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3"/>
  </p:sldMasterIdLst>
  <p:notesMasterIdLst>
    <p:notesMasterId r:id="rId28"/>
  </p:notesMasterIdLst>
  <p:handoutMasterIdLst>
    <p:handoutMasterId r:id="rId29"/>
  </p:handoutMasterIdLst>
  <p:sldIdLst>
    <p:sldId id="258" r:id="rId4"/>
    <p:sldId id="270" r:id="rId5"/>
    <p:sldId id="287" r:id="rId6"/>
    <p:sldId id="290" r:id="rId7"/>
    <p:sldId id="259" r:id="rId8"/>
    <p:sldId id="272" r:id="rId9"/>
    <p:sldId id="283" r:id="rId10"/>
    <p:sldId id="265" r:id="rId11"/>
    <p:sldId id="273" r:id="rId12"/>
    <p:sldId id="260" r:id="rId13"/>
    <p:sldId id="292" r:id="rId14"/>
    <p:sldId id="275" r:id="rId15"/>
    <p:sldId id="285" r:id="rId16"/>
    <p:sldId id="293" r:id="rId17"/>
    <p:sldId id="276" r:id="rId18"/>
    <p:sldId id="284" r:id="rId19"/>
    <p:sldId id="278" r:id="rId20"/>
    <p:sldId id="280" r:id="rId21"/>
    <p:sldId id="279" r:id="rId22"/>
    <p:sldId id="267" r:id="rId23"/>
    <p:sldId id="268" r:id="rId24"/>
    <p:sldId id="281" r:id="rId25"/>
    <p:sldId id="282" r:id="rId26"/>
    <p:sldId id="286" r:id="rId27"/>
  </p:sldIdLst>
  <p:sldSz cx="7559675" cy="5327650"/>
  <p:notesSz cx="6858000" cy="9872663"/>
  <p:defaultTextStyle>
    <a:defPPr>
      <a:defRPr lang="en-US"/>
    </a:defPPr>
    <a:lvl1pPr marL="0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8BB164-A199-470A-912E-4B494AF44AA3}" name="Holly King" initials="HK" userId="2630a133f57cb56b" providerId="Windows Live"/>
  <p188:author id="{B962DF82-B1D8-0630-6E50-13D61E1BFFEE}" name="Matt Hutcheson" initials="" userId="S::mhutcheson@saiplatform.org::f3c66e76-461e-4ced-a902-54685f39ff1d" providerId="AD"/>
  <p188:author id="{9E162CE9-2C8A-94F0-23E8-E6D205B5A2DC}" name="Matthew Hutcheson" initials="MH" userId="S::matthew.hutcheson@strath.ac.uk::c3521454-ffad-461a-a3f8-bdddc875be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C"/>
    <a:srgbClr val="E6E6E9"/>
    <a:srgbClr val="ECECED"/>
    <a:srgbClr val="E4E5E8"/>
    <a:srgbClr val="E5C477"/>
    <a:srgbClr val="6CD47E"/>
    <a:srgbClr val="F6F6F6"/>
    <a:srgbClr val="D7E5E8"/>
    <a:srgbClr val="D7E9F1"/>
    <a:srgbClr val="E4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6"/>
    <p:restoredTop sz="94748"/>
  </p:normalViewPr>
  <p:slideViewPr>
    <p:cSldViewPr snapToGrid="0">
      <p:cViewPr varScale="1">
        <p:scale>
          <a:sx n="100" d="100"/>
          <a:sy n="100" d="100"/>
        </p:scale>
        <p:origin x="175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Sheet1!$A$2:$A$65</cx:f>
        <cx:lvl ptCount="64">
          <cx:pt idx="0">Brazil</cx:pt>
          <cx:pt idx="1">France</cx:pt>
          <cx:pt idx="2">Poland</cx:pt>
          <cx:pt idx="3">India</cx:pt>
          <cx:pt idx="4">United States</cx:pt>
          <cx:pt idx="5">Italy</cx:pt>
          <cx:pt idx="6">China</cx:pt>
          <cx:pt idx="7">Spain</cx:pt>
          <cx:pt idx="8">Argentina</cx:pt>
          <cx:pt idx="9">Mexico</cx:pt>
          <cx:pt idx="10">Austria</cx:pt>
          <cx:pt idx="11">Hungary</cx:pt>
          <cx:pt idx="12">Turkey</cx:pt>
          <cx:pt idx="13">Russia</cx:pt>
          <cx:pt idx="14">Germany</cx:pt>
          <cx:pt idx="15">Denmark</cx:pt>
          <cx:pt idx="16">Serbia</cx:pt>
          <cx:pt idx="17">Netherlands</cx:pt>
          <cx:pt idx="18">Sweden</cx:pt>
          <cx:pt idx="19">Slovakia</cx:pt>
          <cx:pt idx="20">Indonesia</cx:pt>
          <cx:pt idx="21">Romania</cx:pt>
          <cx:pt idx="22">United Kingdom</cx:pt>
          <cx:pt idx="23">Chile</cx:pt>
          <cx:pt idx="24">Ireland</cx:pt>
          <cx:pt idx="25">Egypt</cx:pt>
          <cx:pt idx="26">Finland</cx:pt>
          <cx:pt idx="27">Croatia</cx:pt>
          <cx:pt idx="28">Thailand</cx:pt>
          <cx:pt idx="29">Ukraine</cx:pt>
          <cx:pt idx="30">Portugal</cx:pt>
          <cx:pt idx="31">Czech Republic</cx:pt>
          <cx:pt idx="32">Australia</cx:pt>
          <cx:pt idx="33">Switzerland</cx:pt>
          <cx:pt idx="34">Lithuania</cx:pt>
          <cx:pt idx="35">Bulgaria</cx:pt>
          <cx:pt idx="36">Canada</cx:pt>
          <cx:pt idx="37">Vietnam</cx:pt>
          <cx:pt idx="38">Ecuador</cx:pt>
          <cx:pt idx="39">Nicaragua</cx:pt>
          <cx:pt idx="40">Belgium</cx:pt>
          <cx:pt idx="41">Réunion</cx:pt>
          <cx:pt idx="42">Peru</cx:pt>
          <cx:pt idx="43">Rwanda</cx:pt>
          <cx:pt idx="44">Greece</cx:pt>
          <cx:pt idx="45">Colombia</cx:pt>
          <cx:pt idx="46">South Africa</cx:pt>
          <cx:pt idx="47">Costa Rica</cx:pt>
          <cx:pt idx="48">Brazil</cx:pt>
          <cx:pt idx="49">Guatemala</cx:pt>
          <cx:pt idx="50">Republic of North Macedonia</cx:pt>
          <cx:pt idx="51">France</cx:pt>
          <cx:pt idx="52">Panama</cx:pt>
          <cx:pt idx="53">Honduras</cx:pt>
          <cx:pt idx="54">Philippines</cx:pt>
          <cx:pt idx="55">Jordan</cx:pt>
          <cx:pt idx="56">Kenya</cx:pt>
          <cx:pt idx="57">Malawi</cx:pt>
          <cx:pt idx="58">Zambia</cx:pt>
          <cx:pt idx="59">Tanzania</cx:pt>
          <cx:pt idx="60">Mozambique</cx:pt>
          <cx:pt idx="61">Eswatini</cx:pt>
          <cx:pt idx="62">Bolivia</cx:pt>
          <cx:pt idx="63">Mongolia</cx:pt>
        </cx:lvl>
      </cx:strDim>
      <cx:numDim type="colorVal">
        <cx:f>Sheet1!$B$2:$B$65</cx:f>
        <cx:nf>Sheet1!$B$1</cx:nf>
        <cx:lvl ptCount="64" formatCode="General" name="FSA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  <cx:pt idx="32">1</cx:pt>
          <cx:pt idx="33">1</cx:pt>
          <cx:pt idx="34">1</cx:pt>
          <cx:pt idx="35">1</cx:pt>
          <cx:pt idx="36">1</cx:pt>
          <cx:pt idx="37">1</cx:pt>
          <cx:pt idx="38">1</cx:pt>
          <cx:pt idx="39">1</cx:pt>
          <cx:pt idx="40">1</cx:pt>
          <cx:pt idx="41">1</cx:pt>
          <cx:pt idx="42">1</cx:pt>
          <cx:pt idx="43">1</cx:pt>
          <cx:pt idx="44">1</cx:pt>
          <cx:pt idx="45">1</cx:pt>
          <cx:pt idx="46">1</cx:pt>
          <cx:pt idx="47">1</cx:pt>
          <cx:pt idx="48">1</cx:pt>
          <cx:pt idx="49">1</cx:pt>
          <cx:pt idx="50">1</cx:pt>
          <cx:pt idx="51">1</cx:pt>
          <cx:pt idx="52">1</cx:pt>
          <cx:pt idx="53">1</cx:pt>
          <cx:pt idx="54">1</cx:pt>
          <cx:pt idx="55">1</cx:pt>
          <cx:pt idx="56">1</cx:pt>
          <cx:pt idx="57">1</cx:pt>
          <cx:pt idx="58">1</cx:pt>
          <cx:pt idx="59">1</cx:pt>
          <cx:pt idx="60">1</cx:pt>
          <cx:pt idx="61">1</cx:pt>
          <cx:pt idx="62">1</cx:pt>
          <cx:pt idx="63">1</cx:pt>
        </cx:lvl>
      </cx:numDim>
    </cx:data>
  </cx:chartData>
  <cx:chart>
    <cx:plotArea>
      <cx:plotAreaRegion>
        <cx:series layoutId="regionMap" uniqueId="{59F2647E-33AD-4370-8585-7FBDF94C3D54}">
          <cx:dataId val="0"/>
          <cx:layoutPr>
            <cx:geography viewedRegionType="world" cultureLanguage="en-US" cultureRegion="GB" attribution="Powered by Bing">
              <cx:geoCache provider="{E9337A44-BEBE-4D9F-B70C-5C5E7DAFC167}">
                <cx:binary>7H3Zcts6s+6rpHJ96EWAxMC//rWrFjV4ikXHzrhuWFqOwnme+Ub7Hc7dfrHTtC2bQkjRv6Iqu+ps
5SIVMACaXw9odDfAf9/V/7rzN+v0XR34Yfavu/rP93aex//644/szt4E6+wkcO7SKIt+5id3UfBH
9POnc7f540e6rpzQ+gPLSP3jzl6n+aZ+/1//htGsTfQhulvnThR+LDZpc7PJCj/P9jwbfPTuLirC
vOtuwUh/vtfTdev4799twtzJm09NvPnz/c5/ef/uD3GgXyZ95wNdefED+kpIPlHufzJ+/86PQmv7
gCgnWO5+jN7/1T1/mHW1DqDnNCX3dKx//Eg3Wfbu8e/nfjtUPzc7WTR7eOVZ1BGo39y/0R+7kP7X
v4UGeEehpYe6CMjUIxH023jthNu3/33MVYBck5FMkfbw47vIKyeEqAqlCD0AL6Pt3A/IT5IzDPxj
NwH3x1YR9sXt68O+TNfh3Wb77kfAnZ5QrHJZw2wHcHyiEq4wVWOP/NC2cz7gPU3HMODbfgLi22YR
8uUbkPSVc7dO11ax3iLw+6gjfMJVVSEK3cK7A77EyYmsII0g/og+3c79gP6LSBpmQK+rwIPeE5EN
q/PXl/zryF+HP7Y4/D4PCD5BWKUMacojyDs8QNqJKssqplzAfpqOYeC3/QTUt80i5NcfXh/y8/CH
c0Spx/hEIZjInAwizrQThSqUE/po48mW2Q9CP0nNMO6P3QTYH1tF1M9Xr4/6beXk7SY9rrSr9ITL
CN+vsfcrqLIj7fwEK7JGn6AXHZsX0jTMgZ3OAh92noncmJ29PjdmthMeUQcUCo6MpoDVUQetjqyc
MKIoqgb86XuWk2QMQ//YTQD9sfUXuN+A8C/uivWPKN2+/O+beQmBL68xSpm6I/HSvbmhVNPwg0sv
epQvoGQY86eOAupP7SLui9nri/nn0Mk3P97d5ut8kx0PfUU7IbJCmExgFe3vpDTtREZcUZFMHvQA
3M++vL+YnmEeCN0FTghPRX58vn19fpzna7/ZQvL7WqDC/gkTAmsvODXdD7ZPPXaAP4q6HS0Ch//h
t536cemdomaYC48vIaD/2Cqifv7p9VH/K7U6ITymwZcU9UTTqKpxJD9Jeg96icJzyjAn9xwAJgiW
/0U0DePf6yrwoPdE5MNfb2DLdbWpnbtoK4O/L/5YOdEUhWhgcR54IEQXkIzBTmm0+7Od9UHypykZ
hn7bT8B92yyCfvXt9YV/tg7XP47o6lDAlKkYIfS8wPYFX4PQg8w0JI8I/jQ9w9Bv+wnQb5tF6Gd/
vT70fxVZnh5zq6WyE8KZzGR1N6yD1BOkyhrnCulWgft1oL/svoCQYdCfOgqoP7WLsP/1Bsz91dqH
UPVW4X/fzEgI4sOUMyxT5QnensgrnRmSwfXnw8vsND3D4G/7Cdhvm0Xor76+vsQ/umCXkCj4EQXH
YwFE6DVV4QrsdActPdgkAs6oKj/Kv7jRfTldw6wQ+wssER+LrDnVX581Z0VordNjOp8MvEuCOUQ0
h3jSRdoQhlCn+hwM7dukF9AzzIunjgITntpF9M8+vz76n4rU2xwRfIWfaFyTIeTwiO7ugqCQE1UB
bSGIPVgswfv89D//N/WcZm/GYRj9554C/M8PRPw/vQHX86bIsmOuxBSdQOxBxqAAO1uubgOsQaxT
RcMr8TQdw7Bv+wmgb5tFyG/egMifbtJgHR5R5gkCbJHGIUv7YHB2Zb5L73KZy4zzp1W6b3BeQM8w
9k8dBfCf2kX054vXNzjzTRisU++ISzABLwdDWoU9h3Z6TlBnj1RNhhjnA/gyMKeP/gvoGUb/qaOA
/lP7L+hfvj7617DpCo646eInBGkMk+1Sqgk7XS6fyJx3ufRH2Se76E/TMwz+tp+A/bZZhP76DWy6
9MIHP+eYtl7FELzniEC450G2d00+JpBlITJD6JE7wJu+5L+EoGH0n3sK+D8/EDmgn76+8N9u0n+O
ir/apbGojPGj5dkVfiyfsC7ZC9Zn0O5PkzOM/rafgP22WUT+5g2El1eb3H5IMWZbGfz97S9k1LFK
KNj+3fWWQIkJ1RDbBt80bTvnQ4zthcQMg7/TWeDAzjORDas3kGC/3qTFFovfx1+CHC/ksyisr48C
Lqa8oKwEynoIOKMPfhE87xugKXKGOfDQS4D+oVHE/PoN+Du31ebH5oiVa0Q7gdxit+biwd2tCpkX
KHngW29IEP5pcoZR3/YTcN82i8jfvgXk/ahce0c1+PwEgpwqY5BhvP/tLrhdZIFDcRuVhaj+7Qso
GYH9qacI/NODX6B/A27mTQW1U0d0MyGrDk4OpQoC/7Hn3CvgXtKusk17LJBFuxZmmo5h2Lf9BNC3
zSLkN19f37mBCqMo3Bw1liDJJxBCo2wb2+zszQ78COL7Mux5mYaBL33T/iJqhrHvdRXg7z0ROXA+
f30O3EQQVjiquSEn4MMwMPeDO1sMmVwODhBhQhDtBYQMQ//UUQD+qV2E/cZ4fdihusjfbKXvCF6N
gk4YRYrC8HZTuyPzEoMKH8QZQ4pg5ScJGQb9sZsA+WOrCPjsDXiR5+nmuMWC4MhzCnEECrupgWVV
YidgYUAHtqcgxNKpFxA0DP1TRwH8p3YR/vO34NZERW6/++tnCnXiRxR7DIEyDTZTMtt1aiCKIHOG
VKwJ3vvtC+kYhn63t4D/7kORCX+/gWDOwmri/HjoYyjThDCC2oWQ73/gx/TcHKydcKYitA0gi1nE
SWqGefDYTQD/sVVEffEGAjin6WZzzNMokKxC4K8rChQp3P9gIe3DDsldyCOqKgWV6Hs303QMA77t
JyC+bRYhP715/dV16YTHNfYUahbgGASj5DEi/Iu50TBkU8ijIoi2/gX0DGP/1FEA/6ldRH95/vro
z9IIjgke0cyrpCvIAUuzdSkFh56eqJgjDCx4+IEd6gv+C+gZRv+po4D+U7uI/tkbkP1P9to5rvAj
gF+ByKSGH8+c7Np5qE27L1OG/dTDcwH+lxA0jP9zT4EBzw9EDnw6e335/3sdHDViL8GGtTvlBidT
BLMDBWyEQ6EagVhyX+KnKRgGfNtPgHvbLIL999Xrg/3ZS+GM7RG3UmpXdC9DxX23U+qtq7DDUiBs
3JVN7YL9AgqG0X7qKMD91C7i/fmv18d7FvnRccUbojEQokEA7Q7eEsMnGqRhkQLOzv1P3Lm+gJJh
4J/fQUD++YEI/ewtxAzazZ397mYTF//4zt1WCH8/eAASD9EyrPBtzGw3IwjmH3xNBhvZ7ZQPGalZ
R87+ZX4E/m1HEf1t+y/g//36cn8dpXlhrY94gwIc+6EcSkAgLi8IPoSNOeb3adj7bIlg3V9CyjDy
zz0F6J8fiNhff3p97O/ro9f+fln7D6+vgAgBnCeR1eeCyx0mgNU5gRQ4YtsSHMGpeRFJw0zodRW4
0HsisuGvz6/Phg9ObhfHDRaTzrZQ2Fbhx3IDwcGBvawMxzwZe9zqClx4EUXDXOh1FbjQeyJy4cMb
UIYvziaHcqitLf598w/1+CqG459qb/vU83uQDOeeCaUYKwL6L6BkGPunjgLyT+0i7l/ewKFbfeNb
TnFE3Il8AiVQGoGzEPdWXttdBlQoiUVw4u0pfCbkS15AzzD6Tx0F9J/aRfT1NxA/vvmf/y5CuMjo
eGIvYQTbWgVu08GPNQm7UQUwTQRqvjnu+NLfXN1sJikZBv6powD8U7sI/M0bAH4WZfn63c1Rw/Za
lxqRIVoAhTgPv521V+JwAAvudcFQh/bg+ZNdDryMpmEm9PsKfOg/ElkxewORndMCzp0HcBxri8YR
bD+UnWlEkymFPEnP6EsalH9DvQjrSsTvf0IZ5otoGeZAr6vAgN4TEf/TN7Dybnde76Kf71awHbDf
Xa3vNlDAcEzHVIWjEBB9gOLj7UGgHcaA0WIQnlAhGvf42wrDY5ngy+ka5s4vLybw6JfnIqeu3kAl
jx75TnlMrkiIncCJOKgchBPQD78dttwfUIcAHRaTLi+gZJgPTx0F/J/aRdz1NxChOIvCH0W6zrYy
eQQDpZ5w8DwJLNK7gHNIPnariLxdI4RV+iWkDCP/3FOA/vmBiP3ZG/BPr6GixIljiIUeE344pqLC
5gtSX0+pld4yAScSYe+A4IIYMeP1QmqGObDTWWDCzjORD9dvIPp/EaU/1kf0UyHuDADDIXW0G5aD
S5I0FVHMtod0hf3BNB3D4G/7Cbhvm0XIL96A2bnchM0xnaITFRZfeh/o7wk75N1VBUEOYHsEV7A4
k1QM4/3YTYD7sVVE+/IN7Ag+rcP2uFEgqMknWGVwBcb20MmuNwrnbxlnXdXg4+IrOKMvoWgY/Oee
Av7PD0QWfHoDweirqO1yjEmxOd5KK0EhuAJJdgX3gm198YfCTaRCDb8ioP8yYobx7/cVONB/JPLg
6g3wYJFVUOUQOkfkQFdQ9XDRLNjyPvRd6lHrcvCCyXkJDcPAP/cUYH9+IIJ++wZAv4J7psG3P6Kx
7+58hJsEMd3aFoC4Bz2CuwbB+4H7MLbHgbb8fthvvYSgYQ489xQ48PxA5MDVG3Azf9n/PYTGft/T
/9+NL1zzfi8qwzfADz4SLxx/CiUeiyv/GyV9Ee7P13UcC/j/vZLk6dsHL+LAC6oR/rMM8f8nVRHj
Hz94+vrDfJ2vF/efjeh9/2D/0y3LhK6PeZTBxeJBcc5//PlehXD/07couhF20i9wxuT56sntf9+s
s/zP913SHi4NplCVDjdkE5VCRqfadE8YXO0JxwEgege3NxOsqLDBCLtQ6Z/v4TIsaIOLNuCGH7hP
vjsTlnWHBGA4KLSG6xAZbAUZefo4B9xF3lhR+PT+j/9+FxbBdeSEeQYv8P5d/PC/OvrAhEIIBeK5
XeFYfLe+geu84D+h/5O3ZcAp16zrJM2keZ6q0jKq8kbvvf7A6EDg4OiQne2Pjhgx0zqXrGtTa6KZ
HxbKnKUymqVu6i/3TzH2AvLuFF5J6sAsETe8tPVmrHBrvTDV+CEK8/DhjYEXgDqioRfAwK3+C1gM
e5TEmmrEJtL0XHKuIsU9s03601LR+f43GJsD9i79OeygyGIm18QgUf7TpNlnU6KLvMRfWr/5un+K
EZC6b0T0p+BuSp1ExaqhSdZZ5DQfKg/N9w89Rn3X3hOgNlUqj7iKakiy/ImYpqvLZXxr2eFXZJoX
++cYI78Tr94cVUQ1l5WSatRKHKBZmPPa1KOQa8nES4zIKe4m7k2QehZFCVyCacheoythU+qmS87a
Et8d9gKwd+qPH5hanJk14B95VqFXkcR1SU69CS0bg0fQYdmTpJiSSjGqLKEzN+NfQt8LJwbvpHDA
QGBBhZmEG14jHxukoXc28pdBJp0rRXjBXH+e19p5nFenh6EkqHKOUsaYGWIjsqt05tjJt7jCeLl/
8BEWI0GTo6K1Gse0YXApxzozbXVWym100dahNTtsCkGRZQoX1ai5iw2twme25XzycDizUz7BiRE2
d5dz9IUobqLUD2MeXFttXuk2VAZc0DqcsnRjowt6TBSfyrki+deST1CgB3I6J0lAkgOJF1SYKElZ
sjK1r60iQbPIjOjCj2V84OiC/kqFGRKW+tZ1qNguW1Qt9dEiqQjK5/tZO2LlkKDAcGZV9WspTwwT
uaegxBc8gRVMrhNyqnnBgZPgXQYXUdAmlNiJkRXR2i/qpePhpWoRWY80b2q97KRlQJ+RoM8WttrI
zWNuOGF7oXmpq6dKs7Qs5aKkzbK20UPudHTlHJMnQZnhu195EsU8NhzM5M+q58yc2jM/72fHiDLL
gjIXrYOIFNSxIVM/q/TUT7+XlafonuvlUxKrjE0iqHOiVOCsBUFs5PJSDdN5GmgrWYtinYXyIi2u
SrX5Owy+E+TNTNebRy3T63pDXVg87Er3anspB8UqCpc1/aRIp0i9UOJGh38Uhb1US2WehMsg/Mzy
JXfNS/irovZaClPdrT9RdlPhCf/inrUDLO8uausbDi1xaFzUZmRUiX0jl/a3EvuLpJVOnVpu52ZK
LtRCm1tWFs7Bq9T0OHTUCcUcw1CwKkpVly3XMmZYUcBmrNEUvXXs7JKkgT2hNSOCJndT99ZuxUxK
22xqbnBan4dWteYm/7RfzMaG7tr7Q1e2mcaJSo2CavYpyTTttJAjd4IvY9gINiVqFJwoqMZGwvAV
Nf0PKGq+WNhcHEa8YE1C+GQVbmU3MiizU6S3Va59Tc04OWyx7pKrfWx45ftJmiBmVAFauE5xjZF5
IDCC6TBVJ0xkv2FGAiXoi8Cy6y+2K5GFl7Tej0PAgZTNLvVU4rGppBk3rLy1zfPScevmh4xClT/c
EzBq/oaZCzeE7k4gs9JKE8kMjRy3zSzwcD73kzJcJoWcHqRbclcD2OdAFTllnOAWG6nNlq6VnpdV
9cEr8cf9EA0veXCp/u7wZaX4tiUlmhHi/FuTNmuNSxdeFV9ACcrEGwzrF9SZ7k7hh2EQNm2kGYWM
Az1CcqyrclVNjD7GAkF7gyZUbbeG0Us5PdMi98xRzVtJZQctcHAx7y7xZgHCmVuEGWGcRbmu2nKl
6aqD0tvD8Bf0V8m1IrC8mBluRsxLAlUVM1OttBmhjnNdxW02ochjMImKrKKSJLKrGWoWf3UVNpcd
75KV/sPBulFFGOOxoMwozIhn+6lmpAqS/oav16CfYaB4B+0MZS7ocYBN8LcVWF+4l1wkOPo7xvYE
f0dw4YIGK00aqL4VcCNNG+sDr5sWPAC3/IpQWSz2s3gEGy5osGfHBQ9bhRsulxttoRXclM8ReLP5
8rAJBB2GT/pIgRXLBDbOtqy7vu3pdknPDhu8A663OqY+aWKsutwwKyPMeKXz0JzadY4hI+huCAfu
FJNl1Ih9Eut2mJZAuPbtMMIFzVW92FOcXEZGxu1Wr5Wc6U6UugcyVdDbFlV2U8klMnw/5leS3S7D
zHImjPKYUArKqpQolrDpYINWaaX7LC9nMVy4o2daHc4OQ0dQ2NCuMSuRSQ3L8/Pzoo2kmU+z8Hr/
6CMvwASFda1C9VICoytmeUMDbOl5i85Qmk6Ym5FViwlaKxPVrXwXwhVJnF8rEV9Fkf1BbvgMLtJ1
JxaWEeHsMt59wS9LomqRlYBbGGYpXZptzu/MKGZTHBjDSNBa7hV1rQTENzIrLS5JVuGlScPw2ilV
eph7ArHjnVeQrUbTgsgPDJ8pl65SB7qv8ZlWFj/3s3kMIkF/UeJx+HwG9Q0rZO7SDkNHt82snBDR
++DTrzsaubunq88BUzNtSeLMN5LmPFZIqMOmCz6VskCqU+muW81h80SDWoe/ZLKKivMylFc1/KNu
PuRSqTe1NK/k4Ix5qW45znmQTYWZOhkYokzQfuSijFoQLDA8RZ6ZmbfwZKPwfD0m5qz028V+eMck
RDADEo0JM3OYJQp0L2IXKNMhpzCxpo4NLhgAxHEQWAT5BsuTS1/hi9Zpl23QTmjoiGh0CZA+74I2
CLKcNW23Jn0u2gzpak3d+X5gxgYX1N/jqSunDfaNWg0VHcLSzSmrETpM8amg+JnPPV9RuGmYdWzO
sSyZZyyotYn1dER0qKD2rKCoQY7TGgHj2YzTOJylpfa3ZrfprIhTZxHxmky8SYfHgJhSUf9tuHw5
MWVwbkrqz+AmWrJoqqo4jXxcnXHJcyEiFAdndmaxibcb40zX3vMWqhiVas0YN2iTVB9Mr1U/axnp
bk14yrNdP1A+ncaCz/bsjq7xSPJ9EniwWdEaXTLzT7KbTVA+og9d+Xyf8sKSCQszCDDIVU4vI480
l4wnwcqqvGzCoKFurCF+CAptl4XntZXpGbFrL4Iq+5z7yQ/JrJZgtAr6NS02adRGSzc5j0yIbHZF
d4fAJqh6m1WIunFhGgQsSjzngRnQhawGsb3YP0Gn1APvRQRll0lbFYrZeAYuKryKoVD+ssAQlY0g
TTmXGITM3Caji9C3ll7YpBMWbMQJIJ3U92RNaxIzVlXsGnkhOfNYTZahV32z7MKeQTh1QoVGBLo7
Id+fRELcq1Sl8IzGihOd5HYzK3NSTwjd2OiCMZBtNXOVSGJGm/Hge0siSEwRCJ1VE4wZG78T9h5E
qWliz1SRawS5o/PCO1O09KG06z/d8RFB070kkRO5zj3D4v68sNVNbWZf94vTGNWCmgeSnVgVylpD
9RNJLxw8K4pgKlaJOqkfElZB0e1WqlUUZC5owxfwHKTWvW7BitTmde7FV00jX/rF3WRYduxdBJXH
eYRwpZjmqpUdX+cZVvUoIVPBobHRBc2uWV3GsAbWBpLbUK8ckiwCFlsT0jmi1qqg1k7bhjUEQl0D
VllyrSGv1Vs4Mgnx93KJWHob+j5dlmli6nlDqgkjObI+qoJWcwtncQOJbKOJIcmMJb3yXB3sY0wT
vW2UCcUYiZbff3ivrxlx63uJxVXHKHjrfMCkqD4SP4n+KUoULBJC9CauVqZNT7sVJlWiK+RIpweJ
t5ijRHLhFWXWSKvaSq7qooYUGT3MIVcFe8La0vebwMKGU8eRHiOnnCU8KSZYM2Jwu+qYPmYodT3b
auXaaOPmm2VVpg5FE6eJpi2UOv+0H5xurAHt7Mpj+nPEttQ6pmTBHBnPFlhplBnUguNZW8Amcv8U
nSQNTSGYFzsGYW3hO5hGTOziPC4tc9GmTrFo3KBdQhrDnaXYrOdWEcmHBZlUweRoEmnUJJNbow3t
S0zjbwgnhtYcaIpV0caoISrluMyNFDf5F9OM5imrsgmGjKElmBjNpwVXWZIbUYGyhRJLdK5ZtFhW
pYtOg6pMli4JsQ4piOjzfv6MGDVFMDtpHeGgISwzbB45Z46V1R+QVNkTe+Kx0QX7YltlJjE5yaDW
xyrseZ1w+r2I49yekK6R8buzUn0BtrCSN5GWSysSc2vGW+lD6rtfDkNGcEYoGHgzT6PUUMEn8XWV
hWExVypIME0QP6J93cVjfeI1TYmtpMn4CidkSaxUp62jS441P4x+wYAoLqWtDel0o0aNPPNYKc8T
Uk6VB4ysHErHkZ6z43oVd60A8ZUmfXbac0L8RYRupfKmcuoJ0z1iARXBdNBIRZWVqHzVukUxa81r
Lc7nNbULPSzO92M0om9iqZ4D9U5la4fAAjn4wHz8ES7kW2U2FGvkkXZesljRa1N9OAv3nzpx3b0q
fcjU0ITAq6JIK4nYcClBNovCqYqxET1QBLsRKlotVbB+r+xSuahZc+OnbLEfopGhxXI9pzCtOoKg
96oL/kSw79csd4LBIwqABe2VOGZVkbbSKsichUydZVQGmxhFy8MoFxRYdmlpR7YMoEhEmdk2k/Q8
iKZqGUYUAAva62PFoalHpFXmtFfYjc7aVp67TjRTK+u7U9QTFnRECbo61b7QkKI7mJgV0grFuNKb
NF/WTDrFkOTTsU8nfI0xHgvKXJaaY0WNKq0iqfosyc7M8qyJ1XhsaEGJseWaZQPbgFXCI9gGk3M3
CL/v5++Y+AgLPS0yREMOVGdNMLOKTyj/ksn+BCRj7BWUtUSFRkre+Y2av1QkTw+YqUNBCQQ+4+zA
5QsLaltykjatCbqFc/VjmdI5Z/mU4zWCjljaRrSkCcoQlsYIPnsEpQr1dQgmR5XZhOkcAQiJ8l83
kl9lwFgoMLxpi/bCN/l5ElrXeVadWiXLJ1bJEQHqPqrSVwBKFMujci2toCp2BovOvJP/gwQICWJP
zTT1sKtpq7pssM6JKy8yH31PSOIcZoLEGjcvUJKkcCqQoqg+o0Sa0wJNCOgYLoL0Z16qOJIqm6uc
hYs0lGahhieiDWOsFWQftxLOiAZUdya/CX/44KXD4h4HFy3xJ7AfI18Q/cqrrCI1S2nVuBHRu9VQ
5Xiqencs7CAWs6meRfKyYhqsLPVHs0ZzydRtJV8UQXlGSP3RYsWqIYWnp9VEfGwEM1lYyxIL6gii
wE0MJcw+RWH5DRXKZ7jPxZ6ljTrX7GixX2ZH1gOx8MwG7coZaVMDZVC27Sp2M68LN5tbgRVe5fmE
aR3xi7pvRPWVLkvzTIvrIDVsRi817G8ypMzUXL4I6uyU585NVeUTLzQ2laDfBNZ7+HQPjY0qlFZO
iefUSWd+rHywsvxMo/bKVdOJtWgMO0HfiVOhtnRYbHieem2F/kct4KvQSn298auJOcbkQFjvIs80
aw83saERK5q3PPiMaFPNLL+Klha4NwV8I+owy9h9aKHPJF/GStUGUNsKFW/Fx9yzEhdK4CPpoMQP
fNtH2x0/KeHQRJJoqSGlyV3bQKYN+e2h+iLYmDhiNcSTk9hQrSr8ljar1I+UWVUR9UIqtPYDpRRs
wn6dGRMxwdaYkCRs5BJ4okROcOZ7hTwHLhVXrhLU88al+ZLkca4HbXpQrUX3Sapd6ILYk6wWTrkY
WVDV2cKRUpfrvsK0eOKVBs0nTCCYG4c3JZNSCVZ3Yn11iG/NtKyach3GBu9ku7e3c5ibVNxMQgOR
iFy4jKAPcVia1/u5ce8h/xISAtoF48JcIilta4K2a1/r8KPm4bMGAnOsrucB/QdSMwm6hTpeSyKQ
cE7+Bp99jgNnUai3xDN1tVx3/l6dOboHx54wOfdt6RNtbJ3JkjyjNr2Y3B6OASHYpjj2CMQALMtw
WqSBQeLVTYvcqaztoKkAHARzhKllSqbWlkZugXDIppFK3mlWhF8ahV2R1P28H+9BqwfTCBbJggMI
gYLdzMiwc1ll6EZqq9tS8y4z6vy9f4oxnARLVIW5K4dBmhlETrCea8QGYQ//OWxwwVLkKa7UxA0y
Q7aKO1PG18j3D6RbMAxFAQEYKNzODDXgzkeuNc0C2M3m+wkf4a9YSBdlJQAh8RKCX1mqK3KgxrpT
tf4CmwGH01BRPkuqUv26f7YRHoi1dVGM/CbtshMxl2I9UJ1G56ZaT6w1ncQP6KxYVoeQhHPcJI0B
9cKfUtX7WCTurKDFj/3Ej8goF0yCZGspqXJYjaPQPWV5cNkpfM2zK2RX2gQ77t36oXcQtJkkiU1R
6diGbxqa5s/Abixs884Jzt1QmbcemkkO1Wvpm5MrMzOs5jkcf6CTm+yxd+wY17OqeYC1sqygsM9V
i2sm5YvYodfY5t9o5h2yJ1M0Lqh6nRTMcmtJWyW4WVZpfeNWwanquBe5D+cD+GHhJphH0PfcaQun
iOHshu2ArDU5nORwNP+guCiMLih8rTRulqdhbrSUf0BK/FEts3mJDgrgw/CC0odWietQkSLDTmt/
ZjmxppeBObUtG1EUsVhOUQk4mbQNoRgvuS5o+EVrlXPYKX88SFHEOrkIkPeQC0uzXNFNHCILjgDB
upllcXYascno7ogx6b4B0JdVotWEmo0UGoGpyGdVZdmzQLKsiZjW2OiCIoaIVnCUyXQNGpbg4yNn
VgZBeLofobHBBTVz/TKDSrzYNTxGlVNH4kQPbDJVuDI2uqBhQQaH4arSdg1Zjfgy1Ur/FMfl5/2k
j8mOoFZBFHE7jHIHVrrEkPIYTsuWV1xuJ6zDGO2CXsXwURkoRJMdKAD2z2tH/d5KydTBgPtwzIBx
ZYJWwZkuP21L7hh5Q2eBRnSHnsGXneYSd+bEdudtXM9bX1lo0Zc8oDqFswNBcl6jbxD3XeyH717H
BmgQy+Cwh6D4kJWQzc5C3U/O3XqpmNdhhe//Ua7C5LxJlopznUdXjVWtIL9wFkL9dim1emhqsza4
K9p2hp0rKW9myCv0gt1a+W2Y20ucMF1xNr5X6p63LNL8NHe/t+q3qvqemh/r4LsT3nLmzWFomLlB
31rYnsNsEs1mNmoXdU5nFexwNCjqbrxPDbYXUIS2TFPzRvGSGQQnLlrTnxNl6fqJXifLvPZ0K4sN
eIlGy3WOL0zpZ10aDf6QK8Uswfa8VKHqy07PvXpZNOeNFF9ZHruS0voUCiE+O/U90ak1VaN7Hzoc
wlfYdGiBE0iyCgKk2umpCS8SsGzuK81cbb/msqI30VqyMZy1WwLzWz/XlSbWMbqr8laPzEJXrKmg
4IimiFWDLHM8SXEix4iSWNKzQs51EwqHZwWc0p7weEa8N7F0MFNiOE+nyDYcBaovLROKMNy61W2u
fDBddoWsqeKIsVfp2ntuQUFzBpdFJJbhNQmknRQ/1Qmrz1MWBxNvMjaDYBHlDC6qKLPWMkoVZMEr
nVteWzaooPZlv+KNGBaxUhCqZrEbEngFR1P8M8tJ3Lmvxep8/+hj5AtWMYnsQmqh/mFVaiBOLfG8
eUlsa+552VT+Y8Q1o4JlZIEUNVKQgT8T1aeF56wqIn3wveqKUbzY/xZjUwj2UbKy1o/cSFtRUz4L
oWoIsfLCDoJFXGY3+6cYAUosDCzhsHEZZw5fNYqZLhT7EmwOOpNMXB4mSGINoKo6gYeaiK2oCiYw
qz5ir7kNq2hifRqjv9PEnibERWYnJrbYyguqSE/qknf5LrBlbCJoMhgHUuATDLsTQK2Lpka1ZK6k
sslnVtDeeWF7ViI2p7y4CDP1Hyt3zInJRpSCdG/Zfxs1hCLJzKMrldX878LJPFvnIGfaBDOGY9zw
NoJaR7GM4sp21VWeaEuoQ1l7Cb+UPfwzaKPzEFJLUOpsXqlNuig87ed+ERuRYiK4P6aduVKV18oK
8v+fHUc6Z7k0gzTZWRarE85hFyIbWGSIoO4Y0qgurSheYV+bSQpd526rx21znljhMpNauGiC8a+8
StPDNJMIyl9ksgs64lWrKtPuZK055TSy9YanH51EmVL/MdkW1L9tPVOOeOdzVPwyraHcndJbGbI2
+/kyMrxYPJhobqiWFqpWpJE1gzXu/+PsSprkRpnoL1KEduCq2nrVtN12256LYjz2CCGBdrT8+u/V
d+phmlKErnVABbmQmbx8qapjoThrkiofiLdxUjaVM+GCS0spCtzhkOqgPNTlem6W7JIN9T2vx0eZ
TY/l3LwOHF2VZHq9vTOLGYWGU0C/plutbTCkgYOgLgjW32xx92mzCeBry2xA94E/pFXB73oBaIAI
ok+SApNG9Xnf/79K7J0baIUONPinhnSSw906Op/HbNzw95YIxUTvRU6bN7Oah3Sp60M0sD/h3C6C
+ufKD1+A7ftyewc23TJsngc0nDtWDWmu1DmW7DtINT7FRX28vbzFKZtwvaLXw5wR1qe6nD5rUf3y
4+rMyuWON9Wd7yORYHLjwGw7MSwdVKvjWuakT4cg/DrW3b1b8QPRcqOaaPFcoWHjJVxSI+usT6Xy
5nNYltdLbGGHqcri08TH37gSsscZtKMH5dXlhr+0bMrEELRVrkGvvA6pWquHaAUdWB5P7aEvqh+3
BWT5gImgXVxnmCrfa1K8+N87jI3oa/Mr9BhW+3ZggvicSSwd8tImbTJf/fDXcUqLqiseSFSoDUu3
eBET5QguhRjgatqn146ghERBkXjlQjauYovgr0zJ7218BXx+0kXUpx1Bkut1x7xdD10crQmp1RNb
yuqgx/7Ugm/htkhs2zGcokd1KSQp69TjGUvmZhYJHcot9g/bdq6X/zuXFUb9Crcr6rRd7jKUkZex
OrKyQFJ6F3jPNKiTbtloXLPo1v95Yt59SlA+dJFX1GlR+8dm/ItAOgvZ+QpnYhRHJmU0DFi9VHme
ZE5ZQypzvuHZLY7LhCdiGnvYDmJWKR+C6FfYV+Mvn07Ls9T5+rdHFFq9Aqf53rfrvJX22uRuxEYj
G/moV19dowgfXUV5PTSnXOlgi27L8gETNNQEKy2LcOpSolZBkrpW/vgcT05Mv+/TXMMFr7R3l6AN
VDr0/BFGkSrq7oFXBszEQOI5tNdRHKm0Q7r7zxhqNSZu4Q7fdv1zEwfpz3lQOaDvSnVTrvUh6Gb1
j4c22o27yXLyJhbSW8cMXZBTnUaVrt+cJotRlpL+BirBoqsmWWEg255xL5dplPvnInTPy9w+52hP
pp1/4VmUUDpseHPbpwzvsbYVadBNMsJ7/Am2sDfBXuCtkmz9RDk9KOHvC3lNYOQKBg+nKvEduKW5
788F4Yla3A2XbhPH9fd3jmlW7hh2UzGmIDppExW6B7DBbN0XFq/nGxGViEk++SpD3OmU5G8RV/PL
0nkpktMvt3XV9gHDT9AcJCq+C1Mo0Hic+E57HD3nOV6j+33rG1YcDzQv8Lio0r4rWOJMvU6G2PXu
FXfJBp7qqi4fpIEmvDCTOvD7bu3SmWdBwsRIE3dAe1QCqJBz6mjX7AJhBswEGC4YiAboxNSkUVf/
E0X9j1mKLRSpRRAmwrAe+UKJWPs08sV56fuvedvcFZnYsDWLlprwQiojOYpVYnktvjDdXaJoF1YK
p2KoUFTVKx7GSzho4ZCDnvX33KHHOZtkQprybpce/b9f7J2VcTHoVvlFmy6d+1TE5ecJbqnz6FbH
ni1h/f/v7z6wjvnKnSBvcd3kfVJe2ZDqbHqb+vqgcg+0Zv56COf2d0Tyg/LF1muIRS4m/BD4vAFE
Rk6TFmGeL0kZszA/VAuyj10HR01MhyTMERO4BFAqc1NV169Aib82zrRh3x//f8oM4QeBlitfqi4N
I3Ya4/IRoxN+7RE5ZYbrIA74bKO+blGp4PSp7wEo8zLKn4Mg2zJoyw1kQjHXfm6zopVtKkmbH11n
Dg4li+pjGTTFdx0iEcsFmx7E5PItFgNLKm6iMjuhMXMaKI/Ul7PHvrkcDL5oXR5aVz1X3J+8t7ru
fKc6LVFAamcjArV4FxOlOfqkXprZb9IsYvdiqM6R9O66uX+7LaqPtYCZLIDg/NMBd5o29dCa2twP
uljUgBaKrmjoxiVu+4ShDX7sqejKL5nmdSxfXZ9P9/6qd3GhoQ/++tV31i+omrKOrm0qRO6xU0tn
h17GGuHsRvpiuaRc4yJ369pr+jJoUx/tk9UsL17vZmiQoXCSsvixTwyGMbaOL0da+m3qFo7zbZzr
MAW2dKvcapOAUbSICQBJAYOfD5asTty8P8WOqDfE+7GCYnblvwUwUfT8DqPXplrUD+7sf/ZVe6mI
s1Fw+fi/UxMEuWpnWf1hadNqEexIXAT8QdVvsbraVjeSbEyGGXmr5jaNRdQnfh7dE6feSCZsB3NV
qHeaCTYyqTOdtch7uX/MCBjW6JVjZ8l897JHbahJBOhXVeiCrLJNeYtWkMucU8UeiKTDVt3ctgfD
umLAtEo3IGWKikDaxPKxotWSdI7Okn07MFVz9WqU02C+i7s+F5o9OWO/y6aoCc0r5xh0ySNrUwfJ
8wMJMy9xiFhed/1xE4rXTeMMaHaOqkYwF4kcBn4QNdlQHYtamki8bORgCShR1GCqLg9yYfxQOJsu
0yJUE4jHo3noAPTpUjzzLD8q1eNWbrs1+HuYVvXl9vFcrf+/oT2l12+/U37FmsDrm6tDq/InILLV
wR3on04Llv5gehzb+Rhn9afK3XePwef8+3t9Xs5Bj1bAtMy6sxfnf9Zc/7y9FZswjAsgrznVPXju
07Xsj5TVZ+AV94V4JsYuz0HqVkddk7Ztgd4LEviHCLynqZzXnQZmAu1aQkEsMTcNgDDOQ1/Nl65b
NzKTj2MwDLP/95kHXKqGuTjzeUX10POm5jRJUl1A+0OPvu+PB5FhH6Qdu43z+vgupma3QhjVnJcV
7CJvAhT7oEHDMkVJXotjO+xqVgkwnPDf26q6spgnB9Erm6szqBLyhIridXKHQ1VpL/E8dU+d6ftt
5bLYoon1Q60vLHgmUeXtyC+0SYgExIHrEeMSN47Mor0mym+q82xx0TaS8qCZzpzUv7lArfr2v7ct
blg5+uqc1i/HOu09wPSV9ttz3TfqeHt129lcv/rOh6yurMapRwU8yOYTkqG7RomffaV31RLpf8jw
ELewctZVKnXRPyFyjw9kCoeNapztzxsRXd5k84RO1RpxS3Tsw+qpiepPjtoCzNsswQiqV15HIqTX
5fv6PMbVn6Jw/6go9Q6jKHcekGHf7TS02Vg2der3xVGx4UnO7Ublx6I4JoovqF3iTAUcXz30JTCE
zgvN6ul8W29sixsG3HdTxmTgqrT2VHcizYrGGY1Wkn2rGyFjLrymiUrU3Waq/kEQcKfaXVxvATXh
aDISuprnpUkJW72zmwXAKdJmq9pm0UiTu65wppgN8/VhYXQSVuXXkmfzVATd19sHcz2AD6782DDX
pS2nQKDRK63jDgUenjJfnRc09Fa193lu4o3GVds2jOsYkFza0xi3jqvV391QXxQw8JgDueEvbcsb
dtvzDuxeDJVCESyJnv8so7cu3yoKW6zWxKDxQq+xE8Hbjz1503p+REP+12by7pq9l3JsGG1ZQIk8
pa9lqeHiNtUXFg4PsZzKpAj0vYzHS6S2aCMsEjfBaFkz5aopiiptR4CAfXLX+b1IWCH+BgXGUzCK
fdeMiUmjg1/6uYpV2mgQUySi0AJvu2O2lX3b9mGYNJsJqAo7UqW0pgq3/fjToeIPgE1/szZIh0lv
eD2LbpnYNLy8sQktYlWqqv7ihNn9NPInxoMNv2fbxvWz7+7Ljq9q8d3ri7HbnIa8flFiOKMJ5UfA
mgeW+8fbdm5RYhOT1g05G3JM1UF1rxf3OuMjoEAdvw/d8jVr9gauJgxN1O44t1NWI0sp1qdiajr0
QIrh9+1NWKrG1ISg1ahGS5SG6xRDrJ4jX7fHHoKYK3HftfJVB+tlnuO7tg7ObNAbrssmIOPS9hbH
Qy6RN2ml6B0Gob0Ba32HEWafG285NYxv7M2mZoYLGNFimDtlwdOJLN/6SFyQ4r0OQLzePjrL8iYO
bVRxpNEV1qQM3N/TGvyIQ/mp95yNrMK2vHF7F4MWodfBAS9V9h3EhV8JwvzGDzZ8iW15w9b70ick
WqompdX4Nq3+X3kgD4EbboR9ltjDhJsFmgZD3dVNOjb8s3DWR923W9Bc29rXLb2z76App1I2sklV
lrOf/hw4X6dI9L/3idW4viO9yqInFGUedQUB0drL5nMk5hj9caXo5cvtz1g2YRJiraKawilzqysD
05+5I38qmW34P9vSxvksod+ybJyrdIpBpxaERXmhIRC5+/64cT4FGbxM9yRPy9qv76XHojMmHW2l
6RbXYAJNYuJoTIapZdqNnXcpwfZ+aeUsLiUJnaO7RkDExoE83d7Kx1yNATUpsZxalVyjKJwWipQv
eG3NnopqUacgD+lxHAE1QbGbHCI1dWfAm+TRj+X4xOtl1wwEgAuNII5GYx46rrrizWo3UUxHh3na
R9uE1Y0YjjVF3hUxjFA4Tps0c4XmleCsIvSB+t7TMjgb52hROJMmUGM4Su1i1kg6ASCfiGZ2kuXa
unBbSpZ71oQaVkJhqBEpVbqM8ddsIecIZKS1VMeM4SVz1zdMzFxda0w7KmAyPvXf6qlLJgQ7swT6
f422EiabahsOnQhvGus8AvGz137nynvG/MCUZcVhjufPvG027g2LMALDsWs3i7xlWGQ6k7JMSmQ7
ybgtjKsP+SC5MXndRk5k4zZKpetQPWhe5GCmJw8VeIVuC8L27407e1lIPGQSWWW2VvrSuIt7CWkx
7vNdJq5pyRrlg95dpKHbBaibyZ95tPWObDkZE9S0rpWPhn1epouzEkwTGJOcD3+Bg+rTrpMxYU1x
GHRDJVHpIOCjSfqgrg4y22SeshiZyfAGXjcnmDnK+E0Lxi/Ug/7qnOYeNFcyUb7e94Zlwph6wDd8
n+cqJbocwiPq78WKYXej/L7viK5K9S4wKEg5LmHlSUAGi9c8G44N4KgbqmM7IMNTl+Mal5M/yBQs
r6dBiZeFrS8MDI2Ju2xhtm3fMPw1ZrOoRRJfpmxhZ87YMRL0gtm7z4W37kvrzXGsMRHXBC+UaRXL
l4LX/nTpebwuX2rQrGTf9snBMOJQT97oAvWVFuPgRQmX1Ks/TSSutoqKFi9hYmkqBZ69sI7LVA6U
HrtBPuilKDbugqs//sDFmTga8IEBnTNrmTYDXrodBxdAXan5OR8UTTQig0OVO/WBVaGzoVuW7ZgQ
mqIIcJXVQoLBK45+TDxcHnJn1fe3pWHbj/Ewzfy8kLp1ZDrg1WP0s++6qe714hzHRqRiEI8NZjvv
24kJbx/cNQ5FiDuucqPgSj+dsJXF59sbsRzTfwC7eoidoe6B1aaaX1w/rI66isINsdtWvxrlO+fR
dn6MscQN6pmsnI4eE+Kol36LQtZyO5jAO0wPCoZIoFrXM/eF59UfMQYAJW0VHG+fjeWd0QTfKXjR
JSYu4mYf4J8M6unpL/3Sn9vmOt9UXeYyf3LBL3H7c7btGN4Qp4PSh0Tto5PRmxxzNGCFIgGz40YQ
Y1vf8IQYAd45ca3wqkzq8oSRD92DbFRw6DA/8+/bW7CYhYmcAky+k+4QVykX1UPnq28AMD27rv7h
BahH8umr5FsjvWyfMkKyCfiyWalJps5Sf89XeY+xKIkI5VPsza9hrw54Zrvc3pVFi02YFJ9D3dFM
Os/cYTMGFY2qAycE2uQ39My2lavA3llJJVE2wDQ1mWLu4gmQycvUui+Z7k68ch6DKDohYdoAHNm2
cv393aeWpmORm0FAZZ59Zzl7YmrYerCz6JcJZsJAdR8VG1qlq+z+FqK8z7Pus8AW9knBUF+t8Tob
qRbLq0I4yZr3LAHwb9nXG0HN4akxTgWvUqxKXeJfm66m0E1w8F274Qttx2Nc4I4rXDHFOJ6ubf9u
KZoR6TVPKbdouj5en5hYqVmNxRKUKACHRJ7ZEicrqKgS1YV/3T7/jwMpYoKl2OK3db1i/djXr40K
n/xmfmsH//46p2/XVUfM8amtt84FL4oyVSPDw5pblUc67WylJCZvHGqLNfq2C4SbmFt4cMZmxBCO
bgssaDv/6+/vTIuCIbCTHRX/Lz7B+ZzdWIPBotiXgxKT7W30BC/rPC9TQWuwySsvS/AYthUu2f69
cfm0mvqON8AHBRM/ckw7SGKBpGWON/kwPnY9SP3/fT4R5+0Uz5AtczGVJFb19z6PNjJc2783it9a
11NTtUuZNqXH0Z9SyoMzrTOCDb/YuARsnzDNl/leQASKaM7gzS8D7oNTU8X68zh7W6hvyydMUFkD
nv1FhhMkHPTzyV9resr9qb/vQY63cdVYhGAiy/wVZDa9p5BQl22oD5XfEJAkVBLkKre9xPX6/W+g
T0x0WcVq3iICE6meovVIwng5zZGKPs0TeNgiv+sPqkIovu9jRngZEJKvmoxIWZrsOXYxZjCXh1ZV
j9FcfUZLw4bnsx3aVV7vLLuJ1NjTWRdp6zVfUIn4pxu8jR3Ylr7+/m7pa4c96u5dmfKx0CBh4D4I
KPutRkybQhlGPamidmINnR0a9lv73akI2UPljjvdtQkxwzBnhgE2yEz8sH4MwPqcYA7M1sOsTZMM
m3ZREPcbDIRMowIVakwqvkdl7HEss8uKAT8j6Y63lcgmAsOwMXaz1u2M7B1tI7+lyEYQCYtiV7xF
TFBZ65UtaUlUAsCMit46fRdss0nEIl0TS7bwsFr8JiyBEu1PoR8+ZEH+Q5dbD9eWczHRY2Qk/tA2
rAS4Dz5iwgA8ZIbuzlM3oWNRBOg1ywfcBhHaKxym3BOTfIvd1nY0hsVmsifc136Zokb/Rjv1Ssrs
e1+Rl10qQwyrXWouqAAlR+rHRX8os7Y4DhE4qvatblgtQMsqXgSugQnTaV6XNXS/YSrZrtnf8JDG
NcwipTgyfgmcQKOfY0nHT/lUD8vOP29YrYcCztyPAHV7LgOwe3hux2nrlcwmVcNSFZoY0DmCg2lH
9zsaPu5jFX1xB/d0+9wty5u4sclDoVmC/zJtVSkT0YP3JuZ/xSXfVWoBKde/fX0HOtIBTlikyMOr
5bFBJxF9hP+ftiZ+WSzWJDWjgTMDIzMjvg3j/Ci7JTqAzXPL2duOx7hs53ptGOZ5wpWFWXxUQMne
aZb9cvvun33nf/3wu7tQtqzCJKm5TAe6nvtsjZNgdl96VBD2rW9Y7Yj5VE2xurDaufNOoRcEp9Kv
w6NWmEh7+xM2CRimG+ddFEUxR45UgYcoyVkR/Ub5WQyHfesbxusoFsQAepVpt3ghoh28DK5s10Ca
AEwJ/z5/1UdhF3ZIj+Iy/+StzWtbj3gTnO+atniVrPp0ew8WdAwxUWR6wgNq0fWIeQZ6WKvupDvy
U3fVGWTWPPGc7lHy+SfJWZdgVMfd7a9atNeEk+marjHGxsm0z1zvGPImOHbgjQBwbYo2hHM1hA9C
XxNJNum18YtrLOfyCIF7/whgw8nx85cWJGG3d2H7xDVWemciZNQVuFQDyB/tRJ/BN41pQW6RXybO
o88LSjvn29+xndb1++++U4dL0YUCtRavQq7pzd146OOR4R3aJ/m8cVXYPmLYexQvGEERNngT8Ls3
7nb/5HhgnSL27fYeLLZoQskI4qOiLZDqgNh+PLb9WBwwG2/vnzcsXVR0xM0GYc+us95l7ug+DGOD
8nxWb40ttwnbMPZg8COxVAMQkF5xR1n8g5bOH4WKX+rI27pSbYdk2HzuE57jZMo0FyGHeOVKflCH
8tfbMvi4skki48bmbla1Oupk2ubjG5iUwfXm++Kx7ys0PKhVo7rdTpcqmrbmdVt0ysSPRcskRhEA
dw8q8/wFXMfFJ0C0y6PPNodBWMRicph14GauKnB8oY4H3r+eP0dkPILWDgNp9YaZ23ZhmLleS4fH
gF+lCGGno4hCeR95jB/jZrP/wSL4/2DJOjBUVsBUp9lA6gNRozwsAiMQb8vdtgHDtBmoL4Awgv/A
GKfiIKPlL90rBTa+8fvtD9j+/vX3dw5KyaViNFshBKrFwYnBIogWlH3v0sREELno9yllPIiU52Q4
FBOoacMse+NZAWilF2zEI1dpfnBfmEiiDmjtUIkJBWGWnVrSHL2ge1LlWiajZCfSbtFi2s7KsPFl
8ejkE1ekgWhhe0XYHBaXzxtXxf+fIT/ahmHjApMCSRcB4FwDDoeBkafJ7w6F91nFnznYEZzmp9Az
OB/Y4xxMd+74ZRXhYeDfmrq8k/N0EO1wWcJdaAhiYo5I564ddZG09kNFHlhBqj96zvqNvVpM3+Tp
WjCIruldPJHTnJ5L9MxTf36MyuEOjdzHXYptIo3GqY5dEQg0DmV1Fx3auHWjwxp2wT5OK2JCavJO
iyZo8Eqdhc2RxOpcBFvwS4tCm/DLYp1X14kB+OICNSxQYGLCUCEuUUy9WSXa18PZ8fW6nKo1GPJs
54kZvoavcb3IEtdk7sX3gntPHpMbL6aW68vk/5pA7BI7XlelY+aW4HQshmMbYBCPX3ntiQ1xfpg6
nh+aMWCXfeI3wgo/6Lu5LCD+aWEFKKnd+XFeabaBWrB4gv9AM0koyCAalMkxxgXj5HJ1CnVd7KuK
mDA22YLvoUUCmi69vJeMgSev2aQ8sv11w8touoIOZUGpty+X4I7mZE1mDPY57Tp2E8PGlwbdGTXC
IFFP96E3343uVtps+eMmxCxyCBFBiz/eBeWvHlBz6W0GoRZ/ZALMPL9C6VLW+NtxDm7Q7qGOi0s8
i2exk4CImPAyF6SamGFUliAxKPghV1wfwHkz3DOAdr7sO/zryb27y91BRgEwhGUKPu78be3wBpuA
umlYj/vWN2wq9rJAh0VWpNJxcnXQS9e7iRtlLt+Idix+zzcCdRrIKe6jUqSUZ091xF+cXj41fnXB
2OHzOu313MY9Dmp03KyYepEiCZPnMhtlwjF8eOOULCGbSQOqRrd0kW5cA8IalYuweGCk/KdQ874n
OpMFlDfzGOWEFCkHhtAP6l9TnqsE710bd/P/Oas+iENMmFTBAeGsCGyYLsUhjOYpyRrEVb1OV5b9
ecU3j071DYNAj8tKnhrPP4Sj94/0q6+31cxijCaSimAkGau6tgTRcET/8kpMaz7SIgr+EOtIf2Rx
PYp9btykNpswbCrHmiJd/W7E0ISBPcXNQHZ15hITVaWFnBzGoyLNfcrlYQQv4p9rtWyOXP/4nGIT
pxD5rFvFXBVpRpr80Eb9L/Tk/EFr/jOPycbFfXUd/9WF2MQqEHAmz/nIijTC4LK7KAYy3wnkr9uC
tliKCQvLZzSvrBET6dwPr7XKH5YyAuFssHH+H58PMTnZVNzU8+D7BbjxCPjrnUcvDl+kCA5DuFWJ
tu3AcFh+kwPiR1HpnpbyPGtU3WYR/k2zLSoF2/qGp4rwlqnYCEi4g0EuoM3yPtcz3kh6TTbSP0uT
CTHxpGKNJwwncFBLZ1548iPXS/t8XH+RLNanZnT4BX0MILDPWtoc4mDyD4PfojduqXZN5g2IiS/1
R13IsSmQI67xN8fPPnd+tc++TRSdChY6xDFy82p26qTWwXimyDROt9X3Y1QjManGqrYFR0ML4age
bwO13/7KVfGzKq6g5ejbtMZPXeP+uVTV2+3vWZThP+i5SS9L5iDhCLsoC45zE2jxlqHyF59a3U/x
xmc+Nnk01f47iph8VBGdccGhZfX3tQQwpnHyfTRjxCQCk3kQcdDyFmAjYV+bflmSKPL7fXVQEzdH
FhZOQqLawFpXnCfgNA9MxX9PbbwFTbK4FHPQK/W6BnAPNGleXYo3dp/cjiUlZZ8zNJns3IVh8wiy
5pFGTpHWMwUPmOrOMc3/GFz30z41MhKAcQqBDasRxdVF9OAy9huDOO4iUm7EcB9raWwiz0Cmhbcz
DChKx3Uil+uA0aM/Zt4p1315vr2Dj6UQm/AzN/ImAs7ZIkXvzXlu9CkQwQ8Vg1c183alj7HJ2UVW
zFxrljVPozE8B3V4cdYNj2v781ezexekBxnYyDken9L1OkUddI5JUUWXCVEWGB92fsMI1NFLJ4eq
ALkDiMHWYz8M5BCPc54UTt4esjLaGrH8cVofm0g02k+tQ6rMeV5C0MnN5ZWBJIjacxQz+ZnQaMAw
QrQlrGu4r8wem6SVQF1FPSzQea6i+BXsfi81az/f1qqP/V7MDLsoS+WrOJydZ60FP7atGo91UW+U
0yxSNxFptBtZ7OdQUbjS77LnDQCB9QvmKb2phm4YtmUDJiQtaEBt2wad8wwa/yzJOt9LZO9tEWva
Vr/mbO/0lhO3nLtFOc+kDb1zpYb+hNik34jVLF7DZDuLujHIIj3zNFD+WbZaJz3VX9Z2Ot0W7seZ
ZWwynZVrEJct73ga8e6hCzCmrawvMnReZ+a9jf5WDdd2SNff3x1SKNsg1/7EU39yMc+od8cjjei8
cUi21Q2zrmW7StfDJoa6qQ6j2zXHfPvV1ba6EcuGa1ch1YaA6boU30pAWI+gts828Hk2ARu3muha
zxVaOBiMV0RHKNJLUzbLcVzcDfO1WZhhvjkQlAMm7GTPZd68OGp8RGvUCfANkWh36zXGokUmCI2v
aEJknDvPo1d+w+S2Jzo1d3WD4t9APztNt+s9IzbxaPO4+vGsa546sX/XBNW3sF8ecyXnRPGsP3Ja
vN22CovITWQabXKhrliOdJqm9TQGQX+nmOduRAK207pK6p0xsEDSKJywet7+HKJfS/HT9569gR6H
7J99//+qbO++4HhjwTsP0SSi4KcQOJoi2moysCRGsQlNazSRXuw5HP1cGTkhjWQnzwW0VKJ091A6
3QBQitu+dBXTh4AocYoJ7HHUbXfZtTkT3YGachuDPh5UBq1X3WeCRnce76Lj7dUt9mjCOEBMX1K3
Ys7zLIsYs6kwBxv42ekI5EV9d/sTNu0y3NUQ5AHnS87TpeE9TkboczCjenR7dYu9m/C7JcZonwV1
TiCE6INWw3jks//sifoxp8PGIdl2YDgtx4P6tiHlKXULvPVp2R2yBoyJt3dgEYE5qDVWeTXlTggB
VxzJ6ecmHA/hutXQb/nvJgiPjROZJ8/LMRlaySQf/G8BbzeqQpa4zwTgucAzMafE2nMk7qZo+oHn
dBQLgAISZHobIueR0EFtHJNF0CYYb5xiXoZ0zFPgmKpkhJs9orraHh2hu8cJNbCd9ma4KwzoduYy
7PKULN54iEBCcQip+/W2rG3SuOrAO09VlnGV+6PKU1CPx4nT9OthHPytqNiiSSapG0bCY0TqjCMa
BvXFXcZvPu4jHUYb6YRtecOQ85rJNqwq57nPMBQ+9Br5yHLOngpN241Kje0TRvBBwQE4SVfnqWKY
/hsUqS6GJ3TSbAQHNoU1DLlGZOk3LkVsL9d/lFO/BML7VUXRWa7TH9zrPgXrtOEzLDsxwWvgQGBT
6fnO84AhZIkuc4zmqx9nPr/d1iTLVqLrbftOkzC4ksVDVeVpEM1H4Yb32arBRxoUr6RVd2WrLvnE
N4I2i9aaVGj+6C0iq3z2zGMMnxL6jnpsw6ptS1+P7902yiBvRI1X7uuQ5O+rysh5AK/nrg7H2ESs
yYLqqeQLeybKU4cGj+hHLas8uS0Bm4QNcwAQJ2zxguo8X7nmaUm+ZbQ6C3fd99AZm6RnErNcO7eZ
nGc8sZCvBbLnF8yudraA5RZ/ak7ZXIqJ0NVzsuea5esBA+vQMEDH+ugu7YLB2FttxTYBG/E4xUwj
6TSIx5dYdveBqAvki84WQZhldROeNq4kL6oRViY7jGs6INuazzWrNntmLDL+zzu29NxurXr2LNGj
SdBe2o7zc7tuTQm1GLGJHdFx4HchnpsQfdG7ptDJXBd3jTMf80ofip4CEO5veFZLFG4+m8fC74Pe
w6d6f3m4Aog0d5+Hpj9IJ7uMjvPrtlHYdmTcnq3bi65fAoruMTxGdYQ+tAv7I1b+kvTeeC64e1nd
LelbVNhEDk7zkuNlbc2eOTSgLIrXrOAy8fz6IZu3Sr2WczPHncagxgZRr0OfQRlxgE3GCYZrX4JF
nXnGXwDO2RqNY9uMcXLgWlPFPC7ZMxnbs8rFsW7X77Sgz0rHO4uyoeFta9UOTLgBe84a8uSJ/uxP
2QVo6q+3hW+xFnP+6aAc7shYMAyoK70uEYAl9YeW8YInow7CDRWz2bzhdxmbRMd9jz2Df3c41KT7
Tevpf5xdyZKcuhL9IiIYJAFbauip8NBtXw8bhX1tMwuEGARf/0551U+3VUSwrFoIDZmplHTynK3z
kK1xIwEJcJnvjeEUpdzPGTt6eaB50omu/WffFBkZiNcTlbfAIqVVhec03mf8fm0kPbueqjd2PZvF
GhHXx/mn6AcWp10dv4uz4lRLIRJJ+IdrZlCo4OPtoVimyoQGLrRYl6keeaqkBzk2Lki2nITq22xj
IBZzMtGBZdyBXoPrOF0HJiF6ULlnjaevRGcTu9s3huscvko/Qp+PNQELRZqN+rl33K8LoRtJk8Wf
TfDevE7VUqLEJ8Wj5j0Pyc8WsLPVVWCI2+lvplgnZGEank19nBYQAg48qRJQBSYz4sVGimNb4uv/
r6ZnXcG5GnQtViDvm0Pf1VnaUW/rYd62voYjA34jqqksEb7dKwscaE3aMqmLBoDdIJRq3kgxbVvS
9fOvBpEXUrUT2NbTyOsYoJ/hQxws2IX8R+hqnNdY3bNxa0eyDckIH5x50LPtAtw+BmUVPE3SjRiu
fjueP5IK0JCNG2DbZ4woop0akgpjhEBbdR+uESVxGu+DrNfnfW5hhBDkbE5IQhhWhrw28Qqomaip
38JdWQKUb1gVCXijW1zUYpKaQ6nDr/6avVyTrLWc3+XNPpURZoo6Rn3hjXkvkYpc970EipvMT6Cf
FX66PUk2uzLWuiEQt2AzUp3JrX/xnh2uVxRJ5NWXSs4/aVveyU5sxCnbNaRJicZRSOLWfROlvi7e
S5CLThCadbr8iLq1z14/HNey+YtSLJA54tV447uWIGaC2JReAcxRFeZwan+W3GcJzbGhLP0ZZTof
bs+jJciYQDYAmgbVRVGYRr1ioOhZ71A3p463G7cMwASxxdCRDFygUdNKsud19F8Am0MBFlPy2FPy
su8jxi5CJl9rQBqiNATO6zwA85oES6HPui/8OyVcf+O+zTZT10G+imQgtfR9RcarEYy4VJBSTr9W
h8hvt4dha94IlFAth4Jy1oUpA7QhEeIfHXcb756WgGVCvCLQMfm504epKJsumQP5Ycn8i6y6fXZq
YrwAWAPqFeI56ZzTRxDQPzkI8aINn+NGbeznttkx3J2FOfDppR+lI5iBvgft6H0o+LKFILMEE5Ms
kPkkXnWFARSx+li58V3X8D9+1z5fkcduCzzcrHcOxAjuazn5Hef4FCuw0/K8ecrKxtvYbC0LbaK4
5oDkfg493VRSUnd4qIIGWQKoAX1Rktb7qKWYCeiqC9xULHwM0wpcFh9X7nmH2sFZc5cfmICuaK1l
vAbTNSBFDUjjdDJmXX663fg1JryBpDTRW2slx4ZHJUtjJD1Hmnt3pd/+asRwBhflSU1bNJ22hbj+
/ypWlG3e9yzsWBq5kFqvGeoDXVQ3xzgC7BvI1U9efYAW+VSBaBcfKN2XcBATAFDZz2XJD3MY3LUU
5dq3P2RxPBPOVY0QbCcjo2kFgsI0roby2ZWi3Xhktc2T4dbUHX1/qNowVU1ZDgmhqvlWxG77C8Vk
Q7tzCEa+Nkau0qByoympnex4xeCcwZK7xbNgKQBnruHRFR9yHc0yTKcsfCJF+ScfowPEcz+2HnsO
dZCuVfCZjdMvqbtftxflbdAjNUHH49T6GWDfNO0kRNb42JIkL9R4XEOyHjrXI09eNeNBPCP1SdRz
vmF0b4dJauKQaz/vIesawnt0Gb6MfbAcq2VVQ6Kj0X1wefWrU54+ob4LWPjbI33b/KgJSWk5YPzg
oaUpq0WpoIwHnCLjhG7JzLxtgNQEyqGkd/Vp5NJUBOv4nA++8zOmeZVkIgo2hmCbNSNvKDLPhXET
luIJYjgBn3UfD837hYTnQKJYlfDhoa7DXTsA/Q9kbsi8ZVoHmk4CfJiaHnBGeZ+N+4pbqMnaVqM6
X3qo5E5dtYwn6i/Bg6Jzd7y92G+ni9SUca6qdUCl0oLF/pwtoKKZnRyAvKj5SON9FNzUBMtNTsBk
1RCaorZiSGgUqvO6SO9QRQAU3B6FxWRNdFzWi66fPJjUrJvh7Hu+d47B4b9hTTaDNaJNMRXEd8oY
8dhxPqE6P80W/67l7r7OmxC5MV7rrMoR7hWr3KTLa5k4tcv2WacJjuvlkHdTu9I0U457zH0SPMTz
3ByHgE8bn7DMvsnYRqVul4JpCowLrq0cJfWhyxZ3w0Lfzh+oiWCrfWhZaLemqQSa8yre5QpHJEMw
ptdbDCAsNy7f/ha//DdRoaZI5yKmvkXRDT4UuAcvr6v7VYnPWZZnCE3lJyer74puAdntyBLC1B0F
phRIurMXTk9Tnz83oBMVm+zTFqOLgv/PNrKV4ilMUD/Nde7cOU7bPNTRRBPZKL1xn2n7hP//nwj9
qhh87vvpMnS/fULe86l9r+U+hVtqanuWamCdF61+6pJi/jaHtfqim2n6ucvlTXlP4NHBcQu5qlRn
nXNogO1NplluVfxZjM4EvEEsyvVo45CUDesAwHv4PLT576hvRMLd/t9w2ULWWXzHhLwF/Ro17ixJ
GhTQDwBF6iMT6657Bmqi3BwfD3kOzWk6OE1+BnVsfR/31XS+vQAW6zH51wBA4x64s7GNYxHqCVe9
1fxnFOL77eZtE3P97Ktse6QU5sNamnLX+d2X5bfKpy+3m7b1/PrJV03zHAwMfY2e+1H72V8grOaB
Z3Xy9t3DUVO6c1h5Lrq88FMtiHfI87x4ErEITrd7b5sYw2trns9hSTo/hZLTmFQ9GZLKr3/fbty7
tvJGEAyNxN3XAnWOBfdSYLanY9TiRaiojgqVSWRA6Y30QVbHzuvUflmm8LzoGup99VbmaUlGTGDY
NPkrsNYtwdNm/bGHZC7UX361giQxAHXJ7RFaFt+Eh3UjjubgTQNijsRzAl3m+cBoUSRzF2xdCVhW
yESJ0WjowI0ykTRUg7gLejATBogcG7utbQDXkPXKeleJsjQVzwTYFO9XUNQXJ1z/xX378775MVLn
vmijGNffXgrizPmb62MV/LCIvgsSbQnN2ebnOrJXI+j9iPXIePy0cN0jE5V7qOEjG9NjsSETEtYO
c+HyTARpv4oHwcak7D3cE6OiyHHrXa8RlJl786RaD6hbL3UBUcFd9FPuOp/XeOtNxTY/hof701zy
TM7ADOPkchpGMd9l47CvNpD+h6RNxkW8EExKBHHspNHiR1l2GxNj67mRKbdAB6BWU3q4uaC/AZV7
btqt6mxL0yZuV/hz2KGQwcfFPKqzvcL53Y1bRU8WlzKha1HfT2BxW/w0mIU8FoVSR/DYBXdFLvc9
LFITvYYy1qyUVRakcSA+lJJ9n8rhy22Ptc2M4bFdAB6gaZj9tFW6xqOiBB+zdsfz7dYt/kQNZ11Q
jNfHUe2nNMqaz12ThafFoeOFgIr5jAfMP7c/YxvE9f9XMWGVdbiU7egDatlHD0IFXtJFm4cgW+uG
w2o5q7pZPQS1oYYyzXLlix3KjRmyNW64KwmWQJZSYkPGtdopHqfurJn4vW9ejP14cft2ylw0rrIW
mj1kfJj08s++tg1vzbuigWzgAG+NC3LisasSmsX7bjGpiVTDORkUEOP1tDwFNIkW+kdM7RbZvMUq
TSDUNMQNW0vfTZdQRg9D0H6nUTyexCKLg1tsvaVZ4oIJhcpUVmS517kpFYBDFcGZjOQk8mrj4G9r
/jq4Vzafgxyo80XtpmMfVQft6D5xCvddX5LjrgU20U9z70upKV9xDZY3LJnbRT8No+af9jV/dYhX
/W8GwiMyu5iesSPlSUkFeTWAueI/+9o3vBaA4gkUf5mLqwswcB27sKTLfdExva/MgZr8adCiyIMx
5ksKSVcAAwdXFvVd1gre3O0agUloJAiL5swTazrR+t8xyH9IHW7AGy1RJzCcdwDauo9WtaaNksEj
5KQmsJMEW4IyNtM0wo6Emmhe6XhNSyHqkz8w/xAgRt/nYh13GqcxANFxgDFB0osXUqfAvWPA4Lmb
55irjbxxjjGxWmKK4yXU3poWKMXCplJ6h7ZdxFGDaOc+cl19WBn1kt6J5HHmXZ0MfcWextHvcdtT
hSjQowEufvaZwfWa+pWjuE1GssIP1xTgYCidDHM+PZZNI3aagnEi6NZJFlFZrGnlRaV3P1eKkAMD
JcAWJNRiayamAG9Rmbu2WqclmRCocH34pHErd9o3O0YYzPw+V1ONKFujglr65LsERffGzNvOsyZi
LPM0akYrxBAXhZiQiNNpQcLTFTPi1vkhd4lKOlU9ziF/ySoUaZagTnB2HgT/w/7meGEHJpk1HXI2
TccuzrQLpq3OnzamzuKmpi4v0KdxpRb4kONVFxA73dcEtUj+3rOmSfcWL+uQF3G7pnW1/mmYfyo0
+aMi+uH2ylu6b4LNa3etUbudo/tZLM/ab/tz6Rfriw/Q7mHfJwzXG/kkug667ymZ1HomnerOY+07
QBMtv29/weIcJs68GqTfSokvcDnUp8oB3KNCqeSGAdumyHAOt6m6WJJmhVyFM5zLuCcJ6cV0aFDH
vTFF16beCJUmQds8Na2v6kqnjj/qo17rcw4Wt8PYjsBmbB2xbLN0/f9VCFyCvGjavNFppVV1UEHh
3Q94et7IpGytG5mC6/QNd3WNSgW/TSVc/qiJ2keZTk1yttoH5l6t0Zz6Tp59HOa4vcObytZ1jq3r
xk7rCBeYmpotqey183MNBP/ClNrKk22tG5tsi1eOxneiJQ2yMDhgkftDLOUWut7Suglkc8qatMKT
U4rqTe/sNDUDc4S3ZZcW0zfp0DKoYvsiH7CoteyjUw8lxY8BwN7fFGgO9rGlUpMJjUfBDBmFYkxr
EqqkvaL4mWw2oBa2+bmO7JXRZ0OuWg1WqbQt/Q6k2zpP4cxb1A621q//v2o9IHPNeCGHNJrb7AyZ
bH3vNXoLY2GbfcOl5s5bAHhhKpUseKjEegHpyNFZqo2psQSdv/v1q86rIPaHtSUqVRX/NRfdJyrI
Q0DUu1hsFQzaPmF4Fml0OHGcsdKxxKtKTj7O/YKqAOc8zO6f27Hf9gnDvZxpRX2JP6jU7aanNlze
FX556Ab2UMnNemYLlsEEmC2iLykKEjGMqV7OSlbi5LPcf5i8iFyiStLELQvvW+k2+8g8SGiYrROC
8k6ztU6DssvP+TBEd2tXhKddc/YfKNvk4VCdY86CNfKSqivh1TnwDLIeohNYt5qNnfOa/b6xrZmg
tjoeOr0OQZ/6bRndo0yRJtDJlHdLwPrkurmJbAtuYvEVE+K2sDYrWmhWplU+/Z45Mlk03bJhI7+3
WJlJTBaIylNtSGS6aPLCuZ8lrVIosY2r720oNpbFEk1MgjJQz8eTJ+CQVdN1STE51fkaGjdat82Q
EU1a0GFxx5mwGLilcYbsqc7WKIl1sVXcaeu+///B0AuWOowadB981d27IPaQx2ebqiwW8Jep7Bmo
ytHZMPcp0EOfq3p+akX5HiUcdwUrz4Cxnse2hWTc8PG2i9gGY4SVMKjbNV54l0Kw6F8gW4BiDLt9
mzYxgWyh6kemJiZTAMqce2Sq2R1p8P65p+vExKsFjpdx5hcy9Uv3h1qyJdEI9DsbNw66usON4vWq
Ne0GXlwgkM7KJKyI/HG7728bKTHp1ZZchzSatUwD5YOoKs9YVZ39OIJafRCVfN3It982JmLixaBQ
T5Y1iru0jWCg/RK7hxAIjGPhDCKt1j4++3W0Ht0sVICuxdFx3+iuxvZqx0W1cFtFOAqleh6a41KR
PxrlOQE0HG+3/3aUIiaSzJ3HEiV9Q5euokucmZ3DpfsV8PqS+XwjaXjbL4iJJAtb6stYkBafAGWn
lu94k3+53Xvb2hvJwqL1AmKPqkvdOXoB3usZHG8/CxlugItsPTc8uodI5lLWc5fOWfdNR4VMiEO2
CmktfTcBZF2gnJgy3aWjM/unvKt0wgA9OENsd1+aTMxX1aFwJxnPQZMC8kwTugCoJsNg68HTNgDj
kF7Rlv89S6Srw9xzo+oPVZPRk5bLt12rayLUKrAFj7XjtaigDfIkVt3Ja12ULsl9uycxMbNdt0Q+
LaAq2dIivh+GoHnIaPRpX++v0/bKc5G0KFBf0SaNY+es1Xp0xvq5cbNdRTbExL2BAh6aleEq0pJF
31HklSVyLp5vd90SFEwUW8UaDlzN0qYk8j/Rmj0VpHga/WU48LK6u/2NtxNkNPT/09MCTownH410
1YX4aSsa9wseLckRoiIChU+eSAD6Hf+pF6883v6izV6NYBHrkbi1z+qUZajOdebcT5yB00S7y9Yu
bRuUETDyqF248GOR4pr8Pgv0c7iu36iTfVoKeR5AhYzT3+fbo7HEJhPr5pc+6tWjoE5VobwTlOk9
jGbZUsKxzJUJcMu4r0sF1uTUkdXFbVGFFmYPgZdtbAmWeTIxbmsJbYt+RPMa9wWHELzaqVKNf0bd
MTRkWA6NdEbZO97vu2wnJuwNjExLwHmLaybifOpDv0yC2Nm4xrLN1XWFXjm627DRy7xMpAB+Vgke
LR7DRj6uUFveSKBsHzDScIp7aA0WIGxDjKmPjlLqQXKXXpgqt/DGNmsyvPEqa5rxqGjTIO5B2B2P
wUOh3XXfPmrC07psWudoKEXarNNLNnj/DJBJ3+cGpse17oqLgapJtd8U6dJO/FTqQG/MvKWelZi4
s7IadMe16lJos3wpvPUyqvxfvrbviah+VNcHG7wtlxIAgoqCwnH+5/aoLCtuYtGiIgidBeBh3LMU
7eMyqPjnBE6G9wrwro2hWVbc5CmbQafjTpSjGhfYsS8xm2C7NVIpfyOxfPsgT9h1b3ntFX3mA/EW
tenc4pncKfKXrOkfC78C+6R3qSe5pcJh2azYdQ5ffcipoUXtN/jQpIEwD+v+vLj+EVDRf0btb7mg
bbYMF4xCF5xfNG7TvuBOgruIIoGy2f3t1baNwHC+qp865eM2La0W3ieDR5ckh0AiSlvH7qjGie5L
GUwM2eCHgSocWaerhGLPU12NpDsHbiP32pThjD3gb9PSiTqta/cuHKaXbuKfd82RCSSbVeRXQTuL
VIIENIHE7buarjFKNvP3Q7RVRm5ZZRNR1s6Tq7oWeyr1xawOjufh1cOZy+HT7UHY2jdOws1YV6gB
RQai1TwdxmpRwBkP1XFf64bHwWxQTLP4dVpNnbxry6G9D9UmgaWt74abkcKhcTMokeaQvdYgiyib
89TWXrMRLywhzyRBo6p151VOIo2jIU7YoMgpAFjz3quL3/vmx/BhklGvRgVik3pt/ZMFnpP4NPP3
hVOTBW0gYvYVR+NiaZ0HutDqSLyh3EBo2ibHSF1hjLEe3E6kuhDdCflYfQd6xv6ScbFszL8lCJmS
nU0cQs5IeU1Ku+HBA2pNE/5T6fhIdLNh/pZRmNiyIZ6XwsE5MZ1Y9rsZl6O3TvfKkRtZhmXHMdFl
quxUL8GDm3JnPKLS5NIy1EHS8Vj08798YB9vm5FtFIYTe0PGskx3DaDKeOSS8f116wfVycZSW/zM
FOgcpaPWbJmbFFzTHd5zm2Wpkrhut8gZLLNkgg9yldWMVmuROihMvENF8XryRqgehNrNP7WjUz1C
Kn4rf7IMxnw1yKe5gHa1yPBMGtMkcJpHXsT7iAeJiZObmon3eOYVaQYu+aexbiH+wsnOtMIkCZsi
sTK8RCBWl+p34aMWtfe+R6U8xFOz8UJgmR1TblROOMONS4eAHc/iSK/ZvBA0O922U1vrRlahRY0S
SOgjooDTj44x68JTBYqUjVzC5gVGRBqLWIJpc8RWqSEwOmlIquc/4n74sa/zRiaRZTIfMjHXads8
NQso+ho8Nm1EOpsHXG94XyWMhVjdsOVdlbYFOTh5cMzL8JxPGbYaPA+QfdoxqPn//8+My1gibfTK
VMhcJbVsdeKp4Xx7fizR2pQLdfyYjFU4l2nbgZyIKnmpa32ki/M589Z951qTGSxcIbU0rl6RjnX3
QCm5A73g3QDMw+0hWOzTxHjh6qXoVDgXaVOEY5f4rJjqYxkRsYUTtc3R9cOv1jkOYyb4MhZpVjdH
0fRBIlq3OKwTEcd1CffBBImJtqK8XLJCD0XqQVXnUHsFO/Z41r3bN0uGnw28jkA1nBWpoMsD4EP9
ya1CsrNxw8sWNetONSxLKZ/ed3S852qV+xIiEyXmAe/LSR1kwKJO8UGAG+PQLXILI20JPyYjaRVO
TEyo50x5UN9px7vXfoc7qi39cottmuiwcKzH0AcAEQg6+pmr/l0TiK+3F9TW86u1vrJKDuYiHFjA
UFfP0X2/kIcwmB792vn3dvMWkg1i4sIgU84nlcksnbzleyVUsrIsoepHt3x2ZJAAsHEYc7DD49/b
X7QNyHCzLtCy463jXFAqfJwb9RDQ7pAtYiOrsy2FkbX7zuzqKULzre7KROX5lJSOu1W7aGvd2CRl
CRguFE7hAblwX8Qy9/e8L7ZyalvrhvPi6XxsCz92LtQVHwqiUz5Gp9uzbtnETMazTKCyJNO+c3Go
ByXiSMXnpio/USfXiR/P6piN/OPtT1lGYeLF/HHOmqHLs7QhLn8/hE0L4HohNvJdS5Q2UcqLE87e
0tIsLUK8r3lCfyVd+KuU09Eb2S4NUmJi0vICLtcAGJ56TJQt3rYj8jJAIWhN8nWV+/YzE5MGRO8U
eePsXLJ5Hedjjp2AHyOyU5+TmPqcngP9IswRjCkLAXyPGvDDjdmn22tscWKT+MzTk5dpNTqXqszO
VydWefYhHMeNTNdirSbvWc5bCnwKFlm17Zi4ECBJYqf+Oq785IYccACQiuwLRyZEjQSKDbgtx74T
jv17yJ3kd3OxOmc6jWRfcvofEjQ+xmIYlHMR2lNJVCoNQNQWh4FtJYw9OSfxVDi5dC5rlT8F6/BY
V/1d68p9SZ2JS+PxEJTNVMaXNWYoeOPvmxl6suWyL1qb8C13XjSbBDZO4i6PQcj+NHG/hSy1RAoT
r+X7WhVM5s5lQUUIoPOPkIzLEyKHpyESG7HOMvsmaGtE/ehMs5lfqqp5qDJ2R/P1vKBW+LabWUKp
CddSeRgMUxZgM1tHPGSjUO3eCdotuJatdWOrhFRlI3EpEV9kn/VHzeM+kTTfav1vRP4vNI+YapKk
hlX6oIIGMjM6Q1vjyKbqVMf3fHSTvpXJxD96UZUs3ZrE0/coGB9jkh15+N6PPi7VD8bPBfjc902k
sbMGcSdxqyPiS8SXL0POPwQB+367aZsJGA5IhqHgGjLhlzJvh8eoiQeQKeTD/SDyraPh25YcmGCu
GqSDLKvg4x6dXRwOu6Dj5L3DRO29ACQDoY+ST/1pz3gCE9vVkVx5Mgj4pdbiwZmdh7VUaaS33vHf
nq7A5AXLZMDLtYn5ZQ3rs8rrQ0Sbb4D2/7nd++uh/L9GF5jori5E4SaUvvhFMNDdlE0x3o/YapNl
pvE5BHLzhAvF8tCIyD3gpW7rauYvye8b3zUhEBMlKhJU8YsmBTh5n/vlK5+KIw/mszM5R+hdHHKa
A7/dHTVS6Qa8ZLS+q/S5ASdav6Ru/j1gILpbnzIOMfjhWYGRc8yPM5mOt2fmbW8PTECa0l1PJWH8
4kn3DpoeLzMy8Q33shno9ZuvDikFq8EyNPXRha3LpyDO+kQ7wJST+Ut5vY68PQCb5Rjhqm4ithZ8
5RcwezxPZfRODO6lmrcAe29jDIBM//8x8Al3JHWsostQ9WA0mJ5Krd5nYGSbSlQ250FwgnDtz9tD
sa2FEY6iNmxdzxnjCy85f8jLdf06T5neuGuzrYYRkVgzqbGROVwMuidSZDjIVZeiCb5yrTc2Jssn
TDDavAJGXDksurTR+DBH+ZMsGnrOBHucIV27LxKZpGbUxYVhla/RBayfp6yTy7HO3ProRXyL882y
DiZiLGuLwclBZn+ZXHBAlH1cJIOmz7cX2XK0Dky4GF0HMI25A79EmfvVy11xyR3+B3p3/cHtYn4E
8lTeF5IIlKWQ/nHI4i04jsWW/8OmhjsaHXYuv0z+9NnzP9D5BUqFqLwVHxygf2TvbvikbQINx0dt
PunzAuF2GWJ10DzvD0uAm+PbM2jxeBPzhaodX4JmEcsjgPSaI3Db+yvL70HMsoVk/nsD9FbgNlyR
NpqBHwFJ0CBKKB32ybzqgz+nlXuXEZHMYXWK81SH11hdxC9B8BOwqQMPpkPXvCcyT/o1PiDNTHzp
PoIc25NY2EYe6+CjM7/vg+jYim/K29K9+3sGfau/hnOrLhxBDUWRkLefFokn1XfXbk6sPo0SJQNz
fe9R0NrnX5ZFPYc9u8O9Go4b2bsSTInX/sVb5u2/vdWaiLKs9IqrYnt8CaLqAV0JeXsk68caEZmQ
L6hmOGNH87L1SJswCZ0tGfS/FXlvzICJNRtz3VdLgxWrwCGNahxgB7xVHiuMr9bnMPeSAdWNcuTJ
WpziLDh6fQWtO3ZWbVpI/a4Q9NBgV8LPeHFOlffsVhuXdX/Pv2/17XqgfbURdhlECZ3Viy9z/bIs
7cHrUYUCz2vX9VizNsGeX1ZnIby7a2ZAg7OE0uYSb5xGLN5ootZCpxcjma8JvQiaZAziKsnDcsvX
baZnVgxFlbcKWa4xgGQ/2uVH7noHr/rB1R0LzgPtLrJ7FhNPJvF7iNI6r47dgtxfHGB1EODcuJv5
y6rw1hQbIcfxZBZAlOWayuN5wfUSdCAGn4mYr9d9X1qveAyrd00Ddsd+ODUrGKL1uadfY5C/Y/oX
fsFpA2vvVV9RCZCs/JeWZxTYHdcpurumE1cjEitEQ8nVRLYN17Y6Rv5SLIHSKIoJQeXV3sddpQ5l
lG+hw22NX530leGpqASVZZGxC6fF+3GZzn427ovCJhpP5wVrGc3ZRQ/dnMRN+M4bVYrqko32bV03
Ilrn5R70GEp2qdQ/wEW8ryAWenv/sLRsovEaBfrWsCzYpS7GKYl99uAS8eF225Yt1oTcNfHqe9HS
sUsw3OkoTFgeHiTqe/l3GUy413bO+75jRBTNvUa4HmafDvF3d5TjkUXhu7quU9f1ecJm9oiK7i65
/TXbjF3zvVdmVDfQFeyXhl1YUTpwoBC8cANoFPa1ft3nX7U+NrWGwAtFQgcS/fpUVKuAdlrVj90+
UzILGLivGtDhBOGlHKC843A8zsYRdGdvd9+S9JqEcHMnwGDtLezidfO/moN8TndfAmxwXcY3Vts2
/4YbizaWzPNjenFIKc8jIdFR5Sw43h7AdZ7fCJ0moK/Ky1Z5WUYvciIvdSReXHCgAai1cSiwNW84
MrTm27xiPsVZIz44znDvcfIY63Vjc7XMjQnpc0Y8wlKHoPetLo65hDhXVEX7SgsDE8sXxxlrIlWg
8xP7PUVxlpBgn9Z1YNLCrXXlyWUCLrMgnZNEsSxxOzRsHZMsZmnKmNZ+0Lf1BJspnEyqB/CUR9kR
fIgLamAAzXk3d264dY9mWWKTJy4Io4DNcU0v2ktwyl/7BJSLt43TtrzX/18FB5aNLS1rNO0yNifu
NOASYan3WT419l6u5OQ6Mfcvddde1mJ679XNXUa3FKNt02K4bVH47dAvI7mokR2XeHxp8BmPb5U/
2KbGOKNExTIy0UXBxZ0ETRwh0mAo2c6pMbwWs124owj8S1eMR1+NJ76SM+mbjeYtff8PiK+jnaLd
4l+mlZ3Wnjzk4M6/bTGWWf8PgI8UeFeJ8+BCOxR7l0ETHZq1a04rmHJPtz9h672x+0q8W9YDcfxL
I7uH1VOP20HB1ntjq23LGagPiG7CToYngKCfY39NyJzf3e75tYdvxHoT7eZhE4/1tHgXtSz/VDR/
EoScak/ez1F2cmqykY7bJuj6/yuvdWnRdZ3nLRfSLeSgCzc/VL7rbWyHtkEYbusEne8QlruXhbcf
BSCafClTXKIc6To+iHZnhmsyxCkpg5qM6wr3ndYnB8qVkHvvs2PHnC3woaUyJCCGD9Nar/nY+evF
W5ZDkXvHKA8f/qp29UN1YI740Pndc8+HO0b4C3XCjTzVtkCGe/d9L4oskusl98riExR6Fj/hDShd
jrftzNK+ScG24u4Xxc+Lvixl/ILy2jvJhg3bsqy+iYjjfgNg60znS6vkSbTkoeLin9jlReJkbXsI
x73bmgmPc2O8DgHDPF/iIDwOkULq1bFfQCxucYRZnN3Exg3hslbZpP7H2ZU0SYozyz/0MJOEQHAl
10qy1u6qXi5YdfcMm0DsCH7985xTtb4iMctTj5WNKVFIEZIiPNxhpb4Y0XjnP/rV9Ig8wMv1VVga
//L3D244SyC9oEqrz8DIAU1DVH7u86o92gmTx+s/sbTQl79/+AlQO/Q+yu4a9YOO49ncDFstkzUG
r6XRTU8nlmTVRMazq0T+SjV3ysCF9tVNYAvbBN2B5rCGGE07njvfau+I6/PQre015rwl6xu+DVk/
JZUD09iWgsJc7W7URH/Zor/tYm2yQNZSZRDik/rsxv7jRK2nrp03RafXbnULxjexdxnr6wb6XfoM
bvZL1RXqAZOLF+b1jbNgHRN7VxCfelXuDWfXK7dN2jyWeQQ2xmwFK7L08Zfo8WFfDrXtR1XRD+eE
IPGJlh/0acR9u3LHWLhcM+OUdsu+7XhFmrN22n1CyT3tNeoR02OS1DcVkG0Tgce44w5y1u0567t4
oytyjEXKgjiiK/WgJQtd/v6XhXin2WQ1Z26peMNj79nKknl3fXWXBjcctxa8gFKaas953/+yKI/R
iovU1m2DG/dqyx8I2nAweF0O74p1RWCBVPP62Evb0nBamVd5jfjVnssc6dqsxqnSzYjP5VqqfqEU
bULuJJ/QnhTFLbxKkA3PxMZt+QuN/KeUqDMXxT4D2iKQ1m3K1bYJvJt0WcTNgBn5s0j31C6sI7oq
1/iJFhbaBN7pXIFSBuJX55a0Ty6nv6k3PF9fioVcmom3m1ECmzTaP89RMWx9XR17h29J3R5sOJtN
0DTQrIH5F/zZRN0hf4aj2CuaM2mycxk7+x4cQkPZ/4Cu3Lfrs1ky1GXDfXA3pMibHOQrzZmJ5N7K
hscarIvXh17YsybsrneipAKWEl+faBBQaJDANxaH2mXOycqVe+nrDX+WUAqvKwgxnzPqyC+sSuXx
UtW4zaFNtJ3OXCWd2KrO/URf4lIfO2v8cd02Sx9u+DMnkA2XKq7OwB/0uzRpQdcAP1j58CXLG9fo
ea5qlJtQ5Gib5KeGGGhAif7qq2TFBRb2pYmzE5Hvl/OUqrMvYoDJ9k2vd66OjhZZSxMt2MfsrUKs
yVE31eWZoxBxrmjehoQWt5G82iaQrxrnS3fwWJ0Tz48CUU07WVs/7WGN22Xp641zOE9yByznvDxL
ovNdn8z8EIshv9H6hstGowT/vmb1eay6ILXRXOWcxZSGc32bV5lAvnLgLEMNpURqNEFPxuQWrXsE
T2W8lvleKouZcqIi9yHlSzv8AnhKpAcMf7SfQH7cTd8H3w54fnKsN9L+rksGVpbmQCELotJDlTob
0CEEHil3sgVOWN81ybjBDrRtErh9vMH/xItk2+l3/JcVZ4C4vcAufK1muuBZJkyQOcWc2a6QZ9FY
+DpRBC5coIJM3orrLjwjTVq3aJolnS2/OAN4sVd1tOeW3jOnvqOz2oD79rb0tKlWeiHPrtNOFSjv
9faxb52tjGZ/Zf98Hh6YiQB0ptRnUdcVCPy4YfXKvctG8XNyox8eyddi3OeGAuXZ3wcXQrNXqT7D
DPriH5tmT5M1Z1ArS0Pp2mB7AAJ+ZUkWCLuZiQIcdAWpAtGWZ0s/EOKcRMUCPf632Qrnjft6N5bP
tqtQxhwC5INvNOPFvB+OZkDgPD/TeXme4gI1WJrF7h7amFn3T63pWP0Gyd9aL8d/N4r/TcChZvP3
b5Eeuml1Cpef3TS4OAxK/yIJcvDy2rW3AdHTaL8xOzsMnB5SEgfZlAUNvFOqKSBr6h+fexcgbH9/
RcJENlGIvZ5by9pFmf/dyZrtMCe/rx+6S8Pbfw9f8FnXNPOnMC9OsrZfGj3v7EGtVbWXdqRx/09t
b7Cj3JrCtvFOOS/ULu0BsnYlfXXQFYA2sYTelGxiprioD127oafZHHZkn0/yDEGmfTdZwUR+0Zj/
c5u5jFtEz6Mayfx8Dt1qcA92CcZ6KIjJfcxUflO+j5nIPKLQhz9NxRxCdaHeaDnKQyt4tnJQfn4M
MxOS546RhfO9m0Inrng4StCITQnrV55kS6NftsEH90Q63POqwgEzDvJxJz+vaCDTedpeN/5CDDXh
eJkfoYwO1Qfw7gxfRRk9+0o8NBRspdy/rX7OTOCdgFRYlTixG3YdCB+bFmoEWQzRyuszWPA2k8Ot
K1LoG7j9FKLrACnKUfFdq9wjlC1uSjQxE8XcOCDoawW1w9ERPyoXahrRdHbK7sa9abhzRvoqAeeV
HVqWu+OaPLpDutZWuLR3jOs/nWPPdUuPhU1T1zvtzfnexwGyYvmFQGTqkA52izsEdDtDyJGh96/+
1aTWBuxRu7Ynb42tf920wCakLivdqLSVy8K0iiZwUoyh4G29zey1TOLnL21mYuc8T+DJUrcs9Dr0
VqgUtA6+fbCt+p217JgpeZ/Ft/VTM2F48ww91aifIh3KTHTfhOuTp3Zg+luiK7DAtFPRsMN1sy2s
vYl7Y9Y8FolsGPbV+CuP5am157fbhr644oeQFI+NymZpsVA1YxMoOtr7OSO3AWKYuEzow+j+MHHb
9WwW1nYCJk9SQ6uSFWtF74WAZyqUeqOdg1+w02E86k00eb/ZrP/0VnMg3O9XHGMhJAnDpct0duc+
FizsovEE1Pl9O9JNl/KVS/XS8IZXF70tnDnyWRhrfgT/2H06FffxvAbMWLKQcR77Uy3Are66oez9
r2MX7bECO+5nIMf01lBDC5vTBKENRSWgFDKKkCb2E9qtvziTWDkvF6xjYtAqu5RNVvoa3lyKx5lo
C2cOtFWAdXMmLlcu6wsTMGlHJPpX2hoat+GELN0XMLL5G+6mt3EKMDMtUTh9bqExqw85wkIIoOG0
tSI1Hq+775KFjBjk0okCxMYRGZz6BwhiXxKne7U8tr9t+Mu++uC/SuceaH4jN5xb8Vh1aR+gc3XL
y3jl8xf25/9w1UH5gdpgRQhRl3webP/QzNF35rjHqKhvu9GZkLlEKKviamZhrigDRpL9m8gb19YE
zEFLFpInZaVDMl5Om6QV2wb37JV9udBfwVwj9hBZxm4a4cgHpfN759U6GOrha9pbxzoWG+1WxxQq
k4NtH6nPbnvwmBA6kOcCxAi5zNABAcmeK4ucishrIZmk+5VFX9qzRlDKKmbbpdI4FJryy9iSn8Rx
fggpbsqTMhNGF0soMlhtz8JeDyHtxuM0zyvn8MJ2NTF09ey4kz8NLAQXMDDfo60ekq4QQBXpZEM0
9u1Nbmfi6fxOA0lNsQjVBDBRlLst9KkZ3XvCtlZ+YmkqhmfX0Pltc7fUIVhnQC3sZNbWw+tkR5pK
bcvWG1bOz4XgagLqaJsWIFGrp7BLKA8A1RiDkoCK/jZDGfcLUKhmTCWpDgt3zMLEZc3Rhv7qhU+Q
r3jhwm41kXUdF50cE2WHhCQP/TicKs22fuS+3DYDw8f9hig2udYYOgPxT34yDUfmlFlI22iNG2lp
BuYdY4DYJOQyxxB9qc5JNm2yhXKVfxK8cbbXZ/F5KZCZZHnU5xWECDI7dOWhGJqNG5Gd8LJNTn7n
vrUR7QEJ1+s/tbChTLxdOwqQb7cFMjLl0Ad8EClaxv1m5YG4NLr394GHB6hbtxMmksbQQiOitja5
5RUr377gdKYSq107uHpxrATpB7VtRVOjlbpvQl/5eqtIt3btXlhxkzNPDGNiSzzLET/ibi/djL+B
eH1+sae+WYkfS4a6/PSHmwHpGok2D4eGeT/xLKjB2/lzZq5eyVb9x+LxSXbRpJvzazbLehQ0ZOVD
QfPjCEAUk98mpXay6TZxwXYFeRvKetegL6b2GHgnqiBO/SAXaw+8xY8wnHNgPGnsFDfDyH4m+ndZ
gLOPvxQx3Qyq23nJfSPwqJk2sScDfI2YnEsPVnUj7TEzMXVN6lSgkBt1mBS2fCEz+n1AgDzcjcKO
6EoIXVpI4zQWU08EugrGsLCq6UsJiMY/RZIUbzd5q4mem6BpPOUNR3hzhhcrs96Fn972ODDRc7Wb
jE5VIvaXo7exB36YyyGE166dLReX/2QHmpi5zB95DfG2IfR89eSQogy6Hghfwh5xJXvv7T4N0PZ4
U+Gbmfg5R6Dsp4GnCIE2YUHhuGqLzkNr61ZNfdtBZvLLUc6rHnxLQ9g1F5YWN/k1NuWh9ezX60u9
ZK/LBvsQEWwpIrsjxRj6iTz0fD8rEeKfxu0Cjyo7iNcU0RZ2rMnY6bCo0lZNh9DvQXGp8ybaAnO9
xqqyNLrh8xkRQAGSuA8dN8rDChWonoz6tsfIf8XNDzZqNHR5JC4oYZa26s6D3O03jqN5DZHz+bdT
s4qWouuIkQ7X3tSd7X1GR7nnKPvsri/wAsSXmTA93UrwRlXQjWqZVTxQCNOdKV7oG1zwoBeH9rPX
qpYyQJk825B4LONgpl0RWq7rr/j85xNkJpDP6qwpclzsMav3jnpWceDbN/IvMBPH1wKdmZelO4RD
2joB+IzQQpuqOwpy4esGXDj+TRa9SjlSWOmI5WH9zi7II7HQyymdk+71CnvYkoEuP/1hgw3w7yIf
6z70hZa7QhEJwJ1eO/QX7hUmkq/olSzI0I9hSQQglH6WHeyWyjuR6Ntwsuw//pEPE4AiyegKux4R
dVm7s4oeiuleGa3EwIUYxey/zaOiIeu6rh/CgsiHSnTPQBKHhZ1CgMF+yFL/zo/SNcHVpdU2Aknf
9r6SkCAMpaQj+rj9DNqHXNx32vW2WnfeypIvLYpxvQesPwG3RtyGEB9/QJ/Lv1U+HQvqf7u+aZd2
lHE/KGmcuXUOr1BCJPuqUf1mXJc3XBjdhPR1YBOKuggNIhaf1AOryuGYd4647ZJqQvp8H5BZIWfc
g0sF4kedjNu509lKPFz6diP3lmgVgU8BJ8VkOzwJwKMLiWxat2vR/DLOJxcQE8p3udu4UZcNocvV
r6LQRdC49FBAH9uN6J/Yzn/ftMImkZ7Hc+aCi2QM8Tyhm7Zxxq0TOf/eNvjFeB/8mSjANOmIJfAz
ziCMWbob7tjuSkRdWgLDn2k+MKv2cR4MUVve+VZBwrYe16CCC55lgvnG3qaiHfIR1/89E+68T2fI
8dRe+37dNkvjG57r536OjHYK1wI1DnjbQDQYP4iZ3Lj7Dc+FY/VlnsH0ClLqu5YNfJPzyLrN9Cag
j5cpmPKI3YXCG+VmGKoA3SxrnW8L62qi7RzOkzTu0i7MbI/sW5QYDql01hxr4RQwifPKuCS6nr0u
rHVZ7tJoKDbNnD7yJEo3JbCPQdMKdzNb9toPLmVyTRq9ebDxXhZEh+kgZvuAOyDIl1OVPScNtQ4u
2iu3mVV2Z8ijD802QWlx24z2mnz2wj4zwXmiV2UFQHMXsqw7NvZwVzfqcRK3QTuZiczrp4LLi+xQ
qCg4pRshj1PhvTQpe7Sc6ra9bILoUlC3E4cluDohQfOAWq7+ofuher3JEU0EHZoUWTWjgTnkciAb
qNnoLf5WB5ZnRyvP7KU1MJyRjQ6E2xhpwgIVVot3J+14T3ZW3pT0pia0jXjAlkiBSoTyy+HfvmXF
76b01yjzPndHaqLZPL/r0ZyApzY6u/vfY1vNd6yo1xpcPr8oUZPSziegM/YaSE/HNN1kVfMrE+2X
dMp+grVxzQOXZnBZlg/HUAL4sYUEPS5JZY1WWqYfE2u6aW8i1/n32CrjyLd1COM1wE8qcO1yCPpO
0F/XN+fn1wBqKpLmLpopK1+MYVdyEUDQHMqV0lFBK9k3Ifh0dAa1kv38fJOiaPT3TMoMaNk+atvQ
mfaRpSEeJdv3RkbkppsGNTFoIvGToeiRrC0s9a10/fs6dZwVB1taYcPBbKiEFMybVNinUxu0sXNX
52wlG/n5gUH/xpyx/7OLiTWV66pwqHIa2OA7YgRtNP+XdJcu59pRIDWk3Ya6/mVt1qAHCzMysWhR
6RInB1tlWOYCQroKvbpFG00r5/fCtjKp4XziFyBzn3qUyGw7QE3UO5RTTneiaMhReFbxom+lVaAm
NM2e/EFRKAGFU0ujR5lazZF1HOyPdb5G0bhkLcPDNeH9YPm0R3qr6fPAsdP+FyoS9YoXLg1/+fuH
AMKd1huLgrTh0I0ecDIWFBqiqdxc9/GFEGji0ly3sIZczU0IZPTkBpbKmjCPeutgewlqBC53V86J
pVU3PNxSVtnPXjyGNIVm/abi43hIhsHezP6otpav5m/1pdB8fVoLRhOGT44OerNLH1lNx7GecX48
S71WqFmYiIk6KcokQjNMg8cRi/5USXefShjK0XexLsJMprubZuAZV3TIb1TYVi09lWpk26Qn9qZS
w8/rgy/MwQTdNehGrfU80BMTD9DP3kphP16Y9uzB/emhcHP9VxaCuom5GyVHXdTBrwydDiKR/wTD
qHK8lffdQlKQmog7t7FdyJJh+IpftBWSQBfOIR171GSGwJbdub7Q8RyTeLhDyvP6lJb21cWgH5yx
nOZhUIIhAzyPaRfYYIEP61ys8YsuDX/x0g/DT2nqxoK7dcjLqig2deMxDfq1qF9Z9wVvN3nmcotV
RBeoLKgi3iNt+qcnLIAo+FGW6vk2CxnhKikaWvK4RUApfGve+zrT/SaKQWB5o2sbL2+Ry6IfsQwh
ZIMfM9m9udGagP2SeYwYlTMkx8qpHUKL6vtcq3lTzs13OwZWIY+/XLfPklOYfl3PkHjlHYo7I905
U3UuHH8DpPpNeWpqAtcGymLXgXZMWPrqS6uf0yRaCeALe9OUKZVyRInOS+ip8IvHONLII/u3eZWp
UBpRW8tyiukJFHioZ7bOcXaLlRbthRcwNZFeud/OCY8weBZJDf225OvY45VV2YHvjUHfpnvLqpB8
0vtcxivX2SVbGU7g0mYi0LHKw55oGbS15+8zVujt9S20sE1N8Ncci8ymKr2MTnZQddu2xP9nTsmT
x6LbQN/URIDZPbGqSPjkBF20Lz63XkWfr9xpfQSz/80uQkD87yCXKncswdEFTtesih4SG4m5oqzf
yzKtt1NdpNtRlhrRKRMH2ffTyq8uLYlxI0CBsFSziMhJttkRRBJbMOi/Xl+PhaFN3Febt24GMUJ6
iqj7tbNl2NuQtb4+9kK4MIFfmaUnxwU/78nO9C+388+qKO+nJlqT3VlYDBPwZUWVG5cxzFJ09Fk1
1SN4Ch9IMWzgLNu8gFJdrg9xosTK3l06tU1ONYSQviwZJtRBM20mxVNUNXFgEf8wIznLS+fbKMUT
L/JNMusD4+K2GGPCwRpojmd15JCT5tZ70k2HfvIP19doaf0vf/9wavtQGyu8HEPzjDfoB6VQ3Z1W
Hq5L62+cdqrhA643nJxydBDMjv3CUuubG1Ur1f+Fi6AplprbFaQvPJucBp7tG90gsMfHNkkPKlL3
kCZ+um6hpVmYLj8y0Ks1mEUFnlMniUMv65HrdFZmsbQAhm83g20JsH2Tkz8nW56QO5WvMXwsPMBN
0BfAF2yQFAYqyRv6fvtkCtT0mqksiKoE8nIry7wwA5NwDcoNVo3LMrZQk79Z1Pu3Hsf3m2xvQr/Y
BEbfJoVxEuTiL/DdhLSbMXd314df+nLjyhpPfeLwqinCbrAg4shcupuTNtveNvplQ31wrZkLd+zz
jJ2KiiSBiP1kI2ncr4y+sC1NqFeSsNEmSBef/D764bL8xdbdQQm9chdbiK0mvL/36lHbA/ZOp+5F
8TB0XwAj2CTRN7yDkvQ3z8VKAFrwYpNlrVCJ3w4jdo9bu3eV75wmvzv10n8nhH7xPHmbF5ugMN+q
cuK7vQoBfR7Q323lu64e/R2x6Bqn4ZK7GZ4s0YxCrIJiJvJwgXLSuA5hOpWlAVRrdNWvJQgWlt6E
h3nenGYqn/PQB5E8moO9H97QHqtR33bcmBixLGVuZMUFHqcR5FLBevpuZyi9XPeKpY+/7IMPXlFm
AO54g5WFrA1o9B2gKt3+uD70wt3ShIMJpqAgozH0WLUnG238DlqyamsEncHKZl0IGCYazPFcwPrr
fj61oCfe0lZld/ns2StHwZJpLr/6wTTaYnnkUD8Lhz67b5n8dwYLdkBQQbhun6WvN87jjs+5SKOs
DBtWFEkwyVi2QQyWuLfr4y/YnxknpeicTGtcgMNSt+qnry51ZatHESqQvmtBaQ7U8/7u+m8tzcV4
7kr0jow5aWVYydY65jYEut0hXlMTWJiJiTjTcd76TpurMMuqn0CjvNqZ84SOrQct9G31DxMWJi3Q
LRa6nNEgD4KyiQ0kYCm/zTom4muu1YAnSDGfRDTvap09e2DSW3HghYBtAr5qryANsPdl6NHoVTok
LDqrxAS8hyZxvhJZ3BaxTdwXaT1PQeePnUC8KX6VPG9PTpMJFpAMmdebdpHJ4wYtJkRQ2siwKcEs
CKExva+EvybCt7BHTeCXlhZpaCzgb4U6K6b+LYr2+20fboQK9P+04C70VehAzgCkXlpsWDuuYKOW
vtuIEx44hbk32yUgEPwPL/MjS8mNQxtu20AOJaK6L8NxrkC7mMvxAAqfNcbWpQ83TmA76cGhiU8/
oRy3leADD6DkvlYqW4jOJuhqstPJ4SMoc70eshIduuChoZHj3+srujT85VbxIfhnM4dYDlWoxHFE
tAA8jjyDNmeNamIa1IjS4qatQ8yi96SAPOkT6p3AMFzcZ3PUHy0QVW9vm4ZxvAvIJvVl1aoQkHV5
9Bo/2SaRM/3IWLeWVrhY5JMcjInwito0z+oWC+EWf3zQmaOdYCB7BTBl3A4B79f4OxcCnYnwSrth
6PwYv2MX5R1+pCn37vjdldZ9Ev+5bq2FDWsyt/nQSJonC01Y7lg9OU7y7FnOWpxe2lCGF6vcoYD9
WnmIouuRJXSTuuz77N94mTBhXrmwmASkPwk7pxzA65+5O4iLqf11wywcwP9lYD54Q8G0KCuoQYAl
IG3vWz10WxdciYHrzP+2UbqWjVyykRkwPOL4UeKnF4zPDwGVJNG5h2q+jaiSmmiviGi7kGCbC/Nq
/HfE6ThTfttdzmyQrgZoTltpmoZYhydhkTwQhV5LoC5Y3wSSFVmqeFT1aUgn/Y8amjuP9QecCg8V
iL6uL/DCzjfRZAnPqLCK0TpVWYq0Sp/SLa30WjvCwrqayLG4K6wpnjuM7hSvVdnshN3vuFzrxV2y
z2VSH3ZnKhOexwov+4TF8eNQZfvUiYKu6pKzPVUrLrBkIcN/W2uSbuINSRgP9ltf1gDYNd3aYbY0
uHEO95F2uOBVHJYs0VurTO5ZXM8rN8Ql8xjvABAY8dgFDPRkieaFjazYkE60QVSmm2T01oAeS2ts
+G5pjy6a1N04nHUqkYSFALRikRegBe7LLXuUmI0hc1d5s4abnZouBfTPiegR7CRrmP3PrURMeFiR
TLzO8Ho8NVwPuEw4dpBVUL0VXQvtT9nurk/iczMhx/H3Xi1VQ/MR5KYnOjZv1ex8a+m81WDIWlns
pfEvf//gC1MsWircycOTWEPVzLGmwMfrOKjzNQ6uz1NRxESKtQ24pKAr7p2I9PbegJZGAIu+S9ua
IS04fc2BJNsULhYoUms0bUuTMnzP66isPQJGDsabu5q1r9CYKbbSmW9TtyImZswDLw2Y2SP31LXE
PnRyBnWZbYuVW/bS5xsOWFfUynVC3FMG9TIk9ad8jx4B+XUAFeq369vq8wBCfMP7bCje2ySR4qQc
J3beBoo2gSc3L+haD+TCHEzOLEUgkVlCT+tUg6aRb2STRL87VNjsTUMAzL1t95rcWWBapnyoc+dU
t7b3zNpOPqWqc3ZZ2TTPN1nqbxgc/T9QtbLSilznxMfoe22pL0gbrVwClmxkvBmoJbgNqDdaoWIv
BjasOcyAIW1i11+DWC39gnGdLz1fC1Fr54R2brmbBGgfg36Iy7cxxYP/uoGWfsOIUB1zUp3q3jmV
zpSfoGmDm73VeMcpyqMVQy3sVrP+D9qGQoxTxU4pz8Bg1r2AK/PGoY2vT1tO8UQrUf8fs+IIyoMS
ZAqz2l23zcKHmxA3lGfR8z7Xzmn0PX/btEP9WM9CreFRPn9KEVNKldA577IR+ry2Nw7iCxrCvf7V
RXlbdVHu/2mEC6H20q6ar06EfqOvt03KCE9ll5cyraP5NFLtbRk085BpjuaVBfkvEfW/70OAuP8+
kexmaFLwxGJSmdUHrPJOXpn+ivLmNNhuGfDI6zbl9B7LOQ5IHr0CV1lviMreIZz+MI1xFHh2u+NF
F2gMErstdLGzV9F1b53rf0vi6B3MwHkQF7Y6iaTpjrruswBXhBLHX7QWmRZW3gSgJVOb1aVfuadW
R8V4JydohNzxRog1iZYFtzMFHDNe0zwGSvrUqvlPkkseqGGcgqFSv68v89IPGOtg1QqMk7xhJ9w2
dtncn1KYUim5Ao5ZMJCJZbStOM9ciUv4kM72CfeDEieDP2+uf/zS6EZozfPCTWlUM1iHWpuyqbaZ
HtZaSxYG/x/0XxvXYMYW9AS+TLTYlU7f7zOPxStIuaXhjaAN3AmN055yeFVRAHWt0ioNuJDtr+u2
WVpYI+Q1ZJjcIa/5SRdQR1ZDW4bZ1LU7h5Nk5SeWpnD56Q+3SprUUzJ3BT8hyUChyzu6RwtM3Csn
ztLol79/GH1Srk0m3LdO5YxepqBREGuOR4+9XrcPGkj+eyN8EoRMlr0ZgjsyRd70RJqkPcwgKgdE
i//GguxIzr09fPpfQoY75Qu8W9oa/NZ5/CaV/X2mxbOf599b4fxKaPTDanS2dZP6NJfuXRr5cuOA
1s0fOvLAfe/ckKzb+D2NN5UNVJ6qkidO0h8ayOQNYHr/ZMKN0VqEaAZ1pCpIUUinmf6noc42byvI
UJfflZ6+uBRPj5rwN1FBDURF+n6UwDZxC0Hae+uT6Bk+EAO9Xb2WLRjHpNqVsn0FX/gzib10dxlH
2OJQRWSbzvk2of1zNVXvliOqTeGI9wKMHzmpTh7SITyiB/RlHOu2+Zp0/NQLpw580u+bFK1WKkIm
KdnmTnUQbrIp0Y2N5seQc+IH8Eo7uHx34szz3h7ROtA3VAQxAR8TiCfOYwpiqRRywyx/7Hv3lKLh
Jo+yc86cx6ieeGD55SHN7XMvnSDK5tPgervImXfeGN8lbnNKmumkGLlDf/AbKrqBbPqHS04xs/ir
Htz3Imofep4+jLx6QnY/2szx/ETy+JiWY7Lx0+I3YHr7i3mzksodr71XKDBnwczybOegG68t9KMP
79nEKfvBwbs8tfNe5zz0Bv6jApm2440vBRu+A5t733mOCMaYQBs+moetKqr3i6WHbHxK7RavLJl+
bbn6QmSzA5ndkYNGHmy2Q9COOfQyvGivVP1YEPKQNdMf3/Puk5z3u6Fhf4ZK3tkgoZXCfxvqGnRp
6R6NBTsnAnsPnf94abxXsQXoNv5YRFZI5woVWxkFcT8kwTzlYN9Jmy92iWbDeaYPVkZfcfN0AzTE
/qmTkQXKYz8GkRSPRHRnSluI/djslfiZtaMCGYG4B5Vylrjufkjt57pMn+iUFlsWM+c4FMzaoUd7
2GYVTQHnYtUTUH08sBVBi2FTifiAwzfdiGrsvtqZvCuasnlJWtAboC3tEYrXT3VdyZPsyvzgoWCy
66I5whqXP7xUuAcLDNybklsQlJpkQIrspyM7by89uS11t9c927q0+BJnegqyumIbVdl//CLb+RN5
ytzoRUbqHw5S9I3HxjaYoGye43AG6vZg5Vl3iCbLDvq4PJJ5VMGUoxbdKBLawwD9rWKDimi64b5V
/kTC4jVpoNdB/egwWeINzfbfGIQTDiIrDuPYg68B6lfE6t9aWR9Gj6cBm7KXDJ1e27nxuw327bln
7Od04SkR+dlOsw31210uZ7JL0cK1qX1yjMC6GlR5eqgBWdxKDkmwyc3PRecgQRNbTsAo1VvHq5LH
NqEvVRH9iuG9Qe92J9D15Zs4i4uAdu4J3/YdyamiDthI8JnFAPG6C1d5Vj6Rrntgc8a2WlR/KpJ+
QS9tFKSZPQI0lT7mva2CtBtzDDu7gZhYdKozLbdZS0B5UuUHgiakrqt/TfU8bZjjTZtJ/j9HV7Id
Ka4Fv4hzGISALUNOTtvpucobnXK1SwINIAQI+PoXfptedFe5naS4ujcibgQiy1e3xWeNSgmAx//7
OXhLvr5gC+OZcX/pZ4561tFX2EYG9T4jIsNm/wwTE3ROYWlcSso0jy/YUf2VWna36uI9A2Tdsf4t
6GUDi4kapUOVch1cLSEgG1KDaCr/jJW0H43F8h/++Heb+qIKLR9gY2fHD0RYZSUwCF2abEKp2PMC
6aTzkwrF3TCteZP26SnC5h8ctyAQJZ3+pEh6qCc5HHvE75VJQA9jkBw8EneTjKFaYFHK6xMiW88b
G1XJHSzz9m2cywGKjGoTUBIBeZSncU/vfbQhzYR23UUg26yasvlSTAXsz3N4uUbVOBhXdmSog908
mb3/zPT2gpiYU5iMgMmQSW+wepDHleUYKPKJwr1lYieT618zE6csm54BSKkSQEWVEOS6ynZPT0Vs
v0M37SVWetaG/5T8zF8WxIRxPdfW8LXM+TLdp0hFyYWxj3tb3CWITaTp8iP4BVFZRPdsTYraxmQu
jQz/xMn+ueQIL1Meaeym0HiDo1/YMF6P6OHlCWv8MKHMBUHK9fI40SFEZSiesrW9d4W9kDk8rZ0S
SDCcG67sc6vkU6+64qhdlldU7KrSbX5UWLIdAwVrL9/QCHaoW/aYMOCGVLmlynP5J0tcX81SISsj
mdM6GPb/0CTrctrWS97v57SjeP8NtieQSzRXownieqZiOstt5M+aIQsj1bgT2sE33LImWrZzDnvu
G3VJ7ehGnoncyzGCywjfl+5jZkgWaCODuHp8cWGWPPAie4P1xQNiS/nBsahrEj7tVadsdO5Z+tcH
YVcKJ8F5TelS5un03m47K0O7FvWQICejpxqCi2X+Fdo5LoVAHdvkMFbJuoNIJPI7DqSr0zDaToQQ
flbJSquoc9DX5fKUQMLUIH4nqh0is+sNrqvHDRE0FWSKj/kEN2U0CHj19iqOk/vN8TqdHa02EBtd
YW0N3fUXpLdnvHmXAOOEXDL6N5xX0ni9s5ueFnGMhqU/xT5SD2ZJ7MdCF3vlxvYN9llxWrswKOUY
Dm8spEOd06wt82Lr9lIaQPklrPF3sEFyKCofZnBhjBkcn/pufoC/PS8XSVCzdNqmtcOPl008eKex
at/xxxG7F4dhQppJ1CXOVErq5d3jfarZmEcKZUL3Fu14JxpfdPZN5Bk6UGSN1kkbTzAwnvpmDjp9
SYndP/ymukOMObYSAhoUTrqAljLRKGv9IHtd+pWQ745xWu6ZSeuhzzYEdITyiXVuftJFHJlmTrh5
ITuCmsxQTLdBLdi0DRCm+B9xUfdBByo3rOqo7by1M5apQhESVhfChB7XZ9s+rf16nJJsOiEty1Rp
5OHq3BEJSUlE1kZtYnznBpqfVHX+xIaYfQeIYvhuGVzusKoq+ofdrnNfipZkNXd8T5DGZxdWyt7S
7YeAno4+Tey1yIOucUU3lS5Ypka0ND2IwUSHCR3rBS7oXZPtjN1LREQ1EcaPI5x1zR+ykODRF8Q9
FIPqHkKRJg22ivdGZNEzQoXzcuAi+U1UHt8wQyN3ZmFoU/G2Pakt9kXpbahePfrTKmKz+PGsjN/V
iOZj7EG+p3myN5TtOdbOY3/dbNd+zYVwlVraP9EyPI28/0PaCN+7gDk7hgp0bOv2hYUQf1CKJkfu
5UsO64QSALb6wNKSOoR7u1VDPsq604vgJfVj9OjhqHMkP0wbyh+wMLJREM6MvySZ9VW7JULeqdgk
vNrWLCz3JdyQol48drxv60Rt6InXmR4QwE3OQSR0uYgtfm/VRK8GRsFVPNrvZI/Pc8zEbSQpsv5c
9jJvwxcd1uIOgsy4QjO/oUtf6T8Y0OmSox1DypcXpYVXQtl5hkNnsJiK7yq8T7Y+KAfb2sPEnHpP
onW8jNh0vxuKJAYuYh+DmExlT7b5DD1YXFrmC18nnKV4fXV/wVq/+ifYbpHmsImDRWwEgkraM34v
Vo7bot8TthU3tZi8QmEkFYxK9RFGRMk9zG+WDxVNEW/aDGLLcv6RGCBHMjtkOPfVnre0BE3Ulakz
uGJy1taOjbzCugleIuVmxKEUKLPxPH26EUuXiOJYYRcodM2zXn/KIvubu2ytfL9B5JcnOPs7IWe6
rY/btqWvBOcLXmGug5lXr45gi54GOb2GYprKcI/5O0xKcClx+YUTCeOkOFWXWAYPmdlZMy3ZWBMu
kT8TC01glzYRiMxcdEqI2yrFxvbiTApL0z5NKotfEtJeF1Y0XM2dSpcOE5ecamVtVm+TGuvUwh1B
RSSrJDJl4ZBFuipO0Keva05PsV6+CDzIjhEbb5sDXCJVHzdDOL+i8Vo+tq5Lkd6UZYcpUw9zit5+
aMeuTrUyDdyN+Tmn8ZsUyR360gF1Z2CVybz9o036FXZOwo4T66l8yH/jIwYPyzhuR+vWZ8y/rhRh
iD2fJX7qSSwfCJDv4ySF/56ww9nYmXwuO657voT+NV/tUNMB1p7Ap1SdiNU/RztL6jiDT63+Ofwy
EVm5D1OCXSi6VM7Ea7XmI4A33Pv9NUcgNKt12BYPDKZrx1C4T2aULZUjspr0QDDaRYMt0w7OK2gM
+yrAyYf0Kxb1zCz5ztg4HPcWPfXaoTWzo54OJvDtKQpYd9CwSK6dLtIDWbschTImDRI0oQTa4q+A
9vCU6v10Ve3Y1qugKZ6M/J6hNigtgr7kjjc3i+eXDhwvZoyJn7yU6uz14msypL9So0e8baD6h9Ji
JDQ1/ou7RtjPOsVcvXHWwwEgjpYsO6bLnn5NGOuvw7b0TzMFPx8Vkh5ikQTntDWw+QuEaNDFfYf6
hzwr+F7PPRHnzUd/u2CIGh3Qqdbdkl761f0y0B9BqhA9LDgLdxrEYdnrXh7gutHhJGVj6dP9z7Dl
Uc1aFCXF2vZAMUDX1GNrLwYt9KTS8SdykqUN7hteaRYCAPFLcMT+N72mU1yUbA/2m8GVWMu4W/51
UtrHDkf2wQVwES0HZqMrUlhQqtP0Q7u+h5dsghncrMkxWodf8+SmOyykiauKxvlTJ34EWtoXz8GE
nznR8Yv63lZzn+VliDpcmtyvv3PK2C8aZn1lIZlufCKeexHrGhP/ez+sQ7n2QAZ6uW3qNjvFf0Ui
J8nBceQwGEwbTPO2nNJpif4Ik7QWXjFonoOxiacFBcMWq6b/gmIfNTCH3Ad/8d+69qkftB9dGY6O
zididRFe921D0U+XtGiGhdJy4sn8awuG8X7GHtY9AHh0qKaT2TUGrPkYYaP9PlFYS22KmQ6XCCll
jxmFDflBFVOEaoaudoImE+viEa2WDEkkSbgE/4bFyIcZ49fLOs3heCqCVbLjHnbbXPrIk3JNWvSv
ftoxrKdkPLTjzB6RPUFImWcCswJu2AB067iETc/i/HeaMjtei1DF39iS8Ieo3dYvVaz4Wf4n3DUK
GSyHEt3PQ7mPyXSYpffobmd1nvBRWeXiGUFHUY8U0jyndbt6gBYQ9lYuyPF6gtltxLb3NWZmg/qN
5WVkwYA4iz1MSMDZHVeRD6d969glGEf9TGlUWFRJgdg4JCt7XbKWjm+ioNsnMsUWmB0OIXCFMOtG
rEhk672FQW6FFUFaDXMg0zqc2kBAW9HJB7zLUYbkuQn+lT3bv0PMhaeIc/0bayHYaslyBE+dAjVN
tTT51BC0jqpeBqRtYjBZ1YNeiuHC4y7MS0lJMN3xAjnBdSrI+B22/d8wcfxAiu3fhniJcxv023Mu
BrocxswF/83ZGKPp2joOVqHd178kovmjRcbXWOa2bz/2LSflvM/qvcMUfm+6kcnSt7iy1r0Q54nx
tnJ+Scu2hbcdgUKiZrAavs+c7494t2BVJjOOJb8QQqdVs/uV9iu8geK5QDQZWl8O8KaWHCMEDzfM
T1kwx9WKh1lh94zUE4y3RE3xJV12rN/fliiBIVNmRG1iE1WIm5iPaOccfomkP/oJmGI3LNhZ9KpD
o11Y+BxjAlRX8KuARALZL9XEZfRZjEKduxBiL40omrwK0Cc/90tRPOdpZI4q9v0BcQrYpmiL4Uh6
GpVhbrafLRF5R7Ko/ZRyLCp4TGCQ90wtz5va8hIcU3uHKR5dBbQWDRx0EBe2Det/SOVOngvJlvtt
M8FDAeDgHoUiAWq0DXfUsL4a2mE5zaiH5YxliCcROHWxYR4c5k1IU/uRy+QR7prwf+H6IXFi+y+M
A9NMPI+P2kbrUxGS/JT38a/BCVO1vluOdG3dRSYL0AYOjGoUQ3tZ49Zffc/UBZ2Qe3KwF65pHPBy
FEv/FveLeuY2MWe3Y5lVeT0dxyJIHjER+DrMxv5TD2iCBjfD/Wecb+kGgKyVZKxmp6O/OsmTKtpx
vUdda8oeK4YPVMMDlI0kaJD9OQOxFUX5Y794sPvuD0s64srQyItXCkhdS9ugjqJlr1p02kB99hE4
RNY2Msp807XzB+KG5WOyj+4YcxfUhib/uaXAzRF4EGEiUOlhakV8NWlBbQk49udoTPFVxO0/v05h
if3AvQrWQJyHeM2B/KG1eegYYvi04L4xKfsdauQCkiWISkq37jEivr9DpMNfTKx9mVCRNeHP9hl2
cN7hlC8/I4S2gd/l/QvqhXtqWyFuyxQPF5btwYeiE/nOoyy6cVjWQr+A0hc753+pVqEko8c5gAbT
mO9Y8VDsqq/lajGIFkFfhTssZmZF/Eva5WmT+Al253wdP8NdiA/ut+CqtnS7i3Pgk2IzaWmLETUO
HECpZ/Ldj9YcwxlDD3EWUQ65jmGZSsKj3YMYdq29/8LYB5DZTiyJyizqxclOI6DKlrATpFrB0YX9
UjM0mocWRx/IZfRO27W43+bkSQ8C4YkpPCweZyTblwHjBiOrUhVamLAM43RHlV2Rc9yxtYKoaTlj
AreViaNfbtLI3rTyQ+4dhuhRi99oMKdKD7O9s7DgvRshMm9wNrEaPhF3xwOBKLAgFXhRyI7ewIe3
oaDRYZfxfDBctLjBe4v7H4D8NV72ucE1n75tQVfgrl/jM0eW5MH4cMEfwby9x/o1Ias98sh2NWkD
V8HwKLyGvUHcJHwj1weXrCnuyo7UK5nozylMAYmiIRlgaVguc1+UIbfrQa+AnulkZ0TbMt/ErGtv
AczpTdntgfi9LDMuIzqLZk94AazJDIDuFSUHBM34ivYpYJQ+c3XENdXAEmPxOQxS/MUIgpyebCl4
hWnRN0uHcTxOBG45g4yR2EYt+sZW/DeyYL4lLXgRt63zAepu8ZgskOKiXaLPIGLy75DjeA/4xpA3
l/YXpPQtf9AA0KPJ1Hpps4Q6MC9m/YpDPbxs0+jfrU84rEgGHZ6zzoD18EC+B6yGvQ6jJzWsXbJD
YbV8jmdEkaGKo+nt0aCf8IlEw4BG3Q/c9N8hGLZyQ0/zYchs37o8ym+eGoAgal1UzZYUrqKiU6eZ
7eHvrPX4WIvcIrAJBXy1Glq0BvGZg35MZpSOMuK7fwuYkv+WDkZbpC2mF8kFRHlkRIorcL5yCrP4
dXFTe58g4/ljFNw1Ll//f0W7jh1+5EqvRTqpawsG/2R4EaPnG5HZhlQ1PIgd2zE2SE09TJ7LOg1I
cfETroIp09nH0sntyBNqj6FlyW3QCT37LpcdohRzcVfIFuiFmCNmsGjYLaZukzR6xdvsj2ueBKa2
tJu3A8ly3PBbOp9+fiBoCY1jwqbxOZIClcLz6Aiaob3pVPSXcda6nhEPD7GpPLdFMt15uq8HKO3T
787Z8GGIEJbXbav/pwn0im0fLB7Se7AO5zYKgKPNjJJr0Y9LlVnjz0SN4Mm1UyOtkrzPnvvs7xat
24NiaV7lEkXWuhlxSNJ0daZjmOs4cqdt8Zho50COYbnUwGsdkVvHdSJ3Dql3KlAv7SymUgLgBhD8
kBD2qpk8TH12yWbSA8AcX22x9SWQMVxKBNAwrqhZrrxKOf+M0ZCjydyrKE9/yyw8iIy8wqSqMkvw
UeA1R+fVnj0NLgRdGDB+rIyCy3LZAbsvl32Yw5/JsNIFZm7UDx6CEp0WVqt2vo6O3VNct4gvn2qr
OGkU6ICKMFivzBHew7HmdnhXiC+FyTHGaQwiXbf8HZPk16goljrhbB2G1Sanj6mz596O91kkK790
B5y3mqj1POfBS9tj0y2J5HGPQzROUbN1mFfb5VIYcGg0P/9Axau0X8FgfJnI8XdQsJMzshntesmM
vq27OJjFnpnvHh0JaBUbB+I4+AUp83XJ6IXp4bkrusfYSwv4EKLsNfwAIPaPtfoxJ8E/Pm5orARa
odEBhocMpjLRlJ/nzN9nMD65o32cNDab/2jQCm7W8N9N98e8Z2c0xmeC0j97/VzswXUveKOdfrdJ
fpmL7EXPtMBZUn+6APRonryzQFY0VQ8Lo7wuErEfAWBjIy81ldzTrIJuT5UCFbaMaHDfY1+7jDQ9
hrhcx5S8ecbPzvN/hJjSjEsTpiDCkgBETjqux7ZIj37MrkoO4tj79prn+Z+4nb4yvIknNOhjiUiL
hwSmSejlK22ns6X7BqSZon+FsQhkOQidFYmvZ46oCCRU/MdtbMC+YuKEG04HmmR/G3Y+nNDSsdp1
+ItuCK4TNU9iEIdizL+QiaC/x13/yfCPY7D2X1nu6iVNPsd+vP4cAofVpRwLHNMON/SlfwgsuKGi
7f+ZhJxQtf4G688KDyzw+yJs8L9sJrxETKCDwnpMDiIkP/RQIIhiPZnO15Honre5aHxsGpIO9RyF
9U+as0FkZSyjWu4Ya6Dm+KGqYJatQKwSgveUg20OJnaXePcpku7BZTy5wRDcgKJF7xeiciqMCXOB
MGyYvaGlz/+6MTopPIRWYpDdxXmeh9q2CRxguqRvojwsDggG2iAMtwMkvfq9p/xGJTguDwcJjKae
Hfup/42lT4ZHt77iWkOSoEVKR5ilcxU68zIMLjimsR/qMN8m1PDInedJhaDD1TOyYWmDl/scqZkd
KHFtUyS4uXg6vACIbiuZUcTuzGkMDAfnCA/MXPCGzWVm+6Ri7bbV8xLe8Hh/1urzP9uyPmVuPax9
fOVtiHadBqDvkRbLkzqEW2MJfdC5EyRsXMrg/Zq89Dn5hgfbPUxoWpzDAabjHm6g7JSxTJzxhYWg
9QAf8hYYPo9ZXy4uBBfe9+lxSvmt7/JLnJAXx6dbnsaIj10/wj26kjavHZpaQHpihjdWCKRV5+kf
aNVtveM2+MInurbxer/6rYmz4ej26WFjDpgQj4MqGNtvkmG6oeY7cvZPi8cHkD7SR0jZXNUDhysH
0R8LcIUtHb4Ww55DllOQYPG9WdxjtFFx0t7+G7YihvKnB+OqQxTT8TnMx7PT9IqXdqoG4F4cwEcx
3FM5i2u+9k+dnAEUzGY6Rwt8GnfHjkBj7XEOZjiS4BADcHjfE3ji6eguCpHxkORAdSdQphva+NFO
32aFJekW/VFJ3IQ6x2UYcVMtDoTdkEPiFLXhnTB9o6W7LhGXr35dXO1Rp/yPTDmzLxTHmHH1NeUh
dF1xfC8NRS/kn6FEOURx8ESIuiuM/T0P6j43/IyUFnqMxxzQO5NDjdwsBBCR4SJmc4VnnH7cM6TG
J3mFTbShXoI4LJcuPK8MoT+4clqAiL5k4CLLdByqJNWu4QOaKgC/ZsPujgLlqiENR4j7tk1HOZtf
bcy+aA9IcEROW2phfwZgGEtwSDI3JKlbvb0LUBjAoZp0jWYwRhhK/Yg6FKJ63LF5eJP7jk6+D+vc
qK70ub8NiMqe3XqvQ3b2ibuBsMX9v+coq3hgqseeRr/6pQHZ+5hz/TIN6mZ79SL8LuAmNtFyjQWG
1E5/99Oy1egf7zLnSENbHZWr1S+71EHpYS55RAOa3VRGQOY506zIaS2JAgfUQR9YtoMYK1S2Oza1
Dag3mKHRePk9YivxBDIYptKi0QtkF5i6Sz+lqmrb/SVqd1Aa/AkRwb99uAUVssIPuY7ueeHPcLk7
QZgMlxB3FD+/qiqiT3Q0aCXal61FOzBSQHprQK5dER9SudiL3zjEDS2oP5ni5uz29CkfbD2y4bcm
GRwf8W1ZaJAqnnayGhW/6YxM57EYH7MdIciQ2VS9oj97giEs9lA58Vl+HrW7S7LtyXL1gUSsuYR5
xhv8jAO8rAwkbIAscwv1XwWIX5/jReYIZMvpfSbMdAqLZC/XIuYw0OxMlXN4Zm1IEkiL7yVgB2y0
pg2yjN/beXkNhv5g2B6VbbCgtVDLf4HIfmUF4NKxbwEJ6xT4Eta/m5lsBRp/+zfEknaFb+Nd0TUH
PAKC16/0P5bxisvpkCjwNKRoMGXdczs+Ba1GV637V1bgtoky+TfLoJovCtKX+xxg3G2vxY4uCq2x
qqQ2f6Nie7YcBcJsX0NBnuYo+JQLdAxJ/pxvSBcm3fYgdDuCFJhAm8NbFW17f4KG8zhxvtbYbMa2
nNr/FWL6gefOkKwe6TI/iGXLqiKezxneiVTBknUIu71Swv8XKLgDGpl8Eq1NlXXLeqOr/RfogMOz
tS9OPhmDckEL2Bn9BIRnLIEK/yyAv9FleCA4+KzwtunyEH4UwfSxbqCMyJS8zRKviMIZKtkShacC
l3wdhdnTHgZg3sMXkOLHYujeZYcVfinEQ5yFGJtp+idFYybH+Bnhbl+FjN4U6lay5G90XV5UOF5Q
SnH55cDjFjIcEBD+39SG96JfnhOWAkmDjGj02WNsAZ4jaQeTUI8mV1o0VkNg3jYVxn/slCKdaovj
phjtGy2in6E5yl4mPf4YPNi4yjfNb+HMt3pHzGyt4AD1tYUYh2XIIRQzHEQ9QOKXHZqwZi3y8KxF
3l3SNT3kcLwtA5OMVRTQuPZCIqRqUqxxNrslkJhWWDECz2bJh4Zo8D4B9lhSwMWYDiRwcnRQOXrx
uV5W/CAtaTegiQsjOIMRxJRjnhOlWHz2TCIEQ+IuiOGbB6rkVeZQru0ZHZ8wQUGOnKZFLa1Jfu8C
qpSi9cPvFZrsV+haZAK8LlhBnxosBolhH/6DsEx/ANhiTQY7z4bT/lWy/PeO367aQ+IfAVHIenV2
uMgYldq1GqosO2NNv+eQCWwhpCQeF3Ebrc8RwJ+bCfAheta9pXp5WGwe3OiIzq3H8QUl4ipo/tkB
eY35aeGRaJDyo2qIi7KLxI1DDgtBMpuCoLqCtCV4DjngRiTDFHhnir4MFz8cgKsMlQI4UYHaGpFO
zukL13a8zPAoOtIx2y6j0f6521AS0PhsFZIz/CuyyfZr1vX7O1rcx4EDMEj0jJJegJCHoUVw7DHl
vdKA8Js18lao8L23ll8t4ojAM03yEYZjOdaq5gzkm1/oUfMBw9ZIvvy0PveadMclQ1cXWTJX2MWV
iFpkArL06F/SjgZsxALEJBzgIyzQB2RpCH3Hor5Cb697u3vMYAvwLRUM5x4d+33KEG7RYS4/GZoB
ubFqggJHQpU28eAYwS8fNSl4ZhbEF7CNq2XkCeu5/43rtj6NbWEPYpnCp3CfMX9AaNCYJDWHLgRX
pVP0RDC84LcRAvpzKwz7zH1nXqPQQFGW9vyojLOnfkJYazhhxwtt09y0DvsycLQkx3yn8Cbrohky
LvBDpuvtUcG+vUwzkK2t66Dkiabl2Riyg/xxE4gRknY3bmgsS+33+QAbshCgZGHx5Xbh+osl+4Qn
A/Yfe9m2geH88olrhOAaU++phhW82jBZYqx6YYjuK7u1s1jX0t0VlNSDNXF4Z+FQeTXO4UuyCcwZ
gUkH94Fm7KIY8TWWaAG4ZyI6RAiCOjizJSdZiLdeTf/xyUZ1O0AIYPd4gYqGjQeAtbJUk5wwy9gW
UxSaz6mA4mzJMC4xF//NM5mUcZq8knAC6pDG3cnlNq2xZMHOzHEHeBmoYlHEql5NNNSQr8lnuQRj
acxuq2ibZWVnsJQgqrd7mTl9GxKQVt0GZYQSxU+wEx6LS5a22jT4wX5Vzz3jUHmtw3aKWNxdSDwT
XESA8coVOiJRuXaCkmocxwB26GyE+mbCvzjHzhRP2EN/9Ixtj93PWd6tfsCEDrHhGoHaJv498ONb
EbVIqN4JPVNR3MluOHdmN/qMo7J+5XGH336Aj/Fnz236GbbTUNRZtpKtsimo8BJcfuqa3oKzg20r
QDT4QA+loSSExjvO0qyGBgYqgWALVQfQcevx6xuK1QcoLGlX61RjRw+yOMhgfcEmdQRqlqYV3q0u
fQyw7QsdQbr9KDhzlj0Rg/sfoonpr6RQJeGBIbmlxh3hJijWd+dKRaIZCeVm5hy7wS3Ny10pIaph
pHgG2zi2nzadrQNhK6fkDGYjviTodNamIOGMQIhBWwDXcQfqvSNrlkCWBRsajIkFTLThfBz9SvZF
fc4qcTO0FGLKwMU6sp5aJEu+r6v7ufRhZtudgH7GwTVPCfR++CsqwOfvMa9FimdfoDbTahnTAvlw
BI+lKeDlwJ/iaEXPJ1sJwcE0DwLdVZDM5JTJDFgGqgSoSXxlGA9TQmVyBtTEn7YoDG5D3o9o7seR
Do1Ti7rQRGKtcgGx8JbhYa5XZEaovMxznN9yxvCty0CYOaznJInEPdRH+UNqkClRznPIn0dRRHc+
lUD/023r24p1qfrFsbX0HkJhQ8tomHr82XUYhluM/dCvNJhxa0bY1gUkxfRGMJZAMVZJM3cIvY/z
oMClmEMKkdjAXYIZuHEVcDEWABE2q47wbBHYPMw8HXBlyc1WyeAhuQPdgSmT0AWcVGT5Y0imEepI
T/WbyiJ3g8EslJq+7caPbgXWfRFBAD2dC5lErpjZRQIsFg+pTp1Pv//H0XktSYokUfSLMEOL1yS1
qqyqLPmClWog0CoI+Po5zMvujk13b3UmRLhfP/f6lMVzvQ5ac/otK4ZQqzIxmuduaj1wPrtkq5os
6chov7mojb4UelgnFpJvqqSfrIm4KmwKGVInQhc1hMNdNz1xpvhGibLdsfuIvZxjntnQDGky8Rpv
E1PjlhWWk9BOE1r6WsxGi1YlxKQdNfajlTSZiZaELr7bIqwG2y3QQ9ycCLBCAk3YAUScZSP3X1o3
sXhZGh0JG8DZ6NaDbfJ5AKpT39r95Hd7QhZEvG0p3pvV6A42WxJybzGNtCajIz/QaAaEFI6xZqMP
UEM1eivdGbdjYAQDmhNzss3g+4jokUPzEDps+hw3rRd3InTEKD8aWVifPSh8cFz8YE1o83x/T8xp
E2pSoQdPtlOYr+WQi1+UT+C6dAqYVaTwzRR1/sKlVvpId2SVY4lUkgt7X0a5XazpYSF37LQv7hPx
bhazP2kMtD5trjMRUsxD3Grud5SiTrdaVgeyECqZ5x9WHwtr4w2u947E6/Sbxkp4euxRuDuPcc4S
aKGzlwo5YZy3PKXpS+H7FkYIX8jnoMK2CBGKwM3w1Nd2GeO7h4oFwSIkptqb1jk339dsCDsJk4av
aOPnWhZw7NXOtW7VMB1oavn4ynyBxCM1iGPH351gGdEOOeNgA4IDZGa+dyYC/W4iL43Zrt6oIhRB
tycSQ8/3hteYjG+NmYOJJQvlh2AlWLI2GME2+6QnJ3jl2uPghY5VG8+FGZmkfTWSkT6nteWvB9W5
4Dl2h2sAdYGhU2ZLhOJgmMofkxAC2HWrsihMRiv7Rq5NvjJ0Xwgx1H9zXRTwlLCcVhsfo24YnRB1
u8VKm9sDrqCo7YczpFBj4IYbnPvQlZW9CpbWbdtC9rQPzCBrEFOP+mMVyNp3SCDW9JJBjx0UNB0Y
NOxK4+w2kg6d1wEoQHZSetFu0t4yMxBS3TLCXkvUgu9aOrIWf8JT5Q++uZrTgeOdEiZ6iGTD4WK6
RX2PXKs7GH7FRGzks/0K2nK6NplWf82BI9pwmmxlhvmQOSzaiCXikj8xgkGWiEBstco25lWVWU25
tmqHGNgaQD1ZSasu41tU6IZ7dYzWBF3JXS1+jMoeoIUkB3uHFgjREutWHZzkZIA5NjUBSzdHFtFK
WD0c6DDwARBdZLeX0vGO/VSAai4CZgC8tJRVCfJie0rm8cub899s4LboF2qfqC8ms5Z7g2uHeBD5
T6VNz5qgppIpR5rfmEyl5PxJZ3zjmg+VDM5DWpZrJmfb3JxQ+gown26+0IiemTwdZsM8MZrf2brr
opWJX6/UL2NvHIp43GMJ2kWMfyEPDXrQ7NvXSI4IcnuvOpPXpf8CpIeXKCAvFJN3z5xGRqA9GBi7
GhyRXupU3htCbker/KC8vfnBaG6DkVciy2xv24EfQXwCO2dXhsp3vbM2GmKI4fTXarCuLhUHI7yG
jgfITvEsxXhydKs5WigGIUOxbitH96RzbIYMGa9tGsHrJD2YckE+cJ1WzxAe17Y37mMy7EQy9msG
avS0k9/vsTRNK7Obj1aSfPTC+9DL/Oo35d7XqmupTe6K7/4DlWgfGTkdRYS8Fg0v3ChiDROgQn/I
1m09rGnqoKkVG6VTcsvMlK30ULZHo5vkwQRtz0S3731gZb8+jFlwR99HvQyCrd2LfdJWTwa75kNP
Z+Ey5xFWpfhpll61ioOsDROTTjsTaK3NoG0say4o3FJKCi4dy+kfrUgeu9izNu1Q/xWWceAJ/4sd
+SbdBgI6BRRpzIhhdHymIHg1+WyH3vhnOgw5CsC0OjuUkKD2pL8ujyPsS7/hs3wePX7IhjjQ0GLk
so5biKAYarzNjOfFodJmwbtFX7ntRfWd8niAX2TbaeDXzkNzyAGx45Zp3Tjn2zEhUqmK0t/Ennb2
XFxwuEJwaS9JOv2QLXv0+QZpeQNOWmqxVeK5JxwYV0lLyp7hYi88/d/UTcVKSGOnaOnCqdHa9agt
XJh+d6DaYktn3t0P1xlUtc59azXb3afwmDyxOnPrZRDQdE1HW42UxDygLmJCPVjfo+GiFdbFC2DL
G9hxtWs07bnv8E0svqmwE7QLTM5B9Xp5jlLoRLPShtBNx7dBiFua++i6BiST2cp9M7KBoUKw8L0F
wo03FtzmIukow3SY5ztusdfxAfnwewZKrMhk9kd9DRwB8t19sAGQCoTtqxs1Ofu0dZ5mlR8j37uV
nvMasDit5b5hxF8/5FrSUIzOz7lfPPqWc7IlDE/Ewgl48vHIt/aa9AzdjUmcugI6HQfAlPYf8eBM
K89bfGZO/bQ8ENSI996gP4qHbudm2sC8M0KNq4cOUD67V2VcbSO7O/UDL2AuPbVClN1QpiarwrB2
Ua+eXeYNB06KO5kwD3lGUsiUlKtMk/+WjwXUHE2X631DA83WaLllUn1FxXq29eTJHOW7R4xFxeCn
mqqPdmgutp+Tu8M1AWqw1uT8j5nFIbPsx7Huh02SZ8dxGPVdWkpsjShSEyOwzsg+y9786zXBD45t
MsnjvTFYt8wOvgkVWTNyhVBKP6zZeB3s8dyika/rWl4IOHm3HIhlR2z7vPtJIDiXjzVK44PKfS2E
5UqgnfsPaRVPHtO1FTD+isE7yJtP69oV/3KHcYU5xi/6IoIaibw6WbJ1XXVyB2qsqNx6qfwxZURR
psXxpikQoSXxhKyj6w+idw+DmpZZy3VaBA7qj/tQpg+p6NY6jfbGWqKj5zm+DKpMN6Y9X2OE1K7D
Qxm3HyWGwHJSb6mcHzNHFNwEiyoAQ5yZey0VT+zvFQththlUsk8K70SpvKSs6KxuH4PfQWgnljhe
QMbaDRLTAXMAs11M9t9BHtGkTqr7Y7FwvTdEnB+CRBVrXQbWxra4wCh8X8B6Q7sWp8pXL/4yOaiI
ZyVcMDG7Ly8R/5rE3NiNuVl+oAClNne0PbjuvLLNigrXuea5Rw5+sVdNcNGYlzkTiKKRlx866E49
Js+FdC91425aJ36ujOIeKUA8Pz3Yxrgl0P4cZEvZKoIbiyu2qXCw1+fZXuF2kpVEzcXgsDLd5kNk
AtxGnM0lUbmmdebcePUrEyWQ+HL8ScepMv7siBfJqbddpp+dslrLKoEY6g9Ic1RzMX16032lucQk
4MSrYqp3LX9DZ0I8N6nZWfh94Idko5BR7QdLnqcgeKwbsM0gYL9a3/5jCPZUcw3grH7JW8atXe/a
CLfO2qt4LOmJ6NbKc5J4xSZHGFiBH9phFyOBuUH0hr1rrXBUsnWYfqaP8NHwPvTtEQ9SuvXnkjQv
szkSG42imztEXsYBZh2DRVDVLaJ3SrT0Hf/FGVSIwZvyb+40GWsEW0LqGFQXMZ4ITx5EoDZaNt7i
TN3S2oEx6o8icM9wiWglcfyvLhgB8I2/mFPwEzvmdm6oE3BAVLVzSeuc4xsXZW1D/iAllvgJJr96
ZHvN6zA5f4RzPwufsr7g61/ev7GwdjZvjifHY9Gwt8qk31jy8rR6x9LaUzR2WP76BhnTzfMNf06x
KiQQqZk4D6nB39apxmKN96fd95l4ZxWBInKdWVnc2eOmU9XOICtkazk2vijZPNPM7g2t5bTySqRT
uPlofMyjYmfIYc+CbeDA4dpO5RVHzUc++AdVNc/BxE08WOjLwfDeucE/jQ1IG0yrT7kdHXynvBg+
p0QUIIlqU/JIURZSZm3yWj7TpK9tW6vWLKQWz23DlKTCa7kQ/suJUcc7cnt3XpNtln9mQcE1Noro
M0ncah/zwLmuT2xhuuMIOiujZjJSvYiR6pNPyneYtSftQ1Xph8Hyn20Th71n7abUXlv+dMud4cGp
OXNQ0UbRP9L6vAd98d2xPSO1u0vT4lz1WD6g+nZbjdOT4DHTeFoCf+mr+DYpuX5Vluw7DSeSnRXE
KblCHYET/yQYBWa0XT2y/sFvGvFpmOqlRq5cN9glwIuplCovftBUdK8pVurcDcIqK9OtERRr5OP8
o4TMspzpz9OLIPTS5K9K/DPP+3lAA7nGpe2fJtsUn4oVXYYnn/pW3kjfw7Gs169NXr8qoUWbMsHj
LAkko3ougumE/opWVp8zt8YF6WdnWI2N6LGn9MiaicBiD7ug+VRWvjfx9hbaTi+KXYEhtxgEIna5
1saaxkwGaEKKGqDYJSUcN99UPhRbZcdndsbxhpD01aWPFXURJrBkF0gb77TyjrXdTKHWd7tMjRs7
BZaipbsOOlmBLhGasfynU4HRfI7JStNyqK8M64X6sIu62FiN1216Eg3w3Xg/IHmXIve/88jbJcG8
N9oslFWzNZmTreh7OIsVMHq/7hfKe6anKRL9c3baaZsYzOQL62bRg0S+8TH3rD7otG2h9U+zsNZi
EFQlun0oI+NRuBxIeSR+U4k4UWiPQTHTo1TJAyPYveyHo1k7Hx7fbdhZTmh78VZL3c3yq+uYKW8l
rgkIGRiiYNAbrce+gLGYNm6RbUZZsPUi9jYJPsaxaNdoOJCJVIi5VJcBSn+wC2J75UtjtwIBMLpN
yFpl/+7H+Wc09TeKeLFQDzuHcQckFRLjkisvxj+fBTojh7szjWcdnAj8tS+PQvkB7J6z0zX9qeEy
BfB/mOZm6/oF+pmHR74snzojftPBrbAMtw4kNM+iF7YshFjevLnVtlrFw419eC3ibBcYyJt9V+/w
ejxGQRM6Kg0B3jdW74NE+48I259zqj17dGiSXpefZGNPEaZ3hIZKZluIvo3VEkqgv86JGaYMMZEv
9F0lNMDucj8udW/AuWv1OdhN8IQVI/QUZKMjLXvjpNllymuYiAaiEGnazPiHan4XUbPO/GY3kQ8x
N7ibZkJB25rXE//Ib8BzmFMBF4ORwziiPJfQ/5jHsqR9Y4CohXTsgJ01HRaInEwWcirQboFqTrIq
w9GhQam8+bXQ8H2V9tWnMnfTbod//lnp8TYyG77nOfiLNO0uTKAJECS7ROZz1XOfVTvLUWtU6bWW
m5vR0Het528aXawJkgnVANVKBb6OZbonw+PcmXrYxNFZE9W1rbtdHKHMptWRCvvaWAWwTnBcHlpI
HER4+WhTTdZtv7NSInwbtel6c2LqH+9kN75MQu4h/RvIryFUU37CE7ywBHidRyBRa6OSdN869T3A
0z3N7pHbex24ND84kDAoJAdl2phV/ZKRMG+8o54awwxjviOnrzgFko0HSF4jP47ekK5GjoaUW72p
kR+dqnPDMcdzLDQWodY7R/n6Sln1erlx1GCt8657bvV550fm3ZnFHRVIbC3DQn8mMgUtKj1Ojr4G
MA/wz5XXIJdkC3Tm22J+jZR3J9JmTyTZrp2Za6ackVxgxgbSi8ADi1ZhMVj1oxGi2ohVMCoC3qYH
Q0antB3vUR9fEA/GUE+yD5JxPjrm4J5b3yrHfa2yTmHwk0bIoy1X5jgcTC8+eQwSHe4i5nnnLB4e
uJfe6jy4itbdjEm5DQzvHYn6POvmERn1Wy+y/ei080LT7mYK2ai1/nwRoWIO3UOayG0EfdoNfrcB
Q2jCtsBQjjbMMmVwRPj05fBsOh7JUWIbQwYtMTJH5lKN5OHyBypT1LyKlLJIci9UFAt31IdjWZyj
QALCB+gJAwqevRZUmWGtxMHsc9RHG+ZW967pXG/KxoGN5H02eT1NGh7DzaGp7y0n7IqCaggDdVsE
Ay/ADl7MTzF7HP3kcfkocNaOgAnagynjLa6QAWAEv4HTf1YRQYCYCxydc970qt/OqQ5pw3rcxt16
lkspPK98Q94jn7GHVTPIMLBb2/2+Q9MhdAHiLd7gGXrlsPOEcZ96PE5mf/Ab/RRULoY0y13rZrRH
D1+yn/EWdonbUwNyHU7R1tdm+Cj3PNGzs5eDOXhGnNV4ZsawJ7diANMaP1wremmCaofvgVgHsTNT
+QUtANfShloW74qsWhmp+12ZS8jVz1JNOMLBe+InR5+jjgfz5hQ35HkGxX0LpNLvGRujaXJ48e+X
1MJi+U38M6W9ttJwNToAJssHH03zrbZ9fzXCc9aLQKmPau1lxb/aazeqmwEAc3dtaq8p5Pw5lcWP
LEhcUYG30Tosr/3bhJJa2FIcY8fKKFndPe1THFrzo82H4ldJu+myEf6nGjG6IgkKG8i+CkKj0/RV
K7KXZsLQrr1WYEToPh6AIeIPcOETNPM2q9VX4SV08eAlq9gJEC2Ed0ksHsmyOvZWc8Lyt2rs+NHm
L8UDfyxbEC4ZtChF+SbjKYYP/GOd3NFBubKBVWRrv7cDr1Wp1xsnLk8zRxOf9YOeJ4i7+RfF8Ssp
nAFsrPmlUxC1+UbDu1LHGq5g/cT1u0t4lesA5rIuWIprjcjkcFh8WXbFdi5WA2TGcEtase1mZ+Nr
9mZ52yy9Jz+mPZdu+RDE5afe4p5afqPotZEm95cP5jtyvPPMC68F3QPpHkz9zE1MhkTstNSH9Qa/
RWhK/6TBqcSjearL/JjOXzwIS4/1sdx9ZeLu21J/0vPq2TPtVcocfgm/0HMUGFKyJOds2swEl7aC
R0OJV1XLQ7MA6wnIL6jAEQt3H4p64sRHG1s897kPq+b+f4UuJ2iu6ib0ENaKgmuTjTCKnjVsx7RY
pXr9pfLmlBcW8UcMXVkl0RAvU35npfev8DEmCwZAwM3uSkYJw2RoXXifWSeR2qqVc7LgnXdlNQEP
u1B5Cm8E96r1rFfTpc07aBS/sDZ5o5evmjuSD0iCPH6k7eigb7G/TDAlnbtdBwyD7XXam7PWr6u+
pp0mnXKSBn29pkNqziAkTCERqVz7YMTB1wJsO0LV+7xW5Q6V6LUV3QcE2w4ymAJIX/lDHOopTU7B
HlmJq8QqAM4K5h5hGUxLeAhkWQdWlabNpWONddhYxJWMinyUfHiwKWjGUT73aYeooyg35uA+lc1L
ZqJ5d9UeE+KPFY3bwnG2zLAJcGLrihyS7yKZt21OiZnrZ4m3MSSxGpNGOl4cCFjf1J4KTE+hKu27
4uCfaOabvKJ7Y8iDkajk+a72vo7SXBjOSkx0qoHWtD/8+cTZcHBQsGOhCDJ1CHAJKfqHlaCwwV/y
RFjrl8JgRWFjXRmga6tUEkw0Jb/SQnc20m+Zl2+T1xPmYHb71GgfC6KKCXC5Gxah/mMc76GWKQtL
dBjTzM/V1AFZt/ODA3E4z+6zaTuPCo/JSq99MIqeuhD7F/wuDyBGU96yPj8Jv37LKs05lNrw3hQ4
2/uRVgejw9ngnMDQJM4tNYw/DzulVVut9+8qH54aUVzNwXwvvfglwl7GAM8ljifDTttI8Sdc9Wny
NAZO8qdJd7P0KVzfqAHJml79oepmij6c1qZ3Qx5OsUH0YEpUZAjGWdl5q8726WcH87vAt5Cb9Wm0
Ugh37lAL9qhMhjNk4a7w3Y/OzfFJVkCtg41N36SlETX/zQ891vumJneZuS2pROZy8s/PKKVyjWj4
pgdTt/U6ZudskJSNaVyqGcew1WLOc+OI2eYEKlN15XmQYjhEVR6slpOpLuGSre7uusgyWVx6KwfP
9hraMeL/Mnqg94AuzSi1NMouIpRBgHR9jYIiNrOnXSJuXlZmrt05qTfCmWHO+Fh6t7NBaJQ42Rq0
mp6Bh9nBLE7NAKA2uSM2Ud3+oENAeNLSXz3PT3jPT7FIP3Xlbxm1nw02vXM1NvvUt0Er4zd7gLoN
NB+nc2Y+YIPeYRMLGHN572y3P1j5DC2TKhr86aHs0LgxnAS9e7dVQU6a9qPzgjGm3VtSvjicKIqj
PlYWBj1j3hRVuhlavQFHrw+eWRzrEd97Qr4QiuSORYE3r6+eIbZfaxtNHnfKJYr7Pz/NjpNCVuVX
vFi5dTbJeimpY+iDYvJbAqY4kTrZ6AGTNyPfkt8jiRgQSY5kGnjrubfscIz79aIyOpN/i1qdmr6v
2g1o2K/bSkrWEggV7vnmzeVd9P2XMzsSUAcngWwReKrhj55zR6LEphfGfilDei/65mnZJI5zUpoW
mmokIXN5rgIn+BI+91MRPxfoGWaQH3I3OwRVdBxNvHakrUEaH43BPWS5dZ0anL7Y30k+YUoxWTEp
zXkohvreziMRXN6Z0LI4dDN/oJIcu1DziluRNDC+or/jX0YEHctdXAsNWLaHLYJ1pL0XP0vz59be
U4/kkuTq7o78+ZxPEAJ/ngCRdIEyGe7TKZPSwwt+JDsIEidw73HNRHK2Lo49nsrJflC192iY+UPn
D/cxDt4j1gzQjLXntKF0Wj5ec2FZJPV24hdXYlAPy09PXkW8Sk0CrpZgKHRDa2jWHVM0k6I3geoy
+EYrNT/3SX01BpLliGqK6EeUn26ZNRWbeQwOVHqPVVp9sJ/jEhswhlqr/19cEgERpn3zUPrNfumP
Jqp0m9m3E9V3vQYuderiGlnTnuSv4+hVZ7tB6KQa7wLzzDtfXk0Lwa6t52Snt7DjncHbHJHmtrHt
oWaq02Rro23LBx82et+mktAep+83oJnmg4qHeFfpIjmrSHhPJolKsLnG/CpaKmQMY/pBKjzdW9/Q
4h8SCDDWsRY7Wzdq9N8SnCc8LPFQXkvFYaOm+uAMFWlKctKJagqWbqe6OkDOsjbeXU74lSud62CZ
JKstRKWp/pIKpKfmUlhkADboQCBSm8xkpPDWM/02OcH0WP0F/oSM3P26fXSMAs27YN5nIgYwsxYR
ZqVBDc+kCi+FnvVlR9HzWBAeVjUJB1U+2cc87dN/TTDCflAyhMs4zdX1CJSd2cg80j2sKFXHvYL6
YGqTfAPgypNFXO2qpPmf7eLUBGQQpV280yYStQaa7OXfxF3/zl+YgXjuH/Ms+kHseA9Ge1+htBJ3
V2uraqQwKqL4EuhkHlT5hxhTjHJ+Ha1McpbkUH8Fnn1KO55hfCFAqcn02qhebidt+uxVvicJ78RQ
4sGDZU9s/0/69UdejQ8k9v0tUjdb7l7xy1Mp1sQUyO4FviPeU91RdPbMQxOVvGHKfwUcJNnOLmCV
MwLPxu4n4qKzOkYusdP9YIhkMohcVxrP+PAPY+tesQlBprVbTPdnCKHh/yudXKJ7kkaXsSIat01H
dQ7seu+NZNVBzzzGgTrraLJZPXzqg/riqPK3bpfegA7OESRUYi3mgGldNdOFwWDJOiPj25Tiyek9
AI7J7Mji8TZgBY+Rpg87hNSPcbZO5JBgYsQBtO6sMV2TZ7TpZy56HI2fTiEuPVhFKK2UQd8Q3CDp
H2PhMLEfs5KMRHl0kwkqgaSBtdDkh4owtQk/+C1VNDLbbxYEnKIt8NrnvA9K3oXcAAmksa69jjDB
vsFDy7G9cmHQN3aVFsAhNYqH2wxPFGbGTvP7R9uhEogMciqJPOAbtQj1kLZzm6TOQICKF9D0WOf5
m9JikgTnODgIL2/PVYVxx5rMxZ7O1ld2Ff6L6u6zm03/cRTFBZerf3SnpaGD/Q27pktJvqoYYTJS
XrHmXVHejB3tp3doW5tQjbp4LrL2W4KtQbReIRUvSPs5LleQOntmfpiASq/juagP2pgNP6Y+6zt3
jv3dUOrG7xC3RbBKIohO3VRIGX7LqCEHia2aoLilbqHvgrJ6ryrS7RB8qXpZwruqyHNdFVZWrLiN
yOeJ4rVkP83Oy8xXg+73VZ94DDUsKIlr3Aej/ysQdTnzyvhadRhAqlJ7saSl//PiqfixIAkgTVgB
QF7aVIUtlene0xUFkO8+JYrjchxsIjwSYzpIQohW/DucXFpH9k8WPVqFINhHZXeTWRglYzmuHUZd
ySSZ2UwW8rDGdzXMxXBO0Wjug+urrV+6/lnPMT7H1tRQ/jrH2c7pnoaeWFGf6e0la/zHRhrEOggo
brPKMS07aUQ0ZWlEwFTNJc0olOfBJilvrqIrL0vG8Hl6Lidq9bhVv8g8zE7GKnjGH85sqg2wPWRj
5f6xJOC1l+0Nw+OtBn4g3ymHh5AkSemKUUfQpy9RE5MS0lNrdL1dbAKS4Ak7QkEgD3jc9Wnp0VEG
z6kOjN55Mr5UsvrMO+uf5fvEtA41qL3OYsbCq5tnSwwfCkjDteP9YMwFpwcFPV35KZOzuRqr9GGs
sNzLEXM5ntli29sxeVpuxywjc9twVMqsSQvjd1RGB00WOwdU4dsYOzYIdXm3cnMOg4LWHvtRDc6f
ZBfG8NapG03rPfCgjxKz/gBPsTexUr9uRn5bSv2RTUzn1FRmH9MwvZjmcPM8YqTcNqvf20JU58aC
166CmBFbyRwza04mqPwBJe1m9r7YRbV1kknVRZzl+DSaAS7HKJ0MihVowzGnnAzcuTnqZQ/grTXn
wRMOUybnS9FVXR1dXDUf3FqL810NzrbCwvmvH5o/Q3Y70j1qos3ym5mntH8GObLqd+ZooBcZaT1J
GeNeWjlM5eJBPMd599C15k3lXCLOgKqBxbEKA7f8tBLaXLvvH5OmJ8at/Otj/Q9409+g4JAL52i/
RTs/arm41DmpIcv/KNKSWpByjiShR+oemGDPwi7BQe06S4aB2fFmuOXCAZGuRr3xGRQ94mLEl+Hl
/bwm6aY5WUnqrH18Vo2Y9n0MzUXCIl6UqKf421dxtdNV6xWgFcFTypLeAxpTsmiyeegFvvEV+LP2
2EGwHb3JT7w1CZVzHzaKk4p+GuSOlJl2rUOCnwoNI8/EGqbQh6w4lWXOdEDZbo/FVLLbI8Vf1Lma
dbZicnF38xjXj2Mj8s+81Q0mbgCcTIN1T8/48yYsV4Gh4Ydn4lW+65qbH4VZqT/itnDr9ij6Hs0v
WWlPtlY3d4t94f7cAEO3gZHdxq6WDSd/QIys2es426KBaZqbusfW8vRXKScJFI+Tnq9ZDUdg73LX
T5F+yiw/fZBxTB5K78xPffob8bfJYX5y88uRWv/jqJZ5jm/GJVzAoDcd/gQTCNhxdZP21OA//Cx/
giJMQYulHEnyI5DnLV+MoPiViBa8ooTQMxmjdA6oAtkmNhse34LYHu71Ki2veNhfHNlh185kDn9W
avFWsphr3sDBj28V0lsJkR/KPOB8IXvK/adq3b8mqsfQCPPl/9OJmKpC8ivzleAYIQU4HVnClfcD
SSGRHpN5gyiiFQCzbhvUX7JBnzNiumqPsKZbD2EAIebob9WkqRhdz2YRaCTzF120jGoSZ4qYmY5Q
b7gvI+IUCIZ/q6dUPyQKO2Q1y7nGHa4He0G++4H0BLl3yOVH0jUN4CQjCtaYG/0jQdCK0JZWP8dy
wuvWJ97fMHbmgkNPtse9p5n/3K7heE6zCmfbSFPXE0Kdmal6Yu6KuaDG/DtNGL40CCjGWhgYnpIc
OWLSAmQCx/EeYRypTX0jsQnsxM7WdslMKW9UgOleFZiAUfofKYp4MJj4OWhWNTeThRfgZKMACpp1
zJ1j5/UPGUP3qpL1tiyAQ+pxno6SKNQVn2rwNM8RYCvn8h5zu/c51ip6GIKxOhRoX2EUdVzv1lCr
oznO8VHHVfdtjzFKgVWq/awXXujNEjt06kdPk3DTC47X+WjiBztZ5ZQSNtdPSZiZCSo1WOU7tl1i
tw3zt6/hNNctO6b2eRANGBQ88pSFpgGMTVm0RKN17/gU0QMtusiw99i4HtRjdkl4ii4YBiNaLL+y
t14BcymxpaOYB8V0cSyXcCKPwv1o2ZjJH+d8Yk9CUg8NqbyW/S3nTjtUUxM85bmUWz4MVjhlvesc
/GECkokqIz06DvPIMMJSRiR4MeZwp1kuvqRWTliTCAUM1Vgnm8mROkMoDQkgMOcBLgEkbZvAvl0d
r+B+SBEkX1J6SdIxdSI3fTvrv33Z0M4XukeNoyYPnVSWWvFaR4nmryi1WFExCVM++INMo8NQQCNB
lsE3tWQaYYkHlT30ZZqr69CkkUNKpasSfKN2wJCp/I+j81iSFcmC6BdhBgQEsM0ktagsLTbYU4PW
RCC+fg696pmWJcjghl/341hNU8NfHUjuavXv5ghNE9UhI4a1GBb1OZyOXOgzH1WMhm0tm4zt/ySI
HRckSNmG66u7OAhlOfDDrbEEche1wTLdF7SNlwjb7tY2ZxNLRZzWe5V6U3MwOTLDJu4RnCOOpkY3
+sV1tfwofaN6qXwjfwsEsgxGiupQTdr5MdtCbJosyw4dpVd3F9TzLtZoUpXLblfEE3MLD6X8GkHt
vZULLDu9RLBidOv9qrE/x5tK9Y0LkmMRw2HgxQhMwfKzMBNtt3N9bqhRk7XRk+f25VWbCZyRnrLO
rWy9eYvnYa1ACDIyKyTrB6xjHGjTgm5T+27zaQtZvhVcfAjbV0TPtEUOhGjAdTICE5ci3Jiunaud
rUhbkOCTIFI0PeLY2GGBmeoPxBr/X2061TMwW2geQjs3EZDmK1qVb1h3iV3j+eZWp3W7ka3VHkQS
mR+EUuYDP8yV/8GA35UYZLYRdPcNuVLkhMzrOZSCf10UADJFT90oo8tvQ0fe86nm9vqopdTzLgtA
g2kI6nsRu/JhNzRJMoMUz4EFNZ0Es36tcfixD/bIuiY1No49mZUi3XnYKA8ws6yfmLPnFlekE6Vb
dyip0It+HDxEoWCNfx4dqOm9iYafoM8yRDf+w/B0drN73yAKb5UXy03lc5drqElEIw9ixKSB3gTx
gqGgO+Wp4bwmE8WvZm8We4f90kdT5Cmu91SVhzpF2XEMo7saROryTVCRmhvJxv+TnhH8T6kasgnp
qeBauzUEfgLQofZo6RJ84TsLttrDgn+DDjglNPjO4Dn7vAgHpxB/PWUaL2QZwLlnUoWpiVQqUTq8
ox83JKVdt2x5HonEOQtXG1cxbOxxXNshED0MzG0rjsmEebM14aQ4LRFNG0Fhb5PuDZPFgldgNvow
enHxJ+WltKdKGBUHztVWejW4Mo/gg0GQFNBo1RlB2NtstoiviLD1cZFFSc4OxXYQNtYVjJxqBdZl
dDuyfEn/JQJVP8zeS9TRl838mJO5OeYaZ8bRzyDqAaVnjWhpuAnLGBHjlGPdH8Cojbs6jdOnKO3s
fyA4CJJmqfPim0v8DBqgJZLZFAd39AyUYzUNRz13wOsibs+4OgZt0J0gl+G3EENe7lsuxQ7uRuWd
8SFW18XrUX0bCRU9a9nCtfNwHtyUq5tgGZe6zu85H4cTVC7GcZdlo+yIYjvOwH64AaiaZ0txMEao
p5Il5qOYyb1tebGvecUpeG3r4CfDk7t6TszXDE0FFEa1sGPQkxumvSHvbUaQn18yoBe12KHIIg+f
rP7nqKA4a8Myr/hxza9s9kBBcgVl7qsybgWblDD3nqrVNrTdMgjTeN33j7F8nyOp3pxxeRelmd86
YxzYcnnFrnczH6UI+GiYdH7/FmQ++x6/VkkIJXB8qiaD6I51WWcVZNHxawhY0tojFgaL20jWAaqj
R2A2VgAO8azJfKnSD2H6uw7yfVA10MAjEH/On7buuHH5OPfogmeSXjfcWfLhGBmCpMDknvGs8eKK
a3MvF0V831NcZ6sQ/ZFoT+y0Ic/VHqskq79A8J9CM3Z69WWz3OdRhc/Y57+yePpRtD3M7mht3MXc
GEwJtPXg2CKyqU13uwjwW0qaoU66RxKnV5fNE/Zo3jGv5EfApllbPm9b2/OOQd6ePaN/HrqIHxcM
ktngNtjt87793QTxg9ZKsng9WTJ/Wwz1n1SQtmqSn8jxKV3QS5iQz+Co4vIUUWMggaGQ0Qx77qZl
DUe6mOzXuWc1Hk0WEbX4lU3bccmDijcjXRTtdKrpjVBWguF92ZkUV8Q8lIVLP/y813F6Maf5QhH9
PgO0Tg7x0fm3KaU6Qf+u4FsvU/KwrBYXTnc11acqP7miXIo0CLOUHWjpnReBqTArkeKB9GHZRQhu
1bxaicc3Y5q5aNStvZ+zniQL1NbN0rndqXN954lLQQEIOVb+dq5Fc50WikFytm2aIRJPrIoT/2mp
WoSZuHSKfWwb1r63zCVEiwLW1nvWX9d16kdmMdWa9TqWEhzd6BiywlAN2aXoC3od4LcSA4ZnAf6K
nHSXtvMDdF129F2/J96TRS+NNFtuZSnWprwBYyHUjFWUT/am6Zv+q3RpbBiYdk92Ocy3YqyHX9JB
Li5Evjwv0qihTrsOJQAm0spsmO09dsvmqum1ep5AV+FqG1BqhgqDtpB1/o71HZCWXJb3xKkVvqup
fYq1zA4E66K9YRjtcQCCsSkqiITdSoBoXGFjh62yf2lZDHt013nr95TyZQNM90iMvMIEydMF54MD
KVZ5G3ZqP6anOWQBdud7o19weuioN885ZR87QG9iTyPY2h0g6pPfqIFAZGcdwMMaiHakkRIHll4C
9v0ifeBC0ivdcxdXsUmUHFx55nrBMSmKcl8JRG81Bs2LO8qJT0cWuz+QDegLscvC+UFnt0JwZDEL
WRB3i+P8a0ZXHwGV+Fv0b8IepcRvE1Qj7+2hDkcYlFBPPImoMhEJxKuKDdNL9n0Ws5is2cQdXPCr
G8YqSCVONWwMT31rG93JIPG289Oa5Dc4E0Z8niw4nYa1Zfeb7FWZAZKkp3aTVWighaFGmBNk2uqo
y0++6GBkFDJmsEnTacG0PhFmGOJl2QnT608Epb0bDWHyK1Nl8avi+d+XA1vQFEP3x+gjbvEdL18R
xG8y0PUI1Dqdm51ejN91V+ScHP0fC9pAmJHThv1u44Yq+kdZ+dau6TDEBrXV7hqDnbJQ1m9Uwn6L
S7jfLcIrT34hMah0jQx9zK53YLjZ0ZlMakXM1CTuXFafRK7E89CMaKOcsqehEGCiDbZXZZBEF5PX
4i+Vme22mLEs4EwGku5nboMXGEhwjOdm07u9eYkcRj0jLbBPzU3zXOvC/ugGXhd2hN1OpOZfs2mq
FxfuGtUwhUelh062tXRMpHZTv7FF6E8mi2LqA7h8ajev97bpGNwbACt5cYMBMnDVXs2jDk1idldB
jjGMFSFDzZvkQtYfO95AtNKyQLW0iTPeeJoLtjM5lRZEkMZzL5LyD8S88jFq0W7tKZYMLm50yBM1
vSxpDghljJNwqiuslAL/VOk31XZymMxE0lW7qPYIzZqd+VpPTUY8X7X6QsISoxkNvVuYefqgesqC
BuWInY7Z2drKmvkL7NeXWS4PO8+Nv0Ff9IcxbYdrTy/Mnh2leY+yAv82t4MLgAMcOi7bg0AF6s59
znmzMQDvkqTD0Vjwy+gsHf8YZVV9TEOs74AcrZe64a3gCUGc1iY+cR9m7YTkbY2XKmr90BEJrr0A
RB4ZE1Ifbsd40xjzSaDlhla7TOe5SGtQrthzdDx85cHQuhB92bykPoZDfpORs7PyXBOpM3S9yWeR
3+1hKG9F1FfrKVkfuiZdXShWtw0iinNKf2TOI9ZUvwh+rbdxTtS/znR51rGBlx/SRP4d9AAgBtvF
liSJDWJz6Tq4Vab9zoZb7GMlfgmGuPMA2PdCzJ9kkAGcwKggH4JAK3aV0RBGcknipKnP6FAe6zbi
moLfl7GSlMQu0t0eRYlA8Vs8THsZ25fcn3/Nkm9L+AyylfMn89WHww8qqtXWAVQDSXC3sNum2OvQ
RiXcH/ew/u/AT/kwymMqf+rOo222+UZ4QeLFbjK35jt+j7CMgm1f36Za7xrAA9j4vTwFi9OSKtMo
fvPNWEroBUFI2AYRRlwm9CEwAZuZV5/00emLiQ+Gflr/KGY8wSk+6cwW6gCoFGeqKM9mnL7rtrgV
MYYr2za/Y2qCVORcU94wNWSgpUMjdXH2Guau6Kcwh3O7iUV3bTiyVaBfIXnsRVDhdI6PS1K8zvwD
ea7OlsP0WvfBuOkJnLdpijvARSAwugd+tmWCTTW6mIKiC4ySLQLLlnH6nhr2t2lz5uP1lVlHFIVs
LJMuBydFZO2fvBXIdPQXTeYus4p9BOIyNMz6lbUKK2toDsqBRnRrhdra6a0d/ANoRFS/4DUSCntz
frJTGPk9Phqw4X1PMV9Nmm99hFKCrVaZ/jYgVIYBbvE4Wv6kGmZ/4GwnaMcoBpg3VE5MbAktF8rW
Ajpx6D/G5SFhNLHf/DRKXg7lPbPGneVEH7ZmE7PkR8Mxj60Zn400OLYTOQpqy3lZ6FdKevSJP7qe
+ir4HZd8tZHGap+ngPDW5y5m9stcE9ZRQCrIuzjzvGcMwLD6Z4h+N/ZnvUwheFz8VKs/OvufjB5Y
lq54Cin2MIFH4knxbHvDU1S4QH27sb0sJrraCl4FdEisCRYYVIxN4PBNxBnRCb1bCGiuj2Fqeq9T
Nu1z8VLA7Ux5wn2rP/lz9ssvTVjazKwjB+LnXP8y4m4zWV85CqXJL5eWmaukaABcIebZGLGHs8c1
4svAunfWJRRYTm7caSJ9aJ6NqRJX/ksef3Uwlk3Q4mYeNfldmyoFfKEjpmwv2IGS3klwDzLJbj55
ctQSSMhuZKIcqjWW2OwDhUkiq/t3XxWvvOJ2tdK7loTOEtf3QLd4LFoejjV57+d3ElUM6/mWzf+Q
fUeGFc7tbILw5CoxwhsbHuOYfiSjoplB/CWoeILq8ek3mc05Y/L0e6GJh6jGAs4HdvTF0SvU8+p/
S0YMqgsYuqLeZ8Z0sGKBR4D2mUmsyCRjOyb+dz62P3VrvAlrHnajkh/rE4nwSMKTv3UW1pMAhgtj
/RDI7Gwq3z21mKG6Yn5V3muffJpQJDYJuWWrHT6ttfx0gusW4xx70u2KYOnLd5qIKQlIaTyNV+Yg
IcQgXCQ2u9GDLT83nLVEZSYTayoJDm8/8TEmFj9f0pEMK80qDGhB9AzV1Lg4vU1DjwieeihCvpPx
SGUZRePOe5/H91nj3uEtsK+yEtNteW/W57M1oiv3MCusHM7YSUyExgghdZl7ChSl6H2LfdXlvrI+
CPYin4pl+qIC8Oishp5CAGIwhna1ChUr0APnD7HN9WnIsvHgaqhIoD6LRd1a18NLM7EZbXC8h3Wd
4L/sStZGpap/VBfYz4zP8zGxZUW8MO2vZqxLpjeuZlbArSKWUMOD6HVgTmoW5PkVXgpngwQMZnMx
NrxhHesjoXqGKlhlzLvCjoHmATenGBD7fi3VOxieKzTvs73EsES7g5qBkWhxxr7FiOYPKG7FRNMf
KWoEYWRHbjk88PqpTItP6Glg5tO+2pcZ52CZGMzP7XMwk7kvgUCEgrDMVrI3PjSxe+v6dW5P8Cbw
E3+LFXkBKrqYW4ZtWtd/EmuiPwIBkGdPj8Genw3BZK0O3oA30C7lM5XV3OsgZFMhg8k+ibMz0Z9X
agw2FP691jFdVLQB4Mb4Zxn459M2v/FeIbBoXzsJdBtQiM2CQuKu5KZM+QHasz9gwVskGwMuqMrN
jK0kWU61zvTNRv639KhNjEBg0HxXD1t/fTvWuBY3VNT8U3z6hYtMFxhrXMrCgR3sjKnloND7KR6x
E2mJfpJ8QCAwtlOZ8UB33xGaPwigcz1jzlRA9DrOA5V7FwoPDrmTXGMzekLZeeGiiXTm23Wo8vgW
T3Lvt/3nkvET0/OAFWasdy0nRm1W2Y5I8x8YIlf2FeHCr7Cj6gR951xMPdqnfbEYpaEPfYmcsaM0
L2NACR/tYWhhRInogcBpW6U3OerPYDFpUxoEjxCFgVmJa91AWswU24MV9eJO8Ac41SaLIoKp7+Nt
7wevNjDkLqNHMwj6eFdzasDxCHijNxMtThbC9By/rt8ESP7V0TT+mYV54WrOo1hANGC0nU7cFsEB
1P7B1uo50tO15MuvOgqTcEuHsT++poPxAlomDZ1ohtswMscasb0pHcB4BrnOoMafX7noK5x5MVBn
Lskk7isUtCCidaLDkEFDEbj5jBjttl8cEvH6TXmoqBWHj9ZAtAL55ObsmYAO8smuNZC5mFtH0701
DdjWJTbe/BZDmYtTQscjdSy5/pNKNv2mFezo0aM6RUKsjcr2hjIKWnTGUNtG6cExrGcqAt+TlXvF
6+6QNJiDS6vdQrEc2ESpm8DGLk0uRG037idQX8Iwvhw1Yz0fvEPBKzThbtNpdAxb4KluY0Icff4w
0WJKTris8M60bx5QUCkerd9ZHR0dVf3xfXXxuIdrK1hHPY4A7u9i6/Zeju/RufDUlnT9VY8SN8d2
XMb25nejvdMtKffetjqUQTHv/NVr6Afxlzbm+1z5rKWWf43NhXBalvLe4hp0mA9zUpG0Hj5odIZl
0hHu4vXRyOwXzQr9j8LtfYnr+bujXPWBwu6RmrTuthweWdnJsyPa4LtMx+jNrhwwTUGMdTPGtwMo
nO8oYkBy7AQaQIQ7V/kDXsfkEc1guxWbOd8h+GJgDWK5bKkUg2rgv8wxlVwLQZ6d5ytr01I+Bj2Z
G3kCBby7uaVs92xcagDu/BOUsp4LJwPl5FA+KVo+mMulsABRtzjVNkFCqql0WIdWhG18fyXeMb4h
Hrc2vkAQievbg20ehhjAO9oettEygkb2S+Aapn3XrMl2Eb8ROju3GGp2XAiTDU2orDZkJfZOHvwP
y6W3jR1RsRKYr+gT7/Fi0me0VHxHLpkQyBFfNemBbhAfHQiENO4VDvPyb5SOvzmQkoeb2C+yDT6o
gn1Bhz5KaYv9EgDH1ol4TSILNIAVtoF4LiCzsNI4Om0ArhT37oypcIgjY1NQanQAAW/cKltN5LDw
XFuEAng6dZs+UDdU2E0VPgmWDTZIfGpYkIiD+LDwYxcBHvoMt9bWdf0f/PNvvts/l7P8XMXfmIbG
Eko80WwYnlmZ30rE8zZdzilfmyvGN51qcwMJhDIWM135E9Zjdlb0VzB8VnkQI7ZhpRpGXngZuqjI
swPYIVT4Ck6CJkvjY4Sv6vQsIsEsnryjKUhysbO5G0zfg6FUvdizC4zCgE8xmIoFB+AlfrHlK9zx
CqbVxGq65tPaJcdock5Nn3Jt8OedOTjVDs37ObXaZ/zI/inQI7CXFmwJEBR+R+mfdIl+qsD9aX3c
4m17G5vq4Uz6Gkscfo4ujvFivXq+rX6J1HmDpLdbfaSu3wwnlEJuBf5dl/PL2NFma1FvJ2bjdxf1
+jkQfhyORn5v8u7ZKzyQ+wa3JtpXMuM5K8xxk7KDDfKC+ydtlocF7L9jjPfcNZtjb7PmSv/7m2Ya
O904604c3VwJ0qPUKdZkhUFLLH0dlq2fHSe1wrgL9qRNPO2ockA8Uj0L0on4E13BSn14SdoDSPTA
rlcf1hh8YsTazXX0XrdYBjnXP6QoH9gAzn0Sn1Q23fCtX+YluLMp+CVqPhxKO/ulnD8xtvw2kTf2
bOfviHoh0W6XXVUGDQdTnp9buxzE7eK454RbbY+3Nq0YYlDEWetunUBAXeNWmtLt4q7ShiWst65n
3mopRw2WsMrdYO27PhDDr8JZZvSf0XNkuzH+MZNdTLx4b4QY/+cJZnkRbXnizl6BCR8K3cPIJFdh
A1rgxDoLFT4BOWCyW5V9zibe+aLl6WxObLcXP98HCXfpQN3Q6G5Bnpx8e+F6jwE4VjP0MYc2qFj/
RZWBtJC+Ok5+wVjykxBdCuuu+mon+E/cAsqyhoVit2zzBLhaXhFgMP5n1vRfbYJCztvJxLvfuGDl
ZemZx3geKEhYBvc4OF27NaUF9YYCKcxXRYWgoNHui4BdU10be5v8xZ51JMYiRth7bVQmgJMIMp2M
Vl1KmDPuB3bB6Wi2YGIrm6tyy4+9wjZ0kv9dUzPPZwHH+urLzgHgxiDncGQEo3rGBlbe2bLHRKa6
stt7Mu6POvcyslAw+LZjlJq/O7cmOqYSQz54u1dfVZV7mC9wxSlKyTHTrICmuqYGOXPcfjvlgbMn
HAlIlRqXid8Lr4VmcWDOR5Ha4snGNSly9C0XLre0PFVsE1wuuzwwk3vSTxbK32C/tGlnHBKVwhSX
k3dyNQD5cmY+TLTvncdowDFUm8XVhP9z5LgRu0gGeJ30Uh/wdpQ7jKzudakMGCWOYFga102EAaif
tldvv1QJAHan6/qQf31Dfa9PgtG10wtVOWNIhwfyRD+5hD6S+qsZWs4+kNvM0so4u9lM2fJAm8Za
1Xxwuxjcs+cDGpKqlOwsF30wJOteAOY4DtlM75MqWR71wCdPGTGO0MA1ngfBmYR00/E8WcMugKW2
K1s2Y9pCQ2cLkexsoSnmFBzUYgQtYmWFJF7mtKBeuuxpbPVfG2wBT1cmjzI2IifsIVy+ypWg0EI9
2Bgodzs1F/rSOLZ/LY0R40XhV0/TUq3HuIOokSx+A+Qc1OqGa0r2NcneP3DWDIc5C5adwrIJO59N
n5XxLvW6qDjEZvDP5X20JnYrPpYebA784DP8kOSXw25i03TiakYCABq7LD5NNUuIKdrl67prCLgA
u6cSxczguIMgeSv9/s/AjQhPQPA/ETfwV2V3lIH8HsbsPIz5ORU0myOK7gU6WlB2UDmT/oFrYueO
uHThV1D3aBGpiez0q+wGZ1NF/c4H0Zgb9sNR7d/F7sg4k2jYjGs4sYnWkAzEPR5jMiOA/UzTveRg
c7DvpnS1q2+BV3gNdIVdujhnU3vMdEq9z0pNOJBpqzGSa+2tHTcNqy5+FlhWw2Im1b8GMmq4vbjv
z/DFw851Pqc2247W8praNcSB5GBTaNEqtrVu9wbd+Z9y8UYlLVfQYZ1Kyvgq5+Ca0xVqNcZtzFYZ
sbwKKzr1Tf076ccW72R5ntPsMWWoop18gdX0NCrru1+mF6Ul8X4upTnFSkMqx43bG7/WYIo3p682
alAi6qd8cZ68xsUrk38PJPMGwz84fXu30exasDN0RSXXGeIS70bigikI8KR9dqW4N9oiu27nX33O
4ggAFAzDK1rgmwkX2Bttb2MXyWFxx/OYwxAwl5rlotGd4k682JW995b8tv5/N+U+aYO+z8cYJWm+
xT7FKbirfxeq38fe+BSY5k02HY9B892ujJOhnD78Ul/roA/W+iMTyHoVHNiGoIkNZCTVcsbndsZU
wrJZ/5AU2VdFecJic2+leRDYjfeBKFk/l0/Yup9s5C2JqQivGPycOs6enVQ++nZ5WP8FX8Y75Z3d
pc9UwEXXuDKOki1u0eH+Y3mkLTaiDhu/U8i3xaX3gw8euyd6CNk54aeL2uE1nnPvB/GFXVSSF7cR
n5avwLpFrfy2autkVzN4KItpZUNCyn+TxHL44iBsL6W896znaByJ4bxlvPesqv7vR6swDDp2AWwE
ZtRIEWWSMuOU48xmzFuAFAxw2wRjN6P1wN4VydwqWMXGTvBso6BR1ErPuJfRGQ4D1jUqIqSEamU5
YXcxGFFiWnswXKoLvgMEoGH8gWTyCiqTVm8ZcRyvRpbGFHuL+QNKfDimVIMFRfmla29r+/pQQBRZ
6Vk+2Vu3+T3il4P5DDE3Hrar0pz3vn3VtgnVn67cVVjoYjPfus48HYYJNAUh2BRlUzvzroJK2THX
EN6kUgMpFwg51NczK4bvYDLgVJFEbvIdL5h9JoBfR9hpInG26Gxnr34eDMpHZkdsFCJPwerr0sbW
rtPJJ3XS2xnMAe8EXgmKW5+1toq/q2bxCW2zm7Xc/N/E0xxxEA8WGLKiRJqpxVtpgact5+q4xiHK
SWLdT9bekzaF0zDSDFRqxgemKC4CxjptmtW3XWYPl1UxAUy2Vy7Gwi5nTRZ55a1OyAYtw1nDt2Gq
XoDmFhA1hEPIKGquHbGZZUr/uHV5WTWSZbZvhEWe/1skg8vdid57MgP6uGNiKYHu0gOm6/0S8e5s
UTU7ewnNCK/3kHLzRxpyGxAHAGO2kUU4wbGj16CYd26zPHWlhsNZTNAQV5Pycq9FHOIq/FnwvoiC
rHpJYEAzKBTlR6WL8/p1JVEC/ucD8frGKyT0i/w9wqwfT5C7HJ8pDpQ/fz5zmQ1M55GXa+EvSr8f
HPxyuOe6use2z50XcISRncx6va3OO95ou9Yhzopg9R+XxsrDwfSY1OnOxeATmdfcGqDvGHFOYUcX
ZkQhWhHQk8vuN0vS0F4ijJH+Mc69o8tVKcYKTr/r6keXz742z23uPzeutSdQhNvVFsQinOG5samu
z6xLT4HoMiSnIrLZudFlCHh5fMLTAiui8LdOyS0xCebPLJuQeV3/4uEA28yN81GR+9nMJbFJMW8t
4tvrE0reYKv4+keQhWZN0oYnOxqXXRF/1LzotO3ubD62XHQxBJcfhUOcNMcNY3UFxHj/IC3fOfpD
AgbQ6TAlEHxJGL/MRpyAQj0SQLBj739r3EDcb98oiFor7zmSKZGf5CcI4ydZNn+h4BEs5nFfPyql
LUmu05AdkbOhhUmX9fJkpus55i/7sjPKv6TaDP5ecmBZig+2QZiXE82ScDtzpgfhhO2A7Ed/CdJM
GfztzJ4te/qvolESFU9uyeOfShPUL7v9aGM1IGwbF23WF8/K6V+sTlw6MofIJnjbu5wN/nINusbZ
pzwU3VC/IZntnYBJaakJdzjYhQCibcch/fQd0lieds84psBw46TgotFwixjfI4e7KvOiw9EDjGXo
Tmzi9uZYfWKCAOCVUYI8RtmvyUt5nAZ6zlhIcrjj1G+L9BVGwrGk2hW4mP8eJe3Vokwk90oJJX74
5SlNmBmq+05YMd/lVP3rg9mlf2dMwkrkpMMJpu/HYHxuKxQWxqP1FcunuP0Ffe9ql/N7bsqH7yLb
ogcXMM/5mbtW/R4M0XVcym/lmtNmzQBPcUJLiPMUIFANvvXS95JO+UCemqFaqUwTve3YyQz9AGTz
Unf93xph1ODtuaGs+rVeiycN/15m3qFeeJM2hf3stsNT0CRfExrsUWKbf6BQuHh8oWsGggi5h+w5
ceKVLQuHcr4b44JXI/IEajJOsKr+FXvZoWhZNEK/xQxOfhJFuK6sU9ACU/er4H3AtL2R3tqN1JvN
s+2n0T02yEhy659uuuECNZRuaGMgGrG98MRVjJVeFDJEbFlYH2snxomCpUMjYQDDSCfn6K1j4NhV
MW5Ljx0bbUxXtHH7UIxJ8sLuZ2Hc9938CVSVi5oMeKnyxPzFxZbGjmSIx1d7tJFhdQntpGky6B1w
eNm5GiNNgm5/M7vlu5U4VqcpF1AGeIdRSXXioQBi1Hwx5NtsP2xjP41osAYbNj/ID4k3f6u2wQY7
jm/sN94NL4lBv0BD1Vz3mtHjuhgb+IDkvaAxdWMM1W/b8UJtCkSI/kkHKZtUMhaCazUyzj1t2lvT
05Qg1T1AXNkwBh5tpZ9x4NZbRYTB68Yq7LBUMJL8zXsyq0x4OKFehrI8G6D+iRcl8nVwDH7UpT2L
lwVPwQXr1rzSppz3JoYQ3qG/HBXf6z+ndllrqSxg1Y6bEr+/i+mKe2YGPbp0D6TVqx+fSoRPWTKx
IM2T3vqsS02Qpk8QMguqTgneyL9tHL9UsAZATv6WkMBKyaY3nR4YjFai1HSjH/SDeO8LpaMvHYSA
OKJt0Kr9J9lbFp0Aims9MNcntEnroWaaiNJ6dbfhwW1H7fPJmrFt8C/Dm39Si3GkohMJj57tNuv3
VgftX+CqwavBliuo0Sf6o7+Mt5YB3OCWxTVQc2dluUsvOa+gSkOrEMPJYVTp7e4PsQxKbZpjbOTX
kes+F/yrvxJEajxR5cB8EyuoMiMmrOvY5j3bFmYlMkLT0Y2s6CUizMTdgm4fWV9qe/EOc5PtfY0h
rwhEFtp0DyaNex7KPvnjLPTJ23P7atM4nXarHIKePHB5CWt2rBjq/foPZ8gHGw/MRZZYLnOH1Weu
Cr0HGhxZTErNOe1noEsVgMSuONVuEBBkqBo8s52Rf6zgCfZgOCY1z4WZpXBSCK/BJcY17QDlZtBL
Nd0zzP/wFHdinr8dt75yvB0D+r9hcp28JXvoIt1nSj2RnAq9xNZnsNktdFf4QWnh7jL65kOoKMYG
SSLhdc++hFu9zZWDKeJoTax73Wl+9DGaU1Zg0Ga9wg6md2JS3Rofxi2dbqNT529JlbG7kvrPgsnn
iB61Ksb1kxkNJ3vo/sZ9+uq3TCXYYvYFJv+c/3LgdCftlc8sdE9ziZtg1Hn/49Ojx+wIlW5ktavt
kETDU++s1XApqpx/rZ3sSxn1zR1Tfp5yHxXiyy3713nl/0Qc9SAPwnycnpzYOIJzuIClO3i9vvRT
fkTsfRtinHrQnArYaishe+xX02jKwFxzTq8yXZ29czsn6+VvlxI8x0D7ncVQXjZr7wC7NK2ABQ3X
pa53nUSgy7t3WlVCK/P+ZwkX6/dyNXqyVmnONi3LK7wYFFmQZqRmhLaMMqEYo+dtL0weAifU2M5r
sfJ3Koe8K1FOHLLuv9YaxrV9lsIlbE4bgnsjF1Z/TTg2HiVV7SPlK7Ql/l4Pr+40IapW3bjxABEv
NljaFLBqEMCIj9T4p22bJ3xSMlwIIHf9eKDqgZFolbaaLN5Jnxl2HPmpGOMBvPLn6pOZ5v7+f5bO
Y6uRZAnDT1TnlDdbeY+EAAGbOjR0l/e+nv5+wdxVz3SDVCYzMsxvSrPNlpXdrkcTTFAIQ3xhjPqu
xm4jUZKdOtPKrATCMO96HQajJRomQQVvIkdwrmSc20QKMw7DPFUsStHMXrkqamAePAkm+8sJze+M
cZ4xBEcmaVtN5OBT2FJbGBx4N5QIXCCijAGLRAi7BqxK5gkKpnlCHRtPNGd01zFGhDAsF0bX41MU
uf+A9pCjTyHM2mo+9QYt2NqomGun2nWkZornZoAmi6RIYin70KnlwRvvVYsKi8bthd16MFEyQjQ+
tlAt0GeSJf990oeLYcExkmuyudW5hJcfKugn6VdWcbcApIWYUeZB3Mwa5BDonit+/TJjyrnVAx8t
nKBhTpXx2ILxXwWnsa6tbd3hUAdFDyXqHbjidah6f+AQPQjc4Oh6TssSQFTpIvAR9K+Goz059fha
MrmyxvG9SDi6cu/hQjxDK/6e1tSQg0kOq1dQppq4mp/DESmbaWiB9cxV960igv2RZYZ3SHs92GiT
9+XkzXcB8o+CiJDWd8l+NosjHj48jHgDmxYerPOkcWeJPl8npPNiRaUn23/L3cRMQ/Nmhkuen9Mq
3BdOwlE0B9dIrUc06rujvMoJtFY+/5qDs3r1c5nNW4/N6KkONKHmGeFAZlzKJlFlWGb4uNYF+9kX
ayRFNZFcbR8o1r8jKHaiDYQvRTbugs461tgx6Vm0tkzlLTDirWyIwQOQQ9QDjXC28/kdlV92Uadv
vdED76JdJllbrLoUFJxLnpE1xWOU6qIqXM4MnD+VaN4xiANZ667qFh3Ve4UEbJQB2jy7EP+HAkOH
3PhEUO2o9+Y17/YdWyfbg+cEiIJFbB0tIegvK+0+DlxqtJdFbGqAs9XpUjDCMP/F5b2Jo2NCBzSm
Dk2QZHH9khUFoovv9g3kMyyd5AOwLSxGvpxryCHB9ZfI3wmw3SUjg1/JyNy5gNtf5qDIEtouEZvG
bolwzGAtAAuk0oS55MZl1jlDWmh47UZTsr3ZTOuy+kgAjg8ADBztbbAfjfnN92lluZkGWsNcK9uW
bjWKDyBh6L3YJ1wI1maMeTBYCH7DQlLbiVGToTvtGNGyt1QwEP0yUjP07e5csO1fGoQm4LKUdCIt
HASxR7GDJbfDhcLI66jc2v4nKB4JMnz8UaDjwy/OowYIEl6cjaKu8zzlP1x6ClCL2TUqNq5gcJaW
Ni5mbnaiMHbpiFb5pnOav8jG6/Af870GAUoWeIcVoBEE51CqPmef5/HWQDg5qvDPtK6hR+s++jZh
jsEgI1gX3T4njsknKgokrdr+CvydB/111PdR4FAxhYCgKGy1O09hhHEe4oTVJ2eHJJHfDli1GRGa
f+CJoqIJu/19yMdV3ZU4k/6dGZe4mbOYkFqzhw+PGe84EZD+e2EsGjUzt/JSOo4sliSQ2+eZrKSy
v7DpdHkQ2V6CEL9QkfsrqIHJqw/i11yf//K3eqVfDKYBnZnsZjBruvC2sE93T0PzI6pTNkI2Fue9
TY02oTXsGhhJSit2OsiTkcXklQ8NABkCnvI97AZWb4aENviDRe/oizFBZ2FitsYUg6eAZ9jWLSaY
Dvdh/A5zFHFze8UaVPrnOqN1IgsQPx11ExcQRNpNBQUDr5EVt+vrJqjHjBbyq2G9WuDS7PrLRWlN
I/3olfc4YEio76r5dUCbEhTdPkRJpC0Ql9FPDvLFZkp6hSne/y+0Hzdx+IdVPxGg0b9QPE9UWmgI
UDHZyEegWWfYb4yB5TfMzmBGAboTIxQUKg9c8+zEL6br72BcIV6xt5ToOOOpTkIg51EVGlsN+C9f
KrBVKD54ZGCvFIR3vqxuXVpPiK4xiuV32wYsKfm3HsIs0IqVWX/FzIpY01yfvHXaWrB1s71GoGD2
fqphn+A8tlOc8ZBXmCw2lBSCy+kQwNGnP56NqHAACd77YU+1+fTZ0AhP4gePNpmbXaXFK62b5AqD
Ud0n2nPI2nDccs1QZC1bte29g5k+4ubC6uQqUDc7cwGy3WTxDs+4PB35C8bty5LtNRIOXDWkjfdS
IBHLb0SoJvXDg2yXatRdh529YGHx4HTy3RwpgAITjvmKWQs86HJazPYLGJx+xojYQZgNVPZsbtjl
KeGS2FCZ3/LlvYCPRFOD7x3znwaFHlACCOyqxxRVy1pvnlIeCOPiB28DDM3agHjGIo++WtAohYPE
l/bkZXeuPYSSg4Hperb9vRPlzQUdmS1z6mrBc6FUp7nX2k9FnHzhq8dYKaDCxMfjDZzafgJDJ9EY
Rt+B+pPzeP6YDHvHo0wM9ZRLfZnRmPbRJDcC/52BSR11lxIMb6jMKyuz9rwLntYUaYcAuKNPvI66
dEULGDp8R+H8xs1PPNrBfceXZjFSnDLG2gCtXk3+rcaDte/DXcBJotJUHNC1nUZyQLZcXn4jubfA
P3jt6ZwgvDfowybCmi3PqkvOnfEhb6Fvs4OrY/NM4hY14TUs8JnLFWY13JxaHiW4tzUACvDQbaWi
smtsFUvfm2P+FEyGBEala98Y/QOhi2hYQ5YKknVnFSsWCbIVa93aY/uIE0f2xZv/lTbr9kPUOiCM
0ThkF/UE/PBFV60Xm7/hUp1SHPWyd24i4nr4Ga9GzhQUq2M3qBzZx5H6KAS+O1ATFRhuOu0mQac4
GpN15D2CCPPpDiOime4GSIItnWiaZT5alwitBsgrSior+6FATIiFWunFtXcRDQVMJccKTNyl2W44
cRIPlKINBFBnettuSiZXJcfH2N8ZB5yiJl0ozQNLIokT2d52rbVDGmGElx4FjRqEam54Yl105F9l
weAvv0DfiB26Mu23lAS+FXgxpM40Lr4V5jw1DWhH67asDeA7bnafIIoQyMJQ26Lat/J9h9S3WmHJ
tTIU73sOTPyraNjkZAdRmu20qrzJDxRdtSDi2mqyTYBx+08JTDYXkivl455J8q6rEerUirNJZcDJ
OUJflnOCK9UoHlz0OnoBXOMjNXRMFhJ7/ocu0zFKc2QIbWVDrM4i7VX324dVqEfkyl8KPXlMxvTM
o9J8bTnW/odsjW4imWarjUy5grx66jT7Be2lZVs+dRVbimmt5DE82UwFO8JvI8PCFIvcVY3J8ts7
+ugXjvbZgYKiMIZEFLXS9zQcUZ3NluksHtR/sbLCIo9Zq3LCDmEXcUCPNvS/S+/O6z4+9dOh6pGO
q7VN1e3VUrvJIulQtwJNiYQep3azwMZlxyOQM3qg0lLKm+ycuXqn8YR8APrJPRiEOLF2Gs5FBT3F
NNH3ij+vdNgXZof/tEt8mabp0M31PxMs9DKs629MvXZ16j5rrXXRm+kYeMoK/XTMVlFBcYbmizHU
JRnLP6WPIHKBs2mlq1ck9XqqCZhKZKUjfupmDDPbnwZ+BMWvPppAWVknXceIFAemgzIl76oX7FXf
OhS9/prY+lPoO9bCSJBYMbP9YE9H9L73c1vsvSx64Jm4xcNnB+P/GiHTkXvJNx1b3pVmvGd5c0Qg
fFv7/t4gAtAz24aIfSxgPS1HN3nSzIybohVseUi/5IK2Y3E0JvJ+1jT+GVR2jmlugn7GUyPcOubM
Wvb1DSp5q1rrDk4VjOghoXDBcZiOlUb1hHnl4CnjwgnLn8zJjpZSv4wZ1kCuWf0ZeBRxpK6NFm/t
qHmqqox2Q39Wx7hfKnq7pZG5V3FNtyttGwhbErbPc5KDS8wndzdn2j1FpVmSywEMHIOeHRTmrcH6
zToYtRTIdj5crPpLwSU60q/sbVU/++prTdxky0o4DglakMpbn6n5m1a9q+yaQqVPvDHa6uwAIsKF
CYwmUfWsFeDJzqTKktM0/Y+azGsOwZ6l5RLnGXgQfV6B0WxVzArMb3o4ixzAY06To2rPrv8Ttg9O
Ps4/2TETgyQVGfg2uWFNyhhOHOggh3ifBhN78fpzxvCZwJmRmhKB6cwxG7hkxleJakxahzC2nprk
JmcMC16ODqXoPufwJeGL+VQisSy1kO4pCKXN3L8HySxVjnQHG47KcfiAOsPQi6Fk3C0Dzd4O2AFo
4zsXKk+HUOg4KOijmieZNReutC8NHZ4KlE7xbkLJjkGDp0j0Ar9ezg1zfH1PjoFLAZm9qqZHqyaV
zN5GBGUMk9wxnM82mcVIV4HoXOjQ3KqGCYy6k2iL0dhKa99yEDKT9UPQrhwuk00qTybCiZlG6Ulh
6MB7oyNFR4lzloSOT+45UWXqMYP8V2YQvCqsFGABJA6mfpDvHyAu9iOR1XvklEm6AUqCz+AyfIY/
enPzkhZ5hzc268oL5i3PL8dqo/2HtRQgMCmvevfdIrn3MzReMPuRNDNtkPQmsGb2HznWKBhYPPwo
UONFngXQgHgolb8K9CvvhCMUzDRUD07+J4d6I4pDlHy+//tsydvk92Yg08UIHp7SSLffeJr8tJd+
dyHgJFKvjreEiO4y7r5ZGEbMRFLfZwlGtTYzxgtLACK77C2J/rq+o71/5MW02kOGSRUFZBVxanEn
LhJ5nfKeWMnGza5a9s8jM+czw/A+M5MHErCgS4avq7bTWZUZyrasArefCSannnPLJwmHfL7t4jNb
gqq5UtEX0mkkhi9sk7hB1h9VYLC0O+ZXKxfV0wEzsCGBp5xDoUA7o4eoEl8Vuthco6SFtDt3Udoe
JCvN8vgyDvHa8X8KFRE0nCOAOgVDee6wk2UN7HCvvFStSPjjxQrOgKOimJ+TmMVmP3Q1gFU3jSsJ
EwZcFRmXrcLQ2nGTms0MlA3QRc1BfOABNh+pef3kIvULEohLtKbWifXk2N6HFIdjhn6BEoozOCSC
l8F5MHtCXCF7YCOZbrPCWLbu7/kn+0pFg1d1lUXogPjNJ9DVXFs8xW8SMUD/L2Pnj9m5F4pcxtdw
V8qnmCCQyVInIIzpV4CKfR1kh0QOxTp7IPYDHo9ZHCsxPlN6eK1+9mx9E3O3SuXDmSFlGvwlK95r
PWB9SFNoA5yTZDH6uyj8M8i7dt/E0hmRfNZO4CylJAzdfJ1H3cJLbDhb2V2jy4YuzZXxOmAuglOy
rqrfZ+Dx+H1EEjWXLGRfMwlYSMGvU8zAxZgz89Z19k2OCa0dz04a7gARHELuhAaD5LOW4yA0wsCa
3FEMu63xaCLJCSLvMsYg5iN9Qwts5XBVcbXnjbIPCVpSVBNZJLz7vb+U/x3IaRIKCq87jMiuchX8
NLpmK/m2ZLSX1B7cI8Tr33WINN6q9cp1RPoS0XuQwC9Rt0ua/a+YsLopzG8tb5Yzx1iIlwBRJlP/
v5Jl6bGgWORera4Jy7xp2dCjv6ooc03+ZJ+GyPvqACEapiC9YV28VlpGHk9Bfqikcz0TJPgr9sZM
wsZZjhIC0Fiy14ZOoJ20O79/lhrAZSciwXElV+J7eN9FBI4wu0vwzVkjtfZI2F0R20cWe6I+EXt4
ULJQ+Wnb0IFJCCXko+3+WnRVZPOqOgZHWHUUkUgfbEpaXFJySqZOc1QeIeHQ9n9Yi1P/MPpXOdlq
xMJDkmgCmw8fnguKGubOJOq/bZH0YxpIMkQBXrtLpxBzWtQ83opggC6Chl5av87Mslpa7CCQpRWg
URvLGeiim8Ely/KNZcwN6IlLJ5hx1bw5rBN4S+O6rkF4R9FZ3lKdOjv5M82TVWLB3HjXIAJKc0Xe
Lyc+FRptjvoL2ealV6I6SMPDBiLZ7aXJkRLpVNwCJAga1t4ojA0o+XXYf862g+AafC+KCI6FqHtB
DRkkiLMbB9y5EZyNaeDJmVdyqINgpVJIkSi42W67TXkT8kC4kcr86HToEsRoL7mEybv8l1Qo6JOT
4l7kkfj288ghLQcGNytH90SKy5r4Hdzl1pKVZ+d3anzDPo8O/9T9ZUq01YrmopEJKUkoy5IzVlaD
XG5Nbj7qEXPQeM17IpIqA800NmtPYhy3fBCaXcjdSuCg2xYA9DfOJruJTUWD0kH9059uDUL13Afr
oQi/ZrR0BlNdaZyUpALMUICBbyjUk2Qjl88KzMP0YlqvmeMteI85bboqBjgsZ1+drKVDI+9P1qic
BNJkoxHIT0oTTxYxKxuSyZpm4++JJHBd3pVN+dyFylF6hVyKQUnaF+mKfhQTCXJSY6krBtr47BfO
gkjH5uHhhW989P8TsM7LpRPV4DFk8cJI0MF67SIQkw5gbLIbySeo4k0+xkdhpokfchgwbQCbc60L
ZJ6IVHqaQ6b6dnE1SzimOVNd1DAlycDaasdzsyjuqF1ato10m0paZt3e7InbwVZEFZD5v3q6zdAP
DhupNUsLx1FpUMnBSpw9cdzQJE0avFeydWmDv+LT5VyFp7JgsA61A2lknr+cT4avTS8SG3mBcIi1
FQ7TePekxoebkunYfoXfeZaeDX2cQfbn+UuD5gTyLh7A036tGvrSC7qrMehPbgObX3DWlsup4TWF
i3AL+TgkkALbh0XcRbBIQV25Jfio1kFKwoWdYqUoOvlR+NJTUjhpfh28pAdM6cb3ybanN1fvc8wR
neKCm2izs+vqieSQJlDU3rosIPRGpAvVtEGBeh0n2XmqaasIWQJ5PaZS1j1Lo/0AYmfR50xmJIGT
BTVazWFG4pFIYs/Kh00V3Ojta1I6PAgxjdO3Jd2hvs7IfADBRcNEAwNxS18fVo6J1xouU0VAYzCc
n1M1h7OA/o8VtFdpzA/MD7RR2RLcrh0yZHbfnGW3SeEI/v6fRhEiQ8b/fn46aHHypCrDCwQmBIy6
+s3zvI/ehdFk0+UP628ptBTNP9pxdACYTyPB2I5tcgoq5zVHF2OpWhe10U4o5e9HupqjjQHDWO0t
mg5gDy+BU3yU5vDwmvAQxP1KUn8pWlISLddprvWEHkI7KgeEJrbyl1Op4RZka/cwohlU2801ZPYi
0Yh0+GgTnm3stp8ZPt8UlR4LYQEoHsKqYVEBXRnjhaYiX5EkdbacUkTiocNABQwjxImpbPgGG9G0
GXQtbj3b0WUMmA8jWvGB9TJU1VPrYV47pzdk1w7yWothBltqispgfy617MLY5oInNzZC/d7ox2jr
ByosiIpk1jKFDWnF5pkjaFy1dq3fkix76osGQYqMonlKeveWKFr5HaCBDcteoctJTw7pw4RCNqTb
niLlhsI3qlKppqyHEBErJS0gD5pvTRTfB3IPFQAVVBn4m9GIySZNCsgMl6whcZOm41jngB5otkwU
cK2r78oUd86ENylnZeHo4JT88vm3TNNGWStLv0HaiRzrWQ69rvdokvVUOGAzoFMPE8KtZh5oLLOp
WRcJtJaKYlK31XmNg9HNUPoHPqngp1MU4zQSMfSUoLTX2YmL63dDa9LxCMBzdBWuwmmKCE0Ab10B
sael3hqpasSkqE7j6Y8JcJ9RGUZcSGXcWjOI7hOkmKlUTk0GqlCjcXs1PH/tKcV26kL7WjKuXKpZ
ZYFCtz2MhVyGjJg09gOe68Vgzwxh1Ivq9s/90L3KOL/PrVvXQKge0QQmqWWGh90Mkrn3Wu+EfNLN
WBfpKGP6LsuDZGUw2h8v0jOoCODbjQcKbQRRPKzRuZSY2bkIITfZygO75kMLkkNJ2o1DfhuosqNp
wIFWiPLdS0HWjRYvdBngmD04CoNUWO/e6VRz7vOg+68IICzzbKiozDByGNjGgx/Q9HpLTRdZeLEh
bs6qUWjighJdk78R6zUN3VExZDMQ7CrWckaT35CMrENSwx62DAmRGcvAB5YraKC5wTqCgFznI7hz
faVb5StFfV6hBjWqypvajavC+5YLU4O3kqyPk3QIX6QbgJAIZhTN3546Ls8tSGchdnxgmaYmZoUY
+4IDFO9nkCYNLo0QMEGOtnjfkQKn7rUD9oNgLQVcsVBDm1W0YdQM/gmJTpQgkzl7zkVKPucMkY92
WZYtpjjcpoyAoAAdKuZRfvNwUBwxKZCl0Sg9MX5C8iSTWYF8ASbjp5GXUSKcIP9MHkKO3XavBc/Q
Qasp7UPINyHWGM2yyic6CbwGH382+nEFtxzSfWtiMtL8Z/BvOjIBFVPdZU01zxmYCPEMZJDMim2y
1TpRnkkEbFVB8e42QeWt4xIbwxpHNG9h0f4hQenth3wyuUMPeBQzLU5XbF0KgGCUUvKndOdLPBVl
uEsKG2KXMIYvNCQV0iz5x6B7kQNFlp7a4gP3QvYg53YsZzJsv16F/5Ynu8wHh+9oOxoGBwv1GMdu
j2Bj3zjcxyo486EtszhZG4k7bdAoZEaPk3s8vSE0vOIL5absDFkVMlEpn8IuI8OXfsRdONujfx2s
8SuwAMMiHhWx0Bpr2jJ1TEz1aqqck061McFmo5e07TigU3oUfMZIB8NoYS9kNN88UeYe/+Jg/JGW
2rmrk1fF69+ohMYUrxyM8VjLfKYHN7RDM4NOOv3Obs1d8LrBKy5ROnzTWdpSJsglq3G/BX8CcpAj
t3daLMipwdqHg6p+wIlaolwBueThM9AgeZctK43nPB1/FwDNEQ8wAY+WprnZF6+S7mTO+6j6Z4gu
p7Qo92iCrOT5W0qzzhLE6XmQdFLW8qS8Mt8HcDSlLmsgSWZQtqwePXoFvvYdwu3CK/7ZqAEuWit9
mknObSamFi1MJCg0BOmTGUBw+AKLCFyK23+SsMl3RQj1LQvMDEy+xEGIQCoDtmzAIq0qZwePcicT
iIBjroat63egHSF6SgpQICUC62qpEnmxKLRXoh2fewqsgfxUZ4feK05ArC9jmPzWk4Am1g1LtKbZ
GTgnsAKktiN9sRrc68Trk20m601GbBHns0xCJQBV6DV3XYPlPI0/qzK3rg7/Ne2+E2e8yxORkCWR
TgVeo5En0yZLNGdLOi+/3pfNofHbE40l2ZN2mbChzY0Mu8vywZjCc/LXuke5KQ7vTj4DEsFDvO4b
+RxZKE30px6VMxFzLid2yi1xGrrLdGTTtVPw3Jj08mYD+gQl/YqABcq/Knr8xIzaszNgSsgyO5g0
0wThtuf8B80Ezq+3nvXr0yyT4VyiISaAxzHclnyj8o+SV6fugK4KHbXYgHqA1gnjCo+oQ9CsfQSA
Q2jmTeY8TRzOUYVcQF4dUhQBbS2lpQXvmOxINgMbj7KJoIsbExkf7aDQae4gk0UMHG2IaQH6jc7y
z4x3uV0ckJYA3w8PiPBUqP6ejSEPGM0i7IlRNC7LaBcjeJcRqQvD2Q2a9SdPkcutiE4wrQmfcQ12
a7Z/qgpTgD7c0sTauOzwqSgQ86vvsW6v0XkH2ONV1hqPcMb3xmcVWnhRKLvSrT8Vu75rA1JdYJzK
yXpT9PmfyPCEWv/mDOFaI3bFpX6rMH5HgQJnjXBKENE1ur3l4yddraSdmtvdZkpVoLslzLUUlo1W
bNREvWnmTKFhnRi04IJe7lMCtE6q1RjRO+WS46trRdV2cdUicyaBZgq2cubCldlWyOAR0HdOb36H
KpUGq7AgOjCe+z3eBKA1Noq5cXnG6zL09i472YujEZwb4l6cwZH4Xbr2ZjCrg2KjjixljARKmUrL
0SxboSKtaooBIxZjV01g9Qc+OLc/HZH+Gr34R1ZO0aMmMxSVg4XlsHAH6w7MIFJi49YEn3Rs1w0a
KLQVdgaCf6fIHz46Nz/5AcjyCtWapu7OWeMu5SU1ebwjoEg2Ik0ZzN02rBuMLiUoUBQGkKzs1Dzi
k7GV87XArBTwuvKllTk92bykPeyBeNPo6Cl0ghsvebVzuMEcOlKxso7A1CAQDs7IcFdqAHKU/67N
atOwxehqQpSLlnJmoqf2ITN1STFlYCF7t6cdgfLEJue/S+87NnUEkfBZ7G/SxuOlW46PPR8TVBZr
ZBlPchNtfHZQOC0r46KUFzPh40Ea0FuIQ71djbZ1i5Qc+dDipjG1sLV+XA3SKAd7SMvQBw4md6rp
/TGb4L7pxl51yBRNpDBjl4G8wYE4QDXkSQAhZj+awWfU4xQ5GcaGwB9NObCKd7msKYHFQoGQtCrQ
l1IgTTl1WouGGCLFi5q+tkQP2omSQ0s483kTvl3h00FctOYTY5eJ5rPkKlbHVJiGjJhLuNFX36Ow
mPsJyiuq92LrIA2C3N2UXfcP41WEdWucfDUbvDH2BBl0XTSdSjqxDPPXveqsS9ZiUkSU05ADP8ci
Np870C0tPSXovkCpZ+yeUA3k5aUx03scJcNgOpgx14v8iql250nnACrxQ9nmgl4tOk0YxwHOc37z
npQYQFuOtg2T5uIA5BlBbDjNdEpxdZzJyDnBD4OVQqGxmX7akQlFDSwj0RAPgQ1HnX0wovQnd71u
jYJ+i3QEbMsGIIjXmVu7i7J7qDoo34IFT5kHH/VJ0UCAgD9UujvSRku1h3rSdgic11H7U3HscD48
q2b6t0pGcME4ITQGlFqjvNeG+VCy9OKrFg8KqDmez1q3gX+a8Hry6GY2za5rsEby6ocRYQ5S1wYG
brO6stF/RGoYIxzfDEBgaN6TgSy6HKk1Bce2yrv2ahLvJt9KljPy0ItqxJoRNl8R9PiXek8atYvK
IW4KNkMvvLPOuraJ45bZHyIPwpCrv1h5eaJrxQni06pU40EjLM/2Ii29flUYwIaVudnnWvOO8Ple
TnJD7Z9IUo6BPW7pIS0bM7v9gnuRt50D+8jIG5GxmRS761bEPfy3OjDaEy4fprHtjYwIi/YKi7Hr
nxWt+8hhNloD3eYs2rjkzRhMHVmtG81hdom4k+/lO6vrPsATwjaZj70b/TND2oVwmtg99Jy5isIU
r4gpJg1r9U8gzsARQPJbA7ADWS+F6tILqT5wYYBgmIPei/8WxXA3SGvgsazkDYSoPRtj8FVlAHCt
6haHJgir4dFPngMaDpapziW5Fosg1CAMMk/ry2CGxoNhLMxhyOmnuXG+Jkc/dkl6TXSeHr2OBXnE
T+dBwErLO7LEH1IC1LFGBTWjpMjej8R/xnEOsjk9/DFNP38jY0Lsibo/xnShx0agTMbfpa+l5p1l
ty4U/x4Y4dXAn6iqUT2XyVaLVzc+NPuM7w7IGILe+E5GIMpZTYhE1JjZXb3qLBzXKkmYU33nmQWi
MPW8VKthM5Pt+umwHtVyC/IfuTEGGTPYFHjbDylZwphS1Ip2AUQrm4Xksq1qhVIvn1/dylmhp+kv
Ijf9jsHT+KX/kyMTViBlq5HRjn39UlXBVUGym2Y6+Q6xp/1NZmZSCit8syKgP+p4dcqILH/TNAOt
43YND/2W0fLXMbuvcWj3mxVNPnjkdFjqtW7DnE7/ok2O+Y+6SjxEZJKcrkHTL3wgjaiQ8UYRwlHA
WwsAAn4NYnvxUtfe8746mYxynFYFj+xN52HMoVNp+zZyEIUIC0QeC+OiV8NfFh9vHtE0Z4LcR18j
WIdJeHUYUnZVxZQFcAHVDPrv/sJWeoY91D7onK9VXrHZG/+AYLODTRgvE+O/wja2hY3nZcSbCQYh
XLlIuXgIaEyR/6ElCtQI/cOphh1yy0tUFq4VPA67RxHD88ksO8CrDWlt7Xb0XUOLAmB6nzFz6p3O
21Yy9aJJgF7/X0rcCGHi6kGzeOVjNMRj9/tp1Yy0k0j/bY5MHdiG7exE8ZqRGBprNiCT5ugjWFHb
7qKi2vKt7cAsJQNHLN/L/eIcvdJUezF2n+JgtjTV+hHYWCN6oI/kZx3/ErGNDLV9IgeANHwc+duK
Ywyd1FVXhyjTVGg1uxksfiDCqbsbTX8dOK/aONIc7H4ySnS/Up/T2H7uA9qVuI6GlbGuah21uuDL
Qw0GywZ/UXa0TWij0/KNeyRq0NlfTlgXOg5aMIG5MCF3RBxmESzLxLBwLqE8Lmx0hCeMVZJkHU5o
nRd01lmTFGc1XQB/SDArpjVNFVRTwdb1KenabadY79hQAtQ48CSV0fwHjxnMcX+Kg27bKPVhcOj/
ywyIQwcQBX9IMcIfPe16ciDXcFGEcJdoryAZGKAbNa9nAQlb8QopOKSNkpWHeJzkKcTHikYBcqNk
VZxkPEiOGmRwsIgiqQrLvKMrh6QCxYnOHEi2aY+ZvSQHRROhQ5Z2zjkpexrlLlpIVn6CaMGD1F7K
FpVFSglTJ8/1fzSEg5XYei9JwFVASbk5tATzaaNP45H29sa2Y1w5G7QcyL3H4eqVzdWtGVzXvrvS
OH9bhPORPtGeNJEh6caGTnS6NpjYlbRC0qw9tch+tgolbT1V+8prdoOLFt2g0foDlMpknmt2fyLg
XZoa3XhUMlHIyulj7pVdg44ox+609HCFjeP66kJbX/DgsDz4mJksVB88nSBGq9qA+wXokwyPSe3G
5Kzj0ZHEvhQUuuOIUkWuVumycjA6qLJXfYpOEqLg6T5HxDg/thfJHJzkMHBH82Sm4SE2jQP4sW1a
G8m2x2KhU1zYimy0dvR2E+0zJDt3RpeCweJIjQUnp7ojZyQFSe3cWkAByHldNVBkljI+x0zWk077
tpp57TXDxeFwbl1Sw6ja+3QVgjpmrk4h5XaniQdjBzWqF5CN46g9+Ta4CPCzGqI0MdnP2BVrZRwy
NjwY0WqPzj4EFgRiur0zDgiWkbnm3dGy/FWfYorXBVjKaIfK1N84Td89TlzXtU9N5+wr5x7qyAyl
tClAKh3cmFO0DEk3ffXd0GFleemJl7y1dZwD4Iatqqk+q9S1rWYxNxvwygL2T5OJx0nsjMGGsKmj
3PscaeqwTAdNO6k89DZDKIyMAMW7JW2Br6ysFpJuSxKhdtregLSFDBUnjPJn7ICpQN7B2gPUWTgu
wB4c8FnYTiKZG7w147TtZ8gVJRtV7bNHg+Yu/IlVyrrqQYy1GpwApppd22wyrM+cqvkoCzSWdMA5
AMl5a5m2RqdfGnPfGWKxTd9/zemnAV9WooDl9x/JbNwC13gP2viFjaNRMuQWhq9Tmb7CHY1Xdvkw
bSo93dRf4NwtTS3aDGQcvAdaAQiy0Nqk8+YEybGfkJVCpQwKg+OPD14ayx3tjbXKXUhd4FE+wM09
8gM07ixCs09HNPfttVob6BOY5zyYbhp9k2vBjU2TCw7LeU+K6Vh0ZfcdVkAOcF3bmnQrpcWiGFZE
WoxIPEfharbD4uRR2i+zAeaH/YZ+C2kVqFxVey9VpYbDguwMUwIpeBSruCtk18zug/JP3075xjYs
pE6cHDtMZbrD4OFkG/9onVbgs5h8VkBAQ8ABHcVh3f/ItkKyf5MQ74D2T6Zni2LWR5VUu4r40ZnS
X9Cz8RlTPayey1Y0b1lh5tz9VQZt5RrO1qycY00IydjgiwyIA6YexDy9LdrfxBZnPNj+o/2UVMpf
bHL+GE7+FQ/p90jZp9fmMgE/Mxt0SLwUBUVeodOh+xAoSIjQ9KOYGn2Hnl1qkqOF0z4jk3sujWZ6
rnt97QyauZmC+ElBiQrl5RHGsb72euMkBumJ8wfvwy8dIcxVSvW9whZc3eGy1+56F5KIDtr/s4+0
6FM3u3g/z7GCRqTNqMHB8pv1NijzU2Jy4ra/YF0gDC4sKXcASxjMGCUGKJEBJRtQrOgG0fqKcV62
iN2y9tUk2CNZSV8Yk1bdOQf2/zg6r+W4cSiIfhGqmEG+Tk7SSCON0gvLliVmEiSYv34P92nXXq88
gQAu7u0+jfsufAoFeEswKlXQfKoRsnrtlf12DJ8h9iHVZtgBI/MdKPa3oetzKdW5rofn0aegMbml
b7FqfzsQv5uR2ZhpD7wVcABCIDr1HXfYkc/0N0FODZn4EvdBfKXq2uOr+nYbN913XQlmgM51KLty
DcP6jLHoCGiOHgOPgkakuotEuWXbGemRNUcyaEiSan2eWfAJqxaxo4WmKRpzzjjzMkz5kUCyZ2vg
eHKHRlK/OAs0lSW8VDzS8aHIifIx7TtSKfL8q5ZAvY351rWQFEpJh6ErU0UY3vg4Kv+kZqtnUGXY
69wtX7MAHqKHnfRWF5zIhvZeR4woudW+lK77N+lVvwvDkFlCAre6vS2fOc6PJfOy6YiBEh+k7VH8
hMDgSZAhfsYoEYRb1M3Y16OoMTdCa7nx8pKzGmoupA9012xgjd1+jZ5CksCe6w3Ijn2mDDmm37as
dwVeNCQiQC8M9bfxavDWrNSxztH3K9jnNMu+Smd8ysDTxgPjP92z0MN2OTgSsZ9pVz26MPBRgWP1
Zf1Z44hIfhroqgX30A/GdRj7IG4aERwj0Onbuh8SIDm0j6age7Jc/zTn2YPpdDQg4WomjIoxVQXb
wQcoDcxCTRfVsX2CQb+LmMVqkLc7tpgkWpe8DN//UPn8nOTJZuyyT1mlN2tARVzWP5HfblRRXUoH
5t00ege+g5SWPvhTyPBn2JmbbFzqLwvGJh4vpnzxypR9/BZMKS8xYtbBt1fV3BKrnQc9HsURipUQ
iBW38OjNkN2ecwDpd3pxa2+XYsRzaaR343Tys4DuxnzymmJv2NlXPoDdN9z8gLl1CyNiV6XuO7R2
Jupz/pqVJclq5TNs/f2c+H9Coz3M1fQdCfNUuNlWjSYeKMR6jn9PJuw7lEu1Mqr14Ed6F07lyyxp
pbl19JMnEnajMBFOVPottDAoVt6ZWY91cNwOM3/lceC31NZzYlEJD7p5YDD3krsj9iu3e5rIJEAY
zMNpEu1X+wObvMp2VTP/C8ZFQ8YoBm6mk264+55ToZkLw8y0tM3uNUEM1LSLM3e8dlb3HocKx1L+
mtdVeaJhyQWWls1gYOVDc91v7HDEulPvQpe4NhqOWAvpGK+j1jl2yx9i2LxRDteDUdHByswMzlVV
fXZjWoLlNQ5LXNbJQJH7JflIAqlxvZH/QWoYiw9gr6P7F0EogoSvtZJwaz1juuOtv1qm+0Q2N9c3
PpBdZHcMlKPhR07gF+2GDwcT4d4OuQBp2/vKZ+dhTnlGm4wRKainc0Ri3mOPCgm1Mzu0HOdLMrGr
JaY4N4P9MsnsW5Ymou8IcdnYAKPtMa2BZMYO2Wf9IQ09cxdg1PiOdIv+3jE18eoz/Vd/lL9M2F4t
km6PXK8VF0825j4MwPhUNLMIotmQe2is2lIOm7gHb+2OH1NbmvumchhSs2Lx4CPi9m3V8mj6Rw1Z
LUnUE3LHdOeW0xKn7hCwjH3UnCfsWCS2EaVWSayWgmkhTLWHtidmsyFGJ2vlT56Gv7Kzjr6j/xk5
I0xOPRkm9C+yqH/ugToKMmVWBk7PJOrjLRmQt7Y09i7a+01boLbM0HzimedUxNnT0SYcqiA9kbuR
XJRBsRwRTriJZfCbAfByayrQCS89bBW8pATiPpmqfvQM98XRCR9chYkx9zya45UTH/TEglE2CcBc
CtlBw8A4tHHFyCIkB7sd4b4p1jLZrCj5ozA8S794kxGYs8YFoDv4N1Vb/yzfC57mILEfdd4tM4/2
sVb2kzvO1Y7e1VMFg3kVBXTf2X1Cm7ZkJyOP2C8fZTdcMpz+igwh+W+Mh9dFgIBVpVz3kUO1PkHu
nkf5v1PSUyYU8dl4C8sZLwnFOXdvJjnUupFW5QL9Xet2ClazgJScG9aTqpZqJSmGlSOdp9GOP9Ox
24eBnta6bG+KUJmzm/cc3L4aVm0wQYTUPp6O+iYC50fI5tn27Gvlcu2qAPus7HbUK+qEiz14hzlF
iDeqaD+qCrG4PcHr9wM4K9LdtxwWCsjk/6ooIKSiFfu6nS4Q5i5eCyipbHEVO8OaiJPjjBDS8aG1
NWzNWE7XWicAayrIQoTpMaBvhr+T3+/iMGL8mZxKDNmOC7PNTJ0NUYfXIDZ2fZ9/LlNGQc2bu46m
/TVu/Mp7kgZXJ1Nq91vG4jUrDI4HAFwGgxYnCHh+IP+WIVni7o+Rjj+ZoPOWEBYVyxc4LjdaKmor
ZJo+IgaDi1pz23SwFeqMyJBij97maLtsTmFLyHa1noIkP42Vy0rBGH/0e4p9u2JL49GIP4ghqbgh
MdsO7N48UDiG3O2zz8Sh5SdlemQ0vpJ2/xIU6hzOONozm2TPov0YQo/GpUXIfN5Gf3KySbvCJpGt
unFE8LL64jwwRViVOrvCR+S2l5vnQJCVGwTfZQL+OqEDJJbSRoOmKwpBwz2YPw0bdCReiEUryUy1
WXAUiFI8673wK1KT+w2CME4+dTaL8txW5VNjuRgefdECxQ7MU67KB5PRtUMG7tYn7IYyVF8am4GP
xxzZbtKn2SIqm0cUC3H9WwzjA8mKryaIyjwVTHEjij8/F+mrmVg0KApWaXWmceK3NBlswig0Cg/0
TZSl7TnMFlNo9cwkEpDayJ14uDTK/ZVRLzlZ6pfELmeSfth0O3jrU+OeKVw43pD5VkR8rqSPMTIj
5krJbJub3BFMg1yFusmAWTncLYCGGCg14Um3LWA8I4++6D2cOah+K7vlklycYlE/Lz89J9HCG7zH
yNGnJKb8sukyOaOB8KM4ZgCrw3nCD8IouhTNs6Oml3p5P8v/2tqZaBd6NCEPFqpYwZFRW+7rmED0
YOLyzM7zhqkMXc+A43Q85JW7caPgZGXsTy3CI5UyO9L6d0mB3Fqk6zTRt0Lkk3EGrUZZP+HUQ8s1
5PskImts2UVIiF1VRXwfdHEtpfWnyhrSzJvtiB2fpJ4cl1f/DaEAXUUwH/tsuizWkuXda88/yUK8
u4Rh/v+1ppyrVSS7NdZZDgyTMt0tN8Ka6Cbph1a4F7vyH+YBgFfpDRtbueof807r7iUtwI18dPfA
09SJ1hUqxbTFF1Cn/S7tbf/SpT2Erqlghhnq0chpMxM/t0nC1tpnHihrcAng+EzJFcuE/KbpqBPs
6hNFnGa/Jf59ctpq59KVZICbTgMzaRRfxkwfKzMDZxOYDZSJtGcsaM0Ir2OH0AAbAG4Xt/eoD0IY
j3QhG2P4KQY/O42Jg3OibMXWKrN+bc5mswGF1P+NstKHn5QP4uQjZPJXOcaKfdEPJHdaTkX7AZWX
Qarxc5DK9JbIBEoJKOD+JIdS3pWmQTqEDfbsWIUT2v1ORQdQldXO9pgy5E6cnLiUYYweevNJTAyl
wSty/2686W4VrnXQCfsoQoD21WIkUzVUqkbR0rIjzj1WVzf8AZCEkao5ETfROaxVoPm2uRJALUf9
MFjHcYy3Ik0Jplk0fjg03FUlxGvlfLZj9VEWn8t/gF56XP5LHseAiYR3rwKQdQiKmFIuOIW8LBYX
JHjqP4oJfwIgOOOX1fBWOx+uIvWtD//6y+y/RMTpbEZ0LOUpSJufiIBxk28PK/myi8T2KWjOi4dm
+ZVCjWGjufNQgwUhkklvV5T3FlqHFsEOOZTAa1eqBzwzA5XwHB8zKC1laO5wTU3DfQSj5LW/BMVy
N/nowN1IdOMDDQPHvJkWAmLvZezEPo9/PZMkYvvLRTVgmRqH2dGv662nQ7ohaJsaC89KTc+Cfv8g
X5cXyJsz8+ZvXDZnRCctGSApIt84Bz/mh6vK+UDTbvLiC5phPuHiqFOSFlqLpgKuSJfgbyHRbE2e
5MuQk7irsbAb+aeBto5vJ+MsKeL4tejoRPvoBcLnibcIC41HnjWOx9AGU1R8BZBjMQ+BK8vQwS4S
LEzln7ZJkmB5svgQ+eCk79z4mVYDMHYCKevDGLPrPX+gH8x9NgWLBm55Ufyjc6Azdyc2JdyaRyvz
lh9gqMVX5jIOaU5SV08WlWWTITQEN7zVNb/R/x2J0Vk+vpKEg7r4QTluTfQvGYGRO8XZCCFD0fVe
xAjDu78oreKlh8wXylfErzGgURpSOM9/8UQeuFysFz/M4rWiLn+My1vqlTdua0cYoZw06tTX7XFq
+wOGg79jEh/G0tnxrWpxsYLXagQmUJ4qXeILYuzqvbYxKK/HecCYLne8Qt7scuIQ6rUzbaY9QKws
+hXgdJBet3INy3et+JAxwE12sV4Wimv98wfnhU+k5NClUbSOje462P/8UqCTqbeDAWm5PBnDU8Hg
gz/HaU2cguKG2GFCpOHuZBbq0KDa9zIwmI4fbVpoFX9NlbTc2J8DARyK6p1Et/TFEfDdq4SBy1Vz
Ulm0JXmMWHRJgww/BCDF/df4LDE7CfOn8J/crFiHdG560wSuUtaHvm0L3EZ4X0uvHtZ+ROMzUAle
vS+L97gsbqNzNibRx6SrroAwrZviZ3l3JlFyNULyHKTnqdXFrg2+ukJtLBz5DqEMVZHtFZlbHfkA
PCx8P34jHiPjvvzM5R8QExzt7clYBjuM+pYxQdzxJZrL6tIlPAXzp6akWl7HsrmA9Ptkf2iXV1wr
6z7H8E5r+WyMTNznF4yspkPfF4WAr6aj5v/Mmmq//DV8z8vmwh+iq51MzZ7GKZmuzfJY820QBgl7
zDikNgyZljNwece6AoCr3nsV7qUdX/gRcxniGSRKpXnrVEjTZ7c8sL45Iww8YTOi9/6zrIfEjEfA
V+Fticc7zDD7dYYRAG5mJbZJ5nBHU9HHIjyLM2NvwNQzxgqnDs+W3av9OKsfM53fkqT7O8VIgW3y
ZaAou1+ClE5wpgfdzVtR5tdkksEe57BDTqUV4CfBSxN74LxJjzTq4Fyq2jsxFNsuCBqX+Ayjmt8o
PVjVHT8WTQphvejzQ5qbXX1PCgMdEOkZvs0MobQ+dIinK6PpFxqoSe0BjXh7Tjjp0VbAH7D/TSM6
Q+Uf45RlP1l/U7t7yoBeF1mKA4Lpo9ldCcxY2VZHmxvO12TCxVS/vYveRQwNcDWMxaP0uGEW4bkx
2w1B77sBDYknuz/IXOJz56UcPJmHVYGPn+BTrhD70U6ZlbnVnQqZaXs90/cgz6utCy683cXV3EeS
Od2asYSIVrfufu59Bsz5xsbcWtSGeRIVlAox/nXAxHM0vcVEN4ZtiawJtlJAxhNxBvHaHLE0Q608
keh9MgidnOmVGjaUpAlamQCOrFhMar50rXjlPIb1Qpk59Ec1RYehibadwhNZjxdTMKgX+qB68pUD
Oe6dWcnzQB2jE8d4LhmdTKngfEKJF9bPWsT/upbSZzlIKxrOiNBOecx2lHXMSBhdpN58nqtkP4/5
Sbbziz0DlXLDpyV0vQTvW4sEkgiNPB+NuZjB77K7O3wwA72lg6lNaFoA/vCslp8uL3qGaxK4wTqZ
uvM8Z9vJgIPot82L7bi0T7rpD56Sbyv2Gf+0a4jAx9Ftro2bPcrIvKu+2RpMihklWFiYOCn88tUP
+len6M8pEnZDMKrA1LTSofEcmcOx56sESbguE8J/DTBPhk5/bLM8y6gmwBLVYxWWw64Wny1EUXRO
7ntdswsYudHh7+n411lRk9HUdsjeBUROXxg8bbYbuP56BEgHE2mUHXOGPuQIBN33mgL/HQP3mQvW
7yDTxaUXNFy/0nMdv3thiKy1yW9h1xzbrHvUZnJoGmtjdPaRrx07Dm6lMTyLvrm0EmEd1s9DmNEx
GDBG8K3tIrXIydM3acbnWUQ+tuGkvASdykHEkZDVLM+yKIr6EFju39bxH6KIGI1EI5NMmRDaE5Vh
22LzES53l4Kv0XKH56pFkedWB76uO9x6kLdjs9FS7bEMrHqq1jpCeVUPzbnM2MOjku4wTnID9Yq5
pfDYOnbKdaN1QYu0r+YwEusz/CrbeBVQspzZ3KNjadcxqTsNZNR1bk7YoafiPI/DFS80dDqRxx/B
VAFxaPfhtIg3aih3GEAG5G02Eb3um7T1s00s7EnBmJW9Vx8y4oqw/0NEsWDRM9bzYevZxQcN612b
qG9nCMGasuhDBgMgKxtyRwoXwU+BypfsYDexEOLGDz5Dryy1FPZjHHY1kj3CfugKYN1IQzJK7Mm/
uYlu9kjNeHY90ueRh2V4K+f4avpUjpMLvanf1sF485R6ynlSzO6909VHNk6HyAUWSZ0Gm8Y/psPw
KpHK4pm49qnLFYXO1uxtOjXCLQd8DFto5Pdb2z0F1nBqsuTSd4tc3yfbHmmqN/gH1+03nUlr1k7E
KTQd0jlFdSoCaz959vfkdiAq0/Qvd2PUnF1/nSL3X+ARwdQPAO58y+YxscInr3Deu5bBPXDBLSOM
g67cW2aN+yT2X5x4OI8h4zHDeI2bcEey9gPYQToH9BIVqr/eYqi/PENRUf8MJpHRdb4xWljHVogK
FRZdgzo1mnC4VMe2qS+2Nz0HnnyYne65jYO3gBZxXgWnnl17SNK7QFxiUO0Q9kvdZKKKjbHfzYAN
vbp7Q3l2qulue120JpCD2Zt9ntki105m+zu+H7EyyejAt0KAlNuhcR+z36JQdCxE/Jcxw5dUVndQ
XFN7G6gEP8onIJONE/m02KSReSHil0FJRu+nU9+4bdpHGTPXIZjrHiyqf/CL1WsCwH5lGCBr7MwB
IKS4IIZqODZCn6sGxeGU1EwqXKlxny8JUG347U4hZSCzdRw6eJDrJblklnn/MI2p2oRN8WvWw78x
UResoySsjD1sXc+fKML+z1DYOpY9/HNcx93wZUeYUmf3pZQClavTMH+2W03aZkObr57mHc1OD7Bj
X2/7Gu1xPUiGOCkZrYaQ7bYjYH0Ll2C+RrlgotipmAq/69/zXIlzpDhDtA6OrQrPWtd7X2kSz9xd
GbK5IoX8KFswMy1dMpuFTrbEgWCYE16ws8o9BAdDuk8d9gTLqet9ALMPNI4gvKNw0XMm3mvOhKGV
5WfUYKcsHfN5VhluRQtisePApaFBa9rg5qwS1vDkc82Ps+DWZBWqoqqCO6qra2KVDuK7GWdV/jVP
HSvLD629qat6G2XejaA0wB1GsxJV+seChgDCqYNyNDWa1kjDLBsgum21kIWX9vvYnovCuVra+FfA
DIj84iFKoR0zJBjWqiUjqGFcYTQUH8V0rsPmjOER+Ru6tWY/kOO+bdoO82voXVjZaOkIParaj0AG
twpJRZsVV/QDD3OZMR3XdYywyhf/Zj1+SBYhdt2tl1fEkHaYXGoiT2Wx8Mj1h6N8l+G4fuIevvAf
HugUPIuGQG+2RDweT63AGD/PnzS/H7UBsagizWg9DxZWyFjvLF5xO4F4JaHhJDrMpTYkMRlJMnvx
PqAB+S4kZ4WPnIqH/Y+KnT9xz0Q3V91zQwZe0g8/2hSPVVt3PL5ORCMetKLPsJIRQZnjgiQayQPw
l7XNY1DT4bEhpHTGBv/3dsG1e3OxjvCdhq38Iin8VFsMvOLQ51GExA6adU90/HmC8rZcfxxfvaW5
hk9CoFDf01vOsx2NIr0fByVQPkBp9IR9FLomFILig2KC4gO3mnL8bcEAKMkKxl40M83sblNmkj72
SME7v5P8/Dno8FN6RXHo5orh6shEO6cd5kmfgyV4C8fyO0VYGZQ9HY70dRSaO7Q85C208EoQN0R3
Q9kuicNk1DDxkbdmoVd1uXMJhy7f2+zV8DnEF0jpbmcn9B0mixYvQOPXOrN30qMt7BYZ4bzNvhuI
XLWDY2ZMG3/qXhs5Mj4ob7FJjEOhyW6fm/SeC7bLAaoG2H8WtSQjVFfI4j2AKQ6ixd4n7dK2PGfP
6OgmjHbnpn20D6n50G1Nm1YYN103Sz+gP0T2/JDE1RNJBq/kSzwlub7KMLtZBNl2FUaTmSaomDr+
fgOykM93R44kXMHhZLu4FZfIAcDtW4Dd1MHFjMuyQ6uLRpBOWZ+OF/CdXwGfgXbyz2rWV8vIvw0o
0CCN4euZMSczNFLBuGxgwMiUQ+D3cmVzNIgb/iux9LIQBxTzZvNo8SKNmFzZRUMi41vEctcsFZsd
R7n6kFGjhoaJdSPBA+hk1WGJIE0C8yad8ZREwU4wYT0a3NPxj95bNiePcJ0+I+dsdAlRNAOkz86h
c+dfB/Exjy59acdD9rcgJuz8XCbxP9fFz1C52YQ8zKahh++qtdg1+55utuvjoSHOAkEo4iFejzFF
D4WXHY2Ylj+oJJPH3DzQmaZfPzIdIs9jpXWIRWjAlyJD8KE5EZyYH95GgemnGvZTxZJggU1JgwXN
eskFJdDcAXwyZ7kuipQmn92TD1UNzD8RANTWmrNhU5jAd/2oPUjROVvHQ8qNJozAHe0t5kj5zmWB
oc7gnQbcjOWQM/LJ8VNS8h5EP376RsvoVRoIzIeHNm63jP93pkOCeK8ZwyJ2yoy3rkBmkyz5c7P7
2WZtiVYOyZQgH3hKnyLY39FSRwapGDeOn7zGhX/FnvFcOBXvyHegfI7cjKeSzjrYwnYdUHk5c52s
p8jgbBS1sZE1APgK3PYhLhaQr41shNPQc4mNFbUXHgxzzP9yXcI/Rgonu64jAHdEOCYN86i1vStY
ryANiZ0GydZh1Y6T6SLs5lqUxks90SiZw+MYy0Ms8wNKgRc0ntw4bJKBSWbdaW5VSOj11gV07Ff+
rq1RZeqBRN64f8ii+TXmjdpdfFbNokPBjBY7tDgmtKWzeedpXCdNselsTUbiOLwXM4uEFIhU24fA
7rYmFUU3R1fA4fVLj5oBqxAM5IXLFUW4UTQwgrSuzmpxZ9lhvp0aJmRuZj/lwjwmbojMSB7HNFzZ
wbRThiGYFDqYQfGoUPYzykqTZD9NmPvTyh5x9KSPy8NZZR6pP7SiJhSbaY5IcfmXCbG4wZeIOOxs
D4xeisjf2Y32N7qfD3U3PaLCbUn9cnpkI82ZmcQ/XyafeYH0phzFIaWKw2Fr04mnpRclmSbk1of8
0YhkG0XoSaNUM7CHbro1hzzlkq9eDHZEh7SENKtH+vsLflm1trMNIsm8oqRzYhTzxOc5vqTJ9BIk
ESPo4d6U/qs99+cR7iSHlH22qINr4fx4pNEDZ6LWS816pVvuYzpmXwrcP7mJcKWzjMfcMbeSNj7k
9VWAdksX+F9bjjPV35iYw34NLn7gowMyd0lv7seQXDSvqmFwemJAch7lZzkIhlgNk5Ni9rg0FvpN
lwYAWR9J+BhWXylxeMOYPvdcaJZsnqvtkBtMfgiw/zqWPzTyfuOl0ePzt2Zl9E90mBa1fQ1Yi6k/
3w2/sh7LlA4/g41ykV6Q6JyjAMwYNapY/iYTPdVqsa661RtDB+CPsqUDBIANXvVuNoqdzJunynOZ
QEGS4HqE7sbrb/Cx3yH7E11jvDma9VuDOC5GKr05utlqPDlVam2yMHM/lUddFjXzg+WgY6ys+Dy2
+VtLYts66tkCah9XvFmXwTGUSp3nLKC9xhRkpSVxY+a4hFmIFW0FQOWWxLZaFb+Uwjeb6g6vAG8u
KBnU4k1b0sjw5JeRW5wV0TwszxFQhYmtiljWnjzxVLvg3Qw2hpmxWNcxaegsYlBjyOOCigUEMjsD
l4NrLnrvxBXsy7MHE/CFSZd5rNk0W4XKFiaSN9v3mnuKF417r3X2EYph3FLsm3NQcdu3j6miM9G6
2Tnje8zr6IOxJN1DNdO5HTTsIE4Dmy1zq9PmwxmJ1mUfyqGRFsnea6aGLNwWi7UpgdzOmGny4DB4
6UGl8q2FEx7mdOctsPybfkFNW9F4t6yZDBYzaoZbzm7JTb/fhkiE3b4nnNGE7l0lP3wVN2xA9tlw
jCPCGiQPAKJvqsqpTJroGJlhCPaNxFVVZ8ZhyPyfLjAlo7OZXjiRwahtvWNUmtfG16dWoTANFSGr
Qd+cgx4Fb5rlM/kzCFWt4WjSAAvrhO5uOPwW/hDsM9b5HGRQ/rxbaDEqQZ7AdEWjn5FisftyQQbo
fyaj6OgaklAR9DgokKBOEWoZdu2Lz6WSRNIOpatx4njfdRFqNxFP6yyGEd07ybdEkbfSOIvHhVjR
ZAE9TwGKB0xOTkbVKvf0k5cbezouOPNc47chn9NKXRx/3h2N15EZuc/TxQU/S2wGQHN+EgHJQOGc
XE1QG/xZtGjExLpsrbQoymPX49iyClZO67+HcfE0hfkO/c/ZiuJdklWXWaLRLGYHznCDBLOz+1c3
RsYeNqa3YXKdA7Fiu5B8Jr+FmBTHFDfmZLFLN0V77FwC2nub/OfKfIzyhCh6g9MH+WxOFbH3mIke
G0NhoG7GB8OJYGAt18Y0dl8J1d1XVnCto/yxIw8A5ggNgN4DLVYyGNsLFsqmLnqfTCpNZqBHNrRO
3GOe1E9j5/wWiM/j+tEmkhFZDE0Nh7s/x2GAnLnvwg1BHuslqStR6kVVAafm4tz0E1KLzeDT7T7a
grmsOzAHxRoe3QU1SdMAFxjlnrCgczLb6yIdaSlHd1STm8Fv3se0OBejn+6HhvDG7qfoOTiWbdz6
majkvIjBhrJYLmV16eiXSgYWc5GukgQORR00f9zQODRGtg2C4kA+OzAQsyPHqbChFhARXko6vAJp
lkD2BrqKGpkQH7Aj5gPmoHqVV/x2VS6JC970W1eo7XWRPs50qYJMfPkuhNMF983TsbWKZdAWXqMo
eqJSfykF/QbaxvhxzfxuMtAkdem5WZ4jGzM0mYRZVq1JNP1bYzV/o1V6N2MWvPRgsljmN1arc4cd
bHaX1j0FS+QDEkHiJ1rEx6hbPCQJRJJ4sLqaifa/jRoblj7gwA7MsMOowZ/1BoTKc+3ovZLFxYvm
3xxrGVNNwSDCp54m5szP3Dd2cFln24GJcDDFj8tnGavgMsbRdmrvdUTmFtpKIGPP+UxOSxc/lfME
bsWEvrfUJ3lhAgkYmBqgJcU82T8Fkxp3Oq5+s7BgFRK72zEVJRiqS7+dRaDJLhk2QGDST6Sp5ypy
tpJCf7nUm7HY2CZjKiJXSBbfG4v2H4dmlNPQRrNXt+duEu+oRLaywXRcIyuySbgUM12bXp+ION1h
NHyDK3IwjRBlAt5GXJpVC+gTzSs0dedxeSCnEqM4NVkhjP0wBD+Z0syB6SjE9q0IUD0koPj5aOI4
2OvWQk+MoyjDLjhM8jym444V9q/sI45/bjYF4cGeNAjPQ3C3AvWAbokHpS9MLGGLQ5tupRaaOcLk
vMQivgm/Bs9TBz03dpMhayWBHoUGLZOAaUM81WhUgUehMtt0WNBY3PvJLr9Kg73LU+KKuuWtg7uw
KaYmuUDsTjDo1/tZBih0/HneRIV5m1T5OIB3Hcg2cYFfWngO1zRGoRVY8HwQYJl5AlBXCjZEFHhr
h9z0DZGt7qF3SHtvTBSEKCe/zCl8aI2Y1ndVGs8xYBWkVWSGlMD/qdyvoGvJkjDKcOPI5l6CxTJg
Crf3nia05NViycK9NDzoLFiH1ZB8ImFAsopSIUYdsXItj7s/G7a7bA0tqDrlvIwlsudRQgUu3z3C
Gohb5n4DXAM5EEPzDR14xmE2w5QqumbG6xiSSzEOWzLfnlL6TiwT7BrZNY6QclU0D638r9Lkved4
6408PaRp9SefzFuEAgLJPHPwpQneyKVtMbxEBYM7Nse703TQPeVFeRO9NoQM7EXpFOz4wPaZ9dNQ
yrd2+YE7gT4zScP8+EMdWJd5/IYMuCqN10C0gJF+50RvJie81wS5cNF+NJOQ4qShQRm9sYns8TJg
33cfbB+CLF0oxh/xqpoaUujltmAkm/FENjZX+fBiY+Rfrl6+AjKIXsTxh8XM8DaM7rkqoTZG/bAL
9Qu0KCi9UfxYxvUTikjm/hWqZIwgY2+/Bk3A9N45LJ8IyrlTzipzoX6687zTHH2MH7hU8nUOCbqb
EaxOjIxrbaHHXqfKWyjhdA3oZuxyKd5waV47dFDcz/E1u5cwFQs7gZ1JSF4qLQUaUpKP29YoJMov
neh/po/FUwmQiGCeTwGUj7PvV8wvI29fh+S1WyTiIkYvfLGjN/5Qx8Yp1MQl9IQqV80dSy0NBP8A
GAkqsfssR+/ilqAdizkp9vbcfGWGV9/nmrRvz8BzRgWdA2eh12wl4FxqbW3Y9A6lxfy+aWS/5jT/
BmL81TCxxhFrXzPXIjaFBD2dRmdE6FenzN/q1tMrK53otrddvVWueEixLdbAoejm0rweZbgWrU3/
L2SbjHS65zzdVLnatZ5n7K2QTRaXnN01aueGiqKVL8yrbAW2vPn0I/MPmNTtGAUEHQXPaTj4WNKn
lc77vVsOexTiazg3DOxw1Fn93cbTkgDR06l6sjuEIYJrcnjxyaaVsXkqy/Go4R3yKDCpGrjMZvMD
U/V1Tcqt5mfkKE211X/QJd4rRTKOJaPXOB8fXG4BviYXZ3G7h5cyDA/dclAJlH+1OMdyONYYGHkk
U7hvTpD9seZ3o0bi1lvcrKodSqJVRLhFXNNsjL4iJ/tXjukvhocVYc8EzFbZshGqdz9fVh8ZnTij
0muDGNZLNCwZ45QVDBh654+XLLDIuMaTlmMzhIxabCsVYsLWmBQ4crdznl/1fxydyXacSBREv4hz
IJm3NZdKKpVm2RuOJNvJDAkJCXx9X3rVi263pSrIIV7EDXtmXE8JeY+aPxRQKKDjOGeKGye6fsYQ
gx0QGzv/6gUoSYsz/1ynF7IHl96XP9K3DoPCRV4QwNKGSupac6ye73U7PbaJffbJwSoIBNuSOTyL
7z13LLoGtL8vOP9OVXlzWIDSoXg3vB2bKMyvchRflGMlG81yWHXwyvIZDz3tQgUfTfc9ANpa8xVc
dLj0lp5drdUor6z3fMmxSmGFgCsc2Laxtp1GQDQ+f103+rf10UeSfSJUQw84ngwKzbZ167y5lOss
s0SnBT/ALNzJbLN3w4zakq7fD654cyr3tCwDaxYVInZN+0at5q9WLLT5jU8+Xr1VB0b6m7cjD8Im
WIeViKHPuc7/tXxpO+LDziaKylfZk8cD7IEGwM8S+j21acx/NgOTZdW5/0zFA9TUmEURdV9zH0v7
uNL7RsXVFadiQCVIGl7wl5NrRwjnvBOpAVcC2Q4GNuXWYho6j85XQQh25ZPKUv3TESWtDLB87QKw
pjglHEjwRodpie8yps4Tk+UkyJimxO2bQz4SCqQX2p/aCvaDFP9cL/3nU294hkp5H04k1xuFIrsu
8ADmiZebnYqGh5waFKubToR5af4x/bEuuztK7MUeRN1gr31e/ncVktKo8T2HqYcmz/vkDByRjQL1
gnF5/TJm54l5H3MP0Pc5uKd44eDC6DenISBa/D9ZCalwvU5wUzsCuDrTd8fbKn5Cy/yK2+jYrbX3
VQeUjoOdyn+Nud4XjGe0TPYi8a5TOb87frzDun23qqYxqSJ70FwpEj5gbdMzxd2/9mL2y4ITQM8r
Yh3jPIb1UrMISw8fu/LjB1XJp0UEb6DajqlG2Zu8+oNYCl+av5TcQuuPmfwf8u89U/FLwtExgndM
hhmECi3hdoUd1QwcbDL9GRqvPIihxrnGLmVMicsmt62dSP2vWc3AoBIDk7l4jOb6MWHeazQtnzbv
SlTZ/WsTlRxcRHDKB3NkbukzFMWn5dJ/o2b7VVG7W/KFHkKP+B3e1j0NgjEQPv67Ab4JzFi0tKR7
y/jLNcTlKtTmmPbNcvSQNEiI9HyZxnAUguE3q/vcE5hL/OVnPTYid10jNq54agE7909YOW7UJP74
VryNsupHWOqRy6Lblz8UdXx4frRv0upNqSE5qMn0ZysdbrlKb/PMhEUZ+hdrCOhWfBf1tCT3E1Bx
bumfo0+qKQcZZbrVzTk9kqg4hcTcNv5gfVMOxGXLRxNZFG7AkUk/ZA5dezuh+xdIP7StiOmkSvnL
BOAys5aaFuuviNXJHdqz01U++MclgUOYHZKVPtG341p/Tqcr7CuYORR16rr9ylRRbvQ8s2sO304S
PfXMQzZJTQ9tAb8UxxPtUQrzc1jKVzoC9HYiMmlpBGhn1JhRE+s5YGizHh8RU71fRIv3iaNYzCLY
xDUO9drIX/5KgCqiiTR6Cv7Tujh2f5Xu9LK+9qmX/1KJf0sib2+CjF2ENJ0fA0opVIys9G0VQA8z
Er1dUv+yg/nLZNwR3OzJIVuFQ4lhskO99Cl0ACzO6BUidn/DZv9Z22DX16tL6Q0zXB6c4rhepNYL
TMOV+NAn/i+LjpnGJZmZRryi3KeOJua17BI6NDAMXBMTgtBj74CMPb/JnmWHMtkIywy02K69uBiz
SXRlN0I2l5h91600ciEPGAa2CFQ9VZwOdn98dRtvxITJPwsbwc0fCy4l7TnS0b9kRs0ZeDh8WuoG
33lIsvp1srtfVhUcvaHisfbZMaPpaCcT1XH6vXTLM8Pqbhu4tXs/Yf+DIkyOfIZwwNUefb+rQAu2
A+7IqLB2RdA/O/Xwxv3ouYPEZ1eATLLVgM9rEjDJKP4XjbP9WFcgbzxrgvvHgK3jEaZ+OsIopahl
76w7y48uVNYNJ1t1tzKQ5WOA8J+6WCUpqdwKSXACEiCBWNFtCthaa91wOoLz6FP3nvxxCIxoIGxM
X+t2XSYrgmkh3dRZMV6RoV+bkuLLuOZdcKL4iPX1CMT10jrOlz2FV9tuUOs0OkrnkgGe1EvApypJ
W6/GHY/CK/3BpZ9FenDgr+V4StH3boLSHlwsIGrT5isJ60ugU+7vTfOskQijRcKg12ydeKdS8XcI
xd/16Nl5yVVYuAGTDrKbI+/sZvzj9KD8G8R640mKzNRJVE14toqOp6f8E2rqqdOSyGUleGW6HUyo
H1e5v+LMDmF0mBtomT/Cq76cBFw/byMGG9R5y2UgyK3SmAALRrzRIRvNuqjjsfoHmZBEMMRRaBni
bT1aTVXw4K8WItBeJGX8faOCXZhwlW9IWAxu/lDF8UHO7Rkx32wow6GpsQDZm88OU3Uh7tAJgSOv
9WIUeWPP2wQu1stJcZLXmgmhKPTr6GNe9MY3O+kf6eU9rQ/wEAukUY6SvmGRooTUFb7a5TGvST/O
4CPsaBf1/acZuh/pln/MQBDBDqBU2cN9vPqArCnL7ktX3wNgJFlGbwwCKQY47r3pyHm9Ef4fx+Z8
nKvsGxAVP1oXfVQBQ217VrhVInDgfHAjOgoDfgnQEGWkYSndunTMbrx5YaoSvzhB9RIOEbZmGTwN
NnbcsZ9gJ2HyjLHAbz0W4trQhtzMtxD4YeqXmPnSO3cuL6zHsL/d5NmDf7f1Pd2wgsUvA4pYRQHJ
LrHyY9AvOE7ya9yY25JylU6E/Bg8Q6UKMyUQJt07jtpXIkyPVTtd8hEvTeDNSNd4kTuPBS6Zz1an
JB5cLGJlynnFS633HmrQJgv0b3z5YPCNh4HUHMXasKKj+5ZTRgIVYT03Wgx3m5wcbKl/8azgwqEg
kFnAUsCDqe2BSJp7Qz//KGJigLPfURedFI/TGFLvjt2wtF4KjLBebQOEcCgzHbZz5T6NWKBk6kz7
ug+hetj8sWYk3UQrOiO+FneeYUKwxiPdfcGNfpeF4g0bSAJ9jRNtMsbDheLJ4RSJ+eLE/vcML9ME
SLwDoauOl3MacC7m+s0vGGgaXQBCldMT4vhHM1Kl4ZS4xKayZ8AvvGOdNJ8KsFMaIG1EcP6h+WzB
mW9nkzKmYE6HovHgmvArXppHLF2Ai0L3df2tehymm8JX+J8T2ixchmr5g45i1MNy9XXchXwOG4P9
c+OZ+TSnzhmLS7vJFDiNpX3E9h7RoBbvsqW49U56Xa1xIkyvfY8SzUGBmM1F2g7FVf5cnjogEzgI
OLXXqy+YH+miuu7VBjDE0kl9AnUONd+fY4sf3qtzOVm3dUTRw8lQGAnimdGlBTG0yzkY6zy6iXUf
GH/H9fRsD8tjMM8xJD8oCHn9bhMyhmbx6LTxwzSnVFCwONSiWKmxpLc5PzCGil/Y409Ew2loL3+H
WL/szBwQXm9EUDH/ZPf2FMGDoaCLwclEr8Eqy60XW8SQy9BXtxqxsWaNXtfqpCO8J8y3GeWdh+eM
eNV+Xp2Nc/njRvl+jJddWtQ3KyS/V0HhR0r8HaclhgMZvhU5ErhavxISfC9qIfITFggUCQSaWFkn
ubRn1+8PIUeKKrTPRldA8yrCkyyVgp2rFT6rX3urW//V19Hn0Kp/6xo5IAmuKisj3nuNicntNM0U
jNxCF0RLyo04luIaxenTpPyTaTHlywlvlAifbT/5Tkzz0vXy2xYu03eeJ7eJT5VnvG0YVwXwCNAO
YzfSjzVGjA/gB+WqApskrjy+CE6k492Rji1N0II0xi1A5mcmC1ZxPSWYVvVMpvVwaKrq3NocnvIB
GIDqk4f12ullSbOXyr63B0bgaweVcCJcSuRlyTWzyxSUOGVwBiAIPNmheipLLorSufCusaBkcpe5
MDp7VxyIMRJjQSdI6+CvN0EJXf9NlBeHxIr+LhnXaF+ac6yix5RvuJnYK7DLvAQ6uquS9L0lXF8P
Lq4vaCGT/YCkcTd7xVmUTOVIENhMuNAyTuu/85hYjTO2kUAeY0P0uF/ONf7h0B3eIi9+n1gwOGO/
jg0H4ZIjYaK4r8bW+7hqEmPzLZcvqybyE0qGMOqxHfLHnOnGUgQ/9GLz5x5EEye03hALl/bzHMyH
DIkMWAe/Deb72J4oOyNviROE0HTK1g7UrmbuJs14v3BQKlJGDphheh6PBTnSqUm8IWHZccCpurv0
WfOkuvDqBwvgXve89sOuryNCyLEY3Gs52MAy103R59cqrniDwJhWzj3U3PuCGi+w5Pm+5YXCO07w
bsjd62jKl4bk4QbwKHWfWr3UInlYb0LRNB5UQEGB7e8Y6fyuwYVNrAxsUe91Em7slommKdQtomk3
zZIP2CG0eSTPOhyfIv4HIMlfpm5NusHy3Kj1QUpTSZKUloAkzq4pSJb1NlJ3089ST9+ac2+4Pubd
8IYgTYsCgJhWNxys8/uWkxMixI+XOySuwuoYBOVn1jKXSd1LbwzdYP5t1Fjl1HDroMTg3N1blCeM
ZBubcthHubpYIb9jGjcHRVENXqtgzzSIQKQd3SVzF2PE7Z4Ll73Q5toQOJACfOqnYcuPmOiXjlJw
hKmvXrvviGjI7Cz2s9EvDrFVUBzZc4NUxZrKQ1EDvGjbZ3x7oGIt0NnINXZ4WQ/QdWffzXq673pa
EoQCVkI8djND1y/76TUrzVefYxsPfKe+87Po/2PF35mkYujSLVLwtvjC3A8kIDkn8Fk0zoPdchM3
g5rv2tLhZsvPFbP1Sg9onCPuZ8tcbD28x8ocowyaKTsAXSl8137hn2t+6PVBdrV8LpecvXL5M7rl
IRYSO48aPtYfNuP18we7QsVlVEBCl9SAe4ra5EspolUJ9sKorrhrQEvckPs6/J+7lLokDu3JTzeT
10mqn8Fx96XXfwiHHmur65uHTBYpl5PanKs4+J57hSxgKCz2h4vBoqas8YHz5l3fcYDxl+YdQ8Wx
X3FqtX5kjSMVYUiro/FCWR7bh9jPrr6lsNz0wGctQkt70BQTBzVtOO9kP9i+2L70NfbDzyWzwOR0
zXYJ5d+hCJmuaSBP4XzSguvUevvNamtbu9Gd8MRJpExFVXMQanrps5hFeuJOOa+uCceK73sV7d2B
/NnSCi68VG8zd+tudUVosMZv48vmZZnSu35oPhs1fNZdb22mdADy57iCYbSur3pJCxDbHuPFQT5l
TvPCAA4NwXwGvn0rIlyAkOkf0ql6zHT4OgBg4ZIucF7wLo2+eulruTad9f/K2DvmEfm4BPdm7IXh
sQaMm9ObubPJxh4SbT/ZFNKKBccxhhtkfKu59T7nG4Bz2MmbCrq9PtGsk+0Wz+NGXPnRTgSIom2Z
T6RHQcg5SUYOeaLTAHabWdzj0NcnzqYUDnKY6drHEa8UFS79w1zQpTfZO4JMgPzc32Iu71MXRIvX
4jOYNMpRiLqxROYVr6P/5LauYPTTcv7Vy12GI5nom7yIgAGpssRjgiu0hL85xIyLJY74xcnKLVjg
7xDr5jAkn8RD8Y0wkWm8+mG0/XufrWdiUBvFBd/l8uj3jA3bhuLJkbMYnjl4++lzx4LQL+ErZabn
sMO8P7PSMj+khNG7G21xZPr8O8E3Rn3G0TZso4XhmEqxHvYrV+/ombwfCr0fF9zMMWvIADQLGgE4
ISBrNX4VG+S6DT7A84jSGltXB7dlXaqX7lEv3GSiKfunlPXaRsW9cu0adQsjALOHxJ5olCwBDgqY
UyTDTO3BNOKIPvHOYLvrnE0epvBbLHG00SxMxQxCUppA32GKS7HQNEmnRARYNFmLq4X03vxVe3jn
rHw1c/AjbRwHIhOcL6sXN8PbTM3CW+Sk8iGzunATiuEq4TsRYfKHQwgtyM8F1GN6wBkElJ737LMr
ST8h51C+h0H4p465HnOkHYu8he3Bt9NOIWB7c2vy4dH3a0wC3XxxhToMw0y5Ml4/P93nWtLV1sDs
cMee1KbLvNNa0vSehPe1nFcw1sDoMlN43uL/TyHGZcFqPfHSdMVLaAxav4/C5ikSIUO10FoJHfX/
BdSt7Hvj2h/K4NDzJtatsffrC1rdg1XIH6G5FGcS8U7YANszNLYydg69oKqnM8RJC4Bb2yAlqCVn
Na0egfTGYmB2gdtzxUo/7Kx+DLz0rqvcb7wMGCkGAsKeLeWdUZ0+EiXd2XGIZg499ZpTUE5/tAaq
BCmR9HGlg6Osqc1EcW/2Naiw22S70dUjPIAAhgvr2JT9CsRIq8NYc70ghPPisuz1vnjztP3F4IQg
SeG0e9dl0WCO+pKVIiLF6TCkn+ClYmQ66Qbe/AKGIUZ7a0i4d/E+FVTXQvvfq7R9y7rgsWy6G1lI
n/cPn+ic6zuvCp57foPRbllD51PAq1JQDjGEeI9oIopmGBtS7N1J7ExcIhra53VyqD1xxHHwEJO8
lmZ6hF73BEx4dbQ2xBOIiVSUlkuix7kDhJQSogZnLp4KVxJCwk5IPgIeEsY4Ks/r94Etd9cgLARW
eLBjf2dl6oXTyg+i4DfCIm9+vcbkSgTveYo/bEK02wCANNB+cJDdEB0qK/uWdr0WRzQMp+UXpv9L
CoiFsGXwYHJv35LJrTTaRqrdi4udvUrye68oCflN75Fqzj43YiKs1IPYzBI62nVcXojRDn8Wp60Y
W8TfsWo+Elc8BGb5rPgLKs8p9vSsUj0XgfPltJZO8YOHbjgxduoL7wZF7NgmHphrC3fSfI9Tjdk8
5s9Gw9gOheqIn3MehTbS8Oq1ZcSx3xM+E5/pwpBsm5XDK7/PpVrK57Hs3+lxvQu7meIb1uLYqX6g
eLMTB3duJy/t2N2giQCyjapzzsTlKfRwy3Rz7HNEh3sn+L3tvo1R/hkXEsyqeA+KIxbzUxfUl3lY
uML2LSI1kicCoXdgz/50MVYWlfW+LMBHp2ltjKqz6RIvxafQid67Y/qSRtm5D6anJPCeBne+JAMJ
LCtGCW0UFYiTRdVFbGM4icy19otzO4yUiRpqr6eGrJsthISvHeMWWl2CM5glgtYWBY64kdYvvd6V
nkrPeR7cu95waLP6qY/Io4vR/pMs0ylu/d9uzDS61dzjMTy8ZFP+IajM7QQDtNboV9/EyKCV92Vs
+2xRje5O4V+nGa6WDn+MXR0Lv7ufG031C9N8BgQ3BS5q64F5e4jayOY41j36jPt5cGkEqoqUCLG0
z1MfHkTdiUMzzkzJq6m8N/ihRxW8yHy4XxS30LmpHlZ+pvTb89JUp6DIoMy6+W5Fl1q5eAksyiyc
MaBcnPVbJj7iLyZp3H+votI/5InabeoEP02MkaEBKgK45xAk/mNLs1Ycoj6lbgC7J/nxSvO3Edw6
+ti8VRy54soOjzBm8n0Zcw/O8uxPGxqW+PE5aKllKXAwDpCIcFxHJz1693XKabn2Vgyh/DJNSvKY
4VIzPiHt/WndxNoWqv2qJ+yWDj1CMpDFW2dabmhMCKnF5JPyJZpaK/amCgvYKYjq/rjqnlHzkXnB
2fcZPkWePGEpT9YJ5bPhQ1RiPHnucNfFibWjagnriAtosu0+yYa9jaRSQP21EO3s5SQgLaypyZ2y
yRRuYwAXtWbbjHX+UZfeQ9lnLoiEFqqQVV98Pm6CkJegC8ikzdF3vOij20J0kjMX1RTQZud0Tz6H
VTw5BVbynsVMxh9NFsmXTLR/hsR/CI3+rVvvUVQoThWApkMzzP9/ML7EWaLn7HPR6keTa7LC8Wzi
8Tdlh2enn69sBDuWk2PBJ6irEkADPvdrAzXJA/j86dbhrTIlecRqAAwmfpKMrrnIXJqMEVOlHr0K
SmrrXxff++NYMHaTTF+CtSa2av5g/yfl1DanoeIITaPXxXFCpmdN9y5dOrEpejoIgiNTHf4EYgGg
pPzfsY1oDRPpYBqKO4CR3tz1P4lxWs7F357wDnlY4IXKpGZfduZ9iVfnfzfd4SfdOtP4lof6vGBK
T6sGP8m07XIqTrB0cAKqWErHcDF7MecvIA3dTYfSimaKVJriLg/jcC0Bj7ZzB4LJ5uUekcvb5mky
w/P6HwDbesXLRQ0BjkvGkbuaxTWJ1H7Ig1M6Di9LLO/CON0zk0l2qYZcmqcOZ6iMDj9sVwxtlPXh
FjOoVwjTWAa8dB14kqvAN3eUOLe8uofG5GMAJ2CJZjbKV/YKMImeDPFrZTitsRW6zsEL6sbbq8iy
Cwrx5jbZW/4Moz93qE3zSyc7SpJQ1geNCbn/CwtSVWHULaoCHA3cbMvbs3hmzaujQ508EhXk3jom
aVhTHlfmskUKsuP8cQjtVTfAh56lF5CO67WXClv5p8A64/J5JrlvwZAzQfvSN5lX3YdYWHBJymxR
Ni8YfW8k87uW7jFG6iFxbq/o45SNzQuZcIyFnnZkd5CxWPhVgYdmEcXOpjWuJBsum/YhMSJudl3P
RXZnWRX+ExWS090l45QPdyoL7OxLibYMVyyHz+CgkLOOn5OSD/HPIAMoyqQ71thyktQWlfFFK1fz
UFwj2uzK0uT6KucI/6qXcV9j9O7l4X0STeoN1q7n/XipU/hfvp2280UkfkJ2vx3rkBYgCeOPmjV3
tTKqvpi2DlZN7LxmEgVok8KQojHML1+p9vLZO5wRA5M0cRjeAcAPLYrxAjs65UKODgp+V8l5Bk47
8NvlmT1hHoAfPp1qp+GJ5joe9U9JotzkV1R30L5QgwYMtS1D6o4uXaxv+HmYRPKEUBVTIj90LStT
XdRkU2trVOynoHeKDYwKWtmL2oJLtQ8DhMG/TVrH0y4IXM85jLLlhB0TefReNIHlGnG7jwn7dSWY
0+PsZBF9xo2sESmxOBQ/o7QqPA2xGDAgApUIVXwtCouPKChT20JFhi0Gg6z3I6TPUuu30O59c+1a
a4rvmZBmPNqjKpxl60f8lisaV1vJr172PBlfc8TwVG2Vorn+J+MAsjG8iWknQ5XvdaZ72DQR38XY
krLoLZaQoizXrt2qsMg+zz6IhVtbkiL7aaHQM06Ws7N6oWLfXhzCc4Gs2REm/DC6WGGClf1XJAk2
jq0s1oftGEaAyuAiMaYkjTD1kwRdYfn8lRn49Y5Oge1sITEydqtMYP0Id3T8+w4TSGte4F2Gc7tO
ll1Csp6g2P1tGWpfEIqYQ3v8HAfW9w/dewHBqL6wKFntJR8QUbfJNpbYlY5HDc9W9ZztCLCIZrH5
VXNy8RZPTdOK12B2dP+8RGPcTVgKg6m/koW15JvdALk58Q5PwJAlRJoExyQTx8nfVS4fNTiuyuEA
zxEqDZdw45puwaVJRqtmgY4aoCiGLhjVxr8zgsgLIevUJI8kxOvuXVeNg+dAO92snkMZi+jL00On
OUlSBofNZ7GdfKW7pXbT/847ZIfvaRl6qhYEO6c5+KIexMxoGfvZjyTSFr07aVvlnxzoHXPDuq6S
5I6DOplSmYY9wzGjRWnxRyYMrP1m8BMZQ4vTHvPNKSu6Oj6EWWyPL7PvCq7OrFaz1+2TKKkmfBro
5SmVD7gzCoTfjKbx82Aglw5cWRTReRRk/vgAPNHuC7hqnUwa5vxTHY9vQzJ5+qmo0c5cTlv0INLk
pyfhxSRrGo+mxcwaya5t8nSp0Nv1iCxW0PpoF4LONVcAFdnh3EjXJCZrjYQw7OP/G3clhmUwZ6pI
K+KAPRPed6yOrnkyYvZXrjJmugjF3LFctGHoWrX1GU3OkBwTWuzXb9zU7lTc5Ra/C+0nbTNCqmIJ
WZk0ILZ6y7/pMJYtfjjctZDqRN/3H6kNzo3kLljM8KeSgW0IKkjfpT9L2nmfHbjTsfLTjlsboC62
mhPki7gC54EpZHQ6Qw1N7maOde5Lh5jIPhoUjHJIeqhGJ/SKtO/XabZWiI15FGK39mcCsTr1vP5H
Fyapb9oeQxxlwvYmLLSVT2o63rLo6Pq1zf25fqbuqpjVuelbhfg8r5Sp2bN7ZBgZ1/VjjYIDWHBS
QxhcNCFaQr5R5ESEnpLYY7i6cfpgCTrKFiJPw/VsbKiR+PdyhBDLG+CfHjqvSNd7qZOtvdTcEVty
Dm4ngqQiSg3SkjIZBvGzs/ccxPaQ9SAHFQ/kcNRHRnjM3gN3TBLmwRZK8apE51P4RN7Khqoylamk
TVDpYh6PPddTtsfFbjztb+CFu5xxFdvKOnnMQ9LkG6cTlg/ysk37qNpp6dg2Ti81w3c5tVTj+vOh
mJPQb68mlCWX67Hyfdlup8GeW7VTOBvMfLQyEw9/JyINIXo98bJ8frGnCSfOxR0DYNQ3K226Ul0S
N5RNd+hLBKCHorOJ5xx7mqn8f7DFbN+54CEzGaDpyPK96kE5fuRTDDMBLDpoUWWRs1+coK6R51OI
M2szrpClVDelkhkO+CEmXlaP+NYCeP44JM2AJsfhYNH8zBwBW+5SQ+TCFIJwmtvfFkDj8EowfYqe
J6vF6Qo+hyMEkxPLDIl7dHwv5UYtsNeO2dNIWw7v3LLGR0eH+Gg1ysTFXZeHvVUMR8HaLhEB4zzi
8A7hCmvthpF3mhMgwLg8N7tR9F36L/WMTBFA+qxFzqokoStktFpVItwSYJXWgAIzZj0TuK5xGQp1
/QSYb8/0s5C3fihrnJ6NsFtT7gJlNbWP37HkES8s2lcg24+G9lVcFBVs25gDgXesGkp9MipEld1e
gU5l2R5uec8lga5ZoOF57LjT16TTbvgu4IiubSkB5y94ANmiQeSHc5r3n1XYyOUvaahk7V3q08mK
jhgDGKsDjSIk2TKKJh/5zxZRX59DMxNV3rkB1I+GFaxurY+pqWmQQS0pGxj0cUvsKrbAVjuHsieH
fTfKxe8IX1hwnRclpf/jxJTk7ME4RAC7PPpCpiCSUBx4vts6u2W2X9kfpBVmQpBM7BfxnIrancNz
n+QQMwiqOUNHtfBE8Ho6WuQV22M36IZ6eQ58mqXYH5uwecRWmSa/WUhA+FCkWPbxt8t8kNBQOGd/
O22NmoAnr7i/XAKmH130hxhCwkgMIitdMziNywTGVRnGbfqetcMATKkOgsjQpRhI2+DHsLy8T4nr
zj3BNTWUXfakkjRbvnWgvGg5EjpyvJCQl0OafAdjOWVMIZLW9R7xqWfluOcE12BJBWkuqJ1NUzOg
EPSAGqkHbxOiDIPfY4zuELn0yZZMv6xzMlUNdo50VDr5l2EYCMVmZDEE/oZC5qZo4lFiDq0atJud
Zdf64XjiPOBa9taDXK4f6owpyk4rGEjlmXBsH94ENN7xl7JVSJ9tkUnzbtkw6WgSFmZMq73bhyGO
+ViN0VtSAzH9nWeeZEciPSep/22rELQQsnjTsHGD7Rmin9g4ssBoGCOpcvaChsrMmHQQKxntqMpD
Xq6S/6NAQZOH1aNPzLL5yDtHOx76xar7brPZCSldCzlepOCxlmKwOHqQCpHxln8wfMZSOEcsEDjG
LGrCYsOYkLvNYNvTywQvlNW/Teokf6HoaQpbhtbz0GPCdXwVNvsm9KvxD8ctmX1WTl4v3wNRIQx9
TRjznKG0Sbe/B+GdJi61nbkV2rDbInxR57lMKOjMIzo1GRwjdNE8LCgHm39Z5ApFAEySYTny/5L7
sgJXCvcHO7JfV8PN4TYXYqCzU098cWQV1b+kA3IFk5wXfcJSLe2E+NpAkJHBJINZjWHL8J0U7pED
pzf+zUc8QSOiNp/Ur8VV/cHFNAr6nJpH55fPzKLjTqbimCnKRGLde7eckBvf1kn8AgN1CjIF5s9A
xDBi9YqLlqhqCZcBEuzQtFVy5btWZbml4TthWBVMc1X/zVEbgU9wlEAjGoXtYv1dskm0iCpz7HC3
nLBl8lbMfJZ4JkkERxk9v51Yqru5WiJ9F7lAuW4enBNySLLCBHRNrRmsjHEXm0h6zi191tzumtZX
ZwdnPfxHT3A4I/dqiVHcDYFq14z65CGMg4Opakg7qa6rNUsUzMQkRKl5bHZ8Eib4Yn+RlArbc+UN
D+USeMSNkrpYv+XcS+ZsBOCUQ0fDtcBtpAcvV4LByxLZ/g16KyFeOzhr655X1Y1kQkZGjjxSFs1r
BDHL4kZt2qyvS4cDGceY4DKB1lH5RRQ8kZjXXSah5K9r3FPfMoL9QxeSlwbqm4/XjGQZ0FCLu1TK
BaSNR64SLgKTc50MPKWCm8GB34bXgFeeEtxgz49mF9dSFa0bnZqRhOlbROycAKfSkeP+novA5kzW
h7kDwXPKRYruUhsWd6clNrvN+2R+lDB10h50Woehm3JGnEo036dUwkVRjPBxqjrQ52oT4YRY+8wF
yOQ3w0Vz4d4OyS5uYE7N0vJpdaDUDPmlxzA839cN3VwwIvoEUyTu77rWT4BCInoiHHR+nnB0Uhlf
vCDP0+Pce9H8t43ClfbAm5bHpyJr8wj3sZzyorkLEjuwH4K+A/K0RVs0OZAxJrtVsqn6arT+ELm2
WQCbNPcoz+G20oBeSaiIILGd53iUN2OTGhebtctfT8gB+uIV9DlHwCDljnrL5ZjUTylC1fRFMn69
2iQmsKlKDLNmmTna0zgafVMoMeon5h+tom61mv/j7Dx2JFeyLfsrhRo30ZRm5EO/Hriiy3APLSZE
ZEQktdb8+l6Wb1LVePc20IPCLSQy3SMozI6ds/faebYJmxht4oobkSYTs6qs8L4HM++xSjFUMXO4
xQNtnlvFVmJJ1V3pw59qrGP7bRpAT8xY04dxfkd3GrjPqbN0EkVCpYtccNnDWlxJ/J3k+1zE7QzE
hSq/sd9ZMQM4A5zJLNHTfMrD1gPg6DEUcawBNO1KEtg4faUi5Xh6IZBnqZDzztIbf1h7CEmDIpiE
X9kYxBRUrhOksnok7CGyv4fArjMSNLSBA7kburp+9VrpDhpkSDckr73Q7arR6eojwYd/lDqD0qSA
flH2bbD/tHkWVEGSIqoHUdDp1tJSbGgtmydKMZKwV9LJ9ISGniOmPFp3xpyzZ0dSrxGqZXo41o8J
Z9aUy7ljPkYOiOsRhR4gLg4tGt7PjdnHI/B0B0j+m2Yz4B8xg2ddHfqlZmTl1Q6SpLpvmmyu/UiP
Wmgs5QCPigrNLkFhz8z+L3nVtFhJJuTPuPlSvIn1V81mm9xhx650qsCyNuabbYqE4QFdvbYhbZO0
DRQyGaoVwl7Nyg7vmZwI57cWdn0syXFyOVeh7yrGsd6Whi2mahN2OEBobLVaTlY442rG3Ru9YqfA
ATlmiLnzPtOjUxdGZoSBN8KtSebf+CRSTrRrNJRp4UNWJH9lWWTvrae4pM6k41TFZ8uTlnVwigh/
KoFCWr9OSMegOKCNAuF/olWDDyCLv7MGKmVFOINFnHKRXQwzt44zY+ELRnh42CKlHrdSkZ2pBsWt
jvHuG0ETqdvqlHQ7u0ZcpN2BpV4k8bIra2qKW5/DYK1Cjgh4ZXDl1W6GgwSXG8CLzs6mXWxMZAnW
zny17cJSDUGag60NtUUXQXto1b6+iWh0XOsqIqFCmhO3oTt2AT4CTkzLJi1LInAru7NIUWZROYSZ
mf2OnDjaWR6s2CboujsxBrxtHAPqr5aevT9wsP/MWobasGQlIyITC3q21WvXu8v+WLiKXNwPwpiO
eZ2LX+3IubcMmSpwPIk2QG3Ql/exfm4Ahl5co2w+TYwFdH6yYQh4GUzcfMyC6RmPdC28qASE2sTt
+0h362mhm7cFG5QdOJTWEN37pNsgLczubcRrMDXx7/h5kj2XzRzsHGfqDhaYa1hLOSpWBu3XqOXg
SSRQtEcOxNRXx95GTrZ+tllcaGhl1o7CetrGydJdqqTFcDu7zLWiun0BamXd7Br1TjAYyRoBFc6k
QatIoLUbmFWwXlRP+Edb8tyfl2FCJJoTkyCnUHvgn9n0C1QIQnqJUkQHuv0W56hW5AgvCJXdofXA
YOIOdwmTMIfkXHclvm6PQRMLB5Gui0rkDJE6gdhndIz90/rjuOypQkvH3IBQ3dql5GxZYjt7R018
ipYIO5WcPiLHfRgajhqRzTkWVLCMT7GV7wNwiAxWcdqVTyXgAyW3HvTmgmn4vcwI8src4qDmoX2d
ESTswCOE9DZRggfEd8ZBug9oG/YJ6BE8GEAruL2MSdKiukoioHtDcJZ0Ow708zkOGVBqAzzxhiRE
IAHBfB87OMJAsboRv0PV+vawqJKP1lGwAP0zxLdRL/j5GA4DGuxtgQVO2+T9fLGxqCwxOcXswUh6
fY4oD/oM66HxNN+ZbcA+4yYJ6t9NgTkwIHWDyA/cdenyZMeer5LbzYSgMJtEPIeOTReNiIQ5iUTp
uYvMbZdWe1b1R4P5CjwQYpQ6ptvjVmrmljw2FXU9Xgy9vKXNtEl5SWb9J14+oxyBGdgP8qU3kVFs
zTp9Lph/oWKeyTo24Vpae8cr/IA7S4NuV5rfYYAe09A3ZsnUPQMdWaFlXN5Zjzd53NzJHmVEDdS7
JDFFGbx0w91zKOXYK/sZBzs+uup1VCUwQeyYXhAATM3N1vEtIcXbyC7bzyDpgT8pSJxpPUKRIv5w
SV41woM5gK3ZfH2SDfzGYGRfK3FQ9as0P8bI2SaNe0jJaNJNYqCmReel9KbvQcp83bXOhYfxEouR
QFTzbOhEDy2Lzzp4tibvZGrGndJohhk7CXSYk+zwz5gkn3cuPqliEa9k3r43LcnKYCWCGee+9VrO
8d6eOr+DG533iY/alUrDebLA8Jej+WKExTPrLyjhmuCV+Q2j9yHw9O1gSZSPPMq0xFCZIW/WYEDB
GhjhXhnhuF7offW2+Vb26VPuuU/qLyp5rptLaD4WRvh0E032no4ynZ9P4jc2Vf5JNudeA36cQxkJ
mS2i4wd9HG+Fpa8qD8GC7B+W9DPRzCNcSr/Kp28ainsIfvd9+by4+rbLx1NUxIeAkTPh2oHrbEQw
nyamUZOw3jyl1jQKuRpCAq08QYU/aLTum3d99i5YW0+xUX011YjIz1HhFmdR8csI/vIUmSTbRUym
ln2xkNJJznSm5+T8wLgbuWfG+C1Q/lfEDmU5xSOqVSvFSt2Rb+GQ+IlBGmd7vM+dHNHj9FnOGQve
sG7qyUfxdYvxnFpAGXgaK7J4jOZtUFedBQhEHOj8kn6BwUg4DY5dTBRimrwUyA6cdrrS5HvQdefO
y91tW2tbZyaSGwEjPZd1l1S+GvpbgDp00V+RkX0SDkNyn/Qr3rUJeV9EVy0rWNFyeY55qRSCAVY5
elbv4tIltq1fCgxkW94G7fPGaxKml81diPk2tkrI/Egci299XHZe6twb0OBF7CJ77TYDVy0pfxHr
fgp7/BVMGujsnUWTrRtYQrWcj2ES+xGJFkqqCZXxQh9y1QvNtxyQdyUcc7RrVez6asGYWL7r9LfV
tjiKbRYVtOk8KzQmmEjU6VNj1heHDB1Nd/Y0sjZqaa5J1Ka/OXf9dYabasVipw8GwOhiw5t6LOvy
z/MVwwhhmvWmfvceOZwCmgCgJFuatZHVwQzEuinjJwNUuT6xTmIuNJTzlbdUXfNkqs/U4vBcvYOM
nQfO3QeLZYHzAhLJ+VIYQhEZN+jsOSsZW2QtG/w+B/q8+ybUPsbQ2yQVZiXWPvDmT4GTYD3R1z15
vIZZHQ1OSx4DJ5BW/S9Ugyc3Nl4X7KL8kIrUxM2eOZeXB9bLbUZ+ENa8I9d7J7WUQF5Q6q7jM8dD
Xi/BuU3MHRix5pyNuFXggh/EZKEzMPahDEHb4mng8zoWOTL7To5uAjokbJTZobonM8gIdXtrBrCm
QhgnzCbsL6a6B+H+WrCw1FhdKlr+fMKTiId7u48ea909FyGMe0bylA+rwR0ZLQf+orHaTExdgbDg
PDroo7dR/98dkqPOQtKKaof7vKVrMUXWOrU5/qOmcCc4RHjXEI6gTSjWlvYCn+BO1q6v1jS1ZqWV
C+kKJStbOMUA3+69SjluG04bqbsoAsx7HnSbDLlgxvtp9mAnWT7UbqWVv1T9kHbQt8aiOYaGta/x
WqprbVmgHBPIhaNZPhiywYCS6L5Bb3PV2zihaza1sEYsY8YVas3RecozBjW9uAztvJMLxOg66fHU
GvZmiAN2v7mK9nXXPyf8Mm42b52cu6VpDy4Z6ouV+7ZnXnLw2A5we1Pe0STaFNQWMTRsx0Xnina3
B6+hJblvEAqs6o48j9e0LwF5mv44F6eiddbqhZu1GXtjRI8uiUIOJLOQdNi9O7uyfKUgKNL24o4B
7ip83+zK0zAfxqE8osN80cxfAXVz2xhsqFiTSho52AXFMB8VjKAc8fvWGYNOVmuLh6aZcjLZkVLx
3VTILMIIQ8fM+3QIQFgN3FjyYS6MfBjNXAQFqxcNu0rYJ7W7dHGvxvv4nWjzd+jS0QMWmrifZxs9
UnywZ/utbML7DD/pwmkiHvLjIqlRMAqcdKTuSYPYXH11GIRvDDv3BspM2lHJe6Z7vtpVJswCZtKe
u1Kt5PXWiT60LLmYvOSKxk3XdKP8Rup3U889WXm+mzwy4dkJHs7C6Z/UFWbWcrHs5Uq977eF9pF0
ZNjmMPJbt3yIQu9BmYbVo8sIadWSg2B45PLJaqdW05IVHjb1nQSaoX6zaHHjdZ0xgKqNQ0bghp1O
H8iDeF06NjV6MSPArBy0qcGSVOgvmMiupP7u0hZjIxp2HcqjVkB8tubHrptxDBWXuoKQGKTGLsWu
ovdYDLDYMebotxlwH6slR5yINOW7mxyEolSRDvicUQ7bFgmWzLxD6Q73QH12Y0gUhwuvs3I2NSpE
VdEGttjrEWdyzEvGUm+Uf8iJcDDq1XlJCEkus+PM5dcEHWHKhZFOHIII0ogxOpFJ4MaRB++tO7sj
jWJ1X6Ju4HTIVVcfZ6CsmQfMvU7kHfNqeGxdojkoozQHUGVQ/qoodJtW3sdx/KhWB7VpOpZ3a7hq
FaIPujC3drA23TgcPSqOgbEHPUAEHO6R6GUKqPQZuPaByGRo6svG6a3dZAYg/WBAEWIwTeYpV1wT
JPSM/3czvniHAx0SVZa+Zhtzv6sgO3IXbomC6pvfagsGBbFXDkTiMP/U2nNdnOsBjgIrLpOsVTbB
XFTlNqa3gG19ybt3m+2p6eNLnyNP4pGCMghbUpEiUl/mPaj75JDk6UlDfl9TsTnWL/LYIXqKuwYR
U5KVl6p477sAU4Xk3EvCDrHouzxa3ms32M2sm17ebnVaOarcUetmlSjsNjACtnXy5iBkoHMf3Lsh
pUz2rHW9zL4XaY9NmlzEEhNIRJJWIxMgeQR8Y4HKWJeCyTrNbGETvkBlpJBhciTR6Wi54zEeVSMn
ZH5J+xfVwV2m6juiCVX5Y3vdSd1kZViM08mHkLYO6eWqhTLL6/smHt+Cxdui1D+y5ZA9aX4OEAx6
d7grA+ug9uUuy14RByjqA1OSR1WXQP343dBD7UcKzbmF7lg869T9tvaSuVyTCOK6Y8MCHl7UQlaB
cBk6Zg98IpgqdYNF553VysKo9Ehr5kdHy4b2YKf2UuxCxJ2QZM0JB4nmOY+Gz0GYoy/BoPRZ9q4p
YgxPKbPVgzpiuHm5m9IOmbFELAjs2ComprfIYjhwEne/a1KMKgCdiHYkEAUmWxmCvasYhoAD4pzu
BsWxKvG/6taloyRgnAibO/62B4MKqqUTufisBSFFJNymneytY9MrdTxSb/B592rx70vSVfmvOlr2
4XIq0VJCAP7zusSEPYNMPanXmunwgZkmmiETY2JjPwZs7003E6bjbVXFPgNHMlhl1PtOV+pm4AJe
tR67mpVj/gnaXVh3uwEHJL3LTd+658G9NJymlE8ybGhpk68maiT1afrLhbJpy9I3oH0akgSJ6S4T
zuO0iEPN+5vrhIcs+c4drG0knJ068NnztDY5peVdemqYIrmc7RgZHqYBIxKmPbtA9JwV9J/DnRfX
Vw04gdrROuDFPb+wzO9UGZjwnCYo9gQVY9ZzaiWsdcO2vK5Y8o00/s0wc6c2XvW0yASSIXe1Q9eo
ntG4fXHybps7HDEjCafc2qjPMzlHCE5JdY07k3cUJfo5nYILYm3e72LvyYEmmb0X2AcZwJ0lmUhe
9lRDfVKPAoOOV7VcpLz9Ur8vVbMt6HaQ11X1MzTDTjMMXM5EryD2ImSmcy8VySxl3X4RTUpR4/gx
EJuoX068MX5LP7RG2C0DWicsH9QEuyKa7hT8oKDkyrRsrzsOmnJrq/4e4bubED2/LlAP5lf1SvAl
emcezbymFAeOwMuFd/qaRhp08mQtGDoXWGNVUCyIFRLDSo0HR7CXLc/U30Y23iAhc8QrNlaVMEeM
NoLgN3pnxAorkIziUUVKyGFP8lmta3ns7XmWeRDcwPhoi/GWd87FSVC8lBdV5qptlMEodlzwlepK
Ux0uMOEwPdGAOZXpzG8hLZ7JYP6FneXoRniYcq4lD4f6ddnHD87o3tGqA5hpEnCo7nT2M9J4yQxW
7OahLMatthhn3bs3itinIuTxI3QIjOOfIqWdBDm1XxYlv9bcqbWz78TDYiRbVfVrLIkVT2DVjC8N
pwiCwvakbvqR6T0R9sJPbfJushVykdW6bHLwIMBCHWpEO7+rQ6aWz4/qo9RLpyqjgJKloLemyikq
wDQGclZLk4FEe8chZdckI8PVgMFGFh5zWj6Nm18Zl2Kakhs9/UT4fmRjijn0atI+IfC4qOORZxKz
K/KNpWCvCImXxfixOcWjMP6ytXbNVfGyYq+WV2NpLuTtsDR6zYEN+hiz10K9Zwjb+C7ZQHmrv9lY
oj1WQQ9cS8SMeeXQTnMATlWFx/xoMb+Etzwk6HBkw+CjvESmdovgI8ZO/ZCz2TIcOqj7wDj0Iw0c
knWi42Qm7xKGRoZEkAGyH1AlKmc4T524sApt5zB/Uz0HDs+R4Z30JDirBUEtwbp06D1WNydIyERh
yatV1REsOzoJGXxB1WBgGOHjdNmDdjok4fxmEdLGyOjKOPRBHcCqjDMr94UiYWeaNY2p9Gp7BfIm
l7PCtBrz+bUz0YPT0pjy5Rrlwy+Sev1uRKQXyfxkeyV1mHMsLO1Us996db2JlvhVVVMIVkDvdPmf
0zG6WHVyF9gVVmU8+H2Z3xMH/MCfC64X3WhvGM4jP1PP96HdebC8eufSEeGZAC24TzOohtgDAOUB
U1iCr0RZwXlB24ailIK7ydOU+bGT30vmI7Vj6OfI8fZIbRh0RRc9Di99V/yiH7UX9X+1KQIWSWXe
Uj3BdnF/BCeKSu+oorMrhfqPOQVHw2UgHlPie217q6ragGsuj2mz3HJzMDZqvS3d/ssI4wvKlKMF
pyDw5KMo+2MboFcCn+on9CDoLW6sXLuq1qIqALMh3zO1AaUx0VYLAvjPZh3eEcL95QaM7pHgsqi2
L3XELKdrGUvqk3VVnRqjdTaqnMIESyKKxVaY7xejRHeHEdjyLMwENTjy5BTQy1zRQt/OLB5zaRIv
ln4wADq6bv/AaGnl6tZ97Wns6u2fgq2HLtzI8EWthabevHolvmw6TyOHwAj+jCpAIsu59kH1rY7h
I/slo5qb2fV3UO5IWuM9z7NyS1DLBn3osU0Z+rtaYTFK6l5VeWxl5hXB4pnF4zKNyXehRVeIGGe+
zqdT9M7wciNoIQAV+pacvmxz/CiciNBb3f49J+29y3tcWGa3x/xJViGRsfhbzp2evxYjPk1H7ut0
vjr1zG5C6rbn8BwG2Z+LhjjvZFTOwSOnVI9PjpT3bSJOWjo8I8a8MJH9HEHl/jlzjxjGCCFju1DF
wJ+NGo4ncfI3vatOAJTmHQlPz5AEXwR6wXVvLg90GTepZmF9S09GQyQmnXmTM3SHtFC1PywrIoEz
2w8caBW6NaXk7jug7ppqQrFTRcn4ZXTkxal+Hus/mIPUo5dXOSjHZ/3khThrJHKYleU4OG+Dh7jC
z9pR/yQ1IlcNeG3u7Awj3LYVkhWXf4ME99a28xMBZjw1FKpyKpN7zcN/A/Hi0vQKV+LYX7Fm79s+
wDfpaSssg+eyKM7BlLyNA8SijpmC7fKxZUS2k3WixD9g8fmzmAhs8uolFHX8rE5U2Wg+hDwteU0e
BXPqW9ePT8B8BeL+9k71lLBP0SPgaKrORkhZmavoD+DgeFvyhf46W4AjIPS57MtVX/xwgPilNUQk
lcXHMCd7yHhQc2uGlx5APazop1FY54bFrDdbuaqwfQLRrPywG3400T7HXncOhHXn0AoaXW83c6aT
mXWPk85H/7lVT04pgTTbrbxY+iy3Y2l8lyK9T+Jm03m5SdLpcrVoI45RyGSu3qmzDST299gZiP/m
4Grb6Wcx9RtJq3McPM6E9jGyKsSPORATA6411YiN2tBQoeOGieMRKgiMKuLJ5/h1EqZBjnbxWidI
hRAg/EK7dWpbbq+bJuQDDfmbm2knPDUvY0jSl9AgMznt6KsgBQhE1kOARsho4ucJLd8qHOmSkCKC
C6fvknUd4YXMyzbgrOgRDWwkP4uXvWbF+J47QvU0gMq2TJeBH8ecjuwf1ya0T5sIzonL78JB146i
4VmQiYICBk8S+o5VjGQAhxu2iKI9tzPDNvRtoBfr8n0WLVLp/KUUDUKikSFmoZtIRWty2JYoIxbT
ZTqv1ngpvGfhNMm+jhfM0qiDGHkIXZ2cHe9HVjhDIhdjTTt/WpypECc7TDf0rRyWnTnbD9Jo31Q/
TBXFNiJaKvrhbIN41Yphg9ztOJNQJr3Un9jMGDnTLOI4rFrMU12wtPFYSCKlDfsA0RrOc8enSsQ2
mQkQrQhfYfX6oaPPm9jJ35o+exED6bikE2CDR7giGsgorJ+EU/j87y2JPL9pAFembIkaM4UQ2JeL
pQULDLP0FO0hw2C3BepNg4hzGD87CZz5U2lY/izdJ2+g8+zhcTVyuCrSvLfgkqPJ3JORQ+cy57K3
nFuKCFtbBglQEjKXLR2eqP6IRiTYmEWN4C3tODJEPlHm5ASRcMOEP39CPOMbbBU0E/jeaOMyfOsL
yqgyOc+yupnk7XQECKSDAw0Jd/NCg50zTGkx2gvYi83srLb7eByvRJHIFQr0w8A/8Cyr2GolenLa
xTnWsZ3aV8MAhlHSeeNOlVmqI4aX4oB+4Rxqmj+VdBQnLwftGh1Gd+CtSPd6Nu0tSmv1jTx9RFs5
6a2lnC61GSufd+zpcQRh8ZVZ4hLa0952hhe7tz6nHJK+lyMQpgTpvfAS4mRWftZoFS54tXOdM7aQ
rPBq6ATGiyTwfU5yWTAidVMcpgF7y7p1mLYqozpPzyvJMbc5GaJNKSpf/UMjN98TcFmHQnePHuQJ
OvHJNaTiDlzKVldAIaA5lQiONrSyyUKs10OlbIasRtBt6rXbGs0ZkvFL33i9XwAqw+0dnYijyFZk
Gr3FRpCzATKZbfHw0UsAGF7vkrYvEIMl1dmYm3CPiLJ+4GCQ+HkcUaX10aW3qmOrx79Zl4TqILcP
biy27WAM+yjL5dGw25cO2DP0EO0oM4LYTBnfFWH8YwzicdE1sA94uxVJkbib9yKoMoiF9XnQTPDv
rSRtkTf5QvdxF8n6Tmuje4UIadzsHc7/Pq7HhwxkBqGA19oOPkuTEzGhVCieA/0lda2nOSP4r58k
xzCDFBD1HiZmCSxm2ROPiShHQg3CvL+edAin1DNPxKkTgsDxVu+W+9HxbhQSdIRt+3upldO/Lx6a
uP9po9HvF2DEseNam8xbxpuaJTch/WyHLkLPLcG03wzik/v5nvXAZlPAXhx4yWjXPjkY71zRkopI
6b+z5+BWL9E5iet7FqWDUbW3nkmX6t9K5kGRnhU+kQF3mrkwEjQzgsWTK3sqINkJymxHB9Ew7+eu
+8KpAKjE+tHr6NwmYBSt2GLKa2UbVHooblyWmmgx90Ses30wuiFZ45G2GzBFcpBSrMaTC8aSBsVe
I356bucj9o21OpKpJ2UY5l0QNpQvJNYaGY71mYPCHOmPlQZmwOG0p8Yi6HuKFYFF9zmjcdwVz3OI
QZvNPhmZJeZpVu9bBa7vC/R55hju8iG6pGa6zZv+vSiyL36yx0ZQhpBBcmc6OqjfbtN29e8kIQmJ
zoExpQd419d0sEicqqgzUgOp3lxIy681NMlaedDn6QEfP3p9flWH3N6gPjr8d1JpRY3pY5PhKDrs
p4U2Gy+xPYJri2YNvGh6lkVEedJ9VSPj3DaODKWdQUQA4Y1hXtG5t6DQL43VPec9Ywnk+m+aQy08
MSY32LNxU/hDgZPR7vaFh6xq7vEzIAyzroYwIkDy4cGlaBlNkGmt6xGJ2h8SVWOoHy1qQ/pnKh8B
Rts+IPFoXYepavB5DwQ77qISKIfkdJEnhHelOWCXMWHdw4GxLSL7nrWVUaRUcVwYBOAZtTEpB63O
IbaQn8gi8dV4v1JaQXMkgtVUqKdhBNQqhok4DTurDoLf2Vzrbl4fAkRbL8gjCJofo6Npp/i19bd4
Tr611KapkRo/Q5IhPdMcck3q2VzFFR1mLWc3U294akY3y7T2ZkWbwnAnOnF6SngF2NeIRrlhPVSJ
+Oym+hcD2Ld4oAuO7vIah1KssO8658Eo6DCqzhIBg2Te1C9lg3PEcHsWAxs9QQdcTNTdx2Ja0Qpp
0FEj0rAwo3uSeB9oUgQYW2IHCItWcwhPftQGSthczjgko4tWVbnfzdnOaZ2Bmer4LKCcrFMnqdeB
gAdsSKzbqIG+C9t9a6mkgz6/MOB8RzaH1V7Ud5TA9w2MQ7oJWqeYRIjDVA27NPNHaIhF9anvB06a
0UCx6Yhx3Ax9f9eZ/dUsB4hwuE5xpT1xlQ9mXD9PmaSjMxBS5ul0i2kwZrrxareIiDvGGZ6EAYrG
UFIOFa+JbB45qfsCB+xArzuIA+YCWvbSmPFDpCWHPvYeZqZac6RtW43zX6PZrO0wTJnqQYmpcIEl
tnOwyVAOWSGKWn/MOrRmwSDvs965gLi9FV5z1LTowDD1shCzpKQfd5CaX3AuAfwJyksAVpPsMLE2
/6SkxVuzpxOF+O4taZ09uuu7opCwwsrPhfW/F/r76Lh0/vQzG+mPI/qnmKnCKsZgMJhiZl4h7oIs
9qeEMbOsIXAwLksygGFl+9w09u8/z5qb1dvOLCVYcP02WdbRGxgtoIId1mJoCTVMAox/xUfSJ8c8
086lNJAhLPg6+iynAxGVWzjrxYqj7TUnJgTl8/RkkJq+0sfwu56IdrW6bI3ljF9Z115EWiSbbLY+
Y6KcLy6NQtgP+xDr/lSU6EUwpPuN7IfdgL27DFHMCtMkXrEoTm3p/i4KGnd5Ouh0fXUcW/AxSxQs
XjI+jZU1+b1hveRZ9l2ZIJ07RxY82C7Tryba4gMTXHWJ1nhyQfoP/RujgHMqzcM8JzeKnuiGrLfH
Hdy/G8H03U3Vzmh1sp+LA8vqURvBLiFXAahWTWxQRUte0yhRbBJIOr30EDJWUW7Yvyo5ZdciCjFP
jwtvtqtBPnRRAdyICXCPkQPmcFGgd5FmtCDdMSW+KGsI6VpqZ0c6Q/M5VrP1O4Edc2riOnvKIEuc
a/xc6cYGUYcyOWCZbo2eW+qkTD2Io0mWp4KsuW3Xh4SRQBr6amKVJlnFzvzupmWFFAb9jUMAB6T7
kPwb10EGJoPgkXV/VEkQ2pUFcXwnWocBNm/zm23Z5XGul/BJk+ADzFoDsR/BxYSCkzAKrcFTo9T1
ypeubLqV0Q/a29wKxydBMPQdfpJV5IkDN+Ou9XKYpQKtCTp9fIYwH5hlU+HZy/wVeSPzfAMG6yud
VN/x4g+9Dn4mdwLZxJEMI/U2wnNpGP0pZJXG3vhSMlxIxvYKcbRmNU9mds8GDkbM+HHcd3hxoR3s
RJ1eC1vX96FoP7GyfyW0yDGk3kgCfqH39+Fq0z1lwn4wtE/NM5/6HDtd1brOyVy6/CHHkHfHTxc/
Du3wQIgXeMaM6IIMYJgn8K1XxvDMC5LvGyoG7AOUpjSMiMYLTHIsvBjEJZ1Yj/p8pduwXqFM3nsW
XvKysiyf/8MgL/U+O2KKN9nYv6I8QxAlljvXbt4TnpRuSF9numX4317MAa+vmfu1W/iZIz5clzVR
KDQV7XhARmg8MwYNTKyHBRU3GwIZvcIkKoBps+vMZ5lw0rSEvp2q5G4y4WVVI/6hZHCvnUM0MqlB
acRxtnZycSxMnRO2KCDKiOIcxk1NmqpU/TurhtlKazYERR2ToIy859voPXZ0eRuzmuAC+6IHITY7
dCkQUYyVaPUHnhNM9amzlQuHPkhSdEATzl3Skn7MRCJIlmPTise4Ks6DXm9cUF6Ry3KkN8MjqEWf
VemQOdVTLoqPeeoevMh87/BBwS0xjm7bXuhV3hPvfQi4VqML0GTIs+nmkP1EFV3Yq4me+d4djY3D
xIueieMDHmFW2eAr0XPt0nnlW4Fqo8NAEJAOvNTIpyqHHwevfKe5RKnx1+HpryUgTyuzzrIMXsDc
7qs4Zk3J5muWimcZRteei7QCyLFAoyGADEM38mTtSe+dJxEBPuWY8+wMursTWk2gNf+g8p7Kugca
U9VMyeed21kMhmhxpNllavUrRm7fKN0zA026/67+OxHafkIZhkiSRxjlHc1famLakFXvnLws8DBL
RFusgldXK38KzV7OiVP0m7SjHeJ2B0ADviMHYG64spmF1HjwguZNavabPY9fXsew3SgAZzeK+97R
onf1TQJ1FGO1Slwrn/Qi2pvzsocEdG8gBF8Th3RbOqgmjJyKFQpoqkO3ruA9OtgM8/h+tlEuRmFL
73W+aLUD11NrvjOBnHHM95nAREjnDYWTHrzbzejTs31jKb1G2oBwLeDCaeajBih7Jt2uJCURoPxp
thnBqymzbSQ6h8HkwHPDdKQLGAuhPCxGeBwWrVTwjBnzDqRkgi5UYTJhJCA7CZ/jiUlv3DdnUOCX
3l0wW3fYYduSMUzcfEBxWtbF5L6bpnisiLZcYR64KbxPNet4cfPt6OIikBVN3lkQ/+H5dAqe4xwO
GIJuogM05lkuFzZOIZ2W7gdOaDIxqvYdYMgpTYenIo5RlkYntzZ/uVP7VujyiUf4dcgZY9mBRDmr
sTLM8vpfF9TkFhRLodglT808yj1mPbmRBtzXyW4+grZACpCMOoK9ioEKVkkWRu11biyNzABwO24A
jPOf//if//t/fU3/Ef6UtzKbQSH/o+jzWxkXXfuf/3T++Q/i2NSfHr7/85+aif0OMg0tDv786/MB
Dyd/yfgfXTjqS06i/dFpLpGoLh7D17ozPv/+0+V//+lCfeu/fLpm5LCf0waqcwZaY+BEqqftdhIC
7WnA5Awrz99/kf0XX6T+/F++KNQCPUia1DyGbX/NR/uSNOXp/++jrX//aACCvTlVkXm0M4qkNtAO
WkaA0N9/uPiLn/v/uvwCQFFimq5xLPPgV2X224gTMv2FvcTz8P/4jr+6Nsa//wKpxkPlWbI/wmfN
gNES2snC9fc//188PkL/98+2LLAhJgYRhTP/IUzD2ixzBrGbd9j/+2/w/vsr5Kg//5c7O+j054u+
NI5Z5F4sYzlU9ni2ZEDbuKQLE+3V+43x7vD3X/cXT6zj/vvX0UfnFBg7qsED+HyGRcqBtdFqFNk5
AT3R/+HsvJZcR7Is+ytj9Y4aaGHW1Q8kABJkkAytXmAhoTXgEF8/CznV3VUxdW+O1VNaWtwQJOHu
x8/Ze+273/+aX3wmxvrr/+FVtQqGRzm16oMmV4bsQkEtke3li+X+ez9/fd7+4efrlsGcoWrrg6lk
33kJxI2AvT/525X14fwXe4bxY1VP2WBzYyfI2Eino1306Jc6oO/jVdnk20ZN0TGJHbvkIZfQqoZ0
3ouMLfPfe2U/V3qj0Zu1svmA5uMCWBoqct39ySv71Yf/Y6k7WV+ZupbMKEaBSbSl2/b4e/LMa0hi
M67/vRfwY8nLgtuopkXzwWK9E9HQJn5vE278+5/+iwVp/FjsFvSrRu2k6WBFc7LrDS3ZCm3Rgtnp
hz95tn71K36u+b6x6DwN42FgU8SOCzxiVh8wnWZ/8hH/4hfoP5Y8n/DStLIjKGN7Gm3kZ3bQla3+
/Pu36BdrT/+xxG0tzLpe6QQxYKg1J2cinW0hLuT3P/1Xf/yPlZ0IBYKG3vDH91J0snqj8pM5bnZt
Ryn27/2KH4s7s9O+MbRuOKQ17MpeKHuTZn1RZ4ff//xfvUHrS/uHzSN1pqIdW2U4mMaMiU3kEuwv
KI2//+nKL1aZ/mMFtyCoiBVZ+kNcMMIL/VXCkhZoXEe3KhcPbx0qJ8Q5mV9b6Vbqly3PAz4saKsJ
ok7VldHj/f5v+dUr/bHgbXxzJJWYBTwx+VaTwUPr1Z+UPr/60T+WuRR1diaitjkw05g8Lg5EU2nz
ny3zX5yK+o9lDtTXCIWJLbgPQ7S4CYOqKAKihX0MLg7qs2p8lTTSw9XMdv7kg/vVK/qx7kmBWlQj
G+oDIZ7WpjJgldojzNV/66PQfix6W7FQdVqc6VG52Bu9R0BWlIWz/f1P/9VDp/1Y9GWni1SBEXFQ
CGat5jebOneg3uLSENjxjdr1lzA+VfPiNgmIBiuAgeAWaIC7qN53mh7oTLh+/7f8YofQfuwQAxDD
YhCczenSnDI7D0So3NYrC/X3P/+PffJfnM/aj/3BVmVZmwm+P6xWRRlcZTnM/RYQXWtfnNmoibvQ
Tcz0NFOjjCxebOFwGpcc63cAjwXSciky7sAkdn2pIE0wVzTfJoId2ldOlBtl6Gd2qDHXSQYnve8X
Tp1gHpepewAqL9OlAp9UAPR2GJAxYFNrh98yl8KBXm0s6bTDuKs3O6TWBqrDSXsHJpSY11VdM/6c
6qreQa5LaP6PwGQFjgRZtQg5g5xFHmQfT2sHLo8wRWUkIaCZfULjlSQIXEfC+iKY/3ijou0iD2X/
OpVqipRzWUY9xM0ZA5MiPHduxFvRgFIgrKtEcfPHO/+//+k21f1xu/qo6rlNorj/8b//ufuqzm/F
V/cf63f997/65+/5z/uKWXPx85/803fwc//+e923/u2f/odxS9LPN8NXO99+gcfp/+u+t/7L/98v
/q+vP37K/Vx//e0vHxVvyfrToqQq//L3L60XROIl/uHhW3/+37+4vsa//YUL5lv5+f98w9db1//t
L6r+V4U5k2WbBrgFBBEs7fFr/YrCV1TVsR3T0A1dkRWe1JJ2Y8z9VP+rrZmO4diazahYsVmwXTWs
X9Kdv8qyKjN8QK5naAbf9V8v/O8X3f/7Wfzri6+lGOsu/z/rxJJ1W+eKxf5i6Db1nf1j67EUSY9M
m5lDEvYXCVIarCQ/teVjq9zR0oGqLyGw12a3HC0/VLtDbgPFymLP0uKdgqRmaD9REqE5yoLVTSsZ
BU6PchOaEyez7ov8BYlhNEFEDxLk5xTPW2BmW7mVGcDtQVi580Kj4k0nLtFcVYmk/YkeRKVMfyfZ
pgM5J/1bDZk2HcBbzepb8axQms5MwzK0s9imGtJE0yLEVUkq4vwYL4yzsu4qE0HHb1jJjwjFxUC0
UvE69doWmq9v17d188TGc/taRPc857DNTyoo6nKn9UdtBqBAaFyiWNvaRvx9xhVqrnki3U7qyFlG
9moirXHak1TfGCSmOZGLL8UyDEAI5FGcHMh0cG8AeZKDaoG6sZ5pwGyY/Qjz1qGg0NykfqtQDeip
Hw77HlNpZXSHBgBwiZLakbf2eguLT61E4/SgtVDF86CTXzLrmBJMoLS39YLFM8WmqBUbVT8I5dvq
9mTbbep6+hJEj2qSdjtkxkGPT3HbevNQ0f6/GiYDEJSbgRoTCymuNgAsfditLHiMZwaINWFANWf8
CoyLDPIm2xXaU9lam1Z9oeELxjgIiYoaQ1ez/T7BHGCdBGDFTH8i2M/BfkKBaVi5u4YuwknfF9J4
aaQAqie2EuySKtkQDjZmrH5LCB+LiGsVFVwE/ZTARZxkGMhl1Qvb/KSqRLFCO0bAQhp7K4Nr0uUA
8RjvLkinGBisTdTIftbuRocMl9wO2pBpUZefdHLUymE5YNJjpnyyzbuZWFmydFxhiJMzSPAOSJNj
FhCGt85gErPNcJ7BCK5qAgJ7CY8ZiGtafehOcGZoD5puXGPGvlm0i0N/P+Y0kWPequEyIbZIxfWC
Hyyu++2YFN5CEAvjaUPPrtYM+qYlWMvmCt9WnyL2LcufaYrqj2l4Q4xBEvktihUQvvbrOi63k4Mo
p01bgvRkiQAew4ri3BL05MFD82fV3nXpQnzJA5biQ5ONW+RcHqym7TCF2xCMdOVIxzW+uGTMldD7
iPHZlJqzJSQrkJJ9y1xHaxnNxkTsmagoIc3Lc7bNojfG6SbQGcZ6gthqcjwfU4AROhwKdBXxnqQ8
wi4W0/Kaq7LGogcZIzzTft9i1uPhZb1Wwx96mzxRdrn61i7fmvqAJ383z9djO3rcPfymUZC6G0e7
LXYGpDEFMSAFKcznDucN+hUsKM4+wYjW1c0eggvZlp9aZ5KNPO1F8kSXxdWnfGfFJBFa7ZOkF7Db
oOXLh7hWPAmEe/mGxPhKbu6HDtMZZjuDpxHjrOjG1zQ79PVHvLxbMtIHdJtGyKPnvCPWo4kDfgC/
mr6e4oyWeb/N6iFM8Ejl9P4n/TiiyiR58JBFd4DjkDS0qFpyLzbUfQ6Dl0cUpJl0mZUTgUHI+3E/
5lXCtOAbSRfFCM9Se5BBSpLA4WsoRbP6vbO0bSxyTCkwC3RyG0kSjMTDqIuDGveurN6kEEIdpLlm
7E8L3LyB6F4jP+hsF9TaO7Fop5BahgkGzfc2SOgpLxI6dbhvWYKGfkLuiJj/HXOqO1jPS2yiq+lG
ezP18RvuEEyoDEgEo6A+B5EP87Hc4rplufTZgGFZDzeWqeibToOcMIaMBhhQIq3LIhfNx2FRrJPh
jMVZN8z7carrnbJmpxrVfN22WVDWJLPrAp/GsnzqS64iFDOnnQOk/lQxZAaasLHVZ7lJPkSCZdSQ
bD9ycOSrRvKoWqqzSyPpw4nNo2UQtD1J6rEzw4cCjNWutOhX4Ik29oBRN/IaICXdERiboNtFGmRr
kUsl5DOHoi9e25Krd9rsmQkb+ZQ2vmwPX0q3AOUv0N7WRjYFmWNjm3eww3F0URWzPrD7hp0wn5kF
4njHDFH28YvVYJnSZJvArCr5jlIZdBEmHns7AArelkZzreNEQABArqIgTyecSBTeIMJKCQKptoBz
4HLVoP/EwvRYqs1po9/AKG09IJJOUR3ikump1ROw2hYKVOvku2sQT+o4Y2QDP2heySAn0q/Om3ve
wQaDfDUPA0ocFRfkDD2773ed8dSHLxNZLhubjhTQ0ms9JFyl0rNw70zt5+xhJojXCvF6maH0QfEq
cCiMASUjqsiG2VjS34yz/h7rkX7jGGuMDBm7OwB2yXa0pgH7qvw1kdmBn4SNMZzPoUxzp+8IJouj
nd76Rm7V56GxvtncmI8rsBrsZGF/i5F0JUSbD21OmiCbfQLTXc3xmytITXdad0InP++SVTVD4qvw
KoAperIw856ch2wqoY5Z82sqxne0h5NXQz3bojbb1syI7L6471YI2vpktDDymMXUffEI7fBhQcXi
Go19G7fPwNlZAU7HJqaVe2ytWK+tmBw7dhLiGVkcevzU0O8r1Cp2xQJtHX+W/SChSkQZz/pw2jGw
FO0Qx/KAzi7v/NFWH6FWx6c0scI9Yns2wP6DhGAElEwYO94ckARlinLcBQSM4TFrHw3Yeae4UZ7Q
SdguwClqBqUI8q5t9qMHyJPcnCgGBaAKIB+mru/sCXFYlp9xGYCnhTN3TpVzCwRs0xQUSHQ03ow1
LYto+E+jGWRv1FU2LZ7RSUM4bTgR+iFmnEzHXDOfS3Ai2niRC/1ujgj6MNeRWKJxvACawao/J4GT
m3d6HGa7tJXtndzo5xEvhSojeQrTWsa0LkMHsWPjYMyavh0ILdkSprOfwi4KBoQfpI8j25TbRJBz
Hz2aFvJ93KutZXPkraJG5Mg1rZ4z/mfMTXAW/LRnfMurowZsuPrbSuqn1qezqHf6iMtHTwtSkkV/
Rfxn7xMUcOXQkj8hYAxktfeBRN+TmffWDvYZbh5jN+0679GM9SnCMnCPKmLvA4YId1y14KCaRg4j
VYVrbhyR0qftVakFthohTLHRyhFgDmaJ0jKyXVLgsQP6OYi9qFgCpX9bam8EfTpcuoas2RJFNDum
MaJJrADf57TzX2Plw6yOmvKlORcn3rUUDTmvIO7ubJL6wEhxo7i0HfQH61JEQVReIQraSdm3mZ6z
vj4XomCdxF4HVo/Ig8G8RoLYzxF2/ThYR/1R6Qv7jjw+zPclxiY0Lor+NhvM8nFmCA1xjja60L33
M8PhwjnmffJa9sWbpBFtV/DwZj77DIix3leETU0xoBp4apOXOYdPzqcHv6ldjh3yKovPV1TRMWtu
KaHBOT3ByUVTs/iS+VoTABma50bpDh02heuuzu5NGlsNT79cYA0lUVy8dKK9jdPLtCJ1wr2JSoc6
h/krPeiY6AQ+dkFJhSiTkvh6GGTf1DFvjPGVNWqYMg/KguOMIFlL9biGH3X5aCLt1HE5QBxxrhkG
ejExDplyNsh97BpSwQuYIxr+l9B1iEyVnIPcIrEX8zklsixRrrpC2i8sbGqfagdZYpYNaNvAICgn
itJvkZcujnIU5SGg1p7g3KCYSiYUIayhkvjGNjzFPcp8jO1qvSf/24usQI3f44mISF5Zu+rlSJSd
GhKft2CUAlu+kbPaG1BahUJ1W/MjXskjkzfxWeVTzw3mZDuogafPrDMws3PhWrC8D1+DXG/mhUtS
m+OyRy5uIeyDZe4AxcHB/CZafwqvZZJnEsrO/CRyTLV6dbLsXWY+dZheW0qbmyW+HUZpMwwPErE6
pWKwyz2GjMMhAPhETHjEuWzoYLJgMNcnsBZUSHvJpQl7nKzijD/jTMhlAqYmA+7aEfrB9kQEnRVh
6uLtrXVcoBamwRRpsnCQfnDDYALf5TLmYXM71bZnVQGmNSQa+iaN+CsIj1EIWu4nwLqrpyAQOHJs
7RwZ10p1XeucdtK1HN3a+rUYTa5acoDRvRmVKyd5UYkAk5PWl1G+ENJMfO5hpB8p5MztMtttoc4k
VyGhSUV7g8OTqwu/NXzN4sxVeT8BB/hJg08Ef42zlL6mA4mSwm0k17cim+/M+iz06aAR/afG1r7s
ai+F6CzbsSdhL6p1ddvbp6EanhAz7LTpiFof6KLfkGY29c+cXkzalm1qXmclN7T+jDpSx7UipeYh
l7WDrJ5YjKkJLEm0blMsYCnAFBTPc3kGKBtw36kw7g+T26wxu9ErXa+gGY0j+XdDCgzbvBXmRSP6
b6PKka9YDw3wsF40fsLtq1FjGlk8tQiAu/zZaMWDjjhrsDS/mi+qMhKYAuhYjS9lPQTE1ZINemhL
QnTkUwQHpUXCKEFsw/8IXzoR4l617icqH42IDcdg4mruiRnYS9J6aXCgcukBYLe5Lu+7AkUdIUG5
zm20xP5kJR4RaHe9pN+HIelZy/vUGGf8CCWePdjt86L45XS0+FM1BaFXuNfjnl2t4yGyek8x9xkt
iakmGGFaM3PdSNzOsK+E9LF0BH701DUJxhRUHNvRafZTO5DECFYs2ddKvUM867dmjlAzjy8RCZ2l
XVxPOqdt3G3i6lIWL6Nt4zmuA4k10EQqs/b0vUIgB7HJ8ubIumrK4jgFGpuXglpfvWtApFjxsLO6
q4UMeSM2uU08IMMjqzgKZsO4UoPWbHeOvhzQAxwXM8RaAP+IO3whaNA21R3bgg8a9K5c8o0cKi7A
S58ryqMcR4Futjc1B7NmY4ZoSlBSjzMdhak6zkrlNmC9jVvDujdWrJJKZA/E3808Z89IWEmFaS8A
5i0QOfBhQHwNaM85dSv1xpKvFAcfwQypBxv3Bhzca2Hz1uuXNpZOhHRcKTARytVOJs/zSSREak+t
l+rOrnFSD69UYhj4gyBOFehRcnpCUWRtzEL7nFT8BwMfcfeoYswxouYYh9LnbCPvcAjFKzGyWsuN
zRWygA0n2S+pfBM5KwLqczLvu+W5TbVDSqiUIz+Y4XeeoITBAmEqUP4qgoxS4WtNUm6roboRiX5U
5u9GGL4a0bTglhAZ00dNeJY94wlY43WGuPVNi0I2J+cQQApy9NWnfYpzjhylJYO38ztjepptVM8T
+I7uQk49/DJckZZ4tufishg7Z+TRcxaeZERs5UUlqwE0PajklUJxmxSgl+UtsuJNvsCeidyemkNo
OerWQ17K7qOizzeZir6+fEkdMuAplQ1M6lr3NTlPcy4fI1mD//bd0zkCV1JpyHFQCXWABqZDhIC2
19VDns28VbHfale0U4ALncIZvSTlam57SfEulwR5tvGVpBsvSuycQ0BjmRXdxOtJNnWwqG7lJoKR
opPKszcwahtIvgy12Fo5F1PoiLSm4Eye5O+WEjthhID/1o+KfE/PrKkeAD8eUlj0rewrRruv6EfT
eN9AM99qJqtYRYYYjls61ChyHU4ifet0Z8m+MdkAodLVX1C0nqF+KKlzyCpnV8X1FbB7N+U2huCo
Q+ld1vFNOF9rccsGy+aqXWrSntBm3lUjd8U18wdjwrFPkZVAyCDEtJZvkxAVHYkyon134uFeVxuQ
a7Pb1xql4vcQA3UOocfO78DbeCJCN2SgSw4PxufCl1T1Dnk252ibPoXO+2C9xz2E0PtCHb1lnpnV
KOA7A/RUgOmuTIAr0vPSxE946KiQUKfJi6s10z7SSHJbcpD7nV8CpFcOYxntU4IcnTvb9CN9Yys+
5uUuTrcO+T7XZneplvWi2W/LiPZosa1UcWjnuzyj3dGNJUMo5Ne8RsXKEPORqxePANLOCpc7axj3
YG658XAjFekpKQzPrNSD5usG9ysFhdumz9g8sO/DrH8UNKuS8LoY1A1qxHZHhCWNxPs+t08pyQDt
km3H6E5Wj3Y8+FH67CRgnhc16IbRr7UusJLhxGrYaPMnKY9uryu7msW5MKZd2AdVe1U/BxXW9qJj
Y4lCfxzWystfuhtyMGgoUxOaUK2ymyycfJVSpZSdDxjIrgFKuqph+RoZqK4noj29fJw/mvg7zyRP
1Q5cK72+PaKC2gyd8PPqWI7iOCGDVKf7LvmSZVCRGkzfCS+gTKYTqPZJhF4B8j5SryecU2TYbODZ
ckToW8l8sWCJxMRDmmyrMx3GHhp0M1+yqN3PBNEoJdwXehJosG9umR4FSdl50YyjouYOBLumNCC0
iQH1OX3O7JJqJFHhRlBIa09ZblVc4d1pb82Ob+FKWkDajnBjfxBIAdSYPF6p7HwMbbRBuJvLGwyv
GxR02+qrYuvjWOpmAwqNT2+ImrXDHNf5A64dAroh/QEGBSJOBwCobJAY7aHLd8mYeYbYmTU1Dg6G
sLxA1QO4eVz58EV8KgkEtocLkUPYqc8wxA3hwOn0iaDfTJhK0AF7Le0fYhFpapKaCk05E/uUF9yN
R4e5tFO1e0Gy6ThDamNcHdOFtD/Rw2KEoTMHEGIemp1ezOQYUEXV3/n01MXLPo0HVxKqP9DhXT0l
kpPsScio8R+HrFJ8Nl6LdJpbAkCxTTt/ZIRBmnW3F+pbBCyvZOpmmcXeIlDedMH+lzKym52WSzhT
niRjpw05JRQCeN6GqT6Ni0wTrtmWoz+KkqiT/jSll2R+sxJBeHy0WZu+jsJ2geOCQp4lVFB9Z9za
DwRx+Xa+V4zT2JJMPeNNv1rgCdvWszHhNzMZ5Ed7J78QPIlWjk5whQKzAcgu3OExHdesIp7+/qqg
xGiqY22e1By2I3O/0L7Ic8POebCppOs+3Nf6Y9ldQqPfqxNYfUJNjNeamWDO3yYn51yixRS1zEdg
chawhS6yMDzU65CKGZ586MnjMs4BMvn93IfQ8FkE3fCiOTfRIoMYBXTLOMPGXY3DMsW+olr40YJM
PjcV6ZxZsMjzfiIneaClyPTMmx0pKE5k6G01oLyzeSeMA6iCfTTlnDbHRnpViCzW2f3rQ29Siacf
0BJclKqfWv+VO/cd16ihuK2JGMkVhO13S/uOT3g3ZhRCBDDrtNUA1ezl6RnKxbbvE9y6xyY+yJHp
J10VZFq0VRK0z5J0RTaW1+HoQ0O4JX2vY+/pLTo19h3YiA0Hncq+l/DckV20GHD4trGBig7ee2Ue
8+VLmTkF9Hk7K28WDC+dHRju1jCCjiUIRRW7ZAof+kr4pVV7QulfSTks13avBA+K7uey3BnsW4Od
M+H5KNnGtd7eSkQeR/K8W7ISkE2+fvgbxcjuEss4pEoTCMZmJjMG6i4SL3Yh3Aox+k78VowVBDca
OJ5ZZL6q1IwpFsa6bsIMyJ68AXtYPbJVLAzn008jnT0Hv3IvnermfqKSIRDRJYaB9+dVMhgSD0cN
4z+NoZkSVczXnUZED/iDBSoXLRXOjOZJGOvNvXOFMh0ByZzmut0WqI+M4jLb84OF5DpswNHChkDA
vafBCHtad5C/ZTX0AGj0ykscT9Rpd3EGI5nJc5E89jxLODRgyN7UynVZ3+vTuyCQtLNreiazSxQL
kzzU0tGx1CtkLt917c0N6S80ea6YfW4K9SYksjJvU8+MMGt0jqfMz4t4muH1WXvlORw+LHIeBPIS
o9yJ6KGq9Lv8maDijj1rkjHB6eIh406dyTI8DbFVmp5273IY9Sezt7w2G9xlsG+j5W0sWFyVfaza
7krQwcyk3CV/wqONOwuZd1xom7q4X+Lag5SJBHluXwjneQSUvzdNznQDVG3Z7RuaQRHjfnV+WarB
DfGJoDjY1KqEet8AzPS+cF3U08d5vDiqOyumO6vFoVFwI+U9kvAnDYv9YOYvI405QHxEC4srO5rR
OXWEKCpHqvSD3WDoqU3Zxwfh4gu1rfQQyZZfZknQG1dSf3Ts6FFQ85P+xOHy1HIlGKZ2lzV4XfAx
NVLLoR15k1XS55ZIj0Z8Lh3mFE/a5LjcKt2ySB/APKOCSLkM6qCOxm0PnquElJ/d23XldQ6tuhFQ
VThvM3KSphCBcGvfx3DZCAKAuV4cFdreConWvfmsY/C3o5gEd/s0KtmVYd4seBmmivYllz8Z10Ic
SS4Ob9MBMoF9toG3az7M7fQBAH7jnEtF32pAkTvzqFUr1pg6Shzq/oiEmzZ1Sb7sg5XUXtY/OMee
oK4hrmEpXqvytJ3No2gIVpIZb4d3lXpJlFhscu0hXEoF827MqqSgoxksvjOru3TA1sFR71IhnkJ+
u9GZN2OLHJ05mDz0waxoroAVUjefRMt4rd0dW+4++O6PpGLGdoKVND3GOuPkdfu/pJwnDT5Jevxb
InN7EQaG0WPfjLeqTi8bLwiNbpqbAZ/DMuMia7mMiINONz9SXjgI9+KDnQC3dTRcycsuEZcJEJJ+
F/vwUTeK+OQkhnCSJY9Wq0MuwgPylOY3dno9z/jQr4tKPTbmZrwlNz3CFOL43QMkgkyc1HCfSbsU
C4aD+h0wObELODObfPnICgXcAJUdQMxO1bakxHUbYXAnIqpnHuiFlzAnaswQ8xcOsoOZNHul6nyC
WZ/SBjMrtdOavdDiABxtbGqtV+ABL4YjcbS7qPFH9vd+SU/lqiOo59sEAUHTpW9oKjcGcfY9Mxm9
UF3sAZ7ARlAr5wW8xzr4gAfvT2PppUziG1ET8kyHAcWZzMCh4YSFQEk8UM5nc1fyYOB1VfUI4BJD
XQ54fH+7vIECN3VAe/KAVERp+TaJcMkXHLVcnDs1fi5E5i0dOMKGoajCNlBgeTSvEnxxMT25EUBQ
MQ009ciak94i605yyltdvdH7K30EFMGIu6vofJoq3dwnu6NzkAOOXXxTU2+tAdLFPONkeVeV/UC3
vkdU1oVf8vxMNe8VqfWkVc02Ul7lCu398EYGz4m9QGeYjDQIssu5T3GJMftnjwJX7S5hReyDsrWI
sE0srrH1+FoDrkp0N86HnVKz10MHIkNxZ733aswlGLZv9CJ0i27HqscgYLK5SeyHSrGhrm4EUfES
ky1sRjNrVz0mr1ZYXZKKgkXepjl5r8V7ZbyUI56dIv6SGg7LIrx2ImKex3dDOhBd5MbqY2zJJ+gx
u55nW1K/RuccL8oT1TfyEvC/UvJpDblnEzKZMqSVUlqaE9PvmFNdJzIkppyQAJAwvkqzbRqbj6X1
EBXfJdlAbXjBovecafMlVQgB55TUM+GN+Wpr7Lib35I15IYy0VNd0E4xbIVi2+bAYXK08/qHXXdn
e8RIG8b3lYG0WncCHAN7eSDv7mGG8KJG9FKo7UbnySy+jZL34AD010/pAXe5T/je1uB0JdOr13MG
muGmBX4OsGWHWsXTY+keJQY7AFskHwvXuRH6pTmcSPTzakuBd2jux/xs1Vh+ahNcJfZKdZgCS4fY
mIv9IMV3hPfa0CpETzxkD8wRR8MiL3QzV/Y4ZLyaLC6Zbh+D1r5ovcjGbGj50OrvRZt+WfFC4wJZ
wVz4BllfYhc3L6kFm9EWF5nw8q7+UtsVGYbtk5FRr08XKYH9glPXZsoNbTIPNzWii7JpTpoTPs3q
DRA0kh2qI994rDPgnTav4mlY7tcLAyP5l95cJZjz3lIdqO22oOmFCxxsSfVNGbUv1PqhcDCLNZvw
dhho5ZFoEhjOp7L0W2dIdm3foUQ6dJO2H+vuISvpViE+SIenHGJfVklflgSh0nbuqpohEw5yW9Ev
xOJcqhG0WxWQAdJTOgCR6Zpdj2GQ8J8rGu9HxZBuU3UOurYKSG3bYk7c9PQEqlrZtcNO7sZzZQ3B
GF+0z4qm7yjnbxYjD94WszrLLRW4qtzB6D+iCLhqhvZ7gmUWIbxYTKDgehB3i18b4y6y42Nl0u2B
EBrXp1gcVbazCIx/DYp8mphLGqMZgLZBznKsoNeS3+eHFdCPSXFli53GcISbDNZG6ZjGFmALoJjw
r/o7exo+NNjLx8xsgxGsbZ3eLi0HTF7SyWugk8XBrNGSH0EOd8w2leNIg5DZwq1DrMV2LgFzEUiN
8GMohlv0Il6rFjuZUkLTehc27FalSY196rlfRqS85D5Ly70FIwpAIDAp+Y2BgFuElkv1GdQrtHru
tnl4M475Zkjq6x4EiYVbRchKMIiOG8XLH4Dawoxcu61IU1cnL5+rfT1TTZuhh+7RM8F6GRm5HMPg
W+p0LaHcAJVB9vpMwYxESdxlsfPS2hF1L9br8UHJdfpu6LOG0Uuiz3igOuHhrxTZS7g6NvqxYK6I
j/BKUdFEFhIClIeWYjNJtQAeOlvAsJcMpsyhZzKdW+avafkcJCmgYnIJ+PIXoNGxSkx5JsovPV77
3j0C/S7oKMmkmGSazdh2j4REg1KhqOuGYLG+beRLBCHtWoS1FcojonQ3ZotAFHFQblnkAqmPiPxc
LbTdqcxZno51rQjhllD6st3I1SSs+tc+q/Zxqrhmz6gVfwk24bTPmeoRZ8/Z1NKMjiJpL0oJQKk/
0bMoqAQYlIw8HOWIjqkhYemmx7hOeCSAVLyZOnNfLtcd3RakFqFpIUAqvBpwcqg0e2kdwkWYqWmi
V9m1qaxz59HP2rOhL0cD1RnKiyNvyBmCstsTIpFJ+A2HSxTuO0VAurGOahJ5hhrtFQd9Vyc2ES16
+iFkv6B462tfVzg88YC0lXnA9n4JCxB57zYP5IAycB0V0WlHFoSztXqURvVCtg+HO22FZLypySce
0W+BRLgtuZuHGZ1mboYlIJfqpmkj5qFEcrdLIBnSGhhxl5Im0VUlDYQXXX9JFgpRi6sI8WEjjxQM
D9IuGDI8WhS/rbDozZ0yuIf5IO7rvjy0BjZynVWMQnef6OJWyrQXtaNU0kqQfvRgCln22rk/4NDZ
NYN0JvIXMglU+WzZywmBf9RKmzEiAyQl/QRkq1C5hdO/aFTfqkk4apvxTJoYkTpagIDeH5AiZ9wi
Ux/wCJU4do0x/Eywj5KI6udZ9CDlDjxysLVW7V43xHTUELLtfkFb/ZkhYJs6se0r7TlMA8F8a9af
dOmrppEyoWB0ymdbmXfRCl9sPmc83Sq3g/jSc36GM8RGBxGdChpJ2c+1Rj8/ucEdtifFZmMBFger
WYVBExE1xNhbRUfXFydFaORTpYEOXL1FG6dHd5rxupRBIQu/GfhvQVxD9147d2qK3dcwtmFJOml/
XuTbqL4le2ssaQoRDI+/etBTKDNUyQqCL627GQAnWjhWgYm2lLL9xCIp36oYnrIw7lZ8YExGIOXj
qUokbyQRcl5DPRmqawbUKdG9J/L4ohTKRhkVtNMVAxhzLzEoUagELQd62mkC5mBAHWvZzOqlv5kG
aheTXR8DKZ0e5WpEIP9/uDqP5biBtck+ESIKHti2t+ymEUlxgxApER4ooAr26eeAd2buzL/poDzV
pkx+mSfDIdZY+cJ/g5/8bpHW6TtmMbG7a8vi100AfJrxY45YFtRnDUtyTaj1yoA6t+l8oPnZfRZG
2a0VrJV51HhU+ui9WAqf+GiWD5hDeTfEQEmK6Q7K6RmP+hWi3FrROZIocV7sjAHwF009hPiiFXyF
n36eiz9qnLOVhD6zBpeK3t2y08DfXbppy0ufW/TRwmx+Q9y9e26XnvNExPu55/LqjeJ1CJ2/cS4o
lEno44nrtyAet/Xsv1ZhM62l4TYwyhfotAabk3nTnqI3tFF6lBcjVfwEo92HrMrBlw8xZ4RV3Rry
WQxMRmWytf1hTXc1Qw/tfnREJ9auU8Lp4sUuZ9VuCq8rEDhHvFWgnqqgIPub3cO+S3d40BnTs8zN
EhwHhYICUHWe7jFqFAWrQZTrDRB9f4GA/g06I+LQGNDhjsUeHjAm1qzi7Vc6n3UuklPWwZELOlNt
gtT/Zhv2DuQ3cW4A+3Yc8+wD2FdTRbZuntt4nxfyLeHzm9N4tLAR6cwIV2EGsp/j5JzkW2HOBFFe
jYuZIP85f0PrQYcTA+v3uHiEfXHm5EPNNxymHMBONG0LhZLM7JQyFqqT9Ia/ECeksxbZLWC/DOOD
5QMKiylOcrJtbZH5KTOKT9/0OO68RB4F51npgQbjHYPyxySfabx9NuPpOeqH6FzGQ/HiQH7rrEG8
luA0buXr5LDZtFn20IxabkizJ3sNOUazhHmjM7wVnqq2DLZWSBDhZjAqbC3JfbAkd8Pu2I/LilDr
U9oVhzzU9r7v4RG7ydjtjIQU3IgTkfYChlx13m56OGLQ8hnvjHYJNHDiFjwq5Ec8qDbHS2bqXtHu
Yvu5wZLcmB32RrTxEecjLcijeScf2p7MZvzMEKQOAxVZ+3nsxzWGNePFpJWdgD+NStJnjpELLnuA
T13vpky8CzKpXkacL1P8kDK6teNko/uvGc2tzATzftzOFUoQ+1+IvhbN03YJ3VNfvBysEAvXjnkK
Aat7EkGjZyo4UPfDQchnXbB7tm8HJqDLThajCuFgsEEI998F99AWGkjv/LJjfRg0O7ODq+9JoXWF
8SfR0E3Aq5W5f4yyQOShMKPGHyE2gQO8gsYH7kA2o16IvzKmaq3jT1PyvZjZ67zAQj0eVHoa3Y+y
osqu7mDyfPV4simSX8vwl5nhsPco1PMZ34WrmkCZphPXOSx43czbZ8MO6XM9Nvuigr9GrH5IJegO
dDLmfAaCeeC8V+6fzGH2pB/YYFuIFfItQDTqhTouPta5PtWRw/jusU7GVWgw6wkKjMYcYnG7pD0X
yQjE0sEGbVcLdUn9C+u2ZGhHW/wmFx8DdMPefKsRbe2ckgLoeEb04omWiQ1tPUi7bI7KQzWYuS4R
Y6kocCx51hTT87Q6W/KbKwRg51U6sboPmA5MuAs3n+3C9vMj0OYKXuYiPVfqJLHhTGm+dgeAqs8o
ThN3YDigEFnbjRvdPLR6kU+7REf70dmTA8K//9GTR/JpfM7cVTLtPEbb9QKjtYHX9Fw/j6ERbTnE
r8NA7ktqUAx2RwfpOfmLLLou9QW/Aws+7SvVOU//JlmNSEdVAlGA/IP0H7TWW9Q8LAMkgwEH9uOm
+VOXBA+YXtApIgU1MZ1aA0dh7oUdIW1gjMZrq7tEKKfQtAz/HcYFJ+x3yVMzuvweXpUa83Pd7Loe
YAMm28WJ6U+cIt5mRGnXfJAqO9f0kHl9im0bBVFCaDo2RMF0dMoIeiBCSfMc9/+s6C7vEXPbfkmD
WddRcI5khAQ03iBS4Z4HkgKaO7qcnwyqWr2k2Bjt2Y9eLMwiPut9leOTK17KrD/lXNET+TwNW6f9
mhts9Na9Sf426UlhcsJnlA/XKfwX9WirMYBxp2KatA3YYe0Buugsdi4u2+ngYZ6sMBr/C1W7zICP
BR/ilpu54eqdF357BasL/LV8dIEF/aPxEel8q2f+F1zhqZDPHPD4zi8xUlM/rbtEnSLQ0hGg018V
lHa4X6vc2qXyGyfoqgq4Nh1qB2NNgWC0M4GtwZhclyzd8AqQ3BJqd1wcyo5xHFlKOvFoLFhr3DTm
zebKooL9hDGtfTdj7zwUXzGn2U4HtG28jsNZeLtg2otUbZe3zsyUPeMKJKiz9eQfyhKpVKdTAznu
FKJsxjEkmntPgLK03tv8m412Zbn9Lma1tNOa6wnvhkyBYOZoZ65lebTzl9n7p/pDXHxAGuaEV6f5
pg5pHvjySodg+i9bYiQhgS0OYKwB3M8VpOGCYeko77Su+JNQB1NxK2mb/msaZEwrh+kdzcktjj7d
SbAqm1XjEy9T3IR2blQkRGMyY9Mu7jlD149gRPeILP9s4fz2ZmCL7kQhDWix6Dl0bwOXJPgkzquR
hhs5oLWDpR7XQzP9TdwyeFU9N6kobt4hB3skGGoGAp1AqmFqXgcoyH65H8fggdG2+6vTH1aV+duq
sMrNMCJNBcZjA5XlySm+6GwtGKCxVBkQmDa2Z/mcHPvvUk5vXsHuiT2MV/CR+nKeTu9ZRW2wTzpv
58Xqt8lg9bNswAmW3BQcxllcLMFTWMAaV0YiKKKyFpghOMAB18wtJpk/db8EH3uHb8T2UyYhj2bK
hwH7RMi/w7gC4dZiIh0QiRKfYy4OVfVU5ZcunLB7MmAKvoNs74v7VOcvEyEirwIxZH1HGk1zIJI4
fGv/0A4vjXEJir+OkT2mPL14ogGlNq/5gNXVI/jUbTsbIQ4rzeD1G7/TK895UhhJYmJKSdHgN75W
42vYOw9hSGSWO33/M1hcNkeoJejIzjZPhgvJ4I2TlKd8xH6CjxtsquirjcVFVqfid9FaD3PJ/Fy3
3JkpR1u7bkPnaVCzzCv8b8pbe565KozA/IvcunfcLr/0dBBT6UjLKGVkBkee0ofblHllsotr1wX9
nMk9O/8bJYoKVv3N7agDDWZenFh5hyw3gIEtd99IXNIqf0h71jt8RGx+JmWwc+7Bs+Po5TcuUFcB
mFbK8RgCVsf/zX3Falz8C0NGuEb498LILhFjTjmxOPNZMFcWWuOugfZUDAr+zhSDVOvrq9VBZevz
hWQ5F5fA7pAuGI0/Rc4DA6ynlJZmcnFq2NiLY2su8ZTSBOisDO3dWop3+ZTSKpfSQ7hLT3SIjpth
SKz1YjtW4ySppsZ+jj36kDT5Z2hhUOBAbO450x3BtM+8UpuuNl4SvMJBfmvjsl673Mq2GWTSeiw/
zKkHn519Tq4YkV/zjaFAdJL2Z5ydF/+QcBY/DrZMPrYMVPiGeDYI+ZivdeoC0E3v/OdSTnvBiOCf
7tqI/b1tMc8QtFd8sutTydhz1fB0cumeAHNlJoUC4H9VhSBBXakM4aemTRLQY+4TuAU/uI5BKo5V
T6dxi5y8JL8MLZfbCSfFWIxqx41abYFa48BIimeCGAf8EpwjMH7ODdaEumTrhx3yu9LADYv0FDvs
fHHS3yeaCS++V/BEyq0RZyGo4RIfPdDrFGWj8vFIzzGTafY+M8XuAI2Qk1uUnn9+7DTCQY7In6cx
Zzq4POSFASv/58ufn/x5KFx/OtE9DYv+58ufn9SNwSjF7m8hHesnLh+Du/75csJuQ+GRSYSRXvt2
zYWdk0zNTFOJSpy65WH0o/k/Dz8/998f/vzq//i5n1/Vevh//5is5uQUtKfa5i249nj6TxPASQZC
Kss2Bi3MZPX0PTRj0gopBz4QgHZ9pqcGftTPl6L08XaHotXHoKGza47lGedhff7PL5gsr4K0Ao1q
J4PSaki3optO/3nos2iVDT3eYIuYTgummYJwvpL/96v//BCizNHGkWdkfXlO8v/zYNsm5XdBbHC3
BC/qYrlCmHVhkWfzHmt0VE2aWk6DeOHy4GbM+uzl4X/8XNQYxdEoe7T0zGer1f755yvu8chQ+YQm
gZ7hcK9ZTRqi/44jQr1vs+73ENkA/apE60tXANKSdVTRcSqzAwLoPelcSgLHPG05vqYus9fBORuZ
/f/9OBnBdCZv//0NP3/q57d2FZ+SyPSqLU3pxgUN938/dLNsz/86n0FTJLLzz8MQ2tyE/vtjm+eA
+SgdaleH/AIlcQLYXmudXbciVhP4DYbWwn2e++BNao2fgXuJ5TwaVWk+RCA/BwPAb2/729nM1KNj
6/TE2PbDIheESwyHOsaWYD9oLiBuOxbXeCC02lnhadYmDmUyOtthxJEFmiy5eJn1B4OOu1OOUCsC
FgitKJjnnwcCntQg9wbWh0425zEtA740WEC7KtRbYx35rX2OZ/WZ57HGHY1ZBq+EipYu6jj+FVM3
zhAu788+Ay4EK87xVTBco7Y1wCdG3ipLyfgJ2Z/bDmNMY4gnWKLiUPrzsawGbAVqrI+ezxktxGgq
vYkkco4cZyZqV1f23qV1a1uIhmb4uPAZHXe3LHJoehyA2gXGa4zfu+q5VVizm+wtixsbXvPo6Icp
Rt/M2PfMl7f2HO5MY9yAqRVHp6KDLLG5W2nDusU56T4hxLCaqRA5Wdx6V3POcCGY9E43YpllpE9V
iGymwMxd6rjhNFaq+9K3ow0O7UMCVhqVPjXxNAYFMlnTqltCjdfyT7sqIvwQCfdcSbIIQ7pAM4kN
ThGTKVf3Lx7tBwXWlJ/fODXI6CaXzSPAygV6pb29W6C1wiAA70woKeA+s+2btGHIB/p1dGAWpW2Y
rSVa0+OAcYvTfPm7FVm3NTu44EnJETSzDe8AxFDcK4PDqd/M5Z78z3wPfR2Tsu2R6PX8W0DGfvRI
Qvp42nJLTfTLKgDU2XddxNiqTTO/11Jc+1nab7wW1rYupb9OZkaTjinjPUda6kI9jWWsyF/yeqRk
FKkY+TP+pn8GxCVW4ag8Ig6h/+e1umb2ZGDAHuHK0tSqin76oMtw7cuqvcc6f5qCMngyUYhkavjM
Ejr/SVt2v7cQjiRPNlQF79EJG+/Rx3nL3dAud//9uSZbVGnLxUnVjUsBrMAIKfS9n5nfk3uv9yAi
9f3nQZUJrZn8k5YtZjJnfnLzZusSWUtqtObGqiqeJmXGYl/KsL2MqZ3vTA0DM3U0ldOmEZ+RyMt9
bauRYTyKjc9GqJNLIcG+csKmv6zPAXHOKg2XWyqSmjVBLQ19ecU5I69NzCkCnES47YoWVYWD9k7p
0Vr5Vlk/NDqoSEC57d5bJDXVNjB8owY3r99hiHGJr8SI5UvT8njhwJ8e7ay46uXdmM94n+ce84dJ
eRz1krZuwETGn3aObhaHnXkmNkkQdbSYz1ZLIZypLgbB8NHpxKXTDg9WJxgTdkgzwdVjSzkDSfXv
icnUNMLsd1BY1EMChY9AZsVatia53OXvamgn37iOc9dNj2RUOe2jZWj/XlFD0htiM3SOOOrJH999
7k5MUn0+Lr9cFWBKVTRsOhwAvazz777nqqfcj4CCIukIk3EP/4YINC1LRkLxRZMRFeoCCyV1jq9Z
l5rYihnzNqBHu0Sce/WkqAoEJh0GDzHJ1zMoanWm2mheEamNqBgU/UNRN/3DaMaPHtx2LJm4Msop
iR7svAm2FifCTWBS62Pg3DkEFrSPtvAeYzt8lXoK2fu41lnQPX6pYei3TnAUPWszXvThyIzkye4I
mobCu9ahtg7jMLSrqckK/EXTS48V/1K4iB9ZR9XLXM5/ZCBfaFrF/5oJGt7SMnsJWwI2SCa87Pkv
zkpQyzlFHC2R9xvTxonSGOVVMkC9Q3VXfvwShKlFNGtsiaTSrdo1uOd+FqnIRTQvJSRbN7GevEY5
Bx0MXIGx/XVkCcka+pAez03Jqw2Yfzi7TpofC+FvIxPnkNsSJHSmOjHpLOTNFSS0MBQeM7A+1s4p
x5BgZul/3l8+KR7DGroTyiMOzGFMrtq4KDeu+SMpPsAxauTvYc7EzXaxbVb9s4iYAQvN0N9r/FsD
6/3684YKc+QwmOk0aaZxeuB4TklrmJ/ZvtS2kb73nuKlX4xTMHBYuG6taRr7KqABbRzMgv62JL55
z3FtGreYxWpnpkO1NiU44p+fCzhbHCyL6EMYIRebHttnb9v+g14eErfAIJvO4j+f6Kl3rkFtzUfd
YaIf64efD9w8MMbMSv7aoNcEQQx1kQYHuxiuKxaCEKnHSSx1M4fSPLS8OelTTMkDif41ynLrxgXG
ugEo4DRQ0b6ZNDTSF076oCOd4i9Ns/98pTSQ94SaZhvZfxvTVxygKPnBJjTyN3tSJk4xy94ELu2j
OaiAOGmt9agFKcCekPo49u9jF9fXIcXMFqCi5TZIENIz6TJhyR9G3TebWAZ7O7NyBFd3vOsp+FaJ
n+29oIjoMHqC/065ppz+hYkJe13ZuygS/tqz03JDtSLCj587W2GkuwYv8oER2N1mzImLEDx2HpW4
qKlu4w5OxH6sCUvRcXBuXMQV2+veM7nrgft/C6vB4SNT+1dfBmwoKLrURaxdgKsH8trZqXAxK6vc
JazF1h8qDAkR9ty97/S7qRxuo+VswkodMe9y0JncO5Gop6abDyqJ1oNpmTtLcOuTOnya0/ilgOkw
0h2cI5xHH45bhs+uudQktwW4+2Ybpvg0O7vF01gm0cmL6OudyKBVTipYVebb3LY7cEQ5YpkETtu7
j2UtD3NQcfPDuzU4h8ql56VKgDWWjLBKe8kFjAYdiPrK/bO7isVM0gQEdRZmrDdEt4pn2rcXs0h/
mcbA2qSZU8O4CG6O5E4uglSfhn4iQHeb6FNf2404lmPOOtzeEYMBm2hy6MAFPHx+a+kXt66vOGbk
X+Bn4rOEZLzOu4pRWfkK9AIRrthKbsZeAHyY82O2ztv4j5UV9rpq8BF4VXQOe8s6GMGy7cyffZwd
hUCRFMbcXDp7eDNj3Ge0ClzNZvgIfG5bWmkWIwf/etDhuxVS0v/iNMdGMBp0sNzmI+G3zHWfqtQL
GTENxrr0/avgU7M1U886TbXjLxMlxIb8EtKIYVg0s4/zPytFekdrwOwFkHSdGXW6Mwpg1pBKMCu0
ayGUc44n+ywIH9B/lT3a9fCgHKUusWM+xEDzX4cCzi39lsV2ko9hMPsr1jv3FmvkvLmqUeFxjsGI
LOjAlRpvWtmvohQ4gJdaOwUVAJ0xOSYONSiMORY3rZdsOjf8nVhgW6a8vYRu0jxEKOgYM6xtZXYI
LpGBybJ9bLPC+C0UpYuBfi4S6ybbttkUpToZhP5IYlvzRoQu3+6Q3TiutQfS5caxEwPFHwLySQlW
YnDnl7EYqmefLOOFU9trZyePP8e/n0NfZOr8RE3jZ2BL7CeDxwG2ppqIkiNcQva+W4IGwo+K/WRO
KW4BPOlu2uFIrdn2gowBVllfR2yDjKn0OhPT1vJ6Wl+8Ua3n4lPo5tVLFii3HxEEafV27B+jTPX3
ILS3qSXrQ0c7GK9PSKiGW2gvPHgv0/RHJBF8FTF+YhEg9++Fmm6cqN0MtMYhVpNOkwCGBr5vfLUd
J3giNoFDD6mavqi90SCNyiee8A5dn2mVEw7BVvHCtk6GL5wY4d5R/qdfO+5ZjH/nwMWCNZ20bUFz
Tv3fpoghZ9fSvYrOJY4+nbts+K0rI96IJsNgNln7aax5vi2HYOzQ/qNeNd9MmZHS2oPpMXmcXfxc
KU5U8iJ0BReIVmB4+ufRz+e90SEtZ92doDC9bWb5nkzWt+n4VP1l0t6UFuJWKTDeZ1jCowpn/sxs
rsNdHLDibkJt4iPn7XeGAmIzYtZ29qa4RGx1RqNRhfL+N5zulSq+aqs4dD55rsrkRTVKN1uXrtlu
W6BipNVbY42FfCesVmzmgIJAAzExgUfkUXi19ukAtHwKNpzsd8hQdT90CktA14BZNjHmaMpaq47L
vzJeJOgyMt7Fe+d2r0kd0ziMWuu41rOaTebL9C137NWFfhet9c+kbPSiCXuHFtug4OAJV4TOdFcW
e7exu/MEOKEzQYM40TbJi3arKShw+yzd2rhTtF89zl31O3EZovcuhsIhZnAdoMmTo2QBhL5BL3x6
mnT2ZHEsbevv2DeifZU1zkqYYAbC+J+dl+/pBIgiSAhHoeIfks6JtzKEyjMF8bczWOOaBmg2JsP8
V3uQ7MUw/jF941c1VJjBK+Y1EycZz0ouNoVdfTg4D1AWOBbU9V9HvVMiOmItbz4begTxZLCDG2b7
MUUcdUzlbb2uxhWGr0janIj7XuDOQASLCrX2LJoKGRHXVJJtsXiTRZ6j3Wj2D1AFjzN0uxfD44be
CeYvlXrnwkNUZ2L/9O0nEBvR5tGtsj9t0ZD0jQsUfhb4yBve42QJHXb+v7imSSCmMNvMSJ8JbpHw
QMwnM/3KY+9F+96exu7XKWeo1KjSRllgSGg2DFOgCfp5vtFeb5zyLPll5D5jS51xgqn/uF2CM59O
+tUYuLclWmRG1s51RrGqovYxs1ykumyh59GjJAJU1nBBR6hqYoJiil0rCdIP3fJ9pc7Rl8RtggL3
wZjYr86MMOa5FKF5Xy0Y3VO4jH1nyVyW634AzKAQ7dZRzWvGaXQLDWNfV/E5GsdNm0ebIWVlSG2c
hABnUltyu2MA7Eq72HGmYs7sIef6EzE8i4y+CVswVUOzwTz6TGfLOcY4CHgdKkKk0d768ILqTLB3
ErvcmH7JhpA8PH/2m4F/MPBmeA9Thi2Fe0sRtV/O4ua0/mizLwk1+h+5janHRxoYGx+dFjFD8q2V
Ufo+9vplYusE/OIdgkQ027jz9zXLlldyLyKRD7wmpeO5vOeef62xxFZc+kV27wKIPxCnSchU3NpK
Gf8tWj4knS+JbgiqPIY1eI7iBGYdQ3vkH4A3wqUR6z5iR1O4qBwEA1k9Dy2ODYO6GdMXBzP5Gyfj
V4nqtHJSrO3cPtdVheWcZQ4Pq9n8CRWWM1MWj8BPT5UQ+6yq0pcUz+jAJYxnslmnFRR1OyrZXdiV
QPX0rxpM3jFBXeJjzHBWlHg4YIsl22kCdwI+5Yz2Za/zJtuMefHLqdoDRtUPIZ4GLZ9lVYFJsFtn
HXQ2zSbe8sTgTGyn6dTXrD9R5BxEQx9XR6k4U4L20ckSOklCsXLZpFZKVeeiHUr6lv9MVe5tbRs4
izuNjyIlsWBFdDcZgNY4j7YUmxcHTlXowOzfLY1nOz3yJDW+sxej3goBZ8kISff5+XOVUq+BcYkm
N7r3HBEWx5KmO9fwnqTEPRJk6l8aTatuSRMSGcOjKNEKM+Kmrm162OQeBz4CEd2DS//nV0Hrxa51
OugQ0TNTFrJh4zVHF990HZOUZmiuSE6PGZGHQ7s8f70P48YcuYgmYXYSIXFW06PZ073k2sDnMHbf
TdlGG8/sYaZUX7TdYxxx/IZSNT7xwnbeLEvTATfRIzpK62+nizvWOY2wCNtuSuKH3EbYq+fsZktB
c29Mg0zsvfFNzkwIs/diSkqQSXhuJme+AvZDLwtMVEM+APtZmhu/JcBK6vfsh8xBYXMNbYr7k95R
4Afehls0HFhOeEB8GhwssKdSczLXHdiIyYPsZTucHWofH05dC7QRLAnSKHDGDHg9c7KnUETe+lCO
W0YHvJHbxj+yqR8LaS9VaMyu4B7MVXGRvJ0C2xsO+dhdQhYpC0OcU/nvZtSdWZrPXRx+Tx4DOZCI
uNygR1HG84zSBugwsdm584957tp9XOqHovXfcr8G3UKZb/0ZG/LKZ/Wj+UH0oE1WpGwINJW8zaQ4
B7F1LbLuMsXDvYqoVaZ79ZnJpstxkTAP/3Oyxz5DFBcHFWmZDuRPAw1M5d569gfQQJLdFYDCBzE4
5BEqt26G7X0NSv7pp2AVMCHd2RUG6tq5+Vk8nMryWLsBIZj2bWK8ygvo/cl8XnJrdqgQ7MR6Mjhf
rw12DM4Ehf0wQJOZB3MPDZWeRqnA8y6gCkBXJJ2c/oV2n194fMpNRdf0JjEbsQrnQJ8UuzoHsw+8
Z0A7YgfoAbLROdDjvOIJeMGlHpZZeC9tWhMHUmxDIGEaWv4ThmGMJDgt6Hed3kKizi4LfaFvg2W/
ejH/f5OjcWQwmJs7gIP0Y+64p0y4mA3sVlgwGKc9TcomNWEYoFmk+Otf3LllBS66apNRo9EVcHTo
ZHSaM4ekt3ZkGA8PZlv78lfFXVFmiaRJuglXA+AVn/rMxfgGE0WdZ8P6pCmQrECsmDznJGpouyat
FrNQL6fep9JoWQv8gomJ1WDGrjxznY3g5b0go6sR+hOuu5zbETDEyYEdBjbsMA/hk5mQKPAMf14P
yk34x1B0a61gmDU4RRXGuBbVOkc7XVsef1j14aGxI4AtBle6LqPDTQdvpfk4+BFnRBAkKxHmeHfb
t2Ch+Fh99KpU99E1WAw82naxMO1yWx/Mwn5W9jg/dkVO3okaKpTgEnO8M+5HpSG9U+HlWQ9tmp+j
aMRlrCcqe0b3JmMzWo+DwEzSFl/mYLOaUv87BMUbewZv5Dg0MWaOvBlb74xE2Wyd0LtZTXe11aub
23Qj1D1l6QO++KDcxX36QdSLY79ZP0UIDtso86/d4vat07HdQTt91jWYpLCwsXpGqOKTEhcFQDHC
BLMPYwtvWml+ZDMjeZuWLdo9mcgD+eVDyLKSWeso8f7KpI7YBWKgiQGLtVYx5VIgKyWKVUHt9YZO
SRJmkcEz7PYkHNxWclBjrw7mAuDxTAwoJBplFPVLR+MpZhH0yFlCu7LjrxJZkDMlpBPmHy/NaN1q
G7laEFR25tzczejoqHxyH1hoxCLTdMW0fbtnhd1RzhzuDByIoiPEbzjMp6NxyK+qKq8qZPLpqVLe
spGzlaswYdPw5R4yFKoiZmdP2o5wAdAomiWM1WQnOzuvxCFqkOU7Jqqz0/3J6hxY1WNDOm7N2YWQ
tU2CMbayc5mO9MjZ+WaI/1QiwvRKM3VtIb/WMxi7egDtEEbWpvAZSFY56oxZMv4YSxgVFMq3Zfxa
4FbIl+l6VFElySYdFxtZ4oGDN8aA/VwCVt6qHg+qmRQvVcCtDUMqNiVi3YAa/bk/JyYBlMiHwyi8
6q5z468oJX2WTNzWcSAfZ6O+6MH86JDR1nWUTqssNO8/P4IUWG+qAh5pzExh4zNKoUZxKA4xS2Zk
C4q/fIxbaiLsGBcxS7rHEx0NO8uDzCMLRuK2yL61GkDQwrVTOOqbNPkGPYnVzQrmhfx4wG/T/+os
eeJwVx28EMNP5hJvsySepiR1up3wcM6K6t6l2JligV9tyrLdTBxzbflQAXszOMbLdpUKXrkuJiNV
OcOu7vWDmfYnPJHH3sjHezqN3w03U84F9tq3fPZMRXYginBnS5+ydir8Vi5VzRsbOi2mSCxBKRvT
8vaA3SLB2iycnZrjnl3oj7TT486ADtA6o7nWef+dztVbHznllnoezQ2Bj+kwbzricNLiXD84gCqd
ArNHhpknjK6Mihg/BOni0SYBwbLY639CxK8lxKeLmquPQuYT5yb9SLlsfvZaysGDBqsdxME0b8sr
U7K3RtTD2k0SCELGKrKRUjm/4NBp7XnveDwbWWm8cdScLlWQM9SYuYUGCY3NGR85SPTnYvCyO4fK
sUAdnsbI5DRWjXvZlweO0WdDQ3yg0lmsZ08nG/4yG3Mf6VD3oM3kUCMHKRgxfPZBMtG/ss9S/mLX
njeZ7ZO7payqT7FZSpoD1nbI2yzRZbxFY+EtUp564SPNJO7G6+B0uJQ7EwcTq7YDOhiRxir9wcHL
N2GNb2yFz0R8ST6XiaCJke/HgFPRPke6YYeraHoyMfglck7uoiCZMhMRjzE6sctDxpdEB8qhDdjm
xt1sxMNxSuEMzeM3SPJyNXYq2HnMH87CNO5F5sZXfLZAcrK3IUztXZ5SOyAc8uNNDC2IfEejps3Q
OpyxG2iBDNdwjvXpviPuoUjGbFIHD3qYJONFmrz5+bWnZMB5BIsjh3XLt045lqo4VtmYPlq5LBi4
dWj84c9nhA2b+M6VMD04XvPi0VXNTCzZOyNLczf5D0UZ38sCQ4vDuA+MB1fVBsxWR1kVCkl9bJsP
mX2IRlNxx1UvnMMAe4H1OdXupxPx/1AVRJchWYiJbr61HfNjdPMnVbnkO6vuV+uRKJ8rKLESiAX+
IVZuFJG8wD4Xhn+CIMJlaD14ef6F//7ViLxdX2cfE3eL9WgFtyGqIYqMJEOnquIjJ3AvqGY4TRbs
RLPHkFV1L0Un11mtGRRiVt9Nau5+jY4C51xPRzIzVyz7GPq7Wm/zipZlXWHvRXle5WbETgJucGfR
fEDBL3js2Fu7mOYHH409jYnVqzoDOcjlqie0sC3mGMd61+8LRoNreyn09tx2MSctvyMgY5nHT2Yv
2FpxgvqLZBu0Z8ZV44rgIKt6jm3S0tCetPkt2xSfaxF90AZ9mRsyBgA4v4grYCyF3yq638wgNtgU
oB2LztwOufc5FeMzhh6ykc2uUVharem5YI5PnfhjaJwUNZvbIkLsrYoKz3UtKd1ITdB3Baw81ffH
Morc/8XceexWz2RZ9l16zgTJYNBMdb2RdGWu3ISQpfdBMsin78W/kSgggSqgZp3IQSJ/o08Sb/DE
PnuvfYqY08swoemeAwVnliI1gBV7LrgvW225miK4D7KDDclmJkjK98JENB0mRWEfAN159Bn2DTlu
7F0y1jHd3Zm/bzDkm2mZ7gIz/UAvriFBwLFVcvjxarAaLqE+c+yKHRTw8GaAoKELOGxFidm+IVKE
nZxvCSUf/3uTVH8e1XUwvMN5543ZS4MJeSzonI1KwEn4cTbJEGOtBio0+gFCr7pkFZHBWbIZpJyK
klaka7cm2UjzC+Y2az9aPgw3LHH8wmyTX0nmZsRYMy4YuA8/E+Ii3EEveeyhObXOvVnar0OLmbOB
7o80FLQ3WK0jFOR503aWS16qpJEF9XM94axk7qLLa+KIStClb9xQMurVBAkHiT4UkhaOY1xjdoRJ
xvCXWHxs/eR5dW1giZW2kZ56G7QASR9+C0WHQ0SfXNyMN46j3/MyIwfjZG+u07QHp4s+zYRkpcFN
uO82lQkLp1X1sLeleRdO3r5q22fLRpJmdQhAIbrtue4SMip/6jbSALH8d1EEn1VGo+9U35t++tzH
uKAzoylBKNHVCnSgE6C3RmgdrJXYykteq3z++WiYpIgIV7LwHLeD25Ie8jNSMXWKgQE1yMQOU2cG
wV2Avb4HEhEU8sFR5JeH0WDq44odsCUmqDZw3rUCboK+n91KLvzvByMjiZXhFLYc56VVDT2p0stX
cf5lhL80K+I28iwCBKiUQAJJ/7amB8JxILES48mKhuqkKE5N3OFbDRgO41r3K6+qt2wUcUUHuw7i
pms4H2wAPyNzCHnsIJ0DMy48bLG0mq7KkFG0a76MpD8aogoO+Hnu3aitTxMtdDelGB6MgRifMpBp
o19MIKdUQ5kLouSLCNPLbCcGOSQDO7v3jpuMm+bUHApODrRVB2suW5aWVAg9drQkJsNL8D6Mzq/r
2ryXBp/pCkEk1+5nyAi/GvD3ZDMoXtIVAv9iuMvMOV7VJauhEds0sS+9dTo+uHU7oFF5tKTH+p9z
61oUC4H9kPMhCAeC5rOIbvH0bPlFyB3mAyJ35sQBRuLhD2oG3MJes2MsxFMaskiil3fr+QjrlvTJ
krYfOicvP0rTWluQWVy+hc6qyD6mwNwCB8yZ/CuDSaxVaK1k159yro+7eQqfe9+3Tqrfa3iHx86u
t6Cg4oNU+jtq3ZSlWuAhvJSrwIuHJ1z1uMTG7JxzMk9B2u6a0brP+oAIXo07s8WbS3HueDRAlyn1
1Leq4ziJ1o4jA9YkKyjgNykGIpwsF7SkA6UQgPQayN+92S35UJh1ST5eg5bsoDLGlxz1Bx5bcO+4
5kPmwN1pQ/+LUxktWMwYYyZeXp3RY1iKtLEO67XqeGzmEMpAjYzE6EiA7h5A6vQp4Oqv077hJOjg
2pdGH67Y26s9Ywe6gO3EaxGUX2XNvyDOXxr2pSw0sWglSUsNugKZEzZ76IkZ6PLsmAyEPDO0MEEL
8DYcml+FSDyO1u9owFUrOUX5Fthbd7xPugnHjd3yjOsZ2gQRE3fmUiYTd9O0SPItUcmRLfoi7lkN
MD6NYlXpaUuLN0mtgZECtvqGLd259jlhe/fW4HukUj0gMhfpnSyqajMWWq5tJq1kwDhfJgr83mh+
FK4G1g8Cw8E0VqLsjOgpAOAaf51qf9fO4HQqLhibMjVexolDa3bhYBC/gfyA5uZjtagUiK9xLl7n
eZdm1a8avaMd8dVyKXYTKCu+EPJr5LD4s1hlGTObMhUeSiM4WQnhrxxzdhCZ7sGMKDDX8EYsTDs3
HuDSyixfmT0ovqWu5gZHR4HVXg1zzG7eZ6Uo2b53V5U0Ty12IuAVgJzUhELWiyfuV7teWEDgm2Lh
R5QnrhuIKkJu6IT+QNYgCaUxXcFYOYfz/MxJ091kE90B9CmvusQ1WfIsF+OMJILt5tvJ4BSQrTwM
DOErJ/Th18LBuXHs6iEfT94EVttN7qnfhZc0v1XxuzZsyoNwydkmt+SypIK2c8RtgmrKgAXCvyTO
IqleMAQrGJ2wfWdPvw3Y9fC5yfzN8nDUZGXYZNGiF2h9G1fvJm/IlcPGifd+82aj7lAyn2yrdHpJ
8l6tdM/JMjoVnP5VEoPST/UPf4pznnj3Swh41N0ZCPe1URFsp3aTJcGwp9yXJCiadu4AbJ4plPba
YLrB8jaVHrksxNo69CqwtualDe6HOAAalHQvsQ9XNHgq4/Erg66/rd/mlGmlVgB5vdq9s/P4jaGz
XlV2a216540T1MITOV5mZVwM0KGYXZCdmzs+hCdPyz0W9h4joEvIJmAzP5bpT22RdsZnES0ygtHo
bWxx1aaKmGclQEeybeipHiA/yxSfrMzWRpywEU3KvVjYrNmXRnPddWXFnDWSgBtiFNMyWCSmcZ/0
jQCutePSBCXLdv1dIyU4XwWieLbLee0um0ZlvFh5HZCeQQmKuio+GPU1zzVocqi9NiMTQxSUEcFS
hi3OzqQ/kFmZk8T0HDRAS50s9ovTQHZKjFG+mhp9plHpMSrkXzGfajIpAQ95gjK5auPABwYEWd0d
UWhj5B0mbLJ9jdvt8yI4d5bqT0RLl4s6wEVU/JPvO6/mzEc8Kxu6od1vwwHlF8jmbrQsEhpR/xwL
9IJ6KF8wwBNtCjljqN0qb9oiXJsumomHHMkCYGQH5bGlGWFTw0f7dDL2S/gPvvyIsUn6+jlHOlrH
45DCLkCRlxaqPmNWtu49uLb8stvmwlICI4Hv/BSudfZ14G/ReMhYtCSeO6AL8eys50Z+uhHZRCK4
NgFWLkssoaYMUUIQhUpK4Ei6yUD++xRQxTP/v8GRfTPuDWP6jUX7msZyx8XmUdMcUtsh2Vjnwieb
Xi0YdkXsA2+LJTI48UE/7NcsdAaMq3zyLHsfST5IHmJJCdQ8SgqX/uPQ2FFX4sM+FWtdDBeR2c3F
6Mk5OnF7KNhxukXX7/JouLMalWyaiovwOIYHX9bfmhWBMbGyoq8cU3BP6DEf7iuCWVzeNfiA0lgz
v/CdWpl1MB30Hsg0B6bHtR2gOHud/Y2bzuWHxHlAhcGmm9mmA1M06MdLv2NtPJRV/pQ6w+scYhtA
E/6uArvaKAazWsk9vovvtA2yA1b2TU7WzhatWhMm6vYBNfO2BuJVx5+0AnnwZsqzBKNKhi70sUKS
XLeIOULNn24KRXqlawBNB1j5WWTdRuZsHHvHuGLK+YqhVW6icXibEs0OIL6agG9XfUE6w3qaJ4QC
icljzgoQ0ApJYERum7WHxJfnwP6wz2Z19hpmjOgt5lral6x3u51QhMoP3u+e91Pq9ipaRnUjpLIk
7S610R9VxgWk0uVHSt3XurDefZ1mfCRZ8GdtLDYUUz8O4rUy8/3cJNkZU/6qDzcWEehVRqBLdaDz
jfFzENY7Nfb3Tua8dBaD5JCII1ZrSKHVWhNB5d7+SWT6yWpx+3SDDUZUphtR4Zm12CV4bs9F0jLv
WBMMaxvNZZPwgzV7p8JYUd63vHINXb5MStZHb+R/oA0dLXe8Txr8330EF3+W4YVeb4QygEpE+SBk
Wjp76k2fXSrSplbXMEA6dWlovgny7K2p6K5I64ZBbBuQ+4vJf9fbvoWNQ7yFZNm0MCUgAw95cnYT
HOxkgDggWw0VAg7JlkLxcmDTvoQy7MYGNulUb4GD8DFNr5EExWlX8QkgTMnXc5qN3V9cj4ajniWC
JGa9TkNAMb5lcZOfImK5/fIGRfwaY5Ltnb0JJveF1hS4uQmiUfGG5bHZDiZfCVUE9zrOUT4/jstf
djv9V07ZXVDQ8m4X092ABWydtCkirvWFobE42QFBlxbZnccTVoeQ2zgj9h6W7r2Z5C/eE5pgsAdr
unSBY16kOsqvxvtaq8ucu/WWOu4bwfuO8XIm+m/Ig6CWHEP7/dguw80UPQ8i26lhEHcSTpNrE8L2
e97xZoxPTibtwWrSP6vK9l33kmf1hxerGMpWf6lC/kjFuHYC770WHDcNVs11HqtFOK75BYtgH9rW
XziyArKbdm2NKdpWAQUpwiuOsW7r9vIJAP1L3cNhAhO9Ll0uV2VjbIak/3CzAkFl1Gel8nJb9jRf
zgpDsrexUhAYvi/9dWCJt9oy1j2j2hqT4ZV6O5g11D+tDTrQbvphggA34t7C/knsxitJVxc/KVv6
deJ79tbBwZQtVjyrmH6oQmHwUPq5T2Z+dogIN1g4T7kt5wXoSmJ5QYN5IMUms7ZuoM271jXx8cEh
bZtr4aE+2xMLS7AJS3eQcVBw0LEhbAjWfUVUSSWh9y4daIqDj5Yw+C8mUv2udlk9VtCzjuSey8qt
VzgaWrgo3UtdBbSiE0ozoj5ZewvdgSJ1TSoWd/IUQGg1mqtsoJYQ5ewdGCh9Gh6LmPe2mRq8lVzp
3fgMI6HAtRombH5V1+9TYX9F44SyJeAO0nJfAOLwwJ6jG+iHJBn3Y6oQwBaK15Q4DQnx+qOpPX4h
ZUMpRiZ/o9H9mH26cio3Yb3H9Tm2Cl4RMjvfVizkV7niJVAJ+T0F7ynYC5swzRqs1hIgs5/B9aYr
jUNoLfDwr7Vh4o7xlsCWDTmuoPFIsRHU4NHWFDoQ+ouJY/lx/No7nrvmdXngrTetRWQc5jZ4NGje
lgQwgtbZwZkwbqI0O9dLrxm7DaL0uX9F08fjqGYeTctABR8bCkqYFWgWBIQI0JSFHeNk4/1qkPD0
9dDVYxGtYyXOnuqq85IRJoX73wHtRAlU8kGJH1n1f5JfxHYoXH9tZd+1j6BPa9Eqx0mRhHgduRj2
q2CA2UXhljO4OYdSSfysMre8Q0LmWjyVvqW5LDmuT8qNhUJXUv0U4ZbAhy22Ch/YyohKYzsJlpfC
Nndm1VlQJrzLPDT2zqL8FI+BWKlerxxRXGT05o3dLWiUkwtQL22uRviHsHgRdvHEBTaBOYG27OZy
k8r02kt2fG2d/JIpebOpTYKX2FO3YFkSpAoAhGCYt1PMPihJantvGuJKNVnlFievIsdSxzXnq13T
2cDjnKmFd9p8lD2n9oQ/a3Bxz3kWcCsc6XP02URYKLvJLVm4xdey7/b9cqD4xclo+5/InuBf80Ov
Ung0eHdu5I9fG59WLbztkKR/MrXr3WCbGMecDDzGzJ2bV8dt0fbuHSLnQZILPGIcJYQcmsz/DuJz
4xJoRSK5ZXHGIR1gGc9D4NnxuyONN80NYusO1Qt2z6cuMBUJscfA6trtbPd/tiYL2mS0cjglVpSa
hy1fwBz4QbD/uAff89SBBcrM74kvrh81zp/Cok8AXiOLq0joAxrMD9amTRl9cXyBEV8wOEt68nNe
uv5Gb3kxPy5plzidXmcrx8jzrpyRpSikLLM+JJCTnMLdxRGmrjo4YYzAvBjVR+Z8/jgVddTUA9JI
M/JscdOkQ2Dus0vAQdLjYyxgSovlgCf2OYf7ts/2Q1C8N0wFiY5O05y9WzNHkqG3lf/e2lzLxxAK
hoi/MoP30HdTuqc6eWjeZR1dLOs1Eh984o4jb8EcBhB8RjaDwRFLzR2D0Tqt2y8XmERHs+P4SmCW
Ar9+uAaDvmVNv679xVDBHxFucj+Wb03DT6HnOiC79gTKIXPyVYHrgJcM06m50wr3sLURZbAN7tmN
bKQEKZFbDwweH+3gbPzwEiJlBpHzQCn6uhQMDIsrwdWsIPrwFObgjJPiiQS39vq/SLAGHQIx3Yw0
+IyBdXDTdN/b8auswTgwqPb8ZLiRvle4rhnjb0Rv72JPP0dddiwzfJzNpbeHH9u6WtQdcZrclEm2
STM+nlBHHfdxMiPuKNNNbPh3fXk3TVyB/vc9q/Sn8t9/OlK//93F+h8tq7fJN6+K6k/9j3/Xf1fY
+v9jG6vzP7axnslC9Z9lQlP1Ly40Nf3T4Lr8M7+f/xSyunSrSun5gYWnl7wIf+X/FbLa5r8Cx/dc
3tvSs20KW/+rkNX9l8PpGwSO5ZgENf7Pv+tYpfiXH9DEaprQFX2wnf7/po5V8J//rGN1LOFKUzrS
ofo1sP6jH5nZUtkqZk9ik/FasTGLu0+3AA8WxjADKOYIqaZatiFmlX1Oob/TmcFOWCPDEpu7qTrZ
HgtnP+TRs4N2gE9xaxvz2agoKErKaOO5v76HCRHSTAtzOan1pRIFaCvvxXfAZKpiw0Jgq1vvey6J
klTeHcv0Ih7visTaDrh3HcqL8tR74Aqx6kzeenwe8Yk+yvmCxNQH+nG2l7Ks8jke/X01dvTsOPVx
qKdz5A3HJsMgrNinNOJ9YhdouxZabS7e4BJd7fTBMJxdlYSfzdjdtS2iRB4eJwq28IKucajCkaM8
Tvj3g9URBUF256hTwY93b6MARak8VXz7JjeL+HGogkfE12MxmeRWiANyNrJeBLAFZxqFy+fIR6+h
7zDMEWdnRKE2Y50oMLwweQO3GodkUw3h2nD8fdiBmnbHjUmaPMqLCyuWXRkdJ0s9lAD+hxlsfulu
2QR/icF8jjtJQic7NC9WQSNe2o9EXxgoFNNrVQvYog341fphCjgZkrq4tCmdkgsF0AarGvMGiKgI
XPyITpYzWVPIk7EitMMtj+871P8tGmQ0D/C4aNatua2v6kV1zYE3O9BYQ+fZy98znhrkZ7wviINw
GWYlQfotuW3fnbam4/Ojlyh5eGyD/CEbeALyloJXHIEyH/1tVXD2jd5PJb2NUSRXFO7VbJJAkovT
66mnD8OZz/iSDg1lY13L+7ZhT9/2z4rXPllYzm8YaLGjb2KvvMviat0FhrlhLwu7Jz/pFC9D3Fxw
vh4wQTNaA9KfXxMZ3mFOwV7EzpMjv603tt8+DGz5ZKjIXMijSfZyGsd1EYSnVHy2stg1OdpP/1l3
2Qe7DXFjD8WxtYy9QUaTIg9AO4PBNgv3biWPcfoocQfXmO67nKZUEd15lnmuuMsgyYfrwaGETm6K
Drfu7OGmDVJ1q5R8SkcogHYIVxVQI0WlLgmyqmDTnVFtwGglm+lpas4xphC/jxgYJLVF9gyKhmBj
HZ3c6qvX5qrsZiwvIMwNI72PxTXo/KtDyr7xEGFZzT/Gdn/lan4Z4d9H+7ZoGLkK98C9ZNP11V2S
5ae+AUKbt5+xbA6V1128uNqSYTBz90eybtD1XDBuY5vpwrfCpX7SIefynHrGdmQnF9MLwcAdwymU
8BVE1F419dS8L8UBAdL0pyu+D8BtAxQnyCMdv9mFvOxM3dFSKKlSg17DX+6xYm4X1nEr3yrwT/4Y
HQwPjNk/EmbyYdcvnZ+uWJpsuOexGI1ZBQWYJmq9M8wX0DAnFdxj3aNK6pK0xi/0x3MjxG1lm1zu
KHOlRnRM934eM5YxFpqF2BoCs1w/vyuQ87Eb/cbuoooNCJw6pnkjGW5l6F6Vi7nAb46Wg794KCF8
txn9qlP/k9ThA6DIfROE3yWrYwb7dgPaq9o4dvQcCNarFOLdsJO9c6r6m+tb7bkn08CwYVlQUVK1
x3WLLNLL95mC2UR1p1yYeGeFxBw69cCcYl7eoPqrnHaMkjW3j/csLI9N8yPC7GBn3a3pKLUyj7K1
Xrssewia7tFDTIBZMTw6Q7uSWbV1NA3uOWQUrgwzKMssxTHZ549TOW/I5u4Ghs+qjaELaj64BZlD
DCIq2LdLncLwCegQqMxSHbo4gJIH0XvcunAtmdOLF5I9qPK1G5KAEVzJiAHoZDDXyYsSS6Wqmxhr
qxU/pc/HIJvhE00JM5/Z0GBsgDOO9GdJIEIFTKDNVxn9BAO1BtUh7vggTM/l+KwWxQJPhcE2t69m
2vTsU2OVR5OVjsupZNt4zxtksKLh7pyaJ1LGNph6kss5dwRS18e8fTN9uSrTj4GTTeLijW3K7oRA
Ousxw9NCCrKpjcDczN1Rz3LnyvqstPlup1NHI4t882AvsLXaeF171Mp+aoe5x7TDx2MOvgAG/GVS
3HUVL4bZLP3VMNo7LLQTbuAI+rkref1SJ6q3GWtwDIP9rV2ER0ozXwtSTVCe9yMnG8k4JMF17yxN
MdaOHMvKGqEteM6jAI4TFcldBG01mxGCQxz4nm7fhV/9GXX+G3nFWzqWv6FgUZYh56mseTKxhsAY
yj+stj62OT9HAdWQirLcyTZOO+FpzPKtitUnQIGvgJ73tRcNe1aNKRiq8gjP9YAdSONsecedubKr
klThkrQxdmPBHziIr6Nn7bQNXkyKx9anMaru/vpGUT5ePHThcwYXliKXArBmiBfarPUfQcLbZGI2
aOLvvptqShp2RTx9FeN7DYR8Yr/mRIgrHTCnMN40GsRg16TPmbuQecoXiDs2QSzuhWuOoWOV3s/e
hOkDf4PZGZ94tkn3AcGe6QYPd2OZPUXw0KF3f5fSxdskGy4pxpm+Sb4Ojg7M3F4Sg6eq26P0Ipp2
2z1aCQuqgVINaGp1Mz02Uw14UW1J/n16cDzpAH2d7eyO+lZ+IwaI2dw6YSo4TdI5O0Wx7iwKYDFi
c5jKrSeEtyqsL+GywKsaeTJCSChSFmsFTX7doddSxOLuXZoAowU4WLvOotDkO3QGOgDivV9WxxJb
RTDk9+x5aK4p7kMPXwdBlHO0VJK3VUBdszqxVnv1Vc+l5mHtevNvZPjHcnhA4dO2t3MnLN9Ne3KL
lueXDAAoXHJGBnGYzMyfl4PcG5/snhhoKO11DcUOgMevH3WHEkybN3oHZ3yswvAl0YAlw0XEz8lH
8RgjhkKtqOxby4A5xI4ltYt3kB7XJhTPIus/EDkdYhiwNJZjMjaSq2swBvBI89QzzzJHUJ9jOzCE
SYIE1xGsPP5mTHbJygSqXvy6MPPQZVeO+rUa0OjObTl9evS4T3PLmwv7WkZjWWHO911uEUdtz3Yc
7gNjWmgw6YuW0Tb25SWvAfui7gfXZiK8rn1SffaJxfi2X8j/lbELeJgKtAlIk09z9tzgPe6XSgvB
AlfaJ8NWDzUvEizR2zAPbsuCpfVxip4oYO+bxXsWPDaOfQbXj7Vsio44zOFoXaJYvTv0tW0C2jBd
RimvLe5NEb93gElxGP7EqusOQVpv/N4jaEmpnaLbxQCxnczVF4VRixxDEd5ideI1LCkCG8Nul8Np
qWT9wUfDa7OrJ+RXASdrJQBGGDOMQYftbD3Tf+s2NrXQ/T9/LN6iuYnmbkCj19egbq6uImIwzApQ
gIB4U+JZHZAqBEstirwpK6MiZuPAIoVQjJUj2ZYFO3SPBh/ytkQCMJuB1Exy967gF36wNR6gAjvT
DIikNKNuHYvE2HcifHXCBQ3Tr6fKkqvOJ+pc8Ib3vbMZVo99TlcHOIEdTLjbUsD4nnG+lclKwYAy
GHE728WjQ29na3cJmAqmbp1+h2X4lUXymFkTgMfOOBKinU96coC/Dj/k9HxaFzD2Nk/Y77EbCuSd
Aq5QZ1k72p0PGmFe1NDkeiPmQAOvamEk2kS8fFfYmi7WHhfRteoNA4att/Wz/rchDEpVe6OnW6Nm
OllDK7QDAIfRwwTi08djloo/UFdcERj7RppjqXBhDYnUw5lDntr+xr+JZ9pn5VwRwQD9u4M7o290
9xbE2Um9eX35SJTwmBfyMWHmtdv42fNTKlBsFnq4esGwZhQ3hFejr475iMioOzhqNksXXmhiHRIv
W+koPDqmr2GxM5lC7qgncSxs+P9Eb3dTmEMXdbeNGN6AGgHIyFLjJPhbmOgwniUnQ7JKamqGUlQ9
UzV7VeBPZL8E1wl13JzVp5M6DOXkr9gFR4SDFoCVR+SrDv2tHRv0ti5cnICm6zcL1/YQfNPWe6ZB
bm5c3ke+elmKYAxNiVL8lDgmSicdfQjLN3EGwq2IrrE5s2dvbqbwkXJJXHMg1B5sd4Z10SfnIhze
+rh6Kit7a/nZe/YQxRiAqjB7qAfi1KmVPjuEQ268akxX/AifvdY7xRHFTRgHtmVHtrU/Nm3JgIJp
8Citr7mU+5iY2E5recAeYM/VIU0V4N3AfWz0MubHmA69O1s0f44Jxdzfx5xHEpJWt6eIEnqXuuaR
TWNKfHCyJ+UbzHxCPi88+5b6rBGlXInsfqmOHIp6l4O4zXHW8Lh2KIkxnbHY+glOudFDTjt0Z9m3
ZF8O+G1x7648tpDGWbl8Sabh2bPunPaFIJ0V/E4Qp1nrVX9smWlJJjnBAzfbWHFw/7fOuRluK1Lw
NiehjS+UBNPGlK+QSW48xtl+sUuwUZLC+1ymjgFz5ARzDi7IahyeCSJ47lfumcfFmbYIn9NgAyRd
ErrTvgaKHeT49wbaO6LNRFS0juOnSi4+upZY63QXCZB3PjZkvoMeQi4uULqATx4P1cxoIdULl2j2
c4u74kdIfANeTYBQPsQanhTbNC7R1gDgUdJfEBBSbhjArITjeFi3XD/xIO34q9lP4mm1T6nMjLOv
MXsSJWVMajAeIpx3xI4OtTQzZv1w3ZcDUOzyx5O0FAckBRr3XgsBczW4H3VxxHn+XMj61M7IoGxn
362OWE9MHj+ixFlXJrgDTGpuAaNtxt3Mr1CvSlKfsIuGs4QdPAzhzpfiYmcs9mMpcCGqe2IW4dqb
f6B1U/3oPaMTLQ1IyUfSQW1Oxts+APpu68deOzlsNfUVUQwAG2ApBowjXga5f+R7oQF+yfSWW1cJ
QA1KXA2LyVY53ylxfcqMDrnTPrfEBB05m0z8JGWm5nWozXeXHuaG/ZtF3D1Is5NviH3SJVxgAcUH
M31j877KnSfX0gd1mYpg3kBFuU97cbJyhlqtKQRW1N0kG6l5XseaL4pebLfiHUvl3p4Hir9Mdpp1
89gUilGivc3BD94kWj1U5WxT5KROYQBZFx98BxM2oKJTKfCM2PYu3uJFMBgGqXvN3qAdPgM9YORh
G7dzMM9alMrK0hKseBKCX4azBtmDWuzsaj1SV2RC9yUDFavjvOymXVIap3bJsja+eRl819snCxyp
z9dzPFHZ3Gf3YtjS/rPr0nKJ1eJ2SHNyjLnFiHbCIf2FS/RpYtawM9IkebCfSe3z4itunV7CsF3K
C/ziYu5EhD0gmcWdN/d7bG20CQS/mZVtnZndc1ZQ0+CJa1T9ABK9w+kPVhFyYxzyj9cfFl75OpEv
Iu127sgbKyZlzMrkJqUi0zTXdeXvKvPcqk+jw8DqGo9BqxzuPS/p7PMco4bFTk9MzqH/U1hfIC8P
SUeELsKOYg7umpV/cdTyu9OqZV1GsNsu+mcIuVxF7QPwz9vKdGgyMFmgcGdiGFHtvmwf7HhJhGxi
5dx2bBat+KVupzWoqY3vvKkOIEXBPSdJwjNrsqSId9V4TimWZfzfuDHfZP5Whx+1+VplhA2zpHzS
sHOJDYGY1WDHAVxTts7oaVp4ahietgOVOSJmTxSlqJIF7bcOZvuhXCopu8dIcgFsJLQg2dxauc0i
oHkYdNfuU9s9WomRrDOuE6ZVkQfO3kQX3Lfhq8GEw2XcuIIoDbA1d4v58k8fGhQLHIyccCYGkiqb
Hymw/vbN/tevccI16eJhSbN1CBFxXQMlMLwU5cfzqaScQhBu8x+EEoQ+ce7rC+fyXk0XUmlrozFg
KxuorFynUVdnX6D9q5vWYx2QuJzF0yf67cbi29M8kUyz3jWdoq+cYmJCOKJIjpkP1ZpOd8+4V5jl
+4FWDuk/O2l+VxAsZJ/8kyZcfn2mmnNOKnNI/SWoT5uppDkvTCXyZIMzk4tNW8XHpOGupKg2JVN4
37av/IpvDdSHnB6RxAeNkdExyb+3wvybil0S/1Mvs8LOtwGhwHZoYptyG0UFEPDyMs+3Pr7tBn/Q
FDNbEufn/E+piibyzbE2UisbkTQgorugEJ5Qa7zFK8JQaW6Gsb4rAr1t6kcNxVaFETrfYjJNCJch
alQJy+KhLs9wodFw7kGaH+3c+bVLQKWa2ZdUhXtTZNltiKZsT/ooOsTeOuJcb2iOKPx5C3bgt4G8
hwNY+29+BoU5DXOKZA4eXzKL8WKQQubm8aTYynVqHfgeg0u36YCyw4ideR42sXvbcA9TWX3xcJYZ
LHlmEPtVJ/Yms2LDbpFaFqM+D/11GEmXw7mlS51xZTNUJKLwZ7XAWLchq/x5zwy2quD3+X1Nymaf
YBzQ4MqVBk4AzA/Q6M2I246o9cpCRjMaTpw4ZZuMqYvANfDSFQDlzegQhIv6HVYpC/foyH67WyYR
hCtRP1lVv2PR1RDu8c3dYJabdnxpUCR4owHMw4GHl2/SzSo0abaKr9jfeSD3MjRojnYx1kwYIMjb
FONuMi/afOj5skX4lql6pRFzGdtx1JBnqPVKBl8hMceUlXc0+vdwF0P/kuf0usGrNuWXShbPX0id
XVLcNkRbdWdfY+xpXdncMp3PdbmpB9jPMOLSYOJ/w1cTGjT70jRKzM3lYxTojdWH95b462jONZLn
LvX3UeltuGLg/OtWEZ4qy3sK6LM1gGj07eMouq3ruaTcFpNDsF8sQf1Bk2uxgRhO6NjJOa2+HBq2
1bXps1ukrn2SXxJaXxtKI5Q7PysifIp31MimDlQEPtadm+3tISG3t9ROVMAbPwpsU2zVsxPzz8KU
pnm7dagHQNOZ6RZo5aPnictoZHdhJs7hSF10a1CkDPRhRa7WPkapd2fZwoXxBEHaTe6cxrSJR3Mc
EbOD5cArP6orgy5PHvYyeq6QrqFVIVf/X+7OrEdy5LrCf8XQsylwXwzID0kyt8qsfX8hqqu7ue87
f70/9tieKnaqEh69GRAEaWZ6IkkGgxH3nvMddAAEF/RxTRpSS4OXKIpgJdAAKggIMQIPJVX71gVz
bxl7vofmep9WA3N0Pux56Xuvh5x9dDbfiWzZnj9uuxRvVIk0CdwPqcwEeak6VEpz2FS0PeY8Swh4
tGxBbGjTbZZ7PUllRDu/z4pri9SsKXpFwUdLOl0XLB9+AzN1QofdvQjN0eyrdUGErDay06NVohhb
pXnKA3094W9Mt6B/O+SNUkilAJsaFKa+YCE/6s2t+Rpqz2wjdgEnoQ7Gch6CcTIq9AdUAkQBGT7h
2TKVJZIMRR8HmFQ6uvWEJg31nOT6ReNodMk6ycCnM+5CxA4i60pGdoovw2bO8BE7kqaTrYWYD+5V
5EzyXEk0AgR+iNNx5JVHWCLNIergdmqC8mjq9W3X4403Kul+ijGMUTvcTyS8zBa53gVOFa0kUkEu
Kqa4JOGfU6oJLy02gHlma5vEK8wLpUKgNegSpQRBXHlgc9ZVh7OF/VWAgBc3gkfsBXagHl2+LlMO
8AvwmZE0bcls1PCYatOQf8vblpiSKj/UkUbpT6DUhfxrZVXxeJ8j3AAA0g3heJPG8n0vZ9+6gY3y
WA/G1mwDfdONPPqw7K/HcN46xyxYqQ+jTfDpkQ19chMo20HO1YPAa43T07j3ory+9pQ70xN2Wmpo
PwolPEZWUr0YffIYqNo7cRVBh/wE1pDPHcOy1475vdJO0XVV8LQx8ZhrVLdvA7RCmF7NwYra9NLr
wLMNEesbzg4qtyB5VoJ3Y8G55I+gsA8D5Ph1TqZND5HYpJS/DxCw6WV1tHDbO2FDUkenY/xUAOU5
0+1YReK2ncn8Sth908Rux066d3wfgmSj+9Wh9X9gjSk2mmK9eA08jIQYPCOQn9oav5Qy1U7VKfRC
i4bOHBj4DKVRqFQccvERrEpkf3ZZ9/cq4aR2vLNq9GNhRPMlkLekFW7R+Yn7EuVDlbYmNvHhaZRA
wKAcB+xnSYfa38fHuOxau4yF2p26d1XGCVoBCltNzXePfIhaxHMvZtnGb2b+F5y8dRw8ILzXHCOj
RjqI7OglnW+13CtXBGMF637UeIuru8AqqqOiU7HG2gLHHF5R5PmbzrC+i0rBRqyYg5fjKkTY3N0S
q6BRpswEYmuK18AYwdyWfGyHGgKDEBnrcZy/2BCHVqphsTXCd7+qQjBOWnQvNOy9lFJxM8ANnQ7r
sxLzI/dnZDnxJTuHioqCLZdcTETg1KWp4iQekirB427SXT2FwsZUqRWWMgrNAYElouSanD8+CmUP
ni2qImwdEOIJhqHqqDmp4hEJwQ/EzlgfFO2Ycpyti3xAsOVhIcu4S/Q9WcVuJuaaY3ocj3vk18ZI
jAFdKdhviRDzVeTPFRQu11kg4k0eRcryNDs8/0cXpQ0RjBLZnN3LOAXDz2A6hGG+kUe0lxhDCGDC
wu9HY4gUCiFP2ldzbI1/KwdjtyuI2xJrg7lH0KSccooZLczAlEug830P580SQQhOzTx2J7bNZH3g
LW6ii0xr5nBGkj0Qs5VYDmngDm9+KvYYURq2O2pB0FlsHQZ9LDCHwyUNEa+yP3gXJg7IKRhioDbi
aBAcNaM3i6BlZ456jKKPSRWFzS2JSTvq4t+sMn2tdO/gW81FWiv1VVTKt6h/qJl2wyFHnLICGkOs
jk7YsUXRSqFJzD5eBgYFbiq2EuhtffpYKdUAdkQcNpas2YHW30hoI4/ysNZeYbrx5oM2otY7TWsr
I6iF7IRSF7lC07uf0CUcdF/YTLO91xgrz63S+s5QipRPJx+EUUzMdQu5QMlQpRZ0rIcI5moqH0Iq
jLYKCt7phgC+v6VcjxIwK8qShKHxP2HJGdYW22vs9tSVHM8LUqyZM7IfB7WMyrSq0A70kTG4oCLw
gILFJsGEQpafTTQsG85RMV/PdkIfoEz5Jdt4JKQEIvEVuzO4DgXs5k8EI3SFn4bCCx47C96SXNY7
MZWIkYdmDKpvFijn+U703hOd5zyRXahb2bCDpwE2v7zsBtERQqnYNQMqT0iMPr04fHKiFVFkATWZ
UiFcKVUouWWVuG2opKglC53K/lMm7gpu7RVUA5zVzUNcKN9jE/mUXIlvZdTTgPGgxSrqD0hfHBWI
HSnU9kVPWpd6m3hQ78fW1KB//8pJknamRz6lSj6JP02q2wuEUUIBErZT3F9qLN4ABQsNq4Jg3Pjj
ZNw0XvdzREnmNBZcrlk3vQ2k4qKHEXUssm2sGEgPakjfRlRjwewJUyFTjCBzXFo83Pg2Ur0IfUEK
C/ZZlOTp2LaljGOvaF1qpxrX3labXskPma7clz5Ge/g75AJPMd9HiKQmSKy13nfkKHE+22r4H6uZ
TvwLUazr8XDolO5nodcP3qBgFIQSuk0tWJwjni+ReXEbB+OlmaEs9KQ02mbg2FeaQSYVFhUQy5I9
CBLYoQLjSZpTx0tEOC1iSENGJ4BoHVsjjQlcNoWE5sEKJQ7AdB/dGnoD2/tS2wjkDnKwwzkXmA8t
e1UqCKLFmwndiSOM25qsaVZLNTmAdw0ayrgcJfqXHjabQdVQN3TDD3MwrgKzOERDTiOryiJXIHYQ
v3ea4x4Bh2SYA32p0MTXlF61WNh2cWRErk+yFhkMskZjCNKcHI6II147ZCQXuZCSJrMjE1B3KIHR
zwSh6JOaLWbpbhL9YhYUkvjcWx2o+UOZyPl8gttkyKpGJLxss0P20yM5NwM+KQz4GEtEvV4nSDKn
XMkuI+lNzyvlEMcaFEbjwiplbJfqeKknDR0knE49l7Ij8hJNis6xSG3wyWoFyF8PmR2FoatRg6Ob
4BQpDXQamo85HpCNiAOjNNySahC8Tva/WctHxwru4wDPv4dXzw5MlfM3uhIX/mjvxtPM7StraaME
yq1Ff+soZWQUCiF8D4tvFckHLILAccaUyrcZ8Ed6+mPALpXDEFHiMiMWl18c7hil/1psOoq4w5NY
WCwT0aFHM+Z2hcKJBssZgTn8xYl1nrC3wpQxm4SRHTZ+s0N8DqNTBjyjFta6b/x0O8p33TAE13HM
7oT1sdo32QWsJI4WgEPKucIxQFobO7O9SxT9EJPGsNWK5lEaXoMq1G7E/skKxHhn1hXUsqq9hIKw
k6yg3yThmHJ0bit6uAFAaUG7YJcJWSw/aJ1FPrCSs9K24EFMAmbmHiOmHI0H0ID7uAisnkRDcSLD
uCNwyxR0pgKe/KAEMiXUPQ3dEkAXAVy6k9SHAIEX+HJEWobJsZwm7MNoqkcMPpKd4D3HiCzfC3iL
+Fwm057giRfMVSTOdOxdUnQd1MkLLIE5tUTYHV1CQAf5HS7KGetGgvQx78AMN8x7kCZDqKI7Z5sm
m+ZDX7aXLPQxX7cJX3svQU3EItcVJTX6qH802vFF8vI3RTKe8jBUr6CfXbVUHGIzCrFI9s8zY3c9
tLShlYJ7HenUo4aO8FXDxzKeFTE8dWt6KgbtOquobxhgfEot4PNeZxgAA/kWwyWLbNOtzV4BflbQ
NSLuPQ9uYZijE59Fe0xuE6m5rOnECrf4EdoZHZNQ0m0iAze2BnM/DRu75NDk5GpY7btIeobSVe80
DyK1770PmU4yG961mKTjQPoJulYaW8Mmh7twRj29nfCHUU2hqDSM2KcjPvl01BM71Hdya4gXSVLZ
MR/344wCiY1nitwIhTqst7MR4NhLbGY0KEs6wlxnRmeXAFJazjOU26TbNoqRAYT86gKVGAA5vqmB
QMDbSFcaDRJSYDb7wUUs3pFGWFzqaj0eg/JiLDlfgSQj8mHI5RuQxPINywJnvvgNZnJ5UYqm/KAr
0SVWelbhAX5J1sneFRSCcQUoOH2LdWrKGZpzB+u3urbKGLFyMEAvRLxNjKeSbpKRCLXMwETotbLn
oD4OD1ZiBAefLfAf/+vPv8YBaYDTvPG4YQdjtg1mUb1VxlISWRQ5jsVGOV4MEt8KEaMAxTgm/kyA
6pR+dPVwkHYSShyhRl8lduJRr9XMJi1K2tKxTweyK1uVjGNLG9+yavJcEnQiACuo2PT02IhRdDtT
G2ChPQtTF7MRhjmnlNqwwyZrx36O/kyTCgexAjJ/88EaCOKZ2F+n9UHFGLGTA8XRJsgfYAv9ldfV
iSPl0sMUjSWVa+N1PuNv1BAJpO578Dhrnx822SPOjWNqkqEy4IE5lh4EE+Duexhe0h786VENmmEP
d/FgBeZNpQzWJTJsjI1AdbH0hAVOrcG14IbcFHp3qMOMvieRMficQnPTyAMTyZuGA1aEK59WE7FO
ZBIoM/CfDDqY+6w58QbbPCjirtx1Kd3xKcf6BxJG3/hXmEopY00I4lTV9KHkdLsJk54Ood4tKL2u
CpQrK7/GOaHnarQpzZRmhwI0bRrbjiS3aq8nMEJMjYv1DdCPykRVXQg90xVkzCgcBxoChQSOhpqh
boEUbUszeQVWRXF+rPStPG4BFR2m0FMvBjBy9FmMA5bd7ZB70SYRdopWshevxTe5/S5bCahSE3M+
tgK22oF3E0+5tmZrjyu0x1iL+VejLV48CqCMEEoiyc1ND+gdm4hV15XljUdtgu3mozcYPTGF1eOg
GPyRDhYJTjDk41r7atbsBvzgMsOoJ5a18ZgmYnaEykwZpqU4nfnhbTbclBmwRDPyhYMsWKg7AZFF
o3arWrjK8vYtBQlnt5S9UipqFLNBR/ijxA4zmo6aLAA3QzlJ5PyNJk3tqk6QIQhdAofEw7nchz/0
CPOFxLlYtmieEnezx+jwrhistWUfPkmKulIV4ZtQ60Cu61UJvf84xsK7RQTJZBXxNtD8go25dgcB
diWavavhS6G7RTeNqgzpSCS4KaUAl6rZ08UiEi+uiSNs1kmM1clrgIt0JeJWnCDhStcVV2DJtfGN
4u3e0+ksbQMaIE40vq7+Fi9luLYmpK+B77/5arlWLUVy1IpQKwjKMRG5+r2VFAfRqmviilDvtmTy
QlthJ1zAh/ERooRTj9XpucAuMSG56mplx6478pXKUaFkuCrF+zpDEaSGgMTyrH4jXMjx2tpy0gwB
Isku6Ge8viTwb27vcFrJvCIhWSC5rlToLNzGC6FUh3UniDslk3DOKQbAzeEWlXYP2hjcHtKGsboa
0OQq84PB6GnUKmAzKCEm394yAz0kM4MS8QrLKBFf7fWoknBTTTl8KTl95oz8DoWPz9DQP/n1DC6Z
8u9B1Bt0Ljl6BNmVFLbilX5Hbp4T6agKIgV5tp4B6KiUGrnRiuMVgZhqhVgM/y+ly37NRm7YyAGu
YV0St0JZ7GPPFNYeOCWiRzpplQOWBNutP5pe2DpqmzpmMFJh6SbVVntWRSpLh0oGpcaX+6pPe/PO
asZ9XIv5hvjltyySrowEut6YiiI+RnXTcfzRs1g9+P5wrfqzQ1KK9vjFdllcvfCYwD6XSJ0KwsGA
MhDuTlxYmWR3mUL8pxFaEGZSFW1NBfCggltC4RJFxTB32eYMMiGcq2QUq8w5nwyzI8Yri8yyAP7p
nGFmzWlmUSNv5B5LZCGDdSMZgJ4vThttTkErQcbgygtQgQ3ROmkDEiXn1DQlvM7mFLXClB5rZiC2
N9ALasjXCss5NU1QgoSwVXMamzfnspkEtFF/H/ZV9E2ck9t8UkI7fj/NichFnQAlWwjhxpPkLZDB
4ZhzBhwvLDEgpMKZMvlwhAl9s0ZiKgovp+5nFsecFxONumxDBBqcYB/MaXNE6CGBnhPoPKLosp7r
AdcL32fOqUPc0zvBnF1XgOq31MsRaeqtoUAP5Ix04OJAS83Jd8acgRcThhf3VGzZDNuSSU4eZRcm
wpydhzQKQV0E8U00rvs5X6+ek/ZwONLfLbHOFqTwZQL2wMkgmS8GPC7j073jpQD6LICc7cjxCwj0
EwRLPFBYCWOBcG5Wbcg75kadUwAhU/dXtYAAe3yayU0bISM5LJyzA9uG8m8D9QnJd7lTVHm8Jn5N
rYDQkXO1iecMQo1SUz2nEmKS2tJQbDLjKqwUlvbyoclvKxjemf5SCGynaa95IA6V7kWv7qSI7RFr
qaD5gBPcEjiFDo7QH98q703iV0/yuofWgokWBCN4GoRVg2tY3XVkTmxv93GqOw2Qi57noRg/vQp0
bGH3+Y/Bp9ySthvL+5HT1Qu4GaaV7warRCle72s/WgepeqHXACS7eJ9KrWvObMGg3t20Od//xFjX
XHjn0UHJUYqukRfgnHaT8b7JCZfWj6mhuBYK/16Wr1R0H+GLjMcZOsoBlZHr+fKrQQ5NOau8Yw5J
avFQ+2g6IuHS1MRr8ASPPoG5CBMg3WTaOxFiADDib4JS7X2ze9ZREUxU48mD/55FLVzg667Jr/yW
TtQg7ibEvGmc3+kW9VWt+tFV27R6jJN3MT+EdEIsyEndRVcYtCqUx8IgXLSnu55k+M1iZW0F9MEL
uEGoT6CIJxGyZxTJMBpr8ylv/W3cQkVq1F0lxgdxBKdP3t5QmrBsVjj2glYAFYMlEGckQhjs4pQa
E6dShLVl/ujD8tpPWg5d4aoQpa0Skjg1NHs8N8cmoOUJEqHPQRZatE7QDA/a/L5MfCGxNqA60gUX
XcJlzXZ0iG7gqWfGt0ls8I+jSa4o+E8hHPmAkqGke3dxRQGY9BTbNP0d1cjrOin2KtDY4C4hdj7G
w0+TEkiLCPxZbMJtOzabSdKo+UX6a2M2F6w98r5PhcsswB/imWwiWiGdxV/bgbDGoJ5MmqXSjSfT
vyhF/K6Bbn5XEhjsCS7cHlitcBBpRDe0MgHDT4py1cjSN71kyRitOdybRovSXRSVuCqi9M1D+C00
zxpbKBB6phwcdZXshkLCujL3TNJ1gu4i5Z2G2KO1/F9dfR0yhM5yjYOfKsdIOxmSUfYMtfKtz4Ag
9aRozdsSjspynXwT2ohkhOQQ1dY2lXixOjSvoX7TsUP1KzLEakyEFkHsfahuewFGF0dO2M2dd4F8
qGWzDvMI0RC2DyQBjqf9Sga4acoCqMWECrtRwIpo/a72+Eqb/h704aYZ8yuqtADcA1tLx+vaC15F
a3wwjdah4IGhQJNt4n2PgVoy0djuydTBQmQkFd1pefB3IELsQhWeBKv+KaUIRpUt0kmqn4glZ3VL
VW6tEjYdCiw5rC8iUFC6JqBbpccRq9u6Zo1pu8a2ELDm8CEzYlUbj/Mt1gQhf0j1PfXbiwYrc9r6
uwyXM1kuJAnHzXXIDjjtjEclY59rebFTadqhqdTneHyPMriISbLTZNqLimN50r1X9RdAeOxsFF7i
IaUoaBwF1nrOoM8KLE3ssoG0EYPogNzRTpPcCcfOHQThIkNpDVBtLY1Q8DVAEpG+J04xsLumuxT5
OhJ1vY2K/K0Z6BqQhTF/ySWyLMLnX5bH9+E//B/5dU6Eap79W9am1zlqgvoff5PU39xxKuopydI1
U1Gwj8x///3tFuPa/E//e55E8lhk6uTQlRq2SfQAIzgkqB6xVi7cAkfANMvDp/RrAfRIAyDBhRHb
lcWMF8fQ+fVzZs/jn7+n/uynXPzf/8TBwX++9Fb+v3NgKvKHx+a8NW//7bS8fEt//ONvq+ptCpOP
7sv5n//DfCnI5t9NLPpYGw3VknXY4//jvhQM5e+WqYhEz1mGpBuWbv1pv/y7jE9TsQxTsnj6oopr
ss7bJvjH3/Bu/d3QJP6AbBnKbMCU/i8OTAmPJ9W4eeLNPlG++xYbb1VEe2uKoq6KuEM/zrDWa4tx
CiFg272LRoDvod1cNCvEzmvO5GuWQ5uYzD+svJ/m0cd5zUV/GFRXoFUAykO6oEuKqRnKYlp7VPp9
UiEgvWY/ZfHBr1ER1XPSMcfsG109fngcp96i2UP65zUynCXKmqTyGnHTRMVcDNf7qSmYJeBY9Tja
uB/BM9qcRX8IlwPqA1hBjzh39uGVcq3dfz307yNLpsHl6hoHfVXkWX26u6MkRQMASSJEOYooO0/K
KJMqtmoINofGP17Pf3pXF89SV3UkFqasmpIpiQbTZvbaflgtCCnH5VFxW72j9tzcg6oUH/PXEh3h
CqiS29xQJhM5O2yMMyPL4uc7zMhM4dlCLEqaaEkyL8DHkVHOjJkWSDfRoXUNp7ebg78NbKpjTuKk
R51gNGvfX1EVtRG8ul/fY8zIH5/ur7FNTTYRmljkPRrzZPtw1b4qKIHQc4+TBj1gpNFB7iRa0enU
nZm20onL5MWEt26IksSrt7hMK56gfAbGMxTc1J4mUbRjqWrRjGNzMONkVxfiI9uJVTnJF7F57kKl
ebZ8mMeqqWnMJomhNdlSVHUxvBFnEqRMrrRxerd4gau8FY7C3vsmOJH99U1dziWNdpHMMCb/hd+b
qsPnu4q2IhqDXgeNJ1doQH54grHWcVa1FI11iQ9ODK4AMiY52G4aDzu1yjZZHbvYIYvsRwtq4Osf
NL+jH679v38Pi6SGVZx3eeETJ9SxMdTAQiumAKXJv1fd1dcD/Po3fDXCYh4NfKfbDqKdLW6gv+HE
TYnUXhnrxEFu/QrDVX1P7811vG4vzt1tVvovL27++x+mcCUDFhNTLk7XOc1gSskq6zLGuFaVJgdk
cxXLtFW65syb808e8v/e1F+v9YdxMdO1xTRfsnRHyfodi0tpJ1eYA+4qExIO4TUrClW2v+Yf+fpu
LxbGX4/T0pnCuqWiyDUXN1sQOe/As6opltNvRIo8oOiU0OJCaRbT8sxoyzfnt+EWNzi2Um0saJXZ
tVwTS1u8xHUprQIKnD0eUhEJYOEfdCG9nAQR0bbQbv+ly7XmheXDjc7MojZoG9a2THmwIre4Fjkk
aXhcvR+oir4ebLFr1P+4WnSeJtOF/9YW724SK7WGGYCbu6uAWLrhhbQVXPOAQNN7xyO3Of9FP/V6
4qX+3yHnv//hAvWx5yNIo9SumL2S+hoG5/YMy8V3vipFFKnv8JmR+dgshpj8OAJbhlCSshEaMtXs
9pUmJhuT5v+6RZD6NnYwCOqpazi1JrOyX7z5+s4uPjV//ARJs3RdQxWkW/Nm6sNV9lJryGoDCnQI
5DsyWsKVTDLcapSqt68HOnE7FREuBsuvJVrWcldW9AKwH71Bkm55txJ1gh765b82xOJjEkQ1an2Z
ITh5hHuIUNIuHpvh3Jt34kVXRBVcCJFAqilri3Xb0puG9Mmap7YnB9q7Ue12Y0arcgPO7AgA4jq/
Tp3CJqYl2vyFC1QVwCKKwpugLS8wEFqhrhEh1/EA0CipHgW52v1rYyzetFxXtNyXMNShSXKN6TVA
ef71CCen3IerWMz6WBrw2OO9si0IJiIQpH4ic2AIzgxzaoVURLxR8y4OmbG6GIeYKrbQ7ViTbCat
jVK9AjS8j8eB9b8DnwFt+96TrKc6pynWWWviCy6/vtCTU94QLZWNh6Voy60yVepiwOHPRCmuBeE5
NV6//vdL8ydl8X1XFNHkwKXIqsge7vPLW0+IQgaP9cN8zXCDAO5zAFj02IC34SbdKe7wOB2hIVIp
ffJukzMvwqnnqEiqaemyIRlgeD6PbuZVE1kxPrVC++5RxOqgi0UU6b6+yNOjzLUCjpW6aCyu0Yyt
mL86i8l9nQb+i8WOTVNb5+tRTk4WhTf6f4ZZfL0nRSq0OGEYmHKuwKExf/A30WXmjlv1zLT4fD79
9S1TNJXjLoggaB3W4oo6oEZjnAY0XZW9gTw2DB9npHZIy+3MRc3/puX8+DjS4qIsI9ToTtLeHd6z
e6RamWyzrdcd8bl5GzbkPQav5rrYFPtwfW7/d+qxzdtacT4nmoqxOCb2MKhLqc/4YKvlpZBVrqHR
Asl09+tLXB7Tfn2/NAoK8OBZEEm8/TwJAeyCnJOQUagbf6tszevBUW1GdYxb9CBP4aE8QDJ0MdgH
R6gX/ZnPpzxfx2+3mA28pKoq56jlO44Yw6rTlOtkv/nYOdgB3BkQ7sR7BB0vc9Uh3RBCma+CW/mg
U3wTV+eOqifn04efIH++BaMONrgv+AkqlH1U8V7U7oLqraBX8fXNPjfQ4oVHJy+O7TyQMl32wV2r
PIXVVU3a6dfD/JNn+uc9XSzcMrm7pDAxTrQz9/Jeve3Y8bWXsStc4j93oyuAnVTmWbFXbFz8syfF
0z+AzwY0MJPVVVpMqmgCNW/lEXvbzbRudrLLG7TNLtIHy4aC9wZIe1NQcSCO2EVHfuYDfPLNARs2
10eBm0mLu9zodUGYC4NX6qMZXdbxg9pef32HTw5hUjiSZeDxfDk+z5iMtLraGzicNTN4ryCgAcN6
k5/Z8f26Tct3QxdFJEHSvMtdHhESTYvMENGlrd0F99F3RHzKFium6bQvtYOmxF9HbruNn76+uJNf
RTbmlsYxDEbcsqQRV5IsEFWBZtimP/GIL2Yt2PFF6MYPutO58bXixpRsEEP8lf0ZDXQ2uEwaCA+L
Rc9COGxOEhdsDOKDDFuIvm597qM/P//f7qpJ6AlLDmWJ5VFo4jtYiCaN/3nFG226PcdhO11ONiif
Z3Frul/fzlNzRf8w3OJlrLHvW1bHdAywr1MEfWlknTDO8UxF8+Qw4G0IMbMUasSL42SSJ4QZqAxD
09/O6e+VCbbL56+vRT5170xVZFKCwDfFX9WDD6edtEoSrfcG4KVudTCu6AXa9UZ90bajS21vbTrp
QXK1vW/TfNyR/7Hut9WZQ8qpRfTjT1h8/X29IokpHCuAN7DhjftSdBWrg+F55h2Xzw20+PjjFgq0
SeVakx34Tb6KsHlRIrj5hjhbe3TICbhtXFJY+DyOF609rOeVtDhYu3N7gV/n2OWUNefDLsdpzg/K
4r0gxWJEvwx8mMCBdfcc3pa3VPuc4oAMWX0Ib5pd4uQ2/JSDDsB3dhzBElrJW+vatL+eAae25JZE
i0DSLbpPxnzTPkyAoWiUNLbwZ2qF7OYeernu3LZYPrXr+jjG4gmjIQcOXokIFjbRtbHrntW9bKcu
7UPzkfltmy/SJtxoN7iP0++IFV3PVXY4ItzEhRD9Vza2H3/NYhpkpDZ2pcoVz6thfZmsgUtdVZfQ
bJz84uub+/uMoy1hSLJqqLKmKcvjyJBog1hJOkZ3OhKGttchAI6vaXtmgQfIuVwB53HgaAKb5iEu
Dx5lE3lgxxinWgPPPOhvx3ZbumJpS07sogTbm456x6Zr592ZVPsQVYswElfiWrOrjXV+u/D7HnAu
4Ur0Q6DhAT9bfE7pNwW5giafB17t2p/ZvXRoN6Wdb9gGbkmAcgFbrLOJSDc3Xzc6O5azlaTfb/2n
n6Asls+gFAPVnH8CYSy9q9rB8/zGo8Hdzbv9BO3emt2+m597FL8vqJ/HXbzZuURWUUI+i63fGDvj
KrkPbNTde2Ddu8mRHxCiUBR5xe2GYhql84qoAH7H3jh8PfNO1Ac//47FHtgUE9ibJteP1ouA9qO/
rTf4tyF8rPWVuk4JG5DO7NNO33JT5FwvGszHxWtOSIFOmkRIfio5YgOffpd4PkdAY4u7EfPhX7rC
P4dbvMcpmwtP9Qmt7m1zE261p2Fr2elOcmOHo/fm/Jw6d32LWY1Ct+ozE8x11/Q7iIZrFUFwYimo
rs98quY79fnzYGm6Zc0lDI1+5rIJ1AVBig635E763S63IsAMG0ILAcGIm147s9H4/QtgaTQuOX4b
7Ex/6ygO8BgSzSRqRJqTMsY7MhzPLbmnhrDmRrYi0dfRl5+7gZ1wTz1qflQz0+M5fvM2ypZkCBvt
bnxf3zebc4eGE0cWS7M0+t2GCOUYAPHnD1tTUapssxlbiUTztoET+W69i27mAHCwoSnekT1dP8vP
6XcSop3EPveNP3nNH8ZfvA2TL1adHhE1RwTZOp4qF27F12/A7zvEz1e4eAH6PkaPG5pg12MwP239
njcEPNYlqKqvBzrRNvs80mLmy2YcAovnXjaOmbr6T/KknMDRdx0qApwkz9XbeFffhetz3+ozV6gu
FnE4DkpaS8ybEp1pBfaySX8W6fvXV3d6EHY/MwpbhZ/9eaLIPZS/CRYXsOTyKh4rsEnE+gbW/b82
zGI+9lE1RnXOPVTgBgGBdhLFfxC7c7W0E/0+npUhkm9rctTjxPz5cuoB4r5KxgyZyyvlvdoVa4IU
RPDzK5zDN/j5hT327CcDYWp0Zp6cnPIfhl5cojRZuhdOemdrjeGv8TURT9g2zl+4j+bcVaTrJXGc
/Xx9g+VpGQBjBgmyJ1PUN0JUmbjbgzN7t5PT4s9xluevcUwo5tGWsVXUWTMpz038/hUb8Pbr6zmx
1nP60kQuiE68KC7WiU4dcHATImurDQcRH1aZ9T1CeiBIVFZ4hl+PdqI8Z7El02g7qWxM5WUPoA+7
LpYVhstAp9mDIzy3G9+N7X6tHwS73/g3yApJVSPEy1Z+gI2qL5AMfv0jTtRBPv+IxRxlA6uEmsaP
IC8i20GAwVe08r4TkfKu2Dnabs/2r8ozN3qefYuPKldOq43CJDD65UlHrfSuYJvcgfLFxCJ8H5HK
6zWR4j/PXN287v42kCqb5K7Nfe/lbhyJaJaSTzJ/7UidnqBoANtZaWtp21wET/W7tAcku4Yn8Zhf
aWd2Dr+KYb8NroP1R6VjoPdafBR8HFRBVTA4boFso63rjWAj82xt70pmx1scz63RJ053PEyaHTJC
LwIDrMWIqjgGRq5xX4U7aQ2+8wrfmZtcqS/Qvh7CB/WKtAoHsMlzdqyOxm4uyIx7zcFveHnuEZ/6
UH36LYvFYcyNoCwFFodo1x3IxSxR167iveUCIKNz4QBlXY9O6pw/Vp5YLuZejGSZHMTmFvnnZckr
Q9HPShCoTSlso7H41o3iesjPVYVOLLE6/S2dmUWDnBv+eRhLNXv4MUkHv3Ln65QOi7uvZ+/J6/gw
gPx5gEjVMPBkgKkwxyarssh+avn4mBrFdGYRODfQfJD6UHgg8NlTjJwblujWY58LF5Sf41U/eGfG
OaEpYH5SYGJ3K6NGWeprJ8owhEsXrHgHc5/vvZ20gdtwJKrH/vrWnZ59H0ZaLGvJVFjJFHD2q90h
XwlEGdxizyJUm8zBFXgLSksQIl98u7zCGX1uVT19Q/+8zsUM7DkKtWXH6IV4nfY3kXFBQNHXV3jy
W2Ua2lwvFOcF7vMz66QIuMyQz0PUEBWlZg34100q7QA7+xX5cnLm4Z2oT/LwZo2swmNCjrHYAYbo
OgFnKsySA62FjXUlm7+KGjCZLqdL6SaEUbPyd/Jz5mZHGOfP37H//98PSJ9+w+Kd02vw+mPDLjTI
gi1BDG+RkpxpJJ16rSU8fNov1d9vjfG6DolbU3itfbHdiX6CkaV++frZSfObu/wyfBxj/vsfXjjf
NIiUm1+4nhaSsS431Xa6SXeaHa+N3Tmd6qnJ+HGwxdud5S28zoaZoocN6am8BXHq4tc/98qd+tb+
EutQ94eXry+ejTSgWp0q5sdYraJ7oBSuv20pdGQXAmu+BsFrpdgyLnbobGfGPnmJtFjJu0G/j7Di
8/3stJDXnaRI26uxdFapLU+PY92fGWX+Yv321EyDeymrkoYf7/MoBanBbZRwjCTPgfkN68VJY4gO
YyMnF4iSKkfX/ou061qyWze2X8Qq5vDKtNPkII30wtJII2aCOX39XRjbZ7gx8MaVXK46to+q1Btg
o9HoXr0WUe7Bk9w/DF0q3V/2Gu4iN+aZRcZ4xTpqiccRpDwLzOwW8YsifLJwvd9B3chAZxHdDiZy
NUa9TmOEdLB9GUP1d3/ADNvXdj9iIojg84EN5Fb0OuetC5Y0YBAB1TAsZl0LqRXdGlQMUlbaW6cp
X0BPcKx1UceP/nL26yEDhAITem8QWmLM9BDczIoM0t85uWnaG8rUOTn7iQjCBzehBl4WOF6qsISB
gnMvyY0kr/UFduR7qCx5eOS9Eq/0IODitTfTlQqAp6jAwnPMrUnmo2G8Ke+nmHIZoevW7TAaHyT7
Muz2lx2Qe6lu7TDvIzOprNkysDRqp7+FMll67E/g+APa3T7lfrEDGxio4P+mgIOq2MeeMped1mNs
Y51k8Nmh9WJTrHAt+my8kLw1waSrLaY125muzXpcQ/pA0A/xYfBlvwzFGSr3afBhDU/Ncyfpl67V
6g4Lqq7w7nOHt8T/qbvtFzPMsX3W0+UPx8sVTN1CHRNbiO49s7ZZc+KG5iQeeGiDDAJ4Osax5LkO
ImkBc+rvy9Y4PW4gNj/MvZcDN7dbn4P1zMhoNbjFqPmNDpQzCn1B953snABEYHfgPELLQ4VWjvs3
4J5z68w1lDsZSOcWlIZVVG7dHlAfT9PJa5FViy9YKP2r2JCyXShzjctAFqlkwHMLREYPdVjuaAku
eqFHXHT2eEFya4q5xPNhlbOigymnBVu+pjZH3UH+AFIoYTGfd49DuNW2LPwT80rMYTM7VSsAWQSt
YKCE9g/w0a/hiuZVAnZXV30G/wRwLmo4NyEkQnaXt5S7zI1txlPbXgPPnAXby7xCmx2TtAXYSL5c
NsLNZDcrNNjTN00TpGNhpcMKTQ/8e2H5g3bZFTe7nd3UW0KMudJaNEhxaInOFeN4eBctncdCNZzC
XHQmZkuLNSGVhaKmo4JwApwioI93L6+Tu5kbE0y4tuw+blIdfadyzINiMKHDZQbgNbtshVflNLcr
YfwFvLZGlZRYSf9SHGJMtv+io0jmIT1oR7v1x98gAvZBXyzIxrgX7dYu4yvOlKYFqBdwG93jPRIA
27ZPQvCQoaDT7mhlAVO6ApuCHWUdp83AZgeligGslQBQwxI4XFZHsKH0d3+KKh+fjQXq9JINvu0M
RjBeG2p7kCzvlCA7io4a9w7a7B8L2K57CE+B2gc3HspEmk92VrDuwIjp0WasJQRaCByehQZVKpnI
qsAcZRKzIAaRLoKN438dNPjxNkWa9659ubl3apJNMeRnBw8lTTfCzP86/uiFZVuRFbrOrRWUuJ2l
gBW9T1MQnKggGrBG6wZX4r8lWP/rhCF3ywAexWMUb3xFYw5wY8V50qi4yhLj11IgIoGr+/LhpVHm
k68B0aQ62DaUsZgzhFnVFj0qFCoMaGqny/XSoRrY/LbiQXByeE1wlEL/scSCADKi9aiFwlJ2wKNi
B7nIb0AA+CPIIX01tN7aZ5GDcz/UxiKTCKRDXI0gQEcZsPqWgq4zGx7+pmF1tiomA2h6PBWNEtcy
agZ71bipujrUyj8fSkBKs1kJc/nrSQUWMIkCKMDLLUHOPYIISy/aL663bawwjo0GD1y7wn6Z4DCC
YDEAmE+XvY3b8dguhH6yzdlRW4hRgVMQDn2ARgoY+ELwDD3rR82vbu0DFLBfZH+67X/PgermPhJV
0aUh8gnm1m1HdR6g6AifsMZArqA6NZFgBi758kK5BR4AEzFSpFOYp8Xs5QyiMqK1NEjsrJfpOjpA
P+E4BtDD3FXXoluJe2FsjDG72lX96rQKjBWH+Yo+/+ajtFP3tmA0gH/hbuwwmwcVmGqOqBvStAnK
nRWFa1Vhi2QwO5W1W4a/i2tbDgR7yY9RH3vJRMHOrCFAb9Cw/uj8pGA17bUCdkjZ6T8jJGnNAQqX
p+b1stX3yPc5MlIcJiZkMDLP5IggeZ2TIUXshSSBB/qYULpN97H53jvSd9GOAvnnU35MfPkAqQqI
d4VKoDyXd8lN/dDdTvu/+8ofP4gJZ9AfXTIQb9F3TRXWCwSSQR/ZT2lgtW8q2rvgftrJyvPlbeA+
+YFG/WcbmACXFcTIpIk+HR+J+x3sMUc1yAP7m4M3ABgln7PjY+wbvsAqPR6XNp8JeM7c6mOfUXhP
OPrLD8ya43H1E2MSe+M4X4OSRnQ70b/wk0EHiHNLA1YLIeo8MBm9riYGraZ3AfJYHwpEIWQuwNsc
OscS2FO5FEQIbiDaGGT2dZpqTPYvKJYCY79PW+g9jSbIootS9AW5wWFjiNnKSu7BnZ0j5ObKvRNB
cP5pmA9Jdec0d/N00lLRXcV/DmwMMqGv0KPFROuFAg7LGyJ7JUpEYMY2bycfs7D3NLVUDtJB1Bng
QIopT4CKuR4wsALpyYSJvMJsNVje8HQ8Rjv5fn6ZAgV0CMSDhBL9XyFAYj44LO/Sq+SBVtpxxYQU
1fpXzoSXPyIl+CHQQGB+iaq0RlGpKO5kh+Lu+qnyy518WzxQe5EnTKxoIGJdd2uNeX5luVUtiwFr
+q64wwRr0O+nkDxlR9EOc78sCgIWJhNtiNRTzfvt7a0n0dLLkjZ49rV+tMDAu292EXQLXOMawqFh
d1vcV8/DKdldjgZ0uz4tEHA1EywssgwY/rnZsba1vk8Q//O03UEmMIFSdVSgkTf8XKI/n+iDF22M
MQmxOSM5aDMYazNIxufVtzGvnzUIPl1eE+9Ubsyw2TD6q3GqGnDW6koL0SQ5DCFKw3sRoIWbh9Ae
IQYhDTTD2VoOpAk72VRpK9wHO7tX+cqJQv2WUAuKe1GNipvj0+o6XiwqoIUWc2cmc91Ua43LIrou
nuzj8kaec8+6nvzlSvmRo9OfC27p98rlJ9/YWGRcMlqdaYppixxoRr8AxX5Yh8heM7/0dH/A+ID8
BGJkNC9CEqahED3Ddc2NeSaKR3pmJHWBbollvc455usK1cV81m5ewCeLEudlp+HditvtZUK5Gk9g
nh9grRoaVxq/S8n+sgF+DN2sh4ndBCRoXaXiOaPeKy90L9tD/ACodgiqtsf8Wfk6niBktGsO0wHc
cdl+uMI0Shg9ZN87QXube0BMHa1mzE6i/8OstRvLZZlH/BJpzF76HGWQBZjGtIEGFwG42HTAhS2H
rSraAv6J2RhmtqBv2znrZbR/Md+3g0rRPr56n17yUkCZ/+Y5Ym2MMZl7phhLkjj4omPX/y5nMGaW
U3Uty5mAbIXrOQDpAYeoYKb3fcB48+6SJkitWAOwOIRkP9Fq24ESVeA7IhPMUeiUISvHEvsm5d9V
6bDqggYN96iBCFK2AaiCphITW/JYcZa6wRKqJpMghZpptoWcibTfOlA/g3Gzr8zDJDml6C3HeX5Y
FtAqJjq+YAZjMVX90mQpkHql25MYU0paq2E4r69VNLqyEmTpJb5v4l0+iJzs8MwmcwutZWyTtdYm
LwJfSp+clNJ4dLRY8KC7bAWkEecX6wpBuVFaYEVr8Xhrn8nyGBk//mIlmLbBCwqEYOCIPrcRd00E
0kNIqKf5nsSP5iBD/UI0IM9dyMYI8zBV1hI6RyWMyBUBBGb2Teio1rIAe8LxQCzjYyn0zzeHqCN2
A04DWAEH4rWxoosGwVEQLh4dLYx1wYnlet3GGJP0ZLGy5qhwTp4B7YzbVFaKAASNjZdqgA3Letsd
/rfvxHhcbKBprRZUPcl6jYjljWl9SsrKv2yFV0LY7CFO8/keprNTVuqEPYzLIL9BDfiE2c2w36sK
ZGzcCe3WcbfsG8FlwvtyDmb7dIACKU6Z8Y+lJoM8gtXDqyBnpY6onenf15p4SwRGZSG4h+eNW2uM
n0wyNBCWBZEqORAXw03XjYeOGcqcJjqDqS+e8eIaxGgFCPeAWwYW8XxT9VoDJXEp4cUFqQ8lWzwD
xKFFXwg+HjfCbyIwk2uBPB0azwpd13pKoHVTNX+RfOMDOShDg5QBfTHGCROoLE+gWEawGPQ95IyC
fli9qrQCgRfSX8pkjZZCSxp46YOf0KQbujnJuVlBnspKwdeKrJg8KKf0mvZYultxm4/D3YH7dmOL
+ThQdctnXcaadEwD1qiY5VfNgfbDxGMunFHWc1uM52lxrymDAltj2EMFKBxRxih39b7cQbvn0QnS
N8pMCLbefY9RQ+fJIUiLa+8vCslnS2ZiFxl0KGSU2F7Q6T4DuBHYq/l4+RPyXB5Uj2hDUyJNMESd
f0HZKNe5yUCPPs+QkxzX9GRBnceFJLbI63nNYqzmwxSzqUk5TMTSsZrsyjxWPlXL9Ko9ZEMpltrK
vGg/Bpjd9IZXENuE5gNk56GIK+R85D11zn4Hs6t5puUSCpIgDvWie+hwHPtXaC8+TLvVNcGdXrqY
8duND6BD7h6lLBDV5Hg7bjooZSMxQT3boNFhc2bqCVKAkr5CwQoUyKtZuySB5Hr45591a4Q5mPJo
dZBngFKdXSYPqzxD4bp+q+JFYIZ6B3v+t2YY77FqgkfO3JXuBBXkbzFUpPYm0s5HFaORr5EM7fjL
y+JETtw8JqYAwIyAXhvzmOkzlSQpwWWezq9QHvfATLO7bIH3dbYWmK8zKJCcQdcYFjLQOh8wGuPm
hSJYBvV0dttQtMDghoFs2HGYC6DLod6WKDCygkQwWq2vxjT0br0aYW5CBU9b09e/WNUm9WbcIbch
zNrKMAi1RLhE4RLI44B7VLAueq18XtdHhs+4w5BCP0bSDBqi/wWf+xeEQBQWeV63fUgwgQTzP2Oe
OFjNiHpMF3+tFGi3AKadSoJ055MzoFamAubomKjTgUmF2TZVG0mHxwMUQ5a+heYEhMEL+THrfl3+
Op/cAWYwK4X6kYEyp24zuZxcQIOFQPDOtfPOuW5bCLlkU/UzHa38uoFKzPfcMaC1c9kob21YE1Jf
5HGYI2C+FUReyrWA1oObQmwI6E1l9QdzbSHCZaaCfP8zjg0L3NpiPljUA3NVlSai0XV7pXvKwUTc
JUdaA9F/rgHAXrfOzvD+H7Gev0rAGAwFFH6fCKqkssG/G2E5OaBF+iPfK5inhk7ZCW1Ez/C0Z1TR
/csb+19W+2FTPQ/wxjw0BEppuF+OGJFSAzqjbwBRY3nascW8DlAhNzEAwNNeVAX5FB7f9/nDMhMe
B5L3Iy4evLAhPhtWbYSiMonGF8EC6QLOjjnM4PLCOKb+zvTNLFCNuxnMZlrpxmWjGGBn0kkoSSNY
/ZVOdfUGMjqd1aKIV0pdtV+kFWoCc0YgL6BD/nscu7IXPPN5C0dRBiyAyN2BXWdOUL1WVU5MDKTo
CdRg9TQN4wSUmpfXzTumDogfDCgngVeYhVdXNT1JEtRWVZLXX1JrBvVAZbbIGIbsCcruQwmBzMZ+
vmyV48EAygMHD9ZZMEXLdOmbdKFre2jRRhAdWWPnIU87qFTZR8ghCEIdZ3F4MWBheDag3szOYMVQ
F7GTJobyU48BaOVuVnqoz4ANK8/d2ewEZ4S7KOBkLEvH01xlEVOYWFbkRcGiMhuSL0Zj5ydIpqGD
ZDiiOX2uKRs4dcxC06ITs38LpJLNWAczHNTgoUJxItlOKR2B//GMqMhtMa+BpyPY8M4/krxIxoyx
MpCkQ91DTebnrqhuRqe9/3Nf2JphYnbaOI2pjNg2cAlh8qoEM/tUQBWr7aG0etnU5+cWvHlri4nZ
XYZGkWOWM3Qi12cjnn+N1vKw9PX9oI7f5FkNV0joxM4KZSHrqNR/XAVlzDNJuqW3EEpSoERWgRt9
ggrvYIvoVEQfjXkk5/U4RWtPPUN/s4zr3PqZLYJaK/2VTKS0wPv7zmtPS55MoldDEjmr8gY5Vzub
b5hxzH0wJGlXeklSzZ2ydTlIs6yAuxTEDZc/IHd1IAzFwDxw6obBuOTaxF0faTA9QbNx6L+0ww8t
bgQhUWSEcUgzt6ZOhSyel4FSuB9OKaar193/thDGEZNuGCeILsyQeL9SrAcpe7RXQfCjP/PTZ9rs
FeNsqVOVSRlhGYkEDuZes/ZIjJ67pNi1UiVYzudnMPXsjTHG7Ui2LDpkc2dM/2mu4Sqh4g/ANWFg
3IPAs+kbO7QUb6JHxVNdFDegOO+K50A+t6DffwWINYHxBEzcYX7FpLYQa5ugBNUE1q29A/f1Pr1O
j+ku+aF4mQvKvlO7E/WiPvc1z6yCQO88TuZlXM4ytOsBLVh+L4EGWAEEnjDTdi/dN08o6oWaiB71
XcLh88f9z0o/UVJb4KdoLEqXDtnkzm1hZA+2/11xi2G6W/LUQVt051KmQuJjXv8hg7A7WMoEFx69
ZS79CCZlyitT1eOUbncfSxjWSCf1UdGlVuBc/PP4sVYmAcyddlrMBb7VW0Aeyt814zjk8l9FFky0
yY4GVmCq8bLNSNZkKsuxb2evhLKaVd6Xium15PFvTv2HEebaLjIzmlCBRfhCFa5cXib9bZ72/5sN
JkRCL0OtDXRHPbXOHlt9dZ2m/K7Ys+CjcKOLrlLedZo5sjOVg90nJB4RidvV+oGU+aqsvKq3Kxek
uQJT3O+/McXE4xbahYlsIlYWSruXUwipNGX1NdMbQVOFb8dEGLNtVLHYOgzA8A7IRGEnH+wTxE0g
ojrcNeYa/MUH0j/MME4AddZJTnN4GrFB4wmiTQy1uMlsCBz6HUf06XQiEFK5I4iUsPQyK54lNRj0
Zm+Apo6vtD7FOwEnV+r+cjd74+/parrNAufbIHqFc30DOCvA7OFuYBE/P0vzMjtWoWMjp3px5/yb
RH7K1oOSvF3eSN6bFGn2P3be+QQ2rwgblYwinRAEC4zJUTpM5dUGhc7X4tRcQQ98P18vJ+uuiD1x
MZ3rK+BmAZpFBvyR7Rm1apc5kkoqNx6Vwe1tcjs3CVKeIv5+eZEiQ9b5XlpJSgVtkbESVfaLtffX
qXcVEV0A94uBqkJRMQaIWg2TK2RRGkstXQ5AVl4ZSTsLoqVKmb/l+vPl9XxGUICqHG8jzBoihYRu
A5M9ZvZoDoMKt4T4XxCfmiMgqg/RHldlqH51RBclJ1cFrAGEUSjogkmfZXhp7LSQCjBMuwP48gfX
MWYTim16PxK3aLr5O1C8holCb1R/nSD2I5qx+tzRxGopwTa6VQ5NmJmj0JIKassykrD+ZYES0hMl
0XS8d0RwepDDGLNPwKsGl/eY8zW3RtlzYWQOaccYV4C5dJA0LrovFRBHtpJ6VpEIUAJ0AUyUgS2a
ayHlMnU2I08iwy5myZq9FNR0Uhoo6gxCZtOoHPKrMGtNvo5rKar8xSDjvMe9BMXBMqlRN7m8Zs45
ATUeiDUxCQNOfxbDMkZt0UOKCzKmw7OkXykgMuizX5dt8EIq2oEQAVSBNcTLmzmM7dDpfWujhTqG
U6CFVQiAYX/odvHzfKqD1ZP9OfZA8u98E5HFc1ItWMZOg19Dp4+v8zAg6ZjuxI1LXBxefY9BdiOY
5Fn/dnmBIitMQhfNYJ6YVKjEQw4zgHik3xiHv7CAJ7ip0j4B2mbn6yC6trZ2XxJ3jTDUKFXkaYiM
2b9shPcOgMSfgXaKDGJ7mXXKuEzlDjInC2JMdSgf1B9QXQt/JrQ8Ol0RcExEN6DSEFj9DI/DWad0
02g44gGCktP52mxlgRpYXS/e5NW+uqsO1mN7ZXsDaqWJp53mQ4Phi/xKO87H5iB9X4MSlN4Yc96J
eK+5n9FR0YtDHoMaGz0rm3uxHI12spxmQW6We4v8NojYm3gGUE4DjYcFqgSQ9ZwbUMGYBB09gpVi
Drdu0N3UBH7CO85bC8xJa/pFabIcJy2C3IlSQB9QUu+aWA8FnkLTejZ8be0wF59UTVE9Qy/c60NU
FMzjsCOeeTCus8J1diSMQ9HC3lEKny06cH4LcdNiq4TRilOe1CtgGBgiXowngtCcdjf04s1kcA1C
w7yJiGuM/WEggd6VoTTegRXetbNi33TPg5WEWrOGjU5Vc2uE1Ng11ts6epvnFGrjr8j+TwQK0+Xw
ZE/fmsl8TDDliClc32lvkyF3l+quyr8uLSSNu8e1/ynYUurm7AKhRQLeISTM6GgxRxxKzlbkrHAO
Z58dyi6EtsUpB8RAfxqD6gEEgLLroDcOgp579AeNX5fNi6wzIcyyKrmtdRzC/3TrtB0d+BWBmXn+
idwW0A1ai1I+JUyZ3etaLyG5JnfyortLVnq9kHmLd862VpiIUpjJGpWkXDzUnANQYwVaLrg2BRbY
VMFUa8lMFXwsrXUqEF6SL3lsC95V75fTJ4+AbqqCUSlg/N6v1U08Wia1l5cI32QMs7vuK+q77xiF
zsvv08aF6qeEbhk5ZPsUqsn7338BgUJkhrLBPz+AOeVOLBtDRFKMmVR56Q54mrhVHV2TUXv4c+8D
mzYYt4A9cYA+OQ+MQy2XYItHcms1B2sFNUBL6dqPafZatCl0ATLIqYt4Jngp7tYmDXGb3UUpWekk
+trSAHgxkzdJz/fGtIIIpXF754eq1YLYTGMv+zm3BqlPbQ0WZjNEKa3HjNjR+AlztK6t/tBkPIQM
QXrJ88+tLeYqI5KRrqRZUc5em4M8L9fD7AjK2cIcnfEOfe4c4hT4aDkgBD/au+UaJBYdoFDFTX0C
5vqpCvLKHf8YzkafBpRI1EK5AdkCs41lXzWkKGG2NEa3Tm4cUChF/f1lh+Tu38YIs38LgbK3jiqA
l6FAFycPdikwwKt+ni2DyQXWAfN/JbTXvfiLdGuEyzV57k/FaT46O+1L60Ht++vlJfFCr26omH8B
qBEoPabcGltKsVQL/VyT5VbDWzu8romIoo+7bxj1o6zelL2WucR6q5P7AnzbXl+M4SCj0UAE9Rn+
Mj4sMKGC1Agfs2zj8/epn0HHdLL8MhPkN9yjit6dDL4plB3ZBqgqL7Wd0NgwdJqby6tLxqfenvwh
OZnxtz//LsDAozCGWxFTRcyC8Dbq6mLQUFnS1V2movCeoBmgy4LbhHfBg1wNDF0KhvmAvDuPPllu
QFYtb9AutJ0+MNIChR8zanfaUE6IroMcdHOZ7eXWtL0C8sOCCM9zDPSdIGKIBhR0E5hTm1pIu2Op
gHgN2EzIszaJZI15BlAy+yc/ZMJ5lBQY1ZLzBYXo7Nkq6ufBKQRnlud6FiqC6IljVOJTUURNtQr8
bngeRTqYi+fvcfGjrASXBO9WskCM72hIA1GjYwKPPtUYo7N72JC0BoPIZN8qJIEPtsdo0W5rTf3Z
tX+1dxujTCyyls5ZSNoCOOVAraErItOVaqnb/bmjb5dGD93m/ouNQovAlg0XGCCKlhHXqX/Jov3j
fSOQu1IMFYYakd+dGymKzuzQ9Fi81Krd2vyVzD/1SERZyPO1rRHm5hvrbqhWCyuRoHpSQlQghczw
5c3i+cHWBD3Om83q+8nu2x7rWPBF0rH2iLW4KeY8UuXO0KtdJhKZEqzpM+5MGZqewCBmTsKoqx4m
R9jxozGGzYA2i2Lnwa1GdYCp7IgbQ4MnD6yxwIR/jbb4jzqxoGM8lZlceEYFtKqLKlLxA6C05KnD
N/0LjBCVKEQNGoMToG9j7qlI12PTltrFq7XfJQSTB1HHnR6ZT0vFgB36CEDeQ/T8/PtJqlo1NqRI
vdV6reQ3ZYZISxt0ghyM6+0bK8zBjaw2zycZjti0uWthDr1/kSsRYI9GzktLYY5UClHHNG+Qs3YB
BoAaF8KVCXRWQHzlQxQhcZc/FyBDiMP3/WfzmPNVqL2xxDOWRZobU7+b02u1FXT5ubWurQ3mgK1S
Xa5TDBuA5mGQvYWCY7h+tUGgDYWV+8XP9tBRDWQRLSf3XH8sjSXdR9LkKPECs0nyYzQ615l/OyDx
TpfGzeZ7bXq6HEZ4DuLYQHaicgiBJp1Z5VLaUqVU9FTXT+r8Tam/aMrLZRO8wLExwbJ3Nb3276Nk
l481om0n4mviPjRwsSs6FUcEUppJXRwABUZDx70L2jM/q8EYouxz72f9pa0CDUrrfosxUlFZkrtz
G6NMhCicdCGRQY+W+jQgW1HmZ9sSJBS8ILFdGJP62XPVSkWEhZWuVIDdsKldy7kSGPm8EFUBZhCM
6qCJAhqNfr/NTaI7ixTZNEbILd4yc5eFmoZhLQvc1pcdgdOiopYAroP4GMq5bO6CEZk5X20Vogur
Yu+MJMnQsJ/TQ9WUikeg2bpzJBPaxL0k+fIKSZdMU5qncTT16zEDid7ln/N5bgdCYRStDfJboCVt
tpqdKlBW0VYMbyVXQxCBNDMJxjsq66IfUNfGvH72ZQGJ+YLRnSqoIdGVYHxnfRuEHDO8L/CO1sS4
gooXBeNKYKSepNRUV28EgxpUr+9kO75VddFILdcMWJo1w0CNGf91/qHNOoIySaahVq8bzk5KyvJb
WklI7mOyiPqDXFsGhFIhfaZZaEee28JgaJNYzbx63bi6o5K7KhD4MskFj733Otr53YOeB0YLgZYD
NtS0mbsnXrV+NKyqdtGycDR/qYu53FVOVAJOrcRrEtqFbg7Hpk/tOsB7fiV3htUsTuxCnc0QgX4/
hzoIxGLYW8ZJQh+WFdIpNDktncZePcnIrue0O1VCmkK6IGbBUPBAYQNdCPRgDOYZQ4p2jXuofXpm
+7BYI9pyC+4IqEehDEz+mC4HVCpUqxzOiSEa/J/zr1ioUIqWkgyilJX1PEfKnhjFt8VYBE9PrrOg
3KtbYMAG9IX5iFVV5F2fdcDYJ8k+KfJHa9aCLhbNo36OpvCVjRkma1jrxTGrAsdMliZ3iU2vwBMg
kzAKm/15mQOm8GDChYrlfFIUM3qjM52pAYVBl72OPWhqq+VwOXzxoqlqY1ABPUn0/CAPcP5xZKmq
QDsMwBa6ARCthM6J7a879Wd1Q4cjRL1vzjfaWmOrQ73W9nOcriumXetDO73k+Rhaki141XCucpyg
j0XpTCg02xRw+SIB1ntY1cYfIGyr+8k4LJOfFcZ6ABSyO/axjDsRON/o61wX6zWGjAmocitneAAx
JGQlGn1ZjsNQlvdRBPYCQdDhnPKzU8FcmGaatlphaZDOnHRfjQDDLDuBCV5co/gbTMriPEAZiTkS
EGjH8wD8lF7a9vcqKa6tyezcCSoJbpus6KWV6X3WaqU3RWWoxdW3y871OQtFFWFjnjkq5biAjwOT
E56RLgF0DHfxiCgwd8QfiZxjoE4CxNp+umyUcz5hFK1lSIVikIoVaS4meWyrzJS9qMSjATpQ0wz1
GvI7MkRsWSrfmwHyR4xGzGEfmmpjL+CKMleP/O6vwN+HWQI3ugZNb1DeoKcMBMK4t0HWHSZ70h5a
NLgh0+mAiOQviLOB1wE9yD8/hcnx5q4aMgMU6F7p2K6jHpweSdgkyPE4W3tmhAnkaeU4ktLLKxhg
HTjQTVx1fo9wLkpYOS2p89UwZyOD1rUlNYWMVBwopB956hXfrBN4iTMM7jatD62S+QsJ6Rw2coLj
/CaGkHGOJ9hrNPwHAmlU6eo8LqZgqS3yElSdtR0bXrO08aEkqhFcdlaRFbrjm6w514zEHO0UgSqr
oShatFEWh4oGVhRRSORawm3vgCoEtGas5EwSF0USt0jbNDzTbEkNYjU+1FlCS2RekbS7dj3a5V0d
fSGzfCqWzkMTySWDUEaI60SbH8JcOItqki7LcGjoixiyaKCXlwJbcqUVoGzFq296CBGMmIF+urzV
3MP6YZe9elZp1aZFh09Ji+Gv5Us/1T7UGEUhV7DP7NXTJYmerOX78tLVW750bhzE1zFxMfnaujaE
6bPrUlBl4OD7zzNG5vRDhKOrotlaPefR3kGyCyT2vxSX6tLLj2nqznuIC4GgowowYK6+8+Z1+/pZ
9JblftlN3sqEh3mMGxUsPPgVZea3CkDuMniJFQcw2tfL35K7yRtL9M83x0YzE8ySLrAE5qDhJq5z
O4jltQovW+GsR3tvituKbqOuwVrJcuQNEa4vu7cAnJ7dZb7P1mxXj7rodFKnZ/JxmAIxH8rJeNOy
QEirLotiTGBqOpY36EXPPpDHHWSeyS4HGiM+mn7xBfdI7Dpv/bN29zcL/bDOLDSqIX+TNkgTCkXx
ezt1Vzv25K52U0M0Tc85hWDNR0JL6ZggrEf3fPPlEp1AmpEudOxfzPJ1Gl7SXPAO4LxtqAA75o/Q
hUKFgEn+bMz92mON5G/WhrkNEPfS3B3imta+dPyZq5ikhJRgt9SiWQhewrM1zZzDCWCr1KyBZ82i
bgjG1k5302g5rjF1+alqYiNs5NR4mI2xfv7zT7i1zJy9dZoXtYoc2dNlcj2V8g2euy/aOH3P2+aP
q8EUg2/iVgQdArpUTFY3F5GsTAQJVlx0uS8n2mOnNd8cSd5fXhKnd31uiLkpJpJlTaraqFolQFWv
mqTs1ah/tY00oYBhO1CK+XubqqdIn3Z1p4PTK8/afaEBaZUYECysJce//Ju4vvWxdvYSMSwpcZoW
PykxvMT8vlitO2mlr9uv1SiimeQdFWyxBiw2CPExqH9+VBo1qhJiTYs3qGQX19cYvfS17OflBfGM
4O0Holr0Sy2bbUEvqJKttgYwIokaNyHfMZXmloZo5IAGEDa8GagO03YjplXZtqw8GFOl1ajtA3Xq
ycWrXdeCe5cXq7cWmM2y8CqXpgUWFOm7Jt1q6RP8fxIlL9zdQlOctv2o1DcTKDE30ahERQcznmrI
IXiT1ufjS5UAVqX6gy23peAFxV0Wxr5xLeCRgcb9uQ90i5IUQ4MGkgnK7rG/trQBD6mnSNSn4H6g
jR3mTC+dpKxzuqDV2LSvcVR+XSwREyx/7z6WwpzmToEaZkW7mfWYhFHxRVFAaLpOggMqsMIi5iJF
k0qDYMO6EoN32VMVPSJzv3xmeDUTXGGoBFIACprnTJi3sUlTY9HiAYRpKZc4eRvdBkoIEE98Fu0b
Zyoa1dyNNSa0E1LihVLBtQ0XmmRfFDfGyCS5SvbFd5EWGdcNNqYY/1byPK4nDW4Qda9Zd6PXgpD+
TorwKRDoUKagyAMgRJidc9BiqfsC8NoWXN2Nt/rrkw3yVwu5sb+GdoO9zPzoF+jkUPRC1fwa1BUP
FUiotV11Uz2gOU01CB2fBJc/KX/hH7+L2WOM2FfKWME5p0IJK0UFyFfwduY65mblzNYmw1KagwQL
iWXt6mndOV15IPL8Py6E/oxNfmWkDbFTHWaW6tHWfrXVw+WN4gakzTKY/E23pdFQG3zAObFdc37G
R3ZHy3Y1kZjhu9DYZ1cBTwwkmMGhwLa2wSTXSCmSNLy9g/oqA4WLnwYzxNc7xTd9EyrMUushLfDI
nbpvlGDZi94znIESevI+fgKz2GQuaivCqxGMutPv5G6ESMO7PBJlBBzxmHtpT1OYVH4vlNLibjOI
mrB6Azw27wPGm88YxVI35A0sj73kr21+aiznWLRKEIkQ7/x9NjE1QzEKGBNn4rKuTUndEISX5GDp
wZqgS42H43V9Um/JTyB0lkAHwcq+8DCf9ZihdCXaZu7J+PgB7zFjs9amXxckm/gBloShE7ns7/se
nRUggr9c9l3+90T2oUIvB8Mt7HgLyEFSK03wLMcZBOLOWsw0cs1YykCypONF6Sml0nYYr0kl6Esm
rVl4U5YvmZeo+QL98UhdUvB3llp+KohqxyA0H/IXORnq5UqyGgl8co0ZC04cL+VEAfefH82EzCqB
JOls4xwQM/Mw3eKrzpe8eZInJyxLEQiD/mWfDh2Y6iDBrYIJ3GTyDWmK9GZF9RwjqbIH9XFfl3Di
Zk/a9TtJc0UwBf4X2dhj8o5MrzNjkNDL1Xfpg4RH2RWAYV5xm/iOV/0ubhRa5TvJexFGiHu+NnYZ
p88KNY/VCeerVhMP+Y6nGqu/jCddhEbjXiwYI6EAHRxntveVzpYDbD1mtpyi3tu5fAJjx07g1ryP
ZmoUZoTBJkdmu6TDmjaAgiAmT0d7p0HWMwLJQxDdQo8yjG5EIxw8f9xYYxFcqt016NZi6wpV8bEq
1zLu+7R1x0Vzu14AMOfFBtAeYUSTynt8Ii4c6oHUS6kBVdA4tyVGJNVWvVot0bwI/dys20OgEbhl
0IqqGJQ8vzVTK9G7asQOOgPlHiLzw1TpIyVLOTRGFEJs+vfcqrUbRZLgdPP8Y2uZua/1uEk0Fb1Q
9KEit1H+j7QraY6bR5a/iBFcQfDKrRdtli3Jsi8Mr9z3Hb/+JTQzn7rRfI2x5+KLIlxdYKEAVGVl
Lq5FJMWdTQvQdEa5THNQXRK2GIhf9ThOKa5c5s+OfkxHGQPY5gUVL6J/LAibyXIGrWSOjQvqw+TH
+8qfvjvP9g6X4V8yGj6JMyKReGNB4zgy8aFqJwrR7L3T80UScptlhxN3xAmpBVWFMrEQc7OnvWqh
dcv2iQ8i+ePqW97ynIZ/zM6JlvipQSHD62U1OFmKGChZF9JZOxaa6oNB5C/qNsDlAFAAyKoDTrHz
IE/WSgEWccHjlah+FlMPg4JeXVTB9XS0lVpPzfC/nxznTYGi3LKqgCSa9kNXRo8WzcNlUQLSdxJT
/0/kvbskHFczpSxhKeGYwfGFa7gySMToYJKRcwFvR967KWEbzVPVVBZF5A39XZG9No2MGmqraY0w
eLcgbKOhtFhtNm9nobNvX5an4lOzN13q2gF96D9gWMOnsljn3/wi8WHWETMIuGPhonn+sfpZI2vG
ePrx0L0scPZy8c8miJ80r3M7b3XBTSM79TcjBLUmkFxiHgGom3Ojdr6MJej+Vi9mqeOOSX4oo+KY
NOiejuzT9WjcdBAUGyAZQN0ZZZRzW81kJKbZIhrV6HPdPSsjKDtNyav2kt2Xb+B3I2LRgYyZYbIa
jy5zN902eMjmzK38DHeY3ld22T2I0b3Z79w2/AtVU8G2UO1W87jqRgsFPMP6VTWfa/2+WCSJYzsj
nvgnRMm0OiDg6eBfdBdDMOi2e+Lqj8Tv/TJyk5vo5r8Y174EcZ+vqRAkK96gcTPApr4zjyhrv+Tf
pgMYXtEujHe9bxzRmohCGxSe0fdKSti8udtPPOZ/P0li5ci0FCgJrGqJdvrAXIaG6PXI3CCJgocO
sIwAlQF1KpIGRBRF9KyBh32QfOAcKepLcuBqzewAKeOQAvwMAvV7+zl6UE0P4IlQthE3NwfnaUMG
AEenCA8xAQCzyw45bc0/Q4ylAj12ZP5FNwZlsn9sCHlzzfu1azMU5IpJc4ui9XPQRI0xXlNxSBIZ
dI7/b2I+A3gXSBe0liD6IeyG0XD6wWEoYGlt91yR/AasoWFP2eOQD1/GQT9g5ECyO7YW8dSksDnA
optSNuEoVczab6Em0hh3TiWRnNpKmadGhN0A8sqyUQqksWZFWmaWP0eF1wIwtPz5gAYu2vyCACkt
E00B4Xupo91C215DgafJHnPAA+ksW7GtzXVqQsjJcaLO/Zog7JYOalMDMDO25Jtct4Cm6vn2NTIz
mWLKq8DR/Bit7VdqK7IJQZkNIdTQt2mjAdP8Xj6wINfzQ+Ykkr2zmXgB5sXkCCdPgYbNuR92q00g
ScVnt9zioNSusY9/QRH80B/WQ+dVgOfJFOk2vYIWBUYE8VRAPejc4pwNy2zzgZKxQLF5xdt/lY2B
bcbyiQkhwuoG8iuApCOWHRNM5+Owz1p6byRtAi6s5ff1LLt5q0Lj6R+HhGDTmzZVGlKBmgX84NZ+
2ldGdtsFZjg88sM4hlFohEZ5IglBmeG3utvpEZKyPioobjnWp/x+vudqe+iwAw5m7DBMf5ND4dw6
UFkhezMbvbsrHipUU/Q2SnColFA3mEzDJ/nkKoMW/M2yAtaLJj5BbcMWol83OzUDiyhn5jB35Mh8
e59CTtW6N3bMGw80LB+sv3jIcgb7/5gUNkOSW23W6HBtNWt3ZU+kz/zrXm0G/4kFIctGjRrRzEAq
hxp56k7F4Jm59vS/2eC/4SQsxjzSLAUMgF6ZQVC4LwD7fL1uYXN/nXjBQ+TEgjIsUWlSII4cEx3K
Od4p9S9jBJ2PTMBvM9bA8A+oBb6JKhapFTr1TcwnLbVxdnU05SFX6KlARv+NP5j2wHGOVrh4S6mZ
mbesxnExtoPbRZXbziDAjm4j+8v/ZkhITCqAW1PK23pOYrpp9jqiNjj2j6m0yrr9hd49EnKSMwHB
rlrwiN7ZD3NgfgvzID46nv0VhMNgbEePfD/JgltiVCyzN+ZCU4ePeiZFeqQoeZbap5k0uwpJ+Po6
bsfFP+6JmIIF5PdLq8ISLX+Z6euYo5FXf//fbAjJoK+aElNN2Kpx/MDMG5beJansccy3+8VlEszu
uJxjlhxTNecbqU8qx+xspXJJ4XdQ40nCdNrzlsiuDDkqBZS1klDfqq1CHeEfi4JXkVPbdUaRHJwS
ggGU+drwyzJXP8qfJyjkXF/CN+3VS/8ABLLB9c4Flc79G0cNjzobBYf4W3OoAw5MnkLzuPgQapyf
+eiSBr0E4pufrN2K6TdUkwPjaGBqEeiwvUy0ezP5YvrmP7+Gx+9J2gJfmlbHFea1FQv61PUPey52
1x3m+/eav8LdxiyqQUkjfM+pASs1mFd6t8zmGTPAbVhHzV0zWvdqukjS8eZuMJEdgSVGF1O8i/Yd
dnrBH89KgYqy/rVFE5uOso+5fVU8MSME62zRckAjBTWIR7yXg34X+dPRum994nIVbPsDkxzHW4Nv
KMm/OyYEa1tZykq4xc4nR/th/MZ+rL+tV+ajiJS41AfhDBREshdg0sGi+rwEtQ+u5QOGyiW7hqfL
i+8KUkETPSswP4htPfAPr/HbQ3o9TmBxi6EHZgTqXgrE2LKDWTTwO+BthFEZIX4Gu1THsceNvw+U
woMiwgMIMsEYySB+ccO7ZJoXG/4SAH2LMb9R5uZWIJ2aF44nrS1ne055L4Qxw13Mblf2GJ1JVRnu
dWsnnhoSjqfWGlhMeHOMrMTXWgM8aIMk92z7gglCdMXAOiW2rCKlV9U8gS/RFPm0+cZ62+27ShIY
245gIgyDTaAbFFG1VqYPONHxfLIxMGCZr2zZX88om5d8jlD4jwXhNgeJHGKXHM8CtZenHEdD4aV7
6Cv5NsY+dXu/3hagU5fhvbdX790q//tJqmwsM6btxJ8Wady5o1HcZmX2pVJkcJ3tgH+3I6Rki9ax
vtQ4IMwd59FUAmPXH3TpxpK5I+yraNQI+L4QDARM+NlIQFe1gElcJpjB/xsxTZx+K3H/UHCc1qYD
iEHPfpoZ0jBUiH43OYg1aNr4jdLJSJ5l8SdspLJvGWk1PJIwgQwNVbxaZKiirUvdiU9i5TldrBn6
V4jwpG8xLQNVZauqR091QLEz55In7eZ3wmgxGLF4TLwdCCdhV5mETcWM/Key6GerarfN0oRxKZuo
3vRJw4yKidYAhkaFPRXVs1oXBQ8HHVq9U7SrVSDrZgxSo/gs2b/8m1/ExIktYSd1ikJKiGPgcN4T
1AfSm/klv0H11c/voj3zmm/Fx/WW7JPAlA3FbsYGBnzRN+X1NpFBpk0ww95V6MaBaNLCYHiijssh
MvuZfLnu48ZygoeLWuAfQV0ArKDnyWJSSdSA8LFy0db01fRDMdrYXKs7F7LZl40NdmZJCPdcb4pM
VTDhNzDMumPwHGh7P4W+V1FCutJyJB9vYwVNFYwDmF0FSRL+PXcsG02tbjsN4yYm3mkD5l1k7Gkb
+e/MgnDDyYEfH8se6kvNNFR+kyiYiFBzAtkReHXfQbD66KCvFiTMNHZpiUW9/uk2L3WY6vsnSIRv
t6oJNFV5Au6D+tv8Yods73hzSH4kHy1cx2P/7/beu0HhEyZ0bJNVQd+j72y3Ux5QofNm53vVSOrZ
m6kE5KO6boMdBZeA82+3JKrVAIeBfcf0b72h7SN9Mtwol7XWN2IEI5FoP0BRD6AmSzhaoIs2k9VC
foSIHg7n1HVyyezVpgUAXjB2js46UFrnnigNzo3JGSqIv4P3YmrMe2Aw/ybxAgNJCACBYDUTstQw
ji1tciTeRvugZ4ObdL+W6ekvYg2dKNDeolaKoUfhsI+LDPQ7SgS85dv8qg7w1/SZoZoXf+GiMPx1
KLG4FQSnFoWPU0GhYl1iMGMYD8u40z090IC0wBDgMb2lDxhfeemkwMpN7PapUWFLZUM5ZMMcY/xQ
i2I/jibLVbrV8oq52CMRq0GrLLvEKo+tYt8tSnoEHUPi6uMi2QFbcQNlMM4xjEn1C4RnwRpbrXpQ
hneg2xo+1JlR9N6kreofq4tywAfmOyzAm1TMsQrBYzKHJF2C/M/FyHQo+wy4M3bRz+sfc/OUAQAN
wBIH/oiv3Nqal6RkSJVzRgmHfuy1KjusY7S6Ca2ILHQ2zYF0meBY40pTQp4C7FLX6iZj0PXVRs/8
nXhpEPlRuL6CAsZnx/zDsMMTTJKPNwIWBxzGZcDyDm5tQ9jrdNWatWawGrEGOnyPqd4E7SpZyY3A
ODMifC9lMJCnIqykNo8pdFmVJ0JGSWlre/ne7wTCzhsA+q2bbmWos6QHu5tvMi25z6x411qZJM43
TZ2c0sZ5foTOlV4WWQfM7TQep2zAgim+sTwOmkxjYNMSRv5BPIqP44haiQ1k4nWlAP9HXe1W43NJ
b5Typq//4lEJznogIA0oFnIFlXOHlCKvtdUBO0ui3NXzExk+Xd9JW4f+qQGR6UoBKgafBlP2Q0gf
QT6LwiOK917xe/QNz3rR973qyjDYm2sHjAxAvxh0BW3CuVM0Y2qvRjXzWE2hQE/cSH2hqeoNqYzT
ZHMPceJ7lFCIgc6RYKmtAXickI7iuvMNKKYATs2l6vzrq7i5i07MCGl+wvMOpCkwE/VGHyyYFD20
kS4TVpM5I8QC02q05UdwP7XzM1t+pOk31X76C0dQJME3MXEZFWsYi14bZm6YKFpGKGKYU/RlVk3J
Ht1048QGX8yThx2tFwtsuugvD8vybTCT5zUnrVvZsikzmR3+9xM7Q1xVxGrgi5HNht9UWhJYdYIW
xKzLCDr5ygsPOxBTA/EFdSVQY4i1unEGQqRKMYa/9ODaL1rHNcsEalt5+UHJis8pZzmqqB2Yc7m/
/sG2nDy1LERejVdBCRIS8ANBilyZfrHykxMnkpNoK7x5wRPnOTh2oVZ1vpIzCvp2BJ0CT8lLL4UQ
Yq1KYkJmQYgJtcsAoSjBPWQ0X3Ltph9laY4/ni6/0LsLYjDg1sz6FQaq2+HW8Nm+2WtHjjrMfQAb
vL/5KO/GeP47iTyD4h0AlEXlgqXVb53s0WqTXW0Mkm+/HXXvZoTkhkYlOERjPElLZQid+N6ig+tE
u7lL/Io8pbPjd/nuumf8v7xYRtBEgQvPwBNE5JtwpratwaoETpayzfEIySYXFexvrVPd4T2RuvGo
SCJjM8BPLPIPe7KWvc7wrq8A/IfGteHVWvMh1hTTI0v3dN21LVwlmMRB5YNHD0oYF43EubOqlE44
CX2o/qEW5DlQIvBwJO7pA7h0cNGDTEu4YpF95yCrt289FSwQGEEuGKMwIGMTsjuKknm0GKDGyl/M
I3975160t3ecxEeO49w4gWEMg946bi9QbhF2dL2YekNHUN3VNUatlPGwNgPmA5tgSWSqEhshc2ZK
2NqJrVhDkiNKCyty7WGG5AKmfJZjOSe3jrTNuBEusEaRiXFfAlZECJfRTMve6MC70jY/mnFf62Bl
opIH8vbivdsQFk+jM7SRQKDu1XHpa9azbrPQ0g6ZIsu7MmeEpSPMYFbM8JV6Wz1UhupqdQ4yq/B6
4MvcEVLj2C4QHmyV0u0JyhZDk98WE8DRc2TvyRLPkrNEZo3//WQ/a2OCLWjjMVCSVwPaG0miu7p2
P7FYkoQ3suNZJAjZsRsq1WgNUBDVEdmDijbQnVuHQds8OZY50NIdDTHp+BdLaQI4ggcB5rXFHv4Y
MTWxRtzWIwcq2d03M0t31PxdlLF/3dB2tgDDvsVZGyFmImSLdbT6yhzASTO8Gq/DQds7gfFo/jCg
IZeGstrJZhy+GxPBZUtcWWuCPqCXR4B9K61bg9Ro6akkEN/6B8Lpgnmof5wS4WQGLdOIcb6+hg1e
s1h+peWoUnxuy+4mUT7kpHApg0ql8vP6am76h8Id9A7RusMT/zwmiwwywZMKotqeqZmrgwj9c+/k
9DZBQVISIXzLXrhIUYqxQf+JyVAhd6w5JDIaBVFZOpOrLp8N69N1X2QG+N9P9peR6ARjFlBQH6w2
nIbpqcsw737dxubWOnFCyBiaXY2AM4AAytwtt++dur8Yv+IP7H/WSkgVS9UClM9PxAmCSpjigDiq
5Gu8obkuPgemk6iBizteo8LnSKxKd7oMRHZLuKSu+RGjjA/Kw/KaLv9WSFU/jb59hEpqGIUQOXeB
RXktSy/2cG+UaihvNXj58CYvMlGEokgmhLe4nhdOxpnosqfE9MqPxGsekk/DcfRXPGF87b8pUvLW
xdkiIF2hXgd5WB33DlSXz0OmWNYVCO0V0mEPHYYB8uOEQSDkTUy6yz7pJUP5uS0RF7Z0OJt1Clt9
0Byyn/FNktyvXyEM7qWeGlLdxyCko+1V+Xj9xYiHYFlo4LCsyfIGovHuesTUILgStR2mZVBrlvn4
lg4v1hOkdwRNRUCBibA99Mm0rcjBeAO/SDq6n1ACcpA5KJ7ssHfZXgmi/RRonvNSseJOh1jY7r/Q
P+c3HfFXQHRNIwYepZjGFEJbs6NhogtkNvpAC6P0Tim9/KgEXaCHQ/r6X3zarTA6NShkHnMhBbHV
N4PRrjD8cTftJ28JsjoYpJprl8N46E3grswZBrl0rNilsDS9b9rZfjV3+UdjTw5gnAvNUN/L51Yu
MqpgSUhDZkf6YRjt11qrcoh4pZ/BWiSbhL84gc5tiCqNiZM1MRmKAR9rDjD2T9CX6L0Sjw++8cGN
ZqrumrgpMOR/mMoFw4JztQnEYQm5VDfKjNxfq3I8pCjiZyARQ2UdDaJhr6Wx9hAZLLprKmWSnfkX
Ycp/gGnjxcVhLRf6lGoM4fpuzdEowGaJjkBzhemuuLGOzTEO68/Xvd2OmhNrgrt2wiwUS2AtucWd
PdT29Ck/4FmJJ9afP+gEz4QLaDT3LSAfsMWpJ2N604TLPr1dwzzaxa8piNmv+8Z/+tl+5+aQxsHd
RJDLRcXyqGIRWW371TK6PVXuJ9UOojnxmW5IQmYzVk8MCfscilua0ffOa97+ho5FZT3R/PF/c0VI
oOBEnhkmal4pcFp6uocwlquSj0YsIwqTLZkQDZbVLlXG7NdKq/3Frr1uQFcnqd1EkVm6umZAvwqW
ot4c18gGMKFjHxyCYLdVNx4k0S0zIgQcGnNWUmgwkq6jlxso4Nt9YNLUv/51Ls/w00iDM0LNkfU1
OsQ6R1mE4wto7LMoBATTPEDj3Z/uberlX9BuAbXL7MYSFzdz8X9iD6aFq4rpKKycJpg2h5elgIhQ
Kpvpu7yDce/QvURnx8ARbgjnptU76BUkoHPDrtXBEDWaaIdwZZjINaDSm3+KAmmquLhQCzaFLaWs
jlUsOX3Nbs1j4hW4JUwHLdT8flfuUm8Kkpv2MD6xO8iDSzbz5oK+e2sKMbNMK0a+DCyoonUuq1aX
TV8k4bKZ4U9MCOEyx2C5mkC085YHOX8Z+04+gCb9tg7XG12GdBJfxpAwwyQZ3gw4TbgMuSNstaTI
WmUuotfiVgXjVxnEgXPvfMWlBy1a2XnCf/pJzr2wJayeoahUi9XoFcKAbhOFNLWCSn0abMtt0yer
e5aspPCxLswJK4m5eq2ty+hVPfb39WMazIPf/J79CKPz874Oq90o0xOVWRT2m6GQLOv06NXKTXch
X5Q/rdcJLoEY4PztUSt2XytV9MoFG+Jobz5I9amFvXVhQbj3930UO5MVvWYH3C4gum3skr389ivk
3jcr6DsbBgflqNAbP/fDWGqD5IvyqtAhGMc7lfRuvv6+/v155IrRdmpDiOyhLkidjMprbjSePRyK
pnNNipF42TDhti8oDXMuHBucq+e+lFrFulmNvyRtlU3homv0Ix46AKn0DZHRjr49Q0SnwNFJLWjZ
4LUiPj610VCqPtEeozstLPct7ry4BPvZR+jlun/Mq/H2mVDmgdABbkgQ1xY27Oi0Sl+mzmvDLFd1
ntVSVt58+70X/gCvTzCphvExsaKg6GPiqPCnDehOD/pvFkBG9j2kxO+cj2BpCCcXI7V32s7C3NXw
vOzKhxLK4uwLSPp38lfvxqeEEgMgtJivBZZE/JTAA4PVFQnKST865kNdfC1kYlwbGeLMAv/7Sb1p
Btaz61n0Cja3foJoLZO18C9yrPGmc2QQjnfj2qXnBlqMSepGCpx2k05hxHaG9T0zDZeu5DjTzpuI
pOH09oXOvuCbQWpzvBT6nWIfiOCy1rC6J+4IvhqXheglHPvn7wNUEYME309/mH5jmrJ44TMmxSMv
kyR3ayc5mMV2FOpR3O/3n8GP1ZOF7e0a3bYZP0OvP7W4hBTjdKiLFJqJnVvnuhdn1K1IsQP99JHN
ExgenTClqpsbIB1pTKitf7aXb1nTuGVb/eGo+L9+HAGqQjUIJy0Ufpxe07FKy4G45l1cuGrilfdO
SDPXbNxZ89GwOOh+AfW+wx9mQL4mJ2aFzBQzas9zglgowB4zpV8c2/Rr/TuLbfe6oc2gOzEkRHWH
lNTpBvzL+gO4n3ek4LPjmDHsFU8delfPZYnjIrkD28N7cWh1goAMgJXzz+30tFUGB2jpbGpdoHLc
WuuCmd0Uzst113iKE8IbL218My7IhJKfsIZtxvplqrFiWWPEHyeoP3ltlvmWFqeuXRTZp2whEgDY
RY6AbxYhbzA2tCveXuUnoZwq61SnqCdAhRXXlux+WIjEqcvvhbaBjrlCUD6DKVlsnqLcFkPktiQY
sYMGS5VZ+xHYlZqwY0+mZ9B676c8319fyEuvYJMX+fDiRrdHJPvpbYgvLHOBPAGxYeaUHjUl4X75
qc4siPMWE+d6jBN41Vv6c9Zi7i1J7zJFPaa0vVdp/vO6QxeHhWFh+VRkvLeDWARL2QOChrSthcig
d8RGb5+icVWNSuFfN7SxcoaKkg8E0IA0utCzjReLVpihs9w+0p9rExUYQwb+kZngAXMScjmZOn5Z
tlzkr9nNCQvHpPhx3Y3LLQstYw4qBwkipD1FGFsB2GTR6IXl0iRW/dSI/D4lt6Zto4TNMI/4h9Yw
pE2g9mZjfpaAPUe4x8YqofOYjbpL2vl+jOoEgm31TpnmNuAoTok1g2fwszSBLqaO0AZDIVc4U4UL
bTobRt2in4lyOdk1B9Mz9sD+4HqWBlVYfajC/NG5r49sT2+NR4rHcfe4hoanu/pN9azfx36qgEVI
Vlu/+KzCrxKyJOSvE91JVNUdR/Rs2peSGhLHLzaBBegHwPsmBZALHGXCMtvNNI5zp6luzZib58VH
rfyJV9636x/z0g8oUmBm3cYFEaoGomJqmZeKQwpYIN2Pui1dnSwSPy4yogUOF671Dq414HTEIk1r
Ly01y7qDyCD5sIx9mMVjA7FGcsTY9xM29U3f6ovk0nK5eOigQg4Pcyh8PlYcklH63HBSmoKfgX1d
oi8EDJPpJKulXWw7EEihSwsWKQwy8ePyfGuvI1WahACqOsfF3oDCcg39Xrv/DpU1//pXEmtBECuH
aAiuzeDm4jLz4uNENcE60awGTHnRIz0uh/Q4fR72DSjyIld3u7tscWXsoBtreGpT7JC1befkJreZ
agdsQS9eb8Z0lXyot1b6+faGZ0Dq84kjB2PMwvaOuySJm6yaXUDaMQT/Q/9WYh6ivsvvyE/7661x
HG/X2/UwPeufix1ErGUf8eJVzlcWpjUdEyC4pgn5uY0NTiDK7R/SvXUz7PMDCfUbWb643AUoFmKO
hVf0gCwQi0GVYlTazFvtrKnSuzGK7RcITyZ3JB/WD52pZDvIOJofqNnJ5j9FwrW32METEPdV4mCM
WxdSlamsKA8pCNN1NwYWV2dToQLjgS03/eqAqu9tdCAYb5Xj8Kjuszv0t63Ul0Uwv82J3xlKDhhJ
wmMeuh7CZkn0eoR8EZlccsdCPvIyubbXBQBaAinyXzQ9hC7rv7w+sSd813I28jInsGe5oBPHfol3
Jd4CzU7W7hCr0G+WMIsHrSR0AM2LS4QRRwVu5Vjfwae7moFMMg/K5z5UHVSFXWtnH2k43zQ/SlnJ
dCv/nBoWXFwKm0x2C8OdmbjMZBg5gWCT+gS2b8nX20oFGCSHHgBQiZf8crHVW1hNQLDAncq+OlFk
g/ZL6X01mmrJVfOyDoMNiaRtAdoJcWF0jc+zat8OipYCKf1WpeV108xXPF7Td3ZFoBxkT4It107N
8QPy5H62jmXS9wQnhbNUAc3A72hlrlolwfUMzv8bMfxPzQhpripVp28yeLXE+Q1Lhq86YEySk/ay
4oylQ2kFVyXczTh5y7kv/Wr02ggUttuu83hLSWwPLq2jHswmxPqoR5gLaAs6BUavtiFa8lpg4/l8
n1YN9RhNpZ9y02kVwsKcBhzzvjz3nqytYSc1a2esLQW79I/Ft8JxFx/tIFuxLeIP2T451vvr6yyO
kbztRjwd/mNT5OmuzLzUTA02uWyIU7sEdf4I1K5zDQk4jkkDYnZ33ebWEUKAfcdb+Q0IIETsNOhD
mUU4/6lOj1FR+ZGdPylludMy+zdVhkcLpHILFJ0l33tzeU/sCqHbjW3R0J5fchxQDYNlbU1kgDuZ
a0LYmkwZWdnCtao3iQv92CMGmqm7KM1tPzacVLZ+7cwYo+OF7FV78eZ8ywPvqyocW4U2z2YWw7Rh
rW5h/Zoi07WmVwcKteogpVTeXsv3rCNYM0F9Og0W9ucUVof0o4lujRZ5VqCCN9pDVwO14L1Mg0Jm
UzgS2xRKMROoeNyMfc6Nj732/XpcSlOpcEAY6VrmBgA/7hACzBHkwXKT3mH4w20PZVg9yxDy23vv
JHUL+711xqxfbQRk59PHxTf8OBhumpvWr3HyglV5r0nIeGQWbaFrE9UU8UDgIRpdBeQDTS89WuCl
cQtX8/on/Ubx/+ZajJOJT9qBDAcl7fOkNtVFBsl0OKmsWbimj71OAqv6JPl0W2c7AfE/hhUxnYa3
77mVbFLsklV4wHeh9Yk+Al7ktV4S2gE0gtBuAeIxBDWuv3yR2N26pp3aFXKZlq91rUCW5N+nbwE6
Z+rDqstP3ziUhczm6XvippDCbNIwVS1hLle/KtZDv3yG/qwkTW4HyYkRIYnpa92B3RVGqttlhD6x
sad+ZeP6yS+foKeuXDmT8tuz9uLAPzEqJJRxqddE4x9wxBiHFpqe3roOkJ0oWtQ7epjDFRfEHdeq
KO5m2c1w8714+hmF1GKbuTO2b58Rg0X3EcY4+JcENHtXtF6LF063c/xVcg5KrQpbY45agKj4Qq+P
k8/8eaeCRd3nGmHLb+MI5S6oFf2hLse/znsuyYhRb65FLeQcdSrTtCpxNc0iEvs0KgKnm3cWxrcg
M564RWPJhiE20/a7RRGE3nQkt51RmVxNIRi2GBd666QoZVzfids74x+/3t7NJ3ensq0ZBc8Sjr/m
0Y5V8DjVrqr9+AsjGE5AHxKgc40IHyyeo3lhaYRWIGbe0NgpJ2+aTBK0dJmD66Y2bxInpoTvFHVl
RmgPU42FThLQr8mQuIT8AAudm83f6+aT0shqh5tr+G5TPB1ys7e0vIVNDJO6bdS5MepA7E+nEv8V
goQTb6PQhMEtIb9kVpOrLQo07mqsIevzW2dsXq6v3qYnJyaEbEJYNzU9g4l+se+tjB5zgCJTonvX
zWynyhM7Qt5o1bhI+hF2itsujO/JkdM/kp+TR3BnUG/lfeH/xyL64Vg58KKZwuJNaVtUOVqHAJx2
B/WZ7Wsv3cW3aDUcukeueTfKKj5Sk8Jijqxvli5/M4nDwAf7Rshz1BDwZn/jocz0KFnW7c/37qSw
rKo+AypWvy2r9qrjblJ6DgbrCCb5RsgOY2j2dto1Oxr8j3aF/T1pIGbpSthtf+tgR6xClNGdYIR+
QH8wMM/H17fdXze64Ss18QjAw4RDzw1hoxvJaq9Gq3G2x2RHiLJvCnNfm/Hv62Y2sjCY7TAtgZzP
2wNC3GQYz1lS2qyY1y41PTCdhjWBGcerI4NE83A4P8nfShEA64L70IAs3/lVDN1Qq17TeMHTgOEw
x4hT+gx24RzokClQfa5QYB2qO+kZzq941+wKr/lUMdGHtRVeCOEQvDQgePkcpoAF2bH9XEsmUDYe
C+duCjfOimRllFhwk+MN1W/1BIwIhdYF5j4NFERc+eznRuXs3KRw2XSSUW2YDg/p1xRvyXt+x8Xl
6MnxfrSvuB9BWDT/ZB2uB44IvUa6Prcq3Dmb0Y6nhMEqFONBbwvhTf8HLw3WD7KnwraDugpxMv5M
B+nTeegQApkJI6coyATFocM59BGiqRgxMd31h/ojuYeqZ6jasvvuZekTDp5YFXZg3LO4bRNndpPD
5Ctgz1dAT/7Ghipbysu9fmZJLLaoi6M0NveP6+ZxBlRIjhcPioeJZUy0PENUuXqWcXZcbvxzm8K2
cGrHTqwENhUHsqhQI4Z4q2QFZSaErVBPTpnnfAHn+WOcfXcmmWzzxhF07oQQ+Wxq47Iq4UTHR7xT
AHo4vnb059tsnwFFyWUnr4f9ZRbjskPIXhjt5jLOwhHESlIuNvQcoQ5OyvZD61irtpuZMZh3qxJn
8Q8tLVMZYdFlfOCNDGItgEmAYQLi4jz+lVSxZhIP+E594XXaj0LtPCOT1d82rWBkA6SJ4GRHE/Pc
SpSzSIeO9+ra40o9KAFYgbk2SmA7OguvryL/wec5GQ4B1wE8FEoAF5qDXK7cRr1/BdKozWFAVV9r
low7CsC7m1pRv1/0ieyuG936dG9nKfQw0WoUcWCpvUA0uilhdFl3rDW8JS4PsYqOqvp63dJWBdk5
NSVEvoVOguPkQF/bCuYK9eSXNebHqO+eUaw6ptl4l7bZ5wnTJK5qT0GuJZVnDl0rcfhy/2GV+eXh
3w4Lu6MxVYWqfJXJkh1zYvvlokm2w6YJfEr0xcCVooqRudbpmBcWrg/Z+msCtk0bBkmobFugFqjH
AJdAseg8Ko00VuplgQUTj50YnSAFBcXrn2sr8DGkDDY14I04rvLcRFoUS61q+Fpt9Dmr7+xYd4dW
ljhkRoSQyMdIoauC6AMFgGvrz0odg0jz+3VPtvYVR/uA+NTBpK1Ifqrq7VjZjbG4BUifNO2+sKGq
qfy0GRSxmRNcN7blERBG2MfoRF4qAhZj0zJ1RnhFGI1MqQNiwZ/p/Pu6ka3Pf2qEb+qT93sPYIdB
uREWlf5IS39uJOwPm24AUsHFQcBwJ+LnxtqwM9WAhSXpPQtTE4M5HnRUP//CEQf6rBggNdEgF4IM
Wj/MmHPAQrQ0Omp0CCtVBsPa8gRCYBR4F+wVjFKerxV4t7tM7TBcZST5A03XYx2B8xZk3MS/7sul
IZBhwohtQbsUm1IwVEAOK5lMLJk+Ww+VOj5nZX9XdManvzDDe3GgcUEee1MgOPn2lMVRjyGr1R2S
4qity76lKPSVhQQgvOnNiRnBGzslUF92YKZru5/UxMOOjo8ksyUYW35JPT/zsGhIyDjJAZ40Reh2
ooJzW+XHTz8kr6mdvRAj+RmPbWjlOTitHDwnzT9GzVnnNvnuOlnBNU6mpRnwoZp2BbY3KZgb50Sy
gS7PVRghCGtOdsPZss6N0KTr16zAvSEa8ATH/Mdx6fqw05aPELCTXfk2Pxa4FoA2hKiVIR44FboU
VpkhVxML/bPC8iNojkejpCFymXXgkgPeID7vzZsU5y41nKd3ZOivLmhnPTjNUN4wkMFKzufNtyL4
IDkDpUkvUw9qXMOkLMaMog3I86wwhYrL4pEf4y0K6hDslM2lbbgF/knkINwh8YwSH/t6zGKlhXK1
q3eFW61jyAH31/fs5lvt1IaQsGkc907VwIaBxvFwq/kYKOTsmpiRDJbCxa3rvvPiUFYu2QhCuAa4
NY4iNJFFneJ1mSdHMczZVdevFf0/0q5kOW5dWX4RIzgPWw7NHjVLlrVh2LLNeZ759S/RvueIDeE2
fP0WXjlC1SAKhUJVVubPuDP9SrqNYmt3fX1MOzIoV4EpxMQJnURq/bxINSK5nbaTo1nQs6wfwypw
rIJHCcPcrJUlKmEY5EILuwSWgjg89kSrZuK1pT+nC3jFq1gEEkRgqujRSHGKLXEmtQp57nx50h6y
XPPquNm0Uu0aRbq5/u2YJYO1PSocVc3cmE0YTfYMgjGAuPoxlqA4ng2RearKCRo8+rA8hwCF2qre
vlhpl2S2EQyj6qaZUJicvWQ+H9e/hwSbVXjMjNkgnCTA/HnQz/QgQnaf+kQ3U3KCg3ywdjww6rnd
QF0CF1+cOh1yCoL9RIbF6V14F2JbiuypOE2pM2qky2uDJsCx9sm2mDyz24LsCoO34qH+InDKVEzn
Wu088YzVyos6LPSYrFw1oQvYw7DGqfcxAjVWCuJsTE6RUE192xqYqqCaYQEE8nZW144BFler4qXV
7HizskN90RjOIko97Cg9Ag6ka5z6uUSREVQV9bH7lmCOsjllPhcgwz47H+ujvuBUCeC8JusjviPY
1UY3vai3S193exT75t10wvBOFjoVV16W8bzEuTWAtEfWijcLPfXWxqquzDOwqqMDRMwuBbYLZCBQ
dsSQzn3PKUSTu+6TywIvC+wjTAJzeekqMlgcAzybxrMEIhm4JLwcfCQ4+zB+2KFxssPc5lXTws6Z
ZeU1+dp8jT3B6TeDJ/giBK34dX0SQq8sjQ7mRTBNAVDdxORw5gfqvhu4gAFwAn+E9PV69GMeCNMC
gAtDTwDKUg+AdhK0QE6IMfNdW96HPkWQe7tugx1hV0aoS0NUgzI3s/Nmxdv5FLmILBto897/ASEN
+cGfv97Hgqi8b1JDXLpl8LtqWf1AfZT0xR+ae/5UO9M5MEwMJR4ZFxXmwC+dsCiGIRlLFPrMU/YE
2rAFYxMOkTPovNTaSZ5oY96Sl8qwdmxtlDrinVmIBhpcvyGUGsA4v8DPVrjo5Lnmrd7cQ0TBTZ65
EY3llZg8xkgIlIgxkEQduHzAkGfVGMSs6MhOhHUKuBoMX3bFLbeMT74cvYsra3RzV826LFdbWAtO
pp+AP+mr7Cnb0g+edHCbSLiG8GBx4g2v6MIM3GvD1HkIswrzhjUMK7emr2xQ3UncCGkiJL8am8hg
kQna4pmHM2bFbTI2jGENMEJ8mjZIQZRZ1BHaFtZyJ0zvGdQ/xKLwS3OfYSKUcxzJEfj0cVfGqMZF
2UhDANA4aSFoqNxCBSlwpRv5VsO4cOeIB16nhHWtrxdHuU4md6kSSziSlbnYg/Wlkv5ihAIl948l
ffIXQZjVIICJaXjUMRGdesFOye3loX4HpgpMCbMLeKjLa1cwz+LKLOUtipmC2EgiXzIKnC4ESjzW
7WHkkZsyA+h6eVQA1XJDyKEqhieZZle73Ct96SF6GTAZzFepp/kR/9NC+9cXafLASq6zph8RrUkL
LXvMnXcNUKaK2+thJgzrVVGJdwyeUVQAsKpZ3VQ7yC55qdPN28kpETvnbcFDjHD80KCSP8usliVJ
YC9UQq+CEEGZFR7nbDHqKReOSF0Jk/jPx+tcd3KTr0C4PyaQCMyB3bdnyZ5AVaZgcWHrRNYLL3zx
/JG6G9Sl6lNQLSAryqsnvSq/hf1yX9Qx78XAdUgqhGizoY5TCsfv98vG2EAI+hjdBHbixdzyAPMq
WJ0xKnpEk1AndYZda0SgiCR3hIxoH5heN4X/6wDxuXcMOnoymKAhW728zmt1KvssxkNQ1l51KbYL
lWOAgaEjYQragL/RBvTzQ2pmeZBImALHgJ8emlvpMGxDkIWIG9nVD/J2/GJx6ojsz/dhknLIYMYA
YJLgRdCAe3eANgsayM6Y5U4U7q77Pvt4fViinE+JclHtIvK2moNNVXYeFArd6ybOUu2fr64PG5Tf
he0IVAGBTVSKo+9bG0weuiM8hD9BETbb82tgi3a0VxJ3wbXt/z+NU544p3KfjRaMS7coZxehF98Q
6GX4ZuB0d3b92pbgSrAhw47MhHfVfGZqIN750fg3qWgJVlELGHacbQLhsMSbQnaVI+HvrjwxOQbp
cfJjN3Nkf3wJuj8gNWGmKCv7VPQcQBQRph3so0GYoDIcvpdZi1JArvtCO2y1iue57PR6ZZFy3c7Q
Q1Uima64lx3dAfvwjV5s2s3kkRw3quHSdvbK2WRmcrQySnlxE8vLlCUwKrT7wMcDGqQFD/qxjO3x
2L3VEaAy3JSeeUZXNimvzqqpzTH5jezFshsUJ6P3GBwglgNpytYjQJn50H5vtz3nKUH89dNhWpml
/HkSTMHKBpgdNiQJHLbjRvD/4A3NfDp82KExVkUlQT5CgB0Q+co2BgdQUM4x/Bk604mfwtMavr/z
F1mFNLEIaWLNonZQqgIhqeLzspRNez9tW4xHiC2gMsH54dm9KL+IAxHeH9nvQbvf75oTl2yTveqP
n0Ftaie3Y9kWZFM3yiZyisfQyx31Ud6Um5YvdsO8+VeLpvaym3PFqshTNNAPNcjx4vZrEv/gnA1m
hP/XyCcarUloO1H4jQgaveKrccjOOdu40UxHdFNMeoJ4n2Pz+mdE3+PyUk6XrBhLspujMxMUkp1t
cr+BZIHipbfcEM+qHoAC6D++A+gAZa0ZphGz5cRVu13zONlofez7XbK3drxcjX3oDQM4EkDbMdh3
aUoShkwpZ3KbRIpr4lSAr8nwqpQ3OMiyYxpEKBBTrCCMp+wIddMKapkBG61AG1y9R2FyEwyhYwgP
17eK5R0EPwP8EXod4IK6XFCvJp0hx6j/FcZWyRe3UXmdAY4FnQJrBtmgdfqYwkJb+UD5ulHPfRyz
PtdqFTQzQ5hMahzPsEEqqJKLuRzTlgV76TfZAcAcdMBwBQ7AFeIpy3ugsNJqqFVB3Acke+hin1tz
qwJ4Y8WNOpbib/cbEDEAgNupm+DLHxSvSPyhoj9sEYZ4DURiaM9fbtdSJEatGDOZrupBQRk5arSP
780EN7odfZd8QnNsGrbQuans5Xz4JONgX9gnm71aq9YbSl31y2hnmM2PCSBVd5FASY5sjwK0xq2n
6+7J2FhAicH/C/I8jKvSVBWxmpgJSi+wN4Tvmhl4s/AA9uof5ZBzmgysIhJMAbsMvBqgIBq1tDLR
q75R0G0chtptROPBKkDvIQ6SLSrprpAxo2RlXxsp+wouxy3ID5+yNHttoRchAG7Wm+rNqA4/ry+f
cXZkAlOFU2FcF4pol5876gOpqXssv5qnzTgGb0FVv183weocozWIIhbwF0BHfFZArUWhj7Gl5MaV
jhIqhIYIPCxaV558EAOHN2TJShFhEXsKCWfQgdB0NRDCsJTBbH8PBC/HIHRq33S1+/hpeZFB/Vn4
01/gRzGOJJtgx4FlkYb99lq05NUCk6Jc2cb4LAPyz/mOzL1amaAiaZL0UWzMMDE6xa7ZdXcxUofK
y8EhLXmQGfmbOhYISAA0Al0XDiVdPpOsWoksrcHGDd/S0fjSlJXbBFxlecYTAkwqeF/DFKB59DgX
eDGAaOkG7BZ0LOEikJWHRhZiHMhnZ3fs0YwH/t0bv/MeT4zsaG2Ynuqy0lRY5gmGq7q8Hay2tvUK
E9vBoMScnJpniUpXRDGLDKOHpaRqbzMRJLuJ/COz5M11F2G1bC9WRB3naahMae564iLNUTjKIE8i
ZArGTYpRr84GdwxADY2DmZ596Y5baVdzerXMcPqxlzS+Ro+7rEp0LLTXRHcY0fMrUtCAv0a8tIId
VVaWqGgqLmGuhjUsEYmByGl93BR3ujs5xj7fRKrNfY6xbqaVm8pkj1c3k9nWvVyjBIokEJm7ZEcb
80cFB8V7BWOersWLKKyn/cVmkm+9Mgg6IytfKqxweMV0htcTs2DASn0y16k/jRtlP7uy3coev2HG
jDWrr0u9lhIpC7poxGKn5c6oZUz/80Yq2UF6ZYJ6CUVKHeRgvCK+SlpHrZM9mmipiBtb34KyhXP7
shcEPgoiQI/Lnj4ZigSmDDgk1L+qClpW+kPdNE/Xj99/8UnwaoGISgL+lzrmxhiIekJ8MtoRhn8w
aDvQW1bB30260AFIdngW2bHzwyK1LHE0lirAuvBYVzb5PjyMb71qV9vcHyBpkn+dj9NL6c7bOeKE
GlaZHt75YZlKFFs1HoWphOXWC/zChXq0BIq23pW8xjc6riDxOXLQienaHtng1WlQ+jpIxwH2lluQ
CTl5CKTWsBWgS3aY0FsF4cmxsjUn2fcH5Wdz0hyooPNrMmRV134FFQRUc4iCfMGvaACVt/sbVJ8c
0MIS7XCAxfhlC/bF8fGVqRjQz+LSauSKWsTCSbsfZhf74C3k+C3TiwDqA40fIR6g+T/FforLSFCA
tQNLG6a4o9cqsvt7QPw8YKvulb3kdfdKiPolb1yRZ5mKM2YJfpxihuWwFG+gBLdpS/m2DwrNbeZu
kwqlf32pzDCAd68KRCEo1c4X6MqL+jwGZzBBFRYAnoe6ZJcFj96MHdgwDKlhBAzkhXROXS2JUBri
+bmmbIoauUz3hZwM0VV+grWJTJtyJ/lY64KAEpi2CAsOhlUuT4c+t/Mcmni2kdswb5wC5RCSYbcY
st0BcODOX3jZE6sjKK9tUvmoOpkahNZhU9xriD0lEjbCb57f8oZ9mF90ZYlO1KS8VY0yOb8g3kZv
cTM030Nbu2ldQlGR/eTd9cw8am2QCuSpkigxVGdIWJXewaRyEH15H29J0z88LofAnW9T1W0A9gHS
J7eTN4kD6mVeJXi8gAkEepzkaF5uaCJA3lQczxtKCg6EQSLHGyaztf3gx4+865EZzgHhMEFACSU6
TDpd2hutEsNpArkfM7t6IhWO+G0K0ZgkJA5D6fDYlJkOC61RQhF5ZqK8tKdGqjosGdZXF3K7S/MY
qSJw5RwcO/MzQnobz1vAvUENR/moKfRdU3QgbhgXrd1Ab20Gr3Gk+5EqhpvcinJPH8Lgri6n1k7M
XnfxUu16uxj7YNuXTeFYelvwrk5WUF/9KLpglWT6YgUhfhSBcpUPIK8uHahQhx7yHySUkHEeBTfy
eAeWbdayVMhWGZDpoZxasUq9seYIUT58EqTULQFMGriq56yNRS3hXytURqJBZDANS1hRhQrnpDPa
0xAX4cP1OM7qmcprM1T6UUSRJUgRzOin+iXcjqded5LHCc1MULxozvTT+Dl/N35ct8pcG5RZCEMP
WB3ploUSDJpZ9iFu/6k4mHIUgR8943HOs30WooCgxgSIDHXgy6OhdGI0h22OO/Gb8B6GIBcMveYw
OIVd7trhD4htSRJBJzWQrf3XIJVklGYHoswBBocEBRrrbWhfugxirxVn05gOiPUQ0gxQZdOoyaxP
UrOOktE2Qt/QwT9bP+EGta/vEdsIys2oaqmaeP66qxu+1UA4AqkKdOoE0xXGZitNhmC3vSJzDDGd
AUfpH0Pk/1eGpHaUlpxQwKZV5C+dcGz18vH6WtiusLJBuQISoUrRB9hoPegGokVmPJjgyZg3/S7a
a7uG53tMT1jZozwhHzu9RVTEx5NDW+6mXT3tM7xss4CnRcqyhGk4pCtgr8ZMHnV++yYXEtWYUPTp
FTdVRTeLg6PRf6+rhrNPLIdAXgQ9BUKUiNHPy32a+0GDBAvucn3M7arSnTAtN0Gtbzh7xUplcZUp
mMqUQRlBl7FUvSjDJtUQHF7zF2jyACrSAooAqRzdHd/rxiW0Hy/WSwrJDV7+x/JFoAAAsMa4HqQ/
qNu76iHBYdaYKMnlfAfm9hO0lTgPaGYXYm2D+o5Z0PTplMIGQRqowJYSflXNNzfRPe+m4i2HurUz
o26tiIyTRK3uKO2LBHGPv9mtjy+mUflVYWp6NdUwQSpls7iVArvqoH4VuAa60Mm32U22eut3N92J
B1LnfUm6TBCGeo74ii+poMcye1Dr2at3BE0HTmfOe4fBSQZqn9U65UvvXyQB+t0aHjzqfYqR51d9
D3YItwY0Xne7vXCfPaRP2UPmFT6vFMjZRI064XNUZFIqk1UWtV0Ph0Ti1BpZB3u9NCoA130XV4mF
pYVzDbXwdhsD7jKoBscMMzVe26GCMC6ypZcmLCS8UX8RDp8YOHWIUf1GC2judc/kfTYqBA9qHHZl
AmtqFdpLk9plwkmKed+NChZ1HFeFnsP1MZ9oByoUKOHuPCJKlhEMYYAUCBH381QinqLFHLWI73qr
2IUgO2osOkHKm+lnmsG4B170iHufmIdMLRUaRcezZRrrU5HUviLUr2Uoe9c3hdm7A0UxRD5A5S0q
NJVGmcZTu1jok6l+s7M22qGvbdOtwGVdAEQ8+fMBc7H8ehPzIbq2SwXdJq/UVBTOdvMbBYMzuZ1D
92DYGhDTJRxSxQ1UobfjNnX7O/3wdz2g9Q+gQrE+RbmFFiVOsVLvCtVwdWHwwvQvwODobmvACCho
Q6JAexmmIvjRUuYwA7b2Z12pHmWt4l3Q5G/QaS5IgtGCJPMKGGy+tDH0eSXlE+IFnrjpN6LDrO/i
XYTBWTBrqodxm/MiB+ssry1SZ1nWQdYg5bCo3QZ+/tA/ADcARsbOy4meI6FG5N2czGC1NkkfbjPX
NaWAyQH8r8FeO0Qb9NEwJNg9/AGGi7dAyj3npumUWIY1YRvcR18rQH7JAsevqAM7SwvQZf6FcxLJ
n7y2i5RDDtPQyz2Z2RW2pA6cHobCzicnuS0KO3BjsBBpL4icmAPBcTyZLSdxOD9S/rt9mRYNVKW8
GtTx/IGzp/gxcCoX98J+Ok5HUnSrPCNx9B3Y895bdwLrqOGUOKRE6zvcwL8TNGvUB843IZf4td9E
veyF2FhEtcZvIgTYhJNJg6YmtOzEDRjfCq4SFjPo/nuQIC9weZDEAARQEzlImhJCDAUJrQ6uMmRQ
15dFXPXaqqiY0MtWkAkEL2F1depreZHYcZmBXy7r3fz8apB/XLfILGl+nB7Uwi9XhnntbswHmITK
JUQpMCB5LHfDvcBtrTNLmmtLVDCag6IdC5AE2rIfnALAyvqH1g/xVFj23be8svkTHLxdo4JRl2Mg
fSDBSNCyjaYlN0M37MJO4iDLeWaoAFRoRaqIJAB14fdFRvqSmxhf4jZHrwdzoBMud6pAFACNHA4U
AZWMbx05/B0Ey+WNeWhQ2udP2PEsUoEn7bu0xllAqvEq74maRXNYfPCaYsI08VCv86/7ItmOT95P
bikTI5hgFaG8X22h9ZmTG3EZv/Sg05KsL5rgq3LtXLfDvjFWhiifl7LcUsoShqRb5b3Z9X60gaZy
ZmMS0/u7IqSxskb5/ZCLUyOOsKaCX3Aa7wCFdReVlxYy76WVFcrXTQiwCUkEK2Fo2WECAUMu0SzP
BOXnVZH0fQGBFztrKlsGtl5VtpydYXrcahWUjy/Qz5EtsjPkLq/u8OL28hN6u7txp34v/L+AnkLg
68PjKAevw1DWuhDmJhnsdDI0cWXo+6bRNhR5fKzMS/zDFF0JRB8yrbUZLTIlFv05v2ukzi7N3ZCE
dlG0tp5bnLvkv3g5kHeqgjlV1J2oeFElwtQr6Dc0G4K8Tj3MvTSHfmP55Wb8zptUZQZBMA79Y41y
DktTu6RR8fop6ly11XJqnqrYMO3CVLj07TxblJfIItSFRBkrGzbdsYM0FJAi0nYCp4B5a/0abupb
KPxwghPL+U1ComMCK2pBpOryawZJ0QM1WOFrApSp95VdcnvSLOc3AdbQ0CMCcwFNnrOkuZmWBHym
ouUnudmtKNhSaOevKBAafr0Zt+bIubpYhRkDIoQA2eogufkkDNWPQr7goQlqepvor0t2+0ww5RAy
eOY1vhkOCX1j1KcBswVVoqhTSZQQpXJbNiAWwdDXvbFZDlATPY5AExHAPK+h+Xm/YAyYU0iSA2L3
aZDYMJuxzWUY64TkFAp4jBj/s4AjhNEg8aSglgvsCzgnL11Cl5dEtQYdJsz3oHorqkOm1pxT/Dls
wIaBMifaojBCD8pN1lgl6oL9KRbJVcfYg7jHxlzATnWbSsdR33ECMPnNl3fwpT0qaMTj1M9TC3vQ
IdxXm2AXgouXQJGRzLu86UlyZq4Zo2JG3Y51GDQwluzCrbIl3BXgw+aqGH4OF5drosJFOVVa35A1
pZ1xEzS1B+rFCBPEPP0opstB+AxHGBSkoCC69IehT4QUMHPUwcP4ZZDEH0IgPV/fH7YJtDKhfQSC
kfNxXnVglBHZqz6jHRe0PyKzcsr09f9ngPJpEK9H+mLAQCFrroCEpSrer1tg7ga4s+HWeG3gc11+
JSGWKxEi8YhyXewswaZpoPOcVO51K58+FFC1aAroaDoDES2eq0yrDwUdti6bYi1xEi310ylxIlXz
rpv4tBDKBLWQ2Or+Y2IWT2H8S6l+BMq36ybIAbg4IMQEwqUKLqCzQt/ltzKbNu+W2Uqc2WodQ4zt
zrivJt0t0h9jx8FfMJdj4VsBKAQ+Pzr77vMuFcNQwijYsNidFbsiOjpzVXCS709JPlnSygzZuNXG
FJkOPq4ZZvRlcoYRUtbqjZVCz1TkEWDyLJEFryyNaS5nZglLgwae/eyl6wzHaiAso3CmmZm+tloS
FTNrQZ0WNOMSJw3a+1TO76OIx9vG2xwqUg5dbSqSJSZO28buaBkHFIB3U6FtrvsbayUqrjIAgSRo
IdOd5FgQ+joxsJIc9SQ5ees0zqf6XN3F9q8tUNsvKWI6SaWSOKLfgtVe86LIFX9FTubmfojG1K/4
zvqV3JBps/hOxCh47PK6NKxvCR5RSFggMSCU5Zd+IYIM0RILLLJuYlcqJHsuTaduJY6jf1akxFJx
bNEJACMO1Map6yAJFFONgzhxRif/lhynu+VW9UUo8+Rg5Qj3zbbbQ5+nz5zgUQWlkQl45y1vrZ/z
O+pHUGnrCIKcJYoSRJB9cqd6BDeq30Koyk5d/eG683zuGFzaOpeaVgcuCoYlTgUsuDgKW81tvfFb
uQ9/WhhqGI/C2+J1TsEVpmTtJsYoFKR5YMlDMna5m3UTpZi06RC29NeueFUn3ZljxeUsjcRyOhCv
rVBuOwuxho49rGDi3Tc25Sn0Mdbvkym4v0hdMW4J/UkQq0qALFl0azvutXg2yjp1erX18NIQzYm3
HkZsvDBB+eZYmQK4Y5vUmf3OLZ5Up3yTE3uJUDUnayJTdhgzPQQe5zuS3aC+44Vdyh0xMjVrZdKC
DA0kUZv0UJ8GkOol38groMPYPrc5QDbmikG66R1aoW52EhYKg6bkE4R66htv0y9okUDupXroMPh8
fZEMj0T3mRDvihgnRK/00iOHRVjCrAdpoKgD2db8BJbTHgKNE17YVgitK3EVCAtfWpFToyyNYAZR
jPwjHzq7iTo3y3gZ+mfQGfFFJCAAZQHlgchNmZkCRRgXLKb8heHInAyC+kT5AGSX/QZg291Z1pbz
1matDcuScZoxUwA6+EujGKYBW6iWZ441jV+0qjt0ofgtVlTOJ/z8IMXi8HgDBhSJIuCS1MWNDHsa
50ZOneAkQzxs2Wresv99AgqHV2tiXX1AthJmfQ0vfHRuL1fVKX0lSp0OvwCuNr8hgFPCKWncG4dw
rz5NjuAvJ2jV7MqtccfH1bOOvArClbOCL6b1qBAWV0stJZhad4ZZ9iPtpZC/VcGwt8Kf192faQd0
A/isSPRAdn65TFMuJVHOYCfvTFcOJSdPMgdCX/tFDzkbyPITQqEMBnIDnH00iL8voMk+9AKicqy8
LnmwreTZL9ucFy15dih/hCJblQl6kDjTa/Ikeukh6s6sb6o9uuJg5+/Tc+xyyyXkQ9Gha706Kkab
ZhJPM6oXTrKLnuLtcoCqGFrgJFSWmz/g0/v0GsdpgHw3xgTwAABKmToNcxpleIxk5KhbktvtxlPp
gKjhqUFZ1CtHNNcGL3gF2wDo5FOnePuf8dGUfeortzmimTHBfhS+hMqxtu6vOyYrP7lYIPVB875J
lkmBATXwwCuHksPB3BlvgUDIDZy5tCfEN6+4Dzcqr4f6GdZIFge1KNRwJAxX0wAoXZuUZgwjzAvc
qnuMmzjts/Cg2uYtDv3zeODde6xrDycQZUQcQEgzUDlu21hWJqdJCr7v2NfACNTHPCJE5qGwoIOK
f+dx6stzrk0xYDANWr9C9XUyv8ryXWNwqpPMVaxMUJePkmhDjCncxOl6wV1i1Zmm3d/4xMoEFa0S
fWyKAXTvyFmbneSie0dYTVU0AmxlL+zNAyrJTrPh4SSIL3862yuzVDAOJUGLi0BPnCx+sFo3MWVb
DG7T9C3NuH1Dti3wmpJJfEJ8cblRCmhA515BEUGtAGNEBoTYle41kMDETrclMUx7UQu0X3ksFayA
gicBSqTnu5xmBdWRN2CC1CRvDwI9AcHXTvA7v+VgTs5CA/TH1FXoXEAkQtaBVrpcYFKhJCLpJQig
XFAwHeR94iu27qv3yFemzeTWD9Yh3QtesC2+BY8dEaOLZZsAUhxIb4H+hgdoY512RUMBULEACPuM
nZKbHNgvRQNqDk+/GdMs4OeKf9bvvZt0kOcWXC5Ig3FULixSsa3BIIkWRzqo/NqXSD/0A+fhzjjt
F3+fcqIlnrso0bAis30ByNEegfVtBh7gluExqNUTagp8ts8dkChFw2qJFlh57jH/S5TSgsQeQMNh
BY6IYccb4q6Kg+6z6mqdW/K6Bp951TCee1bbA+06MhidOphz28h92ImxU2TO+aXno/0tP9lygftv
cdBrssvb2K0SbsPi87gnTIMsRkEmCuIBZKaXbpz2eSSUohE7wybcWgdCGj1tCGN28Sg45jE/NQfj
OQNMN3dzwYlOkIzMH3XOPjOyN7QKkXRbKsI38rfLH7FoTRmOuRA7wJRthazyIs3wpBa6PvE7J/Sy
XArPIyLtg5MripRLKeEQgiQH6zVucRtDELl1iErdciPvZMtGRdCZ1D/Q42OdlJVZukpRgfUIqg5m
7Mxib9fVqWo4txZnXXR9SdJHdQpFGKjNRwXIgvouARfQ9Y/H3qZ/vx39LDPzMNOzFDYyFfSMyexM
4tckeuqg8nzdEG8xlFPiGaunsQJDkNd1Egl4pBZimoA3Xzcj83aFOndFs6RS18KOIdniQ54D06Vt
o6fmDjQmu+KW8LYrvvIyynb23TrhygJlmnTik7fz1kv+f1XDWqpaUhoZvyMx8GoXA3sMZltbeHGG
t1wq11ZHDCRaPczoiW73YWFb4SPni5LkiLoVSdP/n+N1jnSrlSDTN9WZ7Jxyax27TQ8WJ93RUged
hGhTbAXNzp8mv4DSyE2Ocfl2q94nz7xHL3udZDxXBQcdVE0uP2eloFCyJLiWxEKx4a/oxj5cXyfP
AuWgQjYFubjgYsrL76l011TP1/8+q0iA7/ixBMoz9bmQpDjDEvR7y1Ydo7OB90TpaPKWU3HfcopH
vOVQ/mcqWlXX5INN1dcinp2mCd3rC2J7+Md6KNeTl25ocA/hmkmOShC7pQUSy5E3bcJch4HtJY1r
oll+ufFK1UyK1Kg4z4tkh71ogzJ0c30hzBi4MkHdH6Y1ldoIkjJHGiRHgc52178L3ddQ5I2IsV3g
wxI9vTrUmjnKBiypfritbpcDSojPFV7i+mY+oMh3fV3sWLgyR93BoalnQ4PeAUgZq524zx9Uj/AL
Cp7mjX4Nho3YadCTz++QxEZ2vakg2MOPhIxnA0D//+4gjdbIBysJhhh+MiEFU4IjJkSdovwVGpnT
tf+zbhTJfVbGqFM8SjPKDxaW3HfHNrvJoHHTfbn+WVm55doE8dhVPJzbttJEcHggqQq3pAqsgdmt
4fYjmBmkCXZBSIgRxbpzFWJlJy6NUuu7s7NImxP6m55xAPIq9Kc9yR+LfXyrP+QbXtX5zAjwKd6v
7JL9XNntLCnXqgCRo/W6o+IWt81R9MTn0k8d6T55CG4h4uyg4XXXP/5BsYp9GD9WTZ33qZu7DkAi
vCjfCXKk94Wb4qC9zV+bM29r5ecl55iQv3htvdTxnzu1sQRyKLUoPZSleGyteqt0iVtFkFOvZWw0
XyWbeSjwlIaznyF11NHU1UQMmx7pce/0nunn38w9yVpJRRyvShBfOBCSRnGO95RmBm3UjaCwYRFx
MMpulDdzWEe4zNs498e2t8NB9aRCdq6fEabzQs4V88oY6yRNjEsnmttiUooKdrrXcU9oRsX97GEg
8SB48x0gudNL6AwnPvkSy33Wdinn7StI4Q0CefuYplcmaMostTMVIwAiv64vkfUl15YoR1X6NF9S
knm1Gqi/2ydMhTm5xRF6YRpBuQXf0AK5DD3bA041BZLD4FQzsmObYDT2OC2v19fBvJRQQYIFND7R
m6G2CmD6bDHJS5V0tvzRD98swkWU4YX6RzxArPhpAbSDCXMVc+YitUULlP2kQcOaJmgUNMf4ob8Z
HxbUdQRPhd9rv8iItuzOgAydeLVwVjaxtk1tWlt0izYQjrq5PCzLd31553xM0i2jg8naABVMglGt
hiBCMJn33U7Z6rt0Z9pkzIyX3zFLQytL9PMTrNpVUxckbN0OCNMLxtqILUJr9puJ+frK2J74767R
j1HoC4tDIuDLqWVkN/PPSi3tCgNgf2EFAr0WRmRAN0YnSJkkBAGml2MnmjUM0t9qco8xy785VCqe
NCZwuACPUXs0VK0AVBdJSJrZGcI3PR5sK405S2Gfqw8zNFAbNMtZVaKYhteu4ECP2wnqGtd2Nz6X
tW4vxfKwzElkG8l8H+naJoVyqK3rEydMMT1+9SuogK+1nZE0En5F1ZZHTUh2wKByqm08E9TbLJKL
0QpIkTJJnw3lNqv/4mUGTPE/+0UjM2LIwPx+aLRJbIfiY5VwCr9M39aAJFYNwnNDt4nlqtfBFYaL
vtWXI3Cxfh/Jj0IgeNedm/mdNBTOQf0GAUuaCLkQplGJSeIYWv23IBZfst68v26Cef2tTFBbobRS
AdA5zk9Y/concAMmL2KKgxrOnE/GDj8rS1Si3SddE6YjFhMUyksazF4nLPtQRXW+j0DRGZUg4hkO
kF18sHC92LGS3ORN4DRR2HE+K3v3Pj4r+eyrfLWsZ6mf8WWdSv+FD+DoGdDuAk/KhGeF/P/KStD2
utAssDLIqONkta3N38Y5da/vHystxNjSvy5C3cV4iNY6VKoR1OfIHkOUjoGm0bNToh4H0Nn8hTET
mFaiug5OHurDjXJda0YZINjqSK411ZXw4m3kpySTb7vqL9p8mE/+sEZ9wFxXKmnpYC1Lj2KJjEZX
baP4fn1Jn6cQ8f5bW6E+4GKV3QINUfLkJVoTub/49S4BcRyvycz0h9VyqCwGXCLdNGlYjlyFQFcZ
+lgEjgEGyxg66XM87K4vjPGWR4cUMUMBtT1WSM90hF0AwGNk1ugESa/Br96vS6cA5umldp4CvBT8
CW/C+sfsGlAcS91RcrQa7f3w0fpx/ZcQr7jMcC5/CJVCpW0f13mIH2Lp32vLsoep4/gl4wV6aYK6
oMu0rgmzMta6jzGV/GjuicRFc/s9PyHePA57JyHardq35D47xV+ur+9zCCXGLYxkQPiccLpdHvRu
GOI+tXQ0jMYevGqdnWetIxh3ZfJ03RADEiWhN6LoIOMyVNBHUsE6madq0SyhBo7HetW/zacYLGaE
eXA89k/DSd8KQM9xbDIDDIQj8f0sMNbR2IxUAnnaAmylY57mF8KOVWzMHeECXEBAiDIGUIjCxuL2
pBinRRXBkUdwUpKEIujlR81HIx2MAs8ycdEJYP/F7CHzIyoix3VYSRcgUbijwSEp6xifuDTULgqQ
xzqupXEPtUFkxdWBIF3QcsDYCa89y+q0XVijHFWSKquLI2Q+v3l9WqfRT5C3ib3qMZy8MrXhtQBm
ef0GSsN2ZjiQ9ylSO5hidOkd6y8ciqBCIHgInD/wN5TrziN+UCZHBSr16UPXH8af/0fadzXJjSPd
/iJG0JtXuqpq71vSC0NqbdMT9AT567+Dmr2rKpC3MD2zu7EmtKEsEIlEIvPkOfmt4zk/CDj8bkp/
6rzR9KDGJRppW+8uePBP7LKQcXI3Vk41JpoMxr9WhdRXWfll+Up6EWnYRsrB6PaBVAQcDBgEviBW
V3Y0NzqW1wVNAxl1BiDU3fJGekz2TEby69gXRcHAD6B2rIqxJkjBbT9kdlx68iy7k3wnVaXAXbdi
qQ58rAlteBNZIXeJxMOo5HOHQG2WrRmM0RCFdgN2zMuHfmN74A+A8OA8OGCqY39+sj1WnKV2VyOi
KXZ1kLsKkijDY080ITZp/fgFzhilCqwFb6sVx5+ZU+jlKRr2JrEPeTFdZWrqR3QOjQwc9Fbze5Kn
qxhzNHUaCxJfdq75W+nUNPfMGQ1ipUB0QL1MmgNpunO6zxpDR1CTdaPotXJEzGgbGDCMH+ry0REx
G2hyW7ekHTjpKWnhjHNgAQ1sH+JddGDhmzGbonLoTWLe2PVW4pWiIl2zwVcG+Ce3zLmox16ZxwKP
flz+UCuDmCrg3aGFPhII6qv4b5AfbMRUZhSIH6SIqEZb3D0Vg5utIpUMYVNf9vpDPN8WIYhKIBrb
6tfZlaiysT4UMGdqWCXgC0xl59xdi8Ww2MO58AapdheQVc/p968eiHML3G1U6wvgERRfEacmpMm1
KpF9Kok63mueCij3MPCHAfA2Llv+u9FIcohupw540qqDZQCAgZry+9i61RvkOa+Gys1uRYLvK6No
08IsMhgceCCY+GHteZkGa8kh8Ft+dj8ltAcei9B+qFtXmd30u/G2/GgbVziUzqcVzCraFMAjMowg
OPzO9ywHss9yOsyV5cNwT1sbUBdH9ehUPRfKcq/08+5rOwjsvyNDfAkoFyRQKOOc2xvA06fRJS3d
wuzCyrJ+YIbuQW/j/WUzG18TzFiAXtmQYMKUpM25fhk5oN2MKHh9vw2f00+mIWCD+Kh4n0LrKv1W
70SDDbzzAyOvoTLKsJboDcBvuIWR0Zgx/lKAmI0srjzOP1o6HC6vig8if9lw2G4pUObiaXjAK6dl
dQEbOkZZp+S5HtBSFzc71z7BlvLHDBerslprabvATHfV+9nDqLrNXfJtugNaHSj1bHbt5+ousl0d
CI0vjiDyK+S2rS2kXo2Z6bQbzd/TEMcHRynS3C1RehGk1Ns79meZfNKlGqOa6LDVazdW866Y7/9u
t5j9k9vbnuauiVL8/QtACdpBS27z4osFPP5zcRG3iWolmRqYsJjocqK61iI4r6KPxJ1XY0RlTWuZ
BQvtLckc7psuFbi1yN/Yn598qKYgA+3YRkjV9zFTbzRauYMO+e0SuPPkq400/ptxEQ+jcPFcyLBm
aFmo1zcGWEpBXCFwrhUHJW+GiwdoZS+yLM2glLlRr+QAlKgA7ecudVOP9QoZhtH+hZTe/hVDqvSy
5wk2je8wRESGktcI23q9BHluuwmwN5dN8Gkbtzy+qzCSxh6NGF/RpBHsxPE7SUATsIzv7djvqBZD
Z7xqBSdqlbvxVrnwUGMCr1x0LGwCNDPt3P7AcLVOfCTALsChgndwdhX7/9Jnjg+cEw/to7IlyYzV
yn13q9S5mzulnxNBKrwZ3o2j5iL4OBw+AxjpYEmFBSuKAo3iafSpUbmgebi8c9tWHDwpgLF1VqIw
WqQCn9AxsGXyONIbkmdepItiKwsLp1n9caOMP0a42Bo1SzJg4AqHbMz6Ozq3uz4je8zrdwelU64u
r2jTF8HLomCoCiKSOneiJ7NQu5hiRUoMKvRkGV15QO9ObV09rQLZSW/bXJTHrMZqjys8Mcqd76Z1
SNGOzKiTOYdk6OXao71dBEZdG66yAFc6VaoZ1KYcH8AYAWo6VU4PtkzH/eXlH/u8Zx/bYk9Ew9JQ
/wLtBE862+XKkrZ2nLstwUhle4ivSzB1IevzM0jy+OTOCFkDf1oGL3qMdimI4xWgmasDUBp3xt4o
6+N/N0LNr+8TPEnkMIpKEH2CJ8ivb4tI2jFqQ9aelOQfoGxBXXZ5fVVvaoQX1muGhJkgvKzzN25N
3OU5m0mkFFOSgxjE3BUPTphf0T1q+MFiuqwqLAYgsA1bfUXwxTD9CWAV+ZnbrNPMJjHxFRnEa9j1
e20n7cSPpLXjsJWd2OG8Vc5MGxTqsDN5lrvcMF2rdk9uEug/ibKpVZkLckxntjgnteaWOHEDW8nN
AsyTsh8XBaw79b65MUN5H4eDJ2luCbiK5fchRZ2p3U2Y+TWDyy66eolyP4QfwpX0ecYr/7ho6tMD
0zJhJSDlSgvqnWgMfVVy561xCaziRHhsE1hjWhMKqCGzCmzu/nQLVZp9tLcB6Df9MWC2HdCwsdrp
gO1IDYiMiGpRK7dC+xOUWKA9Aj8Eapvcdk+msqi23sxADpZ3NUZghjB96HeirsYq4MKMrqDJgAo4
9BN4pWewNURTZKFjKMcA9UZygnRweEFZ7429/gT5xRFsdHZW2GPnT/Djt7MaJ6JLA4KfvANzQn1Y
bpwQAEUUKMPpVYJ+Uv0zfslslPoZiD/1k+kgfRFjz8VfvqASQ98E5WrcMFCmuk6zXV3qHkqCoji0
eVuerJTLOBKk8H3TYqVjmDxMn84HedIgiaM+2M/ZHTKO+aX98vg4WxrosVBdBIWQjCmY83y4TyQw
sRR4u45acz2moNrrcnPfOrkI7LW1OLQsoVAM6CXg2Vxy38hDBjUYpFPZUAV2VHog99sVrQhQsfJN
tp4TM1x+bykASJga1iNPg6tlSTAWsdtErwX63JfjzFbie2qJO2yo2SjDoMISsc0fs6Q+KHbxD9Kn
UxNcSNUmOzLQucYLtW5BYq9oYd2OhttVhShmbj2LTizxwisVQM00IrDU+8noFg+wFmB0VbkuPSeY
vzlGSB6ywPHz1lWf/tV35GeALKWwpjFnebZjvacgmklo9vpVE8g/bUdFdIQc0qoQRMpFQ020AGQy
qeUnSLE9dr2dfL9sZOPBACsO+g62Co0IcKafHyXiREqsmbDS+qHsLVL0XQfBLRh8KV5g2aw+UenZ
8JIAt2AuCB1rXzw3zfni2KcDaSK2QGdcAnls6qCvTSsUrJDdZeehGPhC2wZZqq2pCBecmV41iTpI
BtpTN/YVQI0KSNRGEEKro1dgDFJgjYW7S9Y474fmRmM1DqxBucqnNwv4AmHvqIAW+1BY9QX2NlcH
xCvGVmVTB3Xg+f6NZd7EWH8CZex43yq4X/4rFzW47U5Uv16nZgyreWKNyxuMqIrtxIK1DDrc9Kg5
3iHxHZ9UIZnkOiZivI7pYWFs1YQMNxfjc7O0gRgBCV1qSRE4QojjakpT73v8Y1cNWS2C/fAtHnDS
YUAWz0oVumrIRriEOrUHeXEaGAS79COhgGWTXvFrK7khEpSGgTbDTRoFo5LuUUgS1KlWqGJYB1AF
96+OcSRw+3J+Yy4lySjFhIa66/K9tdwBd6Sh95L4H5CJedHJfQ1cZ1D6AKYL7gSRbV7RWbIaGik9
bHeBnEDBwnhSovsmejaQsjDCwRLkYM3YuElyOxaYOtTFkM/1RcuWj3YCQGr4Crw2d4thmCmJKQZU
/Cmw6WsZAPWJxwx9KzsgZ6s7KLFh+lpwgxzHnrnTemaWS17aRbWW0ZnYypF13xBHdked/mTddd2X
w6rU3zE8WB70kBzQXLwrw/xheauUfZr6r2JanFUf+C8vsJmkBEr/KwZVMumRbY5j4gK96bO5VmgL
PjP6HwuEtPK7aCx8/eo4et3/7PGg1GXOAUgZYK/360P1e4CaIDr+fo3C0U78gBQtj4cJ6npXqZkC
c+at8Q1T/OyVM7rkm/2h3uj7NBRSe60zBOZWf9bH7W/ZDrLVxjAIz/7sb9K9tU+vSjDxR/vFK+6y
ffNcPrO3zdej8pldrrpjO4tSAA7LonL5xMb6Pxavvht38ZfhJ5zH8MPYo7RMeDzBEklo5UlV9hDF
ym3RYoTx8prYNbk6KiC8g0obhEQtvmQKlvM+KQlO6ILHAMof+QtEQD6kMjl0UYUCcd5C87awv9zu
wAaeWOUunEFVSZVBM8adaIbqvaNCTs2d8ZT04jEXQRS1jcv0zBrnLl0y5MZYYo1AooXLEoI3WTFQ
AwcnHDuExU8tAPPeXg0p/UkO0Op4kkEVrauuvZ9u0u8o/R+aMK1xeP7JzYufhnQQrWOQTPEAmMKp
5raE+jZu3hbq7eO+wfs89sqw8v6Z957Y4m5CsDOlY5UMiZtnBwY1TEIM89g7OSS+GIpyRIKsHevP
yriLflpA10osrKwJ8sbT83dl8DTyvasfHNAsa15+5zS1C1x5ui9CNlfau+DXB1waMAGSBDN4BvJ6
9Ga/hxKxML9iW776dcDMod+Nvj06l+f5VeoUYNtXGuYSUzBQv4Qv1EF0j6RnwY0kapJuZD0A5Pwx
x6UBdp7MTWG1zN/bb3RUAgekJJ320yhE4/HbwfiPKZ4dzaqmzplymGJ1l6Lz65DumVYCXTzygLLm
TvQtj7S1F76lzh1mre0Hos+w2PvgjZDuKeZI7A+7fI/xIF2sJ8tKgHQG0KPEQ45Rr8xhfVfsR/VW
Qkt1b0LoKPVR/Z+f6firXlzkBKPpWlA+VPGvB4X6xmf6TeqAEHgYH3Udd8rfuMQ275ST78YFCXTN
uyHJsAomqtxO8pP+xn4tEHA3vf7dKvalqYejghIwIwn8Z4fzxDx3tWRD1M+qBofUUfUtg+gwhODj
ZzOTwrtlBeM8Xi7sYcgY9FD25WzNE2aKUnp0/iWsMQSdaGgZBOWOpWZ1+a5oj3nmFsq+FxJSb6cm
J7a5INQZSzU67dG2EprS8/9zzw6Pe+3qb0RY9heuvPPEIBeH0sVMinKBQZaCSvpbDXFlxD0/7nzt
s3/STDyohM/FzVv1xCiLByd9swrvXei6wShu0Buqe+WsuUUnBfZPwK4gXYKy7FNdHEzplah0192L
EwjhJnMVgNbJ5i5mH1rdTW8F5Fmy4brr3Arj1A44v1oTs+nGTTL/nXx38ywxFU7GNAsFLu6bE7kY
zMjG2NUYkrsK7gyZcsez9tGh8Se/qnyC/5A+deHrcvvNc2KZ+/BLOVANuQTb7dFH9XJie1DcyCYW
TnG5yqFcj666PP/VvhE1oP8/7v1n5dxXl5umryoJ9rPDAE0hFnpN1/jMjhNuokrLMTlb+/Yfa9wt
BjpfYsVJ/Ves/6vGXt0BQi8OT2zHVpYcDRV7VYUwEl8xlWKmhkNgiYbR7sfcvrFykulj8HFh/2I4
bPHo79atCXOgt0JPGPNmXKxoe7tPLXRU3cFOmnebKq2/NNS4GpxGD+yly4LLufBWHQQyHsAiqyYY
61Y8RIaZ6VoUpYmrFS81VXyjfCGK4qXj8BwTDHVP1oNZ9Z6uvRmWiB1868yc2uYWu0xKAU0F2C6y
m8VWgkm6V8hNJj/OiyPI+Vm2cbaZmM/V2FgGZHI1IIU5t1HzesrnyvjUd/2hvOr3Uwg48l7UmTnW
GM/NYOOg5oGHGtzG5n0mok3XKCMKDObYhmbV3BPVfpYL9QqIPAzLVns9Vb9Xs36XDi9xKbuNcWhk
0LnGD6Zeuvpk+REgWFX1rIB20smCvo1co7xJ8qfC2qvIHImCuV/nRznJoNJPQDq0i2QFGYfhMUHt
UYLYZaIDKPacWnQnJ1LgaPd9B4LHTvPM5MEGypyWtl9q1HXmx0I1RO/FVZYJdDHAryhzwYN1YP/O
r4E4b8GIaA/NsQ5hAoo3Z9dIdAPGR1DmHrVEDsxubu6TnxrkH/6SPUZ2asEgDYsX4KfZKbVw2aEQ
+1fAE45nrMpr50vk3/5zFXV2zpYIIYsOSQTZGQEAU8otcNQCt12FA84Ul6FFJVG7Joc/aQsoOUvp
YEtvczLeFL3sCwKB6DuyPz+5vzXww0+z8d+NyzS/NwKWN+i+iXLl4tm6JwZSrjN3bn1cBKgKYOZq
B0Z7H6kRCOCSJrCgT3xEIDwrYAgTfNB1OxMW0YtA7xQjPUwL6nyZtarVeWmM4Nm+mhYQO8xe+VT4
BNRMAahCGT0iBrNohQcpcl4wO4x+8375Sx9HhniPPf0J3BFp6JjIZoSfMHnS/USAnfaor3sdeHPR
q55DB8BS3ZOCzjdmyGjOewVoTHTrRSnb6oI7/xT8ycF8AKYdkglEe9OzivCfGa+qo39eXu3mFp+s
lj8telc0dJaOq6V+KhmoQSx7tsxycUKmBoSRn4PA5upiUUEjjdsZnNzgPkYJ/HyTO1kHOnfOIRC5
mz6Ha+1hupoCetNhp8tbLBi49eTJevu6bhQmXzBsgJo3fExB4ZPz59mYiRFTGAau0YuI5GbT1/Mt
oLJxvzgyyF5hyOI8WJqb0YbQ4efktUVYP3S7qnfxkgSHDgJe7YnqNSsvgZgsmhfgd/5LM4oLQWOS
lTbN7c/RSF0zclyD/sgqEcpg3bzTGJoLAwyQOQYszuE+3KiTKZmtPHaLG5y4/NC/gNTmOX2t93hJ
g+YCtev5ZXyVwGhz2VfYX3x2GGGYQTUQDmQZgCBueSB8K5XUgeEWc/H6fdG/Xv771+kxoBpslA/c
vBATs3jwQpO3MaPLgQGf+nbhasClMHJJA83enXP4+qv6+AQxMHiCIR9b50sT9Tzo8mzCXoaCrXF9
ZHVGWKv/RmNrnYxztriPl4KyVzKgqYcXfHswoNqs7RihuriFtn7acZa42ynpZjlDURO6t3hYOf2R
YJaN8fR3suqOu/Z2uBeTZK8jNWeV90qtAurawfpoqIQ6mslIVbGLTgrJ1gPrKI2eGvbxfRZEH5pX
7PvcxfhkHooi9Roix34Ijj2QOKB+QFw7D2hI3K2sj/67fKbb6pQYCEWZ5onFTxIs3zLRQNr6ZQCb
mmKiSIs0DgMWXJxB0I5MDA2yzS3vmqs4gPSZa7vNixjRtLm9mqqBjBW3M+MPPl8fSeSWzskUu+bj
xKhggzRIQmCnr/B4ZQyo9+LOxiq1wlEExQPmh8Fwo6AVcG4yiyAMk3VRipdxHBQFwGMBemKSIN9Y
hReIJGK+AuUn9rxaqYRp+pAZGcXcBpoaromrRxNO0zPXP4tg5/BJnUsnOjrmcpUDPgnZ7+kNYdOv
n0t4JuiHK5/hJ0XkY+vdOrfId+rNzplbu4JF5xnkQAc10PzhlvXbxgAmWzf1/0axcnUPcUa5kmuW
T2XUgFMd8rQ2oo2K7LQCgvV/RhMIT4uIO4Ur5QLcYk1qL0F0xs3fpoBRhtehAsVxZhST7633d/Cw
q4Vy8D7u3CnVmEvaQGdwjKmu1O8tzC8W2e/L1xL7S86c5mgE4+zs1jUBUT33/mUiKIZSQty0H6VA
1XTZG+n8gf/3r3hSIm8GdTXtC/+y1VVexlnl9rBsakfSnYq4oFisTLfsB/prcTqoM2VEqn+VUZ08
91MOBp7LdlenkLPLbeNUN85QGhgexJDtzagqQRENgjx3c9cwgQYeaxM84AYXwQzSylOXAJU9AuJE
+ii0SP62aLEgXVnRLqhsKSd2OO9YkqqIrKmbj9PsKe7B4WeLKi+mTjyyG0voh6r3yZPmNSF5TkMq
qhdtL1MzMOSNmWjkNOd+U6elqtYWzHfkd4JGu4UW4SCA3a0iM5ZoKDKQrYCPgB+A802o+JAZUzqz
l1e/czRJG+d3hldS3ghmCdZewUYhkSKB4AHNYJ7zEqNmlDR6Dv34ybiZG+kATKEg/K8/F2bTDZDh
OoDrgliWS1tIpZu9JVmLZ9LBayLIZHWPvSR9+VjBClAWGmOMwH3GWZns3uynqkCFvR0Xv9fI2+BA
mMvoxmclKR71xBCRpG6sixUpmcAMLlHoq527gZEZciO1/eLJ+ndlejNI57bpx+VDuw5RYP2CRpQJ
fULLWLET2pEzz2CQAMniaLyYI0D0WuPrQ7qbq9fO6n0ryr3LFjdWhdognm6opkPWk6/hW1Ol2TPR
c7cuyv9UyUL8cW5HL5Z0UUK34XpI5dhQDnYNiQgXCJtFmnKqOrk7VmV938ja9DjksyOa3FovCEKB
CshLdMAiGW/g+TY58gzWoBilo8wo/ah+mjqId4hw05tGVPTUUPUzGJv/uZGGyh3uF4QetH/aK7k2
y9I1qhaTscAAiahj1zcI5OIZgzyrVYNdgguz6VSl0awnpUsts/e0snlNCvWpN6fnIakndFABsLjs
FJsWmeQcY2PBq5v7hnWkTmmMuOem5PeyIJGrYi9q97Gxq1QRMbrAFo9MKY2ygg/CFo3QtIaKZZ6a
7zOayF2kXFuN/evy0rZ2DitCrZpJgAKbeL5zg6FN1kyy0nWULCR0bzWpL2Gk6p9YYXkGsGAO6v3n
VppskQZb6vABnX725BZkK4s0PsdRlu0vW1qfKpvNZdt4JoFDAyW+c0sjllgqEsHAuU3iX6UcQ60J
KcbTZStbX+3UCncDR6aRVMYIK5NeXNtgKfhB7Mm5hqCRaLB0y5INDAVIYA30FHktlxajXpEE2msv
piWgm9LBKugj4LOC62PTDCDFKFHgn6sSiBNXJJtGmLGMJ5q+yN0hE2n7rEywahVQ2QhCx4kH7ptV
+VBhTF9FjDB0D6o3V5U2BXGi7r64NZwZztUWZUrlTIYZvTUCOnxmceNlcRr+Kys8WN+OpiydVFhZ
Uvs+iiRMBNaHRFFev2wGJSmw22DjcavztxF1moZkaVu68xw/9kV+mFX6nM8inM7q0EDKHKEN+h9I
IXSFTx7I1Ftwaa1026p4RuH0TpHsrxeljkZsGRkDo5PlQbFNikvXtGucmbYE+mBoUAdz9Piq12K/
q7KwlKTUJZYX1RUNbZ2i5i3H5lfDA34E6CNVgPDwHEed8Tw8RLVjI++3Sre2MaJd0g8Sz4L0fMPP
YQIfEqRWuAwN9dwENdQEkqgOLty+ua3y13GaXyYRE8DqlmDrMBjP/jGD4IUMMXvWxjpGeFywA+Hp
Ju3IkLtGVh9qmx6cWJAlby3pSJGC0ACtGp6IopvnIaIYU3LLuf6PWqcjeOFLsL7JqSjcrfJ+rAup
pOUg20PrkL8o+lROQXaI+T1TcaT3Mq+LlxQNnA7zxG3/Qx8txRSc5K0vyQSw0RnGDY8a1/l21Ysp
JXaVU3BCy77eR0G6QCVG/U8iO7vGaATW1qVgtkANZ8zQkffhhXNurl80VLhnswTvSrbcD63evM1F
ZYVjWaHfVo7ydaoncyi3Rva+4Ga+XeRbquKoRHL79Uh5+lP4TKMtTGcsFPwUe/4xJ9D++Syj71+P
X7iJgbHFebfRsThfrdWqLYWYRuVKspwbvtoY+uJGc9oCMzd3ZBEk75t7eWKO20tDTaW8HRx2LS8K
GJClKP2OgbdcAZ/IWNuu0xEz8RY8oUSUWlsRFIB/MHTCg9BS5A69nkhGlcrR5DlWc613xh6J6+Hy
t9w2gT4FG/xGpOTuT0vrukhfYupVtvZjisb7WRPVSDZPnwmgPhAvUKTix6ccNe27vKLU65qPJTpM
Q9AzNNMsCCfrkho7BKiKgtnGBmvbUd/tpM+sznLVKTGi1yRJ46ssF/Xe1HpobCilvYMiFT6jmsU+
nKc/VMaE1xg159irmsIE26NueiMZowBdvzjUpl4kI78Z7RyMhcMP0Dx0uDsi6Vu7qZYSYvWApDgf
A17OViEEMbHE+qz6hm+AjM5WQdSFG5FPvIsByxwdWKGKO3wuKNnSvXrQOnf4hn4CsPUi1sGtZUHj
k3HY6WAs0rjDYadjqRd2RT0gmoASuZ8WdNgt0daywsx6WX+scF6qJKRE+wlMLoPttN9HedR9FaO7
/ijTNohaiK/TSukOUoSb3prpa5ank+A3bEUBA7c7/ok8Q+Uf1v2kgEhbqiBwuLTPPZVMN8nlEuLv
VRQ0U/thNEP0fPlsbob1U5vc+TdIPNj2UFMvOdQHRoIKQA/4FNojAE6USm1FglNj/JtN1fJWkwlq
PaRP7jFMpz+1Wau+Xl7Tpr8omoJYgPrLijivKbsE0101OHmIinOWTnXQ9Hrim0WRCW7FrQUhbKLG
gy1Dq4Q/cXmv90qtT16iKcCN9jetKhqc3DbBBrIY6xoyjPObqBrSPGkXZNJ2G01+auKJa1JDoKW3
7tHhUKNL9j8rnPfnGLkCdTKeUeYtGBzfMMB45D2IX8iBgUnE4KA19wGzCGAiw5uxuUJuXShh5bUy
mHgf/lS+gXad+sUDGjJQ/2KaN2rABPYsT4H87IepeelDttevk0CMrt7yFlx8kCvBWCrjWTz/vtpC
FVJrqAAp6ajsu8F5k4hV7CyNCIgAtjYSb0jkE7hmkSJyhnKpl1AQxh0PeWsoJiZG55n6+P5138cr
GMiRI+KBn0Oy0rEZY9PA844Mige+qjwcGmiiR3QoBC+SNXYXOwhxbibPpgLNwRfotDrVoXGA90IX
xGjD9L9KtI8xHOIEuBXdefCK5UdCffWG8VaoAo/d3DbGmIeRbA1vIs59kFKUeT7Q0o00FDkTZ6+A
W6HKVP8ffE9ol+h4cjF5VLapJxd+pE2TqUmANxZ1qnpDaZb/yXTF2Sd1JBJjXMNI8D1xAhWopCCr
R0J2bgs0MnZOZhkVLacFMaWCxDmYk9rBGGIjybexsViYf3WMh4TKk+GaTdoD9+VEapBIc/abDbRK
V5bV629dWjTXLeYT7gHITUWcSVuOfPo7uW/Sg1Bak/IZn374aU63M5oQX/7ooHiFCDXwT2g78DA3
XEi5Fs2QGpwKLZZRu4yTQ9FTZ3InDOMLdpg5Cnfvnxnj3jW0iTWNNEkFnoThqRvogeS6S+PF75w6
yIdFYG7j4wEjgFEOGRiXNfl3DWLpcSjxyRAAq8dhzMy7GtR/3uUvuGUFuTY+H2gz2UD6uSuhyU17
yUEyU0zxbUql3o2K3hQYWYMs0ONCUqaiRWSgRMYPw5WmGo25BtF1CaIQqI4sd80AGMRSEK8ugQa2
5ztAP8I4wuCYPJrv8ZAK5rU38n7ALhC3dQM6PxoPvShLChHC3gENr4UbxKBBomNugY2G2+PXr3r0
IsCLD2ywBjwZ90nnBANNVgTV0i6ZPJRvXWkkgg+6EdOYtBwwXWhGwBaXTYBFUo4r1cZq6vQtTiPF
rfT8zak7UQ6/aQh9KWSZEGUCJde5e8RS1mdRho1rZpDiaXV/3XYRWGO75et3HkpheJahV4T4w7fa
JjrFsdGXxMUhj/ezzTxDyUSdhy1vR8kKHTckFKBW4xpSsdbHjrOAughPQ6/Pnhf72+XjxLIfLkag
AQAGclx1DqqM3PfSOzi/nqI/bqEz2TX/aUvHV0kMW59jUvpDs7tsbyMmwctUE8UWiKmsOq8NAa6P
mDqmflqCYcteuiXLXUrwFpjaCVMAWTGLLvONb4hLDgVuVl+ERhcXBh1qSl1djRWQfrM3B5U/vOIh
wlIwJgVYX5mdUOBi66syqgzkK+j7mry7F05vNpHaVS5efoObTAytlY1XmhXdJJas+oSU732ufJUS
XQWvL1pweIeA2hd3LXfNWnaWVQTB182hU+fbKflMzPrz8gZuxCUdRUAgs9A2wMuACxZWgQqopNWz
l03XKQYhDe2HrL+1kyD8bX7BEzPsz0+ykxKnm0QtznHJhrdko9mj1fwTUpj7Qibo2Zfy9yKHatzl
xW1ZRTWcPXggAoDS47lVnHYylIzCqzdbvIUbtQrxO6RAs4v/FLYcPcWkkQKSLCJK9I2whYeWCcJu
dBVQ92Q+fLJcyZ5ANJQCXATihoPUV/cgHvLwZBY8wzfWB2Qdahx4JbIyOLd5ZWR3pJWSxSvjJahs
6k/lvodzOksXlE69sxGhL39Rdri4+IKylaaoMImeGU8MWaOHnuW5CdRU9bu3PsDUb+XfcBQUTfat
8VefCpLnjfhyZo877ANB3dgB0tbTxo640kIP9SD9msv5zmjre1suBX669dhDcgt31ADKxLnjXAaw
hEaRJBU7d5u8FL91vPGskFw10Dadwh3BTBPKSYF+k+1br3kow/4R02nB5Y+8BvOjJHb6Izj3UVpH
jqGmDuq5q+x3dbB/ZqFMMSOCaSTqN2EcVtJeYJLdPNzGskcSiwFoVaNJee6xCqmSGLO7BDBU6WPY
xUHpRfvm0D+KhVc2AviZKS4WKLiftHJaZo/Un3A018SE1b9cDec26KYkVsdW02LgJXrDwIsvH8hh
epn3mqAXtVVpdXD7oa8vY9wfCJDzL1cW8lxKNlBvZA6iXYlh5+qd6Ri3rnmvhmw+828gJtlfutqu
E6Och3StHnVKCTelYfOmevPteG0EqMI96SFj/BEucuOawAWE9QGfgbNhcHkFqeMJRUcEtMmrbzDR
E+81H1A4z8EwT/1mfyxvdDfvJUEmuxFGz6yyX3USRnOwiradHBN3aN+a7IPGjzqi22VfOcqvrj7l
ydJWnt9GeBjOs8cGe0FMYtae/Sg961c6BqWiA+pZ9S/6VL05O8wsgS9iuGlSQOIjaILifx4u/5qt
s4HZDBujk+CwAjzvfMVFP9Im02KGxrLBMRqRh6iVReFlazMx/gGcCO5FgM+5LLQwFDx4Ro1tpuwN
mHa8ig6QPD1IXoocSvO0oLwffolQvuvNRFfYBqWwibltqFpyLjvkaQUiAvQdMdl4qKCOV5bTb9Uo
vp41wQ4KIRhe1qEobHOr06S5HKUskT0r/qlPL1n1fnmLNtdx8vdzdWjVzgYIB4NHWtOAHmo736L2
u94JLj6RFS6q6AZJx9nR8dhP+4chX65mMB+rUfbt8mLW9+v5x+I2ZSaNpuWxvHhd9N5b4OpB8zC1
WRoYKpEI47V2bkUF9AWNZwgkIZZwxmhRm/ZYOTPaaznqz2DIcUQCiOv8BCbACwv5XiAP1ii5OF50
OYUkWnZAXws8Sm0AETghN+zmShxLRn8JfJLIa8+PaReZulRbfeUuY4Mpde1BzUSZyJYJoKuAlMRl
DK4D7gpzqigvRguFEaOS960t3yRl8/XNx0P0fyZ4VdYxqu1Cp1jFQLMdWvS3C05NR7NwiVRf6xoB
4HjD11hVggksogmx0vNQQSfQAweMgyOre2dU3LR6kuzobtYxm2lJgrjOsojzsA5h7z/WeHhzZICd
wynmxVNpGkr6awvwXTH/bpL4tkh6rzc6/8tHSWOqqYCOA5aCfzv3ibZowKALEk5PtROobg7WQy07
bwBqvjRKnO2sRPQS3vD1M4NcHkX6olCM3lk8vcg+ZNR4YvQgcE2OqMI4tPBy4CcV6fPfrZJzS7Uz
9DGKC2gO5p2n9z/M4SXNMs+qHC9J8i/f/3g3YKAHg5GYi1499UFAPBpSCn4hy25f6iF5I9S+MY32
7fKaNurZaMIxsBIqP5jDslkwPskzEpQmEa6AldB3qMuTn863owB9QD1z8NSP+k32syANRVPS63v4
3Cz78xOzAOl1jjY3bHn9tdxnLp5Cfq42oS4ET2yagjVUhqCXifHPc1PxbIyx3i2L57BiEMSJki4N
Rm1ngLj78sfcuLjwPMREARoeOiqDfGicOpkscw0sviy5eqF6EiU7ea7Cy2Y2wiP6pgiLIJhDTUvm
zFhDSeNChZlJs4rQ7K3eK7v28bKRNb8b7nlESAaCxlQpsJXnn43gZElACMqQ+0JNjfqJR6GuB3UR
DdPk0W48JCBcZOzck+9cKdcYQNNu4qvievpGXpYftScd4v5vEOtvfGP8LNReUTRHI5BXqx0jrejT
oqpdp63tD6Wmg2vqPXmt+1k0ibLxnYGeQH/bQPUVtWTuO2uVNtTOBGaCXm7dcnz/P9LOrEduY8nC
v4gA9+WVZC3d6r1breWFkGSZ+77z18/HnsF1FYsojnwFCDbsh6hMRkZGRpw4R+/+PNGhJE9jjDEX
8rVld7UU1L4tVJMnRfmeBzeT1zkpKpLXP+TKKs6MLEKlMuRBqMig6/yy/wp78Y9QA7PwL2xQ2kVu
DM+k5nTuK51fk7KrXNjCZPyQ6s4dfXHjBl2506j1UIDkGUZJfFmHjKe+qfpiHqUZjexvuVFRbbDi
4D3K88zhMsicUBKro5ZF2sblthI/sDzr7NG/mMuS54urhklKmXahp8DlYsb+Xdx/kvzBrbwthowV
3z6ztIjFQxpa+iRgqZW1fWAq7hhXf8mGv7v+tVbNAF6hzEPGCORrsaAu1qWoJhnJrKC9iSuAWJ7V
e89pm/obNaXVr0aOKAINYnBoGRG7Qmf+NWBFXuONOqwxiXicxj7Zh4MsHcSQ0WqpkVECMbRow2HW
PhvBC3DgPOMFD/P5KgWhl2KhxbRYxJrj1fpvI1L3tQw5WxptheSV/G6uRaLuR/mKLHz+MSfXmWei
4tukbKkqltLXJiiM915Ki2bXjBUDbENiCpUDJyUd4evfciUROjO8OHnIFEOAyBGwJcXg7UqBcg+Z
S3eMxxhK3LJPD4IQFHD/62jXpO20EcHWvu8HBwawyPlQLkJkW4VNP9APswXDM0BARowcOekky98l
bxy+y4GV/R2aUvlcylqwdd2uG6flj+jgrGi6OJhIice+rNMUVkpN30+MmTRQ9WsJtGhNkTi56KP2
24bpvhbLt+vbvmra5J0NjHieslrUKjofSdN65EEfmmrwnhT+cJwi6Aw7gYm1Wuijt0IfoEfox/zl
uuU1t8abufg1ZuYBU557GiNjSV19xMHosx7+FoIvk/A6xtaGX62Z0biZ6HMyUn5xelIprX25tbj9
MyhDc9mWJWrqXmR7/a/rC/q4HBavFXDmvMao4kNp9ZGInJydzCryMMq4oOQuPE56qTo60MhYkd8C
BakCI+kip7Mi0Q7E4Fh3+V+eCYgxRUooY3QzMaWfRV39ylP5vbCmDHWDSKByMDaO1YraTsk9AzFi
Xt4MvcKBOUmSOwo6dcOxe0yDLSGRtUAAhBbQ1NxaAvV9/nlyhiSlcsQnmyIe7uSGwugAYvA5VnIK
+QIb2pjDVlVrdvSLHYS3gYyI8tLFdCbdSc9KBe5GXTJyh55Qv2NCILm5/qHWrg19RpQCZCdpWbaJ
w6hMBgb0KJsVkT32L1rwpTSSDb9bNTIP/4K+QJ98yeXDDaL1ic/BitJ8z+0FyKNxxq3W7dqG8azh
OzGfztDYfLxPXE4PIKAjDQIhbLT6JxkE4kvBlPrxX2wY/W6gD/y9QD+NkEw3xqCJTgl5mjT86qRv
SjBubNgKNhTMNte4yeNmLsksPC4a0qZuC1RkY6ETnZTRjXtNDdqnJCqBx6TCV2BusFPWI0CFSYTl
QqrhRjIjeZ+VZv/t+pIvN5ZbEEb6mRiGKZhlXISzodcjjQEYEPld4FSzZsHOiKwk2HDGy/iEIVQc
aBZpKB+I8w85+YJdN/Z1nJsEjdJzraT9FPTpWwLLdT7of/2LNZ2YWmywofWtWTHk6ISl/2VI8m+j
Lu3+3ASvLdwR1DqQ8IU/SmkeiwyHiI7QeocoHW01Nzf85DIwzW1SHvkUoj/Gh843rOZKyYtp7uMb
qeGYwaDuo8xr+9BW2szMPzetPxQOO50bGzng2qeCspTGCcRVpGLyueUpSejhd4TEIAgUO4yBL/gk
tk7r5zdjNWxkJIt1ks6ShtClgYsRsCjNhHNrceQrUqJHtc18lAtJrT1aX60svZvGb5Ow4RkrxRM2
laEl0I1Ee5jGz421fipprZ9Ijnhod9kbslXu8MX//Cu9yZ+GXePEj5ZrbaB1LlOPc5sLX8nkSc1a
hdgVJ6OM6Jmm+A9eGYSvijkNOwb1dSRi7dzz/1ykkCFRcI9g1WSK2BezTEHSNEqcQgLQjyJU41BQ
fM+6IHhBXD3S425Xe5H3pY6QYwJ6Y8EUJhaqKw3+Hz9oiSwywDngSsSP5dRPpky5YCpcEUrhpT8C
YLy6qyVxtFXUXFxF/+dJPMt5uyB4vtTCodop1z2iD24jNA8VFAd2q0y+nXfl7z86/UtDHxH+JJZl
QA1x2CRxjfoo+hAGZlsgwMURpOgF8peJGzCr80jfsmgyFW1r1Z2HQEZ2PwifrMxVrT2zFBsxZhH9
/88MACzSOE7DkiW9SAdplHAAN6pzkq5sjjadtPH5lyj4/7UyZwfgWmBYXIp+F0Us+SrIOPQow6Nk
2l68K4e3IHZmdkVOgGxH0204/doSyFhdHSkJrLkzSM5Uzg97rkygw5s2dUtL/uZPXWNHSbVxrV34
HB9qbuEQonE7/PvcRh0rvqDXQ+KqU7gvkm9Cr+y6eMPf1oww4MUQFiPflDQWRrJWlRvJ0mNXCaP+
2Ajij1KWgkOl6xvZwJaheUdPHBvuhIGCvFW4HnJ6evqrimGgr7a62GtW5tSXyQiL8fJl8UlTU0lN
PblyzeJdUm+84i1vNvSO1kwASwQlOQOdOfjnCzGmscni1IrdukFXevoZofwzKF+uh4ElmuLDsU+t
LL6L2sTgZ0uBUa299cvYZy5l6k/Vsd7Tnj5UdrIrPlsbN5i8vjKceU6l5rztfGWx36ZRBAbZZTzg
ZbgLnPwZSi/X+JIe/EMcQutX2R/aGa4I+mau6ib3FVzY+cYOX1zbOD7gqv/8joWrZHIwGSlFRDeW
OmAVynirJaZjVZIMbXT2y0zgK72+3Wsrp5rHZAuMDpcD40HcD0NVDhxn+bHJ3hv5pgh+XTexBDN9
fFGLcXCQIxC+XIDU/BLmqbQPE3ZXgXw22se/rYeZKJ7veTANe0ur9DLO06uBgwJsAy80XqDnX7MV
w1psDKuy60qZTBh1RSu3I6jUEGXUMnlEryIINhKuy7B4avNiNMfSg0ozgnKwIdlqnuJGlN4sq+g2
3lLrVmBSmlkEJK6y85V1rQAePyHoxy2iSx5D1LjMFkR5iYDje81r+cfK7DNnAcsX2jbnJp7Jgkvf
bj9PP5UvxROtjr3OBKVyzNFbVzkRstvdy42t8e/FHtoM97rnXCyXUghQQ5ACElSFvO7Of0je0a/q
M0FGvqFxgtqwlT98qc0cj/OLcWbugXhZX4LeotgXcl2PFSdtcofanCPXG0f6whkXFhZriMsuDkO/
kp1eBR39JsEtqYc/FH9LEPQDGHRS/rhYysLrxSnnyaMqPDA6H2pAUPPPShO8l0OgH3JVQTbWbxMy
keovQl1/QKnD2/DOy4N+vtYldkkdZbkrs0ShWebde8/kJUfT7ZwBdmWnYbBqq336wSZ/sWYVPMn8
DaWLGr4cNVVbjKkCjmmWTiz21Z1l94dZb6eE21qDJXWGaVrftiyveSY91P8Ynr/6yRFRmUMAm45h
uJgoy71a/Ubd/uImmLfyxMDiTRVJwej7fUHcKuNwtBsp6fxdLQ583zzOq4bRDrVEwyat82jjabWs
peBJdJdIXg1gJzPH3uLxOHi1WKWNpIKH63eqk7jCS2M3TNoyMb3fuvIuz8dsjHLdTI5IwrcwBi35
BJoYY4P0nibFp5F+dOB3LgpOG9HkozR37i3KzOZBj5H8hRbFwpTad3qOOq/idHv9tnPbY+tYiTO+
DzflwfJt7XtLDzf6MXLF7+T9DO7bFN+89Jvzn7BIoZJWEMRxnFRHHdNd5fmOX3y9HjMvLvSF4yzi
TW/VRSAo85EgD/TeagZazHYL8Trv1GInZzjG3AYkE6Tydu7+ft6AgBsHqHjvZrUvVOTvrENk02jY
lAdZ8Y8zU4v1aOpQFaEW5JTe4yS341oHdkKnU2r20qhKv7N0FqL50z0E4TqzspOHssbltKif9Drh
FPCwMhg/kAFgjLkVbsLW23jnLEny55PGoCbFUW5cGXTtIu/UklJrh7ZT8Uikwpx2Z95G38iQGGgO
ndB+E3bVjr7Zbgid7HY8bsl4rnjjmfn5/59EMRoGGS8gjQNhomDnj+k7cosbCeZaNJkJE6mF0qLj
0C2yicbXa0kdiWS5UY2C6+eEg3tYPgrJmdqyVu1KKAtwt7pRV4e4mJAt6/Sh7pzAC8PWLii4Zzs1
08Wf/+IjoxwKzSeMWRcPWT2cqkGMCTyqd6fE3wPKtT7w5utG1nYYWcc5+SXNREv4fIc9j3ZFLYBf
Hkx5vGl6aJBLK/nDjvkyYC/ffh6dKZENQgtKfavKL3V9Y26ipFdWcnopLOlEwE8oo6YTuZT4zspQ
Kss///FWnRlY5C+qjl6v3xCdPQAGkffUmhuzMssh8OU2LcvyRhJS+u/mL34w2kPgxLs6B8FeHYXP
wo+C3GjfOKLkNL9VOD3d66tbCWOksJYFzQMkgHSpzh2hFtWileJOc8zoNWiPcVs7kvFJ+lPw1bxG
moigorhN57fk4o6r1N73QgTCbNMIH6kNHys9ug3MYGM5l+kJtDIzgJyseS6FLpZTBUwfGyAOMVPY
U8tYd5C7slrbff9VEMqNU7SSWGKOg0o4phvL2On57oGJryovGDRmcozHlnHdQ3vouHREdVffoXjz
p5Id8zaeGVzcOoxQ1VJTM4aswwjom7k9Wc2LnLxdd4rLu/rcysLlGa8OCtihNah2rO9S2X7JAtQs
NHlj+1aOLovhtqY9A0HuslQ4+gkPAb/SnBSYmCcrjhD+fX0h8w9d5ANnFhbfR/bqUdeBdXCympua
SalZvXxbTHwtg4PNiOIgmSIDi8uOZS0G+iQmteYMv6Q9ehW/msCVncBpf3uFPY9/CodiF1DIs0U3
dkko9/2x2Ow9fCCvL5Z78jMW3y3roa1oE5YbvkcH+RDQ9ujuhCOt7b21Dx+sr5mrHIWdtxcRhLLV
R8+mFnHXPHS7WQnbBz14ffvX/Ah2ZR7u9H1MjuP58bB6OdTLGMahLOCtAFZhshnJ3Q1+lm6c+5Uw
RlXlH0uL8FJ0TeyjyqI5CWMPrd+8GI3yHEVl7tRqvjX6fVnjnjn9T6wtsuXcQwslrD3NQeH81nqM
ntJjAtVK6OSVKxzYfoZxru/kqofBbEoSbdC7pVdwvpWqNvUB8CYizXP5I3gbd/2h/ux/QgriXvuo
XQnOr/5r8pA/9Y+B4WS76HaLs3j1a0LNB1UB03gXvTvYTyCa7hUmuBMGkcZ+b1jKzSBu0cUuRTc+
YhyFv//YWexuq3LZFgO72+xHpxNuxR36TAfvyXuLEDhwUQp+bZwv8lNiS451m+6Fb+rL9d1e86b5
EhE/RmTBU5xv9tRAmpEbFOf6eBItV7RaenZGWQWpjWJV2dtmoU1bLKxr0RCeCeBpdEcvawZGJoZg
K33dUawfsvk77jYeR2ufD2ouqvBwqgMdWmxrLRWTnBsG9F9lEt+VJqjuXgrDfVyXyv7P90+H4G3+
yzNi2SeJEWqRgyRmKT5vImFyrU69AbLi6KH1ft3U6qpOTM27evJUgNDEMsYCU1XxRv0QduZHfdyi
xptv1WVchU6Gjg8AVxa1yJYrWI2g0p7xZFMOFU8eP/me7D3RTO/ttIi871ZSaI9mUebH66tbc8RT
w4vV1cKUS30RyI7kRcO+GPPQreGCcBBkGtzOaJONEsvabs4sn6IO3Eui9H6+m77mdUId9hIYL/2g
d4i9RONOCrZ6QtLKO50Q8o+dRRozaFUsxMqAnR7tmvhnnku7UYYh2lAeLBPISDXde526L8T8kBVb
Azhrq6Q4wMdEqhHFrsXnVP0qFerOkJw2+ZLMEIvwvunfrn+51SUCQSQGzjozmrk4bn45qL7Fs9UW
qW5aU+pWusxsg3g79MIXr2jtPEwdEcCgrdXiQ8s79/oPWEt9IBllnJFCGa2xxafUxiYJe+IWqY95
+7+pD4qlhy0tmLWodWpm8SXVKh61YZIlZxDTI/BSGpbZ4fpK1l7qzDgQSBib41G8nJsEVJiCjtEl
+PXCB2MvHf2D9zqPg0Y7y92qPaxd7ibVFXgZ6WHTsVzctH2TRPRbh4zyVLrTA28/hDpoBglmHNGo
PxlD/V0ApZhmoKP11nIHVId5Rg/CjRB0nySz3riMVoLPR/ZECw6iDTzp/EwOQ5Z2xkSzwTNR8dIT
zuZr8tNkIM6fUGTbAnyuHA7oE+Y3DWxAIln5ubkKnFE0eHQePHEMhbdwMKzgU2XCrv+z91Vr/H39
466ZI51BHYPpba7+RYTrFMnrmxxFGDnVA9AbUfHJigz9C3Sqzffrpla/7Ax/4MPCC0Mn7nxpeeb5
UyQUMkdi1n0c7hR6uP7n6QExtltlJzwJG0FgPmOLe4Nu9MzPMjdPudvPDQqZ2uihV8pOHTexXQ3e
q8JIt13mQ2MHmtC6qr91HlcPC+xKqD7wpMKRFxvK1KwaqSlXhn4/uJMrIVhmPPyanOLh/6HKtrbA
U2Pz1z25fctQTstJ8aSPPkdzozv+DtlKOA3iwyxx59mosj0m91sD2ytBhycFHVSSGV77y5n/VINi
YIg4Ei28ML35OTE2cqV1A/ObHuUWpC0WCWAU1fE0ihyC2gTYXPxVascNX5yP0dI1KK2yBkAy3IWL
YxYzFRDyloenapiaQ1KZ1bNsltbOj5J83yU1A9whkNeiqbV9GsrZJzNldvj6j1jJLnhQ/PMbFqvM
xIrttXDP1O8dlEIOMvMYccLEWLIFHF5zFHhuTIp9lK9xzHNHSUpPmRr4/pFyFG7E6DkrRTtv80dV
r+1Y24A0rn098E1g1gE5zdWtc2O0vvzJHBj3SAyzO/RJ0t63VpFsZJ5rNzwvoQ841QfiemFGz1KK
qCDWCSfW17m5R/PLDf+aNTiDjRWtRckTU0tvCXthtPqaZKKN0/hT5mfofRpdceOPxlY3aomanJ9f
LMsEKsDSAFQtPlVtZbE51I3kjLfNPruT/4beLL61dvrr9CAdJicuZn6JR23jyK0v8R+zi92E7ckU
yoYlepVW3fix1txBGKYewlofn6/7/VrBFU+c+4jAQrlzFnFZFOrYp/otM4vPFer590CxGf23rd24
l/fVS9rZfvqhTfvHXKkf2wuYhz4fHABgThbJZxVIll/l2K4b63kSpwPCLCG5RraRyq8dApAmM1kH
SdNFklslRa9lcxrTyvBamtIdm7kBIVj7ZPSiZFZCFEHf8PycjZ6lK7UwyI4oWLtQb5kT627rInev
f64tMwvP8HPRy3xw/E7bFaiaFV1+q8RWuIPvYisirpkimwX2juwGHbZFRFQELQl8lDiduMc1hGKv
lshNjfFGxX8tGp6aWfgf6jEVsZJrMw49gDk3glC4meY5pUYI2Uro5q+wvGlOjS0cztP7WI9VHI72
4R4SddtI71PjLh6LnVnBChy/Xf9ca6cL154VHJhNYgJ63uSTpCAZxXroY9AWM22NYNd2eNv9LPbR
Xv0mv81C8Kk7So7BlMrWu3JlX+lYcmDgQ56ZBhdL5WMx8DWTP+ZKJt9OyvBVrvIX3SzlnWW2O0OW
vMO/WaxFZs5NCXp+2T8JqmxivIS29ljZhdvcEUkOkhs96q5xP+7bO+kWYQlKq/oGruuDX3LxWQHx
ih8KpkwlLCFXZlrGfjVT8El6X7sVDfx9IVBtDmFbs7ugRy0GWcVMLWO3LLTONjPq98ZAyS5Ru3gf
GEW098rccgRffTfRYHmaDM+3iz5neFvSottW9F2UgQwe5mPqNiGwVx2uaWYJjUezTpGqaD/DCf4q
FBVMWZk/2JPs7WMJPscsig/0LRkwjwXfNQCfT7n5nob6N0ZcJluKM+nYZGqCgI7f3RZqBJ9YprU2
ZY2fUVu8Rnn/k/PZun1N3ahKczg/0vtkUD53Q+D0hn6fRs1TqKS/68Tax1kMcT5pjKxNOFskPrdB
9RTX2pem6CK3UrZeZCtRgvgNSRGvCIpby2QmKNWhNwcP6k/xOZ30g+QzIhs1G9nZpRXeX1B20Irh
GF0EcBUegU4LZoqpBBkGqXe88MnK/1D9Z35x4TtgJaCMIQtdzie1lhdGes0HGBV0OR3k6ChLqEGu
tBtRfCWvoGI+T2hzThgLWGZlkzjIfj9kNGofg0PzK7tR4ScH3tLc9swtSrZ2UHbFQfmmbMSjlX1U
IY8DWUPxU7koRna9GTZWzAvT6obit5DNw1e6kD+RI1IMvR4O5qvo/FCyRjJ6yB+oHoMrWIQ+S0Sx
qTMVR831Q6Inv6ithnbqwVxFli8U2us0eZqdxt1GHNoyvHjagm5Vs6SiSS0V5s3ki29FEB2lXnno
o/wuSxMnMWHTaWLx5vqCVzeXQM+FaUIts3xtkijKVqLQfR/619jYt+HdZP5xlsGeMkjCYCMwDWpA
53ua+zzTphHQS22a3n5qmh1TPTcIema7P1/LXBNENsKg8LNMfDNvGBK/hZNTE3tYv6dU+tI2TWUH
hj5s+OTHePvCUUho0VWgvvQxjnG+KEbuymaguknFYwpjZxKG0LdFb2h2vIj0XaDI6cPQ54ZrBFFA
V34ongAYlW9TlzWHItcEyKBDJmm9SY+eGapKXmIrbe88/hg2pTTlKckLJtWu75B66d6M4TLaw61O
fWx52UHo4A3SAN9Imo7GrrOE4ZjUtbixOZcJCwnriZVFWkkPo/ELcK92IMyNVPM7deT3wkf7c5S+
WGnh2cO0JSu5vjIyB1poM/XNInNoRmEyEzGlFd0mTtuU9Hl+Xd+7lbSIxg5DaNSdIEe6iOdVpWWt
ZoSmo9mda7wKj6ojfPFvY6faZQ/BQ+8GR9nO7rc6h5ePfMzSmEZqh/Gwi7Gw1gsVGdR0YXspF5V8
KPPPdaPZYbI1W71SXmN4aYZdUPFijHGJ9gnkWlEajVZMvRvo+Njlc/052McfePq6cYrv/w+2yTlT
Pj9H5zYXvlJWYVkLCZ26oezG0c7r9qeqBYorgr9F94n/QmC0ydACW4fy4C0ygBu0nRZBSTVt0Q6s
bPXZBiwiFVdfUiXzBjTxZ5nnkMLjvOygLDWmjYO4cpmerXtZEBgrPoChz6bcqLNlZ3qzfkaCK/0M
D+lN85BotvTZZ6R4050uD8q54cULaWrjQQ0jDBNASbPjr7LnbZyULRPzNz95P3Qdb+TAi2jpRcmO
3OWmLcKtUvBljDlfxuK8C2MZFLXCMtSDf8xvuyfe4064M11Ns+v93GSunOJefWnutxL3yzkiZvwY
9IM4m7ofCkWLHMEMtXAklgNPsuzqLn+YCb3C3/5BJQOixXHsnsXjFm/vypaS/eDmFL8RkvyITSdb
6gspiEqxQUKg/KsfKhtNzA2PvHx6zfnVPxYWB1GqxrjxK4aC0ggxk+Rh1J4KRXOsrLFjaUvWeCmC
TtaKQiDlPbg0Z9Lzj9LcyXr00RLB+Y4mk715YsObHb9Ytg4r6k33qbsN34oHcuVdv2/e2xv5uFlj
XznoM48Dybk2DzkuuabrpJQVP5YI5a/jLn8o9vl96shvxvM8VRzsjBtXuPlzZD+oi1nVhJnAD2qT
81PhKXk0RSqfsGS0sdJFW1Q3oP0rUwvnJhbfsDE0b6qYlXIqgBeDK+763XAT7gI3O0bvTHIeheds
lx3KT1sp+ko6dG55ETnbLPOVPmVDG1d01Hv1WX3pnfmFEMe2/x0xnF0JVXpi+077GrpbV+Sa755s
rbaoxadelyhdhPVYRrTsTROfdP9omo+NaW2ckst0mXVKYI3NWc8X0OX5R5SVvq06hauJMSZ5Fw9N
9AzjbbSXK29LVmsFm3hma6lSW6ZZJU4yZ6TZ64fB1Qlv3VGHTtc4qHfFYev6Xz0Tc9Npztb55xyC
To6k1cRWaVo9t27GyIJGKtogXvSW9ltqi6uGKPDw+EYZHn6hc0MD2qeJ1aqmw8DvTtM+x5JxaJtj
Ev2hRs9HkAGbSBOUpIZC+MJQPGSBMESEtBI6MY9yWbJFWbm2FBipgJKhuUFWvtgzpZSGFpkKJLrG
hzA5eEHITOUPudkora90Kig3E52JVDz35eWA7KhhQ/KJHd1e2UMEFd56d+Ne38dwILpbzbmV0zRP
LpsIvEADQDZ9/n2UpjeG0KwLuxBgc4S5jLdKlJdQxjSfIROqbMpaw/56cn15rnAGxiVnsQhIl5Yl
R7nrJ0HJdc8x819S9rXVBJdK5x+/D2cjUGCzKFjEliTB0LT2YlYaHjQcnm32OcJNMKlnwh+nP5jh
uQud+VxIWGJwtNxDDRb2WWeY2hCeSvGbCG3Q9f26zAfObSwifd4pVjIYLGXmSxUC6ujmsMl1v2Vk
Eewgz2UAIWchZV243dS/ytl0vL6OywPEOuA2+8BIUYVYZKOFzIyWHmYl/Gq6+B0x6fZYhZFR29IE
BYVTjp20Bf5cXdWJyUV2Kve+0UuJ5TnJuE8M3c3qLTWtdQsfOE9iwgVQr6MBJyox7YA4xaNzPzcO
UtdKG1fR+tb9Y2VxTLOkltUuUT3UnC3ZUcZGsSP2zmm0CmDlJGwpH6wdUS5Z5naA1swcoedhwRAD
LR1FXC5ro6d4EIBBVCo4dr0TNpx71dKsMw45mkgzcxG326pOxFYLBacale9IJ/1qsugnlZgf131v
7TPNyA4KtArq5eq8wScXniGGkkRw45wmAtXsco9+zLf/zsRiJWh2iVpvYcIQoxdhihD6VjY2a2sV
i8+SCqksD3IgOJOa05KPozdljG7+u2UsAwH4iqkefMHJ2KlY6vdZIf53H2OZwgl+owRqjokwqCw7
S61nIVS3Wi580PNaA+X+fz74krsoLIMAUlFsjGUFECvaK8xgIEk09c//1X4t9aRTvzJVNPUEx5OD
ezWrFTulD+ReN3J5Tc+rASQBRTGTP0tMq1Y0qKPpEfPyUVEyUJg/Skr+YAjSraEG91HxL27oU3Oz
H56cliDX0hTVKA5llX/VJd9FKutHWf4h+xA52/mq5thwYiZVVLjv06GECLF5j6Jp39TFhjevhhdU
TqHpYpoJeNe5iSz1LT1PxNJuhtzNp8+WWR4VfUsqb80K1TrwK+RRM//iwspUdwntDAFNcc+OM9kW
FOo8arxx/FdeCYTkf+wsC0kME+l1LdWsxh1oNQ0AITTRLhrGWt2gthEWcVO6p8XG7bOSkmIXeCxg
dBgO6GKer0/vhVwMWj5UoRcGPFmWnCm2kHrik+ql5YtWSc3PHJ27yEm9VK/sPMniT3FToFgfala0
9TBbC4OggSFI5GUGZGiRSEBnOU5FFdCnNfsnoBv30bhx3lZe16z4xMQicZisYiq8MvRdJXvMjOPI
BHv3qH0xb9RHnUrQg3UfPJiBnd6pwa451P8iUzq1vrjuNaGmThqNpd1KeujK5dQ5URu81En94lfx
1jFcd6uTxS4OSWyOejeN7Gdn3JR/t++gvHb5IXToxfau7Aa7reGUFdzj+fYuTv7IFa218xfsnfCh
pKo2fNLffuU3uZt834JjzYdvcRPA1AcxJSsEXbMs4alZnEWNxmbW0pvflejEhqXl1vyx+zob3NSU
RhvOnNIFOVPsrgfulciAcQaRedPN2JuFq1ZiQguz4uT0bf+MkMQPcRB+ZXmzUQ1aORFnZhbuCuJt
Ai07cTXkLLQfzftymr5dX8rKnDmTKBIcPzS5wXWLi48Wl8HMXOwJ4Ef7nRCimO0/N6/Fa7Bv7Lu7
vIOfI7Ib1fZ27THHa7ZEjVaKsec/YJHEjXFvVkYm8ANurdfozfftmiqitZMO0Y/mHcysDRBzIxKs
fsCTRS+yOjWGE1RvWDSFJmnqHUV5UzdfeGvh5mxrFwG2hjJPjyqsxLSbqrfJs7339DaI9v3g1PfV
cdyLCEod48aJkHzdbVWc1xeJ2AjMz1wvS4huJ/IKM2Lcp4fnxs6asnWGwr9D8PXlug99ANIvDiPP
O5Tj4b+90IezeDAjecMnFG/HXeCEt+rNXNsQP/2bEMPc1D+WFls6APxo2sEH0fJahPYssZ4e9Lv+
q3ULl+R+09zqCTwxt0gB8s6a5EJkYf4P+e/xRw24WnfzO8qgxq3vqEdhc/bh8k048wczKwIhD+2j
pahEWMCiJlkxNA8gIHPpZ2D9CmW4Oqc/ztZP7YA8Ob/8lbaJKnFUQjebWF3mP6V+/fd1t7jcvHMT
iyjp5VoTlakaumMIV5RYvwde/flfmLDopVMSAqOzrA8aQyVaXilGrtqH+07w7ttK38A+rMQnPFqD
pgL2bZKT5QSBmIppaYh96KJgrjPDTN7wO3kM9vVet63ASZ/0Y7BLxY3s7PLwnltdJAueiu8FMlbF
sXAN72sJNXe5xfK80i8+tzJ/wpNc3aytph4MrAQ3NPvzjwPl21D61ExnuA1TtFs9lMt7G4vEGx04
FVXd5VwnDSqd1pvGum7Do/KpOaY3KCzst6i1VnwPAu6Zg1XCGMDA84XRJRuMRoYpcKRps0soWzqD
ouyue9/l+40KK9EB8ZeZ9HApWpeJjKgGlhm6JWxravWqmT9Ns3S6LrV1c6vfvOYQjEFQqKYSzptn
4RBjUg5VPfKp0vZnHABHm6B2Np+vr2jt64C9gfeSYS+GxRd3MT2gJLf6LnTVQ/V/w/rTbntoZfXr
nJhZXL9COiM5a8yUQHzeQ8i59yj15Bvw69Udg49yhoGBPlvKg5cj8O6iNFhMMzH6M/bHsSGvb72N
yYCV1hl+cGJosWs1mh1937Ec8db6WnS2FrjKV20fAizJGJ/+2+MNx4yjCcHLa+F4L9rN9a+2cmco
RCY8naRUBFJ/7uwlMr9lO3+1isl7n76yXN1myas8/nXdzspnI/6xoZAbgy9Z5txZGApFWumh21uv
KCygzboRa1eayrSVacubHFvGNsXlsR2iMYp0VjIrifreQye78q7/nOyHT5YT30mVDV6rbJkUGz/p
yKdux6cVpzn9BcvZO0GJxVBp+QX5RJemmIw3C5rs3Bj+/P5lagpKcwAIDC4ub5XSKIO+6HHOSe8d
VHqULbH3tY91amARL5oBBLCVsxCtzqRdkAf+boj8P68pUe45Wcb8K04uECvV415psGJmf43+Y64E
jrWVx66drzMj8zc7MZJz+wcl2hduf1sndl0i5mUnYHrI/gL3F1rBpt3fpcFO+rvSbR2kd7txGa/d
kyBGQMzSV0UVaImxRAdxIsXlF1QuYIfO9UpnJoE13cGRW6f5gbDMdvK55ookgLO6HUhIppzOl91X
GcIYRVjAjWoGsxjrxCDhjOZKGIq1Tbt5Sd162mwerjrOidlFit0nUyJWoRy6bfkrixGz3wQ5zK53
/lxguomcCrJ04CMwRZ8vLEw4Eo1HDjALMJs/+vsisD13RqmNNKnsZHC2XGhtTfRdZykLxo2g3j63
mPujrLUWl2cX926ZvzTJ4F6PjfOuLNd0amFxB6ATRXyG9cid0resu/ej2zoyYQrQHa/InC48XDe3
UrwzwRSSCtDgNVjWwh48M02tqGHOTa3fpsdZkrvdRy/Mt2+/0Oc6w3JtKLXMU7SEK8BL57uXNtDq
lOh/E5VF52NO63X4ZABiKPcRfFwbS1v7VnOHSqEQSEtnqbc4xWUEXF7NAabnb+zp1yDcghWsnaxT
E4vNK2OjF1S1SniZVAeDifyCh1y9xcO+shADti1SRBwd2u2Fm2cxInxNrcYu4cP2PIUOqbC77gar
JhT4SiyeJjMN//mXMWMo0qNYY76EsZNq+GUyfXHdwspWzTCr/1hYBKFuVoIJae+6spze+mF+G1R3
Ufpy3chafCVtoV8I6zqlqGW6Xmum6ElRVbjaY+eat/0h2gsv+lPoFO8wxjqAgbeUKVZ3jtlazMLQ
AD/E+c79D2nf1RtJjnT7ixJIb16Zpoykkm21eUm0NN3pvc9ffw+1+42yWLzFmd7FYHeBARRFZjAY
jDhxTjatXQyu59qr4AJTXt+iNCJIy3gvRzxKgVNAzo5+K4tolkDpCV0XDON1fi8dQVUM3gTzwby3
yXIbr3QKK4gCEZsc74MhecKUBQUAA3F8vrDajrQIbNupJ8tQILbuIN1DhuWX4INxQjjKhXj4UCwL
oNR0ezdXcmQNseMssLJA9AV0jB8vx9DDTL15E+/7u9y1XgQmuQvbmGQWljg2pAszmATVpxJoHsWl
GZ79gip64rakdZHoh273Jrz8eWulahqYroTQF7BI52sdTZyytI2h4+maKG7t8yD0wgB9R08OUBwV
kjzRQ8uEW4zB/W2PTUFrSPY5oxEV3lD+KqUEpBOvabu64yKCCXGPHTRfQdSH6SbqMucr61YVs2mJ
nnpj0L0qt/iQ+II6qQ7dgW6omI2Md+qAS6JM+pjUAxD/3OCY2nNTYLzJS3vlrl7Qm2iX4Lqf0K9x
sXtgDdApexUGO5iDPYP9EPg/7N5/nrCSPwTSrgj+oGxNWZXwtwAm1ChM6HwpSgm67GTUUi/8sgaL
Px7qe+eUGC4k30EX+aED2wa9SNGP09U5N8vsYG9UK5g8YHZy45cZ7A47/IJDtHPu6hMEWJZ9LLiO
uVGMEpRCUBdrvQB2DVKc682K2Exx2uF8iI79PgzGI1Se3Qxkn66NsWAMk3r//jvSNNEBA+7HEOv5
/s6h06FFpqSe0oY3K5BRXTt6PYhM8dndISz39SplxAhFwtmcYjZ22AJ5BwBgVLqI2eFGm+auXTFq
mR9mT3eVPS1mK/+AzI17/GALtRbKc4NDeL7EGEmOPKb4ln0wfutvVb96jIB/n13NBrNO5oHw0b2+
qbwYSjVAMDYJBvELtVEn7icZagQpRMD2EbSmavNE8aL/mxHmZICIsS/aXKm8NLyzlJRU4P40MuuP
rNgAVKI9Dx5m5jMtmd0sitQ1XlePqIYBmk2qyb5T07YVbNrHyCAbUkCPCcQU8hCELubmycwGE632
VODM2TsT7Cq/h6O9039ODbLhxo32w1343XGTg3Wcdyjb6wYItRBBa1xJopjNi6Db38JkfKWZVQqu
eHTpuu5dU4qgtCrBaDynb4XiC/JV5N4AcAFsee6XYZEBJZ18xBj1GO1LyQMVRb03ngyInk8jwSAR
BrTQlutuMAVnvFx3H5pRXuz2xjqz28mYGvIoqajpp62bFn+piUWo5Emn/agtEQkzp/2JtYKf66Os
SnGr52vN6lqaEN5qDyPb+WEFRru6Ww95oD4U6JVDff2IGQY56A7gC/0q5v79uCYuVruxz8SAZZpt
RJux9sAV+kLlZSCQtq8PwwmTMIeeSHezr7VkBRxhuK/dfFf9wWAK6obohQJWi5IsxjzPdwDPU2md
phClNTiU9RKqIrgmBxcAC5i5U2n1RAbb9bmFtc7DfgzR09J3GkR71hut2Vl47euBulc1IZE+J8id
mWMcSC/VBpRQOcKqpLtOo3gTruHaSb3rfsoZAMOygN6C/hlkTFGhOV8WhhXL0mkQTNNDBPLRCAo2
4J39ampEfzaJHhRBvkP1pni7bpfuFuMxlFMK4RvVE+wnY3YE61IFQqHUU8sHs+p8oxCRAvMuJphA
DMB/0NNlA55ZQC9ZpnmhEZNcJVF8V50oq3J2m3eBHB6lXe5HgSTI3Lh+AouY6AHaHwOazMrqvsgG
R8WUKUYp76olvJOn77oFDPHQkHVdQP+Zn5Kw98to2cvzW1p3/r/fWqTDQEF8qOiwzVd1KErTKXM8
dhHeKnhNrAoq3JytxQwifZwhr4GuHcvLaTdxBpY5xNaP2lcDbDEBQUx4kFxtZx3VcFd45U448Ea7
uec+A6vg0YL0I4rNSL3PXRVCNpgI6PF2UndUlAHSVQcqygC5rv2/3cFzQ8ytLEfFZEgTzp5i9t+U
roCwWfl63QTHTagNUBjgMUa5uJnFJJm+jpi2BXNB71pk9XQ/8tuvYAB0dvOuFvJ9X543mHOopB2V
ZMC5O9+7Sp6toh6QiGoJql+tRnLh56FvkovPszHBXAJlpNRaX8BEeNcelL30VElk/iDEW/aZiMuH
u3/YNQQsvJKoePX5gsBAIDXViG9Eh4Qhhlk8ZrvWX7wQN/uduHh+GY7RLUIFG7VzqCzC/c7NlXZY
p06l5h7kN3eW2nhKN/8uxk6krUjvKWYTz+ww95harKCFsEBUUtQUzFcV70oaKX7bTLtMnwSx6vKV
iUXZqgbBGLCcQevwfFF1GitYLFrz9FGk7LPdFMR7se9R37pYEyqVYEvUHAw6Mq6e1SPksgcoKiaW
TFQn9laonbTmsSrjvWSKWD55Xwq8PahVfUBsWNBzbUytpvdG7Unaqw0oqtO9r8q366eXZ4POB4G/
Bn0jIAHONy5f6rx3clyaXYvC6DD5mgT550HE2nspVIZgh+8NMxoloft4R28KVElfIW9cUbQJfygV
Sfa6Oy1EPsYvlIReci280331voCE32H1U4JMfTzFvojahfN4Pv8ZTOojOZOCSRL8DMo4ML0qXvZj
BEnd6E5gKdf83E+C6uv1HeaUCIAPwIGjgBUUQEzGpjw6Q2XLKx55C4mekn19nwbJ3eiWmBZ/SP8B
mo5z8sBUiivbggoswgpTIEsy2xiBToCqqfE+rirQgjLRs5+D8/36yji+Q0nPEfhxGFC1Yuz0Vaus
zoI+RLY8ZlkOwqK7YRAVvHnhcWuFLb8ZKL0ZltQi+bmvXzBXvPtoTKGpjutSTJ/AuV3OrDHlqkKd
nQzl6cQLZ9uL+/WlkxuRQ/BtoMiAzAITWmzOUYaFnVWFmXjKffdKRbviZwvwSiqJELkQ7vKENSMa
l5i4hVV9WmRcsF6B27VScC8s0rhb45OefdM11Suttxn46rCQiJU+G+CXB13d81Tv/8RPPq0zN07R
xKbUx9jToYG8XGR5dqYTG+u/bobzdkQZc7NK5sYpdDXKpui/fTHgZYiB6qkBFQL7Vs/d2ac0lJGX
vahe6xb3dkTsH0lPrv8IztnD+KoGJkXaaEBl5zye6lVtrYOexp6SZjf6qp7aWiaKVRzVKPevm+Kd
DGAP0XQ00Z4DqoqxFU9xE1oSbqE8IdVPHSjd6pfyZBJgqzr0Hf99I9ABrSHanABCopLLNoXMPOtG
UGwCopjZEDxAJzr5kxVtTHzgUTa3xFDPualJMNF7oAhP9uve9LTH5MUArzWGJgV+yTmH2wV9+NPG
muX05jKEsGb29rFKB7DCiWCDl98IcDQKrsOuUZQY2+lW7SyJUVIA6DKG7qHeuMYeoqpu7VuUUxa6
dcIr7iJ5/bAICBxyY9rkYiKYXCLVXDoZF2gwvQ7A41JBQDxlIPkmel3wV4eWN97vGDLCjPu5t0uo
I2QR5Nc86EqXLwqI/oqd+rIsgXHEmIwYgnFxuujaNvbYOGYW/WQosJe8Vq8YzDmVAZC5JwUTMIcB
DCXzbvxR34n85JKn6MMs5qiQYQKNxBZMIimcqhK0+B9ZAy666LU+4NWmgzeSKE86wVvYRHmhnEkq
JHbmLRnYDErPjUFutFDOtxjiMHhdxbA9JCYZMKZeLJ4lgyFlFpUZL3JorBIkBVSQCm09UJ2fW1qr
tFLKqvwPrOBufV8D1VfI/Ebv2+SOhhXjFdJ25LeotUDj1NntRA1/hBQ6QYb277nhtFY6q5wL3IeD
sbf01svMNXDCWRCaL5M/2KGcT4DfQ6j8osfcpE1sZEsKb/1WHhTPukHv0KtcKm8Mo9FHhV9UH+at
TVcwEqOA4o8S/Z2vbTHDOYtVrE3LO3RKZ9KHX9Hhvn4TiIwwx8LJEyPDzAaSlgkM/INp3KK2cKjW
zhGU3i9hLnQLAQYFVTzG8LGs8+WsSwFWsL7GFh7W28yP75Od9GN1zSA+hv8aYcvYoqvehGfDMUet
trF1KN289JHt9e10PzhLIVgUf/c+18SkDeDXL+0YhEre0r8pzg817Elki9ojfOf7qLuCswbskkyy
XKRZYxYdkh4616ODWqloSPRLO/XEVLwG5WzUki2SiQrq3MV9mmUpT0ZMYVWVDLNGeFcbFrHGH0DH
+Nf9jxejQEUIdgsTuF6UYM+/VKdUdjWGCMtlZJMZRUqAsLGHUtA3v65boqGADRUbS+xsZt/k4bSE
8PRKqzA+Y1p7uW+Rwcaz24xAcijp03WDFzkCnJAOOKP9jxMMFeHzpYWmkxpGiaXV1Xe9fGonwd+/
fB0yBpgHuN1mLWgV4X2g4xyhTtDtVqCTPG1nQgCCFPeRsGXFcwnMyuEpagCXAqza+ZLKNVogZYq0
R6lfQLGiVH/VsSCz4jrExoTKmDDUvkOLA4jCQSoLHxMhttO6VQFloIGsFfBrwaxOzb/mPKF7uTHL
BFvca7NkpzPuyvw5k6zjMIe72bCC6y4h2j82BqarEuozrMjKrEAKZXicF0fCrJ798L8Zoj9kEwAL
bY6lwoHvSfqvPP+WqA9OKhjg57r3ZseY2CcDNTEOQ4/w0K6eJP9YHaGoLN30iyO7McGcIC2LE72L
WoTx58nvTvTGzVydAIAPwA75B0rj1LmuGWROlIlg7iQlMibMEb4vfulFxwUjk8TaqR6Qa6JnEd8d
bIzaoRIC5UbmOMWofEdQaEdImguyTDZRhrdq/n3dFbjXByWU/T8rzInK2xT5RauA6evZftSCwkcP
ZtzrZPQhCbxrXujbVrQyfmxCNdVREQIxI8Ts5BhVatdU2Mn1HbTlkEqs3GTX/qaZto0hK1EeyHVG
vJRA5gZjF0hT3emroSvwctEUNH+zu0Z+Fuwi1xc3Fhh314w+m8wZFlpv+F0flh/rDaVyA8ID1asY
zihK/y7RKzQkbSwy3h9OWW0BPQbgwQG91mDcKzsJnR6IlglCLi973xpivtU6pIu5xFiafETT6jju
IUf9T/RtRB+JuesVo4eeponopy6uovv1ofDnvfJkYM77HUz68i0F/lVv1z+cwCibxaRDGM19iFd0
1v4MMfcXp7p33QL3FH9+J3aEPI06kPRHOF9t3AJDrSf3yOVvnDYSxHTqYRfBaWOHOcdFL2dIBHH5
1vH4qK03oArN6/xOB5Dq+oJEhuhR2FweDsoOadMlKWa6wkAr11e9SH21BiZUdQSDXaKvQ//9xpQu
SdPQtHC9WptJ27z3f2QAoGe8PUARCnKhcwPI+mLIkiMOxUr5NSnau6KZU3J9v7gOsLHBLmK0O3uh
11St/Z7mx8V4iibBZcs3gTwSHCaAsrGdSxPERerkNDCRfunb4xpDatYSveJ55R9Mhf1thIkD1dg3
VQq4EMrl2ZMG8Ep+Y5IawymSkCSSH9w2tphYIIWS3UUZrr70kOwpS4AJaB5QJMI5c97O4WlBaV9A
e2KzpAhgVO9SCAzAmY0bOdnbNASAvP26B1xiARCrt1aY2yGJ17Rv7LT6wAJ0oD2IbjqgLGYXYg0/
C0/yRFOxomUxl0MzQ1sSA1vIxK3VU6s3cyl9MxRNV/COJ0hlUFfB8QGgn6nr1KVlTlqDZFyLHmrw
0ver4//BzgEjDeUbNBIxksjkQBIGYZtFxi1nPc8eAD40N9F2IR4w1S0kFt1yNwviKHdRG4tMHMUw
lpM0MhYFVUd/iiAO30qiOVJetrBdFRN2UmgJlQ6ds6HNQsqGrH0tXJpH6hBCio8iMi2eN2zNMRGo
gvBg3FR4qi+SHIQ95gTKenlSTRH3JfUq9gra2qG/YxOuwzTTlFqlKQmgO/pOz56HApmxCYJnEWOK
KrLFHKkqWvWiqvPKG9+jn9r77AGw74cHNL1o+TTDjJTlrzeWb99HD5hsRtciPAEF86x+dbxK4KU0
8l1bN3PaJMPA2Jk6pV5chymxK2e8SZY+w1QGsrTHolSGwwBpbvBzoFlludePCP/jYpoWzSEU5XXG
l1RrSSyzhPbK1I550A+QnYjSoQRCvMvj0PsDY4BBoJVCefjYKskiJRlu/Tn1rMhwlwm4fsg3R6Tp
hYNCvKwTMMW/LTEHv7SVXhtpu7Tz28NqE+2r5Bc+5I0lH8Stu8prStJ+yXe9C2xGJGQv4Fbm0eUG
OygaYGCpYmIbtAh1KPYAyjihu6IF863uZr6k+GN+R8u6i4dgHh9BfFjuIlGrj/tJN7aZtUuVvdjJ
ANtqGyQYQ10Ug0hTEVz/lpfoX9xK2yUykU5eiyGKwSPulbeYivKqjlgBZY6qfe2YP/W7+KS4lJsd
HCwCN+KlkFvLjM+CNXKGzgSAC2jKeDXYMCXZOoS9ctvGlfDypX/s4nRudpOJfk271lqT9bk3Sr2/
OoNranXQh6HXLY+WAwYr7HCXg/htGndWOLp6B274oRahlrgBa/MzmODY25GudCo+atiYBzQ8T9Ww
PqL14lY6Nj3Wvwi+rmjZTICMoLysRzKWDfAXMA3+uqdMS7Nbg9jbvBETe3MLCduPykRBPD6gb9Ri
gfRSGw9qBh5xN/tVf219NVDulF8yhsYqVxER1ItOC5OXmqsBrVwbKMHZzA6ot7pS/1ZagqxA5LFM
QhqFgxqmHXazXB1vcVBFGCJ/ygwSySL5Tm5xZLORbJDVUkdJshULGoNshXIuFS1wcKGNhUdnJP9B
LYGe9CtHhO3s2klmmdW0UKCgFphuGhSjPwITT0WijO+dqGXB/WKYTAGWAXopGOc7zxNGqbbCmU4u
gsrCHbSJjA3ElZU3wQmgB/tiVRszzAmAEEuizA2uEHVnAefvK/QEPC7vo9+SJiiP5Z1o6kZkkT0C
y1rWmom4lhZgKpDpPKYItcR1xM2iGG/vpUwvFzociaodSZLMX5WXwQEiZerc6/sn+kqMy9tTK6sT
zeba5dkuwfXnZF6iroJnpWDL2ALM7DiVHRdYz1qhy259j7qX68sQGWAu0zFXFDvPTSCU2r+q8vss
f7v+97mPOzpn9V9vdphrtFG1OUoLCbXM++q1+2ntkYd6I2jmifyOaTLIpovI0UVLYq5PQMuXwerw
ZbTqHirebiFJ5PqiuJfVZk30F2wy+ToZ0tSusGl2+yTnD6P5VmkO6du/+lHwFhL4MwtjGYt+qM25
w5Gp7Fs0Am+j3Pjh9NOPKhSOuIv2jQkI3ZxA0SrD8ezrb3UWgilP/qMzY8ogwqZ8teykiLGEph3q
+DJF8WtVWyCUD1osuIr4qwBxHJh5ILTHNv4BepsBY8CJyfHCADKN2LXgTPKvcspN918TzOe3BrOL
J8zCfQDHpycrmPzVm3aN27513uK1qNc/x1+uu9z/5xx9GmVuhUTq7LzX8XXCL5OveHkALu6e2ArB
9CfFiFSBdFjq3XWr3KfbZqWMSxhWnrfGVOKCLTW3zu8Xu8P/TIGt/9U3N7kSXDfH9/bPNTIXRAxZ
zuhjmr6qVz8OtX2pJ492K383nOn1uil++P40xVwUndNg3k2qsJ1F+8PWy7c8RNpSydbTdTuXQ5P0
GbHZQuaesEDRP+slttAg2rv5xb5r0RP7j8cAzUSrG9VuvJFrohP9PX7tIH/ZgpY28xxPRIlwSSB0
9lsww3ket1aphSAkJFE9o9/N38zjAN4gx61uwxj1IgsYsp1Ohltzv+zBwP9HZ///NhyTdue2l36A
cnNXA42N0OLY79Oo7qbx1/Xd5gLjPncb4h/nVkrUyArDwSnpfOUjVRv38kQSl04uy/tQyKTMizYg
f4AgJJpnUAth7hpljexw7EF3kx6UhPT3lVu4I85jeipeWgCbcuEYDvfpjdksWIR6D/gKGM+VktAZ
pRWdjDFw3lcv/ja/JL4EZCMEnCHGTu0mgfJXfBSRB3HjHsALgLcDUAVAKhOCIhsDzSNt8GavyWn2
rGABHS7ErXSS/8xP46kIpO/F1+tflHdOYQmq4CCHv5SAr4GY64wY9OZadluBZFg7rv9a7h2nAvPT
mF50FFBbsZ6ZY/S1MdMFt5K8TsSBjkLgpKHqG/ooEjvh+ufWFuOfw6zZs6JSuqLHybc+qPFAV3Si
dYR/8HDhxVPQdUDcCYMzYMVhYk+sLGDEG/HBKDmS+rPwSwivgkGOsmbNP1FL9SMMNh6FomT077JP
i41di4kzetrYVhfBbpoQK/KhfSgpxHmPTGIElDs2c+PJWxTPKHwdwPCHElOUIp4U7slEjgHwKKUU
YL9q0cVRX85yhSGJIiFam4Em0tIE6dkl9B2+AyoUABCgpGmDr+s83tRravbpf+pwk28E7bNWEQlk
FNUd5AV8CeNQBghyx13xkPoLSb+Icl3e8XBUGRP5IBEBSoGJqmaZ/DfXNfVq1xTryR6z+3GcRVUE
7tkHwSxUlFDZBBqWutom5Y2SWI1SBanbx+w/isn96uU9ycngURV1zIkmz7k7irqDvK+4NctkBHKf
gNOSUqQpkPS1yuLBkazn6xHmcvScfsPN0piAGhpxP04jauUgtXvtMXcY7qYjBRqnXgl+WwAFCUJr
fFo8leSP9o34oHK/InRmMaMFfmp8xvPNDcPJavMGFfIkGb2ifLM1KCYXP6+vk2sEQQ6ifQpg46yY
k23lUT2VFkpb1ega4KPQjRZo+P11K9zOA0b0/jbD7CY6D7gRaY5P8Zb9gT4pPayq2YGx7zF+hsiH
h6qNr96WJ1BVe5gPeRge0h/dQIb7/Ad+luD38GIg3hoAL1KWJszKnu/t2LWJHtnICMrb/hC+TnfN
L9Cd++G97K1Eg8ZE9aW4s3zncYEb5zQFhDRZe5gaXwyR4nrz529hX/OpI6+ZQ/emb4cHFQpHiZ59
v75eeiDY0LtZLounkKM6HcFsguf2WrpL+bPMb5v0NclkV6lmQUp3OflPT85mPcxt1mntEmYl9tZR
oB8aQfF+r5DkB+ZnCwLiGKNGBxcUpfvI2A2R4MNy3ZmmeqDqhwylxnxXcyms1QphWzVv5Oyk6Ei7
LFF1nP/BgLimBHY4NczBbJexTiYNRgZLIal6V4Bi5fr34mYEAEj+bYIJrIVe6gqU7mknZaGkgmS9
AeKaLMFHdfFw3Ro9fJfe8WmMCafTFHX2oCHUTU2nobSP10bU5zfTNP+KquEmUdTXsVIFlyS3k7Jd
IhMSABoaZiVBJ4WWvukSKadH+owhjmSnP1MkHSRE3xSJNH72dn3B3OMAYBumcvAFAXE7P/1yOfcQ
YUM1QJ5WEkPDezmMWmAnN4Yqovvh+srGFJMKKJlkpBEt1WVK7a415lSqPLi+Go4JMF2i2wYqVNBR
sJNgoaRKSi1hMHlSpB/QSzlO1fzXdRP02DAesjXBNvbKOlzlSi5rzwHHmz2pmJatIJUygmt2IFX8
c+iiO9UsBQvj5VFgmtJASmqDIxLaSeffSZP7sLLtpMXkP7RPSXSa/OSGvuBotXDeO27v026bfZ89
dA9JYIsiGSeagGoHJIjIkilUgzkYFZ7Ged2DovDj1kJ5EvofxmnGRdUSfd8dmn+AB/+A57N7TRGe
gJeCVuGC7XGy1iWy67jA1B1k2IPBJFFL5qD7uX5I3aoP2o7mxjTfKDz1fgZTYhaAWelhBEsBfeWJ
cmbOacHE3N8/iP34sQntymYC34meTepO0tfuebBLyLSGfZkQo4behDFigO66y/G8emuVyWEzWc2V
pcA2RFb/ai24LhyRf3HiHham4x8ogMhQzjx3r8aC/qeepiCwlp2DGmtfknw6zXL6gqsF7P5rPaF6
KyKR564L3HhQSgbV7sUIoqKXJniDwS+hQ7NKGX6rpqgXxv1eGwvM3REqsVIZy5h7cvWuQeG07yPi
1MDYjqdyEQkpcY/Ixhizh22rxZIx0cJqXrhm/dOpUjKCmuq6M/ByCnAwfu4ac1nUaRvFH8If+m68
7eQ72dVgbgb/nOXHp0p3W3k/FK50FHMZilbIpBSSPA1ghbNbUqZPOSaCunAhvRQL3J1XwNmsEBcT
44xKaKStApaTZXFzULp/62Mv2aPL3eA+nN3oAScs7W9pPiruQ193SjBenhuHDl0vOxW+4pBEJO1O
UyhiTeLdIKBlAoEtqE7oeOq5hc5WmqSJaBABy5W2l8AbJu1acR2MXt1s9MS7FxxJoHdQMSF6bkeT
cI9JMxiE4kP3qvrNTn3Iyeout38klAQWCWS6VF/TtPC8YVzD6syicHpw+cn1u2yPZB5Nr4n+PZ4X
U0HgsEYdCv/98QbfvLFrNW7lZZXAaZf28q2+ONZ+hFSVwP84HgArCIMGOEGgw8bsW4RoW4VKmIEN
4Bmga98E8PL6GaZhh/kylN4MUrjIu6h+wfmXcZS4RA0B66j7r7Wc+9n4kne5m3WrIG3gBYszS3St
mx2TQh2ERHZRetp98TriFCnQaLf8+TgBC7AEIBzYgZJfEKK4G7hZHpOrgCBfLzQNywP0H+H2VyLK
wThh/WxVbFgPx3q0GjvzUmn26yRxVWg8xat6I/ff2vn7//axmONqrEa6hrbWeHb1alRU2v6ljWd/
Ed2GvAbW2aqYwA5iJ2lZZaP5yHam0/QlBtV9+AzKZLcIivvQFbU7PiLAhR+aoIejMvBgDWL80G4L
u20jq/SKhQy/87+cYAWxYIRiuXY3gHcm2RnAymJ2HYi16uU/WC7RA4T3+AFA7vNHMC66hnnZQmgm
88BYNAfJU3fqyAjtAhWwFcl9XyEqSaLv/ZOaucuNCEnGicVnxhlXhWJ32Dr68B96pm5nHwxgaFuh
oiP3RGzWyDistkBau3LQD68SUASYf61CtAXfezCahNQchPgoeZ6f9GFpzXrugbGQAGlEZSl222fK
s20qJHxefYoSF0krco/hxiRzVcZaFpqZDu2kCBhOyXmz5C+ljT6ds1tCAR0eN2JuTDHP1Coqw7Q3
sYFjXrt2O5CxfRvyEvmVCJTOyz7gEp8byRwKc251jHJnLTpkydMKkla3eCzftJvCfYdoCbgG3Bgi
QRFgjZVgkbxSx5lp5ihglDzS4xwbKu8GfwFeFWDkXfqVCmO2X0QYf65PfihCoG+E1xXj+rUzy6Zc
IkpL2i95mUm4PF0PnJxsEaSThg4cCM1W2dmI1IijtCutzLMgejYNElmHNqibVZAUcM2AhQIFVeiu
6ew6+jk2F7MBDaxlvZXt/YSW9ey8Xl8Kz/0UPLohzYF8AqMY54crAbmwasYK9HXnH1p0M0XmYQ1x
sHqR8jrX+8CqYUJFGLkn/t+5pSiztV7pMFBiGsRcSD6S7pQWYLGnwh3vI+L0SMrsYPxGNBanjNS3
2Qtha52JU80EMftSyyiBMRXwiN1mR4UMezAmjrtlL3JBHlRR3dpj7tZoNtJwBJscxjOSkxE0u9DT
yXzU0BLqccBE+Dqeq2zNMTcsxfE6XRlnXtunyqMMakHIAC1Ze5unrWjskecyYB6T0VmUKfcA8yHj
2LZXsIO3XrmcSsrM286eMa/EEWp78MLw1hLz0dJS6eOqinMP2JBHW9nXw2/M7+zUKHQ1SVRV5kUN
TQEbCubzNTQOmUCsSOAcsApASdvyxapbAs537/pZ495kWxNMAJ7XsQmH1cLzDzjLnDjflFuKKZXc
nmQqZgX8EUxkIvQF3xVRAwFpHMprAOOdHzwj6bKoaXvkQpNXv1DgR+Y230wy/6a0f7Ur1AXgOsjG
IOOMRlVKrWHBGTtfujeA0rVqv96P4FrrT1Ai3Bkv45fcFYpUcM/AxiwTyizMkWRlgSPeViA8IBSv
ixYPRWW41SFHjQmd9uRelGfxrYKgBSyHFjhXmW+a6HPctXYImJ4CNaBy8Bul9+V19a/7jsgMc4Ea
i7aMcl1jcQ5y2ELBQX+zw35/3Qr/y30uhv6KzaPKqvRWGWPE6DZMn9Ll1cKxHvt2BxIa97ol/mn7
tMQc7bkaGnuZcRSmuLjJGjWwiy/XLfAKy6isgs8crLUK5j8Zf5gUuRuMGG7YQ2Mru4lu7EdnILMX
7Y1bhQD+5GcVwVgDOCEPBRirb3qdFKKJFf6O/v0jPuY5Nzuapzqot9coA7XsFy06llZHolVx5fpw
fbV8//i0w2SsRZvW8zLB+RX5pI7fV+lBcVpy3QavXb7d0Y8sb7OYLJZbTIXCiPoot6Q6tYF61AI6
kY70kShf2710V9I6DH1kKX74JiYs4L7soHZARR5x5OBA5y46ZoOBYQooEaiPSrB62aOGISTorH8N
D4UrH6rb72oAPQdaD1L8LEBraelJK6LY4LovpXNHSNWo/Nj5rzCXXG7mHOTOenKXjYU790J8GfeL
omINvJeiGCCAYkwYYV9ZmUnxbMWpctxpN+8TOhfrxzflaToUVIlccENxL9yNTSbK9Eo8q22I89+1
muQCG4km4aoGVrMedW0N7NASBBweuITqx/69SibiROasGVMOl+q9ybczQC/mvf6SE0Q6G4fVL4+A
MFWecPacuslFPrixy8QfzWgXwNn0Fug9ivvo9xNggmKZV24NgA6fQwALSTamxM+/Yg/xZ2mtpQwP
n3QkReLav9X1Cwbm/B74GavGsBMx35zXBjo2D2L6Pr4TfZpn7v4J3PxNFkdQVBgBnwsrYk61r4i4
h/hWwO4Gli0UMFlwtxN3qqpijNvDCH7h206JETIj749WUy6Cl+THa//iw4E61cG7C4kay7RrRlEG
MLmDx91+8GW/DFaZJGrQyqTXDkYEXuERzbJ218ik1UmNiioG13/VVXA9FnLjOmVwViHpAK585nRO
3Rh2WtjjEBbDsewyV6uaY19lnlYP/nVTnFijo4Gl02ahBU4Y5oikcrHKWp40XqIsr6FWvKaz9gfH
EGpRVO7HhJDTRRaj11ExTnlBoQiAiyRE8bS9Bu0NVwXJY/9afVdlkruF4GPy3oSg6AO3N2URVwDn
OD8dwzKHGRBrtGHgabE3VvdU0VTym3fLoO9B81ukoyyB0o/wxcSLPJQeEKx6eOFSMYlz26NShsm4
RgXAtKoLTaV72bWCdY/C5F56rJ8gDRCIYLScc3JmkkmMixgKOvkI5m81Q1Wix3R7cWqFBTO+FZqM
6sCfX2B1S7WAkI+2Qj1St2/LKHlZO+mmbkUTHbzXDKiuP3Q/wF8HMr/zDZyMelQqSc49SH8XP5O9
8TWDBtfwffStR1pqNB6EKgGcqH1mkrl2W7wH17BGL6b30hc9dmcVnup8zY6U4Cpx859QqEOeP/U+
FBO/CB829FAzsQfm0QVSLbBOgReFWfEaxo1TKgBhuAbw19Bo9GJvjkB01d2WPih6RQ7DO/pbg8x9
rE5hr+sNhMdQzSKpcRz/JA8/WxJzAmsJCmOFknVESp6a9F03RI1q3vPzzAJzA455tOjJQOnugcuP
IuRqcaCAyZjgNfqUGiQ+irIY7gHYfCbmZC8QwAPDH5KzTgbDfBs+Flr7lPTd8/W4zDXjQPwROSDA
xgbjDXbVjFldQHl0TKNTPOc/lXB67QCU+N/MMD7Qh3qX1HKWey10tRLr1NSAyciLILenoefCtYGQ
AEACbU749rlrpxgyW7pGwxgvKJKb/KDXA7Qlv2rh17j7HRk/rq+J69cba0zoSI0uy22rajypNguC
iuFroYWiO42TzEL94HNJTLCQyiRPzBLCA5gWPvW32sd5Nb9nePCNvoMyo7kHQ5637K6vje8Wn2YZ
t2g6KY1bFZmBPqaHqSsyImeQsEzL5Nd1Q5wURKf0xLqOFheSLuYlNPVlNEcL2kst8ru0f1yn1dUl
1FFlkXwVb0kbSyydTVqmap6h/OBJyu3YP0IamyzZy/+0GptxiSGZ4jK3kNfp6+yWTQmh0XctnVxp
+oNa6XbfWGBgC9duQ+BMvKHN3b4O92mekawRFrzpkWGP1HbXGEcY6lYZ8gV5W34rI8HIjuZB28V7
aC0LPJ13msA2REmakCGi4XF+dnWjMOLCQL+jWLTvZt3dIkcXVUf5LvBpg4lCg15reT/CRovx2oZY
yzQckyKvd8qSiggheI8mfCFIbZqGCVkxNi0MUdCpB6mnvUsM+XfE/pmmpIkISI6oTs/qU3BiRJKa
yBh5wgVyuO6LH1WZy0/3+QOYO6uG6lhYm8AklrfQtgEgsMX7MN7LeyHfIy9IbZfK3FWFNEINJpxL
lDN6lYx4iqoApGHeQPfC/0fadS3ZjSPLL2IEvXmlOa69k9R6YUgtCbSgBd3X30TP3hEPmnswo43d
iHnoCNUpsFAAqrIyfwynIbJ39R450jX3XuYvsnHmzdMZzEQA0mC4C9V8wX5NizpxGB9g/6RBu43u
SOQ8Ou8Aiuwf4Kw2LnBA7RiYXwOfNbSkxFCd7B6IOzz3CwjGdfv+AEaRSN7u2UiNZ2aEaB1dg6Ut
41WFKbuJtbuGJWGTAWfJJPxyW+t3Zonvm1VJzDMyiEU4vM8Dlt1df8xP7xDuL801Z6RId7Jq/sY+
PLMnROY0m+WcZ2iJdNW9uTzH8RQVwx8QHJwZEYIigyjyrHZYPnesgfl7zcrOzxNZ7G2kLVjBjcPG
DeqjfLCd2AWqfBVKMMD1Tapx7DVLhj/nZ7ywkSHrCBpDTsTG5XvPP4/l6EtJWgDuhp0alIsPaDbE
GdgX4xd0h55k7xP+r12yJrzv8nqeR68A0cusKv7YvqRU8ckEjj7zk5FMkiS1FQlr14TjH1AuXNb5
vKtSjD4IcUNHf168VjLxvvWRVlbE+nXGygKPLgAjZx2FqpiglCrj6dp6ia8/0jsD/moPOXrSzOmI
j2TNtxYL9CAJzOodI2M+W3vDeG3fdYdkYK6tmWj08NGMxggfNKLEGk5PTTJVFlawMAI8JvkU3//n
v/JY/jBcvwTlE8C1QP3x1pE0+W8uLmY0XcD+UFgXO6mZ2w0e5TKdALyGvMQ7oS3RXvHadbL41k8K
OHwo7ZPJrAopxFbLwh5TWOUlV5trIXnPefY235dHNWzuXOPQFTdWen/5TN0KV1TLIL4EBCxXlT7f
iUgCoxGTsg6thkKbzkVTyQGkRpdyCG68ZDA0/NsQd38VTYrXWjX4ciF75inDGOSN5zCw3MV4hL71
jZPu9YHGCQkyYpn1V9TWZtk4iMxV/vfVL3AHzBC3RMFkOPP8TNm75hhQGT2MzIjwFQuwu6cKSssI
3k9KD/Eh7Y5kD5e/2VY+Wy+lkD0LlK5tnWtlW5Pnx3gYdnEWEHanEi9yVVmrbKsaePblhPTJktKd
HdSUsB3o4GeoiE8h+Juv7LC6Lh6bXXXkxV2MMJZ3siu0bDWFZGrn2tCgOgcNYnCuzeYpWahP7JfL
y7lpBPT/fIieyxkKD9KlnECW7wAeXWePZOoOMZqBmD3bX7aytb0tDLXyyW/Nw6l3Hn25l9SuWeOm
Tq1fHWVBZw3hv7eAyilQ0QD5IoFyP1fxrUG7A/hi5GtsNT+D7gQAIbvLJrYAY7j7a0CrcUtghzu3
MZUFrdQSlWF67Z7qdxJvXtnjJ0ERFMFla1sfZm1M+DAEw/LtZMBYa0Z2aR4A/jtWsjrOFmL5zCUh
AzJzgJaXhc8/c1kqYBNIpAN/8R0cVdreeleLIncTDUoZq9hWRPAGG1SMwWevvzfKV98ryRwN5RWc
c0AmKDGmKZRFchfhyUa8+KwtCAuYqYQm05xC67YpAsAZUe34qfegQE5k79AtX7gIDmghPKh1i0B5
tULvouB0c7WlBY0OHJcpq1jyvS464/AGM9+oDk6S89DrKFiEEv5u58Km3Z4Lm/JytvT037qbruyI
JbcY9FsDIDs5qsl/ydPkeN4GqL4dzYMSGq+XY3yrXG85aEKCq0BDF+L9JbOKAr1t897kMFr1xFAo
itLTBOlgYE4ZKrG8x0Jvms+jJ8kVW1trbZV/z5XVvk+6Lk3R/3Ttzg1Ua7m3nMwK0ql+k/i3FYP4
Wphxt4EMgJT7uaUW0PnWNFA0UE9ZGVi6/xXwXUD8WJg99t9mDLHhQSaHV206uDIrHFqqS2pIxoL4
qcmLmzm2XqbO3dndJFnHLTQLqjucqwT/4aOS5+715kxzNUfDms1BhdbnFJZgJKVZoJ+q2zLiN1Xl
Ifb7IEuBMAS9R9hKcvKWp+tfIGxykFoTz9FQaySGE1VF/qjopk/oJEG9bj4H1naEPNmWaWnpBiAz
3lN+u4Sg1LpJbxgAlPXBfdJwOX7pvvcysoCNvIKDBnzPYALBQJE4HNUuePSOvPyIGcgfTEnvKWn/
IA+jlsW5QiBPBsFkwTGUa2nW9KgMF2lngWbALG9VGk8ymM7WAsIOsiOKZx4Y3AU7vVtrTV1mJa9J
8JOGhknicyEMJ2Dh9C2+4vtABpnfuHafGRU2ulPbTJltxKeTJ98tlKBprUTTGH/ruiyo7SsSP1/e
8BvheGaQ/32VWdIi94Y0QzhaJd1r1tfUZPsskcWFzArPOmsrna40kxMXYR7XvmvdtlCrZ/3TZVc2
UteZK0LqSgzW2fYA8q96ssIiccJxvOoNkMl4MlaDrVPgzJSQrpIW9UbMsxX8yXkNosxiBzU+yImY
YY9h/LEP1IMhefnxXy+cp2cmhfNUdxiGZEwcAXWNWjgbASkiQc0p3lTq11YiSVP65lYGzByCNpx+
TQTy6l41a4YDIO+wAwbUC+psV73kXzlZLChIfFB+BCrmw/QvLV71xQQwKkeGJl+lsqCbjq9+iLAP
zcWGlKSJHwIhUm0HybmvHF4AZcf7Ilr2LHSRrVsgfhXJCmzdNAFt+r0Cwl5MB7wN8w4YOXo9QBuA
7V0s+hR0L+mesxRagWMHw89ij9nny4G8VQ49syxsyrLqNKd3eRdn32OSfflepJBe5aGl++ldYaNz
+Wcm0ftAc4I3QYTwUkalgZxlxiN6/GQ7mARs9m6oP1n7FqRTn/SDrDuw/Vn/NihSuZiOS8oWYJmw
ddxI1Q7E9nxNGRBK32ZTdmZs5h8IdP7HO/Ed1OjlYpVZWoRMz3eWney9rn/zNFky3d4zv82IZ/s0
NaPTwSclKQ+O1XyZrOmHJDZkNoTtYJMubroZpWv3ZXpz9xzptwCmwbkshyjGXqxvbFky2KrxoQCP
e7wLkgUbYJXz/K0tdWoVHNU/7eI9hfa8kgW2Axqy6sXBeDJvPjj3DOJQU7av7eAPABxn5oXjo/Aa
PMoyIONmp4kY0BtDlh4ur+tWOK495H9fnVCei2flYDGc9rP+rXfHg0GUKVAX4y6N6dE2O5mow1ZI
rg0KR8g4J5NCSmSXghTHYqSnzPCOoCaUHBsyM8K+hroWh6MDWG8Vlm+q3Y+iW67Tjkqum1tRufLG
5F3c1fIZWWkS2iNjIZ/G9z3AqI+5Tfvg8keSOGMKt/dZoTFtGaxUBHoCMaZLltJXmfTqx/epeNYC
RgdCSg/Ihw9XTHu056zjoxfDjj6XkP14K/zqOfPVf1JI3o6838b40q6WzipdQhS+ofkDFry0YVGf
QNfIXssjP1EVjF+nu3Y4eNASl6zn9lf7bVrY1gR8ZmNvIzjy/DSPWaBhSf/ki/22IOxcYhU6IRou
0XX9vAAV5SaPhfP5so2tKhfSw28jwt4tnKYbtQqjOfoD19Kgu2Q3EZ8clX25w73gx2Vz/CdfCg5h
45K6MHPTQ3DgxRrcVfmut69Yc/e/GRG2raozh2pLQ4HafrPMa6+FjoSd+hj4kHygLZTAevHEc9gd
Z6NRFpxZvI/BXzn1UeOSAHfDIXExzmoA4JNEyg/lXgYwkwS+eCjbPR3NekJ/lJaoE+ede6fm/Umx
3CTslPrYUe14eVG30wdkuKDAjGedCDWDQmWrEws7bTKuFf2lrTE+5cj6cNte/TYibGfqTotOKkQ8
q29pi5n0FMTS7n3ZtEGcWJKv9zEWkZ40FHb5C9UzxHKGEVeO3SoWCRuQIuvjdVNENVR4awxuXV66
j5kChkzY0BzQXoD14jxJOZpm6/3sgWAlT27VYY6KLJUyufFD4nxnAePPmTtQs9NcIG/PjWTpoHR4
ATe+ZS6OGbjG+JjT4cXMluRxHGz3ntQzqFAxSwIWSdstMJsy9UMtuQlsubr+FULKYnYx5WMzEIBH
FL83pwfS2N/+/WqamKhCNRneQoTo3NEWT646rhYUl8z0c5KYgT4Vko7zRvkCi/nbxoe6aOkuCD0L
olCYakJJ1Lbqm1lTqyfPzKvr0TKUb3bpVF+UpJpuiEnVR3Pu6juGme8oz2oMNMaTedBZ6d00hUcf
L6/Ax61ogO6Ag6tN3rI1hFts56beVNk5xscUAEur6sbzIITtxa+XzWx9SzSn8aBB/cY1HCGigHR2
tHrIQQrWAqz2MIOByQM3cc0aCURi0xBodDBKBRghAvj8izqMsGlqKd7CsamQCEKj2SP4B4Zif9mh
zXVDn9szAS61QWF3bieZzSJls9sAnugEfdtGqW6hZipLzTIzwhlXVp7aUM1pUH5yAzpPO5raUeYQ
SULeSl/IxeCmdvn3ETXK0yzTG8VUkFWYXqH3mnxWhvxTZlhfe7sJL6/cx7wMMKmBAQXHwvsFHb3z
lavavM4yBUxROkpCLjm15c+uK/ZM++GWw48/sAUpYP39Jf2hvTJkI0oWqpeABq5+UUDt29Q/mqYP
Y2PkxIYvl61txR42k42+BOquUDI892zCr5gMcB+Fc79TtR+KJqtHbH0mzhPlQcEUwAPxlKkLG8xr
tpmgEw82OzTbalIl+64aDXI7gA6jPzUVSKQlwbFRfzFs8M7YwCnC+gfKKA3J3Ry1GF/sYQ74tS5+
TV/qK07w9Voc8vAQPxZfLi/lBmQRQpPcTVBeA2IhzmCBW0rvXFq2kNKzQR7YLcpRXZIyIn1ioGfe
g9ZjzJVgSDKA7sB19amc1Fyyx7e+J3IVZqHRe8bu0M+/p+7GkzdqS4Ii+uBXmu335A+OOMzm88I2
XjcgITi3kLGqiEtaQMV16u6XakLCz6LLK7mVQWw0WPitBPNs4oCploPHoNZ4UNbZcab9rhssv1Yk
jkisiKQ2GqVNXGg2lsqpr/OseWQNvYq7+emyM1tfZOWM2PrNFMXUarQzw2rMv1F7miPHSyvJib3p
C1RicS8FW8jH8T/D7KzJtBDu1pVh94Fu5td6sYSXXdncVRiGUTX0L3FzFHHbjtqCdautE2BH0fPN
6C73wu4mR0nTfQPoEsSY/WPXHKgVyhgvNppvSMEr00IKtjKvttU+Q1pESxjb+RNF2by1T/gNgBOa
QA0ApYtnaAZMxHHa9zfuowyttrnIq5/Av/T6sa0VVFPqIQkTowlYgXE8UvsJyaPLq7wVMKDOQR7B
QAFo4oTz0xvtDmA5Ag5v2/08Ou5XI1YkH3IrKYNPj+tX8ANNvHHonktp2iA7MuYRX08h9kuSq3wk
L1B8aCT+bB2eaORjehKkdBigFK43eu6NQ6wnUMvU6kcy9D5tjRyk7gyqqNYQZUCXX17ADRQTkj/O
SAyJoRkNHaLzD9WYI9qkM9yzvyqQ5m0em4f05N0uxEfl/5lTdd4WJy5srEpuphvVhHPLwrfL8o7o
FoHlEtwib9ZOOwwHdFyWgNP0/wPmXB714qsHQ7+gsUQbAzOwgqc1KIs6pQNLZv0FkJZr45CEb8sD
EJtoQMuRzxutK7i3Mie4x1pmG10McwTCn8p9bUV6lEb5Pr82yI2Wg6qXm5VdKDejdWVVuKOkJaPJ
UMGqVlbXlt09UP1no94Sadub/0MfVxNaDrio8DFfYYM76YIJC4fvvMDdO3cTGrc5Jv9BcRCRKEWa
sQBRhQ4BmmZyL7eyi2O5Ghjd8VDWxG3iNJWzMBdeqqwE8K3CtAX1Qaci2RzvCjWik+vzW9iOPQbS
MaRSoU4SjZHBQVAt1GqPaelrz6huXNE7JYivs2/OqQ+qp2mP+b1oMn01nPbTS/7Evv/7YSBcm1YX
CuHK0sdqV5gLftDS05uxeqy1dFfUMujERhvi3IxwgAx0skkDgqYwMyOoHkBkST3Fp+LJznwFC/5T
fbJ988sCKpKw/gd7Z+vzrr0UYivXzcnUUxydA+4yak5C4pWgun37g9S3NsN/xuqMyopqHFTuZXHM
7qGtWjYBz0JzD0Jt6FmGBureExSu5oNS+4AFXDYvc5Lv5JX1tqpmgHwbXKnq+oGhXOZ7ZryDyq0p
iWKZISHvqWVKijZFzExGeZM7oMtr25uWysSJtjLPejWFfEcTVWkx5JeE/eKEFoad8oruDedLvpT7
/23lhBwHie7cHhYeHnHul/n3PP2Wj6lk1bZuFr/d0UTuY68g/cg8rJrN1FBRysCdJfG3uWB47EF/
mxPaiaWZCtopVkxxS5smM2qGcue5Y+/3k/GqkvLT5SXb9GZlS9hRIDvUvGTGx2mHLJoM1dfzx8sW
Nr2B2i1KJdD7wiDheThrpdrk6YyU7PVJNCmvbTH7+dT4XdlIvsx2dgJQCPhQB2NZYoWBsNYAO3qZ
hIZfHPVf9c64au8I6Pfn1/6UPxvgoJ+vlhtcor5LmSG3jj1MPzicy8eEFIaQMxinxF4mfLQ+pLqP
jlhzxc+GHkww5b4aDu5zjZs9OgjjExSwx4PsXs03q3gire3zz7DKGsOId7zi4blHibqPzVdqqf48
h507YbDmePmTbt7Q1sbEzJGwxtIZnC2O/5GeBhVbWA0gwuVyqDLftkJobU7IICVEI2Ic6Hj9QZvK
mxLf7GCKNaFN/32j2+BDLH9/RiGFcP7sjM3wzItfivJnrfy6vHQbORf1e+wCTkAFNkwhTNKl7FJv
6EiYxqpvMi9yDOozm+wum9mIhjMzQjRMRj/Oee+RcHC7HaUHQ3lO9c9AqIdjL4N0ylwSgqFOUMhR
W7hE9MXPJrZrm8Qf4ulw2aWNIDhzSQgCvSQYEOz1xgfPw+ceJW0fqjOPjNZ54E1UNhuw6RTgXgBR
gtUFcwjn28kriWWNSUPCLmt9Bfziin07d4nkqN/Ivg74f/62ImTfSS/SzBpgBWM+LfsBhJkkJcoM
COGWG0WW6CW+jZ48OWhhjvg8lz+LbKGESNPnWs+cGi4oeReAIcdnaRzo1r/HD0HaBO9RvnHQthEf
23FtzhO1jcbXhzzfq5kJydiCVH6dOmn0Bx45GJp2UTawPtSOY68zdEZR4a/jm76H7pMOBb5BpkWx
Gc6QaUGnCSqmGFs+DzAL8bWAEwHdoXqA4F7RBQuxQoXhfjROsi26GQYrY8JHIsNQJorZYwjPKYOS
XjNb1jrcDAMw8Rvg6uFsUsJ+KUezSvoUza55hErhhGISaV8S4km6PFt5DdmEfxp0X/SPZEfVNEHE
k4SAlZoYgRsnR5nCpVsMjQRaQ/uBBWk3thpOvaHHw+xyaGwVRVwAn13wLNmoR+pCrkuSrlDzDsql
mBEpnhW/C7TvXtCBrcfeeQ9O5OytQD8U+38vkogq8cqukPxomjpDVvcQ+AQvoTkNgWE8N38gPQse
MtSt+Pw8KJdEpsnFzIbenTN4VwBwXQN4A4qn++xbiauTnHJ9awesrIkXw7bprHxaUCjohsUng4GH
3Oijchi5+iI5O7bif21KeK6jizCanY3qGW6jPtN/6vb+cmDIfNHPdzOL8ymHYEgaFhlE5IiPlkXQ
VA8JSBAuG9qqHq2/kQiKx2S207EOrqiYtW0Rgrzw8BlyHoF1ql6zaPwsuxJt3fbOTAqnlGsX1HYU
mEwARdGfeSOo3BdXSvVjDKt/wN647SOKZMA0gD3jQ2+6GhqrqMscIoOh80av1YiXjpIuMJ9NH5qL
exaHsimmzQ+4Min4SKva6WOnSMNGV4+5YhyhTPTGvML0B6ORfcStLAZY29/+CbmfGGrjGGD1CTtv
jpYeDyFgHpjftrbqL3Y5h1TG8ylzj/999TooTRPZmcHipECny/5p5wicKgYbguxc206RfKKNX3PR
VBZMOSbpM7NBqlISFIe0XRmlud987Q+4I0wBGA5P7YN6KALriBKdZHNsLCzSJKbqABxE2Vp8hE2Z
NWWu14BqEzi0DFO2d94TFynOI7zLrgbw8QTWEkALQU5eswHj4in6t23B7zlvmkVRYFu5Qp3oLd6j
Kgi5Cr0KrM+cqrqP2PXcg8oV3UtZ9G7ktzPbwrGkMJYkGj8eui7HCXwHnjvJybcRQGcWhAPIcFJb
bdQReshaswNOHXLIgKtZ6FH13U7yFTfuEme2hDdYZnRe5RhYyRHjBmaAOf6fcTjwuhvQmOqhQt2t
khwQG4D/s6/3gRoqBikQ4TZ5ZwzyhFkIk8SvUp/PooFYadYiWaFvK8+tHRW5ojRzTjCCzB092XtO
5s9upgPnU/X27AjixlAG+d/+in9fX8SRkmrKwQ0PQqBwTJP9Ar6NxXkyND1Ml38/b3R2YREJcpo+
zz0nTkBY0qLgl7SBU81gM1fDy7GyHfi/HRLSdjPoEFBtcR8DTOro9eVd1yWSrrDMhJCsNYU5Axux
tzzQbC+0vzU6R2KCbx6hdoM4+O2FkDoUNjoxISZSR9f3d11cpUFexV0wNrN6VQ6696tihFwrDsu+
/2/rJyQON2mcvmgREFlc+ETjVTnJjX0L0HHmnJA5itFlKeMx5xbGDS6yT2pNPudxfGUQAA0hJf8A
zXojSLo0AcGM9/mygxs8u+eBKCST0cwtUlAVV78n+0YpdsNuxgsBCufvQxTg1J/7k5tArBaluTLM
TpjBu7/8E2QrIF5005ROsVI14Ge5nq45mJ0c6a15oFI0+dZNbb3W4ivZ60xo/XYMmntP+okPEKEL
tdO/xPDsHzQyJdnk/desLhUsp3WtetgZY5BgUBcz5iVm8MZpVwAttJ/R66oDGiQ3hbKXrCi/Tl/Y
MOIlOE5V1jcUMcVLrJz6pRyP+ivbcRWlrN7Nsu7aFmbjbGGFPKOSESDHscM+OYJgz3kujkuopaH1
GQygheNbe3C5PQH/3u5l03eS9POOMl0tsp0Wet/3+KR6Z/i6ezPWEqD7FijkzDch+3TOVKhLgx2S
f6qPze0ctDuMZYPEbXjncbOPbZTf97foeGgutC94KMl0zrZP/L8T4PudcuUk2jWFN6P2AXzbeNQS
su+aeF+lMvyLzIyQighUvpitIGCXZH7SzPELtdCatmQaBrJPJqQczW67UV3gTeWoAY0b32USwmme
li/Ev4i6InHqxgmFhcGb72NwLM2NEZl9f48CyJdxaSUZTLJuIvoqz1tzyroF7zGcEmbshb0+BRqR
1fgk+eRdtmEdBfWYenmCPKmVDuDPZsZUzHcPZVkFiT4sKbDQail7M0g+lli4yoqhKCaG6B+Uk4bW
Alo4kleJ7GMJuQMsAG0xZUhWRqd/Mxs9mLx0N1vkulL0YzvSJ0lylHkkXFiKGglD55vpvYrDKEaa
sl0ZQGiO3kFUMqJ75ZlIjlmZj0IO4WqgtjsN2FlddZ2UGFb2jGj0tMiOTxYAZZddlHkobLAqrZWy
XiYej9B5jImlHO16lFW2ZaepCODv1apxSoIP14ft9fjJuZqusIi+8Wu8k6va/pf34985UOQ7sm0A
pNUCySlhQfWL423Z3vwG9dmgPjgv4879ol67ELfcj770eJOcpyKjE5BRadxP78dbfKogah+5eHBN
EQpzfLBbNvIk+X5ig1tR/z9CdfBw1dXRYZUkQjYkXs6ufYaw6UgyeUjDWE1c+/bpgYFMPbIjes3h
SHyCvr8inGu9+6LukhKVF7ws010qowLbTJweOvgqB5ZB5+G87MKGeG48mwBNWTaafeXNeQeaSOJm
xtW4WMSWHAvbl92VPaHO2Uxpo+c9ItbSfIPr2dS7JHTD2fO7IerobgpcX70GRQ7qx777Uu6QJGQ+
b37c1W/gsbbK4oYx56DGw+WoqLtvc5E9p57soJAtq3FuYurKgWU6z9lm4pcW0EcvHX34gxyzckMI
oJSA1TCf2ixcFnYLtaCTpc6yp9HmtlvZEDK1CcX4zMvxuapfavAXj6z+xMIOmjjpTtZCkH0XIUWb
dgU2lZx/F5NAcxQsxIos/Pi6i9cStM+BogQzLsB/Ql42bWXqqDrgrvqQgPWu9U3Ig+s+UM72tzQa
rmbmGyeocABhvVOvvX3RYLyRgLIJUyCSQ3dr+spd/RYRYc963RvaFL8FjKnVFVRCvdQ3wmrvBelR
ZQEFp8Ivxfb1g+ySuVlKAgcx2nq6B2JYcVhjQT3CrfiziPN20FC7WrpAAV2Gt692GTC7T9bxcqhu
bQcAnTGAAh1PMCoJy47pssrVOtTmeiAwgLTxF/15GGVKZ//FL+B4oOEJQ2JLfHE6d5i4mey6+mal
6H0RHBPaQ3zXHV1wSstePlt3CvSj/rYn7EDXzCdTzT3cm1DNrBrFz9vDHL9W/ZdsriXnxeYDD/Np
QFzpmOPRRQwwFBCysVdxxW3DZWd/aoL4PoWeJ877OyPIcOqmd0Sqube1JddGhfcIaDUTgkFHVOWn
J3WATQgb/UForNwSQmMuM9vOHWQYkiSc0M5vmocOmPHLVjZPWwMDnzrIFFVQIAsJWVkwqQbqSZwm
n/rKd7W9xwLtzXnzyL5NI37epvv4qSyDNj/OqPWQBzMFVqi/Ga9kd8PN/gOa0CDWw9gS560/PxwW
zc6arB84+6axm3+mJ3CshxV2oHrHicU4PUe2B+mnrE229XpZ2xWWum7o1C+8Qu7MdkAUdUd169BM
9pPa0v3l9d7aGStTYkGpmpOxAgQa3eBxYL5XFPMeJ8kEmNls30yJ9aYvmmycaPM2zC8x+L/lWR9Y
htN6NOOqcHm1Z4y6Ry5v1IPgd4lAQXT173lMuXQpCMZU1TAM0Jmdf8RiaZJlmsE3Ynv3Tn3MjTc7
fb28iFubb21CuCv1S2c2U+zSsJgx4OWqQeL9QdftzAvhKjRTWi+zgd03p8qJAbTop7S4tpvyTisX
2TNz6xRY+yPsQVomNQGhLUXzsPKz4dbKn8hMJPnkv0TB7w8jJGV1qhS3acFt+5f+sOY3Qbm3InVn
RPOhOVz+RDKXhPuR52W6l5WIc8d+VNLnvrnK6fGyCVkUCLciJ5vTv5SYKr0ofGUsDkY7Sa6SMjf4
dl7diFkZ12WxmNg53nSnacmRTizxizb+etkXmR0h8ymZi3G8FMu11K9q1gLoUwb6+POykc2L1TrO
hDzXenND8yzl4lG422H6IbQOJPKiN/uNHd+5beUUo9sJ7++oE99RzVJ3eeUAhdeHzac5+kv3NP5h
3hmn4lYNzYN3dMImksWfJDjEupeBQdBWIXDV0iimG/TxBypvkrOTfxTxzrxaTrHoZSZDo8Y6jqvF
/oE7CEbhHgk9FSrduaoS9kw2vy7zSUgTZHEbQAyQk+Iu82Mn950/gLhCfw+4DQzegR/aERIr5qwm
uzDxsVg2ZqAWGLNIdXr7UA91+uVPgnFlS8iwpsrqMTMMNJcoJFyrESJuk42KyTBC2kxPCWjLCbtC
Ocy59xRnvDbbUffr3jIiV3HjyKnq9oGl2hKAbNLZXf5xm6/x9UIIS52lPZnTlKFffRoj/gLZpSdM
su3LmzI58I6298CRVdYYqVdx6YNzTSbksHknWS2PkK37mJjEzJERKvOZdCyq50NrUV9Ts/CyrzJD
QqbWBkxilh0M6S1OOwryZLqzSRUtric5E2SW+N9XyRTHQZcUXKMzr98wK++nTRcNjhO1qSvxSZeZ
EvI2QRjXPcX366J8QT3O25EDhgOp7wJ4hbnLkxJx9TdlXz3raNlbQXGi0XRT3SlhI3lab6Z2Fzoz
EFdwHM8Qkm611KjRQYM17MfsYBL3pKf9L5Muj5c/42Zy+G1GJBHLQH89zC6eXLQnw64DvSvEF6kl
6TjJrAgJohzTaehqOMNod2V7ceRRQ3JP2TQBtgTDwwsST3EhHqt60qYFGKtwirUQnLgv3qLK5BE2
M/fKhhCJgDnZeT/GIL2ylh9QMUE6recgdp3PVtfVkMbW33qpWuVmTK6MCjEZd4kz1W2KXnLbFg7K
eMV8M0+5cq2znhzrdOhl807bV76VSb4Oqx0XV4nZqQOCgjQB7ynzV3ECOjaobGRRsZfR8sk+nRDq
41yNTusxkJzqqc+pBr1ilJy5m9eJ3x59qA3VROm0HAE4OMR3jMemY75D6M5orkvgtf5gT62MCdHu
QYkBinYw1rpaqBY65rVlEJXN7LAyIZyCHtgEWVLBBMIhYtoceeNbb2kvlx3ZflmvzAjnWc10pQDt
NO6xcTR9sU8GVEPjUKv3DUitgQvdmzvzMGuBI+9QyDzkQbOKwVKN2yVxYXqJ7zI186f+JTX68LKD
wt7iDDioWoLHTjdRvMMA2bmRzGoKOta6FiR9kgPToIzp3aDo83UJAbzrkujz22WDglfvBnXVdSGJ
rGM2TiTSHqZam5gyAMDbVPXOY3TeeYb+yaxlIBxhT/1lCEVZLqOL/4kKQUqe1qzKe+rHFLz5ZfHF
W9Lvl30R9tR/TEAFCwUt1AcNITHZUNqitJypr2ux+RWzufGhHVgdgt13ftWzSX/I8ZaT5eD3QsDq
+vzBrJCcFKa7Zd931AeKWPsJjFXlGwSclPVgqZGVat6+I1MeTrqBoSSn0ukxX3Qnuuy7COT761eA
I0GzHAxzeI4Qnv2EfkdWGlqQHc0TnwpwrgiqhwMG3Xu8T4qTrMi8Faq6BfopzDrijBMZaha98Cw6
MOrbpJ33hjkBwxc75E6JGbuznM6Teciz1Id1XhkU9n47VGNSGMCaW03l+lAM/1Vhtugmw4BcDNz0
W9v31a9YtVMIGmrQF+wqElQMhfbLK73ptw3aNkjVYkRHhBUusQKuJQd+j3buHvrObjFxX03LACK6
yvSNlIwSbB4/bj44jtEjzwL4DNKUQlx7bZd1jEGoMWVJd2WUCd3ThNRBP1VuaDENcx+J3vlD5nQP
ZdHrEuiFmHT/Ci0XY8Zg4FAxligcHzCVV6Bu0IOm9VmUvI6fAKiOyE31ZQAbdQlJj+6a4L9/EmFI
gxDGgT69Y4mTLsPcWDQ2iso3lc59LbrJBhAWrA9JoEz5AvJjxfDi3eWv+zFNQR4eHBX/IYwTlWCV
rlQStS0rMOYxxQEnqseqfQIo8L+c7ntfVHDvYEUhFs91KM4zfZIkLYRTPD1YUCsb5iWI8xdNWv77
6A6u6/AIg9wwhuR7bgWFdwZVSo36haKWo99YGmYoyjyGNNPldXsPAjFIOUMXBqJQgMeI3LklJda7
qR1LI1CB+rO+v9/Qbu0dpCeknKFbTmHfIW0bCAqkn3NTeVdCSq/E0Cqy7gIaN/C8OrUp4xkWm03v
X4irHeI80eGZOMpttDWkfliO1/EdPbqn8kAeUvTQytjXgYuWy59suKWDYh/02uCMA+cZ//vqgsEG
c5qVAgJ6lU1Do6l3xH29/JE2LYBUzISkG0jMRGIzt1Ga3mM1uh9u5lfWvck+XzYgVub4muHfRmUe
cgEqxD+EszAbZj3HmCRoa0IW6YXPdd2VyAnGnXEyAiMqovGQ7C8b3fAK4AZQSYKz3uNZ8nzd7AVa
UDYq577bkahh2VNpgHHlsg3+bwjRjZeczsXqkRwghnBuI4t7zyy5hoTVtSfiDte0ok+w+nTZzMYp
jtYGOhseT/bYusIuKpwJdA6YLg4sTL/ZBUQ2B6Dx7TtcCA+g/QcllhR4w3/6uWswCUI/tFNVgwso
nrum0wIHuNdpQXyT36oRUjsqRMWVtm+OfLIKk7SwCwCO5Bj9uKKginEglgvKIzD8WcJX8/ohWfTE
1QK3emrYTW+eVJk0+oZnIOE0HcgocCYe8fwwjQKpd1Bw5WSWYqIDwhjoTrvF8olSQyoMuBh72A2q
E9sS5z6GJLItWPL5ymLgWGzlztXcKWTSMVa/2PF1repTaKBGeLgcLRv+gTYWGw4FTvDdmsKXK221
qJT/I+28duRWliz6RQTozSvJcm0ltVruhZA5oveeXz+Lmpl7qlhEEa3belFDgILpIiMjduxtmJk9
lGYR3VcihH6HyqcTxwm6LHu1ukHY9VOWvVHUllNOdP1HB1YnlXrFrwQ3FrMqqIRAZncPsyqUP5Hi
028Ly+XtIa4E19xe7BAqu3hgOI4vdyeSnoI+kslFHC+3BAfdyx7uDlqNUgCnmfRu6sT+d+BPnmTr
fRzRqiOpbXoIVTN8uw/gUxg2VWY2k7hMKssQjAe1qmd2J0g/UHo2IM5rYLgQjY11vY4wZ0PcADCf
mLRML5yNTPu32Qk40amKPlpzknyUq6dyGiM7iaqt5MrKQUQEToUEUKOfmJ/LGR7hs/UAAeS25GXo
is0Arl2dmENi00+65eC2jC22rFBCH4M0fWYHuQaQULX2qdi8iHL1envfbNlZTGFWG1GUWdhR6caO
c90O9NENEYX9CzPcpfOFrbJci0SRiuCsEXpBbmuJpNqtj2CYXE+D3RjWFjxk7bAjrvv/poxFORrm
XF8XQiOz8zreKWH/tSyi7wJ/Lwz8TGxpG+neFRdGzC3KJkfdhGd4EfQPnKMim51nnFoHy9Dem0P6
8e2zd25Cvtx5ZtOqY6PPJhr9sRoj2hQD636ako1k79rU8UaFixFImKkvV4lW17zyZOxo/juvUm1P
MGwjC2xf+V430v5vBvUfY8t1KhQzVnuTnSd3zXDox6Jx66wf3getqWzcMmub3ABfwu0NzITyxuX8
5aXUpOGIqaoKdty0tiEPp3BLtnrLyiKkG9VJ0uLOy2xRGrOdUYiabXHBQRYSbYFK1hwffH28MUGt
ycoy+kmboZjChIUqAAMf5KIRHyk6RIcyMbJ7lCO60+21Wt3jFpcKbJYGjJgLb6R2uVhNAq7P99Nn
Q8hAqfq/b5tYHRJ0BqR9uKR5yF6uETK1/3eMsuAp88JvqpE/T4K8m/NFty2t7vIzS4sDG1ljr2pz
iBpn2nuDjgKnacdjNCgvpUY8nOXjRlpibfagt1ahaiBqvHrxBXVaj+lIR6LVtJ5tav4HrWoq9/ao
lpj0P7GGSZRDIz4vPspplxOYxXIuCQp+D1qf5j6IROVJSdRqn8TjAKAyHg5VMLTONI1fjKCRHKuy
moNmRaMtaqPlTHqluoMyKc5YJvpdr46/w8A370NoaDfkb9YOCm83is7c3Dy2F8fRHywpHUd2U4nI
uTd+keXB1uItSdW1DTWTvUJj/oeYbf6Ks1eiqiZx1xSt6vg1yXaztqfihQyKPd9CfzP1ms5pBGyJ
isDidjMjTUwbktQ8gKW9vPO/Gz/9o3QUdgrUC7lsT7th5zvly5vR+f+76P9aXmKvpl6svUJja0Hq
1J3UPG0PU61HL7cHuGw7+18zM0ZPYhfDpLIY4Agzdqjok+qMd+knvXSIreBU3CEt99jY4SlG4i56
MmA72dO+uI8Q/tmCCq7uGUsFzYaeBpmMxaEVyHopzLzqWH2iffHL1LIFyJmdMOuDD7dHu3qScHIU
JEX2DqqZi52jlA39MZ3qdD9njSGV4oly5LVMLU23h11LBAjbrP7Zd5UNP7tumquXhy0PIhh6Lk2P
0diIwohp9b3oiDtFcnXkpz8IdHlYHyACqnNi+p3kFB8aRzjln2+PfO3IWDJVDnkmYDGWoYwo4gTa
kDSbOnYvMYyWiSF0tj7m9BubzVagtrak59YWUQ1NQOZgoFJlT12x07zyrq9yWzaEjaBmdVAq7y+V
W4VM9OJappgc5WVPorKm68mpvIYa9tQG9zU8G27XqsFGp8CKtwdPg2oufCikLJeVKa8KvBK9MtXR
fNGBypfn1tPtZVq1MKe4TaK0OY14uUmU0ihoNM+pniD6Ah2V/Lvywo2duLI4iCOQ5kDMEgalP/mr
M++JCEU4WRY28rDdm2HwZPbDwQqCvxgK3gVRd52Q8wqo2gQeIhNCpjpNDpsy7XCVy9bcYh5YGwwX
DgNB0lDHXV5OmCeZwWAASbPNSD0psfhZNctTm4k/b6/LmhkyurNEgATsY4nIUPQIbv+S46NUwlGt
/C9qLh78uHz/35lZLL9lelJVKyyNVMrRfgiTj7loyC5SUM3+LyxBY05qhpBCW94uqdrmXtqWObxF
+Z03QgbqTarlxlr847ahtR09CzJBAA9khrN6uUBKVXswiXP8afb9AsMtN8gYb+2ClbgPfMm/Rha+
NRCMapQn5q1IhqNvfvHV3hbDB80bTsUbAebzhYktJo4qi6ThSy8HpIaygtAaMzdAtZzJUNmQDmmC
bF94/9yeutVNd2Zp4d6SSUnzbCpyW9fFwfXU0u0QA2/EoduIclb86MWQFjEAj4M80jUuoKAV76sh
exzU6Y7cl+yowfQXuRbDApAocVwV+gIWd4NVBPGgyWyISrF+h4bwWprVz0yxtjDSKxsPJzqzD5Ht
n38u1yn2O09Lc250I7OmxCHQyYS9OalD4t5eppXNN0t8o0+iidRDl8kjrzUTK4nwDcKkQXieH6Lp
3leER1EdbKN8/QtjaMLOpX0yust7nKdMLSc1eyKP7lpD/aV6xQcKGvtOgpKzQMnktrm1SeQa+o+5
5WLR36dGDWOrRmGs3SCJJMijxqat33wpaaSO5iHNMgf4pcvVmjrDLIJO0BxSvHZFh4zQ0gpabkS7
1yeKJQLgQWWGNB/Z/ksrUjJp1ZgbDEe0PhIAJc6QoCTo+caX2/N2bWjOJfL+oTxH/8QS6SGh72FB
45fbmdQMOyFr4boKPGtXt+VGZXp1hTQiBSp0EG4tm3jjjn096bijHlUeB1W6r1oV/ro9mlUbOukI
Xrrzhy+OUod2pT4MjEY00+c2z9/X2vT7tokVF4TA9r8mFhstM6y4smROa5kWPDeyh8Iv92YTfjfy
9M2bgLWBpR/eSKSFaJG83AR9IvhUBtnTtWI4USrsJwvshuEd/mZE/5pZjGiymvmqYETQ2h6E+h6g
oD0Y8t7Tt5QW15fnX0uLK1bTwjmhTMeXP0BOolXYMuUPt0ezuqHPJm3+hrOgMawTTmfa43fq6gsp
f89JUvk3uHjZuW1odTAIXc1948AslpCaoGrNzicosQn3XGTXd3Emuf+dicV81VorVmM5R1k1Ukze
Pgcx9N9ZWMwWrW9Z5qnzIDwpn1VhnrSs3KL4WzsyKHRR9qJUys9iGPMioAfNBrMm2ncH89kn1xXr
3qc2F7Yu0z8yM4sKqYlonMjrh7biK91Lqs760I3ssWAUwsGGJ+ZL3ahfamRLbaiHLcfXe+FznVKf
Eor0w1w2scNksAB/JaVd6RGIgTQQUX4zhzsagqU9cj3djqIkr24zN/e51pkOMrml47desy/LbHSN
0vg2TZJs10WtOF4OLyPNDF/ocKTfXPTv1EEC7V0pup0pWb5PoLRyqEKceP5RPRZRARLao18r/xSW
dx/65mNbWb9Lk/Cz1Qb/vpBT8z7xii8oI35N/LCEPwkFQV8cNWcQ5fQxm3mHazW+o9kGOl2x8hHC
pgu2rMXRfuuO4Z6wUL2hygDsYdl/4oex0cDTy54MWv0U6nlt92Lgbez8lVLibAaFwfmPxe10eYyL
WEw7pQp0sj36XfuIoPPkxO+2Re2vTzFZDu4kijXzo2k5HAG2L2s0NR79feaahXiXqfWbPdKlieVQ
1KquggITraE3LSRtTJ+NQ2kiR6XK9+bXLDkTAgcuDB5LdApdTlwYJIMMj15hT5PS2oMWfAmG7NPt
PbDmYxXyC5SxQaMStF7aKJrRNEedazYfe+8U9IZo2qBUik9drUES+hfG0Jskg0oshBzkpTEzoVgi
JSrPc7o3JBrhSgk6CuHn261AuEGOhqt2jrkuraSap4BBJdiPrThxjGh4Ccp4V5Ie2xjOWhAO/sWU
EWdkgy9TM8TETTWV3E9mlEE1IKrZy9z445apbD0bfkzfP3wnG9n/lQVjg4MbBqY8I7EWhQ2xS5Ro
KBLNaVUcTwpr0XDSK3ljaNdWNL5X5U7U2XxX8o+VmhkIhGqaU7R3uj8ekvQIcG7/1oWCI8EghwJZ
A1aWZSfa6/pY9jwNoqz4INeC29bvw+73243AOc/eJgqnur/YDb1U6mWjxZojGYM7ZIPdG7WdtRtZ
uj+qwZd3lUYhkJB4JigHPLDY2rlRWlbY1bqjHvqddyc8h8f8g7DPYFULnPj9zAKLyJ8Ni7Ktn0o3
/jjtcjLAT/m+cCy3cLdyr/M7ffk9HAKJ+hrPQxQtF4cgo+Lf9VzUU54idawbv5J2eDBF/8WvC8Gp
0ByHbG3D1V97YOQmz4wukgejH6mNPHPaj6IW22psPupieHj7eiJNx8PNoq5MQvRyYLrUq2XbERSk
lnkyoscCUWpP7f9ia55bmUd6FnpKZV+RyJTZNUptS355KDJzH7R/cwNz7wK1hdWe7M5iMAgY1DwE
GMw0/QqU91W10Ra8gg7liWsCnSG0ldigi93v12DeGrJ7ZKuD3OlkRY5tharscUbdnZqwCY99TW5n
lJTmEKcBQc4kyxBGtG201WOxtjt0Zo09aagm3N6Xc1pOyjBOGce9FAvX11O3SH+8dW9cXs+LVTPb
qpzqmUlDLH71A+wyyTcFope/MMIZB7T3B865MEJlrACagRGz+hEpPyQIpLStdbs+vYTXvOSpu/Ly
BdB2OVWVRftE25AzyM0ayp6yVBEySrvCjgIjPeXi2O5TVvW5aqc38knzPsU0BOWzdKZIwLbYMVqu
NbKWqICE/CdxKqDyiZ3bE3h9bWJhdhOkXOZX8WIfyGNsMX0CiVPTpJE8zd4n+fRsKVG1r5v4vgil
DUjN9WWGQTjJQTYgu8vYLmczapK680XaQ/qq34+WZPvqB32z53fdimIhGMNZuyrUhEJYBSB9cX6l
jAAfsPmZazJzI0MojrdnUOeDL537PCADW9yalLwXayQVNWnOXmeNpE9qWj+1Vf9s9M/pVpPS9Ym9
tDN/x7kX7JoxLuJ5qwPMsyHozBy1b94c0FwaWawOMVo6SA2DmTSxs5vCewZm/jUTtjRbV9dH5wUP
PxOVgWUf7ay821kTrx2rlNwu+qyM3019K5Ow7Jj8c3xIUrPPKNCbV0xJmpyMYj67IHXwfmXR8NMj
TN1REPlgCcKLNkwPo5k+KoOi2UkgvU45dMB6tYGIWDth5x+xcFGqPppT5ye4C03sIeCRvdYdgi44
eTQwKU9eXE3Sp7K3tNfb+/LaLtohVLnplUEP/aqSaAGXTFW2jF3UeedMYWPadPLsS6N0C85EKDZb
iNil7hvzzRsJKDMJLUjHtOUF10W1H2peUNgzcDs8qrEbZY9j/xhltgCMQNzLD0Fl67EjtW4V78Zw
3//Y0le93ll8g47qKCUGEGFL/5L04ZT4AcPO+8LcG4LeO2PRCnZZb7H8rR1Ig0ow0tHkk69SvH0k
D1o/4GM0Qz4WFNFtLWu3wJVr3sUA3Qzcdk7C/9niZ6d+0ChGRTG7R/Olz2NF80/ho7mppcrHOLLc
21tmdURnxhaXgTJ2qSSGrF/a9cNDkIW9K1mdufGSvh4SG3N+gXNpk4a/is4RqGriAn2lzohPmdm+
BqY/UbrQT3JT/HrriLDFy4wbDoC99uelcDZ9EbykaTHvSOpL99poHKO+3AIjKSu9YRxw0DNUsxDF
4gl66Zp7WGW9qGIn1Np9CBGqehgFWNkKB1YofjcNJ08/Z8WXVCl3ffPLK4DYoLwt+I1dGq5qOa0F
5GWCpC9+TlA7ECrZaVM04+4StAHqGsY84WPFjE1Tg+KRU/rf/ErkpSs6LVnyOPnQTu/MXNxXQ+eK
WbzzzF1u7BJ1B6eyAuNF3mRO0j3L6G6ErbTv670YHuPBc1L9qZGGvZeGTlVrD2ZNS5v1AGmWYn3v
TM3NUAzo9YHEMpKNfrAbeT9NdybE7YHk2VVa7gq9sZMhaGzPTB76Nirv0mD4KoBV84VvpnVKwsqR
vIgc3zefjsUKPbpwyo9+q33W8te+2RvBESAluFDpj3TUQ9ycRunZbFU78VR3khFrjGQnhx9TSd6r
40fPfBSj10A6BmRHRu2T1PY7P31VOx5zzbFO3/fDx0TcRyiqFPKHti0cxbjrY3pAS8Uup2ddfPZo
XDSkpzj/reaR3Q6vleDmQXXXCP4uU2XXIO8WWP7e9H5OAM8V/XdlHiblKRaPUyXz9EBKoQ8dcoNT
8VMbYrC73+P2g27S8A1IKi7tDnHlRiydPPvcWOWdCh3UFMfPZRjaktnaU/zYFbHdpnuEE+XW6VRj
1w0TaaW7WIGe6GutmSCpy9OQCXT0kFJtOzuSj7Li3bXCQU32cUvTSPRQGo6e7QPvKfDqpyE59H0A
Pd9jX7oiFIdKHru5/6qx+N6zND334ktf3quZI1o/8vxR5KGfR07YtXdBnDtNdy8X7/3m2Ha0ceYf
BtV09O6d1x18q9n5LdItAt1S8j4PWroRv8oThZNPcmU4YvwS9t8HfSd4X8XkKBmHtP/Hn17z5kG2
3AkxMkDAzZ0ef/CjnZa8l+N9lxloxg12Heb7uvw28CCqoh8Vja1lo3NbhTvIhDvkSTPjlFbHqaht
w7rP6gk2ZVhNuqdCPRlJ7ARa45o8cmngcaJqhFPmm9Y+xb2dZsExtGR7GL9O1j95RzboJYkR84C6
aoh2kvdsJt+0RNsVWXhn6oWjacIrlF07ITbsSrNALQ538pAcCxq2KEd6EY1cbbQv9LvOeh+UTEHn
7QVq5rRmOBPc30LSHkMx3TWqtqvQpE1ol2z0d7HY2F1qPg5FxD+RYs7UfdSxSvrO8p7RtMsFZKos
WxZ+yN7wjvf0TqqOmcT5DGw9Eva3PeL1awZfhZYIpJimivtd+Cqh9+Wo94mJIHdwxdHqbFMZnzpd
Pw1p/dA10040ig2Pf32vYBOcEW8YnDGO+NI/CgDPo8Sn6TyXw/HBF2KL41ZGGy+L1ZFxF6MUOfdi
W4t3WpnHfp9KeGHF94tTZQ3R0WgGyS2SrPo+Bgn651XUebakZFuv6ZU2SUYIgpps09wPvRzhoEV+
XVXMqjRoD2qAqpKqOKpaP+aqMl90TQwDtxr/Mj34xoO6NuzeCz5OUBnYXVx2G4+61fmmC5U33VxM
WOZCVU2IZsbswlaQ+qX/i5OxRde+FmbJ4LqI4Od2bGOxpPmYaG0qZFysU/5F5IYypq+1IX69vVm3
rMxLfnZ9K5PVR/E8EDaWHcYAoerBSZKNTMXqdM1wAN74nIzlY0SIzU7pEqz44aNkfh2Nv5ss6i0m
rysSxovJqhW168Q8L+zQ63HgmiccizSjB9mrt7AoazMGzbWp6jKKlsQklzMWgHgitUOZwmvoiMnV
nDspnBsxYiq2txdnBTlMv8WZrXlez1bHMtNpiOPYdJQ0/J3C1z8J32Wy/OPYuqX8qzG+9XLhlrHp
9mrhQpNgz+0twRA6EhtGV5+jqvhBbu9O8kSnz2hN8bZeA2tLe/6J83SdfWJNsFYlZW84ofAiJz+6
zXOw5nSowc4ipcZMc7xY2ipPcuIoAsxg1J54wia2NpSlrXtTbcdtdFdW+V3Z9MfbUz+7ssucAzNP
OyA0r7i7K8x23WSwjgacPq0MjuiX/uQRfFBL5WgJ6VHpWzuQhdGuRXXjLbsWupMCowoG7o1Wr8Xu
8sPQHJQKR163whMvygNpsBMteb+AEm7AWtZ2F3DwuWcfHABuZuHOp1SIeo2+QidBqxtxmeBkHmAA
dIf95PKbZEd7yGyPGVr2o13+Aiz0Im18w0onMmUKSceFWkjZXTE6N1o4InIASmTmWo2+KiG9yMSv
jnbwvrQygmTBbgsuuTLFVH95IM3IFPmqdiFWamB4MVOstqFOqKn2L/SV6u+GoRgReYuzjXhgzR55
K5Z0fjZf3VxxB028YpaFPYaA4tWHCKicRQtpawobudp1S9RlGBoK18tbiaKTl+VzImSQ1U9akz/o
07gb5e4Drnkj4Fjxgqh6k9jmhzFdYU7DMRMHucALhmFpUyxU3S7M0UFM4mJ3+yiuOIALUwsnWHZS
m08No+rkdzKCmIVs7U31ZWqTRySvoCF7f9ve2iySN6WozmuTfMviCJphQaNKXHME9QKe1HIvWAP9
quXJqLQNB782i+Qu8Wqo/EpXlCeDkohmq+Nl0j7d9XV+H3oJTr5rf98e0p+mi4U7YyRzRzGVb41W
m0svnYQIKw1ZaDr1uJP2ulO/CnD2NCfpqEd29Kx/bN32QXtENMUxvhcHD2KA7HXM3dufsTKzMuwu
s7eBQsHQFl8hQNgkhxBe2NrYNPtUz8aDKIVfImGwnFztrI3jsDK7MmkQciBzL8EVF1SpGoXVSaPp
tDQu9dFvc4TBNdgC265cgFgxgQVCgUJxdwEpMEOvHqa84X4aKqrwwThYD0NC0//b9wp5VmBzc6qV
CEe+XMLSk5oqZ9fyKI6Og2+4YiycpkA83V6j+Tpd7BTMoPoMfAVHsgzVQLKrWjVRCalS6WEKEiqb
MPNM7gA+7ZjrQ/aQJ+Qibhtdi+5pddfpMpjBH1TJLwfXhWqmdtT1uAbIA7i1k/4THlQ7/Zjtxvtq
/3aAuSFLTCHa1hbFmWWCLE1Tsa8jmStA72wxVvaCRi4+hP5C7zeGtrY95u4ZoKNzQ9RyewxTFBDc
DJjyH2XIEiNyMBuTt7ZktLLQZUCDGRt94bAA3KZ95rNkeTX6d2FbTqfByIoDoh6hg3IpCLGkrg9W
GVcnqrLFIRG9+AOytpz9yfLJC+kqjlwTw7mZCMKKUYsdfRDU/e0PXTv+hFMcE07lzEh0uci6yT0P
QK2wm7i1eacdwvjHUHn7VIh3ty2tnfxzS/OXnAWlcTC2QZVhqU6JIaCuEKfPsrWlvLE672fjWUSm
vPP1etDZRZmSG5ozDYP4tQcO9CrSAJfag5/DCJBWQSD+zZ46M7x4tMmZZMSSyoKHnf/a9u3RKuuN
MtX6WkF2g8g9vThL3AGBmjVYvlTYZvbU1fn8xjgF3bPaxX9xJ0iU9/7f0Hx+zpaqwy1EnjhSvKmD
XSR7uzqNyDdVdrp1Ca5vin8tLbafMhFWizWzNsgPsWy6JRqZ6fD79s5bqYjhWs7Gs9h6Sq7LKWKR
bPIuO1gm+jB9p/Mc0+8NPT7wdLmz4unHVJbeTsvTQ0n2tVTfzvplkPWXWbiZjgu/czmpYUQWpQsZ
KuRmjue3jmmEtilvvJFWJhQrPFNkBWYxVFkurUiCUKhDQPbFMrKPifExz9vHzNp4EG0ZWVx7Xt3F
tR5qhc1j3I6L7yNoI9iub6/alpHFfLX9SI0eeUTmS3eaoHbbQXOhTv0bMzPAjD4WboI/UdrZXh99
1MKD2WHo1RMIlWNWFq7VbTX7rtw4s2bNf6wsTlRWTZZQeljRrOalx4zWKp/+Yr7OTCyOkjc1XsWb
gvC4DT+HfRlTScmOQU1S97ahtbGwfed3uEFwuGwk4KkWh3EzL0xRAfJ+F0F9ctvC2tKfW1jsr8jM
vKKMDYYy5F+EMPtWVsNRqtSN1OnKXUHjDaMgwjEAGy1mLNDComJTkWcTH5N0dPLg96R/VOL8UPUf
b49odc7OTC08UN4jjYEUF8eyM35NdXA0W3lLB2epIjQXonWSbfAQ0BjDY3Nx9w191ll+TthQ854Q
JzumTPI92euuakvO9MnD3cSOSYluU1JvZcGoOIozvJF+nKuMQacjdyVlWB5KE786uJlXncrc33Bu
K7M4FzbJjtDIbl21nGW1R1iVsGBSkFX2FEYPcrwlbroyFKaQAIxmZIr54qJS0HvUt2vy9OCr/ff4
c9TKpsnNFDXeOEYrT+gLQwtP3eWh1dZNURLuJc1rkATyY6dJkLd6unXgYdjvAy0I9lpGmu32Zlwb
IlkCLjoS2aC7F5b9ZKxhX+tJEdRRa0exgL58V3/PxmmLwmNlweh/pQgyU4gStCwel8YUxapgpVTy
Yi/ZwT/YUD+atpZsZSZpCaSqPmOg2faL8WhdEqpFpQC28LweiEWmfjK75Emq2Otgx/Ld2I6N401F
sLs9kSvDIz9AkgAQFEmr5btMtfyx8ay2tNNyfB4ChNK7UttYrBUnRc8oD/SZXoSE3MIXCnEGG3mj
UFytJfMFSR/1XToMlaP7/nBfGrWElkvgaRsjm/3R4sVpgYmGF5BgBUDN4vKdYLwSSoFgRVKMxpmk
/kuY6Z95jezi3ty4uLZszbN8dgMPgqzUmky02fk69UQtF21N7Ul2aKnsCKjU3l60ld1PqoM20jlC
Ajm/GBqECpPYZlzFpOk/hqbyyxclyqxi6962s7Y5FJXeMYheFcDfi12pkGLMSg+XL6fTr9jDOYL+
2rgot2wsNocGO1PfxTjEwQyyo+RV0s6ofH9jxrasLGYslloc4jwANUJtXK6qh7AZX/672Zq/4WwT
qI1eU0mebxApdnowDlIvHW6bWFt4Ze6K5rBCzPAHz3JmAuhgU40Fk+UPhiMLn2o4rZIt0qctI7Ov
OjPSaa3QCz5Gijh7EqR3lTU9pOMWAHh1Rc6GsvSrvULkMmIlrH6b3vcu/3B7qtaO5NlULaE9qaXH
WaDy/2s0dMtt6CiBh9yaVtXutNmSsxa34LkJHKASJ8e1hBoTEmd6Mc9ZXtnee3En/pNkKKuAnhOf
WyBCmj3+UY2VIyAc7u2Rrt0dZ7aXI43Hkuq2h229V1Knb6RnsVfcEVSOrQzUYKJ4vFfrcCNTv7p+
/454GUIPuRemZk4qO1HaV6tRnoQu3cLQrdkA6w67EWEMfmjhf0yvAQlZYCMfv0uAqUVvI3zeMrBw
PnlYB6gZMHWV+b00ApcQ1769OGuH6XwIC8cjBH0q6AIWpjS3Q/UekjG7K7/fNrJ2wZ4bmYd5dmIR
v4qNJJzLCiLRcdg4SvXDpOVx8j+G0QZzz/qAYIRTyRTNejqXtsAYW11WMiAvAA4a5y+NqDlqs7W9
1lK3UEfN8EzI56AXWLwEGqEd5XweU1Dvyt/VwywKEO0tp9Pu0YF1s8PbiZhp8iFSmLEXJN6XIZif
ZZYXjT4tr0D2egBJfrq7vUxru43kMKkNGizoyV24vKCthzYesODjgKpMcuo+dW+bWFudMxPaIvRv
y7GIhMDixq6K+3oS994YHoqu3bhOV80A1aW2qlDzXNIKtI2uNGPE4tD6sstoCYaEdTe04l9cd4TE
/zGzOJ7GZHmqWmLGrIyPtZI9hsrkat1WuWztqjg3szijqjQpRpUyaX7gnXrZ49z4TpWOJ2Q/NhzO
vMTLoJQAH/SCRB0EVvvL0xNNhW4V4ANtQ0tfhzZ9FJL6c4tSgFuJCsg54yudkIZbqOrGsV0d45nh
xVT6fmxGecab0JrGEmPxndxKxyQtaRnRtwpyazcScCrARfOjhrapy1FKiqBEus+7UNHK+lClQ/BU
epF07xUWnG2BLjxFWWgcvfovcuc806AwhIYEYhceHJeWU0EwdWESPKc14DauUVfNNbs1D4mZOkq9
JbdwPalYAxwHwgAWSSjwFtamfPC8SPEcBbUF2wys1G3GDjaX0HtIxnKr8XfNHM4Jpngo/XlILVxi
BJlH7Ge81XLFOsUQWEsjveaBeMiELVqma1cFHf2ZqUUMGExFonYJpvo8RaxKVj6Xfv3m0z3boPOG
VpJZIWPpDn1BDwOis/llfQ/OOiwRehD1jZ7SFSgIXYGkCAxK7iT81NmXnV2OeRKNVh6xKvVOvdOT
Y4iI7M5zdXTiaTbQZTuh5WG/hbFaaam4NDsv5plZreokHAEzqB6id/AJqfAQ5Mq9D5Aqth7SA7ye
aLcPhE3P/fRQaw2KLImTOVsfsraSAAohDJvzalcl0FqjfCTGIsgmYMrAxG2vzPdvvXTmvkvOHJT4
vEiXx0BtoqnOh5Fo1/MqJ8rnpvEwiGjpV7YEgVcC7dmWZYHt4f0DmulyWptR0yMI0IAZoA2fF4c8
2WmfUycG2dN3tpHY3r3Wuk3sBndbkLT5eF36bkybc7+ARk/HFYaKLExZhSUzmVhx74pemeyaEnov
QZzpXeWPfquXb77OZ5MK5XmNNzg4gMvRplOXFn4MDluvTNTVhPIeEaHcSaNki/dkfXD/WlqcEr9u
NDXtNfJAvXbH0wFF5yB5R1/QB+BqH0wh2Xg+XF8RjAysL8kFmrxIPl2OzES5XQhLtbSbyRPvzWas
Tl71ZApS8AQ/bfs81K3upIqR7G7v1ZVCGrSGEhRCkOEDd1jGlX06CVFuNKxibMhPSjj6jiWVwV1d
1bU7FEG+67Uk/Kak3ejghk0n8hFnUQajdvO+yTY+Z+10nn/Nws+C/vMDSa9LWyqUyKlFYZeR29l4
g2wZWZwZzYTruqlMwdFyqJTl/k6J0y24yrxey8NxNpAlcXg6KTH8nUyrGB8j66uv/4ybrXLaSh/2
xdotQ/RAKzRad5mtemf8VHf5If1SfWqceJ84+fH2PllqlxKgzfSXEFTSFTSzuiwiCQTrDBCuvu+G
n7SfWmCPzjALNp+qzlYdml93vH6eJlx4/W5I7WoHQf+hgFLY+l1tyjevXfwk9AEXzhoxIEsuD0ss
ZFEkUZ6kqQbW104PHvxM+6rG1rcp8TYO5patxcFEtEHoxwy2g4SQpoq8F7E33nlqaDmmc3uK11wO
ZFG0SUuzEMgyZzKNklDrnsS14Vvfuth4rirrfqTU5bZ5+AS6dGNJV+1xDc44kT+QqstZbKd0CukC
YPeEDY0k5SCCXQmhg/ebgximae1GQ6O9GUJOTXYmJ+DOQjzwiuup74AldQLdkxBSV+9yUw2dSfYS
V2/l+PDGCf1jCvE82ieR4REXIUdeAB5W8iFAMjCzx+BXqcknPXwN1G4/qMHGpX99GLE2M/KxfhCD
wHB+OZ1WpCP9rlLEKqW6t9tM6Z2wyqKdPw3qMR1K+p5COJO9WvLfa9M09PQkaYLdI0C3sZGudZvm
T6F0COhKITBYIo4bS29Ks04DFMzb3fBQP43/DPfVEScnOZWtHuUf4ctWNHDlVGebFNlUziWNq9rC
c0tTW/DEiVnXYWrv4iZOHSkMi7fCFP7ImkBtoVuAxSF6uZxkcqRiohiF78rlP1WSObH0NOZb8zd/
6oXvXhhZuLo+tupEtrj7qSD4jpopT+WQfdb1/rfXhj009eZHzSjMjVvp6sb4YxXIAkASuIaX2Lyk
U0Jgf1itO7Wjua6/q7XsxMW9iQKcv/96fP9aWpwLtYG4zxpxNOb/UHYeS5LzSBJ+IppRE7xSpM7S
qutCq66/ChQACEJRPP16zmmV7dheR3R3ZpJAhEf450BmtFq86Xi7JmN+xxq4e1Z3GBULq3EJd3OT
VIH1j0yqf9P4/7tPezuc/lM7IFqP9izGDAxQoJ0EET5n+pQE/y5G/H/9a/ASoNxHal7y36eV8bR1
yoSaVpnsYVhDfQx/W4AD7v8+af6Xhx/Yuhzv200z+x/MJh42q+YpPs2k+CUn5nmT/P89ILg9H5BI
MDQEvP9/7EtHamALkzk+igqGq5cF3t7rgt//+4MghsH/r48/DjB4YW40PnBIQPlBUNN//WlypYxs
52GqEcCu3FwiiDIVCAEdG2yo4fWmmT+Xdo24tDunaDLYUg82JnvBwtWCj6U7NAA5kaOrG9sEur1r
RIqEv7tpnQzXr+CHbgShLWwNeHvnhTnlHkyHMk/dCSTFEZF2TgkBoMKKWKqo3dsZxrsHkcbaFVxy
JW25bmRwBaMxXtEiBKDFlMSZqXnq2Jy/bJgW5vAzJkCW+okK1mNPmC8qgAucVyGAHM7WYGmDP12s
VPc+CsD4qmz20RVzgy3DOmKewp+bGPQyibi527p5RGJ1iEy/rXRbL3jpMyPZUc7OmGJdB/c1QySG
aWhs+j0iNslntNoxL/xIrz85G7pP9C6rXwsWJVstiRP8Gsd2+vbnQEQnGkab/xi0w/SFUnulVSNE
5h/wOi6BXyL+FHlchSA8wKdeooYVwArGWSU2Zt7zZnXjIZUrmS6px7u3NQU5CoBLKl9kQ4l67dF1
6IJptvllk7PJ7KyUqt1jIVdHz8GYjtO7j7F0emihtyVVM0me1XEfOHmZ1lS3Ra+2PuYlJy6k9awI
nYshWeMZ4cwsDHcIltGwmiI0mlQk7zN5H7cw91RLmogEXtXIhSVtQW8pAy/oxnLUrZyPQBgvvzlP
pgCzgI3aajb+FgG20ATRyZuAmqp62UbLcTS4y0GbGLemdIATkBJNp3qSRgbvXraEAeAQk27LJhlv
ywE+2ZZKcRHQ3dQgSKBqG4zxirAVqQEmTqV+hSXybUR4kJ5e00b6HpxOEYH/FYEjrKRe2GY1lREj
9wt80bzAZGQba7tpCsPx6nn7zNgtr3hicrhgl81jj94Se9MRn6tbhnqLqPHPceMp+5ouVvlLPedU
/rXQUb0abTWI+IWHoQJxFQ07qu6iJTGXFUFXU9VznSGVEvZLOOGJCLtjj16CVdPMVF+GsOm7n85S
uuEwMDKJgJXUrW92K2k4jrkJQfUwlI9Yyh0XbGI+g/6d5H9d3CJstQfpLSyTcJaqXIHy6hDepbyu
jK0gKVSZYYLums72HW84sCbd4Ia30FhEwbTCB2F4agbvJ06wWNWs/TCA4SbcAT8vl2qPY3hWaWHD
iYHxgG9/3eCmz9r5ddPBPSw/ySmbAPa95h4d4FQGuW8YFoRFyKhF6n27uPyCG37wwAkIxhAMTCZZ
y84Ri3zzlfsehK1XyKU9XoWECaamwve4Y++T4H78xdtoW/QujjdjpqNnR8xTq6D31u2EKQAk8y1X
Kf4/3UgN8+COyAf3nmU8Sn7j0CSLX5rBC4KlIJsh62laBjI8DgYH1KnP5zgvFEDcYgdb5WIvVnms
HQrWDQiuQ9eedx6p5MCmyBUWa9nsD9DJSfRDYxelf8ExzZZ/0GqHCIiPxnyFipjOiy9I0UROd7Te
8BfHX+CMJvLq9KaaqQqSRUvExRHjbQ/dGHMYDFPo4Rwrh+Mi3/0BJVdT3JhPCcDtca4o9sHU3MOg
OYk4X7IqxWiF/xliPfe06BBZbX+8jCvTQdv3tf+PGqcs7gs8nvgnFTLrzPTHsknYxzR2S3704j5W
7w0OcQAQMho2vxmsuOs9Drll/YAdSUenPh0bU2qTUVVteIySAxVOAcwJPERXWcyd/bcxz916TuO2
G+sbhdAUetXI/UEPsE51hJ5q/JPoKdRPLEOKeb2aJUbgtfUFkpWWNKMHYbABcKenSYErAM8Jqztt
m+gkJkKzfUhX7w8GZOSPxPVhoepFveyw6IzFvKXyW+y4ZSWnQc79I4k9ORF8X6PQ876RHmEwcjJ/
sL/4yFNai4mD5ZAMrf9rfWvdj1pyDxuRoN849YcDcwOzebxkPieFxpJm9+r51q04FaXEz+FLmX6Q
vGELiuGu26ajMYuPcS3I9Fv0MkZj+48m4TKdFxEvTzgDbLRfJXCf93mqQl7zsRESezJR5Km1lGjN
eVaIbg1wDaGWcZu6OcGkrugI//sfrF+twENJW+BRRSqwN87FiN1oBkO8P1JYSjJYLmJLs/XcjDTM
nukQJrzC5e7/mBFpLk/IHAi7vZnyCAEnOKz5L5KgbnlLPZvGckoTDzm5OnMaHPi+Yd1dPyE0spTU
BtEuznQf4N0I1/5MVhmg00Emgzf9lZyIbjf6GL2evSlRSaUWYCd+JzeCmhipxk/ecupvzTeKG3fN
1KagWXbdHGGNOqb4bPsVAIW4QlXlxFMyhHJET9Mx6f2QpCXkLfWXBXhe6iUNQBBGbv4znd0GioTv
bHthUg7tIaC9RcrR1mEH3G7Mma8N/633kYl+E3iDNweV1rM+x91EwMf9bbBgOzyj2tm6A0ktXcJy
BUwc/I9mY1JAApkZJDnNkKhU9DwzQNjMXCWf2EJZ4KhEHnN2IU1G3Esyrqms28HYOMUV2k/yM+jg
4oWRpF2AMDGTLhf8JP+woNUUjhGbxMWK6Mu+wuab/YUYuHxD2GgP8xgEH0KrfN7psA0PC2vn+Jgr
Qs4bPPsnZDk0qujo1HBUC2gvH1gzLrjhGkHu2oWyO5yRydMyTuFH3nXsY8buR4PKzbVvblFmn9KJ
7RixCRQ/vQ4rmNKTd9tE87y+JBbGsWJwHbmbCSb3OodKiTZwJHugmTp+D3e7/NtrEn2ocYhI4eks
+5FAhOxE4k+PSR8PTwjTGz9bMIAOylNLVMCuPkS155q8gitJH4z04+YuAJ1ZH0fazqDTIX3nWfq5
F5cjIY0u1rxbWGlbsaCXbQc6laKj+js0M0gZERnhcEt5E+3sAvJMh6r8bppsB2r5wMhjaqTbXgxT
41M/t+JnhifWVMbFfVJ0ZNx0NYNYeOKLboFtEdN9G3gKKJDmA7XXn2jq3yTEtlLraCixU04LEaOE
COb5Qje9D1L7lvBtLlBpIGsqzXWNWpKUPPHe/YVbrPel712e2YsSK9/REPXr6LIHhsEh8twWcaKp
+ULJLXb+uGWvTWLUd7Ryih+SzTVAyl9zlt//i8Dv5fP2kGUjuNBrv8G8zAQiQiL12bR4HQhALQ2L
IcX10quSvmnKxU1bsfVjvKdNAEqXUfqg5Ow99LgHEOLU+zO7y4YmuMp0jHYmtupsIuk/IGLqCIGF
PSaOZn9XgNPfpmnl0xNouDGk4cYFR2LwQkESnvgVGducFhyPYlrBhJE/rVgFPJnURhb2px7KYCSw
cdTSSL8jFcsUcjQ/nRnTatOSVCs2Sff4l/86Ib1dn+dbkRKQXcb0Vh+IQe+EFGGp8Z0el1TjZCDq
0pLkmHI1YFM5YnsP0Ba62uEUGyXw12nAcgKACspRYuaJcWQOZEr8niil6kxEyRUGqhYlSyIeIHaL
co6mt3DywsLPxu2swoY+GXSRRx8mR4SkRFfDwrOfsxxAlygskSrOy6VN40JO+eMWTBeUMnExNBkO
r3zZ3qwlc4VDFryUJtiNVqFmWzLYsPsRL2ecczQicVpid/xh2zqUyi5BfhhX97EakmJM0UfiXFTF
wiICQBJPyyHLpitNADWSNgvPziYPqEG+PIaqCKzqDE8k38rVUlMnA6q8MOPI9YXgWCTJZnbwPeJb
7VGuRXO6R9QwqYwQ9DS56GRvZKNUD6JUfl42jvF6I+2+xzsNRQJE8Vz4/mkZt3SXSIWUewdO2OQh
sW/KBWb2uDXKGW/oHZbzs4NjQ1ty3D068h8XRJfgO8J7i/Emvptkc0ffdMMuXXxd8DA6jx3K03AL
Gtx8HB0SumD4HbqP3JgAMB1rakLEWLJ2+p4D+SVFtly8IX6JNWYRQ6/fbIpgQO23SbmGMZTnwB/g
0OunCpeMqQYqDaxwa3L2GuHtie/m1wxxjkXvmbj2l+ws3YxiQ4CPMw04PlvYCBVu4lJOMyppkE0h
So17q5LD1CICahmTeuv58EDb7gToqa06aloYknr8zp6L6i0NPoH2RsEXkqloBb5gbFYDUx4zduzZ
FhTxeJPJKKoRPrD9Gg8URm93wfrXBjIB6vc2VJe40TCHwtx+xFPlAW2Jymho+/fQgWwY325pur20
yyCrmBkMjr1nMBWqVWYffYR1WzOnh7RRyPnM2geZNK823qZym+VTM8YfLSr2HTowdGfx5B7pCK8M
vn730Of9vGM2jCpfBVWz8KWcc/GOczaqxw5nczckos5FLxFII7DXRw090jUUdYD/DImJoIZ13RCX
3CZwmY2ZKtg6/FjAGKoBGDosLmVR1ZrsuwntfdCtfyCLfUg5/VFW3YeK3HWtvZd5thOogwujulMK
fONbR4N7ngkM+olY60iT0+Lbt0A1Ty1WRnbZFtwHDnQv1+nld5w52UcwhZhi4X6PPwYFCigMA0Ns
ndP9MVYgCNow3bCVzDjIQf8KhgAE55rFAySF2cdjQbyttiZKdqvp/dp4XOxHo7snkQ4a6JOInXtK
14eGre7Jl2PzJnK9vao4dk993Ec7hw2xqyRIsoSxt78s7tZcjojwBALG4wmpxdxP66MvNV7KdA66
pcpTMR0Smb0GSRebgqxh3oOmlpqxajYR3CxawOqCeauvOon2FBsFMJUOTQ3In7kblsl7M366IhTN
1xW+yG/qJ+j/M5XV67y1AFLBBm7beTsB7rWWQ5c1xYjYlXpED1CliQW3LcFDm65dWwa9aoFhIVja
y5vwkOf0vDTjx0yGoezyYHnnKrf1jA2PYw7oXm39VJ0HzsNqGNoKkDS26yx/iCN1NyRLXCVmU7vM
RutDFidx3XjBvOulOdBNrjsamGPX0APKrhUx4dDT0VB3+xViCAyg3By8GTsKSc6/Arg47qylONek
LkF7dcg0AKhtzbz85POBXvWArwXfanDU2M6rcNAkrxThLIXofV6CSHzfDvZOyBjja6/He+dUVGAC
+RhvC1yFFGpOM034A9OL85u+FIDdl8s0Q5+CI6vs5RJVAj/XD7Oa76E5PG95ZPcj1qcq2CTUMWCg
YSP4ts5WjG/HoMOe2yh73HPDHarvXWxmdF1JDtj0LA/JEhRLY46D77YiH8inNu5bIpa1BJHJ3/ce
sRVp6Y/p2ms39UfJQIdiCnNwMVywdXC/cQz8kwmAqAxHfeGPJC8ycA8LJG3R2sy303N2d8k2A6mW
56WKhieobyec0ZVtw+9ey3fm5qphenuw8H6UEqkc5TSNfzIu490wJj/B0gF4mcXfosUjtNnJBwgH
B3Rip2PIot3gYHd24XTpm/mFNm1eo9OB0wYq3Fy0bfsOEnBT0hswpJCCvckkeA4IYHeocu99va6X
zA3vw6wPPEQrvlr/e/aHmozM7fJ0om8gFLKCe5CKkcyAeblhB7OwcxZw7+Q7HAytN4LHHjN1IT0W
E4C1f8QVezZ0XksxmAsj3klEKHDFKnmRq9sCvG5OrNsqUDg+8USXLmPXcF3LFVkkft+8Bev8YBHI
FsYIEVvb4CtiqwGYEwZrxMl0u6GbW0jMMKf0PaLW47ZHRvmMmBzEnkGHTGwPamGLJ19Qr+oCOFXR
5PSFn7ZZMTBkPiSZyV6XjEKUt+BrnVBSz0WY50DrqekKVzDsDO3YVYMYcBeE2YVnwX7BykClZOSh
f8e/BASjNz0TVeREY7Obb3HROplX6dj15YZ7O+iRi+pv5zDRoKQEN3+L++3CDff4mAbF0DNXQvlp
L41c7xuUq5CagseNEShCLKgmCWinipcvRRl0OW3iMg3sT5PL7H71kSGZN+5rFeZz4CEtw2T0Smhg
rFBT+IjpxiNlat82LVzic/7c+T1kjIT8zC7rsZ0G0a1LOXRlO/f4TQ3Klk5/LOgiO93/k7ZxVEE+
BPge3EVcjeENFwINx2q4PpDLUrtMJrs556chteZEPDgNoyYAAy6c7BkqIVKrWPw7trItQI9+lcCZ
4dNNpd+KXxH2+6BPrnIAObrTZKsa2h7s2p7Qgt7Lhd5r7L5uOlJFn82fpG2eFDrFepu6fwQqdFit
xFFtDiBB1hTbhLW3xAS2CBSFKJj+Qzxxp112ARX1d6FwDjDrfc0TOeIcPHVdEu9Y71+XdsDOKMhR
0NZViUCQPZ3UX0qaJ+EkKsEtUk/ZBiInyb+jtstLowBsJGP8PiX9Q8SG65I7esYw90/XLbTAztBH
D3ms1B16+HTc/ow3/ELUkAP2evmjW+dlZ0FFLn2iT8gev8xoIx77VEVXgs7X+XNShulyNiMCbPAc
V5zac59ThuzwbLct3V7ZiFU4mvC9iOgfPxzrwWfevqXwE5ZpusZntvj/YH7wh27Cq3FngRTXPozR
+uELZE34vqri1jOPHv53pW+7fR+yY7b0Z7OJ8zgA7Bt6qf9AeX4UnoEkGoI7KRxqDjnnYNO5hBY+
BK/awZaDO7E/9bNBwnAQVoxLVuosfWqbEbd/SH6aYX5ux2yPo/G+CTwsKsXLr50YDGxYnjxg5exL
4fOkM/b2cVfV0eB+cA3fCZMj2JahNoTl8y4KSMVi7ymlYP+yUTxmRpiSTfEO+5T15JrPDAVCYfFA
orIccYLOx8A1v6k39QfMd8CEbMfDdsOeNgkn5eQ1YcU389NOWGgIlunTeKBETfFb2/GnToX3XmPf
UOdcsyn9a3uJVniGxq28NCugj3kXMTccwm27Nw3P9r0k3Z7gczQTOGUOJqK6m4y+zsgEQLnVXwc/
OiU0rLC09R0s0QcV6JcbAO7PKf4toDf2SEDyQBNtvLBUaMhxcEK7cqOpMihABeVYnBtWSIgyHF76
Nn50TfAYNlIXMm6wPhjg8c1WoCPHPipaFGYp80suku7Y9sTsicbpE3O0fdS8tXF28CxETkrZMeDk
NffGs6diAA+9y6DCY9I01cAJSt822St5415ygqthrEJmyIFs6Z/V0Y981XtAMfFKtse1y3E2W+4K
7W07aCBppUz+TNK+RVRHg9wKANvR8B66MQzLPvfOFKVAOUaeLWwOGUwlF4wtqgVCBKTD/nscAyjj
Xn8UiqsCoZX+0UixH+wMjEo/9FfCIImnSJ7xrH6BmjMViw4xW0jPOh1gb0BSAhm9Y6RB4JwveAXq
JPJrlf4Fb+0xNHCnm+WbRdPZIwavXHinQ/7koOnmxu1luH10OWYuUVYvYtuKRK/PwnpVxHCq9aH9
TJDngzFMd5pjW+U89vdoqB9hg9lDkNpPY1+rvAFDlgIJipzvaKtnRHh1mGBPaVbdcD006k7sX1Mq
jaVFzLZw9b6MZPkImtmUbkmeTWL3GlQc1k07t71bvV5HM91NG7ZixhyP3cTrMFt+QWByWCFxbUn7
7VX06/tKwudEItc2AVQYHDhvP4/iacVTVNrOO4z+BLkBC+YuTe7TLnv0Wn7F4KorSQugrok/icj+
Jib5WAHkBI4SD8uUmDqP0wPQ/C2mXNMEvdjnB9Pxo+LQwI1Su1Cmv5gv4pXWJz7jhML+jNgyTGjd
K2EC/OT4DC392kHHaRW/A1uw4ibd6w7eWU3T09RiYTkIvEOLCVqZeOIhsLGogXm4rQDM9/nanE0g
jn2TXKJpREh8s2JMmKrPpJlLnruToFD32YKEeyhX0aZ3PZ5Yz9ioEO34JIR6kxGwtAEWw2Y+nLat
kfU0gzFuo37P7fJA7YiyhbwmhtYyRJigOzCS1AuWPHFZQ9DHvCmNuovy3bHpsjN+8murssfIAM+e
e7Vd6AMKZ46vkjy20u69UJaU0B6XQ47FqVsQoieSN29hSP3pKH4j1HwjX+6WfNmtS7ODdstwlo3w
zmAyXeHgvx+od9R+ziF99N+ZxkPFliKEkSvXy16g0gML8jqL4EwH9w9iuj7TlV6imL95vntKtmWt
Hcm8KqDjccvm5yixO+1wQMT8wxumCkJ+vUYLanQDOm8UoKMOoujAjSuVpLVLXb2mcdVAxEGIY/OA
HHQUOxIUaCCgXTN/AbX5AhkXHTG/5aKdMNc5KeOV80p+fXRxRbjFcaFVU9jV3RmstpaCZ3cIia2x
2oNjk356Yfy7OPOcjognjVz6DqESeZ5+97t1OCIVCcQJajKrKCGsEJOrRx2dleYodpLsFJlkqnkU
HyesUMhs2K1b8r7KocSeLmDPyx201D80aY5wi5xaHDJ8glaYZFCtoVqQlRSzWr58GQHb25R4Pnad
t/0GWMhCp38JUFEoEETnLrqnIfqHOXU717lT76+/XpomRUb6a0cwUo0oXDt/564vNB/1rjPm2PD5
aQ2fU8beY99HWU2qtDUHl2LaPfoPid4S2HCaTzn5mFPNZ5ASd4A1U5yj+gUptY/Q6cAC7+0p3ljd
cug58wJRqqESVCkls1JN61zKxi3oaayuXINokX7922O3RKm0LbF8/hyHwL97et5lzfYAzsAb1nhn
EFjlgS7eP0GPQCWfiqfcbxAuhF0UM9HXZEAHyFe2M62s0g0587FLr2TdvtY0ecgHiCQQKHYcz0CJ
SXhWLPNmCszzIEaI+JQF7jigcU6s2IcCDO6lQZvCOHQ+SBNwK0IkB2cUwGmUhk9AQSIiFkxbUDcA
s762W/glafCXjq5ac7Oji7k9wfsuZRrHDVCD1o/3A+ZRmgQ1WfI9S/C+8/GepSkskF12yTJGYE7V
lendd4tkwdEkd71E/Wpn8LHDpsIebqUX/TaGHMQxq/CCtn6ZWmzKY4J0WOz0V41YEabgYyqb+kXv
03oJ9R3MzxcydZfIPDltoAJu4bFN13PeJ49YB/ic17SeckxGe3Kf0I+Fq8o08swNqaPbB03jHZ3h
j+LxYZxIFWTIlOjYyZNAdDh6XRbAuFMk8koXP2H5q2pj4EdX4h1RDk/lPOemjLFuVgTcH3Y66ndm
ezOYgwa8ORNM0euZs99uIC8pFjorEfNbHma/7kLSjCXaAlGOIxSxRP50bTcURoYY8wjUbynmLVBv
VbmA5lhgy+YZexZlyvqh7sQAsHqMMQIm0j9Ekrstx6hkyx5jgzOGDcHj3OTnbJM/NgPxUgwnRKXi
HcTINSItbuV338IWOrmHyV4dupFV0te5C//0VmNq4YCBZQjtzDB/x6hWY1AY1i16xRztwIrv3tue
vUA/6GCs4GhnBcIef/25PTCwh3w57VoCGYckr3jxa96+S+rvWUgOXYyniaCb6uY9FMlyyvKabSwA
lxuhtx0aWd7/DSPvYGVY6YiAj5POmEk0iPbANkpF59hUkZjbO71lyW6CTXxvRZBiXomGLYgdHtqg
We5dG2rISAZ1mMjG60Q77HxgQec8rSbak1Tr3TSK/hEJzBSjFPcNq76stBW0DCYIhMz3xVfGu3ZP
uQkqpsK+8pPeXn2AaGvPh/rUjJj2tFSUAae1H/Nf5o0nFHoHHM51Nv9d5PypunTvxPaj+qDMoGZQ
vsegGFBrbOFgU4A1UF5FkSIxaggy5AwsAJ734WkF8F1MmHdDyYNmfsX2A15OEJb0Eh6czI4S5K9h
QAEkmEYlrfQ+YXKXB+Zu7RxCCdAlB+M+cWOdZCseWP9B+End4H1vuLze9nLSKKvg7K4jYh/8f7Wf
7mqwHaZjUbWDqAZPngXS9rJg1pXXsyMgIkUfAetGzZf0G/gr5M+N27c1Avo1cp5Z9yJmtIOm7S9J
rz9ykV7xcuwwpi4a+xEieUli/YBH9ERNd6aNLAkaLu/bzT4O3bj0aHDFl3XpOHI4btB6tAZ91B8I
cPrAGrxzGn9jOf8q+gnpBhPK/HTsK6g4w7eYR1ti4twjOkHXA9idvQsP8aLwewVVmqU7NLZIGOUn
5AhdFsxgwnh4FPQB/6qdWDC/WOf41+uDY8aRpGjsNQZcq6H4h3nN20QxTYPck+mhmuUjS5b9wKAf
QfzJEdPae+mDYK/j/DLO33kvehBPwoNmDwOEIYyFXqJu+RhSV1rxo7vshU7pwY7ZfbCY17Q3u2YD
Zd/AweKyInFd7ayMcfu0n0vTYQ7rdh5kBofzjXdP6Sj2NgAc2DDYexk6z2BAUYeHWNo/Hb0KZMNZ
3Czwln6no7kmEECxJlb4mGGXCkFU5Sb8PXa9rvmNAUrQUOTZCXOSox3s3pFXfO5qHNYnF2GiBIzl
ar9sttYGD/JkuzNRSHUe+Xmk6NB49yw2es3tcjJzdEZM2WXc1muCnNWoRakIqRsqprkZzjP/wumI
n3OOTqj47n3a1QshlS8x6miX52RIS7b2J5njvoQJqo3X8wBRAps3QcFUhiR7SN3edsbu3F9G0+KW
RZl73cHLYZRY/BdYt89N8Otv7Bhu6dmirpYQAYcVS3NTtkA1kTgCM/eJl+Anx+axaBECEPJ7th5t
+oAx5nOLpNhm0tceQQtSrA9rpDBcPuUQTsiGlf/bbLEJ9x1mBGsOFW6WEQa13l5l+iFS0SuCx4r4
JpSSOfsrTPctGYLZXJIKqAHiyJPgMlj+lxH5goOpWpjdjTnFqpLehVDdGKRw3flftxmpbdg56Nvn
tVsZDEa3I5h9pCN7DwcSlLbvrqzpcCx4z3mHHfUOP8y67aTFDZZFmL9grjJaqwtUJFjpo0gzgVN2
S+8wRkXvMe4DjEqGYTwjVemYyKEi2kKswxypxbcpugt+ngc8Phe2rL8sZTGmXD6EUP9NtO1TFqhf
igUIRJ3oOpLtZ4hCp2P2eYY+j/XNg6HTWszZ9tIkuLfaUK5YL3ufbnLef3B0FsutI1EYfqKuEsPW
ArPjOJyNKnSFLeann8+zmxq6iS11n/Oj2T2riHbycQjyptvRotSizdC2tUkTr0x1UhIWD4nMbejE
o97M12KWQWaojzamAGMNyqrylN58tVKHc85FBkMScKObnK50rI7gIXyyLlt/P/V+ly30k3XJK8vM
XjpTKNtbNORfdRZ5dv04KTrvRnFQQVA6Hfi0XXwRtUG9qL4kllbCulrRFFp1ctT17DA4hyFTWV+a
6DI36LLGbmfr5Uue6YfFjrwl5VJxh1DU1T2b50EQ/qLDB7fmSxNNDy2dZWgT6G8aIyWEIG1U8Vty
LACLeE6b/s2GcZ2z6aQ0b+PIjZrHfInpVemKw9TCD2TrRSjrDhfYZVzqD3fR0XVStIG2gqUDpQwE
D0uDW+heHjP8ZgDBI2J8NAc/o1nVwOLNfoBDGPTuhzHvIA3mi6bOj3ZqvOnquG21/pC34lHR1n2T
lK9WP29w8rAoPxiiDGZkTVpjP9qElyXlhPprP0RXk5My5jwZtaBd/62FRCC6hi3a07q0tsnKMFsc
q/mVi+LAJfEvmuJAq+lDUV5SShPTUZ7ahR2i7UK3cV8cLi4WZz+jwzGgMuY1n8dtQo9Gpvd7a8jp
6sBrM3NLwGc7TB/q+IxY55ykpp+PzqMB/DHT7yfbr4xE2TRyeaKdM/PL3uyiTRyNgSHTL2axjUEj
i567G6N3NzWgWcMkmJfCL1EwmrUaJqq7VYrMVxfWvJqMFaq+Xnqh/CEKQfnHgGzV0JhYno9a4YZJ
DHTeTFcEbSficzexib6mEyzeuhFw8PktZlN7HlvQTHGqDPetr9zzkFTvICy/cxWfjGH1gaf3mbi3
2mc8AFojgpU2mRyesVWCxL2KyXjX0+w4OMNW14tNaovQ1lAzytarYjeE6/ArlXyE4Y+tgPu73Kqd
/m8comML5CnEi1NiMNfq6WrI5YBGfFMBtZWaiaYkyy6TPZ56q35sMyNI+vyUVUiMK/33ToWks3ad
DPVtVkuaTRJqZ/Tt2g2Q9ZlH/0Vgzd0eAXKQyzLIcO6sZnxQU3nooq9ozi9ccNB8iC3rkqHRfHRV
NdStMuDXftON9AZo+SGmrN3E6D+LOeI8Kg1aW2LcOTK0486LppdFcjGZ+sh5hgJjyr5n+OtqqY9a
k/r3JNYuGg0GjjZGWFdhcks3OSq6eDUghQevBFGBCZXQMWmmv86SGBhIYMhjHrvooy4Nr0DtjbSp
TfrDovEKW89aQuh4rGieVdsBiXQbTW5Ls926TKToLKVPmZEGK9D1Z3055/lX0/1TGmqYnX+63QcG
55IeVV/U0Dioi1R/VbODvk6fyeTuJRg60+/0QPnke0WzZlmgaCiAv1JlOVWZ49nWUQotNLvroLFq
KL/FYl86WqHGxf5XyeZi5XaYoous89Ur2/40Gd9Ghu88n4NsJQotijZ68m+ol0CoPVzoP3a4jdO0
P2mWhEtkn6w590TX+xIznYiSc8Ew7rgUC5m4BnQm38IEwelPZCvvwHhxDXLk9Xl3oHDq07HbbZ5R
g0exEOtLiprZMLXj0r2T1+KLlsyZQhueofUMP0/nC2XL31bLtbwO1YUx+CMuyF/mKLgbMjAlG0yw
VjN8FRikDIGir24807H9XI2+rRKZmpk0jEVW5Q3j4LkmQj+sMLqSSBrns2BSh8e5z19kZvpDe0er
89AQyF3UND6QE/fW8EdTuvKwyPoU84FOmuYrQ3YXtABpcJi1tuO33S2Ovuv0g4uJAhgIPNOB8zeQ
N3G2DCs/1zosW7qi7x/q8jan6mcC8r7BpfxnNgpqWXuEm7G0XRIzTfX1V6ksb4RPXhuz+UhVh36j
V2BrJdCWaBtlSijN5A3Q7TNBdF3m//pleSnltuNez9tnV08/jHgONRahOn1Kh+FDmcqTq3Z+VKlf
fer+dhEZTeqx5Bxoi+hPKPqutNJv0261rdLHHFYxghQ3dgu/ImDXiuRfVOWnOGIaK8VyibokvTnz
En2290cyW6UT4L/rwtjKbpSdDFuncKrHvhbSh9BYfHMhqq1dNSWokb4dzdox9lqN2RrVLHxrrh8R
NEUab0HCm1sixCgxHfiN0deszqz1i6IVvqLjRsjt/l681MRHWo5JpSj7xptVvaHs21gQ6zpf02x9
rUsOe+PWn7bG9ybVO5itVTdJZVAY2cvXhIMG+RccoJh1AJXZNjY4el+GhsDt8t69NWrNeZ2tYdsY
gJ9d1pOQpM/HZBDD3iSZzgNcqEJhc3P3zb3JZJ2vkwrjbQ/UVcUl1ITFLDmaFC/afCKNhMNC9fgw
Ls6NMFwbAFXqDGFNEGnI8pNBJXFpKbWtk6wnC8yQM5Y+qaEatxRbf+GS7Zg1+2tlx5J9HsFcZ8eg
guU3lYX+QAAz1gAShOt6J6GaNlqsXrXcfRxNYGvT2uU17BZ282TTWxDqzvDklMOuVvgjgFPrVAst
p/XnvtxPVvzlAJHYICFZF12FgDRd2uaGOu3ktsOdshLPBaPkSpkdzHcHNtR/o1yEPhq9pNAAdKaN
bZQX/teo1vlM44gqjaE22/3Sr9/5zLvSrskcrJKtdlLx+yWOhOcj3c+MlKuhOXu+nl9dq6xtmol9
aRWPU1ZvR3t5BCErg9ZOMl83sbWi7wBXzeuQ9s+TXQGJQWg+T0gaKfR6SzughrlP0QeLHoGcM+xl
SvmWG9WMgq713Y6rdZXynrwXtVU4jnbs9VmOZXYgIi/fu3p1dBTm1S7pfqOMIz1he/ZWo3hW+/wv
XedzVvDom/1t0JQnim5/jXW5X0AgYkSw4qYY6x9LF8jly2SPN8CvW+MzcqzIo7fpYGAC2QxY2lEG
yz81tVQUgpO96SpmgqoETDZQEZat9RUZmBYsd91ryYJ0oOjn/Zw2D7WVnFGy/66Gqh1YSL/5XH9U
sqW9tbC3/M0rCrnPO6xV3QeSMrsjTy3uhw41t2Gl3mKrnjvAcuBWiTAkwW5PyZR4STZ9qv361sn0
PK/rV26sGiDSEDZky/tuFF2qKj9rKScc+0u6GWVahMOw5kgp47CLmh75gct2pc5ZqGXdglA/aTyD
V2uT9dVXH2lPKy93yYvNt7jSr6fxMiY0G+wHHRh4QqcPC4jsrTSiAXm78ieRqQdLVyKjjKpXt6ZX
CwUZAsGsCl1W3aDXAK3ztb2oi+sA32MAKRHYNJPdeKJPH1S7KfwRIxoGD3PXyfmP3X/atZ0mNno2
PuaOtYPjZjHK9xRtrF5ST353RzeNQgDLowiRjThAeX0VhhPU/MUmmxCtTDODpyGgKIrlTE+0ssEA
h0RkVBi672z+pKknE5OOv5bjxKGgDTuVnZmyz4TZUoTwOmEyKlzMhXnMTLx30VI/V3Px5bgVaEit
bu9GKiIjGC3H+KI37G46oZvTwEcXq5JtLx9DK4pe1sV66Evrpxxc7qfKL4ryOrb1Z9OjeqzIkaaM
qvTTjO1G055qxGS+y6PmT51JeEESCVT71bGR0QXN/amdtWPWqjvdGGxA5Q9qc5SwWKwnx5hfRgfJ
BaKfW7kMP/mQPCxDvy8z+5xlgDsSjTsTy85I1Os9A4M/rtim9fDQq8ZnJ+O3dRpf1UZ7A9FnAlX0
IxxpqPQCdNn91ZZR3ycTmbqLBsBLjPiwWx0E8MW61RPlDzKLjt1165bmvrUKXhmiM5cqbnw96lEo
dvEV7TojDYdlZAz7ria0AaXgB/uX7gvT7gC3mi86ljnBMs5J+LDLPMlblt0HwxXhKUELd0sXD0dm
tg9l7sgQ26KXaqXi5zY3jkBboDjZJWcJ29hSEq/YU5a5mJR8cgu8J6imN/rSfmixk3CoODez7+TG
tvuYA3y0w7htJF44ikLbZNrznBoe3PxTozlIHoBRTfxBAVmXzaaKFl7pe1RCi1Bgia8cRAdqI76d
Lj/NOfr/Dv0uOhkXP2FTRmFSo3ZWNGQ72nxMNf1Bdep/qwIsv9iMqKNgfiJ5Pt5H8XLu+OdjB+PR
6fuotpadGHt+TnxvPGQUOt55tDWjY7LJQNRF2R+Xwq391OweJqs/6PG8X3njkeFsI3dK4R7Ho9Qt
GcxqhUUnay8sFZCywrlllfar6h1+88Hl9s4EE2h0R51gCXZ0UedhNXLOLnnP4YQH0QNyTYPBtG9J
wjnTrDFRETyTHWRPhNYHtRRj4TwGSUeRpjDfbJU8lzQ6Y1na2any6Mr0YAr4hUoUELkVYly2ulsX
pcepQ38wLuyotVX4RV892lIDzGnAgXAVoY9KPxuUFyu7tojjb2VMU2/WOLEAtpFgansGcDjYeUif
eoeYjMIu30sJHrrEbjDwq8u7PHcZRmCaAgSWxTCzFkExy5iFCnnPXkKIyq5z6RDEmNOeYtyV+6FG
kzPaSMTMKbKvyMLtXRvVJ0z8jwTNEJxWWi9u5ij7WaEmaiVDdDNomFiqlERXgvYUv5dGhu6btd5W
1noLufrPHbRAYSwnoMTJQ0yLd1cHWruqAf5AdcNlzkkztYKTrL+19cTeHL9mADh1Zn3WM1C/kSsB
ubwh3lCiMQt5Lov8FQkVX027I7B5k6AaG1QWIx2FQMKZjwJ8Xfpdb4vn1dGuo228kje2MWH8nVV5
X+hbzauUXlnNPivLEjCChBNl0es4+IskrcrK7sJ1O4dizPmNqvql0+WhbmkuMRPls8cfOSBn1Bv7
vZmWD9vVlI1lDPDxwniRecqWkWnqLiWWFCFKzCAnF9gQVR8DZ9Imr3Xr06hrz1ZsY7Nuqw9ohssI
LLyJYfiCcVSe8oQBsbZMGsO7p46pwCi7vbDTMwLW3X3tzKr0WSTiMpbxS5JY58gVbPb9ESvhSWsf
7AXsiQWHeD30/XV1VIUOYWpui7agCRm81uuMNFS6NjTa+WyVWOVSOX/F1ZObtS91JHdwuIehWG9l
1bHkqGhz6VG3BFgvQJzsQSwZs4bEfuGZosIXEaqG3wykK7qu5vLudCUpJLX5z2waHBasXwpwK4xE
7/PdstwbHo92fETe2Nz12S/0Iz4sBGwlMISDgsBwYRmK0bYM2otjFr/5koSRImkTFpt++Mr75WxQ
T5zlzhtg0ENfuAhWYVv6bjcMX3C/m7RWmONYFI31FBVUlI9Oj0lUjL7QxAMQHUrZ7A3Fh1eUn4ud
B/2ivpgw7qkynaqmP7TUbs8VHFs5oONAVY0l7FR1ynekoJChucoz9P55qKwTSoRg7G1IIAZSt/sH
/tyO5h5t5SZyzVCzCeVZUZ7NhX0UHKb1ghiCMvh4LI7LlJ6kS06kontt1Vkct4bKTClfo3p404V1
KFDWJKN4MxbNxxf+MDGwgOQ6vKsO44EcUCuVXebjEE/8yMAaPeGw3PYmm2zZbxMdLKDN3iIEDl1Z
HhK398FKgGBrT0T1dp2cjTN9Nqp5w1W205rlM7qrjVDI7zPWf1uY1P7NzwbiPqP8UsDR1Br9MNqc
Tl3XAIM9/gYEzDLeFSNPyhLz708+sRS+wAprruW7XV1dbtyYnBrDMBnHfiq8qIzANRr2NX0be+ML
bAZMeO6/mRqe8I36nYu41jJvnX1vm7avTWH/4rvYLe1yqEfxx9gaDBGAmurcpmzejsO9VcvlC8dR
Hs2e5BjuYLIDazX2FsghWyVz072LKP+n5TQzLymyUhCMNZ8OttVAnZXTS8MexV0eqta4VZ3sEBkY
tWyaidEMFwI6OB+RaypPY6nfwWBOCI0M5QzBegYUsaE9fdrW0XTqDYbNanHOPWT+WCmPa5tjZTVy
GOP1ZHPSQ5vnfpPxxPNDbMeiYQLXh4Lzq35eu+mzb6ytQUzgRhfrO2YQQFptJ1pxqt3kcUIDEWMb
g4ddEr9y+PCn8biQIb5k7Vs8oxtTJMvH+E9nHqDQCOVA08hdUkdnFR0ZxrBj5VbH1qW/IJI9a7hK
kyv8TEYuGVbNXKq0WGv2zozUnaOTm0Z0DIXiSu+pbeFhq8ZR27eH0m55mmkbHWpNBPFYHmdbwGMt
/XtctW9JMXDkzEw4pl1uRcG1aMnhlGjZvmEyryu6PC3dSx2uZVtH5K4CMZbJkAfA6q8yVfKNRb3Q
5M7JTuaLFhDfrx3ZWp9NSoA8DekZNw9eJrqaLdTfBEd6eTV+GmV1nWzyUbE5DI52QaHabbSyTIOk
aR/r1P1cJM12YxY9p5Z9iGpWATc51wM2OmMYdxzfL+DRfmSbG9VeDt1o3BgbWN4Fx6rYuHK6VCqI
dvVJARtfRbqdxHQkO+PIru5XUGVTLYLK+jZ1/FRy5K6a5cp0V6Hoy3tCA54U+UJqGm+ZEwizPZYt
yz7MpYK4K8nf8N1oQEjpXmhOGVgV25JUqt24dkfH6p9chHAboWvA2Et7BdWhzipO2NjoV5yZp4Bh
LZfb1pXVDayz2vSoP5ckO5bJggSTrwjEAEdgbb5FYiowvXWnXrVPbZO8MKx6aq8H9Md9qMy6iC45
2XQX087YiGWP6nCbonHfSCvBJGNOFZCs+0gvsmfl4q3O5E1dSNpZKu0xVZWdSKyfRU33YwvVZkex
B8c9MYoh/EjIE9w6ThsM9cD5BiJRz+p2yvG+S/vPgsfGHboGBrdpneeHoWRa0D6hJYOuzQAGf1Wp
+lwwXlQop7kpg2qoeHZaCLTCPkdmBnLdioe1IYTSRZriR8lc+Yo2vJm2/rAOCHMi27i6tcsibgmm
syw6mHDLA0pdv1ed0J0azt+VrdB6UrTkSVogbXVL+IJtqSeyI2omtNn4tmZuZuTIfhzxsmB6ZRI2
2pRZsbopjo4YW/1pAeh1ZwqwokKM4liaMZy3Da7s3LjUWelsReTciqWMA0bRa1I4W2VAdQVj8Bs3
OM/SqH1uaRT2EATnpL8m8QY7xcM0po8RNZfo77dZkjI9IAEDWOu2xj2Bc+jZ29Ja9cp+BBiRy0ul
uX/1UrELADp1yIyqBPI2NvnJqsBw0aibMRbi9qhV5qMFYuvRQ8t5YAwoLpJnLGI/SVGEbVYHfW08
adJ+cVkyNpqevOpGu7NG48G+c7WsmJzOxYcr1OfF1r8HxbksYma0jI4rhjJQEbztE/4Mq56vWgSg
3Zsd+YxaAwQ6Ttd0MJ9h+OANEowC0vqz5gueixyLAJaN2k7Al6Ps3ZrNx6bSz1Ga7XFb+qWFwBCK
yBgnFPv8DIr6NqZkyXJQx/2dz+haFjc+HI1hOSJxMjdFUDhGqEwWOQZSp2d45VxChFL6q1Sf6xWn
gR11W5z4zPeRn5isE4PFf9B+IAKZebQ+VCOi+MXZQXkaW+3/HLSYRu5V5UKMQbPhYd5KrsJUTQ5T
sxyKSALcazfbqHiAFJaeltlldtZzUtWH2bIeOqM/DQ0iKzdatxVkeDHMfy3vcrlmSKpUhdtTeet0
rgLXyUpweEX18mK9g/+QBrJbMBInnphGf+IKyxAER8l4dlL9ZEzuDsmDrxrEY2n3/DTBe2xxEOfQ
5ODrI3XmGTrCFJg7BQVgjVB3EeKypBpCR78RJXuIx94D92RyjWz9FcvtA6BYdsI2Vh3dzv01Z32H
Y/6A2Q+TYZTjjUBqZ/3ozbKdI6vkhdP3U5MxAOTXKE/+UHhwqYvofTSQROI9Wb0+bd+GqLut0XuT
QmRk81tcTDe1zcrQxn4eOkJes24OtBhBXa4zJUN3T4pytNpZgp7lZ4UD1DMaLdAkknRMA360lKu/
rFikFPexXcsAR0wwGzbf1JQGchmfqINM/bpsIY6MBI1+J//p1nDrYjXaNhFFwUjbsQYhOyCWBkFm
jTUrEiuhlIN1ixcyZFLOflA5dnI3sYgDATbUy1PsdN+xhnTMdSqvi23J0sHvD8ftjv1HM6jFAT94
wJq+U1RVbohcCWopP/F6MRo2TI88j49g3Tc+CY/K1sNwnzV0CDKn39mqe7zLbadSCw0LWYprBppb
fgp0sEo/7KeuObl9+gVGtk+rFvwDVotgz8TXxbRduvoSa/GeSEwgAvOGzlL1FJy+UO1CCUEa/ho0
F8LRK+bVejvo6s5AKNmb9WW0jC+HIlfSQrqvYd6XGv4UdeUNpUIliKfTbI57y6zeiiV5W8WKZn4h
VSiH2AchRoei8rjZbdg0zk6pQyPGRqv9qBG6QH4hcwcC5HiiNY+KpUEfTQKdQuK1g/E0T2jCe3mJ
o2kHUfcMo4eGzt4oOGjVqHgc5+Vx1c0nFLVbYed7OwbWRzM98Ki4xXJaCAnamKn+h20XYfD0MERs
nxzrYcaTqrQoAO/jXGYOrqctXLF84TglTFExmiaBUq6c/Al68pYgIyXL+IGy/h63auFgdDCSr80X
5TPSE0npAJ933GZ1yQcHGa0xyhLUsnEhSKEAiDOUnN1p2f2ZHMJwDtqHphKC0UU3t49fWNZ2/Wo+
rIl+FriSNkUhuM6ZqwSeHE8tx/f2voWirHmzSpQ+2Kk+0hFMRS2eCHNCM1jB1dhUfyKjqeUfVThh
l8UUUsY4nGbhRRLbkS7st2op4C3y5rur+mBKJ7+IIi7aMaWuV1RY25HpqDPU4ewG9YirN2mQYSXf
UkNOmBGi18D29Vy8qq14sa0y4NWBrWeBmcJ5LGsPDY26z+zdeBe1sF05N6tSZ6cpxhBUZwvx1EWw
GhErGNdtm/MlT9qZ1Ia9QQaMlhQ4HfMBPLbJj71AEbgYzIF6A1KmL85XgxtoMMYjUqIalcjQ4Bu4
K7rLkgbztA6dyXySo3tTa87cmG57ghsqcXXdzGUoaE9Lyy+Jz6+a2sNAnE+kNChsfgGuPaEAZ+fq
J1s5+iuBXYc4+9us9T9lW7WYh0mTMGPx7szWk6wn5pzODJaxCHH2IpErEapn1tZlwtzgL2droq0M
p+8LSUqvUu1+lggADDjloA0/LQ03ICHJdoWJj/BCaiNyijS1Yi/Spn9l+SFWDAgOpUWsG6Wbb+Vq
HvXpSdpcSioqccqpRy5a9cS/cKOuIiVAqL5ayvQ5FM4r/k6UQ+SLbM105jlMlfcsVx/G2T473fgv
mRgex8ypDmZkPtdO/TMrGM/rO9el8+nGEWkKSXKUE4ZKy905bBYD+dFNCxFT9XqYlNprodR/uGkP
uX4xsfOX7pE4oPcSEEHr7d8oFZeSD7md54OVGW9zzaHd5vtI4wuwwYPWFPOBcrWJtxqEPKcTxCoz
6+p0vh6PPICgWWnrK+uLBYGuqPrW6MHqxXFJHigb8FWUjRkDkzvhuIh2BBvdTzz8jjZ56/BOFbFq
1qWIy4cFirFCfCpRv67FDlsO1rE57LDVT8m4n4Tw446VDP3yqHJkrU2gKcUz2YSHiUNOZU1bccAV
IMhlVy0bKF9Pb3tviI1HBby+LLIAXdYUf413g1b1ojGL0LXGe27emjE/9Jq24YF5VebssN4Fg0Ju
cwu9vT7HpyH9MjMYYF6rZsUhPR+HWuzsWXLhOdvKLM/Gapwd4xfTBd98tikwsS4664pdblr7NYMo
sEzkcfGvs7qemU/PS2F9Qbk7cXHXzJOHHUGIjp0d9i1ucqcHf9O+YZvvsaPbHEhDib/LgUPMnfxE
Qmf3zyNQ08IFWAl7l6cmqAwNum60zXWe95IhStG+LC6ZoTjyoyU4C2EtgJBeyak4l2UdLsnX0lWh
advhrBOGgZwbQTvpAjLoAPmkAW1pu3uUF5sZ4JuwM08bsPA28iBgI4qWDjzo/ArEl3MZMEnsR3Lq
WvC0wTllqNNVdHw9tSmTwh8OqQ5hhzKFRYDRqC6/Sx0dQ4zrEnQojkJUd5hO420rhoOmfJglQoBV
31REI6W0aevdh9BPlooncMXrPz4vGF5GDkOM4sya+2oZ/LsTdICwR7YE8i43ndptGwv1hrtchupV
CrzRTkTQY3LqWgMFrf7bLFx7XCu1BH0XbNewtsuTNpyK6amcdgr+NXfarcM+mxvfFIRVlBHQDdeO
XWyzMQ+q+McBjMhJFjHXm+DBVgRLArLf3DoQM3JxSHW0ECW4SfzpKPFpKfV/RsH24dZMiGrpDdrg
x0O86wv12ZQVkHHrJqxsKJuG8dfg3IzRHSljEdD6zLneL6FsQOlnDQdu22U7Ns4YF2B9IJfkpDvO
1ZQL21KOcbT6bdvloZvPgjAdc4yOmiWCORWeRqJYCmE7L+224+41pieWg0z/duYEHms3A8TVk8EQ
pgYTNRss1MTJMM5ODbZLEG3Jiw1zu95Bn870AM6IxjThOpwAFBxnSX1S0CIYZOPF7aYVqu9gK6pW
yVhh79b+q3dBOU13P02Paf9qIt1Ic0zozEuA6WsTqrxFTidPHVZQ4xIn7aZrWOjV3n7EWO3r9UPf
HEblWeNdVFPfECEHDpD8Vxa3O6G+tdVeJBUBRY8T40V8nbuXMr/0hhYY9p2k+EGotKnhfhw1iO8M
gWMEao+QzXzNoGJwPppzsdMmOHlJdGGm+OlgbGb7vmHKbVL1YRcbwZrzu6IWl+jgFZLMYtgK8od4
XX6ol98XOY5k8N82Wbb6oNyMMt4Y9kmxQ1aifKWnIfle27ea7SdeweUYIem3hZeFzMagJpBUNXuH
C0JHqz/p4R3sVOUnIrqiOdXLV4lcusbKtcb/nM+oxtGZXkpWUXBfqiI2KpcgyQDEA3kmGRRWYM+f
qXIcogeoFGsOoaKByTDMbad2a0S7uDnbFo82kV8ZiWQtyDwboVmH0nnuimer9Ud0xpSZ3W3erAkn
M/4z8PfpK8kmqz8KpC7uxdHWoI/ng4nyRRh44fPyUHFT9NL1l44MbGsOWlceW93lnMCtg/cw1rHy
wLyCXgZNwl3P/Fm75BzwZmuBG/1aZuKt+YW06O1MXrkEsHAgqxfzruYdua3kyaD6wjqAMmPyb0D9
8ABo1pubGEdFy3eoeQ9dmlYbK/+rMuH1Vfs3CPMcawqE/9z0aPXwiUup3u4AdaXjkRxHOirBAaZv
Iy7yXUXSJsXeeIXj4bAW2YurITQy7ewKeU90AGk1xGWk2D2qmQ6TuvUl2ABjn6+nrG5OWLi7ZHns
o2lf6c9GjfoOw8FYblbtqSjR5ClkT1tUGVl2wJh5SDrdU9r+ajNJQjm8VSZDAQRomaR7qTw4yiZW
n3vzGo9nIKiNxg4sVhIN188Z+mkwxDmvPkYVxwMSQMxX0kzfuoWzvSaOzaqP5vgkMhE4yB2JE/T7
1D5YSBdJJGNr8ifzXcEwgOqEuKKNZEcDWDGqnbTeXbIuI0zHrV8Ca5bVRy/eOsQhakr8ulhRzmAT
tGs/bh4r5f6WcV/ET3XyairvinVso8s4xYCTl0UdDj3uvBrKy88I5lOXA/OqZUPWAQUbPzmS7Duf
Uakc5/OzrBcYgHzfjW6o5by7JYgu9lazNxB3PQ/r1nBvVeeCMqAEwVenYdQejR+1mfG4XgwiI+3t
UqBTXz8mjKvojQKywfzU4vNi/wbdLM3LgqIxfbGdfaE+OdW7zslvWcFEhKPl7Mg9t+6B+dl+VUO0
OWAOKDgc9Z0oWIAKxCSQqIe7zPCu5Z3i3Tg/GGyI00vqXizYc0wr7lD48xCCsZlZqKPb1eE3Uzy7
/S3K7oo0bInFKWnORh6QOLvlCZ2wyUaTHWIzOtVcqERD3O/qTUGqQl00AHRmqGbLza0G4bk5QWKW
zuXlxM47KMLk62gQVrDHKMWhjPwWA637surjo1LJQB1B5ER/oE/00Ez4UuqHSlas7U/Q8ofCWq+S
rJqkUrw5XT0ye8ATqN+C7FRJmpcIL20mYIId79HwvrGcYf0Gfa9ORyIqYDWsTdqGZk9bWxfq7WtD
LlW37zoGTnGdjFPcPE/dw4zrsSA5twwdrfhJEx5U0VfHWWC9IswPGtfT/+PovJYbxaIo+kVUkcOr
JEA5WJZs9wvlSLjkDF8/i3mbmunpdktw7wl7r43GMkg1P8BLOQ2mG3e26QlZ+Dk6egt5vNMjSkyU
Y5uJPxs3RGMMNwq7vSQjD8OlzjXP6knZ5izFBkbhYXqsy2HfNz0qVKZwqo1/fGpXoiOStBrX/D67
Vv4h32QjxybkK4qgcvqZNfmlz/vnbMcnpZl9U2J61lecuoX2FVo4fuF5zZmx0iWFKN8kwYrSrbuA
88Vq5v0QzGjREhW73G8oldduchWmFO3HyGLXdFaxit2/RVCnh9MurfCMPIKSemnatFN10cYR1Ntt
aZbh1Gxhj7qFBM9v3M7Z8JlIFP+MkMImdyWr34ucHVCbvdnytB4UzyGDoek5Xgdixrprk2RU5JV9
gumHCzaTGfPJmwZVJ9vRdzKTuIIMv5NBnuq/fXmYqbKt7DTPqm8y07Gno6SUbl9dQtgwg7QRMx4G
FtV9IiNZbc4pJqYSrYK6d+K9FHgFTaGYtCOK1e1QXrDDc6JAWmtRQs1oAWJjuKMY3/TR7FYtczch
XxVz8OEZP8CZHQ0kXwqDj8F64INMk3Q90OKqyC0MTbqVjvTUiRpLKMgCNdoKsF/5cMWA8qNLzrUo
R0rEDP5IvC7GcK1ZwLomHlYQLVRMQERQrAUbiuMXlqbY/xfyT+RrMTipWt8xsHcbaplC/HVMIKPm
XaaCGLEyIQxzor0uvecsamrpexjznSr/mJoDZCZZS0wkalCm5bOwYl5uynw92A+xeVTZCmOh9aeh
3o2M13ubM5NhZTysHUv1chkGQ566Ob8smhNIGJNX6SjbunabjTir62iXhvVrogN7bk9dOXtq+MMJ
hNIba8WA5m+mqzKpvFPuGelo6PouA5PT9beWS0K+57W1492X7W+ZYjBr35v6WRh8d+lO1I9INMxE
CFEOcOxU4WuAyjdFa4sewhXGgEa8+8sXBMIQUUJVGIGOE+qmdKLgS3V4p65DX26WS4IrrObS3FQa
jqrhA6NmpO7rUOEqkiAan0Y49qAbUYO/TdFzDk0qGnqRiL4wu5bY0AWsrYqvGaTmpWuRHsyo5+19
QwcT416LNfyL4gV/HF9P6pKkve57PqlhDC6aVLwqzstobKbk0aq7Pp9o1G9SQXsKORyQqYtwypLa
Uxah2c1o3Q3tLeCjRvSZ51+2dbNh9lUIFvLiMrIDdNJnU3006rxpTJ7s8X1I9g3yqXLEQlyzXNem
X9Ti+AcMThBru9y5dlJvwYYvPRdVi8Ld3Yz1ZhqQMA/DygCNxv6VBFDIUriu4qnxSmjC7cRqD6Oo
0CKcePNZjtVtRtcVSIWXoCan1aeVgjdgFwdhl35Zm36AK1/W5BOqx1duCShxEkvhCZFXvBs6zRWC
DDSY2EFUr3NsV8ueCu/Ihj4U8e7J6oxbXNLJIvWxjXGb8YIXnEAzQLtZUl0x6vu+K7cQVo6oCXdy
QNlViic+o3ucNbjglPU495tqcsC+MPcFiBVlGKSXeEvHduMU0wVvW6k2LtgwF+f3uuh/ZMpdLhfE
RE2wgwK9aVH6kB5FCa1soRPv+sy5yc4/I4kv0RxcwkHaloa5W+ghswaegBt+0jN6TxlqrLzJMBFq
SQxBKsB1OG2q0L4nFmdjDH0FLDnO8CMm1J2JqXptobW6zAGrXyVHwkLZZcbJe29ajDgsuoUKAPRC
kQlXrZ1CIUzFbwVaNu/gGfbxSajjY0ZFJaycxLLqouKpzLrU1zvtU0rw9eTP2phf0/S3zkOUWcPb
OKjcR9o5xAVeaclBjsLLMDS71nD+wtF5i1jI1qXMd7JcH1ewaW4oXpqM49KQf1iW/LZKv7FNxe2m
wYfetFfYwC/qeCoadv7PvEBL6CzTUZuirZllJhGzX4vORW6xsfXs0PfduWirZz3VjJ2OgiijBn2A
AxnLML0qOUhSD5wl35MOuI6K6R4xSSO20Lcs+dYlMH8oXBu5Z+6rveCe8UGtMcF+L7Nrb7Ljd/Yc
2IibJsWdMM2bw+DqY7/nPPkSMT8jBy+EuF+YBRcR4bnEQ69rPOnMHsiwwl1HfnGfbztbPwllcQ+e
lMHpcTOp1Mjw7KSvCPcT75X1MSNdb9VPKqDUtLZW9jOhrk0TaRON6aPlMImU5AMQJ4cg3hE5tFYx
DDmT3zJR39AGMeD4bQ32w0SlbvSYXsww9938hJv3f8MzjXgMFXGOAhdx72/IRz908trgEsPFDieE
2toyEuIM220BLqUgwDPJvvv0ddRpmczKU3GuDYGJPrHcKTrrK9s8jVNxqYt0k1QmlkGMtUW9n0ma
skYdHmXopmP77LGJ5XJwHubSVZilcicdwQpvrJr5WhldVUYadib9Msp8GuKROD9x9UiI5LICY59w
pIfKQK3bbPT5MpUGfrUWMhHgOV3+BOnuNgJhuqHgEuBtn8F5GowPcpQY1lRvCiv3KivZtk6y5QbZ
DPPg9aI/xrFKqgkOuuGGcmGnRw/So9b5VPHRxtRnJGeE8SVOUY93OfzC91iGHNCNzyJqwTMsw5/w
KMWdWwkH0Y56C0W1VRnNL7ihoKczmqBS4AVWpf1gL8kJ2t6I2bqmETwrh46aCk2PmxdNoxSg6Qfe
ayiUTbntmdx00jT6WiP+Uoq8mtMrTc2YgUSMQ3wvOvTsZoCCJHSNEDMMPLRTlxo44oXrlBqYzdBD
HdN0BnALZraGsR6zG5OvFxG0mAOsVzNdDiEWnPyJFWq1xtgbzPXIkPCVWf6QgwUmY0AsgMUitXT5
CcI9wY/QSgiXs065yUa6l7vuV8wNGKP+S2Dfo5oGWRSNaBjGDGqw0IS56rvpG2jgzRm788BPuc7m
FKUG/s5FDk9BL80LHgLmTZYZXm3VEx+CSF+RvzWXfJqCS1QVD1uvvEzR3dEif0DOqnsK8GrdqO2/
joAH7s2GIyIP0OUJ7XWKwh/8bU8pEr9AP56MIX7HOaL2Vjg9qwESTGyi5bMq6tekVL6GbqQt0FgO
FdPQuVo1YFIe5gZMuTB8GGqHCdx1wFdd1h36Z6Mu6dyL1HcMvAbxeDGjpMEIIv1omriaWIT8OR7d
vAxeMrqXTcMHux70gqhXJwSrIvSHOnD4TgMeVfidiu9MFmPVRSKt5cQnzfydX4ZQY/zhELC9HBBV
o/6VAu9amGpIVfrhbOGeZ25p4d+QTSIDC8VBjF7eZSbWy1ToqgJiWwOU5FExjI8wnnxbBNcuT71w
LvZtLW8jldM3V19tSkpiK3x1tM64962NosCrMQXCcP2l1hjf51yF+lD9FTLA8VB9hqBcsc1HsKOx
hxqytI/q/LWh6F1lGngIfHnaMLzJiQDSI6aHJsePrNbNTd6ZXOUgCGMgDSTXH/CEAjFtES1aRH3i
LxVWeCHVjewqC4Yt+9JCZidoZBJDcQt7hzj2UnONp+Fo1v2ehc0WXHXhJ9n8Fhe4wEHa43CzNn1I
F9lLHiq0lyFl9BiUiI0NVo3VFeOYqyXOVR4ZGo2oP0ClB2L8QH5yLIuGCQzKXUaSWmTt9LJ+Entw
Stv6Zig0pHgr8ZrL1lEdZ5aOqjc6rVsv+CiOOOYhj4GROzaXl0JvoSLIyraqze1APMaaGQX3WVXy
CXfZ3Q7DWx+jK6lV+1A06VcUMzhucnC/jACi+Y9dyD+9mrYF0RkAnN96owWcpzFLE8a90Ob7NLIq
g6sRrCRTHKWAE0ebH0uQFPVX8OZA/NOUiaG0uJhZ9uzT6DS04eeCUNKG8Vgz/gxGaRcWc+lpXecF
KqOAimVvLrvN3K21WDmXavjH3BXs1rgzZH3XoBPF8plthlErV01LSZFR6ESdxChQPgvFdlWCAbSE
kWpY4lVY8v+4YxUQc7W9S9jWZtK4h161rSNSCVWACmFLncomAc3SUZKw/qfmo7JZQKgCF9PSypQ0
ctlkXSZV0H7FfgNIIJqwfCN1ZNW7CyZlHzH6scsUmjqQJAd0IwsgNj+yeCGUzMtL6Bf9dxVrTzFs
kSW4Y4m/jxtQZW2Y2uSTmqe+pv5FfsgM44S23M8yDPy2ejGN9hXO027ss1sC2Mig0gy7zOsU6ZpW
vzF6st5A9o0Zx19QwlGQ3+wpvXA6bdW4O4wydA1WMlJhPTshbevibs3vBu4QuXuVZckjbOCfLUHm
QUA+qFfgxOdQAz7QJ4eBbd+Q4KSkLUB1v54n61Zpwo3MDJBeuS9MlA8zkqDELvfWNKH1LdaOc1yI
VQqZ0hh9Nq2Fu4BaMHdiX5UsikOiHqqOO15Ht2cew/hLXUZ1UrXXcIuhummcr3xKfWDsW1iODO80
15oosnghc7CGicPezOHnYWCiv8whvRLbvcJ5k1kR18wNGETzTE9eLOv7NghOua2t9BwKCjdpZ5a+
rOJnCH6zzvHGVPcqTfIzDP/EVbi5hTFbVxkcYUl3mIULpndLf1RwU1Lz86X9aWXxmUoIr7rJRnN7
ki0SQ/ADwoYKZrENA+bTYuLlLv+oH3e18lCzfEsmxaox0T9EbpWKYw3IXRafIn+WjbKWJv1DG48T
rssQp5OROBuBzD9CHZMPlNEVw0jERFwvHpQ6LDSvMXDwHIFsLFsblfVL2+BDSOCDFMTehIyOIS+W
KlyutO5eVNRUsgLqPB33zhRhlyAjV8ro3GrEBCicgTXZ2tHOPmym6k3BJhh1CZSFML0pc+rLtHba
QiZbgkHSgVlJQZ0G8LAAgzFS6eaN6i1qm3rgEMc0MQFZab/N/qEs817zvoybOrteGXKHE8w5Ep+x
1WRpPTvRoab2L/CNhDmHfvddKQcxGJsGrZ4xf1vsekJZ+VE7ZPDJzNiQDVsVsF1uIYqY2WZSwi9F
RC+KMbh5nByJyThlM2C8kfu+Dna5k7l2iKk7/kNjlQzlzezrbylsQDQ5VAQJ61yMKYynSIM42HbH
mys2GAN3dqn5PVK90brrkIVgFZDCYaFBH70AiZajZDt0857FW2wJEEPlZxe9Zfa4w2HAiT9jzSct
d6lcpoUewCi8p0zVMeRBwEEJcJR0eR9GeLt7jtZp+scxtuEWP1ZNeJRZU3fzJdTeHdmVhjfgpqz7
QNXKoTc21rNKxs/ctCLqWLzV2lOZzD9OyD3EZGAN8mnIgCextVKzmzL8mWhWQtoZgJh4qRd9g9Oc
HJwK1nSXqbaK5Wstim0+BS6aTzc1XgMW1sNLJYXrMT8RNcQ8tl+1JSxbYHGo5lTlMUr5M6jlL6Wt
ME1jekE8yd+0q8DizPA1IIp1DiwPPiz4ONtRrf8GSf0GmDElI+upiIEq4QwcFkzWErG28nnf4I9m
JpNKF8tmoIUqeUhhGzGAbCTsJ5zXmYyqqkm387xsfcZDDpl+0oB+sB1vcWMnWnaS0ZnZ6KT6qsZz
VG8EfFy03/2jAykDNP8v0R1k4NXeZh/Ck97yCGaF8+xwNBFcw6P+FDMeYL7amEX3UMWL7edJVA2v
JRNubHqrPPBD7pc0Tv0eEIGjP5r0BfnaMJyoD20kytKhDLdxe0wQ+MKqmJ2toNNB9Jqi7ZhOJSq7
MHFbecv4sml3XNYDSI6LCWbFeVerhzm/Zz0qOsS6s/6eab8G6xF7bxpXq1BcJiacX3G6bpmHYvQa
tCvwx1kC0AXL61PBZGd6+EZZFEIdgZGtcLtbWP5TXj9kAKhqKOmaAczT6NWcihqmQeMrm95TJijN
LwiaOfGZBShX0R21njgSl3dpIc433zoyPdiXrO8m+kJzeoAMIGPgPhuwrADWpodAx79GvelnbOxi
M/KH8Dn2lCHRyYLVZQD3vtva15igctgozhm137ax/qF2wHGrAkPLnG4XqrPhWum7nT9aLkwp790Y
8hhbNAPd/+iH4UHL/E7aM0BfpaZbJCUNoa+DAeztiaCoV6qvtR6hmpPQx7Dm/ifVNzP+K8ZbZUC0
hLsGD+5cdSs9W1UpuNFV2fxI2NebNzPzLflEaZjN33a6CCfBLAEG6f1UOw45w8vy1UD+ld1QCSQS
vpXhOZSokN3c+Ilj+qKjAb0llnLUe8KP34Cd2DbopkUyVB0A6NfGjkCZ1N4QJKpWH3SwMtBGcsRX
EgSPeIZ8+gSmYBUvlpTAyqZ32QEsBXuAQCtDqQYvDJi7m+NoHP8sxR2vJX2VVZ1ToDjKPbc/F/W6
ZZ2mmh3we4r8Ux5ctfA6+5Kqz3b0pfoBxmXGvYMQZx5O4BbL7FNeEjEmN2bLrwLaxiMR0iiAxJax
5/tpbJ+yPtyZ0rXPvELBuRLqV0ap3DXrAFb3qgYH41y7ESBzsOXyZNWuxVRWfm7+G/XBL0LgbMU+
YlKR8ota5kMSS52kNdaOFq4Hgx3FTRnfEQi1za6L7uR38Grhwqu/8mHT45zs/a7CxAb2ArZ6fzGL
B+Z8rssCqTKuiZA1f7TLkF7z9rSM7d/Lt5wsHoOT9ZtGB7/UeUJhEqDA07YBUn6dyctrI648KRYW
Gke7MHhOSlhnS/KJl9LsGNRtA8g+vLEFKUMM0SNXrQ9y9qby04noJorfDsAB1YZ0RV2Yg+uZosyL
1F0y7NrmNoxXDHl7TFyV7rNM6bnEox7F/g9Qz9jaalCJAfQzhz5i+XoFRK8uDsdxOGh86Q4NgGgW
Oy0Gzpj4AeRUGXwVgHkyn1WCaWqjfUMQksI9MB1lPo/2Q+oJetigMoouEiqwFJA5Lw422Uq4WgeI
ZjtI9srKT81005iAKfQNtZifo+QGy7GGz7nMThgfUWL6BiYRp9v0n+H8QyZKHP2xPrGl3pUxUzhM
IMdVSB7QdWq2GZNeYOnLk4ViYDMs5175dNC31Qp1ofrXqOEmmhC4oRsJqfflkc3DK6aCfvqnSW8D
appC/9XmHXKOOvZyy827hb25sanCmvCkdDtgMAJFYMTHwQMi7KsSHpTinuF+aiE0Td9JfqzVI8w7
GoYTXMXS+p6YuFu80NE9HTxsq/zpkXmxnWeYehKOS0alw5/g/ScRrLs7oE7JTmSp3R0zJFEUWo52
RjXdWMOC7QDAP6GNcw1Es9Npsp7xsKVWKkwv70FLwA/Z58Zn2nxYpdeHF5F8GJoXBzTd4OTuOMYw
HNbZ58STqfv8p2LemCK4Bdjq7V2Us2zJNkLfJ9Gxx24n6dsRycKsvINcaB2WudCXCLuxdxDdrQ5H
NXM1WZ08aRG/9o2r4hhCIzU/c0CFrfwt4/5rDpNxMhw2o5dp+hmir5YIA+5OUAWF40/qGvFZRFhn
hjGTtILFfv6PmbiZrnEJF/RKlJKcf8bFxltBNAqN/72PD1W3JdRPT+iKGGUwseqBN3P8zemVsVY/
Hzud8ETWyt9J2zJOXc8fY4XGbMvLGfYk0ruMrUCnorM2Q5blyAM76ZKFz6x8LyNmy2xs+mw+42Ov
Gmy0zA05oJ3wX6R+yc5rnkIzWG6jg2BX6jwc7XUGRmm5C9dJisBgxl6avdTze8hiypL6oxpHmzC5
LTFDccF10381tGbhRqS7KTmZ4dZOfaj7Xt+9451FNP2RApmXf2LtM6vQdNCpNeFbW35gSMZJAig9
zZnuov1xx3CnNv4YvsvNm6TGe1uV11j9eOwclv6j9hBIOWudv0XPB1K8Rj8syZuXZBz2pHl6XMlN
f8yKL0qgjWF8zuJdZ7mKwCj7TqJgw7gEjuelhmKoQgCvqLOAqgfGZTRVj22iCSgcuWj7GkGzUcbF
4PYR9h9G37sjcZZtiiUsYnyC0tvAbwBBqZ1fcw4uTJhwFDmVSUyqUGCxHxwIVrMoIFQ3hN5foOe0
aKLqHI2iAYf9DNBrRruSFtvhJTXVC6uLQrrkhicpKLC0hxlPK0s/sbXQ3i35O+E5TLHf5RrsIBS4
8JYfke3ig13Z0peFDAjUi5q8mtm2EbsuvTrJQw8umIdQZ6SgfpSH2Wzs9oDY3GEt1HNcciiy45cR
L7khJ28MaKk2vNx56TqgNtqfwlfDUAc+6EFt7jJyx9y4w2lEc+vPo7OqhlFftcYfH16UXHTijXTT
JTmAiuqDPzc+dsRIIgBygnOQ3QLnIWu31tgpynkwr3X5lg3ge70weyf8uAaCr7oEQIwYI3AdCHK9
Zhr0sjhKsBpqsgJCVu5czlt12pTWIy8/FIrO0JE3NhxLiZkjG2S1xEJE4g53MMSsVWTt+/ZsgxZM
2j+p/xzDG/QKBFYbyN1g+Tu4Om5vuCh+BN5IDFkiYVMsb6b0pseu7Bxj403vCD/qIi+mVCJFE23a
X8NCGM4XjxMarIpvsd5JVNJFY53FxEAXWF6xlpaEqv4hSzd2QE5+WYSuAaPtZelwy8GaxbJx0mwd
sjLOHz9RKMF+ZQR86b/OgvXEbm7+UoZPh+13ZGi+2R7s8s1khEKEbYgB25VowCgIMeQxgtEhayYj
dEjJz/HfFNhw8J7UiK+TS5BoePYQCOOhDDnOI26NmXnzvY3e1TcgI7rJtoJgC0MFqonv8bVs2Mu3
v3N2h0fRpvsaeRzznohAlgQEf4n192dK/KE92eaXwaXUXIfpi6X6Opre9WlnB27qUIZyT7BGlaZn
HLHOoeFcDxKkDsZKNmAxcgO3lrrrxoOMSj/RDigRnPEvB2GAuL4hVYJVWiDJp5gADabVCMnI291D
oJ0cECPbitl/zGZdQXuPJpMMVwlR8yTjA5vWnfZEURZH2yWKYmRGXZCNXix7nrqkN8DTOmwnxQvM
R6h8ZPSv6Cg6NDiD+Mvqrxm/p2LBnoEdwqKXWXInwSzumTSd9PKqQEuOTKoFHgvyrAmxU39GeJBG
BqMm+TcwV6lUv+J0AplswN9Ntkn1and4wMqDUnJrDlQw+s7ifBrecBFMJGDNb4wFwKjuefZYe+ba
LWJiV23N6p8JeM9h1gtD6ENR8K8s/wTtRGzbZB/LvBg5w6LSr6tPkRDmdJ50bx7wr/cfeBQWeRnG
VRdMcEjwU9MeSbdguj2uKyBfAVV8m4Mp/SnQ6nfJsWMCWnsINVYTj0EDH1CIcxH8JdR9ikg9S/es
8qqhjYKSzbFh8j8b7hBytgPMxvfHHv2tTSCMPshVnToktdrTzj9Umloke1H1ail/anltHKDv5ap1
TK+oMLesG6Tk6lvAvAMrAls+glyym0l0i8M/sdTN+W3K8wBteIFxoVGeMWZyhn7o0lGPiw3ry1gG
I4mpoeSwTIHzpNDFCT6orW1uP9WFM30y+ejj+qGN3xkkSesLTQGOq5v9AbvMJK84Pdfzb1hRCdQs
Xtdx/i9F1Fq2zzDi+uanoOl35oH6MdxIXOEbJbo3PfMNTC9e/1LyBNSbChFIZ+B+3IcGUoYYEN3G
bP70hkivnaK+NxiIDQcVYXNeQprP+BDXi4JTAbkPKDPkqgcS1hmHkaMxoEVgZBFmhxiewjz8KPNu
VjfSdEyIMaLDAXEJIn+If5OIR/avyL9LZCxEce2E/mvP/6JvA4WEKu1S7R9OLs/IEvKK/IGvrV4e
6zckn7b0IpWYeS1uFBbJ7T3p//UIinQHhRf+6NM0XQjGMk3PwJZkBUS5eTJyZzDKHCuK/Mf6JJVO
gbSvJOIO77QhPZvqej53Caaz9FhZ4HuNaNtVpe8kZMOCHTHxdtAdKMqvSeIXvwaPGvtrlLsXE3ca
LmZ78s0QS9hTYwidW7prctzzR3GOglVz5n8pzqy6/NGjQ68chy7YyFQlcbqJMSJnUX+Kyq3MX0iI
g4CcN5+A6XXDwSmvcngIWGgET+MF9Vw7vJsS87ZHCoHOmLw8ouliU/upo4qykceZZE214l79kDMH
tCLqfwqMg8x7wP2dQkSuUFHVJ/1IByXB3NoBc9E1aMOsX2Aoq1H+p5i/SUkjzJpmbfRPq/ypjVct
2QEKXJvdvuS1VCEA3o35DBHeSZjwnhTWAoFOGbJ8xRp3793qP5P4k0yNCB+w1ntG4SE7gzvEK88i
2RqfQwqQYCdHHOuuYq9LyxuykzGu2Sc3DPqMHZf4bOI5AS+CGFBwmPJ0TMWOfhUL4ORsuubFsKdV
Nf6buZ/49GQOanGCCd2gkBUsZM07LR6pKoLButozVtuTuuqBc0Q9t3IiT5Q3xKlMdM3sMMfnQHqL
ig+p95ik6eIeZRil8n99ygriLstoHX1SCGBDWqhXa90L9Kutn3vFBcMUp7dmemEt1scYyNtfgcCu
B881Ld4mDsikj0lP2VKJG+pZNMep/VVKsa253WF5bWaCQ4vP5QAUGe75mIFe9SwWLzojTK1ahp40
ttk/K/oqFbE3yy+bESvsUrtnBbEurGtO84IRjOxEtupcUMgxak+yj1XHvG+bDaek88qZ1AYi2khg
RGncfYJbQFm2S7Lf/4u2h2K/RtgGdcbXmwxfZsOZ63A0mSioYW51XNx9Qa+ePHUNM9N5gcsPfD1R
hIV2FS05GN8EfaMsOpHoq2Vbp7g20qXnmCY9peegmY4q4cCEBdgGx/1eNYmI28fGnvDL4QdUT1f+
zioUGeB4UDbQNYIDR42ACliQVp/top95+rEQBnQUk1l1VDVEqSMhTOw8O5apvLI8lX5TXC06zMT4
CZlVywmOweckrqK5D/m2UZBEbgPtljsoIXCJF9pKSkAncQsKtK5wG9AAFZt+RG1KdmKLuAG7WY3X
8rcL3435boQ9Pz3sgaXFY6ohgbWSG5kMhvAEYCVm/I4TzJn7k/JkuyR4+br9QppFxULng0HVRLXL
UiHPPP132Vdoduwt7Mx+Rg8E++RVmHgk17o4sEgYIJJzOnfvRnMCXB/NO0LrSvuZdnt41iiYoFJV
dMrZCDBdW8lX3F88F/aVXWXXHmFOTaRhad25l/4s7Rw/pQBXDVanGmkM69AEckLK2rxsuGvOALnI
RHBxoNFY2Q3X3WpBJdoaCcmr4pXgWQBx8Voo7HKWDo84U1QGLRueFSWYXYObszBoIlJZfkGjPsvs
XsiLsw+Hg9tKH+ZITJAf2fQZsOEnHpp5Q/ZXjsCAexKcmxQi3v6tDDccD2ETocYduWdcxSTSA7f3
PRA2LiTw2Z+6di9Hf2JPgDFQZ3CNZQn1FEpBmUyKgvcCZdJqOiX2K+kk1BAbAlb16oGChwyPJv1X
YIsCINTA5BfenNKBwCP3NQdlt0aHcO5oWc+h8Nr+BhOEauZEZGzJC5S/sKeTRgOuNm0Ie2nFi6Nd
yesTTcfI+pdon5H+1szfo/TiDF9quWWO26HIZrPpdHDGdYtdK2dE/U9R71EbMGBaswZg4If41muq
g2kYODFA0110tmRGvM8x82L2MQgEtrEuW+rdYQcelzsGGASsgoThX3xTXslLBgC6Zbz7voj38qzd
OxSSirIQ2+sVJpuVqhwyADbpT4EnV/YotRX043vrbiH+GfRpG33L/alqzwUbwKD61XD/9gxIacJl
NsgaQmE/1J9DsKJszfQfPi6/43Uy7W8gE8mMC3goUY/fuETw6s/KYegeSYcNni8AbR9okfaj+RT1
Nc7Oo7jk85eOwEFj01ViWdlHDFesg1HdJgfDKLdxwk4ItUt/aNCpMPrQsBleS/3FtinN6q1q7MvG
DYCGtGxz+21YXvvoqwcMXM3QLLveBZfl25DW8+HHEFucG71N+LZ8TNBkAQAjtIsJBujrPH5tyepN
sz99PFTyMUr5tJyPatq1sY2mHhP/RS7fm6J0IW6gopdtboxdzDtXDFsC20GpXEXijwhHUgWeBTmf
/AhOepbgCNL56DubrGTasfRlUjDQGBf9J1EKFJw3ud/3M0GJ2SEjtSsoeeOOgg2FvMtmIm+4jkb1
NihX+rlSXGOcXIzR1yYdlHrWAs8WriU0UqKGteS84ufGqgUGr6AK506eXYkjscTcQRohFVMEFSRr
nwWnDNLMrPpTBxdxmkoHPnHId03jEjC9anEAJaT46NEaFXVLulbG340OgXzzEl2weKNoktnbBv/f
8i7vX6ex6VO4LrjFmmX6X7Ima4xbZmxa2T5E42cG4KEHMlxQS3Yo/RrU3Y9+fIXR4TkEuejyWhgu
dFQ4hz9y/2UYr5l1M1GuIn2jXmI2Vr9BqtSqKyuSfoGhrdlHdwSQEqsxm/GGTHc/Ewwq0Fs0AdDJ
6ISnaStIBTbj7DOoj0Z6T2FNMWauOf+oFj/Qr+Amj0HPYCOzSaWjHmq2TLt7gNJcF+GfifvSiXBE
h4zPToTSkKBizV8Nw4o0OCj9n/5jTRfF9EzVbTI8DHwqv3BuJ8iVqfATVMfTjeJPY9iiv5r1sRE8
7b7Zs8a/mPVW0QZc026bqzvII7ScXphg6kPGXdRi6wCFbOb6FV0S1IIp1jbciCOhf0nD9VfHOGo5
y6d1kn+2yWEpRKKMen1QVrm6H5J/Se4ntIGcPgTdTPqT3ExjUbvt+fEayjZD38ko4XbEbTaAADT7
OL6TBWRoa8c4sh8K+i87vUKsMSw4T8ld2BelfLK8Qyyrm5dBhtaFZoweg6/g4GTXun9RC2LtPNZH
Zaq5dn9lwK3ZBz7iIH6xjZca4WuE+XVu95Z8leRzz62P+Ifdjc20ThXfg4KhArUY6vGwPA0h8OwE
ymp3MZuzYMiuNJe4O00QvXoGDWRNycuZREYrQ7Tljl218Y4xs2lTzSD4AFanEDhmfKhGydANagd7
j1q8KTBPhfnNohLNGDmEO7INPSwVLA5JqCL+9lDYgDWebXfCcw+4iiXMewkzG9TUSjf4am+SdnUs
vGmMoAr9avb/cXQey40rWRD9IkQAhYLbiiTovUiZDaLl4L3H17+DFzGLiZnulkQBVddknrwaydWn
ShDiLt9L4zH1/8gzEoRQ0sPktyB5nRezHtZM+SP9tdesgvwr1LxNZgA7Lt7K4Rlkt55gPBINTRrI
bVPeR48nfFU4ZND1WJJfpgBzA5m+NMMsqRUUxKig+ovHQDtbTS2LTLQFydZj+mpfY22vjMfe4UB7
1FK6M4myggKZUPT/RDZjF81Nst9E1Y+NwdyL8T+K+EOkzxE1/Uqb4PLjsvQkrbOdo4PM3ZrysJRg
H//msYoYNwQZYHtK+Bw4O5KL1d8ibTmql1CeC+0AG4xiLiKul+VKqiNpJAWiWUT6B8poT1+WHUSf
39R2U4a+lDQt6nDJSKfg0deKN6I4QbBu6+CQUVsHoAuqOnyR3qtprOxpUaODrMN3h1NnHK9G9oNH
3ejdCbkb21FU9aI4s/Yv8wBx+TPNSRZae9RInM8118bs3jll2heMBryXfgt66Nj9TNr44pjTThaE
kM/e3yf/y6aGhFBDfzDRTWSoJfB844G3mWSHH+hTeP4hc9reI3D2Kr8gbosADEf0V8xHFG95Ff2m
+ScfKnvhzP9sGMOBUrFnLUEBkTA9iN8xZyPLTYR+VEfbqbJsfph0o55g28WKAecSk4edxRsmmaZd
QYZaI8cVfijlH09mPKwJJLHwGpcbx7wpDCwrsS/LtcpLV+NbzcUGH1+MATIiGyOeR6GHyfulEIEd
zZBooeebMkbXuESNPSrcfgyefSAJbVdu9J726WEV33ptEh7wozLfGBhF9P9426Ba6PKPnUOZ7u0M
qQMiDd7UPYMrJ4Lj+oFuhH4NMG7G3C8nFWLnsA7BmxYL1NoMV4mJ0QFu3GuczBCCNefctgynO+K2
uAm7FbsH8QzqZu84n1rymFFmiQbb144W4ykIzgX9tpI6zMpK2MrtqlLPYdUuh+K3RTCgLXVrGwE9
nrS3DGUhacYLZXpG5jMaLkBdnMrNIMnUzyaifMyvQcMQNt6FEuJq8amynsiI3zCb5tBgOYyMQ2Xt
iiJkrXSvYkJzdRoW9W6xO46eevCKl9pWWbKfaiVeWuq5mNBP3ZAGOBWu14tnuO3cZ4gLGFEq3oMa
vg4cTbZJ/zGsZDGu2QnaAMVyuiKkt7S8b6H1FEzjRkiJhAqM/cqK3lT/5GC7KcvfigAYPgHmBN4e
vgB/y7Q5eIBWttSfDOHyBbT7TRjdAnxyafdusZ/xkLuYTxutIjJi7JRcsDHFTvyp+FdRnmT5tIdr
PLqFve1PUXqkgQER0ofuxP2U/2VoqfJ4i5+RKWefLsV0TRvK8nal4uCBnRzvWG8l9UY80J3p5mYy
101+k8Mq1Wj2V4POqqBm8IzUMu/+pShS/OxOHiqu9mtmnllTMarsWHHssgH67dIfrhAVxLCV7Wvf
fgqo5ME/EZ+8ZKMzufbLR284TIunBRfFypD11pSXwXxVAUGozr88xphwi1OKiWFljIyv8bwsJCGh
lGvV30hxW9iPpDjFBDwMW334Sb3NbE4xRnOphZtx+HXw3qUIQvkK+G2MUzbAN+NsJkJH4JWO/S+U
F0QtDCYCozXlr+Ig/O5veoLknXBJ3D96vc2CL5SwoXWL5/ZmDbDAk6eBwpoPOIr+qu4LfVWcbec5
p58eBwAjTI0Cyy0G+m88pvhFu+Sc2a9qf/X4bFOE/BI5/gotK9sdNjzd1u9dPDAeEbXGsWE1FzFT
rqDcY4T/bGhNA6wPHRG1CjiQILmEKP1Bqcr83QZbnK5g+tn9GsV9G90sf4/1Lyy+FOvbYImNYJBV
v+S4rsN1QNx8uJDRRsj7OFE4NugHXmWI5ddtPwpiGsRlQEfcoCxR55utJQDJ7f1rCTQbo5z+o8d4
rFCzMgBHP0KD2Cb3Ojh2LUeIs1S9OzMMaZVkpd5S1DkF9i83DTe4HYf60jXe0slOo6lj3f9DC7Wu
+wIVV71opbMBur7sGPVP8c2eZer1p5z9Up96OY9tCYqLGV97kjv8p2qfhQ0J2ub7p5VlWfMyUoDr
FDAxVVTKd9Oo6p182uGQVeQJMiz78OOPnpKjDC+KxRaVXMccQiCDx4DeudA+qpvwWQo/63sSoUkm
J4KXlJ6Ty0+2rqIe2uFTUfINVwDFvMqh0qxpmqGMVN6vYIpkLRr9ZE4835vKhEnhjl/htBEBJf70
CVNFYW/fD1/SfATQlYgoIKrrxbbOinKwh+ccjDKuw26lGO4IhBu3iLxP+Z4Z6Sg3NT+I/h323x3I
kjnuO+n3vfxIo602vnvwR2p59DUSvS80Qgo+qR5bEMox+5kjpCzPsxE7/as/ymxYVCjAWGCJ9q6j
Dil4BGm6knA1mUdpnkZ9F1vvKRnO+QZNN3IF/cGM1svAdi9xb1DEkofxYqErn3gv7TlX9ZmxJbW4
7Sd7NfG8mhkALHZWMFAUC3MBU4G3uHqVFkO4f1MCAsL709ODauwlwgQs0R0qwuCBL0wfnkLfZwm1
KI9AuJqb6aoC0n00eDFi07XnX+ePnh/qeR5X73FSJsFNxwomKFwGKpyYxeLo34byXsQGBew/Oz1r
OYm185h1Hbc7JCYYgFOAyK2/G/RPrQdgmC7NLxVhM5yVZjxHGBjz5D3IviLnauQ7+e43CwdAJRNk
gGwSNy3jAC1F74zIUPB5UlhWQ/ACNsE3b2ozg7PQaSVc0HTGntj3XbDrYMdFnLWE0GgIEmd1/exZ
bPx22aqbUXcVoGb5M0dvOcqrgS8gQvUvslWa7RUcWpAb5EJ8CbHRaOMS7xwj/82UM31jilJbmVll
32W7ZOc9ZtQFiPhYNZwdKGQ90aYEpZL9/Q6DyfpsgmsyqaR+QdhExwVmiaiptk9de+wW/rSf1IPW
/ZTKjeThUBz4WFFgt+Ma18dL9U+Z9x8d2lkGf4w2Wx4EG9uaES7t8jv1VmZPheP/KsOqlz8MjxPP
NYA46Bo9Fx1OoH0XpfNiIrlpGUDI91gsyoC5wiPhikB+7mIi0I4yAwr2GHU0NMXTUt46MAuJf7Pr
C1YxBpFG9wqQuPafsWUx4KSBaDcDygath9SAE853lj7/MjLB+QxcKbi5O/2fVd+zlm89OXbxETxY
j3s88XZ6+Yer01S/7HEpSc3F5SVaV1MI3J48fpM/Q3uGzdh1zw4O7eC8DpRlivgMRbE2k+uI2a5B
lRvwrZAMsYgZbWkzcm+WK7LHdCIcPUvVX+dRtlLFo/E2Mx/KWsnpfWSWWaNbbKle80M2uI6BxSM9
C7gy1kZWOwLOOMH3VrwP5Im9ET6+r5LIsElnTUyky6Rd6ABNeczbY09AdrqLi6Virnz8v+oev6HM
P2sGmbH9CIy73f4Bdiisy5DfkSdyGJTpgSu5iniNV2NF+XxpS/4Om1YIP2TbAntd1uUmCw4l73md
pstA3CTacqCC80VUBJuxuWfNHb06VM5DWW6bf1yrnEMFSUXJww/oal4SDeTyEm1Iat264coQ354g
1d9SceSK6j9MgWrvDQzVoryzYmalwQoz5A7LFzjLbAItZ8t5s0H0JElgEbcuv2ufaXxr2m7RvGVs
OlU+VaI/PjSbu7Ul4VCNVxrxXBzHqOzD8I6CKOfnZZTDfhx9r3036M3mgIcaoXaMo1WgLk8gH2WO
vsd+x4P9YR5UZ52V5xbZfOjfvXbracvM2idNcwFbtgyZGIU+SEQgwuR9tei4BYvhNXbtUjKQmtxZ
lz8+K8tHan3Dz6wmlD1uXK24kIp2FT46u7sDSl0ymskmtmvRCeYt7Dmv+4X9UFdEoYToBsnS0o/K
dDVaAGPpTW2vA6BNb28kXzHQk2T4zY1LXHBHM0qqXBsBDQRewksrFqLdJQ4+vPG9QcLOgfQeBr+V
RGRq74HbFSQTO8OyLJy1QumnfFAi2PNVic0XRGpK4aKy2KEUxFOfI7HBEMvGO+1e/X6bPIMQTayU
QMquqI9ojhUks+jDBiCvqG0q422E3dGh7HWc3yHbTWwxbO+nV9+FGFc+OHiz/aBRHguYmjbyEghR
AVoMyRAqCTlXo51irLqHCYQUL3ewwyXE0LZIllzuBRQ7FL8a03ybeN1VP30xrje6Hw1FxUDONpPW
Q6ztMvNQUh4OxqOP96OyGfgFiRE6mMYGJDe2HDOTEV/jjDG4tuDdgw2v89MFzVtPsl/TUNBakKDu
Uj8WrKuqqzIdQRotaKoxlnAKZoFrgm+BqUSst6euOj6DWSwtVxFs4ro48shl7A0Z++TWb0qZxRQB
ulFtcoX0X7V1HpKTJJSrjQqObuJyIBqLf6MFB4Xxe4NiLj2K4sWi8hpRwyJNKNc84DI6GerWp/cn
g5KmHIJC+cLMpzY/tUcYfaPrVtRVZCxU/12vPsroV0I/VsmfneYFoGieRblzALgWr4IbGYN/s5fD
hV8yVAXpnGbaSc++nmRxGv6SEVzKdLj6KXRwnXuBYARyubMxa/SciAU3HTgsuIfq3jPI1EONVi8b
1FCc9swXZskFun/Ol4L3IBmQHnRPLCrLKr7H5uSaHdEgQ/MQ5hdmNncycCTBgfUXirxJdNAyb15G
BQL/gJSNP5sJyfafL8e8PEyJhB7ydwsxA2FJl9IuFjnQ6o4cdGJuWkNdS3FPq/dIqbZG88SfXYUf
XmZwZ6E2ta6d9dGGuDiZSendfWQem1BGt562npALaNGprf8IMVzViOoEhQEqwcEfN3ok0WIHl5Kg
8oqP32FwCJ00qBcKoIoCYaKkPIuNzzjdtvmlqo4+1oMQFLEeZY8E+7+DAa/UXMW7JOgf9XQVUoA7
cHZGUrkTYTJXmuXNjFrkc4CnTqLlogcqR7T9MmjEi4St0nYkHrolezeVYFh0pB00JGxh7uT9jeSo
Bf8ciHCsCtnY1oeGAK2kvqfkSficirbhDr4bMbOF/vvSs27E8QAzicwc9Cs2e+gpMtljsRjC/NeT
fAvXk/5hQ4bUtpuIpPJWNskJJROMqOEMo8fB27SQPToKxiw64VdOGa9H+ROaJmWHQP+CbnF0q5FV
iTnhfGHissRdmbHlk2OIahGXP9YpRqgDHAUTH6xD9SOAkUJa5xE6YiNbRci7suGNlJjNFN2GkL0q
F0eM/geDAeJqrGPCWAgNaz7ZZ9JqX+GDnpGZ7aTuIMBM0LfWX5oH86Cq4xfWFVG0TUk8GR23no35
D3/8be0rBiscllev4hxkcwufTGZXR/lQvH+pfYC1uBjGR+ddE+1Dlh8V4Dy6g+mUZacg+hTiWhBU
6fPCVdx648AKkuUK5QiUghFGVsD5w8ywFClX7hu+6UWkvarJXTafU/SuOceaNdpoP1XUOqw8I1bd
RuktfDCfL4I5teB8DLi3yIZkf8jIZZrsUzqU64CpV1gfZw9+oaLiqn7jyL6Ps0o2IIExDb+dgpoR
RmFGVw0x4aXSzippM/a1T9qXvp9vMNAeIDrj5hzYxZ54USd4jxDLCx3doUIeU8C/QG3QpdEmYWbY
4RMj+22RMmgUqPtM7BeFoQMXmX+h/VPF1+903DMiXw2KsmKvAJObVbTZMMGkbynlhgQHLgwNufh3
V7EiqxufE1s/5H3J4rb8awDNWTwVoMq4qCGo6yEIq3JVttUGZPcqRKg4dBQ1oYc0c2NUxz6SpLTF
d636jkhwTIgfqqq3svHJ/bmRDWI0m37YeVlxDmWMV8d+UVlOlTrNazeuCJ1mnPOZz9/6/GHU7Wp0
TO6CjF246aBYndsqwC0hAwyxK4TBL6IBCtt0f6kenWpD+1VQMwX9/wKVRcvsUrFfdfNMWAE4Gi4Y
mCGG3iA8HfBSt8sENQJTU9PBRudy7QUN7jsWHxHgKBH+4IwArEnNFKBP30pjL9gcIEn15NWz3u3u
ICOO234t62Rfvgtqm4lFco7xtbGMhR9/Wt3/Zi1iuxXQPUfiuUskhF2twzEmmiWO3JDKrVeCF4+m
ZwIO4NSYEvt7GnNBbFKmaabNvnAi80hS/LHWPNTa3BtepXkJe4edMXA8SHr92kFD06WLVH7n+c+k
xrj/JxiEbsVmuS6+UDOelOg9QH2ufNiUdNRnle22aHzRf4Y+wiKWolut4jHbFw1IIH2nNgQliaPq
/1PZVxeoVNQFQ7pLoRvn0UifGas6GhGZ7VpY9wlyvEkjMzQ+GIGcQxAWKppAG9uOlX9bxei2wx+Y
mRhzRIVAjXEMe/2ZKq+fFLnu1J1t6vs4szBc9VTuOr/smQ4GOICazK4gVg43zfwmk21C3gPAHv9L
3Xzp6G4IsWVVvwPcojM6HPp7JGYM60ujM3wzyO/d+CzuArw/S14CEn2Cb2u8UCAL5S2yMRIxArFR
xSTdoyihPaiPPI6AjVFrwcqd45yYAHjpIe1fHRFjzKM0R4giljlPU80vQQvfS5vrhGTzPkMoa0ML
daPkC/Gz39664ipL4H38zMnCRg6ARe6lsbDDo9WWbMyZRy51Da7+snfekRNEmb7U2Yiufe9hK0AD
xVLl/FbszgW1/RIx3IKjErCs4MiK7WUGiSrYxto2MEywx8/BQ3wGpZOtFeuYH8mzXuJHyK3aNbBI
ksbJVxoh9jP5G+K7Y9J99nxad9SvFf+t9DZSvajjPq12w18Kss8elUWJXGTuZdmyafWFrErUH2Rd
HfIMDfplmpB0sFfzkNScaJqibqNhGOoY/A0hU4PmFPc/0iiBEWMc2FuCvGiN7/Y7L9hLz9yyhIq1
dyuGWjIdwMQtQUhihrIM68XHPJWo08qyu3WsUU8RGZzCGURNWa9GWPoe9oCZJNIZG+RvKdJAX823
lniESPeHJF/O/0rKMCVv8DFF9wZKoL8um+PY7hSbedI2fWTKW+t/zR4D/lMi6NJXlbdLYWbVoGGm
VyV0kXL67H50HoErPh27uFkh2kmw5hUZjtq8AgSrpQO6Elg5RuRIBO9dMXcePdQqOfuPkXF0TMeb
+eVpiueFLjzTelRd1FBugO0+wXtAft2/kSag6dpt4yQ41Zk1aQxjg2TLO0UOp8Gksrz4ebtGdJnw
aPjk6e2Z4o5yPQcSAJAjhqoHonPGtBTobkZYh+qS5uXE22RYmcklITLRP9BAkOowC5Exivv2BuUE
e6a+JXDVRpPJDHNYGgzuG8Car22xhvlixGuITdhGRhYwxWYUrtDRbTwVnO53UZ5zsSjw9mREyHhR
DLfnzhXaTqgivvg6XR19qGxffdUdWLSwA8b3gjLDIe251r9yXKRFczbbbZXdGzQBw29NrV2VXEb1
G+ltL3SLZA0kxhyX8d0xYR+qiduCmI4mPyYs8msObNX6Hy866h+Teq5r9hRiLXznQDfNhE5yVkzB
WspwWVbTGr067gZ9UFDIPAUtUBy9jVHn5tXVT9gi+duCUK2Y7Sy03lT11oNB5XD2Bbb9nqtkYKqD
17W5qaydJfHEfICCD0wS1MlmPGVc/Ci6vwnEbQ0jHMc7mTinblg1xr1E5N/YT1utKL8vsX9owqNF
HSgUhwL7EOhnp7kYFusVde9kz8FKliOdtFl86BqUVZVwbcytOCHLHLxi4rszeGVIjql+rfS/gLWE
oj2LmWbf7xwsj0b6T7YpM7gMAfeReGairiOdTow/URN7VfxLC1La4DJQLp1s9ZoQyYZ9O3zL4w3R
RUxhEPJuxqjYMaXTvEuOHiLBTqVYPw6HxEgzWdX3qnV10MI4QICZo7iBLAbC8TWy3Lb2l1kQ33OC
27TLEB6D6QPRQOjME/XGqAgjk0vfIqbUeW/Hq2+cSqpwOPLulG3gsWBm0g0cekhVZ4Weh289JUP+
bWLG0fLiMVPHS+0TphqvFLNxUW92kAhCpuBeRnGMdwuVmSaQfMCyFn8aeJqot3FvrrViGwZs531/
p4aXoP+OUf2LQlBSRGvbYIOgvDUc5BqWVtOfvZxIAWYGNZuPNjqrCYWvi9Ns24WnybvZ1d2Kkahk
qH4GV8vPDMwgJ6PwpJ1tWHF/+XKeI8FNR+LxG4plQi6S92b2xy5DOoQgyHCAiqFUj+RNeXccc+n4
HxG5nSXvilQW6LTIYzMlts1FycIvY0sRbFJrZ0HezTWx9xUW2AaNBe92dLW11xhkAyQdt1EmQp0b
N6kBd1UaM2QgkwjwLAazml6ty6hixfZj0wjh0n+xEC3wu44bPKh84BWuEswM3EloblfAdkw0quaH
BOETDlvP3JXe2zDsZan8sj+/Z3XGKtrEZ88lQvKDShCqz1FAmtrGtD3OFwhgOTJ4hR9a4NdWt0H8
o4UfLSu0wRq3bb/Lqp4mtHNJ11x3gr0EtXyI76JnMFgQOpGnULnbtP6MlBDzk7NMwkvh2BAHDQtp
OhMqzew2tnC289NbfNbMBkgoR6tcMB2bHqpN4612xFOnbxO7YRH/axHWFFh4UlQwMqPeQIqReCje
CufX7o7R0LIlxMSmBaxwnBXizn8hYzhPCw6Njq7MZ8DnQf+tuuPUjChLgPIzEW8xVvgGgWXAaTyH
m0of6n1v/t+tEv5HL+Z75tKiH2wJ0VKyCnE9Ppp6qNcl+hNT4FPn5u3Y81J2xbJ+z+Am4Q8YtjY5
aEKTYAlwdAx8G5P5kshqXUxPkzkv5bL/OiGLcYgD0gSsa0pE5I0Rc3xd4ILjSUv0eocAZmnV5iac
YCJBtysbC730PBt5hBOo7sBa+Qb5ofi/Rbes1LsxBCsSCWnlnwOPv2A62JELR/pZY/5CYADWER6z
mOzziG1NmvV/mOAYp9Ueyy2CoqXljnmC/cQaCZLWPw0crQmbKPuu5Mxkk3WP1TTl8IhR3Hs+fEyc
Ps3A/BHEsY7gP7R5ta0t7RjVOWtXjCseHzNmuIXVcBTV1buCJq3CGt56O6v94t7yEb/kGBiSjLg2
S32G7L8Ao+GqsFYTge9ozT2CaxVZXLNJJ0m6fMNZm47Nd2lC9x9yaAY59iRCBRFFxqG3VJp/owpo
Q+oHn7czs2f1sE/YPb5BI6UzxPTAI1uWvRs0zOfZVURc5x0PTV7hEfe3DTP0vvmXtheSgs4kiC/I
wH6xMH07yKyMajxl5nOGLKjOIUFH0E8ept12YScI3ZoY3pNDwIRE6uE7wclku2GV3/zBa5vrW3X6
7HIMncynqtRtiKJz8vGB0YC1TjbTjFchQiNPY2SJEzmunL2d7lUQZmbprNskPJcds7ZU+bSrUbx0
QGutfwHrUR8vZsoAK9IXOthaJUJUn+VujCnd6TZmduhQVAzpVo/apc2rrE4bH932mB8VpCMOwzsB
yjnrvws69xGNjdbh9AYQzmXOzy5XrTjD33OnCoMvSQwWxOcqAX+d3xsUEt788Q58iRhlujEi4Bhb
5OOnAkE6keUvkaPuIjUlSCZaZCLdJRPTFbSi6Kfy9sHHsCXcDs4VlwnqAl3z10p6IPeG8Ros86Kc
sMTMVM52GSbaoayCczXi/sEm00LqNM1mo/VMf42Mkre6kAi5EbOdVyS31Bo2BQYRiagxZ3ErmpvJ
9ehoNLsd3X0ZFOSLKSTS/6VjMr5UbXcOA+Iv4cg5qkMLt4ZbtHTqdElnsVZ0qiQ6UY99EbVV17Ie
C6gkjYeHtdCrOUVDu1tqpX6g/3+NA6b1NmSHYwudmiJq6SB+yNpiodOmKlgKUuJvxhZ6LVw3UwcL
29hLRYfbjuEK8FIL41rXla1C59tygDz1ft0K56unSfV4liOp/U3sxrg72LbKhS2MJTtzzDcLFQt3
rtMe6PF7ZBTPgCZTY7HbpIKZRec2WHFQXr503a8Fw28qKZyDEloEc33fPGt9tByQfScIdaA4u7Mz
mzmeq/s9u0/qB23dpLs2N1dG9Gox1leIXEzGHyOEzqt/jyW6j3+GDY6mhXqtR0cHVbNiJY/BHD5G
5YiwbxBoH+2EKDcokt06U4snqSLI2vseJ6P0v/Mx3ne+M+tjl1lRvJrWa5MbkHFq4Ni5DwkDxk9z
daqHZR8tPUe+9elU5F8NeA59WN2NfS2a/mog9va4smvuYR2tXfus0VgRiBLDu04fvWXtQ9/ZpHqN
LIBTLR3PgeL8jGUIPQ9p8oAkpgpwLt5bB7NmTt0L3IkkYGEglxSzleqedwqzbWMXNtamjzw26Sgb
SvBxJD1g3kWZ3+DUC2l75A+81kUe0brOogauR1jU0ojocN+F/h4znRLxV2sxao+MX8Jk6Z40wDYs
O31MfWG9iUfC85qA/NWI/uGs8dy3LfAF3B25/29CzOv57ciGpsJfDhopKG4iw3KjGEsUI/j5s+yb
WflQEg6Z/lSO/e2Es4SL0BatX0qWiawK2Nc6q5zh2oiFra9RVONAM1uFoJFza1X8rjcKal+dl0dn
TJH32S2Zwz09yjWC9br+WXBUlh1n8Jk1psr6LdDvYOVL51AYVC7Vw8EdFNG9BHu9RRhDIEAumT9/
RNjDdd8jgoQ+mO132Pqsw46ONW+1Z31Rj+r5dyy/KglW1b+kMWLgHisw5/UcjZGPoKpb8CCEAWlM
6gbLhXVPux/R+QLRKEN71Qv9rsDHmBBQweledmxrU/xqJveyl4L19MLNxDY7mJe/PBg1v7MKrJ8a
qg8PU0ArVMjqPcJeuYky8NildZjCaAezkFyx+eUmzBv06zmtCf/wOCojNPUSx57vgDnjKnH8ztVm
iS2iHPbs+m+tty84RkunWk25/dHFQ8o4y1pT+ZH8FrNkhd5J5pkJaxqNqmNch4BhAYPfyUIVxMMo
MMoOwa1mu85f5Ln8cgZtGzawwHmumchimN/ZEIiqBsi5+i7pC2ux7FF7GyVh2RnsnHtFFkmN1bDA
iFQ2HexL66XIviYDVyvj3Vp3cLsRjFbUrol3wUoh7Nu7CAeixnpoSEu3whOtptV2NCJa1nClsNgu
xD4Zr57f7Gvyk9NKPerYM2SeLFLj6CXpJiQTHTrfp941u9TWgWC0ZKHu4jl4zrgVqmAViC6VAY3o
0j+FrWKsKtw8ENHTOUp4X/OelQYiL+RIAkdMz9gxjOWm97Nt1aGf18d1imSS3JhVTL1nImkUdrgu
ashaVfk5dtZbYo6ItL5zJpAa8FrLE4uo+UjJ0YsM1s8cVonT3MgnX+psvdtKsPacTgDdXkIGFKUK
C6HPT7MqPgaylzNwAFl3g/hBEM6rbdAkN2wTG23JZUpKsL4XduuCFajyyyDaOXfkZw5LHqhnK/U2
RO1Fo+bJJouirllXjrklfvtFJuWjCXr6ije8e+BXk5VF1ZKX5UqT3XakOHEaD3Lac5aaKVSFNvmK
guquw7YWF/62N8e9VO110WXrcu56YNZRzpMSQ4aAzdvBjpw44gjMehar73RbqFJUN0JYqPbha+g/
/VQ7Gw4yYGZ6zUjK0jVBC1BSH6bjzVOJysFDhc916yjgzji7Rg60CNdf5omnwGbLfiJsCftkXybI
fiXNz83i3PX+Z4YaK4peXvRuLQsUFh55uVN+jhhsyWpl84oVyr82vUgzAhzNlopA0z4EDIIzcFRP
Zc04sEr/hnhyC5qlRvP2ThCu7SQ791W2K4Ez2HzcPgdEAeYoq95RnNINNDc+/AiNlEQ017XTTeaH
TlKC2CG7a4oqBQqZXVMrZs6p8b2jZ8Vnq7WXyUDfRgRiidmVbU8UV+uh1N2IiMJERK5EtOrEqis0
a+eHYNRog1UGAho3CSZ4SxVHgLN5/SopJJxHFGIf9UwkRGQ5FDQ9Fd/mD8scW4SLHh9+jWyLFeJi
KPNzj1PTB8iTeSQ2sDX0JKsBimKL7cbWZHlQFANaQfz7tOuqpRJZkq+zemejZ00wWRUwswzc7kA+
IB2vPbg0pgWPJXsLaFDDKuaqZ1TE/ZQV8d4mmcqq/COFJIo67xRidpFdtgpC9lWKv9FGa1M3xaqg
Lge2j1y3vjWe8qhw3zZsBQYM0BOjkjHlLPbaFYv+vmMWogZw5rSVBz9FzXreYbayK53/h1iwhaUn
m0AyV+m9XUHekWlCauKbMiVWsqfZkOGA9JPPINZ4R/DdFejIbcyo8tsrP4kQ9KI3jYlD5qtLBxRD
BlzKyTdURuvQm94ck3yroOfupA/C6m3oXxWgsIBtfq++ptkyVtH5wSfsZLnoJ4pDz7xMhsKIgGga
A/gPCo5ZK2KNDLkycFw6MGKnd1sGr17nfzREa8Ypusa04lVA6gwbwgP+USGsQG6wkRNC9oRSDL+O
jJK9YTo/uvyKc6pqX7k7unnstWHd6wPmdG01UvoPgfKqOARTNM2x8f7a8ScNlw2XY+TP9ZG2txwF
BtpnbTyiyVn56m9v/iqGd1PpL+Z5fV3+6Wa/8JFJDInKPFbflTZ9TlKtQPAtdZwmKnOClB9V6FcB
m3xI2RzTTsYcEdh4FXa4UN2A7LXo4moIxOz7sP7IErAm0qRq2tAMvZqBgyEM6y5T4tpJ6OS9ZVwD
rbD76d1C7tRhGm218DjihCmCYR0oDDZLudP0Zlskwd5grzpUD1mf2oHNj8oY0PMkjmzWqNgdTEhD
eKxOOPA2mqog3XCusALhbGOupBRH0bBJZXfw2R3bMZ6FEOOssDETZWSkeFsLrYemIhltM/5SUq+q
pPo3jcPWYrJid+XanNCkWS3XBZ/2SLYCIASA6IexK5+Wnewie7r6ghmaFW4lNvAcCnOnMq+cwn2H
blodyVY1QTKY8RoW83oY3nx7fKXoY0KqrmIHYq2OFELmcCBCI0O/kOBAt3cOrBkV87uPBbP1yM/I
KzCLA4MgH1Uqy1kEySLWAN/Xt9E8tfTMCbG8qpf91ZDTX/JIv/os+VrCS2omnclUrrNCvcRIHFpH
LIb4O/QfbMnXloJdArJjXVaof+fdA6yZzoQmp+8r/rRSYx0FJ8aac9+wcpGcET0i336AshJoSMrj
U12Er7z0p3EK3mwj5p4QZrYYtKfGVF6UT4ZNGysHvoog6j+OzmM5VmSLol9EBC4xU5X3KiM7IeQu
3iaQwNf3omev40VIulWQeczea1fsqHLEWlr9WxL6Q3rzFnjv31htYHCvI0R+UftBJ0j1Gj5R6GMs
QmZ6URGltuWgiClAGeGpxWWUQbxP3ENp/NThruFu5Jk7iNF7GMSvNwCi84FPYI4zpEsIpunQ+8Nv
mzKwx96Wks8SkUtphJySIHxH6hZPfLZVvCnZDI8lztaBxZLxNEfiSJfbCD1flNS/xUB+p0PTlcls
PeI70BlS9xH1CMePB0zOcP4pxkfaGJ4CuAgNpIMqNu66MVM8aamBxgn7jiwXT2m6MEHNtx3dKVoC
gT440X8Fgq9Q17Fa1lg74K/a1vOgN5t5CluYTrch4HZ2Y4GtC2FfPIb2TcdbG8MDCsa9UVPv6lz2
FewWNpvHiDe1rsUr6SAviDivQYs3x8nnQzuGphcfaXSe3QQWHou/1lq6FKoawT2syJ4MnbmVycig
YLgZRNZG14zTwHkcj2AilfsvLuYVLj9MYIGwWTsDy/gImQkMCPsagb4d8s6orYe8vNU+86Vo3CWs
X31MvHlS7EObzVzbsGvOFy3xYBLHgebUu9wgnQ+P6ajorSP3xyzUa8Nxk2smBZeN/s1yX7MagSP1
dZmGM+uFBVh9sMJbAeekCPvnbLJXnozeQ6COXpkdhlzeejYG+pjttIanbc6AqNHLWOkLP+Yu3a96
Gk5R4zIQqhZA9lel4lVtiZ2Cx2cO40qx/Tdng5DrvdkRjetQ7QtAEXWGPMXy/9pMxGhWO2A77o0Y
whhPmxHkrw3HDXEECMrj6WinYP34DMtQJ/yrWFXKP3V4xfSpf0QU3tOIbyoF/1MBySvXvDI7dwjx
LbTThqx6Cnam34ajr3XrtbWp4IwQ/0HGA+FI9HJmo78lzRWjmZ86u0qV6NUpCTMju5Dk8Gyr7yp7
Vf10qG3Ox1ocfUvn7vmeA10EUL7KXhoDlj/QznrrH6Zh3LlVDUzON1aqZawUYdkPe5+8AHSKeguV
KD+3UBb8zMf2QNlc13ezQNBSxBudmD2ZIo3wmJ+23cFyHa6QkDSTjkKNpkGgWA364lGNztbREfw6
AIhqsY/yVz1AijIniRCH0Ln+vQSXVKsRD8G86GuwIDKRQsEVWmKdmic1Oa9h026lZZ372NtY7BxF
ES0MvdrX7rC2m/aQtyUyICRmjCz/1UF+UDXP4XwJKol3OFvbBFtZIwsR11mrqnlV6VeYf08tcJO6
XAP55hhiy1T0a2sK97mudnE6PQdVtfLRPbMFYvKdLuwJ2xfOZms6WszAgs5dcTGjb8phGxF1aXy2
PmHq/tKDTlrr7tmU7ElSfdshV8mzUxxwmYQ9Gb6/PBQYekjQg2I8TLRQ0BmJc+cOFucwAVMJzb0P
xU75sBRZwpQQQ2rDRZvD2HBMTc5YdfPY+SvyWaI43pjkLWGWsN25a5hdrs6eBCwg4KxEWABGJNrq
pcJd5p9A0rR9eQ0QD3LX3kfZLVWBnUCE7EYofRuAQZP2ndOVmsgw7bA+ZpG3SRLnJ1RoNnS5NeyJ
A3HlJfe5B0l0+U6/xRohY9nWoST5rFDGDYi9J13tq7hBYvwXtijyXbyasxShRftiVP0l17GnGPrF
cr2NaCqcXMN+EGD304g0CLbfmmucGj/YBZa7Er28aYaDcQ5yBxNVdwwxpJ0d7axP3qYzwNp9FEa/
yioOU5SKGRPD3sBSW25DiRKWklvUzXeuPhsk0oX/JRhtw559+BPrbbfcECBHknOWfabcyFE8YsoZ
okOkGNAm7bfjRPeK9fsyczosPgELeNtQsw0pxQCti1e3v3hVcQr9dDHkd3e21GNK9OKjXmf7HIdw
zwYICAITNt41pTgfnftMOing/KXJtqzfsyk5uO3VhiATp+MJs8emxtPgO8MlSyYsnTgBEI1btsL0
LRfJQPk3gwWU91EhGbA69RjH/OAq824StaWH1asdMSMbnFWLHuhp1OEJAnV1FGpICstA5LPjf7pF
0QRMI78Zbo2WsfrT6oBln2JOlPwYsqT8Uzx0XSfA5iTDOyo7EpFC5kIy9hh22E1AFFWwSWLClEi0
dIFXlFW60dGiTPW5HourZZBzhfqkSPJn34RD4J7SMAZfJXMi8FKNYsQ+VvFvWLh0s4j6IrY0tcjW
TPD2Aw7JvgTkUhtvUc4Uc5Sz2hgIBsRbOyUKntWGGH47m2k6tLqVHnR7fXSY/lSbdAwxxAMCb81T
LfEL+eUyUKGJjoYqbfJPUdHfbCTACUebprfn0HOuVRqfXX1cm6nYqqLj/uxwWLhE2FxE+TIFz9pI
OTO4l9YzsP7jIsira1JahzGSOw/31oTGWJras+a5WCUZDBN3afXdJYU43URw+f3J340hskYLsPU8
cyZ/IdWwYNJNaU13CiErxzMtEEgexGgu6vyQDvqi6d/9rN2EgisSepxym0VLMmLMMcTvY8mEiDvK
DrMRva50yL7mhvp8RnwbHF3hJu3yndDEWeOyVmHIU0/aORipOAcoSU6QGOgMZ706l3xioefVGUyi
lRgmCrxILGQ+a8nRzlkJ48UWMzsHuBHuav13JDjCZK+WJfrOh4KSAiyGP0OCt7XrzHFba/zI3MRk
gf5MwL8IXIC9YwT6S10j1wuvpez+IcLbyli8RHUsmS7Qi2HKRZ+qUDhC7e3M8tWbo70TxJodMqpk
7oNxL7W+ulD5obXAXCZ8zi4+1q+MPk3ObheNvUZm2J+m1h77IHhopfzjKLmMjTiPSfnPdlEFFWgz
dXpFZ4IglbI3LYmJ7z3fZNBjMqzs6BtzbghQqqBt3Yl724stXujuu5wF2DLH/mgGzqFLKwC7Hs7F
qI5eGCQvwzLEmwUs+Ik77amrMA7Fn73x3oz3upo2fZCypyMsVZW7Ob6JnvLJsqK1645/bdhw6lGq
1k1NrCdUdKOgOuY+6SGhQyJHAyPpASfSDNIk3xlV9mjcN9PiiWkoHizbBagMHymAyuQiERkkKbWK
zlXz2IbHjXdLNUB5ZrLvOatG2A6uCg92Zp1zQnfANNmo2fnLY0B8fVh/jJX5avtEYtPua7m7y1ob
BAnsysAQm9zTtgwwF9TYWwGVKvH0jUYhzHhvrUz1SApzXu/hYMDQxYmrZXIfJyMLDIdhU7FsQ/aZ
WXuXLPjWEW9+odR65CgNkR6M0j5LgPitW351rdobDq12LpZTVp1yuHkWy99C+xeUj5Q4PMaz+LQx
6ZgFUb8TAh+ij2i+GBji5rdRe2ot2EbcnEWCo7NKHh1ZPqIsCWwt9mmktl79rajzOzkt+v7uUNvQ
reAsR/jWprcK/xaeVEA0r145vJcTWiBF7Lm40/V+lHj6YsPcWFiTtaxi2iPhHuPuCeFKcl9rM1CB
DquPj2GLlCyZhR9LBagzsMkEc9qjDKtbmqi7Uxg3rYA6PFlAScA96s5jyNSXCLttNW497JF1oy2r
jhpQkMChBR+VdBYTu1mPgYOuMHsypkpGA1nCyDfdGkwbst9Y84hGmn0CevxLGPmtH/Gfd4b3oqr+
U8Ite4rkDEg3DrA4aZVCuEZTYd0Qzt7cBEm8NuDoE5QoBnq1ynLAV3m4t/TPGod0xgeY44ctjQHm
24QHp66epZPuDRKOTDf4gQB/ZBEP9ze8+ZhDOptvs1DX2nKfa4vIFXKNTETVKESuXAwDkywmWhrK
1zi/5KK8Gcz1klFqTMqDjd2UB1GQ+FnRHpZIo5GZCM3/bCy01br+0Frj5Fk42FTYEnIUbyw0MZNl
n+3C24RRspE+UiLkOkJRaSXmA4g/JCPYZExszoPOZLNwOBy6iN2HHlNDwLwxZXNPantt6N5LWdPY
tOmwbrqQGtFGVUbeSi4+fRQBeLv+YsoTIkiuThc5mGhH3M8w1/PEENQKSFhCjcD3AEB1OGcPdbE+
p29DG7ETthZN2LwYMny2/f6uaEIZaIJeNAHDDSUydshpfPYbCaSpZXBHL3zJEYLoacQUUx59vupK
y6enwScUzwtLusNsY7TtyqGmlYl2ZWpBTGAPWxgr4KjeSknPjDG8p8GPzR7IEmVfKjgU2ySiZ1Fv
9Jp/dKj4hFCY1RXDsRpiPgp5Jo/M6F37tWZdkeG7zAb5a/bsPk1yVOppMWQoycPhaLLr1OAX8+HQ
LOe7MRrWTuGvdFvgMXRXke8RTg2sAsqsQbuCSHo5QQDQOnPp4P1xobzaSFUcxl1d7N5Vn/XL3Juj
wdCqVP57aYELpOxwpGT/1HxxwzqLPPJ2nVHTX+AUjwc/wb8+I6lpi2eQtgz1e5+h2a2cM048AnAD
/GQlYIx/soORVbwXbUXJZh0bezzIyjlUcjpXeXbN+3QT5HDHzMbexdYjggVktQhhHQYXSNBttrGL
sTERKLims2Uy8iwja1HOc0a/OrHw/ssqMLgu2K0yJh0un7oTSk409nlyriMQ6gUBAJnmsadC+Fpy
dq4mad9dztkoKJFVVnhGsSRjuMsTCFUlaujEbQ5a0177Up4Ju1tXlBJAo6z3KkMuUSUdG3otXZSN
hx/Xga9hrsq+pk+1irujmLaq6sJU7IzfBaOA8dqYnY4mi2Pd7eidysShl8y/WsupyLjw2Nfq9V5o
/Vs5Ft9+opZT4RxaK74x4mamBJ6FlEngvuEa9/tP77O2b2sCGSWvIWZt/ocLEUG45btZTfuwS/+K
MCfQTDukaNNF5fAoxFe7R/rP/8nygolUK4O14TIqysODoCRKPGSJtcYCImL4LvElckASM2JCdZvI
C5YpCycdS1oYUdJ6lGIlrmyjDr67vDii79825BiEFnJYM/rTU/VcmYB/S23aGCkKZn+0H5FnfvUC
fGaCnGukTIt6F5UilTSo8bFhHkOWlDs5/tPQMeksYMUUokuWnj7tlKWIocZUJiSLBh8+MX6eAKta
3RZnM6hOzpD/S92evG/wsWVYrVKzJdxP1OtCETGmJfucaGKum3JPnYqrAemH4e0Kehqn+cjQBsop
vDQ6fGsXEhbzLSMjuT7zF7abPOpU3xD2S4EP7dkmsbuWzYPV4cqE4U3AEq6kSH/O2SVOdrfUDORB
hnM2derLcsRSYtY7PjxEZNpKzc6otJNrxksHNZnnIEYuQ8HaFP3J1K17GXPg58UpSv11Xuj/Ug1d
T40ayHMIWjdliCu8WvvQDJHc4BU12K1RoygPHZGLRpVplomILbsKhGVPI/vQ3GXRxjQPASLe+2l6
DC7kQBlqGPF1bz1RXQ8IpYwkPrgu66iUzZ9u1AiKh3vctOfEvxtmtgv1/hDH9g+ZYavSSQ6VzoVc
6yezZfVtEWbloo8DThlWwWLwqo/Ijx51OKJKE8fUZ08/slAn+hbNCYACxOF28Z6702P+qEoF/E0v
17wG2GOx9rC2ShldhuGA0Tb81wSAFiqtvHRaf4kwWWo+V0RinQQU56SfNknk08GYmF6if30Jbtu0
LQuD30DNhhYnKs+DJh6SPZbWsSwxcRYOHuQRNBRPZZYx6/bok3oTPQKFFug18zAa+sbqUAyNhMDZ
3CRRK67dmHJNAUsZ9BtBvU9FL5bszbdORlIbdfJTQVxnYXQA06liUJD3nfEW+Aj02ScTU+3jtcOt
BGk4d5qzLhhslJjdAkF/O1CnY7omTrEVy6jCjDLG+VHqGKFbgTqv7TFCFrMAVkb7yXNf8oRQOyya
s8cJkcpO4vBpdOO9NoZH58zKlTLY6P606lX/6ToavzvauG50zuDtols0lg2uLng9N61j+S4d+14E
9bad4G8Z4d7p5HXicy8FqpQcGHRkR0g0fjwB+ioe78LyqLvMgsVe9tJVjFwdn5JNXTJfcgIW145e
zQEMZwXFvQuTh+5E+7GbXvJJYxGF/6ZK7znYhNIGfsHqmi0MI2WwdTrAeyLnsHMCYMA6osId4YQ0
uLBk0Gf1N4Hdn65r7YUz1b3ceolYWSo7CYKjTR9ont75nx49iMYhH3XChwCHSnNQP9J748x4N4Lu
bngMiAkIEcbdnpxFXNKFK+3WAUUaKU2F01w9HExOYb47o/8cMXLLCQav6VJQAOzM5gpmFvtEs7Ls
lxR8ClcPnCrWRWgDzVE7TwNiip4npsrdl5jlkYM1xbHrPyRab5Gb4Nt8Ecq84tL5sziJy/jOtvpc
J2InBrj+8YfIeD+Rg5SCm7eGHGyro5Gjf4kLeTCs4USQIe7SF9vI2HDG6MtSpzsm7hzzgko8jMkT
IL3M1xm224hAy/G7DtgA4W21oLVomALZAD8PIw+V6yyG8lUTEtddRi8NLq42d70Z7ELtt4QP2Lbl
dnSAopudpFiFAjFJvt0WVlvvvdTl+5DyEYXja9yjjmZKagBiKTNSlDGXDjaDrTIiZ4TgppFbvJtw
1Pk5dCJ4IWkBCANU9LxrmD7iBLlH4PwJg7OyAGCVggokVBAwumfjBtO/Grphhcc9VSPR092xTEGN
t/4Jw+M5UM6nxbVQKfPdq4unBo6D8pKX0bBJbP9RTfnihgCuVQsrEzkwuyKj6DcaPic3PhpTjwMJ
K5nlo4BIs5KZabYvDY0RlT/TxVYVwVheRiCIQzjMkJwSHWSE1uhbzelALbLKiAkLHQJIUBOVKlzq
S9KgRhNefFWhPIsQCanRCRKSO+I52cGzg0HVsjFjeYhx17r2zzQvWxzngm+D+uy7Hpzf1GsvUzmP
qVEYZJHw6YjwOtXMU5T6GRE3Ty4x57FmXyuvYZs+LgPIEBZrEhjTkt2rhTeoreNfWRVIJfnK/W48
k7qxHpCrMe3fjUiv25jkBB4RvfXeQMW/aw25WPjCSuSdufDn5EXtqZDcF/noHKcerW1bsFdkXJAy
MF5GCQQ4u6uIAFBE/FUDiOk0jzkLC3A3cNs17TsLR2SHfrB1x26rx+3B1zmUTY306HwaLtqQgTqS
VGn5j+Y5+rGo2JY5CiNwWaAVTUN+cO9L8gYrbBu6nN5b3bo1mdxVHe5Zk+K2kf8wbNyiihUr83ZC
nnx0PFnTE8FQ+khZ+g12UPxSmflnj5jVRlf7bFDDU/45+dP8YHj0OKgdkCwMgESKnsGmYTE74Ii8
TYUkMtA9IijBexDFl2bGiRk12y9dne2+ulkdY3ZGAmAd2oMaoIao3Nxz09CjjAiolcOOQZnpGeCY
CzwCbPuUT99aWV3MwrtVCUP5uuZvRvl3TfLqaIbF1q4It3bl1RbRXiNLXbTpqwTHoLAR5cSsIQvw
PwSTsIZyXSoN2FdMj+zZUIEzx8FmhuueXL85psGA92a1fO5JDRlg1KvdlCFA19wSSb51ivX87of1
l49CXrk6hggLPx0ILgd4F1FajkV2cBbTYBjZLwji5ZT+8yRfqebtgZPdBlV8MTl4JgRim2RczH3y
Aw/JWneujdQMqB/7I8ba3CU+S4o4E7uEi/tJ+V82gGYBpaDBoOWK6texjfcunfZMIa9iqDZhGz0q
b1r75kCiqsasK+w9rGnhPs10qiENlzp4KoJEFkHSPkQt75bIL3UJgJJKFUUKocWoxpKJKHYMAQNa
D5+rMzXtz6QPl3Um7kmD6nmkShhBQiWpQlWHKnUwyM3zyD00sId6Zv0wY/8lMyFTe5X/sHXrhXiH
P8WYY5Ae1FRIEW60A+BxdMYehpnX7Ruh7wZe/DDLj2HVnFhLrTwdj6urnVXgLTwD57neboMY5l3C
2U1RjR2VFtqx3zMb0Ek7YnEd1TKIaeR6gYkbvZ3hxNDwEizTFvTDoCKPXQu2aRkdTD29jKbxlhZE
w0ljTfQBNKoZhQjC1XKZADtIDKq+OfsdJlXQgbGRLJV7MWAhDsx+hDmHMOjNtfPLDdf9OhqcXWPt
lRAGkJHMPjkGtLYieiY6elz05FS1Rbc2h4w8LSaaqFKNEf2ZQH2rhoY8iTFZj5YgfEauhqw+Wikr
b/6ZJLRGz10GxzKw9BXGz5T4LviW5jB3DQVrhErr5u4rA4DVXSYFAmZWBxRN9+bU4mtU7ZuFumc0
kmMjQRb7ToTwSKdqIhtZ0P0tzRFyX6pN+74xbiKZdoVB6s5ooLSRaUNEpvjpO+/cNt1jMMCvykL/
GItAQNIDRqRQlDolXi9fphylFUrvIS63spjWTcmi1ozzLX0Yc7vGmZZ5FL20nonLjaPdhM0QDC/J
mL1YkgwR9vMcPp42E2Y4nQyJmE8lNGEwfi8xZfjaUP564vRxNJtrH4QTg4hyVWIoeJJG+l2Gzs//
Y31zeo8tgmLDSfsX+s6j0n25KjW8pORe7rxsOJDLd0rj6cvTA1Qtk/fi5ZjT2ybaE6i6GUb7lasO
19MA1qyM3LfOGz+rKbwy1MP/h+gzojNDRtnd4RoFQEuDZVcUA+R5CEc6FuXSqm62k79oeW+gPew/
md3m2zlb3qmRNYYNR6fy5i46QcTRDkyvYBSzY2Fom6c5dkS9Qh03c+qKaVGZwaq11aPME2ziCVSI
vmXDZBdYB6PculH9zoly1T13BBtahEvSOsTKe+tHzIxBmqo5RI2TrDXujWz5yiKoYVVYnJzUO9uZ
EgtKB0I5BsVaYsQRA0Qzr2swTfxa5q8MtmvLuEV+0RyVB06c3/yjLLa4tee8Oj2bSENRqbb09E+a
X77m0CZ8BTtADnwAuqY1a4McVj/NiD5W7a+WY7xWeF1A8YCs8br6Gz3II9ZHe6nVA7xG86b16rNI
KtReBp21HUbbUKWMjYpDEyGwiNGzT6QR5pcuqH9sm2IlNfF4+6U6SUN88Gh+U89KVjw1ECT+NJoH
vs/BG/EaCHCCVcycD+bBI7Y79ywQveOUyjQu+gzwmZsE6Mdi8E1m5sJq7vReV5fciKjShyBiS8jA
PM4BoxTFpmCuG8fpvx6onEZyV85bWbgkBIHE1CtWSS5sZ4/k7VNYvpLxuBKev5f9d8OcImBEi3E2
Dqj0kk9w9eyVEtaRn8BkriEp3H5Bpzpx0Gr06V0nWdcUPCZhuC4qzMpZedK78csl6yx1K1DyHRu5
i2/o50Gqtd6VFy3Bp4LSKOQL4+fcfdk+67V4golfyXEhe+M6jv3BcRU86S8YWUt9Fmmwrp5M98sO
8yNBwZsK+3tPioBCYrsU5ErsZWTkmxrVHPmi7Xcj6z/KX7x8FukrPc6xVRdDpZSRLPZD7bAIBb3k
+V19GPBtPvcGUhJbAiJjeoTUAYx4Uznj3m2z5FY7dYVVuER9lZFUGj6nEyBcwP1txVyW+AGHmNhu
xnQMHCst/hSH1jLS/ZteBLh9S/NfPrHdSqF4NDBQwFnhLhpvFuIyNFksUflIjwN9i3euZnH9J2eO
nm9y0DLNu6OWXX1up7PRzkIT2gWxTYg5T9EjLQDo9cnGzbQVzNJF0t+B90fszE32JvXL5O6EfLe8
XV0SsJCXK68plkH5VQKmT7S1CSp7IPPJDbdgJZdGmq8CCQnAXyIRVph+yfLp3GdPXTv0CPIT/yVb
EfY7T5V6xX7KqDFu15DQqu4EvMoqgblvJxZvc0jGTPnnGULaujVxA7AkjYq7NbIqRY865yGc835D
e467N0X/UYRvIdzrwEF5fRvkyusgnkHpmUAqQO4pM9yxCDbjM+VhRmdvidNYfcW4qKLAp7H8p4GZ
JDqAwc9fiGuo7/NFgpLOseILQ0xeWfp7jlGXjZ7P42uFySJpWIhrXAwt767WnjMEfg7ewpjfGWMI
AH6Cbo3xLoDNr54tFjmE7dFq4BKXu9rn84Az/RlZ+1Z7YydP+JcWHKwrFtEle2om7aSssqRfmO4m
h21qR/B/sf+FuxJ4ObSb+G10nO3QIDl7Mj/5eoyaqGNvVSKtpFlD9X4YmIHbXJks8+ipyvgyr/nr
+rUiIyBiB80+sSSct6QaJBYDpDtbtV1WrGIbHRLVCS02PhZum34eMS8K9Lx6/gq92eBdIJzMaz6i
aM9j3LUbZiRknIl+P/Rr1D1PDbuy6EmjMiqqv/mzlYeqOApjxmaV1UeR7Kz2WcID6TBqxMyyFvXA
IqRauMWpz54jY1igtjL+Gka3QA5M60Kchd59DxPqjrNU1xSIrbkRoU4W2YaW4sn4dWnXHca/hrst
m3WPYieZ9zmIkdOzW9xwtPmgA2leIwivBdEWkh/9lqJcaOP9vJHHpopQthCvdXsb678qxTYy/FXk
G3i0ET6THULEGr7CtNq1yZkerMGAEPhIDIDmA7ksiiebSQvdDQKT/JCM6mZAXCxjbe/QAuCF4RrE
hnDw+Iume50dCh/RKA0CmKCafwckAhdnsPOGbX6yb40HzeBVYnjUVpW/07pd0/502WWSt8k6YPRA
CMpbEVKr3cA6EZyQM13T6qUxcgYHUEYn6IjZwyRqAqgHq0LmRFh8XDAWX9gYZPRK/TtPvKetsldx
uBxKpN3bqd0MIfVLjw77SVX6E3YU+lGU7ZtZgsV+I3O4G3j6ipgJMkJFc2lKpvY3aA8WnPL+K0ju
jnvIDRNnor0tZjiGXeB36VYeO0p57pMPLcs204zfN7onIjlQxZjyfwPrHMBLn51rpwriU+2fmvnx
Y3LiLI3yn6Vf4/KmDx+4IXO8qWgOwK5tONSJ80ijr7Te1tYLE0DBQTLYPEvAANJn/mvpuDhdSiSN
tGuYONKTHsOCbY55QNL6UmeBVNETO7239iW6k5WBllT7En1wz81NJ/gBmPlGG5Q1VQf+OlZMT/F4
Hlk/0XStZIRcrgeMXt1x1i5rHa+FzbooJlXKJa1xI4YPmCNr0AALD59bKChgHDrH50Zcy3gV+psE
3MJkXq1h1zPfmOZMNvkSoIdtp4b7c+to83rjg4s3Sr8ib10PkASrV2m/lki5tEeeztwI3AyL3Kue
6tCh6f2Gexb36wTEp9MeHO6YmV1GgCzKBmsLy4OkGlNbmZDATHAQdIpjDFAFEr+3bctzbL7FTA5M
KDJpdmYBhpZkr01QS/VLx4U8dGRa2cu+/QEMareHITqxqk5L9EirTiF1j1nDLFqe0PwaobDmejT9
32Y4RuOvtL6Ao9aocEtmKulwzMqbUiYa2m0ye16HfT2C1YvOQ9dcw+pYqWlBdtsmTcDmQ10MTm38
Fka/Pu6FIfkIea04tnqwEnp17MwNWIE+ekG5Y18S8Uyejc+/HNyPX64NnIQhn09jvVnGP51KZlr6
1jsNq22tXfOgDxcYkqgL8mE9ZrhhnhXaP8VxxCtGiOWYvpkhg0Ey3oZnt6Cm5RNJdzVNFPkhmYRV
89bMFwYzXqagTynPdxmsqfF2glChaFshxhnPtXoxGLyLbw0rVtSRUHqHdf9kNTOmIAPNUPnXUD4X
41p02ygAUQcp2HqXBDWxCm9MNJ3IxcUeP0veHBu0fhqoP7CjXbvNMCHnk8+xvo+MQyt+Gu3T1XY9
wRcJSXbCZseyMj4lHhgdHaPcGfGvATCmy6+afJ00C58TiBrB5YGvhS1rwVthE5EZtTtJEqym+W/p
SKwGWMxk2roOgGjGsZTOUbg07NekhDiwbzy5UtZrppnIyHaF897K54pUEv29QEwT0Iw3xKyhPusJ
zRln8sNxQO6IL74wyWq5iThdWnAsnWCv8fJCBaI1W1pcMFl3DkzUT4y1OFrytek3G1mArOeJi2+z
iILH0wwtLAjbmRrVQWxk4IcRvVKIl3E1gDTO9zUduBl9EKRWZnsX9GaS3BL/pTLQa+kvZj8PqJjT
Rj7hKlcdmAMLc0gFWzZGHLyfQs/AZlno9U9N/Bjyd9d/7RoWQFuL9ZvHQSYU9676FMzMcyD7mDjo
diqKypOTVUiNuiXxb+vWaxbIDjkZ4FeOx27s2btUmzZl77nW/XAnrXE9MqMNqNed7r3kOWyGLXD2
zSTzjSrOto1N2Dp7hdhKDdy3tW1tJDpg5ZOt7b7PZP0ETh1KscZ9N9J4hVBxIdG94rudiE30SraT
3Y/hnQVmF4TojJfQx2Pm5f7DC9WANwB41nl3LfxqTbxZWC79GNbGgNe3AUWIx3qWPTnq1YXYpCJ3
a5b1rTSiz4BsHK82eXhmSxkqJhQDBuJwzyPuiK1vUJY44c0n2fkn9pkEWQx7rdbubc9I3Me3kc3O
jNiJdxAuNhEZc0aMhhgcCuzdD7S5tH45JFC9AGRbBoKzWywFWwydwPeIqydT2apxZvsZIVeDo1en
silNOJQByhU/faAEAbkL9inXzUXs+tt2FhIVUXRHncyGFFWHFeN19d3NCJEBh7k86AL83DATDjRW
w4s6sDYicDeZFxBdFiR/KLluVckD5LVZuOtE/RhrRG0+89/nTshgZ0YQgMfQJ7q+GvKlFnfVW9LW
WLNGOOzIWEdqLb+LvwcfYwmSKVAso39UvrsbrGomHU5YqQVvgGXzRlckRUgxRXDfO7ELC+3ZdcN0
G+Rdve9c5GmjLJCMCv1U1s6bZxgDcCIeOZVXDNRCx+AUh1QOW0CePf7cp1Q5b4Qis050lb12BhG8
ImhghWC1wFIHtq+wDpnWuPsph9+PIpJ6bhrOvoY1J68sum/dfFal3R10LawXrk3QlKswzDumcWak
Sz81nTJcDb7VUG2o8RBT6GW5iS3Gu1g+Y8OI0mphNjinWSFuK0zDbaJ/WRZ+yY77A4kAHWq10BvT
WeY1K5mSPcd/pJ3ZchxJdm1/pa2eFa1wj8E9ZOp+yDkTAAECnF/CQBCMeZ7j6+8KdrUKSMKAq3sl
mcy6WSzPmHw4Z++1M5tPVkbdQMkejkgH3s8lJgWgQFJMp1wD5JycB22gSAeLyTLb4gpvKms/Ssc6
IDA5jNESQhSfHEeBHPJGTBQ211Nl/bvRSj5HFE5w9erjzGFnQoo/iYpuHR6waeEbstQ29MILDWKy
7pbUgoR2VAmP0XRdEitIIMAKpbGnTODh/TD+ie6W/F/yWjvnVpK5acQwl6MWWFlOntqEdNzpKJ4U
XyNb3/ao/ELMBpum7/dtqR7zOXkIKjoh/DZ6NyOck8a4H0OMfDbtgLw179t2MYIbP2QcPIaW8bFw
AJ94bO0t4yol4atDFdDIGrRdcRXb0bENeeJG9i7T4aYcQ3InmeNm69iysU9t/QmZDiJHL7+ikyXp
pePdabMj3sJdrziW6+AQAwKOYpzTZLDZboN9szlZqtlbpvkpG1BFIvRBZhZt4hqEY4tVYnZxkbj5
Ow7HsN/c+H1Wk1WetB+ihvNS40FTgS1oNBxg5LfUN1ogKALfeesri2xgoeASyH2vp8F8hD4zYsVw
mtwZvptWZLv3QYIA9Yfou6qjiwbk3zLJwEpNIh4HrAswOy0jTWg85EWfs+kq3CJP5C6o7YKVpDWq
GaASyzNN2NAqU1pZjQc0iWIGkSokIyq2j7j6grA05HVYaAf8b5v5QArXVp57NkmSDQwN1lNVl6he
SZavKWexpBUpxa85W+TWteSxrUDb1YQbY4ytbZqXM13o71PEQeenicaSuAY1N5KoKNvo/f6Lz99d
SgOeCDp1W/Uqg8qVxSndKVS+fsemwcimUn8NfRfJAkUwFVbXnHV7iKGFbhLmBgVuamnpdDwqe5PY
RsuBH4woh4aWDgQ1kXkWlIOoKknWlaKnFXkxJFmfp5tKZc7A1iNgo3/VWIR8A2VTvVWuGzcgj2II
PfvkJEOcsQoNdCQ2jbYyqHN45ULSiZHR5hxJE4SL6bfGo6A8rXMzLCiPJQiV/O++Q/ch22Kbs6nc
R6QKszJlXZR2ahOko98QO+T4CHHBegTEAhShPzsVksB+sA4AJgvOA8ovSdJYK03/L+PFQ8gJPaH1
QL6W01j8nCsp5DcLZRVwHc3bzfG+lghwwcpVoVOQmeo0g/+pA3SiPwS5Dkroj75LfW12R4RpBCwb
DpsrOy3c7id8/oLAjaaTPeTsrNUJOJY8L8VdW9Q19WAzqdLhY9IiTUIXFwr8+h2C/B9eAkCUJM8m
bOVjIGQ1Airu4677LKg+yb3gvZqNRcNYAezSfZLLeAsCdCKRsbaTjoO8PWam/j7Hruxi9hyigDeb
GX5uilPqmzr7meaDqe2N2St2CbauRpnQqJE1lVyTl9xdJP1GSVybLUSur5JuaPUHVPeBQjXazq72
9uGUpJ5F4aR1IHo7ti48UL2eNY3XA6scCue8ZTkbIssfd2kVSiLoaZ+NDhXGQTXW8GEIXLpZq9AZ
tf+l7eMIc51u6yn6ESkdYzttWFu7Bxf1JKYyZo/2OPXGtPhWG68WNNCagN3hVoVYN8KBYHuakQpv
JFVC2fdJgzSDzmgkD22OdXw4KWkUJGZNYazoHHeGGwFbzCCvJBJSvOVZZMCYjRTGrvPKYvzkYN3A
NhvbceK2W8SjBdXWpG9curGi9ek2yWmckxrNd576PYyhoO2RSDd0YxAhuqUIt/y2Wh9kNVf0VVrX
sC4cATPwMMaBz1PWVYCKCvpOl9ecR3H3FOwY27buwefVCO5pACnpTZ8y3QSNcZE3XZyP28YYAt1c
mZaTZu6mC4O6wZOTWgv7059Su7zvdRfMEVSnprK/Sn40elZhmplJcRiOYGJv+NgCaiAoCNpeb2VU
R/Kukb6fgl8ViV2m772mNBtna+AB6H4KCvtddidIIwyLx8nFy030hvQz+qShGeWUE9ow0um97duJ
uAqS0K4o8RZOjghsqLA6A7oRhY2ffzJU5i2xvY3bffKTIZHTPqkH6Y1oQqoQiTE7hr69HGq/R0/N
Gw0IIR4leni+o3jeoVkgnE9LnuSH0eoLzrTYzLh0hcqW1mHQBLwLWRQH1RcEQXbO5gwtYH/lI3RB
atYmO6gu6kNgOqQhjTZtz/ehGZJZMc0qB7DfS4DITKKIlLzJW/aYYUcBEKFYdpF3GoE7ijrdP0o7
dYj1VATLjp+nZiwJ5fXaSXJK6uaqFj/5rIP5iivkhYjnIIneA3Qs7EvLEUvZANAIK3hsxnOyD9NI
WJfOWLOuV8zjWApjlwNR1XLI2lJg1PGVYeulFFjXnnHZ04Sdj9CMW8CF/OXpbm6j9JYHHcUXkVc7
/Xcl5DgfzSJKgXGFAm8SUHPXfz9RWVBIH1qRH6y5yzwYIm3udXs7SE0AaanBCVfNWQRcsWxDl4Lr
GOvqFhmAAdBQF7kZUQ2b66o/oIH0WjC0MR4hXPF0Oj41bd5gITVKkBpbKqZ2uLHbetYmKwlOuG/e
XFI+5UW2KDJIC2E3JYlpjn8qJ8sGzE5RENV3SIAzSomTbxAUFchEV1+Gxo7YTvOMDIohdTAPWCNT
30ewEuTBENE4QpZwyEaizHGLF7NV0uCUi5ROtQU7GpLbnDRmBH8u0v6UAKLxBfGtPSUyOM5B49OS
T013vFIexewTn0bp0rzoawy77LGR8LG9mpzpwah6At8Dz/hUI9JDjxfH3awuDDtPaDXpJE9jKEne
GCBfHscJpj34BVBt2yDyKxqiJbgfyzCmrU3vDnBlAM1PpzPHxsKbyihEIKIDD65IRQJFMSrbbwhR
tw34rFkddRF6kKJPIQ+ltEL3o9C0uzOHuWxnEbql9hrnhvF95NuhDDfQKd+3OYGAl0ZY4Lq3MlaL
jQ4ixJo6L2FWKngV/qXh2bTJTVN34YOHIbyj/xL2/r4yAjldoL/qm4+khiT4uOokB6KHa3FEEmVJ
nynEYH2+mZLMhrIkyPykelUkOa6zUibkWoftD4sX+ko2VSF+hHlTs9WqHZlRvbGczuzgM+ki21W2
ie/LiBGV0JfjHHY1exAGbpq+0eKiHIyBWYN3tjrmVlXZF1Uw+yVljkC006Pv14qYqrhyW7oA2uBj
qv22mbYjurTsIuyl4qPm0yzi9dCwXoPAEN3wjnl6ik/oJHzrQuVKtbdiVGWwaVqFmRXzSfeh1kWf
3SdKAxgbtRsRKEifh5zbLiw4RLOtrDh4zNxkWp9di/GvgEKO+hCRjZs40XCyHPaBq9GxVXhl5hVN
mIGCZL+tezr0O9s3zR9xYlliVRO8bN8I30+894IqKpPZXMGhU2Xaou/PrMIiKmlmwgXBZBNSss9s
pdCh8sOZbupEo0mbzXYCzMnvhYyJkENtBieuo0Ng4v7CrydrCbB+Sgi+114rH0K37n84ai7ad2Lq
veGyjxqDyrG0w4r0JqbrjdEOND8mhTSOxLTaiJFUDAkV8QRUEEW/2aDGZrcggyd09qT7hB5huxKR
1UoNM47W1FRo9ybqnNPKcwsHxUVrVTjCinLQS5XTjd/ZKhuddQnDmeTN1m2/J41tk9pGPaHfjFMw
B1911SEeM+hpi1sZyRFRgZt49u0czTRJhUDjdJ1AS7mWpR9/DVVKm9uusgnhhSTpxUHe/a1y6+m9
8jW+KD+cge9OyCJBJc8OSxMnIpAjvPuAcaoCWLaP8/V70cgkXY+yyPn/Uz/9QLiuaA4jjE92Mba5
r6b0nXtPjNjqaQaThptUQ4TxI2BuARogu+8gw7j5YxYi95wo/nyZaIXewi6sHqK0JALHKfMQx1sd
FYjAcACCv7fjDuoNekzidG03BD9gjGMES39waqLPlIQECefgrjbdmWC5Fs8bzCJ4cMs+G7il4Vh2
SkVRg0s06sGYNhMTA//iZsgA2VhJS1O/8QqKg0y90zbPUhBebKJIgYkqziKroDblvB0GDmOUvwV8
AXCUDgB4TA4m/72GfTqFEV2UZogJinchNeBAVGbeU3Wr2w+jgZxpm2UqQ+cphGPsmHpdfRn3njms
YyfIvWMYOO2Pea77nDhuPGBYpZXdXQdh1Ce7JACMT/5HwJ5vxdbCxo5tWXF8sczHMRm9Ifg/DIHs
NhyTguVu6lOz+gjWKG93LWei5AsvVt5cF1PvRpcQObL6oI3BqO/dYiC0VE/NEH6ruw6nqoDcHf1I
Awh7O9EyibinHjBWcuOBKON1nVHI2prdQo9nRCRupQ/QTaf0k4fkKWHZKN3+sqV1NBxH3yziB1av
lAc+TwBhEJr1IZsnFmTD5yNz6eQDZFFFj1MJYXt/YEc9zTejTb4tlheZz/hHpokur8eKgkZjUkGK
wRmUEP2POgtNdrEKQDMvZtgc2IT10Y/S9zn5x3ZnZ4vzbO5Oyo8NsnJdghLWk+v4CSzemjJZ6pid
dV1OqTPuS22nt6L2JvfWtlpEpgGMGP/Y0y6wD2lvu8FHiv4L6j9PRKBWKqpZ2AGRFEO07xGmQVTs
avdz43H0uC4hIOdQi8Mie4cilDJjhLnwWKejKPn0FCXoEmS/e1cNtWr3EeKO4WCOeRIikw0yjFzB
MnXMXZEDAZvVEi+QjknhrdPaGvxtyVIRflao6TyMb3ZGnzMxvLL72AU6AAJds4SwIJYBNuvWtmgO
/ocfRdgSS1SOeJw2zFt0Rh8qdWc3C2exW3PQYhej+dG4lhJMSPWyR3YQNoQpff62pRJeV5wMaSmb
xXjh5RQ95uRTxefUoXZKQ9RlqAU8e1z/8bf//Od/P4z/FTwWN0U6BUX+t7zLbjC0tM0//nD++Fv5
r//2+OMff2jLNS3+R3umsNi3ebbFnz/c30Z5wD8s/gPZIajCkKSkuSLlCCBNY1zP1rB6fRT72Siu
ltJxXW0p5H6etLVY/vzJKCD3rDLpXTrIQHJSAfVjjtvH18fwXhrDU+xVHa3A4urnY0xj06N7Nan8
1y6gdEGL+1NykVOYqDl4vQtab1qhBza+vT7s8xv456U9GXb5WU8uzR9gIg0O9bYWUtjKCsVdtMS1
jcrbvT6QWB7FX4/qfCTqWc9Hqsqum/1FXEd63CenGuPLBqHrbX3RldMArHdjJewhVCLrLaUiQYHb
BKwWThlWoyr48PqveemylUlsBZUhgRRUPf8xpVXUcWRytwu0DOXS8kFfuyiT/1+GsS3HdSzHMaV8
PszcIkgKFFYBozcBZYDXJ3tq6qz3rw/z6wU8v7fsL1jUgCGgUDz7DDKcZ5HjUCkzT+EPUNXr5qP3
DrnafXho7sq1txHH10d0X3iYyhLati3pCk+J5xc2iLpMKpsEmgKNe4zqOijGvU0WBKLe10d68Uk9
GensFvpCumjVOXpROgSO8rNwv8+orV4f5OUb+GSUsxs4l5bohc0NXMAN2eabez8f3GNEX3Bj77wT
coiPzeH1MV+8ha4rTWYV23Gtsy+vHKJ8xv9frVCZgOIaQEJMOUgPry8eR8Py37jEl4fzXNs0WYZN
efb5hZUdtCawXTKNzYvEKg/+VFPu8Vem9caFvTRbKvevkc7ejWzwIGcNE8ri9jLIxvWMdOj1Wyde
fCmUZeLcErztavnzJ7NW3ABiHXKCouoH+A7lB0Vs+krdupcueWMr6540zLt8Hb8x7IsX5plUTenA
2fLXr3oyaki9KvNm/JZ9j9RD4V5tRVdtX7+2F5+TZ7keJUtHOvrsTYws9h0ebJCNZpfeHznU5OM3
U0kJNxSskiUxg8lk2Lw+6vMb+vs6ulz6k0trpRPYs5OgoSIlnDrbz5wWoTDy+/+/Yc6eGx3YzAmQ
AVH6TW9rpSfYiuPB6Fr1xsQrltf5bEZUppaWQMTMlsk7Gylgj6TdoYC8Y/rNrpmKGstxnzwUrhVf
JC69/s6JUIRME454F+nTkNPf/t9c7a8Vj9+wPEjXXCbl8yW9r2rKUGABGwDktEHWIzU522nfmIuf
P7vfhzmfSDqUoomTwVT037XCwveFf/mNB/fCW6mJOxAOTnXkWufzfTe4UNpzE+hznXlEG5iU6Qzn
mxEB5SZ59PX79sJ3xmAe+yATewGth+cvY5orW1kVg/XwkhKKarFT7F8fYlnfz14Pj4nQlKANKcSY
Z+t/QYBfF1KaxADkcCSr9L0U/g4v5iHriy9tzTHz9QF/f0iusCzPZnW2hYWA/fk1FVSj586E1dr6
Hzvjh0J7gZjp9THE71fl8oAsB5gr+1RsKs8HGbSTgnT34fBe9xsIWVuV05o86ex7cmXtpw2CnuFY
J3sk+nB4uzeG//2xLaMjDl52y7byzlYYJ4mIPuhS9MPeVamvJOSV16/vhctzLe0Ix+NWOoTGPr+8
bJRuFbnUV8IkAQIMW46DJR1JjjLAPCj4OsF08fqQLzw2hnQ9y9TLYnP+2GJg0dVUExAriKLsxg+N
+p4Eb2zBX7hvrs02xl4OF5LWwvPLyv14oE6Vgl4tyecB8GcouX39Ml4ewraZijzOFt7ZFxU2jgRh
nKCZdduPcWx+NnMKta+P8dKtslmG6GpxhIGx9fwyfHx22Ic7qKpRRjaUqH0EDKHESeHPP14fSixP
+vnnyxvGGy554zwtzLM3oXKENZkuL7qz6jfRgSQSoC3r7FjcxKfpEO/fGO7lS/truLM1eYCDVyly
xjbpZXcCoztvwBDsmyv3ZrGdrJOb6Rie9LvXR33xmXn0LV2pTMln/fx+SoPzQldzjXVDp5KGIXlZ
yYfXxxC/z+uu6zARCuXZ7GjOT52upFoyOwwSH7morb0ftvZ2PCTrJl1TAV0hYvsGaeWNHaJYtoDn
z+/psGfvoxtGCmJDijnvCLjzOtwA0FvBkT/Gpzcf3rLKno/FtyU9S9i8LfJs5tXk8gEdKLMNNKpN
A1ORBMB5xeKC6Og+O+odnfdqM69JIcD/uDbf2niL5WJ+/wGaXb5m+N8OgXoc0WAs97gmguSUoUde
leUm+Mau39maO6q6++bws7lxD4C0g81bu9aXHjFD/8/wZ++Rk3keThemMPAniF3JvCfcYYyR4fX9
5vXX6aXvxNOWyTSDUMrTyyv9ZBeppCNNEUBxmXvyW4b3pZ9CJ5NvjPLSMvB0lOWCn4xSUuHtZ0GA
s3Cz7hKJg4vspaAy5UM3y9BpYc2N2zcGffFL4YpY1tj/s2E4e2VRFgyQrkgGyb/Ik70mIOLRXgKr
V4iTtxRx75A5YQcnwPStIsJy187fnycj67OJNUR5AMCARkPkUZDP5iOKhzc+yBceHDtV1/SUAlFv
yvOd6hxjq7Q4ELqRst51hmFvsAkT8hyM7e71d+SFq3k6lHV2NTLvGqOuUeEa6YCI0poF1lInO74x
yvJWn900hlEs3eyD2JKcDWMVWijf4qPD8UlG+w5X/XZZI+otMM1dfbkUSeKdum2u5o27ru5R+m+N
LTqAbbhxNyjz3+lduoXWdyC3foPRdFql+/gA3Pfq7YPlS/Phs197dmSelMinNmM+TD6Z/Ih448cr
CFSn7Gu+t76+fmtefNbL6RzTm9Lit921Cl1TGiEZLuImMW49nHvW3etDvLQ+K/OvMeyz64E9VQE+
YEdWqO7YKprgIRY9mAfvvV6t6NDQ9kk/RNN8rA1zp8EKBW+80fKFaY+fwFNWFicw9vjPZwmkRSE9
N16Aflcf1cHZqe/kqZ2I690ub4I8EtfIsjOujX1NQvqq2LABs1eI03bWzeu34+U7/tdPOZuBvd42
bdRfKTF8aueSRosiD3OFfmOKer7OUJFQgt0xEnV2kZzo7bMZKjXipOgISKcrvrZC6/1k7QHN7oil
Qy6DM7+B46r0+Ma27/ls/NuoztmHlocODYrR/RYGF25a7B1EZWGCYhHIq/A+/W9upGbPz6GNbZjn
WFLZlj6bpkoj5EhnufUKlJnnXLMTXUl4Fq8PcnZB54OcH2M82nayHcS4iX1US+W4tlLmxeSbgf9P
VG8MdlZ4/PcleaZLNVpgZD17N3y6XbG5HNnc99i4wL2vso+E0e0hTR7IALl6ez/wfAL+fcTlz58s
n03ej3W9aHAbJLiBfy3SN1735Sn8NfX+qiUJm00AO3QmGE7wzwcwsnguSq0B+6L3JuPLApQkSMQa
vWAvBH22fBpvZ0w7rz+351/Z78OebQto9Zl+YVkg87WOo+9iAsvxmA5Cp3cyhN7x+Ppw8vke9t/j
CQRwS4nHVWcvo0iUQX4ET87/Zlx39+WODSXhK/0Fhrp5P2zY14F1+T4ciKsAwXnJzmHvbl//EWdl
rt9/xNk3P4/ArUZvqVLv3ZNz6A8t+xGm3P1b2+jzt4ZGm2QqZRvtaW1yxHv+UAm7EGVg4wvo+jT+
koazucu78K0m0QvP8NkoZ8+wsEuzKoKKTleZuM5+IkbJPLkSEi5Z5n3ZvrFInG3Nf90+xqNeQg+I
VtD5pg5kRQnTh3Mxi8Ql0m0c24Gz8r5X38IN/mXuZevCn1p5n9CRjo/Rndq88QBfeIue/oLzzZ3s
3FQm5bI2qHCPeNg238dYK+hC0hC/SSNvxdqxY+e2JhNo9/rgLzxTmqdL39Slc0Rl6vkzHXEKujrg
mU5jeeNHyQfe9D+/yv981qFtfnVsH4pyqglQb8/+4z+vy0eig+vHx/bqvvzv5a/+zz/6/C/+8yp6
qIum+Nme/1PP/hL//j/H39y398/+wzZvo3Z63z3W0+1j06Xtv3vJyz/5f/uHf3v89W/5MJWP//jj
oehy9LW3jwHakj/+/KOl+Uwl9MntXv79f/7hu/uMv7eui/s2uv/tbzzeNy1/2fu7LV2PBc3jVIpg
nH/X8PjrT6y/23xh9LIVn5pJUeiPv+VF3Yb/+MN2/46Egk6RiReCMt9yRmmK7tcfyb9bWnk0wpci
j2c71h//vvKbf83N/3ooL3fVzw47SgoK5pRXGMwWyuHTeP5m9IEa516RssuBZ1sQ2sLMVmDLQr4N
WXnoSb0ss2NeEQ0yOiRUJ3ooT7PfJ4e4jb54JRCSWoblwQLXiklMXD65k3/+3qdd/7NVk99HO9Uk
kZFbQcGMqurz30ehFYQHCmli1bz0iqJTdWHcDjgxNjq0CeuwwCjA5LpIiJnuZZXuQ3IsmbAiOCaN
fmPhOSu7/uvXCBpRPCvHpNR/toarYhhtaKcGCpzvQogfVqgsaHApXh2Jwki6DQFAgc2JRxe48EqK
DAaom7mj/lF+RPiHYzzM501XEjWm32yFLJPmX+vxr59nIV+wqcq5put4ZwWQhQ8Y9GaHr3Da1s40
YY37xR8JHhLfXeiuub9NUN6i+8+DbZeG31P8ma5FrLLrkRCI8bSIo/cIcd54istTOv9hnqS6pSh8
OtQlnz/FfHbyKTfqAKMJsXYFASTYPK4Ewt+dA2qh6FJ1VB6QDl7H7/PctVttsIctkuhyIFl3pbGC
zmGRfEubat+06eLX6q9f/5Fny/yvu8dHQFtde3wI7vnR2NGY2wcrM1Zt1nlwtdxsHQCr5f4MMWfF
3LWuBG/ptc6A5Jn+1K+n8iNSwPkLzJsPM76GY163j0XalesIVOJXnS1JhZHdHyrHu4uHcjq+/pOF
udy4sxtrC1rKSKJsNsHnE7svHfJIczdY23Yw74wi0wtEHroEUkQAYaaXHwvb+Nh0wcfQQSdpuOQJ
t3Z8XRvKvu1GA/G+B+KsbZIf4zAXn8lOe+fG5pc4yMBytC5CR+U3AHbxwJsdUOkwykiGJBrmNEYY
wfMRF2Rpi/oAOBWCiBHDDeoACEWNY74fN4/zGEh4Wg3coLiLtqOFqRjkdb02laKuasIrSwu1mS0r
vRnGXGCDcXYZmR5XncLB52n3aKlEH5yOmrlvwChyDEgtkwJJRgdkR9BBuLY0aTfOKC54+7Cad8nF
ZAQW6AZwI1HSuKASDNzHYymvUYVVRjoTykvCnRVE2IFE0W6ThuAzmK8XlgGVQZfFKVP40cLeqN+R
tBaeOrBk8YxFvBrs5NggvgY/24Erb7N1SrP20u3bjfLr+KL24mxHjA0hbOTmHvqshphjfhIp2dyG
RoATkljJVUveF3dq1sHgnQKwmnvt6fgkdQl71kqvYCc86lT5+zQB3hDYpOROyFfIAck/4ce5TDBv
Xqgudd7YK5wd6X99B6xYFIcceiG/fwf1iMQtc2HbI+6TeV9fpk5r7ztbndgVkD4xxjk3IZWbvhgp
pfjjj2JYEpr6QXx5/f3+9cmdvd4uy5wEZLdMueps31LTfGjbqDeIqq27Y9Rh4ifpaNwgU2x2yIDh
l9oV+gbczr2HK9coLzICyTI7J50sKOAw2NTtraYnvkBd/1qt3GxstznbX56tba2MLCLcAR4Jll34
iPjlE/zORDnkV61d1aRNR29sBH/VI84uyvZcRDx096nDmWclE62lygKNrTQEPWCyd+DqPFgQ3a4Y
hLhIOcH7+QhQbiCijK/5kxHlIPU8NKnCZUZB0C83RGwQVjmV47up+Kp7RV5N2kBE7tRPY5ALsqjd
hhMgsqwA8zsPPSpV3MyqohA9VQ25riRMOrF1F5GVvTeG+o12GhPN71MT22yahCxJzFD6fM4vwk4n
RmmsrOEzcDEL5iyOM1fPV2pM0YISQkYw9lfX6sIDuu2AJBgLL1mfhduBr/trLJyHzs+aa9sYV9Nk
mKeWpOzDDAn3mndw3WAtOgxZCpS3GIpPzOcPGMiaU4lRZOx9DBp+46+TxrkJG0gsRqTgql9U9lh8
/VEu2exmH1zMqRN8Gkf93uGPk6JIv2gVvo9ANq7qRVMQhOnPSScTxlRrZ8hyunLng1PPLQpawno0
aZZ1Xa+a1k4OKlJi25Hs5oMjCCrDP1VxJ2EDlF8LxItb7RfeHhYVmJp+DA7l2H8XY+Tt0/mOoSCK
EpW3hQE+HkckXjAd0WLGU0ksBjlBG3ALzVq27mXZB/LKnGpaKKV7E/f9Q0wMxIm9D+RNpmTEAQMb
OGckisGKDkMlmwvE2B+wZ9YffK+/CrB3lzU4f4pUB5qVehUBdF1FQX+Kw/QzWa7ilDUhZlw62Wys
bohh7BdWSbeNS8f8NMhIbdzUvilpXOFpkRJILPlilOfWiau7bdn15O3ZpPjZNO8wt4/lLotqAv5S
7NZkMezCavC/pkO7cfp6X6D+P3hesbWEdxxyKG+tKjG7jcOxNe6M0umvsc98T7nru9T0rqMKR0Eu
o4M/lw+6GwxA6fGFnAWTUYDljpeJKk43HmZRHhxeL/S16cc2F9fabMUFENCrpASfVpBPSpY0VxVA
wy0VC2bWmM1BzmW+TzRRBts6JvKROZBk0Mp3SX0hPXyO7+0S3nk90mkaOvB5eCQV6wARdgMwDgLT
Po6FdVuwXIMy0sHFaIIyElk13sDV90/e+L5ZbpqunM+26D8HTpPsev6NslaPGBSbY1C2iCfrpr0S
RXMzCrCUOpmLPRx0bikM8ZYu4ppLDwjIJfZ2TnAbJEFKHpaA+mOaA9hdBOUJJVfDisyVnM1Ly1Y+
C3d44rsEMDDtrCXxvQ8D4CFq+BmA2comk0EQqa/cIHq0KspivgLsaYwaI1FvBKcAm0LhU2kvCC6I
j9PACYHWQXGye8g2RUtakrewB+aFbNETukKWjaIqWxkYRebWhJNU13chF8ytFTi5CbLKg9A9OL7p
0COYNtnCECDg5GfShMd6TDcI6vtbgU+VFCh9TIxuhH7v2zD30oXcAseZDPD+0bHfOX54nTO9c1R7
TXn80oJIm9ujaoC8hw3H2Srku/6Ig7LFBuBiiOtBrwQZymCviG6kF8Dp57pq5X5I4pZ83Ekjm4kA
Y+kQh+MbP+WFjbTLwcKmys0eX9rLQf9JSa+vPVEwDcFUbMhwKrBRrodwxLgpQHjkUb+pF++45XsD
KwDBAUCl9sphk5VnzU1WQt2t9LCvRUxaaCjNtWl98+Opf+Oc9OJWmt4Cy7aDP1O7Z6e2DGsLgZxw
VQtTk6U9+uOhS+VV7OPE87C/7kaTfaiSgBAdKIbgMF1cxuKxbGCnpSxfBv/uVT40at9FFsFbqroP
euI7Kl9YO98ew0vb7b6/cXOX53i2MLPtWQR5Uovlf5/fXNcJ62asLDbTJTi7tPDlAfTAlV1dVlJB
JptsvjInMTZNQM63CC2SdPBtV7Bn3yisqhcWTw5LpknZwOHY++sg+uQ5j2luTColOEbCDd0nY63h
ve/7fqrIQyOXpweFssL6WF4Mix2TbN3yJqpD58BJCYAPZogcM8id2egHpuv2Q+SNn8kSgTot6/gu
dKrbxgEoJAZ/X0S8EJDQt7KNm2NbFgt8aN6CmId87GGNH6rkosjaiVxl71B0hHzW2CQOOduyEjok
nAWI+1EVQIYyEnkc9PwzTQIcKHAKXUFJvQvGI3r7+p0LMCT3QJ8tiSZBZ5BAVHT+qRv7TVF29Qlv
03gc7L5dp2Mmd2GbXhYE9SAhLC6CrHzAR4vPNimc93CTkgrVeOGVyUcVeCSrjh9qii+XoxdCR7Gm
+1LSiHr9DbGeVy1/bY0RhDr4hThmUwo+e0NIbSws2WAIapaJ3IJ+2Y2iuSDvA/xB5U5bvk7otzZx
L6qpOQUOPwkB3hYe/uQUB1EWGBZ9Sqe4GCy5pUDvMd+pZOtkW4nhB+/wV9WN14RkcSJx53bbWgBl
NAjOdZWxHrW5o6mYTpSg5cVMx0IMLSj+hLy5LvGxVPrGGzOOtcwoZx8FEjP+jxAOtAXmckuevIk+
5MYgItthrXptowe0Ie4F5o0ZNO9r9rjX4WgW67YnbwkrEzwYG5wjKZIJZFa1AiSBZdyHkDSiugOU
xg6l/xYkcX9HtN8hnXHD5YX1zsiqAIsuGRwc54pTPGLXnvpYbPuxmNcc+PFQE/d4bKpJQsw1Pxt9
Lr5Ww6cmkNUbmsQXpntQJrRoKK5RDxDOWRUFq2CSVhGkRbZdUE4Ei2hQglkLQE+A5WhIsQIXxwqe
cLQgktjQYP3kAIx54um8/sadeSmWN44fI1nOOYzR9XPPJvxswnlWV4OBWQ6OaKWXJDCio8qGxHAj
YMPfDAeE02R0UhIj0QVmhW8CJHzMvKB7oxj368qfvwu25Wqa7RyPqEWc9x09RWBLTJTAajZCoGyJ
1RzqrMZ2aJ6svvw/hJ3HctzItkW/KCPgE5gCKJRj0YtugiBFCd57fP1b0JtcUR3SpCPu7Q6pqpDI
PHnO3nslt23xo7TrkcDrMiHDo7TwE/FGGwJrWIQish3W10aNQQ6IQjknJAT7UwZSiJSEmLjL5FFE
dDGgHeOV7ywLpK453y4j5QaQR/h1gzLtwUKqNCVDXpq42VVFqNwunIoXjQR0bVrlvkt0MG1WD363
btWb3kAzSNotWVQDKdZaeMKVWrfJQ6QLy6s2DhsQDr+kE7bri/6MDUHFOx1F3qrYZJTkV46SA/qA
MmOtpXPIYq3jtB+Vf16Y/njReNL8tDY7DDotc2vu/c+LNoh17HOyDDDFbnRPgp7YrHFx5ds+gLEt
PK0Q6uM8JkNSm9EvkIJbjwQWwUNZHyBIU8ILIjINMZyg0hWuGcddALOLUIu5gbAOzhU6Y/dedmG0
J2CHcjlNPEbJzv7vi/aX0OrLOtl609xvcTk53N9//yqOEoqhGkh+duCjYVXv+0G9iizIZTTJb82p
bl7N0FN6pThYMZliQpXQmehrVBZnQxjUVUpILWLxHbRoXjzdFKcmjkPfTpc7ArW1p5FtSPQlEnmV
Ub4i2p8zKWSvcAr/8VX+bKkaW4dcRZts8AJuk4D/fSqaMavZuPBV8hbB46KAf8+AcpxzPXvdMlsS
ADBt1Dw59YStVSeefRjGx8mCTUuclWcapTgbYfxUtq1zqlWAsS2EMRJyiY0sUkAMfWQGlHROkJeK
rzvldJPJnAo/xLD89++C0PTPJUaHX0MsQ7NfV74eX1Yt0mIa6A8nM7E6RA5XiBPCJ6PDVSkBcmr5
kgQlUdxBlUiPm+oWuYYLAly27Spqmdxm86dEaYMZ4k0jtqJKI5UzqtMA8YJ1oe7bgcMrMxjK/bhT
FBIISxILqFaG2x8Wzm4zD7uXvI5JV51wZmKoxD+YKVvoEyvWSfXoeib9w61msz+QZryP6YWx02jW
N1Mk5FOnNzn0x4dQsPECTYKVrMDxtIbaviqb9XXMxBWG9/pCPtAbAJX2QWJ0w3u4ayeneZDgdnwq
nBZ08bW1ziMpI/BA5MrlajaWllRg7j30Ku21uypjbkMD808kksqrkJODHSS50mSrBM2WEW+Loy66
bFcRLLJv9uFDnNa3jjNB8BGK4k1VLT2DADoIa1DbymWP1i32ZM+90CphK60yW4NOALbLsEpjwILz
0vSV72yDA6NZ7euEFCdyhcDkGVjufY2wijdBsyovDfsY9lV67BNytFTHz/tquqEWD+gTu6HWGCQh
F7Qt4LMFxFFofhK32MQJu7ktw0zZwdE2/TGuezAwyjOxW8prl82V2+TNt0HpzfMWmV3gmb3qiuab
jePMnc25+kcD2/6zoOKMRRBls/dh37C+VBeywLrRLWx6Up1hFXVD4ot2MM/SIBdpIHo+dbjpowK5
IyDqENda/ljjpTqFZooal3hMu7GVR2NlAeehngRKpBwJ46qfZTF+TqCRoVMk9VHT25aOTT/4JC/3
k7O8JaW+j5Eb3+Pw5b5dkUwxE9gV5STmZ0rhnBO6sV7p0PAkgoITY55/RmWf3qmNSpb6YMObBg4m
4/BozKwMpdD3xjhhGh2JRM/m5ooOICHYBvFi3GJvIoOgFGsZMHIr5Yelt/RRVcWtw7G+7W14qlos
x6ukJ4xLQCI5hHN/YjDzPFROezGtOtqpRLMAm48e19XQ75th+73W/mTEnXidG9CyRCy0+83eTtxa
bZy0BIBemmD8XuLXlajzFtLgm6WGWNBCy3LjnrTXMHRgp5vrHUEAKrEs1T9Khv/cckxkogr6IYIH
5JdTbROGlB3hqq5ek3OIwRcCapRAwE6YFqAwYGF38rWBSDKBbUvGnETArtYh8YXWrshJsYIAJIN2
qY75yPVbq6R5y8UJXa9uTsGUiM6TeVf7OodZYOL4mX5oJPXtxACl9e8b6H+0NA3L5j7rEELBtOWr
ybMtxDwWjFaIPMiTXdqnl8Tqn8sUH4kRgnfTU0z7CZq3sGkTmky8bGtHklqXh28LiJU7s+ttcnSy
nZMVHYEipN61Tn5nC+3YbU9nzEmbF2b+HqmjEyz9mu20uZ72FdYioka4lLbl69jrHxpnaampy8FZ
k3hjkL+QPjYeS5u9hXQEN4RRc69jx+sL095nYVdxx1hhakRt0JQaypye9Fuaulf0soo7yxlan8rk
2C5y3lVdPu3+/tN98fFtdSx6NVT8hsQBKa1fG8H/VDdJTNuvS5kAmrTtvWnqLmlnvkZizfxszB51
QzsJWJv7UZgXQvHuIM9306MxzG+Z4MMXqrP842j/j9Kaj8QskuscNmyC9X8/2uMxHid9JJ1u1uOn
dhmf4poGdTuRrJslAp4TGcewCgp2AWTkI9ExBIWMEWiPmg82Wf8o9fU/T2fcNAj7GHQi62PM/Pvn
GYlPi5IMOl+l0mfkA3cEQZXTU0TLLiMutphoaTfKjm8DjymNSSimadhtOW5ZWTYHEcbf844rGIrI
vUVskCuS9X6m0XbXqtZxBdxGPhwdoCIn6ptQe3JgbEpCodOvJFauTBR/LCGpWDMlvAYCObaFn5rl
Xa+1d7kWNhd4oA9/Xxj69q1+rxU3D9E2JOCtMgF6/v6te0uRCyHWLAymukkzEYJm2kfHSoagd0oI
i3XWeUtHrgD7XuYLwjluyni9H8iP0qe6PpJf+dgvZn6dR8bsJkxvjs1mJXOMtPHGlQJjMN/UmIxm
uzeeaBeHQRabRJOQpByTD+ER9wAtfvt6+vwyUj7945BTtxrxj6+IWlO1abVtV6ffvyJt9JIwPNgC
bSgxeNLNXazpZl5basStRbus5sXAG0RsPcd9u9Y/HB39wK/3W1QYhaOGYwsx/7AbrfUo0p05VMk/
ZvS/nONfPqVEoIRrAbUFOuovN82ubaCvjrSccnP8RgdiHxPwesw0ompC8gwjmXlKkjBE400sNVtx
h2V+jPL0Sd2mrFyY9qIiLJ44q9mbMqP3ocbNu0GCQ5dbKqw2HCdHvHCgnf6+hP7jRZbsK9tAbduZ
kYv8/vsqkVyd2uJFXtY1OspkJbQuiZ19t5DvaBEjd1PE5sVeiZ7c9AO89cYOzBMKiOqkx63+jxf5
T00Nhcxmw9iG01BN5JcGApF62ApMCtTBaSWsQqcNsslIfYQl0KRmlRQqRu6TkI/53C7UI9pbIhmE
/Lqm/ZoEOyvjIZkHv3pA//i1tsvX789Z8vE0ZVPU4A63vih+VEE4bGkbKGpID72Kyct24Gt6jCRf
Q27/e247oT9uUfoUPtVxCMhk+LYo5uPfP8cvacKXz4GGWUMBtTm7qQB/f2pER6VAzjlM9aF5DdeN
Y9jF0/UytetBFE651zqi8Tm+Cj8Z4zSwjLSEos4tbFonhi4Ehew6s7+f1G3UwOVtX4d2MKw13sds
Jv9JmM4+c0jMjRi37BX1SVLwyLU8zxypuHMJOtIbEoQQKhS7oZmehRA0l81Z37e5flUDRz4rHSaT
vujWYMVdcywL42HUsrtlq9zJtrsuIfj5tm6TMBoO9GjL+tEOTYUbrOwBI3W964QE9zeijhku6eI0
hqsW/P2X/A+NFOJbh51Fbmoy+6twBVlGmBCpDVSoLMuj/RRKbT6ZIXYy2qW0WeEetLqX6OVJmcDq
EuN+G3Lj2DVdHJ6JK2z/8QL8mkJ8ebT0zhyu//StWGlfX4CKUJ9JkZys6cisiwTzqptR1AA8MVoG
6lIjeCaPyJUSyrZnZ0t1AK9V+Kmic4vUhuSNPtt9nVifUVNiZJ2c6A7/yK4VRnZO2xzdNPcyhsl5
eJ5LAAYxUudDJqzblr2UENCTSgzhwcJS70q979Bk3BOEa98t8TIBaRVXus35RhJj/C0RdYnyu3o3
HJKZDVSidwUaK0/XxmhvxhYh2jkxan9/Zs6fbyHPCqeaJnEl/9nXIy5QXcinjb2lNOVRrAah36qa
EKqtAnUqavYMao3tGlI8rIvFAGcyOKbn4Zg3fbsTG6uMHpLbyfo+IrxqX7UJ1OC1RcVe4nfT3m3Y
1XtKF8vvF/snXUz1qOT2h17a2onpsHKnpByqMTEEPozj16Ge08uYyfTiNKoVhN12H0/IoldyqV0I
N41bo7/MsjsjCioOcTYWZ9x2xXlUFose9Zz6SVto96PF35jSDr3p0/Vppb20l1GX+7EN8MAAwKQN
t12nW0HUqr5uLDVzRJLoLbW3vLjvXzPyaHPmBL2lQZBmIHlWtf6pNksfoTAoEpvsV08480lvLFKU
EtAcdvS0amSpNbSAGMsij4GZDSQtSwLcTvM+p4jQ0wdye72QztSZBhRaQZuAXJm2Jy17idaPtN06
1YSiw5lwlKv//4ej/+Ox/8d1CHcx9nr0m+x7xle9FrJnAN+E9HpjdK/ETHXs8lMHf5OMcIlNcsWm
fBLntYq9tu2pwpLyKqmW5GRzbyD60zWTYTkjLQKeVO2GDo4xsVjxoIV3RbUCsl/q46/2oV0kA26r
bhOqZ/+oFL5oqbdafpuBIPnH5ocN4+sQEmGGljVmSKEaQ86j9zKSadXt5ayVl+QAiI2sLft+WAQk
63S+ZmJaBvCwodRfosSYr/iYuP1pp3vzWr2iWSuuytT+/vc37D/a+MxnLOakFJcO2tEv51zcsRt2
A8ulnDPS4cX8LVpQoTSDbe7SIpo2zsdIi7ksSK0ywz0x6vdzHQLrIJjzHz/Zdpb9viHam+ycYAhU
mfgkvp51jZEvRF9H3CwAszpdQMrdPzZd9c/hFFuJsh2p2/BCN35tOf9zxWrsPKsyuIyAx5QhdrlY
9gcqDQgjCYxT+hbNbigT46xXJuk3g8WLSZNEGYnfT/Adkt+c/3TGJrzK9Ci8ajNq60LLTyiscjgx
sEoPva7uHYo4Avd5Va+i/UiZAwJy/qwTZlJ9BBSsRTC8DaI0OonT8p31mZwRItGun5oGlw3xcSV+
wLMSDWz/FjgmpWdeRlgt9RI5bU/L0oGqUfWTNj50IfT1Ze6TQJbdRinX3ybcTYHaU02VgONSJ38n
5yN3nZYPkBjwssginHIWm5F36tEiQq5XrKeZCB63LuqTtqJcbJqQxORoID52+iB/Qj2U+a2Ocsw3
zNS4zHm/0xF+BWxo4c6kTNcJLCRdT0ZnPX6M1w7xCmIdP3e0p06yuuKwkH5i9kRQCuXeRMwPjwRc
QsmdLY37bO8sWnGbO+td0xoXxvDRVdkul6VEITD0WR5UDR88N0N0RsiJxsy+jCUxy/ZiZLuW1EEm
aRn7d1LF95F1YgZZk1V4HmsnuR4LxlLkoD+IWSGxek5vRrQ2xyrsxEVm3B4aJWx3RmaoUM472gsJ
v6dH1qsMzLx3QFfo1gGizYXxn3omp1I9b6BPS8ubUyxq5aw1NhQwPZp8GmrmSadoOrVswBEZZRsx
IOI5TsW/Xt8/d5ntZNRxF/GsmYN/tYDNI/n1A/E4HtfHd32JkhtjHV9arCtHrli1q37vgXWfRiJD
9yETSi8nF/cqX7oKUsnK40o3kSmOq1OeEjSLpow7oSZnpvdZvlur7ooBcXqYEFqcWDCE4Pe2Bcq0
/N6Rj6ZyQ7R70D1GahGNW7cSOlF/HWd1d90CZ7PWF0eQ5+RWHm38N7Uv4qPMZXEweu06kYly0OYW
8KnT3gny8/ZjdSLET73S9P5SLt6QGhC9oPmd4uIHo48MTMNcIyBSUubetaneQMqRdhyejCkbznHG
FsqxDGGrFNpNmjYgwZzUYER+nbbkYiYLJHhVttX1qtUfUWlez3QJEd/MzTEzm7tcX9+Vbl6AB5KK
mOa82uYWnqqapBsYq9tMDRRBkJR56KCsi46pSeFczgCB4JeJPrP9jm8YjnSYNdAgvkHGhJujjPEz
Zx0PiRrlNLwvWarRfmyp+Mx6gM21FHSxaIEj6lF2a2tMDPprMlEtc7yeanlPcC/KXX0ug4LKhyYh
bqraoahrrfA4MUqOG9U811wezwUCBOR+53yyCiQgZOyD6yv/cVfXca9/3aslPq9NQq9tdlJCcH6/
l0iiT5csZT0B2wjdtD1CE/HbSn3uiOoNhk7CgVi+E9Od+rZSz9sMI9slCXcVo5BPaIIJGOgSShVn
OOoTDh8xNYG+xh8aJDS4bup3qcNOyKHIVCHhsVHNGic1ZkfW1Qqgg5F4G8OR18C2Q0O5VX+FB1uf
ZTjfxWH0jZBzcBTDLQfZXtA87KZxJkeyU+kcrLtUj58trDte+ErDKjv2YExpgdHUcVj6TAl7N+zy
vVh4CtHcCm8xqqDO1T6YJ/HZwULYWSubhoXECGgMWrKS2XOqiMDoukMOYiIY4rF1a8u8o751w2Q5
kFT9MMly8HEMkZ8GZZLZNCEdoE5D54e2dJqbdfDYkCURFA2KVkK1WXqL8Mk0ofo3Ii/TG27Kq/6h
1/7AqnRHhZ8HyUDToJhgiGm6SYfnpK4eZtLQSb0uXGzfUHRmMqlzobzXfW9TEWmRi+P5bD+SJi6D
0kTbNKxEfU4VlN1Vh7ICv63OQpwsWCO9ljZerBuvXQGUQQVZavI79gDoYcF1cAVm5W3JV3MfNaur
NKLaNeZDy+Lww3o522Vre4sT71Aoo0djclOiBdiRYaSgfTP3BJVeNzI9kWGpESGL9VhJoze0dFdq
LC7Cbjikan4ctDOOyzTuzBzzNEwMREfgpijFUw8LrD+VzCRWjnxfrcULO9DrUuDeAt9uwDBFbWHx
v7JFUhQCOEqhqzPmvk6NatiFG5dWiPwasgSN1kRvvUrEN7Em3hlansMSQF3MH8NdjkwdwGG9qELP
kci5xy5efTC+Szkci47Suy4GezdG+Ws0yoe1Jua1ST5EDAd4gXXdIRjMnJ9Gl92xSF6ha4OsVYkg
pfRPi0yFPKh/CzvwVUUBKwwczufUOSB/2e4sKNvpiLlItxxEpfmzoseHtKgsrockEJdVrXmDdWv3
6buaiksz8VUHhx9uFeMPAr4O2cxNxor4f9T8oqdO5TFBy9xSp+WZRNnPqa34gY3yWwohSEYXLeXf
Dktje8SzETIURzeRmr47a/WQhMXiy5HhSsdj1zuWA7/86Jnybk6Id7QoWYi/5n0hMPwUztSLlMvo
mlf9U6vNwJ6Juey1GoG2tnpy0lKXrO1zDIcASM9bvJZXa4+CQ+Z41HXzPlILLj/2OcMOyfRKpWkL
RjkQtGcheB6ilIBlVaMF2hQrYAcLWCedkoOczI8V4Qj168BoTzKrcwauSDcre+I2FMv91aFpWIav
RNnZnrKCg27KHqVggcKiSt5mlbbykjz+el15gvGugTkh4xR3kGVehTFvUmlvr3Iy/gSi4g6y5Rfv
4XSpsCZdK7zXmh4SjHHNIox2sqvR8hhDICLC4hODhyHy9iZq+ndgEmg/5h8YLRCDqVRrWFS+rxOC
JUS79W3V259Egxe0RWO5i/ATWzo5yVVKTC3MCELSM0hXM4+luLcw3tC3dt4FLyWoFNekUvNi7BNu
dmcug0LOXO7asfIzq0XJdpu/FjF/7ZysQZz16DdhkZaRQ1xvlu7CMrvTFRhJeo0YBGkktOkVtyEh
lPMB0UiB9qA6zpnBlwnnd2LyeYe16llaxZkA5XewSo2b6M+q6N4HwqY9qnIKxvEzqtmxOm25Ltmt
8grlYpjxoHFo7e3R+GHW+xmek1fCenL7KHtQavUkyxh0XvTQ2Lrh5aQxc6nm/pY6rUcd9qmk830h
u6dyhdFqC7r3KzUtetorTUmumpJvq0h+9RT+O1hO/npVPDW1bqKepL1f2+JOq+Vhmdhui0UW/qWu
BAtXsVf+KM/SGtVPwpQlTvPUHdC3GQgeeaQW5xCB/t5Kdy1HHKMy0RcMvTy0pr0X9n5VVAPmMXb4
QDrzRjMj7VsOPF5Q7nsjg7id3YpqwlsoSobXa/5Qd+J2NYuRRNaw8YV5IwYz81uFjNHMLj/iFBcu
PUPHX1q5q+z5e521B1TROAFG0M3rwGJT0+aWwNCfLajkUAHFpRojyp/oVBpF6ouFlZrK6SHM+seW
DR8kaI0Uo2ZE29Nmpzf0PXHkGUNSMFsjvilT5PvEfq4Hx3FljrYvHkSDyJKJxKI/lKX2gl8KWg8y
f8jZ07k2gDkOVbA4qXStmDXTAoklejl0y1qf/HFEKWTPDhDIoNYiMoAmvl5MtDdZ4YQvjzysqAHE
2BnPou3o12nZZwEtwaXP/gN7jzcpwGf5U2wklNF0+vUP/i4N1MluXSlRNkUqhCMSlVgDPKVHKunv
lt1knkXB7EUqwf9o+l2q9O9jHeH+m/KrFbDHJsuG31etwYyxyEUbdXSIuNwZgry/vnJ+0gY7TUr4
GJPywC0eRgtQDC9XeKhlb1+r5PFMa+vPZofkOr6RofLaKsJgn+zQi4/mK004OqcZHVepOhxW9bNp
yhd1wYmCSYEwUmHXvEt7ksTeye0mMpEEMNchhdzn6PLQQVDl0HbKFIvZp0NDt3LyG1NrWM9qBF3b
9suWhknfrwznjPTeyHnCyXNe0GQMn+xCeWtnFqMaxRN/iPYa8nYTcg5f3K7fDfpJomox+mAWGJ3u
pQqRiSkLhCBjBh26Fl5XsKvWPU6ModGf+2J5c+Iw8Yslepna6HFZOPyNMkYsxouthGQhpeTW+XAx
gklV6kNrxUBk04jOnBGR3i2KHXcJmmHFISwXHFStB9/mp5W1oTtoq6vVXBotWL6plRpeY+FMW7UN
sj2B7TVxs3XJcCPqBqjpL14RR1iHMor3PadCo0RYdMCidfOqOET5hOFtB9jIy9eYy7MZ3aRDRTVH
+tCOQM5ibMMdV4nPXGHyjlh/9KAqjBwyZzl22PFT5SEbdEwc7fs6cU7mefUiDJLk+k4xXS2xv9Ww
ENAkbxaZ6R04QeGPplkGOnPmCWlGtiWMWjdDEj10PcO2aiFCfJpiPzIY5zLuDTSg79gI0oceBQio
9R+1ao3XoxN/akQodLx/oWrsCVKk8rIoasOGvc3EbiBYwhkTfxUqtR9KkqBYpGh0cttdCuRvrNNE
dZ4jR7iDOVo8VZ4h19knWq4XYBHvg4MWo4AR5a+Cusep22Pv4P5otPydSNudUPnGY5FSVSHoYh5i
snA4JLR0A3zy2biiE9lKizLTaDyEEHCUALU2begVwJI6W8AUC5VjKkmPw9qugQSqqXb5q9Q5Q+1F
PJaFsosbMLkJVSVphvDj4DNM+6j+jMSE+FrP7lUwPDtn/W40zU+9SpRAL4DQLhbuFrME9jtFUHNg
+5UK44y17EoPhBl7u7uCGfEdYzH9qY+pX2oZHedJb4OSBk4gE3Y0NnSXRgrN4sp4K5DXxQyLTprd
dl4Ie8HrFRJTy4h0/8WhA6DeZU2tujOjkp0Fb7Wjp76LppwI0goWuVEoR5OJStIcdDrqmhLvo0yH
J2eZddDNP1WlybnnWEGLXcXn0ggAc3qra0jl1sKNUixjUIwIjvBfpKhCvjdRHN80dWPjDAB6i8zG
j+es9Bvylb0eu0UTtwdm3uO50rTTNNjTZZk/GBVHgbEFqeOTCFRVSw9ilr4TyupoZtFl5JbqaotJ
I6nBNmIZ7Uu45nAKFbvyunU5qKse/78iNdTumIs/Oxa3uTBPYQhE0bWaKk901U6WWkh25JVGjuw9
xY5flrQ4KS3NCI1Fl+ROvNeS7Ds8xgITA1cDfml3UL5Poax3i14agVaZj+WcfPZpTKt3da4MMdLc
hYwzW1TspUJiv1XuQaF9chO6qTMNoHzRojIn/98Vbf/Cfwg7L8sAROWPYR4pboeRCg4rK6LCULWE
zctcwJjNevPOimIi3wGWuIasL33UoR7jUcsCwpx0HsQAPWpW2SAa6xzHGMSHqaMeWVCBaXQSh2IA
hok0yYl6RnILOxZ3aIp4dtFV6T4x9YVcF4E4l3QM2c3ijEl1zwibl/0RNktLarh8m1NMBMCUo4IU
dlOLLyEjnaoBn2yWZM0ao3W0CyR9qxmNvCX1UTTTcqjBSeJMeB8dy0ToULy1SkZFtF3h4nneJz0Z
lJFTeIWp/kxjupl5ljR0udhux+VIUysIVeaF1dj83BBdnAWZj2L7oLDeVIBBq2PzQxbFczlNPj7D
PiBrjFMuXDpuZse+wWkcjgQqOfVL3sYaV8AcSaNd3kbEN4CDd4pgNIy3HhQY90kKl1VVPwZJiwrE
rs6u0ZPGiX2L8Xn8vKrzpzJjoc5JAW+BO7tjs9nU2IxQCIJsW6IffbT03jwSSLauOo89fW2y9GCZ
WeMaw8PStPezqYNhdkJvMJeGYY/E2qnM4iqFSbFkTEGiFgcj5JFvXCatZMKHozKQt+bioGjzMWpA
WyRVf5GlmvmJDC/tNPj1wPmbgUPmQuZDL8zdbs7SIBpgnghXXcyfrVzJ+qlTgl8n/ZyZC4oSEgL3
Yz3vYQ22hwRZurmSsqXyOUZIhLlglWYhZp+mrSfqTDHv00u+poo3qk55KrTIeKod58fA0nIt2Y4c
oCSi48SODzy7hCnwRCNqhSrV6ua+RvOO+gBrgcJxABYEk4Weo9K3r0WtOhfDGN2yLRQ6x884KXna
eiqvTfKtOUy3dkVVXQ8wiedhDuaFszRWnGIfkyJBppbbLyrUbrrYvq5NoFSF+BZpDYkTmvNIYMHs
hebykWbdbdStT9qY5vse7au7xuj+w7gtGF3Ka0n5RYubId0I1ItdMbwMBYR3EHYhthB4rVPx4HSK
T1nuWdu/XGc3L9v9qFv3YqK6TdIbjACVVyWdem6W/tp5VHVuRtqEqJ1GOLT6pguaZvgWVUzqIl2e
CVjzxryXXtXS5ox5aZsav3CMhe+gFb0fDwSJG0mBkWd9KNCKQ6FZ3rOcfU8hUJ1BTublTfGR5iIh
dFc7CpVupBj1k23MJYVLct/U/MkjCC53BqOiD9M+dtDP6unPwYgH32qAi0vR+85UwZc06svUcBE3
FgFhmLTLzdWjEvPj11H0fY2dhXLYLKDgRctZl++j7JJTJsK3jtvnMWRsYwh22blq6L62wx0H5lu4
tSQys0q4bJhcEo12T9vysS/tj7p8XzuK5dJZ36Y6vKOy792pj07wQ2UwJI/MOfdWUoFaWkfEA7nF
8UWpZdMnDt8BaZ0NM5uASVUEBw4ddQ40uDKhIyktrxX6hUvVNwBEE+dLhbUu5jej9NESpMpcLuP+
JpZOEqwaN1JdO8tEJEFkMouRqXrpevWOxtmTFaHSZJlsmBR5YoPEuRzRDZQJJ4T+aegkFiCD9cmB
JGoysa5rRRyNuripQ/WjwFPb99GnUzH6MPo7gzg00gR2dcz1qm+8yeoaoEsYOqc3uDa0zTHL0Csg
8wekkY2cEKrhrS7WO3qeQ1BU0TtmzmWvleGxhMM8F/K2VlsYXuRoocivrqYqaWnDeORWbGW2v5Y8
6nXe2ZG0d2qYfkxJTYBiGl1aWXg64yXO6dt+NiCujcaFydxl5XaBjjw71k6WnSJhY1GJLiXMEW8A
atmG7V5XwusSYrLf2ciu9fAO8KnmUg/lfM59Omy7TnfTQlI6cEoyxiXYDsllerSNJdnn0QvrK4di
uKrc4huyFpqu+Vaq82btb8Bcmvmn7TSfiZmwelX2fCeeEdaU2DU78Ce2Le/Zwz4Aebnj/BiWdA+K
TKHxO7ZU7eXwmebTRRbyUBfNG50qDdB49hFm4wf9a+XglAxnrFZb0WRnFNhl6akzd3+zpXysQ6Xx
qNZLeDi3+lq8ItzjCiICex2+c/GcAs0Y3+CGt/h/o/pczXpFqBjdz1Bop6w2oQnrW46F8rPd/mul
H340g5UGXQPOeQSD3Ci1x5QWt3ifvA15Iy/mQLhnrbcSi1npMpeYr4pRvE1bwIsu8auLvm9wL3WE
T1bpk4mgDGwk0Zg6766gaCuRKhPupzAnb23Udc8ii5KdCdV5l0N1g2QVDHXzrilt7verrQWNpdPx
Dneq05B8I3ReypqzTWtST4Ml1dAHm63hW69BWpNEweBckQpW6GtuWjFWhBZyZe9EvmV2045kkcwL
h3ze5ck4ufWs3Y2DFOe0ylOvmjnO9BBGdREtxMylwyFr6RinsVPCHWa2itoftHw0c41y+ou2gJ3m
/y9doc2B0Qgc3nKl/6s80AdvxGYxarvkXktr8rLlN0NEnhJ78WSPOwsVFSNRrfKTWiIhnPp9RBdM
oJ26MvvuKkF7vRZsBihKMD2nIxcWMFF3S4k0WIkEghtGTW3x5oRzw4cQnKl2A8hdvEpCU1BBpx9U
2crJnNq54E6v9P4086aRzH8NSOY6V0rC3RQUCpVFJMSK5THN6VNwMZQuALALX9o+LZGQJ01rPmcr
zYNeFHgn8UN5jFxppcAQ9qx6sALL1D7MfCXM2mVqXuxJL77nqLhawdgGKNcb27objOQuiXHTQPjj
qmBsfT4fhU9Jp4PZal+vp1Z19mniLPeOUR+lyk6sz0uxa1Q6ZQvO9d2SJVzuQnEtM9rVaXSzDEYe
CMVsgrjN6UOWVfpmlGbq1TL/lm1ioD7rXkiRFIDodKEif9cpAU0nSGzzgkr/aM7y+2CFQeUUAILW
/yPsPJYcR7Yt+0VuBi2mJEEdDC0nsIgUgANwaIf6+l7IUfe9be9NyqrKqjIjScD9nC2zH3wZT1Pv
6GiFp7hE2quNg4vp+cms6FCakovFzSFpC//TDyM0TpQXwxeJACpqZxg7qEb7ygkZUeE3bTW+V/Fl
JdVvQak0/AlSe9BrZ1WV05CWZ5fOZiHSo+dEaR91ViM5m12SnabNoIA66cWBK+kRzvnKO3tLel/U
zXlhGoEBofOPfMSz3Q/rhwxC5lbTrXDNP/asP0PJpNYUjrcVxnwEen+TPDw3q5XvdeF9cUF4OwjE
e2VzVbQdr5i3UI1ug+sSJq63CB9BvroQXwdmobQR5Gov3psshjskJkQwDE4Ztc2d7NJDjEHTrHLO
Ag/gRIuHpkxeC/9X7Bh0escUqmPL3vjKwYnjMkHg4AUvloTlxOHVGO+DjOZp7ZbiQKj80UnIRyhb
RF2tLx7roau2Q8fvEMzpr2pub4PdiENgQGCUHb4VpFsZVvMSLkyrv8LG8mSI7DsxQLhLInJ4DR4K
r6T2r3PGqB+N99xJ572ngp+OFC5mGTb9RfK7TCQEbRmw/sDYvniWsGggo/yszLuo8x38LvNnM0uG
vZxbtuEeH8K8Ieyktxh0AG+pg+Dyv8Rt+Oz2dNQF59oZGIH5vS2hJgb5ipHQwT5tqihASNVq/3VJ
Ep4JR8MrvzZe/1zlq3AkdsmEMgmjGUcZcHIio4PBgwoNna8EaVVUjf6e9/Tculq8ITEmdwGfMgaw
tumJbqFJjSoqqlt74zjOqFcNrZuTW5M4VQ/sy7LAaeWWEhMwI+emcjLwatxwnWPRTE5V+662xOvM
0J6EpUscWlVEY2nCedfca/lSR84EXMLpTe/VoBLAkQYkl1ttGL0xwuN9MDlkSOSACW33c0CYyGQk
O9ODC3PX6Cq7J2O/pWY9W21vk+4uYVGiDEuQ9Y4Dvce8Cm06xidw8XsnNe8M2/qQpa4vqUimTe36
T6JtHorOGbC4+QWsTGbss3HhavPVfjRqQXGldxrMO5IQd7WZkK6fc2Oi270T4fK+1uLumWdcEWZX
ObsHYw6TfePA5mSj8UNd+HQ0KQYGnMRso1Mi+xfnO6FnGBeoezX9cTetXEVcrSr+afoKnOFBN/N3
XMqGrBwC0lCAbTzlxDfsE6BR3aat+mw/6PB9MrgAbPuLFGuxgWg1LrD0R08l7rHCu+w3y5FUvPA8
98EvmodfrOBO8e891lVZAZ+kPpuUVZ/kYByQg56QQzcRYotL36Nsy/uDCedEpAQYM6jRHjI2jehA
fQJjjxIdYvM5OguTZzkFF8+b0zsxLi/h2Fx75YvDaEuXW5pc10b+cXuzwljh/TSZ5zOyLrc8Tj6n
tt1VbDRkePDK4himzdgO/japggh2+Okg78DNLK6TAJ3sEQ2kcWhT7zH20n0xiXEP0AXD4Bk2wqGM
BXy+Zz0g+APoetfNIt9348hF3emDSdgdruNw2cd1hoPN1W8hPp8nvxDXcJpPXWu4N2DRozbBaFx3
ebeCYmYiJHTT5n7uZqZnNFpnKSake3XxWle5f8gL87VfGvMygM6Kikx/clJ+O7l9kVVNmMjqI8yn
r8Wwf0KlGRuJtCAR6DMtpuHoADttSjINPJ25cF71dz6TJsCgVcPpnRTBJ1BoR6tmm3QSDx6jHF/y
QFxF1kbhFLyUIaRx0AugLbAHYsh4pkPGIAT9+ESa9Mr7xZGTQeJPgZXvp9B+xZ2Hd8n7QiMBCDHk
z1PKqlLwsPDBYN9haDKrP4Gl3ki9oYpVVvapz/UDlyekcgqb3sTBzdM1wQFkHAlmKJEFW61djoVA
nypFU3JhA6laOfSpl3o7etojWf0N0Hgc0tZNWGOpjc/y5kpWPllSPZ+dla2UDjvn8jrlvXPMksgO
ILidAiOobQs8LsG+d0AYME0+aUQ2W6e373Xdf+FGfEADg7vVWMDc5gkqjDW5TYPfBsGYpv9V+CC+
mOP2c9X9hh6DzSW9wWztj9Co9Qb48S+JE9cQW8aRGQjk0cLg6FpBhzPq5E+2G9VrfiIxpVuPcKvt
4NQe2cFgAdCtXMTNnqSQV5x64Z4L5C5NVLEnWol7L/ceGLgu9MVANgQWflEOEBgKeMB+Jr+sXHFb
nxAxYD2uHxksNdR8coQ6I5ApdbIXMgvwMff3SCdBgf4ljXmPZblS0jCVESn8Mx2442vGwCAdUpEW
WX7UDlJus9LTlgp49tPwaDBEb5YBc50zAUZhmowKs3ZOBbk1PrT/FgR/h35lHwz2b5kJi6fN2i4q
fpZwfthQm+1SrVddOu0CIeutmmbcArZ4kl14NIMzXdVbwkvyTZ7CObL5HQPlfpIi+pcQnhR+vDsE
YEuIvRcXLsgOvsiOwBrWEPJjF3fAWZ/836TdteJvt1SkzqflMZwom+dtn0334A+Jhj+XIBkxWX8O
e2gTq8ieGKvnFimILvjXpffKW3fQxlRvIcAwbE353rY/urR7MTRAdIZedONU0Eaq8D8p+86Ig/hb
Vs302c7OCef9S9/MzjlOrO++S859DklTVNN3Y5M66Od0HtwtwDWrYCgjFQpQCKYqS8qvIptIRTIr
e5t2zsmen5To3hGo/a74522hDh3s1NHLyGZxbBMqCtccJxuI4OzNoCPJcJzq+rNACHCyZV1tFCPc
+ms4MswPSSIOnjVcfVNg1HR+TGc8ZMB+Xev2SEiqZBf3/Pdplv9uHJyHOk7XhtTnNryY/F3fEr9Q
4egwxn4bdpfONA7ZIh/cKTV2wgApT/2ZXjffLjAl2Xpjm8VjK5KdBuXcEoJabv2FrSUNyLV2hu43
l9gPyjEH2e+K4cE2uF+o0TcqExENnm3kWuIg3bbfj+P75M0kfZlsZnopDm3/Y4+812bdXaQNm4nX
OonA7J+h8BHEBzujHboryVWVzPALGk66hRI/yXB5mZXxKy5XB4YZbKU/Gk+hEheOKuY9mb2RffKR
Bd0vzJHloavuyIl6H4LwMdfARQaS3k1u2Vs6if1tavNJOOsLp9raBprIYdiBuiAi2gNBB93OsH/B
P5mgLvHKirAmNxnBbl6hQFfgOUlhyXbwAye2WFaednUxx164HWd8SWlaRunS8h7RqQTeeaKpFywc
ZtPrjEijXtx4Q50fDHvbWCAhTpjA3S/2R5YuFxT946YSOQSmFzz6I3M0PgYwyxH2MLQVSxNgs27S
iF8HjtvmK66dSeMzaI6OSvVhEfMv5B69m6N3i/N6TwZOmAX66HQKb8OMvjcPAKSSCWOontl1OV/C
gkQTf7Y4roEe5YoRwnGfMcBNUHwVbuZ2bs6zyl8Kc3ChJEp4udh7pMZ352oNgBbYHSONfVgC74p1
GsXsWG/tceILTJdfnqpoNsuBBFAA7Wyzd3dNuPBf2SMsESjn6GBAl91w4Isw9l0Wogbri09i8wKe
L+Iee4IT7dLllSFKV2cd16mBprbvCmKBAjKQfHRurNBM0dbEk5O/jlDh4FjmF/uR6CX3lccLOOri
TF1vEU0tvJEsjTcl42bP7U8ENWc1DfTJhqguyscVld2x/cb5e+hNksTycv6q7TBHj7X4VDWkNY8n
5/noooWlBECCtARPg13NhxjFCJtpNwP6eggLNK32iu540K3FfdKpz5678GjVwY3RrIcvKMJ9F053
k9eQVdcysY3hKzYuQkAkzUA9zn37rekGlE+y4kct2IlW3+2lq8fg3IwfCnfQlueKNxl0ZFMb3p2I
FyNKfCONJmGuvxngePdpF66I6rI6VIVbo2mgV0xx85U2gsLBlBwHwUxZ+AJ638Fce1ThlvU75Gpy
aFuYjRl2vGjezLCq9gxyGPCWEtywRU7VevkRPSoPvYWesvS4S3oBAOWghGubuTw01XALJ6JSWbLM
3US0DpLskjTUvtgmkw1SnHLZx7hYFThh7CH58Vy2pJjiZ3IhiXrT5R9bJO+jHfxRMSsRJeCoxLPq
pUMss0Px++nBL0wGgIoMxN7L7A+nqLwon9toJCgCBp52pSpAP6bIn4okPDh3lp3gk682BQko27Tg
80ucilCk1FrVeP2wd8sBVaJHZYw7jfEaPoryBfmtaORRWryDccAxM8w5U011X6RabeHDiN9Hul9Y
FXgPb21KjAr6DGjVdqAmsWw+/ATFRpJbkAY1CjbWwAzBB4/mCeaNBHoEsnsLVnJj2g2V3JSXYDvz
ZVSP9rEdQRIteN8YQnj376gM5Mh7H2aboSYzO03dP2PWHQc7h1nvOrxOyztQC3WJ5bdfAKiNQ7ne
svTNenVeRyr390NrRiVcJymYnn2eOB4rG+qGgFMisaTt7ohFgS4a7y3Wr43h28ANbPwc3Uz+rt+c
bPQZLGl6K2MNcLmawFNu3guPOYMe4PzGQ2iFmrekaK6vHpTMr33qzpdWDBiHEzQONpqsshK7XHGt
5i3MGHoXcewHDbjrVqhRrOUA4Ib0TPbFqTSrdZ5Fid1TNsJ3EbZo49g89pD/2RVttArzC2KG+Ijj
/9nToUXCCAKZkTBlGt9BSzrZ3nPLm5tMEeSKQIXEmoJV2i1KeG2c6aWt472VAEF5Y77D6cYybjfv
Au0qnz/oRWV1v1PT+iKtYCBPeDZ2Cdo6t/VOpeYQmGg1ghwmQVVuvaS6S6fM3KgGoUJvdShMEBNE
prbu5/hujElLlOmAYcjIBIqGlmQlNB0oFbojzgkqlafku0CEpQR2UVOzwwJXfVj2bEdFyZRWrEAK
JRyHLGgh/Zt2l/ii2kwOQGtvWrAeSNUirPdcnBVJkMikd0E3tWdXGI+U0Ld3TkjoZ5qwBFpw/kjT
PyyyHaugoLoo6LoThmfeZfdr8UdgWwNk2qunl0aydBCdx8foTw/OMNHxhdSJ+M+eNcQ+oqd/sizk
DJKL9OB1+cCdwBhOHhOJQpPO16PnXQUshrPZP4cjjeBt+LMGVus8MkYEh5NBkwcKVjzHS70b4mJv
SJCKtGzBg6rhLEQ4MCPrngjmkOnKBGWdBn49civYKZgWXsYpvBac/5YWLwvco6tHGAlCN3Iyh4Jq
OBohrjGSeym8w3+eo8P1YLE3VNKviczea97l7z3xCltMFsYuLxMkQUF5E2TtJW4IowEOzaCbHoQf
F5DwJzPRv925Rma1Ar5usUqPzOq3p5bHJJ5Ii8qbaKwwJy/OQscC3oV/400cEvBCAmi/zcrmhcdx
IbcGKKciw5rrykNU0f743fwZxPe9x97VKtxL5XJftkkIEgivWxWEstbJtpfpC/4O81A00AAFm0Wa
UsNsStETJsXHSnYxiyX/VODjKOZ+PpQV0TRFaIB0yynd575mhokholXcCGRu6iJE/ZmkCPc91lbA
ciZALlKoqYI/A3BNOb6KTh4dJtBoLQkhZNXpz7WXxpsWGlsMLYqE0C538oSe0tnOdvI8dyBBYnn1
vSLbdchqGxxz3OjW3u1rl0DWmrpe0+6jYuJe8XKC9BABPXY+cg4lXHJolGTSVYdiaNSuwWJ6tNuK
d8dWfxBak5uSy1/gcC8BAn2NWO/OF/V9M/kfrHl/yblFyQPxt7X0gslwqo1I5joCAMUeQPmOSs2X
PkX4qR3SWQvlPgYyg2bNujvUYnJrJl7DsgPka02ATy5grWV3hxCZ+Jpiq7d8gMMh8/SThBY6Eo78
XYTub9+ztmnpXpp8/CmLrNtZUNQsCNhzTHBoxNHf/PDteUKHvmG1RxFhuQSsmX/bWqfXQqovLwZ+
9FG2oRublgcjLKL2AvYR3NeFfEgHkLNAEnVqBPlHPKMkHpQi5l582zF5/33IXZYVK12blw9p5rov
XlreMEn8lRbojIsl9HsIuAJdog1LxM/RKMbzIurwkLgokfpW3hqpXqfFaE6a4Xb0xO+0M9UWv34f
EZoDIiDrr7Gx7QtoNPCrEdwT9+FeSrJ0RDZ5R8c5kWY6oHmEqhysYbgkXXkwlpQIReDeKrMJoCES
DFvwk3RzVEzVkB1Qx3CCkG+yrzPvnkQHzParB3og1PXe1v39iABphxPptcfUAOOPwspYw43RSkSc
Wtm+b72Xf7+A5eob2Hy4IxxnvqQtPwbk4J4Ot/GElbiOlp6GhBTXWSQYbpcg9m5rCEFVdAjlgkDu
LBd2VkmBvKkH5S31gJ2JH61quG27ybnleWc9hrFFqbvODxYk5H6y5ny/eO+575CnaQpJmqxYVf5o
OQJQthiVlkd6q5wUe+yKAfndYXYrP0KtsRu6EjSlpuwiYUcqA6M7KZuTVLWlR+MDMJFvvyez5UZY
ktDQsbPBIrYRWv8Mv8Sy7GoZH/6lbNa0Jm19finGaO72iYSmbWzkzq6VzM2WKdMjeDOIWP7sKor5
CtLStvNgI2foqysp59fensRL9S0QBUeogOLzv3jJvLnlaREc53R8TkFRDtbi00HWkqwhpWGdUIne
0ZBtMIYtZA40dBWFMUIakkN92F1uobBpmeS7CSFjOTF5EeyeGDjZch9zUoZGrJbGyVpj6xdpo7zq
OeTiMkX7P4Uhsa7NThZwfvgXNqt0bOPi7TnF5mREvu65E0nkQQZJeGltMfynSyYPcVyAlTim2jdV
S7pRNlwrQ2hYFsC8uvNgEmpxdEePE6Ial8ixsvIlDcU2NB/afuTd7sIvmZvkD2fJW1i2No5g83OY
B7rmmvpNE2x+w6UM+hP4DznwPHLFu1HO0zNmb8BT8s4SRow3xw+e/+WiN27wl/iGcmvB8iYg8ldt
WZgaSQUZpoAzIeFrNRMMNX0LoJQlv3P239tSMRZYmselJ9stikek+bMZc5szzn4QRH4qzPY2T0QG
IzBlhF7YOXLTgT5M2+xLFuquFOtEvjTBJUiQi4R2fSxs03sfu3QLZBf/cfLpQ2Rskp796NjISgxs
1Ju5Na370Cr/qDUhGtQU+f+k9K3FniBXGzaIv3v0lfvUS2o3GhB8k8ng7K/SR+4w8x49k4tqIw2j
ul+uZH2rN34y4wbWd7As4iWXIPhooWiZ1DfwffBayHAuVcUQOOT2W6l9ZzvlVsJLxpfIsNPf/A7v
gvVAJUT3oLCl7iwdd1Gqgj7yVB9vQAyrS5kke0SqNcjgaMHnOy/e6Axbcnc7ZGL6KuwRk8Qo9mWQ
gvrpIIvs6gmHwvDGBEmant/iNvDK62hBTDcIwp0aUEi/EnDi3Bt0ZaWSbTGZnI9Gw5zW5ExuauWH
O9Zv9bZ07tZ34+pJIoHr0to4NJYsDk02iLdUWbuQTP0lQ0MQG3CO+GFg+QBwxBFPffC85Gz1ul9n
ID8kS6H2nYuJSGFmE/wlVuuAnypYo8649aGS92mF3mSouBzGsUqOiti1h0I75S6GlomSRTyZiRju
BP69QzLJYheW19xHBB5zx15zcq8QjLIJj7E7RFVSonAXltpZdvPkL9b70uU3s2yK/TA1hImtb2mI
/fnBzNDBjX8LQOwk1OYlMf8ExJteOtR8i0b36I82PZkuDjyOrvYkySMAmvy0w8o+0xERFUMffChU
2bUJo2mUqtnHyvlTl1Pz4PcDrj/fEdE0lj2wlTs96YxJeriMIbhpXRjZAyAMTvF8Q010dgaNmo4u
LRqx4WVPCEGuZtiPGxYS6nGz4WW2nUvOJnOYWhhTsuG2ViLMN5xe+lgQcOB4o3FAJH00/uWoUGrj
QKug6VBLFM/zd4OA/Q5/fHU0BulGaQaRP7TGp3Sw/K9oousO+WNe+dbGSg119fulYLWQ/T7Ik/xk
kX/FHBTT35Zy+2aZHO5CVrFahOIABcRy6kBcddR3DQHK0p7Nx7TEceRdOFqI5NvO2wW1mx2oIrAi
e1Wy8+rtMTcgpEuC+vovzbN1M70PvIkii6RAkG7GNjNVnV6JgDrVS/1ZDm/jMMuHRA03bZJohBYG
nSrjM9EJwzsvQ96Sm6FgZka5RgGuD1cmO4RXVWw+5yLdE3tzzvqmvvD2Hb1Wt6fOgRtw41A8TDCA
FCXNyX2oOUFKZ/q08+GeON4zexFR+z0Z5qJ3A16iO3RS3bECkrwAwH9lecZTIJWDNGG1nuVfbSxs
6G6eJ3wr4L9h9eMb5ithdLyuqvho5849ExEPBOfdeWYz3qEamaLYX9G3HkU4R4v9IPLy07C4yWe6
Oa4Ld/bRnWVyyPrhBvqXX8tgrvYytM6z0/jXskIA7oMt6lS2FzEScop8s9qSBULtjSef86yYT81o
ojadyvLe+PEWClTA8OZrMsEQAUlBswkcHLU1pM9tC8Nsy/HRcUR+9slhOisXlsvuwBudshAIAzBO
ZXEDkDgMTBj6OizIGNJpTO40qQ6HUON4ZfjeEGSjidAvszHcpzGwfWh8NbmC0Wjy6SGLg1OJzf6t
zLFR4gBYrz1cNUOdvSq7n6N/NRldAd9jW2uSmwfRl8xDfwfkkG5VWl9TuIANbXLoa7Fy5t3IgFB5
5XGxl/qSqeDXxNC0I4YaU0uYhbsxpOuDgNt6h9SeMH6PNY4s31/9gKuRJJioM3T+PWZvGSMWtitp
bgnw/els8mZ1GjvRDAiL7iRlOrezRwqBsCmy2/EqEUCSdP0brvONnnxwu8x5cMNuuuk15q1OK5R4
DOs+e61e5gzyl1rSwAN9DWYgenqhhrN61UUl/lRCnmWb/Q1DiyJflCzgG/34KWYes7g45wFZKbp7
75piokEHyoPsmD8GtgpYEp+xY1bJTuDb461gFJ5npOnVsy+E+yi9CYzE4hOCI8WLNPCKB19WT/C2
mafL3glQg4ctyJzMXlxnGu4d/gReM9zz7b0kLUCR2WtkjzZRoKZ7aznVN4TI/KCE280YMr8cLuwu
8X5guc1XMXc/KXct3rD3FPvC+zTlL0NTh2cXARruAg2P7gcfkPW7WaEpIud++RjXv5trk9UjjvU5
KWKS+73FwOrH/4SkleNUMLQZGDl+C/abYcG9W45Bfku64UcWC4PxLMJIA3denIosbTJNdsKX1hci
nFMhqvNUjPMHoW8RAO4CFJTlZDY8p7QG7vHYdacqhL6t6mMS1+pqWKDypk8smUyI460H964CuHxc
oN+uBtEyHkCNBkhMShjDFWj0uHE1sVets6rNXebAZfpViNxFtAl3KuoVLnTDcy1kelIDlhV5JiCX
W7IjVm9huNukJuUAVq8/WMZTVLE2IW9zU58Il/yIy4JWX0Uoa9N11R7F25Utnz+1Uubeoo9r4/s1
+DskjSjfpFsnVEFxyMAP4ARL+/csWcyrSdq4ZLKpikqxSTqs+3WTRws9RwbQhBbBKWvG8GITZ46p
hDqXNHmqOtd70ciaEGuV9MCUMwEC4XLhXf1WwvPPGZJp5UnBR1jdqXh47uOYlNiYN7bXI3UYTvm1
mGUQ4Y9t45k0DAS3c6vEWdCwhNrU9/kUuvpWzAeHgeVRmXwdvkOOJR2rUQksc5QlAGuSGXfTAunA
V+nv7LxF22a6P6WlkajMoHFUbWwMs8JOLgNMu37+Ihowc3ZP9IH1R0gz3SHlsjYkCbaCANa9CiC5
cOiiF0zPZW7/4rmAzwX2zyxn3vVdGbl56m87/R44uEsJbgJl4CfZkEpNA4lO/wYMEkYbuzdv+G0R
MrHNzFwdSfknHkhS5xV2SJDtANnLVL1o0ggPyptfWdfE3sW0tRthULYkv+PzJfB+P4+r4KVr1mHK
vOokraMRvTt5LqjDnZs9d/Nxqawv8paxv1jhA9cLMEzQ6kPS87hN5uQjj8+bi999+jjuboE1A8yq
+SyRI65TcLZtXIGkgTmJNMC9YRgSdQmZiX46f4pRPgfzqrboJzgygFTlIOtQiRfZnirOPZed0S6E
e42kjv+70gsfQlQbxKH08XEx/q1MjIUoBd6CkYco8cuMhwzCxfBAylKTx3UEHjnMqvsZA+IlwDfP
gVm92DEtYMZAoi14PEi6kbzT3QlhyMbyEjChgOSt+S7dbMVHqezuouvOejIq1Bu6x+GcondgpeaM
qmBR5Nw519nNgEoxCExsC7spIweHcIB/X1urDZgTUT03Fa8Jr27OZkwwu5cJXmnkU5cqG/c2QftP
s8FnZ0zEQEuEUXjftnamy23LF7+lqmt5FnLGT5jugaEGRIO3yZgdylbRRyBNTW/o7qAqDHr1xiUV
UWoG9zQPrTI6v31tXHvj5/Fr2rY3zqHQQbzdSZb8lC1mW3sCQasbe4DFFKrh8UB2jeU9ZG0K7Utd
UEqBfDWbUE/ZWRXNvSt2MUKug7t03rUr8tNAO4xoBvuxpUtqW8/n2cv8XwNqMLf9gh2cfyvc1WtS
BXFMjLrMTj2NGzH5IWmqrmYuhn3TvstG9XcxZYA0K8VcNB4Ef2Gjwqry1nuq1vjl2eqJlcJINmNi
fPJzDKE0ucgrGRah+TH0fflg1Gl+LCazXeWYD5qSiOfRJ5FwmdAsNaCUd628BPYSkfOL9nudYyzv
TC+J+ROMkE+C3xCtn3js1+MjM8zm1mRj9+4jjiKyc3YfhpQHRfTE51rdUy4TqGUCybZxqpIHkaiz
yIqPcizKHxlb57YgDMeYkkezBDSp3ZC0Yaos10Xlf05l+u9GN+Tspm9QCWOxM5v/ytH+r5AitKXS
9zFwbmHyAH/g+5MyZFhKIwLMqjOraH6g24GDAIFDjX0jrjAltDPlyqZ3TKkbi4bwfV4Mpkh0l7UV
HFpNzmQiZxPuzbn5RENvxrVtgvtr1zN5X2tEGFHfddy0jRr/lz9R8F9VLT5CIs8OLHJoaC33/zPs
LtehmVXAkrPRPk+Wfy9CnCQQnQ6BH9t88gFPub5Pgu6yQpR7jmp54I/WhG5GSJbR3EJaQOIysqbM
uTMzNKE09LaR1GD4XUfmdrnYr2hY7DNiO1JGxCQOibLc+2QY1ibC6p3c7w4TBX8RDvS7rTgF5swp
r/QInoNT79rVY6eS+qxsngMKZNQFHu4rQFx5ZjOBgWmIUxn6EOCWFPpk9u5bhX/YRnK2U76T3KVi
Ig7WIA6mUcbP4BQTelUkogURjkfJT3m2Zuvy7z/17K+uCLpT1+DZhRx9bPN5uiF1hrWuQu9hwW/i
IuK/qgT1lUnkND0oUc82clFuZd753RJE5J3JLeUfxr0LP7UPnJIutMA6NTOpgrNGSfw/P5f2f4Xv
8i2SxedYJBbaayXu/5v6UoP5ZECUckvo2UNvt8ExWVv2sJBcRYIrIqYT9GoF5YEIrX7fp7z6pWmv
qYr4xx2DlB/ujGpAe1/QFkA2ZDBxjuZHje//FlOCkUh6aQHOaEFbUpIJx8+xdF7wcA17qdt0Nzn6
ueHMaG3ySj27R/nfkfPXoc5zFtXfG9Z4IIcw+N/aTv5/j2/g03hkuAapbu5/PL5eNzsZOabrl41H
ntGmOix1o2l6mW1ucI7ZJQVb9QuHAXQMQb5d1uP/5dMP/ysi13cJL6Mj2THX4nH3P2LCsU0ao5eM
KN7anMMnETPKJeAzShleVz0TytdrW+irP7XGez8sbzguUKhN0x9c4284w8NP5ae/Jqv2DqvLjvTr
BoP1SBDgCbVhs+kXC3sa6DbCcLUlLoqUKMEAvgj9Jq3q21vw1voOPZAjieIOPVR4O7Gf1mjesJSD
i6+DXxdeuPcQTcT0C2YjcQPl8Hdkh48YecmaBbspHYx/KAEZwHR3QyG06bwMd8goiS2bomaex5Md
Y1jRqLQW7Jg7lyL0jRtiBTQbMAcLhI5FzNviRn8t5OecoKV1sHxu8wxnTh8670FKTVLOv46N1UMP
kdYvAFFuJb7XL7Gii2mjmc836MtqIEis8DOW8gWbYM4pQPXOU8L4SGQKmbyLcQ+AB2GcwkdjAsfr
6h7bjpxMbbIaQRfHlcEmEDg2yO2rgZZq5g8QKUlZq1YpwqCYwLTSC6NhEN2OOJi13PUb6XMWdS3o
TBqOH9ql5IkEfvD6OowM6b3g9kYyRNKLXMuau05t825O9v06zSdJfUXYesUU9qRMYs67hKJU4uE+
3AAH0HqyMG33JFWhGuyZBgPOex0g5EQS1BKAd/Zz/PbeBA6fBURVWOqntoyHdaHOLR0Q34O+KHb8
iUdhwNQuvPNilQ9ZG8zQPuPRXbxvoyXRJxnq+9Gn6LYt3xyj+ZQCx900kiJso/JP9Ci3lsvva+Hi
QbZb31ukcyxswh0uBtJryi05s8/dZKKdsxDoTuatUWpC2ZmqPZvopH0+Wm8+0AZS7/EmIWMkyXVy
SAQY3AYCWYPTjlQP4dcgqadSaXuAYEVNTcsDd0wf3FfZq9vW6qA0FVFAj5HqUSrrhp8tCKvliVVs
eQoc/LhzkWVnopnRRqYvJbnox7pGpVULI740Ft/nBPq0R3dR0fEdT+Q4WqQKyfywJEN4wWcqbpaF
M9sZq1PtheouiRd1N2SPWW35Zx5649JXNgEQps2c6uU8nv0EplFKwJcizWFdXMs6uaaV3MKUxz53
6o/MJOZhrIBCtbtdj9GQS4pQUI9vlfW7qJBc1c6q/SKodbXaMeaN/4e682qOHMmy9F9pq3f0Qoux
qXkILRnUTPIFxkwyAYdwaOH49fshsnaqMmena+dx29qyGJQRAeF+7z3nO5jkkuBSUk5e4t57KBo0
AKFykV3Pago9dRm5Zc0lsBEKCEQxa2nZ8igi+9Eyhvhixvn3XuX+3s/YmEWtvLSk+tGBjJeOMm/S
Li63ieYCZ3FiuTUMRBECKMIeG+3szkbiHQCHdUMyKSSKC+ZtZ5XpcJ4ZTW4YTbpr3+o/sPEju5E0
k4gCMQls/OzzHrFLZ4PbtxvX3/iIDAxJ1gnJ8W6/MEfVHyUAAwgE2A06KghD0FIhc+C+8WlVjLF7
Ms3ZbIUSa+nm5tvQOdYZ6MiTNmT+QYoMqVcEWiuP7XqP9rItxz0p8POpwKai7VW78322QghnInJm
5dvo1oQDodiDkUDDJ59CcStrpm+hsIwTbnTf6VxmjzZQ+Tz/3nSW2ItMK5d+2N4mFvUYigwKNHd6
xApfHyUqYMyVY/+aFBsP3VEW9uq2DF3k3ImDUTBrk6MYWrVIu2q80/1o3SKceACS0dVJdmZ1eIKw
2Nw21XQ/wSTijtjutWKiFsZkMrvOeQf9MD+LvnxlXwFGVDjZytOjh7pN3qaigONovVnzeIx+La6G
uFzJxOWADQmQBFGTSNQbGU0i2sBXKGSZjueyZM+SkrQ2MvFce40PBLAqXtrKaO5gtB1Vzekr3ThZ
JSOdWxJy5LIbZboXBbNblIuAtDWHblTBsqJDJNlOivzC3sWRhgI/fsFwvfYckOT6aAW7pqR33pcA
n6SbvEg3t9Za5XFGw5IQCXoNQJ/xWpr0u7UBVaSs/PyxmuPI51brv15/5zX+JzzpvPpaNuVQgNjN
sayfNz9D6yuChfsEETcYk4bkSQDW2YAnpDZ22JbuXMEW6Po3/9e38d+iz+L2x69v/uPfefytKBVz
xrj95eF/PBY5///3+Wf+83t+/on/2H4WN+/5Z/Mvv+ksvtVFU3xvf/2un34zf/2PZ7d6b99/erCW
rWjVXfdZq3vwTll7fRa8jvk7/1+/+I/P6295VOXn7799KzrZzr8tEoX87Y8v7T9+/83Qeff/M350
/v1/fHF+mb//tgOD9C4//kHeB//5Lz/4+d60v/9GHpb7T9cwbcczOXRgBsBLD59/fsm0XM8kX9Zy
jHkrJYu6jX//Tf+nD42eEQv3Esf1A4LcfvtHU3Q/vuYFLguBThE4J5D57JD/z5vw08H88+D+Q3b5
bSFk2/z+WzAz9/88pXzbsT2GbGRMkZTowLn+hb4LXlGBNBoQaqLJSLkvEb68jspbzf4cgz0TwHYF
k9PYwwMBy9S6a435PTGqIUqHu1zcTe7aZtszYsYE84YGaTNaX4t+paYDkHhMRstcwH9HATf2N1b4
2Nrvxks34rN+FOVptgX059im9DkrArZLcgtoChCeWaPyIr6VvcY+yjd6d5jGVb9Gw/+I1wyDQEWv
cucZXwpEpLA9ciCHaywpiy4B4jiSyrRGXjoh0ANezgbEil4K50k9tLhRxQPt76WAncfgYqnbu9Z5
IGtusilHieilLF+Vw3quqL7m4Dtp5d77T9oxevmfX1j/7QXx05V2KT/lQ1t/frbn9/L/g0vHnIPm
/vtL5zF+F79eNNcf+XHRUNj9k1QHglUskmk5N6lBflwzgfdPi1Qa0/Utvsl2Z9TsH5eMqf/Tdsmd
1vU5mo/riQvtjyuG30ZOHzI1Tzcdj+vJ/p9cMPZ8j/3zggEpEpguGXNz8ItFqf4rdhSjTBlMaMN2
sZZRh4uBahH0EMbYtLiJbKZgQXU/GjK5OMQEHjxaKzTOmOSkU+g+kwB9hqd/KNJSfxspXCaSAjbC
6eP9oGnQthw0YnrXP7WQSk9da+snLlDsm5iMptIj/azvhm2lBdVb+jCkXv9owlWBwlLbOjvj0UcI
W6xGdI/nxCwRaY/McmOzuUyZOtlkzDwg4HU2ApbnThjD3yR8mD/fTeY3BxCwB6yV3DoTJzbnwV9T
+Jy0jHuZxS13z4Q+mtuNZ4StY6tDg4x7itXJ6A92n6hbocltC2t820UGfa+W3ptjD92G/Oh8W1fg
cih31UNMstkGT7fPsGF+nUkSIdCiIXuumzrbNr2tCeYyNKUj2IVDqA0PQDxxI1w/aorw7+jd8yv4
6+EnGQaDge0YHkYDC63Dz6/QK/rO67tipF/JPx4S85OVxGzPQ20L6e2F8qt8Ja3+WFDhLV0H5q6T
0Bevwwqx+mRFZ4Iy6q3W+3TEB9c8skH9/per6Y97/F/v6f/lKHgO2wQmzeQKGDp7xrmI/0vvLg2g
WDOW8bYGW8nl5OXwvHGFXooo62myada+atuL24v8XPFiKFCM+F7l7TvwgoAJE3M9zTJoIc3fGqj4
1keG/9SnA1W/328alWXrBPbCOsj6kKRlqaBJoHQrEA3cuoj70LTTGlJBt0nczL771y/vuiT9fAhY
tByb1iSYdpPD8fPLK1NQNorgFrIxweUAnW2sbZsbKKFrkT00HeCtxMO2vzC0+l7K0brRoRmcUWnp
S2nEDnvGZNqbOv3Zduw/VGLkxxpf46Ix8/IGawVAoDZI77WM/Gsm50cYSNbe69kCpvSfzwTeukct
HguchG1B9IOJSjASof03u71f84h8hI4WCUIm/Z5Apxn7Sx5RhH/JLDBGbX2tPJQR4+rKih+SOhEP
XWFM9P8GktVo6kdjtwsr9QVyjfjoJo9g4ip/mfQSkI2PftPQQuuYhD34MKy9f/M0f81KmJ+mY0Lv
92gHBTRXf7kkwANZrk0rilgDY1iXAIiWNTLjNRNFnCTzPcBlvEo4ZYYXPtSS9i1uox1sPuAdWj8y
FPK/RiiADj8ucanwtlTlmvY0M71KZTfkbTV3nQMJIh+mB8MMiJcTkUDQzn2Akt38mxA089d7vMdS
Qp7VzFsO2LX9GoZn0t8L21H2265p5ckRutpWYwzMdnLzb9NxVMvZ5xE1Fx1uKa7gvgVCk49EF6FQ
6Dbq2AYQfPE35XdtFiEUDCJ3q4zpUNZ+va7G2nnwSphVf3Nh/ELE5kCwArLdJLCCBnfg/3K+DE5c
m11MnJ7EO3GjWQ2Wc60/hQ5KqrzquoPmd/VT7A4HmvrTXWG6z6RwCL5Bfg2B6a2SQAtPcTeJRaFU
+Vbo3Up3M9BI2nAu7CE+ViDRYgC+d7GHocfJDclozX02mZB+y3BCsRruDGYeT0bFNDSsjL8514xf
2r+8RBZwl2uBcD92Br8uMErkU4nEFRzNdTmo8Dwk1hMNDnNQxj0/1YC2kPK2Uo3c9w0s8nZmWavI
v2OVrraV9AfYgsYTbpF//e4bcwDaT7clnlpgWjQA6N3b7NB/vi0RxzrZg6XXWxZ7ez/kjLIiWGyH
2IT01jKvPUq3JIjULnaRAsLtWuWXsZ5V/OhclpkPDE1fKFTWr//6iV2rwl+emEfRQJws/yPsh63R
X5eDyA0Mg4Fjux0Hs9jqRtLcNaN0FrjlCWA6T0gJTmpC17AoTFp4BUXKwtIXKNm8u0Ib9CPD+2ml
7GB698CQ9ZkJ7lWGcjk6imF85RPZSVdtGeeFXHfEHBz11LxRsYWIBsHjvknI80w0TJnSy7wP274o
hVjPnMZz7Gb65l+/XCqla1Dbn6/Yh3Trzhs9EzkHEufA+2UBjJn4sXZDPKxbbcVYX3kMlAu4X6We
BAfaoLTsxoe47Eg47HDih556zlPEEGmV7904hXGX37pB3e9sfTAWIBP6ZWkGzZouxpr57bAwK1iD
eq+eTcP9EtvoPeCXOmvU9xuMqMMyzXXE2g1tgErQmoP8PAeMiYd8aPU9kvpPO2PqPygftbfpcTcx
y5xUYQPLkacDa8LhZWtmci66/D5NGWybOl4hJ8DyJHrkKuJWWQRbjLF2ibhcFk6JiCsrW5yD8sMp
yrfE63aFGVy6fgIZiAcej0W8DrH3r8MS6YEkOoYuvQMWwFTYjxVt7QQQ00Zr4xrPMcJG0+tW8HWd
TSAiNPP8aSdvPoJWu2A8RSk2kG9uf7i4l1fB+KIpFZ36XNvh1rAvznRrFP3SQFe6iZuUzmKrlaiT
XWvrx8btqB2iewua1UC73IT/seyUCPfCzIFy86edMVzOwg5EqkG5dvFuI4SNimk1uT1BDmE5n20C
Bx6CodhjwYbXSUML9mrhstlBDk2cx4TYNIIxOUnQ7b2AZMdmTWrJE8bKr8PkhuuOieas4xcx6NvE
EqQ3AaBfxvV7SOiREBlNH+GVG0ty9BB0sJvDO6896U7wtTVQjBefVRjB0zeNCoV4tTKN7gWJib4s
esIa7DL4lo01Zm2Idgz0A8RjnHJpg0fTk0/os1CNFlhhTUSIC+no30eredbL2twxy1oSqOhymaAa
i1xk+j7agH3BlRMr+Zyg0c5K+9jrw6Me0x6uulsiUYmM7YCf27B64yE4uCn8YecEE7pp7FWIKggl
TVGuiStH2CVCuIL+sg0Hc2Or+aTP5q5d9wbjCKch0nEvI+9Ch8mASwxcP4hALlgkBbQKkkTi0NSR
sGiPjd0Na6NkOoDE8DW08dSJxloYMZbcKL5TCtO0Qz4RRuHiTUXTivkbLjb4JLsi7c21Uadg0Kr6
bNrjS8POf8S4bOPrsZz6peJuFHb1G5kxp7qib9cK+VQZ0VvRe89wR/bUYuvAcHJaYaBBynZfFSRr
pPSo87F7iTIyOuvW37nKFStZ4dtxsmBdBWicKlwbKz3VjEWatz4CWU51C5JGGHRrifGLu/Z4zMWM
ZAjDG6Ri7WEcj4aYcEK4+iOzeFhRYUTuRoe1eZpFAsXMD2xRF9O5R+0awcjistwBUtVFeUPCIm5s
k/tDRy4JOUDtI/rmxHFhMIV07jzYVCL4IjXx4sC5A/iC+90tKY0a9xtb0nEzddE5KORtS8LoGuGi
uveMbAdD0Hm2xbgfjanZiiJqCT81vPf8rAs9/gqkcQ6hmryDYK98gjtywGGi0cOPzEvb2mJv1Hqz
k6Gm31bA0JeN1J3HpiUTpAcA2UVtvUNc51A7Mg6ab0TcN7QHW2BGsmE4fehxtszAkTM2uQuB6a5c
nM6H1CrdL45+L21TvRT4Qo8+NtJlMFjul16MzJsIHTuFRm8/d86ASgR5m9HCJ4kit9uV2UQjSpTG
60QlrHUJni0VeyerLarliI/3Va8qLvjarG6SScuOTYipIjOsi++RJj0HuqjS74/4z14a2WYnhEBf
UJAZ91Fn6/ceIu3lOIBEGUMwgJF5E5uI8DVHV5spi5+oE2q0V7x7CgAjaqzkYlf2eBuQtUL1Lp6n
eaXOIqshexb5ozenffZe9m3wPOQOjTilKtW5IagUchjqtq6NzLvGJ/uNY7eIC6YtLrke+xRmYOnk
dN5i53Fw8vO1xnCZFmz6iMDOxiMUK6zLA1qS+gQVvj5pGYrlgcLXtO8Vt98HZljM+UbIBmmxcgpi
g9PUowttNQlT/Xpdg/TYdJPhrgfb1x41e2shMnkqCBImXmrcw34EodPowUs7iHsW+vaT1uZuKJvw
KGx8xZ6Z09ygtF1MnKxn8LvlTLEodmaX1Qg4OPWHjIlGhwv+dqIxv+sT1GWccixycZqDazGe/dKI
vzqCGZ2vcET6NmrhCBYuaRwKdRKYzTNeoIMCUYGXdpiBhqP3Qt18yjzupiL3SmQ0sjgEpC0R/4ZB
iAkzhIeAnB4zl++qMbM1fskOS3ubPEpNu79+3m8Q9yZwZ1ZVjEALXHpzsbOyuQwiS7bFzFKLg4mD
nzrZCb8FYfJWe2uaVYlcChpyHNbt7TB/rmI/cNCF9eJPWPWzsiC5u4r8G0Jj/ZvrR8wGU6IW/vxE
PTHg5P7g0nEUPhSy0tzgvUoulT798c8U5AOWGUWiyfwFYiS0RVSA1quwAJ0439XJtGtm/QVpAYZo
I4Z3fK7l8v/x1T8fOnm1CrAigWXaRIRi3HoZy22tLOO2bC18zKpr90lqA06EA8teoFulCaFB1200
chRqh3LW+LA7uMFuzQhXtufGbE5FLBDv5pko6e2Qi1dFUbHUirG4DDF2NH80xV2AKZ0aLY+3aWEs
3Nqo70qNNem6qSUG6UfjBo1xDGpTO49hVb5qqX7GMm8vzJQTUQ8JexiA1G95461ZRGas4KeuyTuc
3rwOESVORO8RP/3C6FUHNprIEQDh8gkBP85ieWvYT4wgmjsbNcFNwhCIbk7CrFhbFb6enH88Qt0s
dzk7gTYnLYN0M4vzHOHQXmtZ9nu0YguL8LVD3LtLK1ZAR30ty+AN4y8XJbgmPyyq4/Wf65eN+Xv8
umoOUTmy5LG49bkhFhPvB1hD8a0Ia4sOeAG6q3NehkGTxyFJPPY09WcOxvBSFZKNt+s8zPLY3FEZ
fOuSt84MIusJ3Dd6ABU9pMpulsb0405U2Gq8DYdIbeSs/KFmQv+ZY+E1e5fxP/NvqTXZ2g1QCnoW
eZ1kuVjfpnm8T4l0T5JfjYifLW5QwfaDF2ymnGdpc98hsbmnM0tEx9hSxAS1SSkHMj8b8+YOyeYT
EhDwJLKrjyh/h3PdPU3X+qEhSQQyQxc/WERpLDxN4oLVAPVdbzdhIT7Z/9Is6xCWFkn1UBCfefLJ
bymyuaasTJJaHJYIvJcJJiRiFRapAnepJsqVoaj6vd60T3bdTmSR6J+2UX3vOyu9KJLUVo6CDoaG
k9iXJogvXerk6760dGx3RfZAlDe0t6TYIQsRO7e3HpCmx1+0kgAIuzbuJ1rKq7HsixuHiLgff7ti
On4YCiSrkY57yRuH7kWml2Lso4OV4YAydT+5H0LECyVQXlpKPOyj/OnHj1tSGut0fs8ab+rWY0RM
Zd25OPbqBFZRXBYQ/8QH3bwexRCPdN+Z1mKU9h77EcSINmef3mbBwfJHDR8bqMYcM/d9Eub3utG5
J9yBAGx8XAbCN/L9HBCkRvFFuh+ODjauKDJm806C49XvQchDRdS6+LZHwTmlQpxruzfWZtH1jwiO
QInY2K4iwnlv6N780UKr8uC9LCz3ww7rBTZkNn1dORmrmtXihqQdd7xv2oigN9aHxHKhgFyPmp4P
4jS4lgdlpHUvhoLWORHQ0gQ4oFxzRJyU5FunlfYNcVBMpiV9lXlB7YNchrDSrEdcfGIvnSjZltVQ
PqNku23w0WzsXiYnLEDc1G0c+enelgZKwlTfpQKhje0NT72GA7nmokQWzwWD7gcBbqq3942UG4Qy
wWm2oHhtHJ+v/zh2cvujn+AZ0AN4lmzUuficWL8IBHZbu8tyMgid9yRw+GGX3PaeNtvS6Iz6GOv0
CM8p+LgDMXgRerrgA5P3Ie6+1IMlXgElZzsnToalV9UfWaWcyzQm5BUiBtiDe3pgT5+dMztLER/r
p+vxT039uzmcS681Idk76sbSW/xPCijZ3F9mF4d2omsXaZZWr54BjcyIS3udkG5Hj1YOyPVHZwMK
21qB3gk3ETf5VSC8+o59R8b2ZHD214fX0/P6OWPS7D0BneiPsnDchxCIV/GUNuw7xv5lmMM7yjH4
Uuab2UN2UFWfLzkw1lPBNf3jIUg+Ys6i7G4YBmTo4ZA9/t8+opJ/cnLpHa9rsNX5xi6Iq+Y48rab
Ir6LjOIMugRafDoiuKqC+KG8QPwY8Rg60ZE8LQBA7E6PU06xF8ncOEPwf0oszbodg7Da0sZAsWQm
JWRwjzRe0p6XFHf204AbCeSX+OOj61fPP+7NWZUGW8NCJm7hIDr8aCCn6A3WppyKTVxI0FNIf9JN
aTtsQebWo+qBXlcdKNVsmCn0KVkV62ErcjYZWW1xLKPYOEk9fxmSvt5Zremd87Lxzj26n30B7cuL
LfiMukqKLaPSb4i6BT07SuGzSa5dp5MVCBUD+rAAfZFWxc31c2ZX+4cUQlSjqt2YqOqV/ABYwLiD
GQ0V6JXaSF9dO6+TQQkCzAbAuiinxcy2uXUwFu6qniqkpGzG1ot8hEZsc+/4xRsl8XAAX8MQI8Bv
nDrRTcZM13fVDQSTP/4RYUF7YG6Us5+wz7qjPq+NcjnVyXZ0yfFlx/0wcq9aEUmWbHWRHNJpUG+y
1AEczHe4lJrxTrZDC12KiBi2Av6BSjzJ3eKlyIR2k1bap57XcH1SXz8rB8Z1XzhyrWLGJzAf802U
2AYaujjj5GgYqYxOt8oH2DWDl5Q7jRnXDVLbjrhDt12bdYyIJKLXsEn0GLdpi0E8yKy7Kr3D0PGR
5so9OvPSlfZ2fygkCtGo1r8OwILoH5b6gdit+Czd0KCBklu7UgeilTUxm5PBK06ZDefqx0AiLSzu
1tMUXLLQqbcqBpZT0XG9ATu3pHk1bqoB807Sad4Xu0dqJAVW9fgyGZW5xY2eblIFoBG2CcukwVK4
+dG11PR80V4HXgOU10WrtcCU9ZgDajLudnCtLFsMFjc9CEw/CeSFtEB5AAuFI3HeK0Re4W0GK7mt
HfzntgQoYgz9sJGVqd4yCUINywTCGucpqUexnmBR6K3Rggfpm3P5qWtF9JX2wXLI+/aEWYeGoYMY
5XZGHg5hG39lEQQN3gQ3RSXkGpUfatsW/inAr5HUApcblit7tm4FF2Q/P9V07B9+zPBMIK0oISEH
pcntZAOpuE6fcrMwt5SoaBCuGEJIpBwe84nD+YnAyHlAGr9lG2oc7FqnrLdEt0y7JNzHfsNyd323
dHLoTzWMvdQx1cN110n2cR6vpgT5VVq4B6NmR4vNLLlniEzYoJlhIeyNZHU9IWbx1fUNHKbCPsk2
wIJjJJJEUARUP5bfSYBPSIPxvvTUHFKBPhRpK21oM8n2ourdELdsgYHUw2ItxmafQN86M/h4lkWb
Mggdv+qW1twbGUaMTlP3sR/1S6vu6207V7KOgSssn/zv/fxoog0JXhB0WEALAjA+R74L631fNxpe
juwjNOjDTbExHsbrYbrO/H6cOmGBJjMqaxt2Ob+qNi2KUVRau8i21NvktMFqJCFxaZuj/tq62gZZ
q37I+ri7OIE4GK6Xvhgh8wSSaR7CwrrvB4SOOpS9TTqZ1otCNIb6mb2HFjzm4XQwBzw8YzcMR9sa
tGcMVhc3D7O73sUpF3g1zsSmSI+2JHbCN5P6Jf2eKhmzIDJqK9Lka0UI3SGOGnsdEUGN6ovO67W2
oAWliKPv1oOP+XkhtdzaluZL4VIsDoZb3QeoWndZHj1K7igbjUnZQXmMnKOal9VI9zCoadpfP5K+
N+2H+XPXj7QCRjwCd0xDOv2vCl7W/ZgnaDk5tKQpd9XcbW248bD+ULLlTEkGaLhPwpr/OIO5tSpL
5r+NoJUWTc1haF11CrqBRKwIlxjU1dDYty56Rdd8FyHCTycU9T6bQfw4Tu05Hk/fX1+nm5MDbGWp
s42r8ek6ZLUccXtdgq7/DMTWuW1enieU6IwlrVM0uSSuNHRoB4lzGBSVdVO1hnZwpbbBUE3t7zm3
RBRkVDGUKz5Sgk3tef5JNL61zzDshrJxLp4razo6MB0xAVzASuFCNh0yguLEfdVsvM4aGMfTlJC4
SQwpGVfc5C3OCKKsaGehQ/hR83V9nO26Mfv0hUnfIjtoNA0Sf1MFAOEl0PV1RCHxjJFCpsyiZV5a
K63wcJ5fP4oMZ5mWIcNFbzb8JuSvlixGIE8BoTCYI+vDfHWE8HeQur9r3aSDP4mbE+6d1UAv6ibP
khZmuqdBEEIcpOA8DYNzEKRIzjQCtlUqf4Ff17KRJm3U7+buvhfEK2EbhyKrMfTN8PeAgKi8XtHv
9JYBKXELuzaTkz08RkN9BBb5zE3u3UvIVGUZonWjxzunEvd+yFkekp9ky96mmWu0S2eH7JMG56AT
zTIpSj6QLx2BsLuAJXoF08dYxVH0ytRZLdoAgENuvWuyHsHYh/t0bmhYmIIWVpR9m2x5MGzCcsws
WaeM7xY48OOZHwIV0a8WpRb3xxrhSUFUi0TnFTRIWNlikhZNoFjRx1svwJIueYRiPruMmiL4kpYo
qzd+E2NIuIfP6bcsZ8nGiA0abmRVVGX4SdiCXFc6Lt8RVToJprvUIG+tzmJxJIZjEQRxzFRgfBis
8lJnWnIAgqOFfUit5Zsrp11j8mIGMpQgEBlO+SRjpFnA70SrSTNuvjmhf8W7KVYqUCsXwuGO0/bd
IQ5laWqRsWo/DL0h0NsRG7xD3jEzFnXIRIFNIKEzfgUlrdt28Eh3dBHSjYL3WZVozvUAJrzdEHNO
sB4Yy3CZRzWS6LQD0ebG+/EDh4ix6ZmOjMKUa69+USYpbOEMLq21auskOzoszziIIQvCBu062rjp
dN9FHnsu03+iThCrfmrylZ+527HI5Qa2b7Hw++bJQyZBAJx2MyBKF3FIRh32hbWcqoNIPQIDKyZw
4itFL3EqYg6dwcDKiqQn7sn2kZqPGcytnJ+j7EIYN69WjNVeemHydjaAfDS5r4M8e64YLCz0OvhS
06TZtir86hBpRAgYTW4kzAtRG+NusqNT6TjfRtUw6hPtNkh9Z8XCb+zwo2OppNUv4/rGKvV2WypS
4Uy88H5vQLBC/BQHXkQqavmMNRZTQHsD/NzeT3s98wFKOgaTo6zDEg3MCxesS7JUvQ2cDCe886Hg
2wJcwTKqqpNT5i+WOx2Vibsz2IJruJWI7VcIozPc9ekz/p6vBmQ1LLHNe2LHT9bcOBfwQTY+JIci
JzUIxG+2EbpxIO/gNRlDtbUUOUAGb32OYHmbw+/ok/grM60HFX/O10rHguiHGilcVvqFWyaEoSIB
aNiLbUm7FjLa9yjzGA011T7u1fsgys82GvBgzlgMxy/JDWtHd6Zg4GeUwbnwB2sz+YIJ3kg+sccN
zc1xD6Cj7HphP/aInYh77NY4Al5119+3k0tIjFe9JHVNaDpUJzsP9n4fJQ/Ez688J3jFxwhwVdfv
chvHmtF/d2fhtoe112C4PzpOOu9AE5TN2esckWj7ibUJU7gFoX+ODPkAZWjBZgjSUAa6iVDrtVGE
D47WMaaIWKjw8+pLcZ3vx/kTiDQSWiGGaom/jQY5QoEWRzeJw51lTvvAlu9+VBG9YzHpKyIbf4JV
eyARYX35ZbU1s/ye+l2CWyR6L1WU5yOdnA1vDwNPsg7Xtm2TmtyBWG/zb1ze+NRSCB89Jn4ayQDM
Pbru3pjtDcd+3bdm9D6iKaEORuMGaxI0rL6fw9b8SdPXRjW3VhhQLb3wPRFyWGkNFoPJyb8Rzemt
mkL/0g4uiSeqXBcZXEzazs9Y0CNoY+nOHr0TENl81Yjk1Uzd9BBL+d7o+9jKRnLgYYkp+dGZdcrY
AO4atxoGZWaJ7SLM1kE7HmoTy4Dd9DAmAdMNnbWxIiZgdItsClSxY6f3pB96YEFbM8r3nZyJDkyM
FgACsLEiiGGQJAc29sklBk4kI/DDhYALiJJmjl2jmR4gcAsZK60y9DYTxKspb+5Hh1UU58U21YFs
Yg5LCmuRmDaNW/WoKhfy7ViQlIiJNsGtLHEc51V1iWrswQ19JHJWSFPSgTkP+VCfmmS0sSU4YtsH
lre2LOL//AGvIUYOo7a/60RRlF3n8M50gkuHiFsFki9vrH3RwIkiMBsPFOMu37xj6tfsUq/4wA/0
hh9Dvo5xVMxFM/67VB1kpNS6SXptSVKZJCDGeULs09H3lCsi6ipwVTMSgt5xFXjr0NWeWEjUqjYA
QmokW67qZgcJQbsboCSs/VTXGbSJcZlm/qsYTQ3o3bguNCbDXlWtvCp5G+K2WtmpoAGul8a2je23
zAAjBXGLjf4EHcFltaMRSxbfrpgUqY8DYLUoYCbJ6HIAihybklFnz/NgZ3dTalW+nAZ2FCYW0iCC
fGok+TeXRiSmwNnOZYMdo1k9duK5zrN17OOJixrvtU5McgyscBtQRU60xBlhG1ABoEgmnvXpTO0a
3wlpANKF3T3Fy0rzacV25W2E3BPAyQ0uEv0UZyZgnwSxZBk428oL2x0nzH7qNVhldXPUHfIZ23bc
6m21K5UeHDMtP7tlZl3U2G4nlkDaxs0tfbY9zx548hSam6Yv1gnR9JupHD87o8E05p+sdJB7isaY
XNrQWIZ2ckK/dpd0wYqtrrHto56E4qC0Do16SyJGyFPknwOeut6n0a7O5liUwSd6k5ZdDgmErWl5
alvybWOHrAaZBtiP1KGs2recG2ToUG9aXsZkJMC+g5v2ICLw5n4FiXmI7mw/JSzGc49F18WbtqxP
ME7T9YjqimxYXFgj2KCpw6OvpcNHYq4GDLJrU2DFli7JuIBhGGK/MRFtt3XtkkzVAR5OymphBXBp
cp05U6Qnm6lKbkczIPHXLg9OUru7KOhpa+hfi8zqadXTnZsypqxmjxTPyoHXNwEQbt4IUClfZUN/
wkBhmGpy5WqFuVFVQ2xfPgB+qe7yWSkz4asN8M0HsZbAekX6bgeeWneD8THg5doEvX4KErDvWSM+
9dC4TTVd21oF8+o4YeNntyEljoFapdJfRqzOK1txqmr2upl0e++BV09rRrf+iNBiqhDhCFz0HSdw
E6fuKulqbrqlYoHF76hV8BgHVsBtnrOq1K7xCkYAMhEog4qEbidl619SCq/VWD4ilz4VU0DgC7tB
6OJsbTpofTgcoaQr/MrENaVM6laaSeB2+u6bVsamli2Fn9AhUhRKpMrbi3BKww3h4ZuGqn8R5/pz
ORDQIQKcXx188KD3QBHB+FsoPQX9VAL6DoInInzGe/lIh+5ZjdMZ4lvUsu8Pnf/N0Xksx44rQfSL
GEFvtk2yvVEbtcyGIXNF0Hv79XM4i7eYuE+uCQKFqsw811aQTWVym9YnlRMU5iByjS8byy87ZXOI
SSoSVidv7Jqu/wLgUmSFDGj1tXZKCKR6TIkJvgFlMn9uGrKKCgTKxh64wTsYmgdmdiLfEmlniB/0
Q2/U9CimSIg2jvoiftMjPcWqX6wQnlrBm9pDDyzTyaNJXcKHIRSjzTCOLgbLRce0L6TxGgLbw2LG
kQJGz6MLRVxG4sqOIvst1y4vqPvCw3Ht5cn4NSkKWUtE1avRTLCUXjFH7PjPPEjcFnWw2wpo89iW
3XgYQFZV5pailPJVbm5pGhwIGPhIy4vcth8SfTivm5awjGYEJGyoNFi4jGpLWVOw324apWjXqRXt
w9YhYLEm1TmDTkI4IdbSdqTBPDTIlnC5hgnrIA4b7MDExG7V5tue8VtiDUoPp6qAKh0rpfAzC/0g
Q9tlSKbtVR2ubAWH2bQCLi2lYP+04p2mNQ8aKqZrx9BQJdP4wK5P0h7TIPJDJsxc8rusQSpt+/FS
ksm+GrPR4NNLuV6YOguECGkRcYxE4LS7UjxUDtnluKFjatxylhKMZxYkbdF3s0j0tRYM5jY2ilst
oBw1PUZas5D2vXEbVUA9cyeyLWfoOoTvU8jTJc6TtYS/nrRyOItKgBe+oK7jckK0oEoHB8cqqDRr
ATvlTIBLq98KbE6upIA7AuCFVTHpT1pGn76v34Bus9BQMZXiAG+PDvM0EMs/ESKkjM8hxxxcMjGa
W/gHmgj9umnfWh28SGN/Ryr+6hA5iRU7uwAlPPHdTs04F6dsDazCiVTDVQgoznvtu5udQzK3AZ3T
idumlO7D7J3umnbSmp41GDKC0h2NUkDZaOymJ6OtCLe6SHVQ7ltV/zOqR0LVuq0V0FjzYCLwC+gD
dea0rlSj2Q3VHIGq3ke27FmhjY5JVSX698MaZyjYgLyR14oUHjvofXq/hA59JUVE2nDG9Msoledk
QLpwtgVgneivwxnUWGRDlPQlG7HLB1Zjou2Qt1KM/eHSpBdguXV/J9djZfV4Appwi4LcnaZtrP7S
r9mgiPCJO12b9ruSfXp6+2Se+x2LAvP3wyZpOiXZDDimH+ydFiDC+DrliNV4fcgNEioxoMSi11Xv
9pOxrSwirOm9t08v5gOLiWcPqGEc9a8C32c4r44gSH5AsE1jBKlXPABWYAxcBpAn4KWYkEaEgg2A
sduSfR1jY6h7DkfpF/f5qg7/5hrSuyD0ESfhHIXEms+exnAhmMg/yHo8CMuEuCCwNMGJiodXeaoh
9RLfENs6rnLEWDpVPd9/mRYkd7X9qswG2FfFPeBD1xU/p8aSgaj0lFDK1dau2fBtQU/JrUt4kPVr
1fzE/L3EU63a4FFKJC+/GarpdgOiQ1LQuYZRApJlb8pew68lge2rCKNW+spjHOyJl5rcQoODhwFi
qsfrHAE6CgeQvoRH1rB0Ipz3GRBXLip6TEgpAWwD/mgnZdSCVz8Zfy3aVAHwI9SUAWllIzS4eMKg
ypQyR29s0/ubE7dpvkuUHEmDcQHe0FDUyJAMvwtgM4QO2kN4MwzSvbi8KsRmfOhI1ERnoFlLycdr
fH5jEhy6VYVEUiLAccSD0mEloyVLsw9prn5Yfvry4drN18yPysPUmxi6jtrvYRp+cpLpreIrQmmQ
XIdTxS3GMS9U+uX8NjvfLDaB0pMg6lUq/4um177btWNDz75wY7TTeoauKU5XntO9UaMSFVBQK2Rr
ZCjrWUncXq1cxEzgUpDkUUKnb7HF5fkeRUSo5dckfrdoXwiWrdoTcmJYKOiZ/Ds/yMbBJmCFrkF8
vRuY2SswfDZ4EQXXr0qXpKhIpqMLhfzQIyB9VxL+SCqLWzbAMjLLZd6x6kKOLDgQ8Jz9LL13+jXk
D7QJWWgGsqnoxkjUwG0/0QnS16ZhcFzfmcz6QAVXlvZb0FzqG83tHfjf4UUP4DOImWwt6zyrLxk7
xSgbHqnXXgmEYfqrWefLC5TRd6uaJ66Tj8L8KLkDEb3DK53DnM0x4dOMVB9O9ehZV1JB04SrBVW3
PNyYeboJtNElziyuPpJuoVvTUCLCSuOGyFvpaNwGOfI7WfaGisyG/98uwXVgsN8LrNPLl5oBKUQo
tFGdupnyiafBTshoYvB2Y+izqiQaFoSio8BSWUntfE9LNgMJiLLB7+cQqEVIhtLO3MtLcBNH7pc0
H8mOOeswem0ItaoofMNSCJOnGzmvpZomNNN2xGZcUiFzuzOHRUL7s5etjbrRtR59skO8CsEUQbgl
/ROdEjFLZFWbt6L5LaAzduBkmvq8/P0ODvQ4eJXL5/JuGNroJcSFNaJe9RwSBE9M0KvS2VkJXSfc
k5qTmU8v/IHFPzKpGZTIT0ryhWdoP4bpMe8FxFe5ZUvJNiaI9AgVi01YEj19MdpHCK1DIsLGpvAm
VBUFr0hGqY8EF5KevrYNyzWQDjaoD+qK7Z6uRiD5jMBQ7u4SBaBGFLzlhIQlFC+S9EE6k4cOaQmW
WSWs7QG+aWkw6SYfagZ8Sx01Nguys6E7jYojQIg2fLNXVXBpBFVupV4W77cGt2f4HEBcdNjphvaj
JZKSliphadvM4gI3T6iNaNKVDdI/xV0+OMJzXMEFT0eRAKqRUj1nO4mAUWT+TCbkIMvrvoCk1gW7
cjir4Xv31RM6kjniVAGhaQZagBEpQ9CMvm2r2PeVcwCpAGCXh69O6yT+U1+lErdpzIu2BFvxkYea
xPv/a2aQY23edTZXPSsPxJujiAZ1wNum6wFSM6Slib0SP1aJUtalyMfCXp9zEB8V11Mj1BcHk283
oWdjy7EdKjWi51uVDrSymlFl5Hbueyn/3cmkLIL7KmkPGZz6Ok8wIXxXVJ5wyl0ucexkTxlvmFks
z9Oks5IwQDyrTO34XXOQvYBDXJOaDvqOl5Hv0aXKhpiJbWcNHDRQaUKaKIBRqNqyOvTFQqFuoNVz
SZAM6zMalKcRZCklXUkMLu0RYr+/K7SW9qNCxp7114HYrg5Ea5QgVfms2Jc0nrpHnCVCSbg8nDwQ
NzhumY9Ok4s6GL5W/TY0HyUGZdIteJiMpHaM7I3nqRgjzqAXdmarWSTKiKAwMxNWQTL9l8m1hGBp
N+OmNrJppkzLrN9Ssgfa1UQWlv2+qj+H6N9U+GXwSFpxKhqbZPC11v1Jwz8hmE/wQnNyDoYOjoz4
L5CiqCrQ1A7V8lPVpYvBWWjm947h7oiafZyXarj16STT41Qc7/9FyK5apIlnEu4ecYuR23BVx/W6
lJdnlbv4zrnRFMzPCEYk+5aRWFv9IRRcj6RTdvrESSpve3IziUXlz+ns1Fv+NBlZi00VMwX3okdw
Xn3kyVyv6pJAXqpG0lma01oGnIwJcMVDRKMOsZYpWBg/o6o5Nm1FbykafxSDTlDuhFuZ4Jh5clZW
5PjLllIgHm3oP2tUHBU59Hp8LaxyVTf+XMNqAXxgkI3dqPW65sgrcw3uMkQ2QiPm9qOCHTxxbC9/
HjGRa1Ldwq+WdkU5H9r0ojKIpXZiEILtobA4Fy5d/lMWw0rm+tgyfVg21IwOACyKZamUkttQMJeR
8BU0UGRreoaw2Pm5F7CmLG3YFAItQhjuAaEeZDn1tKUnmSW/TVnsIuV9rqpnN70HmkEXMUCcf+77
0Ze6l0VoI/w++Cq1P1l6Y7K2FDesm8G3az47yUImUFHAGV47ZdtygfZyH5h/YaFxRWEZRrlbDATj
GiUKFHmTFsEhdeuuZCIeeCpN/aL4kdCb6OAm000pAjeAX08vc9Xqd6X8Gmjlt6Jauaik6Z4STZNx
zTAJcumPTG43Fk61KJyfNrM2tgGS6tc1rykoHi9hMJ/rS245hZSDUBgUJYcdOci+bk3wGU//L5YY
GoTBY+aBJRXhPSciBbyuAN2DTWJ+G7BZLB98kKmMU8yVxSkcaKVr1A0hhngC+dCWhZvkNYvQeoYK
FfSw+skpLEqCLOvZXBMQAo5L2qpAb2aj5jVH45R/xzJNG3WiBZU9DLP/hzmPJaXAdM0xcfJyU1kE
nkVq/CDFa1v8JF3nL7t9GJ84speXupaZEsA3bN76fl86uNReG3iLVqeQEJmR/MZCtpfx4Ms6nOxV
F91NSqaCUnNsRy4hFEIsXyykvuB2obco35XP2L4plvJOq4wyiZdkp1eeSdi3Vm6qll+GVgTAzwk/
csYXpP3ocVaDm/uN6fqWlGVp8hADmsePxgRBFp8C/c6/zhof6yGKdwVbUBDQD1lqPg7pgZIE4tLS
XTEp6pcDTxh/zqxeKwc+jz2Pb2g5mAqqOzFXqMmJvyWLs0pvRcm+QHW3WJF1QhgTmrbkHK0Y/Lmp
8igiSGWPoVzb+X1Zo2VPkDKtffp5HO3MiKw7eHX//4XqmDu0oE0fP5kxKxbllgECpIrP9UJ6y8ND
vMCvoKgytCSFR1dInkL0jDoG+Yeq3bupRDO2zSL7ib+F5FiA4m+RtM27P4Uwh4poVNPZkHq/huph
Sy8tsxF7R7vyVMF3Xj6SFqaSIBXVQFgTOuRVKkwO/1T9Mc3Q3QIb7IulkiRb+iwFVsey7S87mMn7
Vc2hL39B8KBjheZdYJ7tXwf56tjduil/xvyzwR9PRs/ahNA386xzMkKbAQ2js854USb2zYSr/UDF
KqPJk82TNkD8JQzAsCFhxrK/XLoE4zWTYraOXmHiWS05kaAceezR/DsQ0R0P99HTQQq2XGml5YPA
ErM84+VlbNhWzeof/tFVxKJekOUifgXraRY/iXQvtOmQtd/joHnLDho1jM31f1Keb2gDuRVZA8tP
Xv7STtG9POtXT3Lx1wWnhwBcot4qhUArqqSym3dZx/WCqUjLD0kiTCG8zRrcByf+LIbv/1+dFhqO
g6UKmN2edG4/LM9OG3A4vvZAELMbId+uYivHmS9VnNFbTt+Bm4ullJuAI2fodLZ1uCgQday6RLNz
bu0bh2nN9Wvgbx3rq93id6BuMsCMMBL7/2tyjraBfjTTHhrUWyV/jHQBI9qLgrmRCI7AXfy2eV9+
Xp5RunBwUx96U4tliG+7/PJhF3nLY9P4vlrK5ZpwbI46yRncvqMCZoEv+4CooPIk3PGtjJ0S5LiI
fBq/7nJ6LCeKwP2bzr8C/OfCVOE08e2SV5b/y3L3Vyv47agw2uCnX/Kvm9pDBg9n58pGUsWA1dB3
W2BTw4qh1TR4t4yooA6Zx5iT3d19oveJtlJq3WSVww3b1UYrSYAdBB+pztZldYGPqh8OqA8cCCLD
h9kELgbXg9TrOyNJ7nLMvQfBitKx9sOgfmkSKAI+tHoLVQO3/M4gEalL10MtcwbTAIDmMZfxOu0k
UijsLUACDmKJJ4j9zB5ITLxGSrSW+2zXd+l+nIJNygddUPFbKjkwNhqnBoAzEwaHFVIEzd7cJ5Wx
LwXrTH8iQ6NRQboSMd921B6RMxSeKk3k7U2ffcwIxXCkH/QGJxHclElsbaLihyJ9WLZ0mvPuvBwe
AZXB0inoo2OW7Yqw28jMIUvDeVI/EL+HYAEZGs7Min4uG9pumss35d0OnRc6+L+iUk7BkDzpWr4J
UuKD/DHX9VVt2xeagHdVc66GYGtnnr7Oc8Ao3XyeedRoBzcyNJrlIXaETwAs3eOqcpnCsZYUydqE
quZrkjgmjHvyRcIl50cneGRp+VABM+gmept+LxP1AS5mW2mTX2MCy5A4jgIFilJt49/Injbd4FyD
mNEjmroi7dbS+xgzwxsB6SnxjjY+aAok8pbb0oZoSKcLwbwWQuxVJPsEpq0aLVhTJtzBNd6yuX3S
V1Wabh+0tD+YRwlNHFvw8rKeUfKOZGKPiM0ZURI7UsHolvAocadbV5l9sJTsbM7mNpeRRep71XCI
t6aLHqCkbiwuqlg5+2sDwcXmF2H2y2U7h6IouZwCbkE6iZz0/sT8oOnElUxAJhv2VU6LjVNXT8ci
JHzM6cKQReFZQuZz537CIPba0GGew01Uog9Lk2vn6P+Y2G/rIiF+Z53kxXMo1VM2PTJ1oLEzck2T
OnNjOvZXQp+l5LVOTujr93Le/BjEIwMK3wvJeYGDzoSSQHsSCZIjtkZah3HpmXPHQKje5jb3ATs9
j5Qlaj66hW6tEeLgpvVwtqzCPr3UZQMKUFdftCQ9g7sjeJzrQM+lrB/VhPVq3kH6Eix3nBxQdwzF
wrncVvZ0Jm55203Bnvh18oS6daTaKJq/8+5FHRnwQykIuNMQ1LEJmozCeEVr15cs0l1QzJLvColm
PC4bS9hWGyxbNCtuNTVNhto7S1JCHaiPVj1JeJa+XC9plxjwy6rO07LJD9RPmx5Zg8Qx0u9iOqLn
cYFlU/kl+a+93MCYlyJSKizOJI1oWSrhzHhbsja1iTTHkNqC0PUUwcLyEw0UyL31a3WH5YYikCfV
i4hqAgeWfswB/eVBfxr47RUL/UltugHl00gE0xRsB24etbGp598+fWCz9quTjGdLaI6rmM2uMYZV
SDuI/mxNPn+ecQvCP5SM0TF2SERX8mNXBespexHKLwk7zGTCpWXDhOhhEYiaGdyCCnUrZmDhqRN6
oQTsjuJ90okvlgi9Hzvf1u0fRZxR6hDedwW56s2hzJ2mWnVD6gXEqbXpiYH6JpAcjzj5raTpuzBI
IRAPO/ptGycanrYxbdL6QbKzWxOaSeDiVtFGFPLNutfim5E3l16rt47RrPPgyzQQcqkFkn3zbmjY
SbXI3kjzm15HW0OvzrI6bbH/O2G/0QOqNC1gGs/iRK/f8h3kwPHb/MO24TjJ+S6S9JfU6Y4lsq2A
WCA+ln9Ye1apXb8wi/61O9wxTrZWMuc8dPNJs5lKVZs44T0nHJ2aNsk14gegknPyBwzf1lp6KSu9
35BS5ni6A/z5TVjxcQmBKBpm/FD4UPEzzBw0Gl31WzZIfqK9UfO5iqH4oQFArn/Jho8KdQ7dPHj1
HfIt1E+JNB2Hsd4qDW0gg6EQg0+2EK6EjV+TntF2eKdn9C8JrTBlYt9oHyIu/TF/gn9wO0Pdhbq0
TcJfAaVenlEcVKSDV4bqj7K6r0S9y8fLRENdTtIfx0bOJcxtO4trXgQ7ZQ4ApJr9y6CrP3N112Pu
RU6i3WxV+tAT+9rOw8k64+9/C3nn1PwrVzGW9vq5s+YXhoZQZWt/Cn4n5mmjqm910Cwlc0AdAbcs
WS9FL696/TOTflRY7o6BOH98Z5LqyKDGED7muNrLeHKNmF6BfmrLO1bdl0Xo5qhc8w1GsTbzb/qc
UtWu5vavA3FUAkei900M3LpCK1hA61lCpDpYX12yT1AY2uDXFBnptyJ/4YCsa3U10fwu5holDU2P
LkNNwJrjRsIPjoqTMnw5BuZ4Xv2pC6hOQt8sm6dpLVKI1rVf8imm4/CtwpDuyFsjzYhQIuZqDPPi
wSKikYTkiuA1LuEBmxap9dQYr0Bx+nLDSkCDBvboFGI5bzBWm+BsUvNUZlckVXV7UBDzmaDUMU65
dU43xolW5vwKXn4lI2nKYhszt4MpE05mu81BB0jtxjL8OX0YBSMzpd8Ubeilmm8g5KzZVLQKh+6f
nlHPhTj6DHCn2PjVUveWb+iYYpni4/NXOdK58Ky6RDrIw4cGkrEY5LMZKnTwcC10ktsTfY3t5IB0
FMcGn2JVXLtA3srVyC5Sr4tyPs5ZvA7YcIYZvp1Cz2e4VMrg14nmdh0uBM3y+M40wewd0Udf2Ap3
OTTOtkWy2If1IWj0N2OM9hK1R2qhFwBC53AyAUjC3LVokxAzCuuDOTJboF8Z409LNoEa6S9zM+Nm
7ve5iNdD4pyMIntRNIFblZypiYhNbsdh07za5vAaODCNa+skRHeFL3JX6+JlytUHSM2zxIkhev2I
r+tcquYlwUaqmeFXnUs/IutvgWxvkHBVuDQLAEgwbVdmB5vMwII5lnsTVQZ93t28hF3323bCAh9G
13oQCDHuc2tem7k+9UOP8ix08Xiuo3z0BxFu14ZTb3Bi+glyntnpnrEU/kEl2s54AxAkH5aVYehf
aliDtXIwlNYeanBXklcJqbVL5m3LI1oWyHJsa7CeiXj1VAvpcB4e7VE+wuP+qSfxSmI6DRRLcxlA
HftOBhI47ccqesySKcPYDrjZmAqzo/Qyo5Um59Cv6smD35DSmOrfhslhGp41XMnnVS2UO/Xte9i3
X700c5NpwtsQZn4YNJO7hDkuTe4QKyxBhdPecBjolRUU0fmAGPaJMJT1JREqrJYKElhAN33zZk4q
nlCUBQxJzCtTgmjcTAy+8tzx6rHbUMR6htSeCQkgzBM0UcAmH+eXZWVBHTrG7XTOzJgxrNiOluIl
VXrthnI3gmHUJf0uNSH+9WJvdSXXhfHaj+mdWO5j61S7phEbY6pWtcFtiBswF4uHXYBojMJjVXJV
Ugx5j2avzMny0lR6TrBGnWVYhQ4pb0qZRv23KlqZrkf4CqUA/hRZ8PTHtZCQD7pty+NZTvxcOsQd
ros0ees0zBi9eSSNHkL3ZehlFBb9kpB6kLnRCtJwrPEvnPNfelbrguelx+PrHIIkm3FaaskvTcNs
mo+ZlpyX1w9u5jL3bC9CQkpD9qM96FdhEHYcxeekCHeRU/FtJ3rZ57KQ0V03b85kvoWJQg505HOM
P6XSfON7ruImylzU7htdJg1hHLdaYl1w9h2ajCdgbvQaFYGTcqEqpO4vUdJdMQ4YM3eE2lFEa7dc
7i9DGe9zh7k3v3MsPaw53ELlFeqTbvZO69g4ZwuS3rs5RDT6MvQN8UBbQNQLCcPZkl7jzcP7NE0Q
8XJ6MoE3WEQzz/oR8+RxbvHGm94kT3tEAltzVE+10+5lgitFPHnr3Al8KKYrTPPoycRR5PImbIgX
EvkzLfojFSu79uA1HfDMZgoAqHFzZl5CCswhnZT/R6SptEC6K3SSxPYi1qnhps2vFP8jF2el0v4N
aUaeQKAcHWv2OjHcMQniPtFcS6g/TpWTOa9252bJNCn0t2GY/x+FOXWxJ4vjTKDDrjGdnRPfpsDZ
Zch4ZyjaLdWSCL4LJX3RdefaFpOflYrfdRaqEOQuTBYMvV4x9/BxavlpS5RVGe0y6GSCCYSKajgT
d2LF2WHkPd7nG7OEPR2mzZT805rgQebQy5xozPzrvWSNezNoN0GvI/92biZMLp5GuAmAU43FupT0
WxFGt9TQj2OlnEMFgH06sItIp3RI7gnPog1tJIx3uTS92rBPajddamfp1WUcZynxpGm2kjIR+1NT
UbCnoMxqqL7J0FyXYKFE1Bq2BlTEOK4voVbTp80tUKXZNTbjg1kDNsF3Mpnt1yxZxyp5RlhWMI1e
rMb8hT/QjcUXxKC93oTvOOYO1WSeDcN+VoX2jeX9O83e5a4gITs4E4P/mg3JYzU3CMgMC7Fsblmf
XK77FHxQJP7yCdtChhQcwK3zJ0Xhhww2C+Pppm86zuGREZvqYCCB7weBmr1eY2eLllOjlX8o3q/E
+78EinXXouwt4SKF12tLZhKKLjuTV86NcERI7H26s3Q0b93PZDDkRl45o9xIiNYb5kNW2FcHQ19c
2Ag25iXhZpk6W0PGEQIBqHU+MEmguAfV3g1Hw6AEI/jegPHWjpzfdQycSghaMylOhSUL0J3zFihL
vCI5iKOMFqer6cyKJkarZl4w8q6hc6Va+JeiQDZ7p2JCatO4QYnujsC8pjgkxcg6yoA2Y3guLdAu
OaivcS4de/Fhh9IDgp+n6fAiMwFjNDrBuODNp/+JTozMlJi5xpCcEU+usnT+l5iEqocT2ommzPFo
bDHdQcoil6+towdjoNka0Y9MeMtimgRsE66lovNY5nfYzc+6wCPBgR/3+d4pK/4UWsdaUBIVVk0v
ueTNs33mSx9prm5Dpbp3UszcoW0YfFknJe2uiD8BDhT1I1esUz5of5PYT3hn1cBRPDICPieNDaGk
76jV43nQnRsygw8jxfisVzcLwhORAeY+s6N9brZHK60vMg4Z1MX3dDS+IcmPMfuv05wm1XppE+Dw
htN4iWP8GSqSNkScLuzhWyj0rzyCzQ4E2lasN5yXcL50/aPJk6tmps9JQ5w4FlxJhsb8GzlK5NRS
fX7/W9Wm7xajMzxCx6k3n4LwurAACc6XFuzSVUWcVlCecBR6pJicZSV8abvmL7JpiEbVgVwzvxuj
b6zjRKnTdFuFsv5eRLXbYwxJxFMWTX3Uu+hYxM2HTmjQ2hDZdeoHRsXhtGKn56MJpwOb9l1k+M8a
TH9tl/3hxP2xjM8aHXZj8jYUdBOYfpDAkzI8rtXNwJIpU3U7JehJpvx9GFkck/k1GGgWphQhFO9x
0TrviozykGrC0Kcd4axsgab56Gz12OjNTzgQLZUVy9aM12O2+9obtOJrecYNeJIy3+bVnlAPLGiN
N4XSRujptgyqI3roS9CG72qdf3TELwtZu2VG9E/JgxemkIBb0yt25VAP/fwyVr5ukmrUzxvJZtPQ
wpwydjbI1wuxHxCEMo32hlRDGhdQaoEYMrOZc5bTtLYS9V2ZeUYtd3mFIQ4dwpcSLEytfyWTcWtK
evIyk99UJQrXmuvMM/ldg+pVUaKbjMq/4KSFC/AXW+pnnqvXkcgDCwnQXPQXvZ5QloA0rBAEeqRg
VC4xc3/17GwTzRnXAzZmJkqvEpEeq850njbVIYpy9iWnfiMa7VK072UQkKpB4yYu/qDgrQC5vJLH
/4AvejXKJTwAcbGaclVCNvY1xn1MXchFmdF1MJAIgsAftCI8DtgFptjWRrvn7LwkavxFC51+t3kh
3BcEzoTXWtkltfM1d7TE9OJmpDIScJV0gsD+ihkWKo6xl7PmmRjDszHERydLhC5dJDU4wWjgvts+
R5N0fYqvKJauWlViKsUw0Tv6dZ62TL6IKD0VBpNSRAwJMoS0q9fE6b4hgrqK7lVSMAnaxnOeEAuD
rSe+zd7HYjjUdrUtGpSDsoAjnl4qIe/Gw8ydNZdChhbKE773nSj+l7QdDSKK+u9KHh+1dJir4SD3
H/LQk1Us0ndB74nh6ojimLGsg6lNN6Vtiyi5m9Jd24cr3Zn+DcFwYQj4hvL7MJXTiZmrT2IA99+W
HKOxWwFTAiureqsIchjcjnk2XtJ89NoBDjFUkQJlTzfZFz00jzV4jMJ+tfLijkcKzUra/mvMaK8x
I9Y79SgH05GUkZMaGusBH3WZK7vJ+soKeR+AEYWvt53wQEA/2KYdEbA6kpf2K8xasHqGRxsJUVPl
S9m8rejGhfXga5OzlUEjGMaBXDJuC+O5nImoseDDAYKYA4Rdje1PNvElbbqxxqNW9Q+5t/aCNDB9
Bo9W9WfEflc1ZLFmFjRg7IqC9llkG7sQmU88N7sCnwWgZ5fgKU+54p9ct0l66ku6hXlovWqh4IE5
W13rNmDiViJoUlrzbNKWCiR759jFobJ2TOJ3SoyxZAHEpd1ZlKSlxs1G1QGzyfY6kLtTAv0osppL
5Djkj3WkS8d+/jR1o3lpopvVO5eMxiFiJSfLNp3KBzcZD9E7V41En2ZJWciGS1LXT85aXt+TuAWq
dogC6WRqFWskv7NZbpJZHEnc+ZhBXJozZVIoPvL612DAWpGvLjcy6joTGxj9fuxPpki/pyrZxBHT
EawUCFYELb2a6XgTaAlPArqnYW1HUaBJdo6ulg3XwRn2jkWVImRGGvZ67BnEmSiPOprb6BlaZJ5p
ND1LrTjF0nhj90FZ6rzyKa3UNj5ZEH/C2Xm0vUbHqzgowFbK6oQGHp1bjUdCnCFXSdqIVKJE45gx
QVDb7ypNDr0OIsqcL/ksTvNV0YmtQdPaT8WpT2luFsNPFX02ucFU/J8U+BFxiSuycxyoiLzgQNIV
Ha1DFeFHIcOQGwINnjWEKhCZb46J2pB7NCODbDNJ4BZxrJMF8x2Z0NbSnK5Fh3toDTeAm5ydPqrk
awk9XNKxGDmPfJxFUGxxQPFpbsSQ+EQ8b5jLrwNp3lhJgvB89IhD8Saz2yjKFS+Fl9tglKTEY0Lo
ZX3sV9gdOq32JZwolOyuScbHMQXl2/Qt/UPq46ChTTR3jViTX3mOzYLwSztXXX2yXTZfY5MyXiHC
AMBysdbKGEEMHdNthUNjUsZ/Ic5vr0c7rQuKzkzfKmN9N+1xGaatsTpsw45SGlyMsZ5G7aDH9qnC
oQia8kyO4qbDlWuqaJzQ1xcl3mxRIRxqftqSXkTv+Bq1i51zqo4tQh93srUXudZ+Y5KkouHBKVGv
zLJEtK1/lGaLZmpuOQPQeg1+YnTHOjauMgGhCvPL1Or3ndkeHGVvwBmoJeXQjzrKGYqvPiGWiZ77
8u/kQWyLcDwwTtjl9h3BkJ/1/Js0ihOvrJZjrxoRa0iQxdIG5wppMN9FxHQzLVH0tsy4sKe+50bx
3S8Op3StOIGbYzITDpGM9mCcES2+GK1JfIhYW0DHAsIyk4QJiXifympyew1yAipGPVpkltKdE95c
9wj6sYcNkrptGnVt8mqTKOCZnH551z3MmiZpdUatejRTg/85Zy1XMLjW7U4hhQko6jaDwUULJMxo
qNObRExgGBMUafU1cWIqKvxvzDvYwPTvSPocexgO2SSHK5s9KJnBdAI3stxclsWOWHG+91jtAyAp
uCQjTsOb1pXHpduDqUBgMoeJ05Qvwyxdxv9IOq/l1o0lin4RqpDDKwnmTEoUpRcUKR0i54yvv2t8
q+yyfSxRFAjM9HTvvXY2XskURPqlHvDbrAwYPrG5zhMPujGo6UFZlrW+8/WKLNMWGhU+axwAwVKT
208tJpkeyCQpfc4IeLk/8VbmHP1I9ptWehrTspzOlhPt+05bJ1V6LAQQLULhmr2Y467EOdtWME9q
2n7oVlgTV30ZrCBOHBqvXo7V3QC44vEezSRd2WZ9NAis7tPxFPJlFfNBjStXhcRI+PqmdPCPUWcN
NFrS/iVX1QN9qanRXN5odnHDasqdn4buMhrijcJjRNAw5yugAh6yx0zHMzn6cLJFE/PdJRUW7pzw
H0U7UDp7aOeMXaoZm6awNmZjHIDjG+PJiqtTGDTBbGJEWTckpglTFIaSzFeWU7zFqtknEjo2dZHC
Uu1rbet02VpNk5Vul0vOWJwX/yr2Mq3v15apr4MkXgW2sopSiXsrRO9qctgY5oxNtsSV0LUiqcMh
9HwYV4rf7J1i/MCFtvLsfyZUSZ7xpTSp2z4m+Ro6jtWGRxWfUkuQEAk2yAu8A3R9Sqb0nFThNWxY
4RFA6RamQKE88jL6+KztGz0cThqzOwUiVtOeMckSfJUw6Qr6c9wBeA2H77bICTGh4Ud6dZQeqwmd
XU3LMeDwBzGE4MU2WQGO4OdGNAgD3XjpaAKG7GQnzan5mioSEowsmkXmcC5UH7woRDUdY0JKhC3e
cW8fVj8CuKgQN0texMKP+01E5JPuyTsrY1i3Vp36S9bYCILcnOUtgFOwrsgR6ZjgH+Sw7JRPS+UZ
yiNGeL6MfqSR0XEFffaYLN6wNdgeRqrsMOJ9RrLtYA5k9CDXN6upf0BhvdosumN528dDfIgidZ35
9PZxABWMNwtpZ1PjRRXEaVrEGhKMsiM+z0fBzfkqz5GIM2wraDaitelh3tFZdNQlVgS7cj1yugs+
+VqVFznSIWBudI/wHZ0gx7pRl0DKMtcaSkYQzfSqi48ATXOBWiqd2PrlZAPmbM62wkkbYJe/aIJm
Y9TxRrKS9Uh/2Uyi7ZKkwSMw1oVcFXuDva3o/uSBvBa5WzshYFfkIx2qRnLac4myMoBClxPqRBGm
1OdEfRX+HTwzHXq2RFPDughdssVZQHggHRYX5yC1MCpA5iRxkkhoLZjrtjJTWZKoKAJDvjgh4MtL
fNoOvvCKHjGl1DtF56Td7/sMVypJ3IGpbvP2u/GqHZK4loLct7wW7EbQbgBse0QJMoYxrOaOAzhc
0ujQlZG11t/lSfqt1gcDPGYTXMzWnxfOozFkN8UYYaNYN1joSbJejhjjS1baWtdcmh6B8HosbdNf
NzoVfXEhNwQNJxRcPdqC4wAlmBxprO6qgEG3o31V/RMo9gxW46bwgqNWgdlSE3ml5BwSdE5ETOmA
bepeu/C8BkkUHDZdM+d6gCWhQi/pGgQFoViGw1X6GCPsV4dm3iRdDQ6qG9JAMoRgtX8yJVz1cEvM
bjwmucXoW9UYG8z66CduVy16DaRoKHPJLCmJI7WbZT1WC4uoNLn70oJgZbX+czZskyyYjdh8nH+6
etQakz1hbxqwJgF8kbudjgRUDyP3O2PC4kkelBupHOKq21gxZ5QfQPkyDXoKeMQY7Qg0MIj1wVIq
GuJ7khPy6FUTdTbmU0xpEEk+zCihuC9RD8o5c/de1YE/Mnd0FroixlV0fCManvTXfR3VeLvXdO0r
TBS28W3fjfuiLM5T23FOr2hJTci+pgCt+Bidi4Rg70RNjkHbJotEx/+WWHvMFq45YIxqJfTTRqmv
pWAzDcoiylrMS/oKUxLqL9IU5Z9MzZAqEVcxx5Z6CKfu3A56tiJxhF2fUd9k4FYwh6FeFHaPNG/C
ICF536nx2+R/Q2IvZEda93K5ChEHVC0Kb0Ij8vrI0O4nukcy3y3708UKrc/YZIUeCo6D+Ge38kTA
jAP0jWi2aFuo0qornFUMdBZ+N6hw1befU6Miyw+UmC2RjEnVvqnWdCnRxksosBDbdZwp6I/1trpk
0VzmpXpwiuAuxC+agUmR2YOK5QkSVyDZZzWioRzZAwYCM6BFGePzk5jYZ9Vd5ncrCfGZGbHHmghJ
Y88ApHG2SnhMpDeu4G+7TK9hTY+afv9Xi0qiUet9qxk+z6QKMwJtU6R85h+9t22MrU9zyci2FUgz
q9p1QkvBmLifFinycxIRXBCTdLoG5JZG3OI2pfEo4brW03pdB9E76GBn18EkzQFydfNSvpdQ1wOt
2klCswfwp59ZaGLM0keZXbfrKjZ3tfWb+gjugUOkIZMMVp5RBu4OI6dNqea8ecCTvyx0SjLtVXkX
WuZo/5MOAb2BHJkSmZSS8wguqpG//ZgHheS6mXTp8r/Y4PToUAdGRByUnJpApDckvwJdCpi49gy0
MarFn7nxHY706wqUJKhWO2Zbd00dTo6qnLKG/bpW6HAVDN7mjoChdFBhMiX//EVh7UMv7fxHyGrp
yP06WZZ5fJ0c18cLJRl82WeGupIV2W7Bn49InEtalDqVqBr85dCPlezX7I52eok7nJ1/+JTn0/RN
IpGhM7U6NNKnt9KRHgbNxXc4MH6AxOiJKmno0yUFU0gOWR/ck0y2243RmtsAgf2sUXcRPoJJAVaE
6FBn4NnrHviQ9tg441YNWMRh83j2tKqL5hHR0iGfOX4YafWW/bNl99ncjAymvajxgY4D3pqXukau
NiN0jjCiEe/haugaJFgQMceHhLNUwT9b+83KZPxv2bTrQy5wXyU3SQ53hBDSn/IetuX/y4zSWLK0
bmF271rL3PaV85l7YYIQG6QvdajSXG3lz5Tpfy3T0kMgrwFEU0+yin8sBAtPPZJiKcqHhGgy8lpd
GFYIWUJzJiskPPnorJvkT2IYElMR2eHdQG8TpSAPSiSNYWjtOo5cgNkU4P1SbM1irSKG+zcIbTfS
xQnSpjUwtaA9kE7bMs5Nq6m07XMiTBQRqLcvhTCTlC1XDs5wcuQGgSKjeQX6u2/VzCuD6Dez5X/K
JP9ETrIBEkD+YU/voRgO3jLM9TeNDlpPHDc0x7tqRHYAcytKke3IaCRb6blxSAVmHDIgZuZk7Fce
J/OK911VL43o8JGpR8agLpsZyOxRjbAQvFFduIJMaagXhdMccY1C3cXOeee4UWNVAv9pSsC5x6U6
GfMofsZQO/Oz3d5zW8BYaBeDsVx26pkbT/M8tFRNiqqj8ld1/43PyshWU4nrowOzrKLwgv3MaYbS
+DNOX2bPX1QSQ4j35tsRnBGku0qFT6hBWjXtmernKdYmUEVqTgx2/KUCpS92JgGUHoboIrlMuGKj
/i9tv7N0M13MmPWE4ZA9a3oOLnsOFbPafhThM8HxIV/0JgSM9s5ohsRggjBmL4TZWyNkXt2h3k5o
ZP025UM4qnSfg0ijLcLsqx+yja92n21UP/XU/wW+s+yteDdghjxM6Urv1nhwyTIwbIDyb7m/dNlm
RGWaWnuJGWT8bderKxZzBuxUktWiIEg7Wjr1hKwdBBylC7geAHpZNssNN+keVousG5Y+joworDlh
ttdhZO+66tJFzuGdXg1t0/xHKWVMtGRuhz+e9ofp9kx1vcY12ndKpxLdAVSX1DCw0fxMAaeS8NYx
yjNJL1FS+WQxaZfQtkx0D1Xjb+DgFXv6POnqZWIri4lmbBbQ55a8Hflti6JY1dotnLZt5+rRrotR
YGJR0jMd2NTO7zibawfm0yENwB3bwVzbmtZ6wkuzoy72e4Q/bPHNYZQfI4CsMkKaj28kfSNqn01a
OPeTEhLilxZN15AyuY6OhnWEKFwHjImyHWNNQb1FTKbTyD4uE+OQRWsbyHa8yYPViBY5n/XQwoMl
ztmBJjjBZZ/+X3T1D/FFmB8wZEUVDbmV4bhe3ULL8tlMwN5jGKVfaTf6ySYvuJrPK/NLtn8sbSt7
J7KcGfBjgJ0AVqsxuIMU5C4Cpt5aDLTJBCLpYGFOMsF5EHl6BmnKTycNwevdvNybLIVsG4VC8pc8
h2s+D0uovMUt6c9liVh3F8m3MX9HNJzKp1xyrsxAxx/bfNXnf4SAFbIxSxyx91AhIC6Poy8dpZMs
r/GN9qg1JG0vsV/H5O7Sp+mcZ5T+dMIJpY8rn9ebEAAWytHxDkbo4hHn7HMMKeL66TLZuBqUFeRT
UoiLj0K7y8na6o5Ru2mLd9IcHPnXDrZFfRumveRsyuIIWXMWIWCY9GuQfGbmvbbPWn2TtR3Sp1Mp
n/zsJkVPSX/bqGDLU49rqbSWyKMfNTWh1xBr+hPL24ZdUWV+6w+vQf4tRRYXt9aPWv45GNA64JLN
R4akxV6Y/WYyD4nz4zBykpOXptCUajG/bjgmIFbfC2E57d9ZYV/95uVXf1357dFcMuw/rHy0ygW/
Dd/F3uILtQEHa3oxvS9z+raVg3iLCsILbdn2PGh/2hcuY1vamyOBbsulb2ANXpXJWg0utn/g8qTa
dzbACT3zVnOaUO25x2apmOu6uQ7SK6i3qvkx2Bu+rUKTZ7CgN2zr17z87ZMTx1JlPDrWi92siT8x
6cwlRr14CfTi3dOfQU/gOKewHmc92zcj5LH5zYmLU1hIR4siD1m54z3LiTh1lCjTPtDfjX9fAqTr
0pW20uE0RFQIvSw0GfBz8i3GjK74GPIPWGeMcv/8JkG0H89a/YOr57WnTsE3wObQmTR4DiUWGAQE
XrJ2zIOybvifEu0cOthoEW0S2SGt8vojc7D4WZYM9zjzEPYxy7ErTsIUQCFc6dSVQb5qu0s1cBBx
aN3F81b7rVCT1y8dl6TJKTd51LCAw0uNJ3Z0Hr51bMvPIvrwh42C+5pPZdCflvQQlKASNSD6/2VG
PzlFJGn766kl60WvYF3AxM4aWHk1yBmLedo+dlCZXI3uMSCA4EBGywS7gHT3KUfLdB2KGToXv8Nv
nA0lQj8OFlSG3jBsmmwJCWCm2927YNvM6d/VzlmWXzakp3KCkWljq6U1jou8v6d4tEI6lBrRVEWn
zcvBxrGD/j2LZySu02AFH+Mh2QXsl6FHD+t37vG/YVtVxVq39yhwI3kP+AGoNR3MkOiJwVukTKRa
DgrjYM2Svl6h+HbVKUTBX6yBEC9lbCmRcpRHRiLYcSxCAp6Nee+xNk4cPwazwC5KfwO+qJvoV+Y6
c0VfOOORpWETTuCyGNH11G4B7iCsVCwoE25gqON5z3BfBXyMrFAyiZV4hxmp76Fb/dnlXss5GfKr
DXQCUCUY/ncJNpG7VsKWJE+LqmPdosKaUtDzp8p6B3+dqnxN5bfTHXsua6SesRRNc2qDS6xzRJx+
daSuVt+9pnYnJbmL0uwY0FVSDDQEAeNlTs0GV7SJB9QTx6ighRYQm4g3vAJTFvsr3Ym2EYcNP8yW
sVRtRmhUMAhcwwrmBTFxkfOJPGsOWDZQifD5lEa49Aw5LGrYWOQoDdjWNH2m9F9Q0dwgSbYK3aII
ObFVkHvg7es6XHpVxUkGcjbcr2PqkQWodQvb5LQ8IO/05xPKXgcz9jipLjlgsvo5mTezFENRn0wk
hRIe1mCEUgKnUW/s2uLPtJkNs971kkZzCDtQiWcSCYaWYhZDU5H1iPQVFeD7d0ONGtf4vqqQfF1O
etjtlALAA1sv6dp4G7Dv8QMUsEu9ZbI46ovRwp5mBocslhHfTif+H/k7w6YyoQ9UPSXBuGashRFL
WVjAGrGdQkR8ELaKocRfxthw5JRmvwmrINrmbJ+gJ21WowEDF5B1L7Hmg40i1ioXVn0ZVQW9k7qy
/PqVaeUcyMo2ijj1ZsAJYk6IASzWAC8bYcL9GC67sKfTMC4NZExW3c1FmgtNMIx2qNmbgE7tQpaa
pUwS0EjyQqmXa694d4Q4JvgnZajSHMQU7Y+52HyiAwT2bRkr3W7I8PeZzABb3Eiew4CFkXUupuM0
UFV95en22S/uUqXhpMS0aOGolOzFANMUyYd9NSF8iNfTOAbELZHlQDstmZOhBefGhipQf6ghQ5ru
0Bjrevg0i7M2BG7NCUibkkXcKItwDBd1OddGw9XYtKca97zy5XCGEy4CsF1yoV8qMmnC6tEp5DTF
rwDJLf146DLxfMJi5+Dnz2HcOkhjW/IO42DB+1a9W2l78xLImO/P7ardINNfoow9O7h0h4qmohZz
3iyXQcIsg3rxrCZIwNLOzQvK2unZSvfGChmFYIBEbEqrhPNOOQNsM5PjM8Aztlmsq4O8xEzZBKwG
JL5EsFh7t0rHW+1hPqc2gqG+75Rh5eXeojSijUqpQQgap1h/WUz2WhvJSAPT2Y9Pe7DRqDMCe/oj
MrKDSOdVwCMqVOa1FX9OTbJt/wW0jnt4Okb6MXZ7HeudYV2J3JxV9lXo4jQwBSPGIbn4h2vBRWXK
syuTkpDO7YIa0h2kTyk5GcWatFgF6gW2Zok9ZDFhGyfanbHwAOEJbGmC4A8TBVSgmQoFRLwKUIc4
RMmV6rMiiDddz5dEg0TlydNLbz4sf3pObkGLm4+ZvFTfnOQ01vfK3JT6zUS1rYOrqS+6ucNkZKa7
EDDaVLKsOjot4GKx1M3bWDyrhrXRkgicL2mXcfhAudpVCzqZnXKF/sGuoy4zIvTsB6pqSveTJzyP
LaFelLAVeU15+hT/iKLvWN016aFodnb33eccp+g+6DSn1dgQQHe3jMhJMeAZixM8YeRXH45eWikr
oxn3in1Nze9UuzAiANUDV4RR4RQJGAp6cSyRRMqxPsoHMoDmK3p5P3350DoVNidJGuO9NUHTxpSm
jTQPUV/RyEYB6JOHhjLLZo8VqA/dB+ZBIzDln87NcyJETEQdNAinwF5VoO6gq66I4op/yuFZW/sE
Eb2tPHhn5iQ6eLe4wOjSQbXB9gcRIpjbJIsRnRd5L8VWZ2VL/wGSsl3sJOkkpzdJ48Gp+Tn56MoV
tPZJeHkgoIGL0SARi/uJxoo/zOzqlSC9qbtnq32j2toVFBx6d8ogTxbmSa//RF1Z0tlIdWMR1BgG
vQ176pUUWdgYXE/fWOQRVng+jRHxntOcg/6HG4WPudCeavsRIGNTgehHiTcrut84vTrFzac+afAn
9OHZlDYBRt8epKdS1+CTsPCDEmnrDbk75IoQI9iFNNxo39Iwu/n8gSZ/ce+JPw6CHswRAsTg1iUW
7gdO/yRziiWlW4RqCWSNQfhJNc+OviIKCDoyiFdlGuZetc2VZQvCjw4C2so1PVenviE5NoY9QnXO
DXJwKVpk6UvNvEbEmclHy97oanICWEcSsMUpWHcGXEwWa8Yi776viqwdkmEvO1e9JMXmlSRfo36O
WGga7pKmR52S4AVh/Yv5zbIFKDc3nApWOGrSyAQLw2qJqHvykmcEfqpfl6l/ZtQKMHhmxR7Gqj8n
hQMX7AxMMw4vkdLzSe1zysJTIEVNzZZzne/2h4G5T06bNMbrx5mDwxNnTDNP+DCA3+O7UohZ1jVr
6QWmOzF20n1m3rcK2Z2YAbb0ByZ+sym2cPwq1Hr6wo7HP5xUN1i3TP6ZHbUcgUp6MMPKEjlB8W9l
PktMxnpCm5plh1jDKinmYUHbyUMKp1n/gipDTYCjOjaYn59SsDresVJplzGiFvsMWnuO4io7xl+m
S/ORwlPm/Ye4AKEasQ6yPdLmcJyVWd9lAoFCn022wE47AsQvQ9xmACx4JFS1cI2RLLaZSpvFaEQb
mPcbevM8ltECNTCwPborJCGq3yEEfBmnu6SwqQYS823ReKFVR+UzkZ1g7NXwInaIiOSgES9bBbfH
0IHYYDOwkc6LXiUWOFF4buGaUQniFuFcDy4L+zdPKUt8ZZ4a2vZ6uSs7Yfz+zVV6qFygUlbnHhVF
UyJwYL8VXzE9id6ZN+3Dq+Dv4TLIOQnToD+NPL0DlXoQf6IOZ85X5vo8lNVtB361ioSe4k04TMl9
klTlapLWOZ+RN0W3NFUAxFJOp//4C726rCgnZOaOK24fu3y31dvXPwrvkxa3Q76qnf+F6no5IWCM
3gjFcvU7iUkhYfmufvlvm2gG9VuRob0QlTQ9mXAgjL2r9TIMLxKidH+TKw+LRnTIAs4fVM6ab4vJ
5asXBEpM0T4cf1TlG5/OGN0K6afKToYFGPaTtGGGMLd0vNbYzSTRl9zwHT2raEJXo08XI0qm1Id/
Hhicq/a8F156pCjivbU0OgcayJP/RwTezMIXzytV9skZ7X0K8YbeWqW+auSlCjD2JAJ6qXz5XNm+
3lshRbC+CKAuUV2XspjKtQh6oYJgXMADK3M4rPhpyxQIUDvQ4pi0taZ9wrahXPwlVkqzJbrOixqo
ar6K9W078BlC/zH5wAWAR1xVQ3mN+oceMlRk54OiOJ/MZ6ruDH5lpqoAQoLgKK4oA4g1oSxu0KwF
XYlar7Puafzu4SeFKnqEsqL9ROdd+rEzXgXzFcgvcQFH0aMPWowBzkzU3VRKuKCwA4+s7sPKDYkg
F58muoic6h9nM6V8vYD273Kta7qh9Do7H8+dBbxbu9b8FFCYCck65A+5OmQKvYGdthP3Y4MqpVGY
yfCDcu2i95/lVRBJO//ot1d+BO9P1KpcPbUJ2fyztW6UC3XATl4/NaOhpebTcjO52/F51b8K9no5
oI9E+A96X+7Ie43tGSkWHIoYMIxsyTOSXEbUitrGdrJ1XVEko1JREeB0nPgZN4Av4dJLwA5TWkNO
AttmCZTDSn+cuHYzBpiDMKGzQ6o0O3tujdH/WObdb2ddxX+JfZqagq4a5nF9p1NBahfbu/vBdtKe
GTZEf3oKZzIZZXLslgMQS7pdE3Word1gMolih+Bjb3jkePV1+V+BErwd6cPJnYuNgNN2x6+5XobR
Cl+W0/9M3gOyryPqG3YN0qspXJPZhp5frGNc/FU5QWCtjPQfjR661SMIs/9J3Z9Dp6Wg1AEiPRPL
LLdT3L/4dHg4eWyTcLEUpTrswU1OKpzmfIDdkWvwDJh+hg+t3XHPqe23Vu88RNAfIwHGAVa7oWwW
ZmgSu7Izkdw49aa2dsTBztDuuaLmr/Y+FC1N54TKOlUY0tJkIaTXO/tvhtZf8d7XHku3yfo6LO1R
W0QGZKYVVS7iGRpdb1Ga6PlLFXVVdco5e4glPGImg532vwJkpGYH48BHUon7AjWZ3rL0cttKPnZs
npjMkFw34HgL3sNG8tXX84+ExCdxPSxCDuxH0j6mZSxvau1STDdh6UPsnMEcQDzWiYkFM+Zfop/k
/GboJwdtfpRwQHE/AvOUx38hUwjPgofopW6qf/+o+VvU45LgWXQdUM8X/vBZot1769GY6FWZxdOD
5NXyApdJBnCGAzi6DwRya89kIo5BIaorlvNqDm7tmXv3gkFKN/Loxn/NdM9TxjfVG7MeZ4Rj7r8d
ldSDk9HzqfCFPseXIkFRCwHxZQYXJ/70xSkeJJPmr9py55hPO3pPZjCvCKQd69AN7HjOgrP11UPO
NBv4Z+eRHMxokUEF+sGZYvxL8oOKMltyKrcgtInSYRjeaS2WLvZ0k5PRZqw+aUGwc6K9am5O947N
r3zCLUtLVUwLFTgHTOjaXRovNPVpI4RH7YuRza3xNsuMFBAJU/UDCtQN9CAHAENpe9IdRtwMhrOf
znyzLwl6kLqjEqWwEDTCfPoe9aNou2jsCjxzcfJXxIQuW1eLOptUGe4OKHka/SPCibBXRTJaOmgM
qQMRETDc1DIxpe+l0YUaVLR7ynfV4lBQ2NJrpDbHgbak/bL030GogsHieY3qxupHwK9mgQXsvzgk
uhIhNIpZLwf/SburQfxRI5RLONMhKKhIhuocRFK4diQOshEnl9o6q/1VOFbVZkDWuPCiL8k+VdTR
IauVNS4VW7RH6kCaDxNZ6FCROmucRRrqCXQLTiq0Jm8OVOSinjQ1/BrlDR3S79ZZKA3jNE7GZRDM
6ghkV4+S+Ka3pzgnVJd+zfs/qEVgE1ewxNJNAE9fPrG6IA0RuBeC25mD9KjeXmr+Sotlr98ayZpL
yaHB8Mz1JYge2CadwQiS1Venul5xjrIL02QfENFYc87g7MVAAVEM49iX3bxYQlWFB4ihO9cT4gLr
8oib2Iu3jDuZ/zYMKxAgcI18Bv6N/s+G8NMSx62Z76UCnjaC95dzwqdynBjKqMUbh5Bf7Go+xk6D
FvQjOe88GJmbcVb9gozjpHvYCV2Vzj2yGUZOHt7gu/E04bNU5zkC54ity9Ku2GMWrcGaL8q88mGW
91D7DrJPsgK56c38X2L94kBIuEHEpZu8z6UIEBnHz8SJWKF4Efz6Kt0fARjnj3ToGeJ2khkIFj0o
vOJDLihmQd3L+a5Tjik1rGx8VGeddUS75DSxxKUx6guJ1pL0jK0vcaEBBcjjj/iZgfTZUt3yrYH+
j6sjPgIuOf/WAISdTi1j/YbwVNJ2uLe4cwDf++N3SX5TQ3dpZHgBuIkzUmQwiPhE6Pvfp8y/NvS8
ymdqHlUYGXa+D9VbZpG9+N2T6EZ+Fzhk8uFBpWr6MqbcNogyUYNzG/wjJVst33X3gw4I5djc6u4h
oImMC9tqV12/CY6VzdelhPwcY2qXevoMg0vUjbs81S8cb3LaURhGHX03AMw2cHBGO+KQlpVercS9
y0ECbBvSOv7d5IzR0Q6GdubKZLMRLbRom35hyK8q/vCMY6uK7BXxWFYhg32YJc1SpdKUTU6h1sYQ
kj6WCgJp+AWjciL4DlKIv6P8Gs2KyoysUcKrEUJGEBXDfK+zjVgohKgSCTWDWFa5cs8Ym183DI+K
dZmsSzCcuxhRH1jB4RpLGp/hzmhu5C6z9GEkT5mRUEXAJaSjbdZ/pQCrMGoq6LLBO6GlSWHCCKW6
806Y7vDtPJCSfVUbBLpMO2vkncvMZpBItU0N61lM3/Cys5UVzo+knm2PdQ+NK0iye1DHhLYBhpkp
8h5KTDf+9ajKYWmgNdnwKaAtZeOcKZnCDPoZGP4SPGwtLRFhzgPjM/N/YYUwgg5TqDpoo9gCbHse
jh7EQFJ0qdQ4pc5GOhl0afq63o2ZhaKd6Ig2RzYcrH0RY8U0c2TL8GnppfRzHsRrzw2D9ChmkuLW
D/CXimcbNzfiblJckz9blBdcjxymVFBjC5ePzKMLjc5b4LZcXkQcXGhGBV76MrRPrtDMGv/EJ+X0
3qyGFlGhDZWIV2NggqZ4A6PE9MNZoT+BG85Ch/AdwnGqs7hyA3Vf6Bh8jJxvxahHRSRXUh5rBB1h
YvPRcCmlCRaVdmkqkzdx6y3cjuCUou5oDRRxXOkEOXPIH5NKNiMMvtVo4JDuAfAthO/S8UDrbANN
feGR5HnRnG9SiOdkpM3FsyXW5yK96B5vIQJeR61M04jWAJIh7hb4bbWzF+uM+HFi82gMVIaLnmWV
m73o+BRV4PHje+Bckul3bbyJ7UzKSNY1aC1eTWsnbiKulMIuaHJUQYDn2uOJHCT2cCgmDL8GYYAi
b1dlxq85J3oGNLC7hpImhUDpp9sackPcnDz2g3KLJGWWoE2QG9nN2bnkOl5OFJmKZ7qKyTdvCBqH
NcxbQBBGcLLPJ9AIbQcoUmeNCI3LuWAnqYb7f/dZhnvLh0zOsx1HbJmQCIcc5YyHNCT8Lf11MP4F
BiT6R1p/KvzOmUwqI4/xpPyml9KmGkYVID4+sXGJS6rEH50N84AhCRttpl577kayjajdM0C5AWuZ
v+iCAuAzfPHWtc3SFVNJE4EKjw63ItOAKMefi6iMDbHg/uy6Bw8Tsq153eAfbW5cdZvOxsTXKLQA
bCtyG24IrwRv8iFWclblwfvxGHBKN0JNQbUG3SG45N154OOPSZEKpH9NeO4CkLozA01l/vCiP/lf
Hb411HU6Z8wq/nGCT7v/ja0Pe9pYwbUNDjawz8T5zcNDyDe2xY61Xu8LVwJyFoAmOIIIFltiRosQ
kHLc7FUZZzksMk48yN2x2dMjkMnX2XNTD8NOewigc8+L2WxPyIhprDxKqnU8vmhTNd7sBqjuUZv2
RVjMYuURcqqpwT+2fLZ4Znk3vFjqsTyEBzGG6Xkd335AGmls5NgNzU+kM+cMF5z4Fq57i1UptrEI
LSPrrUUoDc2/iX2T34rlSsPyxArXEY/FaRB8FbNGxpvzSVpGzdZUiMHeEd0LHuolVzBjLxPNCcXr
3BFqfgMiAmyrF0Iwckt0/5ehQRPb01ViEeCxY6H8f11HVhMR8oiVaXaBJC2fUUnJV+/K4iscT3x0
E1Wd7+36BOYIeiYWVUOrthYycuWYUbqN41OPv+oYjyQUFBzFMq/dDKCSKTXScU1kTGWdB4qcJjHZ
aH79rloB3CmI4URdIrH+Y2GlmyYi5gVMtDgpATsD3Oaxw5UzMknnIAvLMdhNxt3JaOgwzMsXMNkG
cyWuXiLWRBHzUh24djJNJxndxED4F4eRBvP4JmJsYtlbw1nBASCEVJ425mUgLuY80Gkc577+CAlA
NXfgYgIJaf++KnLxSQ7MaDx65Fl5iuqPGA2eArlaAmNuxtOiDuhPqWS2WZw5qHBsaxeSvaZJ2HqV
WDmG/SGY7iz1gxUeBf1jgF/4Mca7acSIR1UGHU+fgFgOHz4OzgwEcEsoTj6Lu1dgXIFRJeNO0NCo
jkSikH8N05sqSzNcD2gWNbczmEzR5hZvkwE/50zGNsqZAKedVkIeNjwf2ANdVCBU3UhEOvcLh9uU
0dW4FuLzqhlcG/m1g9UgqL4i5vkBM9iU9rVWVDOGgs6cpA92xniR1vpMs+W9HDMYpZe5ikOxw2Ix
/ZCJ5zD2xfjPpquvtDdDAUDEa1kcyKr4RJysG54hpsjp3o9edrjzQnsdPGXriZ84RTFCM8AfQVBp
qOl1l5U+/qmdA6HNMzyKtYrk5JpqXx7zupI+nOozpupoazjEim2Dpi3dsSzWaa6CcVqDX5uLvzHE
uMiUXbP8UKo7nJO6vmj11RERZYXEAvYc02df/YgynX7oR6jZYEYqdPqssDRTv3ri5RQgy4+IlqVn
A7du6Lxnl8K5DMbBDs/iO0MbDzHqUGvMuf/H8SPCUS9r6dO2OAl44Tl6ywrfSh+fnRMnEPxF3FxV
+VKmg8HhcTCp5WP0HLQwUCQyEHjXODUk7IcaJ8Ac1gFJPTnqFGT/4bh1yhX3C7d+Rg+WqXLivJL6
wB3V/8Nvy8gGD65u/o+k81huHNmC6BchAt5sRU+JokSKchtEy6FgCqYAFMzXv4N5i4kY09NNkWDV
NZknOXxZzpcPrvVD4jHCbGQNboruumKHdy/0TeXIga/O4rI71ea/XDMHXqbNIRcWuVBo6YaEKvAw
Gmsr3i2fKZlSAO1XnjwtvP3uUJTkubWvgA94Mf85Ls6La02jnusirlpGPTgE8Nrjdvqk8wqz7y58
pgDl9IXPj+J3qP6BORLuCqJch9qVniH8ihYd07rn3eVptcZvCjN6w0s171KOtbHH8/zKD1zD/HYP
7Ln4na3/vjh8XTkqLOFuagmIlkVXmaKHmD4nPObdfS2wxNeQO66EsHjqQRjvwSNO/JVLLh3ZzkjW
LoI1ky3QqNJN2/O0Ae/YMSg2M/NuDGE48+4sRY1yGVUzpKE00dZN6Z8Y5eXECdT2h6m4hOoT6TIb
qWBtfQZ2vvXbneCL0emeyQD8YcanDqL0cHjrPLmyWxR9MzyTr1DTJUX3ATbrxZBR9m+IZKfqUrJw
shEjeflpeUiTOViTC7Eeop/efcNRyTUSEZyJqEkXz/4s7kP30kRn27rmvPtVd6yif253Wv4hRTWZ
62fqB6O7obUVCYQ9Pz7TVkuuiCa/BdXj0EEjPrFavxtosS3woFX62uuzYZLn9qqaazq9EyN297us
Q+0Y5WR1a4t/fvQnrWuUR6s2xcfg3k/9KWyHtWiudfNtZp9W81XFF36Z4n8WNBDAGAGN3M2XWNzD
t1h+Hxldsuq1B8RowlybVg1Km5ITGO04+V5efO8EL8aQYoB5Hwzgf8cAaQKifByK4jXzjssTHgSP
bJ5hkPC/lROkZq7i9N+mVy9Od/F8lmbVD4LFYUcNVO0xhtniqL29WTx1xI/yusLubJTLY51Oh8G6
H50DSK4OUbbh0L5HH4PYd8mTYtg+v5c2H3Xa3fXLuK29D3H/YhrzQ5Mvfc8ZSJaFNqzu5IwMueuK
Cl+ZSLLS6iYoN/Krl/1YiKWy8hqp7xnObO59/2facL/d9MHI5S7V83zSouBA6vVWg7EgP7i4L/oq
3YK4MfS/jm8qS6+pWCLMAFjlVLkZF1MSsVsZdYrcOr7OFKUTYpEq7DbexKK8RzNFDxORJBtdIx8u
Gf+EDZYjadi2C77kK8JZ7+xTljtFRxxqjJyxkGvP/iq4UY2JHgKt2Rg9t+PJjn9GNHQ+bDmF0hE0
PNJppq+shiN3H4T7dj7E4WOovs3mCbDBhr6e0ADFQi1bR8xT8R8p+yMo8ZH+jtB/SciU8Ok1FXW3
b9Anmjy/WOSBLmR8wU28nV2Nh7YgtwX5SnVBgVYvwXfzc1xdAudcIQ5bnnkTWl7dPpkjvMoXb/xD
fZnqj4act6BzdzVaVxF+oJfV2bWa2OXn19H9PGSs89WE4KRkuWgBNjXSzYAzbAhfq+psVT883X76
CoxsbcCKw0iXCw/oFRmEFkoe6ONogQClAeY1KOQNpGgGfZok3qge/+z+DLOEwSgFzyK25bT3ydqw
eOcKcmpSXfJmsObjh8x4ASoldOxQRnTl/KwplZjln0wP2rkTfwND8oZPD3JzORARwQqa1zXaXx1S
9IXrlCNtm/8LdkEoxKZjYbZQblRM0StS6+zbFFPhdJcBuXMDOq11QDGwxLVD4JO82jIEKBitdoPx
zRziPi0/mGKE0OYJJtr1ohJbjtYR+zziee6ePNRb6thhU6WbMSb6MBidR6eFGFFlbyrRm7q6l81z
HCIAoPwa+QDvaqTgcf2MTZ4vMl89NLdD+seNAal1nfXVPm0/A5b5ywcxWPlnETuYMZYe0KFN/6kH
f6tACxegPdlzMbpEWES7bPTLCfDTW2uAjDSFxlb5yTYoD/WEAoxwLYssi0XYHhHXmvHeDxLD/3it
o8d6+IzZ9/ZwrfHPrwS9E765gj03+bNYALNN0eSHUhvbORA7F7a9YnY+IP8Jn5pyibr5D9ARFNlW
pG8tp7fFQ9tk3xzBH6NzyuP2TQbGgd9pu3z6PJcjXBLy4+BRZ5s2/wa+ZeqvbdAxNqMbHfVGOF+D
lAjcDoGP4uDIrKfw/mKKCHOIzrR3J8t17mer2NiSMW//jPMjRwhsJXDTxu3kAmXz1r1mwm7km0jN
VOdnSsS6hTuYFAfftdcuCtMwUyD0k71LnxdNwUHB6KuwDi2rPToZGHHBHSjj40QwuII4nDeIsfi3
YG/YIerX5c0yXCqpIXqoe7AFmxZMKLMvFv3G2u65SX1jjZCEBSBRFX2/Cvh68pQuXxCH8YJ0cNLJ
9likH8ubsqQPCPp+FsBUlqyN/5WU59su+uIN6in6UkCETBnD8D2ZXyyjQ5zKaLHut37w5jEED5lg
8LcAwzlAvtAvPS4fxpBTgthin3YueWvuryqaJ7etV0gdTIxauM/p4QTuvUDWPCwpASTWKjTNlWdh
hbkRe4mLhVErK3gKHVcR2VKzN+NNhCDIDGNiGopg4NtAdm86BAmG6qIcZHCMzUlSv4wcZJRbfXDE
BMzj3rCpXP6Igf2UsxwCJC1lBEPAEgl4l0XDO6EJOlbQFMJwGySCQtO6Yx3WrKDv6Y3qnpbDo8+S
w3bSHwIzamDvl++MxVcoFDzOWuwNei8PKBLpBc0HmZYwHX9qpiemcvfKprRIkx0EDYgJiL1gq+YS
VBNT/EUau3yqmqXtAoGHYEhsPL2wvbIbdCus5mt31dfzaqQEjbzvCP9T2LHGH3BVE4fBfpJkzZ6I
siMmJksgyq0S66l5XVoce+a27ulxLemsl/Mdpyvmi7+2eeVjD+s/j498RrvJiGLlx6BWG251zK88
G433IinP1BScu/jc8l2W6mah7ZZWQs4LpDpP3oMdw/yAD1geCRSAdISFBKtlwAcik4HmD0pcgSOx
esrE9DjE3Q9459LQr+DPVrQEJ2CHUdsw85uM25xnCKc5TtXa6KJ1PxHM2bAmNmfE1BFH92NCTp3z
sPwQUTVwRaLZYkCm6e8p/5fMQVb2nTo4JPOlGVsH3peQUgj/NbZlJod8+SsUQghUvNG+TiwtCV8S
bGgmu9oU/qXgU6IwOLHm1c6NK40Df+ArhMVGcu8FLnj06TgAOR+31nBd9rU58/zg24agpKKzhyDK
nQ10ThcI5cyaAsyYzJuafC3zhC1gMW5d7ymV1SblsgghbXF7GuKrF8cBlmcd/3dcLA+ESualY10W
23yn4bglh7DcdW31ECn1ZHdfGQmTcuIe+IaFrq4o/FL7kwFLzG56cYejKKEFT/g2vXelia90hi3/
1yYv9nRLzbMusP2PVMY0SYTwyXbYBjTAbMiXWCOnq7Y28+MKa4W9jD75T/U83NX1cbZvi559QE8A
/XeDsmH5aasPCzmM1UATeUizv+WYbRldMq+SiB3m7BJU7773QqEC8/BOgt+afxVEiRCabs8chtgV
Mf0N4n05Kkv8ObNcPuocAetE2wkdfe0yn0LLtUofpwX5oeotrw737mVK3y1+4AVqKCbIGbyzOFPt
5IWgPV0v1deLazwSK3LnovLvcIUoJplt85eRT69qrn7UmIP/yClWe1xXiIoyelSD0DeWUHw64PtI
JfjXYOpsEsja4Z3ugP2irTHtj8z/5+EY4w+ZOKiWU3PMz9Z8mWErEq6RwjmpjKW9Pi9fsOUPWH6Q
oa4Pk+Ntlmc39Z75QCQTcLsC2W4BdAv2jmIiKbd85yTVLaNhp1veNrdBc/Qwe5e0uCK87613T24Z
mGfZhb/PTKCp8mE7Z6j2E6xS9iVl/rv88asBIdLy0aritjxqvcvWBl1S1AFk4hktgt+SAFKU+Dmf
WwBYzn/kYcDLwmtjOOHxmfCj8hKs+iMjN1VivaDp5y8eOq7O2Hxf7ln+zipwx9+Wn1ITDQ1ff8ND
ZlqffE7LJ5t4tME8jVKh3+At2YYsn4uZVSYaTH6Wf8uDxq/lbeG1ZsiXqevMjF4H8QSVKQu7jMrN
h29JNBetlxbotIwweGklp7EK4fn0+UnP3Lko9iYCJDCeNmFKmrpFThiLAuKGg/SMN/jOdet9Ww7P
ApRPkZChO6GS1oA9xIxBKXrXdkfc2Ws85ftUxY8EmbwnrWLHL9BR4uVzbmbJ2rasj7nfX5l5ehxO
1TR5dBxkXKHUMtCPzVfOde24j7Ddd6pw9nPQ75fHpbKsPdFqQ4ZlS1VAiheUoBixKnsVbiCSMrvR
+BfGMJVtIRB/lZhK554l4Y9FF6EgrwVOtKoUeb8WghOfVe0/t4ICDHTNEnolieJd7uwAWv+Q3Wq2
M35EQmnv8rYowNYx4FZk/yG8dhjj22IgkJQGK4ZJEDZEsE67+etlbEcOJOtBmzEdBXmv2EVpVPZj
NZ9niXBPm3Qe3YqpbMzoLbLKo4HaWbOTXu7e0be2cnR2ZK0eii49MKIY8emT6HrfiPnBtRX1zxKi
PdN6DegbKHoQrKiaZHA4o8JipcRphod+s1zn9TmpMBCi+62Wur+7ohHC2ZM0X4b0DbTW47dq8h8C
6Fh9OER4dLRgs+FYx6mKNtFsPiFKuqRm9W5ZDbL9edu4wU8O9eaOyNJqG+IDiMqJeX4lsQt2RzB0
CFPjhqaL4HKd/hQjtU+p46/QQTugAW9z27KbxJ3W+Y081ypmZ8rs187LR8+k+/NRCSQhY98ZYnqH
AzXHKwAmBcma35HOXZCv4BuYIPl8KFrLb9BZgULHHQNrqGeaiE7DuR1G1iScEFd/EvYeQA827JAl
W1Mik4mDeCK5VW+NFAs5AmPSWRrmi9H4M3lPUe9vaxGsmyE/ibMIgOj0oK9zpPWsYJUBzYm/vOj/
66OAZwCgGEFECiG6h0/tqNmhBT6VMQso8WX4yCBmRO+xQSdHvMPABQIAAijsCR40XfIC9J6g8yAR
pADAigWVz+3HVUdqmpi5PVoeOdnhqkVYVdXrrGgOAysXF0nP3G1VawHMJ+MXCH5TAPJX0REbCcm8
mC8bva/hNksWRdUxrVkSixZvIPuSyH9U7XBhlzpmm9TEAZ+mtB6I9gecIXzBOua2PwqtTCawZnVt
8ZsNPN5GDGbby27awHlvpLuowm1btf9Is9zAuoSnutDFN13VEZ2lX8ZpseNkD73Kn8pkeM+5jfve
vGe1h+3MPkw2n2jdBKeEpnNo0isNzqVa7mWjwOhRgRiWVr3CWwdPx0Q1aMiPcWSm6Qbht22wOGq7
zZQyLXTsg9EUW5ETTWfOQHZpuCxlPBDnxLYvtK6W/mr+k+iJXZw773lrPOek/tqajru6aSHh+oXM
fIJDOdHfwJdHDk3pmyoPt5Msj52FIsUc74HIQYqxK3Liq3xLehjEKLaMiRr9gyGNixdHZzc0j54Z
/Vijuew43gw5qtWk3PngdThIXTwfjLfZcFLEBQWOH5u4YsSo/HERsicThdne0Giro142e+3Mv1az
HXt8GppRyllazcrGBSyDpNlNCcqGhLIisbKYW9xiWwp2B8YQgjqrUPsQDozDVBS+g7Uec/crctrn
YGqttVkzIRoTGISJ3k8w6FYVRAy+vtz0eLuEwUAFEIT7X5c1j6LfmzHFVAcARPUbV6lDkFcFIZPo
VecRKLbpdgGhOvl7CQiIie3GNwhOCl0muZl+MGLv5PT2uI+bq5ODjanc6NqQWQOrNb9a0icmRTbr
3OKj11YJBoqhDBmBNIhxt01GRkEE6SKNSUe27PX0XJhQGoIoX+twxAIs852Mlkw9pgxeRnp5Xc2P
QVEfgxIeARrwDvsS+SzrHpwHZiWsNxNNF7UObnqFa3/l2NFzzjDQ036ysRLjt8nEb089nZhquO/N
cdr4Ud6vvqOZVDkrcpjiKYTH/gPAmRY3OH29OVroHCYB8MsmQmO2t6k5Nds6nn97nyF16nQAtSk2
VwRpvciIbRnu4x5ETxpuwZMDAEtRyuOgR9bDFxyMlcv4gDp+4MJxR5htkNq95rfyp3/K6PpTEKSb
Pgu/SU35y9mhTbKKdl77W1b9a+tPOeRidWHzveVRIbIJVEHZMJGVT5y795b2GIT3w75v1H3a6V1c
E5oUBclL2T7ocPrqFrhkMcNgnpZKdKS8s8F0Br4X0xVbD0IvImDP+21nP6SRWLo606+4OxG4z5T6
U2e+iDEQ+AiTeavsyN6FRs/OLKzhnLTfnZeY6yHqzbtAsRTPiw8ktk+Tw78QgwBkwhgv8cDWVX37
EMesEfVnLDjh04bWKFy8QUWQ8DRXpthKa8ZfwMvrrHfmQ/kuQCgXhYS3lObRhqexSbjAfEu5h8BG
XlZY5c5k/tA1Q4mQoRSPcGUfjLkxtiF8QWLJKe0XJVFaLisa982P/eWfcD3cCunonV9uR5ni7nD1
b5Oqr1SzW3bDNEW6Ryg6chXMEu1D0dvVdijcY1f6WyLGNwYH2npGoGIoc5tIl6gPWx+kxQ1VYnR/
GJL22DMRPeVIOJKFHwy7vN6aHaIob3IeG5aBVZWc+gmPvlW8taMe1nmbAfnHYIm4ib2/PWeHZkKV
I9BcVh1QoMRYsmHXjk7qnTASJncrqAfm2inEhKyu2uoWF4w1aO67uQAVxtANpOx7VjkAHviy7IaO
yY8SGL9ljjXA5kJPkewKbe0l/JdtX6jH1mWJYYBYbYb2UqvpEPoGrIacXcTUXbIEzoE1kNcz+idD
RIDcvec2TqED+J37UmERwuYAycOoURWoId43y9iIDwNDHmydmRmGmOq3muRkv0tvOmqPQ4yJPu+w
fvWNje+rdlhx8L+DK7Cg5Hk4gG2BFnh47iNlHkQBMdbkW6BnIJC5F+gdsitBHO7ehS1ThJi5Yh87
+Fj6p9Soq3Xf+Q71OpMEv0XRqHGjpnwB0t6Ta6sl1Vxlh5ZwFrbmLMCSSiBm4B2ixWJFAWrbnTVO
qBxfpZ3rf7E37cOue8saiCRQQajOY1JZeorD0T1YXmbvYiWpogKkphHE7vU4M00LbPmS4aU7aPwd
AbKpqC1ayN4wqTPj3SkGfWq9b8mKYBmHZ0wgg8J+HqHyLb6Ta9k4zZ43A3gmwUwV34XassetspLn
COHeWgbmxbRQv8u53E0xiRfFFOxG78NKeGi9mbFkZ7Gbwd1Rz+1T4No3N0k0mzLvp7fjgKEG4VUK
zVsXpViCQ/tt1jWovoxAjClkepQuBsvp1rrTZ5AgUK/t7tIWTEqYRVCVJHT6A4C62ERGKDRLg3Jg
hBan2VvG66EbQ4lXDsVFa38dLxr1QASPsd+Y94UGpjF3ANZx04Io2ogFDec6C5MQqyfNyrvVopob
qrOMjJNn099O1swYmrFOkVDiU+EiDbIe/FGBxHAQ9g1wfCAjMEUNQk6bLDfXkcDDEzcDXWq/aFEl
3EuAyYCUSGtn9Dha9JRT3ceETZC7xWqra+t5n6f/qpFEt55muQ/5xaanQbrYybVIqBcJIcGVFwS/
WZ4E+zjHwpYtYtgw2nVdhIajR2uUNPuhMNsdHy9ixRG+lckjEdvLgi6bs73RqwCnubpkIzsqsfTD
KVnYUwDB1nXHRwIvY5JsESPLeNw2SXHlvJx3GfWlN/wHAhI2Sej66A9TuVUyihGHlotHtKk3jamp
AuYovGstWuysXoZDMWQYMffnZsn49ERPeJ2NlSrOIuyw3SaLR28jVURpnTru3nYKwt0HZnJuuDFG
NC55fBuzcAGfCAYOTrkfrIkIG+XItbbaY14Z536kgI5g9+5LxjBIfep1vUzXayanQt2x64DRYhmI
GLNiWwa0uZ0mFXUowwcHH6QI02Rttv537ZMH3gU1tTHigcT3d6aNtgjk7KlN2DIZ/rWLGhZaE3ev
pwkFI06E0ZPIL5HPeCAgwt5crG1OWnHwkB9PdGSVxU+CApC5a0MYQM2RWy+qVrFwQ8ZwAjoBo7kf
NdCsETvjbJi7qTdstgF9v/VA5fnE/yhpbbF5IPBL+NUJdxr2HUxwKohGcC7hujVnsKguwB8neq4z
A4Ehc2rPyYI7HC6TgwfJTKsXaziEMsGGm4/LHLl5c6cY0ILpQTCTw7z2J4l0s/z0TdrAwp8Yy6ij
5yCMztHGbpsRFl8z98x3vA/ARpdpJOW2ihqxbXHuITElD7XqQJiT1ktyk578YsOFuS0sji4pwoOe
IJNlLZatyuH7G2cPbTL/5SUDV89nHtsYB6umhBBl/GU2TJwYFgOE8i9Oy2q91uizYsZMQsQAr7nO
A/j2VWvTi0of6Gz+R87TS6xoO4NacA+Y+Ap9DxRh9hLb3cEEBm5JFj+2rlhD2caSuJydyyHAMc3E
644jhJYT/UznWYvbNvsyKja4o894m21m0RLIgfnfZD6/67MUWZ7/aSVOv6ndjPGzA4aEBfNd6yMC
SvIF2zCxmwdodrCo1eoIGJg5dJR8ASQwc/hlcE3SZNNshtR5RCZzckB8DXqxVtCaUJZmIdACOwKy
7GzqxBs2PsT9lfKmk2z7hFzx6cd1wlfXn0NSLXHcWWp+KOuZzHnPBUkYuO8AN5MN2X1/YYBVf0z9
ZtM0R0R0rTzlFukJTgLPuFa0jzxAjkAz5sN+dGu9A0BxGtL4ycHwonKIhzD15rXhyQcGQTWHj3ME
GE6to7FEaDND7OYis4sqzoq2AKTeFeQyja/DOM0bVP/XxK45uAZ0JEH6a3dwVNFs22l0bMus3YCp
JDSjzD+kizKjcx45JYeNbPqXuRu+7dTa+qHBPel0u3r2SDOqYLe2kucGwOC7MiHz1DN7WhOWJoc1
egEScBCM8LbIjrly7Rn7iJNRGlPMjme4xiPjeWMR2oaKybSBVkMzQVGlN2+8HDNxIxYb0bWzZqKa
JLSUkTZOWxn0Y+Mp0gvhVbWovIuSbI7gXnKiU7JjF6m4b4ma4LxnN6T68ileVNGOfOnY1knbGI+B
rtQddxOFa864KmFUs7wk3TgYsEKkPJ1gixZ52Fi9fAPUk/V8FlzqMLrYZY9Zq2UdkzPXsgYcdEWe
02yTlGhZAesACFvK2MvQeqtTte7z5mDDyfBCcY4EXw6p5LlKkSKQj/NYyOmtb3yoWefeLxnYFFn8
1qO7aIQEkZEqvlj9ISdlUNt8cJnCLOgM/s2dw42T6Le2RPeUG8wiAa7eWZECH87/5NsBsHfD+E5Y
VzIE/B4amlB7Hhjy6R6zHdw/dCb3ZRT85SY+HcFIjpC+15a44LUova8qj5/gO2PoV4z/Ww4yW5sn
maOlHpsvL2DpgjLBT+VNsTGbW9Y5NV+fYmAmn6P+gdWDGQVjcJWRMt95zLQ96GSyeQwmxummjs+a
SQ04iAz+d/RjFOET3l48BuEigGc7ppppV6LyNOkzrebPSbmEHJ9Cudg3IszWukpekgmFnuW+ReNH
FQ9HQu2YHoRcj5VDxEKdcBTGxU1OQ7cbUDEclMYd4aKDQO2Uf44NFDQ3Y4SnwcwFAS/bFqRTjSEc
QBfq36OLG81gJ+nNE5FDkktGcLGbDAT7svkZuxp3Tpt+pP6J/AwihOL0sxu7PULng0Gr2bfuB0QY
xD3AvaZIYjlhPTHB1DX5KgoHeZ6urXNuGV8Ou0wRIWmM8/YTOU+I9wf6MHq70fNgcg9IlbGagzRp
bbYDgajBFE6WScIIM0Wavs2SrcM+lXiMGVU+qrHRgP3nqN/EL1+8ZLrrp/y7DphMBoLTSYRxvg3q
6JT39rTVLMt1E3+2ToYtsev/+gQ5uwG9u/E6nNGWQa2K//OOwdi+qn29muU1kD5I2RLbRfIee/wK
TIWsoMPqJU7Bs0hVsBomlyFb107mbP2aSVxgZ6+e/KYXPLfLAsSNkbPD6mPG2TtrB9VclOwD/gsq
EQZhUN3vup4wEYfM5DkJ5/XPlDdPPYX1uk6ss8xrcHNDfiyEOElH3g9mBe5UNZcMtnYpKfSS0tnW
ujsnPvL2Jo3gDqjpoa0Y/rFLkO4M9L28x7JUu0zwE/icuu5XvR/QJiQAPqeYsX8cPCS1OMe80Bjh
oqHGUzViB824/wVQiHWCtK0MCe+TUYJGscqefepnXBHM64R6LFwOlb7IOaRH6yyS6q1Y8DgF8KmS
W6BjMaSJT2gH9TvTwGc+Nj7PaiI+FP83mrKFcMXZQow2EyjWBh4JTk77OEXmNvUheJmMq6V+n7Mx
xZPCPWdtbR/FrNsBTyStBM0mG6l8AL8+2uOTMslsqeGwCYSxfikvs+d/GBFrU1vE+Cr9aTNmw5OZ
90+N4IRUyjKgmKFIg9lrh+k2QGyzzLOw1/Jclooa1os7js0Os+Vwz3sA5xNniKnTd6qhc1kwteRa
e4n7ECvcCBzOJEZv7Pv7lAJap+bBnV+taUGThIJGhZoEl7fBxQ4/nP1ikWNybYobzIgnSphnLx2Z
Vgc0JdNwaCvvNjaK9MPg3rbsc2p0T+mEfs9w1IuculNtlF9Mxp/t7l5GxS1uFLEUkbsuGPXU1JFI
mod+Sft29l0zbrsG4Vpnb2dV/iwvI2IwpqT/5weU1Y7hbtJ0+DfX+hT1ek9PDPxofikhtbsTXFXT
qraz521KO2cOJL4jY0SeCggMwXVdeDRqNtjp8jJytk3581g5B6aXAzLruvLEXaXDl1akJ6PvaDHi
7o1fJ4xpm7Xo0grvxjt+y5j5jgYD47oFC+1IwuAJ81oxOd8iOP4YDZcJecxy3obok4/d+NYx9fAk
vKsxm4+hYMXfhO2IKl6hxDj4Lek1CBVlMu11ydfUHJ0ngxSrO1K/+ofSXl6cqbKV10enBocNkgqG
vAkjzjBj5o26wh+DzzhKqFrT4bcsyi+rD8kiT9KziZRgJm8CUqdsyfJqpbPybLINtPceaJD1Tewd
XVJPLaK1O+DWY1y/RZqJvY3vmfxaf95O8XCLZfWUZuNejzQhHQ6OQdXv5mACQnXeM5BFlZl8Dxlj
BPI8wWEiCDbYfFQCjxpyB6caP+uZ76PZnkxboGvmkGkGMW7iIGEjCHY4BOvnMBECLXxnTRxWlvEZ
Ne4mGwg+Dnvo2y1TOO42f5OCLDXRGHAmHtoQHZrv/whhXGQGvK6z3WMmZwqUnM2rMXz894brCHE/
+7U9dTi6sawkDWM5LhR6SDROnu7XdhHcFILPkuDXwNyn/d+sWixDGBOb4gVjUQZhmBEpOYI4Z2wM
Ro9Trw8JJ/HaGOYHJYggzpGAObiZMrJQ/vuDB5l+5qO4aRqsuxrhTkhCSfdt95CyIzaFHapKCyql
GYImcOvs2axnJiqDLRG310dblpceEmNqB/tEs8gfHe5ucl1p4+nIgc9I0/yKG0z8UjqorbCVeYql
QeOMD9ECTxONh45tlM/V4qSOc8pAwS4wKDhBZ7CKwMsoF6enuEfsT4F6EgA5p6iRqzoybkaWzozv
UP7iitUZSNtpOsyqPrtL2FggkPK4bOf/m3AMnfww3XgjhPPoxYqhXW+f2GN9gQznt67eWzZpsu8D
rBTsrAcTMdBYTMhGubfa18TTrFuD5DVcllzKgVQPRgBS7FNAMGEejkjf4IGIuL8vU3/f++hwGn88
NIn/jDQk39KVOF70m7R8YaoG2V0Yut+GYsHHjOCW07qsUHuTH/2snf4kFnGCVMiXHCd7xB+rFBbl
MYivtcEOzmtooET802ZzuQaY6fu3FO+nasY9i7NTI9kNYxccCgUmpRzfypfW91ECYk3BPLauWzia
HkhUq0I3A2gbIwD6KKMon0vfb/bBImconwczfSDw3svckzuGX8OiNB7dmbvj0yRWFf4bTzTZQdnE
A1uO5QvB2D0cCL0jNjh7MUWzrjvr1ngSeG+NZsWr6qMH+bEWJXmN8LhX+WC91I013Ps+rCt4CdPa
kRRtfL3BmFapc3SQdTFl1R+6rw8hgOwN1gq0YJUTHexMrmZ7NmEyDGBZNIWVNN0/u+PtEa1tAd9n
jRlN92rqMICltY+J09nnBZw8Z/iXmsw8YML91tMLOEim+QyzVr7T/fk5sZ2k0+2a+dox1SGkS7T3
LavJxv7xjBG8c8K+c1zkjGn924CrXQjNj0NL91DQkwe8DkRJFosSyVLfYSYf/jdqFie37pp9Olsv
djtitGjYH6gzx/KnXQiqRfUlBECDluts0zH9XnWF8dnO2LSM/Bi5JBbpkOJ0FtcYdR/K/fjBd0b/
rg85LujLlyjSXVEsirSCHanfGfAG4j8iw1ml4mmbRmaaycB+LM4ZUfvqCH3AW5seW8vJNq5Tpx61
1xg7LvPnDPCYCLyz0Si9sQzjc9ZIiJENeBTaJIo3Ae16cEKViXe7bIimJqJiOA2Odw0tCf5g6B+i
kDVtq/CYUbagzoqSx3kwt0aw1BQEBUBH4OJIAiB2Ke5QKotVWfbjISidU0VoesJOeM8nkJu0ii6J
QB3L8TgAjlFaPfK9LiWwM90Hvt5xYuL9CNTGd1BApGb8F9RIQXC3FDvLoHdSk7X3TBJl3Jbslcxl
hOU2AcqY+T7qQcmLCewN6FOTp4o/I1dLhWRiaG9DjO75R5lZv7VjF6R6DPsR9i7Bx3AqKx8RFruy
42SS50PVh5berNflYoxz2XIzFHSZ/sFIMtuehYM1P4zcGVCoIIDV7KZTeeo7wGoTGy8z6xhpcM9k
LNPasPNPlOnHJgxLEJpIBqUH59+0X7qOPCZHFc+GyQLESc6OT70U2BT8pofkGKb2fIST8GQOI6gy
K2gRP6V/7TQioKM3dCq0wZ591gFKMccm8qAFPjJJec2r9KuyzJ3nlwyWZACemIsUR3yY7mM2dAaJ
P0mK+xFqHjS63D6H4LJMZH3VZD30c/LltMVjWw8EsQKtn7GHQuxjtTFnxrcrMGygwW+xNgaTy2g5
e+p6Hq9ZCeIhCHtNQWngjEJ73Pjun2OCxEvRHtCeQMf+H2Pn1Vu5kl7Rv3LRz+aYZFUxGL7zoJOD
ctYLodTMORX5672oO7YxNmAYGAxut9TSCTzFqm/vvXZzMEKuZCcrzV3lRaeBXjNaDmB1GO2VDga8
ugi2NpAWhlQ5HODo1SjYnZZtzbS2IGqXZNS0SF0+pw0NMm3Mna/xkBZDA/ME3icsps01kP2H1jPY
k1Dqt04kNIwyumm5xVJtBQLfEDAUnOoVNwRrJ2MWqqPjtZbqpTfVlTtfD30f0ZdQ06IS3dluAxeH
6Td7l2EjEQgpcbP2dRtY1EzV10GWz9zQ9AHYKam6DsrKfEoNRgULzCjpBGb2TE1ovMZnYPUmIwnC
IjmNJh4kCgc3XZ4jG8Sqyw7eBM3GCJFEp1hZoAequz4g8jdjs71IQNGsHe7hIAbY6AzYWxNB9K3Q
rdwOQXTN7ORe1TQ2Q+2qvcd4gUlB0Zg39B1tNOo10cGBEoixJknuZ695aAfboBaYM3BvNH4bbDUA
/kqPWD0d8Mnd6LTkCdPVaBgsjZO3g7sFP8wKTjorr7IW66ntum9M1AELhCn7HrLvDJ+RiFTpVau2
2ZSjOlP7F1FLymON4J1GE2moKs7TbZfUd46NJTPkxJHEBl5z91xVFlYin5mBj5Ixpvmt7ZGFwk3z
XjZNghfaOE3j/IjP9Lafa+u6DLZdC1u7cKrf0xBe42Bnwe5fkNFvrbG7nrTCXAZ1YefZHdagMXhM
xELvC5PjQOBypIQyiJq7cvQBKyTBwV4CStUKzY5EdG2Ji9zk6Zfl8AVEnsEY6r3jN0t2QUuuA4PE
EyFJP/T9LTrtCelb0AXW7HyMSNLznqgTXkcLDU3icWWl3Ra9QmSdjd+2V78Llw01bRubPhZ7y24f
B+5R60F21wPhZ69h+D+2o1zbjQVRKfxO6Voe4vi9E9AduTcSTwk77H31V4KepurkqFuA0mYKG6ZK
P1HoeDXkt5vluPjcGiVofjdNPIgGp3QcPkkcr/1hqm9VgHJHP0/m6S9lheNOmtGzBcyvi4wns6qz
Ax/w1TyUmJ9G3kJRG8PW8ZcupQInONG9ba3iz9bsbgtI1B53eTLQjHosU7n4eVxoe6UviKrZbwMs
8abl6grRPMnCC2KzTOEz6h1FSrVnjW4I1onTctzoezxPK7i5Pidt5L925q3hhtcis1eTz10H9il6
y/E3Z74nw5MIoMbrnOo7lhyCtAFSzSRaPEzMcGx+eYYtxgkDdiZe/e04xju3TrIt9mczq3HbWZJP
hQ0tQfUvBQOE3Grwbxq9SwYdYUqJtaP6R9nNO8dH5gzCVytoHwbJkc1lZQA8gmsyzr7bOvsecl6o
hkqf5cT/2BTZW+DFb4+lyxVNORqjtqF6bWKHdMUSos2XoQ+5s3XoELiTN3XFh6uhJJQE/iUDIrjG
TcJyMCQPyDEPJl2syqeEivq2HSW44dYReUibQvAuKy6ZsPR/Owj3vC35kX2x8A0QrCMnOuElHGe4
t3NJ3DiZ1zCrB/bFrd3qC04SBnjzXMyH0COxNOSjj/fO2U/LKahmDueq6s2hcxj1jDQxSsRumIlf
BUshkODmQosGc415ztYM5a6KxM3XzFhInljNIrWmL6OPEBJMyMFVr687Ex1eedwfhek+WgFy07Qg
mYzY+21JYrIqpqVU9iB+d4073Tuw9qIec8E0eyhTtxGH0K0RcJPwZfJumwhGcxW/zt5i5opJ4/lT
vsnj9AwvkMk6H5XCnz9ybzggVN03I9BVOeACd+t7ty2vfBEXJGZrKiHNr4A1bLREvJmdtAYd3aKa
+nh/24rrNt73VuAe88/Yil5FPxkXibtIBGiCF2E+w8FcUad5NadwHG2GuAzjGaaWw0seUFvAEIwl
4cH1uM6nigFdyBYiDZA5hspZXBP+Fs/gNQe/XZ3TH4oNleEhMtsckH4AwuUMRs0qyYEX5JlG7GXk
BMUUTeIj1xGMdsx7ugI454x6My9zoBaqaYGCwls9FAQYaiBxpNl6JgTkgezXFB8ojo+3OLWwO7bU
Z9TdK8W+n/5yB4rETBlUNJ/q7C1DowLhy73RZTIMdAUs3X7UxDjIoo2rsh4fBypKQmHhzfCyqyA8
BdK1sCoTypR2u0vIRVr8FGQRRYaTmE3riW8RH5oMf4adMgo3bXWQXjfS1n43cXEyc+PBJnCsAm6q
lpszaaL4U0XtTRPC5aKujK2GRXqFvWU85Wx7Ivuj5ODFh6bHNT7n4bktXN6DFgOwk+fOyjMIXbm5
vq2EOcLHlva27NhuhdDWajZFAWrvVCyCLHSKiLUE9LlN6wEbSXarR5Hw3hnuiM0rPms/craj/jSF
y3qSLONPwcbQdwx0dbVESGX2WInxtZk1GUFvWnn0Sa4HDRg8w2uCB5CtI0U4UC9jcKAa36lou3OR
xuFmsotnuh/XDtaaVf8cZd1z4XIrqirgY33YnCYHsSaMQnPT1b21HRCdudbR2mt3cld+RDtgSnMy
Rox8N7u2sxmWkxPHQjOwXYa8zNwxu6/b1JX7sqE/HhwZDcV2vma14lc3zUqUoM86XMkNQxu2plxU
Pvk4uDP5WN2pxKX9ObyJohKoAHjXsqk+naUgwFfgapInyvfms49FMrM5gSQ+kb/ZKI9TgqWlV3i9
TYNpuyxt8p/hS9NRdavJ5NqOcdeSuaXqcN6i9XXrTl55FZyGcQrfmYk8Kf9rHoaIST3mOLqoB6i3
Plu6wLhxTcQ5UOl3QnSPptncjVRRXxQugqQdDK/LoiFJ6FEb4d5nSXLthPmnEZlfc8I2RKQIWshJ
HThjgiw2saXg2RoYlGXU3gbx+Gg7Ce6+etrXWf2VmW6xKQRRxCZ76z3c7cXCgTC80V+nqnhpF56V
sNsPxVAXBx2d9cjADtbT1iueLTdqwXLctTM5RHLlj5Z2NVuo9BDpd4t1OC6GW8dpqe6Wx2CZyTd2
+R7kfCQa6TwNSyN8bHgEPzmRJMo9hu2zrcAXQiFwqd1kzrTIbEifHQVyVXJOoeCaMxXHvlxAUOZH
btfHpEDUtQNEK4/3yDQBsfJR7FY2l6lZ7HIzuUqFsWXyybBlgHukymzPLZtVKQahntF/IcEYCJ9V
qbWyd020Rrf5wnZAdiXI/KTNNKX/AwiiSLEx1Q5rIuxXADzQMHKn2EUwgqa8208eacqpTbMNc37V
G+T1rXU0lJ8yhztWWuE2qfGBub0JwtAkvlAM9zRGEspwvLtg7F5ab+SQbQKJtejtil0OHVyJlgdM
oO7MfFPgedE08TAy/V11+TYthmrDkYi9tqi7iwFFG2yK4NWKP8E7RReRCaRlapp961psi7AzJMW7
3Ta3ziDuhtj4ajNvlzMh2VgOUlxZDU+zAw8+Ibm1asfxU83G288fxkjhE21oCNeUgit7JLorqxuJ
e0XbCGgirs6l4MifTtzN8K0/j9jbncHysc7UuHx5aGmYuTv244j1GdXMxEcM4X1g6VonhIod4XIc
YeCkJTUjk0Ip5NiBBiXmDwNFE58WoDS/eWr66sZu2++5Q91fHqiswDHTi/em2CKsZ8k6axTBxi/F
ZdOi3pPTMDyTkXZtPllu2LGshJdZh6eN6/4qXh6wKb092QrOK4HFv6ZnNUWiz+xjFHRP1FZH9DbV
+cZWQK3cYU1lI+HT+b6U8DZqImvkvfQxB1sy0ay2qWPrLuIMAW/zQIoJtAQW1nUlxU6o8gpT3bfD
yfHCGXkMiZsBHKxO2QTT1h3XluauzC4cV8nCvazkE/RukoDmeO016CaQY3T4VkzhvNFSfA7kZubC
milqhIzW6f7Z8edNmHvccBniGUErdnY9nYPGhUyJNG2GnCuNusI7Kgk/B3ZwYrIVXWhwuxkV4MgZ
iMfcu6jJGLC7tivT5mEGHv3wJirzWNH1kwb9eqB2Fg5piArD7cSdOdqyL4L9W6hzLVa2ubA3O5zc
QVgiVCZMaRESxdYI7d++oMPcg81i9JHcolnejtSb9j5CoqLbiHGCBX2H/Ekr4yfmQvG5ppyhsB5m
MeBv6vS9Kp11H2Ri5zfkguw0J6Ybyl1Y0NXtVLQmq/RoFjpbLSgLyYpO8tHId/587RhqXE8c2eED
wMbKGDHqtMBHGPMu+zGbYSmLZ6YRE3SUJaoxvzXlSPmRQzdJ3i8T5OWdymlqHgkukAJCoTTwDzSG
poTIGn4bSw/LlIhNo9F2yvJVeOUhMBvS5jQ3hB2PLpwY/ukM30BIRbLRBIzjIzXjhOT0iZVzR9uw
K1uSRTNzKt9IxGo2wZoNXG9dTFGezTJAG/arkMFARwoKSc9rb7ndMzlGc50abF2IZy+slI9K5ddT
MtdrsxfBYUbuNOqJRVr/xqv0ERU1Y28d7Reok6RBPDB9anVqZnAJWy6Dx6nDQ11L0usGuV0x9mvm
ufgVsVmt6gi+UlPM7+Hoqa01gnGR43dljtU+xEVUmrOCTF8fGDKRE3epdCswFeEpaj5adKwLa/aL
LWv6YOCrEyEIiPArxBAdZWjO8QRTnRDNif+4ZEqFC20COOcVV1W1aVJQwZHsacuR3LSl9rH5AIyp
2e6RBVzLkoRBUOcG8tpiNsos3m2m9zGG3Qt/kZ7atnwQxe+uLxRqdfo7jSAw4wXc+qGmsxuCtNss
YavYkj+9hb2eCV/wSaICuRo3seCo4nMX4w5F0U7wODIZpUtl18ePovdgLXjynqh7Bcpu05Mj5v1P
nrO6uOdcghuWV4FaDz25S4fktplK6JIq3k4VQDdiDfhke+scR/ijlWYtrxT7YYepO3utLZxwrkzf
vckta6NrirhiiOhAZRjhmtbjnJvEl3KAM0Lc6mmJ/1a+SZ82EZewOxVFidcvfu5jThZz8F3YLfsH
iq+EARkrq58dpGFOuSNFAF35yYT0oxwWB6ltMi7tjjlZgC0G7j7DAx4vBIdBI9hzHK8CXo4pQ+FC
n/BGPp8hxwGs9oBMaaQjhIU+aM0x+dzUYFSVxNdZUvYb24/tlcvpgePaWFBU21p39Wh/5eRaGLhP
4N7muL4RTubuzVl4F05l0sLQKioEfFHfNEZ2ZySE7ZwSvaqgE8GLKzjcNdnyfGLRmVhxnAlRubaL
R0bp43pIB2/Xh75zboL43XLcp2bw+odwRq7oPPvaDsrhoevTlI8XDl4cjAdOgsMzyt6p74yOSZcT
3ydYdO1sGngtR4uHRkJ23dBpUtv2zkpd/WZ6dCRmLSOSPLFeCew3t6Pby4OicYuL1j60kjaE1Ena
awWSkwP2ErCYack7mg5AkrlPvuCDX/kFv7uY5i9foyhtlOI05uJveAydYRl6dXe+pwEzZ/HUwgGg
r00YnVoXwVgTBsWlRSyhIkfJrNtF6bW86CNIAU1S2Vvf8cTedenc+LYZHNClkKSSxD0inSbnEvfv
OZqm13KYaWGo4fROReI7RwMU0uiFlz//Z8nwpR0k7ovADLC6Ol14GduNSdsSG/JoDtFMfKngLroG
k0yzn5HZXqzRa0nCONMuyBnr4EhnYGPlIekCtM0kLjeRyqn+GMbvgWnC3phFSK2D47KD7Gm+qy26
pPmr1DaMnWll97X2k1Oj8/RUKAbUWEQzPomQHJp9YM3kOHq5k5a+ylVZHgNqM4vJSRLmM2G1tU2z
WLu1QdqWSdit7dqQpeLY3nr0vK8NqL4b6UzDVVb49IxZCE66obSuGzXG0kgsO46ft4YdRrXjUnK3
Pe79g7REsqlbJxTMHs0Aq1EZnKqwXuJinPUnX1evlHHDAuLfbQ1MpVfB1BEFJG+ySt1u+ZYMZ7aD
ju62uDXMMI0/CgepXE5y+9eLPttyOv14ZITrplc+KC41RdO+6kg767y9bYp8Nab2cExHN+GY6UeX
o6I/6Oe/5NJeqlPAewPI8tfJMi6GNA6eCAxTFi3M8GSNznJDgiTCBB/EgBsDOk/jYW9lHNgqOekb
UUt9w1tDpJw3YKfoumVmr1zu0OkLN6YEGJox35qzE+xjCd0B8XwbWh4H1AZD7lTT4EHjVPEwKT98
yO/q5YbW2p2FSQoy+gxLsXYLpnH9sxXqWnCG3FqerDCAsBb6y5UY2lF6aknoN71ZXoUjZvK8SeTB
bLCvjilG8Y6N11F0OUYVCndruK7TUycLKmL/unbzJZuy/KiUtOK+8uV96KT6Es6m2DnLlYttJTlP
KjGuMt08YY2ebpK8jS9dL0WdEFP8MaKwQLDDt4MJsNzD929OhY7RbJafOw20W+XESka2qQHZ/gA4
TMrjj5No+9dn3whxocYWPiQmwwnLGhg1I6Sx5+ch0txMaw0en0vLDisKWgZexRIjUAhlJM/s6XkK
UeEqTUOdjx+mJS9y+XMhNmrpJJBWvufTPODy1MkBHYphkjPT2Sn7dGOUxZeRdKzyZiQf/vu/ijDF
tLK8anwg9CYK2Tk6dtntx7b+cgFQbPKcMKLFs/SJEJy51xY3ymvq1Uy4cx81IWg76xMRQ1NWX+Wn
nKYPUar2OrLt+5/3iHbThTvE5KGN0vI8m3B3IUYcjKiyXgcX8HBmcoyMsQDK7sQVURI8BRCePCZD
Izf+4PJ+ycTDskgY2zYL9aC7GdVCKjZQjAzA+0nxHOX2ygEAc90MEH5FhHYo6mOTBO113rP78Pz6
lpDKHRt156Z03O6x5gga5RV1sw16s0Kh02pqzsozs3OFTRmT0BZrssI+MNX3Ttzsa6P6iH1/eqlN
ihMrf3yqWPI3cRsy6M90elICqHwm2+TW9esre/D9jWUG5S3zT7IBdE6tw3Z5NSjC2ikzbH4G8KtZ
OeMlGVmAhIOX7jQuoLtm9G6bwTpWFTHNTFjOgSM75qx0rJ5z/TuIZiiK5UL6V/dh4Kt7R3ocWFTy
5mhNqaPBETjs6ivPIsQvJcQz2Z2Fso3rgjVzYyQlmv4SFe6lVZyDiuow5FO6i6vUvAlngKTuPAvg
nuWwVNnWV4w7OJFYtVttY/tzLER00A1hpcohqziExbh2fAFpydXR1nTD6W1BQc/o4rvSKwhakqK2
pyancJDSStqgrUthUWSU6/qZqF95ZMfA0UZhz08Yyd7ngIsuBiNPvtAOdpOOjk1XOY817lqAEcK+
GdP+dnGnbtJhpAeUVMAWuElzGOjh2/x8LEY7jc/BNJvn0TA1cg3cvrCJuGgG6d/Fa4Ps0bYYvfSK
WZWxnRoVU8sOZzkD9mk1k7mtMgEYLxzdE2QV3PZzkx87hi1HMWGmiR5MxmTbNHdAq9djfXCV2+yK
qiBQUVA0oRZ3WaXTHVqh2s+p521UCNaFANllb3G4SSKLZZ7wYOIlFL8N/jHObX3yEgYCo+biLIZr
jbNxbWOQIn9SMJyn4uYHMYF50bgSBHuUgIMbkueLinyfafR04n8rMzPPcMqNXdeN5n6e52thwgJp
THybMWLpBg8zH6YxPCUjlaGW67uruqEXqO26cKNt8lsOabPEaG7c1Ef9wYJLhyNt9F2/j/C1z5l1
14RNd3CJnY0qzc54uPx9yn0UwGjt7PGqq10Uk/fgjhrv0RjOXh0Ney+k0C9HwpJZA5fGzhcoNP7o
coiOaVe5ezuYj6Vu2NTmHkchePi9Bww5CJa7U/BhNDlQhJo4dd63m7lWcG38cGc7vrrwicK7Revu
u8x8LWxgfTWk2iqovNXsYRD07egQCT4aJFNqEgfpPudiLJLQuoz14MCZrukptmkTrswTa1vJuQx7
UWHE7zl3KNXii/IstvVDm+8cLkpAR521K5eCwCJ+RQcD5WQKMkoELidD3Pe58RYv69/UipuBRZzB
an09pc5lNCHom5E5r8VgPgmmVSvc6Yv3y02p+TrjPNZPPBxUQdw6ZWNvJq+wgU7JG7eYjl7oHDnV
oMBIfqheQP+EY5gUYRgk1SO3ZA7WYSQhCbDkFiRv3Nz4XRqAhwmYQwwcs25T0o2lO5ygIs5OvjGE
R3htrxUbdczRAbHpDttjVRZrc54IFc+/tZW7m59fy91pG7uEVjDtXpo2UbJ4bqMrjxc4hkTujPO2
dEeO7chOK1NqJLyailecxTJImpOvKPqwCTZ6Zn1X09LLhnfpZ26+Gsb1bqaYquFEqhyDKDXfplTk
XXRp7h5my8PeWr/IMrjurPErGAmRtq3z5nNwSz114h3taNNL95YW2L/d6cmLkEitdISrN9SHuDMh
SC1qZZdbzGtxBDcMgjsFRzoZSB90xHw47UM77kCUadwXq3AhoDpWdfY8L9oNygT/gzyy6Tq8sAKB
ohUpU84qX3OgB9Kw/NCu1k96KVPPM2o0TbgVqy4++qOJDCdBWxQViZky2YkM2k9ER0kY3uWO7s46
ltUaGecsy+Kqc6nWofKScmNjWg/zdZ5j8W+s6Vghu+4oTXmabPv480DSGbptAVHylo2LeRkUFvQA
AOOmxeiDDXqcEe5nJJut7Xa4dVNeZcNr7kWIJyCvh1vC+NmaePaxSPWTVXka5BNIWVKkVFFM5n0i
pteWi3jdLbkVuveAcjIQw2KYvtY9eyOHq1CldD5G0e1UmuOrk2B4KT4TxRRwSC1oFDNBZcc8pLCN
unJ+cibul/GlZ9HZ0UYVfJkJgBAr8XL3fUEJYC68eLapibqGHXDqgJi17m6OQZTIkbiGNPynvsng
HLCoYZ5HCqkxbER9dAsH5UM2DLX0QB8EKeHXQrmExHLrxpnMR8fAhspBiolPmb1hdnQ2rfumKC8s
2B2AYmAgRPHJllmUhyaqMEB7DNXjiLOEkTC8pQ1mU++NoPlsSZKEk3qPyuImdduf189TYNfSuN76
guRZy3NNq5qBFD17BbrLz4esbOpbNBS4hDNdcost1o/MQ1Hga1YAlJjFBnchs6POib8ryRmCmr+H
qkmTcyY5g8jSxOxHD+SvP/717//+r5/638Lv8qYkG1MW7d//nT9/ltXUxGHU/Y8//v2hzPnfz7/5
r+/553/x98uYVuS2/N39n9+1+y6v3vPv9n9+0/Jo/usn89v/8ejW7937P/2BIuK4m27772a6+27h
5/08Cp7H8p3/3y/+8f3zU7AefP/567Psi275aWFcFr/+8aXD15+/bFv8vFB/vU7Lz//HF5cn8Oev
+zHugC1l78XX//pX3+9t9+cvy/yb9C25bHOELXxXOr/+GL+Xr6i/+cqVyvdtxzGVbS9fKcqmi/78
Jd2/ebjihO/hqxb0Xti//mjL/udL6m+erbBbeYACBJl5+9d/Pvt/ehf/+139o+jzmzIuupanIy3z
1x/VX2/38vxc03KEw+7a56FZHj9v+frn+x39Hny/9S+CfWptxSSqOPauVMj8kXJxoirLJBIf5dVs
fHRdg8gEs+6YedhhckmYcg5wGg3mVSwfwhCiQh3YGgmooetVK2AvbF5d+w7LOOt0ka8bZTEoXwxa
qel9eYl+ml1IFjK+nwZOiLr8jCih3BQYVAFo2QwXKFFvqn43Jkx0DQ2frK3ccpeZM2E84BiLKZHc
TuP42AJZx6wcGKvs58ue3ZelvHSt+DzsrKbYsTnA9l1OuF4LQ21iDnVb26ATeXBGYJLGTRUzw5jJ
OLN0IZU5cXdq6xxwY3xZh1a6HYzUoKYOmkxZd/V6xJ97Ydn5YzG0w7HGu3ZRTAwwK7dl1D7odRTh
lzzZdgpwK+lAyob5B1uR6zEM9C50YI/rWd7pwP6uagCFUd+rzSQfeofTCr15P9Outa0dOnSz5HuQ
w2eejt0xlq9GeracjjxAy8HEBhk0OEylRsszNtWApUKGqMXdSF+9nYfHykg/+rrCBT+MLxzHq10T
ELsPS5q52+a6yxMeW8bcg6Pitu7bJ53Ur1GILcHhRW/rKVxA8WwLEIu6Kj6yM7HW5QJISBOM6BJE
ydDNB63SdoueJkCe4GF4j/FMnYj53Ye1ja+ewizTFd0a+gE8MfplR4oPto6hOwjfDH58b3zsG496
iwpntTlSOTSLRS5J2zs+WCtbYTEq1XzNPGPfO1iS8xw/qY9hY4pYzPMFiyzvapURno6CU57YFOiI
DRM6wA8wt7MljBNVCA1SRI8BTtF9lo+84THYxK57aNrY3jD73qrFehC+1Eqpi160hyHOva3XNKiA
RXmPDPeG928m7j24G2mnRzqgCfRPZgiLx2xvDCyZJB5Opm34K6OM1W7QbHJqNwSnB/yr0gUdtcF0
JagSqyWwq2oU0TZFX78o8QnuxFjIDS05Vc+onLlahCMFvpvypvrot/a9JariiowsBUS08yWSWk+H
AF44Su55S/NkRjuNmYLjtQsj2GKsfQahhk+EjTyz8/CqJfsg9f3MZO7Ulf4jw1p9q0L3Mwe81/VR
z8jMXnQ4jBAdY3kbvyKpiyLdil7OJ9Bmt6YRvdXGrT2radO15hNwluDM7u7eABYGQXY8RUQ3aTV0
rsZi6vaqAx7IS1etnBczA5Y/jH4KZpNQFZopFoOh8/bjQc+wLKLcOsWMV1btwHmx68vi0kbtt/Di
McWk29JVTM0j5oVFNd3mRevzrNBklD2TKbozuHKsNiHsqH1q/FSAYg8suzA8YpXx/BqYItnRovQ6
zM5Jpu0AT7S6dZP2W+f4AsMaaF6l5mprdSm9PTICM2vwVhLcsgxZ3HClAfhqw9PcFjRRsItJJ0BF
M+gY28GQgfUqcECgBtZOYIXbNijXa5oAqwrlwAyikmGVg6BkxMy9M9aQLiThoU3MTjRUqlU9Mibz
QHbjxf9g9o3vTXYH33MeMTYxwzRQ0ayZhAG9LRDLD61J6gRoiGI/GbOjqU39XvXQzjwwBkTugo1i
yQrnLt53TIkbWWyapqvJTNKXN8ei2kqrf86T6oNIQH2IMGSU4XVEmQAfe9/boa9czyY9oJEF7z10
MHd0FvbNFqnWZ0aqvAB4K2/b1Nwp7OoUydMqH2s8okOyN3v7qU6Puc5GinNoIklCj5nppGlx15OH
E4bRirPsmfIJK8OyNkCwWrHpS/ZuL75cK2a+nxEP8piEBmN05AqLEC03dgncBK+KuXax2so+uA1T
4ty2215atea4TLk2xi8GKn6ziz3rJo6pd45KTjBElJu1j0iVafemaaxoF/nfVcL3aU5ATGznd990
B4BszZHZ/rAxQrxfzUDMIWCORgFLDbJnPcXesQCwcz04WDjYEa2CigH93PVHfDILkgOmhYtuupHg
QiIDgI7i9hhk1UnxF8ynIvA7QCwSRsoXLmQuwV+XStM2D78qEzGxqi4JjplxggnEqKNgl06fGZBk
c2n2cmVDHiTg4o4zSuBc0q70vwgFpELBrUAFoTbabKceiF3PAA9eOeoE/q/a8V+d+nMypuPEkBHQ
kHGHm+KtMVy1qgRwkLgRFCWVpLAK3zurGZA7X1t7SXuUjAd2wYRRFeLqGCCt64pWvKTtXjylDyyL
7RpIPiefzLgbOIctn3ebm8t+ANYdiCDapSkjlhgUubYkjNQ2Az/EONWgq15OvtwmQ8u22SgPHJBp
L24tl+JL8VQGHC7Mqa0YIY8kDzi8rlvh0Qiz7iZxOeQkMzO0ios+l9A18IovSIpzVXJEtVNvbScQ
RyRe7xfRzDsXSxldXnYzmyTT8As0VbMMOryrCYqY0ssTa01/Jae+OBgzCLqsUO9zA+ZNFpjwR/M7
pYzaXU6IAUVzJR6QIsCQozzP3pnQJYKZ5Ghsj08RSaUjFM6UGr7mG/szLjTcJkGsfidNd6vcaT/w
Z7+i42D5QqkwxVkSdbTTAhw0TX5gJjsi5WFPWjNPPpIEKm5JY6zdiID6hvBkZvCULAF7KtTFLbAR
Gh9dBUisIzUPVeJhwg2Klcaoty5Fm9Lleu31savy4NJmR+ZZMt+kI+nJ3s/32DuGLWvNcrZVhxz+
5m6M5/sp1K8DL1fdUhY4YQvnTnzmNyerjJwaXt2arr7RtHZ2xJ5osVMk7vvI2rMW7A6wbLuZcQQh
1mxmz3xsB1wv3RjD9oZQsMwdue+BTXQ4Zu84G9/M6tKEOs2NvT7XyhpoTrcvPUqUCaMqIucn0Xre
bmx9aD5uGbBESYFjzN3juEMuXG6QOayvmJUpycdT7aP5GRxZeb7RwiBWufmReYwzmpn7cNaU7BDc
d1UQMBzBFiz3/6tYQ2i3PTh8ttZ7b6oYokz1QYzIHbQhDK7YAtlrUUvwfOShRuXMAWwWWl+S+j3X
xn4ekKoRt8i/zpqfPLDeu5I7vZdjLfJNjuBhSGRQn/nNN3wWWWKrIblgayVRhPSuzbGvxARuJhtN
I8s59aLbHxhUx3dNZj4Mg/HRB3I8dLNBECLPKEsukI+YRd0gysKlyLD8GeBae9e7cyvDg78Q2usC
Y7KE4H/LHi++aAQdPQ0oLhoWLv30HCEXHuISmUaI8Qvv403mWl+gcDD+a++Zwy94rKLfptV438ZV
e7ChOARh9izB6D/HxnAvi52IdtbyKc0i42gO0w5ElsH72X1a+DBqNz9WvoJ57wEiZZiZC/sqiakL
IxnBDdwRjHBhoIU+LDHHhTTJp+EisQuK/4Ky2rnAC8pxU8jwUY0UdI/OYkpyhpATs9hXGWHlhlul
DN4cCccQ37pec/TZTObikNQEK+oIVyOcNLEaYVqthlmuGFOmpGvynn2bOoD/Bv1W8Y5OyaZSUu3+
g73z2K4cSZP0CzXqwKGx5dWamkFucBjBILSGuwN4+vnAnO7q3syZ2c/mVpAVmUle4cJ+s884jJa7
mugWgYDgkyx3sxIC/QFkp7WhIc3ZNog8ZAdiZJqUTuy4xJXszcTW/W5aM6FEIWVlfWwb97GHNncq
Jc+QpwJzM3ZufLH1fBpMytGN6+DisG7d/ORMgiNTLSEuQVoV0xpXlX8aG3x7qjQB0szTPs/sPyYH
ReVXvwLP+Bv6BbWtXcNSVH8K+juPXU9VsLmU90TTuU2q337ryV1mhjhT+3I/jy31n57aCscddqOc
ngfXyDHFrxI9Y9iUcj62qQFuJzhiUo3v27a1NpxKHkRofsw5/BZEBfYl3bITZtemEHS90+DkJy6G
IMHNS7sTZbxcLjPRH8IRP1Qj43jPjpb6ztdyXZRgxFtCOxNIWaZlJpck3B6OiIy9KaYLzTnk2G37
q62M4upRXupE1r0YZv8EUMeHy4jzMtULA9YSBOj5JON3J6eL12RVUrHVCtDLgeSXLfaJ0ZCtN5ei
QTvmgsPPrpnOBgU5M6lzqoHMfR0C2U1qfBaRQA1vivml420UKxOAgmkClUcZiyhSTTWbE/7dhDai
MtzMS2R+YX7GIGamtsV7GX0wjUPMYlZSueo38ou3NRqC1roCoi+TeZ3baLk9jXhSRbztsU2kUts7
oWZS/thTe4BQssq+CbFijj/ZKj8rH0AI2j4BeAUeklTnJvMoekpirnUU4GEJnvod4c6FGFcep1/x
j/ErxbJR+OObNPXRnx8I/3663cJsCQnacEfk3ozQiH3SXiyMREpvpeeXh8geTkzD+Cl41l0po620
UsAqlddhF/Bfa97JGKggmbDPrJpcI5y6vC+sOXpvnbg9DxIjkGKhkC0N13PEKj40N3s0GRlF7ta2
vEdce28pHkAYMv626SSAm3E4YqngePhE3Ers3GA0VkWRHb1AI9gawZ/RMEHb4+vCF8c7oSm+GJ4y
bSBpshqYREwdb/SuCPaBIyhENl9inxOCYkdVXY+LrEeY1xpXZo7HqQnSBXlLjUXGR3ZDcJicOKGw
O7PL//RdQusArS/uX2EsRN3hVlEiQLs0Usi4c12drG0DWg0noJHtLjvJzrmB+6WVKDV/daWkAZM6
OpFQqwdR9tsgFwB7BQNw4SW/4GDC1q7NreeOR+LI98A75Wh6kBJCHNQwhh0lXI4q67CYsn2jTQZx
4lTYRX8Kax/K6mMf/gWLkXS9JlsvWfFSbhq47LNNVc9fWV/UhyKwcVAhQsHtcQMu/eogzZdQ2V99
YH+XLOwWYbllJPTNsNzeEUXaGAnh156jEavBuGo6ZjaNyYxMzduww0RujNtoonJOD+EzT/eSSsdS
IIK2xz5QXOj/GDd1hAQejzYNRHN2C/wRnkf8qEfmeu5wsVrnSHPF1+SId9sIniXokzvRCS7+6D13
/RQdUSy3BC7/TGb5GVoEG/koZYPgk918FMw/ahJauwA/mGuBkIF5kBhbrK9U/oDd9xj13aXhNzdp
AIhDTH15lJIZJHfhyOaJz+X30GPzM1OFWy4Y0INhq8e+B5QoRcg0vT8amxGl52/Mp5bqMvvqc82o
YqvdGt1yNmWztl3Qu6QfvkU0/cFT/NHinQtq77ly+4gbqHXIveTAObHZKr3ELTJOSwaTOogfYjOT
auR3zSnq2RBfvmHo3xekOFep13MSNpJijw33nDsrVRA9jiqqdAOSIH5qoMmXxavC5bEZtfry4iXZ
4kRLQfuH3dvkBizQY1R8rqfY3XY9BXDohMYmM86t9ACsEttEcuT/FS9kNj46J7iPh+rC3KJZZbYP
fWPwrTVT81Vf8aEpPMvd5g6tQEGzJUN9dkzvXtVmfZkq1oQ4tLotVRGqcG5kmoupeR5JyG7zpMYF
MjlnHLbrue4RWuJw47EkIL9XK1A7z7B0y/nYFdyK7NjYaDye04T+4hQJ22mXHbQ2QQpRRzYH7fNc
lBQW5aralk1xD4fjg233b9GNMTqT06+0G98aJhUEQXAUex1clsVVVx6YQHKSxRXeGsaZY5eJZddd
SXAqW1/1h5EZH+NyA3cwnpbiVTIxwLtK2QelLaq0xRk9amcwv7AbP9yR/bOORaiI6EYkZFxsk02c
nXy3HSBsLAEhlPzaHz4Sp5t2fsoEvbJ5/X075wpsRb/nJLqX086ZG/nUlYqL3AgOq3LrkfFW4e3z
1AaUQ5RDRYKkKi0whuUwfonjbwIIe4Y3Rz9PFw9ysBsdmigDrgdONx8S9vw1xh1WIIWkZJEvaMfo
npwnLHKF7NS6NBKyW++y321hMWLlBjLYa4LSgCkEpkmrrUOa42F6G+GtnBV+QflOtpakGxZOykQE
rNPnrB3mY8hi71fVJc9O3lDlmySPNDwV+9c8YmTWY1GQuKj81aT1N83VH3PlPSZmgMAnnyr01jW6
jkjntzLCbNowNHXaEtMAvJF6CB5D+IhUoer7RRu6w3MH2j4YdwKXygU/b7HWZu9TPeUw70nAKluw
1PFYHxo3AKJeYLut8Mux0HV34B2KtV3EzwXTHka3dnystPmUBAGqJSd0MnBQDtM647LJ0AlDhNgP
+MRS/ZbYDQ2rhPCRwNXqnVs/s1+fGfryvhI9nOkhx+Vr2jQcFpRj+lNyFYWXnauWotcKw2mArEXY
FhNAHdQnGSbjLc65bDuDAyQuoYKpnM16MeNCd7Qxn5N7NFcFZklitpIiItOyNmoRCC1iEZ3GkF3m
A8GiZtM3UcGMGuJVOBqACP2UvsX+cW6SZxGmJzpRKjQaA3hAXFMiSmEdtKl7YeP1DGLNPTPDbatz
jjpx8wqP8k+ZeG+z0Ntx0ktVMXf0qS73jBIufot4b6VkhmLlXGpqFLqANCLnu6LFKUlvVOWH0DXw
iAZ98u4hqN1Zan5Ml7CiXA47wY2zChxEAl2JFh+eQKqaK0BbnBzWuEygoJcKU3AClbt94IZ7qWY7
f/YZuema445WNtul/01jbkMKIvhF1O1p6n17XRjgiGZ8ynD8YVv4GyJI5tqQJDCkuZ3hwlbiEvee
dQMOco7rlFcPWvGp7N1rhCgKV6LeD1Sg5hO8wZYFzYOCz53MeJvJgUSuAKyqcS9QxFjOwYfTV58N
BgelWizbBkVeMtxaIRVFow7YjgVdNGXsH6HG/q0HbPtNh0NXmYnepumL3wDY8eSVazvJ6To5onhC
IHEZwBvzkK2p5TzOIME3M/sx9RdJuSUJJrZak5goao1iy8qjRDACRL9rCgfkd0Jo3SiKx34s1ClW
AZhnkPUaziOW6Ii1ZuRnc2aTl7N5ErTfiCb5JcCkLqY+6mGOdnVqIQKRDwpOi5f2l+kNG1VkX20X
+E+mjwVYVsvIGfUox1O75rVF/sooKkwH/RsBTTrFxmfPgLTWnpUDdjQyOrSAKgO+rP3XlICTxGe2
igOWtGr+yMYuRVvSN8zGZHqEfPUgw7DTjikbBx95G0Yh0FgUJdPAL8NlkSR889oWDVXpVvLaZ1Tp
4j7IH908fumr7jeG98Tfdk0R7830pQnt8lz5C1VANGBey6DeTiyIQmT4JUMv2bomPZtxOMBrkG/d
YKdHg8sgNKNsW3raeJvS8RSPg7tx4tqB+E+/it07GtILK5vtqnXk6nLvj7OL/chCfzGQ0J1Yjr9K
12PUBe6VNhrtFH8h16GA4Ya9UQEAYaL9KGuxRvoqz00vtqlq9o1ZurtWRMOluApun9DWmc9HpaZs
J46MCxAv8m48JVlOXUUOng9eFlcKWiVhwxc29mZoNm57gQN8SMr6bx6O8BMhMd7pMFqckqQvOLDb
myFU6cHPrpEPc81otXesOjyBI0y6ImkjZPrCOfQVGIHq0zdH59ZoWs0nHMSRBs8ofrsZPn+t6OXM
8C/1LYbmvM3piOsgbmVev/d0vyV9rx3UmkYsMyRBX00fGnA5Fl8uBZdWhi5smlBB4fPYK/yQ3hZa
5x7xpL1INTwVCTKfz8HBnoA4oZe/UtXxJ19wYuAuMBpnCCwUlVDBQJMZd/zm2kSsuaOXv0bF9GSr
yj24GRKjp1mD0qjxmdo8NI66+U313PFxvAsjYmxMHZqjzUD15pjVtG0swO3pYL3kxb5TKiJLMi9x
LZ+Xiz24SmygTk30rowF362oDa9V2W5c5kkVH6aRU1pKFKE3na90+QTj3NKsekvDLfYuQP6Cxf2Q
yKjctZn9bJWTB31vfrP9BkDGd243j4m7QOVK2p040Kywmf/WzVe2CH+U0wDtyte+WT0CtULvr64m
GW1wx1ZdPDZj+VcB+KHjk/mPjN5F7QimQYw+bXx1pqcF0fPmGUwRhouZgmum2GeoJwJcgIISj5fB
ry7eOxcQy9x3UfBXClQFLspT9aha90/r1RzWo60JYCL0KFTxoI8lJOZwnPyx8S/YHmGEjT1zOOid
8jOVzi/e0tNU88TSHma7VwIMmCUVUcEgHNZdHVxFs3FCg5B5d5XD/FuAn2vI9dUwWYBR6O9iHikM
9O7HubrvPYptmpDl167yQ2DE4qp9rstMZ/pcJVuQpOk+dzvjPlp+ySGA62iAHeyI2rEaNfOrH2Fw
IlEjSuUiYTP1HhtzOsb58K6Ak82ZAgsTIa4hVV4kP+jOLLMDA8TDVPogd4L+3Qy7AqYuv6KeCEV7
SbgemA1xs0/BuxPAIZxFsTIpwr0KI47xvYs0wrNkopedOlp3Tn0eO0j+EUhSm3S1rSj18HuKWD0D
74iXgc53XCq0+hZ8ju89kdj4DGgU27Z2+5z5FK95s3N1yaVviXpw/USWu8st4Oqm4/HGhx1V586F
4yqcoozuN7AbKQeixDUJawf5sZvG21TYDw4kNaDyiTy0obzXniKnvkoGD7NQQiC/bkZOQDYfjN7d
02GCsdUVXKnI+9Xap5QnoILEcjWD+vjqjPNmqo2ZnkDBpM+1QaiYXD2J514r04FglNEREce+PE4G
APUACoKBfrBvIDiuTJyOd733WIsqXw+C+F8cM/QOaRvPlrBsEh05TJlb06jyVT8GoCu7cV8q38DG
gP+tGxPCHJM8YXyYWIz4PE1sDbBBppoMPNVDhWmvMs07PG+Yf0ZJ5GNgsl7kWDM5AHLLAZY+KYsL
ZDsCwQis/BxbivlCPi72ZMbCGlZmHVBFzb2aW0wNsFvP2UrFdXwNJas+acltHZRPqUnSuvO44zeQ
1TfCC6J1SqaVDHW9sStmpIzt/T1vCjqNDLY8I7pEhhUf8SU6nLL3zgQRejEX+HPSbERNaBIs3CuA
8qckHZ5nw5drDHG/0zeIUUxZbXyt0ziSFDe5cxf5b8diOOQDNsFPZL27FDHNrFMRQUlGvn1zxBbh
fQnjO6/NgLRfOvEh/7Lc8I15AcEnY/6QfQBW2PZw79MTQAHGCsPxNhE16TvlPjjjsLPl2K3plYP4
Tvw6TeP2w8s4DkrMyowz9ddUftdt/tcrRvLDcBCcpYY4+mw4X8CyD9deS1GpktmW42a3K1T/aMJB
Z5iTZQdmQK+l13y6c1ke7b4EjqGOtXQpHJCwlhPDBqxk8tvgDnuJLIV8naHCpu0bsgy3XDt+7czq
NXf9ZyMH4jjlArDmSESms0F3xyR0MpQnWFIUxpmZwYbeBeuhiMsbqWNeM7avSNi/ZeAf8xxCprNw
DgdnbSR9sLdCJoVMHQOCDGtnkfsnnjcyiSCTGuq8iMGHORQKPTp4b13axuo532a1wdUSsXMIMOG2
CkOxP3vPGOaoZJ79bLMwUCdil3skqI2TjMxF2pIEutFzact29cS4vHWJ8lUxs/92yFGtCPUkuK55
0j8AxzE4zIDrpCFjUYchvO4zyEt4FWzrSzPSBxpIlnOcvkFxQiNgvNLBeF2rGDe21tjpU/mXJvOP
NuJsWS2aa4jlHth4a2dgloPmt6yiB4SiixFRDjw1PVodg/8mQlSzpLybSYaIAoyWGTOgC6NtzCUJ
gx1/OfKyL10247r00z8x2VjmsFWMspwRZq6K888D567i3C+FWKNrOkhJVItAyuhP2ZD8BR3Kia5r
Mi5KzrgZUvlhuTHw7cw+p6G1hiH9N7SoVTOjigIYyV901BIR1iI/5wNTWZOqiw1zsoGevwUHkFuH
6CPlsHxuy4qRefTJaQYXsIpOce1+mpKOxjZ6SmpoIxX4lyKJr43N5xU4KJ7n12ywWD8m+d56/nYG
Lfekplfpl3JVBPoJA3L20POCc/u5HzIxP+qmvpKHqrZOQb9IYQeP0D7Yc6wWyPPEamz78e/AcyU3
ZzrhJOelNc5yaM16VmsQEzDTK5rDlYpPoeYfypEA6txL760YdVq56VJ4XM+bNMDyQLvXyTLyN1xF
oHjahYPozQznfS5j4Qy/LQPXt54II6zNzoa9E3GcdIuHAfYmExL7S0sPxbSMJfylbMuMGoEdLu0E
EGkaWejgknQpJsyu5FnDeczTML0JtiJi4nlMKm9lpVRA0q7Dohy6b7lfspk45lNhE1W2OGMdWlKA
g6u2mQvspWCetCotD1+m6HByp/H+s6hAIXTlG3DVGr1YkbZdJ+X0FZnoSAUsvVpwdpFt+SebjGtr
tBezS+RGUfEJGG2+VxWRxNjHVTozc5UT8o6gqj5J0hsf8uKjy2FzBJCbmsJ8aG0YQuA3AEcZ6lAr
tBjeo3yiTe3sAQ18ZmmH8dx6bOFQQtVMQdIYqtrMjROtIqqWPLNVb+4yys9JTYdmTIRKkAuZqFCI
p/ae6+l3Wyf0ZqXQWdC5kahKSE5wpd+CHiKsruZTOcoAN1k0bCzMWn62GyrWNF6/V9VO5lpissPg
Ov4ubS6N2i8+8MDZ+2iuXwbyb2LqHvJWpjvpmNCbg+pTDhPtyGL6hJ5QnDMAVKuGog1INk1ryGNq
ZT1DcATjlbFc68UEulHpD0Yq+VYudTMwai4We6ppjUBWGkamACphAdB+kTVgSrBUv8op+Dt2tNkK
O7Q2eu1nIb+bgSerFBAanZJgZJclF5yw72AukAMiXx+VNpp9XdHMq9SzsyjIaXU2MI6sIoBSu3Fg
Bcnp1/P4r8d9zULXMS2LkBl89OkiPNVkCz64pCHwuh/AYKmWHDxJKvSuNWmeQse/9SF3z0G5364l
LkYx4DLqivPsV9zRXPOk0quTFQ1nkCCgC7xYt2J4oASH15c6NRlBg8KN2K/+o3bLdqaNA38krVAk
C8OvimGnLfUT4118Tt5bkgc7oDqod9qoQQhtYaA9Z2F1nuMZ9VzxZh+XAWrevRstdov/kD7NHbOH
HhR7uDhGiAGK+yxv83QlOf5lGi3dMON3iYTjaoZKnpH+7s3sqQyKeyugXyRc6lFtsEp+EWPU4YYo
maoTH/O59SRUrVvjg2UWwzGv3s2c3Pz/dwv/X7mFhf9/dAs3n+n/dBcvf/8fn7DzL9siv8g7xQp5
dTAM/6dP2BDBv4RvLt90bbzElhD/Ngrb//J9n1il5yz/Y/rBfxmFLf9fnonwjinOE6btCu//xSjs
kGf5H0ZhlyinYwuIt76wLD8wF2P0fzcKN9wt0rxQ32lbMShm392l2u1WirfRYxV+Sh3rp9TdTkNV
vUAR7Sqne+hTQsm1nQ5ssON8zV1nFugd5Z/ei3AgybI6SBf4QzIl9TUxzVtWUYYTMvrcJs6TjTZ7
bM2L8vAlyTSGj9CN/sVVafsiWOlZU+03aQgLKX1cSiHHALdEYX5auXfXd7p6L5RhbHs+XKTeADSY
gfXiCLchS+PmO9UF7QWhAbxu6xPeGJ38eTIcRjHOn7FbyMC9K+jLvBLYGe/VUL6S1uqP7IThrY1N
WEBoT1iLrPRIzP+xs838PBVRfi6bLj9T9kczCiXz2s/v5y5AaPGzEo7jEgRlBbGPA0p65OYPKrfn
C+Ejct51HH2p5d/viTq8Mab4Y0of1HjP/blKFSDxVnMUXGSpIfSzQ+XrASEC/oFRC7VPuKzuHDT3
1c8/H1T1V5Q0EncI/8omIy1LWHdvDEGwN+2yOchmyK+kv+oNtY03LkHTlfiQtQ+nCDfpJMNDnI4s
+Czo8q7zfRw84WQcf/7ULF+OlsPpHggU+0FHPcJssG+1vcGBKqimq9dM03Wwg+lqDp57GmNQ7r0B
p6iVEFe8bSrT6RdknmIHuBqSgq7MRwcfxLBkT8kX2fc/KcYpRZoYZcuh0pYJKUA9Xko3vC8YAO56
Cr4FNoG4Iy/uRKefhyGrsAhGzrHQD2ZF44ib5s5bkFHJUPfTYpF8zsAPnK3AcnZp4/7S6bsTrX+y
iIMYA7iby49ph/LcBhx7DXNxO+FQo0sSnBQRZVqowtbbTYt6aKUevpuUUpq4zK0Nq3HAGJyn3A6r
4PbPbxOEZXL4CcoOnT9uvBYzjden3L7Bhe1DojL7PJqj089Dk7lEWX5+BMwp9brNDNje44RVoVXy
UUNX9WrQKjEhMorIsKUZ4vdo5YfajYdbMjoMYRzjGEHKQPzALh6jOdzwo/U33wm5LhW8BwMH7WlM
s+nI2ylbWyHNZXWlxT2iYTElzlfXc4wbRki7bfbitYszq++JKbOVJdlc/sHk09QQ28zOT04zQ5j7
0BfVevgJLkMXp+eGARSAxS8XGf0c24yRu96T/5nIpvwDBED3MNctMq2HE22y83duHMErsbMIKSD4
U5VNcP3nKzrY9nBnI+pb6gUO6cUXugz9lZ+KFxQeNsikFe6pnxYijsro1rBQnE13Np+01j6+t3++
YDoJe8AUGBFLCXKDK1sbimdRu89SoNDVVp/c/0TNscR8jENVPwRp8U2ZJEWby1duzo0f/ITe//Or
BkX8SllRf/t5CBsfS+j0xPDGPFZZ5T1EhaRJYXGhNA6g3YUJUTT4cOnVyWH/22Vb3dd95mxIYJTQ
YcJsN85w63/+poEvANpHPK2tvIUmFHkbr3AASvrD36D6TmKX4VHuJNek5XgGeTRb9QxTyHfwueWa
bZ+1aN54iYpdSL3o2sQx/pulxa3U7yLBSOu3mKpqMEKcvSv7xRj8rySzWkrWJwh4ykMPKaIvr6Rc
7if47zstFwgnvKatqE9TYVLnFbr6TQ76ikv33ktFfflJIOex/p44ft1pS6lTXeQhJ/DZv7lBGGxi
0AaSSPtmhA14MRukyH+ezUGF6RmjdLTyxy45aBwGMVLQva+7K88aLnQ3ejWyOHsyYu9gUIiBu8kE
OV3MCRpM5z3VUfELEnW+6ZLJYCQdGBdPwsZDbguYMrreHsPvHTuNZJSup19yBmSVplm4dxOrv83N
PJ3myjw1Q9wdi3z4Nn9GBG7AevezemuyM3tnnPaOLst7iZ/qOc1i7s35rZyslDqvKV1kuKVQoG5X
wjb7veViQ2uD7vzzYNFnvgvNt4qTu+Ndpz4mXkj/dXbkfrFjATk4RdPfsnDubx3Dc27LbrdlTjSi
VXHhZXbN5SoewYJLAsAjdSEr3cce4frmxcVceGwosURTopPz56ePB4SeluH7ymEeLO4Ke4kmj/ND
FUBWCaj1WJMSTC4DBBxbOfXt580XcIupWZJF3P/OGYoQ6KBcJzTc1ayd7lzNXc/HGlY08HCcLFBJ
bG2egryzWRlZGu/yui4/6Eq6eFRNfcsB87X3p/S50Y1WGgCL91HYO0HbouMjE+Pu2ba6sV8I7vEL
BUsbWNrdD7ZgfQ2a6VftTNS8YA5RhdSXhM7XfS6gzgMX4KZg+ce+7fob6efpYIj4fWweauTlq728
rqOicwP6CGnsiPFpUY/jQ+bQ+Wri4L5OywP8s+LMvGs3zIP9OiaYRpu5/YXUd0I5ZQZljNkxb3xx
ykcbwBM5mHU8t9OTTsxrHk7MnO1s6r5Mi6wMVh5SONauz133Ws7ZsZ822reTNzeosxNT7pGkJR3u
MEDUOSgaYrM6tPf1XFX7yCvpr5DKOgNa+lOnTbkQl/79B/oN0HgHC4qvC/zsjqYJq4NQHSZUQ2bL
Op8sD0gC4xlwxJYqcGsN1d/D0JPIcweRfj2MFrRv74PxySnWtfeLqTFHIau3H62Mv5kWOjvYHRV/
4AgLiu6thAMcZMgu79r3Jc66ohiPWXdkHNo0s1+oFcZQxRRgMrioW+QaHn8elm9lpKgPRtM9hNCj
tk7s/aLZ4r6pQQ7bqXqWJVe9LvDYMaPwGkU0a3eF3xwrEx8F9J0nB+rmbSxpbpzTLj36SYtKnTTz
/dTCGyYuSEWW88lnC1JNjLfkQEpT7Dmfhpx5ENwcOTSbnCPFto9InxNaoYaGTrZLmCrnpN3mObZI
vf2sdz8Z7yQHd7+szLQnVPfDYe7lBRZQ9WYsFPkZf8FDaE3pbsCcEuRAEEPLf0mH/kSnSPcZIYmh
wZrWeY5mfY6sfoOpBGSFzyB2nO35PjUX4n2y4Awij4CzQrUMuLPpkY42l4LRemAYzuGmeQtE9q4c
PhCutsV2XJgt2WieIFu5J6/M6Q8v6Qnwlf2W0uO5E3DKNpbXOm/CxocFEqg49e6SFepglsaJeDQC
eEvNohPYQX5vp7HapZIpC3N+TstEU9YpcOWnWUtxSYz8ILPm6ueZ+xrU1BC13E/vbIILj16FnQ2e
Uf4ZOTbNCyaAEL//HMd2a8fLzFcvRiAPfzOxqC/Ft2vgeQ/0q+OZm7v8qGiKv/sB1qRRG+2GeFy6
cU82fUkIpfWJOcR0cUjqb/nC/fmuMo4/24kvLVqfxhkWifSxNFQUTcRNB4wOOP2ZNz5ibkXL71hW
6jL2XX3EeWvvxpqnsA3GdxzNy44AlOdYxTUdJmwVBmm6c0mmcBdZBicnOagb2wLtV8pCbsgokS1C
ahOIaU/70gnnXUVXxf0Ytv7G4IB5JTDgXH2PUaLStKPlpXD3UxjIy+Bqfvl+BgHCjkDuWNYvcmDL
aONOnobEBI2L9/aYzN7x59D88zAhGN35UzdsR5dMCnXqmFOxE/o1DUzuUDnX0CXFMzAHAhm/8IRi
3Z9ndoOv5Q9Ug/e/PNd46hz7NUoy7+BERX+zs6xepd1ifi0QPWeV5WdyPUe82dnX3A/fedIMzx57
2x1sevz1JY28Abn8XfFff1peWD3DyP/5/r//hhhPThcEh84W8jFxUPjrikksh74Gg04NYALDOUEO
8gYCR5dtm7SH/xyhabC7CxH87uhmoJ2jSaBwyampOTKoeC0wFgNJ6UFx1P8b3tMyZPngnEERXYvd
LqQv4efaQGLFXWdZ92KQJQGExC00G6tvMS+srgTgBXO1cNtms3rmLqOeLRMevVdY907mEKq2jPPP
S1kFWbChMTRfse7jLU7OPw+DspJztzz8t+8NXrNP8/JXsqRhIKdkR210zELb+jIv98gUmofq0Zux
IcUrF0WM2TYzsJ+HgLnDxtQSBh7VMz/71z+b2LJnkWWCBgRiQ6xZAFeTM8bHTEf2JepN+9LOtXP5
+TLhAwaVHKLuUqQdNg7nkwSuUhqFf8CDkhjgv4pJJ/nAp54/d82wHILylDEdMmrocM0mBfzbDHof
/gfzmBwpVFGvsemTwt/g6FFPU5HNN9cCeMONmBnxs1FM5WMZV5SMLAfH5Sua37cYfvxd3dC+h014
wGwSp2eic+du6hera43ROaEUj8nsKcObzbSs29dqrB/ySFECEbjJSlp2f82B7Pxz8lpeQzwJ/3zr
R00oy6jeGV7unYa4EGswfPFjHJcfahw+eOH02RjS7imyw2Hv+Rb9QqPsnmbhdU+MDFd0IHOFydP6
0TQBRQQ9uvtIi+fSSV8/DPAAHAiqz40vBVcCc12OSp6Vxz/kjbrftYVRPiYZKPOJI+iK2XbzTthr
urWUnW91zHRV+gblwxWD8TFt38HyHRjmeU8qLJei7ryO7426KBaeaUzaY1Z0tUGVNclc/olA4YJV
AkVUVRVru/GdLXAh1dL3Si3oNkmT8RBE1Ws9Q+qSQvK27gfq6UPV0LxL1O2XY9RXxyTlYeO3dSrw
yj8naHgioBCbxdC1nLmTlhbdWPYmW4Rqd7PhmSSVjL9Mm4qd6eKqnETPpVlSZOXr7JaR1Dx2YwSe
eGbc1tvzSE0NqqydaYZUfRIOx1a3xU7aFM8w5k29uH8QUB1uBihfiDjNuiRV0EyPtJd8Av96wHNA
Qk1wUA39aEXhbIUd7ykw6qceK6ppEQwcOEbfud9+TK1XEr8lDipnlr00dNHFgbWxPZJf80xIKCTF
gXn8wXT6R9R5t7eopHewhCdA2AMzZ/fuHvskox1BTxtIupmRX4fFjBngxcIHvEma9tgPtPF2GfKS
DtYpbcH7xeKVQQMOs+DFrN3HAGoVIGOoK1H3XKvUOhnRfI58UjedZqbhM4Gpm7BDAJqIwxG05g5N
7lQQv6t4Zk5EJzcDRvj3wmNTqeZvbhLOug6HZNWJ6XdUehRV9BYG2jT0L7PmNjvYPgEDbDK0b6aX
ov0j0rJkpkGrtENptqHts2cyB9LZWS6Ezrm5QrUJN1XQr4vJXSKpM5jAHHCRHq0He4S64lmkxEkj
rxuJ3Rk5ChMu5oNR38IG7Z8yvQzcc0rxIsAocpotNriAwuYWX3Iql7qjSDwiq/DuiBC5AYwzOO1B
/1TaeOqd/COdmb8n0/waBzhWLULEkW/EUAYN/FgVI8jIvIUxTZTKMD97F0NF2Hhbmav4gA+MXYLO
90sArShv493/YunMmttEwij6i6hip3nVgnZL3uLlhXISmx2atYFfPwdlXlTjJOM4EjTd37333Iy4
zdnngXKuGbeNtSEPaFBrWTbtpsBGGzMc2+JI1ipBZ13CD8vTjtTrg+W+tIvBosc2WeGTeR1dvHS9
/+gXrf+3ra450r/XT+61LLiJnEbMZ3xb6DlEbjRoclByj2GD2yo1UGBSa3zMUzIjaQdySeGhAqKl
idl8EkYcr0owA+tejgfMGtQ5lmGxsQSKhg8LB2+hs8pyXMMQ5x/zJIeUUmblHmhT4CTzU5UxpyzC
MN3UzcHxyJSZGrGGejTf/KJwXjIxU9jRUMhaI+ehYuTU6U2Ff1nYMok8RphxjrO0DMCEC3WBdCuh
h5JtiFU+Ip/8cMb4Selq3M5+g2dSLrhVWwnyChTPqT7wtVqeMBWfaoClMBG2VmTVkGyIWPu15CQy
VQ9e6RwHCYk5DznTynDHdjh5zDPqfP3yoOv0GbaMHtYxIxAYfKA7ayzQu0YO7HDuDnHjrA98HjX4
5KMg0JDNPW72ysTtTjiyMcneZ/1IBtzXFNGrqTrQgrLThfdjRYzkktRId56BDmyO8bsU3Y/5isp1
axK9egLDu86dAoWETHW1mJhTBn2e9atHOd3KBjIxS/lxdKhxIkMK24VRn6lb+9awTwt51qfSKl9c
aFbILp91gXlyaTyPaFGhn7SotwkIszg/+K1XMnkqjbemifZ+mx3NqMIfNMgryOUb1se/uqTNpS4e
pok8vJVpOUUkBRjupA96rS6Pc4SaW2htvGHoxggZacaziuEIX/khQpPLrNA5aOSwLddURz+Kd3Pa
sw0Swx8eUZSiKvPqjO2zUIlxKlNMU7HX7UvvE+WNE+RM18dTUk1H3Yi1z0K1vL8ZW/EYvLTZ6kwr
Jtejw1O9M7EnPSvKD0336hMdscbg54Fl0BpDAYTNprJarAdHmsIeqmZ+9/Puld6Bn+U92Phe9jaZ
00+tgzKoY4+sck7t6aT9WLQ0XsDa0KbDYOsyROajw9GDOYiWUMgNBMJ/kCzK5ywrNww78wPT2INV
1Q2fvW3uZkvxUO9E9GTfcDk4uGVlvCO7LlCanavIhnStKqHtbEliRRgViAEEv/U4X0Vr+scxbp8b
KXGo+GS1zIdm5pyAZWs9Gt5L1hd/08Em5JRS9mVyGTSt0WzoVyNfpcodwwFKB3IuTa9N2C5C1XFj
8y2eJ5yhItl4pX+KcLMS4ih+5t4Wa6jR46WDuYCfZgZYn/XQ2zB0kF4RBLkV8Ve40vu5CHvCttNP
5UYn5oHJdvLKW25pDzSRG7txVOlJJFudjSsirLnV5gETWg2VQNW62Jqh/LQau+WkWjzlKQQEMzQF
ywqnUyWoRqfG6H0qqJsHc7+y/Dk5jD6glCJubkWeTru5tM9Eba89LtojAV+z8XhO9gam65Z++W5x
AGtN9pd5fcszz8oCOQu2TJYrbxD+H9jr/iYHsGaHZq9a/5ote6lEo1sSfyqWREeNwRwOMrCoD+Sx
jgir58y7G/h+WCbOEzE7xiLepjEUsQL0TFrCXtQs862V47Lskzd6PJsDcEm29uNobKVO0imRLjN/
ds5EUbCwTk4O4tsrf7OkfNVTvWPXVREdxHqqsaCsOzF8z3b9rTwudgsqPqWBMDvibme2ZvWJzHoO
ObSZnp9drxTuMM3P8iDPakChUUf3CVJD0bRc+uITlQ3GRmJ/k65213ECQEu6zo3umZEeLPPD5SHG
bIcyai3Cgq0V4i2tfGtXy9daVg7dRN03nq4uaIgwWHbTX5cSXPIT+Xe9BMWqEE+O4R+4SV5do66O
cqbOz3JrsvNNSY8D+lbmFuGxxmdv9RKfoIVT16EkHCtL262dOTMCvwtCl/yQZ2TZxjKdv6JmSG6Z
3y4kTvhdDCAY5WyzKXkNXevYNfPikAx11JrhI64ku9yITgxTNZeJ419dj1cgKl0AoGbaTH32ydL0
l5JKg+B39tTC4tuCv5ckacvIG+FZAzA1kn5+bSMkeuk+qtLjwAPhHyNnh7V9WJIK6zg1iHOQAu9F
Lo6OgFXIM4MJJlo29WuU6sCWfEribwpeOTmIfezCiUkayhhD8THETA7kyMCPZZnIuJQD9wZhjZKk
x9xocLJ49AMbyHec0a7g3Xw6dED64v7YMVXADVPSaeHLSQX8VOHN9tqdrbntDrELrovLzi7Us1dl
wQRK+2MpnXIfE1glQxdiSRsp2CO4PrmW/Wm7BZmyyPqTepkk8AgKqQhCVRC+btNwW6ApUi21JDMK
THBsPNdEKdKNh+tyJR2d0IFotUCOox1kFOLZPcyDmNx/2jP0tjGTdkV5BRGtrYuhg87iw81G52Ve
ZPnn5QThVBDG2lBoh7n/zrzGpXS2KsmGOAQyF2b2QC9VkskzPgnSX/mBGsyKdSO6pC58kZQBJiby
4lFPMK86DVUt5sR9VFAuTEn2CvVEXkIHfSeR6mOeu3xbGcSOIxv7pFdHX17qsZSQqQ+NNj8PFJHp
Tg5tRxbxNm88Jnhy7o4ytSnwbPwP7OLDlU/z7MOJ9VkPUcycncCEeHQJgEJDKw6+nvmHyQMuHla3
MBryYNCrq+WM9YPtkeGgAYBb25+opqwC4P+ApNr6lowykNkkGBVQAlNoKb0wDolO2AhPIRFRM9Iz
iOyM2AhOIrfV/Zp8zKMWC2aZBc7alBYTvH6kJibHIcXkaPyG52MsVgwhOjW9L3ulAhbdWlOd5JhY
30oRVSdv6YmaTQpldfrwYKzau5pIm28ylJNiAsli2AePM3UzTGIfZb9jdwbvGrVMbLNwUyTWg06f
9FobnZndwUD42E0/8P1lq6zjjuWIWFgRDSCcKQlQ6M3RJlcwTkV6NOE0rQS9nsCbSCTOpp7u5gJu
zeS+Nbr1k6fYtRr7Rgyb4HyYPsSJhobOfEKCTuwGA/nRqZ9T+gEB0y9oU/mmsUFaWWFqbw4kOH/i
CZQLVEDWQkF5vem0f7EBtdukCGFBQeEFTzad0ZEZ2gCzOo3WMJ6VSThEWx6Ms2PxzOWF9gp1imhY
J8JSHSqteLv/Mgx5+5DNw2sy+NaNQBwFviFhLa1E973/WgWDRro5tfEOGwZN7xx6u91xrZOJn8zU
u6D1s1+ZY86tfCX1ONvwTaF3E3W93F/mrP/QK1vs9MgExSzoTYnwQD0Vro2tuiZkdf/Sw8R0s5C4
SAPd5lyYby5eIHKYHGMrWL3sugi1ZCIGwmBWCOplgvpM+hCfcH8MBefsQg7M6TRWHDvFfkA0pzjN
s0JoJeRGumhReAbAr4A3w/4gjZzjlz03EIdSgy9F0Kd2uTFwWROkBeoyz5W1DRdFu4G2e5Iy2v77
duBAIuq1k2Y7zePwhtuni1IEZ4OKtCEVxc3OMLb5mmWu7wxqIxoAqOOhJPTwXSyo5njR06CAf5I2
8Fa+D8oJ/c8JaDaWH4y7NQ49lrpgsd1idIs+SpU8ZYU/nAiH0LDmOyk1ReWj2zTW2Zvz7EnMHeuV
p+zsgq1wuuVN/wGS2nn257h+MsPvxZ7hdgBzpMKJFml7HO1GwDM9DDwl649mmg5O5fW7KL4LP/3M
1s5q9+NkRjc21dvYkOS0Js0/uaAkB8l57f4S9wJXZkQulRlRBIbpqFtet66m7j3So+K3smOwt6b9
GnY4HUcB5VyIFYwi+/BvbFr2y+Oqjeii7bxLurwIbchPdST39Si9kwkCaSUyx37WFq+GSsL9oPXN
eVoUMB/Xfm4QNU9VAj91uQrv38LMI7rqBs5AERfkg6IVlU9PQE8d2NM5foPLOHScky6GgmpWR9Ag
yJ4lJDdWG0fgO/Xp/gJKWFI3OfaANIjJMJhmFLCxGVGfRwtHxMbIaFAysDIwdUFAr7K03Bc4TB7K
jrjPVJsup0nJyrd4C6apxh/h9n+tRFOBYDzRlWZ+zr3QejCW/EAy7gpnYhGPHcoIy5bK2tSTPu5c
vuP9RWPsuZFhw0arNvIQ0dDXz75WgJQt09M4bdLCdC52Z/ZB5QJhi6QggSqM5jlN8Mr/++6dz8nV
IehUZaEBqBpjd6BTG7Vh5wH4Tfrh6f7zwkkiaXSfLuU2wJ37+47rsjm3QT9Z8zq25anSW/bmiy9k
Zu7oejqoUg8TCQcdHl15GEAPra+yTV0cAOUyms74d5uS9mFnn0yTeq5LAxiJoivVh9qTksQIOoBL
hHaGAioxvUg+ZHvYIaAOZNT6J8pHyM+LGtBNk/+J+kbunWWeOxbLuLie3IDEd/PYh9E+7Ern0uYw
Hf790/NEhuuYc/9J6u77/W6AlZPgW8aMEfm9cbIyQAX3/5LxOAW9D5ZQa0maELi+/y02J+pL5B3K
xWUErh+/kRdn52ponv6tlp2un4upyPhh1f8vkYn5j4g8aT7I10WWsVWJAAuPfVRd2oZB9b//SiOa
I7x8e/8M7pfL/YOo8Eys9dRdApEZ57iawRzdk1yOLpMpfxDz2i0TEdzvws5xZp7HRmdem7j4cWtp
P4jlZajZRLkC86ItrEfN8dW+cLP+hDrGdNu03oQiUDpavX0pWvvb1B0y9ZZOi2EK47cyM+3Cfp28
gsVgaU4WKPjiHyqb8iwsLX8eWuFuZFqRHGNm3eZYIFucM7v7xcE0D3X/mHJ86fPWveYdg8AORYf3
SN/Ene7uDVmPQZkCce7wgYKoazlLNmykmPVSnDHRCEuVylFQnvtvcMt29NwpNJr7ssuBLjv++w3R
jN8ZgTAoLBEkewp2nydgwbFf2beWB42Tto/DMMs9pjifezPL10Ry+7ME1rnCbaPDvIMpI7gg6eEs
XHZtXL70h1qHwUyoTuwoxekX+T8pe3/dOiAwulbuNDsRr9gunrBHFH/o4gUguGhDQ1i/KwN7vEvl
8aG9G3T+PUxau46ORu0DyLRNm0dNj1ncwW3WYFH7m2Jzb0O4/wYMJ4J71UFfMJrdEEdstpbJ873P
YnTI5QnbjR+rQ+3qBAEI7Z/9Opn++djuXigJDJFcSb0ZFG4xN0bMuZsIJC0ZdFWwPKNGfkfWqL39
u+XFWG7jlHxAVE2fuluiuxGF3vxTeXyT+Mnd1USlAkK3Zd2yeDjrfKBpnmlv5l0LcmMKDmDTAy7J
n0w/QqXgq0ixNU8HB+sNwttrCHE/dgH3GDoov7YbL46ruUFeluKEOXGDU958Va53vT8tsbEE9/9N
Fum402GFUYHFNP3+xFTLf9UEuNe0MAKoGEEx2qNlfvquB/fK2v1705XFTu++RNxvGEPhOhJaTZc3
PQxs8Hm63F/maCo2Q89jA3IZObdal7vZiI3X0SyeaEAb/kRO9RSNTOLMuUQbs9e9QYMI5KsFNMMS
NPsFOHU7pnmJZDcE7AX3vuzJJqJq2w7i0Y438bfdomroWKuMPHUOYEuaX8qLd0mGWLjM9s0mvblO
xHO8hWofNsYz48t//+Q4ctXe7Kevf2uZ4QAYRb9e/VsK8r7b9zZSrA2MMRQyp61zeJynXv3h2BxY
dj++3l1FJDeEPNJ1VfwherQ8cBka8YkM04GlzD8ogn4owrA1yJb8urfKFAWis9NMWA8HTgH02QOj
p9p7iz8FD2ensYH3W8IFrhgmHOgcjsdaS14SS+06Ds407ZH7b70zdvYZNl/zrJkGdrVJ5+1KBtbe
zi7jnZovKQ+lVIsDr7Oao2ZQneSMHNlY/FmAHfWcRVEdGMvllYxYiVLPPxiFhec6tvxjZ6tqF2Y4
Yupo1raR5eCidOhXyxTIrqoIaTKtdX3X6gcm7dXvu5zUq5DkPwSMMak4W7UhhFvGaXIvhsx7bqz0
d6s19XOWyzIYGytQS+ODo+RXlrjW2TKGZ5qB0Ij1Ad//RH1BamtNUGjde93lal8yu0aZei/oVmNr
1WX7cvkyj9XzxPTlcv8ZMtd9zyaXbh3hftyFbtsQ8mJRzXOm3++rsm2C4X05brM0/LordS579M0g
BacI5kg31SgPww9DhqT2yLCKsNmgVaA3RIbzAC50MesIZuYrw8MJ4VQ0hNw9dAZCJKMsc0+b029O
4hYetL47WJZinaT8RAzzgItQ94PZcRWfT//bBdOz16AWH5raEltpEUCXVsQSFUZ0bd23BInIR3oc
Fc7/Om4xhsAW9/yHf4tljMVX5S9MJJiiLbvUqpxb1HvEPaGKOFByIKfzm5/aOE5tPFzvjkdofAvS
GNBSysTq4qcFRj07HLeaF0dXt7L/GEw+3piZ2AfaOzSe/f7xXkSRmPovZYsnY6l80oroVYZu/ovE
UR94Apikbnj52TL9PSWO8v9dkG12zU2f3kKVJu8OOpGxeAJNwyRJPZm0LtjLAEzZoEfZDrOa+BvP
K+RWKUPDTJE/3IW/+0uyvI98+yN1WOHGqPKb2/XJ0e5C1vxkeo3ngiJuvDerXtPt1YTJIWD4WD65
vXppZ11+GDJ/aFM29kIxjQe0bL2OlMqoMnMo50ySZzuc0S/jLgLckcynVNAuSABB3hr1cT9qYH7u
bwSi9JuI5gJwVWycM6M2zkRE/qi71c4vql03ReKCHc67mJ3pXWqPjSScVUgifT8cR6+n2mO8lg1n
YStEYGenPDJ1WXyRUUp2UBjX0APXOIU/UQRGztaEeQNihyOBJFlTdSgjWG9CvaA93YMkYBvmnuM1
M2G/f7QWuYr2rm3baD3ey+EbmV3T63JpduQoEjr6VoMKSHrt5kRPLh0eTznaDmDIm+H28/OYBw6N
gWCt203lad61zVlaMdEEioHdtmgrZhmMX+i/anftRKuZQMpUtsMhG7Ucq2ee0L9bJ/TH+l84o8mL
+O6pIHO6p7ntTZOXMmYs0HmHyVcm86zsUiZUK7rjO/sPPaDl5sKVRjmb10HswiK8wl/HakhfkV0y
f/HjW56kRP4FBi7OqF9d5IJUtM3vtm9+gN77NImG52iMNhpOu3Uc4itCOfjtztpuGDxvn7ZwwZNY
fPRsXw+gA06mNaxKiqJWmGXlvoTnF0dg7u0O9kInexjPLj4PhDPK5ZPnOo+P7J6vk2ceB7yI+pyM
DPS+2iKxj1ind0Yu2l2o5xiSmTxT3FCcc7ZmmP++QU8KHPKzu659OWzrLf+2b2GY5JoN49b504On
OPs79p1k6SfrCK+cDRjh2TbN8cBn9VEvTA97gC8kpDr0g6M9Sdp/8We/FZQ/nR0Y2jTJR1esz1ra
EAafEDrD/qsYGbUPLjnStlbNocFtz6hbLMs0UxA5f0d5M611s4DpVqZ7tJdm09TMrmVM9V+mG4d8
KeosrOdpz4I+rMu8DQ+a1f5phjTap01Ow1rK/GEwsodqgdtZi6ZPiFEpkkS4PdkVEFMIRk+zt/iI
yDnWCfc1/BmHu2BS5qYfdGdnYzAZmNechn78mmudVCxxJeYDhKq4ule6mAiiG/Y2FXzAqWTsxzrK
tBFbc8r7vhr1voc2KG/D3OR8NIQhyAeu0pm3KK4Ba6b1eYr9Z7e063UJhZhTEZ6leP7sXEpeFRQF
AyuSqbk7i43v6NW3Sd8xxwKaBKMMoTHK8WL6qBgPnDnifVHUBKDsV0X4YV20/F0VKG7CJEgKonMv
75I+J8Y9/SemlZAiYo+TSONAYHHFoQzjo1obog7JoSYoaHbxyDF9a5fQoCgEJ5sP7Y71PsjAjGMD
w/s+J86vZCLCEy5uBWTWrm3/5pF7RqgIcZ5njKq7Wh2TvLj5sEXHNHrPGLutscn/4Ih+7CgRheXV
I3ZrrAU82NgFAVZy6vcTJNAPGJyrWCQEb8nBbc0ymU59+wjFG/bYtJdNGQDS2MHDx0Ucohup/nWY
dXo8sWIYM+udX2czE0tiyL3tfCt2TARi8ifHc6KdWqgOqujfOsd+7cnVr7vlsZEVWG0jl0oKdkd5
zdkNbv4aRIfDgAnQe+K4XyKtN4x3UFsMtTKstobzBgwWJIMClpvB48AhLwxIW7m9KsW05Q7IKNiD
xbFK5QCGOfUYYoi82UURScjS2HVNox2nyvmmZCgwK3RlFp05btDo54l4mpNY2wp3AhJ5/uIzG9xS
6PSr50La1njFPSe3NlzRv2zJ8kQ5m8cf1LkfbG+Hcewh67J6qznhGHgxRvpGdzb3r7BjX2sItSuz
avFJZTYCJphPz+n3bDUO5dR+6TpaHy2YbKYtci2rarJe5vbFjRCwyloETKYhMhPhXU8z9Vqu7Qfg
XbLfKuouISaGk+F2F181T9Wgl8fHLp+TGzL2s4xD9lR1fGY7A+thDn/r8NZSw4dFpZphja2hX6mO
4WQj7DMABYn4Xoxb5Zq/4gmO9jwqfGhAihyKeKP4Cl7sE2mai72AiETbbOAXVJLENUtnG0NXnPrn
ZAZlkpn+zW6Mb9lEWeD7yY3rOyPpX73HMW4/rFpH4SErQJqoPtQIlikpfrh2JviIzBlT0jNODy0Q
pvKR+xWSXuEGc32t8nbYJhzIVqiiMypTd9IkIXWhIUEhZfGL9nlupozgJ01kotegnsK1qjnerMUI
NTFhljdVobZF8Pvgn0U9Y4iSU/l0ooY6zb34LFrle1uQ/SO8v0Y7ueUvLJreti64Lc00CtxamzeQ
/rxtGZ8Gvk9LeXwNKB0E5tMoE21tmQxyWkpZZKgzr7aBVXsh6lb3kOKeXbkYY4mq079aW84enuuw
4qTorlPWTSiwcjkUdwzem/wVJ0LKVih6AqBm8oykh6liiXBNoC41aMvamLW1x1DdGzFI+IzrMIH1
a0n1Q9lqVN5g4EPIfPQiisUH/ctSjbEJ7bNTLx19WI4Pnq8dO31bOX63paSaYaqBCKGR3WSLXHWr
sOgSlOQEZ9z0gTK4MjAF7tqBp7BIAjnWw6kRCpX0p3PQQkcqDPijVNGMIqa/KjtyyAR+k8x/PRll
17aCSMV6vTKmpD51PiyrHma0Gb1kTg3CLREPurnvdOenVbGig0Jt/Wou8IKZQBE94sUzBiiOlamF
j6SM4O7JYZL4jKyN1aB0iIrzjpWNa0/gG5GwYjX7Ng+kn7sU1RWeFddLR6Qh1LQVe1WLy6RffFk2
C5lltIHXM6UxbnFWdsR8oErCpYCbUx5aNfyxI6g4tr21CzOwzPQ7Ewt2mfn5mrX/weMtKsVAQbNf
bCYNg22ZlAowJC3ccwJ0mEn9pnuaYuMl1NVbV5AO1LmDNzZ+hVWn+BP2zNgifSktiJkF7R1Zbz6j
9xibFsohyhoVlarHDrRUkEzFO2G4v0UTd2sPc1ivYdhinESSgFPKug1TPBdvuUFt9Lx4vQpwkJxr
xK7oQ1jbmRdoCZAsFDyjgT44UBqHL4PShXaDqsnN6DPsiZo52Zim8VU5xa+mxLM+YfJqUn8nnNGj
qxUzst9RFE6P3goTdWtNB7zNcTDVF3d09nzOGEhkeMYrPLOHNW5zK9CxkmGj2nL+GxLSwgH6SpCf
RboFwOIMC0YKMg7OopULcCrQFn93+asN8Zul2VsExFRQN05m2N67lvOqTYybSMV9Dr7ctFr8YQjn
kVZIDWqZXPd9vBnyvONmSQaew/wYwiP2KDRaN3xMdnOEZZvtU5zqXyzsDVOgV9/yCQeM6smtOAdy
1dBAkhEIVEiPgHkK6wkZJZu0R2MMkZPDR88DLwg0BbZaATuf1sJ2fG3dNroJ17r27b4bnfgXsZp1
bpkCng10mBzVH9o8alhb/e3NswK+wNyV307qXm3KIZ9ArWgXwnCCFckJWJSSkx7N59Y0g0LXo22d
jl+eWSEOgi1M4ApQlJJd/ekj9+0rRSpUTps6TAxsgYAK6k9WO1RRTeXHJtM/US76TdXAlIxoTA+n
hDo0gARtWb8WBGGFM3TnvGdFY7Jrb/AburybDGVE4T7mg38e0ahN3f6wdCl20TyjXxGZd7DcsyjF
3bbxAfQkVFbJqr2EAn8GVOwvs4hPjKThBUohFiPo1iLPciDQeAWxOR2zaXhUOuoq/mq2oow3VuGy
FBW2Vm9rVHi9vsmcYmsnM+DHJQPSBS0zxlibl4Ta2M1keDq1BfaDLAt1blB8eSjNcZptRq/6qwk+
7zJ3IIBFDJ2z1j0W8F22OATHjdF6JOJl9WUDKuRtQ0mMpPU06vGfMIQxr2fdvE+gsDH6OUgbS93s
JHymxG1XSoN6Xw3Vp2/UPREVaJ56DTKtncnc2qQM7ULbCzOC9WVLVP7FFz1rDyVHmv1U4/4030Y5
cmnDsbNbP+FIZkGbKOiCSZIQ3dSn0nA4J3P9FmapsfUG2rUimz31MuNBubtZkzjRoOFjf7GuYpRp
4A7w9ROghD54O8GbRk7KpSCDZNfS6xgMEF0oW63Za/kVKVQnVXv/sa0lZkf+zwqIypYboKc1FEkD
V5NJX1VQI3dGMbe/zYENdHZ80pYXxT6JwjqSYIfkbzLTYNIb0HeA1dIvXdj0CMPvxNQ4r7HNYAdM
1c7FuUBjSIirCMbPjKhBQGzcdKx8dU/y0cbwkXQ1T2j4WbKnTXl8xTR04LyWgN8A/9qDfhnno9JF
c/DNniWRp0PBghOX6o/hp8uic0y70gBjiVJua8lZEPJzOQsMhmeuBmOEvelpVLXbEblGfwE4btXI
nSroAaRG61W3zHEzdcmLM1UvYWvvGDHu85YMJRyOuYwO8BVPo3Kg0qpZBRrqv4UTIlHhNYISMjbR
58yJuZfFpY75A4A8CbrUOJfCdx4EFGNKqv9iTR7Boa1HNxxuUwf5Ai8dxh4egVzPO0ZXOVVHwt03
v3rOOAJILNJQGG7ycsC8ii15qXxgNWLSguzbu4RE1O+0R+w354lmeBlSc46BPiytjr/t2TPIEdMO
mW5H7aZxxoRDGOlHt2Nn3bXU95oOF7trsJ/1vgyOZytC6e6p74/CqljsU/e98Q1Gj5Cf+FlXqDMr
a/JlMFGZygPaAZtTshLS4HUo3CgFCN59ll336hXeMt9TTTBYw3sou3cvcannFv1M1C9EXfqi567H
GYZgRuEn1PBNOpms4AOpb8lsMigHyB7eAowOLbzUJvSeUfyYbBxWVW4Xp2UtPo1FzBZTPsfL4bwj
iF6b0XwzLOA9SqeuYur1U4+J9d+LHM0ThiNsFYVpQuL7CluynZweT6WrnFVIkH47xKXYZ7N7I+vx
O7Ioa86j5tooEEWFnrvbmCdA1oy7oWFuZ4gngEwXxq3xwemgXhi5TUJXTNl6Gorpwp6GkqcBgtJ+
GDJgx2DQNlVJbZIXh0GVFABmYgaM+Tiw/WwEW4QWT1fTtkw72z9+hleAFsFp1ZrDHt/+n2HZSzea
fA99qZ0SryKoCv+QVcpam07ZoddEm6Fm5oneuTbaljx5OIXbztTYALbzZRBIuRanUqdqfyUhfB3f
ek4n+7FNy1dvEt6qgJTgZcCW52l8HVKCn0OnTxvbKVo4YvnaWLAmZhN/W2VSbBmJqQfcCo9IVTnT
VJ85qWddEF6oy1IzfwVdIG0YAZAs22vpj79BNHs7UUG1r+rhD7roKATlhn2iU1zjMEMwKhw+SXGI
SCxB9J5pCUqAhFEVESf6Diaht3XLfcaTYVu1+GosLcsucbpJJkYbFJk/JrT1bnR7obU0L21Xi6tv
gXblVNv4zbAl2flkIKBjKggKBN1sgl0muM8YCWAaB890csKIa5O7gth/gtMgwfJo2JyX5Us2woQC
oN7zUdm0HtCyErpjdM1xUbKFawjhZvl3b87trkrT+TDAFHI7++zL5LmRY7KhG+0lhvbdqUctfUAs
r9mo1k9+lr+m7U0SprxJOlHQOlkywdC9OxqjJdtjd12QxPCnBABk1GAKzGu4VKwtPLoN1HPIzfak
3mhRmQOnyPkMiD2h8MwY1UuqyWIaOOPJ/XHi5y656FrxbZsgPrGKkaMQDnO95nWOAL9wl/IITin3
YTMYsNvuDmEL7DYH0ECEiQ0IIH5DNcdUp6NUa0mCGj1Oo/LLmqGZGpPfX6RZ7VrMPgDNAWGEc//I
OSWp3RlPAd+mNNj+hU75M+ckuClcPptD9Q76AgNqpOES5A/PDEP93t77XUVqTkUGHdeuCfZ9KaK0
aeorwk/wa9ygGbPLktl5+Dyo0jwqC+mbVihnmvZjHLtrt2a99PunMAznXeMA2DLSmmIaDZNf/J24
27kxCGJr/ExAPcxtDzR0PZC1V/FYbftDfpyke0tk/suznHqf+eVnToHCSrPIe2ZR0m89muJLhgj6
wtRkPP87iakGbCATVDOya4gUNxU1SVfWu22VxTaWkezv3ESYQBXJXbPnfkARbagyxlnCmZbKiHJ6
LaqR/J0+/riJZlAdbg+BFkKcd6DBst/hCDemyt842Wzsjcz/GtHm2JowUdVDGoTojALb3ejX/BhW
g/c4jCAOclxAac8Esh+/NWkcY8XpStfafhN5H8nY/2mtzwrpd0jUZiwY8/MQ3Snpf3S+JFzxqgwx
HceO3HnhX0cejKsE8Pmq/ZX2Cnnb2I+IbwbPL2+eHubS+sqhmHQzjK4WkUtY1q6gy3dbjf4NPM0F
KXTlYvmlJ56j8sx0YCpwJUI7ahgIYYb8PZbPRmuGN7yHy8AXq4csrQ3Nfs5pUacRseOrNMUpdOwf
rsf6Ja5oIXIszl6pNV+QVStfbWLP+WoWVFqzbtQ8AkC08r1K823OT0OoAc61VN1/jJ3ZctxIlm1/
pa2eL+oCcHcM17rqIeaR8/wCo0gK8zzj6+9CMLs6pTbLarO0SAUlUYwIwP34OXuvTQaEBSS0Lukd
6hVnSt7aJw5vBlbralGW6IBljTAOVh6G8EHeNCZeIVOIg5Vl074d3IWlsPs5BaCGjm9kb8tWfyD/
4441uMSpA/TXFb5+ZMz4c0AwatrIBSpG4JrJWhtM9Or6WrPWkQg5PWf+qZVogVNv3tCnbtuhxi+p
ZY02L+irw6z3/OAgO+3E4XdrWiZUMXa+vJzAPoZ+vyIQtNkGIy+HonbfSGqYxAUsZg7r2jPtR7wA
HiLKVeDhtG75DY+7dhaDXpm45zb+TaC57t4sLLEZE/jkJYz3aKgdfCwLWk0/6ppTsMM8a1F5YpeV
OXtLanNRdOamlNj9Kvi2aiRlR2GFUEmd7HQ/Gne2NdZkUnkj7Ro+Tq1MnpFsbjm+EM8SoWuVLnhO
XwM+3JNyobs0Al1SkUFvFmttLG7DzD0nAbVEmzzqI6+7m+7LqANpvyFphX0hHR7NMYeB5Q9Y+UGj
9AEdhc7iSkS8iyGnfUbFPyuXS7KxZxLYaMu9ssr7UnuAzfCiSe8JNAROEMU6mMf3SVkaLKmApVMX
szAuR3gAALVQ+9xKT3vPhFZDlHGuTAE5M4vIRMjIpVribMPMXjrs+6XY1kX4TuLKDsoqKujkJsi8
tVEGV06TodD1pjd7X/TOdZGQ1xsk3MxO7tPUsuS2J3hjqZkOSdZdti0ppOC3du+tT9aWynssNSLP
lz2Jk348vvWIjLlG+UrDUazWnJ/NV5Vyth+E+8Ic9BWXdCqo/bPJekMjvHZcWhAVu+0ui680OJo4
pDkmhOWn5UJ9UXnxgJn2iWkQrQtatlyUEMC9fuvVo+Tc5vDJFcglLvZQmyZUBvt4f3GMsg3NKLR2
CEgOsp9qWgW0Ab0o3gXAn43Gro9+5aWHbySRxh6c5sHMOKWmIXCLCdzloWIa4WJr27ElcDrvR+tY
Eun4RPv8zCof3SKL42SAYhwtiY5dGDbzhbIgAlcdRnwIGqfGe6UitoshvhJKKDaNXl+TCCu40Oif
5j3lxSWxvOlKh/Qu9BqXp5KBEH2RWLv3I8K6TA3LRK2lZyPXh2Odkk9gK9NnzeZSqtB775lIcuuh
Kk9FId/ySbSr0DS6MzNgfxuBx3UnE1Z+w1puZQUtJMczVwpHOJ0XG72lJ6N5yLTJqna8HerwB7K6
8KaNmmrpZql9Gjydib2z1IgZPjggHa6/R8eSOCSPGuoYCraVaOrHt9ZsrmqREVLoGncBKarbed0q
L8NqsIfWNi5CtDzViLNxHj/7YfcElgmZ9xRciwCbCutRsWYtgwfjz7mLalOj4yuTbnzLZSFXIoyY
w4cATcsp5amIf9LbSx8utWle1GSDT4HDUUJ1O33MopWVkg5P0lkzWekHoa1xSqhp4LnZuWwdsMi8
SVzd1f4CSAoORpRCxJzt5ZlXrtj/cNvPv9Ly6WQPNc3eNHzFsdofGDkhGI6na8/xxjcPgdfK6n8q
K1UnhQp1D7Iw3ZeDb59tW+J0rOlUmSWa1smJWJNyY47DvEyCqWf1lSUYBhmBG16XswGrizjZTpqX
340dN0WFEO090akHZeSMN5N/6DRL7GmWqy5qz4ajMeWb5aatwaVsF4hfv7+3xmmSXuIpNMy3tgMt
7eqddfAC8mWKjBfwJ+jbHyHMv4QuE+z8p8jlb5KakqTIEj5mGrYFBO7PJLUylzAohPtluJIVciTL
jGgjqWXq2EfS2sPSf42AdRVmACgQyc5aIacCLkK6DcvsLM29PKR44bEeDqfIYXxm1yLal3Akb7nT
Yc9KJFneLX6Hfu1Ymb0KWyCJ/+aFAJ777YVYjmsKS7mGpdsOiLlfXohjdWzO+YRWrrQAElT61kzL
u6AhjRhk3ZoWVrmf5fp67j84ZevPGLCfg6JsHkOgLxSEHDIRPGSK8tjrKPIhFLCtWea1FmrHIfC1
xV//yLb8/Ue2bCmU7uiuRGtg679R7HrszH5Qkpujkll6C4Iy3caAXrdEg3qbGAvQa9WYe2fUBI7y
2N9nkxGf8578LeaWJh5b2jVbcncHJJOJd/Bt+h2ZMu5rOzqksyQGyR9qSMcExur4jIp4KIqA3Dp/
zjL1vANbX3eFa4CuKIncBHPSE4AtUa3CCRKrY8f3gT6Za1daMQ4ElCgyYvaiu6CGGqmf6vnh8iur
EW8CyAXsHUnTCXTYmVZ0u6ybfNgSV22cMgrnif70DRNVXBGOLbdkx6NfkLbzkrU9v9KC69LWqud5
DQrqIr9vau3oJSF6TSvCVAQxk05FLa/ioB92w0AtWxTowdDYcieaT3S1tSOCneius8zmJqcMioWo
/s094/6Pe8axHcHFJgX/k+AOf73UqBgDul4aTBG2+DAv900x+fdjY1XnsBivMVoszEAjoM/UinAp
Ko44hc6Q7QKQAxOh7omfpZ8ta3wnU7HtZ2pTo0CHI5cd9penrVXgDixmmIPe3JVtEu+1QMMYQz/0
rgyNeBnZprOVTsXWII1+3bn0fWGwLjhPBPd1Nd1box2fq1ChbJ04v84SzXTArExyTbkK3UydLCtj
eIc46LJcj/bQrazJSI4SBM6CSWV4VFL669Fz6fg6dXpElLGLE91+ckDS7Son4bJNO3xBQaLR1U1g
IME46YLv56oUp6hsmQhge7uvrLDcTZ3zPKTu7UWHenlAXnxLMCiqHenZay+l1PTGoH3MNbTuwtKH
x6YybjzItytrSFFtSJOezOiBB4YzOy5j3BQnP5rUKshU8cY0Z1VkrvpwZpVe18IgszpsaKTjsiXg
TMc0kbjnKcx+UFLHuz++RqTw+a/vbut/LEjuTMIkSRF8P/+Tv93dWmBxIDKA1OBNdTc1GmuIjCQg
aIouLzEk+q6ZEO34tk6bgQSKsyvi9l6MLEYjV5hYIHED0dgVuG8dBH92aKwMTTx2bdjcttoYXE9E
aGONvCsjmnK+F1J9VRx7IuNWr4kHDqWW/Cz65KdbTGeUmdpRtRxlh4qJSDH12r6IRL0uAjTWFxjL
VKPk7A2C1sIuWfd+Ml47WImI08nvLw9524IMQf30YBbULCDdHVSkuloK0GXrZl4LBlGhm5qidN8r
4ytMwvqVhHoU2nnz7AP4g8EAnTeL9OQJLOS4hOQpt3/9xkvz92XVZfl3dSVcly2N9/7X21OIsVU4
q5KF7bi4TayiiMESkRZki7We9m+RHk+w9AKdfNTcOnmFB0Ijq98rGVdXlY6iK0Jgh4ArZ2yD1oIe
p+2fa2Xf+HE03EWRQWZZyrlWVpg9Z2og66p9gJf/ehFfXx68lqZ6aEDLHk1cQ1bnmo+QgDYM4PWl
XrfD0oMOSSMjJT15Fpv1sp9O5PYiurLpxwT5lS/0dPXX742h//7mgClVzBccoqZMabnOvCd9vIPg
8+t//M34PzVkOqLtSbRCxh9stdHXd4BoKLeDYnchThGMjRJe7Wj12QS46uKRz7YmoXz5XZ8UBrma
9N7vUxH2SBRUdZzawTsJu39Wls9wBQSUcbwQAtvG+uIAZUAtrQ9matSPWqY3hwGTEqQzfx/V3rg2
4lwAk+jTTY6Uke5x+ILzKYD0ZLYrWozp2ewd+ucyT89h69HnnOiHu6Mb7Osggx+cOaSdUJ88ce5w
VxCHCEyL+zPBMw1nYte6Ze6ImoZ3lFXUPDkloSfo/6nrOvKzFfrR1YVQRnoEDYrGRLadgSWKC4PO
Z2foy7lIIM/avQ4njN1xUvYbY356+ZrD3GenlSGIR2wXfhnBglWkaLeNu0AKK3/A111zWs3nnGnS
eHxQEV45GOOxtDScdk7QH8aIY6FqLPlQieoqLIhJka39hhblZ+ZFBUH3nGryGCnwBVKqYYBnmk0b
3JpucFLGd+TXRndoHz+BM4bHyzO/ALH9b64eMe9seTL6ebb//MfflMVFw0KmKLNM8Pamrv969cAC
nRI3AKaOg1FuL3hTwpm8I5pNwg2K2mGiZPfHXLWMNWTeZO9xJz/8PHjrlKpuGffAa48bCGfp5K5E
g1aSjWPYVpXeHoemsw8T8M1d0WA4MBp521vg8fOq9E9BKVImMLOaunVypmqvl6/YrPJHlUKjujwd
w6i61nJP/+HG7aqPowKce9GfwsEwDg5X4laMqp5rF+YwBqZqx7JcEA3Nvg2C7KPurTtZ2Ffs2NPx
QhLqdJt9LXKhMIK437leB7pXg8QYE7FKb+zAEKr4EUoaXQFdtCec0Pki1KdrfBbeSXbuw7cPRkOz
+H3R9QYSOhcoARC+LB5XPS3ug56V2b1uGT+C1g5+TFB7QmI8GRiOL4xqsrWoDWvHjG+V1DaT10Dv
zTXxWhmYdUJ6MSECWBzqCLxLiWE1gWrGWFBzrr53aOKT0dTbRnntohSdbXk9irAlzPd2c7nyL8t/
X7f1kQPTjG0ZbphT1MspaeXm8rSbscMINW6JlT1dlL5ilvvqqxxG4Flkhcs7KLGphW5zDZp1JIjC
yZ9cZTDJG4cbnMSc662aoMf52FmX1nJMtBHsVbLqooF31NTQHbDNP0c0tVfoEr0ttEyWzjbS6y3z
t2k51f30miQDcW29/Alza2mwx/2bqtyQ80X860UubfZmqbs2taqlfivvJn8wUrskfZ02RAxrEOR6
xC31NADyXHj26H8CrcHg3NpkP4CKZJZe49U2y1vTMq4H04ge2/G6AeJ3TVbQLpsCICQMaWk9+5bY
xjk6jQb2AjBoYioZ6CKOVNBZmVhMwZrgCfPYRORiTDr2QNvuoMjM4akjw4rIrNVNp+z2scjzRT0T
+RLDVeeG8KqFQB0UZQ8Fo9k7ezC+74gmGJqb79NC5WpLP+xxTOtCHtpSBPeWgfSTSMSD0Tczuz2M
yCV7tZsgOF8eLhxO1VAlcUvpdM3wMujuIsja4nmkp75Jba4hafvFc9xYD5aLHSyQ8Po6hBkLLSTH
tOsZOF9MQvxcJPoKDfvJrJS/PPS+simBYvH9NZ8sAqTySO8U/LoDU5uE2Dvhnmskq6h0CAeiCxEs
LmYCN6lRVlUdHB7FzHXGANsNPvMx6+wrLRyZF4EPYx57+92eMMbunGrvg1TjTumxg6Lf9K4rIoVJ
wygDCBjoIXLDSLYOiEo4B9EMPEV0amf3Ydvr4JdEvu2ptqllGWjU88ibBbk6UKzLOyAlK4Rp5qNJ
SMZVZSGAi6tv5yfSuRdnGJKj58FG00f9NQQld9XNes9wNKCeZr3b7pw05mxmsWOhp2a2p8otCccT
yaw07zsU7mjsrhCEa7u/XtdNyOx/uuJtU7dMZpKWnJd2so7034qCoDfGUcYeyiIcIImpdnaM6iCf
7gL2nAJU666gN0x3E4vs4OwNmUe7xr8RgumnFzwFKKcjeGqjkR3tvhUPhLJfub6z/t4qDfRWRg2d
YcBiCqYAPF5BzdnSw91bTbb56xfj/sqG58Vw11qK/Um4luLNml/snyqciakqbaQ6WrihhmQU7QlZ
8AzGLjYQs2C59GcYWChKMoObdiv7EkPLfGjSixJRY90fCM1NcBhwwvZTF03CxbiGTzfcT8BtkRiO
z50NOyEJMF0L6xO3AtPnqHz7/pNW12gM+LQCkGK7SQyvgkBCDlpDK3p9cRuMA3dOy1YSznKnMDSI
O0yQhF1sjTZqx2OlSJjW3ehUhxB4Cw8VlxnCkPSZdj7QUbHXzRDLkzPcJyPDnCjjytEadY+dpT8b
F6h2mfzEtYmfq0+J7h1KHBjc6pQO43RARZNfaf22CxrgtjnsCsNf1aYbn8cabQDnzWad9cpcB5K2
eON9kqDKYLjou53mqv0E+ns5RIV4dkHRLVFzZ4c+JTd3rk+iR59w2t3gMFm9QNLLRP8Au+YeMQ+F
UE7jm4tRrjLpmEeVr3aXpwX8tH9zYTu/ntRtPFJCGI5jMCAW6KDEXA3/6VpQgQUb32o+85mNOU6z
A968vDeFmEnTLC+LQve1m2imQ3mOebaxWd/JOfYv6jqK5Pn210a6uDN1LbMHZOAtRo2BjB3CkHE3
iACYdt8225J+4CbKKCUwKXjLJKo6NPFyJHSz7m7GdhapMpUyKK72lHvgdbxWHAhCk9+XBOKx/7bh
VVnib0l2nqPUZfE6C/UI1FqYvd6vucGmg0mm5xKkJ6oZG6CrblsIJUwSoFlVT4ipM476YpUVQ71N
hrS+jSZgyvFUwjm+GKat4tpitAy/tAQKHfaAdohUJkXg1hvHZe4JwofmXg1a/fEUmulDj/vloHU5
M8/5V35vyZXVtvnd5LDlZCfTqh3wTj7kF386ziF1TgjrIzF+BrVqKesimvGovFzvPUyqh7++5wWB
FL8sYHzOjk5RagNWJkzG+a0uBbVmJypPPgfzqRd2932S4fBdkII+dbswCSoSgzlYtHHwZJvBDuTj
+GZ0cBWa6Ob7kuhDvCVR01E7jrSlJOlAALDL19KjTZAmFR6Z0S5ekUbClr+tUjsh+6f7mCwnvteS
Lj4UgxJrGBmk+Zj6D98nACYWnIw42RXLLltpk/DPlwdn3mCBjv/1u8AB7H+8DQ5ofEMgLDZg5tm/
9UBp+YUcjelf9lWKas6gcow6k6zoBBq7579lmT5t0ih5JmWoPGEGkxvbxAELJ7rYoZbMYRdQuugC
VVjILPy9zLag+M7CqatXFbA7JYkEShoUL0XAhjym4XhzeSAvMTnIYALM5b0YaY4pkF/oNfV3Y/kv
85Ppv75KtVdjmX7uM2LEugDMFe7JkjgZCpJwrk8sqT0wnMuvQJWkTOgmRFv0CzeT72+5oxxGeHCQ
M+SUqH2AaQVRi2IRqnD+PqYITPBAVmffchdyHuM0XfjSDirG+FF89GXWXtuCqFg3i0/Z4L10E7Eg
CZ/vWYZau00adnZMo/Xi0p0KUzcnEFF8CnMCcmJh3EZNSS8+ynfYb+Vz6QlIeRaOpaqqoNx7rXrs
Agn4L4KKjsN0Z1rPNBw+q9kGV4imYA/JcFaHFUwl1IWHjgyn+SYnO/jSJ+saIbeX216OjbkjYL3Y
M/j//kMKP/jBb2dTWJTdNOMfeGTiJRAuwe3cGQPikaH3vgbCj+oER2pVgdvAFV0fxfzA6bw+4sBR
vR4fab2au+8Tiunl9jbNrPExtNKVF3Wbb7+tX8X93cXTSdTltTuIKy+Ms3NX+d6ZFBH6kAlD6u/v
EQ/2tZ5GFUz85wKt+zN6mTNyQW2DwLRYQ9EIfkC8KNyaJjMpTo3jZxRg7YNJv/YxDQKs9a2zKyRe
ZZckwpsit0Ygbok8FJbV7omZZs7C+SXXp2SbtYG/1Cr7IcvH/FaIpNnkzOd3BMTdp2Ou3arGRmxU
Nud5RgX9N3YPmtCZ3AyiucptJIkTQaNrUKRypUb4rFB+klVTtTba7zA/ECxDQWjZPoxNDLya0vRz
kZX6E3iKfqc6O/mwMiTkl8mYp3+0wDVhJMbNjiCmnSnUePam0bvye/ifUvlim9VyOkhdW0x+l380
LFsYE8YnSX18VcM22yF32Wb+iPmodMVzAst8XdYlc00LYsbIqcIYnsfRqyAsUn+ITotAEtKBKkX1
MzN5O7QMOIgvSFnP8g360h/+FF2BwW1OtdKbbYxnd0NQWL+rVdTsulFH91PWe9+Kh3MfwqZpjORO
QPgDz2XfVdLuSW0E0RKpdDx8pyJIR2dhcPpz5ul3fhS6f9COTZUssZPmDzn52W3cJ2u/d6enms4+
7Wi4hmQZYjvB3jzADANAeK93srm9LIL/92P4f/5XfvN9Tqv/+Z88/8iLsQoxbf729J8Pecp//zn/
nX/9mV//xj/P4UeV1/nP5vc/9ctf4hv/8Q+v3pv3X56sLxlMt+1XNd5hPUyayz/Ajzj/yf/tb/7H
1/8myclwOY3+aSuY/4U//ubVe/r1j79BOmyC/zi/f3x9EkX2TozT5dvOLZs//u53rpMp/s4+aQhX
SFx3hm38K9fJ1P/OHMOCgWc4mHnVnN2Uzd/1H3+T5t+FbRIExQRQCEXq7r9inaT+d8fSDZc2Kukt
rqDT+l/vwi8f1H9/cH8eRRqmw7f6dRt3XMn0zuL86Qp+vt/2LywvosOxTGqfOzB59+lq9zDSbLhp
C7TySXWxyrp9dKNL56iK6nHUHA7ULRngERRK3T1g3IZ7Bwlj4eTtdasFb8rEzRE9omh96Wyy33tN
O9i+d9UMNtl1C8JmyVPFhImB03pBVnhiOEXbcWGmhPQChae95IEb91CNB8m5n9ydS2r1jLdx1128
6Um7XbdIJBeJO1xhJWr25C+/V2H90EdmvNY9I9+YijLcN4lo0iZETwO0Y+5GTsgRtPU0hmFpue9i
jEKCEXCKGa3YFYKTsUYTbzaVPNjoroPR+NDL4qwr82dBCVIE0XBIh1OY48yqvDtP2OBMJrIQXMVp
Swq0UsHIYJmMcrJ5wgwRp/Tipf3aF2hH2wn0TdWStajuW9jJC0K5X8MecOOY93DhwukWxVNfwF7v
4Xcvpg8A0YyFgB+G4bK35hCPgVGCXmkGMp1d35hPIgF4RF/tGsToCvfLbWYgVPMr50Yoco3zyUEn
3gMUm7AFdzcRQ3oU7uisGLHS08shw2SYcIRo3/BKvSMUplnaT/DT2k0fOyDjUPB6snyAPnpsupju
4ZvRuE8qQSKQ8BCGzySP/yhD/0SK9mFwsruUAQS+8OxemSs0gmcj0ingKwy0NX4aXTuZjH4pin5K
MgzQyFyha/N3jhPrC6G7D6rEzzxZH8rrnkKbA7uSKIW14agDQlm4uhyWKWXd/GnqsgZsaewCKZ+0
LLuFnXXbkAe/UCPOfL1/ty3AGmYNQ8XB+0H8BPQzlqlFkqWPRRffW3YCrdeY0JAihutvwoCPCNDI
qdUnRp1Dc88cHqok+QJFS4neBOs0SAmO7Z17PQt3M2OPzTiCNLaoWciXPejmtB+I+NAFqm69u8/y
cJuGxlsmYigu9aHK8diKKAjBp9zj7CRG3MMpHaaUQWQYrLSufxa98VyackWv59wDj/Bq5tTs2m1I
M6PMTjHBknb3WvtEYsSW/452eT/lmB0j0/mRZcZjimpFiwYSBsPuQflMvEe9P6iu26LlWyWsQ4vS
H6uFP4Gvy7Jr+N2oSUv5oVHFLJqOsxrSfqsXahnWxQ3wYtTX/ePld1VDam0NMtus3WQpeoxAHlpC
tBwHzC7w2zP9s52NgY53DELOY5IDfqE7y8JMfvRIrWhK/HTk+CPk9hehuYqhry8IaUJhkh8yKwuW
Mk5v/K5G0OoM13Q87PEQIV9VGqHB8PNR9yAms3gRkvwdLGjcbXrXknhPoe2O4Bc5A0TT2lT9rbTr
s4JOa+jBMej1Q0EQORly9QKEOnVGYMZYa+SZSvfcBQ7JO+VyqPuV4RlPo0RHKYZimcoMW3MH4tmk
bQOQDyJwDvxrbM2V14vnLi6wEfOPOxSFcJ/pW813d4HZD0XxApG8v64SjWx2v742hzmm0qVWxlHv
MLerRpt0JoltEtIRCfS42F2Fz1P1j4UKqoU2ZQAF6AZDir+L7MBaVPqYUy0fchybTFz1pxgu8E7j
1Q2Np+F0uapbYt0mCsWlHVO+jsWjQxPII8nKHCx9gUQaKXs9MHgyl8T0+ADx6ckUhM9A4oKTFP2U
JXkw8BhObeHQMUFyv5ywOxuxoS0rG+BbPX7lE13xSFR349Iwy6u0s4LlNKkRiV50nZmoo8wuc1bg
tNZWnWXbrtC38RQ72Fv856wo3ibJPNZ063o19WobiynkLfLwkr22WK4gtryS1vM1ZIa7ANAywLyu
6+7drwlHQfxJ8z2/xsYHW4S+EIvVsfMVaPYh+moUcZkuBtCQPQB5MDeYEepPTBLB8uHoJP9jBqa7
t2PJyWuo4LIN1m6qBlJ3a3pmY67/GOWbF/n9otfHaNlo0VG2nQYjAHN21+jsJDjWRbpsWjpfVl8D
3dGGKx3sCJos/cuT8SOusnt76j5HJ0Q8NfsJes4o7HgIAXktBudiut31UzrBw1No02OMbAkPtEHI
39JCfQR1decW2E8LfSBwhPgitz8AWwI8gJ9NeTlagZQcxhYHAx/Zg6M8Y8Wy8GqUt4glgaS7hAjX
9guYAbZQDqmlByCfjB9sHKK45xw0U771A4OeazY/WERM2fEi/KAEmwUAjAaI43pMylgDkgBaroxP
Ah3kAlH5uoQ5X3nOyWn0d2SKHy0CWD38ssvrRoiXKbZv2gkoiANbQ8ryzVAYXF2VPttt/6BMEgmt
10ZNT1WRvkLOQBKahB63nwMfnkRHrXgovOTTdAGEBowqF1BJMX8M4WYyq1MUj+vSSE9a1es06dhA
+67YFwXuCahGrPW8I2E9PEVBu+tqIL+5XX9aQwkoOqdvLHS4CqyZS+4AVWG99nVoZoilUL70ABgN
NmyAYwUGT2utCuc9qKfHSAo0xnnzYKH/9gwDw5HE+ubX8QbhCm25RJ5b4GuL0kIpG4Hn7UvjmEyw
IkXaWHvfcz5NZCzoM/MwOSoo3aky8RbXM6/RzbOFnpAigDiuAU0CCNTANM9qd23DWll0Nj+zq4a3
xtKPJNhZwfSQmQjEXS04eY04d9q1P7m3fo5DzlBcYW03PLmp+ZVVXrR0HdQGQXdmudsyOBtqHXKH
ehK58WBZ8tBjg9QAlrE7FXbwkEob8STSNFerbz0pH6Pn3EH7XBTMUHuLYLYmibdStw/OYPqLBs0V
t2Cb0VJtroVJhPLAkd4OqS1HBQ4rwC/DlXoms/dZxqW5teOMZGc9XQ6edmQUdqixSJfoKVxj2gL0
3vvmy6UoS5GJ1cE6MkE7e5m+yYt0k0T2KU+qz1R0d4MOtdySwcbLho/aSe4hZb0MZfzphE8KbiSW
zp9NrcolKey4DovquplGsrpCWsiVOguiADhpErthJT9R3rELO9a85iPPLXEJeV7HSAxmEaTw8gRo
AW0QCVWpoUG4wCQ/RSXtAi9+IXL0Om81D9osemGtAreKwXcpfWYZ/k2vKzA2yKmaDCmC361apeCA
OfJVk9G10TB4tjKaszGoYLP4AfztATvA9VwmpqGFuMN6GHLWnoHsLQhG+Qpxj7Ngkf6BFqVCkG0T
sjHqC17fekyGRx2WP1ZVwPNViOyhmZNNAxrnYfrczUfiho05D6Yvp2pZviIfh73zZgKTSrbekN9p
FSVukVYlm2+G1bJVd1Mn8ekGpHQkeNe9Inq25859huMP5LLJOKXGpcuMuvwaRiS5AfbpDb67lA3Q
P+U99qpiygg6ofaFS4k/0vS9ZO0I75VedYgFxGMhC3R7J0lmMMWnYfcVeF7NXSeTC/af4AHcV0Ni
NYwy0oXtT4SfaPACCkVIdZcZQF9qkPXFjsxsfUmb6RgnqQEGwsJ6jTpgjDxzX9nQgGoYvWUPeUFL
BoSnffzgo61Bwm+uurmVWoAKWjL4uhvNihip1gZLb4yf2gAHxEiGK2vSt1nkTMifnbNLyY0Hteqh
2aQ7i0pkbTX05APvywbfRh+rwOdKr881XtOJKy1GDpYNLRspFcoydqPdUPjuErXuvVVAVOc8ifq5
Qf8I9Ksyu2HvuhSBJxuw3FqYt8TLdcTPTNddL9Md7AX2ZYMyxGctrwBggKrmHykmxYqdYkMd80/L
Bt6GCHRVAcukjJHjhiCriYR3aNm63WJaOZihlqOQZh1W5Lx2AjKInutHfy5PWwi9aCDPgzcXQOnA
eLUAiAx5YL3VRV9vpKlh5+u8R/xrHYvIzRybQpO4hKG8HSrHhKVmfNYtnTh6QPGyJdshJxhotNpb
0haY/0xwBCZ4Iirot22tXpWYWJEq7tkmyFeFRPHvMxpnns3Eb2In0Nr+kKZ3Y0laSmNbHBChDshW
vky5d5vZ+M9mTDIcirUcGdwn1RugzXTFZUXRUd/nfQ6Jol1MMg+XsuRzMRtUzCkLKpslXgMiCBYu
VolYg34DSAHHua6DEAZbuXSgVxE74Pb0XQq1LL1ZkkfOxjoUFutm5DfYpdgQ3A5HCxFMaJFPorWv
ypaglTzUu9mdTH0lz32SPXltAsSnPapMW3DbVGvs5PoaX9k+Rlmw7NDMLQuhPYpwqAA781EiVHe5
qAOMkBiYXjSnRXHbMbYw6W1sx6KGtSK/mBoluxHJ4zJoPGpLALZ7nZl6SkTB5Nl4JgBFm2oo9l4H
uTpUOGtgse71ppIbQHIEMnTudeKoY8aAnKgydyuxA8AGNOCyI7MJudAyt+3Xw0TiQE4nb+Fl4WMG
3XTM3NU0ptdBhqBRhsLHu+ncZ1qBDgcZpQUTihKeBiinlKLxfGTnnQE4W78dIg6/ddLCdBpvItvo
TngTq/jR6PMK4A4N6U3QRlsn46jiG3V0dXmYIhMdtBEFYFdNJPtQEFUDCLxL2jnjpn8RneHvE6kn
pyJ7Lv0Ii0eE/qgkaWQJlZL2vRvl+OlItE9S8yyT2HpL8zOZiJwE7avGS/YILzGSdCdTNMlTLfof
fLTVVvi4kDM/0ZY1JAanKeHe+W20YRC28Tu16xMGvWzM0zaqx/HWb/3qwLF4Bk+wAUXlpzcLGbLi
0ezLqygc3ZPdqK+gJZVVM0NCCaB6Rg+kBffcvaAUu8LYCE37Ksv6IarmwicuaQK0Zb9qsVmw0nKc
0vVyLVGmtA1kyZaSrjUzfVH4zzUTugVKU39Zle3dAOU37NRjlBgvAhlDo6e0QkNUBKV/W5fpJ+bS
T9nbd6ljnxqhzgP0UjRh3W0qcZ+CId7gE71XvvmYs/TSCtvFOmfa2bUsy3CrClPb+o62yQhy3Jhw
TX1nvK0asliB0ymg9vqqFi5FYlcky6Ar/j95Z9Ikt3pm5//iPa4xDwtvMjEjx5qLGwTJKmKeZ/z6
flJq27fb4ejQ0uEFJYVE6harEh/e77znPOeWpPqniW7uCDhgoJIYT3WXgR4ZUfzzUvdrkzGpn3oS
/33pgsdSkKS1M8xG3Ku5SSflKn+sKed3onSkBPb8p1ksNBzd5W2tjmy1/ghkbu1a0nKusQYONBg0
+Be5EYNcT5uCFZUyu7PRXxRxOxuydsWMcOhkJeSTR+0yB6HWfKoGeAp6z+jCM5NfxRiUBLLg0Vi/
x6L6IRvThcLV35vQfUozjHa1nv4kQjDG7WvBnRlrxc90Ebxa9oph511TVAuRdqaP9nEaWjoQlG35
XqTywfck3J1dm5mTn1ywXuFKjvPm5dHLQ9HG18wVh3XrcLT6lYlUzD6TfXYka8Do8wj6JfXu1AgD
TAMbghQXlZkokoaPGt2nZdOZ69wyH+yPK8XAP7gOPuDhyNYoaKKAgaiwNTYFPqD8YzXGOSJPioAk
9vzoRwh34nOuAo6Ao4GOaBrRkGe7bXQ739mJSyfZOTCq5MqbvOr8ODZetSEXXRlcxG5+pbOjXtjT
2mmLDLM1+YP3xZhkqFgTu5T+hmrQOTGRJvWGVFgMsyrOSy2sRPUk00Dt6Hz/j+24fc2FsEdiVTvm
NPdhkVgv2S6+r2UBiUtXbBQnYlZ69zPR+z+7bNyg4rn0QELbKDizB7rGcHfFSF5xjql7ijFDkkXJ
8WDhiQy5S5fmhM1KGx3+qzE1ftOd2pnc92KEzEP6gEFmS/vUM/3hxb1jwYThXs8vOs5CadgnoJaA
LmIojcksQr/vnwviBE9FXgR1b+72PiprWFicP5vWa2y9envC62DsVgtuoH/Dwuz0yg62zNQxUTRw
zzJMP9pa3Utz01xjln/HMPqPrLVfaFDBAojHUxoVvgEr/fKrsX6UST79053///MCQNbZZ//3/ymt
/x/yvzMsP8eszv6u+//jj/xT9VfkvyT0dN60uGHokJcxQSzfw/g//psi/kWsS1aIM6iGJWKY+V+q
P7Vif7ELwLeuKY+UiqTjCRqa6bEREGTjL9R5rELUbaH/a7r8L+n+4sOQ/XfDnSZitdMVvgZJYpKw
/tP2niI5RW65d5F2M8hLrcK8oW/Vwub1LH/pFSnXJ63QxaAd6iwqB2V/xbpRse03t99C+pgxO+vB
VjO5yQX6Bms6n3SZVjb2+GYic4KS7CN4xUdv2sdfBbmqI/kK5sjJlE9Dwhi984Y+6v1oHQV1S7A/
Ds99Cg1CWXv1TZkr81F9h+6EhLbNFLiU7PBfAMzHX30mcdhl6lg2zzCDMvnEtSs9ayWQX1HQku1Y
LWJ3SWom/TXrx5vIQUN3MGHB+sqQXAHcF5JKxOdcTWb21aBnNOFj8fVwBFoPWJWawvtHULAAONDg
JZ0JaXUnLjPCBARdyZTPjd6FhEFIhgpJPYNYQw2iIgLZVMNpl+M1OvStssS2ou2N4O+S1U0XOds5
E+ZhqW9WPyxPlarnLAfN5NQjpxBoxa2rZ7BLxZnNwkIW3De2hioaQHrNWnJnqVvKI3tqJroH4X4y
ZPYpcvW8rqJ2h2ytRopCJYw+/uTqKYOt2XcPJghJZwGCABzp/a5AYHMpiEJTf9ReUmaHCFjbvKzE
loEr7aV3sxes6lVF1WHHIwt8Sy9sOZWuOP7rq8Nr+10/j/3393j+2f4/sBtUWZH930+GB+zh++/H
wuO3//NUEHT9L4WwnGVQmqdqiiTzVP7zWBAk0fpLtSxTIUghw4J5hAT+fRsoSAb/Ex0iHA2Krsv8
1v99Lmj6X6QtZIMYnsYfNlX1XzkXOE7+w7mA0RE3y+Pr4ItkUlNN/lF/d2/pbWH2hrgtARsTyiFc
ojIuWU88IDGCWmhlIkvx9Iy5yxHEFEKIdJ0qp5w1W/XKkzVAYRtXF8XMZdZwW4lanPg9yRiRJ8tt
T/m0evkLRqvJad56mISGOUZ1uUaJvkXYfyI+pRHgoqiRhFBxRx7fNPEgFvsS78O1crVedDR3DHKe
+WnXIko1ywoAj+5I1eujzVNVEDJoE6uUxemNGNW9c+ED3mscwBV2ycVpB93ZauNYldG0IzFTdjRn
q6sKsptR2QoYxqsJkikt0NgOryKtYb2x0GE4eSM6VWLaI3fD1Wd961Xe/N4JUHy9mnKljctbIsWh
trEG69Lw+3uSjIhMynkwAHEXxS0zDQJFPHHxcJYnIypTWrAEeo0b/ZzQpbUdesDjGdRXn+JSZpPZ
42zwJ2P3O6UICrgGBd9bYzitFNhIYfy8D53f75ufl6qfC7p/Iqd3LbEKxmXjbi6kKQF6aO5tvV3V
IAXMwhP5NVOjOJBWaPD3fCq0VxHhVpeXXRCP45b5jZE/MZXeKK66EvI/66bqWcs1jbdz4+5YhxF/
3LGlU9iQ3G3mJy2WnibNXtm/PqL2IsaWGva8NsMe4hdMSpwejT/mFGrJbpHnbukZ1X7aaG+oeiuq
rNhuQIOuexzq0ximOrHj+Q6bxgGcJdazk/yi4YgKwnXSzkSWk9YIhAeKdmdOOiFl/hfBC1n8j7Gd
x6OgKBbwOh2vrika/whm/M3I2Nb4z/ZFXwNZ2U/mK6QOvT629lu3G1x2CZU1lrt0icMXMn68Ecnz
czMN3PJDE1mdU9Bgjte8WUPSYEN6hE5zXfpD/ANO/H0X+hdoCHS3xLAFY7RGoQ9YzAYVwP/SDKwy
e2wJQwu8sNIOdmcOodD3oW60RH4r28yAQEOrvk3TcAYHf+4HjWerOQmWR79slJVLWLD3lZbg0eAl
9QJVZ8bFzPVzurpUvp2x4noWjIOiF4mzmPe5C7dOf01j8w0wQ3m1NDoy5tWmVcah25gY1nJb30d4
QYSZDkMCt+G24r8VA2nfghWhYBRYZDVpoGgq9T6zn4qlrz1RyuQJ+Kjo/55YsR20pwLQkWn3UYPQ
u+U6lLVo1rQwMSu/kwR/amlljFVAiTtm3Nl/mH/xrBF+c7JRpVAmBU/CWrW7xMvzXkfSHrtp4XfT
Sq3xd0MZinCem4UuG+0iFMJFuOtXZd9cOFNuRd3rwNaVyyjC0jYI95JiiLQfT63yIsmYcGbrPlbj
XSk1mJT51Qp3SO7R8NK9gIcDJIU8i6wjXkfRhEqqekXWeeViut04u9KauOMIUxAkTgGf6Jc5Sg8Y
fKBh/U/2Jeq5rY2KdcrAo6lx4nIP09qfw5REIM6fSu7eHAtPcCOepj6+Q+u/b8viS6wyCum4TKon
jbP3dWeAPHTG/YsLlwFcnXypazWjO9OsSCTSwfhmm5AIaZXZTeW/8DuygOJF9LfJ8R+PhYbfk3cD
dkf+w2Oy/NtjYcgCJSydKAabJnEPZEiJ8XGIn6ZMw5JA5ekHXnsKUzzL9xOT1WvzAx3N5vy2BT3o
pd1dpdNO3a82q+5qnVmsC77VredGzK7yXdp1R5fweDT4GPm5GaXMBcZyMVsXjeSMeuHtrvFS1PH1
CxPhtDkbWbTk11tcmo6VDE6iLU4OgkDUwb/QumjqrlDWHkxXjyu9ziuNrkTsD2I4Q3xujdVWecYT
UfvAcXm0hu2khk1euyPoUl5TwnVN0s86Sz+1D/wIr4ijZ7P5k8f1CzY3NFrT1WThrvT7bWDnGSvD
2XLVRHBLK0RIsvNG9kz62GmkC7ZODHq5CDPYSh1OADJn17nnQBaZI4HYt0f2Ectzs8r2jrLMmpRL
BJETDJWd9pR78RPTnm2j40l0BCcr/XczCvCAZq45CkEF5TZFcv6SwAveKFclw5FWrKO6k2Zn42W2
NNzoR/lJIVghzaIvXix2HVn20vlGZt7XtLjFreqxOT1o9LN0TvytNmaUAkBPnXjpHP2HdKOi7pRW
ashqyvoyJzWQUz1CkIxkUrSLULHohdk8SAHcaGQWYDyhZa4MEdap0TPAi7+HhP5HNbYHlIeH+JKb
vuj1LuiOYF7Q0XPxYOawiM2gpKtZpaJQozMV/FM5gzmd9DP24At4yKorz3JYFODp+dXOsUdY3Ws2
3UtbzVNAYq2UYGc8qQI8DaHwMCu5pEVcxHxe9/T5xA825eIYbpc1fp55FrKoTgSE7h6/FQx/N7cg
aduQvEoIk1GxsDzS1sYlotb1az4SyS+XW0/lGTRviuO6W3yTZye+cQCGjTWdt9E6Td1wQvZdXqZi
fKkafnCHYHgCMCfpzUcfEM541oX4CaQhywsVXJB0I/57bTeJqm/aP9YiWBUn/6C4xKnpgNWM2k26
zX3JKjCp6kWc5jOtCw6hW3ve5HvBNV8Cp8bcRCdQuu5k4pmd1sSvBjpPgeLVvQ88jd2Q5WWlgNEK
Y3Tl9FPiJyFkKeg3xSUmsd0M/VlBfPb3uAqEIfZBQDumUVJRytWI/y+KPR/HOBSgRzBCt5PzWAhu
ryzuQr5jzoK0SHxEnTwLxnnzIKT78/GxBVSjtBtDcfgc4z5aRPSUHovz5BPpBIVa0iKj5lxx8orM
1KG5q60YdGUONeZXZooOwYNQiiyWvpPuDylolKQLZnPg4doCZZfISqCloAaiMgWJo5VnLQGwCkM1
3uRTkdCJeSsec8rr0hYvh72401+bneVhO7eFeF6gwxo7iTDQXTKD3BbM6MybaR0TuPIjEf1YKk7Z
mJ8pmTkLP8yX8t3FMVAMYHv+1MwDbVT+orSUEiGqSPKj2VqOXPACEzCs0XLGXBQ19z5Trov0MYxb
aFRno+9uFeK5Jqh+nDV3LYfTpj4ziwcVfwttuuE6clhx5sjPkDL3yR4y/WTe9vdlUaO56GkzCyt5
iqa6iVQy5++ctdQsn2OhYUGXhtaoBrU8BIbqbbmtWDyLEP4L2CFjqh3I+bs5r5J9cvFI2ILh9lHP
fLpediiLXi+3UXFsUAYIVFPLx12XkUw5S6W7UT0pMVJiJfT45niFFrtibwIm5P6vQ0XUefsWk9st
rVtuqSs6O/8alzQDC/babCzvaqe//SAZEvSP2rzGHbXVU0eqi2wmQwech6PNg7tkiosRjG8ep3Pu
0tJiE6LIHrjOhm+pWfpTP/u6LvrdoPvcWv3c3jP5Nif6TVIV/IqCh0PtxpveF6SRTft4tWb1Yhjx
2TpOVn8bIWLvokqh0b1c5Cg7Zt42amejWU/FkeW2dUk7+dCdrV+TWTyNhnqplKj6YRa30qi8hf2N
QBEm4m6UzRmaRHZaxuw0j1aEfb2JayCzpTdHOia25EDbrmoncsZf+gDeO7QGiFcqm+T6OOFhL63M
Tyse3i7x+PjJN+xftBQWDuipx1r+sNBCx/f0IAcKGWgjtGopYGGoNnQ5Q4msOtK+eagQhIwNb1AF
GlOxuDWH3y3goNVsbsIrewHNuR2gjTr8+LmvsqVUnHWAnHgYYUvIzjDnblp9P6quLYCKUxOD2J18
68dhu+nVie+7EX/8jjN7zazIiIeTVbJ8zrxx3Tzj4cnZ8e3DDUusqwYhW59O5H/qP1XfXI0WbPB8
VdP+tn2wj17rF3xRAI1LHCisVF/0eDwnMn/PQ0bOJ2EQEErTXdfcgxTsCdvIZ2SlVkn09N9S3nO8
YEGL1gm05ryfKUM4t1Z1pG1TeRqtyqH21jZPGMV7NRpp59Tp/ZWFQOukoO8ppEc5katDK+SeooFz
7RWMrbrn8cY1g8NIfiHpkicxJ/LgjqYWzvGxM1K3freAyDHc4WqsITMdMv2T0jA54+OQeOIKYo99
aYnHaCsTokhSYFZVOKxSOHjLq5o3XlOMXsLV6cWAyzC85i6lh78wIl06NoPyeWutM+nKs2YoZ0zp
mcgGC/P4SBmbTpHmrbgzOqTj0xx/qnzo9nczE28rr6OBLtOpLW7CE0yvAFKShUFo1C86HjpBfrww
vxtjjdIKcvv6e+mLJ1hxsOdU+7vwlplXNDhl9rwi4VuAuUxj8vu6T296EAelOD9qXgIwrD4OVR+U
UwwlezXwby6etKWezjsfzspMPgf/gNNKE9dxiPHwIOjztHCwlyAExCE0eVA25SonjlGQStDUV0GT
30bNLYT1Wf8Nd8eDw9fjAX4o/eyKF7eW5mdqmiZzOi1pcgajZuCY1ekPldrlAmr4z4ziQOWDh5Pu
VOTJ2YB5oOgBF/Rga8ygac0AYb/rz6JVeCDOjgarWqAGoWZQGb2A1VseOA3NL2VctgE7mTZaQMrg
PB0J015+NlLpIE9+TqYSJWsRFZ/TkEZSiheiOnSaCh0BiEsADZCGb6xdJvhdfKziENVFHZomdVC5
EApQMjByTSJmP7n09GgPdy25p41111JMPdy5hOyZjeixr6Bv8qsQNZ8edWZD2c+fBGaduh3J/dW+
7LYctIui2PvuALoi+5kmb4WxvIi2LE5hI9+AnQOnWU91LIRH1bWGNsBz5oMiwrPwzqLnSKVUnASK
mrG7tojRUOYjSmG/M+m/alxfqP49F4src9am4uDP2eaP2gUIHdtx3afP1W/4RXAZfJm9cIalUCko
QRvVUABNvw1FWOBDUbI3mZNOsEyf2kiaB32tKnwIrl6Rd0flpzzielgWRKOJG6p1yNeZuaimdzcJ
sWWHPSSP8pUCTPfBN2OqYwP/bhnTB/WQNdv6/aXSzRc83/ia9pfSG6gVHu0lysOeN0RMEl7JZ3KE
30Kpv85t/lbjSWlgIBQ+sEF/GxJf0TRPKPnsVZMXL7FT0C7nac3rLLm5l38vlX7HhHdPX41gkISn
JdPvC7WCnXUa1tGuWXslDA8Zw4PSAxM44ENlQSNbs9esIHMxhULOREw8SGxEgf1wsylZng7uxqWn
0DRXF7nY9pkX3y1AsAPHmHGogx5/uSwdz8rvWMOxprPXHxK7ql6sZiO5jEkGByctyj2WHciN3kSc
DCK7V4uBSDdeLmHF4FdJWUu5O8YwnvL1dTqxU15rz9wvqwF0tj9c+iVx9A8OjTherpkoXwwYlINf
v3NVl9nVrTzmKGee/lK1CG164ci6ZpMAso25wxdMEQ/pHQo8NMDT6Zt8raTdVhA6uL9TvyN2oBZk
A8koVKbMrd+wR2r6zaw/YSBE8m+mKcu6lPDRNMsuMtHeFq/tHoZ02nxASmTKMeP62O/nKtFOIA/P
qXUp4urxvsD0km+OkkxX+ndpG23byl60IwmlNmvsMi28EvT+hiOYUkOSxXayT/hGrbDQS4B1zBvG
5w4K/lecFm4Lvl5PSXuyeePlusR1KELbuLHpB4xHvP8gNtpTo9R3wSD7IEbN49wziPjrtDHO0dCu
rvyc/wJljXaxOL/nlCsIK5LJETMv50IkLoBkf5abDsftwk7GbczrIsu3Vh6fxt4tlewKz+hHvpCY
w9FdBZNu4tt/qk7WD2lZTnTy9cxQf97L2HKwsNkFQmFc7QHhtoxGntl/JPgepoCD/hWfsL5aeKmS
NUz0JlynOajk1Vfgf5500lKVmnl1FNf9aVyv9aLgTT5mFHXc3vd4Jm93qOTRmUnU9/zTig0Zr2Q/
kDBP1Tw2jo4MI/SST3niUr6k/QQ/xMmND/w2AyyGOUVQIlwihVkh+FSTB+JHtoqhuHdH2bTecABN
ghWaB2woaypHBLINRblslnTZx+WSTBCGFdle31JjOVVqSs5T9hKaeyGx7T/zitk1oQKLfG8Pfqtv
nkuVKhxis8uggKjKnPGe9BwjTR7uhhHq6QNNvJPAPNT3nLYkG/9sVpUOa/QAITeAZhaWdyrZdIbS
WOf9A6rH+JYpCWjDYdpuBCWe4Ay/mKn6CvcmbLCJZWkMlWf66MX9AzBitnXhmmeYrNUXqS9e9Kp5
NjgPisJLKGyoYXUnJZhoCnGSkfTJD1KXPTqyjZoYNYIWjuUWYi2l8NBuBdOX9NXvicdqs4j58ihf
0l289rEvAMxt5Bax5PgG+/KsQcK0mh9jmti65eiIltOGyyzlA9c5/RBWk3LR8D5d90k9i6X9QDBk
lwx800CLY9kXZ7qsTgbGggXU91Z5nW/h3BK+7kQO+ly2u3fc4Ppm4ar0so56dB1TlMhejRJjXphz
fxlr64TGSOV0uNMFTR2Q2rnirAQs0oewrqjCrpkrKg8DKj9H1gl8hPqVa07aMI3yTXkWVdKoXL3V
hzcEq1xcm2HGEYFrXBCmm2wmdxE2Mqdc2tfeanDhNVs00M5WEDZFyNclg7nMka0e5c4rdNpsDxJM
zFS864Z0G/yMSlj4oW7kx5biKreOkhz5Z1L2DjnmILN44FacD37BSTKYV1MSLxsZ+rb0HuXADRGE
oUBUAuvdoN7UR1UH4letsCoXO27xvt/N+o3KNnZtsQNHZXydTewUW090RPyV2fM33rSTCY/AbPw+
swKR5oLNb/L+hQKNl6TJiGqm4Hn1KHbInEaF1lL6Y4Q0NYTrQhBlDvTZ8GeT4i4DTvnzUuze+MnP
QFzzKw42oVb8YbE8mooX/DSLGMRZ4rbZD4zGI/hJHAVuMf00ErvxjUY7mxk6PfaYneYlLhHQB48A
13skLcjPmbU+pZAaJorHkvKZfnVbxMuKP38dVm/IZV5K4qF4gFNB6hByqLL1hnf5RswEa7cxQM2l
yhcYldq6vC4dSBw0C9ibjnO9Zn1D+LHXbbEiMKs55l64hGldoplu9sbHhMXTeYlv+LTAaOM4WRLs
nPqN4RKzKl+ABVZcUw1P5h9eKm/K77qRg5RqCPyJg3GptPbJFMYnE7E3IwAgcWcwyv4eI/gqhnF1
xT+5QKN2kpywTZZDEw7SHEHmK4CuK/oZ5tN5zn+m2U2zpc8iF885BTGiPkRAnUXz0v5Id2ov5F9p
0fA8fZU983Mmexv7kNRIfVqrfIFdSH0+Kpt4BPZ9kDs4LHaqlQHKD0bHBMuNQT1OHvospvY+0qU9
Wiw5Klc1EiRaArj6G5UUxe3y8OMxvjmTn9JT0IjJyYyHCJQdbB/Ew4cCl0wBn3NfxDAiBbqjKj++
BLdbeeYM4DXkg1kKc6eV9U9atbC6gc+X9VunfShEUcgS+ykaC19VgIc0WNBY1umaAelsX0d4XVck
C7hJX/pkvoLNfTNZDlhCfdet9E65+23sk5s22lb2NhntfYhyFtLoILis8OI/UxgnUq3XwFl8wGWN
IcioppmUOWibKZBqIuY5R4b3CMkPBKQliiDnxKt3w9U+vwpAw/Kw0lBgRLucRvHRurV0SKnpJ4dP
NKdl1OVW+OjhGO+9Nd8a7E0VTRVxi3PXGRPoKbwXhZITXKZlb7QNYFKx+7ft779HLv8esZQlxXzs
df+umRsEPUEDmKqoirhBTP0/aeajVYzlCN0ySAz+NkTdjF7zx24MVuK7PNUaPyTWqIr+Kw+w4gas
wq7Z/Grm/huu2HPba5eF+8Bjb9i/JOT283feaFi/bmg5R5nN6yZafsKfLESdebQK88lD0B0cBLry
8MFbS0FD3/LUo/3N06wZvKgT37OfrVm6Ru/Pq+bLquWLexJkcx60VoHjuOCSkgUbsq6xRfUUwiHY
Ci16iF6C3VXRLCHz15xmyajaGMMRaTtHIUfKihsYW0Z1DQ6xn8OOsXZubbnP7CVBsZH5+no8DURt
Ei+x5g98E1CwaTBTTqkpnbR5O9VDc7LgXB/WZuZlGbRrBUGofS6F+mlqtRs9SzXybdlu8G0bR59P
ZG+RVcBjcYTMjWHD83bE8zzI/rT3GFMSvimAKgGUlu4Zb0xoJh/VvLgTuhSIfre1iHkMrEgFlghK
gQXQsPWfI8+I7i79eo/H8bb26TWul3PhN6aMg5vKGPHN2v/I1CCSzwbNhf69Tg5uSGfn+m2R1qgj
YStDwcrIQtQ2qaXAWoDTMKfIVKsQ1Ber0YvL0QNLdy5v5TZcNcZHuizQxFGp52Bod3YJWkBmxy+4
mw2Hq575ap+HOf1TG09t4yekl6Rk5EZuBeXe+Ezk1SKFU5qx5e4jVMM1fd/W5h1CubfkJHdS4a34
bpJvGvkwlKYB99SjZnUvetc9z132JINHANCbMkhtpQ/szxua0lNt+TZI5lH9ehDLIV7ht9zj9Zzv
DdycPEpRtcKW09j8uQerJR3Nn9oGAaNpPD3Hwq4Mfm8ZvjhN9DF+d8QONAIEDWTRzYoEszul8h6V
z+2kQpBDdG1eCt6Csiz687uOVWhvwQUAaVzV2U6P4rnHy0IfnavR9jCZomc2Pctoe0dMljm5dIJX
pUvh5EVAURFXpLZCcS0zvj6ELW1yFczH6uKIuv5iDN3bcK5+CFPKZD+wyZyRoJWA97FMdUiT6oGY
6MG6qLxwHbOyztw3wnUo3RTf0SPigJcpynWU419sKQkUm+bqb3Lrg+fyvxuB11MpuFSiD4mHFxnf
z12YeNOkXK8HK0iqOvJa4qWvxGIPg0sUbmfjdbgtVh2xgT8N6WvHwJQDu421X7/3e7tSwMtvlUAS
b9C0DZsgk7f95tr2MHKr2qF43YAIxFUTVYtB3/kYtgA02SOiMrZMPVlp4EZaWcs0jkKH0EKwOOZj
XTEArIyCjPPHjRW1ClTiTMfArU3My3ZDtCjr/m1Yjbfzzoxcm8GMtkLy8bCav9b4aqqUtjd/Hkgj
CKRrodxib7WLgdtjRhb0ZXuT0pkPVOW1kkXyzQHL4XQbbP+F0seFqIrZOpK9NEAfJhmBQwoGXgVt
uK1ndyADbrIBKYz3FT87td/BppDgBfoLf5IIObvk+GdT+9Nc2MYEVxXbM8VMFwx7qD01T5viTgOy
W+W85YzCtPKwXcP0X9xUMb8270lxR99Oc29t+0j7wmjZ5w5Vxg6hORxSIEvsryrSXopDjv8/OdAR
sRz5EKhauH/CkUs0mLeYa8UIrIoQe8wK1egk05+O7YAS4DWxU+8tZQ6dWFwQOBW8juEo9vtZvbbW
t2hkfhLzYT+I/SOI3U+TzfFkDXhsUF4iVfFKouzxb/6ycn/sej7IL0XqJmbO8sMvYc4gvIkDWuYg
e8RiKDbiXGad6yA5ELzzRnsshltCrcgWwq8+5ML2DEboaTLGu2H/UXrluUqoWTgOvyBohLg7bogw
MsNyrIx+2hY+qWlPSn/X23yEIolJFzf4EDssoeSLctBAPUWbckbWtRun/V3q60W64jj29fMSpoGd
Mv5bhmfI5DG4YLbUltN23Cpfek+GwQQ9feZBT55nVXz5UDbdGZy3x7/tC0Vrxsga94Jr0AZz45IF
4gc1eLqEBvKnfjyGLicYByq3FkpBVbSdGi/K2eC9lx8Ii0MVU/JHaPlVEpanZqzOQjY+qdA0ZtYH
Rbo+C5PyTGmgPB+F2x81K05WvR+mzny1Aj1/mFsUjwmfFVvnde/NzuRlMd4cu0gZrl30NSnXDCzO
Qgr6TiQpZP0czIbJAJj62xMdfXSKcuueD3aUK3LQ2qw4kAdS+Vm+2FZ6y95J9Ij1eaVZhEzHepuO
20Ci2B9C2r+Pc3NPTxZKf0INrwxiqh5KhxbawbCnZGeQMB2T9692LeOZ4Ezr6XHzWnTFmzSIEZzH
Q0IOAKzbm5Eub7lw1eZImZ/xCZ6L/pdIPnm06a16EGMr8P3EFYtvYvHoQPw8pauuDveuZ1Gwto46
nBjSKvzaqjmxceeiy+/cyZkbZu2pMb3vWJ+Sjhxofu125TziyKevZMVxPgkadmZSqLRxfUhfXKYh
dJNntp5YGj+89QJJ5/ZH0tg02Qru+rnqp6IxgjL+2obZ3tsfVv0a84TgJB8Z3zjaGtVbJCTNCwjs
DMo/2bZj3D7z0qVzmPgxV8DGpqYnNQwbULDTUSeiDxcRVWhtRDdefwlaymxzkNhFEwI1/8Ccsuaj
Tw4j3G88k0Ta6o3yviegCiZFT9zVa4oLvwaDV8tHO1C/Bh5nE9kFNnxiUcWIbx0lxdm2QBRDlmKZ
6imk8Y/F8judRR8VhFuWRp33+D1to2+Q854cizBVDjugxydLAmRfcd5gXbXjCe0iI/PqbKxYpp3l
NBNQkz6Zqsu9jEucyOEgtpnPD3/4mGmEl5KJEUGllaO8dG+jVX4aZvc5SfGHPD0RjA4tFQe7Z1b5
s2iUT3Sp3LGyX5tkvCBNSuNpzNkFrnrE6bxttFwcVAYlG5KcSkJZjYpoJ6rpr4HbkNwXx69KI1I2
8ZAUk9+SL9r7hufUUxlFHxB1enP36lZTOSnlR8XHixq73fRjYjLkmGntUXjZXrcG/r8tCC7+PySo
zUl2v94uHGUNETF25cjCK9uonm1U2ZgsRtpgJYPj5OnryOszPRkCSYkYOfaX/m9Encdy22q6RZ8I
VchhSgBEYlKiJU9QVjByznj6XnTf6juQju0jUYHEjy/svbZoHPZN82TtYS7BDwF/S0RjSzNxsarT
0qI3a8SwEIUIX/25xNoQSncwE/zaQXrbGVjRGIOAMI2n9b4WJOPOzUkf1ihLIGllLmv6tGOZLq1k
51bYyuWTmnrJIlCuTeFUNAHi42FjBYphtpK9vat9KLtqMd+7kRZF2yNyaQs0ex3ZK/AIyotuVl4P
qbBC56UNYIx2LFNGCb+p9YEu+4W0+HP3lhfeXzljYtVNjEyBc632jOCLXk1QX6ZUughOzbGil1c8
Xte0uBvS+mo0p3bWniulsUUFJRcjggUdyEc9OTxbbfGlw2mcY8FvFz85JoJ42uv9lFwXf99L5ExZ
oD7qxVr3t1T253EAZEbbuqoMCE3PdGf2Yi2FhYU6p6OwUCFBfi8NYpcP/BJNGq7pPX4QpGNeHyj3
ODAQWGLedSSMZ7DRbI6ejI51KjK/hmUqzwK5m0D8IK5+w/E8TuzjtdiRE9LWlM4hqpVkVf1fD3Jv
kIqNDNUVlDvuSmaS5Fg+n2CWRrCLx7FYw1QiJFODMgO9qXsX64u++aXk9F8UCySz6MzFLPH4PYDR
Z+Gq9LE9f7QDN2iI9un2LpA9UhHxIz7XqB/7PTJdKSBcueRWuPQsiJVrwXzCtiCd9xHuYaCTs9+m
/FDV7u81W4ZPwykMqNkJxx9yvlepeta33tORT8RAG5lLd79VHioHGkwEHc+g4GjSi1xXzs6peO+o
bBinIPRKmCGnFpvy+TH+Ucy/pX5a+FU2lhP1meEyWJEeI/GSPay9QTPg11PMO1qKMMmCbL2KshQJ
WNDpQNp37thL+ppZ80VsyIFpvh6pK3p1lNVoq75Ni7AcwiXwBLCt2X2tJUfA9HXpFWywZ2YLMtOD
cS1PhhGYw3M+uHN7fif/SRyOuqSxSa7BP2ze4NL4sv4YjxpOuESL0tL0HWXAyKYDJ26fEk1kd5k+
19vRbPHxkhCHrBiTPFe4wRzqoLEBhsvVLSRWliSb8laomyfyli/sFurFo7AwgawDCdhTzdbMgnxQ
mj2TwZEc6hYBRxauaops1Ai/24JJ1Cy5PEdNgzW7Jribr/WnPiklekp5i8i4i6AKn/CPxk9yHtSn
cTvKIfSdSOnJELMr+nITkv9rjNxWX3QWPSiRGs2bYCXky0Z0iOTtK98cZwZssb7nm6IOZ2Ugn00O
NI4doNENRYwAbQhWvppZDLFyf8pKX1drH4eqP3X2u/b+sG4fUKhtReWxw83MzcHFblcW8sOBawOQ
wrQ8ifjy2GW/WlN+H/Aan5vk9IJ3To7iUTgOdORRb9w6K7Ml3R7pFkczJp73MvYsm0q0akgx35hn
XLpev5WuxF79dyct9shWu+NsF9G0Me+eDnMbU49RhP2wRmbeNAdM/8lgcGvGWKnbLP31L1ay1vCg
smNH7+3WM4COD3rpm8iCOU597neZo8Wd0547XLRj9alQmhdMz0fhX/sciojNVJRH6kxmBnNZIyhm
LhtFuzms3sA5oADFpG1joPSKevKqsvU2swb2yvEvYW5bX0kL1dnh207VGmdmR2KZBohN/BT0tZpO
nmgcxee57jx1kI56n3tWL7MCdFt992JeTbLnAxoVq8OArjXN7itXvJkNaD8FtzMOIsls2tpQC//t
sbKmjETWtSfs9hPk1YHTSz8PYhnJSX4qkQ9tTFLiM8Jijjipey+m5tEG2VFs3eavb1ECHvU4PkYn
h4ct9zxfZwwgG1sCGtxW8x0ZdSAtHbIFZdbOjsT2cTbiaJ3j0Do9IuMHGsgZUhdzGvkZRpAHsMRa
j8app0BZTdUtKFI6um8+iKRwykiNoTXkIHb0inmVcjnIpj8CbjfBmJ+nybomTNmPTAYh2ZVBxBDx
X90aM27I6EGY7srMvlFQOQ0PY/DD62eiRt2OiRCm9GNFYc9tmBi29xwh+4SYA2WfJ0OyOZS7eZq0
5pwT1mSCq1JAlgyvLXOGC+emKzeRNVf+8THNx0T9DBGbO0jtDtp4S+sT8WzuRJQBUbPPKbzmomr8
aV28ziJKEjNgOoKYkZDFxGghmdL8Xuy6OKrdEWG8soUFUcV9350VusJiiLKM9WFR3zR+YkOICC97
khdHE5IP0nU+xqT6GGLxfUXDmB7EqXeMxfTzinyRoBcofMTYIznK67rKGynMPqWTwajrikr6ZmiF
LdS/FYmEJ+WGdEue88gKcpp1K3CqoT4ZiRAJXNWGttnAY2ypkkIE8EocewvD/jnTfYLGFOf+LRXF
ZdPGk9xvSCjRO3bvDBLQsExHKqBkPsIWOPRMBzbwTDLApqQd3aGq2KZha4WtWS3R3A4nshsipVZD
+k2BnRrHFJMeCvAe4ZoIRogd0sMAgoxH2unt2i/ohpeaL/Qe9+xLD/d+VJhNt97Qf/JaPIyPJFJv
gsAqhu84PhXJw/HlrbcZWSD3bS0VHdA29CokMCNXGsHXoHNFrfSy0hYSn3hMsZIQKXrcQtlDrxkQ
YBT2ToxtVQH93m2H95G7wv4lBQbr4cany0m5VwA0gpBFwvhReemd4ldaER4CjMHwGS9pQwyGSo/M
dDgL/hLmtJIKyAhy4JA9RGUfKDo+ZUU/TFV522x+QePC9UkM19L68Y82qDQLyI5+D8IpSbQQlPQt
7fPntGlf1nfi65L6ZoLH02DJa7P5vMjmC790ggVHspC1L5GJThcoAIsrblQyqVwNakh8oauDpPp5
1utnvZNAkadP6lrepLS8Gke1BPu4aaf1ddwj9Q/XAyQtxMiOoaI7GZLQkjG57TBO1VPvKPAqzUDL
l6BsxXCX9Ug7ONK1Hj2epjrRjpa/7TN2kSUwpZlpzBDFSsuTjpoAqnEvqmcIvJf9PU4S5lDyMy97
uTbe+s16yx/YVXQLrFoCNWQuTJblxUrF67TbQpn6am15qyJ7Q7cwIfGVI45sL2bGUzcQMM3tKLKd
7fHqrOS0SkrqspTFqhPvr2bLIE1MoozEnJIIWkyFZ0UdL7VcHIoVeb/9Sm+zNi943ZUoz1kjmvNx
wLIjVTyHnxsK6rFDSb2WCOI77yj5y4+09deynp6sJX4i7/5590dheUnxDTTDfKm306AYkSb/wW3O
hreQImOrotzSwp7Nmm5ga1yzoIm/Z2otmm4vZuWul+fxYM6vKSs5DbzQm4igt63TQBIkvAqahzqq
Nb0BbRnZaYzWmd1YTt3PjsngstIZWjIrZ3RwkD9+OgwisZPjkdLA9nGkUVqVo34Fb4o8cGduGECk
RhOUPyWSfNzSe8MFWaT3NhIo5HpfEf9IzwKu5MQdfdNRBaxXOnnoMus9TmaM97mOu/N7Gx2ZHnUT
lkBmW6xPfqIC4xoppMkhZPKkVTcwqV7TEQ9EqaytFBALUXTy5mzSvcR5zSqwC9XJjymnhZyVBInf
yllQ2fdU/C5tTjF/QYkis3gwGPM+s8xiYxZZnKFx51UzfWjsqql0huuSmIGIuJ75J/pCXvYRbLBb
y6LQ6A/MeJ7Nlouhsx+qW6OgnYLBvvb+ajUMX6tQeuoc4k8DQvNe9JHH3Wt/HSe7L4cDSYUBc1kp
93UGQoAWd5RfiMM0FA/Ktf5LELOT36ePeO5dadRc403YzjvY6P1pM2ZnDpFrCooPsUQ7y681Dbfw
U2c7Jpv1qr7sBixwUB70hBz8x1SojujQGpSJBSMnqfk24zRoi5YJxRRkpLPukKUOdTIdaYFtUJ9X
1oNOt5IZW2zX5Dv5zgvt1kz1rWTj0zbi5UIXRiRilQqHroHukxT+pqyehuB3ha6DxD0xKZvUIKR6
1o80pVOAH4XcaS+xF2Re3SYHWrkeDI2KlKUcOYBVjJegMxFl/Gpq+aU329ds1F6B+iLH0QL1XQQ4
bsIKWZRjK1enFNCn4E2nwpL9eEBtwERRx4LX5X/Yw9o9zI5RZzQqKceeVK3suMrkdaZRUWiupWTn
SUjOCeIFXQCOdVUQHy6JGJh9g5mYdR9rtoO4iazP9WN2tuhgZ+ID1SAl3wO2OrHgrT49V01ya952
xbzHt+e6mTwBDSwysgweEf6o9zkiauau5u4M6oVa45b31Tk1flcAGyBbTJDb5pftbfotgrGodO25
Pna/uyoPDXMJB29Cda2KzHbZ6r+kueBsHS0fbKXdnX7qI3/s4+QkTby2NfWyZYhwrrB+4DApEtMC
3kitCuPb3KsnVZtPgi7zL4cRL0SGF6JFIIogIVQZ+9Eoznka5J8Vuz5MBNAVoxQx4ETfPR9afIJm
7KusBGSOm1Uc/Z9tQZJbHzBY8fDBMpYB13YgjX/bSCbKqrP+Cgu94uMwH/he/+S/NKYZmQ3kckLi
A2H4krTmSVEj0gC2MpLG5aTH4llmj0iGCRuDvidSxmt98aaRfdR5iqDCfU0uKGU+xPZxlk5HMZC/
S1YCmiVT3nDDbvktXTdTPJ8qi5LfTpqDSjEedV+7ym9TOlhvqbQGNHshlLuoUxjY0+0wuOsPX43G
89opLsTQY463B9zLAUDFbftaWRKuiN64WLcrjH1EdCbjMISUbJaB26gP3IGX5xqIjDgcMsKs9J8Z
7bhq58J6rj+gNdH/seU7pGlEeNOlU5jT0IJim2CYdRnIpMQlXR+VmSDr2pH/5NhFxfqmIsoBvUYS
Q86GJQdAQ0NGpS/uOGd+AwTtDSnA4hRmB6xVVSSIVhRwvnI/r4vctVLNJ7QMQS9tWWaF3afgxHIV
lTmbZyyiknppED8iKMEpGXRY7HZDCIx4D6SP4ZfJ9Fj7aLPxVeUSyNbCmTQcX71+RREBUtcmkAVo
jLjbYuNYCH8Y0nWfxfyTxI6aQvb+pBOLY/Re6rVGqvswh5U97C4oT/M3Z7paHeKxviYAsgVsp1ow
iZYHms7WLUenX6zJYntOVKa5HibzWy/UFyb8g0FgE6ykt7YojhXCRw27H2FbneczhAHW4sZ2eh7U
zNaC0iPDzZ1Ar6gLsxrWr9SvNsLEYyUeSHDYv8TPSrCBjN/lrbw/KH1iAcGGWBcJ78WBREYLUjY/
3k6eICAjgyEKrJcT0Q9RsjtCnb+VdfeyUVPmUkhN5fRQ2PaRSJNPwmeOsnF81JVx/M4ApJDjM8dm
j+ntUe/TjbF6GNTFoYyPi7+AxtQzliZstY3VPXYi565FjgDxpnrG0fuEn/7KWB41LwtN4hT1hUDj
g4bab2iUk9EFeWY8mchfyhOb5vld0uOXwbpsgvCqF8bbBvNnmfy8XX2Jt0refGDYJhjDhFGfxAgi
t3rfNGp/+NOSNDViSkKt5gG8hYqDxxVT0rpqFBefIAVd6dTLeEVikUcdmJTSG9ewqRaMLaS51nXp
DvbisZJUZJUkk/mZSL1XsV7faEgyzTgKRuoBfD5mqHdXrjy3+4FM78MvAGxuN2ztDgkqvEOS2PmL
NlsR+tGdBEOQMDxC3nf34jexibiTsVglsF+lCzHIS3GZNS8WnlOHQ3zpI2n+qw2mu/qgd1aAxQeW
nnwTWqPehzf2/unCyd3jPwA5Fc71QQf+oETT73Edz8vZ+pV1gtfIg9++TE85L2gyqh5JRKAfVBnv
FvfW7DjDGZoQhKf4jHd8FqmANq49F7V8zp1gIOfu2cxucgmM0Xq8vNuOUoRC1rF6POUnQe0tezVm
/EwypiaIKce5LOyEgshcd9NOLPOd0ILtNOmcaLJOXJoRSBIg17HF5gQgCoF+3YrJ0TCSgqGzMgSd
8iWKdz0+qn0oM7gBa0meFKZcyrINTFiRfq3iW4XLQxt/xPyzbX/t2auyfTbmXUwmu04+UpPb/Mo2
B3mQlR6h94EUZeU9to5etWFsGA/mmrGeyU9kyrcyeO3JZWN5+dDIKacdl0+WBZOMVVYCtiMSAb8h
KPYqQ3XG+lFcpxIzc5LWPIsMa7vNZrR+XWgy4uI4afQsHIQpVPKnAqsSacJR3Y+hyYpxlPYXavkj
JaiXzpvlLyIDW6PmbH8YCrTHO9xarB7BxRFz7s/i8rLu1osIiA3eqztbJWeCREaWHAlre+JBgKkx
4Gn7UyFtN4DUtaMozNt3xfiQ1JWvpZYJjMw+E8ikR5Bal7ahovXKB89CON2plpOAQRIF2kEAeVCf
8G2Vx4x4d3dmQ2YQNG7VX12Cgp0SgSt3WzvkiewbanH2yKITtoCWHN1BjL9xl5ectktNVkrJhzx4
WmyJZIeKSVqPamhb1fZl1ljutFkvuS1T3qO0nVPzAiop2Ba1p06c/u+d+Phr3G4t52PYTcEWZ52d
mZqzD5cad2XTN6ck3pERSBYJWyxLt2K1OcDaKBXRMrSw+WVeK1Ij/0bh52b0klpjhLG0GuG/PwkG
wyOSFg2R+oEgp7GYqL9K24pBMzf6pTbGmyrXZwJdzyP88sTqjmVM/l1XXqcRVaIopEP4751h5MAZ
8lCAFbwPYbeP/bnGPnNGaJSbdPWo9arFHxgVhBmSSDfD9m6Qm9si7B6XIUOMxnS3/LDMX3U3sn1l
OuhniXkQY+VwKJV4DIn2qB1pLHgutIO4I5bGr7VfDD46LY3nONnBwfKtPdTGWY4k2ehzCZ7zTryc
yX18rZVjw+iD3crDG6jNtS31z6o6X/Wi/AJDU8XGpwoNGyFK2YvfVtf9iIyAjPaeVisW+wyeMcca
kT9W6Y1pDB5vDZa+v0sSdG8pJ1rUPLW8SCW6VkWjPUHeP/1NuROvMKHUejyKN1lowds5ho38T8/d
zNCcQyEgxadhY7b3IpmWS9UzrUx3OuHNMOqvVOzeaYaUHfnxDl+eBKe/KekoufmTKshq61kPgGtt
bINGAWtSF8Et/CPmwlOSQulFveEsElN/bX8hiyNCjc9LBU6mqnwl/SPrIRFnBiXVHb2SREqqnlRc
8uWt75jhSprNPgRUPzLmFvHVQ5ufd4+2Hs6gkbObsLZXHEjUEVl81Xt0mNjS34dUFZx5xKJZG7QP
ysCzBihOIZE2Iq/QGUnjC/YpycB0m7D80+WYZnUeCcTRRFMWZ5GUMz3FnSqNG+mG//t/0jpzqLUk
0A15+bxh0jtyR3crfxcBVlDapoiE5EaHHzIxKNosldJJw5jw+NtEDl5IYPuChioWVdZME7NhOdVe
tnX0yRlCdKElhdsMtxhmcbeWnS+yNAUUsrkZPFxf3zCa9GMTdjKvq2zY2EI9/pqJ8ZnEcQ0dPtNz
UzPReGJXTGjtG0FqQnlSzvmaO+gyRrcpK1Z82uPz/vtHo1hB2bIzy1BQEEkHKjvJHXJ2JA4vPurf
Ow1R+2FR59zJtr0O/70rS7MOoYRw2664onKhwyv0eFdYThePZvD/H2rNs92umejXj8/59+97wqkz
I9369zBbrWi+Cfnrv49cLRYT3MdtqJyy4N+D/vsfIKA4rlSKgP99F8Pe21K5iX7SMPQYrYmAMk2r
wgeRE50sN9whq8Py8X3F7Vj6Bh2WxrdR4HOY63DkQPVVwkAhH9eh8nhngjwNTR0MR60jMXx8lN6M
uaOP0Pyl9AJOcg3+fdCgU56uk/7fz/v3ZZPqe5RQ5P/7//8ers0MvqLEPvHfvxkQSbBz8OKTDKUO
K3Lz6F+GFM0IX3vN2Y4W/V0ECe1rg6+juf9tdYx5qXHS+Rbnt615+McUb5//gvqL8MCV2YeiK2+F
sLyJNPcTWAz6bFAcN0E074I7xcv9R8uuMx45s2ChU77v7OSNor/CxjqMpo7U7zStoa4mwHyb3Rlx
6e+qcq7i+QlRFSuCzsazUw2ajT87RYdBMUpDP5/zqQ435QXzsZ4gdXqC67Zh5Zdx80HviGdyLr4X
TmpksPl2aqWMyMbfxebxguZEBvoJyKXM7zsTiv19/OSj0ytUj7d1zQ6ljl9cehlWsjMFW9g2qN+p
6QQTK5cNOrm7LuLXI/B8YalFcV28btYMCbO7r4DHuwo1EOVgp/vVovhJcUmSv0MtRTBij3oKa2Iq
wo3/7qSD9NuXTiDFkH4TLHstH/wWEuEf0zMNz9NYPBPVd5OS1hX0p8asLyLkAdH629DgyqLmDRoG
UZljBLOXpXe+1iEvriIcJxgSLztX1lYIT7mBVLwAIEE1B0dzaDOPeD9zw26We1ldRHkzRA16FhM0
ZMZ0IvX7KfMN3syCQNua+ALte3mgAGLtmH0vJ6RnbxAgMFrKz0Mn3LTGYyyFBJ7EuKp9SkkE3jZG
evH4IlgWI72W11rj5b2FuwCEURwfd8RYg75ipIRIeNJQLKXCqTF01KOQQPrPlL1xn6Te9G68LfFv
WbyLaW4XnOksGhlycz3ZnHPIhUjYmKSTyqCstMnsbIrZnrTPva1Occ0YHiRlWcanuAuGIT9DhExT
hq5QIYDKPjcUqWYX6OXgbNp0Qufl5lseVgqab6R/5XHi5yolwYsTenzryuSguSUtnExVs4Xhudw0
Vy4w0sdQk0FHY7ktzdJZbW049e64/u6Vzdnp1MmjOw6iZCukMKDHrbyhfdoLyePbygaLAjtBqMLW
1jooAz8gj95ZV8IaDrDAdzVD3TPZ2OoJ75GOtD4cJc7BQPwm558aa+5qBPUIwH/wWrqubGAciqJr
CqasZ4aXXNscC+EvRXdUxYWwTjoMuq0KnHiM9g3S8fS2sTMW5DlUrF/sMKaSY5sgsJZBFpY6uimV
VQKRpocO+1nWvkorFch2laW7a66XusKERl33RCljvZWzFRQAOuWrspE9XIxAZ7OcQYJO/Yvzrr33
TXlxgQOgAkv1iqAD+OoKM7L6Y1h/LQYGkj9yftrehz4wqvFkSo76LzMhjBM0EJUPXRf9Bhe5uPkZ
0yAHMI1vNZcqxxgn3tT1lzGbTneSkFoKCBEikbSRKTcPOpxYDQhnJ/+t1+az5dmpt6um88rikDUb
0y5O5OEclCe9V92Z7A6FGyyBoOUPTrm4PrTs+LXSZcaM2CckQJLx+5UBHJwP7lt4+QqdxgFNOEkG
gOoPRbafIJ5HnIu2/t13qV2zeBVjLmO2Ke3BoC4k9uClb91lULnVsQNY0y9T6I5yzhMla7jtWXxs
qFoQJYiAigVOKIDvevtbDYYSRVTxBHDwOpj9gTBsZH2xm4Dvza4kNgoxw8MUXxTeqOV1xlwME8LD
ZABL8H3Dbdb9suLMXfIoFhY8BWAFXFNAxLLmQDS6vTm2KXz5DJWStOhHBT/7sDmt9GlNehOA+ISs
w91ikd6INL8uwvOuh4Uk3TsWx4P5hDPpydRuQ1UeGnQ1oAYN7UoA4DEhjTVDvXJoto80Pcmx6G7g
QchnaYVXuYwEeM2CPr82NYoNtDyqUpzljHvgCtPoFS2pz3jzKuOaXTXDN/UsADiSV08Ewb1Wyvq6
/xIesgx+cMs3k+acpvqtZnNvKoIrqN1JaGq8gHH5JKQJ60k8JSJr6uVQ8gIrX7KqPdU0+ue0emqS
wBTSSBDES7VgHbxmEBZFjG6I3VXytfUN91tY1Iilk1NXfm2QeMWMl0W2UjZrL5ZM3hcaeIEKOpa8
omB7exeWOpy7+dNkuJsc8KN4wpRHiIBDqXxnEPGwApJYmZDmJxhOz8CrGhcX3iIAiZViG2NpJ5ZX
1TSDThLgAPPfdA3a6a9lOZggzmk8nkSk2g2VRvbKtiFFbYwrfGYVLlKlWqh8qY1/bewmk8SFeitb
tSvXWIi1YNUkv6u4RyPb46QlW+YAVu/QxJsnISzbGFQn43ZYx+BT1xpXln5PZLasNE4lkg6GgCA4
Luk6YS3gh9vvc3Xq1plBkhrhKifAlg7BFTYNbKvhs2b3wXoELHMlp6TxTmbLo7g3E9w4qNhOeXXd
ZVtksN0q54KCiRNxMyOKeaJXvVI7mSYWMSZq3ZXcksPS/4zTzPhDOIDVdDW8B4rD/dIVUFYXp6GO
z2qYth9gsphl5IDHX3GE7ExWZ/OPypk4Wb+sNfeJEjhogKCQb7PLMU0OzzdRd3aNDVX1McK8eWio
5qjY0rPSBVMhuRaiYBLjNxllxldsvKhqNHBu9ByaG4x5DW2Wbssyywjjpe7ghKOQg+Wd4LIQez+D
vi8jPbR+Cqxw8myBwG648T4pwVjUTjdcYnO1N/m6tVvQbWRsfUnEFmQ8Q1im0DRUD90E3T5Wx4Mx
1O4K4F3gvhCbXofPtI5DZoy0v9TlfxKSAITRm0FG6EbyJLGwNfjlaDz/eUhXJVxrRFGEYXkdQjOK
sPmgJgseDKa/AOAFbndMpp0WVVHug8KlUf4jJW6fD7a4oifnXJVSwUe60XXKaVmp2SZ4pOJob1WK
qibKsdULxIHhJlziX2mRhdPffH1pHj4TV2nEN0u+y8NJwhiryir2NGf9Mvj0sf7Q+eclQuYgbLdV
1vnlHowCxcq1HzV/5z66wulD1cnpCuXjIFlnte0R/T4z9cq4z9a7ZA8A5CbVeUioSvk0MqzmzJuk
j1X51pTRNbn/Lixxp+Z7kz56Gar8H4kJSGFd9q9BR1AkhXvRHNmCygZaZQjdNZKJFGWvaTfSh8gR
3Fw64DQE6xR0cuQVQZou9MV9PP9y87Vqn91AEly0g6jX9LeFDB052MvntTXYR3+W0km2spPSrxgz
DiqfZHYEIm3MXEDMfJiwyTba2eyz5CmeP7LPAnMNpptHTr2XK5e52pxGo51oHShIGUfwIw2e3Wa6
cPehsGM7vdisiLBbHShOG0ViKBmT702qTkY1rmDxg648HhTuNxbqIMOwm0WFZp0f2Mr0hCZRF1io
r9ecM/mnJQ+ss4iBlnamHbjYkekb5Ma00vA8UrUKAugxUIkM0y1uWgX8EUKtkkRxxjgFk46lUusd
DTuspGiHMSmjAcbBEC0tfteUztKVsKchQrZgQw6ESAn1alMkourFytchmy404zQSBbMvr0O/MppL
UIEfIc/nI67pKudC+wG9aj8+PkWPKe+uZSEZiFVk4fiLV6iYrQnXyQgy3kouvoEttuBrI6+4Bs1p
F8Y8ksnbA2wAfgHxalVhg0d3u84uwSD4sCpXNkl45CLBkFy2b21i+QKmD7aVpBmM49E0jzVQB1kP
cyX1ZcXyduOUowEdx+uSKU6p4B+YqI1iRyToKE18EQiYynTQzJ/k7FV3lziyWKa/5saCAdOXdgrQ
tEeTQmg5mpjJpy2YJ5FVj6uyO2TdkHam1zZvBmbbjVpRNV7R6sGvpiRPgDGgkqRkXARssTT5hFHI
X0X5Tg9/HGCRDSJ+QqDpOC5Qxwfl+CEuI1sCtCj4S8eKIGbzsOLt7LVbJePpKLFdrcR7w04kbmkx
oTWtnpFOAVBmXxDRDvaEpzGLbD15yMNMPW4YLGrzOhRmyNVlukL6lUj4Zbjd5RxKy5cORQR39VwT
e2i4qhUpMC4U8nPhDLPV5lhUpx7l9SVDVtIuuS+uVwvHBpZgH/w/en8qCg7dliO4Tppj37xOj2V1
+jZJb5o0OOUaMrzwJChcDX6DDck737SKYpQ1teH26BnhXTEiDhi+2cX0Ny6SaKl9HXnAFEcSQla1
fVoRBSAoEhLyVH86Mvb4vaLKz7rFJ5booUaPpQBrza7uflotDx0u4gp3p7B+3HAe94ANu8Eu/+jo
QKcVYqpC+VaEMQh1WV+vjtZjQkxstbmvcDvN69Z/9tK9xwxzaExE+YgcUaHxJYoObh/bDnkHmB82
wyXNPxMlQMdTtL96iAwW8leL313LmL0ViMNBazRZUclULgEuRQEqZbZIZ95hCvhA7Q8U/tCKGKVl
zNsZ2EcQokE83DLhvRAlt2JDNT8ETseNEbLeEr3VNr6k3gwMAxPnjpxN3kTFzCsgXedjgcdlNLwZ
MySS4XxSj7LutIud4JpjhSiZnZ2gy8vnJ+IJeVV00YJv8EPnHcGy7IQzLot4p1Qqb8bQXyYs8/N8
lJEamMYFHp5afSMYLsZrlq2XNbvt8Ip4VSngN8oM8sFplF92YBYaU3IidlU2byx0kg95OrI+g5Eo
WD8kixg4Rz6J1GLm6O5IxxoCg2JUrCLi1sKWyxoOvUH9f49dlnulkYWm5Uxqhse0pDhqL3kOXqv0
+/TOtu6woXtV4L1l3a8STZrcpiFOl37nO38eincTN7eYXlmOPD4hHT9mwcse2CCs7TtNJnIImn2E
EOkgeqAjYpV2k1BIAgYxmDodO2OCu6KE1NEJE8HDc/K4ohM0iVBY7IYYtPUymquLiPvOYQV+wl5R
abOqUlaYrK4E3V7Cie10LjLBjtS004SMhhpldLEpSvjmOFoUMmxWqFyURsvvjVCel6l0GhQQq2s1
ZwP8XHzk2kRLLZh/RQ4hjVMJp0pWjBQeZ4U7VdaTh2Nbr1rKTRr5AVN/BKVPTEYHsaBvP+IwksXP
5dew/KTqi8ryJqd9JyvKVwn8GYW7yO6eWKi4WOlor42G6d5gQP+q6tdJIT8GU6WmXzLhNZeZ82j0
kgp8SkREww2yS9IUL2ifZA1ZFakrGKczGIrJ5lfD7sMSkXLmrVXHbksKOtisUwr8ca4wBCRs1GXA
PF48NZga8G+LBShBeDTkxRHeUqND6FWzDZeh7ML/8HReTapqWxT+RVQJEl8Bc86tL5aRpGRB+PX3
W+5Tt7bHY9u24mIxw5hjjmmE4emN8olg3zQf+Ay1uPs9+t2ZldTLyzcMKdLRCRBSd6h0ahK9WNrT
5wNz7wu3K2uzzkz+ep2Z6UmMfPZ0JgWKH3+/qNghKGgC5L29fCLV0Yvw8e0lo4zGSb/DBghjibFE
3bazC2iloDqQbYtWRsD5U8o7MR8EOuBbGb0yXd4pnB7HkJlfap0JL99als7Ld/gmwy1S5lRRYDlr
EwX4ddnxs0yyFSpxnpohoaGbBYVcg8lOnXSsWUE6Vr55Ou6Iuwr3g8I75qnp6kirpOim5MoXZUum
qI59KwpfSLbzUM7h5lVv/UtPQCIhInDPPIMB4/MojOtF990eq49GB6PXKZdJoVPqPGe4sxiMphTz
RV6RBD20eBWwB6QltXwTDIWmUa3Nq+XvTpY6G1g5/gSxz/+e4gLynCLh27/iaydB8YhJeMv8pdZL
MzQizAtQrHhKURAM6aRE28i9fZeRBmbsfdBFlJKI4kzORdL8kGA6YgmmmGzgAIwx1UKjl0Hq6A9d
/sS9j0CG9R/g/HvYyd+vsYFqC09DVYvHv0dnfe8x4B6GYdRpuUQEBm6UgMimkiB/SxPs77nQeDNR
h7F+ESOfCM2h1o6ZLMZDdOx7YUfxhprMbMwO9tF6M100qWlt/x2lIjOmr9GVfkccc9hNqz6Dupa/
3zXVVx4WyjxODr8/yOiPdhnHhwswA0JrXZsarOvo98s40/m6fklzmiy1fUmg2S8J2l707S5/b/67
KwUs/nvkddBpLSFROb9DeoV0rpdkUm14dj6x0iXq5Eh/d15L8Ur1w+Hvk353/47gjW6NLSverqzP
139H8Ptt+1v7VvFh3Ly6DKT7/1v9HkW5ef/kMLbPUcpB/441Nb1DV0HdpXp3CkLD//8FrLSDZYGb
IzNsqpvQ6nOrVCiu4zqZ5toAalHgD5No3qmHmU9rz62oRzJJMvJCRLw0xBaL8/ui6NMOuomfURE7
TWeSSSN8xNdw0nCsS6u8oVNgcIOS/M5G+XuiJjMoSaq31wM3ORPD9JMSXiJs6GEXidgPfEpyZ7R0
6LxzapIX+sm/9OX1Ogy/QVvPGzZIKskM2RlTeaAunqJdQud+wkwnV0f2+4QYYStYCobswEuQgb90
B9kBdKtq6u8MlNj79PG9KKdgximEOuRaTUBXlBN1HB4YeBjmO0HKWuqBU8pMT8Cb9RG6y0lxkTIG
9ZAZ1NZD+O+FaJ6FtombMeaXkRExJTC7uUcaWjJES/0ltT4mGTPfV9qHh3gCmEtCRcrArc3G9GUZ
Sk//uLVqM81Bvoor+uCdit15WTLfkToiDB/VjqkJ1cxDZlqW63eAY8kCSFRt8I3uunzb0sVgnjuU
0S7Jju0fmk7fshxw5RC6JJxHunsAk3kxZ4UMh2oYacXHqW8ZXaM3QPO6S/NJr9uAQsJfQybHpW5Y
ewOGjinQV/W/jJIYvB/YPqJTyEbY3WwoKN/rYtyqdCSNrZxGizUikUgjhoBbyEt1VrlMpsaoPUSM
OaPAmoMQYYD6kFgLCXEuOj6YlNqlKYzM2uGq4XDhs/BdEsLOMw1RfYbypCDNFbHAOG6GGUovwbDw
6bNEIQCpGnqKXDl3DDKFrdHakdwXJyME9aYFduyF81beUbujYQM5xiicIGwqtE1ZmbObJdMQOy52
1PBcjSS597K2qjeMpYmmw6/o8SBVFwbNKQUUkBcMLsrrsqQPyKN6BvLaJb2CIbLmRv2CaZmiqso3
sCCfElnEi28zbxHVDOkHHgbJ/ANByVp0jZGm3gqE03y0rhjyBEeOiaUIkVFgijZI/yNXVAnkw6aH
3kco/km7YYDufzlAJd6kQuRoC9SNMlQwga99OkcdtK+7nMEn+vFwr80TsROp+0eoyWdPPqF59zJ5
IMl2cGktJF9cogt+8nOXjD5rh2/D5SVNQ3ZLRkAfmWs2DoVphaIOm6/X0uVNxu+CC9ItBTMKQMej
LZvZzuAS9JyKsgsD72yaBQO6qhpabGwV+U7e9Nzzka5HBVIeiA+r3YK5wsAe53GS7hmj4OkTfdVt
5q8Xxkd8EosH5JI1C0me8gkcsCWaUuhFGDBPiiPkaMMXkZGNogPvhCQ+MA4xmGShj0wLtqPHcLzd
f7e2GDHPnK6GmPqWzzRj2kMd/w3XCnWtvhmNP1q/Qz8DTBFGYTtJhgKR0D6JvQE0x0IZ80tUxbQC
zSlmRfQ/4chTVgBEDFcOpGVXmQY69e1ppd0i5dj66/TV5004HbnPSlFM6fE5VU6+MkTjUWlHSgwR
dsj0bfA5kSdFLGVPR6QDPXA4x+asydFWm1vm7Iuy0HeudsbBExiMZvHfnpCh92SzlmpCMtfOs7yd
N+hrS2g4kCaPUVAzGSYAOQYhCXjmeb9D6qTiBu3QGObNfNYp1mjNt81cS7dhd0oVGREzgwVlPk4x
ZP667w+azxTUQMjggl0UQzJoOaD8glQlTmVgSQMRlcdDDRIi0zrPdPkuUR9T/D6ZQkoJMnGpeOJU
JY2R1aRddqxDPkatBY3ePokFnpBZZFAnQlelXYrJGNwb9peWbviqwUDWpzEkJebMch3/GsDf4PaN
HTxRIqBJ/abd9KcMpqL1GL3avvsN6Wc1KCs63BwOkrIIEvuMOaxJ2eNBrDFJ0Plwgi+feeeB8AJF
45yx4CUOASdqGyQ6bxtSQ0krOZrsSEkYPbzMt5yH9f0brTTQyp+j6YZbpiNI0aquV3Ix6XhD3CHk
EGJHmMKxnZ0YalavmSud0+3+tf0XQTTHIz4O0nD94P/8RBcziBR6VtbP7eDK1Yea2apqM9pZUF2W
KjghZBkgGRvw8Pf3BbTlukdBC7Jc8zCu0QlSMu+HwMkDb0frQzGrHy94aRCb36vuFU8CsQEneAA/
STyyJqrTMM7s98m41pAlmZZNgzqsO5XEhG4c4SL9v5wO6AsltIQJqZUToCEX0DflIphvtk4MpoDr
JiUo+7oyiMshXDF2ykdnum4vKvuk3DIqH3fDtEPqmWiG0h1BYebBVEnoaxHaJNXIawZmhShPT89P
vrU1oQEjWEV3tDYrzy5VbzEKvXURIWdGsXbt7JRH5wtbANaJGx/ze3smzwLTdgpEF0ig0JPgM2kL
ryIGtkNboRsPKue4zenwQ9ZiAFLh6UuUvvVwYqpECoOqdb/pWMX2f1GsHBrRqlJ2n3rVeGMT1CZc
qAhYo33R0oU0LIgswnkIcZVKKn2+UBC7qOv1czoHCpTbJp2Y9nwkhdy3GMnag1wv02OlDgQ3zERY
yYX8rRMkMIoZUTyqkIUTPc7HkJ5uFRoYrFJgZBRZ7GSG8F8bII00jjvrFAGK1+r9XXXzwwvCV9UT
UVk97KhzWZu92TKdcNIV3woqcS/5uEyAYjIhtDrGr9BewuwTbSD4nMRAdJKUk686IpS1YtR5+2JM
Nh/0cfnEph4haOpBRo1c2F1+6n6HlTSpwgVaQUSFnAyCE04GTNEcvtYjWPFDXQ+hAcbqMFP6ujf2
Uaf/uJTDmA2+45xzKyWabAfsLDr2+Zdv8o0oAxDTsPcSBwXpLOqZpCAivBuw5CnD6QCyEeJg0kx3
9GW1mGXITSMWc+ATRuaUA5fP4qtS0IKcpQX9N+sKO09fSmeHRQqVnpyOX8XG+66+zZRWJ5esl7iw
UCB59wlimbXTShPUY2RzxVfmUCKNOQBOV3bYLSwIszo9Dd6Ok59FXIkuV1712bOJan+vHEDeTFkW
qztkZ1WfeRUxfHlotevAHwdEi9EgRjXfxI8NZGnCa4J6Rtsp1GeqifA4dOKMz9z4QJZccv7MBM2S
afxaEXn4JkMu1qk0aaoZT+rlooMWZjPVYF0gmStNqBCzbbvF5IXQUOhGO9IfjqhMx9wn9QihEYaZ
cGp9JjKEroXUuuryN7XzNfsFBTlUmJJhDSyLWm6wiNt1ke6s8wROS6LOP9rS/BypvvKaUh9/4xE8
uBrSPLNXOCsqba00wFM0dtTSra4V8+Jn0Qk78oHOp/SwLho8bnLHsX6k9MirmcQK26UDGlvaEXx6
MoTPkJCN8BWMmvam7neKMlQaC2nzf9rnJSVVmmyB8s9uybwSREopMzgAb+xM1L+QdotqSqDMZOuH
CDdwRRNzQ4rhZOFf7lpCFNNjfVTWJ7OrDjgYcrMEhTBX3HfUiyKxRlyLXJEvkgcIhGlvzVsF4OP/
Lk/EErCaiUNdhQ3D5eV9bQbicRaxXkxxgFymJP1GnSsGLTEjmW772AFE7YSAAZBEHZAfcoDkRiBO
Q4QJdkmnu+7Cv/mg448YOH+B2J3qkjbFZ5AG14x3kgX8OpUoi9WAKbNSviQA3GJ0jvv5Ba8QhVjz
77U9MEx8bPXreXmvltXIP+pP488gPIQLQr8w/U7fCf4v7k6ZegGdDY+IYgYvUDOWFbkDSqT260hz
3T4/4o1gPualE2TIJjnAxC0K+gw7pQzHqd1hvJnVxQdzSs+MvL9yLtPQUT5DMg7ym/rTU1BCQw4q
FiaQX5WomMDJrYalOkN2U1OG3HtVrwFxZpyq0UMUvqLXpXEJ3CG4kqhYl5fvNPjNnM7gXidzob4U
slswNBTIL7GjxC5u2qlZwIeJNZv5vtQybWUbPqEw8HfflXyKJ69Dd40kVRk68TW+8gjV8SDpkziR
FSDVwMnBPHP7aIAvEAic3HIZTkNCwUBi8tKC2dsNVVSAqJ6uONzSITNH2O5M8Sb9JJWQUIiBfWTR
PwDjwTbv5h0lYZrdtHk+oTkvPnDHjxWnXnVFE1zH4QBaAGj0GiRCFtubGXOmZYzQm14y//DBxvPQ
nTap1zO50Cb/Y+OC052PvkuUwhWVPTgF+HC8BKfjk9CfTFCDTJcD9s50UpZQpLz4ESzdJ+oh8dw9
1LPs9KK/G0pSJhxyCw/3Kxw+Sis6o7dZv8cLUhBgn0fQ6KQUpekUI1VGdCN1Y8UR4QhKk9xo+ott
SlOkPS2DgxVSRIcfjQNXPzftEK1IYz8PJrIQyPB2LAl9Nw/5EG7aAzyVYJU9QlidTJXZUceEkJ8e
+AGCLy1NpG3CHLC3KZrVwjT8e/58hwow5hKmw4th0mdeSVQjluPzKAYEtRvhBpmi/hXHw2Ez4ts5
jzt7+MGoBcV04D+rqb8s9pT3KAKHb1H3rd8uOUNOjqU6FWlWQAYMpuO+6GGdM4MmIwR0afNAY8Mb
kk8NfAI3wITaxjyg9Y8KMnuPkuL7j+Q6bRwxbvxrM8c3hC32ZAbZsD5WKKcUzFGxC0ALYrnjeRte
9Tt7g22p31/X5tgc9bu5xRSSz4f8rN/h8nTXYmYIWzlE2N1OKUHSo0MsxAGDWjDyLKevBY0MkmMH
wmNrEPEzu872uk5Htjuei/aEo8i2dlIXIJILOOZk2r57Bp2gvA8RiFJQQlHVRm25ffb0G9yRGdDb
6DvuLJTFd+VNadY68LEQfoqjOQUtZGGf9ZKurxFQxqGzpLlj/Tq8kHKHfmwzC0ToDjg+gSjCtaH4
hpBg8Ab8+q7c2/X7TzuBPYDe0dPlQza2jRfEA6gKDHxQmGdjGyfjBECBQqqMngHB40zmQM7DeNgZ
qVtzq63TCWPRR9I8v1pzc1kNR9HDFN257wfBQfSw5sFOpfH1EDyqA9EVzU3iEqKHRdhx4t5ddagO
5lKaS2tzFM3eA2ueH1AZIvoHaqbxEIoRvoqaVX7gV9fgQcO6k1/1o/cIZunVmHfhLgK0iNPFGa1j
vIeL5X4x7QEdU1Kk1q7JWArSUXHuUBmr4/7LEM8AkMEPxeqLGBE1OUx+yDwFevhtXvnpQtweddFC
wwgxi5hSJFwPsBDMQdWT9VXF5CWNihkS+nQn9VuV0iK6if1XNvCMKU16MJ0q8hdZnIP0wFmAfYW5
wlyjKsQ3wvljfhF54XVE2BCe8Mo/NERFo4quMf4CPUauLyyFSV81V7SwGLDYBl3XHJgzY2Ma1FR7
1E0QM/5y4hDUYI/HuBuMi2i7R6aUW/IkzWeGI3A/iAhYu0mrBaMeezwNvABIAP4g2A9/wBMAFdSU
kycpLm+TwgykqsyIVnbC5nzpnApOzgfZw74Zk7IALNr6rl2cd4yYJoGGBxY9M5hDvxs/5X/1GA05
p+i9prwvEMa7FnhIAslR5NBMfOc+2ld/HJ6MSAGekr4e36F61f7JN6buMWkVgVCOEogEVOIfcMFj
UJIwBxtzAW+AUaouTTN2dGmeggbH/v0r9k3myH4PqpP5TJf5kmwQy1mcMMIUPFeYsJ8FsaurSDhB
gSgH09UENkf76pHtJqQZmVVNRZLWMru8etg6srwSVTAbX3rABln4swc/RjM2ZuxkIbNOXC49DChu
pttBtMlmMnyVCnQMx9wBDiwFIsjuIyYJYJ1TNEgHSMMRpUS0A6BOST/gHd+EW6RNi83a3DFoqUbt
1il9PAUiGI54TKENx6i7bwR6UKS4iI4Cq4eeQYgOKPEEYc+9XuIz8aLfXDwL8MiLce885iDY1YFk
U5sHtyNfSggRr+G1C+2842AvqYYMopl5/NLCbjNEc47hP4/M5XfSTsBVJs3OOhgH64rjwtrni2xl
HaRrvuiQW9SzfJNutMN7RVZc74pZ0AvGpCX97xDbsNaXwQxy5Tw9eLPOsTtPDVvay+sfetqu6yOm
rruW1/nwvBW1ILz4tXOk5Dr3dsHOr/ogsUR4WA4R1xKh4p8pCTE/8f1476gPDOhoO+B9ydBxw/g5
/BRJEnbH33wn1ZXQtjyI04gRs3r6Uh1h/sGZoY6QxUJOpHmCRAf0nDPQ+zYuBiM8sCxfME0G99Bo
+YscsLYR41fCno+2ILKSfp8fQYdlbcyPvIb711X8MxG5hm+GMDzJUdWD3kDL9ivt8SS3L4IsFhIT
fSwawQlHAL+Jt/r3JL8lhOIxIZMF0UgwAVymPzFwAesjfLTEn8C1FdYf9w16kh7Y1Cqmkk6pFxH8
286v3AGwsIXBWKReecDAsgRiAa/m8o0FFpg9vpXlaonSsTys2DWbyYf2SpTzu2qyx1m8dGYuQW55
Q4yZuVSPglmwKyfYa0yc5tnn+/lONkGohktCaJ8DjxNXWOkj4Dh+MoLKBROvS6jQN62xH0+yfIgT
SoiJX06t9izg+gskHFS0aqBxphSYoFM2A5yN3DZv6SXYSitzY838vWzQMgLsPbUqN7sVR0Y0iFTV
pQwg9nLuVFxdBtoKhDIcoXnnYuca5zD1I6vBZS3clkoBnNE5mAXvFIy1YYIYnC1dawCeX8CmPNQd
o5XQ6J1DOqwv1dZk7G22zrf5sl5/VnSdjIGztEPzSBfROBsE42yHu+NdzyzSKJgxD2POflK2FoF5
TeOmaKImcAEkE9EEsTsZmCDOWxpzQO0A1BI1gGRhnQ+ZOWIhEsFTDomWQIVlm6VqAHkT24DUQGWD
CZZc582w/pJYu9TiUISlpYrr32pmrDf16lBCsNllNMQXoJvcBDQ1HOL3+WSazWk5gE+0T159VpyP
oV8UswKC/HYNfMDU3MgrW90QeiBSKpSknHqJPjpwIPxOvBLiZuQarDXUI1RF2LGYlTOiXW4XoQNk
It+IusHM7OOGDUvYIzpcuvPu/HX9GL0EBxwsSFX8EgFgVIfE7vG7qFiMEnJOaUgHJi6WKa14zARD
G83kLr8agesQvXIj4fNR1o1HnGdvlqiiQEPUQ4jHNccFxD1bkWuL2gExA+EgFztXcyfFedJK4WCF
eJxO0ETYcQ1BRCGQyg/lJL0Sx+z+hTe774EcgAyYNIAclPuW6wM//asYZTNszwwhuuFHNNKWG1wO
kNmOicp9nO2w2kJs5IaYTG2652cxL0fp8jsq1trUmnw35z1+zQ3G4QJUpnslb4hW4r2ycbUwL8GE
+byjfKns0+V5/Fom/HWnRwO0A4fnnNlIsBhDwOee0FQBhGxUO49QoXcRSiB0wDyCbeG/Tq9Fd1Lv
0kW+qHfxIjq9Nkwtnnmr5BKsu5BLGXgGK4sfikv8Fv4ULB8pm1Kxz7kt/70vtCFQ3yByT0mJGsY0
ujVythDYNZymrTMfAuoPBQ7AehTrcfO8xbN7438a9QOqJ2+k1MkiJ+dVuI3RyXlmQi6HbPlcu50Y
DpmL6DJ4GSELcCp5gfu1BhCOkvlr2dmXW9KJkLRlmt6Lwo5Jg/mBfAGB0QBEWzzDQLEoR/ILvj4s
AxiEophIhfF1RJh9qFK5/pL10r9PHuWQdLR8k4ACjZu1jmAfWjDtOc82T4K3p1vpjyrIFLL9qsS9
iVULTrgV7GR1aCdiTaMTSR75IoiyzlgfrhBXal0EXhWgOAUcvKdd40UJNB3ZdFHPOg8SOpHumyLj
Vx4NZ4QK+UKEJkRWeCSXgJgIJHjggZNZMO4eOGPzbB5vvXUwJ5qrkNa0bPT5oPETU1mb97574+Sw
luhajeIt0kTTes6KRG/7jTNjISqoGo7B9D5Ix2gR2t9Ruc3m5pMlQRRafUaF7R/P1Lm2X4b7tE6K
+Ejg8ISEybjX+9c9m1dbfQ8YvogXXUb3fYffw3uXH/KDsvy5u4PIpNSltg521jq/lkMcRDkJZmeX
eo8Lh+HAPy7Nq8hEQZMZuQfeyvzI33qCC5FY44laUoR/9pN7sofkgZnGPb3hk/yiN+ANnJtBImin
ZAYE2v9AAa5b9YhYkNAlOYRsdizOMJowRmEsLcwVequBbWzyv6hBL9eGnQQJxWcdmUiFCTuqM3On
niIQkNSJnt6eLmYKbkhNVn/RPqekePMu5ooRwQHyKDYpLPf1s++t/WW8hZY7/05ZzGZv/ZUjbyiu
2WrEvKR7eRfbEQ+Dl6f7vAXcfw+N/neqwYDFub1FxYSdtsj2DNimohhCmvs7z7TF+0kvG5U/QmiK
kPrM26c3GSYngxdLuKlufgue5a0eq4Ngbg7e83qPeCKQVDbWJukmWVmoNWyMAzZB6OCaZDNO5tE1
7352rwXyOH1prUg2VwNruQwG2rxdkwtxC2Hw25+jf63Jj9OhNzsDkyBQPP4MYuwZKl1ssjZA+ZaY
W2w36Q8Vur+EWsm+nRYOeeWQPzlA0BJhhj7S5oRFRAKYZYIdYhluJQUnBIQoox8jR5uft/mEgXxL
cypd1C2hbEHvse6ItyhF8ELoQZrEdcGuwki3ZIGacBiAFIyYG3bn5hRPRKbHn+qE/LSYOMri82du
zI2xav5S0wkJYDm9XfGgNFyVc783F9pKOuEXVU40bTRP8uPwGeOmP3Z2M3bWRZ/6B5GFQ9zv1Uut
sJU7H3Vl1JYYukXj3ZrRVsRG5xE8iE17pZoA64FgigdfqMgiGODKJmrl8oZPgMUWQuSUSUnlRB9i
BvAIqRxsj8YdZIdVEoIeN7JcluzfM/yWW3zIJyNvRtinMC4N+mIq1k+4wF/4iDeTSH9j4ehU0A1C
aF7Bq893Vkw95gdinx0ZjAARaY+l9kYb51H0sQiXxmUJjs81SQjIJTShXWPAxL1D/ZD4dNnmHlzK
umoTtZf2M4zTm4oEEs7iXgbGLEm4XkdssQexsGvHx6xFqoOKL2JZdA7ZCMH8c4Q8Sd2QfkmCqvCI
LcdCaxV0bX5ScXMBn0DOO0wX2M7NB6Cpe32TDnMAuDNs50EevlfoYJBnJCeMLjHkf8W47qRLFGcd
PqdmR06yMCblQpvWp88KufN5eDMfyq45vW6fVXj7bsrNZ5AvcIlcJvnG56o6WVcKJCBa3HcemG3x
rT1Rm8Ozc29dO48vz175keRcuiqPX4JJoknU6N9A9vhjkD0CSJ5TH5h6ZVcxBaJBUEObIK4xoFe/
/1md9+2WRSxTcUtJPPZ48vM+PX435j78C/9eN/0R/pmXamk+xIE3c//PfFCrzEGaGgpXtqcJ70+B
kzDAZF8xuR3iOrAjgIDwLeJr1Q+GPFQSZVBKPVAIAHjdjtI3WpfneYa6ZJ4xpLsHekn1BcNMxdKX
nJZ6ldjN1+8heSDRxJDMAzuSLAjwlHuSVcIvNiWPib2IrT9cqmg1lC6BHXWjf7gUT/KYjIjrlD9h
N/MM2/UfvChwWYoO7GDemr3KO5Lr8Aci4yEz5QqCqovuE9Q/clNS9isfkdBtkcNCAsXpRYTFtIBU
bkyXAQpBRMaGc4b7zJYAbYOCygKxQ5/8v7h9EPFEr98xgLh+0TCz7iDBgH3pmwapfBsmYQU4gYlH
ah5TTED0Jw9ofx20K5FC57ZHmZFQJnCJY+mEJZGGLUOmjeXxULfhhBLtj1rBC/owmIGufL77ndCf
rJtEH6QJPBHIkhAa4Rei6E/mMiLwq7sE7YCMwIjfFeJjo0/fmHUHHAozYa3f8dLGlDK0ykNpgyEt
aKkhqOwEubjnGbIDvlOX0J2A/lmemS0sRtKxBCwWIgfgkdRAaCZAXwoj90YRZqWtXvuQ6X/dlboR
wKOHJyKYY/ucypfb2cRD6gRT9LImnHTA9NfBmJsjYy5S6PfOhy8jwCp2yUTGXMSLlA2X4nk1MAI2
39WYoGM5pKWt9+7F7mfwXr1Xn1m0ov5POPQ+obYMruAvBCwYABFgoZZ4my3NlvcfIKBvhT8ojsyX
/qOhQ9nYAUaCJrsZXwG0skcqBOarw60BQ8rIpvlWmPLiz5rpG/IbTmj9h1Lq2FrRqjvyJ5979PdZ
0i35PTEQcONRYNnoE3WIJm83s+VHsYkZJWN/H9VDP8Sraoc6ULHhrvZtmmt35iFdMUBp8kabzxYP
kr7Z/4w055It/WF1ieefaTJqnyYlJ4ut50QVVX/HfDn4mze6GnTBPFGlQ2Ofc5g/86d1yv48GkCY
FkCsBUMHpWt02gHhiKVJR/n8l8MLsltC13K7AvRmm33XbDScko7fBJJdJ7svmQ/J+zAYU1/rJeP3
sJ4Xq2wsqvfSlSIEdQZuFsXhQKT8ZKjv3RrgliorqD7eFdCATj6mzHK9MjQcBaQU8KEAwBOVGvIo
/C2XL76383PFJhpRFOuEKaG5CeOC7kAP8AH2BqgaWECtuvmB1+KqKaCBeaDkAiZAtQ1YhVSdahXw
lBFTYRTIuUInVvrrhyV5iAQrjSWQU6e4GVhbfPLduhCZgN/CTuS6ikOH6+/chTJPWVMcJvZFJq7B
ypQuIQcxBocvGGoFuFuPNFSmlZVpLBq6JJDtR1lnQrb68vskr0gd+T5cIbxST0a7dJC/XI82DRpX
kIWEJIfbgzBViAsL7B8ojufB5LAzJcWHBwgH5wU7AMomELxUIErKHRRCwNRXZXm+q0fWhakMFCvF
6lBxIeOVHZF3sqyMlABkIEb8Vc+wq9x4JrySoMpz5R4elLs46cfv+nME8tg39+aOyZBP7QrMzxfl
EPmkbBlVCRNtIs8ZRHc178TFWE5Cj3ATL/ybNlV6zeWz7zz15+tu7r/b9F5tv9PPhV4beEYwzYlM
uZ2fpAeXeImW0faz/qwlZL2AklAcEMSYz9rc16ecGttC5LEGHLCXXTI4hpi2IBj079ml2FPagXNu
0fgOmgxeTCaSiISPH0FqUfehAkTD/1/5Sz7rPb+VMW6/cIGuSSqk9ImR85lPqklJ4CRzj+GcmGvT
IUtFip4wAmT/wkHXF0II0VUmuaQ98jQapkcilPr0/TnEdlufEPl63cp7uUwpDSu2TqIp/i4XsSwJ
ENkO5SeicbI/MmBSoNcWIdc/fsu6qE8OTnki7a084bHxYj7UfDZ7pnVvv9v4yMGqF+5oqyTYeYmf
+XzzAYAkb9V9TYxDZM8HsCZknmcR9TAmi2SspsyQO+1WufiATUAXBaJobhq4fB0W1iBER2unRb+a
kBkShp2qjqa49Wvo00END4sUltU0XSh2jPSRQHIQV0CEGDJc26NpM+qO5WIIBy+L4YZCHrVJr73W
piVIJCAyM6a4yima/EVrfln9gHrBjqP8gNvAwAJZwRdtSLZJ3GzdcPRTBw/2clCKB+lHS1h2Qftp
p9yYJz8QZYEcF/pyypt5AjUA9S+ekAathXGL1tk8XTYXvhHfpbNHBWRv3ZTnl+VRbOnGEnNe2S6S
RX4oUAUFD6aIG/Lb6rkXCvgfThl98+h9wRCG3dCHQycz7A6BSBofFFengMAqBzZbkLPKyeTrI+ak
snPQ7ANYhMfIQKI/Mjk+AdYeaT8ZNPAG7fBMQwSG4LV0D4IRZBd2cfevChBHF7xPZPTJCJnfBt2w
MNzMcKlXcFRl17E8WpYwiG4gUQHumYy6ZXF897OP5gxyufEe3T9R+mQSLieSXZ1BHQ0u8o0qCGk9
+T3LFO3PJxLWKcvIaZiwlJoxqF/IqogCTQeTREIMk9Mns+zRLsNjXseT3stWV3TI7V9Tb57soamq
yJLtw61x4+Ne25BkNZs3e+CEJTLC02wtcKXPXN0Dgsy4Gg2+lyK+fHFBRnFZzD9zlLAXwm9rk3wD
zrVqD+XV8EQUh30lRanoDkffrxSFuJAIkBI7k+obF/ibZAbMGog8ZXAWoDkyE64WIYQywNohuISl
thp6NcU9M0qJ/IgTCQoFVI4R/yU6ILc5CC5XBoF1LcovZC7m0QN8Yar0FZZT51GclB2hsHmB85cR
jIEEcVoBwO8gP3euxHIbL5N1Z8+mx7pwi5fxnR1vPsupt86wh4Bcn736VJ7h1lpYG29PWQ2Q4PUH
QFDjFDCpFL+w5KSdFFYkMhrEgl2fCh9iWiMV/Im0lPAYB5WQ0Q185q4ysYCKKZNfE3QBHTGnCqSe
qSF+X016YenyTj66UnH/nPTQXmoQhYUTc2UeVcd+Y7dLV0MXHWIetSdUVSrES8YtaCha+tC1EqAi
960NEGo0UKAgsFZt7fjuMLIH1WxaoOkPFm/DAzQji5ReUjeA78OIH9wzhQe8eCia40xqPyIhdPMa
Ig4EF5cJoHSvWduJPwtn9SRa0MVUUuc/dA7xzjo2jOByQvBQgG7P/ly1Y0KUzjdhcTxbu1eUK/DD
AUp3EGJEbx79i8y/yAmXwYjvNY1FBx2DubZojSa0tINrdBCaxfaZMLsWtFNu7Z3y5ndh7qySuEGQ
tD/A5J7bpcoOXx3XMGUa7UD1iJBRFHDEO1L0PXyGn6E04uAKihHgteCgBwsMmG8aInZmS/eW3gYo
PYn7ZUchk2PLx+4xOShzacJkrcaemLPypqxeI2X82ipPb40twC2oT3+LKWBQGHAuaA9ujJTgIm0q
kgpGtTAKhz484jbYMH144ZHOIJO+ROqWDwtqH41Ncx3QDdCT6C32Kbm5aOHxrUK4AzTaMQky6ovB
HChGqOJWg9RzofMppgPwZ1KZpyqIEcMWv+yWau2fN0dAu8fQnyk53uotEmJyY+2arLIVzi+8FWS1
BmW57gGKLFm08Qu/O490k53AI2H8PJLVjwRLLkvCSu5KBuv/kURCiZWun510lQ4ixf2KpJcrjpQY
XhL5sHG1rglQcrjJHqQCjG4Pvk62+xBKs0UEPg72/MsR3jtv7K2IO8H0wg3h6gEm3tHf8MvgJB/e
tF0UswToyrpSVJwkY/BWt9nxhUgd0j6dYbviJB3QiEKfstpUm2LlUfYknqlGwSRZf/ApUKy24l4F
HfcYe0RsskoXaMSDpqOkTWD86lOfPEWrYifD0exeUxR/4c3Ei3iDwHhBAdYGfwcvQxOkgZ9DXQck
oHlkJ4AA0pZaHNBKBbIkI6Dm+R6X4AcUgIBx4aD2Cj751e+63YkIvy3y/GSc9otBNDnvBaIvsqBm
lhGWUy8daENtIh2aGX+LngSMwFM2rtcgeHMkDoSVvsTb99xbs/3GwfoDfL0HfqQnbJPsKZfXz3Qa
XLw5Ujg4UQBrtGrmCf+8CfN13GzNv7k2LUey206Vi/lk9CpoXXhnsHVz6eypa/FhjGcdQdic4pDX
73Wzhxq5bKdsp0kFdBINLQZLQXXhv2jFeY1W6ea9yk5snhXb4lpu0gU00rk59pcfDqOcCgPavWUc
XDpt/yyOVR94c9wmiGkrfF/zBK2OcE/WzVxlewoQIPRoQXCpvS/JxboZNzw7njIEWPWGuoM2j6iT
kGpu0QPpGUOYCBsQmHwD7rPThgjjrANeE0yq0XmMgOi0nLZ9fxluo/n78hp5LXgpUpFgudy9puYs
/VNPNPMS1CgniAzEN97z/KiINL/IATqY+kzk1nDl7LwLzOG+qfrTdRaiDsA17HRoeaHbwRPmvnu3
7hhR7Fht2NG1JHw/alx35B9HnATvwog07/pNbcIEW6dPBhcGIvi14z8O4LzDb4tpDZTySdBP+V+7
qFf8ViqQ57HNnbenO/tU3WjHgLPBJU+4paJiKLuEQ9xjEM6z7GlhFGGFAFNTeyFiYoP42+4NZPh/
JJ3ZkqJQEES/iAgFFX2VHQHFXV8Ml1YUFVAR9OvnlBPd09OrInDrVmVmZY0FfDvW3AgbnyttMqBu
9B7qLren8x6pVuVUoG1N8LZy1uR/bmA+v62bwMjXSRqfWS4pa/SnaANZ32G2PWCNNBcFa7YIz/HX
vQ6fM9hi1pVAdfIdSDEHxJVbvAwrlh9vZhbjROwwk2LAre8WMQb/DBijFWvQDrDiduCAWTKPVeFr
JoSpq3PZCxZQ6ZDpyG+yuGg9BbvujnrRBuMhhiK7Kbb+51Afv9x8oRj6mHLnMbgv6BEf54uOp1GV
/WogdXVfgCYhfvN6EZA3M+Gh+h67VD4ho6FGeiwwXwnBRWHNYRwiLMR32d97d4rx0PWhfOLmTluc
rYsNCEkLABx5CozBKy/QIAB7m2jlRDshf4D2AV/yC5Hl5HMW19AS9sU+x8IiXYZIuPlZEQKzDa5D
ekrgR34McqgtmoOv+4RvgsQYPkPOH+Gl8feAKZI3eCTOIswSVwlvLlu+h27blrq/DRcIxMjPc863
BDwhQu6cwTIkktoSDjPOO1INPntM2gNQAYIS0KSbESy1wZNnK2lg4HkJkmcrg9XGvShGYhFmM14X
xylyC7pxZppbEbyabuo3MRAuHR2As8n1fnIEJKbQBRLYdMIv1osmMZ0QmPm6K3dcxRF+QkKlDIq1
UigTup4Huo33Xb9hQZ4AJ298oRsI8O7Z/XL/IqOFxaJ/xz4NJMjpNr8POSp3T+rKx/eI3je+pwXv
SRmX8QcMpIyTZRkLGfvsf03NFoJGpZbc+A8+g4xl03gHmo0R2qhhtTmCNxTr/+eG7CAJzsbvKVlk
Mc4JjedBFX29zpbaecKsMAbsdaA9eEKPo6qimqNltABviJxdjcdCls1zfiwmARLGH17HfxCeKuvq
4UwVbGKpC/T9Jn4FadS0X0EHgmXj0NviitzgwbHoNk+KbZEWyBm92lcblmbIFFS571JknYhT2caK
ULYxFpj/mrCbcHIZz8SuIqegjOtJNd7Mq7HsMFj1Wl9z42yc3vJyyKJklIwk0elJmUC9fqHypQ7r
7dtLanX1mG1vEbWh//I6BpUer5kecS5lBX6Ojbcj+F8RsgwyYMHbDFqP3R9RRSzLgq12Qlzh3qCz
h9fSMkq2qBMTSLju43SMv8a4vSSvahy1JYgsl5zzyg2Bdyn069nNxuqWUr0Y8wHJdEBRZWP5FkAi
y/aBg/GUHaW5zObJtLlMpvrwNkdklpdGJ274eB7y+p7zkl89jXHk8ntLqZnVYzpGMQbGyw+ecx6M
LSdDTgYxPec0nMZp1PKb7Cbwn6OcvahkR24c2Yep2/h1jpg5WqJi1ZdUTMnhHXCx5snqCRlYbZ9b
noQKm4qadwE+Ri3/7hVzHoBnonJNv8Zt22G80tXrTaQGvNFcxQ5FBkkdmM7rZSsujtmRTBcDVv+0
LY84dCw3MbPBmRUJ7UeHKa/3Y4GkeLexMHG3sQT6zxxrwznUJLMpwUQ5EbpJ0QsuAJ+uokCfUno3
OXC0tywKVWCUjv9Cp/vhWjeXFcQ9W2ZzX3IT0HHITAI2nV/ly8d6+bSUCTcxZzyb3+ZUxZ24lPr+
u2di1rCBA1qfbRXkQCjKfMkIQbwg1PX5yE6bsq3CX2zZSdkmG+sXLxWZIvjqvhMmwWN5mm9m+RKo
IXv0aUvC9woVol8PK7891IfnLQPe/N/d0tvfp++ArGfM2Y4eU81mLq+QRxGzwCzILP8xfE1SAqKs
CTYiAtudDU1bPP+KmTZgvQx14rnmQjPNIJdQTDB08CnSZt64nZs71tevDersM+YemwP2NlGYrflJ
mEKPPSa9QRFLGOyRDT0JOOX4xH1bjAHE2Hir7eaoLDGuOT63duuo7LkReMdmlfIfUcLLw9tgy6WA
G3tN+T+BDjqovwodPAb4UnrRBRnpLUG8esuNU3IrX6f36U+3oS/Jl5ZdH48bIx9VkRakbKayVeIP
KMdbzNAkUbSzPCdsV8/w/8bC6/3DuohcjskLZsuqvZoQWkZYRFk0hLgf6zJqHZ880W1LZgaKzU14
bC+v045/IxIQKrnD3p6Ed7itdbl+DHuD1wSTrYXkt5/wyWb/jN+wbC8YNrJcArdqvbyXVxB676PX
VJQsIllo2o/gtmVZ8DTFVt9z17IsWWQsk+f2w4oSYvAbZD6RTJrnyMJ5hhkkAiJ32ZHvQ9juavaa
kG5TN06vq/yA9EFIydeojKv1GagivOwL/ppIyU2Ihsf9XVs6B09rqUcy7gkQ9PM65UvZ0+42uylB
CJkOfR5c0mjjJKNb1F4WwKeCEW1pwP/IUXNygHU4MdkYZPF6gNaMirEWJEuJwz27MZMyYpayNxbQ
6Z3VbSYoxo8S/smhR2mItJE6+I9EBPUEwonHQIvu5C/w24OehRSTRGeamO8FMXaI/EISEqKqyI+k
lJE8QvIGOg8mknuRY9iSy8kefvM1VxtcyQPIDELiMNnDfViGVJxGKuIj62zx3ZkImRi+wKM2oQlY
HuhWQh7AJ/kjBWCAr8NWz9dP7hx+iafj6cPyT2QqKWnC/YcQcfL43SdPREJjsb6QwDRJLHgckhGp
w3BVGch980JBKgNqv15GzH8P38NfqmiS5JC4VHCmiF9C1i5pjSSLwtXKRnKOzyRXX7feXSfJEKU5
6cnGq+GSbuFmRP6WDCkvRZmOcvFPvlsPbrNbCNk95OQtSCJNuCfugOaClzxDuGecLURRpGUQKEj5
Cl4hkWKn7UrOAJXr5L3bjOC8xkyjjuQCyD8cqldcTk90L6juhYsB8BmlfyBVOtYAiD6ASPARRFiM
1hStJNUBzbc/tQ8fEREvTjNALwg22E8AMNB/mFDANZgAVAAXuKgTOnGhX2DgELA1Vm3Uc/wO328j
iM/dfFCNlG3jUMfq8DrXw8ZeCdV9BcM0fc1b9nvbsivA+8Nrez50lw0oxamO2LtrRBr1D/prmeUk
3QnZG5lltzSuAKL7L/gGJdg4GWv+zVPC6xypINwbRCMMW/0x0CBCmcJM8WUvhDfVACgReLHpfYxy
j08QGgw8Ym+9PhhgXOy1sJuAewjbA+2DWWSpYZ6ALFrHOEEE+UUFYVKtYEvvnLhF45Asmt/+gw1n
zG/zU14+el1OESeE9N2XO7sNyajOwCq62zQHxzLu6HqYQ6wbLYj7l+jAGnX/pcLEmfTWECcSLCWw
kaAlkc5P2G5g058q4z/xwtPAq6GFZiCfiCloDAAj+gqxC6n7HatT2jAmMFPQcvCNxRKeCkgIgg+z
efqjerNqJIJUGQJDtxJ/BTUcch1PM4SyJb1ytNkRo348GQIc1jsfuReQ7s409NCNA0TOZ8iHbN/w
IHjoV+shJ4ib6+rH5qKipTUL0gm+Fn6Xpixe6wQqqh3W9Hnw1Du0y9xCDYokBhVSwj8O6JEOnXk6
kP7dTwSzcF21g3z1iWqwFMCcz185yycnH3/SCdIduDRdGj8RwtMQev7jNibZ/BI8tYXQtz945POX
kmmyRke1idEC4y8b0Xf0XeXAjoPT7rFnU99Qpi8TbxNKpvs5Uv7TG0dOkkZs4R2CJzQL7A8pF5GU
MHqOyCZoAmg8GM/ev0AIlCBs6bY3vLEz6PvnvJiDDlymD4DbipyaM2i3wDIkUSzG50EPGKZy/uff
ZawRu3Wyb6Ysj9LoCiDAntIgzyV1opl83nXIuL3rSFJbAbw3fjF+kbFLjSHpcyMkZaau0d36wAYU
iWprf9teyCcv5JqVIIHEf2wgOGzeT+N3INBTz36ShNwJJ126REV4fPpD7JPvkOLku/MM9Xq9KEPg
rEU6ULfXFdnCmw0Re4Dpd/pkH5GEJjm0l2S2VdegFwrHzP9JZ3sJYMKnZJB8Usz5/zKFxKANAhSb
7qktpAfkCdD/hSasLTlc2hUrBxI0hvPygO0943A5WjCCegldw0UizwKVFCkcxoVg2APwDTAQvpfD
PrwAHI1nW1DLj24AXAJlfukQ/OChiu+rxectXQy9oIaUl9GGkBeDUtHPAVWQMpLSci3Rf3LEXH1e
i3rkYJt0RXHIPXZPGjl+KCdaN6AM5I2AnhBQ7z3oKM5im7fJ85MU5vt6BPACVPyCVhbQ2wRqL9DL
QxowHbphgLCr+P3VtDmIZ6rYvBjQJmSjMpf9igrfwFeswzBKyUT7Apow1xiAFf4FkAUW58rUUSxy
MZBAjrFvDvlF3hmEyevHDJWHvlZ9sG1cI99tA7D8A3nbNoCgsexrRI/leSsV1GuqBV3WXAUSd1/B
ppBZk18LiNcghalFpPOiJ7sRdmiZe3nJIZ/exjmEKAnukYEtcBK0bJETwv/94GaqGnJxziolQXqE
X+t0zNcVwSJXCJOGMqcN1zyhiwGJ3ljXjqtQmzFqsLB7Dz9rOE3dwe8CSzyM2u5Pn+GPWmFqRMub
1Q3b6FAUG4+R9Os+HpiNWRlyBPA62tw+dFpJk89rf2cdS0n2JpFDXkmq+Z70Fk+ATh54Rkk8IDUj
+WnMlb1CcSmU0+VwHSWrMhLZ/CeSAlqdd+ai9dr4yhLK9T/lXG3vh2ws2tTrqhyjqB5s6Dbrrl7o
PCU6skkiC1JXEOOfFerBlvTyIf2b0gEKdEfivJNmsdfuzWZfY+VDESqMleCsAg0UkbLE+NJqzR8j
WWYv8uUsuowKij7WEwEI5xAi1B1yrqQ0IyPle0QbVrgED1I+iOH/6ugfX9k6UvxROpVbSMOnsITF
nOXFqgPr5BM4Au561gHdS1SjTbA3ZANNiWwQhTQwNTnHutxrmM/WD7xA4Iyc6yUo6G98+i0OGzVI
10l1aXhifZy3VLes7AoLXKEVqelgEnk4bgzqxNJ4sZTYnenZXRJ8M/SOv/sdZJFlJAtIrIhoquag
DEBHlgIQ5E8Oi+6VRcJ6yGi2IDsGF+Lnd26zC6UrimxEDi/wRvIOGQl7b5qY0L6ZNqxZigpuySNT
8vErPCA8JQ/El4QPeDR1fVpstgUCIkSLT6n6agIE8nBWNgUK4vFf/KEgvH0whOifQITW+Z6/54gh
P3mHiuPoOOL3UpncqMK5FuDI8/NY6OMXgC/f+MHjlymXjXN/jt5L1emukTvRWYbjNCL82WvfHnbD
Tkw4Yk2lW6J3jQeQlNFtJO7Ck57G+rKa51M8iZbPbeeYHNY/YQKicep5inyyff4UH0xul0zE8SJo
4ILuKVjUIx+4ItxEBDV+6UXdBrfdOSKu7/G4tzEzaAHir6PrgZv+Ih8acz5cD8iH+R9VwWdev7ml
eBb+iOdEmn9hgzpRiujum2jBQAeGJALWIUKnNdZWol971QylFm0K4WugsljuO9bFVB8DdvKvPT6F
nRH6FT+TdHf9hf6QovjDlK+fRuIN0KoCemlUrvmhhS4EK1iqrtb8QsaA5D66rIBf8pHgYRv/REpx
WTW27JZTaWiAaLBrT7cF4ROEF0KExEBI4wLtPGX4kBrKuQmoQxH4DVBLz3EPpUxCd/7bc68r9r/p
/UDxLDtgLI9WT7TgMUIVIREBAI7ZgIfeUmowZY+EgaKYJbeJuR/Yjsh/erK/Yc/WuxpscIAYwtmz
heIrxH7y2z/pz99gZTNWmU0k7QE0C5koAuD3uIZfQKaOaN4hU4hKn606V+fkSrwjY2XEL5gkuvr7
6nc8CPlWZ1JCvs1hHrAQRQhSUoELJviJcpr7m1NpHiqjzvy+Urc16Fluv4fJ8rLnxA+SpdBYT+iu
myuKVLCDqCI8wnawc9TwNpwMMx+1jG+w8eFw5hufViQXUHMM5ogev4paVmJWurK6pqn37pVj9RJ1
dItOsNeCdJN3wiLZB1kmH89/sOkovTR8OqB3EavMrhu83Y0OU8wZUkhOSi/qF4UWliBCtfNOxUIY
/e74APQhsAi+Hv0MI5lK/Htq9MS0ZNPJ2IFdFScRZGFI9V+LHGXT16Srvro4bSSe/BB3XQQCiotO
DIevzcX60rlz8pkegFMEz4WjQw4sycwAuOvd7e9Nk0DHwCPl8nAuuHM+0ZkYFFU9MctlYoB0zKo8
o27xIxjGdXPHr9GV30ZkC39Psy5E6KVhooBlqDUfa9WiP4PPq8y4rS8Tkv+abBdPFDl0ElHMqzGX
gCJZcDznrpWijsOTm9LrYiDpBgy6Q2qKyYp3FoMfvkHvPzgLZjJUeYLiZ5ScJx67uTuvEUVCeYJT
kDfnYO7tRbZuo6H+/LX+aqqhUvS7ai0lCuI8tTbo5Mcy7/Q2sQKAfYVypaNfChmRPVCnyBVFhYA0
luPZiGFHQiOP9OclkAsbj0oX4uFiC5VATW3RSulKfSyAhlB9VNK+UAIYLIf6ojG7uSxYkApJoNNB
60/9q1A6T2iEy6AAgElgfeB0hOfgFUBrDW9/FLTZH5df+FvaCQW2wD4BIhfd9O69KP6elOzFGnZh
x4nZjHBAmvz+uPxrAyQUs40HQox7ySIZvnbU0xYi1xcY4LozqZYFgZx4uG0sUU1etp9lyQKM71sV
qc/2tU1HneVlnG+7eyXuxaepHj9Azo5KnG/vaHZKo7t/zJ8iBH0cqVg7WEDtr/Ne3NmnU/3R7yzr
LSOG5ueDQtQ/tpYZVOPxsq2P9N8pSGkI3r0+zW4GT8vvN48UzF2wuui97R1bBIhpB5XxMR1t9h8p
seXPQg6eSiynCZpkORXVcQZPiKB8qZaMc+1TG2I226RWuxwREuuzCwpm77bMlmeQYIpmnuD3xwxA
zlEDfMjBxZAPzwEKZprUcANAXkyWyVfYHNEoRaqrOEhrGmTBCDyYObLrTMsVo+QRUV7RCpN0rxvS
xsCjUXhnyy/WlJTeq/+VNw+KqhMNJU0DLZwfGnRJosqhmSbfwaiNKFP5nPfT34kOXJXOOMrlXwBB
7w1Hyleo3XHqYunoVveFIXW//etdkh4NRRw7kDj+FzrS8yD6xguzMrDlJRaIJvE/MUcLK/ScukLt
DajBb4GGlLTov369IqTZv+/w6nlHJs5HJKS8Yg6b48ff4Emvfu3gaBepQPe9PXvB50hNKYXFHqke
mp/7AYf/bXfbbYm4AQ0D7VddPDdEvI9kX521tlgaS5SnaQoRJhqUPXZXshK6tHcKalz8JV3Bh2n/
YpnTq/RdAHr9xBQ4cMQd9PmfSAXs/cyBe5GksZsD8x5LaPXGfHMU87Mu8n76EQapf455KLBL6uhi
TZsBx4G+gtbBYYdG8aDJxkGmDKz6BFb9hG0gTunYE+QZBvKLrEWCOf2864Qwo+2+i3qXhuBa4GH3
yRW07eTXO0J3OuuOWPwDni6NAbQvE3qia4IR/6HEYLbKrpYFy8Jkcf96PSqm6yb7y57T9CEzBB64
7ns/AgodN2pupq9DwkknkGZ3f71AJWlYl66RfQM0ePY5NNeI3Oux4DcN7z5oHZpRshglOxTxyQIc
pVw1DoA8yeI7TnYPknpEwM9+RWQLNkETD5cXfeICixI6gBAFt6QGh1W7ub+GykDK7//V/Ev6qGp2
R6HuSBk4PohJKGne1ohKwOghPkETmWk8bwOOSjRM6VCDOAYtZALnEGM4BOs7OY1IZCdoHDIMA8Ai
R8+xXSJuJWjCvIGWAFkL/YTZOTkiVWz7l4tSOQgiD2JNBvdEVCfbdDamJ2zL99p0SHWOjfmDov7J
g7VmXGgmrP5EOteJAJS98WbaGnUPAIDdA/4k9Ajs2ojh4bjHL2QyBPfZZXIZIjZEygLnCnfKHCEa
zKSiEkISWGd0GkB+wBjmC9kMemNlnM7Sv9sfdDaP1RrddyCKAE/3Xb5QVyQDdFWwnugjopxSf61E
VFMsOxAKFiIZxGNH1vBapLh5JBMejIUCqjnOd5vDdcEv0v3RWLF2yTBYyrzzN2xPaMhBjcCOiAGP
HUjd5qAi6OdZ8NVyu0Fr2pqq+JhcxaWHx+Cw6Fj6X9udZvmCFrF8x4/QPv9KveviV97xOXBWZ1XT
bqCxkdVeAatOu+AumZzwHrk5N+e9AJqdcEOH2d+PsZ592ZJJUhY/ppSu9oU0D7GfrUthDyoAaOGj
wXpgfZHumNQl/u93oU1CjNQgTb6yS5E2VcB4vEjqTm7W3pYwzj3/v8+DM0D44iXze68dWBmbI4kD
XWErFipfkxT8kS7M2EcBzl0Y/NmN3EACwbePxwRcw41/iU3cBU4mUwewTtf6Dp0R2qwFxEacsQGz
WtEjAB69aL5k/bJ3/nQLbL4naRgVvPoWo/GHytcX3Nboi2Boh2y36DRoE6Jpku4brjCIMunfn8QA
VN3SXHmeQT78gGk5elyvaDgjwgKGahGXqTu9LFrT66BaJQvZaFrSpjG6Y9TS9TYjOlVjGARoMORV
ZDjln3SQoSVA+gQmR+Giws7I6874OWusLUe3Q7iJ+S4kGhejWPNioejCDHHRndzhOdNptwKwRdGm
EPIa4uH46MqX9Hf9Nf5QH3EF0Lq9RKxFosL7pSsOEEQ+Xi0nhJdKSktbKIPeTW5rbkdg3vNMbm8e
jxsWh6odiS1khbA9SMig6vLRj2nubGm89fVFPanxCVh2/urJ1/tBp9fDXX4FsfbrUI4LvzWD/VpQ
cvDyGERIyH6shNNoD6QHho7MgClk7AP5FH08tHP0QqfQQNUBbbgQpcJ72JxWdHhxww1P68eOe4mO
PbmbOEaYh4tk3HRqnGtR1InvFHP16AX7nRkNJ6r1a1ITqBG9E1/Xyu7DyaN9LgU27NOQiCiHe48/
oiOcQM+ZRgX4pC/uslcW0rXOC4TnnTXCF018d0RiyYGKWnZUgpjQrASw6I1Gpx1wStDnlU5FcOXM
zbjl2JuwmQLtFPkLohmAm3qQwXR1vcSWEpUp8RZ8E/O5REYjVejJRzKAauWGdLFCFKejCJLmVSLb
r1aU0olCCHr0jNZD0CYRmZ3ZAVB9/GIgyC5XTBRF0i0oZ04j4y5mbHP4OKM/EAlCipuzQEIEPHEr
ujkbM/0jQsyE6JGkOAW3eqB0o9wikkpUfYAE597115NLzzWRXCpOvjstodRv22Iu/wRLPiEgEPEw
HQzsSfpSuoGb9i0SwysIWdQbouI4uTXKFfn/g+iCmSk/3ccpwnEPecGLZwQxps79BmhbeMVy66B4
RDUjogpCL+2lhBLevqQOotGh/CclQXGF8LIJD8hkMFyyRBMkzVai8RI4UTZo1RCCNeeZTuOu8wo2
Tofjyr2M1/MO3sF9mozgLaOOL0T6iwI2A6G4gWJDu/5ED9J9L93NAHNss1T+rmg2cu8V5J6cgUfw
CIp5b9hxlGHTbv+kJbIPZRSqIPIIzRngzjllCC3qh9NYGdKO7YiyRa6mqGFE9/IIaluEtDXQ6U9H
gMAV9AwigK/4hPdEFS7gKwIJOhSYSgZUm/VDAb+OIDjA2fyE77T3fAXECrADyA8GQyLIrYycBXH3
pg9Awx2tUuwLgvRfiJGA6v3wP/6gtwe54f/Hr7mAJFkgfhC9jzwPT8Jz//9YHXmyUr71RMD/+4Sf
cYh8u7lv7p9HjgdcDvZirk/Oc/ojumsR8r2X6BgmbzojGnESNOJ8+do/9p11a72ZaZN82RxqE/kO
sj9aL9btCVMwUQAW4kWdfcDIBMt6LBvxe4/O4tETXBaknO+D4wPT8SXo24kzBh9Bq9/xLVAa333v
+TI98ivgYf8lGnySgakvH8s2h4jqefnet+KG04pbTtiNz1v60H+X4SxYGSQDLxHw5AgsxXsJPnbS
Ooiwe53FN2PKyE3PVBK1eoiN94RmkJZ9QfnUwByDHQDZjqie1FhxNe/idMeXENdCt/Rr+22i7YIW
/rHP/dp8m+kcn2xeaBJga27CtZmp2TDPo8dcp17yKlO18XS0T2bXwq7egn+iB/5jMGnAUYJO9MUf
Psyd1GaGo5mEyMpbUTE47z7j0r8EvLIxhhAI5k4xvYd+RfHq88msNbosyElpcGRcB86ka9Wi2z0A
Off04NSgybaPUJydQ7cuoT5tRPWws9YmalhiWESNMni6Oj4jI8VjBNFQH2HH7LzsTaj6rD7yyCbI
VxZ1jjyox2R59ztqjhDkM6PkEibOw5aLuG6FjF4nkRoVi6uDnVX/Y16jnBaUeGPnrjpqW1/n7Gn+
e34bJeQXA8UvvMzT/csYY3zzZj6cu4ME3i6st4mUOGbyr1VykrJBY8xsPae2G8QFgCQSdyDxAamz
idCcnxeDcoARKb2N4WacFIjjmQ3aCxrRJ9aG3MGvpYrLoKGuvxN1fKZui3ROTjqXjhPFVTnF2a7n
nTkGzaqC8yift+M3t2eMj9yAdsJ2RFOp8TSZemNpFgae3s082z2v2GW7YtCxHmZpSURp+Nqw5za9
XoC6/7mrXGbjGR0bp2s/C3SHeSlOI3j4b6fhKqPT8LlA+w8Dg4zfYzKWy6LAIJl5aaYSPN2TjU8p
J6Zh4tEU1H5udUzFuPz4e5w2jMruNE26AT0GIJjMkLGv/sXKHcXUTWyaeRzd647vYcPF5o8u0grK
e1kwaKF/j9Jp28dMn7vzZCvB+9LvBU+/OWRp+70hhBxxCOLTqQmWzMkMv6yLbKCbXaMc5A6mydZ1
u9L9r3W1Hk4epuzCsUo7KtM5zYuTm4n3NluGKIyamKPQbhIwH8a4O9WidHEM9047NWxdLZpJPAx7
PQoQUWBXR4RiuilWavhefHxt8nGywcXhPJiAHr4e99YpN8zXehkKiRNXopzSutGnfyzs3PpPlyE1
VoU2B2U35bDDVC20L6dxG3lX5WdW1+p5H1cdMLPUuiKvdV9GYt0droPb9nAsJhhBEc61Ycv5klif
2aZfQ9mkNaTblHCYLr0GHY9BXO4pzhCrUP3xEgAGvffqfjFZZVx23dtUh9NE8VK7tZAT3Pa0UeFi
qk6LUwvZHNb2y1cLJWfTxgA1bk8gIi6ByjLC3I+L0jDz2sSu1s3s1L6H5eAy00bquBFBrYRq/LYb
/GpCuCi5IyIlUMd68LA1ztg5OoMmnNxmH7m2047oOdUirE2wc9Kil/saKJHUY7TT4rOHKNzZWPew
xyVjJt3gErQQvJ8jNp3nvL3X9ui04fGY+4ok3vtyQQuDE+CeHFnIyixb0pdDjgSM2m/aiXjjQOra
TBFysEBieLPRPCh212p7BBfvyqm+2ZxunpUuGX4tD8QELw+gmlpOYSXeJcAkEOHoh+WPTyHDCfzc
5JK6T3cTtRkcNaC71iyHb8JjHt5n11AOvENg+CBF/NpCdfCoHWezfloYkCP5zG3MsFKkpyiAHNRI
lkLD5DR1mBXw8/vE792onCxu8dWXq/EgZnO5aDvijtA87MAj7NSsk/HxZIF9Bh8MYVmYRASv++yf
dsS796rnNjiETahMyuMpwuzK6VpysG3jZDBONZKogf2fdeamYP+wCvfLrf2dPNhlXmRW2k/KprnU
1b+Sn7aPCaPB+vSSEf1Kv3ATx+h5TAA1FVf+4IH2TOVe0ifwoO1Je9geNgHuQiIIy5nbsBxU7sV/
OZr1CXpO29Fies8jNh92I8W8OkxmdBEwdmRJmKchvdMuuyGhvbSaIjg2QCAsGqeMq1cvPz7rX37u
FLRX07v09F+2LBENTayyyMGlkCe3/PYecor8MFDjVljF35ESJKE+uod5mNG0QCAc0FBmKQ4DI/3a
L/a1zuAp/EZrvzPUfDrqONUKL/PppgvZ+XCd6QGdw52z9YX6cBNLLqsh/iS1pXvJftjnRSvaRB+X
sfYWFohR5t28Djtv3PRriOb+e677DYI6scl/GPCUtsJ9dBqezdzhQnL3YA1tVvSdwFF5NZ9BFIfZ
8U3mIgmNMigZ/xS0wittIZuYhjt03QgOMcJIyYsrqxsTrCYMAfOYh9HHQcqWQ2jtNb8mTMnZxpmT
+0oWeMmm3OW8MU7Xymm7YxNtRb2A3rLE0RkIYuQOsIM8hCmRlNYpZNV00FiVQQM4IeDiVIPET/xr
eA1vlJZcC5Ya4zyGkOIDqCFeHxhG/2ukwdtXPS0qTOw87bfFMAcTtHHRDKsh0+zch5MO88xQPOyk
DeJKrEx+t5Upp+DDWsDRilz7HJ2ixGPQ7ChxKk7yy2GnMUVb1YsBqwGhNV8zmBUZVq4+Kna3XWPM
wPZAJ69+iB7FYoiKe5q94e0Yh8ryhpP+n/Ke5521DrxH6vrb62Rtw8k6RdDa37y2//RUzkIH4sSk
8d77OBp3uT5UH/32sBXXpGQn92vmHGKP5t3uTLGfbjnQR09XG53ZXz5xgjx5E4pcRl+mkerr/N01
0Can421QuFfOZWq+HQ2VFQGF9RLSjtccNT1OBxeJgQDEe3wjxm+wtzO6XM1OkS9LIXCbd+JOWPod
i/ZGOzfuluJXgeKo/dS8Oz2v7RXuxyGicXQtf+OIKAfHYFNSJ8XuTZuQENHdydjN6VtbKDQvsUjO
IENDrO8xX3RlF33Y+oSJyo5qtCmrpNWFcSCeusLZ2KJsAperzbunk5SjMpH9viIdcwiwxKuv1fQf
x2T7DBhGSKpCpPTOixfO20D+cRvXjcmTuKIQlRiv7mUBb94zKDwysT6DACxinCVZROKRjquxxPSX
DVdPvtpEAE/nSb9t0ghp4mRkwOwwqPJh47hgQGaaAn4ywN0gw3V70xI3FHWieUwK4yJWfoPXlpFx
chYqN2f/xswl6vkA6hYLlPVCb7KFO71NXcVmgs+LowffEQvVFgG3dBtIvUbNaHysjvPGujWzdHLt
xMJE0VKE7qhREKrmg0yb1UJSmYRYrkcfp4pL8pyGkxHN9GlmNRyOx6eJ+WvXbPF3+zsAh3QAmb7E
Oqtrntg4EjMzNJPRDya9v8RuNmq8ZM9zvTDfS+IFnUxxi8qxNhn94jNuJ8DV1v2inyKYXXG8Yb9g
v3aTIPFKjrjr3H+1NN68E5lDiEwnYRFytpgN0u9yaF2WP54SLORk2xriyDw5eQoT0cyPJHoE8Ofg
iSXwjlZQrkHQGF+XVazqhKsCe5tAw4Wr8mkK7TM9JmKWIlo+FMcjxZY0WuIdXu4ih4asv4yktaSe
QoSbHacyIJqt3CCtM+BszIepU9ZIx8XdQ1+icEOqbENtrtI9VPhf4Qq97aunDJ9oSLjX2b2BBp4R
xRNrtLZp6yerOZsdt2Mz7oN4b0hcLN0uIU2xdfLvJGhyW9yZzqYZ+qThvznXTfBFxTobbQtf91iL
SzuX7RvVL83DPEWbhggxBSCfqu2HKUVA+9D0vhMkF5V/ofhh3+RMVv3ZFuzNOnsvCwOho+LfSKvZ
SsnR3ys61U4UyPS4UlvnBmeN+df7zboriv79hUlCE9JoExFLH+bLxpDFObUM7EL7nz41DqlsbqI5
ZMzRBxHCl75DlK7s2rJcnv7HYers/z2WYs6XCHfiolZmZTeGT7vThwbuPwzmM5DkFUivVj2PNxIq
82yq/WaokWB3Us4X7vPGbVRb9AabG/dp19wKKiEdC0B2VnJM3UuchKKt9N+kMVwzEqyG8/S1KRVe
4SLE4cZ5O1ivc+QIMwNSG4sJ1gprBEd7k+mIAYRkaWLP4yRwVIE2v7hdu+W+QwYI34aJf6IuLN1i
kHC9Ww4YCigJuCN0P8I0XnFhaR7iLefhtA0oPqv523SpY8l5CHkE5Up1G2PKTd3sjAsXjJZUPY2+
9ofOf6UwN2EJ0tRDunamd7D0r8uH/bKbw06cUy3LOWE9E7Aq9zmgUh6RH6jj5oqxtbsKKzGKwK4B
ielqhUtPBmA3JxESDeUi7cpiQPrWsWFifchcxR6+OykzBBnpxsCh9/drI2uxOVe8nfsbE5uGQct8
mou8v+gZ4rybGWudQ6a6IYFFzUYE3A1v/GjD3CM8AxUDu/A+9qbcDQzJIhDyyrg32NbNEtrQ6xqV
0QLMwvKU40T+xt0A52mceE1IlIyKKodgaF5QpBZsldJPRJOh1eyvUSbzSPgj9xlNAUHOi+u/zayP
sB4zXBs/UwNlJk8rQVLSjB24oYG/pP2wmEVlP+3C/MO4grT/4ycePu8GhCRSGjQHABjQ8v1Xf68Y
NwfbLGvKDW0To93SkMJW+pY+xvywzfsTAFiS7IIn5nggRdno5GSA4/cVI+Vhhh+evf3LIb+cRgzY
+AsmWRF1dvQfhzDR/Z/zAzgQ+wWWLIbs5TSM8NIAP8yTlSJo2EFnUSU0yJmYUMTfELQMBvLRCfe1
Gz5gQ/w8qiTAOMeSfm5Q0tJZJ4qkfCqNZyqviXYBmgkUg8HMK4ofGjAVi3nJHjZh/eEaGM2XIgEj
Fg6LYd50ORfOH1SrPYJQMuVS3tznuOjnNsJgJIQNtqHEaU8frC3wshbe5omXB7/8nYEFV9pRpFMP
NwRiAAo1CyTZ7JqKRRphXkBn4Kt7Vj54uNhUUoLIRazZ0iRCYhFtHhAsgrQ2OQmZA8vCDscMNgOr
KUpPnLpBGbCfYJGTdhhw52ScSGX7KF48Nv3+AReEZU71RDtqX/VJM+dEdK6ztN31+vOr0RvhG4Xx
ifTxPbjFZLumo5DriGXIIXORlJp1INGs8m/HTdhyamo7aTGgV5RX16RFi4czmS9KddLk0AtLIU8g
ABmsMvPD3oe158vk4hm9qLUCROe+/LKv3DkuLqORTC70+NDQwfKQqP1ePX3FvYAX1LQ5ZmvgYS42
5RvlbTFoUlszDsmjpd5q+Wp84XTry3z6+UfTmTYpqi5b+BcRIYiAX5lxLsua/EKUVRYgosisv/48
aZ8dfeOe3t3VCu+Qw8qVKxlawgg25KJyHi3TfApEVPzI8BjAw84XHmfdod85slxWOxAqGYqVuHOa
fLkr+TND5mREJifCWFiohTEPPhpC2kdgC1GBQboCyIpKo0aPC9vBseNak3aj8oB7An7wn5ySqJmb
dOXmS9pWuKAAgq+tPCsU/5NPmYrydohAIc2ouC2Tn6GYAOvGr22cLuuZhTXHkfXk4fRfyxXVUXJT
yf68iwQ4vadzdwSCB+amhxBgHJ4mO4fsFp5YTgXzTjl1CnYLXWygwX8G4YHrhnKPAxpHqGIYnDM6
4fixiQ85jY5/aaK5cf5N/0Th1G+/AWvo0yzX6BsDNJkOXAZHt6fO8cTepA6Hw5UCAYE9/6qwP397
jg5KdU7JsZCDwms4SaBHI2Z1BAghcbX2nLs53Ggu6WPR7XJaSxlYTjTMKB8sGz3JUiDm85gRiF0B
+kXbMwviHQQvwq6Uw6Y4MBzkVHHYeBXghHH0xE4XzaeJuYTospQ4uSMzFpM7kI3KMc09nScDXKLr
3YHQHCq2VHMuXAqaP7lXVKd5X2nYlFtQewS4eEpGE3oAXU9rIy9KC0eAdeMFkBqy10cIU1uo8xzT
kWMEI4yIYh8Rz8JqCagghlkHDhiIp6TxV5qVMKzPc5k+/9a0b5xvLhl7K0tOUyzvmrJ1MG04Q5QY
JEbDR+z30Dbswyd0Uq4+MTaXVyJwsVkiUAvpKpKf0EUWSbBSjcCW/DyckAZJ2IvfDyWbo0cZK3QN
Bo55FaorSO8ByhCcvCfywe/KuemU3mNGSMsbH6TBQFqKGbvK68nqs4Ps8L5llQwv5r4/E03JcX2E
+vEBmkOlhdcSv4QIIX6qRqcdTizHjlQGvBVe6/Jqr6GwBXLkmTroTjkkB6RqJe6cYA+whRGSC5gl
JGNZGfQE5Ia6Oo/FxQgG+wcif1R58FJ5/QcLhlbj8zuB10lJYMPZn7Jp+cvh35HVZwOXF9vKL7Gb
50CATPEl+x0xptPMkbfGu++AjbkfJ7I2KheuqDBozu6AGBcOfEKuULoNJq9x9+KRxpwgcVk3Nn03
2Jsfw+59yu32kReikhtM+XjxqsTdL52D0Jhrbi0As9zZUoG1j8eP2jXWtQsLDw8lm3HM7MNSnvOx
huDAVrfONDQXuf3JB+GyEPbwMN5ubr9QMLZnq9ffOfM1bSlCoYPDq0Mx5Jji+7cEjTYFENuyN3gz
Hkk8k+Yc5Cs+30s+4/kFeAox8RkfT3bJ/7I/so4MN8FXvL+b8q0NeiQwozmdBTiJhHtwhJ9Og+TV
sWguNGZky1wvOKZgbewZoXtCqC6fCYmVgikFyz1uhKY++tWwzlcHNcb51MsDSq24N2Ic6Gl8t5xf
On5BJs8BCk0ER3ReUW2hWYGVoaMEV0lFxYb1w1Mq+LGBaFTCMuOtYgnwkzbLpXg5KvZ0uEUZYVAZ
Zk7N7ky5hxxu0FWHiH3W8yJrdF4JXMTUGXaxkP2ggZPn495pT0xQ1oMwhaiV53I6KCdk8WMeduQc
1mDCWKnt85RIsCdWEIavrICz2yNQRIyjhFR3MNioYjyPHwkKh5Qd4Rx4GUDy1Vl/ggSSKsGLd1ET
xbaMZRtTt5oz2I/VUewdlQL+5uEb1EH2xFJcnwj5WV5v4NfXwzN81UPB3rHYeXnTayB9jMg0UMaW
iyhRWRHi/URPZo6Ls8uQYWUOutS06QuNhJvp/NCx4Vpgl8hB2RTOeBEmG/NXQHGzzvmYZe7lKADU
3V51+FQoqshkK54WiQ+V3/NKSC7cnDbALoVAZMFeTEhLMigLJEtmbZg/QUAgO946v6QIzvWDBV4x
5JODj1llG9fiFZlS0sxlTSHu75Ab5CyLjRRAWpxg5Y7B/SeR5ANoc9r79clHyWIF/aAgczd+p15n
78REs5zHDU1JPijo5+D9l0vRj8QtZrPF4QIB+LdvIha5Ca3X/Quyo0jxILzhBI7nAzOu7B3MTruj
sE9cLmYe5STer7DfoZ7ZpWMc7vbvfILN7J5/tZMj9gxPMAOReLjgR3sNjru9wPASRtOx4wOGUMj4
m7/LUXn40vBvzExWSK74mmO6/mTQhOBguPK7wAQJ2AvsO1K6PwaUcaVZYa6SRAH0xmKDkWYR57wY
3EJMmTzGj+5u6SG10ajmqsj63Tw1KiREpxLDZ4ibOQfY4wuIeucTr1Nh3nQAihlPT/jEm2ozuT/a
/uT8plfuxPvvG1ltdLJ/IQU/PaIuNpGFlxCXRqqgsLkpRGBYQDHba95oi3QO+dWX94PdkyDx34Za
L1P7IH6QUhjXWdAIyY+KV64cs3SAStDloYuRl4xZSy4eDYUfEtrQ9sEeoADGTcXKvyX+3X6DveWs
XpkFzD/WGS7MN8lO8UkBtkYuodytfiXruzTt/H0fIaVzTN1IlltiDhzbUgLllt+xSC9IYXKM1zve
ZmW4OKRoLaDXenskWFIx94pjudHz6ktOPA31JVR9D6qqg8DX00PRkEZnn3iRZwDkH7Pg5ycXiyEv
bhK8ULsgKZJSFkWN3qP9/hkbXR3ap9mCkqku/FtSFB++EHMTcN9AVfaaFlEHQ4FCgscEOXtwfo6c
XIn1eFm5gDdPRAoaXyJBuTvIEgbyUDf8mlxO1V1vJQSVLZHy1D+/TA0OM3zn3aJ8fcf2vkC9wfCS
8tsUkchd+jnBxkbyb8GLqJ3xcPUS6J5AVz5pz1PlwRYfyyqT9r2eKc4Q00xcuhY48rKj7RJoh3x6
ym1jjC02K5lJeUkCremaLJH0SPLuG9DRhA3UQHMnawpPi8uin0EiuGNWjZdkBYXKviIuLyuMGXqT
KEHjuNONWKxguDKalfB98iEPGbsZRux4c9YT9lDKqtN943HenRzjKUZTgjEyTp5bVFwe3Cn51ILU
g7HSuLLEQz4H5yiQKLVqvJc8HsGC+NvBPuou83FJekQzBhkSe5ux06lkulynzUMS/8jyLfvm/tBU
StQ6kO/UwSNUtsOBHONF+rphGTtPKg9sDGkc+RsBAccuFlEHwWwAS0cezS3R4KPnHahft4+UUPDz
ABmHvne5KfCen7Yf9fExvxGGjdw4GPL2KUDWzgMhhOgsVR4KbuMvAX8pPlGLAzXg+zOgfKywDSss
RCIpeMwPJhk6rIza26s4zOtS1hlMYsCvkAEwXZC1FRdPBsndpDoO1ObtcEtE1R2CW5I/6uIVz0+r
L3kVT+lNnTHldmMR++Rnq9RHHABGWh9IfYaGPooL1/f+D32sb/2FOq18Nuee0IQEXnwVvFuG4jyd
egWYQA852dTdo+hKI0sfKB89kLrkT/E3N0Cy1X+bSDzCIX2zIglcyle6NlyDg/6SUzZ7gmbhsJbo
z2HIJcvBUYVDyEZCKh4BktDd83T+B4n/adwlsoXG5ipvtDm7yVvBcbpIFWAhUlYSByG0Ryn19EFu
CoZTB8+CH48FfAWKQ765gMWOOYGovkuCJuzCakTmKNahQYOX40aBjAdYQ+1xTUrsAtawHEAPNkHF
20PmXcynK+GQkcdlkZzpB/wsBONIuQhTwuyIBpXzI1m6gQIZ28eyGe6EC0DDqwM3mPzZQLBKXKT8
o8QjT16MV8y7ih7zFmwbHz11GOmF9Dd9YzyuOOgxTA0mufGAYOlbfQNNdozth+y6/EHtMWgJeKV6
3Mz/VWIFKqZ3hNaFdeutZYJIsQQI4pc4Au1v0uKPTniksX9dCaFPNlvyuxEZlMAlkq4ioS45wxzQ
hUxeVA64lnSawS+fy0M2M8IkOP6WffXHzkCFZBzki0sokQsEXOQkDuIBpfD2LqdeDrWM/kIblShV
oSddvFfl9X66esymy9KjaxhvBjoBwfkZaZEvJVgveE58Ojn3v0iMRc890XiRZXl8gllzAUiQaPMM
zmsSRE4nW8blIsiJQKBxlTr24DGL14zBeRHqB+eYYBoDz/RicjKwLXQr8H8ST4nRfJ5ENkmYerVo
9XBIogNm1J0QmDNxzBb+AH4PUzsmZsGcEv9y3ZfiGoVZk9LkBReWFFbqHP2sJonDTUl+KgYu28u6
kt27A4QCCQSIkIp3wb9iLGQnxgIkCpyZ+vgEkJQa8R4QlxAkkC/FWbnQrAUPuYlhfn7qm6w65xcU
g8nxmIPBl8gOE2KJnLcU6kXOTcwVxXlXXVNEJYaWTEdiwadZwdQyIvcfIiBsFaptIGBzCVmbOcPU
sCqAuysRHRQcSmX1/uWVCbAAn0s8YVC1ECkyRr699G9maN1sZCx9rAUwbPKNPDfWXWzlaKUTmkLw
oq/oQnqPLMwCOAZsBg5/JdQKzlvHeTsjkSbygzVxNfNBozsoF2V8cH5IVoATON0aYEf0shgWG4C0
JYJ5+eqGKhqQAgnAHI9Iss0s6M10UT7dTkdD4shDwQbrAW2c72IU+EKAZ4yOBu8hWUEfhIiEB6Fd
kZ2TaOtw97QZrZ3nHTdr6gl7AyIR6Vn9hJfYQQrekHzgTpwj/WX6KiVHle1CmW4OGCNLDaRSQT8T
8LidienJVjIqUScahTXDgwpyWWD0mPKA6EsBHHb2D8xJgJHICcHtssB4TR4a08FxwgegioeUPhdH
UssBG/oPLCkwdVUIt16L6LCQnx74KVBHHBhddU8kA7yPGw8yUHnjmY7ZSV3YsuSTMZM/1UANGq93
Ddt0aE5mdF811zbqlraNjzgcgfnRuYXFRT4OT0bPIH8Sh0nUA5bfBJMQW8EslglYcUKXF3RgTJW6
HV5yenmZhA2jXpKu1lWWyN+DOnKKOSCEhNzS2QTEvfeLiFLRZoIGycCHKaS7ghWISeHDqDDK++ts
oxxSAbrEIQCJEO4gM8MtFI9V47RBf31RDEHuiIcVeyh5MpnuTPLEZ1cqScs/nIqePxwNA08ZBIZg
jH99QziG5jpGG2GqRpHumjKA7JkD16vDjXMj+Cgo6YJRYqRLIpp3WcNth7TOkCi+FuyUf1r7jGCE
9aSGRA/5XhT1RGKQSdh0DkgDo8IwGWnkq6keUC+lje8gLBK465FMfb3M04O61Ril+BSZ2bBP/vRt
vCznDNARiSfiHUlXDMlFQwFfRTcIPVcOKGwp+0CnCEUOWRX5T8lwLHdCInN2x5wJpJ9Et471Yz5r
kAVT1kHWGi/vdThRcRWTuYAXuA35HE40oD/+T1lVtAgwiEChyi+bIvdGBCbJmRm/KDMkCWCc2Od5
QRTk2CLoyPGNIYjLuAKUT1FBuL2IDwJQxL9Xi+s3HF0ou7TXI7NOi7dUZEjCpPtIpvVJJAU6zKfI
IEMJTSViBitAjQQhhwtMkwokrWbQlcZXIBzE3aiAfnWAbcSMEAPizERn3oUolP4LeS+ahGCEi1nF
AdFKGXPDJbDocN/iG6TcgJYgsdDtRi4r8WSBOtEFPycGHNySDEOAMmjekKUlnOoDFSiPUsFCmkye
HgdomB5SfLCgx/KRgknFS6Foi8RXxtqge0Q7woSHQr8ANpeoZQmlm/xpHS8vC6FTIyH9ckLqWyyy
GBu8OKGThKR0ixM/bCUAviKAIABCAYWCwjRs3DIyxWoC9urAk7DTmDALCYuvYWgI/z2gQaj6yfYS
CbYyhpdPlxGA8xlQgkzJkya2+1vh7aloQybmX3AW2D6ij2+Dx5JSl4gMnnz0Kx30FIn/hOtOQYkn
GYu1R3NRgGr41zGrww+JhCj5zYG79yULEs8A+YF2tdkJpbNsCyMNhyZIITeDO1LzzCIfJp/Hi88+
KWeRRvTBmFn2qFHSRItmpLqoaZGWP9ZZFlwWlRiBlltPOKvWS75K4fkXKz6Z288cmQXyAu9o6rrJ
Cn7BjHIBLg+xwejKtm9MsFxjNgKJQVcwqBZjZAKhEY/h6Q/oPhVLCVBqtj+FDHDhuWI4aU9Afya2
l44YXhH2PXQE5GgaIAzcqQXdbPI6wK2cwqDXgZVQ4+T6sJl+tm1wQgcW3oVyyOkxWE5xovQWQjKc
roVf2SA3I3U6yfNO3CbBycuDHFqJYUXO8l/WkfodCKK4iRvWuqADTqySvslxJtMtuj9ExihuYLWL
hfpyCTEATwckgqMGj4UyFsA3+A0llukTB2R4AKFXSjzahFL0JIAC+RJ8M+OFY8aKGTSxiVgrbWn8
Oyo2j0OBZBiUT0xU6nahSb+fmEweAYuKRlfH914+Gv4CjxM+VgyyCHU3pvTHVaVIT7DxLEoRHp7c
Y86b0LJFBkDe/12FpIL/MhcWzKNRStRDZN0YiAgVBjWT5lNiNPwwXhZ1NwT45AyRRM6IIEH2ZUkS
/j9wK70YI2/6KVUP0kmm9GHnRA+V/QXWR6RMNFclLJFrjrwdV51eQTpUZI6hwIM690DYLoN7e1c/
dQo+CPzdv+mdxGLlwYiWNnaDeikjRUIcPeZVLAqJiUSLEURGlMsstwyLz2dPpbWQLcmPMhcQTVm2
WTJFOWNij55pAe6YaD9st8KmR9uNyIC2N9lWjod4ful0w45zUGKUIeTrxmHiRVNP+6LpjmIjrXkV
JV5JpKTOQTtlgPQbuRo9PU/NOTp7HEoCnAfewlzJwZa30SJrJ8q6ZAxzOr4xE/LPJfWg0C6PTRcx
jWYrThFNbcuYecsprjEXDgpj5Om//BBmm6RP8tzi/aSEnQRAMJskiBcWze1odSNSxWg/NOzUcDhc
OUnyBXTW05PEIWVdZPQ4YCy7ZPDUDVowHMLVFVfEG0tgsxtzqHQcj8gAW4xloZgAdsy4+QVmWtJA
YCgKc+wtTAXYVwEljh6IP9siFOZQlJRryOlj/YF/TXLk7RAe8evACACfoIwnN9qt5djQGA9es6Ed
+QtIl7xvKTcEfAIgQ9B7sFBKWsjPPcSryIUEh97E/ubmYHwFbKEOcV5v5WeldgB28AZm8CFmZl/b
y5u9T7aPz2w1cvhPNdw9k27mNZPxMqmDs/RJx8ZqL9aRfgfaDQXwwtjPxZs+UfU1BGqOKA0vUn5Y
r1NnB8i0vTr6JuY1yGkdzolwMuhQZNRbxLMspRKnONsWrNUXBTX7SMi0l5YugWZOACr8NSVfwp3t
yeXfEwf7CuYhIwXcoQVvAzBL0nJyKwTE5dUkQjO3sB8CmtH1aHMD1awJDSn6OMctjIol0d0yYGTM
/EdKEBKuW9LUt70cjsCnfoEDk4CkCPQNP+CdmEq/JLjJvF33W77K4gHisJDpOpntJGAeh7v/Ngkr
9rD5rzHZikDLrDil+redxEj0WIFVUxBeCxCHhgEnlK0LElZFQEHkf93T55r5w/Y6guMIZAziQEBF
0t3YW952xjJi32RR+GiWlakiwU4NI+rZ3JQdGemVZlZp4qIFnZRJihkFdM9jZx8VB8G/3VFO0NHE
OOUYzm0PSoThXWLvwmxw+EBaR7tww2t8yOZLaL7l+ttTn6cmxnnmr7q3JU9cwtMVSF71KUjCO0Kz
ia+7Ltlz+lvmYljldyqamZyz59Yn9m7LRnak7qy7lB3taFtSVKGN2t9JlYLVuy1RtqQsF1zmj9XZ
/on94WXiMckxYFulRCjFFhkMznPxlaLAGklZS1Zzy2vAhvGrOTIksBuoV0tti6rQkzZorkD78zdl
u4NFQMCPQgzkyW/xrSzGZssiUf0hC3lHb5NLSMMXkGK0kxdebif86x3RHRwXqKfYRjVkf1nO/E0u
I8wSvobVGlHUJmfecmhYR9QzNU+Duk33mWS8SFlFXLg103XE+qFcSbp1KFCGFfM69ehYFo5j6jLT
EmFHyVQkHDv1rOSOA8Dl3rJgmAtEkwVKOW7xXuPClvt/OKPj04SxfyTDyjnw2AWx8DhRjik0GjLI
fAk+Ax0JiR8hFoAgsU8xvphEyNnRCSt7JS2OVPr5EySmqEuZ3g/7yv1wOWXX4EgSdt+gmgWmaEQN
D3N+3QpXALg9ioBSse4nFwLX7ubQdkqv5E60b6mhXdhzzEcQPS37h2A61J9BVwl8+NdgDG9JkGEZ
+DTckLBltoT/xIyAtxlAzMcww7JRty3of7gGu63IbcJqnm3p0WZ9nmee0E6gLgwHn0imYFOY5/ly
IC6Rdw+Ox0vYOSrwSbKUXdvtZBuAWPyCFxgYhZUE24aOV75DMioy3AQcm48zNmhnbvlkPu4ovmm7
KxCwL8gjxLWLlDxPIHMsrE1wbBJ7g4GTo1GwqZJ0mv5ewnWWngiURz7727XwKoC06NLEFcaLjb4T
ihsViAcrK/fk7O84lizmw+by0Cjuco0eEWE2runycUxfxXTtdmKZ5FiB6iy3ccQayWpzWbHFcG6E
o8CT88a0FDBCeCVirHRtU2ABapxzjfg7HMMukm+TkgbaUMciOKJHSqK3BJ4MtkcOws1BVQxbvOUb
FH5pZHrHLQZavh4Bp1X3GuHr8T/09MpkShB0Nl5++HTA9BzF+lyXqCVPRB2eB6sOXL4JeWYRPA+5
SeGB/V1usUn8DR8v24eaz5yTecQ/iWLqBZofaCE/iCKD2xxkgzpw0o+Mb5D8+WUrfK0JhCN5SgEm
OzvY4BtRXvWL5fE8b4QiIP6s8AA6OeE8o3eZ41+fFmNX7JlRYEvpltUf5nho7vQcc4CQAE+FBwsy
nO1H8A9e3+62yfN9xBEUz4v2YIaaEYl1mcJVOW6RJuPzSFih5kjpQb5cbJdcBTmohCRMM+TNskC2
b5v6a2bAcr3Z+QirD2pMJ4LqPCw/1aPmJrpIiPi0SojskUKzWuxkuRt3HvNZEdZRLX9E8zq0UioH
JzEUfeepw6KzdqivxAgSDM6Za0IGSu5+Cgh3u8mSDz9nPgh3lfmWEuYEjbldAVFRcKNBAs4tGcEH
f8ZBZ64nip6NXbIYCQKPbgeYhFg3PeeIK3U+D4HwLMocHYIesKDgp3/0lPmYacZAXqZVy1+A49wQ
oaHASikfJYdEhFn4EchcxysA4Gk+nbrZ3tqYsCjBGFEGzlA1GlSHlvSHTcA8z85Y5NQdg0auhg9W
KF6glmlQ3wJeGJjj5bOZSDW9qorMPaeDfQScclB58rXuNVj56UEhVoTa+S2N1ibhzrdQ40R2S2OQ
OUCy7vSAzjDBQIMIDhejv/59im4nYRa98Lc35AZg3HKSef+PqR//nceuglb9G0lHPhuHMSRTeryN
9xZB7GTPkTr09xnzVGETMJw3I2MwEmaRcjfvbyKMz7TlIXeqtRKLSEG9Z9YGgtn37+o3owK66YOc
qU9ZoPXkD1l4/kUf/o/GYw38GCRhCfaRhC0qNdxZ2M43+0R/0K6EE36dPR+pITpE525bLpjYnRAo
Ih2HDD3Miz8wchg6mt/u1d1QOD1tenQsMTZl8SASBdgFTohRLlNS8BC+9y5z0oy/Jxc85iPTXUZj
5StPw/8hOEg7JiAv7KHlUHkQvWF5m/3rhPWtIx26QWX3tIVA5UyWg7IckG/6PVdL7U7F4Qb5fDwD
242lafiSuVBLh930Y3Lo0beIE5/Z4hevsGTuWtWE2cg5fWmAc5SorkH/zUc/iJXvXAOZj1Yxw/Du
63BA1IDm4pHuN58Izo9mQ+7HN58m59Zw6QNoqOmjL5+4NEY/uZRgK8uWd1nTQW0yWk2jEMlbUI2c
zu6Wk6zOCyqppOJz5qxV3bwv7KpnehQNFsocXdE2llFduRbmw1Zd3yD2T5x6fm99DfIaCoCjNwjR
xFIE25bLFDm06A37WvusQdnMStAajVZsIO+v6bqM6oIOh5zcHzRZjZcZmJMOQMeWZ8kLP8B8gcj4
A3//y6ghLOR8dIu2YKIrBVzhevdI1s1YsVH8CrBzdzN4hZt8cPOaBsLse/xDpouiJzRVZYECo748
kdSQuqABQb24Ci+LhnTGRIwN+MFa0v2WZBEw9OChkWqS3ywLTuLZY+AU0r0Tz1xfFjQE8KnpwqCH
i5ZSk7ZCFdgYQo/msEEVKASDmREuERECnv2NK6yssAAYN5AR01a3Vs9V4vdz/jSfda/yczI+Orxq
/j0Nr9gqBM8E2eEa3x5cThQuW1pSEF1EuTZzGKmeuXUelTRMwVWiNZqmHGyc+0j+wTEoLVKH9pWJ
d4mYhxgHTEQUJK7NyH1bkPAjRqO92Vg5khWdWrmyAsqcaXgoRkuDMNcOMmWNPVGden+iN+OjKYGH
GckBsQc4snIZRSZtFlTKzxwYiuaSOHFO96Mb7MgsTMf24ykxDY6J9MucV8LUMiCXGtfcZATzkZHw
8R8bqniy00mAvIC0cy0g90Iaolj4h7gIvUq8dVQ/bESMkUihKsJg7/eaJAtJJsYm605suk0BhSfG
GGVe/42c4ZPooNIsz2yCuy6iHqOjKYr39z3vgSmsmHnCV1ymEdf0ljloZ6IEgeYhK12hFMEoSX2m
I0BrUeMvkYgY3e0HZKoMjI0jfP8WuQbKiBw+0K+OEn8hvy8gVz3VK/kYfSYKqLP84jGpDBqQqCwg
xZhKXZISzUQ0HRhlRDu5QmYCjUSUU6m3vXB7kKiY3TDPmKm/KdSQg4ouy6NzEkwMbnnkVF9ctPse
IvebxmwI9LlQsGK8Adwtfr+ovtqn4gMvh/YXF6pHzBwVgV8IW1+Xr/2VJvLQ+huhC0bQINkR3gLJ
c0V2kPN01WZl5YpExnQa6AXYWr6yLIdr3CyowTANkrGOsk4W95eu6D/cCQP+uPsbUfhjJhraKlPk
B3PdL06QifJMdAPrvgsKLQ21seWUdOuNx5DpKsYDqwb6b7Oc+RyGSLrRxTQgsNo38tNMo+ycakCR
LZ86vUZWet31p0M+RAldspfvifVVDT8F562Nfwv0Xlv0Erp0bcSsNy7npn2c2Zr+a0h6uzOw4Oai
PiEkf+ejoTe0r2a861P6xwB+zFnbr09GVFoI/6BTNUQKffH6S459O4dn2L/q6auE8Zp+55fX6/jl
9Jj31vtZfYuZAXiuBrp/4NLn/AzEDtAaWlFkEzh6MSNdlLBPaZMfvhRjbdxnbfldcpq0jEp19nWl
7SRB1Eut3SZFt268vo0/Bh1lePO1TbbDhBGo7EqrNd6F8KOalM6NgSzJdxm/XpjmbRbQnjVm7MHn
SdGrbuLNvfq85YyonKDmRpPgdWmY0b0KB3SAZ62WYNwNN33AGhhRf7p/GOm21t6Tmm6s4u8+PuYN
OUWMxuRjcJLJttUpVNIcqNPpc6UxQkEJoUui+nSeJYtuukkZaN9Dds+Qx4jLBb4t/TO7PyV/MQiL
h12OwMMZtfikICx6H/UH4zT2IXUVD/xiOTjVnRih6R1mlZaI6L/o+IUxXv1RM6AY/jjPeymD5AEJ
mNl7vYXg0fjnbn2f1a9R+zKCbnFH9v5aECHSd353lQEyirkzbuEo71Drg1WNskTC8jSjZWYF2i08
lV6rry6j7fS0S6vXrl1p7bqlN5XBv91LhjyIomNvkafsTNjNyl/Xc3s7pkvegqalt7Ghkyo13PjB
VLGyJcI0/CmSGY8KyvWEEzaYO53gh1a83/je+afiwQjoMQOdg5v2q+JYrsibDNiQ/ISyWPJ9Mj5z
Wt+nGGAtI9Shxv0Yv1iQLqb9LWyN7SSmyW9ZMY28/L0ydwKyK70vDb2n5quhIr4wu6S5e+teVRNx
c2JhbuJIW43UX+sBEjjxeyRezeLvZsV2zayIuHb60fsN61BPDob5/SCinqQf+TAbjTflx43mqfov
MQn6dVpM49/TOPenSExVY9TaF9l5q5am3VZftXJHUZWntiBWAYid7lAGeLrM+pmMX2r842hZ3Zov
Y3RDhQrlQGWF/qiypsl6tGIiPRMTCg6U2tFLdMN3MDHudPnL4qAHxDq9l3TU5u8VtTh8gtOO3aSd
1WgH3OY39zKBCEAUVvx2TOuqDupjeXs0Tjy9ukFBmMQYnmprMeFYxx/e09Xl9ptuh/a795MYH2Bu
GsO/376K69rAoj0WShJpKL+/pue5No3KfDPcea9J6ljGLKmjMp2Z5d8wBvcyr06Lkp3ysILkrBwe
d9QRWxqKq48MteaLt0mYe8vMZULAbHFPESvVfQtjd0cc0mpfFMxTPFlYDQxvRsRoYYF3RlPlIx9/
GFixe0t7Jm24D+auE/0Pk4rDlvnmCbJhtZ8O27vJaNGMnln+tyhhCekEbJWBBPpb20d39dOEwHOO
f0rrBydnoKVZEApelRKH8Kqnf/0Ntl6KRxQV2h5uZK65vW6RjplYKdwXBqqYEuWyObd9rMf2DRkH
7Q4TvYd3XH81WNZhvG7IgZqOgGHTMFJJv6EQiUhm8Tm58S1zOeJmve0b1POt8NrBjCea04/Zda1d
1l15sgszNK67lL7+x3in0v+sv5j1m1FHj/s+139jsp3zZa71s+6007Xevk8sx9TXJUNYu6WOz7oV
sFLoBr1/3RBFrhESxduWGqCCCrkJZ1sqmaeNaa1tYO+SYWntl9Guz4inMAFxeLxbxiY970aM0KRg
cSPPK3ZqvjY0v6w/Wi7XdKckX51Bx+SZ9sbuNR29TBG71VMmyJITTa9/TVc5bb5Iku9z/5O3TMbq
Gt9EpvNqpZ7BrFVFh+BjILQAGNFOF40JWxa9cU1j2q2xwwmddY7TJXFH5d1VER1/MFl5GsfcEjr6
ihdrOkWRdcSkZUaDXKhHN1Ay+78WxY98p1pftVpi/A41mp0jKiGYd71YI786vkdVStFDp6cgA2Yb
bu61xSOIV1CW9em7vH/X8ZsF3UTZNKOojFen/MOqPzmnj0172tcmGLx/nQZna1VnC+xNrB2Vx/KC
alP5M+EktGZUI7Rjfaf3dafu2lt0ab7pCtFbp6hoRAR8aUiMqsk+SX+viJv304n7QImJyMVqdh2Z
3JhZSZf1R5fPlMvc6F8Zm1Kjq3WlI43jc9K+2ttyUv50Z1e9h2b9/WCkeIU5v1QwdHmEDO3BJL/6
VxMouQcbOjOXcOSMIPWM1pPmwCjg0cbQ4fpY6BpwgvPiazjN+isnacx8D0zaZDpBYp0slkEsd996
YIFM/AaSAtPXMZucwFiuF3fKBOqsSYScK5+jVIuGBmFjPqaJ8b42sN6X2r9PIT5VByU7LfJFISHz
iCmABYmebmEKA+PVGr2bb8rD9AZtnceqw55NUI7F73UqjHsoXebunvwAOxTIkHID1ditkcU5b+tR
ZQ/V2E9FvLGl55bhBzHmPEMfhZjmAd0pBbJ4sXSAGRoscn9AYTP12serSsUyuudbpf5RJ7U3KTwV
LdcrajPXKR7L18tlU6O3xVTwpsFxPFYwTs4zjanxGWOS73A/oD3jeUeoI42GxvnpGXvd1uuxwqg8
WKQELmfEY8ejrxzYZLK8IkWYEaIqcIQM99Z+1tKFfG12I1GcgBw0PoUMRs6jE0Js6edAW4DCESzV
IAcz19EesQ4X5TVlvpoTI8hw/fPGNLKZPJz1WBngmxXD0cMCobmbl4x+DSrVTPCpJ2FzzMqwKWbT
ySW8VaS9XP7yxukxd+nA1J7Lw+ny2M7NtwGBQvK++/oy6V09eWfj05NmT0bY8KZwo4yY5l7uY0o0
p5NTjHmopHVNleY2mFCISMZIpyk6OfsE0ZDq7ZScHbXfpigBkfrkxtEcrSvqcClAJTO+tR5qxGjk
brrTw/n5+Blm+eIxU1BUSVfJ5rxqF5dVubov7os+chwvnWtoPFWzYTksr+vzy/nl9JK9Iv6yOb+Z
G3MzQRhFdD+KOYIAi7R/sdLdgyCaWXYMF4JUCxGUY0W/K2wY2kdoalGd8+CMTKYYeVrpjZ4zsZu3
cYRw19xanZfJGkmTdbms+NUs9fllVs6G4Bym8z4SaYqeJ2wXp9VpdROlB8SkhlkSjcbA0822u9s5
rf0MOWFzMueKqlzm3GL7+4JWKEki3TBIpUIURoloiiXyusRn10pQ5y6otOB0Dqf09eVhgVAPKiJq
EDfBbeK1iyn8EzV4cDSmgTrxs4d/g1wO1+hLtKzvu3Zzf00+4w/rMBxxJQWIFZVyynK8TLbO12Ax
c51f5cwIrbCP5GVYZH6dV+fny6Srfy8zzGJqEFpUhtWcnpllmX+e7xdfAYvUr4rLE9yirJ6NcOrl
8gw5/LLWp+tstHkoG6tOvYHJRYUV3quzN4xbZ6P2zNh2i8qNExfhBaKCK/2z+/tP80eI9JSW4YKP
RWXb/Jv+Pb7zr+JrtLu/jt/iQ82uxOzKZSl7kq+1ebM8z4y5ERrh+f+vUa76hTk7r2p25ba4Fb5a
+wVkQ5ZoCkQEnuG3d9+kFWSmIsjAeFSot9BJucifWvo2GdanR+Kr7cQjDhvU2lPij7ib2obKnC2z
9hJuqFpm4eSM+kQ6b6txqJwg5hru4zRLzOg6GIyvX96UxlUrbCxE6+HhXafLJNuMch4Ffsbk8/T4
MRtqRAVYFlt3PWVvF9iESuwNKpnWZDWC0Gx+Xki522KRpd3L9X5a6Xdr25yJaavxscvRjRgcpVH3
Yw2uEQM6mim8wIsWnUvwv9qt6g02t1NJ2Kt7+96TX+en6XJaQc+5YFKmtCSOsDJasUs6qIT6R3ff
6uZ7zcEud3p3i8orPsOcG9Yx6XeGGRilYSz0PjmkRnL26pHxWlal8ntaET6f1PvoNTajJI6p16QD
MyQnY2YvNyTBo4vyeckMZppXrTHPrvSLKtuL9m2el1M0JBAHAQakAF/O0malXxagvBeAAcDRbKMp
QZcvz5NlrPoKqgKWl/VRCgkTqYQuMpmtiRBdtxxbX8bA2ICgQycL3r3mA6/0PfGfnTfumTq16RD0
4BUoECPljzEmDdfFGzNc69ST57kaLMJP7dWkGoDYSu+Ofq5MuaRqBtp4Ex32O2KOlf0/ks5rOXEk
CsNPpCrlcIsCyYCNAYcblTFYCQnl9PT79WwV65m1PTYIdfc5//lDeHhY3og5TewO3MSMTfWAkyVD
rVn6Tbbl0qSVZ2G1InnTtOREf6I0obkgcs+ZfRuVrOSRH/4YAtV+UbITjEmo389Vql5lIgE5hTAC
0ddp+FWbO8P5eqSHUj0n/c6A7U1ggk7ivQ+/DpY4VrDagp20FK2BCw4OTh89XZW24ek7D99JVink
euKbEsDrjXK01IOAArgy5USr99aG2w4LT4gBe31YmdH6EQZdvrLVZYmDNCZEkAynd71OYd3l/XEs
6QxeO4qB2XuqgBs2KqZLChQN0F3Fbw9nFRXvEsdyWvZuPn/nzzvg0MPwy2k7Y6SB2lM51s5bN+7i
gWuzlMF6JOPe6KdoPI8Y/5vEOT6XFntLuR6JK1f2UvXVhksbAnDzVWqEmG6SZBdVOO7+dPJBD99r
4y6eYQoagUoNCg0WduZ1cl4NbF/iyF7E0reiXIb8XjVXA/4oM6bmFIcksO1BBhuHDXWnDl9pdkjM
j2w62Y+LHb9J8j417nZ50ZurzHtvt8dU9UppMzIIMn9H+2riGke4HuwT2Iu8nMdxiE5Z/Zc+fkY5
qPqXEd+U+d2ItpW1LW24OdqpkPdyuLcHImyPBSgzRrqPj6zcd857kzNPopQxhq1NAuzMMXyc8j9T
TFviozXty/AgF5B+i9vAqLc6pi3N7aaK3lUsAvgY/TnoiKqXAU8Thp31q6q/pdAB28CRdnm4n9ma
QdSKbYRbHhBjAoamKRda9hGT+stQXbJ4V2BNFXmZvnUIKlG3Vv2hFkdmpm2xfnTRQo5/+xTCWX5M
e0xZnMsECBDpew0ml7LNzm2zzbpDXhzN/sTnbAzysLUvZlGhfWnMpExszMsPpb/QE42sa+N11g89
ccPZ1kHwrr88wxeYlk7RHeSmQLqcDm+GVoDX9wqmpaT/6ECuSYdEVlSTz5vE4ZY6EQU2bjB0d01j
L4aCmVX0YrIqU+dbL6kjnzTG4MywLBTpVOD71x+i6TRkv2PJrJH/zIj1M9wNFMqdDTBBYEDD680P
k3LL7B/Hxjb8kEnrtv3L+7e5vbdY+8u0Cz8WTo8azOCrg3eCdjTql4SZevIWM9LUvqXCs9WPOD0V
1XusL53it08+VAcz+IKq/bl37He18yVs8+2LIyCR7iYNv7pD9fo8c5FEt1YzyjD6i0RBPGBkPDd4
cL+qNez50TW5vF8JRcy9AwyCNZsBM3o2LDRMlUCMpO0E03la9saSXSYZ/GpaNnDDk4AoFb4zwWhK
Au/1B9vXQq9GNICKm+5aDCFXgONgdgzqSoFecru4GjI0fFYQ4dg+/5Af0sB/khc8nmSzMBC2Fw2f
vBvEVrKboVvK3AFsHctqLG94tiJWVUwc+WeEHlSLhMnsFVtqisTnfZQXGf0cEZmD+ELEP8EG5Vsf
FmsOOhN0E1LPIGaMzBVJYpQJXiv9h+LjJ0rKoiazf7oO4hE50KqgqbwE1Rr9DHr5wktx53x4Q+XV
RGKgfIaXTl8IyR+SEtQ9hhgMuXHcR/6I5hJrPXZvMD5GmrRf+IWXC2zP8bv/P0IeTEql6EWQ8gXA
ZOG9/sVIn0eKb04qWpcnhKgPwg34aRYQ61/+6fxId/U03YB2pPt0m24PUjZuNQydi/advPxa39wV
EXg2Akqucr3gKfCkeGoJRsR4fIsbG6BFhIIyg53JPfsX/skkFjDxFp7UL/WrvorEp/IDNCJ8UaF3
6KfpVb3FInOBHIYrCCLPjI/TTbrHf5x3815+176L136NE99LeRLaAhEjrGGXkx+tQGSgCz64hvjC
gRgjhjoqBGSRlC48pYX3ljAb4Z6BbiP9PvExUt38OKPmEMIaosf2w1KkPmVbHL3x8hbJb9G2Iftb
JC0CKD9eux/GoSeA+VcMp6GYRyvBcY62wg5JzIagW0DGJuPIHZku8RlyYwma29CoiQAbYnVxekTg
cRb3JxDKtSEIfcYif77iSSHSFc5go/Qp9muPYz6bEVm/hPOIxF8RFBC+5uf4UBOyILJjkfsG1Vkj
QwPVCbHJ8xVmGxwLbPKFHb75Zb5aR85kbgEe0b2+srNdBcHkjQ+QZZibc1uIIdedXws7URepmdp1
uLPJP/8FfYjMv+lefYsG9k60CNHtRHYAKmLWw2K7Dufh7ODeXuHgD2WNlwWZ+d8KAs3UrhYygW/j
ir/LoUHacuVfPr8tEpenM4lSgYgzwBq8WAy8DOOD7u4DvtoV2h9DEvsruid37h8eoOjNvwdLiomC
i0CElQXQyyp70iqxyvgCfSoEliu8JlBY/YvSg+6PqTzFFA9W+3Ru7vCt3zuSeps3RmWkPROH8i2G
D9/yGYd40pO1l+HYHEvW7rZ+xw//rN/5dxjWt4fxfdrrZwhSw348kSiGHRjZVu1pJmxDJzkx/cq2
4jUZq+Rb+eAK04+2V4qfmtCOXJAQUuoq2IKolaGdsVoNJgG3XgaBELSFCuyJV/Dve6Z+JQ8uOAN5
VzqsQ2y84Ejw8cpOw/vHTw1FAo7KFei9pGQD8WjfTQYAsIM5fIDHePWZ55CG4vj5uKqxSilXRr20
B/aiwEkD3fEbFG9DwEcDhWHlq5FrQV0hOpK4TBww21PEIJukVMiB+uIJ3xDURbzFIGg+dbCEIujp
lpC5Q09Wgin15GdgUbPqbFwiQYvsqwZwjx+oiMzwtPGY+lEklM0qNvxw8lPDZ2CV5sFor4Kn7Vmq
V2A+QH1euwweOTfqxlNBuMRQwG1Nv293PSKFKBjUJSB+hsIoCuzCVxyQeorxF8c49tVJq95CNHzq
m1aeEhxIo13WHvWMkdfBcHYjUerDe0WKHhYgONU7O9l+n6SX0T4U1lmbXgknjC5mupGUlwHmEGy/
eaXDG842g7JJlGXCrK3xIT+QhsjHZHYbSAa/CQDcX8S++kP5Quno/GroqD5rEnKsVfdNThUZCNxu
lMIMbxnossYp9yn0OTtILOL44D1tMAzDb4KJxUC5HIAmD6n/1L38GQCeSbwvtVtAvklF1hJJxGzR
ylGIphhaT1769GC+dBwyMjGIuM57FYR0Zikr2DTcNkRqiHKJ2TEYI2DZtyDlfLNUCcZm3fNOiz/n
K5lie84K9mj1S2HKJjKBzVcR8UIpQYqXyKWOdurr44NJ+Ysp1JQIcZxjtGvJ/v6nnkRThSZ4jTQK
6xkyOrcmWiDBXbOh8jG8+xDx03DG+ayFTgji9BkpD9F//7JLrD0eLSKhet2yG1h7KPZHng37AcZr
8HaIgaH0JHGJbOk6dSsUPx8s/n9PWDsqR+DJF+V73sd/85uxS15oLncgzo8LsAdNE6hR+TfAFmmX
5uw33TV1zlF7fYBiKiUUFvOzt1JW46ejxwuL/1oJx5npfZi/KeoN/a6FZ6X8MsqDrMA/YNodvnNz
T+SW4V4ISbzzbTV4tKTPinlw7wT40BlgH/haUq50Kw0fwzbQbKZcniEy7PyOe35aKvqKydYEwqGv
dWU7pduwPejoUXDFGpcVrqH6OhtWubqlakpVn2/O4k1JnwbrGW1FcovRIAy7ZwmWsKlwkgLzmQBj
/HpmuLEq9RXtX1YuZcprrKi0pfpc1mg4wwPLxy73zU+qvMIKMex1w4CZ+DF5pXLPK4Iu88D2C8F4
4Q9gRrh35Ssx3a/9MQ1KnCFV8liXoc5VDRiIT9oyeaw7DHRExC3pHkE0+nkVSPgjZB6brAYaCvoe
+zFmk9naxNBAWdN6WczQYXdAWc9B6qEJ7cY8sOAf2Dnj2Iq6LU0Pkq7Wvpl2DtMiDTGnXqyajgIV
GoHRRK4JtqTUb475q2n3p0xt4uDwuVRRf/XLWTo8HG6m+sQb1j5emuKDzi1Pdg8210H6iO3rpG4e
3AgZiyCJONOfkavWmm9JDfwXmzl2qj5nujVpB6LKLfjsmQ1J5a1UrNuc0U5F0gzlo49711E4/8Ii
Csapwz1cnmo/c5Iv/aHXr3EWmrfOYOmbligum36vyxUpXIOMy1o1ZGs7saXXOSOJu921xSZKfaqz
5le+UWlBVFG/aGuucFtVETNre5rjSerahA92QUzLocJyN5E4A1jA7QWGhXl1iF6otZrUU1NfCeFK
spnwQzmcKBPZMpgkcA712orMtvTKMdRz3ihBbQeK4rcz3IjADFfsOez0UL7Y2Ki8qeDZPjKIZArM
wEUPcy/kznad2p1wmMbXhy6aCoCjmAOZ32X/i+yW8AGHAp2+cjqCHvShYBCqnIVwEb8pUiLqEn4y
ziKgIjjXfKclmYyo78Z37sQMifOuVkQoGbMWCpPkrbSFkpF5n/EBHs6fjr6mDeDUImPmnVEGRxK0
qa9hxz+i+G/5oTyvc04wGtOKmHP5hS7lFOPAyctgLFlCcjE+PeEpz2BrU12inwlXA5Gkvqix3SA5
mBzUF7Z/xlnwCMCZsx+VJD1oSTxwHZgW+hsEJ7hgM04rfAcEob/wTSGUWyZwlfzOx02Us/jmU0/U
J/UvvlX76Yeq8wLJ5UFAM99j/smXDonYfGKa/muQxw3NUsXIAuI0wiP7hGQKD0Htitjzo4JynS9H
Ig2rXfdNZetfkQdAdUUHjagceQwSoP4msb/m30r49uhWTh6wFkKYg1MwWB54guYsM3kjoZrD3pNz
vuCsXfbPg/y81e0GyhgcriF8h/XWtS9xs24eKx1TIw3W6C5L13n23jxfHXLLhg8ToDd57otwE5cn
bF/7MUj1o2T9VPUVIsvsxYmn4O2BQx4J3vDRlDXXr6XXaI5Gxa6wrbDvT9WbrXeLh3IPi9fB3k/K
xoh+uvg0XCLSS+cXGJFwGsksSm/V0Qisz/gG/wxQEyRDXPahXjRAZiV3js8xjwKbCa7DW4MBGW0A
Dq+wHDDMUzx4QRFGIhN0RH6tSGuVCS7Gz3MS5yxX3hSBWfldnFfqmuOIzYdumpRC1hY3M4cR8YDF
B0c65y6rsP8g0Y7DhP//yHo/vTJ/59hSb6mIEOs/ZmSTz4RWhNuOqS4e4Fh6R8yAFwobycV4maCC
aYxCXDZAFRc7mDvMCODPsiJhgD1fVKYGvU9Bxv0OrZxI0wcdccgQxKX7Tjjc06VUIEWiOpawXAbN
HgncRN1n7poqGFsf9oCGzlhdGs2arZn9l7rQAMCbyTE86RS9lfw5kIrpXGRtn6DCW8jEcaafLSzz
50bu14qxsZHtO9tnshzCVdW/WfqSgR6VIr+1xPUyhSkrulYaO5mQHAY+DKJ/qYdpSRO8zkJfJwIa
Wi42f3/WmbxJ3nEVOIbr7sbkXExuDgK/M4kMZ770Di3hidHNZwuWjCM28BAuiZZnERiO380fnBvO
+xGSSsxa3/DjbKDSP+dblQI2Q+XNPKiYib6/4B+PdSI33CcIfEJAwSFFS0EqJXNqBrOYpNFpMJMX
bTZPT/vugvjS40SEpS3jYChL7zwvg09wWaE0HuY36ay82e/p47PJrs50VEa64O6L8XjYQ4veZjF9
WLtv+q/5sdPT1yi8hOm2NpamtHKGG3wcVdmGsMrmY4KvFQJoEp+MZQTIjC8i4sZNbr8AdICTkPRq
lB7ZX5QB7IDAJpw57LdUegAWBTcDXT9ZNvDRMPbR8QWYLiYGJ4n7uJW38aacitfu6DBPw4OYPe0p
bsHmgqJZxw/HWWi/BVqRvxgfBXY3mjKKxBPEIxoG7YoSnJ0f6BcZLwExjHph+LJA8G97pWEBzFYs
+kzOVs4g7Vs+KCkUZc9CAv5p4/qH6UHq8aDnoeADt/iCeaF/SUcgMcHvhtboVzDvSdqFOfEB5NJe
udd1HSRw4Rw5tJBz73OSByXfYJa24JdSWOeC0h0fAKTpv/jlI7I9tsI9Xos/lYh82pivrFtnz1oJ
ASf0GxqUN14Ev/isYKIS3ugla9HDoc3AaoDjNuN98tDYo+sZFnx83uma6YaTrXlpjlYCCxKK+JnW
mktdE3rNl9FpwKThzLqTdUlJgRSM9paSuoeFp57peUdi/6Qji9hEQAhJ40qTmLPCP3gyUO0e1bIs
ViGifghm6apGsoqbG4uBfG1UnOWlwEmjolHyJ+21wa7z+S3nLzMOg842k7cD8ajAQzS1skt50DE3
503BPqwVSYhcPbYqWg7xu6QlpQAQTLECLbRv0d28AR/YN/rs7mv6Mm/jkb1KxhIdGxr8EuGtw3ah
37vxljO96CeP0oNTBO7iAGWU4j/2tdhzOqifZFebuWfnHuTYOF72c9CpS/5XadZOs2pmOLKeg29W
Im6wHqMRmBgMU55rkEFH2oIj6/GmV33tue7rZUvPSvmLhIV0eVFFKz2MZW5oDf7QHKQ8pI2ari3n
UIS7lmEWXngTm9ymlHZm5TrIYeLlHC5HzRvDYIjXmuzBTFNopSNXKr0Z221BYw6M2INto/71hBOE
MA28aoZ9Qlz9KkO6ArcPihZIhC/Y/41r96xHn3hoaiVVCdIHHeuK6knRVq2+hg+DykFjguIEfeVr
uP60aAZ8e/ZrtD15kIMDxlvaXujnKAAoH80/8rJlec3kgCNZQupfc8quunlHi+pUKyUB0RWfHEmn
m1dUH+SE81wLeH4QSi/kzokoR+NDxYH9LDILOWDgoMIapqglQLV1+3dByXuruBVO5t38Me/dHbiG
BzgnImeKd+q6YvH4BQvCrleEH6Jch7lDO9u/p7T3pIbDTgOz7yDnLDBTke/dcdjD8leZXsFeh5g1
eNRDFYamhgiPqmK3+FSANBXPYLpFbYRxEvYN08pGhG+5hMFwQitSIHO/Y53BT8f6HKIh1dIX2YRQ
byNwFTwX0IrRYVyccGFhPoPrfrPuHquRUCrtTcteZIoUjo16jT6fvAj1VDn7tMUNHMrHRiPYwlo5
UNVJ/yLeI9uYnAJ/OZRv/TgOW9nep9xBzsEYPp44O5SnYTrM9Wecvpj5PY6Pkn3Iyt9q/FaLmxWf
i+cpx3oaTy6cVcGalLMW3vpkqxcbPXkzeIlj8HjJkT2zPOIlXVDGTO65loUmqel3EfxSGFPQy7XH
zu6/+nLzJP7DCbRyw6wCoEdDjMrmmbnyuOrTQH5sG1i2+jbFEbRcp8OSe8nBF4xUyzCocCaQuT/W
SrWpoViO67HxHnjbG4yAl3SjybShnJ41vrTp+lVZrOOnuF0Lkm/GJSIezBhLlDqIefFspkzDnexx
HdKtVi3tfhVDFBeF/ytMtljnvlyWoTeRTI6XCWbRT9ahx3GDVicEsqQl4yzg12ESjlMNjuvYoGQ+
eeUx+sF/Yctsf6IZ4rFmB6VEAuuj06GRoSspruxWzDmEGwOEbiYs7PX1AjIPgzxuLwlXxofLm21x
7/ojxCxoQFOgICGZ6LWXeug70G9oyWdXUOGhUcd+kgC1M5tYyGRo5rA/iOEWNCIvQGEzfeuRS9z9
GQjLQn8Oz4tciMatrwBd7KG8Tk4tUt0N+Bks/tTjdBrhcHBfOwu4ZKg7KgzsaEN6N8RFhHZrcOth
MUG/AZZhD2X3xI+fNhOzVjHSWSj0ejJMHr8gkkNeqBB9LTp2/8HJU6y0Iui7U8ZBVGxaaVlLa0nz
FDx71ZXFl4gx0pdxtEpJgu/WQxfYpIMhxf/390dKmD277qohTbTwrBrmWWA1y0HFAGZrakuldaEy
a3SPvavRETD79hxcPeSgLdwR1yjDjbEmq/99VFcjvy0Vr6bAWhWj/tTlVfLxaSz6yhs7JmBM/lHF
uJTY2KfbdTCdy6A/iEHilWOTkw+klOkK6DGzlgeCzIizAb8ZGkkFfitFoUvPhvMSNkjdPuGkulCf
VNB8ETexxVGp9FTnIRRoGGDMp1w2QOr4HPFg4/P3AgE73lk/zegx9h3RAN4ezEHQrl1UKGtMhyGj
166Gl1fizSwvyVMdFxp/CFY5+wNCFcQ9SFucZQ1SEbG8AFT8GF9IOBooAOZ1bK1iG8bpcVb/SvXS
kMvXfMbtRn6+NsCQ5pYvKfVKw32j3VTdsZV2k7xCfCMjdsIbm77rJtFulEv9udScVTUc52ZXO6uE
QbmKGAZ2nVdhKiH5HG5tu0rJRpY9OrIHFoKdF9kwQcS64kqpVPnQ5owFUq4ScUq+YtSvasuQigSy
TOFxXEEW1xl5PV3u6AwxAmsP+jlGHKpLL82WPQmRhNtrHMQe3VCH3IIzEMoQ5wkNEcQeQjwqGAQu
pDZudTQ53O0RHfHk9rROjED/RTqyhefMREqX5heeiqJ4EtOiT7QV3A/s6aK9qxcPtMsU90iaOAMg
5CNDop7/k96NX3Lh+F+aM26e/ILPVUuktZjDFAR99nD4btwR8i4Y37UX9AwcWAhJ6nf5zpXAtoip
HldF+6AQ7iglcZOgCWVmx/v+zqSCQSAjC7ALNqYs4+ZfVGeORPodrquYIZ4FMwyc9kxqM1MpEnNB
L8jp4t8X4kfcYcxMXPAzcxFKb3RvGIVTcY9u+W4xYBTBzdNdupLn/UFo1iH+5AlwavLRuE533qjp
3r43b89yiWCGGxFVHjdltYk/OYtNnvJ2YDbhbLuj/dMfwktJWhEDZUzXPtS7fK7fuzdO2+lekrCq
XHlSNJgOKH3rTufujTdz+A4v8t24KlderyhDxVAGBITlxYseryilWXpcJ2pZnDCoZd+sq8ComegM
1ULMoGDf/Hu5FLI77YPaAbiEjpLygYvHps00VMxGzyzWnNlOtelfe8JZOfOlz+de+wQenz+1X3Zr
Tv+azu29/USxpfAikBrCQPtL/rT3kPBQOOlC9oV6wrV3uNGytD9xxEUtJZJoafsWxUt0idfi+2Bp
kVQpfHDwziWBxzhwJ3FskRYgHHjZ3Y1f6ZepAwSInbJlixHB89TlAN/1P6DL/KJ8pdsorqIK3vdX
MYYiXJi1QO8kZFAM66pvpngUeERa528C6yLi6M4VY2/akBTI5Kc9pV/1yfqsfsIJYZsJO/5kXniX
Bm6w7+pN5FrTDR/LU8rnLfyX+On5nUE5wdWAXPxJO8ba/QcSlB9AkaBtlNIf9PvyjpaChwiRNl4e
X+xzEjpQbIEQeSAOLXwGKZTYFI6ptLOatTVtH9GrrRyAQSEqF+bBSL4m6RhpcHWZHRU/GjYh/0AC
TiyOK00Id4850/LSo6VEBuRgElO4Ve82ISckAw5YmH4OppT7KrkXk2vigKHB+8Vu1nLcZ7vsIiTA
dF4kW220dGMgvqy8x+Qb9r4jlw2kBuYdsYYIk4ytNPpNu2z1IBz3Fa2fVuxVevbiK6zWUe3Z5a6Z
X9vsnR6RX1HMu14PHoxg2o0W+jIlLnU7QDtBZKC5IDj4FeK0y3NzFvEPvNdcc+mFYCDLTNdRYZac
J7T1y7FcJtLaevq54WrgoAzeaTcnL8OwjDBlQpWIKFT8QvE50HPS05C7JqAhEOCQlbhh7yYt2T5i
3lK1HshogYQ9ZTjjicEXHwu23yC1A7XbIQ+ooGLaAfQnqWb85UNWlp6+ht2huYJYCM/NRgUaeSCI
jJE+4VNwKaTL40qbhjDZRAePkUEkqAvxQf0KbwPajQVzn47UEEafDDZROwAf7HU8Z/EUwrMDa3Ra
Do7nlilaMDZbg9/bUVy7VF3iPFUgI9BtuaADYtjDhoAaXIgXTiCv/BxuDZnwIpQK6Za/KHBNIc6X
fgkSzKAJa2p9yevlQSs+YKKKGx9EfcyfanoOF+WEMi9CwpO4aJKY09BVokpnz6KogbXAbBZfkT19
p3VM7pztRzGm3YmXx3z6XyvKN1AuQkrmQWWQ38GnkzvLtv7XC58Y+87H4iPZzR8NOei6T0Y9ToAA
v4JwxsCRll/s6Q0jUVFdMNZmO6++H4fhrH1wlWiyWV+MkYC/IWsYDu+dmB7zqoFI0LCzJml62CL0
L/W13Rg789DavDwu1kL+7WEdX6SzdHd+mi8ZNOhLusQf0l2Q92D0v+efHVUdrxL60ashoIkIE1/m
blcIeMz7uO4CNQSTh+zAIP4EZYJ3HsskRq24TSKgYzDPs2DiKWYIC97v1vHylv6FO9GDQQK/xLwx
HAQgUMidkaAduVwWICmLnh3PKbz6HTjeLuhaCl2jEwsWYG3Em5IYNpybhsUDJAM/EuLXQhdexq0Q
1ACeWKG44vUzPpy4rbl6HuNIwSfpAvgcLAyAHHDHh7FssQjAJsUSL4TdC7k+o0l5gJciUAG+h9k7
t3DyDenHYSJQuh1s5hEkItBxwcA4tAyYVGGGCjXeXGpYemRezmFuIt5gwa2shwtAVUNP7t0yFH+x
NFfU6hAcqb1st8LRTdmpj5XhrJnhVVGQmj4gAJx+jtH2vc+oAKFBuo9OYPhoUHNcD6YtWIOJeEJ/
GcrtQNpM63cwo0a/pPY1WK5LlCQcqjS5KA4wOiJ4HIEpvxwQg5EO1SdtP78kHKncaKEXfDMvsjHE
LATRvy2qsYXFZO81oUy12W08FdwYTtWnBACB0bK0idAp2iupYSS/K3E2wfLJZFQXdFFQOCtTXdYA
E6wkFMFsPPQNUaDLK/uxaetdStgt7oyEQlCbApagGRrAzgMG6kzWaZK5PkLGCob3YrzIZ/n+oK0m
vUaQNzi7xIGP0BbKBnWFIozhaKPsWNR7E+bWuIWl6w6OMuJuDPafeyl5Me39WO46DBX/snmdFocH
wjx5aU8rc1pR4vV0XYCtqI0/aar4WQ7kZETtwLkYNkaQKX198mn9+9qj9yrVBRpJWjUqPiqC5u/5
WJQY4kfejAMecSxGgOs7NSJtm2StU6BHQk6lIKcQJS+Wf4ciskEVsdYJnZ13obxJo2NaryLS2hDE
EyGFpDUEI13J6WamBUNP6jZI8acFLXjEzRP6tiV+DBVrlPs1PnFEyQBuENEFQZQqlC8xJQh9NPYa
Jr0H5jiUpYADEwoSxeNKaZT09jIn5TX2p8HjpbXqIi98GWqx6uUwq4mAnV2ug1kHhbWqcjFToYzm
XqJ2jbCF4rr/6ONCZmQKFIOUg7YEdlrmwRSIMQQBiGIxMRAZXXB/cKn0F9A1xdsCLF2DeUmhBr+C
opXi9pktBfpbehY7ouwx5g2ZCWOXAc2D+UAk7oG8E84dHXAt3LrRpUQA1qHZsQnCsD2l9QlFG3F7
Jc6lB+H6iGwv7TZ2tirYAR26l3BfOiKNCK16H/sWjlXMHBFG4uaAXwVxz7aLRwHvdF4sbXzCWa3c
VtkGcIo3mwY8wnuCU1pZRrj3od2IvVEVvBDGybRDAISinGF1sW7IEKazxxfZcW1xFHoaz7V1Hagq
7CW8HpYcVw4TQvw5cIfPfIZ5XDAbGwrOiZ5a2bN+JW4UzeXRDF4CBigMLkNlY+OpJyAYv0M9xx7H
qSWsCXhjAAfpKljn6gVwHDXdD2Lv6uL8RrTGKu8Yxo1e/fo8UvB1vJqBmwGOtmiTmn8vnWZlfNCE
8gTBfb2mDgghJSJ4crmTEqrEDobGAttPh/ET1kXwdxzam+ZHvYyn8msuFrRkJrsrvhPTPgQyRq7L
OcFoiqKawFF4QmxojMKoc10TTyVq2i8jFCJx+QdoMqc0pHslQqOAZiOIN2xcaMx5xwDQWvT7uATF
PqCouGn5ZOF3TQBay/tQtD4jRz5SU1oUl7CK8wBYVWcOxdueBz32lPgEEi9Uuw1WXb2rNoB4C55N
R2fw0Z2hcdJnRNzLFFmCx2ZhZ0jELO53mZcSPkExvuXYZlIMfmRDnPxX7kCEie7wYJhKU2LofOQc
pIgA+uG4Euc7fQYFEa0KM2m+G/ctMCL44jBdNNR4R6qH8op/THanBmj0hQaIBec0EpNc/QI+yTtI
zQztaMY7qgk6eTU8NjVqUXx/Ec5CaoBZBryASgg0rUIG+TtpQTeuivnF6V8nuBRlEFnc3F7TBlAV
erA8zO0JC6t38NFZAGK5dEfMBiJ25wLdzHJuVkCQces71gp8guNNmGoyZGEWXCO7Qx+7rqWAnTSc
GCS6cumm8AhR1TiLJ8c4TmtoL4BRftkUK+QgpLexQdFhY9RschT5gKt8BiQsRewcixsKvT4uJGyW
+BfQQQcsuZAi9pu9U3/DAYPGmlGoOi1kwVjibOLJ4O7CzsTmTfMEgsI+DYhiMzhjvfCjXx8n7hZh
2MFu3X+C2YbMx387niHihRFiA/uZi8CqIKJEc/l8Xws8tclWLV60NiG3S9Z2BqaSsyF57O1tChQO
KLKU2SCo4v/djxwabbuZiUKaYKgsZQw7yRsiBAs8mMBfeWloflGt1fCFj5EexJB7VrMcEC7fsfGn
Ky0+91LQDohD9pZ1fg4eCfMMcid8rpCCDZ4RwTf2O1gshd+iwklAz+Gzr1Ic3CHp4+9bvjwRS4xo
f/fhuNGLn+QcqyQW2OmwS5oQJXov4YESMS3Tn4MYiWkDYVVF5qwz8eWiR1eWGRqQ0VPOXVstCSuV
q8n/99V/H6bRAFudyL/t6mtB7WnC0JrLzxDuHhoDSiZtMykroTbFgiN5bTFKz6ls0WFjzWLuLKv1
4kgOTJlo2hoCQMzg04LUVb61zzk91Up+V0d5/HhWtA1lmcVvkeHEAA0NI6HMoSs3KegaySyXSvdQ
XlNFStisTXPZIVTXn++AyBnups3O4Y1m9p8bMqOdc20dm/bXlPYqPrPjlCJNc1wjxKOnhazdvBXD
5xObZ5CDZMdTh9szICqbWLUPqsC51txC/1NxGZ+8vtghHUo1DrNs19KfyilyzRhiS/GWGG90srFx
cbJznB57bDObt0pnAvI4xAnGFs63PZ01BVhpfomUzymzGJT/mEACw93MIeiIjQEDpGW4lhm0RlD2
0d42GNIwqDHko0E/0s4f9vNeslMWgt0/mF/xfJEfv229UZggGs1HYu0fREo93xNDWtTh+pl/DI81
FWvkXAwGK2P6WXJSJ/lXW9MAOxF07dybHWoixL4z1hN3Vd1V1IgGuF12SEfaSR2sVLqbD6Ae7Djy
4vqoyDLZPy2w+QQ3fZZumCPyRsmjcA3Ae5oZE08AGVNW6T1Z99AsKhWW5zWRoDQI6iZVkqlB6Tbj
pQ5AWdSo8q7jRBw5mdNOxSCmZ3QNXS5WSHmIOZqmK8p8YfHh5K1fNRgvZjiqnIzxWiEe7QbY8smH
GdMqGlhWgVwl12z+LBFtGQnA/Jgz4efyatxFrP80fWuGTcv7PFAFN9I60hpEuLj/6BhUtAPKUDz3
2JWLDhYEjYSiUzqkq0eEQY5qLSo4EeYmJB177vGVYhdRH5i9y7RvOMfMHJfi7wkV/lgSkMFB3cFH
KPOz9mKrnzbyyep5rStsrGhw7IgYEpssNNop0DU72WiJhxhFlu6V/dJUR1l/p85PcNmftsa4pb4c
y7VmvUWcV+jWm4hmqP8rKcgyyKgDkvPE4qgHJ23RVlXbPt5mYHa1hR0MLAnAJYtG3sa6aN7OFQUa
67F6XDRp14GRNU3tpurfU36jWp3hvbUIlltuuxqx5zhp7I2bCJ1sOB70Yp8hq6zR93a4IM2rXmeT
cYCwynHVAqvnheNWtJRF+TVkmAlad9N6dx75SrOYzqPtm2X8elsya8NNAeEi5OAvrMKvLfyz4yrA
cEGKQXSimRUuvSYKR2qBtl4il8dKPSteMjUt6TUfYgeKuRHmz1zUbkq3DacvFDAZo9R4tn2ssE/Q
dLH+MxhWM2uJISHnKd4jKVdP1Xc9jIq6LZG55WsJxbOiDSuJblI/24nO+2v135Xs4JKZ1w9czVMG
sAaTb7QuuYoJD8O9IJagES/akInhsqCi/coEJCD9tLjQtMDxAQLWVjydtaqhG1wYpCeb/m+It37r
2Tpj1APj8zFnrOUhpVF8McwEWIVTil0/1Ab6wVfzZsD1JzHUWo49ULUVNMnlydDupq9rfQlHzZSW
5jMor0X2VurLibDKl9p8m/gWXJnaIFT3CJGOXLSngoUktLcRn6X4dRlh8ZZe4sfbWo42EBbiDnPh
gvaZdGTGWpB2zPT3of6o7APRhqlxWLiM20LtI+0gqlLQ9MKZpgBax5BUPeb8XsD9YqJSVaki9BWd
Ovhlqq2txxKpn/7eJEy1/yPqvHYbR7Yo+kUEmMOrcs6WZb0QsmwxZzF+/V3lxuDCcs9Mj4MkFqvO
2WeHdffegV31Ok5bcwCCuB8brBk7/ar4aowEjIDMxuBkxWeDhkRYuKDowdXwmrxJMYP+mvMXVE4h
Sjq73PY06bgfsQNJYCe1u+TZydLKwCeUyqICVXpUOm3QwewAo1JtUUHNNfB68IIn2ECDHEvqT5X7
ipYGXb7lTrN2rSMTMexPAAvfiCd4zqBEtx+5sc4hV394kLgX+TS7JTfpKl3rL/9b/8eVMn/AJkBP
wL+o//hT3LRoXLjVP2C+gcYXH+m5htKXn/NzccTf7kiIxhYK1a7lozwUp/xAwsUGr3hoYwoO24L9
L297Popjdkz4pF0GVRc/Kzzzc79RAX1Hd9h19+SOkOHb+nQ++w/5A83hjqu6Fj9BfD+AMYKI7Bjx
U/7JM8Kzd/TPCY6w2IufnJ11Kr//Jgrvb/Qavw0ikO57+C4QWGAtzYfQTTDx3tLFSYhWhgnggkO+
AWmZfw8Iw4KCDwTDGJe/x5D4b5AavteFuo7f4pH+PXKsSLGVxukMGeyeqvsPDU/QpRiYVVmLdi6c
+zuc+kSUeQ3FHfibW5RKHvxax0GWM46GhFkE9jr+jUITlQiSCXyUAH5CdiE8GkQ7ArXVgDIEoNsI
hy0etClMVemY2vmA4MUf6b80rJyEYlKzr7bgpFtkH2s645VFICux4htvzWFOyHh8iA9wQg/4+x2k
vXdysZqTX87TAdSXnib8yPDHfrVocvpH+CU/OrD1+jRc2lPHTET6lD+kT5QrfDCz+a5/GQsxPWfg
Ao2UV8iJzYNXCHWB0xWEiIfC+GRiP/p7f8fL4fnfs/2HBTEY4GH6q3+Pslh5qLQXGtFK9bydY6m+
sGYWhl1v7LZKXNwIiYFwID7C8UIbrXNACGN0BYcjuMsktBZKCB/Ccx922brhEgwTF1WT+DCxJRPA
Fw/oixL94iAelOE0cuYqOmViEvfX0tEOmqOSTHmmoAit43RW7vvtGxkTjsjrlqVZHnI+spPI6yS+
/SQ+RExBfPFO4p2N0ogKmU4bvqIcjGm4TYqFQGACPEAaeKB7+fdA0MdYqZDpRb+8O1I5xC7cFZ/o
gz6sTyZeR8Qy52bf7AUPM/zqGAV1l+bQnhhVHZsz0yzuGnFZmKhwN2lCB8Xiz365CVAnNdwSwgi/
/Na/9C/gWx7whRld0TWK4sFGgDKC4iamUHhhgiKD0p3/LVkQlH/XCaQDBIXdigcjG40z5+9B0/nv
qZL4g0+deKrV8d+TxRXnUJ2aS3FSr6TtXKVbz4TZuiUGSQUMkO10IRftvLvELLfwSyw8SLuv8MeE
wev/SE+RwsUKZbsGfOtf/YvpJsYvL+2pPC0wIAMr/1CG7MA5Uk1b2H0xT+1N+Q1GECfy1Ke7Ub5a
iLJS8pXIDlpQ9abEuBKD0qoN0/fGG+sP/WE+3Gt4C2/tHdeiZ7UzH+8f/QFIIHACb8RsiAfdLi4/
jKOgyjAq4gGEKvvFRs/+DDvtOWww+rkOajQFgeDf0tN3QEHBmBqrZrIDm7WaGNCAfTFjylIhXvbS
KcgJLKTWZ35gOAsJQrIDt5DJ4OdgfwTqRWnPnnJETePYW8fYWJyNmGFYE5A3oLgEZaOYFSBoAaj0
N5Ktz61048jrRlp29fJt0Ycvy2rV6zPrbG2adj20azpFY28epbN7LK7VNb6kFyLBuUzFCXtSVprM
vh3alPK/vsL7DtpZzgsAMcJm1ZnO7elMae8Y7uvtcpAmMU4eJiXCzMPeeiMuov+TD8SB+NIOQhUq
oaHfKc5eGg6tdPAeICdARZBKaFxB/4CScAUDQQQ+BDJEIKByxhIazCiISXvPZ8nO2ESzVp8p7zns
LKhZ4GEU2FRX9I61zGtcYg+J9MlmFmoa5Sws9oqHrntTF+sBw2t/A6rHXh/T+qF9hU7PrSZEg969
QRRjfnkfBAScsrwbi5Qd6eQeCAI/4/a9YsbAIdRyGDlrYnI45Kpdyp6qEakg7n3Q0ot/sY/W3tjb
W3Nbr/wNvG0eYKxvawEAr5E9mMGoEvgBpGcXeyYcQwCqsAFUxT4ELRmMDYyCj1aEQc1ybeP5Wx6J
fsHFNVUnJV6ufyuM95kVNhDuAlWLNER7ZKK7xAAf0oG2NuC7Ma4zJ0mMpecUOUvY4qNrfGZ355M7
9NzATm0u+tX/kqDbS8/i4Tz7l/EcbkqGoRKzr+bmPYJH9DCe4pyQns4N7zAQNR1M7X2oj5aDTeIy
fy81fQPRPELFWW+KerMty22kbH1pqxTb3tt6mNbENFiYHoLuU93+5bBzkFk4LnKigXUxM4YUifb4
HnG4tB+iCqjY3Wq0g/pVbB/hD6zoTb3je4AI0H2zJml6XzLjgiZRZ9jbzdro7JqMzABJBmDqJcz5
CHL41gk3lQlfbK0rK8VaqsGyCBdtDlL7rF7KE7y8fwHYsM+w45gv+xX/pD/xl3ltTzqnHjPnewt/
z7fmNs6u+TxKFlm8ZEjSaivESWjSEPwn1jqPNrW8leWtLW/rfDdoY/2Nl2NGSAm8EIvJfF47kwgg
Bos8aNtMW2FJzqx6Cj8o9MBLpxUQe4ebRb/BWHfKJ5G0IkRdhJ+KY45oQjINCSDhmNNmDISJyRHF
Fi7QpBCJ7IDBFicy2DS0Kipcj/YEP2OUTQSe+wv+F0SVHk0poh6Uh8RfseCoPEkdBJcNxmxpLSR9
gE6CZIDuSYACJ4OKgtEzQDt4PEsVBBQyM0v1H2MQLKD5iZ89U5u/UgS+BIB589Mk2Ob/Qa9MjpCS
GFDV6HCEe/UYapcHgR0iLbw23JsDGu2h+gR2aOhI2i+z+eI58KEAkqGIsw6wK9hmUFt6zpSZl4pp
rDqDZCIiHUV0jYgiYapNCUE6EEVEPhOqZVFCvHE9fZPik/MhgpPUFXRWfOw6b/725nAnG1yFIfy6
04RYoh5iDoj+EHFERCt1WIIMqHCE33MUFgbbdKVPesfGwBnxEsHtXjWT9GpeNuukof3Jt0W1cZyV
Yy4xDE6lZVuuEzLd9a383hnpR19m65wfbLxL5kagccZEj6ZA7jlaL6zsVOYmU7VBiIWIS2gN82wi
/N+pITB+kUYJI0BQIRTDnsBhgeuD0f7CRaWg5A6C7FIyRK3+SnFl8/4pv8KbDifmff4n42gu4naS
bs7NujnP7JE8lNtw627NTT0a52FP8BGlVAV+g7ks5xv4RTHG4bIPxlQ03Kn0VUwNqO6o9FRS4+AF
2aKX4qKGcNf/eCyQYSHBgrQxU3D1EQOZHrQFLRlsX6YPYwJXx/+dMW86Cli0H2zDn969+0R99Wmd
vA/1IB+UeJipGCCbY1C3D1EZ1R8GZQaFxl89VFJg4KklXpC+cfRNA7R2s7Elq5apvaijpSov3gCT
Am2DfsKvggJTqEfkdzBhM5jte1GliArlvQ+Xzgh6+49gnljPhJ0PgtQtuAZX1zkX8RnFq5QffWdf
Olu9RNwKJvCQ1B9PtF8GQqfNer2OcSOPZnE/YzACta0nq4Do3OyCP8k6x1yiOnjMhwI+JdqzBJPD
YpGQodln0EdvAAxSvtUh+WB5le8taQvEWxTPt/OQu3ukXRwlQquK0xTTrB7WSLNBV2I0cyiWb+yK
9SV63sCb+bxMl+q7KneG/uG7S+Y2QMZ2uHDQF8hstigllUlj4zm80sDF7HVZD5MW9gY+6DLID5Ug
tT1NCx0LN7b9yz4LOERbQjfCnU8TwoHFXgCBm3IZldM2Gd3eE2fPEb/3aTPCQ4ZHbrETLYgTPlrn
Vgwfjn2SKTaFXemIjpvRC5sPmCYUdSApdh4eGv7CY2bj5Hd3ClGV3raFteNu4eNANMeCZSi3DFR5
FMPCfNdoFxHoFOXY5HPwUafwaSA7ckD39R6EFwpsYtLCzbk64cYNlpa1ZGDlZeuSNq4TcFWFqiWw
c7EV4/7AYHuSh/BDpwEEEPzdIpzt1r41NWEW1AuVCjGfU6CECErqWdjRtp/MXY9gstv4DcAJ1kUz
w11k2jJRptBPA2AuoIxi3oRzB/XxMAHjM2ACRFOX6SEVCSl9SOoZry/qNZ/8Gc6LtbWs+YQeyqbR
jrNFPy+g91EErYDEu5k8T59Q+Re6SCWd6TiNUfEzK0Zjt3QW+TN96luVI/boPqCDZ+t+Lm3KGVHl
eJCNPJxr+JHaslpIm2qh4nWAYhA0ExHmlK9cuL/uw9lAWl3EN4xY0qdEjmaFJHjO9wDBAUk9QUmw
3Z0rS55U+XR/s0Wxxtjx21lkiwpL4KWx5Ev4eMOUJc4Wji9SqY3HFSPI8w26Oq/WiHeXvDZkyDn/
L1tnC3KXFy7rY4Y3G+6Xo2Lt8Noz/sSjBBUDaoqJsnR/FZ68sczWPJdsUc6sTRQSriktYMq2K8iS
7cpAm7+IXuFGwtPe3Zq0vcPN3UbX7CWi9N6391NaB5/GD+T0w3D2vq0L6tM3XlFfOdqafDTcAI9l
7GHOyaN++F8eztIayNFIefK3TOj/kfAoYJlmQ7vMepb12P0VVwOUHjYDywnBFzLIdsQuRDeS3rXf
+kdnVo2CkL6fcCUUO+4IJ9ejxyDqXN7TY3UuzvkxOZvf0Tn94BvR10pfiHDV77wbqevyg3/BX519
jZ1/3Ry7XbhoTtYvsDwg4qh8BGy4W/1TXYDymutm5y+sX32zMj/ZrHQEPKxlbZStLRi6I1yJAbO+
xY8S/2zPyqM0R4iXD8UZ9HBQwnBun6JP+STfOyinbP+UPeTF08LjnYL+keH5F5eXS/r+0n68NzIF
eM+c2aME762ELZKSZJJhvYa6CAC4R+yMGcKIy1nLq4zJdjx549mI8gsXf3lerXDz50F7w5cY5tTG
vgz+WD115Bm3YlXPDIA5qN0Mb8EBralqzWyCXQWBitsV4eA0NsZNOsu7mV3M+hzwDsU/nlwTMWdT
JmzUEcA0aJ03LZGzWIJ3gAkcg1wG2YzmqIEAARjwchDS1gm5Cj6L3QQQATNGYS1r4wo5YRJAM8gQ
mKk2ZA2T2o44C7yIepFRUNLcQHCAQGpO1GaSjAritxHLP41y6nIhmXEoE54c5aFF6HQ4ftO7sCIg
LsHY7OYW6drwM9mQ0AbXlHKTJpuBCQZ4y2WzFpY8d4MyY3Hp2cRqlg7EOJhC9ij99eHdoG7jeIYJ
X8yZb3ERGiih/oxIA36ea6yqnD1urBAfyA0bbyWDUfAkIkUohQczY5dikDDwJzf1wBuC5dqUS6qy
QzArTsc8uwYZnQOatvAvzFLjpbV/bwiZKh7tNQIisVf1DhTmqhHdCUsCkxdjVuy0iQGVRpSsIr2H
dIyphusMQmGSH4OF8Kl35yXAj7t6L6OFSBwvVjU+NM6sOJL4uiZDclniXD/qnrDzVaFrJeD65p2y
R3h4L6VndTVuxrMm3AICO+fV03rCfr44fEYn62ZxbFwikWNPSugxuTICls7cz7wC5rV0Z94juxYv
+x5csdJjrUNlwTKX0Y61ke/pjf90H+7D+LF+zF30bVyUpXJmNByRH5m91KM8H/b4tN9FqATbsXZm
Z4CVQ6DBS3SJmMfzwrJTB2Ba84yzXXISLzQ7Fbv64dza63sjQoghpT7AqNK/og1TtpOXjMIf4kl+
oAKfBE5XnCbyNb1A2aeN5NALGY7+DZy9E+8JHGFWpPFk02K8/W+/Qt4LzUIwhKjrMem3qCOIEmFi
DYEYZlcjZtX/mlP/IL/Si3aLL8lDtDPIO6DOAsAkDK1jQXnAsRe4csJzNecoevkK/pWnwY+AugHV
nbsBvgpzb+4qbjIeCmkXPXp3oa2q/xgkbjmDtcG3g/NwIeA3cxeKf9kxjYezZjPaYYJOM0Cr9uAt
eB+avf07XIalt5ZpSXEze3QQ2d2Xz1si3hgB1gRCziQaSBoUMDiBb8qP9Ifu9YeCFlJK+4DXwVyq
xOJhhOkM6lQeLwZh9HTc0m7LyEf89n8QlH/g+XGzeyf5lV/KS7OUbsGivyY77wTB335VJ+ViX6nC
QWWhmVM2PZof99r86PBABJjLU1JNobVgwB3jd48omewOvPMweMMtFJkRuULqiM2FZ8f+0ncTFcM2
Uc+jKEUfxn7xCy0EGyGaLagsysb/ynaiBttl1+EpgAcW4fDkKPJ4Rh/5zTibR+9RXLUbr8njztJm
CTpu7sa1Ro5i/AdhF9tqGxFzUVzhSBzMcX1k3rCtPoC3F8QJrtFwcR+L/FyahZmo8NDuY9BEOoPI
Nf0Fmb9nq+xYwoBrqcgLWHD+V39159mu27RXNCXDBgYiXG10VEvQ0p1JvKoIZxXZnOiZj8pe33KX
zPV781SPLSR1/BGWaPZJ/21p/+VrBe4af8EBxCFK21TEe+/yi/RE1g1+xermwapjFTln54wnQHOL
rtWL/cEQOROs7+7JH6gmGCkLhtDN+seTwwGPrA24fQiZIRE9uQcYjcLncI/Zg4EObRJ3kndiVaeX
+io9m424SUVdmx/wtBpV2BbpV5JrrslJIBXpDzE34Rf/YA4LdIhhDfAFKw0oH+lzMq6u8ouqIeRs
ufpCRx88pDNQxE3j3a2vyk25JY8evYZ17mjLtDNqj0FUG8S8PLxH9HI/tEvw2Xx1BzbtFf3pCtYS
Tl7S+T1xP7q9fKSuuTnn7BVc61V/TNbUdZRR1qbbaxf93u27fXsMPoNP6+L8aIdsTXt69DcZxVS9
NrHVpaCSd+lN3SrnmtpqPWjT4WBPlYP/4W+LT+minoYvlS+MKJjU3TscBd/uozvIJ/6VX3PoT8Gn
chgOyWfyqe8gB1z41dRFH9FLNCd33FLPUHC4IizYv02WNct1IlKG/ZLYGvQvpPhIsNMYXtIrs/c8
oUSyrFtuyCeFFzsY/8rGyvbMiY5yBpZMVlLYMsWlSCEMgp/THsW+DZsYphIVayraPhsJXCpQUygO
FBf8Bqpm97fiFI4nnMI+xQHg/gsBZZtzGoxhn0GnBGVWexAJQTyDVgSVCBkatQ9IMj+a94m0AWaV
cAgB9V5sqqyqjMvJyvJObMVs55xDjgD/2IRfnDUcYKw5cx5x2sgv7C+qa/HQOLjMY0Tj2dCYd4Kk
lIFTKc/kaoDRxRflxr6YAdDsxQI1ZsOy4IaVf+XfHFFXR9zJsEQj8PBBYcEUk1P1IInlEex0toLk
ld4kZD3mhJfN+8JbRO1e4PtBvMdI3H7KnjeU99n90O/2h/1R3vKbdTb27xvn2d295zdz613ZWLbK
Xtl7V10QDiRTj/aS/YzkZqVvC23YdIW2aq344MacPziuJnL8mcXBzWjbDx3UBJrP2GOgCV5nAyQ4
aPVa+POtRjNggniayNFSINYh3EaZcfROVssoSNV2nj+QgGKs6OLjmCjF3PzUWpqhMJmb8LpdxZs0
nTEhI6hIWbt8SgNSFjbhF0ZTlHkQsbIE0d2sDZc06Ua5UOy59J63raDLUskD81T9FB6QhRajn/Jd
gmdpzBxAIESu4VJWVvWwpJ+ulRWBXZ4yV0mNc7YSogxGEfoMBlqQrmEfWFjx2TupP6B7jd0VfwmX
vZxS4yJkhGz1TmeuA59yauEQ/p6nxN6Ws6ifJtWGfCY3WUvkx/WQkOcAg1SU5A5xo8DA1Kd9PxXc
7ZhfuTCJ+R2WwFKoM2vYBuQo2fNKmefElqsT3m3A0NjF3HIOG8xyV/xfk0UCjQxCYzJ1ymVrroEu
h+4zAepggslazw4d0Gl+lZXjgDoXKExdFdECftxgL4P2URXXGqtExYXPiVE9hgAN0jXtlaBUsH0C
t3B4Deizsq8QHNDH1rzId7oyp7rmmRbSIQOWzQgaslPG66sS0MOZQ7pmNoCLmcmTxlFeXhTywjNB
U9b3Rt7VGoZhyw6OiYMSfWlrK7DnODr1KrSBqUtNjlWROdbVmZuLRxXPU2tecHZpNB8A6pOCoCry
cJ0xql2c2zC9YbAglbCApqCfVAaMaZAHGu8p2TeNP5ftSapNALA8g4MX+jv5ZRCFIGPi3CsTXUbC
wtzFlwkzZpLH6Dw72DlsVIiGSQqZw9HiO0FbDVRG8O45XnzB7WRe2tkjBysRFj2eE5TMzML0RasL
MfgeIFcwCuI5NHqoqwAyTOoAT6U/lVEXzEgLxLSTr0Zd5j+ZHPt0CsQZ4mYGhoGu8xf0Dd6rij6U
WSkGUXh6tlN0wp4BsWSatEIzz09pW4T0C8HrZAB1x5mmELWKoo/tP+IrNQnzqn8jKwWsIJ7B+IR/
D6XZflGD4aqKYI5xYAfum5FgiGhZ6JCZoCcEztcTgmFUfmPB4AJ27uwt4Y2E2nmVaTP0AVDpkViq
wmBv3zBXJ0eEyGZp/WbDSbZltkyx+spX/CieIbRr3hfFFpUQdG0JNWo9zTQ8qOeQDtN0hiQTjguG
wvjwMTNq73iCFerScqGQ0CTwm+dchgRnMCayTB7otcjkC4G1AFlxB6ineTBhVAc517yCk2VQ1v+k
n4Bf4J8AVpCXGELUnZjjRQ5XblL9Tfac9xR1Kd+HvoCSDZisRDqhTuxBSKE70FQd+esY+i/lHXUn
2Hn8BQAPXMuXMybGAYyv4sGUkeJThC79DTuoIhiT8DWimq1GPFcwM/fFVwGZUeeiZgOQ40+8xCAJ
8Iv5S6aWM2RzD5YF5AL/1n6gV4LfkFsrWZ3hX+bjuQz7x19pTNELsOYZsnnAQS4TE2ngOd5b8LSI
bhqcTx/z/sgQymE+/cQ/PLf6QZlM6ZpdGaYjuOXZU2Pzm0EGeUA+59lRwrLJQ1sQgYOUvMGEL6MC
BgdmsTJ6YATuciE+GDbe2w+mE8yZyS7b2VcZRAT7GsqQR/ylo9WkppZ/mUcz2oCRLmYM3+W5uldH
9cO+MqflDeKtUZKxyvCW4DSY1OK/xf1AwQ1waV77e330BQ2KO6ZGLDpmpA3KyXLqEanmE3jIMN35
ExI4VbxgM8BjUMct5HgDMQMw/QQmHmA7fw/ejoIAQQDfwqbAjcbTR7Diq0IvHKpiofK9qA/EfqAg
MNV/aUQAi6nmWSYhAyaeNn/FFRPkOFE1om+hFWHh8EazxHi3WDvqtdSBGhkli6vMex//VOJsB7io
xzRGTGvojciDAxmmwMRsmjuT2ogrQmOMnQONBF3HH9wqZuzxD8sLMIMxDiXpDLusv/k2NzzLkeuC
KhYDMJXIkJEHamgJpYT5227R/yLgETc62doGw+0lyV5xtvRYRJgmWSsmxBXgIKEePU4IZMysBtBk
H1ePFTNjyZlBCcb+qGjg2U4Y+gwYZjEm+KBTwu/ONibMCnALYZQJu0+Olw2pzbxslanhgqlmLE94
VPEui3d6NE/tVdPOEGNjKNDeGXUq6LSqSdOsXHPWobak3EbtE3+E8qdqzlidTC9UzDuTtUjeZNNo
Vpm6ZL9L6AbcGc4nbrfg4UP6cqYG4fLJGgIpP95DHVNO1V/w8L6duu3Sea8t7Guggb7Fggxx5ASQ
xC8IH3oOBtyVUSwL6bv4k4sPHHdm14eyEz4rsqMhNP2zdpVYa1PcS3ARzM0tb1qqLwp/1QL05rO4
2ZU4JrA71mg6pkV+SpwNRtc8B34jy9bE+TmaGHiukTrFkQNtnOMJ0mIwIb+L+ysrkYRP2r/mkyVl
sv9ArU4nOg6ff3cr7wqbC/cI1oub9u7kEy4D8xLuEKQfdTtNjSUOina7wCcGtn4fkVKzHKxVaCzj
MyyqTl9ApC7LuW8sGUkhiOIWtqN1SogEkAC8nGIq2FdoFdo/XQlSGfyoMeioOfOgEeDTaE9rRnl8
cz4Rr9dfKZCskiNu5ykmG80ux9u7O+r5hiejRwdMFznecc//R/I1uws5djw3jOw6ViAaFhXNqBD9
oBzDtpX3CnE/9zdJs6E749iWvhlrsMJ581jkvTNtHcFkyLWpXyzKcsWo961NmaXxzsX1tI4ZGov3
lXOjIV4Rc2lMbLwdFocF0Vy0MAC96FaMGU7vgbzP9St+75E5w0U1iBfIbsx858iHPN/z94xcMMBB
6FNyKAUj/0u/lj8MQ9inyYbFhkQR/gKzEhsbvNf+GFU2MQLypDx78ZpJPvsMFJ3WmIREqePnw4Xh
nEWmb84TDO6QtdtgdGNOXt5+yxB262UEef6cehtYrMgGWZTFMLexBy6YRcyTYc7yZU5cyhN2Qs7W
8PnvZPLhlLJbMQZih5MnnN5EBnCvYhQUNRx80FjEoubECBimaVO+UqV2ye5cR6eZGRimQTUyRVKx
h5nPJyoWHxdK5CoIjFCRQIqDGa/j1ICOFA4v8lcK9DG3v/6ecftLcN0z1AtbXDHDJxuDGAF3Y4yF
8Mh8Z9uox/iW+3dO8aVrQLgAJyMHuyXSJRlHijXA+iPPqpFwBZ6zHZn4hRp75vH4YMg25Qm5d1vq
DrzNcRlgPu0SpoQNFfblrEkAS5wOaU7ccfOJDkYpRFJFjacYYv1GcEuDX+yw0N1+dd/IAHlNZr9S
262nrXmfKaig5nH/Qyd3idNim7DmrLWEg4NViJIshu4pliZuMvRA2Z3NJCHeRuSQMkNnr20ycVvB
0GIb4H9yaJFgQP0JDR0HFfWDRQrNn22S+obDvvmh3GTLxsU4RdWhjBi3UXyxgChJuaO5O/gpiCHq
eoKqCL06GRq8KshT73jbZlRknIpL112kNgnS8zJd4D0f9icXx5J6xj5j/4ZfHMscJ5QqADvAlTVA
n4AfAWM4sBJuO7ixEyAxbgoZaQqdM7ZnyDUDVICjmn2I2oae/YWPCAIi6cnhVp2wDydpCuiQcDqo
NKTsXVuAcxY9zXQNNOuP9Tuo6jF/Bi9lT/c6kB1F9bj1XphZ0ZbSece34IVJDA1u/sRymA61uQ3P
GnZEICQ61t69WwKnde8gRGAI5rG7SUBkqCf5spe8SjfiK4ji4Cdgr3aauA/c5H76Ey4s8kllxTEI
o1GGN67zK3WwYGmdi446gcq555+AGfD54VdAieR30DzzCsAxgitIK69DPBNgIJhANEtIYAAsEPfR
+oMIYXT3BIbl/4MeqEcbD4fmiSTIYJBJtT7CzCF9Bj4TE+AKMXJJAWXHpLEln4zUwnDKTIVHss6m
hG6ubHJQzjT4YsKl4nQm5lmMo7JPdWddmNR4Moxo/IbGjDld9jZesAAxgu+SkRuIwB0oBYakMjKB
h5B/oga1ms8uI1f6y+HWD6U7fWqWUHxDfZlLrLh8G1crkBfSgWlqmWUweOQHIBXlsvA6EIY6Grkg
kxQ7ViKxMLbJSUeB3SUylv89A3K58OthYhhwC4AsYROkUapgRCYeAX1FxZQCzuQof6Nqf+8y5ysE
a44jWlA0CJrQ67NJEgvhT+VAsIvYoyzGehCuMo+dlDRSKnsrWr7ZaTJytDgDe0zZXi1y9mIQtyoe
EpRvOsCZHYFxM+hKUIx3NZtVDWVU0id1OizeGsQ00tf5Nj2IlnEaHQbv/NKKDYPjCfOuSTxNZsks
muVz8UE3yqc7RS3LByDFCL+qETXR9P88VsFkxZ2DiYg2EwSfuDzqrAVYczDGO/1HYrhTwqCTsMlG
4iBj7dDSRGCjQ16Kyz1eUpxokzeJoXaDYDD/7DD1D3feWaMsrbqfQd9ZSAOlm9LylXOUvs0bKE5k
rjK7KxHcRivb5WDBVfWNzYDG6BkSgvrTmzla5rNmfJfPBOYOAdNBtFDRuajvqZ0jyWG+5ti45OBk
btxzpxzJ6jLUfsIL4sC3hhcqmJNykKdv90OKmMjRU4X1XyU4AI5pm4QT10+/jDdrDs68s32bi6p6
9gyHfYXdVNq6mOYHaNY8gw0bx59g+w5PrbNTVX5UuindBc5I2sFm/Jj1+TrMj3GHQ8Kkk9c1/qVY
kVzb9OV3n33+E7y/xfzOvlHLQ2oh+TiJSW+v8GHCrkjtiYQXgaZY6ypHjQGdbtzM9DerPzpWo4rl
WtXjvEQlc4Dh5K7i+EOK77HyWcCIDtnh7PLVYB1oU5TTP+KyzpaJyADted6CQ+s/bX3qqL41iCAp
grEa9g/RMrno9GI4LGyOnQ0zTgVUUPHyk+GJ0TqAzbghCers7SncDmjnJAwSzabfAwhNPaPDJCZl
OZyq3AEkKDUQCHKaEqHaaggffmuL1u/ncsDcBVhSlU5mzU7AcEtSMLCod3L0HGgsyIeKAehKSZ0s
HYCRJvs0sCbIpJ9WgrjaflGvatj8BmepuQUYbUWqBDmMjYOORPYwnmVQjhBPMmkw4HcbJNMpCEeB
OM19Sta4/CljdOX5qDF5LQnaqPqjwYT+Ykj4Qar5CvTMl196/Isa1MGHtbaZ42g4izGDjJAB2flP
qf/ihwgPEG+QcDtg5Neit0DA/X46MoiQhw8RAHWw9kPSUypj2iIrswZY5tjSpYBUKvU04ZXa2EC/
FhMa0e4UWPPOhw7CB4yKkIxiWB7wLCzmLgMhJbyTbAXjSHPEUbaQrRQlFARZY1GZh769eNKvli6i
31bftZJ+dwjjdB0Jr8OJiclTkd/FW+344CqGxXmJXJdpNPalVvsTBRpXjEaP6bsPEdZmH6vaSxgj
F4D1/UY9Ru9KxBKO8Raszw50TWRDrmX+Pm+x4SNZC6ET2q4EzZt3zqHTmbu4XijhyfRZ5xz5Wfgq
xREU3SWwZaaAiQotimJM87KpldvfWgEQAT+pxhJWHSBtYznY+s7R7UT433tsJ+28z6WViZJeJa+0
g72ooeQXXEfFhikUY1Ya4JyPsD6lDk0bff32Ld7vOymkZ/JbR4Q+ghNQGXLBIr2e+uTIaOF94MLJ
EQbDYt/Ho9vH+qqLvxowuaC0kLqQneNYYJrcKealbFeklM1C3tFAnfiQrhsKCFfe1O5XW3xq1qFG
88RfGdXeye/ae2sgpI9YPAZ+2X2aLBvDXBVvpn4hlH0GMgqvTo0/nUy4pC3b4iwVFNbV3sDmtu5h
PYBSv6t4GlEwOZUDAGiOzZSI9Df1kHXNyTdiBJC7MAGrdpQxpsnndC3VsNK9z7beaPJngJ2PBjkX
52fqo0Lk1JhMwcqebSDGXe/Vx8seywtQEdpzF1GthOsB4hrt5UWvRF8l3vHN03+zPb8VwBQAFZfy
TPVaIsWZFCmfBuVuk4A5UDNlwdNkTalU4xHkUfsrjrhdDDj8RoZvqXeomDu1s3dZovZlxMU+nEsf
jvkqmXrKwbVHX66pS63Hj/hKkG/BK26QgmUOpYL2SCF2+ulR8zc5s0RqDUOlB2u+8EUNg1nWI/2d
peWqhk+NEWXcr0HL6Lexzuwk7aMpS9Ksz2ZztGt9ZRmiQg+Gi1fdB/PumPdUfqYcyvrOVwm4l+fk
U2E3pqBWEumUgSMtSbLTK/Oi1zx1xn8in8rHeKius0evIfSPDtj952yAoQrKps4Cma2ZpxkMq5Ri
pwoWUYP1/Z4gAK+8m9Ue+yLC0yyoufqurveSuQ3LlakAQU9sb6ktYJ1qwV4XGybWLFJyGwzozmuo
c87wFQ1v/B/I9i6XujzrMiGY60hXpzWI+ysV+UAVYoNO6eUHcVua9oj7jW3SSlr6wkhocuRThDat
bA5WfSggBoippL8qMKTEptOCeFDdnZCY9JAk9TnleCKPm6yfevFB9Valse8G8Ttz/sR+CJC3SSeo
F1PTo6FEWF6TpzYIcBuEVJGOyht+58c7MzZah/l/lMx1v1rWyrzv7LVk8mLwRpFxr0XMutCopOIz
4uDGuLc+bgrBl6tPVCmdWzooaq5svUyZDuUycEJcBJR9SgUer9l+dI/FDXCWTppk5tcrmfqyY7dt
i187iCiqVjAGA7aPdc7MN9+VHBq6v5WzK2bkHfsRW2U4xqa5qySAOqTuKKt7eIdC3Iqb59AHIyWH
QhDvadfho9fd1GUIYOw659K2cLZa3sVz6mJ+YE/KZDbIB11nYO3QPltIZNdCUhuyc3YSoSnaUlLR
iW/e7Lopc1XokMFFK4NdZaN3w+ur36TxRQOMwCUXeWosXw0QtpbyE3QKDErvvoJwlcn4rRlLv9lF
6o38VJYgpv7LhJBsWbilN7PYvlTJKTePFbZo3VMCH85R1DjlWjn5yqProPOkOE8uhuaVgBEC00fF
h95dXHInuD0dsEy/ecXNL3c5UdVqc2mKM3llCTuWRiXuQ7cWilbO/Ap5qRBcoZGWbIq67AbQif8p
zHTuA613lxXq6F7mPbAQ6OOpEAC+ghJ4++FNsFyHIJr8E66sjoyf3hOzobZ4eD4bnwo8uSq4YFI+
lsrt4CzDZKPHu5Ihnbl04per/o+m81puHEmi6BchAgBhX0mCnqB3emFQogRPePv1e6onNtQ7O9NN
qUmgUJV58xqMcuDMVBAk6FasCpulmW66I6becME8EywbiMBchupCV3EjXlvGphFJrt7KPlrUkfnn
2Af73MCFGY+y/jgizpD3x8DF5GSgXcPAuEMi93mM6leR//jZ28dEBJuGJv9pkeVgqZ9P8RHD3B2b
Qh5lfzgWeJNRGY4IeTzL8fEjz4uMoJdz1N7C6lXPcu3HKjGYRA1Z39X0YTDAK5YFPDtcYLHt0I2z
+blWBLQKukBOHqgb5ydZzJOheiTYnasEDzUL4ocYtzrWVHIkB4Bx5jmkTc0JL/z3lWC5bEwEk58y
4B97m/u4xH8JC6MOL4XRNDHoAkQoSHtJ0EgoCFa6m5CszI/WUnvoR3k/co3NaFsrp2R0DCAcUzl9
XMN3zUv90N7GW8GGCg4ijH+Gc/AuhfMLlGih5uopOhI2zgwROuF1H+vRBz8Fi7/kwrdhBbcNnIr2
UWjtvY23sfhS97hxHQnBIltLsLOVG+FTcLlboVjbCXZX6+bHFDZIdsaK9wqdiq+ar/baX4tztsfz
AzkU9GNmSwzfmPrhB4oiiKEmcqh/A3TKE2boITYpbO/Qz8VQRXBmALCZfyDKKtBpod36IafwH6yf
RmOBrKL9RWnxWSUfzBPLg9DImSjqki8u+ir4QhXyRCWI7ADQ8V9cHTR28BeQGvAjOgEmP4DFNCeg
HZw1kK4YJfwjPjOTgfWMWpDdhyk8zh4wTiBU0bXTyVOtcPM/P0NzqpRrot9j7/Uxv3toUyboR8P/
ZCBSiykAVjbAG2Qk6LGgR+FjAvEZQF9gJkhVA+FSwcnOWYGpEdZGzACAb8FrQXYZ8Amo0Bozfujh
2gN843coTerGwSQbl7qKo/cfvMpgEaMYIEJiSBm2AdoRaAVQjiMrm6qRwCokABUHG2E+A4RkY+Vu
IxLhusBY/PejwdCWM3AnYFTmkCBZwMwAfmiOgEMHQFF7ghbJ1DaV59Y5iPUuhgGu7FV1hW+0UjJW
cQ2OfwTp9ZGJ0TCcmNhFphtmS/BdHZDLr27+gDiyfzV0QzJMJxuVEeDp8RNtGPErz5URLKUQB7oA
Qxb9PhQLLFpQFaFSYOoBvMSchC1YJyeK0xdfS9qtV/j235Qz9g/Lt/8bge94r+dXddfFb9g/uO8j
euVlILDGFUEUoySxToTAtSRFLv094zY39gh0VRytASxzBkJfseWvZzgT1uGcbi6dESCAlF7RwRVh
R4NKCciAzZpJsAdBGMSFW8iq+TeIaejX/41rcALCepYBNxIHWKVYXOn9DC0KH5jYoPKF1/OHIJ41
s5yvYcrBwE9hLYi5UEBtJ3AzG7revxXjFEvZ8RZknhNBwmYBrSpy4HaxxRBQMk/n/gz6gINyb2r8
+8qniCOViQWe8px4mJLS/PNATUNpEhOmJE0qibVHCXvIqA8LYQxLEY07CY+B6CHfFo7m/4l9snPK
Q14jAh8h9y52BULt5PCfzDtFoC0dZ1SDmf/IhztLMkaLpjoVxy6wLDNfZj7EJ+gngT/DL/3FMvQ7
nkFpmBUnguIOwm41E3hj9hZTKppVPIf+8agsWECcr0xB/zGBgPOSP8lYoNZp6dtgjxGgBoQCIdhR
2V+FRkrQTYVGKp4hh5v5/75gurIvW1M8n/595VM8NoSpHhgrE1Ex58qd8/n838aCCxJMhvSf6an1
6MZUc6jln2JzDW/tQz2nd86mrNp7I3wkqQs3BfQun6CVOP3J2dtz+poPPXVo1ASxIJ3OqRtwgq4B
BT12X3Q1rcTnM8QRLldby9r6Pn0TkDcgKqUeXp1TWZvqRCEiOkNoLnIVt7vZdrflyBFSViG2VsWk
lNOeASf7O/6o7PW8a13fjvRt22xZnvHj81DO3UkI3PBC/QaZ+RdVRh9Jac0vIalXH58b34e9IqeG
ydFP00bZz6f9Fp/WvFAJ/pCdHXwu1eeK9cAwPHp+8sKqzuSaV4bIOCfpvEgdi+ld5+gTxtB84YY4
VSbwbSbwiScdX1RNY9xIJpQ/E0zH+MqwjdRa9A5AORW04GrOyTtiH4A4NSTAIhZga7BOP5tB22bB
Dk+fEXETPNtZ/SuH7Lp4quiHFBw0Qx/l73V1F/s77WR/SV/qj/pj/Ax/yp/31v+id/BoPqDd8/gz
D7y5Usy8eJYiF0mcFF9WogN65DGL5rNUPjhYLBttWbX8Rfwv5uTh+EWyVNyMR3NrOJyFVGnEcdPj
KFyhnyfpkC6fnGocPxhvJVtZxWR+YjQ8EBw1slsad404Bn2fp5uc4ZStw+mTxqMiXbQmGYgU2hUO
GwywlEOYnAaMsEXwymcTlyeQ/TLcMpcg7MJ+Ppgy6NmS88H3YNQpP6Puj5nLM7yGbEFADH59YpUN
3pduvLL6FhnnFIVm1RGp9aTt9679864z6bTiH1NU/Mq7Rm40BK7tI4FZmso6C+YeEJJ3YGamlKfy
1+9+A2SxKBSi/iX30cLLf9nXJzZlih3cLQk9s+lNi6bY2FE3ow+IREzYV1R940PAAK0a/RYIJnLE
E6F6K6uU0QXPNyz+ErQ7g4pRWIDdWKVx9iMUNok3Db8ISbYQRLTh0wkGk5PcnNEbS8Wh0heWxBqc
pl9BvJdNBM0arM3RVpFdrQOnokXTLLyLRisoQu2wCppdWV0L/a0yyst4ZBTQ8RQfPQnko7NpVln5
H48HCnSjrd9651rAgh0ghmliAFms8+Jk2pRY6i7rZ7r+rsARKYD8v/bYfqn+suW0tmT817S/St33
zdGofiL9TKY1bzkor4O3zwwnwlYh1r5xfvi08KohgyHhqWBAd+xOzAFo0P3qrPYm3qa3Dz4RCczS
0R3dUqe/Pe8gK8sRBBoSJn7rdNOHFCIzmDASeQsXiw9egCzm/dfIYC+Njh9UCcETQ3yTx+9zayLA
w+wv6BjAmO+R9CiQgsD191ZPb4agOGvnz2bTmuvG/I4hXH58PMeZFdf+ggByCsqn5trqMsDj0l7o
/aIBfWjhVNKOVwlQeVk/Sg0fs9AE+cGfMpubHZ0aKM5cI5BxzVQSsJKHvmpmQfoCS9PYqWh2HmgA
JZkdrMZsnrI0DM+xfbZZzhowvWoirB2uRUNqArQlOGeRkJ407jlV7lHwG6O//VWlgwG3qVwbnF8W
9s3FJYyPBlvXyGIsILTIjb4j3IEQki/AwUBdJsR8+3v8+erBMT2+cXkuUGPRLifnQd/AN7KgPi7J
QcM8gR9Jd2eT/UihD4sJasosvRMaIyvrNntZOUOd5EwGS/tX6UeU/b20R74L3c1bpuoaUpb+TVhh
KG+0jhywL1ZwBjOwOxDE/WnfFtV56v3owc2n63nWy9yktOixOd1E3lIfXRjnVSHsWOVeSh2kskvH
dVJ4rUYZApSUWUAeKI7TY+stqUmIEuyWZbu1/W/gJjWca9IiECNBxiaCAjiPu7+ncauUPe9Rrwm/
cKFLqNoKs9cgAwF5EYdhWwtZXpnGZfAvAXm80Cq6DE8CWu8PApNPjEy7rM4mllENpr39ytZdud9o
wW4F0i29e+ksa7t+tCuIu49da7TspHlfEFjO3LMFkoQYMorcklwNRF7o6vVdwn5qHOuEJoviiRoo
feA2mlLsW7MBECHe5i00ydXH5tgFMMMhNHQs5Edls4+Se3Kzqr8yvaHSmX2wQ2l3PdJFSkoJt8c/
id63XxWrvHAky+kElrvJ0kdWn40aOY785zOMYG2xAVhcvwLrvWWGv44F1WE31CvTvnTGLsfK8DPv
njvFpD8APnEUbaPp55G59SGQQ9hLyI7MwU7O0efElMP47O1+jz1CxBMq8WBRB4ckYTKgTq51+QJJ
0bJrwOjUBorQ1F1nSXiT2uOmxH9+5H4gmfNO5RDKkvnQ2s+stIgIlzcprlQ2NKyBNA3sIbiqKK0M
9YzjeSovFO+7Dg5yCwuDIweL+1PEWAwD5PYYsj+kPg6mmIx7+K4q9QmYA8ZDKO8rzrJogRlBrL/w
ROrbCYZLH0ZjHrdZJ//PMphrgkt/7iBpyPWIjxdYHbw5laegHLnQLXipZuwLTk+COeNwhx1YGm6B
EmlTPOhBJXbIsx4W2kfbSdVesc91wMCvI8UaC4dNat2TzsRr+RVYd689fj5fOjyU4S+tN556h1zi
OY2x7ShKSZhoUF8Bn6c/EQItVeKRJfs2Iq223JjdzUspm3IYk1hggn/pGa6IOGs1fEvEiMuymJcO
NQYpzNelV6NsBHVVPcT5VqWrU7U7PEiNWLwQQ2bc5OOc/G/8+Ovvyrrooonk5BAHrI4AxirfOmQY
i3maeY+Sb+BQgOCSJlnJHMM/GT65F6uAo8Ic4KmgVnuoYCEah5v0PIfNHsOuvMdD7CrnOHw+86le
AALXyCBB1FJI7F2DQyJF+miqDSAJ+QYpdFdCAqVplpAf4ZFs82gk4BUBH0LdxBn2x9vPyGW5P+Ot
1zv4j6gYSo/e9Fkqk3MvROIQnVJ8wxOnMl8mAj6vjGe0OoV6sqpXWDpRugrDdfzZ1PGKFDD/V0VL
2rR/ES9q+o3Mfw3BI5X4sGG3n9laBb6tLz7PDgfZdsqW6MHGrr/8HCou7sjSRg8h5tBdm7iElA2u
h5C/Azp2iYg6KUCGhU4xEfakwU9lYpiySYp59ptqaFMl+6jjo619EDDnAeSYL2bT3KxFnhPTq948
/1FJv5+GmJFNGDyREV5bg8Je/65KZXxFhD1inK2AKXvLSr2GJikH4C+fdukJSpXdT0ycfvIZfiee
toIVGSPmiFSdMOWpl9G1dxczvEQ9Fs4Y26stWIa5Vmva3PIQM/fHsEO4mVazFotYWIso1TPXwLNS
f3/lPmtc2dPO6zeeHM8j85Fg5kmV73x90xSWEFTFjCKpGeMQJ2UqEBWiQs5IWyy44IXbSWzQlgD2
BN79kzMSQ7SIh5wKP2mgrFEhPjWM2zrUFjKdSevj2LErs1+PniE6JjQCOsY5KXaU+9rkfugbeFLt
PLzj6R34bwUyCJV3DSIiv5IaDBlgsjty4D85pZTKTZplNHJ7dNMSJWtONiN9mvpKhruauApueAPU
+j8J1NF+HlpwZSQ7ke/k1j6k14BpaUTzrv1tWyI+qQUFKeFgjR7PRJs08VfqHXJ1hbVIF3ONt3q5
TVj+4qGeWQ1rYoASpOHjwb1u0z0CzDY+VYTdeaOHRnYmDY+5LGAlMQ/Ti8NzbmOQG0ebbrSBDpJk
e6KxlRpPRoxUJwTlFooLChMOa1h42kNAE5oGXMvot2W7GzYxdarJMK3XH4gW2sSVGNL6+p9RYigo
AKr2iVo2Gyf91ipSBvb6RIWkqajHCuQMUTxEGgTtdn9K64DZORTOfFvIUItosqhlQn+TYFX5Af0K
YYdyFkB8h25TvuwqWD3jHw0aSGYYu6golqmHG7h8JlVMtoD62mtcg+L49LzoHSobemvESLFgs2ep
DtVfhyRKItwpsae+jFAEouwHpx84zRK0kiBYsMSl7FwfKRdkXAKTFqAQD9y2dlRgfmz8VYSpmjHM
M4C6AiPh8fP0PMUv9Uf7iV/+q6Geh4n6Yykic9L84mU8v/qXfMrv2omkhvpuiJDHDpzxLn3pBzIB
2p8ROdjGNNgyxFoLcw//ZO2fe+NRfGv7RCdZgyn1p77EiX/1bP3SDy8K7np0kI1ZLUYybpnuSnRR
2rxNKFHRT6VEeGPrHohpyll34291n62rtbE09snFWwmTH5GIJFzp8q2IdmOnA8pIHGFGNlrAV4TI
cmi32S7HQyfbZTsiz7+TFaiA+V2Tm/CZRYwiSXaI7zIKn4RxMGMGVHwji1FsDRINzBV71yy6aC19
XfIwdzb0JW9a/VCFQ1ui3QF9ZJwRYwgyzkiyuCdELsI6cg2spmg/4gmxUUwRD/wHhBX+VJUnByxY
uVf0RWKm/Bl719FOOml/Kcq56Ag6I5RFXHXStvAyY4hZ0MFP+Xd+IWyClIPKCtAY14AKt1UYILCs
YDHhNkwlEv2N+K4NAiWXFNu19E3cQi+YaSlhLfBNNsoZZrXOjtr6Ok502P615iQDwSgib2pJd01+
lOGysb84mU35GrX+GI+9VdmbOFW/muyLIdzcbO8ez0ZaCgv7EAVkurI04ci3MJAjMX7cVTP5oG5b
ZLWEOTna4bNBzrLRDtZFyPhjMmo0EB9k5FcyYRAqqoiMR7MaHnlzhmzmPz77CIFtShi3/RPuI1fa
yT0CPxqE45PvREtNWKyQKnqL8hocq015zfCc8/c5on/px1p5CyGws+bp+MOhMBbi4RLlZ7ZsNo1I
KiaNhmzhbGn/IOCbiVejIbvn/KWlC6SM5Bk+SH7sNjYaZoDvWbs1JumKPEnsAlUnJYYY65Abe9Es
nibzdEsziWnHmmp4G39bZwG5Y/v/7d8gOrvtozv2O4nrOY5ZOAfz0u9GW/kkvz3y3vEQn+HBtSfZ
6Ypr5tz8ETHLzApdZNUHlXCfcDlgmRe5z7m/11b1VXhRi/DlDaty90+eFl3RVRMGN+//AjfE2E7I
ov/UVXdvV8Ff6jQPzVUxBGD5pevRXtrAsXh87sVdRxGmIueUvwpe6m/E7/hnLskx3ncbAccJN77/
O/G0DjKPmb+EBHmGDfXPKsJyERle+Oc8uRHe4qJNnKsYauEtsTCO2EJAX4IZO69XzGaBi1fUYclL
yChdlGauMU+vEe4tJBAeOG3xa2E4CMkvRWvJzCzklgp9eSo0nAGRSiCp5au/xmg5ZSfCNtFcC68p
cVcoGdxwLxS+z3l8rrC9avaMswEQR+v20iHY1mclClfo6ehqDQKnUy5xcITReDbviKED19+nrB8k
H9ZfcVavuQv/pzhL9xz3sOqMLwujBPVP+6O6x6fwL3sLEsMZrLN+4WuD2dwPexZFHp8xPH8QUNew
0YVduaCy4czD8OGqspQLLoHBAOIcolFV//gm/Q4ZiN+n6CU0of8DMPeCSXjmhr46PG6YJ6fI0P13
sdHvW8KduE1IKi0WSPQqNkgL+WqdbJNcgxcP2CF4pX/pHyMZuIm4JnBcagf7xH8UP3Acr9pX8icf
2ErWQjWqfqkHY8sWF135juEHDiSqSLabkFgKmIPsNAAGLyC6Dls3fVKixKRq2eqn4g6+1/xwpmKD
jrM/AxVIiCn7Uez4m3+USnPHoAXawMVA7GqesX4FhyGRFcM+eWy/raP0hoEWwdf953RhHPlD+53f
eAG1UnDr8fowLuJt4pe+635Gu+Qv+dMwb0v/+AtgYiJDja6fzb+rHrBbJAj0RcSttbKRWw5LcyFW
gpgZ6Jvu1B6xPDz1mETCU27ZdYJ19i7d+E0ePc/H8blKjjUbCZOj9jVshHRYOYsl1m1UHoaIVRIv
R3cWqoUXAUZEMFK5CNx2RPS2PS4IFcD8GFb+lN/jdgtuWY/o2/yBK5NejXl3F9RVfdeuyGNai+ek
XviXcqHvk2/0lGvSYRHqPWCiu9IZw4fnMb/5lxSJrn1Wj9736Dxw4bmlPPw8SXjWcWIwOiblA7t8
0khiW2hsIXDmLB/+0uAF7i7eHXpdPAhxe0bXivEAm9w/KbZytw7Isq/slaM7QSi8b5wYpBOv58fi
qsTCpE888Q9u4v6DHc4Z1xWon5EywfAC6qd55pSDh9sfYCfSrDDE/ecSwBAN5TzXUkMLW74AF1ni
+g/vx3tph+L+vHzunIQFtQom2EBle1xCMKzRp+aZkbJ5biBMP0aPEhI4Y6KbtITg9VkV3Tg+RKdi
3s2HLcgGpnbj5tpdq1d2pIWZ+mtrRtG/jh7PtX4tvuKDfGu/60V40Y6jJWrorey2hwHN8+isn4dw
zC9hfULOZOTU8MV/KQlx08A4w6Z2VmYaY3feBis1wS0ICRoR3UKPLFi97HJQN2XmmAIFGGOwAaCC
2QbfgzNH+c1PgAebfzckRvHDxAdirRuY9z4n+h6Qsv6m9YovoEDtzf/le+w9Ni8mxTQA+6P+Zg7R
tBP+ibMHnKaE0RrF+wOvIkEHpo4WD0srLMCntvgw/Jd65CKOWDDwh6ndeZ78Ld/BX+vismmO05v4
F4ThMPK/7bM4FPwtLj/Sm5TQZbztMTayjs9juH260jKY1mtpGW7rheXmrFhl3+2zaerILo5GG2k2
8O05xkCjZfStL/OFehTqdIjLS3NP2tA83ppL6R1ujSPuOoVpTwIET1KCV24dkYyywiixKkLAW4F4
yOaMGRZtky/v227rASoPAzIeKP1hgn/KM5hDu8EgBlohsWwV3EAZXECSmHfr6aExs3mrMCKzdmX3
9WRYEyBOayp5FpZAMQxuDFAAlXlx8YQd170qa0smEZuv7kqs/J57ASMiyNh/gFYCKNoS0u/4+bCH
X5kC3or2uk4GZfSwEff14ECZBrVDf0OJweZkZ5+obdJ9pKx8ag/MtipChT4uD5G27Ve4eio0TSs2
BqJiBjwk+hlzcg42jjTcS5pJI6obHLzZdrIZU85v5vk/4b0EeB0tqtMIGyu6WH6N9V1BKA0cVSzz
oOwzeROHJT+CkcKHw0DaYdhJ7ZQ1Y9iyrrYiqsVC5zVNXD/byeY0cu2dJvx2z7Q5XT2v+BZS/Nqp
umJkx4F4psLAaoege34Krd+PxgbIE/w8SOIwQfP+YxA1T9kCx4Q/36kr/jLsePh4xYZBqW/PPRdd
QYzRC4FRaO6aPc18I+bjCAoRFxYbfO8pb+xZ+RWtGHdb3TRs55AI8Y/5wvl9YTLmBAGkjo0O5bxZ
M5TnV/6FGhhSFUq3jnHYvEYAufDW/NCaigwtDuIrb0XapTDMyLcepl3galtloZyLN+oUCKC/Hvy0
BY1w/QUnWGdpUiFyeSLX6B0+ZbXM8d1ElJVQO2iSw7sV9QNaIAhQObYYlArZEi8aMpohGbi0WTyd
7udtoYQSHIjAtVBGLcQl4ftYdt5R2pmowXHF0B2G7tQO7RE2GxjdeLTj0DW22rZd4X4FIfRgHSJx
017aCjzKPpFruOElHIIczvC4z2BuwYI5a1ZOKwCkuU0tC/Xgv9pEx5vH3/MXVMtkESwEPscq3aFv
nPq7IB8HIoCxRG47U5jLv+FKMH4nUpTXPv/IgOl/B2BtkdmWbNGg/CcJYZ6trfyzTB8tAmc/S9YK
zgbucEZNZM6eK2YF0CGQJ/77uCopp8IRegM4JB4GzfH8GXFAeHjQ/LpYOHkuj1wiHEZYvxgzbahx
EUcSz8N5CiC8TyhoWYti3RHrsbFW3JeCJ0RbaUJ32uDfOMYLwCIrcuPXc/p8mDnhhugAbP84xH68
Y7sqV7hnsWcy8zhLa4NIqDU1CiMP+J8cOvZGwfuiyKfKbtiFG36TP6U82rGqjS3b2L5dZ1s8B8gp
IRdjH+zY3XOgPrZRfa+6AzDiwySRZPs8ai4vgWr/7/gQ2BdbI54C6wb1wL4ACNRm0oKxz1bZe7tg
l7PZ1NMIPevO1idP96POctjLx2EPlkA3DtGEgRLoJp0dx6+0trYBipUTh7u++/co8mT+a0/hqKgH
jALxzpyhX3VUlg0kS3GDcCKYU00/lXmarSY4FZCiQgTgBL+7fu1vvR1uYbyPlbpQA+yCnR7k2rXc
FHeRomVLcrDhAIzKM0c623wa86zvoVqtpXUkrhqOJLzaQ61GQWcizuMSDaiT0OHoEP7n0A/5w+fR
IkORKL+9ceRI4sRZdxQ8vA0mZFQ5A3R092mOubQKL+Gw5JwTTTLhLqTei8dJAzOlX6eYuiLY4Rde
F+IOjXgw1M7paTmDP377c6cIxXiZZwm8XsIwZdg9L4hkOK/9bbwNAVX41NwoGT3Yplzn4iDmOIXT
mM54ETdU2QNVluZMPXKkcu8AJdbYhwzMDujbB7E0+DUg2Jv4G/7OnNbO3soB4evT4aQAZRQc2mNx
htrhVDiNTsJti70KtxdaX7BLiRZA0cCH9nbiLU3LFWKAbq+y4MS1T7j6lN2Wa+N6j9ELMYpbgXN3
Lqkwq3KJgiN/TjWKEEj7S4wKuXAF3mrkQ+35LeMY86769t3Yb6r8EvaJmJ2UqZNZwmfAmkYloadE
R0Ss46fST4Ufbwze/DGXAM2y8khy19IOdez2+aXIFrZ0VoydHe4qHErZGgmxydZ5fMv0Y12gFNDl
ic2QvBDARX6F+iw0yEOPWSR0CAvLg8TCwuoOwXHMxAQgP6YobKmcMTChRuWMoD/684sp7i2IERC1
8CiXg0iO1qDJJMIkhOguldOJrKbSAXsL4lVfbex8S349q6QZXL1lKagkgMLR9heRTmFZQnRNVsN6
tMATGsd/DNqXxgstHkdF88728H2Kd31kQIs4rz0Crx7Mb30N4xKMdXRrf3MxnQM7GqEbURjmz42C
kbtHI+RhYRg08CjFoZV3HCDSREmBfGIK1BJBh0bQqR3MYKwxd2T/hVvM1AW7XxSNnx2MNrwXYAFX
wzTCXbLFCWeSsx1AaoHRg3K7mwhfCAg+kLngtr8De+rR08EpRkdMX42cnbESeZ9Im9k5YGVwsAFm
Ai+hOt0iSOAd4dTM5vzN77e/Eg8+ocrGqzxwKqxxlXbkbXpAQlxe+t/+opyJMN6Rnrzrt+0ctonb
HtnKZ9VmB5Y9e+4ll4PD/ZUmx99jMg++RmueggWhcQ42GOMzjcgkcnbxND0sy/GO52KcLLbeYity
iYWbNAf2Y7Qgmm9xFtRK7EzGMNwm3/ZMuqNxJOoYIZdz7t1hysZ8ajBSNsf30rlvmU25zM5nPHYs
qn+OYyqfxnjUVGxivlMSmOWV3izRkKZD/bAK/1jmb/VJUC0u/pnEmOOcHMMzTaKoXqAhRVfRqYFp
3mvRLNP6XmmD2XPpjdo/klDwIBAJxs3JXsuXaNFgoTHaWNfuhIHLLFhz3rN8gvVog8v4IV1BqfwF
nPyI8RcXv79YuNT+8x/o3irhrFg/gZojPCWZ9Z8xAmlMLVyfb77FhN0rQ9rGs+MymoJeztXfEeAT
CJ7nsOAYAzSn1v3M5GFc7IxJBlOCyu+sTLmHDrjECkSg+YFLwdRlQVE9e27NU7gksgznRKJ5YtLI
Knyx9blPlpOE5ReAkB5Cqc+pmyKYTlLXIHlJxlCWIQ2bBZZquKoAEkLdbjiOKh21dg6g18e7Pszm
Hv4Cmb0ZmZDC9fqrlZN5MehQiYJVZPGmw8IJ+mxblu1CjznC027TGf4jsfdJ8lZDZL+6t5YgH/l2
7FhP9a8nlYXzBqw0RBhljj1wbIQbo2kMPwTdlcQRLnZjOqpqrB05xqRzxyvFLGOqPzjlOVronhlE
0KU+B0ShLf0VY2A4frwOZ0YA3ffoTR2P9omtPrhxxOlvIA06uejG//dQAgfxQzq0pLS0xqX4iXHX
4ix6vgw8lnwbWcDYu9GfyoiAQWS7etxnyDdNXLyiq7nDvWlF1PU8n8cnf5f+glPvWPQrzHiWEebf
H8zpWRazZKWcCc0AqlRXVOVrKLvJjeMw+u6E5eyYlm/BDj9AY3ygB6q//d+nW97aG02jyWZ1M/fR
juyAS3XxD/EFkSWenTbKhF+mSjZ+h9Kbowwd5iHlWy12ONbd4wmh9caP44/Mt7gKjPwf4NjUF0A1
2GzFnEM0lplDQ1ng/x06CUY2SCJDJ+LArB0Lv38iknhbhNTwYhpR+qKCccUk+k5uKDjixqFXFreG
h47JrDzxKLP/3Yfm0ShcOMgywpdx9GY2g4I0vdE6Y2bMRx5a9rsp7T6fBxWAh+9CDntk7O3I9/7l
E3KPaWF9Rta142UOd9rjjRI7RaSvPpFlZ4C70eGJ5Fj52ivWgb6qzVnXzuVsLjMrAbqsHV4fmk6P
2VA+Vct9JMPvMALYuGDWKETTpl1oBsC2HE+ecI27Dp8nienoquvgrhpzBoKedo+qly4jQ8rfXccQ
SOReBdtRs5KMd66dbZGXzWVubX8l4e4R5+miA05TuKl2Uey0dCZp5iYJrIOpeU6VXmHmecn3h1tF
CJSVzqr+WAU7ZXSRqKw7L8P8bBGfWjpADtB5WNwHqGVwfEwZv+iKFIH0D9elHh83rpNWv+P8q6tp
RBKnA2xRzzbTkOocoD4vvIZzGoSn0kCRvlUMhFKLNHuYCXrLLMx++FjW6WBmlcT0IuxROvPKkq47
/4vsO3YcPWyefkCh4W967lIvtzMTyqVZrKoB0moD5OlbSx1nh7YL55IVzePBjX3cukBX6hHhVtD8
g76fZcKLJpQWxocDTckQuOTrvpJWLStf167ZmeOO7W8oT3a57rVbAzeyvVreIlLXsCWbAvEnU2es
EMQpjlsNDgKQxLFRIkUXLwk23afnOcw8J0/R3pe3KEQnE7FddPi4xzpFJVnL9dpCfNzaPBrel43I
x/4yh5MOupnymNgsWw1FE7LdMbPNSma+Rb67sHJA1vIR4YXrECUU6crkzp/bbtV2h+TDIqdKUOJD
Hrkf8Bj8CJpfXdOww8aurqunRL1U2AyMUtz/sbBQbh52PkYWrK0OO3YqBk8EVkPhaoxZBFGgA+uy
idjLreGrk4xf9P+Zruezsg6WpZm8FUxz5TD4lqr40oyUudQzqE/Al/XPQO5seQ5TRD3mKpMj0jmk
RaMjqua2hkqyHsrG8Z5YzNXVpgjrrRZIs1oW2bPNrPLog8gJ7RLnCf8CznxW1niLGKu0J+CR6+zB
e5YTjZx5uNzWrxK/DKJupbh3MoSvT6a9eQ5FP3+iTMQcIgvNPbpWzAC/bHJYQxsqks30rQkp+JjS
dPYl0HXH7ro5Z8PVq6R59iwWKmHasZtIIiW1JtuznRkpiBJOjPAwLSJHTZkJ37N3Y4vc6AqLqw8S
TDyq25KWX8Hwuem0SWoTT2ow9otlaJ7BqurSrerLTjfYky6fj6D5pynz3zCYl5T0fRG5QYh1QbZW
bfORwsyqEn/tGfbCC/p5K1lLGHqLPqaegCGCKJyIrgbDriHLbhaiZh1XPQozXFTAGyClqm0yUZSn
k9u0oP3lmZIEomImA8l2iTHEAs23NyZpdoo5xAYeAcoDEF9OeLidhHxgNjphYs3U60n99GFmZs7k
a7MELfnOJ9lpWJeXcPpcDjcd5QpMXFprynAa7003HaDe8VVuS8Kb+JM94zLc4AVmk+H0QK2w4/Dc
1g6mvC5+v1egb2o0bsnOn6UXUQSiSpFcmDkgT5Gr3wO3w2pUJ6eAG0mnhi//1TvqP6TEJQ4z1gbn
0IpcjCeujU72L74Ar92NyIOd8njp/2KpKbmY3/oTZczsfQK1QdSJ9Ry9BQWSeMMKdQ8Q0Zjs97H4
kJHD6GUL+pMe+m13wg2H8RCCFkODFjaRLwr+8ZOBGp6ECazl18GKgeUt3RLL8OtPeeB37AmPfIua
dlgDdFDJrkkWW6QteywPu6NRinabkisMziJ47pDAneg3+EonpNEv9DVJCfyd/i6cUsyw8F24+5OI
YXjyK7n4S80AW6Z+NoWp361HVClj9kcxxcYX4ZdZthNOUTxMP/uOCDIMOgBj+GuZDwdjnWsOhMZ1
twkuy3/ruQ+YUuOgWz3nqCbEAFTMxMbRGneyGTIUAEIGYcw0SCyIZ/qingOaUZ6ylOjs6JZP5ZwZ
1gQjQYg/gn8xIQoCHvAFJitw2Bz722WOozEGRRsBI/EITbGMjTAF4rRHiEhxn51w8GIWkmOf2g54
dtmzAkQPJczoTuyyvWNuyHvG0w5E8K4vREOA8oUR+Ert+FsE0IbsM5uCLp2eVy4eg9PnRnDI1Yd9
lEkAvLGjT1DOT7DWWtJzTbNvXBImn4W6xKlmgrObY7pPlNNUS1zuCuygmREy52O7ziXHCI/bs/sf
SXe15NaxhQH4iVQlhlttEmuYblSDYmY9fb52Kjk+jj0z2tC9esEP+9/VMBQm577B/zbicnlurl5L
D5suHIG3w2Q6zjNBDB8woxpAoc6TsTSCUxFFsPjyKGOnUgcO1UXM9qzW/dG5Of21YQkIiEy4je0L
2LFpIPGwjv6VYZ46J7Q09y819UwgY8RamYq2sHhhThUG2+ft8zqa30+R2iOvNgJY+fTM27Lbf7+O
OuXPcdcjPPxcB8eHcqIdGjUGijgeevn3xRejczMANZfSrEf+XpuuowTrTJP98/l54xFogjyGpYkN
wBwPd9BrH677SlB0EYocryTbstNdw6eb4ng6jlGLOC69Xrp2nrZ0oFPZI9xgJEPR/jkIY5VaN1Z6
+OMtPBVyimHLNLry3Gcbz7ZCVw+ry2e+r6NC69jHmWbPpEg86+9entykkb9I4nY5WD810lLLEnOt
JXB9j/UwLDyVrBlLJPwA4zmLkNqQTh/JoWFwo/NVISZoVt8xELvb3e3aaCfDbTQWGVT1Nz6EIVRA
2WpA+Ast32kn3MH4g0ayHzBv7Z4uP1KDWb3Z5qcbe53taX+aVN7yDNz/dMG/y3+hE35LV0/56EKt
upESxBvjVVjtXsz6PiysyleIR9vfeaf0+u8FoGTBYFv+tVTadIjM2NJwwQJLc/rBkk4bYnRXCMiM
43PYOJI6FbcoE75Niw4JL+BUJgroAFNovJEu7C1iw6C3a8ROZ7APs08A3Eh9MKS3MxDSwQTuw+jt
Qcfkp3In5UzqGNwi+CklXFAYTr+qA1pCHXr6fZ70yuz7IPUdM2XyGsats6rcbcbWvN53/X7UJ3Gc
EBGfDk7On9rwEB9SSjoxxbFIlTJcO7RNOWvDYxIiOyFkl2bbNAw3mpfUHDi05ep9IGnHSxBBPSam
pFYDTznnmnvTSrdTGFIJc+tPPSAiRAhSAcvixobOI5dAL1ip73O2LySto8o373B0w+1LLd1qS2wf
zhlhE9UGyNsBBAToqtJbdkYvwrWPhHyq+JgQ+baW4lU75188Wvr1COhB5DqHkGZZ2sUe9fWFYLYz
dXY3fgCkuMs1t50QoLDmw9ZoeZX3//A09uO96+RWJGafE9rng7NXuHsKSyvEcOdK7BAQMSZvpVcv
87n2HY7yapb/O3nK1c45MQeoDYsf9Yi6TFSBqqj3zdT+lB8ktusfy5fa4+KtmuQ/PG3vDbLGxP1H
pxLaqNpfnnvX8NbPfAfSUeSnRNWHwh2TAxo+w53PKkc1uxvu6WHJnbH8omt0zjiN2ti7O4nwnx6/
5s9OnCgnQdCeUt2TuUN45QAzdeutzoEj/BrY2x0JnQaWtf9wDnLGRiSXVOtEwqOyuJ9/7snigFB+
0BHaxXlx9KyHUzXbs3ilEsOS4hiKaZsARZE6t1z09T0MwFz7ReQzG/X6DhbE5CfsuZH5fTgHPTiz
mN7qbv+wa58dypNvBw/pQ2efNzlLS1+bxxB42Dr1JSYUXl4Lre1zQDL36z2jQDkVwMc1lYH7AZVv
7ljwNFbU9m8Xl0Iv1756CYu4mlnvuk6QBTfucFXawUljuP/zut6O6F8vOUszrPhLure+zlG4s/q9
iXYYedXv2dSTzmTpwkkXqDmtdyBLjomJxz/US+07wHbCJgakTw/xMSp6xIYgxm9QFgC47xV7Lby+
9ScIpWbY7m7aWtzV3m62S05/shhVevsHnkxJ3VLSGPfHjSaczCK9ggcO9yBXiJMBTFPXKiVg43gK
wxOnkaNIPlOQ9DZBzafOJd2SHjWwgGvw4zyl+t/xRTW2uJs8BUeEVc9cocqKxdyBiSG19oB6MM6Z
Dg5OOZ5GoDS6WTK3bkDb6FjuM7OmQo+Ec1b4avA5xBTrSD8M+LIKz1ARTsOhhw0XxpbX5vKh8EQT
Nz0K29MPoiQ4146Xx+XH7ZVonjWs+EHdigtdirFbkRc8+uvyc5KizbvFz7lcuQync36h/3MDnKLk
jwNlhcjw7EWUr8rX8ZnJPVRFs9CdxUeTshIJCf9J1GTI3bZ56YYYTPQ3GKuhkjkTvnxQyEIpDD+H
7Or8e+0bwYZ+Z3cUh/3NafBei+mZGmDDz9AgjSvOM8DModZxCPpyH4NX50bxz3mH5HiEWETjX8Qy
iZuTgS+BhI9acEle6j5Hd6h8/Xm06U77iKP3nuflC5Q0+0KFl1CdKPJJaoomX+3r58RtQ2UPchqb
BadEQ2e98DT6t2bPOwdD9f6cHHr0C0O9cE4ujkRfrs3Qm6gxwvYi2Ku5Gy4Oa3QupO6biiBXRTKQ
UgW5q4BnsaEtg/tjko8mp8wMeUkdIZH5iybhBkOBERpZ5c9Dm2BiKTUKLIhdvwJu9xSwm+1lf2nS
vDRxBt/Tv+tMhgU3eSbb1z/km0axTkW7N5D8wT130q6Wruilu0h1p8VKzJLfbXbr7jRJw5/7y/Nv
oTUbNr7MyTXIfzfpbS7o7bNlUul67RuyuttFdn7YPly9C+lZg+LserAKlhOIMS2H98fadYWqad6p
Bb0QKT7dECBuebpTWuvOoe0L5UfzzrJfkgxtjZTXfRdvLteRxI9Js0R0lGl5BMGe/to0PJHU3lUp
GHTH8+Tk97du3YCrfelOiZJ15n1VIGY7IlZFq0s2/6rCvoS7rg1yg7KW5MNtFHkulA23fletx9tt
qi9b2efo5l+xYKs7Di+70kOOlNu42K2LMrV8WlKOHyV4GDko/df+/iOoEn3QA9foe2DP/EETpuFm
upWAYRp9sLjZXmP2nWEaSAhGf/QQEYUbf85Q6gWvegCxjUlmykCYCR6j+jXYoa42w7pJbTEulCKi
OmTYd40mzuFJLTeJruqvTVZYpWPjSTEaNqBAVCmoDBpYn0XSwelRpmM8gcg8wwf4N8Y/7v8xl5HF
JhEg0vSakGgvl1OUtJ36shDDRufPsR8nyBa2MRwIf546Rls51oyuVzpbCCrVDjuBQ4TGuOSUDkt3
wzrIVgdtAP4NlrJvBZWK2RBcfZCmZ5UoAI5Kk6r4oedUA0p8yd9rVXJdqjU3/JB07FapRjESNi2G
nyC+b2JwskkqqYmVOaBPdD0gcvA35WusSZ1vUM7JAoLEIO+j8A1Hcqm1PC1cp1z1a7JIjbtMLerK
4rObMXuMFzohdBWEbig6Ih9QToB/u7h+H8CFy+iYb1WO8BK2cIAA2qIcF7RSDSCJuy34aOlm0RFR
dMumNtm12Ea5akwGrJVU21WGTZ4qUxfpQJ3QZgycRltgcYrAG+gm6Ox9wo+SSVhx41GSKuYYKTCG
9xO/J73SU7BjcIfaBNOgGzgeJTwcrrTuA7BF3715Ft+FNy37ApjOMH+8q7IXCw115pllBbmxw8oO
+9QT1n33kzgr+e7iVQ8z8sO2m6geGogJF7bbLLlKelahgXy9xpzcHJP1E5GQYCexlZB+ju7hMdaD
neEOcqZXDBKzT3ejoVXEUYT9g/VsSfgsuK0aJyTyGB/V1/Pj6Gv2MTEvn8U6kkA9B8XULPHa1uvY
nCH/oSGOwlqaPlsnV0Aj4sLgnJBGCPizpPBjQos1uZ22qWqxaDM40PmGALsU0mWpBdNk3eiQE6Ss
rrD+gtEWuar11/wLEPw8u7c23E71og90J5vz8LTBKxUTlzCjd8smDUCVB4iPe9lxBRM9//7mcZ25
bfHNOsQ/uu9+6uiYHpVnQAg0UUvt/LK9X7Zr03hazvjfjWrpZnrn0kyID7IKADv+fwhPT5NzAEF4
7HapoVdIVBB4TlzAYmghy2O6pwlFbjc8Qwh3Pnu2WL3o3pqQWbVtPFKf1NorngALOOXVOFgG2HPB
P2mXrm9tK077eTpKNGL/4Ffym4h3p+8qCyjnsD2tfcAFLxTk1JSFwuT+Gh/OHasl/6GpvRgnuW1L
7siyYTxvsYZlF3ek9r7W745H225h6zRPFR1iRqUUyYeEttObP4CI/aS5TZ+CYoeeHnsEy59DnsGw
mQDDsl21VbgE5y88kelALjSjFSMdMxQEmr16mY8y9YO9UAw5GrwpWGTpTZPLxLlYSReHxH6sZz4F
GNPf7SQJhCDhvkp2juRYBq9YYHTBPGPWqv2TEDH35tup3CwfenOzy1FjUKq1FuMMfDTEASpRtWCx
XK7GZ09K8gNnUG/720atxcpMY0GxY/yYH6cEQci2B6mKeuRSxemgU/rXOIXlaEfCAdwWFI+RpSPN
ttI2ps62YR2671TqQ78XZtejO7jQigdhHsvceaU0jX1XvgPOpto7Ri4AkBgrjEUUgBdUJ6ELSlMj
tThTyIfFu37k5onIhy8wK1QGiksfhcfaj4A5yXJp8ePFOzblP6ES/jX8GBfjaYhgVwYZkUyT4qib
9rn+3BdajZqHdrGA7yqWn3Jsh8hEYVX1bkKuNiKqT4afvK2vBbMGPlKsLQMS15M25Z3+3cK0b3OI
hRSBRSi21NdnYhat+i5lJrutdkvj5KKbM05o1JKrOk5wqjS9YZLj/ZeBGk9Ix8CMCaTr/Sdv6xBx
GnIDB+S2FhrfZG5cy+Gu0muAGkjn7r0dJQPnenoxztLpAPJvHzDLwDtg1a7CXeavvnfzhNAaPM+0
QBXm7t2jDIeQeRKoP+C41uq3mzdxsKpG5RTG276RkZv9Xo3kXF7snjzCm7zXuYQ3UmKMEqmnvfnG
kAFJY0y5L16e8T4CqaT+sTpkNrX1MKoG2LBTQ3BzYF+IMDWB/pRuSj2UL2jNCjr3NMktU1QrnCN3
6xU4KF2mKwHgnM/b/EnU+CpHeA172vWwYvGpzu0wGNNRJx8xiYtKVS3pXbyudXeVZKMS8ZisGK1h
JKq2X1wkNLltav1b/Cdt2BL+UqixwMPsb18eds0ipn/mLeZrsZ0bWEPyceVMMeMfsppqveILjO6P
ncoTg867Wm8TLKOsYwsDaNoVOmW9QchLLVcYuAvTCDH8HTGYfoqs9qQFxqjkqoyIQc/U+4ufoq4M
hFtevhQVIAJkwSgBvoZc+LiY5VmmvF0LmGEDQjpESxeH1mGZTvmi+PWWnP6lIgIsRZkCi4lTxpm6
UPFysto4K9fD47C2xHroa0e2NYdVFI6Wc3g7o0vCVN2tizJ6NEIUyoBA7elPc4zaY89xdcykEqV9
IkPAHVk6NlNgMH8PDm5XfXh53uuGdTYqcUe9FOQdoRPIDi0SwzR6r5L0DQcWIeQWdHD+LUJFu6UZ
AorFq+e5IEhLHkb2FxNGltVYu5C7fJoms6T0AxWuyeD0ZlTA2mGNcpmsJ2muFI+WrfI62eEdzcOB
IGeZvyxB0Fn62vY+GehyhQaZkjLFRjaXMLKkt04BgNh64Ukf4vzpTXklmBWWnHzFIQkbBg5sxCNx
kRCJQHuTz0ZT7bo4Rgiy4pdkqyDIETO0JXjxqlxuAQsf0sINVmC2Ar67pgUF1SFbFzLx/3a3z/fP
477krXgFtIoEL6ejfNGDEYQ8Sitt98O0+BEIBymtdwiQ2jBvgVwT5v4BBIw5bnxsStGtEFzNHCgj
Dezr4OJ80ZtjXcXoGEQX9HYa+B+0DaiHVommWRB1MuRNzQTbKEBThV/n5SqDrR1J4P7qiLCUYDIb
thFoKJe3Wa/QrtxJdRbP09AaD9iANay33K30z/1TjQe8rmUW3D2LQCXfFtGLx8APuTHquF93bwdb
avVy6s16SDbdoXdqB1eLxndJoDfVghsRRWxa3hUgi8tYNu2p2pbMOkklN/iGMAtIGxJQ/H+sZSvb
7dDg9nCeXLcNZDruPdtZR0Vq2UCd+woZhgiQdgJl60kj3QSYWNOItyLg4mWaf3lUn1I8575l4Im4
/ZEemB0rFodVYip8UPVX1StoOr6l9i2yWQBVOfdI3ZDM6tlp35F+nuYBW4TzYpau5qjyNUV0lsNw
oaoGATEIaN1H2ytAn7+la/VnW1JSI1FA22tI7VQqEbPF0SjxTLTINl7hJD5LI5T8ml2EVbTrStkS
33GSHvRGpYiz6H7+BXexLKe3bVvclmbKha1ki9Y3Njb9qkvKZ85Gr8Eb8hth206TnU8KsaiwKji1
QjWDbnSFh73qwQYaikTj/DJ5r37SF1E1u2ZYiucTobcqZHa97yW1z13JeeWu8mMz2kHKGpuc2pkE
zauafjqvw/u8RvHOoe1d65sEIZWmsKTckbSSeXcaTyR2zWL4ZNVU2H8YR0zPNLkn74233JCZ98fu
WyADsaEkLryLJA7+3fdliIlxt3/d9HNPwSS58hTSy5A/WD19R7/gJbvR3gG5lm6oU8DcVS7bT7tC
kLPHOMZ6OOHJPK4xFNDYc+/7vPsqvV8Bpb9W3wb30reRh1hgqhSK0pqj99ZbvZ+GYdz4xUxgD6X1
WPo6P9e6q3fq+Q/Fzvil/ox15IjgE4tUbse50wdJ4khmRF/87/TEcpudx8EodpTmctFUPLP23t26
WjecD8LoJUjA3epN7TKd1MMPNrG/3zsW6K5R6X8wPsd/vxeN5x/b391r/an4UxT5tKH+2RmQQ+R2
r/+whM+bdi9P+d/isyGOETAVmnk0+wYTqwd1kXR5adHCusHkGqOBx5VDG8z4xNTD1GZC6heQgKL/
KuamZdP0hRUPWMdQfmUju2qR//qh3QZ5xs6A+8OWDEw8vSf79ao7Uv69PJVsTgWyPOehbDD3cza5
RN3QJ28EK3qHmxDpGYsbb9UPq1FoEyvzqwRzzgPa/QiUQYWwv3x2W8AX2utE/vC808pp1F6uX0/l
mfrjNJzNLGpBanT7YNCxh5teVkpP1XxpsGncL8dTFW49K1U+KgVRhE7nrNS5kb0rbSzm7WvuSiSj
Ps22pcetXK46/qtVskXuRNnghnAdV681PhkMI8+nn+3RsbmDn6o/n4+VblEyU1+yAn89Vhvt3NnL
rM3IeZWyMNMq6MUCBfYoWPKUzL/43dPxU0iDbuVG+bZCNS130Ps8Aimg6sLY/58UmviAoylsYK/J
26k8yWo8Ho3tZ51XBIs97UUc1Dd8Amnzu1Ox+rl6Z49G32edj+ZX3HUPnZ8Eyyz/LpEPWqVRcKDy
Ykry0B2OUNNprgVkBcA/GsYbC7v6+71G5Gq4eeSRRJOq8kVu8UK4IqwX02DA0mAp86tRpJO5/0Cr
oY21OXDMQUaZfNd/A+1ydbe6E6UtF3CNEHxfHEurJ0F28zTuBkyP5Gkfmst4oH+bn9PTHF3TOO9w
l38p6BKenoL230dDsjz/GJUDxBEo9/jgMF29Bx6BnF6Qr8fHB0In38A2jS8jPpCG8i+AK/m5uqAZ
BNPys/gAfvvVGNTIpe2j8fP0mTBtbRlk0BrEL08tep6DU8ufLLP63aW1zXBjkuUgeAqXwBW2qJ8O
mznD2DUz1FO7FDrRQ/N6orHDJbhsrVsxW9zeF38Pw1s7DH+vL2jDmExwD/sXUbLxHSqWN2L1rQY8
6AGIdv8RSCxyyxbU7/p5G5qH2pfb30vXj54DdPdHPxMNu7wyOMrlCcCI35hfMSFSNP7VLT7BCtfD
kJfY5eHHCah3r/U21xK8mMG2GQQJho49+82f7IvZ5NBeLXrEFhc/F24jPQ3UwhcItqH56utaggW1
B9HsZCHm2etjDJTs34kCut4ESTXp3/6GO6c3RY3hGI9IEFBEL2tbS0Oi2yZIEk5h5akSAjnAPhxi
/5ZK3IfIKpESigi3skWi4kxKrb4B0qZOEC9NLOphYucEp2Az2we1ROQT/zUNVm2KSUvXaqIYupcI
AO6wj/UlRowYTW3x8lQnQkEvNJbkbyioSA5MhPxGu1w6jsmlK1lJKNw6kBULdErnq0TQLr2pCWXA
kiMpi8bR/BO+5fPW3vfRYr60XoFigS1fJ0NQgvU/8OYsLSeFpzBdmD9sP+tZyG/4F4+7h8fG6/L+
XDZaNIN8LQJq76bX1KbJ1eqTS7QgA3heFMpZrgyfMDts1uh91e6o1NjelQt1JvGL5ee+UGdDuUPX
vO0L2m9+ykwcaGvvtZZYOHn80+LLlVrmSwCEWF+mOspH5rpno5Rl59wX8HdD9KV28KSe3aH++Cc4
VM8f8G6ASjCCcOUD+T03DOhq5sMDypVPueGuvcLFHw9oPWrz/+WDdy2K2vxv1kMb/wePHvXlAtOX
+Uux0xiuX+QSje/tix2TWezrT+Sbt/B5S58VODybNr9TtGoY6zuk/c7ICLh8Xxo2WkER4Nq5DXOt
Xbrs1p/p3e/eZu3KIwOe+1NqSqyPWcFwypEMmL7m0tzTJDu2oGaMyY7RtltN1q+Nn21Lo3PWO8TL
l4bx/Og+BMi56ebXAfENsAs/qNqBkelMKYO1K/5uSnbx/KDF559bjLx1h+PPi3n9MCXJGEjV9c4G
M/UseAcaObH8fqVLJgIeZjNcdjZDyJj+8bdAYvT2Oqag0lz3T6+H1+mHM4uS7uYRtL537pefb0/2
pqJ/P5j9HF+CvbkBDB4XG1b5VBjz3d5K3yWMpNXTkuQDCawHdexyoGUZuq77l8q3M1KWfYirH+X+
4m3znf/QL4WbLT2NPhXnJcTfc8fTk38Fbszr7R1JGI5qghClZ9QFGH+cPAowhim0VB5PwxqIOFXf
adOLM2rVGaJN1QhlhIxZhS+jUVssP8W+sH7wZd6CFut+ENo56eJx/bF+Fg8aXXS8e4gJhzToEIDH
7z4EsusW8sM47unSDif7pyZy9cVzcGj9aVKpGjXefLpPajB5/Zzc2d3Vl9zN/N2RXwIK2i8vSe4m
vkoy1rtBZTKOSliHi9EuOevsLTmH5Irq1RzZa2IVTMEh4C+Pptsf5d9KywjbZDgwzjaUESZs0N1k
MOk1VXFWvzmYJIp+W/xzNQpfOYkyf/c0UhtLjUs9MnPll/ILFOHywdUJpmZhFdmhRb6K/W3QNS0E
9QxZ046aOfdHt0kxzH+aHd+zuaKT76yVW+3euQNq2Chjf9Qskqyg1EL4I5ihb95lPTeTKbjUx3FQ
4WgW5hEfL0VtnUr7F95i42vyfQoHDMv0MKh5JlL5TMaz+nN+X/nt9NcRV3sYtUuqtveinvJ7COPP
4FAFgJQGukLe6hOurk1kzr+QPPwEfefy5+XJg3rO92tfQe51/FF6dRiXO5bkAJbjRYQxCdCMkNHa
SctkQbTTnMzInrpw3ngAnOikYzU1oDqvP2ci16zyca6/nHPf60u2W3dyDW2JwOwcz/rb2uB46TdG
TwdYyEoJudW5vmUg5zVTJsaYUIqckumsu1r0y5eOG7jsXhfV/nr9cFreH6/3GyC288N52qfBlCPC
e8pYiG5LGT14hmg6AptjUibAqW89jZ10/Ar+b+Cw6CSIHFKXOWGjdH6Mj7mHJYXV4uyuunnOX2ZR
rrrTnlJiTIHkZu+3W68Mm5q/Kg5Pdxecxz1r3Z9D/ue06s+uf/nd5/KQLivvRYnHZdydHClMxeVt
FzsnV+mvT++z27W5RgaqzkLSNJiS0vcOcL3m16fy5uFcGRQ8AyYHxfLgvHleXzqTRZ9IbG3CFLib
xwEN+rZylypQIFUV8q2cAbgtndJdub0bxTT1l6f+6eiFpDyUCyTDySMV3uv7zqFA7Lw1rT2Xj8kK
fI7hwVYHWco6KBwei5Nxs1LrnKiSV3r56f1F/bWtvs5ZFtGHXEcl1LG9byMdt9IIn5OXHgsR61kl
yZ9G0ZanSfWjSKvwXOADV3kFX7OA90UtufHPoobCVAOcn8ECHn7PmzLxwll0wYmobecqk7fJTacB
1SIHfVYMonWz51teF1ZvsNA5CMFzzQwiO5fh9dhgmKqUw2zAjKCXVa5+XYl2nq+DipPD4P7WLpsx
IkAdnhu73sJyyyc1+jbMITfJodzfs3wrxxInCtAcbqH3SPaerSwUxlG0V3AXmFq2OC/lmvIWW0m9
sal1iG8HY0Qpyu9GOonUUPdaotEpURGGKaVC2H6lsc8zUpm4SBgubovdExDEor8r/3OZyB/7+Xx3
Cjd96E8EvcKqtSawdUG8UeidWqNVr0BF5tinc7vdtovowMtsP+tdAtpa9KSpP6e3c8eOR7G/7l+u
7VLwVh2yCVhTV8o/09zP7R7Kq+FxkV6cyoXshpdM2aScbOad2T4iu3YpJpDEDTp84LPn9pqW9DwB
z5bN2X2bcju3744x0UEt0A8Z6Y3SGYjVNtXU3C6S/LMk/3KImIxUDl1a/SbY2GnFXCsPUbO4xUUy
mbNMerqGI109HPi0by/v53n3Nh82GvfKjNPoqTTj+pjdDt0xsRWo/v4BkGbcy1/ufWFp2W9UPpWp
uZ293NyWUslxyJOIYs/v17O7E5827hFUplkOgvGTHDA7XsU3sFR5rqHlWebY2tZInuVSA+lRsSMR
150Vniu5mJOrQnu3WcmoIYiKz7P9JZtfHDbXU/d8GVALXpLwWVFfiD3y1frusv7J7dICZShWeATz
tv1c4amy6u5yd+VL97T+PV/T2jI56YjtkZrS3Cl2Pu2W2QGLuJQ0lL/gRoV0YiZ1Si5X6Snltvt9
tXW4RsvC77jMsTQtn7tVXfg9RmB0Zp8Hs/S3EcZX6QV7phSfc9mILlOZsAbPdS4atKTRqJr7WiJS
VO92m2RJAeka15LcS0XR5fR52xvMaoRr4+/jyrJVZInQ3MCcmRhxhihx2Y5njcEEaMssVFdzMP4A
AmVOub4YDQdp78u2w9GZYOERAKIaeDh381PfG6a1oBJhSQD5ZUKnQv2enMNPXhibIF5rRtn1Hzvt
cdQ+UwIlDYSYIEjLQh1hPbpCT51y77MqZHcMEE2/nn6k8iY12wUjFF7Gnak2+dQsL9KR1gCjM8Q0
coK42lznk8YkM3bgQGhWcMwl12K20tHyakMsngdssyW2Kwb7Z0Wwxj3ZPoeZ3v14Hxowt2J8eWJP
+mgBh4hqX5ea1XfQi8tIcm7mG81eiyhhDBW/YMju7KLyu/No+1sg3u3CS4Ie5EZj3GzbCwE7/Tv+
PaJzP4u1sCujmVFkNK8na7qGTUrts0Io3QBD9qC7KEsOeudxY7xhHlZVxBzvL/XPoznI4nhqVs+L
h9xh9cBa6pIzuOY9d1i29oVSr3LMvx+q525hOuoWc8vHauko3F06hcr17ySBWVUbhqHFZHbWJ0IQ
PtC3b5Wp4R7bDdPTc4/B3DhgSvvjcpZnlHP72m+z4+WjREHNiGb9U3XMl36ndRyRHAGDCXSY4mwy
ey42Hiel3nIu2ibLlR5IGGuub60ZwcGR3/cK+85tnORv7UW9fQozS+3Fh2VjMN/cGfE4PJhymSKO
SbxX3xuH/mnUMnKtVJNt9T7ITyJdnUC4l20sLZQQXLLtYbDddNgfHce9EgH6S7JodItMcUtJ5dyq
1Xo3636a5Y6tk4pn2S8yw75lJ4HY4HnzkN9l+Up2JTc8y6po38fBXNH6sLtk52v7tlNLJodTd7Zr
HTb3yxKFxeB0aGhbvXxMoEtOr/PG4DR5rl3uZhcD3kf071ye63WxtQdMWR7/5ov7cq6bO9+fK1lF
9Tw4mNQftIkx3YD2zutBffPS2Dwtqt/IKzUd+GlvNX7wa2X5fqo93xpy0dXPatfOF57GJ9Z0n5Pt
U33/kCv+1dfsaj73J2CR8+N+9NrYvVHRmYtw1cLTzIOd49kk+dGdyfJ83TXwuTIkaLTJWtYWz5X6
w+pwr+i/Tvs7AKhJe81bdvK3nVJWSBYrEJXEwGq1g+ecw2tB+QSqAAijUgDI9gwAXA0g4NRcOA4Q
3n2Lw0qaz8q4iatekYIXtf7kmsBnLx41Yf9Oaa1X7y//Ct9zWf2osyXjobUVRMzgvGOxL7m9HdJ1
a9Ke0uS6KUMPvUqAwab8YuMAndzc7aMt0V3otE4xBILr36x9SAnqoPihMJbahXa9P95GK/BUAN8I
wgtZ0vJp71iOUkrLdKHhZo0Cs7meYzROQIOj+TMp0f4qnQ0LrRKBtSJIrzL6lpJt10vWuO4QcfYA
nBcwmOvWNdt2iUW41GIWPEUv6SndxJRPfittmKho55FQuUjrH0TS/Hf9ufrhx+gjrCnIIYN2sMup
LGxoEJNh2Hdy6TbJd/LZtjXrV+JJr5pMXDLW4dukt1Kr6vdCy3motadxXGz+VJPbd7V/uytmjd65
tXuuxdvWIkNNig7R3761yljIAgob/w/nLxxRok2k69sEZYnPnXI/gFdXUNhQwo/nzvxlOjDIIesy
axfvR89e/UCRnZ1bj6Poem9QF8/jXFsN4sn4H/2p0UPlzsg4bgT2sFlhVk3OLe1O8j0Ty2DWe1l3
CevGk3b9+efd7Kqju58ZfUdAKNGxlbMYCDYnrvmh0l5krMFSX//mbmjytoy7L3eNtsFvcnRfo4Qi
XFLGeTUZ9xMYBSfrro+T8HUJ9LDchNAIy9DSuCa32Cwicsr5eGVtBEri/v8Qg+GdIdXiqZ8QMNB8
WZpaZtm+W08w1FIJWxLW9ij6e9w1lQu+NuerQflTqKVmiarG1v8b8MTTdPk4j2edufv58Y02AH/p
mK9kvG+N45dcal6ZepfZKlJYucBRRAoilYESEBlFrj6GRE+0m4aY0eF6uIbyBcrAduJGHB7nLCvc
7dJdWmpqC2iI5CO7LXXIu2oucmmxj24XLS3UAwQwVAaZFQ8gohkWU+ED1lfjt5DXmm9nW7Vqc7KK
azq93OQlzfvVZbbO0fVhC4sNUgEtvTUBFlGjkrU9ac96e0J/AZoMUf1EF4QS46jP/gUY1ayWmAXA
ENSocTDfDQ3LSE8E0ruYeYeHb3PVXcwNFpgHqykSZ63J+n14kcVsmxREwWpS7JvnDE+p0BLN0q9L
vGqXs0Pc14OIvvJROdPi8GTBVL3bFOozWSeBnZCPQkv2awUMrpdvWwV0LFvzXr4D19QGl06unQk5
xBHYf82PKAzN+hLAvfYpLqTbf89Kt6jFiskNByQ9uy5/r+ZEid/Esv+AJu95LNnB+pxlENO9Q1rO
KkPAJIsNocEDvEbFjqYMHTfLaBTd137WvnuveWWc+baBoDYhDUKUvqDRKz5UftZcYcmemZJ5dpgN
mj3FrEAKy4S8r3nlbWxEDiNFd1wGLDbijLxiPbNgByNTiOBzPNMT6LzpsGZOQO1DrFgMl5QtRjTx
88ItCNdMZDbCyUE8u2CcmLT4jltv3Kpm0rCIcKMATF6u+VVomaLbQPjK+CD/f7Ts9h4GremlP/6L
zKxWjDVb0/4knSZPSC+9wxv1TFEEf/sfFjqQdOSt0RfhTv+3BbaHZZXoMwBZR8Obj9fx9afgxU1Z
otiHfQJzbNCGAzNxs+UOLynfa8Ian1qzdHpvMQRyY+AbVL2AsMjXD8FXq9EEp/IjuF2jnjgc/q1M
PWQKEoH5d2lhY3SDYQ75dk9DLPdMCb+mk2FgaCWIQPaMca0ul0OpOUnn/dlw7mzYoAvVs8p3HZtu
Ctg7uisRQ+vP4i9T0h8qVCRBvZ4mnkQnl6x9L4LMwIawzuqJ1AWIPs+5h5qLS4HViQ+9GzROkCWd
M/pETUvIg/dq0TTzT9R43qdyFnQQi98Tv8QXqy+QBkx8cq0iukGZ1w2c+9fiMfw67XBSF+mWuCho
1x2WLGnpsTT8f6Vc2ttOiIWBATV53GZfV7FjK1DZBZYd9KLTNSwK4CmnHYbaPjDZLPAxhgq/US8j
/1xqgQBjqe0MMRY+e5kpeU+Q64xyPTt31grfRpzVMqL2adHdUjSShDlSUhnAEBGcOMUmDPgJ2IE6
RWdMUvOcGJEjQWnjY7SMvrnzJFA5gYIp4ZDGvy2QGXj9/fNQu0pEAsUqrFlIPJFKehGdrPVNXM6m
AzTCDFiK40Enh9XAbct+3bcO6eWbfiLiXaAeuCnEps2baiyg07Nci8B0Z/NdHFQHEyevTfCy/swL
Ljx0HxqifK697xYHWy3VYT4jVjqo9YwVZ9EqWsZEi1rKA0c/aofgdE4MW7yACeUpmxD1hka++GV4
77nvW3zhRXOnQvvYpWskFBZDtqRISQ7pIprGi86pv8lm0gDHzEvoftfJ6+Xao4GzPCW2a/lARfyR
QneUbFFi9chJ/2wcGPlWvrXJ1ImeiQ58toDo8B4ftI8JqDXHDyJUaOt+rtpC5z1Q6hVz64q+VklL
sTZjE3z8hgmzcpIUERKRFdu3J9IsGV5waHF7W3AQWPjWm1Uo3uuWyaSg8cSkGqbGPgvsQIO4rJDR
tbfAS/rAFolTYzy4fMMLCqgbW2olVK/Q/5bZpdueETFh42RTwsNn8xBXLGtDqZ+8V3+839xZJWLA
oUUstx12mU5XNnmSPlmiqBl2ZqF1a+k/IhAYFGqnt9y1ceIgaAMjINhzb+XsRrkyaN5tfJzRWVq9
t7Vh4IANULB12ZeUbP8tuUiaRkNt+nL51ovJd7YvEv/bWxVjJ4CDAi0ovbgImCrysCHmGsP+OxeD
D5U9l5zNCs4vq7aT9WhOArYrKtMj1rNALKoFtlD/hPE8ftDrLrx5RdBq2Ez2Rwm1Dj2qkx8suxPi
E3quMN2szHSYQxoYsuQD3yi55jzdZRKFfqnpxJWCMzHC0Njfm6f+43r/zR/wSCJerVAgH9s//7s2
C99B329Hy02C7HGRcCCpHLKInVNLbvK+6Des+61Ed2/nOvbjyU8JOWZh85tEppdWQ0d5SpskxLR9
MusdO8s/Uk4oh2o5qLjBP2Dexc/GoAxUS5FVlp/leqWfa2bH3ZtvOB0W74G8jngWBd1u4humJRBa
rmjxc6JOnRuOHw69kmMLYkhmVGpP+v/UNU/O9Kf5a61XeqTmJjo+hsJDRZPVeuuu5AuO6COc31Ka
KKwafQt1g+rgYjHs4m131ucxm+Zb15axn9dtSf1MH7gLdEw+Cka09P0slkKKv1Q3l8pTvdVHTRd3
pbcwMKCZ83Z6K8GEQStA68x6fm4bjAgFNwiLI2T9x9J5LSmOBUH0i4gAeb3KIIfw/oXAtSRAIEDY
r99TzEbP7Mz20Bjp3rpVWZlZnOI4F7NPWjMWavvZ0eJT9J5LLL2gTrMC++dwzZ2v4Odj7h2f+tch
rU5mUWDmKAuBhTilE4W6H/2r6KToHbE6yzUEGf/k5dwR6JNsQzF/Jp5AHFo2cbdu9L5i+nrj2v1s
sjEzjl6BxqpnJbcwMMq6kpfge4RYC2KNORKfbVwgRzjEUqnYvUp887htnxjej9BLBeVHFgYNGnmG
c/+T4MHy5RrjHtg9dfJOc8jEmF41p0NnDPCl9u3k08W9H08/mmycUWgJ+l+EIlhoI3zEBOCLkJKC
yDkGWVpLA70HU5EzU6wMWZnxmfqsDEwEMhRNsxKQaKNjq31EzwkXCzIEKht0OQNGcQV6u0Tn8GYl
0ycPGTnhaf3jpEyhJnt0t8uhdEit+LrWuX+YiL0+bGl6nCHD6NJycA2oe7kc8IzN7X2NViriU7qX
pcQ+nRONVuuwjK/BcY/4aiCnGJXZkCZvybuRFiuQ6ih7uwA8YNdS4iFY9e6IkBpdRuLeZtgskPZk
ybtjsiaKGGQ3xoWSviL9Jn41/+i8jhGG6/N8h0um8+Sz3NdSIzc5paELcWW+KHLFFn2Vnjo2i17a
cMS4YCW+wqTKp44cHJcESDhtItQ7syCrsYRbQo8nSv+SpODNs/B4OarYZMj0TpHBkVyQH7GSIyo6
rHtzKnZi34+F/d2CWyh45tFLzKNPzLpcS7ZB1EGN4dlsOqX7GZrjcoOnLCZ/qTqCQUWj9kRMksOD
or79QrBqkxx/28RpjzaZw5GUXvFIOGF5RPOIOuPYFRfzJ12mCqtqTL27Ck4DNWabejtL6Hb7cvER
3hPtZBF/vSzBqj0qEnhz7CjKB7q0Cu1NMEj6sphWQM46cj4hoOnhQ8EpZfOuCImlGOjz+a6cdvX4
PUbXOjT+HlNot42tOtfZ859AGX4GcOdubbuDSRE4w3VzTaRstkdzwgmM96CRINbAm/BFE7FPp7X4
O89Xb/ho9F/FV/kMDEECI2QaDsr74BiSlKO8OyZw1OgxwqWi71lQbMDJgCeUb+v+YQf96Tql7YrF
eY/JODxamZ532JoPdSS0YE7wSMcUEdx0u9eYl125Wu9ImTT37QP1wuizv08gJ2Qo7Hc01ZilvQO4
g7pwnNw2VQuFg8MwOxrb1Q4ctontFMA677H9Wdtz4084Egnxbode4Dy2ZbQmzdATLKwWAQzVD2EC
MvvPNrQxLxI7qUYK7Kxs0jzQAJCEokGmhINOW90AuT4GeGVPIVmA5DYoXIc0wpe0FBuzZ6T3UKnf
MVF/Y0hZxK0NBDQacnQ5gUNRI5PA3iNI1fqczeJpezY/1J8UuJQJnXQuVtMcxua9XVR9HQvXbyjs
g9pBxL0q0tY9bTEMyvIghvIcjVV79QnLe/thMK8mbOaMiQ6UR6pfYga6Pw3fOge4z1JMInVX2k2K
lofHP35V5Gqzxjlqwt84RRdsbN6eeYuOhFGqPSxadQ+ylRBTQfnfDGQWJ6zG3UOfwlQpqIt5TdMJ
rhtOtl5OXnRmGgSV8hmb59GjNXg1UzoTyr2T14HCVHarh57LPvfwNspBu5XAQgiGfi736enTIjsD
0lDTFwH2PweQWOq/ExoYmKDaEKNtJnEx7qgaPg3HFEKeXzDc5tBTjxh7Opg3fbTw+m3rWbtphU8a
R6Teb/eq0ncSS+rDARFMCMnUfCW3LKjsCHOW4t5pWl3++0YSdulWFpN2MKcF+m6m0E3gvtILR2Jg
aO3bLYS+DIn5uvJFgXSIVsjxH5hJoPIF0Moz77xj7YOFAirD9adpf4f59XWhqb8aHBRcLYg7UM6Y
oP5VcAVyGCosOlFm1hxh7wWthvd8usgN8oaHRSJMNC6TCkvI8krKm4xxru4B9Abq0FOaAcZU4w4h
GSJ9hbJggFtQBmJIARUOMiX8P0ialXuQwXCydGgZ87SWAVVdOvQ0usq91rd5usq7QW58M/AFxyh3
BcMMi+cZbXfWy+fomVe/GsHU2CIfeRkecRBRxxfzgMKndX9d14VY8JqUjgOYpJejByGNBs63e7SZ
1iVuA2xNZhlBdELQBQ2BOU0DWF36jFkGXTV5CpUNquVtQw8CEyZoJmX4QvWIeT15Etgl7O7Ne4OR
DKrJfF6+fMhHCKkV/MfoHzi80/sCW5T+FxrQiZMO4jzUDgiBGHuMHsP7GvIhZFp9e9qViOPLvdn9
LOiE0P5cZXCWGdPpEFqaa2pmpEniorWhgr5YolKqdWSOTnMvRDJeDqdRVKvC4vLqvxaykdmqjxQ2
xOIeVd4UJmEZfhiLS9hePv4kANA4oY31HuD1Nb164LMDNkHCoLsTpOVFgfPkK6UXeyWmYce24GIg
DKbhgn3BGqa9hKaeHMQvn/aijJOeY5e6RysHs/77wMxA+C4tBJMODktci6Kjxq8+75K+H5w7ZU0L
SFraL480Epo9DM0zzls5rfpF+XLzjdG/wKKyh/fFA5Emz9tVACihlsMshh+lokD5KVyREllwgxjA
PT+NG1tuKFKRx7CKTGwAGB/nPDc86c2kqUn/0aW/qGwv2/uLye2etUPKAoqBvgaaEsLTiES4w+Gx
NOHVFD5iAgWse6FuWhvetNF/geFhnEoZN1Q/yD+8K5oCOsnIhDzNu+zr0WFjY613FcfPu/uaSlml
d5m7xiTH+aXXDI22Gb86eoCIjpk2edsGWgdFnJQMHQYvK52rV0Sv9iNS2m/XHBK4oFFiVMRE5bQl
yOQYw7Uhuf0w75MYA7RD+hwxArqHmwnJwJ5rvQrNwXOqbd9uv07gPtPZgn366h4WdmItbhuabjff
TrXezW/5z0m1/6YMkoqfsTbG0ce/9TggkUwBJ+ldJfoJb6iLDmQTOwg7GqXN16eoww4aCi3xxUyo
DpmPSbL3d/u4hz9t/pl/uzTx9BWjEPxiAmcmLCar6ICJJnRZTDKUtAXISlcQk4k+tDMG0rU8tFYQ
4IaUCf0W7YBj3Oiek8a0TnROvrxn9NXhZWvBs/eYxtSxUPzn4CU0LlcdNouI2t+zataYMFMTjsCS
eAqIp74YdOze4k9kOVnUXKjDN42xIUbbE4a+dy/pSYx7BPhkNHaULVcLejLBYw1lhYggXiXf2R1T
JnLWv2vnOq5QFiGF+sPeGmzlimsUBqOjbE/X1UdB/kkfwQrTpGe7+UBMI+PDGxsJdplrbpqLvHtg
+iOEanQ9beXYfrzb58qHD1GR+43K4Bq/d3BWrWCehQCRIFpSvcEzJ6NnP2NhRIoPkooKOzhFhzHT
vNrLTc4gapAgX4ABcg/XAtE7praPDRuuSgjUqdAEOcvdH/R3juZkW6BIL4BJQE8BJ/0r/34nWRRz
IsvD2zSkL4fZysHjhBCzCI7rO9AiD0Bjg5NKCZZMvudu7s5mfHQh2vpX79F+uryDYOUdSQJbDvCy
+JKgqgbSAaAHpgHeBxi+RRjYwsN3mpRt8Nnx5hGAG8QSF1qQSMbBANCBeoOHIaFy9nDX3Npf5w6d
A5iw7nYLgZj+EjIskD6BsBQ+DWxiPtnD3e0EqKEvTfKN50x7bgEo8b2DO6VnMcWcFFh0WcA9FuSU
TYK51SrECiDQPBvvK7G9EDcwaK28P5lhQ3EJFsIdgRQk7lgQDJzCJXZytcFT0iqx/VXb8NTuYaNF
Bt833WcM2ijPzT15xmqqwRM4hxX+WhZLj04wc8XBUPiqfM2Z1Y6MGJcH267un5zZ09kfeYN8dAe7
zYjky+3jsMVbBtmRzH4sTl6bpeCCgE/gSsCIIHEGvUOBiCGTAcPIv974Eudegh31OngAN+HlTh/O
fDod/GsaoW2nl2O5u6xNRutNPs4LKDMPANoBM8VTR1AZMROT0pIUmj9bXCAp/DG6Aub9JhdelgKO
WCpQBr1moFbDE1x6i5+EMy6AcN+JRZRp+LUASjzLDxEF3JRIDM2HygEYgzeNsQobTAWWkiUBUtp/
A6UIUPHlMdNE2kUCIJL9Oqjw3IHh7/7gwdG+4C4DOgGmwTgG6hAjDgxjQJnovwUKMAkZJs+fu72N
IGq4i4BdF5TCakigY7Udg21fkHTWeiDvkvcNgGKxNExuFpJaPi1hdIUipbFt0gigwZ7vcL+CUgFH
Gw8U4CbqyzZAbv5nDtQlV6dzvLdhPx8QBIHwwt7Dl2YOX/N8CQ9VzHBxWHjvO3AbgxcY0obgG1JX
FjfoPw3ts/AZKGuJGh88KlDNeORPzG8geanYy/+mz3Q5dq+Xtm57rQ9sfe+KltOKrjBkMp+ch0qB
Q4KE5bQD7zgo3nuO1iGzkAL2r2cfX5IKfxHcLalJqIw3oAEHRqew1MtoxX2nd9d79AtM1AbFXtuT
nL8V7ycAEGkm7FOmZkzuNGvZhMhzNzIDDmsKpI94SaHioPNLqwe75aOvczsg1DBbvJ/tyS7f5OuM
oaXvhsVO5fLjnKIkHBf4+ucF5zEpLEpwu4APKRNeSGER7cA0/Il6bgttD1UeJuN1/4LjoXn8F3Is
Y93hyUMUu+0+Ux3WErJ5ZpTyAa7+6ep/sDFD8HrzbFBkVKLcWH5mbTJpqeUKs3iCCwXU1xe3GKYM
5MQBc25v0BhDBiShIWkoDlxGEsphBqnhgO6SnM093sI3TUIdso2vZL5C1sAIXwo7uOLoZHd4/OV/
5FU6ejH8rGgISDFG5Vc/Agw5ria6vRiZIfpNYCBoBVjaYIAjS1CLVm1zUoXnhLGf1JgtaHQbK6o2
Sp9xKTRfwPhgJtJ8lviFsiLSonPSjBoTe2mNnvEpMTz8bNKMxOTVLRJeVEFVVgekouhaOYeZALQ4
Yf4nOjhkwm0bh3rbM2jHMcuA5iqtAEqDT+d46DaOc0bQlq8Qx00VOELtMXA1VyONiTD7JoyjNUdZ
K0NL7mhvVNb4hDBRlCVS00mDBAU/k/ZoHeCnisqC/ZR7H1jbD9ytEJG9YOt4X8ZOsKShpKIhs9rs
EGUNwErb8wihZxWiYcRFAEotoidqhsc7rj5hQ02hApGmNRe3BK0v6NAzKX9nUhZYnVff6Ojpd6Aw
ReZP46KU88vc6BiditBch2b3HQ5x1YvV5A7tXA+vAxVc4YsNEuaGYRVmQT5T06zzHTzmj/mxY42M
noWgdGumRac10DwskENz8mGq3DNeha1B9Xef8/1eFl3nzZ74Jra6zQV3bKj1oTUtGrwcRjSD66SF
Eugmw7AQh+GTVw6OA8zsyISqkQ7xCV8dQE9pCRz6+If+GvHg90gjrvQQVtGTTwr3h65XEWCtE61C
PV2F79hMT+irWQCPudYzU5pgW2X07b6H2o68epGlRQrTJjxO7OFx8g7z0WF0SbEW5CNL9MO+JxRo
i8OEnlULbA1OHNR2+HHBA7ueIgaw5oLRLwuzQTH4hm9aBsT+rtW/JcegToo9DkJc2So5zZqLKoER
2lW7sBI5BI+BPXySwFp9XHiwJuJs4OcwIdrcZiXNinfCBwvFqqcMuIn8KbEauRBdR/ngF2I3Hu0u
whEXThStMiwmB1Ubu01Px63owNcq4vmShm+RI94AwflvaHlWZPtHNyMZbwWwkWLybu/rmkE51mOl
/ei8vGr95sINTl1lbg6YSh0bvcZS6xm9w7SIisjomQNJ19H08ESFuEQF9u/ac4YbZKm6DyfR14Oy
U/ugFJ44aGbcGsu7cQqSpuGQJuaf1wlLLSljnbybee6M1cFLEvvIk4zGHDEvhxE64sIl56Y4Xdlu
lmYAugWLmu9E7xByKtcF6JSQe+aOUVfQbSzoZJ/6DEiU9qGcyTSE346kHLYvDp54ZkeP9s0vO3n3
Gx8jM/i0y+gSrXpmgG7Rp/ZvayOl94wrvxmpqdFpEoCyDmVBUoVFULPUGn5Ou4JEDDNKjMVwYKRt
0WZlBJgxuC+8vaRDJV1Suup0qkCtQasFYKUtyn8rkGtBGuVEZvDAGC2BIwkWG5dXMMkfmPzQXrWL
DjTc2Oo1UqP3/DtPr0DgvfNU61kjdXBkR2ujy9ycEFk73+GHWqHJb71bzc4bbWEOi/Q4Mfo1lXE+
YnEu0U1AIZThpYRz4AAOfbQseHJmCEmwjO0yBzw12R3KQqOOyllFOPfyiahTwUa/nTu0rSeTIis0
NgxW+uVjGY17SR5t/xZqhN4VaZ7sdwk63y4zJkeEnVEWZSyaY3TkOp/XjYGxfZEJk3ms8645uHQo
KRupnb64MZpHKMG1ilwx0Idk5KERaQu7a/Rln2MTmsCpQg/HuAeyaEnJ3oC4cutbY0nScCD2nsiO
FH9zlIKCIXwVaDHMnf4ZGpjIGhnch23RujFqjAx6HEoMSgCWSg+EJXMGz2YpkgnL9pObzUdLzC7G
KEnFl2wkct8ZNswRc4v7n74SlfP3UGVMbU3w01MzRR/g2HweNThGstDsgdV7+rXP0nIkP/4GeH97
RaeIvrF8caREp/Wql/WvnVP3Gh3710hr2yzIY1T7Ztoa6IQwuMujV/8cNrnrdfwNmpFOTFZGzd59
m0+LzjfgQndqTrw6rmNZPMhX2kBaMRTyTjE+dFe9C9tS591JMxWvih9HwPaz1CQw15ielXiHtTAV
phIgJLK5fltSgiJGcyz3O6OsEG7SagA1IfduylWjyoJmI2XLL/RIsUSSSxIqtpYANPgJCk3oALQu
g1hVJhyJzoqeIz117L+B/Glh8Vv4aS34f6sA0I67wZwC7gZfsOgKwmvOK+Dx+v9v4XpQx1AeyD2S
QGd265Aa0JeAIxvW6HC1OBOKzrGj9LTem2t9jCBotptthesrv09DrI+ilo+UwDuFVttoa+17dI8E
tVDajUBrqy7j/MIH35PHF/1D99CVe2oOGEaT6gOVg04dNCZmKoee0jv8KaNPL+O1TSJjwbqpw2MA
eV5OZAIXRUMqAZ01zNGRDcpJvWkgDzW7RWqwgZTfmvr06jiLrJHE3EZaRmqsxoeh+ndbP6fZrhy/
Oo2g6SnehS8lPPlKeIirFPuIJAMgDNEIOaPcx7jCQdLrMkS3Qy3fOUZ2+g3sySo8JRdWrdF5D5oc
zhapgDrE6qT/JEyv+s/NFU3id8P2HhTLYsk1x0YAVXjJ4GMUh4xmKdG10VDvP9b3NUnVfb3E/KqL
iWcA+hkM4SKnt5kRKX05brVFRixijYW8EtnZd3DdWsCUWxZ0onaZQ7tDH5FNTjNjxyE5JJUB18Gk
nLuqdw1gMZvAxLfOMw2HcIJMMyo617kB8Xqk9V7tbyxR/N65dzjFOt/peZhDmB3nw2Js9Zpzo1eS
tZjkBlWIURvX2YioRAPuBn3+E76RGDISN2DO9s9jwdUOfVrtYwSFBI3vvGAIqj36zmUILqb/UAJK
QqMwBOCZpGCPE7ubTarNanyaaTuJxsrYnDRHrAXSaN7k71eNgxDmYLTEsXjYNrfVNO82BpdIpil9
orp7i7/Mi3I+0YPtf42ukbHNu815c/uA3AbdDz7jx5FlpqYnLqI2bg0/CwCezKmI+JLKEOc5XFsJ
OVTyClqgsJjU4mGMArqL8FIoB3QpDcKm6sLeMKUBgzPkFkiJ+uyxtv6+jBtlVi0/rSZQnEiK8pGx
sBbVTKfGSc6b0wbw5rXIN3XJZAwnn4Ffzg0qk3Vj/+a2XuZftkTZKTtmINvs66v+tU33Ifkkjb4t
X0xnd16bapIz8OscV/EhUdeHsNk5D00sRcAodnfNLXfm33nYCMw46788ucNZ9CSs1bHROXEWrzqc
NmMyAoIXE4EQPk6sxZMU7jmjgKTiuEwu+4wTDjPpMwg0OR5nHW0b1JRlTJkGKeKYmOhcsQLqfDtX
7NuONJOMPwZRIxVDuEzVeKDgbXWe4zvci3L4WtP0RVT4WjfmdzScwobieVhCPyoXS0oOCSk/miOg
5l5j0phw07XeZ0s+mk+RSsxl2X569qQx/fS/HNmnmZy3B3J3xF8o/XZGX6Fk2HO5M1oDcg42WU2G
hvVzltxo1THBcQ4aD0lenz03l5h3l3Kbad8/EWKCFgvOAxJ1F4TZx08QlIUCBSgHupsCKe/bBnYl
KaJWJm0TYKWHBT7oQgUp+vOjhAr7+BFDW3Tn+AEAv1g8BYnKDm7RfZ1NqQ6BSBXsFrAsYkiNp5Nr
sbChgowpTiwN1zpHyV0eREVDB6ZJK4Z6bnBe3PBP/8mIRY0FwAsC/vDoOACdqwe32rDWkFY+gh+g
0r6k43HLGfdaIPH8ibzUu6eAcpkztLz9JahIhO12WjpTwC7dmYMKwXhh+hyp1WEMTxXXSShafF9Y
rXDnYHLq4GWtaPCnR7vKm2KI54h18A0iqBJcfbAy7GPh/Kleb/7wp9OpcHvxDAYWmh+dqeVOmVld
TE25asKA9eo57C4X+xQQn+Gw4TIbSRAYxn0DUtHQxN1U56XlLRwdYQ0zuZoRY7wMhhcudGePd0ld
B+dXyLcABe4S5PLgjcc9qYL31SYYPje5N5QEG2QtBJQMxrhcOKmgYHhVb4XR10jUMRcBxty84SyF
S1o6n2Bee8s7V3DMOyN1/cGLmbOvw9Llyt6d5VKuwCeeGy5/m36CHUI33s4d3Jqx8jwCV3pA3t6Y
TPUZ9iUZl7WDkiW6p5kT9GedTn8/hknvjodjLsqSYpWPNn05uwHiKPflTMEPnIfzV3iDlT9NHpDc
pncfNO4elk4PB/SLO+5BpZrz06q35FWntFmhs/HHw4fEz0ea8nx/gwdXi1Eo/wNnYin8oUSTTGMj
YxsAEPeYzpNNl2Sl+8zpD8dLVscbbAwmK48onA2cTkFld1NuvLMRIix8JgiJGxYrTHrxnmeQLhw6
MG0+FMuOZhlA3RysH7ARFTGJj0CvwnsWGre8HSGaAhtz92R4MLNIpsBCPxjSCjYWy0SDxt4aNQet
SHXoIPIQ/r8H/MRMeKHFFCEFAZwM4VGSzcqgh0D25t1RSbY/7pLJmW1aJ7+q4eNC0MKIjK8VvNB/
vPMTTHaEj7CuZHzA5u1dnQ37XJbsA0IFruhwMSSxYuUAo8onY3FJHniDMYpLMtisWANTNHE95Tmh
VrBrkLzCXsQjxHuhB3i5c9jcXD9Mh3zqLp4FSBZKKKsNahprR3aCCAQwsgRgRX/Kd1DScZEAb1iV
ttOTK91w95LvCGZvc7NQypDP8alTARtBt9lRQhTiknMhK26ZEBpfSdF+8Yy8vL/CFloLZEYbXpK8
AoYZkpHCcbW5HUBd5JTCzBZCsmD5h7YVCc6PToNohsEC+GLz/w9Q+D1aKHzoR2hDWTsgEThArweK
ESo3TQhY0W17LhA+w/Z+eLRUR6S+LFDIuTCdAVKlGAKmJ2WFbrvk3rJwL/yzsDsH0oIQuUGD3Kzp
TDhFnQIiO16f0FdusDghAjubj8uaT0wBj4EXeNebjehkao9haj2RBcgC4Mb+W8sgxKAUFbWkRWIi
H5oZceRlB5rRGOBo088evsxtrK3p9bYsZgjh4ULp90WKuT89xL7szKtgQcYN2dcg8GyhFU+TE8J4
DRaf0Lf5x7czlAXDlAdns8dDhs5ukTAZmU9NHk4ZeOJ5kELzWxAb6bL8s26G+Y3w0qePC1GBgCqP
MB32Po5KfGGJytnT5EeEMMiOgY74C8fCfY/kX+TCfnlincXDRLh+Q5bPXtoR8oUVoyuxh2sHNwlz
hhuvzDgvVhsNF2K4vBfsyIRQmUK3TVGOIjoQDj89MEKz1JAi7cAq4vd96SjA0XI3lDcUOQZ+15hC
EqH+xQRZUCorQhpJwqMX8ZI46gspGxmoZBUxM1xgksM8QjEkuIQGkQ7CZAzfOmXsTCiSJCEvrwDM
5efgRHNgCZVbNolEGIhEfGLIkB47y2AUSoPWEA0QwBDBXTAeBteUPoyAPdwXbynMKVj+7ZwcQBkw
s4C9vsFbEAPwTcHtoa/LRjC52nJbhN8ra/weWj6CFVb9PVRBe+UyiWRFulcGz4ZeCSY8NJPoAYVZ
2ImnDgRvdBzyyGZsyN/mwjmU/7/7jKISA9y8f0RPGD+prz5t3Yy+r0RHUnDpnzjXoZuwQtjuTKHR
urdGsrp0bpfwqrQz2y9xUTi0TT20AA9BWa5wA71VJsQaSBoHFB6AK0r7msUXRKpo415udfE+yFNR
8UDyY0jl6FyFxyP/GDXO4UELby235obynTy0GIoFoA24U6HOxE8AGzZyruLqINc2eK4WeHloqILP
WiREd/dJ3MCFgIQGwlsLnwRMlBhXksOSfHKEIrtke9CyAgmrnS0MKIr6Z0zrDrzN9rdXTwVqawUq
M3kuzI5GHUefsQoRdHPAk61SJUrkPQnY5d6SIVNjMn8IeX04pEMgTCcyVlQQOJSw+cac1wpHAdte
du1w/NygCP1M7u54zC4BERN3eT2MMh7OjCFWrQNvHk1/1OcJIybhOuPxkLwvHspDwCJdXncPK5tN
RCQPmWPCbs/dMQwWd98AgMeGj+EVclYMqa7XHPV72nA8D/2ZEBSaACGMSzzsw+gbDjN/fHWHPfad
CjmTyZs9GIuSaugdpNssyHswJtWQ06nJeiQ3+XE1CTXQJn9aDZJZojlcRX7XUKOFgd+MJUuxUuQY
7SqiiiLYSStNGlXieS4nNK1Tb0zLwYcBKkey9P6wneGYgiLpy6kip5sIubJEWKCcdJysEK54Jeku
v5ECwJtg1MSzI1kykjswDJmOLdzGOWMfOYIkIomPi/QDcU0S3QcRFy0nMUD2wAmZ0IvjhmYOVxHO
HNIMiAy+NFSFniGZpejk8AzkKIQZQnA/Qlyu4UgiIsUTR1RRH/BMSf2EuCze+CIgePL2lpjcE53Q
Gf50hSVhA00m8U6uy29hSCrTDEgteT0CG7fgFDEwM/puYeI+aAuKmE1WxAG0i+DDA4ji1AUSmRFJ
8Fz4QPKGhY7e4m1JUcDBRUsUIlBGT1RI1twyX1BaNFvCUgFAk7mp8GEhcAssxw3kxITE62xkh4Dc
0DaVw0QA2n8CIeGcUgfwPT4PAgyNO8GdXdsIt0TX9IYBXELGNNBQVR2hLAuYCt0XHElyJAloP1SI
nxewFaCVQ4QQ15MVsgoEihUoQqDwwieao42nkwwaDH5+hZxxncCu9cpBhVjgiOZaEi5B9oVr/2B0
iM4MgZL60G7XI2zoQKjpy8ai1eHI4J6KUJXTgb4v1T1NCWRNseUBVpCkw8H7bXDOrvY9BUwDxmLy
O7ynbJn3wPXTHyCUWp4KV0h4ysQCpnWSe8keuPN0UsOJvOjFRZaMDFk7aS2ISlQBZb9gHlzJmOhf
kdHLtmfc0S+KcEKkJlWCDKCQZ6D1mPxaByxXmcwk6fEKvoSoMKSFcSXru3Kl5KYxgoc7bwQlYh2d
20zIw7ZJUDlZNUf2mkQ7xmgkAtVL/FtFaJv43tnjlOEp+fx8piGHVMDVBKTEOQSiAD3kwOjzZ3Aj
5Fls1Etgd7WooGH3TE7cTOllFD6kfXoUb67Uj/0MxMIbBuuXrjQAoIdbBYg/IxuANbKkya4i6+Ea
S5yT3YZKg+cueW7ICMRiQQ4Kl/haJQwsnh0nOdC9NG947ylXnBUDFy8RPgaRgc9M2cc6krgi7Qgx
wgLrYRHIyvqCYZIJEwIoG/4JELIhE3VQCUhM4PQBJf8CR0MbZx+cekwRoRODWfH/N4NjIgSopBeS
TQQWEz3LW5pdANgN6sU7hkcSvTEhC+nuwK2HBUB2wMrjqAfMp48kyauFugZfAvoZj3bZecYWDYCv
oEBHMJDb7Lah0Qb+qYMqvlFVye6w4ndUkq5LoKIakak4wp1HKN0XnIA8hr4MbVQWIKldUG/EYgoq
FvYM/WNQbWpOLWaWAXCYwzqx3To5kqsQ/Xv5SJohuEvE1DDE8rxteTWvyzwuCAaYu6D0eWM/x//v
r5gAMpZW+mtq57SgrxDjgjAE+pzkGEVd2Y/PxPTtYREj6kJ/CKdRT4QZxZnbwTKaUw+KGVjAb5+w
trk48OJFGvErbAiYmS/qPjN5pWcP76wfMM2wN9nXGVtEJiNxykHx54EiEuBkJXWFB7GE0sjzCMVK
WCQiB/xSiUlSSqinySREDGnmiEiHvPzfioMfzcM5bHhJCahy6Ej5RXzkLcFbCCSnE9GTwOLyFF8S
/RfSWoEQ5d086RSCiRDtodXBzpATWNgi8t64eYDeXwhnsmOQSMbnEc0JhOU0tCkOJLNb9eVZpJ+J
twBv/sK1tPpQpVlsmDOhJ5ux6BaNLlZN2ll8JSIiDkgZ7U4PzxLyyZpoQFOf6w5oK/tT+lyyq4B9
XDY1wgJiS87CE7IOeQWAO0m/dMKgRvO55BAm0BJKBJ4Qdon07cgdoBdphCl6RDROKp6ZrKgLJkVv
Unp5pDjkKDmPIFqkKmo3Oj7M250JVszr7i+TO5yI4EDDh33NbZfuK8ArrQh6oL9eKL1kyHbG2bUW
77BGEsGMG94xtBvBLeF6QzabrXay523mP6+ABkgTq1mrC4P0NDvParw2bf9ywHXehdqN8t/0L2nx
8Hg/5hCKA9mfLXoLaOi6K0Y+SHr6DzivsutgW0JKEPOriyeOZ6jK6BcVgTrUFiphSNvBqCWjhKCB
G0eTCv7p47RkQwDAasFkcLR4pQGGnXsncYHlbxUtrgeQy5kWF1VFF+uC6NWtmbd9TBAQJTfcDgqc
5YQkcefQkKgB0ZZ+Kh1V/lRppJcxvnw4yOkzfWaimVH8Z3RHcPJZQqOpe88RpoHkKDiHoLGdaP9S
369Hxmvy6XjHjDMGhT+4GmYuOJT8fkGRfDf/Z+FjUVL/0mP+wr7+1k4FnZiB6PtymeNsgG0r2c3k
thBmNuzwP5wWMcfCTPGbew8mCKiu2vJqKmLC4kNAaazB4VjiSyrC2ZPz+INThMkBrtv5FkKMGDdi
1vZ2eN/59vV2TvXP5gXYLnOfvc9S4YOJC4n44Gc3MXLk9VQc3UFyERWMeU5SmBbcKAwYqCZVGSig
wMODiP3X/MjMBh53+nk+X9dNDAGJZzhVThtzrFMaWxyxeQjW23BAb2MgWF4BijkufyRppDK/oQ0G
ZI0dUoHXlAfg01swnuAvm0LgeMOthATCMqA4HqzWq/0DyC9znhC930iq/AYCftVpQMzDjARW0NVj
FECB2QMsHz/v3OGI3MQ7XniwMKB+14zPoZQy1hQncYjTKBTFGxjCpRhaooqAuY1xCkQsWFQfTB2o
1O9trj4kn5pK2fTu5+B7amMVcmZA6KfNv75o4pBwtwKUBMfzr17jeXDVFhqny0/VBAKuINfud4le
WOMhB8WaSQxS87kh1jsOk5BwQOOXMIzuLkSxJmxqRAOaEGNMrFGhMGNiCRHo2S9J7gHpdibAAuo6
circgcUFz4WFi6MSR8U6wzl5+lliXseP3JdYe332NWvwZxv6mdS9iuuIpFE46eyng4MrXFcFo3+O
8wU4NJo1bD5Xf1hBI2IjZENlHgvmjxYFQcrkhbEBuSrcPs3hbDvu2dL1xliw/nHzYnPDW1JM/wDJ
m4EnQLqm/FIAfTjjkFyD5vyKRATgJU6NbBWseCbfzb++O7PEMhpp7PRiyY6/Y8N6/f+/uBDyYOj5
HKdPonZTdiXbCYNDumjYQcCWtGRzQYtmo2Hvw5Zl00FHl9jB4tCcA1eB/j7PwTySRT5iAikHQLHn
AIDVzrvlU1hMJ4cqpcn/6gemGTgqgg8aDy/5lTXC0zUwUUC2knur/SDVrj2+eeCbIGJUBgwsYTZ6
5nwW2oLamMT1Xw67kvbckGAb0YLp/2O1wKYJ9Vm5ROoGm+0xbE7xD96dd7gb0ly5rmlE1Rfhh2m6
k8MpAxxS+QReBmZF18CWPct4EzG3Zr2z0pmVBsuecYwfh2kCPAZxD7phfgRRBo76/B3/H755+3mh
v/5AIVik9hYRHCCXvaXJ9QcBEW0d+7KxtbfX9Wksk4wva3NbrtXtd05w4KcJCFht3/8apBlsY1jy
1IvQK/FGRqZ4+3n8o0tlzjkzKggQUy39DL+sV64PPRsiJERvku8dpL3j5rJiSoZ81xzz/WKmU0ZB
t77G0uLQwzPGvjqEdxgN0qjCfxrcZ5jtzSGHNX1QJCgcLARhdCMU5CBnFw7FDBfEGYuPxbl4blYL
lhxLgiXzxSWqNWMG6167yIzVJdTH14S9x6GSg07P7Fljc9jiEqkR1CqEcIe+PacJKNEPPYmNI5jM
Qmg9HBuGwkcGOd22OoELdA1z1o/cJgNkD4Lj3+ev+Sdul4/pXbyHXx80rY+/6xQhPK6ol2GWYE3d
xwCHEWz0x5Ijo8mtviFfUDqEDyT8pws11zEm20+QXzH+F7kiXo5rIiiBDFksJpeKx/9xM1kNTJsm
PvMXNBnIvlC5sVZaqnst5Qx5oK6gg2KK+3zNVLu7z2AXZeUzBuCAHSY0Yqr3v3cHE4YR6sy9GCDv
ueKyRXCIRHRB7Hj97gGZLawZXdLwLrAvTql8RNYSfl7iTvoeP7qv4a2HGOS+FL6IOTsze+Hcw6dr
L3sTHIqdRf2E9RY5V4UDmXNlD0qjVBkr48eisf5idMZaGdP5IoOQW0xCIJOt2Z3gTHw722eT84aj
GP8q+i20B/lHTUlPKwZrVBThBwirNcfJl3EVFyWpzxyNt1mGIeFtxVmTLQxrev6Qg+Zv/3VrBce7
6ucGeU6lVQEyKgPrvieu1+qnnFY6m1NNbd7ppVUGnzLNdaY24BHsNqqTb3Naq6fnwFbxRWlikcG5
VUL+vAHPl5xPRhEc9Ny16T+cO4XyjBUNIgwN3SNXnyhd6JsDSjDseKwcXsL7HRc2ImmDGrW8xSbW
5WXvxgizEyK75nF2faxf4lUK97qlenmB6fOnez3d3Aa9YDjAJlJd5XRDfIM2Vg/qA7q4F6czLo/L
k1L5CgkxgF5DHzaPtWcU3H+GA2G1yQy9etbUu9l7cema2jpnvMOzmBeNbWVjSem9bmqsGccofwJu
vvCX4P08P3YAu/hmMCQtOzEvI1WgbKDkP3ANKmB0hB8tmEz5h6ri1jA57vDBIyhrCAnft2PUNN6u
fScLMi/BTd2d1NpXLTOoDDoZjG+7jy5m/3Bd2N83LpFfhH3PRDuSUZGU1s2vx1AQRWvX77xTFZiS
PBubu1r0yhsFG0PC1U/vYH76Z2U1uhnT+gz2wcrLacrfGLDxRXn3JX6eD13bQOCdtyaVWjOj+sJA
scjWc1+/ZLsCJ7QbZnwZ9FezNT3nWAvBXajVzRt134njr0XXXgOdZj6iVb3dipPjP5bOrDtVJYjC
v4i1mIfXaIyJ8zy8uMQBQRSRmV9/v/LcdTyJMQah6a6u2rVrl2mo3RIFMCXpuYdFlQ0bM/xGxizO
itHdvY3u7SSvxy3SZo9h5K21mj68pfFru5smMElg0LLn3QQvbvncSt1h5AaDOx+RqpMkgaLUUBlW
QddATFEH4Uom7W2ekagjC9R0aSTmBsjOvr7TgpFBhatiwlMAF9v24I6XZSYn+rzQhCqy6SD1F0P6
qkFQXslvzpyiW9YBONfKbl01QPHE9o03areoUscIJuQ5Qp8VMqAwx7JJaNHeyPcQE6v7SgVivLFL
am4xHjsb8SF7nt0RpNK2rvat0e8JobJ4EZCBNJOufftx7VFWTAM6CGaYYLVsOTx1OW08N14gYI27
9p7vgR7Y37Q2o0NaS7ykQo9jV0iy/i2nQZxLc9FX0NOtBwVQpPgDipYRh9HgMr5IeRCxOCFQGFaS
ElTnPWsrd1igcBoj93ZQtmpd9aM7xQNv2s/8xrHcPGrGnuNgDCp/p96yxgd6BC+qOL9LrHC9KKOh
fhgmT1w+78t+r+/3squkzVix7hManCXJoG2jkWPaA80BZtc2JmSmhsUIQ7zDk/uVCkVzz/TmJXVP
AfPzhM+7UmfWwlmUp3qbNl88rAVbaH56bTUKo909Kq+z8pRvya6Te8NR4E3XEDYGvvYEvTVwa/mb
x5XKcV7mq5Sy3dc4Euzc/AH1keSoruGaHZq7Fq7Ta3rVTvySsuziSjShnZq/BNUKPiAXTg8/eosD
MuH3tTGp/jyaf+jjcBNv24W+zxhZCDkzdzUo/ji5V+dxjXAs9vk239YnqGzUrQu6+hx6k8MMTYdt
dRXCUP0R9hD9cXd0oIltPDRFFIHG0hTo8FHW5DCq/gwExz00NoyJgXpHuQ2OwdFZsNHWp+TqLO4I
nzNrtRMBiqjINNfsaF5xuml4gAopzHmq/yiNcK/FUYTIjaFKdwBprQBDcoE/UW9y/9/ehsfAjoKV
IoqVgE79EicWx++zQxWgYBSPqp131KEYscFoEBIjCHp2zy32GvFoyujKjbStD1dEg0SGkiBhVwO2
8tk78X5xL42ky6ewU0nD0RuUGzCGr9q/X9C3hyCdIWyOBKZfTugxQp+ymiYNwSDavZfkt06P/yUL
ouUW342ayvtR3Dwy6vS0NMSvw1F0aSnOzQ6P2knbtlvCMQoMquuLW8CcgYrIbNq+TzlqIPqMBjB4
bMVNGtZw1/iRCYTRXkuRAQYROPuI7vxHRs9gj2/W2J8BkeQKQvLI8MG2XBlDBi4QXxl6Cl8ZOC6S
3Z1x4HV2aa6cQSDPSM9G5yurOgj9MqQ1DpsC4//rRZiAiiIuM3lxsmyfDZ6oAQt6kPEVaras4fF7
o1BAC/CIP2R+v6eoECxjGnuIJ4UMNR5Hs7eP7DexuHC1AAWwMtG4ALyGBy/ONzWtAI72FCqRuRNC
J6mqRbCPF5AoB9bmPpOjQ+oCvKXgbQNFbxqOcD1wft6+ICWk7LWODYWAyUF9x+d6mT0yYygo9T8A
0st/bqx57Eeb2LeXsc+V2kv1w1vUxpSKjrIe2/8k5O7gLlN7DZez+UYJ9oYqAU2F2j71gE+awFEl
iggaDeEo76ODF+8/pVtnT7JsZUCobSYt1ETzN4JDH/OJ7w3nylUJkBvM6k06Cvd3Ci3gRoXS+RnM
gQiTLdf4RFg4xBDAKOUtLuAqr6f8Bpev9iGEcWH4aNxOM/ouzC4lK1JHw9Vx+zyy0XAxGMFKHqgw
synR5oPIrIZtRAY/6nivb1KPATKGUEAoLFa/OHJoIavS4TmOOo4lgNHlcKaO++1T+kMaEr+OPYeh
ZOrggzEdiKNYgmhcMzv4eji7UsjD8mJmEWky8KysesOxgcG4gubi+cUMnw6Rd7wj2giMFUStPlYh
XiLgv40QfRH1N2XxGqZX6mXpm8jasSZoOjyHzPlw3QAkXHmWY3Awg+2JSIYQiiWBm897eY3OtcYk
AC8h4YUnsH5c9Rl/wcKhCzyGutxKO6IJeqw/8FWFEIjFwL+9+eo5qSgporR2WcNKoIvx9kVMw23Z
NWdtz/N6Dlo9h/c2lfVw5h7I9K03pS8DSXU162ZVYm7uF0acJYjTW2+4k8/JE+qpSG9U4wcI+Py2
S2hlkB2tXrTLf2OU9Iu5BgKfzUVmzdvSmwH5pWSezvMlym5DUADq3nk0R+kXWf/ax9v2NclWAsOj
wELgDxPew8aFlBoh2bZQ5tmF+o6BsbEGdFXbUKdynxmbYgT8UK1ek2R/n8UT3iP0es6d+J7JxVeJ
/fmmaZ1WSqn5bcDkhB+RdAEXAP+41seFv+DldgO3lvheIsAnkZ0Ch59/fni5w+HHiuIIfkK4+166
QBCYBB2y0QQK9g6rwVRhGZ6NubmsplBDRX+ko9Csmf6L996PSlEkTW2RTAY+61kxzcM6SfRVvjuP
Z6ee38BBc0eM/5QoBQ1p2rO4xTdm64n6CCAghfbkgzELIKk0IAC4CcRaMJF53A7dNPrBAGIcsJMP
BuK5KC6OL20ZakJQAEGWZ+31LFglKG3DR8Apjzqh3iOUZRwMZj1/TkTCkZkKtG+pfrMVNda/IDbV
GtANE1+jMmN+o9kRwCOkgs8GsujiTvIAsgPPivWuiXNOYEgRy61Lx1j6hwGUMWPfFMDhptHGjNkL
jZaiePpXUFiPkCrvpwYbrU0oOTwBO4DrQKcIpn/c0amppOlcIQWDPAFi4M0AFryf6rH2FNOnpJ2Y
I2thjgLE1axFsBZuO1QSURN8QLwN+2QSoeHe++66mD/+aMy+wmK1kpBmRjMWKSA72PlnUBgXQpb2
I+gMzPMIPsAPFE0qNqgR8fVLNc/mzynd78ZwKjNiUVSTMb7H4t05kLhm0Gf0V7ttwUpNmClYP7TV
cAS7HyiA40indx/DyFRkWSlEoIiSmF3iT0EZLOAGKv67kCGAirgpDvWJKHsC8b+6Wktz7g7V43xl
ajOrmYHcdGYyj9uC6PXjHLCqqdbYHabppd5oPsoANDK3fJofPNDkYSaHM17g5c88WUXbYpbOn8K3
pdoeoFUDtKWpE4w7Oq3ilnxAWCkf1buCM3J0W+oQkdLQSF/RYJOWZcXe8yVupLwyoVmk7I3mpdjD
HaHrGfhigIXuuRcYUPy+RnwfLRXQ6YuOpE7duTsdfoMyjA44xgN4hX5Hi3rxnlBmpx6LI0jwa0n1
v34FQILBqsPcBO+gDPenHEJ/R/jd275Bjh8dg7qWM1I7V3WdS4uPavw8M5M94eweoONz5qW4N8SS
AFut0QHIBZB+Dq2JqCBV/DOYVO9tgaygPdJ/bCYYVbwz8TOliELUh/U/Z/Ie3o9CgUNCbhuMn/yk
0dJG/5Pfa2T7418RwRQfNBg3fxZpcaHS2bNk/YRj5Yr8K8c+rN4I/yr9DNXDrjkq/gRqviEDmKA2
mQxS/ik949c6p33j11l6w9BP6IbjLEEQx82PdjaWHpqHXv82rCfBNXx/qbxcMeBTZdBOnidz1E7i
LRGAPrJX1Qx/ul08T8Yi3iIwTb3ynj6G+r6aNXOQb0Tt9BkNdkTe7ygF2MjZjUGWHmu4SdvDyKNh
jzmzJubMnKkz2u3pM1w+GNELYgFrga+XNLh4OnRcGgB+nD+eEFAQl6G6B62KDhioaYAW0ohG2gGz
sINjK7ohjyveooGNgCVBuCjfOZi9Z99zkV36BDQJOiBcUXni55W24McXP9IkCHJRR9+3E3uVYFnk
coMrz+SlgvupykVRcTp8b13+jga56Ne/OuWLEtgvFL376EZO+Ex81GB9WAXr9yn5Vgb15HAkBgk2
FFyPW3oNDJ1huBFd7JpDVqK5qAyyv+IPsfERwsn3q9yHdqKO24X2m/STgcNdUQbPLZy3qT4ylsay
mfN6n5/GCcJZcuf4/EG+08de3+3UU/lNPW1+WkITZdDM66nGvcr+qhlnK7ccmeBxMngBIv+KQpe1
1Mf4L3M4zYMCa79xps+fw7gaFIN4RIy4O8w9flWhRCuvxCMYlr8H1GTNMbKh0liJjxFD+tqaEPS8
odIzx87S6sL4LP7QHUO3UM6Nt/ErOY8CwWleY+q2C86xDxrDv3eP5z1AwC+hUduoGT+YuWjvIv9s
w19FxI8ZLfrJVldBD1v+KT1alHa1X3Uu70ZnZAw7d1mwwS1pAcUB23MzV8fBRga04KNRxxQt6Ttt
81CiWTD4uD3ghkvUPfcS3hKfunscJ+aTOSN4I0J5HEWIDwSG+Lyl0Vu09CbalryQdkrWBpNCRLco
ywiOUmLyklUtbZu0rYo+LvP/+FgDuT7WUoIiW9LpQVwI2I3RIHYpty4f/No+t9Xs7nyVVsdZMlNY
gNnjyzqbY2Wpo32ziVcoabM1XNyxPX/4zrklEplnsF3tceo7QJDSgvO2omHL7uHTLVdZest2Z8KA
HjBcc2tn7VwO5B/myq+3awav0X2h+tEsmumDeFaOQB9/Xj85/8zBY9LA0w26HkrcXpcpMC4G7vh2
MXbZIOvb46zPpylIuyR+ukk3IF02eqnK8u4bu2STop59YyLUO6Un//V5witCVUQQHQVWY8opD7LB
bWTsnF85GusCosBU3uT8umNnWvSRFB8Hk/hS9SEtzw/jAxEtCtmihx30KEEZx6sAp2oUTILJc1Rx
WZmf9YuNt+P/tNhEuN7BlzuOVtHldolH4aLa3GZN/7VqBk1f9W97nm3CRTMIJiqjW22UX/mvTBWO
EI/6xSDbZJuEVg+gFPCM2Y5hOQGvU7OA2Ow38kqkdNP56/yc3nbqkXyUe/34pu4VndJ1xlb/njZj
ZLAGxT6bNeNoK6QJZatxNOocgbHVUTmhrcQEfaMNoj2baPJY4SrPEih7CJZQTU0yhXru5wLNlkm+
MAY0BCRxRh7BL1aGn12sDd/74tyy69HzCDI7Ecrtq1jhbVOj70rZxn1Plgm1g+xS8JekEIo9pTPE
yjA8ULh5Elw+6dNVjOhZutBRkdgbvkGsiednaR35Q5O//RwAdzdF/EeOSl4rlc5exYUPMsDPk5nl
y9mRxuVP5FzUEd6M1deW1d69lFP0+I6vczom46ivI0nqwZvZGj39amzJYIRjwCpr2yAQuHS2ZD7Z
qEFI7uO9tXXBAta8hwRzckzX9/HjGC3vx+zqiRCyOTMm9gyqXhevg/JrZUwFLeG4++uQEYCAJ4k+
ojlnDubx9p05mXx5BwGzvSOfQe4LdtMYXACfCT8Il5z0mARwo2AkWX9Sif2nL249x9GA+UlPgx1g
4UzBDJ54+zroL9FXF/RFn/IWd0pqpE83z7UQ7EiYkb4+zNgLRVuRtU/C3CK6XpNHe6zZ7z+hW3Hl
R7xavFT2LnawHIcXomFDy+cv9qP79Y0jK3pl3yI+hKtSSh97aEzouuLf4JHQ2AGlLgSv/iXPSYOL
bscZhTP7GjEvn/TOZK46ujhq0TlGaMI74XhzMCJIi5Q+KC9P+GxPttOCT+UTsFevTkIOF58UqO4K
lvZCnAKCzB4zCdKDGcSoiTHklODKUyOHk9NuuRpcdtT8iEPx89ntP1t0DKwA85ompryXeOf59T6x
bcLXYfuGNgO4g9wCxB3YWlw9dSNb/sR8dcI158XggAUlV3J7DCVnQeKReYA/gGefb/ksfIFGfAvA
TI3810mdeSwHo8NbCBa4Fx96QnblB2JnscIZxfiUKDCneI0wmoA7Wmpb8lJcUXFFnYvsE1pQn/Gw
FnwGm0S45vPZLzghhiXfHvZ4KO8h40l7w8+tlDvOvVs7E95uj7in5t5d1RN2qXCjncOkO8CUlzs2
5IborenmcE2olJT+0Pnu4HWeJ/qJQEplQuLrv8XHCvCTcFPuveBKQ0MbBtiJvSO44oxYOS4NwwVg
RhYwQStD3LMPrkZrY8IcMli48GuuLruyHXHi/JJmW8wxQdiGKalSboknLzQv+XNuOb6J8/7mRph7
5sCNilSiUu7FB9rl7x8Q9T44HRlc1HD+qCXjdnB4ufQrQ8ZhEIE1kNciFuwwv3hiA8fSLAk5TPCL
vVt/Mzb2ni/8zAlx87l5L4/r4g7yUfxk77k0Y8HR3lueWQvWR7mV+3AMj+idSEYznIegCmgIXOkk
OS6HZKvXwfwxllRxuq6umjTTfQ+VCd/SdXENj/cjkrf4p5/KchPyPSAvbndylWaJhz2IC065Tel5
vWUqoJxPWaZQb8lEIg8KT7cXTelfidJossYeTR5r8fIhO2/1nzfQeIPf4a4Qwl008+bneWoXrGb6
CZykaqSe6Pvntp3UE2d4uGQg2CpAOyUAW2PCOOEbTzyk4bB+LKfbModKKzlb+y8d53CJSiS5H311
VMzaXxhD8OIes1gUGFbxArv8XGSrgl3CGFg+qep+M3pNDNjTcDCQk7zBzntNymkxTubg0g59aImJ
yJGWQweA9jBj8b6GBk8Bc3+qqmvPBMclfmLRgfZR97/gO4sa54YlyktX0rSsrvDIBLNn9SliKA+r
7C+8eipK64QpW5YLD37P34FulVsidpIKW1Y0d/mwMvdYAwHt6Q90tmF3bPX9v2mLs8+yc/cIEnMe
2ok7iC39xP7y8dSDXe9r/H3mFGuYw/OSOQM3wEJI0oCPLbeYD2avNsHEaAtO7bN+WxpOhNfwGon5
EGRf3PAYn4w8F6vwaCzpLofHXp7CK0l1bgzzFFd/n105+3/1xdoJ9OGxlnwBUdxPOK8g3mZr0S8A
zfoS6V+vJyrF1JhQfV3+ikaJA6GzpA5bZpSHflQIG11KcIKBznOp0ua1gXQWzebyNQRyl46l7a+D
1EuNZHf5K22jhU+WkgdnWj7G8bL6NrbUPiNKjXUWN5RECcabOc06rU+A7WRhGHAxDNKbI+/w7H61
9/crK06bBGt7r00kVYN7yobuseAksqv+nIUAiN4CiGTGIetegDqvYJYixKCj1lCsBTcJod0fft4w
69kEUdcQ16mBKa9MQiSZkYKjXSiah4dRzTy3WSoqiyQjMpB/7HASIBR0GpFwLSdTIx94p9ky/T/H
6G1zVAtd85CRCKKOlOEEvEBHDQr8aIbHDZCeIbJqEawbStcPimF+Xqyzd0/a9MhFi9r/h1rfo2AG
Mq2csjQQEcqeDjP1SZX4R1wYWi0EPcROhDAvtEURC5F/EBphT8ONheonIiJSOCSMbanfFt6sNIBN
Zxbdfo0+Qs9wMO8z1iJ81wqlHnTd+csH7Z1lld5n2cqASv3iKHiYfZpgIVgs9ezqNV5Gy2COnvOa
pcXISQrKWbDzHPb06iEenoAF8xuCXlJRzFESVOSat9hquYnO4t9UCI94UMpC2iYUa2ebogx4PbCT
TmvKp6WlbTuMed6sy6FyqtY4vvqVL/SinMfL+7i6VleFEIdz0E5YAIUNlxawn81XiolwHBqUk95s
dpAtSALB9oBtZ7OP25C+vgG8a5iQ6A5M732FBqhHCrf/73mbzM31exrCnGXRYo/S+eGazmPcE5Uu
5q8lnC+FdugoNCF3DCshRsbEQFzNJHeGfwMTADCRhUipDc1VdXlOI3pqvfkRJp13qsS84R6pckXx
ki/mFUSHkT1Xx4SWvulY5XwyeiOLWEq8a/HPyyVJHAqPsbHZ3F3nCB2HA2P4nsIOkGoIr1dheFPS
PQn3WQC+94RZMoPBSld67vNfSi6PbgaT+0zr1366qv3HBQAZfhfAODAiaQlcabC41se/vu8l83EB
U0TAcwUxaEpSSHJ3wLZgtg5CmHCGgf7Af/1gT6Dwk63SPS49XCF9Ve1Jfo2rH1luA7gS2Rw6AVwX
MPVffizm0rwdZYD+a1JdhO2S7CGaiuCscFdpR315LtDe5p9kZ2AzkQWcKHM6n64eK9gr5UbUjISv
C712BuiNPiZvppkkJfkiBaSuvA2Y2765CL5OgRCpHNJwjz3UNw5XQnBHSOIsIgvVFFXT0425Sx+C
xWFymITL5/EBgriI19H6wIcDOeWdAPJ11KEb9rOvrG94AFAfcJvhpOBvAA6DZJOzgyBHyZv69YSY
CxdRhlPzySWhiEssAqwIy4SHjgicpOCYZM2YDnoLxUeUrQCA1FfSmf2NapW0J4NcTtIgocct6Zs3
uk7OPFgdlvZZoZSSIBrVPjT8+EQfwD2jfWX0RdYEHjJPHlt9kW4V3GQ8K9xMeJ3o+oG3nn6yHanE
dg4Nr3S+LOSk5NCEJx/1nmk7CGaSdAWbRQNOpgcNLVGP/wr2hFwg82C+UFJgipFlqMngQlXjKlEB
gp+pXpK9ekE++onbRUm69pVDzOGDztqQVZXOcfkBQbNP72YS0VecL3CXMf9ASNk35iVpzWVFRueC
4/nxPvETyxOZ9gW7Jy5WRiIe1DIk6wqY0TNOrH82l/CIPSC8IXYD1meFHaDJL8BIoe1Zp7KLHQAX
LtZ3XDC6t2GiSNXiZ/zR2LSfjV8YnJiQxE47KA5zYxAeABi/7VIyY5TBImBubdMj7EF0z8kMfDot
HCM44EcsDYdDjJfPxQk4PL7ht3JaREjoQjI9hNAgXzkZ9cr5cWbAOIRJnJN+xSJgmrBUCuRCSETQ
fmnN/sL4ID48pjs0RjwdxZN0JS3dGWbs9cDZVHPUiiiVvP1qi3YBXooHri2Ca0lal5LPbXbruHt2
VrwOBgZa1oed92+MxGGapGtOgjOAJLeO4FS6UFrpJs6+TxcbWuHQ3gQXTdskbAkl4jPqlMnGPCNL
q6yN8Q19Gn1SneJ1jul2SUCIKskbQgWWkx0Bd5+ixT3fWR4sGLX4QtwvxH6urJEoOqE7gkwuQirT
9+bFxhn2G1QzyiFMa04smMe/nKY747x5wGGA6glyZcONiNmKarGZkBaey4qO52Km7bUx1JbCcreP
AnJ4g3Lh9SQpUHGFWGRC0AaXjxJDIiSmz5z7dSANQ6H+5yOdE9+5K0wT6NpQeqktZ9CO73MxLtgX
tOFzmlNzGFOsQL6CfDiLa5GuJGcOv19I/pLze5BNFlMr6ETdMTbVhXtm+KmoiLQ+6WXMLVkZfpL3
gYgAabigF+RzDDG+0nWAXz5WZFXE0m5Qg0ESfUpatCAkI3dGms37f60305tP2i0YUeqwqzA/aJeg
I0PS58LqxJ5zwGSFBjWijvwUknTk+OSAfXMHOABmQJYaKxBB+sSE+XPKEkAZeEBIIJls7rgumBiw
gCU5w7oGtawlxcjR2DQ4R/qI5tZPqUkuESY/7GUy4qSowSugOrs0EUYJHGFJuABAEmTGy34VSRtY
NhNy1XCjkvK7+eSOPpwwaXHM6XBVNx8og+939F8/Z5kCl5DpjoQ4ohRUBEvmXdJLdCQnqZ50X5uC
7kZvpLhrEsQNrPQO3AmYiHfKSKn5Cbup8UW5L48CGHzt7bOTthdFP436esoB35RFNdMKjkULK7KL
heVUYKdwrih3omt76HKN3H3F4Q4xuJpPE3LYyfolOt1Oit9yK/fa0tuke8N/7CtTBMCZADxI4rIj
/Et5sWmRuWIwHQ4PiXuPLjfiDUgTogdM/GALvxlDSTPg9JigRowXYg2tIc2MZp+UF8NPgjtZcWMk
1+eT2scQk+jmjsCvAXJkI4AvTx0GvRfpMAvdQDg7UmzBfZMT2UMEyCdej0TgFNYK64vGDzkqivqK
9uv+eyKl+bJfs7NmF/YzDgZfBfoKND4Sc4wNubhA+ihwCdk+X6ij9rcEf0v36UzyhtD098qmWpFJ
g+H6Sa1BIs6CDmuDfZg9pfblVHdSLgIrhiOTuoXffGE3ojktXAfNR6g9mpDMlKw31MEPt4RsI/QS
5uXnQju8FWcGoj3z4uXDPlKRZe1wF8k922er6cqunDO99R2Ti/QzMxvQjKOwkVIA/vKZ5dBjudG2
wkb7czjbwwpNJOq4H5cSegt/U8/acTur0aHjPz3s4a/DQK43bIHp6qNuNWH4OYmEXZKVwgNeB+5K
eHmsYEkmF9Y6I8YjRwjnwwlhjSi3HsMJU8aFANG1P3QZzu0Z0mRZTpJ1CK2e6U3ZHGSAZOYMXlAO
GjxQNtR86iB9WawU39m0v/mEbGRUSdryPWHQVbuD419/MejOhu8Cw5qfsgAmATLbME/gk9JLk+oD
kpWJjBOcEvl4mOYssHcHl4a6I4siXEp6MT8INUJ94O5wo5bqh3yCkbKAcdE+hzEBrEze9bPD49ay
YYZfFnx8Uv/4t4crGqW4+zj7N/A+FL9wrPGlYSYVOP7ZXPxb+1hO7aMHKJzthWnu+Uwl/f8ZhJ7n
hqvBVUyAgihuqD9f/08MxxMpnsUhReMEO7W6X7w5BCQmE1MLpgzPGVTGkh95UezUB5fFirylR8Lh
fDhz5a8N8CwSowKfYmxMdGjzLnYyYv6/vrFWXDcjBT0L/LVAEqQCPWRVibm4cXDUXiGWHsSuslnG
vk32eSw47TT3UU6kkFnUHfNzJK5xvCPprq/IIbNgKED6+IFsHbMGlz2cHaZURVAPMHN5YqJSayP+
qZ/13/yBfWQr0GhfkInPx4PN4Z8LiJVzsU1wn7JdPHCHQg2johZ0OaQJClcKTsmuKgxHwLEPBufO
yHNCXsBlwIkBNfMW9yvQKBgFjepmGnwdey+pxWtwLIi/qis6e1e20MdRJ5rzEGsgXCFjbRMKiYZb
ScWMSjNCZSuowuFP7rFYFOrNENV3+tSkUZ9LlQgSYRKC0oyrz+iws1DcHO5li9wnSJHVAwqRxXSx
kLh1TNQY0dKow1esBU+4RdyopgJAFUCcHxlwdjO2AGYv+wcKDfyI98J2Yp7dpT4VlL0dUMb8rzoU
pZOUaD4fPsbOKaLzkCBdgp1pJ5oUgxHJZfOFMJeQj1ygfKdr1AnMbh0c1T9iX5vEOtofM4ChkpR0
vmUIeddjzbBmV5BoHikO78cT47kGqv15gNvgwWonZSGi66IPU9MLSsqHyUiwK5S/NWJWuc/CvF/C
i81TxsLehSsT7WJD3HgVLwBnamkP9aW2f5OigiS0dXBP8IEvfFEpQoFqMuMlXIeEmpDsi+2OqEW5
VIC0hMbeFwrSIc0E4KxAUQdkr3saCaLXT6tCbekxwwuroyAxiVAsO87rG6MtO4LvtF/TAGYb4iD3
Hu3VY7NX3Hu0cq8pyIZ0GXdt+iak8gofQeBk650XmPurU02VdTs+DKNNSZtbtnJCm8NSqjadOaK3
+Cgu9aYo4+2EB1X7REM++yePjxtcjKjXWryR+bL6FZbxMQPuYEYRTHLpEzoI+QQuMybR7CCFD2jG
jlBLG9vLjGKscXM2l94xOeno67WzeMBAukvCqtiPfew9cwq/i4kTbfhNs4v8yFfwInfukk0Eo8gb
Ir/acazoIyPNDmPMWVvvgbrT5h/nxSTG5CmHIbSZ3jvMQWP8Qti0OWfG1w0nqfi2wy5B2wvVI3Ku
KKHBxnFkGTfTePA5COwpXBncP6YvD6wwIR+mmTty0yhW+WLwOD4fz4MTx1LzIieOmf63AAj34OOq
cFw4CNCEIiVYDi531OVoKUVZWCKMGLcVS+jnGxbZbXHYhez55xvVWphlCeDTOT/u5Ll9xHhVuMUV
YtjAD9QgvUndVSsCbpo1rbgFMLjSVbqK6ANBie9Y5Jof7ISUlRGwwyVlH+Suog+JTDGGHGON6yJs
vcMOfyWHFEaxB/RUCS95w789ngnHFskGBfrw0RJkqWsw1pSjfubi1DPjyGgqF+Y48z49MeMJO4hC
3sRDJAGaXlbQA9YABWwRRooRISspBc8QraLUuOkEVo/ADW6YR21svMAgkiDTlanpULj4bR0mD2Om
3kYNnUlS/QdXjcygtFwV6rRYumhXLsOBuS6wydN4py3bpfwn5TiixQX0ImeT7B3/vYACWFPoyjPG
CqkfNtANgcEfyMUiI4aWtCUeD25Ytm8hOZFfAY+9iJvFTkF+E+6RpFlhK3Gz8g6Fko4PJcnxqdkC
aSB/GqvsWsJB4k3VhRUiLFcHtRG8mnv3Rf8EOEsBg9zV+ORaOFkkZqGeVoUor7O3klvlK+9M2Zlc
+STOGY4TpT4E+JwWedVPpaZ9SffVXUoqkfU0v97pN44hgQ5+G54qj+zCJ0kg9ClLxMoLmmDBdORt
vAdjj1fI4YkzFLnnCZ9PJTseIv5IJaEGfiAThPfg8zEv6Na0wVkdJxj633ZIAUImPrPsP8+psgWb
HpD75XrxxGPa7BYrcM1PWXEgvF54kvjRjAdnK1wyHNKFN8834UqKpXALpJbxgs1lg2ER6TsWGc4i
y4hVdUBs5LMoLVQs/i0yHAo8TtYxrXoQ6iIaguWCf8XRCRY6EHfx9d4+PxOcER3h/3E1+OO0J+Ca
0hEeObeDiyTbHS2ksJPFgsK3L9xqrD0KlehmbnQ4GTv6quDcOitimIYsJqpaCEck32ElXEz2/oAz
AF5/i40VS69JwFNKCEUq7euQdTH8btnxjvmLFU8pegdqp8ZhnM4L9RuZ83jpXYWOJmUHtifPYXtS
O8Xq+vdOWWaEcriLCD4ivaNQ4EDZzFcE6oqHbtHiQ7k0Z7Az/JBn00kkzJoBA7ADYPaiK/sNeBS/
pEGMsWcDgm/KeepLvErY57ee8wU9bRYPBfkvqWNgL8U1IWlLrpYE7uNKZSFpV/AjkiCm2XOQMUHX
kN1X6fGVnmajqJDELqVfdfBNeoW38iAhg/NDhoTMMFWIpFVJF8P2ZNU7RkeLparZonFoSXQmdaR8
xSxgEPLg5/UK39/5LfnVAtR6IkTzSobgYRmL94s8alVOtPwJaJHj+2thAjs7pR+aaz9pA1e7k9DJ
wQELyCB3If/fbz3TVSrYo+GVApyVF5nfqqVcTS2deDdfP0C3zAKqDnE1Qfhy4KCrnbk9TGxkT1Ik
DQz3WJqWf7BufSNtV6aObqhhzF0zW6d3EotcYlUGl8xq54fC3j1VpKhB5rNM7bY3m3mmJL/xIZ8U
aU6xnv44WwdEXlxCIKva2k3gP2P2mTrBqQpS4M08ahDdIhEd3eAntC6E19LROmrSS7JgbtbPVemw
ldw0fXewoIc9XtDBW5LVQTl7HKJZ/HC2dhngGink54l5ituiMAhw8nPCrnBjUliV0rHcHjPRDrqq
dXpg0sxH8W3GxypcpcD3cXp2HXw5V4imZ4OUTwWplCrGghXoNcqfUbPXqwUgGK7VCzzMvU09Z3mr
0j/9eRiD/obxoGUOqfdpYwJSZShEtfakbVAWuCW7m8pu6zx/LjFFSa2XdxV8NSfNv/UsG0a69l1n
1Uhtna5u6P36oNKTwfqtY4D4YFQaz+5LR+79XYDtamzm6i3+Uz3yiXb+bR6cnxjBPMU7tRFWR48O
gyCx1m1Bb4dmaT73EUBH8kaz1B3TOMSicDy1ujkX9SwYEX2YvpeRsYuZ4DqOefFAA+n17uXFwDQC
GCP48i/ty3wS7uI/R7e9qvbd9lcp/g7x2HrMQGNSMMXkGobz/PFTIOCAy4nFedYZ9tDolcQ1Mbo3
aS9z+maOmzTTchSZvHvXpBC5yAMChNdvndbfnmV8J9L6xIAVHa3VFHfbTnpB6HT0lLzfXi3i3c2u
ZoYXDe+pOTiEREgqrXCe4bee6uARftocA4Pi23vxE9VQuRxKS5Ng6eTpSqMD1t2jucrzdUqd6vel
Pbu56RL3q2NXoWuDfh8qDf064uev5ypkxLOf0t0rBS0nXO/n1UJCpA6DktZfI1xaLxS5n+HwHcej
W4beua783g6vma6Ql2s8NsxiVLUFqEVzvEfW0Lihk5i+u1YNMpKR/oySRd7CVdPUn0pDCcqiR42D
eBP9Er10oz21o0ploknBckqrGwf5WqdgS6JHe3b7C3FoLG/5eGxuTToq2sS/P/X5K4/GL5wR3YXG
zXbBVBrdb/qfh5CC+oSTWClztpMovp91h+WhPO+7ynz1VdoVagm9rUBK7BDGS0q4g6OCQEMVXhH/
Yd/QTUJVogRjGSNSrf2U+EGhs3BTCGyjMqU1ro4Yi0tbsTr/SZ17L9FAmtiUdHrYAH2TI/NInKeU
rXYQ3GjCToJQHDlFlE3bL6rGvLgHBMvj9uh5CAFSTW1907MmQAcNWdzbt8FKJfOli3QEaX7peQYb
BVNKHZbQ5xucVJaKxEGYKZ7DXyaZB0BdGvJbglLYSAAJH1RfmTyXfBie1i5fGkNRcCgX2vIA3LE1
V83YXJtQurQD/urhCoYGTisUa2BeOAPkkPOT5CHJ5//jkTwIYklbgs+DMRO+wqbmNLkOkAlOmapO
UArlxNVCDmuO8Mp35RkOdwOEi/e6rcjCoURwqsh5NfTzwZn+otgArAInCD+N8/uMWAUD6mp88GSa
4jFI6gPL223fUmUAh4yqBJr7kFHg9llwR6vuwe5WVJqn3QCWg9MxkJi89yCseHnHdDoqGzQSdGlX
t6lb75AOr9ndIB+xZcOhoefrVgRc2g0RIvx5JsiNuQW1FeyDbRkIDJeMJpefeiAmJYAVtRO4WOKk
/fO48Kz4kX7W+Im8Oev0cMUEUIGtT38swA+zK6R+CqnBP5qu+EdVR7wj/AtEcWgSX9KBlA5tP4rX
pSYgS3qgu1Iodf+W4iWK+2hEBSj5SS6RY8TXQbqZlBIuELkmvCHOzCG0p6QDHRYq3yPJqRGdgKHw
0Kdo4ezUczyQrj062tZ2F53+fjM99KSbwpOQ60DDDWOkAe+a5J+ud6aO96WSeiEoJ3Pw9RjawHgA
eqCPZ5SzdyB+InmFQ7piqXG9oPILQhQGBicUEJAIxAeIyQEDEZcmrsP5shBRf18PCw7p0HuK3Fo9
52UizKG0dHCXFOUv0SiaQ/ijlAE5nwsKQ7ShAMqByoc7p+FQcY0+YSOnIur2+QbRC8mmEcD6+MXw
MD89N0a4q6AipBckF4pUObzCJwV0BEAQCHeMCxg1kl2g+LnAWkRHY+s/ks5ruW0sCKJfhCqAyK8k
AjMpioovKAUKOWd8/Z7rrbW9tiQmhHtnunu6b9avcsu+m0NwZyDpJuEuz2UhLoVvZIaMJgnH+eo7
fIG/OBffgFc87Lb64KArJuMX3Zt9FjBaJ2BaIFaatSuI53fIZBK9Xf0i9JYqEE6+t3G+b88X4VYa
4qqGATwqES5GYUeHuJM/YZUwZQFnCbfJFVsFHMlEsgw2WxcLVyf5X+ZNSl6LGEbESWs/bXPcnIjJ
+DauSCF5nw+M3pwVLvJQLTcB4hjX4Y3/vkUMUIspuzDPIgKPiBFwCBF3A4XMXCPmcOK4CpMIoTIV
fv2ckH+A2AoLCZ7+Jv7EVA/nOJYAxtvO0R1zG8pD3Rb0IusSQjMYSKRiIDoVQQ/M1wp1GpojIuXF
MCkyFIQHLZ0iKsBMOJCgW+IryKv5Pv5E4ywCIIF9+j9VrG0LXtU6VuysVMUdpOxHHJ0emcE/9Sny
Sb5RCwchhkLuDH9Yf/MXi3MXYB1f3VFKtV+sU7BggrKi/RHOJGCvzR0m7bX5mJ5pEOvPHgkWl3H4
FH5O0FAKUzv/bnImaVixDkLrkx66q408BAEvmJh6tHF6Ml6t15aq4INOP2J8ESD0pf0EfM1h6wVH
bTzK9tGM2r1Dk2dVIBboAVdtfoyV6ar2/fuY43Apf8mpeWO+4xdSV/mYUcmAXnzMDLni0ja4U7g1
sL1hFQFXEhvhegbI0B05cGZlY44bvqXiSUoDVbk8Ssc6a3BNnQFKlxKwhdHHNZEH0rzCFNBFVs5E
5Em6oerm2SKQd56n2JCaqQiKfFOa6xUbhx0YzLYVztCt3I5h91nklQv73IIEEfGfgAARvQHLpa8D
6qD6j1mtGHQP+1/ixhUmMiIkPQlT2WLeBkMjD8qakObN7JcuAeVPwqpXjFS0e4oj6ZDj2ctUPzCh
AAqzo+xr+PiuzvJNvqVv5n11qw/6Vb0mJ53fVICI2a1ze0h8E7P3Fr9zidw+yRFi+MLPkMnHXuxI
O0QJm3+zEttxW/Dx57h14lHysiHZae/Z1+p99R7fzaeaHf2SfJVk3v20/xJYV+/Bz/Ba3s0/mX2O
/fw1/lBeu6fgbXopn/Pn6Alxe8KWBh9H7/5IIXExQKXyrODJV8Cyk2p6VIHkMgxI9tNLeqleiA7J
Xvq38FkfNziJJIja57filF5IZ9tOvoilYDbvHh3k4+oYMTf9VF+sg4pU43lfe9ZBO3bn/q68UlK3
pNi0u/yquIa3OvYkrLQ75RTR8/sV0aRptU62y2fpdaccAb4Q2Vcv6WV4KS/dy+qAiH5nXttv/Wrc
tBvygulDOzOo8aFBnbFKFhv9A3W+9MslyfDAxCwKjMaH/ctFEz3Kb4Vr/mb/6r/Tdfgo3quf7F0W
ZgSMRMycselD+SBSnkcy74AA400XTxycEex/Ry90q/SsyJLoT7EOgAd5VzAsUH5aMU7L11ku+r+F
SX/pmRVieW9fdcBnMfQP7Py5/NSICKN7/KW+mz+zkAkAstMQIRNVfngAD1/Y08STszhRLkV3MZX0
igLRfkagdg+elHfcyl7VH/G8zIi8U4DxPtIv8GbEkymllY7yV1H9EGREm+XfpKHOGC3jr+M061F4
6+efheBBNeWSJpW1QYuRJ29RR+1474L3oKJu0Ntdb0JMBIbfNziz2fpeS0xfizUv7gmd3pfRUyI9
TYyJrC5m/ZmidWjnix76KvRIiuuaGaOulD5kdW+u3D7aLSnzqwbuDIjlQbpWiUh9OJewS+bJXJ5r
SkWLLGsiCOXvYbzWJh6AYM9Ks7ctMNLpoE+JG/Shq3bNrZEUjIbANlBKJG6z8qyxXcclmdSh4ZR4
l1iz4gWNQTQio4hBe2qTaCdF15JWKGLt0wLiyRLTCXryvhfipOjwA4ALVX8uBeA04ve51Adt6baJ
sTxp8WWJ2TsT9W+Yh1tCB1YxVSpj8WGPuPLWkzfvmyZyjVzfq4ZyDoP4uTdD6hqzvQ4zU6bKtLUq
DLPb7jyQep4By7ZsHIGXD/bTaq63Oj1PPuinTJ2uSywdrRRZyinArK7uPsPgqJMo1r3SXw3EM8Sn
TD6r0/MyPU/106wfMO/gUwcVCS7StdBv1Yqtoyqec5OYlDzAYjvh9sApCX54CLSNOSC3SZurFvSu
Qu8RdchCZAVVNEkyium1xfJqhiOi22JkAgOwjB4sxl8nEUiPwOwqAZkPjr50m8CGd0xa2rZ+V7Xp
WWEZT4PkaKaqX+hiE7MB7Upj/rU1am8Dyx8SznG9ZZy3VqngkrzF6Zg6zuzHEkDHT8bVuY+it2wF
/C1J4cMymXYoO+Y27Oi117vforyPWhg608StuGrhNVUErAVdSKRSImjs6tIyPuSVhcBIk6P1Z66R
k56T1Dblx9QoD/aYHTsDVdSEEdT4CBS2STXwOnCIYSaf0Vw9jEb5qxfKsLxjMEo+qbpBVTjo56Q1
L3WGe0s774xm3OJU45tZeQxz89wr43sfhW9LbZ3sZtdEDIzLlI46a7GhKk91+aaX9UcgMdcxT9i6
yN4QJoemN5FnScdV/RYojR/lOOYG6TbsFK9ucM2SsmfLmIGIarwC0nUF3LoYM8mr+bGUksu4wEr3
+XQOTQn5ZEzImKS5g16ctMHEygeyyEq/oym9N7ryaurKPVRwzK9ZgJXxWS96ZLF8mDgoAQfwS2dX
NszxnPXRTz/NPzVvY9IIdq3VZ1vS/1Szep+jj2hUXqayvBpmeq3U8GOeauLfCRMqi3dWz0alkp3G
3DNsbduoq69mVPd9xmBWgnLXkQjHDI30L8riN/r7vbF0LxK1kIkvhKbMTGonN31Vymtlqle0DvPV
lvOTtQgR2fIoOf9ruYruSd9erEai3cjikb3Melg9hsN1dl6U5FOWSMMy2c57hfBOGJRsRgBb7qqx
3Oqttet0+aZp2VXvpeNYBYxeEiQUjYcyOSxAEb1BJyZlNzNyh8xEsTmewjL7SxbeEX1maqF+6tvq
UNrzSQ3rg2EXT2M1YJczuv2M9JmiJawRclgeIatEUuOKRU43uMhqRmllvwCtKjh2dA1t+12D/m8Z
9U6rv2Tws2Fyowy9ubRyDUK+teeKBGcq8AwKzxlLryHaPLhNBkuk1447GZPV2pOHWzu/hAhlyNaM
jhyGJL2UmFox9ivfqvx9wWEhewopFZdiN5C4jcpb8eghuNAz9gE+L8Igl74G7P67hoQrnwKGlRcx
RM7lACgFol2j/5dfkDhWuAd9g7gLWWR3AbG3qJfpkec12Ku8qV+ZX+RIFRgszsJpcSzcJXIl/CQn
zNhoZp05OiHfqnRXAqyNHO2PEADWzqTYSBAC/QMCgVaFX9EzKP+KOTM6cwJdsCFG9CGj2qgRH8Hc
BQxZsw149o2mr8DfNP3EwOEQf7J2bdkusSxaPFZUiecfnDZzC+zWWzELxgab/8noFmGTAd0rN8Qz
LHawF0NzR+cO1MzUAD+KUeLkN6UXwVlUa/u++sRQjk0c1AORGzBJeENAyKcLiHTLXUSEbMzCKkAV
Q0S0GBHWopR6MN9gFdzDjB0oDupB2drwwLpAL+8zAKXS4iKCojeyHUAfwmibdl8AgweeQA2poujO
Wyf/g7pmBor5CX4N1kuDYE8yt6m8JcTYKFzZ8LqY1nwtdj2QMwz8IeXfJsb2cV1AqrKs8eioaLc4
qOWn9rArB/PU4sN6XYbNjLia8/ZXf6HGZofGLAE8JwMnYhjMW9QN/8c9QQdf8GNeH9/k2jEDj4ln
RmjCWbDsQi1JNAjdK+wJTil8ZrDd2iV1gZMIJxiYwlEgrLx4EvYP9Mfj4Cqav/Qe6gxL8h+006m+
wZZiqXwkGXHia6aLQAy3AaDkqHHRx8iZuwTwD5sZx1UkkqADhpBdcdEh0kawHS6uMnsmTWqDX9U2
xu/Wn6azTDgeUgp4bM2T4mNmbmkCMZRo5d1obfAPBNIRYvPIsaV9Mh8m6dSqH8t0KCUCfB1yiWEc
gOmE9RUaVS55ZgWIUsI5jkAmw+OaxlnVtHzMCcPCrxitqE5LfITq0EPc21xoiB5nVXx+ho3FdDvF
joV01CmIb8H4blMMIi+5aXcLsX+Fy2kGWwNVUkMqHZee1MC8W6dQ2gqBLDYYiOzg40n+YRMjZBgD
tnEfMbCgPNfxKxAO64U27KT0yaz9IfagBrIL+FDDai4OG6eJu1qGQwQ65p0QvAPp8cU5RMjKMW2X
9QqIS97wFzNYB9OGlQGUriT7C5Vqjsrc8jqcP2YH+FeRfKnHfs/nL4XipRYFz6ucvk/Qt3r+1SOx
mDyMwTrEJAqegE7MsLa9X03u/6633I2Leo5YXhIXC7KAZY3Sj+lJusBpbaMiTA49CBSMnbKh2Kcv
1Gqf7lPBDx2XRKTO/IUlCh3JL0PKFQzrZXxuKPi50CtPQlWNXA/IBoGEKtqFXNmMAFVXyB+M5CrN
6WDUEXRJO10+yFij2A7vTsvEG1xMXxL6CN8mT4FoeMnVAGzxeC9cC5y14W7nSTYZmR/glwyYVCuH
mLQk90BTa/MwMf4enOPC1VZ7qXWxNV0pvtUe8V2bsRofnIyxPHY5eRM8OpgQnK6hLVZgqeIqRaTc
4gdPUqZN8ghoNCU48lIHGgQUkXNRYVqN6StqIlRerBe/zeDGgaOyWmpO82/ij7m7MnBBnNtlp9dO
1rrM0IGKKJ3f575mUOQ6LDirzM3zHeepQv7MIQyZKgyf42dpV37H33WwEZ0TRW3M7hFsJvy4OaiK
q2sO56pkFh6sD0oYiRr1XOwXibsqXVwOSvolGD7YCOzwgbl5ICEFoAbFdlC8mFOKNaHptrFn6Cd2
bDN8TIzaD1ulPzXadepdZvtMBTXKP9NY7kTD6UJnNTsy7aXlKfqGg7fAdSIIl5ms8JqFp/Ly6CRZ
L9XqOBFFyJnvnOVjGp6C+lk3jxJYUb/c9PhA1aN0J6s5BhgrlLgwXCRzt7LP3PhD67J2/z8sy9IR
LCeFaNnGiwkqt3xu+aJz62wb2pCtTtl5VuHaK2dACx47K7BoHDlgJeXcFXcza1HmLOQ6kunZHHXT
h/UZye9EYEn5h/V2uJ01XySSZ75S71bxrsJ5458PdCVxHSA+9rtUcKQsRnSE7ENcaat0mxYu3ih1
9lYvrJ9O027bBQpm02LuzqKioHlxBE6MghBB3uAi+QUqBRVEzAqRrhOZLAlLdLIDZCE/Xb4BlmEZ
8IwDHES9RPgFWlGKUR6gMbAsICChyWMDXgClZh8smvFANEpvSAsWTFZQEgDGMveJJ3wkhhzou4y7
9Rtd0It8dpYY7qCg+BTj7GBlAhET0ZSioGBSh0WH76dPwMlN7CmKq5UeAhTMcl6oVu+R7opemYaL
JZshgX+TO+Y7lrAYX7Oei2MDJg8lsp+I8pjdZPYMzYtmDwAQCx/cFPgRNnO6V5W8S8buDfpVr7jj
ycKdC5AIvs8eyP3GPDIi/wyqU3iIge5O36DxQL5sqNovSjXUAZRUHAl+gcrzE2JgUtiQ4e6vO2h8
UWtKwQZImlIFsJcsBnBBWgwvQ3hAvt0nnXIA/AVzgxOyQAPpsxGv/D9HDN3O3vqPJsi/2GYZ40L6
DuLDbcC/2LEbJ+TYUbZjmUddHSJx8LNffStYje8F3Eko7ZA1OgD0MB6cnozUj2kz/SbE06AsZYNG
HR1gtOpyIYSjy99zxM+h0JYIGheBO3y/LkZh0FvwLYnYtd5DJc6lNCY+qsywdyJ26Ut+ghWYH/ox
+o1v5kXzyz/moikSEsa8KBCzDd4nvE3WILZF0clBL1EXivlKzgu4K/7LGIz/P70v9WTerzuCbFe4
OrnUWu0rZ4fhMqit3KGgNAUmG3/lX8LOmRqPa0jHzv0rYsmXYYVhiDZ2yu62FZsZuRW5t5KRwu30
5VymuzLbcuuUoadbW0MSq7ooCXjyydG1DdBpF7sq0x+UujJ7+sUO/ZxMBII10eeqPiWXavjp4g+J
VyHoIFrLYu5431ruzBQeVjoMbOI3mf5YodiPVZLzwDEwdUVnwo5jCu85oTzBfDXybNNDnaYRedM5
PDCqXRy2kLPE0x4HcrS+CFrT7gJrT2Wn/yvP4V/4O8wOWn2wlF9+AmPBPAo/hyBAciWtk4mlUsaw
VVNb9kJsfLEnwIRHi5kmpocfrOzdAHseqQcCiwyHkiC//Krnn01q+ojOi9k4RhYXMKZYXck5Rq+a
0pyGK0Yog9UhnPZS7YM1UROxbEVSsV8K+WXqKAexFAm/pJlRyST39eBbqqttwiZt2a91XD3Nwwpn
awzyV7Frhcg/rWsVfKdoZlM8COvsmuhuYaW+QW61iRlbnb8F3YfCOmgrLJkSF3/RiCivFANvhr4D
dq0qruDLckeWfkyFHTboqC53A93ROLq1xRYXsBoO1Khgono9Odo17y4zh9jaL9mxXTHZ0OIOkp8K
M960Ue5KULY6ZwLEHPEHS5lMPMHUfcb6gHyyplxS1gFsYJBMtywkiHlcOamlnNR6OMgtmj6qhFDn
xmAcmQW0j77UIPc6e3RbpXMtNA/6+Btiv1UWP0xtFdNN6lrmcD7HEQ/Q6lRjwl7gw1UeJTTrzhB4
AOANrVbEioiaK56fGhMNEAYDMGv6vQZFD/ObrSMQgk8aotprGr8et5Lqz1rERW47tc6gSN7TYJhu
mMd+xK7S8++AWfXh0BIwAD1tHMJgtTV6plPzxjFsKEScHLWKdPJWPUQS8GK2ANHpTrPaSgY0IkmG
kACzMq4z7KflLtupVX5Uwm6rqMjQebGxhGbDhqkmySNOPRV/7xTYGiV9HHxNANeoKOP9kL3lK7ab
eVvDT4P93EMk9tQK4d+SyqfOrJw6PgNXOfXqIT5LalH6oqZ6kRmx/u7as4URhMztOH2PzAeYkddV
LkdIiM+L9JiH1PJt61mvaRiAAnYoBV3o3zx1ZeAKEzuuoNwZ8QFKdICipFydBQWdXe3m1W5pL/ns
wbBJ5RbrNtKaGt3re5ax9qxrF8UAmhP+c/SaMe0FSePpOZNy1wTVY+IkJDOyd/T5NhSlk4u9tn0t
jY9h7NyA0yezZb0owYUdMVEflTkTESLEUNnHIJrxDlHOdjnbxbloj8Whg3jDd1LL6b1gk2JgaPSf
or0RtPtLs8LtCA5O6003R3Ue4QAdwPMPFBqWoGnDFTgLB8NyEJMUpFbxQZOIxhksNGwvs+Vr1Um1
33T7ynqfdCDR0EKmRO2CqBbsGEki81eOdawWonFCok1xaOKwRR4XYBmcovI8LRPtz6WQn4w2cqee
vhI1o0Z9YCR8SPruOGD3XJ2ihReUwPuOi9z4Ok8gSzeLddOgaKWEyr9C2r5stU0nBhuf0+lgLF51
A9fdriirB6aDyg+ZxPfJD4jgyv2IOV27mKCqXZ1+RnU6vD3pNoyDoaKAr55aG8ezgqkB2ctjKsi8
Q1YCRtzQTsarWxrK25y2Xie6EPc02Z+HrdZe5OxbGz9SCSM5/JhVXJfz+DoFbrfaamSM674RPQL9
jGalR34hMxjeYE3RXSblPBS7fvU2TZeq/inUzxRnjGyCdWJ5z4mcqZCX6skpqLczt1zvI6TplFOS
owC5a+Wl6YD+EQ93AReAE0vbPjmMOb5pFsakeNDHe117GzFF6PV+g2ppE8tOTVcnYRqR7OTpvZxQ
yxrSSWNIymjKo9W6BlOyCS1uoGE6kkosklgu9cCl6AAADoRO0/ia8NHrY8GMvMbIkO2l5iagzzPu
IzSKNqKsicerEArheAFRJLKH/Cn+oKCQ4h3zX5OyUWUU0F30a9JOWhyD8a+QPoLmnNLRFJo3CaUa
O5EOcVjZz23qIk5INRdwTopAWdfJqxV4c+goNEBUPMpb1ByXzKUthMzR2LVjabMwNMPd01Gim0jf
zbUWfla6mNhEZybPFCFMc+kqhmc4oUQr1dcxT5kmUINd2SKemPuvJe8fhv2IF0LGdUpY+HtQiUjZ
S8Z9ZR4RWkbVwzB3cvlUcRkrCzPI3bitmNPpVSZQmIB4m+1pK2tsarNnp4S/zccxL7aoM4q3Yl7/
SLi/gb/hmMwwFPJ5ho7oJbCJB4pIqJab4a8Pt2X/Ea4AhIl3IfCTPlaDJp4D80kqzZMFeLTU3TmD
dkeonw4IvzqiNJ9m5ZEPyXkYypM2Y6U1dc+5Ylzrxj4GauxPsrFDKXhQhy9uNW+1UBhLODMH01Ou
9UdTNY7pEF4DhHpghjVOkNNcXCrZZGknUqueOBpxf1wZ8c4sCdUCOmhylPQWGpPVfjRat1ELZgJ+
S5vgWHNj1+GuiZnWrRc/GOxjyCZgzZU/F9bWNAi9RJOfg4Pi77hYe3PRL3lv0xKV2alecormGDS9
fi+yRxAop5jlLrXK7WDFz7U9PXdl93IcFHwUtJ51TEVCFxzUov+Ie/zZg2787ZNP9HEfQdlvrbw4
SLltrDtLuVkNzQEaI4SFkZwe5tLcqiMj/enLHCUXo7+lxlulJIdEoVFSR9SNzSyAvoiOqz62oXk0
GbTq5v6jBUyuKgVhm2izrZ1CL1cizI7j+GQolZcUXHuq1b9MVfCcl6MvG8aLVFuXGg1qN+Pc02kv
RqPvozg7RhO8a4hcuMCFqnjp9eypJMNQ8zpFOapm/qIb9t2OTa/RH219CFvTLaQQrdH0G5rtNtMg
MLLRzaXfqTE2swpR05HOic/FclCK89AchuCaJGCGmvIyLBGiNYz79PTWoXusWVwX4JYewDhiD+13
iLvt79TcUPQ26U0GWmx6ZV3L4T6XB5SnuzLm0iEaDCPNOA/WwNHI5pR+n4FhICGUKlfTPVXaG/Xv
oH9OJJDKSE3QoU1YPqsehYM2uOmDDnVV+NzZ12J6hnPMljdFM7dIm5aKcjJltz0O7AAFcyktfLBp
0Ip0tttnhRPE8mEuXpr0vaX7EqdLke+6srfnXTLf9L46WTkL+W7hIkv2dtMfdGBzVrX4KAKSkp9V
cqByj+WtLcQ96TGcsIpM0Cblh7zAkN8cN0GK/UIcH1t4UjlANJ3+BMDIOS22Pel0xOFGJ7g1/Ukm
eJffVH8L+osSNlt71jYBskGY5xFGsSF4F30dEI+1i6DpxjzdZGg0kw514TruVQYdTnry0dvvClyP
yYwS6oum+hgZtpkMegs0oVdmeNoBKTa0iGWsI+U6mMs2L1HDD7co/EYWWSuePzKVJo4ewutTZCXb
pEMSpTzZi3yvVv12xeCmDdEXJceB4cQF0SHtQgk+OOI+WjtQlwWqA8OnxwiRZyVHTKQSIi5DDLit
v2HyBzz1dErRzF+0a8+YHSPEZn1fpc9tcbbrHfvOOCHX9gqMr+j/hu4sz347PhVQFP0hae8ZPFxR
k87IENgqQc2+7LXxZAS0Ke0Zz+/QWFdz4UhS6RvFywqKJbH2o3WwLFjw8WOFlFq79RSlQecz4Ut1
t5p0im2k679t+zo0H33aXs2ZE1waMK7yJU32Zje/55LuzBhS0f8Y6PMN3nV8TcM/KZiDsxpJVNkL
A7K1/Ga2B2tUt4os+Q2E4qpPwGT6D4VFMULKFnGncKLahlnYUT1UyXCcMm0dVWBzxccMshjBiYfj
LjNB6JffVT+hxGYukI4s0o+VfpG5DJb8ZHbSsR6aE8hMpiHCj79qwkSa6zL/xivywTGx6IcvdZy2
0M41gHOZviIlby70uFn7ZmOyM08vJrNdGvMDSiJjj0Y8LO3vwPVVAQSF88vUBCy4Bl8GEtaJrW2J
ps5osBrgq3C5xdXwpnQofdDiJsdwTERtBE5E9blKA8vRh4P4ZbUXdDH0UhPm99OafduS3a5zcmYo
2dYARyoXuQ8Iq2E7fB0aAyIk/oPDCM/puVo8a9/tAH3U5QyGk6RH2XTsZovsW7+g7URaioUyvuUt
cc+0ORgiEY8AE/5v7m6i1keZDu/f7EDnlp/h3yPJfW12CLvgXrR5i0GWqR+1U3YE5+GVIPwbBieY
WehcYw9lgPiZ26fdMuxKzQF/XRHBbOIgfURYa9v45q6egpOCSREy+NY+K0T2XiAOZvHuQAdV8k+P
Gq4RmERYO9wxqIzRzSK+2kPLq1ugAWhwODJIFe1JGBXZF0nByMMDAIFvYrNAUvsMzsMnUaOv/IzQ
djiiMwVv4ktg/tLF2CexWxHF4eqsujOOEdivz3CRQpgrXdJX2CReTSHMFLRuvOXn4EkcP80F5mr/
1Ivyg24tRQ1lPUE/EbFwxMDlE1YQM23WZP4nqNjGUSmznuIzeR7a7PavjFTFywWhR3pj+UZeaxBq
W2FixB1me8Q13WLVBxEBZVmIOrdp9bfDcbVsmiM+gSopm/CIcBgrIXADvhHF4ycNBbBXfCjoDAWY
Rg+UMeCyt76EWk0MRcNq6CTF7ksSChiGEuDYPyuSYcckcQBNtROuZXEIKAlJsC6w/sAThIUFVTSf
Uv5jYnnqfXAxDqvReJyuhG2dS4HglXlrnYDSkvGgkKuJnzip5eY2LgSsjy6Gc0/Dlc1vEOCAcOEW
KHLijOxGhNEkFB45LRzt6CqFftIJ2yxwkn3LPDBjHV1PlDwRqzRHcNiRw/vguFKtZR/BHhf6nMud
J+Mq4wpMzwEhqAhnoDW/gGkF+LjtkCvwHglY1gJXuaAmFn6I1atpbEeAN87Tk7HnOdOt/BW8rr4W
3eUibj7I7f2ZMfJF3nYMcod3wBEXONiNy0m68IogEazp7Ow8Xlz4VutJjdO+8q3gaTry49ae6zhq
sLyb5a1QK2K/hYWBTMO07r+4ivlRPXmB+sTPEGP1eS0upK4V0+GwHkPnlmd+Xs035VkxXFv7BUdF
g/k/askdzXSN39Fr4VYbvaRnDcH1iIvQ+DkH7wvjGfI2u3KwuEcN7Dlhn868i+RqejBdXF8Nnidn
61X+Akgh/pIpMsRaf92RY7adiOyGJvfZ+bnI+B6aeVY2jCed8Ixg0ygO3BAkI8L2AZVze3GT8nE5
T1ApAms8AiEGqAg9FKGD5Q8726s8nMXx5/qMIA4e5gBRQu/nVb8p6duchOAVXxemIFceiC/7Djch
kN6BAccUMc++N7DY3CkknkDQ2d+BxgPGwoHm40CyUlQ5FmssOsFq3wBHfjUfaNML1tV8w5j9+Nr8
Ir/lPqhAFmGWQdy2E0zSKytMeYbn5NgD/sAzoFzEKxPhvbhOObXhjcIqPnOlztamwshUfLyOC5OQ
J34MhpPVjpkaHORYXYgBeF11N8BWai6wV1YKxI2oiDGrF/nALNRiRQrEyoEIhSKOOznHgC1nDbcv
Sc/TOtwtIFFQo0O7rYHDYamCJxac9r1recvR3aYDwrKtpXumU848PgS8qrbn5S2U8nvuXmH0D4ux
te1tzNYF4HuPxWsHs9sd5+yZyxhF7fhCL68yfg6bElw4aeLsRht841hP023Vb1VrzermB9FeVD5r
qg+fq2chnq39i0sXteixuudn3gFHJfThznlGCwEmjpRoY8+MItrc4Cxjcyvo3ardlhmjR36b7vgz
IlOCd43VOnemyfLbjnBQLmFnZy6oGG6XnSZ34htXcILPIkaq2MyC/Z2BMVlNyomPC0NE9F514eNx
7qxm3YTsNmtuETLWX6ULq6a154ebHT9h7FmIsYNc2NEEDYHVPJYf2OKLwcnliJ0d6dxZ50bKWbnj
WUPdwH3I0TT7Zxhlpd1yqQDIWI6VO1wawR/rg7FnO+SuBwYTS8WuwkNQJueYJEDs8KZdc1fF49ob
JHVDaIxIb9sAAtDoaS8w5CPX8Htb+khCwkPHNX2z9uDjGPQHaMkBqJAgYx+DuQ8b7ghEe++eIwfY
CmIgeFVX2OsNVJyYO7jSRfpBdNJ/ZdKpzB0m9uY/u99QcLCRLi42+ldLWMHZFyNzwr/wu8cWnkP9
miIe/dVuxlk4r2Na2mG3QcY0Howg2/pdvrUzeXiO+ls5rcsc2KVqHbZicbpx5DWIaC4itwpODZpe
ZtJfsRsVggFzB6tiX2hNBqeUruwHJc6eho9GM06wojfsa/GzYhPco/2k0vhluJj7E8qJKobbhlRW
cfcxRuRAQAnLVzZrPiqa0QjcVUCBjPHua0ZIktOM8zQzxTL3WJ1wrbWOoZORVLqhMW9NBCWjcqfg
7Cp8kdAPxUxvjbiXc+8IR4v35IdSFS1Jjvts9E4r2MZ/mI8Z2bZGBRIX8i5ZBkfLZq/LdST1pX+/
1BsSyfk7AhFO63K4I0PwmN1wKBY2MBcTIgG88Dbo/jfxJy5tm/YFm3Li44lAd5m8flym9Tcc1nPi
tD43WereoTTJz1YPrP+HO+VBu9mx7T3foXod7WNaF985gcsgcc5tIjD0RkvkNtv05UY4BGnVXugy
23gTOe/iRdck0hPgDqqCaZ5C0rwYPygcyMt//1YOd1Z/YuinN8Yp+MF7dym8O56lWxE+fudmc9l6
MV5AWeTUj9i9f99t7/tOdvaaFZlHh+sbgpJ1fHpoBJvf6k1OsPT9zu+WWqTAmps3IaaVGddZ2xvM
O9hH3ccj9OeLsSO1A/sg6/rIeQ7MYByTSPsbryOeGDMW3lzg3JmIJzlbfBAuHDKreUbsp6m42L+2
93KfCrX+5iaeg9+HHcZUT+KjijdzX3ajXzi8IeKnePrHFeWqW2wfyxmIdO0/7I3tPiqsCprDo/jm
lVJe6/GD8UC8CbzsDXm0+/PW7aen1uPffBXajZ13/0Oir4sgxU2P1+PPNVsfr2/GM3AUCqMj++2r
+QQq/WSf6IscIFPnOGzeeocBL3fZj97x+Kb6+dE8/Uz7bP2zuvBD+9Y7vukumKSr+MNe9T/SnfR0
DO+sxEe4WG89uGD0x2B9js4K39d5U7zo/JMfsdjyzadlY62D9ce0kT3pNG3s07I5F2do2DUcsSN7
yubF9j/EC2hr3vGy+UE8zAu+GTz18ePII69v8ebx8PUzh0baPGpH8a/Dfv7lHNElnq4i5jznGF0f
NOsccj/2wdB3b0wdPbrtlUj761vt8F5qp0e9ta1xVkBZsEZe4pfv4jDsy2O6Oyavb2/MSOzSnebA
wRxv8aY6TFhonFK/2V55dYSQ6NccZLB+Tng7+gnOL6I2boBpfbs+HtUWuOYAbv4wubpgVnfx6Spt
rg8AynD9eLCB2hsmxUEe78YOWRATPrxx9Mtnn0kX/BhAC62rmL6JH7cfYH0Aiy3qlf3xjRMPsXLV
/d5BAnc6Xhsug8Yl2sRnvefP8D+WzmxJUWULw09EBLNwq+A8azndEGqVTCIgM09/vux9Ynd01+62
SoHMlWv4By5E3fizLRfuL8/PerQNTnhgUT+IXTnaArdyt8qucKCE+/Cw/GWzRSRhixHz6OzPEEEc
U86zOHjkTFKneyDIC4l7ajn26Lt4AurgOnErXtTDv+2ea7Tdp7qle8R//OMEdzNeuRcO79t6ut0z
SHQ1SEh7mFHcLTBrQ/b9sJ2K3TiC0I6Nu9jlwaZfoE0hjHTy4U11Rci6UbyMsqs+EhEMAbkl4xY3
2N6YCw5llGLJD1C3ICo5aB4t1RFzD6feEljOBBR0ctG+/fdwiuHtxmE02pijnE8vjfb0tv4ip12g
IsafUGZwWDcekaMsYncjdjkG9zxVCFIkGSKgBs7WcHn8e3grxNDZ/g9GVDL6gy84pdvucJ39NIJF
xUV9rxshyU8TAX4VdGEnmX7GxJSJP1QcY3zTHAOpHWIRQXTMux39ueegIvBnzrbm754FUlwRshq9
wVg67vqaz/zR9Xrt54WD7Ii23m/FLQ7/hYk1S8eEV/cGxjb0JxN75E/+0DpZ0/tHmWy5NZ3BCNb5
0nJIQhiNEytMYhqvqoeEPaiKM06noZAgMn8Zs9ouKx99LeWWTYk+6vVJSCfCf6efxR8/bWuPBu6e
PyfemIJxDSp25fG3bj0Ut3kTLjaAgNb0Goaye+tnxWhzLCbp6LFBYn+czW7ZDMa+K7Rg37PbTXaT
PRANzOMczgZUakZcxhRreR7q5iiKK1KUYOTNoe9zJ78bNBdHM/FYJVYngT4fHbXpBhjlaAMYg2dF
KogB3nt8FMK7/OuRc3A4I9jT3RtyGhJ5OSwo2wnFx3wi3PXgVIrnxLnAExo+DGhXqntDiOVOZwWJ
kGD02UI0w9yBmt69NS6Dl869IcmzB5s1q+50YMeV+z7eNrgDO7JrLDlkph84S427gpHtXKq7Na9g
vgHOgQMn7g4pNXXNRiY7HgyxdKNqm7yFec+kDPlSLFXOZTJcjOKdI8tux9E+ojXkJHiZeTOxZMU/
F5zQeN5xEr4dDvMJnhOrI/hNsUH3LF3QOJze7DDo5ROFYIam07TievmW3Sahn9A6FWnzYFg74qOq
rrj7/vRzBErC39lPE90IqLp0N93KHVBxauPNdwYU4wg4ZEnqc9TnbD8SJi4EMe3JG9ZV6WB8Olxx
nbP37DNrXP4FHbUdl7mThf+WWAO0H5dIybuUZHwGJBX5WvzXOsme19dOO74MhmxbNtR7HI33e65I
yCun7KVZ5KSo3x0pCXcbcRC3B5FTiNQldgvCAlLZRI7mj5QBTRs3BkGcivUwfOQTsoTjw0bDKR1u
bt5cd6NrwDfHCDSL7d8PxemNJirvxrKu7ry/w/dEY/EG8KwJ7dCQeNtj/y9GFAQ+gKxEsjG6WaxG
UINuvIvdfIItprvnu4lxHBvAclbH/VGsVY17Tc7LxxkRBXh2K98di5Wsj/qxuFucAzvaiGus2rgx
9ILWCC5T4UvDm0YsVBxt7M1vN8GMg7X77wPbY/6RRYeU+PKm85JHwMZYAGLlQfFidW48RfgU7atk
Si94ePvOHkzXnO9V6ILffP7yYdC8M+fihgRUop3rQ5KpK30pNd4sqky3pjGg2DNbCO3K/irykOlm
Whx9mSfjktVFk4hiO1lKXzShdUROOjJ3fIN9ptOSoQ3HOlyNLyuNYQ4w8F4mk18GjMgUwhUjw/zc
xBA16b+s/WSmGJMYiNVS/UC5D+ZyQucuiVcdOCXbFuMzrX4FLYr8uTf7QAiqBxY4m6Gmx867p4UI
q3mAi6EFSAT5HObevdQ6cUtqwuzJRG0ptSS3lLl1SjzrPcut4Zi3TT8OPHQSxIh2ryQmw4Top1ef
dJqBq4IHlqJp/DaA/eG8p1jDARbcH0aZpURnCpUfmdqnbyd9V01jGovfsp1DtphIfjZt6daiXQaO
LsnR8lNQ0xXYn7+vOkBKivkGrsJpglR4ePEZ+RsK2CaQeBLAhtaboHSxKL4V2EQVMGAe9vbY7ou7
WUQ2lqV/FWgq79Zlz2jWoA5RSv4iQE3JlpEXKKmVcEv+VtHUt5D1b2igBq7S0OVr61FaQB2PY8e2
bahANkjFaBJ8MvfjQY2iZP/U+mzQfiYVonh1Ni2YqJ0++OAcu/zEQO3XK1C8UMEsVacgeKo+OmoF
opUF1n/9zsypMCtcA2RspRBZR/pDBdJKpku3UDnE3lYytu+JpA4OX3jKPQ26EViMqHLMi8DHPypv
McARh1bJG8TAQdHQpEH97Ete+xmnEnj+EPjIlKGmLGCfHzD+y2+wrwGPVD9RfcgzN0F9mnG9hHf0
0dDOnVnBI1AfSoOk7RuVcjDljCEohCceKXMM2s8UWl/QyxN62xIqXxZ9cBu+Qdm8TL2mZOcG/VhF
OEy85Qc6pRnhZR39xRGIHjeC1zFSmIu/3+26BNwZGJMOKWtfW9Cf1xugYluvApN5Z3sA8AQ276Pl
yOltMXqb+x702VK0XrPS+Q6gTSgMKBH+5PZHOaQbbh0MfJdOMfrvJ4pzcw41ZImbGW0DugDQd9zU
lSefJYDCebWneVYe6LmS+U1DzEMR5X8hsOySfmxRnV9UewNP4aqZFpMZJRIFjEACumggMJTq3eC3
R+Q02+brzzHD3QIvCSHDS3fIw6kNfu3MOOAhgMB+8ZO4xFSY/PS4N/0TzAja/toC0Aq6xdY9ugBE
U+DC/inTeFS6qAvQEe5W4CiqUDTQwH1Km3qMOeUCLQKOxL5Hj94nYgGdYF7o0HGiTcMpAmRbuDCG
HHoFtkjISAlNZiHxj22Gh/+dctFf+bpbf9FojjYFoucF8FKU//BnouynRcdxR2/6SAPyZa0+8MU7
tPW7iozEHDENJ9dldK/sk5usLmIMkOQVLdk94q9NMQYDBJTffsb7as3fIYL/SZAIbBFrFYJj/Uz+
EdQjJIrcD2G4wGqEXvb72GrYlsYcw2BgSVkmylpQ3IHtlejkPqQ9q/idOch0IfMAdlMgcP+semrA
1aNSl2MH8g6qXXCYMEslU7QEKDXZ8Xj/fBgQJ0ZBjHdQGwZykp31WeEE668rCPrSqKtFhZH+8dZI
5aDKLvr0zIDP/Nk/wBcsldv7ofkUITFi8eBZ6QHH0oFbFS/iHevQItbKw+5a0oo9ol9QwoAQSAdc
4cGQ3oCT2gvZjbYgbEXKxNG74rsY5GEzRb+/cQXvh5nSPFy0ywZsYDGWT+GCSx3mKwmtA/MX8qk3
rV1/Sz15Uw/NtgH+cW3FmgTNOeR5T5CslUm6BYphT23iyuN4my+bcbdRf/v/9DU28dxetLPmZF9K
MlFfYCwZgPpzQmpjuVCibnT281VNLcYkHHmk8M/bpiuDxc3pysE92ANQkdHzQkyMOiybyL/yFsEL
xGzDVY3OvcV3CRqYd9Rn6jGcWQezGuoH9egtQR2u+kWP1II6AvftmhNBSB8cpEOJJNq/jAbs6sL/
yRbZtJzjy07tph70X22PxgOiMxEkqSvYLyQaDCRXMcla0vep0PNTFvWUkeqUHuZcfX5O8Wywi+70
6ec2pdkXe7DowK0OyVJ+AI8aeJuZjOMJ6ycN0wvUcT+LcEbMa+khSKf3IsahWkaHjI+L3NzQIBUj
h/kbwFkQIGgwMl8kMv299GP/KBSFwQFIeXTIzvIvJ76WLNSDsuel0OO+aDEGD/62Q0xGH9s/3jKZ
CP5ZfgMK4//Is5bm2OUz5RnznBDlRUISUYBqE/9lZyRTieqlMZcbuJMzIRVsgNyjp+4AgfMFZwyk
k2A8NZGjaVMQtDlsNvDoUIfQUWz+9XVa1iKwieIKliB68UNIID71iUmuFToBYyX6Dsh04KThyr5D
kFfI3WDGA8zqHazQfqiEeORp6ZTBRpXHaK5lCEVQiHznVjHhh/TqtNYnMjABOBOkdTxijmdUFP4Z
iINqx76BT4vwCoe+AkKUZh/A6G7Mz5HekzfdGtJqf1K+DJQvvS0kbxRMhLYHgl5fJsasao6C7g9j
4j3qbj04Q/p8iJiXc7IMtN+QkjTh0sCfs8cEgPIhGH9IJV5CKGpQIUDvPc1nezJAOjIZdVVO3K8r
3VFIWZqbamY9WanIyKmsN/mAQorCVHwM5L8EVBwt+PDsOdEteQGpGqSL/jUgI+TUxZMBoVLRwnj8
e3LIVwuWAPsEqQNYxRjoAtTBZuvV0l0lCT3py/pWHKVdGKL+mLPTr9HL6Ebm4QsNXRtVyJ+iLkQF
CVpj1OO0sstODV3ujb80f83fbgOE8IN0A5i3Cp4g2n9k+uC+smHwSC8w5TobXeURLbD/9PEgZ/L+
A3JMIJ8Xaf6e6lNGG6dIcmtQFMJ/AF1Wc/s+2GdTYNlpXXP3kVgJMJRa1sxTq1HoT6jAkwv5HuNy
H51xfRwNhihYwwcgirDaWcGDt6vDyS3nHoPfGj/dYayh3yxezwMiZgwIzBRF9Coa+Btj2wCrIYT1
UlAun5FZMXWC3DMk0p2ye8q0BXc1ZjrAEPNpQqBF0oxo/cQpgm8F1AMyTvuOaQNJf1AlAZYPbMZO
wwot6CupVoeL2/gNDhWrLA5S4JsfYOhgEcYSkxtw4Xv7zsr7nNInLdoV0bOH0lM57C/E2jkuhAoR
mx/HCeIazS62nrdMSZLRhUIGjpFnNyq7Yc4l4vH0fJ+yl7qRN8mluNYDsY+Sn+LnTZ2uLRPGBiYu
tHxcnDUBbxsbrJAC18Ajoh1bO2YEOBcxcZ7UU84b9artI7phxj4UIukpvgqYkKBWkx0/qKZ8j/6C
85hdeqhW2SHl9AgX72s4VU1Gy5xOMvrVXC+ztXih/iD1ldKr5aKpSEAcsvRAPzGzbh2YhRlahKgp
YDkIqp2jErcMQG8WwFecYVwbooQHGgplJ+FPAjEGYg07lJIlvUXP9le/W4yfSGIsgvSooW8Jxuef
ZidgyE+5wEfZMCYShF4amdIIVnwmka5AoBRi6zpaBnTgn0ro2txD8AM8PzRJf+Hl4l2MwJF3tcSg
EecPQjWxwFqCrdZRwCbCpH/FT71BOO4Cq4ZMKb3DyvWZnnXsb6arLvOohtYR7d5k9OXno4ZVteKI
B71ILgOeUXuI384DElxo+j7aK4w2RAObTxERR3u0A8SF8QI0Rb84QoPKoeGCrhllELC3G1OAepvv
1Rcj7dzCitxJQKJkcEBHPiMux9ule+gNl4j7bMHgZxjDDha/KtRIqxuYJkZUnP1AN9B4BX7rtVAh
HISzYLdAxa1eA3R1mnUBadm/ITwLphyUFCvzKv3ZdyTgt2gk/eC0iVEIM15ywYBGFi4UtE/e22zb
renw/CFO4JDdjanNyLhYMbd0xQLHtamdQkeuVtLDOKPQfxBmPB02nBaDd4wnsyEm3Dj3blN0i/2b
d0VongcHJRkt4D8LLXpygu+INOiTTsmo0MNiZJPi8kZPhLREGWWMDkj2zZaxuFuAuIK6h/EzPDbq
ISRN/j4bNLnBnYuB2KU8Vjv5TzmTmLDmuOkfJm5gyHEDwP0HaFHmxIx40F/0YHmAGhDnUXVJCWWg
+gkfR+JlDCMRftW02nxXzVn2RiDAEBSjyEVTdR4sdPYA/GeUIam3h/adH0SWAaLri4NnL2TDavjn
EFZYcAeiDRj5BPE14ADP8gVhQLlVDOGo0tlFmhN8F0q04mjjLEu00ftOGdQ9SybMxGjFybtxlLAL
hoNVdc05w2WSaujmDj0AzrPKB+9E7OIWTr4Ef6Yo2+Qoo4WT4vGTvTgIqPCAGw7AwiDQRCyTXI31
sk+2HS1f5rl7c9xslBOfUr5ARTCl8YeVD7+XmoWeRUmauaLEU9gI4cjadBvryDuVncsV1cT5wAFz
mkzMcJmnR42BGf2dno0/0gE/I0rCk35yOtmw9QonD7YczpgQcM7BZm6o6pBluaLidQzOaLtzkHJ5
KoqBcIQyGDVDzixT6JtxKpGFkDvw74nNz1R/SZxb0eflF7naX/tgyYiIx9NmKMUEMBAcPR/h3XSU
IeZBjWgwuxfrhpYJsGLAaTeaL3y0NwNqqOdCxhMk1rAWN847mEcmbwfpgS88/YT6AKuLuIPbBWEo
v7GtycR6ZoLIDzNgQLHN/K1YmUJIV79KwN1EoMhoaogYgfMJzMADs10wxA8CMMSy4sdg45CglOxo
YGlQg5D7lh5sop9iJz2KXb6zkf7OmOzZ2A/gJTsF8jPLGYxpCJGIhie2PcWdai8sRCyI9zV1qr9O
hBsdojn40hHW7uCp+GqozpO78Uz/6e0AQOJA0C749TzFD9IuF50h+xJwB39WL+OJt90p3Zfb7zUC
GHSmxUT0Cy7cCpSYLQhvh2ZPzAvIf+i/sDmogOjM6oKSWKDvzM4DvqIPRfj3R0CplEf7YGGgDYzC
eiJST9YABy90CdhdVBVkqGR+5KBfgMsPoRsM+4ik6BEwvMQIeB3eERji1D/B5UPI7Au+4ARYgzLS
emEitq0PxU4WUD+aQjwx6AnoLN8iQejmR3H28NEwocKE0bj0tEZpORB57xGa38Hle8Un5FdG6hpC
yOCiXLpXhLiQAJe9UXML5+mKnOmfWB8bnkcuPLa+CPmJr8gOiOr/rUCWfX229/EPbgtkwHxBeh7+
sQZLIY9cnoVWOCGwPDOVCn905PLilbUlt/+jV0AGHFlgIoVwNKjiQBqxhChitQemIyySP+kBxMb8
a/bdqloxefm3plgxxrJm7VQrVOGRbITvRHVYHji0ur+O9CwdUTByYlWMp36EowkPCmHHEctSvAGq
5hyxtBHPvDuNfi6IXB6qIgcpl+XTVqHYFEY+fK/xECZYmjSimUIvBBarTArcjkzktpmjSWAuxYrQ
zu+TtEqWwdrYcZCvGgotfQMmb2S4xhpC1cpYC/k7e10uUPubemOU8Y/JhdBJCppe7BtB2SL7/t7D
X+RuarrJv/6v9qpP4bGoh6Hq9C/58rmTDIbeMLvX9+SYrYO9tLN37zvBN4bieGku4dJYaTftljvx
kjSRWIVaMwUu21YTbhlAoVlnRA6uml+IApKB/RV/3BUWjUgl/t0N/pZnS/ZAWp+dyShD2tFnOlpE
dLgeJHr0QSv6gUCJYVFQdWHEwq4gsP1lWL3SfLpFJHDca8KZLWL8F59re/hPfGloIeRLFgywQAMT
PzQP9CotGE3QWOmtcYYQ3mn5QwoiQ0EeyHTI5fkxBEiZ/wVdhxjxL3UaR0uB6u+KWKlzQoByehKq
BwhjvEX8bHw4oqPgxZHDQUM0V4GRcqr8S0azfESlYqL0QCUByv1lPmlK968CPPelBW/TiddSafAF
wZl6KH/y8UqEMF4iY6///4oMVCDHFkDjo8h7Qf6SP9MqB7989HFK0lw+SWz/S+Jt7seYfJ2LkkE7
KSAhR1z74Mat4R7hvUW6zA8k/88LlzuRI/B24V5w4AmtKgSBfZeL4Os3wr/iRpGdd8/viz/Kl/Lv
w5J0i6LoJp14Du2+3/Nkuqe1sQ7NRTH4kqt5n/j8XFv9iu5QOzaIP7yq5ff+2aMeZ8w/HzfYNxdq
YcABjLLJpZKVeU1WwraC3Jun31z7tf6Lgd6Z61XWvIIKhzOPdcYLzN/v+X3urphZgCj5KZ7Bi1X+
I1ZjcYXEAguVGSHlNyvuGK6yM0VEuaCjxZFJeyRCDTN69Gu0NMVhI9o74D+P7/M/PxdRubL8eDuM
Wf455FVXGVrHUN7KV3pLBqOhRDhQHCl5+PXPyAGKFJDyNhpxirJy+bxMN+Vf8kK4j9Ew14YhrCJg
IGh/0n/vAE3RLYb87VAR9/CLWJnJyGC3Lrl19YtcippUvA52oxOdkuVn4FBVsvi4yQjzmQfxgC79
jl1QPLuNhjmVDPHGsUiqf/hL3Dp4S/kg/Qx+WFU+Are75FLPlVtySS9sHHHH2l168Wc2DgKwnDCB
IZ9iwQiV0lVwV+bNxV7xXvbqv84MVbxM5mLc6Jrs2I3IzW+xd7qy4b3tgGkK3Tm+pIfyK5ywOse+
S38FxWYGw1qsR2rZwY2VyF2QBoJn+X5JWG0jt/5vdfY4hFsjNiY7JcdT/EkOQRbFJoKMlYNpOMW/
Qn4QOKf8IwmfIhznb3h2bCk4rWPciGyEYMThwqcxdRJLITPAx6OLUJ/JYuCLk9PwGGi0/RGuicH0
SzgONhDVhbJP8kMMI3R9H5xIniRUXY1HvLPPuKLSSQUu+P2Fg1Hd0RMSKipDAzwYG+iO4ALHILA5
gxbCP4zi4ImVJ+di2Lu5OayQCQaVRQjjsVHdi1SAfioaB5yoVL3itMBXEwVdSkDsNFmEKBbwO3Ml
ip1MMOLf1C/xSPxCp4RgJSQNihupxC1B1wrZBWyQOLIHD+PBqcGBhEkAXTeSJLqgvDo7BJfPVb3z
KRquYV8esyt4JkqigXCPQhsWdobn1A88b87wvQeL4KIcKS9fdDmjXyTZQUyxZ9bC5qM+0kLey3fQ
fx2yBb8NnnzFKWPxou/2rxY0LtqFe1PcAR6OKXnjFmzkUPS3f+msm6dqHS+MZQoSqVrRLt6ku3qL
aFU+/269+ZdGKT6uwkD3aDyljWGLsrJ5FYROMpdOOJsLx99gqa6aBGUVhfHdPj+b6/jc+EOn3Qg7
ZvWmHARKz0cLFWFnNJ3bbXguGHf+Yra+xDR4J1r5AFbHxuWfTdH6nz5iuMYmm+CIqyK6XhtIKCx0
VoTO1OX6fbBAUvxKwh2OZSyfXbeKnt2NPAIzVgNf3W2zRnbrl2hN4CZa/gvCbMzgLGPEYIzopbJG
hRKWKORI3wlr6b/ObdOInhstHlotpHTNwKW1RGTB8K7VUQtxKPXwyBPNIWj45OG/VH0k5qx3kQSR
d9COLURewoJi4UP2pQFCj8Ig6wUzf0T955jvSXTRhlWO9cEQWsWIKYiOGRp16LlgigeV4l9JgS6z
Ka6CAMFZwC92ox2MyAYIQhiFqr6jDUZEAtElHQgnDDI0aU20FYY5dosFjcOBTRKC3UTdOb0NGnrU
Ic0kdAZGJEZ0zUnXQ9oj2YRFYWCEi25W4Pb/vuD36t6IJYbVZoRy1Clk3eYjYKwgcSnMkf9GEiug
bOVIise4QqeCfzus2QywGjW6YAjmDD9PLLAbenz0LRHtoBuIoAnqFRbT0REC28wG7E22NKnjwDej
jU/DDQhY7vDTahLAecslXiu6QiuWEBaTJ7DASEjAmWgvoDaRzQSK+8/dUxXSuqlAW/v/uj3CCVl5
9qI90rwoEGqxOXg1DRJWWk7/LHe8n0oY1ZcXQJgYVi7ti0/9hafoNjlBOGmoKSmp7qb4DcVglDmd
TEy7QGAbRkz/NpbnXwtIq2rs3kA+8+ZeFvCz/iTS31IVpOHLkcO9x+Y+PnjR9pMnKAkwQPHlm6QE
k9yox37gu+j/uXqcuh81AeD+hS1vuYWEOTTKWHn/nnzyufkOx74SOjr6/E0pNN04o+Lix9Ss2ecd
PdrP1o/wRtGJpLa/6Wpkx2VjmwgPHNt9o9mQ8APzxlolXxrmA9yjVR6spQ9V2OsVqOZP1yJVBGSj
gbYf21CqzcW7BxRBJoX0XMuIAf+GEvpcGtazoAY2aoB1lGl62+D3NPopKcUOk/COJTcAHRCb5tS6
hQUdwWzXi5LABGaYGWNZeiVlPNWkcNwlqKfrzdxIvpAae5okYO8LYFTm/dsiUiJPfEuffxUQSlE+
7tDE9L+aW5XV3ZP8reWpzEDxXYwAhhqVW3vF+J0JdU6IkJBPe6a9lg3VaSLRWVZtneafMfqSeYRw
uJlndOgGdib0ZqE9JU+gjNGM+rqerU1CJO1SG0V4CQh3AwYGseScFkwTaK4Awqo2kWNAw1cPnYFu
jQeFYD6z2DVt6b/7+WAwmCpJv/8M3tPeItUa0PcLNZIS9AaC+I3+mLKsaZqUujr2gMN/VkAk3KhV
lyFABgP0fB3W86K3J2Wvb1BQ2mXSd/u2662fDVbvShBLs1UW2OtF1cvLIqkXtoq1gEAPQGRq3t5v
SZkt6STELZDivCvWUFD3ZdktC7vYWY05UwvTqU1/80nYDiyCkOoV7xLxFNMSd/E8gTvmTRQ4dClr
IqraeVmqMAKrsUeE9GliVDpC0IbvWvDtTbSKQuRlsipFr0Qfx7o/Fv8f+OmqRQdD9ma6PS15DlpG
SeyD7sCBIa0Fz06eFm95FWUto2bI95BhFCeGobS1Nz5a394KyPUOrSYG9IQOrRCUMcaosxovWTD8
/0T6cDMH+L5L3ocBsG1cXze4KYDg9nbIF3qsaxFADKzPC2RC+xWH2/doTI2a0Vx+h5MSr30ffctR
9gvH5nNkNXHutjN/AeQC9hPxCirNpaOi4WeixzCE+gJeAzuP4OnRc4YzAklnMKXD8N6o5jbgBKBf
TDLE2BtwM5APfJJCp11qIPECh64HoCvA6RQPnaDfaMmouCWUbVMmd8GmQm0HeM0thIBE46ZaCVUl
G86pIz3KZqL/CYN5MgZotWAgwdRhTwZsh1QjdLxTPUMbnOepuaKn7I90C1jcAHl/a4hUMG1rtXLS
OZwa8OOM1Zgtao9iRc+hRDOQdXorbvGcOplpM4PSaoIAFDi6OU1tkFXzD8plkCvRHEbcBYOFMXwF
WCTWyGd9wEaJtsna50xdCtHBgWC7heoE1pj6Su88Cmb7guKTrCFB8DClw7ecmPkiXpdL/a67NqMo
3IKrSTyX9gmiLdP/utsB7CVt6p2KiYK8JypHiwwBwgUdEmXK3YKqgxvdtujmBR0eQe6hr3xtqFbE
Jp7UkoOD+YHr/mfUnFdODfwKNYEFt6XuERoCCpmsxPxrIZwpR6St/I+0zlcq2GBjHaAvs8N6C2iS
8CzH3zyek0Uym68XEvKDLg2gdiFEfQ7kAumqYXRHiktHDyM1dCyAOKjwseafcKIK22HUs5DFHPNV
scJK65EGUysd1wReB389dKv1sT9jjArVk/Yx+ICZjnQOMsd4CqD2SMkePbQ1HXEseNUIuWXeRwyv
eSxyQrMtQe3NHzO+R/dIUMqsXujXsajLJU+4mEQHZaHSUUGE1BoqZ7mdtdgF0AoT+HoIwZBxTs2p
+EALFeNNCLe0cqKQLTpK+dGGk43r3wz+BulDh5VscpMipBtG9QJPMjRxZF63giSJ6QApqgBYcHhm
JYr2EO72xQ02T4kQPCma7BgkSqjscYSXS1aGYri4FARQnwDwKSCNgNgbDxqWg3BMYzLic4ZzPd3z
+PQOV/k+d23GnyDoeCm9sxgQ8erDYIbVinfMRLRBJ9zvjz6lEmFBfyAXjRt9wZgDooe1BDIKc2VJ
eY3W6hrIDhU2EqQkWCHTeRr4mjVWQeEwJqSsVV1WmLJoJiqYdvCWk+gJLgWVXhDt2lhUG8BiQOhO
0ZeCrPFmNxT2CMpVh+cue5mm1PfcgbNldBPM+Vz0suhFZRrr/gPlTpmFCxAy2BbjWRZM7BKfyXL2
hkd9/F7TOYuKEgP/Wuj+C/sBrAeYA34KbIQ3lsEkQfGevAryUg4vfRHy3FErxPUlP5b/PBISJPPh
fAO0JJ8jNQtP8hegjuW5SLzazcIGL8QtP2HJwvH5dQQDN3dy13997CFZGllUB/r6EIF/PxVU5LlT
InFFWwc9bOqCULCEP1iRXEjd1BvC7Gs4O+mL7wPC+O8PEjLoqSfqCkly1Amw113IcJYXQHYvpoQL
fFgYp+7onJpj5N2uuCoYIkcVvETImwxbToy4qG78RQGsBcDLzcDVSszSGlPEbprA4BiJ0Eeoa9CQ
QI55/5cQ/S9VVEd5TCG+hI/FOVHHyAWjfkXSy71AvoxEVBcO53Rt7QOMOqxn7hSjCDMhFUd+rL8C
wsMlgPy/Y+RW9bBx26c5IdphFfGUkDsmEs8LsFcmxSh+bX/SGTZQjV8bOdIMF5p6ycCSRSIB1mKf
wvj75Q35xSeFr/iRZnGDyq2vulKya0KCuf2FdV+ueq/AOcjfG36+zkQSQ18uzkggSkQe20moImsK
xJKYoLVobulnM3o2aUHSdOoYlmR3k0FQ2726AWctVlGGEzIzq9eYfyuIVHiu+Z13mzSfadbBIk51
3biVP5zr4290lqHK5qOrBU9Pd9PiYss71UStwI0Gu5qsdqd0Sw/ClSwwr4WxZuagAD1WZxWt47Uk
LSW5cAfVT6LD8luDEeBitMTRXrn10Mu5YixC9gEqk9I00340yKXlueOgHvCwezoOVrrPGHNTbXSc
SnDugw8Wa+eM4hYBADCKHopyix7n3lwe0a0jSxp8l+kbndnBjgzYVJD//Aw5ClHs+tLdQFgNXxYf
2xDItO7b3Km/VHvoDxcVKcZSMzfidnGw8+tLh/1dHJr+4qVLz9imxW1gX5H5mNqIQAmTHSpXjTvm
YNUldRvdeqQh0joQL6KzF9CNc78fRyHo9kOqRxZldcdQqBoh3Zw2MwUJK8VFj8rS1op6b2pcsKbI
QRAniL6ozaEtZ4CKFX2Gdz3+BAzZXNSb0BCjG1pRfmP2UDfMJq4ZV4ZCr24KYV5JW6VgQ6RZw9St
QfBJc/Virhez1J7o4CeopQYuJQnqdXFpL6XqVHjTXEUrip6l9JNLNyN+5dE6yA6WN03VX5Xat8BX
UhzoJKb0f7fIaoXNzBjMFY27fWi7MZUTKaxSoYXsJsIsoHhU+IJ8azq/MmNJ+BwNtQrCXdP8R6Nh
lKPsjtAKHXjX+r5k/GGti+1t0KguZ5zhb9Xl3em4JhC2Ovd9KgqXXqqk7j7eIWQukx1lWrCAan31
1/PGTXWM6x0KMQWEj/fjPdh9SHwHcjzGbFE9s87b7xJZx55ehRBlIqXVwy2CJbHEMTdFkEzKGMEn
0Ymxa10sMvsa0yCrpNuAhkp6VKuprK0H2oZ7kJWL7HMJIGOYG01fmp9zUgQokdEz4SQuUc6Vw0Nf
HhS6vXr4ahhkckMaKp6zVcG0XUj2lOsP1bFJnRmZKggX+k8l/k01Kg7ov5oaWqT3T/US/2B5dP4q
Wr7F2ktvYXWsbA4vZFPCFA2ZXVAsBgXiQfSCknvZxojmCE3Aaww5iYzFosMmIQ92b8CstHQZAp5M
ejRRA0wWxnfBACBtV2/ItfY0Yd7m3+x6zbLP49PgzUo7v4XymL6uw2Oe7QflIr29rV1kHRPrJEEb
e997bQN02KL1R3JN7ke2S95c31FB0apFos99EjNyHOoloc9QB3fOe1OZ4SBXoaunLT+oi6UmuCYC
YmCM8mqfDi6zNptJ+kyCscnd8zSoJv2ciGa2x4+9M77nyEOLK5hKktDhktOJUu5U2szJTYWaTLhl
3mMYLwOfGJ2Rh3rpwBZLxr3wLq1x54PpIViP+KnHEx7NJzt9klnAYMcMtlUza7IlZElmNe+dpP5k
AFPUB/h0MYbCvphW5a3EZOHT/uYDV6+Pb/VHLggIzRF1R5k5S8MGPrBAQ33/edmrjEYl5HESOpWZ
eM7PryKccJzSuvLdFcmndbTKI0aGoMgUVCHqqZ0sIu9sl+PSRP8kOrQJQCzmt8besx5RtXzDBETA
BOtFoFrFw6NiqH8+8YGnQQsoa041wmc0idrE7YvlgIwHjWXE3v1ZWm9gknjL3L5k/aJj+qX+fDm0
Ph6c/r9IWWemK7c7S6GoiHfZ+dP8thVNVRBSbxO6tDX8+J+x+cUFp5g23TksL4F2TdNjVe2qdu3R
bS/xcDSt05fEOgd7Qe7cEs012tIf/EoHCMJBbq68fUbnqsAL9av+KNq9RaDMy+88W3ZY0h7VdiVq
D/niz9/tKWNS2LIgACQPDo0/C6jv1W8FnhspAFpU83d81Nqlko/j6moxk5PASTS25ATVn7jdLUK+
Jj13e5v0W1/fK+qm2+qUZ8pgR7ssVcWmZq/6gMnl8QNBCE62MHYA3RpK63YSTko4mPYxSu8kSi1g
ZrLcdyHjfwR6HjGkpO5Wsp9uxZvblspJEy3sIJsUZbdKEhSI8t6VLrokzxTuelga41rl49URbN90
JQ8oGIgYXo3GMlKeeZQ5gSQxZaGgZmLJGc97KKU3RRhzYnL8yrU+zjxafkHnRDznUlKm0Rf5Uh6+
MuBwHGBBgnhWKM/yYnB+2zlWk9o86POlXndubzWTUkZMPNhbPt3FXqlnvcXUSlI95mg5lr3tFC0i
V5blMQ4S29hQhpXcPg2YF01N8zShC1o8Vekc1Tlh9SKlm8B8htI5LZd5P0XhpqW+QGJ8ZmaLHjJc
Am5j08rr7n8knddS29oChp9IM+rlFtzlXrFvNBjb6r3r6fen7NmcnCQQsCWt9lf3pys2avrJlXPn
/HoE9sCtmZe+mBXqn58By3f7vF17/trQnpX0STRSITU7AEh0VgbCB09ek4sSlQs8EBz8ImFCOoMG
RtFulHQJeJO1e4G4cHFi8Lye2nBah6TmznAzSOygu4NkzjS2q4QQhcqJHFai9yLBJn1dDOZuN2+p
waGPeRvkhPax50DGebLCA3FHpfCWtE3fbAaGcxGevVPXzNLQboq56q0G2ndEqghokwAjmbGSxQAm
bD6VtaozNU+6we48m5aapllVztzz7FKf1fj1UDhiFG2XlTjJxDUbR/IIUS4UnNdJUrCmbjivzDH4
0ieNb4JOxQ/YDlCWMS9NRoayi5prF250cUZNuetvNQ1CI14WhPYGW2mk9soTCX2qfwpzwomzEaTQ
g4/s/eQU8OB0pTIhn53l/KL5u6C8hQBKAnIi118RQEBckAEUbSU/KX/Ofqr0URNsHR9IKji7KDC0
je7+9Yx9D/41AY53pBmHsNFximjCODKpxs3E06d1vMDXQayDFexEAm+pFYimMBMh4BnAhrkQx5Od
uZRRBFk8V3IDfO+ePQNmcjgo/VtuN5aSIivyvjrxzwRW6zkQQwmQ5kb+E8ead9LOlGDM5XdMWyr/
3QvVFruFUtlqaODMknvEHcOqSQ5cd1GZh4atAV2AkVdAufCOBkUgKWtql6wThNWs017KcZRJPioy
KhhsspUy9eU7Wwp96upodpQd8/ofCm1bDeaOCId3vtHSHXAntiLdZJvZIisi+1DaE9hJb4Bv7gsP
OU38DHYVJzAmHyUHaCC9YOq4M4RzfTxnvA8tEVlbciPM6tigDMYub357OOMvIZ/vZ6oPRaRVU+VP
dUEwSL4gibYDmSWQ/cnD6fUcbXKCEjmBtzWJVpdGBXfScUAt9eRZtwdnAmdnBLNSO8vWj9xNUE/S
5cHsUOMG5HbIU/U7FAnn5WLPmZ2jCcqMM2+z6k9kLBN3wcLbvIaz/O9tiaE8kZ6ZNjeMFSf/qLH9
6K9QLgXsgSejTtGnYYYGrZ5FYTYfs5Obe9d98maduHYk7b1ulgeg9OkTvUdCiESYw6N8ndN+xRAa
rIva/ALKGtKVK9AZl07FlQ1xIgY3uaWnnZKLzSAxiBA/3LLwoc9Tb0NkRhgutRlnSHIrUp/E/Xnk
7PyI/MFFBv9cHVNry32TpXtOz1W6h/1A7kgpqhrTkTfGegtPIVv54V7IT7kLAYVeLdJAhjl6+dCo
Ga5HjiyE+If61sHYSYQveb3OfMC3ly4tdddGW0W9BAZxqAvGQKrYtcW8Ne+ItNZnpgwQPtGTeYMM
7aggHgFra44gk7DPFKiC40u2r9yaBuGCRfD+y22WNQpXoV0r5q0t7wm7Dz85+sa6jZ5pO82MlQKQ
Q4Jds3G9lUnHlrswCrtSdhbza/fnoWJy7Ma8D+EmowZ5FgRwmZzznL+CGaJB8QuaXdaHqrDVmsl1
wunLD6+Vuqzqrdos2m7VJmuL1CJ5GSBoTFeBNvfDudhsSv81Zks70OOVdddhsId6K2WrqLKZ0Dhl
5ltmHTmZM4zchhTFRU0MOK2sxCjla7yxxC3Cs6p4wbZ8O5ZqdTewhItbzVqaRGXQdEuiVRyNEfno
YzN5hEHYGBdXU7dlkphwEBivAkbcE3k6ItT7w8lQr15+z+kkFzMKm1eEX8n1cZBxuH3XaG+ThZiu
CutaCMc62EnZ2gA9w3BVPvr40Mc/TvOhwSK17ql5lrPpEGyjwJaERUMmJUlulXjttCeJ6HI273De
3kxTXin0bEHqg+WIlxg4jtMb/gl2pt9dshOhjbqHUq76eWwhBoQkzxHgnIiAp3SSLTMpZfDeOiFX
i254ywh7AmvZBogmmyPBaoO1E3tMa4cAB318chAMy9Bk5VFPbwkhsbxGf5+l6Hh0LqF8BYgwESE4
Sw2WEsjbOwBn84QF4mkMoeYCJhQ6iyS5/sEwF+ldK84UjoGIaO7Wl3YCwYNkjpkZE/aMhCZP9Sg9
+JAxh8S1wOHb21Ez78L1JmOLT3MYcf1uAW6xlMMTfi61PvLtBHPhE75KGGT5zSCpr66/UQiPryD/
6SqUgBE+yl/EE1k3Ie/gi7w/Ud6ILPqbMDmpaEFw3qnzMru6VBR65Y9Z/0pMH7Nc2wrJIkBZXc0G
aR/kq8xErbvuRzVIeQvqg9BuK23pUuVOKh8RhS25t1cZONJkSNa7Xif79qbgICIApER5Jcy98ARV
G/vBt0Rdc0RCTOHYUIJAOe8o3CjFqUQabi1w+qKbx0Pr2s7KUVY8hJ25qIYtnTF6uvW6FjqjInyZ
DZP8FwjztAR4PakmyxNo0ZLzZEW+5rBI9uxXg3uPUVK5qNq21hmW7poNBaf8jy4uVIAo7+A068xD
JJhNNBpuwbYtaVprtzi0KcwqQyKo9wmDRl3CTtBQAFTfW1uBmB4tFLh9HzO3LROMIevmvVxPvU7H
cQiN7tzEGMxwAM6nTOOvIygIpnpE9yCxGSfDTjKe8ioaULvJ58GcI9HooocsLZI7Lc1Yu2UbBUa0
4+qDd1WwoTOL19BPReXsCWiyWCwr65Lw7DgwD9tBI2Sa7fKk1/GZr1viwMaltU0+BoI/JvY6/3Oq
41BsYk2F1a/BFhDEqTjEeJUDmH4ch5MqujwaYv/G9PgfsVqT0kPNgCTTOP4o3QMrR2C034jIe+tW
FvaQrAOAGaP/8fu1gAqgwa5mHdrypiKSTumgKsbC53voTONgISDUSHnU9JialPZUs00gkG4I12gv
lUnT3zyBhM2XZS4hkjT92OYvsWAW5XmyRy0oYMcNyL8o7VwGWVyIkOKcOsDi3jE+YqGHWdrq2RqG
g50YtzgKENdIIOeosryGPh5qjeBXWZxBxwlKq/2TaE098FjFWYI7980jlzfOMPfrv9Q9+CTSBspL
zf4EAGaAX+KvM+tiIgQUB9aMmPqgU13Azs4zMrgA+3wguhReIJQ2HeGLss7ZzWcPajAHVeggOno8
2FU1w62TaMvW0Ful8xaFiMr/cnEjOKs0tdN02xhzP7FpancwzQQkL/9YJMAjJVCB/LQZteVaxzTk
2EHBiRVxJkFoYXdGTA/oquef1P9p4SlNxI4dwXXWj1YQK3+nc6eJv/UPrNSMFGXXd2ZZ0H/nw4pg
LCPd4TIQvGll/sG7fwXaEX7QIBKqzVoqISCuWnBIVOZh/AIsJab1rhhUhm56Yd8nkLElRAvgDfU/
GW1fHT1uCiMOHZKTbYdsKRGJnY1aOXA4RqMqP1plhlXdMs598Azhe0VOtJtOuRDabnYHt9+0yhxY
1PG3FTtiqR9VwIiI2SH3RUfdAdjYj5L+EC9MMCeuvXiSMfNbgolpnegEogZ8Mk+3ac/2l7lt3Ym3
QrzpRocBaudatpw+q/SnYI/YkTEey8GhdUQ7T3jjswQWrMfcWCRzs3y2lAJTvoAotKIo55EW+5T2
o1Z3Vwohja61N4VbVm58j62qoX1nPC0e84AJncvco2xFdc8pQEQW52H88AwQ7QGRFA6OJmWbgoHZ
ofrHQv8XZTtnQNvlSjNVU8ibL76z6uxK7XQEckjjpXcdDgK9R58/YgfazHsnXK8czbxQb7pQAhYn
bCWO8OLhEXaJCCKBPtfXRLlPpIZpKJ3GcBOQ/fBZmJrLciE5yqyhZclq8czBQzrE3yUS4gk0OT7r
scFPMSfSgLzsk40tE+ml1dcN7Fjk4IHLmu8M8ieWZgNu+FYjpNtvJ7Xl7FtMthqiOq32OJSMCsXa
+TMg0zyw+9z9BWi0ULJVLirMCq6CcFSjIHBYhJLSigXGOPleAYIXDatmthF14ILuJ7Y+XSvNhKxe
N2KPttVP7bqS14nVzkIonJSAsjRrN72BX6QSz9Wrg2n1j2Mjzgflu/Gnf1gRoZuO7BC8FwZsVqSx
beZaLUU6LkhUhKvLObQR0IeOjtt213/rxwDnq8MTywGZR60/S1xv5zPIEPexPpzQDAF/4hGRMeRy
ZYlEdCbo1zBtpnP8h+i8O6rhtQniJ9TTEJ7cUomMKiyNWGwexg1p+6bfGjdQ9/Ahv3FbwckqvLZF
ezRuKL0P6jV6kd7GS2KlRMEHDcQ7QsVGfDPiPxZhXj4zC28MkRjvki/mvVDRtq728sjLQCctsJbD
XR95yx3W8GFKFCCJAy8IzPLBka6GP+9HZTQiP9TgLhIrxOkLTgU4vcqxs05g8g4hGijag3YZZeTQ
jR3ipn32KmSezzGlr+R6D99M+yyY8EAiSxaJHaz9UBSAS3C87GMg84lwq/Hyg+F+e38IM1Syrzi4
iJO++9bfmMDEN8G+/AAuJxgivir8BdjvpCevz3tBeiNzaKMJo6GlNhAVGtd8gQAodpiKvr32uyS2
FrtHN43RRtC0IbGV/uLM6f37GoOlBREV+sw9dWuAXQ3m2JuKfBb7Enqx0az6ZbyGe3M3L2ih/nwc
ZFhXeJNkLqK37kl+HRuIiM6Q4ylaKP4yRY42BthTDofkYIZ1m1vFRjQmdZMMLpOT8IQqQ3QS9Nqx
myZojy+GZIS1NNBc7jhTSk+uc/McRpk9yAz2EG4O8IO4Qd9wL27sIVHI8TWgDrZwww9AAOoFMLI4
8Sxhl7SDu49T4dT/u5VIFv4lClS7f54B2Ofw0PLgeiNNqtwwnPFQPhAKjEXkc8SeII98BuI9ffOS
6je8rXhh7mZ5cOmR5xImMNr8xWhrUb+Mp3jBkcWjDQmHQQTNKP6OfzXtvClC9DCQWUdM1ShNeRYk
cj9Gl9BoFxpD/+A4GFkcjScoBrHQuSaL8wRXAoPrn23CfziIDkqm13+2o5v0LC/ZyT0QSMy6AvX/
hHc2jviNUnXS39FUq3dasi4sycYC2SZmFzhKBCqcM8SPCW2JahzLDBanX0AAbhqVhXRTSYvhNty8
U3TKTrzqZ/hGOgiUz9W4FLwDKnR3lMzvyk1+iUeFAr12hOBCfe5q1p9Teg32ZBstCOe7eIgHGO7+
Icfibt7NfXMjZ+gmLfoLuUsnl+0d5vebdCN1gcPaM9pxyR7hgzvzFt/Umk6hS254jY7QFgzE8GId
nX2BoKG+Z4vRmTvqJxVEBcUu249JCoTYkDtp2cUp2w03H1seEhDuXHGK8cWXx/po2f07OqEZPkln
9iPyuzrBreNOwvzT42a+VASMte9xqD3xTOQXzJkogbkTPIlgugAhDH5TYPhA9qA0njH+eRA5eXH1
nGDCB/Q/5h7M9HwZ/zZ9Y9X6Z7ZA35OcUl5t/GBnytPBzh+TFd+Tn4eTlAenfnMd6AYeDRu8ZcSs
6igD5oHkSvKFfKCM5t9x6fkNCwhTKboEA5SD2Rgfb/IdQKyzG21HtyFZETVJZTS1GaOPDx0rGk9e
LAPH2yHmijeY4DeokBA8X9i1bvw39nFIaMZOcs+PZDi9rB9msOo8WrQ8Nn83hgrTNA/7CvH6SFpr
6/rBgzY6c/B2vfstYxBymiBjovEjkr9xjaHit5MbErQjiu99dRPv6t28x292kE8eYfPsvCIgmFHK
Wz2Z4NgPaEeIMk7+1IA8eaDRruNTdt/82V0h9r37l4qdB/GxoPNfo//Tx3DjbqrncGNehkEo32Oe
h/QcDUMt765HsdTwYPPY3OJDtBuerE1cgMaWeOiDU7Tr38WufI+PVfnm8ndPhmPHE5q+ERW/8/eA
m13iwYpO6SHh+9TzbBceRo0FKY07YUvKxJGzCvePxwVFI1ea35BRecKUdGJOYeIhLaT+py3HTlbs
nKu48X5G3TwLX3nhtvoshsxe+HTOKBfthh9lEVjSY+zK9lzR+sATbXGlM16w9HT2w9N4ZjB5QUIE
KA9x53sICP1VWUdHVbp7jbjyhexYgOBpCQ1ppry1spWQETlCE7EiJ49aw2qSyqott83Koze75Sgv
dww411tYRMiO1EMExB2pxlLoaHZ4ZoN5VtLkYbjRO+lJlvcs86sp0UTCZQSteFOabpsXMpXU5aoC
Gu0RwdHf3prUYGbZUmmTY9LZRY+8mzN3qQdAqckiLrMlJ+DKz+exO6xMugYaVdrkNI4neT4Va5KD
mXwjFsKOb5i3pBzIdi6ptzKNUZ9bzibXHhUV8hxKAWK6ld5n68RxdzEnZat2KGUWv7O1FROFkZjP
IcxPeq39+XVC6sLEqnOabvt1xbk5NZR5RGWmVFjHugInGaIatesudZudji17MIhjx6NtAeUUPZkp
dB71lrCMY6InYEksVBJyHC4SWsiojJr7VCYasUmKq3eUO2FOUaUrVUeSsKYy/uIQGXFKJVFEDpug
/wFeL8NCp+vbOulsHORSWLt0wolafFb7bBN0wVZgK6SHtyhDbAS2kNYXQSI0l6mlW7sUjeb+rr0N
KWwh8T2KM00p5o5XKHIza63wz9NiI1SwQIIyy4nJzXkilJT2ga1LUu5j8E6BNJr0AihFDeyFY5je
kLIUkPbbh0QQwCT38TL2l5V/4Tykdg832cYtgj2a1kj2zpfRsEeh6fbuSqa7ocRp61GwXMG+Zsye
Qy1+iQXEd/SrJL++uixkG4EXi787U6Kt1a56c1vixhi7lI4yMG0pI4WaOPpP1J0UA9da/eNHN7V4
NcparH5bJr1CX5uWPZYYIIrtjFluPJzox8Hnmk5D00D2ue9ZaZJNoiewPEvq2YsK90JbwvxsSrjh
FAYuw7PasUwiBw7lywBuW1xq17bikyTQgZVuquYolFeFQ2WM10bhEJqlCwUnaMlOUujO6Vg6dqj9
u4a4TFAnpXjxVeOrxboUdVOR2GJYf21w5wONWQI68yFdsPdfJTRTSR4uKwLKXAh0qd6lKQa2vJtU
hfRV0DKiwSFToF7tteBJRXSqiHQwQDadszpAwUEGczEheFuxOL+iW+op+IhEbgKpgAQqO8IIEj5b
djoJ2I2VQXtW28o5OtUsd3jRe9LNYmUWebZZr2O+QV4TFehuXfNH1396Npia/E5RMypnQXlpo7v8
Nwyihc6SleEZl3HFp/dcehTaWm6fKUfuWsRamO+knuUi+yTNj49YtloLWjwJjKdSQW1uW2GfICXv
XI7jB7V69RFnKeOu6/c2pSfF/ZhROqmUmxDIWGpdLLpfSqjNJet34OSviSxDFFgZADbYu6uKjL16
qkuk1bNyQP5SuNyWnBa41AkFY9lc1zdOu/a11aDiwAbwL5t9W89yZReToyFBzbc0g2Mc8o6Bd6Tm
tUpN8LxbGH2sUccLm533CgWx7jly4Dg8Uk9UZ0YKVT/GVnfqpFOAmAisEFZtvMj7jSwtG/WjdCeH
vSGGh1DcDD3ZVr75VYbB0iP/pzUWYrdOUQjIjo2wPSydpUwqmC/OVTZ4NVFWLnH5UHzkrwX603Gm
SYpa+VvjTM3Jo2Wq6Wdk7pvDQhyQqOxTkt27m/oRtBeIizpuIg6yfzABdb18Gnhr5omMw+yPj5eL
0HGKsWl4MZeEQuCk4hjDUYqTFcJjtKFcRNgbn7SD4hKQk0Wbmrs2zFXf7UAWgeaEaSRvnW6FtMRN
2O5Wt2RW7bgpiH8aFSqPyr2N5R0J5qqDW1jYpiyyanDq7BlRxGjRGtauJ6G/U9u14E9V8gfRo6La
9jl7ihHRxdHIzWWztl076o/U2UB0ifBQdm19NZOVIsyRac6NPWiFStI7WyQQzC+8mHSIQcUBy7oz
0WQP7I2JiWJ7wSfCXpg/5H8sEei8ftRentihddJo5R2vcUdsincTWjZXLDHIkgwKzIHNlU+fbxvq
ncOjCVc9nKph1kQPLpuTzMVvAkYgGfBXtlvLfA36KyoOg4u5NH5oAgGokftU1gXIqT7nJGKkZE0c
PWqvxB9Q5KiFblkCTrMxx80zozpipKniAfEi2udEYOwt3IeCV4MfO+FkYAZ0qJyX57h+6CSA5seU
h1dlpxEF2qRCIJcuK85yaCQaUBSO5Gih028ZeWnxKKwzw+cGFsxcUmq3XLg22o6fEHeHJZ6jVN3L
6JviDf1GERGo7YPwLqrMRaLjggYiSjkpEYp9N5IWaVYtdIjRMgNfEHD3t+ZFUOtFlCZLq0WCFkt4
5cgn2kriSmKXrSya3thkAntac5fiZW5VmEaiOZV56E2JUcoL/OOFsfPl5GKk8U3sV4JBOIdabzVz
jAHxOBZiemTRsVA/773oo3LuhTGvmU43PkXjMk6osFVOqfKjIXlj40JJ954wm6oKVxWnXIt2LGG4
m3RWCJtRXcj04hbFMib6xeM8r4XnAfRCF4Gw2ARL7rz8IMPVqqUhUXfCgd61euISBoozlK+lEmnI
wpYZWreGBB9HGFdoOr1pQs35fI8yj4mXo/5Ti38IhRHCTUwKOpSM2ShzMig3LXwoe2rNaOmRULkX
wiTM6pkGKW0l/cGF2ZC4JHhCPQKM0AuhpY0NRgwhMBUdRsbZxwaY7hGGkqBoU1Q2b7jkFF6qDHDT
VCcmmonALKaD+zTTft4H6bxSw9WokUFS5QScYoj6qH1jqQwx2VOY68R87jrp3BL7dVrJtmFWW6EZ
rnFU7gOkz4KMyDgNFrlSEp0lHvzA2xhB+OPUw3s00RvR2qfDrQ5U1vbyXFkJ2BUIWZYsx28r9MlK
MFmDQ6IIMPRncODj+27CAcxR3FPpesrATUQjX5Sdv5OCEsIbSAkEI1OyudwY6KM5uTFSE0oI6CdF
LqvCHFGyI1O7YMmANtKtsF455K+GZsCZsxWNmG5D8EmZU+hA2E2cX3RUczqu7Na4stn66seEB0zl
aX3ojiZ9Qu3KrXYZIZEVjvdNLJx0/93ZYwRqH6G/BAlw4J0bHfRCfessDT0OYWplk+IOQUtBW6+u
EN6Ts1ahXet4fIJkqVsQMwSglbZazTphV3gPo9nKLUlo7TkwQJHcpa/aVnVwmaz5a3ZapbLSejvw
5lqloUKQ7R5Ni2lsndxu3U3dIKCdNUBn2a3GNDh+6uyrG8t8G8Y18rmsNHLGCDxtqbXpTeKoFgdz
sV7KRvdVA20MItJHrGjFuP81D7RXfYcAaX28TUxADAlfaJDCfJIX02gY2l6iPIN2B4jdqYhH+mNo
XXVhETmQuKzX5xAtO+hqiFZW9D6+szaqg+meIaMGDeJ5aVDXOSpPD7p7FqlJJAwlDbNVIh0ziccU
ub158LW9o5wqmPPa39bOpzfx1oXzEgdLOImTlRYR6jmlMcmHOhzEGXwAWoZ6o3MiD6c+dv94jB2d
j8xdaAsElFqrTluAuw/8XmRgrNz0OWhk9qwbfCjM0vQBk+k2y5SpS3ZbO4sCGq4tKheV4jtUMPAP
xbynrbmZadoDLXOKfa11iCI0OJw0ZHxhi0mIrV2H7koVlgPsPzLqpMCgEiBGdWyExAHKdgj4tF1J
HgQphentPvDguXeVZ02DPOWJ3kTWXIZPGWVTjltTkiVyRTqqcX4F+LBOAUAb4ac+5uC98vNr6KD/
YRfQP8i0FnbJqE2biOEWVbTZ0f82bdEfVQYrULSUA/esQFz2LtUEZje1gLjcarwJpMio87x8jHmk
2oYXmYUbD+4fPawC5lobawGVnpAuSmvKlE9NHHYtMdt2xh9SJq3da7CWAswzMGDMjhkfkqmsRCDq
hvykZk4HRujeguEVRn9tRJOpz0GWxJeGpWHSQsAH9UXnzDNCnHB2RY9ELlpJwTIXLAyk6hTbH/49
aUI2sPAmcK+NkTAsBnTc6l6qtuijsQGp3oKDaCxOi3yHWrXpPn2HHlj+YZ5tjXUY2Cgj6mAOchC2
tLPOXO2rQ3WMSSk0v4Js7JrzJz49wLTikUfKhWQr/Y05xomu3nAq9Cs0Nytvj0OspMAXgOWS50jD
vrX8ZjDAG6xDG0uD5zV2irYI213trFlDMIsO6kIWQaKIFVI3Iv4Q1b3E+dJPoQcQ9gzipRWvob9H
9i2ac7fqZmE/cyteSbuGUA7ZxEp9u5AK8kJNczeAOJ+FhKJjW85/BywXGadahV2ubA9Ih3IN8KF7
l0BTjhOtgxI23b2CSDTIE5U6X1m1eu7QfqnqdhQum6U9pNKv2iKNVHR1y7fiBOMdVYNy5IIxnG+N
LrQDFrXEolPJc+dqsi/x7Dgctx0VhRsTbV7sdZKJDS1i6sipl6PjV3AWrttus+LHDVdduTIrcxKB
ZjR5zb6ZE1irfHv6E02fjINC6dmkA6c1v1Z87Gr2n1PVOFvux0potea8VAjXMgVYFqlPvqUELxSu
8ZWphJAgeo1HscQ96Ui+vXU4v4SZwyPsiZ8wKcDtyKIQyVkJuHZetelV1a696FctlHOI+HGMA22P
8l6Jh7limp9A45hpGgzs5tkbpHpTuRDsQ6FZM29kFYidOOK3ySSLjl9RYSuYERx/UndktUoUKwfF
xMmM71JKf2FyLYdNyA89a5+EmPeK+CKmAz5YHojywaqjkGWkkrhd0fkDGIfAjJpNHIH4slm6rvk2
2OMI4QpoxB2VV5XofGdjHkzybdMpFN9N2otbedPPmQpX1ilaxluyaHF9GQuw9R3P14Zu15m7cBek
B+Epp+TM2dVX4Y8yow78eqLNCNGkecskMCg791dgAN42jr7yd4BKMScU+iHQ5t8i/uAwwuEB03Vh
UQ6Kppdt1Lf2Qxgu1ABWGmht4UTfWlPi6SXMaqJIE4oKyXMi+QgvOR8MOCqRwKXZf/GN0MzKvyND
hAvxAvEJ8Mk5CmQUwC0Mp+hB8jehCZjoxlikf8AbT3f11PdsY8awTU4uj5h97vMfS1Afin14hC6C
SeLX7OwAH5E4dzWv1T5TvpJs/GAW6rfRi/fEG+Io5L14GbxrvLDjn7gCnAdokyMXBkoETB3F2T/z
U4BqiG32lTWaDr7G4iD/FWLjJOLoiIbO/fA73EPmQ39gesLB91OjfqSETRvvuvXHjyleTAPdq9nz
Itg1ZC+fapojKicu37j0m8jgvsN4khsjp0J+ONcUQkjvx9fKBYd3Ef56hE1gAJgssG8MMMOTjZtM
OMC6RIuptH5+0e+mDt/wVADFTD9vjIRIwUhqhewHYQEEJ8AUs9rL+q1YVpChtBQ7kqqpHLObQ8BQ
ReMuORff+CGBoQtxBKxjykJdYjZAR6b8WhF0JxCFMKkQE+JSaL/BrIlCGLlDYE9YFCRv5BKgIREm
AsiEyW1iWobkApI99cCjzQ4t9GI4S+thCX6/zPbZvjhT+beG4/t3I1XiAMNj+asQbcUgIECiJAor
ParXflsfzF/f1vnd+F3EzZje6y8o1vo3BCT6A1VKFsaOtP7a/orXbO/d5SvMIPQpYehoOu68AYD+
6BS/3QdLBL8fz7f8HyJz7E9jTBYszLOB6uBpA5IeP0VkiPNNfgcsCsA7ED1ANsZokbBWcAmoNUhL
yt2Gr+hfog7jBnPZS/7GM3avt+hhzjVr5cf8yNfxN1eH/yAEm5P8tp7gwALO0nA8lPMBCoxMc6Sr
2Ap51FLQkIKwhUBwDhjVFxsNnTM0ADIpGMG9O9fHfpvj6kWQ+8aNOq6Cb3HDox8zUbFScOGac/bC
fha90Mf9T6vCFmNRtP4c2J4xrAzGU2bgfOLf/jM2XZHljZKNEEHUGWOlJTMXJ2yTEzZE6PiFzGYq
yWPjLNGMVC2/psf+OpDzmRPvYX7YUBRn/QO2af2k/HlY4wuFtkZjy3QAhcU/5Ve+K8NFAxojfodz
E+Pm31QiuFjwCYjEPYb6glhjyLqxcIt4hsyfkRI0Rpi2cLEEmU7bYE6J7sg5sI8iR6QZY+3gRvw3
4V3H6NnfpW10c9b+vLiFly/OJQftpkF5YUVdxMdmDUzib6UxP0L54UUx8OCmCZUxP+x1GG/Jqzgz
q1RnMlqyfXWOXshBszPX7+Om8yL+jl48ZOx3pHTkjJnBx248Jj6u0ngLsC5w5oZ1bkY+cqSKAuEb
ekG5/aMFY9gOYkgYpCJBMWfpSD8LOT/Klw5rxiPJg8k4Ghl1+A0MQf8eOPcdXngG2TpCHJLWBK7E
JVHGUK/83+hGpw47eRR++SMrcQ0rPuZ4Uz3bZmOebQogcodK0l/1nS9iCnmJe5k9K04NODV9OqRT
j3sA0QneKn7JGiL1aQ/YaE0gociQxMJmZFPIG1hN6DKKsgh5HgWMox2xInKUzBMUobfxlyd6pEdJ
dDszBRk4R5fwV/NMcMKNsYSNjncLWeS+nZf5yhbkDKE3K+/8or+UMfOEjiy4YtrqfoXfEsFF8M3X
AHuTGczb58XfsxuPBVQstBNMI6+DF/F/opTzwsIG8MbrgYjrYH+g+5on68qYns0AZ3m5O/vqKWy7
J5NCSl4dLrVbSCr7aJNm/kofwv/Rdkxhp+ZUnGCiLtqTtKQnQ3Hev9GTHWJiD4FUEEAU+4oCPiYp
LP3xSEjfwI+ZrpQFUNXb5z7GRNy4h2QnLbDB00VUzqMTd3fHT2ZF3Iy0FNWpB7Tw1Atysv0X8T1y
iUxSMOYkvBn/fsOE9f7HTbpkNQXwut7JX0HWXsYf4j78AyUltkIUkG9TabcnjGJP/duC3poJERM2
dYEUK42JjdbMmCE0XosE+rt2xuc65tHwiBJ6K/zROYAMYly6WMU4jn8QbI0wNGslf2JlB0DG4MeB
iDWJZpNfjLfRPmVzoqzLbc2v0R2r/zrnb/ItzqMzobbX/jd5Ra/q7N0TfhVJcmTaaH/HPoF/SZHt
1fgZKwl+mW4izLp/ybnmr8atU7n17sG+vQo/rIL6FSUPGA/Rftg8KHyu/zns2eHq0qwr7b5bIZxO
q50b7B1/r4UHT7DFwE4E3Nf3+JIg6q53ZrOJ02PsrTR/RnR9kC0IsWLomvo3Fl8DZl7CK0fQ98iW
8kwMrHwPSOfyIL+h/eKHcivfjG1uYHdjHgrfPHbWsXhW/DeS3w8eO24Ljygtz+M/QGigPWMmI8Xm
z+B9y7FmD5hu72/I9RhD1opbQeygMXXW3jNZqCdkZetkQQXlWjk6Z4NQwmYxMpbVjT47YoTdCyGF
N9jfS7OILw6teN2/7Hpnb20hW9+MO/SYDDm0bigUWAFRvTLZCONQZUSkF2YbhA/SU3rGLCmY2MuR
SOf1jZ9gcHQjwclnRunCOAL4D8XLRX/LF+HJgnbLiNitL4x0tAf8GwVCGQ4XG/34bWA7/Ydipwee
uBuS6ku/1b/H7t92q1/rY7FveBrGh+fF0pG8xN/iBYnaIm36lVnI2iN32rxGd4KW6PcDmGSgcBkh
epQnXHz95qWh7yAXH2Z8b+4hpEnOaL+SJ1Mqb13F92x8QVHzgRWYT+r/PMFIOphQCKLjg7nU3RDC
kH01jDMER1wrtjBjPL64x1dEyJatMYNVt+KmGNxivm/2ZPrio3ryjcmZgK5hD8X1ZdJB7MOmCRaZ
iYdcKzYh93EMH5l5CmaeCvgQUy335g2Hrq9JiuNK/ygP/q87kFRgXEhBFE/KfySd11LjShRFv0hV
yuEV55wx+EWFMSjnrK+f1Uxdai4DHgep+/QJOzyMh31JkHQ3D8K6Ds0I/oMTs+uO+rU7Qme7orFy
FkN69ejd4L/yJjGX2wHtv0f8aa/oUC5gqjEwFwHIP+A1tQvWyUMgs9oDEIBzsaaAuDjP7KE9Bagj
vmDysYbpuO4wUSAUVdxa1gFftJlZyUA3TkDVbghgcTQW++Y9vHKSsl+Nb8xmyYPZvYQFyokW3blf
KpzXnDv73iN0FpCLctnPgfeGL9On/Zu+MtTPgCzwTGRRwOXW3Zf/KTLAGGSxgkmXcu0e4Tejog5p
vZv/Lf8UJ/g7ZJQBUuTepji7v4QQ64OS+e+VOY+d7+AckaBkkCmw/e7RFUOXgvXb3ZwnQEwVcBtz
OWAFxhOLTBYGaxUM6YEQ+ofLILsIftgoHA/EWUAH/OJR7Kodj+ICiZWnYX4HqoZ4Krrr4NDxrEIW
Fk2oN2mPON5ufCY3gSLw1qM4EyH8ionaVT2ru/EynDTU1LRD/UEdgeJMuAopHT/0k3XxvtoP6wCz
7J2PxYAQ29vmPfuyvsmQv5UP+0RWNMIcfHjv5YdQbdMu8sm4BO/g0/1VuG3W/nY4O1vU2Y/qTtr4
2/zbexcPG07WVbqa++pe78pdNo9p470Vd3VfrbFd3RhIUNEA/al3LT0u7jnHJlk+e6HmIJhkTzoS
7g1gGhOV2kHuHmueN2omjgVwc5RilJXUlyMO1hgBkhYHogTkCAkJ+2L89tUe2gP8wY8/AWNj2bDE
CLQ0vximkM8eCDt02QHucN1J6jgAi1txI8iC3Im4H9NeCNmICNbeSekpI8FsgZ8GmgHgQ7unBwJ0
/N1QkcdH5M7exRH2l6cJlWH7VP0Wv7LxJupr5plIoX0wXvRX2sUlpj3MHZBZ6jsQ9h7tHqxpv2HV
8RlBSQmqAjmyJso3pInw9qWUo79aEOkAZH+r64HkOp6gcQRECwk1AHsIpYHDxQpJflQ5ZkGT/O8L
P9wCqSIkKSmUqY8fvDiTwIIfIFCG+Bq6pxDoyY292X+zeffBc5IRO96MLwTX0NohNSeTB6NXfGHE
i+gDOmjoK3+RcasiX0dmA4AxDBvyeQB8On1xwaMUBa7Kie9swo/+IpOmUJBQnFDIdT/NjWDKraAC
QZUX5CR1CCNn5lF8kZNw1AGEAVGFtiLmNyOI/3wKwoT0VrAi2Sv5nGKRHJYUkVvIn9wg6inuGYej
S9Yl9s+DUhA7SKT93tX3etu856vq3WJpZ++EkfDqnlCA/uBU+Fs6rKX8iv/O1TtX7/4x+VI+8IHi
0hNqgrOMUKJFfqH/Nl8W3Rbg21T01BlcMb54zP9ihnofCRA+P1olYN25TeDoKfJLjRb/hKVMIw1F
TSFrkjsAvEAQT7j5bMpiEHeJ25FR65Pw/04D6qqBrkJ8lL+Ua/opxMTENAPiNkirFu8JFTb6E8gV
jSoRbSBygRJjiQEjB+uhAELkEO1faEz1L0rEnH9NT/WFUcC7+QVacaTB9a2Dc1N//O/+ov+477Ct
z8qV6AnIe5ti1iRRaFFHb7M9ptPrkOyr+aq+mvd263wLl++cZhHaKk/jDIn86u2GT/UI1OoW7Lyb
Q9JAoGs3yS3bhRfuHPaeRyIXevxHcCcrDg1ccIKf4GaC2xSHC09xE/WUtK/v4GE+PZSm3at7ze8M
LshMxO/jZ343j+KnqL7Gd6Y/GxnnS/sK1Qy6WX4fPodP+ciBKxSOOIB5BPaT6otqZTzrU35KlSBE
mDnSPt2XOHXNI0qyn6TqOA47Z/so6gidpxTsffnI01HPS/vw0u1oMYgGwUYcG9FmvOqsrvCFgRoK
mh/dF9jo9GXQduD0/gSUCuRDFghRAcxCk6QX1TdleDjlD1B6rG9mAinacAztUAP/c4sgOLFD2Amg
09gLB/J1415e1Fv5af+YNCGafUn1nSP6HwljHyETeSxf6TGkmgHbTDcAVZQRpk9xzjGbEGeb6JQY
JInAwoJHeAkv4GSv8d1/1mtvqx70A/yB+Au+avpVv0dXOLcgzuOvBurcG7+q4QZy7JaowdKENyZA
L/fKnW0mDjv9h3EQMFu9F5qnDecokxR4WMBq+eACZsu4oBGL0f9m2dWv9mpQnwdv8nv6QppnD8L8
lX/a7wJ8mXHus6DJAfjY6SFZF2jggHdjQ6FU+hd+aCyII4qNRxVPHLMfhE7OKhhD7DiOJ6bhNBYI
huyrXx42ftAfJqTGVBuoPHOQ0KeIJ5hd0CegTZeL8Tka+7PmXftIvnxw447YwhyBxEC+2N0kG0S+
8GUTNCjB6TG1cETgur3pE1jYY70p8nnpCC0dOolQ3kpim0ufY0LWxoECqIlvVH1Kk6svFmPBYGUK
h8CnLmhniLGMCg4WwqAB1bIdSXNFG8f/plTgi0qAmydS0j99d+NJo5OCAE1R/q6L+o1zjOXUPsnO
UBVn0RMJgdU+o1tPNkhSSP/NZP2TFL74W3BCYAFVVm6oCEbl93jpD/JeuzKbrD+H83BWz/peuvo/
qDAAU6RUoflzr0Pk996KjQFW+aV8Kp9805LEIGx1Vaka//IP6aWfwX+pZx6KcCvPKD90sFP0CMhM
6AVQ9nMliDEdUl2T5Am8vKAQ4g2H9LwBr0wKAWZ/g7fokM5QQrByOIWB2ZO1jyiZLDWKGHwMeBWe
2Hjj1ONgkxjQBcsQLVR88DSan2+kEhUKpt0bHMwAuaJJg0g77Cvog9S+rPFvkgyDMAzzgx7YgOyB
ALCzloRCKYwuxjyA1mFx43GtQMOb6qgeEsbpSwubK/xGOg5Jf/K3zCKb9pE4CVkrpIec2Kylo/rr
H+Vf4DfyLxpVYN1ZfCq8qS9cCmgIJ7/yyfvVd8ol/3Bv2a+6YMJ71Fb6WfTlna1x9e7ph7pTF+Yu
3PqrbGbvh6V8D0/yRt5El2EzbKRjcJDv0lH8l+/Sn3QnrXAqXLp7e+/uwxv5FimY8VncnSvZYXQP
nuZNucgPg8beKf8wdz2phXvC949tBkd2UXzVW+ECMH54Xwh/DuJ6eb/FsIJHML5stGEQ2IAaANGd
ZqczZQUIKkD2zO7NJvpbLYzeWQX9p/Gq4T1xRkPpqKcj9nE4UXCjCXJPn64jEifUSyB3L5L2Fi+q
O/dWwf4ITQ/Wa8r68Oi5fDasMYqlJxmj9w3CSvnhOxfkNf6Z9cS8Qwm17/2P8tMSbh4Fo9Oz8w78
bWPfgfqUzFzQEOOUfNY//L0BL70eIQa95Q/3CdOIeWv80J8JQmxkEX9fKq4JNMJqNMbeSFqzp33O
nsld2pLezuVzsvGe8sPaOstsWc71HUCXlboDc7BBomqrrbKltc1myoqJsrMcuaPFxt9V93hhfPo3
a1VtVJ5ioGW2bCnyYCsss2fFa4h9QCvy7J69S/iT/wzL5JBdxpt9Zzb5qHfhqeYgPfLWSnxCn+Ej
/nFglb91CAf/Vr/kH6yu6p3bWJDNG0KillzFOZCtsTQJeKxOkdszR/yttwb+V+jg2L0jbVFd6E0i
tg2HDOBVCUfe4XDgFNPNau0k6opP4ztvdYzidYTEPBoWIIfIZvN2GaX0IHmttpt72VeSf+Ua9WU2
VwJoiVOzUbaNSeihCuor7lzowsyFjJa7+SJXUtwzi5Vlt6tBxz5d046d4u2twdsOHsw8yNqt0JKS
OY2uMccM/R1y5zZ9DLYGxHuW4n8pwMtqE2yzov8sChrxUQ2QdnxzxntuJZuiS6DZQrLMDfQyUO3U
q+8+sk/5qO51CFpWC000kdaSTL8imRUkdzocqyAabpAR6WfkYKIltM1DZ9Ja/grc0BHUGb3Lr0Eo
2VbVWhEMDWzmxOexe3r3aPNmR6/cq2Do9ZrklnMAld6JRdDNtEU6MvKxqXZkDA1Kd5cH1jGRJdpK
5crXk02pOUc9zLcZ4ktkCXwKtGdmSbJENCSgTO9QyJgBZjKcm1m+e1Ds1NoULYHIiqht0BVPl2Y2
N6XuFru4R7U2g4cGJDK97yI8eVm9TOnUUwg1ioAUQbQBvJkm5h294AtP8puH7rtvJ9OarDXVyaQi
nKrVEGczmuCDulDtZOK0XEwlWGW8N6dDt+FhIqIZoc5qmmgvFOkss4e5ZvyY9KpDZxnJiKbG8aYE
zlh27sHPXcK5txn7BFAEtsfVIbeqU9fb2LlBlovbXRQmW2eAGZXFG271SmUw5SDsM8A4s/1hoZTR
eiCx+nPjLZJNE+JDbLwrWNKF2lQv0X4gf3FoIddkIu6A+y/LDCT53IFqLrh7GVx6RBdoxYHT0FWg
wg3Q63EhM8p3B/1U9TOr1ICkJouQuYEZwII1aFxL2qLzUco2TcY3kEddsAZNgNrwq8toqiJ4a4bp
XB27SWEhXAL7Pm0EDrZnes6Bqsd8DmM7SN7CVPMvnnLRD4zSxqxfwiG1TYr3pFtliFGWBaLFTTtt
63hmy6uIprqKpmOhNVevUmZF5s5s+iW5uzftjRVgG+xpq4aP2T/1WHrL227dBnTmRz+9eaWGQGL/
ow5INcak9CFplkSrEBoz8diVQdsAyC1rdV7kKIkNHDvUKAZBsoaM2DCUcEMkF8Z3rkuvv4vFTrMW
sq6GFG6HX1FktMuQReOkICvYWETvvv4wpUtqHBT1qFsbvXzvzVVBQkO9h4oQvRAv+Qyho2A+yAh+
x2ggdkFJMnVf0q8KOIEqIPwIjNwd7G2DfS/PBv3cV1sFlcF64ZmvXv+0QMs6F3deu/qbDwRHdnem
sxZSVenedVe5fii6a8MS9OHAwWvv0CNJ9Zs2vuT0HJUPU78Izj4OhqjfIHgXKHPE1a1qowkFyJZE
DzS9uonaTzM7F0iDLlX/RaMBrSB/CVe3D686haMSI+sDrtSnVsOWNGzYj3PsAtg7VUDYpJnTL8gH
Pey5zH2Jb1a6xXgio6jt4Lm2BHf52Wcw/yv2PrWHAFfks6y6WT6FBnVmmTEOcXogcFslOHe9cLVA
wEfn2AQFUVtzBOh1a9tYs9CAoXi1gkPgI469QqGeFVJXK7C3Yb1C6yZg7tW2+xT4Y6uvumI1JAcF
kUn51Fmsx+Wg7SVUM+2tpX2p4VHvP/zimTW8xwYmEe2jmLF6cBtCvJc2LdPF4pqNhwxcZT33+41W
LMeKRCxHAyI6y8kyzD9QYeuCTcaMzVqHAO6DOcV7bZ5K+SuRNYRwQ3Stpa2JfugwCSTSlxmDUdZn
B1gQDQ53T32Dz55MkxpOED4gQDBx1ByIRda8ZeaU/kZQ9dOFgyY8RoVontEW8RaZu+dYS5uF7yzM
eO2jIuvOZYC/WKgMgPMGegukQ+16DKDFWNNWA1e0V4KHLK+dYKaCI2wWCMzazRQ7bNq/HlqmYvzW
zRNnYyXzVgcycyras1zPS3OVju/YZ9vtNqHnHCzG6NPSHJRDN2jexGLMEXzIPeGZAmSmJacgBnIQ
3hroPMACYxchQQkqCURFCqAK4Nt4q3Fy0y2yzlDIStnU/IWYJXNByZQYSLgvP/5AycvQH3J7AJEd
hD+ecclpoIKlaCM6KsHcDsBXLrr2qg1PrObMVd1va1KGgF5yN2vhAPXfOuou7aE0dzlS7M60fmXe
gVBom1SYtKQa5dsqgQLQbXCxpofuiTVnlp498+jIHK2fiDVJzR6osA5xYYzMzSBhDFQqM7mvP7Gn
Zh9V7yLRMLVXXsD9i786psGGwhnT6JeURa7hQqIYFuK+lCXjyw+8vRG1C8kK9o4qneo0OnRBOyWe
0bLKaZy1RzseF05szTq6yqWNpj2jHrQcFZy3IO9nCbCSD79DbkaC6qNg4T5YydovTyYpTqp4lxin
8PhqKMUu0rx1XYREmHDmxAHxKbberb6+dAmcwgS225dlAi4s08tALQH3ZZkpNVBz/RmxPCSyzaTF
iD6kEXQelHAt+/G9d8ulnsabglOjl5FOl8lQcYv2MGfy03Xbg1jTrIUfRPPGNaeNbW6jhLy4zdax
gwYPQI4mym9p8+EAf/EkhGwTGuCpMg/yeJmAQosLSB24UFp6v5O7ajdgsJo34zLHxKfJ0UjIlnnj
vueWtaiGYkZ2MNMskeywDJpgmhZMDctg7WhIhYGbk39jVqtGjp447jzIgpusl6D5CkQig2ml0NUb
6DI2krvQGdIJCXnkl7rumpkq4iLQOFwNmVx96QC9CmXUkYWWd74vgKDVPUqXQXcUnpmNgmdguqm6
cmeR7OWgryHblGT6YwYtrmtWyQCgHhKO55tTT5VnltodmyCaaZmJln6unVQELzx6Qi3hPaoD2gfG
eCoCCxcE627hxRL2xUql/SmjGKHn1LJdDSk/nntyuQm6fAPWjUaX6cor9HDWUmzvzGg4VKOyaFE8
qJKV3IYHyWaSGWXILWItrlCH2tZnQ49VGVaKFABBvssyuK0RyiSTZnWEWiEbB3WYtXH2a6FGEdtU
ez6S67BqnWllZTu7E25kpG/GuKsj9egq5d7kPBmtZg8taAajrS4mIoO1qdDRjJFTbhTBQc4Qb69+
c6+6SqYyMwdoE0E+Dap820nywhn3Wh1gBQuhJgxWljUc6ypYeLI2k5p0UZuvts4OvZ3sOgO8EoDg
EYkvpd3rmbRI3fCQd5DXNNSjcnudSuOyN5RtiVib7dIi62S0znI05wAV1StvXyATZ/WIYKrYndGK
lvoRat3BAuRLIrPIS/ATBQp2AQeM3uGuAKxD6ZblqG8qudtJY7+rc28X1IQ0Nf7Jw5GDqN9DcZtF
pr7S1HLFAl0X0OEsWtHdkB6MaNx3Q7loHe1kS8wStOjXiamEJFTZon07GvuwKbdRBoPKPGXSADCA
/qNcYS4gheuyYxVV/XyoxpfW9Oin2Ws68OyM1in2dmWsqzjkGjmgAqVz5IULtx5ngzksNcDkNbjp
IiXV4M07JSm/4s003V9UFZzHTt8hQbrsrWgrLntgqFckUVq9v8C2mrc93YoGzcAmEToNUysPH4o5
8wvcI8OXPjSzaAQ+1S7aEdkh8vLqZWlLgw5RMI/8VUlZE9E+R1StdPOpiP8pEA2j+XFhshggLeSj
hLOIvvMhaoQbI7xaOW0Pr4GMT6QyHn021dK9IRODTnhgtRhQwEpDzcmF28Ahi+0AffxrgdoMXHdL
+3UpNvOr7ex9MGC0Y+o7alsUJaVNVz+9yNwQLUDbo9jWjCJ9pE1m2rAasnlAqcQgzkW2UgY3PHvz
cLzCccdlEx1GdzHEs4JunemvqmCXyntIfFG6SWlCLQicyLu6wbqV966yK4EM21PZ/hiTm80S6Ved
thuSi2oyX9m38cEsoZOszOiYmEddWXrVPDE3YbNG5bQc552+dvU98wIE/gqEhIJDGTvEq2Wl0slz
3y3IVB2bZ4i+U/thZ09AnyUlV9RjbLAye4gHOHd/y8zPgbPJyibHAZMYpqE+tEaF0i+WPVdAoimF
bIvmbmMcjRLIR5/2+FExH2qyL2nQJxkstZ5+N/Kr/Fnt6/hDKy9tcmJ/2Jxz6L8YCPcJgTPNWicw
WJBxThhZNMUqNDdW/q04x4a5hQHBEi4aLHTp1+hfbCMDIFeMupBBPuZ08LaNSxM/MYN2aEokZC85
DliAGlPvo66+x+Ri2WjjfFNZJGhBSGhFhA+H8UKbHUsk/1BUJMlwAePV/m4wXlX70WvrXMMeGqES
ucDlYhZRgTrEIGS5Htpw8N14GvsnpxLSRCqXJVxpBec4Hwu5isqdeqLJw7wqQy3Xkb96IAOGfIqi
V+wCItg23dLoOSzB/CMumZuMUEAH5CiyIlrX7MhXPW8lp7O6mClgV6W9KgsyEosmtdZY1SDkLjN8
s/ZFf7OiLwkCXUOTKkiOrtFPpGCYmuqnx71M4o2Tj+cilGkUYIOgzBLvN4qlhZbGN90dj3JnXZLR
2XaeOW9ydyf+L5nVprawjLbe3Vhfh+wxCz0i07KOro/RUDKXEP8Q+7+I0Vpo0cr2Qhhv41yChZBq
zrRN4lk4hrCp4ZYA1LXWbWOt3BBlrohOMqdDopTLth5W4u0k6tRGrnoAQOuKqSfHheXmK1nH62L4
TbtqXpQpxLJtabxbwIoLx5iXxOJYQh9SplbWOH7b7mrq7rmO5IUEHYUOZZYYJ6fsrrUBej+6Bchg
NyHeZ9ZbFugf5bKupY+yjT7t1DvGNmNzQKCen8xgoHC809KWZmhFJepOG+c97V8XYI1fQyEIz/C4
hV6CnBwrRuXSNsOdsqGT3kq7nD4jbe0e7qYMDWznODTFaR9E11RbgrAx87lJF0deDeGKcOixjxSv
pqY5+6QibnIp6ewqY7EZac92qYRGY7FF9memBoQGpAtieVsP4dmgjgJwPsky+x6YA6JTzcKmopV6
a9WnxjRyyfJBAUiNvZPpVhVhtPaNeKnhthjX6R9B8SZrFwelVcSuJEJLLeGzke9jxcfms64OIbqJ
ajauXJEfQWK1eJsc8AidzSPqZMUEXiGtC+OaCAMEf9baT7VneBBHj6Fw55qtTGSvgxbLmDUwttFg
XcfWmRd+taIZPR7Uh7rLv+OP/qDu5Ed/HBbSpv2M7sXS3/k7/dwsyRuWcM5m5Rz+Av8P+bl9ljbJ
hky0Wus7ulEr8xzeaA2DSLu4Z9HJ1/f067mmGr5xb84xusTrdKbN7DlLfJWf7Xk2j+bJJTpEdB5p
Hp8ps2Ynaa6tpM1wYnx/YlLcrIO7tdVeovF7Tp4Bzd6td5cf4g134FqA+eG5B1rQndD1pZ2AhAyb
npY/vf0RKWtlFrnTPpu32XyAt6vjZDarclbFxAAN2E2G5E3TBJAh16eaMaG13FmQsMUAgZo9lBiR
v2X09jGbb5digMDeLRa2P9fqKb1lBhX0mTUgOTV8nSltZ32YSmxs6BIp3NKJzQu9SkwqGYaGpKhT
OrScBAn0336OoDeNBiRFg1/aF4jQiGlRJ4ax4ElBoNBedR/alb4tT8bbp1PNh5N4WSA+KHoISM9k
5MkpdWgaokdGlERChxfjA/LP2k/+ztpGhJ0XorLD5AIug/gGuDMDEiIOvfTk2bOTLHr17pf3y2iY
oTBLiykF0wgeXH8P9IIwAkeaz6IWRNZ34pbkidM8nCKmYMKOsYig4nbnoJLov4cTXqeh9weGOJgl
SNZSQZbiihivnv52NaEd7wPNYnDVTZYdNtWgJMANg0oDv/3Xj2/R1qapT2v/QQ+TC6c+xHyHqv5N
+fwbFXE1dF7pyaCHBggJTQifECoUUNIQsjJvZsLggHf1/zJwU+GeMcWJUOTBb1JhlyBJ9BYxIfEn
NK7SDrtJMTZiybKSEhpJmOsocAbekJ+N9bcUugpCd0xUaRNk02yEmTuBeeZHM/rojJTQ4KN9z28L
4M8iNRQTKGYLPCcfm2fzcLNPxVult5XySFrg8L5pzfnCsBCABoAJiKIWbOMJdwi4A3QqhO+ALorV
VmNTQeMXDx0MwiSwCNNQoaSAUP7G4iaPwNSOC4ZciPRWceoghAgBBLsnFv4U2zTekBHODG5bO+vD
hcnPO0gO0GRnfFou4lhPeYv8ldfjJzwTmwk1bzWbGmwLRYzLKH2YoXBRuCLYjfFDjQvH87czCwgO
fjzAKKgzo5nUzjTAzKb4Lbda47ekj8yhUYv5m7CFYJMID1wml2A5Df42K1ecpc5d5P2zztg4THVY
VexFMTaMP7hqA8k9s614ClNffwBNYVbQoFlQM5ybOuZsKLH+IRGYEBrY4Yz/kHfjs0bA36tJqU/L
dtYAvh6mCOdJ2tRI56mFve20YJ+FiKLOiB2dTeq+cdolkySuH3uefoFso828EHNBaelHME93qToP
CZvScmj2DsQtgypoUUEoNiA2TBN/zvbhjfnCaZ5m/az+cBQI4YhuL8t4HqOyLM11ZR04ex2Cvbyo
0k0yzHgADnOWvXAJvDYJ6iI1aAxPwSPR6cs/VYFEFijycDakrFvS3ClnOukYGbWYo3whbwBpRqNZ
ivwvUBE6MtWMYSOawHG5ivCSKWdNPA3gu4jlP69kpFDx36CfwRxy4iLJgB1NOUt1nD4Ewoe3hKom
gB3NXtjlvLAnaDwA9eI5wZQAoFLZpEywBwGFB0YFJQSbniyZMgAffhl88liaXDBtIEwh1SVdCHQA
T5hewrJhVsSfeI2/AF4N+ielWfWgWs0exUno1lj34YZLHjBb/+jusl+CmQ/vmFjFtOmd2SifIvkF
A8Wk0/virl4gAAD2RxsCuoDPJIAxCWMmHx62YOErXEgN5fB5SIFbTXuX8Dgl/UAvAVH2JlphAoDp
OVaY6MmgVip6gYlAPMA89WS6mBPGBEIajgnaOIHFkhFcenYBwe4tool1wNCEhJYhCe1UFZdc7o47
wUhBFQY069JaW0CR0DhWZ0k+R3mjGNb8SafYR4tdQg+RSzwL/HVjzxhtWdxZSK6AXMhsCIhEV5oU
mAIIOiPlxEQeIVsI+ySnXpN6cau4YT236oQQtFUvlBCR5YVL40NZdCF+MXO+IOw4yhQlBJpXdHnM
X65SRo7F7JxA6Qn5O7QK/uBttCwbYEDEVSACd+0JRgBEkESYI8axqbCcYWN6E2FnAFADz9n42/6h
eh1X8g8ICz4AwFxqPDgA3oPV+0cesABh/kEOeFa+soeBvjbS7hkecwaSSWo0Sy8gNf+wzBPraT0B
qsBPvvNeFIGBZ8VD06ZZC9wXCMsfnoMHK3dgCzRmvAcvlwnYPNh4yFfgq6OJf/jDCRdgSPEfumWA
giKM5w0+7xl5r5UNZsg/FCg3IZl1QuR6AUEFOHshkKK78pCDoE/Ay6O9dOMy5Jdkbd27GzJMs2t6
0O7jxhXY3WN95/908x7jBnmmJXhA7GKBO3NcH4FGYGkPggwQhjAWToC28rAlqgTgbAoEuoTEWX6J
1viK7ZA0wEnWmaN/JbQsNoguLYM1PdhFses3BcSECFhnf+83Ethpysml90NFmdMt/+HlYAuA5Wx+
eLPWHTMcBLJyAS3MTtbTWJYXbVNfxIcz0B8WnyY+NAshQIVxHO98RI8tPoASAhKN4hSw6Mv47O9c
yD+VvODhPYob5oFgzTk2BY2Czgflb/bDwAXkjkAfwTTID9lasAsgQp1byD/yu9CEAzy90rbyLgO4
64DFTQ/iMolXAaR6wpJx6R8ETkrcpoJPyW9QvgpOYCmzP2S3uNfRg0Xy7MTny/h08Bv+ezMHJ9YE
r0yD9pAfiof/3V7G1XjNj3CL/ugxKIv9ATsDeFIbeRYw/iHLeJe/irNKj/GsfqGZCG5vBBY6CKoA
jLuC2Yz6htT5qE4BYwH6BxYa6iJcEGq0D+AWoBKpRdQTiZTLdfsgATN3HFnAh/pvomX7TfCqv/mr
QhpOKqII9cT8G5gEj5JQq/nDN4KoJHO3H/yLoiRvfIt+ScoYSNff7Xf0zrPzVX+0H5jYbInfoDaY
Jq6ZNVM1r4d18h7si19ho9Z/xCsfv1ltHkCudBfhNcCwstyG12gfX0EaTgTrLECdhGmfUKdk4sef
2AAD64pfhERiqfMtAFEwmZiz/SLiZ8RzCJXCw4KklfOF9hERk5DBcaBO9WSqc0YQnEwRIvkiaAJY
C7U3mx4FrZJgmgeoogNgmo44nKuCSEqcxbasG+Et4Dc+qRVyUPS8ppGFOLqIfzFJ5dO5E3jwhBR2
E4oQQ0TdvuhpaJMgCUFLqnNgiQYtXUACIHGQBauRj6bAX6SI+/gL/AFAKyrVdGAiYyIbT3dMxHgV
q6a/bwOon6Q7AABgUkEe4ZOVaJJiKzTh5o7f4L/IlbkbAjnM2ZfDEKVxOgXWyjc8CpAqKTyhla4a
J1tyBsslf3GGwOwFq4rY57T7U2hEBgUXQ9wKGe4QsaJmSo0JUhUgn/Ts9lwxTLQzTtJ0NgBzs7lI
umbMwN/JJIcibyA1Ctx7mXzlVYyc/chkO/uuHWvh9s3Es/SXoiY/buDuhqFdR7J/ypJukxXZMo79
XZFFGAaBULEgW6j9IlMCRADnaanP3QZzgrZ8t7ihctmdlKz8ilCN6LxLQPfZUEEMBjkmreCri4S0
bqCu7GTeWRt1396wipIYv9lqoTXpLteRgAvroySpcKDtedpALkoRS+A9Zrp5DRGiIq2GwAB84Blr
ERB2wIbkJCWwNU3Wadstg2Fp6ajOAwdetM+8hHnPuMrWz1KDvJV/w9Op8Jkrxw+3n2fOKukWQAJK
sAIDrmHMpD7s9qpK/todaH7QlgVZ1H830k82Lug8I/AyClOOj7hF9KcJUJyh/CNhMDVmfaqO9Yqy
FBdJtzMGxvIc0B0TpI3UKysXDyAtQ2Xej1FfmiQ6ajDh8FFL6mfAUDIYvc+RN64AiTS6aeRlOOJE
09j5HCkkSm4CRsc07+OFht45l3UuWNxRrhxVA5VqMpz4bAXFxvT0o1ZZOz8OjwMtwTyTz6pink1a
oR5qNZUz0W1p02Eep9hfPZPooTMOMbR8qRs3CVK9EaOEvNNureaf4iRnBVMjWKG7jo2f8BvMC11X
ASYVQFOaf6jaIrxEdsPuQIUPHjW7QSRQ7ORc5Ahkm9VD4AZRkfwDXgOqtJ4AUQi7ROMfCE2gEFA/
5OhnN1M4oD8ETOVHEHFA6YCqVp7VD+wMQRWDacizRCJB4GjHSpPtAZiFg5vUg0ejhwtmG6i8DoTA
EJqlhvWWP+Gwgk2E2RR/u2Rc9IbfLPWNbJmli1aSxRhcmDpN4GMlZzIdohTAOcL4UKAYgtnRrPXx
s8Zxmfs9/aOWesxJtYnmTy0N/KUI7YS5AUaH/Tu8QxolleQk4BjgeNDfuQryj/JHcIR2QNGWCV7h
+IwR4jCmZCsgcp3nANmje9QvtghXTv1qj7hBIh6Knifo8wKRT4R+qaNFisX5jLIfmROBgGOMxIiL
zLUxniRN4qTjwOBKofYmpIK50mc4fLBRHpLIzciIokfxw5ORxdzo+R7gJ5wViHTVvj0W62gD8gXR
Te1OdtXz9Rzv1a694C0AAco7wT66pncYPQFZCk60O/tYbsIn3kmf3ZHm8R/Zkof8MYvso8JNAHZn
8XACErxH0h60QAHJ060QuR6pGikBqIPohp4rTYIfF+oQ8IPkJm4vKi/Cjr65wdy6kzaQEfHFv2da
D75VssQy4XuImjwTcFfUpnRYX3fQHPk9vtsv+ZM369dv5+HTfBkiu4rEi3r9nzopen7U5Jwef9qp
GGE9ueTkhbwnIP2BLohkPB8TTPeTH/Ov+Lf9kyyN+RPSY8wVAISnT8G1hPzCR+KDeQ981D3yEOXp
PIvTsM8/UVj7Qfv3j9LFXRHxvOdxheDYcGQ5T7FRnmSs3Eh+ybXnpXgTpInBT/LDpeAv3I6/40Dc
X+uOu9OuOCFKe/Ivya198ooMPkLeXfsE6yveItgP8hcSDWhuLBb2VffDBqRUGH60Jy/VUDupkI3U
W3e2v+z36px/1i+KFRKe+tictQBc+BtCNHfIRfkhWZL8kM6ui58eEhXPXJHdJmvCw41lcyMVfWpw
kLGmAmB3keDB5ndNEMmkM9cNgX026oU32kPi9E6Q2lBPZsOjNM1y+NChzXX79loeqS1x8wW/fqbM
AOS+ykhqczhb/oX1wNXF1bjYaehDIEG6xzp7q11p4dD9cwBhPYJfALZ0COhy0SzSdyaF4fjtPkAH
2ifjQ9ApbFKsb8Y+DukAP42nGWd0NQNyq8UIAOCONi3LKbhsTnd7EBGBJAimD2RzsO35kWSEzV2J
qij9JDmC3oCuLOhzznAAzVzP6syv0xeBhJOeohMiDcBbkkCAfd0vUG4iZUXGO17LF0xAHszuh1n/
Zf4ygfutvvTf/Erd1X39o+m8dltHlij6RQSYw6slUjkHy34h5ESKOaevv6vP4GKEOQ6yAkV2V+3a
gd6T3Sw5St94cPBa4JNTM/xpD6a8V4qwDz4tnrS7CMURSygfknlHRU8G4ZvygIx0Az09dx/yWXoJ
oyVALcagysX+pHREH8JrCp7EMj542AgZFlRlli57xpOafzzpP6U80OP41/8RiQktAq5F/Hw9OVoU
PRwt6dtCjstKG3zWN40yjFXpdRo25seAoJcOGM42kFIPkvnG/w10Ged/FwynaPeFMhnJnvjD+qYs
MV3c1Dv0OAiHcYD56LDTZRHkOufsoXPm2gbpePev5jVDb8El2LEKLEk87lh+mH89s425srdMHzbK
nqWIa+kXc1+OEafOTUFBlVy0d3HqlGcUE3fk+8h/2RUYh4TEL+ACIZj2Jjx784+dzheyf4R6P+XZ
vlec/a/1sGH8iDKEs9t6M4+BaKaQREKTOpOr9d7uahqwaZkccHJC9RyfOFk3/Y7sKhxKaBVQNXHg
OP1ox/M/PoJe1I6ICdBcMffkCDNuK+/KNxoefgvbhTsABFNaorkK/vJlDwT4UUFqAjHswXQdBqyC
ttvLgqUsc/hpbljraXxv/Vdy+6tZnei9MBL4h94hdCNmFWg7YDdFqA5owd9PAgDGsIbZsuhEuDLA
hwpNENCBaHjJ/zmrTy0TPsCb1hbuItwQnQGXmsztcHBnDZtjsIDTOn8AFRg1BPgPwD03qZnZn0Ay
/5HaAZAy1GaO+CXFsnDq4nTq52A3GWC+qF8B7VmK2DggX2JXA/LK9ACC8rn9GnnxFIO/0od/pnYZ
QZuxrgAO/OxPPUQm0WcBN3G1isLkn0EDiIwmKnCuevovIN4Q5y9tDpycGbMc5bSA+XsH97L5AJzN
xQeFDvI3MDdr75f2w7rSPdI7D5o+ne8Elw+KnewD76AnO71ANiiRJnYBMGE0dUKi9+SyFpYVnFdE
veZCGvNfgZRj1t+/2U/9yYL3ZAkAMxLq0fpMDeDfdYaHouvk/07oAuYkP6LaeqaUVpyvNKt4v6ya
g4bNIufefzc2RC4a0VyzydMlAwJDaxOW1aBZpDiJHYobKzdtOVsfZROlAF9wo5gAIQGzweEE8CX+
hBrZJL/hy7DYaE/4pLDjCqNgH19rofeYvmwwK1sUYZk0074IvqNFgUsDfMUCwIiUb9nTZF2AQSrN
zPDGdc0ziLQCAOiA+e6ceAE2JNoe25iD7kH3pBDk507p9ojfQcs4kJg045rDcgDRjICDmGeZyQMO
HzMKUxWE4Wk+6zOHhiWa410cp6t9t38nMTkWZROqVrHr87aE3TaksoPMjoxHFusmVSjPy00o1jBv
BdGH4iTKK/6c7U+z4WML5RqwXpnNQ0AMijpM5nGOP6Ji30m7HtLGn/o9Om/w4hg9M5Zr6CpxGQnn
hvH2UbKyC4Mbz+HUB3xkiPUwtxVpAaxJuAJRWgCbTLjgkoMEyk1EGZclI0UgEi5aymQwLFu8Eba/
6YtekFKHAoV7Ua84+ZyyiekSJxQbLjUZuhX4av+cIv5VVYCMFDntL4JylcemxKHottEJCZXjf0Wz
HM2pzDhJTI2zfg7n1BnnGD/mcM8sj4CXABNHhjv6gmBbv10G3TInl5me2pkDYFJ2E9OMIByONUJx
pJJRtUgIbKkWJP9wNvCxhRQz1GKp11NCh6QIQFkGrpypz/oEPC3/IlAT3orEGWBGY7+ZlF8Y2v+K
5Hh6/3/4I913h7LFcGm/wW1ZrSuVpXqigBUl1L9egCMljh1DcIrgYMabhkQtbCh4bRXH25yZDZma
ojjiYulv0tdI7c0OTgs9gP9+lHuxIf/rZTifQgFzEL8CvEGHwJoGPi20XZoYx6B1Rf8KxxP8HNPK
ghBgpnbfzYMYi+C9pPDNEajyiQuZLGMzuAhMc0B3ssBlpkP0vEEsMpazJm5gc1L3uNkOvF1i9jjk
Hj5izAoM2dNll9kF80fuzNDAqlwTS3XABFjBYCmpyP5j3QjYJ3Q8kZB4QTYnHVFUA8C10KLZ3F5E
f1hzmdB0HK2QFjkCllf/AVgAGdxwxODw0h9BcfDT+SdoN4AOkI1Nb0obxEPISwN3MBv+spCDmr8F
3DeCChMMiec1pqvZvHq5zQuS5RzspMQLGPqDPDOfAcK4Rlz3pTGvSWwPION7Suf5kHCJXedEHGYB
bh8lfHo8Kdo5vniaIuSJ2DL8U5VKXxRYvBmwGPMfDD+EbjCIN0aNQi8Gi5XTgmD6SnyafIZg8dMV
YCX55rggEKTS5LvuyJXMvcBPIA6Izf//KBPXdvWBr20LwAfAQmsLrM85S6Yc1//4WX2YA2X4nCM7
QK48aVTBnELCfJ+qllUVGfyJpZRulRLeYfXjwm5mFM8Ys9osMpwAFrM+oUe0cKLQvij2QZv/lfvD
FxlsnI+/lPcQHT5FEZkd1TsuPX/5E7zeeMNLi8+bIUmSeITLoizMtkBJ7LxJ6LIls81JSEaArNj1
GF1Q29VitWLlZP2kDeZywPuCtZ8bbHBEzYRCBBjCMl64QMLiUwix0rfFsgP6pDGKwEUeERKrL1eV
LcJgWC9p2FkSKTuhawEAMqRRuBqyhQafacT2WQyLh2/s1KPaRQcOPZM6AA0jHxPGimj9wRBoj0tE
zvpiOoxn/5cR7lk5QHg8lff4TOAPaW4PXBeQAAvxr7mO9+bC+JYuydbEMy7wioWzslakOu+JieMP
Xxwi7rOuVqMrHV5n/2Q9MM56MkcyHkJBDLUOJXFxrPfDqjuU6/LEMObGBtCesqMPzMlTjlSDlL3y
vd03R22brzWKuHhNRCJ/ZHjFNV46+HNkuOAQ6bF8LduF+B7TE+xpXqQt+B/CC0EAz/m6O+hg2e09
u9onKgYA2EW10jzhGMOOz+c6Pnku6OsIS+GDcKMKBUdlOIebVO8ifGcKA1tLUuYGucAhNIMZ/FuE
pDit4edUpTM+AG6sh5YDsV9gFr0pxlqsBjwqjwTGSEWpJF5WL4PMhSXS/psCVfiw+S6UwKFaZqOX
CjBkxswxSjyUUENwfg392o6zmV6PJzW2FmUSrhh/RjfDwpX7LmvLsvMcBqYTih9X1ZcNQSSYFNii
6NSYuTN8n9jRF8k0uj1Ak6w1JB5wUZoLWcKKD2/FeWgxGIKR5gXg3YUHkzKnkkCKTLAWo2eW89cC
Q3nFWtCiSeaSQpRpJbM7VFefo+4JAgBFUe6+fJfRn3HFZ3sMrzGx51Dk1KUDjdTCXsCjhGR6GRib
IF6qGMhMh8pa1iNx1/NO8ljFR3VlmdCK2O0OjGOJIzLMZTHuUVriYU4EAcwGDYYmBWE1IIEXSQBr
Br59D2YDc5kzKyIXdcFoO4pdDO17aRNYa0A8nIk7huCKF5H6pTDOa6WNjfmz1VabTnO2YVuv46aF
etZvFCe/GkmxsfKNOQ4cssHTwf0GtB6OgQq7TNxh0o4mg+0a9cFEJmERXBTZM01cHJg3VCFI6WgD
KErAqMs0A6RQioXln/WBqDXbX1bdxscm1p6SZe+8R85PVtUHRWJSqUJIrYJvOYXWH9YKdXYDL9oo
8FuA064nBn59FkLGAdBdKw0vYLw4lhAQXtG0GUf5IkX6Z7ZSYiyiHZYfHxowTotU7BH9bEw57TgL
ck3zfaysQPmVbdIu0+pomUAEnBOu7VxG/1L3t97fK80aVwdzwC8f4vJsMjiHDgMGQAQymWcNAxjp
vWVp66pVzWfoExexLpyvgPRToLv6rSqWaABf8V4OfyzlVoFejtD4Ouej1t4j9Waw6FAiStg7n6FL
psLd9hqRtNyhQnD8ls7+5jMckRY9eQIiKu8ji28iOuDlDunVNPbx8NHojCW7g6/uBAeOZjaxCCuf
C2q3o3/rCXuC3qKSWPnpGi9VpCcOOWjQb0xv0ndTDpfYtcwFihFVoX5D3dMOVzk6Nth+Z1SucvbU
6vDNltkW6o8qPNT5TWdDlzrARHYVm8A86TMDy5C2rYYj8KVWjul4CVHHOceX/xNr38NwTuyLlf4R
SUje10dr/wXM3Jh/Rsz/EGJm5Qz/0ZCyXO3f/XxXtst2fCDXSYyVbR2H8e7TZ0U+G0+BjBtQJZZ+
gwhcjj2leH2Y2qYz74jT2mpfGie2fkf9sgMoPbTNzaEun4Jp2DkSbSkSyBiPdeRkKg4GYBHt9Cgk
aCkFX3JNJRpGdWAMvkoJxrv18N+u20NbPHn1ONdCxC9vRftevL6yDu14e8mbuzy5FJX4ZuFa/p1c
UZjiPKldKG1e9qz79nfhSrrIf2RmgtpimUtSKxsW3p33ZgVa2xlucC6fyC/ZxLC4I85iIBaIbfJE
7UEpYgYzihxNJzZNVIUODAFMY5hrsRXOVRIdZUghc9/wIGWwz9EEt6MrjAAGbxi8iJWb9Xvwun4z
IVqYPLLGyJitCQOVl8OwUeM1EZPIgRjItwjOiEldsaOLapI+26HMxURAVxZj5oq9gLkS8712PdSr
TqcccDHOcCkpoJYSJUg2PJIQ5TVvNSzv569iJuo/dEr5Vo0W7Ooe8TlSNcfJxlyTR0oO3Xgv9Bnt
FB4qw5yXYYye05B0uaAfL4YLw0iSQpPRYxlMdJfqNYVHDlTqrOnmLd8LG9J2vXxcGkyWlEUTb1ve
SLpQzbmpb3rCuvRF1hxybYVDdKXO1eDRSkCb4+gR59s1CwuqQXEinRqiZFAcC7A9dCESH2el49G2
s7AIVO8AH8VAgOhCuYTqtvSPVohU9KCWX3F95rrDOr6xVkG2HJsN5xpjLCh+urMx5XVU4uH/2XjK
QJp19RD7J+MjdZtod0d3v6RxQyKM6EERveHp7KbVvki2VnEwmQgvomAPqOhf0r2prstkyazuVe3D
yIN6/zLnL3FOsCh03TrX1xSLvtuoR6yxx8llvtADuEYhfvTLCYHtNgmfcU6Y5cKJt9NrjmO0I5Hw
ed859YP8WUPbZvpWehj2Ur1L7Oqhm7SL3SOkXYIyJ8/Altu5CX+NmnT2Uj2ylBrTrTtCYWnk8A70
NMcDGEblXTwq+aJmWO974bRNDqFz6qr3rFyryb7UFjxvrK5hvDLqFI1DeWwSD3wH2LNszqoGcOap
7tdoegky3eJAqxU2rhN7Zuk14dH2t5FzG1Bv1EtJ2lnlNQoQ563Jz2OJHhemBSP+XJWPin0L4h1Y
kk4ETHmheZnqJe8GF+skOb1B+ilITD/I9Sdqkya9puEqqXfAJAN8+/qoKGdDByffdO1+0g/jh5S7
dbxJvg+ALIY0575GdeINQcCP4gM/YVvS7fnBHG7UnrRmI+6W9ZLYlRX9YblD51A1J6UT+lUCQXDi
hzG+hW8DnYZ8UXoY3WQs5HrtgBntstKXeu5RCVudV+rkXXqSfiBnsx2nYxZho9n8ReVCGbecEeO0
lsEqkUi65bDLGRaiylqxM+mWoFxxZlf+k/W+QAaw+VLmbbmJ0ehE9hJtQLR6geEFBqxft6R9sOpF
aBzhxbOa0JpFR+hW+snw+nils0umF2Jp2BMD6DaT+m5HDxM3jV4GCN9N4RGzbXbZzxionAJwORbn
a5CuOEnpkGr9qloPBf8tavHsJGU7mO86Wr1ya0Rel51qdiNeAaEdnYrcap/YV2H3R5Nvb3N5YzYf
Hcb3/rXJdvB3BmlmjYhgTxwYHAfjGyIR4uQRYY/hsspFXizTWdmZmcbl8BURGxMccPSOp4UF03da
q1xIuY3oEmXbb/1idUsOJAmM3bnbhvq2M90v4G+8Vu2dhg/ijehxNpnigxWPMw8e3VxVDzBKCeTq
tc8h2vdv5ovL75zkUGguueLW+J0w8n0tEwMbR4VLZikCtpq1X5DkXtxf/c0qdzaIvEaGC0mp2rCe
BQWPe2MdyZkgJPNxTVZFMiz66qJAXW/n5ZcgghauZK0evYJGeq7feQZSZeqTHQncE6cOr6UCozrp
842iHA352DgLZ7gA71IjAAzAPjSduXPN40ehXSxtX1h33oqPs6HB+OU5DRteZt6eqeyTek5PLsVb
FjASdNBoBvJK13nR0MOdvY93p352LoO65bveevhkMNIz4JTU4NMDu8GmvshQxW8+tepU75lhdCv1
3qaXTzy0ZOLA+ksIaajads6PP4Fx9t8Fdr7yNQuehnqPrQeu9G9tB5qZwRBkYluw8mEAv4fhJq1F
q2FuasPL71Do1Wg1STteA4KEM/gNmRJO/tFUOxK1bYtJNBS905CvOAGT5lR0qGQe/jAT65i/bYKt
jFQQxlu5UZ8pGtXsPTaRDL0pcDGbAWnCsQ2udbqukNphwRGQ9568T4x15fzXUIH6/EMZrWRgpFK5
Ds2isW5h8DSjpQ3bXkJRQxC118Sg4Ix2EsZFw28GUiH3H036oAhSN8P4rfHlDPv7GBEMEzSEuTae
0ad0vPYmkm+U2XsEP5VxGPtdWt0Cxli8ncpfMcZq3OQ42cvk9aQ2RMBD5/NSltJDl5chJq65cWXO
+3KxU0IrUXvsdknj2uW9h3sRsQwbf1G7BHmiqNc4aNPlM6p5r5kba9dJZ0yIQWqxUzmNWsNTy3ud
/pb12XSOJIDJ6kr1txK7WrYtQ09Fu4nDLfbP6kF4bfQYTVyyejWlHsKl+LU0Okryw9QtSKaw/JWV
7lRYQr3LlavF+EQmh8b/Zu3gFRXJgU8JQJH5vdHCSRULZhLsYdpOLr/h0p3mKFpA2XgXdutiatsx
kpTuEyOCaoWQmncBgtbNIE+oLbkPf0VY0DRh1F0u4mg/lBcyHIrXNUAqK3AWFmjIPgXB0d0e/KFQ
zgV2vqiGq/zfJ6Pkq/ITuNaOFzKqq3IDsANuJ8l7u9jr7VbXPGupg9P4+GjZWx2XMf1i4Rgoza9T
gdprHmGUgRGd9wiHdy1wX81W8XeJcQ4XEuX7iCBlXdK+t+c8WSr2Mhie3bCJpaO+4LrOjF8tvuFP
xpchpdcb8zP5gDkFlUR00Kb5iqQGigbhQAtsxaWGExK1K1wxlgbWGlr4H+5mfzjjOcSj2YFfu7Gi
k+SiVcbWtbW3/fRgdyLXSi22BKFUCpjLBmNYFTPf6ZKZrn43EDO46bCKjJXiryqYhebByIWlwvDy
mGs7XmJ9RuqXggYKVLupKBwBgJPDuQ6WaMxUwn1wtcBDe1qUw9cr3Vf+yYEbQr2PTA9ou1nYzlzq
T11xy18e0KVy0bv5+Fr1g5v4y6ZfW63btbvhw66RXR/LeGdJi+AlGjQCXCAqddrcfKIPozwZjFtn
7aqfEtQ6TwjYIWj8W5eYEGSruD34DMcG41DJZ3LCY+L+sGYzPRILBlwfK5q6lQia79wMb19i6F4/
ZGrovdvoK7zMSeYQkT/uYH+olMwy2JzILYFw0dukiszjNQ/H+STfyokpE04Xy/rGrIINu/BXE+ks
xZaIFRyfBrcAOH6d89r7bFLPbOdg8wDvUSCIeHRE0V5DFOnPI2LQQ7AKf6HM4ecguzDPyHiR/fiT
i8auEcCPCvP5LXWjcq7eLMN9neGaFCsDUG6sfpRky/h7oaZ7lVHvlz2i9/1q2uNLf7fIk8+Xpkpw
9arsz0SdQSjiOuW4BP1uMHcm43ImOV8GKueJ1V9QvMvn+JwgOZmuIqwNVSwWLC/PiJv/CYnCVfFE
OCKYLwHxm78x2rcBMhKN6gIhN+HxC1+iJT8HiRjlMNOR072jL6kQmArF5r5wILwfUHf6NBbxfkof
sX9vHEgS7xORmf21uvCnVLDsqRTO62L7wqyvwsy+2RJdAxznr/11twJGBKMuPJE895ZA8cQsmrhS
krIOzh7S6g4fvx04ySZLH7QxV1SiWbq1HsRfUY86S9jZfb31EzeNofYeuRzN0VXVtRYsXk4CvsQu
61NzZkxUYYqYkJViCHTJJ+lE9H5BsqhoIeBuvof+VZE2Bt7ixi7XL5TZBrq+ac46046idqINtCJP
Zn+8gZu+mOvEnwZamTz/yrwUMJR+WQ7wr1qiNWWdyUMCthYt/lnyrCcYx6ZQCyKG6er1BR/Pnk0l
vAFaLg1+qRhXIB4n/Sb56jiXJkayn5FXmAc9X6guLAI/p81mVUtxoQNeJQBjsJd95mbjRtY/HP9L
fcqgXEZ9iqJnmG7Zb8iQ0poTK0qjQXeJV3bqv2WryvlSDPBy6agw4yNwS7pQiGMydPbK4GDg3eWc
OBips0U6GzjbWnlQyvUY8bQbH9iDoco/N+mofseYgRLSsX4jEOYwP/nTNc3fX8YJB8CKauc7izzj
navGlAldEYFxbODVO6V+3YnhtEgnABBT6osWeSxnlOaMjRkhT4xZFMBRhb5jE/orhwlZ39Az43C3
LOH1kHpLIkL+G3cs1TdtvDj2TbEXxHULgm26SJV1VT8QU2ABQnEGYJ+RW84QZjmGayp1wqUTWLrr
Mt8Ur7OaAdGtMQwBbmXShN5cvbJugQO+tHVX7qTg6ddfUvNIkW2l06cT4RlczFpcsF+feTKfDkWA
4HEB0RMkguKopBSlugrefhFjQH/S2IS7pWltS3JwinWhLyNsBV9rZpgRWat01gqj9q0hQsAISZ6T
hFQniwZ1rzRjrJoUy0RfJvkqKG+4YuDw3WfPsVvFYJ6RYFfVvRtoNuvVVVXw2/i2mANrT3tCKxOj
GH447Z+m3mIQFhUvp84H07+lY0FV/QUEpugLVkG2VmLfESTiDJXmbrBh5eoavI6WkoAdVlLktcRr
DXMkJFDisnhrl998MUg7bKBo+0M2uXzCsWqF2p7RjIpMU9oFiniIrltgGdAkW8NwCfpAkiAsR4Zb
2K47Z6U0Lg8qJxiZ0OosfZVKxePEyM2jPLCrUCfghrFnZUn7U1VtDOWmWScL4UV+jpjzmD5khdc1
l77Jq+qje6B5auGRUB2s2EESctroHmBQmeEPh4ENSNa8gcmxhd6lCb6S11y+0ZXMxhtlBK1Nmm8J
/m1hRHOM9OlBYHahLWXL7arFSkWGHR/jeO+gN4xRD4alZwj1iMGKIUrjM0LhunPt5EyOIVdASkHd
LA0wWoCppSGzmbn9XZ0NEopLD3lR8otcjGtXGY90bjaIXxK4BfAIFmNzUjsVJhGvHbNQa/nKvpt0
qxm3iNiQ6tgrO0vb2iqGY0dmddq4KZplWJ8Y8TLoNfuF5NKc5etKX9HaKtOFaRd7EGXy4NyUbmF4
h5AJ4zqnVqXK2aArHYY722lkc3hFKuAjKkVPA7SUWhvsppUDEzw0LM7kMfBr1Y1Z3uCbKhHtwEgB
JGadT6APw1hVEgd3m+Ekn65BGCB7qMfO+nTUG1OvoNhSJbKqRP0fAECfuJT6o7KTDnaIEb21BFFI
yR7ocN9ssZ8riKXstbURPKuR4Nz5C85zBTqFrz5eTKe0whMLiplBQ8Rsb8R1bQ7EJ0HgahYoyd4K
45s2LC7vVvuQFFYXdt/q1FGUPhLcBbTrWMJflEU3CKzFmDbcpm9LApwl6L7VRnltdLSVgbI21G2k
43s17RQ2jlS+TTiG+htiRn+nb7kVn1QNxjYAXal/bHuCtgojRNLOnQJLqH0WFO8gAUa9fqk4NOY8
VnbMEZaMwMRHbfRee5xAa3nlEyzt3xLn1vkHh50c8/DPQFk6QFWjetWIBZqWsFH5dEwqG/alvUpf
9Rxdk9wL7GECa+5EzO6SX8Vc5co1NKnRLvgaTtq7jPJD+qmTx2hfjQ8G4fai1RaM+bJ0x4rrfEM0
yyGU6pA/8uhaIPMY22OqiSoPgakyeBrZhWzqLTZjZv9spJ2qX2tlCR4qUhSYfKG/wwEJ0wRdbtE0
YtvFTFnYfLxur+YMCqY5qwDNh79rykOcu1CtGIE59VJOVUgZT8xD/Apd83UKnz07l7C80JWPybpF
xc4xmUPd5OYs2beRZ2og14TQoyL1b0Afo/29xF7Hz2SuBDbexr5Jg4cfqxj7mA/a3LwnNRmpYaKn
pzqLyD/0F0ZWMv/Zytqqce66+qzCP0OEb5CxOCRfQ/VZiZTwZJGiKk+qAt2eucICZV87l9eIdFb9
CbCfKs1ia8sfZfwXFhjTDOkhEzv9xBWiNqshTu+yQQqOg59TwrAcIB7CUyJlrszDlliZxZA/A7M4
KRFOic76EWC/rH+b3a2sgbKqkFhXEm6DUHRf6PsdZtoyfRzXjX1P/Udi/3aFDNudwShlr2pctBBm
Fyel1uB7rO0aehilMhaOnlFGjx/85byDVBynr3mMHkEz/lTIVyOEujRaBj5mEsuyvLyq9z5PZiqu
hIWFTZTxk5M6KGHTEEfsWrwREveoMhmih4zCaEzhX0nNQrfGDQTrYrTm9ErGa5/DMYkZszA6DFo6
BYNipPaUaWE0h5eBXRNZ4zFCzMbAkJd0Yo3SN53AyYx32aFhS03PcizaT+sQ66GCMkDb+wg8Xs6m
rWxkdJ0/Z87bQxWj8JOtj2rwiqGE+Z4vwdhWbQuXxAfzxCyixqws1gth50JvJl9fefQhZZ5V3Lr8
RNJu0MOHwS50hM5HPLticzqETMbZ32qCegyi4AYT8XgHeSKRgEK5YFEgB3QhYI6hm5UGjmrBInPS
0zBl+Np5unS0YLcKBw0NThWcBCtgS4zUS2PAdwh8Ig4t1xI9Pi+wJEVv6kN3CpmIw4+LB6aaLRRM
VNc+xIW2nIeILnsA1qhv52oYb6M+fy9JxUmh4DTKuoM7MiV0hnp7aU1rZmG+4gsaSZUV6I0xCwik
Cy5aJu7LDRCn6bRwRNAm+UbyqdFKSAlXmC1N3wO/LfC4ChAzB1H8XVnZPZaUYzAhoPKTrwpFQ6ZL
1DHVubeG26vVVlkSHJEnD1JykfXpIg/dTploPZtu5by+IolFUWrDZ26gX0qgTE1qsTDM5hJo63Yq
/yaLy34qww8Fm8S3VA2P+TnMjZtmgCazQMXtOcmyfR46gvDMeT4N7Km0RRR3yeR44wtS+wvgurVX
tUngW+UwZKhQOZZnrdL3UU5X3p+y1tkMkbI1S5wO5Gzb6HhkjMEjmoJdUFpbE8sK1af3taCjOPnC
Ysk3os4LeaV5pkNykV3d7y6tJB+Ta5zJF0Px33W1Ww9hdypr5dMI0m+OZz5MO6ahg7YN/fCZFdnR
GbPz0Cn7oo/2BWZAJoTJDLmvE7e7KaVKxcLAqjCtyYuVZjn3fkh2ldavGtunK4uvkZbcoxFVO/RP
X66ZBCA3fr32etcj3W33nV3srCqfjyV+lpjf5f46b/CXa0H8o+Cij9gRoHCVE2bxcrfQzQamM4ma
bah9Vbpoy2B85H2+qhlcaXLi4bnIitOU8YqV7jPQ029Tzbd2l58NbRfG/iFXjD/NxuhOkUisCKql
QUHgF7y00VxapPDqDpMLLeD51H00WOdXqp+yUrnkSeXl4ZJq32tsdRHV8tIJcbUcetce9N9pxGNy
SFZFjqTH7i94g7ybZvSnfUm96WXgOXGWXqZRO5MNf1YU0PM2PqR15poRlLbI8Kasejp9dfAlwJs4
X8SM2wJqV+wge+ELxyxbIf1CjTeYLdGZD3uHoayhi9lyu1RG4ggnossyBmJStspe9qKLI1e4w1V9
vOhVyoOodV9yTx/NiaKPS3HfIgmABfR0uE+ydisSfVvA8rMwSMyGZu0oDqVU4OHV5k3QZ7TaWIAM
RerraBvxTpWrnR7TIxb1MW3bVZwFq6R9T+JwG40mJ73FSM1Q5xG1pG8HqyxNVq/XyQg6ANuc5PRp
eqjBCywJqf1cwzQDB3/ycclizufoZHTLJasQyxhIdxC5Is2F4KSFGyfFlkrwrAR1jAaAoRl4Rwrz
bM5PbIZz3QwAkXkqvi1sHoXn8GHM1GFGBDpfWLC38hVHq5NmIHiE10IAMx1UggtScHm/OJdzrMQ4
Xfa4xgMsuW/ho8EAT0iNHKztX8vq2JHmSJbZ1V7X9/ou/0VH6E1YCPmkAQgWDSN19AGO1/8aW2Nr
bcBQGONdjGW57o7DT7r8p2whfoe7gmQFb+OeQp/SdKpaiwKFNzg4r2buf8IJnEFUWoPszGq3n7Hu
z5gCHsT34jvxPeYgM97Frp91c1bMWTPHE2SOrn0GbeeNseoMSMIz9zbfO8t+Ji2dJT5a/LyaY+jN
X1VbC9JWsR1ngGpzltGl9hA//xrmyMfn8L1JgWIgzoOLGCvDY0CpPrNrdDS+hWjgAV0P/fz4h2Ae
Gr7/yTAAGiBDYkjNbA8GdiLJW/7XfBfCUkRwuKGP0xTDI2cyzQ35ofIQGkQutzcYW7Ta8AL5hYlB
KzpVKj84SZChoh/ATCRdJkIEOob+HpzzJ1wv+NSYkm15NQZpNMa3dZAOBFTg2A1tKduC/vMIUL//
Xud6z5ncn0v4dPCYux+G0TIUq+raP4cr2E/9Oe7zk0xAivOen2iCu2O34p62YGEJ3QMU/OyHxEOa
o2t3gBLBh0peUneBOPFV/GAaiUfAf3mc3xMShTt5W0R6/vkLfyH4XE84nZaXLts9I3y4fYagjzKN
sJ/lSb81R94p+AhPBkuE4vBqePE5PQMI7R3PX7+Ww9bwuq3nw9zqtu0dWtIatN3V5oWnIbOe3qFP
R3Ok0Ev0VDskPgtqh027kxHG/Kd2gycIZxCGpBBjwSt2NuHDIq6HopThBNWLkF7Lt9g1Nu0N6h83
46s15tWBhehSoLrSUDyL2CnYOELA/E4WAwEz2lZ3x33Gc9srAM70BpYCvzk/pYRbnsYbNFpYw3Qe
+q+4c3XMfl7kAoqqA4ILSREcGRHkCLsWs2LiWYn44DeDyDB7Qt2gTUTHBonMXyNShTOPgvWP/hny
J90Tp8+BcwgcG28xFvlvpMUqoIopzqjuwXfWZWN/gk9A9dcO/qfyrTwwuhPaBubEJ+VAfQGbflAE
gQt6LB7kXI8Gn8y53bQbGcJVL2QJ/DzpZ8o/iQLuH8gVhg//KddP/tK82VCxvpUf/mGlG8gX+acU
KL7//Qa6LQ9cfE+wFRnHkScD/PGpFzOujOJbu2SOkAAwhIv/pI1607Z0P8eEwKbqx7yzUggikSno
dYk4N9o9VaMvtCLEz6L648Qb/ukE0T1yUPO7SlLOX/mEbUffgayQ+8AXRgCNnoQ5DuHFiIe4Mww/
jqV4HB3Bosg4RWsuP3nC5me6wqmVvug3BIEeGcaF0wSIF9b+N2MsZPHGtjl2SLPije6KnKHy1BDd
9y/A74B4i981fMd1tTN/A5Kj9Dt8eOZCLKItESrTqoDXSLQKuRfDCo3SuT3DqK2QMBRCflj88JIY
Df7w8bfqAq4Q/4rsOm7Jhz7M2xMLNWmBx/rMy24YgXN9hw/GxDvnHeI8xtL/QmDU3+HCSozu8i7v
WHkB3wzI3APKSUHYNxjgUrhDDWi5sqdV9UO+4If4r/9Ml/XeemRHKGT2H88rErTSM0dOJE8+iyOP
piJWa/e4mfApPV+QpT4g/CPw5GJLcIwBDXjpyUKO8H5vw7XS/I+l89pSFdvC8BMxBkHSLRlzDnXD
UMsCVFARJTz9+dbuM7q7dvWuIBLWmvOff7jSwoyyBrPHB55gV3VyzdnGcRxlJKRbwNAvfTkYMOOw
Cz8f3JDTFgyNlUC/SR4scvy9wyKlYTfxWH5S9fMjklqMnnTmetvFNhiULUQs1jvOqoScUeEABFBr
prM3NkK1Wvnfh7noP/JQ7xWCuK1hnarBU0s5EoQZnslEWG9Gz+Rn8M/a7DFVr9m8Byh+KEgNCaNo
UxDVllKhUd2e4N/3ULKX13vrQlssrfBuIn3GZbXtBB8xYRhbj9TBO+oHn6AepEyNPqFJGK5uHUr5
NX6bTTwoTITaVVzVDG+4cALmTp9LNAgak9dPF+aNsmkKLc6Uz7aV7N0bK8SnJkh6j/GTrBBTat1r
rW2osfda/9298nZ7TwaY2xmzOmXSbO7u/XeOZ9omVxvajPd7jDAzk8sgLU4ZducZxph3OKbXCM9F
fJoL1HzYrtQ2rmrY/CHXFS5t94dYa/QqagZsRDA9YG1qyVoCALS/Ger/uW1PAGszvVuAeeJOfAW1
TSdKHdU5YzGm4pYWPT7rAqc3y8hGmY4gG7/SXmvHze22MI1MxiuLrS5bFNb+9bltB3kTAlhgrpK1
n837/j4bRuZ9DCkyueAYAI/r4ftjMrjjPH1Bm7PXxjLMlWk0q/fARM09Ke5aWLXf+F7fdlYHA5z0
DsiQXb1VuOtVZZHT66us96bBQpIiaqES/OChY73xyq5YHT+T/GlHbaMGSamObLvZpRoRakU6vRf0
PKR51K8gITLY6oNXneChHmWGPMXTGENFdZSVKtuMvFDueDGW92L37hDSoSJSX1AsmbsT+aa67Mlo
XrBWQW6DpTS2noolRDEAaQyVjAseCswbQR/ZS7A+5dubH0GVYjVwYFSCw5GvRZfAV+G5i+kQPgtM
aZlQIX0MLFyTvkh5IlQiksbYzcX4piVhleDiqw/nHP8VFBuVJYKWse7jNfsbs3BgG1FWfmWPzzki
7gNehWJSFNrPABEBwhJ0RyBTLVx7FgI4xzWwstdCZtehHbMYDe0y4tUhTCFNyWnbFdyoPHxMabCv
jwhMnkHhGwwXGZ9OUK9bjQZz1P9ICoFr+spNNK+gqENY+gwB9fmYSDHCF3zXk4/PVzF6huwJqxk5
hA7+6MhIKxRPoUpMYSx72hOfEF8z3QE6APJ/AcVsCGEwvF3wVfSKL0rw35KDYrbKyKZCg4FIQrxk
w7Igu/fT4IBYBRiKTtlid9j2U30Cz4VL8cELwynxDznb7KarfiFt0rGyUBbmpKCIWmG5u9Em74PG
ZkMClfjRYt/NtIm2+A67szT5IDGby6hJIdgsfT4hT2Pb/t236gzsCTLfn/RTARYDjzBymr6Rsq0A
T6/HdP3lZfEm/1OhjePdidcGRyNetturlIHbwbnb80PFeGytsqM662bqKntCHKwpLszdB9ucgozG
xySD/+aUK0RgOhrJblLPySIm56vZol/Vz5QY/FmNkT/ctsr+05FkJy9QJ34VxnfCAEUIZ9b5SQPq
QgZ+ee8eO4ZuOyEFZMCOzmct/Yo54AmV4Ct6jcxfygKm5PP75D5JZ+nsPrlutLm5bufKb35CAsi/
MGzTE5h8uuM5TE/qD7ZwrwK3dV7XQdyT/4EoZqKwqPfJj04xYrr6Ct+VhgP6F8rGkX78jPppMRCV
8JF9n74F+pWoB0iWPkJKJaEkE4l1JO71Z6QdCbrcO9b6okiHzLsVIobnmtCnIfLjit4OozLx88wD
ZcSXeJ8Wnoj5+SfTofqGHYo5AXUJ6BrCHWG9sqSIL5bW33tKUrfYMGHWwX9lbId0s6ECctG0NMtk
iwhqxZ58xw2OsXTu0VcypM5o13jVirBwMawcHMvch0fEDJpfwrBMzHyYKK0Z58BogBOrbsmTpnSn
Z2S8TVuB0oCAouKvFQJXzgd6UcpDAq749wO+KrLplT3qg3/eU9kq0QXpz3lr7+H9q0dZ+ZhdjWRn
5szVBxIWxvpaaxAvvR7j9l0N22fhXa6fQMH1L1UBtujySQ/RB80eg9VoAHZQvUH0TdB+yFy23gSf
+gEVsAzbu3QQgRXd/b3Ib1BfMJSC71jhXyeb30X5RIEB6zAr7PWg+3nddu2VNfBTUMNe0Yfau7SC
bgpSryb63tRoEgpr2srMUlUL9N+3dDm6aXqoydhhLcWKiKOeay/xmdjZjMdo1oS7QOpLU7ay4mIv
b+EASSGOWzgkePXIwsbGt35tn56d9Si/SH4yN+aMdJbonnNXclOfGoZ/vsCSRBJC4XaZnXsSH8WX
SNqeogekep6z8LJIoi/2xBdUJIJEOv7//5D5CX8JivwlBssezhEtIdEFTIkB3Q1K/QvJ3peby/E+
RDYoLzDFyMIjahXMGbLtBPPAkSby2HpmBhLf0J9Ym0n1wFWrpn+hmUDcVVyw/Gv5FOmkx3uUXNs3
pzaYsVNgJ8J7xmPL51ewJyDRJgtPP4nfjXQz/+EkLXkHjwlSRsYnO/bnZTLs18i7PORyrnJKfSxA
fFR1vzf/Glw91Ii8f9gaM3q/2T+dfHUgj0Uov4yhKu5gBKQQoW88GzwLthgL+014i9An1WusTrbP
g7G1EUu43OfG8Uo6Mxx264/G8JckOcyjSLGHf22fWlGps5czKswCjhetLBgPyArbYY4FDlxkyRGG
ElhJsOJz1YVhIqMFHCNEsjgnZgK1Ar803h52BBMoVle0Iw7MU/Tj7oPS3USXRTHqQCabYgsygVpM
BI/IAgxejf8SetYi4vn8znuv975e9lvN3wvkW9aWwi+o50gPXkeiJelnBTn/2L2DOubxrucomY5g
9FZoOy2Qs08adSzSvmGU0+rKYjjTkqPL60KGrtbm3iR9EYrySR8zw36K845tEcaGQ3x4xt9YXBTs
W9yB30zbFZTYCDfPjTgvp8QDqn1cKrCmFW8Oe6M2ApziZJiDkKQM9t+IG03ybe5n64Bhh5udbuFt
wy3fHNjoKPnIaOdPxFAo/6EkYhJ/UJibwAeCmDYj7NF7uRwPtxG/Wf6CKHq3Joa4gxA6xT7iPnu5
gvAT4prGfe+au3yoQKjGueO9of1uOXy8K7n5OHR23hGC0vu/3FtuZ9m5LJE/M9hlB1MNvgBTLMgn
Vww5LybNCQ9ohpbukq10dUPhYQk1FP2OW8mIiDE8DXUtlrCCRqnPzn5Kv7G2tHCghiHrqr/WuPsl
cCb55evpP7OQErlaTasHw4InloE/Db+FtfkiXTz1kNRY8Sjili+R3ffAQ9XLQKZ5ztH3eLimlDOE
ltQDw89RAv/SRsqo2+Bz9UVYR+7RmGqEnb9ENifE6ZgKLO8HEtKxvXLrscqkeoBSEohzbg2R78VV
3I+bkCeTRg8yCJHu0NF4sosL6uT3hYcAmMO4lJ4GGscAY9HdhKQQ6TeXmweGxQVVhVhDeBJ4uM83
lhpR3+k4M9yibmriRWbPsjV4C2w4G88DKib/89fv2T6w0hB2aogsjvIRsxDwimp+nzPVYVq+Tkf3
eT1m7MgI8QgwRJv9+deKA1qwDfcEMosFINliDobxMesvkjo2pDUf8tIXZPaBj/CoA8GDodMFqlDL
eZUVfd+x+g50m2gMtkY6UMATAzQrIyCViSdaUUACBCHlr0RfDN0zuE31c+vxpBPVLspmvk43SzyN
RyL0wYIOB25Jh49BKZcs91mDRy8edX1Uz7K5PXuO336K6pGOAGgO6pQxbIlMthayi4qEFy+mXw8q
UHEsxwPg0Ce+KbCqQqjC6tY6Yoa2U9YSK11GSPBgK+SK6F2BZ6BmWIA5qBqGQo54n7/QyXpf0AUY
jsNmSYYhyNp3/PzFaWsFYOqmNhmhLC5YTVfeY5pHyhpDWJYi6QQd8WZDin1NWOXhtYY5neTEjEQf
X0QAGnMhsQTSxDGP9ibEwQjWoXedEcpquODb3OQLYkihHOIHMOdZNcUazyCBFW6AlA6REYJC1g9c
FUUu5e0i8tbNEdndoCAqNnTcmxI+KfqZckJUTumROwZt84KzBBS5kFbPsaQ4uFqa5z7I1ghJReXh
8NlQ8WCdeZBxFsw0tIg89wBqp49hwAbf/3k3YSrMw7H9+PoZYz/uCyUQOk7Mt38pyFlBdjQRGBwy
kHWUHUsyNzX662LTR99Tifm9ez0x4/8cdL87sJPHRsliyTOs+/1y4EHMGCUBGDwO1TG/Laqj5+kb
mX4VFeEgtuIBKDLzeZCNEGUQt0kfPVx9Z+MNSkFMnZf9Ur/7raePwfFsqkQl4JcH3BfbLC5F3Sww
S7Is/M5lvu6g6eP70yktIyrcqeKJGF2Uw0iJZ/aKOoRIyCSPstjY1OemcwCcIcG6VzwE9dn3jDmI
UdLZYP1NJYz1bGBMQJhTiBUOAvV9MgF35tTygPqf7Q+S33yJ5glCMKgj2xkWIXuJh1s6v4+4iZ6o
mkR5zzkWnjMEM2+5s19sv3oAUSgZ/vB5z4ZFHgDeN7oPGc6nBg7uv6oLYMOv44t90PPAb7n3t1aI
5akCW6L1ArZxqjCusRZo/Me2jzEyo3CimNMI6qrPPHbfB+VaCzikX35LkEZ9gN69jD9b+2yEQoqc
8JTkEXNaQX3kCb0jyjxiznb4hNzA1AsvIDPM8ziodm24aQSVFiGRwgAIfCtl/yyGoNk7fYQBFzc6
CtkFfbK9NH517odm3h1edMLOmdrQBWhiPxTVGwWTk/IsOEnY+N9gELYzeL5TQurOWYz8dMb4Ao+T
z1CIE1waIh21YZCNjY22tsf9bwfotmwWGTInl6Zkzwyg8ckkAZrdk1IF6gvFd/1c758xy6oMwM9K
JK6a/vaTzq3GhLCHJNbysyZtQc5XamQyXjIhVm3FzN6/bYVvkDoUNxyzSXBx2J7MjOgcITSQyKLv
k9AgspoT/x0zQbrSSeCDwXqLFFjAYqS/+tgJvLdQ5OAd8GSpw4cF2SJofBWg3b0dW0YmEPmH3zQs
jvw0/eCLNXvMjyHZY1lXwadTgWub5wp9YUDTQ+NBh/QiKnqwZWt4e1YIGkBMMjaYPpXS8bqekLQt
R+xxNYQTX8bs534bJyEahmaLq6KNwBjHGtMDNkt+QLZvtwhkm0kLQ5P/fI94sGjj6rFoX3i7NDYE
pv8xvK329szOxx8f9/acwYDfCjMdUqK2iKOsH+TPg6DpRE4sGiTZ9sqBl/i48byiT2T4ve5Ka3Od
+A8/AaBycEco3Ydf4xqHrx5IxzrJAtNr4PB59uGzy1fVx2snuVBeS/PCe24I7dzAQaDdxOAltNd5
kKJ72uG7XV1HmPUzZ2KJglOPKFNYHvHo3MWsSd4+5xB9fcMdqCFsCE5hj+Qd3SR3ASbBuAbTsNor
wTbw5SFMTfJkWYWwFO2E5PLjD0Ktivpb8HqKXllK8CMalufk60mjayywdvpAbhxMj7b39T2mHZb/
EIf70ipZlGMjZORL43gutmr49vsZIsA3+SxQ/32TpSnd2itEiASZcxiUAcR0+cq5F6Q4n32MThMJ
59snPPaPa8LVaHzqGiTcPNKsMfoe+SdlLyazv6p/Wz7XSnAfuF/eWyDsSFkrYFBiQSrHIM8kadN5
85c8L58tcw2+7y32fFp69zsGFjIC9JKUB/eYERwqRSvGiCOdchyCnkGwScj9jb4W4Ry30rMj5s8H
H2CZRJaahO2XwTohSqyKJNvz9An3ASiTjY9EGudVIHeAl4C/xngjCbM1tyYV3Jb1i5kc1wxbOlJH
eANr660PYb+FiqWAXlTnZ4shZ2WMCXGszLRx9Ptg0z8f6/zWMiFH1GDgYd7m8cf2867zbDw9HzZs
IiUbPTSJWKqeeaDFRJo0zua2kjKC2B/NT3kfLOVnEXfqoSA9ru6SUTKwZxrIQGvkO20gj+4W4ZjS
zi4EQblzJEubyU1yeUny/l7Ky0bLpgVWKrqB1eqV8d+d3uH9md80e1E/pcn71qyaRKOh6tV8rWro
PO/N/CkxTn+2LjaiQDGdmJzk6l4yf3LZ3j/VARYYeF7dX59Rh6TkH4fgYZLroWNxpPU4ojdbRVKx
UwG0sDVpfX3bpydcEqk6q0r/g2gox6++YIL68Dt4nbUMA08rh1JP7pjehrI6GLUJpPhU8QfZe/Lo
89mTtQcDc7X7OIaUTRtSNXTolglJ2uVr3ld4VJWveqR3xXIgWZO3XU57GSQ0/4Dw8r1fCi5cZ9fP
GRaUPibQfMSI+Sf/Ea43PK4k9bmIWYZvMh0WIKP2SDvd2Psph1BMwpDEftoevcJn8PgZXOhUnmOQ
0B7/PdwTIkIU4DYg6W4j/YT3A8UBaZG0Jr4SgLuG+h6WIJJ+9hZ1CwWdYGP/OSfMHTMFRpyUwwLQ
0Tx+F1POjvksKYBjM2g9w2XTZgRU8P8yXEOWDT9hX82wb86jmuIjHTGlCu5zsRPqY2l3DRCyRF8K
G9O3/fokyptbSJ2HORvlzsn2KaAOkBfwicGce5LEdQQygT3Jg2IRK+swH4rCSNtZMeaPNifhHujY
TwMBc9JY/GLt1EY4gnuYTeCRvCm9G2cH95SASESgKBSnLG9IfudU4QXPl0eAfWzQFPPnoZ61KxyC
B5jViDcD1Xf+/aVpHz4DKs6QTEQo/bRWRQhorAEMg7yERVieqhNRNSNlRwSceHcS2A6MU59W9YKK
Mkp/jDjNojy8BjfRGeULjAv9x4RC/0dcEMZheG5zzaJHqEWoey/JL7Vv7mtcPtBQHAhn4njxETGJ
CyUlicvHmediIWh6E/LAXfIJ78EDDQOzQspsEidaV+bKUKyzQi2fvI/vWv+61czcVatXaJ44QZjT
YS7zCb9zLHFuo5I+ANgDdXwE9OFDt/NwWtMcXkecDX7VjT2KAuoTvrnlcB5PmFf6qI34MOW0Kd4D
Z0G6dzFbt/6UQJRLxrA7NlvWX1ksyG/guhl1GRt0dtAKhN9M2C0sBithk8rqSAVGeoF/0sbloTsy
5aakwEPt68ov93ow2CgAjEiIgxTRHTGSanFhxgy6DojfO+lP7y2O7RvcgyR+/JDK+0H6BuWR7f6z
TMUGX0QdIZkovShmwBrCx6VlaH/bIDKLmJiDzBkeRktkX+CVSs8WfrimIxhejNEIATlZMdhTvkEW
chtifXIpIPJHbaS8V9VrCHCI7Bd18XsDT8vEv9phK9wTsYBJLKgsm5ISigqrwcvFuY4ff/LiIWz2
5FBo6CFOrj7A23/JD6UFlUTLrHpyj0GWN5VNHlyIUwI5JGSt2GNCP9Fg0hFcSVpxSH0KlLkF+Qy6
HlSUxE0fnjqxfGw+QKk5vYmPaTjJ83CA6yBnzgzo52PiQDT4gSx3n2RwrvCuOPVzfW57CiARsj0s
ALwXBiNM6y7kuPsMKc1YjxOStxywizXUYqbtjwDay+EVyY8hdcUSaCPqQtPDewVRRIujBcHovrZm
AvrEEQ1DcjUkyRdjg9RHtity5DwEtOyGfk9X5ZtwTj/Bg1oIs72nJ3nanCK2ZhwDCz/sV1zffYXm
12sPuE5jvHeWl1AE2E84HmZsrun1hxwtYZhj84X92fwVUVfpHlve6E0Dx3J1Zqygw0maGLCrDV8P
EL3V6ysRvWgQIh4rbiv+VY+iz+CuhkaO7WDYrnkG2zVPwpOoJFgynbDnUYRgno4Sf61QQwES4l70
B94fovHevpGWrHWhVJoSQ30fv5Zwjcw+IOsbwsoMTKCNwEjxwmMNU/TwsbliycbSIWhp5BGjR6Vv
fs6fa1ZtHqyj0gS3LvqueewICwsUj1qWHYuFGwNmtabg5ChsB4ev2grxP7yPmye8o3525cqrIY07
FZhvTF5/1Z6vGEI6PQjFhQjbubGkwtRgBDr5yfYs/x5Sis7t9S1xSQzyzV9clxJK1G8baqA24Wcn
vicDUVvmBJtE2eYLR+eQhSS98QuftbgLqF3nzFrgC3sGihAaLiJLKcn8x5KGbnnn8e6d7+qeeih/
rCHYD5jIJ3etUCO03Sk1j6YcLYwxGIK21ii1RuAsnd/XPro/nxIq19bgNIipii00lOv8Q/2ErY+Y
KoSqcNJgvPcHH6McswrRFLNj9QHMXBRkNm0Vfm0oqe/S8HMbmngeHXnchAFsFdw5BjOmgs8es5KA
OdYuOzTN8/U1+2KSD4sNX38VB3bCol4zlK4UjhYEJGbaOk5SwwYYhLYHeOkxWGjJhvGDvr9+aVAl
jB7cjzmCFODckYLFaQM140blYvvYL1/QKrUwJZqIpZplPYPUxeqUbnAWZgbAvHLw2w/ChzHuaq+f
8v/9eyoP5urhijPqqaCt21i/OK9q8XWn6T+YnwqrFg+MuU5c9YCBAqZ93OH5Vgw+d3dIGNg7kssO
+RhfKaw4Mm15F/SWQ2K7cC9DqDOyOcUB9EUXaCwo4QmGURcwmzlLVjFSpJ+2POATmh/NBKtiEt62
1LgYTWGslCiHwaLPN0/7eKUDrFC/0ga8+xgHgK0J/VQY4lmGR3447AhjA7jAekFIjyYHn2JE+d+v
WuXv8wSNm1v2jvBnzK9w96dJgxoK9TXoFk+Aa0TfJv890gquDSAoagCDTLuvPbOgHfTxp14mjzmS
MCJPjCoobtGHJijBAQ2ZT/QFOct3ROzwoECQTXwUZLqyxUzhlk7k27Cxp4Ucvwe4sdYnXBw07a8m
+/MW9QjfQQ2rWO1niL/uFmSqSd6CcorxWYGC+hokuqewnrFFwO+2AwS5z9eQfYPIOabZbT/uH3Fu
7LCWNeeSvb52v+Wd6LLbFBsFkiFf7aKhfFMD/RWq37hGoFguPxhCvEeJMhpcwxukd7AiBI5grHDf
K6gvI0SKFYuY5cN3ZG8m0+au+/h9aHBFETzZrg39jKAkxJdkJ7x8C21c61bXgMG/3PhmxM81fch8
H3Ffo02KGr6K80JYgCANq0x8JSz/i5LtGeHuhZoeH5tnZMPe+GW54t/nL7MIHnBNQj6Gm4YQcsNk
kqnkb8zmcf7yugt61YEa4DJH9folOoukPQnba2w4qea0Mn5IEcA8dpd8Czs3xInruZvi3im4ctjD
b+wlahyI9SD7OTFc8FsfAY52/UnpIaBGJkOw3sNWEkkUcAzEBXQQmPkhNvv+WluwWihPPFZY6FFX
CcslT8GBGi/WzxKSUnWQWNyPA9ttluIHDxYjoX6NA5A+YLiRbGFa/bRgpN8ZrCbid6jCyIQZDi4A
P4MLIiwoEsZF+Lwg0H2zKDokW1zpzv/ZMvZfUV/x+hwRc5g3PEmGUlTYbYLlsIyL83sKgYryaWVs
WWogYgwuXAV+AdlCjF9pRmGpgI0AUgOf8TkGEzTu7T90BDimm+SRqITrWXOB2YPHIiA8I6b3BQz+
uvpHYMQGAQoilKX9Z/oAyiMyj1UGTitbKVUQ0G1DgUQ/6uGwC4OlgmYhEV+SMPyDf3B3pVuAfl4e
EozIjJcIaRumA574kKmYTAO/Df5b+JUxHBvrCKcc02xhmw2/jn4Z4EmA9x4fxKbK9Jssi7vwF/yu
69/rnsoX0dn1zL2UR3D35gLAfK6/Y6ibQERLuNSI7jEHnGVWDNUWdt2WSxoylz6rP/35OsaBYXWN
77Ea0lGDgtb72xZpDmaZ7vYbGD8qxESS1QlLDBpqshHeOeDkQX1O/+pAr5HqQt9V7yITS/4hZox3
ztJmQ1JZJBMNwrKLPchGmXVhuqXsws2zqJaPiL2P0kyesm0eNOdPnYI1MdjxUSlP7TWX0cXBwGkW
kDdCY0L1I44GJdSMwklzzBkYrsMpnSCfCGR2NFSeUzr/7AAoqgcAo5CJzVUGId7J5qY4c+TagBh+
/swZrOJ0+oWsHZax7RD4wt+Lmhr2ybxlmGCFJbgaaJ+wSMbJjy8qQQlKLMBawB4PeBErcNmlmC3H
xZZBAwDjFGYxRYPpIHDtBNHB4HO+s3d1gFSGTKdyfrLBFhs/YGcCtRTfCmcpZnuWVhXbMEboInRG
HI0gQz9jEJZ/1VRPzc93cwJ+IVtwcdTQ/jhbfSVFzZCVOYUKGHPy9VU5bobiMPZIRJ0tNBnOE/HK
aHh4kygoQiqyEoq1OGR7Ju7Kn724P9Uh4OWMN8QpnXXDF+B2+A2UjwM3YQL9og9+WN6G2Hgo69e/
ZBaSHSQM46lYBE+YevAz7baKZwcYR4uUH57Wdvw6yng+wR7WuCaQL5IhBBgYe3CHYVcKfAnvMx+o
succEbfC7ZlMyvE30Gd98Ng+jicF7JTO+l/njte9oH6WAXQ0mv/WwWGKBhEwDlX4Z6L8///rleb1
HKcA9MGEqFsCTjxEJzePWKkwpaSlYwx76JkLtOuEaQlCtwkhUeydEbNo/uNBBbgj3QaEa8nT997i
t3nMl9WaH3XTIcJrRrWk4jgwuywniYlecltsil2m/1fnNql2RQiUzXPZ0h+LUffw4d6hiu1SB0U7
3H6n+KGDg/v0L+jgCZHshCmqeHNlkJ1ZhTmc5oJT+kT/BkyAsoCk+DxA5LRklhmmAA8tbrY7UHGQ
FgedbM/gMB0WF345OELyCzEGbpNZeudydDWdbgZPYZqG5rQ2YUj54EeZS8Xvfs4p/NZIX9JJNs6Z
8ftcpuSd3tFK/ymL1m2Cd2DV7n3E2Dn+8g4w4WEoR2c/5T2i1F49NoyTeatMlkM2GN4CITaevee5
m6LvZbpKvxxAZ6Jph5nmg1FGqO64dp9J4ZeBuikDWgrhwHz6TBjjnC5MM73bQtAjXgQqeO2JRpLm
bMNODgLyAv2gip0xHuQmeLmcKF6e6S8NKKeK4nKCG73gfUO/K8J0WEN/i64r65D6HO5C/Iz4yZxp
ghKxC2JOm+MrIG6ld8jckZ2bdmORDsUU7IpO3NWA3qm9DUYxhGBAwIY5IFYNigBoBu5JXDhoNRt+
gfPaFG4fJfG/04NPwfw2+TrgHwzu89CKgR936cSKLbw4wG8KZy6595yUXYa/1U6CUae7CgxoKC/V
KCOS1dPAphmmcA7xAKfiZ8yNy//NfUYyjYmrL8vRF+KKhS21M0BgT/yGgF0y7+vQyDtZAAILOhjA
o4Fcd0jGyvKMa7XEzZOHNPAEv8QXUGAYN3VkraFHudS5/J5/v8GpRzDtKJevAeyLdHhpR9CR5o8Q
g+GFPiq9B30CABIxj143eQaANK8h5ZzAi/F42AJ1DJlD0Ga0IE488WFNKdELqySUjjQK9JI4bs0R
vMDIdoUx0sB/L/Ux57ubwr7Wx+DvR3VL7gwIu39fs2Ygs9CCH5uFjS3R5kbDP9ZjLsQtMwSpAekA
UWi4rbiaIBTDLHhvgM548ACuWLo9fQRo4+unk7njZyCVXk5UYZC+gMls0BR9/8OiCVj+YZadMnrH
tGwuOjAA9ZhXV4fGsBrj2MMo1S3ncGEwBfgTO4TE7svIjVkd77rjhmFlzaf58vUP9MHFhBrm1NFJ
s0kzcLrxBSgxDrxzVp5TSVgdh8NNyfLhvzYtaGdxAe8kuS4E4yT3jjqQOyDGR2ApCYZFeYI1GZpL
6gFBZsJbAQTm6mp8qmF5HtuuEZendPPdQZ0oJmS2EMTnZSvAntPVawVBFQ9wVhSRItOKB5HHE4Yv
rg8sMeg4mOWywDkE//EM8wmlJR8O0hS8D5qQy4368KpnyI03xiR7Xo6weRCEzu0Z04tAmsBbgmjg
cGv68l4O9OGBgpcT+XIPZrhD230PlHJUgwZV8Z24cGWokK/NGAYK5UYL+ylM3LHpi/94XgD+YyDT
6DvCchGgkEPeAV5uHlgZHIgRjAXeKG5igv14RpdFyKpsETIoFsBqRFTrr+E8fRlEld6SZZh3U0fE
p0UDjz/D70icCyEYCWFGzIBPZ68JSz79JiLCLo2/qi/RFeIZNUQHUTKG0N30Kep3PlKW4nLFREWU
sLhhEJtzI8h71Hwj/RkawBE5VkOuSj1/xdEaYknpkefC7cAOCrxMWc4A9rmmaBUJB57CygNQu2e8
gWnynLE7Iw9cjwHEGB7jd8y8iHn3W4xATGZxSClm1IvEoK5RqqhDbAXZTkEdxS9l4PNYWkP9HXHf
Mv7dC2VPDywNgVL+kxUcKr3b8cMBXGMj/OBbxHjxGTP/YaSCl5Iv1BIQIWGng5L2UXVQeWJh/wHb
wGcQ+TZQltEGwJJD4KOfmg2WQQMGwbBa2ctvYvcFlCSmEUlQwziTXW/WbGqyB2ipaC1o/ng4T1Cq
wm5y80nDAe7GnCwo6aRwXNC9blr4N9+4kJmLlTzfzQcAWkQ/1Yp2C7YKuG27K1Ha7TCuEPj3+99I
+juTN/8dgkDF+whmt8DRM9m7smNBahKr2O3nHT44Phi5TKT9JxGPUHZED8j8wYZTBpfMg8Ph4/rx
4oAKv9m8Q/gqP/g1Bt+VBr3DhodwRWsXFj9gFjnfxf0NhW3BKxBVhk6KN8PZ4KdJL7b91gip5Hk9
2kUOSu7CJ86PDVxqDLNG9Go2kaZ47qCYswS0r1Nr0CA/onSBthlGl4qSkAwRHGVYNhiwExCF8RfO
MBWtoY+UjME4OisKDnA1fg2MFGRTmTCVRwpQK1AfAXjhXqUXdgiF3fXpP66jslrJ5dLEeqpd4Hum
okGtR0j5zZffZTEvqiUByRTCkpnckPtcLxaWPm2xq4ZVRhoDcCyFO9Frj7Hy9O+PqLB8ZJBFhKnN
l9H4S6gghb8kDfkDuwbgOi9vh5QnnYwrQZzXYi+EBc4RSa+w4eIx2NGxbRXv8s6Po7JosOqMhWWd
5SiwghBaHnFyLXh66uFgmEpIRKdYdN5uMYNMfBQelofdsLQvX55piZQOCPnVE/sVN7tPzA5zdpdC
CL93wXuXyXRGb8Ga9kTNnoeA5xt92Vx9nuDm0NooVMInxRldmja3mLIcin22y8cyFHN7Q2VlT9iw
tUkaGr8Mwook6pc5lQBBEp+DNU5Di1uaTbt0z/Lc8l7w8MKmgfNyvbpARu6rdBl4TfmDp52jpyr4
4Ia1kuN8/K3wnWSZIwEcsaj/2H8C/afyMx7sxcCpO4dh+/4dQK4OPvsdc01Bv4eJTq8b7ppz5b/3
deWcm8Bc1ODrzs7kgzyzj2exqGoj1pTwQTmWDtMhBl0h2+fHy4dwW5MDhKMHOasYQ0BI4mqc2Cyo
tvjbC65fgSU5JMheuKWWVA8Mf+AvUqaKAtmiEoPtKbAMHZ7TYI5dAPka4BQDIj4uxgHS3urF+Eps
YeXJmFNVcg4oPYllRf+7ek+uFFyEKbI4CxQmBgPtLm+xSP/rBagzOabbjePNhyw9LAEnghVELus3
kvgWQS6FNnB6MYJ6T5ARDvsIcqoHy+pfQAhvtTxJUFB4YnkfziA+VxFXCNUaNxJV0eA3nZjLlt2H
m+ZM0RYhdkiC68mIIRAbcI2BLZiXuska80Vx3abYuT2j7BPcKK+LkIKeIR77NeP3qelzA8grZWof
n769ybb2hnqd6DhADcf+YV5DiIVzd0hgcLrf2vZyztPHZWsEVGWDDTW6dAfn2tCayQEPlv9gvDRT
CfaeyyvuBvrDQdDfPQK20CJsrzvb1aZYEvDqbCQI6uhY4EK3tDQpbv1ZgL4Sxq4YwRHbECHrC3BU
4xdzlsTOf4J9CTmW1Bw6LW4QxCkwj3HepC3Da0n8FRuuz/lxsxWlJdRsceLZV0/kjIhqU5SX6Uaq
3Ip7ro5Yeph1zmG3GoRGWTExeTj9Lc9GbLJciLnTk92ZYp/uRVSlUMqo9esd4jTSpaJLvaNECrUT
Wwx+QinmbQFW3sR0U5lWByjCpP/iDiLmeNzU8kRM7dBQ9fQc8CePWsBnqHRpt1WIMuTaLmlhTxAa
oSOMNbp/iv8tharoDUUTD98TzoEo817Oj2DnYLqGV7QQQYry0JCYFYvKtJjSOdLnziz4d4ibk3Aw
7MSARJ2WZxB6Aqr0mBx5ySEVxbOmDRgIuuQI+wWX0Ra3EhokGqyxOvk4nfM64RUtNNUOGmr8lxj0
XMdMyeqztclCwmamxhRjj1/M/JxiRP7F6bZ7oLP+oLT+fYO9QIwq/qSgYt4E5Bc+fMpl+mYof7qz
B7KqAJE86DvnwlFWg8mtczWobOhFplUgRkcUpZ40/kM/6ikxM1IGI5ii75LlH4d0AJvgkM24pXvk
OLEPdqUxbwnFDj8AC85Tl1oMjTYCFw6e5/L8GT78K/2+eDE74rjFt0kBp2Boj6G+RmjD9iAbHWgE
MzlmM50LXQttyzfohiqxIB6g1jVug29gzgAquqE2E2/GmODWDITDkziBMcM1sQE8BKhzjxWB0Zv8
BnwZ4YndKXSgsCHGgKbzHyjz9tsAggpsB7rQty8vvjZAFGQbCqsbEAXDaLTRjG+4qgH0ttUVyiFX
+fFn/ONZtvvXn7FA1z60NmqIWTn4jEjw0M7plCRhuGHmjEnMbStmfbxGC2FHWgH3cGeUcT6Vh6Ro
zXij+zdDSo70fyTdV3MiyxIE4F9EBN68isF7hECrFwIh4b2HX3++1om7q6OrlRAz091VlZWZtWyj
t7a2RpC5T81YMz1/e/17dW5l5MgKf+RhHEUo2dvCoO71jL7Wa8p3P1o0C2C0dMW7nuwnKU91OdFo
UOrgzUEAcD2Gw4CU6WkiQQ7pgFOdAg/qt2fdN4Te5UeGS6UFoT/2VXjffWaiGz3AAA6VeL/3tg3P
smGZroqF7vn76sGe69f6n7r4fir+6Ywf3eW3tqpWZebdEjOmoJltzWfE+Icod/nzB1jP8i3WBx4k
KO/vboUbe/hkaJ15+9msPd14b/jgqWDgSjlb2jYKTc3d0sOEFArlVr6fbV9xuj52H1KJ3/X7spwe
Xcw8He160uQe08fOvfNoPQf5xvh72+FMUX6qonv+AoVLTDsrz7dtlGzsy1x0K+upMFbONuRONIjF
ZflKv9FixhTticffFqXZLD1Kj54N/T+dZWTGj9mzcWLFV839m421bWM2c3L+VshY+igvhdq1umnp
QYuQrZ/ZrFAbt+XPxXx7hdj5veitesnG4SPWhZ2i/ebfZvfvwr/xPpodPg4f92p+XHxe3vLt1L/F
h27uz6Pz6joQKmfncd+mA+63Tbwj3Ovnfux9SlyXBogacTabxVm8Y57Fqo9TKfSCCz/5vs71d65G
AKp/GfrYDAa/M7VUl2MykRjnGv1bEaGTuZZIw9DvztX5SKs8E6Hcse6LYuVYU8c5tDANAHlHjfzN
1TaV9bt0qKKiabnsTDcRzgelqo0d/4qVjefYjrKl2KAQ5fsmq9Q4Z2i1x8r66/9iA93SyrXq30oX
Pj+1Q04nNROFsTbxvhfo5/mnL1oSuFEe8t/BE3A4PjqOvnknfSru4CdA7OrmZrSjHWpMAO8H3oOx
ebQ+lZmILQ/vQM2dlMzPuaqKCQR079uMFTZn9VzX4/QjWqShDXwp39MWHgel/MflM+OIhgSqSp/F
fOvySeRmSN+qZgeb1adwMw+qkmylOq95dIBz8gudXT6htYljLRhwhcPp5Yqvk0Dj289bwOl1OwYU
n0FlHTfJRCVQw1JhkCZm1rZ8+sfgQW5Xhu/rUnHzwOegwJAK1vKJGuufcuET+rpuq/r4c9R3PAi+
tjPy9I+ck9PBGqdLLt6mds2x5JCltjSFy294FtN1MDdLmlj3NfU9j7Kf2NXyEjhzX0yRBt4jMn8y
0aiBmekcZY7a1FJLQ7aUEqUTZcuztk3CcLqpfxsZaIZWKkJSlcz0sQyWo0fHytw0E0fM308nOO7D
v2w/SbqVL6dwJPLlDeIzcUrFYi/uPla9Z8Nk1Tc+f63jd2/x4Zw7ywlgwuvJofnyroSU93nb2wgj
wyUC05xULrqANd9QUx2dM5iNsA7hNmWOyAHjaoCJ0NUz7BemcRGEvodF5uw6xL1emtQM3UZjPNQS
n1xGZyRPWNOKamT2Jmw+j9k5fQ4Lf6OSboNre/fv3GOdVIdwNlCH6sd2svSqeWsYQCmY4JxnPYKl
2D9vxAHgR+0ymoxt/wsisKzeaokmwMpj27ex4ft86yeJJqcCk4dbz1+vIUM5KkA3StkAUlKlvBWQ
1/jrjwrf97bCsbHFRkKu6qY/4pN9H/AFltx1UsQ6m3KAy8N8JkW277mj5CfruwGRkjQn/N0NXGr5
1PzDpNbtQy1eukWPSO9Hy894e6GycxxmK95sezeA4aKE7QabgfDkTYfrYRWPO4pkgCWcKF+ayz4K
+TCBBufd/QvfEUPSQoqrkVIGJQpqSDP83RDKaE/dgHWACFRzqRN9BhWVd8WwFBqxG4TezaEmgQWh
wX+4v+geTK5op5pJQjC+6XqCeKxJrfO+HwrMRr6Sc5Yvg33b5BLU+5v3JTujgpWP2U7PyZrQNLwi
EnM/9pksIfQdwSA5b4Bji4TPfqgRqdTGF22LALFgwAN8tRsn2NlYgbo6tYOOETSvhp0aLyWa38tG
YJ3ceUzPq4efXPnyc+zvfl5NZivtNX6VPBLy7EkXABv8TiJiItClcB6mgjJEcrf3k7HFq/HYzg6f
Adz8iZcC12tPgZDSfjpiyWRslzeU4OJx4vIdLoPCdN8OCr0zThiSdfeLjHWil6DeRNXpa4HVdJ8Y
knoVZkGdwJurXk3cNk+qilzJW2ByAI6CZXS0OasaYu2HlU7zHEEat5S6/roMOdpoR4R+wxzS6/Qh
fJM8I4yVj/X4b7q0xdkL2kJ6JUg7f75SvgZSHAX9cpBhJtn8qKVOaIBknB8Ka90DrRVganTjwh0G
Wld94VaNd7NsWaOCkV3K2kP1LID09xffdaqmyMoBHG/5f8uPyyjWfign/L5xbfm1KM9LAdTffqBq
wEvZDtRjehnP8rZm8Mr7C02kl+vt9KR0VD6D4HrMbbe3bI6gBqXu4fmWAE12UnDKUF/lShmQ4KO3
Gj7L69vbKFPniFz5t+wuB8cmrHI5OByL/iHXW5uwmCruttGtlJjd8Ira/xxFpcds3yy0UFnKz2n2
PdlBdnknOR+MO/NBc+lXPorZzrKW6e2b1LkV7yInOH/dyzwz6l4GbvN+omdVZIUWyDfwidgQlIQb
evwIlxvrq8TegfUl/+9tOv6BVRbZuBbaQRQo3JKtrn8f+XLA938P36HmDI2EDQ2q0Ex0W4hC0QrQ
HZiLWQlQbniJdetqFzWMEI4K8aIiyz2tAKcaiPVK8QuOKZHnT/ei66SmVQCDSRt+xbj6BMm8bckl
XIXBH+2TpmBrA1I4hD/xiM9M4zFMzDwV5WT/OMjtKtcoxrZv8BomcJfw291IXywwxGWaWLxMDqnB
ZhttTJGPloNcJVfZQDvZWiSitWuZbBwA9XgqXEc/ea09cgg2wWFBFfniD4/KXYEs5Eokh5tzcTNy
v/gUPqN1hZPA7ltLJcvNe0A7SRypPOcIv6aL1PvRw8yp4t98/bY3jF5TZv6bbca+YCe3GffmWfZ9
jJ8om52uEhUoymw1zKdK9/K1zNcg00p3GFTKAofLZqa3eSrgz5/T63TH8bCMEySk9FaT4Evw6lv1
g/TAcLLkT5BCnezCJsBoqUas2TtK3/yA03c1+3OpoigVlcr+cGlwZmSgUqAD/uVQif397eaSzJis
w6ezkUECz3/j8vOfltB+VQprYv6Rr0HE60uQqgOcY85jEExlko6AQmPby42cEa1lT4ipzhv5Cccx
tjmDPDLg7E4KpwdoiNoHuEV/IuZ8+cXDJngE/Oaqr9pfPPxNjXBra8c2VZ8z7+Ji+Kvpgiy6Ou7B
wEBkzDjnc8yA2t+rrmkdVXPJrg8dH4lOgFpD2GMVzMudInNbpyov54P49/qrmzfugva/0wav9nBa
WWOGB3e/2RSpfX0b+mxaGCPoqK7h7bt7iwM3Qv8LxHRJFIFJhRKy6/V3W3+2sIbP8zILfjW9in/e
ePykfx8pDSoUkriQ9jJApJhqmlhwYT4tBzOYmQw0lmehUHy8m2FJW12Ce4SD6TbK/2DahKaoNIq2
8937l163yZQGBJHoxt1cHDsxQzwkZiCw6Lm53ZoLqdAH43G01PiNAJx40bQ+H+dk7f7lWH9Sjf7d
hEvi7VpZffIECxxowEN/P5GD15YTRNCy9OgmBaTjm0cYswlCrfQ9SgUTqk+ZH0laRSp3UkiVZcDm
BGYfpWe6cSljjI3lunUUMtpAx2EFA23XiD+D/klWeloExoqoi9tPVXKcpM9lmkl5ETkhpsQEtUZP
dM6DpomIwWOsJFCZGsloU+8CXWXbXEyDZHr1uYpVnn4UL/AUfJ4Kn2elHT4objAiAplpQlgH1NLD
aH1kpvNkGAJmRFRtu6vkWyEhIxHEXAuD2B8D/Revsu3HybdPg2zQ5pDu9b0LFGnvyTrMZt9warCV
hiEF091CXdJXlr1QpCZDGhOaH8NNF1kIhHMk802yxn1HPmJvLFBPDt3MOTrc/ldRaQY/Ax1Jd5In
lnEl/hWqRDnNPczvJT/JSQiy9PB/8wZeNeFUc3lr2sx9Enj0ss8JTkjh08/pJDIQRAqyO1hB22CW
Rn5yIYDQFhqaRCC9wp1mmCUHyU2Rh+4zo8QXNT4ReIfzdhyTZT9LV5a5aL9vjPVrsrkAb9fwO82M
W0s1RRVzj6yR7YRVodSYcklqnAnsFpy/AlXdDEPpuaojRYOEUBkN8b0cmVsHszFYFCRKQTn+Vfbk
v3TZsdwelcurn1cMroqnv3kA9pdNZxwBjmdKhGK1xhah8+dhcvf2dNT+xnx3pWQ+ZaBWxRnetz2V
dTWQAqU6j9qx7ucWHQKLZPnVKLTZLHwgaaa7Bdw+AOGydRsFsDjj7Ub8750ARrImk2X4v+aGRmlQ
Rtjj256uYOf4CPy250fmWx4DSyNE/XdMB9oG0iHcswv51N1OdperKNvUakgD2J2YlXGmeGlcGrQX
OJ7GkNSMjDLD9Ni6Vnad2Dcc3Bs7NRzScPhs81h4MwjGbjHsuLyrMsXhI7lsaR0InJcGTkj4i4Te
nbdS/Xnr0hBYli1fC43IeQv4DfSmqFdH6J0FpB1mDqrWgpAY2Yw1npgtQx5aDyf8o/7on4O4f1yN
d9Lva/ot2/YY3TFXmksoEEklN5dWStFV9685JkuYd8xmMq1CK2m+8vot9BD8aq97NB23uW3exiVd
g30z3cl3Yq18J8Huu71usq9pmtg9H5wml2FmlvW7hpn6os/Ja9ndTVZEYLP0NMN0oLPUHQ6it6JE
JsY1IlMS1h/KqGmBzlam2k5+LoxkkhPtqmkEsdqGZs38tuajvqseyCvnAt+hIVXJ9HNtTyLRFsnu
x1q8tvAyCZe0bi506TQ4380mkFF5tctw28zDZFF4auJqNrqoc3uvtv4Ld9yr9BsqqIJdROnC21Vx
2It9uYf9+S/WjiT0oCUcY/Qe2uDrX34IkicCY7Kly3euDdznQN/ffnqHugIFKe78d3OjgecrINzc
GktTGz6kXy2Ttez1TGPzfrIAW7lvrnNelVUCoxbc7Wj8L0DmtC04J9+5S3AKYCQVZq8jH0DdtbgO
+aDFCEtZs/2LQ4Dljf+5gviYKM/d9Q2TSPjFacHsTMGPR9rbaLA2n2a1H5K4jyM/rSbtEedue1o2
WiI+YgnpPVj/r9EjjlFAMMVf9I7Y+KZ9I5C59ttoWUn0V98w/3lwd6ieNXqC/IXsy+7xssClzmIa
6sv1l3yEkQYYfnQZ5fqZPv7B5Tsxeo0M0fjmMtLiSfK97+n4MkLxO//ekZYMKpcNe/wyRF0KEus8
IATJ3tMwJErYbVHVjrc2JBLka5qVPg7Ya9KVJvl1OLsC/YK7T+ozBppFm6aQ1uX4w1GCHesk5ctb
zWvaJUT3NODQERj0/I8aR7xJcOxYV28/h3+r6alz/XJRhfKpa/pB0+uyUxJLarw7h4GLrl712oNC
5z67znxKZRlKt0uTBhGpY7idQIqRKINMOskq2sHewWj73LZfUCPKXqWbozg+28oETk2B8To50par
Mo8cTB+IUvie6z6DzutExNr8Ixke6jSAMhSaBoLJDk2tyTONMZriFqImO0aMBqVF9q28+CeaobRm
9KfGwVABh0VsuoZaUWxjRhv4eYi83cU/oU+vItSgBAQI4cyIKIZk28mIiRIHA7GQ3zfwDKF7w3oy
cu9RLJEOr5MzhqaRHKvSdmRsHPHs4Vbdzesptqx1qM8NcdOU31sVDDRGzdSC7Jvgp0/7tZRxve9k
l8t+ZlYwE+JzUUCG5UBdPiVMTqyAbzNrEw+jM6Z2jAIWsWxJRZz5Tuff769aUB4kmsst6Og9dq4f
txW81CVK6qm+OmlKUxwWPfNxK30qv1K0BqXnNjIcgKDwdMW0LsYOPINE/uJxT1tUUtia6cUe2E3b
/eSom0EHxyEg3594mC2I1ltMfJrvubkWb16iQ6cbS5Xip7IJH9rJICLxWJ64+UnPQE5aPFSsBaGL
voMfrjJ6E/nD51PXYnEubb35nOokWt4jvNm14Y/KH9KTmalKn56PDPR2KhlljAqAQCGuIYMHChvW
Ai/IlIGqMki2Mi+YK0ujq9l0lMB+WxlxDr1A7z8/wdg2dGOpnglKb/5WQ8tA/rZHaCLADaBIm6SM
RQiYJDhtLA6izlHJb1sHN9Tb+6GTinKY6zKh1fTekgslJ5eupM2a00BDorSemF2AQV7mFhD2fpot
ufvB1JKNLX7AHroWWovb8q7rt8i0COt3xkuWfEughgbtzxg/iqZl94M6MNfR6WblFChS6zdd+bXJ
Etx0x7MVUzKDpMJizc0rKXmoNHNnfnawJwEp/WPB5Zd6XczxhZMcefpUfNT20Fu0J6XtrzxT7uFt
+3N+ObrOvXsbFVQd45fJuKTzkCrXa0Mh5eca+00pN8IoSFAScXL5ygPSoPuByCPPe0t6lw/WpOwW
9AM+vIJbBFFSxmy6Y5DVA29cxcILo775hyaT0o7uFUbPjzM5b1iEsTz8rGhxFozDg5fOjeDGVntz
j9UBSiNsWSjhgggzpd08ezXP7WB8i76lukiM+FwIKXm1fPH5y9LkFii4t4G74Nvd4CtDDCZ9lD//
skOKP5UcMhJ1Id3N4VLap0zWLo/tw36G6JC5WoB9iwcKsmMJABSIO2dTXx4/XtazeY0VPcEkJlRF
6aHja+JAgzov463TKXJoXDK/6gGHl3NIdrf6d6vdgI5soQKOCOfS9HpNcaVz7z5obQU1kRQa2lgF
q9+mrCvDt070eF5eNxzgsHGGBWsaRxj3I5Kje/beSjBMGNNABgsc1YCI4Ih2Fi/4Ti9KTLidphaW
NxtORAdeAZ4Q7W4Oi9alGUta1uPZ5odvrAXQkhzSgAq8FeBX8tdnmDOFBgbPKKyOPzNWFJdbx7Cx
nW8ofGcaj8GcHc/t3UM7vZ/eb107Vow/dYxG6F1b1z6HmWrme/2FAfGVr43/idbjfw+TuCghM98B
RuukVHjvlMh+7k70rdJw35zvz+yfzo6CykGOyHoOdx3o3LdslKSBTu3qebcLLe7Hl332nOSCXss/
O6xNEnY7PBKhS0fa3GhQghzsDxTXYMzWBSTPcvdz7ZtGwuBh8SO0rgKnctxTF4x7AE//DY/l0wd0
+4knsOrGh+t+cubFX5uysEujKnYoe2x2t17hY2L0q0DdH/nEoLGAd74COW2ej8y1ZZJ7SYUxwhvE
DUEhU1sc61uwfqE330yzCHCpntEn+X3lwFR8HQQ7GycbCalewr2aQTeYXhbtW5oqSgbKBzwZuJc0
fnRCzYMho5eyUzT/KoV1vqk+9PhjxcsZWxL3L7saLskEsEEY3r7682c9+LmO7KbX99rYS3Yu9Q1q
yfzrgbcS66/e7x/P9hWIv1eV3IcHFkrLRiq6dQhO2g5A7t83fLdw9et+brrvp5pcd7TzHA6/uYZd
f3dY4MZ9p74d4lI9TFmK1mAPlQ8QqMTxDC6Yq3XWdZmfbIh2yLd4QwJ4R0oGzXr8JVe30RYu4yuZ
ke/8f7UxkucDSv0BixnlzeLmnUo00U9+5CcLVPnuTWn6VPSqsW4DwUWYB8Y8UJk156frYQypZRG+
lPtkVGG5sKvZzmQ3chybbeUOw/yLmx/LzDkC0uKEhClhKVl7lpJF4qPFYy/Cs328NBlQDwwQ75qT
0BvzADNgzAzuHgobzOjw7vT0x8bLD5eUBx/Z31Oq5MyWtThnxOHY3/mVNDXE1rdx00UeFLIY3jPC
iFseOMBWlcJe6UgQJMD/HH7MrgR+F0rp35Mj+VkveOzdRCM7sanYukBJ7Ijr8DSQZDlY5/1T03ED
F9GHJiQEjjDinh707CVFU6s+tAUdRfpNju+p5b4ZpD5fvL4Z3WMrh6PqMV3J6kJcQoyj7H1byFg3
UfKL/ng+0/ZczpxmbuoKrYInwhfb+ZyaTONQgYmO8xn/2hcijVutMx8pkDeXKA72MhGMCYr6k8RX
BbTT7MA9fcMT2X9rdqPOi83Sd6dGXAXBovfNmLdOAf3saehMcW0GSmCrvh3uxccdcBf97/h5Z1Gd
CtX8thE6+JeQ2Gyaj8/5pPAuxdMBmySmhSbFqhbyU4U+kaIwJPeu9U0vn3/9TOf3Uyk120t19R2f
xVxHtuQmPntHDAPbNP12xajds7eEuRdfPqExs/Q9e0MBNqW5QjT41RbTfM8kHQ8ibEPMixc6rM4u
/bZJC/FayEtxeRVt5kVD8TJZfqDmnBRvIu+gMCz8JtHqZEnr6ARHOnKx1Wl9O2AfHaIt4zt8gN9Y
lB0X9+MooUUNLNVloIJaRSdjClT8+kxwgK/H7xapvpEbvoan/mMIet6JZ0Mfbq/iHZl2tv7JWSXd
kLdSeU9i2KyJ8Cc3NDSOW/OpTyqJLw8l4YSEvUKQfCleDqwNiw/13feZXPUrhyfBwlaHWmLxd08S
v1ed1EsxLd/5fLguwsOMV10w7obx/rp/y+n8+pZxaonIejM4N9Pjv7thr6BsIU4XyxEs+r3fUJ+/
08hp64ob9kqWswQFnPXcVTc0y94Yfkm0vneqaCj6vbPjLCS6okRQrC5n9Fnz59sR7fBfnhrN1uqg
/lhdB5LL/nYU+4n9O7Afwzd8O7Qe+k6d09elf7Ktg9Ph2+Hr+i7A/mJCYOx1NnVT9TyF+3dCYqWL
C+qjfP931ujk6zYPdyLOGSAPYCp695d86TyO7onw5MLTnxevjDtRBilL/vztcySHQVqmHw+bijUe
JhKGdx63k3jDkpkfiuMskKxYyFbZmiAbAKtQTLSyrc7POzDDUfU55pF6Ns6qyqZGOJVpCSSvJFFk
MEcCF15CPWAo412EX00fzN4cVoy+IL/Dky2eD9I95wA3glMqwGumol2m418bxq67cKz8+wSbxq99
0OSpFw1mjuwSvBw9N7f8S6Hg3aEw2GGw2FUTMOs4cqTe5Ed/yRXszvGa76kp84tQA/tETeasBsp6
t2K7VEgdkobZICQVwowBL3P69NwcI/enSRha7mOsNANcgvGvT3Xm7e+7DiSAwZQOZ4PBvBr8PUSr
eT6AvPyCFLEu1VZPzKMjwRh6qPPeF5chIVOBCxuK4Ik7uqk9uqlacAl+mB0TzrYFYwhuTTSc05sf
z+AMyEDNPY7ihoYgTo1LXhmdq/B+nflNPGOcUg6x279n79VJdeKEFc+ZiORcds7yMtMsAHURevhc
qm5CAKmO3BRu+2SGfJ8pvwDR1NWkceqw29Rbvs7c0Tt8VbrZxLxOfwQDfXdx/JXq5N5f7+mvw+dj
amEkwUOOQt8H+xQTJ6c7cad7drlKHyOPNd7+O0KLvBjiCFGsqeLFI470t5vpnTupk+54b+WIXpRX
CuBfZ7+Vh0mSNIKL0wOQc7gvpXt/ZDUQNfGTBRErS4bxy86z3DHyqYs1KFJ8EZiAIkxaBDinTjnV
ZL8grX2FFKnBqklKmquyJYQV8pVLOToYMSjus6EafcI8ymesssL7gp/TvC9hFMQUUsKpZE3B/KvY
uoKqyH5GMi6c+VwXLrOZXmxJzqwf/GASYb5NCH5dHXAEKXKVTV0Zp4wQkBWWuc5qcB2K1drcsemy
LTVddbV6ZqtuemjCegcnZfHz/Np01r/XVVRA+Fx0NCGPiYZAj4TJopPuoiHhihWleDKfgBnxf+DB
fqpkCI8Q8ZXvgfirKL724iVpQZj7ElSdbapvQpMe80Q6GtwJ9UgnM5JyXL7NAS8DupZh2HRjqS03
SjWOv8xx5iXp3uOb0+LvMV8qnN9JxxbvJjr/+mderZtOYnT7fjX0uwMoANtxTDCeNKa4uq4aSy4d
2b3KZszKbcdypnbQje4nt+ZmsOiuujsDzpqLwbbPDbfGDgbuhA2gCnnU8r/0URIKpeAuNOHl/SxI
x2Cw+K9iwriRddWzKHDGDEA2hnXj1U/14nxsiuaf6TEix78fCpGxxYV2rg0cJaKIVbqHfTT/OH3z
P26zPr94KZZ5K1bwbzjpq++rITyUKP+0DuPdTLy4v9eTBl33H73FaH1/C394Lxr6+yxuP2PmjTbX
J6NVy+tYBU94+yGphXu3MlVq9EWHUak7vA1icg05+vLSshTLl1cdovr7h1lQCpZIeGwYWuS/y9L1
i9TQhOJ3vH1NPGSB7LwW/3DFqcZfBcRn8mszZYUri/bTF+EpzMhgQiS7Z6k9NB0a/ElhWGdXpOOj
6P+RKoa66Q/pOBcC5IHZu2JORHKiSCs0+Fpd249llA3tCBpFv4qTYLa7IJo+z87mdoduqYvPS1EX
pRxg/Fa/yIN6p8a8xSG/di2vJIG9VItmLhWo0prLmf6Y/SQBUvvSODXytWxX++D1jE6COwFOe9zM
1hKYpXKO9q6Kzd8NWgDgda4Fjg4vlhIKKftIu77hLl9urlHXPlJ4HFtGDSw6V4lJh9ro2GKxUjPe
22xWtcUB1agx7kKAA4+CFnP/QcQVKgMCmRt6ynYiQEBPz0MJMm6zYhJqKJyZveu+ZkzItpHcyd8Y
sjRSSHrBsnRLzHypkRcBA/hnNtXYWCS5aqoKXSLROShQ9nUHaK66red/87zhqdnH5XsrZZOkGmkZ
xjS1ZILOFkBAMC2xfzHiKpzWGjvV+G9KW0MZdxP4icUQwLpPrg28o6qc7TE+GiAY5qiNcxjpAv8O
1xrmT+sChYlVhm/NJX0NZtVloR8T+euBTy7YvI9ZQhf6i3LWEALVxlvmGWgOKrodeSpsv3uUGKnC
GkFv65J0FgJfhVSTggFszq6MaVdQz83/IPyC+xNcw7XrtF/ssT2qBNFpoY0TQJ3Q5aSg4TxnMbyu
4LWMwBCLcvxWTa9KhCP0G+p5A7IeTZQCTAJzuj+sk0PpTO8wWGEX7PTlNbIK8KJMMZh+keNBliSu
FsHv7X3PXpX/sGi4KImyDxac5l9NBQbnzr10n6BAMK3lxhWBVxYl0To3NRlVu/TQTAcLvUMX56p7
w+wCiD1qACaYVEmlvuGFx6uME88WKVqQSfdkKXHjO0OeJ20x8O/zTLEfJhNhMQ8XXe3J/Ow5zJtK
zq9yVzIQd/lGFMHBETzFuOVWYEEqqHhhLaL+cxYkk/M+bIZpKH5dNoQxHogCtlL96QX8NUMNHp2l
gDr2D9eq2ezV1b8XA2L2ut1dx5HS+9MV0AUdfxckuJZqJs5S3AHiZqHDtO68dDUlFM1tkAKYK5De
mIQ1FJdmcExCAxZJC0Gc8cTxa9fJfcNjW/dMpLNyEhJ8n8AJ4EoBoP9mjnl/sakeg4TtbpSbmN1k
UZX4XAwen6s5i4RXGVV0y67SpDnDaY4lRGpWrGxZWtl02EsgQk2WI/Hx+Q9YqlIr1wOoy6yMJTDJ
CqKSdWXtZfi4XyuQXcsQ7MjivBOsrE1+qNMdb0qX90JDSewsa1i/y5LJVSigzH3N0woCC+ELXbux
LLkRI8/58HPHGQsPJ9z5exDej3vnIb0s90a179G1cf0ENr5Ch0FE+xGswTiwlJuUAIqGkBz23Z4l
5xIJ46g59M1Nq7P9cmefRSU3CtBI7z5Eg3V9XgJkaSMcyggbYrRjMBsdjpX8IP+Taie76W4mZ39x
4aZh+uBnDL2ca3hqudYWEUzI7lx1eIStANDs7Q2Y9CnYlWW2b1p0dH05xI3WH68GbbQmxRuKVuNs
YmN01sSu5Erjaqad/Mn+SBdMlH5LNHmkQXi780YQ/K9Q8SRGzwkz7whQAHWFIcQ+WQ/MG4lBAE6g
/8tK/EGZgwonL6qJGoM7vMMN7TCDM7yJHNECTJsDg/EJZ7kLhHzsQLpc0Qvt5ZNeizAmKMhNjPb1
OVq/a0CJaXKIJq48y/pkgMw/JIQMZWgdaAe4GEWFZfTqLgr9ZI/BRh09PrBrO8oLtk35otQ4vq7y
343yde6BPyA+0P4luP9mi+xSDucobmzG7e3rPjn9nJWE0bXP+L8NPZfIYY0hoZTvlXjoKT1+MEnU
dcAP5N1asnQZrPPMX3NT6eJ5eAlyhQJPr005ztthHmFEy/laDNNrSpx5LozPk04/yv73SaU3lK+y
cu2ke5dIbgtMuiCHVQwRKD0nj+ZjS4dDE6PgqIIJAZscFpvZYdDTLLqP6MxHFe3SetU0Q6Irxz7j
k1WXtPBzmY82P3e0rxIgEn/Fmec7w6GyGDgTmeF4vrLLmiqgcesoxW0GuZ4kbl4yE2jBYF3O0Qp+
M+hMCDpmTev3Gw8BakmUdPQllBh2fy4N0W2k8wmMm9ctS5J63dfvVeJtrEGLxCMIGXfmU3sREJu1
CgEx2lnzIjVqlBtt6+E2S1Q/4H3PdpZdc8lqCqLTJNLOv2N70Q3vHW8jN8UnfaDB4v7MNC3br1og
Nnk8F1fh7Eh8C5KYlDKqbYt8Vb94XT/pXAl2PamWPg12QytlQehaHErbD9fJO8GBhpNVRxRKUeOH
a3ZoFG3aZFUj8M9XZzyDqVnXU5By/aHxKr/ya56/4U5Jnl1EAB3z2FXy7bb29KLsw4N1qXc0DxTL
SAAJ0xyQ73yKP8Xp8GNbP2eJ+hxoYboAONXPijNcLtyCV8OtpRu1udHOKATLIY/XpCbeaxVkIIJ7
YGeE+xf8HRlBjTJVat/wxLa9MPuBL0eEcPy1redGkMPghrTTHbPVyaTDZrfC/hg+aaufA3Y77HNd
hcAnCiKXhwyOQuFcOpL3cPGaM6xJsG5XdffSY/+crqhLH+VjmM4YexcVo3xvg18rHdr9EITppc21
jvk0TzPp0n6W793K6+HOuNcSs+6O+JYUZx5NTlJtLY8oYdMHW5Gv80SNvvhB3pnBzUFJwXHb8ER1
FICaUK16V254dHolelf7XBmRm9V1GSEvuO8y8Q3jKMexpnr2gpwFL1hdi6dPfK/prRxrKDAXzQRh
EAWLTrTRHOV0L1zt1QMITYBxTzF/HK65dVWfsxyOR1vFonf+YnIZgrWo3Ndmf0TQ/4q0Md+zyZny
cuLvOYT2Q1BR2PAyjW2RNM6ki3M/QxWJSADS40qKCvT4vo0kT/IiOczhfWvXPX8Nb+zdiaL3X5sI
lh8GqarP+K5iM7Dzj/++gsnCY1AoC7qH7ubH3jr9s2/Q3Ru50f4RXiwUF665jAuTSFVDsvYOSs53
D9/4GiGwgPDF2tLdMccKJCxTsE+EM+Hz8Dcxun88avTJy8AEM53Bnb06nDZc1pMeiMOqLRueYzFb
3Tp8H+ewO9610aUiNTbZ8gJ98XEvlkRPF0u54CwbSY+aGQyF2FCqwCObZP/2g8XfFHQFVWG4GbKg
sVo/Gf5W0i2Q8nq2aj7Ki0Ho+xe4XOQnmosHJVJ+kqkmjlTa3P07gR7ircTk/okR8oZjwbYQXyGm
ldjIFALBDLAPxNVD2BHD/x3zgWr1UtOGJNeMD6afOqrbKsgkREL9UL8RI29ipEYQhaOXodIYqODQ
esSizfSVD03CzCgUwPgeDYwCizi8T4d4qrINpCw4XeiAmWyQGKSLId4I/+HWmeXYuFfSJYffHe6v
K8oEl7saAXNPHe8EXZYedPAlwzlW5cDpPBjv4Fm9Z74R0qNj++ipaDJZjAoYyZc29SPadDlRnyPw
DVOCYEkAVgHiwTAWfzZalTBqhT23tjQ2PHrFwjZ1xIpf083AJvpDUQyE3ZI9cSzUMAOfsaoye+we
EDw4Nv3g5Rx0JaA8GLcwbdzwuX79A4TSrXELLHramGFe3HymBiDk3MAEdmq2O2BHSY0kwAOLnd9k
LCH+YAwZECGWkIdVxIyzxo7z8W8J0oSEAjueEdg51V217uueKYL5ft6Sam9YkD8qr7TMpnLgldXZ
tRakkI1xe1EvQF/H5iv0VvlmwvyPbq427ifMSMqV7g3Ui3ln0Sp075DUBuEYaDV5qEOA70x8BZD6
pr5Ee0D/2ZSS8yaYdq+6+l52st9HIKvOe+ItJfBgDr0qBeX7IQIyg9ljWLy/NHSvh+6E10k2VvVE
hloqen2lfpONW+UCZ/i6VZINIHaGA8VX/Nw+NwiBECDuyVrA8XYAoAS4RcHZgzXzi94tuQOUNrla
4sStkkouU9vHOYFE6wsNG3dDKGa256AF262Hqhon2LhHqdmJoazhIyIK3Mm2yudGqnauZ3RtU51j
o9AFynFm2zdusbdxe+Vy6ul97ZosLTtuTSxTTPeB74vfeWfVijcg2IvetpPNVHZogwskluLCneK6
vWJawJdrXcq38znJUmtRj3OyWTeg6GsMCxnpNPdbwONp3RV68TfzIsHfp1ayegCncQuQpMroW086
O82jzlmHkFNREo6ZwAnK96wz1wiv1WVD42QGecfo3FZOp+o6oQqF2VJsxRxUWgF/MD2C3KZICUlu
d3IH3EcZ/OdyXEyphrmdttN9fR7LD+km2TgWAELFR+vQ8tQ9/UtxVSh50LfWYQ7DLhe3q/KmPua7
rPvqdHUEaVHcyque23FoJcgmq1lVVYz2vXjVp0UUNthXCXKMjvey6yNFvNLo6/I0ttl6vr9yWulb
M8cwwcNqJA2uA5QTnUxn82jHdtrIi6ZKkzYuH+ZtlfhSNv9HXF8O313jGq/c3CsCetuQ22B333iS
NObKqdrjUQFVa51cOIg7gXVGrjWTN3OlfCGyF1K+LTyGRDo64yMZt30oPzl593esF+uugPNk64wN
GtG8nTZlJC5e+1q2T22O/d8dTnWYuDFyi81L1lv+HhHiCb/66hoE43wIxZLRM/+Uu6IyjJNhljtz
YuibycbFG1SwW6B1QWvx2W8VSBSLVimvPjguh1FyCXn+pbi9RZl8KPVY8zdIjnqvn1f3YG3iHLMH
mOoTzonm1JYbdDK97fskqKieX/K/+Ze0qkz4V2+JH+w1a/f2eAbl2fxgtd1lIZqb86oAFK/P2+L2
8x5d1xw8YX1SnrGYwkm8qA2haXnfVeTfx3OZqGuTjBTuKsQ5KmMYsZfowMFNpjukS7FcZW/bh8ai
bkq+tNYyEHlLsUdl92tuQtzEUNbCsWZKUkfNmgRbtNd8cpkyM8X9PieKmX8uMLso3/7Bz8Mjatl8
+j6HdRjMYMVuis/+uOVOPkKtpu5Shp772jCu6aoHV9u/SseAK8/7N+TSwb21/7p4rnWEp+RHYZT/
BT2714LAYhn9DS/LT06KK4nvJDl54DIEnrYqA27iTyXfEwKWQ+pQ3EDsFQ1eoVwXO36PxuOS1ti5
Ts8Z7xFMy4YOxcunpopDaXoeah3rg4//I+m+lhNLliiAfhERePMqvHcStHghBBLee/j6WcXE1e3p
lhBChzpVmTu3KQcl9+7zODjBefc4fLfqqSM0G6/DNGBw7XK9/DKcP2UD+Om2I4+fHADTB2TolSJb
nRw+2qzc7CtFnsfpP635ZhrCBpmvfzpgBfnG8TPEGLAM17Y5ysGeftkU2N05uXTF4rI7HhLNDD2w
3owPtEsHOGASjbI3/4l2M850v18uzPmMchYNo1xbiW00OXLzQX8kpcwWn45BD5WxGHg5g9sUa239
/JBtHxNdYyd6tLez+UCfhx7n7IynC+ZBtiUml2ZpLKAjQfH/m249aLjyaVLbcZFc2DiptVRcFq+x
4lrjluwIyEn8mqqYSIWFkvrF/zkU40/svH4YO3Jp35WirX3dHZGoLnVe306FOMfyZyGjX+mNdwVC
X4x51t056SfFx7yIUbef0S6kt+X4tqiQRXX3+3pF88L++ZEemUi9f5P016MdaViYk6u9shVtvdrX
WlDzhnXvrtbgzt0EruPzQzVX3X3vexSbS3OOecs1sZmFFj5wBF5mWqpzSVPSqDi2Tyn6uYtCjQyY
gk/Tg+4RpyamA/fmdTN9uVUGeMZ8/9Ll7YB2z/Ri9e/0va08+g+yUHW/Bz7fUUDIb+O346dlqWYR
zLP8IXc0TdQMWI7BzikmREBZnaajyipuYXDwNtwckzKw+bK+rlzO5bkUAA0kg9pWZB72tUWklmuv
Opneor9rM2FZiOUNbaNgHkGRzXFMYgiLnOLVxDm4+vgvhvzcMOLOLwhYyr9w3fU9V764KgPPokWE
WoNlVZDBco2d7bH4blLLgv70r1FDnC5Vi7q2lKX3ZdSTKhNbuTxaIYpNoZPYfcy7A8Llt9HdNVTs
4xreV5JxeifXxt+wQ6k32XPMS3h8ABADJhygmuoWNoVBylzOWLoGL7cnGtHMe8AwhBcpKsStALFM
4cFxR33YzmQqBsFb1DR6lsyxm9AdvYr+jvIaQ0BrpTkZ+Xr2x9Sm9nwVPd2xFUBPzNE3niEk7bkp
hp2HQt3e1pLEBCytHQ8lWBfs6qC3IzoSeIjuoYrXBOH3ZAOJMLMn5bv/7fqoPM95Pu5qhjzzHQXZ
H8sURMjv7V/ye/m3VYrrtLmfs4rSHwi3GObU2tEvrQF2jp7lEYiM5BQIfqffNWNPGAZLn7qnNkRB
F1oz43oIKCvD1g32Tp3Hry0RV9Br3yyLrzHS0GZ66+Bwuo4QJb+leI4BwADwO0vO0jPikyfw6Zh3
KmbZRgQ2jSodcuTNe4RUOV1tJl54nnVxmW0plSqameENWY4u98J0Xb+m5VT8JuXv5MGJS2FbxsFz
RJN8mmm6XQvH417MpKrWFQb5BN8JLoM799KWoaxnajs+Xn93UxYGb7cy32AKLtHoy8p48Pr0JnhP
XlUnLbjYr48KlLh8JCYueNxTMxQ5Qsv5AniRHrl/ETzDCvAgU6emkabfHnlNxebeg1nZbSmHTtfi
NlPSBRnEjuVU7IooRB5jgyFI3709BtzU24zhNiNTEBqu8ilSQiByeVxKUDSGzox+eaa3OTXsGufa
GmGIj8CukJMfcaXvKR3re4fhshOJlDePcmbJiK263pZTmFz2YoIehfq7BMYcwl7RhJxuxWSqdlqW
t9fSxfLIFTbpChLRAhVi3Lg9Sjbn/TKECWRORZVjMA4XTxT94aFNWY+CsboV1r76t8h8nNWJKkss
FsNNAJx7IRDtpkeu2NHqk1t/8vfIVSvauT/q51P3mPxLithI5u+fKchD7377uJJda3uT+esvSs7W
XJa+g04UXv+o3F7lU2gmEuvyZVHZ2pIYK5Izoogx1wY7/4kixqAwRXeExO7Bf9/lsdU/6aoVltfS
fFV52auv1aTu4jceLdafOVzbxkke6L625F6w/ueavFYtH2Ol+6KyjovsclSVdo/y1qwcHq0dztXj
62bmbeWMSJX4TkKGHuXYHdsIl+Pj8XVLFU7JUMpfT2WcGuz1DIseW5ZCEyvg8pH5NfC/78m16vq5
0I15RybycZ/CMifCxRSDUxHGSjVqc5gzJFcgCARvFwi+EGklvHCCN6NfTuk3HfdgPjjRNI3zWQSC
ZEFp608GF/FTQ+NzBB86oJ17s/1ACcMpsXZ/fjy3RTFcHMa1WBxHD3me7qlIicgrfMDy1lWe64dz
NfPs387V9Lhl80TGzI0/MmFoX7YBxC7F8auYHMgf4bp/3VSywAdF/KbiPOEWYVg055DxDKEOWfnT
d2FJ5Uem8niYzhd29u1YOTTQvOY5xK9r13HRS9BeH9EBM4VrvMafYfwcGVTdY+WITT1aQQ99natj
xsN7bWtB9MTYYUaimyxmhAjqkZDsslU4lnYo3r1MX/0MHKd7XJS8CQhinCPmr4JqkXfEdSib4zrE
iFv9eS8Ehhd+54VIdd5eQpCQsZOV09+6pGHV1exqFy4xi1Eu8jGbl5bt6GR2KCe9sYwT+ohjp794
5dL84l7Y1hM2Q7t+wFIqaUDO+8rj9e++aW6vrasq7S4ovfSM9uYiGu6l5/L7cdBhK0gq+9zn4llb
HmpbJNZs4xFnwFLwQ7Kb7j3bXd+RrdrLQ2F/qHl8ll0NP7/jmuc5l8Bi1KJVJNrR5W+LnVp01+1l
P1LQ3gd3mPYazWrTPeU3Fd13I1s/fZ26T6v29RVr7mqH/Ka2a/pusEBh0dzWt8CHwuLPwsXgSgQq
1vlVSKlTMcJam7JuWW9X4OLE3mj1sWou3JLNHX6up9z3Pa6UqykX6/Eh9VFtpexaF5KNbOnWTTZW
ldyMnKi0dsvmOY3Q8VZjTYpSc7D+cbIs2aWaa1yw02hdiE4ihWg9Olm345MkOMH7savZIx5NRju1
bfvSvZQfX5vapZmtpyu87Ya3P3YgExy255Aja/32tSjOC4e/cD924j0cnUhjj6jIrer7OLzxt3fW
nvIggOVkdymcSo+2KvLVf9NyDtPXb6x/mWZ4O/HU5LvCxWY5yXxGr6V4K2vDssOY2zQAFTxjQEba
IIPcdQkClBqXXu3sTYKMVAdlrVHzv9NURo1qMGs41MWEpOkYf4WfB/G5WsIfy3H98W3c2HjSbZRM
V3P3cnr0gDCff3YmHctWZDrX5MCR5xJLhUk6QErxWRQ2GIjTAawNtSTWk9JSi7IoqGE4ZcOojG4x
Qn4wiOyIga+qgFWv+Hdo3oomNsCVJvME9hcFna8RD7bWa5rthucKMFqgsbHZdiTNW9vBskUbqvoc
2bncy9lutosqPz3IlfTwrFBoY51IUSVMdpEzy3FWKh8s/Jb6NBkrL1tGM2+J04xzBWdXTco0NNMz
qYQ2EU7oXj8cT2weiB66jomQ/Vn9u3U2U0oG0GH6B0NZe6WzSc9MhCSX+lkKc3jpQCG319YpPfSD
dLrrnp8r3Bb70vaFauX3zzBJReSLNVZ8sYRUb76d2YqQRFCJJVCWlwFgdFV9+E38NMczOpl6Dr4d
AnxV3+kZbPgZ+MzHwUZu0khXtf5R+C8ap2sFvwsZDIV3/HfvcmDDtHt2sfhcdb5bQPvAZ2Pr7+1A
5QtQux8olF47LcrecG9eUMPfOYJh2GCpnQr6ipIqvOHtaCSIRnFjKMHcOOiaj1Uhm7cQUXDqrJTC
4rYfZYtvADLDsKy1+HLguJHz6JXwL3iikfYvPyerzTYII3GqFaCCIJTdX3xysMut8/DBJDpOjbNl
YNXGssV9O+6e25uTFUkl8lFhNdH6GlKx8iw7N7xqap/f/Xl6O5aXh5+aLEQ6i0d+3V4fBe5w/6uk
VbxorB/ZYXKy6L6f5n2owpBATYuRJ1z2l4VT+dwm5is+qxnS7rybrZOCN+fHH7vebbBA9p7eZlla
djNA6oaCP6IN9QQPr1YEFKMWG2SZSjia1FLV3PMDtWVXxjpSu7SWwHthtfDDsd3o3FCWJPKUVlN8
n8rJpzyF0ieXP1ePndwsQ/P9OyZMMSAHPf+uUYpIZW7MICyP0mNw7iz/3RPFJNzU9YCsIpdh1T7y
6LpIx0+DYGYlC6jqtZ6rgA+0yCq1qJhaHnAO8PnkAM8ubNDorvn1bIFFGSyUVg1Q3qKxnCFNpgoZ
1tPGasjiDXuIciRsHABrVkCAPqtslVfqFl7THDbIjUoffBjYB+eZm3cb+JqLT0GR0FK7QBDrr1tW
n+VYgLSdAhtS259KFO1O6OWZsMuJkNnjcAeNR6q/+ffq62vHxK2j/enDKNqHT4AO7H/nWnRZTbSB
JS4Bvndg4Kpc7YPUoy210IuFaYtHl1XYcl4GMLKInp5rvDHv2K0CTeWtVZDSqclnuhy4x3Is6wss
/IKAmaHbYdFItGEzYYe0R+JtGrHlyjyKDJ+y2JznGcRGJ4eIr/VBdPq9NShPFr+5aWaK4BCvbT7R
ZJIzvQcTHeEeRgWfAtv9b9fJ/cvp6XNT3ZyUy/Hs2LPbO9qN+RbfirH0S0xrmSDrdSuv7srF0BlJ
tv+Gt2ip/cjrrhyEEjUQgW3yli0vpJGhN90pjuqRtmLPZoNu5yUhWmUL6ShWy6N6MYpI7srmSPOe
Vz9vQY96lAzYJOcSNdZzoK1lqjwvc2FGwrLHfmKt4TD8Ez4vrHXVMZ9nZF4CNnJoPs6sHqTSRHvT
SPWjFhmAJgHlN5LESj40eRnml+y/PyHGYIqQdUupHDjVRRUzGf8cbs0B6A2szvvXCQOugmyzxdeq
GW5sm068GWunu44Z0ayoPK6a2OZ52WV24nRtZ7l+E0c3qANq9r5sEzixwpp2WycCBXfeUjI6VILi
IYSLpv+2NVwP4OE/6pTv3D/8n9Atk3QcqK+NwZJ/DoRbG6MvOc+bXh2+TU1/rj1fl8OzrkDWlNBw
MNgGkVu2RniDzso2ypS1g4NJ1zVwQEAybd/h3QrHCS6axTCSmG7gfy9wV3uYfZ4K8ZCbexxo4pwd
vuX/44mpmIrWl7FWj7z5xeo5ODeV9Bsv1RWOY+UNTZnIMGiEMNYXuau5WgEhWcaR6HLdLbg3ZbAo
PiBFixBAX/15NlGX1zW3xqewSS06neH+oVcpEckEFR+U5Rq+fqS+o2fg//m3murqEeArZGzPH2LD
d+IO8pehT6bEH1tDO0RxoHb6uQAp/LoO5wsbK+hpMo9YEPBKvqOft89byEcgOqPlPkpSZX93IQGf
MxWzr4Akl5ypi2DmVTtY+Ipj09qgFWC6JIqJSD4aZqPXRS2w9gR00lxQC2YJW0pXwMafqXzwVejM
vzaT53eitxpiS6Y/6eYz3DZO+cVExGU+XT1U0o3Y6FWOMiybF8a/fjjiwNKBpvH6Y2N9apsw5iba
95wq/2hEFAATlN4GVRG9wzSbtIJW8byLGIlBHTk1F1ESKOTBUkeeaL6HJbFFj/N3LMY1nPQGNdQ6
9Ab+Crb+4rLrRW+wQQKb6f7F5t2L2LSxj2MiLiKDDYLajIsORO0j+Zlo3swKTtibzBNgf+jypVuN
A8Gz/TJtN8bJSyFrCNPIjaxMaR+N3DO/Ip6rkVqAqZzE+UQv1ZLJ0WC7y9IEcZdhD7LiHHWiuSmk
EB8OpcwElTtMRWMT7IddiK5cdxN4JRcerH3/giYbptcz8aJ3HrFstCvlXqhG+1GqstwUVL3P4FFj
eL3MFUwGDniYDGsjQf514q/m3lklCufeNsQLpHAS7X2oUkUmAlw2/iKtzSSXv/LYZbOvIpoFwwmM
W64HqMuwlfy4kW2YQkMP+Fr6cRyMo9+5/J7imy9bBa/mmSwEiuy4IU2kMy5kO1HjuN8Mv6870dub
T9mK0+BEgWBFdDAzYaEMKxylQxstD7+0uMDjiA8WAliLVLoYNpY0/jsoByIEQ1z0cUhYjmQ7IKFx
B/PgMcGhjlvxaIlV0B/JHfJaHnxRs/4JUTEAbp/EeaxhHgFYrJxQZrqcfO7N26qEpAAgk1chQ8lW
8m2sfh09W5l6YNbX4N9CdTC4ng6gVJsgIQwLBFcSWh3DTqcd3vOlo6npZwjQu28QmefsPwV24t97
VDRNTJOxmuowuW+BwgBoYJIi80F/c8dChrztn5RzWulWdPD84fzPn0n9gc2zaV9xHXcl6AV+IVHx
AstI3Qr4B1AjUunXd2VcXyR8noNYpT3XK8PRn+ByWefvhAgQ/RFc2zFRcmAiX/k/IFjP1ji2eBLd
XJ7AdVhXNt+pkm2EktjllHv964L+IsxBaDEfMB2/FemuMjaMKfvqGyMNax6hA2EjQK+jBNr9M90Z
V6FpzWN5jXQLmaql6uEmzbvdmo5wXEpgeVxxEXeoGdibi8nlWvpvpp07VU982zUo+HH7gY7nhF2v
jA67+j/QrOvoJFQKYaHNW1duTsoglo1tjJdntBKZLjrnXXnx6cRchYuNvXJlu+DA1XJt8e0FXS/K
egHKNVP9xq2w/9n+JKYKKuC9JzGeXao8lexXGpoPBZV3UdrIu4HQdQjATlkPfDeVJlBOFDx0gwVp
IsfN2z8wDU9QpgElk5dL6TblgPcPeoc3LIt0pDNAMhh/8S/QN8wVfOpBs8aeAgZrk5YrWCcJmIK6
GbhZv+NafADbPBk4TGWgsISgQD3/LHeF+88onTUGOpgRrdh9Y3urT5y5Ir/imZAlAavkajkA6lrW
gb7NAcOtdKZjdafwsPp1xrAxbAceN73AX+Bi2stBtaPc1j0r6SfwO8a/8yarsURrzezh+1JLhBSh
xWRXzzawmMPWgNQeTfHozhUXKTElnPi6RiHsFpkyheyoc+HVME31NvCU7M3riUY7EH7j7tJFh8vT
UrZhxdu87+ENVRVc83oQdsYH4eZdfSNhxZZFJcOyzg3c74owcm6B/xGt47hEbnczv3PBN8oSBboF
n4NbvKBBHGGSsFCHTeTygOnV74kyXYllrlOIhiheZ6wz9Fy6J5Do9z3EFq/8L1OByVsHfwFhzzp2
IrfaZnoc2adwm9Qm9DGu5RUJHnnoUBp/53pp18upkt/EQGZhbzoISxuixmqjisvm01i0cInlA7Kf
/g2+iEnGfMHosOWYSPIRSLrWxMp3KoVs5xL/Cgx2Nn+x/GVfw4HNJZvPxIdLL4qpkDZgXrGAc+Wz
hPn4tYWD9yP7KYCzml26p/KL4VzEVkd0E7IG/wqUmwwToBcBlmYfyTO/btxqZHX5l9by8/q9mpzq
y/Kufv5OfmY/wytqx6uJ7ry6nz5/b+6eH886/l03L8PbBOWLMDkoWfr3P/yg6FdkknPcdjEPR4G0
VXFy4VbS5eD1CoXAA9vzjLNh8Kg8fCe/nGqc2ZWLuNuxz/TAnrzifTgQqCOE8FU9KIsr29GljRX+
e/g8NSAJRpXxmszQjt0zTOi7CkEzIsveNhuiQyGSbNYDfKNYTfBs4vFejNYgGthzbjbfb98NAKkU
4hRkm39LpK2y16JUVWtTt/IrF8iu464dafrMhtIWsP/4l5gXbfmJfw95KrjVg8gUP57iPiOnxTZ0
rtzSvWe0Gl8PjQKFYOpgaKKq0S7eoa4hDO60KZrQ2dkhQKAI2MXzhV2YIJiEGT+eQiQYBpWZcaZ0
4sCnDLBVEHjgDhjUvCc39mg0qJVo3nMJrLrKlW1lcJsd9zQ0BkFIQyNe0r8fek5cDI0fplLuVEz1
B2l2r0fO3uvZZeo4w4GSIZreF++6M8G/+he54DEG8OzEebM9eTKyYMB0EEreQVVHV/Ui1vuiF4w5
Pk99HGIU6LFPzRRrNLfwCu3hGmTWfAfsZfJBTUo0CK6eHve+65wOzdS6dMJkct8ZqemMIyVuYyas
Ae2aHrIVFySmIYp1cmgIclYBnI64qnrcLCpb1g/akj2Yf2/uGv4JADqOWxbA6cmi2Y1nGFE3Cnbg
7qNVw4HgeYNFuQaT474yrN4HPwqrhGhwzJkrbMTxcvhUQw8V/G+2f+tYzRuFABESVY3O9ykS/5JW
6pnp77d1l/U0BQaFbGljyXWT8vtc28901Jyld9v2MsbTppi0m28/js/qFRC4LG/4O8aW5T3YJl49
JVpQnfSzkEyMDL+jCnsPFSXdSF//Ip/xdBeRLLCCVrX4sop0Fn0Ujym0rXIYJlVPjfm5pKxg924Z
RGoSeF2h4+eOM2Q2T6++3Mu7zkfd+/GGwwyr/BC+K/gVncAh1cOzHsabGCrO2VMVfyRxKqTSLsUM
2cVl3anRr0xyT9XI1IPCV1nCQucGZoF43o1l5bTqRRINJ9GaVYLO6JIqhnsTp/XaUJXcx2EjjrRh
msQVd5XZTqT04t/xVUuGqNNNH2NZO1tZ/dOfjEzrbBrW1O13Ccwahj1h6rbwc74fCmOxfjXdC8ut
w9vtan0toIOqQHOtSC+2DzEk50MpNYm8enHDnn3pvi8tm5tXIdKKiKmqRam1mLbzUkEBjz7KuUTV
h3gLA+y48Sj+RythViw7WYIodmzSePVVZPnz7jkpCKy21efK6cm8IkM6UF7uylp5pYOqYn/oKF54
FCUkkJOfCEu2sBmzMSrPCWXp7AFDmbzPWDJH825eZu/p3qp6KyVfTeLY1LGyRijnDs/AyO2sDBkz
PWi+N4yqTSQzFo+FN1ZIryuPcyUdrx1f7/rPIfOzMKV7GnUW3OjJTRmnyk9csVMM+udC9lyKHdox
4bzovlZInHFIUFQubjWHKUVB4iLuJlgs8uKIpYqbTcMDLBC7rPswtPI7pOiiFjyJ9Mej2cNuecMk
mxdUd/MbkqkaKK/olUHhqkwACrBca8e7yDTzLQ52MaPAkfod+Rc8jN9cXL3JZxqT1uW9YFCrcuzA
n3Eju4IBG2MCe3X0J+G8qCStHo5hH5zAGlr4rsLtyf1c3eU+gXYBvzcNVkuLReE4g4gF5RQwIlbe
zrwUn1CM2X7QX+Aj89ljLepgiftzo4DwyWwzHnzgA9TEUZy3ScMoEmx2g8IKjvlz9wPIuCKQTBkF
Rhq7R4kRv8RSWBdYe2K2mvuNNDKxwhm2yOwUNPRv8XuqBs2+IvTFYBgyobzvSR4+VFchDR2FaPl0
QaRSBnnrq8FFUohe/VDKKXji5DmXKolUVR1ZMeYPxtODV6hrKH4BT4HELTTbgtVZrD4DkCEKYzxa
NS7ivOyKORoPl/BRIpYmoeD60okawBbdkeGUc987H/yVqZpHHxrqMVrQ4EXTZv/l/k/9uw8CoZ3z
TmPd2v7ISJ1Fa8ufBz56oJzZjkyR9Vb2n2n8XmARAplBs/DUPuc8ljJLuy+oQvyD6jfRJtk+BXq+
0WKufymku1Hea8rmPn98rszXD46W6x8ENcWc00Rpt+ss3rIbhLVaPF5PVMiXUehT3M2PvShjIjof
jfCzeKneB5cq0l5ak+ufDScqw5TjSJ554DbbgXV5VMEZiEgKCpA6VC79e1nJd+ufuze4OD7zo49H
N1I5q03wYY2d6kFtUFo/8nz86naqVP1VvbVftIkEQqk6Esqdh3tqqP7xEPWTZpV44y+hYQWL/qZa
JLicLuk6SRe+IjI5g8oL3nNnE/eGcYLwwGi2cR4k/gU/lQ1bun26dKCbYzCFLn//CZHwMB63J6Bp
gF6wrkTTpTs+X/AMPhqBth71bAH1DaYx/5h/pUX1BeHVfVXYTYw62GrehqfJmIyVr3b0Yzc5DMef
82aueJcusP24d3bOmGpkdDl9MD10vB0++DYX7LuKt4adMlbnAz6M1bEShvI4aT8CVR8+glq+uOTP
zfGVbgM6Vc5UAC2hvRA7pnbGVq8dm8zL1M4qmsevDfcoPhX8LjHp4zDZNgV83uqcCl9EIedmcA5k
d4rZviV8Ox5ZKKk3Ylr24C+av36dUOfzsWGM20XgqAcTnHKMDrgLncILIi+6t67HEibX1k0Upks1
Rcrp7VyG4A52PMLYtGD1W5W1jBrmpt21nnV8OnE3Z5WhrY0A6miU1lCDmAL9MDlgc+liihmsmkjp
X+Ozk6EZB/tMRZFHbTGA1tuOf4IZXRu7FAoJFjBZc1OlEUiA3/JenNTun+JrimlI5l18OTZkStj4
AsQb78rk+X2WpdlYKIPzTMMLkQKR3/OJvuFB+OulYR9QDsGX96x5dX12mN+HJmdZSdcOEBA7hFKs
t/r3NLX6RTa8VQOV0ftbZRsByV1VI32lwq6KWMAPEIr42LQPh6Um/yTgaNmZT8ZrkeaGFMUxg+Ak
Vlkpe79+jXdQj+jtJ5q+d258veN8Sx7ndCtKQBiJmEnf5+XL4VR+9u8mLrfurbyppevxuvlvGPTu
uulh9is6yjRSn69OpHGu2W/Zzb46Uu570XK6GS8jgPdDUvVlulzFitfDerp8kHE8uofFc3iP7huR
2qV3aW14T7aylWc1jfwbrT/rmy81ZmvZfk4kS7QNnuvcwdrp+qt5un+PcRJz8Vr61Vs1E51EdV9P
fD6Iuzqv9vjvZrLTvXxnGvHWqxOrLqWixHuybIZGHMELha3kcCdw5jw0EjsO0TaCs8rvdeJHDZmk
JIdXks7RYXT6ig6jwwV8BJZpFs4VJT6MVi6oYM21CRIpWX2szvl+YlYP0RrW7ScCAvaQafeyf/mK
Vm7NR3NVjFdWXU/sGxAAvrAHMt8ZI2+/2+4Paj9HeTJwgakpnr7m/Xs98rv4w4kw8Dfavw8DT2Lz
5QcgRSz70bqH+lKYGzqNdded1Kdh1Xo2Hql9nZJ6g0w/3lUVzwe4oCbd6eb7cD3PYtPXPweH6AKt
xb8w7W3og9RKCm9FpmCj6XpmfpQcOSa39Ucn+7VpvCepeCrOpu02EG8BJ0YLgBTr1p3g/nFLuM+O
Aye6k9ox7Rh4qiJSMlsMsQJr1Zr5Ws6M4k20tDQvB/XMSyTs8NgVTurUOHygAAeuKINWjVT7MjVy
M8oilRplm5n+eASYyY58i2/0aznmtSXXbRGsZyqlglBouQbqLh4loat6lrxojgHv6bpv9nO0BUZX
y9luiswahi2/r19MkJkYHNaV3+KrJgqvSUInT6YDqmboBGegckA8m5jympjRPHAR8ed+uJ4kOmEw
M3x0ArufH5T35T2Dy34dwnw/cE03hfnPCsecI4hrlQoDf9fIa8T7IS7l6q2bcWwqT7Q4ShkXbu8X
asZ+1xM/bzsxkot960XuukLyBSad3wix9XPt1ce9inWivUc72l0O4y0v9qVQvgerqce3kR7XqNc3
CYvvyxnJJAAmH0qh87aoocav955ZEvo+YGbkWdID+KcqYvtzn+0NVu2Hg/2M78o0WZN423v+CENR
VYQ5Hz/qd+18DK7Y/4/RAtNeJvBvcoDNqTICUq7+OSnJoHJSlM1ow3+3Ckr9yf2DZDc+uHxK/vsG
gULB5j1ln9dkoorXEOacU5Y71AXhwlIkmbG+zY2IdRi9hJLN0NebIBKpEam/84NcRh/WSHoU1PDj
NyNi3xsTwh9/QLv/KMORB4ycfs4zczJL1geEkgWRCZm/21UfU8tIRbqfbWehMOW+FhafZ/XKYAlQ
husMxOilWnKZvnVl5Wo1oxl8gfAm3hGpFDleybtFVTa1+fL5kZ79PIv0s93FZzBhYR9u7DO78zHP
8Z7FfW1v+XrxCW8n+s9yrLP4SvfE77S29UUjeHk9pmp0F8dLsJK0iJR/salbODH1hnmxRBluYq+F
YKOQ/aJych334d1UIt7YO/yL+R3VJMsC6n5aOoN2OxF4lc5UgN3j9wV2v44iQ2RMeloaeX1enKnw
lKSM9dt77hV9BPIrOuslG1LdYwZTkyww654Hkll8aKxl2rahkz/YVnin2bMPogNzUnWhUhkMql97
NLKD7M9YgkP7+bV6u++pBMYDA0WghSmCMinyby3oZfvjcLZNQYxS0/3PfpCYLqoZF+vJDPGN54SV
DECQuOLq+E5Fn9M10ESDCZ1/wuoNBn8eIH3FpDfdXYkXDFF3bzKjw3NlOZo2Zutj/BlHMdWk6Vfv
MJQE51i3EUrIRzE4vqQB4rJyi9dNeZsumHCZB8aRrU258LrjxUeykpGRp9oXIC+SgtiQ3fqylJJV
pg+eM3ILulgzOixXf/qu/Sg3gbjnJs8Roiuk3+wHOmwair7sYu2C3lIfFXw3YExprawuW+n3i1jN
WvGpm+B2j8GC7vooPOKo9WHmSXeg62d9+BkRueMtfn1GhovpxXTxY6shZ/ERVZ/50dcuj3xLCf0F
rZiOw0rhPapcAhGzxH3bNSH5gb/+38mwgxANwWP3WaikfGsirxmJ5MJsVg8BUfBklrgZO1g8agW8
FGSzt9U/dFl3MFZ8QkyCFARyEEScP+t68usZvFjjeBgSEJSrjkc2aoc8h8bV1L/SPHms0Mm2e+ib
r8SGLCBdUJpmxkRmFkZb6DPQbbgzG3qbxTdcAZQb0+/B9qXF+nl/HMGH2d9xA0q+wz7zmRR4dCIm
/UuwcJOWFQ+bRLX7Xt349IZgvjFtMAbRHfZOw80kCUE75QHucF3twoLgEtVnbDWEAZoE0ih2/gq6
rGt4Ns9dF5kN77l1YcyYreWs7p1cJdb/nU3HvXH4PLb2vdendI/JzUOuP4tfW6PuwnviDTEfyM50
9DRKlogLCID9ZkTed4GeX/G/+Jc4e8OFK4tr57Jbxkxlq+NOdoMpxrhL+iI2y3m0/dk1No36fJDo
32vzQbYZqcTaNMvdRHuuGLBtyJPo5vqxqSLBrhdKiPfE5X9evgLAnRafqSTuwtbDbEYvd+jcW+IA
lOdd/uj6tyGxbP/NgufyFG1eu0lRCdEBDILzVAK/mpsBKJU/2iBwOpBuDa/cp1xpzZg+73wRkl+a
Am80Nw1QEkBvRP3+lfwLCyBTRw7ftYmXObfuuCBfR8wUeq/GvrfuXQcpK35EmbMMKI87PwBdQMal
bVBHID7CmwcUGaQal/b1i5fo12t4/dKj3Nr00s+/Y01M2ODcszRV37bK5w9ug11zQwqD7Pl7pR93
fNXDEbPtWdfmexlqcLBTjVCht/Aes9jphLcyvMObzvFn88mjpJ1pL82iVp/B59IsyX2y+1z87jpn
cu30z7Ub/7p1Eg0MimCakmgs64fOsaejzvzTRVKqaJ/PrWhQuPlfcpaZwnK2FZa31WXvIKFFOnNY
bWUcZJlmHA5qnNFrx8G6t7HeQuz9vOfK61MNlzOWZob4BEG2g+tbCYppdhV8H0KQmJNT2dR7DhIN
Q/0QSO53zv2DBIW93NL1si3JY4+bCVbMTHdlx/HFVwMM7VP3n1zYZe1m/o1n408bi3YHvAjPgPge
tBsUyYlAOIR4UcEZAtL+xVl3U8eYP25KSzgAa4Bk8ay0QD/BCEVIeBihq2g+Ep+kSAeaISSZXEEp
RN37c64lm6B0BZXmJPE7hzm+QaFgz7kPnpKxVD62EhSGOlHYI2ulMOqDnhHX3zNjUSXgTjYgWi01
paLzwLnPNkRg5gY58/c75NWU84FDXxEZHxH8M6PLjuS7jiBpodZ9hrovMxWkY4FbRvcwrHXmZqxE
MwpY9+vtuoQrgQHyCne5q+P0IqRx3xPA6FTtqWpvXZ/cD37mOORaOgUMrDGyDn7nbBRfADJTjrGc
6yAfWGWqp3Upkyhm0tXosXQ/5a+ZwI1FapvP1jNSK1UgWvh+V8b3fBBaJovzdBClmb7EppH+Uuxh
kq8Nd0JlxWOKaYqyBk967+naaH351kwLle1SjEYrxilQSXOV9bwElXzgZzExynlpJKuOokLqXjo+
ihvi67dAg9vvsyVkJAW/2bEqYPeAia1zBlUAHbIf62dZnEN2VZZVsktWdy9C58LpnJ9jP+B57Ewn
PrK/dt05JqrUJXv6lwkbUxsfYeP/9qns/WP+5rrs2geG0JGJk0WtsfiXavjpvUublV770F+/UxvI
qlE8EHsiH85pZ0YCkIRc4DlM2PasWXuwlXr6G2Ni3XQiYDVkjPYcKxbNGwWHdzuh/M4vlH1EzGtx
zDcnWkrIQJyXlDaGaH9ewAHDjB08GRE29iMY6RF9Rdf8ZPPHY2kBgEY6MjP0GFnx6fwz/dYcUR4p
kXCwzkGc87gUea0HQsFh3nnuCiJv4m7BB25pfnUuE+UETxQ5zKYeAu8veTjPTSySdM9DJbVyMtH9
VHLXupJ8TnXB9WdfVLrTFTiZ58j2+/IJ6rnDfCIhKCwk1S3pkgqKk4fgAsA6LPPtGgZsxsjFFk7x
MJT3ZVTHEycTZmibqnMIPytzLgYqFv3Nu06w2Cxo7ZvF2Hf3XIgb/16icB/UdtCRHpciKXbeQ1d5
jCoKKNKbgcp44gpiJC+i3EZzSn4893mlKI0phF9ZGqhZvNkq0eYKbSmd53zBru1EGR18LeZdFQ8Z
nTIhec9LDJPqcr6boeXZHd6ThDSF176QNm6cV/ggpVMywZ3rlsJqXEgqKc553+0rh1g416OeQwVl
XLovnJOF6CWgc2BES+S9TixECyWzMo37YP6mqBglhjCyr/OXEgzCxlE8YVE/8iuaYdwsDQ/mb+ZD
5t0lRUKVT3N05rzRyzbS38tubBINk1sL5jVc9SO95ddB0Ey8v5/up7mf3M9dFTKxYlUmotCiq2Bj
lmQWCWkg9WL5kTIlyS8mGWnV+qkEAaySLR8z6HJBfsfUTTt7IByN8aepiCYnYIn76UKH3oznQmRL
YlM48fe7FyS63WNhQn3hQTrHvUr1KOmUUX573mom3MFZzdreCt4LFdEGQ21VcO+yQwzFUibcXGcM
BXNrDYm71x0y4cLmOQ4T3//KfLie+EjLv+VfJuQJRX5evVQr2TEv6/jvL7ZarJWuhrSh7O9mkv3c
TSC2sdaZK6Mes+MZ0x3Bd73t12Uy/ztMvJjTJNITTT8SO3Y0Eb9xrEp/w1jRAVZWXbATPwkt3LQf
w8eEGXzvYZr7gM7xpapem6c+8teQuXxueOI6flLicCxr7v/W7x8x716G869qtvOqL9r7v/E3r5P2
niWw8ujQUYPHB4ocRzXcoKMc8aGrphgF589Ugcef3FRhZAJxqeqZtk5Wr5JLznTTCbGb59a25Xx9
DvBQGZdcf3QchgvBTUwcBFpSspb4xwqmjf7TOdIeIcSn+mai/VVDy7ocZEfpgBJpC7cDRA6SSg1p
ddcgkW7kuJi9Ps2NB3gm63p2EEESnb4+7VlaOZvVSO8X/wMoG71pfQ5RIYChH5RxoYX/py3GYQbr
kLDz6H4PgrUHysbtD7rVe5Qu5cXp6Gh8JMJsHWAT/mmm1odi2TQ04p4GrOPPLI9YCPbUVzxU+85/
4QJ+eLfjMBZnE+gk9XbGJp8jP5vPHMPx0e3fePRS9GpDUIDUmKEj3BaMCNFCMQBeizcnFGwJHW57
rXcl7qGxtRvp5+cT5QLcZedg+SIcCAiUS2ZQ6CVAQDweFJaaKqVjAVnzK/IZUsuSJkMj/2PpvJYb
VbYw/ERUkcOtJQHKOd5QI9lGIookwtOfr71PjWv2bI/HlqDpXutffzgO8LOpIcoHiA7IJDhdfa2g
5/DjvmGR95AGUFDjkkC/TDehfaV0CVQk38yolD1VC008BQhwBgVI/Psn6QYoqoHf/tAj9lWuGTW+
aLdAjrEhYr5oir6WMR32OfSGNjssVwIvTQQEKF/UCZsjBxQH34mLYXvmrP/lNUeVz5SZWTvxK5CQ
qEAgIVHG9SgbDYuOSUoa1Pyr/ike5aCAeYqPBW5mOt10cnrHkqvZqfshD0ZHAdA1tKMMNdQz+1dP
nA76YXSDmObbvI6GVsH24nhhhMsBQoJDkZtJC1VHJs+LfOLN3ijRWENW8DkN1cZitvCyvbcfPddS
W01LVG5lV9JL06LcPnPtLnXnutoWn0VDE5fRm5VsnXq7DYdwZKvxRUsYuHMDinTncGqleHS9UG42
n+KiUH+WCsRAJ9gNOjOD93NlQxBvsr36YZN+FX7/Yv5cbWLgcIUBdfR6spfpLdHuA7WAYftWfoub
bG1oNgaa2K6kpN8+yUj8mMtOBhbWIahkBRbA+tlQQGHi1zQaQGnMqLyUjkqSULP+SA0xm7/BoE0T
WVnkElZktPDSm80rMev5OzPPTGlTi0am0OJ/L42EtYH202ymdZis09cyEqLK1OMjfK0lq/sKgrOT
HaXCB4UqX4yFL8GzmLy5xvmlo2+TVZKkU4agVjEKQHn0z2uRt8gsHfskx90uYJ6ZSSYUZ4whUEbV
mZhn4zXahDiIdauhnKdlO+7jlFnsZ2VGZHuiK7H190UPyTCx3lsVSEqKkDMF1cy0PvM8z08KYs4w
YPjxWjnGW3ibdvvBijg84ufm3Ua35FVuX9r10+lXvXaWtWrd2r47VC/T63Xs7WpY8+w4soka85PM
h5zYAqn3s4wi1yK7TnI8M1GplmSvlHS3SYFCWMxDXa+CAKPWt7OMLWYESewNWTB9NvWsDd+YpZIi
yUnU9rMuaxZBZ53V/LMUqyI2+3kYW8eX3C4AdXJ42bZwu8pRfbcIv6lG05//KkeDQ16EdWl3R8E2
HsWpSL2lYnF2KaGW8K/AJSgpzSnnJAGU8/rOvPFzFkVnKxgSoBXWH3wAzGAA85O6q9CkUM7xOH61
0CO+o7O8yeaBW/oid41pIY6KG231nr99FKteMYZ8BEsXvpdfz81x4CLVdJGnjoadPqXT8j/zaB1u
iRLjv899gsdltobTMEl9dogNjorwyK255eLpA40V90nNF1oCZ2G9I9eq05UE0bZxqOwo/wZmRnVt
TdOnNLeDX6UQPPOfFJuHEvWBgd+GShxQU3mpRsVWNOTstYv6w1hFiT1ZgppdqtNWnsaVciMM1N89
xzvgCW8XjIevww4juq8afywQSmKyp8VofWi96fowfN3BBcgzA9NGOnJjTMicV5/cCFhZO+7hzpHj
8il/LX6rvg4kUvnd+EaZM71pY32yJvAS2oL4ZWBRO4xvymGNq/HX4dAzpNXcmzm6ib8FzuA3xrvO
142nhlFjyuiebOt6fPkswKkmN2lte1iM8LlwJ5pm0W0DvACS8Jzpv2yoDB4FLLnjrAEoa//wWIaI
nE3Pjf7rPDjd7V82bnOGdcYIaMW6kHM9jbkLHRYpfAd1loMdfOABBUTBou/DTeL9nXxTigt3s4ow
zfe0xXbxQ7y3wUtpTvIMuzgG/6Q7AUegY59ijrXGNNKX5rIHtyWfm8v3GKCfwPiR5FOEt6OGWaLj
D/v07Pg2vtPz4Rqf0c7xF8PelDVMJi32c/hrCMT7WD3kT6gLsboMdHs9dCmhC+FcDhKISSzPEO5P
dQxe+L1BAc2i1/ZV1F4uUTdWttel8bRavebNKsJgfNbcYLUuQFZocOyTSCUJ5VFyBVzIroJrqCCL
iC5EcuLnCRgkLx03AlgO5+glGLsDORb/uMBv+OPQFeEhGn7j8aUu8IZvLPg/jFexMmTJw9E+JmtR
P9sbqnCR9+jsaDL0a7yEKEDgdr22oGIzynDuzbFaUghCEUhn5R7uP2TY5JBzZW28aarf7lH9chIT
d3oiGIxpCegSG3W4i7AbrCbWHtUPxVeHlxSYfX5y9jHScW1vLl8n2MwXc5ueOMwd/EakNfnjhDA5
D24X74rJNLzJ94arhDU5/kpES4uM+Iq8+dzD08n9zIkmXHZ+tA42NabN4fY1i8nYTtavGcP+ebLP
f6B18gvd+DwYd36McIBNR+Cayp35PFgnfDye/pdPvOc0h8MC/ugiWsDWhrdS8yoMlqMIk+mFQAXD
T1aY9VB/a6jO+oRE573CFtH5wiSb6OWjfrVW2dlZ2ZTOxTHdohLZtDf1BxvHI1xRzuKZ+sNJJENN
56zOR0M8+tjCrRaNCnqWxgT+EB21QZYEcLnQV+Q/tHyif/rhxYtugLtW3u2rvfnws6tlfKt+sBoi
zUmEOQ4+p+JSmFke2eOxPEGuQLGOlzmkh/WLIScc1RywK/Ux0t6BXR7UX5ilK1C6A8iYwMEg+PgJ
Si7xSNd/iwpbLRjQAl9EsnqtVhm3hgpdZMdnh3rBSAeODXX06SUUeuqtfKi3Ya3s9WXhV3N79fSG
jTFlTCj5qjeQcqNdsI2CRTM82plC1o5rLeARrqSDNa3mydK5BrtwXd2FMt66OkzGGTy/j8Gqn1fn
54/NbEjdOQdzRwV3FyZ0Ykwsn5t54+NX4ucTx/+4CTU9LP01hSsV9Oufs2YYKe2tRwEkiIvWPj/x
eWZK3YWOQHAa0l+DxUnxtn1OqYXVLVvBUpr3Xj43NsmyPTd+ww+RUKvn89LVl8yKlxpLRLALQziK
9gzMEL4vn2BmiHsq9mGz6PBCNB3u1BljWRmyk+lFvPm/lY/92kz2ooV9HNbqUgWnDmbDQls0KzJZ
Jt0UePM1F0Bws3TueELz67NXjwDM7mdDSgSbN+Ob7EpI2AIa+qb7frsgHkIwIV0KbmoBq8skpELY
AvUzHBi2n4d5VG/B0WKezMzjJEbkQrE4MDe0ty8xcuKaRFMmfBNKCffJlFHyZcxEExqlcOWs8etY
8MY8Fbu7nEtGAccEPR+w0n+GsPn+yYCI2PoyHOJg/5F/HByk1R9YSa0AsykPhGkq/WGw4fD/3PGR
OUZ7qornPj6CYbHO33cTXxm66XKeMW6gaaey1qe0y/21Rsn5HXzT5NLvdvgZ755Mc+CXw4hgxArx
R/qiH/7urC+KDQoLGJe007S/lPTlHx+TiQaIB39Fj13fd/GPaLQbQXiPsPoC9rohtHr9gLtgls6X
kR3Mv+UPlCYZfsOU5tgM4YVOmYM5guoizRJP7TDmUeb90SJSqhl3USz9FMcK5ijARXpjutj8wAq6
g5vxEd4APt53uue5fqWI1wXABobihAL1yWFjYS99LY7PvXg5N57e4shzrIDWE9EFfJdja738i63i
p//9NcY91F5EjOHpjKH6FXkQvvYCAhS+tO2xXUpknEpnednuSgGY//vry6PrGxuoZse88/i86AxU
qtvfpuIZd97GDQ9w/pl1t864fpGuUG0x2+YbivA5emCC5iB13OmVAQfUn+cFpjzXgCkF+JR1RxS2
T2+AcGB6r1sHCAH8IO4321T3xeuHgl/ZE5yP2fRCwED4bwBZKBAYbNG34ciAzw7aZBA+vuvVdPDg
+2IsVgmNAz8CB2IgRV7D8wJJq/s2O/ouofOhSANUbdhAIXMKcJN7CNqif0tARiWHEo/rKTsVi+53
9DrU9LfOV4av1imkDQThThHiiJSlj0hbinYOM2+eYcgY7HMMZXvx9eVpgHKFS91CgjtIf1pNKg0E
EwEUDMovfkoMWYkR+MOAJ0GSAQAwfkbnJ6qS95dUfUVnUCjwK+dfHgE4ORgXAwug1jO+9NfYoURm
EggcSxbxIQczgvDAwmfBUyTz9pUJWB1FMh98v+aq8bAwdboCp5nfEvKUYwR9A+gJh3QOmhpeLCaj
AilOj+kPC57IXiA5QoEBiSirQZ/e9+CbdUjZDldukIUGkyeEz3D5UANy+p5Zo3zwFaDQHEf0q1/A
SFdSHo4hVqrKvME0CsAOeeTrpt3h3a3tK7cdcdw82n9Y9LyG8r4Lj/xavjnQSJkgmTc+BlcBU5Vn
xFnfvJbwCMBFL76im8AC7AdYm2PuzkvihbGIXqC9XBT9i/YjvVVbsit5RZj+tgirmb4IcFQHK0Vl
+iPs+HALU0h2AFCeIKfLxYk7qvCgfrl/24ADsih+xZy0HOn8TjDCD69VvbKDiNfzI855AD22EtC6
8Bh8056oV3akHRch/KnPpUgYZhp75+TmFX7gFPC8i3cv5qib+l6fuZaAqObVxISKPojvT9oHhCm+
RGyJ9Z0bxjQXpBbkl3X7Hsb8gVkvkQ4voF34h8CtgDQomagVgKSu7Eo6eQSwF1rRebFDcal4pvjZ
cA7vTBaqH8Z82L5zBcUuwm/afbi/8LthFE7h8VxPhzPwP6NdakKASSYNLK//7jvPT3dWfMEZ/cMA
YU5UcGOYcJdAb7kJtoQEhLEOASFQRwSlH1KNAGgA9TgW4131LyZpZplSZL2AqUs8l3VGdEdj8b4a
C8bf1Lea8DgfyD/ZcUnAwHlHXAZ+Ni8fx3oVc/tOOIk9H80NFC61hCC5vX32+vFNscyL+iMHMO0H
N0Sd9vozxwI0JGAwZMnCCqeQgzYGBvgayUwQtUsvitP/s1RQMdAvmIyDMZYE+AL+EiOg4dFd/myM
skX1+7lQ5tg3a28vMSsEyf88IKfwlfkvJyqwAyS0gccf5CxhvgDy9UYSfoOG9Dpr38a3oOcNe3Wp
7fk+qPeAKW1crL+eiCD+Qv6A996I06Gf/QsEaRzcDY4Q3RNoW/wPCE5IVGhj/hEWuBMjyWqH99+h
JZsnE2mMPEd/RACuH3rZIwfDcEb3FMN+ZcTzurEiGPEnbkNkS0twZLqTT3BFAlSXcElg1DBMmQVe
uoNaAcUebmq7SjEE/lF/2iMnDc9Vtex/GLPO4nnF4JVZSAHm/E+MYh2CUBD6/pW0gAMQjdkPkC1j
ht6MKXBBwE3YxW37xQiBCgCu2bG+s7HwFD3x62BrBG3jvP5bwjwGKCWIqJFoiWB8CmRd7ODwgxtr
wj4oaMQ6fq+jjiO8xVXVU0HT2By/nX+y9uV9OLHvDAJYTmyQSY5n1N9ehraXVWZ9MWSDuMNuUhw5
KdjP+L/6DrTBM8Uh/F/JwBiDSoXXwnPHX/E7j1m+jPW/kZnYg4XtG/EfHGicle3P30Fv8dRxQrMJ
NkcRn1MJK7z+FhA6GV1EIhYF+YzmaovDNV7U9HetF88Zqa+EjMB40DTh834RhgoaQTn5P5WO+bUj
vQqmuIBiXTg+UJs4p2DBwBJ+4OQCq4vyjRUp7DtYnuHv+8Fol4Awhvf5uBUnh5gHw46Dz2d8gwia
3HomUDgOrUtERcgtaNURv4A+AHT+wh1IDrbH2mPSxaRa7Sf4sIK/yr9ox3jSAYTlXw1HMzok9ZfY
y+fg8o+Ig8BaB9wdusYvelwR4Krj/z8ZYPiCzf1tF2JpA/VD38faoGKajhfkRrBFSAXdiE6lP2rn
bK/BqGD9tsdsHxO4Em6ZYeCWjC8EVV2Ge6Y419iQ+RBGfJws1HkiyeOP3xIejV3EdinyjzgLWUQs
FjT/fPDngVMOVJ+xySj2OFZZXWK4+iO3nE/1mfVCuRhcw6121u7YgYMrUxMZFGHUJirnDm0dxyfH
KdVYJxY85woEb0oTCg+NxQw8S+0LkMPZc+cg4uEQnz6zMvoj+xfFsnJotiAuaUheNbJO6U5VxSLi
K5iSfihvqE75ajjlPH5IvWv2NeFBW39XJFExtWScznDUPsHO59PURvSVLL6Wq8GjKJIIRgYepXfO
I6wuefw5BdhZQ7pMDAwoofjAcZB39HdiwsraYi+PmwH1IRJW6IN/Np/CkIgJByJA3BfZXBmL4qdB
sQSQDusBXhOiN0SLcKR6oVJm02K/4gsYtrOh4SMNrRxzOOYiTEcZl8LiwxUmxLCR4UaJEIVA3olk
+igqPq6QHBHIoHglKjgkEOGEf8TBgooSiQ9B3WxZRP0wfE9NN0xnaA5wM0GwIvhvSOt5UXDhlPEH
zjoJcWjjIGDwjdlcQ/AfoXuGRKDqbqfDLBA+rGL+X5w4FdjFGeAjJdBB7vmOQ/gBV31Oc0vzSoMj
NzC8oXBmtaV65VP2Q/2gdpr7GjDOitywid1PqrtF7yzCp+8k6VJFMVchnHcG040T9n/NWEphMf84
bsI8scHB75kkQEvJaLBh4cO7CLoPEZWDlxrxpXhVx9wuRkahIfrKlxXQuI3LZFghSE3IpSvrZW1v
FRqwT8XwNMpniVWQIP/Gfqz2elO5Wy+o7WiOjRAg5aONlYr0jh4IaWDPqUk/eeMPoaBI7TmnEdJ2
mv9hOtI4P8+64EiykmVh2ysFOmZoTEIp+/dsqr3T6NfOpBbvKIlKc40Bg1JYOyVFracNXmaE5NAH
m6DMrkXIOCJgy9hkYbe3FQsOuV1BE+AqMJ+VsB3TO3Y2YUKY137bJUs9fi9kSrpVZqBfgfvVOGut
KRk3EMcXz8N2mlacLq1i7p6mOUlDi9vo8DwaQXoIJYaPvTavUnU3dDWkbBEuEEHRbgK0CZqDIWx5
Vox4mkK+gEVDr3hNRfxkE436XSzo3XD6WAVMi7QHxBHgK7wN1xCjmPSxRMj6hQHOykWwtIGt+36w
TKt2DKuWJctihW9cwzGxfNar/icqh3isdfO69l5wraOV1U46ZfoM3b6eSs9t0MwiaWVDiaGbHTyp
9+KejbeDueP3ipAzDBE3c2ZgIZG7RTA2JB9zPh0Hg5ebAJDithdNpAyju4lRw42cdMYoe2g13EuU
YhzwkxAwjPQzDAV4lTyinB88sYKC1/8DcxTDtHEMjkoRMCDNSK4BVwHZOg4K8NOegrgEBR3j6fry
7tz0iV2hS3pm0mMJ6OrdpELdDXFlQgElyWMcIZXM1cqJ2i7MYm6mvGMvJHspvhi0iJU2VWRcID3J
WQ7Bo8x2YXtStJXTefj8fIxR45yfRJFk408BLnswwl3Q3jL1u+h2AyseWfIbRdLyXfpoW8Nynuue
ijgN5UK9YgiWG7NIOcWyV+dHRTmHjIeLaVjvlGIqywxXppV8DGpXTb0mmgXylQ2CE+r1Wnb1VNZm
beJXiAeNCfRSHB9t2IyRn723DTFsvHdEFgiWWBnofPt1i/NeveCh/DJgJj539etYIQdhFTjMDgfx
jeNdtIHVar/vQu2C48ciot55VB7J6nDV4Y8hJFux5thM2/eGg5g7IiTN7L8bVJCfBVsvQto4n5ac
PDgloR7Ji7FOv0PDi2lkOMIErWRXF9E0vv5y3/h/Oa48T9hHyknofFUffBDVOaDZ2l5JixR0h/Gs
tMBxqWPs4T2lL64pAsH4/iYklN2bmhFxIkxlaUHUkhxMSLJ1tIluMWqFJDEyCXYx9gbsPjSU02hR
khidztGkQOUYM6omFGKUn8ivmeJL4mlr5tR4lcAk+9NfmthAcRZdGf4Kgj/+zG5wnPM1lCR4hGeg
+x1AWgmUxiMH9dZ4iMn4GrUqdi1beatjH2h67PQW0A8KeuqRHJ9Agb1xO0XFboBZOWuabHjtHDy/
xYlDTCgRQ3/ZThRX/h2Id8GYLFvwXAsHfknw26GH4pO2yM85tl/GRl9hPzfhzU0RSuywN0TtAbAW
LHkogcRaaHfowslhc75A1EQICD2zlwpDQwip7uk5RUHoNsQZs7NMMhzZiVi5CC3/C3GiTYTHcypi
fjoXlBJ2nU4vIv59SSoB4McKavsIDNUEluMbC4nLF4qeHYLB1vvz3clAyRskA0x+MOP4rXb6xHDL
A9wlTI0Fei0hqSxOeCmeCmElwFrosXgjN+tUYz0STZnqYKCI4HKWIcekMXUVaLFYOXjBP3PJ/F47
oCci/Hb2cbU12q4LlAQTlSSClxNd5aKaYD8vWieMRChXPFYz3dAIav8DE0APqScmX58rV/GBXNMT
uSO8P+SsF/Fu8ol2gAg3dnxG/gE54do6/wIpVj3YBLxzGTt7rNOm1UT8mZW6OCE4cHwIgRAQhOIt
m8LI5O3fRa4NsB+RQDA/ysUFFQ9KNduLDgg43osamb9LdVxMYBYUk34GhoWNGGZbY+MCf/YfZD+X
BIXDLV0FHu6UD0Rua5G2RImDJbpXAXnDfD9gKr22RyfIGtxeXBvc0i18bMU32sZewWHcfWtTe/T0
Kl/dnbCuH0eeutKm1qLMRoU/8MxTjfOlydK4VufI067SwV4NV+dQ+ODhb9zpoiVHDkuHNtUkmSLA
gn+J6SfPTy9q8/6Xggixa4H/Gh5KF6i9omQTFF2U6ClkXEo1RnKMVw7tSbooLpM4uj3GRsYFHW43
hp2ujGmLgfPFmgAOnsjob5E0M/Srfrla6GYWsDmiheMz2iZJhi+hjnhQzsm9CJTnw0DuwT9wh72y
xyKPe39oAEyEgCSVfTHi4YlivfFQsigv0aJiE1nosJimSM9LlxsB9BwTUSF6891/9FDkiLhf8M7x
1xXF5XfqJ2O0AyLArIORy5uggxD2OhxkqcDztYcFXRSlAO+eLaCaIOZespzkHeao1xrEZOQcjCki
Gtxxi0k0C8fyGVRr1Hvyzlwp9KRAbfQWY5HKHnmfCCfX6MeZhq69wqK5g8DlCANAHmvtwJ2colei
q4Kcd839+soBTHHKXzsH6buah2OywjGtHTCtH/c0JWMKz3lzJgHmbkzZd5EQaiLm+auZERne8DSJ
oQJvRIiXiS6m1zNnVu9GwrcHTaPERANHOL6Ajz99KIcE8m31t/1NHK9c4MoDYZlJNhj3EumZEKkW
y25eLOkIEA/MaGOIL61+XvEYW7P6TrMDLAVQMCHT1RbNCbFWs/6mYYgAOJmNYKX5eFa9GA5haYGk
/sNqgxiprIENEG0gyLjCd6a9+4ao341pBFH8s7To/7BGXSTfUN9/UeZjsfA+RDhxDF+U6IjwyNKY
UilhNT3Bx2f7IkgNAyZ8mlpGt2zI7OSUgzyCHJUp3l4LNPhrmNLMlBHtz2iLTTJDmFpBdeZxOGG/
RyfIpioK9kUmjtonISh0mzQKxoVeo/+t/sngUNUKbcwyWRceP9SFZA+cjaM9KLbwnAMZoxmiPDHu
QMkMVaEfWnftHG5LWAn3ZCyDYhHtTILTr/ZIFrCvQID49ryp7E9uUAm0ib4kZ5nyJwY4MP15Wt/4
NfxZwGAk/drxZLKw218hCEBNTaGFknBLE8jFfh8QRj2ENxRhIvqEfCIHrqhwzWyZuP3iLPMgz4X5
EOS1AHnUP5prsBuIUHwnQgc3byGdKXbNzvxx5kLdjEIN7OvBBsgYHbPW78+Uoi4T6QRUFUw84diL
6Ts9O2sKmw60hABa6NO5E+Luk+394jbTsNPcMZv/kFNm/8t3jAL7f/qp25NSydyD5hMoHv4tfbi4
mONsDdJPx9ss+VsAev2f6G7p1uVdTJ/x/tfLFwXA115opWebAq4VQoR4DIkVxO+FOThtA1xGXP/S
bbEU/8tWB1eUeEGRgk22rkmfRygfFj+EsrKGh3n/QzYiAQwj2mVGdiLRrcHpiZVhTHq8f2EiI6qX
wW0IVxOBZmIJgiCLR4ZgNlpqZqESqptw8NAlfKfJJHlE6GggbP5rlsWt2MIfRqRPNHk6k5MJ3kvW
mYeMAN8jOaFb8On4Nsx5QcDhhFKI0Tv4nECpR82O+d0J/f663EQPkqj3qHuEDoqLl/rMOko4oSea
Wf29gp6Gb87H8sOCwwLP9HzT2R7mQe2/bs+gBPCeZzzgSsDp4PKTlMC9Y3Zr7MJ8zrPyQkWhHVR5
+tQXKbQleQL//qV6Zr0ArSHj1ql8nJEjm1Zigzu7Qgat5ArLnz99poa6T+GuCucaGEXcfhB2fi6o
QvWT35Q7L+AJZ5sOboe1ov4VQ/lhMrYPJxmJf7hFdlgLWIzeJ09uDrTx1xI/rjH/ZAO4TrQX/2Qk
XzFVH5Vz4OxsHouBBtEJu/QI2g0aCGr9gxMiqXN3MWi7J+s/RvMfW90h3f74dPnu4Cjy1xN/8rr7
dXidSnvK+oWa873CX13fy2JF4kVczY1uF2pzTac+yPS1ZRp+3Q8bu249i8Fi/kaCa+jzoRyOn4AK
meBVVSt8tjpDsdbxWzs0zXMT1dHuEwdzZmA/gCuJmP7hRyRuIM7Z8umJlHZaVmPcGpbO3P4pMpwG
0MZOtHNK6SqQcbSlBXsdNntioxybPxBA0MBDjRVeGtgSQdJDzXbBPsqj5SPCAtgaUd2Gh5wHz1eI
JVd/xAIDmRqR1Mhtoemak8a5x+nvzEsQMYVi3Pfp2CWZL+Tm1KzLefDK/C6NJk1Ac611s7CRvLSA
qf+xcXpl1BZXp8COj43O/jW8kV/3gXrVS3teTKy4mfch8kw9mxsRKRoV1tKF18PlVxXNNyxofQVO
6Y4DRS+bSbr/VK2pDvUzjDnubcXtCwQbGZbyyXuWPW1vAFIsYij1joNhTbNSnsPUNLAcypOtnSW+
LveulJOToHm1lky6rnCVkIFYLq+kKNumRbtK3vksNJ+7QSkxtoSL1dtjkIg7KbKtFM3YwcLE2UtR
+pAd+fllFYfXS1618Xur2ch9BtstU9Lfqsw39Pb7be6SvNz0r8CPbAr7Gs5DOXUqlE5RAzuvcOsa
pOz5PmFeGAW+jh4xBxVOzGlhZOM4YiBSbeWwZmIDRPD0HH2RqJuq5aFhWqbsAguVX7vp8IpIvAq2
E6SAjAPKgrHvYsoUkwpm8wiAl0a7jIli/tFcA1hAJ0Qhdot8zrOrcEhKxKaGSBW3igr036JCM0dg
Tq29eKnz2BjnzA7D6lblrvrZJ9gU4DSLcuD18YvAd5DqD2zG1UbTPcnYVjJqOyZNenTPLPo+hJf/
DEwnkonNhbBsl29ToQGA7x9bhKLA26g3XcGkJYfj12COVe8jHnU7/xeCfuYtaLr6T39tUki+7aNw
sF62l3pzkLNFVq0sBx9PWMTyLMop+onsptghA4v5amOcPyLJrWSU3G5T+sG6ceWYBCcmHIOCPofO
vNdWNfIN8300wx/UNDVME1EXpdRzeYMB9xwTCQNBifb0nuapbiZ5vh9KXJQBg9i2esYNLzb0pO44
8bHmZR96r6J45ySLolyU4Vyy/Bi0OGaiEtyKDF3Io5ZuL6QHw20QgYP6j2mRBihMwdpkUibReBw/
1xhkkNBVXuKT5nDG2sd8mFrqj/OZm9WuoLhonGD0LLZ6P00+DBJwwEPWGEezKN2ZEJBimnBmxk/l
VBBaTuqMWd0FAzwhruXUVZdBB9E6m+alTG7v1z+tvlhSTB7QspW31Qxfpo91L9J9FFIdV+fQUd1s
CODMLgamVwNxd8yAOdvjYqWRB8u4MC+hNfzG9XdjuhpgsMIc4BXgL0dRWj06xH7NwlSWeZ+MnsZJ
KTDJws6mvXyQgJgYeTDEap9AJRFep8n5rXQz7b1+hptGyDvC9RtnLqaJNAxpfDbJGzbey1oHWS0O
FCAFua1087PsW9D9saCyhJI8Z2xm2ctBE46i6ryMZMqRqxNVoLpro90PLGdpKqfzMub1KvAxpSU3
hpJQlI4qYgOMcXdqNo0VWIhTI2LXJ6T4mODSB0e6jFZPmHGvyceeWvLKtpFe4fVV/CSfWZ5DJ96m
5KkTHZjMn8NPa8oeto6vmYW5InYUcbhUmRQUyd5WSVBfZbo/1OzUlEUgo+OaHaaOaDmctW7Pu2zV
Bo/0yfvJJ00xlV5+Vs3TAtSUurFIVzlZA5X/NGEw1Ie0OumwGe2N8r5UwcU2EMS5BuV/8F7Y+Y6z
SI/Jr8N/7GFV+55Nx+pOpbKzXm6f7zJ5YcrTVvH4PS5Xn3KN5srCGiwzIVHbnI/2Qw32qozgMPGY
YyvvmQUNDiZbsTa7Y0TCEFEdz7mk/6bdVMcKRetGXbWtn/PB9lvNVRMvc6Y1jXX98d6GL8Rr5CZV
vsXApa4PLdY40W/roJqiHcFoLT0n0rpldAgbYlph/qBpGKrNOoxwXjm1Y3lPQfDUUyJvPsWh0nGJ
ov2oLhgUpsXDgaiJhbvJ46A680RC3+VW7cEqu6+oWaX6HiCdLqQ6Gyi0uAByfXMMnwUXDNMMTuZ7
pcrL0JijyjD9/q+4PrY4q4QofrJRBtuNuAi4ujWxTvMoX2Nc/nTWxZs08kWQb/gMdnUJ8GmTAdav
xaAzOjnWjLuLKM3utpk9S/Rj3F+b/N5Zs6CdBsXx0z+adqpLpypYZJBLnZUWLA0LanRxejpT8ms0
JqzmGO9b23BtQrTYmSVwO9yKiq3MNYi001P9lXDkNCpyKPpd68zB5t40p2YKl3wvcVPbbFIGR8o2
Em0G3DHIhzZcDr4qgajuKXgBDi5xOqX282GJs5HpKg8oOxvIJM4UcnF6V9vQV8g21r4+Emouvwh/
DAPvv62seSHc6NrVKmxisS2bFaqn1bNXPAURhfdukEMerBthAiXT7RWHrlgm74OJqSllSzylPEqc
aWLfTXv/5MWRQrXIh3VPG0Xnlm/k6viUx9GF1GdsDge2A/J3TPNMwrRpug6sMgdgFRegxntbu4oM
Hhg16HNBK8JtHwrupI+y+Lngy7TST1HGsufF8jozvyOG3wGMyNJ3qpmmLAJrhWTzZax6LPdgZScc
FEej2itMpZKPMhoIlwo36vs3RqHastt3hkkDi61qNnEGXg9x5SHNq7Cji2pGPjszZxbVgkuElwDs
8pncXBlth7RUbJ+XXwwez5dGNakqPhc/Vj2jn+sDz7xNtzP+NLNamnXlVsGXUev3+XuuIeR6zhEf
0ghG6iO6OtL6zZwGNlXR7Nir42IuO4uESagyPAxpbsi7NJwWcB1Mo/Y+0nIYVjmM7VbYir/2aXfr
qaMjBryfEBwSe9TProVb8j6VNku1E8lFRAOEiHV1L67mRf9wpF2fDq5Tp26TYYDePiLYSpnEkFP3
NYbt7TcYf8LbB6IeECVnQpOp/fLUSE0yqSQwxGpRSKlb9uS3ar/s91UGj8QUh/Cu5ZnSl2bidQ7E
tdy1OC9CjpnE3knVNqHKLN5z9oGIH5BtBBofEl8sA/ryJrRnOzafyx44J5b2+FXxIIXsaFK8UEkI
qpH0kqsLYF7vVBk5+/hdMCVsdpHtWSptAFRPG0FPPGOWEDModSB3pdlc1eeGeu7rVUi3wiIzbUQ8
nvHxuifxrqdWuWXWTmbW8855DinuaopVs75rxg6AAgGOA/hUdHdD3rcRr24dIrD98MpXXXzEU9LR
v1OctLjizAEKR6f6q+dxo7H8yrv87qkF6KtVWb6YxWf+UaKtGlj4CSoYZITERHOho0/6/WxZouWb
kZ7kZmb8XWbDcfgE5yQnm+aDnPAZLnqFFr+KX6tElx+foN47FTc4v8hpu9CjzyX+OP8Mq8YNGie9
vl6WEfe+j+qdpjHh6aoFHc/YCK7Gq9vriTlOZZHE2n3JDdafcNxkaYI+e/iTr3X8DrTJvRN4AM6d
IwZrArj907LxSWC7/4Ra3BKQbPg0tKxYmBL89Bdf2xrMXcYIwynNKWKThkAqT3jU9q4ZYobLK3Rz
4sOsURRNSiJgClggPOFsa7tnNcX5ccD6A701/ECyi1T3RZeWbDAxSWf0LzjNJ7WvQLdnayDY03Ll
XlQW2NSAQOrOviAXsHfJ8qIVbvRtA7AFKKMySZjUvByyJIlmf40rbUbOWM5maboceOXHG4xvWaVR
9JznpLLH5IMxTSQ8Gefd/3xtGU0o3UrDn5j852DEkOuVomJiYonkA48UjhLoXJOwdvsEHfIIMxzD
TU8RkAqzkJX1wLECYImIFgGsspt+Uf6mp37LRCX91fbqqt+CXpcOcacW29S3so4WQOzo9+Mv5bvD
MJ+e7c+U538cnddy4lq3hZ9IVcrhFkXAROMANypjt0FIQjk+fX/Ldfbpv/fuNkFaWmvOMUe4vTPk
Tt7RzfMNyXmDd0TNvjZ+FJ5qw71dMQz7QYEHVmv9pNeOEaHhZnAeDPJSkqtzYmsrnUX2OcFa4vhB
n8d7aMz7hOgveecz6httWUWI+qA0ncC1laW6MU7Wj3msmJwA6mNkFV/yX/kAFgvHmCWTf824zR3l
DZ7ap3iT/5phKZQFW+BO+CI1xP92N+MjOflEEa0JElzmWO7rqyfZRxTE+GLbq+eePOqw3qc4RQzb
epnthYmc4OZnP8OW7Lyvx7k6Du/OJ94bvCr7SUTsLlaT2TJFOQJAgIHQO/FVXxv0jDqEitNjn24L
xKHVLzmtS0hZOquIEda38ZrCimHOQDCr+B0SQsC3GVeBdy6C+ENukbrhuvPXqViggeEYwNxV3Y5M
FsAG6eNhPcDbAtIcfrnX+J9C1RH5XTxDaGXwZcaKkrTfd54S/gNon/INYs7YVj5yPwpISh/Dw20e
THR5Kv7CcoDaVYy6Poj0uzMR5K9AdCFlKUY95VGnDo2bwjVB6K0vLOilFA/b4lqj8YdTZbgGbL+z
fpSPcOuvT2iEx2rNTFCYx4lkprMGMvxjM9bDKAcSvAVSDmWPjKW37gMvKmOgZl5kb+Sx3UPrR9EW
6tYzTsry+XaDAA2pCy/WBUT+ko/Ie90r/vIMHANNmk9yJDhudHM44eCCEFsuwzX7V3wkV95eOpVv
ziAMrzIiwocrCXOsWNd+uHzD6gpKT9UvguQb0tKN8wCXBYugtz9Tufu4UK/F6/imfzAjdf78455v
APoQftblm3ytPqQXQHjcAEWueA+cBXKBGoaPR9FxRnMAPe1KytTzjU+nfjwvxa7GQQHOMoSujcmP
Hfq3XueoYbsVsZAObMlBTHN4DtDN0hH+OGf1KqFue1V42QuJ9h35JFDHXuUPNGHZ4XHh/fgPjAXq
N4LPnXP2xseFwaGlPl/S4PaAID0YoLtckIn2CSkchk3cUiT5FiYj7iAuBK/R/utBWnsADy4kIdmh
8o9PP6E6WzC2OE5RviNP8NLs2mPD0OkyQlTC7R7hm4VVLmZM9BDk22G9RoLT64i30tObEi/5NCP9
ZToRd8Ul/cA5iru/NUgDV7cEZR9vH/LWYrnkV+vFwwdkzUGAoS24IQcH+wSOIkyPxdVgkiWTp4rB
94L7yHpBgtnQQS6rNRcNry8oAe7802NvQRgTuuA1v+XMJ5KOHQiXk1bDpIO8PAbTyZUX0orgwWVS
CLjwVIobLix7JAAc680SF6vmdjBWAfxgogGZeWle8135Zh/l2GVR3mFBcbGR4VR4aSPN82ndk9kj
MT7GOoI8Dyb2TFQTN5ZcguWTJmyI70j3w+xpjMwfO2mp7ZvIOJnoW7T9jAukCGmmsvvuVlM4v5Ye
xZ5+mUI2BdwSPuvP8rs9qwegBdDoPRl+/O1Pdg4ulITW1bW5HOMZHfg/sk5x1uNJTD6UJZ6aR+eH
AZPC8Orv8c+vMVSMM48wF56BaUV6odAqYO5HsHXvy9Yiv+pH1opGPhcaFRBkOyqxUDbXKeEZtUck
yMywFk88POcR5OWwBXxD99t2VWJAg7VzvGrIELKXQM3z48V6MGQAPNkmaaTPkcmxzKeVON18YZDO
/ANfYqIFyoA4KsCWZ+1XmY8jdosDu+Mn46bQ1jfT6+OwMXH/8/UbptO4JsU3sgJckXf7x2qTcJkY
ybMgmg5TX5wXsR4PNGuFLRkGHc/KA8uZJZaTN6uuTOwqtiq6S91AZYIrS9/6erYSzUrLybzO2wB0
Um+ufHazDpTPPxsAruiS9Zhe4VPAjcYwguMugHnA9vhwuYt7VhwT50aM3vULdw/a0shZjG3w5ELj
xRCdCuDCPBPGWMIMjRPzk7sj1O29d8cKA4/7lqBoJvXtp4PIsFlRmELRD1nRvCGfwGM/9KwTTIu/
T6ETx/h0x3PyUazvG0bH+2FtnW9Ybbj8HFnWYt9mHMNWiAunry0nzmsv/4j95Fqs+VOxo64FQ4Df
sMtqvImAeHgrx0MwA63/om8eL0zRH+78mv5yS7GDebE38kHZ3S2fDYYjRiw4pu/i8nCUw/AZa38Q
roD4YX32gUg6QcINWcBlJr3HO5LlKVwVZCRGpHB9zt+E4VIwLHEWYAbspxAb4g3HYfvJ8Whu7i80
O0407scd2MaKqzG/ap1veDymsLsoGgV/HD0o8dYOKZ0evtEJAKsE/Og7bShG9rwuF1n4Uvq15U/9
+8jRaAc9VfEssh1TWsdyZwh0S/G5NaDOjcyCjDA5f7KVI2JC3Zi7hexnpihnIYUrLxOFgfOKIPGX
EThkneZLWNCib8EVgqEPGDhsqO6QrhnQYBW9dD4foX6EEbdGBgZggYHiXsGbdeBG/lSZF39pe1YX
3xAG4PUHum2tgxCK7anEeCUWRvts5Aa6DCi5O/nChamF82PLKsQ56dSfcew8822pJOSD2ElMbzrg
FMrK5B/4N0zkuWblN177z+/piIMChR/1gNXiEO8+Ojef2B9XlJ4WzuF6IHOwYxl6Zmth/+SDwg0m
hkHx8OtkSp+gJqRqfKXYRgDLb0litvM1P8iHQNMHexquGXFOdAiGyxbDPfxmMYtvfJaC24eYIH4y
a9WBeeA4XewL3PgJWsYnCwB8kEYp6DYYLVrREApW7/1VW8tvDMHo1dA+HPilfn18W2uHMKnqAOEP
X834F+8sbPybyiVnAScLBlpY6hgSXJ4W66agkSOAm47Fhl/zI5pGHwMouJeN41GHp/MSHIegS7oA
sYb+vjDREySnjje/Je3iLp5fAizVZwR1jn9VazpO5t1+jUs1nLvMxwa2gB2jMHH2732kOhDrIkda
koaNQSqnMpTm7DRhaJmdh0u8whAkaEV0awU74hfHHylzcVSGuzQ6QuWLQI4s8XoI+A2dzz1ePmKm
JytVCwYQcS3Is+X4N5aTpleM7Wdnmcr+KL1ZzlLrMOzfkMEHypPJwZh4M6SC+GWnWKs0DTV9OTz2
ybC0pcgg67Ij3YNsmaiWg9b0H1KYVsHN2krdWp1Dh9xCVH4WrQ3G8Uxnd/W8L7vwCYwew26MeHUb
N41ceOCnWZS0QWoJgKLsQ1uOYiXEN2MsdsyxoSrkNyADj918lGmaAvtGBQCtLZLLYOg8RfaGW0BO
FtxCQhL4ekyyhA8a0Nv0+mTQ9E5QnYEAwQzu7RIJdExn2PoaY1vHH81Qkz3LCZwkmI1wGJapsZXt
l94IY6ZIFALa+m7tjHSn1KGGF6DJIJlhuMtIajZDfJ8UM7RAKuYXQ9neh5VJwhA5303ID+ZgKt1M
Yg+kE7s/64680wsMBu/p7p4RY/xUFWJJKferCvMHOBJywTccauBA7ET4Mi3uFwvN6KGx54yZ70Sz
MyGvcTgdnzu1Ut6avvuU9XqbGtaHAX/bIZKnwLaRadT5YacvcqNEBri6HLc/dWW8MDyXBb28WGGQ
+YGioHA1Iqm6DcwE/qEjh7qBusii0oG9/w51nDPziYbsOokhO1xxBpKClv6BLZf8NrxJHCBI5CCC
C7lPgVtqhOwAhxQsotIDLvAH/kwYy9NnHZ6vzQbVCGNKX1DOWaqv5U+/zy/8Wz4iwXENMuBQHE7H
BKhs6Fs0ZniHYpVhlXivZLK104zicy6tq5V1r3HXLG9N+T5gy2s+kXOJhHN7Uyfj9lnaW8fqoO7U
QXHRnmBY2S4FatAl0ljiL52noYXfn7Mvju09cAjz1mz5vZCUXyyJte6f0pXtoq+SX63Y9Zn6Y+X9
QaqUk52uZ01ZxrFEKSe/VN2ple4n+e58Jgb4OYV+we5lzZznMhxZymLr8aV0r3co8k+DbGn6N7AE
09rHTxlzPoqXNPMr/DhmgRfG5dLISr/UCQh7GsGtKdbcxbUNf7uPD/po+UrK4dMOQfOQfBnMZMxs
pq3AzDPos965JZMKiTRDrKRgcEOgNTEZBb7RGFcwNQFafN5gY4iHi2yWlOFA1YzBgAyqYU9S2Ygq
GDDPQQ+VhDMLRsQT4l2vLwsSP22c6qam87uHtmwVAjYmLXDUB8iKs48TxvGobyTOI2mWmCrSao8G
lSOEbNqGh0qAk1Z4dwXWq2BaABwoxjO4xYZrPfCpl0p3JsU6HeFX5xCVzaWG49Yjj92sadgBmiC5
z9SPcVDKtf9UeyS6rdtOTeiYtV/iC/fgwc77oIb9rqBUmzvlo8oxiq/uYTsqHpfIG9pjnABO2hYp
sQX5L4z74EMXeL4ljr18GENonzvUwLPyNUn1Nsm05YMDUaPGmZ+Xch6jBGLMg5TzuZuj9gZpKPlt
dcTfIJpJgQf7lEhhqTiYp5Fyq8ZonyAjkLpbzoTuEruSYdF0uzEeLL/L5qXoX2cT4zeorfJVJzqt
XsFgqbFrIBW9VqpgHPfWjeds3jw51NuSxE27uTyGgbx6acZqGq2AVu0GWyDMcFd4jHjTvp7pZEjY
BbqbZVLpSdchRxYv+i7FTeQ+7adOgrqTe88hVG+I35Ibp7xTzfs0JavKYSRc4DggAO+W7kiViERQ
NRq2hscyu0exaJL0Kahw9mpvQhIhE8lcWumL9URU0cE+TqyXJ7opHW++R3NfZhUHic3ej7C2G44J
DeZJ6mxmVAqRpj3urg2pSdhXKVXYpGGpKwzny7AWPnj4ppl3qh3H9uIWt3Jq8w4nZXaX+/xeDFhD
qoav6F3Ucyin/HtOXzJR25mcE3VFkdkXPCovEkNIgwqwIlQ0VdBy84iYeuNLj7dGZd5N8LGkQEdL
xuWj8isaoQkiL27+ClRG45YspQrnEebvqbCT1E/ajSwE+LnyvWLqhCqsec0Rf/SZ4d0YX004RZp9
ubwN0BJbsPvi5tmcoWS2VZjR1cTgKAVaWdjT3Z1gQqkiHxJFHjbfs3V3TWExNWwnFOoa84ku3irs
4UXxqyIDqtrEhaXmjIU3kqGUPQ+dtrqXO83a6bdTSWuRPz8k6S13QDQgagxbqyfrExKdRR873nHf
eVFxLODmDkJuw8bktJjGH56jybR1e7OLMBu2CTFa4+b5QMPWUiQnsWfi9n+T1KAqifdUXKn+SGXk
XeplorMwOmpy0mO3DliDKiEUnekpDOilpH3mqJ+fGigEI09EAkvGVPU9FMf7PbSziNqjZdXmQVYf
GDhMTBuVM8PpmyT6rBRMOyeJVgkN8PGGcT1qADAzR3SPihQMemDLoWHvHqhAG8qi8G4v4wvoF3xO
sPVG2cS4JcRbyV7ejpykA44tf+JEQoEMZ4nHpkz2TBx2RIeA14KipcizOggMx5G6cIw3FSaIUxA/
VkgVcnMNWTZOVzbIYXGu7SXlGB9WnnYY6dMMy889xS8Ep17/Foge/TAqjvoKjVR+rplUIO8ARWWo
NcIFRdp680lGnOrAjEX5THYaAiMCoCFk1MTUEW71pMxyqVLvf+bysFghYNPKpFG16nfl+Y51yIkz
u2bLIaI5DzAuY87EtKk2/DvNMQsrJjgTwqQgOcxQEM334cLC7o6M6yC+ZYLCy4ge4+mSDDoEfmue
y/6Hdlr/4mYpbMOgGJ+GLfx6+SFYUwpRrjskRM0RbQdEH27KxVrzyejqAVWAXWFvvqDUI2QL0jQL
ZUYivYCBh7iNUSfEoppZqAsv8kaWWiIsXP+8mEeG9iICmJoW4p/8pgvyo8Gt/MHofkvNRqszCq88
GGPo8qUPxJQaIN4hoetbGkLr1l0qAk4a8XpF4VdtQI+G9GH6Yt+gSG5P6FDrfbLmw6A+fSiITclQ
hI3GOFZ88Vh4t6H6AmFVfxmYcDUrdPAIWHThxFq0gf5V7shB/CEkahg9xI1l4pOALCSujUcqFM2H
XHF9ZeZMbBjUuxNubC5iOhxD8Qmz7mGaLTuYftqKWE58Oqc11S+MWNhzaRFSFRfA++UWkJiVwkCT
kCdmDeUnbrWpDTfTo3uV6AmA+mFyfMMnE5y6m68ypsxg1ayBXXhAaPXGZpUb63ha0rQwEHn2gDhQ
7wLmXQ+VvWdVpNFNjsx0GefXpHy5D0GvYjVEOYFAjM2eCsyz4NdRF/9r8mt+x6aRjdo0trq5x2oh
7qNiWuHzlRXLyfbrcmkTtuRExIkPySesSYgOM8aM7WtpLOUprFCnax7jkRnZFBEmbAVp5MSbtlkK
2Bp5qiC1Ct5h3fp8rLqNbjQyWTSrxOjRvJMdR0KTnzVLFGWMyzTKoTsEGe+Gluoe4rPa3rljIjdz
BrqZfWb5DZbu84KNafqzc9ixDvDLsb+oPPmPVLPSR80fonghQILUVsoISDqPRU1dUdImIrtasJUJ
lbyIwNnkpCoXbim5DQqZ0qPygjUKWYqUaGKkW2vFAwLvlDMQWflgeLa6xtqegl2F4MyzJ/rQPWgE
voPc9ftP88VEgXMekxXm9JnQiVGPoU2h4aMNxoafMS9PElk1SHb02GeEyIhoYGoB0T2G+8azDgUH
qwKi6gRuqsBY5ZmyhNghnXxUSQyW2Ez6jqpozT7D5joQ6KKw1axIbYQMLJP+BWaHk8ui+QMG6DCR
MrKsGJ7CVCdKkfY9fqNLB2fNikAQ2DtPLTzkvzXq1x+EPTwwTOXYAwEhLJRh7Vl+roYJr+jFaIXE
+fWwC6AQk+dDxngKk0ls/zRymM/o/yYYBZ0HwTU9QLzFbNbWPW6DhlktNrzMJTgiGdJSMrAzcGmp
dfQvdnK2oHb3PDeOSx45XGVmjGxX9Hu3LKRbJIacQ1XwjzLKZ6HmhyCLq0N3W05Mo3svo4YA6ugX
UM9g5pKE9YbyNjnMnHR4922s68xEAObxVTk9zyr0KGEeOxCZbLzQIzlXOin4km3pcTYK9nDsqbqH
S10FVR+nGYBrxiSKj1cuU1F2MPIQ+IBEcrEF5WQu03jaPqHgygfrciJAAg1BGbSkPPH7YfkIKJ8q
w5Pyz7EP4uGwuKvMMXeiTukjowOTPWG1QPfyFOZxomMj+7xTA3Scz/RESPgDRxTkv+SwkqCEJFFZ
87P6+S5jHzJAy8e+OPXQ7MoqhLd2nCcf/oxSnbTskiqbtAnmeINczsnP87S/l6fyedbZp5PpUqUf
KSgnJOH6JPgBHcrImGA/8/veEnm/LkHHUm5ZaRAa7LzZt09S9vrbHqPIO01gRQqS81aaPzf9wOeQ
dp2QnTQ/DvUlY2ZBNe2d7yYmo7h3MWMWFKRHUGlQU9ZAtpR1mGRbhGcaAVsChB72a+o8hqlts2F2
jmE4SQmOE6pf9LcWT7vkU3OQQnav4JhDMCxRbvP0G61vOQzW5nzTlTIStYRDsa0wzzCN14cck9gK
P6qgEbIk60UXIkVhAmLAH55W1ZCFVcZ4GXnGaBG+QH3FWEC9fbTVHOjSr1lc04yiGadIA/oQgFaN
NSqvPqZCueNQwh8IctcKRkBZtlUpYjXsFZVVdmNcglqtcd5LJgCPh5fjISTPiOR/YzAQycGVq4d3
0zKSxAHWJs6W0/JGceepHNUT3hAdqoXbUiNnx3YY1lzydvCbG8Ni/j+x8I2X3xw7QWw1kXpIiHyb
4zDKFL/Ce5YiSE4hp+Mi0wJzKDbpDGPsQcHDYPsUxySodnuDiC0dl9W7DnRj0sF8OTT/OG9lVwMg
0tTQPzyXefI+QfjUw1gjaa046RyNtwaaM6RPPdnayo94dV023QcA+pRcuuzq6BCluSgj/GvlreQY
SsZQB9/FCvLplY6XhObJIvp79h5YKzxpBxHj+6NFpEyQhHfWHR7Ohmv/4Do9jSEdonwusHlQAkIm
Gm1RfGMNbVQBv62ksAIhV4TfKhQsnlhss5mlIAoaBS+en50jnmuU/SWNNcYvDLEtYV6OCJ4+BoeU
lvIGORaDuwFfa/1gNSBCxpBvJ3ZRZFIQBpBtUAw6gDyLlMks57eFk66rOnjA+CpSX3Ol9X7DNkcT
CxX8vlKnl/a2HEn+2ujr5m++2ae+qvozW8Tb/M8gIT317mOksHFi41sGTwZnuA2n68kJcloNPMB3
CY2vii86Xl2ufYUfluFcQGOGCzmlJVVH704nOtZbArSwSBDYfFW9C9vrTeGQW0kCeMV2adH7Cr6V
BaoBXsln3Jf+2JxMmAUUvgLAAKPoq8CBEZeV44NT5Y7bSmikYXyVzZ1VuuXkJ9SEeL4Mi+cEVoH5
dIkIFjCRzKkpIqj5Xge96RnEWaarBEke6kg88kFp0faLIle86LyRKAIEPZhzYtnnuI7vHvIyJuHF
IJAgsJBOI8hvEA64XOcHUypKrDQyqcoptJi+1FHjIPdeFPGq0o+4k1ZS0FP/9ih476Lu2eQkNAme
WHiDGN0EDeQgTXz7mGYx0Eo0MwiZKdroQbYZnmX1u0JXMVFQ8970C66qejf9pSBetAkm6h2QvGfY
2i7Pfnd+XiE5mqxDli6GupTCnYdj65/7N23vjfkrM8icSZKn/8jaQpkXGghd4uEwjhmTafBAujZ0
htRv33UCwZEHiBIUzfCi0BhvbcfZdwjR1E5m+sYdzkavfPo4Ud0lX1PCojrUQNo8x6DsPsCXs2/i
SAXgxxwB4RiEp3ppWsvbLeTS2YBTE/4CKwXZG0kXt/C2TwUwtDTZJSAdwVVADWP4PYGc5CdLKy5/
fvdjuD1MRX4dyGSMlPYOEj/6bQvViJfCViCfGCcdm/TzIEZix8QwOT5TMFlfQeLYEPW80SBqveQI
ZoCMIVTyk1sd72T4RJo/G1SFLIxAAVBrXSbRluHBZhS9G1JkyY+dEKY3H2pCMoU4gmDZLLCY4NEL
ZlAcfe6X/lkSlnoHO8D23ntOsPyDkvUDZJMshjRIdSa6blu6bILNOWX0kotbYV14hisHAIiGnbrL
S2juWLfsS7jm8lenQEN0+WVmrpL7CvJnFu+XlPu8Kv4hqvDVwv5HWSTsA+3LUJ3sXaW9TMWZJazd
2So8XiIz1xYaIiZ2BI0W62xbNvDcqCZW6d2X7bf7UYLNSHgFupNFA+CVv3RjqIIfMrhjG0x2gAWZ
EZpLXo8f1JPjwww6DCsRAjB9cyBG+AXxIEQ1cqOgFoGS5Gz8K3Bs7t6YRkZ7vPFeaOegdWUg8mTJ
Us4tzBNWFaWw7kJB9XjFAUTeAAkregQtHT9+2IVGhEEWfr8UT8DAFjqm0RUNknK9XejdjNilop6v
uEfJuPgwivcIE6BYqsuVpPgNPj9S1LFhtQESwI5l+NWipdwxr70DUq0kOC5PP53eOEokJ9LQnyIg
QMi00h8scBFtQI9pf/UvCG4I7F7wf7wztXl1GP5hEAWF8XRbdYfHN2g7Qgf9jlQLG5Rf9Z0KB1IF
iwhmDSxtWFv/zH+ooqgjoXB1RxraGK2YiERFrdMxhx18cjl5aPEm4sQoRlGN4UHGPHUT70nfUAr4
ozyAK21akxDBSAK1hg3PXNmIOeF2dnhuxByx2NIWFMexExxRidhAmWZlRGpZu7f1EyIelUsW0PY8
nCjG80TkVYu+Go4ZEm1h54OtsY01ZL4dX+hIuS6VFSgEWlufBTMk8o968X7oJbAD+Jm2FNAPSh48
c8p9J1ydAHBi6q3EL2B2hbKGOH+B6ssWA4P5Y77iwKRJ6zoJuEXKGgI/VqGpSytOROxKuMzAzCE7
lZOS8/gGRxLP5Hwzomtds/ST1lP3RRw9OYL5wwdNyKKN3VaLcP5fq8tUXzx2Dv4LyxEPHA7fjbam
gtV1Tyui/EHGwiLeq88vHkKOaZRfG47ialPHfwsdA3tORKYaG1E8TJ7E8ILHEupX5imHhom6yUO+
MF87uGdYRf953unnYvNgHrm1jjUp5YEJxgfZpkQsyMo+SLBfvopVLWHWpPa+gya/DlmzOKRNOpAf
PsUUZj43WWew/dLi+i3ueRHxBZxtT77FBlc5/vfxamjR/ZXrw5Uh8UJhAji5HUVg7WoofmnaCNE4
cwDEKGbIHAU2gVoAlP6Z4hf10/6MMoxgRNo0xDdbdMkl8wZaGjZ+tv96BxSi0MngQVSExo1mDZLc
Fi8OFvGM7VLiPfd6teYlcGhN4AjicMCaOcjkJcjW2vgsYC8yJAXQgAU3v8TZiuoZvA4nXz5GvbO/
QN0x8MCOWB+BIPF+J39jORJzsnZUvpYPHyQ+WLuJvOR3OnSdEKLbF746lKskofD5iFzQwse+h2jH
TAJ9KIAdpEbzAJ33IcxE0vcKNp0BqwUlISJbDEUJWX3SBiKqBXUBAQhzLjB9mBExnNL/5ZjuEiGx
0ngM+PUD6xx7iKoN2s+k+b0D0zMjlCN8sjG/iMuf4t080E6PpD1hvA83lssBmuPkweOHdxHZMPKR
55rtIz00IQpAFjb+SwwHkcjR2YNPAZGlq4dK8q8WPXdIyccXZ6suqThxA2VZpG89vjnbETOcTTEs
6khe1ussXj86LgVvCc+FJLStBPC0TjaWwHS5n+uYWcr2dlCLwI6PEO1nmJQ89S7Lmz+ixEw2yZus
C51VuaYWtl/ieT1OUFnc7DfJghazpE8lY+yBOBKhJ1oxeujj+IxIOtZxPqfKNZfGUUlOvLU0ecmG
F7W2PN2PRwCGwcbcIgjPSZVznY3MkRghmaBkM2GmEKGA3MwCPQidzG8nz2S8/ZdwgpqrhhUguxVD
sIgHT8auZQ00XR1ITgC5V07jiY2HPAU0xWXENqHhAhinWy2q3rQ1TxZTE7bQEROQeInMvHEfr2TG
jKjdLwzQsOqsihAZyLE4kLbMrP3jWSydbYuIc+LYx58En0Kml8i3JB6FkH4X7F9YON6E36esCxdR
nsi0o+cRDb39xban4hm6SQ72HnALBIKfoC81Io1pxigOk8mEjxyMHxLGk2WAThKFiZiIYqCFGWWB
LGGRD77w1aL2/RMS0+RrHwA68BiQCkAzqJhEE+z8RXqCGLACYzSuw0wdT60rxzlMi+uI8W55Ag/R
oHa+zJoXr1Tm++isVfphDsQF8iZON8ifJLE5wpmkAV4+0KUO7/mxYfgoUC4wVRdnHEg2GFPBCAV5
Nm2RBw/mhPqaCYb8pRN/RMjNsEA7ykqWDa+WheSXq8T3N/Gxz7YcbWiHOcHR5BDFSPc0XrvRlT5a
JuHgEjz5DH/vEUCsuI9k/xge9Cw0diC606VB5ke4Ee4abNGyL7I02GRoOr65iYAuHMxcs/GjxacP
J0z+Hq6LsAMwnGhP9bn7Y3JEAx+iDlvZQyABTg6DFhMg1cAZGlQKeApQVBBYEEdBEoEsQgAaPHGR
lNIEMMoBEWHI6r+gwXDD2aY48CBag4VzphIWhnsA2yf/hV85dSeMxaC3oe9DGlifAHY1hwktudf1
j4Bq7myhLh8JA8Q6RCTNhl4YHuCUhlsOnlucDYRKqr64aFBnoS+LYCCvXVPiUA1xchYbBVNwLnHv
aziLG9FkbZWP+44Hztqmm3pt76vN3VoB/PRI1KvVQ/ZYt4KEzi/Npq9xDnOVD4gYWbew/8WjW63y
1R2t+54GW6TkUIQNQ/QcAiCuGsnoHIrb+FycWLosN4qXcm8CimKKDuANfK+0PjQpEtfBVxNRbIi7
QMbg4A3EE7HebAp/f0b0DxbI9f3Lb2EwxfgIIj4YJXQspl8ktd01d1iRPDM2DGY9QttyivDd/MNf
aFbQghiuCJMXZAJ/FGd8sZ+kqTU+UXVV5T5wO8B8BBwnQcSGcFqg7W3iV0foH/o/YFlkYN1R/eIP
UXJAewDaYXg1vMlvzLrtUJjTUM/ObiwcGvh4xXt8gXBmbwQ3+gvXQf7h0WHKQe3Io8mho313v4gr
kkX33uGT9MVTVuD7CmMVsjTCerQykfJNuYUUtCdtcXjHoQD8cBA2+RyslJ32P06J4lJc6nP8LtTZ
iPK5ZVB8d04My9VngSSHm6/0AS55HPrOsV6Xa0REoBgzzRybe/shHXHO0ChGoFw+ODgEqMB4thA2
0kUZUFpW/ySR4hbdRTQLevZx9qRttaFOyZwzBI5b6nNqIC/mpJKOmYG1ofUQC1GK1+xHJfvdWhwz
SOpZKViJ3ChDvVwBTkTD5D6oZXCl7INJiihSSYeiLgchGDlnKW8wuQZZ0Z6RDauXkgsLQvxu/9Gt
AogMIBV4za6PHCMGDO8dX6pKgwk722VHsQR4foj3GuJ6jMOJe8dYBJrhhj0FSgBOlzz+PEs8HypI
PFa1TCw5ZWAYsPf+6y6U4cKv+R+zGgZWlA9ISClPWay5gPfmk/zOcc3WKPZFulZbxKs+eij5FjOS
32Flb5BfqkLxflTfgd9RyMMtgwuMn9b3Y28yYENXghogIS2CIsNvDuxDIhfiXaQozLixN+/qKtky
1mq2MlkIGEwan3ge7MX4jHPybP/jk4gD4aB/IRz5wb0SxSsQGzn3T/AIxgeoiNiwsYzHy40tPnON
b3Yn55sPgqsV2zoqEuPbZiubfO0T1xkTshybnnAkcftvEHoYtlAiaXgmFB/EEV7IoSME7cACBMDM
2tdbtu3NC5q7Hg1p5afVC+dgcbgbWKNxRzz6L473DndQdJrCK5RBGt4A1PLQULgluFL9A8uqX6dL
uzd/WeMGfnMsDidkJMEG0J+GI/A3/RMidb57ecZqF120yJzAFhe7kIxITCbdzAH4xhklKomVubAX
5dmk2UAeCR14iyQmXadMDBcJhBLYRBwhjVsQ6cbWxzYFqI7LKccENPlXu/eB3hi4sP3CK7oMR/ud
o0Qhh1cG8QInphQ780tTuPwshUL9ypfLkRHhEsok8m+qRwNof3GTbLpJ02WWDlrPZipBjIWZxraE
TRxdNClzrwwLOMTY8tsmFNtv6YqCgH0+yr5ZiZx3zHdIK9tMdxIi1HRPXShKRfhMQIToRNkRlUVz
GC4UPdOlPCdr0liBliZcCFEpxqxr/DyvUrniK5FgR+9JFzn8w9XcuFKicLrmF718qVX/Xi671Bez
KE5gThWIszAnHq5Ib4RbiWqiFfgm/qIsAvLg6BuKACw/v9CM4WnCfsCOwc1losWEisAOHmrdM8/8
AlQ5akulwyTA5/lnCJD/owgceS57KHkBmGZPPVMEycBUxRtZJAJx8tU+YjuxS5B1l/0A/g9tEJ+M
qhesgUrVYWhLP0R1g3ikWdPOsVEkm/JDQO1XjKAp6m5qEN8immMwAJ58ciotqu6AZpClzymOGxP/
8AhRu7Dy6BNwr7vggUEXQUPyFLERDAQpaFRrTU1P8c6kl3+FRc40FNNLBuqM2Dl4xAqeAocwT0Q0
UzRKAVUDQy3wBOZhOgKse4ijhmT4zCpofKY0ZGgnZSeM5qHmOM9NG4c6g9/ENW0c8pbww2XsLJ8h
DPdmXuZ0eozrlBB2AlM66jBGnN3MADSy6dDoKG9rNGGKAR0WLxUfRvoIWGd7lo54NcRaGho7ZR6h
tICV7+Q44kDYwirHcHMBnTpD7ApMSmHL7jZ495dBhfoFHZhkTy83AoaAnLF/aiILNAkpHXJ4KKmw
NgSbvpyCPF21NGWTCymB9Cf/9j4Bu7UZlmcjcRH2W/VLACo/Js2o46mo/ILRF9COh8gBsDKGW8Pn
d5+WD1mfjeMvLB2bKYUSQ/aLD8v7Eyi1rYfMRtnPFDTmy7yHNs4JnOOdB9r3Drv5+Y0AIxtDiCIx
AfeR8+eSJQlpKQCtj801M0YiuNB2xxshB4TNhFsR4A2BqHgvI/5A18VStgR3u6sDXDRrHcUvm50r
7fpX8o7dBzoC4s5EMJOrfrHJ0JWj6NySS05xTVWosmUALvrkzGH7Xbob+1J6rYdNyQYXzgIBghZI
zg8zTHi/GHRk1hKEZBZWOsBQ7NqPH2GxeySGeVjX3zc9EMpPFBOlvK4MULOgPzMjrWjf6TFgglHF
t3gLe6w720eHLG8dbPg44xHRv+nbVIix+AH5ou1wXq1FXDisc0Qe1O0nmQMIhQfSQp6HF2dX/Do7
zpc9N+k9nyOqMEJvOChCFH8cKLvxk2vBHJdqCrMX9aB4bIKkQ/8YWfDYz02UZxFdg4ST3AwL0Z3H
New+bhOf8qM70MhPBYbYa4iz5u+NL/pERdYI4mgb2fc8hG6KLyRyg66K6hTXQ6gIFgDDs8SbM8lf
WgyFbgr6DRMpLMrMDrYHZLb0cce49/Kc6Vtensm57XGzEkY2BWQUFBpFleDj9NEAqnbl14xjoL6U
mdY5UJBG01w4JU0cqCiteo0KxzRgb9MhWTdYDvFOKs46Z6hUnSEvpU2Md2v0wItjuu1mjbOXGy91
+LQ47gABu2zRGYAgFxNdWYGZrYNIEcxuLDbPMejmq95+DWBE94SOQYNCSg9l8iBMHM8G4tQCsSI8
h6zYOIS94NSkStGUAoLiMzL1G+hgQW8xqS+3Rg421mHc/eD8wlBzUvq1kkq+SrzjJLgGxa/CtCGm
f0PfHNfB2LHXKBMbIW+P9WHVMNkXyhSgE2eCe89Ta8votOY50maFJBN9D5B9v4HsYpX3n6b7Wk4k
2dYA/ERE4M0tVOE9SLR0Q4gWjffCPv3+UnNO7D0zbSQEVVmZa/3rN7d/yZVAx5TisnhspJVhZpfx
bqkhJ+pJFJunzaN5MATY5neNVIm/r0jj64/k702pk2D6l1igtGiUj9PoksZWhtBPL4zBN1nibCe+
g5OtXtKAapGlGjWkTyUWSrWkinLFysXEO9cvGjluE2BAk7/Tcn6RKHDIH+tTNBsU7WD5NszQwwoB
QP/Rkh5bl8cXnpCI3B12dN7U4vyxsxFetrWNJCTUT9XA4/xHPQIJwhS5J0bHRfukN0yfhpucJBwq
leKzx4HYand2lzYDKF1Skb6UmLz6Yan70mnePpapS+Plpz9u3DZ5fG/uDsebEqV/XyAthLRT6r7S
abYp+dXg8miKZdqjtZjmg5tLBdP/twJo/Zb9PGyqy1R8Tx7L57MwNj9sJWdgee+CIE52WIWFvlo1
o8Yxys/k7vUDhd7zu5R5u24bioZ9YKH3Trv+7qXj0ZgkjnHhou0idc7d36eHdqY0PmYbq817wShV
ne3UTnOwxZN5HgfndO+ZpwS4NhKLj4R6N7HH6L6no2yqDem/HsC2lIAPn6p4xAC8dErXZvrUKi28
GTWrv37Viovg0JAGuu2bqUsnmRnBPXNPKcuNy214E/X1YyymyMmkS5V8/hLh2q4OR/2+UsvFnR5/
oud+ct8xHbylmusTaztw5HF35+M9PAJlinn8x/ya1QvxQfJce5i2ZI0onvd4kZk2U7upgzYjzrO/
OBtILc27EXP2FJUPE/W0ev6osZiaxt4hH0k71V4M/P6PXNfdRHt/zs+Pua/Dq3l7cbaCw2wuyJ16
y2TAJ4qT453C5TS6EPYls4MUud4D+J8xKbvb31ZE3Qn5P+lpSitLHTHbouMf0Xz3q1pCu5JeNS9L
JEgHaMrgaCdj4HjJVH4QowqAvcX2+/oanCEbjx3XtIOHUylUSrbRmRdhpIflSSyxVsbkuRc9nim9
50/llVnH0yVzZAS8m2nVWQw452rKQL39P2Rfw4wN7t94pxt5Hr+2HDIL+t6CDbGQvFZXYN5E6TPF
pWynoTpM3+/HNFWTRoS/2tE+Unj+S98/1rfufUVWe50UlXaMrqJS7t4pHVeNZPHP4uf9FkbIHyXa
7L26q8A0amnKmDajy1rMB61C6OccukmeWSfGFYFQcEjyUDvajlUehzXuyeVVTb8k3R/wIkR9r9LN
5wI7LoMDdTINMhdKWP2vDMLS5Rvvvbw8f1wQR7bpbun6kJ5gM9EH5RIm51mmtqfcu4T2+7WZWOaw
n/Xj+Ut8Mzy9vExLHxnOc0oUgucDs+gTrg8bD6kQCbN11LXnRLpoeWdOJN525e4vDmq/CyOnlcT0
g/APnOlM+VovRC35djn2Z5AXnnD70bOzaKWiVesJliy0Qq4FZLiWEapwrPqbKvigcq2lomesdqxk
m+fGI5pROFcwuaja0jUJB41XldHapbxn0TZt3OqrWs0yK0NbylLNY9VvzDkkZgHW2la30WehWqgG
Wfq1BgiJtAcyv1nOKlSW2pNFjMsRh+BEJ48zHTYbGVUImAs5jHCdWki1I8JtKgV+3RUFrHVzBj5H
QnUyy/fwyo+6mVKt2KAViTmPVHG0mLtlfO57R3K96Mp9tQgL3lWmDaZFzWsN462i945h9t5yQpl+
kRSZqv4YJJm3VBbxWF9UDZfDMVoxeq8X57Ox4nO0Fx94apJxtZAFqqty78UcMaRNylGNXq3VYPqR
kiZ4ao7DVxHr1dD/XJuVH/bsfnLB8PUyJoVOMh818GYs62L7o5SLcOynuPIyvPN2FlLNQj4lfrGk
kX3/p2G69ScbExqUt1UnTLwbhPd2ryk/xP/R8ftKGq9h+K6fUdkfVhFkBlefLP1vx465WEu59sGW
d8vHGeGnvOi+qtc40TtzgmZ50842C39+Gib0DQ6IDH7ZujBMzf09sETO9dShgiddjlhywJvhgWO+
MzaoaIKPQd3oM/VHa9rgNVQdPuqJ7rIHa2y5RhtvO9xv1Nq3fe9q0RDQ2BprYwS0fe8B21kNHmUo
fWfT3I4edZmoo9fEdWuuI/PIiPKuMpMiXEnG/kMzHU37qwHxsT+H88R0uX3Xs75q8qasm1O2VnWx
QONknP46j6f/MtVH+/5FxBhnquEC3OBlDdfFhhuqSb6eJVzaeP0td1tOSDvVkHc/uTTNITslyXDT
Qe7Psr8dbxul3noMYVNohvS/4LuaahtB5efJRQXtIEbjvLyDa1xuAEiASJyeerrLEMLjW75NqCBt
+w84U0vHXJocySc8YpnWBnoaGuxOmtvqq/EzovOrFlqa92pmcnpbR5dPay5mXcMn8/5mk6orKiSg
VEEqmepJ/MlK/px/hsuPy/Ax5vzQOlZPn5vBveM8wCwOa/nUVZGsWsr+MVD96D3DO8uvxgv7+vrl
UewmY++V277RJD9k+Tu9YTHKDDe14RyfXFAV1qJEyc1gvPmcAyiWlZmw03zlMkhNVqz8ym5lxCzU
zWNNWmbrGSF51K+GECOLBpwWcJvKoWa+Y6aNPlBdV9eCS7Bt3Gq/jjCK/ZprcPUhxJHlU50jWmtp
Lh32BG1M2Y+zizDr9Dh42j2qw/BN2+rsVbY247HVU14NxvpMWeu31iLe2SuwRKqmjLV1df4oh5WF
Wu/Hqc283KWSqZtiWqr7aqrcWDXDX/kc1u2jRQnQCe+E/qRDozfYV3d+CmPVDriAEUwNll17zZY9
D7w0h6jUDSNWIHgjfM1P/dViQdqwmVbNu6Lf3M3yOPxHICd0xUvGM/BbdRye796p46/clBQH9pRd
kWC5+oyntbBqnzHFOYfL+1AGnGf8h6nHucHio3bsjTMRycBH2NJNW/wv1z40k52bONVp7YBqHpba
sb/v40dU7kNRdfjs+/65PyN3CztYebgdXWrUEPVpvzoUJNorDbGoXCuXFXk0lhNaC1fk1TB2noQ/
Po5yMyhXpecvyxxK67v5eTKfYxGG0+HTTeyl6pKF7Ybhnnj4IyphS8PGgMbbHKNDxayQevNFc2k/
hsMAsLqFrtqIs8CtwdmULapdoDXtu4CjzSfLh1ZQvz6/oAzBylz9FaXfb32GzMV/Zh4AJk0lbkKV
YmL67z5MTFCe2othPuT0SLXvBwNkJtCyYNnRViTWtIoZV4e9cjM7D7fdiFFYTiVcgp8ZgR3SQ1T8
sDh7u89DJ1HZdMCLbFfjzee+dzBpCzvctSbRlp/vJv5NFA0Dz2DJG/xsjbkiP7J7PEXX7n24/ngF
qB/vpHztOKZV/2Vavd+9Eqf/B0oxMYz11HNhLk0QfIOT7qWziLe9jPC4ZXVZpUAwg4mVLJYYEAvW
HHKRHc79Y+vcAqQDGAm0NMXG9f+tZDz3jv3bJ/agFoBurcwsfAZVbOfwacZcv8xhSDZXuDTvX1c6
rJncxDupKA5iBGNHyj1+xnjfrKxfnGYYPZ8bCO2ns5OaqJps3UMq5HN46IbzzfkVUo7Dtyb/7brH
RAdfI/eHnfrobk8+17fjRddu/Ez09cLLvticYOgK/MYYWfxOHHePaDF8xouhkFL4AUjg3jQIVEx9
XwegdnpPJPVLxcDScJsSbPrP5fW7TZxr4cUq+ZoQzBOKsjraUH0zUCsHgm550SnF+/qisw0P8hMU
6WIVlMHV/WypdkiFMjVQm35aSxyK6NhaoOI4gGmI2cZ40oGHr1nSrNcaNXKu2+Az4kaRv91BmwfA
hWAburqILaTVADJvZB+fdBBznOYYEQPWWNHKJioiujuruTvSMQP/aZ0DgUhajUnaqiM01602obzO
80s7ih+4qFw+Q5UCzfWxd58rOVnX4b7E/MfAaP9d4ucV2N+uxY+028d3abLPNS6V1zhLk2AdWNQN
TIep2famXQrTeHNz6z44FG9ZTnqyQ5TUZn6YH3sbbx01xjWzxe0DuJ5X19k4V8+oNIH3nu5GjrbV
Cxh5oyOzfn3dYnD33ngLMfVe95d9O1mYAj/aKBD/lJOiNflsos0JGQ9E2+/U2CNgJhlUwCaBlzmw
dzGA++6l2vyH66uGEy2DnUKK8rPiTDH8cZkosfsu4byo5SxweYjFLZko2aNdSQ5rIjBu8RF9RCqH
e/Mn/bc0SAyyEEhndDSlY41kJOENzbYz0z7q/X6yt4VEVmzh7ucxxudiEVldI6HFJbdrGiX7pyxe
J3mQ9gIvYeM95JZVHCBupv0U92Lkqbm7ffF851ASz0azlfUfJvKd5JsuARfIR+td5x7VNOjwW3Uz
X1cT3dtBhrOnGujtNBzoW3zcVY62unPf1PTZr5npBtfZPR5yRS5c8qNAnlOopBv5b2TdU8HnX5qd
haOuGKU/MOoOUbaPwI/6t+gU2+sAvocH/SyjMv2ooWBaf5WcmdvzbGfhMMmNIRv5pNfqMnJhVXnI
TKDNHxcpdQbdVvLcYjj9X5AQtKblTNdLiiCtPIalzpmRc6PQdQgaEPetaiZHPcBJvq8u6oYrPcEk
SrSWM28/UdHxeZj5rWrJ226ZqZv7ua+f5XCLN0T31mlXbs10rzi6NRNfhTci78EDP9LMv/zDoSww
cAvd876++3P9k+wV9hHJMyV0B3xfjB7D/b8iaK1yE8vm9aaPWvE72Tj80eUvVuVpukKMgHlYzveE
zOA1tH11qXNop2qrjm12/lOqrr1NS/5tEx7pzcbju+9506DE05tLsXnz9nEb58X+fvZgbx4ed8MX
dxnBf+8oSzn+cq3QFJBrXfAwxHae5uQSp6AqR4izbVPtWBL7amECS8H5K8xMhVXIn7vPlCqD/Lmf
UXeGDchEwg08Hd0fbcneVTzNpxEzzmZ6XGxruEtv9/62levumYfH2GNIVJXlLP/tBX48JF3of9+d
KHUew3RY7Jv2T/NRka16nBTcCNyyImnP5DG8VeCgTUt/KlirkRts2tkxl0myyG5uKCO9krSCLOGQ
TOnFscM7yDn2PHf9p1g1EzIxSfaZ10V4KYzLM3V8SKjCsZUcBVdzVDeNt0PO99hZmo4YWjdRBJ+/
PAWKudyEp3rnzOImXJAEu5KI2Q1mxciwoW4a6LxdVIofueGmQ2fDySEEFvDP4WBfLC8y1XDcmwKD
ROHqPyPCmD/7l5bJDVJepkwc7Tmhh8NTcK9UpDPfuB5J2y3f6ttZppscJdVlhHTmsH8tvbf1P+Rr
1e0TEu56PZPVxKO836HxEjiUS5++PCkOHU7Sy33eGZwwzpEQ18ZWjFznUnkp3K+Nz7382hredtLj
jWf3Wt+3UJxELfny1mod3fgxsPlpr+8RNPlYiE5tsA0/TTbaaEJVf3lrTm2c/fT3sX4MUyjZ73WL
ZT1GQV10bEtdoreIGCDDzbGTwGBp5Pt4nLkKNvvwVqcHEKPWDMWRorNrWBotWnrL4Y+iA5wwzr5D
15UyylQlSQANCkqA6DFORQ+txOP70LQb98LRl+DW/vjeR4ydW85c8j6pAUId/6BuonQujDSCZ/tL
8fb82hJp038E1Rp6VHT6PDRNy1GbShOniIM7nJMOoPig8tbqtTxFdodwvAYc4dShT0IjQKrNzXAo
VJehRH3o+NAgblJBzKNDO2todnjHr4nR9+5xcQDnr5KQ+tnqMKNdNB6ZFK/o1g/d1s1R5QqsYBQm
dfvGYvibtsQYuPzSa+jXoWMJpZEVYnvxf5PKwzy0aevqdZ69xztNUCAPl3MtJxbY4N5Jq69CmYmA
ZV5K1KUl5NiqPAyVfvbt3CslotTM4Ce24po/TZ7/oQnpbOb4NpgGRY+54eBX/hHiDDRBda2dwGsG
EA1jOwDI4/vc91s/0dOixujsfi/H/RV+nBHIuXJWftKfdSmplM+HrlIrGybjajvOuqQT4aRgmAYF
uMoYjFEL0oGR9csqkZGUGOVBC8Cx5qv660p4j+VZtkUi1q+ojLzq2JGNvbddeadifczcL+JRP5Tw
Ly4a9005wgAkqBrdwiGILjFaAoqM4Jgq9F7uDohCwlFhlBglQ6H3iLar6GZdbvv5d0yyg2WJcw2C
UQonuqnZpinTa1Xz6STgCIcPKSbPGCG4IbD7/YASaiYz7ZwDI7OGqUCHFSE3s9xVVnpfJOi50Y+J
WW4Ecp52LjGNZZzq/VQB5DHZ6FtRJi199oaxbW9bKl+YpBcqop/MFeM73KOTCGk4aQVr+Rn8pwrR
tJLpI0tUZWNVppXSN9pZjzwaWj34iTICvEwPcyP0pJ4E+b+PaviJ8rCIKftEyrcgOYYa7aPtN/JS
DEvgRr73qF26t8bnpYul4KHR6pm/o3R4ZN2oY2PZ37jUotTCxV6pu0kEVF5an0eU+LtoPdoK94Tf
KL18L6Onb/Ek7WXf40AL4xwMsbp03hT86u1l30Unmqv8/CXZJmkYlKAOAY0pNsPK1YXHKU/ksrfp
gG5oebgUpB1H29G6txzp5QpKWWyHhMoMrKvMxhhC2QlFARgIpoC+IfojcIqcgoTf7GE/CtCd5zzj
oNxQzuoUsWhUugNSQOQbhar2pLeuEl87hx2Cpve/HXmI7lRSDxdzLfpA0YJlNO07gmAVKQsxgAVY
EdgZIclkXc1568QhKq5cK3uo+Hc4luGH6k6Fz4+jaELAptrSuvfXvXC2Jj+woDx1HlNZkx30uaHV
3S5+XYa7OkEfr/ZRACL5Cx1CJLAj/aH8bD07DhpxJono7t2b8jrI0rEsyt4d97CH5ZFp+Xzb6uGN
RBnY69Mh1B2IlwH6JN6koCTZ5/FxWtPj81ip70cOwo0iGZ1jNzB8Q0b11XYxjEENGGU4jMlZSvJc
T89RP8nEPaDSeAMUkHcTTemvGdbUhp08xmKu4SXbxCk7YNQUGEaEx1ZPCGQz0KnsnBvjxAgWXgAK
8gcQHoZbRyGbysZTMl4ZeAPW4Ss7OWRtBGkAMv2RUqlTQCwjMFbSjQFkwQSBD56vOb1f3ov/+C0V
/j7Jnom8a8c244ulEeHPn+ulCqjTCJ6GwHcHUCl8wl39CQWDDZAuNNEuKs8OqlVuBoR3P23GGNiz
QFJTeYGEZ1pEBP/AcAEU91yHACSeP269F8AgAdm2/Iaenyce4fXLjpjCmhbshCMkhwnBpwwofMZ7
8MkZ3zz8VXlaO4+FkRySPQ9R/9At/Cn+u75nqhium+Gite5DUg9o7dTj0Xoc+uek4YCRsE0o7D6a
5a5pmhMLbBDdO7+RPHn6XMO7oLA/ghZgJ2pMPBULo3CKU7NXWCLrajj6rBo2pkrI3uVthT000d/P
XzOMZ0+flR+QeaReSzUUUNJ2in2+IwH1rr9mF/1Z9WhrewsINs6QsZK1Kpm+V6hnWgHlBms+5zw8
oK5/j6P0PKDi9+G5l6tPP7hLMRmtiJhoaYSxvskLP4r6SeQ5pWhY9gE24KV0n2NxvsI56cag4Mis
jQvItfZrqJFP4jNmP5If+THZ4rl1/zjXnx83tU5namfXh/F887kW3qUdA0jUXb0pIOkpSlXbjRrS
v7325w7slP/IEpFNkqnqClUnLhAOpGINS6mi7kFItQ/wQol0EzpYOoSP0O5olkgclhHVMBa6Wkuv
QHcdoeNVkv29PvLg6IrxxBcN/HFKiNfAo60vV/Dd8TfaoZzaVErDfJRvn/6QQi63Zb/2KgADbdhJ
0QICXcRIrS5bM+8dLAY795Bx2wwlkuCrh8pmYKP1Ps8yRXD4cvSAtOofITnrka0QyXxV3cxFAYE7
yR8HtrAm0Fh1lKsjWpVSnrGrFWAez91PilC2X+yrs08gRORcpH5blvbT9FbPGf1igK2d3CfPg2M7
lCZa/uYdac1mSi1qksIB7PMRwowC77I77W/e9Cr44SRn4cdZNSyxbKaiIarmqTbq2QlwoDac6VFX
PnxAgkMtfRj81Hc1qU+zDXnLLVlZT7LaAXS+UNaEtaTBdxGL0WKe/ij2z62zmqry00SkRPhAoA0w
jD4BP6uxam/aucHlL7wmDtefYsaTIzRJu9mWqgHWUTLfP7YM0wNgofvUCC8651kABZIfZluzY4h3
03E9XHzPyQmYUpqtq5kZRdc6sPfQU59dG6KhWfGLvWy3xOQBOJ+ZUJ5DAA9vVbXa3D6emEbu0paJ
xv3NqdCkzIFpK9kAPp3MhFodPGVC1vlN7Bq44yA3P8oVCvgIJLByHAW4pTA7NJ13r8byr9vyBqNs
MWQD/fgt6jTcNXD+PnaOx13ToDoVOTFD7B/E0F0SGn9M6a9h3Rb0suoBKHR31rhL47JwDM3ry/L9
15Cztz+CbC1759bzI4BPj4pe5OmSTkfZHlFsZdnN95aSBePk33P8avI/+rpVir2zoMLepr3l8VIu
6EC0zyW4AUkcSnHl0Kb1bU972b/ydStnBVB/NS4MqMHoKZ/Vu7FFh4llL+eP+AVFic6Pt6KTxLzW
hiGJR5ae1QZscWoO02MHhiWjsQbZV2gj1hW86K7uNR8BN9Pjw5+0CK7wVIP6zHRhWgm+EeXcEBSi
2Wgn3qGldr7id/iYtoEKXCS09KVurpvfV0+HKv7hsuqTjxPvZOJ9lh7hGQlN9dI34tlr1y5UI6Fp
e/27/dMC3poaPF0wqek1yqfKJwSDACVt2meVZ5RSnikUUJDNRqEtpz9ZtcN64tcaRQzb6qp5mxxn
4ccV+7DiSP+fmcjHjrU2uI2QK5yEChQkSq611sWgwbHzhbSwjcemNPzPf4HaC+rS91k5A9tOlmJk
cExPcy/jc2iKnYFMNwO415qOM8N828C78tQmh1SxgAnE02/iRxrQcz304SVlmmtowmE7MqG7yCb3
Cjc9z/4S7erLv0j3JnCeipuNSTMmC1BfqEh5hZnCt/qjjRC7gvvDgK9wyRRgooN0KepjaFiYrGCb
KBg9B/itJZ/aDAyKvhrwjnAdvHU32x1yMX5Bk8P8RI7YoU2sg/2RpnP1zeDZydWXf9CqbY5NGXVV
V8ZpdKtzMQq3uAT6DsrkMzr679lR7P//a9vhu9uA4VsLHhhckl+OegUBfowA+jPZdfaZutl7uM6e
FRRb/t0ek7AU8wFXrGCnhh0l1y0FsRv1s1bN5QyrdgkoLgSAMACrNkXr0fWdjpO2J3iUeZrLH248
QTjv4kpydKvctTwdsIKnSRgDFn7vcK5TLDqrgvK+bLwaqK/uSTBRVIbh+ABX+umPMH9SPv7fRhsS
LaHJJeBHgmmId3eeOTmgF9CZBoDMkcf1YEDXXEEE8rP3nn8C/3097MD4HxXFeucWXz9+muAMB1ze
BgsGv0QC45lXNDOZmmzjMbwQDbaceHcyctejlnSonx7BNTHjMV5zGY03W6Elv8heBzE/LGD83k7p
FSlmkptYaQYf5dMRDkCej4d7HWLjO9I22NZC+i6YatF92pwa6iK/0wFlj/3lWL4jFVGR1XHQgmIZ
Hbqq1u6RK70C0W+Hm5CTit3KNmmrJyZ+UlJnCHhn1DqkruZFbIPQuw1qeTabaST75IL6pmntflL3
GUpQ2CRxiKJHviE9qJ/9x4EL/zu9CQmc1zj9b+P164mJNjxSPV4ScU7zLN/jJQ6BuqcMgcgS/xFT
a2KoOHqabKBEQ9rWdlU7fmPwm9k+d575mBFO6a/KEQwL3cM/AfXE+111MUz92Xt6RF0EomD9p/25
Hh8Rs1Kd1fD0FTj/GTzEyvlXT0zawYdn/xIjVxH5jHiW2lUe35gfuVrm2Fx95ialifI/cJg28flS
O+Em0Iw93x7fZiytZMzeVA9gzDj2Vl5RsXb9CoOcjMNGYcx5jWeo3hhF4BGd3pEL+S1CVQzHD3CW
8HsaGgkN+kQR17AYf6wiHS9s1q6IplPPITbiwUBcH4qrgIXMwa+fwlvwFaHlTPzVAodvgkvAKojq
1PqsACvLkfVvmRbKxYYmcBWEF2vJaqAXshQ4bG6mDfoPx0trzazPYlVZbEjQ2xiH79Ubc6Mzj3vH
equx7FSn7CNyA8CSoe/uM5zEYbChISvUS5M78QxzUY/XRZt46WS9aqcwcVpvILn2LXT9amliRaUM
yx6+2TqzCGUXVk5d+KU0TX7Jzmx0R6PIcCWT7/TfkDbWZcs+UvhBAISgBLRRuANqBlrxeNun4bhF
2F9V7fc5CuO3EK6MNRluh87hw3TtI7BIkHja4dX8r20u+kXKXajQUGu9UGik0Z/qYerPwwIi4MXd
FL3auY1ALTV597XuT++Ru2B2Oi3f/Ry0JbZwF8mqQawxQNYFMVbJPTQxejYdDWKcRTvGHNY7VVNV
vSGszMOz0qatx6VevpaWlM0JqXvobj+K7yepy9uPZMxA7PG9gmE6s12v48djLOsOrGhi7dHwwGA2
PKKlEUGmglJx6AIiTu/XeJqtEgMex69xoV6YMIDFHHk17/CD4wia8ACTm1GpXJ18vL316G7Wj/7J
0RyEtUcjmzyA5xjn+3ZGEYC1nNmAItHefFj3w7a9CgJrOPXZrkupvzQgpql037HWjtBNqFqoDqcf
fkrnidxwHlk9Yeylh3gIX7H5h2Gx4VG2r2cw+XQLJIWZaeIZUfA4YJqL1o9J/0k6UphJpr9e7dsr
xMcuP9DwPWRyRYyIsg/0IkejjA8sbQ0/8t7OI3fDZv66S4WrPmht9SpZSaGJodKpu3vWLmQY9R0T
7oATsdV7lBqnYGG37BebDFnQT8av9k+x7tE2hwXBpa41KpZlH2l11721M4yoremmQ91xe4wVIqF8
oDntU3HPNxD01cDDsvvcNc8yhQNHxSWAc2rrfkIjFmduMNDA+vodjajLV28OY4p2yBha6THIPLYT
J8TMIdUF+CTLtxmeBGr7x1F9tNC6aeCP4aVaIBMCGtCwEsTD7Lf7am5GQOYZ3tV2b2rdTiCqbR33
w1J3bbjgR/cyEyLB8Dh7Y0+C0Pm1k5yH2TeHWFa9b7f+Sxq0R2pZuQ/S2erxR5I5nmDRT0fguccn
gPD4Gueb2/H6240Tm4YDN5Y6e2tjZd/axV2EsvUdoomfeBiLFqDl0bi12RMQaeevLNKqDhouCzto
PGZhY81stwXDLgYx0LYXVjAEqG7u2drhSuL9udSQu5D2IkC1LxcJuPKIEiVsLclB/E89Gv5PjXT7
5kPhojZvMxi4HRF77d5Iplvul8H34YjLAUGnAr7HtsxbdUc9l+RR7g/qJHz2T4iWO2s0+Qgzamhq
obVc1X4avwuBHCz49iEvJytk8ob7D/t/20J6KW9bjym/UBaA5Rv3kGSYAxSTvc3Q8B9W88yTqlqu
/HaNP2Em4UQbrse73QjNmcSH7804PN9/nwUMbAC7x5tFNupBTF/Qo4glFdi9ywoQZ5+SOc9Zj4vq
3/NP3AmqsvfD+0+xBtC1C93gNvbFf4cv6OXuK1/LDvDQ8xBW+FP+Dd38VuWsP8oK2MG2tD8xfDlH
Qg+Y7a1EvIcz6zjejjfDMPEIPLHUmDM04je11fg4pqQfhx1tMwTRa/5UwQg4vyeju7YfE2aS89jp
C3VD3Xkg8xiVVMS0jrXSAX26fqpXF7Qdjzgx0QwOSJDOs1JsnzlRV+kztW2G7LSsMzN1Ukl54862
7Mdi4MFjxOcrbwgwh87WyRggToMuo/g8Cj2zGXBP1uD5xfl/dgcitXO4g2jQjezHap7vK+04c7/h
rIS+IXQOeAzeQSvfZjDFEuMSLSfn+lEHFKawyl15wuuJadeymuGoYbpV6Bg3dO5/NTyhddhoZrRc
soF1RRmTwEclrZ/TEEVHmj5VacPPAsI9wuGZDgclJgvb7YldZarb8XbnPpYtVYstqdJoyJUSiBw4
LiuwbHBCmBrjd70I6C50YrgE0++AfjjwJSk7vLcto9wmLKCSHdMQY8mgk36KweiAXxKdHQ+a+CxE
K1qMl13HU3/9lS0f/uQ+fUMDKrZrIqg2j/oLICql9Cyt9NRWkzG3rm9PnI6QrnT/TM6NUgLSse8F
bEBvpQi3rmaUAoHkltEfRYXJcV/VlNP4Gfnm5+w0pba2TvNNNtTs5u/Hlo4bqKQrmY6XbrOXAu5T
9ED0HDEKjEDY3blF2xm2k3JlEdsbZXrN1iVcIt+T0yFt0VeRvpd1TnsmP9HmzqFd6x+oS57ibW8x
KHWPs+1kGvVzw1UudEKh9z1O6NLI1zSCmk3yBehEvEYQ1uQBuxcoeLtBQZGC41TTRM4TQ23qhltr
GOGaDpLpuRGc+RRclpHmh8+fy/F3rQ4Kl82Ieg4/06kr5ZdIrG9m1OFY1Wb9GvYZ8KI5qLGcnIFi
cvjk+oUqLtV5TQbAhjUqiRP0H62kOknxXLEVd1NVZTHDzAh5MzC8nFyvathSlB+/Y4uA36q/t32F
e+Gvsnx4fb+sDK2Uj8fxBtaWrHuJYdBO0syGusi0zKh3Wd1VNJu7TsCo3EzzKm8PQj7Cj5uh4vlQ
RhxXNhqeDRM+WJr7RocMn2yf9ITfAX4Ks9/Yv3b69PWtCo/SeTmUJK4zMFW5/paPnfXIqMK6Xo68
gK0YX0wPBDsH0TMIDlymV+tudKWS/WIyiC+q+oV941bEx1d1+015GpBqV0LBJ590Fl7Q4sp1Teaz
gX8BxSx1S5pMZLtjDNpgKhl0jGFTWUbnyS96MI0Kw/CLyq2lnD5hhfGzbxZahVkGAdKBYIaBALQo
xT9heosvhX4zZjNUU3QJkzBjOdQEe8/uc8M+ntyBN5lHSILDs6v138vblXvo20nJTJ3b3X+rTdFs
lLsOJNPfsxt3DdpzAXfCDn6HTNX9mFnt9nvTDbXuk14fadyQTL4kZ5ahIOBEdV0rxvdgLlimX3pj
paTQfUe6T41o/YzuHtU1jXLNCxjQmTC8qkpRcitHugODpTFjL9M94jiqi0G2doqP7YSpwXjzLtMl
CjkuyQGhXsM5ouQ2j3O8OA23H/uPdSAWCkrpEwSbw53DCFxLtvx2q7oasFdVbZzo+Vc4p1XuhiFf
y4sCnfGMgasOCexPDhcGnIaSep1Aac9Ui+9a1bQyXl+2/fAXGMaYcEMnpSxHF2BgKnhVjRdroRlU
CyRGDrO/2c6lmTfHxm5saYFTKvzUOBmfv5/GyozUNSF5iGGhtQc3klS5L0hhPsbz6/pLzpMupNhu
bFGS7zVOoHDItH1vZ5q65B04OFgGdkXYJSUtWLdQ1zaSIoVA90On0C326V9BRvzvO4WhzVoVOkSz
5XzyW2f/TNTaHhXFtz0EnSfgXuFf1h9zX5MD51kJ7LB6C2yqaTv8E+DbgFgGCIqlXCP5sQpmM1d8
CJAJhlQU9p44/JjAtg38XqYUBg+3yc6LLN7OUGIQTKqywCGobN4wv/DRsxoGwxTPuTW9GHiKD28e
/WXPg2DcbpI4cygcaj+T8DUBiEeoXIHjFoPbbDnCOUfnH9zffLDitykgTyfnLmoIYKYIkHGoBSD7
2Hr5iN781TjZ86jkXc6crKxfx9Pxk3/TcH2MM07ZAACFkQwDm9kv2RVzhuY4HL8Fc5Xs+PQHPPoV
DrdwGv5+ah+oew6UVNdazecNX+aIDwEvVBEETjOoiiiSW8vm86Kzv5pQ+jzV3ZxQ2ieCvyS6CB/E
nlmTO54yjvRzwTsGizfYJsCDfFd0Avbke/42iyl3ihaNqzpg0160k6Mrg6SOM61nEvszg9pCHWVX
gBodbyZrNqxwULiW89zvdCaIQ0iDh7khGqWY+yhU6i5YqFFeNRdGpAIkMjDFkoZIv3S1NelOWTMG
43JZwTAfxkOEWc7dyuGPKWcrMJU0BElxKVqEWgB37chIZUhMleuHy2ZoVzlagdboqpP+2NSyCNlu
VbjyjaR15Ef/ikcUFeVVDSI4W4a/1Xwgl3RONjCj4tDUBOT5xuqW45fJcuW1M0dKVLYztVABoL6M
LE5dyMSwYcWiKB9Vk41kfzo2WnLBF5uWSxXw+GSYjsl1GU2Zuc3PKUBrAOp3IbuEUHqQg+uHobcF
Hgo1Dekc48wSJBtzTuM/HuaPCVA64LHWZbaeUipI4PTYWT3WuNPFAW01m8l5JFwTf7B0Yi8NJ14t
L8zGKcyGwmyNJt43L958Hk8vwBp1cBoF9tYAnBopPrV59v7XslycP0kTnFY6uzsjfaw/RxO7LefT
ECdm30AdSPQwaoJzyRY+tx3jHiCY2PaV+7b9RC+hGa/S1mYA5xgcYfBpq3FeBH+BdDA0UgaaZIy4
bgVgzvBguKPAInSsCgF6v3yhG0XFf3CA8OrQr3cva4DMkQJwUKwt+7fo+f7AH7YpSgLoXd477HX/
gB7HYARAxZ9iLSBUdG8/Ef0ED0hcFgeFd/2sMOAJoq1q1sGQHxwES0R5h8XufToIIJajoyLNpC4g
i5vCz8jYTMUm0MbNYKYAhjoYblIbKB3CcJNzWazWBzEpfxUDmtcw8VPuJedY4p2HgznaDYpfqh1F
DvKyz7tnQWk0vHih+i/72QKCjst3IY462bLTgrbeUWgKf9djNlTvj2Ijz+wkZKGGdnY9zjrrnFs+
Q23RlW31XDX4TwhZE2jqYBy++gkie/MEGdL1hIimcnJI0o1k8Ccfp8jfCcNWreyuLEjtY12jb3Ou
9BMtBkn/HIf/ZJPjyqyJYR6CQLODe/DJyYw270IiUd7+kesf0fLGuSg9vOkROofQEcTPwQEtMi4l
I1lr3fCXhQar9UrerxMtFpbnimy8lcPdf5CfcQi/7zwXol0rO+QlIgC8kx9kkGZSPaaan7ZJgr7O
oRRR68kKjWSvli4CP6JrJdk97YBH5OinfT1FEpeKdy34KxNxHhi9Qyt7ERj3w6YG5f7JTSfVm7Lg
f0rXYz1eSYdr1MrDR1qX2fLtIUrmGOcEui3fSuObIn2WS1ULfbGhm95OIa64XYj9rRZbFxnhb7TS
vdVo+7Y8Vjejmw2qs8KXK4rDjm+dQ0/gveCnwVJU5qKxSMgBKRdb+VZpfhyUtFGt1UgQu7E2RdC2
VWK43Dokos1o18t6GA17E9Grc9uU84jG9ZL4n86j8/q8f5f01N1LI2eqPy92r6vqyUayjnNw/zdv
4viWbu2bj1r4h99uyPdJx5tR4lBNtlZGry6nPXicG2c7kBD0hFSosG6Cm/rLTuF7gWYSZQBa1UWv
0L9OFofGBqESJWHPPxrNyQppy0RdvxULfNQriX5xePOYj26l4AxTGOU7zwHt82Pfdj/uKtXu8Rbn
h6mPwvhQf7/iT+f+R9J9LTW2LUsA/SJFyJtXkNeSBxr6RUE3veW919efUTpxz2U3IGTWmnNWVVZW
ppwbXfTNWvTA+a/FvpXuZQaT0eF93V/+vbeoSq//ljvsRzbtFZH/15X6RQHW37zvrq3Ve2pwdrem
+9pktP21ulJnCd1287xHAJwp4o6V+ejnc418ob39lSFgPpq9cxwp5lo3JbRGW7dsOOi9MJiOU1/H
X4tufnTyqF6WNzzgCmVsa9aqfx/OP0oHAxCvqU6mb/Fv2V34WW5cXPfOT3EHggkr3Khh6tYr+Oin
T0aH48kwNWYliemWxWlo+Wr8oVzmVpz/fR1mvnJZjOjXfM8bxfw5NvgkhqHdpJb/XRoz5T4qp78W
YJ4dxa5qaTz9KIyvlBkQPDJVn5ery8587eCcb1RcyIEp/fiEeR6kxRHb2cGNDWe2e8J0eC/2iGDo
n3JA6R//lDL1cu/4q/BVScqjYi/FuZAQfinJfeUGS3MRDBeneKTW9r6flciUgT0v+c66v4/1nRpc
6KSNJ6PK2wPVsX/5LHfXH64LIC0+7EsgL8sPt4PzQ6qzWFQzP3QFHoP0yKZfK6SwM7GP/pLbeBxY
0dWKXRPTuf6jf5BSO1xoevRnb+UhNSEQ88K/iKKn6JoNnh4oT3goBh5mjVuLq6VEeK1uJeOtWUG0
p0McdL1tAPT2PV2HxWDdYxpBLkzP7UPHhiDDKeDnVWas995aV2qsl7+L/+ZZsqnyfSBfCnOhiR/1
gKnmksvg8nb5WWiI9YzIDQhNWgH318l7XuGQHrIgdxKizkncWRdo/ywARN2Dkf1Mjaeh6zTIDUpJ
FhzE7WysPim8PHK4qaAummPIxcM13B4YAZynS1aetwr9dFuMdhlS5DQmw+yhXurruuC2DvnD8Owr
9TkaFvrbj0q/0PeUQ8B9zvk7dBpXEjvstqhZyazp++Wew2H2vuXzayvakA6Ml2OzTL+rNjGrn3pp
HrqbrsHveX/anzvNSqXaQwb6elBbeu+TXqFgpWYGdwkg80Wu2fxV4ze+Y2tb6ptTf3xyrQBjSsmH
+lMGPlAEeJL0VPW/L1QT8h+ZY5M6YLTtAIfpYj2XHCuvBdxCpUbvMEBeO3JBvXGIcp5PGgW8Ra0s
LUnSNR+3VnY+LH7Me67gOOc6YPWWKkFKe8t8CptlBDbqVCaPWA/O3qaj3Gfh7/qj0Ff4lcaPPs2L
FJpyN9vNdzMKwMSKe8YDsp1uA6m13evsLQ6urBG/+8suUoXK2EMXiQfO72Enibi5bz76xe4tOKG7
TPWI3Jn7jGFl4OAOxN/WDCp/A4DXoepZ6GB7gEoqQ4NdaeOR/ENyHUmPR1mx9+6yYww0Z/QHAf5w
/LpqagL/iYOlu+BDUMF1YZibdAvMuCkF85uSHotyL8mR+89S29TD0yrdt2VTKO9gKxMk0V2XfSAM
utPpcAhaN13UrOystZDIJU+M+5ZoG1bOEq11b6ndCd9djm4tT+w3ZMGnDezg3Kmd+6z81eAfgIfv
C9phaKiLv0gvJzpDoSJKPcSnCMWuX3fUTCgD0Y82lS0TL90VHcpOkEPnrGv0VtC/kKMawHGA+LGb
V2UY4UZmqejUafB7emnW8LrUTnhSGbTlkJWWKOnLjlIUxh5zQsTT1LFBUSz1p8Vw7dh+cIu3Htyz
bAJQJoJT0gGxPSbvt78HKtd+MO5YDttJLULU6tQwWi8znL3Fnbb7pKRayD1uqvs/ucHinV2qvMKB
tShFKhOLZ3p/4ZWZ62c5vMZx/DvThzzgQCbZoXSy/DvbfUzD9Jaj+Ume006Nt/oFnwi28jNrcEz+
AWrlUEIhpOlyazHkIQDhYIn9feZc+7YezTAMLKg37e7Fm4Nw2TOa/V2x0txGS+34IfcujEoEAD9v
CXxMx3FQ+ITG712R3GvhL1R82lt/kCa8/QWPfxbGt88pjWnSSaM5aELfmAIzAzTQguO1/1TSXY5W
6+gr5z5D/vbRv/XLXmtXy4bhhqQoR8R98PjhM0fJaJ24WplJEzxDDYh/7rvAOQd0EXhIMlyxlyao
Fq/HX5Pe1XGRlB+xtbLdQj/vP8PicPcpVhfI/VbJXXmrXX3xec9Vc520lKXmBpz3VOTqQmd+uJ52
CeI5D4tUJORYw8y4+NuV/YisI6ngjmubDCv9E7Mr7z4Cx/4Dyz/VT/OPMTQ0xDVPtDbW7TK1Xc43
i/7BontHRRhzGMGX0yJR8gSlwvyKCmXVfy7lQ+ifgZe1bHoY8A/qWC/z0su1Uf4+kY8y362M0dX6
2fdWblzP6ApMZQEN3I2BLIsr+t72pk206VvKuMIyZxSHcnfeoYbNIVrOLfSoCULjp5Ep1vbtbdtL
r4c54PS2XZjXctoNQYch0We7ayUKd5fk+oEnTgizZ2Zhnu7fQIx/GfWEAlsMVTw3FsEZcE9AyZo/
tuB+aIexCtL/1qn+/ZzWBvXBohUvQabWsVrukiUJQWwknaMlGi0qzT8a1yCcJzQSbMTGvK0TS5YE
4nnTTv+1bXtnjhedsUqMgXB1s/fpSbaxG33bwVgqY+ZNEu35HGw1fooaPi4OsFt2RB+BrH7/0E/Y
1Q4kJTGzjH9/aRWe/v9bVJ3O8RR9WyLV1HoVtFoDMWl268AYAmlKjRBO9HJCPh4i/WVALNBQL3Xs
YgMocgN2dzFur3gpwXh8dDRe+tQS70xZWSnAXLCQ+tNCkPy2XSwXq4X2dTY6npsxF27z4Z3LoUEO
Ak6vTUO0hzlgcFk0AKysBsZ1v6BFCRHq0FR1SxZ9HWZWS25ArIGmL8V/l4H0Yw9KFioAsoVS+zBe
tksKpyDXvKz+6kL2rySgPQ2Kbpsmw/YPedvJve0G7EFYmn6GS9JL1rYCTSWGmrwCCHpsVJAgc9F4
8PWCe6sVAxnyOXXj71U3yvLSgfEmPfSpEv1cDzig7zBvg9A6EaEnXuq5N4Zk72TxiG/qaqDjos8p
ekeAtuBaXlx6NhClEQ08zKVZgCLZgZ54tnXqMMM0JDZ9r4xKbi8ldcvg0jxnOifCeZuW+9CFvwe3
jNzhsmOC1cRCKLvaG1uBiNx3hNdNxfqvuAgx8/KMEbmObqdsWJ0UYk/Gei/t/KxTKNWjAZJsOoB6
xNJKz1vKDxbS4wHkaGYfXWqAoUTfKu0UaYVJQrKjjDXwJmN4cDK4gVNUFLlmHisVrISmjGSmu6LX
1oObrDdITzVcwFyN9PmlDarKnlvplqb0hjJqtrU4vfj4uK1k33qs/ugBDBZzNjoC5eudUhe2onx8
4CKXW2YZZmNigoAa8OCidgm5wbt6KYXMCdWcdy8mvB/kmjpZrf/buX5e6BdWSwivNN3kCjnvsNDb
/MGRNDu26hRbwDRi9TBOO7pgEYB3xivUbvOlHSfV8xRCQA6SsOUSvfNJPY9xNzwSj6WofOifJSCW
KXK4gX5LzQZI3RMU12AJz/qEk1Hs1u8uLqmDsctly2Awe9PlFlKcD/mPpuIj45N7lWhNr5sOR1rF
YWfmtKJP9KbZ/B8akvnh6KbaAJ0Vlnp/dUZnuM4l6TG/cmnhvMb0vgUaG82cR98Ter3/azs7XzBE
aBBoaCD9DEnNalMFZOXqtDJX3Oon69eQ8nyYaUqPCC4g19kQOLyakOplu2YmEclLX4iWuDKUMpWc
48Bco0U3PDFXdtTETK65F+cCGRTH+aq/fQ8uohFD5B6X+YAn9O4iWJZOGq/hj99xcrvnaTN/qekS
IVrZL4UeXuFAY0y2RCv5Rlin6e7o+JHPyjTDsVrozFftowGwkUBtcfuORHlf8ODidlPN9QrG/7vp
liFDS+IxQm4xlms55OhxJxyATNAeX8p6O0kBrrXHVS/EoO88CVK7qVpmMBLg5NYudR/tOZLo7D8A
cbpPtu22aJJhT3Wp0pWqWMLrA+3Mxu5jm0CI/XkQXPOp1hJuXxxMsS4QMUEjqxFWIxKARKagA/4y
6wVr2+vsq7YImd4cZleS6/IbWXVS/yoL7hAvjL++H+Ag98tBw40xUPTUrjHt+teJ/DsabfTcjB3v
moX1YHoZllulkW7lSJ8vuqqWVnv6JEBZB4Dxbir2/L/7pm6XEwv16h1PvOpoAxP47GTM13vu/Nda
6/3UcaGBuIaRt4yjXlq6FtrknWkXnyc+Z+X7lqehVb+1UwZqWo9gRC6T4vkl0761831MYB+ye2OG
5BKuPh6E/l/K48dQFWdywHW+tRnyTKARUnRGuTG8nOoWfv/K+alqqr+6E6GnfvDqO1zr07pR6D6G
YG1APdS/eWp7jZ2b0vawnBfNEbAAjTdPCy7tnyjeud5l054kaVJ6L/tbffVf6ttQKM37ZqmXb20s
t2zrzGNByKHuRw+EdWxqsH47t+aDbBaSNBvFSGqxT15qmcxbaKler9ifNIEM8Y8tgvetPevRcgN9
WnTblQd6O9QdzJ1peWj3Bag8AeklpoxxTUOVf8Me+HXaMq264e1VffRMHKcFQp/aLGuj2MfrR9Gw
JAzDppV+MTl7PjZz7ZIKDJ23nWrPSKW0r8l8cE4WnDa4/LAy8p6ncPk2OxjvnnJ8pYGEXm7sk7ns
dXhGew2+d80BXBrpDf1ZazkEK1zzp/wl/EeWBxwn8qqBPQ2NB9MOcH9E/X8F5bIZk7rzEm0MiT7h
+hW8WmlFDH444L4mJ/NhuutBgEqNdn8YEilakZs6QS3Xl5FIIXQ7I4Phjah21g7Ya83Q9oLPW2hO
Zq1R4tUc0F8qXFUwc5jzAu3Bp9geiNESh3F5sPuTfXptKOLeqSAQZdC4xplWmxDEwhX3DqDQ+Nta
MqXSC+q4OXq/+RJZ9BwibAXjvmQCQ09bayXSLPGH9EAXtxdhhJCgGXLgGF7op66P2UM4RN9af7TL
422S6qa6ZVzlJN/PDCfNSd3qtGEt+3bGYxrFitnVbKwX2EuShv1Ayqq3tsVT6B6r97/z5DlkcH9Z
UXNl2Ny9MWI0bU+Q4Zxck3NCPpBn1+7lsmpuiWD11ihG4NbaOUYLVPDDcj+HS9kvzyN41w+dTXNL
3xdtQI6Ba+YzZKTtnC1vuhnilcpTL74oKSsNUpW6PqYpZTWmERXmiLT+dzl2eYKNgPFbP4LMwm+R
ca7WcayiOZ2olb66DHndWfaPxi7+OESYTUx+Nro7f0Ty7GBDGI3U3KnpIDsyga7OiMPf6qmPBWnG
TTtmjmjObquHQnsOXNRbw2zTC/9b+G0fPg4vu/+K+J4TvS27opJv6xjp5Dzjqm4m3o78uC+2bN/d
2btZiQW5kDi1pAoOfm7WOymGDuMOKa9z3CbZBVxRP9Z0EpaARe1RuWb61pZAYKnrgF9qqXS42pCs
VMaQzbFx73pEoSMjaymTyN6M8JGK8vFlo5LyZEKkwKvngU5nd9B2mr4KkpjcFGqaLqY00jW/TokD
R8VwvDZ1ScJnJNXLaYBLsP0FbEIAF353Ym7Mz1t5ysdsL20U8f/qzQZ7NNCsd/P8V80I1Eo2NtMm
izBjcQRXbh/mqdlX1PAY0Cu6EVcSN6WYalxI0m8udZVBRIayxHT3qB5MoUMvW5l8Y1GuT35Ih1wx
SCV4i9pu38ifuyNpX62ceOztgbfEp9KXp+A0zAbtWMCdf0lXubN3lHqgB0Jbgs7TNOm2I5ActHbm
47euQs/udNPCAshyuILAI8QZlHH+W/eTpmn+Yp7rVePiwKvw8Ow4K+8ZZBApmjTCZ9y7v+VcTzdP
OzLKSNVHl8eaq1LoSbmp12+ad55+UmfXWrUzkkduTNpITLrRM7TOpk3RVMT16nFQyyPonp69m1+T
ust9sGfEjN3dMZ7qGkR4DIQeBl2PdHeTaYjynLU2HydtpnPDzrc4N83HvWkbYM/eB0rBVM9y9M2O
+rWV441d3G1vMs/Q0wJlDbSdNnHBVukR2nn2n+JHzmO5TusmCM74ACLCXddZ7BSapA4GN3RarUwU
Fxva4r8pgZeGzH9jx4bbyb/ck34KZnLz29I8NqAFIhtgNo8NgkB+kC8M6KZooUoS/gVRTdCTYIhG
3KtKL5aDghC1J4Pq6nhWaYXMtxznFSsDvFL+Vno5RuIEWY1Nn98xlLKgMRAJJrsMdlPWs6kdEbtK
nQkWIXHtLNNOHhwSsDArgutIcY89Dyl/339fxlcIVsj+7yFwueCMliPnRG2zq9nCkiP1mmfH8lEu
fHAsaQlxvSJEowe475T10EnWtIlxg/+QEXF8RwYiFlSARtiSLLQM7x6NosXPL4qPgUmF+ciA76JY
85bI1gLRJ5RfZzX4+IPpqAlSTkD41DafeoZuTnX7fVw1KwzgOR2tWshT+952RK0/LV2fMroQ42PK
H1auPYJJ/Q7GBORBASEM6klySLqy6ypsycQAAIakArnqY/MAbIL8jnhjcC0pbPtXxKCgIUMvRyb+
AVPwWz7VZh7kKUR10U3k+VG45wdGQK2DOAfdMXQttjnkN4LmSIynbFcsQpbGxSwODLgJdt3ZRO/+
WEAxMFX4C/EAvcJJE1lB1KSPXS1FQdCJVGigc4Ac6O/Qr47NlB8QeSLWyP/o5nIi4x6NsPZKyCGf
EHjAGXFAFxsYOkdIhwqEYRTwFNX6GDw2kyvl5mxerTzqxY/0h59fCoG5jZCv10uCxqERfJmTGac7
LAq9kPd2AyoQlB3h3Totub70k74k7yXHVXb3slw4JZr0a9hphQNGi6Nn4B2BnEwGuGVkIyg4m6e7
1nbCPyHwa8t2wXZMRZahtFjWgB0VZ3izjHf6hqrNgEiLwycofGLHItnm3lRbeMbbd0N3BhxDLhv8
Aa1Wf007FsHsi27G7ksZtzQT9X3nVqBSfXqiu5g5zFbevh+ZdX3yX/EejCT8xKIx7V8FtdZvWLRB
nWkkXYLF61L3+8G5nvLgCWg29CIB9YKm8LdBLu5O2YmE86YcFugFOvdFJErJnXwGXonGR3+R51Fn
HvW4C5ySo24Xi0ikdYB5Hj81q2dEzB7FnrPdzOs9NJ5fNuYn3rze3VnZmN85M+Dqvx7QaV1FuQJh
gy8fYMrcjP2yEbRKdUYDBuMJ3fVWRYLGhpdUhMawO9jZkxq3SI1IfRsiotWA5+ipnvZM4Buzuh7H
QciwjStwYSAOPZ+iylo9PYBF/v6JLy8uWaRANkvRCShHnah2dMuMriEIG0xa1y2own18SrU3t070
ykg1VN6NB4HCz4sWENmWg6LkD72UHIq0Q7ZFNl5JvV017kRESrM/PkxgyEY9IZqk7Y0QMSdYNlfH
Jk225eM1V24ZSZmPJpWx3kjR+FPuX2b1en80Ya25bIIReDt3dDAcSF4LfO2ZyLEHEK36PBK6fltf
/hymJPD60FODD9vaLtM7Ft6Wmdacyka6PyuOKLRo2IJ4g0xnRuh7cqybdDjIhH65qRguPGFmpkId
1qaZTNq42bipGNKnvjvtmkhvLD3VuSPCT5TdUbJvwy5kDgtvxwr8517cZonS0DF8rSTZ048fCx7A
s9S8fgDk7djndgrnjqieJoOdrUdAwc48NFhFle+N+z8BwRMcGUh381p1hMcIIkrE1y/c7he7vgtg
mEaccDU3lYYrcTo2gRCxRqAKM8ChYI1z9LS4SO0bPgjPpdM0eTjuFc8ehNRNeYISDb8ca15Jilll
GwdboWE/g2qAheC7fP7LoU5M5nwY5FeYae3yN8hMiHF8+kF631kU369c4MovGSmbg4XcGXXhM0tl
A/Ct6XIwOfWv2/qjXL+KAweS5o3tqb/YNjfEQcr1c6V9U+DiNu1b91JDMZll05GpX/QMC9we6tNy
zek52xsfqz6OHXjVddGRfBRZYtyT0g6T9O1erp22rdK8HrNouWZhOTx4pCExLNVsc5JqpbLNCuvj
kuRik6/zOKzs62u6/8vmtNw6L5LCo3ko1I/H5tG43LpeWrQ2hOdZYhTYeVOgb5SLzcIcWvx6+E/q
YB+gw9xq+X11iS95x3p4uWaTNAs4pbX+V+5FfhZlj+wv0Bo4+WIseZJ1l0KNQAyRiHqm+7LGyi5+
g+TLJX7yCttj7OmgRU//JZVUdxQalYpUD/x25Fdq9x5Di7EEtcsODrw/p02LuNhCrD50xPnltCnP
htHscVSmjFxrW6IOeJBtkt3ZQy+HN3qkKy8uxiDCLVIOy+tMkKgtFqFkPhKxQgpizMw5/GbT6iPr
2JwuDVip/um0U/63H1rcUtVyjYOgoHxtFAztKHNgVTptOggPbe/8P0c4wDglIog+t1aZ4O2jrjty
Qbjb1miF3IrUqh0FLzCGj9NgT8g+WpdGYYbrXS+nZWNQlvOH8RURMdlQ7CELtDu9CoIW426wvpOD
AiYuCi2VWZuamsomNAClSQURVBqDD1URZc0pTdqLlN6owx3ueO7KfqYdaY18JcQk77VDhSfQK0lB
uUXelqxl2/rnBtYO9b2Kbt7Sfbsx0VhjAtcX234azXRYufeyQw5z4XL0MFtLwfTHqWxnnf9ZnLc/
ZOK1faB0jBBhhiwQawqX8r29fBDDx9DztgMmPWjcdGCFNqQ/XvSPs6ZagKq/uCGf2rzdPx4tXV8x
uMhQp8XchrZe95IxkRCT7cqpNKNjFKiBLQ5govRIP7XD5HP+vmOgFscai9GnqqTGkzfjdXRAx/7z
zLRzFUEdRuLLQbV+EndVwRWcp+9iqyIfutSsMdWJId+OzEFN4Zcoq1e8zCgYU6PMlm/nrBhhUlp1
hYRZ7OaTUVaLOUOdQEmjJLke2QThJ8AkJaZ3Pi8nIaF2zsYQlkRDYeqQ9WyVQsMR/JBG7rt2A7EV
JatTy4+mpKUNWhuy6hz+pE9V22OLyw1PB7OFs1zG4ooqL5iSEwcafmnq2GGhw9an/G3CaJ3ta0jD
cIn4c0/r6TprgUTrROP5dGiLtRw5c5N6FqdU4Y+KCsh5uCR2sf19mABqZInerZLikAfjLogWzbuc
BJQB7MtO1SXeKgvmmUe86toQis91HMSTe0OkL/6z2zA0u7Ft1BK986Lh+CPDIpovh7MxYVoVI+Ny
yEj7dDaUHrXptm0FaaH57XNUEH8YyFvZN/bd2yWw6DzWY0x1XEptdaThjGPDXtyR7LQQxZ2YNjUp
lv5nK6k+bEkx0b6QvUm3KOxKe2Ni8Rx9IfQIg9M3IY9ZSG/i+fOkMNJGRDif5jAy7p3Lj9ri3i1P
x4c+Wz0eiXuuh6Drhyma6Artu/Q8uob8/h9DJR6GUYahbLRsCE6ib2hmxPkoUeF9tARjFqJe055o
mjPq3bJo+0pMmgTJPKHekdc1T+79e6pB6y7VwMcJyLMLxRF34UYS9kstbkyeNXVAdSr5ZTSHZLVk
OzW4DD/xHT12Fj50qgmdvV/eloWBBV0otNGwNVbSjnD3l1c0KAF1WKMrH2JTN8qwBgWmtCsV7zJf
mgwrS7/v/hBa6TlALy1pnNGyUn8ydM46ZYVO/oHWlCJLDhBTsCSRxKFNB7mlcGrgsJbGqP4S29Ob
I5rCcpBQukFHxUY69jDtyxZleA2mHFDD40ch38LCDUNDcg8FVqeV0U61IZ8rLho262xsA1mVY52F
d/3BaGK6tTecq/fdPTnendzS+dufxx8wSoew4epQey42DJOBNLP8/VjUjc4XrICaBoZ+doinuo2e
Yz7kjPZUDFtqojiTD6SuDdngT0rJUKea7HM7klF7yiiO06kXyZ8wVLsf6uuP0hgX6Ul2KnYrTfSi
TbL/cM34TCKr2pd05ZJtDgBYW5Y685EO9LY32X+YJyyfksXb4txWPOWoiCl/THxvGjFEjFVfu2LW
l++IDcv9oPzxx+rU/4FMoqWG0LJAd1+385ffYhDbTTX0NtOS33QtjWzlAB9xUp5ioagOrNpFH24H
trF1PIWUrUKcjj/GTktJgVqc9ukImMI10aOiDb/BIp2BVw8371LM1tUL+qcaTI8kbbzpdfF1MafP
Q92g7pok93pEeThEDE2vbHsK+PqqxU2lcTPoYdD3OYmdf0VwNuGONiwkpvqzAUBgqqGvFuc1E8qC
HebCxypGE0FcAoC7kJQy7N3ay7K86qp66h+HBPTMAyMcT9qmxmM8/xGkNnzmQb74wqjgOooBb7NQ
P8Q18KBQf81C/f8FQiudihf2A+3RL8J5pk98ED5fJY+h99xRaIVanoERxGwavW9Z8vDS6haRq/O6
efuZFODhWNo+toF8E40hYiOf2I2jpWx8DRrIEFg9Qstn6Mr50d9H2tDJdbQz8+OYQnwyFZ//uH5v
R+uR9XX74U7GNo66vKeM8XjGD/6/AsEOp4NJA1DxY7KSiDuEEnTS81eT/1iiUdVnOEhRa/XlrZPr
NtKtPivVfTRqbcrG38yc10kGj0llV8FOZzmekjj5y/92hVqMwN/jIti4/y1+ckGdUvlh+XkJb8OA
OTOYn7QBNR9Gfn3uOvHWj8ZRc3+N/W4+0y3Z0/0OpXm6hiD8VXxMvKf4Teicxf+p7mA6ZcYDIbbu
YA59r3XtMjD/vm4iRTDaXP3kQl8sbhdRTAvLmAOBzfwHxurbjGkhXGAsGbu/E8uqFywXk2Iqjfs7
ca5/aoT7ewjjWy5XA3z632qU9prSptk1wgRX7ClXx4ph83bRQQVn0fakvPyU71uF50ZQ2mmeTRsu
7qN6NmavcjQr3vAfdO9QZms86q4W5AaUM8OBA3ow/ozx2lv9VGFHOUPFj4EtM12Vv5Nh98k/x0Gf
GXfyHKsXY7ZQEVzAH0UdCOkM8CIEQKieKkFLsbjs4EP8LAgSzgaHmL4mC8pr6rkWkcXEiG7KkEdn
Vl+TiO8GjPsnhGoc8uD0aMGE8iyXFS1X5UQOyuNwjWFkkidFjXgZ/AVikGyUoC+a5MvGP3W1KEIp
ZjTdO2dPv6LFBxMtaviJn5q1SzSVY9iPRrmJj7Kryrpzf87m9sTI8DGN2Q1aXcUv8VzdxwaDEvM9
kfpQCpTqD2ZjuYdBmR78vRSnmaMcdSbalxphrNrhU6leIaqG2x8TsTeI6eMX/J6SEURm3p7+FuKn
v63FhYosKj/w+qwJKMqEObgpngeASWTHRsoM8P+2PSU+fuAcj55ACj5REYw2f5U6W+oSbj4Adk7P
ETiD9nRk2uEX4DyT8p/qoXV3eRMWaPz/nHvMCR23O8I/7tL9G2pIfaeQHPqIATH5gDYVahh7djIn
vMWnmWgs4im1iV0OUWNaqm/v74xcHq/9IpM2Y/fZdGtido97IEGXkVlAkx6EH0CBqv3zN4v0G5Yn
cJPyH2Al+KJLRiPYSCQJ/lFFO5tZqUzcdqlnbm9U9YkHBh5Sqi1P/WcjpIyEMo1MghLYKC/qGwor
fu2k33IwXHh8DKSkHsEzLD9Dn7mgC4DHFnXT877hkyjvc8WDDdGMMCJEbc2/ObLjom6Bwz0XEECp
ggHf+JFkk8a/C+XCuxNgTpP8XN7MOOIYHV/yy+YlQT824YR5JrbiDaf6iiabw3AgsOATm42GYi+o
xxXsYyEql7hnINR17zQLEKHy95BgDPL54C68Z/nOYG374ZmkLdverljbnPj7+BsX81Ixzu+e8RcD
uHqBVKm5eDM8M804w2uSlpvhdmde2Gvjje17RNrTpovotJeQiMExq6Q4vA8LYxy94fkeMzLFYQYP
zws/PrV2xuWd+Uss7eJweceoy+hw9Mv4EPX4G3zk7PBO5OPzxEQmuPMI8sGSLrMsQJo8fU66yrRV
cmD4hQdI+QUZAXb06nJZo0DSGakKVFTfK4dFpBbMDPJIKDYg1MnwwOKyR+oGbkhJBS4tHs5lCNA2
siFIdYkzR31JvTa5P5woDkHsudOkrpaVaejsyM2fnajzM5EHKQUDTMEF3iEPeq1fzbVKJSwVxRog
FnPMLiWoF+i8jS2WD2+/WFbLs6T4qS1tqSLjIFM5vWNQ+LLHIHS6QfORNAfGHdfaD/jHrAZuBKPo
q4VemlU3b8cPVnqI73dOLBrHzBFlahfxEtbHJt5im2H32U4Q/6C/Ghh/eg2vpokwDAn9kkhKzKmS
h16i08O7ut8b22UDjrpRo8hz+IKIC7fmai/Ep7K124/oRUQTvYc0BJadkxHMXJn2L8E1eDbUyogn
akSH48stxsZQCOYJCoNuMJli77ESOvjqQEfmL22na+vcFQTvcXYZgIu0vu3v5bNRQHFlcPEDctvj
agUnqbJpgVf0YCZhJQ4vcgLnOo7e0LsPNVQ/xBnwH7syVDMUg84m6YNb3ea8BYloudgT9PjM0Saa
DBeDedbA7JF7KXpbYgPEArm9z4s0laK1MCCw4afbdKs0adOfkJYGKD81akVGl+ozsbVs1Wn4pCqt
XHj7aPX3mKuTDo09v8PHJ4fMRI1je79a7paKrVKGUyNeLxnlkveBUGsKzUqgI1W7TBvbddU2Xr3B
By1bbRG4dxrJYdNYf+SQWRGKEWbXHa6iN9Pc4hdaT6b2wLTdvK5x9h+yPEzjVTI1QkllGXf4EYCp
jLwIYHjxp6MJ79ecwap0D/2/CL0p1S6oks5BKYR8t1cwgJB6k0bbDdeGoY9O1qBITjw171JJYgQl
KelJOGbfKm8edb8YAMoMiqMcTbQ35F0zVKPcT76X62f6jh9lkCu6e9NSitPNsnUtkycx/Tx/PbRs
QSFHtivnRnglnZk1H6f3QG1Bgw/DEZNBL1w1q+4NmqQqdBmNsCtpuWaw+jTyFTLsSKtazcVwfZb9
4LM/AdUYs7f4dPIEWpSpJx1yNta8J1sgQPwudS6DdFdhYw1ZQRa82si3eOsa+oKp9Yg09Fxjnl/a
gZfuH4Bma3eN/RN0TlxDAcTEfpDp6cRXSG9SXxAg7r89gR5A5c8ydte1oYza4ALNmxZMpeaEISxs
vb/j34vAyxGO/YOAh0MhXYtkdpgSg+Y0KYo0yf+bDLelqiVUSdVz/R3yBvqPU2FodAFC7oMgodMe
UVEkIi+6/eQj/x2D5nmLAbnlVNO/y9TX2YZuU+iA3V/Bg8TgK407TYxSNfsfWH4bkSL1iX/+HNss
N4ziT7M8xyY7btkUVbKv+ff8B2ROkWN4I+S5L9XlerzSdRzlM4CKF8rgzeMOo9nl8ZmDIOg8Ie0o
eD/bnxterB/Xj/OHYmiNGB61YgQe5HL04EGBbaj4RnoSZCYgKz130QaTr85fnXfXcpU6mApHzzBi
VOTUkUeY34nQ+yNamAzxljV4mw6DnWvBQeELE7vIa+L7YElxDbAwsO7oDxbbaAGhLQq8wDyQjyUl
8gy/doF+IWhsSFxIDAf5lvMM+QAB0QRljB+sm7rNjjf3XsrdVYtWPiXut0RVRxIGB/aEPFGHxJ8j
460KNTd1Ep6v9TEf+uKPAAAixlrxdQjABUONdQIjPjopRN2lHsvO4u90gcL47AFr0liq80rkUsE5
dxhhxrYBg5URlHm3af3/feYUsY7XSI2NZsPe8lUwo4wY46PETE3ytFkZcXg5yL0v8BSfjBoMFvO8
rnYGO96wYv0GPOWMjqaj7agTvn1n6n3rUD17lL3/aJFRbkHyf52RUY8AxE3zya3JdHLNrLlGrHcZ
yrM36q6KdTrIDmsZqJtNo06rdw6rWFejk1yKAzgndSWW4tZrDF6VUbvgYcvvWfjgC5xer6KGw0HD
Pxvwk5x8MZbelUvJnAoqAXJuKZB8Igd9z7CqW4qna512kdOmSOOehAfYNdOStkE9wBQVBZEQ7FZd
wRdEQZvu6g5BSJcvEV0hFzB2qV75e9ueXFtGVPLRB3RyOHa0afvZf+wTxbcn/f4cwDwZrx8R2TUB
pkT7UHp9estcXv0Oa/VHs4mULNYq5RVMe8dFBlW1Ul+e6qogvA43bDIwGhNYoSbW6gAHhhr+ygZ/
R8vyeV98NLfKEpKOeivNKx7tAplE33hNZeolNatm1q/BKbC7wBPob4ousIzGu/8l9iR4ynds8WqF
s+gk/TyTSSDJtosC4dKa/ZXLTj6ca34IZlgZ7oEm5TqKzn7qV/a7+AGPFXzlljgQgioaw+znmTl6
YlGzkq/pI5YRm3zlUlh5MeNWkBjuksK0BpbfJPNTkuFJx4UAb8E5dKye000p/8px5Y+gbTG8Y0Kj
9f8+q8uZf9dh76AUmMvDhwiaNFx0N3YPnMcy8zVAwVZ8O4Wha8tp4a24AEd9iUdtmW3MM10XZXqr
OuacXL6GxJ5+CSH072nHTvSBNxHYte4fyTnXtkAUpOlvr07QFFcBOFEU3IvF6irJD2/nF6H4nH69
ll5vtsO+ml5VP844nYaKeb4ukmta7fOybd7UqZ0oGKLy0gBUT9zyTagty4fObE8j2w+npLCCtIxD
1o7s0Czc7cjzwF5h42byvVT1tu2oYuTs0gjd3dtn9tF0oQhixKhdqX+PMoNuFYeuWeOSyIEn+jsg
MNqMrYc2jpYvTExBm6paTJlfalUabcNoQixIc5MEF0KPXUEM42IMnkeLHc3Gq3GOd+jqTT1zenPn
3XMXOwrGawSIexHcGcWiMmP7ssSVhVXFCb3uKfmN85GSr4D5By5pqKUbZzr2dmTO/OFydLqPuXzB
1xyZycbpbrYfylwtrnRsdRjrkzaFrY4Iv/2tRe+kyP8zbPIZ+rPWByO9f86FO/fbf/gH/FTz5uya
14+rNPvH08b6esj/dEi97QTIA+BlOP6tCLUAdqHj5rqqjWaXV8KT1sVzY/B9nLz4Jrw1T+PzO3gx
8tbh+Tdb8XK8D/9yEYPrYn+7e6bSzj1rUW2OTnGLgg8RtIPjsRgsvqajuC/BVA+ZL7B6nCfiiw+g
htAXAESqQKahWYLcta1OGLNArLUos1+XP9j+tCn1LGJyAAPMMEv66zR5nW+S3a+N4wID+tpav+Nq
yDXO83APiHK18hmBPY23UumrvGaDupB7SYiD7mk9OYC5aNqFaLTu64cV7mDQLTvWNm+Lt/OylS/U
l99SEO3F4rQrvV0pWT8mgYqbzSqjfFoJP665xE6Pe5qW3lUR9gEPqT4O0pMWk/lkFmDueWFHlqrp
dYOhZrm1AbT27ysDv/khfFjECBOQsSQSgmb89UU+nR3uDWXGC3VulW5xZVoMSYBOXHp45ByMSME5
Dl10JKvyOcuISz4LOZ2BI292RCAItFc4YBHC+sHZevnlFqz6xO65VQdR1OiLhDNbJ26Yb6azCqiw
DIiSninmrSqxm8nAI//wTGy+N+E3eMQiI2c4ezn9+DLR+tLWr2f/hVK3xaGNQZA06rOn/ijR3zCH
eI7XoLJYSvSRunqAmY67iqF4ZSmu1HC2uYZXgT9dPd5qMoSmKzu5ha7osuejWkIqlcXApXeRwo9h
d+tctQJ7zm1b0JKLTw9NMwrdtIB9q+Y99pgIX342Y2WZJJjR+CNveEa6HW4YOdQwu3E6wnHieRIK
GwYzZPGuKAElZ7lvQXxTs4Jz0XH/DvS8drdDDj8d61/kIxr1HLLQFJbHlJoEP4nk/yn+K9hDkM53
fqTTyA/osJ7GJ0e7cx/WYMKPnG7hM4rki8BcfxA4jEFHKAeE/ik0mMJCHqlyjr39x+JZQfusjg77
N/1t9S0GdvDmK655INHsz2MuTRF8mtej+bZHE2D70S6q6ygjvNIzy16bm2xtjudhCGCPky21z1/V
trqH9J6fOnWasdsWxhROFY+08gdQ0cjGugW6W/zZlsjztkpKqEpVypjBBDBCHj5IxnJ18Z2E9Ast
eEy63mqAeadRj60OnDHgbGmSSYFzRGUfge2eawgQPhaZeV43ifzSFrokRCF9tmf3ezE4o/F1Li13
6wkGXACQJmiOTXeOSta6CmuQY4Fyv9e394WDVEyUVseAu0TLHrLHDqt6eSiQ6L9IqqE8ATs8E+x5
z963kgBLWl09v9Xm8iMn+qMVgpCRhWfXPJXkcFSvKlVdftnOPSRiUErY1jIA/B9J97XUWJZEAfSL
FCFvXpH3QoAwLwooQN57fX2vpGNmumsoQNK995yTuXMbgrl5+ONn2p5bg0bZ1EpgtJO22zudKJ5u
XQ9PYluJvaLtnL6ALpqQ7llIm10n84ZO/lhLKCYGf4sufJL5caoQQirrlLgBE8ea/culEtuQgRup
//AwsjA01DTc466e/NBKHetbxejj+nmzxZ1xOSO00lVEmkzbVGQQ9aR0ZGArBjqqIjyERqSkTidf
1yZWAmWI7WjRs6uYdP3pYhET15095ucfq3M1zGlO9W2bR4VIsrvvA92NN7yein/7lHm99cZaL10a
zwgtBioZuuuH2TAN5sSOcO042DXLtKTz58O9ulpXV5/FRcOdVcC496V9JftXHIEGxfyStVIaR1jV
ibj3UN2E/02pf/ITBmx9NgEhZu9fLySwt1aqX2Koma3mnsY/NzQ9LszSV8Ua9vFSidaVvmz3nvKF
CraJHa/QhoL+kUtcUi++fLbls9Mb/b+XEumH9bapZvreXLtB/9M9Ti2HekAqy2c/5nEqVnSdRn1B
j1wsGyhzt+708vAVMmbkYThhIDhLV3p+NwW4d0qOX2fysw3s2lFkeBb6nqfjQ8HIt7tiIp9xysYX
Vi9KAJTQS9f/+SN/O+/0UimcR13CE4HmSfwW2C6+keoUcuQ4nD1mFxglRFo8YJXgT5iZvE9WtXMn
YZEiQY/r6g2UxrAd+EMifZHfNcpbjjtPCqu7UXIqPSGpXVp8P2IIGp/BQ2eRmF/2JsOFUzbjnF+y
4QwTBB6CmfI+/w9Oe7/VVMIFyd3rtiuPtgI/VR1LlHPi9t8YW7Bz+7OgzXFwOLR4fUw72WU9dWVQ
8pClk1XfdxJ66+MLWKjUyMveXNfWGj0a6+tgjyTN+LQ70+x2jK2LUpqko6ElE5uncw9WfaHiTTth
S31OeOd/F0E8y4fzW+HfaSTxa2dmy2SNo3jfzgvGSTD5rfjqtZIsWysmVOo7eUCsAHimAseyoINo
6NYE2Z4oFnuFyqm1ucGnSk/bN5gxmBpTdOC+L5OBcqvqrHS3XavhFWPm8LdPaSEG1xPx/TF6FCWD
UqC06TvksA/93J80nfGF0mPchfLR93xQ0ccJGBla/u2k19MVsSg4tF476b++RJF3rbBCpv3r2AhZ
MK9qECm1GdgCndm2CSMWBBb1H5ZVoh8rfXjurMndHhXYG/Wr0uEyclQdGxdOUx7UoSNnBd1F9T2m
mQ9Vce+CjhS/dW1vztcOxWh6jXPjpQ8THrOpinFs++zltSkCVrQP3zO/uFg5ymVr60ltdf+3aSpn
rwy4ZLIw3PWAkoVbDdKnIpuAJvP3hpVvu/tNtN1oyRhYeEMGHWxs9okG06L1cH9u3v709gx6Nq8L
Nc6RyUu+l80adjwU1830tnXsbrX6lqOvLF+Kw2IYwjAH4R9EJDPgI5MYsPNZP676ewqHp3R7/5Kl
hCzPu+lhCmVu6FsCQhyc0NnSDQL/GzrsMHet57CRti8MefpFKEpvN6t5jWy2nnVkbESiHdrHxMMZ
6YkzQO4938tvKtPuASlC1DuHy772LZxEH7iQLIg2yut8bxH038oVHauxUT7B0rT6olRefIh919+W
CtXE80REl49SGhxeF9nmbFedPh67x58x6t7rWn/wxZyIVJ9m8WkqchPjtnwRdUJO0D2dqisLrFX6
Sa456Fayf15NH1d13aWaOKH2lLPtg02mveof5BfgiiVrJ1Gb6XJ6W1n1ae4MwB8n3EF2zUW+uvXI
b8tHP44Ftml4Yei2YxAA+XToc3maXhvZ9lHab6WxbG1bfJ2Opaqv+4wZ+Gbi8YKGVPD3jcSUAq4+
fVw9zZ72Pm66tu2WBllkVT7wx48sTyv3qjBYTxtZnd3LNjGaPc0fC/EteeoGgGf9yhzfxfMWXzb9
+aQ8BtcPS1JrU+WrSW1zbrLSOasc5w9p7FBcp598I6u47e521cvXCh+oP328cIEcHGa1BLnOK9uX
M8S/naWG6pbGv+yXbp4dTNaXzbnGa2aiwaXGDkuo/ctaVTW8pV9OrycwNKD35U728zqfq6XjDvjR
bBYpzjuoZdPV+eP2+qAh6rhMs23j5JQtdBMXX59Z84XeCv860KjmKVN16ZLp8rnrgp27aaUoPJ7u
WRV6qyfY721r5+41Mdob5M9ry2U1mSjfF5UJ4pjmzdX+8W9Px9pxQWNj9vu0nZT3HKZgT+bsT8de
2nb5u5MUyClOTfQ8+eYj1Zx8J+WC6YhdO3iPybIW/3u+Lxd0Pr/pM5bfw1FnTIvzz3s8fafs9AZD
5Bd7GnFKsgdJs3udvKXPBGf6kLqW8188ujK4gZgBNIgse9fNAqOFa3mbriXhz5vm8Va3THYcuNK1
O0DcM2Z8sxCdU3YJctfyellN4AtBrm6tJORh2jqRMrKiSDSSqep40U0fB8Ud/KR5zmiO+4ZN+ZL0
NSy8eh6YcTP7dTzZzdPb0fjwtdw9ZxevqUwnl2jlx09syS/Jxo1hYFFcCS9hWDP8Z33Gx44cQSQX
fcP/Mw71wPRdXcVx/dPp4Sei47zVzMIibM2PG9gdPh0Gf8TRTfDFiWuwFFIcVFlrj+7Mmh4YmDhk
gRzMVRVfjLudoWkzyUfeIGLBdyM0hcxb1LcIXQ4SsNfv2q3ZxPdOeuc9B83q7XdO2MpVC4aPba51
fOQNMxndhiYseYjgYG7qGaKlStidaC/vDOcmZonV9OO1P6az9CsrbKZmD1sO1bVrn4c8s71VFfer
PfnKVdJsTD83VYc3HLsyec1V8NcbWezWarrLwWtbYZbGz9bdHyyx9Sv66WBK+FzMZ5z8bGu96XGX
CWF9vccvirzNooSS43NW/J+zuLoaquzZNrya1oZ3cqqTjtzWyIicfxtU+SAcA9ff0C/1W4uFohG7
dj8NwArOkkYZJQYTpjLROrBGRGnyi7c0tIg+82l99YnvkanNGrNGHjfnXps+79y4gVEVB6Dwsd2Y
AYd14ontlGuKBRIehF4jQibCitCI4lKFTxcqnLBYMbl14AV3HWY4f87XRRlgR7Hkr6TestIiSk/8
9rk2oYixGNyBohSzYdZoyuV6rD6xzTuspFSq2d/iHpCce8uapt1Re4x3xUuh91ATtQEovOSHyU+D
EEd8z8nK8/kzg2TuQD4IBvVWIYs1VjpCLr1WUb5Gtr4ZRUqm9z9+9AdiFL6WCDHCJYoxH0mW37w5
fz3lsqtq/sZ3uEVpFLyq+bteZh7iX3TZFLLoYFE3fKI/5ZjJxpWylz8kLiw5HmpjflBssonl5Xqz
AYeQL4IjsJkGF91hx75VzVeQb8PFe2ZmBev+FN3o49gTPpWo03N9/TwbWluCVI0S8w+cnyJmQjLI
7/Q72Gcr/2N+ycdTssp6gIfFt0B8Q2teY1PCDfj0c6hzDgnSUtq8DF/m/V4xNsciQBdNfq6Gh08D
JuQqHAz8NUiIXwhmZt2pt/oAzMPDIcPGT8dM9dI16UJ9YnLVvWZY1pywktiPGmuRJPtfy1WY8toN
xsaU9dP1EcBY+ctPsf9XtOG7F503RVedQ3Zse0jTkWBEj4lsyvzlveBPNkBmAErabuLTlBp9R35W
WIZkGlhZ5cQX3rVWoNDYP0l/AGs4PlFHWullfaKg9mz4prEPm/7M5VRYeG/jh6NYmiVLbdfTwvYR
uYZpcDltm+VAscOgeh2SNeAgXtksU3cTlpyg/YvfzpK9+HrA0NklX0W5OVjFrDgsoFPRkN84l95Q
nmZDHDuiNzgLUAWy8RZgTkOJ15y/BxEQvv2Wb3k+s39oGzb73QqglIN/6vgtWhY/MnPCFv1aQZGz
Efvd+2fUOQBvBeRpMduuEJTEd/qKXwTWPKHHW4VsovimfsZ2s1S3SvdmSzjmvSRopnauKdlnHnkB
HphgM4kI8b4piJDT0qaLnq/m+htP7/943eU3l6JKejR/T0b9y/KwrOSNR/T2GdbXqc76e6GT90V6
OAxKxfTwr8Uf/3pm87+Q1/xvgYeeA8E9mP8RyeQNVe0Wxbr9UEtij6qtm6m31KnMU0+/AlL5N/u0
agGQ3TVVduukVK7ueXfvOYb7yLW8jXP6fHWRfP9u0fDNs5ENO2Mrn05tqJk3U9dd2eo4P0yRhX8w
vU+SXM84zH8z5Y/bx/w751sPjUVPoKfx5+AipRREpeunGrtLxYscC/dDi6u4rwXUO8FIQYZz+B1q
i2Hp5BXcC3ia5hiDxd4RRNJ0WWpTPfEXb3PH+YgiP+4ozpQq4M3+ZjOj6ONFnq0vRtn6FoWll1u8
2OPt/fh1pqJAmX+6qnj5wP1dldgpSYq7zspMse5LkZtTrDsiDWDjRMnXbbgooF5KS7vnxxoBxwUo
gc0CysiJ9weNhax7mmBG+3B0fb4igfdAe+lwrxjApcjjVFARN4aRKFj1FWSgMd/3PSZbfnccPRqm
TBKXwwuSOaF+czc6Z8A240c2wIR+Q+CAk8CHtqEm+kzLCDr+rpmWudQPykRRjkfiadkBDSIXLTsp
Z/GN5y4AsKWzziAPZZ6Wk6pbn2hv3/742WzbOFf/IlbxWBtpmFzFw2+yVepDIrwewHT86YpgYhcj
0siEKsfIIb2qWgd29iyj39LT4RccDdDup8I98QpLmXey3Xu/aPjP5GIIiYpL1UIRXrTubcNQe2DJ
lnfrUga6akAfXlcQB/x1KU0SfDn2AbTMAYF8f+Q7LkahebHZCCkY3x7sFGbjNp7gPKWAhZiZQmYN
gAIOjSs65jfSZI4Pjwk+8VNR4LUrKeBe6agGauGrLBsmfYbqQL8NFNn7JDvcnnCmDJGM0WZ1Q6Dl
iycHkhNTGQDadADai0ESXtLABemWiuxfQYJwvs2ar1S8txv6Cr0FETA7wnMYDBoJ+MnAN3aj1QiS
ILqK6uZ2K+s+myZh2cfwXzM3r85Gc1kt1bE6uz/+uQ+ug1X7/p2opb4TjG1/KUEeL4/jH/QU9dC3
CmzTwD5J1xnzVzKqcFbB6rRKsVqo5HtBQfFl5IDBgXjum80jx9Jc5VYIB+FSJztkooi8b8urLn43
MC/2wMn6+GVfS/X3mYfJtnrF+zs1MgNOq5uXcW+7qa1eN7poNqedwnN66PnS0bT4cyLJnMwACLJ5
lTJQNqvspU+1Qzvf271OX3LiFttpLz/txrcmOtFdFzjW5nvXi9KOGW6vyGuxd2gVRXb1xuE6HEZ4
m9ck4vre3zD3mVU4T1Sm9dnXdbCR9VlefOGZ8mP4Z7a4XNRylcO+k7Pyyuf3gj/IOziVke72leWb
4nH8k3oKQh2tvKVdxj+ocUKm/aolGmkJBleO16vPGf4HGi9IAZoTPngFddW8aaP0LZbm+Z/LtLWB
XmvpepZB9nFS/1sw6V8PZfKXNpultn3GkbL4nKwq23+Tr7E3ghDE9Ze85VRBK9JNVuI/E/zXlwOK
5eShCE+sTGpshF/Gw0mtOCz4+9lXWh/CLXjMAdqD/V7kUD19UWS1d8wB46YWsI1YEotO9y26zOJw
I8C3osWtFMvXFDtfWNfpFQUJbaLrgUn2sj2h0zsaI73/pj0eFnvLF7/wC57hwvUnw/mgduzspPcV
yw5t0rigku/qwXR1ZWwWUXzm+N0MSenuVaWzoCB7eQEFR6uZrXGF3D4ugBnZ2ixZ5+oa9RWOD4Y4
IFJWwq5h+L9qCdreoHEUDffzo6L4nK9U21cuw6xB0vfi1lCG+P84poY6KEi3bnoSyHDiK2Mgo9p6
NVdM5evoxjut6rJ6+li097PqBW5L5LIf3M1WTQYGmfbs0WRiXst8SSVDkphNmoYdBrq7l8Mm9NIc
OBdVv9IcKia+JCHmzl8x06WpaS5+DBGzDGPgIsgevgQGrRxyvWLuNWvbRyN6+MuRSqZrzGSeCpYW
YXWKjaPhIie0AYb1Lle+n2ppatD3863CZGkfBMjbvK6yZbCWGKWEj+4q51t15Vl6u5UeFs/yCrGb
VpUsi5QZD5Xq7HmGyNlJwfFByjrCaX2Zru8xMAaz858zjFjK/uT50Cnl+JvJTEDplgYMI2IIgNxj
ZvMi2iqBaT2h1iqy5eIY0F3ParlxWwoKzxWzm9v3nYC7vW1cOY3BdrF7cHG6HCp8BNV4O/Rg2GKw
5W0Nt2DRTnyRUUZ9CAYttHUu62dUwd7yaAK46ZnqgqtJf0r1xbat45UkdftL87KjdxxzkMaYIJqV
FD/FYWVK2g+o6SrVjMojsrPwtn5y10H+Z2fjlG6wa5k+ChHaPAoQOvxkuKMXq3NoyLl3zDW3GspH
5JH7uuu5uPwJxTLm0ekfzM08nRjk5NowgAvOZHMifTNCCgl/MNYXIrY6GFqIcgDjszBq837Rsa4D
j4VeMvOw3VSI/CZ4C4qUQvPqUhsdtNdfyvbSl8cPhVt43aFSxFlM19W1+IdMYCcoNYTH5f3g0Evg
d03r0+g8LamstVZo34uN2akzK5j/QKrNaYl/AALOnUxYjlalao5/5W1t1i0jH7wbL+GXcG32+1Ks
K9rFU8dr34/8vKrIKplTy2hm/o39e/t0JueG+sHD5K305nfefi/CJXVDWJwS5BsLCZ3j+m7XviZe
kjIHY45bns3f/KrsZ27FXbSBLqeMub1sUNj4SpgO5HQZOY+GRNIsu5kwEhLspY3oalM23d2lm8Rw
5Qzq+hob2v/aYkuD0BME8nY2XQuPW5Th/IAPXSiKY+aKe2vwRRxOliWbAgLYN+hfFlGw+Db0UHcn
5ybZsEjWNUXxLlJPqnMJFIf2NlwMprnuNJ71/aY1e8n0kmth53d6BmLP4vYhh95ucE1S+TDzhrYs
crhB0WjSbObnOF/5AuFSLQFaf9FzRlAKawhEMMQ3lI/FjW4SuTnoRnWt7KM1zPCnOGdN8jgJTlhp
06AMfLmqEb92Jle8rs3USBu6RrofbH/NtuanxuRW3n3MK6ldazwy73RjKfz333t1Qw9zThKr2K/T
LgjW5q2klrrJCJ6i92fjlysTr81l5ZUaCEkGRS5pEC/vTa3ptTNePR2OtfOg9EVWBAA+tg9MLrIN
7GYZKalXgUhMCSnCUqmyW5FLsXKI3dbdmetExVh9abXZ9j3+eQI5V0HjQBvuFq/TCl4FtQArSixk
PGw7YG8OmabFPIRADCdm0wqL4m00zwKqTDwzhZZCb7GtZz8n2ycZeZJUAQOTmuYsBhtyaIf+mOuU
Ev0wmnheDGm9Dj20kCTyhQC2X52VwFkdZ/qXB6+cA0L2JcEAK+ImLjOjW6CZKRyqpK7RQPJ8qi+v
Hgk29Pb8CCfMvqCBzpKtu5TvXfATi66KAEQ6920jTVHzYtaVfhGcyYSsp1lEojcDKS7ZK5f1u6Eb
g+0I/ryW6qiVuTdfXEt6WwX1dF+sGx1jhCRapj1WLm93UTHV1R1WIkYjHLoNrNG7H+f3UYqigh3e
A0SkONL83TMV5xjj3lzwuG8vHAiIrv+yQdBscOhuZEW3vX8b57cU47llzbmr3RvrBXebdjJX87kV
vqrS6b22W/ty+nHZIXz4dZSHqUU7VejjAsxPVU4eLD0AONHFV9XY40VjNQQ8Tk9V/GOjmaBbKVKc
yzxXipig3s1uUmMUqrD8ThP/xCTadofUiXhZOQ1nyefLxyxTM0W0li3hs1SWrdre2Ptsvkg5Y7Tf
4/JicCgjHSmuqBUvvWkBTXS0tyClQyPIFQp2iFUmUzYH1NT1TXWM4uNvjLwUJaJUBuRrqBv7b/NQ
N3OfxKyXUwcEQgW9fqOJnvblI6pBpo3xZO9BWyziYsiLP/BkaOSK04dT7+L6ocOmhPKdA5g9qI9i
tm+UuRi5e6eRWgjPbTurfti0uVashl4YrcU8fML7LTq19TOKvMHfttjIH2opw06u+YtmKDPgIp5K
jkKz9p+GdMv9v5GC1JcXJdTuxa1CsbEZGuhj6FKtuTtoa8nq2AVoqYpuErZjyDut53/TiSdLw/B7
VfEciGjM3QfIHpNpVzen85cF5g93/lhKepVuXK7siJVGhkZzwh2lj98y31eRuWuYkKnOfgumbJz3
1UyHEsq8ff6PNHZi8CPq951hUaF8+8B6C2Ymv+39t4Zp+TKum+TBow0Q4xCiyKmx3p7Wkdq3z4fP
4unL6YXTNNNqnaIe1q8nnmajGWhWhVPTIxq1zuxVxu9zUwK5ZK4KVMdEVWbE07bi7zM7FX8U5wjd
u0vFcjqb4f/lJK8igglrpGVkzxSlmrwJFYuH/nvWvlpFTr4KeRYQLeTePj8Ghgt8SndLBx3mwzbb
8ca3uR/lipjs2250zYz+B1e2oK5DEyvZSTzNol9r/KaXVq5x1IblK6cPqZU/LF+VomFm8uccwjUv
UwdaGWdMK8D8mNanardRYQmVshyPR/DZqee22vX9iChCgbv3ltY3FkolcX5Qqyw+BBrlP2z4pQKb
4oAAe2b6asv8T+mLecvhLwXQSXGJEM/D7s/CIi2jU/Z3/f6WvSi9Kpl/6vbLIaYMMQxGPu0gIZoz
sKnh4Xeo2ArpZK7fJEK4BwZSGeJvExM0FC7B4gkXj5mGw9se7gBbtS7bDg622Y0aOtTge2dZaLOZ
BlDefUxZAz5uXi7Y4XzHsHFJ9BoOvf2myT0BX4tocV6/vm5ntSLwh3/LuTHdWF1SSViKpJgZSMwV
CChRYRMGc8UmexWWIQwW1JiawaajHHdvbBV0bwxDyPHqbquqeVMR1VgY5rkrRLS1E1gCaEktXfXH
GXYV1ScgQRWG8YOvb6fDrt6vaqof2rpbDyDDCKF0QSxO5JrjkV1kVr0+2U88O9kgPQY+N9F7HRt2
KrVUdmTdKLt2ReglqRka8emzkBogYmQ6qljr3l6xfGdzRelZaMM8Ly9B73he8oJdct0PBNGunSwE
19Do2gpBy6E+8KCRnMiOD7k0yhP1XqoSbvh8R2lSKjt400uBvc+QMTyblFdNNJsT/CHmnr7cG/ey
+FTzshHveDh9uTPR6U07Vpx013T90LpyYZ1UHVNHEE5RkyrztQhDZndUn0T4U/H4VWRityRbjWnQ
G3hxTuIMY+W04yNYIftnY/DJsrp+cq3+BLxv+Z+FKJDTvbU4S8Mpn5kptCg5nP1LnbMKnX0ANyGN
mBpzaMMGC2YXoWelaNw+IwvbSsbrSLg8faAKLt/tcdEQzODpFcOD4g//yeJecuxJqk0/U3zIG6tM
7N2yHnCJ0ozkleskWVUdidQ65nnX18SQb9D2LhKA91vF0zynEoYL2Zockg67xJuTxNqYvu/lWjiI
n8WeZMX6hW4786B6kjp9f0ZyQdTW5M5oeauH4apQA+3fkg0kj9SpBY5kluPGv6cdjZo0fKdjg0p6
sgkFyWxo5rcc2FUM5XCpMofGWPtMWGIJh4zbdQ0BqF/TYQzAtsuyz5aP39vv5OhmYshn4B4nd/53
OVgeq6lSHQEQMxucHvcNHpaZBAQsxSsTgxiTmt3KVMm4xblmMCMoHthcFSzAP+vdMM8UhzqZ2tlk
TbhX3xjxf17own6AsUhsDIPD00D3AEYi6uV/eDdiNU8Rd9HyDQcMcIc4PJ9L8shMBD2P9+ELYa+b
ilMIDpr51fjx9otKM+2uelNJ55MeKE7VIhpr/Bi6sxnwswSdrG+JHJ8SB5t9LtJatveefxb62VV1
LUndgZYSfUzxubtVD1DIsJRDJVKGmXihevidZJawuI6wkowTNaZl02aydWld3zzl/l+y5Y18pv5d
qkeQ/v2tSNmSHnk/LCcUGGi8KFr2y0CAc//2lvKuDNK511a9mHVVDBj/n9sJYHauQjjnMpffLi3M
mkV1Vs29nroHAW23H4/ID/BgjiGbknJW2rYi1zQBb0ErIPH3oKGTkqhv6gZKP4kI/RMzzxB098NY
9/4aEXfXUFLOgyGI7CqG2jPMj4OxR6Sn7V643c0JZiZVI69pzUxnlq7tX1m50EzjbKYnrcXLNBQe
TLl/IlJ1i8Ebptu076ErlHdyfEJdm76lnlFS1Z+H3mUIkJ3X9mYaj3kjOmnJu67CuPbn+g/xYKzL
eSZSdcMrIwAE3F1taRWcvatjlSN1xicwyVI9+tFSijnDFJq7g9NmjFSzo3OHH2JMU60ZYEs3R/p/
Ya8kFtV/CvZOk7VLDw/23kTf5Pcg3qSSrqY/1+/A/NPw0vP6szq+pI8S1xLXp116vXyo4dkNuBdU
MfKFw602slZzXzxrwUMOt3VFH+nuSKGzvmmMMMhNv9o76Y+Xn1MX9nirByLgvqRfpPd9UPGUD/Lb
Ecn5BJNp+nXHY8hSNl7APsgVhGUff8AgvvtQISQbgj+Kv5guxPlcxi6f1wqofiSVVPkfE4Sp0mDX
0wPYJTlc3l7AT1Bqb/hMOJmexWzIfvUbg6230CtSSaRbaGfPIGbrqhhiAef6+Hfr+0HZRm7vxdH1
edY+mXbzMEhWgSaA7PL1O9ZHZRPZj2UbkwZDzwk9Qax6SBStZreevQaYu3GrEue01S2SqMpX+TUA
BkMT43RsgX10MiYi1o69WZ0zJ//JdU4fboQ9Sy17B7mgLMe4JfbrV4zneuF1jZEYA9ncuc4m1PcM
WPL8fW4LzVPhlXQhbfvdIOa1y8F+sPyOufu4vjJQXX9Pvx3zKBExWKPPiBmrZWl0h2H7vHFVY+oX
Sxq2nurvqg5LEK1Nw/Qm/5ivz0bZD9a2jzHLudaK4g4TT38xeKCxZXUxmjmB/ugNMRTb3nynrbGr
NGBl5oCZ1tpEpufaTaxemgsgAkS2u/63Y2IQ2pVpE++ByPBeO1wEKXlbGWL/uAT63xBSV3VduRin
x7VFX/SM8VTkk/GwGjr0dD2+O8tZIvnpLLoeBDzHY7R+Vjyb7yHAjBafsX0xvfVKpprGipjFEfls
769w+cq+0GfKZA4zmKSQh0aspU1rb7DMfGPZF3g5mNbAGpAs43KZcrjnzv1B0bC9KNpzVmfl0Cni
GJdBJ+qI77uAzo0cUrru4flr25aObe4CAuPoVipPEqyuhvvX5ZbJiUm9KNZiDuu7IKoUMHCUfAFw
jLSGCBGdVkKdRbbBPQnI9DD7cFQbhQtcgfpsflLtwte8kpXxadcLPZeMTkTAMGYxBz02XZZwL1t+
E8Y088xRYrLnKj3nRyR+vi2e//RvjHRNnJPhhnH9/suGKiiMYgdahrmPVw5TS+WpzTiKBVq8wqvS
evVBlFdjzaBPEHXBHAawu5aYweXvGlUBOyeDOiNbo/D9N1p9D2rBd4NCBqKphimfPqfR48dMKigd
aCHOkU/3mHQm7XNEmDYRSQg5KdjrpxH6rAcRYKE7x+h9y2OwyFh+NITN9GejvwjAPKh/Z1g7fbYQ
/6pYhrbGylRd23eWEdmREiPlWUng9Vt3w6tZ2tftRXvnE0N2fNxiJk6HqtOEuiE21s/5AFTvkOZg
8Iy10IsNLPlpy8hwdllk6oZ0rSMwidNSyaW786HT5xwe/YOxDS2ZA6APK2Ezcfnbsg4uH/idhOjj
zgqP4umes2vcO0F3ViYheibeanYrjj1qodhRTNNiNusyDS6IA6ZnN9tzeKfAMVeTZ62KILJIdVK3
lI51/+XDM34EkRJBufDR3RjKr091/YQhYBSQYYNwrwWLKQgp8CTnN/hgokE9InmnP3BvOKaCquAb
7G/cN83bss55W+lvptiBZSRfbggqsG4twwhBZtK784hIZupwD424q3GpgUP2jvECjGhrZPmBqn01
lSo8OD3TL8lPgyP1++nTwBJsYHcazZ8TpYf1t04buJAr1b0zlwB3PXtvuO9wqqbp7Wr5NBvL8zbJ
j632ZmayGi0uFbCPwbAiJrHtspJBe772F8Uoo9ZLhhbIZ3ZShyw2GXOW2YO/oI+ngG7hSAVRgOh9
28y2NOGlfeNwq8bvNHz51RMQDd3tmfeIodPh9jP7oKkVR0rqmGLHRNbmXnot8No8xrFx6KpOiQOy
IUVjd/6pR54MtQY+6l+kqj5CKSi4WzWawK+wifko9jFT5sK9x8NKTlcuUwbNeUMiFkM7Y9eHQCWe
dAOu1qoWqqH346zqbIKVbCNlB6g+ZI+bq3lUV6v2+QlI+Q9P/t/NWXE+Nn2rU1ce2LJKU3Rcd6fp
4XwHdMxuh1cZccZyI4WOU7Lz54gkTfzQk+XWsagpzcunFzMLlp0P49lTLltef+doLT4ABWa1io/7
c3SRMeNjSuGCIrzMNOGHYDzEObPcNzN9gIx8QfFlvIbDSspDVSvuH9aJ1nhcBSa506aPJxN0qbXX
oJtcM/gYJr82xmJdm5VaGiwea0bA+wpWekpYmmMNutGaQztz9Ah9ZAicEm0KE+NSHf6iwsB+fiYk
jfp4VfGKm88QDLN6NKou1osRyXvzeCBXPINIKIl1v8pYOYp6V+XIurlt3j51GXra+QDz3vtyGzPO
WhcuCjOl0oW2fxGWEiTsfqxYBfH5msIF5owLtw0r61wD1875ZKIuUzpZuSyNLB5qaxAcIDBoVVYS
eI5QKEw1j9zu/vCTDaCgYuZx6MEyDlTF4qlPI4x2wxE9FFp3eo4DIM70L3ZNdqM66HG1bMVFKzFz
rSEnjD8KfQspeau+rY7D676RQEzY/rOjKgtH+1ttkm8nIz2NtID7Q5ixLObu2+QTuKirL08ZBPfH
Spl/AGX2E/ZmBIIbVe7n5FPW5GhSqMymZXFrj4l27mm1+r6j1SoYjJ7Y+tmkl9gvf5iaaBruuJuX
PaYHuT383nTTY2yinK7euCU5dFAqw2jECU3LzT4MiaRRNIQkPX+KtD9loShkQnoZVVtZjrZxe8w0
WckuehGhYwazv2CokcibwRQ7MXuBeUz7wtg1C2Ywk8d1tkE9ew1RNod3UUlQUqLsmBVYDqsGjR4u
JBCikCnPenohaopi4IezNSfHLs0MkYFzLbum9d2M5oSOIIldhWQo2y1+SG/Ndi+tRDtYJsSHKvtM
OS1hdkSeQqXj1wOY7Bmp9qnr/XLRfDq3d2YZYhfJ0K96hpV8OjIT89MMNoeUp5DT6tZLbS7BMLsd
n9t/YAWFKwF48DEB4mZaK0SiwtsxDDMUt3AtrA+KqOKnYR+VQODLwdaAkmEwRlt48oi8MOLa7hup
N6VcKEj4GHbHpnfIbp7kcO3XsFJijqwW44V9k83h2yHdsmKOuSrJ0elaofG57p7nA5Ij4oxs5zAc
h3CXmkEApOo5/CoeBERi8AQXKuo60ww+E89OIDu/f2qIj3RbHdbyuwwBp2HpHzZvG3NbCGfJcTwV
RtQbgWXXB1MahsHN0PI/8Vw/qnl4/Z2bqrn1uCJGJSTe/nZSBh6GHdafqnLWYs+8YSNOtvdqjUpi
yJSeTXbWWXE6r0vGnmthV7R++UEiV0+9nlJv20stuxioizhw3XI9DFHH+qUZWQp3xj7u05/lT6rt
8fJQSacM86+LzE71k3vccvsyx9CzZX/uCd4WjrL6gd3AlfOY7TW0+PuSdL7VowIs0Q7vMEEibn8E
rXlviR7doZl82NNILHyEQ5mobIAYzrLZp0JYP55vJfo5VXhFA79tUr/+I5EvLiubX2semappo7W1
bYnWKwdH6S9RVm31GY1/6eniXKR3cDTF6bwc6H6MgMB3wkx1Axhlb9EthI+E/w0dyImnMxx3MWLx
1LJJXCt4dlGBROY5KPtcc+46Cc6xxWcxBM//MpoMHDLbU66PxvxcqhTeixYDCjDF/i0oac85R28i
WZl3eL12riiFOSK0YOfNO2k9S7DKIQ3mjvGortb1eROEMbIxd5O/qjgY1lamuWrCmZ1NDFJvIBjP
XNACVRBnBraVZTPbPQUH5vy2jzen/HRZV7BQNZY+j5XOtYY0vtT8uNDR4K2bUZhp7rQmdxCcYyDN
ABDhLGzqUOXuWQqmyFp2IAWbqeofpSeCfNG6GCCQJLetjh1Vxy3fS/RxQq/UZrSh/XVHcOXVlUSS
JtH/dJVrMEWXGAOxSiLmQxk+CQCprh5GRnxLd/L+pihLO3JiiuBUdUCFi2S65ahzjGn+jLXu5XPc
8cKT++dMZe2mYurvsboHTvFkNfHPctWdG4Kx86MFeR//zgesYyi1ndd+1B+i+N55wBA8PQEG5ZdK
7Ay/V327Y+ZQPWBpKZqSW6U5T+PRjVRSyWVqoir3slPjwfTjvKkUULcFa3toosi2DW0HQzOOK49Y
nPnsalzbeVQ+EEJSia7LuErVWSKcQ7mV5jLR8TuoFcMu7Pp2f1MQKw+f/TpbXoSWFh99d66fept+
g5r5jK30w+smG8JwSoNnbSLFOfF2RUNFWvvEcgIWvmkds1bN/yTSew1nm7WYjb6y9y9DpaKYetx+
Idp1hDOl4LasfmnuSeEfIIeATQQzIkiPlA/licjXM24RIu2MLNOua39U3aP3bpvb58soWtqg0ANz
sKvthejjFS7jlYkFyaPb0vQZM4saYhWFmAfAkFPJC1+715CuosP3Nq10NAn8zWz9WFn6Yz3T3+UQ
nI6WihzoSK1HoZ1gvaKCwp41AtjBvivVp/pDeV0hbBX6LrYnt3hxhpVXOY+lf7tsJGjRGAUWqjdT
YV3WHgtbzjC6FkMuQ1Zsx9o4NJ6c1p4ttehmSsuapRJ0Ry2MnzebDKGcfp6FyjlUgKpGwmZPIeoq
Zk0ML90C/40BzsD8QAl89xiEpYp+Lo/pE6ZliIm74fjO48UPbr+jY4lhqWEb8Ais9Ec2DxDWmglK
a6wlVNpSDFHtTcHfJFatwyTmz6Bmn9LzGF5feK5HV93VTN+AUskLnq8JeazAYt3tZPk1StUuaMxh
vhr4N6AbIuE8N78swBdQb9Ar29QOenFet+byoJmOdpc3qztTDuNznz/+4vZxeDwGpGZXxyk/dB1E
obTeDlwBA5B4OO3OxEGeGvCXDWbqYYlEFbYGarRYLcFJy/96dFMVj3ymD9Gh/XCHA+IZhzGKc5UR
OpggWkKnAqKrhPGKTcy2Y5d262EeIuhwhWFEuaeN/jokJDEk/Q3cedl0qU6fy/e/OR2IbWzduh+m
Eix9aC6tL8+T3uZSzeJ7h2GpArlnEK6ByLURI24vYSlqenDrbpMVnHrc2Q+pT64aoIFpz1dgDLiq
yc9bEGrmb4ey5Da98+0n/aO4Oz7tEKovH5lOcXR6TL/w824Ap5Fmc43cl/SoR0Yo19fUF9/zgbkX
Un99+zXx/oROPUzTUFoUf9Tar4AsQ3AAFHWSC1L72NXXT871xQd0iONWn0XTkUnNDEwEaNZtRJ7K
GvLJKKeV/AnYo8qpQ9cXpF0/wkSn7Yhl9/MQH3PV4tQRgU5w7ZS/wJkLh1etgrAhM0T3AHLAHzvm
mEN+G6qan1y4fnwUXhdViPSiTOsR6VDSfbnGwi3g4fI+KcERTVCKXlYfaFjSHZRDaCVDZrcwRq6j
cNZYk5c7pr3e4ynXyFRoFV7dg0C72cJRQbMF7t4bs8dwO3u95MsuQiggODpVzo2EwrdhzogFo1aa
VOdPBrevYdErA65nGkkZEVW0H6/oexLVTV0cJWO2aoBhkjUmjN6zz9lmqifUbFb3L2GL9BYK7IZw
vADDAiJfvTBiq5+/JNwdXxdlwPqqqxOikfR5k97UIzAaKM00SWv1AXWB4BLJbIapGrq8/dVMi2ge
52uIprWNR7IDI066xqsP3udP911QdChpzY939UUEgC8ew2EXDI7JBvv+WDAKFImD7/qx76PMAfAV
WYD79unH0/eyoUtrmC/WlzWgmTeCAjmnPYnBxBl6xygLtD5TtRmMom/WjMvi6ZDCzlEVsP8fS+e1
3DaSheEnQhVyuBUTSAJMogJ9g1JEzhlPv19rtnbHM5ZsiQIbjdN/ZPcnv5tjMSIEb7iIqCXQqoxU
tLzaidwLTijhJqQy5oU5FcVUzfdMfwyivJFVPg1vPKg4GOQ/40/KXAgVQurThlk2YYnRGq6wkISg
ng8jfNriilnzBibr8ke8NNgW4iz4aPgDyQxNAWsBqQL38Fd5Sjf1C2DQLnnuf9hxUeSD//232Die
ATMgQyNz4MzNwYQqgNrmPyh9LcxiIOnjSbmD8AlcldjgjfPGRsar4Z4nksB+kn/Ick6eTHOrAzgd
BSu47lHUiWxYYqFRFxqQFcI8BE3EvbgcEoQo3GyCL+KF/WOvQPUmily1TwGKcmRCsWB9cqXPnH4A
1zldV6w53q4Q5QRnolWPKEN+Ed3H//Wk8GYqK0hv5J0/EOD85FwoSuCA939ACwj8nXb0PJPgdMBt
RcrrW/zDmiSdX7QMSxsitezvgYCcF5Gls17Yr5CGHkqOE6Rx8VMQ/3JMBNCMOxJnIWrRVfMGI46D
Cxy5+JT44hG7D+Fz+V6lGCNZSTdyxrgZAVy5i4KL2AVQOHyStYNejKiTI3HN4EnVWvk0PjmtsDmy
CaJ8EKm+VD/XKw7RybNYAsRl0BCA/GiFEuLADSOKh5S1/ftfgdSwImyL0xmXHRyjeogHEq4lXDds
4Dydec6CfIDF8nz9FU+6/ISCi/0jPCIsA3rkNgN432Je57d/c6/6CzsL4SHMLDe+No889YMH+fyB
SXMPvc9OyCYrmKCWddW+RFvB2UFPse2uwUjFj0cC3JtYN2yFPCnvwPIR+w5nIedteq6vfE1BGIrw
cgSy/t8mxXreKojxCHyHvkO99w+RAqaij+abZ6v1LlBFZgnAaGYGwHGbTgcmdqGhBbTDCoS/6av/
xSwyeACOFcQKyApgVYp+G2Xdl0HX85nzDrCQ8POFO078DLtgGSi1A//P3IddkIMGpCfCFHuPwonr
aq9Z3xVuSoYG/QoY0KzDE9rjdyCAVWISx4OPdaPgEjpJ9z5YIXRXRZjQU/tZB3gOlEd70PaJv3Tr
pXqK/BozwQBEc8IeWh6nc95vQw6AkTd1voU2CZphTwM1unm/PUYvSBus+zDtNNDbXoj3R0Kdj2Hh
NtITX08/NSg36eQgdpW+3H1BwyY9o+7ScvR8CnBEZL52mZCPoO0Y+UAzuCX6tHGFTMLCS4hpwbrw
GS05WcVqGTbtkdjPk7E3b1gWjpKnO+ue1xHBBHgT/SA3HdAXiO80W2gv0NSj4a/fEl8/heduOiQ+
Zn0CEZ5CmFE+6HjapesYneebHm2x1H8W+lrBZOHqVwaTCj8lTg2XAiK/pzMc2svaBEAyaxkhK1qa
y3gcn+Y3Z9jUxq4JDz3BMPf+yEsa97iw/cyXwoOJzxwJ+slhMjiL7zoxYse7UHyJde22SGPuy4V/
tQcxHNPwx1ojfS0KNzayBiLBxyfnwi+4M241YL+JypWek0Nwmomuh1AmM2M9/LmoZSC/Y87vdhaa
ffLl/IwEgeK6EEzpq6zPU3PC2F3Q98ZT7yu7VgeJgOuj6dY1vSWrAhKMID1zrRp729gXTAt4UEBk
OBO6NbAo+kaCHknnOBIcMPlW/Oxo4CWbFlUYl/VMDgOvrSc/jCRckchq3paL3az6Y06pxuT1+FUM
4v5GPJmuculpTsFAuk+xTx5tB3Ox8MS0x7baOJeElACyXllK48oKD9EBI3h6dh7qW3+s4UtpzpKO
EgpgYkKo4nvqj5L25Fr7PAB+XrfVzvaVbhV+1q6abXQTaCB8JVAGH5i2HmeMRQ9eYe1ixpDuvBUl
yhSDyIKt5CVc9H1NiV7p2zANxAqgmz6ynPmjJMzAgRF7sVZxuTJP+iGRYssT8jBUMe3GpEGH7UDe
q4gXzG0hrnfEp5dNc8rcmWS/tQg1IOFnLR976yDzGMbgMu8Kv8EEQa7nsHG8ulxzwSZ00XtdtK+u
snKbscBYy5hMiAJxQ3hyWL5TcEufx7foGgNMEXFQvRRX9agf8f8XPp3UfMlz2OxS9kDiup5i3f37
o22za5iK3fQcizRH2ta22UHkOZTPmPezQ3yumTzJo0Ixigabd6g70pr1pB+Tg+pm05P4ZdX2Jz72
9x4ZF7PYR4BdyJpHdz4Gp/g8AoFdMz88t3iNrHbH5YuMC+9Nf9BxHvFmn7R95ge6T9qHuNWNhJnp
wF2514mm9BZwh+foAkAA6BlFG25J/q92N6K+Qc05Rzs0WLLi+OMU6YjwccQ56sH0x6tyzmfk0aSs
ATRyQAmZDQhho5NjDR4VgDICZYcnCL+/wzWHD/CBY4nBm3MvcSwe2Yj6vyDbmNWqBLVhPy+pkxXr
Aro22+Gsr1YFh1ePvaQwVpzOWUDK3tjPs1h+NSlGFUk2yr4+5kexr7bHUHMr02uGo7bnc9MoNmJ+
tU8dv5BJ6gfyhuh0bkA24pYpkFnMdzxjz+dZ8hQs4bzXjcN8i/x5F9N3xJWykDk/sc4trqbOJ0oW
1RO7ScDZ10K//gTYxOmqA8bcs6qIUBpqtrfE69l4xBf9rtiLnTUUFq+GKiSxMxOvkfmRz0bmW5eZ
ZBM2UPraCE0r+Hni81UjadPeON/hs8Fcp744yaY+mty79okb2sHW8bY8/vsJgSjGYMWPMPLkOXK1
RI7zxYC8EXKn1HrqHrzWNhetNC3U/F8CLeAu76XQJ9k+Vn2exR6INtgL4hOcY74wqxrdwXJ2LfxR
k1I8x5sb+DlPFeicE8Z9jJNo9ciyRvxFYlO7CfzoHp6IB2tvvPd8QF389qBfQcxJkQJJIJCeWHr+
hgfEZKBZ2vQwDSgDMSmiMj3MlGgou7o49ofEY6kEPqbc38prN4jAGS7H9TvfDCiiPP6hehyZSfTC
K4mlurgMgJeAycyGcDSCahn2gQ+QUx+HSoA8POaRh0YboKv4FYRUWEije+UBoi3EBgnmiH9jTj2R
P4FAkUEjP0nhDtqLxOoTqmzeVYH1oEnD3mMqO/hMso34WXhVhGFwE8VgE+lJXMErrABWPAG4O2eD
TC/7jfsCuEm/GgGGQ6jIxOOJzsYoW09iSR3IAnVcy2vNNSd5gMDAd1A7QV25LXVu1GDtye2xLswJ
PJhPrLl85m9lHmME684hvOnAPtoe8TJq37ybe9XX9o6r4jTcWF75OZHHQxD7t+XlKAO4bG/cUfUn
t8D8XrfHzGdnZPksrAg6H1mLbC8sTwuX6bLmmVG4LFBebAjsmWx4cqsIAMR3w5hpnhLfwOfYJUcF
fd14sC7qjWXJi21EbrDY4dlwYMaxm17agwWDImyV8Y5VmpP5zf4vbh1CqhAldjvYKlRyvB2MYYKi
skSOuExHtz999ZuAAA5lzVMcwPgoDW/ZRHUbSHjPW4S0hWTVaWOhxbg5D4rohDmQsYdEU64OZbJX
RKUlKeH4PM6EuiRo1JBJMDQLtybRmncEo/ScXi0huIMfSu4QzLwWMN5IMEZn8F6K7Jh/56dS2VWU
s5CUxRpEwvPbi9MsaXiIC0iBIgHiP0kR7A34JF6mqj8A5scnoMAFMphlDcICPrd8tWCuhGAuX0Iy
lXnxSd8Zz+A93JXQodA0YDPvDLugvAoOAXLSgGExDzvonjyoFLGID9zgIg4P8TVJeCB2nUj6Bd2C
2nwnRCW+DXy2/hA4IGLEKuZCbBASIGAUVQO8xPwEWOyV5U5R0Yqz5SeXDpMagbccHHB43UALBd7E
H23BNJWtcsfl2NE9A/9FssQr2wrODyZnskU5OS/cneUNsRiwOCZrzBtouUimc8DluLx/s3196l+Z
fPGeQFMaQq4ASCbwL64f1gNSEV4Z/Aks8cbs8FfmEBy48zkaADVCPJE5JkK2R4DuglB9blBiyY/y
a3/i24viELwMtFCLZil2C8F/oC8BYzRfRZQuNYSEIRPY4LHIrubLZJNFHIkwrcRDgo+oYGJxptiX
250FYYGgmUeVCk/DO6OdAVbFtsfSgCwQEWWQy8GBrQsr7jWkv4UflMXTJnv4WuUdFSU8oyWsHSwj
/pNnLOilc3Yga0/SFzQvb1iMA0P6wotOnEn1zddG9CmdMw9DwYlvWHnsEKDzBnH/HYsVHwFedDYX
y3T/thbzH3E0L521IyKuWen5JXxVBX3B3jgRHQTXtithPQrSv2Y8oj43s34j5Cah0HtL2j+YC2eA
6IWPGw/pzs0MvHMJn/tj+4Z990gCmMesLvEEvrefPYUME/NVfcSW61ww/IqxpBqfqBawV+URpfg3
916Kc4oYIzDSlWDyaLWCUNDOTCe7Zt1CA5nORvvOjwkUz7DNf8t5jUd6dGFNPiWvdmVixUDjk51+
Mr6xB/M/omKTlcGBf+Hlce8yNAI6JTv2tHUhIPxH/za62qMk645zVwQ5thXER3IvvCQE9IaYdM5Y
LChuvSJjQKuIrRbIm5wdBmkkIkCpKDsQxm47bl6BvqYijQjwluoGEfKQ0ziF313k8AuVIxU5AKQs
QrSQIo6SPyO5gOu/MdEy6HZQmb4LvA4WkYSTBjqsg/zc5Yj0UEiQ9dIAK6jI/lcL8wNugO7TOAV3
66Qyw6xBfAhLuVWf0XZwBxePn3JL8BvQByuUabK1sVbmg9+mO+mG2OcFwwLdlozT7OX83fDgiDYi
8UUMzpan/wNRNCDqD5CMdfpjPux9Rd9Rukt/aDzby4/oM3wJf8bBFaK3R06zFQCiPhBaw5DMFyLP
c8ImBwzX+0q5b4U+Mr/ifcQnsQbIrNFngTeChcbX9FqdgUOYUUBFDCTBn2CioETRV32lMxPlrCMS
WtKNSPufCd1I0LWCsmprC38FOBxBrJ+w6GjrNiTMkOUvI8QihkcAubSroUsdb5YrKslEcvPF2BKQ
AHBCXSjSfBRdwLk92DYus5I0YhQyaM0RX8FYfWjrPEOqKKgbGqce4i1E7UKqdfW3x0BJeNO3jfaz
E448kHzYhz9OAwQfHD8QgnQ2+PGDFExyakBxxYtHxJIKqFlo8IjKSGFAxMfxmXxmz+LyKQTRcbyl
OgyyGXlDJZq3Ee8LOBNn9uLCLtf10x3VxFr+iU3QOyJ5XnCHC5yp2NYirhupgrUantEohUcYGSBL
wmsRXwpJF9qUELWpKGpaCArnzzpHQVZRBgHFAm2/Jmb8s3moLzmyH5HOIqJMmWNusFeCIkIyA5Eo
si1EAxn2DgFExti4zB+geXBy0TW17IW8SNnSJscOOIkUdbKSyJOiVeeA7LpBrhdjTZE3gq9gX0ZO
QfuaBBfcw7tpFwjdv0PFUwXJJgZQQY1EF4c0AkFCVvzBGVZXUHrBVYRBwVoaz4IpqX+Jlyj4W6XB
l1TYvYXCn3sV6k89ZOC4v7BWwHIoUV+EjCqThMFIqCTzK+CU+hIj1/5PzCyUqEKiK5gZMrB5wEPl
ImS7C9qHtjY8TUg0H9AhaKH+wzsxeWMvIpnjBkbN0Aizi4Cm/GARXaIH1Z38/rf7bh6x4IpETlIv
IuP5ngQyi3yu7EGscrWJnvfBvuRmAapGqp0JyHZ66wAcSRcGTQBDT3cRn0AQgxr9H0btGN3IC2lS
PsgntzLadfQN9gOn7vPyKSrfqeF7Lq/OVn5BYyE0x7TJsUnBJPN8ZToGGxb6KB7YPIxmnAPMqIwe
Cu4VCpriV46DPMkY/UlnIVoyFwo2+1rKvn2FZxZjAcn4hBRR6Sy6qMabcFLQoJv/JdfMPONURM0i
YP/WeYPHM/FvxGYt4e/4Jd2HYFVssAnecJIsCDfCSnfiGc2HEtyM5O2QgXYmRH1hPTPtAAf7FpMk
eiGbR5nwFPNJ4lZYhfAgKOtpx9RO9HdpJxBzrLmgzMkZQwEVcMNbHx60k3WCb7HF3+POXvQVmjKm
ffJn7rCE0IOM8Tz6nR2ZTneGDekLfQtVTCJ2lnAn7l5Unlw8DBet8LkF17/ewFeczFJLju09P0TP
iDmw4j9zEBlRiCAQwzJK8vhJfrU5Z6BOR9HQiOBSvoFOWjEanl/AR3HgqZjSfY7n+ZHkkTsPzOki
nxjLeS6CdwHZ8bB9qV6yH+lhPSpm1/Cg+pwvOUig2D7lPLGDrXSknMuPPG4M6ZiQUsM5VdQQ1WsG
BSZSOnl8GZNshbmKSiLKt/7iZDl/W9w+ODjRlortNvtCpYWyzQfWR9bis4r4mVhl14T6Gjiymh/P
iEn2FH3NI8SgnRr6k2ZoRBNyIcpynQ6EQSLp0Ue4lkwisHI+aASGRbrO0gMCMB6JOT1JI/Jx7b1L
Erfi/CRHijvG/Xayk1OpAGXN+Gn7iCagAv11sh0jakW50+rMOMZZdnLC+xjCm2MJjwLgUJ0QcqJ8
G1lajaJlgcCxkfKqAJ2CqrvJLO900h0SVGCp4rhSFr8OyuzFT1FYEHGYn6Ox+ZI/1ADNkQ2waJfm
vyIhQJCSWQ4bJqbPQSF9GCC9zBCVA6w0eH7TZfQyE4eR5Y8J8zN7z0SUZMOwU+p3DTlsOWAJ6dhG
KnK2J2aibD2xYqnBjaZvGaShBssvgkc6EXhvr00z3Lh1+WWPoyfF1maEhaibcVdmiRczbeo1goQY
J1GLx1CjyLn9Z4fxxiS/vQQoq9JYuDoz9RLPjherrZvHzt5sXkqOq32sEe4QbDURz8G7HeTpWoeG
MM23lgOGlknbPi+PsUoTgbXJmnE1Gp8zS8TsscIpzXaycDm3/Dw5vXclUclWt1UzYxtquKVlLONw
tM62Jakt5OAXL9CmWryL4+GfbqiemlderCdvUzW8dfnemMedJJGCyKGyRP2rWPZ64rw5wehOBrlZ
teHaOCJtjrB8oUY/dHjIRov+LVC8pjHJWyU4caj3uiCAHAwJvLR5pLEhyHZzSM2VtZEnkokn+T0L
R/KIqImjKn6WyYJE8lvo/apsxnXMu+NIsasGxVUJ670tc5kb3O9JsHHkadfNvHMqyPfkZw1ptZTJ
hjIWEWJP5CDaNAPfmQYQJ1lgPvEoOLZbGAQeddNmsfN9tJBxnTOpY9uSDFJwlJz4yoXCjtIfl8Pk
KBs1DrYRiR+hhjx1aJDRxMg/lCWBf7UVYPtAejEU7ksSVKxmH7X12k6oaH8okYOAGNmBIvNjMNjw
QOpQFlUyOB31JkrJGQHiQaJbMhw4e06XaZi2VehsRpsMfkQYNA1VtDd3+kRgaXUtquRiT5sm7Q9q
YB9KBsWieM+D6LujgLlkbJIiXN3Fo54PSzZf7YGqVuQutsGclL3bCpKT5i2IGWQpyohqkFws9IXz
paBIC0MyAlsEXfXFWCQU2p9arG6MgR8ncy55nO/McjzFZfhSdk79xBSuuylp3g54Q0yQ9fTRF+DQ
BqvQsXZjnrm2JrrCQBjSemsL4bsBemq+tlyoqH/n6J31vGNIHksqB+y6OtW8QK0AibTf+4hJEyzZ
6me3CVBaOj0l9z8tAumKQ5Nm/5tl3hBy/nLJ9ExgUInT6GKZhyKPXyYiTyqZ0w3gX5DInmbPl9CC
BHu1SU2JB1IpAg7G7YslrU1O/EW5z8bvNPjthte29GrYg0TUPScnGaJuXquAPTzwEg89DhMXYxdm
dcJQGHO79r2SLw2xJgjD+u6zMr8zEnGQCxXPBEinzSmc1x0P+GVXdsSVrap5TSoOFdhL4WqEaWLz
nO6qSTLOTSv37Oea6Qejvxi7Hn3qLCrJe3Nl9meZfNx4G+W+kpwHXKnaZjQOY77nnNituSYJ56B2
P+vXJdgxBUkLD5nUa6ZjFJwnwOie/KExpUSFhN4hzLcSVRuZa5DxXFeyF9XG3eGR2yyIc4BjpOZq
VBHR08Uj5IUshuOnU3q6hWNGZkkzvRQZ2Skf4aQQHV++97r1NqkQwzbsc76E+1rR3AZ6PegzJA1R
oTwP8bwOEww7dac96Rp7nBVMvpx3uyFLrlJTIdFZZtvvnZykqDYDjir3Q9T+6D3Ps5qeQ1NdRw2w
BQyUJdJxW9KLiTAyURlUfCuH1ztK1ta02wP7faSuZx2ONmiia1qEL30s+qOG96Jx2BQRQqrRPmg+
krFjG0Namw8ngzrPRrK8vljeQnPxwyk7RVPghqCOccPoaCqONypsgrMOaRUm7pxC7lTBRI9Lvg1j
UplU+2TPOAv6wrMqy5fJ3dbHcGcSrFQzQ5Y56NXMYBzW20HRd5aMwSBxSH6wN51pI8Ql5lqOc5ol
z8b861jxqZjxvBbWzoigjHiL5i479g6Zvhp6D4VwJY22pkzQVDJKhQzOlaly1j0laHadfSCpKnSy
c6ZPm9aQ/pHYn83Pksnr7gXM1ml3NQzOETnj6YTYTpsRtSOLr6aHIUvrUKPWOjUPdkWoPoKKTKJ4
benzW67KNIM1JI+gBouXW5sMft/V/4YsuMTheGgQmcbRWxFhT0zBLW3NN+rGNZ3pnDXNJgt1co6r
e+1EbpO1pKlEXm/H5wlZdZiz4XTA9bRkxuX0kJNkZpHbm4idhF3oMuPzNlP5WbLUQ5OYRwX4vsNN
NCdvY84oGcp4aXJJ/65iTt9S2DzGudk3Dfy+2UC16+E6hAmdLJWE9YZabTMPNuqA87WqNtLSP2bZ
OQxmSnIlMSd5TF8alzkNkOoUklfoZEiF4XsjKbcFFcJgtljd+Jqa3r8qbfyvMxJXNVTk+8x1IWos
STHcNiWeg5CSqc5/W5NC1hpTpLSkXsbxUvxTSLCP7dhuZF3eRUr1qFOZXq+aF5xLkmv08SXpF2aG
52F5DVQiRiElQ2s4KoK8WUBTsRuNquO2DIdyZGLoh59uEjIfsfpOH86kM+YB37aEoPEmKlBhEQIH
DIihcZA6g+hyVEEt17xu3hWb6pjEeqj0DcfRXS6WQw4Gotrmvm7srd4nj6riXD1yzAzR4vf1eU5Q
QmerKE3ueWmeIwwQEU+sqFaf00BzJYOdpecEEgY8n5W10WvHIGr3cqXsoqRiaem2F7CEI60+6hh5
ETGFFcGhEoOVfm1kGqwb9C4TvdAZJ/cq3+TB+NI23Y9j6Du70qgqN7B7EAi6sLg7Eto0AtfM1Evp
ZlIKpswasx+e/T75KAFV1Xy61RaV8DpId5jrnhpJWyPihFRdJ8OYnqbA3E55jtRGtzYLGQgVQ24Z
KL9VXmgrJcRsH4TpZx4tbwtK/RrZSlGFhHxQ7JUrIR14goo2AP6k3ht07V9ncUpKaf/IpGvszOso
4UPLLizx58/WZTQAG+rkzSBdaHbWkd5sTJMw3c7CF9nTJ6gWfNFJpqhgcq2oIxjnHqtDccha0lSg
kRN6kZTMAuJYPhYn9HgOZDodbkn0oym4CsDIs+9OgkAmgqlhdy4bdi0K+cpLQEF8wKkgV2RSTItj
mM1nJav3SgQgmfx0Q/cbSP17niqElcXUvtJuYoET2ggnA846mb4L8s41B9KhutqNnZETGsHmyyQf
4W2YeCT2nVafXafKfpaaZ+fYQI+0lRsWybknPUNJIlwG0n5eoDlNmnLIUS+D+Gzo6kW3n6tKRkjd
4kJnJsLfknFg7mpp28mWWxXp3jKg6bqJJvViGxOH0pX0CJXF26TrvrhwQ2Pvm4LHOslaS062Wt9d
law5xW38lDmjH6rM4IUNFT/WhypPtnOjYFvVPKm4yhUsSKe61tSSkWGqbgAeukzF1l4MzqwF2HqJ
JmJXLPxc+cShucjUbVNGxI6mb4aEmnPuHL5FQrY+SgInRZGT78SgpzZfc0vmfeHHg/RqcDwIk+lK
T0xYIgCNDbCwZNxLg4P9JJbeZbPfMwSmLbprDTKw25eZCuPZTTSlRSHFuzpnNrKgSmwoTeHORfyt
V6iaAmk+DvKbGg+bQgNvbJkHYhIiHQtlrwJbXs7QMprlSkvh1XWya2aec522awIuMcGPun3uWqyF
9iK7STqdqkz3ograi3LHwQZM61KJcVsNmyc1RCw24rzlFGiOyYuTL+egDIBECSVs4o/YycAUQkoH
wAB4ADtJeSurH2c07roU7rWMBP6pQA3T6GRI6W6dTxu9D0BWutegwMmrzwz6ExBpg8R7MR75CC8Y
DC9a1VyitP0pGu0yjuM1mUIkHXifYsl6U7X5w2JRaEV2sKQObIFsFHmfTQ00/aGYOKFnETcs5rW0
SO+ZM126Yrh2eno20piSVTI5so5Dx0jXhVM+zLoGM+igfHun/a6y4B4Ztp+D3MuWfhym3qsm82K0
ZOd39HTP1jWsf3u9hIHjQWWNXqUZ/Gih19nVfvjkYPrWyoiu5ly+DhkZurpXZpYXSPEh0ibofk4I
E1CeFmBomnXnZowpin6TQ0iJBBIHrgMw8LE0h9wmZHZvSQeb+EKBY+aMOoRA+REiJocCOon+3Mzv
tHNhXU2E/0N21TUEB8Md9JisB6IhrAPZkqr+TC5emr4qy00uPqLo4YyvBfMeOBJd5eq3SbIX71F7
meWPMTk0X4b2rcxvof5ojUekgL1/lBw/mF+T4lpILxoikk5CmY6igcoafh1WIpsxep+BMwLOBkp5
1+VrDYKUQm/jbmpWY/DeN6dWPkvdYWAFjuTEJyk9vTkSR9wL9pFpXGIsjJWrPtEjVe8difzR+XNR
vKhHUYQIm5sJkgGRPh4Rs/VayWNUS3UErt3HlEhPUnPOJFcktcJSyztJ3k4xkAbsbgq82H/W9U/d
eAVRpfq9bH7thZIrwEQEh9UxaR7RQuPdLrfJK3SR3DhwP/hPjXAHOW/KzHvY85GJQw1qw6oDiqY+
nhP0jM6qI1xT0/hE6cq9vFrGH6d+U3NvqJ/T9CQ1xOXEM0F56cmUdnZP/Kn+nKSs+b05XI2J6Oy1
M1AvtFZ4B2tfWfzUWHXBMY/cPDpMs5eXJAiFrIK7xDxYgCFug1cM/hpIpS1dJNwivs2NTLqADkor
ltBVqc+JYXtSiQV6mVcZ4ArGKcRtNRCOCcP8LnE8Q13Vv8XSBYZuMl0DUYWWvEzVYyoeSQesRF5h
nv/qdIHMGBdNWFOViYTrUUfWbkC7lYHpDBWl5POhhsmYpkPkxKgaUyXcTZP1MyAFijgwZc21C4h7
ZKPtbxPe1EYHirBfJiJ2UDvBv2fU77XnBnYF8RbNGsgOoEygdJT3ZH4MhbXK2ZpzhLQnPb1L49VQ
j0Fw1MjCiOaVFSCEzd6X+GshW87McInSqr3AWxT843RnRfqp7XvS34PZVyAlzRHZGGmMcGRo2F/L
zlOH9UTCqcZjzwttal/GNxGCRP/Ovnqfvjifta/tR/Jd33ikDDuAutpcL8uzVJ0b3ZMZ9jIVbwG6
1EzzMm7l/LnMn0M73aanGXULtG0caNiZccGAkKv71nkXZ6L/IGOCGEoUmDQoURsG9/qayW+6uW36
Z8NweTYk6FNa0k/KZ9SvwcxI6HgyZg00wLBMCGaGzGuoa5Hmt76/9RXoKyppxSXEdqjP5XCT030V
fxS17xA1V7+n6jWujiUIAGGU9rMkM2xCr40IAEOWUuX4i7UvCdXv7zMCrfHZUV9jXLVp89UTXQGR
oVPpxcrbKi0DVv3ltO8xtSPab89XAwgrzoBCLPVthAUJszAIO+M5h+Fk1SJLSBvsDPp3yKxB+LJM
xFP4IsuH6aInoM+vTe3bKM8kUOgqOFSmy4SfsDPoaAGvSFaUnoMj+c7Bexhcyuw5Ui61jbs434RJ
vsur7JRrKsetaBsbd9V+z/TfxtmF4ZUrHIyc6NfEd3UIBasnkC+oHlvQ2t0s+8CYIG3mU6vq60YT
QQHt1gLzTqtwW9BGGNvsRyZak0hZTYzuEOeD/aVU71bAhlqhoqFrqfFDuBAdNQF0eUcMqUkiZvUd
owhOqV22EAo0qGbL+lvp3wcFPQ0+/u8wo7p4N0buGGJy6shBRGsDdYmXaWIi6B2/thC0KvSaN8Ll
v1AA01IID9DJXZkr1NYY2KaR9CUcm4GioCnk+zh8xOiUSpBXg5xTG9kU86ICt4svtWZjswrs6PbR
JJKzzVzH2du1VxDmrNYIOeuniIDqri12rfpQ6++++q3mbJOnbxzzVh13MvF34fSBLz0LPtLpQyEs
gAN0VLkYl6WBaT9ikgSMTRfgyuegOWlgXxi4iD+06r0mPZT2Gaht+Qy6h7S8zBxoBvLhioOsXecF
QQsiZ5NW1ooYZEanWZjC7ey1Dc8lbJxJ/t93CixU8pRNaejYmdJJax5Tcyh1AgdKDmUYwFEfpgE3
1LVN+QDVbsx5cX1Ja8aNWzeQUXfJwC2n5F/YeQYlcuNLl+NEwvOwWJ+xdscwqSHB0OUzrQwsll5x
FU4r4DF/tdsTiA5NRx2UzEXjUJQdtNr3TeWQLafGQiBMIhUlvTEprlsCp9XmRK+i0+8miDaOHHr9
HXNjKX49vCCLVnMAK2iZ8T4uD46QHFrulYNfc5R3C2EknQQaIfKw+W+ZWRANY5b7emKg0LsrFWoW
OIwikECS05UUuqhPh+luLzeL2hOeYqbDNvpqNSRQIGPAy64jhIQm64obiO5ToL6YykusvATqhy3T
RMd8LKv7tDiCU+Fztvpdm76V5r3lVKDflNiLeBSMiNIQceCcQ9RcDpc4KzZLVG0N5T1MtzqsX+/N
8bq/NLHLkOtIblF6XQ8VbTzNjrkuJlJPl73M81LJsIQ28IIjHeIo/kIuQYirPhs5ZATrLtcBXOAn
y51DqfqIdRo2Mt8w+FWLMFouBOFPUM7Vj978lJwPVO3aNPcEOXuOD7/1KmdXKOhCpxdbEYxSY3hm
TVrsS7O8agEZAP2/Ohk2c/8Z64dR3oTFW90BENsi9Zk3Mdgn08lYXjtI6z7/LOWK1iTCxNc6g/bk
htNnSjIsyUnVcBwMz4LYk08DB/miR7nXbhmc4nTf8tBptmOwKezfobyWrTfnRx3rREI2cUROMIKl
oY68GQyBQAcERmbyjPaynN3M+FTh63LTQMRKkRRkmgqCOS7JTiZNuGttVyVxJ4s+nER4TG+oXLgi
XbNvf0PlGunrxYayHp+b7kCswWJ+OUK016ibMXkLiktNdQpBvhJcddeFq6i5Stm/LvVknVFsPFo6
5khuLWukmw6mruxwvTJVj9yR1SitVR4RzV6JP2ob4sT+NrZkf8b6NR5udnks033nvFA9QVCgHhDI
cnYI1levbYnPPZVh8CimyxGTqB3hqHyX4T350rBPVaKMsFZQa1hu5EHZoJmkYpEEGIIsiJ62QkJT
i0918ltt29dbdWqIA8BD3b6b5cXkCYxEzAZ0av3SupjLe4t+C7QiPoSqy74Br8O+083gF9/D6OCG
ZhOPAVn/yfJZM1lHzaks5L0effcxcyzVMxRUxn7D9q54lvQxqzs5Ix901xNMkm815dQ0fhlecUJP
5F9T1RxuiSRs2p0dMhcJoYEmrYmxoJsWa4i1rWxp1RCghK/Q/LH0bpWjqWiSG7UUWfmeW282wOv/
WDqvrVS2bQ0/UbVWOdxCkVSQKMJNNRGsnHM9/f7GXLudedxzORURRuj9739QybCTOeQgDLXfQ0tc
5yFhYqiZCcdPt3E4BybzU4fH633axZfj/8Csi3/SnF4vXqNcT5BltE4xl8qtJBDZQJ5XghMpbimo
x1i9ka+XsDjAS1r4IDpM3eDbI7qHTyjabw0fw1MxFvpCtsXJaFSHTARWbGrSyHH8lU4RZ17Lla+F
GCCr6LaK39wm0waWVNpeurzdJc4PTq3Mh4XjaYhvpzsg7wsXjiAyvOHBDB+6YpPzdtGHYNmH4hYj
caNw8Wm07OUQx6vCo2RKH+iDJnjrlgZh+IulxBKz1e3ECwNOZ74l2aZWYLHHyqOxHXyEgRhNI//p
VFhDqrM3dQg1krOQa3DIafww7PxTnvpDQ9ynmsRUFM2BMu6SZgXJq+BXSdd863m3DSJ9O/gfAOxn
2g0nqT/ikHFK79u7vCe5sKtOmdD5qdLFVIl/qv39CPpfqtGpVIZN0GkUfNAWneZglSQAMusxG/XT
ieytDQQRGek+ZZwQBL0bKdWHKiMKtLKzgjhE6fqH42F75sfrwJbxpE53ndq/V760N3qO7YwkIsiI
Kagw7FPJg4ETxCm6CxNrcPLuKst6FMxlJa+h0oYTo0r5NVGpJapM3Yn3qpI6N2FirfjJySvQqmkw
9DURH9JVyrxNgRtsri/dwwautbD2MC5+Y7xlBabDyanwMIKamr8QTmUBd6DFw6vp9lWjoPW5Kfmt
zodFxtESqvYqZI3F4Bllec2AVooO/xAaPQ4dfd1X93Q8KAEqGYPzqJgDLc94l+LoKx03gBxLJQBi
9c8xUZ+caWp1iXyMnMlmEH6WFjP+PbcvqQEheoBfFcd5eFIwCe46Tvn5ny7KzGmnMMub/C8LM3x8
t0TZkbEvF5l0lmlv5OIjxz9CnFurlEqfCj2CDehflWZhZ/DAGfFJAU53+24v4aPSfhr4/irHnHx0
phwFxNtmLkVHxqTI/DyqZ0QB9Yb6oCQhL7q2qAKkPedi0KAspUJYcLDACuhhMdcb6ktPewtLZOK4
6f7oJgY42mqSXdNfOtA0iK+OdnG36MNV3x0SXHSzo6Mxm8IC92bTBkFQ7LZN8VYYG7lZUqV4+Qo3
anKh6c6D6cTrY0BgSVeFvWH2NbH/2h+zI2+UMimilbFdoI5xOPsE98S4mC9D6SqPa5P5TLxLqq3u
XaWAEQ/lkspzNnlYrpTJWsvGt047ETVvRrt1ojs0xQGSUrAt8ppYRq5Ubxl3sashclewXuEejN+j
gqMwlNbmwCTW6vCvH8JVmhifeRrCASQRjvrbnJKt3fq4407mLNc7zBgzHNcbcy1ZhIQhoYgUeyvA
/KNcc23mxQEo6yRxS42GuXJyf1fF8Ne6AbCqpJgP0QpWPgHao1P8YACtw0bn7cL+Bcjwmw/yz3BG
P5zcSD8nY4p+EEk97NtwBpsleuI+BR8H8+boCZOlxzCpEhatcJb5CPmJ3Y1FRmzOnF/r28aARLiT
UDPFRCX5R+O7/QqP1SYDyZ2RmLboNtW+2quoB7EEaDb6F3ZZWHFnN/E35QMWWAk9CE4Unmkbj4er
YDmjKXiXztpNQ8wNBQTa+cx5Gs8O/g+DSqYXROlE8+Qb7RZhjDyd9g8veIl2TPhWSFw3kEmPHAIC
CRCSiPLK9xdChxc/eLeQzGXfYIF3RCrdL7bak+8ye/dH8WdClXXnfIUYWpF69cveQhYfbbyXs1Y2
aOEWElwa/0872Zf+oJ1AyX6FPaGIRKcIP5MRc6SXQJd7q/agE83e/MJ7/AdKtfwFMUr/4dWfzvYP
vBT7Vd30CxuB9wuWnwZZiDB0zvGU2GFMtIU5PdTnCc4IRm9kB0tvfga9I1BP41B+G54EEXBoAV49
/aKrzUpGQez7q0oC7RpCgbmZuoIEudgpbfU2csgVjbzQClgUYz378MjTkBUKiKHYTFr4bZoFw0Rn
PY3m0m+xCOc+Nv1TN1DbVjGOyjIoKDIzBz6wYx30RqJHjx+mx5RztNZGh/o8wTip4CczvIWqkQd/
VtdsvYE3xpGw7OM2cmzk8niUkSvQgQSqg8L5YOafBq5wXWATFRKfwgm/QnzmgJdiHQJiJJ2zyPoe
hvqUxfEp0ao3JcyXXa8v1MF0dRinuWLeKxW9AbhENmhvRaWCljvnpqa8Y4I3zPhhDGBw0tE97k9e
q16BlKXdIju9WAOyr4H7HsxuNZnlRgVLk8MS/ayidw8Z0nkeKp9xVK2c8hAkw5sxOiAxwEW5wbgq
0vKPrAarb+pN3x4RgaCshcVtVS6cN958fJl4yYn6gp4KTc1S8LxEqgxJi9Esp+p8gEBCHh2RinR5
5E6gMoTGq/NEMb1bWApFw0K42kJifvaROxB01LgZckTUQ5lwtMSWFvybjr3bNwRLj6gLmftsUMZ7
+ME6eLJh0zPnSDbgDqRz3GXRxogx3TAnYAS9O39wLi+pc6DD1vMYThIIOu7WJAjbAOuo1sS3hDY1
Sdh/xQZWwlP/GOTpq7IozumiBnz1KpWgKoWjRp1Id+fK0uKW7qfqdl4ebDtMe4vsJ21AqCWZzpr7
FTUvpbglMwCr7Dd7jN60xDzliiCG5HwJgVS4epANiGE32Q7YGWCAxt+VbRxvqnrNfabj1EWMg7HA
GBbZLlAsYS+U1PRIVbDAaw+WBneVj5MIPA/Eu+hE0ItUG4w/BiQI8ZppfVSvCxzv4alir49hMu9a
IPTEMr03hpGQ9KmnESrYWNWd++N0HnfBd3PyOM/wkWDR46/JLJarLMF1k7AqEox7XLohNIi0EZpS
UmFUmN7K3KGxuyU1fckM/BPbAj56Bqbpc4sQMMb1z8Gatf3cJHEO54YHH3TY84/+NmokSLnSlwT0
wJlSzManwWUvzX5zQiAguh3B9amjCQUjpPepEqiQuwmUcgoOYEomzpydmOln8xKFBcFGT2ZwDPNv
fHkqzUaI/rziGCfzdFmHwxV7AR4YOsa+eCdveeUcq2v8qrfpHV/lC6Oujb8lSGLj8DFbyxtS73fp
tjoVSzx1cVhO7+kdhipez3Ag4zvk5eAXOjJr7EweBqAOAFN/xyFPv+Rv3G075+g9vae6MW/ezd4r
a+wwLD9Y+FSXjiDDaQMz+UplNTqy96l5t6DSjqmBirvyPi2Rg2R2VDsStP02/K5jvrAVLVxqm2uZ
UymIYJiq/Tkt0TFJ2M5JeCek/oTIJDfuaoKXQ21uQjl8AJ19draMSY0pwb9k9gwOf5V1/qP2iLzG
r1Bh0FGpoDi1C4FKHnKUtBRhksNijuiCayWReVvRijSJL4xC4NJgI6K+GjyJ5C9G0B/ytvmsbly/
2KHQj2GHfzRRqhQ3bhGPvzjv8iW/ty8K7hfdSMp7A8WSpfbAWvjTeOR39QXExYyf/W89+nu2bD5h
y/LtsKphIpMPDz+96OZI4Alnw7LLEs7pOO+AvULoJUIx4j0YuUANOGi/EJiePJ3kybVMyinVAJBf
AcyO4Tu+SyGgmvC1wLSngWwHpemHi4JxCEg8NxzTBRp5MTb0sZrF8xOzHtpyBEfOL0Knb/G2CIcy
9IOO8KaimID2ioKfXAJRftCcNfg4ZDhvmTTDbPtEe2u6chkxa5Y6Yyfmt2Hdcs0WY/BKdMLGre4U
BoIO4ylnU3dOqkrCYlGfVK14jk6PY/SE+Lc0DkktclIMunSsEOAFfhR+g640ZQtESGurhrdmZPrR
X+tINO0VFYbdSd+6Pn52SvIYpImkmo6FW9f+DdBYJfnKN71PI6VWCSXpGNTeMo3zuxKDUPFOQyy5
JF5/NGEQmhrys0JapZGJPKlGLER2ny4PAUyt7lM3+i1IQe2mERMhzcz2TkL8JCBNEzEujlsVQwSl
garCrAq+la7hGaGR2Q0+rXBlJXSWUezNE86FIIT6OvQYKFi2A0RBlw2/zo6KC1RKjKJMXMMVBmAZ
rAlh+ZydI1QjUSTPwvQvzvdR/pnVB5IABirM6KiDOf+welTSdSrmXZLAACGMcjMANCVYQwP2Yqtn
NO8IPnwf77KwnWOnR2QBRvmNfM35Ns8/6MG3YXwUlgm78iNhhcrTuivPkMtLuAbRqmX8hMPAPMc0
KF3VbbNKqDp16zRZtP6hq1vzRgG4zJRF6x8gGsmCFMdarV0HgzeYrdbG0zamsQ0tbSsH+lKuTvD5
lpqE23z4YXvIkQ0p29XI/GO1X2c4NEkwupPqbcA0AimVDGDVFLiZAO4ZbQwD2FRulY9fdz9CqcGV
ICehBiXQMEmsCfvDdkby9uqzWY9Lyc6WOWagqkdIUmkvowFbCWva9oXy2Q20Z5mF7VSgOLvWBrzv
PdLRiLlQPlKHGdy4ouqfrF3QFlz9sVtabKH8u2NA41l3m9UToG6aSm/ZD4PbAhSNjr9siXsMB8GM
5t4goqAPC/Zms8orluYUrDq5Y7T0B6GMMUeySuN+aZu4A5G6THWvm+O7NZV897rQms0UyUutd3ZK
UaxbyyR4zl6XlJYG9jOmYJ0EiFAA8TrOmraLmWo4sxxWaeTAbcgWmdNBzu8/dMNa1MgR9eSPJTrz
a3Blv1oG+EgZwsc4iTH8OlBOzYzC2YWDBcATvJcqUn4dLUaFdtbzP1vGoDmmK7k6rhGxVB1JgOVN
wnmgoRxVOixN9Qa4iROylN4U82FQ7sq5vg5B+FTbWbCMymFcOaRiFoigIy4fndFFwBJKEuS7YbCx
EOLnsGbU4Bp52ds0tdueUmmgwMhrc6l2+q42i01Fy9iR9RnWzVvfRFSn+bpRXAsfKB8BN3QJzn/I
vPiepdTZuWLPFMyVc+XbLmO6e/2SqAETRzjACW5XxLBoav+mJs3Z9IQ1hY28clGr2EjI6U62qvfC
CT4cymW/31QaSgbcvKMh+coxk8SvjS5BRUwsaQwZMaTR/K/cwpGOYcEYMONkfNM5l6kkbLGjOKzl
95HYOE8WUy1uWi3IDqJ6imDn5Bg/FsZeI+9qSNSPDs8KcTzkGXHCJOcRRsCYRp/sWXYqBVyIlsvR
87ls13DNKowW0Pl1ZBOUXw0OepHwfxhivEQbVEsalwFoKC4LdhAtM44FG8slvQhZjyS8aNVaRZyL
K3DeeK6iRutWNrddadNvQoEoXF2c3NCKbCTvOq7UCZ/Ohr/hmpr7sP6spbuPD0TXv1KOH7O5RQZ8
ZZxMZBv5rS6+RMXlOfLQd1unDgkFR+wMGu9swARrQDCbeLeUT+Xhq4I1pjB+6Dc5T1MVowdcGqt+
xwnmqXdTJqIRLkqBeFLSkRSMWN7YZOsQZ6rzkkTTUzy+hpWIlYxzBZWbH790si+GnwZxyhSAWoFG
ghv5+MeWsrDe6yCNwwGMHwZUiH4IlV05pRqO2N+eQ/0eKspFU5Hx5SYqyz73vnyFIlRlwo15ztSf
JbW7xn6iM+HCBCLKqbJChwsrrTr/zTJzRDuZ2cFRCuIfSVjpFsVHIhH215nIMYZCgS7QyNVBlrm7
kiFQl7rpg7nHzhPGmnWE7NG9JVRasIy59RNvClfSqEwf/z5wb1XYN0BlVLTz1OdkVIt/CyY+mAHD
+NaGzeFNyMy6AfaoWQSrHvq2E4TVQonUcWOFRAZV+fidmt+qo6XfTixzPhXOYepljI8cWfquKuZN
cSBFi1gqcM4rm/biM8qvgqw7m6kYd9UZd3KYjb/0rvU6K8YY4zlWaqlrq3gcOaeysoECneJ15uRQ
xPmvcgqijUyF0hsMtiE921nrvQWT3OwgJlEhOWQJ//tKbTKZbXQ45Gl+5P77isCWYBx2bDa7HYHJ
xQMyAMN6qtJ/uhT6gh928q430mGnvfe+KohIDFmqVl3LEhkb2o9uOG6v50dZu3oKJ62ff0kjs0W/
2EIpXjkD/uOjuVc7Y53BTi8GelArPo+MTrtCx0ig7fe53twSk7EZVCSLeE+CoDS/WcedDEeKVrI8
tV61dwrzJxtBW7Lk0flc5U0Jqk9QsfYRMAPz5PGcW7rbFP7nhDvShH+hYmdvfUuxzkWm2cqHHWhf
SVt/yrH/pQASjngx2ZBOAi2Hxh/nv92DXLdDvh3eGdpiIxfM8q1yRRNIe4PelP4B+dk1F1mLgtgd
w8ViHAZtaWaedeCQY79HnDDe7GfAVmFW8Ii38QvZ2kW9GUfvQzsKvat1dI4NRmzxKzgpV1y1+Bic
uutw9e/lluyZS/9SaFf4oZhs0U/daIkpmDEEhplKwCaRMnxr+oovw4PnlF/49+5aPYR4bqBHEIV5
dTLWxnt5sHg4kRZD9fDOpSWjaUwX3ak5iaCV+iBfSvH/dwdNqoEOkqgchKEozncmQvN4Xb5BBnhn
HHbgbtr2Ow0by24jfyW3lH+rPsUPqT67U3uYzrhEvlvLWljJr3DF/OgQTuZH+4/0yjesQjdwStb1
KiQMTdoN7+kW9uC+uOp7igNn1z3o8PwXHR1yE+In0HjQ1TMThnKM2V7xcOaE+G2VN1RTnOz75sf7
tT/l31h4D+ChQtvACT/T7kyf1RtdqGTNgCV42UABwALgLihXTO8UAQnQwPEi0tXwM2DGyv08fPFX
jNQe1bUAsbjarrwfjtKX/AksRQvwMUF04PSfOXTHR/OsHTMMAJMrNmvXdkXnQ/JL+zJ4B+F88dj1
hf7IuEaocS9CuYfYEQkEPQ+/EEgIV53yYMZb3tNhxrMbrjg/E6xGlikyGR1ihU6/PVce2kfzEVHH
/aIdcfDko6yDwUR4OX0Qhh9YfONiDjaKaitYmMayMWCmoZxb0fQLQpjOLcYcdB5Q7BJmAkDKXPKL
1oZas8MYL+Zd7U7OlRnS+KKrA0Hhr/kdDAUcgH3DBfCfxNmqhR01mLJHOxu+/BfvE2+ZIIRh0kTM
Atkh2sxj9nrlvhyuYAgiJYRXHgWSPaNiqX2o08IJmx+SqCL62cb2zgcaFnkMWE0SPQGeBPIDTMOP
xkkcCYf6Gk7KOfqukHvKl27fHrO9/BU9YYEC4tor61v/Q+dMu8UpSH/QPLHvC76Zx8ovfkRx4jah
vmfTYkf277lFyNsgnFo0zOL5Qqvij01MOnoRC4c93if+KtZPL7YdywTfRaMRT9sR4QWFMhtO3V50
t8GNH23+0RbiGgG8wgSNmR2mKUgLcPhFN03RQdOJ5QRAEvwWYAKaBZLosqdwrEHJS6/5i5vQb/wF
8oupCgYp7VwoE+y5MLUDGwYzJe/nl/YVcSXvHx4KSJ/4apYCTQUPzzizheUrJhQQrnzEBNNc9Ck8
BF4egO/8+4SX3mL6F5lH7iVd7ohFbg4G6vK0nGDBF/PY0q8ughGoO+hlzT/zD2taAaJ7fyaOFetu
M5z0i3qx1tWp56gqPhlW5S9MQdOLjXsPPj0X9k/8Kh7qTYH88tDR7IKiXDXORuzOP6R7+lF+KG/O
of9WDta2XsYrbB8/m3fWU30ruTtnCSDrZdoFX6UAr2dGNUOzu63WRHfjWlksy0OL9aV11TDNLC/R
58Tx2Txw5HxVV3Oj7exzts5/61/pIuh+8HlO0tY5RLtgp3JmmJ/QqQ7qqXmTfvRzB5ZkoKEVQNIE
5vWEwVE9QqRRrBIPvzSX+RoYGCpbzAZAxSg7KmyIcje7suRHPk2M9BEzRBaMc7SOljiMqKwGXkIQ
BGDagu9hVc9Rf0D+o8IrKDf/ymTejXNKOgWx9W9O0weCB+inuA2ezcYMFEzWZjybmMX7wmMAO0ux
qP+d7hZP7sHnUKnXLXYxkF1mPDEQWN/GZcQFwRZ3AuwRSvphzh3IdyAYth6komwHqmegKiavLOn8
zp6uL3wtbpHpLLv2+/oWXa1d984F1D04qtKX0nCnYESOO9mM6xAtJXCtlXJQmnueaC/OXG4iTOtB
boAHQezZLA8LZKc6IcLnu5Q5R8n0YF/79/TCEcHrlpFLSe7wQ4BznJcjQK89E5YCJDHEgKhgwXMI
KdFv9K2/aMhgr0LCh1j+xOadTBbwG845tlBP/vU0Dx1CWCFrzoKbtgSyKf/Z/v53LOQcUhyJz5hP
H7NbheUKO7I5M4rlG9jF0FGgBMBdEY9iC0YadiUMLuCMddjbodCYQfLpXxxPwhMSU0sIXXf+yuLn
xGC5sBYmpMq6i9ksi4b9wOnB69rATWPiTY0sggw5WjiFCvENxDhx4Jt7a2eeo2sA2Q/XKUTfp/wX
BDN7T644eh5T/CM4sO0/RECcKQaDE7AsRpYdIaXA0i1OmdMCgF7kCNoujCgBlX1lT+1j3Nkv44PX
EbibF4/7H15w8A2BHSxR0AZMGA9QHCB/iqXEO+fQHbeuySLibcdKmDWmISaQYW3M+RQsMr4uX4WH
6T+YH3hdBSxYmtIayJ8TluuP+4LflDv2vwOcgx3jC4efACQLvIHugDQiLvev6lbdeG85yF7SdUDT
zEIkNUr6P5QPFm1yDf5L60G9Wd/RilHZ8IUsFJ4JCjCeGNd5gAfvv0s+Ej+Z8Nl5+QoxG7xyaHPj
8AToXPh1WVnMtssLFQX7igtZlBfDg7cIJxGk0HD72fug2VQhUAUAmIGQ+Qd937wLN9aLdAwv3k3U
hrHYCWQ5KA+eRQmsyU7qL2zOlBi4RiSdq9x8rJej/cWSU7+KM/EWWHzB6GAQzkcszIlGYVoaisBM
wYuF0fIT0WbDwZ1bj2yZLdtDui723Ub6pj2JzpAUaU0ZQcHsavDNh3JTgoHSiM6bXxpUuOf6AQkm
6GR6RLJ+kh48o1hscA40buccu2xGlURnWnS4DKpdFdPkfy8dvtIN6+DfS96cuhM3KXsNsAJna9BR
QYTlJkBHPA8wrrwzq6V47vjC4Bd9WMnOJGOekAaod6hUQ5fhDNp33vLmKdmzpHRxKQkRyZhiKghE
zXbikXlYcr/4Jn1wtW7Vx82jrvgdB5RWT3037bVzfygX+r34br6tEwbhwrp0zjZAr4IDOgEfCKqF
7RmsYL4Y4mzFhAG0iXEhiYjoa8W4LObyxmae35uPeIGiMwPbZkzRLWBeOjwVSIF7CX/Iamu+p8vq
Tf3Il802OHg4Z2H0uER7Q6H9ANwaH/FJfk9PBTDpScKFx7ll3BYX+REZLp90+BReojyH/Dqw//uZ
fKzTGVR9vOJm4V/3S79O8ACsih/sAPwfbnEAu+zbOFvn9s06j8f03fuZYOfS1fHcr9qT769+YW5C
zMJr8BQL9wqKH/zijhGeJPFR+vbfm327I3n+YL3XB+OD03KFoGsbM90gVQZ/muSzDFHuyJZ/CLzk
4ffej6YFC8Vu1/IA49QnUGGs35Re+651A9S3RnDVNowH9DL99HP9d1jKo0FPa773ITo1lP5ksTCr
ZyAtq/gM1f1fpafHJtLupaq6st29hT0HXGIxevKWVe+RGRLtZSoabVAXUid9jgNq46nfyJGyHyPI
WAYjMSTCfcmCjMqvguJQkjG6hAgiaRz5mcGD9GH5nYQOxEgWqOXjgaLhFBA8qkHa2Ir6YUYt0nBQ
CbkkyCcP/TUSJpuYGj2GYBwxhzamVdkyQpf59eQE8RCD0dKc7kmTrzm7SVhiEhdLybtfFmTKVNwk
zDY7xBCj1TziDmslcGEVd+OS7DUf9L+tbx4tvk/xp/TQw61ua1vZug/apQzJrwgGsE8Db8K1I0+L
VMX2xcF9PirXUMUuk0GVAUcTedoiZzxaZ97SeBAdq1Z/A1yquEnv+iCfxFzDmcnjvyBY3JlJ+ggR
+c/HL/2PyUafumwMMF2V7Kg/mN5Ujv+VixZRU8mbWUEm2GCCOebvZXtM6g3DxFBFYu4SxjSAV2Ns
Uswx28JfgxdRQgqDmwxJDOYiRVgrraBUCfSwgI65REfO003EM0b7yexynXQb9Fw4bU39W2RAi3e/
TFIjxfnEmTX8suoJBIBDwZ0dPXnzohsReP9d6kQKQymonkx8AhzT8YXDUYTfroDHwVr/w6NF5AQo
ChasogVipkkLJOPKgOvXNOeKhAFHGEGKIpNMe5cTBkYwKexCnAHXQwhIXDtcy6RgWT8WlcW4iBio
YrzKMBCxYoV+yAXUbTROPJHtVfxqvnAsBKznW2HLKPjyYYrOS8n4NhWTV6wihceZNjcCTPjWxIPx
sao3EikF5EBaLjU8E6MgxC+aX5PqnDlTLXM1LqljdKxWFXHcx6RXGiKoLyQmG4e6ZtESN5+sTZDo
bq7hbkOZwqgJSrPmEiDfmejOXMbxDZ1BO6f/MHB7pwQAjkUf+O+7nBmUS7frVjL5bvzoG9CXSGMg
Hqpe0wvwstEhsqWwjMMNiRKKS5nHJqhJmAkBBuZ3gIFr/E6viAE1BHVH/dCGkxUcDWg/4xJjN5EW
J68D8niyRctWth759GnFSwuHCnlOlDXklxxfdkwP7YVggo0rA59wbMM8NzRWNlAPMn6O4WCJI7MX
HTwZZfUbNqn4PnfO0YFGBlAzMg9ZYBABwazIl3ix1ZS2TBC6BR/F8Qskw0ZmuIvJ0bjKDBcD4hT4
mkBM6gouP2um7YOLhuPM9Bnv8LjiDpb/oPv85RDWaOK2HUfKzLtDqow6kXRITYg/Tv1DDhRp0JQO
FLL/VU6RYGaKITkXqzCQ+TfvpHmizaLZwthRIptPjHGRz7jsKFaqhyMoRuS0cMhznjAaqOadRwqL
lz5sBj05YYHhq/SrnOnkRmGJ6P+Q7gwPgcuhJ4kICBJ7vJyf6XKBNMSciuywmffjU6xIM2YJNr8+
hXlASTRr8ABjyov8BUOr0u0/q0NNhUKlg8cV3h3SnNsqi1cZfT4vE+Mz2ndc2WnUmXWTz4V3DqAZ
spCflHqbB2FrwrN6ddvQnkU4P0eMwWbWE+eJ747/KyhGuM1oUOlrmNlpc6x4QC549jiU+rzKLmK2
Zo7SnavNe2Hqw03Ne4ursodhEddhNJfv/p//hzaYZJg/fldThGiOh/GYr6ebas1MCohort1w8csf
yaq4NIfp3h1aEkFfuNHAk1Uu9jqg3vroYYEdHWxENz202XO5t9feQ38wKDQbQA0u7PbdupnH4IUb
ruFSD/C/06lBk0G+LmAbAN4pfDDz6a+o43oUGLgqA3YYc2y0OSfJXGeQAROCsl58Cvhdw2WUFxPY
Dm3jdnxIlCIQg4APocJcC/HBYZQg+qcZiCOrFGlnQKyD+LiKfPwKaHBwX6dehV0+z7tlnq/HqwTz
gjPi389r63+7KnIpReKKENtVQa4FXRNNBr3e+MEtSrRzgTvG1NjaBt1z+yVrGtPoEJ21171X2AuW
Lr0nMLR6hmlBC0bz24GDdXhQL+ljKaipkalzvRvqOho+LmPq5/5Fe2Y8tGtxAgqiuKbSb1+0kQwR
+Cg9KLD/oUiE3dFv1ndq4PROiUxfjn5efSYPOkwA05HXkYk6TeyxReeChxUvC6sim1eP9OXdHHtp
Y5jNC8VICMrHiwccoRmNK9VeAJtJeP41VOnC926g1H7R2ian9KK8g5HSEwS2gCLEr9CDv21oLbvP
/ihK2nCO6fYcO5jomQh6+kKm9ia0GIoBmisYkPiYURYw4iBAVKDGs56OFlqnASeCFgSmSyB6W+vK
U0KylrgCGKqQYAhiiCpS8AS7FGBLJWO9cAdcmnhxXrS9tBk8kRxdkMQxIV5SEgLAxJxHSN7gxGhn
ppw5Z+yfFriV30h9AYjxYEBnvXgF8hezSjrxCFh87t+7B2ZKJXxGt1DmdNK0NEIm/wR3tsiyBUXl
hXoxQx8/1ZP6GfwMwCroQRg+EEPNxP+Uf08HeWPvp/f+AoUU0bFg+nFpck15HFtPA7cXqr9ZfVDp
IxWwYfMH4gqXN5TMCYOxcAX9iq8OES35M+r4Fs+9bi5ApWBFX01nA7mWmw6GJBUNLy0ZSHioceso
xIqjZgkX3lf3lMDfi3mBFzW8VZqoYV6S4iZi0l3l0a0L2rcIYjDXHflxbvAoEhcgtgE5EXYJkPtc
G28dpG/8RpSuECzMkwyI8Byf8s3fxhcaNjhhkMB4zUFD5H7DeoLmToPJyVt3Ls+AyShNMlkMKqcY
/RgnF0gbY+FsIXiLMBkxeeNYwbpEsMPcFri1cjnvCiaw+jJOUUKhBpyjLUqyZSAc4ecy2ewZKtKP
cliH2ruB0Lxbmv3NHt8gz2MXgMgjDNbFhND/09HWDInH8c0Kl7VBv7LMup2FeQ3JusEaYNjW3SNo
gh/g+bXmN4mipUQ8n4+LOeqzDcGSTbnoqhWUN1I+zAj3JNcP4EIuyhXrlAEL662LRWNe3eDZUFQT
Wt3/488UG5ixTPOoA6lZUgnZ9iIeXHxaIaFBoIWWIIgtUNE6EYUFnzN50r6xHFizwmyRS4kr+MVq
LblUyPh58RPYNGxW9jBwAEuXjcnbwA71JOH2B4oSHnhi7IVUJEkDJmqgCLTJfUJOcICE16UwBkdm
08f4QqIhw4JVQtQkbmAHk4YTu9wqRBoNiBS/MWcNwxJNTGymcgX10CZIgqqLlhr/OGuGxw6kNtB2
klE0BZdUF5MwkEoQQJ3XS5D54KkvSkpYfRUTSgPox6I4mk+TVKLIhbYmoXojFzui74aptODUAvSw
u7WWv8HftMlFM1bhuILqAodLC5e4hXUEKmD+iYCiWbLA8AFB+riU5XXYLEe6ARsZ1RK5jgoLQt0A
2DA2Rbuasa5fxMUEMEjhYvSb2l5k1SqRII/g/oUN1yIwVnn0jovISCXOZUBZhUiiX8PDjSQ3sN+s
fGMSXWK4Qekm7YY12eaL0ZkTTuTQerNQJcjpS9/i1HDjUcRlk4fD7pg81zBWRrmCzgkIwm8dUFzh
x93PsRERVqWNKEtTeW5FSwKmYI61B6YJspvJ7sgd9G87UeJO9CD5olQFszFhPmG5Ptz9dgW+xqIC
VwbiYWnKkAMQK40rfDc0Yn74yDXASZSJG0jxXHAqSmXgIbRQMagH2VScjHdcSCOkSWzqS3vozhAe
Qe3ohcj3jJj8B6BZQiEP9Rs7HKpcAD3KXb5GBTXDWTp12e+iTYDSgWFkReL4JM7h6LcgReuDS4E1
njztPxhNlNsAgyZJP9DOfvghuBxSrVEgc1qMu5RLjUKCQgWYg7HVmRsZkNTDIk5g96gTKTwZXJBW
WCDRwlVPoPdUhTSOvBRgmXDRYNjaqcvxyBFcY3T/MzyzEj9X0DsKdHoBgCLvz/mGDSewQFHiUeuJ
fGw4bjwKtT7Ph3YoKGDJw1/jmQB98hfpuzkzj93VRxK+V8q7fePSxV2TYRu3iA0T6x9eOT3Yh0CX
g4DBuUHZONzZvAd+K9x2WV9sP+BMCmD2JCcr+xN4sGxdxl2wRAFEuZFAoflG3jwon/YeaVzAOUAV
jpKOEpR+hK35BGWjMABW+4fMceeNL25SbqLsltxoBEENkdOcKCZ4Sux+flgZL0BW2d5UENZRJgOE
fY37BkAXZzmGsQ+qC7ZsjjkfJwLzKkq+lrIWOBiRxbx14drSKwIyAbyMM64JD2s4YKR78q7+Y42O
EjRnqFFcEILMyg8oif5iiAUaCkjGfkaAszDWOgnhLKXkqX9xb4pbm5WskGcCp4I5rC6A4hzuL9VZ
7DLiAgJDiiZuQ4uW1qUT5L0WYjlm8v/GMBwK9TF2XKMTsDd3E9uKJGE1JuJzAViblh+lhkMk9ksL
UaAg/cVG2l+OCvpeTmCMh+dms7QxZlRxiHSJJ+6cZYHlM9sf+19OfmfBBoXhCdYa4BvPbIAoD8MF
1eXX4mbEl//OQU25wVdIj+HJ+gdsz480uCxOwHH+CyM6Ybhki56UHrPS3Cpb4jEMzltoMxTJSM9G
jOG6ucHjMLTI56UPmVhsc/Y4/8lrwoACEDkmBGuOPwXLgHeWGgb0Bb4x59tEScMr39Inura/DmMA
mvlEyVvQ8VNwubKKOGau6II4wM3emMSgrHFn5krF+yfXT0TooU2LcLdRsaV0VQhTSExU0YZx89Gq
0ckzrhMsUjYHygl2IZ18u4JUSloC5GmczjGLSJEFLGRF6IMJUAC/JcWaP5QDuM0D34GbxJZrYxxG
B6MzfSO4iOYU8jKg8iTyjESH86H9QjbVv5Jf0HYAad5YbmPxcvhzQTUXY5M1MkROepH5jKwI4hzf
J+OsD71wVbRrrgReX44rSgygO6zoKUzoVgvGFMcc1212MhuM6wyudO6vuRO4r9h4JRaXzJOeyXXc
I7/izDl09EYkUDFQ1uY4OnpYqYExf+W/7JqeaNJxTiHVY6gG/sES5Kwv3clEBeCOn/Cy4ZD02kyh
VmYQRHEHFRxFSzSnQkv/R9OZNbWuJEH4FylC+/KK933BGNsvCoOxVmvff/392mcmwsNw4AKW1N1V
lZWVeYHrbhydLTk4e5bVVM4wuKaWpEl1o1NFpCZ6C6Nocmse3JtzTrat/2Wo+xYIt4uOEhkfxUnk
wFESCZ3H5ChCx89aGyF4pbgwZ0ZMhdY8Np5SNao9rph4Pik9FO0mmsW8+9i5v6/nBdtY+lD6McxC
OSQ+feh8QsQnukDb4FRCh40CBbGZB/yBgqsi4H1BGKpkQS+H2Npzvc2EBodHHYKNrzJtFKYl+fqE
l8VB3sN3nTjo6CIiSMcF3DHm81GvjMuxklHhLZVyLWHfACcS/l9HcjzzXaRHxQAE+uYkL2UzAaJH
0YVISxvC8KdyM6cFSXrIEcdfVq0JSlc97q7Y3tRzSx5VPU3ndwmFeIICGIQF77gNZ0PGKNuEPrdJ
38odQZDnfSnWiFfLxI5K9QmHk97X6EXVR5KTjmkguqgBYs/FqEU4Y1PSRAF2RD2bwI4RESUI0ayY
MOzG+SJl85dgsX6wKmV8MhAXN0UXjSOCvpy2bo/AHGw4KsPq7XhHMUda6BliQ/vFTBlgjmGeSawk
9AID8uI8ZHMSwYirFZgUOvP4O4AQohlowZUX7SrSjpazFOs8BgoUWHdiFIEoxjJnOQqVGcbexQOU
eZzcFAIVjWiY9j/QP37kv/zAHB08dYZaIPqDd4lDa8JBxTFropsvjftaqLtTptFJIguSiI2UyIRH
9H6pVetJrwi6SfgaN8oMWdgeXeV6RjUSIagKOSCjlCC60EAc1cQ9Br8UDuGljt3ZO+P0MMwk70yn
BZr9P/K1pUcAWAlHVCFxAlZjag4t0HFVTGOk9bFpR7kcifBe/F5okUMxghjJ/hAPtgdTQ0kTyR4a
x1MWNa+0g34pZjP0ZGqUUC8pY0bwQr+Zl1UwgP2QKCRvbPT8t5+y7aO1ulO28r6/mg9uY3/tr/CY
nC3VevDFrWWHGFtvM2zbq/6wT/JV37OTolnzHeJwWM/8SzK1fqLbyYDEz5lFt060sb6EcyyBqadA
uFFJ5jcqAqhIwCkAHVC3qxGZG3FqoFDwxDlg/bRfRAqCLBUyOQXKZPBEsbrnpGA8myMT/iWxiWOF
iqBl4geZ9j/agZ0zNSxmtiRNOxo9iqHot6RKOzG9fN4mHnrnAdXWM3Cqe9k0y2jpvERvqnwd0gCh
GAfVMEpAmxUJFTjC66EbTpqpwp81aLqjsPk04vpZBdo+RymKBdWY1RISi65N3zkWhAtWqmTNa7Q5
qh+7OsLed5NV4h+jYZEHi6xc+jpRaFOG8xgwVXCI15k9w6HBM6YuBgFC0hAhkklgTAtseuxZArGo
nyClQHwBmSbW6P0ENBzY2dJGCGnQDPMSxDbHfHdAk6DFeUVwSkKOZ3S03vkiQZoCl4EppkBtyj6M
kBhjeG8nAPLyyNYjPye4ky1K/G70KO6UBiQyPCvgHgIVlpjwxfin/Wef2aT8bv3MDzcP5cRNZO/T
tfxTv+Lf/iYKApAXehJHfi1JLB9JGDoCFOuwEAktZSs/FIieIZA/7WDShORBHuxBT4MiSOILnYYR
DVo7qrBGDEgKHu9BQxJyapPBFh9RHSWfoY9NXsSL3Ir6nZYjxRMCTwPZDvAQFwf/kullsbs/RNOS
lQburYiKVT/3jGxcSc8lhkMZAuHdwtyBCnDKTszEZ9SqDJiCCTDlQibH6AoxS/uBBAQo1G8FBUi9
V3uEzxicFGr8DP0JSs4IpJZnU3A73+0a2pWCsEPHlsQjmXCptHP5qD9p2px6ltWHfwruxq64GJ/B
d0WkPpRLZDbCtXtzcbFiLJTxAPqd2DlSpB8gpBcX98s7YwUgQxISoBEXZ2A62uyzK30E8D75TKFA
SUFlYi9ZGHQLsgePuzsZFEcOjQ+R0JFyIoHBjQYF4ynxrGgXUD/Ud0M0nTGi5JmICora5aKJwZf6
SReHPzyAjIj5F4hInK80r42PsfWZ8lYvuAY5nKrOh8u0kUB/sYMyv4ZP8OqQu3CRKdoQvgW8ZsZI
vb3/yRSs+xWAucfgLHS4WPITXq4+lbpprsxCzLgYcdWw1hOm8ZDe6Gf4D7sQrTA+8oIMxe2BzJ1R
SxlTIHhuHCITtOoEPE3udwG8QXIhuqtP72j98q/0HNyju/PLzxJwuErQHjAPuqsBVjVv9pTo4lCz
At+/iVn/5nwoLbm3+pnNgDlXJkTl22OzQ08ihAt3IR827wPDdfrdZqzO/OMQOIIC3V24P8TLnq71
CD4AJSTMMf4On8cn2lT9eeAzlGwoV/e8KfYClSubAs2w8AErn2joPyg/KRmhaFF8Elh68I0PVRBE
ePFDN35Ef745cioHBPLM6G0HmGJQFVKKstF4tPwF/jpXwz/5NZTFlKM8+RYi2ojr550Sf6VfbjPP
n1KTO8wy5vbTfY7u3p0BKFYu/RJWNuRCGp+sRUAkrRDDhlwlfY8IwyR6cxiSQk84ltv66J47OBjU
e5C80TKJRlSavMQAKiXeZ3pr9sNJvlMlcxdEIs4bhLNdTUQmAJvqTZljGIt5ZBAHEgOWNpcH3YfT
hqulkjJfYy5BZRILZyayCDJd7hAvaAMZYywjeg4ot7AUAexyfAHRMeDsZPcy0eDwVkY1RKxerAB7
2QnDVQ4KiP4MM5OstIhKHJm6YhdBoaOsZiMVDDvRemxAKvChFUeMgu7ymSOEo5CT1Xxye8nSSWvY
TlwJt+kfoAiOKGQ7fCq8Oe+YxjPDP3Rv0eHnIXJIyMjKMjLNAAErDpitEacqf9s822e8uSmuOkGf
pE8O6AxW1AKZYj6EnSfpXD0GgqfcIp0Bo6cWlb6Jx5zY3YNDkuqyYpvi64wCFB1IS1RvoAXcTuAR
QIj4RVd0zHuib0gKw8SpLV5ghtyaAPsQWEjv7iftTlrIjJpQFvHUBRBBjGNNgpQw7/IGQOo7d9G/
bpjlyx7ZQz2r5/6O+gQs1WAM/gKYaEPjAhkIwXlEM5RTKfKmnEqcWkCOlMn8bJ8yviqInuIjOv+A
wtRX5/ZYPbBX5sP7+pjM//N/BWZFOoMeGwAfLEeCzylZFQwp01qgCKChGCJAMKIDUaL7zVR+S8MK
IV7xUWAUEOAAAmhO7AEcXn8a/r3NrmcV1wfYNd9wfje4On9RqlLN0rIoKLVg2QEzvhELgE4K3eyT
MpyD+ske4EjOrs1DvQuCNeGFYOmew8vbLx46ZUJ7hSHYG+4mbBLUysHeU9Et4DvwzQTiko4aqDqk
s1zYO9lLfmxuBug78Crs3b96I3+1x2JPXrLs7+WdBWf9YizzXnf+gyOOE0a65MfyKG/Yi8Y3Cdm7
xUL5T4Ej/g7oIl0UHI6iCYbOoAQkbFTWIh2jdocFjXgS7/V9tZCuwG9BgrgLzNhe6R95osrjzQQH
5Qc8GGSXnA1YqPzCBf7P3hc/3Te9U+0HnpR/CX+5BUCpnKBIKwp8jJXDe2TlQ1/FeIiKG1YDNmuU
7LygM0vYxOFpxYvWKtuVzIE+NnJHDw47ygdgMH6U4CU4VlgFcDLkIxo/ou+ASQgUXZIgVJEwSHih
/j6CTsBBQeSAX8FHDhz3NSHJog3L0VjeOQiJDpy6nMKiuOF0fKN+tM45HYY3rgcex1H077zmntd3
5CjiK/XNWb2rsC650IsAQij8qHw7AYdzl8h2STDTWGiMcHhwylAD8XvEvmLMSJ+WQA9ICMUjpB1e
PTscHjVU5rFB6BsVtOigUFE8GDw6rBHQO/2oaNj+4kHrrKUp0+mAELQgaZ3SA6dPTjNRosT949MC
hOqLHqbsjnHCpWG0hQ2V/igUxug+/IVsklX9QHkEUTSVIVJSehJCIFid7OsjgIwAZxuhMro1AuIC
bwMfmdUS6RZkIGoUBtKWPerwyLEb41GRUc5O0SGmYcoglArRHYU+ylzGUWic4UOkTHLan2hHoAPP
WmQmhoHydoq8wQCGnk3tYMrvpYfL2F2hTml78u4bExxgOtgYGUyqaCzBU5XHDqedis7aKAVSlkZ0
iFuGV+jEsVgR5qb5SlmB8I456lmpOqRDZp0/KipKSGJQFlxhO2qdyFsAdbjz0EUiBgwc9OvELY7A
poA1oYhbKDbTUZ/U+YyfdmnjodhLOKI1JZiIKMKhFmYpH6k/kjMyCBhgSHPIB/cPtT5+vfvH4zS/
lMfwgCKmCy2P6gIlgRgL9OSToA0Lvkb7n1jL0iQssTqFPxvNGD6n6n5HOw5n8CiDkxmE+1+xQP6o
kqwDz9HinBDk+NwD1NIn1BEtvBQO539rFtqLPSY7h5dHE4KzmFOYztxAhqjztEcxs5T6KEMIR8N6
nt7gB+XyC1cYyhaqTTomJXme8OMiHgOeijxS9AENDnCQZ7JHOBTv0Mf+IRJKF/NZHtnwoKd8JIbC
C0SSwD4TfYjq6p08pL+L/fYgZyaVIIsrn1B4IMEFz7ddniDYsXZYqy6m31REgvnnYsFHzl9PLJM+
MQOxY6SlpWAsmYiOzDLxqUl4xjbiKENaezMD4QnKnPlgJ8qUZcAKxOcTxiBiUN11oJTy6e+QFY91
JJgAnOJxitod2wyPQfGn6YBwlUxGMUT3oVx5UwNLB7Bl797VjbLTdrg4rpuTQfuUmAV3+cLBrzNu
3omorX1rP5ylIgvizr3BMYcGAnNPmOr+o95y2DMPSawpiToDFHxB4iYiAB9S/+QHtFfOxQMCSraQ
n697fofbfBGpAzK4v9g24n15Lp8wlyC4kAZF/Yd9C55pgVKlePWH6hdgh1KOZJaekMBEmAwmerOU
OkBkURKwNEhlyBxEmxguSIIa6geDoS7jJQhNkF8e/F/Yu2D4MpG33g6n7Bpemkd5k9EMAlH+f6S5
AdpSVfLfchEQqo7tkQ7H1JjXN66m+ey3tBJNxkIgCTBdTvJEEsiyEPRYEgaqdlK/4mqsg9WwZlbB
m6OivI9P+d07clgTZHkFRz7gwrU3GT96m3eu0mymnllX/Eh/Lrci0syNebV/c8D1M0kPiYcFF5y8
nRvhPomUZGTsNkKQh/so+5hCAo7PINospYohxBweNjIdKJiqxtSvJqS+RCf2X+XNoEZRpNjYqPoT
8iOSZNJgkfKzKVjYrsgB+W1Q1wh0kBGoQ5njIPqR5ZGJs00IA2T55OklUtsiwxW7gsYTJz6FJCAZ
G3VCLGKfkMMTMRiDZrski1BljULLnhHCqGfI4TxzSqik0htQbTMm7LgODJ+HLjojEypnXhTkvNJk
LNnzWlkM/apqZoiQ4sGSwc1VFi5KNA26WgsdFZlqagzTDKlUCgybzT4L/VlXLvR4SYbILaJ9HMMB
xVPOx7lUcAspibmBPBduLNcDMsA1kNGRAXKisOrYENT22Wf/B8BHeGy/yFgBy6FBhByc5O0gxQfg
AO41YZAjA6NZKiMOKEJ/wx4ae+XU6KdDLF4JQy3AZ0wqM6Pqj3mKFHbEZ84jTqWW9Y1eBKUyQ4Rv
OgIWq4RfeoACeYBbybXdNfo6okE5IszzB3leeMFST7Eo3n1GvkYDx5Qm/Ff8XtYFN5uP/AcUQ3k5
5YQlV6Y8Ev0/HHboqCNrzROEvSjaEKKohDGmoypHTk/JJaSrRYXAGyVVIcEguxgGvKwEMYP6jdQY
QzaeG4AGwBoYa0PAxeEHqgp9VPRsxd6CkADm+e6KwiH57TchkmdwoiNchKbwCZDG5PSATQM621EN
QbK/w0KDysEdIaPK3oc35RRCiAC6nOikPf/MIVmBzCLgNISfbn3PTvEpOLL2yI+ATljH0iU68mDl
e7NnQw1CpYul2+z7m7EWoln9Od2KZJQSke3N1LZNRjlhd73u0Cm4BRTBMFUYY9ZGGMvm/UTyxrzg
pWY6re0xqBnAQBQugMzAzixlPJRM1f6vt5wSEeMPWiNip/AgqZ10UTrwsNk1w7uYUDk/QIK4YOAx
SDdf9a3/kn4oo+gO9Zv8Zn3Xf8VneaMFqZ5F4Z7spxXjjP41WAUr7LeX/YTBvFN0tw+vbXLipDWf
FHTkiUyBsfp57GxyLjO9SzvqdZyCw6v9J1Jd/io35SpR5gdj0lY+4ZlygtK93vsXdA820dyZWhiu
9nf3ya0kFw6JGpxa9+REn5c+Mk+Db1AMcyirnGaAPKwWoitLyxRPh/UKgbG++w/pl5vMbQWFYuPJ
wAL1ncOO73LQ8Ks4D/k5fhtVFvfi3iy8Vbst9uFVWEdaF2sf/8m0fX3ECtD0G8fgs3QmUWwiLuUf
1V+BZR/ZJP+BtA+/cooCwhbDXPN8pe1h2H3V3+XK3Pq425JRPaSTwZl+xOoWKsVJOqXf5tbBN+cD
7chN+p3+pN86X8hXxhWba6x55R8UxDbyyl9mG+/T22HusPMP8irg8/ZbWrQ/7QoXbwN/+dfKWisL
NOm3+QrvoCPsfCZffpwreiV/LsAkA1I7nIn30U5a1N+8379wxp+W1uk8vhS/+o1hAmYN0JAnSTNE
tMSRuyf5guWDkx1K0NzI6EMiBb04c/RClt62fOLi/dkucXjCE92+xWtULzftsj9grXfBIxfPdxzk
F/66XA5X/Zj/xJvwq12hCN1/hzc046/tj7R3t8lX+U2TD1HHlXlUt/6aliIPh8zu1/kl2SvP+bl/
4tJ4xtOSjBDP5HO8boS1pYWAW3wxvwTKVi69MyqjZ+XC+iNlZJiQZ09g4KgBvVF+ld/uwluFhAhO
CdGfZoXCTD+iQPTmR9rJ+yHLJZUlBdbokFFljEmGXPi8KEIhxEuBxxO+kgd3eMPQRMLYkZ4VfSqa
/1Bw6ClBXkT3Ce9GxJjeL78loI9wNYM9ntFZbz9eNHRgB8QTn1gANofuHRmryKqnJpAr7RN8BBpk
ZdjYIwmBRHnKi8SuREMXXJVpWDilHrYVUy2aMqf/ek3wegrRtaO7hXKLNXL/kDOgB0uYoSSnFHpg
PkaWRUEPRZbGmzMOfjx4n9f0hyvtOaaYB72YNx40gwPwWMmdUe4JLBCeiZkJbjymBwHtGNyh8nGI
cU0tUihSKlT2kI9kbajxGH8LcHb6VBmI9CSC0yofEHCoHJ7FiFIuf7p//CWqN5L/lkSUTNjg5GA8
C6rQB/lj04qqjrtELVFdQYS52bz4Zse0DdQjxJjALeCmoBEobCA/uGFcJPR8pDS4QwHLhRVCDV58
rIZHjkeJR4tJVIPcAR4kmu3MwbBPGX8h7eWhksdqV9Lq/Ns8YkUN6RbvpHW/BG9eRFvIbgsa6/Oc
4S9hvwpah7EXMC5lDhNTELtYPUhkifr2Vt6IPx4HtiKwdj7Bk5gOD0cfbht8BcYjdCQsUGltEx+6
E1UAxw9pj/0kvHKS1mcCpvqkQk/PLGDLYWRYuMkDNNs3Wiu37mIf4nU1RbbxZm8U9p+9idfqUl8i
S3nGCB49xXPN3FV0LE5IOO8VEka6ksD27dZYJ1dqnGrfnNKj+wQaly4kV+JFgvZ4n87kgDvmBSmC
KZf34qfQfJiq5+oE8e1en6Otd2Q7MfJL5AbQ5ZQl1+Ddk7AhcsiLFJxzmRSCOoh0g2hEDoYoA8ga
p+87iJIHcZRz/oojeJhQJ2FXjwgvE4jkFaRI/Bxhixe3hyqLXJgqKxIDBCJxEfwRUGi2OXxxjjHe
ggeiQnVGl9SmWc1ijdGAAV0c+3Qv6RdjEc5KZ5rm3XgBXCMWEOTJX0hbCOJkMaSwJGqklORXYCXA
d0An3Bhukx+MoX6SIHEB4fWWnVQxLizQZBLri7Ebfu0v94syKaV4pR2vEIzHFL60vCJyaSgXzgdG
pG3L/PWcRhZ5MrJ1jYB4yNuoSGnAUtgyXrEMH9AORtqUv0Q1CQsfphYYi+NAz5im5rSqgJbFmI5H
7YrOM/2XcioPu66eAUGm8RJtPCSpW0y0+eXVrC2wdZpYOTKrDDpNbJlRCTqreDyhITWzink7zFFy
ofHWldg/jJSL/HShCFG6VmSRk8yek+oDOxHhuUMk8PTceMfg3uj42cU0ZBqF3+tO6ADRyutQV6XU
hpDw1MRCJ/+iDuPsPhCDqVaSE+uD7N18pmQQAO7ahZtozqTP8olT13tihTYIUYiBOO33Qihg/YtQ
MMBMvTsX9kyyJ13j+bhPVkjBnCB5D+utKsc8opJMHgCA0wEVR2BsmLqo4kaLtpwqziyr6G1OSBr4
cfYdScSRYT4wquIqJAGqHXDkJ+IOTD3IzDhke/XM3yCRIncWDTJuATuUSyDVZdGTzJIESRe+xv9D
HK3vpGEsb3IUqg2jET18CgU2E/kYz5Gakneqo4m5ofJsHjTjaQ4KIumDayJ9ISOhAKK84MeZEyWO
H1nczhv7Fe+SIRWo3/AO3+Vxji/7h/MD34DWZXmrPkE2/V/qCisa+RdrDsjm/0LOI9WKr5ST716I
SuFIEkRWnTPdDsh8qu/CEru/S8xhjiq6gN0navTA6zQT30Mb8AxrdAm+0gMOlJtuUXGA8E65KRBy
KORYHOx/Zj1ow4jcn2baL8kX40sHaaf8CvvxnDCerevn69zQ79Mwo7Y+vW221pfe0dnl59dZPaCY
/dke5BvpRiUyEu8bPxVGAokVR5Kmhzi0r69vQoZ0ck7p6vUjrcS0pL9WN95z+AzXoiPHD7NUOGo2
5m3YqZvoRz6aX4Q/aVX80pgj4CMRS26DcixZz6W7uAfvWJ7JG7L4ywSn08CvneRmIgmIKQBalfoU
ifILVYqHO9kq9LVD2VsvYhIyR84A9hva/muGulN1DFOnoiKn9Zya0f79pb6XvuxCbSZG4kJk8ksL
aE/Jt5XhR1u5dF6fmn70W7ee5X4NO6DvyS2qtvo0WhcRcjfxp3i6QUztvGI5hD5VbxD0/HWdtZC6
qj1to3ifZpVxHMRPdKr3GSYG2ivhPK9TVGNCImcrY94diy9rWXWJmnpYJmyTpO4C8NkXA2JZaC+a
EPff2uPoSyqYNEasTLo2049khXFsHrOwM495O37ltT91cHGm/QtTWvE4PWTfMY8SUEqcWPX+/S+t
0nCdlE3GFBUO1jKYWFIUrbvEZsjUbv1Da8JgcOp98bJKlLnn8ZCFh7BNkbvtgk1at7CwPaofI7SS
pc1EvfIiDBvFT5wO3bJ05RCTUS86dLIG/hs36TyxjXbW1ykhVodojfvbQX2VHt4QGH/1UYToWF5A
olVybdK4NtiB+JPVQgsKdz9oMZKjTGm6tvWMnT44hOKD2uYd7yj8sZXBXJdduXp/z3RN3Ce6cva+
HqnIrZluJ3Tcs5qJul5bKVZ4JHzgEqnv/11zjoqSUuibog6WurjEMitqkAVaM6nTWpu0/xLhmPUX
O2xtX82VxfsnrcSa2qFsbMqqR1dBT91pHcjmtDehK71vJTqaNCocWmtuoVCuDGu9K9Gk02ufoTDp
ZmXE7VRKom2Y2uo0cxxn26e9kPomz7QNj6lqAwEro7f7veJiMvYKo/pguXTbzNb69lKlPCoKlb6f
NqindGhFG8pfLr1a6hgWfNPp1lxRWjzVTJ3K3c2lYZ4H3u9LrzEwjiuc4lDN2r7e381jTlXx3Sq0
kRCHJTc4rbxNtQSMQbWana138bxFoP6VtQoWe9hXvD+8/2k1ULesfuhYGS7svyFZOjms7V5pj2Vk
D6vG6Rnw8KzvpklMFGL50vvrUOzhNetUgg6cOEOtY1Qx5YpiHFDOScxVZA36WJC5cDLH1mdVK5fK
vDWQMm0aDaYH9NaVo1TgxoDu0+BPCnnsAOtJpox8RcATr0mKO4rrwXcnRmiSB95QrBKM4UP+GyNB
EaKLABjoHaj0I4Yf/xO2VWLOImU2rgFCSgJHpVNZ4v8VMPtlERcVclQPRzbM/dTdq1jL5jaIHjJz
Kmpw7iyeEfmvmt3URafOy2Rtv3bY7TXO3jXWxuvPs35aDQA2x11oWhFVVWEHs1X7qevfahgIYfYt
1Y/OueZEoYReQQD0pGqgO+XTLmzBFNSJDh5+3TpZfUtpTxsg05ls4T04yPQ4gMxRkjDR58z6lk4M
uLwCoyoiErxcFN+ZXPCxZnJQcZa0GQNYOjw/f94MY2db/eBibaPAQI+zQzgv5HiTJ7W8K/y713CY
q8Q4pmkNVNYbBYpgTElKcRNUv1iiUH7A9qKx0MIKsQDber8nxYQmHRFlofQUS0tfZ8afpD0TqoU0
BMEaAMLRvjJOnkpXtBYCA4gCDEzfbZOGx7UuvYPFPQsZCdPSXSHt3OrXeX0F1fmVfrr9qYLFSr0S
Ko8XmHWgbcwEl4GLA6s3ahE4baszq0pqtlVKSUPHNSdb9riQyDuBIcYuCbLqjjJrl3X71EKKI9Gn
XllODBWrqXIG1MgIihsseuWqod7Bitho/t0yjjiSf2hltFJDQhRlpG+cJdRNnJpSBxQjmycDTsm4
di78HiVHQR3sMGvdaBJZJoT9RWZsvHClyfCcvAfkWaG9V0JkTV4OU5QMktQ0QzWUO6R2FtCvzLO7
zVN/9RBH6R0N6RlN3xjtFsiueNNbSJCsVLxIqo1NA65fh8aiipgipKMQZcecPEZDNo0STJnUzQKT
bRKhplt5KQo7KyfdDfGtti+Y4Lkd1Q4PsuxgxDTLrtiVxVaxdtKwlvHt1LH33TUMANnzAD8U7WxW
aEOu1Wyr4acTTMKW/HZPsQCEDxisSFP3teqtT1df6RJan98DbUiMwTR70fnH9lmaKzyjyvz3hUiA
w4PGoukV4Sj5qXUaox9T0CoGpgwsPLoz8CGtoKSak1Gq8iKjXNUQvdfXjnXM3IVNfuDAMcyp6Atv
q/dfmvVo2x9jWEUq+CLldUxDIWXJAFhGJWBm8JcgAyrDqFXSxJnnGl2oF3VvXex9b9/aq0J/Wtq5
1k+uvfLsPYS/wFtY6VKu8VpC5HDW+4dE/taLc5bvfJOOJZkQJPXyUOYrM1/33SY1EdS9+PHdaNHX
gegb6dfGOurKzi7RUFso9i/+C0Z5sLLFK9on5lIrt6p1ztpf2T8T/43w5GqfyN3lCBtpK79GUnSn
x1uHIawYYaLQv5nZtIxmmrGxw5XP6E02pauLdLfZ3/Tos6MUwVmh0n+1fm8oZ0W6hfbOk0juV6R3
VXPI62dUbatgm4J9N0hPvHYBSbGEZjS1gtiArgehljQ295E7s79U59ODRSXZ9w7bXHOFD5PqTBg6
y+xlrM/TcKb5QPXjvBmnmCH1QutYpmiKcBY7u9XRCNd+uEaMnJGdvkXIUkA/F+zaFWtZtYwV4VhJ
XyuYwqCv2rPnLc1grNbXTr131bZXVxrjBfaKm9jY9Ii9fVo9Xs4qD5Yh+n/eSikXL3mnGMc6/RvA
nJCdL+BOJDszWOBNnSd7z9kmLMJiLveLTppGyVZRH7Qrs+yQOt8J8FyuHDQUOZytmk4aDVnRqysv
Q2b0cbJoZpK+VvUDPjev4eZ331ZEZcth1RAy2tenGs/p5wJF+iuFCUShDEa0NZny1s6cqLXNetRO
qX7i1FL9RdDsSv+BL6wcrAN3lxpHP8Wcd9Ema98+4TXU4yJp4Ajlwdhcav0au1kl/8zomHu0AOXm
WiD76BxM5RLpWDMxJbFow4Uh6FIYvM0xwmFZBMmxbhd041zx1lO8z/BvauPvVEKPcel5ixdFekjH
zuggr6BRYfu/JhSLFoWpbR392PEPR4LGULcOzAEDmT1b08PtFaKv3441bnSLxRQefBw0CPfrV9//
eQVzO53K0jGsMMP8SFmw0qrSeDd3c2FpCx4/SQZ2aRVZsSg3I4SKHiUyRBrn/Kpk2LU5oL3ac85m
qAMNq7qaWsaCc83uDjI2mJTibQ3a08oQR0n5D3LFUDpcbEVBISa76ZQbjQ4gqEazuBAST4CGJs6V
4nPlWUGvrhhsToaezj6TVO5fig+G6mOosuB925zz/qfMPFblwbkArxNnB/SYkMyujuggMdmshtHH
oqblHqcHt+rhSnxqNK1f8V6VzlH827RQ0RL4kEy1SzRgMbeGSESXn/8ZoTauaOkGye9g3HPlUnrQ
VGBjYwkM0nKrhAQrAxzDuMFjVEYSc2GiebnsPP0pMbDuFCdHWxfuJuu3kXVVaqzjVgP8xZbuIqUD
JZpz94uT5H6lwSGLjxlRWdLvqkEDDAhGZE+FQYPLvrr+OWM8qUj2vflV6TdUkT/0a6qX41gTHOls
WNv9SYEvV54078fM93K8SowdCrVkdZsi/S60eWNuyMk0eRtp16xHuTL8kAFsX9Yq1hCoWCryOjGf
lbErg5kiQcFjRLwjUXnB7+iav0E+WvVnD9ND84B4vC+TRlHczjjS9Got51Mj+YqzU5ifiv7TzXsU
sr6j8iu0b6m514KT71L/E1/9BeVkXZxf6qZz5m28l+yDY3P2ntLm0FT7wjoMPniyEAg9k2yyJtt8
Yfbbqv2qsw3Cw455qDJBg5Dm0Vc54BkCgR75uhheS4agi+ZokwEItIJqX1TPrDzqosFTHhnOaNtD
BPkonIYQs3Ss9khNLR1Ihg6aTUR3mBALdAb/+cPp+NXMfeugSotYmxf1M6xhosKo6es7SFJU32N6
zJ32tHQU4tkjmi6EUgyqbChr5SlUt1F+9Mm7lPDKKCXS2qmC9OlCTb4DePUxjUP0KmrbYbaNpQt6
qoG1VS0auysX/fwAxt33y9r7uNoF97hb0QWzXeakMHYzaLb3GlqEdGESDDS0FoEp+wWacpP6aeig
dKxf6+HUyL+Ub8TUX49EvdW/M+WoRacawqDuAGeCvfcXhg6a9LvC1LrZ+N1eRSD8hZ8LuJSN5jjL
5Nh7GGeesUYM1Dmm772G3dpaZUnbU0ZRGViFSYIPt2usiEG5dnWtldFODX0R1yvRGAYgwnmRBn6P
fx0sv5LiaKr2PPAVW7buNi95afUiqO2CeBYhaq/uk+YSpajmf/vZBXfGpP+EDNwyTlNeJPPHJ2GV
7J+8eAz5lfBldd8NczIDCZ+Enaq/1Z019LWiO2f9ozJE/rRLvC8pPjTFZxMwvgZIapr7Nty3/SyT
ILTtTHYGVXDJJKHcBJOqYaAF/xRb+uyrWwWA3vcnpnZ17+JoZ98k86t/++qhezvZ/O6js8oJUZoK
zhVPlnSkoioQb5V2anWrDtPWap+XW33A6HUXwKjGEF0H7fhO1Uleb8tgETnbAjZE391iexfYU0+9
p3TMcw2FmmtgndA+l5t7CETGLmuTHgTuEFqL+vXEPzUe/kxrXyJ4kWsrjIh95InzmYuT+MTtpmqy
G6SLAqcI0wCLoRtS0UJiLBgAz7sZqAdUt8w92OXDcr80rJ9p69Cw5RhToFjp6acTXXOSG/taIHBQ
3vP+mni/HnOBKUNIBh4fL4UTnTZE8lTlObrfErsqKRjkqrJRSQQjRRn12RHkLAHNSehs4cfV9A+r
+FToHvrOLccjmjTVHZYGSfKg300B9HGEDbgGN+2WAzb2tzWNgyQlkXtih5bHZ81jbtU66+6xDVZ4
kQAc0rDvmx+fxE5Kd5G/sQwm0l43w/mJ1E3WIvC0VDOhHq1I0DhmUogt+9mxsTkeO840ZwTf2Jnd
TBHzU9CopgFDnqqgxOotFOFx0q8dd5WHWzlESIpIgsgRpLalUwv9SibtvIUT7VCid6xN4d0y7Sf2
1xFKQ5RP0TH2tvXrOzdOZA4xCuocQDqwTIO6TcoOrQVrXQR8WA26/9eABYN7iUCDsoRlk3BtAgo8
WMVC55IxVq9YhB72eHMNJX8OPpR0u+0gT9x6zswY0H+ibH1ObLzymO7uvK+yvpkk2wM90heqG8x/
ZDWTM2ilEoKA6nv1lte/kvQTqkcRUgtzltp7afj0lU+k3bEfcZU5PGBJmhYOYNTdoHqOviIEcNVT
3e/okCpYeumrliFA/ywzf6chisJG5m19FujE8usTeIfC26vywRwgQ8ewrANAIcWg/Y0wYaI/Peb3
5PQZhsdXsbeb9ZAtyp4R0p5H9VGZi1d513WQPkuHrsfoR/KJIHrZQkU1zhoqWiaWZTaBisOvDOhf
XiLjGu9jUYpYozhbxEKpY6s1zz4V4jN0ZoaxRrxvGM1nN7QxByfDSsYn9mp+tQrlnwh/lQja0DUc
/rzX6pV8Z4MCwgDFCDjciY6mMo/bqRPsdAaAcSVxcNQUM9chQjMI21Nytx0e8gXknkXBkEz7rEzI
Y/0v2vhoWRD6ohqqlv45+GiB+HBbbWL90XB/nGZZN/jFzTVtIUNpyyadhXk9bTaU9btrjNcFjIpw
k+dHJblU+txCKcBk5BUitbXi4ZUYPfFGKUiL+gPhKMfgbp4s3EhoGylz6kSv+4rpLmT1shumJj50
kC0ZGB7GAmNF4Cueyc5/XJ3HbutKEoafiACTGLa2cs5pQ0iyxJxJkdTT3691gFkMxuOja9kUQ3d1
ddUf8Hxg89/71fRz3a3fvWnsH+PkVnPWkoFpRoEEg9n3tHgkkbk0zutj0rjxHyn1lV0kYfUwL+mj
dLT6Gv4t5HuCLFOY3DLzEtd7jYKN0jy4b2aEzCnknOpl5zujuLaoub4XFAsyBlU7sL1TmdhDC6pV
R/0uSwp6ET20Upujxd4pkrep2MEMtAbniJ1tP5ze3q8OoQduaaa9167u2cNUVue9FBFEW1XUVQcC
qm18doBtfHbWLmHGre21/Ek8ADFu2MySuGpmmfj2NoCPWgniYKVnNFNN99tp9n4PA0c+dkW2tAr6
7nk0rnIJWRBj9v4AGG0Ce1xGPgNMnyS+Ty07Lc9Vz33FPorgyWfls53IymZm0aBVAzrDWJU0Sjm2
monbgBlV3wotDDO5ooC/Ni2QJzlx0oqdpWRlDyVhQbCyoZ59IJiWqjY3JaijrVlOIjlJZ3reU+dJ
1dMGQVq6O+8DLtx4Z1Pbgz3eGhad4lrPpvn/vn3fZaFE2lv83veN//vP7xtW0RVURaJjT1Exva7I
LWPbrQZkxN7YkDuc5XoA55rcePlvnf1iu3mrbAwKJO6ysEmPsXTMJSXZd3U9cHpYmrYhJe1MKeVT
UOIBgucCSGuzvOtOqF4ksryEzcGCIhHDwezQ7nCtbi5lhrVKs5JOsdpY41bv9GGNxERdJFA50/xg
ltVnnJiZOwqpYkACZtfT9qiNUjcBQ/wB7t611U4yMLnS212oA/D6+O9TXlN21PRx4Dk3bH3nWZUO
5HjuS8NYnRdst+V217iDMpj7EQIvFHLHSiq4uz6ucsBh9b41UZRDGgyY9bg/QpyW0TCORn4xxmCg
/UychoXrKjkD3ipo/9O8zUcJfqoF38foX6BkBD0UJSSP/TWVV2cTG3Q1B2k4Mt4Tr2SCIzjvDAMo
3e5cX1EM+XUn6s7YxfNwAmZt56yCZT5p5vHantYTuhcDd13cvK09UgbFtlxXS2CLfWtcbNxHvStX
mO2OqlH7fB/SXbgqQNnUn34GrPeZ0T2EBAI8XrTxQdz3A0J3PaqBQXp9/eHsBBP7IT2Nvbl939E/
hyMQbpAD3lSzYmbNe7T1ACfs6wvUcFSeH/nDBEUDXLQAH4hg+q87zzqow6BQBbG1B34MjS9SVG/o
YJ0KeORO4cjaf5afrbHXJ5/x566hn5ZeuyeCtjvvbN97d1gMJGPP/Jkf3id7yYYRqdYrvAzrYiDA
L/geGOvSQ8OCkZlPxe7Of2lLeK97GeyKLN5hsXKfyEnQTVDAMj1JKL0V9QRt2VuYi3jOzjO5+XsC
a3EMlvGcF3aP+v2P/HDp/J3b3s97KiOC91NfopM7krbGWr9kM2oau+gon+szCstDykV3a1/gOkbp
Y+wOQmT2YR/N2wmWsMN8CaZ1Hy7rIxVjwD6CkvSFzNHSo59HvlDNe2cajeqvM/IuDYwUuI7h1Jmg
gn0QRQIdD7NskLy0DdrXC2sVzmH3DPxRNTbW75kxoZZyMZchZxcvJO5UgeKzxdMzB1TwTuZAnaAs
jA60slW28kRe48Y4E88yO7kHf+EeuJtrtA/79KCG7VgaVGN1LV/UtT6hFkZr79Jb+iPzd60speNn
VE2dsd5XJzqfa/F/m099n4zmx7hIS/KIgzNp7+mT/y/cjXXBHeDpXt1rPqIAOUYvsE8TGh2Q9y6c
2bN6C8cH/EOFpwAkMJ7DXw7fRSA7ENuNBYuoErgN0SIuN9KJ1q+CtK0ngI4Nkqi0shgl6a+mQFH6
zQ+M1fJpCgki5fSZKXe0O6iOuFcePKU2ZK3fdzSFoNwIGXBliBYKJ87IinW2jcAxWLF+ipOzNyBa
MJAAElw+W3dh8tzdp7R1LuXzc4p2sN1g9ED58MWRkUTShHawYEJDqSHbwwpADDhe4uyDAhSLfemN
FWMBHZ0T5g/47m/CJ5+eoYj6ZDtOCRN7iy91Dt4RvTIhuQy/YVE/2S+iwANRJ2aivUFJCkI7lOoP
cCcU6rJBiDgbf0lvGxqFxXAXXyhyeNIv36mTl+GAD+X36eoiDIA+AaocTAybW4/G0oXuTYSOINRO
QETbjN/bQvzB/mBID4BJxzvi5pxg/ND0BwGO1VsAvpa6idArE+wlqPqXQP5BpoCKu3cy9p+NvkPN
ywM6cLVvNSI0bNmp0O2jbJCl/QpQGfLDl/CrZ8FBOCw8o5YikyQYUVxQQizwzsYTrIAF99K4gSg/
9O7sWrIV2CRAsM1TO+WHkhHG/efhg6TXTg2oT/Vg35uRM01v8Q0Kr2icQzuA2f0lGYLg9wVYSXz9
kRPf6hulAKalewMWZu7qF0B7yLEPcj37UU3g/hwA6h8ISfUh3iBlhWZBskPKTZDg6ycEeFGBP7EX
Lp8Q9MDjtjBV2p9omG56Y+8M0t45OuApvmAdukGYsvzRD2MPC2IB0AEIVxAS+RLwT76kybKFTVat
e3NYwEyUfFofygPTiJorT4z5TeMKuQsxv3mK3K33iafU3pUThaJdu6Ng8pk0qAPJN/JKIRim4Jih
nDA+hKjJJDqVT//qXzWiIiiIg7ejqiIt+cabui6E8lEFQIMe1S3mCU+Z/7RxVLAGyGHFT5qFnzvU
Mv79N84ZXRS5PRTuhPCP0GYRIA28FXZv9mI/xhOwGNM2nwYPVIFoAneHdofRbvYrh32M8Q7htHym
hDvGHmNQom+BRu+dQccXnw1EjQE54+dE2b29dDc+6wI7MpAbPmFE0FE/+1pYmwjpbv1A3YOa01on
4AA6kbH7BaKCoLr1qvbcbwAtGvw954u2muGfLZDqBxpbQE7Au5n3eNPDyZATrZ9o1YjLe6K+vSsP
rEgtbSpqs4IHobA5/BcF2hMRCL3X+/vOpOQ2Eo4hV939Dabdq3aCQu3aHRtTUlR2c2uWg+l7DpwN
EsKNGpO7Hfrb+ki3xR1ne7YzlhCWwrbo9sU3s41u96S4/qyFUSvwLZPmCCQn3OY3IFu9BxiR7gWz
3F6ZD0GVBrKCk8aZl95ekFbircYHqMikKgBG8aU9B2wnBAc9P2oPEHbeX7C20Z7uhOOjfeYGsZ/j
nhXrbF1vsz/OIJ9+Ju89GpTHfGmfP/NyGYGwEQTez0QQUcEDwqQsVrQruZ/LegMHVYCQowvgmjXV
ANY1HiyfC/9hVl+bq9ARWsoLe/beNQcsaNC75nkhKDNm+N5QHSzBWht4FVPo0iHfmUN+fkVWie4s
sKavw404C84fUK39iDi7bM7Ow/uTj1AwuISPoBIWKOgnF0B3rCXtH2NR2QuTnGKF7hMzGfUWcEWU
cg70hGsmlAexkLIW3VYASODdgYLirKNhwtNjDtUHIjSBkZjzvjMyv8u0mJf2UiefhEa1QFf/Go+C
nX/tzWDZYccjLyD9HIjLxsVEekXYEvEvXVUWIdNFkRXjGsY6459jEF9R9CIWm0jFEZHTRfyUMNax
tywSLLOjakYa46CISGowC4Z4i58Bv1HE5HtHBKP3/Vb6Qf0L7LmHf3T2C5wVdPA/pDDbGYsT+bLW
6OtRJ2uoLtCdoJwsVFx5wc/4C0uA1xCn5zsV3bdgs9WvBoHqiIcuJnC5aUZi3rE3Vvb2zDi2uy8Z
1jmG42b5mXzgSqXbcIv4BSObAe6tkz3Id8isn3nxZxxN4lWzTDeMBIFO4zl3V23O3Z7KrPiCaukc
Kwiw0bpBxgC43ZpBrk/VV7Iu9u283RtHOEwtBo8/Csws8ZkyCpjFDkbQXB10ywA7XGVWfy2K3jPu
cHoIN717OZIX/OFnAvQuuqDMtidYQmho5wz/6O97OPlYABAFuuK8iM98MZaoFBCxv+QlBhf0CufF
ZCWiSI9ir7/qo2QLDGUAsRuJ1ngAp56VRzungASRrgN2qL/EVAM4Wt74SwgBKHbwIvgTijkQaexf
Zh0QTT6pu4FcZZFCx5fL7oN5e/8xp7yH3gr0LRNFuGl8vq/4EZpyXFIAjvoL1+VewolwREFUiGiI
iHjVBzytrcseHsgsB0Y5BxofAG0YdjpcdJjuvMMsocvBlCZ0C21ryA6sYOhq4s1MyO4hwdEK4Qz7
rpA10FIAMJYPPvmUHimdc9R3imaIa7wNB67uw5SlNUyXl04R3Y5/HBc4YzBdkH0hs6G9yREIvvU1
6kuwlR/5lfmH2QNxt9YFORmVmHwUCSQgb+HYwEXUW55MsmabZ56BLHJzgZfyTIgHZP6UViB34KrL
IvuVOYW0SKzag+7z/pqj8WLBJ4yW4Ir9bXP72swHvJGLYGxMzUd+E/EQRGwxf885fkgeLz0iJELK
m7e2H1/6dXgr5t6eFGOkDgygCPFVO31XDiyGWRjCKw5LgaBLgxJoZ8gWHYwLYWLLnOdtfh4+WdKE
E5m30074tzBUNRa1cBNe0wVC/8OeWEBWLOBY86zig7QlJJDu8afpQaRLd1BB9/eJisdUmI/F12TH
L5OD/EtFuYHI8LDiImIH1fOeQTgE8ThVDyoKXUAuUUNhGevdmcDdk0Wbrbt55w8qC0jhgD8TgXAU
T1U0ftBfuQra81R9Ml2DGl1Fxp7xDOB9o4mpUa5b8XDsu0EbTqiM/Uj3bIX2LQ+dwx8Akggrp3TT
kLzd0TjgiGQD/BdjiUeLryGIK/uEVg0/ZvBwcoRiauottXsER1ieoQFDM3hId6A/5K8fIZLwyVAq
4PRZ+r/H4aTMk/ew79HDOtbwlNRbBgcGfk1ygXCF3iVHDafhpnmyCHFnGNun5totfaR2BJuw2ktn
pjTKCdQ2wX03ELW+i2GGpTIAG8RvkOwQMFaEIR4MN2WfT2G9gZHvllwI16+EqEz/ciX2ncMHAIlI
CgCVYF2Cv3ndJ5vn2ZgO2vYwycRWgYHP9/JK5of4AqBgBmK6hLTzhZ4TPt+AWYVG67GdcCmKML2R
AcUbr3hLzEq30Tom3xOTgJcyTCK2UTiBI0Z7b9BTVmbpwaV5emDZCq9Qop4RzEsNbzdBbaehdLMx
nsBuYkf6RuVwKMZ6fGvPBFxyCUytdsbVOrCCiAbi2VkAcL1REP/K/m+UCYSgi7SHgvsBoYQs0JYa
+QxChbGg6UMODnElQGmXAEhHeA8LgPIpQnDwsEX+0pFpC1sBRMY1eBieWK/4qEIsa4jQo+jBSgaE
ljeBpBsHWCEAakKTlYvf5KsEj/VqgSF1P8oO8s9Dom1c9AOEBXYsWxw/HwRzaaeI6+FTZT5wJ9Vf
IgIIeS6QHtMZog8KB7Rd0Y048/Lzp+w4uP8qqGfYP7DGe5XQHGlgJz/TsTkHd1tOpXHX/UIdIA0B
MY1KAYklWEFGTrHn8ZU32FoQIRhD4Mx5wQJRzUn1qHYBzQcaCFgfBQTiEfB9tAaKP5BEPF6CF9Rr
aAHsjUUr5xfgN6jp4u8Nbza71Eve5XPgNArkESotqHOQWoFih2KCdighTwCkeckiYj1JQujE7FBb
pYx8CWfJ5c1mTAhw1Mv3ngRlEzzsU0ENovrLLgWfATYl3TLiSaHxXPxiv7sbggvlkhFoHfH9QSON
oSvkMw7ZLka3kLjDbjF/Kghm/XyAFYvNIzUesQXBjBFuNLiXSY4xoo0poToQBk/pkgWwmNAsUc7d
y16x7QqX/pZ7+bV4hsfgvCo2RR05onTvjY1bOyH4Q1ZcM0m0c34ER1+DxS4mi4gg79GW6pvoYngX
9RjO6McwzPeCiZDNE8bA+2xhGexBqED3qJ7+GwU8P+SBOAf0WkB8I3fDQXhwCOCYZ/CL6Y0PgXpV
0C32EDwb8LmQHHiKLPeQLSAZiRwc/aECSAVCVjM4vBKsXRgFKC9/vfs4NLxCqR59hwRP/d9xGZAs
OiIjAHvwaBGC3FNeF3QFEg5oowAbv8MKzSCYrTxrtJ2IZ1w3e1Z75d8YvuYuEwMWBjj+sYySX13o
LDHyPdKTuA81kwwOeipsTOg3qP+gguRs8BehvcOHQS4T85LVEno0si+sqlAnYNV+6bicAT+BhQEL
md+E3MnxuFwLOQugs3ve56p7D+6eKrRRuEHA1fWN8uCzuG3psX7RjIQAIfxx2qE8ep8bHrSw4iXT
YfvzEXsNBt5qqD/tOxqmAM1Owa49QR6m7FEeiKZ4GW6ke7PVcK50ZyI7C9b+1lv7S/KpqXQul/lW
OFSy1+F8Xsk+X0bQgjTMs9q/dAMb/ZKty6UzlY8xTCLh48S58ax5quWLehw3LH8RrYQi1/uh7aqz
tnMOdCSEqkO7Uv5gcTk3xB1gfAHndJ7Mfv8OpoOMXeKVvNWSIZ4HInDskjOxKn7RuGGH/wq4g9/s
HG0tQg/wfCIi//qM297DfBCU/BvMaoFDENJctEW0R/dyNubK4K7NuXuVLVQovjFqUT3O8HOu6ctD
Q3MjjT+r5Jw8kjMUsWZTPAhZqT6EGPDSUFJnoL8IxD3oW2yFI9TOhdFSAKAj7xNb+RXOjtYh4ZXo
5r6g29UsgiAwbXA7iCv/BFAB8UwATUM+gcAmddWTueOCypcPaPPMhGUimA+UsEKgL96v7WIxh8yl
ePgtFpbwrL+vyY6/+1JNpGy6MmIG8aUBm8B05cYIZDLlgkWMQqOQJXNv5q56OAtGk7NhuYCD+2DN
gQmreANIYUyYeKsfmT5MJsGLJOJDK4F1hTQYh3r5X6EMmEDusqXen290ZWpd8YCx3T43tDhzsw7+
iYvqtlxxcs4e/stpf4oHt8JEHBJ2oNv/KP0Y5IM7sotxVY+MbpBQRSUvulFQYk7wyT19wEyDny6m
VjRFL6BoZ4k2Z9JgksTVgmEHOB1UA7jjqTwOVXFXuCT3g8rJBPYUyGJmlZCtoYYO/ex75u6RZY6z
o6nEiEvtPjs00FsprDtmEr97ZWSwuFX1L2Bf/4YIDjeYVZbjGBuW6QPPnEnXTYOJtEJV4tjcEoQS
gj9u416wVEyYXoz5uiAWCvksQt/3L7IziAnnyUh5P5yrC8OF2hjqW+BOD/HLgRsmb7RV+Xqfk8l7
Lt/o3KNZzEIDxtE49uY65gcNeYZ5rxe0wMnXFvlUWM8CE+V/ST+c+gOM0Ua9mT8QsrIZdZLezLz7
05rUl4RlrNBY+cl20UpkxdHuww+ov7H/jknewg1Lzjd7Ffkte1nyZ/tuz8i/WnxKPSo3LZa0yUn/
o0Ns/NUUMFCOJcVrfpIZwlA2ClTC8lC7lmdAMj/RKz8b8+TksekgA5gZ84pO3u6ziQXA+Ud/JMfo
WD/Ma7N25v6iOuEufEeNngoAtUtWuffdohVNIfdJxSpyYB4IwSlHYzL3wfjosEC/IrEIfaZBX2Yj
d0cylmaIJgqpP/wKy6NJRYD8HvV7hEMEuJgSAF0UCGJ3GaVbkkyMt384MwBOAH9yvd/eqU4vjHU4
cgfx1BwmCHJZx4bW8c1CwqMVtTj7ZJ6+qX19rdZkB+SsbA/rDbl1fi0PBFlR0lN+aVUh2y80OSEM
UVv+ejiQdFN1R2KsueLPAZxMJNtU2UW1VYiII6clDEA4Rbouk2wczRSmmVAgZtw9ECX1WCeRiyi+
t3HnkxE9tCt6XbTKRCUZAdxgQB2TEuYEDJC0jFYogS48svfkwi40v/J4GQmiqBaIe8QeiA+kAAra
HYM/2mcU7ANYsFzSRUaskwWYLjUu2+AXeb4N0hgr6UnDihY0z9ba8+HyJbpjByhqjDjAS5S3v+Vx
quj/9le4MwNGoNBnkf//oqLPfkO745iCxFaOjgpbFxZz8Zpew6kWNWEh9JKshAvfk/7A19OD41LS
4UKp13jlLz01MClfKV+LzItuwz1Au0gWcuh8UYwV44hrW+ffXAcpyI8lRrd2YkeGIgu7rnyDjCf/
vPvsXaiQE7UI1VBOhuxhDuIx/ZsP320g8yC8Uq7ksGiRrfgMhzAyau/00Wg+QLu7WPPPUltGd+lZ
PrKXums36cOYCwfseJ5OvLE+b1YGyjGklet0r1AvIkRQtqCsjtYkIA/wTL8aKRvqJpBokUYiGSYt
eqjt0D54RIyv1C0qxVE95JHUtAo0eA/iAarJnGdo/GFZI57omoEYrRhU1NfZq0BF9izxXLBsNbca
CEAQPn2t+DWpleM2U/VjjDohQ1MmJu+liiZQ/P3qHt2ZUpUwGxE/ROKeVg0tnqd/oCvIVAuAaa3p
TEb3bh2zv3tI1+oFIFSiz8+iRt7EtZAlNf0uGuYoG6mAYeF+kAUB80DDfNCwAGGYiVQCeq0/GWXW
Tmhcm5RSKGAgoS8JmTr1jzHn0YPT95yj/kfIKS/y2mPGosbL0ASEJG4DQaMaW1Ra+qwvM3vbmgwM
OG10NP8VCE1Rb0wXTEzGPg0vMbwkniijDxsaNufsKqU7XQLaqNrJv9IgoieWPxtm0XuVYTO2pt1Q
0VUDP0L2RPEQYQl8vumtNNs3lbdwVj6VO7L/5RONZ4oxiKTigx1fKVkiX06Zv71/gyrfkOolprCJ
zlaYnnUUo5DPRciIkjk7WDb46VWmvp9Q6/PWpKjkhjQ4AcKDChVreIUBjYqX+begjzYd+tQMTEIO
l8X8y582sZzBjlitKPjQwrjqz2pXX5M+r6kJAh9YiC7xt05EkEJZRmxa7+WV+j2venOmDItDQSWB
9i/dwJDmCeJewIK/PQ2GTTYo9T5uSUyDnHrF11qa28k+Ha1FOCX/OgH03lBhoeVG4wQvFicAdCfM
Swh/hEuTBYJZdKfSz20haw3ObIfUJ1zYW7dsRvVVJSgQtjhT7U7/Gh2ELb3sS8HK9J45F0IaUS9c
JPeYxeRbnxRlX+QBZrAZJqBbijFDG/Omu0XbV9tmMzqqB0Y1p+1SnWbZmLhPfiU+sMVilhO06J2v
CBxcP95Gu3jKeVEisemRPmWKJN4DX8knN5z2IrYt6ZNJRyBIduEIw9tpPIlu1tneYFDwbYTv1XNG
EvKrIJzaG2TQpVEpO0D4idnunGmZM1ciOmtIhZbi7ZgmC5ZjyLzPJcox8Ldc3KnF/NDJqKKBDdAc
paB3XzP6LguEPy96JIW/PnwKBOrdwQcZT8S0rh1QXTplQsoRY3GgKX3utXhge1ZDVN8NUVuTTPHo
uGGkBydpyQPhrlQnmi8UIYUZl9AzcBp+2QKygHA6E7JiSb04f9afj6/hmVlbXtSVP88GWCuRO52d
FaB1JCqo23Y/vZe3dVbZ0b5qm+jFiRHN7JtyrWthR2EfcKqXd/bNneMxf3OQMUXh5lATSB3lh/sA
jBJ9cRZC6eodUet/d78Afb4f9NXuV4QZvbrjEAcOsZGOnI4xb9Ygt4NTciduuMIASt33+NhDb9Gt
tIU1p6U/kBblHMhtrP9CHNBevZf/1819mCfLet87lvt6XhxrNEe2xZE4RYguBuIc/Lk7ccYM8n10
ysbgGmbqxJlbc3mtrglHazIMFlN/5D+tCxHqPWYFg8jHqtFSvmSg2VtwSXR86XowTGkJfyh55gf4
QOJdlvF4Ud1xladWGR4Qy/71D6yv/Jy93EyUR8s8GWW2+WsJM88sGlNEfyf2Me7pK6WsLFwCqycc
T9ogZCOEPbH9o06MNBI+WxRORYhhbBMFiTaitXn/N2UK8Az6n7oOThKYE6YYSwwMR1bzSv4JdswN
FC8RuCBwivUACBgtGAThJRFTOT8GDl/kVNxyjiAdoRVx17/pAyMZsh9jOHqZV59NG2UrdcjBOAvm
HcEBjMmE8OHjFUawCMEi9ht1CHSVznBHnRWBa1qvrNVU4nvCWya7+F9lb+qIgCDeO/JXklgyAjzF
vu5OomyaYUL9FYfjO25MgA6+1mM0xzlnsWqwVD45a2aEWNdIwKQlbXkxUb7wFzIMd6Fe3IPLQzEu
NggNekhP4X9csAhRiT5w274XjkMjYA4mEJnkwt5+sR1L68Iaam958Px+dX/TgeKpA1OgXxUeGBxL
aclTr+7hk2MvcE7y0WuTsmF8wB/7morMMhddr8+pvRPaiTrtjEEzChf+k8/n08iXOQfjwkrYwBch
FtFHe88w2XqaA20rr5XleyodXHbPG2XzWbpzeQXbc4qIPd4US2cvTl9I25NncTD+S7TWaKyzstI1
lcV3wqy3s76X6+yzk/WXnZy/ANsa9vFkHPQXEExxf/CPAsLAFoFww3cWZFZgc8vNBZNALk4OwYDi
jrhPzviPJJJtBMr9cvZDUQ9Fgm+4ImI5fwpLDVaXHM38Yb6g5981hFCx2Pe26O6v64t5IEutHyI2
HpNX93jTlTkDxbRo3/9WLyJr8crJlQFzq8LdI0OUYQFai/Gm3UXO2YCjse/FTqyaQsKFp3DgyfPM
jYmPMMePvLb2cHmXDHeWHJYxNpHVT3JSluoeEJe+917KBkDP0OjHh+IO6INHynUk496SGW7tgTsR
YrcFMSI4QdI9YJo9cTd8YPksQQ2AB7lww7nDAmFD5kECW+rfjQHgDAjjjFP0NU+9k/pkgaTnwXzh
h1S8yR7IISBLfLco9UablQeBZOJzdkRGnYAczqsp2TqAromyTE4aqCZjkjI2i1N0B688z2b6Hzvv
Jel1OAJbuDAe7rpFmeRloZ65jvfu3/vWI/+gwEZgV5P64mTUv0tqTB6NFwQCmkMnNcWgQo5e13rT
T5gBmJdK+BCKrzz4sWsPx41AQfxmzw5mafVTsifQfxr5p8aD8w/pK/R3LKw8xDbmNyWV94epMMQA
vvprUguXkN/t86ImWtwlXCSaSa/q2wmFA1FPqbEDAUaBMg3R9gLdGCmlFrMLyr87Ks09dgCoOthU
i4bUU1BlRq6EQjOSBQEaYVYf+XK6iog0I9hmolVYThCrwNIWJTZKe6WJjOqQAgAqQihUiMYwr6gA
QUWlAsqhHSRdqOchxmYK3RS+46CLiwFKSWGDqtkkTY8FnrrGmFqR00LTHraYW6A3peNpMcRf1yM1
Vn+R56QyljyQIqIJ4GMwJgGJ6uv6KEpxwkNJGtNhLgc+A2J+E/czlpOltrK6sZsANj9FDtL2E81e
qPEo/oxRW3kXY6iEGPa4FIo+YymfyA5yd0s+HjxtLgCifVrVVNvUKxeFNg01rZxmw9fkl/NHoQa1
ObucxtwFTGVwB2r6jtHPqhEIVv4EOSoOQNUDVVXqNlSPRIHzpb6Qy6Fwz22mnEVxB1UYCYrPi2aE
2spIAaCQpoRDxe3zt0aExg9VeneQp9kTzustjoOH5qAj1CD3XLRY9KaXqGvHhRZO6xj+pe4h5W4N
opwEQZExTyAv2YuqZDuneur9tXPvj86AfQ7WKAE0oDZ6j5gqJz2BZI0uCy2GN9TIfTzuFuUCzMkM
XADBlAn+XaPJKRnebTYgirENkY72rUD9iKexJ6s4tWOWmmjlXNJnCuacBJnp/Aw3JIrMTNYghKRX
xUpk4cxmd8NWDCNrEHGQH8Vn8EVIwcQSXXJNaGSzev7bq6gXsJFrmpz3aFfQa8TVs2LdJDenxMa9
E91iXlB2oJkHwEKEr3STb+pNOJNrwlTajaxPcuxiZRaF+3eqLEvTnjs2DO6PtUuUevCpq3shA9Aq
PWmb2zmsrIXSoMCmt286FarPSuIMK9RdzDAfxnjr1W8Jem65U3UMGP1w1trdwCmSwdvsJnrnjxsp
ITsmKZK80Sc9t81no2Zw+R2Z3YfWzE261loCNNjNNpVZbEVl86NhzI0U6CenVI/giTIzFGAOsJZU
VM8cNR7qpr4DIw7fBOSuHhygrK2UYhGb9sRXNDRDalQMwrGr4zWWUgeMDcyQEeNKKd42H3teZWSa
WVdPNcs+SE0zUaM/PUXQNVTXRXkSzD5lmrbhOPGqyUdDTsljmjyk0p/lSr5p7HgZur1JG0ZD5aNO
m09vFKc88NAe29ln6ASPNK0HbgyWv3J3lk1pbhc1xsRxVl6rDTMczz+2fPYS1YTrkz00zxoFsmJN
NMXc1DhHN5/Ep+OvHb02Q2ayVSUAtCdJ8Zuxr2Tzrhe6OCeaiP7qUTSSOrOH8DIE09aIhr6U6GNI
M+3UMgzIJaV0SXTYpHLVK4dSxoNTJYWeVlmeerKkjq2WJpZbpiqsBcsdNp/W+aXwUjYyqj/sUSPo
9omLF9MbCc8uROHCwA4kgJKsuLPcMBZeJfNE23Tf5RXspgIsYJM22corc1w85ZnVt6NCx/9qY0Z1
hZeG7p7kCNsfcpdaa/duWUzKxh3BNRgYdU6dxyk8wqxMNR18Re+dXTKJkgRNOo2zzygUewVqHmCV
THQsXdMfFZLVNytvQkEJC8QoDMZFlMxb6bNAR4ZqHUI1AXpYujeL5WzUWCh7NV0m2JvnpKXGHAZD
V69R1ZAHPorYpkFOl5RjI0DvHlpUh2GCmY3ioP3J2CulHhFB/elMdxK8YSKQbDedP/QVZazr7UTP
4ZQnaPsW7dRmoXJYRjjyDBUtLwBk9XGnmKqbfg5mpQhoRuko23lKio5LZR87zx7VYTX1kvcQru07
x/Nb7oayB9Ypap4f+1IGTz8JRm6M9hZKrFJz8n162FLdo/z2dthFq2M5Nee+zE6qWTput+qRQ9hB
h6AQMK+qmjmY/ri4ryVABN22B6vXAXV6SzEcmNbqPnBGdrwPEx7Tj28U5dEq/HJUa29WppH1xggq
CsGv6H60aRI/W+lGEsxbm22s7qv1za7OXY6WUKPXiOsaFAYdr/GXsbZRHLeaFx7197fS7JvKLA/5
zZRZmfVWSJgiO/aZSBVJhWRRvPM+3stG28h235SLPDdc64YNNMhXjZMSWSiufZJ3v5Y+7ix12pkV
QAyqKvtSxSmiw4b7aosM/IANCq21E23yVlLILaGEOqOKOIY+Ud66ThEgU1YtU33k+CabIBQW/PSu
wopnvmULw87OngWB27b0ZhZZRTJWY0+f9NR4hlANvQu1q1dSoLaDsiH6VkaQLFXctlKb4lCo1dpa
j0hvNFRzvK4Kz7Ilr/yGvXznquHadbH1aw1pVIUSq2yg3EIpj4bco2Ukh/aPamcZ9Af66C7bG4U+
tCVZZ6el0ODKxSQxzLkmFSRCKPBMe3WjjZQQrUOdVNXPInkfxB8q5mZMADPLe1UB73PzMCBUmFem
C0CMApNXy6Nj1hlVj147qBxkAuyQZ9ezFh1wiiy3l6hmSL33sXjHp9azSdKUcWDJ0w9m95QQC/O9
VdncVi7uqi2UqQJJO5L9ZqjjsuYPq8ygxjexdHX+kYHuNt32zZAyg+gRd1X3azX0CH3eog/vUoXu
wQ9oo/f7YJdOPA80ZZJL6rLtlPqgRVKxMOOaHNPtHg7FQ1cDR5crLNsfySomYQg3ouiFv1VL99yF
/RdkJDQW+cbnDSS6BbPlkx3RrJdTdDYVc+y1/rop4p0ZwJtrsxI8q55MZY0tiWEbiBIG1C7fXbyt
g7ycYJuB5kMe41aUq+yrVGmYKfFGtXHdtUG/6hQPs25i3803mUiqBOm411oDW0gy6RSigq0a5Kde
BNPPhodZyMrizd1W1Xqfte04cZSH4eoj2W+mSfke6mo+7tnBrolBp4ROOlTdinJQLk2szDp5IUTl
bN5rSzAKNJQwSKe8VstoIQJRU6DSSIWzsWW8BZXeIlXkUdfp4NFKqpMuKTLykm/yOU1BMReAJDVM
S+aW4pcu48pbB9agARxruqARqNgH7JfCmB0b4NpY1mfYXbgGOXZklB1SsP7Q0JDlVe1hIsGaaDBj
+c7pfejMHYktnK+PDJwQPioSPXqmTv1edxS+TwV7mHrsZ1iphHDYq98KQRZVp+4XDFxHHqc4FZoR
dssh+nxxOHNhjZpIOJQyXZIPhNRqkZBc6fJnp/n1OFPf/VC25w2JKz6fRnuTXXcsB/qkcTHC8qtx
mir8FZxOCxSh3uEGWg+jth0hZjUDJaDhEgzxsozWWosylQo0A2VbtwNMQmplRAjYoMld4uvNA+Hm
lZPGJvVTk2NW6/POVJc9V2KP6nWTLspAyZnVJHlH3fRNPfNDyc9DkrRnblMMMzUtX1S+OQyNBNUx
CTFxFccydyCjLGeGoPfVYMiOJc5+E+M/ls60O1EmiMK/yHNQWeSr7LiAuCV+8WQxgKCsAvrr36ed
dzIzSQSxabqrq6vuvTW2W3RbWzpWpx6iqkzWqj6xrmrtJFridPVg3vTKvKnE9q+sielDt1pZi424
Y8eojkGjUu20RMQkf90/Jnci5jC8QIFPf87j6e/tfGdO6KDP4+TZm/mEvOj9iaatSAbkR2SU8FWp
rqyTa5ss8DeyqU00tCak2C6AZWGcyqmBih9ZTnzQzeiH1Cc00Qb+n0NhYF1G4cWC8iZR7+GHDdrz
7old3ZGt06gCntklmXvG2+8yAfbSwmL28Lp65r660falK+tabIbkDYzqMkNRo8ix0ejeNYWyeI4A
dUo9JdV1E1o0dcHZVdyoJnmlAtyLyhOURgZ1X8m69yBERLzZGdtTG/SsrzoAOrzOJsHttTYKx2Zn
s9IhnDp8qI74QljJqpczR/L14Oo9EU+l9qcn8c6r11iN9bBmTunBKTQn/mAP9t0TAqvoA4AYflji
/ZIBrNx62clu5tTL0is9xqMlWeI9QIzf76HOoU3pIEMxNVPzdBNsjqFaM+NqnC3djM3Yju3cyZ3e
pYaFCczAAZNF4YzSfPitDcDBLKyZNeIalHkwqXE854iB+ps9WZHcNCursB7+w59Q4wFJR5dH4SI9
aqm+YlOIyUHw3EDC3EJcf06x2i3qbPOATdPZUeypSeFNp7SBNtnTZfB9wijk5u57agZTLjF4Ounm
bBGcHQIYgIYl6yQbsQu4ZjDxOz5ORFHMuw3g58ge3w6++SBjBFYLqXdfdIRsPNdT925zlOu9gHW/
vGYDcN2tAw0+E/Ka5FSelO0BZgmrodqQMEVyM3MfEWSEgwAWXn/Fl/4BRkUiGc8wrNa3qOB4D34l
datIOsRuZSXew/idzjfEk81+cTZ+6UuDnblxuBoH1XoYh9KU14fN4Xca9u7mFzyKtXksmu+N7v3e
jb/Y3BL4mjMhHd38I2XrpuZms9mm2969rn77ze/Z2FKXxujnm2zLZLOS+TY2N7+1TYLMGC3+Ntu/
0pAXWM9g+/d0787mj6lmxObf38ikuj0/p+ZsA5HHknheiYdaoQfmDUgsOCtGz9lp6XLA/161Tt2z
X3tUOPNHARsJuBBgc+LeO2em4t5N2aIeiQFTH7X0eFGG8SJ1X8v8N0emHdZBKK2qjX68+f1+uiiB
CvCAF6kf+1dAsUmA2hyA2FUSFM7LfVzgcdsVoNW7OXh4H7s0oiXL27pYT23oB2A8qTfRIGZGGW0P
UWH0OlUGPKubf3auj2ukzCokLIApChJQj8YrSaz+ACrLqdbVukY+/vqLXGxwtXepT03V1dWk8INN
gyxgSnzxm4lxcVAJeo9T9EZ8Ukc27TKuZlQ4ERq3xtiFJ+jm/ETdHBtOvgEKxoC1BG7p3cR166Xu
sEQY7yC6I3OnS0rUgcuc+Vl0DwWKSWDoYvfszBxwcxueBv9L/mg7fADPmaBirm0x6HbizVaS//Sx
x87de9lg5ZZQ3JdxlK5VZ7Bl7h/9cwHFPG/StfIDM4RcnRb0f7PN6wM0TnrQt0ogb5RgAJCTsobA
M5huZ/uHn39gb5ynrwUC3o/nYrdELH/oNIBB2g+Fnp7g1H6ACLHPve5mm3idrkdbLVAwVFcv/lIC
FFRNOCw62DzVQacFGsf4I1sPbuvi1h2VKHOIo6xyYNJ3u/BvYEQaJ9s0lyuoZ0Lj6eZ1vKPvt3kH
nKt9vs1OpAeION5OHCa/BewV2D8H4k2zKvbX7W3PHtpR4ZO2RzVsYT6KMPcsJJ4xC7P9jJcz8Np6
JEiVbwJqshUDtfJL+46ZoISxTdjQgFhmaFAbc4wLiVhoMv+OpuBbxgxSKmw4lXPlyb8WL5cF2Egt
YE+MDf4J8oZbgNyoOCfm3NecKzEV7qa4LigKbFpuCnOE4eH1KT8LVhNkC+NmwQlEyJtgn/nvq7Qp
lG2Ld2dgQcaLxhHHFKqjZH5uo77nGsVGDEvx0fCbVmPqvo4Xsf9azDzkL0wxCAkuzdG7dOiQFTnB
sHaVSIGIOqFHCCfTRaR2LiL2K7qLngpFGuC2QjYApkqypddCQvjQs257JBAJxQOLCW+X7pt0HL/G
J/7DxSCGJMiLFw6THBAZJFLNIlcL+EfAs9Eds88m7p95n19AMToQJdyZN7LU8HVsVvettugdetse
FtTa48jZhGxtkUGkl98zSmRaF7oFW8cXzNmpgwRCqFuoT6w4gwrVIAwX8YZi3cEM9m5qVGZtibLy
zfL+FYcv5Iq/WoiohsbGg6D0T7FEkYhhve3+Jh+zn9mPgETIH+pHtmMvurtGaZjtCo+82/DXE6Q9
8uhX48VbXh1VIFAdorvZOWGpOlcOZ/BoNStent2XQ01eOLfhhNj9fYFE7gJfhRubebwC4be0RFz/
faMmuTAIwLU7Xgsyr7ghcUt87Ys9ch4B7yVUn0EHxpNfp/uYZ5SSZdHXSA9E6Yr8wEoRNCKWVrGs
4qmx8hG05t9rmb5flSyxYo5N3HAWVnEeZSzEoqfYRYTPzEliHc5cYbap2sp4VBmZaAhwOYoaGNn7
DBjQc0ILXJ6iC/+P6rspRm7DbMks8InGrsDwCbNJkUceIIXgTPETE4XhLy4oBrFYcyEbeURd+ElM
NMjUAMg4MudinMsE41/jCOPLJcUvyKK+DwdkIOfBMI+6eQTScr7zhnl4MyKYsuI3YaTf//Htexd4
gUcGex549mvu7dK5xzf+2lfT3nk3y7M9mxdjXgELOd/tvHTOT+KLj+Vl/nIR2fi27Wa+Sowd7yht
3uVVBpfEEux28TyCbR3P7cLYceHA23nebuzSgGwjrujzumgWLbHFPz4Hg0J/sKU0PP7wYXzOwEcV
hoch2hHN55fXfL6zuQkO0x6O/7sF8bGxFTFFPM/xIs+7GXPvconieejRSM/mBK7BdVOLm4yC3S44
nTgQiNvydjTeTgwvsFf8scWfYCVuyLvMRVN4H7H4RejNo3Du/ThcNXRC8SGkrw3x0d77MpwpnrL4
4oBDbzFdxRMH+MQ9iIVTLKFIuvGTMJRi0QQjaaGQwGtiRATiqQ58XbAWfOOClznWwaBz6dT55QIA
AVt2OZscH1n8h2SByfBwgh0WW8w+A97XHIMq7pf+4RRhZoPvIAi+xSfxNOlUPnHFUb5TiOq9mF9N
T3Qpi3cUUa2IVou2V9yHGLfE56x3i3ldPKn+JvHezGKIsThg8nERUNl9m3+GJe8SC//VRDrISOwC
85bY2FBjZoI6Nwkmmef5ff4JRGQ+WLM5KhLzer4HqmmCsZ0jDyiOfSL+boDZ5h+Jrnk7/wm5cyC7
tmhOwkPhknD6O/dspo5uxFD5ZYyqaqZGyofpljD5iEobP8eH2RmDwb5orhlhPj+GoTxf8j2f8xt5
0vmPLH4KNePIkdRYhryGETdCmauJ93nOD5flAPY6BHA0P1pLh8aG0Vw3fhqTE4+syvP55zH8CZ1L
1M4vxIBYcDqDiBZf7I95Gx/6sMV5ZJ+tnzB1sIDu3MFWkjPg7PnATFbNMEKeg5sJ+S0zLoyIjhER
zy8MBC8aOI3HJ17gJfHaJXKYZYWY99w6o4PnhxU4m1F8AorOSAt2LNo8bfFkxAzjwV1NJtXd3mEI
drvGebGkR+KKkTiDn1LLSxgwF4csvsvvAHQ24tDVvGGKGPGveffNR3CQT+ItPBSX1pAEN0bGhSp9
7oWnwJmTMIqii1jn6D4qd3OymKG7nXAvhaGhYgf/Q3VcxAANyYhjFOa7oNoIE+jROHYiwjPmlPuW
9qWWaEpDy+5ci9vgXlKLo0wuh7e+TVa6EZ7o1eRtO2E6qbb5767H7u7F6/gl4n2c63MNXAd8kcoQ
FkbcpfdaiBkwuFgBcWbhiFczJ2JRtd/nvJi+l9s+ujCvXTHv/92GaArtmOLdiKnNhAmE+bsGvCnd
iM/iwyk7SSO5FG+jJ1jd6CaatHrbD34WTwoGJ7OHTmIKvW0qQgrvE0R/A08V9xndKHF/ifC9gQaJ
ZhrCnaQtNKPa03bxNXyT/WJi8zbxOIQzLm7D3L2bPj6Kl2Yhz088Rk804ebQWjHN+IQosaNoZES7
zmXc8Pr/V00CIBpYK+HNMYDw/HZc9Wq+sP4ezqvoFlrxclMshbAHvBXHRUhx0EoAHeJjBeyCi3N5
9jycI4ZZaolGFzyyF584T2xaev6k/bx/eLtA/1omlr1FNDOjFnUScTHxxRt24N5oOa0/m7PPKOLQ
VhzS1zDXaBwviGslOIUv/2kPxtQJzy5Oyjy8pEaUsok5hhH8TdKB88vIuDn8wiTgi8zP4hKJ2xFr
HAuP6Kr/r6ivQ/EivYOuHt5wRGMjATjB82RW/pvDKJKIpVQYWnIL4fumwCJEsCeZKhEz5H1Q3P7I
gP/IXJvx0HRLuA5JADLFaIHQ4QIZ0QVo9EX1hDt1CYW5Av1kh82ncxRGLEwNhzO4Y5ogegm3lxnI
XzxgTGXsDcbxKOwrMsbG2bxcLiOUVVg7sTjsToyLjvkMB5oos+BNPEwaV3WEsc0X4XGpOGthsTsA
WNnyYfd2vERAPYp+dMMh8gV+YYhqK5yupMD5EW0VfSqgL5eQphIlxwjKrNW0Ea/PCJdcp58fgWxz
aOyo8+MRddEj37kTzRg7r81xEjgkswwHi3s8AnNc8sxij287jO7ddTRLNwY/pANEg7JlCvZMXYK9
8GgNDwa8MmhbAZGf/carGTndJxqfAHVBpkqfU/B34ObJtv4CI/vmxNkveJE3tqVeyJ70Ga9klmB0
vkPgPgBa1ZDXwZfdwd3In+ovkG1g+OA2rt9SCOgef1f1Jp/kAwQuT3zeNJr8oqfkToXWBUCP3WzZ
xgLeDbXwFwjgS8DvRl+SwPU3PcFv0Wh+fiHMPR+fbh9Its0mxgutnKfRo1g+CASXzKYcYUOwuhRx
jc0xKAAgiEAskIUnHHe2YoTKoTkQ4qc4BIjEUvwtIWSwiEPEBIcOY2irBteDANNJwTMgWbybnq5/
KuxUQpcfyiY5JH8PEBzH6zH/BsP3Ce33/y0SgCiUqADusht9i8ekpNbfyizk2PnLPgjWbKTFAs2l
rOmj2Q4RyCDfslmjFEp/Kj/fegQtRp9cOqBwUvkCMI1Oq3H+BBgGIhJsGHeLrM2AdbydAAaL9Dpa
FrUBMZoA1el5Ui8z0kiEHwW2HOmS1fkTvR4vXl2PzWdy5BGff8nmh+MTqLfq43qoqUVHMS6Efs3H
2ATXeQU/AekNKTB6GiIijpNkgDF4Pc0U5weVw18dDDd1bx5zOrElFJBDDDcnUD/ZGv3VxFNPiJT3
BrF6HiHorx5cTG2gZFqOLSDhI5SGCb8hMtxT/RfNL4G3YhQAcpLr5xdJrmlfUEtSm9oZDKHR/QkY
M3vak1LeJD1CFXW+bFrUzJHeaatk88wBu0LJK/tZqGR07k2d2IC6gEv8Q9SBcgQBDeYwPQGLIJSA
0g9wK0R0iC9hLUHfoa8zHhvsVMEh/jvKNlb0NbYUIzI2WvbkMIxfJip/JbBVbgCE/9hA7uzcmiD0
QFUKOjgp5O39M/+sOwNmZfOijg3Rzq8ENPgfynvkkTv4PoLyifIAJQ9nMJoIaCH5/eb/3Qg04Dfh
96QG5StSKpEA8RTJdlGXU0WhARkMQN4JACqwyERCa4YksE0w5aIy6lgEKkGBMPZxMCFRQ82GPngq
ocSSE6NSAZMcDkLhI861YRXVvoEikr6AEy4JWQzeQPycQVS2QhGAylR6aZLVuf7w2vA7IcC6VS/S
IJQK+KteUCWAIg5HGmiGgI1nYIMEuVuINbGgb4F1gOqCeeCMndoib2ooRu6Cl3ITt/F0v9pN7GY5
9af+86NYXr/AxoGrnW2X6N02H/JW3uondSuB5Zc+Jh9xmK+vUbkuo2TRIEyOXHWKItxfeci/wDNv
9NXolOo3AsRj8pbDs1y+INWwxiMSiuwSMDWgEqJ5FSsBaPpacG8mn+U3iJf2eyCSgw5tQNb/l2dA
Mqb/ki2I+hHCtzBjmjegPRgdS4TKvrQfSqgSZwyRNyHgoFgk5kyw1McepGIEmpKQJRR+xtg96Id5
78jQaVnwzztwv9bgPpzYZWe9Aidf0Ps4DN9n4Lp3V9vUhwbH9TB2FAIpxZ72kgodbuAE5y3aaqkN
nH9bi1BkRSlMsV/RWdNGuH9ExYS/BZBgLlklQkWpbqF3kkwJHE1hWsF4mS60BY9s9M1l4dmD4FOg
ko8qQmA0xxkLYwVOE+4RdKhvUL7JtqLlXKXwe0eFhVQSh8WVO4mXGTWSPBfhiYx3jNbX4KEaO9ST
9jDkZ4wtAuj1lrNXUngmGkqXQIdag05cqkiRiThvD38ZtXnkTm0Sns8T9ADQhOSRymPyjXEe7TW8
kOlCxp/MLUDCNJnQ321zc2/rt0QKOSRHc9NNR+5csDXU31ToKNw21Mr6qklkgPcC9okwqVAGQFYA
TgX1yy+sd/fjbNfBShu2oJrqoEKzSDXqHTMPGQhBQ4an3ORuvEDFdq8vXq1A/nPTOLMXifWPSgff
3Xe5KD7UIIlEiOg5h0bitFZjE9hZp+jGQdJfZf54iRIU+sAk1iGl/8p77fsF+FpQSMTguxL4aiLV
px70WzIkB+GF/LNYBvCEWJLpAoSOXnAOw1ZImQAXQ9GH5woKF8UnGE4nzW2iBID9+kF4Kt8C8T1l
b1448mQgNr8nUI225OYcBPvq7+EINW9ZbYi0H6tNDGz1awLp/IAGx6IOKAuHVpmTLuLFsGQ2UNOX
cUYAkp2UCFZqIsJEjJlMapRGz4MCn85VHZKjZG0STKDOVrzZEwVlAxX7GRH1kljqfTv+JuDvjHey
0VOjj6Jabh2i07NAGJn9ZoufKbI98aJZjz64zcxtg4xoAtwJiyLMljr/KszChriBLXj5yCqyD8Z1
P828FvcYHHi1Yu++kQlinQk6U1KYRBYC0UTISRq4ZZhqcJKbdfI5hv/3rjrLvdA4KCfFKSNoehYx
YDMPZeiVCRPxg9LKRmJd/dx5uFMPbrkrb/TtjQK7/RqTWAeZX13e8eoC9WGBK76tqBqI9p/yc0Uy
YGtSnZKKo0BYnLGp0TEiOosY4KJEtE9bs6UkpDsh7oWUB4jwTWm35LFaMmmTE3WsTez8Er4/wnHs
QfS1BLrdih2VkMgsZJ0TiL8kiAkN93uMOTpNK1QKUR885J/jHTU3Td0C+OWgkLkskTTsFi/EDDED
JB8yt/DPMuoUZ1/+I+M82NMAdqq8meoUdZqTPIBcDrfHxNgIfGF8YlHEjA0LvB2k0+0X00m3yBE/
ohQuHplGSvqQKAn6zWjR+9CDGtKJjmYTTvfZ3xB9ZmxZ/YGlrUI9zRjbaGd+CakdxBUdDOJFOPr4
uYqjbCgZGBDZ4MmyZMcWStdTYpNTW/azA6mM7GvyNwIW7Gru1EWMhZTu6r7o/LHfCVektwlFO+cw
9SnJoisBOjYIogBYRlMM7NnkblJRu9Jsknus/dIS68DypXxTz10j/Pj2FnDCNuCataPQ3ZgJJZ0u
RAh+W27xF5hWQjENVw3mAVCYu2Dr0DEPAASkOt/oaKTdbhD+7HFpoVDIKgIjDpsglJFQjPMoBv/T
xaBjjdvhQU7+Y+bXYeGTD2NxeyPrv+MN01ghJySSk5UPQNweL88MaCV4bs57tLL/Jn6+EwlHZOFP
MsBNthWcj6oLEaUAeDV7DDWYBc8PCeN0d+EYkiN9EGKizAuJKfUpBAmuv+Pl89RIxpVRIChPmAD5
oqHIjfQFt1ZbwCvM8TJ2SQXhm5HYyQ2ZYYgjWFBbei6I2wqxj7Dyn+y6XdTayBdOP1T/7D+cOrhv
sewPpPzaIHVPil17MTpSZ39qwxlwGDuMs4asIlIbQqfFQwftQP0+9i4e4EWPAxTIQjcAFuYlW9WL
fNH8xOwR2UItn0HJrv79RLGQ3jSlQYaoc/+QrIpR9pZa6k/CNMIYxGdaiQlTsIqQlfOoSL4gCUKQ
D5SXw+cjX2Q+NjPCeQSHWLNS/76dEhxHNwj1hF3ZmDh47S+RDht+rjuQDi5tLt2jhuqKTIbynZ7g
KKHxNSWM/3LRhrHjKNnpKBA8fVSuycV5D6uzh0ChpGRPJhqaiTv9FiucDc2M0lTWc4VlIoccs9SR
edN/dJwjkoIv9OAMyglbs3WDrB/FmykID2qaEqtkaXfcebtT0nn/BQ+H7yXIATC4jHhUbnQTceDZ
vv7QgnTdouRFQoCpV0T3HQkB90EO5s4EzcOycfGrZwJUMaMIJj3arHmmAypt6lebmmcfmbSo+ILs
Ds4ae4EGgvbDj82EbCc+6vmQ/JRb5bti8butJ77sKB8FqiR1KNfr8Q5PE39zwn6G1QyUdNMgGlKG
7GtycmzxRuQIyd9gZvAn0SSrhIDi5Gv2RycwbkcYOFDiyBqF91/8app2uTEonoFE7I6BwMrzi2ii
RFqfcTT6YWFtDt2SQJdT7dlkYc9QoTo3sPj6FdBlXcaHeB31fGUjVIgtYXE/1oU3pbSD24U9qGwk
4NgAJ0G6eVCwrrMRcGK+YzLwq73GftjxTt2OHZRUQyGuCIkGUDQbvXI7dfFZHivdflGs/L7TfxIq
s9dk0sk8ksigMKmjBHesvsjsIZsLaQlRQkFUTlFaRfcUGSgSy6zCN1/M58E/L5nVnI530yDdR7Xz
Axnd8UdzAGWehDgaDcpX4BsszaW+bEECbnAzZsuNWGDsE65B0QJD1OyB4Ue4Mz3BbygCrnQA3Smz
8WB2Nn9cE0MLMIz5CY3g+zGgGNVuZQEDx6nEt0G3kdhi4bMheLKwkoxP2dMwS85zLEyKl6u44ryE
1DrZyolVb/Vju50uMLPgpI3BpIY3i2MWNWtqRLNcEV2gdDIp/we5oRSBxTtmhI3UCnP2clGaccrg
4fCJLKRi1xZAJ7udpN6C0j7Zv3YvLLnZLbN1gSIj3V3OY4lkFqtd1DFRewcCS1u+SyrtM4AJ7Kra
HRATv1vAfcEsiK5SzYd98x5LcFFmYytRiQznzK5JXVGw6DI+4qe2wWuXfCIBlII3YFFiTWUnpT6d
9rVMxhhQFUGc0VH7FiKaq5Y6CiQp5At7LnboFJun+mjn8PwemydaoMlWIS3NOoeb6tCLfe7Kfu+3
PzH6jhT6ZSKPkZlA+yqXABBlazGEblEjpgX6/HjbIMTYSzBdiBtUq4dg7y4nX/IBcT6hWswco6ot
pcqt7AAqdg3tIEKnBZEasfZifRbsgqnXgEtxvlrPzrqR2byz1mloAaELuL7+Kh/J7kw55+4zBv+G
NMCa4qXsZLIojp5CN4Rh16Pt2Ee4bSgHZb626FCAKBCNwC+Npvhqqjl11OBhz5ibv1MylkSzMVEi
kZhtWDMpUr2hUgYpy2INW+O+u8GfYUnhiTtkdldwHIGwEThNrX5/RqINKvoHYnrCK0Y7k0VtIsT3
Rh+y9XBKKKRMQjh1lH0Q4w1SHusCRp0tWjFyFShhHjrQy+ufaA/JWyjMQohIwkt/b8TPfg8bQ9PA
kRvFHvzBHckvP3Mps4pj+bT7pwWqIep2aDqNFKv+nezZd51w6Zn7Rx2IOzqFFHwkzE15VEPwnhRS
uFf7Tt8CdXFgM7ATGfCAmRLBZN+jaUMDxugPOQVlV+3rr3RAm6lDJwkc9puZSGEEnrTgYFQW9bv7
qNpox8c+9rF/sCS5MSJ5BFYkr3OpbTkY1CPCkhLTAG2B5KW2YMOhERDknOeYOgtQjrUIOT5cFijb
DFCxtRtYikB6lThdOPGrOKZ+qogIFnvE5baTyw2wTv1NzEX6JYSnfmb+c0UsgFnKLgmvEpkDZmYS
1Eeg/SD4eAqwCzAszaGHugQAdCo8hymUGOnwQmuy38Ppjo32bFZ74RN3geZiHmdWObGmC4xidqpm
Fm4WVMNVR1vQJpuzNcDQ4kunDrv95gMGhQeU3UOg2bweBJc3INxFFDRiw4kKSbOJUZwQy5hOJGCD
1GxhjXf9ClGSN5QBMc/ovpiuRvsS/bGPnCHXwtBO/X++u4CfkDPXPwjM3O4WGjiDKFvOJGmDx6lB
JJRY3xpCYMgSQmhhqS6VVevnuL4imArv0CTtb6W7emQpDikyoCL0ktaFJcC3Opx8vTwm7gyJxgp1
BzxfHOfRsQs67wm2DDXX9cNJfV3EULXo7cmIsdOzbg+V2B8Lw7RlUAgNFuLoxtN++eONAqCgcN6b
jv+FSKlwhdKusH+A+NudjtORuamrf+DdKUIlEcyWnQdEMxs2q2cogYPRoNND3CoFfMK+nb90IZ/H
lN0ztsRiuCkQNk5ROpy6188nYMUCQbk67MJHRO02kBMJXNh9VS4b/KXbCtk8Ag7qJ+xMKJ7EOV+E
/UESzyyGEGLia9pRHRBNqoEUz6e1GZMbBG9NZBCy9r417XaZoHlX5I7GJhrS0v1sysQapk62y5Zn
AbZn+7yUvPpJcXJLkA4BVwvB0HTAZYsXjy+1nk9uFnHGJzqoSeKgpROKgicPeuDsi5oXWJ/bZsoD
7qMrFb07dH18QnYSY4bb5kOZA3CyeLiEaZvL8BYK7IWqngkcvDgBYNZTG5IUqHPin6ko2v78e/1A
bJucpOiJNufY0n4rNGMoz5YYQyhj00OFbXctKMUqOn4N0obEKme9EV8AvI++cpyUBbRsocwrJFXZ
muS/mD+IQJi/5PO2RtaLu0qWU69fjOzeT4BlJShkYfGFV0k0o1+L/Qed+/gqIsrwrHieOiNicmAw
UOmOpFt+zFqT2D7R42zP6sD4J025uEVEC5Bg/Ki37JmkC9gde1hO/mpQywDWsggVpQf0FRQ30BRY
qxc1E0qJ70AEoaegC9AqTYlcNTbplQWpSjZ5ZIx2FWT1HXkJEciZCjyBD5u6/BUW/WcCSvUtS4WL
g5IwKxtJwvpI+HhMBR0Ri06+VH0e7+RgSoj/b7QZ/hq2BzHIJgKSyIWVIfrGXud1Afbp8XL07/GC
YTsrlhVrJoHPACXgC/FjRiNEu3bRfSNessgWeaj/TD9oACtci0udEQnO2oU6TVu7v9a4sMwAxSqK
HEJO3yy7ylK6IvOqx3hi3wY+7dyda6e/NxRqJOoO4j+NlFJCyCu9WaO+gOE/LVc112xj3UwavKNE
fekUrX+twS+6anahLsVzCHJVRlH2fFJrIF7dnV2CrH99NzBie2z+nZTGvauP3YTYMBvFicxSMTqP
zUzpKZz7oGz3mWhb134/46GMAEHlsoZclQZKXrtfeyfOT5U0SZxRS1Hh86SGDnp7fU+L68uS4tEx
f1Fe7jHRzi5gclWSeye5D2MnjUt4l0njtSDK0mHkTdSqX4/l4kbxN0laKFc0GzppIPI0VsELa82u
12bAmKuU+MYs/Rq3/UqtydZQ5QOV6+mwKSdT6l/M7uFMqQBQvOp7NHrBDuhveBdwXeZ1NVEcOZ8t
x+2Uagb69Svv7sjiVefclR6hmmFvE0mvDFUpSktrrzVlNinxdk6QpTszQG4VSrXJi4ddy4gHai2e
XH6fAYLHe29ZsKTSHN/ghii9otlSJlv9MAIX0ElgpSTzmrfROHkuzgqiwHLKBUfS05LOJQV98trS
7lVtUp1sOlvJeVUsKb6CLGKGQ9TAeR8VxHH55XaDB6b9JdmZrV7yTK3zHZM4jX/u8sSUbwTfJ51a
W1Wvd1ZxTiS7esY4xhD2eAr92RrdqqcrDxq6g2UzdUoFNnk/6mcU/5POriSBGBlq1cnzQTpMdN2f
9JPWlaYPaqhKE0eu9fxPvwEKL+8oED1H/jCZ7KeverJ4KA8q/3aQIybX2qfAXWpmDZpBA4yMqTJR
t3JLUKzHDRkNUuJrRTXaZuzvY2bOPSu6raw8p84VkhXiHG29aEoddEROBQZVR06CouJGmU8GIfD0
TAjFK/mQWMOVIJKWU95rVKerZ0Pe+SEhBFOiDdKNlhOCRnmJkKc2lcNlit5O0X5QWS+8Kfhrs5KS
8DqQ/O7ZveY6QojS05wB6UfgdczuWbHz2xB2jfzE/S9m5sxNnkb92pTk8uN9pQUtPvyMWLFulZtc
8Lt2OsVVn8rXrN1qgFVjA8KnPVzkyjo3x1HyRy0z4iaNvB8yp47ROpEcmQTT1c5ey4or8fSed0Sw
hkNF6AQFiByCIACAiV0it1AuIY46ty52r0riahRk7eHoIM/3ed932JJ++NWui4fsJf1qdgMentrX
bEp6B17J3Y+DMbycGBpkaf8VsptRr75XnKILe4R55JdsPJSAYbO49YApENvoKfP4tGucqCfSekPu
PN3tQ/OHFOU1YQFd/tcIXuWK2bKM9laOWPqYOQD+rh0ZZeY8Xj86jl5LeqqRIhdarpza9b7sCX44
w4TKIvvHuXVfalhCOeCsx22Vl7YEn159LtGSqRHYeZjjpFh1XOeeUXkosUYaN14pTvYanCKuqCaN
oHdr3c77xzILb0NlVt5LvQVIL0m4w7jrCoGO8XlJDdJlq438JE3812tKKQAKSAfNHWz9o7bSFCBj
mtiTB+VcxpItdyObcelc/Zl2KmvRIZaMDzyGRV0WlDiaUQpTMilve9epjEuwYtZYOVhPmvSMF0mt
G2UFIn0sLbIrxXcjJX6ZcuvJiPFRyh4l7QceIXveG3WwYUIqYxWTEo0q3VG01hk1CdtCJLSfcCmY
seTrtIc7ksbObEG5U/m1VYxXF9vqE/1UajVdpynsOxkqamcmNSI+d8qODKsR3G3MVza7w9sf1kK1
ODa+yonHiEeSsC3XObU/7/19jromgVb10MiIrFDciKSiaT2XTG5ozhna2xm+DVZ4hm0tOzuPJLNe
VwSJimanVcZsXNnZpwYPExC/SjpQVayzSuyVGDfSSTzJ4RFk+hUHbVjehmQxONO2orKxcGWJnz4y
e0KNsjHlb9tx7tweD3hmspORMp4m/owcwpH/KumMkulodevWqSllgXzbkITuqAmOPjqdfx5eTi0R
GyEVMtQw9hU9UCbaGrYQt9X+dIxdvVrpT8okS9T7q3WvyKZGjPcCP7mrFld8jltOHFNiuj8CrmnE
yiB68kamqlcyU78RswoTHYfZp+j9X6Kc7VJ+uiWFb7uBRBIViguda11GjgT5TOi0H/ihYxKwBNbr
h+fffquYirIiuT9eTZZnhCyZYMb95o7GwblGQahGF8Eo69JrR5RY7cDAS6n7SEYosq+6MYPlxMwe
Q+k1b5/nKpDQDEa0on4kTvbxnJCXy1VnhOFPb5U33K8+D9+U2O+PJ/XiOtIW9DZl/Zi3PXuYTPcm
KWXPNaNoazjLupvil+aJl5mzRXcaTVb5xIMneJApUl99ls/SK2Z3v7pXiyo+PR+lUyXDirqysIqX
4wnbhGdK+TVv2461Y32JlduiqwvKdr9MiaAZCex5r4AvQopnYkPrQmaJ8IWuLZ+LRKX+BzleRKyQ
3fCHAlYd2vET4249SJCl28FJk5mrKpp3xtHEyGWf7enBqqWfytSXNbBAmoJncoSVacWdioaHX2vr
ivRnkjqN9HKq+wYJMNKoEwN6L+WeMVD0fRObVfERPwdzXDxtOVfmzw4IszJmTCJ72kYqIf7MOHcU
7MJstqsBjng2rDnx+nQ1gvt7Pf+VJCJJBbGgG3KGbW0V9800D8fPNrgVmPkUyhOwTi5Dyud5yLsg
IzWrHpsZqZNzWFfS5tV79+FbP8Q6O5j/aDqP5caRbA0/ESLgzVaEBz0lldkguqarYRPeP/39uLgR
04vpmKmSSCDznN8+WitoOGezagsyC5itebT4xXJ810JbI43crf5Ts/HHNEcMzU0Im4ZtEMWFxR7+
sdMMeJ/6/2RgBZNWTJPHTj9r7ebJXe2pABjqqSLDgrSB+hdJQqfWLX6+r2GnF/F4a7MtLnNxFgtk
8sZoCl69XdsutIiQOYC8dMxQNaQ/cS8P3h/hCldtEcDkH8vlMK/9zf6hd+EwVb7QZ7+RwaEaOs7o
KmZLWw9qSH/MrCGVv8pN3AUqn+9hIsQYMQFVWSxuY19FRRfKE0jVi8805CEXBFHdje2i1tVtHIjv
NA/vqGlTM63nq/IJKGkp4pqP0JT0UKmdMAf2RWzQrsKlJpPggw8LDDSNTprHi5919scAwoRah7uo
1DJPk2S0LaY7AW4BWr4t570W9YUcF5htj7+VlJ3VCoJ2FJdxli9ENux6zCyeMurbhKNhbe4BnAXF
d6bPlE4v21A2sQ6IoJMANVTFdczH87Gy1c6veWHqX6+2CRV3KtlUy+G71fH7TGmSaf1pG76nwxsj
Rtuorq3QPnJPL58yxvXjH07Ui4Lu1jguBpeB9LVd1+w+qoz+9vMgPi0zam/IIcjHMiZ7rbHdpW+9
XF09Z7E8mZzoof1jT6M/8O1wouYWPsRMOw3Fi3FbL7BlElCxVtHBGZZnvm78reztcgzEC4yXPg1q
JRwpRF6CXWN3zNJonh5LQzvdicn/PDlMcsI+69ZFaiDtzeOUm68+/221aA5AaPp/5a255u98cePS
OON50B22i5vSPyVc58OuP1ZnfE29+tmh8pmTjeZ6EyyoWwvaruuzUnVn2SCpbmrOzVicHbfRf2xs
jnD4anNRm4fZhQVotVmXnvJ3JWVnJFjHTNo690w2CuLoVs/Gc5hRidVqUacl43ovbfXs1BRWDoFU
Cc/JC1cpy6AvtlfuFVKX9PWUyG85FMmo9R60LIdax0C9xxMLWsgwRDHwOARpebM6jLI/xxRJ1u9q
MOPh1Jopf3fjT8yLDPJFB/qu/ekXUhhb9T4jYzv6Jd7r5dlj7dr8qlfOxShdMkibJQZFIrqkL1XP
lvFLYaGW+p0RMfV7VkadWGHFyUP2lHnermNW3brK3Y7ypKwhN73rbLtLccHCbTBT1l5i+8z6sC0x
CDVNZOEd3laCfFavQgfiE4y1uKL6xUs9/K74++wfK6EpTl3GS4ZlTnwLbbjxUnbqvWK4mAAB/k0P
Hgw81LOZnzvnpDZykJVcsCpG1qX1RTl7W7DZ0BgD/WLsjGaLwiaP7M2JMyuQKMnac3It0sOVLjvZ
0uGCQm//uY8/s/LLAjj0l4nvN5dPv/qSksFzf3YGIozcRWifaaaACOyf7VpS4D68jsN2Tcv0pG56
6Ap5OiFZMa6mcpCmHEdhSetuJQ2exkHW87tQm2OQThX3g3d0fyZx3UpixhRyEWuNzljlzMF46cGh
OApZ+Sqf4yeyKsEbDv7OWaCZadxJOWXBdSKvZcImLeAIiMFNl7+9iv7UIBCefIhbU/5vHhNd/aea
yAUarag+lc7y2Cacy6CaVubPBBHu219ngCMQ5tkRKoTcdLL14mKvQMhYhMFgWBd/GCii5ptT/8le
daCi5FpSBMTzGM5jGzoKGqqvuh0iVYvUNkuyJTHIIRoXXv06WRwYygm654+cnY/KFWOH7EpWeZts
SIRtZKhkDd8O1xb8u1Z48rF4DbZqxsTcQeVpND52f3/nwpR301cnydf7KsjjptIie9ejzB5cE41d
lzlRPv42NGC7AdpyfFUZnuHNCHJCnhTWN93wZoK2S8Zb5XvMJ39YsRQjdNTOq90kpdomxmyeM15j
R+2DZdxuXavf19V8DMEwjFwHRHJPu3uytZMk/SjskBjXKb0yETa1CA7ts8E+35p9kqtS3AmEIXMd
yyvIklpGpm/Zg78ciOpaUkZHK+kK7cymQoga2VfuMK4PR8OO6M4OOl51O3cg5k7/pXYdT/0UNNlr
qmb0ggCqrpZLn4Yue1Vven193NqtuO/KH33SOOydR3uXhu0hu0av3OsW/Tt/5TvTz+tzyuIhsY6Z
12Z1bePryPFJmv9IZKDqy1XTs3tJvhhlaxjLledUX4kzqGM1MR2GYkIgToJnrPIL9cpEAsfzrTRT
rA28t9bAzkv50knPSOT/yCSwPtR7eLtASZc62H6rkrvLnKmEJ2yASyhKUJKObkdMmESQ1/shkBig
TigRMcidaq9xvGMjn45kSYc6EWIRax6pQvCymLe0y27HsIQKY3mjQtzvEIeleVdnonqSxtmDmsJj
MRBGaamBNfAVkedQJjXxvsdC9Ds7g73ygQx7wkYjw3a10sOxT/jl3wHT8tW0/rfuRGFJVnDwx2md
CKbC9G1iKSriAFjJacvmzCRebB7NeC3y83IZFf3cDeql53Ny2pO+1X6t+YYjh45OeUJKprQF9Afe
15j+kVJ6D3d0QLORdqrpbm6nfrPsz5WhxNDKaKj0K/kO2oKjfToeChVb0iN1EKmkKJnUKRg13L/g
SVMTlBqm+DwLMkPHKIv2FYB34GA08YKKHycHjTXD2wB5m81el7H9f6yfh/5YGOR8mYG/vy11tNO9
/f60mmMgsDs2zIK0Sa5JpCE34cQFpylozEfrMz2/RpQ5fEV6ryGIkqqB+dsBqfpHypdIM8StsbXr
qJfX/Uw656VDb7vZjdvOWzIaW7xc694KjzIL47jhBZSt1BvZLOHeF9yAqQgAHgP5yGi7Jf7blsPR
tEJJrSOb8ZK4OT2kolfA+aa/ZoDiTHRkSLq5tXuE3HfKWUmNS6eb18m0CYQjC4uPfqz7B0P+YyNX
C+RAr2+DVt9k9SvzK7hig+Tztctd2e0/Td0ILYIo+jwwD38XPveoY6hu49hJ36Uxlb8TZz5VEyny
i/fJ2zDapH5x73BNra7ltMm02Im6DmdVqL6p84yBaCnatc9ojFXETVPFzei/J8xS9AQ+odrvPQl8
2WOfh68MDe9qNVG1BLnpr8PFJozH7faSOB7m2zlmIlTg5mrn3qMnMrmca1Lf+M4diwCp8VEqBOLn
ZIoARppqkO5NYHFd2lyXpa55S5b5DPuD5i7rrVyX0DGYTYdb7qhELBquckkFeNgyeuSieRInsq3u
jOWZ5nVbxOt9GMvphcI9Vgi6AIWaMtCrWfLLWFCxrTDYFm1QZee9MuNxgsv5K5fSBcRU0hd/Ni+t
uNh0ejg2oDXXt3JpVeIJTK5iyRXdzxpkCX6XSUSOdA24ifXj4BRg5mIfOygmWHco25qDSN7idapj
yULhWUWVREzAgYBTnPWjStq9iPdd4iCAdpqi95K1m55R/SWfCCnuH90hLaIaI701gvKZkq5Z0a9d
kgQ61BddLi+yUl72HOk4xleHM3D+2crXVTXCIV9D5egpSpcY+hFfvYgj8fVC+Nuc+RYleKOJ52Ej
C2m8HJvryPU1q2qWWeWi9dm5wWOzU6g7DLz1LMaQV20f9XYf23WfLJk4p2vt7zMWkVnyxAFOiUCw
071N52mcX/aM9Is8rCLfAqWTwIwim9e9n1ofLYTt7SPNM1Q3ZNcpS1mapnDQAWIZIZWWUvbmJBrY
/+mx3gZr5r4A4xGFt7Nk8h1XNpzmaUeVz9tGasFHqScmr74AERwgiXJiiYdpickyKrPxakNLvYe1
uVmeRbW9uoswvjZQrwliXziRQRg1EKqiN1xFNusvxbd9+RhFfWs8K9XO+0Qepbe/Oh7LYbM8O0XF
VpEGelgPPrQog+fqicicbRIisXjw/Y9a7Qk1R1inIxNfCK0kNHFJZg6CQcFVw20+2mtoEkm5FCG7
4LnsfRNvN/VYqnXRLfpYs6swWnefVb/lilT+0UfM0FdhE4Ws3EoO0YnQySab3JQXZROZt1e/dPzk
GhTv/lir6taY15QIT1LEMk/iZE+nV/fQQxAEofxvlmyvRw3gFQ7OlXz2TUKwEDhyOnLSygQa8C4f
i5HMdp9kjhavSx0rnpC2y9Ixg6IIfsfcbUvcrmaio8GubLKY2+NWemq4HVhsKvykjXpRaIoXynTV
u+2qt9u136dr5nYYxFSN+saJNQogVz/oBkdNe9pRlJZJg2deGvliK1SK+1Mcx2kfkRgvbyolbmU9
WBwYDtMJWv6RAIil5pmBuugVMELDWjpTRoZPYPGsO3Oaxn8Imx2LzgsPcBirba+VoV9ZLW/agGyL
FKpKZhrC7dG7Tdp7DlXmW4tjW/NLxFVEJ2sZ0zzCHY8rBjiUDCgiwhdXAtOb5x86MEhq3nbZdYr/
gM30ihyCfYhynrGyG2OTxV6bapKgHrtvzGUkUzYjquJb6qwvXVq+isP4LNtAW+u7Ne7PCpDzWK+c
F7tkn+3xoqgX+UCLRVNRIwEdCuCaxrOFdO+eepoCZP9j6IOfKYar4uC1peDwTIk0JP3ccvZu/b3B
REEsGyQHIoqRF9Lp72WXZNZzl3ZwaHr9AJqvOSliKeKNIij55TUGxIKLwEYtuDy7Mo/1WSWgjTKX
JakZrSZuM0W0F561NdduZrPfK3+BPBeprx5NvMp9LAlWPD7ibZX91VbZD5DWCfWkDlXg7H1gEUlV
icexyeD4aDTfHZxOaHX0kTuPcW9DU11DXaihAOjoun+mPJ4bM5n2QDi+s2mh7XTIbqck79pkz38t
8k8bbH+nGmc+0g9ZY8chqFFhKEZ0KLtjWUcje9ve8RnU4TavwUnN/6RO6c8D1PxoeBbkASuGoxF7
+PmevcVoBTv8Wc3QVCAZNQ5Pz/uo487hDCapbPiaLftTW8uvZim/mOqIlwv0Hch2h+pVuSezOUzl
fyfasmij4jSTpvVu2aPbM44t+fLSOpKK6+1L4AsUx0tejm+m91NK5pPd6p5QGDsyEfJLegc/EXm7
adzMSqIfzbnf9LNVXTPy9grCpfsGZadJ+BB7jTTca6KYNAPhLXal442MsNbYrDUQjgp5XQaFoyPu
VPHe11xYpqT0ZqU5r2lxYfi9VF2oTspLrwfKwtEVSb9mSyTGCpxP74QC5y6npOjanKhupWu3cndu
WrzYY1ySR9tBwXVk8ut9zeDmRJWAkm68ploiG0pAO4lxSzh8Y0vKYt3po+W6LvGRIwuCuyjnOjQt
PVixKq8TcY5ZuExO2JpkBf7V3qe4NCc6WXhdZ54Fv75RJRPHXRnnnkWSqmBs143j1IqdJeA8vmpE
2VxMW9vx0+CI+1lDf6Y00lXvdCI1p738Yy+12ORXzNktLBQXfCgy+uo5jyAIonyYwagK14Hzr8tA
2EMw93BBq+0NcPngfPVjQLJQv9V3c9Js/K/HF9jI5wHAb6H05n8iF79S8iQHZPq4x7p2jDpeO6vx
sEI9u2eHf+GfBvveePjq4Ir91RwQOosdb40aS/kaV2iZsw1rkZvviN4y2YeK9Pv6PMkWQb+Z30FM
wOt5Oc9Bjs1LzgOnJVMYATHiKEPFHgv7vQQVkc6kok3DSSHjzNwmz26oToWnWMVnLu4MoImeCM0z
WjNyDHZj6SwmCjc0LVlqLm1kkKtLgN+lydaLpVD7INMFa6/n+XjZHClTj6XRJKkrsyJO0HxI2oPI
B1d5Uyoaoe9/lt8p6BVt81y/ID6P0upvZdddHCJggZ0rcJFoyTbPeEcTyVDTuEOmgjT9sgulkkUf
/9VSBs3qbqd1LK/WKmAKpFubL/fj1I9yosykIbUs15l2fx9Cf0RngHRqd1Usd+WUyfO1cXJSb/8s
B7+oE9SLgiYBCfw5ZUNPuYgNjsKKo7AnF3MGjWiVzd8bOdzld9fgTbdIaj6aYK/mj689La+lxVfw
i6mc1z+PFIBTOV6RunBYbsN/bfadESCUOYwwkoiN8fAy42QYpEaj9Kk10j5U05WZgdVzvUyhdChB
iW1jV7xBkoOp9syiv1hbep3xm0mfR/l3u2icKAOz6CoTcEgY6TCDR/4mTFOx3WZ+Z+zheL/LS2z8
s0cjV91QcnETxzoWsdXxdSicmBGsm5Ty/kxEpw1/S7Tsw7UUP0wV9fipMKSbXatXZh0NcmkcsOcg
fGs2+AXlJrG5tdLnmyWp3FQPgfFE+1Mzr0duU03oK1r2VJnF1ZITf/+uHCfQdDmQw87uQL7GsMte
e3Y20bgUZPq7Rop+eXk6RR9XQ3mqZg8hwDphwjgpmW/kQJGTSsJeLOmkuLV7uOCLajHS4HBgezcs
GPHvLViewI9jjjLMPB3NHhXzg/8o/d9yVR6t2boytqrdWW4bI6+2XLAtl/Jz0JcX7rlGATSd43GT
4/of2KtPAobHjdBe+W3UoOk4JasZ8M3o92cNxGGMqAZslqp/r/sSbJY4b2MHQoZQs2wJGDdInd+C
GTLNgS0t7GQKBhg9gzTosbcC064Z88mbU1nqp0u+3HpjfKlI5vbqonb8G0AXXfI4JmrWZaH/x8dW
NetN5HTreorKckOUb7tZj65x7kUr3yxpvPa5c25xo6YrUoAFHCzQak4XBB+uspVR1UthK90q89/S
NqP32VwUdcSILhpknJ4qTow875khs70RYlcw9mpgyRyYXmFpbk5DUwlwZsv/ku9N0Rc77+61YPJ5
D0nU0xCHUv/A1F8RhLfIriRsxnp8Uy74X0ElVRlMWqJC7Wk2/MiAotKhn41ogt0I05vJ4kPxipQi
GkylJLsrmYXjQD7TS9OmlxSapO0xb5vD+eiSXGrCzNDcRmG0+4Dnu7czKURroILe7JpnQnVsqkU5
ZGTyiyyV6edo9Jn75G1EoyD5C2vEzpe4gJuq0+LDXPqL2EhWP53S/pcO0Db/mSebAW+JLC3elj+W
QJTYaxcz/UC888FXIUoeitMh0wvUlAAkRIZlEzR6cVHSKSjHe0Z+rfN204xxTwiwpY1n63081IJR
21Wop9/cvpMpt+TgZDqVbdYelR5dhv9VwAa0YT7xZDOWH6pKYzWOIlgeWblq5UpuZCDPpATn6xeg
8iftnEt7hpxPugmNMWjpKkU5v3pKTiWJqPJUhmn1KyM5/s2faDTLRWIJWuHbWn6GfwHRwk0pGr/a
c18yDE8esUPwEIxq6ZEHyo9Gesx0ETZuZlFQA9e79gqwzVd98FWbfKuWI3slNVpvihDixHBtgjQ3
/Fu5et7XNJl3qqxRqHOkOPlZra24BsNPDtxkQD9KxRJgZ7G9qFGdQfSPrAdFADmya9ibgF5aBMe4
g+c8WXeJ4GeuK3sO9ZFwjR35H3PPmKK7IAGO0l3JrdLHSjJpC86vgfMbWbTrOPALYJaaK9dEIzTe
+kV7mONyL7Mq5s+XMyTrM2sHdppTi1SzrsRtZ36SwYZUx3ou1h0s52R0/sFevh2nrd2oNMdqrTzM
Gc1kiXf2e+E8roUeHD2oK6GTAHJaNwXywLcwqKja+khbva7UvK0irhd/Zj0F2karjlye1s4KWDB1
i62auoKiDDZ0K2nbBVPWcg+izGg67osYoJVz8mTnxGPScZ2jYcQOTzo+YiDxjojuzq08MDjxmUv/
tJLkV8NbkSV8lcxn+8PoiGqUtJu+OldbZFcF0RLpt+BXge3nLBwNl63zIOb8KZrmMW+EkGsW+rbj
ArN7Wg4jXiWZy35CfiqNPfBcwzJfpxIbK9HhHduQic9wrIKd4uQvg0uikESwHgcB7KRqIWg0/qr4
CU2W1OlHeqwnFe6nqtVAI/qEbdwxiqQb/6fY+bU+jgvKafNDqZHUw61AKZ/UFZr8OJHEqq5jUBt8
VrNNhu/mlx3BdgQCm93uDaD/2xW6oR5DVckZ7LN4yqV4xHbW6a4FcbRcMgoeyvn3UeTXCs4cGPrN
OG46PzObyECRj8mALvMzwrxgZXEm5lY9KdDx3LIOjSoh2GrhS/O5k6Rgx77HzwdU4LYo2iuERWAz
BfJPCEezPDfHrc6OuG6NuB79YrPcRvuUHRjKlZmnLKJ1scNsCdRaeuX9GoAOGiAv9k80LbOMwTP9
UqVbNuQJw3Rcl9g1Ff4PBWJm5WXJBZJhnQ9xD7E9QdNZHWUX8GETBqEKROM9BoDeDdbbMkSsD6kT
VgrtXGGyWRQvdQYP4MXjUXCRqPGSppTdMuu5k7jXXMeyxcpV31vjS1LbaINwlFX9pFy4jdyFG6By
SE2ob2bbeMo2e4XAJmJLng62ZNefs71yixPWrP7ZO4V7BRMHqtQ8ftNRY44fixTuOt0+9+qWAuop
I+YxBW0XfwxThzRjEd4/Oe7hPA9jvxzycjWVHRd9957Se/W0Z8CHI5DkKrlyylkHRteUcIUwtbSr
jKhu63hHEGRsKFIGI2iGNWjA23OGjH5Pyl19bkV3UbQ4YyCSSHjI9etESM/SXJCGJuCuFstVIV+N
d6v37tBMnX+ctqr71jmT2cyFYnxq1frKZjpn39WQArpYhXn7PaZ9UlnTqeCp0A7KUk3nqxY/FvIA
CgKh4QJa2HGL+1Jnyc8r9T/2+NEuw4V/NToRl+KHOsPNOojJzH4hcDxZgQmcwCwJprAN6KIV9fLC
/q9fyu5vhzkBuROpBag1V9dMs9CSjldvyZ+FsXxtXX3v5TuB8k4xRlb9arcZ51t3naz82hm7bw28
C2qc4x1dNYK1WNtdhwIUdQjXlL2pREWRO9cehj/ThkhKp1jqwmmZz323IIbrvIYtreqR8QpsNgi6
DSO9qQLdvEWCsfQ9gbJb6AWZ8Msp6DgQm1S9SRlf3kafS2W420omMrr2CQuCKf1UKJRpFOdUjOZ3
p2YgUu8Eh/HLlPOwn9MTwT2FcykP61wKJ6llNTa56/oD142NeoK2mMUktNRsw3Eh6hW5hGzfx9F+
Wph/s7LlvhLfAyVAivAm9VOnd0bWTjoE9ywx+xKns7Y3pZlvcr3e6jeVfUF/E0qjkSAOTeqmAxIE
XoAGrPAG2PPZ7j4l8lvsLwn/X4UxlIV0giZGj8QQpO26yzBxKXbSDHtMgPmlwp2+2uILFQyRGbQj
UxahkqyvBbYD7mHisVHUwC6IGLfIWx2+C44LM+2CQYvL2SYOm1W/HRPWY+ar/A0sl81lJrxigZRN
AZjhNz6MQfGKDbakqM/oAJfVByUDKSfEjmlQ16tTld07acSMwnDOHCCKPw0o7VMprEja9DDVF7eD
hN6GPOjvmV364AH+KJjFBDHOaC+InPeagX21LQOZIN+tiKcgt+8CqERPpiNI/6wtX4KmR9KAjgfh
nGLUUfPIaqy5yFNUcVnNBUqOoHkTOxQ6X8cZfOQpnkmLE3BV7WvsTuUsEYHzA3Gxz3BJiQMyq4zg
aZ7Fhmcu+7Sy7X6k/M3DwHfyx8jyh6OUkLeU/fVpAgki181Fb8DhG/mcUsDgsJJwubSy46ckB6Qi
Jjs/0uBXM3MO+9IOWrDSWVLAjz1wZo0avXuBB790vHe9CarO/ZCTRZfifvkp/ddZ5mWs3in+Gm1D
1LKV+MMDUyJQNY+M5bdi0xe/EI9XoxgcDm+1lVNu+avm8G7SZ/sW8HacqSbFzSsOYLxQEvwdXutt
CndykgumIaFB9AH9rDIZCKkVy/CEA6xFFukyvBtxL8f3Wx9HT8KNCPr73s6PcvjS09ubj6hUyEvs
fHLDrmn8HSMDyoEJEfKdcG55Cw6zDCoQ8VHvoagcb5j+HWKHX96BJksDXRdhka7hxI5WQproOE9V
1L7Njo0W2x/iNs7vtIVVYRGGnxaAoKomUxbCDIcglB1DF9CC/Dml9aLMxD34kzdSevjVrxLSkOUs
FRlANZFMhx2nDs/AwA+F0heezqadqAgZYMbG//+Jv2o5dmwAJ0QjOqe+2B23NvYwTWlm2kkmRuXB
lShPeOOqNazX54HONav6gN1yMtCVaNxP1g+UisPWReOW+/KMzRDAfxviqRbJVOI7/7B3ktTV47wg
UGmGU1X8sWyMTjsgi+QuRhvN6qmTZFSA8I4yxVJAZB2AFzRoGW/THqs/UNvy4PpqcszKU17al94r
L5Rf9Kykfs7i3FwQuXwIxEKNqnzb9qey/BqOjTOq+OzM/LUdcDf1DEMSAsogRdtfqq085Gfb6gzW
JlUdqEjxFU1DHzU5bcnac9ZNery3qMAerKaZt4iZ+hwRlfJCewBatkwNq74Nl+XRUCGbKWswmEVQ
/dCoCxZvMebTMehDmpKKtwUpwgf27HGkYoB07FUGRmKAVajfGRG6Wsz3WxEx3xo4drEU6FIZmFiA
ey2u0+YsP8RgJ3ONf0laSfyXUYSlVzaXrvtsVOdTxRvfEEOpBEy0xhBGrnmUcZd3gMB0u+OIsg7m
TC9NzXAFVFJ+WjbmMYHTh3+yZg2c/wkVpfn8zBwSv9n4ucqbNfcOUK+iImt/tYCgVtfYS0RmAxkB
2mo9VOHc561wTZmulV+yfMOMo0i3jZcwN4xQysZw+Wz+hftzh+pL7669CYGlYBIn/CvjHnFsgC4Z
O8uzcn41G7/aWxUtfwincGsEYSlU5aoWV8eA65Z/1iaZBB+VhUUHgN4gmkEOUgPHmhnpjYP+FFN8
fS8tukH/0hjIc9H9FG9JQEt4xPw7dejI+dCTgyl7RYvoyG200iWU6reyXe9ZWTzqpvckXtxmwf/V
lwEzNCAao+PKeHTFwYINAOaNjcS8mwxUaUoTzx5uEmEVwZhlwSrrlLtQiar5jbn7w7vWoWn8N0Ip
NB1f0O5JBupXgAQNwqzskJ1ShUlNlU3r94YipC0IOEE6oOrfDDU68xshAf9VvOKd9MK/0A/1i7iG
DH1xdzvE4qqqe2j6a9XPRvefevhLTyXlfqOc6rbwEP2T1eB6yFJE+az5kQpwU8TgzMdSS/kKixoo
ziFd2eNT69Ne6hfMXWHjHYA+IadiRGS6KI/pyNxm/GPOqNUvdmVQYlVftn4EhTsuI2aEkXEqA9Tb
eoSxh+4apv0xfQMP+bUcIlmKNAQJQoNEgIjF/V2nl0akF+aEJVWQskVS392neTqbQ3Qs80mnHaNf
6L8UemiBBuoaE5h8LY75KtQSPcEH/22V5sBm69/dxiJiW7rVKcuK2V9UeUe+o9LJY8X2bkRokD6W
ToWr/1Au1fs6VD2df9Z08BoZV5ATHBP6FAPjgSb7nEr7W4N3hM1ugrfoF7KSdIxWfNHWRhEOfy+t
IcF7YScgfbVDyyJaof2YJSbANkeQR8BGPwRQEv7bGlC0OPrASvUhD0VXuyXfuKpMF2lYgDVRLFva
clVsm+neukgqdTHiuWdgX5v20rbqMy2GTywkCkViBTL99V1nEuQ4UAFldG2KusYKG60PQUwDUykC
qSOFoPJL9eY0P3T14NDZotqb0Bo5DRUUuRzLZY/S8Tip7gKSYfojP5qqkRiZkZ6DTGHnRjO50RTY
HRlpwCLuK2VIC7R3ttEypumn/vieftNbhNlIZYVdeeNSkcC2llqQ45tTigs3h0zXiKUD8R64+uG4
6Ma7D8/5IP2Rb0BmWVcOjpfstmF0UCDB30aHtmHZQvZQo1Zc89zvpNa3UHDbE35nywMvCWoYRPHq
9YneISVet++Uuo8SPWuTnsdblf6vIeGIjpQglVxTcgeNiXRJ1LK8rOSudZAOBc1NqJKT/EDxcqyu
Zp4WGZMmiT80z2WYf8X+bKuvroWW1cqn1EyPcSsCFTYC41cqbkjcr/NunFH3JVUBDiH8wqrcXCQF
uNo07EEKmNv97Nq3PgsEVOyJ0XXnGdoK6Jd19viLOEDFToaGqYtLzBPtpLgrRbHVWL9Ws3y+9QvV
pkZDRgP9rwX+LtUdn8oylJ9PoSiXhihDuION3P5jgOhpO1dwSM6Hcd4R1iEJQuCgiW+Y9r50O77y
mpQUWuAyqww70DvTWdFcjbV1F5p0G7v8hjQ7QV6ZHr6u9bBdiHffRAAIpy27mrD/j6fz2JEcyaLs
FxGgFltXVK5CZ+aGiEpB0qiNml8/h42ZWSTQjarujHAnzZ44995Y9tNN0Up0E1EJO6KCLABXesJG
9khE0MGBLx7hi9tWRCZxaSkfeY2qqyOYsWYmOC9L3E1x1v8usFNp4r4zfqxp8YMJLlJR52pCO/Xp
fzVDXTU3HxZDXbOcfOvTSt+TIawy3EnM8txU1zUxLyKfL0sr/Nlm1kVd1OZB+gcCaJcN7V2u5YgI
nSH5RVNocwrAjhTJcmvV4UrszdmEEq82JawcNr7IHxoaNS6xTkeWAqrQMaATZUFwzcvA3JqSwZcu
m2MPZB6HVFki1+ASoiVeX6RpoIjyqPnRScFxsvNdgDNjR/yp3TilfdAyLSxa5hnh/mKsk37mLMsa
6VctcZQKRLNJQoqHTTAne15lgbfZfiNejd69rCy+uve0wsKr+vKijc+0jeexiVzIXALyKqcLV3tH
pphwMkqdUI6YxcD3YZfck2bBoHHfsv2FL4ADR1+1JoWf/9G8NfZ4aCvXiGoWNDqtr9L9lR5ZBdge
daIPUk/34QJEEpZA9JqZnkRvBrYxBsiL2/G02ax1XXSbks7nj+nIq2WRg+6oUarqlMEHZtNeweQE
Vzu4W2IS1Z4iEac1x2FegpT4lFMVO9VKoUzY56wcV5vyFVGhBJreDIeVWh5nUUZh4M3YE+XZbRqx
/PlKjJxdATyEw5dBPnPCMmH+p3JedlBP8/yvG6CP0ng/eGqNaRNzSpYJRtodleyl80zw1o4h8VVl
OLKJDXRqjNK+jDpkZtTH2nNz+dpb6afMmss5mshfc4AYU2PxKb5oMvELIv9H+a9VwUvpvgovOWfZ
fKFKNmwZdw65n/Z6o8zwGGh2EjVqiyqjJV8QXUbJo5tk3zWDilq7Ve9mU74N7fq60MMiDt2os5Du
PIZuf2y7m6G4MXoP0BybzlTfoNSJ2UpBXE0TnxoylQWdLkYiHJDml7ztMxQwcENrwtzU+EiZ7GYH
zXQfoAuN88u24d3zHEhOP7R28oFWWPBRVyuyQ6OKdb2KueCT1I7S5Q9VlBysS8JeC1DqgCCMYmpk
qVVM9yl9mPsAGmhiGNRwWaDmf5lWqOHjyMR+NDgk0EbgNamfOh7eYfqV0pt6IO6rcyvKnzMXiwdM
JbsVkYJ7LLTfcuMgUZnqROAIgbeklwZRYs2GdgewxGYd25wdtIMJhx1k5R+tM5+Uvq/JpL1phv0+
DttHAxIjLeXc75DBh4Xkz5gnvEaJo3cEdjLNNYtTFVsCzlUUrgAMzLV0F5IwnjXlaozbvUj7k/q+
QzIr5g7oFMjW5aoCQCtRCNsAMT2Qw/BrYSmZqL+RPcbw6yyOlxK4deUx5R3HlUnzrpTVRf8ia/Ul
I/0sH2AkSECozGdejy97HFajnVSmO3k33MoMUSovngWxzM1HJW4Gta76lqb6ivdZMPfektq3rGdu
cS/MDtLxMgYO0SAqbbjF5U8FcaoI9UU2Dvuy9dZJ/SW3CJhZpoNgMQAscbYv5HeigwUJ21Gpvbra
xBwJQFEN16NyfVQJsrxRD5m2TdA4DoXtGGqsRTxK25x7XNmOxiJPGxe9MLAXollNOtIp5yXg0GIW
CsKLkZH+WSTep87P7mYzwY6nrE1upDkymkqQ8gKMywhsItPomJj7GfJPzllUknVpWp/r2JO3jePr
a6UzXM5fZss6rcBvG7FvupUEo2WGOw8nOz4EWohnJS7Az8dR/T3lby3FlkGxhapQ2yWdDAZ0vkUH
wr3wZ8AGtTZOyPc4Q4Cdvuyx/5G7yo+O8Vo2mj+k+TV71pMVy2vSRPWUfBg1PQiiZ2UGB3VJm+Wx
zt+5tz4aFJvykfdY+bb5mzUQyULXUbuoWbfsq6mtr2Ktf8xf7pwEukQ8LZ7qsrA0ihWN2neKCtu7
EOzoNxfJGtcV2MIYxqXfrEMkDuo7YpzdK4OuhwzLWmOKZJ+Y1EI+oRjBrRIdmE0KGQi3ixhZQzBG
y3woeVPGNa6rr3FkzEgKtYbOgVH9OpLmRxmxyhd3nkOl7EM1ZSO6oJYcMRxPqBXwgqoXLEJQsWpn
Il+DTWdOYGLeWrM/TzcSnrMkyGf9AvJou6hVUqS2Q3LZ2BRURFztkJGrXVgJe2TwOeRyauKvu1Sn
QQ81zkpp4y3OumRAoNDsb8qtA98w4V63YX4BcWW06iOyG1tOZ70Op4OmB+zOE7JuEYPl5vPv06Gn
7lWLgPdnadun9ZHkZzUUWJZZL/QkPM8yw2DSLVDZaVOUYQtGEYNmP5+/OgkIDX3VX7TePRl9Ads0
fGbd+JXdnRx7xsk7FQ5x6q24WvBl45h/IL5/dzTzTVj2K9m6h9pZA6j/ZosW+I+NrWszEZWq+h3c
QFrVL5wST/jvpBhjSyvvO/gNzJ4RXagT8s3Z09S/BsYPR2/UzsXPFlOFefrRF99eq13qfouMsQ9n
wGGJ7fm8SylpVSYLSwM1antcgSbnZKO/11ZB3PJyywwWiMCqWxoqO4g3+gZb3USTqBaYnuCWgcFU
vc6E9x1LLiltCHLV8uef+gwfPClnKZir4p1lZdheKZOvrQrf7BBkmhegllXmwR/wDWQU3Y0UHx4H
EPursn8wVnpmC2sV7WdBRzznyJ3awzQZ161nklE3l4kPcUYy6HZ3tanvY7GybWfG6xQPu/fuQqN+
SBnwsupSOLuwYzOyFu6yvgOVnWh9js6y3WpWXTYW4uyEKIoqfIwKlgRg0wFyGNfg3oOGK/Vb3qc3
gLVr95wTm1hMaCmXWOfy7HBc7dvugbqma0pkDOOZ2PVZfanZ09PRnXSl/Ki75dPNO0RqvPRwWRlc
Fq6eNflfwuDaRqOO6m6g/sXRJ1l4aPPpDPV5RiyoQHyjCwNyPNQ1ZLXGBg1bDuudBVXxKoJiTWJP
d6NORRh+QLLTYptu78zfTFOfXPUswfmiYdqJSgbP0M69pQqjEcx5NBza6jYsxPomB3xVCbxbi89a
AH8t+PK4/X1S7qMrXhsgObtGVcHyVY8t6kaxulQ5zcVQ3tTRDb2hDc1WDdKePpDpD3g/+3x1CN1Z
CcTOvWQ9Un0WgFrA8ZapBw96mVp8dikmxeuol6gDBSNHoqQDk/vETHhSyZPDHhJtV0akqkKEpjxT
xTIeqM7S+KEi0/+fKvWtI9Aq2ckEyphuDgsLF44MvXu8OPY1SevbdNag9i03f9hZ9nBg/bfZuRs2
jqxAH3PJkvLI9iSuEUgSYcQAU7MHVCeZPwo+1448IfVY8VfvnLtkNul8ZwsbPkYCLf540rlMLzNc
t0cSFWZ+9iw/LfXhjePDOJag2xnoNlx00FAoJNiF1lp7mVrcs9CSEUQJLz/hNrShzUjIdbOLe4ms
aPArlIklUH+B9F0Mhm/V8LtVHUxbHyRI9zYLHuimN61vGt/FYF4V9GQDcL6siYVDJea2GmbgnP/c
825V+PzmPrPidEw4fXl/Wcey7LcMxGHGf5bO+Jkx1fYhkU/pjf50RvPFmUN7nqFyUCdsD7kZgRvn
digR93SvO0O+soTAV54fddd+MSfA/6WLtfYVDdnYimAZUPlAqWaMzBSo5RF/i041Q3w6CJMuovzE
qhABD3uIdLq1k7yJpMatArq95WiCYiwUX8wtODhHAASzx6Cdoa0y/fTIwzWm4pk5GJCVDLMz+1mk
ydPNKMvVV428dF1+FcRCGlB9493jL5oKlRrPfUJ5XXpXsu1G2ALkaQY94CMadHxNesV+RDACZ73B
uiCTrzOzdLBVDH7GSgW00dnJz3sRec44APTqw5PPcd/G7hE9VakEuFKS/UmHF4L1hrnWhTp/2r5C
3IDA4UkFz3t8IWpcO94X4IfO0H2bjnOFPs9/OsgQSqW4jKyQlQ7bnKY6Mjfr0WDxmJ7yMdxv8+mF
nSWO81+Z9QKUTDD9Zc7x2zffB1V/1c5tu+GiauFbRbKvk4I7F4FiuSgGIM97NbR3lP5lhNTOsq8j
03ZXwxVWQYdeaLdFJDdLlne7qu/zyRvcyMIAENmlAKtcMnbOV7Cxf6Qxf87sdqRADkbHqnt43/bh
BCACQRhI+KLFwJmRIkTd8DzDn5t+iRWEI4yrm1l3RZrPZSDrglUFF3GK29jW/H+1UEAOJEBpgxGN
g3BI6cbQ9tBkFwdTI5/2IFpSVoUapqe+LEJTkddmXdjUYnZVoAd3bisa7QHxrj7qL+XLyuhENVbO
odTfhbG2YfopgjeTQhqV6mosV1FmN6iu22RaN7xLFvXH0lJHk6wLHMpYY/guuEAaoaKhDCeJHhGv
ob3q9PDI0ojKVUV4Tpzfe+9X4/nBsnTMo2x+NUABnP6z+gl1b2Y+tbNLDz9Y5T1RlutgT/dFKr7l
aYeBi8OGx7q3fPsmXi0tgP74spnWa7L+wSzMweEE6SxBqlkX2sYa6hvNW+Zx3GYR7dcpS1GIIgAw
2Ue1UaISNWCpRwUjSxYA9UbLZBZ+dXUUtkSTfrS0F6D/2jE4KL6SnLWLUO6prH3VWw/G2D3IusvM
PFYlgRFZEq0W1G+DQ4cVo4DoHfdqFd1Vx6QJZW9mbHizDNeGUXClXycDvzbmfJwFTHwgGhT5b3Ue
OoK9aeqjyWdXx2gyqNBt1ExBEWwfFrBbio+ze1Hq/SjuUd8BBJpZZK9/a64KkqKV8pPyRagqmEB5
LFpsOpmPtRVGMbuuDKfxMfZsFdYR0w3I+K7AP5DukCPDBthbBFLkHKUo+8+2GZlyvxvguVuaXg2c
g8cCLBx3MiePh8GKbPYWSi0xQYCMY9xR8Vt7ytFK8VLOmYbj33Kt9ARFM2sE+E0KkQ3R5X/VaDEq
Z+vHHWDtWdhHfd/1/bFcKqyRIknj0OjMS5fC24DzWeMUlGdTyU/m+lmxYKaPtXWu/ZwPXBVxY2oX
y/rq5jRg+6c7DKvz0h+0oLDPRRZ7u5LBvWq9Hu/CzoSbkx8UTnnfBWzuD43dwP9bJwiAZ35uHIDO
s1WfF2C5DJeDevotXKzaE8NvwqmMSst6eBsrgq58UxQUFLBL0sie88h9DRVkGnM4EvYU92528LRw
sWyeYX47af6P0prVP3XDN8pYNNXjLrFjxFaxvmVYfF+Wf5NlhIpph4ZthOlIG+Cup5UP3h5kZFUn
a3zdZuZx6+K35uBPWMdMaMQoS1y2Eppp31IqM118K4gvW5I2rBxDWqxsC/vRuttN8ex7XnisQkcC
039UVYd60Yt6gR8bd4wHmcmejoieZDq7zcMiXFOeln67jaZ5a5inULuWYM44tQiw7a4eb9tUMrw0
ron1dyoQwxhqJJQ2QlR4WDGRUDBoobOkaGSgLj1/IJW5mSOJ2olVc5OruAv1x+Fbru5JMQZ/lWCx
a2wmH9w3dLu41O7KeGbo+NpkHBK00wsHKvGzOSYL6jWbklOhua95kr7xWbx2Un3l0Ey1kVIwO7c8
mgMD6ON6aser/BZ4W89aoNORrVLhqVkDs22DHg8iiU+//jJZq88Ky1f55XNMFwawWNS8LdxFXsW2
qUYd55et4UHSOAGCgCNDkOJgAzyq75Pt+plqBxLTcg/4q2RqsyljLPJ/6ghFiNJgwzFBDSwnC3pJ
QopBYAROaGvundjGI/50MzKCz7P6uqd5KyTJOMl63ArsajL8K97m7XOH/AzAKJ2pqX4dlRkKp7mL
SPIvbxAuI6M74udft6WljpY4++RLenOwmVh+zewwcDfEzKgFmmDIw4JmV9wNvvsFyYH1x+ovKO+y
HbFBodqRHlR8bgs8nbbexK8WF2KchdbmYSz262Anr9OgI7PKTmvhXBrtmUgBL9heHRYHXzkeLDSY
vWFHa10wER3gMXe3RqT7A+BCrsetYA6THGZpfWYU29Y/Kk+p2n7GhZkxFG21LtgNn0ZUo2ZJjieG
T92E0xUBLXo0C/liSrwAdjIGmy7beSSbOGNPdFLy3S0l5VYg3RKish4TntsNAeljxFm7x44md1Fk
zfJcjnwUBi1c/+p5rt/SkXE1CIzLUj09SPwrlYnQNJz83PpnspoXstgvuktHvgnf8ZnguRaK0Ar3
SL07O5g3JhpC7+TO4QDMH/dqfc7AxBbGxvxH6ZDozttjKdNN9ogDGao3inadt4uW9NGsN4/ctO6t
/JOg3sdxfPjhQJ40iwspT1P7VPy8RX7cqdfFAQJX8pjNfTvlZ6fM3otBvG9Gh1VRgRveijcvxMPC
HMIuX+u6fCnA8BdeAjQe2veqOyeV025X+whOO6FiB6otp4KFuDvGI1qZcaI9TKdDPainDEatatZj
Of2SzblW5CUTLUeeffGsyUfF5mEaVALttn1zH50a+7f1PH2mNPZH+d0LQYG2PNfTiI7M5JYcE/tt
zJpXubVP69g9R+48XBzO64aae/vuaHgsxptDTRQwp/aIuqRGN8jn1CbIG1u+D8gsROhVArEM/p6p
fbDia8OS/KNPjA8ty/EZOE/F8ilMzLlalC+UfYz06iZmdhV5xcrOpYxcD3ecDD0WPs64bEB68kfO
GPY0OD50DP7pH8B0sNqo+qMqWWIU6t2Z+hu9amLetKXccT4vgzvJY4c/dpnFI7UBc2CLbb1lYCdx
5LyPnBwrAY8pD6xPjrJXaFrgGgs9ymljH6X3kAHy+A2nek2cOvYoCuZdKunuMuJcknmAhGuGJ92Y
5lrFGpQ0EwUuQB7qIg489BBV/aMrWC2z7k/a6u6IZzabcZuwh2o/KseFhxVxWm88IDO5ANy7pIQo
n3ppR81052F+pM14nRWY0cpH+1RgzpLx9XvFvdOr59JdbWpT+hw8cgZIIWTfF5uIA2t/FdgmupKv
xr6tjAANlFT7CdKSP0SxjlmTR2NS2qxuC7yKrDJwhiJQc9jl5Fg2CsAtXlI50rFquI1fEh+J4dSa
h8bB+06dA4ssholaa6DhHrcxwmmKer4KXRxsXSBoCo4ROyYcCjcn9Q3xT6ecsAyq7RlxISzqoZ2h
f3PUMhjgcdiUrCPSn6IhQ4k2dxS49LhcW8UaapzvK613gVnYtJy3X/C2IT6Usbuye4O9bXfE31yw
IWS/REQmoihnZDjHyGwIKpqLQmyHOZTmfM8rcaNp99afXgUtBeN+rOzCn2oEfQ+d44Rmmh/cQpmv
+2Nt+cv2K2UoY1F3FAIKTz8pWDE30grUYguXrcWZTYnEp964QT6sKCSJrbSX0NHskL40CR1YmVH8
rsbSz4wMxb17cU39otkz3HR7Ectv2cMUJTTpZ9XjB1gRlbm4I4zb2WGgwPN3NrqctJBESc7Temw8
NLgDlarCvppQZJoNMmhUAodM/XOCWC2+9OVtqOm9VqLVR8zc2vqpNO0zncSz8ozHRn2wKt8rKGFO
AekogkQpdg8qBbJpoERMYsXGLzPLQJfnQOLis/H6a7CvbMlDjAC76VIvAID7WAgEpGLfPRkFww/3
1F045QEICVWBkEuRWeBIhW1nBK99Zo+W47DHyNUuP1LK0Xz2eAmiQfShnjwaHCja706ALuPXqfCn
70OsQfyW3o4HHAkkdPstZcjCc9UdzULBbmn98BBHVFX2JjpynOeVGsOexqgxxWXG/x2KIqEBwtfP
fFeaf0D8vtWSWgVtYOY8mxhYDDNxsCnYXLqe0Ne2sLCtkV9Kxzrn5XwWFgwbv9uAyLQMNQ2XPsje
RW9PE7y3i+edgefdqiNKHNDoyWeK0+nA36FRm2vwZApJAkjRTO54DP+ui+bGO0U6/l+KlN4NHSDb
aki1FQS4wRsE9qXRrVNrNT5mD5dsnS8u3CX1O24aQ5nfJQ5UORvLoroKo3hu9NQ27yXGt/BOuYXq
eyhi9O/bNN+pXEdI8hx12LThda6W95KKdOCLaDXjrF5VXTzdiWFjUDN63hG8Tbdvs3pHlrUffXGH
hg7v0ZCl7TzJqH+HArapkhgPDBajlaz00Z1c2B5e7KK6oIo6j9RkcxL26oWYqfYwMpPf6rfmabXj
a70MT6P+Qn14WN876tPFqq4aypbmj4IphX3RsESx6vFiotdzcIETfXP2SuM8sBBIzCJi42YHIId0
svTFqHxn7iwkbaXhp0kXynkIXGj2UWOCMwfMOJF80/xcls+KO9ve1mvDRB+As6b9FaCvWHidoaVS
BhVORvw3YpVaEScAgKInYAmXOSm/VTrvwiVl/kduVp/U3kdJHWWZa6zhNKtgF7M9HK+Mt6RExoxJ
jWdHrfwsZzykC+eaHKblo8h8xPO375WvvAI5bQb9MpX8pqJiOH2shnDYrBdaIEyDQtC8jmk/7mML
e+uj6L2jwyezQcbaUJlwbufMxP5Kc88zwVrb7naHyQl2drDxnuadJ626yHVgiQKNcmxmOlc8ZxS8
Mqh8xx639vQ61mwJ2imw0jWo+aMoh0T9b+HvaqoPTF1yxbpvPWotE87JtC9yWh5OTjrSBtYMo4cZ
pg1z2rNxomBodzUIsitcwIxTUgB0a0G5gBriSGdv181AUvdXRZ+bgUj8z7FGfrSR0q5c1Wx3MCVo
1nix72utBOVdrsY17YvYWQ/TMFyFYKGU4fxTMe9t2tgYrchhVaPZF4Fl0sIHaxnGFae3Nf3P+OyH
4KdRtmTm9CEmzU3spbdqIbpnnMPslR3Pka7m0EJAbUsXmDO2PMzYu8TxF3YHFlVegUKpJhSL+mGJ
SsULh3uNc9xmirAacWsrjWPhfNfGjypDqWcgWqpu7bDdKzt58P+McFIvHmMyfgx/d/9z9d3uuo8U
V5lKgRB/4Jmmut1V9MwO3e1gFZ9qIIEBmuXvjDNtQ/LQIJ654TzgXh8Nzi0mNF4v13u1ujcLDM+b
hkNRlVfEYRAtBRAhkkYkchhtlzmWrdd9srZ7qbEKa7pApAPGwPqxedcx7svHJDbFGHeZE1ECeFjP
6qsO0kYRFuergJ/NA8MlZpAMzZVuqfO9xKDKYYKelVGmkEiAtMFSbgn2LIkWJ2ODi7f22I5T3sar
3sX1OsVG0dKx/cXHZsatQk9WwP303oWj0t03w2ZPeuj67WUbhqewfjboLCrbiK1/ngMURvSRW76u
jYP91PoY5uS2laG6xasktpNTvrPw81OhxspowRxgWiqIAPPM8eZpLPNQ8IAlJSF+35FU1yiZbEzz
YEczhFhYC6GFLuavRpOBYV4cTeXtg+6pEcjT50omf/Z8nMFOF2cKhl4LphGPfbgGLT0tqXpvwoyp
fcV6x2Fyr7YMKwGQtv63gZJpKZ1rVZbXD9XEhJ3ELlxpyjIsYMMpgATxe+DQbE+4UeBq3Ue58sth
MLOll4HloQNLP2cEbq7/TKWkjd6CIckZNi4hr/NMqelCzOuaFra5F3ZYeMAENEsRtSk2qlMRJdUh
fUvzdbfGOvc8ZxpNXk7+4WngBZtm+57SMWgHZjZzhVsIAHHmc2DiYsNw1xx2QOYwD9lj1/Iy1YCS
koeUYLaF4SEeaNVJITpki4SOWa0cowpViB1MFkN1Zz2pbthn55/1d982V7djyLdkz4RJQ7NQxXQq
oZkt0iRtvNrU8jpgH473mE15TbafUBeF8nIz6pNgQirdqNTzGFnLflLjxjOZTFaRFusFxuNKWGKS
aHb3TOHNY3Ci3TAHubWbfXMy4wbKepOMR+oFd/g1OfVjc+3fbe05FGGC9EqkyiuVifnTLD5UhR7Z
bE6T+dNoKh+yGgBsDiosSdnYMjbJfPbD2KnjL3LFmzvmB9SUu4J7QP3LY+a2Ud3W6XRCxCOx0vWa
s0B5IsEjU1zYJMWSSaSQXJivYX0xonTAWhaP5nZDnEbUoEUij2rcXSUlCBarq6l75DSrukj4iKTu
xnsLI8Y+TtssRrB42tswPUyG96X1RxNNYYd2P1nPK+ViOaMIa7FmqndDWftMGu4A1LEg9jFoNryL
2FeqLUOdH4u2XjJ18AtqMJNAHreZjhoTPPwpAqHdRrGe5aQFC/G4SYFC1Wx+qJXyVSAmp5+0Nk4u
5VFxwa7OPTN/JhC6O1SBEf2l4Gazh3OVxuZlbzmbGdj8iVzuBIDSWliOHzwUKvW9xJi4o2pRFiKg
JuIvgu9mA4LmKamkHlrbw3JVhsqYLbUtNjnsftmF9vs2n75hUJht9y9UcZhSmXvzAKQNnaBuyql9
te3m0bjiTvzuVc0lVkNRj2FdantxksEf9dt9YIVjXVI28rq0EUCb7Q81B5GRddhZJCG2DISzQMOp
T8zymHr4jrwO3Z+Os0ztOTcoIOzLSnvqgUobqGxwZ0pAK5fhtz6iBCGLIEnOopgvq6FcXGrk9pwp
qEuUJliOxVUxGI790/yizzj2rOsXTE1c5Yeq4JQecMNp0yPWmVfzN7vHq8M40MDwWOdJXxvt9tP+
UbRKyPCqrI7uAddD78PWKE9TLoeBVNB1DoWY31hBnaxp/RzV/EP7XCjjJ9wLG45MG7AOlDGL13m8
5Y4KP1TdWI3d5Yth4sO3hN1aPbs3rB36Mm7S7Fp39tVNGHxF6lpjQtqc7QmIGRLPJlJ4bqvbkjY3
xujwadVt1GFnfbQ48yFFUZ6F3ZQExmgEVcuoAP093iWnVcmDOXN8hhW+cyqwdk56SPVr5tsrf3Jg
qp7M2PHFmlVk/cRq8axjCHjOedYtLE6yZ2c1LxBcESd83xCvp8rA/aW7TYwpXVHgMcMGDO8kDndh
M36s7cjQZOyoZizc8qpvv9XEvTh4orkQ6owLq5ny65ybQLjNbfUKFJnEbUhA7x6btu59wFlv3bD2
4b7pWv1e1Ec6tjjpNJhdFy69ZX+MEH7HwxKP0D3hXuvISxg9WjMydDsoqjocrJMYveP0uoa7dUpD
FpC+mJc2p49vat/IGPNj4Gy21L5L1NDbbdZFWHUwlHokKj2aoPwUyhh+8BESLCuvKatjnW0PCxG8
n5Zv5lgmTmroInldorPCDIwJVQukjmeLVT1Yc7Cav61MvfhXa48JSnm49/R87r6aULXAgeHcmGej
hfUNlgUt7XyCGuntbOrWu7W7fyQhEMht6sQDftcDf5agz8MxwibiMpgl9A96fZxzj2mFaVYMCHmb
cuPOrfMYK/vpYCydTpi0yg09rvZaWtj6m3OUv21K9lDz9KG6IIPzcN8KD+tm+GwL+8fEip3TeKhV
jBmxmcDwQOeEMJagWzzfq3js8KFNCZUgp81Og21v4M0xTMWXttlUyizmM995sw5GJ17dHj/h0TnK
YX43zOlj/mfInCUKqmb+2BtxxAWptX1NKMU5n4ZoZNkmbXbts/7ohHMTqDPJQKsF3MPIyGDLjs60
Q63ndNd04VLkDDB/FEXm03r8kJp2xyO5aLvHSeV77I/OI5ak1BExgi1Trr97pf42kgC6x7fIi4fj
n1D+6lQUxAVOCl7UE3JIWQTiA2XtqRvxaflwsj6iaMlYSuamcXAW31McFvoTUCvrRvU/lZxasU+M
vajA6dV1QDkmRjrEe/X890QBU8cLb7wU7osy9UHH5r4EwGg/vBonKQeeZ0YuiIvL9up6zG4Mf+R/
55hfW0qaiUXkEVjiJgyworuHYZhmwN4oxtPC1WsmVADjYcGubHf/5eYjZefuFLwm1ZV69Ox65Bky
0uRQACiXACxmb59bQmiS3W2tejFZ7y46X8sYMwtDtedQ/uU4ujHq4U108FVQeStXcw7x/aqJtjHY
3dn0jBufCMh8Y5m+gcVPnVkPpUpfzC9YkARMDJefREPqZYHFctvjXBq1KqFbmR1pxsyOIduhwhOo
2qFgc2tgoCRAIGz8Ipfs8AETaiBokf/bnX15ivGlWO2XW2YPxfiZbouvMitaKZcGJezXjUZCCRRI
DDd3fR3pTJPt0wj4h48yf9nRFOn0gSCNNPDkdwkRb/z1iAs0qksFe9av/3r8N6SGDZdmBOAhxKR4
rGJT0y/ZC65Xyep3YYZvMMNnQYmXitqdBhJn68XFLFReGj7u44rUesSFXuTtpZ0f25BCgOeMehc+
chNU1RW71xT/MtGOqP07houZhhp1X5QcFEOlrWXrwlRxAYwYmWgW3guboiupLteMGJB9DKnVWGDH
ztwcJJdWiKu/vv7hWhsV94LfbWToGIs6FNt56C1NuA0ybMk1QKY1sMueoepmoB3XwYm9+sXjdxG8
DtZ4dXRUELa4QVuaQt5rTiDwNd/Un/BZ+2a/4lfsOKhsaNy08w4lsmLcKpo/KnNvZiwYDN+8fLhD
l99U/jkNmmFhivI35+RTqEoHVm0tZjeEHOwFocbAh5bQr0ClHXYhKVgZOnkC5R0jwKGiVLKbIoyb
neHXbDw840Va8qL4bqIT5SyDUvtVdY+MAYyBrKYA1k+z/3To0MGbr27lxHqfEd/EoANqpD6xzT2m
RhHrpYTud26jy3jshePjf2y0WG4WtuYM0WPdiZR5PXVsTLvrUFfoQouHZrkPu9Sfb1MWlD222jje
YxP+yB8C7zy3wqGmlw+kD49kpTdTYhsAhU/Kt7I31pOtYbzNU/fB92RKuNyTzP9p2IukZvJC0Pw4
ITBFeoast0JkOtrVq/qfniiv7dq9zVr/1hjfidldKyVGcCA4EkqMe3v4zk6LinWICg6eRZX31TBu
zv/h6byWG1eyLPpFiIA3rwQN6ClS/gUhV/AuYRNfPwt3JuZB0X27K25JFJB5zN5r99inWKAwpCqR
5Dd3m726pb+XmVyZJfik6A0YHHY2Xf1t0ID/etWwQaiCW9ZdIyteO/EzNueV1mWsI4H88y8reILq
JwPRnwsWVZOEXtqTtv5xtPqUUqNh0LRcHFgRyQ5MFjZx567b6GvL/Lp58toIpWGAbisfvnoDW8OX
6g33eL5mSYlGkOQNa2uT7suvbkN2OVWn30jSczWcnMx6DFSWMTeG4xT+B9kk7rdAqO5oO498lO7w
MeMT0VeJoPH71P7Z73pP4FrpLlAzog623hI8pbBQiAbKpXFvym4PuRBFcLF3etpX7N0KEwr7XuKb
S1AngwpoK4iTfkc9QLITcWIX1l30J1c9qU55FZ4cmg385GfG9bQbNmhyREJh2j7n+MCIjwGz5eyS
6U2ZsAvSHWC6R0uMIL7HbD0w5TQli0HJPrbr0SCxj1lM6srBY0wLIAePQXJgYr6XIYrWjuVhRzlc
+aIa9nVz9JgNqmaIl4QesnuZPhWsH+IEHC+VZy/DCIyYHHZNxfRQRyA08Cdpc7zPAjW0VsMEtxqq
pxDXBLrfSjnyeSZJc7HGD7iCcFMf7LTxl3lD9jz12XMLX3yE3ei8pS8Jg6+9Pr6a7ucSGEbQLjNT
dBlDj0gGH4ZAP5ulB2bZgK58POmdyXdyLPR7rrIxTxbewV5zbp3CsXKSYHTU9GuIygOqczQaAekm
I+VxMANZNnGY9DhMMtv01ehFd1hrYLpUHGzv+NWgtWH6SgpWLcW8c+IMlQUqig5NH8lICvDKcK2R
tRaqJBSZOLrjrQmWV0/1rRLFuwTKV32vZPcI1fLZXLz7T02J6t9eNex1JTsM3WZyPqF74Atcc1DZ
9Y4Z3t1G9cMO96woi+nfl/jBO8hM0ma9oe8Erj9i3nazqSNk13ZFVwQmX3wviAjrYPldwCOwvHpl
tO0RjAu5BhfXM8/LZDVkslpL69iM+WF8thgum7RfvY6pA3Mc4mfEtwNqetSM5B4qoOZd5dgjcDGw
lYHPbtojyNzSeR8mgs2zgHSGPsE7r7BWCLcitLawtKHj31zvW3VIPvYAqzUBQVhRC88Zx6rG89kU
O4E+lVNn672mtQBISwi9+7CNOzlsEreGjrVluuRorKryB+cFd9LNJOghFtzxmXH0lI8B02s9XtC4
4JSwrkXh3kKKU2Kx54wNcEei4MyG418t1PM006N4z7UO1gygKffM6LwV4fQ2i/ht6PJXrVqXOsGr
Ws4H2W9JDR1DC1XzeWY/HtEaxVdZSkaHMO2N6qj8leaWzRygj2IrccAqSrRDobGzyRYw522vYLZv
qfW/7LpFaIOSvt14FUdKbtHTMr/MPO5ibzfxhb8qITCJuWfSEe/lnj3XYQfvrJaSGPspagE8dCGS
H3TyjceEYJ62YQkkgW24gTID++i6qJJDxNkCiZaFkrJnBbZfxHUJM8phMjZcbfw+jf+oAlkO+Zz/
HY4KRHHgCOJl0LjsmWBigkbZUzj1xkr8aAiPUHuihkGqFu5Gylzed/vcIFIaFJho2zb5irl8Z0ZC
HSMhjYkCOx4rS6+unV5GxI76hOMlMo8aQ0EPXwfKD8xiKBW62Lstz+pUPxBTHVxoSK2qPGU09Gn5
0iHMSazX1ja3Wvxehd8C4dX85bBvHKznHixOZhR8B9AVZbaLBmfX8O5O0Hm7XUKGs1FVjOVHssNw
4mElUHQbaHqzrYhpasZFXosIw02GXcXagy7p4lGSIE2Kct5e+LgEe8mHqU5BByo12s94HKVSHE3t
7rCP6pvyaZ4hoxPKm5TRTnfKk/GCSJdZINmeiM9a3BDRr2ggrmTQjhXO9v6ImfQadvJC9ibeyqhJ
oLa0jEChX0CFwNyEr6qzeE/wVXWEhUT7uFH3kHYLTAmlPcAGfEmUeCfR9RJaQVnX3poKBfv/oe4r
4pnDkCXUw0G90vQ6taF2s2ZkV0ByWQMh54HQ5mw7V25VaNEDey6CfhS0BJODTpH0ux7LCwbicFkU
5cW2VfWNzoMIE/gxYk0kfF2WN104txAtxKQxy/I8hGzg7Pj3zRoXIM242kN+IwhP3xXQjic8ejaQ
ZQaGy3AQkuW8pnpZ91hJKnGI4cxrQ7nOYTI0C5NhwVYVMI+YfJCa1sDUs6P+8BKLZFXeCZhZp80/
i98rORkowsRhLoCLKexF0KtarGQH2g0MUnVJap2GWhfvjYX3ZnLUHdA3dBzb2m+ZqWoUke7MNg15
+q1O8CaSMWAUmEyj+JKoP3UhloVyl6uXGI+3Pr8t6+9cqKd65asxIfUItRTq9A7GmydKaC0e83/S
4SyUYx1HMASbC0Lty/JEzqMNilpCZ2egAttqBOsWGUeFsssc/1Ulam7IIbEE6sNKhTdmKjp8NxiI
yOpZK4gZB42W0y4PqpkemdPX0KzB/z7LIV0vzdTMoZ0VzY5+P/AwpkWOtl+spBl2F0syEqzXiKCY
7/wSOlAvmFjjUOvvGU5nk46t9Iat1bKb0r9tNoFjthXQ0oiICD12KpSTDbpnQnC8/yhjLh+ch4BS
iR+dQDvceAHkib2tOWgrRnWZ52fsPtOdgcY6jindoG0rkOsZd6+tVxeJUmFBsyKTzsApHJXN1vCc
bY4Coe2Pssg3TGOV+tyOpIUTmccjiWz9uZhxSHZn8La7EBcf6ytdnQOP1z5tX0BGQn8LLBcEihHu
JYZzwRhdPgv4bjgm2EL5MY0nruvGvgqLyb2gta67o8FsyXPyU18xpkdIC/Sf0oWwQFh4FwQS5GF8
dPSiEFAL5PWof3NicbJaBPZwGwj1gUIQOAREVdi80Koio7az6eyQaJISJcrAc6Xk9Svlploiw2Je
muHPqfEKDLTFLKBnRzwSaTxRqviKJ7FkoKLutvTcvVru4pY2ErTjtOBj57/e+VflXwnzNW28MnfN
yQJ3R4S5aH+W7MGq3ZmncSzPVlOvJTokAtoILKlueh3EDH3MJrzBeDXwbDO2PLhvGc99DcXcMp+1
pddin40NhLOSCAmSDiCs826u/C+M13Ifje8UTM6cYDl64Bxb8UOi622guTSccZKxN3acA00zMFMd
bhehUnWvAhFaV3xP/ZidGoZttAgV84ON8QcCH+p/Mt1oV3SSlBDdDQTBnmYsmBUNdAGzN56QbLCV
jHH4Qnma9tVAQMphROLXgI/mzV48m5OG4hfZd0fqNh34Qh4wKjxLlKynAtl2JcejCAl6slnwNCuT
jJ2BjJ2ZjUv4xP+v9RLh+7+euNXeJOA3QtXu205JFIa6tUhYU4pnTFAvqXxmGugiVMpwV5FQLIm+
sy/YuU8Wiq5Yf4d//oQPUIAhxumpFcXxv6zIrEv2Uvc1cVPdu4qHBWxwUIBKgLGPxs7V9iXOKeQi
C91g3d5C1oUZP75bxgiIWK00zLMIYHTQjzHgn5B3tZJyjV63yU6SnNJsVLE2JhckzJu2eBowqRoJ
1kgifYn8ITeDN+Rqttxy8ss0MLVlCKRdc9/SUw+YytVVZQxrfgXSzgiFAKoVLgCkjpfxO0JnNi3q
N4MQGZOuf5ekGRvZPqjK5r+TSfvDr2phkcVLbf+n/yHYF6V2exnpQhPi1eKmYfWHrK14StFkTSWO
Jucw5T0prPXaMvVTliFnSUFRCnXvNe1Bn6JjSjehH8XOIOaUhqoz8n1oC5/NSRjmAatXiIJhUI9i
v4BuuVata+/QSnbMHj4NHeeKIsjTsXdTgoj/ZdaSUzRisjXkOUpZS20SxkR9km4sWhbGXjNwaZEm
YLzLQOx0nCdaWQaSUUj+2pYoxtrpkjYAU1b4ftYu16/CsHVahq3gTWUIwLPfaUbNgCvfmiOkLOxE
KQXNy8IkUDmYGq84OvwtCHcthFY+LOtVCmUxD1KBXPbHJGPd4jc+9MoRdRmDWtSUwRxN6zE3brPp
XbnLrxFxI7AU4c3elUOGj5/t4rEcTiPq7si3unFXYS9mJEUwn7tRANDhNbMRNpdcT06D8yWYXoBR
b0VsI9rPOcP7oBEZ01Bzhb8/6DBP6Eq9RyrCTAnqtXc2JAYD38vbJ6N3n9Rwncr6KgfnDHgIH027
ZPvI4f8vK53LaoofkfYzFz9OX7LdOxb2S6fxpPVL3o9Gpmj9rsyHELnYaAVV5+fIghUeGpe4g5oU
P6tFACBAErGTr+kv2K4KCK6R+tdq0dEhVxBeXf+pEI5G7lZqDzvHO42ASqGlIo8QakAID37TTaTM
OCPwzzBlanXGcGKjQ7oo6UVitd6OkYNRrKXggfe2GZl/K4g1FnaigsgIV6u7hNJwyJDlEjDAWJ6d
TrUvMSkCc4zGfMrOWb1uGT40DG1MIa6FlV5FeuvVedMZpKoDg11UQvXVRN3FmBjhZzqTAAKTq0wO
icEYibhqk2K+oohvLRLuR3ODYi7r2RMgg1NU610Z0o8iJXwegT1uEq+Z3+QkXheYTvE7he1F5DUt
T7ImoCcd7wmnSGji+rhlvMGIHNZm/7bAGbrwVJIygIfLxsPkWBDa94udYDA4R2svGMBIWIWx73Hv
d4QFzAnQ6gOZppMNbmbIghFRgpKWQVrQOtnoisE7Vf2uyBEO47rCcbhzunyXVQo7N3TP7B+ND8cd
r9ooLsyPc8ZY6GkoFcmfCWdvVZnTSqVrH1GtMaLcVIhuC9xLraeh+uzWGGhZBB9be98Wn4KKVp56
w7yPQjx1nbwaLYx0JnIqvnm0EjHXwqEkh3VKCCtGFVOJ5mmKwjvHYJZviC9h+wZtit2YjpATBawK
lyyNmnvLwjYHT6rt4bGG6bhpQBVnsmKzTGDMPAU4H7h1FfYlKQiokvNqEF/DxDyCc5udIouZxcBh
zi4KxzZwe2vXwgkotwIsKLtXdxBEPtgbdYrRJF7LtuQJJy21y3yyoBOi1JKKDhPkMAN7gElp53vI
nlrIv0RHj+qjtp5SeqQMByRm++Xz6mjcGj6vmhLbYhNcxP7ykSXQ5w0gT+iUyT5AT3RDwmSnw060
8S4ilCPhpM+iV5DEKcUb0e4EU4uZ7UE9wc2Zbm3H9zecjBRaBnKr4ZJ9uKg68dei3cggoTCy3BKp
sVWpQaolzss7pYKtCnRQwwhAHXqoK34nypxK74kh0x9WmN8nDa8NuGX4EziRJX1GzQogIX2mB5nH
pQIbZGLusi/IlU/eyQ9biwPU440L9GChHTN6VTtEvBZ/SkEVmnM+LmLx7RJfOL1UNEoGhwet1mqp
2JqmJHUS2C0IFSUBO0fUhStxj9OPVE9DlW07NNoFKF91zXhqq2sQjNipigYn1HeOyVFpiWxBqxV2
oIh4UV1nFXFmEcBya9gEaBYhxjzBHUOrc31moMYrcqtHZCbKUUlUTAYIqdPXLhmxY1e3XDOv+lBe
jW7tVHDXGW5T7HAsvhmxQUICrzoinFg5cVr5efkVIf6I2RwK+G0zGLukpOqiD2XubzrXiZMvjuH/
MI/DKktj6ubdXtO1wyw/dAynzBLeI7J22dcJiq8IkJlK64qeRYUXVLlnWbPJASrBfcVR3RAimsyo
BNG00xfuYBmyAThWggK1zo+L6w16gcWFnFm4ooSvt2/Y7fZD094G2y/nljt5DNKYS34yApnpgWao
8BnmoJXoIEfumD3FO02nReZP+hjq6F6Y3g1BuZdkBKegRUbH0TPElOzxgIkxqIr/943MSgfMy31A
amcgsK056jy12MdzvkoJ+GtvhIVucdAStRikoHMbnBB6zLmv1Y8llNIyHy46+VHcjMRkVezL55qE
3PgSOyRFjASIAD9FKRzbxi7XMc+CC0WjipdSoELrAz2DGDV/cpHzdqsBFh7DvXulvFtqfEfk95T9
psUBty5YXfApL3mjXOxIXGiOSWJMcPyIzYD+igRsh6KaOm7FWC9I0IDNI6Y6tEZj8WJ84UrTisMA
d++vHXzOrP0I8XIJzmL2ousJ1OMRmxWnzS8WYjnd0mmglqz2tvWlrlAgIKdwr+Vn2LZb2j/B0HDw
L/0vuoOD0JlQN96e0JwjlLABLgL4cCwqqLHYCRD5ZeQ/SQIHGCGT6SEARsgkiUudkr+ZwwT9OTp3
J3qg2GJhvIImUJzN5IPOAns+/lLyt0F+4+wkSVr7idOErCRy21DEg4dbsj0U9nIeZhwKCwTu7DO7
xW2nNhhSsBgU4bOnKIFbkypZ+ayXlzvGV4t3AuzjBYHU8hC7jAbMjaXcSxLso2uKDmpMske0nVJc
yDyUOMA8FCx0Xp7Jg4WGuADowRzLHFaw7b/QlgA70LcTkQZRuSY7JC5YpB7dbRoYm5Qo7VB3A5Im
clLxIg5tm1fJy8DWvifldAgTrJhZy4+AFmogurFuibng3c4eXf5Pm7lqY3clvPlkhx1QnPQy+32M
gkMlIBxZag1exSazVMLAZ2O0sXH9yl495pdpjKHXO1cFpt40OxfbJHWDAPXBMVeW7E6eDcnqWIMw
bckbHbnYZ7ikZMBKa2XmLlOrbGWRRGPI63zg8H5D4GP+KuhF/LmSIO42DgUc2lWrY+Qr7xjZJDQi
DHaVPq1a+ZbCznOY9RbMnEMoX0a091KHsDgGLV4ZZFSuhBuj6VHTu4ifWgwGhqGs8MyghVv0ntVG
sBpdQR3Q2lcBhokLYEzvHgPL4tdDSyhFfG1w9loM68caV9BlZhmBJdFmlFSgYPAoqr3XhiEfDv/x
ucOXzEFTM0ZqgBnGloKBYF+1WKe542ziJcPSWcfE1Wt9u7FR2DoobCPCf2rOfcVuVk4pua14LslO
iqy9lteHmF7RLM5x8+UxpYB8vp6sRy+p8+rTkPwlygcw0HYC9g84NH8WL81wMQf3YurlVbCdyyj2
UKKtyspvs/6Wl7TZRrxzxlXOnl5NrBWGYZ8M5H6AwJ5uUxoiCWjK8N5ms4fq73vV6yAnH+1XX9aP
CE2DF8kXqRavHY+pZhxzS2GMQraQbwnr2A8q2uVNBZp8rk0cruDFmbA7UCMVApyAYw18x8kHGluj
+cs+lAPd+WIId1BSx8fJZFvMOjNnmjZq3hbM1Hb5vFXUqf3vSGSJjdiB0UzOHcikfRsv7NgOkg5F
oUJRmFXvc7MVhyUXTSUoUOc6bpgGmceYqA2DuKSufHP5G2rkUoY33Sd23/7kfejddYQzoLgIa1+S
vxHZf7ce3pi/DlimE6CnmIlBnnRXLfTblG1TtnZM/aADULVMHPhNuMe/oGBu6v/4AO9eCmDo4Cry
VCQ3dwKcIMZzW1iXymP0QiKVu42KdpdNGHIhSifIuFjgtiNhGnq7AcASq5Su6GabVAkajUzseFhr
FiD0tWejxrXu/fqkVL8GSiSqWnV6ZPHGJF+MZRx8CRZuXo7kEJ6px5fm54TN2TjaGgamrxNseQLO
9a3pQnA112Hz3J8mrMJ2rCI6+mdT5mcuYNuwXl3YZBBj5lv/WjClDZ7LZW9SFfgK8VxqbE3wetIt
5LiS+XdfTC9ltgrMgjwny8+KF/IZBKXqK4BvZ94ISNAjA2YT4tvEQMkZS3wsJ+q1JLjfavCDhd/G
PxlkU2w1J8NC/+ia66Lr11BWKF+3LUABJmPaCZ7qWRmLg+LdpNPfhtx7SvtsY0Zwqhhyon0iLB4m
SpMj8EeNNwHp0wIT9FqM79Gw8Jl6O4djpoEfgmD5Es3k9tjxxX4HZbMzR22V8wFQCkFOgrRFQ68g
AIAXqpKpVtAJkMazkG1Qdg8tSwMaraELOlXbVawnk6RYQsz3ISNjrjEMz3Tg3wZv/chHMWVrBdPL
Lp32bvHkUUyz6OByhLinQkKT442UDF27x/LsSrhXtn3B/SX0c0TEe1kg7SB0ENwJ5uV3Gzszgavk
XmCjqvYGQAFB7pSEJhCq7CQIXCP3oC1h761tWTwzcWxSnHroiN38HEaIUpaBEIOvhL09xOTdSAa9
hgktcpwVZLC2mm8kD2CnhVNT+P5FhecSCwam3k+iYgt4kDOPe0LgcYeHbGy8V+neja/+JkBw9/BF
cveNORUPVbipmXxMtK5xgSmXMNVihnpj40Vy6bD35lsl/zI6blbEdgWZQYUWp2PG3qjGvKlZ00LT
RMDSvMQ17oErq8/RumL+IBCJIBN7WyHYEO1fNI8kRXqGdmDlH1pBiSY6RfKTBUWOk3kW+7KIDk75
3Sp4OIqExwRdYdUdhUcQMiOEMggLAdyU/ggnmFax5AX4/Bhbv299y2tIMWBrP7jg9zf5GT3sMczf
awj+6h6n/kEhiDz/fDy6ccOvJIlZ3zgDPoN+BVDgxSu+SbECEpqubKW+qL1NNC7UaX3z8Mz+GM44
vjmhZ4VITdDlxGMa2wFWBc9wCY4/qW9zrB+y7FOyl1kNiQd9AXlGkoNAKQPT+FcZ1btJs9unzyI2
34o0fK3R+bAGG+e3CX+C5DFetLUFNqx+IP+RbTmAHhdADwbtEGrQ8o8LvGBs2UohMsLgUz+FLVAQ
KX3bRedd15eZzZSlWSjxRuRN2mF80B+1GgqLtRyQEeQpinQ+f3EimyzX9oIMibQMN51KYCt/QUJP
GNMT2sRwgjEX9IRgAFkUzB1YJctARS73OZlOHXF3JLEpXY9VJjnpby6I3IrKLzNw+aUGEHLmA3yR
1r6XixUxWkVXe5w2eqtQcFS3qRfEf0YnMZgHftyDV8jDoFSHGTEue3EDxwjmStv6JL0lx1zngBqz
SUTAIiDRejnWjpNtURTG7nCK8h5m6Wpw46M1OYdKuJua3PihOZjRh5f9xlbGemDrGIIgh/I6zsnN
zmwm281Tz7Jd78OnoIR7yBvrUUdWxISuMI+1z2bUPzy6PEg3fuNZl2IgTiJllZCUfKLZiRbbMRGO
J36jKKRoTrzXYJavA3NPqtfaoWM4YTXex8QKmUBryqg4jdrdUl5dRlMKOV9I2Zld20hwGl/GRmDT
ezCDVRdziFFdxTQuKxXYjNYpDL9Vlm2atDhwsbq6YQCeDDpjW+q7BVqR+wvaaEVrQl40lToneq0V
+xJnsgejToBopXLBl8YfaS+9Yp4HpCYVyCkCIzcDilMd48yQIfXQdvldN9GYet+1lRIFRVMAUwF0
wbavP1SmTyM6diS0oOEBI+abHFwW4elAILAWDelmqkaO7+SaIYWfmp+qI9FqplbFEoK8kTlL8ZmM
6dnt6ZF+tApeDWqwjuE1tBBhII5srRWupvfeJEiHm1bhFhkihgqjC471iYAkO34dLXrD5iSgp5RB
lexyMwRVTb6thtbX/TKobDFWrNUrtpIb6fT7bsRPMSMMmOVR/iQWBPQhPsVR7Kstq8xFdtowMtA2
Q0iOG1XVnB2W72auXxcyE2SB7Szmswa6xp3SizsAiHIBeaDfNceTxxcOipMRR1BieNZAYOWq7+C+
d3No4FGz4/GuQkTDnntED1AMaDuYuzLIdDgQewzv7ak3u0fdlo+m8GkfbipoX0o2cNjl8ksDvdDY
fyltxS/NnQdO+7JUxBOVnGjHXYzRcSI1JrQ1jsY1HJX14Pk2q1ajdk4VCI3BUlFj+TFmXYJJWrA+
CUjXiQlZgfUvDXmPxK9BVEmpJnj8c5+T5oIO7XkkNpzekzOu2cZ4KumLB609t1V+cuGEEdvh16wx
TJqMJSx9eMrYty9hcA2Lt2XfbjTsOECORU6gqxanOCU82oIQz0io8hiUUCNK1IXC2qmwa6AXJfY/
pSekLA+gscHx56fAXcidwEBKjmD4sGgQtIVRFiECItE8f5CW8vDET0LAyoTLIXNIe/fChzkSZf7P
tu4OK3UtZW0GEtkEpivLowYIsv6YneJQiAQYhb5HRIs51uvTU05rz5ZVcd0jYpiD5/LeQzb+Zsyl
A2qbSlxsUNpKyYJTC9qae445iZzijfRYgvM2Uofxizt4QEm6+TMJv6LCeI+Zy3r5Iy9gaaJHw7hW
vVgFDjg39fX3OHyoKlxF3pkxGW5mPN/SRdvxo+MOcIv+rFruKclrn3Hp5mszEeCkV1RlG0jj2CmK
pSzMnACma1BRFuZUViVloUpZaLZoF3r91mJJdLeh/S91o3XWviMVZqwIxmOygqhQgmFjDsq1FPlN
8p6TlNEhhkrEyuxZQ0gWQDq2+/nQ4s4lP/XQ8MElnbWv+ODaMiHYNW0g86mLVT32l2Dm5RHsLTT/
njzUjXsALqMaBws7UARXxuSr1tACSqQ007RdfMWVEqBkcfSD6WbXnNU6SIBLrc7nbLBOOb+QlIX6
qF0c86nBEAMcPE9gx5LjPaXpviIlfPiUHpJuQklRiLXXSvshRZEI4Sx6WFwmUvVDmNGG3iE+BYQB
D7tnZOASedHh5PM28plAwwLLCyNHm1iUmFl/y6zfomCadJToNN/YD0zUIyyEZHdl0IX64rncKBYz
KbbrM9v1DBUAQ046OlaFoFy4Or3+OCB3q30xZjd+tJumvjdEK3Har0eGJKo2Y9kwfa4GhoRo1uYZ
TQ6xXSqHMwueFiV0Hc0YlX9MyPwGw8ei5T/rcMMTWiPVh3pLjNGwNhrAkjDUJtAntLoZvMplQEnC
mY4WklXuXoOGoqgFJi3SP/jvOYMfm6KCiVom6kBqF4HoI2bfFEJkAQwWx94yMGtmvFloZbEPrrKM
/MsG9xxYelH+DiHagl7fDXVCVkdHd4nbzvAC0aUoFOp9c0pcPAHVn3iNyTqV2MuS+RaRkAz+aZ4J
XyE8wJLIKcmu5HGvcWukOIlYow7itYXawLeQosJtis/xxNANE4xNkAg4bpHr3DOQka4NNIBOUtVu
O8UOnN3gDQiX0SLxXMne5QezAkZoiL1qH9TJinQIl5B2zsICsQ9+LvBMf1FFSRkAY0BrPj7nZHcO
kDN19DgmA+VhHHcUfJAZ26ZB9vs5qhRRCK1H/Gh0GeM8HhPCe7tz7FrnvulPDIOnyk+V1wnuoJ6R
p9ocIpMyK7sqaQz6p+OIRX8cR/sq0XcsABhjQD6fldfKJca25ml7o9WImTGnyTZycqgH10n1iCQm
9e3cszhNQiphDeGihAgIwk+ShyKxqqBPYCXsEhhbr5zmtdl7Vb23s2SveV5gk4NgMl5V47XQd4st
VfMo4ZJzBYOYo/EUZ8Xazl+WQw/pLM71lqQ/krFIfII8ci8mBFDtb040dZOhdYv+mz/OhblLKvRu
/arC1DajqWARIAAcWsxeIlQIEctXhbkoiUJpae878rm76QPtBGM3AGFkLI6bQSgsicSfZvRrZcGP
lb7X/oI972R6cgz30IkQceGT07fsh+kvr1WGdJBFiTlz89QEmGuMMpYIGzWivcCw0BGUkkxrDUj+
SISEjReePAtoVKqOcM7lDLQbYpyITBDXsQr9DL2UhQIFKLzuBQVD2DGiHq/v3eg9SdY0DJ7hIoUD
K8iy2GkgpBZBmh6hl8Vo07MTknxyy4RLC3hUW0sFnaZwTlqvE/9THkeBxpKkzjHL19/zZ89OsmPc
r10FCQyTYMuNIxJMSDhfXQX7XCqv+FEw4sZlvCsI9xDGE2tzjhnVz2WBqr4OGJaBwCPCG/0wy6+t
EV5SF7yrINnEILmaHKW89Qv8vNBLIS4f4V0fU2hUuw5zUg9frjnObOeXv3N5c8x/bjFeC626up13
qRhTZ9SQJNI6OHAbyZSIiYpgRMoV6HI1uSsifRkPufBKX0SX3yya42hsYWTql1l5QOYLyI4s+JTs
6Hv5POaGynV+4Jkn+PFgIDOeDI1fhrU2omtDtDluaBMv21hmVwrcLnqjC9BJqSnj1XKrlLOyElSg
UrhBPeNbYuC5VkDLJkmyjxM/nz91zSTwEp3Uk9bHN5LAV9ZgbAj1eDN053URQhr9PQVnT9TJJczy
dU4otMXsPVWMPYk4e0jGgFLXWXb/ogr44sA0F0roTtE+AYON9E4WH6a7VZ8r7QJ4eq4cxOlERkEy
iNVN3YoFzdc708Fj6qnIM2EUvg2GWnJxKgz3Sz4ETZE7FmPVsO5RBrEF3CpImXtj7aEBFHCLq3Fa
EaARU86EexWDPgVAcTVPbI6mHepoiYrrXQcu0sL52prq2mFV7nJ5jc6Vw4+oqR6oQ/8AGL4otZoY
O1jyAK7J/JbcGBwDGvUcX4QYOF+ufmN8IXo0n8VaEpCE0Kxl/52WrzoxNgyg08FfkjGMGG5A7bve
Z8k/eUDuwWGwilXjS48D04Tvwl/o/HMw8IxoVXgNnxSuVZsRO49Wm/qktAzlT9reTPO7N1POk5wf
hRRdFlUDm0zdVy3i0ImZRkfHwHPFHM8HnorLwgVEDNxvrF28GHcjVLlQ6Ym0C+x7DYmDy1kFJYWn
tbaeTRouE1qQzXHIBNRi46meXBKYmY8Vzq+NtbWH8IdmCXPgNDNvYrlIB0TjCiuTVdSwUd9nAmlm
OKLRjsrHb6oP0DvdxH7f4I3gfo7oDaBeFWFxnsNb+14O1tVwx81ocprqaBcgdWE03MSD86w0wo9x
rTrfLJa21J6zWhw0XAyF8y1mFBngGDvSvZGJksPDgVq9KwlDPjoWwMEVBN7RiLHDzBcp9j0yGbd6
IgLP5XuoNeUlQh2AB2odFUwR+IMOPpgMdpnvuRQdvYfyx3nKjD9osptZLwPVfel648Rk5BQZr4uT
IJL6zpv3OQiSBBt9RuX2KbFse0Z9sON7YlAPczT2SoeFjpFSx04KhXaYV1tgR74bDmuPMKjCuqcV
wzr2OBAVwOjwoyzQRz/W5bM3F1dW2LdI19b64vjRNFTFkY+tOaa44QxEsg5JdFn2N0fiGFdypNlU
7JPZ+w0MGoN0n9IhKc9R99YIrVynHaw/SmdY1QN/JSq4CLAM6s9DaUcH8j1qLLVphs8byYzblXiv
7LPLgap65fMASQxrc4zXvGTRrTs/aYy9qODEx8l8a2mJHOzBEYE+IAMNNG6qx7LACQTAirFdkDX7
nNFcQYhnOGDQBhof5s+xgyK/0Rbze5CN1s7AkU/hkuQ9V/xOi9k4lrS2vBeZO/sxcQJ592LPaDui
GE9tzW5lRZTZSTcZvD7RplqldegQaeiYAVwDWuZMzwJlgzHTQphsHeNglOh5XoaG4s1hHfNlwAgq
6AZyFTIY1qudVl3GbcfzZtLzTRFTSiq1FqNKhXBQ2fCAP4pYPsYoPCT4aJOUTTqZNK0L+y/a1TNe
j/lAGt7B4UMjDor0JiTa4XxrZsaPPLgS+CpxoMVGJYDkGtHUjuptrrEs2xgjxmyD3QeJVEC4J1z8
4XXa9FbxWts6mQ/W80SMVD2kJ3d+62sFnXLFNUJoBUk3BCHkMPodP7Wzc1dHT1pKUFpSaheVen50
yPBDNCqwwVXaCvu4P730U46vP/qsZ34jvE1Cl9vWe3F4ZlUbiEqB2s7aOLrYOmPDsvFlylg/Wdv/
4em8mhvH0iD7ixABb14JAvROFCnzgpAreODCm1+/B72zGzE9MdPdpSpRwDX5ZZ4s6CPOZwstZPSF
k0K22Sh45jOSK52pXaJMXeFMxnS0TmsLshEmhInmBUjuHb05P32Q+zKTnNK55Jnqxy19FYNYQ6Uk
FxdM+0E390CqSq3YyUOLVxnxeMkLqSylOHyNZN9HbIIczolE/PZElwjxOOSLuDMlS45nQIJSoiMH
Iykcb0xtaQ3DWsgOLvtdLnkvWYxvJvQ6HqbCTAAv1Xs7CA8scXm+6/AZdbymPcyrIYv3wYUhExmO
Zi+Cft9Ai7BaCsui10LI91Qr1zZfEhYYoj22KYXiKwwN+lIGRb0hfebWeIq5rDmFB/zDIXi4HNzp
wtspYe91zW0ZZXdyvmW/p61r1bbA8pzvaqjW3Nd3PXdZCzSA4C7LpYgBg8Mr2n4F71acXHS1Ix3I
bJiTetbIx5JVueaAnuOx6ydEg/occ2qbTQhcWJQLBlRtUW46oqI5eJo2+QMmnOPKqD8JwjX2UhWF
QVvhlOi1ir4g4lY6iMyhqa7ByPGbPEcujnHfe6WprVI1oDIy8Gz7FpTbJVxEUq8evMamIjHiZbfP
YTuuTLjQkCrcBm3JMYlnpO69SXSvQsvHRUlFajlO+7ibH4wYuaV5Iw1ztvaIaV5t1BRkEbqxM8Ds
fC+KbwHBMswYFMo/msFeVnwP9OjKAyncsv+Mkgys7GWeKxQzak+5QzNX3MrLlzEvU8XMntAPdvBo
+pGXiqf8pglfZn6vFlyem2WLkdx5pqOKtsLCWtnfCi7IxjopjAPmcQVV4hIL81rQ4mLj35ZIIHKz
wb3FucE8W9WX4BfHxBeyZzi0VJMhTiHbRkQs5vFjMd0O4REnBCCj18bYiSVRYN+l5qUZETRUE/NZ
6/3Hkp/zvdOYpziN9/qlKAFrx9tOI/4fzAyVza2yV+tdg8GiAyA8TiuQ2DsKKgm21Hu5sHfaXo2+
2trXbo6ubQZCNgO/mnqAlYqwKL+3NQpvt8XUsTXI4icDDiBt8/+0+5CU1MRfPUkpta/WkfZBXqLe
4eg7W+Wf2RGi4ioavjnN9Ixn+TEZw2tNT8kCMqYfTa+3DoFtneCdePZUeOpLaayyEWn93svSqnMe
pqodsH0pM3AQ+4Cd/rBoYaP22qU1RejrdJQPdkTysd31MM2W83pA0hi6i+HgdwwPAcU5kYhudj9c
RrTXmif5LHEelOyOoRYzjEX6QlHFEatJCCY0zacq+QYs26QBjU3GOcVcpRa3Uo4nra2e7D459wSl
qDs9w7+Sy2wvKRudSwEsCsGKvUUL2yRVvBUklsJi3LKNunPzYkm0nFvcoLTfKRoPrfo6AzmY8vLY
K8NRN5RjwgkUkKJbQIHSMjibVH7BEtb/sZYudgJ6v2Lzh5IpOsKBmmxSmTw44bSOv5gbYMcdPbRn
haCF3hVElcONYpP8OraUNmF2CBVeN7apCW3zXP6m/fsc3VBsif/qAQ27SD0460kcdUyvbZ8yQHaK
4B3bTPqO1y6sdnO+NcDLgxpcTo8XDmd1S98iDW9VHGH6bP3+hLjrN1BFugYc4zBvUuyHA48zQFiw
Msb0pdCD4+jUs7rdr92/GySXscCjhW/7WNm21A5FI0dsHddgFT9Jv7yGTGSIsKnzvePw47UGp/LX
AvJfsyScuDC0T/19Vm+oAymBUtE6N1lw1cv7m5lIV/SQQn/VlFPAJzJxHMG06QtQIKCtFLh1EipJ
abF48uEMzWEJ1lOnKLccE6h1SFgcIq9e0A5Vz7NGdS53gbnMvQeXaW8EioAcjD1ngggWkiUKWSzE
wGLHm98ZLZ6rfyx7mcwJcvobeaLldftJ4t3tDAIuh0H5kWH3cwSaV2G305z0RAbiQrMKnpBl0giV
SOZWwYme1A/FzJrSPjimnUX4HlfNax0P9+rVYgZih8aJn6hJlqahfNYCNp/IqhvZZHNLDlJw/hw0
aaHveSL789Lv14IC4jsHmm1Ji1g47E2s5iVYr3zttGxn5XvHkKYzLxoaA8TYC2pnMuC0uC9Bn/gf
O/SGk4ltUMjOgmaBzeQbVeMQ2/FfiNSFsZtl4003dqE2rYgXVMT37fauZeeC3DPbCsaN9bJ2stAz
cH6o6Ue9ZJcoaZK5wMgyh4WM2ctKg19FiMEmxWhMt0D1CCRWqmvBNADjX3vpeA0EHocVwZ/acwR2
D5KkGkOBqbV37cTENGQslT0GAvUR5RR6cipoMz6r/P+soUInPYQf7gwcMomodAJRmFsvAQU6Em4K
bjU2/x58PWqHObbiz+mFXxIllGGuqjUTHQTtZQRvI5NJAgYliDfULjpDm2Zt5euxA7W/dsSfZh3K
7l2DsBNEXlcuPEqee4m6lJ0D7Zlnr9GPcutVIIDpYuKAngX3XF1/sKtOOo7N/Vg9FzWOjKOM59AF
4j05D/09q6wHXteuxHKaZrcl7Qw1olOu1IhRZI4rbHnMuaPlza3oX1qa4JG55K3zL2lAXoFPiAqU
eIx2+mTdqnqGMsvEgBsfS/UBRFIMtwMaWm9VHiZ5Dm6dCRmSNyn9KJuTCRgwNEHm41LDGWqu4DpQ
G/OdIbmOMX73bPcI+Xzj9dn2qbvgv4Fipi0uk0evbWy/+qg1zUvfA1oqq/AKFg0x163AGuY4vGIs
Iql81YRxKBG9l+NkIJmHnq2h0bX/8JKFM609xjYoz8vFvX4S/n3MHj/hH/7mcrd2NpgpOA0V8PMo
SuPA30dMW+MT3XsE4W0+H9kgFlxRFUc3N7XiYBi87JxXbFnEy7FKOhuSCBxAFZ0xmPiLm2xfIus7
NBMOHJgxqTkYD6itCL6F8omDc5X1R1St9CMlCKoXnzEXTmYehasUz6CBruI7IDvqyRUOIE3b8eS6
AnoISXIltSap8y8YWTuzBqXhELsP7mr4FXNhJIDS4rBBzBkvc9heMzu8OdF4i85FY8N7OjPYvAw0
Vud7EYFclK/qBNde/3OMcE9tN0B8BAudeD3YazYaRnEMwY9C6O6AjyglQWt6LR6+ArpUtvp6tM0T
9ntmfNAEWHBj+8rxnEn6TA1jcuzoOpayQ8NjEmHkAdvD27lSMwAsE/clm4f9/25VBmfwFtb5tIbv
cONqPVI53R6u1BfDqlkS/KxfTkuzMiefSdtVWb1vTGevL5NIG6lNzFCHfTZvRqjDAiIoK4rmdqDF
OJ7UWAuyhoOQvbM7ioh168oMmDHjJrM1n462wHrK7eShNNaJ6U6GtY5rY63XoF7YZXaIf15B8VQY
JS7/4WIihflOzI03lz+RklGmlx5j59Jk9slUlbOTdJexdy7MyCdCBWOoXPPQuuaxdpVJRZTrgMmF
Um6GgJM0+4/9P1RYCipMGoS/GCixFFjOtJnjk2U0lMvfAcRIrPJWE74F7F72FPPinM+8xig8aEGg
fcmja9a5LobTknwa0XBS5jSZxVgDyWhCNsaWQVGnyW2Z0ASthouEzI+4tADwRlSD0RIb82SO0r1a
bnPpVrL7kzE8ZCqGnEfPJqxYNHwRqU5tazEt9uW/vNHe5d58W6YJI7m0/74I5jTVuYHO1DEv1c23
4OiE4nCiHtBkDXQn37Kkw0BcPwkE0Z3+ONftMcudjRq/ZHVCin85+KDY9/XastalULBJfZlIGyYw
X1xY9CMlX1kPyywJT3hQmHi45I8P7XMMmdiiVYyzWGtc5k1AUDkgKEAUh0VA7qzfgk52wwX8iGkH
oQQNrJvxvqObTmRZyrWqR2vj0WBqTg5InVzh+FOP+am02zOep9yk86KiaRbYRY3RDdt22A+HbNYP
NVb0CRXZPOAFocgyhFpdYLRhtNNRhOJ8OHHnJmV5UAPtadTKg6c5rINLA/X5XL1JR+Wj6L1IBhqH
qSyjzUfiyWyiy1y6JrRS4XYd2T4zftdjltv+mqSGx0sDNtd8D9fMQcOLAzIGRDMZEW1w8+moqj9l
KB8kfCzMXDJ0ym68ygEp68APBH6U6iWMsb1bqD4vVrxNhmM+cWhcWrQSIpyNW9I4i8LSNn8R0eJI
Zy5RXyhYKkqWARplW4kYOoVZs3Kzi88KXU/je3AJkqd4ARk8TIxJGU4uvdNR8ZZom21rHzr8OnVg
M1U5mzPI2wCeLn2qEoctNTtWxCgQsqSFfMF3bNdUKMAiZCwxhCjuKKzXWjqDhvmi806M1moie23o
ryYFq8E3Ti/uzikPdpcL19SfIdtSq79CMZQ/dXvbsuCLjGvQrq6fqYbMpXGZDiXCIa8zIhembZdH
gTqG/UynDrW9+8JmEZ+ZcwTfjbM0zXSrmIEIqWKgQspY8weKl05djdAnD07FmJfXcNo11wYqLO94
qjGd76giQyiiupZjcl7qXMRTX6e9WqKzsCBFna9zTohp+GmX9JF/N2xpZoHFXDjZxZiyzdKxh8Z2
serhOhG5GGwMICtYRp/gV9fqoWVJiLxGdNckCWFE+QH/acMDenhHWgKf/2hxRn0ytr7JOWYJBi9O
wICBJCmfubD8Lm6564QAGkEe6ihC1a4kpEjDr1+ZnS9ulBNcbFHdoG831ADXYqL3xkVAUBmANs1p
KRla7lmF1O91S7t0XXOZo+QyKd1ZhdiYVX9autPYLFXiQCVeCg3UpewrzjlAPgmdx2gJ12AKGbeR
j1Mhod4YhFYUDyw+KGQkwQ0HTxtTSphfQTtiUm1XWnga/1E5ddFZJgK7BQcAO9ASG07gpDVyFWbD
ukm5BUgLpeUWNX5UgYABenOMx/uI4B/iTVP4McNGpo/Fg2kzwTQ3+ke6aC0T9poFxvbSWgQfbcIM
EBxRhCguXhGFTZMjXyrRSf1nxDk+oKdiMPwewazpwGKzFnCVykmVagecMMSsAA/Gh6J5kcsAmKi+
1R0ZsNGXUjTcWELqD4vs31CWMl4P5acXGOH/BfafFHAB1aS3RMR+rM+boi1puvCj4ZPuEQVFkNnJ
LJ+nDwUEIQxl4BEQNkZeG/DlEXFowKhaF+0x1OxU67ibjVPA8TzZ4BNcWcYSLttqYwAFWNqqGLuC
2NlOJV0isbotRshPMUVXFn4klAWuffG4U6fyxdGzm5XDQFS3vWjPRm8d8Qz0KdVARXSkB6XCqqIQ
dOAGwqeGwsx+PqgGvtzEE6GFoeeqA8mWS1/QkOHQkGFTizGwGQsBjqhZ4rujZ3zK07gK5nor1PYl
SRYHM78g2UjfhrELYCtXtLQOdHN2DpPWZj6SemcLKE9g5E04Zkm5Q8kzLZwEIzf2R2ieTXXi1Mq0
rZm80sq9oPjRmy95M9wYjHbFLhgIKEUNKUu2Kyc/2ZJzAu46n7u6ujBmKXCSZ5P8pBFwP2rtMv55
dk8r0a5Vo3hxCYjpZabh6fdpvVaWtAq/J83YzzpnFpnDv0GcWiWJOO3zFfEzil5zdmDpyKHmlCEt
ADux0zfZxhRGHavxksIjVmblLTDEGySup262jz5tXrgSGb6lJNcxV88JljthyodxNA8h4ygOPusQ
kmU0VNdsDXb2Iuurb4POw6F1tpbNrBWsxPw3kkiS3rQ5v5pUHgz8dtWs3asNXnfSKaQxKPvWGXuF
yNUGqQzL9ecDzDn46Nkh+PATqXsxm/ClP+wsU93HYbPPXQP3PiSrFzaBBPKY/ap+OOfcKc7cjk+a
IPFo+6u/pr8Vb8X8bRcoNErpblT2q6UvYaXZH1pk8dBz+L0634UxHncUEFGUHCBParzbtmCkl98i
dOoyvdWjzWDboj1Nf7SO/dTj6S13yteU2xl3wbh+jcEiGZlyl2dCk3a1hk4zEN4XsDfTFKtqSrp4
jjYKgbFmXtoUDS8c3B/Sep7RUa3SGsRViWH/C7Ni06cKp9cY7+C4xQToJpxEwThpcurHUU+3hepH
ykYpmE4hXre57ZO/JRe2LWuZCU621kH5V0s4hEXQNPdcfKkDWE44HW2/BhVNCVaDEHCaEw0QEBIs
lgX+oLOEgIe5S65KHwW6osC+eKE0Afhqmwde8bIcJsHE+ApORhWMSf9fsENasyEbgI/png2NkF6r
r8mqaDD6j8X2aCvSj9FxIe1q1NlEXfNfjGrgUppTOmTAGTQIiS33gNrZQAjd4M0BcNH6VnhZDgs1
+XTbgVMjMdEP2VDLnYP5vnOAAaTT1lF90hlZXD4JbL2pRvyeSeL9n2ASb19C0V+wGG63qdSx3tIu
zm22NCGITdVG/M2PoRObBoFh5HBaRvSUAw8VdK4B+8AnuOOl3hGAl0z9EquFnzeyq8d4iXLIkBZ2
rJAxkakxyLY87Pv0eRueZLEct2Q8pHJXjFA74lUQH63TyHK98kipenLxUXaICtGKgU8Aso9vLK5O
gtyadTsOxo9uprt8rnZW0O1QmyjP/HaSXZA8Ksz4MRFjfD66+kz6LzjVG0IYnf47oacGTAGVJl4L
9imjx1lHFqWvjMMsE1hG2qy4w07Yom3W1IEsJKIBXB1JJpKDsi/gtyuXiKxRFALSRjztZ76NbEn4
/Gj1aumAqZ4240XBsBDEFAmoZdtEyj+JrygiZE87dgs9KcMQxgRv1EIUnsy1sPbgJRZ/55qR1Agg
XxUSOSbskXCNuDI78KK7QbuVc3HV6U2LgFeQ8WNF9zoFboMtuR1ntmaXTdlVeab8PdVAWRlbAhoQ
uBNr3/y2re/gukRKTEJOU1BLQFBjoyS7xanN7DCrMZ9VsvywsEwwABuECbPB1cKYkrHwNAjrEAaU
CGIsFlPsGXxCmuVgQFxCiEJxblIzXkfDOkuxtSPH1AkNwRgStoszjE9EYepFg4yCaDDjqQSwoLvz
CHNM8kbGT28VQQkhf/KSgcC19sFYrUO7WWn4bPcoJ31zKGZ770hI7mCvZcXemuTAE3UHsnRj4GQz
GJKRlOiaDY7mJDj2uPy3M64yUu6HfgaASjRe5bLXN8+s5k8xPSKrxKFt+uFQ+qlFEId3SeddQjX1
6xsi+Sb4TgIDxr95LiPtYhAG7WhtsBLwSQNBewrItWS4/Yu6C1t32Z3N7opJkVnDQg2yGMutUCqj
X4Im8E+mE3P+RH8NkvKeDul6ZPel7PkyJe8dAcBuJ8b3xkQOpyiudNZFJ7wyUbyuJk9sn1Uaql5a
/PQ0vtikcvp/RpOenFE9mvCgtPPIRz/0+wq4mAnxt6oA7s322Q4qOgi3dbnEQ+JbzNDKOdzN8Rcj
mMQwMtrHrA/sLDDHpi221AHMeQam17ZdBuhZ/RdAguVhQZ5UVAqg7rhbUYBNaBJMyiiEIgHn6YCO
oICuGu17FJM/MfpTnc+6wZqIe+NYxyetV27VtUR/U7B5dD0nBvOw1DkwQRQWZUI6zgVnJCMxkxIL
73RUvNLf+Kgn61X/SbWnGIN3puAfH7W4lqB70tbG8/Xu8N1H4XBqOjB62a2o22shpstIYgChyyVZ
t64jxcfyoECXG2YAefTsDCj34ksQStQ161L1zUUh08oGvRarMiVKTNa9LfdkJdvqTFPk2vo3yKOf
E4FY8gjZ//IIC1wso/4UTi8+jK8GrkQ7fZVovyIut0vCd+n9rjHno/NJQtxi/sX/XGhpfO6i5sgi
usBFZGqGtAXj2UwbnWmwgCTQAYMpU1pTVWvXUH4oBmUfeTRpXZoWnDm1hNV8rJtPDiP7EBT6s8tf
O5j9Bsz+1CThkHIzdStr2MuOgsz7hiCS6TG6LGIQIn5lBV5ggPUjU1Qk94TWA0P/KB0N2D45XCc5
R6SsZCc5tGW5kc0vuIkFzU+JfVWahwrJRu3SjRyOjOrMTf+Infw1JFs7KTrOy/JJH+Zzrop1DKTO
jKWTIMY2TQn+ewzm2nCiRE0PXA2DSh25znpY9U7BfOamNQQgFPVSpIwG83ntfFSDvuOqrQMMn0qE
Zd6+qDcoSlX8CZhAyNi1myD3ce0qanNL4fJKfjPFfrasQ20fSQjW0Z+FflvDiZMG+PU9OvaL0ekr
pbtUGBzrkE1/4g+Tbs301dTzDTGzCD/i+As2PysqT4kYW2YDdMYfuF8vgQPsQ7/3CmY/+hP1cjut
SM7d8ozU7liusorQCu7JPrxP8ovDQY7s4aoRuFLobV3G1Yxb81Q6/etNBi2SH0UE9+kxzinXLad4
lXHu08qXocDDkC7kBI8p+RRycW0+adpwxyj2NCC4WAZbAuDngn6V5e/3RJd1U3DOS32Ny6ojv9tI
VY5+Lxc9g/EtowUn5cobMLjIIMl8ZBk+RofuNDb/Co9Dup7m/hW/iYreARWmnCH+FFtTUl0OY0uz
FzNht2RgK3NUiP0o1LyO4EVTIa+QHeNPwM93G1POujL5EkqCR2fC9+O4Wo4znwJPbdqHzHYJqjLf
W4iXJj5SI73yWCxrLFjeRXeRB/QEOkuHUHMjr4KWUseM/gH2FkmKlXlj8WWl8aYExOcxJjf8k8TB
uUzAq3L2Ct+XQ/BH4ReB+t/gqSPkNvn3kmiVcKCwEtYu+o60mfKbLLZN4zwUHct64FDii97AHGlo
53WKqbXMJrcX9OtNKb7IHefcBZC7YtCUhfuZLyY1rN84kxWbpvqAt5ucWtnN67GnSatzIbUNU/wq
mJXYE+nbvj2Ffcu+pv3Q69S0HeloCmti9DvoBD1rKFH1xQeekDJAoFqZC+GtkV4TrhbMXVIEJfqC
Ub2sjySW30vIPC0WPcGiXGJEnj+KIHwJlXillPGhTHh+7I4oh9gmkyvDoFMd843dviAhGSX0hmHU
tkGQ5bgRpKTj/W7dsFQ++llcY6xqIoKBJkEVNV41/IOWXJMhWGXYwRaAN6xia6upoCHAfzTYR4u1
zKTVLmRGdNmrzSkn3VuZuBZwsST1o5zPMk6vOYJKJRL8eC41tke7KXjj6uNUo4FbNHLgl1z8QiFe
IV0Y3HDx37mKrB0FO0n6aHD0JLSEzYV8rBMSNoNxWDR0lb/q9icmK5w5PZBcmVG+8IFGFtTaxvDD
4JbWK9P6C92AY0XsIqfrU32lsfFMXeHZyn+SyiRwug1VGplLvJxxH14I8WB7AFtarApwsc7Mwa1Y
OYQSbX44UcLRUOacjGUd/PSclae5dU4BL4is7ClHO9Vy4JrfRo3crnJ5YIqV07xVgU4rwJSBAnGi
ah/g7R0SbUvxUritKuRYsZi/PszxMGjmnRiFQS63haU/sXv3zUkJ3yv9adGwSNiR3Q8bPJJeaFU7
g/i5EpYEPoCzdREI7XJl1zxKlJ23DGaTkyzp5zix3b75YuTsR0yOquzSZWAF2UmshbKH7lZ2S0u3
4wmKsRazY1liZtOgUPWHZLRoeS78YfqnjDCzoJ2ahR+rrm5sG1Tx7ic0p+O4MRko0QPK3JHSQ0Lt
OcOerF4nrbrOTGbjJhIhFbRcN2ab5ZhJ7IDpJUFMU1rDb9Vwo79RALAObNolC5Vam8xVFuAbObyM
a9HFMu6F8WHIxkFdlUxqJZWmRwXYyDyeGxlB2CPDQsbDvyf8MgfsyVRWfGcj50Dhkhtj/pNp/Kv5
dXaMUxLTMJPe2ef98q4vThofYxh+DNtm+rSstcQyY6bcFeHOoVkvvaSh6dITpNXXklIvDUyHIsG+
Bp8X46rKWQDwj2PaGbjJkapYivS2UTddKlk5kZeOKX7SWFskayubkClMTiWzPzXOvlggXgQxpvEv
Z4hbVaCN3sSm79Y2FenIR0uqCtYvXh3zLb/gundYqHjEMG0ysGEfitdQ2yvS3iMed7miPyDaF/Df
gBzqLs+drh+p9Kbpvm5+1R6AL4V2K+Zfa/WIk/QDc3MEjxJv+GrFIj5Gb3qwGz9N0qcoGhk/PLur
V5T/7vPoaBv4o4+aIPfAn58m+cAXYC8BHpIBUIAd63q7pwQ23Jmi9gqKa0GW82tYOjtWeCn7sb/n
oPTV8V9h0Y8gqT5WXl8Z6bhPr43qpZhzGhzBHEkHqFUk5lZuP2KgruBzt4eGZ1afdmXBuvQ7m5oL
jiO57QuZzh9QHGQYliiDNGwjbntx5Sd66Db4mOxlp52eYCFySPMqbiZog2Om0aoAzR+0WZNeRPK7
nG6K6J8xnCxYdAIIgyS/9/wrKoesmL3YiP7yi9lQSJWRBPX6P+4CtwwRDCxct2YlI3jALqiAiJtN
Hhyu7JipNP4nRcAj/0RMdPOqvkXYN2gJe57wW4E+Xaq7DpJ6oH7sLbdXW3iWfCWuf7xmPYTgMnWn
5r5sm2YkrZPP+qQSewg5UMD5GA5blcNLxcECfxeTNlNehXDRGv71jm+8MO7K3IDNVxdqVDwwOJqX
IC2XD5xivXE2ssDvMHyNJDNX8JlXarWfH4vpIoIimfFGFuxVY6hxf7qlRMIjbwiGjTFs1Y4tgY22
5hsVvsLhIMWOFW1d/lndfioUxc2YO912yO8poCt4j1AloA8maEG/FfR/08rxJHHJy6cNBwcqGaAC
wCl5zDwbg8rp1XLnfJmvMK6nvLgxvlQAuT4UQ7msblXywSeBr6weV9NiS4twW7wuokj2A3eivZOL
d/Cp2Qxexn9yvTHzk8VvZce4CYTpWfYxsmgfrR91QWGwtefYzQggI8Ufabw6WzASR1PuYeOsNDlx
NZ406vn2Uq/srfRZVeaB5P6QE5i/g2CsxYvNeeaej72H800/VOz5lNxPOdBt5zbOFC/V6Sa56d93
jccroEuL14VnRBpf4emg0uCxv2OzZg6Kv9WfKLnDcScoo6k3SKAMtb+x24XH/o/kk+sA4gilNYlD
f04Ptd67sk4JK0O+iP63a2CeOPmkxlceVweAHZ4cvHbY+BhrcCxzRqQMtfP5+uab4DehC2yiLaXm
aGXSKkfw6yxvJTOhyALincDWP2Xr1tJck0+OYxw/7igDSMiRe5Prwzb7pE/3oExQbKBJbEN53QSK
97/Ka9qrfFVHHpU9bLP5rRrya8T0mG6QYM13aqnYPQCm14ysPbm9D13rQc1RWRQboubw+0vXMlEV
Poh2ulF1tPVtnf6aNn24+lfO7iPFJ4zNRvvJBvYn1Y+5pwt7le1nuvoMTpHKcOrlbAPDYasTt9+N
fwpHu6raq8sljtT7ubzDuPf4XfiNR+doO77dtbxqYFmLT9Z4id2E5hwC/tk1Xd/TtUED3VbHjkN4
Yg+WHgkSlKHt5XC8TP2ro8rYYKlIQoDOy6iW5T2SnhmWnDmPLxnPdQuXtucdKaiNKag0GKGA0QG6
D6doFzXjLlpOoFW/txoLV1CqrJJoN2OM7GmZwqqtwQGE0T//ugZ6vQ4c6RASHhTjdnmspY7RCxMT
4r2IT8b6bnCw6S8i0nxYu+ImgJMm08cwXAfV5cX2UziZMJFCNn2MH5t0HSyMXIA0NP1hvo5JdmKr
Gcd1jk2oW9giHIRryofC9s18IyGQ2sa94cG05R9SyVvIW3mr3liQEnWJAhGHp4/YBFvLLE7hdgBv
fSNvFelZb8ADbQl/7WOcoPx2lKgb5lvH3lNGNaGj+NSEmIo/TD5HkvUNcQd2hhU/+BQeoKMdmuKW
4KhkOgKacxFpdpLwVXvV0rPFj5RPxaEAfYRGysmnAdN3MahoUX5ImfguX2rXcQVhLrR8Sb62Sh4D
xp6m74Lgtbj1Mw65wwB9bj3zI5qUl4A7Dp8nW37eHbrF/XNnveM9MtNLP36YzOyLE4sej8PMJWWa
nixOw4BUzQ3jlN2YR+oPp1EOcvFeslxz20ylNTEuCO8d0TKFk02RXfko2FsdYnf8clJUdlVvzW/z
DceYDeJnNNwAjvjoliE9MvDoLNgfByXedzVnSekAH0/Dc2wQIsHmNzFoto34jQnDMRVEgNinp/tI
51T9UvaYLME4R5Ogv8D2NLI4AHiZ/bgaIpDM8c+SSr/l9uJQy9nC4I3GBZi/6bHisX6lvtzJJycI
yWVVZ4f3CSU6ogJ70nGTmPnD6QM8wb8Ga2Ybw2KkhxrlB3Y81ssUSDRZ/s1IlkyrMTBB51/wKpqL
ANA4O4cKxEQOqJxQ/Dj2qNHM8s4PQffoRHt4VHyKIYwnk/Kq/qD7FuN8/P9thRoNziNJ1Ac48ShU
UL0/Ot0+mwjZ4tJU6lUp9DXiBJqvQcokEb+z074svYMxnGZ4zdpHusTFNdLv1NlmWMwbvTqZ7B5d
z9Um/O5x/ynM+IFs5eBoFT4yutgRkBQEpBGgBbruWprpgbW6dde60my4wC9J9RiwAoNR8m2s33Zt
bTJRbFWekqh0tlyhud/6BurhxFRZSbyqIPowZvswmdaC7gscRjiCSLbuisYv1HAdBpB+6uI+K+aL
YVL/Mt07KhJT49eA+zPxT21kagmZOsI/IHWeKGjfjZuXQPQUM4krZqnLXGmnrqb6iiU8T/R9dzG7
u6F+BjwW4HPxr/mMVK5TUV8xk4zWdFCnO0SVPdUJ1A47GctVdp6IaTTH9hkLpm1+Q7WHlohzQilY
Hw2ncglDEgOhR8qTe/BXCUIRti83sd+pdiK9MdvFlqYNF7ghtvSAALi5loolBC6uvZXeVNJCyrAO
1GOka7uafpaYGtpC2hVYxELyIQlw3n95HzDHjLYJhhgZpw3+002OCGj2zea/ZshNWUUHZOCTcssZ
Hltavw0iaVtjtm5lc8euv1erDjI5dpd1j5C5XGoDhM2lRqWkRiVPH6X+l9FFh71H8GEApj1ouThI
g72X5XHfOgkWMXTtIxrCRkBMgd62cFwBMVomr+6w0TEcllV3alPSdEwH9DnYQMLeqJQ8d8pZ7ZL1
TIOxwEoQ4TXUIMdr8y0rY1juDO4NskLFSSoXexJiFDIQY7npNhfxvY3Fq82Ca4cV0Jx0sjASHm2i
UyiRvZBW4m9M53trdHe5/zfySM0QLp2nFNMsKf8VAXeF1u8Mr6RiWMtzcHfquctCdNOMMnr0owjb
l05Bc4dkxc7IPYHgqmHjLCOIQwJHjfqNgO13mGkih7XhwOwYdplF4M2zkCxjkXhECbh88nDNuDwq
7ojSMXTCrZ0wBYxJ0/OziDNMgMvPAgp/MRJJo1cSe1pez7sIV7egSmKq1F1v4nhp510SQ4TLml0H
iSD+tbLsljBAmfHYzNzm8O32Mh5yIo4J3LaejrwAtSjfyd17xjiwKdmhvRFD6/+h6TyWHLeiJPpF
iIA3WxoABOiLrKrWBtFGDe/NA/D1c6CZWXSEQmpJ1STMuzczTxbExUA4h4LA0OLS5bos7X6zNzS0
XUb02Rhp58nddksJ6JLHbsIGhwRF0xQlObFqeYlS+YLsGL76Rn6TGZjNb6gL9oRlE2y6N9W/ITTX
BCsHBzCCw6CpAU6OeK9qfvZXA2OfcS+Bm4nIOe/I1IXOZQg2mRR+3B9Z2bXfNWjSS/+Nv4JSd7uM
91WDO54Ad30WnZ+Suu+gp3EPrROWUKyOIjM8iuk7rncEr2YmLQuJTz7Gmxr6qvP+NabkFxe+/PG1
qYyXrJof86cUfWPPx3PTU2606+jDy83zss5MW+ivp4Qgh8DE2rPesruTndDtUe/iCJrgfkiNoOsn
IpLGyYTitfJwusWvnYNbQyzXKIJXOl2EHt9oI7/nHW4/DFzO1bbjm6Urt6mGBIEfMZeu2Fgc1DeZ
RPCkxHxpNiD9fbKQjSf9hJYZtrrJg4S1ZHZlEehP9jeVHXqHvY0K3WXdtsH2Ae9KocPORyaU+LUB
63IshTpz6ExkSaSwnArfNKArspWReIDwxzZsY29CqcvnMcDWLM4jr1iHgo4q5qUlaFHgBWFr5wlm
ZhHbQa5xHVcPzIPAHVbOIpQAo93z5Ug9pzvztGJg0pU2kL/YYG/zaDd2rP8puYbXVeXyid3C9Dff
oFO6Srypu7JrvK5zMBriIzapDd1KhXHWDLc2wSg8kJ1kJEKjIYJYdOjlza3LzUOSowUk3WEVKAOg
8Xtzjx0FzPTbibAuFbsByt5WYF+bchDvW6X0u4V6e+6P2Nzazws345BrjrD0B29DL28As3jaxb9B
4CqoWiV1B05QchxWcPAk04Osxkkl7On0HQHGFFOx8mAh/TAy5w5w+q6MuDt/LmMRLHFobRBkYK8S
ZlBZxqJAqMl4bEYgc2NwyFQdp0Fl9EHfXiS1eVqN+lQV+wkr9+6Ig17RHePINBLUl37aSVyuRu7Q
E1zcdaO+5VZ2xe8XXybFCDPoVBNtYIwu64i9wTxOFODVhm/grt9A9enQeHPNw4HxaSxBAU3rwyz0
WyG2vctuQ107gvJUpUKpFXtJ0OkkjAdQ98MxA+sOhKsjuAfRj/HY+3HFUAl9a4Y0ITnjscfGXuGm
zFgwGjKV1pQVL0TBmsF2J2K+w/81uMckEoCRCQoo0a3GHSXKuFsodEaXa02a4LFgEVznHyf1s2bF
mZr60cGrGpcZfTsHzkTj/HBS80b9lG5frJqAo2RBv2bUWdq74KGWj7Df1GvCgtf0MCLMlDUnbWgI
Ttl2uGqs0/DW40vmTZ00cDBo0VbkUJmNoLVwemDHK8GpxZPqK2RLmEEWiFBQ7EuDOcLRXePn3ENS
JT5tm9h6rP0IuJzF49HpMILIhQsXxMrYu2ajD/WOE6jHZXGaiXgcZ7wbtrKpyZ9Tv41/lQ9dAQsC
KzrZxIy87/C04pHZk3xSpQhzObwohaoOTPMdTbSzCo2sv3Rrdo6Js6IsMC3Iwby+eg7YLfU7QPn+
fysH35tpZuFjqE0wOEeHU7tSYBWKtVt+GKT4ykZmyomvpBtazIHrxpIW5SeOGu5Jlp5aflEVsNUw
MVTGdQWgByOeMH4a7Xxjg2ArVWApeNVNoLVD+mrn6dWQPRnZFshsV/HdoccAhjsDBjoXXuPMoVTt
YSyQc3/WNHNw690jTLgYF3K9vvXaeG3Uy3YdZpyjhtU8zJzn8uyZ8ZURzCuUBUoVaxPIv9Rl+303
Qz0aNnovT/2Uf3bMsG/Cpdzl0MP1ub1GmC9UKZz0+JFNxTNz0o8yI1Nn5WRMqhcMz1eNkYKY78A7
N+WQN4xo956uzrsux6sy2Re9Hi8ZV3O92VABfIkUAaZLYJ/rz7ZvPihAZ/16TAxItPW/oqquXQyS
RfpJkBRbUKO9NLV4aYkgqdg/l5iNcSX7uEY3J/41ZgVMPA25o5Hx0hXeyIpA0BDDvEvbW8voR7w8
gL5KI5FQpgODYE7eFwg+OA/GPB35RaYmdylegySD1ozOYOqJKtNMyfWlCHLDrOFUFaDwMPtol76R
nxK/P9EsLsGJVKTHRpxYJuegGc1TxX5PbiyV5aDZrYZz6im0YkN6Etj/i3w+inOV6OjTZAwgcNUy
qDPanZEuIukmoQtoMGMnVBaVKjta0g3W+jpx8Gs3vw3pmERNMPaEbFLYdzxaS4BZDc9b7TLZJt2U
/wtJXQQd3ml2mGn9hY8lOJjNW2UaB7OkCla5PirNeOO2nTKiy9oNy/xN8pIIKCeVIuWnWSuvur3J
PLDAZaCY+mOX+LmC5ULH5rOurhCNF0FXnTYFhbPQLjWrs6j0S1vktxSVixYdo+DdNdM6DJRJoqct
573W9O//CoWyFs16UXI0aA/E2L5rU9j2KjwGB/dUzjGMqQTHyL6tbgYQ1CkCKkNXtcGIJ9LzPCAJ
8NzFl9LLgcWhbHaUUAF3nciwGjn8ZIl87mX7rLWcTXfOAKKMa17nV8tTmcLaLaFRD1RrL147C/h1
FXVQLIiAqfNAgOl6nms1rAwpqAHh8+PxZIHzuSU5CDH/l+QYVlgpErq/ZnpR2nrpZguovmKAkWzG
ESaGyTxT1gtamTSKctWMD867QV9G92TUHxtO0oL/QgcUVinawXcN+CtY5BTAHYFPuCU6ncwaZklm
ryLdFTHvk3FnODgkYQZWiOhyRKS/v5vSeybdNxagVhfDNbPZGxtooLSjiMhCOCBhonIbIGSm+tuo
yUg7jscL6GOrNhyd76L56ZCCmhlKJnBmtVDdHtaURkpoGKVd0j3NLIFHLFxo+ikJST2/VFlyjdv4
NqI1I+JU69andjFH9cHzrRQoXtMQmujDEaP0SHMxdQ6/sqY+4m3Ba9iDp2KtNhdZkNp8Kii56F8h
/OxFe880qiyY411ZesXcwIWqM0+3Yc6WFUraeUxhDRTm2cjZVtnM0vvWbM8TgMdOnHh44rAq5vgp
jG4vttRo5NyZIlzZEh79LZ5VU8lWsoHmm06dQz7GoQrPvlK/jc0ewxdkT+Yj7tZnk3vsBoi4jYib
A8tiYrrQhBsqJsyl37UZ8fdponc3AS+518V36gyHpfnu5YTHMvLJynaYlYLQnVCbnYtm4/nqNjNg
eieW9xjQl2LtlyZ98jBqSqqbkgSG3mFk0wRXoZ0lojmPSZ88hS1cKde+lv2Bnemp7bEuk8+lLdGI
EryT/+QWZVcrzcapgn/2tR9Mul0UjWmlcS2SYSuyXseUpSZng+6yaZP0IEiaOaVh1GTeUgobexo3
556jHoOoZucuUL6Utr34RwnXtgFDTixwsXkkjb5OtR6xFq/Bp2hEhJur3w1S8QzALLE6jDH7roMs
3wwPsvjsErZcFHL0eeHfsSDSNBIpSX4z7hl35UAs2ozS8sPKmSs7LkZ0U5HTlemXCgNa5viTQZCV
6dSgNC2+DURS0Pqcz0EXR5htnK9m16FAIZpYa7A7afmkEAIUyaKk5Fo14uHYnIyqzo/Z1CUdNla0
hUmbX1amvhAtS1z6ZDuUEdejA85IowswIUVWBxnLY4INPNJqBKoGBndvYTSd6aoxSni+GHtwp6TY
wWep8qzporf1hzMYz5ICWqevT2SsHqImr0mk2qFlC/r7sDwkFIDI7rwZ2a6DUtvIxUW3k3NFWrQT
TycCro5lCEn2WwX3RgIXJ7XXwnnX1sDaymrJvwCe5dDEa5xdArwwYqBVxPhDBV/BySlmZQsgOmgo
QeEiSfDwT+m9r8yj2nWsjwMQ0fdhjO+NSq59aG660K9WtY+6LKTjgHwGP4FFpUbOADdWLuZlFJj+
XK5NqOfRKcfbl/XObvHmhjZOesixITHOmcdqRtwZWjdlUi4W3e0Zk7vClcHDGEzKYh0QgEdPI7uW
0/qqAI4g97nmEIm2kxZeEfOu4KwfGxqAqRkwSRhVYKOlscEXP/vLKVGgSuQdlSHwiuCnxaHc5/89
lxItv1YDhiSkM1ajy/pJY4/4oJor4jndkC34iwHMM6ZbjEmULGbHfgbSUvqn5uRdgXtPLWB5zfKW
0tE1i38MRz7JTu9S/sFfJform7IdRdRKEruVRIBf/ltqkqvW/CF0tx2Sg9YVz1zlaT3r9CkBq7vP
oAO5F/a2iN5tZ76yHL2ZIvujko1ehil61eCMjA+nGPbiR2NAtkhYce70w6gnJ2mMGQx3mi0DrxkP
xAPOI62dDFUUtpZgwEsw4NKlPrOWDU2MEgVJJJXS+4LNJI6e9EHK7mGkxh3yECqPYKaTbtvBYfAr
kGwA0f2Bo9z6ucoWZLa9hh9566PmcLH+lPuXSbU757AdDcPphaW3WGXWY/Q02RUUvpi1muHa6+SO
HcNTbh0lMGbVmxn/MDaTh/3AzSxCNgAyoRs1FrQEohsrL/ZuLI9qfMT8oNhKWJkNBUjGuZ7p3H7F
vV+f1d89a55SRsUt02CiYAxLdx7l57XhApCksEx5jQYWZ7cKAWBP2W1krHd5LG5Tp+6UZ6UoR5ik
KQvlfAgNuwnpww6bJg51GjOk6dFYxn2Q2/OiuDxp4uhq/0H/gu83hk47BHHB1pfO+cr0fiuaSVn6
c2nFLmp9OOVyxTluzvwpoLBFOXMvxCWmM9aUgIyOjVHuW7zFM7dnRTVz4pBMTAA//AOAI9owVk75
cHLlkQjQLBseTApMqk+rL8vWvtrkGHcXY4Tbu+gfCgGf/mwLXAEXnXoZQUxIHzxniYPZpOMIy8I8
syNmwVJUoP7H69SJKx5Tr5ARzJ13oyJ5p0wuWFhSzIJkrzqoegrchyGOkPYhwGiHkrJ4QSMorO5l
5roaMz91goWtgPbo6KW2fFbuLLSX83XQf5BnxqyrLmEq25cGgNioc3Dd64QTajQCUI0d/ZyDFh1m
IR9M9IPRPLXoERHoR8hl7AoUo7us+HOm8pJxoEjG6FoasAE7E6l4UwyLf2oUZqXT+ONyzCQ4L8G3
zswggi5m1RxO0DuK1QqqUQ/0jbY8/YAlo3X11yr2OM/X9Bo3Aa4D404dYu63huVhNuFlNxGekSjh
hofRgWVsajoLNHQttlL8mhhJmvIjguXacd9vK8TtlIhrzMeoTGytlgX8S9hEufCZsXSSrjIfnUat
plmVLukziwKjtLYO3f6tEgmcthqg5W/Sl7uUD4AFLf4gIBoq1iA1aT02UTiYIDgx3+4yTbBdBXfN
DVjZaL/atXFQ2zlWEN7BWAPHJo/3bxwZvNgTUGiI3hCyMZhkGExqDCbCxiCB3axAzZbxiMQ4cunK
QmWli6qKPqp6fmObIOww6VbQY9goP4CshGNEax2+QGX/t5Z4U/M9bKvP/DiAhrIrcSg6jDTrcpho
6siAJ0p0jWEIsZI9aeAaPpNtqH6Wd8S72XrovgZcPIFWUCNbHYehuCSsTKBzqUvzYVbiKYPrncAU
6mN3HxjU93DM7sZ+JMad88pPYEKs8L9VCkKUy9aYodQmm+3syGuEl7z6bYY8WjusBFtDGu4IQFNS
GBOEtWAu9nRizw3l9d25x+LPJkEiFkuho5LgWH1nPLri4zSgwB5Fsj5q2j6SaHgm/OCFLLHdpGYE
umJU8Vr6dBz86sQAGutEUYQ9LugTNXcEvj9HO0yN1/R/c6c+TC3OFyB3BKTgCFOLtauN8cFEvfQj
5T4cxOkMV17t0hyXej3lhX0ylCzQYB32m8c50Bz105Tlz8xeXrzXZdW4KsVXQZLSyMSH5BQwGee7
OCVYjDMDHB1r+snRQzo5LwX406hb7ommh+C96zb/2BTL9JGwVDT47Lca5knVznFenEEhHDZgg/Y5
S9v2z49JmvTqSZbBdGD9hqLMgDRBUdA7yc8YeqKGRk7jlczdQbMGT96SBPuFbJRSrmGEy2ig8NGm
Eyz66oQSmpz2J7W7cEy6ThGLS6tAastZNQisaDqJbpdkv2ziKcHZgYpYVWgj+1xVGB4hVyT/mjNn
FWj6vfi7fFX/xPSf6r/0+d8VCPbg5pbhEzyWmhJOIDI4QcuMcgF0MWNfwLGcxt8I1SHu7FYoW4Pn
tMJobMKGjGYmXaeSQvshDaS/fffo6+oKdrRHmuF52IhbPBGfrCkfvUhp87bk4c1iQpaGUAbWXGjg
MGXfguUmTL4ySuodOw4ED4YK2BpLNG3rwKI+TcUeyNWU+uyGy0U9DbgQ6W+nNOIHrAqQaLyRaFbi
mJNPYJ//GIl+WiiZ0dmd2VRGD2Pnpd8JPtFJDXptPbGUP40QFGXjrRKenKlAoq6Y0phkE2lMBVmO
4GVPFgybEx92o1IDWIU/AUluR3Nz+Izpq85l9SM2pAfWNhOGWcz6b25Oxns8sdK7KRy8fZBow0JM
BnRkdEzJYsQgFTvo8TzV6wS2Mh5MiGBxRBj3KvhBimNftK5tka/Y6DQOR1xcuSYDJ3EiO2ldLEi+
oeIFTj5Na/wsDOXTSonOioe9PtMVL9EE0ReP8PhrVbprSYF7+6VLYWvjFvecSXYdWrah46SnVU9P
FUBUxDwTUKh4KWlDEGPx1HJENSs9TrdezUqQXjKcSWKyMWWwFfIaW9tvI3FhYBfsMu2oDsp+A+Lj
q3CAT+3rgthVte8/5j7mAfSxSeGL+piG9QMjr1lxK2ecNEaAIPTkJNFuapllWWUqN14NlB8gfdPm
mKJm+pGi+pqIT5YEC3HhK8PVp5qnWXVOvH4iJKNMzwIO29uaDuyrC+uGFPH6sPLhMWbSXYZoHUl4
d9Rrec9N47okBqXuLsimKAtMRZBNt3wrqf1NXIbQ33LiSuHOrlurxcEu2PG07aO+8fgttwKTZUbL
nhDXZ8R1roecY9sQhcSRM2LZ3AxdtpzUmg+3oIG+/4RTdxhzDP2L6ioXml2NMWhsPaxJbOXYHaUV
0Kvmzswn1nGy+Pl6L1JjX5Jk8J7QU3YsZR4dkmv9ZJEOAMggdKRQS+2AbNIJnfX8PtuL1t6bqKzG
HWZUlGAwlku8QTOC8NAnZK7wLUrCmxVPiGy05OaioHjYqRYU/yGs61vRijvvOURZWsKz0k/xlDfw
B3X1Ihf7FDq+oH/AOZInwLfCorOOn3nKVW3aiCE8QkFTbTS8XjJdi6IYPMs0TRnLYUurlQ2dBuwB
SIfp5gzbmnSmNYQ6F+hWmGockOam4pXP4tWPxsswl5diVIcGoVmmfagiUKVb9tNanUeTfKszXlCG
dIzJwdJad25CoZ/nEfcAkVSZDCZDMxtCV+bz6CHZK9xyKF10GHa84QeypZKjUcsr/9c4Wz1m2hOK
7lNE3RcFHVFxGNdrZ2MEY7UkgYwC3pFKX2M2PWLzWS0U1DviK4q98TxylWYMALa2ka4mD4kMP/9J
o+q5WvH0uYhyNE7GOtui3zaYprHQfNLDJ53/K60tm8qXtDTAcwPRdqe5OH94BJSeDTKu6N497Cat
OxPYPgtKKzn8AoPCi4n/0SNXUXwJVdnxpGs4DKlobhIY0XUAVWgdQdG5aqryjqbnRzrPgVKRv6Tt
x4wgzViSa4EMx9obU/fYJUAsJl6h5ggdkPd+ruFZBw+PKpSWNOvMjxHitoxAhEo4ys67jat3LFWv
psk+0DVivFA8oF9KO96oCJOUa/EcOwWxI7mCKLVsdkc6YTJITyY7W1xgMK5AjOGL3A5hbFfIq2DF
DTuDOWeUiSsS7uQdqNPIAW+DE2/qUTPEwmCp5b38wpqSAVVYeGvtVJsZBe/AVjFUGBF+WMdtqb3Y
zC8V6gz7AybW9VPTzUv1vNaATTLIV3wZdAfQD0k0afmYogi7SvFEfSMsCC2Wr3L+CdvQtVjwWVxV
k925XGqM61zg9rH9Ee2YAeSS0HBina05PiqsfTStPG+sphmi5jj70Q5KEhrVAK0AZGs6kd5lGI23
oK/kGijgawp1GLiAkVF4jEVeXfwEpcbsSfssCcYWnWRl88Te8JCaGQyFuDnTr24Y4Dx0Tol9JoHz
oZ+KeQqUd5ODrGB4T2WKvnEpS3DCpu8W1vlEF+99SmK/YRPSQ1mgvlint9RCjkwlZDUWrvFvq0jx
J3WuRP8jBdMu3k09tOR225tpaXwSzmPEkUiyjwHBgurITkpHyf23WHpospCzZqT7RHrZVfJ2EvWF
AVxto0dC4K/dACQELs1AVhzPShcm+11mSKdRJVy8I9Eq2+1ZcqbzGNNQrqrnQg1beTlZ2V111H2a
GocqUS+93GAesnZOpoTbyiUVqPKdc+5ssvuaQix7AuzCWcEiBDkVvswZoCe46ewHakWKaHTxTcv4
DlWy1RSpvqXcRhdfHvJXGQ1+Pqy+6ryihA42XfZFh9M/mn2YBG7Ni4LUA6Tl7mMkjExRKlxetncW
1QNcscL8qbwF2aDsRgJVgxe971/amBPTDLK5PEky4HA0hRT+2exJbAAjDY9tfMCh9mfirAM+CNs8
T/fILTOZ9WPlYvg/Kvl0lIAts1DiXtsX6H54gmNOlLwjFFqXBiqXM4q8Gp9tzjawe4RoAToyIcLD
oGbUpNGQdr3/OyRuU2FdW55iJhBSkdqAHG/O69zN8SN2N07f9y7LOVdEN9zQWqPTmKo/5lx+xOVw
ocoTZW3kNBJX/hRTK0RKnQLjvVDeCiAj7msi4D0BlfcMLwaZb69Y2aMmL5/G0027q7O4GE5Mqxkt
SMSHF+0fvbI8rYhfjSp7UBsPf5dfScx2fK8nJpUe3S6KGd+qhaT/RA9HEbQUZMkCVQFq17gd786N
oH9l+W46Kyg0g4h3CALZ62AmKEkXTEkd5H/jjAmGaFwRFpDuKtGdFfYm2u/q3MJctqL4Zq8+JQ3h
Cm0V71zW+LanU6Zl5I1fop42p/waR0Vo6mlYylKgdkYwNzcbQ5shzQesDKBHOkB5MfNfFOr7vGse
hhDI5+tFIG6YM6Gz+WoKsrJO/uQh9+FU3wkwbwePcDb/nbGjA3j96OLoY1DLV53Fr4KWQqOuP9L6
Z5HhnYygTnBCgwFJ3QMkO5AG2qGXuMnKypNy9knaUWsjT2lLP2Fcl2kFGai9mjhS4AbU9TLMG4Kf
9h2Dxd3JDnDECspKCKoDotCn4tNQinMNR6UA5r+ZL3O4K7xsTkkGpCbNgizf0bzwY8vjtTZcNrJ2
pBr3KuCahK/QjhRIrEgbYvLigyoDU1ZkPxSh5SS3ftGvMjew2NBqX870sDo6TBNYFtEAaDKQzJS1
vepWwA7iks3EQflD9tdQkGYgYqjsD4eGvTUMnUX1ZX08OazFjHIbB7GBt2EP4KlvPrWiPkstVGfm
ECn9UJFMG334MNl+KcYfDMZkjahVaKF9l/6KfEVLDtebjiw+eTljUVdDwXHoDmamhpdUeL0gCZCV
H7Z24lGOqIXtjHXQpmHusRbZP6TlO8VQopJO10hxS60viJU1CJDPCHwDbrFV26WAvqoG1VC/mEeH
97bJe5ua3aNizccweke9OIvGvKzUjDL1k9kmllXdR6tm4EieXSE/0zj7WF29XvcwyhknyerneCMS
cH8xvXWNEdQ/SaIsfmPIfiKOHxa0LUtCDNeywzLPZ9wQ56irCJM5ITj+4WomCb0DLzPPPVtnn9LB
Gt5pP3iXdnGCjDpdm0sl85Sd4T8KurgqNk/Ye+n9qiJus+w39tfzKCECE8yS4WEq9LtNJ3+Dt69B
2VPXhzOmOa6yzKQjsdlwOyDocYNJYVfkSpDBYAQO4FvG5tz6B1NDDSjsYZcEFQS0LCGCuLaPZUm8
L8HrYc/wD/6osULRpxxIkROaZTjl66ldmwAzuGwe1u6Iykx5jgHnr92nKJ96YgQwiHiCp/DabRBB
nFR/N0DTCinnsO7sq9K+CIAq8XVrUuGl1ZTnqp8vXNartXop95aZ+SU+F8UMaOcepEBbtFAtsnME
htY+QRx2pZbDSIu5zaQUnUmlO2eAzWuFgyHu0Ww4kuMNLlPvp0jlUi94vhvs9WXocutJGgrC7rLf
iV2u2u4np6+EvXJ3clS6yCXVI8bpJ8q/RUtYsaFcZsXjlHWBrhahbX8gzNKqlF2wGLJapRtwZMZy
YdC1vtEWJzOv/fVj5rbXw8XLd0IGtEw5J9xs2mcow9J+6wq2Amfecut7ko84LVx12Udi8Qu25nnG
+9qcefNgKFS7ozr9zLWMUaIIxJHbGpqRnM2PslIe3EnAvuEz3XWcqyvGhgXnKs9l2poAHfYXLJx/
injBzb9X//ZGGpqTHXTwqTrlPmB/dGqyNHt+Do5zhlsMvjF+t0QCaFDsT80g+SNbRAVw66+E7jEj
Zlmos+enHpMGlcFgjIcHTRdb22kXW6ewljLDFAgdh9wOrdhi8UVez9NWLiqsZfZmYwbdVcfmbT3w
kLrGVXOxUj0sCYOF+jHhgf4cK4TPOiixE0lOHk4SBUqNfkoQZKLAOR/IMITQ+SzHzebvVNJDJ9n9
UYH2oQ+CPHUCTEfnSFUvgm0vHB+C33QqSAW8OeG1JupE6nizCtlVq8DEdz4tqCsVBbWwCWmTzKg8
+u7OJefOwVHO5LTOGmPokI3hcBqJ1CsAypIpUCkT44nh5WDqB3TpftkSS8ux9Mun3SRMUdRoVAdE
IBPDVMoW2sGzNnM2aSrYvCBtVFL3FiXRs3VKP+uV591jAiwoWFrbNZp/ZjzqimojBbgwmdGy3Ssw
dlRMlpXtJ0N2LEY5SErApZlK2YM4zVwz1lLtJ7DPSk3IwqSrl2GryM9xotwlSX9n+buW/fKKRU/L
fJ36xYTCROQunV81uWZWnywocFVEjVeAIRlodZow8SdIBSD+Uf1F5ZXMGqDi3T6l06EkvSfOw0Bw
dlzOa+wh+x8TsHxynN0cVoRGV13Xg24zZcEvsEjIynkZ0kfmGQWDlyeXDQ5MNWSPIzirc2FFJszS
1nKdieZSCyn3JJNnbDrdZU0Xg7VQUwgb9EuNsAmrxdfsHctOxnKuFhfk4ZMOq8dsSG6JN6Mr+hs5
9LvKNrXmu58Oja6c855wLwHfQc4uspNcOt0+24R8Taqutz+3incqvqppGRZ8CNQXmIsRVnUUNLPE
FuIjcZojFjcfeLfEgrGIAKbT/ZodSx6lBKVpRbNhIfCipCI2H/vdalGNgRnFr9QknCX+PTv5NSYu
LInXmHTHhY1eXyf7FrQRQ8rO+lNwZTJUHocIL5IpHTq8rHbrrzWzcLfVBO1MdTxNKVe7DNlyfsZd
8dKj+S0t8BPedrteRnWhYsF5aRb5BtgYyvC2e87K4J57Mb7SXv7Q5KvmdnTJKQprMBhCqwPwR3rL
bFFVHp98WyU4gy11wuJINw4L8VLB1yFRrLWy925QEbLfc+64I8Y6Y/k79JYXx62fE5kRWzzduM0a
jI5CA0gO5RAXglqcMoibEa8I4Pkn0oj8LrSMrjs1MRwuxSXDfMj/fepSwpT8ayjN42YQrUePE6Dn
gCgktLAlTqxnUyoHveTCar+mFZeycKdf5b+5TvzoZymcM6n4cwL8wRSYveZraso3cA63RueZCUuQ
5s01/mE9GcUXiwVG9AuHOEkV1vJD/jBT5mRaJmZ2W7Qt83dUA+SiDbiYeSzB1cGimVxmDCNbZZpw
WIkkvFpZTezt1VNYD2lsHiuoLmI+lTSLNYSUFzLAkqHQ14jZxMbjgh0P78dqkjMineTAHrc24hKn
/zH2Qfl4bSZ5qpR605cidKDLuyQhwpvh37YVby5Gj/PB2s6HhOMFl4C7Tvw8zS5uSA1RTdzHmgdz
nDgqMTRro85vMbNs8SWICCPvIkShmVj/lMDwz44VRdQSgOoSgNi8HnokFdfETpC6GZ6Ggq3P5FVL
5dnt34XYvQ6RFfATVw0VjTbKg+ix6JjIhyXXBKvR9Y/JO0hi7Trl8HU5Hc4E8iR04Npmn0cvapbf
WoKuHBV2rj2/yn80DHgVvJmpGUk4OmfSExd6No/NqjPK61493lZWffEjp/qIy06snwZrMLWtQwQF
v4jZzyW0EuwHVO4onQJ8ngE47RO1wf/WBWByarLnhtOGc2mxYVNdFGuADNUND+yEWARZD94KAzW/
BezfAacA8BXFF8tiufxdgF1fi/TToC7FSKsHb8cAhzar1BY19mBRExph47Kw4gLf1jLXqYi9JjPv
4sSXl/GFXrDXsuzQMqfP83VBxe1SiEJgB3XRuWmruWze9/087iZpvha0fwpSFYb8ijCsG9j8Fz25
JGCeKau/NGelGgNda17CTn8DFdsPWAKlCD6HDdWIJ1+SkxZvOAym+g5Bm54b07vEKnzurvTJtNUU
0iDa+aTeMrDx5vca10F7PBg0MlVsMVTzRiitTU4ZkI/uoxuZy2qbusHuytAv91St2q/JqrxGY3vF
VZhyTOUkKtnrqW/Qchvigcdq3TCa6l+SZNZZL8pLpP404hJhhmSdGbumBHx3+itmRAsLaZ0aqSYm
sSy1JLpyt+eI6tCqBnsCUZ8s0q6Jng47lYNkGedYVY5MBMllVAgI5QTLdfEUZXSLZP1rTnn567Ts
SvHB5NyHzH3UZOlu99eSZ2xpvVR9pYAxOiwxzxPEq2j9Gbe/KhnvAidCe3RQiQmJZW4qGEVTBop3
NC+uQXahz746mdcpVX4x4IjOosooUx5V9LPb/OXSRBSCbTnnOJmlOlKd4lY0+S0qonX9F8k7SGs1
KLInFZ9hvNiBJQinmP/yf7JiLrvO1QE/rKA0e5zmOtucjq2vXJWnhX4eQyZoaMinfuAugYqyEnm3
5b2p/iB64hHNW3TjpkMQA0V8A+597U5uwT6P/0SMJbdlrSdYuasF6siIFQPQUMuLmhWIYNIeeB00
IOUUKto4VbWDGylsS3gRrKiuFkW/KkWIMpIa9WMxMgwnGpNc83bH1+VvDu+pg7+MWH3sTO7KU69T
f8UUAPDtJXu0jwXchYE9dqBGmNdoimEWOKq0dXu3lqfHJ9x+FKhOF7v5Wf6DP3VmEVh8AlVNt94L
wzuNb3sxPx0Eud7IDsovyHQ0EvCzxPT6AeM8V2N5UYWxj//7MOhJ/x+Wzmu3cWzbol9EgDm8UqIY
JCrZlqv6hahy2cw58+vv4MF96EbjoE+1LZF7rzDnmFswYBjOy+JMODpZXcPZnLs9xPosIsRI9QOi
o1Vmjj+/cjLPiV246mQio9dJlvrSPsF/oEPAGIVorKKUu1W/Ew7n5NwWnz1Q40xXziY8PZHs6hkN
b5kOwRpZvvzakKjNABh0AGjIPf4kFjfuewsiw2xGLoNwqdrTpOg861zxHJ7UNqXSe5tp4PGo/BLn
Gl5lllxLlV9aYbrM6BLFzbpsn2kAPGvuhptktM8aEu2wvVqteiFrwiOAVQpxaY5qphXmW58aUKGM
UIOu05O5kxh2NMP0MZITU0u7aLDkstlDSk4+2aXg+sXgBaIIKYCMzUubiCOQ98ht0rH1P/icuePs
gVp8fnAC1rOT6rmDCea6TxXisQx23v8ie4v8rwc0lvTI2DK/y4HzPWIUCrkmnnWphr3bnYdYudB0
lxpurWNnmjf2+Q9Dy586QYpRsryJLfHKwIxE4tVFGZ6UZb3F0P5RwozsAIAzJErjVVLiqdAkh2Ei
EFvAiudZJCPoO3VdOPWIm3p+bLqz3e9o1+r4b2jJUicXYiv/jTCSB7K5AdLOsr9gh9IB5FJe6Acm
LpTVTEIq5VLJQqgXPylNHGq7/2nL5ES3zRbDOtlFfYIljRiRcUPMf80Uhm5V9wIYnjwHtT9NmeCo
64runX8d7mwnbAyDv7pSA/uNlrJhqtn64g8YXyuen2snP9mCPzOhexoG+ATEv7n5qyfAagIQLfXz
DXfe0Rqxg1jWLUGmkJ7Nilq75jxd0MyMzYVYrqZGD0ji7naJUP4b7XifykdhFl67wjbnTvOiJSbW
qvSjBwv4jalI9m7Ezl5FlyQ5k2sS559Suj22xnjAGUaE+Jw3/Sm14jMzqieDVwubk6RoTMRPg99i
MSRNgBnuaamoqp2jJONXZDWts5iMEI4LJkX8F6lUHpk54QysQEhUaKGGrxkI/9pLrCkeBJ+wXbxN
AORfV16fr57KCAnILWPF8rHlNwUfGbiFmmV9gjAS4lFj0u1xz6zdedZwQscroWigUtr9W+/fMMra
k/iXWSSFqeEby47veErb5qgjbqXW5T51v/FcFgRbl9spK3Au8b7oCBlhuEsFA0JmJOtGUBRC6XnE
VcWzFM3+rF9IaD+kwH1Ja2CVJOsXi+hsaHZ9aIgf1GJgcRHtuZP0oY6h9lz5E6q/keB/F9scSoUK
ar5wconITAZ3Vm+7VrtBwCcpTAMBJnuRah0jkg3pzhxhxUZn+NuQuZn0PohTmCsHbWyOEH9nZEvk
TecowWxbVOLraIxhGXuTaFxAy4qGDDXxd8fPxRY4inM7+dsLXzklEAfnMxLcoSmPCskFVU0ZhHnU
RnfgzkQ/azoTWo4LCKsH+Z5pwGc0Ikd7UB3Gqxg4DUxSeigLTUHiq381cx2iYz4PA9DA4oeiJETA
l6GkH7FRSWtH0QP/sCdMkLen9DMJVyM5tfBmSvGZIJPpRsVWeAe2an0SdPsgFOihUNb+mmDkrA4p
SQfx3lnYySFwEQkEJ3myYXjoh9jFElWzIHJFdjWs1A8GUbD/oktKhzYSgoyScdFIyuEQ2+AgFjgA
6/ZUiNCgjDds9Y4lIdEleRPXL9c6yJs10GfQFb9WAOxJc8+w/eKtSiYhUMmsKP6sOu94bSKmAu6k
wGFQtHDV74oA+NPeTOEpVA1236uIlwuPnbKRFHMycbn3MrTqNgtGwWQXDcTVW1byFOqI8Y7dI5Ub
ydskt4dtKIJ7NoeLTONJNzIrB1EEYSp2QSMA+EMtoEpci+klRV6d0ut24GR6gUja1u7/mwmqSpb4
rMwzB4VwLv/bxs0r4BzZsvAyqMb1jgy3v9zpA3+ZUnHcosnvUCnoC2QpDb+K8J4b0QdBGQmMmwnM
nDT/bO3orvnqYrbjHmpZ9Szlr54rVpHKc2wXb9U4n7Ob4W2DEKa1dCP0eKzqUElx+uORUQtUbJMf
0zK2qYXL2fbNcl8cz9QzjmC9W3l8s4zsxv6vL6YAxmYAA9tOTJ6C6Zqm9XUQIgKBVvypfybCcxOh
O5ZklyWgGrZEDdMUpU5yqGkigfGxFh8/Emh8SieGKfJte0TaY/YdZqP89zgXR9RYHBnNeB0VGIem
4AEhxKOYGo3XLr2nzmxscpTcMYL8SqOhPhmKFymswqHjyJbpT4j0nZUFS7JesLfyyVi9cCBZkUoY
6eDFssSLrE2XSQvHpfDX2PJS9SpwukT5X9ksgkZDBfyxskRGjbTQAcVIF6cS0MyFQHg1DrL5G0wV
MpWsDkVxDdtQzq9y/eyB2/1dtipoiz5oMarxrmJYEcpfiEHdaoo5eh9JOV5KJAbfOuQ+tBYqgno7
p0VaXtIZaewPJvgU6MimBkDry7z+WGlvkOlCCTUQk2kccL15nhKNMdBBRzgbVcVVbY2rAvVgrSVn
jdfboCm3ynIHtsolW2UytzirnW0vRhmGZ4wmaahOg7hwk9oFGeQ1eONMr2/0s7xBWDAZbi3nhkJB
mzq7ReVTGyxR+YhxPLCIIJBx8S1MPM18MrL2KDJHoxBCDyNbl2o1GSFQwFOMNrrbCtJrntEgYAUq
F4hJ3kgg/EpoRoZ6WOb0A1ET+yZD0B6OJLB1nF7JotFDYPSuJp8Ahe8NnpuqsOFd/K7BGSulbM4N
b1rctGdoiBa/CYnxtaeip8mAxiS6Wn9bLf6/0dPkOWT6Xg9IeuFkrhgqBTA4mFBYKCPoxp6R+jKu
0fE9Xwmpaz4zxHJ04Vv7Jug4ZbINsHX/JsTznZJoEOtnibA/soa7cRzi+p4RK5GYFZdU5ydjOM7Y
h4TqBC7iJA+DW7LVYudw4Kn1ppL0C0fEZLys7/GfDIeY/DE6JRhw64BetIzRmHFAWwO7UA5oiwO6
EDPONzuFp2nSeXQG8/ivZk9Cxvcs795nupIckX6QCGGvpCzTcQmVyTmh5dkTXrF0LF2IKz7QMCwL
mPihlH4aQvSqK/PDyv8qeU7kJmA7PiUZINZQgIE3fauqfQW/x7PT12uq+GpRoL/40SpwH+gPWuss
lAMdPQtyA2XKtUA0Iq8pSr7DSlZJpLSn/l+fKaiDqSWWxtXxQeN3zbeBAC50pVhHYmTWCnCF4dxG
8UXmfMwvE5h5g2mEpTOkKzSHy12FiKji5xEkEaWE6Fr3kkTprVLcRLW7iWDFgLLAVTBLjTh1wL1Z
YH6wkiET0msEsI1+LktsAiHK/EDQ+F+7+LyoUcAk3WJhrVO998y4IjwWVlQHysy+xeAT7TAoIb2F
FzvxFZefCgaL38wB7PZMo7tBGltFT6ccaWPDtfBqcQmq1zw6J8kaVOUTCzPjAfb+7PI13Bs0egZv
Eq0TcY+lcFifEJvnxktNTNXsL7gXdZXYkfprrV7dlDEreFSsd9tf6Ago8e19TelMHWh2MZB5xHTq
nB+UZTarM6fHOI24nZQNZDKYHtmb8nwADSgXxGzkq0hMvsIB4159QCm5P5ayuwdnvIQJThYUU/lf
/LIMvHkn8TEjmWNpMh2zLrlEODxMHcvsXB3GZPCWE7vKDa+DJMterADCllyZDDnBG9os7If+qtxk
0nTOsjudYILAcXNFqzytJS1Bid0jDTLtC3M74k6oYJZHbCo8DfzxrGugblsdli7m95j8u4twEwWw
tLFwRz57F+vhPl1ECXSprrI7IlqeT57JkDsylcweEjLcXPxQSLynzoLYnZk/hWCEbWXdZs1m4e9o
bwkqMJKgCP3+b2vZf66krr1RSxyWjBPaITU4/W/MsTOwnZXHj3Xfu0sgHy2bVzMlZT3U8voqFPJR
jUkgy9bHGjWP0fPU0gCa+rCa0ceVuS2w30+eXKD1dypuayVbGZLMQCP45+6/dv2SVfmmb+ZLRGqX
krJU6B4xlv5mODRxe3YnNrqPJJ6Cenp1TEOlu9h87tAfiUfnIC+bk9EjUsGmkmMaAvVi4rQpqUsM
f7PE+1ltzKNTyp+RLh9r8ajF6iaxhyeawE8045x3n/q8OHT1oE1Oj4jlNpHMNrmZntmxe5xCfflC
LOMNikmftruoKvh02zOKgShgnlD2FVm8x2GfS4VtakascEHFzQJcsM3sV52HaXTQetEmhLKiMRra
yyBjQJcZ+Sw/RjPfmUQ/LP0+qAY2TIGA233/nbvSDKyLv5SpgMqJJU/BjQvhnCwm3v+VgZZhaT7h
pb6GiiLmTjDlwbOsyK2jA2MQxuoIYeMCZKb0PikY1QW89Qy7NIZdvYCmadpH79VFMCN37M56VQWz
UvqJ9YzMyd3YtzOWwx8xcBzMRylpAiGGToxjtJp+lz2mbbbEooyVQkz9lONgyo4q++NSl9DAt7jC
CIDJHky+SGxlm291ILUq6ZDv7LoyXFVfWGLXYtrdVkPI7zaU6mOIukelXvFRAR79Svh4FbTCiPMP
WiqH4/8EsoIJWUoxLkXXXzbLOKoc3AZZc6iRrGgMRrZ57cBman2oHvaYGGfmkYegRA8q39UzVMaB
Q78GUACOPcU9yDSpnU3iDgq3pMYUs/Ww5V+UthjUE4azOSPLHY1bQG1ioymGxAKHhlWFHcrbhRos
KbZLzFPCmd7tMFPDzhqZ0MENXSoWAGBWSSg20rV/44jzos+ho66YKPeS/josw63qezQ7/1YiMk2M
6tnV4qCTaphdEtu4fL4uTXuLTd+8oYJWVR75PAbdzDwg/dCbJSjZDaWySXysfNUxH5nxF9jHVO2C
iDmCFrYlPv9e8yYNucUSByWl2GvgM1vvpjVSRm6eEurvsi9lAM3a2u1mwV07OKfmH0N8EBgDz1vt
jOP4pdSfqU7ITLmrI+xW2gg1rdw+djJmldsAWUZ6TxXavBZ8z3weu/G6aemtZZEs6dLtN1E5M62C
LiR+tKsLqvexrE+0OsfZICHzSPYEjz7mIaSHRGFvG4puzNFKd6qq4dITeE54I4Hb8Kwd5DolqQuw
y8DgTIzY48HB7k+2IzBSeE/m16av8PGn8x6SZiHUM6Y/0R4ry1QqntCNADiB5AwzQMesK5AZzTy9
HBwJG0x8V4EpFUnYGxLhAdCL4l/IQ2dcHhbGme61kWmk9NxHSMs3imkkLCZkt0p4FHlFA1K8l0Tj
NsNlLDRXplluNMb+0Vlsov/lCo4qGQ3met5l+Yx50Hg6BXb0FsT4E/hRsDDUAO/upy0EX1KqmN8Y
k+TU0L1m1KgNBpGk/pRJ++ugaqlsyaJ9tTIdJbX3miL2IcK2t1m/mWjbb0mLY6nCuMc40Pik1cCH
VDgC/LaNkFG4bzK7cauL30ESDgPnL2BomIMIZAHw01nSy5C55bdQsHcAxMxS2eQbswTT16efwdDc
er0w/HZUi4QS1OijRqfcOLFGqVvgjX6NWmnvqpvG2gdkjCUifuLWiZHB4avFODAACM5JSSR9AVO0
SgfXbxG25vnYfDSJ5SOufFhxzdTSSRXKC6l8cl+JExum3Ap0QGow3008LLo3SWdNS848YHveNuO1
wo8cefye9xpP+dwR5zDrPFNFjT0epxTyIGkiA67M+jmRRyxx4rXzTzRWl3SgfLKCGCkbUgKswCp0
s903Vh8iSLZoGI1S99Q29nrEBKVntCZSExSMrB12WVF2axfVHxLFX1JEy+Xo19sRff/RzB+QOaEJ
zvhQuinIV5XDzmkh/IHzxq0IlAImaaeDQKAqL02mYvV0VUYMmhRhWXQ2CT3qBO0sqSHz1UPer2EO
G6G5VftvqtlCQimX8kPcO6ZrefrqMLMupJdYy3BkVpjSN4yZgy5BuVmOfB/lt5VkHL5sH+fRHP2D
u0ohnAojp4dIXuh9GUk9QLssPqQmOmr/Tb3B2s5O0ZML/2UsYAy6klqhkC2gCv1HZbltMfqKkaaO
kgmBjvBfkTbkOPNxiDEYgyZoGYU0pV9OCeie31uKLncZGIxWNoQXzFSqiWPkXtkZGqm8GMMGxI0V
JSHn08Uah0uTxeCxe+png9HZQwgGIC4bK1aJGJqxYh3VvRaEK2Mbh03BpG9Yzh0kI5L7Ku3dQuxv
WL+s5FcP7wEkWUR7PmflCYV65g3o8SJpQR/qiCrd+VdVfW7WQYMOU1Mezb7kqP1jAvUIbMdgl5BD
LyNlQh5qqkbieO8KiNtIvK/K3oADoKdtkV0IPX00f8ZL9yKVzixTP47ZZbcAGuEq9P8mySMKmHzE
TsSbPHO+6G6WMHUGxWH2fqFMZ7GIoGK8r/HfMdcOCWN6POMjnnHBbJ3hWZUq713q5r84QoDosNtC
LXNIQKW1oBVURpzDzoOUaFFiZgTws1Dq4fxaOZVWceQX8scJx2/3ivuVrLUP/JDiFJ0hJfUwMhyk
NMlNjLF7+FVsGy/z5Kxm4zTt5KRzcau0KEQ0gKwnvSNkPC77xg5ZmshWphIHu86O+ibeXIs9MLH3
PGEFGc8m71dPYC+1Jg8a+Wdl+t82QWmr8VlYu8QGngJJt+q7HpuIyHEVbIglDG8tuBZbb3y29pq1
z+l9F0vq8XGGHiRwYKYIcFNLPho0mpC0nEWcnOlNfcVK603vOZCnGv5Nr4Sl1V/ep/eY3ctG+GCW
E2AHM2jcftcqoz21cPNZoVAnpTcUFFovguonIA1l+m2W3Umj0Zrq8ZIl0kUb1Ev2ZtJojTg1oXpS
D8Kjyg9Dv+EEIBq6Gt3hr2TOp0Uqsa0krr5SA/4WrAzr43wWTJ0fGJOrIvjmeySCCvExoa/TqdWS
Uy18DWrpF+LHWlsO6FA7ZlE2ie8zRjE7/jYkgx8FkeDMO05+VEFQEc494JTO+rubSSzkTKH7QhjA
OQhW9TFXkSuMqzc0ma9zmwFyS311IRUNT0jCpkFLOtcmSLFF/To+4q16irkUJtstulG713epdJbp
g8irm0JoqUqQHtcGd8unnBisXgsgzaBxN+0KUBpVIt6SGM1ZYKCcb7ZPLDlJtL5foYwlyMX0LhxF
OhnW9Ij4MyJ2k2U+zbh24uQcSxbB6d/m6UMA8iKBSSh2ifWuVBeIucYFHC3jdZ5n3pVH/I8dTazd
E9Zq4m3Nt3s5Z3dnPSLJ8sYCNBBk0Omhd9O91WHsGrxA0z7cw0cvOzJP9W5CWUgfYHOGuZOCoW0Q
nS/nazWSH7HehM1gHphc2w64RAWcV6vOKfBQg31wRViUkjqlqRw7CFTYUpqD6eVGAlEcN53WX1KS
Y+SlPObzcq3m4dZPGJ5gRIse2uDlqg3DEeqWyjZUQRazlAy4O3vtcF62z6LfbL3lJ9RWR6g1Bwht
0XCNiSYk21stbIGs/tkByQNX6oi5qJvDdYn8fsmhwLudGV8nI74WH6stNQSl6vQqnT+vbORYqB4P
8ydDkw85gcJPP4PUQRbnAElLgoVXSSMQU6js7fmsm+I1idngIhkhHiadK9pNERehESbRdy4m7kjK
ycK2ythnHx81KaQD2VmdAtsIdiEdn7axF07Nk1DgJ+bVldkEpSbAfE/eQrF0F4s8Anj+9OeDRA5h
AWwPh0rH8C6r7hM0AAURQ8KcngCsRZKI3mUHUq74z8mTRNZhmZrbINjPo98y7rn576aOrPWIDcL7
uxGokvNqbJLPGv/ytp6btf4ETZ04XbP4Tbp6MuGYBPkyv0wCiMKdal3UaA6BLD9YyNBwY+VGapuY
8hU/caEcTcmiBApwtT11rX0mQ8xMZHjkpnSPJv2WGmQJIKE1ST/lFOEtlyZugomaFK+DgFES66n5
p2c6XZIAFzM9iHEVbwXt3fJGqCIZgEcBB3x87X/UIQXbh/ph7a9pb1xbUv66S14EeoNukHpXGEtP
pN4FZ8xIbSUwCIUrmDtaiuueN0hcUIBjtP4znZK6wgzPAfVmamCGcHu1Md5FsJOLtNhm8aYV/yT4
m2AorG8NQsdQviBPYSGB9R+5K4F0mlz78k4PJgrNcjoWZWnRHuvyneiuW0K7Y+T5o0MqtLx3a/ah
yeQS5F/QVT+szLam+Qi04FeM1mo04Gi1yac2RWCUiE6Y/PJva/6u+D1EWXW1SnB766FmHOx4LGmc
5xlcX9I9hKR5NGlBopV2j2xcc88YorqCsripCLJP1dueVlSRiwS+oMmRYQqWV+Vs/7t/1ZMKYb3w
T3J8bsmczJ/K9FR0fj9HBkQrH/V8cgWojVYNl7SL0Hnzwib9EbEBbEtXR5O6fZsqdHQ58gnNDWI5
O7OrdkfCBQVHNoiDIhwjM08khrvm24CKdBEZ5RA3XNLcye8LA1FZHRwhZCppN6MejrjJzZBANqEY
SV1UgKoZt0gybgviC8Ha90g7xzK5ycSjYhWoSUAgym8Rb/PS2oZ5QHT5jFq2t5VyH6O/Rt/4KGBm
JAdmP51EnTQA9L9jvj3aWnlk8ArpjiQZO/FLwu4Lqh+FJTVy4ka/jLgJEwQLOU6JdM3PZNeaTxVI
DnQg9AfWBo4SlYeaWXsGg0Ip0K3FdcvmkB5dAbnZWJMng+quWbmSJI2grUbYqW6jN5eNF6Fw6kyG
igTYiv8Lp6rwFC8IRv5s7XdMpzhg0SR/j9TArAk5utoO++XuHttpjQkIFgmRGGFfCByJO5iS5kSM
g6Ff03G8j9RTi6PEmS9Uuo8XU4YTRNxfZBI0NbQfvVy8aEqcVSYnWWLfcSjRihHZQagAIQ0GH/+C
sDZ3UCd3EnHZ6eCSS4AqJUKurHwQlms1irt+prf9CGsYTRYwgfAWMCOenRqwUoemy2d05Zj4mKqH
PoNdAQWrX5FaqJbBOvem1qFMUJrCCkRZvVzRz1Kf0/tjXjNrnCSZ/JYgYNdIhyXP7pQUsFl+MqTI
GVLkKaNRseZ7sVJytTpxcbU/xoJX/JQzb3tsuVJ/aZnWjs0K3cZkMUTZdWjobRUGj8t2qwrYyFgH
JwNXU8rOYQZaG8+cIEd6Xl1+JYiCBEsOdUsIB5DHyyqg3YeBZReViQAiv80SUpeTCtzG0knpxjq3
joz12/r3xkXzzGcc2urTfKs7sLUS9UjlTFD3iFOEMMgflFyKPKgp0/soedEU0xGdc617ytPwq9HF
X2st+FM2HQca9ghRvtkWgaXjcrEUX+4m+AjrVZVhBlV3sxUcA9QdkcM0wazgesEzYsk3GviMqXyB
RY2SSMf0Lak6RIPSjef4gDvcIuFiTGtiND/Bp1IoWmAN9sHwpTOuJfknLWz8iDt44stEVlIoatCU
zB2igiNFA/bzYcnnWZV4inkkl99Sjtb5zew8A3JJ0hXXRuqvEjULqnicFBzeA4f3TpkW2Sogl5cJ
Fd1KWmNdDScBoVKVHaAN6I3gdX/UuPrYiva9xIBvzApz+eWhC8ZNUYsrKhKsC/qlPkofUwfEKdv9
4P0xa3YCaNW3F5V971B9zhQ5xCc0o3XoySoXcbkmPdi9sj3HaXchvQXNhBAeZh3dEoEsynbOa/1s
6vGlKhrYNM054SQnCywl90p9s4BN0ZfYIsaluiFzZKl+zSkDdSXFO002eaKTyDFdyEcH12xN/rCS
3r2KB8D9b8l6MFZ2G4lymWsSvWEXrlV07/aFBlkUMqLWVaTEz+qP1FI+JCgyhymf7zPTSl6/iuEu
O4wJ6ZS08Gofp2eG62jrGX3iFqhFTuaULo23TQc0T8iFjv2O8gtkAximkANawRCKH3RDsaahWItR
LlecZZq6HCo5bETFqREs6/E5gW8u/dn4uyxbRyvCTgvlXOVoYJbwgRi4YTeJq1sTjKA+tTuto1hO
FdAusF8Jgxd0/bdsmjGJSLbKTZE0Akbc5UVgCoKZ286vmrcviSlkNe3ZILVbIFCAvbCU4lsSTW8r
jwdAVVPf4OSaXqU8kJg6YtEcMhCnPajIBaV8hOYCaGZLArQ4pywNO+B56tuUhkWRhpUa6P1EjlV5
luibY41JlEev46jkGcX5eqxgnyQl1AMIJDNiwC/tG7044pxDqf4tm8pR6r/TwBqpxxOVp5AH2lPO
cLUk+GPPGcqCetteotB+ZjiURO0tGxEom3sCyOYWEEi4lxHxEZx6ihhcVoCOPZEWuQlz6TmxrG9I
1VrQ5rM+bduPsiLzW2H9ka/XTVauE7ygNXYHFfrFQxuJUGq/LHUKI0NgUlBf02K9Ghkdihb0hh7E
KuvAUg5M4CZsKlGAlYEtbcREFn8T2XJ94/qdkN9rki7fGz2JFwKUJJUx+YShrR6O2/N7FfgaP1NM
0tKjL+J7EfG28T6tN/l9YIlV5yerV8knT4kJaJ0pgPfv6ymem5Ah2TmKlzMpV9h3Mo8bn/uSAOze
gGSh4OOEXL2AtKp+Kk2862/zVzzgqH6w/7lY4czSAVtfoMo/Mvupxhr95IpNvNvC5uWyBrYjFmRv
8YhrqSz4fu2eu7F4n0/Nj7Rg1b0obqsyHv+P/35npG+qxBa7eSum8TAvCKpeU9Bb8ZnLGOWJhLVi
/ACS/GepkBqqYMlQ6pv48WU0BriprX1UwdNiLu6U8jlJDZOGk17D35VGtzaRl7uRxSolUb0taXzs
qQAg4iD5QwWHuUAOQDIE24HFQ7Lc28uylpi26kv+zkO+xpAC75GM6gYIpIpBLjJprH96qB5Sn13k
FfXPRJZLtQX6yWR+siF7TJn58AS6naKc5KOCq37x2CC4wwNvTN6ihgMcRj4iy3VhOpkxebLg05Ys
OmIxo+LYn4rM2Rzrp5arM1AJ5h0FvSdJTcjD7fWosks2TH4HprMzwIiRwh1ZPCVUjtqyJeeH1JOJ
Xi2j/hhr1SlY06oEzS0rozb5KHAIVWdtMYkvqoM/CcLNP78ZuDfgcfiw5kNScipvoE6JGmvZQ9dN
4rW67OqA8CX1EZnqCQyttpymFVniajgVUEEGQKeRTXBNO0msSU3jFLRvc9u9b6oEXdIWSd4G/khC
T5OwGvUaxo4rI2avLdi1mpcYr+PqcczEaEhNpl4G9qM5F0+F17G5jnDJGYEkjweZtCw6nYAfknPa
PJfHXiM+jdDNoe1ObEKPJgeOJIXlRqkMqgWQImh5cx2DeMQyvqKYYDiDQt2SCGT/l/YIeKFt9PId
aI1XeDJxahFrrF7p2GG3dJfQdEK9eygC+X+5calNuFPUtAMQQUMB6nqopNtaXIYrfyDi5gN9aGCS
9ppWAcMVFoqx2+hH8hX9wokrZU8cPcsc+ADFwwj/7ULyTtxYaGFuspckylVqlls74PUF45Fx+SSI
LEkLUompkkwCrsEtcRmsyASoQhiAKsHC3Fj8HGZvJiYQLCr0FmWd+FZHNwdvLNB1yVx/jYrAY5hg
b1Nz9ARTfSMtOQrT+zCSIzTCsjSchrd2JNel67htWgIFPYOYqfxYPdYKpjSRcR3HKB48mygVDfga
C+8hp9ACyVfRUhszZ/FxW803yVo+RKkDuAuOQ4g+m5eRdi4rf7e1Rlflr/5S+9yTbzbVoJR+WrSI
GdnF9btJM/AQrD4QaoBBE+UJhiUgOSgChBsjk2NHloWT3lc5C5uJpTFsE7sXx6uZxVdj6cM2kS+S
I71G3h99d+Oi7U3SR0em4rYwl1v5lczvqQE0V94HBCqszGoWOv+/kygbDP+O/smMCquUU0E12FIk
Jkid5NRbrQ/pR+v684zPtOFRU1q046gX+lNUTJdON8+5Up1FZQlmH6Y0CYNjIHE543Il2r314XQf
ykxm1JOf+BwPqlheUQPviYdwsA+qN9V/21sgokbSJNNVK/2ORiOiRAMnhsXtrcbaUgAEI5kYJdWC
weohs8sYXFoBZ8cAtVZHhlDOshK6pwUWuMktP3H0rgx7cwZbHTk1XVplxVfBJzdjTgJOLrVXL4kk
XzTlLRcV8Bvqceqmo9EDDQCBh3y4wqJ+EQxKh5X9/o9qM6OBLodgJMLhyxSK+PQIisC8ul9TMLfL
yWVkZRKb0PHv2NOMjShOXJEt3YIyEFdLgpWrMhS3w1wQv+u2nEx3bBT3PN6lmL2vxdYdWi7L++3I
PPcnR1ZFEBKRlmhtEB8E7Pq5kI71WpLRi9WFStYqgfDeE/iY1XKexgIDvQaMgWt8vmA0UEDKCcyx
Jzh8Qp3t4IczbahwytD+OBdLQ5RDyLWxxP6WN74uQI4aZgbrfJvWwufwkQqslXew38GyplAYegI5
MuyexsX46dfIjVXykGkPy6RA2Hq41ArkVNZt19/kmY+6HrBbgFcezuwUVKkNGyEJjcBqeNjn+Wpi
c12xlG9ZGtL0d5jTI90b6IxmsT0MyDBldEiL0xuyt+OVGekjVd3+G15On6b+odoOUirdfxO7kj7n
EQUMostj2ednpuxBgx2jQ54sbQfY84D0Rvwj5T9QIaiJ6HFTBWvegCQwPxpa7cSKjcitwAJ7IOOz
6HHQ3mcipFFzM6ROeAZ1kG2SXw2Kr3uIrpQPJUv4O1VlblRB/EUuh0Ca5GCKOJvQsy1spZHtUOex
sf498Jj1l+GB6fA2Vg82m1KgidjqGpK+yu4uFNAfIptX51faR/hBvxEsxs2zMPo3cSe4Aya6ymTs
CrUVSJ+WzE6llL3UWVua4PGm5yrj7zzoTFuaNrePNFfCgIaT3C2QB0oYqnAbebKxUoPxy+0sP6KB
pqKxNW9OyRSBy9vajKiM5Io1aQLdMzIc6BPVVaGZbnhGG+RFeGlkE4YsiJruH06E8yn16rg6UDOc
1kTFbnnowDxHmOlwFNm5DleO7B3KckxssH5TxD/ME/jQxslrcEQYw3ZqDS5lxSQ2gc2+mQLhhSGa
YJbgo2TmEM/0Gce+5vMEOrzKAxGO9lCYbjdyk0Sr31hDUJ3gkxFP9380nddy22i3RJ8IVcjhlgAJ
gASjKEryDUq2bOSc8fT/wtQ5F5qaGo8TBXyhd/fq9x5HOFzjzWEOmCHB+yzDnNjhToSArJzzdiTb
0dhRp9oWEjEtGY6uk4VcyZ/TjdCSn4Qa0jEx96vHIIZY0SABiTsEX6++aTCicIiHsOBHZgZr4TPW
kGrgu9/bpfGagROIzr+NQzE9Rp/cDygZPo8YcqM06nuixZ66ydw0LPDoD3c6h//Ab2uO02UAOZOd
kpOiL+D38WukBbVcbIxXFYrzDFiqI8HAVM04S1Szz6YOlmpgCHJaoEwAEM54PAa8LaqKihdRrUIT
dcI0l+StWyvIuzvsZZWndxn8qtiLdoq08QUZEPNZFOpXWNLroT6HiaZdA1zLCkzs81OgCTH6VuL2
FpnRHVcHWwpuIYzl81E+whl+iVn03r2Ea3xbcos4I4leTCf5G2IgAA/iBcmuKuminJnlUOpMLiWa
qe7t5/08WEHVsxGb71rUo8dJjxyK4bBgeSltvTe8eNyaI+yhYVDTwIDDwy3j4Y4mp4MHuuIWLgmg
YPkShOm0DEXwSYkyrTOQYw0cMaI44apgxU/gNsdObv5eTIBsJeTa/E7W8gZMSRtsSqnL/K2j0kox
yoeBfkewXl0k7CadF/IIVSEaE/79xFNtKTQDq6I0eqFvBrdIzWmA23wGdsbIvlYu9FCSg+ncj+tj
zMO30crf6cYlCALX+IAbt4ZYiiOFXJzGxWq4SYt+14Ap8tYtlVe+VQreaYaQYTn7jfbRtgS48fJY
i+QP25AbtKj7zLmhpUnpj3Hp6xiaw9vsGfU+7LhLxiMm0u5RvGuWdWOid68LcHbVyYABW+TrR/4k
+VmzKOsd8q880++Hs5yAESPsi5CNt2hVoHnjbV5LLwUz16p0M+R0PZscOjPTV+DJ0Xy9n6zqVZjy
Ky+lszQ2tMNGH833BMCidZccZ7J4gcvqFMiZKxUSYBPfzOM5r9abRZFGtGBAyeSLFs5nJc0xtGDQ
7dqbsnTXQ/VoGRGPeaD2XGvI3VesxQUhK5WQVVtCmqtTFz56FAbG2B00T292EbjA/k0uiOP88nGX
3cW5eDtYv2exeuNEzL3aqCxUWoJSmC56mC0ypKYKZsuSAMkUG/yiHewWez0987a4GT3Z6BgPR1Xc
2jG8jqcCqxwuBXycCMx6jKtkPTYmZ3faWbVW5RRc+BR5eRrZDLLlLpUZZXMUfWozFke5hGbEyYh+
HwLgQ8KZTY88zhqdVXFt1nxyU78NrsdNDpb2q32zNocIpyN866fONT4UxqBWxPTYRPdiBgpDDSwK
3y56+PS/hnct6OqSoVCHlJyIMUUja+bV5HTLmFsON5LG1bG8JvTSrsZ0TkPlnHCkljg7Qy48t7VI
e019HqzojBollJfsvTDmD9yjZ7kpiUzXvxfAdn2s3+Wbu2r1IToXiBrJs5eER39KIDZEO5/8GTSo
KFWdeUge/e/CHTu8G73pjqZE8huWOilTUG+mWHMdEF5YSNOqP/fzD/HvSYCFui/eQ2lkUdphRoG/
r0YKz//iTxi0NbDLfyP0p/5jHFUI37GjhCP20fChi/qDqN5lgHTHiWFtkqNpQCNeJj/Eq6yZZG9o
TdrMrYLlz1u58uTqY+/Bc3HLWgY970T14rU0fKhE9iLD1uhq2T7/FAfxEEFJCI1g0i5tr99VKXvA
fsNGUeNBifXzNFZwv3K/OBMlxsUSA2bK8P+mCSZWa/b6U1+By2oqDzLGXgpt6xGF2rup7OaRlA5o
GkWa3PAphur+MRjCHmQkpWWpMLzktv9oBesjV5JPYbiJMxY0oXMPwqMBWZPxmflIW1VxiZXvdACG
Wl8AEJ9TSFxN5oFgg98x0z1D4lsP9J+iofrLTDy0n11aGGd5HgP07iLKDgI9EUK1ZfNtehsP1afJ
ODCSGUoQF9Dr0N2v916K7vg1b7ixkrB9libHtcWGayWpVILvpRNKNzaYY9SG1MeU19zcEdha5v26
q2xmVtTlLTGtDqQyrNCw59/SqaHaK9k3dklAsJqhCzKM+p0cca+su+yuZn9wSfKjevKZzbb0MYXV
07DWJ/Rxp6yAekXt09o4puG1xhNTFArFYzvr4Y+AsB4QCETRHU91yAn1pA2Sn2q1H9OsO0bYiG3G
mG0ZXfktJOl3z1yN2EQ3073BUO2YkbQgvBCsq9O8t/ly3yDLUXWnlvQuYlbNiX2s3SmbmGBVVOVO
V6M6mssnTrIRd9auxzlfiNpZIf4mY0PPCNrmdKyZ2hGHUAxcxgF1QCV8hjVJoECqUQNdHYOwTgLR
aOiU0Z8w+lgT1goLOb5XnJv1rklkCjnt1muiH8t4dq15NYf2olOARyaym/FxVL8Ygu47ERVw8yKU
SYyHL8GMY2uxeZzFOogV8sBY6mW534vEA6XdgjsQeIwbxQ5eFsqr6Fl/LQhqs7TAhRIxOC+8m04K
IoYnGbhiiziAly5ej61ANiaajk3fHjWjwBrpMLDMaGfAgMDJ5Rzq41XF3wKox5+PnALsD8pogB1x
UepojZt73ZUtKIqdbWgwvHYiEGOMS1gZqzh3GgwOIb6T7YpCRLN99TMQo39zwx01XfYpAySuV1VX
vD39JiPVlAGD7G4ARvfM5WhzQUNntPy2wqJgzYGnf+BVpa9i3aFG2wTAdi3OEZy3l+0bM87ltZAZ
T2TFZUz6c3vaFRhseo8kaXfVHhG+Wct+jHMUrFV6csHh0gVglkwwDIQjUlCiKO8M+xZm5Wl1G6Z1
UOuh4mn7ZuIkYBBcARJQ6MKBUhx7kP/ljIQtmO4rd6mxuhbWehUPy0Eh9Y8DcDFPSv4WevUIalGP
/b74K5OTK/L2WOnWUeYkmPniQj3NcGslFP/fYS49lFI41DMHPGOG58GqucrXv1G8Bg0oehW7CxP0
lrTSxHLDQYedSckSj6RhJoCpaHicejYOzCoczMKVGaS8AwNbztWe+Zc3ZUzQvyv6c8eHaERve96H
7/gyF2kwrG1QNyTaaS6SVGwVey1qnjWzYkLMiSnghZ9APalvqlw+NTDw9bIbcZx2vXDX1+YcNnTs
rFzzrhwhxiH1IVmSQ818ky/Yj+Ln2iuwYVRPOubMcbaCRBrbM3gxNX6UpBRxJsocjv80k/rQM9K3
pA1rLGQyZZgrtEilXq6abVFTxiUaHn8OinlB96cFlPAUG4jezp5IpS0+rdh0erOkXpo7UQvlnWsv
zy+XK4bnyJJQkQ45LY9czvZV95SY+65id+6rJjC4JU2r6ccttuDhI9n4G3hSSJmdWhoCpzgOaGjF
maL3VCdTKC+2mHuz4o7ftJLmIKf1OI73xCb4S3diCeG65/DJI8UtmZn7ZQqkgWkn04f8obQMvFYK
GuhQUyhKSD/mtOTH1yPeofGUdSb1D1ldXSt9uTWZcZ8VWJUD7/1n0CwKAcbkNPC60bgZ40gQP4XC
stOLeo2jwq30wZ3C1RVn2YUlCduEc7UOhUiAQtRRnwPcjsQRqoEuYszGPd05ETykUqZeDN9MC+E2
6SjnqNObbdw7NPjM0k8WD0tRQVVvyWDSo5yfC7+mB1Xjv6tN+26aWJ425s0s2/rn5FTc9YsnuBOA
g4SvvMVpMumZyuqbKakPsbDTabgOcnpL+xrx2hatks51W2+58QN/4DlBxUXfZaUbWOk+Mv5aCsPQ
Xfgm8qcbK4lInU4xAEYLPIjkQNpHJ97MpDwXo/pQrfdWnQLkCMRtDwmKnRTQIw9GwoMhAXNtFsZF
CZna5m/bkS9qrEsFdNzwOgmH+P/NeBV+kmroCFSuzM8bqQxNpV/IKBZcWag2jlKi3mOYWA0m00LK
EED6r0w0RC+moCycFZZtm5TT3gRjDHMg4VePLOVaPcuIiGQlBhM1zC0nKI0fsGFpJWdh6oNVxyZm
cVXnfECUdGvbUdw5kQjOcxoYcg9ihifpka3kLRWO4nFZIRM2ddDSKXLsmFIyO6PfhYClZxuvEhsB
ZBOL28+4F6EqG8ayz1Vrrw2/ijm2We8YWuRs0egqM2c6fetVFakVrl8MCmkBHA4cgbEhp1wntSMB
7ZPM1Dw36qDntDLr8VkANCxS62545XcgkQX6DCb6FTRG6aG1M3f5mBLSSDfkbawRuq2TY9TQDdrL
frYd/mhYWNaDUTAhHmdP+GeMGkI53kmUne42MGMg+YRHUQAF1mo125Yr71JKr5KFKrE2xcSi4GmP
bEi6LNQGc4PmuAiciRM6bx3uRLeqGOAP6nd9SR4aGZIajiJ4wluXiV4GYl3GuoN62tGzhtXJV5Mc
Oi4fsfdtD4pA7p32ToBQEpSk4pBW+4Qpclezq9F10SmWMyWzXdNt4nI4WpvL8Fn/49/65rz06aVf
lUvHjrHa4iK7q/45hOZexhzPHneeEEhz7LyAC4O+FIMqyYN1Lx+GKqWVdu5Jpm8c4PRxIaiB3D8l
IEKnR4cv0TrHbMn6VWZ9CT/YkJn7qIPbdtSC4akA1jtBtAagywvEOP85HjUFkZPRq2m81yiMfAM9
ChHWsQi6/FBKll/Qn6YvxJiBKO76CfBBt/mqFiw3Tl/slwrEYcHLrs14mHVfz5PjqhRHSas30OlR
uMvzfDDkuwoVBsY/ryFa6VQM50hJz/133JmHFHNj5++3wuiayaNhWDjpwV/+jLBZmivzF0w3Rjz6
ZQ2wVAV196dQ7S1QVJ1zhkKAZ2LeE7Cip1AmPrabKOkT8R0n5FmjL7WdTwINJdmUH02t94/FFy8K
4ynenj6FFEDLqXTPLXWX4nEwmulsTOuFfqpa95MNkyIMJwwNaw6ZFpQiWJ5CvGV5c4+40w3owp4n
LOoJ8hUj/534W7eYG0q/NaSciPA2t85mR5QsXENPrzJGCxWov5YJri0V5ZcA9H7g/JQ6/8ycteRm
hRtVRDpWS3+ESaxpDExW1yAOB43O+lRN/VPjxR0mu+QqUcfgPzmiWhxRQ54KACMUfd9mVu2peMzC
rgWnkGXcuP0InzwY3QMMpNSuq8q3UoMa5xXnxHFkqqvWs9N593GMXOOmYDqjVoGly3wmgt8DGKi4
AZOX+LMCT2+2cubPTR0iXra0exWTvKWnAQQTjLkyP8H4Ui7lRyWTw4P/UdhFv5wjIzonDKWymmqw
EO8EVkJ47LOuneK6PxKZOvXHHsiH5OpM0FC7enIcTg3S0Rwlh2CHMDb7219L126EA66i+QpDlAZ6
APX4AIfPdDSFOqeJi8LE5HR4rfzSfbRT/WRCkTYQmoSdbIBJji17ajwjqw8D9yXO/Zvl+lA04CzC
xpVy1u7XDi0DE+Z5XbjC8LRIMEYSICK4gWU0qwWOU5/RjWCOnhmJXqJTd8JJhPsKpo3TktceCYp/
E6qYfLfK80BdbSUFIiMsY8v3MzkLtjotvoFN5RgxZyF1OY9pc+kn86Kv9dVIVvgi6jVF2mHlFc8z
uZlqOUbRv5lIeMNtuzuHYkuoiBtZIZxSwIOdbhvl+lij8TF78ZulXrEf8xjeQ7+Nhns/vXS+rf1H
jcW6xmJtUIygL59y9htg2H4Fa9zry5VLy6DSb9CiUXYs2BVULvW/w3I02dkqH3RNB5FvJ9rK3uOU
wzughZ98vm5+k5NS7YXv8XdFErxXqUmuzUs69hd10s6VEVAffNJUeBg/akRzH8k4Zdi09GTXdwNo
R39QQ45gFsOfyVGjmShW+jEYYPx1pjyqU46kGAvrIMQSmZnOQ9nhgMkfUte9QqG4DIN3hyrBpjSZ
Q8Bw3Uno5GqxYMVZ7DJHdoEMu6BviSdXLvblqmIe238amo45kwPW3DjbHpBR12nmOFAFMDothctr
QoMk8PVBKlF1yCp3d0jwRIwqkNgIY+Oxf4F43CI2tJ9xUazXu5wJCHTpbQs0CPW/XMrB0tDqxVPZ
itcmXc70w18EkpTaeFENzqAoIONC9Cc9LTGJqL8oDnyL1hmryUWGbZcXW8NnR+hFJdgrICTDZxyZ
gILRwIWrAJjPvoyaDhnzlzFVp2Wt3oy4fs667ek0AEkhzt4D+d6x28+ZsseP2hm9M/BLRhR2TLF1
SEy0aJOZKvyG9Whi7o335sdsgAvIKncCfBvPntZhnIg4h1ZeI/SeglYl4RteyGUq722cHqUo5YJJ
dH/MjhgvjjmFbDqdTnqsnuOqgtIrXVT4XwZrjG4+cV+M6bsx6s8Bb233pmvT2wB/ONZKIpBOL7/l
msxvAWZ7rr0sI5lHMXCMM3pE9xRBGnNXLSbZaWLtCF5CXQW3JJQcwvfsw9gXkXdemWkbOwcxxtMU
onqi29YTDANlF6qa3TsVATvE0zE6sizgGDuYv/qvUAE8+i+aLHcx3pRldWSWwJTuZaWhkS6cTpVa
BxqhxWFvJcJJsF68bwdzGh0o4XeTxxDNrZytB4083HrJtpBuRgKrSW7hwxogFAz7n7UodmF6F4b8
Ki7KmTyEpCZuOo2Hxc0r21FkDhGi/IGU1tGG0qX9eVU3suUuWqIAjXLfgSxAyuGmzlC26LzBDu2a
/8X4SfT6IIbJoTCUvTJQI87pXicbZ2iO3IxOhzNHPaf5cCnJNEkse+WkOPnUvzFOeui1ftC2kIVH
dwSMOnQCAqEz1fXMpzPUAShV3rqdjv7mmEapZSlILs27BqFX+tuCYNQZ/mo5g+DIHsfq1ErqKaPA
U6/0faQiFOG7TyC5wLohQ6bm7wzcQQV+x78Il/lGhOBLsm4lWYc26orydFyzLQFdHrWE5IxAUId4
usGYwNFo5EO5NIh/LuFen6kDJdmISAvTmmfc6uDQg56lCv2LDlzjo9TDo0RvcwJrJZM9ovC9bpf9
wvu/g3CJu8WhoSsy+ksNzrKBkaYSRqBb8V6fK3OXXdM7AK3LiMW9B5f5zkzRb4fWT7TRj391OTD6
zl4+dAtVPBV92gzbwclH/VXCIz3qIOkNaCGLtPX7wNCHJULUaHHqUOThsjnZuxeMbxT1LE7+yPXD
FGDj5cQPB4SRW1YSQjuy3jAzXvj37KtKnBIif6LMzNRCjkgtywQpjZAR10wbzuboENad9NcCRCHS
tOoUMgt5WLi28q71uOLjLdLJrN/ydemhjnC5T7QOsyDB9D7JLEgm37kKl+95lTSe6PlNz+9Z1DAk
zp60rjLdOJvxl27y8kbZmyg3D1CkH8VYfsa6XYyhB7HYG07dR0g9TyHZSOMkoEagueyjYeLJxY7v
VIi1QZNHcLWQsOv0ZD1xFqtS/sJd2ecTFErzpQrLdS4osexu1Tq4iVrRTHVfmHikXESYUFddfPgq
X0tOyyepWCVXnvJntk1MGoZNwjFN7BocohEo9cUYGY3OIfBk7pIZWAm1dyfgyZnEckjNx/CcSWNj
JltIa97QWOfytg7CJW2Usyy0wfAjUjlDgoLr0pmBr5MRrSrpRUuXYS9RLkSd6V49MWWdetMvfjje
htp1ysFs00CurOe0JicD0S7uLL/BZa+S9R7F5rEowi3v1EsIoi08oyN001G1VL/6I3zPPR3LBfhL
W3xjQwgyuqDHjeegc0B/v1lzdV6s+QK+8WWmdMUTvqDBhjKUh36NShlfHW7uRX5fl/612tEzoRbP
QikIUQkGlbjfC+NNpSf3pjExQAKZj+2oWX29kv2iNP1OOOa1ecDB6me16bMD+1s9Zrj7YFDgTyXF
qd/pN4HGqKgCznK54GsyKV61OIo1t6tgtgWOIWZ1F2ThXZuzd/lTqaKPwNxRLXLLAT3kUYyNxLg1
vh7Do8bQL8fhU4otHi11CyGI+O21WL/S32BLJSZ29qRRI6bYmV5FyUvVwasR1yfq7TzQvzFi3BZk
Rx6eai+66jNeVS9LTdgGuh8p1nHgdsE/aSoR4P7kfYC8HtDEoI3nqjb/a1bUaVZM2O1mJVCZoyUD
slB6r3f1t4iLmY8K8N/NMLRrqFTX2YR4ac2IEccuy33A8gC9+mPz1dB6X2KIG7cGDLM89OzcIVA/
RCV3mgkA5ODLupVgcwHiNgFldslq9awCzNFPadJ4Uj/zHXguiRlopnaehvlCEOgqkSnrIFtBWioz
xS9MRAP1RXJnXPSn1emvTBlezcpa2dlRwXSUqBT+cBti3mcJUzLt1wvUvbxWb4YcMRRN3oblp4IL
mzibM26r3jGA4PNljeR0WumYsCabXFjkoTzSJUBkJQKEsektcRawtachnb2lX1REmLv01HxQf0Ee
zEheg7gzBoKMSoySg914DTSRfiBFPs090hCUCbg/ygZKhIAWsRNNnBFN2Sc8zhmCznFef9t6TuPP
3VmbX9KXOPwdaNGqVwFmJgWTxbBXfjilHTXHkerKN21Nh4EY0YULnqH7N2gGyCj4DvW0A4dT1Ml+
nCmnBIrVAMfsEt50yAghVN36bi6cJZHWGGJ1BiliYbinlPLqYgekI9xbTvoeHaoBSMyo4rl/NWin
Ne2/4GGISyUCw1TrPCzDgabXnSlPZ0aGvO0lHq0HNt9w2i+HLJhbhdWpP2Nxo6DnOmI8WXgxJTIi
a9bfxEMVJJGLffaa6Zw1DOWj8gvQ4xq6XjrGt2Jhuq9r177uWd7ZyEnjLV15EYYUK+nO5lSbJT5x
P57OmKFve/mu5/zWW8WVaw4n5j76MEJjb2H1nvTpuQjmQ3l9KRGfPCVFaBuiN6DqCe2OwzPnRA+r
GxXV2HhgD6n9Z/stUyrQAp4qGs1FYHJTDROYlvLB6fghcZdbnl7WdvPTEFTDQpoObPi0ttJHlOHC
2V6NicLjBahxTVBleLPwhpfNI91fKjK9GRHWgcx/pWm42XXNouCaPVtDeOeSlg+6k0fysUcdReTd
4qT8dlPj55mnEd3s6FnkljGJr4xeT52q1IJW5n8AguzkiWA+xfC89eS6CvO1ni1kmiYnIv3i9mW6
gfhnXDRmRS/VIoOuY/c6qPTTglqpn1WdvGN8Gf9htcNu0vgI5da9akGVAltIwDWBBsWMjtumcxO6
E0wOgZ3Fk/0DlwutanmTbM7vfKSbZNrAtuNGWYmal1cq6C/RA664Z27O586fuYbPZ/Bl7r4q0oBm
80QNl3B1ZLg68JrwrB/3kYALufq7ERvGl+XCuPhZ0Ifxqu76Yx7y7qcROTo0i/CWILK2POMU9/jV
rBwZcpQRxlQunktD4riyJ4XYohAU5nRbYKdHHPNELizm/Fa9ogv2//ekMN51lLECkwHXPHFcMS6w
iv6ZpHODglOkRiCOfcCR/5SRIcrxWlB9IFMCpbDigQVqKZnTAPNVCjKiHrn637A1b0hVD0v8o9OP
DnDtNf3lbejAphBAKMPBjtN8X3IMqcX+IqzbXYIuSaUlLs446KSgFVTULm8U8bFFEBwtZqn1RxlZ
R9d4WNQGL/jYldqng8AbCh4UKjz7jpYNG+iXa+aza4H4yCSuGXxucqcQ+JiPOazVNiXDS7a0FVA8
9dsUNnelf+AFr8psGz7d1OS1rji67TqK34cwf6vl+r60+TWxw6DpHYSCWzqte1gDtQcYCeRJTY+Q
SOFDBYGFNpYYnKAmMM3mDIql1TK6GxRyO4J4ntCMo3LLqcLVK9h66CnwW+HWtPJeC3GnBvO/bBGP
IYWshvyVU6aiKwr7qCMrBCVHuz+ts+FF77ucW4SYE2rNYaEZ+IzNyU/CAamcCuaq9wFb+d1h+LO0
Ddl4uHx5d82L/PbfefYcac1lXiPfnD9SBXUzMCwelE+SB6A/yr3alDddNR9i1D1S02HA+kT6fCui
6jF3LxRapknSrCGdYuib3MbgbNtdByedRdAL2Lc2RthAmp7rKqmupGscQXSlciKNLh6aDY2WYjAF
4KMaLi2G7sIJRkvw4d8WRnfStTNJWL+oWWvEOJhi8VprxbVStEvGwkjh4Zl26nxCeVNtNAaiNywQ
y+xNkwb5BxtLJbuz1nkUp6SmjaMDq7hwMlekR0Sb8ldrl7DwRH3xCZ4fOV8c8vFqLRQ79edQwLiB
Qaid71FbXEBDEYNhLxeTS7tq50xjhCeduJbUoeznowFW/NozuSRBxeq9E4LoSljz2eb9E/qp2yvy
pfvNFjtUXFU0/sMICq/ruMc4HX5bWdjMsDKe2fY8GyOITaAX+65Pnrk6PxPrMEUJHbDyE3USchsr
LXT8vTbjsmalNTAXxmXqtvO5b3Dmk5ueLBzQHf4/UfFUVEy8vkp5XelHEyaRrgjSlB9jutKNh/zD
EHbDlM/YUUKbB97CxEhyiRvW9LPOIptB585d5IpYawgmpSTwl7BiGEwubmcZ6Z2NkSKynTRQBSWs
fk9mpM48vH8EkE4W/fYKgxKsN61oazlyI/wcETsw2K6oxciwBYAzwIM3q4NzqEx2xKIbvsUq7tol
8klJquFDqMs32fxdNeFJwIMC2oGragMBU7nEIUTtLQq5DMwmuS3JUkBj9lnQ+LzZJCCCI3HPan0c
iP5ulcJ1+6fFw6CBxyJOSMpcYfmlz6PeN6YWLLNx6nUFq8AfPf9mzOVg7V+rh6Xl9ybLbnON9xa2
unizpmAE+ZrDKBkIE03iCWsUKMMQTiFIT8ogNga4SBmEAQM8y2lPOyhbjTYSjgbUEUdVJvaH9q0+
TGqC64Vv/3QoZNi5cMAb2q5RG9yexK1CeZJ5wE/vjiTBheGiS7mf3PM31ozewPyV0ggxVbQUI1Pr
4DWsmmlr5j/GmlHjZMv5CJKtwhoTgUq6WIKKUstYiizTNBmHqOoP7Ma91XgWC1zBmhJhFpgM+urf
azIxJp6TVPKEUfFD3u1SlwjOeb2UHQqx3VwNDCvYfShJagOjV4IsLgliQo3ZdxnF99PBLOo3SBxB
pyZwQx/YZ4I2FplIhgGtH8yhWxzRAl9463xZbhDcC5+6iRQTtlOR9xK0xUvpA8BvzZXp2Ecl2iz7
0CRhyQOKyt9rhuSecCWkKETfCgkXbi3tqSDQRjB5kIMQk91A1twkUzU4pD+pDVU/mY3XWmenbK/C
EDEggyCVX8ZouEa0hmkIhORT02E8aa4W1aci4hxG5pPCwQtEuktEXFJtvZha7Imxblr/aCznyTOZ
B6+ETm3wVU/fVSueemae+nYqVFG5NGoF+ApHrJwKDD/QjjK8EPE6RveiU+51buExiG9zDn2nH20d
N2u+ESS8hISwxnOi0c6ndT8xdt1RM4+muuy0FAedM65PQfIM8iLCrFCRgcPAoKROBeEDy5Yg/WFK
vwxzOPFpkWnXcCyIOwFnrFgGsmAEYVVhRDQBXCnnNQ8p5gGjlO9UHaAOvJAcXkhf5QwxTt2wvuvz
+qqb5ThFVA4RQjALWoRrdM6hZsqrUPqHZTdfPA4rHhuVX9te1NvxQpWf5ryZhP9GMcUvE8G5yH2T
VdfClknKU02Fs6qh/oJ0UUcwGGXsKjR9fUsCQRBZdtVodCcBMGX4bhVvLJV2UuLO3lqitVtNpcqY
8uyEq2PkpPDgdBaEOQZ2rZaVzMAVC1fEbA2aceOeLWf8JbRYpnTXQDGeKR6y2oX6jpQHSiaUFXtU
ReDg86W8OFrR20SUpkRLi/8qMZrzfJDes2R2I4knUQOHOkCLLAbM4AttJfeUVTkraVQ6mQUVlqhb
2LE66TEozZGgWQrKLXNyK2bJ5gRDyiFRJm9c4eMuoTcLAvfizE+AQTBJjq5zGTJuUC9NMUP3txXM
GeP6q6yBrvTyg5VREWjiiiJGwvdEoQFJIDduUYRYd343fmYK9Mqk8wCNehI4U2VfM5xeORlag/5I
v01iz2LTXZt8uvZT6pv6n+LJne+SkixYtxgNEP4QxkGBjxvWo8SyUUx2Z1Ch6YhBh5G76OgaX8Fo
YSiVd1jqOdzxHpofqy0Q0s5KYpJkIWKzsMel2P9//EEn/mACRWJmHizOt04DV9QL/paZFzgA4G6D
TmgeMEjuK6YPo5jvsDiOGGjjwRUMoC8AD1goRJ4gWgFWuBNrQ8NrZB74RoPfKQUke+gyskWXhHZi
AClLPCCQ7I3Y1xQCLtUlXZfDqI9Y40j10RUsAOOQiF0Y4jlS/+o6qeei90Kj9fKSRDOWZ8uVIwu2
OP0W0DfjzdIvA+7p2DPxKiFHtdzCaiz9EfsBvQ4NPU4jY+d9NnE4AMwyUf+Mz0BD3yfvMDPHLJXK
11SAwZm/rl/sw87YmE7YUqrJqQpb016mlzZEP+/AggvUH6+xPVXQoFLjvWSsSSGIq8M+0RC6uf0s
JsYba9PMCDHhV0WvI1MvZMd4TE6azMloxLmS7zQ4eHild5n2x2jjx7RwkZxa7jgg7K6tzAmsX32N
orlZoTwiSe2SenFrOtXmyh5u+SwpJbQ/A23+o2zzB4toOmnXeMHQAdtEU+l30JWPSao+o3755FY0
C/KreMKGuSZ6uyfLAxAaEuk0I6PG3Qk2V18mnjIunon1SMdMxx9T5Py8HkeZdkRaXEaLYzMiV6sq
SFiwbxXLJwWAD4kUmwPtAisuhw+Uh/ElLDq5Gt0O819jPbkDC8iC+4gU/UDKoyeOm0/nIWyDiAg3
9C7mdn01scCj8vAq9DRyIhq2P1DERyDdXX1v1SNeiR2NPiD+sONsGZbDCGLRumTM4eO2O4sycFpM
8DUpW0i7O7LXe0lVLnknQcbU7LRnJrUxEpBAO/pt+q3fJtnRo+bDpKebOKeqSfWEsvIsRSKAkOBB
eK6PTGtIxiYXdIEA1fgsLMl1tJsq5gx5agTqiVRalWhczrcrX/I/ms5rR24tS6JfRIDevJLMpElf
WU56IWSu6L05JL9+Vg5mgBbQ6Nu3JFUxec7eEbGCQ0NeMAo3IPM/qVxph83LlbPbOP6KS9TA55WK
64aigEXhMX+n6cYCi7prfEVdCmYaUKyqHxTqPCvaddBv85oPaw5QKXkmqfQs2ux9I8tdmuaLm+tl
c/PcGoHjf30003Tv3rCh+uTY3TKbjtX4d6YuTMmSyCqT1wrOdTTI7KNrg+3fJAtON3h8K2q3uyjo
VNMoOhL6xfppIcYNJQuxGaTyUAQlwDmef2uhlqNWQq2hNGBTzqYkX+Aq2hmtKgNfXH7UCsMGl5Vy
QIfyOjFedzrCco4AQ2G/2txrKd717s3o/moF3kKQzRWKI84r/XvnKHfMLla7CqwwFbAqGNA5+AE0
DLP/EPB9DWrgInwTiKdTW7XB6IfTXf+1jDTSCsGiXMf2+rqXyoiaLEn+2niNJjMndZsctI95Q5TH
NQBIRBkBJ1lfZU8jwXp6NWyIL62tv4XWfuN6wDTsrWt2b7kxyPCfhu6fyIbrWH00IofsjyETr8kr
boP5rmvp8c3B8c0xMKGoCnXYU3aTXopeulIuduVZlpj7Hfu81KBByGLYaeNrGZAgCSCcmsElwlvn
47hA95hnICQ1q1HZa2zsnjZvq5KVH8eBIyq3IBSbZ5wurx7v/ljo+ZGW2QMXVntevAHIlUwhA57i
w4itqvaNqTuv3YKMCkiP6E3rzRKEJ7w/2kEii5BJFt8i1n1pTmuKN9pbVMyNr3PAZqYVb+ijexZO
SJsL661pJKdcQ/6guWvXfxCJ8NaSik0+dDY9JLb5hGvwtkN4MyJMxtFQi1dKj0PK2diMzYAchQdW
TGVOn9kM7+RqOi3q+jE2DCsuehqQCsevUGT5Ps8KhR41e220z0Q8w+3kQNUKs/WhjwMzYB7P5gXP
hCEdOvFjyuEUCu2pobugEOhPhElbfDrpf8UWiLD6j9uhqzjs6DqQNiUd6+B64Sa5QhfBplDQPaJu
YDfVpzuMSU/FH+K8W8hylE8wAvfa+r8oFpHireCaB5eiLc96oZwXMPxkPWsDRnjnN2lEZDTUy3eb
PEAP50fjejMAETdmE34QXJskzrOermyCDBXBt9XBqcAZUbDqpMW1CXQtJeVFpxjZPRhaVHES7gL3
b4njkAI6hUm+js4B8J3GnCHrgfQOkdOQmsPc0MWb4rQqPlRRv9dO8TRSAuEwSVm+YHXZf1BJOasi
sDDTr/NFE4W3T5I7qTTjsVMst+oItbLMNT4r9He2lLozIjUlxNVA2BjAqfGGK3GuNEZqwb8kvfDr
7kIiNcFKvk4j3r4zDGW1S082Rtxmfez9RFRwuoEtUuRAIOUaazyDuNzo0duqMmBHpQEaKig5UeTl
qABwdnKwXsikkbDHUz39q+DSPQoUwaSDuck+vHrl/U8J6HrrXZJPg0mnEJbRrIDXREQ//f1K/FR6
TKtbm+iYf3/rQ/W5Lu9K/ukMIxWXabj/EN1Xy7KLhdexV1KYxxSvsEibrJfP/myJ/lpvbqu3V2bf
fNuOMoCtRgdOqnfBRUt541CGpT4MrgUqdYCd7Q2U+toXq2EDA01/jY1xPgly0qzTBsOn72ah6bhF
VPvZzu2ho4i1TMjAYLHrPKjMI2L9OJB1be+7/sdKfTyJrubg7R8kn17anJafIv21NES3RsPd4u9J
nADAgd3eYvNhLRw/6rtj/k6MU/qrGSJFIr3iPPOdS9Pm2rMUS1NzWmwqp7h2NVG2PaXb8Fr8Dm4z
hpb2byfylgKjBFC+4YulEhcf+9zYGFByt3A42bjGqJCqDI1nm3fSzgYaWxH2wabXqWe3fLnYOf8Q
orUD5JXI6uR4XLeTmcIdGr51/agjvTlsVLvxpeBBHRwjrU5eDLFzmtBLj/Nauk0ZQLHhrKFOOmp3
mL6VcryxfBhA1+U7957iA4RFPGLylU2DBhx3Hbkzacuh+0OMmNohjepv56KZrIzAoBSsmxm8gf++
bLzkmVeOaTmW8cz9kslTvkj79r2X0oeofRX39VyoDJZubhbxy+BkEAGUALHJsTYjoMxGhPvO6iPL
NHDRvkmGBnwGq3xKnwPXAZmMV8qQOHKngptROX6n/eYxied5i/m0ur1BU5qe3Q1rvsqkfsZrkhM6
F79HjJzl0Bw7hf5oRXbxHblTTknFTB3yQ8x08qFeZ5CrMU6pK5IkzTMLSB3A1enOo0wW3gGDw1XN
y4sv42aQxtp4bZ718lEtS4BLKhBKRoMu0ApWFhudInSE1qQJe8zQ4xSv0hTZxWWrk1DV9rNS39RG
w56F9bDGWzuBzHNK4MienIlAxlFJk2Moxh44wqEsQNMR4Vjvha0f6HUNuTNBAKjsnnLI13V5DLWB
YilRI5NJwWJFOY8Ry3aTLyYtKn81hjUM2VGedtGmy27PRW1KsM9s13GG7AxI3WqLuw461dy5psrM
Fga5ciMCVxyZphaVCK+wgSND+iXvO/awu1g/MjK6lG6dwPS1Lp9UFDsVKjRr7oxIEbmKHPV/YNKi
I8g6amfKMmmRtH0FyE1J8pW66MNElr8WL36Rq4x0PT1qgUo3T5dWKa+GoV+VU30YE1jceM+K9HN0
bz8LRJqRWt0mPeuaHVsKzt6h4KJzLIBgK8WrpxjrcHHQqYipwUscrd/wYb1G3ItueE/r9UP7woJL
ccMNbrubyotbgxtTWWNZDvvYAiZ3IvCNqK9i84BBTqNySxcxdHCXdm0QVn81TI9kkniXOGZo2GgF
knNZWWiaKUZ6fLmAsGQAGFDtCWA39ef4bFocaRrqQZ3GCwimlt31XrOn7xX/xSOeZNozDOPSrCTp
dhtezQvxN5wnbbiooeGQ0XDS86iutL2YZ9nML5s7rSWbONh+WX2gaMerKCcpx3s+EIckDmq3REAx
garah5kZ7ovU72zOuYIdZbUEmNtfdGMGg6ye+9HT9u9s9gEmZw+jHI5deZjoFjBabhrGGMl2x/qX
t1D3hrEymFZv4yeLXEkRd8cOB2zGZgfTf5MFoN7X4F5PnQRt/rvYh1P2k2Es3FctLLPeb/K/OYYY
Uaghm42wqJdQr1m1QvWi2A5p3GuFCBX4zibZI+7a1r0cuDdYBx7y98rInlgyKVBF1X5i55jo0agU
6zSQa33YAgdPQ4MxLUTcXZBioNqg2VKE4q5mHuSUy+dz88LfHrJ9OkxQoGtSNNqzHr40bfQF/Mh+
pzJ5DAwb2PppJ5KpWEakvljO+amF0Mk+pfCHUfbYNFszLsiSz3YWy2+GNgbc7FMOQsF6aAxaHCdc
Gw9rRfRd4zog/9DbyoM6wyvEmt3MuIsJejDV7blG+MrWPjpyu6UBlzI3P6jxCnTOduvHKh6NCAf9
yWqlN5j7wPgrvMo1phkqFH4mteuX/Ihk8dc3JFd2eNZM9WSiiucT9ynZRSeesyFcFrpDaRCTqVBN
RrLE9YAp0Qq1e83ZvSZDvBWeic01q7kSmfRuUlrU5HdTLm6Wn+QkJWztKPLxWK0SvF94ouO9M+k2
wz/bEKzIecJ7Qa/OdphowMhf5HwO+4bZTubUUNMBEuYGHYHvho0IauWPlIhHSYJMt5bYMf6kJp0L
jG0F0aSkyeJch6BtKZ8crF+GUXzBKPoc5d+8HcYNG/sWq8B9m4XkPbtyRxmIaYFuwsPWCPVs8hqu
xcveWyHcUujQ7scq/2vk+HykDryPcTer+l5k4JAHZgac7SnBTonV3mjF5vClfmVp977LWAe77ENo
1QcLdLfgS9DOgIw/EKDX6IQyUjlSCw+NYSpoaVTRPtcILuKMW589CVIDlnZedwOvu5qbYa16Mm8A
jbfOs4s3GUjEytFT8Y8XFusSi/USF2aJC1Pl1rgw+6vccoePfhFw9vWTChCuoDG6uSxoJUBw8qOj
D1fhdFdpKq8d+g9nOiM6ycRWftHV+OR785fdyjh7u0uFF1uCybbWbwYGQp7UxzY1xGW6q+z48L1m
l3Gi/VgMr6HpIpnpOP5RzBbB9VeTtx20lRISS4rSvcPuxM2tHd/My6fiOF5XtG4rzKjHQnGm82T4
Ni+5CoLWwPrPkGuTdkvH33uLf5uUm8TnSWp+FNlrPKopSX4laSCRNwcZcOX4+V1jFW0rOj9kOSZ7
G0t/GOlAf3QW7xEkCimsbQdkt8q2a6QoDtUUC7ZdhLuPWR18A1DEmc9SXRMMK4KJIvLd321i/Axi
xeiXC9bO5mqyubKceIyT6bhKItxU1jWIZFNykOvabwiuQOyzeK22zl3m5TTzWukKv8qXUKMnEEyt
S+1AiCyhavbRMBpuOifDpmndwCtP56o4JlznMppjNq50FUlSrhmtLFFlWV+KnP6XsJx/UXhOYUO7
MVM9UAYcVbsbtkNd2c9N0wAgkb3LrYBJOxDbG4qMb3tZ+tcab2luHvZeUG7QHCxc7kvzoQ+eQ4Wn
wUdUqc+WSfiuec+4RL7+G177+lWWs8LrczDAwLPUjJlSCJWAEQUE4yH/pWzQj+lCb15xLxxV9K0Q
F3F6MP9lG64dzRXoWojWhmteKD3H6LqwrkMuwvE06OaparYzL/hL2/+ZFDw+EwJvIV0dIl5NtRxz
04Vep6aUMkDQxb41G+yt/zg33apOsJbY09GTB1TE2+k0rpUt9K0/Nujpil17di+vjL2P2QLzvhbR
T1C1TZY9p2x86/Ay+AZuiA43REaRIMnlowy6VWdBb9BRRn5/boJjrhfBPLF4ndTj9mv7tdaAmify
BOGoVnept057fpiBlbcVXhxa4tOGHSGuABmmDKyJFf3ICnPS7O1mv6N6fKETjAlsG8KEgiaGEr+o
DXiKbPxhrTmDESC3ZXRZhnnUX7zX85W+7lL8S63YKDrfAl9lUU2r/aIJdLNyT+1GJtUJU8JPxRj9
DXR0ioFfN2tQDdmXupd/V9EHqlq/vVyBED9erlCngIqlVbdFQAff2BzQP24VYGBKmpvtejhUH5he
mSLbToHVEvKMRrRXReSVIjVPbxQPX50RRoGyoxOCIyssOtzQC513yXekt7aBxVI9VDha8iswy7As
ONeZ1g2iKbJDUe36l3JwdzIoZ8NYXpunMiP7gUd1njIv+6WhUynUyZnQJIh2OsX+JffvnPXVzmZG
DkZI/s0JJ5b+177x2gFAMwZo6cE8Y0JVH5346EiOzNa1W6zrYGjA81n3W1jQ31ibyphIdzBFVnux
xupCTPvS7qBDxmiTZhIK/Kc94CsLRnS7nbX4m6YOx8Iwbk4JXJB+kpKkTZuNjxQ67XyaIFQ/m1c4
wnuDIeyuX9nTYuuxUWyPeQVHQe4aOFBtRQ7djInDSwowt1JkTXqEOKSqPFhrx6zrmlH3pVKAhqW5
AdhNsMCvfv+XNWzIaeIsQMTXbGe+FheCo/tfsPfmEaPPgAIu8sh03phx7XdkvsB8195sH/aKem+E
uFBqyZWUmaN3RLSAwf/LFilyPFb+Bw70SoCweb2AsmNF8fxEhkyhBJjO0Z2NzN4FM1z6tFhDxX7y
FAL3XCNCDfFI4e5/1edda2pSo4DscY04Unmx16uhLAyz1HB69w5sYRM6UF3Opp8cF0oAlJbx9v+4
ugq3RjxuzS2tYV6fA2tCsnNoF0X3wCeUyNwpAJGzdsSQcpyPxqWuSL6xAMYw163BDHLgq/gkFegO
xvesgyodeH7tp6wf+uSSPEmW0SGZDIAsAFMSppaQIj9Hn6mVSX9l6IEOWLsz23lq9dyArgIu8RZh
9Jexqw2anRpEJFgWfBxw2F1YcrV2LDs8CzUhBo8qHOI7hiwBkS5Z55fzFDWfK5BojCVfxBHLI6BH
QAP+rsQKI33J7LWohIUfI0WKoL5r6/Xg0Wi75PQ0kWhwrcfrq4gOUaB6FvtNyiHnbPWZdSt+lO7O
xizl+gbiCr5IZBZwbpz0kWXTowA50ZfLY9ghLHwn1VFs63FXzIuVisuQYXJmT6gQkeu9mZCyhUeu
vW+Yl/szxjTw8eKAJ4/vplKIWPbnnnOZDfm5pTLR8GRDuokaP4iEKIGcNZxEq52SvGcFANgZjBwT
Fru7TjutLfZzGfS22sfPJfWol/FfPUKdee6BtdM/d7E3mn1LoP2BYQ5XLiuZs5wtnB0FFZ/A2D8z
KoW3rHlohvFtC971M/b7DefFYnxSLfnRmPqzVa3HZANhVm6qP7GfVXuD3sEK9xE0YC5OglVRXq7H
jjQJjEGuciKjpu7P4MmFBgCkPnUjhoAUxaTnL8z6LZfXc5sq51GSz5Kvifedi2FtOl/wxj/1WQ+K
xPLNq4MmMb33dvEcgZAuQEiZw0kWSUdfJvcwv7p/Xx+6kBJVh6o/Vo5D3FRYQvuXnFSfJdVjACfV
mCCKFa3KA4sOB3WTpN7iiQHq8XzTyoYpP7lnOxTbCUjHP1YqRIoUqyTfwE0pcS/ODVfAaWh/6MJ8
G1AsP4vaoHcWZY9flWWR32W2JfZQj15TNA+n5GovqjsrbAbLhPYXuuQUOA0taJSBUfVf/bmM39Jz
PlSjAHaiMRMgDeXWETtxE/k6VkXISd05p3xk8/DDdNWlt5ZL/3mRp7eFZx3QEdF+eh88689+NFX7
a9ZRUKGLHdLr9J3vYZbb+ImdS6cp13SgYOvKlpzEjPrZurWbDuw+4gSA7AQAJfM32Ymc9NdYUAdu
jvFw5rtshoWaeTorQtT9OK33iwxst0XgyV0cwgnl8xUyb+Xhcz7yd8l2NmCGawH21v/UJUTQT870
BqMOAs24ZueOD9koD+dBjiby5At2vL1YKcU+EPYBaGifS7RSA7f7Yye7vdllYGE4PCyfmpg9JbNY
Q9Gx4HzUmCyLwT5qOMN7+Kk1/6rdGedcbHht6e9bfEKlVRUaVZyhO/RbdqjZN0q1cepETWfV0ZzI
3TdDXAvgs6/K4bY8lfDakdCUosOv359UkNv1u/aPJvGQfXQoiTwcCHFM9R5rRoxvDG8GUh4kU4Pr
u3Zf7CUw1yGc1puVLPhAoJ5aOxbyDMJfG/Ki4hYWyfyuLb+r3D9g3YUJ1++yYItgQrdHQO4Rj01+
6a/IocKLRPS0V4Eu0e5MVPcBKXJS8ZCnCjYVw0fXMBWui/Pbyxaza2lUawY/fBFK1OnkqY0hf0Pe
dkVeBVwXst/l8Njk4tLizqtFT9957pu30dcYE0c2i4cz1UFb9yjPFj9qaSFMOU1Rp2pRpqTxKKpD
q/3bapLBHhNTDBxY/HLMFUM/qchivuCkurTwrZQE3WauIAt9WDDmJA7+AoC39W+Vnriu3Uo3bqql
3cZ5hG0K1Z+9qgGFCuEkWH7tJKNLCAa65vctwAg7nmbe39nwCi0IWweDUn8WyvSZGnyYPju1CBbj
ZeXR/F0OG+Q1go/HxhxIy5AegI6eATrHOtCwtBuNQCZRKA4mFQ8tRjvwhNL6werspMvY/zc1Us+A
1w+ZXh4yw/QFfUWOOfvzrX3V6zA0JrCga9AVDFzWhE2D6Hh2Hl6mv/Pe6T4XsybWyInwt8ONc1yC
3Jwh+aBZ7vLFtvXrUio3AxhUiQlEqgm9ogo3OyUVjPfUz5iaCmaedjWDoxePqoRllJvKBwdo7lo/
HTnIBAMcdwDtoWzoYXwa2+JnrSrXriAiilNZzy5rS4p6v1fkrETmKzG2aFgeekuqbHvO0CqQMlkJ
Qoaw8KGKNoBTgNeEn7tc/0gS+dKzcd630/zNogDOuPzsWpIWpvNihmhCOw82a3/hQ4+wCeR1uuyP
SIAvVv2ADGjouKkxF4hc3AoW1kjaoVZEk+j4bq4R1QchArGiOtHWA16yWdikMST2qDNwCwzgpAnR
b6q3/uv4B2js6K9p3HbABTiYLTakQDP4rCcyhlYwAx2cEMO5mZgZVuVnMiNntEOg89NdwJ1ZA5FW
FE8aapPtJFGjxW21nr7prX0HtcyfmizQetLXr7ZXn4VD1CAHbDvnYdH+wzDXJVcgIEeFBtwddyKq
c8w4VZSh3W2hlhI8NGbfSrEnDNVJ7qVTVyEzl+2leZpt+l493x01uTW3QUDBZK+giDQ00doKsyL/
GGzp9oUGnFESktxfd98tq06mktA5rcRUzxcmTtNJ+DP2Swmjr25IochBX3bXsh0uU9WcaaFxpYJO
sb89u2qLOnfLwMXCSoFlr/Fo4ehmWDAHsN33ABXpmnJaoIMvQrt2gg9bF1RQhppF9dhnHu2bnO2P
gyGqt73FO3TQ/+QdfGucFGyTo2Iz/ZYdF0bLqB2JELGu5s7gVni4qHSux2im+usXatZeFjfZJFPr
ka6FzJTzyapdofA/FNJ46Jovi/Z1STN9K9v9DgaEsKgtQHRaoYq2WFipohBQWY8VaZqywp09ndb/
kMyP1A0R8MOESlii5t2HAlwfoaKdgGBNmHmrxzO32V5oVtx5qADDiPT5VCYzHOeM1BMA0YpNxhg1
XvaoIHZO6+L2cw4nJ7/LsnnbZtigG23p2a2ZxtBJ/+JZuWCi3sRFSfeznouT3U/xiTh5yk1zPX62
h89V4unaYOrTIFlLaTD4LEudILdMjL3QILvrCKa9JUmvf04M0pLla2z81fxXskq+nVbRDkEWHTs0
d/B7k0H5Bwl2SovIg4s465eoYkyf+LYNlnGQM8KqWomnlPR2fVL5PxeD7kugXW2+b1zX0uVEQ9vh
VcXMu6bj3nVQm4yQza8dCGvzu6nuUOZoa5jV37ME/hnJVA71ob682vnodJjLm7PixcSnzm5sLehu
YDbr+XD7/VzcHYBHk/nVvi+fsJUd5cwK7wIcW9UNuqMgZlGdrQkYPH62JNFEqCaRXhE2bJptbPNI
WyzZm3BlX9rjV573EyGiU6Mc3oZTb65hh6JKDblMXtgSVfhfQWB43e3jH8eb0f1S9pUJ9M3VCjZC
7Em/HiU4H086PLzz3frZipuqLVfn650LxbHvkiPtMEHfbkEZz5eWwDWefxgRyCvVi6d0JpJHcUxU
TkO0f9EfKp3yh+gb/7YsXoH+K6dH3dDBH8cS/p6aVZVJDQtNC7OJ5WeSTj1xry0DncAs6CBrAczE
1CgYiaT06MDkntb2qf2ujqMEd7pur/OyXDtJvqY/zYXEhPohk/hQkyagdS3IfEJ3+1nFtTzPzoGb
nbVSBZ6ectqDU9OIkncwIF0Tlx77fHoQtx/Sm9WyyKQa12YBIm3KcVYWAFr5R2lxSi/queAzd3BG
JVII07USODPnMLVZDC3Wm1BbQaUHjmeTq7Pw0hRzchQDgJNgaq6YzNydYpZVHg/2WnqcRKVMO8KU
HyVGOdRpT3OQafVXmPGvfU6AThLas+e3/D/VtO40biel/agZkAdkBQnT3qu+rZLaQ/bbKqwLIc80
EA2ldPXsqu+VxeI+DzeSffflS5VZsZjyFdabatnRmnhD2t+tqzWh/XuGjOypqHHWkOKSjPDVU5AC
9HQhjT+Vn5bXyRj4dOXkintuQiQfp+DL9CVpOW1/U1yezTUPbN+MjImc5vsLaWBc7feqwldv5niq
4Z41qz/VHLrGYaXbKz3/wUJo9RYb0vS43fquJ39tXfkHMukzJ6X4FkglymqgZ2wT+XnsO0Af1hCF
oGYZR7l6pwyzYLoQP0yKrwgwmjkZTURzADmUhavPvu+PbP3ppfDyg9sHPaTM8iHDnCX8gFJbodwC
KXlA3Q07gbEf+OGEKEEOwBUAEGt83jI8QpuiYv1eIJ/mgFrBpR41OCKOd9dhYPbQD//TbQLbG+F/
sqnDTObwmyQDtn6DeH82q5S1YD0xQ4zHNHShqR4WJqymPpRr66u3r7GA/mSLR7Enb8zgY7o/jODc
G5glGMWzq31L0MqFXb6gVaWOZib30dB0kcSvngU+PNHBlxaL19v8Ls5SkOFFAsZ8bSDPL8A8Or53
A6V9inYceYUXGmPnJB1MrJOp1RwooJWccyMn13ow7+sHTcoP06nfR0EME7wf2blqPcNYbGRW7vwd
mrE+IHBOBwc8nEVIUEfaVLHHzehro/lmfVQkBiqsQhNJVv2rl0IDIEslAzlUMKkIHmX1hzHlV7t1
zg6vJiI9sj7E2VcHz60t7VCmTfiPzPKXFrnGfiJA2ueBwxl7BFB2IAo/+3IM9lXis7aBxHQtk6ca
6MCcbM8clbKLlpo7mgM5YApN1AG2VnIK5Keh67GO+Gqnck3ijhePcx1z2dfFAohewmOiX1D1ffbC
YQb7b2x4FTIyDpRJ7ffRb+kWMupHvTVv23fyTPk5tfycNEhchQ330DP26m3umjtAcdMZ3qo9e8vH
DvKPSv+ZdFiYGyyAQaxBIpU0BTc6gfNPZV9Y7D9XO7vYVXq5IrzMhIqBeeOEnLjUYYm7K5l6a4Vz
TYziWsjVRbazs1PHg2EGGrM6p2yJcyG1Q91SMJBtfHFI0dL7IufnlVQMR5ZCRtbS7BvPAf6OiUzJ
xCMymFMwErTYWWRzGOIXvE00BlFhdlZykDSMD+IEMDBfQADrxGKz5YmHqu3OdaGctSK79JTzytB/
QQfAkIIIp7ANljgOCL0/0plf/IbqQiXqSOINXjxpJJWe95Mq55d8gQjDG7corkKuwpz+dP2tG5fg
/wXRtauP9Wl9Oc9RfZOKOk6ysRJGP2ZzhcBybHcAgelWQdbJSADYlwVzrkI5qHoxstozWWYMgKBN
jGuPBnFxoVZZSd6cW0LANIHJXHkb01J+lRp61A0tsgh7UpfHUoQlSDHbb+YufdggyX+pduXXn9l/
zrK+T2n9NK9GZFjbFd9VWe9BBsC93rjVE1M1+ZPIJMl4SUubr/wqRieY5TEoef+poj1+tL6DM4D2
79PTWwCjaAn3bqqZsL+32N85jQoWdRjddZTsVnZOOx1SonqXKR9PH1IrP3KMOINpe3WlIufAVZFg
Mar3H1+SIgWFeVL/rJ69gdVhxIc4opY3pZ78XFh+SV+c9HCEGciNEayAPuQWWmAhE8kid8M+cRmD
TSqDEmjneKXcdkgvG+VYErcT69ULMLN+pcSSHKpC6XSNNU7QB9OwdhPHNsWClDQnOQE3aeER/gEx
B24r8wDhT98ALy4VYM6YPO0+kHcr6L9n0eGAcfn4ZUOsUVGG9Yg+i3oMwKgRnZjZNC1TYLE0Xeg+
ktlS1j6rZ+3Ys0sFRDwZZH0PCrGZia4icq2CaD839QH/uD3zNVbyPaZbkowfwRRC29bqz213PrIq
NP8wT7J3Sg8cOoDul7us9pe9+Zt9rkkNmgeLKjcafG83DfZC5ifgp0bYNuBanXRCREpPZrHFuSmR
pXmZONm/nJyDXgB+e89K0kPtiGOYUfRLz6yDSsetUwhO7JzXDY7x8V/aUWPU0CmqnRN4JHLqO20f
DqB9hox3fQl2+Z/xQL0GsoR/uGtrDrspYlhC5WcrRC9kRi+kxI5aezCtI+45bj/1yGEGmjaZiQzP
9UKskckSNJ0wx2P+jv3+reZN5TDCZVtJct158Iw8IGXfK6IOJmUtpnGlZ+6Fldd6FjTU5zhFUPQz
PjreX1jI7Gr0pBdBE485H5spAhEcw4OYHXfQqHP/02sdhhURtBq6IEvnhD8Kge5wRDIbJiboY/WL
vuho6r1qxTCn9Bj3t7C6UuOUZ1RiLXfLhjPDbPTrV1nMJyIQsZT2sILcjvis6htkUxbJPmk95/BS
nTKqA3y14HM34QH8l0ytL8urD64FaEuLSUsQGOxxaKmnUk3ChcKxCk+qqSqQkZOIPd4STEP50Lr8
2e76u5mwloYGRNBzImNDRoyyZPqbjhXsVpnsv48zmHKmg+0MB+IXtJ0bvs3vX6BcN+O94DNiMKDl
6YfDjTcR9cX82pb60srDDayXq+LpGfEHVo14VLP9gJbCMROLtYm7tI5rSEKOI0VUF3sUmazakzYv
UqpAZ2W3BAvMi8ZPNj2Y+ZWsVJw2Gj8jl6sHdiELj9khIaB6fc0tcDrcviKkvJoX8sUXeQVKgAuw
rr2hp89w4KCjCmqm8c5Yq2ulRDqK9Iz+OKbT8ZV6IdnTJuYhAzqRUBFWg/1j+8o3OGyKIkq/W9J5
Jvjh/YM6ATHep115c4ruXTOQ86x/1OyEs1LF4t7pE9Iu5td1AwaOAaaFuPVyxReRoq+RszuQOugE
Jsk+/u6t156NPQ/GimH4Q96JL4Ypl3x3MU3nK0Nox5xPuUiPlbt6W9iOrRuMWAN2crEEBvcglbVp
GYoOfAyUmKL4Rl3xKBY+GEUblokIu20mEznG8X5x7OHSit2n0sSXe459VXtDOJA1cHMGtj0fFDg+
CPWEZ4qgWcnT08fYc/7Xy1wzEIni/qLM+cOQH+k8x1uLzpsaj+FQmPnTeIx/EuO3VPM+Jd1YECXU
ef1IxO5o/+JtSxAQTT8C3Y9740y16Hn3XsE3h3f4UnQfmVJ+yJLzbg9+A7tlSPVA3l43CdCwzbFn
lTNThF6x0izIzNAhbuMkEulxvZJYyq1o1DNQxYW7/0y1PVjWhUq1JjKaNHZUPVaBieNPAzsLHmra
X+QbWdZRGpwoTL4dFducJsWk5x0tViSQmPYpw4tv93K4Xlnb9HlCqbbzAV4DBVtDwZZUiRXC39xS
eFpwCWKRYh5/nSQbDXM9hK0FrGJxWBm4X1xOj09rVXlKHsvuFo1Y+20LHzu5+IZIGa4ZWbGvper1
Tn7dgZEobi8kr1C/C2zYNsYs7JKWFfXCiQstP49pcelBQzjhRrNcr9JygDK0FGnc8wGWDdqM/4el
89pxG+2W6BMRYA63ohhEKquD7Rui24E5Zz79WZzzAyNgYHs8aon8uEPVKsAezAPIZLEFDmPjRpog
gxKrVvdj6CBg+5uXmNjJLbQMtL3yd9xx9+xUk7v+o+qMd8x2d2aq8LPeiiZ7UVPU0zmWxdAa5KAU
4c4csRuNf1IhOY/sprYLkEcNRqORtAFYjJMwqSBQ1+EtUXmwlXjOtPQMEfEiVqwmIv1WvyrdvAmD
+shfaSHfE8cGVbuHsZOWHYHxWT4MU7mqEFXZrAlpc4mt7jyftnG5J+p8zf4r/Rp2vOn+GTwVBg4D
fjbDZI9YdlfTnQnFGRKCuRIBDVtxrKs3ZLX2igZV64DEs5Ew97zzSufwJOghxMByVgEAZ1jVWymM
0f6RAnKRhOqSTPll/FbgFOkN7bP2bCR8n+J11KA9yGSQEGvwW1Wc3zwFuUwgIh77bAy21f89zQwc
YLbGIrZBQCSTFFi/CpnleTwdzcGLRywhJXZz6Hb0+S5ATPaX6LUd7GzPVKVEn4VH2jHztfFeO2YK
U6+BgFSKt0FQrt3hK12VB6pYJ8dl1/+xoMvg4Sxv4KqQloLglm6jrtwKInULtXWsmvkJw/f8Xr6Z
VAc07rj3KnQciYEtGXVEIpSBOmmnsUlPLYBzidq8lxM3Ja2InS6sPCJ28KN1mF+47bWhd1BYmGx2
GbERVI7uKlpNZ3ou2CfNpfGCCh7x5HfzcipQN6AEbiynGXN3XTefLRFORPGkkCWlGsYBancQEXBR
gzdgsX1QWfxg7W5sptL8B2wMxMjdgAU0uHGY/ZDEPmXI3fZR7tmoFJwF61slF28a9k3CuzYkiAzb
4qBcttOETqkaVL+Ia1/IVW8w95KDWDLJRdkqSaFgoA8F89b2691Eko471uzsocbeXc8PBm7PxqZC
G+CcfccM+lddokVH6JRnHo92uPhHQ+SZqwI3aBl/N65CGlYx46EByCqCDdjG/NpL9pgbWEsVb0QH
yXSGQM0/YmRPquap9cY53+AkGDWs0iLP4wOYKAibD7MS7oCdTvV9hybVf1Kap6kDhSjd6iQ0aYhJ
m6Qvx3g7TxPMQQHVEbdBSyIWKVQimIWJT67gk9t5JvIPRt22ruiOEKNnSxqSHPb0SM0u36y6YZSS
n1Q63wxkGW7rQmH6P/xWeYKK52tTMOo4FkV60V1SvfTVT4krzBQcswaTwuO0RzJJ10BhwDRyaQsO
m5CCxbaMIGP/S43yloBW2prQoEKTdCK8mRKxohEkEmjm8SL3RljQDWENQnlJVGjYPaKYOYs8XTHc
1+0jyYfnGAMmZukqJtErvTUXbYmfqVI++Q6JKV818GXP6r0aNZsQMUJ8173cSi8DXpVF+GtA/lfJ
Jq67G9FGJL4Hs7beMgbQ48/6k31Q3kKpi0cmFuR+gejTc0d3OtSNrLZthSsX3H2tu6SCSQaSimAG
djoK3QW1/CzJF9Frnb6ZQqpNV0KDbqE9Uz1ZmA+5VB0NDAXIUEN9Ownld21uQbKoQfVO6t5iOalg
V7h6okd1aXvzfUVJqZMJr+KYi59lLdnTZriRrSNA0Uw3ilCMErpMuCOObvICbRl7v7FQ2SeI4tjZ
7qH1HakRm9W63a4r7VeHChxGa4E6b95Npdo3rQ+y1RIRIaYEnuRFg3uwutEknUtdP1ctTavxXXXH
1jiIeO5i4mhZbPwsIqhZLT4vPrJuCyuMJGD02ZrrpfrWbMYrcrbJMe7oggPsVFCCi2AwmSfYbTiS
hqMR0mvATwbZxRZe422mGc7lE2D1bYmv6efC5lhEuqh8SgQBCIJXmgTSG9jYNRWOoBmWUK0G5uRF
WFPaKNV3ZxXncbVCVd/CdpQfw0WrBC/XPcKYfnbTdwRNaupaEvZWZoWKT1+RA6YQ1LARf0argXuB
8xXUAbZTlR8/085J3V+a4vAZk3Y+jgAb6pv4Q6IsKAnog51tp4vstSBMVlSWAh3ZnDUECLR+yXq3
nwXe951YDvavxXV226i8YFC9mLd56c4iez8xFxAIkLEDBaFnY7tqGcPvd4m+embCbgRF1dChRQHa
9aMhoy8ZSMyQUCElVP/0NUKhemga6M3Lmp7pqHz9x0HVjimByLpMrjOQO07So1WZSNwoendzwDH6
XDHoW42bYKmKatAr+Ur0/CH+rQkiUL7uNHaGp0nGjsB32fMyYa4OCWGdfcWBQ2AnYcDcksaxZFsK
dCDWqcuty/bX7Me71osPOHdon+oXmY+CDGvQqerlaaTpq5Qdic5COL1WeONjk+PvxgTUkgJbIBrI
SfMhiangafbP+knAvWPdfWQrS43G6LPy/gmSq7Zs3HFvgY9iO6L2yWfXdicUwtFVNJWLStCOEjHz
n1uMDK7PDwr7ZNZ/y8qHumpH1Ada0JI6kgVliz2PEQwVN0JawaL1PeRK7wrgwzbsfoAUMBkbj4Wn
2GeZa+fRYn4WiW9KFr/vXm/t/nPGgxsTHqTdBbIUzkYuubDqkSNAHkKROYjljWb+JqUrosH2tqnl
bZU14DsoEG8S3+9c2sk/ClSkmL/bTfYbLCUt0o6yRDcu60GGoE+Q13ByBNrrCSMRYijUAtTajN3I
ZDl3ldNFfZDmVG3Qx/mq8bnGRmgqStjk9Iow5XT6IyEuwwpKe589x7kLhkjn0cLo/ECi6rMqwYUZ
matQ3SqchGAa8Akp+WAL9Yvtya+WtBMdvgOHZRk7sNmchqRLqybyCFSiyLMTqKgLJIzMOZId3RFo
iaW1h4qiM21zL2WILdaNV/KiyvIAxxAqdeTYU5fiwzTnlzGjee3fAVI/k799yAhSfGPbDmeppVIu
d8TUsfgfQR+ppcKal8uPrYVZPabsn4ZaSUStNHhntI78QwtLA0CeDCw7C9NwbI33mtX7VP1drVt9
ptkvV+VmqEI4oU1M32MpvykYtzo0YjU8QrFtDlkMT4Ivus23O0eiM+eRXZLQLk3hPBLd28iBQeRp
rn2Ys3yS5AxuJa7SzARNcaC9LpeadRFxImXIYNruIJzBcj1ttJyQNJumDPk5GnF0FpqHrONZs70N
IkUKcYdLs3pVI3jzVtP9HTfVwIhRhFq6hjX5hJDqMvo52W000W8ICGNBCeSaKJyGAGcaHOCteeaW
PyfrR6kcNSl2RB0lyfaljb9lqDQ9S9iUJSwYpaNZCMfu0cAnUMdgEkfStiZbZbbBkCzsWGNy4rTi
SSiyoFokwnVOzag+WnomhRRZtcxfEUZY4bhGoB6xshLldVqU8VWJ1jNJuFUZOMmJFZRqd9xT6srW
OCnWv044CGBXICWexAT6gZaHZWEgs+ywBpmMJ70FLSAqQFA4ZG1HJH8ZplMwpYVsjTHt7MorFO7K
swg56AFu6fJEqENCnsnLkHHAcCvHX9IIBAs3rkFjNqIRnnxKv+SEkg3bGpj5KYCHGWhbG2q7JVzK
AonkHeNQJna2EMfTPJJu9PPlV9K3FwI+UDWJzoquldhhWZ0ueRqRFMDip2WWZXoEb96tbGIkN9yX
urtjLjbpsySUXDV6okp4YWZ6In7rOdgOKWTrGq9W6um4zXEcwq2zyUYj3rt4GztC6FN3YSQGjpFb
T3aNm3wt9YgwJPkYzwPhiuFWMGsc7C7FnY0fIYj0whuL4zxap8i6M/Hx1N5E844aFDWndptj0iuj
n1gHEAz+rlPVbdMcTb4VChlwDeUji7R3AkCi4V418G0BJBkGOzNsKgSPibphm85jXKLDcey2D55G
EPLsXFpPBMEeGr3xgWi7+Qu/PHq/sxHHD1XAAhUZdw2Ko2TLuXCpgWtNeX1tqZLxFBPExg5QVFAb
wsVK8ApC4lc8wWQOWBqekB3T1wbhKOGFkMFnRu4wLSzLizVZ54Q04iJumJ57D26dUEr1o6x2+MYH
T1WQiJS0FXKJ+hle0sTW8zhP1S1Kl6skkfRR4sUml8A6w8Csh5pQRAwoO3lG9VJsVBKuq09IOuCx
ejLGmPX62KUi9pqlLnll2oCkgVa+MsHHJ2QcRoUIsrc8La/Q5SiUX9VshOu0BdCm3zIM64u1eOpV
yCAP7yJxgbgl+v4cQnoFFL1jOw9n/2eVEKYuSs72RzmtGdJb4NLklzpW5Mo4HSwCMt4L9Lp9xeBp
ZEtmR/PqlmTjph+zqnidwMrM3/OIMUCyh8iwapPEmsacN6Lbb7Ad157bFwOnXno52qoZwFB2VIju
YujMmNzu1ezBLudWiM01EcXzAUFocp+ZBoDlFz4M2CpxjNdlc+b5MCHZ1AXPwu6/ubnAho1PCXOz
c9AYazEEQYrNEvvZMa9Cr2KhVTkoEu9IcszjEsMi4g+ounbWmi1MlToYGOBhk6fVbqzJjkCEEfTm
QAClRrB1VvEZq1brbJYslUT5IryzOAQygK5H9D43QfGLfw1C4uk4rfbuCJTJcDpX0HZM1rKY5kV7
ZMSFhvXSlXg8qKcQWkmGeCfINfvQo/UByQIe2sRnLkkO2oV9BuaQjJ7sm0126MMRAHRMulPaqk5D
pjHFYIFBx7wqF1yrN8ioqB/1sK5+ohh5JV9MRNnK0r9G3ni0ROUqGLQuMs9Ce4QmpSzwpq57gkJL
7YZZmXu/p6/iou/Z6qLRymE3Tkbz1jCULXu/PFvElgxos5sdyvUvio/GFuEnykgjtFko9G2DwDZ6
5Zh/JBTS8jq/gZ3EpIQjbNLepBFUsmC+oq15bU5FY1fAyE/7S9da+DbJz9mYcM4yY4vSXRTFMb4S
IyXfimRFQPfDuNzyJn2o4/ZsBOOFMfCxIRuQJNoauLJCG1QbmWwhj9KRr6zvVNeMoWmilCtFaAvO
Ok+3qTbvJfsiBU9pvtYvxnbrfkm2jaemuIMaAcjmTDIGGa3NJVKay/wJwLtcInhcCUnpSVDgsGAt
g8fNMjFoC+MZ7FJYn5ZcPFue1jK7K4KOgzWqr3K+XvXdVRR2xebswjbgsUyFjHCG49Z25olYEp0e
O1XFwMJAo/ldP/gtufLDQIZgEXvbhoH6bUsIOdYshwHcYekQYtv/jRj2X2WN6hhDgfQqOtfLep6+
ojnBMPat2BoKT3WHzXyBQ1G6lzN8ReV23/CuYrHah7/Q2Vek4/nK4o2Pf4C1OjGmZJ1AMjePOPx0
gi2r53Lu7sCxvtDhAsvuxOFjYZc0HOYMlDwwteJaQlUGxMx+kGndHBB6GaiktUQAB9CzAfKETuRD
6+hLar3RnapqF6xbcXqlfiMsQMO8rRxTYwmmx/ARddV9baULsS5KcXCkqb/wRy91ScChSpgBstWR
1PKlnAMhg6rTGP56Gv8s4uwW0EFRVwJcm34VDm7ZqJ/Oi0UH1ieXZtyuo/S74KjS4JHN5q9Osqh3
sVH1vSsni2tFsruoSND/Gn/z5FcTKB8KZug1HdwVbhxIn8Qr1cxRcEH3Latoa3OUSKAue1+5+yNK
4Y5SWNr1aAHXecrGhUX0Yukng7RvcTP9hZ3MojL8AhivuzFzcuq09TVLw8WShlt5FKs2JLn4lzrk
uASrw2Tyfn5tHYjzKiEwRAURNVyHv22sXmDd8dnz7AZVc38py3EXzOEHYfGAqtlpmBobaE/VSjgC
onGyQnHmllptlGxtfUyjhth+j0LimZ8tmr19NaBgdls4wzvWtRPTaY3pNFtcMpthvco7B9oeVdVB
Or/JPMQ76JwCeQH/L+fX/ifnl3RCYyUbDaAWP81yeemC+Sag3G9L+OE7c6q8xlaMczuxZcRKciRe
6bL+Tev2QynjHzzndhA84LE1VJCjyMufsgP8Vu0+F9SFfyHl7/VEsXvLEZFcypFyDRcUKNdTwkur
aa0wBdr98sqxq2X7eTF7XcODdJOZH2geO7UV+tjIWr+WLowuMFrbDYoCa9BoZlzkLjtpR6fwLxgH
0tGMKCCbR4u9ImE8Utjlatx0893qRphjqsy3rh/6H3gbOeNZME5d8Uad+G7xWODArkCo1wBI+6H0
LaDM09ocBflnjj57ogi6toTJ4FTs+5DD41LhHeN8JpmHo+Mgw/AroEoRM0yBIXsxu4yhgl4wVXAD
qIsgNG9jsI5oXke4jBBnrtJgsduEZocQTlhOCd8/KjONmV9GYwqztJSuK8l8XTPfcbiD1Zgcq1Mf
6pY+1zAibRzprz9znxDG0PY/Vit5LNgspOyz1eIPsM1/ay2FG/9dztzScs1lQrnCROhAKjk8lnQg
HIboHZmcCwykHbIFvJRlWEZ2AsvSrB0/Aghg4kUl4aWy4++HgqwpIn/k0Cz93bLy555Bei0m5hPV
wfiIhO8cC2eblbjqi5OuJoEVC0GikrTUj2fxkDFhSOc76sIZEV6BCK9tHcMwXqNSvjVm/WboJKsh
7TLcOfnZNvhx4yL06xS/Ix3nAVwXoU+YTnNb9hnNPaNsYZsImgbsdoOTePUZgdwnuCR5lrk9RrFl
MW+teIhvppReUBmfDaHGmIIE0Dc16U4JKH8lf2d/Vm8zf+0ov6uoFWW2k5hTGU04XYIRt0TaX2y+
aqb+ANOqJzfjT+T0018we45kIqS45/HIKkEORSJS2RiTyirFVx8jO/IBzKPY/NHgEL1Lx0yGkmIp
R77ZI6XrUaSMw6fHalVxqx99n1zHAaDVDILzQ8Lp3eP0/sE8j8Pa3ypsu8bgM4QhpGf8jpFDcMbo
ykWzwEqwXh2sM33qZ9O3Hl91l0RXKtYLe9qzJS0hc7t4/DPlOR1ihsh+9+kqZhIonUOm+f42kHKh
c13uUyLS8ljHFA2g3D2hRTuUl8ccQibS7EC5tQoNk1WHskbGxkz8H+SJjrWTpF5g21yRMKLBO+pT
Eywi4crGdk6l5CJ7hiRdo0uGX6Uqqntrqff0ihkWhUeSzTftd4pTdZ7fYz13JdLIOlTm8r+uoup9
Zm9kuB3Kr7E4JFsC81w7IOoZxZDoBPHfmDfhAI8VyWIHs6ULmH8FsMEoo9aDjEP0WOT95+y4/Zx/
QDJJBYYN6xl3+qNP7fFjKCesXwLgAMxhBGQnP7cj6javb6+4BFmWzBO+EpP20M3+IDIrsIC13ewt
CcHagDk1gGYyS8pcJyWEupDh9XLBcgmhFzWSy6AAr/foZcl+UJBMD+NREXtfrWQyNKAwRJCpi7Bb
IZYWpCGrI/4vLO6TaJsGdk589jPNFtOsBRtkrQ1+KRW+IUReQu6wSP8xTmSQtq8UGUvfhTXwVnlp
wo0YLrCNx2xqCL6TnLhCxNyRjip0i7ugD5MxJ1uYkwtyJ1NMcnqX+noe1HLAXAYAzH5W0Ivp61mb
8Znw0jWY5JMJWdTw9JljhIWG+VxgtmQDMsq7wAyHWKCCty77AlJGvQ06m5RvdWImRaJX1yFq13yz
zU9KP5727Wxm1u5Kt3zTx5qhvhlZn1YTs60wPsescWbyrY/xURdAjCGZkDBqmo9CM+7WG8gHGHUO
BtCDdG/9gZBnCdpPIqznMpwyJKXIguM4rLvIjyMkG/qulbmNh/5b5imm/RzJFUILLBqhwgJgUYX7
n5HIlZGSvLlmY29rkXIkgyJEFyERP9KdJ7RGBxx2ly3B6q6zVEKmbFussmM8lYVSIhqTsTsRTTQd
lyk+3nGKjmNY0s/M9/WuaJKvty2sxC7Iq5g9KrC1xs7wOar053KOYbq3XBOIU45SL+PZiE3Hi24a
CbXgYdQaoV7d3KvypcaQuu6AcYChdN6EEV+CPjef27dJ0X2LhNxbU8OHbhQXx80K6IbxiXpLGSw2
uRaAxgcDp4MxEq5mwvN2xJ2IMCYpAklitqEfcOr4Cy9iKpHRrD7c9pQFubXmBNxkV9O0gFTPbFQo
9DPpTVmJRzCpC+yxxT9XEAqNO6PDI0kP+6GZ00F16zfE4s+ouakjoC9CWZJJuEbCAqO8ODcy0YQo
VDBFQofHE2CM+BeQZDSWQLFPc8ioX0fFAFrK5SOLvSFFEUuXQIIwC0nGlOjKBvFHbnBv/sdVa4cK
nVJ6llM9XMQx1H7yZldCUMc8IBjgMvqjPyRY9YU/bFYKW2CoNnL8R05EkniHlNbEpN9yixlvBLnH
sFdzwS0FokudArEt4ksvI8CFDxgZMbd9dsiAKjfMAiKSoqNxcwjjw3prC2Syl4t4qn6wKalW/FhM
3/T3cjgAa8bnG7QuxOydprSx525pk8D51pHk1gzhBJFsz7b7QGBG8X8fyA1QAQiPkSfZahS/0Cjd
SnwAqc1vNS2GWrl1hOzUdKwreJnzwpcxexIXisWFApgZWv7Skcc8T14io7clYC4nmX6AeTbAPLMk
+DYycz9S8cIhjAXO4zYCdtux7geOnNnF3J63bnSl+nN7aojzoxYu76ELo459L/GELRO65DYtHFUr
YcT6Q4X3vU2/B/1taAECFRhvEEQODGzZ5KSmKy6QLNiVruccHj8iMgFzc4eUbTQoPIz+sUiPCH1W
9DqMkh6w3Avp1Cdd8SoOr1L5Z9CYqNjtlJE6D6sdojAfkxXGPvyPYoCUaSjFc5G2RJYkZwmXUN8m
YQFJnrDTk3jELpbphG3hIIKa7ZmqhdyfOQafw+Ka0eboXUbRyeEfUy9R3ZHQzu5pDVUpvesWSGYR
Ysf2NETOYjaUWCRFis+EVYNGwr0an/NcD/3pbz7PYQ/vkdFp/lKZ5U7LYzUsb51iP80zn9VRzT6Z
4gQVCRPnqfmtMNExmhTH34paMdQJEJCCGK5hq0GBMyTaDV6WdE0y8QrK6FA2Gljz6LI4JCn08CW+
9Bh2ofWfVEdhepkiRhgcuZRfEIneSsN6k9Tkask/e+RJh17jOUdL+q+zGiQp2Dbw8kl2ejJV/a7X
wmNezCf/rxfKaVP5KyDQ2xcdkApm/bLl0UVhESYz8Sh55KeYeIp7qtoYD8wUSfBI5sC+iQEqO2cJ
4eoIQtAMLvde4G8X0b4rTLkS4477ZGARciSxBGvoOqWcYoeJxDEjwNXkKP+Uf91HL8oIxhRPTkWu
M8jNIAt2CTMkHq9HD5qibE38kWjRSRUCYOnBUDCsrEZXJoFJwXlicT0iaoDotGCS5EteUFBPuacC
SIy+iVzV0TdjUsOp3noJthINWSszZH8qseevvPcW2YF8ZUShETIHcBY9BhvNf0BVX9osPyHLP9Ra
uV9H0i1rahtUNjE69YPaoBjw2zuH4TVXoODsp+e50KmrkuKsUHjE6XEWLVeSvRTZUjylQasNJ43b
FwAqg/bDxMU7wrPM18U3VTyKHZcsOLYGXa8S+1VMop7XFvltedfK0uF8f2qA+LXCdIhFwr5DQIoA
hxxqgIS/gSfHRirVXCUuj2g7mlRXFjtCvuWXfrPYim1IOQdI58r0pcw62UD9qV4GwiQGFhL9CTkB
mP7s+VvCliFG0UmhajR+gW8PSNsWpXNMWk49ZlfFIrn1X70tFyMiZnM0iBcRnLE3L/1gXtZGuphK
d67fJGYMu/b7q2/Xa53H11hHF9ARtvtnnLbHOrPASk2HRYlhPqcvnLO7U1BpmjDVxWATrFOzUdWP
THAAvYkYgHGUKe9LP130cMPsl9v1nwZsWGHcu624bjqeReO/DOc+PY707LJsIS2EJr915On0mDYk
KmY4c4zb2ITljN+71knomuROd6o8dbOoRic84VIS3bwAiU5Dol2LDih6zny3iY8lsCF2w2fEbMjF
sD/mTdCLbWARPcXjQ5rUHygYyJRBvK1X534e71baPKU+fstY1Avhxn67aJ6M27qG/6RlFL4gRVjX
C3q2iyWMF4QUwinJaWmzyp99cdFeVIyHmAbCMhjTStzA6sNQDvx0bOrrfp+nrYDY0c10ih8jI4B+
f6gkDY1L5UmnJc4ZHEsOeT2uAtuiQgVdSm9qrx/3UwBrpN0yOBB/xniyIeC0uem2FJltytgMeEMq
CygaWVKp8MM2huU0HuX6kUdXQSgfBVmMgiR+NKBhabkZXVndyZpIAjpb9RigEbUBpZ1nzGN1EYcm
2/zE83fzGbo5fmPduZvRv3Qn5QEtGw9s3Q7aH/qyKVpc9ZoxbZDdDkHEWKJYAuGzvXqIGtF8m9TN
p1ir0UKQt+VE+EQ0qIAWHnKePwJ8pULb3A0j/VzfQf9BYUo2PcgNKdR0MpjG7DJhtz5MyRLGV5Px
q0L1VutY6AieSEbYKjFnUyICI2zApdoJR9XY2vihlRbysGTdNHK7DRacMAF5NdCTWBUOLHOkxd5y
JC/2xWB7U34UVvuIN7s6R61xHSwrWNqLRgPFA+BWW9ItytYbu15+egzmUNunc3aP1hZNmHpZP8xA
aeOLRnwX66djTXEw8VZw+LOVBVMEQnNvdzgSZ2R5bPeQjYMYPTQJoJX0q2cXEuNzV0lzLnPajM2u
rxqye7kquf3IMNS51guqguJcghXWYoJACCYJ/2gdTPb7iHdGx9bXuSFuuupdEnCn4YdY2uRc9dnl
eBESIIDqM0b/NUefRsonT5T9D+Ng4j+x8J+ggA9UrQkaej0yEdVlDhfI7Si5UEX2u6y5eCuXv8UE
sHiQAjWSgzTVg4XgM4Ok5vFbztv3Wt3ezGfd624no2eaHmZOqhf7B+iMV5PgORn5eywNfkauD63z
9FMhgVMZH/B7xBY5InZSEpYj3D9Z/GxosJSX+jTg0luL6CunZRpDI+aCr/zVI7eagOBTOPvaBLkv
Lfi3TMMVKM0X1fw5bLcmVi5ofC6iq5lE6IwbP2l/6sRfiahjUyBFapKMDybbQZLP9vKxLnS+YhXG
phKIU01yhX2dSv3QPBEq/0BtFmp5e+ZjVRFxgXWeQW1vIJ1n1TjO8w+NDHql1RFm/zIaYkH3SB2K
l4yziaUXDVUBt/OW/UumjeeoMxcoltYymDKNOXsdOtpD1dNHniuPtjves+9OYrS1Db6V0kcatd+A
rJNB68E5jCfXqO6qqAfmi5GufNJLBsFzkK40ffBDWSKBdf57Tz41wvWEijlofBSG9/PmWe9GjXHu
NW2wUMDWWryrYklDxZTCHPOeftmDOCj78pnlrIpPZK97Udxv1m2kWFHy9bbgUDeJ6qKLuE5Rcp15
cohHp2dAXq4vc2C3ccfQFOfcPgg46li8aZiamJ2bZn6LSRxi5n2VjeWSQHZuXIs0Anhbh2pUMCII
DwNykj39K74iwgb7pb5h0Ujyzlt4CbwSqfYkChcFfkGaxF4mQN06Jl1z2swfpqQdG4ONi3RT4cN9
1WfowZ6Rsq/E+4FUgaZupl6fGSnOaEd7D2IUE0PnpwVCidSovHsUIF+b7mMdQQXU621lrzCqw0mk
qBCHs+KohQzgMg/bmSjhUQeoA7QPH/vYALuq9Ps46486QWGRBFGJkwVtKsL+1G0Ths3yxexfedKe
4hQhbxnf1u8uxlZ3qA5917ymXHyxIoAnBFSPmYoZdc/po1yb15CPTyrCh+omFFxJhsPCre9xlbzY
dh8qii9K8V4Op4oI8R4nZp2Ga9Yha7ExTLKGWa4NLGLIDVl7zfro2s7dbVtA8MHK6l9bLnPjKBed
bpa0GwO5z9y9MgNe+tEXVfm2ztUN4DXYppZ4UMCtqunCLnf/LPW7sg/FevmcsH6FpKAs2X80QwuJ
4MQrYQS5abIr08rtqYco2VbDxQZff/fAa/ScuQG7cB3GunTPWOTmCd5+KHSjCB+StXPR/kePtSo2
Xm8V3f5u+odqmdj9SB9fY3tNE26VgukqzJGs8AdiMttZgn5sV+iHYgTRvcXOm+otu7J7uUiFcW6L
4txhiNzWd7KlAkaBp2IZ/H1pBFEvWQKUCqGYwy1C03voAMknmAiYG2pHI/uD4kL269uKj7L9ICea
r1xeEAyae1RH7xt9dSi0Y80VgBIsoxDZ2oBZzkvRaGZptEXWcWpLxSOpR0Ur3vpueixfALsacb6q
A8BEfCyjNgajmYVyRSJQMlGXakQopjf9e598TSsmlqbzZaZeWq/zcIdLIlFrQofX0+qU8tAKLL1l
z7qFE9JzghVOG9li410o/mBJIeJC9syBsD3A7JEmnYBKBZK23xM0qcIHD9seUVmN73/TPmMS5vYc
rwzspK4w2BXX04qfD3J5jtWkE0VvS5iJFOAcR/o049HW6jkBO8rsWVuAqKlUEFwEgJ3O2tuAAV3V
TnN8SL9Va8HjdTgSAeLXSmpTYK1gZdJPZr6jgrKbMZzUwBMu/cVgQHeV/uyFE/2fU/wQtdwXu/iE
VIN0Ois2TyoYwx6WPfMOKvDIwFgu/5GQyFaZ7BIWxAHae3MpecZNnclsExDMwbZiI+KxhY8el5R6
wsKG0WFswmMMHc41N5YkiHMJzVmKZ749c4UBLc38Nh9qZtoJlvv9AkfD2Wasx2aCHMk1hDWo4Eys
YYaWQdoCD5xZE54WUznp03ZKNey7mNQIsegnW967KiW5k3lyVeT+Ql6ILZODUOsMSnvJqRDsbx/8
WbV6m7YCQmLyVrJ+MTjCYir1SBRwDfHn5u6opupNIgKQpePEuSAjQpI6JOLb3wZd1KT1Z0VfLxLo
4YZdG/E5LwmQdJFgENY9OROOMXb/FTsS9waLZUoYMMOCnvjULtgrhvhHgStMg/IerQDLk+JHXfvb
urxZx3/Z2IUgZxk1iOqNEf2tzsprOTcIyu2aOQafD0JIPt9rj2b1VH8C6T2V34u1nYzyK1EkflH+
rLD550NykqKPnPX1YGLsM6/JDNjLwvTvMnfSlBftWMOB4xcXXbuUwwRAirF+RiCgzDkQBxsIipTh
7sTkSYgWj7hFlr8m4131ivpvJMmckcdYLFdIQFczHS6lwjqjfdu9nJQtAN18IrsIFDlOSvV/HJ1X
s5xWGkV/EVXk8Ao0DU3ncINeKOnKIufMr5/VU7ZmqsZj67obzvnC3mtToulolf7O1XjD93aPs+nu
EzhxUfC5jkaP/UqVARxu+X0B3j1UeNHJQHdcRUdEDe13kLyEfx89uzQJ8ToMdPQkRD4FXYgZUY0Q
uWV18T5Z1+G6NR07wfVgMT7o2e+QrInauPqhOSghSsX/dMS2/Lgl3FvilU+E0yUsN+h5nThvHW0h
/Yi9TZ6o5KuWvUWi2IZP4y2ckw9rx4SMf8Gcugx1didLtmUl7CxGO03Ms25Gx7wgMSzKDybkO94g
06AJRx3Tl24Pto8l+tuhSUnkYoEOrRF5rQlfoCWbuXaNZ7pZEIYgW6KHH3rbOPoAsp+JtT62uYZN
yP3PN804cWpLYMXGzkBCaneoeYRJRM0jo6OMCPTiRoi4EdK6s0lVgLPIzDzlrcaO426PfACmyJQD
HME7l9PuvFrviCOpGYDhDNbK71Zobe2RSjeCAQAsLPtxSZD4wvVk5kpyR7JLv0akt0KL8pIc4nze
vOZmteJVRWaxSWUQhVkM0Atna9vtRtLdq77F1SYmZPidkhgIaLOTGQ+NoIPSg0h4tQ5DuxfRcov0
jap+TgzzYhTmFWN0Fj2WrnIrfvi19Oo2eQHFfrF51NXxoyizD0w3jTSG7YYl7Jo0HSL518RuLNVU
f0YIFRFkoJW/qxbhalPsVZi3ddgyG10AHTfjzSSzSdRk9OvAmD0TpS7yEcTeIwd+TmjPoHpjO+wi
idQisAGG3J3Z6sppkIpcDeHE8itLF46m1F269AjW55QRldynCoPQ/kjCfTjJGMV50kK8w+C4gcrH
gBWelTpD2YoZNDJVziwPowh3fR1ikSYvbjkSY9HIJHjETA7EpiLKa2MqZvgCkVzQGwJNLCiMCN+D
HRR7fpbqwTv8dtgIi9ODgl9aTCbRzABOfukKdqUZwCszxAiX3YpkqwjA0Pt/tWBACE+CdTN45fTX
BBKRcdzIGBCQ3W9asptF9BaUzchCi/uSlz6Gcpa4boSHXFk8vYfnE0Pb3AKGstydCb2dcuwxgaQG
wQdYuIRDvAH8UdQdK4cPAeNpLGrHrCUTJFqO6JMVFIOlvCeVUmsQkbWyj7ImiCKCD3IaBcrDRnOV
YSUigsowQ5G2qkH12oBRsG4is02HMqIE5roG03Qie+G0bs2pIzZjGAgvqNLjOPI3KspVRT4YjR8p
uA2rAsp8Bw5wnHkgUuPbrFAp9zulVz32klOZoKgbPfK+vUzmfKcdsWoItaQ6jBtBPXDrlni3Lhm1
ioIIpw51AHDGZWG2ha1z1nzromck1a54igrHuLBUCOsP2ZJPp8USTjNGmBEjTFGDjBAzhhCHrU2B
t/UnicELK4q+yV2J+D1jzsMBD6tga5j5dqeVuxqAHI5eFUfvtMhBT5iEBIVvYuRsIQTAiKYdmUoA
wGdhQW66PBHftn635NfMZOINfLzzzFUeIima7/BiyPYsVzcmJMUQIRsKJjEj3C2NfrDWOUzi7pjF
EPTg3xs9d/m2W1rdUS1yZwlHG/Wr1RiMKT+qXiO5BDxEi1hZQglD28U4vUDY3neKZ7FdEplPjHAE
kZW6ETn3A3eLeSd0knrPKeLVUyT+BowXdXErVeBd02VNv7NsOqnEg+ut+rRmGFvGfRRYNgnrAyvP
Wfv2i30xquHGnkUkN7yXMH64f5X6lbK23kgoQWDQKGQvywTbHz8NfgpMCfvpX4VFSdQRe2F7L7F2
FdKAy4kMahnv/PZLaPCQUlhk7ZVMdrelj2Jm6W0oPwxES2SzeBtRZMiByuKobjnhhje6YvxjOGvB
BG14RupCCQVLPqrhYxNW0IEmF6R+hjjWLjTW8mfj5JeixU4a0iIhZDXyN7GwDJnARzOwIPIgMWAi
6zGF5txoHc634TzWiFdNgS/zqYzM3e7Gt5UNTyWqaKnPZZveW1W6jjYrfBiWb/o3aph3lB1j4rQG
OTHfhgwOvVDdmNUVJ0ATn5jUdx2soe3UIpLTut9Ic3bDvqYOz30pEv2WXLhclQKAV0k7X5P295t+
VVo3q9uOSzwgEqEC6Td1v6GeRSOz3wyNa4RtrSXhD1qZlYMXaPDCTUS41bzZ0XMlpkdiYahNN0gw
akKX84wsV9fhtprfxWDaRWHsNBg+rLvIZmk8GBncgerZhI9ozA2H/DEWX2xKF4IAqO2NUvTcEGMA
MmqCkzPjPKnrVRiru8DJ+lXyAsuJ8qwgAU3QEqu6+/DwJlGwtl88RqRWHetZdq0YmN9W+eaJlWrJ
8L1c9h8nbobCIl+INRmqP82OXrOWsfz6nkywvm/wLGHLDWHLXdz49br6M6ESHS/jYBGFQ8aY+OVJ
XyLvP+fm2LHd5wiojeSsH35JvfZhIBwbKukpi9ExE15p99+qdW7/pvyP7Alr7uxsuFRLd1bPA5Sw
0Hp2ssD9R8xgrBALgK+Xe7tC1iu4ftYrj9idgxqSRoO4rJIQBmjoKX8lq4O/dcblnyWgIrs365l5
586o4puo8vhM5VXKd5qJpWqZnjoEaAF5gLboz9zYCAUuatAS7SOTrHuJN1mNz2heTDm7SDOtXJfn
vG1oZxENjbCqoyHGThP73YgEVuehYH3f8iLuzRRNMyGxtWwxqfzbVoCWHX2cfdlKfYMCJ13K9xxL
+SvfY6RDZA0e8d6dUywZFmB0aIpsRA0QGvGfBJ5yo5e+GvPKoyqtuyNE9pns8tbkLGJijHS7tTwQ
kP58mHv+quypy68OdD3svH3Kq51WGIe3c8T6eyI6XR/aSxXIBx1gzUk+y+XAGA6iGmELQhY29BS9
eRQZlNvqKZHH/WLGfsay7QFKDR5PVJ5NQl3njrWeFo56g7ULbRAc0fSAL/eXEOXuaKKTZseo33SO
q0mRWV6BzLXBzE7Y0KXqJvUi+TYw/qGWT+FW48welHP5r2WDOokPjJHTei+m5RpZ49nBE7n9hqVA
8cWmEete0dgQQIeMIxhvRwlDD5XfJDEcH0cyI9U9Tjd/NX4xJXF1dq7UX0a3Hma27iYbUQfdRQo1
iFVD4jGLuTZbAyBrV49GGCUkzGJ61hICVD/iACJWmfpCyfBBzewiG8j3vnadYVOU2M126r8kVhGj
J6BdtVceFctvBSMQUBR3R9aCwK3wmhFZ/tnzWDyG8bejojnVvc/loC7oyAmJNLfFrpAnNlQZ1Udq
IeeTqydLnaVEZOwVgA4EnA0DFo5J4roZ8Q8Ihz5a3BVO/EqGW3dYPhARKCRvt6gSGqdRNcTtydlg
eYBBGX2jAOOzYJo8ZqXX59auHUTehXa3Wj9xws/ozrnij7OxV3TFt3ox6MbpYOboNM1fakLiMgyh
4paJtPJEoPHhhbi6wjXsXsCHCQNkGJ0/pdzyc8Qw5q2P9asRi9c1HelmXsb3bAtj7k9ktmVT/qxN
6yE37F3JU6H7u2IllVL1NhrLVQveUPlOQwGNPis+roPFBMHYtbDMY9RsxPP42WIcZMyQCNlZtaiw
5+DqS3dQxKGRfNC2E1EPs31BN3zSe3u0u5iNGIGIjskgWl0tIJ9MFmNej4d4n+djnrEU5VJ5Yj1B
pqeRoKPwvdiVup5BqhzlmaicrL3AYGWK1QN25WDsd2NC5B9TD4QI4m52LNFbLX0/CtzGjNTSzSlJ
KCSlap5/dYJi1+YZZiGo5L9aU4Nx9wxwD5LgRS9dfNKsOUu7eAXvs/mr+slVrxcJHtbqULwZLbab
bD5TxZS9fmoonfMxqOTZXpAWZNSFefbcthgVJo0k9udFrPEOI68j21WpAaxAUUK/LinXLmp2MXEo
HeEyivghd7yVJD3EZJSZFRG0BIpDg5PWq1QvCGYi+GHkS3Wtq1pBKwCIwM5BACA2pNzPGahzTsHk
qoPXDkipC6wNo2LmWnn3zgxBJ5DWGFTAz3Agj3UVgMnG+lQe2hQgaZIS/6fpKCRJNyEW5iLky2Ve
B1xkWJJJvyi2kwRed8ZthCGBKLR0BNvA6l4+2vbioLj01Flx1/lTgBmCxqVMbUVNL9WHgtt9wbON
D3kvUxDxXRDaQD2/Uc+T3saf6tIGfS6dDLTWAAQXW42AyL2S/AkFlEzKHv6EfiudN4yOtwM6sGeQ
Vv17wBZlF3yCKOjj3WK0nyivP6m4PqqUfYh2VVirKQRwNGzwinE4TD3uy/GDFtNUikMKGyTLnHkM
So1tQEw1giwZRl4UywFrA7Lo4OTTxul+rJsYAHJPgMtEVaEdxAwustt3ONqGazlEjtgj+SfQESJI
wpvhZA8291d009ccWBaLU7lE9ZaFIEgiwU4Su95nhnBXR+0u6/09nZ+9bITWWX9rW83vGYgRv4ch
N6GcI4qYdtFT7pk9Rg5Fj8J1lWI1qUFLptiIaMrfIKTWUq5jlV/rnPQ/fqSVxeKMIS85gLT+bIgm
gndBqAAuGEXpWMLszL/vn11Oaa/1W0UOGdMC8YrfzHiPtFs7ci2FAcy4M5SAcJh+fppYswlzRnDM
Fl5DXUNo7b7haYQZ1isaNS5bN/J/CoxV8FjbDIs9m8mK38xwCnzlM+k7vZ3PiW9CyiHTVLbHyoHy
D+jCGwgP1tgLkCHR86mYrHKZ3V+RoGXoGHpCtjylOG3bXRmzsOTwEVWe6wpp33/Nn67Z9nPm5v16
sgrmniKZbcelUwOy3dJTVVc4lMHQxtaHtPwounTVGFOS/ZSjb353fI+4ze+lch6oBE0ADyqos32s
QdLizRb3OiPokUv9a/4eyUgwSrJsN/+nwfBNxEqGPJUnrat548iPMEJxzJxmISePVXTFDyszl4h/
jFXlY7ORZGJetkU4rX8VLEGgb00dv+RJFhWnVc4byYhJBjZIsdAZn0A0E5YFChwlHtQxzmvWL5Ay
Z/zzBsy2VmK5DrUDLzpqfvMJGPzZReuduaBYD94E/inootQzGan+99YfklFB518NIDMar0MX3C4E
buk7MJo78gzKCloU0wFXwk6mt+upY6qUcgamJKK4g6HgzgXOz9naRhBC2IjGmOzgpHqlWlMLb/du
c8WEhByrOKgS+Y28YszhY+5RnnJzG8NUI/wDb2M6XKakPLdKfDLYzzFzjtKdclZZrTLhihAezpyT
JPlN6p7zLEB+668b/DWhZ/jI9KLyDK7CeuFiJKut0REKd75JjWBOykEj11H8kYU4lIQNbA9Yj2Oj
secN5H5H6DKHhmvkB42sBQW5fmKRUMivH0EG4DYHRPfiiwEXjFXN4MsfGex9blb4Ex1XhmqM7TNw
KXu5sdcMUnUjBeQ8VoutxZJdhHzH0bSj86Zm5f/K3jTqcgRgR2OSgp56exaxiW4iL0K4DVcDT1Zq
mX6Cwa7jcxj681RkISblg2I8xE7iAYO12Y5+x3Xyn1nIzxSQRzVdakpnfVueae10I8DlnOUHoisM
5hW5Pgaf3LtODgyruRXRclUMm8Xvpsx4tmg0+LF0eTcSpGYSyjECVGQKbD7j2GdDddbGFDmWM/g5
bBG+csvhoZpMe2nH65rntxK4T0EkYBLf2pc4x1edXNJpPWKNY8+KxT53UOdhXSdWqlXRQ7bc4Uzx
OrZdMK6XnylyaisCYpuHs9EdVGHgO+a09q79wtY8uY0y3zal/5xPZynCJx7UE17GTUGPiWLPk+vl
EkHsicVnj/1hILdhrNqd0gwnjDd8/Ee8StWjrSxfJnaOWNOADzEoTLB+0UVYogu6gItQleccN0pp
v3cUkK8A6OK94nMsMmPPcgKlUr8nBpwJToCQRrvCuXUiNzJIEHwzwZHSop0jy7uP3wx7HPMnApjd
TtrpDB70jb7LeNR68miwoNIFM9SvuJZIeUkZGw9X8MgZkWZvofx/Jqc/f/Egf0O47dvD1knBZIvv
ZmfGo+40ZNN2ZNPitnjjtZealDTiaSsTL1s9AWY1QRbz7L6sBNEN46vaFbLeSyzCcj81OhwCSLr9
CA7nahZEI2GDpMxYcfYAiN1AIyTHNye1bFeHoTQj8brP/UVhmuwLfXov9OLW1zHOV/M8p2EQ4eTp
yMJiK4kro2RMYiaemEF8bfJzmuvIo6/ZcpwU4iqh7PQhxDx/4niuBELWfwYcrBXPxUo8H0q566yS
n2Mut45RLbGJRuqz7ZZZrpe4J2OB2YWz8I1NIK6Fu0jvXwr3glCrNdxCL4cUkay+3kuH+sQX69en
hjWZyB6ghqkggLzkrvFHUfTFvvcZ5jKiRCPjsaaFdhvEtqZ1GN1ZPJGXZmSa3bHzYI1y5vTVty9T
uwa58hbmGKEAvTeCz91cMkvAVp+B9RFPGzIVnJ/pnk9gHZYn1VvCGIR7CGPW+lZa24IjTk9hp2Fb
NaNTN31o2khoBcf7DMpZzxkBu2T0cO1RjQwc7MaTL4snDREVHZGnL+Lu/XXp/TcVZ5ZgqOK4KRXY
lXgVFtqPX5aBFBMxqLnnkbQwCWF3a9XHkirPsRVfbZp+KIet1g4TUitsmDneCwyEyMG1Wj/plMUb
/w5oP9opHKCDjIviChrkfLzhFd7wuUv3MsAPS9jOnaKc0c4L04eolR8l4Ldp4m7fWDEu8xlx25QC
sWmMa1wUF2o36130xjsZNGCGRk1Mjtk2Yo9GZgZTKdUYj7ozXOqYZLtGjlkVIMui6cjsljk//1Vq
6q7FDjZjByN7x6068DXY4yI92mGXTcrjuv2NLJSS5OIlBjhpXT2rf0TWwyLs9LXqfKWZ/IKd9eyD
d79jE4uL9qZL2qMo4ucauQ/J4mCWIuZgHUtWiaLpUkaxB2j3HVLDPtnI+4PgJlp9T1g2ZbVjUeKw
rx85rmr6daHfN2NLfhE5mEzXs+sMKVAtUdjvewiGROGwhwWmM9e+Wnb++mluyLZo8uecsQ61GP9j
9WrFGZ76/Gbm+okB+m9zifjEpqBxlzQJxwzHO0V6quz4s/tFprlBMCBeIq8nmbume+hvk4b3gxqR
fMcud8wZkaRZXCDl5UBio0YGevDPmFWyWeN7/FZOzD6SPV9lidfKLxI2UKzas64Ci5x8jZtCAsO8
8ESSau9WOde1nF7bh/knLpFCjsMpn/Fe7iIVIxPbdrLrBEbIKYYmdMFNp/sidV4ctOr0yRzsK5O2
L2rhTH0AvD1alNZEnhkMewgkywdwMfzCqbY4yjoQBIdnZCbMYrtP9fYoY56TNAMlv4C9xlfX3iLF
x/5z8puXUk/+bA6+xIdnTLB9RteMmpvMS8yMsH9zk9LLkJ2LU68Jd1ivA72DoVWvxRQeauKBBzIX
ohyHyh778iRJ68nIdLJuZEdr6BO6z6qS3bHA82KpLM1qe0EHfRXbnTwlwbTRXzQLG19K0J7wHtTQ
M2roIQcTDWL1bXmrE/TjS7yXu8VOq+Wcvq8hNg2ktk/xul/FDuQ1LHU+b5QPbGIQbWgMWyvz/zSn
kkUuQV2p3mDM0Amao0VzmGk1dJpo8lc8G+BSdjk2bonfsCXmREwvsTGTFWC6tTXv+n+GqFwmBjL3
BkE8B/fKnatDJReb4bxQhhk1zkjD9P7Nf9Jaehgck+AH4ouk1h7+TZ3lNBM9JTOv3X8jeXIbD8J6
VJf8INMQzUguGVMsqCInnRx60ilS+hrDQM5F3ARi0ZrZgqQa4finb9jz6iaYVw3COb2yiN9S/i0D
hFK4WMza3JV/Jjjs8WBHzAgD4di9xLb3jPIPkwi7Toug1zSfh94xv6ypOGsyZ1nNirAF3FgS1lUA
5SlDSms0qYc5f/NXog1Uf5b6GjnyOo7d1tOxkwqKesjJ7avZUXDzHbEM6YCOL/FPxF/tHCwNoZQ8
EkxAmikfSx56Pgn9U+XIyFNKDHUN2o2YZXfYmsuqvIal/3AfA7mp62eFT510V1SzFabm/tZHTHT+
I0iO7IJBXE91pJwWmZDffVxaKG2WV0xeU5XwViwFB2041pIrzC3qHqDqQCFw1cHthEIzFuzYqav+
z69AoNSHc14T1DJ6W/tL0ixbeBqzuM9xf/w1cTvLx5TY8jyLQ0UWgr60N6MlGwnLgvPXJNy9STf0
L9Lx7cQ4p/LwhTTnU0bkhZtur79l1c6ukDF27XYlCuXklFlQ6750hj0CASs/WjyBd20DvpAVQN39
PMbxXmdaZqKLWq0/4Dy66Y1PmbyGnUe/0jL+f6MX1WQFU4M21sD5b3hwofFp7sTC8tKMfXTLJANh
CJJ0FDMyDEQE5DCiQJgR7RxJO1H1KXcAvEy+TKpwc8r5T7HffOF7au2xoGPtRsyrYoDZzLbIS+yX
tzc5CkTCHkYCsvGRUYAm8sl3p9I6sSc4bWZ8qofl6MNfB+UlZQqO13aPlx8nwS6WdrNWBqpOf88a
Iu1IFWNBKPbLkQxu4D+8ByQDZFrrCqKXmZobAgGs9bPCLUMbWYJhq2b7n54Y4ArnvcbzRgHbh22S
uOW27dQ7vgWErGfq/8+GAAt3SYfPv/TpvJTj5xwqhM0mkRBEgxHo3DZNDHDiuDGdytULPNGxAPhH
sSgqsTdo8k4jBPRt4nxbZBGVup2wr8SwpAHEV1vAapwxyCIVUBgQQAJvdERiLLvNnGDaMGTKJpHs
VoxkJf5jPG3n+OP0D3wzvGCMd00L4kJ9YVhBpzn6WaDJ5EwRiBeZI0NdOehIEKvhA/YMkUUFCk+g
C9fuaLiTMB6gor/Xqqn0GibEaoj7VUZ+rDMqgmV7XfTM9QTLKyg0c1dXf4Hy8RjNkVdG9DSJhnKG
kjU6REzHt7k7UpcURFHrmMjQTIMcEA9kMGtkniysZFUuLDRqnlYiSBzx/PA3N23pG3aIq17FAegu
/DOrpvTRgPNtQVKqyqC3gNRqUMnxHIAsVw+QVwCg6QiUvLhIntGUfBm58CnX26epGB8l9pyO9O00
2Z5CSf7o5HTPLCtQcmFJ4+cjAqnBmgJnt9en00xrAdnGYuLCyKuckmu1CpcItE6ZL1c0DFfjS3RI
yT5wC22b5veNduCKPeTDTJbUPQYMYHXFIRs0WlnC9wxnc2VHskDEQ0lJ8SaAz50YeEuweOTU41Lf
WnfKmQ+xdowAPA1repBUk++VYAoFaOH6LSXJcXjUh3Soz+sqHTpjukbJpc+//n8zWSVslnMMWIRx
oqxkR66maz0qwPYhm72TfLKdZOWu0roiu9yVXe6IHt1Cj16BT68IO+DHAPTI6GP5UjdYZhyBi2NB
npOq2G0EWgxBQnlZQrRyshYU3PsPUodUJtEkR6IKZKGvjqW7IWto+yRYmY/X2w8oH+V3R2dQCNmt
jWjhEthuk3nZ1uLSrOw/m8Tp8p4t/X3DINCSO8kSqGBDCJ4VoqDlluACpeaHHGmKsJDJ2EFWWGaL
adiSbxeXjiQwLcwqJqbDVa2664BJKIsRRSM6l+uLiWh3XdHVPoeovDRpejYM5bi0Ya8Sqek04BcO
GakIFSU40yCsO1OpMHIvvBb7jpX+awBpEEgNnrRiA7UOvZdBvik3hGYmqfRoGnUdjS4ITw2JxZT/
5A1rePkgqGs4y0ooYzAGxa3htF/+jyjQOhsFpyVAQgGZgPKWLUdrMsBjwyHxq8ECiQgUugK+MGeY
CrCW2rFCi52KYghZQ8hmVi2EKPeWI09fSDX2FiiReGKkniIewfdX4MdODtBhDwL0SWsKgJAfByk/
tRN5XUN5Xubp7CeHrWGTsWF1GV1tVsNF4KoXc7ddUU+iaFPJKKePOkRU0QZRUqtA2FsO9XGkgRyp
lgzL0bKE/rUN8EbOYC/sGlggnlxbsEAw18OejB+PaklXXyktG0c1i5EDfbO8Dk4v41/vF2xeyrkf
jQvw0Es2EI85g6Mr+zDflDArsyOJNuCxHD72Y9lXIf1UKBMPUhIP4qhbd0QhfhR1Jo3E1dUyEmBP
eOu2k+ySduu56zCS4dfsV0yrFrP0PoyV8VCgn619XSYbfqhYdMXBZCnOupKhFM2H0YJTKxjhcKp+
iUZ61iL5DFv3Ahh8bxA5UDnSgIV4ju9WyvLdIQb7xvxwDGeGLv9nhIrxkQCz8IbsV2U3UXV0t1Hr
EdqexaMTc3+lOdY5hF06wi79NTrtzPHhS1Dk4xB3mNtSTSbLFyRKt2iSXblB+b+o0HDGXzlmwahA
P+8Omju8Jvq3YnmwKn4qW/8aZ4tsqw1ppr1+DuxuF5W8O8Tj9sLil982TJo6TKUyFAY3hmkVMxFI
KQRzQfFkHSEnC2oDqVrzhj6gVQnX2h3izqtyLMaZ5GKLB4mx274HObnEFn6QimFBfMzYYCSwXOd3
CsPmy0Id6BoK/j1WrBt5WgIt7+AB4yMlpmqyXZ44qW5h03IKHgOp1c7Tl8GW20Hlxos/VJ56YgRY
vTqUb3L/e71RCMW6X/3UauE2ZJXlSJh6ssoELAfo5tChGE7CpA/okUoQJZcRxCuTceAM7eDNpUhx
fIsXCWpNXj7KBdeozmTiE2lXbxrHKELNYz1lbC9NLR9kMNcoRXSFOR2lNwmqjkBtCA1eI6a4kC9t
0TERdEslQiPeEicie7pFGVE29hbBfEdpnMCO7iamIdBIIAmYDc4BBoaiSQA18DgmxWbK3YgDlKkg
OwnCQ4Rjzlm9PMgD6jv5JmWkmSz9S6EurSJaVNl8iiSOkwF1aD81CveOeTQRmzudiVolEwsMPyA6
yEyyuHKvktHdjMbWUDbia61fklkfkTWHm95xMtsqqwJdTXdNh3q7zYkX2S5McMgw8SJDOsBtSOTo
OnmzI3D1G0QMjubgCUTffKVIsOzTO/ZmdOfuj6LkwSyLAUZpum0SrDhbReVQdiYE1zT8JR7UPrl/
6ZN+dwG1yc+Fgnk7aS3CjCI6aYJw6mX5ffPT7kmnTmlPim4e6/PWY2nfduWdfz0cmEoRHcb1VQpX
wjgePSDsLuXuGqU1ZKzxb9S40ICy1B80iFbWXbV4uyqYQtXhj4HjB5beFzmdnwWyxnn4Siv67D7e
13KDXmJj0xJxMpEZy1Uk5ZutsNPc3L7/MlsTGzJNyw+0Zb/HHGztPwd+d92EGA6Gm0S6vcTCOgbA
R4yO0xa/Ok21NarINhhUePT37ncGzakNoA0I+Pgwmq5uDS1eGpVnCfdIpBsXh+mWdyLqAjBJUokS
zgpjoGAMqEz+2UzbTQPDRx2kshqYyOqyqudrkghjyC8wrd71N5M8nt6OHsbEcWgcSKIR9BgAm3Yy
kDcWfX5K8u1YRAQhlZW7moI9JevB3LkqnDaX7OuUjc4wchCRFaeRZY0WF0zgMNrrsvsoUJnjSfE/
RIRHXrwSBMb8s2hws2tYxZM3Kg+cXTV4rokdw9G0Gh/qdBwd8awPHzAkKunRk4MSI73pGXz9E28M
NClVEADWieSqNWpoea8IjAx+IcyF4M+1vGNJGHcBWqdD55IpQlaSRuTV2KTuZJ2WihHZ3h2NwcuQ
g+hwOZhm2RGxKSrC9xiTt9WRFeR8mQPry7dfISkP0AulrN796+GqER4c3N44F+OYs8uKHL9kTmq5
A0QMvKWHgrFAPZxL8tDc5NTH1qEiX4yi1IiZkQgkNUGr4/0vjOYyNuRKxc19iKcHQd65eV0TgRg9
lAd29+o6ft75W+G1FnitlRFoKWrdWAAdjwgsg/Ori1SETPPRm47jfyxsYIZLh40nEta+gESVHl6b
UXfu0qtoobwnMp1OueATxvOxtuOpr9adJW5k2Bphj31rXACcLYLPzmPJPTR4XtqyxK/h02XkHPFk
RTxZFU9WzpPVONumPNYsukKZl9bsJY9nHm6NaFKYh62FALu8GUpykrhrkVy7wz+J85xSf/0iTB6C
bg3pgIggjOUiQBcYA7Mr/Svav7MigaSmnM9TKKhkEJKTbSOFjk6WgnRjj1XY/o4IUdH6HXIpGVMw
4/QguQ//EvZh1UfPP86NEWJOEg1IhopACZvmaiDtyZsojPg19VqIKAhcl1FkjwVuMbucvDqX04he
08UZaBEUzamkyiT4ELyiqfJLFMoXVDL9pxxx4u2ZBSid7mYrApeYbBqIMZa+HQ127SaNy1IZSFW0
yxYREqf8m+TyMOQYlgbh1n0gg3kt6JghljwnBbcLhjpV+6/Xs3tUG1dV6i+ou8cZX5HldQJEQcCm
YunKSbo3LHEfw2E1M81nn1TqQcm1P5YMnGC3RuNMwJAcNgXQWWY66UP+bPX5gBJaOpSC8xBUpGzr
5Krv7psBnIi+jiA8VM/mmp7roiZGAIl/dKfrYnCGqTdKfeW99WFJgRmUtdvsTd8U9RBTc+AQXzHe
vhlv3+i46aofk0o75/9Gsv1asv2WVYdqQoAVAPIEDGU/oKvWA/2mEB89ldCK7ChzNPktP+sfMRFy
pnKtRbtN5NtkTtjHYEUaJBNBAjGDAuVXTXhLRS6ljhpdbMmG0bV7KUW3Ca6CKr0gwqANNN+S+yg+
13F7tsbpXG/DuUVP2a8YlnoEGbjpMZr4JTdyAmSmdZTk3yJNhCso+I/OLe6O/h2vCiuh/T8vocpX
ivl532RkLC0T8MueRMP2TSpTEm0XswAW/s5mhWvH4Q/OhNHUDsnpLyVexkBjRnKg4MwU5OhAYVU2
Jk/bcGZxL7Joajkole9I+m24N/SayWthtqtCCCkZP6hz5UUYrq4b7mKTffjIQrrMbjRfjhRYEgJ1
7NI6KYTNlysi2aZ72nVfWo9LaqThgw4ysUrKSQntFy//mFgyC5dF495WnEVgdWjmN6lQbiJNR26w
2TicFBzFrbDriNzmcmd+gxuK0smquKZPoqgf3cGzlLvQoyU70ZEb7VU/nXQAucyvp/moWMMpSyAO
AH/Rp1dNWnhs9U7ZJ9c3vRYy6jV7RnpzsFpgCRiBRt0KTqdZVIitqY/rrnmK2OKbhPgOu/4fU+e1
4ziaLd0nIkBvbkVSokRSNm3dEFWd1fTe8+n/xf7PAc5FAj2Yma4siebbsSNWuKR90kU6zusTPyhm
Bo2MtfxcvjXWMwXLfOWt9iTCIPDaHX/nSF9HknLhghi0agW42PyVAVFYlp6j2+SlyNAz5z5JbbyI
YEwHj3U+APwuEvE8KbBBFh7sxl1GlN7QP2u6IlWWQ4VG5OVPRIRb9vU2AwGkgTCgTXYPGQuePhWe
OAJnwz0UJ9ttMpuvKUEAHvXrGCkfAAKE4Y7PDQGJAEU3XKOxCZOTT9TBIO4/kPrAwYT1AG64Zfnl
OoXSzXwHP3XM68I2y59EAkYjGieuoEI6OQAcmgdOXzctKNsZ3iSuGiNMBvIK1DiZwnbR0tTPjyQr
CBwM4V5RZ1sYXuKtP8it7mrl8q6u28ey1Z+2+Inx0e+S1QcJxISz+F5TSX7bzoQn2TixJWzrGMZN
W2ASKJgWRYMG54gDHUdgAnxjdWQS+kwmXj5Kd1E4EcNXFWB9/W8JwKj5Em5J5iFyTgmU/916ptUm
Y0F3qjQ7wnak6ByvdFquxbcCilG0cCjuwyVarg6yBE0C2d4kgE0wpSm0qQ8rOLA4Xg7iFlPG0FwA
q14yLvZq8RQaor92Ju0vJj9F7jHp4CoSorOWBooyYmKYfVybM9wTUI8etgv2CMpxQvEoZHDLNmvG
U1SPn9VC5sFobDJwEkngFgCzZD6zWWVRwfOD48zIAf03NWrbYHqwTjwzMby0Ub2cgYLOo1T9zgBj
ZrN1TZKCkg7oy3D7zSwkCBosGHcpALS5tr180s+ds9Ftbs927cYiJAZaoKTdaclnIFLPYRr4goT5
wT7kSVD2qKibsx1n+bJAea6pucZyQRVEfFldkVQjfgEcFgL217WSKKrVTl/pb5N/3A/C7RB0dLKX
5EW3YyjLlLSm1VGk3ZKZHZMO+VP5PsDW09F4Ckm91QUsSovhYtvYjxazXwy4w6l9rf0sj+8gBRwj
iZ2EU2DnMNSU5afwPXYJ2rJ5wtcv4GcvJQPyk+Kly+ylCYZPYkj0SyjffcJKmEeoSKAUcxPFDzS0
1EcZ0x7Tgi0voOww2hurT+rFidLkNmxKEAN+GfEBzsjiCB4jy/i34XfXre/RlxIBOxUgUze86lCz
s4q6u8S35o/U0E7JUZA7XCpwE2CMCTmoMyulrdCgqpaZ3ICetjoinGHLZQEsgkPLDcrQI66PfDtW
U4VKydzDlESUykYb1XAZTJWnJDTRCYgohUkNvZtCxgLmSq8ARfGFY3TZOdBvUvSZnxEAkS44tBiY
Yua4Ctdjfk4N9d3KL0WlYQQz3mHZNPGn9O8o5BAGC2hTWJqahTae1C+wqv8X9I74yrftPL+Vm/KI
e/E2rmNobh8JkovdHmeJLQCYe5QsA6hu2rWs3ownOWwSRc9yaN9LufhIDOmjes9fqjxc/n3VpuT2
Lfw2ZLo5XW1yT2IfPaJcfgxm9ojxrzD8S+1wpJLtyIw74RIuBPU/LXv8P1q25YnPVeFuTfH4p86+
BpN/ZXvIVbVmCmyicAAaCGi0LVugjJDYuEf3l9ckywixE4fnLChkKWi5+licZNHy6oToVbcIQYAG
4+KznrYwnBw28eemSI9rATBZ56lN7yBdQBFQ8CoP2mYMhlIPljQJuwXuZlI/IIWRkAQvgl0w3a5F
pCBDnrmLbkMzXeXG4A5Nwx/sXAsHpD+ryKH/x4tQRSwWOxOvhxwHyDZjtCc+aHFy7Wc7N4DACS0Z
IRogWaEv3YluqGNBpLCYz3QTIOhEHrUMXoYTQ8O0on2X2/i+W2v08SnVIK3V7kHKd+FVtw40ILTc
TxmdSvC/7dLvuGLQymsakqN2ciwNuYPjaDGcItFwh6RGSTEqNE7oAh3XlzI881Z9jW5hwo1ajTej
6d6j7Fwk3SN+dpSJpDkJ0WT+6H+bp26kOPOSX4fEnZrAnh7o724OoGoUg6EBV0WkrZi0o2yV3Czb
aRG5tWUscFXQ6IRgYNPNCqGadgjxDIFVhuMPYqhMqMySVDsu9Is6sObqavJh9E/MnT+hOpXFw0Rx
UqyPTebZ0ll+Q1K+2L4GDGqF3f2aVfTYXvelcQt0lsAxFSRsMgtm3NIo3o1Nei8N5d2YpfdtCtcu
5RW+vQ218sqLsJEyeMifBTexvJKXImHfyK9kQU3Ty4P5tDi0LXgyG9D2wMN1Xl5wmagkxuLXUX5s
aDaY1Ium2ePnMHHQbFyzjR40HQcNL2qiW9TGka9N8Byxq/0vX9tkLOco60nRxgjZYcBcGiDESBM0
0m3wSUCWDd/RbwzTblv+sNRzLNJ76lngJMKZicUx1L9w5Lg4clzUdi9Pz1+4zfm7D0GiLv6wu91U
+YwqeAf8josw6NFQoU+Pwz1Z0/PM7pzY7mCwQlEcS4YMS/5NR9RKI7qgji1tYyFPw2+H/zpPkjM1
J16rkQxrj8JxI20C5MaKRF+JlkvtIaYf0+WmIWMtMjXWx/VR0rU5mnip4U7uVQrNcqp44kU4XTYh
9qxXXMHJrZUnBBD6tpk/zt2WniVt8RzlWwaNop33Chatec9SwWderx74p+55H90ICWlRdze76jYh
SBkSawlsRyYZjwH3I25swGgQsjgJsMikH00hm4EGRG2kRnZ3Jj/Cclhgk/+hvAYOUb9KmO1Ipvle
jhvoNfV91RGL03FS+KBoQJVFW6S+KMPzvQ0V4XCs6q3i9kVMLRJ/SWBvdOdhfjV+azRrm4t060vs
JWYg5GY4HSFdZdDcp+yIkrDu3mvdG9XGXrFnLbPii8UQaIVdjXZtsIBO7PbflRqJheDcANtwRzLr
G0fcA4EVRxR4kCg4XpByqqK5tJiBZ7QCDfSMCXZG4PCPl7yCMS/E4S5OGKlxsKIMT04WwAfkj4t9
6+ehsSOF/Uo4FdWVc9abwHs1JyQp3Xvg8/uOiBMD+QjJ6SsdpUR3OsrNLWk8jelnjorCYm++YN2n
Y0eA3UXwpe2OzdZejVfvbuYGqD4+59ADalk5R6ttiAuEnMoX9Pw0t0wdsvWoAGDXJIgSX2I1MY/T
UXyTHYgpOfjVKDMP0mVIl0dbKY+k1R5DLT1Wx53i7KbGp2KxHq75pfZ1UDxdRaFcUZ58dGN2J74s
LRfGFxjNkRpIEMKXsgnbVPUjXw0EHE4bHOSi01wSF8cKf165I7wAChUoQAstxQe7qsikxJRdLRCB
ORV03ZuaS0GxEiJwtXW+xsOI+7YN+jsIr3RkGiMxo9WnZEZllFOXJqbusPb0SsF7mxeELvL46Mx0
uw5ni/yQoM8HkFAzMK6DPIwnbPcICRbrodxLIL1NDCmxNHsSQwq+J4W9Cy02Bt9sqnHULlfMTg5x
TK9VK5jqkBxqTPR/G4j5EY2OMwvTWrotXf8YebcPcv5m5fW7iivDavKj+EdvpddAiGRdNX5mL8tG
uzOTl7DVT9UcHnHc3gt7xk6d7Jgh48NQWyflaI7662W2xfr6s+1k9EmIr1rk1LHk1AN4tzHDIi07
9QZIscOgccJ8oCSvkvFkiQDeihxFLJfgR42hTxj0D/SHD2xaE4FEWtg+Gnw+VkYfRdK4quXIpOZn
5RbHQqD8GG8dsTdNROZtTgmRDZ4BiH18ggyGymhb/ej40j1NynsbzdftboqsVAwOEyxHFvFfCWxG
u6dVG8XFbaFnNrK1/Cj/JQj8Uqs75g/IqJM+0a1OP25DnhxXRgpivDE/NM50az+yYm/w6e4x+8zm
T4bq1V+Uwx4bmUs6FQbCaxN4Vk7s0IRSqb9gEuG9pvgJ++667A/TxsCiayQzyoN8mTBAZX+JUZJs
ZC21nrtEeJtR6FiGUml7FyKA/V18J/n8Tu0KDhdABoXCEvBo9pHHMsejOnnfdD0iVbo3NB3whYnE
KUBs0JVkNBPlJfqusEbZV+0L2CpgzVReZyy+piagXmeQIPzr7amoYMTbuqt8zxQCo733xlPg8LFt
Il5KMzQCH+QH1laf2gkjvSSWTMxUXttnom73odCvlRiH1B0wk/5tM/Pi5Ic0Bzx2WGU5bK3oSg7y
bur1o/wgjngqZ+OtLNYPNuW98BiM7mk0C8g2YkPx+NQvYq3idpa81cUvCZWlsE45/YEwI87gBs85
3x4Hur1o135wp2m8K5ezzOAwwZQj/2pHS8w+9CBtU6CAxl3r9sL6FdSonSQZspOjiNtxKdITOmvF
jiy1cs+RH92XqojAWhSfQ9MmIGREn6zFGkKuKfHV6lSm+QvL32TN70IkvU2wG+bDj0DQYgJVrUCy
UzlXTPBZ+Y4V+ZMkC4GgQ/VXqrKPItHf+09NAYiD2jDt3tsVJQ9P2UyTnvps9/YSfMFTZU/WchQA
uuibRBtJ5fYXdn2p//MhLPhcNEaIo2ZYxzbuj6X4tidJ6PgeFt3NOPbpdLSw/2q5zLP0wGjOVc59
BX6HAl32+vW8gkXNX9YrC1ZhdenZRF6hJ5v8dmpy+cJlXmVHjpkmj50z5EwmOYal7Dnoy8vQxbdR
kHbw4Q7Xa2VUzfVaN9UL0Qg4A7IewYJTvtJFSrZSNJSTUhASzij7gChr5tYpFG6iaHwoEjQANB5e
zJx+JH+pIsA+WdBvZSBRTJ+ur1bqXkrDW4rTSh3DSycJ1IrUhf7JK5aYleozLHiThO8NdXE8MVnI
nKO2sXZA5DigEp2Z9Z8eTl3G65G2zCzyB/M0UQkfpr8VQ3yDbUJig+Y7HsLli75w2C+iz/7kc9qM
z9W3ZDmokF5WjkuQrS8682hMaiRpWEeLFZ4wfTwJCJmWdLEqGuHNk/FYoch1UORGB7D+XAZqhwVP
k4JuUegK0dPk20gX8jA3C4Qz+Z44PTTcJRt3ibHt0rhvgBlo0p2QjDdToRiyOmkYafqzOTA9gO8z
rAUbl3Gyivg9hY3sYvBKCjrb9cxrUMvIAbUtfFZU3fksW5h5JtM2cEOXSY/D1R7ZpkGBa0WmpbE8
bxsmygzDC0aS/k1IhefUNQ9Db282PK2Y0jNbzIsTjSSp3f5kg3xpVu1CeNoaThulvLlIXq+iXgGX
Yf/S2gqnru7RxRVIaXYTjJ7qvB1xxqZTHPkzHsoUY0ZIYSE3XqwtdDOMpzgtvapnIQqM4i4tozvn
WAekCOpFzwnXuCwI3GSGfWHltQjtY4/ccUImK2+i7S6cHFk18lIR8/ZdbieAytZdgoM3xdRXhCv7
a7Tf48C4yhgJUAP6DgVzeZjZwHPIY1pLcRY75j0m06l/TUv9XNWV+CjORBh3w8ZgbMbRC/r2W6mm
4aj8LtkZx87KXt9Sp6DnyAUAqTOLS0XxrsbTTLbucdbdKlVCPaT0tEVf/+gWPM8HlvmrGMzbdGHf
304s8ukLtDhx6sbsDhxzcnejL1PZm6/V/vglPypUVb0CstV97klTfBRseqw4ZLS1eQbbC6/gnV5Z
/g+9cpiRvpTTPJenCNROiWeAp4UCEzEW1Isw+aOyXde0uDv5CgsEqW87VyNiEF7UjSl+ALaTSjfs
ljxNYYDOBYscy8KuAvN8zfzqpKzSe7FI79a3/sdMuues969VAwETB8w5nUoOBsiD9tnwOIy09rNt
t48UMw/b6Q23vEXunwXov7LaPlV0IGMOc/Gfeqds5dsNztKt+Ws162VAgEh11MxqpVA4cXtyL5JQ
XxRTOOcEeIyzbBwMZi76s04JtJOFne1P0Zk36Vsg2csPa4sOF3FGTWlB+1uk0Br0a+KBuQi/Uvqw
sAgfDUwGwGRv8W/W1lr6GMmdyC32E/1pLRqE4sZm0eBI9IqkbXYYUKMYf5SwU6MDK0iOWNLLB1K5
3CYZY1+FUJ3Dq8rpHjlkgQoona5ADDw1w0gjSUEjlKFAFrtK/xEx+XZyFaZ/mtQvm/bSK+XZ7ONL
x+TYpG6Cpq+HghdNKzB7GsIbdNyek4t+4Aw38IrvhMovRAHLpNPsyQGRdaH+x0A2lLrM7QC3yLyz
lObkN8Ct5aL3AfGVExQjyCVsyEtBYBE1n2CNusnbyPNraPEADLj/+GHLeRmF3ga/AbxnKM27NaiP
OUsfOpHDa3TIzK8xiykfSd4U201M4dRwMKdo/dTG7Ynzs9G9Fm1vdUzdLNNvcR/jVBeCVaWvHBJy
Qk5z2qSn7IlihcplMuBzta8GGQ52hePECby3TS6CRmbmRaj5uy7aSxraV59SzZvrD14VpjVw0qCt
qpvdGAYUwbvgA0706uxwoNpA2yW7olL5tVOSSn+5CX7Dd9XzXZld0BsR8N/5zinq2cW/i27vS75n
pA53uwn/r/3dsk+9+kJHe+dnzBYKSoFOjLquNW/EmZdAA+Gp+M7Sm+IGepKpDtqpzn1yWA+5Y2rD
pahpY8jAaNS6PxXrcaEnZKoCeawouwDFiz9lGy5j8o2b2V2s9ELY5pyd/oUcEmRk9uaD8o2ke56J
PzWQ1tSVHcYOUdjBUClKsJEeBV/Hoisxwy+GjgkE1j8QbCiboKwho4q+NsJNcPRf4t7M2qW7yO5j
4xiMG9GGe5MpD9i15AChSE1ObEyh06hqmL1V4Nri1+Ss6eQwGVrGdMtU/T6OxVMlLDp4Is2GgHOk
zMuH1pt5XF2LYSGzyImiPgisYweieAWu5FGkQksyfekIyYH0aFUHwg+Up/aA81ZJSftCi4+s4TEb
jyqOjkWsuZhVOnE6jhyXuK5ijrAKW8FxdXLMsJ0OXpvpNepXr+4OX5pjNgsVwgcdClQ6DCdLob3h
V8LvjH15KUF0nSyTt3D3VRu6t38Vmckhpr6IFxy3uWV3cqAMy7GEQqAPqT1lDg4K3s0fBX7jTavo
tLB7slpiccuE9ZqEeblBNKkOIqLhDj2x/nZruKzYABa7B+2+WsZhDeqJEjCQ2rI+elOxAHt+mjLa
PfHX9mh0zUUAFKUBihqFNJzekxHgCuUEdTSHbQmTXR6uzQnbJgvnXA+E2cIMNpGCV4PxM59Iqsce
bqCTTuOMRbhxrWAtYdDr486jUogabNZnvZcTw5WQkBjX/gdcbBC1HVEaiy+DVzo2Irekiq6Anknh
GNq02VNwVJ/Fubzw4uEaOkyTGaQGmJ/+Xlr9g6fHU4NVOjJS7N9EW0he85WPqyfzcUPT/0fOvFSl
B1EVfJD3gVwVIZ8KpXY8DJGY6URO5ozaRsh6le5y2GJKwghITNJyi2HwlBy64iHpqaQAdSLO/FWW
/riFlAXhiVBD3hcnhdqDdNr7enqunfIpC8JzMccXt0VLjR1GfRr+IvGPukyOaKqYRGUvJmXYEW83
kO/Ma//nP8fexhxWkyvrMKWWf/qkDFsfBxCeR1jRMfW2FdNP0YXjzM592YNEj4EeQRkYyczAm5z5
H/b1SRnk0wpkRubwbb0sirpL0rMFCfN8vEm0SXUByvtVWdmdX6vzxA4pS5FagETd+49+H4u4jSDT
i7VlLwDrY7MkT2ueOwPPJ1RgrB45IDTkZhyiShdzI4KThgiCg2iZQ0Q84hk9v/MYTtQ+4h5yN2ZX
ldzu6Ob8p0w4mHzzwzUpiZF/y9WCk/Pc1WwOLWBUyYFlHueoYyLuATW7dXsmvPkSR+icdJeWhDGH
oT3UEUvi4fSF2Vm8zFLlbeXiWQouYNXyyupEmWCD6Arm6aWuB4gorLxGl3oLDXR1MS+njR8TNsgI
Wn/BtMKT+ERySdis3eQ1HlRuKxbeZC03hITA+KHXgZmuJJjROMaPnBzp3DtYyT8yeIHWwwyAl1Z2
P3TXLKJz3BtevojnpB09XC7IgaWGEwAj/oP90CVONT+jzag/muFgHQZGJrOcj1GrHFeeOwDPDiLT
Tb2iskvrSU54Cg7PgW3d10xxMhTrIC0HpzftllRAEQWWIoRFFkx8zjXm6WgsA3lQGASyUICqLYlL
WFRSmIFmxvwdYy0VvfEjI5KhEFRmP5lWhJygz1KC7fQfPHCT7SLNy4Vr7dJSyjz3x4o4IiCW0vHJ
MkixI2rIjSJIPdVd6XdS2PkroFXS9h+SSfa8uvg354re1ysvLUGtL8BR7TKxDuDeE+pefWCAKCv8
oz78bP13RZ27MVDSx2SkFY6EmVJnblRlarr3+sjtPJbFNZKp5hCoZValG6axe9naWBVYSI4QZqZL
LkyX9Fn/1rSKtHVzrgGTV9N8MEF68k0TeTFu42h8bKP0qUn1VzWsXyP+AzF7GoPxmETV1TFI1PEB
Oe0u22aW3aZYC0VY6SU1B8fFSZ8ja9lGFG7V3N8WirQMM1CkO3HGS0QXNcnVnwKcf3NvFULdpoxH
Z3YmLchbSAI9SqC0kS8vcQYc1sSy46jnymUxSlpE0QMz1G4Zdc5T58XWlUo9gB1miB1elliIlfel
EB2VZE466jeTtJbnWKj9sgyWJaH3D5SDfJs15Ui4S1BselgHQr0gb1mSshQacKs1MP+TIcglMGgb
oyfVbJH43DYeI27B/K8KjU+XjC/FWBn1/kyBTcaOvmc9z6bHj66VrVgQyQ7JYyuaoFaGQ59Q2Df1
4AapJPH+Va3kkUYSXvjYL3AmE5Ylynj15JiUoDVAW2985pKGnD01fyWHn+47UkevQbUF9HJKI5VJ
cD4vqUkngSssjsH1qgi3TIb/EbWM1hAnTGc6JLAIRo2OB+IdujMAnUlQ7Fe2HUT1Gjq1aQHfNRan
YdbSAwKNRM3VN/W8CF/qWbla9phepee98TtSPAf5p0agl3GxLw0gP2k7yi8KoxnyR2h02b8Tw4xj
EmSIcI3LBR4rl3oT3jLKCYQzZ97U2k75efyaIDDJ5vS0Kr+f8PnQXAqNbmy9vc4FOxm1IzyILHU9
iRiah0ejH1qpBlYp3SvVusXaxzzJZ8oMrn1fhaJE5NUEv8w6TqGxiX2V2YVGm954FWSeHrXnHKaV
a+oibjRamFZc/V8dODFC4D3F09qv1jko5AfxXZVKeqlUZnFOLClCu0VcGsILb5IYay0agfKrZJrQ
qUSQ00CkYkvIEB7TYzK9pwsLRY4p8x7aYK/Pj34QfonZzrqH/LApmNatS734Mo4IebYOWvGKsNSV
qrdgce14Ao4jUZXukpJRiTvhXAgiixGqEntiG7gsmpjYGJ4IK+OSbO7J2FyHMQnfgZ2hpituXi3H
RufFgwxA2xTuJdnLIclZNbEwlV0XDtdLr9K/THl7PlByZGAhwzGvqixPqHo0FaZUNTn9W0zFaRLS
UwUt2wCqoSyry0guwA0kClVARGI/cjd+tHO1GEfEXaf9E6n/SR1huwRjNECNS7rCm8virGmtR1R5
8kHdIf8NfJj2NFp2WWdupcyY1EzXpNXdnDZsUdGx+VWRu5c9oK5q5Jlb0I6EnfzUGKhdiUDiDe/z
COyjy+k1qEnDjTAGub44fnKFxfKJQ+8GmQraA1YJYb1lY3MTF/UKF3k4aN9AzZ5KHr9p6ucydfy+
2qsIDdW0FVRe3ux+z72Z5OulBzlgCPMZ9i8WGd1qvdLfOUo15uMORCz3zX5HQQR30PB5l++vscxC
lau488DRQpwah33hc0pFANINJS2Z4Gn6wvo9tQVYLe12VDT0Fxbgs2dYFf2iLBnQMaYmDUY41V2J
Wz6zE3ys6zSdfRLnTC0irbcJVRBM56yW79iZ4/QmkDqaMJ0SFIhLorOYCVdxDsVMCPwBOqd2Lq3U
+ykRrUbzBv8qS4Y3CP9496w71jgNjB2n9exLOMKJGjBUGRh2gdAga6eUIxb4hMfoMoOL1Af6Z6hK
xyWEJ1hpzwayO4saRC/LFdnQiVjQO+4EzLw65SCQHFi+032N20XiLEyxpiitxwYtA6t2ObVe/My2
7FnN3P06XIDk6tTrH+Unj4EstwVQtOWYzbQKSvqdr2vQALAP54RJAeOYTaPnvvbA2hWMPYgj1rES
pCxifJ8RJyVB+uwvTtnRKTzRp6IJAZemK+qE/RjjSVs7We+q2JJlThkt3cqQArEkr/rwFMvqhQ//
qf1jLfUtI05cJW+zxdFJmF4zO5Pi0qI+SD8/9Z/IFn44VPykg3pOqu4cpW+tBekWALfScLQzZcBh
ma0SeBvIdkaY+0imDy0I/Hx2K712ZzpoMhNuvt2Ki2dToMILuK5mvNzE8ijZU+g0EIVAU6Zrl2i3
vIrutHw+ewmTD+HazhpfIP9a1le7uTStz8DnnBJoUQ5ImvYEhl4hvyv0Zqxk/5eif7DKfhhz/DTI
7Fd2+hra+EuR5U/B0eUCTlbOQYa7BaDkeqHmg9LfwzrhaxsTit+NsybI5yJbzstMaI+tCJYjwqBG
w7wAZikxu/uKu6RTtKAesotWP7pSscnUaXwBIy0sLVtdsleXufrBPKNiW8yiIUSIBz5iXDnb2V8p
E6xpTN7AY5PTudcQ7BNjw9N5aAqi5skc+qwpeyvM4SV8LcoKJQ1uu3kaBA1hE8aFp8w0wTWeMYhE
FuNT0yWOalwFnx2BJAx2YwEdGZpQETHnFJhwlkvS3cnzHVcTUmO0etpgnbaBcnkWipRptDrj3CPZ
I1QzGJgJlE576NSVe629irN5rYbh1v2VezZ740sYsWmPV9ZuzK6c7cT0y3Li29aQfW0PsdlcUyEK
if2ERm8FEpSqARxNU5+NjHGHlYKqneM/Nd4dYrOu0XNQPwx7GXmMLr+FRp45Git/bAA0ifDZSq8t
ye5AS55CKr8Wo8XGeyrO5i+pCYevBO1PJ85ZjERQmQoMCn1Kef8somDu9dBYr7pYXvK1vMkaPjfs
onXV3LvAaRXtq6Kqsxi+E8rtZsZLOWyq4czTb7mJReuJhBFAJ5KZ2thh+9pbn9w+hGDRe1BC+LVm
m/6s1BAOKYvLbnwoDd64h59YzxUH+vrQ6VpRF8vbUmC78eBB/i2ChdNztwAMT4BkzzVUWywzCjxA
UEkp7JC3BUA37gYoEkRu88qmGITf0ZH4tjWMCYZMCmFA51QcjabMGM9BgaVJheWfeaWA28emXLJd
OT1t8Fw81r2WK6BRRr814PsUUbgloKFE+mskPNB2AiVFNjNt7nankEOk8RCndc6SR6pkd4CMBgyP
7G3d0rtA5XdsV9071Y6QQhOWAzh8DHilwCxW/RfFGw5LcRgST4UNs8nDfyXYQPmhvf8gMeDPjcUl
2JoNEMkGdgRbbPXcgxAYeTm3WS8lLV8g9nWJOF32ltHcPZ9qzlFDr/pGXvumQgCWm7Gq31f8YJ16
r8rcA5ZJekM98uiFoesnHSiEyI0X/ZyMrIQ7JBeOBQolGEDtSkfCA1zF4nnOyV/IUIDwWJ4MLlPD
uG85lvwVN6Hh6sWG1MtLkD3yvF+63IuHbCAqPT0qEVIC2ncWPannwS5KSi8CruEh1+eNhdG/8cvP
qTcugyLwqsrOEURFNflUJlC6+CD2fbPULNwF9GtQYdSlOwY4ovpTCUBbjnhPS/h5xVFOuFtb2qSQ
uyaNbabdfEWk80xeUBXfD7wednA8pUIO+15PCBpGn0ot5QysIK7Xe+K+Sh0+HTDJDrP2RifcovrJ
xQJfF9dfqkgavpR5jhGZRJMvY+Wy4k0qmIfii5i/Vafxlvb6JRkEP2sSRiQhzFlaRu9TnFyBFR5M
sfqSTeHrlT1UUBigR+blb+J6HV6uvyLs8fypmdaz7qUXZP41lq6kwt4ao37bMOojK75QR4S/2Sja
KyymXZrci6H15wysf0Gc68A7W6vgUgjhGhT8iBbqNGlegy6XS6FXtrouZ2w4qE1OC2KxZuHRsIds
XTOE/eTxNO6UnFWKCdprC4kmxRRxr/x7tQMniiNaF5HqwqX6cq5N3wClUajxLdHXOx+0+aqC1hWH
+GypwFLqHWGyOgWiNxyPLykpbeAEg4ADbeK8DtO+rINupdN9NF2dyhEdM2CFASPGJW6xp48gr5hy
4cWELjHht/Gd9k5a3UDfcBy1kXF2Dy8Yg/wkSwavd/MkTRQ+4Zpet0vBA3SsOMu7e2jTMXCoV2Ds
NGDau1IUkVqqaduD0A/912+UwaU3ZqtuVUAYc/7/19uK10wPU/gobOHwnqQP40Zn1PRqWqzCM2Bm
zYnZdO7GfwiF/+W4Zw5CDTvdPcdt3KxXC5U2G9tDJh9QmksyScfsvM3tGYNRy2FjgJdynPeGSuDN
Y1d8RDQmjC8ppdNwDDmy3mM5gpEs3emsCJQSrxzHCBC83TzZAKigPVOrhrUq72FRmCcYAIjBQb2x
mpnvyUayWV24TzwCaTdI5Adm3LcCaNFGck7mNVt/tAXCAGV/1GJ8aP18biuqTYnnzdpxoKxIpKgo
p6hIi8YTfVvOZFRvgqa/puhdlZRgkoTHwr5xYiebncKWUL0Ynaqfulzc0TgKJeRKKrVIunnDUf21
MHH3JZjpDzNcptZP0yxAASQtdF4gCqgQNqWEbNJ8NSUFz3Zy246mYb7KTnvQhKXowyuS9adJAGRa
AH6TPkddvyWKcjMfBhvf8vf2FbfFdUmM465m0u9H+EpB4AOOsgwf/O0+jX/K37VKHoYfodFwna7k
KmMXcDhdDw1dD+2akKyBIpG3HylE9BZHMqegQ2+koZXUYfIr4deJg9UrCJeXrcRrXg+2VA/aeQlo
iA5ybJTErv2J1GfvCYGOR6ECirqI4g0FyEqI3sJwY55g9VSj/0GKGMFrQMxLIGdEiG4msV9DwEMs
pCAmDJ6sP0nT3IqNOxMzQinEuGK8HIhdwhayRunQFvn6/4g6r+W2uXSJvtCPKuRwCxAECGaKkmzf
oBwk5Jw28PSzeG5O1Xhc5fHIEkns0F/3aspgz0fpVLLBgTl+UrDypsolTu1Xgj9g+kpMf73SO3GO
l1cj+P8XSXP7lYMf7V+FbVOuEYXcGCBkn3lkZ/cJqAuO0XvstUHJtT7pPDio6xmxDxDRjIkRlRla
rVEc4yI+6BwNVDkyLJwCUoy4k+xnRttFH7FLdyI42mdykIfBYtZZFEdJaEeywZNzVbo7Z38lGVjK
lTehDg9JlW6qDed5RPjE480wfT8QBEVcZbZImK0mfjNGr4mujjIEBg85j9CoogHShOBm2QFZ7mwC
z5ra+5hxRId82lMnrGB05SSgc1qe8nOaK2f8c9AyIqatkXNVo2mzGLy0JoY/ftUq+/70sPu/I2Na
Pd+Idg1RPpRRP3JcCxmAn8YEWQypRilOtV3Bw8n2c/bqgUIY5L5qYr7l0zAavNnkcvrtiNc+6sn4
049BEpQwcsJtSQ1Uy5sUHZuP/uBPR0lcespfsqngEV4jgFm+DImMy/mln5prjafNJqC/N/2R1T4n
DNChH9slblgoHFQT0hj9OjCaDEVbPKImmyBxUugg6QFcZLUzBsGGPR5UQ0bm1VngD5ndnWZnxnkM
f55zSMM5JM/ak2ADwnLlcpugJz3rbm28XJEpdOigHLODVqGdemv3GbJtzH5PtGGc9+y0Eki9Yafk
5rmIIQ5CZlbwrDnFw+kWnHMvIP+zb0zG/dp0VWEqXfvJZEBQHIZ2l6BfsH3sM/SLHv0CkicbhoBo
UqJimKgYAgHDmv0tVZ/1UDyJ7r8lSveYlb0OnzT5GtTk9HLDOkgZm6HdyKEuPPS52e3yub8k+pmC
FNgoVB1/aWYTrgwL1DVMvifVdpdyx1gpI/FpsbtSrrSIcZfawJeRwcHGvDpxCgxAMR0tUD5Mh4lN
nR8WRCceoFYtgjzHorJeY8k5K1tNzhppP2FY1+PnbAJnhR4n31tmxrOVHjTrvesd+HPZXcIdySpn
aGbEOpqwM4BMd1MY3+pC/kTbt9xJmJcHmeJaMNjpb/I0ore8oJpeHvJOQN/i1pblUcnyU5nvtVN/
cDmBcqblyZM20npCHcksvLHgbHICHdgBAACpHfHlee2gfUPu2eWMEUsQXfnPl5aUUpQMMmCaZ19v
adRFTur4ZUlMG3gzkmueQypePmw0toyrj/5i9tZaMLPGmBxXTaUPbJl3bUqCfj6Y0FfhQmGlusVt
IDUvkxFizbDUkUqpt+bYh5x753B0UE+Hcbw0n5AxKvUdRy/G5IX0JLVL9qWlRb4zjNuryKm/yRkj
pRlMx6dR6Mf/Yu5ycgwOnF6Z3Sj0Q3KfvhSJwTbGiaFzocShrcxnUyIfGWMpFs0t6Zc7LUZrfy1X
AA/Vchu5HI/brsHJXf8gU/JBh9YHz/ggW49s0B5NPD2WyrwbBAJswSr/1LjjiexDQzeTOnmPxZLu
CDQZUdGNuOMxNuWgHQZ/Vb6U7GAnRrAxtcrRjlYnfZGkFdzJW0tPISOQ/+pGgGBvXw05G1dH6zAL
1ltOocpCXLqhfJQnqo/vGdLS4LeG2C3EredeBD3WYJM55sbyQPpMPr7JCsepnaXYQdvWcPg4JzRM
jN7WF9Psv7lJC5NHX2GXxKIMMY4RSEbCGeSm66ifdv/CkKWKdINyZn8z08p7ckwFdVDeODxoZ/2v
cxLDKBONVaX/HNM8HEFo9vD6KsChajO55q0AKqplDNe19pKcEbmqs84xC7PtRfJQEA38XblbnJ0H
dFEx1pFtvImmu9eFhQvW8tehesuip83JnU9Bl7FHRbYnETYKqz8ajpRkYcrzaSawfXHHLKy0MoZS
Bsqc5J3dB9wRvr5t6N6QighbtzbINxa6B4Q36IsJ/MTVoqR6YDAk3P/0hswDx+ckspKfEnJhFW+H
AvE3TLiHufaQv6MtOLP1sEC0SFmY6EYQ/0veu8arKH1u3sGzpDSsClFHpCxNTymqT6HaH1LafXRm
/V55s9HCh4H3UVxpvso1zACWQmmSdR20Ad8Ssp5lRw21MtkBcSHKCN4OfEkFgOG0zZ9h+mtADwUQ
GMwz476yo0fUvq2zeZdWZOPMZgYy7EXGxynHQz7WTcqYjjmgjV45AqfHB1kA6mrED6nDjhfqrYvP
krtb9uKEqinRIF/Bi2aeIFKD21I5bmRELvirU0oZtk6/Dh6jz4zP/Ehmy14i+yWf/gElrMMgmKvD
VEbMPlgyQZJInAVIBFqGeMs152nn1jsyq23MRGd4/BfGf3GyMDtO9v0YRyNQkySPT7hu81ONTS9t
qrDFC79SYeAp79MAqUQj+7GT4/WgEwbriczbEYjQwgbvPFu+UwR9iosvzQ4OQ0S4DJA+yVS5VnZw
BWeG7u/S7f6bWzootKFxDqYsu5q9HhI2VfORC5Ty2sIs6lkGNbGEqH4RRVxx3A7yBXjdyc44HMf7
FxvGbfmpY078K9W79b2AJuKo61k3Mtba+ZJh/bcwo9uBKKTANJwgLs8JLicsQQ7snWYjGX3FVoUa
50QlA+AZtWp6aHZ6pvKZ0oaWiu7p93+TXNi6qi3kAJzCs8y7Xj3K7EpM7kVDt+Gy3cqBvQP6MedP
v88IH+i7VrvKN8FDZkhh3n32WExZWxrat4aGYzGy6Mjlm2AEWI24ZWGOHxmxnMukpUdbPm76uQXx
tpUbgM4kVGDg1UUEnAy2Uax+0r5C9+sckoWGca4fWu0wir/G/E+OH1I/XhRwsBnG75YkKxBpjiEb
ivWSTF75J+mrPaqeDwo2Ud+s6YO/kGZXTdHcpPs1xf8Wbnk2GjawJs8avhtijo2v5WC7/5XihBmq
F6dFnk8p32Ce8Y6DEUPBUE1rNxB8O9Dqg8mOZPce/hbD8p07y9rZaQD1wrlKjX3AniOviG0wSGBO
pNflZ/5px+FA91iNCZ2IIhDu/CVEc7aXi4Q2s4YQzHIoGi1cb21CuxAaq7dA8bbMyh8zxZe5QWo0
P6MX6P4oF3uVOl11oY+9yZjJ9IEjY98iLypAvyk76KnuRKV8ykDeXuegAudDqd7cVhcdfshmUsqF
IzHDvrOV16lvDobyXgSQdblqBwlvoDm0nlB+0wm2F+RYIJ8bF5l8pMI6ZVIqQGm3HPZtE9o6jiAM
1UPbBUFyrtYfruMbLJ+90e4VopiOb8LLmwGclSbgZ0nZKQ/7qXL2n2zh3uxnzI9NYXRg7tRDjC0I
VztsUoJws/95K2h1gXYZF1w9FTo4aHkg5WOhB0+EuFKi5kb23Bw4cGAQk8gm9jVhV9RTHEBK463w
lidYgUt9YvJK840cwEefmveltQOZnCr/t6miAYtjWZUdFZbIHOgaXru2on275LMZMn/xEhY2rlnS
9NVO3yteyJE6pNLeK8TXcDvMIKJl7uWQu6itkuEBYWR/LekVV9gxdZUHLkm3ox+HQKivd7GX2B84
9GGUECdGX6s3g29/B7jvNSwhAtEiDpiJxKwoJLvZ45LqKVHQltvajQxGAA1uJDHxUrXPhIYznXuN
o5Cwf2rkaseUk1XmbpETL/ciTgiYQq1iBR0oz7EUngZkoMcGBMdOH9ts8safV+1bfIt2PLFYyJOn
Gg+hN3AqVTGFo0zj0nbFbhRq9RhmN97zopkBOLgJLYQJZhHuvXUTVfgQMzyIK5cLS/6RdcZpiGOe
kHCkq+SxtC5tKCgJSq6AL3yvjzrKayLz+v2tC9QNWmxizQbVAamn5v4MY99h8Y1VvE6BIqQT3oVS
qU8OA3NiFjO9gdf6JWK9WYnzrN+SBgf+pkd8nCI8IZ5QHU+R3UToEY9yQz1rIqiYdMmwH6nDMw2/
lZ2Lzro3hXalc+DeQNBRpNKoQVpOzLPKQ9aYh65DDdvJiXZpc6qwkn6nTRgJCvVmQ3CnNuOuEweh
t+0mQprq0uJUALrWs8IdY/DCVKCBFt8lDs1laopSwDCU0DKpVobwiUI/TBr16wAhW4TyamCjEYQT
pEDBI2vvvuKbJLXUuOmh3kC68sqnLOAB4U+gbJ1dH0TxsqsuAwjDVSqP+reyX4zqSvHEbzGz5+DI
cXSdFg5B2OaxmfnZhFq4aDV67HCsDRGBmDmozRK2VhyCmzg0Ub1T0GB5/bUCXf26no2SznhE6vUb
lwU19FrU5jQMduYxk4dT5ht/nhmqpW2B0tL0y0jtKYnKax7/rFtxUTPz/bAVXlUeG3HQ+uJtP2Xt
M5bhYSnlR/brxbG5b5/w2xqp/SGgnZhgnzhDpgXhTajKQu8+CRF/wL3bl4Ra19a+xYB51m57m4yd
8Vm2oSLHEJiLU/mmUu5Dpc4pf1u/urI5c3NohX7qe2y8ZMm19SCMawpzJJXHSw5zBOM9obIzjSnQ
tAEIkknZcTAYbDnc+KpycdS5rZUJqJz31/G/NqoHJsHHhrCI9eOofCpwijc4xTkUko2WrZxf8HZc
iWYvoTvkqRTWYy64OKKKgInTZXPay0PwBSTj1jMwYRpGj7Up21d1s5nTAkS1bcLaqH7eBq4WLXUF
4ziav6iVjBoq7PsVESMJWWSyHiRidy5acu7QlXYlaSulD2UuBDkXdiMGIvO2/Rhs+6Yn52nWTm2x
3fNGuze/2SGOzTBgW+HdUaTIjswSzwAviZCue6WH3rrkpyxEaZpZRqcjXMMqSzGZxyHTqWQlAoeV
tp7MoyHrJyPH2lf/6LgVlNBUpl2Pl6DVrYejDW85ubbmffuzga9btOmoN81RTzljfYG7AJn4Fadr
AJ9e3y1kto38KfcUeTgopniNcxB+CUcb0QDN5dVmg8X2tTEEjC/Zr5r8O07wqQizpQK49GJ10tBO
yVk1MdlaCAZRcqYDyM4bqgTGa+VtFja16Sho8+U4YuCmBP2UUjOQCiamx4LgtK3QZfg65nagyFbm
nMWuckqym8pJlZ2TDpY5K7Ek9YECAqVOLxxO9mLisLliSejB95GE5kItn0dl9hV5ZypAncV507Nb
tep3Xe/eVls8OwxWzVpR6eKyumkCon7CVAo6pQT1foN937kHm6pwijHnLNqoLFJ99XdR7wYF74Tf
zw3HZQ8QlETT2xQJfktB3E01k0Xm31hYE0aUFTPMsBLSpcI8huPB1RLGMgoNCNoUyYMLjwS2/7fC
oXOuMUwQ/WwH0If62zhCO1udy6Z7Tv7bnu19ikZTGahVs+ynjKxZfDDcADGTMm9adbcCssBGvlf9
hJo02wJWlhgXs5eOr1aRadstiuPTYbgHPupRwXVaSfV0NDysBrn7Fc9bti+pqfTmOTkOzL41xyvz
lpxX5jEPDyREhJreCuoGGOO5hfCWBaRU+rVN/TUR7VUM/VUy8uvAo9c54ggDvd52IwSg8cXFSGdC
muDwWjQXKVSxZ+dbGaq3+F/BKUgr4Bfsmmw62BgFetLH6QiwrX2bGAjkIzsizSnbWuxjY4W6lgqy
3pk/vdz/zCX1mTkiPWvqlWaJqVSiScfwXzdsk0NI0eGySeFs856cnHfGbicpG86qkvy0GBAa6xoM
ZnKNzT96qeIQJuFqzB+QQQqlfm5aHbatcewdSGVbesqrN3Pm8xm/2XX5ZinmA5cyKf5pYYRgy7ws
3S5tx1BlgFF3lDNn6nVTrMuaApEDKmHVDMm7mRe98BJdgKajWYeerp+Jk8Pc0HyV+Kb7MhzJOJt6
DGPoqCauUQYx2mhd+s4rf5NZyhbMwSMjIc4Gs4tFEs85xuAm0tOUjqM8fP2PDLn3puYxxsWpi7WU
au5fdmacprk7p/QjDLC98s3LP5IkJtCUkNtsjvP8roLjmDrbqzU8XJ239fu8tdCtcYzTttPeBrvi
yafBbMXJ72XiaGMBe/bfHD0P9WvuiMlxTk/F2p+219oXY8VmLsr4k7Dg7Na/7YGppORTAMSJeahC
mLTdboBtoWMbdC2HdpSSA8+sRfTuZafC0rmDp+5cMEzW1R8tDSrlF5YQAwsHRDrq2rCiyMqn0JnI
qs3FRsFZ/i5/Z2BAI8PSGYgN7g2IqK03MFexzeKQM1WZlvGgRQJCm9nX6KKvr2VDAGYcAlXWpjtv
gyg7lEwqYpeyezw35XZjAFABN5sdXjxtHwO6ZEk5r9SMkZE/tv0W2SrlY4AZOLd1OAO3X5HEIHbA
lTqo5n6YENAsbA9xGhbpFKYKdJv9JF6VM4W3OBsJE5gq3mZ+8t8xPepoGbR6n7ufZYKL/i8FSKmR
oC4piK+gmhROO/1PuiVgPiAKEwSzozTtIiVTUCnisCJNxpTIz0C45NiHXDmbvfnXTE4lDuZfghIf
jAzyP3dcligzMJDpk4eR2VUgN3GMtHwIRvLks9Lxb4C8SDhFcqfi7OVpv3ib/YopO+3WV50E8ZLv
J30KCtUKWqkIDcM1Vm9NODCYc1hWu9GftcFH4ZKoCuU4HF919OALJmIdN61HdQ44g37emTuQ3PV+
xSowbcM+0aT9XyIoCzvD378ynusbDUdxiClS9lmqqAhTyShUcZh5jreN1gnogx1TM65yJ+f4uiOn
Ag6kI5dmBSKH2JoYfOCk97LsgN+bN0hp/pDRVlaSqKBCEW/UBnZJTiKxuqRJe5ugAAXYNnq3Xh8y
ADoNrVXapdcxbVa7aTdiemqZ3k8sEePHOseB8DfM2hor6Xjnr/AfWRqPTtkeUeWixWRIveuGLJqw
T85iR4gOJa7nn1yHHz3I7u5UASDfvKJVSdBosCEwvjERa3/31U6qrHdZOO9pZ72XlbhZzVHwvZGz
po0qSe9j6tz6gskkQ+r2s63bj60Xd2Xz0bffEsDv842O1sukYPZVRvhlO4kHUBf+uFh+t5b7Fo11
kM19DA0ul7tgismuhlYPMlAfXXgynOVx8c6k9O/FG/XWp8TqYKANPK8bs2Uf6c2v2OWXsScD6o42
hZxW6XVr4r74KBt8lLQhFVnsvErIzOMTFE7SQjDxYd25w/pRa8BGtCUsZY0IQnKoCOpRtCySozpf
dGM9eOIrmbqbhV6jwtP3ZwYZG16ImEQx50lFJcJXXBvqcHnHG8cls0cogpZnIh3al8UWnoVE5NPN
OXvlTG02olo6Y5zreB3Zi72Waralgv5NlK1pISWVO/DXXTmESuJ4Uv5dW1QLtK/OAWGHzJd3abY9
u8R5gC09E+jMEvPiOIQhtvla+nxfXL5yNydiway+S9cTn0r1Sbgec6keJbpP/uTYYYTQKD5R3AlH
AxzjUKYyCPci5EBZpq54t5hxZNKWnPDLKR2kStNO4SXeRoowhlaJBmZ06c6alEOB5pDSF0HDwgvG
M+P/nPaKHhxmOjI39XfZ4eg/aJgWtJKBMioNFQeVoIiOdt/U1ENM7cW7JWiu+Rzs7Ua/oLV1ULC8
nkcjxV5pyEwM/s2vczVUTYq7wGbhSFlwpAjEZH2ag4Yir5dS1c8fycb64zqXqjR4ddZ9xxCVSoj9
Ag5BCga8SODzLf+lPdMSV/9ZYO0DpGI0RU3OU8YLtP60n+XrIocNOqAWCe5iBYClY1kwVBI/ytcE
ht3vYMXYupcPbwWiDHfR6kusXcRNRxJEY7fsoq8GXX34zGr9ZE7nSmnDEdNLAtj14I4QHzB06Tli
Qe/JZn/TJRIrceZylksVwksmBCjVPDZQToqTct/ykPrJCRar+yLok/FA/OOoqqZcuzF0GRi6VgS5
LfUGDfsEFwWTv29n91G0XDLj3VD+JVhEoqkNp3zFYEdZLx97g3mGvJ5zSjfqhqqygIf2nLjJnZTe
ezOhuSx3jplBpSoftojfE+QvbXvKbffWl/HdQqQzFUIFN+uh6yjY1vo2k+8lYWsjxjC6fiHxUd26
jC5EvPMxytapzGq/lrrnfIxfpoMfUlJ98qbxTvZnpZBO7R/u4HT6VTSwZnSge0Q2p+ppJ8rD8eLn
VPaHHLEIUbD8lMnPmOzxhzbMoN3wA9I6obkchOxDuhAvycvt0AJgjssgTR8Gs23K1MWvgmMJ+DlC
2VVyzoXiJcoKB8PeqXi33ueaTEkeGq5i/CHObzo3Dll+Ly7kVxh6krb2GfbNufBe5hIEbt+yhM/A
24fJ0zNVqJXvGRpu0f9hMrfIP5kHrvU/bb0BiaEGc5VO4w9CK7RVdT8cZfRfxJuV09cOz5mKxUyX
fxrMUyZMqnr/B+6gqJ+OOr9P37rEJMqBtvPX0f852SmFP0DCfPxBuYVXfJtwj9bpvSb8gzaHgmRh
I2VibDPHJA2k3ynVgtXJpsg5fri2anVXVd4ZbDuSLj/1GP/p7Gpry++N231Dtodgg4clnn6vNZlW
0lrst9lvy3aiFWwVlzPyFY2bIcJXnG8YTf7t81+CvgvQsqOGo59/d+Hr7zqkIoXP74fakFLD4474
R6aSxwGMSYOaSrt2wtGQY5nKBnfNyu8pppeOD5M6+Qqi6YtQbVXnjDdPIlG0HdIBLvUCLFFyPP1e
k//oG863Ihqt7N5Uxl0o9UOkyyN5lK1Kr/x7RayPMo310TbQrNJPsjme1JVYuxd/wiL8AjfgnFx1
Lg7nWGufJqdCC7quc81s85Q+bUlc8clfJ86Yc/6ztTHz90pA/ARfzq3mDorgj7oFq1AffZsUY91j
WIGraC8Go3mS+FK1r4mYr5yAedPrb32V3AJYicnsQfhSenHsaY+Lon/l17vllHH2TLWK9Ch/kOLc
gqe8L7BdQyKEPmEzewMaLxiHMydcuVqUJ5op/FGTvMWWbwpLP6bauFfCFFNtYzhoYljr4wjf3Rk2
uoEPdwRcMRIKUe72pmHczK5qNV2RHK6ZA+o+X6+r6JCjbLGRxL/nA3zYjFM0O782MXH1uwbbLDew
YgmrwQkkm75taAYyqcGCpkpzWPdZmwcIc0RoqAizgsVZA6GzIqheTR3IqItoKojpo5FNMzHnSWWr
VQ7V68mNA3t9NilkJK9kCm/NQW5QNjmr+9Z+kD91ZbiOMw96wSGBex44OPqOIAsRVqz8yoCua8IK
6yn/nQQpi3cVNpqgLww10glTpkGmfNa5UaiSeTJYXilx8scT4Qb4ficNdbSfro4UmWDCUZwsQqFo
4QQ7l3rZm9Nv3ag8hudodMPeXK/zEAcqzncygw4XkZq4C/PokMQSpX48GehcoM/HIr3ahXwRU5TK
jFgtcTZLDphmynysOjprE8EzXZjRJFxCaTUuGi6nxCgEMYqNtqZMlbmJ4Rxxh2o9qiui9Sx5GiKZ
nlP+h/9kBSORUhMtOuz9OGDkH79UoQRLD/et+K0K5NUYmJBX8OMItJNGklh8QI6hmmCE4C2lO5Hz
SgL1KXUrvIpbkrx1g0nTU++Zonjm186hqGT2DABJNOWJttwBivJXHQgx3cgrXymPK7Je6KEmbs7k
MHA8wm4OzrjkG/03j9u+kVRYLGiG2W7tIUdRACwh7i2kj+j5sv1x/ciwl+i0h6KvVDkx4JzEwOCu
3e9Sos7Tknyr0P2eCf3CRM/Qf5s2Bxn7NJlULxjG2clKoFSLZ3eTa600ZQCvcNCrcnLZGVKOCarz
p1YYIVGJQ95qO4VLUp74QwMCIPua2u3i0K2S2r/sDeJBdV+dft8VcWgIIyBwiHvJkMUuGd+lYUOW
ZGqYMlEBgwJ1Qs9Opjjr1MYwRmSWSw74HTnAGzEpZz0Qx6f1x1DSaKx0npJLQhFr1dKcToIIXc8p
0hCQEBlTqxmeg6K/lYr+mGftLnEyfK1MlGaQ2pkfw6IEHKwt40Fk1UsyaGMGTsOGEr5l9ZRcDptk
wQVMSsdG3cS5sygMpw661jBN4CiD9WDkfsInctBVVmw+nOT+9Fb3sOrt8zlqb4BUAXbv55TRpWCg
A7BawD1a3/PcZuRUBQq3ZgdvYWvuQBw7NXHlitl7/jXLiyejhpOCcIUeH1RNxwN15gaN4Q+/s2vG
E5TNiLdvWu+S+sdsvGz6lbnPqjLZtdi76MCC5hIY7M7qF8JuoDuUaJefaqF9FEP73lXLm7Fs9+Eh
nk6KxT7vj71ZnziHnQGFeEXvbXiRmthjZC5/LBqMNI/rZyEy32mzCAA+oA6LyIIqDeESqXRm1FkW
sT+VzrXMuLhQYDVV9t6xJCqB0Hk00tifG7c46o86W/0oY+fD1JMosw3P1MYP/XvSOXEpTCKcOqw3
VgaitTi6aIu12Ylq45jRrCL0f9uqBltzVZlc5d1TklKiXP+k7aUz6mcBJH3Bk9nGHI0XxQVeCNoL
BBm8+a6qgoXoLunFvfPai92WgY6smIGDQdNJSyZJ5r7Mxn0hYNd3q789s4rQFRkIPn2CU2Bt0/FB
WQ0gmCKWsY/E/vK+OeZ1QffceByZIN8tBPMCC63Rnht+d6y/gn+nNPX9uiz7taF6xPmh08cxPBd7
Z6LMS1f9m6YmUBYdqGsBNajmDB6/WXLnKfYfNuFQm+z/Q/fqixJaVKNV3ermQ6hOmq8h6zQzU1TB
24+UUioZJevGR871aeGCA5qOWM/RnGEpUGdymMS7+V0SiUfctrLfFGly15uer9DPXRClwIOSFVxg
a+mtxNRSv+UKWlk2evBQmQKNF/sjLiSvXPGxbG/ZGJ+l2D7RyLft+cjQEBhjSQNe/x2/NlkWdY1f
r0U9UyhcFVFs7RKCoaDJGBVY3Li7nJHiiB9OHMx0PujTo5lZ900+4YNzITt/iTXo7hSBroctZi2p
rsA3DwRVRnC2Kejp2p6vKLc4rXmjCvu8KOwJDSZDzA6c4pilFfK5rqy79rc+1Wh+zfpL4GgU3b3C
RtEhaVrAXFv1bQTlP9HsXdDbEmSSv67lo8HsWcxwEyGt1AyGEVimwQzyEQzkqLg5J5jXiQbSKPPW
S97kt9Vrta+qId8FaCp9AoVs+Dhi5zbGB/KUjbe5Jh3a5TCbMUcZCXsSiTCDbq8WW3laodh1JD0q
WqQKce4dXALDLi9x+mhkjRI50mYKcSywQN2FDD0Zm/4qMvMwLj9xYnSEKWpBVNgg45PAiIESCTMU
61U/JA/yLnNjfmzG8p4n4cBgOYbxZS1RqtpeGus+sMllWs5m5kA23uelx0/IXXq4IrcrHETX+xqt
wVKbZ918uQvCNdHDuf9RwdYs8E0OvBBNn+0mezqoCFZExiy3rtR99Wo+AcBcjJxARdiMZMT5Nawb
hv/WI9lpmuQkZv5YwhRxOgs+9cpeQQvs0AJLtMCZ8Z5gvFeCT477zUu76zIBXNLAbxMao8iCtIm0
00xtp7fzruL5tUYKDv1mggtBNkXOjSub513Kkzc1a59tuV0N4yoxmxuX7SPxu1a/p0O5V6pmJyXT
PYYqvCUTcG0U7s68iBXQuZ3uClIhjC6oDRngkKI3RyUJglJcX2r5JDFirfyMUNIUkRuLhbaXeECY
KzEDYAV4jSUT3N7d5jd256PZaMgT3Bwt+bNNCGlzkBHUK8gqRLNO5wfJfJKMTGhpb4g6WBJSDnNI
hX0Tdycttk5qX++60vKQBM/bn1kUUZVWkSllETzehs7vCidSOYNxpfivN1vq2lzJ1zCQrQnpTCOQ
NDqy1dCk9XihGEUFJpJjnNTSq3r7mnOZaLHB5sNkXz7qMOxMDcVb28Hqi2DHH5fBPvFNEVQDDZhB
wFOHqFPNyJIaDmkefablUD4MWhckhWN0fGtL1up97+NUdyadGkwNHmUbTfVP7y/iZk+2AqkYID/R
fyVQeJLAbWD9cIIFjv1q7KQOuzkRK+VMfVKoj8WH+t3Ly3M0H7LiXI1W9gvjx/pipDYfCWPQjCgB
6XgDGtjuxZhLMCDHot8n2wpt9V0iGcYo3XB0bzX44ZM0ZDVQ0Bpnas5GHaxndiBVHRrYlKkWDLCb
JosVDvgt1pQjdO61pOkKzhAc7Uqc2IsBZxfdSAwQ4NudvfKszdM+hsZsdBgqqGhZcd/wau4lcLzU
LriELG9Tz/TPshwQbEheCCYtfc5lWx6qqvGS7wT2ElMuBoIEv2gQJdmwKVxRk/rNbj5q56pxiSxJ
ZJhcAVNEVa2Rjzlnbh0Pbo+nfWn+5ozeYi6MZvbZOXAWMQjozYqIDb9SlXaDWXgNB0Yx7FoLZlxg
psZlGdSbGMXDsIrHYru8L1p8TSr1VhfNXW7V+2sZbV6lc65a3keTNrKFz+esH1Vrc5NdU0HmnNkW
qEYBa1YmDjbgjVT2WzMTZYZXCNBazzyx/rBmDg2EJrEV9+CCHTxS5KIMr8ZitfUWnnIsBUyJGzxv
Npu5TKkOWUAq2OleTP2Geyo84RlOFXgIDckhMbtfHIeUN40ukKr+lyQmBd7qzsRXzCpmicvEQKN+
hTFF70vyV948XyMoVELYFFuNfDaABJLhWImzo/JxhmFGom1m0vCDL3Bu8z8a1V1mH/tAVnpSgPov
OG4ZvRjZvPkDTXIlMsiHo12Soro0pnLrjPZeZdc4BuDZva9tdYvn+ApUVa646JeRtvqA0t2Y3uhX
gRM29R8p0TZNiwpdi7aXxX6Zolb+BeJBZPDJntlwaDj55EpyqGcCylkK8eKrGkAEqM57tr1p7dey
2KEklHCSoAs0KbRBn8NDEQekptaDosAtAJtMTLazfy9O6b78Vw7E4I7007QyOWOTKvLB0wYEM/Wb
UVZF8I/9sFvzPd94gnXcRqGQkGV4thpnurdK+2hOyROT+0d6Gfv4NJrNOaulEJgyGA5/roF1Oc05
n8rzmFknmrBPyynZRJAl2NONPPgfR+fV2za2RtE/NATYyytJiSJFFVvuL4RjJ+y989ffxQvMIMBM
4tiSeM5X9l5bpnwSVf727lPMia+O9IOR7d2715QpCgrhIs9XrjXkup/mSFolnOKoKyExMlJVCU/a
q/8eVMCrBDow0kqX4al+U3Qd+X5P0yGDo8QCMgj3ftFctBcng4VCLRCZBA2ubmqYHFQUsPRZXzC8
E0HqrS8pK0cznrldTFjKKwzgJJvAJYBU35CRkq6Q6q2/oaczkCqWR6Ww7rQw95bnSn3RtswH331a
2utigcukgahktjh9DAUhJjM4ObNCIpGY3NcC9g3jm7Y6EBzuJqvPP0SD/PKVJnwFC4MdFEANyIGB
LgKtQlH4dafj3aH9LyY4cAuEjCqHWabiwYYY18IeHXBATAD8J1RKMpXCtuHGL3yJyMhBOcs0VYct
rR2V0fcDnfKlFqob/aBc2ZDJwdSJnqT1J135o7AscTFWbuocWu3boHwWSRsiIg2TFk2MXfGyxKQr
mzI7zZXg5RguCzqQqd+YwKF1Ms9ieVz46Zv4mOg19451JMarKwN1e1R4wnW2bTXZ6ciKhvVbGoc7
WZTogGPxvdSxG28NzIZ54HNaOYu5niZMOPnn0P2tlQVRvXXM4MhWxXQQmA0Q3XbIWQkm6WMNG9yi
heWgbmSOODEzyo5gF+2Fs3DkLBQtCdcRBlZoEqnxPT/ANrR/05kFVpP6RZ/aC+DJWGJ/fbGQ9lTN
ZREm1BDpISrBvWTs1/pdN5V49cSEvw00+l0LxaMCU3YMa1G8NHN0nZJHIlCw0Zgv23Ql0N5cWdsW
6j3PMdndEAWEaz9cTLIIg3pw9ISvD7Y1UT2LYRGRPN5QBqa1uYbJGGkEI8g7LuO8AJW3Nr5sIdXr
iX6EMqAsW6h0MhGG21WbEIhoiJRjVg2sDoSWUvFTa8htaQJTvyTVin1C5UETmE0kp2ovbMADT0yH
1Br5fyaC0FxJOaNPp0sfUbFUly7WiTOZSONAq4KVoYfslHHZQ2Le0MZqKEETlKArOT4pd+coYz1X
Uk8anGruiDgfHfIWVUJtNi7cis1AIirfifDbo8SUkM0SOVwABF7UGfyNydKyu864DtiBAVRDvsqN
quyS3Z4X6Ced8UKy9QFk+nflGyoNyctMPIXTr0RcuGwSI8kQXq5oXfDZbsk9hsxUWdha5V/RsA4A
zUPc0abl6GxoU5MkRmh6gvmWfe1RNaWqXlN0Gjg0GOHUXtZwUZihyj6mxe+hgT3roIdYaEXnU5fk
XFTHf9X8mSbRvcTyjF3/lXn5S1mR9z0hjZmRtJ+tuzhMLwS3PKq+xdLcPo/prVXF61gHs/Y163Kg
7it4qwgmU/P7St1nBBCTiuEmWeuVfkffBpxOinpSeCGsTf8ULCRAhrCGRsJqZ2qfOxAkiDVM7N47
Qbog8DiBnN3jaYlKJSTNyO6pzmYhnLL+JuvifWI+Cg/YnjrGDBw0HbcgM+VyiX3F4oP6sDT9rqSv
cOyiigXni6gvWOdBttZMFrhQzNgp4kM6raAneVSeEtDHZVdyyfEcQnKXehnXL5b+j8q8Af1n3DB2
DPzguM5f0tpBOsj8jBKzqsbAkLFMAySIMNCCrW91V+gqxLviYcziYzsTVAa0NM/IU5Ve5glbMlpp
rnC+IkuOrOgBkhXFZd7KIML3Ndb3FflJzQ+TrS1CGM1OxPpj/jdhj36BNcqEKLPau5xbT22HDauw
0fFg/+qvzFbV6H2M4QNlCzQkzcma3k0hLtorcYDS2wTOWyNVedw4RycM+JY9UiR/5P1VjD7wJDBn
Gn1dAbSioXDVRpwNrA562qqetmomoUUFZa/I4TkfUSV0xLIinjWpN4buY4SuPOxoAMBaFSIStJvs
dzPXSl8tthXqlB7FQTnommkzB/qc0speWoX4K0LhqDCa5FtRd9kLXv5dQWCxz4b0WjKGN26FHLLe
kAE9bq7JZWmewTJLkk3dfqkaEj2+gFlPQnaMMRJOsYn8L7MneVeywjlMVJbO8Iyx123QzRT2jtqE
g8cEy6gVNP8Z4wF4wywVYvhIqDxEbXmV6OutCAwMxr0MwlyHKz4PGFBhaHzkSI31IULAwmWe9rao
5acZOU0FkWBIw8WgdVEJWFVREdxElpL8T2qxAKf5xBUzEuVXo9+AMYqXOMNlMBnhKJPm8LzqfGxl
/cRzC3Q+P+Wavnu/G9pb1KmUiSxnVpIT+IC+AVWI32eZcARjIW7mMHzqsp+ORzfTEeUnbHbAQsiC
EhqZeZKrt1nYo0fzs4EBEleTYueyaPPuccUijdRt6gSnhaJasUnFky1NCB1yfjis+hGg+Lr5Gcan
Ps/OWbpyHD3K8VXiL36SBcmWxfo6GS29Q/FsqcTQRO9MMZ2LUd6sweG31Sy9cr0BKx1DzRtdsfgX
yea9zoMV+Cv7KH624m9aZXaUYiRxdTQmkqkfJex5fXmA14SH5bGfD2mhsH62Ljyaa/YQ4JdrnLhT
++G2oCC0zZeg+Uo71twcEHeIdolzZOR7lX/34yQCRcsvJNHky+KM2hqIsJCW+YHIf3fajyy+Cj4O
GHj5GkNLyCvDrdXf4Zz4l2QWdsRQumgW3LkqEAFMgIb/qQMXCOIkvikVxom+NIHEKn9UhHPJc8qH
lxQXwi9azLbtzqDj8xQV/wSZI/ofm8SdRDr/1o1xYdJ0EYo0zCQ2+gCu5NQpugaZvHJS43LXFwab
FEqLBJUvLAiM3xvpE5aqVWKNVb3WXEM57wYxLQZ7seyiGtZ9QYkJfpl7RwQSuOcRDTPOR/n4tJAS
CxxcyFiuoJTqCJOZ3Cy9FjgruA4gPh93uhCIgb2ziUgTATY/mtcYmdydPu1Q/cC3wUeUep3ObPC6
s9IsguP3NBeFVias+TiXJHi1sUb2p3JO38wmw4iy+fH3HB3U6neBqL4JxwIq2b5yjAJDeqv/ZaRh
Czkzbj47+1OlX1oAixkhPyQXxY1dapf+HYIUEMgnlWzRmPwtzZHQEVYZDxC7aeXGDDjrqHPOPfnL
MdEeq5HDVtDd+E+251o0Og8kgYZkHQnY93MkL17J8b4neQgMwD4Rbe6ffdgeAscuv+2LJhY+r5n6
2y+WXzflc4bhF34Ke4p+ddPHPtDsH92ItRLXqR2VH5sZot5HKrjNuFMOUPpFEfGg0/DHGZq8DH+H
Bp115SSHeD7KbDAQ3yyq3QhvlGHoV9b2IKO6SXUv6Jrn7LASf/J4ZMXdHOwMpYF8BNZpBjyRJC+b
dlldZvDXC2z0wckCyQSAQm9MUMB4jkjvJXh7eMCSVeU/Q+w8JiI4ptd8cDqWKZ+G/p6B6KUhOmTy
R1GcW+b9yHnKF2t0mzaUdCPgENLfVfJ5HnE8YTUIJXoWgyw98tNBJefxIRIh7e26NTMosr9V/Uda
nLLxpQnhREMDRPpt1LwYaLRjVtDNdzMU6DC82WWCTBD9h8XcaX3vlJddeJ1BSjkupHVCv1DQ5gE/
DTY+Q4p2Xmsi0Ob3bjBdhF5QxghRw34cgc9DYDFZj6h+saaBaRg5u49RPZiUx9XZYHqAVGV1cuuG
xN3w2ygAGqiOIBCDDU4EXzbJ/BYhG38Gvf2ZicAWrLFbFf8KG0G3yiEuEDY1XGTjtWGSwzstvUnN
T2ndsvr3XYaQb13ytAiyTAvq0UlyLRiJY5d/UNz0xyHJXTTNDmKfxUlIelFGVPP2ph5bSgoxfi65
/rqKYHnzPNe0dm+LSXKPfkYTJUpOmrjE11x166bKb2RmaOdYy32NTX1tRHcxee4t2xIZqNsZupMR
LuMiPc1sQ5oliPkT2hRYqLJyOtGpvkpsyWA9MH2I7jOvBFet5JE2hfFzu/CPVHo/PWke0/ANBM1n
MRlFm9MMhrPx1bv11pueBt0vxyBz28MKtosKJXxOnq31tFH1CLxb7Xa/t6t+KCArj0SqgBwA/w0u
3qNb9sQdR2j8MZXfFKUmTh2ASA58YNcAPFRJn9KO9cNttfLWqqx4BFY8HN8fClfoCnJSeZ5ahYk9
0TPZ4Gb5Y8Z2aHGW8z9RUmlEm6t5Haq5FjZNcdEpisRX/aeYXakofR357yjTLL2zkGF1j1ND1QMz
Tc76DyawNesCYsjPlUlhZMtgzpAFAOd0UcwK0b3NvkRwvSUD+41V86JqR7zMR4S+GOYeDEMWGiLK
1Zj8w55YMey+wldVX6OlRRaknaOZhwxm8uBX5ATJ8tuqNV6xDR7kebsVcydqn9acOzP6rpf3ViWJ
1VhAHbN5E++spgirCHOIBth0cMxlhNpm/Ejqn4GaTlMxfuJ1rMbBUwp2ozwMEwS8nEKwdRVyNBV4
igw8UVp7aUK4IUKm2MLFIJHEliGUdZnfan9YaR3AGRy0r4aSaMzkI68RgisumrYl5qR3BeuuwxCu
uj8NRTcMur6/jvFBHW3EfkGL+RocilXvd8JLplDDd6YrLsqt+WfpKCZO2b8EsQiFd/4hVUkwzT/K
Kl6FRQxZVlwzXqb6Us7UJHEaMN8ZvuU6Odp6CO2Z3cx4asTd8swTpbHHgicHX4JPBC40GCdOaf4r
+n8JeBwLCsDMTV2oYJHIO53d5J+MbnPRCSxk8kS5mMGgyLGtIQeEhG1cJra0djvcrATtsPzdYYYW
Sn/KlGeAZ3fJIqXjGL1YZA+31a3F+lZbf9nOjM2MlbFC2u4B/iwskyfP9KeVicukoM71ZV94E9eE
BNwved03hJGndtpJMDof1kofpDuLnwqs5VFZT0lMvh7vngZjjJJpUVOSHtm/Fw0gThbIq+pazJlM
CLKetfXX1pCuCxJVED3XgcGRIfCj5s21a5B/N8Q2wXcqS4cUh9YVMpVtc/5OxNh7MScfEiNoGV/B
/D4q6fvWHykdx43jBguDG4qoeWos8bu0Qo4fBTJrdaoOZoo5LXbfZST5CQ98j+CnWARg++TscLJi
v2aiwdiPdg1pf833zAeV8+CPtiWXCtMZs88x2bFYjlT/9EelJ1AAaRe/mckBPE0WRONxpEw1BRwG
3RxybCK5fOlxDe7ytYjEQm2nPBCebEUoBJjRVL+jMiI7c3IQKOM6OLX0V6BAkdEGE0l+5aU6EB5P
oAvzbOAMvEGMV3VbEp9WgXxPtKMlBh/9AUIbhNtK8y3/wz0k2egskTVwAcOQyr4KmH9pHQglu3F/
JSPK8NHClTokhopBsW5X81cP4HalpmkmRvegsgoM5Kn2ZGzRs7L5tfJX6uhTNFbOGPIl833irdgv
QqRPicuPWUiXkTUzG1e1EnwdeU+ZAFAkHw9Gk0motOoI5rUtWQEyf09Hb6rk52LuHgpTBVPxFAJC
URMbKInLTvZXJdw2IVgjtB3dS4maKZ66oKZfUpNwEaDxl9j7YqzwBT6u+U9OUUPrc7Ia5gzFITWz
s1jZc9jVKyok5TrLxWGuGscZ4oX8zvFc5RXyDhW5kBWUEm4/A14N8ihszl7KrkzfabEafnR2ZdZb
rKHCEfWTqqs+v1svWl+BAOgudU1Glb+t4yGYm11PdphyezSIwmj7J6v6YxHfWxiZCwkRdzVrPGxn
2WLCO79C8pdQhTCRLkq7ZxQVl4MPt9srGWUKioWmvTumpoT5NiOHdGD3LBPsHZ+6SycivDW+5hTY
F76nUcLWYUDHJLfT/DLS6ZHUwgtNym7GI+jJjEMdFtCMhAwpA2yWjASHGrFiQ1zRzSrOSwkRaiIX
rg25eYsIcq/JdIHpWq6gTsUrgEookVqvnUmDblG9j8eFmOPsODc6Ml9SLmPTEaU2aC6W3l2tfLuK
y6+IYS3n3/ghbhl1Hh7BbQlZgqzp+GRGxVPEmSchN5nCKu3vkC9mu8l+SE3rhwQM9JmKeAW0Ziat
P7xOefrIe/YUqIaYjC9x/iR8WvGpV+NQAWYqCci38xclDsh6NJITa5ajknCMSq+I3t4UXihrh5d0
8UfHrxk+oWrmTOoqhsSdeUxZoGoFnm42kdXMT6dnR5lSMyF12l6lNeyUCEQ1h73cBR1A7zZo0Zel
eERyM5zyhPhRkpy2c0SwJgN3qL/lhfH/Sewf9WJwMjanovk2pvxKDC9C2Yohj1hQpRVCaD5XOcy+
LQ5BOwFN2X9WuDieWIzwoeOXtE1fdm4LsJqduBtXOSPd+P/E3U6TCaAC2JsONtNMxC+iTRocrgI/
L9IXLf7NW+scF5eKy3pDf4mIbOxPLZA0iWHDIB6fZuVkchkRI10DwWSXZ6rqqY3xDkrfems8a6Jw
n5PajSCR1+f8T9EomK0D2K/bn7IDfWvWhDPQ4bcetkyA+LbI5qVOb/p1Mw7EoKlqzEhLOq7RWcpG
fy2wIwLC56otoVUV9TGJFx8L30mVT7JyElWA4TA1E5ylVnRZSPLm95hIwrntauuTxI4EORt7Tvkl
a57TGIyXab4N7fAubihg3/ucQwmUxQrKIslWT9SwCMgdnDOqlyj1TAi/k3a3ZN4SKeHBQY2LvzT6
GxvRZVyNMDa1M5d2Ao3eJKVKfxXSQ/yuJ5CE5i+Nxhp9chy5cxfdwErm+gnYuIng5DlWTrhaaRRM
CE5XQ5N97UWcN5jtkltW25nAF7a/erP3te6CVggHLi495iWtbHcgOZXEN+qn9TlHN0c4GRLmScag
BBIV348Celt20wrjDNhUA+R/7W+CB/aRzI6V0POVFl1kzrIjFCXBVxR7qZBF3/uz3uVBwqG1Caws
iJYDA9JnkpsyAi0bHfUcQvzDmqphvDZnebM7TI3vJHWYkCXJ0gVzeeGuKypnjs7Ja4IlU16fVfL3
emQsFdNc89iqVJgJ29rn37Jjd4W8XuharOips6ELUORHhstKEUNJEM85L1g7O8MyOVKh4iy5C3Ps
WJg+qtRVRNTpNPusZDXWm5wREc8ct0puHrmMe5Vdcuch+SfeNeJdeozsIo303lIGKeZbYUoXKDP5
DEox2yVAgO6MQyc/BOLH0j9qRghZITmZdMSTf5oXy8NqJvkLNCaDfMJMCkmOicEEpg0w7+VH6FkP
a/NbbEkIvu77Jofd89Tw8yU4tyGwi4zO1WO/3HiUVmMmoE2zrSJ3rVn3pkX3dAODEBKiVh2cMY+c
/6geVGCqvQiT5QDvVa+BU9VwzDlejkUruWsFB5poMxUEnXitVux4lpN8koYWQbFjQwXqW5Ja0rEw
wewURtwPPH9Fu6vYifrsP01LtRVXSKuzpaihgWW7SxNKlu44GNQoQuc21aVdn1Rkzm5USAehhbxQ
nWcS0tQ2PekeCgH2T57YOIn6A+1TspaDjutiIs+9GdglKrgC44VjRz1uA2upNvWW6KJve30wfKSG
+DEm80crXcorMhWQHbVLxp4gX1EEkJ6sxcRpaYI/ZixNjUClti66Aq1Oc1Jze2MjBTB0PKGyMj7Z
j4WCQD7oEib8Mq3jmbVgYKhpUCs3gY8d20c131BEkpZqOmafMo+lOG7m04I4J0PYPzo6/0VkThbj
EbO38Ym5XDe+ENzOamxp/KX/y47EmTumMTcKsg5sUPmKsUCYv1dchSvsJVRTC6pyIio34SbjNLfz
fvCnZDvQvcckYDLTA/upIajfGONF0t+CGgiOPd6YMQSpGtuyEJ/XZDlvjBdpq4jbvekMkPv4OyZ4
EqN1IwtkyNE/Twym6aT4O/TpWaeTW+PuXpj102I9zNK6rusROn4mI8S5GCTNYLWreq8w+qcMo5gJ
py7fhkcl3CmQAvWHAnIwgYIeN7BeJOQNTJepPyN5AMjShKIghAIMT+D5/+XrEulTmq2+MfW+CqRC
utalfi0ZzeWcLts4BKS6OaLKS2voyBqgoQOlYP4VCkN2nhHVmAKNTjyA+HvPNdMpkDlwObLCX0Oz
zYlsR9YwaM8NMY0GoAQln/82ugREl5TwYhQWZ9NaeIQZEeEyAquVL1mxoDW6ObEtM8KWCIW/oFCz
rXTE0WGd2oUJZydihGCcmmWQ/3qEJFKwgn/gvJXIJR5gcgmC3TXb0UpiAgfkqzFctz7yzUi6gF0P
2U/zoWwAmBil33LXVWA6SMMyyCeBIw+L/Wvl9jL0LOxMhGryzWJ8rwI/WgiBVABbCPjMWihR1S6y
EJGFc7wiL94tVD1QHuAReE5mg2Zbe6L/0xRw/VoctIbuy5HoCyr1ZZn6i9I6DburUqhOM25rDdts
Dll7YmowtW4jisEcz9SxTqvLXFEJBZK9KupDreD8EAkxqX+1+qagpEDAjYU3Zd8yDMsRrY9JbNzY
YOFD5bl1pwxzkxXzliE2KtUP3kpeYTbQGVrbkoSE664vFGLUS1xXJBE7mgSOUpjRqNFGouYx2GW3
sHZluvmdY48esFB7e6YS6cvikiPsa146ZgwtD4BesaxgeYYFJNoXUeZ8QJnDIcyYUlKBm00SSvAM
pfpwKISjIuZhzAE1o01pxPZq1u0tUqaLDBR2HZGeomMppLdUQGP0TyHhBpxyMSbuxPSdPpudQDQm
1wUt5BIT4EI0AZz4oocNGR9M/PhM8+9qVJMW19epra7k5UR2nvCXFdmLFAVAMLU2OW5SdoqY/dTT
qwkbzYS90vBiavzkYFmcySCYA2AE8/uUvrKK2YWQVScxkDBpkOXmRxsSRuNSKE6v62DYsTX6czrc
i9hDzGbsu6inDUa3sOjB1sJV/9JSbNTYihqCBgugN8lATgyVOUuyIvsah9FB0FlwLPT5o9/dPivT
bXK5GAPt/5PN8A0kc0bf1k7f0iLj7N4u5aJD4P1LMnAvXnAOkH4Kfou9XlJ/brttxyAChiVdwcQv
IXpbWIMYWwL6RAOpYprJQU3apa5pR1EGlcXarNaOdYKwlcAyhc5a3y07cAfXHzbq/padCwiB1sSz
tcJCm7yeefGtgbjJfnxkP65voEfU3idfGLNV6sFaAjjIZJ4ND+v8aglaIPKUAE+mod0rmL7NUtwG
822leuoyRFUWAs5cfTL8ZTUeXSpB/8yeGlglPRxHPMOUVXYH49jU2e2ZmitS240ln+x6dxMgtsEO
bJIAVjA0P6X/WBMTTzejQ2Mpj1TtCSMhk+7FLVKox2B/tgHgLl4x3BjQubbDlhELoKeUvC8a2SfF
9lFlErjp7NxMJ/xBXilyKSRQnQY6J+4qQcdRkhIbXXtD/aRrlc2yglp5Zk04qx9ajiGi6D2LCzdm
aFaNDMg56jeIcQgoEV2cQHyyZenJIiB4msL6IFZRaPbhMCpuZdFhIEKOWAa5qZrerVF8atF1Titj
7Kz2GhhRSTgXMMX1KxkBXpXofCPVqa1bOzchpWBZALMg0dxm25dkig6e/gxWKLJkS4JI+hwRHKhg
DbQaEjuWc1OAyuo8lFmp1J6hAegfsF3PFpSCVtDPBuFxg/LChpNiMOfc0oLPBVmzUPV2NXaOVXRY
mw8DUndjtxdUxSnF46PK+MrUx7V760T65Pk7GZ6zRA762tbZyebEk8VzfWtKN95kTygPY41eg+Zz
WJF9umoBA0R1le6It5h4c7ZzeLxbRrrD4q2QepPmtY+9UNwn+eOF9K+DTC8waurFxK0MrZ1lc3rO
nnW9em466cn4V5kW87HVt5gNwsh4Y7GY51+cVUjk3LprHgk/UQlwbRtCA5GXud1AIUTaDzQBzhal
PCBlxG2EhGfgQHlK4/giMyS2vqeZj+Uxznov62yb/FNU6xafSBOLG0dAO1CH2Vb2kZAegQUtIuwh
n20ELuFmMBYaPYNl5JqSa0/NL+HxLH0AvlV1FxlYaMiXmN2pDx4XGtMP+cWc5dNP/TEgdewZfach
1ztcCprze9WdVUowY5493OoGS82edUC229u6o2ER7w2dgiVFDR29QeSAAHtlt/hnwyhoLnyZW8MF
sAQoF7oVgVvno4XDXKrrf3K03tGA3uMlNaxA/lmkMuhnVNulFuyv2lpTqZXMGiuvEms4YADShUva
9W4nZ54YM4boMU+Uj5b/ZMyoxNaGZ5abTiv2Qoy6D0Ggadlq+xRtzSGuPysWE9ElHqzXSdRYB/ix
EFhkGKtziS1Bx1awgOliZ8C7xU6kGvKDhTJ2Yr8fS92hqf5a+SN7g16hGojpU9jV+ZM1CbZcLp6M
98/MytN/RgK+oIRm4kun1ova+p5X/T02yZnVN9tUv+Z89MxhcjFHsj3DvzXuyp+9NwZxl1hBZoQM
Elp7Ystd8jVgfJUqcg2sCF+K91+mIvrbIkRvdvoq0DSrn6y7DUE6pZf4VZ+emhapwvgPQRhyjf1e
Yf/K9Qt3ay0x1qRu0+062709PuQWIO/0aIAs59PiTYEI+O4ZqMd9oAePCMBAJg+Or9bILT1WSFHJ
cWumA0JPUNYeALiC8Dm1skLjIN81HM8lcgoEnTL9MvCmA/rvhh5XD4nnSUi9wf4ARCGF8OLzmZU2
NoeY9EF3FDLPA80EOdhNZzNewJ/mKIx0y3oJdKY7S+QmFTuS7TkRy+e6QIJuJE8tU7CBI0DiUQqG
9zymZnImVuHRiEYvkk4T8X0NZzex0x6kOTL2qMgmTuiG+DDpmMmvZr4G6WV4F5YfJBnJgkq9x2qP
jn72jiJ5Gci0ZqEOx049Ry8DnQBqeVpwgDRp9c35/yw4LY5xWXNUkjaMLeHwI1jITaAN1YPKpYjL
hm4BebRC5K9BJ6/wPk8oeiPsxRGt+zwD8IcPlwsIRpAXvQslkZdGiUaNWdQX2uA678M4opomRp0G
DZG6sTLwtEdkwupc+MJqECY6nzSoNQptsf4Lbo93AaIaPwqyayS0PIx2pvF8KZovknSCzZC1+Viz
9SGbQkLNEOMnT47I61hepKWvzBbh7Q6fxAg+fLEK3qJMJzlBL/2UI3KdWNGxFWpJU+FhiRPqb+Td
t5H04ZzutUxqcNjznfRNaGs9Yy8xw++iFqfoM3nMCO6N7XnUp/BZn51NLLH1RkFcrIHRI5h3uBd5
qYPJ2gN4k5OOsK0/peBCw8k0mbLaaMRnJiP6Oh3F+1jhPx/iMBaoPongBhkaI+qoXA7RlUhMYWCB
Cr6OktPJR/B8BtU0H24s7nXON2Z3tWve83a6/hUUhcBmx1xEnFCdp96BAZCGkbO2FyRiJ8nCaNDF
TGxEMfXHVXtpKF8pLmVJuPB6yf6swCQfwTqjywBJfZlTsu2g0SFVGsZTtx4G2s76LYM+PfVX1SCY
rWL8kTiyRDbaIXroNdOiRqTjdHWMrnzcsOUC3KGVGE3Fjfk1Sr66hXKBfWfyuhE3gnFljXkIgJmE
TU22NTmhul+ItvHs5VgWNtHyEkJPADb0F4UACnz0114rbgS631DNIw2MUGlU8IoIv8ruedoHJm9U
0yBmEJnEm2etWc7JtBvKgZuj+YFZ52tHWVXdAo8u3DBfZZRqNPjP/JV9mOEmVN8LO9ct4UN0WaP7
oDgZBW4euZNK4Dt6NgjO9fKTKdQpqCGREguqcFf/H3lt6+nNqBVgAO7Oqd/aL5lmcG0WjGlMzZkD
zevzsCeHoIbsQYjKKGlfhPG0dmcixuYmcZL0jcszUKoj05bdLUCEkMq8qVb8qqTyo6uTkrd8IOlp
ls+KJTk10hqRKyFXMxRoDQ5ZoFXbZYXEOBKhWJNXpdEkRV+Z9Z1TIa2g17woqcipfBRGfB3/yED/
+t4699tzOkKWHpgFqmTT4BlJGGQoJhlyFmkSzEf785Tw6cwU1xw5WVDDVOq7EM3Pmadpwr1lbL+g
XhzRhy4Tf3r0xw6qjLbA5kMc0bm/b+n0i4PcTurXImWjZsudcyzBGRnUor1BtXmcN8s7d5A3LUCn
RfmcxXwZnPZGWHAPbAKq77V2BOM21/o+PZGary49bzxi0ie4I8aRX2cpvesVklp0osP0NNMT1wKu
AkIEls8BSq/MzocPF/RtpRGPGu6DVgXCxPmo1K/i2j7XpDoqvwmxmH8mtXfHRXuQTrALOVvNsCXr
zVrRo4B4zgfd7jYsmdyHCu7QWgrIRmqbjaUO/n1JQLU2v0XJUYue+3PLRFNToQzVzpwkGBBzsgo+
Kzm+9pSBy/SiT0An8/yu8hGhVZA+mWVv8oNKyM6U96n63gGCauMblnmaNvAnHaRxvwd0u4toO6t1
avWrBNM3i5S2S7BwDMjPFpOPsYWTgarHgJa70ABMU++InFY1y+JpcCOuw17hAAACmpQ7RHF1lX3E
Natf2TjZshZ0zL6IPKFOc2K+TWP0B3RBDcjfDVxF/ar08J4YUjJu8gbeCFVnCmThBKLuVY2jysDS
tfRwt9iIDBro5PL3jW5nrbKzXNAqhbq6r3eoZCCo7uEZWAJl9HSEDacpDj76xih2ts9FF1w46FF/
X4SfPQ1pW2sWICzunCF5q3XlOKBdlMwL1HmRyKUyOwk8FomCf/pJKVaXUR0Cu4OlWq7CwUsMUI08
T+zdwsiJOP1/Ivc4vg3QdsFQvulonciA1WDJLpKCKJWpqRzo17Tb0WqFT8RFIx1RMMMiBsI+Edar
vWSomOP+TLCHspIJeZiiv9ggaNOfM2bZTMLHpLxjFJJEhiuPkSN6mxA6mugrXCRpqfliNd1ZtlzA
Kq0C7k/6zsi8Ebsz79bMPEcTdAcgv1Qh0fop4sACuRKXaohmCxXpL7MjpwYsUozQx/UWb6oATtTA
Ov1ipT8twXk9mR3yNZp/hJ1nLdqNwoCG4BY6x6ybOCSoBOqFxpr3qYJrl/yIZn+hqTO6W4NalNgJ
6BAYC6bAi+j8clQ/sQvswYkFhfMVuW0f8j7CPmfhTGs8cxHE9EsxWVhAb/UIS37iqskXxV1E6+3N
95wcJOVLRe67IffFPnD/T2NeG5N0SxIdBU6zwCtsvA2YsQWhvAZHsiHmX2sGSyDN4OGFEWHkkxw2
Cmk8Ynoe6/485MuZc3xLSXP4q1siSrT82HXofFpiCM98aEk80cqVaiPx/iuwGBtjvFVB9LmRRDUQ
BDed8c0lv7ZPOtNFaNSw+5MN/6PpvHYc17Jl+0NJgOSifZVIUaIol6k0VS9EVVYnvff8+jO4cS8a
CTT27i4jszhXzIgR5imDHF3bBSIEaxvcPQS0yFjUNVe6HsH6GcXlQW13HyqTB70Gk7Gfh13e8qih
/MCG9tVFq8vb6yLxHtKM7dE+zkkicMGQBM7/lRJdVF/DQBYJ9SDk/r8ehV0cVU1Bfim8BJ5zg3NW
dL+WODr0jKXDbDp2uwMs0TcXC+1qIo9aArhY9WW7ZDvat/pdayzo94VsBdR2XVqzItxcXmouFPku
IYRd4oNO9y+LbLJMXRrrBIgUZzp59/ij6LdfB2jBAB9D+0qJ8fxOZ+C4tV/WBuPotTeBXDklxruB
kIpY9z0Flr2+OSX3kiBRg4evB8pI2ZeVOEUdGCHI6Ipq+Sn35r/xwU6iW9u2N60APRRif6vHq8EX
Xw5SmSGHxsgRwyVDzr4vDfoReXQa09maYyqvpqu+wUe4rYobplbtHpX2g6zoa1ltdl6TCmWNc6jN
oku3/rYasgPwcCxPgjZs8I+MS8XnooIcl/uctNT//Mewsu/EKV5XVGk5Mm56zsJ40WmiJlZRnPXg
sAwMc75AYlYcUaCDIXb1J6sq/KfMSdS65djv8zjoYAKPM1iixzjd7b/t22z0jn3g0n6XC1gjGbM+
kdKyZZ+tMf3VJAEmbLF05MQM3XblzQVOfZqEh4QtExWitc6UNju9ubqapr+2U/Js+/i9ivYoep5h
60jrtrca208BLXTjZ0bHZCRnmGHKpix+/arTITjhD8cCpcVH5EmvMXRPTq+ULji5tpepxZqoTMP2
J4CO/UzExcqglQ7cF8hS4+dsGTNUzB1QVobhT6x+2C2Fl8nO+D0YOWLntpYmwf4WEuoirEnUgAvI
wtwpoZmpjo1XpePgUsngzNkNF+taP3KMMaPxl9DjqS5af5u4yY82NETMI600oqK4S+PaxTanwkqf
l7Q1noBdGmP/vqhPkjGq8kxPOo6zcd2puNb75Zot7qw3j43CU0L6KSnDjOc3Zb2HICq+C0zpFEt0
S0qEcWVU7OjyMpITnQSIJF6IRqDke+P3nMxHwbUau2htxScFZRAV/jSKvVmSVStYY2CZdFvMSi12
vJAXbhWmB6P1WBCkDwlNW9aIIQIRaD/Gr5ENN5KvXMS+AoKTBnvbPK6Q4eNXkTEWx2QvGsiRVXfT
DOX2pXzz92SHswuxMcp++W0Vd5lTpq9nDgRUhxkWJziawQpq3IqLuV5LjIAqzRqaN/mLRojjEbXj
Gd7AHpAcBzTfiWi4JH9a5p5K9ZUi9y+QmfcD4MlSsRCcgjU/mAbqtupM4H8G2+EGKmEWGZszL6vG
Y53Zw+CRXJyRniWu4gVViCKWnZHhLf+SsPGHXOIJ1x36xj7wYeixHvZsBTa5k0DqWL6q0vpmEnnZ
aosvwt7laXvfsheyRL1DGD1WEmXipoLomZrhFkbpzf5yDPXJqyWy37L6iwBnvmHmVf0AAl5nhr3p
Eb6mXfGzUqBA7aJlLBgu9pUaXxRSrBCeaC1HhJhM1CrQTCPvofIdfaT89/8+2yFVfHrAmupiYBPV
gMdUKvF7lLPnxeynp6l+1C1DDVcgsENTEr3r36L3VbE1Eqc+TfRm67ZwFxc2DYjhRUl9KdNogieh
Kf2FSTXVwH1Mp9n+n8T1pu5uA06SEZBYK3nmgCOMAB6LbNon5S3Z85U1fwseeSU2cpKxqJPKm9Jf
dMs8EYQ+D35mgU0o5DNPCQIUonrgxnWWEEDmsmvt4hrqhNth4fAdFv3ZROWfv1SYWQBs9qU9BGOu
B1GTX+SFS2r0rmXRuwKkUacDq1HgvC9vpgA1xrafr1lEQH4Z9/w5KyNyy579v4Xdl83Dv7oEKp7g
JQOLxl1GMm3KZrZF12WKFNaHvPkUb1OfmhnVOe/aQMIEzL6NBj+W7HtKKrkKMXnhwtxMxCzryvuS
9DibAWWWt7yGwM9cSMi3tW7VcpzskXPqXGvkbAuvBaFVoxNUhFeLUD4sfkqwVVPp/MATyNvNSRON
eEo718IaDHUXCB9m65K8bbXrFNZbb3Fonlb2XwQtOazkv9nyPaDE/avTO8Dfdv1KVtKnoFNnQK3f
+INwMtFFd2tH/TV/N1edqq7hsqaE4pmDcZSUynjYFHlex5myM6nlKxwRnsRATLaBegZcMZ2oH4s5
3KK/9DcNSrtXu+FAfyZagC3uFmNVlPKVYqaKgUAx/CObkiJPEDyxuGKjIvqojUiy5Czag5xx+Kr/
lu3DDLfoGGX7eHJXDZxmRr8Bi7xL7Mpq5gB+2ZVrdp0nsK4uLqpckQ9J+IAere7p2+SzdO+m+NRg
hVctmFHfM8dRIpu3lYa5ErFbhhlz7SZwqB/qcuX2dzJCWs5y/cFeKJRL7F4nnS9LxXGosIvvVlrp
S/0pdcFnRYiMfFhknRbrfWI9EbIENd6iZ2axpEtha1TLzvrvDP1IxIdRq285WmrLfitBdZekZ7lU
XgTht4mdThHnWD7is7SJG+STl/7p5cuIoI3+hJBOsHiXT++DCnlEZ62KTig+0OkNAsb4BqezhJqK
J7qTbhLfidzQDxoUukRKcFr/y3jS5tGnVH8whJ6r2DEZNHFsnzkVDnr9D24zNl6MaeZyVoCUw0E9
F2noQ8c3z+kkdnZouo22F4Q9pZaXCsctx5ky/bFj8aH35ns1TRA1i3N3ok1pp8ZOP8DEzobX5jnT
NVsMsEun+NmiaNBJ6EzdeoKbzFJ/PMkr3udryNw2EWXmIbWTZSy8X1PDx/Ckt/TtQWtYaA7kl9l3
QEumWfiT5U3qT8pSfkq9fnI2v61945XluGudlaJ3fR+ObSDqkIcK1oQ9X/Y3BRxD+0Faq272cj/t
Jjy5qk/p9S7R/ldKbtSdgBSP5Ilx1WbPlZV6qwM02E0MWUWLxZPbQauf9J9Rozqa/5H06BRCu/JF
ZzGzyB9scWRrfId8+t6ve/HTw4pOIULBv5K15gKpMpgi4nZU9hk3k9iftdXQOdobzSprStlFeR8x
ycdUtRBKw9VtEmEU4PlySBErxhGOLApQSlB8JFsRodSMAZNBeQDqpGM0/PkEWJXOOL37xAWIUVGj
eSaaH8jKW12Ufn00pi+L4ItqvMuUtKpTc61rsgTkKTP1YICtFPIvrGkJecHO6UAIfYqKQuEboDOm
Ue7q2ZvCQuxXBLQFKqOsxwcAsbzhB/kfgAZ35jYm26+D/aozXXOTmc6q3vo1J2gTERvADLWSTQQV
QKvZl8H1bME8Fsb7ibNCyQ9DjzYr+7FCGxCu7ESshxJbUpqx8CRYnAYRHh1uGxWlNBMrVw1TvEKA
PgbFYZCebwYOJQhMERgfrhDtny4ioFWdUc24azDe37dlWIQ4OOPS0NfuVOOa4aEGDyPnXsxlVdMr
30bH4E6ZDuEullhG82o2KhsSNDePUJZZW2zSIXdrXOMIlFkgVWWPD/thZnari/+FhCyrjrZwHupD
6mFA9UBCCbPbD+r/UvstxmCCizrmGT3aKygmtxgkRy2NT0GZ0CZYR65ifIkYnnRrXcYu59mCcpRS
DMDWppN1auz1IC/kwErHoBIxvp1rbfAara4QFQv7Ca5Cd4KQLnENrSAHs53ldKZ4KLJsx9oig0gi
/ZwftRZGZTx4U8+pnxWE1sCTMa4vnduwfR9DgH7gdkb2XnpUY2EkuLEb2bBFOjXDPH0EZ1qBntrV
LJbYU0oZDI+B+LvYb7rjuV62rVl1zLDIi+7OBgIz7NssOCHEetdx+2uVGvScOwxAfeRTUns3lf5V
kJGalV/gPOAB/+uX5Vhx2RypV1gAttXWpTC+LYnIz4wCiSNZ1NhbyOuJtQhmuQgqJQ6qxDxbCxa2
0pOxX2mm8E35tzSkwQA3zWwuqHRBRv0EqTBzc09ZToQne1JjOAY4XROsmvhKlO+UvKdlwc1RKVBM
MCT0f1+WzFjjyVrsU/6WxMuRVAXV2Ke4YfSrTj2gtWjN6Q/BNJb4hiLz9aPETj01bO3oxJgwlprU
NMuIrXNluRMCh0TP1IAbcVA/VxZvuKqg7P/YibEHF43mzjZjIOs4GjmY83kHV8c1Uj7fCDDIP0p7
VniTzf8mMipMth1D8D1EsS/6Y2TQtMOe3TIem6yrzDFe1aMlE86lZxARSVGvc/5KVmJgX/E3TNdj
ZSrHksKUdESbKpkVzltA3tn0yxSJqR9lL4s3v7OMX3mf9MohIoki1tqzLOyql8p6o8/3QGxboOUV
HFLZX4UNfYLmNscdner8rie91DFBk55HUysai9U+FAS+aAsAUwrEVJo1Q+utDDixi9itl/w51ve5
yy9xGF/iiUO+lIN+dScbr77DzdTJu+HZV/a+GQvS281OonPX5s2doFssfDZOFefDSzl2cRSGpX3i
inkwvNp+N4ugXSkd5t9KU5boqcF8OJWWx65NRndNkm+8ikyxkNIgDmRcFyktb0bSGYiHWEXQJcGV
3iRB2IJak1zD6XrTM4VsistzMoKyyfTVyIdwrQ697mudBrO2O1H8TMxaOTXf4yROoyKdV/yX/bDu
QgRiPdx1vxIJsjlgrYkwTI6PjM6FLzJWdceSlRovzDFKSkEV/CADoXCXjfYND0qXm+/JNdGWp7oV
d7wrX1HdnSna0AGcZXS5tbw7JvSUCEzWaElgibAemw6X0kUsT6sQT3nW3hKeZNMTtTYh0dWJIGIp
31XZx/qFsgkrxfQSTeIISY7pc2j7X3NU/JLYYMP+704KWT8tFN5v7FtPlUftUfuR0unD+Omokomx
IwA96Q1AnPDabAhMzKe0DIJNX0Fv1yVR3y47K4d4/e+Sn70OGIcXf0ATmIvey31uodG+OOzTFfl8
Z83GjiU3IV/lRBTxRsLD09ZkB5bhAUJcLdW7VE2PpPERAzxiBXHLThe2RI1tvc6v8hE4UtKc8kdU
Z0GSKUF7kXd2Zjg06UY874Qmw2Gjv4dlnHzOf2cdZnRludReipsFL6/QL6ImqpxIl+gW3UIc5TYk
hjEJYXG9M4zzACRDpx8wiev4UxZGzn45CbjUYKPMzFlBYI7IDQVOJQb9I7FozyrAEuyTanL1oXF1
Ygl16KQ8JeEbN8VWU8Y2B8PyzGSh8sHEuRSNaC4rDCQ2wCtJTCI/dn/QMOCq6uzImxFxqJrYylKf
daEuc1V/n1o+GwkI2AXMCh5ERXmfw30LIUm748CbqoNJlHMGLEXh6b0HJTxRHQHLNNEPmY1nVt/H
imvDJYE6QQ2PXx5no/GIZrEKhALJH6PA4dAIb8auikuLuJfbhZVruHQXpHQ/7JR/AwljYVA7RCZW
HIDp9f9iBS4ZL0vTY22jCUTAiMW1Psn1BUi4qzTvaTn6Oauj1LibJqtS8UfF8MhzFWF0mZTTINil
zUFrqM4L92J1Ds029Wmvy1AqU5RKL/9MlEPeUdR0HOlASMlE7/Tropr3os9vUdZewsHwuap8egln
lheTWZfDga1J5JFRIwg2M/PYPrTJ8WLb/cNUbM9iGQWK3UL3zoQ3ICdxBNC4pFIBh6UXrys+SpPd
YbU3BqpSjeq1IkOhgQ6om1v3IybjrUvFs2gYwh/xs/pIyAdyrTxYj1UmJt0w+xd3Ig0lKT7QVRZp
PhBWlA95A3GFWMjHMpyPXPhMs3zv0/4ZIvEnZAv01Hr8s1wTGonlWlclnk8dLu9+kY8zr4kd1NEP
cYl96VUdyNWGL/gOu2vZvBdF/M5V8iXu1EzO52g9aQnwbnZQJXMBnDpbOLag7WscvsFWs2FhqwoO
tG/3DUoI5CVg3VNLLzemSWvDR5pnYxidKjVceAEHpqOXJe1io68L+2QmFFXpPe06kve/PqbVBHxn
+pgo7mbRZpp9ME1+oX5SJOdRtLNf7rGVnpics01SuKjkr2S4oQuB79Z+T2hmyJ+ab2GC4c6geaqy
8L4Ixma/lGt2iKE3cJKF/Nhiz06Bz5cqA7xrNKxf8TlrGywlbqS4afivEHTkQV+xCOOkE40J4Fes
8kQF2MVd+JXUJCZGg8Hl66UUQhaGJuun/NzajuFMcO0p6JOxtCsepYS1wCCgtSc2Dd0EgaTy08+e
kbpLedLPdBpjPATWvl55lb2t5tWEw+JQpUeU/jiAe8DPZHBKFzuusEG9xMxj60EWaFxxuJv79/zM
plsmMgeKz9nep7Jond7fzL4sBV1WxMWRCCNwCCwXsL6gy7n8JlYM4YhHH41N3T6EkBaB6YPlrpJd
t7vzADhmAtQaNUy8qKx0EJbFabnTM6yzflkIBpjtQHfILcrtIIwDme2LuZd/Gfg09OuaPghKQv2D
q+7pmAo5PzD4U03EpMjwRaNfzky8N+5pmjwNsUNQiA39XsxoF9zN6lelJAhPniIp/5ohDww01HCf
ESo1cmQGik5my1PoDsv5oS474+2KgafjllDwJC4kmRKkZIqUh5sh6adwWdwp/TDSmaVZdRpAgy06
VTgkCYh0UlWHAMrz9qNSkQcRDY0BTCQmhRkOiC24/QCbVLi9uWuL69anQsJr2OGWA/BszNHjmVrW
XYxVUt3e7/iqG4FFd7Ux2QwYFbGKJGgw9pANDTGjydjqt8//mAdsD2tUeKqPGPhm+x/1vugujkg+
Gl0OTIsEkOBqipObZBCwRKCP/kTwlO9Y5NiImgn3nHDE0aHpvlxop42ZoY3YBiidoG6U4962PoaV
0ujQPiiUU4YrOGDVHbLeTXD4tFSZ89VAH4HnEyR/ExwxeH2t+JmDWCU2ksHkmtwaXmNGCem0Vxmz
KcZ1UppmzaDm9VgnSqV0lyUBT3s3mb9X5qYSI+EKx24suevxZ4cflCDEsWfD8iMcQzsbOAcKqB44
6zaVkWtjy30FKhFQ4rhpOdWLC3RbPbrhBkjh5XOOfuT6a0j16DqxK4gGj9yDMf423rv+p7KbY93T
yJPQ4jk81+5XVAp3YYLPsQel7O6KnwyX37oZ4fPoXNPNKeP1YR8GbD3gC38ekT+x7kgNVpcIil9r
XCmBmbg+p+zujVd2lYolOdJT0gAp89EOzV/Chh30RDzws/gg2NRq105R3D7p3IRvTsE9ecaePcBa
nKrEUcE0gyaC2RETDMKrZWIQrygaCHAo261L5xJYweaWBzjbD2K5jjWVKIe+tOBlVQFfIRVzk4Jf
D6GSjQeOR1tWqeTF27catD2pO83rv2MS/w4jsQsx2qnM47z/hKiw5Awb1lF4WuR0X2ASECbIRpPe
x5Yk8R5Tn9OTtE+07KRFblTLNEkVQfg2qR/gIdQxDhSf9MRSzijNBI97Esxs9JEo73WxW8DkFElg
kTKugFVy8R9mfDIDqqRyLBocjguFoXxyW1iLFzun3dt86Hg5lAc1JT38U8aCrduV9QJx0dlA8zn3
2zqBe0OvoLCFCGU14xCRc6p+f5e42lb+RJOzss3EJ8QNHZYLz+BkdFUT3QoYV0yHquCghVTBXBKE
Zcpv7W5J+nbiDNqUZfacOIc1lkNkPf2+Za4E1s9iBRfNt9qEHnCs6BJOgF49dThRUivgRXYq+WKn
kjYxYW1gxBrHDtBMseGskYDB2hdAUqRaBBMGy/lgIR+s+q4XJ/MKJDuLtqwVcxLExGL10De8gVsX
YLWexibpTyrDDaZrlXebz87MMSO1wKHgJy0LeeM+yEK+HzLVEn9e0mrNrEVXyNaysJehpTkGHa1F
9W5UyO58WUzqeaoHlp3/QbI8hbGv2clJMceTikhSUN7YPsiBTk1y76zlJnNkoRS3Kr0pOPjq8b8t
/oAUkSStm+I4V0Jjb7bs5FDEhvr20iWlliZDaZ5iLt36qlwUk7/jGRwBQ59UmaBz7YMK9wWotzm5
PXqYULuDgkp1iVL1aGEB4p4ylPIlkhNuzIDmBP52Vuvz7OhleKAJ62CZHe00AL3paQJtGXHHaLga
IRFJODGP+HkXZPeRxgbAgECO/9Uwm196Ir8iE1ixptKhHeZgHyhcoMGv1jGI9bTyangld0u2fJDJ
uGBYyUF3GPKvYte4kTHd465xNsBreCFyAOuhA/M3bOM3mI/a0w1i6bcIctvWPEF5FGW10ruQ6a9V
50O8MPscS3zAjcMnDWDIssdJXEiHkQR7dmpn48TKgLKDvxakEG2mRdEAkdkswbYlB2sxrzvTwxZt
xnsEVFRkQDwuBy12xoZ1iI+1y3nRCkmP41VFV+NKKjONWkN3bImt2hn7nuZz0nQyGLslVvcUAV6j
iRQnpiv0nMnrws6jC1jLlNdU/y0w4rMKuVemG5pVcAfBS+Ef5kuDzuFNPVuvu37lFJE/0Mt2IqA3
IWH1NVGjJ5LSGeENrzyDal7eSSXjv/pzgzOB+41TycVeP/7tbDZRLk6I2u30wbGq1RGd8Uy06Y2d
Y06dso1nkeoJB9jhX43hNuSYGGmRYwphp3LWruIee8hdhCm39GiPvRHc1fYkZbJoeZg2zBQmvWMt
0zzkDIKE8AE6lmAU1Z5iy4s+wjE5x7pxnpcrHpF09jqOleGtwupUpfZB67EOmLJn8hVP1uo4UuXT
2I9uO0q6c8cgc03udarfVZ4ukh8J2ZfC2s9tTM1uiKPFfYlkkTR5zgdPDKsnqdrVBFWRQXNngfwI
2/aUjIQ4ar8j75qz0ckGGKagNBu3xzjEXs9V9eosgZTJg49sA+eQ9Kxu5SL5Ej/6sLUvByk1IQU3
6ZfYlFeptYRxknnzwfcGdmRsuBQgyxwj1TFpGJvwIVFMLqVbUogwG9ghRfHmxQmZHpVrrYL1WbrD
ClphauD3LJ4Wv7fFvzK1+E1laupwCdJhZ2kstbTGS78bX44+xZCdlouBJVuUgVXCZW2rq4nRFf9e
+San/6CjhuqVMtl0sc9V5rQS0SANmuK1LHfZVkq6GNdsNq5R8m9ZfXMYvFponn6GPzUVTrMnseVS
6IbZuQ6Sjvw3baJS9tRL4gPn9TxOQA6pKMHNgYwZd/Gti27da5N99lsWpzowlLHsSlDVVIYfiV0c
u6B5JZ/zjJNrD94RcBYqSE0QFAtuGOUo91e7g2FNDRZYvAHSITAYsRMYOtv+ua7GM1+M5wKDteBN
xK9KZtwpO4rKTD+tBcEQw0GfIqG2G8YQY3996ArSZHPyug7RK+M+PiyZXOwCdmeXRNgjtZYL+rkd
5D3uHLPjBZpMX10mv+Pmi9CgjdpTM4d3kxxbabxpC0aXItu1r2WbHyPls+1RyXSbAoLpYGq5txjA
6+KGDYE3jYP30oqhDEW0gj20Dqu4mXLFOXSo2NhfswoszrqSQ2Fa/s5Ag5QrXWPvRh59qWgc3Mzn
jLpOYI8dJOWVpVLUX4YS17VXKn8W6cR9CY6LiXb5TpUcih9cMInnHMUFHZatzRT1rkjyGxq2eWVJ
GHO3lGjndDVcEXXdQf91yzTxG63z5xXtPInPEduZL3Lttep+ld0XIYL9Eio4L+NAp55Slwa650H0
/o5NWoGUwGBQlWvHHtDHiS5blORmnNlS/q5Jw0cIXCEv12sPjlbt8SNMvmXwcZN+CBG48USmD8wz
qHuTuIhWflgKianU8Hu+tbh6j5l476vIeUmzejGGhVZfoalnnQva2UyfFGRNOwNvsYLgUmo3q23P
3WD6Ho1b0v+YVzK9e13s8ZGXJzuer/orN65sxmX8u0F/lYxHT3dQ9rpo6z0a3Wy//KrP9WDcEs9L
eBjOFgE1tmtxj39aQTcZCACI8sPWy3e1eROJfVF+5VN+awrzUjb46uPWVbTsXJzVax8esfdq5Yyb
lfxZFp4u29psu+iZXO4NsCmNfVINaCA7HGG9sX9JernpyyRLyJukLhlM+Kn5sY9Mb6QUTcIeUd7i
tNknnLhSFNLNGhFJ2OEOWbNg12PIrfEA4un166HDSyjuTE/FaJ4lirmTvUHd5n5nogbu8vPA88SQ
3HzN/BOo/xD3S3UZcvtoEEDc8iFtU9CPOHoJyL4YLwUPFF6S0O5ZDO6GIXRHhKcM4UljSY0AsBd0
x7Oxx5z8a9gDPHBMHk1zGLqzeM3m8qjnuFl7CnuWQ8VwCUd7yt4Wf/xKtSyYAW9Fy3X4WXx1BZFG
gWFGJ3PJpiOUpje5Ut6mo0Qs7xyVPI+l+Rjd4oeq7GN/ov5mXPwqUr2q7sB+VI4ojaBZ/ulYiDHv
O7Y14nhzuJDjdSs1pY2WJPJLWmlIb/pxjiQ4qVQF2Xyn7NH0TCCFoYm8GQcElB1NZdKp4gsE2IzE
lb7igqFkauuh04mWzAE2JZiCCUNrRrV0ccHeXBuI74AqVAq654nNCzQHCijta9y+ZQwHo0qAyc0Y
4fubGWHTILBS6t3Z88bxm07PZ6GFu9XDtdv2nhUe1E2+m/S9GenHeoih2AQUpgfKQKG1aSL42sFO
/1uSixMWrH39CtDMT5BskFFRbRp8iNsyijgJJ6DGjSBT6cHK8vtkRI8tPRBBvzPGy4U816XQSKSa
KcjMxWuj6JoPtHPw2GOHQ7hfnZ62wVmoGa+NTBdKNtORtCNWcpz7o5IhfgB8tlpMGTlYLQQTmH0t
RLwirM+DDcDBqs99kp8VlZquSyezPG3utazdmF6E+DSG2dUBcZRERDAP7Jaej8InjqxbO0XXmkrD
nTFTOLI4K7LpiLwUDn5uArAcHgVe2u5eTOISdbScgss+0l/A4n1ytW3OyDyNFapU9oeS1asOoL+1
SK+iFYkVdEPtjJiU5IeBrQyeK7sUEeV+K+GQgBz+/+bzzcoRWQe7CxmY+COq+n3QpOv5UUfC46RH
15+cfi/wNZTyvI9SDEgkxbeKYWN+MyMWfLH8Bh+MZUE1eFU/na44rjQujCx363eDHbjKDrzjEdFl
77JdPuupfFOs/LXXK08CXh+zP+pZ/BLOXeStCGVb3rMRzvbGt2TI3EtY0fTrSSLF2P6xpgm4OUiy
PDmV2q9J55KcTMe1IpbDc2psQM6e21c57gkYQeSbYT7yTPJDzQQilLn0OKJIMQgUhxosGrunYVJg
gmB+xOarEv0VdPxZ3GlznBQg3sqtRnzXhfFHNyWfuik+Uy7PL4aWaXG0ysmWZlKq8Ymw9kZeq6ab
I+GJtY86+bCy0BNlfsBzTaiLm2WDWSrD1VqO7qTHLjroXBzjki0N3o4MZS/EWWGC0Z7rzc9zHSyW
aVxQVTjBJ6LfRYfMTJ8LvFrYeMdUqEfiwftUwbNRE0qkvJU6exqL6CtVbNiMApfIrEZepO6bbrO5
tZgrJ297km39rd0vMoAQR46DdcMLPfovaLRSZ5d2ROstgG04C9Wz0eO3MTEeltXeWXHN7ZktOaPS
NdlgMvQ/Kq1xKLeoHF4vu/U1XT9Zzz6nmDNRHPLP0cFA4GKRrv3rh4hRSmEREHk1jxMDXBdXJNRt
jHWAst7uJYMiMceOmw4XYZ7YNqH3Ade2aeJTvEuI5DW4vprIzKgIzg7EU7k+ztHfFXaH1I37RFEA
6iTH6LzSHaEdym48DHwYuhhoBTPLZlJjjURtloXvGYOeeZhkC1JzUBJLqjCUdn77rW9Gb7Yq9Rc9
fPNteRSyegGgfPsK3wt6G6KPgsuiiWdp2VsXpQNUdP/CZIlbL4QzPIAF60MJcf/dwn19iQewxsHi
Nz/zlzl9SrS+yi1tXi5MjIXymc6bN/u52EeC4Q9woYb0YaAmdO7iC7oYCoNgTfGTW7Y/jTTcteeH
RRbZJGLurDNXuqo7WqiLm06WhjTvbPwG3YH/gD7RucaFbwRMM/kBkxyhQaagQiGPulLYHFV3rYcF
SrCdyezQ/aRo8nY7wY7rru2fjLantFnB1zGptolfT/lujGcnPuJtCsmRDreAfr7wLeWJEOGjKbY4
b7elTiusKMZXOTRHJe+P6fVXry5ebgkvhtcy87PFgM3NQ0MVU7wYuK2FBz17iaG5GYAiRRHI8vWl
CdeJ16jBEFBwo3SXn4WOLQ5LT/CzqL3HkcA1hxeU+GpNBIKI6mH6sOBMgerhAvCnhOFSg5rSQU1J
dGYrEm3k/b5WWLO8jZeRmU+W2FucwedTv443oMzPMI3OGL3PYy6dl78CfjjP9RpmZaW9joVHRYkK
FoVxDzB0eJzu/3+dtnQ65zXiC5/Wni9wCE+gZoZ7WaaZIvmY6EoK1HGRKT0R2l6PP3HdOi/jYquF
rXGhxkhzqwyuXDb1HlDDQXNusL4SCAWnUczDnm6pAfIvl+je/PmLC8PO/vvLW2C2ki27+8WbGK+z
n3G1FIcF99Lykd9tdrkf7MJPza5+zlp6Vbl1moNvhVNAZuk8PmkooIQXXCTrvb+tTcEYnZB1nBAU
prNZyo9cx8X3UOgP5YuyGssiaypI9OTo9PrH4M6E/6B6C67z/EepzIdCuQ2eKKn6hS/mlhf7/wxe
77iYx5RKhZEcOqFtwAWbQk9nQtI/sqsIs6ChhcvEgWD4w/aPNxXDiaLZSSdoTUTXo+amq5oDKVTO
r60M09PCEiosn54Wd9BY+Dc6kEH2aCHpMPjDieyzkT7LHRI8tB2K1LoW3DOjPq8d7kCYmi3+0Wpt
LrFVXeJXTsprwcTQwdYROX3kFfXCPQBRXoQlKbD+EcmfENApaNjPJCK4PHllb3jENGifxjI7YZKT
F/aeWKSqX9jKhln5zIxXK0ofrV5/hkL+mEs3AceYryxqosZ/UWeqvMCWSaesYr445Xx2t9HEaj7q
VYfeq57sXfTKtj4DTJNQLdpqGbjQDHFYIYOCYPqBnwQaPfYcBkVA+Q/hN0FdKA+8O4yazeVlTM0q
aRQAKRZ4icSaT+nTJkDDsuwnQ2/tEXEFwm1Y9kGjczzmaHn7sBdw94o9jXGPirklPZEw9b/SGFR1
iZsQFkFybcfhCj/psv3fcckHyPfGYz5kK0CnOLrQXKYCnpcYHOEKcDjYOjnoE3RZTIAeGAm3kFhs
z3yRZyIjlMEmHNaYIaXh/wg7kyW3sTRLv0pargVrzENbVy9IjARnp48bmOSSMM8znr4/Zm06a1Fl
YYyFFCHRSQD33v+c8x1vGHlSwon7q/MzmeBl69G61Y10y64VBjGlPQmawe4ru1BF4g/m95yCIB/S
A/wTO86Bvq9HODnKPiew0jRboDCnNQ9Mu8OTfts+hJel6l5zaWYLNey074+Cgw5vHYc7Ss1x69dj
nIvgdC3sFXwMGvax7ywW7+uz/9nE6XPBMTJk4t28oVHXRK4M4IG3Fbq2NzrEMC9tU1xxpcc8wSJc
XRGAzhWgcIad+2f5M4Yo8xHdGmt6+8geDLegx0heSUVjuw2v8Z3BS7wdKniqS7rb3LE3D0r9WSbN
rUmyG4fHq1VNV2SKVTWB5JeXKe3OUzBRXqIN5CrQ1soFGx2wvcn4WyVPLwqeoxc19/s3uRsoT6mP
9GU4uSliNzDCdduvzsjmaL/KEC1QB/M7v/0h4DB5fonYQJmPU8RJzoxWBAINSfbaYPrX+FknBiWM
obY2qJYhMHgN6xAsidO+US+NuYOE58pLsV6jBUAnT3A6VRFNEy96kqwEzVXciLtJCIiGnplV7fW/
EydI5r3be5RSKUl31/40TCYjS81PtZWHIu4RUGhwB9eXRoYjz91WrfdYIwyjZgQLwuX4pSufT2x/
PhMgpM57LcH+R55ViOzvobTVh+Y4b8170ejv9U+hzx583KzZzBMthkgjuBv7g+HHxI/8IFH21qqV
HVENNkEgE3jpB4DIH8UD5IlMpK4hetwgfueTQOMErm9X1ZD4MlD4aI0SI1oTGpx6lMrpxEGOyng4
6ml6UeL0yRUXVFoKku0C1qcT38dfKW5FBbU4O8kkgbTEOBJvlMtjcyZlNmQQtkvIWBvyBOq+1AYL
CIAGtlHpO+uHRsWEKxOZYicE5xxrIO+bkrHuDTEuF+GabHunHUwKdw0/ubM9P4tgSZ9kCKzrWBFw
hr/lPLIn8ZWjXHzV8uf9vBsEIRR6LXx2EmEH3WdGfIBrpGMhRqg4yNyFVoa15Q0O7VGvIJFHbWC9
UYkddIfyW4xRjbr61HMugz++yAVZV0g2mN/iFZgXk9TGFP1ZN/y+yQMw6vgYTbJLcYWXHBcAX4/Y
Y3bKuThu0p8MBYBGvkUtHVonBIa6kWhXNGsQlKC8fiDxXONysGI63hbRt/YmXpPETahFb0KBShih
MB1avs5LdWhpQ0j3A7Y/sgplFW6eVU+hqY7HZ9e7dHvfnjWr+ypyemQEsHITAOGm+baU5rh+q0/C
N0oVEJk0sE54SUIly47CqTLM66wx2e8R+Gogwzz0Eq259/gQ2xO4R4622anWzGMfFEVzlhT91FBc
1IOTkI3uOAaJn9FwKFuBuPReQw9TStuSqbSYiyIQLKvTiaDDCIl78yW2Mg6ty3E7MTGrUDqEyW2Z
V2Os8LR220kl3ENaBWOFDg+21Iytc1pkosNSshXSgcAna7j6NBZFwLGC9V3UyF20OwgG1EN953Zc
8hdhlCl009aYojPNYaeBcXywinO6/y4RvuAkQBlwSrrTVFs0RFIP23F7QqQ74/Iu87jiz3kadBmM
Mcu7G+OfGShh855vRpg0WZgTNx/EJlBt88iAjVIEcbrJn4JQnBZIYdp8FFHDlLxwO/yLHRNqoBza
0h9KvLmk3dHXXT7ZcCQ+UmBt1gY6JFUmpCLQW5gyPNbg2VBtJuXwxujsA+3CwO26OAVwHYg8Y6be
mI9APzKRDw28EaOX4JFYFHiE6KxPOBlVJDZUIJGJkfdtrbQKtCRGLsBvczG8vkuQR/KxDSYGSuzz
n1Lkv4z7xHpRFf9Oh07Wj8Qa5Ho8L8/4x2H8SIMk6hAWBwGRGfD4D845g6jHqhVM2pcqbEHe4TQN
aS+obBIb8mdKvWiEGWeE6GP48KX97ybUWIxFZm41s6SNWlnGaFT4RE8Q49FbK/ZPknzaetYNuO5p
CfeAZ7AlgrKj8LKW6a2BwEBxZLbKTgreMjpMixD0u+2IcAjtkLhkpcBTMC/FfrAWf0zZYU2THUmv
Om6dSli8J8dyQqWhCggAt609cEYQ5NZF1Hm0ogYhJeXePtTwbondqHLQ8WYntXTHl4VxMfOL5ldE
sbaUKjBqMk+CrBQx3/+RKpEGtVwwAj07I1ExRFx+0ztTwnKdcd3xS9oT4ZRE7gjONU4wbRS9O9WE
xO7JxCQFb+e8X+TtgWvo5WnOokJPVjUcbO9rveIGHw6iei4S1Z3J9w4EaqcacDlZgXj36LD9kDJ9
pDzvtHe5jT922jg94t19JldTnqSRqJ5qLxvWBiP3Kug7mtF4lYmXgy8RfAWdeRo5lMIi5SjLKC4U
39adNzJtYpBnpMylMYhP9R4HWENyI4UT2DpVUP6EyHQoaOYbROLVwAt4KzGgauAVIgHYDTvjaMwn
0xTuLLeLlr0rsvQmj8WbcZUyT4ePq6Oe+sKqvKQubCuKny162kR5wxgFa20nGPlZNaNL9Etvylsl
YEGR7sOJWgmcUM0KCYVpVJ55ytbyqe8ASbCvpDV6usSZuf8RrUk/m1qvBcRlKJkRaVsK17bafREA
acZDq9zkv3nbXKPuuzbM9+e2AxAqUZDhWxIEr9eWXWyxaTkXMk00Ao6HaPdj1IeeSjnRZH9BlYbA
NVHuLEQgQqZtj5Oc62chJjwcqRvNl2s0FNc15kaM8su4zOdZ2k4tOWBLR5xOdoughMTu548ZiGdl
nf6O781qXqx4wcYLchFaPBP3kKP9UHhE8TzmV39gtNLyFy4VDJ7X3yOEBAXmRtU2lwxRhLe08hs0
JJF4Fwr8fxRURCnSZ38SnoxP0HVmjF+O8G/duB3dEkbTPh0XhprfzJf3RVM8qAwezQXPnJHBmA36
98wOvqiXJR9a+nznMXdlnHPs/PQ1uca+iEzGs8hGPfoZl8ppdYRdMvSP4jcu/EucqGea/oIKIXAC
AgfTC7Z/obRhu33prUYJ6cRuNrsR0dXEN/Pv+FOOViSYdV/GYMDa+JZt0p1xYo6dh2pJb2s4Ir4A
BdPxhrcb/iMnY+M0Cm6nU2DFOW62K5NspVg5la6c+abOGwzZsnElIFdCnfrwujYWRgiCR7YTWkNt
CPGGgin2jerR3/y7I9VZkurUN4J4w8ePBEhjo5URpczEpaI3kjVOQUZMmIOaNuQXMQFFqdM2pRve
j2gDl1BETBG1jQMG247FK4cuaMhOmT8Nd7Foe06elqhr3ObgIalBbPU97Xeoo40ycIJVBkypzc5s
qfz0iPBxJNkUnVTaJel1YJxfqmXtoWvt9c7BHfNjNCqRUi0Z2xjNyMzDjDx/iXNPUZqTDkpmK1kl
3RUEeRuzgjJnpVmXXEi5htsChFB+Q03woG5McktFFiLBBNhkx7xoYplmbuimpUPkwG/hx7bIjBiY
ntlDoQWwPx0IMFcGvrdzX9sJl6EYgdXENQz6JeF7268p+d3tq8JorfFKm8+xZluKqb/ZvlrqsdN/
RRpdurl9k1drdv60cFoDc++qU+JOnBDmeAzpdl8tzyAlNUhEEWbv/GOU+nWSVpJb9LWSTQVaempP
CGEPaGf7pTxR8BZCTS4l3jI0RUPSKKRPHOrhzpLJpIvTuE6A9semVSIocax35YgMYpwjtkHmgU41
sia76SjEk6egCTZL6m2y6sRyjcaHd66lBy8/gM1J6FJX+g3LlrhTMFOMDNeUm2LOzg9VjzcSc3oS
dADpq5Mqa87XqSv7d/OwOspk3IzusUDdW44JKfolVS/iz5aQb4lcWLnMcV29RnbzrA8zXTiftOx4
TUsJ1reakb324Gtzhdk6pyvuzE5wRnGEZ3gq5e2wEWvqSwyZBlD87jRHDL7hKKciS/RDUK7aQz53
6lVHccL3f7Nou+Q5vCLzZhzNFHu+SMjoGWD88SWjKW3kASDYHecjhcqsevCW08oseGEWnNElJDEJ
Vi02KcNXMsdPTutJf7GcghCIsdp6s57msj8i61tgENWnyNcUQQURB393Yro7yq7Jbc4MyfuY3Q3J
llUP3hVjPUQVngvV/dHO6zTNM3xLZRqc7iIqsTdZnSfqotd7+cH4JVP490ftRHtgUPE8nO9yg6Dp
WF7lmcamXT6zWf4as/IiPB1lzXSv3G5lr3pR0KdLtwCHj6t6RcXvc3ueZAbMnACG5zniWBrlfd2R
1e84xK1exnOfDHyHu0wE2NCRxdFwTKC7Ud+63pamsvMsc1EB48s0dWFxgjLUEJ4dYKfNdIRipn7g
1T3J63psubBMipAJjYw6MjFU5WzV7U++cs5FPzaG8HMb6QK5s69e6k7AFE75QVPVMyCBS7ywVhRB
yzmklCP2hExbwvHMiKQXHNkZzAaJMLKjdMOtxDS7rR2BdNHCt5cZUEf2ExR9PtJl6N0UdKGpGe6G
IxgoEJkFjR8YCJm37aiwERj/Jn5QXCw16GxB1cPoK/oagaiKzKVsg70t5cpefNaesLe8gDzXHyZR
OTSafviKz4s+vSqR+mrqoWIG/YLyT1ZjoYaJ4EUDU3tCQR5QkMVsCsD3NMBzzY4+qc3tNvMUSei4
YB9WoQfppB2WQHbEFPOIAIehoHEGd1lbnDGNMq/ED71OqQMIHoxFgjOv4D6zlY9O/dM/H9/SwCOF
G9uCzs9YIHqCsMg6APLiaflKN3U7tBdrAmebnKDH5gkq+msOgg2aZFVSqfKNZ1k/tD+NmrEHm6lI
X3H+9vTGAz5sEk/eFJchh01hEF3JSXsY6bgoG8OfFQzfUCuGDNdSlvAxHyZhCmYvTs1Qb/XjJMzs
g8vziquCUiCceyqX45eiRYHwDrE4n7CDWLK3BG252PmMx1rabSbTGkZH1rctNRiL2dg1wXAcjmqq
XePl59IyWjdxs/d4iRBiU8s4pjYqUS/dk1u3xHfsPy96yhLCJGF4lwu0r2Ly+2x7Jev4qN8lSGvl
O/72iGWBQNUSaiSL8oQ823TNsEAXyV+AeRp5iwYXtPieYPmKKDMpHzpWlrGUXozPNuEWf6+8bMxP
cb25DbxHgZDaWAUNPHAZnO4oBU3LvaR+0Qkg9dQbQmsIxGiXRp0TKxzuNOxx1WzLUNwwVrENkZBa
OiqmZN1tIU0IuKOGhqu17fzhVcRUXNCaV2i2T3xZ5HZ5qS+yrAZTAem2Xw/S2vIcObUwblOhCdti
CCuwglrhF3OQCpTzHWdo0EE12jPjlr1I/4UuUBt0ikesTJ/JYdLGcO0JSAfmWPvZHMSG5LQ4vnUc
OlRzQmwpJzeNVTdi4XWFaDxJ5KvYH0tt/4rIVke5M0iZrd+Tk56fFnwim6MxFd7PRy2ZfUb549wd
NMbpKPcki/8KUO+yYd/yT7H9fownbDE3hMN74ZoJeS1T+KBW9pMN2cewfveVRqk0JvpKfG+b/q1a
zEcXpr3lMDpyDHxHEX18TbYvDN0uyTlbQoWyP9jLjYoCtA14T4tF92yre+/vOT3ZY0f1F0fG43KQ
+mOHBwO8QEcdwdAfrbtw7kzxCKj/yIIi69XJhGZYgfcfQstZG/28pOze8ZBM5njRrHBsvsjj+5NG
pp4udesJSuaUT6lQuu1FGNLeLhb5WjhgL61+yhGDJrUI9eoimOLVivqbiRTwiacEdEEa8FSBK5Qf
IWPioxxMsFysHPhBWmK8pvZdTCaEL5JDWNI6Yvo15vjmltxNfqTkRFiOU9LcoM1zYytsOTal9lRU
TzaRTQ/wXne1eXbJJVLs1Kg6oa+KY6LiVhmTV/FNk8B/6rE3o2lgZ5RmJ2s0csZ4mVlomj1w2lID
98KzDCcZDljA8U6rV5xwqDNTUSXqa3nBxz6yjOdO2wkUCVC2QOoWYTIjba49u5Z9q0PF2x37JTs1
bX/Caicy+JN9pUXC7OhyND7WWaCAlMIgaKVFRuxqIJ+zMw5mLjDK7YMfWqRrjbKxS5GpcJ/aw9RF
gZztyvXJaDy2qnXCXH/aajgUPgMFi4YhQwYnRGhLflm2T/ElRo/K0KMGDI74iMfg/Ue5ZanFzMny
Mbzt8d9fanJKMFS3brH7ZDrUmSdg4R25AvXgidaFIrX3ep2+8d/aPc7NWxcm5gPX/9ypu6Dc4wrL
kz/jTIS4GT1hftMSBqsxV9dqHDRDZo4xHHpgqhQ+DL+G94pOuYYzlIZ8bKay3eAIVPxm+2WcwUDn
1nRd2e2u87M3y+73GaSvAr+5ybRQtDWRu7OfSPo0u8ENwYPTVuD0FYjJko9B/zLlydepSV1ogpfw
wGbWZGsX8rdrDKpsn0G+GeXmX1YxEQFgG1lIYuJb+VeBvFJueykawpSZn1Z/6In6rqrGW2lhb7Jo
EuGdT7BliSHNEoXVUbvXweltfOKy6vVALZeeEyDp2GZX7G0jJ4wWN4fsFX8BNVmH0pL3PRi+XCMS
REag+1JGwo0kmlaoXED1sGAKbGwifxJF3xYoTQDDMSXUsCmsjHiqNtbt5Zl7tPMue9RF/4hWIh0R
nFbDljNUDIe6DsQUgIGTckM1waIiHFhXDumYHoRDdW+Fed8jhKrFGIr2OZazR5nWd33hsG6pNY6o
seEjJH5WD+aNzh+8VNaT4Iz90KrtLi3fq6R90+A8mNvVEOUL/qZ64OeQlV1L+HVM1kOlfllEWUjO
7fqUFhwTD3fiJNKryqQnUy5Q0DxSglp/TXWIjYZq53wIFH5KPcv/ZFdJH9YGqcP6anLh6T5Yz3dP
8TSHIlZhPa1xf5FpfhCGi3pZYGiNP6dpvVWuEVr4G+v6V2RopJ3+c+ekZJDZpZ7ytY1lE5WV9VuB
9bWO1PGsEdmsHcWofkZD+rS1Bzmj1KCpwzSmLoD1RmTTGI+XMWayxQCIHqSaqmyNU9dm3Tn32ISJ
7Gok+5fsNkIweQnPAB/hCVBUl3pxl0Hsx4YduyvNyfCuxDlyB0wdlURriVj5z77chRnk1Jh++Uak
2N/0nBbwlbSBtO9w12iGL+mDw6iSphSs6q8LibBD/N7hL4WFP1COK3+BxxAfnXJnNOJkiegYtKZR
YqNz2Gbgy3xVvYVbzANqAxcr4SFBt1larCnEADCp7SEX7KumO3w8rVldUBNqTyUSM/AeOLIrOH0L
BLHqBU0rZtmT+F9aWBm9GNZi0OnfBjiWjCQmbULsg5PiZibJrUy5FeG3WF5U87hmHzayD5MQwEUD
wZDaSPOjo606b+8qBVCzxOWxE4bJtfKfRAW9KWFP8jFmwiFRq6P4ulJWsRqwG3nFqT9aR5Ouohbc
CyfAOpmPkglMmepfWXoF6IRA9MpnuMZrOK84nURKNNXJnXhzNZMM/Suv6W4GMPLMAjY7Nk0Y5HbK
YJ7zmFRo/HdaiUelYmCSwOERUEYk0KPuZoAB1oWrPDT7DQsMnKycmJBGQW0NFMfkWHutfinaYWPA
KRIsqSOcAApsg4RRzhOVN8DZ2KfWX4tGiU+jg/5xSwGhHfTrIJA5HFRvbb+qhWCh1pDmgb2k7v6Y
9P0FHXYWs3oFoJ6Wmjv5GFpNAg8Ag1HxotlOsUXMvNSnLaIsvVbfLeh5ojyFsyJgNaRYROVwQX6Z
Y39nefgsv2K5OK2CGfa4LK26DY1QsRfxN4E3t6B+q6V+KyrTywTolP3ZgOWwJLKqSb/YvTlksvI1
vptafc9kJ6KGIOHolgsAubgLo1XcieTi+ZijKubiLZ0sFW+loV2HJr5i39fzj3rQ3ZlfyXtcZ6sj
AxntcVcqrXnRt+Yc/5IjokOoMDISx2UEVQWCdfnOh+dek3ziEuZkbadsQwWwOMTkYW/qBAoI4pBq
TkjakP0o+3NvoshIv630V74UYWGpR7P+lijoaOijHOkMJ1gx6dZBpPrCKKLQ4MG7mo+GfCrmihFv
58IAwCC5dc2KX9vTZkD5jXXEm+NakP8VafLmlAmuSaXF5Fe6+HT02LglC+DuY6T6Q1vZmqaxQ4Vo
s/BTD+z91+pD7PqPwjzmHWW0JWbn6i7Cbu7rOMyhaSNaPX/WqSZ9ZTLQzgGGbb9wA6mFDFPvQFqF
A7LwTY6bxnci+QAo5PKjzwfOSVCnTbvKfs+cGSHm8h+OVyk1r/FGBrcbULOjQ8VLLAwPTjQZ+4OQ
QplNeXAxD2tyb5iVl+QrWfpXaKyvplS8Pg1a11UpQC+TI3YAX9otIETUpFYMhLLkGBzvwd+NNNy9
SH+oD87hCQxfUYzHggg++Fa74ZUO7RVT/9Qrnp+7Wo9MRj+qUWznnvRDIwM9xZo7/8VhsIt+1RtP
cCU/5GMoSB6BhqklS74XZuyGslPCKdAe4po5Jk5wHWtGypgTNVQgEqjrYD8oUdRBDb8acEJMHt90
HHNsbJPo0Fv6oRHZDAl2EgmhnvzMYJpQjQHNz6rNg6EVOMKf9w0bk3avZcKZPf2l5zYc8FHE5sjo
F9bahSs+OYsQydo1O+mMbJ/kqE0jDSe/xeCXjg1dlrRZj+DaI+rSY09HJjcKyN0HTKtcrzRrCzFP
4jcCV/lLCQ60XpUDwgRa4pa9QzDb6VjMpo1Q9HgBPKUzE8JEQYhB/KYYa8C7qDyPM4+Kv7rWvqO1
Rc6nFZx1RqMehvLlQ85AOVIhaPGk3CUJQ/bHvLwXgHTili9OglPITTuzBmn6x2gr+ETijo0n9KgM
OnNELRhjgh7F++nfEiUueRQKQh7RZRjwBNJzYsl+KtJmyLjc4gGG37H8XSbFJdE+i+Wn3p0a8WQ2
D/PpxpBZakshaCm37KDQzXZyrvXGU9XfbEn2CkgsCyvEj7xYJUsWG+Rgi+p662Bp/qT+0jroi8s5
34pQJK2CG+CAS7tlZaTlA4X1zYpy6P+Ukh6LPA/T6N3oPggn7UnguMuIOJviI3AnKqnSLvdEKpQl
inv6D+BmWBBHd7vVTKWtZaE25C+N0TQ6OZk2Ue3GR1JmD8xOnsIJzBvdPrXORZ1cjafvCz+4yOwY
KLR1FkCjcvc8wSYcmTicf7IZZaiUHpWxDFOS3gPS57y36uWonHVbwLC/0cJAWbUd5JR6DUt3SZ2C
xVUobjOwmLQkIVlRULOA7HQMQzuO9OpVKX1M5GIphW91ohTYgIXICte1hig2nrNAApg+cnFn/0q+
F5ngYC3Kz1jyhiQ6r3p0SvijJprjRIbzqTT4eDVVGkULz6LbqtJ+MZuMiaunCT20X0ufEwAGEQf1
2CRmCkDGGW2pHI7F21GWdcqjkHa1AZSYGU4G9VUV35I9w5qEDe5JFGnBNMISZMpvP5ShFfW8FXBS
bTsdwX6PU6NS/lAp+s9//K//+3++l/8d/6mvqJhxXf2jYoZYp9XQ/8c/Fdn85z+a//z14Pd//BPr
qawo4FMV5qWmphiWwu9//7ynVcx/LjHcJ8o5lOTdUhlzF+tUGwdGFAVvNu/AQVvag0E6VWWN2ay9
Faqj7XD2WA4rya6FugJ3oc8xOq5nqxJuoxjdeShLXemvA50dEDN1/F9EJDjsO+nZ5BbrGQMZhnS0
0gkn0fuoW8EYsXXC1YW+55stq0N232LRhZNbPArIJ/P8U88LfyoSv1siT+TJAxAjv0vurImoRyAW
k5OMZaZleap6mUgCOMnxWHcAmETsv01xkwWY5v16uTRXwdTOhfBLybWT1X1ibBvbUO3YglSqp2qm
ZxbZbkPqKTA3TtN4TWntYF4FMU5h+GD5G0wUM+5sImrXTJnRBxA5Ng5phrFLn47U+S9txNQELehe
47XM5itqwjWZokv5LCvrtbs5fvYpW9ZUsdPX9nXJM7jrnpCqbppznlODOVECaZECqMgU+V42xYAB
aPnsukdGAyzfv+KvFpZONFMSlLICM7Fp7ToevE7BmF7CZNmZc/sS0+aNqJlR98mvY5fwhJU1BMG2
m1AIlJ+SCnSnLvnuKagtOifNvuF2XeOb0DKLGet3UhtvAvhXwrtHJQqHZ6bq2Vs0HVNPvwoUUHJM
KYfJI2HkRcBPRuAn5uMPTRBeSSOjYTxMUroTPAN99LGaYmgGBivii2Zh6ZRQJGDScpB6eY8RBtsL
O4WkaC+VYl6ltblP8kRyBP40AyVYndEgXFaBaLsFQR9+51oT9pdvHQkHHcecwn1o6EqQWUwi+u8e
HW+ic1LGlaO0++dTsQ3K4qgM7ME45qo1mxRgNES56EwBlupKiRGUiukrBF4xdvWj7DMqFfSVnavl
ZGhV87S5EdiE2SzhgODCRde0Gnh20YO/eV/hAVVixjx2c9DTyIP5xogYloUcBe0Lt5PkD/c1UJUF
PQLzlwGqY1E8UnMdjqdWvc4GeZSIBGq7vai/ABWQ20W8V5gIJzSh1X4rQDEuZb8uWXaXW0LWpyFA
mCMlsuv0J6/hoDCKNCCQqWEtNQ23KwBzCHjuUCiHtN4ngI/Q58A+rH62KT6KgZx3D0FeII0tjzHu
Hqax0yg7TBPbWjy1ZongGN5TGTSQcRaQ1BY2gCq4LnkgHigqJ41elg42v0xhQEHbpj5R7HDLTlWP
ad7U4AbWdHxJgd0DxKMsRQfJ0ZtY07GM/PePNckQ//2xplumYojMkixT1ixNl4x/f6xVwmBM21Iu
gZR8YWCvsdnM2GwAqg10vmQQgBvV6VXoUjSlrbjoRr8SNh8dw1dVit+TZ4d1CRIiC6acOcqo7bAp
fvBSR1wKtUD6mRlIo/pCLvoSprt6TTHe656w2/Q2GEXwH+vr0MH8L5ih9UBdCdEsoP1g6roU/1oF
59nTNG9uq6gHFNdQjIpjpMv4D/OTMIgng/uniYFSak6ZidcI+CfIVQby87URQo1RykaD8eQDi+QW
7dbxdanJqII4lF7FpaBTbMIWKp7Xa8M75ZFNTFYGMSbSO4HXGPS4OoX51Dgyx+TWLlDauBljjWkp
fSJshiFpLZQUqTBo5u06i1R1sLuKYyLGUuTWnOpNPfc+aTurtEPP1rIZTIK1JhuXDGVQxYwBcGyT
8QGaw0ud9XehBhJtWhdFwmZGHWacWlRww/ard3seGgpFcA2+ZIKtRN/1qgA73dN1qDhqaMoLULvK
VdHBdA32Z2y5xIK9UecuZEu/rIcyEbDyzp4iG2768qzmnYubSDtvrs+w+mAPyh2m8spTC+Igmsk2
jTKCzAEwJhrDbclywtFgDBkXZH0RiHf1af0DCcf0FN5kVNkL3iHJUP+Hy1UW/8sqbKiiaiiWaur8
raJumtK/X64rnEk6vxaLAQPGRCr9MMSLt3ynPTpXb5sTcRRzo0Gpsi6ioN5YptnZbaRhNtIwZd/6
ozM+/dZcvlIh+P1I37nb4LBRN1yrCEmVvtnRcCyxl1p45Z8WU2u13AZK6wLOUPuziFCBuYSHXvN0
HZYYT2UpBkkjum1Lcpn28JwYj8rWi6CLuB74KEKgR9g5bpYxnLVwlPtjFqWniSY5dQuloTzzTPxD
J71bXHrI5sva7+ruVTUSzpnYGSucqgzZxHj1jV9dooTlTbHmk8bWLpM3HhlOJ/N907PVPvPJ7WsU
H5piPGI0JyqKaZ/qEsuEVisDMO0DcKKcit45d9op0wcL/B87SoYKCkEnjQKCnNSRHNEOClCBiMmu
CktinJUbUamnEwrZBqdddJgetRuPexEr40LIZe5bAjSbixKUcZBIp8SeSznox30nrq7QK67E7Dee
gGNfYMsOz5ZcTH4Gpu4ZuwDJ/8lXjGcDOCrqHwMLQVEWfnOmupiAiTnus3p9rXTjUdzNmXleSlMo
fmOrDaXKOHYiH6yF3bleCSrgFSLL+NLpkzc19WnjBFl1yyVp5yuw8xsMFyqjM7/NpnvK3WT4E6U7
0tyTt9S1E8VOjFW3V2Xt3yAF3jo5XMPYmMk68+L2WITe60YQZfh7ngXWPOFI89jJq/Zp0r3aCUSg
oFTIbFR0yAeqVxXp0ToOCl8EOzLTl0/Dpwy6xa7950Swyyr7f3iw/2s/+v/tVw1VN0RR5U7RVAlC
lPhf7pRmYx/QLqAKJT7QgeKJDFUepHmvD275N+a2SFVSNA0bUE4mRZBBJtZ9ahSDyU5J5JBe2rfz
M01VH+t2OGa4xuJ0b0ndMevwfifxETKkqbB7m1k8imAtDL/uBx8VDwjGpZAXZhDop04Nu0F56nxI
UXBrbBXEQUWRADegTUcgqkrLjZCFnWTh7B2PiZWeCq5vsSOzmTKdQp1vBKY6jlzXV73Nr3M5EQip
sXUOl6EPWyO5GGpz/pOe0qF0ZZZb5CBwO5+mzSrb9b52168p20hNep3YoclC5GnKpZzrO4REhkZz
QfGiGbGrgppZUlfETwWkuVMd3EOANNTy0zOtbV9/dOZ5XKW9h7izX7LouIrJfqwjT6K7V5q0S65F
174RbprXmvo1FjjhFNKtziBMcVhdcE1ZtXSD6fYc0AP/l64CBRLFo47Mu9UNNzNXL5WIhtiHlpQd
q2E6zUJ1aS8cT+6mMO4qpQtXrXhbhuG9fEkOAmQDAbKBxQAyNgGl7W8ZKLtEP9xeuC2Py6iGaj2H
8Uabw1UfhjNdvyfhSIUZ21DMNSKnp2gfSnNBfyUgJNg7FiL8brsSLIUfiv4Q2VIi2ixynyKCFHUQ
ZOPE8Xc2sfh7aunnO6C95Km5osP9APEpglfz31/QsqT++07F1ERcLqxIqqJLpqYr/+UAFtd1a8hN
ofuGFvujovtFKgdCMR7kG34HptUm0ZhlVwwtsKn/R9h59DiOpVn0FxGgN1uJlGjkFaEwGyIiM5Le
e/76ORrMojsHqFpkA43uioqUyPc+c++5z7U5mAmo2yqjLzHczRqKKnICGHHZQ9Ijffs9NKTWp1DL
OgcJKcxwbNAxYK9ThaxFYrAh7WlTmAEq+wITGgrpLcfpyRYx6dZvaxQ+pN0Ra69vtPbYeQWCoyZa
vKapUfZERv8apta9vHTzwHIzPZWK3V/UdCRCBbuvljsaiYPIoIWZ6o41WsXJWjCDNUWqBeLf113W
jxz4Uiad4qU9s2UrrdXPJeb8LH9G3XwxaUckrTmElzEfz9Zcno1ZPS1CeUJJJVNhozJsjJzFruTB
hPDU3w3YHgz4joH/L34a9aHUL/A+0AI/091J14q8txqJ6a6mROXdMyN3hFlVUQgWB5VI8gjk3Qx7
8UwQZLSQf4vOK2J+KmVEmDAzaEn2zG9lT4wGkQzxc+gv7wziaXOZCT+QNUvgAlh2ilL46/ZDb7u9
/gu0S5CfJqTMAHji1TFy2ddF0WeepMypJ3eVP7W8PvWfTtJso629tDBcwecSOEyoMSNOftDPXhiY
a9Dl2AI5Z1Ag2BnnTEV51BFfXlIezRhe9TfVKm6YXjZzgsRGL15k1AJmh2bIrfeL2doUi7XED5WD
ypSDvJSCNJwDLDgbnFx2wZA1JQ8r3OYC/tD0JRVj9rHqPknq/fPFgpK1K77Z2TnSJWXa6JOiZMFE
M1nP5yZfs/I5oTiNAR4ssv/P74lkPQ/2/zj4n6+GqMhgAU3VkGT17xKJg1+ShrDQd4laBZO2HtIy
2iqYODO2UhB0Qb9qmyNYv9ljenS3Kade81R7oLLGz9LpnU92D1oKkQ1y67Py5nvIUsxE4uBGrNv3
RzOJr3M1XsZDWZTXz5b9TvboRuWlutkje8NJvVK/OdGounWM6vU3UZxOrMaOvj1rfCl6ETni8Rxa
xu7MZaw4q2BAEH2iNuqjMhWnHF3IsmcQgUodA2bE91Z5id9sx7BHRDu5iSa6bbe6dSZzgfrNZDnK
MrkN90IrbRshfGii8qqU+BRb4yasG7ChyIlYpSSkR7MnRJZAfBOHWjxzsPHoP8v7xm6qmZkctBCe
absnEjuhqBEsgmAJVImBqCuw0pcQSgFLWX47bxjIbeSJHjCVqDsRubaD4lh8Ea7CtaxPOfB4FpOS
7EdqEwzqnyayHM1f4PP1rR8SxBMbFm4wxct+D53gqbKttnNgqAITV2mrNeEmIimlPJf1dKS5PGgD
bn2rtwXu0JaPUQ9IRsAmpppEW7fiBVHPzcQdaVayK/LxkL4lAnbVdzI6TwiE+1HHHvlMWW32ndaS
wznul2RX9e3ZkvMzO4xTUk+Bhup1BW+G9KsDhbqQbKQKrisWG6VpnpdGa4JpJcIQGrhRM4/vAZNB
U/7nZ1lV/+pOKfNVC+SqqbLTNXmYrf8u95V+1QdNiVEYIh2RNbhepKfRze+0DS6kxFEZ6wqB2lXO
DM8IfsLOEJA47vVBOVUtPQDClhzguMSNLA+Icrr6XjfyXY1Xn4grDGJthxVdx+SHrmo8KEaJ5EqB
rikCFCH2smd/V3e0uEzYhgiaEaJZ2lTwqfsB22fLxC3jq6c4mYzDMNeB5RpsaxHchJ1qazxY0Yy5
1yLq0Z788p35ja1hrO5/WU1zLHIgnmNB0HgIYYcQFUZL0uX545TfFomikieKozciazUE063e+Bla
HeDgLjbC8CHPlLqifNJoP7SnAeGWYHyZP8bk8iQkRpDLkMd3CHlBWjHamKrMVwo1wPc8RMMe4QAp
MphfZKQ57KJrwukmA7xoEaDzAias7ooFZPBMAptbI9SReonQ6fRSGETVNDKUI3+y7j1hITAO0O7o
F0UILxW6ZxUY88oDr9enhjWuUkJAJZ+e2ldhCjqjr8nCBw6N14SYB1ZgkvYQBQtdT3SKsVtN4iGv
wZStHzJujl6knSLgB7BqPfWOEXGQcorHRE3pyc9izS9apL6GbNzZ05vZL3P6KFhxwWDazHPstzPI
MgB0gT6TsITMXLWGu7ba3RGR+qM3zEdJfBexxfP2TG5GbyTv4qK+d6TqKBVGh5AP5nXsxDdtGd80
1p5JSY5m6k69ua80lJICuuhNx1KPzsCZCNQOkwCSO6aER5noIJYYbgoVnVPshIzJBOZPsNlwAS3W
bYb6CYUW/j448IbCiS0gCUSb5yA+Wu/9aNyKZ9labKKf/J6r+nn9ViPWMfxprZeOcy/Tqp0yXHax
jZueLXyO5S3x9MhyyX7bpuK3bOCNTUD4FjekZnWu3BbisVnrmePFytoziBUgypf0uw6o9V31t4Ju
jf3wUL3WLJNruDcLdE1+22UQ3SeYrWgAK4wb5TPZEvbKdmPb6q2HfSlpeW3SLpCVjNWyeSijY5zC
kWdgBGKtEvDDLZHnYPTGOStq0kHxP7Q18jAS1pPxSF4wnO3VDi0lnaEO3ttInlY5d6ZB1HEmwlRx
xylxy5NQ95fSQqljmRtrnHaM6U9bpq5vAyEWYXS28uEsqspZRoMgQ7lLcBbUgmPsQ+JcKlKQUVuV
6QvCAy19F9/7P8r4yrIwJC6gyQQnPoEe7sDjwTYHK/aVMzQdMIg0/K19ow/ZwYRw35WDhZEsv0kr
UBFI/wBcQ5gBJF0IylsxlG/GSLCgzNxH71/Hr2wkOQAPSWSS1JIYIAEEkmGxvsWgJZegXZRdzt+l
wccNRRSS7rAhh2RTXaCxiWAzMSbXEZ8htvv5BM4L8uHreK0LnNKs/HV3PvYpU0c03dE4HIZ4PhLA
WIaXTE1ujWbcNJ7prNIx5wnVuomv5DyocMk/EbKR15W7FTE56Wf/gwXzhS/rRW/Vl9WoXghp2LLq
eMFn9OLCljFNT1D4fFBZcx55Wmi60oc2a0c5KY4EbYBLgvtPTib344ZdgKuyTV/C6t+uh//tYf+z
1NF1A3+TKDEuVCRuib963DJcpqzJUQyJpGkzw5CINY8lXKZh5aWHxRSv6jreaxaqCpQkMlEUQUeL
j4Gz2OZe9UBxQHRgk1P9D1J4yz3z2pEfWB/6asOxf6xC+ZicRvia5l72J9aK7+LWVjHqKu9qS15I
7oTPuIHM6QjaMOmSFdrjPPnCa7qXWvoS5SDr00FoSf9QdyMLl+mLJLCLolVnIsu3vTjvdxDdwj1g
g82u7qIjigh/YGMm2f2L2GQ2EUNdojMGRdnv4IabTc/MQpeMTPKoTXXTSK4EFrhxIxYzgwaMPlUO
XcFKcDvsJVs6SId4rXwq/Fad90aH51Tel8XgJpv53vSiN8QsdFqCtzok8k9xzFpvNdlBSrgLpWj/
or1VBmlKdkcplhepyxTSV4ziZRDT1/xMMMIQ8AEkn7CYNK8iVgxbRXF+Eb7niZSWY3dd1O7A5AZv
H2sBTu0cnRX13a48L/z88k4uKjyvZxIFEb9td7FWO7FwnTX9W5trb50ivxU/Sm8cOebi2bhZt1KT
HEhoHwprZQs/+BGpyFZwhG1Ekl5BlPjcxD4ICM9yyu/eSJkWZ0GIrbQjDWNaEUydygCskAvg7DLW
+80mmuDxumyJOLBZpEL/mUfiSC/Woh/WvXKcr+C7YFXInvUlPCKYwk22I33QmcRuJzc2YR+0QLah
S4HElBzXQ2c/Ieyfg0bDkGza4k/7B73A042y3ZjcrZGS7SNt2Eeo7cmnEbgY7QN1h1ciFNP7GyAO
hmWbw4wf6K6mn88cH2G64iQQjlrHWjYjLGTCJc+qHfBLWHAVldhjWLNrqPE/OKqizNj1a21rJmhp
zKErvtsHmg19w0GopPMlvhUeZdtGmrAY9ZcwBgqXrpekGC/xkF/kPD4LrMjuFoaV3IQv5a9d7XHu
uBPz+pJCKKcQSrg6y/jF0opdiKskehd1NNmixL9wCpSGHOyne10ucSjBx8HrEQFUGatg5rZ9TYml
wwqxhKeqW+BYCeB1TmjPxNCDNxBtM4WSppeCO3JaZehfmq55rZKY+n5xDEI1y+OftvhmImMy8IxI
WPicC5EFPfxz1mPVHHprRIasIDC3EFjYcnSFmpf+gIoY9th8dLSGDLnbKNxdBW+YfsS6OE1W9BgC
7iwLJ4dx0ET5UE3zYXKXojhxrRynAcROuS8yXvHcZdYXahIYYYbrI7FxmJaD331yCnEvir2LBHE3
wWQXdvbVbLmeEKnmfnAtmbjUPJjS7/GjXGNM8facCpt/rqFl6a+RuWmoFrt8iaWSJcNqVrX/rqGr
qkPEk9G3FBIJBPf0GasnHTql2CbEUjYZpGGOMlemD+vJWYugSVVEEMHGtiK8SFK2e9e6mS2Gsku9
HFeDCPVNOWnael7S+vJe8tmwRe19StsGF22qIc2jJ2NNEq6nojeAfBiCfmliDdcmF9+8GR7MUJiw
G0OyPzI34RKFDSqaGbPYj5RTMu+udZ/7bJP4ukpv5Ikzmxw6C4MdXEwFGh0TmRpGhjD3sjryjTXi
89ODuJAow1E1T0FJOVfA2GjsLNOZ58UsGQu/+YFPbjU3pVxvT05FBlC19orXLqT74slIYtFrlPs4
zk5bMvPoFLfYPlPbct80yCVTa2/FJq3cfmpoXXUA+0Fut3AVJZinBSRzHc07qzY7gZlPu2D3ZEJH
WMgT6aA5v4rx3m9+TQMa65LUwpqJ/rjsp4IpbKe5xrGxVxCypmjsW9rReq79dan94ZcsZwegwce6
JyOnG04DNU5Xd2f6zqryNdrA5EYfAC2q9XsDlA8tDT53YshMD0+Hl/yucVO27rbzTPXRsWPFk6ee
x+Y0ifJ9m2BaXHp2dX3vkh26D+F/ZCE7dmKk2GRkJcbubGPJk5OIeDTY7Rp4edtt+zmTopdNxD8C
pdKk94zVqVgb+2XmxqekmNhd4KsyMRJXaLm35WuZzjcFou9cfQ2QMIc3bFkvsbDcxWi9NWyXCA4V
+QVBa2cLFEV+xsJSKkAGBed9zQc8+Ck0LvXfBozy380mL4ppmLIia6Ipirrx14BRS5pq7EVs+lGO
gzTC9rsVAQD1wQjAoZfi7aJCz8+nU9lX55XwvFZYLlGIypLkJ+IkIbWYxOfJMpkUE5He4BMT42By
/1d9eiiEJQj9z4XCrgEAUY0SJLZrSGPZYfkyiZGCyG7LtJQWwl8MgmIViMt6mNEkMhohL43rs67o
cDuuT3mw4wbNJRt2LaBphBJVaXwxMZ4vRKOLKW2mI0hb7vQ5ZmIvJMdUMo5rP58kqBXNqUrj48DT
I4jn9L7S5+QPYqJrDr+KueVm6NX3ECprFnW+sK5bIV5fy+/b7UdsPrGkr8INkCzFEqZWIhcyUnR/
zfQVCZ4diBbPp7tlQI4jXbDpo53a2XAajz6JjZr7NvrrdZ8JsZ+O62aUF/LoAIPIG94Sna2qoclI
lqbTAlqhOij7aVXOSNmexv/uiZ5A1759k9r/HYmfl1E4x21+cSqvW/v3WDffegHMWk9e7Zo9og91
tz6KC3KS/fwVk0mmXcb4fRlMrxW600JYZ6eJQREPz6vNxwacNtURwnoc73LULAJBOLPOOh9T5Ipl
PaVbfRbN2T2x0yuj5nrLLo35vCWfLdE8FzIoVR0+RTyfBxU5CvnOtDDfpoUpA/1tVJqnkBIyN09P
Kput/cb2Hc2PP09Ka/7IX68sn6EPlwfk3ya0OyZHGO6vGD/ZB+PP2i4F3POnAozRscqnHBqp989X
hqbLf40QOV9MTZOeygDeBkn+a+xi4lwooxjqZ1NFcPS2AvMMedCcVoWqziFztXUqbClKfIP54WcR
qy5bFaRknKGF5LTWlyHrjBFrVNQb6z7KrVtQp8ZI1WO59Pqx9yCJeIlhsFK+aRjCZ/uZUCMr/iJW
zoI0BSwQAkzR774st6+u8icJoQNNmNW5/VR6tLgjEjuSD6Jl3towrsgj2w1Cs4cnhYcj+lquUkYw
6S9GYA0QRCP2QqISl/Z7Wgs/yjS/BkA3J3NQWnow2nGbXnSYUkR62oZg+VrzklfthUWm/EfVNGg4
oLSG6RXDwh9A7NxuGuKPaSOeTNbOlfOI84zk2f4gH0l9HZpqn9aiX7UmdF3zEH7qxzJNL+ZnL2AI
9KXBeAKgGI7sUsbjMuPxZ5IWPxxfRos9+1v2Ebc0IlEG1UVjLktAGdPuDqTlJoUgYTcg8pRcg+u/
ib4X0hTW2rAfaxGTdWweh3U86sY2JBy3c8QcV3WZn55wrVIYLo2ZXftcuXamuI1ZfbeHMdlY5ElM
X+QfW6AmWhbhkzM5itJvO6CCowTmRaQBnchoZxmtM+MXIUwrVwn4bfMRsh43IOYRoKb/6fC88d8V
aQBYiSAhY09v7ZGG7qtbkkgM8RFQju8w0uyuoIJEE2T8FG75oYyiM4iDA+IJB1q7AwdWVwiSBsdr
GN0DpWBtUu6ShQR63lNpdmYGm8pbd5TYFrJNPBIIg3s7ZdfHSUZ2KOFfCJIxaFzhG3b6ZQ2qfYX0
+VnNbgbCn9B+DbN262rphqA3TE/02aTpwj9Oz3m8XBlM7qvB3JiMdaDueTOGQezYT7cTN2SVRfBG
Ppd2xMHh9vm67+d4j8hHOo3IxorNIMi4hS8RyZmiRwp1+RDvnl6qrA/8GU9xA+4gYP7H8MdQUhIX
YF2cL+RFzteyS/eGpOwbstYYVhvb+M305AGnQjc51WoE++QKRN9lFe4iK2AijlW625KLMjyk2nwd
tWRbKCTMZJij6uylfSPM7j4V0U0S8ku71KeN/kFCk4XUyNQ8s95E1dbIhYPVg/6pLcRmbdCvq2/1
3aYmY6aamCpNtSv+TraMah0ynkCj9j6hV/gWbvwAYVhouGBtyxcFgyAPlfk7ep0IlkAbLj3f7k1i
dGSzC3DBp90m/Q5FcHZkBIb1fJSuFvkT6qZ2hJXG7RU5qjaeDaW7GkfmIwKhDgLQ1Sj6ymJ1M5Nz
XKiAU3mD+kjakQKxO6i/0q+G0XqTsn5fL9gP0f4nJPl2k8FOG7Xj0Jyl/mD2TH4s8z4+ZsckehnP
CbBHqrFN9kKq7QsR0dhbaJwgYjXbkMQgor19GShJ3Vjb9ekepIQypCMBmpvWCJIqOpqZAVQDvJxV
nOtb/yVM8i19XvnqQ3rEtxYJQ37C7lF1L5qoovGJ75ICNYvFGzKJEWM69BdCEMmpJNoRrQVU4XaS
GB0TkXQKWS4LGaAGzuCbQe+RBOSiOHKrEOiuOuC1z6f+YaQsrCpE43oTxPi46lPN/xFxgC/JyW4u
75A/PH3E3fcRD79Wp14TyLAyCw0EjZtYJQSzlAOldEYDYDXWiS904o3ZHIfOrm8aaLyEFHEBm2We
44wd3FyUkGJCv0AdpBJr2K9nkx5vTcc7S2fe1Zh3dfypzi0y94aEMrcsfo3H7r4QY2usgW4mJxWE
f2xVOL4oJ48LehdhQW6H3iVkwZOhkXnNuNtNgOkgsJt1AoVL+ARoVhbbEbsK46P7lvpmP1bwgBvn
SVUhDHyX7s2pCOIEGs+LRGr1+DBv+Lhwz1mEqkU5QFBYsaHx0qcaW+JpJ4uv6QAdAxGMcRg/GhOJ
lgJUyDYOSvsvWzrVfBaT/zm6omfEf2LggzJ0y9D0v67YbjG1UNNRzmEFQBGh2hZ+l7i3kaI6+idA
mq3Nw4u0HSikcovyP2PG6Ga5yFjFmlrwiazJteXCtXWbOZFJPqdAHJy4eiloGuDe6JPupQzv3/Wj
Zp61Oxa7WfcF5aaamfvMFjfuUC/074Vej0Njb+EuS4BGAR9SZNlNFMvNuauLuKOXz3gLSFQn6dJE
x5FZ+IeZhPyyRV6gZ0QScCFShwxYI+qEMH5SdyApd8nDIE5HakE0csFEcYBlLlBaMShDPdBXMyAz
7FA2YVAYgSBeGuTJhC4OD2sdXKUARPcYeZJFI+F/nf1yyH05lrxSgyWfflkarBFN308nWTHtmFWe
xmoxKUk4/LWb+60FsZb2CvyDOnyOCYVxrweUaYesHI/VZ3+WXxdHLe7ArRFtSUSOehwaL6FvmK5V
xdAm5T18hXxar3MrnrWIurE7WGXqpIKxqVunnnvinxQHYZM2y1eGsUzUCJGUVkhB62+5aRxRAKeo
sWFvvlbAU2SVeyiqaMwmv8JCxvAcozoBBLHb6JysVhwswkxVMG9FLIPx3PiLlfgm89Z2+t0VJgan
eGu2bOBKN7Xwly3TYGO7SbmRwbaBtv+uPjnAN8WVrMN26HYWMoIeCe7yTATPd1rlWW3z6I41Lh+J
lhF32LA8OdDGDYfwLXKUJgpaJE6hcVB71V/FyUdP/AK182roxa3opVtJvtQcXXCY9TpPAi6gbiTv
BBVQ3eOtVXg4VqZGA/IfyjHC16bJ1T1WBugPp6sAkKBs4jd9DF9ljl6LUpg2SZino2B8mMVXPvxI
rEhTrkcAreKEpPAc4cxayeXqi8rVZhifSUNuuBgQm0OoC2hle1Kw4rNfV7k94c2posxDUGKhPymd
tCO2cQ8mjwlTDjh6XLYyy7bkqdwcgy6pyIL1lKnfK0CURpgsR9MarlVrCxzrCYdn4XfDzI0NMGph
ErsHVERSzihp72Ecf1j7FUO/FJS4dsA29qTfYcKZkJPEwttAjSYDsYj690Jugr4hMP2knlls2e3i
xMJ6SKYUfh85YURr4bpJW2Sh1cbRDNxG/BNsMPDZbrKms3NGJ1ZWv05UL4iD9i2oxUy6tEPL1VVu
poT+AOshLFCx8URApmO4fyKTq44CKvEoa8hPs+hLl1Y7CEN/qIYwwNhqilhShuXW/E71eYv0YVcv
wmmEOY0IsJPI/RzeFovKC0GuDlKoiLwGf79K7C9p7EXEqJVSd4qCcXLyWn4pzOEVG1Yv8RckQyHa
EtQzLmjeU+gQx/aVRYf7FN2pQwRoRUpR6/MoV/r2z4KDRlpQ9cxezR+laT1b/q6aDrzMT6Qje58c
scIygVRjtKLTaEanP/J3PEg+Ohh2ZvM94bXDTV4eSezSGqfz1D4MQu1HQsgek5RTXaaJC32Fnp/g
nO6eaw+Kkk8sh4z0SXPYybaSSx5yEvDpkOUlyWcgEAglO8Ji2cYxmAD5W6mrE9SafD1LY3bp8uWi
xvoFQzoP6oBkPOY2Y9KRCcNN66IbMYJiaxxNQ7rIeKDrRT6ZWBc3o5BxQcu+BmXLQmL7dBYTlNbs
0kVwku+iCs8DhkY0lFG2ywayuqXf/Qw3jRA0xHxIaSbl2MxCAKC0ao78Nr/ZpW/BHA3dSTytHwmx
KZm+ndVyPykkmsFhF9LdvzSMxv/TnIiK+NTlWgZ3mSlJf41Oil4IuzhkFRqq7OgL9HeiX0ASCJ9M
caaMpc7afvW0c7nyiIL/WC1Pvwo9I6MDtsqNIlwB94HrUjDSsgHOumMiXeOUklm9zTim9D1mJwA1
E4AahYm5xJmJdleNgbSIkZ03LzVCIgNbXcIYhundfllWWHagp+BvJTcTJaawHZd7Fr3Lf3qAUJPd
PXBwppJ0KhllxvKmPFCPJ8Ru2UjCI+06vqPxPan7uNr0z0SJd7IxCMGtoSQod+EgCt2xh1hvxpTo
Ii9pFoxw7z8qYn96Fq3JeGpAA5a9SjTDAV9a0P/SqvLpqg2WVjlkKj0aP5aihFiRBk1Ky1QMz3wC
E7MHKaFTAf7qiHdf7eVKSePKEjL9pPJ1osKK9I2m8v8s2dIvzcakQCG5kaTyWMxyoDvTdVSy4AFn
FRTB+qENtaOnFJQMdQHkSAQhI2K1TUndoBw/KwTQR8NXyaR3UbCmQItetmBDUqxd7z2u2/mdCiUP
EbS85/pwIcLu1vxRwvGcRtPZOJNBfE1pKnU6UtGLNMUT+fNE2EQVOehCbufD6i3JSKtRezPn4+OJ
LSTEBxekdGEOWWnkxMLPkT45rE6xthxUR4SvM2YzYs0Ka0jsIZtnH85t1oHuC/2YMS8MpoaI8yYi
ZrIKZLZRJtqtqv6CXLhrdCNoJjWYRjUotsv0gonvBbHdozhGzYGJmKdzH7fsPRv60DFS0IE4g8a5
wshREfcz0vgZ6+i8gd+TYY0NU5v5cUHFNXf4jDb1aBzbwThalXgkC2A7ZI0DQSwF2wD9nQ1MthHS
CJ+o8dYmuzjGoLktfoZs9vS6JRgv91T2CCBbMuQIkG72m1r71C/mRPY4IRU4e+Md2gt/XSkZmEGv
4yMf6FbIKRuzd8LWbHoBZFnz/tfoDg2jNEpdL5RyFEPmCYHBM9waUjt/ZETLFUAkuJDoYBm+A9Ww
0PaLKltJOKTIwcPfusYIYr2UOXV1S05TyWd8gOhzqARvqulz2VPlAYDMwSqvg7VeTOIfSpVPqydw
hNzV1MESs3vKcH9udbrekKWsOYF/vAyWdISTd9BA4zv8B91i3S/ePHARjLG7h3nFJwCpA3mFxuK7
vP6YdgT/zrjppXQji2SpzGtilteaOpYKP8Jes+o1u/LCgefYKp7J/H16Jonqgq1aii0TfisVhZ3A
H550pkIGTxDB0/ioZsUbioEKP2dASlQOR4ISH3ttPKI5ODJ87gAVSM10MqfhlBM9FlEZQknGWRfh
rBvZ+LcG86hiKy5sb1V5T6HHHzCjBrdOZ1fkSTzDRfRVdrSvovrMXeSjzzj0jYSog3Aqo3Ksge0S
pzcqZ7SETEx1gobM6mCIdYDhH8UrIQOQNZOD6P3okCrVHh5ycUg1LQCWc7DaW58UfN/ruczuRqne
Z5P5bS8+IlQUoVYDID5ByGMeuZwroAQaggoY4ud+bs4F6z1jZMw9m8SIO5nCTriOXU04lWZgcb2P
egWehI2e1uAgMUELYWMtghBOfh2jDJnOtUqJ2GFzpY3ObAK7zad3LdtjpuqNrYJFMNYVN+eBrVCT
h+hAF2ccDSfus11bYRakPE0KbD4sghFNhojuc+7ySKu29U8+Y7QRttk5fBuf5EN/Luk19/fSyL25
UjyNCAZ6aT//XIRtDT+u1u4Kg3EDI8XQkLpauX8yW0MQdYwRTVeiFXTNwIreOsxJdWS8DJQhftr8
jmYjHst9UzQXyoQLMqtNTA0GwJgdGUHB7er2JC+SD4QKrSeaPSVttaF+V8jNjtwMq1mE1Yy/jRti
sE/s7NzL+GIElMBG56UROiqN0I4dmS1CfM5/2JJNH/XkWpxNqiEHw7IGaHQCBCLaOO6hcO+tchve
YNe8pHB2tduYnhJTupijflYjDdIqaxfQSxlb23Z2REAWSPBSktFAD/3LZkRR/tqMoL1DTooWT5Ms
TTNYJf73CrHUx1LEmFn5JVkhtW2+6l18ahvjLBjLlbnEXD85/pCHoJWGP1pIoZPEl9xCWAGhOPht
EZ2pMD0g5aZliSPzGwu74o3FlN81kgeHySWRZgfT5DFfSkMMQnRNDMBQWmDsbV11tVyEkaHNuFlG
ITWPAbu6jXRfrlmhHJicbQorObS/1rPF9FWhuG9asBwyXy452lqAq8YxUbdrAK/CpCZpZ/XWnF1w
DvL/Og/LNjk1j3VWHdkn8zvAmARljq9sZtKKrMMypZNSLicT8q5YYeilr5Ba6dg20ZGhyuHIPuzF
vE5L/abr0llBRCVX74oab9sB6BjDQu1AiMkBf+SvdOzO0mCdmiVnQ7wed+1LrsHe/GAM8WUibS6Q
Nvdx5z5hG6nY7Xk/8R/JGBki5DuJo88bxQY0YZYmH2myEwF0S5K+E7EuJqDQF5HXzspdWAdXBdb2
lPysoGz4B0X9VLOs0BKOC1M+p4Z85qs/pzrZJzNpUVxewgwZdBtmWEJgFi0tjR0s5gkWcwGLGXjj
buAAo1iJ9gZEEYQzqMlTU8U2T/G0VZnIN2yYLzl0vdERnsi7S1wxt0ObOU7LrmusnUIufDHK+9mH
8LKgeEd1RnesExwion+AY70yU7RI7IPz4OTyEqjWRvb6eOBSptjqngSWbtdaRBYdfvHm70q3oduR
DsncnN7k+4KMNyOsgzwVsRvcjlBiNBjLeZ5KlxyC9aZnyPX04qR9ive2wQOBlT+fUj/fNDZynnNt
TJfOVvkdWwnVy6NgIWso5sagWloEcq6LnWT2KAfk3YKkKMZFoFGKFjpz81kDJxusWy2PX1I6tszQ
cSXFLxhk79nFuFbG+PiQuNFBDgyAqp+tpC7Ox8keSoxZy1s8m7ZhDY5SXwYJYAGQG4PJe7qiPYWK
EFLNpRehF07V6BMU46vKcpCNMrDYGk5jHyDGC0RADWALMevC1xTRXCicj/0xFDer2DAZW/cdW1pY
BC7+AF7O16daotW3WWgyCEPo4IpcSuvrIuaP5W2h3OHqjCwvmwy0qOxrIgo8mdtMb+0BX1i7vrcS
IE142tZ0i7XyGrekRdX9qReD39yF9krrkRmmT6S2ov+bL1D/yxxiYHJiZyvRgkiirhh/NyBpKlta
1XfkSuf71vIjxIgaogatfBnj1UMZ6rTxq9kk21j4BEFKEgpRZITRmKT0mCAnTDZHkgWeH+JlMQAK
AWWYCFQq3TkOV3DzGxhW5NVEqIsZAFR01QowiwaYBZPjvQw0MlTIfh2+o/Je5cpRTTD4dddseS2q
1W9HzpmByOGQD3a69Ww6VsxrYxPbyEMNI3TMpmUKQ4Qlt2cfzfuWKZLS8vdpZm8Ez6FPx+yqEF3Y
sZPPEfFZdMORDl77fxg7s+XGkSzb/sq1fEddx+AYzLr6AQQpiSIpiZrjBSZFKBzz5Ji/vhcjs7oz
s69ZXbMqVag0kSDofvycvdfOm0N9zHBT2ajmPx1YqeWDfF2ZElf0nBC3QIEGFJHfl4W49xLkgMnX
DLfqqT2qUqEhzZ922S5D70f3B+ihgn7VgJj/uskG1KFTc5es1d06M6i28TOf1ENuCRAeSDE4xxU3
g4+eSnjXHZsWM4TxOsxpWtm9cyNgn6ChWCjPfX0Fh+PaA+xkLxH+hC3CqioFuDUQz+xtOxaL9WxC
mq85BNHIzC9CbwyG7dvSZUQ2tyc/OMoK4m71LvHvmIyD3fC1QzDF+Jd8AaYXD8jHIsyG5I5nhy1D
qlLfDitC4pmTW+FsTOxsBau5wX9dhHoKH1v5pPR86XTi2iCOm6Q1h3pOU89R4VMfZ1dB4u5oDACy
bwFXys0+oykt1dMwWzusuAImVULc3DjubcW+dL0xzWzzXO4uqRQXnE2a5XfZkt87eXyf7NduuKnq
+WbObFiF7g3thJvqaHIdAfXvXH1brtB7I4VxHhcO1EmKketgELv4bNwbY3ulyNGlaCToQw3XcZ0/
khtwku59F9dPCzEJUJtDbChpvi1pBMrkq+ZUk9YBE7GPdZq2s79saNSTB0vwOX5GxDcwx14xY2wK
LI2qZLxPnCoW2WiwsjsvuiyfJ+hKJx/fmE8B32eM6Ky7YWACwyNnNkCSQjO/+a7/e5v8//4Fu6F/
YTi+183SpSrp//bpf941X9Vj33199ceP5j8uP/rf3/rXH/zPY/q9q3X9s//7d/3lh/j9f/z96KP/
+Msn26pP++Vh+OqW85ceiv5fgJDLd/7/fvH/fP36LYTyfv3zt+/1UPWX36bSuvrtjy9deCI+C9h/
80cuv/6Pr50+Sn5s131U37/+/v1fH7r/52/BPySAcEgkDpBQVwQ2eq/p6/IVQ/6Dkb1vBZ4vpMeQ
/mKRq+quT/75mzT/cRG1SHDSJoN912Pkr2vCK/75m2P+g0KcOF8HEa3t4Pz67V/P+/73icXvL8n/
G5RiXuRk/zPYkI7nOL5HuWgxV+Iz/yJH+xMnJW9lTCxIRcp2yexitDEKx71JXsVoJeiwL3Ea8HeQ
mHnjI0wEtuRvdjaBw/V7WYXeui6neWnQzKyN+jdauP/92KTDqd+WluW5gqv4N9iBKI2m12xGYVU2
TIGHAbZW3KNMWwTEnhLo3mK19KttRiLW6hFyBL+x6kiSBhM4RKPofTozMj+ozDb/XZX9V50el0qC
TDHREjjB5T9/lx/VrUzrWOT4MhtsjI6+mO3XsSMn1Zfb5X3qRXLK7IssqiFMWzWG85jjP6vk84ia
8jR0H7RM4Q36SOA6uWe6ZD/XMZNbz2xbWqkZ+wMLCvN3LFJ6SnA8FhMV5EKJWUDfIm7H3duohRB4
GzfjSu6hO5a1wDwTcGiagLRdPgQBPIEUC1po8Fr/m4tgXl6Bv9w9NMrNQAgL7DVuz7+b1+x6cONe
2VREv/40YT83NvHy01q/Jl4NAhAlf1E4T1ag7Gef5ASzhDUtpuJSz/NsSo1apo+D7iGHALuTiXn+
0xvxj/v9zyAg+VdtDC+Ta3HscEwo74EIvF+VyJ/u7xRBaJZ0BqfDURr1ZkqH4Eqp+qhIqDnS++Mw
6/kRMbFEfC4JYVTU0dtRmogSZT7tZpBU5FWC2KCeI8de2zTZOIDcVvkiH5O0/AzIfS2c+d7p0u6m
CxbvKJnYk1SDRsFOmLOUbHAZhuJ8VfoOYZCErUb0pyaUCnWNOoB6zk9NmtnPwgR90XgNLWlo3MpZ
u4OJplbR3/5sUXRpRql3PR1zzn8p4l2LKEy2vHOQB8m1o4oubDIr0gCnngiYX+/+zaX8X3e8yzXk
SroOixar1eVS/+lSOrNTY6wlyyZJuh+jKPqzZmvf6hTPAzGdUDVRjFZmdd8BPQiJmVd3Ta5/CgJS
7wZXXxd5X7ec/DLCNLvg3AgI+aUbfONnSVFblu6YewkQuAqFyMxJYh3bbqMm6N8I541jTcz2/7wc
E8fFmyArIBa3c/I4W32zc3GjOyRhFMQe2skFwN0xY5P1Sc74v/34qRrt9n31FnszoP4F7Yq6b2qs
fudTa+7y6kbYBuFEbvdAS7q668ryMV1FELpz2kADqn4EBeZLf760PAZ1+DfXF4bLX95OnkUtzDhB
eK6HZdoW7uVg/6crXPqpG8zSzVF401ReZhfnXh+cZuaVbW47zAApM8uFUWfta+SqBJAY6ynOwfWq
/pDWjtgYeC8OS2N+88uAVIKxPDbye+c5ZBslJcPVGpbTQsQ3nGBSRrXFVMg0rIgp0menQIZJCE+R
m1g/k8sbebXi9xnbhOetwwUpQ94Ixuy8mpALikXjGQ66g9taoZ2sywZARBvyXYfahsEwFANCUSv0
OmGQ2wYbKkPnkgmAPBT1YsWlViOjnLvsueupTpt2b1NIlhivpER8QmzPiSa4BBjZJWBD0wQtBQiZ
NPERCzneLWCCfEOCy+roc1JOpOutRMGvLR4OXRB1Y2/t3P8sMnwPfvEI/POVuGFkRmFCGzv0A7MJ
O2U+67x79MzHtQEAwuwfm7BpkrGJM0la2UPpjh/1ctZlfzWsLLs6N+e7MvmJrwmpiEOuS2mGgn3i
dg3o9xhGdhOIFKj2WNk3U7pyKK4lgTrVBWZc2ISu1rp6qKojPYvsLPO72Tf69T4efQ8MgwyasBzd
Zgs3zUTVaZkRuGYPw5Yfr7RDrK2pppqZlIJ+YnxMpQiQgy93eb7QH2iqPz5IC7pfJb27urFqJMvl
+mYFGN/bAUuBYzl7Z1VFFChHnXWSTdshSJo7b1Hk/LSmPJi1Dq6rtrpHdOhfTYNMrxhHxPe+bxsb
0yv0q5msP5PC939M0Kpg/8jStU6aBNa7Xx+CPnbAonCVVYyZ2RzjA8FTyg4RU7m4xTVd9SZWXObL
kgvXNWzm3Ply8temVsS1WGVzk8+L+tHExXsWDPW3VGp67EXtvAAqJYTIkdOjP+IJxrN3GBh3n4RA
8QB9+kl3hhkqSP0HAsbNwvGeEjG+O0ODlnZ0redS+mHBMcPDln/fG/3wlI45LvvWec1bVBCqB12U
2iCMDaWfDS940cvkXTndioigTZL7lf0+CHr50EkUNCOTGE6AxIQMlQNY2ibsocvR4lk+urnV35S+
BGGcohJYAQHthqWxHrt+wfrEPcTgVX3MnlV/i1vroV7M7N62JUnTxhjs62owt07f/fz1mc78Rv7+
BYTykPgv4/4E7lWtAb/+/sEyTq2taCIts3Si5PIeb9OGPGuP9n+d3iNnqO6UNbQAxgVioSoJXoP4
VCA724qmj8nVXomPCC6cDhfPElTfjTNj/rG1NXJjz6qBujmBoAG7d/j9g3TRel9iIjdEUnibvh16
Mtr/9UFbMZbyGtNS0PLijJrZupVPb7EW7uXwOmzSKiF4bmxjRmwJ0V8F9CbPMg95koiHTPAELdUM
N1YxxDde4LwwaTTS/ssrGVzMaY4vA9qCV7burcwZp6A5OZitaX24YMHnZPxMWzKlrB64No7qIbni
DJofmsYBN59pxhB8ViUDmdDOMt8PDNMMWn4Pvo0DIBvlsebXoxx2EB70/U2aAxDJ6CLvcrm2UTdg
3DaD7KcuLTiumVlv/BYHVpo8NgvZ6pXjLG/NeiFMxYvcFLFLgSYEcacl2v39iARib6LBwqpdRhWB
lBdx4XTWGT0l1SNcnofIwPHwLvrpy+z0Z2pNtDhsqhVTVlSPlij2rc+NFzel9aB0tW/mrj/nqdte
AY8KZksz1I4EhtcztPJzZRO3kQZ1fz8C9kdYSAPFiq0YfUoV7NM+U7tG+VvPyRjRc0jarEv5HYJ1
foCeYt1YEzlr9V4sJoHawTBCrk/TN8Yo+LncC+baK5GWTip5K8Zg+bbriFh6ksj0t6tdG9v+8mle
Al2qV987B0v6NQ68euW6QmQhKsBPnEcxNsvtrw+D51lXZt0WL4w7sd2VQ32Yu6KnSwtUWnkEIzgB
TrlxtiksJofk5yxNgisCzT6EbwMSMnoqPTd1WEUrZ+tOFcDehZJq6ZzxbHlLve+cvkHIUY5nBn/l
QQXF6yjd4Vwbw3D2Skr31BFMBcn+C0fyRG7WGHTRkld0lTPg6TS5mFeCur5amJ1gmq4uaRaOxuh+
+eevz3/9y6+qIfTNHDbCoO6LKU2jX08t1nlx6BxaI+34YWa6Zyoz7TQv6aQ66yAbpCdNms/E3dno
Z9ByXgPTwwyWCCBMuVltOnM2dmQJUK2yGTFqjnUYF8t06BZS4ZS7yN9rzxW0pU97FuD7vB2t1TpS
6cAUGMqXNq68B8gm3gP6HhJgV+fHr+cpFBHcmV/ee2wkG0+TOxmkXvewjnkZOS2uSQtMUTvhuU7q
hkNkRR80LvRdMO0tJB44UooJ7aBfHS741bIB9mW0ZX2wRMUCuzABn8gmeYpboshNeL4bBaV0pzwV
4GFQ2DpdG9bjHC2WbZ4NGkrRsgVVCd6U0HLe2snTSleILW08Z5cWbekHiAQy/6GZ4yTMBNrzpKWv
1q72gKh5PXWNaB56X91qd0C5XxKWDvvwvQQaCcfftsbnhVHs3pn9DtkyHjk4NuzEvl2cvBVZZGM0
6CT75THguHDk3VifVfXVN6b7mhNHEVnzjF7XQs+8lkI/Gph4o2pWPwR6zN2vby87omeUe6k+9PQ5
mGt6aFEOPWLv+gZsb0TSm3aPQ0nAlR/IiOMN8zG/fhCUpNEwZV/+esm7d+6ybJ3vWkbXKSLRil2l
WUr9fc2sH/ZEA9uWE3FjjrNR7SD3JHcBZO9aeuKNf/SKvD50OVsXB5BCJXB8J+89zZgUNzTUw57M
OejWwe3aCEJuCPUu7O7ssJEinWrQ8F3CfPoxP4igMUPpZ2HSwJydc2Ik08fM2WSJ882ZM0Xqks/f
TCkRmxXA2ejf2dMQbGqPo9ZMMFJWlulRBJSmRXeckix/XnokpyNKeCS09Bs0vllAlXMsEDW3+Utm
4jnRnK7DPs2hdmnr0c3sF5u7/pZrN0LXcOdYbjLiZFpnSUm2VyE2nBEzGoShow0YfeszUYe1MX4G
/B6lxm1QojBXScGrBpx8JuKub0fgUuHUxMZxcY1tIDgTQl4bD2SaZtu0nxdE/Mud61MwO6uBoiMD
sjg4u8HD3q0lJCbyo3azlns7QPwTkNJ6ImYhxbu8swKDIrYCI1hZxm0DgJmQ0DtRMP/HVfxQeCXD
31Zq6r1uaw+Psxpr7q2fRiZs+Pb7WCQH0zY1cb2QP5ZcRMHasgvko8F0ZPkmcpGdbaCoNM2d+kwT
wNsDobE2Vs1DGZLpoUWSNDd2c9uTBtZbsY/f7lKzCTqog8dAtbrjKMJu2CGi6W7b9MJ1kBGefieq
rLHapHP86CKDujZWE+1m3UduMHwj7MoDQ118DYs6OZApTjOFWTeDR7Uc1YZBhSq5I7CuF1AGih8r
6AVDJaT62OtTwiT5uq39y8iQNQzl1HW60DNnDKhLbktv4W6Htesi7JiezAGQiAzePfaWsEsbEoYZ
jV7HZv2akRi4GQPEznlCGZN3Hnkm3zowfDwHRCFCv3OyZpVE7j6mWATWYvmiMztvpklsSmG+yNKb
yBNJiUOBcjMI/8GahBFZNhm6RYYeJQ+OcWc+e/0FFVLL+KrVGdmQSL5Ty/05sIjA6B4X/i7V2mK+
QxnqQ3b4t3QxiBeu5bBbmnVv++ABnHguIuCC+9btp8vZdDwsxXSv8++T253SoCjvlvyT6CH/irpu
fiwr8U08M8qzGUnPxFWuWPUClK0iIR65IarxGI9WNMetHw2eRlNfufA25vrgL0gznWz99H2mRG4b
b0lC8iM3VQR7mRUZQQWJUgVHqJwRWyOhqSXtjADAPhPXtLfzBC1fgRm1bCrJctlDQ8DNRrAE6Lmi
Eqcs949g059kMLYgHu2TbIZ2X9AwHEZuZ7ubiVEayaWsTDqNFaA+hYPBY6kXLiJRZyJUclm+sjS/
spSckQM6gLxByrVe0N1qm+lfSzGZ2aTV0eV7Ro5wv8zNuhsHEOJVHXxlyxQOTIV3Qpf41Z88q8A0
0FvfVE0GRNsmbhRnLKdM+ddB61Avpr9vQK/kSB2uxYrB2nKVGymOmMXaPKmcZ4u5btPY2j8EJbEz
q5nBEJMZpvFuX5Yjg84me64AcT8GzJ5cxsBnA2XcZnH7C6EFE1OFbkshu3AT2nbzkociyIeby5ko
M1oIZsLjxc94kzCtoCmMBdlnMrCu3MIByxH+nLgJTTZvV8VnSG6o8VvMiLKZr7uR9T8ZRH3lBcZH
pSrmK/C1A9mWt4XG21EG07qhe/ozpbcQNULWoJgNjOo+OqGC5AX0krFyYhBI7gNFlbCM+sN3/IeZ
E5xVF69r7T0gWlbQvaSKpIcLafGpRny7itbMqY5MVunsaND51cRhapXMhiGj3dg9OIOx/V4HE1sj
ByruySU0h4FcjhjgvDfXSPi9ATpA4DP0c17tGlySX8IKLeJivk76+XsrIBLOY3uTe+QQrE3pRNo/
yaxEsDVWP4RJcNFSS/JJKLFdW5EhXZf0hXjkCBYp7uCRz3YLPcIWetMHXNYEqYhZQ0rUK0tEhfPM
z5BoXfoRsQtUIe+ZldZE8/iuN4GBbQk+icX1Cl6eJHLnZpl4zWS3mNe2QMhKvyJ0OlUxRpPvNAVw
oa3fUOLmyISKAccL4BDLK7HIBDdKx+VmctZhW63ldSPj/FzV7rYZXnNXqQ2QQ73zV/ngx5TJijqO
4OIK2aIVc76VKUfl1mRtxByeE9MJKwgzAU27IgR4SvyV4BqUaM+R8xLIbZVIVGvW0ipxRkLGUsIH
pgWS+3xtjmlxUazRVyfkvvOXbjOIjtdgSd+QxCXj2Hz2Ma43XFE7dzTbjZ3UkFWp0Od5LUGK4E0O
pnciFXIlv5aU8GIwNDhlQteH1tE59SZ2H7014QgzZfPGHMlascslajDxt8lkMefFjZ2nG1mXPBtm
jpmgfh3IT5jadAwJQY13buYghTOTMw7mB4UEP/RzM48Y3ZPRUmUyWmPWsindJgNzR8av+I5jIt0n
WuyyZSvCmLtV2bxu+hp/ldLs3a7R36BXqYB9OexjjmB2Ow95ZDbuVlSdT2JHnFxb2MtNuoCuC37m
Mm5IfbIBMqxijUyK58mEPk0qFCQDXBMigf0xJUDM1z40xYRumhGqacIxKbnqcxlEHAr0La0h90hb
uBtZSFMLlZzM6QY7otn3uNa2njmj3WaDbyqu3UCCqe1zREshPC2Nl0a+WNlSUOmsTjZFAsTCtjOp
jPLBWraSsnZC8qD8xt8xnJWsp3XDBkdSd3G5K92qxAHijN+sktGnVXxjpNvvamKfI0cyyS1a55g4
dVSOzBx897FfTAdWGbE62t90a5xsLDJXE3lZ0GiaOxYaVtsfN12Jly17dWXyKUCqY6bvn8rFe+yH
9iWphjisxgpA4YhGZ+EVlqtnXjN7NgwLa58RHx32h52PZMvvMes7FR67BRclinB4SLS+orYzFY7A
S1knaHMrJwe2FO8oTomGdAO4QD1nh5U6KKwK3w4bP8eO1aPqSP0RbiBCS1YHFn/FWWueaZ36hG16
OPD7GVNuWbUHP7OejSQm0rVZDUo3D2GusEmRqqzINAYSLzwPoUHCGgfZhvfQMtzqOckvKkHEyKOH
DMdmTy1TtfUznW+4TxF9CX7GGJ/tAOJConhfSajgk0nUqS456oL9oJ51Nx4/fw04JkzzCWuAlRHV
FgP7WimrwcPUJy3wiQeSkX5q89dXgD9bOZN5LNSJSp92oMPSPnkxXcMaLyELHwQdMq3lNRqiZdc0
c0NfF+dJ2uMQgfbrNAuuqeleNHRXFD1dOjHyQS9wd30YXJKw48Ygh5x6c4lR1ViJFza5c3RBejMk
kCxpub7y00YT9otwxmUytTPd1TnRxt9ynH0KTNIxU8Vewq3UtgZ6SweBlkeXhPMeTnWbeJ21yxqW
H+Xuq8KtN32unI3u/OrWbNbqVnrxTGHOAthN+A5Wp7uehr6jhEEqGhOkmljxvM1q349y0QW7QkEN
7wCsOH373vL6HGeC8XKJndio0FsZiXWc83UzLiVILt1Eymzfid7A49sbTOLdkje9IEXFMPccI5cX
u3MgWDYmuASOl/HAAqxHRWxwnKTXwLywUGn8HYgkPUOZJ6vKb+pgwbTnrkPILOl+du/zdZbhoPuf
yiUesXeTk4RXOMjp05DdicNBJKAZMrYPfDa/ZKw/9MUc1vn2iUIjnJd6F/THZABz1jYfXk7o57xz
JyR16PWzxPs+L/xfdkE0lQtQe5huhgsD262fhlZ+pxo755w92djHwv2K9XXCZOC94QbXNhG4anzR
EqWRVN4BSWVPpcCThEX8xIjHRL7lhe604LAUq8mm7L2jjvDCzuR8LLOvoczOS2sdEFG4cXVqYrnF
O0JbOSAozxxJPaM36X5vJudTjyZjS5XB94tr+rXVefnuzbyfymJ+NcvF3VAyPPWgTq7kcmMthbnh
FL9ElltGGXVZ6JY8zTwwfyTOTD/RfKIFxn3HOj6WkFCREm8mIym3icuDzBakdJpNqG/daFkGczN6
DaLl4Aqg7nNfz/T3xeWNkd4592ONODWOkb6PRQw0LCueeq+/M8qHLG6obKeuC/sA52Hmj6S8tuKx
yKuXAsxfWMzNqctjouX9lFCTjGPFYHRo1C4uQRXjaG+xeqYl7d9yvGx+DusKyQ9V3h2lhcPeHHBF
e6iVsCExQzFhXw1GYW1GCUVVk/MKe+JnkLrkTDEEDIUXeZPe5QzUdDcLxl9A6QjMGuh+48uZRrXt
A4wK6ex8UuvMuy75ZJy0tSffufO+a5z8G9NF7pPQlo8WhCdIEsRGddSlhnfZX7PTQBV7k03M4Cp2
F1wOMas9hrSwCGaIk2X91a/xjTsTdi/gkE7ypad/zuNpurCwJzIQEaaxVMfdJpE9yeC1OsWJVW8F
C9hD08YySu5BB2AnVgPoZX62X5C166Q8VCjbRNp+m2LSNydf3wkNsGd2iq9J0E4Q+UfM8ZTifH5r
OJ+GvnbpYjCn34JwLK8neuVRkJag7tL52NEL3yiXQ3ltr4zl0SaWoGNeYzvfebamBouNFB7L9OpM
IyLqBVt0naD8z2kBt3Z/Xqy02RmojIEA4U3uGcEe9PjMXq4uQpsdqce5R+6lTp/dmRRYUXG+Uip/
afVEIJ71UvmZuBMJAQtq7NgkNdekSOaLJHJOdx4qEFaJ4SVpOb7GI2zfaUmv1uTD6einDl0OKSRB
G8sUwiO34MqKJ0gWK42PwdLtAQR8VEp4JOPWTfvpU2TWxqYFEhYqcKOqSx5jizeObrIx5Hr7j55X
/NA+WoK2WN8yItCAKKCTnG79em/RVgxF7x1mK3ubCaUCevrYFyTRWFCF6rQ17p01rUM9UIYjuzpr
axhxH1bn2mIAEGgfKkaHkT5ZNgsMWbwIMFDBC286bdMiII1lZzQ14up14iSYw/BYsVK0khvL9hyC
vuoEeGVJ18+cTqMn9u7w7NVYxs18BQTp+iyeKqCz4FMswfvqO+WFrFgZDL545w+oLhgZRy3LrxM3
H5c5Y+y82apJr+EsxSG5khifjdfWQx2XW8WlTLQidDs/8VzW1+ViPFuVdyqGUd0ydJ/C6gJTrwob
dMzRHoZ9i7BLjZihm5mEabisDfpLoLphw8wvdD2OHtA2n+Ihfis8WMp2Ev9UtGUmVNBAV6ewM1hZ
JJWqMB/KUb6R38FelDvzRvf4FwfZUABkVOq0z+JA7hazQ2nzENeBtc1MFiFe3PNS03ymjn13PWp/
HnEAaBcdZHsGloAkVsZvWO3r2j2aqdOHENjpldl0sUiGhH4xRRB6iP0w8VD3/msu+u9F273kfoOc
QOsrcozIIvMtlMxpg7Uki2b8IWQPZJwsRqqTecI6NWLyivWZmnQTz0YftoKYop553Q4yb3U5P9mk
lu8sa6SKs5n0kQa1rbKqohyBhxp0yB8smzBQK6uYeTpQZ+qgQF3bO5LpHWKiIbeni5OU7lgGxM5a
agZo9GSqC0tqzfKDrbNTXSESFQsWOm+0AYg25H34RZjTWg3juSE0MiRUeNwob4Rkh5NkCV6TxHvw
4sC8rmlJ0JYgMMSaaorMzJ2ABMaQ7a1HBBBqXxpMKqEhPpEwVkaSVPZwXbpt4DDkM/sEu0Gd3aSF
DbsNIQ7vXxLkhPYinmYRCZb5o0ljz0ho4+aaTuPk1/N9U+krPCnn1Wu4SG25y5oclQzt6sBM11eU
9voSvDk8mjrxNhxHztrwvrlW/5OlwduwSBabkZZWGJTmW0FfeSP7Kt9m2a3pMVcmO9ROLVpJ4mnx
TDytl6itBUwixLX3Yh0PsmjjO0AvZQYvjUZoxVa1xhhgaGMif4QCtk8/IbebGDTqn+5IKPFgiHjb
zuphYEnUBfPVwCvwE0PCjxz8Y4lP9cpENETM5gNbTlk3y70JR7SQ6U9lswuLlBZcbAJaylid0gvq
Iund67WB423NvPmBQRcbe20GTh3MUuL7yYo/x455mUdsbVi5SAIKtS5XSk/fMlFth4lpny/bHssd
QPOlAEDC7QCFjJSXFZNm5pBSlIHqrZH9eoBoD1jYOPtbH4Mx8EZDK403xiT1g1FLHblA4duKR7L0
31HAjfQlAtKjxfCc8M6QJlWeZy3W0bKLA5GfufxWMJl+SXChtLocwskUzlVG43LbZnMQDfaIekWA
5p9TRoQeC03uWSdVA9xBhSJtA1Dafdzn2dVCj4s42+6Jit9ho8b6VGu3I34YPVVDwgoDpplfVqHm
FQGZBUhd7fXgcZbcqpJwlTr5WTNZ0lZAy8CG89z1zmMF0dfDA/Prf1EQU8WQ79d13auB0TGSTtMT
Jsjgbiz7vVw6Fw9L8SiT7CHPS9KmF6ajTFm2Ewa9rRkApF5vV1ryfukzFKsztBYZo/QBWU4XkOzp
KizBfZyieS5fqaCq22EiytkRc+QyROXNm+1WEKp1u37IepyIyaNoX0OGOKEqnfIt18yBc+vEib4d
gyPy1hfTVd+TRrMHGjOwR+QHKfteNCBeJweN/leQELQUN/gRAhLuZueLI3ekTTr4tEJq46F13zJl
uugGUXn0wyrvZlVcuQ4XXaTxLugkTTP3MSlpCLke/JqLji/oK30tBnbyBTmI9o2nPo5xSwX1uF18
MJmcUKuoKbqvpsAjPrfk6CmmigSVa779zez9emvm8HMHfyR8HMItg8kp8pn33nRPTZ40R6tBnV9A
BsJABU42lywmHzCS7v3ZIRNvnDhsdZzl8cZRg1vFNoDqF+YaR/VQXaCRSXtEF2YcJv8NyKI6WHlH
7yMmxjhvh7tiQscRuD9KXXkEHugPFTwmtc5CZKX+vuhc/I+ifFk77stU+hP6jGQ8OYHCCECHQ4tB
vGVW+WJIC/pEU18FePk3zb1D3bWZ6mmFFlj/yCuwZu6rNpCk9FQeDmlYVrPeCjC9B9y6KkFgLxWF
HF5yBDz8S8fpD2zZWYB7Vrluw8F8vGX/ORSV20ciZ61OdbeRi/OzS0gxSIpVbZl6bNqgIcoUl24l
5fXcEr+ghum+E9DPIB2sOw/j53XQxQCcpu7GqWZGmSgAbEzM/WLgqqZF5mPw3OSlVA9zcJWCeiOL
uAaX36XjPoEpubXneTv03q3lBftyMMN6tBBGOPrVregdrzVpqmt/QgS3a8oaLvZAzp2vWkFPunI3
Y0VH2PQ59ApnTOhoierBRKITmm7lYqOYAGmSN9YZHDvyglAoJwmOvcdSbhsKimoJmFp7LagjI72p
/PeWESO5dN6NLTleNVYyI7cny2E1fhYgoM0luZq4sXei1dhNmLPVU8t7Yy22tM8I4ZtNIqstguGY
12/WCat0G/go4mq167vbJp+/sVz5m5Gohypo2QfyHEpqDbAjb33rqHV+youeh9rvBglC+xKK3bmU
Abag3evGbO0ZNa3uC2B7M4ESpTXv6CTEkX5eMvdpCYpPmLE6dAd5tOnkRcicUEvRI96Ml66skeuV
5n44e35/g4X4WeAa7RjNEc9MX5yEpNgHUYHkkBzLz8rMsH4mLpNYjnRJG1AVLOATEkYXBM9gqfCA
p0JeS4z+nrkxPo82+0hX/y6g7USLRtGttZg9D/W5doajHvI0skWL+ARbM+POz3nO7pfaENHEiQ9h
McdBYRN3ny1pdIEfrQ51qAq6Exy+W9CDey9xGF8FFun0Mj6hlIKVqPDDu5Rd7vo28ELXiRBh8OZd
zrLddmgNSMuG7R1x6ZGkV+I+Ny9HVcwwL32/4kEn7bCmJ2VN3bOxQrJIXlgm8GR31rZnhLivNBnW
krSD7SxYrNLB30zd0XGC/X8xdV7NbSPhtv1FqEIjNIBXgjmJorJfUJYtI2c00q8/C5w699wXljTj
GUkW0f2FvdfORta2bdJwjU2XTlRfsWae44w0PRZ+r3OfFEcLTJSaEuz8qfO3thL0cIJCN2dWvupz
R/cRiLQow9SHNCY61Zr7N4ndyC+bEUlegL4mNPtDoTMWj1MN4yVMEaSVyIs1627b58wJwtU0Bwx/
K7Uv23yvpyDpUmRbe/pfP0BrtopGs90MEmmPPuWYNSRkPiuGnAad1QVHR3FGxJasPLYkOWIjii7w
ItwDYtYrbAwwhCMwrZYu102xgAMs4yeTsbaPG/SFjfc11Iv2bJmcovwuNhbdk0KUh+meLSVFAqo9
wDmto90aSUDpiAwymvE/ptxjSAiwhpDnSQzvCcjERxh6vGm9kDLVcQ/TLBmfoIOJ7SlDChQcYuAE
xI7iWAupz3Kvi9Ba2nsz2rsZUsW81v6UkUPkrlHtMOifGO4EdALcaDWq+hV8iyfB2DOICw+KOwz3
hOHAKXbjd375BdMvPdoYvXUfbDwyxUiwTS4s30b6QPuxDgJO3qQk2lOMWbRjORqsWYb7yVh7rM9j
HlIrJx7qYivkAHL+yWNx4TwGpI04k2fgV9o6Hx2hkYGLSyxS9JadSDZhW9dU7TkVYPTiWiE+0qr4
4+Y2saGWRYIOS6d6QoiUmtdaI40SdPHWW1LKUAERv6DNRO0W91zX/gVtIW9MZEXt4AgE/6BRSHdM
hEWPOTOHExnYV1cnpTVP2TXn3BxdRFyulgTNbipaCkT0UEYAfpISCjc1/vdOhls6uFeRu79nlf2w
gklWnVYoFCQZ2YKCEBTK8XIwHV8Pi791I1+dkYQNuBjRiqXnLop+exZShFjBJsZdSv6Ag0cnASjl
CsZyc149MQbvJ7veNVmOtsfE1WmC5t38KNzPTkFSWCcF2wpXWb5yl6xJpojsfhhGeHrDVQNcNlke
V6uu+bUxUpNBBRMNLeDQB0Qv8T1bcfsmw6HZOBGnd812XRuC58QQqK2W4tRyvxtzPEdLu+qhoN44
2JZLvSFvIQNtaAK7HDpoSSeIHteoQjKNxOVvocod+8wvCjMkSsMA+K4glrBomabVJAIm3+EyK+A6
yvBN60RANcTBRd7ViOlbkf2w90nnfOONccLkv/pIGTPqgVVsYRBpTDhwkpre5IPLQKNglPiw+g+I
jcEGvTb4m5KUsNgr9pkJODqmLM1ZIHWO3q+JCO/w7AF2ksO91B21qbqGtAFVf00e6yhYNhhmPWxf
i6tfY+6pmRQ+vXyvWZKzIvtMo39GB7B2GLjS++h7aucSryLmCtMJ/vAg2sS1egwIs0YjQCFFijWl
/+rKIfy7hExi9XjrtTWy25MGz39LesKdK4ODLl1+XRaJN5X5Z3Kg3tLY0POiQB+tEbXHQeuX3bOa
33LcrSvy6SIsW/BJLavyqwagQCQ2bOmfOyP6UREpnHhYUKI4/wrMzA1vBNUpBMZWiVbBoJ0fuRzW
rH29lbUMkfXij1U8N++59YOY6a0hWUMOzDjGwkZo7Ia/WekNXoSONlG/ps6jVB0BYVh1Crig8SCO
EW/SodRbRZ5JOIAp0dSmJ0ZQsIFcHprG/u1FlJrYkfbJJKFTQZrNl4F4VySkDneq4bc0/kv7CFVc
kH66GWbvrTPzDdtj49EouavSq79dS/9qGwAQ2PAoL0jhJKiIx03K75Tl0baX88dcoxMYmXJpOQrY
ZkxwGxbitxq7pwApomic5mBXqK4YA1VMwaL3QDVbgfJprfF8tgHrFzWN76pnjYa1pN3ckTh/FiLw
ViAWAfOOaPeckbHrBFeAWXx8jRPtbozx2uaBJgFeBR+PfXgLsFh0469M5c5KJA6hTqr5Yfv/zt9a
tu7Q3/iSApp/lyQrWy+BwMa58P3xnXTcJy8h08sBz154jO8KKCmlKQyWgrwBzVLPdrOkoWXFSxox
FDAtZMlF3YrbuClZB4Dbzecev32avBdEXEHBr0jtcy1FrPuU71q+H4rDyM8m+ellWuqPnH5lr78W
Tfm35wJfh6FLriFtuvLArHHUrqaLa6bLMsLmVmS3Yzrdh2Hh5cbpfCM5pHXLu9ExX1N58aWVCslw
r/7ODU3XbGA9rzlqLmVdQnVzoOxrFqgcU3GxzsYqKNW46kkTd8N/Mmy+mRbeB6WTbL5oixtzDlZa
bmr7+qKbyTIaJoB9soFRBUtW2YgsKe10rpGS8HbxOpSSm9tpn9loKT9Xwz12d7aFIdYlfj2gJ0eK
TXuXFgBbhuLNccab0dq4fLvAb5r4NCgU10UKM07qgGkc4BfaR14UL24pHKbOM33PxNMf1KdkntDI
gDF1+AnqnGO1rs9FGC5iyyyif+r2oJnwXlMUV6axNyogQmVNT9l6sDs9o1jIzDd9QlrD+vmo83c/
5/KoyzHcekXMlF0w8zXr+g1IwTcqMI7WyOPuJ7bRxst1TCS7COyZisTpfM0qiNGpZoyrsS01P4/r
c49aDtqmOmjesKyIWME04nlM08jHQ5/sdPoQkcRwrSn/fRUSg1SAkJoDeohSOrcC7b1lGcna8nS6
Cq9+YwDPzHTmse7ld90tLIWxQZZXi1ecAksibrJu0uSOJese8y6ifm+YIkLPM8xNX9lkCo1MT3Ap
XQZ2yKs+oL6YAXA8gZv/rGcctcM4kzSVvJcpyLDFRUxQ5szW7dS4xlEXjNwkPgVqFS5X6dbkZifr
SZsBzY8iWQxUsd+quVobTgbao0Aeq7T+qULWv0U0zvGnHdua6snWp1eD34vuwATkWQLBGZIVs+ih
Swfla1N7T7OrUcRwD/Z0UFOEoJ9ru7VMBVebdZBBQ+kV6lsQibEb3LTwR/BodU8VytWe6eiup1D3
8UX+qkNFJo5WMPZOS9vXHOQAiVCEoM/TUdr6xQpxy07s7msPJE0SfUsTeUu1NFaN0d06QdPlsp5c
BbNR4GZja9VVZ8ccvwxnHPYKn1sfQs0p7PqzDvKrzDzQv6qgbt5S7DmTuFRWr7aulmAkBPeUTFnq
IxUZMak0v6pF2Y/G11dRaK0kCYTbMlF+5Kp15k0bY4YBPhfvFnGd2z7hLxqrwU02xKimTt+uzeJv
i7sH+1L+ZrvzSzvAgTNcvvCsN35FE4eg0Tn0RLHRQb92lvFCoHfozymFTklgZTd5uzFunuIaPwdX
Aqns4j2y+4++JrSM0m41hkBTasl+qe/DtRM5746R/4us+YsZeQSOpbuSNv/kBonPSQGGQWiB7/KG
XGkjv4Qa5bsthB9QtPk6EaZJTc5aoz5sB7QPqgj4rR1zD9fpfTLNSQafzY3hWQPKqBY6QBvfe7TD
/Ptp42Y6dSoeUZcSYgX8fS056VcV1QEl2fhBJYVhjIusCrlNex3xdoJxbleMEzJJ8Y/FG8dUnCLU
sj7GJbhDmgkiqeEuYoadjIuKMzyL/eBdtYYdl1S47/TvKCueZWqFzJmZMvZkSzdTMxEj2DSboCy1
VZNpHxJ309Zyym8vorw23eQSufWhLk3r7DFMAZLI6n+2IlhVoERb18t9p/Yo8q3LECCz7xqFSDCX
vvQklYbkDQQSUjiJgLlBq6psHrC+tGLmpFIwycIa2CElolydSf5ASBBqA9snNCakYZp/zM69Jmqh
LFnLlPHEaJGo2eU/GJCeEltPoVy2odxly62NqxCMoCKfqoInmmkDEggzZeY+t94iPr6xvYlXAbM7
3/W8racBh+9BViWB+jPiYd0WWvVt5uDWsn/SsVJfb8HzNwFgYK+KtU3iRMQFF5ROS/kM+x1g3sgm
QyXQNCuPPVg2Mfe1/mBj0S55O14m+vc9ev23BZYZls6m6+CgptktGtpr1NlUgbpf5SNOezd7Tuf4
eSoS62hWyUuvXUdvvANQLOmAYuADU76eiPShZ3AOVRl/DohbDmPabPImvUzpzNu0ifQtegvnpJdJ
sCMhh8CvRdKjmR+pERU7ys1dVXQbDIZnUkyrrKXlrexrhrBxY6fRWw/ChHOVmYz9Ds8l2mUZ57UX
h74bDgTVJeNTjLSTw6j67lFodiGPI9nWTYCw0pYJMG8BQB6b4srKax70GLhnZLMLTrCyRc4vYG57
K82X1HvkXpM7X8bB7H01jt8QwgPp9qcwAzjCMH1579+tOIyfmQTx/LmHYjzHknwVJ2m2gcfARiXv
4xy3G8BmiWG5fggU3RwRV2Vueeh7ZDYsLTdRRG6VC5dOS3Lw1zjZEJo6vtvGfCCy8CVETz7Jaa0T
s+Uy6mf4HuXHqXyLZ6AdHqGmbhHVJLFhIlORudaah2H7qQoEwWI2Pys4EvQ9xUbKpGPOR3BRG1CB
zoxjxyo/RFax58/QRCZ9Q2CkyZxmURfXI+zLTHDZJ657qanWF1mMdayWtUDVq+c0QjHLMnXZltar
mDMAtiNGCZM4JFJj1ogrDGpXYa6UCn6BYS99S5NfmF48ROOj98+xc/O9Y71mJuSoDJO9yxTygXie
LpqKb7luMd1pYn3FY/g0Kns1mjlpxW4HetAJX/KMkBOzor4pzd9p7DJuEDqkGsuqkRzFhxyvKBii
jTF25XrXYDPYDAU0a9dU9Uqjx0j1bU6qnNbFt2z2Ym7HZNlX8gtzJX/R2MHEFaqePth/MxPTcsKI
VAus7MT3hLbSJlVdMsGnyceQ4jIIGPV9a1T9CeXJrvCKP+SqwY0BxBRa4jHB/INz4t5R4W1brlZf
p8C2NfUbjj24InbrjdMiax7FpvcgRWYjBbJgRrKa8lf2aPj0l11mDdG/yUvEoB7aErOmOjFz8hXj
pPLF9O0aNF0x3iiouk3HNmH6sqsG2EfW1Azw0oXKgtCEOFGbS7vscHaUDME3rU0sejKzZ0xKyjM7
i6EUU2liyUcCHBEqK+C82h4TWMSE5q4YxBbgQAhHv0I6KCyd6Ih5C7krW1VdjV2phQkrJ/CppcMX
MympDPSmhl7+5quR6UddMpP2FY5wgFscOtNAt8hXWwkzvuBtySo0jUZq/NVCWCct7FoOHd5r8043
byXTPuZLKl6joRjI7IveVCP/RWl9Q4Chj2DGY61vrnMEPYBTQRsQmHojbER6iBiUrUXSdctaQ0ap
zl6nu+it8VX1vHl0/ticqLMI1HkCSviUabrFAJpSLO2aT1G6JoEP8YWRMij4Uk3c6Sgbx1dBrecj
54dS6tZ3g3XDLrAclBep9Yo77ycBj3Ww8E3RC8MgNxiuM0zFfTgM7lOSmieP8f8ex8OXhnQMOZFr
JNeUMYjvTqLe6GmUXkPBynZMo5vQQtvaawXWlmZxjc4Eo688yVQlbZvoqZBcNWno7ey+5PfqpcXz
0OMVAcTz3dNoMjyKjqhNKmDRAQJeqyZxw3WpntLn0oKbNE71qQq6Fv55BSAe5CTbfeYjrGqPXLH1
Xgs0PCXohCbRnbIsKo9eobFBCo25wKHXeSENa25DGUl+8tSJD7Y3j0tHme5NG3kBQd93uh6isNRQ
+Ljm4191OnSrebDGJ4k5/Zp25i/i3vQiO/NeJqsubf6gCwwPkz2e7cDTbuwwvis5YqlZPuvt3p9s
wzuVaaVf2tgLtz2T7YDFCjS74VyPgKVCu0Ka1TDGiRDcbpiAoFBMEyh9s1YcO3D1JNLaIYiosfJI
VmdCI9K6vJrLy+OjXughfKMA+vL//vNGsxYWFgiy5EKX1b7UEovPjILfVwhfBCKcuzWiJEr1cdf2
Flr+zghhgbEgjCIvOGRdE+1qj+oBFToWVZAQ61wY6oag0MX6yp/DecTGJU1+t55tbCj5xUZjSLrC
buPiUgTtq3fU3Es6GoSENc9z/o3qn7MOAVyqFfJ1ymf08ubSf7eO/WoU3q8mJqegb4353cxYGOgi
hU9fVPM7GY77Ic67ezw48s1wdw8pH+vN+NkEy/H4T0pXuOdhIssOCsR0h2mwMyq7ODo2KkTRFObb
//cp195Vq533Rhn9c94czFAUd3t5QdBRHhD7fOsIJcxJWUDi3PJkEoLUhyMyNeGdlCbDq8qJ1upN
EyjGGGwLVJinoPCsA3Sm1zydTbmKclDSUYEWf3ayi9dZflwL4oLmwD7xxPMXO3LuxplDhMH/exn7
1D31iYuoy4nnDZ4JZpSu1R0w5Vn3IlXyKhy59+rc8Iu8IYtZFtlbhbs9DSDVj4OevQFUuVrpYD55
bhZdpdG/1xO/eKkrQcSUNt5tSCzPRfCRTvN4byc78618bLeTkTgXzSix9GLmaHv3Xtl5UFHpB38F
T69rZfkRDiBm7jkFl1m72XaWTreRthvs7UXK5KAb2XRUJ/skS+uvKuEidJv8A4PZsew9e5di9Fjn
USy+YsziqxJ+Na5aB4GwJzz0dS27q7h9zkz3z4OhgUBvsfm+xWmJURVIgYORmNE/cSDhOjVs0HOR
SPYEJunnx0vHm+i/jx6fClYAqziu9oJh2F4bPA8pFEpkL+/fvCkKL67HtstG+rBWVmsj39PTLdYI
Yps7ObwbdROjiVb1QVrdJlKVOuWmXV/+78UJeFMX9fLzFgfhmgKNyP++hIs8dfD0S4Nu+FA8LPIo
Y1taI2gG0jIjHyPVRCuAxTIbuu6MZmmjkJZc01gtP251kiErx5VeYiSyPRTjSKOy6Czzdo8lPdxb
Zm0ftTYS7ubxYR8Xfo6f1m89gBFiKNOJQ5ALwgbHQmTZ85QhvyuqKT8OC6dFk8E3FCFyAkiAPkGm
I2xd+zQqyAkbkl2BxKMUWPEsd880bOhYkgUWhKSqOtvTaQqKghArhrP6aABMtYuUzBBmZ8RgCcFt
89gk1HF3zHErb/WsOiOsVz+GaV+c3JLPpT5/lsZU+Yx09LvL+YY83d3k46ztDPvq4B9654dTWDLG
4Wwzy80T60OkSsezStD8pCl0xzWTU7fwfo/k/55sbOMsFyZWhYGx7Yt4gtUbdJQNEW1MXpWLi+UA
6ge53Sisp6oq3L2RU4nn2Pp8p8jR3y1/D4+XUEeCo+px21rw1PTFLNwb8oKi3iCwDnNGGDCjjWPs
eULMrZ/hV9mm3dd/h0WGe2AeUy74JIMJWzMnWCgwNYqCtU44lf/4zetzq1Z9QlqxZZoI/LES1Sd2
V027NxrxnuJMYvll5jcWjdam4JGkIpIE640mHnFycRMtiTbuGI0nHd+NT8zMGmca+h+WI2RAEfEg
DFyvIPzHdQI9DkS6uiMgjxCZ2eEdxRzROiEXuDeTIBtpwve0JfYBVcWgnHgVNrtKXmUjmuf/Xoay
eoqdEvlwAcg7qG8DM5Bb0sw68+zY27Xz/CUr2LOdHRQ7g9KPSZlzy0nDRp6jBhTDc3Weh6TkJBsP
SWVmpDWTERgaWrTFE5Dvs1ocB9PU39dW3tmnMK7nlVsGyXksmxq5ovWVVgMDQmkO7J3kayPD/q1y
mmQtwfQFnWV+iJi4x5Qr1SIbYAdSoHwRNmsjNgtxp6l3J2XcO/QEBWEH+TRHU67btsoOdpe8w58H
ATEZL40Y4mvGmyiE9/I9Z9YtYVx7CAXbHTcd0g+LGmtDaEpBrHbnh/OcAfV3MxpRF1svhB2U5nzq
kuSyn4dub42mXwJbOQwzPRByd07tEo+MKnpMVJOxTsmTvJU1iS7T0JIwVtbNTqEEv2aIPK+YSPhe
lP4XhNW8wYaA0IUWYc3KPD83UYUuyWmN1QPHlGZueGOsh6OUQddutif7tYlH6bsutq18ytNzreXe
rokdSqV8PFkAuDY8jiy1km66pu475sXhUui25mcDMtE81cSZp5BAtvdOL7ULhWj/amqKprp67ieX
GBIDe4OQkY2ph4Dg/aha4T/e9iKbFcu17retdSSiJH8HRfFrM5iuEF1A98ErZyCE5JxYkinyhEa3
TC71gnTAh0o2zuPwScEvqAVXxOCQICGwU2UwtKhxovLJEqjOSxPufFhOvySSD8P0sg1Z0RDXFZyo
mdLuyFszC/gjSrCPGQ5Rnuq3Quv+igxZVhWa4tzEpU7F2NgvRp1eIpzXCLPANlhYV53axu3hjekR
bEBxm5Mo22gobFD6YzSwRffPqUy0WPyUl0kv8ouCGLFvcvPeG9iOWoItd03ZB6doMElzzR42ZAZ5
PTAT6erQYUo4zRQTmGglpOMY63+JxmSFhcxYP36xgdvfTX3AB1/nM0ToidSPyc2p0hyTOF8twEDk
0QJHSiPUdiqWw4ExqN5O59GiAktkgGSirf60Bpd8SBPwOKEUZ+GWCvifIWJvHSUuuBKy7LkK3eAg
okLzcRzNFMUDBoipxYgdxV8hhIuXMmSATfG34El1i/wUU8B84EXLk2UlzAmd3HtESU8u4V2txdGn
eWaGU1zYa5Fl+nEkEuhBVRsjwBWCkeDj8J+iOfXtlufAzZBahJ4Sp8fLaEz0315eMITxKJNTEbOn
bzR7F1nDJxoOzGFNxBni2dCRog4ts2uIY8QqEfjlOJ+H5WXs3PbYMeq0A+gM9NHOBGCSkR7Bt1fJ
7E5q1EQhm6EnLvp2NeqyOVZJ/pnBKLvgLimOBVof2JwAXpUbEY3q1D2XLAoKG7cfCb3tfJ3KpYwe
whuwH+ilobD+631amGlvBfCLxdT4DtzAvvRCts/FvG8k1d/jyBmj9mirrt4UInsKpqA72ObAYDBq
xqs+JOiJOYp2Xee6Ow3dKwlsTI8Zh7GKCfJ0rVIx7VVYnWv0AHck4MC6+VO70ESH3hSF3BW1XGUR
xUfbJ7CWl3ictslecg6eNYam4Z2Cpt5mDfnFDjhytEjTGbOLtquC1t5iAHHuvcsBMadLT2/HNJsy
WktpgE7P5LoLeljKfXQvAuqHFndxmTj+XJOq2TZWtDUX+sV/3/kYD7/G5QREvnubbYMac6LBAR1B
HuSjnNOQB9cJJreiqQhGWR4ZgZFjny2fmlkf7SaNfECkJsGJD2o06+m6qYsE7AWqZmG3ioqvhF3W
Bmg3O4aCsW4g0yDYXVaIvnE+p2fWnskhrIuP0mJQOUaueUxymZz5P9L+1pV1Ja8dHHbWjZiB8ncX
p9wet2BG6w8Gx51QzlfBHF4SCF4elNh++Bpm5TzZJfMLnUlliFHv6fHMOUYl1onTOcT6WvD+deON
LJrjoI36x4CgCiSt9YKJtnmymFQbZLJfMOcyHFvwNjLLs3Vdl4uKF69IjgJZ5OEvIKYwnLxs3rs6
0RkTDywDwWQ8Pz5qo/Movxcv0CzD+AnXl7wJylICGFH11cVpzAKBzOd//zHyOMBMYNeyMaeNH+1N
kjb5UWU9bFui1NeTru30WJpXSUAH/jfP3Ce9Z95EW28nmrMLU7RdWyfVOVmYeVgQAuIN1N5yGkoe
2Bbrom9S8HphetHQCHKcrWdzkq/kFrgnTD/Sj5ljf029s+au2+ReIZ9dptI71WEWaGRVsa+Mg/Nk
KxJ75qa/uUmZH1xq+ZXow/72eKmFCck2/yE15tnKHXbeFJeeGG/EagSnfgKk79oobbypOsWyO5WJ
XZyaRHnPthy2j8tgmOt6/d97VZXWJ2yzJ0Pj7SC6NH2tyQxa16HhrtECWzv4n+nBhOi+HgFAoWue
oBM1ynerAcK5yiDrjDzVM94n8jIEK3OvpfiDnodc0ijuSTlrRDs27CxsGe5kMSd+kGOmqptkcVI1
4fXxIk0RXrvQmo5N2hxYuurrsmqguyQD3M/YHBFrGIn2zJNHLZEGd08g0RMKrW/pzDULQzzTSS3m
tRZ6pLj3cXo3rdcMYBwKb8l9CC2oY0u6M0qXYUpVEwhnppY4KcHKJxHc1Q1DpymJyoDIOYDcDof2
Klre03hgATeAwACbLv0mbNrjHI8ZCQC8SJV9cShAjFdxeqqcst561Yy5Gx3G60TVoGzFinR02201
KG+P7eZZtiI4KYMO0EJ6fWzxnq7i5SuZiwivdupfBaC5k22q6CXGbe7XRk7ubN8DskE8tUMyhDJX
d/CxM2raOiCAkL6a2W2Q1rUPM3tjRx6A6qDNbgChrw8QVNqDZ497fTrFCtFWGVvOrkvZCcgMTL7Z
FO+1qofwYNuVi66iL/28y8oTIjESKr158DV6p1Wlun5bMTktSiO/5rndP2N7qnYLGgbpkHEJYvuZ
EU/7Ys7MMuIk+6H0Hb5SvEmDlmUA8TxuVmhKmpjovYysPorB+5cA9z93UU1sp8feiv3ufCgClGZ5
I6K1mNz6ZrUQ1HX8mcdGRsAuptBk8q75WlLkT0Vgu2stMQB2Na67enzrioE2Y8osWj8+xWDDiVZE
zHk7pBUIkEh2KGgMlcTWxPd0wXPMuN3wCKq0rVMqnBL/tIkUVmpopwMTbqoTEC+EW56iBdhin2Oz
TUatvfUdRDEzxOlRdd67aVFWdHR7azG7qBMWRb1vGo08U67Js20G8WGM8hdZl/s08OIb0W7hqzlE
XEBtou1EhmSwFDMQ9qiryXyx2ce7cq10I/5ERQqYAoHmdRq134lstU1OqOltcKLd40DVwE6mQg4M
IJ4rcrVOkhjjsxbJyzxoyzx1+SljTCc2d8paEwhDZmW2rw+6Up0dBm+0rpCSrDNaMDgTjhVeLCNm
t++xLUaV2tVEVcnUfErdr8DWqF6awXcMTe6zWF2FyJlYdXwNDIQsXeheGKmQxTu1pypPJOhIXWGy
eNYVMTLGMtWia1kxMdGuQnUvXhWkHJj2Zysn8p4iXMf8H3sW5Qf6WrL5Ho2WUTT+zKAA9wsM/8bN
Fs2mlw97wd7yNBoulxrnNMNkcI3m/GuCZr56YKCU4d0qUw9PeWBHR5lRqoetJLkv+6kVAS92gk4a
hGy7sbO0Z2Fbek9GECcXjzj2BwC1MXrADNa8bz1UOQjjy/VA63J8cNtAy3/Vc8OmEDf2pq3d7gxx
9D3CAHlNlhfZyqfRaopjDU/EDIed6WQ2eG9zADG0DDLx8REy35IG2Nbyb2uU4BbSIXqZvhV2jm1W
8Cc1Xc0nIdXG6bljKjicUye099pkRgbzKWQPKt6DLg9vQJLiD99k3nyqG5LgDEQH2zwBnfWwIhdT
EV0U51pW/Hage3QCbaXfith9+r9P89rqoe533n/ks1TvvV3FGhcnTxaQz+IXqqvehIH21ta0aaOA
tPALtVrf0jt3Z3hcvm2KLLlcCoo+rUNQBAmu17h6I7P9qEUJqrDsZVGsXjH4x7fHSzpREMi0Mk94
krU3xEGrXL9pnRN9A2xlBRu2P0aKN5EINHsvypExG1lbQ8j8CMYVFAFsfxDt8WZKzas3pdYH/F4q
Bu7zpPpj8FMPBCA0ddd9sqHmWXU/nRbjaZUF+YvnVmepR/ThTTEvYaoWyu+62dt63zxnxXp0xNKn
TPpXqZv8vjwiwnKW/E7bv6aEX5BwDsyuRhLgRnZ7VG4dcu/Y04W2K9yGFni4QKrgiCgcM44D1dDU
ms8mVP0hQF/1FNMc+1nmQU8brfmUxsE/JlVoxj0P0hqHJocx+jPRRy7aIVVctfFoD3oNlgXGsqZl
7IaohsnOtQj90WB65EL+Lpx6vtuxeQWzaj0JlP0CKu5/n2UYZE2RlVsdOsHnXNwZoTpfha0zTB2z
YWuOrfOlmA3BnrTfmKdhU7U+wOD1m3JyzJc8gWqosT4/QTEAA8vOU8XZl6lN9aHBxENoo7MpoPy8
aPig1o+P4oRF4eOjgZEf/txhY3XIlBM7Np4fL1bcoBh0UDEt/0iNbnZd9rKNdFlS1t2JYjG/d/ms
32JubJW0AE25wamWmwngQK+jE1teZg/AALPozqemeB5krm+tlP0/HLsSiQ6WfBfNwBmJkbNKLBAN
coi8Qx7NAicNHUE3mOx/teFSuuNZzAg6LYNyaFQHmtPkZC3VRD3Q9nhN+iohHn3BIPnAZ6xRDICo
iEXWXdKJ6ntgP082Sl5v7RoFuwklBSuE81Njsbn1lNJV+JfRY/z8eGFta+2j5RtyCtO76f9GB8tn
rIX9s23iSYyY2D+jWqa7XKqylKw77g7ixsIk/5OihWXG3qZPNWaCNX3tn6GU1WuvqQ1qOeDTWeBB
D5Nyi7fxZqM8c7JeIWou17Pu/YwtWfGmE1Yfa0tRTCFYde+y4y+xGkE6lMtDQubLM+1V+N331GMN
HCj0CSTp2VX+Vids7lEcCGTUMaJCcBX63G3GkaiqsHVIF+E7hAAz27xPQ/AF3YT8I+vBDfYoBzeQ
V+3zWKE/T536M8Xd5pvRT4Oa+USSbGG3zTO5QiUWIurgvmyv0JBpADTlWYi3yFbWhX7WdPc3tmVk
uw6qU2ZvwaYf9eRUj16Cmt5BaDxwSvdVTqxsdGIltIUR6x2iZVom5qjcPy6ONkbiElB5bzKtPPbZ
MH1aekG8ee6x7qC4SDVIze2sT9z96PRmy0N4jrH8iAXL4Ov/6DWgkGH0mlcbtSRkk/xkiFyDxb2R
dTisMh09wDSVgpC5BN1vR+7o49PeKGCoNeIFDBc8RJdtuk3Gy3dd9U+x2ZfvQ1s1u/Z/2Duz3ci1
NDu/SqNvfGOmuTc3J8Dti5gUEYoIzamUbggpleJMbs7Dc/Ub+MX8Uaer6pzTXW3UhWEYMFCIOqkp
I0PBzX9Y61uGhwy7bpPHyJverEbYlya1l0C/Rl1yQjBYxhvRvpyR7G26csy26WSSYlfiDFnmolXZ
NHcLSIa+kY8ZdtjcjdIhMg4P1yqIXb4kbI19n/PrzI3uJP1xAizILDTPWvvNTKZ36tPqvkXV7M/N
Dced3gPwzJES6+amcTlgjDnWRLQxG2cQhWN5gYyrhoYMGDIuxInJ8zB73xPDIoLeyX82ULNC8uVA
Apn31O3iHjEFMn8T5bXy2Si4MAbu6nKRQVZ++ibK7qqvKBpNi+2DV6fzqVcupqPlZc3d8br3gAxZ
SOiQw3Zyp63qHVsIzsAyPHD0eMeINe8mnN3+wWRuU2PifWaJi4BFYJEPGxKyGbHk2xk37u2of3ms
wNZwQoZnigDY1K5bqStv5Bccl2W362QZnwEcxWcvKNmU/u3PVpc81Awt9l8f+tvHv/6rjFp2KgZY
JT8Phh0wGxt3kzlf/vbgNoC2XSf4SIyw3X99PHJ64oAi8cskY8zYTwyhr0fUy9eT08hD0ClxD4O0
f+reaolCEAcBTs26nW55pdnWeWa24lSrb4ICZJLf+vGPHjzSJoxUehALL79umz2mr705UlpARLHv
gyA4c3OYfvQsQqkzBPCx0n8oE6Q80vooLXwVodmpJ5lwg4/JmncE6K+vfhVJvjp0o7sr2dtyuaGa
a3xGhl9DicqE+zHhibmvLKO9S4Mr8R0+dfdTT6Jfy4RpgnBKQqIig7eDAxeyZ1b39TCYI5wNBLa8
4E+MBQ5+2flnd3kwelObm7GRn7wvFdh9WZqb3z6DQ/qqGUyM4H/9anBfM7iAmTKkb/Tt6M4fDDzk
4etPXw8VyOg9t0PNnaYUGjsUWq7aGa8dUZcbZeG67HH+Ih+orSNj87smDdTN14e+HrIyElz84Hb+
9Ak3aJ+EU93UGvS210bR2ZitEOJK9uzNVXfszV5teXVnCi35OSRT9YJ7ien/HDqHys7zl2mTLfvL
Ujni4Nb6lmKVybAr1X1j9XTfs1DfUczwDjNM/RS7xf1ce7uy09Pr4PjNFqs2i214fQfYdER6ltHD
PJTco4PJ2n1V1wmJUeO4LuPQOrZZhd6xzYxVNtWBwCnKkc6s6kN5ER2YLAi3m5BJwJH7hGO1GO/q
ErqNVT+bRHYZIfCsRpQPEFmataX5E8hRlt6Amlihz1jGVkmtbtMkXFem9Tk6z4z+aU2lm1xlLS5A
6kukySqxEMz3ydGSSKcNsz66i/uYlZaPjjBbzlQ0qi5jhDp6oa0wseTbjINVR3gNZdGYBpscHhpG
0LneGcm7xSZ4b8UeoDs244hWNpELSdVJcJ/7lJsemjmW2xg6NDBF0CzltWk1t8HQImlqIr0uyaFu
Wy6QcggWYiCSYNuwVlPlE7IdxdYatWQKZ2GxpzGlQ/be3jlBxTJ8+UbipdeMKNKtb3g/i2X6qTpE
+az4152o4XbQGG6rhpotiuiRh/BjZP5tU2eu8QezpQFSXPdFdcFxBdOY8V7g30yWkQDEJBTcdNJD
rECWsADVx4zwag+myhIQDqJkPDHD7G9yzGtlokiA0nOLMdWV6AjzaDsTT7bpkKP5ogGIieHFSSig
uJO9kfpc4rRFatc3i/VTTS8B8rdVYQp9njRS5VC1/b7FjpwN2EIZQB7HRuV3c8txEbPP1YpR2GKB
91Vy6MmrbDrCdcNmWLfU6avZsqBgxNwjmb9tJvJ4AhJHqKkB7JbhbWdY/skkYER7HUCVni4/1ji1
qWaYWJrjKu6w8UYusvOuPCTCvCpHgk+U15DpZZtgfYiB48DH1GVDo1+3efVqmgAksr4C9CJ1sA2U
5isYbRqC8PFUr6MQDauDSnp0LPVqmP068Jtk3cwJ8GDRHHKUHPsyxqHZW7cRu9snLyJQOJo6Zm1I
1y0X0aLdBrdohRl+L0TROTAW6RV3NJqgnZkO/qHq5Q0zmOyKZeTKAMl/CMo4PvSVsanpaTYeOQMY
vcCvzRkQkCnwXiJi01pltdthVu4+1iTd/wrwjd8HEC6HTseHmRzTlfL4J5Nt6h2LFo9CmIhVtsi+
8crYLfYpILSbvnDT0wCRsQ5bxqWYjqqpA/cSuiPgVtbP06ouxxr1RHoP3YDNVd5/gLF7BcIxgVC0
2p2uxptRY5LDIJotHEuBMmszueOLpyLIiKnrLSrno2enTwj21BbiGWdRT+E62L9oorZS2h8OmoiN
T4rdqhh3ak5JqeubdlmSphuHJnglO62wkuU70+qDY1AhmswAxrHpA7cIgpBV30wRZ+VPqcHquLDC
FxyqjBrLX+SxqJ07yO7GQkfqKmiJs25/4Ti3v2sOytK3ruY5eE5yzKL1xKLSxoh5HGP5YrjY6ErH
vg1j8mKNAQO2EalfsevySpMb5zMo3RVjt3ej/k5DFaYsznZpjc/iKFw/vfHpkPTsnwRt/6sVtVdJ
S7SZ4OwFFcX7TVW/Gq//FaRsIckM6dZ9SCaGnqor0AJvkVu8j3a2gEAWMBLU9XWEmutcLpeCZ1pi
S3ol1paKbDpgwM8zt+WekIlt5z5q5gc3VgKBP5SgFqDY72RUqlMcBwinidssUhJruAFwVEkN2caC
91Wh03YmHBFmn2WrpiQzYlAkGfTrxtHvRMNcYsvRt5DVmRknAI6YagCKrNOPZgH7OOwRmeKKaiNq
Fwm2fWhNozt2g3MzFeqkBTJ4dkS3noRTrvw5PrTSiRd59+JXpuQACorSoD93ZFOt0gTpt9nn9yTo
4HkP9GtfocOYKkygwdxXm0jK7VwX6gj9ENFzcl2AHl/UPJfRLW79ro232gmv00p8Gox+tsWg9+mQ
Gcd68oKjw6XHUIcobQz8A5OdmrKjHBB+d6iRAa9/GsAfQX/511XrxWjSzWfeSc9VDLcQ7dzOc+Cg
qEa4XGoDYZgsOppGEFcnUfGpEkWaYcMT6fIPmGuwCuN1UYWYqYUEt/u90QBls7x7SCvDP7bBTVXj
tMYnoteoSlEh2Www/BTk4Di4N1kFkWYKBzRwnDs769ZouHcwYwrvax+tpGQhT70nD1ZjZAdMhrj4
o/pkZoV/IfCJ2HWPsAZ134UkQEBWP8+Sa03UU3I2RuNzzNobjfvsSpvER0yD+NRF8czkBV1UkH7q
rn8qljzHWV6sCC87Fh2tkD9TES6kUwvujU+TnUIyrquXsQVN05nDD7IQ3aNo8KYNfBxjLVzbjIpx
Flw7UTkd7/y5ZBHfmsU+d7k+3HbPhn3rDrG45tJ6AOhDl5E1NFkThgIIcYjnr5LJGI4JkjAvKZwD
+OmT4w4XB/X/EZ0CXPAgPub+SEJFiNOkNari2MUx2XQF76UUN+o40WcEVX5JB2eHkeFjDs3bttc3
Iizl2WvSY1WHeycuxLO3yEOQ6WTIpeNX3495UrGxSfjcwxCEBUMrjnU0c5IR7qo04mQ3WoF5kdPT
JCbEpdHJdk3EiSVnsLSwKEmFXgR+umHe48PDu44bej/GxbsPxycxOndrt0RIm5JpsyzbK09SeVTG
YK6DKURf1trbDnfzWWn69wIclFNL5CJIRvoy/8WIsL/0BP9qRYYCA6y1v9jxEVlu4LPezQ7xF7Ob
3PWYwILxNLfvhSZEInfUrsnJS87C18DUH4U9omYCi8DoHS6ESC6FqdI9C4VValwZRseA1wizrcR/
ccWm5a435HcodYlXvstEv8Zj/1OPNsoaLDk7hrUDYubpPNQgYt1Mf+LI+0ys4g43FE4EdgJ7b6Qi
7Fuf9b4f66MYa32kZmKFfK7wv6y0D+HHqskXQIho7zx2FY96lM8CujBW7qLeMF3OAsDbRVoGWJ7n
e8S1OKjTYp/GgEmj3iOOHlG0X/ogmYBRbKU3IAKzUZDZqlu3ejyQhD6tXUE+TEAheE9WbQlzB57l
uEkTbOWsru5iAQ6hY3y6tu3wuq0bdRiM/sppyOquvflU50S897Xv3Nia6e18EyGS/egH4w4D+HYg
juap5eSqFwCldB55WzeXCpn9nEH5dXpvN3y2oWi3UgF1aFGRlCiF297XBy0xqyiiK5Om5KEicBd7
7Ixf6+xTXK3atCffQhNOaecAGg3zzQu1uNF5YN6A7249I9z7MCSPokh3qKkofab5ezRDGK1V+orl
x3hQomkPIWKX1Rg4zy1ru00aiHsGCA5iNJsMYWiy+6nxwCkQieNylexZ1EI31pBJAmscbnJcrXne
Wkfa5f8aDSyGCLoEodIWO7CWw4F82W0SkupDLHG/gjEXY2o3GIjYA0J1YmLyUF+w+lmPTqmvexca
1mhtUPdICznvKG7GIkr2Rewe6KV3BK+yXGGVuQ9TUhTKJco3oJFXzByn3X+enyUc0rHKbArLYolo
ZD7kWdKBpOQLV9qQ75bP/y49C+GVC34Pg3Y9kzTjdYBzopSQe49EHbZf6Epc7oiIBsNi2/BSo25W
5qnovAc52e9hs/ZkbLE0Q3mSxuPlP3928t9le3mWbfIXCAs7pMMK9o/PDlQMvc/U8uzIVl6nCcHN
wHqCu87eYS7kpWzceGfn5jZP1XQvrBZlQ/xsi+jMbcfYNRqqHtO3E9YBAZqFk6SQTJZzY0/8h/k8
4+PBi6z/N6FkSvwxqpdX1fdMx5Ou61im6TJG++PzrhsH9E/Wgd77WpjAoU0v+L3Rn/mTc0Knld9z
OL1hJS32MxXWb5oYeDnwwQxFchDuORbX9sAcrp52xlQ7x8Hzm2M99lvUSOmjkulj6E/5LkQ3zNKq
23GKd+gdc/Mei6N532HsMhoYdDNmbVIsICOYlQekkTGkafenrkgGvMSNhP1gRxu7BQmKWQkYpCLO
oCzBCwRefELwnV+H5TxuKlwUFErWtguq8rbtRPPAC6AAd5EAYWhAX02i2YULJpSZWcTXMdzDNfo5
G+vkEHNkjzBp2iTmVITWtm/AcsGQw/tUac/jt2tDZauwodNrkRJfQCZKY7EseOFulmRFg2DjbJCp
fwwxBEKcBWnLz5D4nKRxlZRWc56dMrpS0RSuo0y1O/T01dHWBgz+5eHrj2DUvyfoGHd/+1AWFdGO
2dl3WA3sxVqydBeaB3lUy3d9ff/Xt7qRQ44BuTEqmKMbZ3moCizAUnanudZYMEpaUwGme+NNBetN
1kycAfJnNTTeLYL/VbUME+tw8B6YDhHuIYCdS7qftG8nIOk8ZA3cic5GmY+B7fI1+tLCmg6iR0oS
MsjYjkaRUYJ3RJHEpFOnJd7crwdHOE/okdUVXqlki5unhLRSuXu/MX42SZ/jQ4b0Qehlefz6o0rj
m4l1jNeY43HO8/uutas9s1rmqMZlbsnFmi157n2koBDEfghqwcMUWRDbhU5INACzPzaTcydrjXTD
I+kB7ERw+nooqgxIhduANVWRccrNkprYbEmOoc66qwdtPcUAFX0jmR/mopAICme5CamlRBS6r6Ev
B3xbIFCskIweObJqaqth7cQk12RMvE81qPFrcsqputWt1OfU872bVpbqtpkubkr2td21/tEbERQM
dQu41nJGWmrbOpJGA+Vd19PpduRdecKjXKNytkP4AU3d7liBBCSou7E6tfRlxrIsxeqVHb90mNxs
mcDM16MRFhcCxSrWh/UvoKNkmbp5iydDr2U1iONo+XhJ5WTcMy1hLco0dM2IMmFQTZxCUYlxnS7X
SbtcHcXWJ+l6T5Jf+dzrIl2FrLesOtf3CqwgnIyZKIUFJMBGyT/ZGCC2A8c5iVoVZHwyxgDrmj88
AfhC9RJ7Fhzr2yzELVAWpbuJnKWHiTNofY2LkG3Om7XrjvVRYrddkbzQ5A102drDSJ2gr2AdGx8n
L/xouEOgTplO86xQ8sKql7IiKMMpD62X1Afpa0pzpl97Y4qbSxw0eElLlGRB5bMxWT6WcN6QX4b1
pG48WhVKaBSgXlXxezWsa9fwLwTNpTxbHZ3QUPwM7HRkmX2maFCnQJEdb2fFC3t4+9oNhhDaUY0h
MG3yba2wRE70nsGSCGtpRXtiFs02JoXraswLBBiG+IWaYvoRLbh0v8wVbEEyu3sYwY09YjVGDZ4j
pULn6fnRJ65duWdvqQ85FMnNwHGzbiYDpudg6tvEmsM9ltlrN/ObGyuubYpVnT51EZeI0R5LlWcn
xIXJrm8882K4jDm82s+OlouKV5XD2cIFjiXVItSlTCDbTMfUS5KXbgE4T2nnEmMgmGqgd8COjpZD
Bt37lw+IwNd5lRjPxA2MMKqO3oQoCH6s3X1H7XvNwM3f+/noXsVm+9lHfX4XZ2N1KYTprlrL6i4o
GNV2aq34ZA/ptO9l/1L2TD76AbPw6I6bHGPmFDjNc1P8iBWS3dCix6iHrKQ+gYCZ9ZfW7pbtilFe
YdfobzzHPwaROMdEqNwEgTIOU+HVBIpEKzOwqB2gZl2opdjIzXQdYigM/G91v8vLbnlBl1WlhTHN
IEyB+b/zoWELnZIBalQbhsOxXh4UE7R110t7C82EO6hbiT3Ltvxxhs69d2k4yAaiVLQC0EyZhDEE
GvMQk4+xMRgXvBv9HsROcc2sprrK7WBehxNqJWb8KK3z/Kx4FZ7zIQBoGgTjkUWt/C3x97/9IxHf
j2XO//6c2v2HpO+/m+39h6+6+lUuAdrNn3/U8mx+/i5g/N+e3f/NAHChiD7++wngp278lb+XXR3+
PgX865t+iwF3vtnSUw6doe16rmVb5HD/FgNuf3MtZaPn8ZEYu6Zj8pm/pICb34SnfAWB0sX5R1L4
P/81Bdz/phgVux7lLjUZUMF/JAXctv8Y5OwSUMpzWIpmSRo4Osc/Jc8S3ctIFbkBFT+D5DEFQSpb
WEA5m6uxqq5jmZb7BKoTMKSFzwwgp/SfRz1w3qB9I5Mtntcq6rfEZBo03YCiUsv/aQT1cyQW4zOV
0Bb2NVipJSUmJ3QyIBCNVC8b3B1tv0Fu2dqX2XvnNndD2m5moyZ9cEFX2RYhPcH4QqraVaXND1gK
QK5wc07tNcvkXbRAsDxAswVULAc6lrdgskQE37SCnNVD0BKQtOIFqRXA1tIwtpwFtmUv2C0L/laD
+GrVQ+QiJnAkNVdvVTdt6iy4dbv8gkIEik4pbxxG61iqLnHmH9yuuEose89a4zwWoNNnv7jBHb0N
7Yq+iWXHmkuZw5BsmYkwr6DYjoU1IdxGVpzHhFvERVOtS+PeXySCUCA2nuGTpBSyFOtzScVRILgK
FrSxxseqS/dDAGKHYSlYos10A3hW3sE6SQ4o098zMXzvBoS+oBlYE2AZX5OmdR+SfbCyPhGL7YCG
PfoTxAokc1d1O2A9TO+sESCHwGZRiXzX+QgCeooFJqklwbosS1ZtE35k3dhsYQhyex0WWSaTG5VP
rJKHU5ZcMA4Pa79QPzLIeHGOv7JevDdsbzcq+nRd8x2CHjwT4wac7wkdyaNrZ/OuEMNjMzrfSVsg
uWIOJPwV4PUhBNNE8g8dGmfeDV17SsX8UQfFDRqnfc28KZ5HCYZwi/qLFzC3zZWDPqUW2+ADIO+w
plXSG9d9dEbrwyjh5THuqnbC9J5jVb9NPgsh39W3aNzJ99FY3zBe8DuRM8aVOgdSUHnq3jO5hdR0
iDvgVSvHt7tT0Er0FXRwYczGLBzcp8LEJY6Ye1WNXrykVCMuTgcEUTXbEAlGe9aM1qqK+Q+RJ1u0
qCuX19w0XkX6Q+Z1AbdtXuTyxABIS8Dyi3a1OoSDv/WYk8XThFvK1vfdKOwVwpk0hAZAMgwjpbmn
VoP0gKuDIUNNQd233apWTxUykjWm+e/WJF3e1ITXJD/x7925EvOnXz1ZMGZWE31B1oTR2uzs705X
Ppo9eoHcCo7V4J+8Mb3Pop6enqg8ykLADI+DPi0BNSr9aQ9IbftehbsZboSgUEGyx8RBOue+aJ49
dkx4p777st1kEbKg2Jj2cRBCSAnwuxA78EwSOypQQ20VuYeNgOM7Nf25VV1Lx96dChhaqWiYfoGh
A3e304W1s5ennXjZm0CuDYwzX4M+emkC62q0CFCMLpkJvKKCzo6z8qeVz862Q/m/Aof1GorkyMuz
me34LZWku2BcHoEvxB1a9H3oIU5vF4h3OLVIvkjC7sk093DMjqnaUhs/oc4okf0Om7CvrqYueSvT
roBxYP8ssihj9jJCxJBxzR4Xt2Y4+zfMW3/UspDbJk3P4I7ltRiaQzszoFaMx512+hEOGGlDuKkl
+GenIalxHLO3BAg4zrvoOWqgPmVYxrcozl6wsx5jiZNyCXnP+1vEkTvbqPp9z5jDAZZPaITBOTLN
pwnIRYRfgheIHis22JerQZ0NFUY3wqjTfeJqxum8/1Zjed36nbMhdLfmJaFr9TMC4LBj1CN+M4cJ
ypj/MM4xl8PKGwUGIvQmfcQUbKC28wcFeNmpHtqZoFQVBJvMig+1Do9hAKilZaJBhh+Du+R2rDtj
XXukYzQDWdE13YWYS7TQzRHI2V3H3hw9ZsdIr4QBoj+ndsTqt9BEgMNtA/qNuPdeGVej9Arfue+c
Aje+K8eWve0wPzb2Gnk11RBLwAApUmyhbWEFt7VM1m0toX2GiVssZZS2npVFpmTjXhNGQKh25QDL
TIvktDZqIvm2Tt17YDBBy1WO+VD4jr/pCblZB6X5LGqLASvyeVevrJyhskFNLRq3OXioZnvfvHUS
MJAERUEHNIN7VNb1SsxvUzI+CtFJ9uwkyYzdgIUhyX7ERB9sAjQwgGznHScQKQYB08qU9f5ycq2U
BfEJdNM6iAMoRYIVnheX3YVD2djbVXxSaddsDJrZAMkfqymwPzMELwO9/VXKpsKOu3hXaca3uvVW
0g2XnDBcI/UwXCxwpkfLyiVKT2/v5R60Pg/ZgufIVdwULNjzIbsxMhxX1KekIInp2sZNDD9GrgG/
nWsTwgZy8WOHPnUlNXJvAHHr/o5py23sD8kxivDA+c5zEjk4keEQXZHAdJDa/+RWcDFLtoRJ+Rjk
cDOIgSbgDGbLWtD1raX/Bq3yxomj9MbqashjhFV0RndrB8HHvCAWU7n15+4qjgFDiy75ES40Rgl8
gIXz/ITfBpGyPsBj2GI8cTDEciddmI42cMe4wZMYg3sMF+7jAAByNp18F4CELEBD5mS8+/QfCE7Q
STXFZ7lQJL2FJ4lbld1RDWNSAptMFm9olSLgd6e3ciF5QxkM90n0aQOq1MimEsCV4UKw9Kz+HIC0
xB99KhfG5cjUD5Zi8+IHHXx7E2IcAQT3GWjMr1L0/9fsj5P+9S///LPsCgih979COuE/lN82s8y/
X7Ofickos/jt333LbxW7EP43X2LssC1Lsq6Vf63YPfeb60iaTWpzwf/7/DV/qdjlN3zvysQ1LRVV
ucs34dtpo3/5ZyW+2Q5DVM+C9Y+Wl2L+f/z3/6DtCn+Vt79Ntf+p6PLbMi7ahu9Wf5zLGpLmgt4a
q/Wf5rFF57DpCvLzZDFbwA/N2S3UroBN2I83VjDFLB9xhIbWJqzsDL1WSqeMnMCIuREzKIg6Df2O
Dbicr+AFQT4iETfsf3VxM6kEG60zOQRLloZTVCgIy8wtNyapSJ278SwVIgcLDRunYz+LSoKxrLyq
VtyZ50C8YbaYM2OjzDyo3jCkmxVZlaMkE9MrBts5BIooIWzL/jTVH22fd3O0zpWAPrliClsFBLV3
IA2woEWdr9tFllMumQ1Vm0791ZBFIaj9mSQqznpOr9TaIHnrtEOgd2cVBwZkQYaGJinAg1mxX5sW
7u4gxMLT2hRYS3+O2wA0Ik4xdm3Yd+DYxUk0dD3xSQSzOittgfhHG4dQqjp7vWuFT6nLS/E6G3Lx
jTHoztLvCv+Ueg1dUIm3IYCO4sabJAEmjJbxjYCqCmxb3AldjuEjyepZdBtPtj1dkryYWG6lHPp0
QV4TGT9TFoEfZsDu6TAWIG4uwjS86a5zUzbynTG65FtbMuMYl4Q8XAP99NBugMxgBzZrb47uvG6u
2eGElGrJGUwNXmfq8RIOe977y3LX9GqDtxoi8uw9jlFcbXXNyBVgA5ULa4gGcQrHXCEe59lWbDhl
xmjijt+Exfmn4wxHaO93/S3ix0Qzsuh1fUI3T0gu3La0NkyknQVVO5BHe8Z/E/RFV7WboItKZm62
gUsiQuMcEfi66TpjivAEGchiAFWpLB3fwTjilF+JJg0DzLGQcg25rYS2rR0bUFu8mknZRDuHmFZW
9XqwJmtvO3NTnvFWBfOFH0L+8cYc0CmdlaN0Iy+TyFQPTM8duI0Bgua62Tp5NbgPiTEvEdrCZD1w
6kgiNn6GuM4D0mGQP+JriWRSVfEGwwHz7evSblPnWTfkP0Z7nnQfPyZu3w0PIu7jeEG3k/BXoD+U
uoOMh1SEUh1DIfAjyjtPVCGI/bYOyhXh9YZ4z7mRFrC99aSghNth4X5GY+aCfDXhyzIYzMSUHprc
EcYDIgBcWBDe8pG5MnHEr6ZTeXAjpqZTI0kfomFemnip3Z5gyBhYcAczaOJHlYMMuIhS6QF0FKHd
C3K7H0t94GfFuJB0Eol79IJ2gM/bG4IDNPc8UgcYMB1Bu2xH4jd/1mn9vRtszXWqR65ayb2vSbvl
crWMlIaTfIqNzetFQZRqTJTVJsTYZ8H5Jg4OIpmBTu0BRJdfLQMBGwZUA136FCuzK14i2VkJcUm5
TH9lcOK9F/hBaH/I8OwJsS5q4NjWChjKZF7bQUXsWa37cbjwVY0DlJm35NitPJkukh8Rg3yFQu8H
pGakGTDRUirkTkxw6/qRBadFhlJVaPfOMEEtvps5J8j15BLmcx5dG2djoupcYeP02rJDAOnPJsJs
I8r6c9mFpEKM+NGN97FB+/7WBzQk15WbR9E+qrBuI0e0YwK3RWL1yCCGtGLsKBsESEjxGQg+SVXZ
9UeCByi8FKWOhldYEvFwZiVSmziqib2wrhtaUaJUVOe5G5QaTn2JYnSzvGWHjv6nTPLJsxchVL24
sRHBdxfslqC1+tzupounU3foV7HsGjJcHUOY4/UkhCreWHYMgEQiYjzor82iX8inJDTZZ06sxNxD
WABgR1J7nyCmoyUdNOoER8WnNuwHm9ZExs6DIoWb8zgw+qnbjUU5OxNXIw4mkLjo4CIoyYixN/j1
R8IbUlhcuNcGKBMMURxzvhsa+AuQ+e3BgZXD1UhOjs7TClTppBaAbu0PuyzpBu/U9u7sr2HboY9G
ycPyGnhFjZSrsrCOIb5TjB12A/HxORH3UZ36n8jP/O4UF6wrw1WWAiSkhkfkxm+zMXANMiiZJ/NS
KS+zvktc194vC1EIzKECTO1rE81NekUkihk/1hEe2ltko214ERGiG0AAKOBOFiLO5Jrkqd47Eg00
mkfisnT1zLHImCAFsFTRcZWhe1XqQqhPTPzthJoWi9541/idms4IlsRnWBdp8IlfoWjP2hmw60F5
SMwHVDEdGLFIT6ABIsYUgpbP7UpxVUBchEvXZ3F465Ca3j41ja+iH4kDJZcNiC4xfs2efIlz89On
9HzP8A1i6zAGIQogJCw7tlWvJrqgHKdisMExgOo3NbRLoV66mE3tXsFx0NZsSpj18D/1e04n0NwE
WbvU0DNUU4iZQevMj3PsA89pMjvKkXPlVnQyG8ecuJGoJnGfy8masuvBSOwOfNnUGRuHUFPrugtQ
+fxIEtVlyRrjTuT/AIiTpOyaOlIHAOO00ApTf6ja5x5yesNEsS8m6FghykfU2Yko3H1fSxSSRdRb
JZulSCOnmYoiuOGm3bhs+HF9geLGumo+uM4sBV5Q2pErmyBriWPdtKZzMDcVmkAqP2IFrDnTRMGT
qMJ4iqbbg+y9qYe6n19dbTvqpcm9lsCnIZ4RPxHaFu3GNESvuQK0H6SPJbC5Aepw4pmPEWsXsqqT
XBv+mjMhy14SRPm4UMvAlUdH5LL/abuF9s+6agx+s3k/ZNvB5EcdiKIRxQ25qDJMVn5YOYIRx2DV
L1kfEi9LzjfPlNnZ6IS2u4I2HBXNzmcfp9XOSsZuvm3KMgJpnpAykTGda0wHSjwZeH2Mo3aSM6Nc
26q+A+4P2ruxhRW4JYkcJ/PKV1VONAY3hoCYcH+sTeBoSIQI9oKoYcqAgCUPgMY7hNGmQNxRSUkl
Mpi4W7p3ijG0Zpce716fs1hPa2gWMydIYa1KATR2R8AF3o4dBik/FNuJUJyiPzQyj8GGoAMwyD4t
W1eR2EicomXa6yxhxcOYNuZ154TqhG9DCSFh0cbDHI1luzHKZBZ3/0fapf+XlheCJuHvN0Lr//mv
7a9/+vgv5Jtj7/tDO7R842/tkCG/sYnwXN93hCks17f41G8bDMP75rBAoO3w6UfQt3hoW/6tIRLm
N1eZkutOSdwOjsl3/aUh+mY5tE++58H3sE1+9D/SEP1JpwLmxnZtWy4tkXDp2qxlw/E79Q+pPFh/
oU3iqZ7XzGk3/XW3yy7W1bRh7PIUboL1716k/6AF49/Gj/yb4Gj5K33bYzeD2ItO0Fz+bb//K+ve
HvMYTZruo3Z4rAYOBmYsEGC8x45W0N+RRT06107pp2A1pejzGl6FSvyfc5QkgSRBGUzVkgLE6pO9
n595ESk/ZiidGrd2lDlSk1bUGz9NGK4dywBwINdcRgQnDMAz63PYej7o/9Ce5GtbVzV24CjOAWPr
JQCH2Zftpag6A00uth/O+IroXcnlTcmR7ocBZW1a/S/qzmPZbuXM0q/SLwAFfALTbbHd8Y6cIMhD
Eh5IIIGEefr6cK5U3dJAEZpUVE9uxKXEe8wGMn+z1rdShtOJqed92jHL3dHEWmijEWR0Hwaz3/aF
/SdxhSpXXbH3dd7lSNf7NZcnt32iz6BV+/F96ZVNsB88lXj1pkh9ZDnwqjw29X5QmFTmht8eQ8Zy
q8+oybyNWgqZXtyWrPI/5JyD4iBeCDDlxWpEFRx8e0Jx7fhqFGcmUIV7Utrs4gjVaNncQRVC/D1Y
9eJ81CPn3bur1Iyeegl7n1SFJF0HzHx47e8pZKEBJt/vg1vC1aXIDcsSM/Jh6vlRh7ijQZDa5ayh
M0qCowRTtdwZbj6/oKHLESyMmi74e0on5bNKyCcV1QBf1H7qQFNsEqsNkoNp+unyFEoTXE7tagco
s6X5NeACjAHScp0Qr7hkRlxFcPDD1ads40HIFnuiK02aAUvsMJSBATMwyCDHGFnqfSMm8r1C1Y2T
zaDNgYI2lrchWcjiS4ThkJmOTMAmlwBVL18pScNNrVIEwFkscZvRCNkxqUud7SPlKXumTMhhPhw0
IneIRdI/I9MHE5S8EVir8kXGG6zO8TORSqyoS22x7+jrxVLHwdSKpCI5YmbUXJGEnWYDzygRv95H
MgMl2yxWJycCFAZm6L3E2bQpamd4Cd0Mm9JARosbeWHjYwIksYqQgMInwcOSZIwyyIQpGVGOBP6Z
fUwMV2wIiCjUzVSJ+7qdPXdfaKB826b1q+5S031BRLJtTPKhCsFO07g03qFWdShvZQiFG7puTp43
pbP+DfMM0SnRBJNAAdjTCC1VgHA2GLtSQzIRyLCCZCCadKnqZtdZ+JK241Axzlx1JXqvUgdvoBwX
kyClZOjKCJXQkEUMDAKAE5ZZDmvh66LKRdOpI3alRnmtAr9yd7gU2ceA3mLy7XuFrLfYFhJ0kFZe
2as+sg7Rf3MaPMxSBIC3ALjU0VzSkWGHFJDb2ZNN4RmE4WD8qUszX7MsHYQhCR8GtkwUOC3bGLQl
W99r844XWIN4nMu5r28hVnCikPGnU6l0g9fuO96Pp4yRRfhRYbc81HFevuEP8AmtgFnNhqOC0IkN
hd7kzgogbW/LsDE/JZMCtpAxyHv2vE6L77awxRti1rUsQOtOH1bUtH8uMmOcNNrXKr+mteWbj7LK
bL01+ym0b2UMKSfLPDgum8EzSKYwY5J+dh2pEjqqCmsE8J9Sn57axUPbIRoswlvdBxr4fR2sYuQl
mLxNYdcYUZhmwUdHaoUuiLVna29cxMcxeKglKCHqlKlgJWF4xZHdtwZDp1sOIGtauneITwiDe96W
b2QaoqIA0JPGG2BbiiQgayKeSrgGFmpjyNeU6TQBTcrMj8Dnhd4BuLdZr1LnCZMCrzJ1XN4VyDfT
WfTOK4xUoycery2tgxAi7Z4zNRghO7fS8jd2oHL/pFyToHXL76nu+5IJzxU5DnzMPnZk9myDtCTG
Pujws21UFedkfjNXT5ExpvJHk/fqdQD8CPeOgpMVVItNZsMIrZ73gGMSY0v8WRDfL3ZcwLprdNMf
SmKbfkGGiQkoxPMqeLS4z8HZiwBAIW2TARXT7Ph5sk6ALWmp0jnHKgknoLRNGNgFxOgoV+386sUE
Xr2RWZXcVZ5rWg+Ia1QCZnUI9WVsvRQWbVuWd4wC5+rKkaZXRfgAL9oMOKySUKBZ4WQe6NEQLSfe
j6zp7U93oA4+ot01xc1vQ7u7hAHX585q+QB2U141RJ4UtKfwsSAM75K6DdbUxHjWh5gG2jp4cYV/
24AAUO6bAvEzZK0e6nvBX954uQ+vowuVLk4DO5fkbA89pABuB+eHKBPv1ZgkjEFSB9bZfU88GixT
rpktbXWKZLCjgkp7t+FX6gV0rIqgmJEFSxE70cTZy01QGZTusCHyap/xVDt7Q6JYODatCWutYpxl
3qZMGfku8xNyMOyR6+AattnUs+SfJ7ZqFryd/X9e1N7L3/Vz3/3+3d9+yP8PNDf/fny/bVT/4/88
ZZ//NMBf/87fC9bAZuBuroWlHZg2Ihv+p38UrOJviGlXLTbFzNeQ/h/lqvU3ZvMBInLf4SHy1tH+
38tVj/o3cNDboIhmfO/+R4Ib+5+16h5FFF2Wx2oBTbjpWV96nP+nWjWAWZvlHKL0V014NYqDryt6
G9e/shGlVXZ4i7kD2IoF6TVzALqqzn9JDQUIaR4BnCfuyRbtgw0Chkn38M7qzwTsKYnUrR4njwOK
QfOxnkfzUpvBfbL4xof49e8rYEv8i+aenyMMA49wK4/fMr+efy2B/abFd9v29l6O5h4m4le2B9GC
QxlH02g/1HbmnpOEHOo+Dm69rBBZWxMpZqr8wP/mHXvdbUrZJGevInbRw+9qTYCdEYYg37TLP6zr
2wuXxsZnDLjNUuXtEKlfWIF8GHlm7cxa7Jc50TfgIVeGxPDZfe9iJgxnqwBZDVdR7uNEpVwBkYIq
JxBdsckptbaDb9jbph+KY0DkRk2wQ1Z0f1qv/+S+T7ZemfxyQSMN/kBVNvJSN1Mhn+Z0vg9K65HF
gHFfe5QaM74aFzrmhxHoV+8jxBn+w1gIo7RIRckTRFUJlNqN7Y77FjLNNXDltvN/ko/uHNKstHa3
1rXMg5cw5cBwm1xHv3gl2e+tSQu+cm4eSJwDk+G78JNDCISMg0imwz1UgMkRxnFShAEVyBy36Sgo
srNjgzczatvlZfLrhIhdZKWB1tEqwvJB4mCMgmuFmB4Dp1iz4YB0Bs2cHXReFQhm0/c+WNa+JAWB
OPk/OkCHTmOnOzkVn66hRRSckMbgQgm7mxjp39uxR7BQbCEyQ4O72n11HGIClBk2sLVtOD+N5N4J
4wcc4FxTbKq3jJO7XZIn5Y4T8NRIiWoVYCIboJAhRCrvvQU9iJjH/jik3Q4RxFXFBVqt6lose0Yp
+uqPZLU64zusrYHf7yr/rVzARbPDMnxokL+gS9uMfYZPMmiyjXShf4RWOx9ih8mFIl95Impla5Sa
UU2MokH3zmO8NN+KnnIbOlt583M4x0UNBYisSAdMMpdDj/s1pLWphuGUER2N2BuVVarN6gxNGj0s
XtQCAQ9M5eVqhaCUCbWFHoL3YeMBta9LmT2oqToog5iZDKXakX1U+80nHUTY+HUojyhoGG/tUGlg
dKhqjLeYAnMfy6y9+mib9q3/Q/bgiws4kXnRdo5R0A9kghyyHtGqPZtERdKAokZgW3i2VlLYkrZ6
2bP7wnQ3VGbU2OVuHsMZCd7Eyo8Cbdl2mAD3Tuf9+XI/tKZ19IDfBXzKu9k6z2Hg3pR01B0iMHGi
DA2q9h6Se3GcZ2ziS/bNcsNba/lvmbJeY2wsqD2MNQVRVzs6ghe/K2+zj5liPo0asAw0wMGjZ0tz
9ybthd5yIvhlmkOYpN1bXLs/pGu+Kln/YsiADFc+MnyNst76sG35oAb1SnYUlMESYmtJFgFbLObb
yo+cki+MEGnTpePr2I4RMXK8BkDKoSxjVfXFdYx3GkHN5IaPZsmHlPmcXN5qjKYmqPxHjLlrooZ1
FHZ26psZrCFqucwFOxBW2CMm+52gDA+5hYJFMxC2UNefIqE2Juqwrd+6yngcp+8tQiA8o84q9D43
AiZ5HW8Hh0jRktXzFjyO2FpW89Sk5VEsVuQmvIVTHVunhlQCcx6Q46eLgOb4kTi8uKkdfCbV91Qi
44sBMeQMfWOydJMZtDXTfD5JeplQPPgVThgbBE88tBHaigvRQRFwMITSkjUpIcpK9vu4y48GmsEF
QfoGvWIfIWJ6mVDjoZGfkEE0A9syn/Nn44MWrofpIDkxaF7kT/CARJPSCU6z+DlOMea6eWSuCzEO
PexPFN7fcRZ9NlUOwbMk9KSxrW3hF8m+9miV0cve2EE8GPFw52Q1YpeWRVLmqG8tBoRNO1QxWKIl
Jl3S/4FqwrkkhW6jTsFD9/Pj4srkhR3Lk1EF4X6h69p+3YwWy95TiUkVTZ5fHHKZ9cdpIdPO7adz
mYGVxRJJjIqPyCh1BBEQ0La3SWEkh0aWl6bpQQBPo34WDZeImFV4LUJyaJMp5U5FNccecs84B5Rk
gydUSqKIknQ2KTvL9Ls9uh89mpxnRGL4rleNUWcsv4jp4DTFfv6c4d47koJtRItwm0e7YPTctLFz
8FUCF2fFuqBheyxs4EAK4yML3eog+GlIgsSZs7DKnQnEm2WWRFbovPKRvciAEhy377WIlxPgbueh
StKoaqX1CJeh2w2c7OQOaOecdB7Uzthx3gURjC1DDERAqj3iTbqmsdH/AE1GgADVyUsa1oLxqy52
WCYzsHJyvHclOkNQ5cX3pAOMQcbffBu0dHaZS36xTggcTpAb4q90CEiPLX1DbV9Gos+Wi8Vai61T
iLsZNjXa1ITTCULFz94FJuE2pn6SpbmcK1P1wIx9HF+00me4/HdDUHVPjLxq3lTjBSPYaRnj5W2O
kQIspRncTa4R7FTSyiMkThh2/UM2gurrXM+PLD9vgS9n9z2Bww/kWW9FXFlPwuKUncbF2Mf5ryVo
zMdsae0npG41AyHcSWm8+4IpVe28bNuBnmZs0/TcBdkTk7sUcRkNs+jAOdFBBSgz43Qvqke3XNxL
zXyL5ypoIIEwK3Md86g7t3szJbB9Mt1d2bpEJQf9qRvTjuM7R6gpEGMVpFngdUmD7tK1rzUTklNF
W7dRNX6bPFMBfvrx0BTw31Blxwwzir0t9IvB3sjr5B0ParCn478uAJzJrGc3aiK/JvxNlYc+GAnA
0+A/DYc/QZNnsiLCA0lAlxWzbq6jdAkj8rw6OFNIlcWd36qrn5h7wy+idHD4j4lqO7tZtcP+awUZ
bS5AtePcrEqvw+gH+5CIDSxL85GfaUBQEUKWZEAUKuwbiffgTTk2U4yQsH8I4dIT3Pqy4/4VPxX2
s1wut8S2fgaSajLE7ly3pCxAEySVvsF7TBZT7gF0NkuqKw0ArLYRBafDr94dlw0phYxkAr9EcJyh
fSmYjvgtRj3qHBNc79bvbZSmJamyTAvj/NkqwIp1xLAnA8bzIneTbRgvLjp1sU/QT0J+ubOke+3I
FENOa/6UrfPHLVqCogQ5175bnnhGX9pUUzoSj4et8YU4q8gFSjWRKNt0GJadjDTTHDocowgyKBi5
Ig5YQTBBlPThE1i254qUPfimJMJJo2Kk4ZztNDhhJ0Hoapq/Yq1+FQ7xpEuOFM2t89tsiR/wiuh1
bWxaQVGAxFPfF3LzlhyXy+8qHh67VRvDGOm1cporAdVRk+AEQud6GDzJHePnn6JlxqQtgQeFWreZ
re0E5XqQzVuJXhdpYP4OQO7RUmPUze37rNA+p3DWrDn5IZ5aiwioOfMJ9+njH7WenieT7JnuzZb5
Z1byzRTh9EK7c6+a+Z63ts+SY164N08ND/nIFVgkeb/NSLzBEMcBgQm6MBS5xgVhiJMmgUO+myrD
BdY48Fni/FHm99ps3xYRHskFtAA3WEj+UPezq1oia9VyZx06UHbTmnEO50oJPyUQlF4FxXKRM5BS
KNbrtHqTuU99oJE1jP385LveYz7zTerw0HYe+loimqnIz46rzlR42Q7Jl8tTw3di+XBTAOzuPVH8
iWPlbhm0XN0gtLfVSYwIwLGu/oA5wOQdDWhWo0XkALRs/zCtj5Mb8AeZSD/nthQnmdjEOQYvzjwt
D1nBrV8ZNCedzglaa4sblSNXG1meh0ldTdGW5GEROWOtoFoFjvjSa67ouOqCd4TMCU6LHIZs4xAg
Ue0tdsPogcL2Wpjm8EgQ7i01V1yNRLKfNP4JJdmyG9TgfBRAgqqqfs/KRd5GWD4PSHDem6vAtv9e
FlZy80wfeff6r1gpLPBO+QENxCnVBOr1pGJByJhQVQt3ugO7ve28Nn6M63g4hxVzcJ8tH1yJWG2H
op6PpsQnYvpmy651CR8TMlkeOVfhOK0h3qM9//Z99LDenFxB2w+g3dy7mTM7mMf2udO/yyFQp9Aa
WZUPD6NI1DMb/volfJqgnpiWwKlchMarCNoXW4BrkEXwzk4VqrE98Y8q/12XdUyQeJY/JSCD+Wgb
xtTVkD99/ZlOnV0AwmAq2b5kLvJ+B7XQDoVJFOaOvHNpzLdc8FcHdLqG8uujFYqQMFW3oAHquqhH
7YafqurYOlfjN1mbXJGLf2T+2tESLeY3vwhImkjyASpFeOhmmC8BmVrAY6DM49+/Sl+BZZiskoGo
HneOOlRGB9+q9SE2MNy1R+OdiBzEo4C5r5YTMsgE6mNeu7qfDpYmk1oaAMC/qiOLtcp6YUBctnNu
Z2+6m11iANMhO9axejJ4jIjc4hUveuE8U/HCa86gsgmHZxS4pcvGlri8fV6nL8BAGkiThz6p7sSK
tp9jCO+oSOJdO+cjRH/+as26dpcPf+w2TbjHnhpVZUeT5cXJtOubTMPh8FWtgdrSJz50EdufvHfZ
ZpGlf1BDqg9rYk0ApPkrPWO2ja0m5xcTBdD8dgF4PyOAtDdiqQirWc10TvZWJNNR13l1i0kL3+dV
FyPfDtSvVhLEbqh5gqmQKmzK1qbm6akrk3irlWqtGGU4ZAAcCp+4CKx6FcBbaMh6RHZD6pdz17nm
vWnZ6IMZwfRTQwc1d/cVT9/N+oK0t05hH5WLGF9mso5gjZHEYThi75OIsiOm94ONKP+P2u62BHcR
k9WmkMjmCr9D96tpvUtq8Cqu/SoCJbVVEMHven6LTCbjq8oSYroC68WqCA7niRwcdznPQ8L8c8Z3
Gj7ghtSX2I2nw0KWZNp3+EMojMcZnq32JGiotvtVQ4Y8VGkRHqcCelLWp5SS2LOOGSfA4hIGMfRo
QArJz/7X5wgXcIMns7jkHur1vhwwVClqHirhZDBGxs06OySdePj648CHhVosxqMF4Br9Ac9XADBn
x1IMNUwsp11WeuNRotfcWkTtThUB8zlRLr5T/5k1U9B6WZ0UE0LpmBxXeynDK+qET5W54840Xjrv
xaMC3yaA4TZ+SVomRPA1RYJnTrkBdCOqc89x2RmRLLejOMRpPgTT3gesFo2QS9dSgdlTO6XPqFq4
WGfmUhWuF8ORlAht+eFWNtVgSfpP7sagS7L+ks/ASByrFTfdzufUWNrj4PREbCwas9jaGmDV/WQc
aV3Rs9VHh9IZPd49JomS6TOmDT6vk9BN/lfiThs6b7JJxRk7RaQp0smHss91kQQfc9lFqveslxlz
GOluRDiMnnGM4cDDcTId8B7rqwk4nfWXGUNvz93T15FQoce7dDFYub4vn/0KnVEYXL9ecsvzrp1D
jg8cS6rFRj20bvhOhkXkGHJ4TiXvPzsjmCMroGUeU9xt6G1pycB6hi6mCM4SuD5G/fsrWMaLLfVo
ZN6+qj7I/mTNwUh/Y7nDs0hD4zqs7w7pEvY2Rd3CAI1M4ylGZTh63dZocDUZII6IagSyynoZr1C4
kDY5goFqvH1jO+Ytd1YAbw+Xx3+G+Y67yDl1Q7BsUkJ6GAMxl6jM8GeppjMjfm9ne114zxFeUQ4M
qPmMZ9DAyV6YSp+xZey1wEY2BiXdtnx04nS4mPH8q19RIDLZ03gEIKmL4M50G3nsLfx3tkqe+tbM
kA/5z77pVtG0HrykJFWYI074TT6/fvc8Z+9qtp3HEgcZ3VlMKrifPWCgp/kMd0QoBbtymkBoV/Nd
ElrEZAewBEt+AneonMg0apNvT4kTO42I3XVzK43yyMZveHSWZQ9a4BBw0e5tIJlHLHT9XTwVL6iC
MftnoO2UlCio2upoDareotUlpNHCROR1ZL7rsrimQNEfaKDpRJpIwIs+fp3bbtpcggD4UO2BIpri
hOTBEF+ciaRxuyQifrLZiX1RRB1brVmyqEXhhG37sa0+pQvMGfQUUVukfVqYLnBdyZITnqi5lrea
IVlb/mRTJu+buTzOJZs0OY2oJyW5vKUkprhuPCZ86ylBgSW/Fdq9eLNXEzOfhTAS/pSdY17ZEn2w
xR4jeq/8IrUOdmJumi1ZdygeSg0LahyhLPdFTLfsIEYnJS9B3953dnJ1cHphPO8eibMLpDE9fJ3r
ZS/2HZjhI5eM3NVBpo+ZQ0rs1wf69cYY1NWoOZ8QH4THGUna0THzV8dkPomI75KYaf1gcQ/t5PqS
eZi+k9AFIVlRkDJ3dU+IBO69QvEc6OGxVlh42txmF15zD8aA563UgFRFbXocYwSnjganXdXJyDDB
6eD4pQNwfJbWfpqp6zh4e5BcqWR46dD5ZkDX2iBP/op5qgakp7WPF4ughogZoSaLsWYlYFU/g3kq
9lY5oE8sRvlui3Nszt3G7VX+PP50yBbcD7VIX2Lnh9XDkplyOIoj0jcxSgUDjajdKZ2jmHkXBzsP
eDY5AeMy0R11In8Wi7ZuEFbcjcZixFDyVK7nEfhPD7UI5uCv36gxjOwF+nHYf5UUpN6Px2RGKjqx
rOSh8Ij7WN+HgEjWIy8n1FmtvhHLwTyVZSDhJ3Oyw8UPoLzLGLywNLi0BoM39MTpc8vzz+PXwAcc
k/pk8JvcmAKjUW+U7SGPuSkMxzhN+RJcKlTWAjed729zokI3sWf/8epqurV4Im5NOBJVWWkYI2hx
oyIZnC0jsmMJOu/e4Kx4MmR3Kxg16s4Zr12ydvi099u8M+2Ix4jPJ1PvrF6nlxDEPGdW4lokvuKd
C2LEAhwmDGTuM1uI84wcwCkYU63Fy+T632jUhwszf2dnSizVzTgDgw6qU5zYAwnnL4l0zDdGZj4v
Om+Qh8CHxXI+fxbj76VrbDwZkoAy3HtrQssbuuxls50Ts3lKZ4fpO2KjqDTld5TDoB709IDcnc55
JTyqalnOX5eo1bRHvIjpLfvphBDvFxVQ6ojVqo1O8FybTGfCgTRmWAn1ASQzgd6kauxQe4GwiOfv
EudtjBH1mMbM/32LiCFSwsrdArj9rur2hdVaV8I0fpWhsA6xwMyRpYR794rvZb03HCGzo0jh1wH6
LDtFqFKHBMfXC7DfLn3rOpKfDBwAlnzsDflSCTAN+G/Nk4mWYiMLiy8yQufdyt5pmLUzXM6a9FK7
WRex2r3/KjznPFQXFihUAgt1nm98V3191zBTht7DY45cO7yGa/GIJqiDnct8NTAkmvuFpQt2sxMC
hcggcfiTKFhIWrZ9ZcYfvzayuuOAq54M4n/ZHIjd7BTxB8N3JvqlvXN0598ZanysmUlVjPcvyzJ9
pmNonDIzpB1ewzA4Vak3EITt0pYsWO5dyDsLagXl4djUgb+AlO3FYy4LhomNfwdAG8pN/0hyzy98
xN1NWVB8v0qML6i01/LFGAA8fM1Qe6M+4WjTR/CZIf2xJUiXwTxdQCSzkVPvRVw/VeF4NTyvOlTD
dG9p+ui4Td6/jua+lcxMgLlcyePUG4n8i09y3yKIIBgWZFAFqrLTU3YPkXB6mKZqPLZE0+2rHPWq
U7o39gmauXhu7vLZIidD5uev70x6ifsWjur5KwaNoeYly4m7Dwqs+SOGirVUKsLgWLphcusP5OJQ
C31n93ad1BJeSklkEcisSxGyDFmgCD9UxIeXgAgfxoK9Vw9ErW7d8q8Yl341eCowRbuqbT2Q6WbG
RQo7PQhv1dL/Knxig77qrbHx94JUMSRoDtw85Kmdqi90es4BUv3O1SrG+4BsYMSuSOzVwQP6sfVG
c2ELOBPRYoWKgWUqo2B8803ppxucWPtmACs8lqEXKdEwNIEQMh+JtOyuX8W7YNF9mAi4FmNyxEeE
RCOuLh3CJLpC9ccBOBQNrnjC4N6eWpIxd27mEV6UwbWMO9KzVsYOWosDYcLBtnfUqzIYZ3B8sAZd
3zXDIlWLLWXMuIHwqK8aniUeirpGDliK/X44dXmqt55RIgK0vDeHfnk3VX0XDd53pjnea7PuJjqE
Whtbi/aEPyg+lhZ+z4BibwiSCSRcMdxcs3W33voSqEKTuSSdk9WOj24zPxplKL+NHm28xlU9tsKO
sjxr9tz1aTTknUSY8/FV4qY9A1k93zlSwwCwMVJ/HVrNmMcXwIbq2fHbfvPv1932CsH4v3pPoBkW
2lIXUQCiOtukifhnveeSgEcodCD2JFJE02RNDx1rA8/PHlN/9nZftWjihPeFKcSuWr3R9Xoh67WI
+foezbVNs40uOU7sr5hGOnCYLrPsK2Izxr/0qf9jts//hRSW1U75b3TMy+/P9J/9nOtf+LudM/hb
4CPRhZeCSBghxX/Lly0bMQjcQJQMIaKPAGXHP9TLnvU3RKJBgNoDVUgIIOW/5SBu8DfPtUOLvEn+
mufBh/kP7Jyo1/+VwLIqofkmyE62Qxyn3r9w9tCz8q3l60wjJaoJWMPW6uv6MioAU70MTiNa1ANB
KppgkfyxUe/o6ME3ZCx0JYXzNsUVhpC0mFdC+inBVbnp5/iNzIvihFx3L8nA6g14X2xcw93cP+Vm
wf1s1h/FkxeOnx6qAqbrdOxVcTGr/CR6AFxeO3POBvYlgY4ecV5udcMkxDfafOOY9kvXzfjC0Utm
ROMOebprAvPHkODtcNwd2zCf7Ta96WAVCvEmnWvn1sFmcLJ7jcXmCUb5FsJ3zbA+gDIRswaAW39A
ykbsHXkbYmlGKtHsTDAOu/qieFqGJNtSKF3KoluPZJUefTXA8I57oPNS3QnZUy1kl8q1WbwN/WVw
GCT1ZQKjNwxj5IY638gQTGTJpJlts/ORFMzEPXH2A4851QIUWZbvUNV/+eGIOFqlf5SqPnrJ1Gac
Fx+sWDQWNenjdnUvdDhuWi+8hVPNjjvQ+5h2Y1fDbzJFsy+9sNvCp9nDACWDyVp+5qXxDuuaKAFi
6qx8Oitz3od2Dc87GT+60oti0AX17zQfXQowMsBmrLypAkHmhBWUmESS/VzvsgYcORb7LHTMbVUP
r3gno7aZvrveaQ79HzxqHiOO4jB3XXmpphD5ZK52iC7GfY8cfUgIEq9AlnMBQzQuCj/qE8QPAHXG
rvpeOB1r0Udmvs9Zhr6wLOxpF5f1T1Z4zHFr6ynHNLuxG1J5GozsXbjaqJYSN0o87WpAQ3vSpKaN
2+Inqxt1X+VGdeg1ayOR8UNPpCQu2MZ0ORu7xclpLO6yfH7tlB0Za8h7aLGzKpr83CPXXH/D+lLR
KerKpwOo3PA4gg0BtpNu2yyR+7LhqXSN342fo8E/g7d5p2qC9KJZq9jLd+JRz6aawTiE+ib75Gdd
p9eFGeKJ7LBTGsczzJvW3BDB902WA12Bu6ApQbq3Ic3vzs3ak9dOLKaauzBhlCxgZYxfmhVH31Jf
/Vmc5C72XEYLh8JM4pNjw/IRWTRPDVv1XH7IBbhOXk7xructrxwXxOqaQAZLAKq/iTZwCYCilMm5
8RMw5O73uYYwMcRGS/VI6AEsVjQ9GUmbWqLlpKvu8/A6tD57cgAPPkzqabYoMXL7LZnjq06864C5
qZoCcSjnfD+4oblvZk6GYvGnA9mrKF3ZP2yWQrwbYrC2du/fL7K7JKO8ocxnuoamRxTU36r2CFsu
g2zrZRwAVQug3/FG4IMWxFgvRc+IJCma7NTeG9nFSAhLXH7hDuvAXntbRJXgdIrilrDu2ZMwze+E
ISPUKOsWu/0jMbXOJj3rjlYgndgALDK84g+q95kALm9c/aky7pLpmpjSuuX5cGZVqCIUTGffmaq9
geN8ZzUVw13nOR5dJ8qyl54zb28CRT+1VoFgNN67ycAceSJSaQb7qsNwYBZdJ5txYN1kOLVk6VBL
+ozhTHqKjjwvNTd6CfOdXbP4j/OLVQ/oCASlSOeVuM5GFJxdGXD5z7B1l2zTlvM2NKuDXu25ll1H
tj1GMeNG4To/6ox8L8JvUBcs97zFy46YnpMzCUDxxCggMLaCTUk20y6rUP2nmUt4hhrelrAhqcl7
Qb/fb7FHfJKswoAg7J+JqVl93FEvCTtePxQBQWQTuOVn7syvUzw+WSJTbNka62obEOPmAQ2Ei3wH
7RgtqfTCO8eZPp2MqY22UfGlVm68mIm3kfqlm4Wi5E/0A1mLB7P3ioun7bsp7Zqj6wy/gM55e63D
4jLPrGMHSFibyu+q1U3us8TjnNJ6fPUZrecJiS0Cr/i+dZDscgzmW1dU4U68NIqFEK8AzkQmHkYg
hvucVobp2VUP1hB1uD7tr/ThAhpx516LfAj2wkvvzdn46FfnuDNy8uqahBYYYr+GUSOCYPyN8pDu
IkcSJkgr95XNrQc/k7Sr/tQ2YbaBrUoY3SgomPnnQZbI/PrRN6JwCX7ngwSCkmuq7Qqj6/KN5wKh
oC+qe00uT5I6QWQoed9NcbernPYp0BYWeCK1cx+Wdl4s+U7cTx6gHRaEYNm7+DXjTBzY3eMQztsT
yzpoMPA1Da/cp1kciXH8nimb1SOSz1GxH00JG2HDKgnbo+URsGN2faPmLYEcvMcdeug8m9DXxdNR
hMsfU40/DCwKW0bQe+LanrrRvTeCyiXfl3CZPg32shU/oEWzldB8inMpL5YzXItGF9GAshJzwNHQ
l7z07oBB58csGDahk57Y/XzPwdGjNytd0GWEL6N/bqxn3+9PNWlhm1wRv5X1LYEjwVtjMJhuUFXp
IY1RYKRPQo71YSAWiiyNqE5tjw0lAjRsUxBisYBeif39L/LOazlyJF3ST4QxICACuE0AKalVsngD
Y5FFaI2AevrzoWfXdnrO2hzb671pa1UUmcgQ/rt/fnREPD2TuXxhbu74M0IlJdLM27qZdbzHBJWX
S3e0ls43mczuV/TgXQcJ7cLKfDCqaWC80ZeXfB2m+8jmo5Ax29zy8Z8UQ4ROpuTn4mgH8h8HHGPq
UwzauaB6CiSw+5It/RxaTdYG2GWhJoFgCyuyDnt3pLYYjCl05j4NSqYVRxgEHfh/qsMi/hp47cc8
mNxzUktj++sTNumpODV6eqqnqr9RAMQNXPs+cPJsP5HVRx0Egqez+4y6loC6YIGn97afJ+O0JtVn
aRv1SStsMg11fzuSww1iurMYQc5HuU7jDQYAcFVZyuo6Qa9mmkG5JAUoTWSrnT26n40Jy9TIBwIv
uaPQzSgxWBRd7zB7LisfAT2mjiOlCXj19OXUC7o/Ur5di0lB1I7y9Upv/CbpuAwneDVStofAzvFV
Miej/5FwKWQCk5tpsvHyhx9rjou7xjM/3FUxgGNatJ87HHhsqvpRDDeTRqEhyULhQ0kizE914G0T
24d+bbMrMd9sl9RWG+Ip6v1stfECcj4cqau/ryr9ENmlcRtL754TfpivOUk/A7oeSSFivImEtpvh
TBtwluSewioDOPGf36IkLSRrxlnp7ExHazCsp5q4/4rpiCqvKVw6CfO1ktmws8oxgGzH9FyzW/1M
rUvHbXYqnqyOCE1cJeqcLZhFZ5cpgjfh+MvpDcBTSFtdOXl7Z12fnSUCO9YW+bFB7wy0MroAmpqO
jKHjc95+Y5r2cCdAybKr5aa2a/tQZdOJDtrxrJv0y+dWDUZ2uqFerrrtayeHu8FHn25NGA9kN1r2
/2wThgaCHj6kgfmI1tESlp8/uV2st95kAOavzhCwqMGhuWiQgK2wIJ30sXnSo9y9uFp3Kqgtv5QE
9wJMBK262KmR7NlvYx/lvL3X0vg2zUuqPWETXByniI/dylgP8ES31xEBdxvucg/XntcE9NnYePRM
FZ/8oNpRdfJklz2eU138KYwMVxAWCD5SRN0zi2Ac3vwKATdlomWor35KwYUYGuOywj1WFIEEOt0g
/jpZdBU3+lnQ0UB2pOrCrtXuM4r37miZ26KPgSIimOf1H31lzlJeJ2/Db1TDTQklfcdMijygA3Rr
4ZxVZ9pb05dDSHMX14jZPYwJGt8McmBXm93FdpbTTGYODZ3qykn/qNMBV85oj3sTX+NczlByy7oO
BwbMVueZfkwOE+mU0xJVrnGT3tDpmYbDGJHmBCK3LKwexnIEAAqdzgBBT+CZowPHh87Zp6vL5Kxm
pLjQcjhQgLY3u8OwMLMXPaK00vr7bOUeU2tQxVgY/qiWwsWx/cN5FF2U3y8Z02Q3WbRiOKhac9QC
hCMwBOyHfGY03XZDxB2heKvJmlPrUv1ODS8J2g5nYiGYhNaUYfn0eDZ+rtrctzqQOWLIls/iPsNb
haTec2WqDPwhfAGtCWKqZ8Em0vq2xHzwMhpymaGDx+sjF+QAReKTvTxGjbxvgKqgLk1vUWdQpzMs
r17fWGEEwiJg4DsEAlY6GR3nBJTggRAj9RVU50Bxl4a3W0qG5R0wjKzpnmX1sHAvMzWP7rZGZVvc
YMQ1tN4vttseZtAu/Bz5jYQ0FNH387wWlW+2HrToDlEPnyc+pyqh0qbhPkQrjVLHkSn6BWDQSwml
d7tEwiYw6PCiTN5rfixNHGubU3Jn1ECbGdHghqeRkBCZsXCoxvj00QjKBZhX7WD9DKSzostSms+D
mvM7rcACLLIf69XijBhMTW3tpkmzDwkNEDrdchF20GDeOmUPZcZkHkfXq0pm+EuJtHZtx9mzB4C6
/QTzatN5U1EBijcy8c2FoT0DMQ7Q8RziBfIVijAPM6kDVrB4dDVfOkLx/aw/0a9sfJvmzXlLYhjX
DYhte7T8KoN4VEeUxVqrfohb+csbNQbbpcabGb01ev67YFy9AyhxiZM/acHfx+SFa3OkN4ydXcZd
c0mm6p5yXWioc3/W2VkxEjFzoGcNtscjDmtgnZggTXreu6H9tDXrAxPwHk/QIZ3r0KRvG7at8hM6
NP1lXL76xfzRVH1pEv7cMo/sNOSVhQMAlWsq6HLKbqlxcupDrPFD/UZmKfx+QIVLlHhzMbuvbcwR
LF4pUYFiDiKE/r/MPIFm4HkBchkWE4YYSYVXLb0zheAAcbA4m0790OZaxPiNLAj1il+N0WQHBUR8
cjAGZTKfqMUUW5Cg1NFnPdfPiaK4BQzDumpDL8J0pwPdS2lAoNXmSCachqS0fInX5r7JbbYW79Nr
tV+MkGZWo/x7tDXHL9v0NnG3W4Tob6K8eYnwBJIauusHkqRKArMZpyE0tO4A4OaAwP4prbY7gT95
Z6qs9qY1/4JTx03OHS/a2nxilUcfF/S+1ULDB8C+VxbUmiTGN6k7UN/x5pdLSHDGGh7Aya5fEvJr
G7IKKqSGOpLCSzKIU+yKBUpV1oxDAL6x3mslpFot10NLVPGeRjre3trxdqoDZr1W4jp31r2dJXro
ts3Dgn98FN1nlSwJME0gLGWB1zN1Ok6wuC8MOoWdQhxdU4VcAw+6rRwi7qoI4SUHRR1HvhweIE4o
jq0bX4cFdsiyMOFa7Vs93o90IuHhUAYA8uQw2llEmqX9oeCl6xGg8pLkTNc8MzY3+WA6qz8NLHUG
pk2Dk/WBLtM98zFQX/b4jSevP/ecWX07Tz5yTImHVlSnqHfl0VFF4qutKWHafNOLX1ecAlacl9QU
cbRPq1/CKO6lTSXWGgMMRbfzGT5SOb3sSrOyQi8Fyb5mOAZrSD9VBORpGMdTZZmY7/RRBA6hdp+Q
wegnFvMqFlzCi+rsao94iOhFF8tz14+BYoqZ8MOsBT7L3PkNgJGasQyHuYstSi/6X/FK3Mcs6JyI
v/Gq4WQmMbqu8gNUHPuJ8SN0cgixrfc7OXmQ+ns2ywar8djXbzYt6f4slwtS0tPkIt4A7NhJmzcM
pgteUE9i72uN8QAPKuxibB9//R+irzM/Y2ItCMMHus4tnLEqDlMQpFEUJhNFBIUREe2Z+QA1kfPq
KhSWkT2f03bfnDn037ZrvZwWq39aSVK8FkqL9lRBtGGpGp8oz/BCo9oq8EPiVZ/OY60u8N3Yf3Vu
m0rvxW4R7r0zZKChrfgD2/d+yro3medf5HXveiYbzfhZFGkeqCIfSF40IzmdO04UrCDOSOcaGtpQ
kf5Y7Jy7ivWR5HYeTlV254JEI1faMEiq7d+tJn5HK5//QkLn5d/4BZCW9gN38mmMM7gx/RwACIwC
fItIYYW9eSrjByiP8g5ixKEykoOsDZPTRvsSF2hE1Dg+DFamcSggNbqKEe8KpczMPNnjqzmk7ZKx
/m5wyvwtnkhFLWP6VOO9BiOQzFsJS4awStYZd23orMwcyKTxVrbbFmolYdMvwcCskjrYux5HAXQy
El2poOiQoeaVhZYGJTu+XQ3twXZFcplU78J3glu8rPPPnGrUU8TTqcznfTFRgilG1jaYTDsN8YaB
JOTNtaCxiOfigSQItOsajvJMnV2eNc+OAueccsnBGKyQU/SvvIXpLQwr2cu2QYgw4YqNeNAtB33G
4qS1DKzl+MuAJrTOAZhFee61k5tK4IKel/hGgnrdsc7vCzhzWmMOEP6WwFz6ifqfdMZH0gWDwODQ
aMVVERtnBztmmN0DMV9pik0CGVPblQEgC2ivugx5cUxaTnWOTYi4sJ0BmhMXK9C1dTazsPKF+c5s
EN1Q7CVyl6WG5Wa03au1yj5Q6bQe8g0TzGAU556GXwMka6fj3XKs/poxC7ytBCZdO2sOsqtuPCKO
F267j42lzf6wVh+QDpIbQ4/fpnH4A/VtMGp2mSK5jaCX3WledDtlXMAw8qDBk7kT0mEErH3WU6wz
y+MglpV7yjxL+mX6q8rHn96i7jymsSdD9dkPXvdhY5ZB0uaIWzYyzGGL47smPkZ1y57DeY4/fvKI
XRDPbylw1gjxUa2KrkRFkOGTBPW7gXcroyNs0nKsA7l+Yt06s0ncicraKD99QF+GQNIvmmAykLdk
CZ+pxiqwZtk+0bH6jJQh4SJpHtC3nw01s4012PBzG9Oz9CjOifQZ5Qw0h1zK8ZXbyDE2MVylYJH8
SWY/A89+nC9Pqp841urZD48IXSU93SJAMvasPwuWoJiK8wj2pJ6xIJv6Rpd2/IHt7eguMCwSJDJC
G0XKHRNrBkSMFOOT8VBF6YKWxT/NifWha/VN4jaPuZIz9F1Fs2mufa9O9VBKNsvYQPlw1xHNtNzP
tLe4IzcVWdtHu6peZjpxfEtkRbjYl7rto7uCUsaiLoqgetYqhcBOynfbHKHGQURjFI74p5cQPsp8
wYYrY1rmtoRhMqVkCkROToE4I/n9nd4txW08fsrWzYMqnfeb7Y9PXx3qkv7VLhtHv3zMa8rQtHb+
FIpjm7f1kkVKP850CerpqmGyX2k64nNZUtpypkgNxG1jH50eV9n2eHBjKZv7ATcaLJDyVhdlfpsp
sN6GqrtDjG4Ov8HbM8Tc193IKQXWGSJcWexilTcHDdwcSEgD7wekM9McD90s7skWvtisUQQieHSt
+MtMMvQRHWTHWEfigM3kpSKPgYDKkUGfs6chKlhWpqrx07lvdyXf9Kg5HaWerquCdrDOSaqLUIEY
xoSU8rPSMdImgD+0xPlGKQefSDcUTPlTNULYzvpVnEwu9hhTPpp+pMAlzcoD9hHE9umG84Aik7eR
V2osR5kRPfEKd/vSFNLXMgk+jDa8mtAeyUKyJmP6EYu02rvZ5Kf5DMNBM87SfuNucWvTNseGxxmx
cy5YL1zY+GQKWbkpTHOLK03DoZjMMhxE+lVYExzMHPqHvpr30ThQ++vib4M6edEMtFc4XRFaTE+8
7bAOmABKHlbMfTVj/Xl9FIX5XJhUNdZ7OVAWP7Zk08CpfQgnvnoUwoZJdzWw4u4YiUGi6PnTonlc
YueaKiS2ojEGbD7uHbhLotR0mcIuhOlMdie1mB7qReHhp+mfi56SuFpwEGiHrWIRC3moT96TLeSx
oP9mZ2j84bXKfQrtWW1dPgP5zG0FAxQJTTeT+9jlllZpACeMoX2CyGjFqDIrRpLeivEQKq/b6ZQr
6+y47ebCI+s95jwjU9vu3ar0dhR2gY+BGViv1au1jDny2bhvRHGFzdle8CDQuJPn7EylopcFtt/e
vTHokMBY27IMMqR0MPsPmtZzGIhCR2MTWScqyEZF9If3nm0OU3TFyGMW5ls53JtAVnYRDMNsuY5A
qdHW9NgvhHyahtHhekyJA3OAICoz7wHmdqGXL97ACEufcHUZsQVmul2wk6XVhw4WJVrd4ZwajJ6g
YfPNm47KQ717defhxVgg97QtrqKkAa4BKQVnny1gSWwM6sm8g8SGLzwAhhYuSvdN5JkA6jF3JC4b
6FQ0vnbXxnbNXVWesAlO54YT+lzTGeGOy37iWZyc8jNLra/WaStkdz5uiXQ+SOX1wDt77FgsmWPL
owLLAuuIU5nBJPEHjlGOm02jzCxjkMTBvcHyO7fhHE8Uh6sbGYtbA2J4b+PKqqMIHTSxk0PnEf1s
0o9Ea27z+jcA77wdqz0smmtSDnf6qrqDoO+QKOMPv7lBjZp4jivufpE5Pi0MNY9j7GEInS/0CV3s
Sr6bzC+jqHssZnXjAUs65mp6qhYgSpR8yo66rI1omjvVqYwSMss2DQ3Qhecw7s0rAKMdtUxETrbt
atNtq1oXu0q2GJSseSE8pk8+juq7xCBslCqDUbvlNAcwMRK0++zjmHdgiRM0QrIONbIkO9BfWV2J
i9ORy24MTJxqhLVslL4yCVM62kxDKLOKpsfnBa/12luKG5RuXtPYZhvWOXkQ4ipMuAfAcuM7vgDu
yGa4bCj9YVm/azCivikYmjEovC56i/NNma2ft+C33Kb4GlYiS0sRQVJQP8WgdQgAHEo8mb/qshWn
CsxTSgYwt/+UcJnOlkivKxgZIAFG3fuTMe1sKEQoF4+0nu07tiCtje7NgS7oNjOKsEyt97G2aLUw
erRbFo3RA+k8naaK57VY7K9u6OgDSdb3JsnBNVU4kZuEAKiCwkKpuP4Y6+DDpPTkLo8qpCQSK7vV
aT+pj0U8KF62DQ5RfGvic2h/Z1EI2p2Sw6/Kar1Q0lRF9JmcYjI9m126HHII8oTybpDkcDg06ZkF
5quvxr2RdN5BkEx0stI99A4JbQEew6cSYQ6M6Q0sr4Pg5NyDsH+0lLpaDkfvZnNu0xVMDqQX5yKO
OAlZ2i3lbKcOC5o+ZBEN3MnJATXrJhECXYT61a32M96gMsAdHHR1zqHJSDcSbPmGGwg2mieueVH8
aJl5ofruLS3r90nhJzepOOO3XW57Dll1DqopwVogdM4YoKldJINvvYKBsahTtqgv2sGzoP22J448
dsdN0+nEndGWl4xag2O6YsyWw83gUaq6SLJiC/w8f1y4RaWexRSr7utQwRtg2VOnUYvuK9d9SzhW
2Up7x+u8hoTTN/Dj8FWV6TucYu8AbwJBoj7q8LV3+snB0+fTr0ASlGu1P8yg6GR6D0VEEpnCyCdi
/CDY2ZpcOxv9sh+aEtqkK+Vu4gKBxzaYRyyjUY1dvTwpvRx3bO4INUGbaAZfkH4eXJAn4JkxGB5/
tuhmLeEly5K93FwN3sKyeGhmK5hKcOFeIXn0GGMwZaZGCzdfRtx8sTb0cl+c5sT9kso5zzbTuclz
kzDnpk+Kl1m8ilVLRcfo59yhdsS+GbrZOiVt8WmJYVgDdab4YJIEIzhd9CK/DLDpMMIwNTe07HuS
NAEYK3Y+LOrvM8/OXli8zhaUf7wwjQqkvn7mjT4QPKxwbkuue46DK9TBpY5Osp043Xa/doDcXMpG
8no/tjTq9jkXdwp216OwvxpMaj4ra74ZKKHxYZI8aCq/9qYe+XmaUDKUNg+qogUFyzjxPO7Se6tS
BQFEgENF1Jw49yzY86eDq8EhMRuiU2bHEbb43WkSs028AZmYBqMeC4YOdvMm/slDq3yLlYnf31wD
EvzP1ezSTTzV0xaKY1uv5ukg3OiX2BeyuUIm1UNv4BA28+obyyBu5tikZoH2IifGbFrpkD/ibXmO
2cDD2umCJnNp3K6IReMnYEjImcxtsyByWhCmyf3QS+VHvR7ie+TBSvrOd/LECyp8QUG2Ym4xJBnb
7cfSgR7vagNKwJpQh+7FKOWWjJ4dRpY0KVUBcuC11CqkoBmFoXuaLLp88yThuFMNP7Jp7ysHQJbq
VtoT2/WYbcVACwZj0peHSsT42Wc0y9KoTgZz6jOo5TtwEG9pN+HzpPl20cYv3tmD5Wk6M+vtdYuD
blSfUYEyMYbKo0clB1biytr0++yjNYy7aqH5QoM7TZPfTEkP22U5nYFq02CC1QJ88DujnSc8A9W+
VQYl1y8obbm/eN+GOElQChreZ1N75o0+AvZ9Iz3+vY4yFKrfK8FtUrSM3ald1HbYv8pQZtfE5tGD
Aw5zB67ZjdFN+5lGnd5k4E6DtLWjUL7YUXx5aM2u2esqf6hs81ZrMs6fteTxc771nsFm7VV/GAtG
t20eDnD0uNW13FGs15ai2EBJHE58CLmnh2QrEe8ITgQCxxQ+XRrna5Nmlsj41lgbsWNU13otwspi
wrDOuHZKLNc7m0twsn6P8RDg6sYgZ/Cjd6tO2/LACN18HaK4xedt0KDZ/2lZhYN1IFOWpG3tE1J7
hJX3kxG/hA3tngEz7rNxeOEmZfc2wh/uACdrfDI/TPXrO0nLA3Qumo4nE+XRoWUxEjdlWxIWaPtP
A/s2wOoYP7pVXhqdktvSyfbFKEHaNfsEYoDGbwYoBmqJR0IxsCRd0ZaNpOrNnGxrk84XfQPKJV5P
gGOW6sA8LhmLZi+ZXfnu4H0Quf3OTPk2YaoyvPpqY+WJnW/YAjAsoIokQjvDqHROdt28mnH0hVFk
voxr5oWeaX1ppvWMXfAcNS3TT2o4i9EGPZBSihInyeDz0LGcsMbY4s22UmBn0H+R4wUeZSZrlmGW
zwS4v9FTaRa3zNvCdpGqHfd7qS0tBF/R4tQZaRwd53MGofmgxer3rKGKIzXfQkZYdix+CXJoX4B1
o7jLMYviIGpMYTnOxnRbhDroG4Tzh5rICofSZnxSGp4O5u0xP2FG7SfxCgCA3nlW2UUQtWMMT+NM
g9WQ8dah32wZutiWezvGKsfnuy5We2fE9PLUmrYD3fhirkRNuonMNRkDapryYMnGbSVEUjSs4Xv6
Zfe4N5YkKkINMMRB8VTtSN2VDR0R2R3JbHD+Lpp3JcjHGjZ9mxwZHyUQ9d3Edgs2lyNjtiyHrufe
aI/DqzclxG2dfIKN2IMKRSvc6HRBQeUEeYM8JMLAULLpn0RGoXjixEQ2PAWvFrYOWlrsM9C6j6wY
PzuzNE/wrcopNrm7EbKQG8nytmjHd9jsza7CDbbDxGEQwS0mzuy5uyPi3AdNzpiw8r5sCyNhXq33
JXwKLuzwIoyihBoGuWHEAKKv/cGEt7hv4sHXKVX2Bw4ciLYerniruiGnPTAMb/OAm7VTAEVEy/KL
vU4MyUmOsAi+qD3hZkLMapc5OKcGyfLq9dYdo8t9Us9IDjXOkTIy17sErCDGgPY2z9ZXQjqnNnN4
dfrnccyoyRh3zjylN7hQgtJTzimNOb6YNhcmoh/fGHOupRR3U9oljLFghemiuOXF7/xSxzLpetGh
Gjx2Gc8gbRlDxvCcKgDeFPF5PM/p1UhInLYVaoAEXRmN4x5GYhnUlJtxR5KXdOxeo4nESJccc4kY
V9K1Qp0vnYUL6SszomNd21hCGmBtWXtAEVrvdwGbLd1a+kBjb/HfV3tMaG+QUUoPav0OIJuxZGyf
6pYrf4VgbEmKpYtpvi74AE5McRyD+ZTiDXoc4Mm05kuzkLRP3jFA4B1AZzVmnG720B60sg+ZaSY3
U/orciUN9AtqBJayTPOewKnEpP12luK5yzjsneJ662XBY2Yti4QRpa3hqCpgO1EaYh/cup9ltbPn
2zROHhqdiuMFTwx+Fg4Os0UeKWJ60jbcpyVBMly08UVwhz3Tb/EyUhR9MFWPuyohlWVtXhPl7mIq
u3HpcsICLbrLTTShlaluDnweRhe6VyyGM/EtF4Us3rcF2eyIADwPa/QHPuwTVwbO9H1/MliZisp+
KlbMdxiQOORFVbUrq9Mw1Y+l94qQxzh/0RnAsH1ohLnuUQo5zM116+PY+9OJ5KubcM5ii9g5Ewpz
PijoRibCep99xxoTZ2lvRWDlsJv41+idE2xjW3wsxsSVwbpaev5TFPNbCaLc1xT5yERgYcjBNZ7x
wz6vpsYlnFfb7rAyzxZe53hBiILvC1qGerWS5GhkoGvPJcWI00anKyd+r0wLpaMxwuycg5OaPG6F
2OsTsejFsZl/T+u5GRwQUUS2s24tsP6m1I001Unk3nijL0U4s0np+hCatOU9cfgFRdyjSnXwJZmZ
ZNjfFrVT23uSoHvE0aT2wp5uZ2VGvpNBypw1b4srcsNFrZ3JwXO9VFsi36UCoIv4lGDlmyYPn9lA
T+cwY+cGZcQIsQ5LV9WHWQMGlL57qr+RBg3qANauU4M3tS+LX4bTXZgxQhTZIAL58luO8jLUBRyE
4bZjewMwHSzzfGA7PEWR4rCkPgrJpBEoDLQh6RGJmbmbABp5HbL4kUYAppo96osqnG/Fkd8XZsIc
2/1opxHnYdkw0kPApAHebyBWnztAx8rSnvI0o3RxoDhN7i3khcglqxOXZX4oh+mWpXLmAnXCwo0f
mxkNC2qfwJuqAo+29zADWEtfkI1AsNa/NRsQTo+hmUYJOi3jp9VKmyCaOy9gl3+HoJXcVBosEdFB
+cnNbSPaRh7dlgX/HiZtCaMmw9xNZu2QaOLqtfxaWoQH1oy4LKeERpVwDiYFFETxuTXTCczIov8S
aoJnNHmY8jAe5IQ5BXzZPbB/PmccV7kXVIFpIInHxe1UFEgSin77zuU61E7xVau3EROjmymxfs09
H1r6ndmgHCcgNUdz8Fr/RJkZHaMK5SdrNDNcmXXC4zYKAABLHVIAEjQDSxY+MQrrxzOf+EfRMjRu
S9adlula0miojK4NnI0IFLIu4UyIGQekVG63ViH/uFYEY9l1AAv3/KWdO4A6HfTByTqzZtwr3dyK
NIc/VpF+ROks991onSMxnmIKuPzEsbDMcstBvke1AtLinaYSzlSMbZd8Heau+cFLeBrzCsVu8cgA
6JJO04LP1G7EQYnSmkOkcrDoVtH4GLcwm+asLAOhUvewSKZqNtHpxmWXLPEMQBagbC7Sb+0IY5hC
zmDUUsQM4bvk4OVzci0WPKpWtv1Gfw1TC6x4KVfaubDyo2bIZxpUjB1FUk+L5PBVLQMvTZzsCSSg
QY3n1FaYuXDru5Z0mY5uWmq4zDDpdOtp6DtgLTh9XVMQXYj0jGbEsj1CFPpAPQnKTruJa++cAR72
jYx4PWC/D2aw8ckeiUZbm1/odgasGqfpk1b0OuH8KKRSgu+ddDP9iJIqkWTj7CnOzB09RJzNnpua
usa4e5699LBppWFibQZoJvQLJDCwaCTGhcONZd4aWZv0ztGiJMi85Eu4BqOvQ2GSFkVuCovB+iPA
LoWtmyAyFp86aH2qHblKpQvhstgJjIq4gSlocBKzs49E7J3xkd20FhPommrxcpVPPdDOmf7THdHS
NzlkK1yA/Cfdsn7gsr2tjfashHgBihyfivhAYe2gvUUGzodIRNB+6kI/RylTl4JNaWl5S5hWd4e6
0BKuC8zVdHFfGhzCCw4WCOSKE4aOkmIZpzmSLU9pixdxPGPai8PVLIFlNlSLkJIAJowgl65vwgQ6
VSJduNgFDUeFoCswpi3yRqZ2eVfU1junM9YoDoFnTkvTY5Jjkm+i+cjYEfaeOxYH7swhJunvvimM
AwSuS7xyCE/SVxyTFR9am4tvxTgICykXJWgUrIznRNqHUZBzb0oUZZ6XH32D97mt+ZThRuF2/J1M
bD1mhUUG2j2X/7r56jXaExJC88EaOTfJaqid5qJYL+wMkaKac9U2/5oxYvosyXSb31oFisGT4ZQT
NRFDdagHuB7CgSU3ar+GjLOyWk+exoiu32QSskrHXlTrDnB5tYuyOQmdxAhijWD7MGuhEHiQ9CqZ
YXYcHIPu1dqAsF9zTI8H+30qUidcvZ+57u1bgcdV7/By5ElpHBoHotkbyPZzy75L6VYZKG397cjq
OXGS72aT10sF7Z2u4zGKzmvbv5HvQCWt95RjfTSuW57/yp79/xy/swhE/of43ScN6N9/z99tf+J/
5e90+Q+HNLvhsAcRpDPIt/2Txmzo4h+mSfyO4bF0Pd3hv/xvHLP1D8d1+G+WvbGXXef/FKAb+j8s
3dMluAHD8RwY6v8v+TvL+Fu0k9CdYVkuvUCmqUs2Feffop0Co/uazSNzs3asUfMjzi3tC7mM7EZ1
Vk1ISCJURKMOnangMI1y6jsNnWwAk45daxMEYO68i1x4WyqlzJsrfbxv5vLBxrm+mwdEsCia+ULU
DuEhK+BMKFz8dbXCTcmHV3rz7Atxw3CxZu8y5THOc5hl/A8juymYMopSnX9G4i0joisjs4sDtVhl
6CXDVcHzAGBk7P/lDfy/VJzYf0+8/vWyyG3Ix25KzNGz/61URdGnVaZt0h8H3YZ85LTHlD8U6NAW
kKhIHdIviRpqWV3QQki6/PVa1TqzbsPAhZKn7fu4JGdCO6jCaHr0lxR+OdTXdGLI1xfduQEjAQyC
quVFN+6GkfIn3fZSvLLoh7CJHgFHl7exiwST4b0/iLbdoM2CgO12ODBR7HHQAsIxx+X3QsHwPp60
99HTCmgk481s4xqxN/pCagceSia0qj+rRkFbvtYnWqteHbnmrD4y/M8vnfi3POf2REkbHhxPNIHO
/5bn5B1p9Yz74tFiZnWBfD+HeosnAfi9BdmAa6AF1BrR47Qg++1XVHRUWWZu4tMsUpg3FMtj8M/8
Lh5fPdCsd65znEmwoaCYW+U5v3NVLkUAE6DeiuuBPtbsnLFBte1fXKr//Av9vexmexRsynVMB80H
nr9pb0TzfyGWFzrT4Tkx+uNfMXhnJovmdLi0RZ2iUhpvZYwzGTP5sexG4+4/f2+DCO6/JK//+uaw
xgna8lrZhvHvmPFBKDVIrRmO/URoRyd/cS4HLALbG//Xg7Os72OGME2J2rxjkm89wFXMcS7X7XGq
lh/8sBV99/Ne07TxFqONHlQK1O7/8HP+92WEH9OUju0JosR/hYz/9UViS7PjimTFkRdKYCDX1lNC
9VnCPegvfE4yuPBkwdftKL0m/lmWzwstEP9DMxE9Ln/ny7ussMhNnqfzKBEppuHv7++W0xTQWEGp
HElknPXqrhrQAbQOYguddRnHsOohckS7m9VMI5kFP3Pt/lBotGB1sO80e3jGXUPfumMB6F0N55iP
UN0EyrSTde+VPGVWsTfl8pFQSegbLbyNCeW4lPqp1kaKg8x7Bsc3oybRHRHxGdv5pSMYoy0JDi1M
aTdz9arTnHppmgKoHLbosh5czqKEaIrZkCdU0St1Q3GQbuWhSZy9tjj+9lk2TOcIn8YZfYN5drXJ
eWR+Qg4EbRk2K2kVqcnmTpU5PNjB7/UScalppyCTtIzj/aJusMzNq7CXPcW3yS6bGvil9C2F7Yq7
oAezeV9TBrFLY+KP4Kriy2Tr+Aqoh9tHW1K37C80ZWWPpHrjt5oICVcwuSd2C2hRubfjOvyYlni2
nORhZZ0/5brFRDN+MBUEdqFcEKZ68wsCMyV26fxeELfb27/hwKJKev1/cXQeXa5aaxD9RaxFDlNJ
KGd1Uk9YtxM5w4HDr/fGg+eB7efuK8EJ9VXtMlgccGyjXCqz8C3p1lE4TpeYqmgFMpddqsXbCDsp
BavlIa1MxkYm/eO6lvrjGFCH0xonNwI4KbH5JWlPTrdSLJw8ATZhiowWZgtoNrTcB2TCPzMz6kXp
hbem6z7Z2JLN6BDiivsAdCbnSs8yvpJyE+VM98WgLwNpjbxZyi3mT2c6D6D0N8XTH44hu02G4W0R
C0One5al3EzlqePnA8oyLoSU7LEAdiEY9HpB+y4T6IvJ0PwyCP7XYvwi/dHvPIuFUq8qCwFDUZdd
gFu40MJzqZYMBlFi4npj6NI7JyFCrOPVs02oOeN9rvwuVx4m1nvgeotQTqhdhvaqa+3rVFnHMau2
QfcV6Bb5NybvPakZjFU6TgJxbrxdk0eX3JJbQbXsIqcab2n3LUfOwfRNOzvgsohPyVj8cwlsbgLV
/lSIGcqiWzU4AbXJuGq9PEVK85w8DwVVQbUSQ/FqURa0SUJfIXFM4IX6TeaUu6z97GX1EpYxwe6K
7rsx5YKHG2U5hBTogakDf1c70bqYmK2IKTjxl/LgFBHBK+VTHZBSVF3veD7b6CqSyNwEBmx9x6D5
y/MabR9QMTrg673A7SCyjXzQ24W6DWNGfl4rP2VMC5jCfZHpDrc4PbGudS8PjvYj2EdB6SMR1pNz
GqIBs2HpkZusocb1NKusU1NrtikzccDGZA7c1rogruNyw4RaKLW7oaP4bNlZd1SJn4laZYymcx8V
unwbSeUvR6U8BTm/l5fPnfQT/FNyie+mwJvC0jOQqSLHz69UDLY423Ce1DHDJQyEKBLOJQjxLuAP
4r7Qj7uy6L4oFmX2k9AiIMMUw8wOJuIuh/RohSWJ8DgAVDKinlpvEVf0tSmq7yQqf9skHGEA28cs
gsLdqNMH9ph3M6bAIFMwg1W2JT6Vnd2W27RlUo5tAMZc2KTryNSeIwWrCyNM3lIvg8bPRFBgRtyC
Jd3actL2Q2mhynA1pzy+gHAcNO+p2nxECZ7vUccrnef2BuH5pLiIK5FKZYyrKcsOC97Zm6bnWDbc
iqbhp6sBouQQqu2ipHZLaMUyNft3UQ0aCO40XLqtjidtZjXQ/OAkzbFpeG66j6wwIvCOiokxM2L6
wgSdb1CQycN5tzSESVAOlnfCMbbo9Qj/2NmTmjgYRB/Hgp6l6aaqDXaPOoAmqf/vCIY5hfYHX1IL
tszXyqVE08OXLX5K4sggg9VNVjqfY77LE+OjlYPCqqaWKwvbUNvF+bYKb7FR3J0SNqsWYzX7DTOU
p4yQg4gN2DcR+HhhMHtQm5uUlFJKK5iuKBhAzPUmrnZjbJWULzXZ+qVk5AaHNup8ksBU7lmUguTf
HD3x2ZXl2e5iY9F3ZGkG5dYVyrTQFbebOZzbRkmJsYaYtJTGOQE8n9YBw3YsZ9WOvRIvo5rghfcm
Sr/NGb/QnxOH8LYGdhrm5PwiD9YqStbCdmP4kJa5atzwffRqVs+w/gAnKBDTUPlQ+cnUMgVWKsYJ
U5PuA0Y0nc1ZRQ1fE535RJ+9gY0h+ho8ci/4VzfnsB/AIkz2J/onARYvu7I3+K1oGXSHTr3qmtwC
Imuuokvc4BToK/mDpIK3vcufmYz/td2IQkMsb9FbiBMpo/C1Vni/atKZJErmygx0lLYM051WQQA2
siNT7Xp7zeveuHkuD5vYWwMTSqmi9qXmm8K4cuuF2YVjB6SSSs9hYXUvuKVPkKoo2B2CjxrguFsY
J/o58U902NkrH23f2mSsAGul0MH9WC+dQjlaFmIgcYYZ1eY8TBJ22F/Layq/u0pxPiYrBy5iKVu0
zWkVoci2U/xjJLgUHZ2W4SAATmZjynSd6F4iHp51d4WXYFxbbYGbACVoCZKkX1u8YcvGki2GCZXm
cWbKlfcZEbDamIVKP6TtbjptaPbN2isN/RhmWE3GaHoV+OY9K3l3mMUtTMtudloW5tDhRmflcbpD
4ho6gptMc1sb8yjGukNSe0y4mNGyiG4GMc/3EspmhNZD0sQ/MAgQakRd+GpBP6z1vLcOYpjMYy+L
z7ia4mNki+CYVS244oEaFakEAEgx/uY9OaZG+/Yi67MviZDDvaQKNnTtg9dxahrG6jtzdD91iASq
6Z6qhT/m5S79by1OJdMhazKWp8btX92BDJhLdsy3JtDympGGK7W3ekBhybamTHxhweRYYKdwMN38
JSMbXGrbn0aS7Xo9jpZBPNTIQG3re1lxc2hXOVVFtOIN5IZcDX+y1q6uzlJFfyIyzac29meQ1oc+
rJiP0v3LOIhHttZCEFGptS9c2b6BLKGEGY3SDJVjTEv7tZw1MAqRN9lornGQP2wv/eeFMcYbrskL
w45eG0SjReCpPzi/HoOl9/5U3ZWQ4Zmsis8GXJWXAzD1TH1bjQcnU+/0QgxbKxiZ+1vh0xuNvddk
q04lCZhNq6xH2UaS44TiGFg5C5eykrk8JYyJZYN5KpwSMgpxs5ArwJI2tptLhkY35UfCQUV2fBnV
nyuM98buo+VAaFdtJmjPhrbIbRiAan2JXP0zGbxn7ZYvZfxDXPlXM4NnB0CPLcuoFpMa13sgfj8T
rLuoNrg3FiXdjoVJoPojsAk/6EFCOEAnkk5p5p+SN99q3z3TyKByYt4jZNTttYRcchdJMDTW6BNH
ArDOSNOkQl3hzkCbAcJr43JYraOLl0e/wXTBdnMBJ/OVY/dbKb3i4sBKVAaD5FwtxhcLI8eyVSRv
tYdXoWAcAznNLEB6ldn3/8kT69Zlk8JFg/kQ6QVmxTxYLfIOZzXvQJpSxxoMzBDmRWptPLUGvWK3
BRK1jUWkqNsDhvGLSjHnaiiblY7NnAzonTTEzAnoH3NKKVF0jC31Cojw3rP7V3KcxOGYoXOjYBSu
zSjD8f8yOEJorgf2PRyvlovhogrYSCm6JVyrHej8Y91023MMOFnzsHZY9KMvYBNfI5BzJNiPBHi/
AtXw41F9YM7+ont2L6aB0Lc37mv6SRzFtvYaV+BFKWlRySIo3bHE6IKNJlkCdnGWWc85s0+eXT6u
ewihjkFzQmJcbQ/3aVmyjfIO/HEmZejTMxG3zStab4fiyjylSI+9l7iUBg0X5pSsA67ztCTXnqRy
W1+PsYQRbsddp3QLVZJsCYX+2pvYC1rVCwlldQqHcfEAQMPogGJDXh4Ol1FbvODHKf2Jy+q9N4cT
tXhAPm0m9NjOuU4wba47RmsxZiDC7imhAFZrApxuanJjkA7T9s5caUxnlrSuM+uDjuJ73jdORmNb
/JC9OIhmjgqpyW+VqlyTBntD2GGuacQKWQvqmxpaDiy9O1AkNp4kfMgGP9fKsO1FzLaHsShd2BIO
zhDqh1JXMxYxd9/xz9aJdDCmV2I5WZPPwEeJqpzt3HV91wrstTmgbjeGBkZdHqo6B5xuOn+ZUx8C
gTXCxKEI1UW5q1U1bRuuB0bYP2RYv9NLe05YX2H1uZfOKT50qmCbAst51u11wcFILZOfePJTO/mp
A8zPEJMxO1SxDrCIuIZlwTDo+5OnZYykLHNTBoIubsNb9ngCVvy/96Zp7r1Qx0GfgQLWGaaQkeBI
hy+knKavkh+Abrqhvu0R9gFZKm04sDT6mgu4QEnp9CZc2/mF5Z76QqswEadvXSzrRYodDX3RyuCU
iJ0cBkmjVHJ1x+m9czVsgVIllSPu0Kmnaw5+rmRPoY82dMIK7nTFfmOXhDP9sjacnTYR5nA7PMkz
bbdi+Zp0mg3KDv5IP56VmnYWQRhtYdrMzWMNH2BW04mSF9nBqPOfJJDmmq9wZxshiN2ZI1m/WqBN
Uu9hYFlahsnJId67ykOxY83jH9DcuxLFSW1UB88oS60xXLlq3wPHmdaxRS+tbmkPaNUho5ywXxFw
IJrQ1uOdoOd4N7FdlSJeTqLINrBgxkXtWu0OgCfSX4ZzwSGrCMGpWTVq06zB7IA/ccgXl17TYtRU
im2VtdV1LPtVy4SLBs740BrKfqgGxXdVJqSxy3DRtKJrSvaD+QsUdIJxK5cx0KKRle4XUL0CJ5+2
SuT8I2VWrpORe9ZCpOOmsQPYaFOPdMk2fewhUPa9YQNB4nBcixEuZG98N/Bv+Sq7au3S8pyrXUv1
Sn4aAqDvQ0RMNKc+Jwdgvm4Gl2V8ERrNtHcQFrj56vqlUsVLVn6UXhTcckyKiz5Ohj2E/IfZBGeE
W0yYBrmWFCV0GF0yo7pw7oamHlV3Vtm6bBNLhiyGTVdcHDK0d4ZtP3D5Z0XBBIDI4U+NWCPUUDrG
gJlGJO3dHln/RjagHmlwacTBlfJbyW1G26CV4wSL3WWuxDuF6BlTUT3k6w98qMegxTF5KyZcetUJ
VkAl142hHHOt3uAK+HbmOjWlxWXmJu7qxZYgWJuMltqxKfu1qzeY36c/s7GPTcxATczNWgZbCvQF
chZm1fihwYk9K5RPXa1vKNJ47qqGfaBNxpU3yWLJu/Wih9uhlC03QfAU9rQPUMoWNHY89FwE67jP
d1XfUL9X0moS1tXrbJjZNHU0x0HyB5FAnV0mIHrarAZXdxnJO8u6pRAtmCYMQxBYDOhSaGRg9lVF
bKPYesXfOawmVcCkVuRL59jY2+YUGo2lWcvBuw4wIbYVtRGmozT414dxkWd8xCz2HGMRihdjba4x
rXZc5lLKRrngesIkfufhae+grtMozTgjUobHFGKRs2gTEYS/J8Hxiusa2wmsZjXN9mPUURVkTCeN
OPiKWhJzaQ4YYQvFF3MbgeW2QFhK0ju4AM5p85trurV10ZT0iF8By+0tiq9Ji3oTDni8A8LoxrdJ
YmjJwH03eQXGK9nyxzVYfpW65xSRqzOh4RkZU7PXwvRT6LMrrCQd6KDN4FoD8iJMZdkXdbcDLzV7
FYmf8jAcASj1OLLwpLVAkpXZ4WhWUM/qIN90JudOiAl7Jyb0EFXP2ktTpoo4nErofmpA2hdVAELp
0lHPXg+cJ9M58OrNhKUw5GCaM5cfR6xHLLMUxDkv+aisOtJ2cUbfEoMDZpsGLjz6i4h86sUfWXuL
F9i45dyEVohl4HBz77vuRhwAEXHSwFWL5Vi5a2na8L/uQms+xlR/c3EP4/BtRbMgUblI5HPKtXVJ
OD06VS68uq9oMlhB7rkkjiQUuElhHeMcG8p1peqvWgfQTZPmtxOkIHrpxxWgEnlb+uEalcdYfTbV
zTUuDsEys95bpMWJ57IRgHpos+XYeic9KP6s8gAP4hrK8TQYoVyaGlHLWqGvXEy08HBm9F3FO9e2
fHSZ3W0UxdobKrUUpY6uNxdo9vKm9WdErWVhdjjpiMgq1Od1nyDxJ4y1kkMlMLvVEGGYgpFhewo+
6HZfNI+Al0gANMhuVPewnf5bNyS6Y+PeNI+2vhdXureOLjl0tc+ozwr5zG2L3dPj4IOP0wA6Qv4i
4nJad655TqW+M6E3o/PCiIkwfyd4VAnhE1bL8+9M5JB6iLbiNOsAEnG+WUzNmhYQjtXZss7sdjvW
zkmZupUddy9TgeYLrYkteRtELof+iq2Nto5lJmSztkpBqtjyiRQNG1nfusgipaHzXlQKFgQreOCL
uYxT+ttJoDlC4R9r99TFDAvrIJhdpTvwi7jVGr3ngBX7Wu+8mGaKVp07VPjQHaW3Xy0N5zppvUrz
PUI+efgziEtUkYhJfiwTaWSiX+YW4yujEQkH1AlI7TReuwwt+0wr2UBQwrok+tXLy8U6UP5qZKky
5MgdnSf7ktG3J9r3hsEIDdnqQxuHRR/R22j9GZ3n4kvQfvXhBih+QRKX9qA3mPDUwCeAbm5MB4de
/kMlt/C7uivYWHggJ/fVpK2KFg+PFgUiVFCvIFZ5incRMvkaHNTp1vbMLW08YAYH+cRBs1aF2aAv
5tQoZLcRqQzPWnYYq3Nqk8SaDOcVRy9dHXifZ5nlGUafkTgKFZ/TZ1b/FK1EXME7ztYV9IFE8qPw
VJkSKC7g7Wnl3TcT4UO3Bnj1ELjnCd883Fwo26jRaGsqwb2F0PNdo+UYijmUyy05D+6csKRpJOsc
yYqjSPzZ6pP3xmJgHISs1eibwCzIkVNeetZTUghkAReGlcHQqukC5WwzmxQTACwfDO4WnnvH2k6W
nUid0cHfMtqSZIUDrXlnh2QW4SU5448aMVRIki0ERtjBIJbQ9yl1VcavkA+g5uU3LGORw/sJKhTM
GtVv/DHw/dMPAHBmINbmKMMGf+ACLis2CJh87BaE4wmFfCs16xTNo/GJPgGcgVhv2ruq0cECWH8z
uc80+FNpXMXlIncD5hEX6iywcwprnklxaycI0fsh/YlSejPML8naQ2Hbokme3IBaRLDgp8OjS/EC
xjSYNOOLoYCFCDXwTcRTSfuYy5zOIHKSBmwANjzIKdg48VLT5hkme2aaS7e5tr3EWOyDTujgjyrk
fIKBquNMX+LwRlLGonmN+eFzb6sIbmEYnduWOpY2I/tIhRKpzuxfGOWEpbrgiN5ENUBp3nPbetXR
B3yOtEyQImDrBdQgO9wrJTcfZaz3o3FBtdvndBVqsLtt/Cst3/7EtF0dnxA8Q0176q3DWRrf1NDY
XFfjYDPZ5k4IeKbfljylzlWkd1Ge7PRnhvX0/18yeYSJtWWGz335dWC0GugwZhiWECxzW1qGPmVY
LNcknDq+G0vPD2Wc3qLgO8R8TAgTA/K0QCtf9Ty3Lv8zGDsMLqyGBxF9PDirjFsMYb/WhomS/Q3W
dUruDnf4vuYEhHffM77YUL9nqmQ88o5DolLGaJML7u+dQusIkfFiEo8OGyDZRYO3qU6/ZbgvgMpj
0ynpg2FBmNNWpnqI9wLvpkdpW4TruSL4FJCA0jGmYfZeYtshyhMsdb6VmAbD8Vhr1arznI0liZLY
5QqfUfKD0wNnmrfQ1C87KDZjIy4drtCYc5JVN/x8fa1MyG9sSm3xbUBejCkYoVRyIRMqYzJKoCaI
XHIwNr1+qGaNbTK5Dk02SzSd9UgR3DZxczIq6br0iK6c5aQTiXblWd7t036ayPGbP4SrFkbXsuBW
HuCMZRop6XKCgzcnbJcqhDFCbhREctLxHEFc3z3Sa7Q13R0GUPSXyUNeVBEishK8ZRNgmuLT6bl2
MHnLfm0dEzQHzGQ0DzGBObNR30u9uRgKPve4uzcRDl4Xo5l5d9sKJ3dEW3GpjvrK2ntJdxNloy2x
Ta5ijSyD6F0EPaPYVDlFcER/0HXUW6lLsRsnW10M7v8eOXyYxkQGrCfOYTd0/STOTQvkPaizg4On
6hy2ryYsgNB6hCORRJngZXwzOUy0DSlDwKJzDMfVMeKhyXiEg/txO0TVql5F1R7ZVA4E/OOO6Iip
/tWv3SVTlH/9gP4mh20I6t/o3UNJz0vIYqmTjTok08apR3nqVXcbW+praYFiqJSuYmvUwEzx+ieN
RlRseoRUVdIewP1EEWLlFsCAdEaWE+YAnzPSuA5Mv62SVZhynyPyxGqaiK1qNzcjRsvQ9Uru9OLO
rIaBIrFjf6wM1CGHc0DDIs0aRS51RnKKpH9poLvR9BmBCkCP5G5rbeNMvcbBl6dfZuwUtqRNSy3b
kKs7cDEbOU3WqkntmxY7v02nX0qXRTwebLCho290g9gaxrDvCthEQ0CxoCTboDLk1mr7Hpjxe2Aj
U48ukonly8xGNcJRwd3GZq0Kp8SfsMOBCqhzg2sMkOz4F675ImBInOELIW1kICuMnFhTipC3Zjrb
QMJNy8bFFXBRjKeeU0LJFdHEO2+a35HVc7Pl2l4q7blVhZ+QK1/FgUYFXZOVvk4ecyleh8p/6Aqz
/R4P+1guKV0Ey4c+1KcMhy0FN69KiYTNAOTaEvKnP9QfmXJkCekmr0SqY6biFJRMOyI/REnK3Q4O
dcaFEHOTjzF2r9nuto/CdVF6vtrobGbaguEMnUW1zzO4DBEogE9Q09rt5rpTiks20j3hQVgxW1tP
KbQLyl1iehHYxVb84hBbB7Aw2iXzOFdLBbtnJglRByqfvhhizjXcMfCzXCaxM1X7Qmb8QA58g9MV
pEK/rCWk0+jQRG9F/Mt9Ekvxpqp7/9ZHT1ed2D6TVavy71vVLoN/0jMytrvfyKFWnP2vZyqUd8xc
2I71gZSaeCftysynGLb0JhAUa909RojhJa03NDZRYJs6q0pbx+Lqzu2Pq05cbO8FosFEwX36ZZqn
EuHGIeazEpjDDaYtQ3zROSZor6G57Shmw58qg0UR/aTZR5F8p/xd80F8402LDwghOnkSoNPci/Xs
swsqFsICnDtpV9uXyiWd3r3+XlSHifOXC2BZpJs6vQN8pDMF9pYIHUZLDdPybtBW4J115WUgkDRj
lYg5IYjwH7p75mHaLCxzOA74Q/8S/ZnUP2ZxsZSjkTy05JF2G+ATTroPDUgMP0kLyX0pS+Vm24Kz
WIZjZi4N0VqiRx3r9TKrEohsjn7iaJ4La0v8lnZ7oJQUurYW+zoOPUIVFSTOhcl5L4imnN+Td8gJ
bg6CBK+Q6NPYn8jOCS0AwUrUDgWHpTOnCFwhcOMYBG9/C+1ildfcuqcNvPw3NXJ/NdEZ6EzN04OQ
eS5gfcoCC5lZMF4e313OC/j1XrJo2sqyQ6whps2zm/QhXwtWcjsnIYGKuuLJl/rbjCXDKr608hqc
Z7cU+Lwd99l6b4Y8hSMsMTjegSX/GJBQYwiJI0atMupswAQM0VoYa6ICl157KxrG/zOwA5IfKUdg
oPsC5jW8hjZhAMHc2uJ1X2mJfVOktqMSyhcZEMfpA6fjumk4bmMizHHeKWLDeTHTirU1EUAPAFlh
H04S+yDNBKXQ8+dBfE9aimttFT1ll3P2aUjxVKs0oPWez6REnwqVbM8F7ByDs7cV6k8Y+nKApVvM
n0DJRrzWunEeQvCzmKR1dFfxrIz0S/JSjf1c3O5sgPRzYCOCznAZWP/CiTPfaccFvfQUxQGGtLle
cBSS5T/F5JPyfofydYo4ECx0V193CMtj81D6WTs7dMNP3YE+fk41aa+n1Tx65d4OL5TketmpGH6F
IF5xqYJnlr3U2VlPflJ5m+yTJeG0tw/HuakjPU78IRK+bvz2NV2E48eIXFJvAuUnssDPDW94H5Yz
rjCHKuB1yrLyIE9hf+YgCiBIErTToe4zN5mOcUYfDfcZ8SHUd9d81u2vNV4rkuBDVPNTuGJAKmUu
yVnmJ7QfmE4mpqvDtINz8FVN77TZESUx7L8gf0/jD7dOf0N9a7QnnJQK8HELEss4/HUYCUOGXplL
T3R6HXPzQZtxTdn4NTZml4ztYjjEvQkLu2KaP0H/nap0BzBiE/u6CU1PXK1W/e4HY58L8OfSzOm9
kdEH7nZf4eAAOXiVMUKLqVm0tQ9taDmOd8Mq5EkbVdws9caERdzS7ZXY4AEHp+626hwlRlPcWYA5
itc0R9uiLju8hsFXTEtjAV8YFHJfPBnE2REkv4i0YTODukr5oQanZNopxfdA53Ds+imwE2C81ELb
W2qbjzKlQ7IH1oHGLtrD/KJxUV8EHF2rSkWk+2tplI7V1Iep4RuIhS5Lm/gr0XMaStasbZ5uVcYc
Zo3xXhseGDiZ7lfXfKXiRejz4xDmCz34bVx3bWNgNTGzdiYFV1HiW1BsTD6LfgQ27pJehqOkvDbT
gVa/V20qbyQGAOgxIVTgWan/oFewSjoLECL6Xs0tfQVpbR1H6Us0Ojp6JKPEtDqaw0Ltn5l1KpO3
mSsm8hdZVX+RpjOidkkKQmwz6TpqGlWAUYYvB7iCSBM5ENJ7C7XmpBywMgclc+E8udLZHviNtjHU
Lnhj6HagO8OALF8esjP6RgVL3tPoo97m6oA3RyEAoif6P1WTJ1lmH2HiA3DPtJcxvc3B21olun7v
k2Od361iixUWPBnnpFfVOOJrq/BxeVvC5i7ZiTB6GvHVharGQIYs7NOqfmzzTfZ7A8gL+BsVecfx
XgJOQ1xDA+Nh19QZtqs2v7CgtBHdDT0nG+YY+y7l/sFiWfpDGF+i7l4NPBW3of/0ihct/keLNuww
/k7JbPK9hXms/NrqR2KfKJCS2beTfiQwEcMXFVPUCBgVSGx1cSusCmp/y5JLqx1U62axk7M9YiDJ
A281Jq+q+SLGt8F6lPqHZuN74CoV/YblsVbuI/Wn6WIRc9MdEs6V8jCAuIyoiYckuhy/pH11Ok5z
47+4v6TVaVB2EyHahYvXSimp2HQfOqNF61gaz8z4C7L3qj/bztFV/F7fFHyOA7uKSa/xwaVsiq/H
rj/t5A//zrXOLwbXhTDcy/6Ye9XSnMhyKp+Dhvc6/k2VrT3y7UgYwhRKs4PW2ptd3SlfJlpiRb4u
j5ncNvwG+b/QvOvFyfEeuvsaBG8zLy5PNmSTGY+71yB+leE9nR/P6hSbV4e5hoOHMspfC7hkUX2x
47cWsUN4LyYfHIaqiApnjZQ1vB13OQUhwwtyJO7TGYkqgjsQGzfcViQzSroS2dBjrO/Op5hvN+jc
cueh2rocmBv9q5jgFbzJInxxy6FHMAOWHZJ2QydB0U4ZbWs/CYR9yR2zJuOlii/bZGccVUK209qt
Pj04Y9J8TxEs6chgN39YbCiZCJcpoE0XlleH7M1EpEIPA45EMImZnMl76xpPNMVjqhNnYUCLFtYZ
14iQDOvuV92w0hTkWikTL59K9PQygBGml35kaeItcydKllVfnDwvtDZxSk4JrPnFJp7JgiXwftPu
yOQTK55K8pmf2NpE2qa/Fj9Va41E8gkENRy2SnLx+BxC0Kts9SeCObSx33JuNGSKCTE9axwaBJTC
4T7lnyGX1BKczGRxBDiJ9pTrF2N6JM5PJfZmfBrOE7ZZu9LeCFnTLRMr9IKDo5nhi0PzoyrhUS9a
dT2VwDDKnC7mulMOQjfwgmGLsj3yfwzb4gGlXFdH+mSCaG0olEwrLkU5ajhllG4+Klf7w/9Q7T15
0TQsKEVlngiBb6aQihbNDmfAqFgMpjBOUf4Rc5QIpdRWVJwGG+o3DqUwvvSCRSEGSWNjAFtW7sA6
4zW4KkM0oMTbIVEYq0T3nnbrflmGs2rb7t1kZqp28xHMEpsy4cErtfHNkwpcJvBkI6mTRcqEL8SV
IIMAb2HzboLvCDNxKjsTa6NO3jWOGXgO4yS2Y8skXukd3vuJ0/OE8XRj6woUiLL3JcnAi7TFMbSH
knbIFH1eXkoLeQF5mbAWNP5CY17d3Wvd23eCp6uNTMbiVnk3g8HeUuZrrm03/Yh7gBIN5Mat1927
gftOjwIJUVp51I6y1GbOpUXO1sdCtYzGkO0DNrlfSwxyvRgvgBs6P1A/vBSgV6vQvKwXvHlNYzxp
/nZ3hKHspWm0jJwSzNEUrjgOIUpW3HBDoTTPm7GfWkyZvS6R9pWEqFaFIdg3uZcdGOXTc+T9ywen
2ooqj31TyblTYjsZg5xa1rZN8W3Q9BRo7dqcodNhAHMnd2LqfDgoV5owNmY32sswMsEshupvxBx1
2edACZoYQLga1M8xODcyeVZIWq3a3h2kx4XOZp8SRF4IVEX0umLVW4gzZZCy96N44kwYfCOmCyvx
5oJUTVvTmfFvUvkXyxnySCx+RauX6nOIp/aBtHmEZUKzBTdXC9KOMnITATUx2YK9IY+fPAWcyRzC
41S7kCotKNTu3XeXz58/st5mtxDzB124xjG0fBr4bkUavdvRd9alyi4i1mgo+UviEv8P7H1I7TZn
YNucT0I6qpWuQmQR8TzZmtRXWFb8pyZ3OKrRmUopdZPKcs14rj14cG2aIPwnMEXB4pP6yrEBYEbG
Zgys2xjzpxh92xxPphe9JXfRV+M9Gl9jt+2XtvTwszYUbVmV3qxKXjSEzIheS1homjO+dTq+W1fk
HKVpzx0SlpkcA86yzVuUHQQkVeWBLI3o31RAA2GtGDqe+thFEoRHCCRjkRIgBHiNthAqlKo4uXFk
wvBSw2GgCoo/bhNP686Erm9BYm9t7VkwjPTHMnEBc5DFUHKSEIMi3gpEttlKSKWeWZ8nAGscZEwa
12OuCQ2qsUs8si1acwc+xLdksyGjmCAPqu/hqOHDgb8WJ1niJ3PY0BWdstEC7Up86DdIqKkhPnIM
Yy9ai0H7sTwHf1ROwUIwlxgFAbPmSYYHNo2r4pa3tBO83BX6K4rwuiV5H7EjJmXGi2+EX5QS86ZE
ztvEodgQY79VsWqhLIFMrTKDxvNY/SrVfqPlib11CzD/KccfUuXXCoLYmjaytaN64651GEI6hbsu
5uKyRm+7TYtJu4TEZKgDuzpT/jLExmXgOei7H7UnM1+NMNuaiVs9NEcGOQmf51Qdw6RkGc6tw5Dg
fyu1a2s3kLddCipLVd1b/4ceykhbQmHAluwCArHqzzySe7dIvVVsjdu+KyeM5uURQC4eohHPRmjO
syWeppRW2U0EzKYo7JNid+KQpp8yYcloQNFTb+xwgejdVeOoN/jCx0xhZqwPAr5vitmTHBmqa+MX
Y//7H29nslw3smXZXyl748IzwN3RpeV7A/L2DXuKpCYwkqLQd44eX58LjDTLCClKqprUIMLUkbwX
F3A/fs7ea8veLTZNV6wtR9L8doHBW26HCA7vu6G4z5FBTp2DoqHIzlmh/WMTV7sxHbbmyCBYIn4/
Sqwp45jspxTuJSF7Np92f+87PVFDNOdO5XylJPCWbihuHDwoaxdqj4/GbNNISILIQvvY+uAxvCAC
HplvmBpHEChrbtxtrzBcoQ5+CT0ytOs8W+PH/lLQg8SxC5lyFlx7eod2l7yTzObQBmFHKVw48SCK
Lgfu3yBNJ3ayFPdyUm8HsjkNr3nPuO+3WFCxVzhhtAMah3A5W/kFAI+8ZnToL/Rh66tbx9aWHYlw
O69goOmEX2VLCgM7IrOSHh81MtTGsl/MyR/A0HXQ2Wc7QQvtB7cSKfigwxUZoPJiaHgdwFweYwdP
g+BwX3EWzQm6WQchfIOZh45779FvpwJMTG1Qq+lpXTkuOjefWCTPKxDemvmL1URfoUd9m4OBCC59
6xXFlR5yyGZNlkMLlnvAqw86d0Gb2JpjRJTbTDiRKozW92K6bszCwQ+IAAM+jLsOogmroG5JSLBy
fQJeVjAbS8DsVs5qMHy04G15zfgcFm3HsdP9aki0j5NigmX2w4PhiTMaI3nxkvqGwoBjbf3Rhvib
1HcTrA3mTls/CtOVhwaCG84hZ4KFt4hTuvYhUyc+t3VjJNdBxwm84YJdTtrwEUZijeh0wPXhGDS7
vbXliJzFj+z3u7YR8pyYDLlKlgU3IkmbSmlntFPJwaw/VJViuNsIeFKN+3UaKlDwyOQva/VOMgFx
V3mE3b7Zo359DYjmPhCJ9iKzOl/ZiA7jIt1RiyGQmYsvZKmj5iIvgfRmzG/O+DwwbsImmb+HLR3s
NC6GVTG8QtuBtetSYJgMYtc5rq6w2SdLHli35CihLkBmIMLXnWmrF+mO2T51k2uUKShc+7ZDI6I3
qLcoI1XyDmOk3XI3Q3w1Q8JbQHAQflhs0tgYKEOpgPzcx+yaIESCcIBeyEMdnbsr9Gvtpa5S5tkN
fWdgdyTCTHtyAYKdJpjR6En6SBx8D3JC8IyAiLHcI+eL5nYc4Bv6IWYRBdUOa3pw79O4Q/w6r9Bc
QoPix6ohu6eS885+upZeQudusg4cTl+CpKRhZbOnsIx0B6eCPINLwOy/Z4rwjMI0bx0flQjuvRdU
kCu4QMm9zP29meq7WEM0KN36qZmdjI6VtwdxwN6PQkEBgmn7WD1Q5q7QpG8tt5LYB8dkPXnxmbxw
CUXRP1uhQdt2KWqUxxkkoA13EXm02oY6/wBx8Or75R5lEG5NYgp80MRzGW3jxnC5HGawSmT67NLO
Z0ykwXhErOcfKB3u9RC8IhM/54VstpgjsepM85d4DKZtZcUvkWkhIMmxPpDPjK1DrPH/BxsR0HCI
VfToVvXrKKtplc/6bSjjL5z/sm3uR+OqlMb1LLZ1MbwIgmhVlT91U30al1HdGBW7SdrfkBJiYa22
2rUQeJqDsc0cTj1Bw0brOfYXb9c0neK50LD08WSI/Es2WeGmRKbFbUWmqBAgqRpro9OW3MSc2Tin
3VEteUp9Y+08LCurMW63w4TMv7Tt94lmDrP4cZcXMzM4OyYunj23mYK3GtXEdtb+c0Ui6EXt59mX
YIlpGJNNF9MMH6fkye8pBmLp9OuMsOMBsQqRqD4aygSXj8HfdfLVb6A99GX91YrfRsV6G8EByef6
ABBCriNyyKnJ3IvZH40rJ2EO1TePLV5vyBF5sXEzZ4uRm2fVS4kD46AMsIv7NZ3voIeSHzOjgYpw
gzTWFwKSZdFs82hRWgjOzY5+GmJRrDt6giCLrA2PMbQsMlTaZYngGFQIQETYvsMKMVRsO1yDgVyA
ut0m0kw3Xd2BoiISwHGqdVcDGK+DhqEfWJE4cY/A7jd2lYq9/Som18SowFo6jPHr5KJNqI0RsaWI
keqjtA9sjqwVwMskIwwi7RcPJeEEIdEmUKwZbBZrHAWCKQti8DFGGmMkh15W1x1SQs8HPpUvIUEA
KY6JpRErGdluYKhZmQNcrryGtlgFH/EcT2sTQ5hva+g7FYdzcyAoIUCVddGbBZRZY4IqFGSET7Lp
Oz4qPijG0MhI0RPgeL0GHtVcIE8uIvwJhL4bUX+0MubggYcQN0YuidNjZn+i7MN1SMOyOIgwexcD
qAlg3/0lx/091BYic2bzdcyjS2Ks6UOF4Ysp24XRWxer1onDXWaPnDFmGLGD6VP1cNBQO8O2uI0K
1Aq+y3ofMCpUdXynzWjXUzFwZmdeVXYOGTjdF6w+Rzk8SC2Sk2czetQK/yvwWWzygKs7WgUZ9EAc
ZIfGV8CxO9gmCIuI5FHRIuLOn8xluIX6L6eTLoHhIJyxpaFPfJq8S50Va2wWOEfI5Q4gZq9LQ6Ub
vFgsTiq8L2Oy1AM2uTjr/Wt4Q8epBkqosoYabCjdFbaP4Ih+9vvMLOnTS+7X4/UIVeAaSBPAeJwo
axS8wwqwbYgopiVJJtyVItoapi1u23OYd9aVG38HtFdeDS5Ixl48GKW0j8lIuIfyuiWjUMT4i/ZV
5Nsw60QO7Kl6qGO3J2VI1Ns2LDlcp6390Gmx9tMDH/OTPbMxhYBEWyE1+XKLsiwqz5//9vOVBmgc
jyLC2oDew47AMtV4GBbcfLm3Rp+OKXvAChfNpdWNyKsjRMTtcIYoo6+AQg773g/vIu69kzd227xx
jb1BnPgntkCN6EysbjKPfnTIQNAzpuBOXggNLmrny3qOkkMVQuZpo2avrekbwff+wYD9byi3WOsC
r4RRKHfziXAYIzYTX4RPzjIoj2kOA/Gkv5Wn9G+xKVKUk7B5ysOabBcKeHZivKjFuQwf+CoiH/FA
UeMk873Oi/Nzim/9qo8gv5Qtk6K2jZPFJcLbDvuvPcNevKLJrZnFd3Bnxi0iTDQKrsOpb6aUafJA
kTohC0DiDPWm0VuVuMBWgK0okqLuxmqtRyLOH90kz7bGeJTj6JynIKrWI1kq68YCNSxUU2zGPq9X
SHoFmSrPFg/ODYYre9MMyTsp1kTSyug+S+evBucvoneavZkz+Csxe+ekMt3G+ZyvyCq9qXQbbyu3
rQhiYsBkxuYVTAX/UCrm6aEZ7n26muTZ03wNa7W360pdBYRddkYHJ5V5J3mCw7owsVF/ojDAEq8a
/vm5gFztt6CPfT2HzyZzIYucj4QMpKtKWKey4G072oYI7hEWUU75puiIrgmVn2wFfptjIUwMe6W/
LUwmOxa67RLVXofhF0tBYYD3RBOWMe+YAkQXXDz/Zsr1K/FwevDzB1ubfB4UPK1q5j1IaJ7Upl2x
H8krq213dmw6B8OOFwtTRrDqyHja8l0KoIxwqYiGX47eHAFkkGxQAzUr7WU5WSZZeLSRxV2UrfyY
ayKQ8mIo9/aCAZns4q5vhdrXY4c+3ZAMdf2xetE21r44Q1lYs3w2fVfiYcUXyOPL0c9eF75D8sBy
Qbvl7yabUJgi7r9+Yh7IciaDMgkPzcwOk6ggvOs0OCd7iPe1THA+N+hh3Lqr9olJS9REJ2+z+pZW
QyvTst8/v/G4kPdKpxy3pQV2vYVqgQTVn+Dqs0m2Q/aeOpSSU8IWmVd4QvJ50ChGeCJi0kxWUo67
DBbLBUlSJSJCUiw4jwP4cU5lHKz6OJUri67RHhOWe1E5hPnYlXWAqJiclVvFW9Sn2GamlKXEzr19
OAZreh13JHSuijp+hWaS3tmiRFPHcTMM2mzd1Hq8KVzvxFaODVDpO1IFjdUn1SQIGCahXt9pzXrs
kQ00LriWgEyBY35djtoE2AV30BIJRNO6Opnsw5e2rEmw9hFdoSwBOBLaOwvLYkIuNgxdeF06HqdT
4Ayb2YnRkmXpncOQc5mFmot/YFoXureuFP3RMhRMBjo0uHGqrmgrr63McW+5jw/h0sWbelwXY2Lz
muoEVqxrrfLl7pr9hg49jWeUEXm3dzP/lUnhTU4Y0FVohTTJMhQLlWK6sPzzelR4Jclz/kY67Xwk
DWE7lTMn55GUh4GGjht/KROHG8QgotYooZyFWXfjAk08KRRlYYFa3hhwJQ3hYB+yoT7GCQ4xfCoN
WFzukKAxkEMkkcmxaLyOJcLr1ssV2szpQU7NW5kWnACDlxR55R+MjP9veKb38T/ey2rS0DDbf28/
yqvX/KP5z+XH/88f//W3zb8/fx9+lKvX9vUvv6GVQAf5tvvQ091H02Xtv/+Tb/Tf//L/9i//18fn
d2H+9/Gvf7yXXdEu3y2MywIG0+df7b/96x8+JJD/M8Np+6Hz12L68Qs+sAr/6x+W/c+FBARQxPfA
2lgwR/4gONn/pNB3BBQmCa7Nsk1+xn8TnGy+BmQM7CDL5IscF7gTS0Ib/esfyv2ncG3Xc5Gn2hZf
b/+/EJzEX4knLtxw4SwUJ16Xa4P0+YF4MrtBXsl2ji87kIiUkoL2nkMfxqi6HrQ11P5LCQwXe2d1
Jjdv3uLKJd8wLYqb0DL3eEY2dUIcysbPnLOsg3inrCQ6WQbZlaaPq+fzt24c0IrXw7d0DpvruSZP
qh2cdm3Mcv+nC/837CXJlfkz82Z5QzT+hEe1YjsOuJC/Ilxc+jWJQRT4ZVG5r8asgqO//M8mZdXz
u2fOkZTE1PQISwz0VG3Qn4KwHGit0WlB39qvvSzexa1/SpqwfzDLcroGXA0ojUEKyRCK06O9nAN6
xNll5OF/097JUaZ3qt/zaldHTrlZZjPnPGY1gwa/xe853/z6bYof0D68TSkc+gik/rqOb8oFQfX+
ekfDu+GW+99skBXwFyACo2Ql1Rxw8D5nuLjinpgmY4fi3yXPJBFnDTYO732yzNSZzEDylLtoGl/z
yXQvuBzlVQ3zYUOwiUnGbS2Zd9GexPxMIAalcmzQ0yFnL94X0B05utP792IGvW5KqC4W5mz167dm
/UADWt6aCwHKESbvz2GU9Ne3xnExq+uJ9j7NvJVRj84e3EL2ZShLNMkMNap28qGrIB33poqdfQyX
kNH0NzQgnqMfbyRehrCVj3ADeJP7w5NBoPTYdmZCH0LX/rbNQK4r/KmkHajHpA2LU0Bc0ylafjWZ
Rb1tiuoJQYvLdXPvffs2MnpKMk/5h89fAecP/vhV6KCjsnqHMBgix0HHxwidnMWR0BCGlrNA/e6t
/M0V5QZUwleOrSS92r9e0YqiaO6NBlGYKfVOyZAfhsgKDrQbbKPaso/uqN0tfp0cCXXAHAm0K9SP
SFJuNS1jwyqYLwkcJz+k9EsYHNzVjifQ40fBFW0zeRqZ6JwQPpx+fTOIv3nprnIcbgrbWThzPxDm
msJxJ4FIjSKymtbtmPbHVt6hdrIOn7/pBH30z1/NZal34KGmXby8o//537zgkqaEVkYdx97mcwnK
NGCZQR8LBea0aNLfPJ5/dw+zrrOccm7kdds/3MNV10qPxjpJED09L4O5c27jQe4TrJRhT5hDFibf
cm2Bog0MtXXUd0K8frMUWj9g6JYHiU1HWEzFuH2V+8MaAXm9c4AU4e4l23xDxOs7jReLkSZ6sK5V
5gkrLa3NmHllUMc3bkQp8uuP70cCGS9BmaYtBVsfq5T66VmeYrprKVmR5BPYx8hqJZDkrDwzZ4Ki
bgZHr2zeHFp4zKKM8IghFR/icKvqgilzXN2PYC3PDoRpUYf90RzKlIaw36Xn37zOny+VMl3pmrbL
KMN23OU2/NNySosQJVw1kseBA3llGdI9a0vMB9Es90hXn2q391eq7dQJ24suregP7uUf9cjf7Vs/
L+jcJ/xo20Y3a3k/LuguFvWiFnQ5Z72zVBjfj0yXI2V+SbMUo0lSoG6ql2FW1zxODuWlMxk0q2g9
GV5undwmpcnsEUrHEcE8tR6aRiVFBHKcFrjPmnDBcYrxbuvcmY1218QqqL0gp2Zj2xun8stnt3do
UE4cNSw/lI95P7krIy2fRKqYJDqzuhLaNUiDb9L156IxOm1z/PUHIX7+IFxTsHsLOrISrvIPq27q
mWHZBkwDvOQQ1S52BdMfzCvSCcwr6bZnJIH9HurLoeuhaEyO+WDpQj4ukVlzprMDrVMavfiiNyxZ
4dls5SGFgLxv28xEkBD521+/4B/4ftzggC8tdmGTGspVP75eUGEKHQEjX3/ZLNvajLfOIMKTlnW3
6CuehxauNpfxKtP991//7B9YiX/8bH6k6bFFgYBeXtufblqHxkSSqA4XX9z5W7JPcdWAUw+hRnSk
pwmTh8kExvTrn2r9zVu2KDwcnyA/izrrh4+oDayRKQdmDvTgZLC8Fl3ibchwd1eAjjtOrNo86YJW
h5r8ddYRFhkqEjqwAVx4mvApmTf5IbXjeTU2ktBmad83xz7jVPjrF/o3e4dr8UgrilQKCWX/sHe0
BRy7seL6RMzf3oaKWSwDp1p0zmMio3xT2tFdOubNbWKg6Bykid8EXW/X1wkjMloXlyK3yeCN57fK
qVO47zq/7hjYE9oetPcm5GCGDdlvru/ffKquUEq4bCDez0tRjVnBKehgcp3MbBPGBFk5cXZuWgha
WuQMPbPB+03N9XOx45jAO3wqBJZrwS//eit1LhxXrFeAq2qmYan1QrccU48YbxkBYt13afMTvnvh
0OH3MoaCKs4PzBaJdPAw9hUeZiszuZ+a8M1Psf5ylFnNefAMIYcuIpa4jiwHTZormWVAHwzb/s1z
qH66K9lfXKDnYG/F8g6Wg86fHoaST85YhAQou+P+wUcWPSl/fp3KrrowowmACk1NM3H8o5FL8rFm
53Vmor+baqe7HUz3vq2s8rk1GJSkgmxMDR+nzWfzqFrPPAo/bQ9GC3baqMwj56V7G8jeXa0NctY9
XZ4lJ7x1DQ9GLH09wwfrAWxf3RQh0iLMkTQIZPbFxnOL1nfwTqCRlsSG8dpQXUET1ap3fes216TL
/lGGcfKlzS44MFJ2prdDILwdkUBEaJrj/BvqqvzpnuMxcXzXkRDQ1c+HJlmmfjv12PNCVTssWwbj
5bLzD41X+KtqpnGaEuiI25d8ONiONLt8BBfqBe/NdNBpEK4lw9YM5sEmNaJpNbEisWXH9HqQG6iQ
EbsZq31SIfVNxgCna3PFStCVFR4oRuC3dldD2qZh6OdKHQkN4wQzuESH5aH/4E3GaiaR6rbuRgYB
cBh+c/NY/k/HYJdztsmZSiy78B9g0D/dPf0Yz8xEsTnGjLpoyjgWLv/omKCBe7IrDh42zZT7PGc+
XrXz8Kyz6GNoRrGeGYcz641rcSEKD+sjFQqar2m6qrxiukoVs6DEChFOd5gkOm0cutwYb2ZdTzed
dYhcmHeGzRD3c5IrGgLUVFnRTzJKdXLr8lXq4q3Rw3Mzds01sR4Q8PRAjIlNmEInksfBR0/Vt14N
/8FZ+WbTbWciGB5aw3I2ZFfEpLrBtwXo2OxlJcr7LAnvhzywVo5McJdEZnm0fOQ9sVuFh3qaMxTC
S/6rntorAnncGk+ItXxht5jFqyQz9x1/jlDKOqgqbRAi+sUub9HyT0FrXjs59PKxt52LuiwGvPCZ
v5wr+zVadhyqHbbtucrcTe6JN1JS/Gs7a2n2i+yMouEA3DPY1RZ7qS1HH+FT+JXhznfR994G5faM
0cFvVuFC6idQyP+jmsxSmqcz6zYOAhLFzIFQMG2y8ug+X0VZOj2Pave5SdYSstjkzuEu6Lr4ajC8
GwbCzpotpLwi5AM8dTq8TW1KopKz8Pwj2R3LaaD5vfxvLBwLobB5N2VuxJg7PEROByxIDo8Bx/EV
rmHMZ0u/oS774Fi2r04qGNwG9q6fwDATlOq/VlbiM8JE8FJpqVdzsxEVD+c6XHaprsvtS4WLXlJj
XsUNpl9ipa4HyZo/RIsJm6Y42DmH2KOmuIkgQ95knXpzS5yYHn2HzTQofTLi8psk/2DL9BU8qJLZ
7azfJ6s6cX8SPNgW81mIsFr7DEFXkqh2tFl1dJv35hM5KWj9Ex/GRIMjQsOpx1CIsCqu8vrsOf2q
NjnuAXzVD9ACCItjUViVOZkhZarrF5MlhBkNQyNt388TrprUYAfQSy5YBHnBaUikmDy7JmUO+RXm
i0XPwZtpEJkQus6oWbuJiQ2uJ3qxjOp1oBYrA/Y1FB51uvl1meBSqbE3lNkUlsXS2+NoJC3PExBz
QCVbtvf59396+pm8aUK+I9BQivPx5KlbPcL0Qde76YDPrQ0vCtC5RZiOY3HujWVOaqAV3Kgx5Gac
a7ECDWjKvFgTfJGtHIMZyhyQ2dqTdbGqp+AURbZzGVk5MJ6CCU4L4wpyM1QHiE4bK9S380xfze79
DR+8f14onNAqs02jjA8bY0ZhxWuDzvYl3mLcMO1dIWzvrlEeG7Agscqz+1WxLxPjAOXW3jcBYoN2
Eu1aZFi35v6LNhj4Meg6djbRDI7ZMJK08NkbyVVO+DiIs+feYSHvSyXWce8vGaYzFgPwHoNqgSNF
mHr84bHQUFLgh380TDzKZmC2TG9hZYZuvcxDvjsD51lib66ZtKnGn3BGGMehMk5F/egFTXN/yyip
WpdDBSnTj3FeN0AsvRD85Djne0nC6IVHq3BFmz00R5KAOC+tehNamBmkO3S/kmQziB/N4DwLlut1
01K3JO46tzAcZfxYvcTRqNm6GaHY3BM/CppDJrdugI83lLgoDdE8Segxl1CbmnWqGUyN+aYrY0Lr
cZEwBSZ7MahxiitIPw0K7L7MRyJkbokow/tjqQqrXNBtg8IiFUOYHfAi6gWUBx2Hp3xH2ipsFX98
SvLpbYyAmgx5BxeuINd6Wqhu7que5JqSRKzH1C5IgZ0PzGzji2y05aY5zH5aH4UwrkayMS5D1Mjs
3cHFVGBImQrjPR3GU9CW43VoZdPZK61LNpS3pkChAIkO7l3GM9vBj3aiy5y+IKUMkgv8ywiritc2
4Mg/GTNKSJJFRxFE+2aMrzs4TUSu0Y7ikaH7y4H4otE4LqtuP2tTbUiZ5L6OomMcp8mlq58Xbh7J
gf63zqnza9SbOZy7Kt1y/zMg9Ygd78RBh9ahC2CHRb788DMPIguqqCwtjt3RY6W9GDCQEYJunUOf
b9AW461obbxSff0WgTO2xwAIk/nh2CjsYoGzOUshSocjt3ieqac6BLiquwC9QeFfCu69PXKmyzRH
3pgBUy7sBpMec8Bc2kubs2GOCLlLIVSOZEFQWlEhJeHa+zzJmDzJu4BeSH6P6acbi6tNuoy8bLtQ
r1XHt4mzjsC70RggdBTv+VSD9kxIILFysbVRUIH3nDeC09uiCsaBl/XzNmhRm9YFy3mtCeho2xwd
PnWnhpKFzhynm4UobG03kdjVLLX1bM2MeNP7jhIUYU0uV9k+F/TNDeR92w5IrE5H0oOF1+/iEQqA
WQ3lKsNWiM2XAOu+6xcTT7kg0L7lLlocBHuQe9cW+xQu+yUSnDsNac2XrAtgDDqwvdhb8gPHBISX
pg0xKakUlG+kqxTDa+2QYwKQ9l4Wpr3UiNai4y9XebRkrOTDQ6TeAwLvL7TzjeEFLBXPfCCEG5+1
TVWT5ilCXpBKBin2WJT5ZIJS36csMKQKuObem19Mi+gamRRvDm9NVAohmq8Q3uAlSHQAOoRx9Zo2
xUNUTNExZZDqxPAbGg3BO5j2soyCU2LUG0LrCohaklREE1YPos0KhTl42dwMyM212m8+vesqJ1Wt
KZBNOsWNRkbRxdmDKPdxFL7kMgA237sltxk+LERwK20YJcCtVRQv/mn6vGswpvUq1ozlWoWgKmUP
jSr5rDGH86DZNKqIGfO9eFeW7Xu7rBSQuI05bPdkOELjQLe3ojBH/T5Vr1MFsiWukCyr1vlqN12+
iYb5axR9R55MQnWKIr5uELak4J9vpsa4yTXC4tqsIcr6eCHd0Xjx/HrnlZW6wXVA9EXGBiLwL510
JPaVmJMDHW3MQXbSsS/Ed41lnoLCQ2iu7ecWMOA1ny/r4DyiY2NO4trpszkU1iYZ4JI0zm2VldlK
RrHP9F9d6BGnUucB8R0oGwjIJcgRcdGFYtwf2KRYZdmd4UTBNonoK8OIv4dq3XMUyL7mcTFtPOYr
nJiiB/oYHzmV8O3Y2KcW5HRjxxgQ+lqsRYeruUTnTkoxlsswL3PCPTREC3rd9KIovoAmC0LqQwjY
yOPgy4h51ajsqbdvpT9ucxtfu8rQ2kUu2hPkupSui8kIJV+cUrJrO70fS4wdiIaJ0w5SwpK78D2S
esB1mHdboMw2ZjdCLPuV7Zyob4FjCaEPsIWCdZhcm3Zxraj0VqrLvqH6k7eg4nbDyOFwAihcLbdG
jZqCHb28sDvTfolIo6QWjfe+1Z26JNEbkqKv2Cr3OlAXFZXlpT2Ez5Glk1VWStQaKrq2VXHOncE+
+a73SqPLXnVdijZqHA6ZbpxTY5tXLFM5dt2FX8LrwrrAPF2fqtx4irzggTbtvmJIxz9zN9KXqxZj
6i4drV0ao1LRCrpyijIa6YCDwI1uSdmrXVFV8Z5Z09lCnb0hHQihs+Gc0i5ANwWudTUTaCtD871A
vIyvAWeKRI+Vx9jICTp4gt8EacDjz1krXq3SvBaWP66jvtlGmNBmXbwWCuRGWxo4FWs8eNbFoKsW
vEi1TptmWAdWpzfgGDhLzjH8SdPdYL9orhEpEXCSTWKraqhYyhHvE+HD8HJ8gUrfdXfCYbkrevFo
w/LcwVWqsROj6nGXe9ScxK7syldhfM/aHspegxswm3q5HgykMKPOELkL747WxhlqN/sqBCA1QjX2
l1eZdXZ+i216LeUJiqV8YceDoETWPJL1HuoApifl0P6iFFy1ZW5cdAVfy3hrXYG0CDMj39C3co8P
6BSLN41otaAPdmF6uACyzgUHUpN4GR7wUTwX0rpHDD4APt2SkUM5Es5yp3sybEXyEcPptTPjFRDJ
aNrhJpK7qYJU2EweKgbMx/liErdZtS+EfRMj/2gjznV9mturmgHjOgpZ5s306JjCBORRstwtDHg3
uAPFOoEzAZLgtLt65A6eCj+6EXX6gO4tWNcWOIrCHrZtg2u5oybxI+hVnSWmnYDqR9UbvrfSsVYy
yXdhCBovM7FqewF4pBGgL8pRp6nOMhxeet1ZTCUQsmk4d31JbaptkDk9n2nTDhszdqg7W6T+81On
pt2weGyssf3eqfnNTyKXEtU42iQPXwyvQZ4Sd5YOmDtUu2Ybc9YdVMzCMNQJNBFmE/far020IkN0
rztz50G/cxIkxbkNEsqofflEf/FBYGJHhyaPFTaC1WQ622FeJ272ghiY6qqQHPmG5CzpHOWm253J
i3hBOYYvX1hXLKYInRYvTmWHgo5ae4NvMVw32rkr/NC7S73yUcWi3hfUHUKYN0MyEzdi4wPRXnE0
6b4ckZdqCu2hincssgbdGDndWYIm9xRj/52gL3iNj9sdaD3UnuBAaKHho5JOLImAR7b3xgisMTbg
DWQ2kiWV+GtO/y9pOprXpbVzOgJtw37OTg7nbzxJrHLMry4TM//e0ekds5ynI9qV9VXSZP0qsgkX
o/la3nNuI78MoOYNk04SeGOD3D2r3Qz8N5qalEdjfhiUehst41omQHQtfawX+aWsoRYMOfUdy7zV
tN/D+tKBeIs+WJnNFVx4jjXUg6ID9gTerhTmKbWGHaeSG5Ti4Lce7CSMMJWSBsrZerGROgn24Rz7
B8UJFdqrbylyML/gXridUmqfnvBPwSCgazF/Z9K4m+LoLMEIeSYs64n0iEui6a4q1HRbv8AupdIU
9atzS6UT39bUVZ1ZoD4N2icOJWlfphuDo9RFFgKdGYcAka8P/zi3DoWfcF5DqEtBX26HqPlKnCam
g44U2RTwHvPfh0XdY8OxkhlKPNkkxkNTDMcAZzFeX2hBU4Boa3mlJQFQe59nuhfRagAgcwmql9cb
kAilg40zibsIfV6RbM0ivsmUQNM8kU3Ymt+iUt6WjQWz1PPSS0Xu3q6wIFow62GPfkH9oS7Tjn5P
b0ePA35Hhz6OCqsAZSVGFEN9mKn9ZpojFBszwHWaSABWxqLTL86cfPAYQ25fxDi3+BlOaKL69aw8
ugPFU5YGjzwZC1PXfIld70119ioV4llxZXMqsSg3mss0SB6dMKAX08ZrM75pKP2ZnKLVLtSwxesZ
hk+cLSddf+3m6SWuqtu2dRCyaU0fAzRj6pFszsEo3qeQqGcyBDNfPaEVPdcV/H4yTWIWUjtcK3lw
lwDCKcDpO5NJaOGvl0tIYb7EFRYWwYWWuI5jvC64RyLGYsjd5yXmEOst3FMBB3qJQDSWMERQ4PS5
jS8N8gN7E8863He9+RCQoVhahCk6YQ5PXkTfizjAvETi4rREL3q4wj3h31Uy3yL4Jwkgqk45p7sD
e+4GYyT9oiXK0VlCHQuKPgfxmNn7pDOS+1g3xou1BEFCkP5ISIbMJfcO61xQ4s4mOdJdIiTZr68m
MiUF9QjwIbyudcBRAPsOzCPgY90SRjn58TaX97RFcCNlzr1Mk32X5+UlFi0aX5KPxg1jcHwZMZcF
eZdhTvBlFMd3E0mYcX9m63Y+4zGXoMyKxEyxRGemS2suIk2zIFUzBWI2k7JpLHGb5P4m614C4htI
EUbtoPelcu7qHHIRaZ12tfOX8E5OnVy8dNi54RGfGuIDcj7LJfBzdon+zIr4zksZRYTCvZ+WeFBn
CQqdXCJDwcbSnGaRQbQYXwRLsKhCh77FkxlullbMGjYaQMNsPnsdCerkxhJGICQ4hiWwdHYv6C0T
YLpEmYLQ4MEL+tvUIeZULIGnwxJ9GgmwtI03Qw2yOdNmS0RqFSzTVqO/UeBpgVqvxiVONdjHLuGq
+OwYsvdr6OU+R2ACWA2SWBsSWY0lmtUmo7UmqzXQVEsKJ3T3X1ydx3LrOrtEn4hVzGGqnC3Lthwm
LKfNHEECJJ/+Lvr8oztR2T5hb0skCPTX3UvZXKbxaztjXdnx11Qd8BLM0FcH+msFBVa7TTMStp7h
sOQGl71PrCOgrmvhknLtAorPfAVQYoAum4FHjWfcbAM0TdHSn80gWpsy2qPeAKfNZkwtoSmXAj3Q
tT0M29xoB5RNdxX5HBcoW2QoEdvvdopMOAG4bPLw3sxQXK/nSaOyikq+/GzP4Fx3Ruiyh9t1GNwI
UOU0DZeddwhHsfFm9K4FgzfrxfdAgUZapy6nCEPxvgPsbUgv2hjrIw2UbzhDfRPNfE0yML/aDPzt
yTus3R8fY/6iUSCBRQYc2JYpmOBC24wzOBgfzZs2gBImrlOvfOjC/owZbmhcDeEOe0X7Nc5NbOVc
ERTOcGIxU4qlx8ON5nlWFYAZBJCbWUMq8b/HM+QYome2cFBZVOtzQJUnUPQbaVOMAx+5mUHJ+YxM
zudjZ9D+0FZA758XfljQleWMWZbwlon5haRU+LV6WMxExu/54Cf0SsyL2cCDqvBAN6Pzf2g0dlBV
sh/dcTvhn2UFucdTd6b/cOvDgEbDJX7TESSus3tdNscOWrSd9nyEVvzqE3CfgdUn9YGLiuOvU4Kh
gjhdt6SjYtcAz9rUoANZpLyggu/u+eTd6i80g33UgbDGB0TKacZajzPgmilXtm4bP1xaDm/IjMFO
HGbLMxi7r1gUxxmWHQKa4E6gMhDvIMn1CX9fnr0I0F3WDNx2IG+PzXx2mGHcJlRuo9A8ShCmw+AC
7J4U6O6M9Pym4czBsG9bGixY8VBrRD6wdVfhBEyyXRUW6l/u0LGrjxbubnakMqQTdYq49jMHjPhE
okuHK+7BF88DQOPJjByPZN8uCWTjh5HTXXnxvw4qFvrItnPMj8Akr2YHBEYsye0j4Qlhq2FgkRQ/
eUTZhotw580IdDXD0AXebIL+GErtX9ZUZlkjHxr2QfOB5mYOEWRgLMfkyNPcexpVSkzzIZdHEJDz
KWYgewGZ3Uz4TWJQ7WCUt01s4+8Lf7UZ5k5UxVs48N3bGfRObOlQzuj3fIbA6+gWuQWBty0GErMt
gb0YZjw3O3oAXn5NoKMPQ39TM2A+MJq5PLQ8cNSLjhLseVs78xwWMP0IoZ4QfbpCws6WBsHrRZJo
D5RekApDRJoB9ymke9WDP2AYNhEbZwOjRi/gUuPC7JTYQ64bFkoUjFuQebTgNpA7bMbqptERCHLo
vS1JPEWlWLtdszWHImSBIN0zGYx7Mu01yF7d5pnwCH/eZD96Bs1izIgnjOj7Qg2vIayVJZnaal/B
km4pkkqsGQsVtW+cKaGNSUapXdO+NK1FcWDMbj3uzlOofVkCumKr6ADs6MAlPAVAThC7TwBMboiG
7nLPqqjI2aGJ0wlrdS8Np7HaUeLgVYyOAik3Xpmx4Jk6+klD2Eq+BnagH1r6e6OIxkUP5S/tAUJ3
c/FWEEJyc2sevJj4/DA9M8gn3xRzTxEIu3R192q18Q8DbNLxluZwdVjuHm4G8VWVnCxw8xNjH60Q
TxWJesbIewirL5ZTnSnl5+On/eMyVaAmoorOX6WMjS/siyAQvLYKqrNSxZTF8fC6VW79XY5jvKOp
g+CVg53SpTeHmI6kHMrRKQDPG7s8zXl4NrUMqQ2JQdBhWFDKhO6EidSk7E+u+T4n/ZYjUAPyV5O9
IVb6QK0gimSgfXfsFRqAzEz7K39BPwYdanLeMDW0suQBUDXQsG/6OcyponEAn3EqQxXQoellNdN6
9jJHrc0eQOBEy1ixEHEoxxoWUMuaAibhWHqbwQ2cEvI1q8ucny017Ae4ajKKbnR2CnRR0NOX2/IF
LYsuNphFW12nCldOxbc2g/toUyBSj3GjMimcqYqcLprMhiv1wK3IPmlEXuf69VXnEw8kNGgLA772
11hMPxWfwLIxmMY3PkptYhM/sZ1hD19sW6npGRwXcpDs9nbIbJFKnIoi5DBaTVQdti3ngq6j86nS
P6kLp9ssMOju79MjMiZ7pJIHMPPAlTaSWu4t9NahlreoHje6Mqod6AN/PVZBjQJr0FQcK25ZkW+z
HDXRU1O+Td0uXmp4tXCdCsqR8mrr6epLC0S0TeLpYJlcU6NHfmKobI2+AP+HgxWrtW2d25wQRRpQ
e0zvCQwPGtKZNS7pAuURYLM0tZlj3slRjhIqZ0doO8pCQiI+7BFGibe+gTLS5vmhDdwnp/O+eYig
JEjcFp4Z/QSqfZG+7+wTUzu0jFTQ0gqmSr8ujYJUXL7aYLa1OLyLNv0RmvYByYoBehhWG1ccR9oG
txG/Bm8kVl+7c6ZN7GOk5DnXsDRz9K5LhL/KsQhkGghdgAuXU71JJfaUPqJGpqJ7w5F2cTQmypfN
wV1jHfws6TKH7nIeXK44RZ1bmFQ2uQm6AryxuPQGBlJw9TzQby5nkWXNlSppM0/lJo6z4MCqRoIk
/hep+JaTKWVbyDHQD02DiYf4bTXjLMKo2SjNekma7tBM+qku+YBys8EHgfeXqsWffLx4Lf31Rt7z
6CuAa0Vg7CK3fuVGYj+Q/0Jkyfhb0/5cRDz4Yj0uV4Y/uzk3uUPWkAqIZNEGI+j31n7php5dZsmK
xKO6k2S5gvJ3Eimgw979GVEjwjqdxVDrPPXZtbbaemPFGtE3EilGiujYWsh9XeWc6mHY6G0UnGyJ
+8MAdkSM/lV2YEKbLo6WJuF1glYdyYBekBP31lgFfnKtvhdhvcuCNHp2h+hgPejmfgh+vIay8CF8
Rtp5wipWbUJl3MLefutDVmZGyiCRob1x3Tp8XukIpTctdZNOXOuiDx+eV1G6YmjUHASEliTkLIe/
+fBZYjEyWmB81OGirjKeNsZve+w4D6Pd175972jmNSHBHRhk7OH4TcCgschn6W7wQIolbQHrYt6q
trDcC7djwShmj4X6Rx+5tag0g+pl1d0ca51rJb3DqXztWu5vF0uliuPn2KexcuR1WRrdPAcn3K3o
m9EhgC2TiVWxGLIMo0URrBiVtmR7qZUIBIhmF6nTjx8Ct3GWfKo0qBhqAxJII4Yp7FWT+k+12yK0
BIpgetsvU/iRtMxioZAx8WQVWTd97MyT4nlWxzwvGwXUyinEa7g1aZoQBu3lABnZ/2VSbdIkpjUp
LJ6aAd4vZcX6UnHWM4YsXLpOfbcyqEBk2ngEVBqdPZpHq+KX2QZsimoWG7r/Gqp1hy1HRRrQm6LZ
Nyk2MDyzXJ8utLhgMGia5UrN4/ZamqJcd5YeLlu3eEVxtbemFyGOOl62NjiAL8PqJ0czpp8dbUdx
QFuYdb2ZOoYsM2IvQRJPZ4R9p8kHz9W81eghXhakMDg26Fz+pfnpsaWjPrDlgTu3nbG4NYgh8s1R
rPnS0ygK1tIfd2J6AE2Ukoq6oPbEm41MPg9kDsdTxLSUsdze7cxjXTCnyjty3aaiwjfqm6OtWzbj
Rnrch8Cnkq7RJal4+8CH/j0SssTqAWoq5SjUU3oY0fniWN3ayUOKxaa5Ll5h2svLK9PoZukXDtMn
Yf9T4CRpRIE30Ls7swr2/aDadRujWtEZKTjO9pxpF+YBzEkJihByWEgPrs35wbE1snqVYIAjxg2Z
7kMU0gjCPGw15ukBBwiDXyt7YDlYZZDJaYMgNTp6XJWUvlESg4XPrih+RAeOgm3raK+26L4d1GZE
gmBixKm9RRxLCt+/91r44JfgO7tOhzMsqjUGenZUZoDXbaAgMq975kUBbofK6040yH4nWl3tOFce
k9K+ICbSc8QOf8l7Orl0TCdj/z0wTab8eKnGH6NjFWlNDg7D4DBw42jb0rvGLJva2kgtlE4zSjM1
b9XU38PUOvpt8i8NzFcPvOWiN6s71RRq31RQoDSC6GowiMjSCkNTdLX0CGEDzAEnU8V7XWoBVTJc
Qr23H8LgPNiYuUxXP3DT0ZNMqnFrV7nYRKl4RYJ+JIb+AM7CpVLpHtrRsApZjJd6iwO9GdgnUC6z
RgYNtr5QTAmrb9dJDxgCuNU975TiC0V4Gre93z1JNp5lzlN8klmwRvh4/9R9utQ49W39DK6EXkvC
RXr6nFQhxOPmM2mpoEtDag1cgmX4Vnt83rb5yOjOXZA64txUDgNfZXAsY+irY8FRqfK/ZclhHF8j
Dqzgp4El7BjitRWhsc4T+61mFVmbHWtS2IQPTUhFAcfoyHjM89ZfSQ7iqVFxPKRzm/l7kr+GoqgP
fvWv5ey/nJpnvZgwnafliy4brOC+c9IN99kItDcM1odamgEYEhbmUiCwy8Fl+1kMj2MlzmarUw/Q
I9XJfDgXXDKyeZY5uxNmvO4Gk/t3wdu5rJDTM/sRkcs9hBFtF2MEiMSXLTTRkXrCESul3/92dMMs
uzS4mSmqGfUTe6OXdDsXHe143OFKK55Ss/31o0hfMSFYtx658BLRQUDa2RQZl1uF3ItTehfQ87SN
BsdFkEx5RFMkBUX20RvhC3GlumtTfTqZWax1Da8cVqVFkLE/rShZq7LuUYZVtRJ8VhstxGZW+flS
jH9Hm2hlAYdh2bHhGLbEQs0W08DYPhlYR7P8wylbGnHKF1FkK04dFstxCC9Zk8ug5f3zE/YebYWq
M8+kFr0B2a0u5B2uJhVqYUEfTKlYDjkODJjdF6kv9wTzkmfaqrZ6MWKgLx9DwcjJMJpPt0ZIrEqs
zY5Dl3KCCbasqHJQ5vRtxj+SUccuY8wZFVTj9fVTShNInWLzKDgIhJwANOPWht4uRetlp+Gy7RsY
F/r6SXLMc0aeGpTt/WSlKReoCjwWsqRaEpm6TuKxHjgBud7ZKYsrDmpcPSZH1RZKAF0Cce/RNKQ3
675zd5POrGRkw1WGyVtaC06M6FaBnaO/eVQF5Na+bLyP3uB81hrTp4OTMGy//QClqjY66sUzoJtq
GIDas1kxUvTsXBtfonbUNxmDw0YGpz7sap7UpCVo4LtQ2XG0ouopFczzA0QHcBjZ2UEu2dmEigs7
4biAfRfsubVIrRozFLAKi79aJSW4DrBPGn9eXUZHW0bbzEZfc0Rzl4nbrmONx5lOORoPCIdKehlJ
7yDqH6ro5kI5poiCNhh6bWnvpBoLVOZ+6CnfgF4FqBITSZYZdN6GZbEwWGlWiZQ4OWCwZmTXNlXY
Prr2AEsKCIZG9ow3+UFUc/19j2onqs+xA9kb5axjeRq/9NR7HXgGUw9s710DIU2ifLeisM6jxn3m
oIzUuU+YzX82k2+RGTdDVR1LSze39iF/VoO1ZXr8S9lLCoBSvXUln7Xk2S44T27cMv280Q/OVs2z
bjWNkW4IZDUvxZvU+5dJpdgg7nrDISzgECFBA2sbHSLXuhIgAvua43AfniCgLaXF9Kj17V0eUBtQ
W9oyaYRH4Qd+zQR34lT0H4WF4RJkNFdT131FCjsStjAu1x9PIgm1nWdfcPYuEpGe3Hjm3kud51fn
0I6U3LNU/4wCKsYczfilRInhvDKH5eRH/zqNJg/2xUwNcLf6BY/TlJp4WhGrN7iKv3qPK8ajfCtq
StztefsPrYc2xBvtx4dsYP9n+zzHA93dVD4mBTBeCCxMPxc6Pc29Vz7ahty4Mk3oomF8kOXcjo4d
rqXxMvn+ym0wnrp1vnUkjgojChjXmFjwek7qlPTnxAbNXz0cu7dsoqdwLcK5t0qznyiUypdJFa2k
09/7NH9rMrYPzA2e62zS8CDNTVvkctFjUGzZXsSuF22dlGarMd/4bvbhDVhKEhQ9NIY7YDuGPize
K9Nj2SxAh4u0hBTvGPDhSmSFikk8my3q6Gsz37VW8u2U198K9y3xfBy5DlY42vBepZVjeV4TgxmO
YWcM9Jt56UoGzSueVgzKYZmvNJfqqxIjgQk7gF27tao5Rs23yD8QkG9GhjN6SvtrJFHpvWzaZo18
GhplrAZLyhU+IkHrpuBzFHML+WYs5gVMy/KVX/W/YeAxf8TQsxe+tdUTkEeYg+OVOY7vFBYc9Zza
YP4y5yEpTDzG3ntvmaAd6/Gg+9TjDT9+ZTtHXEZfzWT3lAtXsMgn6xIVFjhB6dFxKtjXy7a4mSNR
/m78Dsi4oqnzwUlESYpT2VvLjuYzT4ejAFhA1bBYqF4EfNrjoUdw/zJi6mCrETCUTrPJhL0SB22w
4bk50uvD/oqgJAZdIa+jfKz0tqPQz4PLEjffRtfc9fwrcQeojK7sWfFGLAyqQ79hLlVUeOxSLAMV
9u+E4p9knuAhxCXQHMN8K/EN0YhrbUeHDzV1KkgywEfXgVXv4W1+aUZH24zuT9fSLfWrtOLHyjDu
vu7HpzFX5dPgTM84mHNGYLqNa1MdCtFqeyMg1Rar9MEIHIESjEMnShnzFIU4NC2K7RBaD32snjI9
3VrlpL3rcfdY5fEWSGm9siYQfXPEl05umi2z9kShLRZ0Gsn80I1XelJjy+NQs2kNdnrABVHGrU3R
OP2ePAZj3IBMiuOhkfoOlf+tbOhJKeHKqcJ9GGwL4IjxaGhoo3Y0QiOqG3Gni/zi16Y4Tel4IemS
PYoq2jCwPuqMlY9xANsl0WnUa6dXcFDJhpRJxEeORSt00WVpXPml+p3+a+0prrITcFj26xB0HT+x
DrqTYurxvHM5KW1ZJVgwMse55QO1x7ioF2OPmi/HqKVBT4ALSmZIveO7PLypuPLpfRi88SPvjfNg
Un7fp9OrUEFz8hnlL1WU7rvE/Gq9aVW3oblzfe1Y0YKDppbTW95Gn45OHNjD2EbhM+0kiMKtptZc
+NgBy1Mz0fzGAhof7exbwgRdNF7+4JHwZA2mqoetGCUmCL7mFednuEYg3E8WiKv2YWBLfDD8pDs4
taTMzvcfCKnNmmtCz7CDxunwG9Jx76nwwdBSEkQNNURGHlOBl/fncujOZITwu9j0PXnBtqI0ZlPN
neKY+EUmzzCEsgeAzDtHeY9dX7Pry6zsoMMlNbrpodVamEoj1BJYDZzdmvBQ1JDHw4S5eg0ZBdkL
QQFcK27H4CkNP4aRcE+xK9oWmGr03HTBzeKRRF1MgL7K2KPtp10zRbgFRudaWsWxNru9gf9qTMcH
HzxPGIpxSxC92QeUi8D3cV7ppmeQ5AKt7bQ8I7ozjx149hV+vy7qxHoxzAaXilfG/zIqptz+DdkS
AgdJhKMa2KpJVfxTQQJhPCVyb+I7WdgFlcxl11zboTF3hpZsSg83aaIafClsrVaFzYkvRqOtyZQw
L8OYHDjh9zBNh34s4msVD8AOqSjY9aAEeGd//da4+fTmJeEkbgZD31tvza3dtmkd/r6FCKqWQ4FV
3Akr7WhGOmbvii6yNqNXoC5C/Wp7rjjXerxVojau/fzy388t71p7/XhsLZ9Apy2BiwQ1CEpo6dEE
jaBohvjJaYL4CQIEbQUuvVeN5wErGalZpZWsqC51xdHHiMdg48zfeoMebTSJ+scCpJncarSz+0F2
Zt22Ln8vnYdY5NsRsjeDoFPdv5QqZNsbxeJhSJIBr6BV3/Cg17YiZQfH9ahRh3YnxPxZ0fd8+fsu
x7wnwyJ6VJ2+7OZAZRZCkqZQ6ZKglTz7inIcxqru9u8fJnZU7lPYr6UdsKltnacOSPATMBHmuGCh
ah7NRZNdsjRZleTnbxacppte50c7oglMN+KcPr6KyvJC2NsSfwZmVSgX7VPRMg2l/3QRdx476zEu
35HBn6UCUtDXYbDpNeaWTFvjpcnyv+e5j7z9V7uBXY3iOGcE/dLUw1HMM82/l0yNTDeb2tmnwlz+
1RDoc2zkLzvy9+3fS9HbZ92bGHnpPdpgSuF/4QSHAPDa/2LHTQMrr/bC71qN7aP57rpO9tiDhHp0
KDfZporAsPk+mvrD1CGl4ud/G+oZTJo2/UHFwDgSnZ2j31FthmpFG5Qfrvm9xcZ1VH50LOaFVlx/
qdLOLo3umy/UaX3183ceqLDV4AaS1n7FqdmL7wVzhaOEQY2d3Hcf8WvP/+TvpRHCPuZ5/4o790fH
xfY89og0BoHCe5NTT9wx+rvmtRJbV+gvIRXsS+ljtyOXWm1sRIFZtLj/wakE8evlMMw42Hatpil4
KBEUHlAP7AebhtYqeCBm3a05BJVoGbo154Ktoxu31nFw+x8/tpCQHYQLz2yek7mdyfDa6iL6dFkG
fXAs2n0nItyZYxxvPIajt78XkVWHcqjRqClQvQ0iJA/qJ+si7BzSv5r9npdbMuTjB/FybQPO8n8/
ztjfeTjGHE1/bI3cvEK8XvrBMMExwhG9mgLuKfxZNPU1NhcMQYwlDOb2xa88+mAzp7vXWYx5AbII
j+Il7vHo1JRF9haEB58M8l6vmvye1mW7lwRnbnT7H4mXg50sNAYq3gDsiYamJnDSm+aF3iburYER
IYAHmu9MnglYafCEkhSKxavhlPQL40ZVRF+VXvAIMDx5nLcFC2KnEzKRqx7Al/wiVtirwBZioYwS
iON8p7Hfcp4QT3Lb6J+8tKgfqnrYsH82jhp2ICr+5y//XqzMpsZkzAk9AMKjD/xVi33ziVN+/GIO
lFhpevgAZx74cEdze+5T2aFUa+0BM8Wx+rEbMzr6ZE6h7XTFoa66b11n1pMJdoek3yzzNPbPReD2
c0aFrbzXNRuzJTJpKyc9mUO3LTz7KniiXrPBtbb8/8TO7lX/hDNwocXmJreD6Pz3ko1l/N9XZaV+
aN1rdi5RKZBQTfJFqhdfKWvrrbBS4yC7QbA5tyIYfcieMvxU+Gd+9KBkKUXWeXKxJW5dQ5dbuhTS
3d86bHp+caCWTy5aPbc3JY0nay2JLlErnZsjuuiKg/93wLxyUTHl5BFN4BoGvqMnWKH1QLqcJ7wt
O9Viq42c35JB4nit9HD7tzioeVWYFB8io/eNgSPH0RHYSWe0j55D36scAnGgaAZ/adrezdLBxBSw
oa+qJHkL9TjZNHGjtporkzcv8d+dvCo2jjA5vtWjOEZFTan1/FXcJJuQTMA14rjPrLp+97y422K3
h1rr4T0UI7VGmc8cse8UtWOMv25/L5Znv2q4Y49/35Ej4naOYhrw0vK/f4EUw7T1tW8R0uCOBb2/
aPVWzcFdO8wFEA/N34WZ/Vs35UErqu+ijnvG1kny0sXD3J4jb60WARXjPzlq9M6s/DYd2B0gDKla
t750oHl4mShYjzDQU7aMiZ2Wr6sNeP4iRyYzelB9OPHYziw4iqxT+19uBjkIBgaKS2fA3UETGztd
ryWGZ+BvbOsQhZ2hHcXdmkDLtS61LvVzOb+YGVoVxaN8aasy3hDutv77NgB5umGuSe/zXNokpzpm
pF3mB+nMoSuvvhFKA8jGBmurWZxuyxb+RUIr3NNAEuPJxAgN/SNg/DbXWcjRTI5//4rsvfyUuLhU
uBwql/L56rXyTXrL/Oq5MkAbdtrZtfr4ybIbY2d5Wr4MvBBCM0aj9eSg6vytcngm8FO0m6DGx1zH
NxNG4I4ctrtL2mCupbGyhSeuKs7HI0K5outSKHH670s1yE1mDBZp+hj/WZ8Z98Ibjd0Ui2FlVOzJ
6b7X1mWBp1hPiuBWxE1/MivOVTFxKyZi/is2i2sXFsFVBB4jIrDWFU8gpDXqiQkMCkuoJyUdd4P5
hiFiEGOsYhQR9RVpmgk4ly33SFYDO8f04OoUTnqS/JPn7owi+mQ5Wafxu6n3XI3hIXU/bnsy0JQR
w8Y8FtYSF7uBYfM7u9oryt1foboBrW3Rgn6Kc7abjqTHQLy/0nsu/HV/CVCcxSL+Dkm4Y4dLVgaN
fZZY1sayeRS/mnxrIE7m5iECMV/y85BUHya1B2eg32pFgws65DfAjU9BH0/e3wLIQxtalmfKTFC+
NW/TtgTYgUmrEDFAw1U6jNtmTKv1tfOBW2JIX1ds+IP6XqOzCk5aAeuEHryILz6AhWVVZzQTdPFy
Sd/AOakfaz3FYVq3X2lnMqys6m8b809kXiVGa/9ivTM/8P16m7GkFBPz3Iz9MiO1jvYCw6yPzk3X
GtYY/ByvVHPQZbxEKyan4v+j44QmK1HeTSYkS+Kum/FUfwXuyguGuxU05a52yk+X7Rw8JQyb7nO0
JQHl6s5CN3haLRIgDz7+E6f/FCu5xKmfePt67S1nSCr/tf7s+XKLb1vnqfggzP6UsVmFFL4wvOX3
iQCzLK4udifkE6BTtjqTa9yWqLVBtzO86dBkVxOXjz3YBwUYzDE5aK057x/pYhbatsipU1v0axe1
vzUpJ2Q0xW9dVQeHivZ2OGINOfJ0wuaJ0rC2SppdtIrpzL5uPbwl/XMwP2DBt7/bndzmePuiRf6l
iXEP44Vv21c4adCwAnMTXv2r+W6+J7Duu4xexrAmpowM5ffjOvZhosPlcwwLuM46I7KCGuQ/WwXD
0egN4XN0uMo+C/8ef3FjOOkbFyat40BMVgRFWpx4/Dn8v2/GRZp78G14TJmKhONJ//FP3svwaHzo
FqnLQhmXclwGhNPo+XRPjZkfmpQxOBrAFotbM0rEXUzvGoSwBThX1/Lepjz9os26JmOq8tv0aD/F
WIKR9nTLJee5dvQt9kGcBjQJKy29GslQciod1nDdT8AcSBjwbr8FnzGQ3/49+LRM42hDTQMJ+dOo
xfy+cWWw6YANehM4jdiP1wuoVcNteMyIGcSjPGv36TJezf1oLdwfbOFxtv4NrXmNwrcABwsOcL+V
e/8wRo9xk+cXqQ3FAiov4dTkrdetZVEj1uT4BwdJLfjR3S+6nTavEdTK0xOLs049ZtsOlzh6BtiM
UFmfMjvjlZ8tXLhZoSZABUCD5uxD7qlbLCr1GIIGyt3k6GuWOEjoosmiVvjzXpK92ID02d6sYh9t
o224i/Sj9rmYx9PeGtsNHtsiXvVvI2iYadW+mj86fFf9HJD3ZMleavcuXYIeIRP629rM/Rfaq5ad
Ota1jb9Ptvq+JdO2sj7UdbwC0X0ZOTvrTOiWZB4NDv7TW3DpvPxaCX2bqEMol79dX2wNEe1NHSgH
qNbS2njtzQlPpbmj2ypDF2zXiXXhGii5IyEtjkDbN3ZwNscL4Dt9nxIZ8cCHM5cpuDyWxQksXotV
Z4E1iHnv0mQQmOPdLjHsMmJiOMkh1ziWdbNkXHwhl79UctcGe6MUT3j6uVJ9vVk2wTnLQQM74Hvg
ynbBMZlosShPFo0qXCUJoyffWGQvDHMt2yUMCMgVsldwjSpa2NPVYMgDcsaKAR7qSU2DYVNvEmw8
E2m3YtsCKiI1RRsvraN38KzZdeo2VXP2umQ5ZQcy88ga88IUUk9IzwYt3072E7WHpaBnY8mEFgkl
l1+etzIN3gwOohFNhRSALVzFdjW95XOog//M1MrN94CtmIWDorjwrHqM6050TpAhNYH1KPlkg8U7
5ptHjHs4TxQ6MK3jTQgAgKfy1Ly6ds0+ZUOeezVkb+ag74J1Cus4Y+XQDJyK2h4T8HT47MRF5J9K
exRj/oPl6NimGoKPeI1dKiktUhWqN9KXNut2ijjTex45aqnpHo8m7DnegIdcJV24pvSpPpPt0vfV
UMOUn2pxaSQcXod75jlW8wgkN5wLtRlUfGjDa4mk/QW7478v5p/AqsEBSe3qiUC2sZnwbu9w5Qag
SodbT2yYkBEe9w4qOnWIJKo96UMgKkz4H66uzk0WPhFu2oxv9AfXb3VSGkeBCrp063ouoeBJQMwf
TBkJogYCwrlNvdc+QtJFvRnO6BIgvZO2X6RNFuwLY958dbnzNBgDJxv6Nhyh3TLh3W3ivih/3pPl
JgVCOzPkwmjqK/Hqd5Eys0pk9Ny5ZvdQd+SXeXg+/b2QMnxUmQZt1gvBbcQRi8P/O/T/nfz/fobV
3cMo9ttIo34khU+KPMmK70z6OzdLsk3Xqm5jAbxWrpPc4zkREhi8y2z+w1PSGeBhY5OaOXcWbiTb
vEumd1+mUXHsmEvK/l7CEX8UlctLS1rqYRhbd5PaiFf0GDuQhFSxDirzaBgeVOHRk7vITdslzAZu
uKnoYC2w1TS0sj+zb3UInh1ivTtxvaIf4X+4xFFsnAO8lSG9hh/pJHZxy8eyZlYudrng4kwIDn00
BrTXPAteCgEss+yTr9KpzmbK6UmX0ngwfQ3TUYzwnHbjhe6CYDsOE7YFGq/XuUtpe+jDmSR0Ee3/
FIFai4eHlJozVnDFH9wzu3HJNV2pdesuvhLhIjI4wRfYRfedzojM7ClcaSfCmWNbc3RO9Pgr4/qT
RmzvCo09p6h0Ct3bpjo7TbPR7WY8/H1nZP0h0PPsPDZPSOveNe3N8FHztKeB0I2ZBDztjQkDiJMa
1xakAp3xvbtq5m//fhZItvpKzmUS41zcmteNcezTji+RmT5rcyy3NkaE099L5bpAIvkbxLHfnET3
oMUNh3JcdMex7wzcqo5BBsEfjkGNcaahD2Xlh721x+vJtV+Hg1jU/Vi+8vbgY6rAmaSxw12ag6SQ
ChOLiwlIUYq74k9yCC903nPqqhNVTryTArCC4Us08RyLJw2yLEt6loK36uL47FFlWwiVvJctqTjd
KDHZ68W2M5S/a01XPNW6yR2b9SA3a4ydWuUXp6S2DwNZabwk/qmbXApPGOvEm0QMhCBLVTxM4hiS
eL8DFd4QgBs/BFDyNQSccR87g/3o1gCCqBuga2wKKKHo3ctrAbhkExoOhpHJcdWZWd9l7BJqRujP
yXdZ6P3+H2Nnttw6kmXZX0mLd2RhcgxmlflAEpwpapauXmDSlYR5djiGb+u3/rFeUGZ1VWS1dbdZ
xo3LoKSkSMD9+Dl7r42SvNz2VmSeMCK/IiBFapcTbYX4mDajShhadLNO8mLYkD4P4qP9AZobluls
C3Hj99H8ZecEleZjlNzwrkhkTY2+B10AhtuOLkYTEvQdGhCc0NNt4eq7pwZnIC12zh9oVSdykdj0
ffIXrhlKgqur0nt76Pv3qg5vjCljETcUu7nn2fejnQMZzKfpXIa0lENPmLtoQngYy1rfgRlCczn4
/fXnb/A41TX250fsw8OxahhTuU4KBWxZ97rZHM5F+xommX3TMLrZC0d9RymPfnq4P/9dDbogJZa0
UNQ+1AkVMlS9Qk/ENQTbD3Vm2WGw/o+ntIHUZR1IIkQS1zzaCKh/WIjassL8/M1KLLWDvfbc1dF0
+s8/ZlX/14ddJmj+9fA6//ElCarW2m86IsPoMf+8tJ9XCuZJI/IPkeTPE33CId4wpvQ0NAsAaFZv
hsU6lWGMZUifJbvImeNT2Mrp3DuU4DouTJSr092ch+MdMSqbqunjaygVm//8XjWyuYtMnh8twVup
URctXyjiQXAFm5AbXXNJQKIct+LbBoEVoV38kZQuYub/fFyg3Pad/KoBMXk3PBI6vabt7qTPVGpU
XY2jAuXsHM8kppcEpdqPcQI2QbGNbhNzOADM+YW+EciKjaYQjBZHHBukiZVuuZxZpX2RrRozSbY0
fQ+aYz2kvMoouuvNWD122viWMFqWbYi6u9lGbGgXV/ivyKTIQwNsX7v2xXeIUARj6q1tc9MjM1rX
NvmrRT4aj5NJVJlE+NMUNormMXe2Q12d6Uulx0FPaadl5XwwBt55z67ehpIwZUm/aB9JycHAaY3V
GMmPKsyH+zLtxRpP4kE3cy9YFxpGGBSXCf5LrT/pleYFvoeJRU/m8GzBvSX6oaVNWmQgpHmEAHYP
KOE5dJEIQgwUmyGh4TAMhDG00W3dgfiojVjbmMxraBnMpxpDNBF95M8ghtdH6DmtG3cB4Nlr48zw
LZey3J1fPIGMQ1joOtL2yHjk29IRItk5MeJCRs91kRus+eNmkj3ad1dmGysaib/Gq0UryAGVNYKV
slxrAzR1LZmjrAEWmGuKOrmcykcsRDFMEA0hUpofCZ+pGF1gwo1LwGRGcYo7pkuFWXRBbTb7Mso+
3L67LaBbAIO6RlbzkkB2uNO74iJ9dfFE466Vw6yBLQwfm1aRX+YuxT4aUzIv2wnSCnYi0j9RpD/1
y+jb7pBvmtRRG8hS9TmdxRHVy7yKEHYvTda13kzDIw2/22gi9pCpB5NQfXiwKwrP1kgwYWq+Lvcj
1Uc0nkWK+hR0gEepzY4lCME2W2hic2sjy+5z65IlL21VPDezRz9ZR1Xc6CLoEv1cOlF03zQIckqm
7owBTswPr32Iz6syvOHoFUts9FCdJnOyA5bu5eok0z6WakOqTLGn+6QHTWV8NWLnCCTAYyetMzFH
h7khqYtMIULY9fq2K7CyaJG8hF37u+qSdw1b+rqPhnIvYmFzuo4I3QBAt+5a52NME0xmigQANQ3t
bohTc5MlW5wbBCOERB7N/qmvE5xY6NlRsYfY0WLkXAW5YdYMItDzvh01fbHB0+o1xVf93hTe68h0
Aw8rM9N2ci45IdWE0CN/BVrAbmTPmGyblFamw6vUf0UR1CMcXrc9g248T8Wb6XgTyvwhGI15RsbS
jmRYluEBoWGgNf1n0+v1HaIXfuA0nVDsrSmTPExcDfP9Zu6OyxVEHOpRa1r3sFDpaH5Q6HP745KI
BH2MYSrUqvJiDok9Y26jAcmeGRNeH8R8C2HiyRvMuzHTy92UNL9UOZHwaACLsmXYb/BWVJuw35am
591AS6d/0Tt4cU0fuJr+25e0opH0YJQacvDsmdqDTCm2c5QFfWvAIqyMQCtIG/aAQeGSg4PTi+49
a8BlYz9Cqzi/tGa148hIy/tZlcR7oQ/3EYfWSzgNeciD6A5FGt1kqoGEpepx09lIm9wMCQdzsE2d
26yL6sEwQ2utDc6mCsdXW/YnXxW7oa0OqivY/mVhoN3jeDemAAVCtF+pj2pX94YJjoym3UUHQnSK
XbIEuTRqnMEjx98hNtcjUlfiWjtAD95QBirWrUOmI8vjHBswWLG20SDhAElwDLn1GI+zhq7F2ZpV
i/IxNukkjbSBTJ3mbCK2NWdmpbSdQ+jTRpcDecVjeNvURri4NQVyZU7r5FTcTN6jFlIVP0BIgjTi
dzi2/edpIK8pKvHoeoOzdvz+zdc5nnX+yXZsuY86wA0V2iXubDbxRCPuwidxPo/mI7jEQ05iYGAY
8IJGl/JjbEtak1WMsnTCmSN8cfJoRCJ2zHBd2He1Va+jIfLRCNDuxC4Xb3EDhqtQete81RKiSjsO
89i5emSz02gib7WadJ+bpN0iYiLICzlpIOBNpMi9WMZYMagunYTsg4ILwuVMwk0y4fuaInmSUlwm
0gAuZq+26WQEkdk/K99ijqPx29o1eJ+mIsRysDeGK0aOweQeW0WCU30ZxSpCdZE1WRA6Bpo6pNk0
gUBwsWa54GRPPYEmHo9zj7LUibJjrOrmjOjiFUznaSrpaGiyfveYoTcla92yJ26yiBcMJQD9EVmM
jDJ3vvWryNK7LMY/3M906Zr5Q9r0mYvaqzZu3X+EA44Z4tNOqJ1209A9WF5ytLWo2ChhN9tJHiEE
0OmZmBjCdvJPfts/ZoX7Wk0x4QHqse6aGImiQAGau4z3ZX3nzTNcTA0VgSrq7zzMgzTVwiAzlMlC
t2m0CZd4i0GOVj5ZdTQAEflQ003LUJtjTpW4Vzm45DGqRt962aJ/Sx1gPKZh3ApsDSsbg+GcDIhd
0nFL9BHuMzvd+XQgWAgQ+Gn421f8C70dh4GyCcwmzE9G8jnRkt9oOPFUqXn3hmuinMKuV806j5zb
gpV3kwyGdfKJw0DaR+8KP/12EhMCZgrm0ueM02JGKCRSGBsnFLaq1gpqJ3rJY7wPkfdEACUxgMw8
uE3C8UBCMRMxuepGVC5VrL21OeVk6kN0sDPrKxEMDm7qeAwv6YlSl/TvOMa0AzKS7e++a1pOtAle
t0IE4IIR75LOoE9Y9Twfn1DiNQ1GjrgPEqM5ZNUQcS/S0/EIV+214aUSTfvSmeUjjMiHuKf7xi2N
0lCz8PpH17gwZnay6dSXOE9ESkfem+SltIv6Qj0q8J/73QFoJW5PscNjsYhcPojVo+SAjAZwqQ8p
+auPWp/ru8bwIICkRND7UUJnuWQAlZdFoJbzsRVKuDiOF0gDX5Mwxw8/Me4zKW+U6IxDZI1vLaEZ
feZbezc23pwH04ucW3f0Uas5MOg4k7LzGHczNqGN24g7LTNXYzEL5DSghZKzWdMFa0iFRXKWBD8s
4DwUCwkFW3zc67cdWu/6XTqtdmUzpr0lYLjE8wolBseCunV2uIVQLN+SP0FMdArlYgqfazkQA+fa
RwJHmnVhdL+5lT5V9pp5sg1yzUReOwC+ITzlJqd3h8V5nYaKXHO/g9xgMqQrqha1URbMvptvDDwp
G9vrde7CUeA2Lhkq+99mqb0UHcyW1qZ7ONo08fqUMb4SjNbwqPub3uyxQXbdOekT+MQOPTndUt+K
1eCUo0GtLQX4RUc1NUT4kLQOZWxvHStp7uZSfxgEy5QTht4CcXODBJgJHBbqNctr8UwaaytDDoyj
xtppYfvbd0acJJAhURKXWyKF7FNtp++GxvYJbm2eOKLY+qs0wROl9jVM42dIFulWLFA13Sb/usv2
LP0IgB2G+TYmY01g0J22dkEEKf2Xo9bRKDA4NNl51G6TyUlQsMbHyWdflRjaaLDPv+vZQzLXogxK
PPMdmbexUmV/1afYxTib0VojSiYfAi9FQ6LpeDpGdT/k3JlOMTFTiunHOkbiP/lizU5VUxwj5o7f
VU4y2ZCq5yHM92VRjYe8Um9eRwgr0SMRo3hCYZELSLkENBb2AclmsaIhGkFhCH/V/S9Pp5VeY6tD
ZxTSEVHmqezgyuFnQVCMKB/c5cw6XFm7Qs3hQSXzA7pFxNKJ/5p62jcQ1mqbJh7YsFrswhShXp16
vyYn48hV3DthvLgfEky7WX5orfyq/O67GsynmNUTE3kYbptTW1fauXFABuX1L8Li9krMe1/R6GcY
QVR1TeWhj/eqplncFdUxT4oJszoBcgR0EuSLXFHBiVtl6Djd2HlPUIeTuBbT+FBP/UwgQR1Bqe2p
m6haY3GeMR9EdYt1sc0JZJmq99zCeD+AaRlgV9UxCd5PM3aqckJQPmmEYx+0xiOO2a1M/H3Vy+Qa
dw1eP4UmHpZ29goz1eDkgQDFn2h2m43gozRIRV34syG9ho35NkNcZS/ETOJlfEaxd+lUeW00Bwui
Uz9Rw9DnlygmXI/blk+OoOwniIfDwll9R99l3tuJ+og0yAu6i/ydfrwtWCEPuXJaQDdwcPWlJjZF
bd2RKP7L6woU5d01KeS4bgoZ7irNZTKa62/O+KnTV04N5yU16IOT//TRVvWGoI0fJuHj0PQJHofo
0TMGecAlvo7MASvv7Cy3Qhd0iiMqIPKDp08PgG9WxFvchuy163RRiw/SWidO9CAgPzBRAABrZJhf
OKnUEmn5FBZE9lqD2FYUzblbI4yJ8Ce0qt31hLLjRMSnhmUAL3iKA1BiOFVRjOVGut/GzIipzx/6
2sSC2ImbHlWYQVcRdAVTOKS27HPKOTsn3q9tj0pglbLJgS7idKgx80p8HBpm1YM8qeytMjjEkCHZ
BJGoAxggD5qHMxpbMKopRiMtvVkqNx2ujIH01LSgTVUJ0ll6h06qho1XYNUC1FD40KK0EATBMJ6w
HG749H8lPtywsU/ftb7ZhRFUWBcjcSqyJ8QcgUv6IcpbnC/1/MEJV67CcOb72/zo0OjtQa3X4dpj
kqhBTRDJ+yDxC2bJMe7aN9lwXnG1DjNBnv2GzAaPGVJo3cQ3vjxzc+/cvvpl9jhuUb/cJl7+7ufE
LhsSl0M/b+cWc1JqdB/F2ByjrD93dk9uZKcu0Iuokc3mYdbswNYqPD+GeolwEa6mNPxO5nGfxaxN
nsnFAh+CKKSV69Yvg29fQpOCPTZsFsrx3Cs72tpDt6zNv904CVR9nrUHvaVVZJKFm8WYgcbsvh78
c26Fx1mB5xd99dgJ97noEGnODHBQk6DfzeWTA8imoJ2U/KY97iApZU7oa9VzPXKsaewnrZd4xSva
JaY+7AxfdUw61A7kE3PISFYIF1dyZP7hmeV9PE3Dhv3hSMxR0NgHnzop4tPd6IjP9pOcn42iLbc6
+ySea6u4m9BZcOcHdYPIYVoWEIheKaWCvbJavYS5ivashoiycrH7k32AJboUT1rMWI4W2sqXJgk+
rNjnHhyxVcKjdXWqtKmhM1ksXt4cS/7F1qRcUdq2axnVNJ7d+nb08RA0Tf9ex9oLXYFmG1YjOo3R
+nTcR5xWgGJ6PiUMc0awrBYlzEjCgqKWCVjAiQdcDO6K2O72tFOv6EA/F7FkBAloW1oCpCkhtqGr
IpKToavNBQb0dnSe575/RJcH6NItH12jOOdxeI0a9iNX/7Dib6DaTPJbmudxEd9kyHeAR72iOhrW
RXozIBiAP/RkMRGdB+KxTZfbCaPo0p/xf2st5vu0xafcQoUgqcK015EHNZQxJZnTXPZGcmfh3aS3
MOy8Sf+wHfk44lKbOZuk9Iw1u7qPI5hXWRzjtighI+lt8eFpnb8fSgHQXhgfWsJoJkMetBETv6k/
2J+0YZgoW7g/w7Rd9QUHR5c5DZeSz9tQDew3VKCldh+XbIJoK6vA4jiwMoyZ8J4EE7laF1JLNvUQ
vpo6zrKoxehYuyIIsclcqRvJkFUX1dh7rSA+LfcPnkvvvB5+Fa1+NZG3b5C534AhurX6aUNn6dH2
cTSDS+c9gbhfC4VFHdo6UGj4raZHCIMC+bTuHAO7TInEVlrm9tOEoRt4FjSvhgDrVT+JZkeZac7I
Bl2jvUkcUJBu1O+nnOqdGnKCQVH7DI/fFjSY5dCbdkYU6BSPj3NUfmIwpDmaknfMqJECB12WBKxo
w2ikGMu/xCzejVw+cqiDoTMQruqa57DtAENoODAdDn8wFlrITlz1Gm3aVUGYsKuDyZu6UNzkHIoq
5heAMWvD4t13NXpm7g5XtY8n7zbXte+5vM8gD+8GG1OIR2g2KjdOebWW3qVIvyZP0iRw1KoRk73p
SuvWrcvfDAvqjVDxQ4TsPCKKiEUoCX7Srn0vsg4dfKy0c1/aPnur0V1PDDQ3hWtejMn8snvUkcMl
AbUwDADg4OL5QVuBLPOQl+ojPo4EjAZqH0i+U03+gx0/dr6w13rJjVgpl2rGuTdNEQdtD10n9pLn
JCyzk6xEvfUTuM764NJNbK6JH6qVFRVTkM1ckLntnIYQJ94EOKpstN9MQGt+/F6Lxb70ZXxpRMFH
ErIfJyG5zF7IxGbKEa+EwThzz1EwHGY/Yp6kLeP5rH/Riyo6o4IFPUj1AiHWWDhtYjTtVeMYRLpr
tw6KsSP2mAUpTEKt0yf+2vKfEzpSARiqclUtnLXG/xW3KV1d0dDKHsUX7itiqNldN9ztW5Sha30m
YFqrkWM4M83O2QcIopgmAQpCwOK2/ruto2pLqtvRYX7PckYeCHT/FTrhLmCNh3OGWSAPiwR+JXs9
/tm9aah9g3t0nbkhcAz9PHvmfQnsZhU5/i5GC8fLdgdEK5ZaAshWJVQdyD8UzYg0Wfocz76Ibngp
LAr5vsCrhIkPmEZGL2BKaG01nv+JWBWcV9OeOI2Wx6KaHmn81fREzXNn1L/qcmK83aJwm9RtRfDF
YFwa7p2889BnzTpM0uV27Xp/POq9FQijZ7/p4+dIP4a2fELy1LK2EfEs55vYLJ5FDN5Sdm6LjUSH
OZwl3gVvploZOEoDiq/nSiJgk5CFhTO/RrZJZ8EJt6oX964Rockmqk8VIJw9XR1nDTGL196UmhIr
X2d+nE4cuXS61MmAlW6ixJ5coS+J77eFo3+EijM1y9WRWwDphN1fjL66N3WzOhcq2nM2J4x89q5G
k74Lq2EypskFZ0awtFsvr1bS6DxmSBUC6Uc6F6u7qRjI3cCtj4FSaB9tSW3jewEiUp8Nl+D71gBo
CINaTE+D60mCM6DacahIoXhtOpMir88jFmontTeiFxcHVxhQ5Io+svPYPmlpufgwvZHQgeKs9yg4
tV5xqUVj0PqC6e5YiXXkouwrCLlPyVRe/mm77CZtPPOSAVfZzFmGZwQ9HFAS8w5Rr4dBaXwjGE0w
f9yCbgzIIx4pJbm3TcGgcqRpScuE9TQTeTDIlpaLBnGx6TichNmWs9sOH8StmLXvEnUg8ejjhs0m
RRLoLkOE+FR4v2SpJYe2A9UIgg1JSgTV2cUZZcX+BRdTzGCZT5qW6NZ08Lchn8SqX+i8c55e3s02
AeRkvsxUsHA46phmhBs1HLp7fEgY4aytIqgznOXNhL9VLIHVs929VKRJBWGySEK1o5TuyRzHIGr5
JXUd61hqaOjyOgtfgLnzXBndeR7HxSahxErZ699tYV3HqOeQq+6Q4rWH2PJO2lL1EoU0bxVokJUm
h1t/TPJg7uw9HtL+JuHSShs660qSwBDp8cGwje9phjdgCLUeNV2yq9bnSJc0iRwo8D6dBlOusyr6
dDonhF0K6srmft9Usv1ADkJzLmWANZ9s2xPHHt2pF5W3hm+9LEEAVfFpG+w6lu2Oa3kTk1W6Fvyx
m6WxV1323HmR/koFGOGdC29bxyQ6OZ+Hc+lTmedt9sxQV79k3ugd/QX8Zg8PlqjfiwHb/th+QhgT
SAO6K+x3ph06uGIigVHT9a9mbmhnO24ugP6dXdrFTBXqmsXbzAI9Ywn2J9xz7ty5CMyQzqTkZUyv
lWJ4E6MQWqU4MjZGzZS9RC9a3utSZoeSFB7JTIeTLbg43A7zbpzMKtBJfGVdWccRKaHdCEwH+vKp
ytsvq1QldsAhXhh4ON0hsQae7j8mMKq6pmAPsrV2r3s43lCVBP5AZads+6FO7F1iuz6yzWTn03as
p0pccwhLD9xbAL+711bDgZLTMDUCE4W7X32NLPumTutCGAaTQOJ38Mr3CNrLkfU1ZIzcRIJJKIgY
UOkfWd8818q/WIi1av2mA1IRTU3x6oDc5Dg2cH61K8Wcu5nfrYjOgp1sQeFNa1OqkXaIOpqw30+Z
eI6lkx5FVDnI0zImefiCSbiGJlSlOc5+AEwTbL8JS6Ok1eTVRpB0bTBOLCP6FLkbI47vRJo+EB/h
LAku3XHEyJZLGppuBBOjadsXZ+jiDW8ndWdWnzTkmMu/uzS2H4YIns3iiLR1NLRV/E0Y0MHhUBeY
87ljOrSrTPdatf7NENEQNtRknRJlzwdAVPSHQZJBy4lATMr2cZQ29afM0t1w9WerPKiq+kXwe2AY
g3kDesLc6D+IYkFtp8BqYTDdsFyB8MaLuqs7HIFR0dxmfl89Qxd+izaGBfCYYxDGBZrMEYnvHh71
2PWxh3NFcc7+cCJ4gXI5XMcslbGBxtAx44sRo2KT7rA2jyTgcriYQDs6mO8kM37cKMk1ERQOojWi
NZv3V+a4b6SK32ZGVW4nhhHwr5tHg84bIod8Da/mEOnM2KgBOPZYJlguP9Co2OnLjEcGJE776IYL
DGbCXga5BSpYh5Vq2gg52dBGABJpZrYd7fbRyb+8ZrCv9NV65PHJvCh787C6DLp3i+HhLKyk2Xbl
Z637Ytv1i5SGpaSgzMOAzWomqoppSl7TBw5v00G+jZHxVAqHFiRH3zxzzxo+4ggQddMxLyWTHVts
n4H2ZUbB2rgR3RuSFcgeuKg2w6A+eyBsAVrmZwwSI7g2bi9TZU+zwy3h0V7LceePdb5vqkHBIKBi
jqZ8L/v8mjqeHrT1IrVCVgKav89YUKyOdyhBt0J1XG/1Mj0MYAEL0YW4Gp3Heug3zPffOIj8jvoY
932HlFA3p13bNSDLRjhBFnMLV4qbsUvAAI0vdo4MuWv832SafdmL2MK1oY639ED0Vle0dmAKUf98
V3P7oIhEa13aK3VObgAcswSy6zf+KizevTevDHZHV0fFyMTRse1bQpIrvUl2wqZE9+q3Am3VGgJf
zU0zFfU7/qbfWA227QRCWueX1VsUkmY5TGx83uNoG78KpX0ajX1MfCEvatyVdXTvuuOer75qnDo2
ZZjCrjSTMcBfcUFgv1w1QoP3w+AiMrRHUGH+etbGrddiLhwU6c21vsVaeUaDAqCCARfepIJWGCR9
hRLBkuV3MSxtH4lUwLO+Q2V9Kv2phROqGH5snZZIhrjz7U05AOloNePTz0Qa6B6eqsaax00+68Mh
RQzgf6XFPX6yt8zKO9o7p2pgSOvlU7pvMHjTRQLhOHI4sKnxRt25ACxXeXTbtPMRApHOmIf8pDJ7
DXOHVhNL9gqw2feogW2ziiFbY0V6dBP91Wb0guDBvjp5yubNlDyNQVBjJ4zJ/ZnGHSivVRWt0c9c
YytbN/V35e7JM0i2Rpv9JvibkXLTI6WY3TbwpWgYAHLA9lB40xyP8VBYhFlknIF7AE+aY6OvKKcn
PdNPCu/JTGN+F/tYiU1gWhG2HER1ySdDrxO2ftAmmq6tyR373ZBIC/gYf3Ak+S+UmuC6HgyvxD4q
ccX3S0vXdrcpSndfj19ax7sn1mc7T158MGV9LVGYKL5u7YZMSSNAM07VcAem8Rv7Pi6DbkYewhkd
iuvAYpACtPT8Z+Dv3TmMWcGN1gi3oW/fGg1Fhtmqk+kTnuMlzXXG4rdNluQvHySKo9UbXcUsv2RQ
Wrn7ros7VK3Hwh1fpgQ5X7UYXBJGK8zNm5ZoA7Qfu9htNlGUAot1LAzMTGLQvENoXQZhPdF2yxJw
Nr30BCpCluk3y6liHBwIyTWQ9oO1i20QAWUCFLHLOdhbUCt6bCViIHEg5CBEisqig1MfHcDxEmcj
23j4lpV441w0wibhp0cVbTj++4GUvERHYWEMre9cj8hwaaZnredNbLD8AIZ78o0RLkHVlsyAKn6g
N+3lkN26OWWjQnEyDhOSxIihrTYT+4Wd8DyN+d7t97XhZ8wG0ILXGVi8rNcDTnoRcgjjFxpSrN+J
lDhoyEiNCd88VaF966AUSgbcnNKyPsOaDhcchotlhNp+mPENW26hb9ypHO5oY8m2OnloCJ3U/MyY
4/ZRtKdrM65cOpBYCrDmMN85+pEh1pYbC84F6ONz4yFM85u+RjFb89pLA/OJ6K03y27upn4wgxIW
wO1MRjmso0NcWvMxn4Ue2BO0UKgZ0tAf6zDqKdfjYTuNzXsTdcU+QV7okJu5o6z+sHBp4BjEY9WV
V0a2zXFOqncfAD1UkXLnxf4XuJPXGUx1mlq/J92a9u4EA8/gOhhU5jECmDeGM921pgL5SIugakR2
6kRxCG86PffuzGE+DS36c4ElNwBQkG/aOu9PdS3u4fp39/YCZ5vclu1wVrTJB2c5MiMuoOg8V8KH
0WbY9tYzSjPQDb08tRXpyhqG77JkJcEzVuwqYYvdSJlSFxpCfzQsMxjPbR0vjBOKp93YQOrwvWHe
DJ3CzWRqPufp7iRMwkYV9IlA43JfWdpSMdnHBUVKHo95AsAOJAiT+lom4DGlXu8IQ/FXCI/Lm6HD
v90ded/wS2gmz9MLW1PU4Tqw1J7EyQdWfSbwzDiE3eqHEvXyynMMqKdgGLOQOVVVJsfG4gimI/gC
EjBu+th8a3mRgdJp4mpGYpwMDZ2VOWfipkbLHCa12szUjXwmN3HWhScnyZ7TbjymRUbDqVgMA11J
JFLymHsMDse0+IBAuR2V2pEgeJ8gWfdibU9yZLXqxVhdvQYqno83wuHWhg0IAcMfpi1wTHDuIz3s
0obL5YzfXW5f0pZ8BIVssA3LZBeG+d1QgR7VuQ82RuJ9GVF9HuzYIksgPwireq+IdVh7dKpxVTP8
dlE/mNL47YbmAOowox0it4lRu0jDlRmMvQt2t46+vax8yGemZO0yVLcodcToP/tx8hEKIsws3Hcr
f+SuKPWUXLY+QenCekPsDqDJlE+TpAxm4iyNmWZgfOesoqGvwQC+J2gGSKBKBQuFfuksljaKbVBc
rU5T2iGMD+f8eYimh8FOcHfG736EZnfOCljI2OMwRuxcCnhykZ1NiOpWYolE6eo5xyHDkdYZ40Wv
mhOEW9Q56FN7Rsb/j+jD/x58aBIzrOueiwbI9b1/SUiuql7aCjQr2QIkbjZ1gzZg5GzItZPukoRG
LYD9dRt12imhF7QTeLbXP+ngfei2V6nys7UYF+QY7zmSTTc/9s+oL86pmK/QU4z9T9xp6hbtxgFA
HK7isQRqDNP5JMLQXzdNe+i9EKbEondnDFrCpTLD6KoKoe2ZZ4qTP7UIESr9q1aR8UumBA5ZtSr3
w8golqSvmw6IFEYesnMmIDJkgyccKAMriYeN6utLIlM6ppyH6gGiFxcxuTo9bUM8+wlZAFH02ikH
Al3HPPTn4VhyzIQ1jHsgKb0TvW0o2zOBtlatHTLLeSHdCRCRKUPrQIjzjYZWca3JXFuHk52dcd/9
84/E6P6RVPtvf8qJ7/7+7zz+XdVTy/ok/+Xh3x+rgv/9+/I9//tr/vwdf78kv1twjN/y//pVu6/q
5r346v71i/70k/l//+er27zL9z89WFI95HTXf7XT/VfX5/LnVURf1fKV/79P/uXr56c8TvXX3/74
XfWlXH5alFTlH/98asnoNC0uzX/7rz//n08uv8Df/nj8n/+jJQDt6799y9d7J//2h23/1TOYGrm2
q7u6he7xj78MX8szpvir41ouKWyOD7fTdQgGJlJZxnyT+VdDFwLLt0F0uO56xh9/6bgheMoS/Dzh
ClAkeLxt9M9//MdLu/1Hrug/PjPein8+/kvZF7ekosvub3+IfwkfNm0Lco5vI5xmDuAZlvXn6Ooa
Xm/vWgSytJ7f73osZS52/WPOSQSrWqLLAM5//d4JBZQLoZq7kWQPIE9Fp0xiRLSdU1092FZUX01T
P+TeU5XcxPaMW4VD8NETNUec1hjNIz4JZHd69mGObIdF0WMcQd7SaPHnP50FHWdMhsopbvywftCJ
h+y8CS/N3DKjRIt827rRdInZF9Z6YcRbSxGxFktx9/Nk2GEeKeY2qKvme8D/cJdoCIsa9LJGlaSn
KTNJ3PaFFyjUYn7UYhZMSsh1aYg6Udc/yiG7/JcL4f/w7pq6rf853pX31+NDQhniGDarneP9+f0l
bcKU5VLiFqWq2IEYGxRseTetaYY3lgcTyGhRDGn98JGIKL8xlIPGQg0f0oDh1Tj5A1uNsWmHJL6t
cQzvTDS1pzil7O7IZcXOleXFeTbPP99Y9rP92EQAL0vraTSfvbqQJ6STTKX8xHqx4/G2JP75rp6w
d4xjQ6lVNebh53t/HhZ+CVS/23a2NxILWzJWJJqCv3FYnkNdnHIm2I7hN49Z/Tw4xUBodZ/+L8LO
azdyLcu2P9QE6M1rBE0YhpXXCyFL7z2/vgdVF7hV1Y1qZB6dlFKKZNBss9acY+5QnMUPBDJj1kTq
qGCgu2huT458OxXVS66CNIxCPJhikBP5gAtrby0DprxOG215KvA8zyAWoMcprjr3+lOZO8CLIz/S
MiwqinHWtdYkI7kdUH2oZFbEQ6q7IgpzM2wS4gMhwpfa+rKdFb/GtXmQ2cJEmh7vA5aPwEq5uB4+
EKgNo0okTk0VZKnG4UXDdbQd2boe/j5FF3tp+nG6KZFqbFRlKuyhEgUaOQvt4ihf3tHBYDVgJ08h
JSIS1kr3i7LmohXe35tljpXPCTKawuyOYW9EXNe1fdG20aEYAAbjrxuYe2Zssewo3hK1qXeMb7pD
zHf0Joj9roiSmNUk1TEiFAdROY2qywq7ZR5EMGlInDR9Knbtoo1ntdGCqwh0rOpV9ZT31lulTAO+
T5LNpAWPjNwtKAtEw5K2sYzXFO6XePi7lAslHtvAy2qVofAzzulTItZ7o56mXWx0pEALinHC/YcY
zpA9PSD8+e/DIg4VDc5yRl06nVWWgvs/K5gVhRruN1erK/Wco6j3O3qQ2Arb7Qpwd8qgFUiQb4gK
KGs4wKiFPyYBPw9larJ9LOPU0Tjz4g5nwTwl6p3qMfseo778fUaWabSfTIxiUdS2nhp0APBoydNL
ZC23WFP1poEvIUkxhzuRQcYTrLfFLJuzsuIxWJY9DLOAtVk0kHHF5Zhspy8lktvLCuZuUPGe2nry
k7GpT73ETsPKKTdGzaJv0NjpqHB71UeERBUClk6pZy/LmIsnpe93cpBUfq0ODzmwRJLyqj1Ret9y
Za1gcFAYGZrayxzWd7DqH/WkG5gLOYhJn4f30DAf1jCfQcNOW9Vld5cli64g3d1i/qEU/foHqVIX
UFCJaeiIKK2nwbAaVsxG7GqlEh+bUY68PLEexloBftFUT1I13oMGN3A1lJiw+UBi34yqhuXr6ois
LPwW/Tyk4AiHbK+Ya+xHVRpXfVqM66TpeNJ7JM2tOu3kCB6ArpbGSRbkEegQqtWim4JzlazydSpJ
6ycxeln028OJEDcDTwdbPmkiZ/nvBdEKoJUOBcNtGEC2GWvKPWFm4SOqF+wMWoxOvRR7fyLJyRRD
60q+iwH/djI9gWrUlYnGunal3DhzxT75/38tzAZr18ooBf++RSkQ5EyjDnsgqHNbVgrFs8aieBTY
G+6DBR00YUr5oyXxVslXc//+ElNZ5JWtAAA4Jrc4HMHjLtH0//70j6/RBtkuiyKeNRHXnBa3v50S
n6hHGm9CSUGtKWpl948R2WpbwssaeXImdBRveUZ9VDdRRDfy7NZxojxpaS7tk3gxbPBsAhKnprqj
Yy7B+fX4BbWQbWiIBaxkuNyGuvmCiHqhtwuyXMsGhpBJxZtBcY1m8PqhHwtghJ12mFbRQC/InoJX
twtNkrhoglnIazqroBZRPw3tkWVjtFGr5bUtzVuixido0lsd7UstdYc5i44txY5Inb2ofiZg8S4h
xKfZsF0MvtTqHpgSdy4B0RbijgX8JqYoakDIqAUksNl7NyynScxeSosOdWGZbpQUdq43u36SXSsk
y1TRnTltDgJC+Nz6wHLkdoHkri8lE0eBp8aWRjKCRXK5BkznCkS1SndSUdoSaWbj+bNlQdoLoeHp
muzKUHnLVsOfxggP32hkGhBHMorj/BYQsT0g7cwJnSwLcmQ6wbo1Mbl6mmVDWO5G7cJw6iqN4fUI
gow+2IsajrDKuGchcSMBmUNDuatUdxlDiPq1W8UG8+V8YqG3kRNE/yGZhVSO6KMO0AmgYeJOiDy6
HbugJ+DbbJEDI5cKaUVFoz9kFmYn3VtPxEIzH67Mtkcb3AfhsSc6J15Q3ePON0Blv/XQL+QJiSK6
kfhZVIQ9AZIbVg7bmPAoylheJFV2KshbFbQFap4TWYngrCE01DgvCY6WRl8VIk+Bj98lNI9ITBmX
AUYGf6dMR2VchWe1YyikqM0K5QASj1GCLROqWqGindo6Yp0+6+ArlqzEOjlxHSacaMt2DIo9pQKE
f9gMVscMKZaxMR0hWT43pXke2I8KkAzJOUccM7jAap2ECDBLKV2k5RvjKiODDKfIoSy/yNDGleho
TuW+D76zksYStwsFON8qA4Ss+ka38MOg5Vrh0ez7GfNsleT0eWDvLED+HxcaOjICYRww2eLVoXET
w9bpaHcDf0GKZpnvQDQcxByOiA4CBnTmGiOiy4EOFWzySJxoROy1Lj639C5QyNoKRFVmdTs0wL2J
DdTU8aiEA5ZsYNDU100S6s3BvLORjOTRxZ9bf0SyjqXDPOlm7poWvBCr+sxDFtYRmQfrv2l1MxF3
1H3nlT3a7pRK9VBcc4P9dln7HqMSIfbMrwjFZj53AjsEZS4awlc9gmwiccqUGywSzUGsKlBughPz
riLZdHNBuMah9pyE7Wl9lfixWRJvCMj2ru5SyIqHOycz1lEPf2SroRvXzmMz7RAnuC1t/FKAGZ8K
JA0NdppAXgmFh6H6rltzFw2NW9ejjRrZbki8XO9nILanouueWwBzQbxcMzk5cOR2neEJAwIGlywO
ACEzjQZj6w2l7q1ftxqD5m3p14m8J/liC6brRNH6kCAg03ige4QeSMltRZ8vKr0xWGWH9f+wX/14
Url460bllBfmXlGjU0BeHGxWgOJgvMiagTL3d41Rl4oImSodA445H6TWXy9yEGd7rCFMgC2wjchX
sm6X6sqljrW/gxtl1Z6G6VDhCqFA+ryOhTnFBTovTksmsrxGUAPmbCkj57c073e9LL7NI7pFtwhL
rgMWfYN1qeTMc+/O0tc6nmVHZrebCs0W9tJ+kHOfHBxGMWJvgRRCuXtk0UaS98gTkl6xiNkQD9xJ
qdxRVq6aRu50ar0q2upATY5LxVLztbHwty/pab0KnaDdJJRpsq6RGYkbjWquZcU0y4vXYVV98582
8mOlehVoJJL0I3wx0Xr4Vd9aAjALMmzaTH8K6hLZGnG08ghwob8wSADKlb21hCUQ3M4TdQAk7Epz
48rGcNEYMMPiQyEGrCj1+wRf1i6U4BxRrhxJgukJFi1JiKxoX8V+oRBbxKyHJJZsKXXbzOGh0jhT
/XxKpvFeGSayWYVwdqrpDVqzSV2eNRGyvCQdlTUKkdhhhJlv2qCfcvqGiFhlXDVmjq+eZU20SjNf
khSeZ1bH72slG/91xjAPInmenyzlqU3TWxAMR+Kh2OpyMkej84wJgZiigpZQ5LMZG1ut6zlX+ivJ
7zTq0dfG4fTWcf/qYvVazLs5JsGxqoSD0ZoPVO78kcS0InxX2lsQWi9dpNkmCSt6UZ+aWj9mEkYa
HUuTVRwDGTVYlBPzLpBkIAh2jMGCntvgaULFT6sfpRS+qoNKUuGSExUlqjapXxtVfRRkQFN4WrMg
3YXGjgzIZUP+Kh5P03hC+07dn5wBKqSbJjQMkqDwVxrybSD5vY7wZrCI+mGt7+NF/rb04V3rUfXO
a12SZR2KnlMkLPAQXCyMuxD2Kqc/vf3IteXXov6pF6taNqi+2Bn5gqq41dx5bQ7SKCbyWCgWoJ7q
Hqovs8sNtFuKIbjqaC7pn+MUPLTTeVKrWxgLjyrWXkwf937cxS1oKzN6siLVSavULRoVZZA4vOrI
cjdTXYH930r5VGwSY/HDufipCvm9XF7hrj+LFQx0DGfvBI8TMy9+xNA9dHV8VgxAMgldZyE1Hjvd
dJcocdO42rHNpg0LXF0Td3OpfJRG+KFw+chj83A0EzvR4lcRDsmCrBSBdy4ox8GoX0Vuwk0KhJxu
f1Q3D1NsgRul54kO6BB/k/GBF0JzoVyxD7Othm12qTynBc+7SkzEiL8VxKZs3pU5w8CMhyhKsPFA
xm2CXzEFWkNXuy2TK4mcrF8rOq3NoWR5hlDRT6AaSJp0mMRHTWxviTR/FlN+qUPrrjH+jcayx/Wx
Pp3xIj6xxiXDWMIj1X0rMVupXHqGhTGj/MEorJzbSn5p0ebTVsUtsUwS17rU3soMLVaxl5PpJU6q
19oc7twzz11ZvUkC63Ey8+oy+16m6oxFD+1X1+50HvyCGX4o2E2r6XRhG7FD+YfJ6CgH79Ksv/eW
fmiW8ntskZYPwXLGVkvYiwm9tI53yxidcQTGlXoxAXRwvYXvjvXDRv3ulIys6JQkxNkkeC8Tv8oG
gwR4QcITSosQttbLlOVRwJ86V5HfBQxmUnjqQ8Vj4ThJhxSnJaWj4hIn1kntsd5gHtiRilIKo2iH
qfIZG5RrkbWpesPNOhjgAWAJkWt/zEgNW2RV3ZDQfqlylZGWDZhXGRVKy9HuOlXcVsYUb3oTUN+C
6ltgSYDUH02huquimMffelkSaycyxMS5tqswo9voOj+BrrhdxdKzXJwuxXGjKLYmK0yu5ZqR82EJ
7RXSO9qKkDQZtHJIRFvJsUTE00N/LBn1B2l2pKrzktUKN3RPoSr5wwT1KBxuAhblTLlKecfc+26E
NH4wQUJYzGvK1jpBOmAxZZQxzSmezFMdmkh0pdq0Kf/tesEavGmqjricVI4W7EQlZpNT52NIMbDA
GsaXjHpmIEioTTB2osGrH5jZi21NkMMWrfhXSkNsEySERqQsTEZZ9gRB8Qpc5nhMAIpMOg9aNKz+
Ir3ecNAevo+TXBm3hjzvObkuzXSbgIpQKevfp+IBQYBnmdKlFM2dgnBzE0Bu2Sz915IuEPHLPSWO
W0eswcTm3SvgfBgkGQzYI8ycB4EERyHBrdoYPaiTmFnmLs8VuFHhvGiUY05DRR/O4GLVZCCABf9t
165dkBbvAe5bhd2+SnqaSj4PI6bfIbhPBOMG3J3AFeuoFTDM4+Eigctr0F5EoeyGq75qRWSH4j4n
nKHEoEv+9BKkvjUaXpUbL3VYOGzC3Qg9Xyk/lZV16Ajz0FLNkQDhMQmJM/2DjGxMUtVPFjueYGRV
yrIYXYboVmO8V5WnJiRFdoxQZ35mY2MraUzviLkoNYDWD97Mgh6vFNrz6YEcjM0kM/xQPX3tY0z1
HdsqsT3CAio8o5KxhpQEUsdwBHoylzt0M8DCWVkh6EF+Ro1ikd7YxD4g9R/8zuIS1gUFASF0Sea8
D+h9Ja1lP4KiBh1JgARAnlpv9NMJ7UIdaU/mBEloxYcN+dlaSP+gl8FUc6eyxjQr08sPL6AG3NrU
H0KhvFDcxaTWeVFunbBie5NSMwX9oq4lWv7b7Nhh1MuBR7cjXKKAZE2ffxpdqyCqHZmuOus3FTFB
WTUOvWqfXM7fogrcJoVlhDKw+YC58TwRdNLmwaEu259RQkEyEPpmgZ0BwC2nOsh+gwwyqPHkgoFs
WHdfouAnZumpfboHAWaXcvJo0KTuM21ryScygIGiKH5VxV+CXu5DQXJyhGhgLzAGEvESx+HFYm0q
KrDW+sgLMtEDTOHGQfZc3dr4c6wye/oxGihZ9I86Yhw0q9qBo8PQK5tvmJt2o4geSdNsJDsnBE/7
0cRVI1cOIVSNQHF+aEBgW/o9lsVDoUPziDVKfRgKPvU8gvSJ6rkk+B4Zxn3OYwCn5ksxpHyOmxpk
n6JJVyGdGLTLysOxwi4JdTiiHgjDpmdO7W4SyamvTQjyJ32djXB9GJUHw4Fok2lnVeZRDHhSRnnT
B9FF7SonVe5Vj9GVZkoMC01ZhmOziNSDgVwTXA3d7JrowjHIZHcouytmwKdyLn0qklcT48Ay8sCJ
Eep4RkayMdgKvXbDF47UPRZmeAqIbqsQeA6Jl625bZL0c2hl3Ha4gFf6hGnQ0Q0PWZWdWqlxdBwK
WcGoLVVwrEv5RZDzrZqygLYqP8rMYSct5eewbicH00bc5rZB5gbJaNP3mX2ksIQFhkgdCNF1yS4d
tqEowUFcbbx58BYEE2Jm64jHEupwX12U1ZjBI5Mp772cfaFEcXXdIAtNetbIKBhDKEaMZbP23WKh
j0L6iaB8lnKwS3Vi7Nd/uYqcZFJKhgUEXFN8jtqHMb1V+BwaQ/02he7YdmvGx0gQVuDm6vwK0uqh
pTGOZ1nZyKCVZ4jqMcpICuobsGQ4mLSNYHQvZWvZIR5LjHgULNBP48HdonvGn667mMoeBdU41F3r
oguniKUQO8S8gta/k/oHetrw+BTtVBU98VGpbQnI8kLlOvKqBsVlntTNyqgl/nJbYsFfw2dlEB9s
B7LHQP8o5AO/a1TpU6jC50e5OGrDs5YgjSBWB7DTQRl3xQylI4/2s6juFpBGcyIA0wNLg5z4QNP3
piNVbiJrFyOUhsp37LLxhPrQoV74Xg+mummV4jcQUVmx7D2qCxoKYXleJvSoEaVGpugDbEz0h6gc
SJHvh3UpPSFKRCk118m6FNnONWJe2V9xiwJr3ICI0oji6ahXe8aHh64DPo3omXRgB3w3Q1BEaEm4
ixHCSbBqQ0PyjCE4iFp2U0uUFBVhoYOS2Arlp2LWXKkIiL5Syn3a2lpjFiAyrHMcAd8E7dckqMIy
LGyTfE2pBhhSe5ZyqD4jVn8JYaf8Oa18TCuUz8X0mK/LNsOaP+p+stNeuS9mdKSM/TguPzVbZRV+
51gqaE0DlC0Gm/x2n9dUd7ME9+6Q7GQVIqfmjYhle4DizeSJuvUYdrHHWv6DaANfi4QzzRFvmD9V
jDryuM10yNvCcm/UADxydRbnxEnSnx4ZGJoWxyB1COM6ums2ulR71MF80nqEbIGyy9HNKwRGSoR0
YFhcKvEnaRU/HmST+RmkFuYf5Ct2s5BnNpiOMSB6H9j7qU1h61HuN4P1HoOYmrK9hJgcsMBZAB6i
GDQvB5Uqu2jVp7a5tIu5pyFPfDCIX8V8SCkHxnSKCJvJQSpiSy5RQ4uzV4jhPpl5Q5pJLFHp6eZR
FfcRGj606G5ERQDTN4xgFxOxHq9k/vjIxmIbMgApyEN1S9stVekYPbFYZkZ8amddBR4tKVnRSqBo
QpiFek9GbbhTsUL2o3BNEIuWBc0zrTrJBphJKE3Mhg4qGtusHkBl2GBM7EnubaO/i42Txn6btF9W
UDptL9hRjDg/an2je8/mQ4IErKPtVi6nXALk8JWW33hID3jWovHGBn4l5XsWcZmVtDfNPVpcyKFv
gvQoJigLPwbeuvEdyNZ1sSLbYiog8XwzxoJjSUh4oIOae70BBzh8LWJHqdFAs0JPihwx0fgYF+Mh
UQxHB65Mu5tSXLmZo5VHiNPXq8KHJJKcEekTm0BAsG3wnCeQaArjNLDewkxE7W+hR7vLfeZFCImU
kvoDkCTAfza7pE0HrgsCuBMZr7QrjzLcQAUjgx5RKO3ka1i8d8KLSjhKcExUCG/DYhvdz5jH40Yr
YB3Pxlk09paE+zL9jZMQi1P7apgk4hwn4lcMTdmrok5B612DBLZUAvwORzb0g9x1r1k+ObCswDsh
O4o1ErQb+WAaOylu96spIluA8gkvjar47MVYAeQxeRbCp1ktV3PxKb31zUsxE5YW4KVTtHO6JDTc
RS+jo4iBZhPjnUgRiIxFC/wsvaSZcIuyZG/icjRg3VMZ0qpy28ndHfHUvEm5/LM0b0dKdrPE2mXe
iFmEOB9xVlyBUest1dPD2VfEEA/dRHGp7A5EvQ8BlTqA4dZubheJaQFrWAiJ3KxS5VoqEFRqyV+B
lr6CRZNGdLdNVtJjtH5oqHvLWn/DU21u86Wy7KKyGh9NXc7CtAkzbsXZuOT91N2FrDn0VYw2Bxp/
kVLOLGm4+FOTRkcEmVtFB4BnSaN+Smms7MlX7+x6arQHYkpSB/cPwFdVOP/xOw06JbRF4MMAgd/X
0xj8tKPiU+p8sYRw3pGHo55FNZI84ul+aVvOR4EwbfbqIPj+Pm3AqG3SHOvY36d/H4iKeI977UVv
pOaWjFp+NYTncKg/6eJpRwJU7BrN3+XvA5HvAPBSEzaQ1GjHHvKKlYXSS0ZcGJbGdLn0qc/zbVJN
iyXfUmVSN4OUvv0cBhGuxkC8S3VM3a8if9QcZvFeNfqd8PR6F8cFU8KaqdEuq0584d7QqkJDHgSB
MJuZNLTSVF21QvafV02GdzzQHkhpO4ZjEL4Zw9NE0MheMCqE7exxm60Og0mXaKxPQcdevm0vgiQi
Rpzi5tNKv1VNwEnZThmFRVN3oPWFREjzJ3AKkRfi82WhQS9gM649bqHyzUTOHysAX9t0VrF4jMPo
/CWlVNVxRYY8muixNnpTNFDSLLdYM1iIILD/L5nF/yKysHRFMkVNsURTk/9VZFEX8DEyqOxgwvpp
26O+OrCFy56NBGeJqkaMEu30G1YBTjpsO1WT4k7S8Vl6RlN66LxoMMrZFVIGi6I0yAEdtxK120h+
lNjIu//H4Rr/43AtxdLxLGiyRL9aWTU5Xx/3uAhR6Ej/hUG2U0JxJP4KL2lkE1EbjiQsCN3qwIVT
LwpzcdXGODin/dra1pvqkgIT8f6ka/pC3LM5kwC0SiaSdLkhGQsrwE/1d1MOqCnNLDgiTrAx4WL2
oeeMoySxLn8flqT7yaWn//yOpP+pIrJUURbxjhuWhRpg1fr90zsKQZ9hsiV/gF27ifeqqS9Ny2Hi
kDtPEt0EhWBnJzVKaq16hW9fM0iU18enNIeWLhq6dufCbkt1nq5KV1n/UK79i3Dtn1VO0qpi+ocY
ahVwcTwKT9YqmZItAl2lv+P/p+MbQksbBLkhCnMV9WUWXJxC4WwryYiWKV2of8AwAkulCqYPN3Ih
4sTLOHvnvw/hEDj/+YzJCLj+9Yj+1GCqCpdeMzUEXf96xqA0mj3Jdrj/Wml0ekkY7L4osa3Iw+IX
1Y7GXv+IyDZkn3codUHeh5GY2nmIGL1OxmpfqAewLOdQT6eTRnO36SliaFYtPgPopRIB9u3+n4/5
3y+yxoFajOMs8SxNtIx/O2QZvmQupuCR1fBGW13DJ7c1P//zv4E6ylif1n++WBo7J53HClWojvZO
+zdJWprQrTVCun4KFjDUMjaeMTyoJ2z87bThAV+OUCA/zb1xN+7mIx2y/bArvXrbeqmDq9khVcXR
D50f3/NzfsYF/Gge6AJYr8WjRuNwr/+qv0Dqkuv4QViiMz2O5+E7pPt/aB7qd03YEnZ/VI4bAuHc
+ck4UmHZRusXbRTcTnY1D9VePQQ3trKH+aDebONBucwH/aRd5BvimlfEb+f2uX+uMUn4BCzxc/pH
vguPkk1o0SE/G6/tc/ucPAY34yIe9FtwUi6J37mVDYLdKY9wTR/NO5i65GTY7bHcRZ6167ckVNvJ
XvVUj0WVj9XhWfZQwV6SfXAKzzSVL6q3uNGjfBg5BYpbvE2PYuZVhHuc1Wv8FP4Eb9GFJMRd6uBQ
t6Mt62hb8mvOAqY7lMzH5FV6VPzmOzzq2IM+cgLPTDCETlrYM/xPfsf8iOoEzyUTn2CP5/goP4c7
wA5UmlzltYDO51tf1HbSe/PIgswZPfFH2dVefEChJx0zt3B1RK3o0t/FH3yXpJ9urE9Y2+7odQ+V
m9k1ndstWYc/fJP6Iz6to9tWdsCX7GqsoBvhNV42E5rnffOoxZvyPPmFuoVZQkl1catHPBUsVTUZ
cOtxRjjxys/wfQL+z030PT7Lv+1Hz80LexjmGmSPc32W13yLQ+6kh+QSPZhvSK+7l+4lfrLOw1G/
yswHk1cmXvgkv6Unfnn6dZ4O+XDKT5ALiJB4j2/pobi45cFyFT9KNqm4be+gcseScEN7eizexjPZ
KD6e22abvC0+R/xRPKamvZj4LhxNc+AWlJ2L55PvoJsIlC/E+rOLO3QA5Gavn00ByL4NlCK+6wRH
Mt31N4PbtT6tp5gyNyOXDYvR43yesbUT3EZvcQy5GwaKcztMJ9SzyjsmZD89Z3sIGpece1E/oEA4
Uz+YHvob/ROotnZ7Zu94b6nuPwcHeds8UsOAIsRLKJDXWf3TO4KZAt5gB23GqdyWi4qztoU9J9pr
FZv7+ZBhfjQQQTmBZpPag2sgd6pLT3gAZimvD/d0CJEy8buvN+MTis8+3Jq9HZhMxFvIB1gOC7c+
0CLa8b45E+RNrOP2Lt/N5+E6v0dbHPHHZZd7dMvQ0Mc/DU7zcTPtyi2+YkaH/Gk4dkfjbNqGU+0C
V7fxPDiCAzjGkXattz7dpD/c5+dhz05sOzzyYNhwXez2FN7Cw/ACtnOLbnQbuYENdtAzIbJ+xyft
bpIqc05PVJa4dePNJzFfOEA2yTeWZzvfKba+Hd8V29rIW5vnB9smqUdys8n21E4dvsJH3aPktQnA
2/AcXOC9beattmls86l2wO1t+y2NCad3Ai/cETq9m/YQVygGvi52el9fhtmA+I7wOOzXMcqFUegD
L+KT4NAw/GXXbh/w19N398CbIQ6h2tW2zkJfsrNnbOU2txkmdGclLT/S2MA1pbM/QwD33eyT7yqh
drBjf2UJp5zlR27jdnwNvPyefEf0mTbmIfqu2K/skCTGWxyMc+eu/mOKmxM5tRvF767sqck7xmPD
84zHRnTCEfvfHruEDvVQ4K7o7+QP9PzF0SIevrXjneKbHzGqJ2Rv22lfuSmB7ltN3HCnhbXbv9OC
DvaFdVj0vSHY1XCkOZ0Nx8Q6gGdUCzs+wgwNm23znUCr6R1OHX593Cg8lgvF1I34QUsja08Ne0F/
lHaUk1oejIYeAjmtThc7sUg4uGvl7uqXbjftncaVXT0Ofkj7NV/PhVyDEvKILaWhPxLe6jAaInMj
nYZRyW6f1UO2RwB9CE7EcYQf1JfjD8vaFHvyIA/xPbpOtsnATeTIQ+ZjWL6ZJ+hXDsspW96ul5sO
P6S+CevJJj0su/gW3+gX8pzzOG4pChyS7xpHF5osyJXPkw8SgvshP+v4A+WN8krnLP/ARTBxj3FU
15wRU/IN19hVrrajIOOif+X5YYj2KMM4RJRw7qO3/D7sWds7nIRDfEgPJErwj6Y86oYrMsfyDlzd
C07BKfOppsFOqn/zZ/NmPeTPMO3Dc/yhE76+B+IovQqXxpfcam96ZJEWj/2z9aUf+KP8K0U2R1ow
dONuZGw6F0xbm/wslZvoqh7kAzIUO9ujCHTJ+9rwXG6zr8rtPZ17ArAOw3f3SICPT/iO03vyD6Gm
rANQYTBDS6+kU1a+9aDfwg/py7pIr2SvN77ymn9YF90THqSv5XVyoaP6yX6dSnkvXxTNfZXJvPDX
X/mzeEg/2FbzmkRzMHECD+RSpA7jw0bY0I9zWcA5yWNBzxG02U16Xf9b37L2yvaL8E3m5/jc840V
C5DJn53iMeeN1h/FngnzUvjaxXjoXrXLxEvNjuxAoOHJaz9YQLi8dsaxzYfmVek37AbVm+o1Pk4v
T/3tn6t9ehZ/8w/jS/vSm432Vey1L86zzwLo3uzLs35I7+pv58vEmr+WH+s7jx7Xa9f/9o58AA5h
V77uaZyeyp9eo/24BVWyDRycmC4IDrfx2Cbav6EdOMGWKMbNfAvZk0o+CmOv8IOTyQHFH6w9qAT7
ylf5LDyQJcprztv1tWl+ckcvrupl++k1fa5/9ZvGwkU8tE4NQIXdpqNdlat+1s/KFXjwZtxCBNmb
t/hMePRHdM0eo+s60qXngoFT/E3P/XP2GN6LfeU3DEB8Y7YP7zTjnqMrLQqPNRBj5sQ/O31RZghS
onIOogePfNe45PXuiQ/0p7fwEzkDnzPbeoMLCneTbmz6wZt13I08cyufpWu9uzEw8QXNTjgzgttz
EoBE8m39luwbBumErzxT2uZLnT240R7ztkfBZYvOxE8/pX36Yss0D2kg5letxsxfiFkM9BkGMDa/
FmIZMM/eTWrqN/rQ/7yLH4uvuXl1ZNnSP4d3npfRZqKmSg6tkgUbMcFE6Hy0H9ljzXqS5oL1Zb1K
UBqQy2UbhuV1SAYoA74eNDyWAQqOKtpUO/pmtJLWpZP5G71139Pe2I3v4pP8pH+oz/Gu+F7JYPgA
nf5dJLon3U7mJn8f601FT8eOOQ1kd7+UNfiBTfmTAxnYmm9Mkp/Si/LSPMwnzWesny2E1Zv2RqFc
g1W3UdCqfOZMkJW7Z8mUXcjroZmMTw6D/WaFpxFytte/oQYArYqFXTvsUCJBKEpXWcgGZk9lAhPf
JDyH0D0ZiaKDwr9IVRIRbhW7ynIXSrufDxxn/6Mcu0t9MH9iYzMTV6Z4YJ/Seaf+wPInFpiVBgFo
2gtvq3zP39Ob9IkKYSHjeg+75jitI+J7+1M85LfyBs2ueRA1CPebvxUpexMKyV7GlFRP2xGjcO20
KZvuDS2jTLStl/Id8+ouPcKqD6Zd9gWo3p2fo+/8TOyKH3hgzrgyaCcQhn/IT3zzIbxxXhNOR4mn
9/Z3ZO0TxX+kgwsQ6kt+kB238Sd3PER7YUcm8rnDoPki36crqZ7e9Gpd2mfsD45ii6fkq2WFP56b
awQQZ9kkrzPP1al/Cg/RZXmB0XZc12FEp79Q6bMXT7xY7ysH6F0B9U04GqeA8CmX3SWjNuuVQzlv
zNN8SIG1nqVXNlj37modyTGg/o1yRzlyIW8KzQNoKPVGKHcTudl/x548FMWmfWKB/9ax1vxvms6s
u1FlWcK/iLVAgIBXRs2zLckvLEmWhUDMIEC//n7V+9zj7n1st60BqrIyIyMjkhWBwliDDO6xDoDE
wUPSPHp+xxQSHJKrnJQ0WUUblvfqPS05ej5Xbr+BsBKaeYnujoYZTI1kW+ytYzrpdjVnWk2cSKj6
QLC/4/Pg+R3bRloba7ebDdvRjzLVp8Y5ureT+pgwAXNGiJZEYIabbjd4D1RE1vUfNnOPlbHme+9T
TTEDHyXZifO+ZJ/hqTFIHgd+u/ocIDI0a5h2LEAd5bZuAkuxv5rnV+34j5ldcz6prq/6bMSGWP1c
yTP0iBBapcfAPCyeEkzpOm9csy5PbOP/wi8m3omKC9jNBxpL4x3MKLSBIKdldAwwBbejrxGyTGd1
Ws7hniZMVJ1Lw87nUD7O/IuOgtRRo5rkxCWV4620f2g/rR4Xa88HQZ9UwLrlF61zUSJZuMM2nZdz
2N00763zcKygMSLUwvxwfYUZsMluL0wIB6d6eBw80HbNJQ8/HR521qFWCxII1IBnGOQyXtvYsJkd
xaDPq77SdThn9sJRZyr9R1hBsEIX+QLVBwcysiMfu2u4E+9Od3oGb4mZOX1/v2s2hjw3Lff1mEjh
BCNYOfIZTpV3n40l31N5G0WP5WecbfOPGu7BVoW20v5zAut1rOeXpMIdQmYPDyGmRVBCmKEdwPnA
0ELMGFm8QPTuCVYwEEMW7YBIKWAoWPMRhdDi5SvmF9qS5QMRixZfU8arGGy/FG2AJLC1llq768gT
3sXhU00yY2Ksw61YYTL9q9TLv5WTqqI8F5A4TKU1n3M+zwB6yQla+A3RxrpFm+fO7Fz1JCeTWvet
+lT1wMeN9zDGUy16TxUZazwvH29EaCX21tBXsHqxCQNl4tHP/dKPxrVaQyryLf8HBYRdd5FO0S/x
nMTzuROnAbcZ7auXxB6ZiEwnvwB9cBSgJwmBpF98FqJ6KmflTJ/kW4C4H0qxF+NkhK9jucy/Hlty
6XN1ra7ozpuLMR/hRPfkdX6yvvAApbiSnfZsJDbajS2DLjzzIvQ1hLjKiYq+1E6bNpOGkgxKv+9X
a4Pne5LSwBwhK8gWr0W8iBbKvl/369FSP8g746Afnsfwa7QlJztl5K/4HPoi66+JpCKj00/wtvVy
SWKY4qiGkhHhtF9QgMLS9eqAAPGETM7OnnPNMA5FSTcW5woEVFGm7d7HeP2ZxD4wuDNysJXexAdx
eQyo29/qKTqoN3MLB4/NjyHC+Ofx/fy29iyc/oT+InWb8XIKcwqlQL2V3/pthGchYkscx6hOojD8
709quFaLKRVDSba+Rk2QoXZ4L9BeoGWclJu0D7d0iymZ5eV7/97Ly2ZPY2HNQfKVfpnnMRvqXh0R
XGr7AKfjOHTNjYjEXWCnE/cxD8nm6ot0y0h/0gvPTpcOSf+RSIIuUF62oqvyx7Mhilz+KSRj5Tcp
g3GSbtFvwoKhilm1q3KGGsTWT7focm2VIwdMTq39o1zre8FKCAquvbKoDt2lXEkn61QDVpA6k2bU
hESaLvtswbv6tLZFqg2BXnGxA2JuEU4SPSShWfPHtSSiZyqUeL8QShziIqj7Wp8jNEp6CSsbPwm0
dVuHH6I4QdiABWpgfIkYEfZyO/C4lhl5Ov3o1kHi650Q6crMxhy2Q7b+7av5LHzO7zKkAiRNdYQt
GMTHh8/HYE2mZH66TNGwZtnrAxMKUyjn0iW6cpWlVCwXkhLqKh5d+8I6HBGDC/oq40vzi5npFc0O
5Rr/2xecaXLi0XQl/yAJ0NDbOdRAeY9dfzKXvNsc3hXU9Z/kD4qDRZcEbXOy5geRjeMFYWPb+O8t
YvyIx9DIpjDRtuB+/+J7FxK1Jkzd6p2Nr6wPMTy+Y5Ja3aJDOrdOmI+DefSHz4EON5/xtcj0Lhpg
EBcWihe9UAd3k9HlLc5a9gLvr58bO3U3nDE9ZS596Bz+sBmGM54lkB3xmEPTWWp9xk4UnDubdWX6
aIfxU9glfhTaYp5OiGfIq3ZMHOVhNzCO06Fq5LBGjGu3G32Xq2yDYq62ffxlN+jE8M3eoB1EPVIJ
dmpNxxgpbQ+acDIHrEK8GZmckYf0jN6I15k8HPYs86GQJ0LedoasAY1+W2SexL2bSk7UQfyyx2Om
UMXi6FJobS6XszZFbCXUEWTBLOJf8+85j04NhAFUjgREol7aMTMGDi7fIMjDst0JaYHCHn0DZ7HG
MFKlVx+5JNnDd7uq1vkPz85OSO7j85urxMADlu7r+ke7qOh1iIiD1QD4hMY6c3TV4Wjgz7+qvvvj
tJHQA+ANg/AcNFpPHFCtXQsCnIO2pvzD7dZ/FbIQixV4duBwvX7QY4K103f241rcqFQ4bqHM8UfT
bU4r2GjoY+aXj1+9RYUM8bs6tJf3ofvhArVLckTT5sZgloJyOQkheTKc7GNFNqTf6r+S1IKK5a9E
EosVCajAOC8ABAno02lxvEmBDUAFGzxYogAPiRe2Fu0MpIfVlf3WwJbtkoSOzI6tIiO6DdEZ1bLe
geyhYW9D6Lg/ftoWdT+HJCiTmLNzY9xQuOW5g2UAP5eYMKl88+0ZqDmjeFR4TNhYobjjEQ7ehcuS
IFfkExZXw3zo4y7tiOH8I++HFc3IBkR4eMHQ1eXWJeXiwOqf/sNcWCjVm2/OhQkybAj+YcQCXDLc
ESYBUVJk3M187Ia4WKwpsJS6d6zQbWFf/asCUBLrdsMl/v1XSA1YaTiVhbWu24J2sIt7GxHcjBmz
jB6nM0b2t/UliB+hY8UB5IOOxAzJVgJUgpyGT9+86m3sBEYSXEE4nV6v2Ro2tTkKTg5Elhy5EcN+
oI22L066YjP6RowQkBAMJ+ZNmcfDJpI1epFAb3+hOoz6qcx7MWc0Q2iJFCB3D9hqbvmDh4OMi/Ma
JPRAQFAAdhh0I9vP0037hfgwBtwwu5HaelGRGgsNnZWcGQKXPQ5fCmYrHtMNroPIobW2ZtnNn7Rt
OfEuBenCGBa//fnJeq/exBN5gf4q9Knnb0/tCYOXA+5HXaq78Tm5s38T7kruwtVDN5q0oSJ+F3ah
U0k6Ckputrbpr2Q1qlDOtts7Cl5cebD+elvOulWxYb+Cxn0QZGb/mE524KBnYwNbESo5O4ion9e/
g2IM1dXXDDa//fhDKZKEOgStG+0fiveKXQPbpBuzN9jYp05FExRtlEN8Anp+MLtMdpI40cjBAJtY
TgziBdVCsR3TG0ayROhD/FT7fRnCyZkUZ7j1rAKAlzbAP6BljJOAw55E3n6wodGrP+15tKno18D5
wGZyj/jAnOL91nL69icqCOn0Oj/mDbVK3ts19KFr+xNSGEmE3SXSPKDcfJeYx/LnfFPVSRh7L3BG
5G+yiTZexOFcw8UHcg2X+Se6fWjTZL/4TiCOEFlBS5/IoC73ocAC4xYohuDkQbJCIDZIbKHdOW0h
ao0GHBTFcyiATLRC276yGMMd0qCt4jQJzgWQRfD09bQrgxWsnr3QLsQECoyGg/KsbPo1J3XyLQ41
jp6TKG4O7apbxTcT5L1gSM4e32kmxbd0pkyauXxWH5ha2eQznLnpXZS3ypXCO9+ms/f+E9kPnfXL
b7Tb4edzUA5YqnS7+FZSdedIgFALs2jKe7Rm4vY6+m3PrzmaBFsGxsG6uJ9g1Xtz392kgmhq819U
gLhh0bfxI68TMqM/7pG2l77IXm/Gl7zRd+ONef5M6mWx7oLU076SOa2kyHu9Awu1a/8pfDkclypJ
rabP1I0j1y+TmYyVELo+dkI0B/mLZylDD9iswkaHS7gyZzzY7LUmZX9VAakFSSiMOAVAArXrHOkB
5kMd+EIig0nEATosn/OOqoExdnNrGo47HnMQuWgpR9W0ZrAD9EwIrHvkl3DkKBRgT4z++JSxR+yj
IijfDCfwDgx67+7nl0rpo9oqisooQL63FLkqur1fKi2e8ltaJ7tmigPmFxNSKpMoiPvDakTOifOd
ujXat8t0AnnYOGngaxxeQJf1Sl62y2JP7kVlQmwFx7GuYDo7/V+GxrHRkYu/HY22Ki+M1IZt10AV
YyUyqAieCzDO0XwmaWGmq9tJR+wxSQHoC40Se/xN1Bp9o4d2o0zDVwhSZ3/j6COF1OBjXMbIocFo
pdoVa/dD5zMWhRuvTjzPQV+ALnEkEemSnhF56hLwhE0e9BOYtxyKBlV2R1VjHOvtZ8q7k78lMFDw
B55P21J7uPUkPVJfa3BV+OEdtMz0KhY6Q/LD7LFrQhpgXQ1+0vxKNn0U3Pd2xaYC+ih/sv1z2xwH
1qT6Y5IEIqDIPcAXgoOSohYPXhedBWIvwBaY5sfNW5dsR8UEnfznv5yWbSbYjSjZOtpZ3kTXATFD
GzYkvHjUlnEBHFTme11TdXKU6qlUx+QXMKdt2vDVn7KV99pvdrVZbPyRMOCmcS4AOlCwlNkuzmVy
IKwba4d9x6WvZBeUXAFXEF8RfLpo0uhTojItdq5nl9iPuR9vlBNRt7ppXFtk61GtThctRMYEEVcs
pkSSS3oj4bzO6XWjHmMsnByN0bp2S4ocgRj0tuimMoNBetkqPl0zLgwzQJEWQIkND4/7+4heF/kL
t05H75xZD8TrvrLj6whnUm7tZnDQTM/R5Xz5yDJnf/qPAWaGmgiSpLBHSJq4yQav0CbdAEckDcEx
KsFANPEeGJQRxWOHwX5mcCkJoNZzdUFPKWuxn397ZDEq0ZhDk7Mn+0XLENFIi+KKN8M3VZS2xh53
nyP1X/7H2UR6R2us0UlpXRJICm86VnOdJImAB8IFs5SVLn8Ve8DO6tie0ZtkYWSDA1sTo7yaaIun
WOYQ4cNzfq+/8q1GC77aNIeQaFO74LWvg3Lqb2D948QerWC5GrzCwuvPVYeJPBN3/yor2tqtTS2B
Li/5A92eselQ5LPhyLvZcQgtv3/jU7+vzt1PtwJ/3LifU/6XRo7Zk42C5EAJN+EmchE7260YyWls
7YpuXE/mFtn62TpAMWAbpy6eeeS3YpD7F3yZJlkKiSlzud/v/XAH+oz2xVHejH61Mwkf2w8TNNI0
CbY46Cyz5iCjFhz670Q/4iz9hGYJRKZ4nzKAqYfvcI/TCunxsVpzLMQ35SBU4s5g0TSbSahzUeeS
LFHfVqcRMnFgiIwYbt/imkDQJtalaEsS0HgpZKnwNrh2R/TDeU/j4/jIl9KB/JqylGKet8OtNgcw
dHKOJzftI/rZVFL8oZcXNR7dFOrqaGTTuUv/gAUo58bg87jgmkihewA/8cEiFqPa/bHplBMULX5B
pS9Ln+Vb3vbn/IoWpx1B6u9tpqtjOldUeUgVZyILBN1L5+AMlwTjuzZIa5+MB/OK+He4fA4EyGGJ
gcmdpBUUviLA8B0YnxKD6c6bGune9aQ3SJPb2Vn7/o/pQC1Dve8iGPvN/iXZ51qFtGFO0RMZaBRZ
A4IsVQnK3kjhDx7TrApdd3LoHkI6ZAF7tFPOoeWGDoxGRoMbkd9mcNF+QjIO+oykl+x22rxPezFC
TICcmRUClRzDHXRKwclaG2oXkUyxmdaHh6qy+NFLJepCPG+dV8+AsI0HlRdtpY11xgukvEqcWwp0
dFTHqfh9PIp6VZ1V7bB4N+UcM+3tlXXR/bwpK9ApTxySYEKZ/NXvx9/yJfq1xBlS/j3/ODGSq0x9
rxBpyOft931gLV/yjcZNY3/M4nm/fG2laXl8HGmz8wYuHPTAGt0fqHwzTXecS/1hBBeS7K34zc4f
3AftF4sSmZvdey9dh8TNwNE/VxZ795hV9bx6ncrcFyp8JGtZ7dCz4KCnKGJqAN1u7Y4SFGZO2YZG
3IsSUgZ/gmTxRb0KSvW6ore7I9+MQAt4QYM/QvPg1nxHY78vV4XsMLqto44DWk8dAW8MFDpfxNQw
idvcndIvp/psvCZWVpXd79ozUa8FFFH3JJQjCtn4gAgW5Rj9BMg4VFNN40AM4VCk/01g66JlfiGX
xEGJZU9BTXYnrINAQUzByjAYUEGwgoLGmBlX6TjGgMtVzUn8gF3tIKxhKZgB2J1uh3dObOUMwKvh
oUZRj5kXsRAbi4QgGIwVh4Io5f0QdGj4qbY0jxfgSjT1NjXmN9C6OBKj2ZtKrrhYyeH1XpW4abxa
4EacsGjJYOKbLrEUII2Rm7VOaozIQugaOBfv40sF0C3wOhtiM46Ao6f7eAb104sejAQTGqbjgYEt
38GhdRn/DevRb/hLqhDtyy9lnpLJwcUZf5OtxGf2FuKTzptwkAUlwvgs4moCtzQ3KVRF3abTBQzp
WMswSj57Cg6dq0fr5YeKg0LUMmb0iKr6WFXMTAWfwgNjITsYGKlEVZc8ktFJH6tk9NVeOGuN7PCW
ZV7TfzFeihVjLHnybVi/jjiRylQ3uft++i9tkidzEjLp446k7/zlpYA8v3TSi+aUlgxCUea7oeY/
HsuyQoti8w+mCx7x/nHVMnY6Cjd/za058X54G5AVQhyVOLbyH1LTJ8uZyUBCCFYXDUotkNRygnOR
afdQsfZ4TSqzqtB3hlr8SPg8FGaZUZKRikj6aKJkkf86Q7CQHnNTIyyKeNVkS/MxzZp9bKW2Yvzk
P/ri9ZsdwmLzVLemSRjSInv5XGGKRzLkNuYEHoV0K35jgLzZJwrazBUYQGQzGeQYNkByok9rxIaY
dnKbATGreqZn6zgClOuY2di9fp/z97pYD3dyItqLGlU8UY3wwEiSyWrEScwBY3ybszD5zVD9zGwa
Nq58ob0Kio5cZprfTWsletCwSG6E23K8yvTLuFNmI9zrUtog2M1z1nsZUgXmoX2cTXXdvlvWh097
g4NJCSdt5Bu/bzRe8UjJJkhAbeLtG0anj+/YHLCMQfnFQOCoRvJ6zHrCM0JydaAwfZHmx6o5PLP9
uGMvpV9jcyNlwHAk2yWYKd1FuzY4c1ZaNrPSy8ukLMqc0e75zTmHbgtQLHkeuSZzPq3pAE6bJlYM
0yw/COn8MMM+8diOXfQkK3keNzBgCOOwvLIbRwEXFUFdmEIe29j6fRzf2F7gSVHRvB4AW1oscbx3
E4xQmbbWVTjTx5OO60oqLaEpIrvVfYyNcZ98N91ZBobopmkVlPq0BenBqm80r4lWOedaj1N2qY1x
azRFvktDVTMonUBQygMgnXlh41stCrkF4vpTJd1i2LQiSLUIWOiYSgRGRGebaptRXAoJsHqO13+N
q+cR7YS+aC5mvC0wqGnv7/AvxNKXCbYinodk/lm8aRmKLz7h90vaCQ3oZTWcymzC+SEfaN5gAXfB
A4neWrp7fHaP8UxKL+/sUhpbIN5aItxJNe0JREXzDaM7EQNVgA/k6AK6pLxVCHvFQu4mRAHjKkoh
IFt0H2qhwMCB4dXpTEdD287mqC7D868wAcaliYwHIp2nI0aMJouC2to6/sz1x/XxXA4sCqbJR2Of
mSjAa459ilcCHjPKdl7s4/I0VPM0nD+fa6leK+rRGE56dEs6nqYvbMXaxeGkHDxm7wR0YEyRBlJg
3jYOM33pd74zv0k6QILj4Tb6nN6gW/d2h7JBumu/xZTsA9kBKB7gkxSxoGYkZCHIUzxT33NF9VI5
SNIA63WG7Fx8s1/9jMalnvtD4Vlvriu7DNcLdUruhk+nxfrrAz1E5mMqSQG3R0ErvUNXAtUlhoR8
WowoA5L6rI15sSemmPku7x1FFmg3xxpVd303rgA84Eom/ULG+Ny5djdxDbGHS7YpoNyUl/hAJmlC
QRFUKzkYApVeEwnC4XUKL/rIkWSXdgaIiRX6qGC/nDFt73BprB8ruULLyBlvOYgw2sEUhDZW5YM7
zMdf6sE4SAvDRabbfa7foM5B/5m9lyWXkBJ1PzoCEqZoX4/FkKG1MTYTch52in6Ov8CDARJReHqs
h9C1Ni1RwjjkczrGJ+a4po9VsaDZQ89Joekg/5kG6IRLJ322hPGdf4cQkLtZO+s3zyNOs5MlSSkW
lebf6OOAw5t/JLm6X+5gxGW/Jt2hMfyPYqqcCmYFwIZRUSfRRX8bVKHhTCMjpPF7ow6n4APmYFKk
UVzOdnVPSaIeWspl72GOiaKjioI8q59oGWNdTE1GzuMD+1CcEW0ZVBgjuE8DDlrd4KLw+eoX9Gti
aB7nUWe/5/RtV+b0CTZ7RLfoKw16O/a5yJDbBk9mG0OJgm0DdOVSWzpYxkGK5vydCIpOPTNEx3wu
zRFv9AVNuuMnBAkHfUObBQAv67EroFlpEKMF14kple/WExSh1rNs7OPs0r5eyWmd1KFNAM9z7D4D
3F3tp0NaZgNu2Ih9uMiNOC97A9XO0Q6PoJgYHo7dC8Njro5fIT+fPJZPuMHvCYN0eLWIilTaPWax
H7vA+NokW2M9vx+Az9cC3GJkKGgDkb6DQ0I0f7nAuWibw8zjO4YM59cufDAlP1rDLOgEohSCtVo7
Hj/ecJ5xFKzeR+W1BNLh+kW0CqmfQdZBHCh+R8aCL5M7/1oXrf2+8pqSe4QZkC1IIP2Eu8Uf9jdC
oXe+9ER1xqBtBD9mVOPtXDc+oBU5Fkf2+9hPOErepAM81T79Amth20X7aJ0vozXEWJd5mgDJKl4I
mpget1F8z/nvg+j8j2eaOtCYudi5Qw9t8t9v8cBwJtLlw+MlbPhqLb4maPN9fm7+8HhkqEfiOsZu
MnvtGamel86htpmD9QXztdi8p82h2ISzepXvPvS4i02+E/8CC3TxhN0MG2cCOdv9QCgRne90ls7o
8s0TTzD59AmzIS4cgDm3a/2cPX7gRF7JlngZsH43JJvzlFv7niQB/N+pbbrMNQXhImQFaNPRxjxo
02K+uSpuM+0X1ZR5gxPbNBgHD7hpgxNPx0tI/iemwtimkOz4O8zS7zf0Q8FUG83EQhc0ObE4DRj1
uV1MBeUQpu0q/hVl3SKFi1Id8lV3GejLfhblSvDixbutYUEKhjxCOfA/VT9fCeIf8w60izGBPMUb
hBBv5KmaycCcU17QCYWQFP+qUBp7PodI78qO2CSGLTYO1ibOKBCvVZoIMp480wLBQtZmsBecjw8X
DRMZ5gYpHxbFVOYYyEirKdP1U7JqFuLRevf974NNfOPnxNxDGLTfJFc4jF+0P8tmkNomg4WpZPgA
dvY18QCmuKcJVGfDZ3rCYZYTNq2gTiq+eEBtpgHLSWtBsmB0HHIS0AevoIFboMFm/MBsfE1xDQKY
4cojpwX79rESBE9a1p5uvxYIBc7e/jBT19GUqXG3hP4nBwh4LUQY6decCIQbEXBa5/sEsQ/DDP7m
/F3/+Eg4MRCSMbGAP/WMnuEMegP8dwxhlmJcRJ+QvtGvr9YkhdBFr1fKW9Y7e9QOprsgEJFFc0cH
+bffSZfPDpt1R/eg+wciuEAY8zV7+NXcGy4Zvu49gtdcnuoe4MAEzQiPq7egaQsELq/ltfheM/vw
M+PFzSBW8dg2bI1lM+Ov3cx4kMln91l9VmMkwm3rUp9D38C+Gm0pG1K7N9o8g2pSHOG9XJ9fz7t2
JpCLnjAsio05rebNpJpbK4nYaK0amPTPpeRhlOzw/cmNMaUANUXq/fhqeHRyD/JZPkdgm0d99VjK
Z/xLQERfR3VVzOkL1Z1tHvRVuKj4bW1KKsI3h7O6+/dLb8h6mcDrXkeKwEVFA6Gaa7TkSRB4gYRX
B7TcTWGsmW4zuacE7fvuzv+mbxsLGf5Vcviu+MR0d6Rg81R8z0scy+NHxT+LvyLQi8/uO/FrFp/T
aBT/LD7um13Aw/EJf+538bOweP/3U3fGxQLLewZox/EquCbMBYym2ZzzbBr6I26U5j4CeVr7jCM4
pfv/9wSTYj5/c4ebGQK+3NpPUHjiO5pbwr8LfdS5fHXJ3eJzJHi4pW/WBawwbj2r4Xa8bYLNy77d
Nv+dTZgyTLLJZ/Wa616/Gy8yODrir3jet3PDwdAvvNH+SPXKmnjPuN28nsbGnoHHxTyHpfPkM/rP
nHO3m+HdbmIF/vforEReHcYGk0cA7swEhHhfYn0Cp/EM4rdu4p+KieYWE/HjmitPP8F48Zob0ITE
JYBzOjGcDacmC6XhOZB6dDcYdHK1ERLk/0l6nI24/CZTGc1E/Fdc4ep/n6EqxnfE4Qq29u/HmRjg
OiI7+u/QTRwe8r4Rd/vfrafvwpIQR4s4bsQxw/KzyVO9D9NH4hARjPc6EORNWNxs0IyNK7jjiGpO
OqbIxKZFUcA5pFB0dOj3BUNL1tyYI3joory2LGfyl/haDIfB+5oNS2NezjipPXG00I7hgcQckDGh
RTADnCA6iPjQBfpEPIXgbokPQcBH/4nv6f++K5pR4kM8i4gtMMwmIsqIx0yZpOpIDYCPbcZV4OaK
o4/RMkajVEay+HBqew2Ez4f4VGNqTYPL/5n+O/UW6mL8zXQ0J+EI/j6Rlc/76XsKm52HGXlirsuA
OZ8w/2LB/el2IFaeypyAmGFh+mYuMOqaOY18Bn+A2RiOYp9hshnwrRcjf1k64somHn+6pUh0iIHL
ai1/Nfzl3c7z2ZuI2AXvtbi8/x6WJ1+igWj7+I7aP+I/MIAYJRNHHprn0/LyX9QXX4vTjDLtezwb
M0Un3cQB8xMG/50zA6kcgJWfrnDKnYqvZDheWAKKqRuGFRgduL0OYtrG5Dd6F5VmSLgZZFRByDVO
gt4pBgbjzXvxXsQbMUIonkynWRTRymh70Cezw/LImo2YMwKLb6HApe6zeQLjTF5gGRZHhv4dwuNy
JE7wIgma90Z9jrYowBSCbYN8SEPbFa+LEGcn1FZCRmzi6KuFUAIooeFIlMwZeTc5O+TluD7gw4hW
PQC9b+br1gpG+bQYb2KMxRhXniTyn9RhPPFVynSPcJYqdkP8/NUe+t2MVU9CMvu9x1IPXhztC6MD
hUfst8GePEloXubXJy01jGNNW1pL15SsUG3ieVHk+0jv9lKMK9tO1lam9PfS0aTYVe97c81hC9KN
3Wegwma41JIC28VjP0aaf86TulWVfjUUk8jvT17YygNLDSjKvGCGNirqUzq7BPgC55oknb96lBCC
iPQnM/zIAG5WWywsm9jPlbyzEccwr6qC3HEWoo2CvOdnoap0qAd9laNBF0UYjD70A7MnRgGuvOsB
8EPUksvRUn1VK7nbKbksOv0a3SALuyD8NSvIoHW0q1G3f8S+XCPQiReLge3fGHGvgak7CzQtj+WF
GbGNJHBwYKOQ7njypI5BfOoxpfOR9zRfg5Y6OTNu41GgLFpKUUFSo89R5BOsuMsvZipHDBymnzyQ
xgyHDBaqrgskiSacZ/ITqKZ+zKBO6BJDNj8VgAYsJAaU8l3yApZrathjQJwfP41/EbfzGHXHFGyJ
mTSigZKtR/6zommyKBM/Rjei/nsE42m6ZIwxKVdsQhghXLu3DajblNsHoKYlr2gQAW09kmOM5auq
AJqMSt3rUlBYjZsKmew1D7/LalVV5ybZRQ5przNaj2BW9LPxJtmq8MLQl1np+6e1GfJ9X40R6iKa
QqpsO2I6RIP0NWtHs+IRoMQ91pV1jQC5BVXFCuXDuBvROApi8zqqYXt/vAcULgwqwR1OUvxlnJjD
y7C8zbzQMjw6P1TrRUwDKZZ3wHodPTQjvvQPWUd4ELNcpVbdKlHOuZbtW65bbRT3Qlqyod+Ll1lO
GxW64wAg1esL08S6NWUqFUGOMoZMZhr6Uvp8vpLqoumDhzLrM1KnndXuQ13yhhGc0I5OcKNEUxPL
qPRJFtl9hD3g1xPfLoonuIwRnAOlDzLp2yyCMV387P5U1+iGgqzjrfjZIL7PywdcNGtGd3v4CR+K
9UdhR+BRaMEZy3rYhv20oQkbMTll+FW17OtpP14P+qFrdqB8VoacSO7I5XdUbS06lR3MgNDLtbX0
DKBTqsxSETCy0aKColH5rslUC6Bq/PUWGwv0KguUZmJ9mCyqJ59hEzJZxpyQsoizXTnhlWfqbvSa
RMySYwPUqJ6aE4/JiAGoYuOrSr5eI9wo2pMJeWKnUNVb71M03qUxLgiLUg3Mwi8fkzfQtIrMod23
M5kuK34RmbKpXj8pel9psh09lm8F42EcEVaS/O/OJOpBQu6GuYj3TkumZQG4WX1n0lfHFF9Y0q+o
Vhh4+m4on+t42kReUvsJfNGHR0uyxXqk3irWlcabMvZ8ywoU7a9874rw2sjHsbx+wHZu/BctV0Yz
PreMiQL0oAmRKSfeG8I/Y4SVV4AsCpXPZZ57tK5RJusHt8dJPQtoF3w6NyglGyaHli9609cNGjQ4
lrr0+P0BWImo3NdHBdWlZrgV4ZkvhAq6Ml7mb9RV55iTGSQLbw/cqv9lF+JqZWmidTBCN4ZBQsRI
egSD3M5aWM38TeOvP/QG8agMeGnhY4KQN09mfVxoYQL9eaQu97TOvA5NWMlD56c6q8f6C/VjzNzU
8ojey7sMoJkj8yNoia/nrqk9V2xcLLrhAbnYXaGyNornY2mSK3OrCLTY9Vtm6PqJXq7xU9XYBfLy
0Swk8+sBbplpf0byo33WvcZq34Sjc23McXhgFWAi07WLpNj00DPbWc7UBEJwjJ4wAA1TQNu9WtTZ
IJtN5FFQ8lgDdFDFRMrMp5BMTThtdnWmVcbzf+AECBE/ewi9Wp9hVZX362i0MNZ6BSrr0Lsyo7sy
GSeYOrgxHRumKoZg4HDDz7WeMAEArl5rfm9c1PBWtEihBO/61MXTiBxDqKnY4Lz2c44WG83EdDjQ
nebWWNfRhUtFS1TGuIRhfMHSwoPN1Wnjv8sJQ1mWh1hzpXoygul0kWuviyeq9RWRhYe2ekTzHJYp
d4PQNgzrDzKzJs6M00hZjd4LXLVwxf0gQV8GECBhNHKtXa4J7ZK3FTyjpcW8kkNjuZrANQWvK+8j
ZqcPWoom6Bp/C+iBr6frG7SwdJ92k/xxkGqX0B0ddlgPhyECZagQ2cB+8jY1zqOc/qBb0JM3RLR9
W6J9zVDivGWEpXHgbJhKMEbizlzp5vqd+VFFUMKs2NX50ULcXFjHKOY90XpMXUEM7d2IAd3az+Wp
ifJ75sEwqxqIJjOgdoV5bbLYlkuwYd2AiX+KtfIOaIe1pgcWTrM8TPYkH1EnOHw04yERWNc8cbkR
ErNRET4D3kgO4n7ehqxXOj7JEmyyg27/C92H8S9EvTqGjEaiZz+Q79GCgH5uLXvJjyXEll3e9Qd4
i8FUWkZO30GBCxjREu0zhBIHN9SZgWNkwWcE+YWuLO6xmvfIXAa29PnwxbVhe0A8hbkGeyNlUMVA
2BSG4JQ2O4wIk2EU40qvnlXPFD8Txih7deBi8lqxbLJNukmFS1PxA0x2fG/0q8WL6mA6E6JFS1gP
XfagoANiegQqOtgNYlu6n+CWQkPuqkCcoKVFvV+4vBo6zxaag4yZTZhIRmgwo4NnbFJKGOB6XBZI
LOi6hojc6Se4BCUBYTwP2ZXosKYzbRSgV8W6hQuaAtWGK8GrIW8wfWhJyNazEA0mllOB5DPW8KCe
ihZduchKL9U342zRJ9uqIHCiYb+KfL3ah2dV/8PDzW6o5eajZMbJh+zirR9vOsUrHu6joSYm03nz
Cmap7ZqG/QpePTw97A88pZ3kc3T0u1lDYMbKfF1HnB/ITT3GNM0MGhrIfnqVOd5U9SOe1jLshNiI
UfVAitbrZAUWlbYZMpQZu9EEU8z+ecOjUB4Ql+rN1Nzp1TiBZZ58Jtusz0xU8fhP9xzMlYbYcFgz
NBrjAKd9DGraEeqM5TLSYBeNkCkbfuL/I+m8dhtXsij6RQSYw6slUTnLsqwXwpZbzLGYv34W7wBz
MaF7um2ZrDpnx2GbKwM066YFXwEFz7FcUanQENFEv2RcI8qGL1QhqU3koTW393Mgsb4lJWHuRCeu
9hymLFtJHc2U93K8oLLBHaWU1CScZX2XxNEcZYkMmtZe/Q6C/sP32qUdqrCMtVassjawr2QPohkU
dNgiLvNOY7FP03+dfYicnyn+MK/M5VzDJom/kc2JoddYxdzyEjQDvawflo4Cc2au6Jn76byNIp+9
cp6ujeVMvxoLmC0iEhWEhty4ZFvdinPlE7R5sWhYrKGfdo2xj/XVvN7LVnHodOmHYHxpUdBDPZe5
7yfZPf3XZw0tVs1xSzsuOItHjciazmYya7Nl6Kb8ytcoNqwEdrgmIJrOv7DfxRbiM5czoMTcOa6w
j5DPY2nzHlU95NRVWc9LV72gOUseEEsCEdQpP7b/nD9YCQjFV730jxA2R/hr7apSUjuzn2hbxhc6
wc+JubtofzwLaF31JwmLBKQiIB6lFQG95sXczqw9X8oKZQJ5fOXV+OML0g+0kESfxl939p7mhi5B
QguAtdgAWLhRU6aTcjsPCPmbmQSHeXMtWmjWYt52RL3OJcTuD+KGYeXyk/Yp/hD7ID0ZHGJnF3m5
mCxv9gJ3HwGCFds8Sjvr3AQ12Kgv/XZmegsU4yzZKO3ohT60hCx2PTN7YEkoEOscoincyH7/HhsE
c5COdr8dvBECmTO76hJODOpvuurQ1YdZndzj1MKvmVBOTSmpNR/gvb2OmJH2bl+qVCyaLkQ+Gc5F
T4u2yRqhumNG8xZduPZKwN0FJ0u7e3rBAJVdFWwvUauQIowUoMkR9KkOorBO/8xJiWskONjIO6Qj
Xo3uj8plW0r25DZTdkXquZBOSmVzdddPQ/s31wuyBUBHWoxyW4WUAfllcEWhEYmVSynxLBSYDsW9
tKWL0iibRLNnifc2embqGLqOtvYPUaMBz5D554kgYBHxt4nRMy+JRuxVcCXN3Dp9ObMl85PSEZjj
YGGQ6S2Fghbffp5FFNBtdQInkXwjtPyZS9fxlCJmQaN4VOrvFC+rmE3VrONqdBmeEuYaE8HUgtZ1
72G9/RelUXpE1HH+NabHILgYxY2BJQevlqC9nvWQfab9sC7bO4Hl7taQWE7hFks+n/hhoPAtbLTA
zrvE0V+0By2ruWLTXQuEJzwYW+8WysXZJFMjF8GZCM9NmRnXgJlD1qu5SsqK3Zb/FN+AziuVfxQN
/ouHcRPJzN9tb/+JbpoCelj/VCtvo46hDP+IIqWr1nHopfVewlbOhUNtBPHZcm+Vm5B7vQpafx+I
Huls4GhuaxvxTq5JHRM66jVHx1FHZJdD4uEsHNTZyO1q+8QtbwPEiSHblHmTfaQRSouGMv4p5K86
p0SIC05N4rlmFsuwOETkwdRWP9eZ3jKtWpFVeBApyJFGxEyDTTePvj0/eEZeQCa1s7b6YlFoU9kl
p6649A0ExBgLjgr1n2lLN6HVF4EkXImqT61BWimqa1wBeQ8jAH+2TYZym0TSOkWKXfZGv8o0wnud
cUknltFhvoqsGMUqkgdi4PmZr8de/nbwrKiRjoVPor6PRMgnftCqybbjFLheN6zT47wdUy5NhJ2u
wY1Vos/S+Rob3HblwPmytgcg1ZqoC4QR1JqP2OBqB1OBSHkI4SwLZJLZz/RLJrYIBQ4/kUe3Q3bl
FFSRhIRILixn7xnpbCyn/m9CP5RqlwzJwmdD8quXmpGCzihUa0QXMeERhYZhDUUiVO8Au+tDTYfz
mjSoAcS9T9p8O423OkK0q55/qeat92xQBR0+kLzTuZQxAVa1/ZfG8ayrLrZ1Fcm7nLx/3HkMPlYI
Wwr7y/X0EZSY0IyU1vG4P4nuxwZfMOAavW5ErjXl3qLmUYoludiAsg6jEiltGBGYgWi3o6FS5TWQ
m0vo9J9csYCRI7LGdvxwrE+bb4JAPh46Rhh2zDQjpQPIxEv/oW9RlY0tNKwh+azNWmtj1Ogn21ZC
CfTgsWP5Nip6E2nU/kj5Yuq5hjbdM+C4Guomff6q3vitlHcxnaX8Y9XlPvUd6BidU9PP/pXKdzyu
GWxoQ4QFRyfeNmtG5JZRhItSLId6xcCx8dtHVyHg7oG6mHAiSZs34X608DxrFreT0rGm/mr6l8Nd
3XR388K9gQZUHS7chLoCWccGe2woGjATqlckHoES5trkuSpo3GQE7mL+fEwZvTjX7SaudgpAsr2x
cvGegBs1/rOYY4dDVjbbOntW+s6VFUL+ebs/yxrV/LMxH9N4qJ6d6twPVLHYs9w76MNTV9BfoV/b
mVDr5FEkw6Hwf/T8L+msuWT9NjWNWD+99Wkh3xiF5ZJRyMuaDseQAYAAZr0/dsPKTJbKX9y4Zrdr
6lOqwD6FiIDGudWekc4E6aUc1k26pUiJ4HIKJVNkykaNGNpwA/3upxs5VI/EchGoM4/Ta6jdRBty
0tk8o1zMNu0Pf46y44wguXiReaxS00JjH1V541DDYe7UaotCJ6uPevNG79IgXtYOPN2a8WvCS3FP
yMNz6npHVAQ4Hu18E2HCuhQ0Ou/5iPR0OfB1iZ1e7dj5gnoOZIpOhvNZoNqDdrvqyZIxPNBmUw1q
3H4q/k9ivmqD4ip4dSi58Sjn/xTjJfK/jCFtODRgbdKP8B++/UisV2Fyl7O4QHEwHzLW6eFXpr28
FGmM+telATp88gHacDbyRs+j/BjyOfmoqiT/M27ukX0X6HeDVkYd/ujTnyi405Ul9YeoWmu1921l
9qrnbKMde1501wxBEK/NR5Id6TG2hsNITkS9G0nn6Icvf/g0kk+zOvj2KbUQYXjnhGAJG7spWumC
3zSXK2hDC0vKSkESmlWMzBlad+PXNm9692KiRsMijvQfyA7hTcGaNu0PYDGrWyjyO0GVH6U/HYrw
HKmVz6pva09fdHsOcmY6/24jtrXIEBDIyQggoKIAqlT6KhD2xVwclIx3tIKy6A5HZTy1Wf8jtz8V
oFYS4yCUJ+BoUJaKeJgGx5+k/os8PC3dlyG/2+Qnqr+zQNnm07avpghy+SJyO5uazbed8FeVJrAM
DPS94H4iQSruawwcwifm2sFQbJosqYG2tLJ8LTvsLZ4sH0RSBgcmQoUy7o9tpyecwdjdZsNB4w2R
wF3Kdvzp0EH1/ndVCtZIpiSlTBa2vuk7ugxOJZ4IL8jZAa0ZgaGsN+ZDnj6bOr2lebaTq8p3GzEy
2RjKyZNqqpHsRlmkuuUt1RhyNg5V7g0LGbzkhO44dvYZcEAE4IQUuy4pa/hXK4kBAkWekIoMeXjp
NvI/2NqyAj7BnWNi6QW9bTEPy8Fk0aEffqm2/OwGY0E3PWK20vvSpR1ng5xukUJlziXzVpl+8sKb
Fv+GWLD7pRYdDJ9DgGfGv3Jrx9nZL1eBvLTEPbYvSQuu011iztdo0XVNs1ZLfeqRO4RFYZ28ALVW
AkKTA594/a7PzFUJ+9CUKAMnxriH9GcljXAb2CXnJOLpFFMWRSVrwTFXeBoemTrRF6rH5dbGYNe+
hbjQk9a0Yy/l5DEGRfjwY35CjWfPZ9Ewo9sCUIfbNoWaE/Yy8yuQAH+eF4tWpbsQER4OgkoQdaf4
rimzb352zjaT1lpmIJmiEIVNkBcEa0mPbUMydCjG6frsExXJayaXc6URF0ntC3Zr54lwadSf1EU7
yGmDZ0pywmiA4iZU5w1kC1upWMURAwsRaRIRcKZ016uLj01B0qqbl8Sf3UzkyUVVHYSpXoMMs9pK
WbMaJn0/tVvys2/yeYCMp6N4hPAh879AScD4mN9p0tkkv8OWSYheE/OzO4uWNVloG8+Sn06v0heK
CtM2xXfIX23QGN8k4Ur19RkFgjNNL/+KtPvTamoEtL1WHYn1XEpuKKXx2tBVIratl1ZzULBW7CqF
LCRutwThZsKMgcXMN4pfdhwwLLV6i9b/CeySfU1XTqpmu2aM7KX9M3nz1IDtJ5C8cD06wbcdY+EL
PHY7YGy7OnkZ0QrGnzaa37nHCVA0OrxFcyso6atG3NUhis6sPWvWvbXuPg3t9jFLmoPeU5aUocCh
E8s25HNSWMd2CqrRHx3mBT03l3UvsBkNPqMyVRtyi0PJ7HoyFOsRaHEpjwQTjaG6DvVmrSHjkxUI
74Z4R8T0TSj2Zjm5IVX1XyjyX1sgdW7KbSkmz4Rcnm1cUhJm26EJtzo/1FgSK0vGyBF1bpvkR+bR
g1/hJLfaV41ldm7FczipIDV5K1NyCgi1s4+Jh1HO4sGUeMFTA49B0EAI1wPKKG3qiE1PVY72Qu/A
SlqHTtCa/68T3kTJy5kPJMHz20TBAVuh1mSuotFjLon8KVfFl2WushodqCrtu4rb1oQDBCSdcab4
szwlQ34sNhbqwKpXdjm+EZ9gvJB/qDlfBuCqrOqyhM+TVGjoLYHLuVQ/w0S/mpHCiC8I1WgKHrL6
0yyREFjlspO7UynaaxMQjYoFBXcO5Q5J+ag/CbU+OmWzMnZo0JD0cahW1Os48JhbeWCJXxdgIewj
AZISjHU/HVtTb615/Wea6N2otuZqiIPZDkk6pUcPOEQhq7T6JNy5nwHMvVQuHNqgKTgJhm/Jxs5A
NFnsUQsGbJi8vYQ91fbxuGFyEdGjzcp9EzIG0E0BgQOTZQIF848ofzOfJPJIoZtxvFCWdtGksxo4
TFIed3JYJdRpIuirirnCth4z1MpsCANGj5rZVFARrASXJH6CB8GEROpb4y0vWHgcpKJByCLAe8CA
iFK3tX6VaWYKW7ItatJ6So6nGl8BkeAt0TlySRbGsRZUxPBC+8PTV8vFCPlU1GtFk29ZaCyDgStp
tJNfL+3cOGKqDDDDZQMIlT7ypDa98Y9wYv4S/SVMDw/eOFOC7qUUPE9YFyyES7VBbUK+HdL//ujp
f+fWVYMCbaLOY42UgEYUMUifeRn99gm5WdyRJg+RJc56xWJo6uxAqlb/FWIROTrvB9S0w1My8PFQ
kjYbOJQC3rRmjM/BgGfBoese4alv5Z+SIDHVCZ1DQVKoOSxyFTNtkZyCnBDsGMytdD3vpOanov/q
GKc07S3uaYdwn4NYu5fJV2u9gPg4V9V3I1w2E0DUcdiOKHGN8Qu8lDQESWGMfZbJyhErV87fUr3p
x4Ne3DX17lSPed19aRiAq1rbqJyWvjDnEqds8h6658gv2KTAxW7SBLRVS596FlyYNE59Vj88Zt4E
iXicR79FFG8l5PgOzlBYkEbWKKSNvyhr31Nkg/M89/y5ahWA5ynPeuUEtusL/lMzHguxinLtYcYB
hQq0yIBYNbSfx4QMFBABakaTTXbrs2qjV67uEV5l6cLNbA/zJskCIgTmYVa32uvUMEw1BocTHTAB
TGkBIbzIdHhrXybBaZypFVqHniWjVrxr0F0tLbjLHJpKNcx8ftiaCRJr98e2dD4N1uIoEj/VtK37
5cssKrFwYmp2bZP84LDBI2N6X45cP80qXCX9V9ZfIyxwkKY2c4bKGYw57b8jaxSL6V1iHEhLiKSc
71Wnoqe0KJzu8Lh76j4LvVnLP3Wv0zrmrFV+PSimPqqTRw8qGLip+/PBphN2vA7tpQZCRKmAMAJS
gc8CdCIYtgUpFBbkCO6Wva4SE+hHZ0Wrpx6cvd/mr4Z1LODdMzk/Ha+6ZYO2wW0foNPB1gPF2njd
fxBFGG/05C0W9iXaZOO4U7fJvtyOyGUlfsAZ8tBx52wpRt4z+nadMt2mr7rMiZ92cCPH8l1UYIKZ
8RD8Ymg5f2qlHcRUQ1w6v5rZH7ywPPoZpUhGgp1c/eltAsLUCOi4dquy+0o95SJnIMdl/RGT8OBV
Jp9cgAVJoUJkVMfGFVEBZnmKFDyCI8e9rdNGw1VCn4D3h2ZhYaD7aKuQ5GOCOnmhfaTLoQne0pAM
1CHQiEP6j0OHm6V7WtpLpP/oFmDTpv2N/zsQwnLCI3yPQqvKxgdJxoK0yOGtQxJCFCFROouSrsuX
LeySw/Xph+NCtm5OS5xO5dByv8oxFg+sRAlXg8IjHzjBPYy9v6Hhr2UMOglOFX7otgjJAuhcQdNQ
KMJ5gPi9ilAMqp5LC80yG8p10EJ9BzxUMT73miDhfy2naiNT55byKvuH2uk3OsUmo3yfVphERc2B
Iy8vX01xpxWKJGxMKox3CUJoO3nH4uIBw/TwebC3w7CmrpuPwh72WvtlskinrJcV3zOXbVQhfESH
QyUHF9ELCy79cVKwpa06HS4VJptiSqWIzg4feONq9Z5NuQqfTX7XsLqM7Prs/sYlUsrZvJIPoXSI
HWmp0m7VATfLWbLqbOsW2o92uMbJZtqt4Pnx5IFGkrDEv80qH4KcciGMg+eUgQlLj7TulW1Ybx3n
rmCliPCvm/idNR+nxrKSqAXa23Bv0ZnBBTjP2+iUt+hVv/CydlGi5I2DAJEvIUTxV6hk8E9sYGA/
cvYOsLGX6rmm3SC46CM4yaL3qU+ZQRFwUGI0GamN7zD489pulGhZxFsNl8jI3RRkKr/6wIJskeEy
eOkjG9WdA5evBCFxuJG0L0P9O4SOAH/Kvw1vk1MXpwJx0y4yD+RDUd1GdQ6YYCr73rgP4o/Hgvvp
nHYXXVmj1LJI1KEUxF92wi2R99GDV+6xUqnzIqds5UrNrQW0Ie28CrMZP8mWGoagMgjhgTahlEWv
USe32sZRx6NOPKdDh6m9NBj84VtK9AbwBdpDo4qUdHp2Gb617FPJPiWbs42PUKb/MtEpyjrExHzI
qMJWI56EFp0H/mrGNXa0eTuc9OzQJrPqAYXSpcuCdIdpeKjY7htKGEHneeKtj1p/lWJnUpru7LmE
pieyCnc5yuap0PncESflYfzDxW/cFOs+/eUpTnGtt2jexgzMBB22xZ4+DWySKLI1rBHR7xDenG6j
X/ow5t4yDzSt4zrPoWxUP93rebswVZkmqGbt0VI0tDqr48jrwOBf2sttD+TZp5dO39vdbsQimCwH
89sZAswJ5jJqg2tYR8RoYNPEW6qNDWNiSEbwIU3X7Ml19jlKWIp7Hm5g6aJAbFh8jWPu5iYaUBA3
ZyRiAETbHM9VitlDJOvEefshNC8SBia9s1zpy1xTToaa7UdZ4L+nHo453I15GIo6WdvqWnW2Mc93
H7aHLjr3lb+0Ia0w7EFkGtyzwBntKSqY0BBrrEar2mRJtnZtpASeikmxeGpyitwGxESyWc85k4wI
wb7jPA1cTRjk9HHfY0IquZRl5Vzpl7pe1uVa7i+keuwccQyBInRvK5k73Zn/SeYCJizr3Tp2B6Tp
3IZd/7SLVwK4WwLMcQCBx5n6Qykfof7I+emiVeF+kdOXaJD5g6daQXwqkLx4QJCOxFjYum35YVO1
hXior2hBrw9ZZVeXQSWKJ2+zx2Dh2OnkVzNgj7RZFHWpwwDYHNBiZOLmY6uOXkXnmjY22cH5Nb32
neBT9hXDtfkBGjHbjr6oKGW1mcYt2qrDVjmWdn+XPI+X7lfnIu9j6YP8LqxCxL2Y7As6I3tY8BpU
6cJUrG8/aXFO+t02T9NbrSr7REQ0DiQ2hbtGnIOqWJisUtjL0FfzTWHaBE6FwG+yV2G3wnVtDu0/
BRatay6D4z8MA4jcy5dFh/I5rALEgNWXX9lAzW4WXXJrKznHOuA/cPxxcSfvFOtsFs7zFCJL5gYR
dD7p86hCgBc+JTn4aJNL3L08bR9ol845lew1vkbyWEkzJyyo3y1Nu1s0jEXwav+N7wnMQor73sCh
NGRrp6ufXgSnYk6auxaBS1T8o9Tpx+971kPgF0A/5CpMm568SU1c8RKbVjJ3oAAYDcdW2wZ5c6AO
ZtP0EgjGRQ6UZTGpJ/kaKxN3/eB8SrnMeWeRMElQqIyTx2Cjc5Rm10NRzbndDcve50F66mP/lCt8
y0JntVQ2erEMWh54ayB9vVl02EItAvgURfnTJIaXNoAeYqKbD3lgbozCNHdOQQx7qqIespM5ioSY
gkgiGfxJmyKpBGPZGiHYkkdCobIJrCpb6jJkQEJCQkSHFJqNaF3I2xK+pk3DZWY0uzzjT0v5J2RJ
gcpH1UN3uG269YDqoAFezv6inuYKOlHMAWOoD+3O0dZBBHddQJkWUdCDIOgA0qh49WDsAQdoFCUb
omk6kCkFBslAkmqy5k88gAMvgRgWYKv9KizOOD68BDwebmBu49n6r9HBfgydCZzNpBNzdg40ilqE
iuQ1MFjAEOaN40aW4eG5A2yehc4npjtbttq76y1SpOHrMgtIHHCzY5GrdRI9VLBn2r3HFiDLl6++
1190m15zj7EmpS09ZAQrUKtlxsiULj4678tAuBHJ+NwLNlJRFPeso03NUo6NUrnjYKxU+jIHI9zO
Qym/p3z3oiXdSZOWXYvzQLZ3soW5utZckxmvgsUisr2ZvOHZu1G+Jw4GYWU3rq3g4ivo1ux456XV
M2C9KgpqqmPpkHlA9nQN5N2hipBtBkgyO2w8WFUgp/HwqhuLNCe4Iknd4UDOrZQp0uZp3tjO1Svu
IxO1zd8ZFqhJqVVmgogZGb3KVeF6csqmNoRtdG+5vhjWL5CwQ9CUl5O6mv2r42eCgTspbz4JYjgO
uP6Tq0jB7cmhcIxX2iEL0v75/KVV/t2Zk99RGXi3F8bgDkhUg4WtftfeEX8SJAlmSYJAEMxcq+qm
Ify2/xPYsSByXEJ481tQ/LzU9xRtxETAh6bObe8akU5vIexiN90292pdr4ef6jaF8v/5BGC52NFa
wj/4CD72FDavp5IVAqEX1RoVOkYm+Y1XuFanzCXn5Z2l45R8rrjougkbngT+2oroJhJmoitmuyvx
Rt823hz8ObiUvqRFv528cQAsM3+LYly+Q/RL1+A7+hYH/S4u7ITDj7KbWmgmBxzWgi05VcR/fkBq
IcCHwsathVjrgd7WeLjDu5ZPE7+a4F3Kt/VOfqMjBp7OSGLHOHpLL7AfpKYwK/r5F0sXYXHpxntb
BWwFpUWuU91KwuvbuVigM5gZ6S7L2Ea2Nbr++X2yU3EpfVTFdxT+0BujhBd8yJMVs9vn/QqO4f9f
FmVHlKi9tfIsy/vEIyA/hVog58hVwbuArAnX/SAnkYP7/3+iMolDcYCv8uqe0rvTIRWKrl3+xeub
xczuHRajsN5BbBIzQP1O2OzEWBK9ju0P6UknxUehhix5RZ0tg1D/MtNm2ynWxZsUV/Em904VeSA1
HxzLTo66hL1s3fYAwmInGMTm4XBMFcTPl9rZFBIDz1ll0FJAQcPm7RqA7Z3gSRH+ri+kt1Gmbm3H
Uyjivi5ukfEy0K4U4uHXv5ZUE2InrRWk2oF3nDbaNnE1ynxNVLGgqLFyBjiEpuK0tuuTKrZZjLop
npU2HRQZD7P8sh2KBJWkvzhJ8ogl3JxyufESUvM45jjbREdtSp0uK8+A4RBTjA16P6XDQh9zUbmS
Ef46Y76NopjXu++iXYumDjm+LqnqUgJOhRc1l6VJeEDeUajryWC/rSEAEqoA4y/ub3/EU1Y6qN0U
4iOHAYMu8eFoH+pmXZu7Xj0IeSklWKDbnGu9995x1jVYjCt86+Cdcq0vA3DopixXvMqISitgR3Sj
Xb/XpwOD/5En1pIPWr02xwXbkShP6aRX5eg2abi3ejf2XVQuUxivmSzCaluWVzMn1Ropu0fXuONy
6WzmUWpDGziETmKCDMa1jMqk9S9qG+104ggkrb179cUe0t2AxKpH0+BX2keJb7yg46b3WZnqH8X4
VUZ5UxBT1XT4cxN/1sbEZSSIq7mw96iMzAJ4Lm3/UDjmBo8l2gMWfxZdZKhBhAzwFEK1j+1XT0BI
jPo6RjAs1eldM+19ZlQLHU1PWoEZGeKD8Gv7bFlrtOYlvaf2L/rgVUpCQ1EjcyyYjngZAC2cNUAN
T+j0UcgmNYHs37DPhHmp0CAAzTIibY/LJsUgEdftPIT2UQgW7eu9MLCaOpJNEU3u2B8IYitYEXPV
6N5OV7FpEf4XI2kyiNAZvENeyD+D3HxJJT9VUcU/Pg8KHxuSNIU42fxl2ggRh3ogvuNWEP1h6ukm
1AaU6Jy7VAMj5YhRPcQ6oPMkwolSZHXRomyrfRYDPjhI6ynNso7hsIKyUb6Q05INz1eRmm4or5hB
/HDdOxfLuYzVguSKgPKDYNGS070Qb2KUfXroTgMlId2FWDfKj/t6aRN5U2mXtHK9H46KXlqBQBYF
yngUzx+FwjSyBi1jyoWGAiIc25nVuRr/Cl10nu0HZBTMcSkObXiKUcOylGivpvlU84NfHPhsSDFy
mMM08BpjXtRfrbE2+7MKZPaRkwPB0+xQUc00EKOg6xc2HtKG0BKYk2VUfvtEHNo2xj9H/XAL5VR7
Pzk2S34f2K94om2ry6ev7+E/be8LpSLzw7s0bn66RlAvxXRew5t0SJ20ni1AWYXqJo2v6HYm2k17
ltEGjSHcdUd9ykgYy7OneChfxvFXnC0QV9fqRYzktCHhdhYN7TpoHjMQ3PDbJKrV8m6S9C3AxTOC
E7eClpv83+CrW4PIHyNhkga/9c/AmzkQDHEGFYlKxrb91UrvGFfwA253Kb69/ocPq68eMJbzglLR
qDwnYhUqK8VYq8krE9eoWlSyq44L3C3xuI+88FRIxA2bzAq81fmqo0YLbnlZA3oG0t7KEObSX6Ue
/eFiEg4Cyxc8RhUkhw9EUTckA1HkecsI9iF2F+rdGHchMcZ2fkVjZtREALp81xWXBarrKmTN+aBq
jAw4Xz2rFknBCzKieseNik1ZiJ3y1ZxFvmwCeBMyNCs39hZlsQTAjqfbvsB0mCC3mLcnV5oS/3JB
dwVGrXptqSxzrOZU+RLeQRQIJyuqMQQomJoLtGC1y26S8l+a8RmiZPOWBA6NnJuYaDj+4FlJOgSo
GfqFr25Kj3PuLXIO06WSPUyKaAvyFemfYqogaEb+y8i6FL8lElgP+JA5xUuVM6Vjsti2Yssi820a
/ilLlS/DXClTWDdZWdMyPUG1dfQch0dlB4smrFaqinq5XPhY3WzrQV77QGSurqGf9pyt2UakP3mu
Xd5TDV3tjSINgP0xcl165qLv3CYMfDmp1bKDpVxNi28FUtYDwHdS5ArmZ0XYtFn+lcq6GP5EqC01
c2ObcIy0XkesJ778ZPX9GAmcjc1TJhLXHU0aERDt3FoNPuJm42eAoLWOQO5AtsrLRBVSw/34PqG/
sEDfWgmlIgKYsLpGjfBWkDaRvmk3vwNyl1ohm6q8d3U41wZ4wShYyqlD5gVdC6M+HyaUE0NeSCpG
EIP3Y57hsHYQfQjrgRovxTmWuhmy+6hdaoyIbZLOGLvRlSXeCg2qVTxFyM2NPXc4lPYBsGROwl+h
v3MTfqYmTItge42QmLTaNqCMhdZTYVktS4PUfz4u1gkK8EjMaL80sbG+03RZRiszV5nwCqhu5p4c
opugB3J+0KmJ9jcLCRwtRUwce/9OPL7ZYdVzHki7Uf5XGKR6fvfZxLzcWCFleu4hNF56yOobUxEL
d/0J93HUMcEc4p6zRAWt0XJawPWw7M99HNNC0p5GyGhFPtnBXos/Uxa6hgta6wm61/+s8mYCmxS8
584nQ7XTbVk0ewwR3w0LtTysDeDzTj32KEMjci1aPPzIldNvf1igm7Grnae5FjUlygaGSeZPVjTU
VzegRhAew4aXPaj9kRtSl5ehsgkBYhXl7fAI2tFK6jnYt90wZ6zkxwCS1mdHqbvqxiMlGIVDvSVz
M0HpecrHdUI+XXAs+oOl/SX6uygo6y2OBRexx4Ku6eZMMu4Ok4eiMyJwvDQ+ZhSNcpBHzX+LjD8W
PTVeh8pRdYilbFZ09FnUY0lkn5OQUWxLesiSZUutQbEcrBOILPeyjZnPn2n+ZYIYNL7nKQL8Uwqe
6EkAjtRkb2DF/ocglfMtyWe2ugIcyEM3zNZZxC68i8wTSp7AOYbhV8gVhzXIqJK/svWtJYdeKZ2y
8RCVe8Juh5Sp+0aLscNcBWkm8b4+Ev2uBQukTIN2rsgU4JuRlb3XLwxvz0IHqQW/MTEmyoLBuJew
mh0N9cvI9yqke3sNzXMarrnPDP01rYPlCTmqYa3lJ7AfgB8IT9EvScwqvQVfD8wKOjPEdoQCRe2Z
n/E9ynbA3oO+L6Orh34lKPYtTFtUPjWu+ZpLiLagZq3YP0rBU/AXG5uqf/j90SKIQGN2tVeAJ128
IQndRh+g7abZo/bvVrXmWG/ZE4PFeEXIV+Iv3ANYkM2YGAsVH2I1x43mNuoqkhFU0De4bRl/lI08
XPrs0ie/JikKYbVIG3IuVxh0KnOlc1sMJ+wlGFZ7ProCad2C78DoWH8RTPHVttfEXmrdNW0/kRdr
3exctq5nLBv6/1rKnpc+gd11se9Rke8itj77atRcyGszP6TZv8j8zaKdCYqprrJi71hHR6N0chmP
bAWLAojEOiPMYtEvy2UbrAQ5Y2a9T4qgWhQyWpkCq6Vji9+4BxS9g2L79K+qs3gqwSGeGOsx8sn3
/zg6rx3nrTOKPhEB9nKrQlG9SyPdEJrys/fOp/eigSRwnNiekchzvrL32gSr+96U7WAUuF3mbOtV
cnw/HiuAD00JuLkOqedz4MpwKbujb1YHakpH/oVYpY0OJZpm37YIU7KOHkgV41xpJQBiWm6BZ96v
9EMdcYhWlB9Z8R2SLNe+e0pSHYpPsFbUE2D8tFlRYi9q4mIGp06OjftEC52bn7ZY8+I3yloeLyWN
enUStbfSYZR8xG8PBa1AkbWLszt6FGxI7HaOCL8xcacIw2WjcnLr0U37STSJ3UKVK4LeaJlKLYcg
0Qb7jFVMiJrRz78MUjDThvelVLni2AgSYtRxMXRG63StvspynHwBFZ7VMloJlmZeOJhouPfrnoV3
kjkS72uTn4h0JoCa4UfZORWupQliLCAIAhTPOi6WWTYFsveRR/ZbqabXTlNVXylx5pT1LkJRgRHq
YFrS1rPqcxMm2TYL8NboOr1f6spsEir4zFrTO2hVPDTJ3bVWwcDVHg+P+ZL7kaPugvN2Lg9L3K+Q
H6Fpd+lMKQDMAasi9Hle0rqMJvAHhnA5qVzWEDoVe78QAylzZKsRN5qPH8DH4Fwl/mr627Ul+CgR
UKkBn67B1FM7oey9NIsZeTo2bPRdwhJF9M2x0k7K1CKGOsAVO4zc4IW5KLJgaRi9ozbYr1hL5zu3
/8slwy5guxQVkQpGCCOmg4em8YXsRKygu4GmxCr2MurjgAFQxAAorb4kpu74Bj3YYAXjXjIbWWbS
NuTjDLlBDXdEPHujI6B2MOIUPS+yH8AjPhpukpFi7Vvh2hm4ZaddIWuYcIDMFnBMd+mc9iIj2LIg
jgK9osKGT2Fw20DCJL2dY5NH3qiPUcTIm0QB/Vvsoa5UP+k4YOo+ZVWNzFWkom5ePtksCY6I+pCh
B2yzBsQqkH5zm6oCqsSauJNm10a2IYC/SlY18xHTJO4dn0mTLCVEh1q6q2W7kBBbjl8e9QNrl77Z
B+pbb34DbWNV4TIJ6CKbEZsXbYBi/FkA6CJ4dggoBHA3prIftLfF3arFBsuMhCaEsCYwvX0FOBnz
TEsWqGm5O72VjW1q+Qo18qgh3/rqcrPjpV+JPPl3d7RYqwcnw1zVwp5lnFbz3N5771vgwTH31KGe
v0bgvtcBWGEq5n4xOux8xkUX0MfBudabt+fvxwb5osk4B0m9a10VxKFZyqBihhmyJ+xR32pIEjV0
ZFt5cCgEWFAO4VrzVlIDrm6OLh1hh0noSdBOYx8dXTpsG3Pfxxf6KhwgLBm9noHfsJ+evTp96e2E
n/1LLPgowaPSzxCSlRBrX7+UK2yN0l83vljDIxrbC3zuCdN9Mm1IDEIGP0vEuyH8iSrj2MygruRN
eGi3AZ3hZETIef8FEV8nGEQGstuollaJkDq9KS1GH8RWvVT8iy6taFc6KDv4y7l5LIYIfE1+cSTS
yYinEcGRM3HsyJYNa0ceS3t6GE2Ba9+kZzr65itikc2X7/+KEjtz8zXgYTdGtlPozfnLJqUUJNiQ
lsPoiE4oupsRWkubWrY3HYy76RT54h3xeprCiS9eZO+IEq0WNuA6mRXoyTMn0EDyHM1/ufW7AbjM
94fIDJotEeajRgOSHCz9MvoXk/wN5GsU+oK18Si71GBdyzrN9MIUXxrLReU3yX9yPk0j24/DgU+g
0e2E0xGZq1nsSuEm1WdM3Ul6Fct7CEt7xGXu/Vkw/LKP6fH4c86mmIB19POnnjWEazcKM0F11xHY
xMx9xjdBc9FwCYHakJ3p56iYFAbMuLP82Q9fovRhHVI2rEpRWCbgMPSfDsWHkt00lqlSX88XenIY
iSWt+B0KHqj4X5Y++sguWUB54NoSn7le9JQoBHN/Jd0CDuIdriGYgYK1Z52n1/dpRNT6d/5U6S+Q
tgCF7z/a8LRojpXbmIhUOmDx6j3KbJSls1Y6Nc23xtZb+sJLC31zjGgBPzJZFzPlh2LNp4Ap+XcG
KNvD0vI/9mFKqhMdGioGus2hOZOTxVVbPPTQSUQSgvIDUWnSDytzXqHRLs7FmZzJh8o4E1pWeKPY
kX4bBIz4xuKdPq5DhEAkcvxLIKdheeddQno4sbAxssBhAXoNA6dd4BvYMCcGn53vFuQUHuV/JUkA
ylyVVt0/onAQ+hqT7I7g63WhbPC4o+vHKIKAG+M2ycZzxclvjNlVglhwa5xFMNugTIsFhyiifQb/
iT5jQEngebmD3pU5JTyXeJeDCaT/ZaYE6g1kO10u5H5SGONTs2+RY87JQfhUm+Tp/SuwWzKVxNlP
MteFaNI9UN+sf4TKV0++fbaK4ZExYd0nV4atLUSaYaGdXHeeR8uG3hLf2uTAU9Gpr3hL+fCt2BFI
61R3mFhygv0u5Tl8R/LkCBQ3BgnBJrOGRzYsUmM5dmf5GzsOe0HdHgJM6kduWiXfj19T+Ww4oXRS
WQ9IK1jMfE0ip4uUHCe1H+skJmiZ7f0ENNfzZlriLq1/c9xgSbviv6IF6ZEsdozCVvgVwmKNAUno
vlreLk4uP9gmzcMPTtSfWnvrqrmseLfOD7/jtCPK3YVIlEvlbM/AiY9S/rNQ6ZDdvLWrh3SlVWPl
HRA2wgTYDa+8wSowpH5DUzp+gp/qmt4Dts2Ve0Ilnqd3LTmyKCUNwuLxdBdqu+AIkDAvkMTNzA7s
7eSawZlTLKjufHONAaYs12xl2NCg6ICXx+nu22nr4JNlKstfO/4UkVPST4v/4LEl84J4uBiW9sBe
YjEKK4Y/3T/EHUzm3E1L2G7AT46T308vUbqu+5Xwy0KfDqXG/h+syfsBd90N08QNMc+LsPd5cmDJ
+Ev+EcGqZPrtzCVDIZXxTbimRVIgjntoYtbWYMMXwKaKWEsPbhh4DShJCcv+2aJQbQXdmsaTvuT3
D7ITHmahWNBHxLfyq0LAPRWbKyq+3FsHqICBKTGeBSsGyL5Z0uhV4kWCR9jtQ2k7gJyRN9S6xcBt
ua/bPaL7snm52lsFNuU5tXKgJRku0TN/y980+N4z/lKO3Vm9sNRkhoqNuEAbMwMuyt61Nq+ZP8yL
2sg5IbBGlAJAyWIpv/k8WgJxWZK2NfURdj4yHwN30cM3JqidcLA/j8aEgWs3MygaDh6iORVafLZd
TMKWb+13ODOnldkvIDpdVdvsu/oWXu6WqUo9uxcClho14uEVfIF4h1Qi7khv9qWBFq4oULPrKoXc
cOIuGODG58hBIIkqW++3PfCGLv9BQhmz+UJlBmXp/EZGquNT4O75/w+EIoXL4KOPHmncxxEST6AH
d7R7CtwJ/WOyz9i5dfKTcY9pQS9CWfHRmDD+RkoM20zl0Q+BmnsCo+AuLq4GL2rk5dmum8BD0xxk
UF2+ZVGFBKk8krI8ydSh8yhs/gloohCiEUzs800nigFnSEEnJPvN2dInBElfRyuhozIfNe1S3ApV
kWxPYScuFe4hKjz6AAW0kMf6xQoq9VBIwi8y+LXa0LMy1/OlR5M+MnJJctYsAmaEtALxM5KsQfKR
Ub4XUIfD6rtUg4+GFsgkJU351xYwlPcSquKxgvs5LsvknZWnXHuwQmXIlFjXlGtF6h7MtUrjJ8tX
4HOU8VClf1ETYbbYKS7TQgpT1Ua/KjHccN1DDKS7eAzZqXWPZvmIDaccpleiFnm3OoY6FZNbR/Wv
zC4G8Cm5RgO2a8A1ATEoE4uwp7VRehi+F2p9YSuhRfehvgxgQmyWuuTOk86psxx2p8UNNXxU/+SM
1Bozmcsxk7b4mlCj0tdrgNplvr4eW07HXF6jGhs9gC3sO1KkIT2iH714lEyp8m3Vsi43sLbtG2XD
EYn9Sph6H/NpTSJcui+tTpcpZX4FWLQ/aZBSshVCKNM6CSTMB1v8+ayQdkMPk1XBlm1AvsCQpN9z
aJzEYOncBojZe3I7MbOrAS4pxk3WbWx06jGGCxIbIXZojUYOcQRfVkCA7F+j4R5Ef2SOGPxvQxLY
FTR84R5KAJHivnhJEtgBV9fOYGNYUivZizG50G076xD078w8oCnS9deQbBlyVeZTMXaB3WYXXT2a
8VkLT9b4pUvEngjtvEs5ZKHVu7/BgIkgiA54t2alEcpMsKlcHb9eNWV59WjBS7SvfOLUuob/ziOb
rXphXceYtsioZuyyyjk7PNe4VRabJ8rDLU6pxoA55aDXgZYWj9LBpYTo9C0AoFBFTGiue2Jb5BH2
OKZgfThGsmN6wzyyXn59TBB9ttT7BXefQi2OMzc7xnzJdYXs4DkaP159KdIDhqQSS6AM+FtZV7KD
ZfFYiweO5ty9UwDgFHarA9m6g+iwpArT90gppZHwzFxZIeUFgecgflyJ0WrxEKBaU5dIoAp6TVro
IRQ99pEqm7gO50min4P2UVt/+njJG0pXfux1OZKAeGZku4ohT/fscW8i6gp3YFrgsdgT6Suitzy8
a7qg8uzJN3nYU1WoLCHbu475XzDXrbBBK5lPAunsWOdH/M6phMITSkn0roY3/kw1vLbV0Uh2kbBD
UJpK6GW20XjD1CtIS1Vg6o/gdINUcZ3CfpTWFYEOyplY2LY6D4otdmtGx82hlThEtLWVO+hlyvYU
CY9+Lfir2sehu4Sw1Q72giFPwvFXs4ONVylKM3ep0UlX6b+4e4rW09XOXGlcfPhgt0W5a6C7CCpU
RnfNlAvCS2ve/fBSMYwNlumPaNgVCWTmagodMXuIABwHV6th0Ih7nGOHlnMOaAY1Zoh+blwa8gK3
v7eC6aRWxD+NeBcObrIPxh2f0ByWAsWNpX5XeE1TcimcPjrk8roHmQzPYT+NWjeytAISFaT/vHyZ
5Bs0Pi5OghFiJea+yaxAflFJ9OqwjLQtPQi9V99uzOC3w3DWO0H7arzfVNgCWGn146i/kbWYEcYf
Bz05M2Y7QDfmf7ToVQFx2Exj7WbVRjuWRAlknv7Ky4hDEayBB0nAusLvpnpgycAQUfE+4Fl88YRA
1zIcQoHTAbXkUhyZDNrFeFPbtQRq1bOF/MVkp/9/I8icTxaWEMMMdG4zi/Hjp4lPgrq24nNU7PCF
s3azJR5/Y42rXV2RWBMRNZz+G8tzJe0NAKHyI8i3CKh0abOYvE/4GAp9K+DlMhb6ePTLvbnyxD1y
lqpdWIRcUhM1hK4FEMa4HO1Q3wkFwENEZDz902/kZSeYM7L84lcYicLzEQ5/snht1BsPe0DoXwIs
XqyxElA/XX1S1RX/LHGDAbCxrqgmivbOpLcaKDBo2Y9+4ygmM/Zdjb6DpqnIDjFsepe508sS7S7d
QHSQUwx+GwZXcbjDHEFi2E6xmOteuRKC6NpQfjCeSNyvyrMB7rQ5oL25SXgDi3Nm8hV9s8PlzLPo
hhtkdrxzLhFxUCzHeQX8AP6FPgtw8Ifrhc98MqzZsf126ExywJ7jgQTn+kvBac8iWP0XZNtmWO7Z
5IDyn5RFuNIz8DtMJBQk34CIOIaR2cPcSVfTAdRgrwjEvZkepvaQtBEURtpyBCnofUXG1gvmQPF6
kFDuypTWajBFmFrf3YdmiKaSWJryBRQskW2QSgIvA44ZvMJIn73IaduthtpOJPSbfxLKYLKzioXy
SwVoqSeitqmpkD9YhSMhZPSti16dNH3pxiuK1tiiYrfRxnFj9wHl+go5ha8vkeGo4hqZj+gD32IV
sm8oE8WFBII4podbtiCZRJ3UHQF40LsncgPSbLXkQTcRUaBGYWOo4YtCcEn0eDKRnVzjavloZuaY
9ubV+DuaODbkfOtGSbbPYw+JgcF2MBs+av1NOnjAmBrctLVJslPifWVCB9uhRgIk6XdPPAcuOHGh
dza+XxIjhPC2YZ+e/+hsHwMaLK1GMsQtzY/PnHzIBQpithEMMfyS1I84bEFCaBIgrLlI9DxS8G6K
vfD5V81AieXtkvI3MC8umbY4HPObUa3g10RTiHOMwsBdVfHTzLft+AxwQQYrAOw0PlwWIhguSWCZ
0zOclCxjAX2IPZAPdmBX6beIhkMFDVzuvKFkVIB2YavU10w/mGgjc777nolpEyprDX8GRu2cEWhA
8T0G65CAng62FJxOm9xiZZ9L2Al+x+7Xrw+K/AnNlxfG29h69yyscwUJc8wG6EcScU2/PQnMLYtk
UToa6JHQMIayi2Wj2WqcyOzQgL1PP0NnKLTLlpOQrdHTofRRb+cpDAO6hrShDfQBrQwfQb5YgNb8
l8TTHqdvPIGzMCRPQGGARJ6VXhDhPFHfaDFLthwCcyafCqJEWuQPzBDgbKqStxBVdUHxPEcvPfOc
YOQ+SY1qIeaPjlKxaT9jTrhOHj2mm7YcJ0UPIxdGs+zDCmS57I7qwudS3KU+obcGYkGkX0XxyMeD
EojzkhA46ab3n6q7KP42HSaC0qKqcOyBPWW9qo1XVzjl4qGsvyquaIZnuBTSOXpqzhU+D8Qs2PRk
pgwty3tBPFG68Z+S5eiMGwvtTKlrFh+jfI7kZIXDn4kuL+vVLbDR8smdm/QaqM0V3zHnfGVBGJG+
pPpaDv+S5EfmJJz0NLK161KGP69WHTeK4lQ+Fy7sgTjxFxpb8wrniqkjaMcwMkObLSlOEDxGXgrZ
yzcdmhCh/uvpjcnzanl02vDYAIRNsFjkzGJk96+Lrb3U/MkwubrfGrlWTuetWw8tPGbkjhX6U/Su
aQ7SCndnMULNK5+uUl1U7+Fj5oPB4OV7dKk/hAz1NmAZ1/2JlINo/gkMAvzWRRlil+qxdbdK8iVi
fw4CZtTEAmZvqf/x6GGC6s0rOlO9f70M0kF7xlU9t9ipQSca3AsJEqJK2CDe7rG4Dv7PtLfieUnI
ac1V2N2htUHMD6QBdUrDx9n/iqwQLjprKBUHa8ojPyBwD+WfTr12aMfa6qYQtSKxWc8RYPjGCqyM
WFFPd4ceSm2tH5PYiQVCNE56SFn/0/r+IgFREKPRdE1/Blglt2tt33rWIiMDTTRNx41goKPQp2wS
p8Az8slkXvAAvgA2N3QDuOfgBfEtGAB0Sgzg6rqMSGEFSQPXLdyNtCpj+/GqNRg4md6IIj9w/2qF
aArXh2nGo1QABpCQ9AQrodzJQMuUDoKjfhCRe8ton9UwsgshRLoAmbwk0KyGy6kfWEen0HhT9Ayu
f7YjpPAgM8Ndkm4HMu6rtZZ9pbEGeQMs124c1lmzN4JzzCxlwBYU0brxhUzZEGP/GDqGgTGPxml6
JoIJTFr3i7L7ozsBCJOS+3mXOD14zgXxe6z62eS+jdD0W/3DFB4uBbGyHLJvqQwXtfwwhmdcr006
fP2ZDgiex6+gAoTX7Y0IJg3EwCEnktf7G5RrCzYJTk6dOi28hsBlBMBsOuQGjHkcxGOKDyeih+tK
5WhE/yr9XshX1ShRoSd7HeyWak3gKboMuH8pRokCdSFgONuNhlXW7ccsWov6MM9UFuz1QuMlqZLv
RkCCmHo2TqNW/QmZDTdUvpLGS4zfTRgcSf9XcpQZlk+eVLBowGymFo608N/ofrscYn700aFrEDPl
Gx8319fiYDI5BC4n/urJD9NiYVp1Yccn8LXU040/pTgNPLjESPnbAlpfxFIMkSWXdIA60FukTPz4
s7ET6j/DpOprrUvun5psEw0XJX2hUoVCy8zPcDchWIdog1q06tG9vOLEzmqGuu8Q0x0qkk5flER8
sS2DvticGt8p1BstAcdP21073e7RJijnKsGP9wsaOeVI8/tTaVyCdCO717HcK+LBgxwNMEvqrghR
EvQ8whno6xI3jUaeOCRxgLa/rsmXD0yUmnArE/JpeNs8IUswfQrMwNwFUKqjVi/LuqAlINWR9ozF
oAsblumyC68I88TOqGA47xlRp422oKrQmO9Xxtws70S1VaIjoj+2bJGls74PB9jJzLy3me6IBiKI
R4afrqCYfNiJcDHla4yIudDQT2feulQd5kQjoG3pAg1V6ZcxThFrIbIYR7inuCsRylW7KhlGaxYd
5anQ7DQH0LA0epCntqVM0pVCXLn1H6rHGfwMPiAqY4lY5ngp+I9KW3kq06O9yDQxXnuUBAPcaLX4
awJHlbemdgiISNKdUrzXw26MqWoPUNQilOS6toBioHsbieBMfB+I7DC7SiSD74kA/c0GEYnPLFEp
ONn46Jx+PJUjv5D0nXRg9iyMT4CJf1tt1RNpEp49MvtGRGvbjg+69G215QNDV0ZnaJyL7hVQYbsV
+Whasxals4xhpRAJL4R9K7RMg5lON+jGTMkZij8i+8xuXZLfxUVqJs9ppyc3u5ifIWfjKIpvraOP
r9mCSfwfwlNW0LvWB9n/1QeeEu1tpt9p8iUpmJU87KDRCm9MweE/CN7MP1pJQfhZZVs5GcylNsuQ
R5vB98jQYIb2K+4feQf/CaBlEBNd4CHDNIe54kpAFbkRagC5Gtz1BvFd/1cb+95SCD0HgjDiRtl3
GBRrncQV8H5u/Mp4tDwkJPI1jDO2BdJMX/us0DSzpHX/yce/LqIx1JDcjx/L4M2dvBqM35N8Ei8j
DTD5IlDflEiciAEbr6bFNMA8cdekuEGCMzO23D13nFtF9Qh7DbwOJSmKkwwCpV6D5SV9ZcSB7wEp
Yj9tjikdGxB6xqL4GVNSqrXyVqUnfDDzxk9WQ7DWxZXk343Gx+XKXhcLkq9D5OR6G48BnENduQ3s
tEJ8ubn6K7FdbpAR59Ue8ZTEVKZv+OfAHfHEHdrGjKpMOLK36HGd4uNHdNXbHmumCEWjRreH90IS
YHcwPSyQAS3wZdFvIecykUxg/+VHxGrvc85btLU+mME+Y4rps53P50DeViK6QsAAqEQvSOGmhS7q
eGp+dw3sbjUAe++Kv7K5As9tfOYXBU82ozOAeGbMuJQvLof4m5KMin8jLtigA2a0HiYrkoStUSPQ
deroBtiXRd9JPcVP5MOlib4199WM56YnfPRdBJtE3sr9ORMuUY4/kyUPl1sIU1F0qVXpWqspBsBp
gV4LiCoTcupE+ESlMS6tbG3kxs3SiM5IyawTQd4lv9HdYKiHah/xskoQAEOYfNVjtaPoy3cMAhXr
xTI28n4NgFl4u62HRRvv7Yzk1ou2mtuRgZVzcmx6VU7iPHMToaR3jyVzFeKtTcA7IZzS1GwLfS5w
tJQlRbXwLSjB+FQ2AIOIggkNtqzkdO2KfiUyJs4BIHWVNk+aVYGMTGR+QQ1OtYhPU6UUS6jDei7W
Cl+XLv5ZuMcxOnquo4TkT/l2ZEKmnHX5TgcvT4GpXD1vakOfErCS8Cip6yxkUDD+5KiEh5JZBIJ3
1KiLhYosI6cBkUMX3elvJQJFDHcGSMvOVOZGKCyUGCEvoD5vaYQsP8gGbQd5b7TGW+MbcDv6fUIO
sKFk+MD1Cmh58SXmsEsrEjn86arE0epSHMH0z4VtO82qS4r+9GK1yJNOffWsgl+hmapMfuEBcAAL
hx4ur0E5v2hKQFhfanbHAEe/wuXNqqXwsf6CJ6qfafsbkHzbIgoxGTl2aBAEFC8lEpzurPv6QrNk
dpNYy8yN1K7CxqktJ+JWoMgTvzEVbdJqLwzbanwpuHwQ5LrK/4dDidqdPxyt7yheSwIUXV4nGp+A
ne6lBcBJNdMAKgnpcmK6D4lBtRa/9WSTl6+k2OpE9EnWmn1A629p7cbukOeOOYXBC69BozHdSB2y
vh3pm1XA+JqrpnxPx2ub7E2ScGFhueFPwpLF6n8aTyWJmIlndBjqI+FfZb31JZUt6XQyKF5wg+ow
i/CiR4gZqoqw1/+DJZUFIyKO5Ur5SfJ7mz/zkXA/Kv0cOnQLebp0A0TBDbOVdMbiPTuFZv4YThkL
WKV7Z8NX4OkL0Ru2YikOxEjW36OVoAPEZ+MZjtuiyOajV4EgR2fW/JFdQ39Xg/6oCpxf47spXvMY
L57GEFCO5xqWZs28RsKqhZvh1QC7eQdlAa50zxpDmsGzAd5vzrxdTNVqYbYuaB+7Zg8AD+/U2c/Q
3v7zCwzO4U8LMysbbj5x2x2A9E5lKbg19I8R77BbDujeB4C/NTpPQP0ltoY0+/XB6Xm4H+mC8icA
FawOaMUYBfXNX4E/eqCXqoOjGT5mZD9aLQG5KIxi4EbDNUVQJUX3Eh52oOprpQo2SI4ZEOXsLN3k
qnWUwJTgcfdoimZms0oNqnuSf0SFkQjXu4mDglqL7/T/J7+Pl62OfCFAP2U29zC4NOprhG7NVECI
EdFOlelJ7Pccs1KxT3nBWBQKoKBFnMckFTO3JuSCIk0cPmA0hXprxr81gZ82g4wZk+O22OdQG0Gf
UQC/pZD3wLinhHuFq8npTOPcsgM9FMrLdMO5SLAsI0bvPFWAon+FDrXoNfpnBC+8DjqlYXGq8r8e
7Y/KxkB8SQG75HcX/4xpBoxxl5oXJCvMIbwMI/Smd+2w2tMdVXS0+l1DHz4mIbHHT2X8jkicyd6I
qrZKswksNk3tppGOUfU9ob4iQN7qn4fXQ1CySXk2yx5t3FKR+gj79747AjulxlN2IfQX/Ru/lURA
j7HAiLtoe7tHcpT96uK+6z4Gup1pYLXuOIyVa6aB8OV1IyVd3g0sGdnXTECLlAmkmzN4P7DfH9sp
AVbsoepoMzsdt2J6RZ6aYtsT5zhEMrL0QBuMJ8zMlHL+TCjXnKVZfG25r8thQkvcvAaLy36yw3U3
RZpT9+nCUuwuCCq64B96dj9fznyPkOWVW5EMm+Bp/6nRbhaSjiuV2Q20YXNjZ6YJ0eErzl45KaBm
9wGSQWgEB1IrMDbwblZ8TNVdGO0C99A1n8DtFsnw5rOe60w0m9pdVOkjbghHULGC4wc1a/ahFYct
/3MBkLoCCt5QPWRINBT2TYP7nODaNc5YDVEo2U24RvGDJ0xW0uGZ63AV0SIRSlzH79K6V+aXIRQH
sYIywNp6El9KjD4r7+YNH4heOQlYSAPzM3wSpbHpAwCq+T5zama1jbCrKCkwhMDCiRcZGBIy4RLP
Djg5MugcSn5uSfNhVpm0HwmlPB89Gl8IDK50bpWHWe0Mi5BhG5MFrmwdY0LkfWFDIEVHFrcooLBC
2VOnYIHBK3c2hUzV7EDrtFc9WMrttuOhQXpkJCex23Q/WXasPAKDjEPs8spsSm3tqle++Uxa+4RO
Jt8jGPr6PIxLW652AmkPPgZlGd+F0V99/m5qAfg4BCJeb/5XSKBC7LiuuQIRtRNZKREKhf9NlW4M
1XlZSBMzDpl6nsJ5pps3d7iuUu1fJwKIMb+C8sQ6avqGBmMrgapW6puRUfwmTLZIPOYnEts3z+NW
dA+UbJ6+7VymJBux4JPa6Sq5JYgFYaGoNlbcnDdJFCCkCTD+mhWWJONodPIKuO01xMhudOXMl//p
YDDdCW9TUeenzUx1CRszXEISCBYsHKv7yv2LoD4s+dJ5PEyhPBebBZxDohyEfYOYE3u/nWTRUlEt
3L3uMpGPlkuf8R3nQOBN6WSasp2XwClbQknBo3WdsszJ6zZ/od5sRjAKwS3HDYOKIjbvCatk8C6+
ehrRcOjyx4oplzbiuXFPpgyUAeDVaF1kl69kA/tEZ6wU+1uW6w2YTP80uT1r/0f2n1bOaMuvtrKw
C4tb7EarEkqoMNhUzDFjAq4S9swG3Ct/rPGvfAR6cv4+qvRFhoDaHRWT/ip+tMiOaBd0EdjmcOUg
1aGJBsXKmEapLfK8f7KOIOe7Lp6d/JWnb0E9WojhZe9aoBRLba076TWhJdLSDCA8xp4tD97CAk6u
Fohp9KvdeNJaJrDeYIcWND8lsTYKZ2wynkkjQYrMgjOcrac7BkzRIhyeMrYGg4pMws0y1ue4SxYS
ox4RFEC2acpDNpwNVnJYIDHLTr3wYRGY8KKOEIYgZ06J6YCGZpkf7EMiM2qyBQBANDPuaE/GfC1o
c61pDkZkznrpYAAtGhGG+WW5ZKK0ii0ywWNOHG57PMF/uWHMpBqAZFLZSU5rrK+74M9k8d5BBkyq
h8i0Ji9vNV93fuuip5qydza2oWguJdeYwaG2R2gANEYJ224FPJeX0pkiHZua/VmBiqYkbSCgwVOa
WTkifgNbVnIndxUpTKTqVgjLOm1gARyuEYAShyW4R73hYcr6e6K8FIqoPAtvk66wbzVnEligdVA8
bZ5bH1SSkx5+kjHkvb9DABeVD50d+GYcdmwhY4+niHFVlWJT3OTYJnyG8B9PWUfoEnwcukOzbtzs
3G4NCXXyGdOf2L/0kFQ7iLLCEkjmLKenhHIsOrRxHdE3fHHLjpG1EF5EhJ/mXh43uPAiHYsY1XNw
lglro4BGXhcvU5FUh3eZO/zshvedWjhO7aqct9JPJe8FdOIBiARM0unSxALtbqTCyQcAq+xt8GMU
zd0UAfdScYEp32GJL0C/+wRo8VDYlOSZNveUp5Q4Gjmc0mqw1sgB1gXLYI5kX1qxVmPVIajKbJ0z
tdGsV50vYkC97ab0YPngDPr0X7m7D0LIS4z+RVS9GG3og1s0NBk/Pzk8FsAd3qLmX+E+5O6mN+BN
zGqlJb+StqlzYD2Opm4b3QT1RwQLYxokaRhS7jpiNIQaSfhoVeAOxVUQviRsbf6hZ2jQmQ8fkhLk
aKZeHJKd8oUzPApXdudncz36Hkuk9qzrR9KAcp0ksWflmws5wUKR03MpyNgpNCXQ+BPROe3/We0p
GRGjIHj1Y8ZiWyXKbYG+cJgACVEHt08hDgVSiIIUPJT2A309aKCMN11e1agWNGIGPLCAho/Imash
034CNNzh27P2bQHwMri7Lqo8+ZVlr7K6WAQqVe6mLrFQMHM3r0r0T9DOgDbIrVurqfsqJWWVASts
dChsk/cwZAqBffGfDhEgkR8+2pq4+E7SOx7xp8K3lHgfLX8m6KItKmyPpSsj5TrSZhzhQ6ysswSl
TGdnyGD48C1iumVH0wgmYX48kLQy3HrLaYZb4v1rx4vcLn1tr1nbWFbQIMmhzfiQ0U6j1vMCRdXw
bIatOyJ/Nf/j6DyWW7eyKPpFqEIOUxIAwRwlipqglB5yzvh6L3jQVe7uZ1sigXtP2Hvtdz390mBU
WWLqtYzgh+gNbPrwUprLCDyjfJeLc0ZRVW6kiFz6a93dpNpYVcRMc3RLdyV8CuM5BnlKZaX2ziCM
K7zQNbtEE5X8FL7P0YP/g13Gm0gePNSAtr7LxiFnYbsK1FOAizMf/4yB1UnHuAlEYb8r8F+O4rMe
fWcV5zRQ6U9KhEp1Vdmghj06J8Z3IyftUN6KaJE+TYCoWEZHyPO0C3+o7xlbsVzmp7jI8ZNqC6oH
unvL2iAzZmt6ogoFVYAjNY4pzR+MoxAiMLsbsSKMd4E3rtovLmgc9QKpGG+a9pcEj0xnSfRu+Fef
ZHmgFv5Xz52ny4gIerxnHVEXw1Ntbv1BarYDawG0xdBP9dRig7qLgmfL6jQncLhn6pL9hNI3D72m
vNU6a2YDwvWuC58hO+epP/vBPQz3ChMBM3lipoUaUxrkwMEoapcletN+y4j8rU0HlEOXXY38xzxZ
I7ET5SebTbebGGlvVKZnWB9H7ThWzypfS/kFfDsRP7J+obEwzcNovYL6MxD+Sco5iffThMLEXbRj
Mm2+vmNbtGw3JKZ6cnGzipdesZBnJjbBpouNiQsDRcuBrS6uTdAgfRfbTH1zjT7ILYo7zIjVSLSI
aCBpBQScywBGgveqic6txoulbg1hHY6/oZuNK4A+Zz85FaJXXXNankUJXao4E2nqnAYZaoJBhgD2
nlW+tGOVjw0OtwPtUt3uuPnAnLEUhBcVwaxw+gdbQnQOhFck7+wK0LIBQeb7xTWcjh/DvxEgwqVh
O9kjZOW5abQTAFHkI8n8lufHyNpjos5Z9JGFEGBm39PIZsUhY5lfoC5Snmb+pKWRC+jXRxn4PgdO
5jXKhl35crSeAziQIZfE/Gk0xUHCcBFrqPDUlQVvurMOPuveKuN1spy+vbbJm8hYItXPenwZ4j1P
vzsv/NZ1CcxV49MhzrT5TMUb47oxvhYjyLNTEeyC0FMIV1EPizkeBic+09VRKL1hcNL02pkHyitI
8OsleSRc67Co0n0z8OH+aRy4wZr6PEidECUzjp8cr0rGUtAJ0AYzhZb3lnrOrWsGwZYCjgNfIV18
2g/zbkgdcSLMwk5C0Mk2zNquvyk4BvGX4INFVxEya7M+ZJUBpPWhgcbUMyxeJkEvGAy2hHUh8kHS
7PdfDA1cNJgMCLsCg+Omk7cNq8WmAiq6ygZvshCfkXTNkL/R7q5R7YrwKcMn0kquOhyYdyXAsMvX
1NhZ9rQRnQA1w/NAOfIrlWdLVewoe4byRUGGFVbZusO4mLdO1X1JKMABEQVYMgNZtE3pMSp/Yoon
yPa7MyA2iUEvlE/8C/fJPGQqs77lLg0OfOz6aCd83op+S+vjwBgdZTzRonw8ufhkqzOCQu4f9XTo
WfSZI7rwZM9IqtTORn2vrAO9IwTEGB8bNT5RXYXxkWXLoTf2J8lihTs3wAPBQHo6Ez/1PLLea2J7
5iDA/ZruZlBnYnGpf8C4SFTJUYL9bd9MDiwhpCl6dCQfpM2xh7xJ6UNrNsZIwV5f6oEM1dadq1c0
lW5XX8YQ2RMwPaSf/KdUt3R/+kBeiPXiqmDQUy9bSh5ehbsnSZCgOS5SDKAeDU+tltH308z7y9/L
9E8RkJP5ntqem+4V+LdR3uo+HguetabF9sV8MHyvk6uEyVGonl13zNDPSxMsPkfpf8cR0pTxEgI8
uLsqO0dQYWQ45HGk2Ap2KIsDnypn4qMySrLI/FdSfYFdW0Xpj96/RA1L6ZaOfRDPhkKBxsG7lIZI
ikduAIGuKvgHh5g9pQJT/TOYPwlWFOe3IHzG0smdWKVp2EwSeZs1M1JSzCy9ChzwWODaaa9ZfWl5
WST1UDePinaB+J8iPsrcSMlPxTLGgOjXbyf9sqyVGmwg5sgjfW/a8xjh2Uqv2Lr4EImarjcoicQK
OtOnT28xpTsJpZv0zAnTGIJiLbAQzzTQP8Mx+sx50k10duhMtbeO/YoYd66m/eohQymb7ZHDgnsV
que2uieiBvdlW1sniRsENinDvpTBV8FzxN9dQ85tuXjM4CFZaK83lnGbTRY+TH1rDZIJumBGaKCl
w6Sw09Hwsu4M2ULsb0X5uxAWQyhq+KqKp4QDvohml24HdZiEUyvi4M+es/Re9vcWCba0XTz+nnUu
gJQkKBHStV5shvAIZM3neC+zV6zeugCY5jMPNxW+pqJfGlRNQfXj2nO0V/QDoBzaQTUl9Dhmyi6/
GgUjDPM141fAiiuvqZLM6FLkXy3BxdMOgMkg66dR+1JHOCkjIjjCJn7JukS+QOBSKv8LeSRpv5dF
TYFXdSQ/djlub2MILFdhDDUh/6FcNtw0P4Zsb9icduI+kY6mPnksF6Fu4HlHFQpCijPL8q9meK/K
7yqxzfqzZJ6ZhN6IYGPIDZ4KJA/HgrxbmgO9s2lgJ5HpzYBmUbeVmZBkV++uibSvfaBT047yXyLj
lB22SiBmdCvkzRJ9K+NQkB6yjgdhUfxa8iVh305foaEINgPQKLSKKOAY/EiQorqTVu2suENCf24J
VuscUbmm9ZVxRkG73GkvXzpCA4jY0GFGwiEoM7piGV4fClTaqv+RW8egfC+ld4mYMvGCzijlXks6
BN5oADboSRRzF2h2O9+M3mWsz2ANVCIVjpRv0+SagCLWNq0OdgUlhPIWLyqPuLDFaLMSR89H9KDx
1ey5hiKRcbTbVW4z7yZd9DQ0h8bwD7aoYTz0RlyV+Bri/pftc6mea+yK8635Y8hM8xsiB1YO4vjW
qvwZJrqG+mfkolP2HzKpS+Fzyoa1HEFEFPCsMlWbvluy+hazFbVTyw5nEawLBqE1+UHuHj04e5wX
bGDpNemE1OiUt5cp+0L8tQrKu4r1hSeob619iW20ryI3bMNTOp01dpL1sqaU7rmBjX0bkjcCYagK
vqZlRqkCEpsAKWM7v4UtZEC84tamZ0AN4t9/59fidHIFvHiauC4xAXFzoDGs1r4Mvojz6Yr3cB4u
bOQIYwoGthdu0kEP7AbeHObS3bjOhxBXSug20tYwwh2sGTU4pjKHRv4sg89J+agr5Od0DN3esIhT
ZPkLY4LDCyUfmVlPJDJljp8bnxUatZ6l24iFwuR4EwixZIRhJpADqVVUnJ3C4hdYoTzokMA1BlO1
gIWICLzWZMKPbYfNpVRDqZFdKqMelp7EO9YwSCNUhqDeWdzHLI4gDBENF2zYZZHqGCluq3xnIW5x
BElRuhfm32WtHHb34kpzYFcWl7SMPtqo9zXaekb3SmmsOpQ/MwMHJIQ4jmicwZkRf2G4evFdcH2j
AyPo+yCGyIn7nR4aBxXFZsR0d4a726p0RiSGFSo042M0bUXIwFnIkgZbSk2jlMQN4lOUo8Z1ttDb
hbmXssdKdacS/oaeYkVgKOIEjXKs4/xa6388yJ1w6dEmpcxZWVkF5T+VyUu/+LgK1oXbgGCSrHpP
g47YGbY4cue0NXS3sxn4bih/NePD8F/oyRJ6OQJtW2ORj7oRLhS2IfwUgrLtKzIFWluvz8tPmtAn
KbWwFlr+mtzF8P8Uia3CLyBL1G/1KSaiviLajR66qBYYUYeVR5qetfEvU6+19s9gQS0HZ1UbVtXN
RnILGxBmeJifgYtJUPUip8Q8AsGF+YjLlIHGx2eQX3dYUGfQ+XDC2aRek4QPjlm+ZOMiVUTXigBL
E6k0sodB8I5CZrpLPg5Sw/9S8a7EMDKk1N/HTYjudpGIWltivwJMD8ilNQbihum15rEMDjKxfg00
fvj3zX3w34lEIxGDgUU8cVbKwGT0db7UUCpyND2k1mTN25rkP7KQJvZwnNF4d1CqGOBjrzmI5Z9P
756MmJJwOrIu98X1oPhuhaVT5yFuZAYBIIC4k4UJCfj0o3V45hOUQ9XyxiDnovGepleUngY6enk5
zQg1Y4eEMOycac9wWcqIP0UNu763uS968SATdsrlYQGIIVhWKN8lPbxaRFEcKnLWbJClTGWhkmoE
844TXVo6hxHZ4YjCRG3T7MSRAzkKyO6rVMYMrpsWMJ8I0Ghc9s8vceYJXYcDqLQBERpOjxwOUS58
KdCosktYv+a+gm36k+t/7FiCyXJy6I2zeOsN4jkpjgcN48Mh2I1oHRM+46rfwtlyjJDpTe6F2bGS
mK9rb2GF5iyBotgJ0PCAIkrT1uSAKPnHVf1LySSUJ6+yp4AiISE7dSM/b3matPRgAhMhJny69TzO
QIv6dm9oW3Pmf93iztA6ptE7rshuhNPhjpJTE2NoRYC7M9nr66cYGei9GqfuLmaA9AvdAzMSJXnU
NZ8+86qtbHbT0azMjYA22ifMNMGdmqdsvZCHYnATlYso4mzzeoMAYcIKvhUOxUVdQw6Bou6F3gI3
QL4NOHA61/YizN9mdyy9Eg+YLGyHcNEULADuk5JeM0N2GypojZjbYX6EyXlJGtT58KbgGYffbAqV
4dJaDCnhpYJACV4GZXPJuxt0Pgm2ACBZpNQwKkWc/MmafyfCghSM1yLaHFsH11XFZ1edVOKKSerj
PV2WlbOxiwzuidrmpJ74r+eUKHKjWaW97GQSl5//ZIdWVb/dIh0+DB2kAuHYqK96fh/nG36sbVps
+3KL3X35PnFq0pNLnwC8PcxLccdEwaGm7lJygNbYUUtGGml4mTuMsMqjR2TVy3gOnV47M/4M59HT
5ePCo4CbkpAD+sdE1e9Et+EwVnsPP/ErDa216HudiWG69dem6E7YxheAbryZFvLSQUw2Sv3srNFL
6w1UOWDWJg4kaGqMOEyLxBZ9hy/E7K+L4gXRGuDyeF6YMpquvSScCMHXID/6jhMfdvqDVo1N0kAv
VG4VCVpJeiEbKbRQwxFkXR/T9iObI34o5Cf31MKKF9mGvi3tvtmV7S5X3iGb4wDo+oNvABaBqDFi
z4CLaTFEIp2Exo5VHQMOk7lteUSbJKnHDLNbl4HOOGOlAe1FqHo4bPhDRQ7GC+OU5IgZw/0BxPwV
fa+BmRN5Stz+axuWvlA+nzWsT4nNPW8kZA1o/Zw3PXCjY4d7Ooj36AtkFiwx71oV8+RALT/yZfj0
DYrAwFNV3BgT3ajxZ6Zf9KS01CSTjBgqzHTHNVYSa+RiGu52pGfrzc8wfI/KAXakRX1ClAD67ZpA
1sLpB5ShpAEcWulbXQR4o9dIXhlRiFF8TjAJS4IGiXXBfBad6tLhtdYKz9VkqpmvutvTRcU1uIu7
Iez1cZMoLp9msscJ6g/MCHKvHkd7GAgymz6Kju6Z0A011JwIJcFYENPpKsQWdc+6Rz74nYLoCUbK
vo9J/i2TXYTtMjqUvMOkxg9NbhvGjSK8E89y6tX4b/1YcZUSOi1fTcYUc5WjxTDofUoTXehHNZ0y
CVIye/Aec06C6yfOZhdQyGqZ01m5stPLW6pvFhVzyo0iULcbTFsIFVbTyyIFqyYk8OaPBPQav0gW
HbviBGRkpUQLl+tgC6G5KoXd3Jtr29c/UM7w9FQIO5kyIepJsEUEJgEjpEaY8a5/Ve1KNa8Vs0MO
Yr/7lx+ywneLnP+gEwv1zYxJYdQB+DHuofvpECU/hpE94cg6OEJuxLayCO/F8C1VqJjqiFUoGIWO
+ZjqdfIZLxnVkm1C6uqxjIn1cNLp9nSF0pv5WrVgptLE7bTPyg8cTRKdLsDhKY7PEpXUFLxa+FMk
vsNZKFlMDegEUNJa/H1MvufiEeOKGohLmeeEsQv/Wm6XGrlU9t2HNW0SZIOCUTXHHdc2acfPrF1Y
cIOjY76VSAmwCpQhwVfEJyIZbxWfZZwPMGDpVLKNKIPeLIOI2GqGECBhemQDv2mNvFQxNipLwnHx
nJWdh6uGScrk1dZZadTzPJ6EgsOGFb0UFjs9No5wqkz/YPrdYyxVfkZsKSRGOXOX/ytiT1QQIsye
nQKbMcgQVAHFJKpOIjjGlsoWjfWQ/i1xRjChKvUDqFgDjVRcdAnhysYFyYIqwCdeWrtmWaHgkYeg
O6IvFLmovQnLWrO3OrwuzpB4i6MeWhDlGasoqyLNBfYE/ut8h6Vf7VlQRhzy3gxLm/sQ7n581/uf
ITwVGnZCzWCGhhi+Te0OvU/c88wFW6lk9l+spcHr5wkI64nw8BHrqxNFbluy9wS+xCNKPa88hEeC
I34Fs+qbz4JtoNm5Bes1jJYdN9WbhilYaHl0XVK9ccAueP6YKfVpprYeWEUJfzU2/Q4y477kHWHO
yZX8bQ9sZJOfdRvuEoGg2E3JYRGX3BKK5IwTh0M0y5Bm3sifS6qnXmNhQflWAl4PKPkUQ9vo+tWK
0ehy9FU8iCPRIuk/iL/Dl5IWbpIxkeiYv/jZuu8YOVgEBi4kfDh0DNdjsntgV9n6VNF5Iq+TN/k8
HsHdC3G0K/YyBB4J5GwqNQRylfQcGXszspcoBoWqhPErsjOSdiSO5BJdOIvMpYROOjZyvq2j+huZ
WUcxWVE8p4vow8Tv2owQNER9V06LY6ZgPWHcU40pEv9/T/4QpEEnLEQod8sohTDpCa3y3cqPvvnh
075KBdvlvUhoGLzE4kRlbOYXraPWssvqMylpDWNk7vFT55rSkWfz22PwgIIzqy0LiYY5nYhC2v9R
u1+VYIIOrFPZjU8RjF0Q665EBSJfo+iDZNTyQ3QeKX3f6PEPmdKVnaMfc7liy8rWMlf4Vpo1Yrl1
NmzLM6xN4btLcY3bjacfU/R5q+CLjA3FHT4jixD6FR8l4k8gZavwoHCW7lia3U02CWg72BFjqMKA
+BPiwCb1Vbx1N8SQMpivTcyAlWaaM2fNnGSwZayI+Y51kQlahuodTaBr/GLAU/YmH+ap/qEmECie
HfGdKSmLe8ohW2IGssapbe6K9/YXD0mwNzftaySHaoXB16eg5drE1M2Vu1706gBgd7rhRJ8uxLhp
y7nW6Yy91gTsjvgdnOnNMt3MYdmg40m3xa/Ckb8X3vWmBjTEnnyFH3wluekPLJjkCtK/4e+/ZoXd
fDJmVZ2EW+UCsBrZEZMch6mb8tNv03MDxZtkN5SKmqMGa7c9KHhKd6GE9swtVkccEbKjJitxh089
dvt/vVc3NvZb8s5t4T16IxSTK7644amdP8T3sd42nLP0jTR5lCsfLBkq3FHfVuGpbwRN5CECgn+l
xy97NU5tuWaLZ/UrgUaRt8ReBW+od2SmRXYmEApls/oWxw3FmvQNWId/lYpwQt3p2bdqOtyI1G+z
5ECv4emI9H1Sn0CBJXsZ9Q26Ue5UaqfkV+rdqANZzxGLF1omIWVDTd/jIWZigE+miY9VdYgwItW4
s9DF2s3gxQogsY0/blx+iFg/SuIt17ePVLrzvqXGptfh0ZEN4g4MYFN9R0+MchcFj6NVIyCOdD0Q
3AAewyU0jINj+WopTWCe9ZglLHamSqISVgnprY+4hTB9IVjXQddooaPVsHeWYGtNvqgZLJrOSUnr
ngRQRMmbFn0JYUvUV8O7N52tBuge0KyKSjXgELyYNUw0eYTbAiGL78qEGvgtqTg3sQuppA6zwWsw
U+l8Qqqy77KT2+N2ifiAMElBPz7F5B37COXQmS1/yRi/YQWh+mikz6nKYAALe5zT/S/2qzHx4vBQ
54/4ox1OKTYkCAf1fGuLHTSbMTrP9YuNXFqjnKAtn+mK5PzCciFLDXTATIjuUK4ZCnFek1GKNc9M
VFITThWj5kq74wzGAWO1+Fs4hfs/PrY0+5g0u05e88A4iqKpZsRmhMhlVNYnKN6KrvKUULgPGKix
FvDTFAwrMqTmY010RWFPI98iHp3aGyvL7SP5TsymvRxc6vA5JbuGWnvCaOFHpOv4Pcsq/zdH6WP1
2kOvhMnO2mHJJJBj/Krl0pF8LCNUvlt2oHq5mXWgRrUk2mSqurE/PBSjOqKjxi2/gN442xiXIubs
9X9YHcmwmXRSbbe4lRTNmXJ4/ggbKfyTFecxMrJFkWq2P6K55yVumVKgHfVfkv/qm7sooxZBjXdn
EdMD95X3WcprrX+NpLeYR5UPNxAfCXki5q6i+oxvvXkshnNCzThl75lBfgOjtG5vZcdM2QzJX5D+
0pkz6+0Jl4fkVZ2CjlmCeRGDf7UwvbkFi/WAr4ch+tS84RxEDg1OfJ3NJNqy0QtdMISzh1hjJVZY
G5GmJ9cc1sEAnR5HyyKxSSIRHacgFU4CzkIXlZNVWvo5MMatDB9OmDUdCqdJ/caNNoAe3waJUjFC
yYGsTaBU+2oDgZSdP3O+Pl0A4g3fIFVbtkSvl0KNJMzS96OG2zIqtT1uDHvQ9xbN1bjnbGGEf8iN
E8PTTtiPqEBkSd0o2t2M/Q/AoF6Z6g8l7ji2WBe0zErsUSgYouI+YLiEFkFPqVNCaMBMM/kekSiZ
1VDhFU5xhwZOS5oSwziUgtY/GGz9FfnlpJ/XM2mW4tok0NQR0a7ubd10C+pphM8kl/3UHxK9HoFN
NtVt9J29U1Lg+64/AmFNV4zf5hOsW+PYo+TqqNZwiGMT+cWC3v7ot/KTpKHxWIJ/6pwcdy9DlmrL
clZ+Z6o3yLCoqM7XfH+9f0PkgEu68dnXECq1wa/oMyz4C57V91r5QrqTwNf+0Qt71KniVvIeEojG
PULusb6uwMnTeU42EdelS0mNETG7V76NIBJZPi6OPUSmchNUGzx+HDMs59wZMNU78JN02pmfKiyl
8FfC8IiVkPIu3ui9G5qA79HeryLtiN27Ql/UnSd6Ih1QkSVqx1pZ55Ir57+82zDTad2oYGedputb
Gtd65vbYPnT2pFQabqSdJ5iVnNGD8SKohrpvywQWnbEHlYK043baydUmHpzCZ7zBrdGdrBQRlx0b
66lHZ+iZMyQGt5vtCtmQv9ZhRNbERSH6yYKqeoGT62KDviDEhs7Fo1564dcyqImxSGpvgYLbHPV0
B32iQa6a+hQEdfUg+pD9FcQvrd6kbbavFjVRZ+Vgd1cCywK9Di5u51NflHxVC5mjB1YqEHbNeDaz
gBgEiF6XfShHRI7L/D6Lk1fpPFOsXCXUahMCFcMgU72EM8oijgEev75wgoATfDJPM+FrCPyxjqM/
ji+zgt4LF09lMemUmfZzfZn6s2xGlpwCTzZdVfY+jUeJ7nVB/pVN9yY33Eyl3UQE3ZuOj1ZOH1Af
nJSevGfGcVdT55lir9Uzbq702dO7nteJNoUHHmAf2+DPskN0RZFImBFAhvSWU8AkgitCJE4EZaVM
WymCJEK2UVK8lTxn8rICRk0mhv/G6FuxwPAxI24TcjT6Hyw8LRoNrbmrNKZ5VO3FuHAy/EiK/wDW
YSIZjTHEJQZ6kNJUHCLCQQS+q5Lq1jyHfUsgNesb0S8OflKSIzlBc5gZDywbp0eszA7cp3MvZsCb
8IPjEg0UBHz1KRGxlYiZe8s1vsMRdJiPf7NlVEx/wACLo5R9ZLrrYdVO1N5cjk2PnItKrKQf5xWP
WfcHcQDDieI//ppAmFvkjXX1d83lNCAdmMecbT/KL/DufWKuWfJQa/yplHfaxKf5CMD8myrMWCh5
rxzExmS3WrMuYiTRbRk+N92cb7tQBoqMZgw7tAi7HQO3lOlOALQxUo2dWGu839O5WIw81NOBP19D
fqV6SD3mhzbT0Euo4baoYRqFfHkxM4MyOMq4DkzCMkqYapJGkADTO5KRB/VZmrfS/ImYydl5jWsx
TfbWxGuBirUL8FiUtctIGWG1Qu5yjg8UdcGHhfWhhD4UIHEqWEqko8qiDr/7gAs6pr6Mg10VJg5v
9V6PIkdbzL8yYuOQmTlhQIW2G0eKOrIrDGoGUzjNmJstZukdjkz4YCh+ekcqeNtTYaMnJQ7FQsIj
vlFtpfwplH+NiGp/lB5KQ7QSx1/wz4xITMBYrDDDmjgRI+tvjgyQw0tjAuWku0dGDyvklWLi1PlB
mcEjRnGG1PoIoHXEylfIYLQMmMwSdV5FH8ScrITgi6fMr38ThbMqW3ISKK3eXQiUicnZHrOwWNoW
UGkceWhtiR9Zh+cOy3SvB66Ad5CBx8ps5ICxHvEcRr+tluIOSYEo+Wt5Tm2halix7WvMhEJqupb0
iKDc9vlHyP6r+K5yYy2M/1R++4bLgAMo4ioP53mtUqOTkUVT98q7P0HDHc9aJ6fjjNsFQGmSSoUq
VNsqJGIYcGkKXLFCBSQEETzir0IP9yrrzWJmqiKw+TRgxmSGnQK6q4JtMCRHbTwoOM1nGLssQbYT
vO1mWQIuFn3RrQub5vZMTWE01S2I9n2xU01IbD5bY6SPDgNvr2c1Xzd8suNMT03SpfEz4XooTG1l
8AiH6Kkm1t5jj85poKqXca7PQWgrEX1mU7gN13lEQWH2yZEwQ2IyF5/0F3kdDgC7glsqrZGMSImh
7uVI3KZVCNuKFnPgQDMTmgqxx0Ui/QWU7yS6uCHUgKGVD4Z2VSJhyTL3IwqBRUs/e2HBMostGZ1a
+YUZtdKMfYs6AzNDRJBUbWDyMNHytjBmxcK6aVKsrdERYPo0WLaVMe0jyeF8R+zFVFdsPkQGXXp0
wSw48mD02y6/xeImJnh4bbQRPBmk3npy9VXt1aiQTdJa33QtdmVj+Ks1Ba1xPmLMkLvLtGAWiA2w
w0k8FbGlraw2d/Nak1adNLtpjIKQpGYAvLSHk1b9CmG2ZcnC9G6omrWSIWedfSmxLUFI7FYiPGRU
aXuqocN4xIOEOjYfJmYJnGVt2j0SFqYbvcLgS9rVCv4DH9bZuPU9dlvNEL+iTkG0paZIyc5jkxi7
rPpoxrJnmjGyHhOavUIgIOtJiLomlVZCeRy2cb4rJv8uj+FXHlRvsoaVxy8lmByCJyUWT1DoEIXM
EqC3/kJB30xFPtERloBoWESL6fJGI4Jq1dROZ2aVRD66BDNv2qT/nSsjddIQ+5psjr9jULKQSVj8
o7eRR7Dh5BFINUV+Yw0WrMQAC29pIGHBHySKbliPTHavNEv4rSiq9emRsKYw2natSd/xcKow6QuU
lihO+pZ4TWqsFIMLsk4iR6GzWOKPKO9xpy20X7w06ORQGVKVGslxZHmPJPlB0I1hnRcVhSX/Btap
QqODtq4ZaR8M4nYt8M3yDqA9ejgULv2KtSCiKSnEv3qWjG0RbcFoMtIFZUltVs475npUdmwkWwHg
LqxfpOuEORBdEjooSHra8XlpXlFPiQNv/pkSLcYrA+txoWTzLp5yzIflAsIOCe6R/qnipmVjXbHS
bC2aNJJ1AX6n5rtG6GhLDkDBI/C/8x2ViIKDXSZNtboHTCNbLFZtd0WxL15NUHJxp3mxv6vyUz26
wEaV5Lte9ElD6S4JnLYYXwSBZAQvR69icY+JEk7dBLiZdVxuMvltaSUZtHMdhNrXkLO1N5HGHzVB
easoOHLUaIQocRWV4qdYpKjIat3NehMlTC98M8DD6twQKEQ6RQ28x8NghhgyMpvf1tNOLL1KmQng
eonCHraY+QpGypxMBRreSn3GyYcQ34F3YL+pVi68EK0CuoxwnJGVrn+E5YO070l/LMO+GfIEKbkl
Bc9ISGhkZduGRJuZE15sbjGjMSMOvRrqgBOgfDfNAjJRoBxFPF1+UeDtbQD/v+F1jMKPKvqr4suo
7wZ68QoXivHBbeXFaegtvq2kR80T1rZQbuvxGaN+HJGx9/JhYLirtB+kTKwI3Kn162LyDCJPwgjb
r10QAPdsPOfzJSl/GFc3CrMqPOciUagysOZjTYZl8McyWdeGc40YjsWOvjdHCVVh+2kkyr9pqF9W
IaKvnjw9/k1nYCf8EwjLeVQ9I4nAQzTocwubfWfP1A7t8K4Wt3FpCBZJc4ylN6StK3zrhm8YYod+
nJuIMNgObI8ksLMVxzm56cKPyB9bjE0sBfjdk93MZyjPMTdnD02frBIvRHUGMR4bCOGlWBAgA2o4
+8lIN8rObsYjuuJQae0RYgkIDR+9uHalojzF1rlK7wlU4nYZP6oMM0PhrWUKXmEjhElowfxAjC+I
P/jtUgkqkAnyn1N4WIaIKmYxhEHtDdN+DtZ8nP6FyUNOLl12T+YIr5tmy/Kj5kWv/umYOIRzDX2A
TPnsJ05fvfUWSA9Vrm3wob4Gr2vy5mqXGqhwGE8HM26hXjhVy8ckeOnwq9efqnaXy4uwxHOZMPGU
dexWFavz+AcmDOeJsas2dfOMO5z2wneLB38ORc6JvU/okvyrggvuXjkE0jT57Dm3RDS5Koq8hvZV
eSN/3E1JulHqe4fowGSwCuBYT/YRigK973OAcBK0AzJGCFdCYoyfZuoeQ+GCsdngTW5SBtJbvDiV
aOzwIbTmw49PAr0sWzQx5lv2GULwncpp5eaigPoR+huALeTgCKkicn7Z9WBuFVB5RF8F5igRc0ar
ewyq5+LTxPMJc7Fifbkz/W1G9AxhtDXraVsOHAFTkWVLCNezI8QUF8e4gfwiY5KOOTWYtwDzyGRI
Yo+/EDCLoAg3psDRCxdKZKW4S9JZ6rINhyGGpLz1d1a1rbJ/Ep0bis/0g2ytMTsaxCsle3aUU+BW
yTah5Ki9mLSWkVWQYnzPsBvaQ9Dcgv7X9nOv06O7H+yG4ZWIjl5dFApGjZcPDPLo4qhibo4vVuCz
Gq/SfIekExKTacvqvuSbWvZEEmP+iLuz5Cmd660Jx0+ADmm9qejKcn7HHqMkeciFsrVGrsvyKWGF
UQhSMNcUGusUsX7HDQ6EVhwB3PObsxuZylMi8fbsQz5uuXw35L+mucnLmNvJKbrk/+MNhKsiBOeV
C5iOVQn7JXD+RbFbGlzEZLRGs49X3qumbWA8pvE2EU8Sa813t2cBwscWRsA5A5RypEUBnhXgtgfd
72AWVymSD9WAXKvSLio9HJY4c9x2MeEGst2LtwBJgxi/hzoLbCpZIAsOGtI5+OKnVKyjX0meOGFw
H/GPv+E8epRvtemY3T7HwqAQXYizvevsQXwTAcnoSL6Jr2EwK+609ih0D02BarVtLQKAOdkQ4Yd/
FcjwlG/f1LHiQKuiEB7iEVMABoS0iK4R/y7hVliov6N1IdLQI8cqN4ZIebhdqll/EqEeLHXrsiTa
tUyZGPXVGbzVwm6bnoeKCI67BVJGSP5j6ryW21a2NPxEqGqg0Qi3Yg4SqRxuUJZlN3LOTz8f6Jlz
5oa15e1AiQB6rT8i8f9b8/03TYB3DK4Ym/1kwVCR6luh7fNnRg8JTYjyupB0l3oB5Cjqr9xJWDiz
kRxkgM7O2SKbHIorQY/qWYEi69k7tfADdBj2eb5JeeRJ8ezAM4SUCwRBBMDorHWYIU8MVkurrShP
nR0f3fakrQsWHde6Nv0vYxzvGk7xTRu0J2swvmDMViAC8W+kjrgE6SWF5u76Lxm8Vt5DUqJptSAp
8TxjW8+MnTWouxTfkJH7m5qsC1Tj92p4Vhp2DmLZRX6fPYbmU96djObgBRvRPJhiC8/i/eLqq4NP
JAW1SwKkTT7I0bUeU4tUpV1X7NM+27M2o6Ik/OgxLIFs+YjuYmevnTva56kNLlCVKB598l5qyn+5
nNgACWXF8yQcOJxt212j8XHwN+Qnor/PlsTUU2ahQNwG5SkSX6XxioasLDd9eKnAcsfD0G4dDpBp
x0BBntfWbDbUtmekhQ7F22zcm1xLcb9CwHR0y0+flOc+eoKNPbZsJPlwHI2ty0Ts3QEy1z+L+7N+
HKrfOTd9AE4Lp0DoNurQDQRlb57tJdCVudBahaxbWCqo/pX3KnxynX3f7Sfy67AVWwOWElAckhTu
CwINvL04+pBHLxhz+hdUDyPBh4gciWbxdpwNd8X9eFhKQLpdxkkXp+c8ojQT0dYuh/hud+5y/tlb
s9y19mGWrxx7TXqsMLMVkb0yxR/DAflEgdVumgKIHTUB83ps79LLhErJ/K2m3+I1/MnlD0vR8NSq
+yjZcQgs1310yNUHp1v6bL15CJZhiN+BPgyyaMYVSt6Nk78xuKLDT4ynKH7oaFH3XlMwqfE7/8QL
eeKteuF+9na1sRf2ZUmoQD9jEY3VbywqQWwSbtah8cHfOmePomTZQeChISNoJ6QmVW2yeqVOzddS
R0a8eL1empbBajtzIylDKuXEcyBsnnbIZvBaFY+aGFY2X/I5ipV8sP278G92wIGB4vJdnB0acupV
XuyNd8AY9Q7cPj7r1z5bs3lKQv/hVfjWoG0Gc4fJiAJnrFw8AHCp+iZ3x7YHlrZW3Y3rAwJ3/A2x
Yjz00/USmrBHcEsMF74eSZwbyo1xjUcdawGFgfS95Hyz4Rq2lZRcboRl9yHVDaEtusE1dpAwXqcm
yqs7/S63swvQiZvqVPoH5Grla7CUSGzwbrFXNbxX767e0qQo/qyNekOfNjEV/o43l/MWORcXBGGd
/a1+xWQelzQKr1Dw1oeAdMppM6EGpmrsLsWV/LNFNqMpNH21223r7bLaOlUEdxCHDXrJJEp23So+
NxAp9lV6d/LdeHAIEXVWBDTAQnOEU2JK6YVIKQS6s147azu/dI/QltUfDxGB4LNEVHQXw/vxWL6D
0vEhsdb97/JFVcv1TDANYoE/vKFlww8AmpY5P73IGD3vagtkY/JD61bJUVzlF5WK/HY0K+JzQBRn
Egd0lxLFTg4wLt4V2mt8Uj1IFzanfkdsFldTday/TUF6yh1POX5UzPPgYDHmwWxtYCp45/xGiUtU
9SpLdh0OGv9uItSTTEvk+iQccllMC1gIVIRkZ9X2WyiVyl40kB7xW3rvzk9LgrK3KbFjkLFUrvlj
/sLg3yGtXFYUKBhEn/DqZOy67+ib1bx13sCJFOWov6J7G9f4D7qBttrgrHNBvhLOIMhimFjmO01m
1WOFMLrbwpBUR+eTaR4+L/vlbhHBh7CiMBBLeWwyEvfNmoSz4G7dPLkf8QeHDaExn8tt8VJ92bAv
ZDyAnsWEK2MTIoiZoZp6OWSvLvsIHxncGjviT/HFJ2B2fzHNLGWoES7WHXa3FPkPrjQkVJ94VcKP
5I98168EwrbPGbWxdyViVZpUl3VuqRWPjrGzARMo6Rv1yYZeYbTzOaR8BnnwyyXtowHu4BbHQBus
7mYqr4lDAhxjvY9/M05B3oUfLPtYAkjFI315NfCP86DCxrEx0RfzqZGfBulgYsrnOkKpdZfw9AD+
5xqlouYD2RAUfctJx4ryM55A5WB0yx9EDtzwT8xAB9/eYQguyi3YlmtuELoMMQHedwvYveI7p9GH
uPfl1wlE5P71uavAWro1nTY0Mns0QqCLp7jeokd6Y9h76q6dZIMKTpRblCc1hhT5awv0qYvNkr/p
7EL7wLvbelB61VZnd3Fh7SXVBfRGuiuee1OPmukKidf0GzIBdovjbVwRgcB1Ns8PgYWv4mpmH0R1
INW16Yfjg2Hy6eWhlXudnxMyUNvxN9afv9s6JXodjokBdJbfQ3aM2+eofi38ieQh+HNORgaqrH0R
FGOvZpIl0T4jVJt0fGxU/SBvcQyTSVQyStvJDtdTafNDbrlo4GqvjU63PbrXnnHH9UmJg6Qfg2+E
wx15eiamuG2eM8mERxw/RnXx2m9FGamkknmOyAMj+6vem0sjbgNQh+qs0weJJ9lpPzuTmInwRfdU
W5So+BmZykOsr25J0Di2bcRcFVtSOz/TTwWKuiTEbZLgHA5/I1SbY3tITIS64OVqojC2ZUyjo8l1
WTpw5aQFGvBRhnBtPdi9GVfXANGB1C16nSZtdp1gUFYtRRDTtu877sgBNyhpIrJBF0UMRNEOayI/
IqTDHRhEWi6RZA95dDEpq6EbwwJujfw3qu3wL/cMXUB/PPaF+Yz70wP5wKNeNuq73BOUaiMDgkxq
3EMDdN9OX0L+xjANA2WgDIbZ89qXocbAitRy0OT2JU9m16+FXXBcp/1Pm1PWG4zdRziC/2ir3Gd9
/5k2yOOtDvmainYZxFVigOjZ8772SjxfTLw+94NN7DjvawnlmIz4Uda4XyNf/kom1FuSosrGyM4h
g5YbSeiCkEgoWg64RIpHMTgPFWpqp8Cr0qRicQNzesmvfvrxmLizuF7JmXC/OtyXaskM4JgpWmx0
sWOu67YhCmagn7YJz4bMHt1qbFhnBrx8JM/UQ0tMSgWIl8d7z4kx7QWkkWcxmdjhwEhexpd5CC51
4Xc0ABPeFU/+e5GVHLMWOU4ZTGeSYXFoFig9IKWiHSikYxx1JRhvWhnHyrdhiVVHzp9OsKr7zLZV
EouL7WTYnszKArEgi1F5+aesCXBBH5kKHucZzsA+nbBqoA/pFDIQDNXZIY7ZDoa61p/eyP6A+mZ0
goQMZYeIDoGuiV6A0AUQyIVgntRYHuuMq6F70Q73X9ei1sQx9VZVEQG9sv0OdPmHmotTU6mPTqRM
q8jYqtjMDjOxF7k1EUcjvL3F7lEPFAmazn1ny730019x9S6ngIJlY4GIASa9Ch2EZt4CCRuYLSn6
yC0ubNe6OKb9BRvpbGtZYvklYCCuPX5EIXgH2JXeaId49SoS1yoIGYIC4nfSOX3GsjAoc+/R9uN7
HHw+t27lN9UmMcSFCumA4EdC5kuYHUP12HNhh628WOUu70enxgeHetUISVYpY4cdxNzA4zu2ni89
EUYn3tPlNxbL31gA/qeBGW984GIMfNN3EOe/gyL4iienOTsZfYcR4Tg4mad6YOsgewAwWeBfmceL
OUU/BFSTbdZVyCO1v/Mtti7PMRtuDhwT5FLFQ/upTP87GJ1rTAnI0nECSO8zeXGXlUP509EqjN+r
0rJH9J++W9OyJDcAAAHsemo/eqbDMNcNV79hzrAKZEuTXg5nUqk9Do6ibUFK8KNxRvIkQ68JIbUU
Jb60LUrWhQQtI4TpLeEKQiNyqtVSfTiUD04jRkrP8dd6LrwvFqcnKSioBwkDqitMmAjb6SipJQjI
tGjb9jXHVVCSxxVA8IYHodil2tT4GS3Flu+Q06NJ/tQpf1sX4LeUPsqTvPwdND4VNJIt0DdIJvHb
l94UAOg1FLMNxCbzyKEbK9zFCMiHGQG3rhd2uSBxdUh/t6O70lP70U/Zh9UE79qy316rzP+TpkP9
IGz3Yjb+R+Tm6CBmJqAh6RG+BNup9O5duFnqLNETY3Lex0XwQyPRV14hlqdL2O6AciwKLB1UQ6Iq
c5QKpAlH+UemSloj4YhzEx2o44xHnc+PUXcsRnc3wDnXUGVi0NU6Wb7dzKGIyI7sU5sw9U/IIGKD
0o3SfXbs+hj0q9FhguwyMW5VcdR2DZBkMurUoA5F6v8ERP67XnkM/wa5ZW1mm1CSigk1yxXpSgr+
Cu2OG50zHOl3WG2CkUCPqCVBJPcQGXiq2KqyYCak6iKIvN+djxXrYMIF8/BDPur5zV+jCDQD5TiT
hh49KEm8jVdUBPV41S7tivsciEUAawgCZ2frNbSr89jpXzE1jL0NEuOh8yM2Hd2rU33IGvKT59qX
P+XrUvZ/qx5bgT6LnOdHmf4hOjczQKtqEzu4JfHwxVm6tU0Gb+3Mj6MG1h1aMCbZ/RotCylHmdO9
TFlcJABEo6FYIVFShwTWCh3yeHe1ozWN24y23Q+8095P6l/DsA/s+C0qrY5QFkR8jt1gRdCCDgmE
O6FArZxk+FawD+9SeFyz5XBq1Efva73m6UQpFtw0htiJfJslIDF8VuAfe19VjIPIBZTANhfgF8xN
2oQVuvKmZcQVDSv6ZKDsNf9GjKiO2WLkjZ2HMkOkYNgEmEY2z6iBg5xuVKJrbFrdWQk8w1wxm9hU
z3hoa8N3oQhHL3qiUQyiYWVGqUDdUMg+2+kHnw5Z28FELhvHphhe43j+TKv5yRuGvybNdtmQnbvQ
RjvFQ8+uOXK1mX76WVE+BgHC69l2CdaZ5/XAzO9a42ucGdvOQSeQ2uwtrpbq3lE8wn1uIE64YAk4
xnhlW4DgODG9zBvvTIUksOJROcKDroVAYjvq7OTnGN8SMavn5Svb71mjymI8NrkNymFqCDOkN9PM
Ae5KMhPKBh29ETg/ITZMo5fZqhTBsNN+tzT38kJSZBEP8qLLZle4nfkyDHV66UT73EdqNOkGD5uL
10/iyTMRU6YYtFe+8ve9E42fqkneOu0VfyP1U1fmzs24pPrCCx5znrS7NrLFysBMM7Wmfx8bmbds
pA4JlTw0IOr/78Xp7fsy4VFu+RnqGbsgAlSl372/pJ63vv5uvCXb/1IJlj9fmcFTFmJhHVQV/+rJ
h67GcHqnDP7ebMD6nQpdjisEst2iNP2jFUWvld9fGF+KU2X73iWvKQ3nXoZQdB0uTXOWB92yTvUp
3T7hKDFOMlNZZYQbC0qyzZPYvZOWftTCQbXUl0Splnpa5ujrmPkcxhkZNNqv00dn6Y6KZvp5Vd5/
WwC7TelTBtXgcp1U6aALMsCwi2HOyArO7s2QVWN5A7PhmMQjQ4ltktfY96cPhDooMWlqNOenKOEI
Vt4wXqPJpI2wk84JDaL9ELUWsPuUapxwKgSzDGhLYyaGjLZem6B3n9LI/RPUbrRvHVLw874FjWh7
8Z06TvBkhGQcwGCg0GUCe7x9dhS9XfMykPAB7p+pnQgnszMJx8MCFrejtZszzvIqUv5FRS9Fk8Oh
jonIHud8NF5Nj/j8zLE2bZKR7oLk60RR3iW05/pcjlODLBDf5tCaxtvMAwrhQ52fXVnQdxB5lNhQ
TCyaalp1tR43RtkPq8EpwLW6pf2jNPp051UlzXQp2QRdENBAleTHcc5eYLnSt6JOxrWeaWYIQyN7
mIoX7ij3PnZb975NQXuJiTvWPcdgGcwapSAvrlhkBUmSbk23Lh6Y47oVisgtkiDx7dHVFKDtOvpl
hGxEVBwTMk+2zoQOpEGFPA12fRbyySL+4bmWTISjICuwXOkuqp9lwDpc2k+3L1ovwN7ZuD/4j2l0
n9AFewOwTfw2pMP04QzxqvFMdfLCno/YsYJm23DAHxt4g9vHQ4KbBdxf9Am4pCfWJXfZOZ2+rN6x
XlXXvslGbjIB/Sl8uZNdWD1lO6OqmDbDuOXAUAExGg4CvUibVEuNwUOuuKRUnR8bg7yApGNA8vpg
9GlgJwe+iNVpavhxUwMsDSe+WPUQX3RdtDhJl2tOjk2xMYfslGHXl3PnkwDTPTl+8RcREEdkkOGw
qMYpfM8ScUVQMT3mkQukYvje6+KS7cfWZLY2Hm6famT2hNIb0UtvdPW563pva8wISBoUgud6AqBs
8wOjxy/MHfPr3FLZkaDz1PnofxT+N+Nr/9rl42lQKt6E/RicBjSyfR2mG5uuBtgTBXq1XCgheIU5
mRmAPTiObrDdlJZ5X6OMyhrL3wUzP5i48l3AGfoOwrL/bocq++2G6l0vQGg1xvjEcWBTuc50MzSX
KWQuUSO7UF+68x6VnL+zRZxz3WtRn0c7ffdHPFFNDprMKuNssb0VTzEg2JC2L55ll8+VhWPaDr3x
mvc2S7GoEMa4cUZrTerPPHowKYCfXrMWfgq7dnuPt9Jau0aX7q0UOEgO0kV6atKBZVvneqzV87T8
C1M9wqXZFjlRDfTb8tIyZO0bZbybrtWcPNkiJln+K7CmhybROYijRtEg0VwVFk0t84iFnxmcGB4P
dmSow+qcMj15PHL2Q+4RzNdnjLDoz1JfMYtM44uWVbXx0YJvYwOBUEdmc6xt8bjEkKa5BMleXlpF
W3kvEbJE+HIvjsG/VkEazJr1Ww5h+WqMUB9K1ruOLPfzJEyqthG0uk4+P49JNB9qhzc3oK96rkLi
oAaZ/xmCv4In4RN6hfTkIay6SyQhBY2sfxFosfIzRYp/F8oHb54a8k/ql8orSbNzGuMz9TX6Bne8
whj9iidZI7lui23satDGWAFHh2rOt02BpicNy4IElAAFy+zme8Pq2axcYKfarNWhjqjImgP6YKq6
jK+cguKR9/9mdZOJsqWLdiUr8CPbBW2OQy5ZUSNrJy2WfEPZ0z71fRTDbYo0O4qoQU1bBq6kp703
Ni8zYcePScbUbrZRtfdqUpxkjIS+ywJN+4zo77GcBae6Qinsmk68HfzWvQZl0ewMxvi7fq5ow5rg
qSYxZxgia0mqckv9cKyxNWZuFjzcXpIO16XscA9kNV2dt3shLYGaZ8ZT5Qen2+8y7IbYKWCYyiKh
djbBQU1pNE+3F8xmFizgYo4HZg+F9RpXi2xJKGqhoR6MrnhTNcObxs1wiJ0QOjRK4OsFk5tlYzex
dWcS4xqjGI3J1ZlUw9oaUkfjzOVWeby53hobrL3jc1x601lZ+VHk1fCY1ACbVdE+BbksDmaIuC5p
fY7zDkF2V24IGmnoZY3Cg5ap+Q13FcY6epOOu9fKV0hck27v9PF40E53rVqq0zq//mXOMHBOdyDw
PDjIkUwVHf0xPEsfSlFiMUakdQ39FJ/ZzPeZud7H1N97kVmTRafsfy/emD/KtCUMUET2jpXwc3BB
zx3PNz8b7IaWaUzf80R7rVJqVbu9fJdLLuNclMM5q/36rSdYmHyyXrTZUVlY1tzlRQ/Zaxh5pGMP
tX90yfI43v5LtMLH5Fam+ykgJ153iITBBv+95GMNo5ek4V/Pt+YHT5wwZu5NX3zJscPsTSord2xk
nJb2H1TEDo09vNTT4JxB3oD9hwWWSGdyaP/zUGEEpt0vddiE834JejKI/hxNcfx3mHiEvpFbuc+C
GQLPC+r45OoE2kYDYpGCwmIWW708WYEtT0TfytPtS53G0a62UrCRvDyr5UWkUQp2F6FeDrNuQOrm
3vdlgQFxWfgCoTySIEBplNd75xjx7iafBfIuh6hvBLjGuBtsvKVEGqbFTFmSKMczxqSRyhkf/5qr
PdRpdYf3n2KSnsf1xiDE1nUUSH1uuI827QHLF+A77VPY982+0n28Ku3xUPpue74Nn5WgdBSxM0tQ
1C9wfEbZ6zIKFz0/3LJ9ikyXajrgJzdoyFecC2jFMYOELpz4vfBS6keYk3cg522JONcRBBKWGjPo
7UuDSPxD32SXsuVNEhXLTLF8auyU///l369hiXXaCpPIJIiFGkhPbcZ0P8+4Xe2hxfq7jE0z+8E9
DzemVyifrrcR/NlER2WSUE702NarBP7iLcXIh/LmoDiWX4txWCxD6lQY3VUj/dy1Wem8uZkcTymd
cmftYmvqYWhF6vMtpxM8YoINte+io9dppuBiAK2Oo5ww0CD64Y+Xd4mHuDtzBQdM0vBgmkJqOAiY
vjNS6i5G2e/bqm4uiUcYe2qHDxTuWUu3kTgWCp2t3z5V80TgdWDVCDfq+mpVqU1xBNHjfBHwJGAo
Mr6qvGj2s+i4BlGJfhZucp6rchu3QYbHLpevkaJG2bG8R9TmIPEhXE6vCIMKW49KtHwJgZOzvy8N
jxwFC/e4kOn4LBwIQpda10Oo8WyqeLAvQ4pFS7cXx085w7yUI18SldkmTvcSOd3OyD3rOnQIicy+
Lnf/njxmz1WHz64Nw/tEC2PlVm207zMTRssATVFVbdwHg2ncG+4QHKa0/t02bCk+c8RLNwHA26aX
ni1lWDiGFc8hwbyRhPpoR6SCB0c3meLH28RZSBJlQXZMLHmszyOf3O3EdqVsEBGMhGWU3lIpwbe0
tcz+CSQIMiVAH+ksfkU1YQeywAE3cxXgLRGN1ntTqVOUFEhz65TyVHTWceqa53yW5H6mNp2ZA42H
5fIl595078OPBzVNUV1HzFm6pLkrJxtoB3P8dZj0GdEhncJDIQjiae0sI+ucJBUaTGA7zTnBh2RD
3onRTxFXyPHbaSBZ22nJYFkmftnOguTz9MfKpb6IGi/D7YOPRfs7F+pi2Y1xElHIjO2gSUQWOhX4
RE3if5OkIhbDKfgRjNPilL19w6pFhnp7tPb/eb5agfzoRYCaqmLELyRZxbNuFmOWRzZSaJ4iUz90
FTllt3nAXYKzXHDydRtF5tlLJ+IdfLhNpxcxPZx1PWyNKLoKzPamdPbUKBfkuLCLVFX+F7Gs3hvM
XmAkib3TOsv49EKzOOfNuJkKMnjyuf7731mwSyQDYdu9xT5Z6znI4DkwWbpSq5Jru7Xwo3curGrB
MBHMdnCycNZtfKeGmW37voV4gPKsNSs1G9au4XI+jrbnrRWWHTdR+OPtdOupFldUDOcQ2j3hqyRX
4xoU3S5K5gs7Znc1Uxw/RcbHEM4hq5lS1KRbxjGcwi8ihFFpZ1H9GFfpgz9SExdxAK+70ftws8UK
3YwPtsnNN+Zp+yVh0XsSN5ixzRfSHtLHGFcYUHAb+DUZD11Nl0M9H+IZXYodOFTimBqBg4LZJL0b
sXL4SGbir5Dl0wsqdMvQHHvyZgeC9JB/m76WryWp7sxU9C8XJvU6CjgWVQm1SWBjKjKZM4rAAc/O
LO6Iwp7Gq8HAHWeKGz1iIrmTZg78aUtK2Sym1BtsgQIZpNq8z1yJKBu652B7A1HBTWid7MQ2T11r
YfQrq2QbAPUspz87Q9i+zkF4UQkmnn9/ClTiY0zy/NpU/L+ZRyq3Wlc5+b7CAI+tkLdteujWdafs
ByDKVWKi+h2ALlf/1ruyQ9R6u+FnrEJHYKBD1PAEVXbkrP9d9o0c13Lq1THBLPFvoSYmiOUzzg63
M6XlB7MplghQ+06PGOdKKxqudYT+0Yr6jzhrFAcWSZRTaBL2bj02qUfnEMggq/iIhD9tR/qQyPJ3
lsU/FAlReDBJLF7U+eh8cg8dx6Nr2+rBD5vw6iJ16IwgfRgnt3gwDa3sPVLn8kirxnjvGHSg/Rtx
6zl5j3T9+u92Jk+ECKmGgue+tGmStNxXDBP0m3JU/zvWTRLCx1j0O8MyKDNO3QwJjYuIB8yMMue6
OQKbnHGFFPumY9C9reVj/zqnRJeO/SMnWv0YsY3cm1NwtBtqEKfM/qRDMiS1eeAeqRt1nyokzGlP
ooG2ucd1VB/cYYaXMTEVa8JDrOUI8qyeqmEKT1Bp1XdekRwH7jfI7kA+sBIKnsiNddTRbL+rxTHj
T4cyTzPydA3zbHYRRkUieMk9QraK/AA5Dn8YTAHQme24b9P2dFsujCw4/zuXnICRHufvZqz67mkq
UVvffm9jj+9THwNYOIOH1AtGdzmXby9+76DmmWgx8FP37b8ziDXZ8D+zwrXd2uKsA54egUco9b+n
+1wM5ADl4UQ9Jk+i0DE/wrDrn+lqv/776Kxhd5ta/zu/zrboNmpURX1WMLij3Ylzt/zlt5d6cNhd
l9JYx0nGM6pFpjoPSfEclhV6M36NxCq5D6P0mvBcvoB81Ju4ham9QRGy83AZAzpwgge8OV/Ak9sj
HIGcKuuQucwfRumKnR1FmHG64lLnUfZoFTp50i2qc3ZlL+3zN+EwXoZZ25Lq3DNMOzDFAESk1or3
vMK44XY51ldDeu3BnSBsSJgb7iOCaKaMFuRR69O/ITuuSBGeuGRrZbwYxewcRVGlbzz0vVU2alrV
KwuuBN/DPtBwrM1sfwa9IF4irwJBFkyWHJykg3it2vu4gmBIp1qesxL1hA91tEnM6inU3XcK23YZ
LKxUjWNmX01DSlUN25ZN9L8XojrEyl/irfyvHD8TFCi70A1gZEik4xQR6akqmvNts+9Q8dyGHFiV
YUO9kN6ZeG72M9jOYuzieZklBoCNZvJ2VP9QAQLvVGFQsrt8KSx5VX08PWjV9TgQJIHoUSMfRrLj
Djpv/N1YFIvHXKpTa8QXIwI5qXTh3+eeaT05onouLW+AKWZ4B/5B3qnE8NBQIRDxYDvrIX+KCK57
CpFR1nMoz4XoNYXtDblHC1PQLBrFaJG02Hbo3kXV6BDtw5Bfzy0I0LqoaJJpQwfWhBxDCuLKX7cr
nMl1JMNDkTOZIvrKFufgcuOE/R9dGvazUWqk/CryNOoL9MQdFOD6dpzPDgErpOkkm6L0UYosRnw7
C5zN7bq0lP8X6hvPflEH+1phuC4o971YgXNyiKgjk73GceGhNnTtxiSmkS4hYyLf0q58WD9b9dSN
MhblataH2/1sTzXi46W0N0zT9KBIkJpjnR/jYRDncEIjU3rMQQXus0OH2tu30Yj+Q6VNd6q3hUmQ
gEpHqHg7/IpLmb5ZGnWSqlMLYh6tzw11DRDfWZNeWp68pe8P9Q9PHv8IWUGnn4RfZ+QjKlBb3QoM
evxQzI+r3MJc3Gq1kVNnPxi6+G1VU8VRwI+GTMPLnKtqh46+3pns46eHBIXuA2AMzyN9lUJNT7YK
YdHrxf8HRb0qFU5K+/YQzYc52RgDNQ1A1ONVNb9DQ+b7djLRWBtI3Go8zdRsImxvq+mSgXhhYrVZ
eE1he9vIsBKaRLIvlvnsyTPEZ5KgRVWZWx9nmhBiNwzunVYddCWzl7xB0RV0z7CqT7mkBIk7lYhN
ci2ehPbRcIZGfx/W/fAAG/zUO+a0a2//VhaIFim/8HZlQn5wK0bkYSn68mwIGAznOIvJP0T0Py+A
TrfgO7f/8iykWrHlXPWIHYFVGRNbb2Es07UlN8WIWGz2qIVhDYd0AJ/m3OUR58psL5LcXw8j3rZm
Wa/aeKT2A5gEIXu1DITGMhDOLd8SVVPjQGS7WHApsIrh7vYbVeqm1zRSlHgZX25fc88MQEMaY+f/
HmB1yQ0xVKAcdhFSBB84uJpxqpSrqKuIWlFgljYq6qK0UBhW4QUQFfV7Fk1XW7jEjBUtpyY4Mx50
QbW3Z+ML8AVbviU2vawU5k+2DqvwsJz++9DywttaE9KoUPjWOZrqBbB7sUOruShF16ql035dGfch
o8zf1Cu+g5bBgoHT241dRlu77ePwa+iHa4b84AuHuHTe3p3uCxhHwNHNYPs1NsSeB7WgNVWE1akc
EpOctwpxt81dE/PosVrWVzffWnRW38+ph8Rt8pM12YjqOcAlCeN2N3nuj4fFjvlKEN3FTbwTbtge
YcSI3tIVjdw+ffC3ASMOpuws0ejeLmrRBuKPvYRuhLl56nmusMkgmIVp7A5G37wZQzZ/G3FWP1WF
RG2xLESZF4tj42+LXi00skJLtMhGDDv3yeoI/B0jy69qGsYHvxoPPfABBQM43TzgmTWTeEG0Yafe
0oRhvvbZA127FGsTFH/jBPQew7D0O68EcHBrUreKPq6epih47ke6IaMRvsILApKQ+hqIm2QFv8r2
BFiMVyItyocuyPvnQcmdM1rm3lxOPYvnyqFx1TF2+dAB0OS1HDqIIIupX3bDWkW3oo3Xvq78XU5i
EO2MNDygIrjL8AAesOBW0LMWvTe0BxR5FF1cwiLKovbYNcF0ardOVhyQwcHTv3j0tpvbX9V0iMjc
iALYqRbxA98I3uviy5p70K6EfzjnxD5GlvSuTVT2NO65HyC96WsNs2KoOCbfdmBbIKST0RXHiIcc
8kaFjC5KlrAIu72BoB5lnEcDgU0VHtY8QxvqVKVW8TA59MbkpGXLPmvvbj9SyaUHI+78rWrTZHeH
EMsotWQ7IxIyVDRB+i3Zb7BD2FGzuDyRw/ppGiDfXiXGc1Q6PE8lu3E5oyMvHfAyeg1lnhGsYadH
ESJBNHPcszru5tdu6miLGexToGznYjr+U444jl70xnrIHSJzb++pyFuCYj02ADYPee+mGLrmZVmV
S6/GWLhk5cjaPEs6wX2VzicqTtC4NgS0GsmmiZCLKqbd95YQVVpo1TElVW5vlA7fVlGP9+ick7ny
SD5ad5ndrHzXaInQtXKck5n+H8bOazmOJM3Sr1LG642e0GJtqi9SS2QiE4q4CYMgQ2sdT7+fB9hE
kd1bMwYyLVSKkO5+/iM2IcY/G78Tcn5RM/VqLVrXHgNFtbKKczx+oGMTJma5RreRu2tktpeh8Rsi
fYFO92JWQV44Zhoq2r6HrdUIG94ybzC9xbzGzGlWjK55KICzBYHE2cI8o11WFGk+JBgJJVzTu6KC
OeuosrstJHAWMbTpOnwL27HNkLOQZ8gtrd6nRU3NvzX2NGcaaSqqtNVVjAsalTKeDJKJAsfjYcJ4
QtPkm1wKSEAVVYqczj4i9KwitwJOfQdUDwvBPbYuhHECVnUM0jvIbtgMmpmmbzLR0vX4E8tUlvat
5ql7w7Qq7BBwcY/qATZsMyob2u/mVNG7eFAtHmy1ASndbHz/xkSS3tOtXiCK8a9RnPGcgSushO95
YSBkM/pwTd8H1YhN/B95cLRdlU0KEcTRtVKOAAQ+9HDdjZJdWkq7NkSh0QqaSirpb9KoMaSUx0db
leJNirKah4JLWp6N71JvRxeMJkh9ttlIEWG1YZ2ch0jddFEePxWNsS4t08MdTrpHTw293CY+uxvr
A88NkHT/FU8SAAX6mnQfoPO5pFOFGaLGQtnhXVfvBzzCF54Oa3OotYuVufY6TXDpH/GzjtL8ObCl
kwtCBmAWXlPF9l8tMmh0FMB6NJJdQsEQpvm7oKesS8MluFDqr6gb5Z2l5RcngVUvZ/emHWBy75jV
xiJzY9GnRr4JiCslPRbGu6gheJYqv7rwMRCAugU4GH1iqeg2kQ/ZO8wzSsbiYVpkvb8xRSmjTvpd
mjgy3Qwch/zCYJxiON7a8TMJFwpS97R2n+qMuWsQuLLn/nEvlahvVhkq6FxWD7I4OYM4TWEof/dF
XW56KdR6o7fwGKKy+BrAmiQZAUXOqOhgWWqvc/ZVDQkGrs8mXTTb0GkNGgrMQ688xzZiEODi4ckY
fDy4bauYT5dVnqfyDWwJ0FB2dSisO4n7/Qaq1W40oATZSYF1DAr1vSaKo2Sudzs6xZTtrJvWQNLd
Nh04XLtrW9s/yG3+1Rx9nOW63FpqMsBoXRfmEtVmdZw6dy1W7eeGJD4dB/Brhrv7pqfnsQqGQj9O
TYpO2u/Ks1x4E7n6wiFaFtAEmqJXrooJRbtjDAvbV3LmEtYMy2qMkGSRrXAozd6FhhEROACJmvJW
ReqJBrmojNvhuXWIg6tCRh+VZG2aLFV2tWye0Wr5R62DXjYdgKxSrGsy0LjbXr9ywd+e4MxnRnWy
rAxRnmjzdChGBycuayqn9G/U7kF3tRwH4aDeqb0N7Eu/WpIHe5FAG5jXUl3t3ArpqpEtO9Wpnj2D
WiYPGeRksWYfvaRr1gaseUNyQfqmnt7g93MdGGqRCsweXJyQJoEPxEGJl4uo0Svxt44fVnJHt2R5
iIPSdR2P1jIbul2j+rfy6K87WZUxq3QJeA+y/QdIMaKHsXuJoAFQMVn3q6+d4z3Iw1tZhl+V3sRT
TYwdeJS7uyQm2RBwCrrIOBhrTXrvZEINeuRWo03nJwX7Z3BslWutxk4vj/PbLo6wWYJwQHXFh10u
GARhP3p7/JJBcAUxUAqq6E5Px0dfQjENf6LERqNj2N+pjG+mh2tzdLBkgGmJI55baI/OCCTBFSqM
WyvKvXvFsWS4nxspdpMXSHyQQlvAdDN7yaNgCTJrzZyiOJV9mj8KdohiOfpxOn8lBtaWRvD3aPbG
Wh8vslPxdKSBZnjII6SR5JVtje65ihTrAgLIx9Zdts4MHBxghY37DrR0HY14JxVOjhdMiV6pigM8
iEfIs7oP0XM6hLJC/x3oGVATjRdYKNIpiKn42vPQkPQIQyUHNoFmJT1VCWLu4mHE1LcZnbPlJZSG
MqyI2lrFqNHOloPl5tvYl7DUbjDQmvrVkY0kkNyJYClpbrozxzdP0qKPgV5UFItBV6U7X8fDV20V
e11Y7SUpMvvkByY51Ak2TuFrmdrd0Sl8wgVKOGMAPvTS4EVj7jwkK88LMJlo7Grv5/TJMhCbcwGV
rJUV/05V6dFBGjr6RqZvIHDB4o9lQhMLni+2TupICWvzQpREf6i89jWvYGBgdDzuwzaU9pq8bTS1
W1HMktF2cFAECij1dXwmvpFvXmSm3iwC0cC2DcPxzO/idSA4Hx1qpbEJ+1fbfKJTZN8NlsdJcI1T
4FJ7kmWp3ORdy3kFRyCxFxPINLOQHYn7HXIGWYNkNblGRO6XB+/AaOy1OWJh2XTysHLtRIENeqc2
MfBxpEYozXFJAQSwTXuRMejGS4MOL/APooupv+/ZKPJNJXNOqaWki04Dt/K4ur3EoWQhmOs+zq/7
rgQKA7Wl0K94VrsyvPIhCLNxI3WIFmGs7fuhcPeB36xDPdu1UIf0jaAwVirXeDuOzknuM9ScUbdq
RIHC8Opy6Skw4p1CqTeZFJ31COHhdLfoeXvulK7fq+RQr+ROxo1SR2zgh/2qAopO5o9eguDfqOP+
1jPjGqocPu5xIe/yLntVOi8+BVi4irjt6YpuiEreGyk13hJ79wwWx8bKxFGrOozKRa8KEERYYtXb
wve6u4ac3UVZtc8WT4BFGvUPaYC176BKySKuQ+GVbJa76VKeGjJPjfNVywhiaiwiUMB4AqfqonmI
JfvrOHacEA2W2ENMKVh0WuQWti31BJKwRFuZ2eF40NRhr+Sj85ATPQt1bFUOaJVEJXMCyEAXHyew
cXR8Y5EYKQ4KbogtgK/kSwAhnritAruUdKxNitpgGUUtWlmfB+1UFEojyE12j5y2Dx08k1OJD/aB
rKsGyy+zJv5CUjsG0gkKUS8bnh3gG7R2q2noIg15Nq8L+p3TI50Ri3XSLetSW+S7SfYwD+XyxoL/
ssVXqzwQZ4SvCRWDApNBA5+ye8aLEPnEgKqquSidrun30+muNDVeYDZpXKX3MDag7KZY9ismWAOx
HCtLrtyNaqKdikMCjuj6Mj5zsGmuVVtaxIFDGo1RPysEHy7sPjYXrto4e1l71kaTPHcXVVcMVLFz
BgRVuorWzKjkWaFR7ljgNhBBGRN4hIyxlhPCjB/IvT1E0K2L2CJpIgk2maD9SY7D4NoKSN/RcJQc
AAIpabTpXsrqctb4JmPk1PkYpho2cm3gDAQ4Hp1v5P0uyS+WBCFxQ+FXwtADyjL4cS9jnm/n0TkP
Sn6NldVb7sthrhveleavEJ2IYF8b40un4RM+ZlJ+O/S+d6Nl0K4/YI+0KXHxlrriOnRZuvLhWD1o
4P6hklNV9P3goLfh8aNAE+koRiUiFkPZ7ne+q7iYsNigxoZW3HDJFdeqVESJFT2cOFOKHHQnKESo
cr26OrTu8D3rSFMZsJ24OL18bySj/DiaEpV4yOhtI4iMsfti0LFre7M95q0tlMZEiHQKDBjJUG5i
gjm69q6B3fk0tiQT9ZC1ZhP5hTNx5+BByZcb4Eg9ZnGqotzbDZADJTfEew7svjAwEiygHEKTtPzG
wYA7GmSQNtECU+FbO3HYnboqGeDD9u4d4AEM9s5Z6Iw2kgn5MxTcH4LG+ehMUFd0jtGNDKHo2nE/
kBOaP3U6XCbUAnQ2LFV0hbWyviS46agRArcwhV/eVJKBiYcTLoJRI5EDtH0V6UiL48Gqd1mOCcXU
ZMIwxNHZ8nGFkWXsKsnqcfHADbRHRlINjUWESYQBhSHw8nHT1T0ZCbbzEEjdE0TmJawAIsp6HATc
aasiK3QaOTo45Jhcfbu79zxsNrCxMa5hEM9jMbLtmxjZrlX12z6VvmotyvWUDgjkEnaohxW3SSsU
qNTBUUKYkNcLItKysShIcZDlrd2HVPdAV2BxRydsiPxjPFrXHKFO2ffDZVCKgxcRY2s0sLfyutNW
Uy841bG0gxpK+iSozJi9+J6/Uz0dY5MgwU25sdsdfZiYAexWgjM9iKu6xvUD25BCEK6qUL2Rvcrc
FjrIl2lB+ZhatTo2b6TOuwko0WIHnkCYFv2q0vOps3TaUlQ0TmlFBxo6srOQpO+xSZ5Z4IwV/oMd
dnWmu2tj+DqarL9mhRFv0xrGtBbK3lOeNEAU+BhKhvNQ6P64c/E5wnWdhKCJOGnRx1wwqHyPbWGF
Bxp8l2rS944ir1mpJhaWGLPfVuqYPWaNFO38qrovHeSR0ahqj01uw9vva5SGsobPkuimTt2G6fko
ORSUx8xPloZvSw9RpYHkq/764+bWMvxjQP+PaErQs7oyXlqislNodP4cDztV2ttoY+tQ/KahDvl/
iLMSW4FOz/7FKm6LkDQdO0BulmDknDZWtBhcsmGnoZ+iJi8l+7BNYQil3J5KFA0LuQ+Krw582dkR
wCa7QCqHlGQgdf3oNmSxRJRw2KmXUKm3ZYkcHKvBYcdduRrtXj+k9MxW08VWlhZJOi08sdH27joF
8wTMwk51FoWQamiHVK8bV6OojmeB+T4dHbMEXo6hzFz0TiTmGnQCJ34s0E7+gQSZkG3h2JN0NT2v
q5Dg5Q/EO3MCChdGrd3DYq9mIRGqQC7KTeVJ1hY6XgvAiG4KTZ4Ys8CyS1BTB2BQdues5CIlXkGN
o0Pfp/pGxbTyBB14WGIaF+yj/FxKvnGJfKroVm3fKGqN0ar1VqYqCWs9dudJiSFPZ6IGDhx7YQ/m
sFaT+jag7LCZKrEQ1rZlcetI/RlPxeG5DIoH7N0O9Ljyr2qew82MDGjbRcJIDSOl0ojcezSHlPd7
dwd+iBKrs5pdNaQpfcysxCGYsoNDpHAyGsmTi2ZM9uJD7cDCKVoLmQRaylXe5MMzQvmyhUDtRsAf
IfrAdTe20q0XAl9m5rJqDGmZa65N1ZNQnzHBRbdRSv3clS16vbygFEUvyrvN7xwy7Pd4s+qz1nQ4
poVQxORXzRuSN61BGguxRUijyXjjQRrupkthJF5ib2qU5pWxj089cAG5IcGhqCqMKiYMvxt9aQci
SfiJm7QrEwzpR1MN0zOZj5zWAsdFBH1T14H2O4EOo8EByikplyZ9Isg7VB6wtTyOWMXsZK+BVh3k
LhILfIanogjgY7b1Q3lR+y0yXNl8Msc4uuSOEV6ItLkVGHoyBBlmp4W7rW2f45AqRENp7aOHfeqQ
+Gc3vJW8JDg1I4q+OCJaIdDrzZjn2tzWoNM4lt9eUYhUFKBQqMUKfe7pKv94vFEAhsEMZYZG5A4x
dnuW/H7bRXp4WwXlUiO/8zS9BDAqa4uQ1wpofJlIvb+q4eOu+rFudraVZ9suI/DIQX0EaXI4TOOM
rHA3aSYVR6pljLnkgV564ulbvaRu2Fatf68QealAcGk1NQOzosdmqJJD9FgNcjGkGNnpbrxG76ip
JX7dhYx4ftAhELRSu24luOdBhaOybBXUKDshPEn8KHn00+zsNH5EHG+1ChRY83kQavdRjsmT28ew
C/GN9pCqPqIiSBaFTgUncezbwKHAMyFKuuNQs/VgHMHMYmCgQVL3XHk70DLzifg/py2STzqJ0l64
QGeBf5e2yr1ujdUmDaDEzCGTJsN92Xrq2bONM5oQeaLuQ0K6IRRmESmVdumhXGwovYabWnOBP+GI
51S+lgwC6oVfSfbFi2vSbJwOiheiyplvY8wx6CA4jean8yoxnYcKW6JGJCNWVn5vOrZyNDJNw/03
sKxdF/W3Cr5dNyWutLWkePB9fDzXVGA+x8H8vKSaDELzOgQ9Ehp8JSaMG2UUjn8pUQWDXmMn1oEU
+YFjHf1Ay48/hm2Wpe6Gyn5wnM57rIy8XzCapFmtCHMcxhGX7bpiqImiapvw8GY4AYG4dCi/EU0T
FgQjF8VeiZRjpslED6qIOQlj23Qjvq0GCVe4zDsY0yc42IoqQshoKrLQchkq/gUWBnIA++0dT0wJ
raxstAdZxCZCowFhd4Zg4cB95qajZ9n7cbPQE3U4fNx7E41oU8dUBJwm92/jFkJmynhwDjw/4lqg
ocjNZfnSh66/S5v0MUpHf+sW4St741+hEtWzNlTwLjGt/MECb172Ug+vvaUvIDc1QchqiNTEHoyr
WZ1j0ePLCfvaSTb5kl0ZXGxig0RbY7SyfoBsUN1aflIupSR4t1GsXmj5qQ5qcrzGC5R2Nc3cfR2Y
wwKjNuo0BvkkSpuMjB4q0iKqYtxDL8RiavSf/HBM3nQne/UCnUNhCib3ILfkI1VJuW+KSD+EtbxX
OjJLEPWVrzal3sSPv2tRYT3qsE6MNDS/WYP8ICoOhDza0TYJ8tsY635vdoRr3zKu4kClMM0XSklL
gNIae0l8FueKqAkirYlI1xsFN7QtAWVrmKlyrDl3bkE2m5ZTuRyryNxD3Cq2fRnbj20XQVjWPf9Z
bqRk5yi4ubeNQo5G2wi+kq5grRpkR3D0cJHIFPC5D0Lie8s7WziXtmWiLPVebYk2UPyVqZOUVWJz
71b41DU4IByI35HbAL6G3wEzfFzEtmXhga0kaIO89l6jer7XcnQQpCijAa6LY9C67SmuAtzqUmn8
0fUoJSiiU8kO3RMoKYGPa/SseKqBNJGUFmSbRoUP2shq8KR2NlBUnERHpw3GRyyLgTnpOTM8X7RC
/dF5zcGsc4OyOdKQKKJaBmnnKlvIQzKIpHe2I6e7UgfvqltPh8CSWVhzokgRc22SpIc0Qo3A0NR4
yGCRLkydKuOQdQFGMXCCXITlum1JP3696euHTAzV1QAyp6ZwYiIGLGlwlYPGvurktgY+Y6K0jJ4k
I+qPPtHAgYqmQ/OpNHsaOL/W4LaV+GTxlakrYd3KDTENn0IyxxHBZBjNJIF36mW1P7ZUvshiT8rD
Bwjhxi/RRCesDSsjOy/e602ibbKwbPaavZaHpltWAn3k+axRK24+4G38PrGhwKOm6uneYnQVaI18
MnTnYaSE+uBbdrdX0B6gYe5PpdQ0dxFsIyy4ivHRixwsGNgWU1nGjr0nwfisIN84Xgpls9JWVPOV
r1EAHNsk8mHw6q+j4CF2mgINEFfRXW9V7R0KlpcaeubSiivE+EYjPfQdzvUU3C8toSXQ7JFXlbV6
S0tP1EEWU11PquBWwqHURYXFdd6U2BNm6tLlQ1uz6WHtJNto6nooToATdonDhmo54clJSjQvYfxU
vYO39ccYQsYHDqONMbKWJDOOgAOEqdSZtFUoyC2iDg2iD9945Qj1n28ZGa4qLS1SVKrYi3rehYbh
le4YQv6q6M8muq84iomK4/AZAoUL1ei7HKHsyIJOWfTxcJkKlWMdODdxnH2l9NIdpM6iWE6eeGLg
oNoO+tx1W3MbQ9bdokMnRXHcABKA+edUz8s2adcThDwSx9I2MpXAOMJEqu7btRVb/TzLItxX+zR7
63BicUs/eXCb6onYjXFmtGp0Dm0pOCJ+M+dYahv6q4edTkrzRrAFeTl2oRVHwmGqh7Cszr5cwcsV
c7FMAK3Wxzt9UIslD8WYRhrjRCmTr26fKffQgep1TT0vdpRklQTY1/uk8Q2Un4lw7u8JUXtxVOEO
BVOlau8RCVFGT+aZ03FzIteH5RP3awnnFM11OfIEDGvzbhce+gUhLwtMaKo17tEL9yvGCyGY9Kzf
ZPNXfRlskovmL8zv4HNna2VsgmV2lG6SOQLRfb5Xt/m++4oc2z1EazIcZpiGLaJNvqIXsEB1dlw7
S1wK1/rWPoA3LbjrZtVMn+tzYjdXDT8gKGdEs2Dbv/LowKItx5AMU+gBf8Bl+aZQ9k/WLM4GZPNz
+TYiVArfIWMWPNjHYYfrxZKWZR2sgoW6KY/qBuD+FJwQZS26W/cb/NFsj9h4TtLsXr3J9hhLbvoz
0soTlEJR3sbSwd8aV+VEFrV2HXbWCUu+O1IuttZsmBszDCPILao2jDPnziI/Dq/Ik8/5vf+cH33M
/ovZsB/4Vmn73dk2e38Ni2ClzeQ1j9z2Tb9lbF0Db2APUQDBzaKH7Hv0IO+8m/LQLXHUWsLyXbUH
ZeWfRRn9Ip3wk7tap2Gnr52rhJExYXnpoV+1K44BZXOMympnFh/KJ+0UHsbTeCLDdcVzjnrxjOH1
EuIKu+Rv9TXK1ANqw1t9B7VmUW7xg8Nrh3TcMZjFd+OKEspJextJJ0+W2C7diYQRZ9Z8Ry6U8BvV
HYrnLcrWdXwoltImY8+kFZnSFD18LEeRoGHaMNNvkldzSXLOyuS7w3myr3bKNluKX1Eshx0gGPZw
0FsX/WLkj7vq3duXZ3enHby9t1cOhGOtCOmDNgHQ8SA94dixIyZw522yG8zk1ox6V/1KX+vrlsNQ
LnLCsfJFveIbj+YxPvjbaknE0nfxo+Wdf4dCbjV8hzJUPGhvyhPGR8pTcFM8qLvoBi32grVz7DcP
KCpu2Vdz3SxxQHyyTmJRD/NxhtVW9OKclCdz3XOYrJO5tm/jbbvoliOJVvnWXQPv8kE0n8t60XGh
kEQyLxcP0YywKP6LGQoW/K6PV5rRVbUUf2LjgqMDLD97oOyzVrb6MX7irEkrSp0Le05dDwLt12yv
nI336BER8N7ZjFf73r2nDLqoF8GDcx38OfmeBwvcJyd2eG4yGJtxvQA23xp8NMEfc/7P3qd/9g1i
to3znr1S6DlKB6qRWyi3/FSbewMy9lz8LJ29xf0c7QydubfmO8IJ9o9B4vf8YN9KV+VNuhK1xVXB
YVPexqfkYfpj54/iG8Xfw7u18FbdLJ3TL5/J/EHbWHDl7eGIb8b76mTuk1WjaHj9KzhANQXZ8Hlr
XHTg4iV4LLBli+1LiYlpndg1Kato4miiNlzce3Npz+0l3fKNvSQbZPku7krLwG5oJrIUMGeYsZOk
L87Mm2JfbMS92LBvyWz/hNfyrF64nEf7NnnovkvXo9gV7vUDZoi37VP7lB64ybhNeQRV1Dafuh3Z
9ZxN4nRvSShxv/ncYPJ6PClXQg4OynW8jjxJqp20qfkmzs1KXuOBsuSG2GJHcDa21ha/tKNxbjbu
jY7k/2gtjK2xNUl/WFAiNrb8ak2bWe/+sdpDud872/g+Pnb7bkOGygpJyorQeA4miOIcT2MOY7su
b/NduvOQF0FtKFHHNS080My8GRO13Sp1c1VCsNhOt2GXldZj4eDAUqYkYI4AmHglME6gCSAZpZPm
BM7svvzxX//87/966/+v9y07ZzHWVWn1z/9m/i3LhxILr/q32X/eZQn/pvf83ObXd/zzGLwBeGXf
67/dav0tu3lJvlW/byR+zc9P5tt//LrFS/3yy8wyrYN6uG2+lcPlW9XE9fQr2A+x5f925R/fpk+5
G/Jvf355I22iFp/mBVn65ceq7fufX1Rdnw7Ux3ESn/9jpdiBP7/cp0H97f2Pa/1Sf6v+7X3fYCz/
+UUyzX9Q2ibAx9EdVbEt48sf3TexBmHnP3QwGce0DNVRHdP58kdKL83/84ul/IM6oaWZmgrdmndU
GU5YvMX+h6OphuI4impRMVetL//a+V9O4udJ/SNtknOGg0D15xdNYW/yj5Mt9o5BFZ8uO6aiqRaa
KFu1Wf/2cglSj82V/0NcHMOWLjK+FfhKTLWqHrbcIvdHKiBCsYjOU10kY4ntpqhkyRjEfKydEL1p
bRxTF///vnf6qGnj//RexXkJvIz4qDYv9tOLHccgap/zDuXVPXzVH6unFdOy0ANx+rGhhBsWJg2b
Cc35fJkGwJ+zgZ5IeyBjB0L3o5fHkD9Nx5uTQqI9AvzIy67zrbVqFvqjatXvESSCk0cBQ/Fxe7bK
cAWDYHg28mKe1orz2EI4MZywxkZZtkYCctzR3Q+iGDxNmaI2nLqeSSS1WDPNR65C77slvw4y/1K3
wFXqUsN03hbClT5WrGKl6LZCciTzPnYguCLJrzAkQows9PRAQg/YnHjxXWynYpmM5N9WTLPTixmU
2QEAiqTuaRJXIjEAm9bFfS/RMSf2xvNIsOq10b4JqxImT+7aUCyZGvseKZdDVz5X1lmlVQ+OXEhn
iFARmUs+6fEIM25a8eJKES9WMcyMPGUAUjO6zMG3cLrOC8+BbFLfKF493kwcfiUjIF5tsTaebBd8
L++O2OrcF0lCBoMPqHKZRAG9j2/Bv2TC7EcLyhXgniqWTS/iXsGBLcTwWiwzR9W7/N2bJr1xbLQb
rcxAD3tqDNAlm2Hf2dFfX6ZluWrhj/FzxbQMTe/9j3NuazdD2G50pYtPpRb4V9eVjHWlU7wtddO/
YmChzNqu6heh2tVrrNW0vaKozS63unZjKwUeVz2Woak9ZhdoSNrckCL/MYLhPOt6p93naUFoKCWj
ObYU4cM0Ff+cqtCPfyz7nIIko4pIBhO30DKYK1ZqQGRz6WNO88RVGGvAdm/TKqCW7egTIlZ1/tVC
+4aypC02WBkQwlRBJ25xzn73+25ZF37yXLt4MPgw+I9GTTSWp5G96NYDkFqj01PKXVBCjRIfMcJu
tsoF4dYf/OxmIkkPgildWPhvA5vkmCazorQRsXHfsIaUSoJxC/IfGJQWbvyshkmHHsYRboXMpmjh
/XlmjdJOa7Jnbk926OfsBNJVI3FtkPg/QPJJ+RfSNnrIg7N6qXUE4EwLP9aHlYitTmBCJAajH2Jd
8A2XQhs+15sEIfA40a4SrF0gIcfjA6lBmP8XgQcd0/aw6CK2CjthIxrOKLOQ3ImXVF/wjuCvS7we
JKUox7Wrs2mPrqWnCE/3xwtuMzdTZ+pQJm9B5236kNRbo4JFkBZrXMTc/fQyMUsmjsk0i1MFD5PP
eU7gyR1TOjclbLq6VRJ0EDoOApYxPgEcH6YKnR+MV300gsfEdrqlbLjhIRtLageO82PTNh0PGBdl
j39pCn+0Nn9tXRRF+611cdAD6I5h6o5p0mDJovX5S+tiKUkAO8C3v0UmWQyBE9E7VJ0g38FHzvB1
VJmfJn+f/33Tv8z/2+Tv762GMUIKRq6Aro3yfVN4l8IY+lMSBOF91mG0UzHYJfWHfFYkgNMLWU46
zzCqi+hhP5YnaiboE2ITW7yjl0p3OW33+baf7/hcbqggxBiT/a++o0jLY5F26XWwS2oAbdbdBmpZ
Hlz4PgsDcO7Fi9qd15PylTh4letUhgBx7PylBZX1opcqoRxSBxlCM/SJD5KUbBPyNmHuXnGwS88S
KhoswJqjN1jN04Dv1WY0TX2pWHXzlLYUJJOy8k+JQUpK6UFOVUpFeEyjIW7daqATDs+dcI7hmkTF
2RLLKxtnbzkZ4WUHRvo4goxPyxsntMhBDHGsTyL/WalP3dBbTy5Clk3blPpyWuy1+rYO8+Dec+x6
X+t4oridFzxrhPH+D1efrf5+9VmWxhNP12yNHg6X4q9X3xhqdmXKZvAeKpFGLDJNVyhH47OOr8S8
G1T6DHh3XZoRFFhwfvBX+EH2GKtBQ9EnPQ7csIDAIpBdUGNKTY7Q/UHwnKamZRKMJmB6b/Pb8mkL
Ki09jkLivZ+rQ7M4l1rJEf8PHzctk6twnfvNrUWxbtk3TXeQ68Q4RCVF7yQbvacagylLlN8N14Dc
p8uP06aqr//YtB3Vv2yagXW9U086h3miPJouQKKSw14u/drDvlCCLZanZ7vpttySqy4kBQcOXQhC
C4kOc08BooupX9f+vp3UBytixv9tu8yuFBxMGh2TcUHBE0LszxcnV7ahZpbbz0XT1Oe2EZaeh2nW
NLJD3SfuJogGknc/N/l877TMyNKT2sX9Znrr58f9/jZ43xcpUomhyhCIj/FwR+NJKJetlE/mQBRn
UNvdq5fXxxGDJxIM0cQHgdRg3AJaWBtOeVEC7PslI71XcFk6qcKr5+fcVPPEk/VebTF4m1TwYt00
N1Xpf275v3rfKL7h56d8fp/HN0xzP9d9fp9Y9zn38/sMJNnbKA/gxAsdu517WK4alEMTS/eO07Jp
6vMlmlZ4sU7Zov+x3X/a2O9dd/P3d7Jh/nojM3ZCIaZbqmrIqmPjrPXrjZzjpWRx9drvkhcrhgSi
iLfcNKTIFJxBIcxOMxHBtUYu3eWBSVY0ocmJReBG6B1Nkwr6/OcsyjD6E2GHP4NYC/Zd3mKhs4AV
uDHGQj1oJGNuKkHtN8SUJpZNU9Oyz7VZjmz0c7tpCmn8RUnHAGkVQZOWrvarD6cVIZWeKIzTioxa
O8OJfy2bNkF2R79GrMA3WvDCBUlDEQunj5m2njZ0osGZ/f0xtqx/P8YaRmqOhu+xIwaWvx7j3keU
CQ1aeg9C+VqPJY4tBDgeqwhv2OmpSbfrrUk1QDM0u8fi53Kb5dXP5e0YQDEp1EF00956OIN/2X5a
rnnWGzS5oHQuDj6DIFyCujtJEKcb9WNKLEM8UmBrQ6oCZgUyG4oHx7R6epnu9Glq2pAeCHZfms4n
Tgs/PtxWXIINsG1cSBni4QKh3SxFKb2fSJd4xMtrnwjZDw6mnNrxLU7dH3MIPQ1cCb18hqlQtg+M
55HIcCrhxj4ukDB3apfP6yBK3gpOEQ4q/XPCUGT5uYVpUD/ZVa1tbtHZEcOHHAId/8/5XPsfelzm
v59Fi8EhyjtHN2yVMf2vZ9Ez2kCSyeJ6N9KamBRBN544x9OLWQUcxWmyFnJ/M/eWWh1Uu89FRcrt
FQfoMMfAQDUslCVRhcu45ldHXQiJ1UlNLJYHoR4TcqaA/f+6YnoXDjKMbFX8lxsK5fDrAiu+kdEv
LgI1eSr6QNkaQqVR9U110sSUWJ7pCPQ+to1CPTrhf7xvdfiVo5pBsbeCfdnl2r0WDfZZrJskYD/X
VUIQpuvdXZZBW8pUqdhWXR7up6mwG35M4SD5Y+pz7eeU11nhPlKrcv33d5gm7iC+B1xNQC0GSZyy
okEL1gAVdDgHv0Et3TD2AbxpDCldBJDGXMMSjh78OreyCAqabV26kXGGJsYEXROdoeyVD59buJI+
0hdQewjKLg4dKmrYoO8RpPv++Io/sneYKIWGnBS7TqydZqcXMvdeB5MEY1/QCD7fj5N5lGFlgo9b
t//73VV/RZbE7uqyBtnXtHXVsizzt75/4qrJ0HiYwH5cAFpOl4tx3LKJFeeo/j/KzqypcaTr1r9I
EZqHW8/Y2ICBAupG0dSgeZ71678n0/XiKrpPd5wbhXKQqgBbytx7r2cF+DWIx5t8xsknm+zvQXDn
8uGX2PO0D6hf3RcqRCLkdsZ2QkcT4ldA4cVv7eu44acQeOvlv/8k7t9eP5Zum64FkcaCSG/JP+xv
u5jWBnMwJbn/DSnCStMc/NmvYnFbc39pxyvL1wjZYruIhy1zPqnK5cTYDR2SXUJqXslJo5Cey5nX
6XKmbMpbuqV1l+q4J0VxO50A4JAGaf20O+EKJXqoAZ1Q74tuB87LJhiwEEl5durYivxvnAAkyQGH
jPusRdPpMvzrLhoBkUVdZ7BngjWSEWSqF8FSXEBWkqfy0KDcwYzxglNQhSb1t8nXaZMYCVXXOyj4
CZQlt5Ndl1O/i3gjOgaViaJCosnzaVOy/OT/DuRD9smDxSZ5XMhTd3BuS5XqejtsSdBd58izEADV
5Q6y6ZWWd4l9/xH6/mMfa/ztE8AH2bVNeDSqRyDXVP98rIbwCNJ4UnFebvO5MddO6W3qcFKOqVvd
l8rY38jWpcvRfDw48m5aBQbuvPC6RFvMloc4iab94NQ3U+4qRyMLrX47ecVvt5EDcm5k6+jxigGw
blnHS1Qn6F70/FzgKQGb/RboPJUxdWDcI+Ctvg5+GSxTfDEeVaRba6rg/GNVqvGNHlHu4tqhcUxY
7kKhjetHBMSUklFT+VXcMUwcOPf1remDYXGNsN6aCuYrEl5pqgibRrC7UZ/56xlS2p4qGf9ezkhr
ezilcRxfhBYSISOJMo582wwVuHXLwDLlOiIVGbJZINdZGUGfL/PBaB4AVS1SENWPEDfCR33o9BWV
pNDTRN/HjHbEkJUi1nMlyrMsSmY2OjZyK6n5ln0RvKFN5bFrc2SsKPho58RYHuRE2ad4yMolvEcO
XO+VyZBTDsgN8WG7N6sQOYJAWQYjkSxx5ghypNAQH7SKQrg/++UMOSiulFOvF1niylpc+XFbOUP2
y2l6NF5uK7s+Xf7nbRuv+I/VtmZ+itpQD+epJvtmAjd8QA3306c98GY4NWWrvCdNsm4lHlWp3Wql
FR3FBeLVf10EuL03ntyvsiPKS0IfcjEwZQbGA/P8a77sk1fO0Tye+m98kJj6273+vP/lH41i56fD
AywZs+YhE4feOYeqWd1fluxi3U7s5NoT4BJ6X8a3ZqdjIMGHIxEwWE9BT9aYBcWXvmc95rONEXwF
qkyOjlDQHsUFOHFQSCcuIFTOBcO8SJsm38qtheLhQcIborgUMiPBwg4p1bA8EoSpEObpZVSmTK6j
MikiR1UxWd7qOqolav5cwMi/mcvxpz/pGRUkYX45UBb7fS4RAsguOdi5aX8T6/XPTGvye5xnZsrh
dIOfJCuwyosN5GZiORr3DQAGgB13FSKqg0ON5Npq/OBr4yjYGIbG6zxTuBFUxRb7HEpEILM99pUR
PmrJuPaCFqm26BqjsWB1XFJzZsU84rpBX3tth85GiSiqFTU7ktPpiLPSCgC9UUt8cx0YExScFUo0
Oe3aL2/Stbnw5vbcOzlAkBc3e1VhlRhh13NAeEVYKmEzhWr7XlXsbxJtM/XofBzNmrZ2WU6vmKHf
2Z07UJYe/sf3wCH59tt6zXQIZ6qmqZqW5pBvMz4vYLrBd2u1msf3sSZFo0Irx8bRNkfryAL7obAy
svROa/40+tA7zMDOHom3Nzswr8NSNuWhL58or6vOsqGjAl+xRPQ3shlquXUMYutBtiSso4/8n0la
dQe9V8oL6VuGG6cJ96VhUA6ydQkypi5m9xQCJkuC5+YlkGnI8KPX+evKo8wF6bFYPWceG1WU/upK
LphxLvq96U0YRrUOJT6Obh2NtHiUWRl5KJPsHreoEr9sdkM+dKF1ajhYewkUE8lD+zofrJ+xpILY
3JvxaKzkWQYw9qmaqIwRATbZb06JiSGk7z61bvm5H103b8MYRsOgqYH/H0twzRJr7OsaXPxNbce0
DZV6ZNMwCUz/+SJ3K71pp8amZmICNJf7Pua2WXeKx4kyJCSn4zEQkAx5VsBLv7Hr5sQmsbH2crJo
XuhBnnHGFck5eohyd6XnhfsWPszRiWd77UAAeWQd5S3qKMK6LhsPCXp63q+gJZw+0b87E8XKuWqd
dIK5R0keRJY2kRDkhVTNKiWYdjrlVEajPXbmLZBqfRFSjxb90ElJU/EsFAFioXU9SE2LxDNf+3pg
gqqGK4ije8DKeLu354J6udyvd5k+Gi8GSNYVVDUKGFLFeGlhmPg6RjtdOg1nMK4HHoHJl9KhVntO
bvmvJLfyTB5cYGSoTPr2UDSptpN9tdeT2tMDdXvZi5MxfErLxt9ed+9yw39tyt263Mx/zJVdcoat
lGvfQpwqXSSuh1k4S2RptsuylsJeI6Bs6zp6aeNwBIDAnwFzwY+dbYTieVYdDdGSXS1vnYPajkfZ
4hnzq78vVMo0YpXi+Y8+OYXk21etw5lhIDhfv8eGmiNxGG2YLzb75nIK3jKDOjyCztOhwNjmRYPi
KfsL3y8o5I/jNYHU8M0oAJhktuYB88ztB81sn23Rj3ySNLM3+lswyTnZvynEisGHpTAd+nGwH6Fy
R8/w1WXE0Gw02ZCBP1j4oRiRjVRMC/rfpsG5qmJs5f99cwT4629fKZ6NbPMcV2flYNuftrWjMeSl
B5D2PQv5vjjwY27lQXFnKvgnMNPXPjMEJUtRD4Qe2ZmjPb/lm2d9XCW7PzXlfEtla5hm/EggfB+B
jE37uPeIaIsDitSlabISuXbZUQMMiur+XaUX5mVaaNjYUaiNu5R9BoSplUUhzUb1XPhm1KnfaGPl
PVW2gjm2Ae5QNsvZrCG8uCGrTkbjKSeRW0BOlM3OtbA3VWFhiMEknIunwLpcKHsyu9/5cezcB170
LVbB9mQ22YIOJOJC5i4nQQD71CepYGyBf5937VPwAMJrTyRJP13XUfp/sAYdSzUleOuSLPnS9L2w
MA15pQD2P9ozQOXUStQ3FYydqnX29z+nJg5vH1NMtaq+x39oHLYwuhxSZn14csUBcE9xC/QVbUYK
2MaqqNWSo7IN9OdEeAnLR5jj6kL2eb0Vnmolaanlhrn/23WVojtbYCfNbRWG1LvO7VdZVh3bLNPM
jIibbNblAPI9CfO1bDZ6Gq0Nd8CtXNRgx6kfLnUgWAfZDJTq1bHC7s4Oau1LCIHHNXBZ8EG1QVq0
Hierio4lqEz5FpNdJFUPbG+EGAxFY5CY5wvqVK7HNZS+eN8Qyr0u1K+rcjmqV4RtPy3XFZSGN6MW
uXtvhq8MBGKK91Vk3qCWwwNTR/BQTg2F/xyCrGwOsjkXScHTzltdu+SZnCZnyKY8qK2DCYWvNXgD
x2hHApgIug8Ltyii6NUuKH2L5mk+Up3tf/Gmu9Dpo1dwIGi+/ZxyPtEER25CbVWzG9ks2vzQ5xgH
xbBF/Mb+K9Emyv9sf9yDxMme2zA9SDyL7I9EvwAc/1O/QzJkHykGVBBRFDPaXrKWTZnMlmlsOXDN
d1/7urndoUm6URoVPx1IWhtefirVCjSvB++jCegJrX1lRpREMyVg64swXJyi8ImP8Ln8sjKOiP+r
dTCaOYb0gFxGdmGLYBiqN/aN8zIKbf/Qkxh4pnicLztCUDNRzG2sp+2mQSb/VunmMeLN/uiaoXe5
nKje3y7POmUl+1kqmWCZKYquXODjH3UrBkTeRZw5xl72sRLQ7ppZ4+9AFcuUO9Igw9+4XZDcOd1z
NPqOuyAGxeaALPFqjJAjSpaC7MNkg9ST8+x1xR/Tcus1Gdj5gJxWvAdzOs+S6615OUIw3Yg2eKyF
j6pXUVA8nStRtEIx/d2/vyE068/AJ3kbAlbUttmEPwHAsav8c9HlZEpe9Xlffi19s19mrL9gaAlB
jCGxz5dz2wc62Dsl5n2hjWxDDl0myKHLobbKbTxQSE/WGnpllqeXPFApmlDeU0SaKgj0wi63hdKk
iJWoYbN7pMRyFOhk8QDIayMLT2Qhijzrmg7JbBfdXPuvNSzD/wblfFnMcp3mqdiezc25gKA2o858
TuJx7SCRetW1lO9UBHZbYpy8YR7hro/hKfGGyzRldvpjNir6Ui54WF2oG9/SoktiU/ZdV0Kf0iTX
yZ+WU5+a1zvznsI8T2RgrzfVx/62NWL3zhvbk0woZ9FAhXsyvJi18K2O0/bWUxLvVgmmcK0gP3/F
FeYUNeTXYMwT2c+DNjj7vEsXWtlWd6bF2nfQqTUX7CqjAWbQTEhAZFNOAykw3JZanwP8nlCBkl25
v36WUdE+9+UILFV+mA27HHdGxh5XTpGHVkBEQrt4Bo2p/uKgia7rXHnPy5dGsYrL/cCVRUt0ahTc
CsErKQREJhC11lL6Kg8Q07+i+5uwI0cNiy2Ae+8nr7Ihr4F7Bt6v9RqqnJjwT/cZ80T9jyWWJco9
/9i16Lahe0RlqA4DQvO3XUsyJk3mh0X5tQ31bC+BOKlAiI8CMJ6w+VgB/sqblez8p2E5gNTrDbVx
eZAbzda76+ygP8tGguh8pftYoMimMnbaUfXH82WTmyTqj6pwglskddZu0qxo6Y8j0JjYg2lmVCVi
qnqyd1XcvURsfdboUqm8EuQbyxw0h2i5gSjWjPeyTyJ34kkhwedXW9maJ1wxKZKkKG3oS56ARYHN
VO575oMbYpQsMJaZTuRBTexwLXfLPiSbByoQYEoEw6OcUZs4fhR5WtzIZuXY7n4QgR7Z1Az8F6sk
GrYp3qS3WI2sWlZLJ7uciKFXoMuo81SHddDhJxS6XW6v5BBIh69e6Zq7CenhMgiCcFdMeb8KxlE7
h4izVjPBnXOQTKgTxVks+gDg6UdFLtudRFjrmRE1EGl4bwktmxS0SQ2+7GfTdy9bc6SuKUDwDq6d
OPez0r/JR0dTBPOmL9GOafUQwLQHuh/m/gMMoOYoaw1bPU9uQg+1hS0e6fKgZP5DkjjNUbauM2St
orzq4x5yRhSM08LgG7+4Phflw04HU3xsMSb9s6BPNp1eD4+EqmTj+siUz0c55nffrw9LeVaZaHXd
2j6Jl1XpxsmtQap8z76RKibUtkdVK6hyAgNNvC+M+KVa8RdcJPtF1lbFX8AB7r3U9H/a7XufTzbl
KzCACko/v2N9+TW3vfwtSOxgmRPv3pc6G2rJi72620UWBhC5ljy4SW4IShnWLdK/JXcf7ZA1YK8C
QFyQL4Ot2OuYnX+E5sY83SC/OvIpeHCD0Pz2cZIG8aUn/t+JGGo1504J++Rgo0Y/KmGDrAxzhhn/
ZAWti+j0NEpvV1Xrl5h5ONFDFFvWvoRCsQi7Vk2XDUCclaIm3kYuDnj6oEme7mArbSsKD2+vz0WH
38aG9R66PLle6JtzC1dj7WjUxw5Rkj4x/1Xzze69i+xs0WvE+tEmNntHLY11VZNCcLJmIWcUnRat
2rpOjlnXOSfbh0KFTle/UdyCly64uEPJzvVQi4NsXg91pW4HIw1vrl2dnQxbUpvR/EWrm25LemdN
8C086aSR70eSpvcuXhJsqWZn2ztCdAoXqt+ElY2OWgybYmI0hjE7j4DMdBVv3SgFhNEb3hZLsnmv
ZTnypqTVNp1W8+Ex0ew3lo9WwrG+jbOV/ygTZBke9ZeLOZh2SlWP74lCEYzeNT5aZZPCvb6oHwsk
ZJ6u2w9p41aPRdxFa7VLko0cNKIWRZnibeSg7AoEQaUlIHkjmwqm1QcrAAicDUlbEqdB/hEb6RFr
HLxoLQqpN1WDKUiUkfwLU5KBqmmTMZSnslMeEjF8OVN1TFvKnFTjdY5s8rhFyGSOyj7xQ90B5l9H
+zCKX8di9O5QPXu4jHJW6ZGyVJMSdZpoDkkx7vw6UBbsXpxl4kc8VlyoRLpO4mR0Xspe9w/BCEYl
J8RTZWY8f5lx8OaDqwOKEIdAeQb0598rBJ3PwPjGgzbVX6/jRm2666EcdVzPmK6rzV9uMcYsFBwq
A7e4HpIXDMq/WiuzV56tF7fRoDonTZsGjBBIgv/DDOwBtc1Qmq8G27NzQPzTYJPxLFuxFfzWEmOs
NKgVEDMLTVlfW2JswsngB2pgivWLLr7vKHa8fN+qlKD/SCT0slyXFeN50x8wPdjwJcUpUxhyWi6k
vHrun3yl6c9gA2+QqCpfTEwiAdSk2kLadsbl4GzjKizXchSWbwNfoaQsvKSCR95aL9L0HnnPb5uD
fuiLbe1TIiC/8XFgYBAbJMAwE9e4HWf93GUOrvD5FKVr1O4jCT1g6PJAuuw0gjldtz5wblkNU2Oj
zS68JXgvFn+XznSyim2vk0nzg5hXmA08ONKT/L40+pwaZmW4w31J9ly7r1NDzcru5UCaaaOYqjqK
t73A76JC1dfEyBuc9+z0R0NVoFb4P5zMhf9ut+2zlXpoLbRuvh1LTTsAB0MIyyJRwRSAyiEjjfae
PffPauDU+z4AdfbRb45GDJi3eM+CzDjz8oHPjrxfRlpw01160VCeZSv2nVet9/1LXEYnCLrsgeHt
5WAftEg/lTndymZk2O02jhx9Je9mTzWyUQA7C8vFWbTXipiQJrCr2a+tW9Uks1JjEbgY/DZ857v3
0GtJ8GwavMBKPTM2alRUx0lkuNhNb5taib47qYG3HaiBR4BqyrYLp2lHaVN/hs/WoUxjSpwQbaF8
5ysKLv4iPY6Vs45++d+3Y+Y/LCax/XI0l1oU24Il9+duzKAgN9C8Mv0aYd9t9xWKZeE7mEA82pdN
gpUy+Y6LDWHpNBoP/bTDIoApcmCGiP7pqlERqn+vVR4tu0eAvXRHL0sWJkjW/52QWs8eDDXQ10Sj
yAg7wkJTHvzMqjaFpf41K0pzyAMHzavugG1SxUFOkU0zb7lOnl4v/u0aeZ9xqt/+/deF38vnxbfD
ewjZFgXsJuVxn39fTa024ZAZw5ve5yi1Ay1eGII1IYET8qwE8zEvIrU915ET38i+SCwqBoT684I8
QLN1FCNeyM4uidxjphvObdKD7fSLgM2ord19OsNwQL/0jR9n///zBr3etFYAiFnkKS0quRewReOD
3BbLZmDGyUEmJmUzMcf4t6YcvU6+XtsWPdblf06+NoMG8GiYKv5SHTXn1gX0fudOyS4TiXx5IF6P
L55nYOIpcv3p7OV3toNuWVer9zqZlAXF5e0DAhsE4AmbyBDOF/sCdJXYBMDKgmHFX/s7viwKLooj
mCWNR7JdNphljWn+Gkw88uEKaVvZzEc4yYWTP+Q6yThK/k6GZ2SvEZCiXSgY9ZdmPM8Le/Cn4xD3
0xecUeNszl+HNM8PhumKTza3RiIC5xRa8V6OwgNZevhkPmOHMrKd4H8gb6YCotjI/8GlaXpPhdvn
D52XV+emt/DZCPHssuLopqOudVWPjkVKo/Tvo1gUNydV9M6X4y1yC+PRUGPjxo4gjDRWXH91nXel
Bcv96UK/017+/fOv258//4Zj27pD5ZOlq7rpytqY36qfgBV3WBDb2Rd7ZC3yBT88ExJpDDgvSFdd
32FqYRv+IeyrBygPJm5/tGQ/mTX8i69tZFBE3qnf2w2Dmd1MdsweLzSLbOnoHTJnf25ujN4az1Vl
l/eF3S2DGgqE7MqLEaW4AuNKNuWAqXuPdt1RrysuclBV3WIM8Cxb8jD6MEFTn6hKT6023pgIzkAl
Odui86mli6m/ZJEZLmu1TW8lNX+MqEpwIShRAhncVLEDf6jvrVZUwwBAF3b18kt8+crLrzIMjK1p
1ocA6soC0lS2jQV5zyTpdTmUiakvzNRKfxsIxRR5hSOukJMxEHjXDB9sqVcibLz64V2dm2o5Itsk
el2E067zbSw9KvU9jEmVUT0JRPanOIBsXvsirE8oYsL2kRCC5HteQwatHlSHhjjdInTzcI90R/kS
xP5Xk2f/nWx1LY6Xhfuc6X72gLPGHWknBYvecDyoqhkta8EmQV0WbcHUrZuBktczyqn8zLMavhd/
kDBRwZ3GHKpwwIqwjKuD7ANQuS3abNr6cdkfoFV1AEan/uBJH8NrW55d57hitmyy7TuFBJn1Xhsx
lRabuJDgBbBP6A6iskIWTsgzM+zw0S08JAJTybyAUPJ1nlUg3WuUeGZ5oGF7GeEna0NXWRuiKQ9q
G1h3uVk+iDLh/VRbkQMmJ/GPdS9wt39Miyuc5C+yRnX2zUPS1OGdPOAim5zc6V42iAYSdiay/KXo
hFU95FxzIUccbA9Xmolvpmx6fJgObhsfeeKAImqcRVoM6b1slXaSkb+IxNMoPstDlpLimlsqcq59
OBGxli8xwIIddczr6Xvj98DK7NKVLYkui5X5txY5t0uryXT9OUn838Z61GwrQq/ZKijteW8BmNvL
s3bA6/fah4AWksaAHj/q0mrvWG65NwoNuIntdDnFr/Jcg+uI13uaLwDJ6TduNU03+J3gw4nH/LZS
Jv/U4cWyVkh1nousjFZmjqcfDhDOwh/IW4x99ANwS/zNwsmlKUeQljEoJbOP2HQ0NY49SZAJ3G13
m1WK+44D3E/fbt3X3Cu8hVlqGQAWaKgYrZn/Ec37m+QagL2rsnnkocrDlOFP5VWJ7Yf5UDXOc4jh
zEK+eoeyq6AMxelehq9HBYkxHLB0L1+9cjSLml+jqpb+Gr1eK0d1a7zp9KJ8+Kfr5e3kBaFOabhV
1xCX82qkrqUNgcP+qfuwO+r42QzjbXIJYrmxN9yakJuW7JeH57L262Xg2cOzyaYdfw+wo/qdaUbl
y+xGGFo6uCbKJpFCSOGBMfGQZNQOBN6ignA1t1rxYlnFEjxkuu2sFqoMTLodoq1qa/W6/dzN1llu
BKd2DhculeqP8WBZuyZQq23Qxs6z0hvnCI0b1tOhuTPGaq82Rf5mKdT7I3HXjqaR64fQ0621V9j9
l6yxv8go98fUrMHESk51eh/BtZgKx+kFWz1lhdTVOWJ7YM4rLUX0FhfdofVC1nTdFLhHnRTs0WgH
913P5rPNl/JdNaofTjjabwZg1YWHQ9QLckO0rFAln0cH9Uzm6d1jGufTquoIUqhK26/dKjTv8lzp
N9SFhie/LlWMk8z21gbFu9OV0dt7rpPtDaUYcTgc1IMLMXY32ag4vaiItt1YOqcyBmFpu9N8r1MV
Sgpw6M55XKSrOHLbp6bW2cvr+QBczYKgkY0QVBwlpWpiwGlqnl/5SepvLACOzlw5P6wh25hdEe4D
kjY7SNa4gJl5ejcVU/WQl9X7GBvamxaY6qoJtGqfNChYtXRYyH48jpxtTW3bZgwc9S0MrB1w5vBp
6O4wj0huZm+KdyUadyRuTbQkqZV8M6tuEVZJ92Oq8HbDfql8jvw02GC+axzaKg+ObmBl61Stgpdk
sL8M3tz9UJJ40+HJubGLWN9N7GmWhZF056zwsbrq1P7gULvNAzEoAZCE5WOTxTwuQyN7t6p5o5V1
e0gK0MFOUrpg9RTncpBNm2wcaxArXMkBzdHwgZenahZzKiddTj1xOe64+SGJfruNnOxGLb5OapHe
gJlsVuMALdxXI33f2bkOrt/Nnih4BKKHa9QPI3wDBDp/AxQbLMc6Vx/0as5xNjLdnamAdVRCKtwD
cP3vTVAv5TW56/7sdLV4LjMz2XR89A6WgaRe0XKHgvVwJBxdq7wW42zP0/BRooEp8yQQLVYpsr/u
5sdr17WfrOSjbA2+jiYpjZrLPf6fffIm8l8Y+/Q1MygTsCPXWqHyCp66vmpOMGDudSUOn2SXbbV7
fBumO1V0uR5oTIuK+60cjC03o5yMZIBsevpEPM7emo4aN8tm7NfoIk9GOrd3Nq4dj20YHQLcLMi9
9emu0vCi6EVUC807CCycPO4qw+ge9Q5K0ce0bqLSMvNejMQB+0SYLoPPjjm6cP7B7/vXQTazBJD6
aFn5ivCRce9rRXAfR3s01cQrZZcyWF8N1Wt/9YFhn1aUAUBNEhewyij/S2ehf6pTdFH6uFR5klrl
y6lp6qcCnAq/KYzHc/2ZDCfJmA3P2nI/zLgjEHd7qASDdPYgzrntr5YYu7bEmJzZitf6+MfMv18n
Z4IlNJ4//oWP66JEqbfYJcwLv/dJp/jdQHrFu1WbnppJ155OskceJoqi8EbD7ujTQGOn7AJkoNh1
M0CZ+OGEiUUhu0i58QUvThb+jbIlD2aDWx4PinqpWSGMyr51u2XvudM2zDHboW4J8Wbn3TnYpu0j
I36QpgOyS55hbdKvumBWLm4EcoDoVr3Js2A6xV6zNrNZvw/EqnXKqnJlJ0pF2UluPYZarB5YPySL
KdPfa+K8T5Hm/phbPXyutX7YTLmv7TU/gbFowlzT06C5KYvBWxONQhLWWmenzMrHpMy3SWYXL3Y+
xLdWR2xQNkfqFXlqWXCxBJZwmnXYP9reLsrupGCZsyImBWl4Lmy+5oNVnIJ6PWsNpaCNotywlMB6
LUO9vAWL+pelF/iAJ327JjLtPnelfpbI4qwnhTICQXykNMjepQaZ9H+YQXSzWLW+pm9RYGmbuWxJ
auhZdmQPXK6zUgXVpbTf0Qn4P3T9rWs7+KNIwvEHduqArVOJh5iTWvdDWuAZRaRkTc299aqWyiYc
reybpqS/ZvC/V/dC8wkFifRVU2JTFmYJS3BR8ktIHWpezV5ZLylyoeY0Al99uJTI+WEXYFA43uLr
WOEbShalVRqEvE0MzWoa9J+BZp4IMyfvNaLsRU8p7ItbVvmSRWnyNPWRtvL5YbBg9NpNTun40Qqz
aTe2lLJMUR8KEH2xK9zCPRJuTDdxDcuBvxg0DYOEMkxmu9mwBp+PRjWhBNKxgAtUZXpNRt4B5egR
M/fr44jaZiH7Tb+ZVwZGLDfyiTRW2Kd+TFOTCjaceIIpGOquitb6NQ1QOSt37yev9uTF5FcI/aJ+
C+BUrFPbDW/buKpPqZZAfkYf+46beRqo9rdIVYvl3CYelVGevm/aGhSVrVcvSZGdMjuxv2Vp+iNX
hvrJqaryv5a+1idlAY8qDwmcDg3TRQCHTvHP2GM74s+DUm16plrHO9fmF9foePDCOdlbPTi9JE2q
tyyKy4WttN1dP1TGAw5kMFHoh/m/7qdhJVxtlkY5JjdyIyKbEEV/b8pRu2gPFfhYb3ZTLNoxGw7r
sTyndYIdJtGONyObHyJZl+u5N6XlVD8bu/zLAJP6oqAbxYRWy25I/vxs20bFV7AhedOBEg+d/NyA
enqsRX9IMT4UaQPDqtsq9os7/JZ+7fyLZFY3w1zg1SVetjIuQIJrPEZ6CS8sdcx2axVqvqgsI4ZH
KZysUfw7x8nFlvUSTHdgYVIt3d86cR6wQFLH4Va2/QBTGTi5HVmJEZfdPwfkFBusMKttMbH16nGd
AZbE0OL+4jkq1DOdPYJLp0tBNPAQlk4KG8QdVmif1aPrtNXaUcVmSFVL2C3R+B2y/iLSA+un41bn
2HeVV0gQFn7YtXY/Qxng+a8Ri/u4PPKpGZOX85u7XG5bgfmzjvrzbEzBXWf6w86BwHnXICtYFIGd
v9Z4EGHoZGdbpW6gsjn2W+ebw31UzdGjhxZXdk9e7oIQbWAziYvyid2fqdf+rRmq7QssXNPws1ev
KO0DWeJ6KZujMj2iNruLBckpr/2TE1vVUzC0KR5RRr+S/UEe3FFUVz0ZLeBjb9Zw3i03ZtuyBGcl
f0vx+O+Hax9KxWFtFrhJySnXAdmkUnRYo9BzVoIavhr1LH3wqtxbs9xQeVFG/TaKM9wlqqm4SVgW
7jMqFw4GX9CdEXcdcJcMam7QI5mI52w9ZfF4TlPPX5Ygx5+TtvAXo6Z1r2rYYHKLy+Ffui9ywGXx
oy6bzZT4friYra1rUYuK0NRfdHgkBQu1IAnjO+03POwfDQwA4589xRQ3MmM2NuQF/C55UKVPgRvt
fZ5vD3KMjM5lzBCeA8X/xmRO7u/XeQlGL/2Qw4MV6gHPjGyKSr1wJyswETUbOIfAKZRSgzZwlI05
pCWlrnwiu0dPDW5Yxgc/EardhH4RvREL0XhQjMkp9VKo3DCJNlmsO49uTRY7gqnzI8Yiw4V9gTOB
uphBKZ9dbS62LYuB/RjAuQoq1puVnk5vRRUcIg/ueaMmBrY6xAcIfAb4+a0zvD1+KmX7VpBcfnG6
pFxVGLPcGU457WZDL28MH1h0Ap75AOIm2qRhox2MWouOalsB5R7D5MUY0i8AHLofVLlgg2aGf00J
wJXSnsJ7hBE8aao83AV1b4DkBkpbTbr17gxfWTKDgE1zYzhGUqZgj+VwEPnJQegV5MD0cWZq0wiY
opgX6mTZ9/3QvtWlN7727jRtHLjyW1PUZbX4/MG79p6mdKhu0TVFS7U1o9euiClX4+Oxk01vro9d
Ewzn2m/bB4yIH3UxyyuMdJe1EzQh0SR4R+RTCb/l1tCdyCfwqygRI12LpOZocsg0R8TyxSpOHqau
Xymwwu5ky8mdaFenwFaLwjikyYjgInC8rVk2PBnUVFk1miAr27iIYyg/fG2D8iHm0xEsSmWdJEkR
LnIcWiejD97bWYMWAIb8WZ1Pl4WBknzjQf3Fb03jpWy1eddlebiWTc/ru6Wi8E27jPJjDXlgn/49
kG7/7d1nGwYBYp0Kfs1T/ybN14YZbbtdKU+Dl2vUNhnGcqrm/k7FXn6Pl56/QRxcPPkFyxJTz5zv
JXWBQcuX+Dp3QsV7MyUnlgVMj8r8qazCFO9dw75Oz1RQYvLWOJXE+8tccWtLqEkaLBKXF4U9tG/h
/pYeWiK+P+pW249dkXxtG5zaojbOsSWr9V3BvmMXFFp8j6EAazClCL5mCOgDFuXyon5wEqKg1GnM
1E3o4klQAuF+cvBM1EV2PoRU9pQMJH/FE0SOfbSmZP48Jq6jysX5Dx4QJXN/ZvJchD+mAUJEpZxO
hYnzSfxD+AZjv5JEkPROSbopKV9Sy19QYpZsKRRrDq46oESWp3VHOrIVh8tIbk4exHXRThsykfPk
LoPMopLUno+yzkWWw8izTzUxn5rDYE0gKVrb3CGWAurU9T0L8N59dPBU2eRu3x00pXJuW6x01w28
jmcYM/9H23ktN45kafiJEAFvbgl6kfJVKvUNoiy8Nwng6fdDUl3UaKZ7e2JjbxDIzJMJlooEEuf8
JiSVzR88r05ooVg/5KRciZnkJP1WNXjnl5PaNORnGbnGJyer2Opnd7peRT96ITau3vIrqcPStyfA
MLD7vjqdPX/xtK714bJYj+qUQgJPY/vcJaaCo0eqHlI1RewUuMDWnIVy9CLzcxSQJcsA2ZxI0Xk3
4EOTrZLP4rmAE8ezUkw/kZxOOpMvCHg88B5D8kmknrWJveZtEonw+DKJ19b696RJIgUaNNaaTI8v
k5LlSstr0+VKga6IZzWwKZEAANoNppdvCoCd8ee5C7/CCdNOwkiT41wlHptdsoxtwF62Hcdwby45
yNrA0cOqJ++Sg0QXbLW8b36qMmstVPCbiqLZX6rhV4vA+B9d3yEgTD5l71pYUtNdG0l5H5rplxyf
LHTtYKa3rf6C/mRwK7vkQTa9PNuSeE9OH/rNVtf9PsdBs0DmvMfiJFp8SKRFlzy7HmRfGmLWkhYn
7lDuwHub+lSkC+A4C7DhWkq7DnZsK90t7JO+IJ7l6NSr1qnxnsJmbA96nhpY6HlbinT2kzo60UMT
iadsIYGVZuvttTy118qMw73SI+RUVk2xF+Tf1/JXq7kTRjvYrF6acjS3UU3Wpp1Vdb+s5dVsBKi/
JY1j00VTSbRzDf7zMSh/GJODXPHiTCM3uJG2jR21xt562fPqrt3NZOf1YU1ymu1MiiyfwIGRSkkE
upqtGm+ZIbZxUXTCyzZ/subkff/MWx9mwPnTEm/1ufeKP3k2gfDPOzi2KaoRpvxEcV4d2Pq7a2EM
6t5eXAqKPJpXede55y6Nyk9KF27ke+ZU9NUhJz/si1Tvn6YxQrTXNZKtLBTiwmys8tT0TtLnqkju
K1WbPoM+e77s28F6GevZwA+MvbFzzINeObsYEK2DpKu/WF16Hy65ziGpjjYe2K9IyicAxb34rg7i
4OApbbuLQ898zAq0/F2wKj86fWum7a8CrsNrUT6SDC4hEf55oigfe94PFaAXktX7GIyznVcVcp8s
OYB9WWpEDunW5etUtJSM9FgLt3J0gCZZl9M318Hpj3f1gP9O38vK7jaLnfTUW2WMaF7rvPZ4ibRZ
p33PS3yEPC2dHzI2SQABMa/JYuF9yrvhWUY0ecwLa5x96qqs3vVuER+0rK8f+yX5JiMcdAcqa5jO
Ffe0NWL5yIUsB6FCplGjXFu7WoR4emondDq24We9k3zKx/gWW8X6Xj58SlpMqO7l13gZu7Y6I3zX
+j0vCPgi/v3T31Odf3/+L3AbKj8ahbp/F1gyLKVVkHeenmfv2Cia6A9xDibJ88xhPZQJEtoTxAh5
FvYBL0AmHCcsVgIFLBneNX2BlhDkFHj45CZuanN0qZ6rz6mTehubW9VOeubYQUFWuEZaRYKMk0Vi
qisRPaohrMUoJd3Y3Fk/O9hXFG6q38mWGo4ro0ie05isjWYXwZH7Nj6rhWO9wrj+4QCUe6i8VrlN
Zwxdchhmt5On1OQgxoeoG1rIf/0PC4nh14YEGtiFYXpJjD72cT/GsTkUt2UCCz123fK28Zxgn2ii
PTS8nea8Q26mvh6eRl3FCDru/9BmfXia6kL38f4Mt7ZHVaHiWfcD4++Vwd9un2qJsq+D7tvUIOCX
m5hd14iNr4WG0aLGr73QK+fFnMxgBx242Nl11T9EdnXOgPK+ZrmxlnUltYNBh3NkdO8k9YNQouQw
jrF9ExRwUeSBxycIxbJGJ2/hCS28quGX0HneUqGJa+9LVAYopBpqc+M6U3dHSYxHaR9PG8Ma622T
BuZdw93JFwFGZK4AUbCCtY0UVJ86j26gYnTVz181ADOrssKkMXCqiheeaVuq7ktkFcM3F8/zVS0a
hOexz93Zjar53AHEi2dj6tuY0fA9hA7fhLWIVr3xPBSm98tarM3sYt9RnV9PDowFzN79rsOUSmCf
skvNzrspx3bc265yDOay2GgTLPasHVYq6OqXuegRjgcXty2DnjfworvTK/B7LaDDb1jZ3rsUW39S
ciJn43h+GETuFjZId8T5Aig3bD8C/qQFFtM8QFvITmMYJQ/yUNeqdqOkQPiWrlRRGj/OXWuD0Z52
Fs4E/0BUX0a3uq/tonoGlfusNV52h/qV+qlUtM9lqDm3elK158lq7iECAOnPk4RXuJ+J2hcnNQ4f
cWKaDqGTx5joxqV5UkhAe5s5svNXYZM1rnq12cqmMtl3bsXroa0P4ra3u3EVKkXxaipJvG7UPrrR
Pexgut4F/4w0mWTQRB5nNWJbaRWFu3wSb/1yMCWJSbpmCZFtJMz+UJyyWGMk+onKSHFXZ8kndift
7TQm/JJmoR2FaIfPqsudGmh4viNJ8oPnrnjI3cE4j6OztzIzin307EjomUDQl0F1CsTDMDoOJl7p
N2qMRAgUEg5ejNjZpR0jZbyaYE2ugrEYNhWZ5c9sY/oN0Hsea0vTNmyMCj2tPxQIa2MfWU2+6Fpc
6HvbKG4up47Z85rEjsvF6I/eNOQB5eqKH4nbSkTesWin+3pKrDs373a8feJ9YvwohcYOL+m+CdMa
7ucur3y9dLEQj1/nBqBvwpvO1CftL2E+CdcRn9o08k51MMMdrjNoFSkG133CLR3txWCvijhfVfyc
73Olr+6L5cwxtfucm/6N7JKDQ9nmOyGMEB9gIgA35beK1nxLKQmXrWM9N6k6HERr4yiyNJ04nMm8
pV8TpbCfEYUWj3lf4sVIqyphbMbhgJmEOiqneTmAJns7y1IDY7jI/nrtuoZdYz0YxZQ2uPrvmY7d
3oDi/VUHlXsca5x93T7woISO+T42tfAs4rjdRY2R3lJKnLZGZdR3s9s4Gy9H2kOI8N7jybwv8zK/
QUi6O0b8/Pd9XLonfHKDrT6p891Yd+UmAPzx2M+YTGWmUJ+r7KFpLFAH7pzj6JQk+8FsmkMSet3d
FPcxea+sedWD4ow1rvMzzcAWaEX7R9L0hg9SD7oVZdc9QCp1P1R96telDt2OLOpBs1lNWMryyBC4
ijuG9tXmxUJXG/unW+VPGnsIvyUriM2RskFcpPplQiqLuBe+hpgr+yJKy3uriPt9M3W3Lj+lXaq7
YjdaYGVUxyW3YEf6i2q133Q7T34V9hmUJgIL/JjvbWrPr06E4Fg9aO0jci/9ts668uSOzY2XUBMM
QqW9h2HU+0VLJaAuRz8qG2y6Il6zvII9CaJmxRZ6IfYys2GddXAk68gT2hdTTGdyIC6FSk/jlr1t
Vbv+GmOQvhGuWh9JUzqPRSt+wq3gRknVnjfi1n7I2z65MeIQecB8mG5zb3l9saxviVaF0DK6aa9F
Xb+zQ7ZICHQ99FMRfveAya20Ip8ep9wUIMwbddsUQ/9CeoICCREYwgEwrcv8QRdtCQ6g3asONunO
7NkYMyXlif/LdDepnX3nmbW3jsWiVjQm3n7S4+lUVMDxx9gLni3TbO+dZjymMFOFIbDVotwb4ux+
jtG/3FFB7jYS3IU3YLm2RVwfJPSrR5EepIjboWkE9Kvt3VWPGO2zis33oxqUpEw768ZqcM8xzEEc
+l7DM8jVileIGD+puuBO70HtKI3oR7zcc63Uwz1EqfxYJw87eap9GOJh2o1DWjyGOrblatm3322v
QYW1134qlCxqNXY+1SoKeZqWvrpTg6FMYXj3+XKAYI+TSMIXNbAVXVmRCNLWc+NUmyhovHsZ6Hm2
uXMT01td+xD2gt9icWNZVpFhmTXa9/jJLx2XxfDa3YWgGgYxv0xKGG3csirOSkgCEH4g++fByE5e
4v3hpIZ3jg3er6P2aTaM2Ndn/TS3Hiz3Jjg6i4NiBUHFnxFGB3qCm4GXtfqhGLLprloO8b6Y8mLL
y3G8r3hTWJt2r7+gU/vVaMbxF/W5GaQyGxXetrGKy1dt55UbQe6b22UWzkcF/+nIVKyHkfvIXp2U
ZJ3VtvbJTkJnH6RKgUZqwe9Vy74AhMnWs4ujs6FW02kOQI/khuVsE9sY0QNKy62rTvi31D1GJZTk
nqzSyfey73rQWvfPkNbVyas5wL/YjSAl2bYvbivaVeGY8ecBNf71kFvGfepFvKKChQDPvUuMGYoA
hATwPeiwCh1bqjnuzqIxeAUkQ/WUU2daQcrGPnTp03LDXg0zpuSA/+4TI3Z+UovCvsLvgtB9DA12
ybGuflUVZTqCPJ2PpgLTZBUgeh1PS2qiVgQbwfSL0sbZq1CxPB6AAy3AZZcEeHQElT7cwGe0/XR0
m40Nht6KYgqS+KGe1GosDvFc8HuoVGVdO7NOac8LHidHPCKFeIYbHUaIAykkWNJ+F2hN+UA+DUqy
UhcrReugjdvsmqDUNp/sckrOI3kNUiFdg49o6d56KT58UWs/zxNsHujgfzLEnUUt5koFq3mLW9cD
BWBJEJcDSd0Gt131XTbsKFI3pSPSteM0832KNNbK0LoRZoIx31/6UPvY6ZkL9mIJkQO8LaCRoqAB
Q08lksUSsmADrPTAJDynPvV99naWYWi4Qe/TQuZLtB11WGIup9yJ+F5l6rDF6wBZvMXpVlGhduea
F5zlga+Bd+hhWhloi5ytxuYBkCcPXa2k/Py5LbKDdR7w0kUchb/MwWos50H2dW551NN2xtfP1RGY
gtnVZzZV+BHtQxXj4LKebqk6GffqNKHCGUThQ8Sn3k3OlO0VXi1rPZxho01LCuEOBOt6sFSTxzTI
Ta/S4eIk5usAqe8cDT+Q16TQ2k/43rkkbqs4dY5t0LIXW860FPmcS6dsy0Pn3FLlnbZDH2P/bauU
KCqYkELJXoM0Sv/ABWJRRFG6z9zvNb9LgvAJLEq8MZMmuLNVvhRx+pWXKwrweCrd6L3Fo2VpyoPw
dFC1lkd2AF4bQ/ro2MdCrBWR6fdG+xibLcRG1UZ6JeAPjCQCkteq12AMZuu4PM2aEvvVTD7ATK0M
g3fFwFueQx1BCWS31W+1UH3ra7q+p2Cj46aZNeYlTmjaLQU9+5SWlretkgUn7mjmscPeceUhPv6s
RXb7KFqxUlHWfTadYeOlqvKwbNSDvtVeDBCrJxIEwaVpVThhJ5NItrleJQ0CvliXVPg27JBgyqjF
lt/dIClvkkKII7813L46c3ywUNLwJy+bd5YXuDdpo3yOEjwOBQxJs2/a53CaGhyPXEhPnXZbhUrz
7BkCO3vExbnD0sQ+J9hpA6mZoAturRJQFdSt4Baj0h8aXrMvYZ40h1iNqAh5Yfpiw5bZmKKN93IU
RgTSjZFZgV5hFH8QRKZT5Ul1TfWR5wcwFrpHZ4C3GJXYovKieeMoM4DBwTL2ltFma1REbBhTaYtg
E+gxeOD2p5xUAsYjrorHIk1rUrVdVfJ4V1LHIsUSId8ITHQj5+KgGe4qDcPjy9we0BlPe/J8SzA7
vBbLepDxcjQdyP2Z01xfmsC0eGBNo7qVwYXIqG+OJuKdy3XVMC02TU9i7DJ3HAOcu0p1J4ONodPX
DdbBl9HMbnv0LfJ6f5kbCwpvAyUh+U9IMb/2qbCmO1yU9pbjDXcDngXbPJ4xKktvQJ/Ez0rrD5oq
nhXNGZ7zZvwMi8o7l2Yx7usB8qZijOIOF9yDFQ8e3CEFp1nZ12lf6xk9tUvXgFjBrUmxOVArBIoT
3pgBmkdHV7jiTsYXTZyheVLEO7cY/dwpBFs8LDKBVGc3YQjxG9bb94Lk1NeqivQVKA/rLg+sZB+P
7rHr5vy+t9JPvZqGL/CRcakzNWS0vTF8adIOXzGMdLdyFPBA61Mj9I5ytDSbp7wth/sQZ+/P/de2
zsO9HpXquhJWg2KI3axbeKu7NqHIiRkJMkheha3LJrGcP0+z5dTU8lr33wW8OzVzrdqmE+mD0HoM
IGF+tvnnUZAFxovB7meDb9tDkJVH2VIsYd4l4fQoW8lcoIBZiO+y1fCPhr4d15Rb6+jz3KAd5I7U
6OSqSTcb2wBkyjqxFeNuCtS3g6kcHEWEd9duNvzVMQvCTzLo2p+ZvbaJJirFHwawclZXdQBb4Bos
Q8hH8K6Djpn4fblg4IXRajTtE3z4bSy66dWd7WA9d4CaJ61Qz6pOugvs9NpF6wX+e4Mp6MJ2lwcM
sd7OMsNy+XkXPMMdjGvkqPb7LCsxjh4HCCUfBmSwHBW9Er4bheyDb44tWrIS5F4vq7atu8raGeBe
D6mYBMs0F0fkwt4OCVuFY7Yc5Nl14Bp3HfgQ9w9CrsvPAOLTlVz/Ok82rzHXK/2DkA9LXef+5af8
y6tdP8E15MPybbgA8z4Mf7jSdZnrh/mwzDXkv/t7/OUyf38lOU1+Sm2Y6m0fxY/Xf4Lsvzb/8hJ/
GXId+PCH+O+Xuv4zPix1/YP9V1f78An+q7l//3f5y6X+/pMi79CwOzRKH4EQtnbx8jOUh79pvxui
FMWsInPfZl3avZmWl1Uu7cuEd9P+4xVkp1zq/ay//kTXq15jVOrO8+Y68n6l/+v1eZnh1VuYCbvz
6xUvq16uc73u+97/63UvV3z/L5FX7+BAWLUYtterXj/Vh75r8+MH/cspcuDdR78uIUey5b/8Q58c
+Ad9/yDkv18KTH2/nrBmWpnJ1N72Y+RsGhDxvmxGwyIZYBYtyB1GwWhZvlq7wVpx2xKj4BY3xrbx
2FEuwzJwnEIwcYBXTpDUm6NedqO5lsPhsDHNzDuD+YVBJ7uG2ctuao9dYKVX+k6fDGdtUlTy4f35
lBmAXi4+excXPmnIJy334Owh6SlPrXFOFf9qxKc7bxOvXVcPvyAwElSO2+xrELfKwUTy2S/yPN1R
kyIfpeYltuLq3qyL7haxpeJRIftysrzuXo7JqJpf7tazm3ENLbx4lGF6ijdDRLLlKEPw42aLVLA1
ZVUZkFUlGC4zASy4XEQO/MOr6+5w71h6QBL1P1zZm1Be0oNvYWGQgcMu/TyDxMI1G+2Ps2zjEhr5
Y+a9DV8HzN8htqkQUo6ElOJtmpwrDzLO+72KVafRtjQh72oVjBajSagCyFN5IEuISOm1/S4odd0z
6Mtp924OyNM/w9/1lpGWuf5oqAKZPiTcseezbwctdm7lWYbpyDAU/flDPxuieM3+lO/QhwljF52G
NESt4c81ZIQ8VLzeogJlD7trnzyLMmfYQ4P8+aFfLlK17k1TzfZRDsouJxPbXJ3EodaEBWaSOiEO
XBZ/Iscv7Ma79MtB2S/PrgfgdfaNbM5SAE+euhRTgiZ5myuntWYcrGOj6TCry8ctEIDBj5NZ91bo
67X3q1ojSYIblcK3Fgg1aTt73CZe2d2LUO3uG61yjs7gPsuuaz/yW89W3rm8axAqDzlw5K1thoM/
LTNl3+UacqVrp7yO64TT5TpyQK3wiy6bdidpuvIMHaiHN77uB+ouInxetbqMXc4lZ1eyd5GFBe3Q
4agenyNquEe1M4wMXfM6x4i5VmzOA0Vt/uW804xG9WV40DXDeNNpur0K2yFft4mBsO9CiU6V3nPJ
bnB6PRhVi1gn2fyPIR+Z13I8TFzo2O9CDSUQcrokYiNfsIpxtcDxjpy1aUCUbjPXvokWUATWnuof
eYk6kKihOPyOiGxNQzRY5L5++AD6SXPA51vZ6Sw2r/BfLRIg67LysNVYUEJoGt0UdkjlaMkA8kt5
jKmiIlyJBp48IMieYwjYDRfRPHQ0YTgvcR3VsEscUAuxQfWkRTquah8WhYJt3GFgHSH1HvkgBQvg
IHmyFoHXPFRiah5kn7b09ZC68TEiR7uVbTn8YZ1RTe7aPggPg92K06Baw8kTVIhXsp2gQn/j6rdl
X47F+jJA8gk8wOj03yJciSjc6wP6y2G1vq7QF8nbWh/6omW9QL/90G2rsbJT9PGh/+3i+u658mb/
2gSzTw5Be/eEuTx2KAHeXGJk+93My0NGBLHqh4CefBh+6OMqVEzzLH4R8MJ2xeISKA/Z77MJuH2L
HPSfI3J4EOllxod+2eQNetiB/P/Sit6dVyQ+YU15kJhzM1bO10MRtG9NM+xWPTCRkxyU/Ze5A2wc
P5ybeXOdRlY9WA9VrfkXtVsTwiE0KIEYoGnEMSBgrd4oTvtqTH0eHrvCEaciKXgxjdv6kMxZfUiN
zFUfhUXuQB3dwpcxzRKYSkbC5IGM7qm6kYe8lV1upJc+m1GBPEirqbnv6TZ6xaMz73nMaXeQWfU7
eZZj4KrPcX++9ut47p1y3UK7iFBPBVS70sbK2jl8bCh+dF4PpPX4l4D6XscKItaX4dj0kKr8fTUZ
3S6XHEuFkgxXu36AqCna09Cal6u96y+yGnQMhoZi1g9zFtc78tTqk9fnCFUqgf1Dx7wm6nPxze0K
4TeQ+u+D37Gx4cwfYoXzpeEyWY2ecqhRAuhbxNEyryWdVIR7A70mcRmu7ZiMJEiHt74SYlU51his
LDMuk+U6IlqSenXkrtplpEHHTFvLFe0x2suQj1OWtaHWxqi+M0OOlla9znTHGe07MOvFxm0RGua/
zv5hR/BEtLT+GtkJuh5Wm93VTdoeR1wotxY8l2cZK+Va/jVWHWaLMg3QB0VvlJWj8UiSnIEW1wPI
MCnNBUasGuiqyVHJNpCjjgvQQY7KuWVPHVL1DNNr/IB1fJM6+apZjMDI15OBr8FPXZtytF4sxORo
XuKh1JgAmloNlV+vX5kBFlIIlcDgWc6uA9e+aBkFwaHt7AS2goyTB4Ea82UA7saPmQrfLARF1OsE
eYkPK8lLTKidoAjNwjL4eu1s+VCgr9pzvVhfOWa1sSfgeLE9Jq/woDA/Ul9D/gAUC2OkhkWvvdaW
Bsiqmp6mUsDPU9KMSniovTqF6lD8VINzmM0qzpV8YZfpctWiK5rDSL73n60ajDraGIqCmxWbx4Ml
XGunBQPMbPBZK/TDhlOsx+FLVM2HsCbb37nJ/FzWpT8u8mnw58pbvcc1KFyiIC2yd7bxmJGjXqrX
/FNYUo7KJWHliZMcjU313ZLFVFAoZg23K39QUsioMHglCHqnf1QRHD/0bmRv8TqyPytzfCufw9eI
DODnoYodaxu1FqLLJupUYtXMVr2T++Q5iY0b0yn8D3tlSJXswGdVNW6s5G30rU+OxG3zbmQaefys
Llt1Cj57o2yf0sV308gyVHTM9tipQhG3v5sURcOzPMyFc4AcXZ1tBTtJFir3rebGj/LgAfCoUrB4
soW2hX6uze7GGEwMYPIpH3d5LwZuskyY+f0/OnnW+Yv90q5Eig6TmE49Vl3vnGXIpAfi1nbn3XWC
bs/pnjsorHo5ASqz5XfIp19iLted07uqLKPLIgbyjnfRROFTfgoHGP4egWlrJWPlAdR0tgbbJLbm
svysuJU/4orwpGRrNcFHpexb8TSFje7HAsdi2TeCuD2BivrhLXqvsqsuTaSCcvXsLF0CdPo2bWx2
kUuz4qXv0bC+yDEZbibwSL0cyk6nBuZxyoNXtEPEjReG4mYKRlDo8lQeuL0rCr4WvwM+RtW/R2SM
bAZlF9Yr2UbqLN7o1jxc1rzG5GUyBf51tlzXaqa3z3FZQrar3HlWRRPuPoTYrcoTNfQ+RVaDk0rv
mUd3UGKwg7PKqTxc23JcRsphB6mst0jZtq+RlyEZSkFi8rUQnREZJNeQZ9dL4k2gGP5/vJqM5B01
QnUQZKKqt+Odg8DgOhm1dCObgxfRNxjj3eDOzkqgQbH9MBCI7EdEveXwsb8cj1GVazdN0WQ2dios
MrpP+lSJ21APO8BJubP1eLN8QNS+WQXNLA6yKQ9p7z6q5pCcZKtOEu2ht8Z1gYHQXbm0PDMMHyBm
XqfUqHCc+97aB1M7x77Xd6gMePlXDfp37KPxMvMT0RH7k9OXC49mJLZtnINTqhsfeI94aBw1eoII
AK4yeJIHI7E7EERWcMyWPrcFqDrPCuYuS5NqfX9XhPqxNr23CfoAhMHCR052QUXLN848IBu7xIO9
LU5D6fy6xkMNBN5ltw8yoB7qyQ+HaNrL5txVPWA0O/ZlU3Ez47GoPudp9nY1VJFq0pe2czCyLgV1
UxokbdzFpQ8t0YR/WRKukVgvz7IvLi1AxNe2eTAgyqHVT0CwTJJRsikPRmwn4GjKcP1h4NrEu8Xc
RpYNRvCzobn45ExGiFWKS7Fp8b20AD6uO9HOW2lyGbhx9KDG7iqZqvzfRuVcE0seGZsZbvgk50Pu
/zhfRkSLU+aHK/y+vhy8rgEoGC1fQOgeUv9bK0LDK20wjFzZkHfOrtJtYGaECAlY4nvTJeExWTDW
Kxnd27HjT5Ex3stDh2rquQpaZO276b6wIXnkSZDv5GdCYhpLBqu5GH2mLmW0VrHGVSr/HL9H5afL
/8NoRkrs3dx+mSuMEm89NbX21KpDGE4Z1Ju0ao7ABdGWAgD7OEZ+Fi8F/6WnVBPvaI/FLzl0CWqC
fpPVbry5zglFma2mIXxbRw4gZvz/uM712uP//nn6YVZ9w0KhrM4s41S2+m5IdOvQBQb7rWwYjNNU
swxbr8w4ZbaRHEcowLgCGifZJeToJUaG15ByNlrnwSVZpshIubZsKiPuEes6RPCpS+tpIzvl8OWK
MnyEhLSBfNWsYjdO3+7S1QTOZ1WZxrTHE2OD+11s+iQ1zGNc5xbQbe75XcgjD4sJ2p68v8txcjmT
u6nqrtu/7WuCMT6Q5VNu+YGEd26fudux7Ay0jv/sU5cB/O9g5jT6pb9AeQcH5iUE6/kvg25VBzlf
dskJGl+fNd8UZFGW+XJADLl7svVJ2Sb5CJ9DVCewEvVp1qzq9J+ackCGTKha280MtfZ/j5UrZXH4
1bFRRGvsp0oxFF+emYBWLmfF0ldlCuZ/v0f/Pg47UAVUMMlMN9t80MaSTR0Yr1LEAGaXfZzskocm
GsJ3/ukZ0IIsMJBty8Oz5oSQz6gvm2YOxnk0DQDMyZOxdAd5nx4n3qV92bRqqPdoJCkAmOfyRddI
wpMFcs5ylB39ZY2ZPc194kRPIWSlFw4pP1uTfQwOF3aO39uurJzHNrDxTr02IYcchhBBk53SepfR
ELGyh8Q2rRMS4eP9jEyKNRn9DSJo031gcmhjBRXsOtbXzlBx8xoTOz3N7tsEOUseXCO7TJUtOX+0
0mTjAKVZV26dkevsp12pxcZDBdFq01fkyUzLwlJv6cPmuPOr0m4vIXJgYoEVymzFsdKnn31oaUdS
w8YDoqZHNYnUs9Z3buyXLxNcsYduGZr6Tjlr9rjvDMeLcefOp2Oq6L8ukSZkLdDpZunLa14/TBai
9Z0Ai6nAsN/I/qzzOr/G4mN3Wer6YeSw/ICJk10+yHW58kXzUudQJHqIYAIvdhdz4lgZ9kD94W0p
vNKvrp3aNIO7le+LMhzMN5GI1l9irktcB65912Vw+0lWM79TBQ+Mz6TQXiBUKs9dOVm7sjerfZc3
2TNKft90gI/f/zVgjDG8aELSMlIKaFLhyRgIeUkxQDWyjbVd5++b5tKUwXJUBl+bcvTD3NIGnt6B
sfZFbxnnPAUPNAbuF/CtWnAMNeTSIfGg8tVUykSaJjHP5HaNs4xux26dNoa4KbtfWWmZxwiJpxuY
pPxX1Qo+lTBDywYRMXpdg6ISKSE5Oi0h8kwemhaS1GXkY9uOO+NoD9+xNLPhRS9xcjnZJonUQ4Wu
j8kUItcepkMODZqDMWuRsh9rEvYzzxF/sOrC/ZVlZn4DGrgi9Rnn+U0LIspPnUDz5aTWzbxN3Pcx
e6vCUcxzXWFwFIoJBqBKfnVpoho13XlR0Ec+PleXUUsdmocZa4AzBLwX3jrLL32ezCutjIOXvgeO
pA3l9BLUsbXyurZ4CRxsB8sy9HBRaJWVYsHZ7Q0YTZQNvKOGF/OFp20mSXBpalLqARmad83rqOTV
/dO5WRbGviN4Je8W9qfRA48xmlhjr+A5Z3tRO6F8Bop9omZ4I8J6I/tGIJfz+jK8TMmHUts0ywom
hK6Np+nNxm2Uao98irtJoe2+6mnyuYVi8KAOtX4n8jpbyf4iH8x1rgIj9xZQL/Rntmbal2CuuyN/
gBankjx9hd3WrtrQC27BAs6PldI9yP5Qz+ttFpgWiTEuErfdtjeBE3XobL7EfxhRMv4Qc4hdAbe1
h6Hq5j3uJ/VeNfPwkddBMPR2Yf+I/9A79E9kJPJm04OdIAvztrNGbxLmE56OayQsMjhQGVkj6Ywu
O6EaZJtpcrIzaDznrqgVxVdCi6fZ77OwIFUq++LfZ9fRy1kylue+QBwrDu2HiN3rge+icSsPkNjN
WysJcG3EOXD1YUA2pyR4qKrcPcjYawQ672TCLDCnQxY+Iu5XPGlNlmwCFdh/2UIcS5Sq8q3Byb53
Y+LP5jT+EeIutpmb9H1Eu5RI/jZC6kRlSezncYSbaKhA+CiQ2tyhbpPzK1LU6C6QruKR56wtFU2w
i2V4JF9OnKvDeAi/QYmtGw/N0H7tLQNy1MtcfjRZc56UqoEUsrzTvJu2rE0NeLxpm3O3WO3qAwlf
o/aqxwlg4kG4ir4d50r5TAbrEmFA+lnlE8JDdgIlqqA+rC1i6phAf6X0rN2grNs9oqM43aJ9vjcK
PravllO5tSZdrGWsPBhq9hUJO+1Gtuo+nuFUDnv03Nt7Xi79YW4oSwaYuUmj3K4lD1caZEfmtps+
OXqxlhRo5FF5HcZOZS1Zzq7+P6x9WXOkOhPlLyICxP5aq2t3eWl3+4Xo7SL2RYAQv36OEl+Xe7nf
xETMC4FSKVEuUyBlnjzHtxaB55knFCguc24NxmMSKbUG637loVIGtLh04J5p7g1XH4A1L/AUwSmw
tQ5DSUH/rcCzEZkC3UPuuqb9v07LGCKQLcphUffaqPGa6Oc1yL5c5HByF9t6FC6UP6eoKzc3Sc8J
uFuo+zXQClT+Hdl/V/0klzK1x0OuuLOYwMKxIkfquE1FZ3Emtun7VL+5ZcHFCK1CJFtQrrB01RXu
quu88t6tc2ikOVm6bVmXrwRLsNM0cxTO9yZ0Rp32m6yLcMMGc4IUAfSpSbuabF04TMvRGMWVOv7T
ZuqxqPBDaerNh4bkrZDLXo3WihKPN4LoOW35IdXJoV60iaR8pqzl3D1zR/95Pqc3HRuSdDPndF/1
3mao+ucgWYH8cuGyMT9JNQx8nRko9fTLP5qZrjIuJSJ0+dBtqfXu2ulaZHqYvdtpRmqRnTze/cnu
aJWkd3+6JLmGr14DAqYa5JjYJeNQ1ZG3FkM7LW42OtP8mSdWhaCxJR83AC8h6vXfxnWBRFEQecqs
gZSWzPx11WQffW4zdiBe2yIb9QPKB96+adzz/H1QE6xXKIvGF3D7i5Blm93IFJQ+nufvQ+cm9fxm
Q8T3axS3zcJi0lyLDk82Yheohf0DgPrhEgNaDAyrtSAOAhE3xdFxwBNKXjTIjwewL0Cj/eXPQZ3I
Tm+pEiuxoPTtlCh3qzMFDSnIMy+y2htP1I4hj7MZFFKJZDO0z0dHVF2v8bTy59HUjZiwhcwi4m/A
XtsgHkp/Osi87YxS2fd0mLrBX/lSxOubrUV5HVKIZrwoStPBthhS7VILh9EB0WrwrbaIeZdjBAZH
rTPOvcyGGPUrOXww94O1AZ1tsSTbbQ7E5IB7Er4/z0EdXmmFJxZjqakv1b9fDyigfDNNjvy9A2uO
70i9Drvb5E2In0Ht9Lj5QnYHBiVQwmghV5AatlebVaiz9p2LKEGyBm3J9qodyEQOdEj9jyZy1QMB
Vnbngb/OdZv+17lU1X0Ok9TaB4wvfM8VD3RIrQqK91bUv+nadBVIkdgUOrvezLuHYSjC+6HgOkYF
LRkZQ181MuE9txG4Qi6+tN68fZTj3FfYyvzufbsejTD1/GRTzhjej5ifWn1tvSQFfxmzxL+OEsu9
JrP5jppUuhNO/gFVaOJENTxFGsbX1DpQg5w4mOlRy+g8Jbruh+zwjrbZANRU66IYbNlDOm9lCfxy
aAT5oAL57VK3qfSlfARxIbuND2N1Fb9GLer89BwmKq+OEpcpQp3ZMqNyE2vi+Bw4/XteDOd2ytWB
THSoweq0hSg2A5kj3BB5BNIihZ/pAjyQGX6zb0Yn9aEkDNntO9pKZPSKo1M6gMMxWnWWZS1om0I2
2pbQ2c12G/GbjSZwkPVbmEHVrzkKQAEZAl/YB9IwFIv6u9bMocyg6cRQ7vpGHVapdu26DBSZA8QF
NwbqJzetTpBOWV1sUGaQbRqdTb31qph9Hy0gaJDSS5aoU/LXv8HkqUm9NVKOc+8NJk9wemRp+Tz2
t455Kt2bTbiToW2I6BaqiKBp9GmqwdQVWWD0DwbL/RT17DUC69KFOvuOLUCSx56aog0fFONbMvMC
Qny2RB3uyBLv01iZYleadbaiXjcWxjoOU+TR9AUiaB/PF5inHP3fLoBk4ocLJIEINqAyBeoVZS7d
0eXZEk2EXahZuAD0KYst82zYg8AzOPaRSlbCTZJvDQo5Jgb+UwjBORvJKg+kFlX2PBrtlRwAoPRB
dhHbl9tIyAPyb42FTXAYOZ/zqXA3EHfBbeWCtT4fC/DDaMzKoMEutwPZSgivlGlYbm/2MGnlpgFQ
EnEuiIP9NpSaBoEp9VjU6UIv6n1i9ZAmuJncPm7rRR/3zYEOXtUjUEWnbQoIVqcPt26yqSnmq0ki
EEQdv08xz1O3SBQjCr2yWesdbwfZD2I/1IAuvdtjoJGO9giivdW/pyg5HCbxwafqknGbdeG3IR6r
M7iS2ak1NtQANTRHCQaW47O9KbZkJwuddXqMzAQ7YW1zM8cQlASnHZKsv0z6Yb6b/ZdJYwhiDaVI
An/JUDml9xS0AXGjwNuOY/ZKptvht/0HCoU/Q/QLeFo9EvgytknSEdFi3bz5+nq2hiev8w6Ieuf9
zNDIFQBNwSG1iwYhnbJ9FDkK+ExjQjFK0fjgEW78J+WhMh2ENf9Awi54tvD8RAzPio5T2rYHZgMI
Cf0i+xHfuVxwozN/GN2FdL70GLdhb2Miy4iOIk4gzZ1Vam1JtVRFhV0xItqvHZ7PiwEkLpdWDKDz
MGPsvngxvQof3A/gi1TLXIDL0ZeqWiGjkl4APR53XqCMLfNFdQ2ssMHOB3VYdgi6ZU0ephJ5Pw6C
ff5tkNW1BthWnerateA9CBTzd44MVQHVCSwgUR/U+pvMLe1PWTuecxXk3zM7QyUlVm8P4NdsUWMK
D26Y9qdWDmeKn/3N432O//RAEVuwLFEFvAr67Bm8FMU9AR36tYns1idXiRYFYPyJABUVN739CI6t
GeZQ1DagnlDD2Ngj2Kt68O1ua7scllXlQG1bIyHSMpknpfHdiiZVQEvSpIShQGGnP0/aW6pfpxAt
AbQYyxTTl/ex2ZRHaBtgBwJxsrlJIvXEG2vBhNgJGFb0cofs2tSmZnmkKd7nIRMEPZd+alj4mkHf
7wH0iMIrkHzEx8lj2UVoIb2e8/J7z4GY6sLwVU1mtMqx0Zo93M4cFhwgnRBIu40nUhRQvcdTQQcg
LlWdW+iAjJyi+OnN6IIHGzKXBrYuNBpJm2bBwPmgX8ixt6rGCeE1VRSXogaXKOma9006AlD1Z0fr
GdhL6I4YEbV5RDaEuIt1R5zWzpHZ4CE+jQhVFZUwxeNbfEfafrEZkaAmvbtVNCjza5e9QCm0+I5I
n7lMQjWdLeCbjihgB0XYm0M5JOs2N4DnM9Jgq7p+45qdf/BU5PorhEuyTQkiRaCMoDFP3YnB/EOC
vwf0Q9CrzFF6t8sZitjpLwPMem0D/f/Sj2D6uNnBjbN28oy//MXf03aWhBWQjQJcZBXoPfKsxa9U
xySpbQZxu0Da2IWgHWIXYW2NC8crOkjGNvaLQOal7RCERHDgzNu+XhDLJnhWQGllgO+Qmo7n/O9B
jeUAnFeqE4JUFehv9cEATyXghdDP6KZ/bbojhUwZFGEkYE+mt1ZgN66toDmmQqkr14dydNeirsDu
rlt0AODfSQQWndoSFr156ZErphYoHcHHAWQfJJHjw82Ujm1xkIP5hUx08Pqw2gUm6+aRImn5rmzd
n5Do6Q/g/gzwchyzAeKgVb8EEbqLHJOsEW/XRuohTzqb3antxMXPMjdN4GWy8Ygtk7VupkEuCGtp
SVTfYF2OHmqTD53RASxp4C3Ijjcz6HvTflH3/duAVkBiu5nMS8Z8SBkZXejjmWwwfHN9G61VEwer
NLPVkxg44qhueGUmsFx8rMEe6lnGgTonaZooqITQOvUGoH+6g2h1tKTeAK+ak6f8r6gsVk8uuKAf
IQdQtW3bL6vWuDQS3GLkWbmozm5Uae5oHtbipyNcqdbUy0Qv9xbqXcGGiU8EHEd6n7J6T9OSB5CQ
IOwzmgdqJSWIKLHlbI40G2JWPUjsGwUaLQ96ow708FxrwDZs4uw5QjErEh4JaKKgRHoncSPvbNDo
nlCVjUdzG9dPDcgxFqaEMluFLy1CwCeGXJBYmXE63vVxCcCFjqliO20tk4Q3YMVDs2AVtxdAM2Qn
vJTA11I7KLYxHH+Vdqm1zKPiF0fuQwQgaoqNWTZQAdYpOEOn4CKdmssRAwqHsTuTiTo9AQIbM3Tk
hjyow+tB5ETjyXabxHJ7YHSL/kx2UxgSkjTQzEK9vnVs+6a8q3l0jSbDAfUXUVrFBQORlQWO1ClK
vxd4l4NcRfdwEeIUWjDZxoN28IKMUMOCO53OrqCuLNd9j7QU5KlXYfjCq05dbiEAZTgoC4gS444C
B9SRCGeEELZoV3jA2vfUkTOBnHdlvYAgI9/7VVXiwReyrVP04bnuoGtQuAkEFaJpWpqtn750MqgW
/lREX5ugOUuJgPxinF5rbPjwrVYdKkiG5mfmFJ9cmZWvvYF/LeqX1TP2A8WKl7m49kOFgIDjWqeA
j9Odiv1+35ihhCov++PK1eh8vLKrr2zw+lyrCnGWKn9F0v7jlYc++5TWhblMS2e4TEm5AYkZ2Lgn
x9g6lTK+2hL3edhn7BF0IMEaFP/hETX/wx55dGtry9S8z0BotvRFU392Rf+iQdsY/w+ojZDpnLKv
hmWYL/HgZyuGH/19nEfGFvXb6T7JUnEau3Rau+FUPfk8AmE0d6xvENJ4+xgWPoYRxfG33kYQ8LeP
oabwj4+ROEH1y8dosbA52VgnL/sRv+dGQr4CSYjiCVSw1dXu8FjRLSc0cQCWr/RVeSYTVltiFQq7
31KThvMJWCVqdvY4D0ddty+WeigKA1BjDlJkf3KS1WBz9zGqrOKKrRaACZ37CD0B93GIdRAGIkgH
srVxrFG/musKJMePQBgVVy96Gw5JMOQTExfRBKc3j33nvB2EPssAf/eMAehS3fKSYUJsJbcRONU9
IOeBao9l7kywVK5I18GxEF1ACmQ6gg0WmnrmdzJDXRRSMdqLdGrIq5yUOtaNecW6JVomdQ0+TCWd
9jhoBhU6sG4YsD4GGXQC+sfdraNuA3ib795qbNdVF91BrrNf2oif7Sh5l2fgvgLDRAAyVOCsqRec
1+GOEn8FmyDHG4Be1oui9QwcmCTniyiSwbZKrNZekd67pY3QVAi2JOxOYvF0Rr0MLG6LTvc2HbAz
veygug6SsMvE7SdGLLW6pTzziShsqU+3bn3a03z3/HUcBIZnz9pubRSSARYWSVetsw4cSrQEnFeD
ZByTGjoherFIqXI6zN5OZ6PKF1Dv2yFUhlqrGqtfyb271DFsgBQS9Qpg16rOw+xFJW2NUj/YiZs2
S0IwWTT5bA+UZhgLIvWq7Td/izk/sXyTeIYh9jJqxnY6dBlDtYjsE4TbYLv1xtqv8LsJYAfaLZZ5
wc+xhRdX10lUWih//ByGUbwa7YLtKbvjV/fTpMTLb17ST3VucZ9jB3818E/rbQ+JiyDxnVVQciQ4
tTCrtMV4bRT+pZTWGBj2bJReG23Dv+aOaT+CZWdt4H0DzRS3Pxo59mukVMNyC8s5xlFEpHVsIPtS
AprOxYF6u9zdK9BWPMQxd2gOMg+QFj3yAnPQlDbiYMAjZcWi4FUGBaueP9aqaUC/A6BSYyf8sQJx
P8haguU0gn122dgDNA2jyN80jvfWm2FbTUPJ9Lfx2oM6fRTYrV1o0qB2oPW7Wv8pYiYw9yunOeJP
ETNnueny9ki9k86MUy+y43Dm4De/9dKviZrcZx/H/s2Zfmt4qmVHeSgTf1yWXmg8GbH640yN7M0m
389+8zNSaLmPoh23oszsAx8DkO7omxY4iAdVj+rRHTr7UPcqh6ohbs4WdN82di8f7HQzR//6yxRc
oNNQSc9c156PABFITA6T4OygWOetIAlvL8h26/hbE7EE1ixo3K3bLidv1XEoZP/WYen5c7xxV11g
Q+LLsPiFDkWVP6F+1Qfi8V8TnYHXLVyCUz5fV6SXScY6FaBN8QJQoP3qnXCA3XPv281sqzi5XaHw
q7cr+C6wW5o1LlyymOdrGnFz9oziMZbFzjDAsonqpXTRFGO66aDyCS25gO26yWzOps70GrwID2YP
iIHO9OJNKx4EYk6QWWig26o9qKMQzs5CDdk8COXF/UpA3ExZU3SGHGm3MPKw/tLVSEe6rOCHIhrq
F+iRzfZWQaUIgkTOusna5kuNtaplVdWDXUZgKyoUkMbaPujhqICKb8MbSK4+xl7/CSIX1Qrae9mj
NBFuoTOySW1T2kZn/3/8jArhhdIE1/Q4cmsZ2hPo9vUTzd1Og+o+O4yrgzKBWSZrlhfWcpR4otTc
hn7Fup9Agh1ChMcAQd6mFam1JaGLybfPrlWZD1kxZveJYD/ITF5BEpjb0nHUZ+1lhv7WLoCHqQzn
EWvN8mC5eAggH+8+kq3ifDWiyPFqu7b7mEKoeeUDdb0lDxrgKIQ7tQDsI9n0gMEDe+scBwhYnADE
l63B2s1fAJdud9HQsjXXoS8fdrdzP9orbItetf/f7HLKoT7bRAs+8v6clTLYZGyo1lXJi2fQGNp3
0KUMlzzqimfJWxQt+7G/MEI00ylCUKIGPSY5Wzb4fIZCnqkzq9PpIQMJWYylk4TO1qqIK/bEeplc
pd/JuyHzAhNhOK/b13hZ5gtpxdHOsbeWK8TwgzqMCnRXh4KN3X52h2wf9GYgQgX0VAMWlqkez05S
9S/dyhsd+WIaooPg1JgvqBnXvWaYNCADq3uhSlpDXAGlLNQsRiiYxa58RGY6vAa9dyIzvl0wFMUA
uddZiykDqKAVEIK5o17fUq+Ro7pNlmN/d3vdIjqSq0WCCAm0AD68hulte3v5RuNaF/V+cKA+Tgos
6Jwg8zK/q2kgQww6ARnS0QG7O/aQltwMOstW9GP3kEzRput5fCFTbwbQO+btD+oj023QzfbroG6c
moPVyx/k//86KOmBFgPbAz5aLwLESf3xEqYxoB61kHbzTbXxwUix2nwso656KrPoH0uvuhq/TRYB
FpMn0Anac9P7tUm9N2dErMTp1pQZKs6sPG5WobGLHF1ZPNrBdI9WTHXGw19btl+WC5l7zQMgIWzp
FpxdA2apDWSl2yOI4Ia9FBDLCf1AXBBftlcGABPPUwMhDVU17beg4TthAW+7qADnBj8BhEIL+xuU
d/hnj/lsmSHdNk85GJr20S/fppQTAEu9dN+mREn5Mca9m3RCfjYqNoCaEWcKNXgL6BzIz6XANelM
attf/Sp7Ak1sCMLS5dgVfENq3xHCKifPB8VFA+LkNTXbvoVQOBQ5SSmMNMPqgvmndztJi3kIYOBl
nKVYC56CErLBC5w4Ed4/C0h1zCcfu/6HjwnAz36YEnsT93a/4pMf7ZIwVJ99yFn3sqo/CatKTzkY
ohcjdD0+k1uSZMYOHMHQ2XT8Rc2G8C7NWLTlKFZcoTDZWSeyxv+6zqd+ZVc5dD+orTqnB62I46xH
iApBF9Sb1rbpb4Fl+hG5Kt4Rbz1AV92Fzt7tNxPZJ9ea/YninkyuBoyMsOOtGu/ITibq/L/af5sf
9/iHz/Pr/PQ5Q0J0vM8tmbsJUdW2sQzPwQ3572EAka1i/aUvM/C+NzJA6qJMv7W2H2VrYNsR/2l7
kIzoAbOPPaUQekl9qMKkeEr/OdXN8j7dPDwFpa83FlAI12oITuXqu0jUy9AK8g3ZSDuhB/PpWebm
wh4YeLHxKrWd2NohNWrOuDEZ5M7CFUF/8sEy/5w09tsLOK3f3GYYmXYLu6o/gTXEe87+dZu68Y/Z
fnWj4VUU41/s4e63J2yMocB06WoXmvR2418TkThXoD0l6odxo1fmMe/AbEGewrG7O8+zA3AlMmxK
tH87JaA65C24bslHGa63aAXQdAw5ltlHXwHsy+6HK5ir2T2X0XQEbcQ9edO0Y4jnlj0nh0wx7kcf
qBUnMoq7HDqYn8waKYnIj+ITNUH1t22LLnk0oEj3WCh7pXSNa5bbDFVPolpQc5os+w5kzObcm48c
QJixLO+ol6bkENw4UVNPqXJw8tGUJeh18j7uTm4cgRbFCBGs4EtGcRN9EG0BmDjk4I4US+njeoIm
XhJvqGllXB6YCc2ioeHlU4y80aOTz6EUcmgbUD7fhgvRmMvQ79dWZ0OlME7D69igVI3FqvheywG0
E34HoHE/gP3hTw8ZdId2xKv+Nw8gpxAW1ymPv8zhY/++GhMb+vBYsxRsDSQOQiqe7eA4adr9ITU2
RKQ/2+Z+kOqDZL9pwQLrloa1dRsHWQkGVlPkwZqjT02kTOYmIWwIU8OlO5tumJr3QYTWIa93E7XI
9X0gQznCkccopU5Zdenz7AD5Qf8R0GD/0WfsE8q42hNIYn1IljfBGvHtcU2dnW+EJ4WQVac7yVSW
+bnycwZWWozOEjddo6S+3dDwwBQWdqLtt3m0HgQpjS3g/ck9mcxgwKIKxM9b+gTjEPQHDj3gBfXS
HAw5uNJkw5VMsjZQQST97I4+AtS1m73LPBMAkH8/EUh/oPplPJClMwuoPk3fojQZdhSAEyDI3U5N
X88BPJnY3Rkv2it10k2GbCxE31N+pRuMZx3KPn4dLoq6XnGPgb65zIJdgvcAsLvBrgub4sllaflU
YJ1kj9l4iRsb97jLnKXLuLijTiCkpzsbRAlLGvA+HM+rAiSuyl8HXpWebfuRQBMML6EVIL0T2HfA
d581SCq3cky+gQb3q9dD3wdEI+Gu4FBj9PPcesVA6qeBqjaClZsCNFOuDDNlO1dD8C2jUXdIi1sa
eiGuyAu7i6hu800A1gIJGaTPfZbYYDvNkcHItZKUlnLRdiBr2Qf7r/7IGZ5Y2PJ+h9LlERDWDEgF
Hfn7LQZY+0m9tBMkNG4dH4KFLUUCfQlWzTLBM3wYKnBpyOgKFa/o6lnIsmB5HG4HyNhewRGAmL+H
0i8ZhEfyYFFq3Y/910m5brrMQ+5p+vCfkS+9dOlqduBWT0m+NAdN6TYtNPv0FZqBIXjbQ707GlD0
pnd2eC55kPGLux01W2auOFhhnxPsPLBs+dONXhWDCwXtsOj+6tbo2QjI/O6m9zHzbGSnixq9I24X
pdn6AYzKQyYBnIAw2babsuwAXbD8UFiGs1VAIVy4rABjr6zgsY8Qum6YW31hCf+ScFn/bFLo3WX+
yBf2CAh0y6uffdh8UQYvvxRNmUIaJ/MfFcOPuTZ4foFAxdtVGmv8eBXPSdI18mAt6I9fG9t8Y42B
0rQ8ALNFHDEfzNCGnGll/majQZqCI4gtSGyEwTpH7O0RIjHV3kXKBsI8rvNItlh87qQzPEgLr4PQ
hexwO4EL6+YP6StAGoWJVWprtdf58DJ0E0RLK+feVaO3t/Vi1QN2Y2NlKkUaexIXJNtHoF1/Nc7i
8WS0tWe6dvajCIIfVWYeTbCc3E58z5ot4b8nv/hUaag+JV3zSmtkWi3TQlkNEJsXkbkjuwyDC7cD
YB/y6UsfQ3bgFt6lMLC2Owxi544Xb6jyQMlPdQylCkhFWKsEeUZIzqXT2Y6EuSQHN/yUdY2z5CWK
1VsR50sxmfFmSlznbABxOx+skPFjKJz1UEQIb1EHuUjILS1L/Mg2ZBtQ/7cy3SSGMF0vLoMEXUjn
ZuOmKgW+v6YyEIAUao9Fo/oM9lwfEpWuse91k7FNE47+Sw3ymoMbQL2PazV7q5j8ZS9A4T/5Rgkm
rPpnrWzjVZ8EWf12YoEfNxMQBHEtZBdLK7c+NUHXrXgvnIu0oC2QtUmxR8IAjA7RFK5rBlWE1IrK
ZV6DfCfWFFSlPusDoL0B5EHbtJD0S0fTWv+3DznSIU3BdsK1920yOuPF17LsQmy37CNtOYeKT/fM
mI4kQ5alTN3rPtphUl/LcLfozel73/8aBz4UsNyPzmsLWYYFiI/4I7ejYKMCYGwkaAxPLA2Tdd8I
61Nl9F+LaoSaeQIePKzqvoPu2V6MepDB/h0E8O14QkFPCmZNw/w0jeM8CLKq86C2QkALcBMjGrJD
0rjGMp9kukTMKTvE0QiSdurpolS9nVLXlJkIoLjFtLdHJNBKXVZZGSgETywIr0MLLDmGERg0jEK0
D4aT1suqFvxVFfLiu6j1Wgzy6yCC7idKpv7hgRt88nMbPMzB6Fwy38yg+yT4Ht9sfcqUzdbCCfxH
loqXJIq3k84f0UFWKgS2hqNunNq5jXRx5o57izJQH3zeu3nA1Z5anQnF+U6F05YgQdUInfKhRURv
Rghp+BAoWf5uEx4YKEiUmpzJb3wfS6gjmo/8/nM+t8UaPci6I/g3UJ5i+sbqFmEZHPMJLOnA3Ogg
TekAFFi5HqjKNDpaH2hQBG2n9c02peHZMl4bbLv3SRDW2CWbxojvMF7NzVEW3kXJIkXlbhIiXADi
pEQfqANMdtHCdku+/eCN1fKqVflwujm7vib2zurHD24Qck/Wo1u04AJ/AUFMeBJV7dqLDvGAXWhH
LzVj0VkJ7FtWgN9vPBs8Y7MLaq6mRZpEBp4uqlgBTwRRg9vzaWR5DTLrNT2YOrI7qnfOZd4VK6md
qSfKkYFbmAIAwVTMzr89/Gj2gtkWyBZRlq7ZDj1NjxizEnWZdGoS8eGti4zSSh2g+oDN0ENIA++D
Hx+siq/I0U0slAfZtW/vmCNn2zyDreq7FjJtDl8UdQG5Ccty7pNsau7cpMt3pe2qywQhSGjEpc2X
EXKPvhEbPwPZ3HkV8187vxiXNKjw0uZO5haYR8JeXWxMOQ8qTO9ETwSn7O4QI/LmQRFwbfdhqtYM
Cn2LQlcqeLpSgQ712CwRtApPtiMt4Gr01h5cGxz0Vyg9ACHjmx92TWAuEXUDvDlCPov3wWaVyC30
0SBvjHTOBZjh8VJksjkxDwr1ghUexHdAgWImrdpXoXmllqdNdAbekvyu93R5gh5Kk1BHacTZxqwB
v/OjtnybJczzbsV6RFITK4iSdelgozlmDISEt0sht4RPAwTNHc02qvQuSlNxFiBVWAeBTNb0i6r0
z8pMykcoubEjtdoo7E5l04P3D310CBtTrj0gLtZpFb7ZULl6jSojmH+LqKotT/VkX8iffoogjxfr
mMtmfZtIRuLehmzxieZBcBj0G8pPEWQCpUqt+a+sLPlHyNS/dyE6ehERWOvJLjzXX1qtxQ5tXI7P
LOXbTgXWl1xaULIuW7Ultwwp9NzCxr6dBrb/r2knZtQLT4KGi6YtIlnubYIFtkZv36FqMFoX7tRt
iIWMmili6x+aXDeJssxsm2h9640kghJm+U+M18LzAE2hvcjwV1LT4YiWV16AQgTdm7qaI5LXwCXq
ppkCeyg0TT81kTJITlndZXMzVtI8xbXxc54JGY9zGpdfqRUL1z0PnfnJn6bpuStFdzGgI0Z93LL5
fZuHZ+obgVy8b5UNzgBcEYwazRULrLsIBCvPiTEZwBSpDfUVA7MePBAG0rje7dtH1SVL6qunOHny
in9q3HlbmQLr3kfl8CiLMgMtVz4cPE3uBNiwfZcyp4aWDviiZhdU0zS2616plZY5AwYwsTbUHCxg
uMssPFOLBpVYoC8QIBgO1KQp/aC/+ln6pDTtST602YOho7ZlzZ0tFhgD5G54vRtRu38mFyRl+Bka
FLvbgK4Q5haFAEBQ6Eno0BeJmCeJi2bY2YAuL8AwESKVXXuLtAmBZq4dx1gww+UQ2RLhyumn6L7O
q+ge1ZL5XQJ5o4VJPg1DmV1Z92fqpQM5q30Zxt797JS1eLi0uAfmebMQTEmmm8V3t0G3a5X6MlYK
CtswK90VCq6AIQljkx1cfDnva4FCJkBrU/vD239MVL7ufQTB687cpn0+3HmoFnqMufuDp1PxvTRD
ZA786rkAXdrfHLLWfw5VVc8OePEOd7XCpkvPkGOz9OCDR2aReNC0L624Pvm5Yb8wsZmiInmpm7E5
j0kMnLY296Xk2wzA8Q2SUfbLbdBbE6v1FJGsaaoO85txZCF+IwmvUN4HeaQPhz4C4I0PCiq/6Gj1
u5XOIPPun7HhSewxXJElZAzrnKyqtlFeQg3PdULIuuZi7QqWPosCS8Gki7sfFWJVBnOcfwTSWLWv
0i9uh6BGDnw2dto9todYfu+tukWxnR4eQexmHj4FZvuMlMewTnOs9luNhfA0PkK0Dl6Xfn+mlm+C
TWHqMrG0lAV8h+7tA/nWG8col2/cCogpPfR9fBiM5cYMwWCagMIasQAUwg+6RiW3QauCH8gj8vYB
uKKwFxh8Zr728on6I3C7rZgdTgcamOuBHRW3TONTkydq7+uyiqYLyrOrz6gZexF+p9FwtCZobYOF
A/yMTSWP5EYekxFX264HWewO4KN+GbhFg4ynMubagChPq0VimfLeGoL6DOyLATQrUqeerCvcn7UW
J/13hB1n4RWEgOAwz53vvgjEgV5OfZuEZ8igbTuON/2yZfGwAZNeu7ot9fQAT+bdgUwSNH0bM7AB
kkZ4VKTe+Brl9Q7EO8ZPy7WOEC6dvggwCyx91PtfwJtl3Lm9OdyhvBSoTT3Id1G3mJrNbhp5dZki
p1xkquSnXFelZgng0RKSQHPr3e4KtxSrQhb70gaX4o1kBrBQ6PoYvQ92VbPcU0eO22td5Q5y/CyC
kmtvqlMDhrSX/p9aWv1LzMYYHLlgRQub0H4R4P/apJYcN+QE1ta3McxrnBfruxPnd7Ipk2vf2PyR
FTaA8bkJ+qo2TR5zUbVHPHG+UOfEeX0CRfWpHL38aKssX0EZFwKLuhn2eAMu6JQOkZHiEaZ71Jih
x4dwpxbq8dZkHNxvgMTlV0f5zTkHfnTRDaH5mbejsaoaVu6omSFjAXVM+ZxZegsGnO2Cgxnmc5Q2
I7AVZrDzeZAeUHXqLbEcWvSZEJ+mIuYn01AhCHQBA4CQbLcyqiDeV7qp3YR2M+OGnxCvhCZa3CIZ
BhTWClQ2fE/NdzdLzwawGLjRCFQwtd9Q2QGGrbr6GnqIqeuIeWq2EkirPjiPYVkdURHnrd49kJJA
CUAq5dLTHlEHSnnygCZR9TVu3uYgDwOKc+AiAkcyHkjmQ4dk2npqUAMyVo31gFJ66yEX4aZFlPJC
HkWS2kAchOMC0Snw7PqpNy3wtFE7cv4/rH1Zj9w8suVfafTzCKONlDSYOw+575W1u/wiVLls7dRK
bb9+DkP1WWV/7m5c4AKGIAaDVFY6JZERcc6xLQCz66FCzRWG0ohKzYlwZLW2827MlgXXNn3LXkxo
au0T0DEtGsUMw0a/OFITIjXWI5P1RzPoh2gTAaq86sua7woBwTDaq3P81bs676IVbeSpl5q0W5+d
7abzjwjqxAvKajV2A6rgWLSbqHI1FCln8lDblnvUUbU1ZccSH5RcPTKsNIDslDqrhj7aDqgBmmaa
B/w+JyJFUCVcJSGWPWaKQrcwa5Orl+CN1o/ObekLmFBDcOxN9+tsamMOSQQ765ZBk8p46YRZvYq1
JtlM7SIYFWd5ZO2ntuHj5Vvm4kJT5BlPrkMvsT9Ug1FvN82fAmILkrr+kEbHLOiSE1Y7H4fRjVHs
83s7zIv2mFVHstOIxvcs0KjqRDVjXRxVbD62PgSDHWApLV8zF2RjqgP//flSoChqPdOA0BnC6Eij
otIujLL7kQ3soa9RJjNEN7LW2ANZLG3cgz5CXmtlai29XMSFdI7kIZCRWFU1lNAqreJYUQEqWZfg
kKKhIaRkDwBjeQtqAhJrXP7DlRyrlNcIJS4VsvCeTBmQ0mOZHRt1iHoLbTmEGWqGxuxIZ9Sd27IH
ObHVg7fx55iA3KmfPIuxAJ/P76fUr1VtuYaUVrS10yBZkW74PlPosAK/k5VZ6d1ZogD/zNI0WaW6
aR17nn+v/USejE5+HILYlieycRf8esxOj9Q5Kg8JtgbE0X66UE8PBB0oncGrlmm3c5pqbJ3wqA/l
S/0TWW4jzUAmSlPRQWtAUam8qEWuNHAMm2nglNH6a655+l/nIvvPK85zmX9dkWY2hbCOwGLj8YmH
UZkAeUsVvO7PJrY75mPc4LEy92I58blJvUiIh6lZnW2mdeferP09Xm2HxoxRsUO26dRFgco+NowD
2eggeAE8szoAZgCS0uewwQ4CvF21MzxqKL93Y+25aMr8TVjus4sfwhuooKcT1JNOJ7906X7vPEEq
46C6hRr5H6b4H/eBBBhQXuDvXjPJ2Knsub0goocsTMNNBZ3aiR3CcqDsUhQ6uzT4k59M9yEaTev5
T4N816wmdoi/D+rjwnoOLDs6dQLgS5lp/ZUOTeSk0MpczpYRgbgrj9SCPAmV6Kuu2CxFYWyNCHtU
3hnDp6GpXGp+mfvTlK0Brg69V0EJdQUV07uWfmhsEx9EsGSzkaFcVI0jQA0qinULTP3ed+r0adDG
rShNFLUqu24l3mzvgvzD7oCxbV+ivu6J5dhD/rTP/r/a8xL4NcpeTYkvlb0C5SU0mYcpWVaCtvYk
vephzp+lrVluW+b2yzl/1iGFiShs5G7mpJi0g5c0sPsjmSZ7uMx9IMoo5zZqfnIKreJhvrTEA2db
luGwnKep/Pbz1NQxGOk0NU2kg8r5Krm5HA0gBGs+IjCYoiTlkhacL7WqzoAD6P3L1IMn1LAHruUx
Uzbyq0wfCoqoINnSDNNYmuDnLB3YfQBoUpP+PGB5Os00m+Y5yyjZ4n3jHKkTdWB3MUvlqQWMf9Vn
DlbcaiEzrTzw4isGG6lZZXLBM73L0wFUXapJyxUmAuTaOj85ko27IDhAUfgNdU5ual6OVPhmtgnz
xzytNrifp6VBnoZgVtzVCfZRWAbRtC0YramTDs3Paf0aW4WhwKqqbzS2Lxqs7Gg94waog6AmrWeo
yd22AxAJqYm5Sb3AsuF+SU5ugF1PCwTx1u/HV6/Blihw9PYEQnGs8ajtKCOd0SHyBSRik2pLQ32w
rOO1oYZQe57Bz0Hwb7XV3W/2aeZPFxlSL1o4rug2CHG0+94J7k271b86EGL1fBZ9y2TcLqs+di8Q
/G1OoPEAnHDIvVejPJMDgyrxMnfAKV/2RXEW0BFZUQffWtCYeoOyc7niZRedvTDILuGI2gOktqJv
3HxoC2N8tQBKX0HHVqhls79FihixhxrCnXjnDl8z3a4XUWIFVyG4faEObAGArVAdGiB2U0ehgX/Z
N4Gj6MuDY4SgVmSqBKqvuzuydQ1Dld3QDnclIoMbK9C6Gz8NzRuj0m9rtaiNkUqiVtdo4UYDYz4U
gSHyGDiOeUBUZU+glhnoQk2oO7MDyM+nTvInOx0GpJYOLOK73+1qWrBDa4fcaHaf/JWdLpCMWngE
IGfq/G040LvIH+vd9PFmvA25oSRSHMci3c7TmqipP8dutyy1uj9zjoROj5r8m9bH6xpAs+iuTjyU
/eZQbOgrTywN2yienboCjK+r0q+uiyqArhPfvATkSYLLH9IWqyTJHOiH3iEZFGOXktbLwrP8H0id
oYw7Td766B0YvfLRlnJYh3g0nkpd5EcD2dXN6NpYVIJ8YBFkbvPNMoOlNqbZD3BwP0k22M+e1iO4
j8j7hWu6vs9tQPcd7MluY+G2y67Rja+D3e47bqQ/dGc8yMErv6JoEwJdYD90ZL0Iu3a8100Rb327
TA6lUyc3thsGK8Nru6+opN8ORZJ+14fwi0zj4ant+gG7T0OcPEPaJ9zZ+dppnfzZkQgHKlerGfeR
44bHsorYsghiCQpsVh8j1xjvm9q4B08H+wqNZqg5+XZzgn5YcQeatjey449BVKYtu7MAbd1tVYco
pI7cleYBXAcCzOCiZSI6l0aIzb5ltW8VW/M4Et9QXAOZLOVg1nzYAkMZrmMzEVeAX8Q19wHwQsCh
QLyeZVcD2mvuosjwicf0hkzAcGnITHeeFS56Ld8FWhNvOlX0gf9q7dZ002iBsHF3sNR7b+rwgRYY
/fxKrZD7+Tkzw/M8KM3x1h/CCCSePycSSBivcDPFG41KRLCg/piYfJzQqBeZW30jsrdR8XEWiRyO
TbYQTFG+TcRv05F86PCpXfTBeKxR6yoN9wAJmwXjYPHIU+sy1SyMkMZAcCDeUI1DIMz6DIDGE3WS
iYfG2bTaD/8aFe5IkwXsqFUuWxIdhZ1XX/LINu5MBM1Of7C3pfhsj83mC0vrD/8SBUBLYq/A7+aL
58fmXR8ATTVFsoTf1h/8rkiCnBwOblCqSSCoWgb+haZqwD3h21d8MfljC0mmXQMI96YZLOPLiAdv
IJ3wDa8w0KfUiXYaJBtvoFLtgigDgGQ1Ejnd/LFXI+scgaGAF9NIcmA+QGA00kJFxY2MITru/DWS
rqk7KFGkkSx09S81io/IASs9YC+CdRZU9h0qxOMN/jO8U5dE4BuGePXOqq0CeYHQglq41KFHbYFe
1TKTb5Au2gyFMwbAJIZrcHQZ32IbyEJUzMZPbNS7lWd25k3eBdq2HdvmwMtmOCHPDvFxJy/vSjzm
Ac9rxQuWEQ9+guLeRXg3ygqMYYVTKFUR+6XWdLH802cbpfW3zxYU+qfPFmkaRHYV9ougW2FfZ8va
CpvDBM5STVTNNweCfdWmdgccSb0vuiTpFoisgkKOwnVu5ZRrKwJjwGTkSNuu3T7UFkhjC+xaG2fT
Q8xsGfY+vnUy1nmEd3TATqNS8erVQUjd2dQBxM6dot9avSMOGkpCzh2X/ZnO6CDjHAxlPueruaMs
/beo1v1FVjn9xooDa+86RXjnDgrSNoDqF5UnJ0A8i2fyGGzLRH7TegT6p1tCjz049HiUWHNa/1OM
fzolpxFOlAJw4ohtuj7Eth9sdAOCu8xxgUHx03Wpyoprq24WRoPKwBZlQQ+coUTaTsYv5ObroDll
RYEIXIu9RhQ1zaVRbm0ALJ8a/ie3Hnf+VqAUETJWjnyssmwLKDfyerjzNiYLx22mml1aLGPohjwn
otQPickhO66N+ovO+u9D7LlXJJr7G7BpA7Gu/C3D48taOshcqWkzKbbkP8TOx7Q54sa7MQOyHdTa
YNjduKgZWyK7GO1pa0vNQo/j/bTxVb1AbESfmohlRvu41JGJLoEudalwNYhYuzCMlq094eknRtWu
eEm0fAN4xvXjilCnOQYN4jTpaDYngExAL5GBqPoEgU7f3AQFQOW503cb6qeD5kSvMS/MbS9MCQwL
DpEI2nNelzmg/CkDg4zL+wUZo7z+8LG4lMuirpH9Vd7UIZ2gB/8llBaSAslbaK3Ls+x8FBNCX2rZ
5JBo7BJU8yN1j1OsvJoNGN+ahYvQZL8gY6V66MxFpcw+L52b2V4YJqg/pl5prYwChYY9VgYMr/Fj
TTcabqHw3CQ27jk6Dd37wkpjKJwhbk4H5KjSDiHdv9oN+IUEeP3J8mkktcckMqBZvqS55jEQEkIo
Xh3MzLHWdp/y9AJ6sGajgwv8Uhi+ddblo6HKvehAZjobw85a8ngQ6wgrFQd7EN89jUG2JJeEbIMn
Kuj3hPZ6nqGK9EfsTkLQ9LlSLDSokh08daCzIGGNAJMChxH7OW9N1masbJTvKi/m2FA6r4cd+ZDJ
Zvlfo2nKuU0+1MzzjNnLuYcbTr4yOAQlqw4Jo05EH4cY0cgKeHm0094tQTgUfJ9sKfWQO6ucfNNm
2g+KQH4KUiZRBJWfEOTpDarZT9g7fo5m/hbcpMEuCx61SHtCFbR1NjXwA3ZWOEApfojP5ZAKcC9J
7RYgNHNZNqGJGE8aLMAYKd77IFmjSFGg9iOCcA3zw+8yLt/ygDdfqgF5e42H+h0WPC64J2sd/495
ssdLqwULTgU0v5OsOV6uuB+YwHcRd8NpOtUsqR2MCmsqkZRAEqkeOvAOlVkDaPF67AabyARoD3QY
Lyi8vIVYZ3XvjoV3AliwWpJdkyBfzKuwvEl8a7x6rMf6RQ0IwRWAjFHOjjbwxQ9uDjndThePQT5W
ix6MfCc6DJ2WnXR1mG3UlJ2slyw1N/mIgvBO1OeaB/mjhyrYu9r1l7pZhahrWVVcpI+sb/JHRF5R
3ljIO3IM8vSCKin3hlpVXL33ohymSaBXB1rVNMR9qObM1YYWD6JuT810ZOMKtUD2lpqNWyA9iAD3
hppD5NfYjVXuylIXBVdotEd2w1pSLzLx2qHMQW9BvS5vo3PTYIVKvXpvVjcIGdxSJ5au0aJgg77L
NM0awbacVABkVIcGiwOEkrLEP+O35Z/pTOuKL+DL7namkbNxYZZ+iwD8ACZ4I8PGMIMyszqjQwBV
gIMf4TA3/+Q3D6MR5ELD5uZ/f6r5kr9N9dsnmK/xmx91OHUn961x74cQWdagEpIv6HQ+gPiDrXKr
6BcQSkiPc4cTgZK+zLO/hlB77nbVjHOTzn6/QNogI2k4YDn899OE5c8PRlehTzIZ56uSkVelnS+4
bdyOMsLeTX2IeQg1Jxc6pSFFET9DebPca1aUXxtIQzKkgk5CMXbSoRgYqkA0v1gOpvVh6+gsTjYa
RI3Og7oDUBst600lE2Alfo6lEXmMarneMc+zfdSB3R5TPInoqnPHAHqdjnfJRbghVuYybPk6KSJv
OV3x58SIUgG4DQ7vjq6dSoFdcmnEq2kqGhzKl9TpwptpqlQaxTqMtHJy8TTvYoGEaAuGCXngUpeH
6cxJ24+zP9jIpXdtJ8WNjXF0ED/PZhtX08yzUsdsK8ESuoxt3PGgd/PuitYBN1UIJnVq+izx7qQJ
Ce0uMW9C5VFCXm0XNqxdUmdpu95djnhLVnb6eRrUSSgFAsSDyBdKRIWsxY1rWRfQpJTvxcguGteL
d1s6l9DBiYDF9eP65EQpuJk83d87Vf9IBelUhh6oWnREAib7bCIPsmfleAOU+UIfsCFIWXwFgZ59
G0exc8EDaU0tOmgj2JxTq3lvhyBBpq9BRV7hlfXS5T5YDJwsOFaprfbzJX9pfp4lsfFho7M2tflL
GA7pQs8z52XqDba64d0nUia3jLHkFrzX/FQ345FMEIdIbhsU4t/4eJZBNa8PluTWtrchyJiu5EWH
pqp3iZV3Z2r1UZzcViJ/zh0BJg01M5n6GpwVXDOD/Wxrc6taurGebMmFOlKZAXSRA8RDNpozLCEn
GjR2spqvGjjS2iY9GKjn+QIrNfeO0aNey3DxgeN8dI82b25pGP1JqIsooVRafJrdKEHDG08fYf4T
EuwoO7B/XWaT8Ktr7znhaf5k0vGjhQGaRGBS8YWRb80rf6Fp3Pn0V5WmjzJSE3RV5EIHbwQHSG3U
xvRX0aRO60F0L8vkcr6s3gh3p5WoW5//0rZqtYPudl/mLw4BUvD+y3Q/f7peMO8mD15orun/0OsL
FXUdbqbmWNgHMGx0CkzT7R0TIglanvWvcd08mGmWPMSQbDw4uo4KXWWHnp2l5c1lxDocxZ9uvWlA
ZbR3s8J+lCC6Iyedm8ay4Xp1jiymrTSWZwsJAb77tjeeumYQ5061eOGNG9SKgDm59Iz7ivfV1QXp
VeMmxj2ZWgPUXkEWREey9W1Q7LIo15fTAGYG972x8aU0wMSJEj2sq9t4T5ODEzc5ICpiLKhJAzz8
WDRu9LdkakeEEtO+rbY0OdAm2Sm2xHfqpI+rRcYRKdzgZrp6Y3WoNov4miZznaS76HZxIX86eHH8
mieOcaJWj+Xh1nfMFnQi+INGrQ9uUamyok4y5ZDIXNiV3x+omYyFtXMiBOvIhT5CB2ScPt6TQXOg
8eKVo76jDwBaD/0QyB5bSeypuuhZj6z2drQdeS3G7t3vPO8LpN2HNRQBh13QoxlKbQXSLdRoxp53
KqoMCnxAUH8BT6ENStysORZthNI183Yyt1Dgk2UJvhDEaJYfO25QqO2mOr25Nj9B6uPYimLxqVDP
imuIiRvWnYaPXQT+M+WvA128yVrmDwWSbDtZQ+IHUVrvQTlQahtrwDe7/qohyPkWMxRAJp39I7HS
myYdzBcZNwP0QE1xy62o3bql2R/8kieIUyQ6WAPt/iEZoIwrIND5TQ2HRqn9I8JwJ0MwGD9Rf+Nb
KX4aqQ5IgsKRR64GZgsjAfgsDfsnaFSAyxn22a1T6PPUc5BGREBtcuPA3pMb0BEfsw3KbZ4tir/5
RHQAyeMBNN+Ad2iLbHjPnBDVpZ75DNnhEkWJRrar+yZ5Klv75BRG+AY8T7osUB59kY6pn3NjQGrN
GqK3nyO7FGIUNDLnAcq2LUtfaXGMBFEg0ic6EwFPprPuD7Y/+QW6oeO5WaSf8mwat4YjmMF2n7J6
U46NDfcaG/me0mtTr4Ms2ZppJWAmP3N05EyzpGW9I3sfpwsxIrF7Kdqi2HLQDzybWTHxWfHUNdaJ
5VZ7VCFBnDfNJz4rrKVhjxsQaJue9qT8XcTJgFJDmQIbcvAom0VnrlXt/DLkHniwyzD5F+1uGcuF
H0n/6CWQHUGpTJJfspEh4WJ0K+pAnjC/RNAQtFbx2K9QQ+UfZzd/YOFmCFJn2dtAc3Yo1DjKrG0f
ws4Ua7CU9ZupOYKIzeYVPpLptA+yM0YQuKYn6qRD54AwDKCuW2rRbH1ifMxmG93HbIGlBZtWigYR
L9dMFsSZBfmhU+ca1YVatZ7Wu9jLqiU16YAgL4g5g/pilx4KNpVHDQKxpa2kRMj2hzkmDzXg1zn+
dBWrhPZr0YJ7Mhzs4l5LjCNxM/hQJ90lwFqte3VTQKMvUrHo7qaEaPe93Y1HHeKvazwcnWNYB+Gy
cUf7VCe59aSDLn2irZMiP4CFslgFqJr7Qm5+WtonQw+2rpm3ANXzN7pj6hrCFSViFreNrjfHJmjd
lR4k0ZvMznlpeV/bBLSrYzNGBz1Lxb0aSP1VkkNDx0S5kBUlfJ+kmIfXJn8PEPAJw6Z7Q7a0W7a2
F14T1zAg5jqCZdTKR4goJx++DIosEnKMYmUgedqCoRfcH7a+6unMwla1E9JFuABnU686s8JX1vRQ
cXcBE1IHkGLKYFujoHfLGhtJWYknUYNlBPj9nXHr4TlzWzpIrSu+tOk/I2yGVc0RdKX/yzRs41so
yykNrivzdPY1BdcuxBS7r+bY60uZxB209IJu1/BW2+nIdN50gIQvkZcbX8q+PxGHtifA3hnl3Ve9
TCEHCfyF1sXZgwD0HtBtnAVVAdlQPJIftFh+2OZeOhO6Xq87UYEZyMaDEhCN7EAf2edpeuJl9Tp9
YvWn8AJkX+SRhXIHxYL40cuKU55r3kMMwqcDnijqLuyGr8qe6nhbmGFoH7gDqpRf7SMSGYvcqMsd
Hn/9GQv+/jwy3kEf2s63iVlEi1LvIUJAPU4YjYumZOE27wbommnQQXA9FdRSzdnmJOmwQ21bdduq
Qw1ifWQvYKMmdcy2vHbqTemb7ZKq3KjeDXvgW8fm/p7q22a75sTjVkft8CIlmtZZ2cqzqlvk1uq1
kHh6BJph3oiEaetInQV8+Dgj2596UVgK+hzUSm5j/HoOLlIHm3p0iseqEu8WoozvUVlvEIjrvhqZ
n6xQPzVcpOsismfk9UakDl+aYtQWvpsZJ5cYEShQTG2GiBzWOcGBTHRwVBSZzpCmgJZrMUKIFsWr
m9iRQCsrwB0VcZENBADQv7H4GYGc/OKpx6+Q5os5NvouthkeyYXWJ3tb1/CWKBNooLd1YENMx4jf
fdwVrsnZa+GF8cpgLLt4ie4ewzGv170UElhv4MWh5vlu19mPIW+bBzeMmq3v59k+yBiU0tRk5DFa
UFyPavaK0H688p1RrBzdHXagEKQadTp4QpRr32HmmpodwHt3/MPBttiWZxnKxYfmfhQ+oP1JlO2R
0wDAEAoPt1AG+bCVzlnz470I+fpPmhW+hVet6hxVKt4Rob5CyWKn3SO6hm+hi4JiRdj/BKmrHXK9
Jl5hUHkCkWJ1GyIYM9moSR2obm921lJzQIDQ2q35CBh4e7DNQnFTuwgfVpCGmJscBIr4Xq1zbAWo
kHa5t0wUwzikWp94XQX3DmvSUzsk/pIYvflfdplb6Sm3lDwTIvBrcPmmECUsFrhtjTfwbUjU/Jvp
1ZF8ANcL/iNSFrX3uluBcEg9aofww7cNwWhsmTK8Cw2QV0sfiSzsDcevtg5lnl4Oz5CL+bBTIQY4
Mic7+Y8i9teBNgJj0DTJzu6icIMkB/J67ojnInLlYLcBKCRJ052RZM0X8gibyN7GEOdbYLGVLSfq
+UbT++0f20Q8j3wZUDLM9XYmBzVcyGuon9FXKqvPTepFxL/b0/dfRt3fen8bOzu3aqrS1eR2DMZD
NyDpCin08tgjArARlWHdC5SEQeZYjO+5f1P0nf/dGssfFnPdR5ka2FkGvX9CFXg1jZFZoa3FAKQS
3W/6YFfbWAtzxJ7UGkiqBU+nDqk3Wktdf50x0zOuugCZxD4rIe5jA3nd8ayGQPEgP5DYsx80GbA2
b7NHW691/E67Ctw0mbVJGYqLo6QszgDBizXKnsqnyjG+EbRR49/w2Ere5zF6NIYrzWcvkuM/k1Br
qDAuN3PTq/tyA3nkcJM6QXBiA6BXrH+m6vc8byFNF/rDxbXd7mRKbGSi0jde62RysPp7vTcWyBaU
qBDBLZFjhYmwsF2cSIYmU02mmtRrtcB2Ui/2iuYj9f5pbMJDZC4yAQJVTVywTMC6EgK0Ztm7x1Lq
WGoqe1dxEAYMzUsp3dz6IRPHvYMe7QoMt0F2GwYKwCCjE5i6mf1NAEO8Aq2GfaMVUP0bNCd5DNK8
WkNJajwD8pUeeJHw7Vjk1tWKC7ZsGQ9fWlPcZWlu/wCwH/WNnnwPy7+GO6FE+UabmCDyx7sC/Age
QjFedmJN66N6oH+i25/spi341imqSX3IG8zsCmz3UQgII82CRFkRNlsmQ5DhjhAkmjuMwobgh3YF
gw2YqApU7SO4sihZ1B2p2Qz5R5Ogh3g7fO4dfm1Sb6wDHvYvx+YjanRKka1AbXtitSP2nlpgoRoR
imxumYVnatNBufj5KPZx4kQnA4tP4jOIZffdZ3l45V1v3+ljciEyBEt01hZlo/GGvIZs/A6UXnDF
2nbyIrM5WPDqU3iplevPucBfMXmJuuAb6dbWGhFKFAj3lf4cWeCGw33t34qwBh83Hv5nYGSQg/Lb
EEGXzjqPKBWHOGJt3TV53SxzQ/RfYs96bT0n+W6WDYarPBRLS2yV9OSdexBa7QOmQ5AtwD0d1OBG
6QakSVojOvuG9ppqvj0tKNvEyE55HL7SMo02CC5QrgvXapMDLdY8G79BgOGLNbF5Ea+X7P30rFV4
VSjmL7I3vQS0Q9ntzl3OrmSHTGeKF4NXLkDYO24BmsmeHciLC8MN3zIfMGgHXGyXOA27iwsANUoN
mvAthjQA08G9YTqRv/11ZGJE41Vk1rPAyuYMCiZxxqpXnLEDiXes155cK4qOVhxtAjMr79M0bq88
cVDQ0kEZtEfMZVn5ur6jXq1lzSkI3K9Trz7w9xrgjyMWR9i1cFuD5CUiZORLBxDXbVgntBtqRaXH
V//8x//+f//3W/9/gu/5FWWkQS7+IWR2zSPR1P/1T67/8x/FZN6//9c/bc+1XMZscFgwD+wjnLvo
//Z6hyQ4vI3/FTbgG4MakXlv13l935grCBBk77HwA2DTghKhW8/eWZ5iVQCS/q5JBsBwpXTekTpH
+lx8a7XVtI8NujA5ArGyTWiF1THW7lBqxtILH8Ns6xKvHORS7UU4lNF2UhlMouaXNnDElxCFMPMy
I05YvEI2JoNACJiJ6BAk/mcbOZdZutLxGz9AnhjVs+rARNafLXXo46ba5HjogZHpr960kl9App/t
WKtjxc4yXqEeyW0nFxpLzjQB1BT0xb//6m3z71895zbHL4sx5KC5/etXD3q8XOtqh983XTTskAQO
UDVljOvM1sqXKkHSRC0nuhE46NK1qyt5cGCeANXWUSb2Z69K+NohC91P83S6otmwegmxYu3AWB2+
pFFlrmIr6c4OJDGPZQGejAG5qacRpM/4evm7cgX/NGq8lavuQ2kkSIcT3WZGNdzIMLYOtm3imQtI
g/Mffpee9fuXY+uI+uLbsVEawhlnv345nZuULkrnxf20SOcFAy4/t5+QochvoSjb3gKq/0iPw6gW
2oYeedRUXijXErdDAa1iM/ReEQOWa84yAdY0PJhCUUOsgbHmiymrs6PWiHgp3olYz5+ZVkAyqOjg
OuT2sXauoZZXVxTab5CwZ/e5YtMvwW0LuoPEP5INlGHJtinA/0i9NKCK+g1TvPyImkG1tops4Pas
bIngVLwfHQHWfl8A8tj74MywuqRa1j5QhGFzD+16dv+br21ca27uXSh3/La0J4U5UzLvoDpJfm5s
A6CTOgQ9sPzVT4Ydfa86L3to1AGRwqJiMQjA0Mgi3i5aQA8PmVeIB1Ma1UYzxnxNvTS669JpdA7y
3psp3mgXpr427Sb5RC7fNo56KhvNhjpKUw//wy/C9n75RTBddw38Y1DMdgBDdix1O316UuHJYg6g
kgnuGV5RkI/T+0tngF6ZcIZR+WR4tflKizBba/tTwPz+ooUelmhaBSnIODmTquykEkvisZM8LJ1W
XlEUi0apvUUoAoT2ThlDXCYpjzSIOqj5L23TZIGe+Nu6dlFlM1huunO60Tjqtmsc6czuE6tciGhA
tRUSRfrOduP93P03n8lgV3L7H549vz721ZcJAihu69z1TBDRefzXLzMJK91IM92/c/p6QCo28xYG
8AtXM9I8FH1nxrpNPfGS62xNa13yqKoQKL3O7sBwC+JZpBELF9jjttjVyDOo52ylnq6fDgAZnVsJ
8TY4kBkaHwg6GSHCacEollVigN7V1LNbw0uiBQVbqEPPtI8OZGciRAlA667ZUizjogCXje+ltxx1
Lv/+W/Gcv/3ELNvRmWOYoNzVbeu3bwUrKjsQTcrvdMjlni0lmAFqkwQlbErlljhRAx7Hq764jfiY
rj5RL+cQNCC6ZLKBPw/AWBdU8kSt7DsD6uB63qzqKtbAxZ3VSyoFzBnoOSCFHByZqhiMg60jC+d5
9qo5qtMcHdKNnQoNFX4MUoxIC3bUlMrWuUAohYP1Nxv5FSrUNDkrP7INtYultq29VIree+EEo32P
xzB0RcwgBlMXL/fUE5XQ2PIryHBR7ydvz65rCOTa3imUpvoJDF/xcyo2sVmPO8FQqKLset5zPCMQ
VARrCnb8IOx3UYzP3EVbe/29qQAkBYDISN1ip6Raqq8boKCUNgjLQSIsDATonTvD30Pcu7jIJgLN
/Nj4RzdzvqRCNndkyvHqWqXIYWyoSR1GCgiVbrz++9+Iyf5263jQ2/AMiAt4zMYuXPV/eg4Nno7X
3WCVd2FoqKizeI7rKnoTHYoO/Z7rV2R+IpTnoQAY/HrhWwFGDOT3/ZcCaaUNdFPBkuHw6OHXkV7V
6tjADCcv0yJgXMHFwru4QkwKdLXUdKNxHRZyvG9DB6wigdhEShGvyLX8DJpYlJqqJnYYzc51FMuN
amYVyEdLl/U7agJo9DElNSGFvI5QarZ2LfzKCREU+Wa9jkbefIJeAy2OlVFVTcAhBKrGfWoD6jZB
r1kGIgkogRkT9Bpqc/mNb7FP0Osi6Ou17DI5XYKuMwCYg7pvM3FeTNORt9z0gpukBf61B4jnxZIm
lMJ1PTuhQsF5MIJy74eF8QJWkWaDZ6q/Jbc4Bv95gVxX17iod2qxgyA7t5vXeVorGBEBVsNp2kLm
AULxxamW9oi6UUg3DmUbPoBz3UZ9DqJ1/5+y82py2+jC9C9CFTIatyQYh2GiRtINSpIt5Jzx6/dB
c2zqk13eXV2g0BEQhwS6z3lD7TSHqSEjAK3AWaN+Ef3B8ilfZXPlvyX9rHu+MqbXHGzovit6/SBn
sloygPeZBjULnt1yhJyMT1bvj2sd0ziC03CTxXKQ9VbdTpvGMrq1Zs8fdbJB9hsZZaiqcZtDRDtM
rJqrCIig5GaXfUUA/iidIdu4fbDG2f0CiNFex84Uwp/APtVpa20/RgTsNd0wuAORfRVRc2z8/A0y
Q3JVeRw+TWyM8LzA4Noq+lfyXAF2dkHxWmRzg01A2e9k0a7S7tD0AMdlERNm47Fp1G3cGcUTEXbN
K9TUedarIr2qlbPTptF5llVj5Leer/vz1ljqdLNqcO64dfeHNL/oZX6QwVpMg1A3TO2DDBiFMkO2
1LWjAza6VyGEs1gSSLd9UXLtKaotgnpFczD8uvrZ68k3I54FnNfGX7NNNx8rzWh2Ztoo4IFm5Bpg
cW7LqCue/22eNDmMWVntCFj0m6rHEi+PyudyYaMAg8QleSGi5EqBaWOT5vykqJMHC+MA2deeeUqJ
qCInP06fRVF481RMb3ECQUNUtkauhR07q1sTgkbBi3QRN7TS0oNYNB6Huq3JwA39kJybuKjWjaa6
T+iThjtDlBGOM8V0SnSi80ASnRdbJ1FgF6H4Dqdqk2aB+TPo3Ie+JSMjhwMHcJ/MIIx2AJrm7X8/
CY3f35asGkzVUHkx2Jqm8Uz53wchYaiq1UelxzBeI8Q6+KSXJGUAualHN+y0PVJhRERkXY93VNj2
r3NrVxjeoJJvO6X2FPc564Ghyn4UfCsBl5nv9x5g+AMS1X60dxaJFamz0iGyyv6ndzdSVKVbDGzl
GRaOGOOug6bJbusIA/TxujOn5NKFrf4oG1QyII///TFov69Ll4/BUlk3LP9sW+6wf3kfOOMIzluo
3eUD0+64C5OUn7yK8zEiXoQBDH1GL/P+o08DwzNHo/r9YSBHlCkgf/nrD0v07MiUxev/vmVT+22d
42hCE4K/nODhYf5j5wnTVMNoMIovtwX97Ds1SuhB9JWYcLoE5VHbSXaV66u7v6rlO77WgFL9szpA
t/FWrRpd9BWrjXvvJm4dz4qqHI2mjQxzZo4bvekWWi5FupnCBuFgUh5enmjhsxJUH2cYIZje0EHz
yAPN9Kbl7N4vxyLv/7Id1wxyJ//7uViqLhzWxYZOoMAU4vdgiIo5bOFEYbNLu8Q8drhOrwGcAIQa
rOBzlLkoqYFfFk4N4c4cI4g/1AMkcbZI+pHHjPLws4vQLp45ln3RCF2/ZaTXZLe8sPKHIGT3LouF
hbpxEw8q2oARi66xLY8kXr6D2Yl/ZuWFtQcPtjwwSGz44suiWLsmwNQ9m37abjO1qk5t2jtHcpHD
rq3N+RGKb+DxRNDfl3n61o9+zvPHPLqCYKBNTqosL1oQ8hxCiLC/gNc+iyApjjpfEm2JMnQIGQXd
eVbeauQbLrKXrJbFqavmPSTab7JeVslGeZj6yvc0Vo/r2xVkZbNM2Whjv+ryPNjJul8uJpx2101x
8/BLXdbn2alVK88aKmwL5RB5KQsO0U5P6+zXOtlHsepisdLq2ff+865xNGZrIVR3xwu7OgQqYnop
BCTMADVofiLNPUhjunWKS52ob6L5qK11Sv8gy4UognUbaBGLpGmT+o2NOdecTGt0eHkw2W324nSh
c55N/2qbIaWlqkt9bdW0qoXlhJWRBgjMB8XMft57DJb6Ey1lhyeEmbDsYCT5HOfQOrj1yjncZSL0
t+G+d9ZZ9jDTKtkTYiWOuTTKOiMxN0RAwsfblTJ32mbTNHu3OSIWTvEcX516FzUJgmPLOL0R+UZz
NWdzm6HwqycDm8T7pI42Rx58wXInZzXn0r9EaXAUlmoVa1hlGBuU/rRP1dt12sA3TziAvMvucp6R
7PCqRY/xKIt+KMyF/AE8cLkFeagCZBlSWz/JUYEIlH1d8jeRdyXrDB1UOynTi+wfmREaD74WevKz
mUb/q1E00UkgMXatq36rh6b5jF6g+WzMKCphS+BuWtsK8/WIkT3GH9mT7EKq2oAJhallpOvFRo/N
duf2iNJiGZ8OabodZzM6mIpefkpnn/eYk34DSNd4dlvoD5hXjs9K33/XKj/5BryGN1LeahcRuMmV
RY69kg25Pf7sK0d5ivwiOc1Nm3ryAgRYH8SCiiv66YLiG2roI38KeZHUfy0gGyPiOaa7tBzcXWMq
5WccnNeTWvtbPW1gKLpkA5T2YYgrQtgdMaU1T5f4oCWOClWXj4wAlroqx0it1j4PMV8L8ifZqtlR
79lsIHeyGCousBj8O29T1XyHK7b6F+F26gu+CtHW14kHyWKV1+oVZtz+1rcdofmiOF9s/cb4IWdz
SkfZ4dVqrdnMaS+6QmojMx5k260mB1CfAZy63apQ2vzI0hfHjuXOjZRlOloUsE8aDLEI633c8xJa
i8n57OR9dIVqngwz/7jnwRZXUKn57Z6Xr8MWinyxkVdNLYDQs+OQkF0usBzkfRO2HG739V/3LAeN
jfKPew6SGt130jfXNh+3g5JYu652DyUpHqhMXQk+QOl5Q8nTKe1q0I+E1svIsfaubBFKAektT3EH
u/Vs4QbElggw/1rgBcscA8DcrR+J98QI8SOWdSoqleFJnt5qy15XVyC2/FxJvDDiBWAkL3FTQQuo
EQuDtJy+QN9LX6oMY8PBfZIdyD0bGxVGzkYWSzXRnxksO8ohGEkJbwiHfCvrGkHOsYvWOGpOh6JP
1x/DmLcJW+AdXYV8s96nL9jct9dJs3f3Hlk1dfw3u2Iv5+rm1j3zieDrXpXlg+wnh9bBiKuXOjYH
WZeP6nCazPjLXM3dQRhV6hEgjHdmO1pHNcmzczDWLPhGz8/Lg0gKXJLUPFulYTn9Gc7bNHean1M6
/2Ajpn8SBTHquPZzoMXop82Nyf5Eb4On0UeOJO/17KuuCVKODAJ3yYK51b/FloGeeztnz/LK41RY
xzge7QMKc7tS2KjU6LPz0Mbhn8agV2TbFDQSbWGdI94aW7MMNEhZOC9PSeWuVZ/UudJsKhN9h5Rk
/TcRqBeUmJcsGpt/MfIhx+Sbw0gv/lC64EeFQehne1STtTlM/kuDzKGHmr8Ke2D+uDZk8PL423Wj
LhBPwOphX4Xh8AmwKTxZjcT0/1wPp2doYUVTbt2pRAgbEe1tjZSE56c4seS9xrpt6rVv8LtWfq83
X9wGxnaI+NheZUv8yTXtY5Uts9authYzfjnG2GvXPEpICciRhLT8sJpefFcrjw6exBs5IMt3sx6L
rzAUUnxWhuYA2lu8zq79KNtnOyY0qFXDJSyJ8kKSwzZ7uVLmBuhFmc4rP7v2MKphsq302v/q19vb
QEP0G72bi6OmEijBK+7z7UYAX66UnA8uYV151kkDrItlQvAvxyLq8k+zCKe9DqN4m7Vd9yUpp5Xs
oBjQvLCAyx7Q8KmeXYGHkbxUY8EBblg1PAak0k82QoqebFCsZuvy1HzvhGHuBIqXuzAZlffC5C+/
XBOltMqbQ5GSCQQ4gtVudfu4Cvy5V8AmgmdbwejEX7xo5Yg6BjhCPOJLO9vBbpzLeo+ZxfRpLrDr
WD7oJIOej45idrZnxQXJFeurmVfSGzmPt2rCCCIiLb0vggT3qVv+lCSqBQWfsIhNBmzRE5ENWuC8
KCMej8vbtFZi67lcDiJlbVcZsbKRr8/I7WkQP0J7bG4v1DKL5l2BfMxaDpK9ekCgE8vJsyzZY+di
3jDwGi4KfccyVztCxFk5gCveUlNRnpKgfND8PngfnYIPB87gLaRV1xpoGTUbN7LVzoLUU8gAHWQM
C0Diz7QU6kWWlhl1kvFv+TIjKmfocxMGsyqu+xfnOA2xLYRbcALCKE6d1bM67atR3w9Od9WXBihT
cJF+aVbGcs9D3z7MZYwVGvAecfIt/a/TKbQxa5nHPwLt62AGaEZ3fUYsxTWSdeiE7VrwjtxVhmom
a1z9dnovjEsDbeF5rtXwbGTq9aNzrpA3GrvMu5V1wk4Q/aoWw5RlsibHzlKNn9LITZ/JsBI3Dt0/
OzulTe9EttHbhq+ZvFBjFj+6stU2AJrVDbBZA0EnO35PA8XeZIpb4I9CsRpQ9vbDpDzJ4mjoe6BM
rKIK33rJ53JTTHnyHoQ1AfHFG4qFdPKO6L7Y1ar/0RqnY+Ih/DMdZGuvOt/MIqyvcqgSbGZDBfie
VuUje/g3eZ0sN6ujvKlsmR/m8b/flGzNCGLJm1IQimSxkFQ7f5rVkwQL3mCDSzEnj7ry2cncOOey
y42N/gvAMFB84rRLJ0dy0u8T3TrJOaOlk5Vls1e1wWaaxzXolvgFOMH8ZgCaTlpIprKkDgVLNES9
ZUloxsGY1eRWSsvpZATF8Cjb/Na9IvskrrKkB+pLhULhrQQ4770bHe0i2/Ig+66FVnQTn1YxKifE
bg7n2yXUOl3x2/BPUmIanc56lbsTuILl5vyugPqupeJBtua851daZhLul63YiPObSgFsdoH6Zjtu
us7Uc2vXyYEMS/E62068SxRV82QxSNX2LGr/s6PaEd9i7C6DCdEq2ai2XKowGveYN0rxOiZ9sc1j
Ir2ydfCN7NRMPNFuY1vkNkT6KrtmOYrXxHtZuC8XDbuh32AckJLEZSIXIv8REHlaD80lNVCoT5NM
80jTNherwi4WbAencUiqfkL4f3urrEKXJtwtHuOsNw96kE84iy1zqOAJMiP7XA/hYZyBOqOxl79o
7pBdqii8qDjJF2AOZzZsmoErzdJqRU374E8Al/ysKl5kHX5JX61MB8+zVEXugPf4shGa5ASTBvhd
LxqevowfNRA4fohHoCzKEXq5DZNefZY1Wshab7LSZCvbwikZHrt+unWXPYYR3+SutJK9LAqiZ+i/
98+zM35FcaU9yepWAR3HF7Q/ymLQVCaEFVDnsigPQ62/Gm2anuWV3BmUfsTbC+YLNyoPquVh4eDx
RUkfB3NUN4ba9RueNNU2bwvHkwP7QlOehz9v/9umcmdvgrMMuotZ5tjQr0ka7/Rwyl9kdysnv6er
s/5x+yIw2QNZ726CbdEa2iG07mCNQRAC0Y5hPCbOAvBVxPFeJc+S0dkCCBvPsnSrwreB7NM47uBl
fgxHLt4AgTz1awjzh7AcnU1qApefAFM+9rHIbge/EYtuv390uwK1kqxBNW0c849+htsN287BH84N
y8gbkkA7kxZtzwDKMi8Z0/CHf5DRynu7avb/2S7H82rO2PylxZZkieNVZBoeuhaKtzTZvhelFsu9
CAMFFZOlM2w3OrP8fru3yrEN6D6vdtXxIEiEXBtD+ykzi7YIUfqqa3snM4us2s4TevbPLatQ2cuP
nbdpQPY2yAZ3e7Pi0bW3vovaJ9d0q6fUSD9JQEUZB2LrlKW77Xh1ktlbTTbsPLiqxe4u15QqdXYK
2bYkSRSWgEn+6iKlmpIxrDwUVcbNNBTJtHLc/BH5vPggcTa3Oom2sce28W4eYVhHgzMoR4S0bVXw
oaHHG84myM8c/gXyccabbMWpCp9c7AHSZAi2Y0CcrlQGRBk1vVDPYeJuNJIsj8ZymBBReAyy8vuk
18lRlmS96PSPobJOHlRbGb2JTdvVMpDMjdA4fpicpn+1kq7ZtFXYbIelaCqac7DjIFrL1sKM3WtV
m0fZKKvKvvdcQ9WeZAnbFVRep6x4wMr719lUbRsFtf2E4XL7rCTnTs+HJ21x0R4yMrGu36or2Sbr
7EDBDSkaCAgt/WWdm5zbutNPfZxd7gPtaVRXsvjbQCO3yK4yCFrRQJhi/riSHBBnub8vdCHSS846
Ae6+RggrcPaKkusPuT/Y/zhjhb/VHB8QUUv0iEgaUYoFzE6Weah66yRL3ahYD/grfJMleQA5Pq1j
DLN3Rjag99yL4LknnroMltP4Uassv+7I65sE8eZlxja0rNMwKOGzHYK1SXOsBOdPuvwvxagje2Zo
C5Q0+fjkIa7rh9QwlLMsTQN0zHHQPslS7Qz9qS7EvEtJwJyiIMSYcDkkf59Zkdvt2qT6InukWvXR
QxanNF1bZhnjbme2KJnCJZlxPl25iC5fhip1r+rSkC0NhQkmEl1R2N7F4F7hrH6MgDT5cy51WB9W
euiXTLehzeaTiYjirDfP2ZLtdni075uSMIrsIOuGRVNGAVJ5G9QUivnkuNvcOdvWuLYTPQJzm5sX
eRjcETcvrFi3Pb48bOhpCMWCl52WFhMa3GgQUpP9ZCsYtdcec6+9FGjKXRtnDVs8SH0mV0OqfSUb
ZHlpVfzgB9BBaNwhljS5O+gv97NAmUKvXOqUgFYzcX9tvfcbC+uEZ8r3cBiqLwRnx9XAn/9C+k5/
rkhqyfoaK3PCZk25V8eo+hKyTcrG0v7Udyx4UHJky73U34fnmJ081CB8H1sd4ZMZO6B3NhLoaC9n
9VInz2SdbJX9hr4Of28V7vAxtqj9eu0Oob5TZgOuVRuitYOg+xEcw0ZW3evlWWG3wbkTZrNzrWR+
NVP/rOD18MdyAvJukCd4i99qnBpD2Jujtc9foou78KjU2mPqs4eI5F9OnjbujOeLmAYCJPxN7eUg
G4xZD4/uXyME/9PLjVHi4P8BVMCYPb0Y290gKu2VP6WyG9Ig92QxbQCsWoRtVrLYjAnbNFYKQR3p
3dpQ9O0wxDEQFIa6AOVWFb+8B6U1tFc5cR1XBFaXYmgzsZsTa/eJ8CI3O4lHdKo2ZaiPF3fhmCQj
TpOqFXg95Bkyon5rGu8IT6GMl2TlWnNT812xc6K1Sl5Bl6qM97psvkyWkT4GxD9f/2WQok2qlxe6
fc5xZ1aUOGGt5AUB4D1+MV4kT4bZ441l723DtraZoue7Cagw8XFevrJoNCY7q+XlK4sttpzrOQur
p2lKzaOeusoaNaHps4r2zrrvrOxEyKV/B9qUm0jvy15haSqwltzxsyvQfkU3KDsZvSJ7ycH/1stQ
oBTkmh0SDUn6d1M5yxnKtvu4rCz+dll6NelQbCtl0LxJ17PL/RAbyIqV6vlek2m8x1dAe9Z1bZUn
2YBJRX6BQ92dVPRhP+cZv2XeM2+YTdn7bKqsbWKq1ue+brx0gb7EDlr4QdmKU4yg6HXscc6+YWIY
6ddx8pZW7cdIzc9uI2WH9O+RlZ4Zt5ESNINT4dNUtPsIy4NvTb4b0T36WWNouKrK3n6zEHvYFP0Q
netKSR5qZdS3rmUXL0RayG05vfmjm7uVHJUU05cunKP3lmC8BzgpvISmXx41i/gdXMrkOW78cB1k
afU9GgRiAWTOEp83qlI2n+fIrZD+aMIrqoP9QdTFFxb9mVeNJrEo/HuQDZrEVxacQDO76Ofil5FA
nvqSZ5qz9gsretRaX98Lkdj7wtBIEgHjxu11GL+YdoEbCu9WfN6/oI936TTLvfiVVrz2INHXJVYT
e80tileVVBWsQXdel2ZYvg7ToF5bTPf43RWvsoc1in0wT+mjrLJrt1nHQoQH2X8OemtXZVrqyVaC
+O0Fla0neSlZJcLRw7Gle5KlNjRcaCvYYci5o6hWtjbWvCiMcjN2YBRgKcuvsu9YZPUliyyIw5Fi
4MkSZa+Eri59mhdfjQiorYkyzLEWAojmDDcA1/Wvkz8hCtmZfCmwhPhcqt9ld0UD4jIKFvayCL3f
KdrhS2F01R6DtmYrq7HD9FozzoDkZ/qh0MNqIyftFetY8GN8tfMWZpdhHoAiJc9JYWL/YoIRbpwe
m6Oi93kVVryriSY/ly1glXDq4QrlQ7K2g7rbIwalkCBdyv+Pg29TLVf71wm0ADPJuC0Q8ViI/y0E
cWQR3mINTatOK62VrM+1cfbKYDBu3ep8/KVbK9Jfu9kslg4q6+TzFElnaZKIf0RJ664aR0N2v53N
dxUD1xxZ4U+q6oZX267C1bw8RFkf9DsXiP9GFu3KslYJgYKTLPrGWx/Y7afQqM3LmAUJaUwm620L
TmqHUl7cr+xs6n5AivZUPSc4AT7mIdZc96tpYEqGA5/6jOZHvx2TVnnw3ap7gCMstkZUKk/xhG5Y
CFX4q9V3F12OnxPUhIao/qPMcToYnXZA6BML29J384tTTt0BNeRpH/tNe80mBXFaHC0+kSD6M4v7
8Geg7i3d4D4qTX8TqRgxNeG3pyxcpTiutB0A8+7YhjOmn31ubSIkJF/V5UHB7n38rtgNksjExLAd
7PeJofr7SakDr2104y2PWrEvK4IQsjiBTNonShLfinhlGnvdbZJbcQj4lWY4aHlqEZtvqTqSLTfy
nPcrxdaKR4p2cevskK7eV/jx3VrtOmj3DhGh29iwcFjnpSGOdcvY0iZ70kwaLoLLXcESyXAfU/pb
a2bBR+yEipjh0uq6ZbQPNGW6taaur+yCXlNvrXMa+ztS7GD6l5lrh0QIztLGrdXSMAy2dHSr5VRh
pBo7tUWOUxZ5t2m7uWtgvy9j83GYd7rl472xXFfr9XGHCxiMn6k5NKJs9/6Uv2FhM44ryHrNWR74
836cxcbVaebx9HsP2S2EObkikZfuZLEp8arNQwvvncWFMDN1cXbnFrhK6V95+RoOGht2tK0CNDRl
pewnD0ERf3ciAIqyJBttBRnDLhu28TL+3jVOiUWlMbmwe508a3X1Vc9xxrzP3WDw+SBC69hEPm88
2c2PoW5WSK54cmIt4+GziiAhZ5B1H+4X8wtcLCqleEzYkP9yfZgADVo5ebyRfe8Xc/TkYImmPN3r
u0DJjkggf5JXvs8d5bpYExjTbnM4L76jwThcXDvkQYkw7AhdzJanhZz0V3Wahla7kmUdx4W/Ty1S
aciAwFw3lMxTAVicbqeya1umyipssXWTLf8xXZtGO90PSC0sl5yWeeygY1cky+akCJQqXH2jxYK1
GXKq7qC5hyrgWy6LtpU47JvC4qxabvCpxgpM1mujMA5VrbKMHab5s9bAKLIbULOAZc23jGiArE8y
dzzM4QjHTE6Ouws5EuBpxEBY0GqkAuShbGP3VC8HWWxbq9qqPnxjWTdUFUlqcvzlStVVk8hU7Jxj
p3XOSdp4nWvMD7yETWJjS4PtO/2GwBfvlSRnnS07yhYtwv1v6R0uY+/18sz1tY9hsngbWwfW0SyQ
7vxepc1umnTlBKQhFWZ2lofJjNA9Wg7yTNZFJIw84LT1+rcGFKvhsS1jZedY6XeTWhbH3+plDzmU
NLm/rVku3674bxeTY7Xa/U4AcYnMEfpNB3/aqovL3t3HXfq9l9KHL4WdcLADdVPL4r3PYATqWnWV
Yac3TryyNCvCl7gODk6ZpbshDNJPkZ88SWbC3PgxX4v21x4umOb/7uErVetNc4vKqIsQpdu1BK/a
ID/pqrMxDSxb71VOGsOxv5fvI2o96fZGUZ1hWWQnWX/r7Eyq4/UZxmhW17WPSJZDkDAxfhiJnbik
+2pnj7tRsaomq328VZZ5sxt0fdEDpa5YDk2dRhv22Konp7k1aA42JAmizLO6uAEtFkGjMqnrNPW7
9b0uFqHj3MqFtAC6N2kaqpwrOVJW/tIuy02DpMJv0/1rx3G5A9kiD3JGWxMfdfcivzpe7LKPyLFj
xx0DHpPnknEZV2UwlecRUz8yO0WlPlRQHFQjpChbOr/ROy9oayh6/JW3stKu7cVbYjJiL6mR0DSG
5rmKVJ4leuQchJsQLhnq5EkXn2WbrAG4GO8dIo/re51tYQcR5ZCytMSqn0OwAs/Fs+wuD6nhsmxX
hXO7hqwzQzVGeyJs9nohhr2WqWBgsiw9E4xLzw2xj32ImEDlF9rAd1dwlC2yTzSOLbDeHjngpbds
gIKnbYveQHkqS/VjYSV98+pn+MZaFY5qrgheMisav2gZ0Ofaylry0BXeZmkAQCLHSH2q4GazcAwe
0WPE50+ByJewdV4NmTn9AV97DZdhCFZpN4A1MlwwSya89DTqXhWfJF5v1ChAOCg4q2kSH5Rl3QUF
ptgY4zS+lg2Y5MhGoF0TyeE2E36ZBFd8dAM7fn5pll/8OUOLsy0fDEsnj+tMaUl26K+yPJOHJmqK
vdkYaAYFwdn++0BoDQr1yGMti4S+U0XzRTbe63/rO49VuGDb/nWO+9AwEf0Ra7eNnPteL8/udXMp
olOE+vJyB79d6V4nbyaZUfAVmNn93VXkZrSr7By9psBqzuiL4nfuBMZ2FFmzqeMZGHj25DrwAZWi
Fa9lrj+WuPhcVRKpr02nzavZadOHfsjc19nvGo+4i8NnQKvZDPbWYPm/0Zeiu1iyzgoQHDlT3Nca
9iPhN9looTjz7PNzYc19qhOrxM0r4KeOhTdHf1FFJQMFlkGW5Slq28MRROtCHxjdt8zHLjodh4ss
wQh8yXJ1uN5KoUlgS4yPt5Lt7LO5UJ9kyU2IkNjQz3PDeQfGDPt0aOerPOgAYTe5b6hAFKjLK/Oj
oQZRiXOHEJtWtTobovjSgjbHKuAJtb/PUEE3v8ZBuMvTCE/zv2eGY+1ucgP0pYuXI6yZzNwgYWU/
toBuHs3CifeT6UBQ6kugJcvBICpyznAw1312I6xKqeuMYGfU88jylJLsG0emvqrtCNYzLjGPHd47
sTKe1GgavIzI1nfEXCrN/l4j2OapSaafDKV0LlNPWk02VJCWsX9Uv/SDBRVwxqw+U8RuatrimKH5
j5bc/TS2gOCS1m3mdRzoxbHVbCygRsU/4AxAzBlenm3V5WvYpwUZs7w+ENwrXzMWOLsaR2VPtmZw
1M71kH0iGJ22626YV6KLmudySaoiVjKvLAczwD5w0ZaHaIM7RZerx0bz59shyYdfi9+V2c7Qi1WC
B6JC0BuWM38uwl+KsuG3unTpV4ocJ1M5RJvbDc8Wa18DBxrDkIzHlIUbJ1RryJVR/KRZNYSKqqm+
N7396o6q8Zp0o7lPHNPfpmXvvyug0UegNN+rGeXKvJ/aS6xmxnkk27mu6jG/jlGoNrsggNCUg/JC
VmHwD1qTYDnY6P6jvhzYNVWXYeFDxYT7N2BgWaQ3A+YjNMpuvKL/JHwdH+Uc8hDaESDwYAu7EVxa
aM5YZKOIZxrTV6MsEWwkkY65UBfvoh5EuN9b4SVGDuBSVCHSoY1vE4mgeG8Il2JmtkCfDLx87g2K
bVVnBeCmU+UIsOaN89kIfCR7w9p5sOGnvg/dd3up9rESOnRLcJAsQbUCwRzsNSiTCCkNCiabtnKC
g2puhiAj8bM0yDrZamlsc9H8pg9w2GqNlN1KyWbn6rYgxIVjRt/VKX1uqkp5LYF27ZvZ1LdplSuf
c0tZyw4TRs1eVyXmSY70c6A60sEDt4rnTFPJ7344CrRWytsuMa6xbelXIpLDNsgUjCj+rpNndRxW
6yWcsZ3cqYeKxs6on0bBF5Ox8mDVqX5xi1dZMAoeEKsM0N9hLJw/nHrqkg3r7nRjQgTz7qOqZXxg
lP2qmXxnJxvkrfhgH3CCCdAqX8yVHRjdSteEnyasw699qQUrEvoEnOt52jlV42xkN+GTIrBNl/fu
0vr/Pcrqo+qtw8NHMfT+EY2b/hE2AooRBna7ZJJO9/ouykkUz7NgO0g32ZCkqnoixHqQg2Q9/1+0
A9phCXE5xpVsNxH2QdjvqqV+ltossbuDvu78qQQNKvCaKD85jWJ7vQu+zgjC9tBgPLQHmWVcrbL5
GM0n+hn08E8j6P5kuuB8k4uTQnLOonASWpgBRT6+kHeFOdnQ9uM1TxPV01MNMHAjzpOGOJcUNop7
fReokTjLkqxfqmQvdw793S3xq+cFgD/TDl/KSfeflOwZkHD4Ig8zzj5eXI3RVhaBiy5uvNW0q+IZ
fUTRnRqtna7WnKGHSNZ9DTNnPsjGyBmnLWa++Ua2Yps6PmQ5di6ytc4QhprAcclGWQXTAqitOV1l
yfKJMfjNyWd7k+veYlucLq4MPYBSLwWQvpbFu+3xzS9FlselT1Mp7VpaI6uOGKHYatOLEKg/6gp+
mCx55xdFzZbNxPg2LSVZper6J9RG07Ps3/CV3eE2zltn6SGAET31oUkAn8lcyBRoNYAU03Fj0aML
LkssAUeePmX6NKk2q0czOpOXUj1uaHhCHU1nYbviufk01n0JuFJP1lM2Ydum9IjNd5+D1nIfk6PN
w+bJgSKcThPZ1jRzdibR9a1wXHtrFunnMi4VQPq2sg5JT+5Jxx7Qk42eXJ+HuwbV7asg0G22CP1q
umkglWCOF3mmWMCNqhIdQN3mzxorQ4YLeLlo57pr4k+8pQnFEjnjlTyoPqa5jW96otCJ4iYLknzv
jE+Tu6yIXBRiA66PksJUHA29ntdvegRZGBWGI7//cQWM7UeBUttzqRrBIRDZF7cPvoVx4O78SHP3
ia8Q22I7zFsy4ls0v1nRlO7sBc0gmvEQ1yX/V2RYRITbrWn9H7bOa7lVJl3DV0QVOZyCULYcZHt5
/SfUijQZmszV7wc8M56a2ieUukGyLIkO7/cGf8aV6KlG0LYXqOezCPZ5o732hvaPp+mur8II25l9
BNqpOL40KBCpM8SfMe6DYeTuASUoiS7qSH/CekJ98jwVF23qhCS5CwRAFCJCSM8O+sV6andUOsJx
7JmX1Ty9TNAWfVF1Dz1wfAxi/zuzSpxKG6ML40pr9nWnFP5oQjDV8yHAnhCiU/Jds/vlR9f0B2Lw
Tu1iPRq1VC9eC7eVyWkIvUSWvpbMf6P+hywx8WXv+wdHZT6L9jtmdYfUK78NBWQSve5RdFYvOmw1
f5RklOvKt7jMAks2TCtNR4qVMH/k5Qf2UXuDT6b0yF6bnPaPyjJhZ5nvqAGaM5RjdidkhvhmOgAZ
KMoY6EuZQ7Cy/tETfYHwzZrSSyoRcMF3NIlhXTLBzgWZRU2d3RIbZvUSU7ezMqzup6o/wBb9oYxl
+dpHfxucWA+NbN8U0FHWCcutngCQimT1LZpyJo/F2amafoOPyX+yNJj7AC9AkRz/5Gksb9pskKmV
v/bDoL0ZznmAQRkokXjV0IXsKgTyu4kxAMTTPJFSfTOX6VwJlUCnrLiNHdFBGhKZcMn4Mij0DocE
Puk5iU9e04WOTgZfVEmSVszxudcSyeKzaw6JjXfdMPRPUD92ppxHWMjmWatcxVeTpIBp19+dpaJg
OVfLro9KeRbpeJI93FwceyjNQl9XevU4jmjMKrOE+AqvC/dzqv2JQxJHTZmo6wkdGzD3TyL75jrQ
nAlfEX1jH7o+wYIxUQMbBqRAwX9cFnQMJkkyvhaV2pltuRuMvcLSPZInMGzfJOQKFod6Tj2BzLhp
Ej1s5qY99xn+24/bwwbdW+7/17lFV+koK3s4tGp/qmqALtiRPGt7FW07/fkCMVEzaaT7xbSMB8Qe
JaJZU/okhk/YMSztWXiJvrd69VHV6+YMkXzhDktcUjfYH+/aGZJJr89/mKtsZDKL99yK1ZSclYHP
7BefbR2NfhkHUe0QZZS7v1+IBfqeumzgyGxP/FL/qdvOXUS9r1PTO8VIHkMnHX7VLV+P8Jan2rTx
ga2xAKYCX5Wr1/LgPco8S7ChJb/TFq9lsjRh3kNElv2fwsH6AqKug/tmXYeLkriPg4xOxeIq9wif
2GhOLprRv5VWV+0xwPjelbkSOlHLl4c/ICYyw4Nqi4ESPoVqra3ubTL8E0uzwxAvsQ+ZTUGlHvt9
NMgy4P1ml6KYDl7CB1LUWH/ohTU8NBUflpaL12Kkrq83bF0iccjSYr8AKB9t0V6LosIhJqvexloN
xBoxQtwhaUNEb1HRzPZdFV1ljTlBxs2oasNTHWkfie4A1bTyorLfCPplGEKUi9ZZ0RUBZp+Zp1zg
lSC75q/Qqson2thQ5V/MXlJ/MlMSrtuc3M34uSsN7YjRq4x7a4eRbuW0dzUX742pJr5nTGx93eKW
OHa8l8aITW0MN1V6xUnXWCRkbvbRSW/x+8ydA6e91l3uu/Zs+8IryQ0vandfUe659VAWZdx2t9Lq
QXNxtcCTCx1WJ1SsDdv+DUw/9cVgfRhVjCILyOlRqN5xzLHOcNtzpcx/PAcbJcv7bo0FKZLGeCqp
PPmJoFzM5DwFswWdr9I9NwCGno7svHKqa5ii5EVzSceOMdidzD0ZDLrfr4GRRq69owue4K7Kqzm7
3i6tByIYMsSpYkwv22EQVnqhOnrJC2mfoUAV0HiHu5shsABZ8gtb8ftO/k0N690a519S76iBJeYV
MvalRoXozOCIpu02O+T031oyK0OnzF9xp7ZuE9O938lcHuu4LZ6KGR6ekvTPol98sy/ysGBRt9MR
ZuGtlBIUpY1waQs76DUCehtdGPjKuNlRFm58Jd0kwjTGSC6LV1iniJXaWSSZdk5HA4VmUi6XKs3G
Y4mX7hVquHHQhJgfhqSIWcwia4Ue0+yHkXw9ak1aWKeZ81R0cRLG8qHpkfWYwqaYSo4gFgwsicuG
uLwED9lgZUEGXaZSNzehxFtCWK+24ZE6t4jmrW2Pg2JjW1+m7ltH0T6QjtVj2p5gVdtDAzJmkn1w
Wle/LQ07J60Zqg+loSbqZd10qi3T2iF5bf2O4fJjslD6kOtufyAr7iAnw32Ap0p4XC+MDyYwAvqQ
an1Mdt8TBStUIhotYhjART5ifDV8hvXxAzydDVvWDB+aFw1+AUvqw7Nw1LEWV37EFUMEdnjNBxKy
CW9mnMJixTiTW6ffsDH0ACScaLc1U7Hot1JBRTQlH0uX1QG6JBNOd9ztG3NikjXNc2KzJ45ic7iR
tD7eWv7Xy+TKPYQz9spMQLvaK5Ba5o71wFobRMl7UhapvHYZH9loBoPNu8SpJsMRehqx2sVbpI+N
FQXFFAZqFLTfmCA2ezK1wIYyvldVpSV/o/3hDjklZiwmkIpXd2o6837AlmIHU8gOCFUy/EEz8sfG
Gh1/FpkRZkDAvmENB73KPKKt03G/1Lcha+Zj36bRbeF/UVL7CmfxLU8i8QSQ2vtYGzFlSUV9xFEb
Y7hyebLNmQm7knMAkAC7DgNoClPsZNUh7QPEDN3eWLM0+zINcEXIHu2xr07eQmAnDoFEedTLP1Vf
EVdRLYeGcLdwrr13yMG7Xo4pwhfu/2iB8Ts3ruBfseGGkFvbLbC1HTuMsiT2oxygtZXYqQge7tMU
yZCIsIrSxvzJVrKbvg7dcQ5wZRe93PVYUCrYeTFxC4QPAAJYekZW0HuF46tFRSGS6aFLI/tlrD1A
davYt71R+2MFqFF5sbvLyBHzWyrLYZvU9m525XDG78F+SIVG8nq2wFtogcs0kwG1ZAn96FTptTQa
SLrGdcbhLBysOb2g7WgOLPwt3tkj9lvNUcN4QShtdOm4VfEYqn+ZztKT5yWs44CjSZKkQMizo4Vd
F1WHKhZ5YKZvra01T/E86T6I2j+M3lSYRzGfS8sf5qH2kzZWHu267W+TPSl+Sbn+oRWjCLD+5R9X
vXNCgkNZAfNknXwC7Ybc0EP8qSRGhqVFDrOjaRicY53o423qqlp2Q9645ycx3bqWaiNpfN45jlyC
Nwv3AT/wwxAruT+46qMJoBMa9jz7WqecO696E8J2rmWn/JETX9RkacaDWTdl2M7Z79aAvyPxpiaA
5anqZXrNh3HylXR2/Amz+o5530F67nuqXZzJg47COSKERgwopfsoIrsLBwjhKH/MyRwvZgR9a6qT
IOknK2gFv5O+1ouzIgYkoAbA6DxVJ3ceCJhwq+aKddVNlWypDKgiBsl6OskNkGVZkYnCvsjJIxhk
YvGkyaE9ILINk0lBstaI5VhYeQu1sn7t2upZUSG84dPcHpy2/a6JXA8MqZncYTk3n2c+Lv2ESm6J
T25M+M2KifZDkoW4CrOCj7V5p7L7qL1EnNEoqVSvln/a1oArx7Jgx02BhoK47mCZJkJseu97HpWm
3zkDWAduP1OOxXBrP1IqnW4TJEOsb9p97sbvDp4n4eTphGKKPFym2GYzPPABDYPY23GkhsLJ38mV
mXYNkFmIc6ca5glswkqJ8evQ62s5YavURkxRhW0avoOz2F5JiaTvirQLRJQcwODyc4aDq63q9oU1
/pXMxA437PTJ0DTlUHMj+dH8lEPgGItUPLfsZ2OLQrPhUjcR6Eq6pmXHqkqdlT47u9qIp0NR29ou
hWDjCxdX0vQxFpPF8qYdggKG5M5ysufEExfbcmXY4bRK3bpQ9wNyvOPiqB6KX7wyGMOR0gxZse/x
D196u8IVKsXSH1vufTSrYeu40keunO8jz2IkiUQcYhb0XcO+JWz6drxrBbBQgfqm0XUSozyP6EsD
/6gmSqcdGYJ3vioXjMX9AfyZ74VCYMJs7JwcjkwMKAdb35EEY0h80fSogOYzifcEfAada6DADYTU
3slgYEmxbyyMsBucIGCHV91LkyPhMigEetT85QSDPp/M2VdZSZs9CVOMPz+xWRgvIs2flahZgkHV
ogfRGt9tkzr8MtTntM/EqZwZrk0FOldFNaN2Lg67TKSnFyJcdxphZkHTaBjrVBHSuQieUtaeO72E
5DXlWAPGjR/h03lQFfYsQ2PJz4O1wIIwq4KEHdt6jrxs2aPRJFMhQ5DaLwo79alIIQJ4zYnkxP48
jWI4b4++DrFt9ucihTqFpoaZ2gFuh99+mMvcPfDl1mcjV+uzDd6175bqNuMZe8ZZZzmnBZs2D11S
sL2a21EM6PPp0FBgxKHsAnrh+kD9N6F58pw15bt0CwCU0hzlcUkKtsgeqmY3n3G37efzaPRYYjst
kaq2VhS+ZZU+H4J5GpQ1V60+TPNSnplFSjZBUxRaffVuJ7ACuiGueH2glpa41sKsAiWpEvZSbnTe
DixfWYcm2c0Cdt9HiirPSy+xXRqtg2Q4PEs1g7uYsCz1G1m9pln3q+3K/vOz2h5tH1OyWFhoz9Hi
+gCP4hCtoYbbPmN75K7NNeGN73sn63LiTXOwp2g82/EboqaagS7UcIxnd0FV1nPSd6OMSy1o1SY7
dd1CwX3ZaWP2rCleSig6/xjFNws3Q5wgWMG3bRQFDFLrG2geh6q9ZQrDBU6sQZLNUeEnahQdlrw5
jm2DsUJJuF6anMYOXaLCYg0a7GSct3eAmQd1YWd5o2xXE3tguEuwPWy1pGb7Gxl+0kGixCoE+fdr
VXpsrUYTvIZcozNEB/0s0JgHtYOOrfnpLvlPcBeXTzbCimzQLZfdMW2ilEjTTMRp+65qfarOcj1s
ze1gYubBz3z9Kv+/0xF55v919eh47X4eBeBiedDqMSCz9zubkz5oTczFQlsxMRgps+PQFB5FHS6I
a2KkKzfFc3v2pSfhZwqngXLHYYDxt59/C6IJqABOmtJdo7xPTrlS4Ar+2JM2t++T4bmM6mvGOHDG
bJmgrbr4gStZDFDeItPqiSpd9McWi3HgcMUNnUwqPsRoyglxurxETVEydi/FXhvjZ4eqWFTcie9+
k6prHIYVJlAtqzhPMW6DUuqXWSMh5YAQwbn3knvYG1z4kkX16m0ySFzsyxgh5TCelMrOuHXc+SZm
fL0sR2lZNYEzepg3NEN+jlSBvXOnsKxCjHXhoznhBaNY/kLV2VcmSFquofuZF5t3XCTLus7OXrX8
5ssm5gTS6skcSyIa9bTbJZTI9LHzbqNYjAOgco1qLEjZQuws2VaPaoGocWAbFYi8Tv0+j6tHK6Xi
jB8S3u/lAaH9sqMK43EVvsHGhEEqUSm6u2QfsP7lJSpTMyBZt9y1ytJcM4wzDK1S3muG2b0zSfeU
E2/zTAQjNWlr6X5NmTg4S0eEeWfeHUdUB26B8hiBo79XZYRjQqr86COzDnA5HWCMivymqOx7Wm8I
6zwRP+I6eQNJCghyNr8PsXjGV9P5UwjwNOYFvVTsxzxi+VLGaeNLlfQvs7V/gsy7YAGMUY7a9UfA
khdKg2hc+gahFWjJrorb7KRjXL5zCnM5Yoa5HBZKBztYmsZuUbo2ZPm4q+oxPajNind4IFIlSGsn
evsG0Z/UOzG8lOhJjLRKvkdKbaMEp5ig37NarVbxShKqhr28tKP6vWu1j3LsGkyuEUxS7acOQ+RH
6qYePkBjucO6N3sWaVYgbs1mBqmwm4v80hT1eLFW9G6G6jsasjl6g1TeSFAOhWcAqaLY20V9Hk5x
Gr/BFPwpyCt6MKWuvBqqpZDCoI6h2xcwG60q2edycr9L8GvpuXDr22i+AHzGu9zETmmggnzE2H3n
Ygj+o/VGI3AyR3tkB2CcZJ20hxbt2T0xO1TvVML/SFxoLS/9Lcm1ZT2tGc9elddrhIV59IxBPBtN
BLShiPJXXv/BViChRprU/iJt7w7bONrHiYNguFmIalqy5RGI4fesd6dlFt19bDv3ucfYIinhM5NX
LA8YSjMcbfXvnDd73mreGbW03P9qf57ertw6t/Z22C7/evZX3//7Ettpe4m2cT7SC+UUg3yi/liz
cT8fViOpuVt7e7TNN0OictHW/q+HX+e/Lt/6tsP/9G2vs/XNWlfuDLWefPZ2ee5DCa6ZVNeHqsMS
Bjj1373GYLIgWM/nCpTdkFivf7U/n/p5FDNlQMVS9nEmmvN2qNdpdjQrzMe2ttnO/25jgswqckiv
1azHL5amcju4hRFAIopftr66sBndU3M8bH3bQUWbriZjdP3sKuzsKWYY+3pSRwDgycQU/rNvO1G2
i6S+s1rmri/+2Zcq7ZoEr56++thxBniiG4+VmWth4tbxwapxrK6UxrqptaneosJLmPqm7od0tfcC
IvJdV5XpvESiCG1ybJ6reWH7FM8+fvfV9wTGxSElR/BIYQTVMupEstp2mu4Nu0HmYClR+WBXQ3s1
0/zgMsdeCIRkibRk+Qnl2CFjy38pcf48YO7yVsrcuSE/VEOFbRfDSmw/jN2UssJXH7KpO2OGUlwI
gRUks0DkhkW1hIan2WRnFPjHVcsP4eBeyAft3QH0H8pOqt/xWyt3YrTLUF20J8rNPVvMHre/KpuC
FpO8gykrKj0qhkyajlCOpfcuGwb1rXFGCKNdtqopQJJyYoZIMoqNj7T+bbR9y04ZQmMfW+/LaNa7
Au3cS55gUlBP1U+w/PmydclY729eXpy21nZAKBzvW6Tfu+36ra/r9TfPGuR1aw1JtVBhmh66bvbg
qXViVxXZ+FKKqEQGm4yhEo/jy9aXVCx2IUfdtpZHuOMlaYo/2ND864JlwvEYVBIOyvoa26HQ/yaj
JZ63l/HqJTmpJOD5XxcMPakBpiLz09bXcN9eOyW6eS01/LnaTah3n7SlUMmCzOa948YrPMGwvfXF
VvJclFRQty6rGmDd5tWvbVzfupJxmQO11vTD1kzntnqZQcU/X6EkSVmHqLRxXjeSK3TQp7ROnWPa
Mr5i2fJv0u3nJe3C+lyLvn31/+91QPwldEhD32+v93XhoCX3iWocO5tiDHBwqh6wDDRPxrT65zTJ
5G9922Go1OqhWw9xqkDn1Odl9XxCmvOfE18Xa9niHGtdffrq2h7NeVQ9fPW5afFH9SSrH5l4vivb
9KHSKRkLMl8/H3312UoHiUB65+0KhQrT52Vl3ORHRYcM0+mYV6e1SaaGWnRvMUBQGLFm2G9NTVQF
pvo9umvHat9EFK0knxUrXC9ORlEcUyEgVa/NUfQ1wbPwTLBqYu8l7DfDy+G3VSYI89o0Kaof9Rbm
fjf29ttUyvEoFFZs29l8arNjJ+t5F5to5YfOds6RZFFiZ6BzqqIJTNJy+9UZSrZgnnjfWlahZfe1
TrC1EjeyXw3TwiWpK563rqqPWU0U9XLdmjCmzIAowO8NPg87fWq8VysZFCzBEiW0PM991VgaHdWS
Rd3WrLB6wX+NRc52scFw8YSC4bKdjGB0vH7T+VkPwTgb3Fd1/aSuL5p1LHc7zyuv24Wk27Kmm3sC
dsi/87e+kZknFC0uVB77ey+pB0Q0THnTNrFtc5OrOxFw51rG6QbkIoFh68vRydu9cIYc7mecHErc
Ql7j8bmuZbH3FPKF83H1vRztOyCBRfFX68MKVtabkg2gU7n6rY8zZve5LN4sbZpZ5zPKkT2SsxY3
nMuSIHd21uagTBRbvOgdV2GSHCY8hL3ePGytph7lq2OcGB2T0CYS0YEVdHZ03UO+leFoXEbirZ1A
svKGkhQyGv2olbETCGoCK8rnBANMlzDJzX4PjLViYy7L+eI+90YZmHoRHz19Z68qVHuNFdkOen40
TOXRKOW3XldIdHGb+ZE3jQ1HNYFX5+xdFANZZErxOIjtGqmhjocgrlnVj64cnqKoUV8JxNsYN740
vehegGtlDWt1VWn4fGYNdtF62B6JdY1hV+ZDXMb5Z5c2RcmZ5PaXtM1/1bZrHFvSEG7Cwh9uZol7
KZrig7V3+8s1xW2YCu0PaQ37zGstNkuP7bz4LMhLathdB13CynwPj95v8cq/FqX0YyIW3sy0PSUQ
eX9pBcZwylNOGsaLblcXDF7LfaWB05ZKWobumNYUvZNvLPqaw+AiZBCdJ7A5z7onc6gkQICd/JLi
hxov9sFrtZWdX7q7WQUjLFNRkb/sAtqqMGPtRX9e0rF8Hft0VRfm4rw18wa/UUgTV5T39lPUz9Sh
+rFBq2FMT4k0V31Z2u5hBafHtsEjxFLKI6lBZAHktjwC+snQXGXl7MyNF5b+/PmFGiQFih0kqDBV
KPRT1Mr9VO8SwBvbN/Vnwute4oURyGCo3ceRXhEaXcL6UrT6TXc60oaK8tlit/Y2LK723LX6fjuH
9al36Yli9if7d8/g/GYKx7sXNS7vJC28DZYxE8ZMlu96bsIIDqyZcMy1peK3+NIMIPdra6BY/FIS
6Lq1ZlnUL62X7UVUW29d1ZDZWhaH7VzvWeqzE8njZ6s2m+duXMgvzFRsLfRj1uTLrVgPnTpelrTT
gWto1X077AdXsfEy0u3bpGsOe9658EF08AzYOo31TGoxx8xzcSl0ad/UUeNsNHdLaCbJgGHt2t5O
bQcKmKQFDbet8flSRdNaFFUrYNRiFMdxKIAlW0HulmtJgWAI57CtWa1/gCKAzbNX2jNVC+hENKdO
5+rFVZdTL+bXz+Z2RpP1cE6s7Fbkw4dZpdWpAPG6DUPzrwMOmE5IPFkT/M+JUfWmB5238nVtZzia
4beT1vgQyLEWWV8l6QCDJj3FMMCM4kcjc6e9GBBTarkaP3InIRKwh2W+rlE4W992nUvCzOPWdBvz
CcUdKMP6/K/+pWmxL5K2gi9jLFnKRdpOzJFAccqhTLsSgjESyzGvKSKvfYnJ6IkRUAydw+5eC6t8
q6NG3LaW583RSq0k2Ho9OXapclBGO2UjXfavql3qDzbxETBGOkgvXNFAS2VzfN8aQlJjwvZ8uW5N
rYPKgRgvP2zNei7TUzR6MIfXZ2LjWTwuY/L5h7cu25qDRObxy9ayihGIdcQTZWsmRIiHtrkC0evT
hW3VZ7QYtr81c92xniQS3K21vb8u1o+5Xcin7b0XK89rslKFWMb1fa/EolnX6nBr1mSU89MkrH1r
enaBDVKKEdR67fZqSTQ85TUQL4VlSmuWVqqB0rTybFMsAEieG8Zqs2qPqk1lKCZD8s2ZqtlP49j5
AYH4InlEtBn3U2stf8Et3meQ0O91j1yEory4ExfNVM/S0Cfqsb7B4MiPdWVH585YxCWKlORIHbI8
Vph4PupF+p5jz/a7m50Xcyb223Hr32VR2ST3ZtNZq8nGdVPYN2A/ye8ThfgWBJ+NgRa76S2fyhQm
ThxfKJEe0ml5tZfS8LHjhL5R5/ZDt/TV4heNxs+bO3XIi8ftoNh2/ggaSjBz9MPB4TEYMhTo7thQ
T4ubAcIV1HM0dCoemz0qFq+bLpDll5Nsm5+kLyonSyvmV6tv+NlNTxqx4u/Ed/0qFzegQP8wzHW0
F7b40/RF9pikCb61uaPskemr77WVaixau73m6vabsA+UxPJvxrKMe0NJ0tBV8kuseL9YrqtnUyZ/
zKT62U/CpLzTOEcNxihVNpf8JYzGJpnmODAhfvCEkf0zUiTKZ8uFitRQrHS4sbNm8na6oLzUQAR4
qaoDiHxKyY/s7K5MyRDBnZgqgfatWWLvaHlUPiG+52EjsMc0HchKI1z4th2iq/WPi+r7Npbai6G2
Z4TojU8VKt6rFYiYhd0lwMsE3quyNpeO8ThN/+gEZxjPVWe7x7nosT+cICjLAJxROWoKdTU0Tc0e
7byOPUhknH9B9VBvOQjYDn8le1fa5RpHupyYHrHYtOPvTeHK+6IzadOlPzoU7iF3OwLElINiTuI6
eemvuSS7bxrxziWx7++CDKbudI9QubgNrEF0zxRvtYNF8PA5tkpQ+aR2d3GpGu8wP3+OVlr/NXHB
pBb0J+n7BvG3AKyvaswhxq73VUzqTgTAjcTgaMlTA0tla22Hxuq0PcJ5wLH1iu0Q1TpMl8m7RIhV
XrBR0aD9pUe4EWGKpf/joJnqfaa0Gno6te6taWGkeCtS72FrDbAL76OBGHuyh+vWZaA+ODiJ3exa
N9Pu3mB0sDwhEK2trUszLAzfujw7b09YZ5+TwczM2iU5Vlq0un3W/X2OoLSaSf28tYg2isPcjUhi
WU9O7GyoV3fnreXpWn9PlByGgDPMn306UROnwSttVDQ8YTuwKNlza5BSuT4hdpU5zJpMhY3AFayq
06dep/qwnlTWwzQC/CmIBk7bFUDd4zmqcIH6esnYzc+Yr2af77lIxipIvPk+p8Ads6Xp9zYiYauU
4pwXgpmu6tK/dmfjK83a6cUR9ks+/q6JVn0F0wxmw5pIuCiN13qqf4kMo4ntHBCtGmBO6R1hjJqv
tkYsnjJ4Y7hdWxp6fG5IOwm2s6NKpYcUb+sQmU/M9zVkGDkXZ0+wgkCKlrxsB8xRqrDJoirM/tOn
zwkp642HebetJy9zPMHyijy8v81DLhLj7la9cc8WhUEfTstpa6aK15+0BXrIdok22sadCWx2iuTz
+pJYgWDCpfVor09vYrmH7h5hiI62rVF652U7ZGnLaNeO08mJU+elwxv9NqUKMnMdAlplxqijCTY5
bBeDCIpnvOTY00RdGcD6bUM+oCmE2Pyv15P936pQohBlP8Qo0jde0NLpJKW1/Wdz6+tMuZMa89nW
IguzOiwNBLvPph7xrKU4RBA3HreuyVgo5/WpSjpEE9+3vnmJzlrJjbG1ZKcMx86SFVfwR7fDYM+P
NeSQh88uVJAEI42ebzhl8uS43OYd3ln2rJs+tV0qxcYYv2wHTxUHtTKW29aaIre9JdI9VHqeZMHS
riiwbBx/O1slzPK5pQOdtVm6/+ozvOyPp6pMekPdPmsJqrI/DhGVU6u+bAd+Rzh4DFSrv/oic3yT
iTpdcfRRX0ioT69Ssz++LsjYp+C80baHrz6X1Ktu+nzRdhgxrMBGKLAme77qSfrUTV5xYw4sbpTQ
zwMiiPPWIm/RVv3toZeLF60zu9N/9W1Ps9rqp+yieKfVTQHJp3Set4MrQQkdBAEo1OmrVQWSLrUY
Oe4yNKp3mUb1Pcpq4DUvTQ5bX5GUYJUpFHNRVnUwN5Hq89uPTtvFpkHUZ4VLsWFC/6lVUpVyhtkw
7hN5l0v90gEUPuD3Ku9VhsmtKZQoUJGDkvUwXpzeHPgAOCmgT+0opMKU0mx5V2eZPrape9pObl3E
VWmA96130uaxvs3mdLGlGPg+R+OtNcf67E2yhxU0x8WDjOuwrENFHetd2zpyp1nxAvEoIrFdMZyH
IUOikQ5RtqZYhcSBfWuNqEIPP1yjeniwhhjHdkFNCl3Cz6hP95bA8CCz2OlUrAC8WmuOU2L/XtwS
Bps8qUOMckIRcLrVQd91rEGCltVH6RFToxf+Aks4mBIFIWnEbL5V++DHoK434aCryniGMfGmSSc5
xEwIANwqlHRIysOgX9QFr7lOUwyKC6iTXOWQT/o7+y4GG9gLu9pQb0Wfn8g0Vq5NXyOPHUb3VAwI
4AzjLW3HlO2fyz4ZtmcxCPe+FJZ2nqlog3d0gIlG5Rfl3KGZ8tWJQFbciSnfzqQBePWQ+d3CHMlm
+EEdnjXRek+rCd+MiMGeGxPdY2xczTZV9wqJp36VvC/L8kpFaJd0Wr2v7M69DIUxE8u1Pvw6zCMO
8LbRXDAt+wbDYiLMrBv2tSOIA9X16DaUv3kZccZuxfDxfR4DxzSo3FaKdi1YqxbWpD4bOa88NsVy
sTCcjQUkkUIhuS/T0eTN2bHVRnmWfSRDUgjHXes48TV35bJTO/1bPJEfAGOqD+MFiYa61M8W9I/n
RjfflDRpjgVujVdsEuGVMKeEeet017qqQEn0Ef3WEgVxMw9XiATHXmLI2MksKGV98IrJO5XG3Oxy
1g1srUzhG4QyBXLoj1azMgLjXgvN0c72EIR/YtX0Y82kPJpUyQM+rSGADtcHuLOB4PG7sVsFul7W
dReNIz4J0LXwkvg/xs5jSVJlS9dPhBlaTENHpK4UJSZYSbTWPH1/rKhzyM6797WeYLgAIsBx3Jf/
ghl7Z/C1N2zYNuqPKtEneHVmfTMANDgrS8DDaJ5kRK0tw2qGKDSjjnWQNESYJU+QjIiGVn3Vs++9
rdynKTxfxFG2afwEevnP7BrVhfU3lS9hUqO5pl6motI+mTA8TJo9y712PSTgb5xqa+RhdNvlVXAJ
RkYYmcb7O4XFFnpnidzesLTeMiNk5fRoUjjRK36vDDATYqh2VdfH0J5+uKbq3o5u0m4JBbYhodAr
2AGLLtaWbOcc9CGOEAFkGi3H+6qol0jJZ4gA+XaIo19NVmK2HJknvuV9AmIFeav6wA39U6dYxIyE
4Vl9wJSjraxHAiP6JgZdtvPj5tlzGzhmboOJmGoU57CmH4wVczsPfbMtO2ICdf6Ipql620eRdtsu
G8fE99CBhJnmm1AP/L3ZgdQLNZ0ZiuJ09L1Wsw+SxN0CyjpERfBLYeUBJYYIRSFCGT97ayjfWmTN
+Wifuhw3NMeF06QHrIGoI/RUj+HxXdAA5JmfmJG0W9Y9q9K8xx072+AG8JrGasjlHWuBUO8myMUP
o0eAvda7iVXh4BPCKnw+2wqEkq924PDN+HYEebnBfYlRBZPCLlHh8Jgtwes5DQ62t6jPVv2vwPUz
BMoM4I2ungJiMHOAh/4xnHH80yHMbzoNKlP7e4A0GAH73TcecL7adog6Oxszb9UtQtPFXi06EMqd
ggGLpirIR6IXEwQ+Cwul+zxV06cxtJtbQo3Zdu4mRNGy9gH28icizc3GQk/+7E06KFDdt86O7V4U
v/cuSuK7F2vB6VRx971xvdsyops1G4VuLK2q04zCEk6c3waAqMeq677hfWDACbaDvVIm092AV9Gt
Q/C4WAjEQao/p457A/5hYpQ9+tzB4dvIrJ3oRgB8KY73utH5m6aARJHFFYGKNjBZdSutU+VWxcZK
7PYIdL0AFOdZgG74GBwgM1+cnEUpvUBzC+nY59LqXKI8hbZL4vhYTq157OvK+5J6L3CZOrX1f852
vYPzzrfUWyAyys/I6Le5lQUXHV/5rV6pzY6ZunfqAZ4dLXCg4E5YklJ8Jm8dhHvHKgh6qOaOMeOd
N1rDYzqgUeSQQkwm2bdm8JJnin2zbqqhcK5Jm5H/2a6hiNWzdW/5jB29wQLH6GYAPSvPO/iB721D
D/U1ja5vy5R5o6sBr6JvGjdzHbNsyujjV5rr+zxIpgv276cOoagnLQ5+W4tDFFSdW3SLpTEyO+ND
vGwW8RwzH7Vb1azbp6Fvp/s2XnpuUl4ZtE91xFC3qtNjGThquE0dHiOYsLPSMv/o+pSRhxW9JamO
zqFZPFrGaB/GPGL+vWx89272OnhorRbvm+4pdZrkEjI9uKS+E+2MAgIAbOzoxrLNJz0wYG94Iy0K
18ABxBXxvXg/KPXTjM8hgT0mZ90icKZlJ8GA2cuKNFRhYImmtXhdgcD870bpWC/q0TYtPOwyjBBJ
Lb8EqTFmXkuYBb8GB9nzZSFAmfW97uMOiuEWHAk8JT041kEPGmsKhokZp8+xhEZuEZQ+01CLm8ac
HtVwHqF2+PZuRJVmOy1JZAqmbW/ysMzUBWjmhCm8kg7pyVkDXeSZxQ2IjNMwwUgBrnTfmd2T0uL/
lJtxstPxYpy3gpkLFwK/Bf5s7wxTDqdgdu/HVNMYCnbZg8fS3CVuqrcZuNErXhugDYvv4RClr2qO
S4zX/nILn8YtUQJnCRXUs85MJ6VBOZ6r3clm4hMGwMpTdr7URgM8YFApWwWwpw9SYKpz8yKnwfzw
JaqD/JzFJV322Dk7fJ+Bh7CkAAiumLcFimmRU9i8F/bWpMu7GzQovTVAAaUDWJU0XA/JEf8uJsB6
SubwLUQKDvHRwxT45c5xRgjuC94IgPYu0Xi66P+mCupb9R/mNe1NO2THeqz5TIIKTByckdUEklAL
j7Ouz074tchL4zMS8ihyjp/0JLBO6aB8mgkCLPRW9ViZi/FA/E3tjFPsjSGr9Tsvnr1zGFn3MUtp
21RHVqlVc4T/DBDj9o1r6tOtlsYvo8osFSt5ZBRDKMOLSVPlo2uTNFwPKNDbVQEiyOruYLPgDZar
tK/CEen0pxsc7RnYros0tjIxETDpp7UFV5+nfbMrUtt7hAXgPKjTywyC79EAjGDnQXOo4uRzycAA
+coIaGXJYqok51TPGPPhYx/ninJMOjdk/GSkwF+sXR50xrYqi/4EO6J46cy6OY2wRbaS1BOnAW9c
W9hOKs0dw2X+T9vZO70Mfk22Mh2LOJ1vEP547GfA3qZrJw8BUi4PQaPVrAwjhen0Trq3ars6ltDA
jQB2hpIgMZfx8xamhjsgFeyELDIWwcaZx2zPLPrBIM5BL77LMvzeAYt9z+0XTMvac7ZgZsoFVxeC
sDibzkO04EZrY1LPACPCBUkqm0mP3hTF8Pfxf7MkX6pny2tXX8qA++q10Ok2WZGyFaBno4Oc1uoq
2PmHCWPBkxW+xA1IAf95bIL0EEDntVsDbtEwPiNUjrohnndXXQ3BCAluKDOZMLixg5L3IrghBZ2f
QpIcf0xuE1zAZVnznsEqv0R25Y22KrhkJ9lNZiJIsLD4e0NdgPZ1Wx0FoVI5TgukkLFsdil64NZB
g9eDv0kUbYkjkBuAxdqzqvLVUfJdogYYrf4y+wEU83LjmuWMsrfiE20tUee9QBUlc5yzKTtJzchp
uTPIIgZ/j2+Xk0gtLVSnje1k6U5+ZYLWNAuwCJ8trn7HoFGPojDieFtI7sMZDOfPbnl+oxk5pxw1
alkDlk0i9192Y6bILGlhfCfJLKuOYano+M8svykH9xngnXGSS8rPwMA3jKoBcZK+2uOn/kuOS8cA
jvnyGK9PWDIFL5X7rLpYC2l0zRtLvTsitYInE6CPK/ZXWgO0W1aoxykd96pefxc8sGwGYNRdDb+O
eCqSI1k12JgRVU5KH+82e1n0vuK8QjX41sNc3HtNyBO1kRA9tEnzLM/eTtyHgbjPYa4NunVriNDb
Y+jO8lZxSR2mf22IZtv60MAO60Com2Anj0uehuyVWKUmG9mVVmCFus+6crfxij6/4OvogT6T3WUD
EYG2oRwrLMPpW4ZkBogAzBnHWnPev9uVox0cKUAiu0Z+ue7OaQ8ayo5Ocr2xaYhRN7u4TT7Po36R
O3e9S1BLN4WVTju513JXkrZg/t9qiK8sGAB5JnKE7EnetTlIWjZGimNI04VANBF9HLpP8uCvTVNu
zdoapKQm8rmpwLDv5FbIj9T7mvvTBoW+JYLOKNeqfrSLbQhyl9f7a+ZOPwO8Mg4ZowFa3bNW5S1M
2/CQzxCdW336pC9dh3y2s9h2jnMwgwTGjm+jQudECbdBT8hK8uL/ufC73yC72F5BdtdD/Vrz+vRQ
k8lBmhj6TroA+b53yI2fbABZ46cULu/15l7hFO/emnegio930GAZr4hgTc7NwQhzbd7HbvhN6TJ1
v95hOsGL7rhQutfORe0fM0wsD/Jber96SO1ZPaDR2M/bJgtv20FXgHks/dDyWsuRsveveV5XzggH
hMlOWkIfpweGMExdloagj0g7mXCs1+azVLCrmQqmjl99MJ2kBY+dNZym3GJaUu1zZ8D4yF3Alf96
XbtIz34IVtjLDeAKCyBlbXtzfOfqC4DRKOx6kbehe1u6ZWlJklzzCqI/S49k6bOz951qALOSPjqB
Qh8p9WWzvq3vmuh1V8rnyhtOXmNupSVcD8FW4Ki8tQ0LBNIXMmFvjih0n9c3fG3LkifJYGmFat8f
GkB6x9CJDlJmSmOXGuvxH5ugpOWpyd71GElfdz+US/JD3rXZlpVt/+16sJVjgT81zwFcuU0KPKZI
Abn1Ngjn5cOhexBNA52J6qQf8KFgnZ5xgTzxwdYxBnUe8rl9chgbMD+81YlYzGqBVXPylANKGeru
xlqwqvNYPuWD2x1Mc2Yo0ejqTg0KYjc9AjMbFngPwjuY8sUu0pyHehdE5YOTVe8evFxV2sH1dVrT
krk2k7WtSJViSNtTj/2gNEbZ1Et3LXt6An3JjOE8yd2XkxTgGScwKzS73odWv5W3BFY7ubL7Lndw
jS+5hYiSzFsmXIP3kOq+2sKlCLlhXaykZ+LgUEPiBd8wJvpr1AN3R8ZkL/dYNvLY42V4glAuc+Qp
/ZFP+sWLjeygzuNNYpYIlHndSToZjV67hbNbop67C4vg+gUw2l+Q8rOznFCevOzR07cLG8aOhl/z
4D1iFudeMct+Yj/7eJ4dcmkRa2egaqpz5rj19+ntqO36CeL9ehfLzKEnTZbPTOZm1s63oAsJqQRe
wBdwyQYjcQ/5UanC2hqUEwNdlFGz9lcdMxlsgdetjpPrnCeAOaznHqFHolEc2dsMx7Dr6Oo6i4q0
oGDNTdeunTBc6vvaSIyDnF9+l29H47nVH2Yjbw+qaTzJU10frezlXfczNqZoMxYFSv9QyP9O0NaO
Q5Fvv6SvAzumpyWONEwfwPjvtczOYee3+XCHILt5AppWXYS1M0RddaEt/CnDLLs+X3kSax+zPhg+
0L9T6Jnm5NU7C4I0shiOgcNJwUvg0oPvUAjcl9wyeTLSrAOV2KMFPNgv8A35b2cuFdYefX2S1wa9
9PfrTVhLZU+q/P9PxVhthL10J++TjBTkx0jyOhZf07J3zZwjbD8Y0CLMIANdpbNPKh6LUkUuex1y
yS4Om7xq113Wtf/C6q8fSvmd70YZ12PL3N0CC7hlQRB7DD70Mn5lcYTQtbwmc4EczDaYzG9orRBP
DvvkVDRhqO6l+nXXX76gEWCQLkiv4zhpqTKiWzdr3jRnLDloKEVqwMSWQZj8nXVzRUlK+t1Y9vrr
y3mEiXM3Fui69ew3wNMPNqtU8xa93oJFqB+u/BCzvuiurp7lZsugTvbWe7/msRCE5nUAAWStLFdf
k+uxsrc+xrVgPd+HY6P8tUOogz6MPlM6zg4gQH6StLx53PGEafxSfv3xc6kVm0gZ1HfDSHmE15Y3
fw8g2p+luUYo6QKaXp5B2HVIbkhL+eddOfraVQHKaU5ume4+UkECmCLrFO4DJ0QIHlK6FqxzQCmQ
zVpPkoP/c9Dq/Hz99UtLvpI91nfmOp65NmbJ9fS8Y/3kv++d7F1rye7HtBx0Peu7Wh8v8PEoRWNh
o7VftBmpWelX1tGDHPtPeWsVKb2Os2V33cjzWJOyJ8f961nfTWektlT8cKl/yvtw1g9XCpYOH6O5
ugth9C2vOB7OrFVU83WuKi+8bAilQM6ERsTkfQmzrZs1b87wBIV+R52qNdi9VpLuVk6+Vn1XIru+
GYAQYgn+2qLlZVnf+A8v1foCrS+a5K2HyRH/mvfhsH86/fV1nfOF3F/EoP3GnYtDG8PaZSwsH651
c53Jrul3sYp/qv4h7zqfWE57vYKc50Od6xWGxLvVlOGP2nnhVroGmYPK3vqNlj5kTcreOiBbK3/I
+5CUen6PYED/U6uRREgKGyIfLydr7wxvpQlfdyVX0jOhbKbVWZUddK94Xrt3wFTQxte0Mi80cklL
z89YKCCiZGWWew0d+YHVzlvpHoj+I8naoAz8l6527TRslRiC9C5FOUPCRPxtJ09SNmt3K0lpCo5M
+tc6azNY8z40ofU0Y9CkhCxcmF6DOpu7ztHTeSvz3wSAAeGiZHwJ2iE6XN94uSnr5tqtrmm5Xf+a
lIL11ZVkQCDlb/ct6Q9nkLw5S8BOaAmv0drZXwfW13J5PuuRDV4lTN6ys0VgxFgiJO9mjms1OVY2
MjBYk7L3oZ50omveuz8uJR8OGbxK2c/GHajAxxoqBa4BUoNIuaGB5Fg+XCWOeO2zdF1+lmTZSe5M
mfR5dppVZ9NkjnWSJ7w+0eu7/y6Y+W6osFaVPXn4UdET0btWuga5cgfREyOOkEnR0coeZq9kOQY1
F226l1f0GqeUFjDOetx8kRf5b1SrVoM91tksnTQsDuZ5dk6QCIYlDmlNNnXDauVmTftWoKB/Flqb
ctEddmYLAzI65DXyYelacDR1/0Y42xYLAJGKdo3cVXkudQaVSa+KlzKGZyJ8cn15wHOL6E57jWd+
uP1yU989ouvU9XrXZc4iu9fXPGJxcvbMaS93WS67buQHrEm5sR/yrrM6KflI5lxrSvH6l/Qw1Lc2
1nobbAyxigty/60r4vFoIAS412HMkoR6hgBpccZnklJLZ+3McJDpWUo9D5inniR4N9XBc6RlR205
h5rU2V0Z1O1Gas1dNp6UuTR3ap8B0huGYtNEvOqy8TLX3NoeAE8NTNFtmrgHNQqtfI9kEIbLzOz3
RCVBDU/OudGD5gFOFmvNiMZCPM8c3Iti9Tb1x5cF0f4pQAb2E/ybeodq3IgqB0nJyxA8yhKWJ+oR
FYjYrtJPseegLGh2d1OMFoIDbOGgs7Z/9Cx/fkyr5id8x1NvauXbmJu4aqX+t7xkSF7jA3/xAxWk
eNa89N5sffeI1rOy6wcsOGgt6jjDsAmauv5cz2B6mZKXr7qa2lsUdYBXRch2qcViC2ASSp5zq0K/
SVV3FRLBKEOV4LgxYqzux6WEUBJmAgOOAmGiHZvCLu/nKanuZU82WVE46J7lOcLCBOGtIg52ZYX8
kD8NX00Wz46tukj5ZWplYEeCEsduCQBvXJ+ZW1zEqF6rED4NHyNRFQXDXZsVYIK8dmA+3BTuBaQG
y2sewfYW1a+pn6LHYdlAdIkefTX5hqymcpasMsOkG91FVLkKhM8Mi9UaJ3hsUMN+VFkJfUwVTdtO
4xgwg6Agtj2gVanNvcyxFMVDdjMNQ3evJZ33MC+bOgO2Z9O2YFdTYy0I9SzdaqWDK9rA6ow5YTY3
jjq6MP7vKYnm+2sKNAfKvw5tbj2+iizvAZWZaFuF7QbdU2PvaJa5m6YmR+MNMH1haObFdoA6A2vV
drqtJ+0GK3hkMHAAL72wvK2g2t02y2ZN0j6PSUEMdUDayIabVuqXfDZTY6uZhnaRTTEF/8ks+krZ
Th4sdy9MCTYjavDS+wBGXXvsvyZD/sVgKR1cOHR/3i0TPjPIRNAKRYVKTD//Zrnzc5gn+tepSUAr
IIjzEowZsGt0sB5mjbVka0qsm8rN+4vex+0pTePinkegQflv1U/NqNC4stS8U43+pUY16M6NkofB
rhqor0r9Ke5ZOHIQe9xLUgpYCn1Ffj3f1+Omx7hjMy3VYy3FlC8Gy7Ucxwo2WY4C7ZY+Y/fuYCv/
5qSzeSOnqhtTu3e88AQ5DKfODFm0Ax+carf+gjZI/oThnFzPWxtz+9B07T5XkbXZ+lgs90H2jFHh
TNC+aJgr2+YNRIvmE9zz/p7Q8VlSGO22nzCtgwyVjYg1LTUkzzHKjwcl7ovqoseFayBAbWg/RCyW
XQUG3S36af1tPRBWLlPUTqTAQcnijAxmApqNW6GbSntEbFPbSlJuT5aqy6fKARO23B97HAG6VMtA
Lz7a45/r30mT3D/aRQ3nbLl/qE6DyMsmD3962sw4mCinyK5sqmCG4b6mpbWNLRKS7zKlWEo6yB27
4QHgDAi8YNiA68JSoazolPT6S10H4am3hwCN97D6VpYHKY+HsD6kOqpN1aw4BKwVF7dw4oHnJoiC
227ZDAm6J67hH98V9H2Kncxb4NvxHgpDfFOOGR6Gy0b2JM9klo1lg42iWqxFDX6D/1JRDrnWXo/u
RswB/y+HpO4AvkLVjh9P03YFIrdP432pEg3cfvh1UlsuMhWl3tym7cKjYNnRtFoYsChS3kXLJkdg
4k6Sk++jWBj5A+R1NSa4vhSXKsrlm7WS7OGgd8OHr2MdmYNjl6hKWFYenhiTolycNwsoPspSUvrh
UEnKhVtUR08OQuDXQ+Vq747IdHPflQA0PhYsv2oqY8iOT3Nhf0mxJwW5NLvpTTtV6Y07RgBONJQ3
u4x1RpXVin1ShNqzWobDravXP/JQU58Hu1Cf9bC+7+hg71mbhumC6CBfv95A/8upW/3GBlry5mac
isWc8i5FzeAtqpTP8JGDByk0y+DOL2L7UcpACu9TCHWf8qXmWL8lg2a+aH5UvGrJWarwzcme1aaB
fnkf1ul02wdaejcuG8T99GFjJjW7djNv6LNB4y1JqQPRlIUc3/2tJgPupS6xS5hL6Vvm1ehoa0a7
laTRN8PJwDV1V5oWivgb2+r6T9hYIV1kjfo+glD51vTYIqjw9Y4Lv/INKFi5szPfPI1YZj6W9vgC
hKb7apXfZ7dxP1uK216yMkI6yda7r80MkEJ1rPwRER20dMP+T+DY7VcgW/pujnERtxv/RQN8hoZt
O4D3ZC8O2/2MNSx84f9kQYv8W/ghT7ccULHZfFsOXr3Hr61EYc4pXjLFsi9N2k1obvfFiw5j+hPW
7xspVICxvYDA+AyTV72TLNtvWF9wh/IoyRE1ibPmTclWknXsmo8zq3SSkjN2g3qnovWmw4i+CaYZ
XEJhhcZNjVYMtOjaR4XNzu8IusfdDiwesp5Iy+4rf3AuUtK3vrc3tcGi3eF2Mvv0PAjGRG+9WvVb
OD7RRZJOpNrAFKL+RpI2RkT4QOr+rSRnZfru8s2/l9TUZ4/01/mjEYPv8cfgFEaD8pRmrXoX+dCI
Qx+7qiGvHgH67JGd6J9Kr31N4la9AawwPOl6y6sSoypfJe6tVJB8dBEPpVJn95IlGxOVo8iGwFB3
OoarBe6xmR08SfUYOtpjbj41TXFwO7fCsLDeI2Ne3tiTU9xEHWS5RSy4vFFUNk1XucjMqtMu9npE
x+2oeQg1ByvwyXpBISz9qlqVt0c3szxJEo4OkHq9eCvNEUlKowdLsFTT+snfoOkHqiYfcVdWW4Di
VfoVFHV2hI7vHHTWPr7alnGTu4r1bIaZc1cmFgCLpVo7qb8n0JJnPm3aHcM6DTci9txlM2upvyWC
14Df/U/eWkX2LKX9XfW6dvyn4/UWAExnxw/1ODf3o1IBly5cpO9AdZl8iX7nqv9qjoP91jgj+kC5
XtxmoWGjbFylIOKG+XNfuU9SdTTS2zoyvC91k6s7t46tu7T0MGCpa9RS0IV9hY70U0H8ah8XWxfY
0K1a8lK5Y/y90wCIWYbbPHhmF1wU20mOURqqz6iq1Bs5vTN/UUuv+dmxbgSMyIzRYZyMEzHbEtXd
0nrybDTHed0dhC21fJNkdYEyLhpVtyV96q1dhrve1+NLjTj534JrHSku11x4JICfkfHfqXOgxjsp
D8E93srZYscl066gE1aOeb4mpVj3tGQ88GpH15qBpj9ZZmIdVXuAu72ewnLMGxt4+cUJLWWfaoWO
LdXgnCzwvme8bppbzTCdg51k0+OEj8uub9XmlbdRBfrjOt8YOz+hzaP8abwXd0gYko6FdXh6ttvC
/AknEbFIk36e1sdLmyUOJJVg3tdVVd/HelufTKMaLpHbWrj7+iW2BJ2DPhZgVTo+mJl6iSyW3/tf
42B8TSJT+a2AtLxeKMs1pOIK69eUDt9DRXG+aHaToXaszc+hjTY4Q5TgAQq1e8wWUXFV8dObPo2t
I+GA9MGFCgTGubGIn9GR2f4cfqUD/gb5UPmlB/ggg05ihM0gPAlc83eGMrLe9S8B1hxN+6nvwCyj
U9y8eC1zwq6vtAdwGx3wHByW4F05O4Jrvn/SdQMPqtFZJA3UFLc4rctuZM9xapYAkUC46xJkXfCv
+aQ5g/eSp94XbYqVO7P3PO4B8r11mNYXSXYGynO5E3dnPe4RptIYl527Eqhb0bjeawAhfVMNoXrX
V6X/GtXzV90K9HtJzQsC3NGtB6nqac5NpFn+o6TCPji2aZl+Mgvdf/Vn1hILq3kuDcd59Y+jnzlf
Yz6Vx3ZU26PTDsG3Qj/WQ21/K0FkYZlT1achGIov2NxteytyPzGPvMXkobivfQXx/ADyRteH2uaa
txREBSvOOOsuTJbxiNjRxEuE8JoRGb/F7tBCTC10gu51rdAYtbGr7M46DFgK3nfLhoYx7Rq8kXeS
lAIWbIv7ZsZtC8vqG8BOXDnoKtANGI5uiN0V98aysZHivXEV4y53qvkTUYAvXRlN36ZoAXq08DnQ
gUJyL9W/xPMwfRvryNqOS3605P/v+i6SS2t93/U5D/C0bRO4CL795/xr/r+d/3/Xl+vq1QBz2zP3
Zm7F24EJ+1M5TPWT7pj60V7ykMuon6QgZ/J7zZMqCEU2T+WS9+FYvpzIWSneMdb5JsrGWtiWXtWo
B1pG9jdPxT7ay83DWk0Kx9jzNnUN3yAoH5SstSBMwvkatXoI9g7v+q5Hx2aXjVrxIJvR5HkV/Zu+
0Zpqr4eJehtUEPHopCSBQrt62y4bSdqGAun+ms6qXc90Da3H/5RK/pqUIyQPbbubPALQtmZdz7Sm
Uzq9eXQfSm7X9x77DxTJvK8JfCYaVZmfPR8uqT46nya7974bCNARLfSGB8t1MRxN0FspUjVi9RU2
McTjc1MqB0P35s8oMgzHjrOK4OkbtKyzXCPMgPP1VWvd4YTt3fudxkLXcm7MKx507toruBEL1wHD
OOhNO170OkSzezHcEUedq7mOFRaQc5l8SYFserS69y4gK5jovXM2U7NEXKf1nzInUZ4QiO52+snD
RiyZZzRdDLRjECF3zA1DEHgx8VgflSrrj0z+kMU3/lRm+w2JkeFzFOMEn3Rt/xA1vXZS4zY7+2Nq
3oeBjieGUs5vaZj+AXSY/eHgEDv4i2KaqGNh/fuEn8zRGLvgviqa5qlYNobK8DAskEtcKhj6QkVq
gGxYbXmvpfDikUxW94NXdPdSX6ph8LTHNHLCAA1xmmTxZAcyj5dsnzwFiHXgq9akj4gOYRBhYYxm
dOp4wAetvreCLjlWUGvukgxShTGa863jgiyGHW/fONkQnQukjG88M7LOhD2KizfNwyWrxvGsqFF5
kxkFxj5+H90mjY/E0+C4t0k54fVaEySJusQ/xG2r4sCg1gfXK0aIroguIwDVP7I+Ue7T2OmefNSe
0A0GO0iPAxqo6vvnucPqB3Pn8SWykEfuzE3fhQSlgkJ9bViD3oajaryNrouWN7qnn/Ge6TdVNI13
Pj5USFDn6a6awgglLPTj+DZB+PDT+UfSuHsfP7IvrF436NpEC9d+jp7Bkv6JbHX+oSTGDwK/0Mut
gEB54OqHrOXj7A/msV/O4Mb4d4ADK7F4GJlQ2RMinUBMfhTgEvXO/O6BNWAKmA03aKOOjzVG6osa
/4zoWn3nWVOHFDJvADOj8pQ1GkIyiPeN9zFqLQzKx1NuKtGLr3jOvaPBphUj+NDsodxZ/nDq02H6
YtrMnTQteHEL3hRtygtkA9TxSwQAcB+UQ3+So/Q4OdfGoF1yRxt2xBKLC4ygmKnqggy2PAw5/HZz
zTInBBGliuy9y7SXEsn8WLJWHzPRJ+QC63kkr6pceGgs4G0zHAPvrbLFyrFVurcOA8vL6KsZ8hXc
kgy9beKWA0yPJYminbef2gKfyyWpmxOkJdMqzpL001rbwE6MN5g8QJKzHSYFy0bPQ/yeSnMqb0Yv
qXCwYE82ax3Zkzycxqnd6ECUhhw01v/huBnBqBKC+v86tyTfXdrBR+DMSGjzLm89RK4/RuV8ydIv
zRSGL/S5/qaIHeus+3Ar+tx4Vj3HPxpDqGznnMfseEX8aFfFSVJykGl4z22XeXeWpZyQLprvva6B
Utjm7ed+dKqNMTjB9zZQXiAUeb9MTTvkLt0BOuDbQMv1iAqI8nZZ/IdgxgPqIPGPKqpjPjtN+2Wx
u98mVlfeEee+URFxv4MoUN3lWhUekDOdN4mpVndrgZQywPpbz8SSp2idrdq9AZHBuXk5gxwiFddk
b4/Oxhlq1iz/e5EPp1bGBL6Q7r+lYFQRzFwusp5Akumgnlj8ii87d1Cc224MMCDCOhTHF6UPoZDo
zqOJkuNjai+9r1aAMDBD95oH0xdLpdQ9OYQK7hwV45JYRer/mlzycOoe7qJlI3lAMLU9vmisgiyl
a4HUk7yqVrODOeAKIMnWNvJ9hCzMrosnwvtV/SOCuOAVav1VCybob305vTklk/Z6avznfM77HVCx
/knvYtQwnTF7cA1EVWJE3O4mqx9OBahaFBwjMPvYVp2t1EMTZOnFB0eN7vNUrQ4Zc91HFa1dIgZE
r1OrVgisF9krvy7cEvN2Pyc2CijWbJrf8BT94jep/bO0/ItKIDNACQdeU1InDKVfi7K1ke8jyMCC
RvdnnLxbP8+Ln0YTf1dMotT0lgDoQQ1ZVo8blonUgoWkZzZnw6tfDw2a5kwgpHR0wvImzKACSmmO
heet38/NRkrjNMzwvERTTkqn1k7va8X8lixnYsUjf0jr6lnKYtMl5oTQEmPy6KFsVeU+xkmI/cCa
owfZk42aBV9nXa3Oa5bs4YYa7mJ8fK5HraWqkznHmIWojeQ5TYjcpNvAO0UcdLvWW6+jDtldYxb2
xZ916s4xrlQwkZ7HxCtZIvJZPNFS7cZzO+1GhUcFZz3SjumMVIwUyGZ0UQ3aKkudWlGm6rAeo/nK
z3IuUbb772neVbGcGA6ZnHw9W49Nx7Z3pnJ3Pa8U+2nMJd7VnG1F2WKHZe4M24MItpxeGWoogjBY
3x0oBddLyg8MM9U/eKb5ds0z5BesF5+8hCboO516bsJ294//aa3997zaryxAt+H6G5a7IHvvfuzy
466/SUquF+3K7CFG2BWq+NFqXfWmWKpJBd+sCfPIrpTIZpLbL7um2yHdMPzwWBG6U7rhwGgDO7Wx
uWuSqNrWGFgEEVSzoMm/W0UzoaEHprFXz3boz0fH634Dy512KcKKavSz1xOsI00bPwoPfTBv6M5h
2v6qM987MGa6cZEwjSo92mn2tEjZej9tBYvsuNsoNR05QrMmcviuR4yxwd3KrZM35pknSHivZtN7
m57XDl2P6aX2K8DF3asWjJwMmh+K2Ml9rza3Tgz/sgL1REBnnxLdKkz9e1gMtwqrnlOBJeKEBEO5
LPgVCosOCXzfEzxipqlechMp2lPdJsqjGjPlLfEzeqz8G5OxCPZyS9Yw9tCk0uTumqdh4rKZiyE7
r0cFRPJ2WY3kEr6pyqMUwEH73s4wrqq2h8r5P2ydR5OrTLRlfxERmCSBqUBe5W75mhB1y+B9Yn99
L3Rf9/cGPVGoVB5BcvKcvddeHrvmscvFeD9SCCmnhYVesiUfFyQjwMtS/pDoWasJWSEhh9iDpncg
O6hpM2E1FR56Qzu/HYyJBLD1Yc7Dh3bEx19UZycabVT/PFR0i308ZtPOrGCNXV8rITDsF1LWaJj+
39f6hUICpKm5b0jRq1w7vCvWB3AUXu0090qCa8oVXJyJGuZ+WR+S3KoP7uzMm+uHrCDWfQqNAsNQ
9++l/17vpHhNbGWdri+5WmPCJZsW4kK7ant97fpgmaHJmAhm4/VL/tcnIOZZc/fvF19fts2K+e5c
lcfrL76+FsbjRnrKCtTcMrFe/8jrJ5NML8+2BEC4vmTTVr91HC0Yozh9qOpthSH4XhlG8sDM/HdK
mvA4GtYNIPL8MhFWdX99cBdY/2Ct7N1/r+XzUBLiBpk/07VUw9IYWmRe96fMzux7mv32v+/tE7ld
qpD0o1h1pGi5bNrCnIyhxa7d/b+PSUhqdm2VCx+dL5+Pa9s8r8Vz2rl3i0d1MCwNs6KmF/eel2l3
dnKO1g+sJP2fh8lu33u6lqdZ5Ou2EL8P6X8IM/77uimDcpQvLL3XH+TolSS7Irkn8K6/ras5+HdG
LXUSoTVWG6jI3V3VFtGDoEn2YKbVYx1G0/n6ZdcHSjJzQyxQfbh+eP1aA8p6YDcox6/fdX0NR0WO
JSG7YQ83+Z4eefd5aXn3cLmXk2X1H1HYQglZXzedYiBJKt2EqYvz//plEDCPTO7jm+tXUPnd64lh
nZOF86+aE3XQIk/eYxZ17kkQa7ZG7JJlMC3O/fUThgLuqdcMZ64fXj8BMEXcNjkFI8kbGuTYWDFK
tix/SFh/s8G+/Pe1Mb1Twsw6Z5+bTbpzZxQT4Czjhxo3REA8S7a1HMhovqOacGd5FuRw+C0PoJ6T
B6E6vKFWRv9goh/qWjmhQmuWyfWB2mUhLYs0T3OZqDbqiDg8jbCQcCX1hYCH/+fZ+iF8vddSkeVH
toaH/m6NVgkJhz5dnxHXXDC/PqnVJdSvEsbrs+vDeBVKrg9sahFOXl8EXdvvPZOJ95QCfKnmp/if
8GrVeeuU3e2bbi60WRS72NX48N8DNTJWh+vHxdX1MIjiVazGo3510rTrn0A2Ec4jefUf2Q1gN2iQ
NAXg7p6uD2ajpoWAo3blb/y/p2bufSWZCQOjK8E+Xj89DAsO0evTFOwMyP8sZcwBOJ+hHZS9f0fM
nYkgyeCMpK5khHg9iv8+DezlvHZl9rBPiDvAYYZ9QWy12dKw2PU/cy++Q2gRedXsJ+K/Att4jMh1
PFX98OZwWM8JcWA7ZYiPeBbedlpVtRk/pvLOrDjF9vr//ne0r8+u7wAzrHgrIo6VRkraWe/NoM0i
cVAEtZ2kVdVHySYha9J2o+n9fhTyOee/tu0Jhz6mDp13mFPAaKnJXYD0i2YHaYuJeTWllavi2lnf
rOuzAmjDtgELwn13ME4dZIuokQy6rBoSX5ZPl/91YLAoc9yk14FQdAxf04qQfj8Ntya2v0QRa1vL
vlRjO526WI7/HiyRTKfQXI9cMX8UhtmcsPw2J69sgI5fn5auNxjb69Nr9Or12fUhc8IGtZMHDWPV
zldrHEttNRh0KDr+vydW7TnlMSkAAawe0fXfvD5c/+H/PuwLC7KMQW5muHqYllWjeD0c1dVzen2q
FhpeZeHMwX/vzPU8/e/D6zPPGIm3wsDL4l3BCeTBWmV//z3YvYj3vbDP2aq9v54H14dk/XBkxLFb
ku5yfakObcIdIpdq5BprMFwTDaQ28P4OVfUnN7qW9FGrxAO2usb+PXV6czxmQL4wyXNMVz5EI4gx
uD5cP0wTKMRGov22lJTjmWBItVk6ZyAVRUuns+NWgUVMl6qmeRMVROvG5FMHutuwizH1cE/v59vL
pyejXsG61CPkxlYEzmGlnxmdb81iwDea3RRVE29glDEoXer4ItHC3ERh7zNv7zbjXNwWBreI0mvs
wIOyetYb5bNk1IzQ6SzWTX8EN7BubRf9Afe9eVhGEoSkSyat86paVe4EQxhU7P1AFksX7RJFEKUo
N9pQMB9BJhhww2XRSO+EaUh/NmZtG2qKWJjB3MH+B0+3PFsiP5Z1Tf+OSKKkE+/N2JBZOOc78EvJ
1sboV6n+EketvuHmiDM5rqqgw5AR9xfAr+hJUka6ms7oNUppquCl8oGyJbuxWTOilYUKlxYFw2l/
qc2RfGO3C2oQFZ1Lr3GYfjuHA+MOHlEpfP8yeJdozlI/IWArLFMdrikRpYlBu3rQAd9aKXR8QjOb
4TcNcWTrKKn8abHdfQjrRqvVQZkxBwEOXSIkR1rEeMW7UaCLGV88d21dEgRJPdZ9O9y617XFMGDH
OPJYZntLmzECa+j9+1HbU1EsPvPHD4rneOvO+PdrTWawiZDpuAu1p8Cb44JHQ77JPx6V3nzI3IcJ
BNKBiad+QUxLeoZLAoNe8kbXuHTxzPcRwGA3cnWytnoBcwrXU6z9qpBsmXa6Wc8gM5XqJo+XH5tP
+mXHjbJhk6054W1l9l9NAR3J5BL1jXEgrGkemTfGDok5eioCGqKXKutIwJX4xHBwBzntBEtgCl8y
PfelWpEisJY3k6leQ+4XAZTXDbnM5IMWjHBcfpdsvAQmxDL4qHJmiF72Td9ouyLqwocZ4vrSuH/r
nFS9SI8+50HbKZeN4GgMwVoADtKKz2jldrYXf2twWDfVRDaxMS1vXkPDggakof04RCTCNbKSo2XQ
yfNS/QHigutbcx6E8fA0G+6OIFzkIzFSLE3oTFvZIWnZV9YY/W5ppj6Y47zeae5LrJXlxk6LcNvm
Jf2ZodzZUqsuS8wPHBWdwcQw7qIpVaAp52Ovf7Lzj31vdoZt3z52GVGtLXld9PO30qvfDTWAZwGQ
5FqEHqvhBUWuBewojX1SPIsN1aDhL/BXNx6BqRs1T8UmdeKDLTR9M4Dskql4ASTWCESSYL5y6qNG
D8qU9BUXYqhu9AfDimw+N79G3vAZRk0L1Kn6Tpe3xcyAr+XxF+LcIujMZyIUnwf0kkxdoKWOZw9k
6jrbUFPvBvTaprl3aJkhApah+Uv7BoSJfE9H+7aaGNrn3kWYfFlhjDeWTvXPmp5uB1KHVd1dwqUn
QLac98TzStJly/gw/yU5m371U1b2H0ZPoLyu5nuRUvn3y4rrrWgEEo3OoE+wQpdAJns0w4ANI84J
v616gGDp58BB2rQ1ocCapR3riSIrFkbjqz3HXg9yh4Y/kQJnq961hR0+kG2otox2Un9qnGc5FYFV
9iwEGhjaPH8j4z4PDI+Bd9eqZNN1xSt6UUyOij30lCXkJaHelC1BwmtOLMroadtp+Qsw/wfQae6m
ex0kBLomyfDdj0c3Mb8rLfsuEvOrayzCAlvI/Dp7KDrc+3Ls551bMCxIDLTsbo6OKJ6jN4Mu6FQA
+xvn6lFPm9tmbVSV8zqI/bE6h+iFkT84RirbDWID967dTppc7c713RCnm6SSdEtWoW4TTcfK4KZQ
oBGSwPtgvbBqyshPjWNbJHcOQoxNnVe3RVb9FpZzbBr52SVsvCZxH7t5EQg9PyBUoR8UKvJaxhBf
vTueFGlmEajqoEGBvu2tFCLPOGSB1EijNzU1bzS7nILQ0r5cyEZxOCBET6ytIFTKVI7cz1P7RMwb
Y+hC7OkC7O2FTmZcPpeTvhOkeu/cWKIfRrOS2JxmWvXm6VV6GvwodleG2J/BiqGN5y/zovIA/sxT
3C5f1SRfzWp+GKRvFrLZyWi6WUBzZhLyXEf+pCHlTQXG2q06OIOVyURNdMcsDJFpy/2YaIGbkHX/
Pif1hxflT7LuL5NE06iPL7HKDx0anGzinEhVtwPJBppmuMSAAxG0AUZrczvIanbgWhtYLdcnVHk7
PzRdNdLEnWHGwYcGGkB2RWR/zGr6IJu62Di59ty5gGxUYr53RfY1gtOzmukdf9kPsl10sdZ+GZJj
L4qnGRu5n+vVn7oHXp7AYRoyFNUcj0dBiNi+YgyA5s+id9QtewaQwNS6Y9T3D2QakSHo0h8flfPT
iQ40BXdYMraJei8FyF8AyhtNjERe6iXYpvxiqvIhA82zMZbR3grP20/SO74XHYA+aEPHarIVvP0M
sfyMPCImR5M09jOhGNUtvmEkfA7YdJMrsg7p7NAVVvaXXqhLpo9vPX8UW7/XBBEGpM/8xWu1Myvf
I+KyetP3Doc+ujVIpq9sc6/S8TBV4a47dGO56zgsLBLs/JkdThtmewn1/wgK2KlvE7pUB0Wemt4R
LDZ5l6yC9dlbGfOUcjcmXL2jG/7kORHKGfq0cmpfZa8upqfuezf3yXN4qFX0YRfsG7GQEd0w5u8O
nnr4pNXgM5oh5UEQ/blwbjARABtfUja0xkhFM21dS0dg3O8F+4yjx265Km6JHm2pAxKdXhWXS/8q
FU3lJXenDRyeuzyduk3jQATUBYIjq4ieKpn/1GpqN4XKx6DxehIjMR22sX4cdO+PY1FEzjHk7DIa
zlZHlV334UevuO6W3txJYN5ON9xYdO8gp2QBiDup5UxDmxCUKNopkLuvMAgROkW00Cx6h+1gcZAd
DiORJwsLulEEvel4GP5ddzOkYxEUj10BI2rINH1nWjAbujb5QwC8CmHbc4OjknzwvvWp7y8GIDJ2
Y/bBDdWTJmawm17/IRSk8VlL0L30H23n7aIBpGiXkFHsZV6Q0yJoGXDkCOODUte4eCjCGpH6TURH
oNf1go51diiWwT0SMvnqJMB7uIP3Q/1tKGrjeeTyrODrpMlFaBUJcyMMxZTTpUn+GCw/Ae4kVE3k
9yxJc4mS6peQ0XgjjJ6xkvUcdi5BJeVfA3Kdu7S4JAwSwcLEJZ+zvOmj5iwpFiNV3g4eQ0PyRUBd
3WAgeqHWfnEZWvh2tGZFmNPXbLMDyNxhunU9bjVyDjK3XxMGuZtLAqTSDo5q85qZDVfH6Mt20e/s
oZgoxvNsI1xqMJmj24iS34F+tjrb1UrIsid4b9P4bFfj1jDticKK0IzEge0g+3ttnOpjomX3VkRB
TiZtadrl3qIz1TTLSEEbD3tM2lYni4CG0LOMo7/wrWCnZmj2YqPhCuCk0X5p+n0mVXYMpTWRDKyY
Vt4WNRgzEPdik6O2PSx21AYdRExvTP10sW/a3kOb2v/Y2omo5UtCMGtJExrgI9q7rN5iZbxPByF2
etm8A1k49eUC8blaEc0fjSC4evIMzPpV/FwLh0oIDZRLk2DT6BF1Z5WAmUSCXrp7REs20ZDO6KcS
c4+ccYXYn2kPAnIYZzLbpbkT1vxk6vLSpFyBMUc4E4RKMJX8sZ1wCHIFcbjYxobcJ3L6WKYTypnn
HEXqhlyQZlsYHCeixG9xYiAbWdivS7xKal5b8ParBplv1bb50EPezO6sGTtJ4NHGs7VHUYndAOB2
XaSqDRxUrFAzAur9Spcj/SNjYdOsM+jA9yG2/ppSm3ehOQBLxkIK0ZDtaZ6Dt6MitD3O/krDO0Bh
QmxijH+FGl8lMYykzPq1pCo3cqLdb0NNYt2khWiDFzT1h8TVTahyTpCRcrrRPM4SxzY/abj8kKFc
n4eMqbXJ4H4mqigzjT8A+4oAqQwGSssI9Kyy12/YJvSIA9NksO9me2HDpTWm6eAYg0sdkNY+qLkO
eop6S40GHLU6awlnW9WKTZfXz2leYkeSJ8CYwVJRP4/KI9WXJsVG5vF+JHEcaudyK5Gw1+J7Nryv
uljSACFbzWnaPzjl+O504xck0cMyz740jY9qSmxoySOIXswX4dTa8EnG0mcOotficcich75zsWWk
xc3g9gxQGp1Btvee2opE+8J6CtWfXuigumGIkiBG4o7uhMEUlze5LS7CkFy6kSLPiTlGqzt3NbuO
oSrHIE70ewJHns2BVEyvL3dRPP+JQ3tAC+g8MFAhwCUNYTYvb673x5UaIhFzZfEVavKVSimwKTDB
10VBalbBDMWWmPPN0PbMG+K9Vpc3Zf4MNs9j2BkeOCf9to6t7ZQa7MQGgy81k3KrmdLy3VMXAeyk
6Yd2gWxwr0dzUjrbsdHftDxn1NKb+3CCuTeFhOHlYNAap/ejQX3FDdJ72zpSX3RlToExOhubqpLd
13inZ0cqaRvqcE5KVeL5RjVIfg15CLmn+SHa3LKxDN910+/Zid9i5pTz3Be+NsAGTD1zPjrzayWS
fBua+1wwkC7xoeJBjbaSHJhK9G9ZGa0danb+Ycq75snW54bArKQ16LSSV6ftU0yks8yep4m7t02q
964eKTkGqRgTdoyHY0KiPceDofxdh2RkZHF9q6J4ZxEksvPm6Vxn5t9cw7Abp5DfV95Qo75QJD0z
EK92GhqVTcMVv/U0h72hx6U0jt1tOe88KMDzTLsdPVcThFkEna3CFtjgRMiZaqUd3r88pBeSJN9V
mF90RwNqntYkC4U2o6ekO8QANjaIlpxNW5nfowV2Kn82pFPuo8r4cAzt4CwT/RMPNY9Vf1cVqFN4
3d/wZj6pqMddY8a3C8hhyL5Z5pMGC4VguWtjIlzvJ+6mXIoYDstPJDFIv4df8i1vQ4+I5YQ1yiDo
vBicF8+YznMLjATOHFnyVns3tOKz5M0CifKQZJ6519bI5bieL7mtQ31Pyn6XJOzTdGr/uh5fuEaR
gSCqX5dDuW2jec/3MQXvI8C38ZFYoefMMLWABKz9C0bScDM2Ieqhb296bVzrld72k1P0VJsIU+0F
xRnR1VgnznnmsU1liQotCl6uTUS29HqbFnnNuy7Nj8ZAS1WgmaBh+6fi4G3K0XrQ8oyWobDeBuaW
RjQOAek/K0/Fiy6xLZ6iRR6MnAJdRITysTpRAUDaYw/rmrBbm95CaAxJmIbVvRdHD/UPC2/I5GfE
WTnFw0Mu2KnJFj9NOhKLIvS3uCWoYTYr8qDGJwCk+Q4N133qDBfGChj9tPxW5JEK2ARexpXcOluP
xmdUup9O3710OidmZr+QffFoyjIQETmFRABDASdIdj51LVcLti4U4ofO0t96Zf/VnIG+Mkq3ziK7
LtVpxqTc/50lsXBMDMemv80aOOAsAMjgVniz8R6um1dXiy4LpEKQ2pfMlAuNu+6rbqZd42gvOZHE
Gye2Rn+sKLx1GzVDyNlCFdOXlYdVXOgbW+SnKlR/S4GFIu4XoJTIn9r+0cnF2Spk55taT01VIr/X
AVRPqaYFYs3n7T1jixWcKPq0+oqL+AC44tQm8U7P7O/YbelTtUwBSVIlSjHZm3N9m0kCRdsmP9YD
kam9Xm9RhX9mRodc1CSh2062acbgOVXo38IScLC95U849/Gdk5SIhMdLqRnwnaQRbzA9hqP1J1RY
KMLwdym1J5MooUlW8ZOWfcBMLO3F9LVIR401mrcz7LHAUsaX06uj6SWP1chkHQfgtwrXgx3nH7Mx
vGYlvmrSFqBfVfzPyXg7Z+NNlSLPC6NPSohPglXjjVMNO7ueP/p69eXp3Mi1wkMRuFSwx03UdtTm
a6dy2jPFiwNrpjWrJyYB8CbdhPjDs0mkyLryUuTEKVX2n8IdBRN07X2JxovegJD2yhuTJVw47l5V
lesXI5C7Um2TMXlL8lb4v41df9lW/jesa7SWZvVQQGtUTsHiIlvSlmwFHu+8lOM2JD8elRNebaM+
4zN6NLUBcTrOX1wWh3kESxiTDZqmOk29vhw4G9GcL8IKdGaqMLgivCDl6Ou+WqaUpMQk2y2Rc8ZB
+SlF85Evy90A54uxmrzhCnmVGbQ2rQ+8skKD6UZ7s019Z+wRHGukRaXLLealE9TaZd/Y1tYGb8D9
xyCPMvddk6trWPThQKYDFH1k4JPbA1nnn6ot78/k0Lxx6KdsLCo6zuLyxspfepEFBKjet7F6iwdG
4OspuMxETCEs0XeR5ETBP3G75OGejvhb6KhbOrd3IaB8dgn40PLG2JJCdM5F8ahi872YpGCjF1PW
4qdyPShPQnFjLJPHq1Qg0mnK0DyuD+zGHgnVfqtV+sXu9wkXqDqCzSdTeQkDfC9vdn1p6/Cd8gA9
RkyJEtKov2gMclqDsJV+trOtW5gHVEa09dLZomRoIvIhtUvl1Note83XqaC3u/TOjrzsMqhsObKn
n7xdsYCiWUSeHcr2pqw0BgT8gK2baV/sezczXgiRhO5hWjR8kwXISkKyosmNTkMysmmEnMBsX/Pr
1Ca2eLb3c1cYJy1ngtXgRGAS4bBRc2Mde4axn2evOWKPSzbtTAbTZFjFH23ugMY7Wbe/fvjvNTD0
Kddll4eBg4UDEH9tcq9ShI07RUWWwZr+NL25IgHGTYCFdKbZb7z5WDlY0jE5fUj6yIZAf+pYvXbg
/9ktBoVqL0I6fUDs2dq8LHnb7Qcq9HbkHja0NCAT9Ui+8Gev8tXZxd1n0cajMAZv74S/Dpmd/pwb
n+jIuNd0yN1SXUTkHOfvWg9QtbIo7eVo/ISly0VDhV2E4V8rFb1Pi8gNwAYIzwLirJf8T5JlyW1O
ybiWbLF2jh00fKHzFXvm19Ah355ZhMM+PEJiBpBOx0p55quXAf22d/Ws3TTrr0vWCYwlkU+NkO89
9wV+HtjDkmSJpfSHOb0suvxT1Hd1KoZNmo+PZcT0OXfdY1sLWprOXWbiJnfc73aygfhHzf1s5w/p
OjrwtIK24dSehR6NftdaXBEeKfC4yk7kY5RBEzUTM3wVUFyPXNbWsRwEgTo2u7eDFcUC2ATKDl1C
JDCcGiZqZjkQGqN2m9r1XZsOb1OxBi1O6bAPreJ3TJbuRkHaiGhv6zY7ZSvyuMHOFvMBy9p6sf6W
zM6NF/2ancVMtiUPzWXDWSduyfKYPhbjS2gl0IVc9mhxZEUbLNabScFymKrJd72UvbNjjxtmqvs0
0Y3XzGO1hh3L7pYWy1SQD2UkZ9HTfZGDuGWP/ST14rUr3HyrtSJBaBG9wRjBwu6ae9xMuo/Qg2Vw
FR06xA7ROaRJ1ftr23M7mJjVTd5jc522LhrBkHaW7Qky5bvMs8UsbKe78nPByV+MtCrDgeEKCBUs
7kzcRzWxh9PIXXLL3PUzKQ0cTcOTkQME1C2QL0NVI6uiYWXX31nawH4px0M+02c2cts7muKoCtVv
5ojBVLfQfHKc7LOnycfdptI2JaKHLq/iY5QOawFtvttYXDZ0KyNwJ1N7rxcFgxXT/luto6fwo6HD
4huZRu2qLh09S2Sy7SnCGthTjDyEkrOyrGh29jq+k+F2wF/no1Gpt15pQ0mfGXvINbGmb+j4JUs/
Mi/jhIGMkO3bGEoF5d1marP+oSEzPeiIN1qB/Gf68jeR3fh5T99mgqhhjLQ1qaXqYzo0ED+4I8SN
CP2mT/QbNeq7gppyMzs4p5OFxHKh33m1sPZC75sdhMjj0qTORmblNjYJbFkibg5RJLrzSL89cxG4
p9n0IktEprp6ZmrG+18uSH/oyIZJl57yirY6+1Y4takkemXYwWKAItGUyUU5zE+blqZ9bU0aplh4
kLlXbBdlcTMeuzcQPdvSXuvPCmvcMhztjJU0T6qXUi7WwTEr1Myimk+iW2dCLXIa4jfQ8DlZS12b
kyeOd2MrYk4LbRQYsDsagVxobLOk/VLkbeE7Rhn6IFdKtJy4XuvUJ7KtBAC1XpJ3+cSvyGYuYStv
bV8IseYpNBdbpK9KcmxDQ8lDmmQImLjssfm8tJL/uLH5lfiJ6MREkmWNkYx0h1fbsxEWZ8UF1Od0
jqoHnRYKZ1S5CXlXtnHWgfvuWrZ7/G6jnncEjQxMnamyHGY9W+nWlZ9Gw0GwcSdeuCBitRflnmGx
BSNm5w03VUx4C17ZT10K9acww+2Qzq/WiOtycIbnLsTriQyo3ZcE0bBEq7spWfgi7VeQEkRbJ/pb
W7IPHLc/RcxQaRx6JmCUaKZtLutv+M0cojm9H/ReI3zaxQEzuMRulBgTmho9rUmHziRspCdhs+RM
tkNwa1xIuP7rGzErlpupNI+ASqqFssLmnBO18T1F9qdu/g7T8g16hnALQOF2c790UoeME9KHDj+B
b/HdwpQ7PcdBwcgQek2HyYS+hzYOtyMzZkmKTxoP2y7W3r1WuNveaAlcS7Lqhsmfs80Xl3Q8wUyH
sZevG1Q67HMw91Kxsq/dA/YRPkyMLOC2fUytcD7JUGe2wdZHlEhynKiadhoseHTIj0rL9V3r3sO4
oDDU55dhMg5Lp9MVntpnNTARkaPyzajs/Gn0DArFfOGvj27iTr3nkhGZ9WsOyb3Lbp9NMHfFYZiQ
GrEd6CcG0LGnUbMfWnzjdxF5JFpFmDXhTsHYad9tNbxbEbleeXiT9WgrRf89ujT065QWPOrKJ0VT
gLw3D+5vKWl+WM9DyPYwhd6wxaDzqa3utdiZz5NDdEGRpg+aqKHn2zOn3FJXmwopSmAM7PmclYnf
1eWPbo1/1aBTscjxYLD27Ffo9ljlf9FukF4J/ZR5Lztj02n/8B+lnFVxSvvFzvcxCFzEhkGmpYdC
J9C5Da37pvPSU9VxbltNEHGQN3PtIQ9kCG40nr2N1Tje1u7WQj0buJMgbaP/nOfqjjtsShVsbUSN
fa6tSnQg9W5OV8OuYt9BaBsC+aX+TjFZsVVIH03dC/24ofUaV3bCMxoneVT1d6XEmat90WsfP7To
wPRVB+0kboeOMdsylV+Os7JZBFujtkNYN/CuGPqyj7ylu0vWB5vuW4GS9nR9SeYNUUZ0HupM8t92
awRNOB0K5I9ock3WUoLVXc2D4t8Oc1A3rMNhbTylfZJyHuivHXiJwDBNx4+sgyulHYjFe42SWOBy
o6dddcW4bUM2MsWIDyLdtFPVHJupexqcetmbqZVshza/nZCMMTtmOme1ebPn4iHY2O0zOMITs1om
cZRwrLG49MFU0B3eWm3X3w61+ycvOaDlkm+K2mhvladqMrx3Ljd9t4bJohhvQB27a8OZJj9tRhVP
f8fegCLuMJZPe+PFkigL6+6jbiC54OiiFCq2XuvcFUzEgnoRnU/Rug2xDg6MWGHmrEEb40/azkEo
B0V84Slr+2kH+BvlYnjrLdFNJNmrsC3bZWYd+6OW0Y8xxpNB/gBFzvTDkgs8ynHvDat9aPqMNoyM
XvKZ+afgvhRBkG61+XciPzgNLeM2sa0hUGUR7bScZITGcH8dG41moV4mNYQbAQbZd2bdd7qZ9dla
vsXkHlqLmOz015GcoEuRfzUT3lrdUdR+GiFG5RydR6t+bjPEFIqTy+ye8HGcvRaFTxTG2zBpoXj0
5sbxxNfqOKEQh07Seablh6ZzMVFe58xftkMkjx6SnxNGxWdjjRmPao1pe8UBcMR3l2O2xEdU0Xzd
TaEL1CbNnzzJnNp0yCiCBXKS1Xw3WEwPbBG+x/coUFhV/HBctr2JdH9ob+Y+y/fIMo7zEN4RF4L1
hV5EZkxIdRx+ZjTPr0Vp/7TLdCNEf0eVCrY4PmchX8HZqSEI6naZ6Dm71+qMOcqdTGNBOdsVdE6s
Q2OrozGRg15Mj9q8GDc9WiATHfCuSg5FS4mrPOvHzKx+U8ruVavUQp8r42bAcTNxZjaInlo3Pitm
afTcPk2h1MUgLDaN3XmnKeUF3VL5nog5W5KHHDKDH7HWV+0erNIRzSS38kw38ffXH7kkTiycLBKn
tZ/I7j8zkf1Vbbxw9pv7seF9EQnhheSt7+TSfUQWTcg0Xe30KRM0i4wns3IjX4Aoo8PAxNbmMA/t
sEP4xAp7SlX6zPv/x/nb1q0XRPQLaNPS9O88faONbKvs6Gfqpj+d6fzUuXp15+6RKUTom6kGJ98h
OMuDKNWEbAeEsap3mKNqpAZLgSSbyAN30xdLw5ZfZ+rshNYZUNpfIxxdvynRia3TrFJhz2enlgfE
7hyHSQJ/OM3WvHe4gsqo2hcs3KHU3qw++QVuVtJ5bqZ9pSNrw/4etz+l072SM0U3uqzuGrEzQu6c
rOnQlb1DIQbox+VfM3PRpk/b3k2Q1OmiJpcB32m9xs9oMwK70Ph2zB8Gmu42XrybCUlaUBqgEZBe
J42OpteLT5O9GJs0iW/qSiO10iouErdaVjbFXs22vkU2Z1NdjH5fyr0xThG0sbohgqX5Y/KDIaxx
+Wfi1LIpjXB0ku4YY7z2GsUKv5/r9CeumhU6pY5WqfF/k8opJF0cyls2YWsG2jy+GEvsnels+P+H
s/NqiltZ+/1X2bWuj/ar1Aqn3rUvJmmAGRiCwfaNCttYOWd9+vOT8DJ4tgdOuYpSjaRWC4VudT/P
P/QV3uOWCJR1b6Z3fl4etAYjCGSq+TeCVZeAdbWIlsP3FnsjYipUkC5fBoOMcZUW7dDUuwb+jehf
n5Ox6kli9Jg7gZxyilrK111+VY+ycpEm7aZLJW9VRAzK8mqbpQrjVmLCQRrw9Pp0bfnjPkjogFy/
SNdyXp97FsbtnoztAogjxZaqtR1L0JXbj3Ffrsu2YghQewdJYdDfpdk3j4ReEWJGaXtSsJIG9dGo
iytdrreJHQ/rWmG8G9eRQTxIgywUo8jidofa077k+oWn0WviE2iSDvtug3HIdAHNvbWf8Eh5JPil
F9Y9GRSnxwYOTsuFxqTU9xhG9J56BWHlyu/kq6BrQHsoZ7kXJxuF8ICRGIdetScoD8PRvMBIcQDr
mpfqQ9UHdyAsGY6iQyXqFqJGalymo3brauGNTp+ysczGicrRsXPl3OVLDll02WQkyLCmXIch0Ugc
O8OgXKhFr62AUbJmeQx2cnAxVULUHC53kPnO0Cobs64ZlRBstPEsWORSvNP78psbtt+iilxFOC6U
4iYumoZGA+XPzT6qvvEt6MVT02bo9asrTY5zB/F78mUDwgoFs3bD/0JIloR9npYEz6QrLRvvfGHe
h2a/lVXtrPAZqkq1ukN+B7qHDkan4YMoKqtZ7L4rurQu5JwPBtIQra1vRMEXVu6+lCmygdEXXdPx
YYvOCOpeGyaRuLjOHkbXXpXDqDt+rXyw8WEtCvuT30yI+MDfSR1ACoB2uEAk/U4k+J5mKgHuxPog
o+LWuNkVgkctyKv2tmiJxdQeZNjMNPYQxzC0c/ObBCLDwh6HXdrYq2AUuChRhIzJTkMnhTSrtRFW
eaOJ5LGs8CqTZBOtfQBpcntn64SXNRtagbBuu1phwCZWdLlkoNFIAIarf4gw6IRugryY0MrHVG5W
EijVAtfQPlCvDMXEMxTdwJCYe5O72+mTR17gYUwjsdD9FG46VB+3ENeFVl2KsreW5BqZdmNat5AK
7RA3RrVOwfR0FsjHvr5QG7LBHumUUvqKkgNWj8RWF12JgiS4VNXk0Xbky+NYYV5qnhGCp28MlJzv
2ug0SnOfyITAUEWaGOmOBLG7sg0GJQwUO9gqUxoQPakA2QnZGwgOMPp1q8+FpWyaUt81pokeSo4z
ZESfjaCFmRHQbOp9l+v1XsmCZk8AYiSt10lb4CPdopLy/iyp9Pwm1KXohmn19HvekFXwH9Ep4rNp
uGhBur6nLEshV86P3RSU+naNrWFxNW8CDkAeQuifXioJOy+kH7f6tRir/IY4THEDXOw2lxHvmDdp
2LteFra8fS4wlYoxMN3w3/qrl4oIpMPS71TpbC4H2Lq/7gvs66da5wXckq0PoZK0Nf/ZvK0yqnoJ
wk4g4/LPtjiwlgqiPldzCbS7BtAuIQFtEXVXet/+WDC3u7b0tDs/2q4zNkBKpyOh9U95pTBQsdB3
5EnVy5fNMdZqlx4Io7nSeXucDVhP+eLAXGSTq4V7CPH0vCtcgFNZ3tXn86phZ9HkATeugz5s7uzS
iy/Uglhi6nUNX47ausYDYRlDv6mXqdnvO5nOdz50KO1q6QHWO5tXw9gOHYgN+uq5Ys/tdngVEjSb
TlvGqM5FynPR+VSWnT+QddH385m6AMvG0bU8AhIU75oi2TKdlpbzagDzdN/Z6oekkPg/ZPlKK5Tq
dq5H4UhCGWWxmysSKaC+IrXdzby3DsVyANMLqybOrueFiItyE5U0LaSyfH/ZGBlaF11SLefdIJqz
a04YbEs8mOnFpzJJMPqgrkhqvdQTVUPPfCB1CFKom7rWgitC7P4m6/r4QAp+Qg7k+TUSdeYq84L2
JkJSc1WhqnA7lIWxdGHf3DH2KpdeZ8T3NdE32p3oHvwRPTszFubHtBfpIpaa7LNe5k+YykKXLNMH
qw2Tr32eQhsMtW/pCJA9trLvdc+IIiGnQoYjW7ZyTscxyge3Z0SzKHdEq4DkJqjQ6EYI/ABrYoY7
LaXHzPHJhTyRiLjQ6rH4FpfmtQnC/0vQhZ+s1C8fZeYEjN4q+5NK7nYRhfGwCXIPaxRbKa4xk0dX
MzbpgibD5XmbF+VQKkeJwU9bFNfzDsVTTDoJN1/Pq/OOMiA4FHqxxHCHqp7L5V6/NoCYrebVeqog
M1Vr3fYWino/z4HXcwZ8mjya6IrMX46lKW8kTUGFeCoz12+TE3T6QrTP/+q8I63cxkkrclpzkbn+
XpLB+bc++f6sAM8GI307thF2kaRAr3ALSrZNIUIsQXN/TzOT1rXUh7eIGATLUhH15ySWLlWRdx45
4uvRcv3vRSIeAXjbD52hWlgg19BmOzMmqmIXF1KaaRem2lkbJq8t7T9RyYtr7cfObT+KDCkXX6xh
D/CAxmi8Ts3c+NQbarb0vG68sZUg29hGgtxOUrXnoPstB9dm9wpb02qlFZF8D6IwRDDJPxRydJOO
qnqp5QlCC5rRkZogF9hEfnHJi0OiyMuiy4ipk6OhtbCPIj12mgKVlDglwZVE3bCPhFY7WgqqINVJ
/je6kuyVZlAdlG28vWKrhkNDMXdRBBEgo8OllZ2ngE6cHGr/VhOhf81ohCGdYhpfvfgcXQnjW808
fFHV3nAzFw3EKBGV+ado31ZHRTVozjcyHt9OWwt63ya6BT0V7vA+czoXbVPUlglnzNsIeDptkXf+
usMudJWXMlk/t7tO1Apn5dAd12owdtfzAntZc6khJ7GZV5WpnNLCxPW0XDg5XRvG3SGxbFR9vDM1
KPrn4/yQoLKluuU5SfBvI25+CFUR6Qfrf6hzG9kbeErMBq1thosKGMsOMjC8hGsNVeEVoJ1+PW/r
Msu9ZnQPRh/FTXJClJu3mZ226gbkmea1zneTSyTKtvPaXBH8NHsb4p4HnJk65oXQhYtxM23oZRt4
zpJUrqGeNT/Lkf9YqUjbXc2bcttKkXQrt1mJhXofx/VKVjvQFQRQ6o0U6jw77CD9NWxE+JjSGBHL
Uqsrk88CQIBpI7HJaPm8XhUlAnzEcZ9LzqsI5xNqmhYvVcw7MuHVVwYpdTSnLWRguupKcQd5Owfu
Uynmn+DFPLHRE4a8lRRC/POBc8F5Me+Ah0o6eDp4HHPg45FtnHnTBLTwS+2yJf5z5SUFsBZUAz8T
NaxI8ojsoOYIVYgRPk7WkHDUzPQpVTP7OvAg3tgF8fR5e2Lat8h9yLf2NNwtCmgxkt9QPs0ushxV
KDHgNu0OabGetzc+M6KuyR/I4piIE/XYq4akLhOB5azid9JFZfI2Leaf9YBzadq3SJkL6WLeVIYR
e+f155/z1pf9rQ1xLU6k70fb59WjbUK1lLOkiNadRQwV36vhwleHHwtZrq6DhmsddfDiiW+Kj0oI
+UDOo/wzSbtvQs+NR8lM72tFqc90Q9MdSwn9tZ1oqH6gAX+vZwrpMxgeqWrRn3oKukxlHDzgeImp
MR0mqAxpXWnDhYXKljuE2gpUOP1f2l8ORZE8DTmink2lfvREJYMgzSxm7J103j1sVaVFVlQmdb+Q
O83buknK1LqG2mWpyWNuK5/wJ5duEMzOLlIVmcHAHAEk9M2mSPL4oZVJog1SrGwkKFyfDXdJBcm6
eWhLLz9XijLeyBDEzrLGS+6tYTgjGJk+Kp2WwXpy3YvEb8MbV/e+z6cbVYsnWPTZlZkl7aXrkWXo
pwOm/wMEJTmtEGxgani6g5zklxBJ0v280NK+2Rd6A7xWWEgcSMzSCwCSe00N9H4xl4HLOf0Epg0H
Tr/4sfqzirl4kucPSRJn25eqYw1YsC619bopoAb0/XiGbot9Oa+lEQQ0s0X2fl4NS1AswFPPOqu6
NEkI1mcVERDQYXKwzAqpfBha8qphqhefzJG8ddDH1WMWJw/APLqvWDTvG8ajT1VrQMlKPRzss3GR
WdAEFhIT+SkcbXvwW5IehIzl6RPdPoEnXsNTnsTlMrNAYU5V8kWAtbQzr77siGIpwQcZnGVLuPsq
uJdabMQ1BKl3luEX9qbKgfh2vVGd+VpzPq/Ni7mImMrNq8XELtI7j3hZbV4HvSydpRa8rgSWOrP0
FhEFFfLVKph2z2VKyZWXcUxMtBSCMnxWvzKll86fD1GVeFmqnrh6LsxzulRwlhClMK8hDFHJz3M8
H9+5ScmbxTkqIAUXfV53m2UNDvvGi5L0xp2mHIFcgtX5uc2qmnoVEQIDuoMkHMwV9VDKlrUr1LDc
wWV5YE4s7mRoVeiNGYe8MpGUDcGTm7yIu3mnQNV+BQ4k38o5OMG61XInNcG7xrXmfQjczFznLeII
atjDo4LeiXlOC9WtT4y7MQZlY2ee9LQhv+Y+pS1DUq2sxV1CXWsAstGuF5q/ysMYAhFIgVuimeue
ug6a0MTtWLoETk2VGSYkO+bmiLpreh0u5r2mRqZzqE13R3oegdEgiC/zyigvTRBrpNDL4EthJudl
Gor7UstNOBUeciBjEjzkEgGEqYD565HkUiuC6pb/BbzI85EGPdYyHyr1QG6JiLtZxHddDEMJAc/g
OnRddKOUOiNFEptONxjqRcg3AjhM0pDRDrMd/VvtDIlsXurcn7UZRdp1FmN/F8iSeddPkkXo8S6K
QrecqnHHYZFMHgyNOSh7Up0xgUtUt6ZNKQj+fT4tnsvVpZ7hbSH9OGLeUw8DDsmd7mJBCLmdHPca
RGJzY2iNf5sbaFYECL2t59V5QQHdNJobRvYTCwjhoZcC8zYKKDrhQCIg3ZlrNzrOtK13YaRxue/8
LllHSVzfq0H4dX7UivY9EJ3/LeRdJZg+YHQxHWMhVXShT8fEJjGFMtSr+1Gb0ged+6Snz8ekdqws
VCv5cUxhgEuJ4vQCSpV9odSDfUHKk/xWp5KQKMLU20R8G0rcsNmVzruOfzII1lZSE2zivkgaTAp0
eHy46i4qrh6VZ3zUBw8RhoWQLZbptOFlUccBBsCgXu9GiLTrpsdxvQp6bZelarQORCg9QJK/6ngL
v4mgPehVpz3AW0hJi1f/VdRNmqt56Kr7/SG3gx9Fj2rVRxmP9ayICCM+qmWqfZDdMr/z2lcrQfuo
tIb6vEexX+05Pia3886pShcQyli0OItXcs83FsY/CVFZX88/IwVBgGBa5HaIwqR1JaPbdVFG03xt
/pmiQSvhqfrr1nkdZfjyfNQIWduDdJ4K7wLKiO7EpIrPycpL5/N2iO8ET+eNStJb6CJPpUn62eli
LtUYSiO2c4Fq3jr/nBeFJciVmU24yFHO+FF+3jMo3ufGLv2LgX7+4NE0tnFPYE5JivTgpkp6mH8x
Cr2vSaaev2zvXU/ZWhqJ+/nQX8uCNv1Rtka7d4HGQYPssOXt54VA6JP3KNHXZpGgXVI3cL/nny9l
qoF0x3GZebchC8RaWoxlAmCG3p2E+PtFmtYy8enppyqB+Jp/zYvK49sFPMlfvGxrVWso9i/rkTFG
mzBBx2w+GIojSk1H9RCuJElTVQbdlUWO7FUdDJzMZTr0MviaHK4Wcn2tHRwQMkgPnuynhyIeTDji
rrayBzV5vWNbtwj4vWzNNc1ckWnVVvOB8wJp5fRQbcup5Lyh6sCHGQw5HHgaCU4zDyPpxj1mCMVi
XoXKlDmVhtLSvKrqUEYluJq7eTUwghUfSPUut1X1ECX63by5C9BurXU85MIhHR4qhVQvUwjzbN4r
CfkKJ83xGqNs/bZKx+eq7VhvLrqwydFT4iAyHsMaXSHmo9O/pcSoCWZC0i47fJUeVBdnkv/+b/Xp
v2UY5m/IJPUPL//tXGXEf5tUCDQXsPSdWQk94XOxqTMPXPQklv6sjj7pqb+sFpUPE80GQjPvnXeM
fUzPPq/HcvopVuJ0O68NSXFBVwnFJ1bWdshYF1pgEBzQdutXFfHsdV+ZA1AmP1m6CBVcZgyFsE5y
BemHEvmsufTzgabmg50urMnXIzgIqQoO4M08phbddYT/xQ4B+YtG6q0HWeX0g93DOrLtQ9FGH6pp
c2rDsykj0ul1E1kPfa2FSwLxwW7eWxshnhhDdO8poKdrHYudvpOshxLS2CYtw34zH6WqHeHIJgwv
bSm278dwN5/Sklp5h9IrGcDpVG4YksgtU8mZV4do+DTiO4uGVZXfVZ67nk9p1+TGlBHn66aN1Xsd
1lgUWPs61sh4yDLkYoys9jhlm/uuEOReQsVwwYXqt8MQ68gN/dzdS2AYXg4Zx3GgE0ViX/Bp1QSs
E7+99fymvcVoidBhDDjU9VhF8gYDmW54fCmhNO6HLtTi/Vwe15PK0VqIlvNqOVU4ZXGnuuZjujIR
SzRFbMfWhFM3Q3nVp/DtGQAAtS8lWquMSGajGd43/7rx2+wbHk4JOEFv8hrQYduOtQXRvws/CKP6
YmtS+i1yVeAvRvFRU0WxrlEm3BGNNPb5qBR4INnm51AqVnPRwiLPp3aydTPGeMMNcsCXRJTdzZjb
7WI+nwFJMW6N4tHNgSpKRc9gTIrERQWpcp0FhvUAcGA/F61D9VNryXAQVUPhnyKiM19D5nbF0mQe
9c81RMyhnq8hSxhTzddQwhr6EKTFF+C77cYtIn0Ty9G4BRyQrFSEPT7Mq20ZpSvVl9UPel392Dva
nvZqVY7UYkvSKNnAdiZPoknhvYxP+koe5PISMHx3VihRtUU2GR1RKYhXJrp5H4ehfQACrX+3qosq
lsanuqCbQIQ8hFDO0aPtlpcV8cysQXCh09LHLil8B72sBPm7uMt3ROawjJp+Ha02iDxjM6zXS+YB
lC6KboAdgQ20WyfGZaxoa7eXgh1pI2sZE3ddz9sLSwULBNE53WkiW2d1h2WE13CEZgcYv9i99VxB
d6aZOq5aymSvZ5ryTtfBgk5rReiB4snK4XlnW/rKuixbFAmmHXORea/dqtkFCQRU9EMSVCiBbeLS
E3ud+ObemBbzqh93xsWIueS8Nm+fSygJ+SOSPibK1GkI9X06tsvwOPJFsvFxvVnOAuwwXT/kCP3f
Bh6AyUoBZzELoZtj9cGwreiWdLr/vD2PzWWjqNVn1DZgm7ffUBvnGwb85drLdXfrIR3kWH6c3kYd
SY5akttvWicvEYBuHmVUm1bIOCqXSKfigNbEwaYvpOq+lJUPXhl1SOpglDWk9oMI8VAJFTPaNXnR
4QGiDaj2D96BOQZk7NS7hlbe7TS1Nq7FtNBVcIsiux7CwJgUxZo9EMwL+H9gLUs9Ks/UkWHFS/mm
qoKNXDNlm7fNh7U+KPwhaBJnXp13yEH5hGy9OH8pZoKkMqssuYK8aVzHhVtdWa20fCmAsgxDs3D4
+lJNpZmFU4+Q+uaD5h1NE/SrKPZdKBdUNG9T6rTH7DpIzubVNnONTRrkoCFkvHFsTzxYTOkuOhsQ
wLxaDYO/RqlG3s6rZpR9qEl3HSBTubcw1DdV3YiHfPAgsNk3Sh/qe1IXSPB78ndgWLITljlTmnnb
vAiCtNrBuYK2TFl5zLSNO5b5Wd2mn8ACQz23XXWlyFZ40w2pOOjql4bYAsQZ7CrOkDGD8jrtzMos
upH1QF7JZIfW87bnHW7+SRtU5WJeQ0pRHOz0y1x83hIIRT5j0Pq6njDOZFARtbQuzbaFSFpXnzw4
VM91MLkArl2MnyC/WMvSJjMdkvpXpg4oQO/19mXNdZ/X5r6qR+XiZV/7y9rP4+ZO7mfJ+ThyTt2t
2pGrnjrAnyWfzzftmwR3fnOc3XugH73uzOuGaA+zMdqLyL1pkqHdIscS7V+2z7+etxU9CbMOZAPF
XzanJT39Yl6vxvZr7AHMx59h7yYi28+/5kVVDGiqqHGDgdg/O1xFDvpX67oZbDPZS87DDh/K52pe
amgraVgr4aTdN9U/L+a6GBS0i7/+9T//+d+v/f/1nrJDFg9elv4LtuIhQ0+r+vsvQ/nrX/nz5rNv
f/9lgm60DVu3VE2WIZEKxWD/18ebIPUorfyfVK59N+xz+6scqsL43Ls9fIVp6tWuyqKWPwhw3R8G
CGj8nidrxMXs/ko1IpjiQC8+udOQ2Z+G0ck0oIZmdmcT+juP5rF2qrYtHxjgtXOReWElhbVMS/C+
xUIKOpuBCiYB8cYLI/2yHIX2vEhG5VKnaz0nN8y9Ri1JvwSVnzuS4jWLl3LzDnJuGGhmAZLJeUBQ
VKTbIrW6vUiTfj//0n7+mkqgnJIyjAN36jM12buqclYHTXadB0BpXX14tWan8pnw7WHz9p0X9vGd
N3XNMHTLFpplqppl/XrnAzGA4/MC81uJjeveUJPssmvk+BJ3i+k37O2K/Ma0pViLAWcyYBs90iHT
4sfmsLSRDSwqdy+R3FwluiwQvOmrazswSyQU2Na7hgBOKrc+rL5/1vOm/FrEZYP7jH9fANe/CsiG
38vqfRzVzQcN0tRNBJZ73mo1dbhXXCiG82qskFTpNQnx/OkYAfdg7cVVCXm/EfdgLeLlaKbxxbw3
zaJX9ff5q/olTT7rmhKipavgeuq6NWIdVbsn+vz2jba1/7rRhiLznpu6pUD50vVfb3RjpRYDVi99
IiLSoRfD/ZvvsJfY3FSBlAXEPtTy5nv8srvLkEWt0vT8uZxfNTCF0RE99/Wx3BHWgQ8b8cIlxtBg
mjltbK0JPzz/dF19+mmqP0rlwnhqC8ZdhZfbZ2hWaevWqsfHul4MFfHwEYOYjZyozVmT6NadcJXD
vD9hlkPEXM1hcrrGZYm88bJqrfHRraK7nhjzHX3AUYUx8IMb2dYAGi77GN3SUfSH1jT9XdPl+3kN
kcDh8GN7e8DnGQW+Nk/dRauh/AjMRVu5+ksRDq319PlQVdLL1cj4ZJuFoDx8pEOQsA/6G9kt7oZe
UTB4a4klWfV0LZ700TTXQyPkTzLq/1vAQsbzqjEElykc1lvNwiQoyESCYSpH/67W6fBSQwthfjX+
55fur5q7w69ZPpSB59dHq/9xnrLLx+Sp+t/pqJ+lfj3mP3dZwt+bRfbB1zKrQBIcl/qlXs7+479b
PdaPv6ys0zqoh+vmqRxunqomrv/pxqeS/787//U013I35E9///U1a0iLUhs6LelfP3ZN3b6i0EZ+
fiam+n/snO7E33+dpd+Cx/8q//RY1X//ZZv/1iFPKEJXaE+ybtCtdU/THsP6tyrzTlmWLmsaP/nU
pAif+X//pYl/C1mxYcQLRG51Me2q4Oiwy/i3achspAs0efS2rf71z3X/+Hw9P7Dff86mpvzyNZNU
RTd1Qxia+msTt3HIM6q4N9e18GPQWQhhPPiq0V++ug2/+VqaJ6qfPqKvPpKhKUVD16McgeVa7J1X
5KyAdctl9bkFOG0vUqVzy2Wt1Ka/fPuM4sQZ5V/PaCcjUwRQAEjmtShJqtgCDEuy+ZyXrIBZnr19
mhP3TZ2+Ua8urDJkA2QYDBJ/yFt9kQd04gRS1ezz2/WfuHHq0TfOnFK/oT0YkHVyHbQhmPObWkqV
YTdYjLsdyRwJ5SVDkd+8fcJTFzT9I68uKAdq0JrTCVHiMJGw8hukP/Wq8YP12yeYxkW/edPUo/GS
BSyCOYwm1hbEg/CDG/gaUqSyHblgHrXCGnA0rUTc3759OmV64L873/SCvL4gJl8Rfgxi3Xge01VL
tRysokCODiCDPzWNAXxj0DswDs1gSjs1ki1g5BJwqGT39r9w6oqnW/3qP4hhiLWxQOKss9Aa1srs
u98OZ4XcxivA2vu3T3LquU3f8FcnyWisnTXUAp2UyvzolSXfDLC37wwFTl3CUfeAwQhOqVop1pEW
BE9opma7qtInMDqMz4Veo2jy9mWcfFxHPUUGdy1HilgwQXSR9u2Ne2YlZIsNGx9kGy4Nwm4wk4ym
XahJ9yFCVv/tM5+6gUcdRhl3YQ6SUTAIlkY8CJUSse9c2NBn/+gEylFXocI3QakaWq8hezBQwTIl
qF+KJHD/8ARHfYUaDsC+Kvh3aTaYxqHOrFG6NdEe9d7pU090RspR31BZciN3iFE6mulit4JoF7JP
AJlIL4YFvKeu97d+OGrvnO7EEzmeWQEe1eNGHUjZS9aYbLpSydt1HyRZ67z9RE58I5SjrkHTkfzp
csl06rpR621qZKm8xmgo7td5UHf9O43n1Gmm63vVNIushavSg6HL1Wi8i8rBvyryujxUYeZf/dmV
HLX+LuotpSNv5KhSj/McXkXRhQ30BptFgaDoHz6Qo17At7w8sswcMGDMBE9K0JOzya7Gi7cv4tTz
Pm76LhQR7pDhNKD2e6QMe/2TgVfY+u3qTz2GowbetGaGIaphOG3MY+ijrlrzZYWJHCikd94+x4lL
kI/aeBMAYoyH0HJwLYmCdTxYiOlV8hCM79yjExchH7XxyJZEYffTIyhKzd4UfhPK5OPzpj6PpBgk
2NvXceo0Ry3dVAetUqTecNwhGfd4FxaXJCy1/dBiP/L2KU50JvLROADXuk6EjUfj0xWm1cLDevYa
SocETaYYbRkTA982r4nPaMafDdbk6WpfNURz4JahSGQ6mDrCNvIFatCrtI8l7Z2WfuIzKR+19D4Y
CgPNXNNRJA92GnrXsFNzG/4I0mQqenZho5fBOyc7dQOP2vyAZ7VMusZyiCDk5kZuGqnbxSrxIhDh
UDEuI9ESwbcg/Paf3n5m02v8m7GUfNQBxL0HEQP4qMMsxFcuM08fq6+VOvr5WhrLzLiOQhVKWa7G
6DsQD8vVj9gmaOL67dOfal1HHcQAIc9EjwUpe1NqVr4eo4aA+d3q7dpPDT3kow5CtDUuMGphO5rM
xeBz5gJwszwiY45XDY33kCNfm2yBwKTismcGN0klkWz6aEWqEO808N9fo7CPehALLFKedYHu5KZb
aUtjtJ8wZyXt9fZF/v4NhXX0axOIS/Rehj4E6qQFneMNXYggapzeSFY2On3iNu/MW05dxlEHgrSA
YYUhmERPHsPPoVVIBxeA3Tvd06naj/qOAmo/imCm7SCWJkNvUybd4SbAQe6P2hbqE7/epiooBqH2
JRpYA8jvM92sVfW+yDV92KZBg8SSOhq59xUhyUp958n8vstFdvPXU2odGi0RZq+OYQEDWoymDWJx
jLziqR3oGt95vU6d5ajTGPUxKhqDyYHvxdHaqBN/RXBYRZg1/7NhmyAe8Usva7i2nIZFP4JV82pH
DQykUHNhbt5+gU89+qM+gEClL/V8IHAlRpNORcx0hVG7+ocv1lEXwCwqsyA/oBJQAXKUfeUh9XB0
/KN/3Tpq2oqRp3qPPZMTmNJ43bUoq6yQokAG6s/qP2rbSFDWuQbJ0UHe3j6TZK3YMB/Q/+zWWEct
Wstbga0ZtdeuCsEy4Ws2yCgxvv2/n+h8hXXUpK1UHa0WD2yHhPoKAsNWk/CTSLyPuh3d9pbkSJGx
MXO8IxLz7O1z/v4DKqypjbwaDoSyVMqdC+dRzcNPMqKyEFqQvcYkGcnX0cPpuo7fOdWJZmcdNe7U
Ff44KlLnQMl6YnobtRsoqnnq1J1pvHMLT7QM66hpa6jYpCD4O0ejgd/YdRYCy8yid2YY00v0359+
YR216jql8+tGo3MUvSjWNMDPUhTtuhzWl6a7H6uMfJ3thu+8bKcezVErV+okRro1bJxqSpJlpYZN
8qhuI3iiSMcjk5j38TsXduq2HTV5vviorCogcIsM82N4oWq1NP0+8ldvv2UnHr151OoR+akiaST+
hJBNfl6T0Fq0SRZf2GmUvvO1OnEJ5lHDJ3ArtUoT1puy8brqFpG/yNvlTRo//dklHDX9SAnawkO8
Yo27LIiNYbwzTYTD4kkS9+0znLqCo9YPTDZCK82FgwuVc1JlVheFjdrw27VPtfzm3TWnR/OqoWvo
12H+DE8kT6VPXp+i4V3ZiHmE53Uuwj/rfc3p0l6dJMrHUpIq48clkJpVF6JF8ertSzh1g44bt7Dc
xvKVdm134EbVqfbqz2/QUeOOgOlCYqL2YoTcjsLowcuNy8aKGtRv1PAPr+GoUfu6sDJZlYnh6OoT
ak34ketY0//ZDTpqxlGfxFbgUbkF/XA96v6whvnqn79d+4n+aMrZvH64gBRNFxdf/nUobGQFb3uA
pItKHzdtrj9UeJC+c49OneioKSd+rkLdlJs1mQqnq2Q4fsVB9OEXX9NwCU/eiRaf+twaR026Gss6
z/wOa/VA2Whuv7MieyvhgQAxduuV8tpv9WvkDFcFwj9/dg+P2rgMmlQbfKle9w0C+knoWKGOKVwf
POqRcmva/ebt85xoKsZRa0cza5JRaZp1aNioN4VoTzcl2gVv136iOzeOmrmpIUITSHa9znTJ2HiS
gRUaLmxX9IXxOy/bqQs4aut9o8MKNu3GgcmQVQCbE5yXx943zdXb13DqJVN/fZsR/rDRVPQwagBj
cmOXwtjkicWz0BGakVFExucCLPLbJzt1NUetXglctcyQ2HY8TLbP7RB+bIWL4/rt2k89jqNm32Dm
onmDQNve1j4D573oJwmT1JLeuVUn6p8xKK96dRgyYYKhSO0EPgTsQv2kYU8c5cn12//+iS+TOGru
dhAk6CwiaUTqE3HXzsOAK/NvWlRy7SjU/uydFUeNPY0qXJatpnHKQOyLEolMglFXNUj1t6/i1E06
atlksru8Yoy+VssAERH3NhiUB1UkF29Xf6qzEtN5Xz0E5LA9iSHC4OBrLDtaT6o4cvGpGJUshjAc
BkjsljiclXW2R7TRW+lNmbxz7049oem1fnXu1gNqHVGzEzM8vATxnSK1aqtbCU7rJrfi5p0Zwqnz
HDX6pohVOXYzfH2C8CpKJslClWvNgb8Yhf397Tt56iRHDd+1gsJsgxK/0RZei1KOV7gnIteu5ofY
D/7sSyyOGjyCRHoA1LqeKLtPRiOC8//H2Zk1ualrUfgXUYUGplewjd1zutNJJy9UOgOzkARi+vV3
OU99uMFU+e1U14lkJG2Na68PE473dPkL1obaIt5pRzvd6RyzST88kDZ9ZHN/K834fFXxfLHOz7wJ
iiQDHdfWsHikDTyMhuZ7pfzrfj5fxDvwBuOQM5TvW8NTKZLDUDQ3yMHdWDlW+pcvAr0ZkiRF1mWH
pc/61NtwZ4UuCSdNGPW0AFxuhMS5tH9sp/m59g8hQYiU3mxRuDCh7bsaHMW+eU08skuVejBUbexR
VrqaL6LeynDkgCAXblYGG7qzowJrD0md7S939cq6tBS1cTlMbMQjx76Z+6Me6C13Nnph7YcvQhle
5p3bSBxeGZLXZdvASqzDjtRsTIdrP3wRxOCLjpkx+OG0ebElnpCD39e1yCJw4UOh5VyiX0nj/6CJ
eiiBSbmu6EXYGmT/gPTpIs21LcjneepoXBjWbizSKwOSLaLWh9CqsKugi0nyWGZg/nXVrU9l7Nn2
J9rS64Y9W8RuSuHGIrlt7TEff5oJ2Mm2+0MB1waOKDgmVnXdwGSLIMaoV6qCX+YZWyhhTT+qiPcA
UV3uib+P9f+IXraIXr/tvY47MEcYD348nrI3zkOciNPvcLKFGeZe7BtrV33Sr0mz27ppW4kIdv77
hxkjSzPFVTZ18NhO75HI+N1JAY5urOT98ketlb9YpJGfB/c5kbTgv8tjjjeOHZi8zznsLzf6fq2C
RUhrY2w8r6ICv3KefCneIdu4993gumXh/9R33IHnuh+0e12zp5GW7xWt7pFrv1H8yoxxFg9+bH4C
/yvGRtLFwcA4QFgOUpb46G5E38qiwxaxnbUc9EnHABw+Q8ZbG/Pund1GhfVKctZe1wFLnR1oRHyA
u0oXe9QGQdAuoXXawVBvrnZSwfH3ymoWMS6Hmid4HQNDgMsfMM6G/0HzZifVxnZ/ZRjRRWj3jNka
GmprL3iOV5HzkgybbIDfzNxt9MZaFYvw1lnv4fZ/xImCZnd6RooeaBuASrxejrSVoUTP1X6I5KL2
bA66TxsjveleF1a+z7mfx5cLX/vt50o/FG5SDX2r6XHYcibQYfXJd/19NcwbOry1374MYseCzxir
25hS8DWoZt+DEfCL6347/e9vBysTIIe6a2M+9bdZxW6aAb6wfb0RwitBRhchjMzKAophS8flkDxn
vntTFfbnBj8fLpxq3l/+hrVKFpHcOIMIeo5KANCG13Ig4fqRfoOD3S8LPOzLdZwF0//aPS5lcEbS
tszIoGOXwGa3hfjXIXBb4LXziw3kTvVw6oTLC+x8bHhCZXCqRULcC7c6BRAMLGMu/4yVoUYWgT5Y
DDMuN+iujD62nfNscQ8OlezLdcUvAr0bGLIO3KaNE4vFKXXuYcd/Ag1jY2t8LuYfa/hSGdcnfukW
FdfgG+R7j4IZ3CftpxQELZhj5Pct3K0vf8dKyCwVcjn8BloNd+44QBJFyaeH2r9yl0wWwT5YSPGC
bkXHWd3DeFV7bnGvXAncbgH28ZXdvAh55PKPAiZJaKipe4JDAPiW/Ksly8/XNc8i6EcIYSsXdw+Y
Ufr2CCPiLoJOlW00/toYXcR8iuwg7GWoBuCQfB2K4hnq/T235MYYXevbRbRno5IlvGXa2IEf1LCn
ZRN0UYon5HLj969MJ0sxHM/S1Dd+hcSm0fqU1/RzpeTTKBrYIZuNGWuliZZyuCp3FG4EUEWb9PcK
/huNGY9dvvWwtlb8Iowrf0pq1U861sz7afc+9vw+7T6BCJhvrElrNZzb7sOSR+GT5fQ5BqgZJlj8
VOQ2VbIKofnfOHmtVXD++4cK6jGxurHN8Ak8he+sSx+TzH7MdPDrcgislX8eXR/Kh8OQMTxAD2BC
vQXp9Rag9dhHuu3l4tfG0CKAgyEFskelMAAv8y9Qmz8rLV/cPn2UautdYq2KRRDjkV/b2HNrcJUK
cJwqHNvV3ejXd4P295e/Yq2RFpGMa1cQrAdLxS1cDtzUvZvw9F+V6u264heRnIwc1AhZYElFW4WB
gl936pxd8WGafU0NQLEvepkVyiqaQMWwCgAudf6kafnJWMHr5eLPg+X/1zNkQP23eNvG4VA4YMz4
PvgDSCZXiLSxqV8uF0/OXfmv8hdxXBRBMcNIFz9fydfZq5+0r+5zq30HBGvY2437CrsYE4E568BP
yjPgo3QkrFRx5fctorwHHRQeqkzFc6BpRFrQUwa4u1z+urXGOw+6DxFoLOE3DhAncerMQLmAlqEa
+dsP+nLjPmutgvPfP1TAp8YO8GqugAoAWCAmBFaUYBdydd0jDvcW3QP9yIRggE985RZAaIrHgMDX
0suvCg94lf339/e4MBsryprYMUncBtWN1wRItg1217X/YoqaSiR/6jqRseOkNoC1oydNaAIPDjWX
K/j3BMWXgjpSU5sPgSXjIhl+4d71bnRhpaBI8WBrWx4uV/LvKYoHiynK80ZAlWDrDJS7fnVymKLa
Lvz1GW4lNj5jrYbFLNVVUJ62TOBabp7F734eJ7ju0PJHOQGPcF0dS4ndmGtXDyOaqsmKJuxcvQOh
+XmsyFViIUhS/juUKtoMteUZGWvhyyP4k+1hAADveLkPVgJtKbHrWc8mCdcXdLQzf7XBgz6Cwyq3
tAVrxS/igGGNANEZXRyIRLUHz/igPTlJ426dgVcG6lJQh7fds5dkD2qpJ2DXjgtZrf3XRogfTop8
6MuNtDKMllI6r6wpRPZwMfB4B/eX9lPWzV+B644vF7/WSItoTpNpACAjVbEngu+iGQiy0fnWQ+xa
4fS/w0fVk+dbppbIebD0d8slMEwu6/7K4bMIYQmr8sKDv0+c2E6E+2h7pyvX3V/XLovohV09FCMV
CvcbZNynwjkB4rcVVedtxD/W56VGTuUjxKU+beKimHLrNfVgMFWHBbyi2bNrG6ZvrSxxAaxNPH96
Ai/MkycFV3AZEW6cMw6SlqSMeJAMU4wsJTbshmEq9I/Rd4GWEbitxzJfdnDdrYckBXJyRHofuOQF
EAasBcDzPmDU7b/bXVnmL0HSON3RdVrP3wEtbE+HYYQn+t51YGfwbfQ4T5467lrFu526pflVCS/D
PWTZqfrBxQUHCXVewPG4Y/DM2g9Sj+CYaRI4z8FYg2aXTAkoAUSwyQBgBnLXcQj6WiCtQbrwdBBJ
ASsrjwXwWRnHjNzaKrETXJEYBlDpVd25lAzWIzf45VgTLbzch80gcJk6NdftFpd6O6eH0IfUhYxp
EMC1xQJlZRyLX8hg3xgwK3PAUmun7ZS5Jd4hcbVSFGGDSYAN1ne30J8vt85a+YtJoEAGdC88G+MR
ni9QHlvVAemAsJxhXX1dsHqLqSBzc9sI6raxh2ee0+z5BKc/zZ8vf8B55/SvgFpMBbpO+76H903s
jyBgQ7hb3GLLO+9hoUtPE8vVHey3Ny6j1hprMTMAWNohKShAYyFrO3RK9UULBf/LxGx8zEoFS/Ed
7KxgpgDAZ6w75aSwmHQaWGMV5hvuR8ordw7uYmUnIiezxTBm3bR2xn1m5fK3NNn4y7PwSRtr18r8
v1TddbDwT6ysQ7fw6g+00zeOBVO+y12+svi6i9VdmgFubJPX4KTcuJ8FqLlv5Ww1v2p4RH2bGtb8
uVzPytBayut6R82sN3hdrVQw+yGDAQ9eDy2X3qlyZoBh5xaA3iPi5cflCtca7fz3D8ePQYqK2CMo
Wp7ffDeNGWIYOV+5ZrqLSJfAuRUzbGFxfdHpKDDExco52NdtJtxFkA82kvGdHDdeoqkApfBFeduV
rf3luoZZBHkLe+MyaRqca4TxbjLB7O845E4bYb3W7Iuw9kaAC0D/kHGZVNXJCL/Ae3q3JUFcGa1L
XR1lFSw/z0c+v/ZvYB7+gG3Qd5ZPX0wHptpV7bMU1xFNRgMvUKxxk2C/MyQU/J5rU3cbAbfSQEtV
nUOZKLKixLnP9XrrVAYC2PFkGJwNnceK7I07i4hGMnSSuJUvYii2uvIpF9PkR4knqNwNbWN9Ttv6
wfK9nh7cDuvJje9OerrJLAeuaZdbcGXmXeqJBg+2OKIGhSifmvkutcm4m7ug+Mz9jB6uq2LxkW3B
RcMFqWOsWQ9eP98mLo0zs3W/utJJSxFROuKVxwX/Ng4Kix9ZkuXHSsorzyJLDdEA716/L1kd8wZm
zRMcrD43Be+PmWfEdUY2OGv8d/rjwYgEaGHX2CgIQAIC/wis3oua5tfLHbDWQos5SkuRpkmQo4V4
Ntz5XWDvEIv06arSl9JN7THs3+E4jAcYlQE2Xhe4ha4zIauN8bPy853z3z+sDq7NZhwIsewlTBf1
XTm2Pq7ZRiAnd9d9waL9Z9toJPODMMAYybGRHYoBUOGS98HGNLUSZM6iA9x2RoRRVABH5be2K4/Z
bL4ipefndb9/sUqAZz11gZkFnJzPqO2U/Zk7Z+u3r7X+YpFI1QzMUOnVcW/DZZeWNxT8ncu/+zwB
/GMLu5Ri1pZlpwM8juJ5gDQadhyxyCgIXims+uiVY3+x6esy2MsSJGLGgeODeUr6AfYyWmwsECsd
yxctHwzl1A8Eq3/BMiQRByAnzaesK/i0Gyqr8f5cbqiVPuCLPoBhUuKDQYEQcy1LhqMI/CEC3ixo
NiJg5TuW8rraylsFv/c6hifnc9WQnens55Qk+8u/n5zb4x89vRTWwR6l822ND3Cqdgfy95GI/knx
em9nTaTAlG8cfj+x5I8NuiXyiTfqXfus8wb3w8whCt+3Smgp9+3MyJEBFHHoJ0u+iMwRG5PTWhXn
sf2hiioXxIDZWQFVlMgDafMqlvXZnzt3/Cs751z1hyrkbNU2+EJV3M/Vz0YBsGhB7Tsl88bl/9on
nEfdh/LNBG8nM+GHY9PvZxEy0eX3HPjsx7kKmi0z1bVKFnMsrJESmILrKgZj792pyhOADy+ymDZ2
UisRspTX8f6MqkRKKRKjmwQ8eDCLPnum21IyrJyIlvI6AMyFyJJzF7AiQe6BVDdT1r0VIDrtK4Bb
w0TUfGNEnUfOv2JlEewNLcw4a3wKdrf3RQ7Gqqk1UvYInLFg9LN1mFxpsaXcLnBnbwJut4jJ0JFp
lwMGa4FmTlV7uhz0Kz2+9LXz+yGR2D7jOzJ32pGS8cdWUh3NMCK4rteXYrsJyLfaGpS1SwkcS28K
m9gPFFz1rYyNv/37j75YOtkBYkFH1zUYVshyqJFPqmwHriTwfkSiCrAyh2yUTbvD+7tdwrM68ZFX
VfhZ85U4yH6TVSqj2uPWs5eOPh6LJigDu72XgWjwJhtKhsMAviA8+51i/Mlqzm97WXQ3U571yNgD
LjCAhSi44nadc/CTCVKVPukkm6fHzIYg9qGQmQU6QW1l7T0DoSaIGE2afmNbsdKBSwGVnQReSiUA
b+3ISnc3VWPn/wGbdu6OINwCHHB5nPwt7/8bmf3fKQs5DWDpCQ6bCv83rQbnF5xFzI1JkuC5afs3
BoiokfoBSJApPoOMYFvclc8lpOx7UwNKPE5NE5LK9FHF+CcWuDQsgnIru22lGZZ6SED8FD1n9wN+
hPe4PiiDu8Et6uPA7eLr5SZYq2IxA2dWwfoZDuIxcLNf2gTYUqo+ldZ0ZSQu5l6c6ScgjYYyZoAP
hxXlJzV3b4HaOkOuzI50sb2FK1Gdzu1Y4tZGVBRpVJPu9sEEScoOSEtrvvGQug6cSGAV14lG+FIs
SVTguLx3SlxuW+6ew9b/kKoaPHtoCzpkim0sjStzMV3MxRluOAnTrIyVBH9uni3Mw3S6kUIc3AGo
qKu6f6mXJHaam1KbMnYrk79Aus8f/Swdf4wFsTbuolc+ZOnrBy0HICQu3HlSQPPKg4GjM1R4SGjI
69mnkd9vPlGt3WkslYtphnulRFdlbNd/Ev8NMu59N7M/EnxGOJOfSuLvoVF66ABbv9x8K09LSwWj
NUqCKxNRxrOwjhnJdvAKAuLejmbVhSNAY7RSh9G/trcWweqxpPTnygt2MO7xulNQtc6h8QNIJdy0
r+yNkbcyJfzV1n7YlDko283hIrMbGyPvxibnkQLR4KnCCWB3ud1WdgB/pTQfqoDbm8rzCY9knud0
BzcnaZRbINFdV/riaNTnuNBlBuxk4In9g86nPALs9s91hS/i0nYlqSqvAgK3z2/shIWAS2w0/Eqr
LCWNZ0fVFtlFCey7OVK6cGIgKr78q1f6dCllnOB0mLdwwQW6it7qrDsG6kkX163W9nly/tCb0Hna
HoZMApDioG6QP1kcxtx6Bkz0cN2vP08tHypIHKCNJmYFu9HADNkXQN0yC2b6lZX9vlzD2tSxdO+D
Q7BOHNj0xELo36AkvyF/8gGWD5/0CN6H5T6C/9mHyDL6XcutcboyMy4N/VLXS62emjyuJlodgDYZ
b4jC7NiyFPSl2vGvm6XsxSJswbfd4bXO4UTKbjXj90mf3A1s2DuMIZtd3mHczaEw1zl58qWR31jY
yrSsCXa47bCGgzhn1sAL05+vmz3sRXxnkBKD8C0CPHW7d2nvHCZHfbs8DtZCcBHdUzaOaZ1ix1V1
Bpn+RmAqr5zny4X/e7VgS51jjwyOuUmbZFdL70syeJHVv/nt9xp3KUzQ534yUV5vyWX+/SVwcP9v
zMxw02r7Tua4G03tXZdN5k+iRbClC/z3hMKCRcwHkKNzr3SCnc+bmYYdydTBasgf0yeztbE5WfuE
RdgbVyTCUyxATvwcjuUn0my9x65oNtnSgo+7M4GRXJrFZLJYf1uXRc1+eO4IGQgUEvommxyoji1Y
rcOKeB7t4NPQ6UbtPSQOdz+yedA87rBz1htvIWufev77hxlutBSBe013Pk7qLj2VvajzQ+FV0rpq
TWR/KRwfKhB53rk+ybydCWbLufFLEBcPcHlHFv3lwf3vnThb6gh1V5q5T6TZmwaGnWXSP+UgvoP5
/duxh4NRWymm/5402VJKiC2jwySrUY8sMuyx7PuySEXYGutYc29DOL9WyWIakF7PW7DNzL43Qxla
NXmgc36aZvI1IO3GqrlSx1JNyDMD9xhAxvcFnQ9CzE9t2r95rvMblz3vl/tkZVQtBYVN6fu2zZJu
39OsDn3LguPOyO3DdaUvpoDUn0qbWwxmNUggDptSpw+Vx7ovl0tfmWCWln0cV4GMuKrbd3YrwtxN
oDrrAhJlPt9K01prnnPVH2Ii1wNp8HYOuCtcGV5lruE45tqzF1/+gvNM+4/LhaWWcHayQXWmhxG0
xgA1Ldzzbeee5v5RSH4Uqf8187aSG9c+ZbHEIz2dzcx32n0ekPrg2EJEuH/e8k9ciW2f/reh2EDZ
DPRQu1dNuneI88AZpOBBq/4Ygny6Yvp1ucXW6lks7AYEzCT1pnafkOo5d9On2stuK6keeTu9nBOW
NhaWtXoW4e2UxrWYQs8MhDxqPHHjifi5Gqwy9ESym/It8dJKryyVh9YsawXkKXywkGu1C5BvGGGS
3/KEW4mQpcpuRmpMkve63XuSvucV/wQrjj+NTDd2jWs//tx4H6Ijq7O6aSQ3eyfIvNCiHLkFc9Ls
L3f1yuy3lM1XpISqssHxrEmMyfaTNhN8Yk2d1wdAzCt94FrSLSv+lf5eSgaTniWcFPgUACV+gi5w
j/vMt546KW4f/JMctzIx1j7q3JQfmkxmidd1Luqxatx2KWd4GOVoojLzjz6kfte13CLUywITiz9T
vfflCKBk0WOB0qoP/Y4+tXWy8UC6NrgWIR/Ai6KrwVjd96XpD3Xm0zC3vOounchwXRR6i2ifavDX
Zj3oPcFdQIgUhJ8zL+7qNHsc3P6dqGbLvW+t+xfhPmc1nxtcJ+9BP1NhacmburQLZDGlj15X/RGq
3zjAr/T/UksogGrrPD+R+7zswerlThoWsxTg5/U61KO9ETsrkblUEyacA9VVuKimU1lUpSXBO01h
NnaKf3Nk/7FuLXWEhkwgg+oUNydQDXslXmMndijTZohgYHw3DMhqL63xq8PHE9KtH4KcqwMMWnVI
lHPonNG+bnwsNYcJQ1UGuvB9pro/LvNz2O3Jl1SRewkLQ1dd5zrAlppDPKng4QIU6QO3nDDorZ9N
JT5fjtWVLcDSz68klCQlU94BjMU64moQYTA4yTFpa3Pbz6n5Ak04jcsadLnLNa6NjcXsQCpoMWe4
7B3mZKycqCWgfd+6gHX7GxPDWgWLiUG2vsFZRQYHP/P3TasA1L5yQ/kXhvlh+oTVnuomiqJ7SuM5
73aB1+6ua5bFFAB4TZ5knkKznC3J/BTJR7Uy3sZIXZksl3pD2AMhTWRq+G5EPoAjyjuh5ZPtehsR
udLkS6mh7UCGxOqagyCZHEaHPnKRf7rcLisz1lIFKCRRRWUaD28KonirVIV3wZnMUCgTdcNhKPJy
XT3nlvvQtblVSu6DyXiopdUekdY7id/UQI92TOt5yO477Cw2D/fu34b/xxS21G15E01EX6hqn7Xj
IMaIVHlF5b5xkJrUhrpyCEZBppD8FmWaAk0ZsnKesEu3wWymUJJ1ClSNppJuVh8kAfq0Dqu5BFgr
SyYr+cGA/4S6tBRFV4aTTgc9ICsjZ+Q2yMCreujbZCDuaYTvg4Kqyxlk9cqRntN8bojQY9hT0JPg
V2TDl5QVta1k1JNOjfIwzZJ46W5S/QBkHQ8abOSTvLHC0fOLG1ayLoIeQL46HvfCqpr1N93M/A9w
Bcjw9mZlebdw6K6TsMBRcg4DMZLmBnZk2Y0cXPseKOkOqahTPuJQVQe11cbCSXj+ffCJBKNZFDw1
odfo/AbyQzceBK9iY2f6kbYTntHKHNr72c9KQCtqBsfaxpvqA25PTRoV45AeHGvmoJHnpyoL5rcM
iQBfBdGRP6aHyhWnxtfOeQgHLKryYRx3ScLqyAWmOPSNHVUu3zMa5CcYX/WxL1p6gCx1V0rnl9TT
XYYcm4h44z0b1MFpkHKQ9EM89VWsaKB2dq/Bhfa9qLULvMVN1XPmUrBxf9H2tmgGFTZjG3GYJ4MB
dwtnWFARDgHY6K2qbsbpGc42kSAFsklu6wYrGhypszIEdjashwYrg4F1d/mdz1VcUruNTGvCtn1P
MafXGv9KdY+az++u+dWS4hdwDu/Mekfa1P2s6MPoy1CWIpoG+9BVaCsYhxlokuT3vv+FE5s7Pg/0
RU/6Bn5KodY54K5oMalDd3ptA7nL5vbO778MafaANr9H0sjJGet3XbZOWLdYmvWUh04+PyF7RYVn
2XzUQbABBGn+DJ0vHL4StzmOARKRR6tvH0jX8chnSfOQ0TSJIcBmVeiWlT5x6YAtjrGJHOa0wK4P
l3y6mwI0fCt3ExjzD2haoOWxquAb8C7ZNPwnANanVowvRWHcUA/OTa2ru2TikVewhz6rDvbk39Ok
/6b79LXI+t9YhytYZssdcu5KZLQOSGu1sq90Sj+brn1yZgw5pVjo4xFqL6rsvZmdH0RYX3nA39s5
uK+8PGqm4dbY4y6z6OvAXHg/11Nk25m991T25sMwBynRu5J2D1VeYlzU/U9rKNoQ5LU9z9UuMS+1
n2J/dkglfJ9AUA+x2TnaefulDMgLy9mOS+2FUyOf2Qwj22C8d+hX4noHsBz2Y+HcCerhoYYHr/1Q
3Qd29ZwCSTIV413l+XtH9qBsqJ1Vl7jQPzE3OFiEPFRZLeGw3T60sB/KWr1LM/vU2MURhhb73PjH
gYwx3Epu00yEqiC3Ku0ekSiU7pq82ZssPQGkGOVl/g3hFs5V8pim09fEbnfg6EUz+RZMwVPZjwfL
9ULo6aIJ6ymmwQySN4H/Bgb4QaJoOQwhEY+8aY7dDExiKffQMD+Z1joYVz6kGFK5FHtAf/YDQBWk
DYqdNtVjmuujqX577k/Kyi9Ik4pFDuh9iV1Z6dzQpI1czb/SPMOJMQtZfZJB/kJ9erIlaDcpji2A
IsSU62KHXL870K8PJXhCocrRp74eqrt2cLLQUP99IsXB75snZpCzJ3v2DqtsXGL571TKh/nM0hj7
m5SIuynIDxqAgrC2xXCeMT4DxPUkhvmYJvSlHiHWyCak8SG7E9tlCjIzt70nrEbwhBkcFjbMkQfX
2MnRy0ASDVzkasi2BoygmjEozK7H2XQ3un0eph385YzF+be5TMQLkHGBDEU3zsneGCo+mwLvOSGk
NN5TR33+Uoxj4IfeIMyLIPm0U1mD7i91FXU50qyn5JczaR0J2I24Ef5f07z09WQ9cWLgm5wrwMPj
wiKI69pukR2f+aUX55xlX3kNnEhEnaABtCCrPBW6DhrnSzCAdRoiKQE+4nnBvRoZ9TLpQp915jPv
e/GlDlJ43BKOKXU3w06tCftM1nu3tfMKaAo9d7cal/xPCaxxGfjP0BPdOI1b/fDx6Pzme7jFarRm
D5x31j0dGx4lQ4UtSq/GVBza0WhrX5MAghlnJmVcW073g1nQ8noTz7/BxpemEeS2zVsjMnPO+udR
1s/iLhlyP5rqWpwyihJ3dKxscWKVMs6uTuBwenKLqQ/uZJ2Q8rdrOa15JkXNX8Y0gACDVlbFwk5a
8kc7ZuOPJKHii192NqYJyU8j3iXvYeg3jXuJVf/3VMme7FQrg3vktL2VdWDddh4ggPuuVQ5CrLcC
s6taHxmY0GKxG04a55B0RuhDUXUB5nJDv+TUL74BEN0gbCosmC9d2zanziP5Czjo9s80hQEFiE/Z
yO76OlB/0rpl9h5IKPMNmWDj77wu9C4Z0nI3V4KdtOXyhzIf6S9Gey7Rj6w5psSeHnL04vcSeh3Y
xnUasHGf/kzsoeNPs6iCuMXC9FRzVz3Ds0O8TLVSR24CjRjkri+irnFxh5aM2j4mzeif5iwlYc9r
/2uOohClnsa+gbfzawtdQ3HjU9c7qULlO3BxvmvCW7EvR5a7z02g829nxBoNbdw7/uwsag6tCVp6
6lrwHB4NnIbHXdVjIVYTbxBfPBBYmCZePbpj0+4tUMw+ZYMzvNU+GV95a3ufm47UN7hhdw65EEMs
uyw/wIGbHgPHmx4wYfY/3N7SLVAUQ7Eru84/8hS/aZqgXzsDkaMg8K1PQLc38eQWEPR6aEXMH5Y1
RVjm+lc9ElHsmmJyejy1eAG7m7O+diJv5uWfwSb1k1O0E7zR++xWDIP35rG0jqwsIxFkliwaHCJQ
i8IKhhNW5oMWWjK4Zf12Zrg1ZxHsyD04cQxKaf2Q+5yM0Sw0pt5prJh8hkvIaEXInlPvZux9m4XY
O/pvOgj41ypP7OxeAVYMYHgDttu7gC91vgMEkXiRb6ekP5VjTsGQF9jgJOE4AyxyHJHbPO1nZGlZ
4dyP8smB/rcNyejBXjxyHTiFHWCTjtfMrLTTNPRkNiR/KgzUwQrtaq5UCt9Jz/RmP9USV36nig+d
0XtJ4cZSVwPUR0GGCeIph+VYHZVuGRxc+PBEjTsOtY4AurPaPlLSykCs5w6l2PAK9pwXBf1esfTF
gUtQ1KXKSnCgU8kLuFZ9HzoMvHR7Grz68zjSVGAD6KepOqUJFLqzmznYwCRWTvaeM3VWZGOLXd0y
wbTcGcyCz0KnSX43FKUTBeM86kM9jXKKgBi2rR/Y8Jjp3q7TgMaB73i0iJAhIvid7w2B+W0MqIkv
Q2kh+WggbRfcCDoQzSHdgYXyHPW0DvLbvDKl96nhgPY2oWw6094NPZ3uMcf404HmBan2Q15bwY0y
g2PtQJdk9vOgsgFOZmjsbxJXdT72iLS3gVrr2CvAAUUfpSUbcHte1cWPdDyLBQeP+kHMayWaMIdn
1hzagoqvdomtxW7MErCl62qcnV3LsWGsbWzkIc8UefAQwLNu2olEOvN9ocHbeuoLPpo9nwDF3vsY
jCPafEzHfVn7k7fLBqbLo0jg8bubGpH/RgqWKY6yJoX6ir6Z4B0DnqSJWJ7ZJkoQ8H1kqwFGaqnd
YoNFIA2EjhbgyRJviL2bHJDu67URUpcbdstp51dHgaQrswOebeYPYDt671UrMPnIqciavZCuVYdn
ln1xGIa+d6AXKcvuh6KtLe0wHRgJAMtx3OpnrhWcjUBTqSfxgozsZrpHzljrR4o2FgcZMCPBKUem
tv5czoCiR2fvUfFuiFD6lJZ0fkC6UYqbK56Un20/l9lzIJH28WQPYgbYLTGj0/Fdi9FLblKlC/ar
hLgnuy1cxaZYunVvHW02DtPr/zj7tuW4cS3ZX5nod+4BCQIgJmbvB7LupbtkSfYLw7Jl8AKSIAES
JL/+ZHn6nOnW7N4+MdEdDssllVi8AGtl5sqsYhpHnyFRjuX30Nf5TdhNwQkao/Wb1CHMBDxGhxWJ
c4imENLtT4jxm9YDPEXpqwZABgobUV/8vhWzXm9UafrxUOZQDt1FhKzyuVKLDdklK1REWSfCeuZp
RaStU9lwO51CRC52WMUNRyPZ6STvbqOZQBCbBWYhCap13FIobzvoelcBl4CrqlvW6LGYyWAzzJ/E
67bF5pngQcJvnc5lbWW+wRaZFxkmv2DoXQWNCU/k4pRzMFVllueikJXJVAsHgyqtl8GIva5MbI5W
N9ZtppEnKBB1QkWxIjQGGbHfGFapV5HMWB3QPEClGNGez2eITAVcCp1eg+1SNvGTguU+BTC+QBmS
YwUSaHUVmTOFEzw+w/2TYZ8C5KFLKH3qFdyrh92Kf1qQFT7k6NydmNs0XI2H/NbzvFzrtMIb4QHy
40TZM1INB3S4iHOu64eKjDZEtq+5LGtj0Dsy7pAsl7uvJHBRNafOx3199rNVhU5nRAPLAywRgGvN
sA5SNwxrpn6QavT82sd0tvdW474+Tm71cj82sBre9D7KlyuKaNE7uIwq+9QZkwNkXkBaUnhmYAP+
VpRxw8/r1CXkBpDAkO/aOIj6U6/GWCdoo7TzVepnmuDuLlWpb0OKGe7jDEHecN157kpMQCPzEpWs
XNLeDzI8hlRad8tsH7Rfo3JO9BXX1AJ1aItGF9+NH4buagRjrqHcXtT6nAdh5e513bDiBkNhFT3C
WoXr63GIkIG8rUeiOeYMApq/r8hwmdFvDNP4NiGcuUR5kIRxdSoqt1xuk4ZGKoWYfCJba2CDkU5u
aaPHNpDJiUYN7Y8gCKfompgS0crZEAY1dl9I2f2mb4RaU6Rf+He0jA1WRIREOpM2mGGmWFfLSH+r
o6bz97FJkMqpklKHjwzQNPmBR6aIjiyI0Z+5ASvDm0ogGa9SUXd1+TZBOxtgc6N9PfvM9iIejmEw
kfUNvsSFO+amcNHtOBBkqWIRl9eic+3RAmGerlC+8eILnTqev5CBUfdC5gXqVWSEByNOuqdqBdZh
VgMr0bTg4TqQtG/boLlNhFvn7wHSCSn0CGGLYdZNLtuS6Ux4NfJzmbfR8lYPwqiTowmGBwC+wRUV
hidFU+9aXarknbkxD5/Q3eTzbkIZNN2RMEiCJ2KjJD/1ja6Ga1myet3AXnE2DzqYWadxXB65Hqnl
GAdIrqt1FMSnfhAJtO2yGj2afSsxLzCHeUCOLrek0SCmSIKE9QQ77IROFwFvqAcpIKv4oJjn7WGG
uDTe8KII6k1LEpO/aW48elA6k6ZHD9kXkUwR8zAbCOW44zWUQJUJzyws4+k2bAl8v1dTJPJpNhHs
pJKwLtxTQLsEt50gAbRoJS8qGM8yugLQqoVdz0Z3XTADdWGDBo2i6grfwGI7XLtywLFcxH+1uu6R
tmueUDREyqRxJaw8wQetcmCn28tKoAbgVDxDECKn24HkkcmQRTHWL1UNbry5asd8WGRKEtx4zwYP
Gn0eqmGhAFsI9gSaCU078gKPpEXTjXKCATkSfNKYjiDEAHAKpqGZ9vWMp+EzI4OfdpGodZhhl7Xz
KeiUq7YMKP+VRCnjXUrDtplOifZJ2WUNb8CneaiQ3IYmYTgeArus7AzqTbBPhEozknTUeTg9wLa2
ck3mLZxDruKgv+TigWHky0vtUQX5rMl1BYaOLgg132PnxobTOhAAt33Ec3pdUCX9XYgM9wpCDWYL
DaEDxYJq06k1tdrJqsDqjvkf5b7kjbau2rGmLas2zWFNgyY06ZqWdakuqqVFFrvldZJyF/ueZLHl
gQ3TZgWci569HkPxkq8NTU7Y3Rtyg9wc63ZNx8Ya1ySCxupRUCKitzEYUUCm8TKQ9ruciqRqs6pC
L5unrJlhj5G1sLplXwcIM2Kf5jSgwKhwGHFdpBioG/VRrKQovyNL9aKIL1zCWJtqizoA7Cut2nVX
hCsLdwihLat7HyRSI1iOD5Jk1E6Le0b7u443mLCh4SaUM5PHEAO4848So1zNbVTJjsM5pbbx/Nqa
IDfDDs+uXs8UwKxDTZiw4QfPMRMJyzqH5/RQtMKH110VJOR57gIpnmtWy2PcjS2C5xovPhfoxKev
9dCWYlPNHcNwzTysFappkQM6zcepRvraMM4AHHAHv3APd+LnxONRfU0MJKN6EwABdkjfkHry99By
1t3zOsEqNnWYP2gymVMd3SxAd0mHKg9217ukmkv1oBoAqmc3C94c54YUPfBb3qCTiaNGRZ+4V4uJ
U1kveczS2WrtJUoSU+f7IaImwcxPZccwWyeDS7DBhOMcnE3Lqj5bJnPZHMIyKugnxpNOl3vME+Wx
SidW6n4zV03Nj2xwBd32xSr9sOkBeDcqpRg4hwt6FSlobE3X2d1CBG93LXrZbzCfDE5YEqr8W9vU
RbFd+yWfk7QVQ6ufJRdhc1y6Pr/qVISuCy89DNECmhKdDdDl+0VrnQ7Ir08xQqxGoImkGaLtoNAj
nXozI+gZoEYEitaNztv7iAJJLM6LkbRE9CQuYH6yiRwqkSGGSNgdsjfm4q3ErydwoY/GMX/wBQIS
QSb7qj9hQMksB7gv0k+0xYDpdYy1WX0Ze2Ka54Em1bqbJanHjZKxIEcSAVxFGG8RljelHXqYbpOq
K64HEebRLUbKQszFkg6LHpKb1grzE2k9FrGiW9y+LDrOeUT4KyMVglMVJ8t4Q+p4Dl670E19mc0C
4OYPHxq9II9n0nGxF35ixevsp369qouudptwNlBipA0vx9Jmqqx9fMJj4fm2xwCrzqZOzNhYuzws
Nz1yRuIvc9Q1Y+a7AWkVWJQxHp8WWMSLp2ntk/E5h8NN8t65wtd4W1QL5C2gpu2WTHbovhagw8jZ
hjLiouCW1TwE15iasQCBzdCZ5jVZO1rc5mDo5SfRdnNeIsuBgX7YzN5h/TzAzmhs9p0uEDO1GLX6
+4qSSN5jLmztDiCShPicFFI15TbgfZ2f/RrwrtjWi/LNtA3gh8+vnMcsRbLDYrOsQ0aYboZjVWFD
TRfKksclYQhkSFvPR/EpqCbrdyrHXNy9T8a2/hzB4EpmeVno+rZHYm3yCXilwm3E/JqgFs3RW833
vHLB8Ggspe0P1lrkncyh0iSDxL+xVYqyKW+/rxCh8at2FVX0Y9DriCFlguib57iex+5qiXwTfpom
XpPTatzsDqaDlhL3t4l7c0bHCYdxqsmonqM1b+22zQmSP0dAHtFdjGawEynwFSrOGONdzM5TOEfu
ig6xVn0aTEnbHsHucNQKbAIlJdJY53V5rKzjy7dpkiW3aSfsHD4FVnXjoYi9gNwAvT3HrdwWKj8s
cSsq7G0BfNU+wdZFtsC4WVyfuoLOE/AnPFmfZEJ0g25FcqLaIwiLJgd+vUh3yksqaEpXhvHEIgfs
fM9IZ1Dd90mTUyAKLBIlsobjumqjrYXO07IbPRIv/fUiFQi+nS3gDRjvmCj1/BI0C4Yc0yJ0tBt3
qK4mbMjdysP6S1FYXYETnxStr6slV+p2aULrF4DacJJAKFaNglaAjurkwrdyWJUGqYKSAWoeALed
AcBemApz8KilxuRWS1l5cQRlZzqerbQSg92oSY5kSQHsJWO19SIekydMTjYNttkhHutnE4A1uUNx
MPT31VDlyXvouJweWV1S9qkIWUuezDLW4UNCXBTMsJuE+ccb/BTzecbEYYMNDgGmeMrohjDukrM3
06zwPNcJvwrjtezviRnh1aOxWPmt1lb3aB4JyUlWt2a056VMlupaRIC673Nm/PyyjKaogDXZGHDa
2CRAr6zDpFHDiJieVg2hZ3YRY7CroohX8j0JL9qzQwHdrwCYmC8DAGQdoMxMotEcelqyeBchBMy/
SevjaudamcfnPq8nAMyGWuanI2BxJcvDwgnLUweX+RC9AACwIRuMVXM26AWjELg5wF2dAPLG4/UC
g/9W3baQjdVXsKIfk+d+CGENFs/N0m370Tm/hR9S227beiFXwF7JQ4W1QqdyAMm0KcNg/tIEDq3r
7NFOoi/m0XserOqRAt1DGMHSAJeS5UOg4mZCSxFFHjxaG9I0Ak/ZnlXJJrBksl/gTzXG9d7jPu/B
s0CMfEJpR/V5iZLanrAIU6yNPI/chi8eROYcmQAdnlaMbepLtXc3RFhzbiT6WHlnGlLmEwoq2Luq
25UpMTRX8CDhC2IKDFlWkiHMgAefIq/mN6Nxn/GscNiGbgJGEp0lKAO6DbgYn6eBKA1yKC73KRZx
WPpfJV2x0svik6DEHisCuJvDKDUjEp8RoSEt/z5pqcg9ave42GmQRy9SY6juVqFL6nYMNIffAClu
wSsOSxun8KWPIgcrY3AJWOtX1YR3OXCO+bptWxcf22ItRZsCEEEzYxcIOuNF+ulJhdRcUnq6O6kk
jim2lfA31Sra5EChyS1vwGCLOptaHM5+pTa3+7oSPbuqOT5PSj2KvIeiDYMlzZvVkgNIXYOYpNK2
IlXa+1cTxLm+rvs8fBm04OjfKhv0aRXlY3Qbdo7oq34o4vauI1RUe0ygDYB9G+CiN7ksaJ4NtuzM
9xrux+iMZpgIHLq+rDFJ0ffBcg1cy+i9cIrxu2BGqZGxXniwKBQtqNl0DK7QGQR0DeY3cxpiEa4Z
f4yNIJ8BJzYVKjzD81R7lMubMYCkL53qmmCLnVZZZRiRXx7jpOu7bBV0rbPcoj5KF9yl5LjInL0A
poe5RBEHqOFRfofBjtUcxRnpw+m1FRb1YWFAbIiU26XATmybikX7sZs7/1jDEUalpdawpox7NFu7
AkMv4p61SRHs4Q2J57WcKyQmryUt39Z1ns0WbVpOUoZBKXJotTPrNyxbVZ7xGJ94i8pOTmcYhIXR
VtUIALzOO4t/D5a++cwXZ+ttzvDcaNIAhoXEgYB2FUEAXrSwyH0mqB/lFtvGLDawvx1RVvcuvsZV
q4uswc78PdYhHHfBUyI7veKsjjJ40i1thuUth6yqQV2fRZEYqtMi2Sh+zL6PziMvBPaVtgQEANnH
wu+TCavhpo99VGwS4AvTmc18VhvbofDddksZn2O4zQM1q7t1vIYbNZJCRkp4Bww+qvsk0+3aeBww
WtKjCDWfU4Hy3D5h44mqTTFwHd+aAZxHpiVUriRt8AME4LylT6sdYpE1UePVgXUBeUt0Zz9jL6Dh
LtbghTMYEo71ljplzuMMjcGmc8GsM2AR8hZkXROkPlyr99GIrknrwoDpxUNWfkfUiG82gltYhWUO
ZSfB7D5KiX0hBbxBu8kSUHaB6MkDbTBuBN0K68HvhwNBEJj2cJe4GiO+EKiMsPxt4zWf9IY6F8ab
oR/cF1fkdbWjFKviXvAg+l7MCIcB/ewtr/ajQ2+ZwUxA6vMAL2ZMFHvIlDZKjUG0bbxf0aCh1Ttj
UnbqjqEKlrehjVEGLEtfgaEGzVrcYo3X6tSFBbY2H0aN2AQUJFPKk1k73C+inW8DX8KprAlqcHLI
Mpuu5QCDwGYzFNWwfilEjTl8uBO8czVDDpD2EOU2WQgxpvs6AvxLLh42iASZke4Arfc4gR2D3bga
nqZaEn7K67UD/rM2QTZUVkxA3RPKH6HjBqbWIWO4RXBMn6xm/hzM2JfSADWkXVLFS5tfzcb25nnu
ofVOUgD90m/DhqG1TIeEr2WAphnwSpUybMZuTQEY26ZNoVsZobH2ZOx6uW3nmBefLRsXaCqR3AA/
5f1ST0BPN4MCuZYjVkZMQbgZaAFJ0i8Ucj/NMf6ZZuqDcpCjjmu61uqt26kDBJ8HuYueyTbiWbyN
9qj50jiFVndfb6YsP0fn5ICGbxt/MxnucHjG/ULs9ldaug/6QqbpNFuLw8jVK0mGtCvOEyiofy1D
+yttK/ugOe5g1S7zUohdiOdsy8GVIt2mK0FPIpcrLQJuX0DThsck7MctqgY0JS1k6B5uK10qwKQf
XA0hLIzZfn1MFw3iPzvxH7SJsDhF+N8CkSi64sjutEvi4q7DBoGONkIJn3rZr+wAV0PYwE1OiTED
5FvIDCBZ96sI+L8QAn40xFLz6sCND2LXYTXWm7LAJi5y6BSwH8cHkKI8+V9ZQtCPKaVDbxcbU8p3
qyp68QgHmKrZhA1g3ENddoP/xQjXX4gmP7oLAoTsZeMjtuOJijYOVlnbvjTl//JDXE7jH/SMZmCT
hZkK202iAaIbPie9alJhll/MA/7FU/DRWdD1sJQwKsdoK7KRUoi7jrmsbuCV9Csrgb86PZd//8MH
cNAFg6XjbJfE/RbyYMgCoLj/xWP2V2/+YSnJ56mEC1wJVRWA1DQZpjzFkj79YoX4q3f/sEJEtaGg
nHFuorXhqXAS+bNr9/ivV4i/mBX4aKvGh7DxGAjBbVMIGX23bXnZ6/kC96AQ5QJUfCPmCQ6YDmTm
5l//yr/6PB+e/yJRXsA7iu2Qos1e4n6wN1XIf5Wn+9OL4p8sLx8N1kS1UD4tKt41icQmY2W7gBkI
8d/7ggruOe5aiX9p47Dl+9JUT9VaPoHtzdWnoSvz/hH7a7EdFv19nmhhMOsrVvd7bMO/f5v/Q713
d/91HPYf/4mvv3VmGUpVuA9f/uOpa/D/f15+5v99z59/4h/79+7ma/NuP37Tn34G7/v77918dV//
9MW2daVb7sf3YXl4t6N2P98fR3j5zv/fF//t/ee7PC3m/e+/fQNy6y7vpkCV//b7S8fvf/8tvIw0
/fsf3//3Fy8f4O+/3by74n3QX9vv9n/81PtX6/7+m/gbqlUJyyDCRAgBAMH7+ffLK/RvcClhKBEi
EoUikRffy7ZDhf333xj9G7u8gh+MmSD0MvBsu/HnS+RvgmEuV4ZgExLKZPzb/z26P12f/75e/9aO
zR3EZc7ijf/8gCDcVsbQDAkJDRDB2300qwgT2O4s9SBT8K0ztlMIOEJNHoKxrra91NdtOMpDu8QJ
BJBIseVdhUFRvhZHhA0yiCHfp2bsMjXZ5MpCzwbtX08zgDB7EM5yj2CmYtcpk28XEYDxh9yqttOt
Nvk+rKbh6IcecqfYoTob9F3YR0dMcVzX09idW2SPpSPgrF3VVSnklsE+qAJIxWx5F8Nk9lqhlwVI
2CPmvVxO1Zy4q4H2MuUDOUNL2e0FUFBY0UbDE2c+C7gE7cm0OM3VjM24ZMWhU8DJDZky0BXQX67T
9g/3wu9n+49n90N+7s+zC1NIxqSAuyKNPrr/kHhJepoMSbooc6cb5DG3HWIrEcQTPhhIeGNJIQzs
ty4J1ix21WvERkg6LPQSRHfDwVb0qwz1NSJFnmdUzb84vp8zMf+9mPx+fOh3OIMTMTQKH7aPBV1j
MwDRQG3ywtBInwoMU+VQiKFpAbmpIKVPZBmgcHBx6vqLgAATAPuVq8cRhhMwkbQbzDvnJ1HZ7sxe
g3K4N7GKrnQCLEeN5KqW/etSgu1w4nK9y1Hujam/cGOnbV7z2593QDOtV2u/tjuAL9N+jcxnaH+P
l4yc7QJ24bSOd0qVEPfq9TD7Yt2h/1nOKLcPjtYLeuJouokquGB0zbRTcCl6ZBxSrwLTAQak6P0K
qAtQa/kjnlxwg6g/CK0rep0LhA00ngwgm1Km5HQAXl9Doy1wwUS97ph3+ennDdJC7PSLfU9cNrgP
J59LyGUhmrjoTj4WB60SZBKANgDD1hvDoKiqE33kKrzrlmY+T6GUIJu4PIRk3Ym8CGBQtTw1lXim
DF6B0jRma6umySZMoO9ZDE/SsJnFEYzZixQrRy9chphEOBbdOt/4RFY8pYmadq0QF+rBp/UQDNth
qqctgS51A3HTdyXCdd+NK8DWxIeAP0sB7ALKT5dnBSnaO4IoDQ7TnyPsgLsbjDagpslHlQLphA4A
bTAkrU29WSDgwEMNh7DhwunIYXwv5rK67qK4vK5X9Tkee74POvdNydbuTb6q6/byB1fA1ON+hp1K
Sz1+OuSpWdVRjlF0GGyodrZpQqCh4lPBV3ngco72OYD/dAyVg43iL+M/cUH+x5XiCZfIlWWwJRDh
x/EaBCIDfXYtTW1XgEEoIIe3HbhVV92NBcVMoKRA6acXqTpgjoCJqF9RRlbJdYKpFAjyoKwZLQSP
xC/LLnZvGHPYA2s2N4CCIWOPpgEJ8wPPAnS8W4Vh/DMuM1QnIO+wLlkor7E6ZYMMhuNEo3AHrQRy
4iQJXjXpz76a6VmCCE4Fy80xKSvY39dyPOd18JRA/IW/2BP3UCpD0OjQ6urhUIZuW43ADemK3NaZ
+Ghb1/OwwXBLSaJDHAqKKRnoQdRyXpnfgrgbDtGClRlwOA8lkki6+qYT9Svi3kawHeNwWJk7uDj5
ERhw6waCx2NYAuvOwUrtujb8tpAh2cRieutYgPGIfAUDn4DagEePbUy1MQYTCAwDJBcSHiiEVTCB
U/d5FyVXFVnOjciBurIZ7heJ3WJmYtgq9IIbOY3hNmTOpxDtyW2pAmRMcz0frHXJxgQ2yGxkJWwg
qgZyADffrTVSINd5xwZ1SIIpfoCu76Hr6Jsqgqe6wCsQiryIGBMC+A0FBC6NPtRgKBA5jEpbVkiJ
mUiPmn6uP5eWFmcGgaa0cb2tg7LPhg4hAQgeAgwQDfbE8uhzDaf2DCk276gM5UYEGg9uvuWsWjc/
D1P2QXJVN59XCKb3i0veiamnwwhxy2jy/hSBtUvFBMp/Cl8BvCE/JsLYaFNsQK73qWMeY0HFICBn
Y9kaoO2d/SO3wW1By8MIiuhRcYyiINepHT9jyMkcaRtg9KgiUGhpcA/QwAI8M/um4hlxBuiTdDLD
HJQ69ySAqJfRPcRLeqcnDh1FOZGbBetXpnLE0Yjw1Ids2UKABXRWF+UGkhWMXpX5d2CxV5MryD7p
u0Pt6BV3rs9MUb9KEt7E05rmpQSx29msmo4oeqLHkfVjBvgcorak/YrK9y7Rekht1GUOGUMZ5oHG
c5sfotiKWzM9AXZxoI/y15VP3zD5Ve4cBT408f08Q9FngFe6kG8dZFc9gGxDE0ypeNpuQPKdc4ls
riV3d6NseariENqyhRyN6dtz+QNaPHOcpHyGmgPQXlIf5lZ/gzLjBfz6FvwvQCB6apevVSk6xCEn
YNiGGw2A6RdN2E8Pvz9uFyG2acpjFnIueAw4+8+tXptMVIhugji5wHIC7yToCB2wG7SA28Ipl4FF
mTbwUZ8Pskl9AYt54KLrTuFe3dnyqprHNxexr2vZ3URBAuIuhtpVNNEvet3wAr58PNCYQS6ODYqH
/GNRMdMADIWIYJJwnw+i39ZRGzyFEZZP3a0InGwrfxXLIrVBazceQ1lwHvnFyfq5d344Bio4UIk4
TkIZ8w/NmOGqhChjUVnR6/LMhiSbJF1PRgCaHa2Ux9bJp3HtG2RtdCQdFo/1RMjroBX1cTQcRUgP
aVJehqc4JvcaXmXnosSoXTFdLa7MsFVdomymcz2OAF9zE+3mqU7OEEp/YdLON9BiWtgI0vAag4EC
qnUZZVzF7OQ0xLKmV8dyaKIH0WylE3rXxcRv1xXk6XQpiTHzdZDY4jAjcjWP7n1kftz969r0p6v+
n08RqlKBHCoSYjGPPhpgkpCrKBihHi+G/ujmejqbPN6DMrXnJoSoUHT3eV1/aieoq8//VT30WGA2
DEqu2zZRC57ugG3h6MLOsJXg8DBo2WYCNwrBGj7Dwtv1EFKQfLmyqUKmVlYjPnjfgUHElEuBMcXL
Hz//houIiOG8htabkdNy+WNynpzMDDVZP4FQIRPt27Sab6dyDU5RgZSDWNhbiooyjZLebRdI+GOJ
+sGIW4177MQshAMy4Sk4Cbn3arrl/byBXrV4hLwjG5cg2f/rUxomP/3l/nRSIeW8lPucRURKKFz+
/JBeNBEt8DecjJW/NW6a03VodqufPbQX7QNFUgakND5zNNjBVAZZ07y5aGjql36sZjzagmR9cy38
aV2BHfQNyodgrq/C2iTIaSru51wf5mp6FjHUTxC0fu1B34Oae4KxDiZV5Ke4gFhdNEuYzhpe3E48
rAmohHrxU2q9hlvcBnIHD18ZI45D7W/rNQ5TmBN/5UOEogsTJKkro29GhGPWCzRG3QQuxgOeoVoN
O2zNoLFYiOBEeeqCUm/5vgKkAJi8xtxav2bS8yArbX1wJAbT3mBfGadqF1TFc3xRBzXlaWroKzVV
ZiK9hRf5ro+rr5irjM/IxNhhUBY6LD6DAgyGb3DrpfsYembYY4RZjG4q5VCKpZUEI4krsOUC20cn
sW5TGz3GEd0vip1UjYHOzmObTGJyUarT6dQE+wFixTPiKn9YPk5pNZYjjtleYZqHpZYVGJEMK9B0
MJGBBQIrIdXH9EXUT8Ue+orX2Uu0EG3ampmlDJOuaUSCagPmFXNFNXq7ocMmhXnaVdoVfSmGMQZY
+BQMOj8MZdx0GOgFjwyEFHOR27F+dWvyXcOKKmYMZCwUrqfO+fOcP/MKykkTT9FG5XdRTMA1LXw/
aDntoVZPMd/xGQcpMhZHwa38Zll74AjHvRMot4paMRwBLl8OuS4cFrD/C1Gf+HVjS5CSljFMY0RQ
5Iv7AOObm6Kk92ChQ8xXV/IE7dQxqi2/K5+DhX4ZlY4PQTxDfTh/8cyG2EvdDRbGB1yGNyy0GpF6
crvmcXUn4K8MIq9tMNvCsxyq5BSUOhT9eRyB2uvMfZzot460+c7MOI8rRsE2YS6/wn11j8UR6ieZ
ojqyx3bFBenixlzLxV1rxDykQO0CLNTkXDbheoCq7nYd2VFYbdE+d/pqXvkjtK1PHTLvX8Zhfalz
k62M8TRZEvXUV/YIR4gRfrVTn5Fg0ClmC6pMN8n1T0lwMcDaCUVZItfu1I0PTaX5rgb4hMGUhmf0
qgdTdt3omz7YesneJ5hbo1wpwbFNyRcH/AESWfjFImwOY/7LUc/woVq0g5TEPEOnjsdKVy/OzXTL
GJ7MFo9Htg6B2ODmPVNY+q1ssdcqKHbYtAZICGO8mQ8pJpimYRPxO7OS5CHOkWgYiWjr2yB5wOTY
DYh1v4nK7xTk1rm1bb+FlFZlKBAHCHoi6A0gNOfTplUw6FcJlElTP+9I6a9Yu254GHiwA+FdVEFJ
CtkgJOzh1JPd6MWUmVLcet8h5ziukBdGATBCtJgSgCc1nkKwxhFLTbixVYgB3SrIt9Cwbn1jfkCT
X2G8ZY1wKzpzj1Ee+NwzRDLavtjJaII2pkh1I17nxT/NSA8+2yTqcZ+jL+2jE0bgMRseqGYTJ+UJ
5OQjciv3ozbnwK9mB0buDWbf3WaMsUwO69u0JpCKo36FdFXfF82XYpn34zCobICINauUSKP/Q915
7UqOJVn2h5oFavHq1E6ni6sjXogQGdRa8+tneVYPprpnBg005mVesjKRFRnhfslzzLbtvWzDEd81
amtzFJ+KdPzRs8STZQtbVKfrl8SM+2IOXXnO5tbZeokgLaueS1zAJ7YD5LZWTb074PQ9YW1PHYZ8
RMpxH0ZyDeRCIutji4ZGWhfvHczM9orJhWDFJuj2SoOYyfMHBjeX4I937FUSz5MWJ3s6UXsTV0fp
S20y1IwxGUE6jaoYJ4MgXzUUTaBeAQzMcN7Vwi6ZINnkDYpgH46Wk5tXfly8sh4tm4Y+p6Awb4KB
WE/RzVdtYjsRltR6/lRtdMoHR1JJZuT4oVpaxEXBL2OVgrNihjzxM2dILYEc0yCNumKa8dKkx3mx
iLTmtFVkAkZHbMvDFnDMU69OtEVWRJA51qz5O5B6Pu1overHVp+y1PqQWHNgL+lweaMr26/cVMaY
3TAZlSd5JgWXQ3M45Vv6OKaV73ijoTG0NLA2IdaPTvPwj140VKGU78+V2gFZozDpQUzhvI3aW50X
v9IK2irud8VjhOwSaqUFmXCmm9szAJoS9KvSFlqnmJ1JmPzRV+OIe7Lcp3RpiW2dGcylLwQi9kDp
BTqDOodsjapw1PB+6qmW/Hmsd8a7bQjm2id8G6Wj+MVl72jsprIFaXuVev11kSTDEY+O/klIfU3D
/DsOa+8mZkZHQGKBuMFrSRaUvoF7tWCLYIAT5kPs6QQ7Sk7pk2AE1ueeTntYfkzLGeO8NSD8NBQ8
JIglykPpKqa4MAj6eDINYs5uYW8WutRNpgVPfSf+EhrZ8upZf5MUook0z+ZVmFkH0LROW2mzM5SI
ZmuzFzYes29SzeFrrfJD2az31dUbLisiEmGW7Rds0sapHSomDSlsqhVIBT8r7BGspCwwI0KgsKEl
4J1b2JidCTddMEaq22M8L4Nukhoe7d18bjmVx5NuCN3DYFuilPPbsOUwzLZls61GPewi2915zA4b
KAbROF21dWW8r0KFJcGUvw1IKWmJp6dTCUPu6HNlulen7MDNqgxmvJh6H0wtc5FdTL6sX4Qy/+IA
mLFD7n8Z5h/5kM1gthB6Jwt7iUn28chxfMjggW18zJGc1L+Miku4yr0tAzK/7uvgb8swuJVSS/Y0
6D+TZSPWvtSmM+kmFu9DaYJiaJ8dcPmjzudfC16X2CTVB1D0bult5Yp9wzVOChpJV7kYlAz2oPmI
A3+1CWEbQWdVKLseF8fSFJ65POUh2FWXEzey6hz1UiKEtuCRw98x3LJWiyBdnXbKJZpsSXiYw34B
BekuAIif7cVhK0nx8TStk3KORdwrtjJARtSFzC6OXopaFOlILza+u+2y56U3NNMUKONG9qQdVb4W
cX3dkPe4MvLD69ocVZ4DGgs/yMZ09FpDhDGMii5KWnepn94Q0npPa5qC55a0yrtA2DDo930MmFcl
J2N/7YdkeDas5EE7w5t11FYT6QAO1RZLYx2zDe14ZEr/OQuFdWMBlTmP9+Oof0rZGMjHCA5xFHBW
SXWE5nifFdw7W8GuT2U6E1dT8VlVrY3v+iPbPSpT3GbyMy9kAIF9xuky1clkySJzoHu5NGyOnDJb
IOdDwVodum2ybretK6w7U/qhIA/BD9SPk7C3fwq5GM6q4nOui/yK4/OA4dLpByGNzrz1Rkbb2BLZ
qDdm7NmBzlWZN2tVjmjueXOkTCAnNQIuH9J7tq7decn1oKh2zZFxeNlEGT60IQuk/EguHDdltPUj
byX/JEIgu2wCwM9yq6ivNixOBBhypxEwBHpiMsBt2mq+0505jLatL1wlP/FWSac2PSyK/I5dtJ2y
I+EN37fVKKJ2Xo5wHcf9zEJOjL0C+cJx5DsRUvFMxoMHS0ocmdHTm6WMQsDWmAMZ2CFwjEtaL1KU
KEONc1L3hiH4pmZ9ZVOlYc+DBVNbYbGzAhdbJpjS5U1P00e5PVJDeZVGIURwgoQrmCWpv1G7Ax32
FMqNctYMexHqzSdzCpwFGINe7qGhKp2X52NlS5L6hhX6t3hkB4df9UMh+hWQqECSgzZfcKW0aW7P
hrK9zM2We0vZao8GzomWU5Gta9KA4MBxUW09qUlNm8KVFQa2/IpXAX8E7f7WXHvC17bEjCS0yo7F
rkbqYlosWKuC2JePSxEm4tRiO1zHW0vcNOAe/UstroMp6DHT8ZXabhvjOt09Fqd9ilYhn3PRfHSp
3txNY05suerOf/8RtF37mJpMD1VkKmYyplN1riqt2a1seGSI5bfRtKvBZKGDzypEBmn+SOedSUib
R+uuepsk/cGt9G41sDZYEE0NMBXpRStHFt3WcvUT3GZ5Kcd6OBFO1T2N5fCssh5j7uXULTSlcIpp
029Choi858/Jzviidrp8bdbkRVeXOpCzYwn++R+0ji0lRWLMjITQCBqj9ua5twJktiHS2Zrk90r/
mAgph63+jPAu+IjYPRClDeemwbdOkom5wT7HHTEO0ie1M2bZEqbEGfy+EpRwL9rPpHruIxfnXySn
f2jVX9hLvjfJOAeWVQZA3dNz0ljiZRI4eFPu9l1Kb2zcyy67SDisJYtJsl/Qo7//UsoAAncRv/nO
GDHWJuEdBhS56aZ667NdiBujEeKa7vokFWLp9WazX7PqKUWOaKnYJFNbg0byks3dZ7LXTSRtzDb5
2IJf4XjT2IV9HrVCugNUcLmPFCfpiHfLlj7fk2lEjk0SyU8adbjO4gJ7OtuLU1Nw1hiUWj56JdMx
RSyDsSozfKlTSBnXv8nTblOK31SLllus+OkOjfK+dZ3XCjvSs9pObp7RukmwjKOMHV4VCdyTWTMx
k/WXpszeSk1UXdwOpjMQu7N3BmCz5SrrjtZ7CCMLQlpyl/tlkqXZmeVpu60GFeiMKiZzy5MgtYUj
X2FQtJcJK+rbkC7OoY95RF5tjkhr2ylYKUfK2ZKZFOoQDamOg3rqFLdJBXyytSp9EDOZMdK325nQ
X34q83G+QgP9sLD83ivgJx/bERyLUn8+P0SDO/6+SJhyl8F4O5Yno7nbXvrnfKDSIPoo2sG1DEEA
0cGULyw+uPQL4glpo5SdKiBl6iKb3THl0ErF+i9R+VhZInJJbX4Eu4POZxE5YBQgAwmg4iQQZeoS
G1JxXbvHBA/mmK6FWrR2iWPKs6ZssAlCJP5BDNY9qnl0zfqgS0owCy+H4RxSEnQlaTZT1Tr0YsMl
Xsge+FknQSs7wzq/8J6tjMszoYKW0VluOdH8r40Uj4imTnn0vPhKTJhoO7cHD0wn6pehXc80e01M
O9vl8BgBPZVuNzXbG7tw/hp00bqo1QhxvjZ5gRT8wF1jreFs9LGhCda9UZ+OVwDCXkGFMlm7GBcm
FlIrNWcPy+IcZ5ZMPz0vlLkT4JN6FT571SpCYtcM5xCW96mob4oK3yPh8EKsSjz6IPVctwhDi7qs
3tjuo3cweVCAIMz5NS2OPzBxK5g8s+mwiulPJmd6sCTyVaosjnDWHtmpAbBMa3qatGF5huLU7rm7
IHV4M8Ij70haTdNF2fve6w/++21liV8W/UGhSaRHlrx9sYyWm1mRkdFkWFtCZgSqmid+N9Tp607o
lYeFRI2q7j+mRqIHTHmqdbG+KhlaUDllzQe66uwkBagORlUhudc5lCzdIhDfi5iJ1SEQj8LrCAB/
VsOYkijXc0fYuzpgGWl5t3DfnlaATGva7t/HzowJv2xvChCBTZtVt+9ZUtQl8ngZZbnjKjqrg0zm
lxAjApz4TdxVxc2H8iw2TOCWjryOkq4PPBMfTLAkd+XrfVpLfwr5eu71NvcBxWgsAKP46IYp961l
+sYm1pXkBW94RwouWAy8sNjxR2/hkLeHrGWWvTfvhlpMoSjyWxgk3k+izEYl5lEXIJltdIjvHSgR
0m47zZz0WafiS8kHsDIJbg2bfk65ZoR50QpPkJFlGwaBBFVS2Q3QdGG9DbgRoOscLALaBiT1HGXM
bSmln/fxYG1+s2W6PWX9WZzm899P/GQlFYObvSPJqz2HAsunCt3vUvb1+PR5IJkKZn2SDCasQ20U
3rChc+X7fEr2hvZuWTV3QgKYtIVlCPhBvJWAkTfBNmau0C/XqepvOHrXqFf7XybrNzISm3jLhpNo
DEPw90tIBnw98TPJ2AnAH2s7PBwYGPJL42t9fg5dbMTwOIvH8DLCDCQtvi93yWh/zrv1nnYMPddn
BIX/wiWTKgEB9il+9it8ifxE5ES50zEeYmJestURDfadlrPCerG5/bUYdFFzk2cRvLW1XHO/feo2
ZqE5ai1cuvKg0tck0eakqU7aPD3kduX4htlkCzj6eWWm1G0Zn5H2YF5umRezKkuWf6TzNZ2S/J/j
xs1kTJsOwEiTro2UDdxE1my7l9QbdBRyUHU3doE6osoiUVd+XT+/sWSNZAU7QbIM/F8Ts3fQfFTP
FNIAh+2K8DhPCPp/mjZTQw3M9imRs+GiGvx0uuarm0XpNlrZY2lJnOz6GArtcITpJpjOPKOV9Nu+
nGotFqTOiCVF+oYSl3C1Y+iAOIMzv4WGFq9rOZ4YRPa23ldkiHn6DuOr0ZXhNhlp7yrNeyNj8iU1
dNV33qAJAFGD6BSt5E1qNqYSTj4BjVxx+n4Xng/6IDTXvAbzdCj6ZveGdU8VeXM2hcsg16zthdqS
yL4E9KFOY25k+lugzNA/5S2sRXAsx7YwJ6+WQOwX1Wt13CaD+hCU8sK0fwhMZc79eZPga5vEN1WR
oeWM8jFY8Cr4A+QKoQi9lc5lT+DuGJYULE0Ok2nO42lVZd/IlN9IDEaYTOztG+iDj7xBkqkAlyVc
Eo2KuKAIMcJTy7uqtRStwvf+OdPe1OYjJ2x3kvqB4mlLWMvVVZozlRrLh1g46bXPmegkWucZyASP
V4Z2b9EhZfX+e24xYtXshSxV+XBo4OcT9kWUd5zL/BSsX+o0E5Hu4sns5LADqDs1Oi6C6X1vU/1F
F5N3LEr91SpEsJbixELRQqU5GjDOyCCE2T9GorgqEF20onlMPdaywsStM3DgCjBElwyoU2Nk7yN0
OiQsrBHzLn2p5QHspy9DkLtm1LWbfMqs/p1yQ093RGGkGFfbvinj3sYLv89Yamh+Yuu3onmvO2qs
dR0UzkB19RShLOO//5KKYs31v0rM0AsenEKPcAh8jcwq4yFEcouKpLxJ1jF7g4xvaN2TLxAxs62b
JrTJQvt1IF+cWpLu0yxTRDDVPO2YEQJLIJDUL9SHeB0oZkyZJlP+rs7reZ/HIxYy5TVPdDkAyLOe
cj6pwZpi+tXDZnHP6FrCM3TIn3glImTzYmC9kdvdEzcj5oZ8Ba8+8szMZiityn7VxP4HQavdOWbJ
RKuQojoBj1G0YwB4anS1jijXtGd1lCzG5muTfDVSKHjQV1QbwG3hQs2pbU4BW0uG4yspZTZCGnHH
DvdInPTpbrDsQx3G7NsgYrBQlMEKcAb90lJlp88tfspiGxb4JdwMNMa1xCZRKSYyVf8NnOUHPal5
SkpLpSezLaluzp1pAaoh9GOtKrgrHaNIX1ijt4Ijd1C6xy9F4WxXFeGzJkcPq0U9Sdq2X1jNlfok
tENcdNLb69qlnZNsY6gMaQGmVGgc4BwUxPlyJlaTxvVEPzlXAWkg0x4WffS3hG05Rf1+yMdvEJow
MIisQahiDA0Y+xjX9GTKaiCRvzhxlACn4aIUAeWt2QJFFaL4AmSOn6mlOJL1e7dMjB5UQs6EuThO
VbmD8di/9QdLFUxV59nR1k+prQ2vBnFXHUXmLHnNek8hed2xIsZkyBa73QbtVdXYqURSwSL9wnFV
6q9Hln9NqZJ6qdlUp5zv3Yn4yhqHfmT2SHodiRmWpMACk/SlP2xjMCjidt6y8X1oksXPWiKBh/I6
6NQLujnMfk+wOiKUaHPC8a7JDG2f4zIs9AqkQcyT934yd3rN7XMGSFwt+0c6bq5kUvpm08cs59cJ
JpkPfMo11vIlzwFVDmrV2Ady3MkMyK+VWASz3V7WH01HqdBL3CP6ii1zal4gU7bOsloVI0ULcvZm
IcOXzfcpB+GYjDRtcHgc2dgStzX7Xwh/ttRot6SjmjGMaE+gp/FwsPF1+igo7qxK5fZVav6UHflB
xXqtleR1mHQHsNFJ2QooKLOyxf3cfNaVcdsOdfOxl272nFldIM9Hbct5AnSnFd8hGA6vsjJfZzyH
2rPKHeMZTClsNICta26UQSKUACY5HbFWYZwq5v5P1S8VIP1N8IZkDuctu9DDJdd0mISThIS/wv87
S9Pxq6tXnpwJgXHM0uuSI/dkonQn+/O9XREKOz0SS+MHCIOvJgv7tTT9bMNMMPXLHve6eC2JM9uF
bBzhuP9KdaYNRd2+kwaHxdcsD2tN07AylyvGZkem5oC2p5iOxXaKo9udSX62JwsslJbyipJvxZQz
bMZrPSRf+ggdecws5upr/kuY0lcDcQhEhtl4U35QZh8kKlWGszOsDhbDUmMhG21jUdnkugUm+Xvm
gUdsHepeIlIr52LLmqcH+q09mMpd6LkLqCYNKgzercPs7C5tTZsZLTUITe8uo8TwARMT9UYw30bz
1BOJyds0ynC9/Rt/0650MdqJ/vsbJsG7OsI6JZ8FZEPyV20LF17dJ321zuPxxTeVFa/Tfm+a7Zyl
GanMM/TWJ/tWpqU+lv2HXEqfeat+qFXmkOq+TDUo0+OPmhFLFYo3AppvfSqu9r+JKgppX+u01qnB
IA/NuOv0V0tpz2uFs55BoVxp1zk5/n0N/P9rA32c/xrIXf6Z/rOD/j+Y7v8/stkbuJn+7y57ntyn
xf5fHfbPX/BPg70i/UMzdQO7hYHtUMdi/z8N9rL4D0019adZHmikpmg4cP/dYG+I/xAtWcajpOHB
/1/meusfhsQv0fX/jrleFp+erH+xg+CBUjQDe732/K34kz1XyP1LPKehRyUUzMYIpVei/TF51Zg5
83brKh65xPQFkWLd0MmhDGGtiGEvpmfzkf+Yxi+jshH67N2qHFhpFxhS8Wi0MWQ0V9HJN4KkzOqR
oZB2rgisK/sG4qQ+p6YVlvkeDm+Hg8I/md7YSF4rJo6ALkFbtcP7L3GS01O4MD8dhlEH87St87fZ
8NPjkbe1OxpVKMhGKHcMcnrW4xa/c3ePs3IOhj0LzdkA8vAQpPLcMKBIIFqV4hCN+R7l7qKMr3t5
vIpLGZfJB3sG+Ftaw7rzme694OpGFu3vXP0ijYik+SUJuQQ8iIyo68tPE0FE3Kgc5QuNJ71P7jaR
8aIuD/0umjJ/pjZMeyWA4rFZqpMoDhOksNClwDKVoFuVkGDjrHq5XPoYLNNWdumiff1UnXpRDtqj
CTVRCYWjODfGgkyrnCHVISV3TDiqiHL9KGJq3zPoW3bmxENmXERLuiRjeyk0KA1mHxGEqnqmY0Ro
l5dpks9CrobvWXAY9aWTgOEPV9kx5NwddNUppNyGF15KG/sBTefg+03FBWPoyLw4XuKzkiwekNod
LlrXXcwC6lF2kgOtGx/tdLxkwvy6avUbBvgxf3vS52fN78v5Xszl1WheJHl+zUbtRW2SR6pLd9Ol
VmipIyAJ43lcXRmn0FA55NkjQZXDla8qX6CLZHUoBNJ9TOu7aUcqYyii3E5ha9p+tS6PAtF5ZVPQ
s5tQMtH5lzf4/5CNkOX/GJQyni+HIeI/k2VFhcehPP3x//JySOXWQ7wx2FIg1c5uzg5JcafrWdq4
ggpfI+3A0ziprtRlnuqj4bBB5FElGXpxF0rdERonNCTugh6j53BxWEQTMoFkWk1Ne4Ypde7CuN+L
b/X1+BpkNRb76rq6+bUolntTLA9y1WEDYQwn+yMttbs8dvdiWG+pyMMu4nt3cATHUiFf1OKIKnk4
iwp4GaL+LQ6lqlYicdQvT4FuvteT+BC5JR0Z3zUh9pDJD/mFC97iS+EkknGeCoqkSvs0Cu1T2pZP
4SXzhk6MxWmIE2etjks1b5djg103BVa1RoUin7s2O1ef4h3px90b3qRvua+qQrjoKQOBb62yBcx/
/O0l0y045qtXJSnuwd1nCZa1chS0J67Ny+WO2BoquHRP8m00GfnUjc/FHg/J7lY41SVXln+rCLlF
03nE/3l2TFxZLPxOB5/bGnaTt39J52IwrtLY32CR2Fq/epMp3VZnvPCGRaLnyn0SNRPwMxFnpNhE
ir19HOQSrfsyTnddb29oENfiyUi8GB/Dy7q3Z0N9iOscy6c9PMbTZNdsOtBN2gYiHt0ECWWEbVFm
Lq3qLVeTm1GpdzGCBL2agNeHm54ft3aRT2k/+8K9e0/0HvVlvDR2+gpF55Q7WEV82B5+rq9+qfB5
OIow6lh3ns0bFNGb5SC7reqVVfXX2kwcscLBvYo+zB4+Jp6RMpBm0S/61CfA7unv45lv+ELNw0zB
B38S6C2h/eLnImq+1WCyDoxLJ8j/hb+QC0P9314aAmE6RGFDIk0miv/5pakpzgamQqZj9rU7pSIx
b3wB/kFTS5qVToa4R1HYWfNNqcVIKeTXMRHe1v6XpfTX9mMHkdyTnCEi1Tcsi3+fQWW3iRClghBB
jo2YvEXNW/OGonCmZXZFdiKwewY3pRmKbrZZVzIxcd8alxoIWT3S0BHjz2pwjDupnbeWbqIo4H27
6Z8Cj0NiRcm+xHT5u/AFLfOEE0PnKz7M9izPe/jgF7OtgG87UBDcQaL6DLaZ/Un+nowByzLg63hK
2pw28w/A10jDlpBJgj2fa3U/790SfcBPrUG598V0wVoej5gbaheQqiWdtOk5FrdXrlxKw03ltN6v
c80U9GqyCa3Chsz2d8ykNa9e9W3jnyeBwEljD575NE36x+yCU4TDpziCTgqlsS1xchXg882Akxyz
lnXC4C/bTR8qrF448b/s+4SZ3bkSGwxKzHHSsNv022bL5YgjLr3qWF3BEt96KX1Y/VNQ9bb1s+yp
M9vUFi7oqfG+9hft7VC1i4pAqsabUXAUniSztDvNVua3FHkQgi4qRMZj/V1Nk0ta0D028mNujvdj
LN7xcx0GQJxTv9cRPgZKhByfSIqNZw35baQpmHvVR4vrWA8h6AQiThYrDypX0zWckel5p3UQH01q
Xb/QTu8blMvRuqlG/rp5nQGFvV2v8ebl3fy5ld9LQbxvyOvjWnwz/S4XA1neg8wAwaVOsMamQKi7
APx1IC2ym7NxfRi+64p8e/xhJs4Mw7Z2suu75And5A1j7U2MXcGOnXJZcotidBG6jBzz1Smq6O+x
tnplNnrlmLhR+llvLFHD4wBThPa+dXV1dRQ4xWNpnmXfMa3UzzkbRV8XiCrIhpt/yKx5q/cBp8PJ
ybfJN7AL81f6FnFAcfLnRA+yWgiaLA+7/EUabserxJKHH3nm9VbqCMrh74+Cic6pc0w1knWBLZe6
Y3LpvLKiRaTu+MonPO6csTs/nkUaPbVTvGeMRdZYaDL6Kg6jImTjxZF4AmfuNvWYnNKoPbprHclY
SOzxXPe4DJ6w3eHpJq9ckEk+/BT/AVtaCBIXUWCK6TWbNBIlxO2AZSmmFo7pt8IisLMagZz0gRKW
n7vIaoBLt6VXCAQXoLsBU2Y/hzRnwk1PEvZxMywaz4U2+nxUd8Xayj3uzNQMsEGAbXRn8bsJfS0D
i2Sm/HyPQJDLsKSsOn7hoboVsy/vSQjPhJCNu00SHZk9t53fpDShQva678YLlIaXyn/MVvewTHY8
GJdcGCNzUq/6tZStuzBWt9xkqj5pz3HBSfQB3zXWJdrx8x7i349Dq+cug0FqG/E6p+oF7IRbSJdU
H5jutGdzYW5p3mj6Xo1yeO/HIuSEcKpZ+lwc8WyZ/r6fHJG8lILfCxC2vxaWDzU7UKc8UDlIFKyq
JQYNj7mEk8HFT7rjM0UnqYfufRSUayvHjSY8ZD27i3PmD7N0ks8Oc6NbXc8MV6VbL1JDCZXD0sJh
n0LuN1/DDlUZYart51T7agsyB4Hwu00bFyfgDHcKw7rBQ1Fc+5xQ03QDkO4jMMyZQI7DiNBBEJT3
cG7N6Egdw1i5bvObyRv6RUxBGPo40Z3dplTP16tGwM5EYATS6eM/9fRB4b3C69MzSUEShjJ7xgum
pbG4pheZlUm7wWBBEsLddxo0MSHSHLNMwlrWA0fjUE9Ccc4jJ3mfqVC0K3fLA7bIzKj9VIRWj19o
sN4NDaZWmrilyGKCq7TMV7z8H/30M6YIs7ZwG48QY9DYTAFyW9iFTZry1pls0VE8+iZv6xbPFIOZ
SW2B3GDiCK9NlqFw5i5gZ8uo7Puz9HsyV05ew5Gl7LEaupNxPGYLxPafQM9epd16GaPkipBhG3fC
QELhJteGfzPzASgzM0Q8XcVcv57FjmfWGUwKvV4KYY17y3oe9MSnTHXxm49n4GHMUCBqcD8QR7qm
s3abtP6hlvJLVeZn9kbBIFHeWJ783kvyu8k3UD1mFJpJs7lmFO5OzioDo/gCy9AKWncTHow01COg
wsgXcCA49FPl+w4hH4IPICLoOQNWMoyKwxfaPSDjSLkJ5DhpW7wW/+HINidoHCFqpixKrsXmwmJ+
ayScQOhAK8qzAaWP7c0zRyLOiC0f79Ni3hJ7TuXATIdAL2OIZ27bHLxjD3GQQtqAgtZBN2t3+YZP
jxxp6u1dSfCS2/7b8x5sp8LvXXqmk4C50Ii1Urg1pfCwkjaQEZvxxCqdD6THtwrNn2XBP75ibDyP
VDiuu+QfOID2r0ouvMww/D1bvxT1T4bUVmwwtvgSza187z+UbWb3C7zIEvI00p1IMde2HkEAPhe2
9zUnn574sj11WdRe+9ORtm/HJTnrpXxLo7FT4rRh2KKJkTejGU8MAnR9ZpbCyCwD0D5pTJPs54aZ
tXN094Fh0rMwzLFwz+Wp0rWz8SZcslI6r60aRoJnypKvE8fNSsry9lFKuxPtwJRCh/zLeta4nfA+
L2bhpur0cNSr6RpzYZuuY71h/rgzMgMFP4fDBnzbWajf07k+Z+IUzaQQhMvkzWedwrw86fGkMw1p
cAmOhmPO72NfhPHoQqUOSyx/C8NLUMdOz8O5kdQ1i7cVDJhOYTqXLwxpcKBPqGA2WwIuBVHHpoJe
SEFyL3ZOEYLb8lV7OiiRwW+7vFJLyqd1+5moq9s5lN+qB9eaKIFv1nkgNlLQKZzzH9hII4aXqdyd
MQ7Gxi3az7r1SSbSk+SOQ4W7bPchM3HTkpgbwsM0XfNhdW9xFR77FicKV0Ufqwp7sPbiSralXv1U
nnhMJl8jhQhAkN4697uxcJTu1oAhrOvFYUCczPeJgwtoq01a65G9VTAyc1UPFSUL9Vq5FJf+6emh
RGQ98+rWlHQka2vanVI5lc3XUt5XerHc0wbphSTHC+vzXkiSePC3nLVPHqrZPViHENOG6mqsqART
OacVruInd3iVgj4cfhwsuhsXqlIrAPUcVNg5MCD3hnwaOgzNZApLjStlH4E+pf6TsSQafZhkSiCn
ZSCwEqI73snHEahRPdAeT1xBUIHYmv1yNHxF6LhXcSni6dSXLKwThqq1GPJpVEEN9tOOBAF6dlfD
PWiYXPI6S3i6HC1vgiQRsHysD515Z6JQpmM0t4Fv173NlIhg7RzS14Qzd0v7+XuuBfaniR72VUST
1Mt/4va60ZrZJdqLmKWeTmM501hy9PjaiY/xNTi7giuyrQNJYOsUy6MpkSQopPoWKrUWtjIRu1Dv
JJ8STLgtjmyyhR30a0N5lkff1bOJirzQ9pmsDmN9nlxVnhRqjqS2F9PW80fUusncBA5nI6et9T94
Oq/mtrE1yv4iVCGHVxKZmRQp2S8ot2Qj54xfP4u3Zqbquu5Lt6wmgXO+sPfavvaRmsVJ+rEtf6st
x1D/q3lE823hkkqotRdq7chEhUADq5f8vhVKFcdEbbWpjWcL7OAWCoHi2qTTVRbU6xQb16WzzsBn
GmwffcU/OWfX5oON1Ee9VA9FnAFI9YGEHqn34wXu69YQl6R6o2UjWXV0+G6jLZelPdW3ht/UVK0T
Rovm64C2fIjDDeVYqR3i5jur5kDW+hvnKOzO5Kpq+Q3G/r1bzXv+JxWDSNtx0ribOzp1W5zi96iv
70kia094+HXBU0zDiwQFZ7DkFVdciGz4pELFJFTbistI2tPExcvSwnNFiQfRYuc9CI5cL04PGjcf
/8uVm1mUXi7iB6h2c8hWg+eNWOuEIQsmWDfio0P96lYavAGAFEzqKmvzxDDaknP5+hJ53Qebf14p
n22bv9Lz5pbCZ3eUvmTKpq94kPxpQquxOjLm3/WfKGaeKO6zosNb+JtNUV78tTnGIswlq5dxrFGz
+cPX2/MkoNiEYb2Gkyuq6UMW5I+5yl/52nwyzNFzvhyK3tl6pobwHOuBCX7n82U/q0L6aD7wxp9g
vn0uECCKzHC3vP9cuQqjHQIQdbSChGJ8qQKoJYfZ2o4sM1xwxS4ds2qrkDeDJV/dcv63qcWxehas
XuEUaMYx+xslA4vR7BBpcpgJXaiAQnij4GqxDxIGkZ1Z8nRu10hX3B8O/3E+6al1sIxLW0IbzBEC
MY6sCu6tS6HqB7ZAx+p4gOzqahftsvVDsLKz0YaDPJsHcS6PX1993R/kkLYGvGVxKuYERDO8VSk7
sbk5tH8WBpLzOBzNND6254mt1v7dgWNOirJwUgtXQ6wwYaYyctqnJeSt3a2R6M7Ec5unXp12icyd
q6vXdY9ifS+GwmOjftEVZKoj0PtFDAfGzHEDYBu5PQtlmw1tCLTORGogI3qv5bCMmrBB3Dst7Kik
LFCNjm8Wk40m+7Kg+2YTuwADEFv4xYemZT7Lsz3aO7wRmS9Pqd8iI06ye97vb+a5Q3Y/LZjGSWLU
ps9o7L/WAwqYJPRTO0oYBMbJTmvrQ8IfnF4HAVHGgKc8JzFA57eZ2tAIUEw/yM++GTbImfNkIeLq
Jo9whaOpm+GUl/5cck8JEe8188Vi2nd2XaEspIeoijmY95ifQsGiMNTHo2EhTw96QXQllk+5KZMb
eFQrxT1gexqVcN4rWBM2Pb7IdYKD/FzrwkGMlxshoDBqO9aYHU6yyi2Xn/HTz6aCMj71hCRyrTRH
rGbs/NEvcqcFLgto1lN9rcN4+58+EFUVDkRQ5cc0MY9iNJ+mqg9lSvVqA7JKj2Rllwad3tvEPSBM
P3alepMUgtKW4gmMWSNuQyHrQMcZNemVV82Gu5gA5xXS5IjZY2nhlBYFaI2grc88BN/vCthO8QRj
XnBbtqDvSVgfG0T52Es0hinha+jTfKCnnll0drFtdusI/oxQ5X9FKqcJyQnOYB/MUWU3uGM2M++N
R5eSYiNNz+Urt87irRF+N3zyguFVOfr6DkevSejqyAlaHLA6HswbRkLtDpFobk/vjUjUK6hHAuW7
//f2XzdH6TtKOHOMy7j+rl/UBZCsCRWax8iuXy3efpW+BXvEQjIhWSzHRkZyi57Q+l6r4QrCA4nj
Pfmxdpr4Vt+WTLfmqQwsVXtTI3ysyZBVMW/IiyfgEmu3pyKbcFKm81wxd2QAgRlMiHzaL7RFPA7m
703h3EQQTIhIdvwareHSK/Wts5XLRtO/qRDI6leFqq+i6dcuzIRUUlSnBF5zSbZLe1uZ9hfN9mCF
eZma4+rD0LgImnohBgVw+7nnhifa0mY1i6hxO49vMM9nJDQvEgAfqGX1iIubyf5OPXcN8mxHY1De
Yuo13JExicHFCVhiTj7Y4yLRlFuXVtaLrN5XlO95Avmz6eFA+jEph/RQ3RH/HRDYXad0fpmASHCY
pM+JLYdyOlxjbtFZMK9LLFzHVLuS1RYuwh+5+FStJmzF9uIm5nebn+QyO1Ctueg4fMQJZApo/rtF
H9zq7bvFsjuxCBt1nbFQG6RoEHOpDKv2LR2cbUvkrN2N/4r6QvcaWixsusgK10UIxX9JLQRShGJg
sbdfWDGcgslAk4m28tOBN7hx5zCg+8E85yNI8kEZ2SkzM6zHWMGvLU/ojJC4r2NnoZHR19MbjdOx
FKOEVJgt94fJpaSfGX8zpMtf0ojixwiS1bzwIgTRxKZK84a2f258R6Mb7Rm2dY9iTzi47gq96HKy
6cXo6Vvpmc5POo1QYCqXv3Q1UqbuBhL+Dv+c8/5w+mUmB9dOO37o7CBXc+CY8z9b8NWTcJgxCIyc
OYtAv7t0GE+TMzWGx6J8xwNpkVwBQtVvBG9iMIn2j4gEm9QRN99pO4nRSCwZ75bOTS3R7ew5VHC3
kDgPhMEdFc1tIedurdNQMK37w2CNV9Xsb9wctXWbJ9oJalnxMebyTudkJ89rl9VzUG5lqCyEKlIb
0hRkAXonTffT1VkK4Qag1ZNz2lrG0ElM3vC9s3klyl/l7lBVcIt2iTAfmqw+ynV0ZKSZs/GM5mOT
UQtvjsZtIHSXRUsw/028iosXLaLdoBrDqMZ/wW58b44UCjjRg4/uJFTtloWGhaJmY3NkZDXBeZNr
UNTMmuaWUuRiKzKo4QSqijIrvTfhQA2bsngAVj+PlerHwDLBUDllfBvyaA/KdJ9vkKEqzW1AK5vA
Y4WfwqvX3GZNu42Pos/vuSrxQAlnUkQSNgVAXsY89l/bT5mxzc3Os5BfpZwS27wi4TBBNg+7LxAu
PQKX7AhRbZ9F5TnJ+4tuztfS6jkDv0Z60vh8kqpfCa4ntFFg7TmSB+xQDHQO0gykfVxZOByKUT7G
7E5RNrC6lD3c6504eltR+tx2fiqKgXmy2Ya7xUglwX5xJ1MdN0TD5e13dVy+hEJ2i5g+6M+677rS
jxnYQEc5j5JyJqrrvCXJBfZWR7oxtlARE7ZSByqXOM4cCWN5mbI6sw7vwUwpX5vlHcd4yI34SJUs
vNOBGua9M9sRbkGV2S8QIK9vBLchNYkEZiROzED7KMCj9gFT6DGlJusBMYWbNESY4o61iONYy/Hv
BJ3L3VokLv5GR+P/3/MNlRalUkZvcvUTiVReoTp9aYZAuA/jWB7jM4L/PUKUydp8nVjQgXayw2VB
9mSoMM/IxJN81wTxUDaf7fydeDKTAFmZXU5XV92YrEx7wBdECRi2gs+VJYe2s3nIHBWX55xDjmHY
b38J3eirouUTl6wK5G5zni0Q0CbOsVEDxGQ9LPGvVYzn7ks/dTJySeyic5hWLRO8+ozFkZtQevTs
Z2dCHOIfhl9bMgZWrfiAlX2jbD3cnHikfTFrL9Gzs22Yv5e0eUzTLRrWoG4i9Pe+2ZeH0XAnjtwk
wwBJGRxXP13bnubwlYIw0medCWHQJZq3WjVHHaO3s5i9L5HiqsbLdbLzP4MQX6zsaFmwl9Q9j26C
eHNjP8sEuzpa3BIWarJa/K8qFa+fePUkd+lbr5USmD+6mzBTQkx9Vur1FGUVeGot1NlemaRCygr1
gXgb9cGteTJlDBZiMnsCh4bqSQ3S2tlG/u1kLYywgZvDPjUb07uGVdTo42kPmD8CODMDjpygaLWA
bJxAF5ZAUNpgHTEzmwjFXJ20rLr25Dl18rO1E+IoNKOHsS7uwn1QU8GZ2DM7dkDGYVL3ijIEgjiG
RJAGA9ZRDO6K4mAAZvD8qCMrWKvJjtBxw0qa43mH1oxB+Xho5JQO48OwEiczF38RePeIdVo478nM
i7hb3vv43CphKJp23PLK0zsrLSsxxa+RLlTvmlKXDvO+5vswHqwlQM64TNB3jHPLtAm+0hcH8D3+
g6kLPLdQvCsxyWdfEhjWsEtf68AcKJIImUetJN5TUQpIbsX6xks16x9qP30UCSp36E/M5O7+rdqK
C/cV4WWPXJBu+0JdDi1drlgGOoPamTWB7vSiSllxMLQMlKPKtiPfzX2PmrP2E5HxdRgtjo5rCbbi
aTMCMdVCTR0OGrkteTXw7oE4PG0YyDXQH4VsZ7AeFf6IuhLUHV9w9yF8n4g2+xgl9aEv8n2ZlFs5
DtdBxm9j3ZXkCij+f922gnFM0GP0rmEHHe4g+CWb7TgabQAwGLcIDDQGDnv5hNP7bAz1pZ2sS0TF
srkdCt2WZLXqV7VlProL2iAOZj/PMPUpsn/6EjeZ+oY2XYrfQx94Wqjh8WsRHGTjD9jhue+Oc6sd
ht5PS6Yz+CwntCrq9GqOYqjzgxh+gcyQ/Z4eqArMfCPw6EMb50D8l59NbhwoDd6MxiCIyvVuyeLL
paFvhHMnjWdlMU9llp7qex27YJYQCA+2pv0nUVSWsb5jpldjKSuV2VOzhoF+TF2RithV02BZRJ+I
SqI4yLBZ4v2BwofB9RgQ28vuhRqJUZWF0V2NOr9ZWXBpzp9e5qZ0wF2QwST6jZT6pYJwWGDzIXRo
mQu3cgY99gqniJXjSNAPD8s60Lj2jhx19tLMt0R7EM13ROx0hwf6WPTxIUwwZ4Otxsp8vcXl9gTQ
yF5a9//94B7lNSHkoPZxCZ/fu773ZJJthvP/FjuqFjttfxaZR1ZcHy9Y3tszkY7viflErhk2ZJfm
i72gtrelR/wPEQA7NuqB7UJEoKv+fgkdYC7mXB3er9prYs2b91+m3BxVsaapmwh2J8nVtszp/m5/
81TnEFvdbqov2bQzb9iWj5hwTlUQ3Yi3sGdH1aI78LD7m77fxzObCWFnFp+mhC+yUq5Dol7MRjxv
tjbNF8Pt72I2wRvZQSxw8M1Bm+rlwc32QvS9cUNXaeV9IYlkfyFJULviZ0NGibaxJtuQYikT5n57
yrCcUg+kpng1LpE+3Gf5Y7IVKaiYoZdSig+XtS2ztMoH7Bdo8hfJII64xYcpMQ+muhzZsJ2izTjh
HSYiNeP6J9yQLJTioDPUFOzmWSzZUywnjnk2JIQJB9HduhpsGDc2jKMFAEGdPcNiH9gXXqyZroG4
hS9tr59ZGHqtX9dcS7aqDLfWz/YKA70qyV1RU5yObcSybvacYU6H18cOAjOj89XiS9ZPErzRNGmu
I6ioeaHTs1TaFPlfDl1UUaVjQffGCwcGcjoSoAXfr90bEqMetOXU5Lk5uF+YWd9kNle/JQH1tEM8
vIs4uedDo2u+IebvjO2CEW3N2TRNf0zr0ZVC0CtZyI/GqfUUrOmZ3tWQzVFQco8onRx03CNJ6RYJ
LRM4wKEVCR9s3d/01NgujfYQr2aYbGO4oMyv2z7QSBhZxE800345dB77g75yV1V0s7jy5AyJUt/5
qF8ANzkE9AU6IiFANAOrCmiEq+ksuR7mKqNaYswXOj5SKOE7TXEOB0R1tOSQsrgmw5gBPp4NdgQS
YQq1wLfZLK9CrD/zUvtcD7M6Pueyfa6y+VHFOicmbsDT6IspMZnxysLVJ9zSMa585TNSYigeUhRW
WFR06qC8R0u3j90ee7nODB10kSpjxjmhpNNVP5pmXlnjWpnGtZX/dLV61TrRXsj69ok5VOAUJkqY
3cqHoYrM/lTPKARPRhWTg/q45LHsgRr1yAbzZAu1EuEz3UZROHlS1Hu1VHrspgGKLldWMyBQD0Sq
XBZAk0QBxpVF4lF8SD+VKQ1WLfUtf6SUkFlcR4yOmtku2uL/F73Zse6gMYq9EzORqKtDQZQHafPM
wDrgThsQFtXlvBYxOGaJ174z2tbaq4yGb6r38Ihn5N6NK7iDofcofmA1sqVpizDS4tDotIB4iSDR
WmK2BD83Vp9ZyM7Qk2O09gdEeVyAc5D7lybuAk2PgoW4JYWnSamO0g5HkxQ0wPPbE9Em554dR9vh
ROqlfe+NtfyRdO1TJoorieRwafI9kn5+n6OGcYVxGwPJ7pA/h+LLot3PFbec5mtlr1OPbpvhSZk+
JDM9pXhFkuFe/jfO1TE3wYfkBpoE81J5dNowmhskkpWXUIij6nZL3XRVxBeRrNDLQujD5Kow+ug8
+EuIcVY78zJPK6ezUnV09QEOXa/PkMLDPJJXQBgUcx1MnsI+LJdIXsPOfm0I0GU2Umaih1BEbFnl
h6sb8SAYZIY8vDWmwDqCZSS7+GLP9pscUPO80DrLNMtM4t2F4gnD6k5LZFslH0Zds0PV1Yea44s0
+oqDRQpJCxvJHJ/94pRkGEXu1dhcUEqdf2b5aVzxszA6cVW0X8AxgM2lXscULi+rvVH9mcuNM6N3
wVFwPquxtov2pJ/WbomOUqVua6jb/D5n+QewALN+z3KYiAVQTjEfErX1oqDgnZiPM3kPcANgpsof
DKv2kYYkhRJIHRlCZUAFXwrTi3Qww461J9FpWTW5wI32qVUwGJuuxaZeMu+nwHH8k5yMYNz1XJRA
L7yhh4PDOx+lrnpmMRzOKF8rRD6pc6CMapZd6996NAL4G48HTeBffS+zl4S1wWq/S7j3MnviNKZB
sLP/q1DSjX0xtYeChjVFy0/WiiPQIqzZfC6OEuMq9cZxKgzsAdb0UL70srgaLB1NVFZ5lN+aZvEL
TOnxHWuF079mp2uQyrb1sZKSo9FFh80mtuWVZfMTBmkQS35ffmZgf5gdWowxrFJ2DMg9K/uH9PU1
6mPQ/mNgkcnIcrjfBFi3G0VV61THdZ9Z070tq8ey6Q95KT44w61W/ywRQservI+Q8DAE38ulCk1o
CY0JpRjCaNWwAjNZA0X7ZxT4QXY3rb/wTGsNi3xUU3zH7MXfAq2c4sl617miU/f/XgriqYGlHQOb
G8hueXLyNHali5wwbR9KR8PiErHaQYV8Z+Xdz2DNuiCPc85RlT5MWgQE137E0lioqdUU7vSWUrLN
HUGdHKYw2XuXT/fTk2TyV861w6SJH9oM2nS0jlv6DbRPsPGsoA2Nrfsi9MdPFbHSsrP+FKzXVH6a
2JJRt8KUK/apxDmkmw72NnICsVl9CTGQdSnDK9H6G6Xp0ku+uGr+omH2kNye8TzvGgFLlcj0WQJ2
snpTjfRNGTydPWzRoGtBSa7sCTkJEj8GmjYxdetZut30tYWhjmBDYr4Q2xJUGEEnmNGpwD/FT7EV
n2TM7uBBnWZVPUmrfjKl2h7Mcl+CX4+D6t87UVYCIZ2J7b1Skpv5s/K2VQJqBUZ4MhE5hHDthhKb
M1UY30w9cvzHfqHo/vWqVUJ4/RRSiWz7ztdO+kN8j532cHJgUjV7qWNshYObV68ZhFDfHfPOFnvL
zZY4yM1gg/oRf+TIPbyCmYuoT6+Nf4nrhv6pG8P2mKrzp75In121fQ7N3xhcKQNOb3HOtQjXIIup
2VnVKXhz3UlU3P0YVALSOaXgGfpUIj5xXUdg0nhFmvqzYPhErjM4WVG1rvEEIUk9Z7l0Uer5umbp
bRaXY5Rdsla9zVXnzDFCAle4gpLyZE7sQgBpIpdU6KTVJqHMGHKJxSCh4TTvbHejDm1QFGzIKqVG
oRwTjpYku0kqeKj1DpuQH26Mf5+5NBC7QdCsDih5K3wlVbxs/z7jEuq39wFnzKIziS9d+VJPNdga
oroA77B7F8lCf2pxjb2ZJ5E2dlTj/3EqY9p6FIPxy1iYjzDUQDVRTArH4rwvuiEAfmUbFFBphgi/
fL7jJ0UldwmshLZl3OJ0vWtG/BBBAVixL0zDI39pFIaF8R+ysVdlWK88WS+IiBCr19pRGBLb/G3X
Y+ZZTH6KHLO1rLP6qP3p/SYSOZ0I8flf4mgpapXWYcEUGHON+Aga/UGK9WCd1aBjA9uO855UgN34
OSIsEc8gdCrzJmrW9Sf5a8pbWOxLUXnm4z8OvoNBhIjY3w15u2o2XAOP5Ty8utnfLp2rNCzWtV01
53sSO/aQGQ44p05wbs4TIpc7ONAjxuNHMxk2a2h0MNpH+9q+VDE9wEE+II0/LIN4MD3QYSfwBid5
T0ujzsdEPE/CnwGzx1RP10k3LmWeoTArzqTSnsS43W96bUu2UEP/zvLwcplk9H1PTbMwg5cnJW/A
cQ+eXGDYRl+mhEixDwu8oqrWD/P8i74BKEtzpBXjBAqEoTomjw7cCUkOYbknzWEwPqXNfJnB5AO0
ckvrJSyIS8UtRIATeq7cYFDksrLwE2hD7aI27yH2JbPmEXSJk1HtO7fuI25SJNmIHvRSty31qUes
2Ttck64w0eoVqssiArtKZC8tkd9IQPW3iWJiEbFPauB+FQq9afUlMwkOWZBuq5tR0TE2+gaz4THN
jczZjlBxliNjc3KoKTVdY0GzseTYVpuzgAoG6x/KcGx/9Fudp0EHiPZ1nMMs0j9IYkQlHLvclNNO
+cU8Vw83wvOinrtq2he5zjdXuVYcI5ekcdwPt7rKL6VtwcuIRHQRGzM6fGhD3bkPRqE6ij0gdKrc
hu9OrKXgXyllYHbU6vTWcnBDHIVrCsnDiPDQodPaRPXSfwoG6ut1CkDp7ujm3tgqn6FgnSc47Xt/
G8T/3S3vPmtpLBvlV151dqSjftnZY2j56/Zr9Uqj9TKDOB8ZEwDrEE5p/j79TFWPZrAenXFAT6dr
QWy8Szsk8da+5/vCA8IefJ+OhJNmrEehGWUn/f/eYzCZ/nePHV7ZsRfU22ptj3jQT+r4p5yGl1u+
tJKD1JxC0NRhXGthlIBwKz6qMfvAbvwgeUMGct/dTi5aZF8bFt9YS3bHlpf6MM5d8c/GT2ZRzCqu
V95V4DtxbXULOSFORHYksXDBnbqV3S7iTVViT9LZ5l40fzCqS7TkVzU3r1053tzN/1igJ2DISJEY
5I1dLvSztwAeH8R8mmr1LLJnL6KRfoRHIp8A9NINVU/RAHQIWmH8tH5FtE2dSMiF5zNhfM1r8ayT
9jotSNbXO5fxWvjSwHMW89zNeIQq0bXteblv12lNWNMAIOBbEvxNwUq6ky4JOWnZUW9jJwm01nKR
19DgvalqlkoXw/Z281N+v3RiloBoOYliXwSDBcVhJ6jI2TrGGSMDQEwxqqwHG+3t7IxVgxmyuxZd
dV1M2Z/RzfazsUPJCY0mBiN8qJuEWrU6tp/v7rBZRa/3OUZEWPcSOthrkSkeZCu4GHtNQl1X5eFL
s7vmt3GMIXQhedFLXE0cewOrc8IDmACyxWZ8CRXePQw2YbfXuEvuo6Pfsto8yXpxMEyv7Tss77JT
NNYZO1ZWnaS8OlnIGxLwRUq5hpJUHHtawJ4YZmtenQmNKr9pKByFo4GOrjP6tyB2jsywUASye3dv
38U4fUuZsGOsEyZH/E6qy2a6sDPiB5HTtMiaR/DFVI7ow6r6R21R3pbQuwQ8cAGtQeaB7G2pwKx8
+VNJeXLDgmo3i/JPXDppn83mnejOvZJU52HNH9WiaKGKJhXOoX6VVKck6XMedBwzye933S92SOsM
UdqDF+NmAd5fKXidhtpTu+YPcIBxKUPNVF/wXMgd0cOqM0iqZ70wvbKEBQ39u0lMdNvuxOyn6Txh
oPFBHOdxQ0rgY0eBLQTR84etRl1qEeLXf4vdjzDweUS7LP+A12Fwz5foYXMhJp7nlWAEuk/NZwEx
Mb7P+zXM1wveYHIRo5X7iojkXclG8zQA5/kyWjvTjyKUJwTuQwjSsun9Vuf2S+w0um6FmyV3aldL
wMq9WUeLrF19Yu3Y9x3Ub1iVK6L5SNlJ3+p6KYyMweDKAksHtlKruFJkPpaIreQIN1cZa+FWG81x
md7Bgd1uybufMW6Tg7oFRQ+RBNLIay2av8SoA+EpfPLt/CJLS6SAq+S8lQMiCh3+psSqdW4b7h15
6JwWq44+899cZ9dtTguc1AZH+twdZcQE4pYerLWA37h5gzKudokNU8pQx8VJ6UklmKWxgMGcDHw/
PD8NctZpZPhsRp+TGv+nyagcWmpL1UAmPOQr11n1kYt+381nRU3w3Gd/Mxbf8GyIsO11sdmvCgKA
+Tlo6qnQJ3xSVf0llRe0Kfm+SqXPcZlOmVDvtRLqBGxTypxc+xPX5VenEWZd8cNkER5SvqFw2eru
Nbf9qQcIl2xAZ+I+aDKAS5OeERCLxFtlytGizdu+TC7FxOhMX5dqQhZU7W+rgDsTcHbMAh9TNBvn
Ll8deHA7Q7A+CvFcRYtN5D0qAUH+lNDKatarZfIwfg7SP0UiWQzBdcEo9C0swYm1JHe9sPbCg1De
FKKPAAlJbmluCgZYXSG/xiH66qo/4L7OVZxc5Pjvuq0ODM/C75ZMhF4p/ymFPjqrnQrORIFSbETc
aTMKLV3jaW5BA9ExAx2xO8grdWa3Y2buCbdxYgixm1jdS7GU92Y/adB3hi+dYT7F8n1QyM9gi0PE
VRSvVxX5S00MHeSo7qpwSk94uYyRr8yQ41NMJvxuWoRfXY1AtSudjPOachKecgGdwBj2uUkL9pZp
zqSzwsoi1gJJQk7ZvM4xaQObV2oJsz1A1CsXsiq+LWL5SOmIymTTGSJb17IbjkUCIAV4mmnIT9Ug
Ajmt/knDQem1oFkYJEmMOIgGwaIxzd1rKpNL26LGKDSmb9IJYc+tkiVcQpV8aSIM76Z56LYOkDHE
kt7aV4rlwg77tiah+gRE1PDY6PopUZP2YPCx7Bs2lRqlMwrRN59Bc8SUgUVa+O8/awGvXhu+tG6+
sNgiGuwQz3JD5IjEmlQ7tNPgTWlf77ZhOU3fy1I+UZ4NX+rvQUXTAnxIV8EQSfG9SId/spEmHNe3
qa0MQNcgIEa2VcDXY2oXKd7pBUEBrU5EiPT2SvfKea1JEymzD2hzjCO5qJUVkH6EsvtnTDY8UBUZ
SlGfQx3foFUXUD0t/ShjprKaEXicCM6oENGmbp3b9kdxZCaKmDrzBe0/bVMuzDWvRp8BJ4JUbkT7
woDqk38uyQT4cACWvsU9kiX2Yz580Qk7625am2G/bhZODqOdbjUgoUUiu11F+gEMnqvbNTPw7E2E
QYqJHrO0Qbkr8T3uvqXuYzLDLPIEHjXerwRN6aAcrTr+porAT7fNn7OIjS6nxESJohVbUFsQJvGW
SdykOEmq9bFEfBeTi+7Zr4EeEVXrCuwoNBHpNTHIEnJOddgGRrLN08g5Sku9RmZeBwIz1riOfrqY
wXhKebwrLDAlqYqOmV34JFhhAmkMpMkzZoTSKsp5YXM1xChlzBlN1QpzV32vvyxD8Ok6viTzv1YR
E7ZSrDeX4UtZKqAZebqb6G3rWd4nymt4H9GGAOyXqVDfulWXOQtS0WT9LNVfm6EPn5Oc+VEiJ89K
L7vjSGw1KRuNcRBLiXDX90gSLnJxnswIt8RoXFlY30DRDb820Bl4uFDQKl0DMnk2EMjDBUPXLrRh
igQunOTpojYlg6e0P1GGV3Zf/URwUfDequNdYKvQ1lecRn/KXN1XzS9T+SWib9e347CcmdrZJk4V
SJtdH5jc93l9QP2GWFK06c7jZymsn8U3b+9xjnUPx4OcpxscllHw+G6dQR6tPTFjb+Fss8yfolbu
q15dXXYHADe3LKia+HsG7Ut9SHiNacBWi/qvyPiSIfirUXLWhDdo2oKXNQnx32aiLOY3XWOGtQP/
BHaArT9LFnifWAKfoc/rhwUwitBOjmvS1/vSHgxvWh7l+nvhfRDgpzrIgJUK3AwrX5oFJpc25hZi
xNT/JpR5VFdIf+7DV303aekPMd71oP0r/pWRJxlsr/ccVswVrtUj+7XxsfELQpVRf+ACwjeQtw8w
B3stRyVEGlTxMTWBWj3M5EHKINyCa5YXdgGefzaA6pW2ST5gvIuXGf0y353brNd2PHaGLzBfVv6u
lu5vJYecsBGVsjLFZu4/zsPsWMmxW8s/fNiQeY9dtJNbnuxp4H5vYeB/zQVnWult9C4qP6ROEOP3
AjYhZjvALeO8/KqowWxNamUHJrcnd1A3U0HEfaiD9kxLW1HuA0pB4CLat6YQNeA2CglfTO8Z82g9
QRisu9g4QbuGHCP06SNdfwMsL3ZLx3GvF14/PkG+i6KfSODmeLYW1CCSfGxbWPwyTU8gqxBiwLx0
ITxeMrGVEM5sJ/+T9OeG2niR/wopx/Na5dXNihtfYHr/5JAxr30x2EtBhLXa7wy853tD479kK9G2
r5X1f4g6r97GkXWL/iICzEW+KmdZtmXLfiEc2iSLORXDr7+LgwNc4BxjprvHLUtk8Qt7r70aEm4+
1ZrIHlREgDm0xKwu7jICxjv2PJuAOy9sw0VPBGC61QS6zoI3Op8hccYj7Xv8MMilgiLD/A5tGOmK
3AYWmX12DVQlzzYGO9aKkTJuilWeqVtvEezRO/E/Xwcqs02BWzXgi1Y5CU4BrfvNO2TPdcg7qBas
txe8CGxrFJw8OHDyusnKnPYgRN1oOXjbBJRqRkOPFXjV9KsHW9EjQyNV4cxeVhiV5IqZgKp30l6z
BCfbdCT1xdjqxs2eOybniOrGFiuOudxjEQw6aw2hfI4lx5QqloFOBvilXfnijm+84XwkLoj2LVh4
+boejsbI0p5UmnWpOIOoskCXrQXAbc0ikmsgwCy1qQCtLKiZU4TxWsQKwb7ODe7k9cGffLj3I9vK
zA62WckdjTw5ozwb6/Q+xQwqUgwowghZBVOvlcSlcDK0NmNDFsxTPSLSA1ma2c2aaK3sC7EjclsN
EVqiSoPLHOLraGNSagHV8i+2Uch76MFf9oKRRye7s3KkAVB1Wz95QZche0biUV6kn+yFtTT0/3AI
JDiGeD5M8iYwkpnH3lllc3T83nM+eusYVydf/47JJSnYRVX4aZDFcWtv+n4dDDeFEH1iGRQv9Gnb
4y8VB5slafaeBne9/DUeozSJE7z3NpxpCHlOiGSPEw8MnX4FHldn/L4XioCUQ7J6Bz8/wpLH7RJk
yZGApfVIvtvbmIXvRI/RYiPmZa4c2hVMAg1ibkU6dKoVqzLVdsjvWTHGdz00wjOhb5dcQi0vY3ZM
HDIpUqikJf+jMZFIRC0TnYRRsI/pd513FWL43L8hGjcPecKsYpS0J1HHLMQatSfDnNh612i3KZ8f
lsOUQGBltk2LgsBpEyi7K/2LhlW/h8XJML4M9ZNAQopA2fI0lhcHVY2FtJF/3ib5SgWryjQWNlU4
xjzxIfUvGazsL0TWqKIz+ykJniWyd/szkjgNNvmVYjeMVi7GBsDYG5N7SZ3HckEETfWEmKVmAp6f
nLntAyxJD1bYDcfV5OhXqsyvyhck1BOOdaqKuHoPK9wyYGJfQjtuns1OO4SCGEzAkougskC7sDLw
hY7JxpAeazz4FXY1nfUEHqjWEenF4fI+/Lpi5OezTKqXmM/WMrV852UEZ6BsDhZTV27NKDtNGmqU
ViDcidPwWM+ZWSOHsPAxukEgnko32vlzeixdSHEKSJZxW/R9wUBX5TbAv0ayDxx9Wp0ToccnCSeR
pYj2aZWO/kcuLSJfip7yn62U+UzAwB8/T3bhNwzB+akfjeYj0E5ecij9TYtvis/He8UWBAqXPXTK
gOSqxqdEHkT6VdBbIZ1caOmz054L9mIKtUsNHPNppkOL7No0F80yaT7IkugXEpW0Zdc7D3lpCE8e
tUrMBW0DMdVYJvS+vy+d6qgPDHWqQ0a+S12fS5RlKD3PaJmmxAbb8sBIOxqUx7txfDXQGoGPl2cz
PnBF6tbRErTr+Ok6hor2WQVH9d8V1awBNXQ0MQbmvfyiqebqlz2bEtaxGUhCVYBd7MaUxLLeeNU7
5o2NET38pmCcybRUONekQN1auWwMQfiv4vKvJ9WPZVoBTCHxaJUtMkNwzcUL35W7rPSnJR/3XurF
X26nL1bwE1U85fuY2EC7P7SkWLBqF7M46mMoicDJa34U5afvFNPvadwAGq6q8SVUMccodEGf7TyT
EmhdLreE3RTuvq7Kdl1GFt5rsJiLdpgYSWUQ3lAhplH1bXJb6St+SAU3TPM2Ha3ib+IuOu0JVJy9
LkX912m7+M4jK6AROrQvo74R08LQl8XP+IB5iGBZLuJP9Ugf7i3cte8deAEIJJsKD/ndOvXPAyyN
TTwRJEHgwy4jeOA17go0KkV2Bl/jbGXhuAeowlVgd0ejTSOEt/NYdzRORVYAb4p/g6EutoDZfYyo
ub/liIn2rV6bHHJ9/RzF1b2UBodZnMHv7QsGAjFwRknGlBGpbwkNmPMxENkOcvS2SIZVJsSqbZc4
r8NhXEt/tvcCVelQ14mfoT0azsFzXoTY+TJdKzdeCpbjcgXXehkE/1yJmMRZ1CBk0raH3Uu/1TgM
PbVFC5s2yL8SPXkGH3JGj5wu0q5LbjYzuEUKi45nUmsdhNkfhP6rs0qCl9brOJddlKel962VLjtU
a2GlzSPpIZBbJJJiLGtAVZIR58edBwEDNjAuXIZsW9eYZQAd/aGXdvs4Qb5jm+siDDZypgEn0V/A
4Do5dOCMks/KfTIZtFl7w/zyB5ZKrr51pL9SXTbsE+YZgSdXtbr4nb1Pa0ZLfMI6j2KSjfPxp4+f
EJ/A+uDpM56sAu8wCgReD+v+8Eyri9O1XdSq4apIgP0Na3RcO4dpr0qvorkQhNVEuxb7gD4TOCRU
6/6WVmBUrnH8Y2GXca2n2rx26rYYh3KhdRC/xddokuz7aLprW78bySPlv++6V9f7s9oGcDopSOrN
0AuKnZaH2oaxaNlfBn9jvVfFvTPfbcamOaP6ZYqwu//N1NnLl6QpNKQlJStBaJ71ZGZfkXYUAxor
/q9mUQMdqkMymps/6+qWitcakwABjBuvGXlIvjblCWeIOz0otjUJEGincLcGHd0lYvkCGCbznIXD
MiDaVcWmQY2gmQQqmOcoYuaBfAe5OipDfq0luZmowaVqliW4wKz8Cp0Xl5dpvuQxOU+0dZ+h/hjs
awEt3H4fWTqiH1TJbTLvkNdZ5ujdXq92xnQW47o2YSqfmQDK9BARMUz5zMYZAiaUEuCoY/Dch/9M
eRzeTfkWT1vcOaoDB4Yw2f+L5CKqGYoWX7n2oXF5Bw228eY5GdvlYF3bcscrkRRvNo4CjY+i5EMI
UeAWBlk1XUWxPix0tTfra4CxzeGnTm5x+uSgTZ8rLokdMXvugjfE5gucrAP0FGTY/TkMLVqTn4m7
yEjMHbyoqZ6teIa7cfOWv093utsY+4+MUaGbbI224oEot4WEoTDwnIvekc4YVFprM7po5p3MVDoK
GhKmj+ATxpXZk4mbcRcG6YfD0Rj4w3cRRPp2KkuxNodkZ1GeIxbDfdbqaBn/wiZAfoLVmWKMh8C6
EW8uu7TxidZ335fVqm4JT+Hvcct74VDhBxEhB+UyoFdQcb02pu9u3r47hAdgZdRjtYuAIzeRWDTW
b5iBy6y2yiQVqULTWHD1YAnfiBhQcXfT8fZDk3AYBRGvQgcoG4q8Pw+RctS9iek74sCXr/X4rZxD
Yb5344Mc9w6jvMY6iue7LnaFDiGd1XQP0Rk0czGim/nI7fPgnrUla2erPvou2sZlCaJCvkRYbfCH
kEbsPiLrn+mf7OkRkxuZdTBaITfDItoXdB3DSRJOGn+HGBLaNaj2pL9RO3os/l9pVtBm6wOEWIFK
qe2pV9xIrCJdpFcGXxcty71zIdNFbqSY1n3tPWzC+Tk//7ofkSOcG90e9bN97uNjGKfq8t+XslP/
+6egRwroB92vashHI3C34SRBwdjJtyBOMDvaRNHXqmvW5TSAGfaM6BL6BvW4mJ0ckeWu0qi7uc7Y
/xqFe5vmSVWTa0dWbBSbAHSpd5oIY6ED1qz1vJXsV9U1xFtZ8TksjaO9jt7RRgzPlI3IRnRto73B
flbf1KLA95ghJrBZD8m9STY0n/0HstfNVK61eDeU71Ow1G0ui4MYCM3R0NrvB+9Wp4+kO2N5Gbt9
H/zzUJw5KGAWwVP/6fGYtdWmKPRVY6htbUKubzuHlLvJJk011U4DuuE3AQh+ITUzRy1hvrcx2z6r
COSJXjW6Bk5+H7xMv+fOeVCbVjzL6QSo+CS1/gWMKrTTdK/KQzy+li3aQfNqSNZ/HyU6SstYa417
Dc+iBNQ1PQc9kOLgrx7hNbV/XacWbXPUnfeOB6FR8uaP3zHCao3gPy17KO81ESk7qbvo/mo8m2kR
7S3jbgl89u0vV7pGIdjyrOmgwRIieDYdrFjVPAv4y+KCk+erCpm0sSQnKGpfZc9sbgu2JszHI+dZ
Mhuk98fUCMdGMTRIPr38Xzszrz7KxEV42t3Ra0EquVhNzIbGxABY+dmPVUjnoFk9qda1pe1kgtM7
qkzCP8D6MqAkxn0asGOjCS+v/30p/aq81paLXrJh1VT74TEpI0jgdV4u/aJvVjHa+crGZGFJfA6l
7M8EkPkED18iS8aX//4pSKqrm8XhetLy9qawtaIPm6qvKGD9E/m0mWbcPZc+1hgD8JN4zIbMAvEB
W2eUN71vWOtKYzKcODSoo3WURureDDsb7nbwXhm29+aDT6QThZczGN0CMT4RRSR8bSZHbFvD6U4T
6duYJkmY6ogOV8TAPynWiQPLUcbVPCc0A3O4y1yaDg4HQsQhlTGXY0bZBWttbCzKjGytqdzCseN+
FY2NZtc2snMRFD6lJeVUxNQfLa6lY7Hb23bAtMjWoxdS4rQ12hV2CYHv7lWFsNkNPPeIAfqn9xJE
uP//JQFRFp8HxIW9n1G8FOD9M22u4HISEEcKGx4ojj24T2Hkg7g0MBDmtXWy0O0OaWAcnUGMVCVJ
DFUFHz3HWQO6/poEXXDVkK4FBagBrFjZqZ2/ZJZ0F3m3Ea0A3GnXt5JxEE1mwYlWut0t9zgSrNR4
x38I7arj8KFntaRTPycd+U963zDdmAiqDbuBUoW5elyY8sQ09cdIEDlLKbqtk+cK85ThrmQ9o5OW
Bm3yShSOvHUU0SqvZ13yysdYc8kNlt3yayQjC9PQdkiacGl38kuhou8bLmRhvjjhcAyA9eKZH9Oz
n2pXPePSs+0GGo7CRBMqQ9sOJhD5WB/9RemxYQpccEmtkkd3JBbAxmoQahAwkpqg74A3LZYAaAJ0
T0Gi60+RD2rY06PsNzY3/sg0t3HM6pIYOnBv6cSXNJxHFIYVnfRCUEdI413qyBwKsIAOqR1JWQcv
c5nHwgWNp559+ZXvg0DlFNHzXq5LjyOjFAFZRFbQHlTKfj6MSWMtNNxaFsFLBPkhLuxVNSFTN9dS
N2n9grFbZu6QbQTUZ6cUyBIk8BijGsg6grnluAhu4f5XT/lgiFuTcqESUV9RfKVcE8T02vkbMUXx
tU5ktwmNiGZC5w+VXQDHhfm31drxI5XBS2l0yZIQbGeV+IDFs+5TCGpZWGrDwtUy0gGYGBD1axCk
ZPHeEkcIEoUiySjey/0kiQcCN10c/Jy7oIcN0E3x0nZbRGncaHXLzN7gz1iGmgksgFhn07Tdzzsg
rDKi8ukiCs7vytGXk59719D4MDL92NS+f+wAY4A569jw8JqZJPzvi9ByAN8s4mDdaOVTUTJ9Dopp
WJYQPCGRm5uwngWJ+pgdgh57pDbk7ZJZi7DdJwjBa7f+7suL2Zyw1vXOw6u/m8ZdFZDb5FMFoc1G
UQ8FojEgU6uN71Fu8vtB63BBX2oGkk6Ox2AOG7t5xjT9ZzLvAgV2EZvwwxu7RS6G/HPIgHDP20Wm
TXskmHsm3Ara0a7BwlfXjDSU7p479Lr2fJ9OJju2CEtv7gZ4eXnfFioqWlw3j14XCkCE/6+VzAXS
QEdD9WHVPWdR1xxim6yboAubZUbw9kIa2asp5zI8rp57nrC02M2xLVSHzDd6Drt4BJNqf49D4lxQ
z0X4MlsUXoXU3hPtKYqaWWwaYAATTMqtXj9n88aYJp+GfEgPlsgWknN7UZjtO46CZOUw3CHprtVY
fIYMbskWePPD5BmdFJ+4X63tOuLEQq1Z5Tmj2ACw65DSewdol9KIpthlzd0q618Ur52Kn4Z8Vebj
OllJ5CaznWpjyk8vYs5qqsZmDmnvYo0wZZr4MH5zZyhp05HjUJYvTiPcUyGYRdaxrN9SOJe9BWLR
BaDFEjtdaVXym5C5SHbjgIGSetjsCK5JM0JPmWuQNhL09i6rRv9iQ+ni+Ni5phb8jZIQhoDAjiZh
kWZZfoB8boPysrjImqj0eqDlCFwOqMBUyOpbD1UIF/5aNzuoGnLML50Iw0PDo9PXMGTkpb0AYs0w
3hsuxYRzydIm4grnZyt22i9Ze+ifzCJdNpFEPmsy0x9ws/nYkQJT1Ncq7E56OU6H0b3BMcbV4ZXY
D8R0cysY807ANse3ib0jHRQRuG9xwrkX8oh2fv/UORX0f2xXUSwf4fiBYwGfzETWRxJduqlcsjgi
BpGuO/Lzq+NHJrrz9BMO+01U9atDukk2FcZKQWkVHaAay/sJ2+mlr/QnG8u5J4x7XjLQT1N6fGQP
71gJDhRu0INjM1qlXs3cOXgB7L/zW3pNEbyi42OLBCabYTs1a9FqgIVKHBcztwRaMw5sIprVgEu+
ROivqZrUOpABthYEh8JZ6Yg6O09Q90bpPhPpCew8Uu5FrqgNRLOzCYIC4muT/TiXC+TE/rPIqLgS
pNEszcgBuyI3yPmOXuTDHUOiO08ZT3JC/9+Q0dEk9lPjm5fR5x6wfflO2CkO8/y58mLsyawNa8WI
GmjzyBFd6xwc0mLDGZfJvlE8iyYeu4/UY2jeDx7ZMsx4GOq52XZBQvYtCNFKIjfHBa/BuDPacYF3
qz57wxYlVXfrsm6verUS9TihYXEkI2a+QUrcQpB4A0lWPOB5rpfId5FCESUhsScHCmCNx3LW5XPI
ELfTvA2XxhnA9E7NNwJnQpH7ARV13PLD285LoT0X7vdYE2rOXEjuQxIAeB8W2GrojWl8idgTPPeU
faXvJvyKWEbU2/Uyo5nMCJV9yRTxSD9+jW6Ekbms+kXAgN2fL96WcLPh3UY4FGxUdq497Jn0zgZz
CsM9J/9qGHewTtBJicWABYH7bdgiE2VuUOJDL7HILvJxxcsgzHOKNiECHO6Hv1xbtuhmHhEkbIz/
d8+swBmVG+4+/TfLU5MpzbC0q1iu2qGveHxir5krNWFjmRDTCos5Ws6uonbp+uPoZs6pq+7GNHZ/
VDhvA5ZUvRR8ChaZxMbgf8RJhtS6dOdDpBc7qeP3axsGIWwDTAUGysht/NoN35b/JHrImLlrpbdf
IYGETKep8XM8eUSqGHA1R6m/lsi4Wz5N3/wqFfnkEFo0f9ezoppnR5JZQtL+oC+EKSjuJagL6qFd
7xPfbPUY4Cg7aEN9VlUlAWUH5stO/hNwvead9zoAClWi2g5RRXWKQE6alAy8Tj48VKRSMQ7SmbPQ
H69RhbLUJmshHicXRG8G+i2nejNQXW/ikLmd1y9zzpOpUuvGQs5WL6qW6yk2QQlMzVNfJzpURnoT
PzTJY2RCiSE+yvdTUt3dusrI1GKChO79HzVigCmSy7cDxUjGWHZv+UFNrvW08NVVlMWLmc72iak9
jAjFGK264ZfPIo/QU9za6T+i9pzoPfO+XPnd1Z9C/QjBTPLL9p/nUlbcKGwj81QkL5OzZkOGZ8Nz
T4kFHeo8WpfJOOQ62TCrbNoK7+YQUcfMb3bNbZ3qwyrs3zS0m5VwK2iLihD7lOLUDHWuTwb8onqM
zpNrvDB5ltrKbq+O+OiGRZSoxbxz4drq2UKXl7lqtclh9z40SafFmbrr3JOFdR0vrpsxLN+SHMYi
RYJ7RRM7dStK9W+Lwn5Bon28ppELV6GfDURx8mu9odxN1zZPBIpS4HbW9DyYc1By8qpliHKnHimW
F19cu7mzf/cbtvGVnzBUjP981NdV0i51M/3rXDyadcNVX3JQLsMdiLlZxZIE+Y6MnK0i4pAgRPIY
42nNivOv6IIv15nFW1A7fZsdMh0X0RqIhopGsfJkMN/pmOqG/jvWQ+KvZ3vRNOXxp+XFt2aI+qMa
5tE+4WTnPEg5IcqEQY5ObO+ciIPfNfio27a5Z0RcQ6PVb3Qab7pT+7AjtWaGPcKCtRug3Z5/GMOg
ep0mYhQz3cAvCNhTRdUSjoj9wQO7WhBp5PmZgXwMNIzNSMGK86+oM7JPpjIo6QaKPduw977LjqmK
sW9RTp/D9tuP8YINE4NMQ6BtSdaF/2tCIPHhiDsBjOfoQ44/OkYKuSWkkAyaCT0zj/WIKaxa+waJ
w8R+QgGmxrtP9lvRfmfQeagkcTwAUbbNQ6rdE4QCaMT6aduRPQlHIDLcZRy+yvFE44qAOax+FFah
fm2Mv0Z6D9X3iPM8q/84vOHFnPv8zz7E7Mz68KHzWDdZpGr6n2Y8pfHacIikBSCBe5HVvBfunfTm
t7y4f/nw6L1L1l4NQN8E9QWfHtu6Bh40votAffrp11FXPzNOxtB+9PytwX8Yn4j0NpkyMqI12LJv
rHjvRK8DqHt9xY1RBm/CfDf7nz75i2w0XlSkEMi16uGa5dKczgUYWBf02y7OSWMocCigOzAObfRW
iZe8ATe8w3rGFl263723ZuCIQQB3u9f8C8bvHscrq3ITNWf0Ppthc3Uu5dEzllhkTWTExJYZf77F
mq5cI1wCRJiUTFmuoH/tYW39kL+XmncN/D8fE3rreI99Y8BdLgEW70YJVvEjnZkBWMaOuXePaGzJ
z63ku7AaZm/L+oNLmgk8eFAuBCxsJ5nvBmAf52qJ6OInOVMcEOJravsoIhTnwFPMwviKahE9cbEn
/BGzZgVtK8ZHF88k0A5xxNJlV0aONDeldWaKQDYvTM6S0LZh4TVXMg8D4zAQGtQeoxblyhPIshaq
pAXK5cPw7uAMLY9UdFTk/+ziN/WfkQDYKcgv1sXFDd+OZS/PKRE//sWFONkdCv2qa2vP2FDiwAKw
+XGnF0vs+DAM91tapzBfkaJXwXyaC8ArSlHM8y1kEkT2AO/Zm6jgHyyUkMQ9Y+krNK43/oSdb5sc
ctDOUpD/N72xdgbGwv3CxJHY2k9gNUV0EealAvrp7ny6XbmLmK7jv9JQwp4F5do4XKNui6CzH/eV
vEWsgoG8xm9afqKJgnOC+hr57T6Vn+OwZo9pQBGKKGuO6FVieXTAMk4wYG91QzbJlsSzqF1jK2c1
XFs/9nns7mB/MmMLtUX3j9Bag/yJa1pzTlkPqYdgkH3pw7y/CTJuEcDSB4W40psPpY6svPvsLyIL
L760HRoeTEyY0/BffefBHahlqgGKOTMM6JIDQiZRv7DHt59hEqFMAcIfcgHIQ+pSfR2jBk331iK/
gtEI8E5jzWy6n85D/ci0NUqo2lppqN2LL04u/JJdCR0TouhFiH1FnCHGNigXoMosMKovbFXq5JzB
ebMhnNx165n/jZSBfrUdKQ0h9Nlnj16+iD+n+nvMN0awtOVajiiBVhH+aW9YKKKaFRabamQXt9M1
IBm84WXPNgTtQ7nmoq4FIz5Q1Atn3QveaqK1d0aNmPkOAw6cdTJ8inz/b1RsKakc+53K+Y9RLS94
b1hvoDirsUUCYJL71Fw6sFv0Ld80c4+EA7TU+27BkJgH93DiGwlGt+WF9hDNG7fDN7JElsJrHUdO
wK6b5vFWGm88i9HsUSeY8r2dQcQg3QR39o6N1DzQmfPcqGWwFMFTqH4IFmCRNjzGfMcF2WrsGNnh
rDpvjbovmM4Y7PtyO6dwAOzjifzX/2txU5k7pi8ld1Ww4CJxrCUY9hjiISnigpAeVrHYPXYp8xGS
UJnroSUK15aP8JqrFcfxCnCvgTAzG861fgGUPo63yYCTtlfTv946eEwYJI/00No61i+KW54KfIcm
/aeqc169EooGh9XFpYA+79SJFcqovnwe8h2CacSemgnf9x2XqOMsGyAgYt+PZ7e54MAHgpdjCXkd
7DUfb654QfhEz1gQJWL27GooxIiP2ZdUvpj2MS6ODaQ6YwZ5LNA9qOHiDC9OsWPCXk07Uxw9kzGP
/HTbk+/ty+a9nFkx33ATpvG97+8uyJrxCJpucoihtU4wwWZMTtMR/EX/Fj1b6ad0fjmBE/vTUxuC
WXk/zPwXhoU3nU1mPMOA5I7dhAlBmOQxBEnDvqbF1M+dT6iqGyzr9GTfOq4WxTgp8UCX00Vmmckz
t1no9cQigMzvW56f53Vk0r8GjFxC3sEObrnrlRtbsV8uQ09uM48VKVJMCc1Ru3Y+wim7g2Mba3i/
w2iaPtGB24xDAo/rWVXY4ds+e/NhOeGrCbaR0XavFDQdxxGQJeRrMIiat9Ar3wmjN5c1uplNlkJQ
KFMX175H1qmt+ktve6TLIRjZY8i1V9GvmbY+HwuuoSbXvwYL6X8QJf+mvvkqUA1Odrtr585bD1t8
xA3EeagjJ3/Mqh0i50ftlyX536TV6ZVmr/LuDzE2RFfI8CuPAcnRglOSJXX8jH6AsQBSjB0l3hFW
+QQOdIqecw0r8+AF1POsXqe4iJ5VbQn0gANu2PwQmO50+++LG7fXoUviJeMK9zCIXl1s2guzp6MD
QUHyQ5ecK+ZPC0afxKrhq3NrglyyNPL4VqwoUtgUTwOrSFbK2Alc4gh3Sc6I1umesLtAXsDnQXSF
A6gAmBSaK3+tMlscybG6IxWy35zCHdcxpubTGIbaoqiTnDwcGsAmEeolKqE7tOq1Eqn4lYkL/osu
ePSSAma6vXDqyj3nLuPJMA0jcEx2uQl1dGmN019L5bX7CQ+dWdRnFh7+PB7iQZhDSB5sEzO+Sgqy
wJuAMZfb5kuv7tm8TwUlQuiedQGXmkHb7C6ZXuOtnlvtOpEuwLgRUAh8r1Om6aiH2dmkRkv/bFv2
ueHuWKMdycGbZb+B57AwrYC4EpHIk6Fw1+3M3bas9gZS7tnwOUPNPv83Dtsea5ppPeHNQ7NYkCiu
GQBYRzMHTKShBTPMBtlrgJ9aOMHAJnzyVv/9lf38904pO4yWRoCxKM3TCFm0bkjgMDqZksXSY+vO
rBWNH7td96k08s+oLstdawaz16l5QmgXcrH5cLpiZzppfb/UGsmmVejjR1MJfPYDOC194JNHZ6K9
dhPBFC7JsW3k3oRt9NtMxd8Bi52lZuHep9cFyl977FvOiNQ4DCLuaHhYevKajTSz/Qa78t+oqy2q
o/cR8kk1etuaaWISEnppexa7YOcnrO9uan64zKkXnac6GjGz2SAyotrycd02NVvOykWrzMA3mYq1
SR04gpRogYWsQFcm62l4yfvs3+iM+Rpzh7Acd8MHWay6bPrO2UKZLeaSrhTJARXTOq491lSZEa5q
B4MTGNzzaGxVat2qHIrXHMe8RCF/8tOy5/2BPgey7alvSRnHJUYD2OXnyKWmyOjB1sl8KATXMfPd
JbM5RHfFT6glf1PNCgxA64FX19bgTusG3Hqr08QpPV1BLifVkBoyN7BzVV361GrGZShZiSWZ/gW2
HY4CUxe/M196auCp4qDVKzp6QQ6WTdeQDnVwzQcddzj2cqSY3JgxuRto97Uq+5ZjiW04ZUFvI2P1
NZ2eKEb73QoOLQf6gBvhQshg/7hIbRkTBgvVV3JRkSURwx5qy3NU6b8J5PnWbGEmHOAc8rFnERot
rd3XPrxqOydbM30qQvDj7DAxDKu3lOgB+v8M8dv4U3pti9IX+TrzDwtt/t5Lo2LDy7qG3p+otGSl
eWW2MIe6PFhoS/p2bLfaWEBXZOOa95MAM/mrNMokCp371JesJ8duleQaThvys5b4TOosGZb59Fzr
C2VAXum9hvhVaDYCC1LhUJckSVxuqqo38OskX56T5bu4RG5VZduhAowf6s1BQzPlRQkvRk1o2Ql1
tcxyPGfUZnVd49ooOybX8BqEBgKhRWhFLLvDwi9FmgYPtMaKeYN3IQ+97N4dELkK24nPdy1H6xOt
8C4JBCDoz04xcRtcMOZmHawMgY6/CKeZBB6+DiL9bnrNWTetOfFhQPS1R6iRJe6WcZY61mzLePqN
uyJw7x0iaObNdKrTsx1NPnYYC3h8cJqskivbKxkCQ/lvhk8Mu7RIrOm3jKrJSfEJGQK30ZbVhlda
1wOYY2+EKBp5GBnBRsP5FUz7CQXEP0KbKR3tmfSxmqGW7y1bV0K4D6dg7fe/tgkqIKAYQL9wSge9
fGmFM26sOp3YtumX1LSJtTHqbUUQu2RsRwg7RZPGgCv3UmQa0Wy/r2rCQbywujpwCr2mtrZG4aSr
MJPWnsctIVF+0FMKjrdaK+vXJELs2zeMjTicl1o6+xGNBHibnvIhux5YIg8X4vxHGTDgnai0z75i
QZ3KgT81zn4VJjbM6/ZjHfYvXqzEiwWELEK29Z+62+HRfzF98MJlmE4PC/a18mAHm166j0tmTEbY
64s8nA+AWM2L2SD7Eh4CDUSBwune8sQsHioeKc/zzz6IjG/sVc8FKA24PkUcSqRX3HrISKOhtE+Z
wq2uwcuqFYdD5WMDGmbxG/EFXZAznOMPD+BlDNQmg6OySxa8zYagIu/Mtc625Jh1tK0CaZOVp9ci
jZdTIfpLPGGiZzTIg5KBfSKbu3JG0FBt35wrlTXnUosmLj7Gv/041udes1jg1Em0sGTOIj6oaFr4
AieqIEnty2rJL5qY80rTYUYUtgfkDnsYMA5PYb44hXhWeBfgXDDqxP8F5ZHnWx70cBGNmPgFL8Lk
a5Qj0het3GTk2J5lSV6xqXiUFvO/TmX2SjdUFlO889KkGlZ9Xz4AD+S7MPVbjErYssPORuaj0n3T
WJjBFABWKH09mWdYmpDfF/9H0nntRo4eUfiJCDCHW4bOOSjdEFJrxJwzn94f14C9WI9nNN3kH6pO
nbCb8uKb8iCxW6S1qyLT+3ukBCj6WlgmuJTt1HnybXVQNFvXVSBmPCYk6WSFtXSa9fFqhEG/WWYa
1RxIp8ZkXg8jDCJ9Oo1wFtseHU6GHz7BbpYtc5ts+6QMHlkU8dyM5CxU+UdHHPklFaNjZk4DFhuM
InypLk9SpP/Cm/3XZ3W1KxBRz2O7ayXUEFpBJVdiq4TMzg89RW/tmQLu0NfZt2SpGWUwc/kWax7K
hYArrx2dqIbgUuJShPQ3D32kW5AF588Us6NKwuli0VrOUEVGyMJTvVGO89wf+5axt9RGe7Fhl/On
8BevcHzWZWaITZLvVXP4VpBrAYVw99YbyTevEh5dCsk2rVQiLcelFQ6CWpAbHq0TfEbE0DzmCcQk
NNIxJo+tr2zkQgbTzU8yKq+cHAg1gx3Sw70IUJeztU89rsAQEQhchW0tRy8Zsksh617X4JUPmTIl
fikrH0b2rx87uzeKq0VnSITCqUJON1UCNhr9nrKbUhSoqyw+KN82Zm/sJWF+z7BUH5RT26pr1SI2
EwGVgd1P2sNXJmZGwJFa7re6Hu6lMNkK0vc4lEelZBVPwx2nqpvSGKC/sL0rDsI0D/6qJcZJ+qfV
zanGZ1w2mRCJqLF9biCDVqFN9ZsPysXo75jMwVFQ97E+viWy/K8ftH+NIhwL+mi1s0VFv+i4jkCa
OIWSfJxk+aLSgOXZP4sNojAcEQKMqCsI8xP5Aa3102XWE1b/ypQYtSgoF9KHJVs/MNfcVsEPSJ/W
gwRBdOlorYChQAD8ku2nkuCJHPM9LsxsBFtlJtPhl2fApVHekgD7VklHHITcEb+OgiCEWBIeQa2e
8+FAmLsrJsO2n9qbCba+hFgG4nRvS6zgYJZnkN2CelcYwV6SdNJsczDT2c0IHxJ9qMppLDCxBhwT
wz/Tb8gHpCFUaebiWltcAKSvWTTvfcOogzgMreu4veotw3d65ipGE1lYz6GEslRMuGqWsfBPRIef
xcFrZhmmlfqrZ/GxwhJqNLCylRmANig2iE8tmkNQkkIiwDwKEne+1oiUijn+GHqLECB/xs3a3BTL
ndMunAdVWMecJlNN/QnoZ2C1Y6HOj6zp1qXHMvxFLm8TteLAmyEVoEavBzoYKfeBrHV2IKBuw5GM
QqRfxVFoJ4u2wmSmAy7XDdxNGnBnFZi2qGenafIJgquln8xYHJWxWwJzdf0JK7s+SZfZV3tT1RdT
3btvLU2+sh0KAHgfYJimKPPhEmCT2QTis25Y4RBcsyZHOAD8kX5mqoYZ6ozuqmoayImyjG8NOxu3
I21MVnWQXhQtxXjSWBeW/x5IOWlYIUYO6Uto2MJZToVQUuqVYEkSVKFSp6YRvBYLf2UEAapfsWkC
yTbHAdxcx1ashqkqRL9NVx0Rlu0nnHjyT2mRH2UshxJqak0YoxAxaUSCjpWWHTWqXQPkpL5LfYni
Tt+oRs5cvbVLDUc3Gi/jJBraM811ZxYm6N06knLSQsmYkGLkNLgfzW6vfEccpn6Bo745vsfI1/DT
s5XJ2AwoxOrAYLpMSdbKh4hISDHN3STU3yaiEvBTZdqugXmEW1Oh55K3ardByeeoRrXSKdm5TMyd
1pUP+L5G+1bgCCqj+mNaZuc4RcgNaQwk47WrkfgJAeVn1eGoRGxC+uer2XdBfIUq9Oz3Wb8srQHO
NWgJLaPg76svOsdUGg974gPeM8hcdBVXmEGAGDh7jDXCOgaX/Tzvl15K838sXd9JNAKYBKAHi5tj
VBLexIYejn5/oLh0m/Jfpu4wqAvHXw1bjoqHWKetJxDpaYZ7rcBpOeY28HEdHzXE+/Chhb0eq39d
2IhEdC4GkepbXyonXRCuaYYRfEnFtkom3RvILOladEzWmLwPFJSFiiNfgTbLMmFpx0idBKyUzCzb
+PhYKgttELbPSKJLLXIvp+0zAiKjFVABqMV5fIcUde3Ba2tWwfyTIWfNm2BjQcoUtCO9w7/ICEN7
prKfOmR8/Uqb/M3Up+7A9xLkiEk06aqgAnKrbQAZSIxmGyYgzfgQMX7fVL6FpRBSHIRomSURtIKu
OKbKAByVDNzhud5C/NmggUtmsW2EeJ8V1TGS5EtuMZihgdBnUH3aQayqFzVmPAprETmza1iXhEEz
kkntSyM4suirz5KpqY6lvxwi38mYkguUlWNybbN9ZIVPSer/pEzY1eJ8KhvYHuKtCsIEBEqE4/TH
xbwriA3wfVj0U0HwL4GMAF3hgJlOjLdkvPD5BzBOyGzL7dsxJJ759hGVvSY/OjdTdbbZnw+e5/NZ
i3zcJ4Jv19WflCpeygw/rFS3RIiSLOcskUo+OG0Pi9JK3qEQfvq6tUMCg8hcDbBlQzSFKRxzWgEP
emmtIGce0LYRam7LBeYu2CqLLeOc8bOSqZIooITYt1shYhBDokYOR0iFBtHbcBosNgbs5ln+AkEE
G0bOBd9HETCL3eba+EPjAhf6JPOu/XVZIFMj16bVEBCwZGtsUbT4JmqzO2EPQQjMWpL7e0PnYAAf
+Gd5ei+bl4GdZt+SKYBSSoadw+BJJax1QokXtgb8oHxTWgRi5KKXZSsZ/rQlxWtBA8FBOdQq/bFl
jhUsJ6j+oxLnlk24euofIx8HAj1lIsxrHIDan4puUApGDvcHBm72gO14gxStrTEohmqgwLSvMNWs
a6h3U/8cd/HIGCFkfTRQY+D8ckjYRhlj/mhibi8zUZ0pHmaskE08KJqV3ynu8l8pzrZRZG6lpn2a
Xe7JUuvpEgg4hnwk2zuliktSZZwx6efSLT0CBN2yeNXp34iiIcU4L6Lz6zMPzcGT/hWfbLLsKu2E
4smbgDCjCi818ko69UiTdDCMZMPAn3EAc7MsXKf1b4L/rJphQN3+NsKnzluzhMTxKxXlAFl5uewO
5q4ssR+NJixe4Z4luFGEiPEBzSPuh5gdJg/CBeaphw8h8o3axmkOLwAkjCYCVWp9Xco9hUQqhYeF
9H7g5JzR6PnaCztCd6re0XA5S6dY8JkFeBNxJX5YcvXVz+ERHx4eMC0OdXgwoBuvpQ0u8eS/K+Xv
FJl2SpadIXjjsGlVCaoK/2q+xQOG4wwo+XqR8Qc70hGIyZgX1CDoLQarXDNjcK3L6TGHZD0pybpI
+xWzck8ZkFqwhYYUpxZF8+TkoCMK0mdlP+tQjWiJlco/kIxX44WVgwOtonA6KV0JYlOPq1EU3Q7x
qYFjiZSnN2jGxygrzovKpSfLtYkhB4jAaZJTyAJean85rhejqW/qULcjHkEoKkg1WieaGncK6x2L
1w6G97aOIIjBx+pMF3OkFQUtwo18HRHAGmLvHEmM3unOBdwwBnw5yHNOq4B8EBmzghzKhnKTuRET
QE2r/21ptRg9WS2P1sAqrgQ3wcb8v+pDCVxKWA5lwh3IRohSfgCKlgGHZfZF29+s4dvAAjmJnrUw
ECHrvxsNjEkluoom7Hv4qJjssxfGf4oqbjuNBrDCxl1JDgOZIHUeID35DXuF3iPjHMTFX70BLEJH
hQ2Ua5cAX4JUF1HoUa0FhJNUhb+Omt2gvDqoFlE5HklJgWeOlLCOL6bawqFxRX2u2XjwK8FMSug5
hUnwi04IZjh6IQ1jMerMoEkKgJYWxnBnhBH5UMMMZF4X5b0ZMOrUQ14NbFU1pVsCmgFvdukgFvEw
epfmB4Lt51Avno+FJ3SQhv3QnTDFNbAnFa5i+yiCw6A8CxRCYx1/56hvxnp0GngwPbGUi2p5hmFn
4MorPGoRdyFAuqkn6mgE0Yp9JzRQTPWYnIheNP1C18DIhgGwIbhSROaRpJ7DaXxMMu6R8y5WjlWN
vvwtMAAitXzLXD6ad7IlkhraORrH38Ir68va8VNzY8k9Eh5GXeUjwvsRgw/btHC1ITIR++M9YwhG
hQIHO/1DTaJOB6WvOzMJNoSbFe8BF6DoPwUJS80J3YhAnau9ZPJtB/EEqMXXWAVY5SnmYVRNu+uG
9xBT3tSnt7Q2ImiOyWPCsOGMLTTsNEwxwXKns7iU0JZOjnjWuIMB7xpxlBXjcy4T2CIm62S469FX
aTRX1ArAzsZ3lE3fHf4AUZGt9F5yU5wJg7I+jIPP+Qp+osqY018yAOqQ2wyzcQH1SfPWRKumX2UC
hemQHsJyiJzE5xIWIo66IENRbZnf7WB5iZB4xFtHyltq3IUOdz4spLFrSYYRfN8N2Qh+eUxbCZMI
0TVGzCGbxrDlDucFU7ahodlDCxuFy6di2Uljuk10g8OWqnFEWHTGetCDLHBK53ObN/iKDSufaNdS
raD7osdEs4PpDYxg9ApDt0r1CoFYgYW0vhGM0M3QVwYEG4GYtniJQHDm7MVwQ3izRA7VtHSS5MwJ
gk1A7BRYfliUGOGbEhC5WkWMTFI3xNk3hlM7hAxz8Dgqmwy3pgZ7IeXKgGAVoQJordPMIQgCakcD
k9sYF87CldGM6F3owcEEcl6saQjy6xjQqISUEEUTc1HgQFcrzA6thmvyjmF+PyIKcSSNQ3r+CHFD
azSeFyJGwzq0FNJd9qV0N916impk63B4FCo5DUB28SGYYpLiAjK4C9njU7gUObyzxZuPdSacZXTF
0+Ajs75l7UmgVROM0ctnBGZFtepS4k+JHpUNLiPhI3ZGLLMmUPRJxADiDSXdIPJOhD/y8aYSq3Ns
1/W8ZNonr2IDHxKAFozYJBXzPsonYaWy5xrhagSwgCY7zG9KhsoXR2z8PbPqThMo6duQTnhQP0Z+
UOnW43+MazySURSQutKJ5mqi1ATbRYRyQsncDtfaesswI+CrKciVKlXyzBmZRQORreQwGDZiz9y+
/I4UHDokGKPvhXlt4GaHF25Ki6HtRALeQWufMVzuuANGzS+9cBh8hFevJic3eAbDOZXhEUcmGwJT
SFwUI2WleGuMfwUU0FkZnQESsmxuosaVWWPGSxqiFROk5buPhE4FJQRRrv02/Yuim471svwQJbeb
Lzr/j8lN0S+UfPGrVncIeBOMC8ZDgQNDRichyC84+yiGsvjM9RKSsmgxpqGeZeRPUF5+j+pHMb/z
l+cZpy+VD3gUiI7D9D3g3ujPXQgmupmrV4YOhjlLnGOfGZlMzUglWpLwSn2JKHZw9tnEUkGTChhC
piQ8IC5WPeUpYIdeIj4HblyKWlyMkNOrmGrETg2dk/Ea6XeN1wU/i0lWuFXZiypOh+MWfxcbs5g+
xRbHiymuzY4Bts6Mj5SQYpljVz5VQ3lYxiqYNzvY42N0odtT1hOretNH+s448GKycHugcl2CNIPt
HXp+6x7SdhrRNk8w215NOD7B8XPBKrxy/CmZa1byW6H/yuG6m/ZNu7NK9gxvCGvpyvjJ5UcSa4e+
AGtPM1JgKWvl3Kmzu6r/VVl4j0JvVB70KOueLitOTulwNdWvQpcdWXwKGJvL+GT1wq3XTkp66aOP
SOd/Q7KqA4ZU13ayoCmAnpLbRP9jTpey+DX974nN3d0CWMGALtsORmAPApDLOCZzZKnphy8geyd1
6jwAsOjWZwHWMrZflv8mhJuIGBXlICR3g9214H4jxlMi4xAj+5PTr669Jsaxh9VplU8xZMzNfCdh
KjmE3EwYuHWsKhgOkNLL5E/pUF8y0cN6k0Iwp2RvuVJNu9hO5KHTNZTDTUy5P3t4L0c1ecC5pL5v
GftutXkdcZIBnEKM3fWUVRmL3o0ZLKvna6V/teJZIfsVeTcUaLNdoAf2iLEJTE74pbVrOjfF0K6O
Pyjx3AjGCVC5HSm8YJHR1mdnPjPlbQa3lY6+eDLTc63uM+0tRwdC7CwGJhPsErgtU7cSuG8FcGjY
5RCfibOoYWquE9ldMH7UHUGyAoId+lX+TxQh7HgEUSc4F+GqYv2onNX4fSWbchEzVm95Cji7MpXK
yXFmANPHnPKiY36EqWCCvMpTwl8hGzFxCN3ZLHaZxKRAtVGSrOq2gJyICeo6UDylWIfVb0Jt1i3D
EDqACYKILFEs/oZ4CLG8tHI/9BeJEQrHrdU8x+qgUTu1DF9Z6VK/bQAAGkFB1UrnwrwEMhgZCAxY
iWNkiyAWscvyTWsit9VAsziilCpyexZHnZ+C8NWJ3AfzUxOvNaTLunpTu10nP5vht8xvvnWl1cdL
5EvCsrSSvEZiTrUd0C6IYvQBnx9gD19Zob3OKE1V8Yfc9FTdh6nH0jexSich59vKvycFQviyHr2A
YWMjMp1LnCj+FHzIgdqXhPpW3gONtsQkhv8YblyqHpN1I4L1NhK46xlgYuldNH8U8zIH5Hn1NDDv
c8ie+irBuQSgO1LEcV8CjZThKsWPSn7iG+r8p/yrEWPUmZtUXmLsRv3dmnd+Tu2D177xXot0wfsi
/aJkp/Hx+0tN+ONi4A7MU/ePMHoxjeWOxACXzTsuWdWmR9UXDauF5JxTjQJAiemRSMLCWvEf0bom
3aYWt3XyPhsfaoknMdtIq1no2OHj07uqafxQzXHxKX/6h3UN6JlFgAi1JEUmhz/+mVunpok9vXgM
QH7TnQYZSckdlUsML9gWyv1cziySz4L8HT4VN4kOB7SxJSzCIAQ4WfqlFP+YrmuKiHM09B4YRymN
tKr+ZulNjL5N9d8kXTT04Y3bhT8d2rheOg7BCVVrjwSNlHUoPFho8dO3IXEGOJlhQz5sdEIFBB+7
KfxDGaqYEjyWt3oHf7bJHsFnLB+b4GTOLw2xO5sIKwtjPubyNS9PHZEzvGZ6YMRvgXDW4AB3xmvC
eL+PrnJ7F6EaE7DYMCklw4DkwM8x8fLU1VVu+u/aPOg8rfyDVGg5PUyKp5mHOdgRtEE1P+3k6UXl
rQtOgoOOtCMd42lKJB6j04/9C7AcxtDAV5H0Ew54hSWEzyYGU33cFdy6RoxKARFYj8Z/TD919TTJ
SSyxssqEfcIUjImiowxX3wC4yKzwmiE8GctnsOqAZXNYi/FwDVqi6D0Loj1KBbM6Z+ZmxO8Lp+Ph
Lg73ZEFPKePehpQEsXWj7bLuXyjvO5kpz02K30ftQ/gquPYF7UMpLyVjkfqZpm9tBVsHUxZl1TBT
oF5OQpVeE86Y8ivNzF1OGtZKePqKw4eenNOA4YElO4K0ZyjpySY0/RFP0GmRYeCmIVXtqhNbW+SA
D4RDaR1L6a+IP/QYyyfiwGdhMSFTQc1OnWTHCmylW9PuGy6NZI5g98HE184oY2gpx/hNBDEMqg1v
N0cyPmyz+r0er2X2VqrX2dhr81mMn1F5Dm9Wfs+rvxhzKT/4hrA0FMWumKqjKktOFO75PQ3edg0L
QM6QnTc3ZCqKf0hCtnn8YQXnsHgL1X5jIqET88+hNc4D48UhwNWZxU3mmw9hu28OmG7ycF+VsE9J
haW/4/T2wYJhS5jV7wxbcx6/embmtKakfIOnK8RICpYnMSQdCYWlFUpuYvZlAhLm+V8WsOP2+gej
whxbbUOd3MDAcabHAy8lBal6CZhQhuqjLW6j/9fr74ERAnvhBUJssbYptC21mgHARaj6rcx2LSVm
gzFtb7pjuBPik9n/KfjSs0I0L+dnKYwee9wuk/jZZ7uEeYIafxtMJ6trmdAHvqdcPmXxL69fFuMQ
vZC596+wGqTyVBRHbXa64jzMl2FCTA7rTzsIGD7pzU4Sv5pgL0sXcdwL1a+mXqrFGRxY8TYlz7wl
y8jqN6Up7EPAhSzVDrm1FGWjbMuiYUJuWUpMvEUq5Q+oRMCNjhpVQ61Gzy7gbRAisgVTp2ssuYJ6
up75rAWSoyFn1P/Fza/GxL7H6lMXnhrWRxakRBmD/v6W5z9KsIsZNGP/RNQQcLPQw958GkXtDNZ3
Np961NgG4Jgqgffg7wQe0km4gmWRTWheznIgy/sqLgaokJ/1kqA2fPESBdtSorF7FkkDmlAeYMIR
0/Mr/xT0ijC5iC1tb4j7uF8xkBaIrHgpwCIR2HHzijNlVfNdg3pATW9tRnXc4huLe3Xk1RahwvWr
ot2OabNLCs/uZZALJvfATPJ/4LYxf6qK1xSCW2UdX+49hqUsAhmx7mkh1XWE+4hBOijNEHoV/WSE
j7n71xR430HZ0tn8nMNI5d2oddHEuR1wIT7HpFcDKQKiinoIuz0+55x806eKDrqx+M0Kn8l6+O1n
ERleode2LCHcXjpe3NB7yBwtJUQa4jalAZNZnR0COUeYX+HT1XT+joLvR8pmN0p/SAeodd0L539V
hEKUX8RExBuhOGUl9CxjpQ+CZyT6TaWgLSBbGVXkDeTyqIXp1AkTsFDe1vjraiymjnuwKik9BQKT
h8CTkbIwdlhZvonjPYoS2iO9he79MYlvNVCSSCSFSYgO82GtuHip+qkspoPiW5S3zH6paKq7Ut3r
6BwrZ5URnN8ou7Ax3QxUU7csHD0xMHwLAhVQ/L0xjijfUCAAzRho3UEn6JIBvXsPZb5urJiUtkgE
3czfg9MiNm9w30dYEQK5juxLGX112ZZux82SLtLhlJxp1o1GeGqRB8DlKl2Kgv3qK5Y+tfy340rv
nhZ58speLo/LIqla8r680NiPxoeAN1DmKXCWcExIwYU8YdFFk3ED0KAN9YrkWEfkzyFBAS6P4gNf
kSCmjAk3dG/1FiB9UC64J2lAc4QTQPg0F2yKAB0gewf8Cin8ti3e1OnSTYh5tzmsqwyUG8+WL5g/
XUEVAt8BTciPVkdoHwMnxsAIOIejpp3OXX6eyN7jyk1Jo12F/sWKASo2ebMKOgQuu1xgCE6GxhH3
avIo+Z2YA5biuhNWfrVtm0PJ8VP/LI2ZliLzYNfw5Iz0j2AflhqFMCMFycWqqKalRBqFI2C/n0ih
mj76yR3692TCz2hR3JjfcnSQycvMeobwCCUl0N4OvoCS/pFSYhv1T9YxfyaCC8AuxX5JuDE5xhoP
B7aqPcEHRINZNPDSV751lIe9Vb7m9ls3z1b1MoB1AJX19Dsu72mBRLtD9EFcLB93OWYUcCdlkN0E
5WCpfQzJoS7pC+5V8B2md0vby9aRt1nm+7a5Bdg3JptG/ifWmKKHdoXn77ToWAecu3grYf0jCysF
8n22Z+wxWMe8ORjTJqXoBoDFCBgpPfAx7TsSuLOPmRh6v3in3hdCDW4m0rWVHmTS0wI/rWTXws+4
wsIhEZc5izFvRazR4s3I/qw9HNbIKqpwUlHeQZDCdjVDxZXXgewtYyBh+cy9ecd3U/aZ5B8tEfcb
fHUJOXBThRhWdE0ulTIYLD8Eb2/cYhUsoRnDwTXBq4ABxFFCKU0OG88MLj9UHES18YFPSm8Dkzeu
nQ40XiQ5wFEiZ/zimXCnhGi3WBB0XjIaAq9IOQq8sjlUwS1MKCx247yB1T09AMz8H2piWGT94AK2
Q7AgZZJswoQt6FnZf5/FdAR8TmDYwdKGNY7sanayaRVKx7g9NOZzju9sHZYonTcDSr4wpEpWWMwV
EZjPmHYMbWZeEEnuMeojI0GLN6pJH+sAsUwPQJ0MidY1eTHInb9H8EtGU9pNbnezvkdczV9TyjRT
h2haQT8HrTO2LDYQUNPfcX037HDDLeMtxVvFXQcY94KO1jNqUBf4nZfNYKhDEknWY7/PKmL3XDTE
ZGNNEuDkKmm8xe9IuRnjubUuqX9hUtrW2AuxEvh24bPEPCqkMaiX5mAb4h6rtd9SypxY/WilK18z
Ix0W3LE86f6uq4/AiM5/qaibkFBfVBYI5ZZ8VwJ01kwouKEgnzXzxQxuUnMQDNB1l54yZULiKl8D
Aaa9RxRdWuzq9hu3TTsglwghTrLqyiPP991SV5KBMZnLOYGLHrW/j6MmIRwgNvDtaWuytR+48pJt
6A7Ciu/eYFNGxaFwEEF0ZLLjqC96VcLLeZr8Od4rNZTw58POcqZmh8VEj6kjo4oJo1CQKVduvYbz
yYDHiFScmsidHsUniI7fOdbkIfoMrK0ye75JQrWt4quL+t3OtvM6eDbYMmaILTazgfqaSEYuLuhN
bvJbYFtKOS+/5Wz9BcnYQL1pn7xCZqhq7QJ+izgZCR6XQgOl3W5vSJRkfDcxvkUSg1kPTc0rpWmA
ItGzyPaKsCbuVkIM/dYpHpgWGoQWFZu/bi2HFAT+vMDJSu/R2cFdfYcjPhyyCVIU6Q0nf8ClzQOj
NcJNU24XM7NozTlnIFfEoHR4mpQCzLUI+v0ki46NOJMzjS2aI2YUUG5CwtpHFx+IDptqZPArnHOW
NGht+SQ+ZCl8ck3bVIlZcPpkW6ckcjuVuUY8voSnYdqJCTZ+Vxs1PFcqnOBbgUbYXwche2iTRjuK
TRJ9qS2idjP2Lj4xWN9UuLVjp/B/LlNwA4esky0+tGyShMo1P1PGCyQlqwSXOhJNPDYX2aLiwhuR
DZwLXuTb0jcdMNu8/Q5HLM25bbwBLrcJy8MuSQOukYYxqHAE1LzMeHMEgBsAbZqn5uLvQaf3vPji
0jFgrrwoWmkqXH38nddMLURs11Z9gKjQcVK6ro8Y8T8nWrnpFqL5adA8U2Cuy+z51kvr8I/RPaP6
Sl/LyKIJfS/SoxZdZOMhdZ+SduHnoM82oWB3ByykBlzpLzrMadMjCz5hrPWNVRx4rYbKllL0H6zu
lDcO+I3EW/YqEYY4reW2ns5Sgm/letZoMta1Thbrth6ftX8CaxMip5kOHNRj7lmVozzH9fhFHeEM
eB0Ao33CDPK6Byim6tu65HDOID2KGGCtqk+uBLyBLJOZ8paZA88hLC9cFVpx6/Tj0NwJiosJCtMx
d+dE3024vMdr84djjI9sMORnvg/EsdKyAyK2KDl29T6DovxL5M0vWjTpBThtQjU0saClb9n48y3y
l2dQEl7YbGV/R3gSceRds2yAvFjT1vV5DO4EFmJ8+y1GjIhc1dfcfafGB4SGOt3VswddAecvsd2p
5adOF0IvT+vkIfIdqo1f78wK97091QrblJEseGcJ10s9DXuyjUcCO2ava9coIeCntOI2Bn9rMHvZ
pZgxWWfg9RCJ89u9ujfvxoA6agWtmCkMXHUQTBOWb3dgjM1N0zDSIrVkTSgLoXFwq0GXObrGr0QG
d+Nm+NCIiBmkWxA84+mopbuo87L00HeH4Dd75Dif6Ss6CH9CjeN8ykj2LdJ8/2T4RwcSd4zuJgpI
rPYcDsob2iPWK25g4InNpk82snzgbuQ4yBsg+lUrr3nNnBox2l5gMu7JdsFiWefy7ArkjMjgsI71
55Xf/boMNmG87zFWpaxH3wt6UK61LUK8DSuxXg/3CSB65UUvKmORQRJehoDSCGE5G+h4r+XJ0770
3/CPWQhlNeUev0yKJeUo/+Tv5WEUn81vc2nOw4O+fLpTLcsiKYU2vDYSOoof9ECw2wAVXuzK4i7+
BK/pgOQatiADzlW6y9fIQJnkVfvyH4QPKNBLfSFSce+GH8Zc/OifDDpGcpwxQ/8sj/Ie3avbFcvn
iS4U9IfoExOBQPdQbplO3KxQ+57v/P3/YPOYos1nYkDU/wuRlN447vnxaM/YiZg2a8h5uYh9F8yp
+anDX5V5Nqsg86zUk9bqXcCw64NrpP6Or1HFIWmL7774Xjfckc70wBeT/Dn/zmuDL6ZJm1zchcEq
xiq3c2mAyUNTs62BBWgAv9DlRXVAcAk2DO4yaiI0zbfpQCDdZPRrSOtHJ3txrgiZ20zvOhcPxtEA
lVhrUaUtlY+P2BLh0wd8R407h+dt2Kj8jPG/2q9aw4gJ8NxqEQNzHuJ6Sl+wHQnL5p6EdcwwkKKM
SEqyGhSXcQ+S24H6c6VxB4AgLWejbK34Z/kvYiZJ2YUJD38hbioQLG3tC8+0vZm7TIvinabZk1vb
3Njy/aW65mM+aUcY6fFGflH0WtdpH/xIxto4UJR9ANLg1wJiHX+Pa+HCbyggh5ap2wSu1X/BQISW
Y1hOpTkDpK9ldrlrWldd0k/5FafgEo8eCbkA4PwBeXNgPq7OUbuM5TeMFBoG7bivAIMRixMcY47W
hfdwlOsPCBDMgjvONPS8yg23B/pzHFxinh6CqWGd73EOtPwDps4aMob0rjMjY5X+NtQS+/GP8TzR
8vyd0JfKGyMELDFJUJf35mZ6r7ATBMGjcADHL2y6fOGNZzvTVnwrsBr/sofxre7rnX/mmG89Uje8
fC38ToYNpP9XNZ55j3i+O7zUHesh/VISUJmiq2Ymw/ciBYdGpyMhDedxG+mNsQGGnXMSH53+D/tp
xlX8K0g4+SztSf2g+qXiS9hF3ZOvaHFTlbZOIDL2xTiGLAb7CJpQPaJTjHknSMILKiTXPPMz9DO0
r3JnxcyV3TkGF7RxlrClJ3ECrCsIRO0pM4ntssc3+WBcGRcljwqEWbfph/CxgTEjZ3a3FDYLhHSs
8Zi1m/elnHNGjGVSD384H2MzstwRFT3lA6swlL3lwP6eHiwMafTontM3vgec4+Qf9Zug7mbirtif
gV38I3lFqXB13TafrCmQwoBD6TexlmdOBWF8zWvNg/wOqLUi427dO5QjPHX/1GxML7VssETnb/Zw
IHGZgP2BnL9o0Lmkf4ZL7yjr+i0mw7n64VVukr/OMRm1xjbEKozXQKEO1Yvnqh2R/q1j+w/e+bb/
xCIHJdOCLK31lfiBwzjotdfe2m8OTsjfC6mcvBSABQdfEVv4B+A58QJy24TGuJUARvBLR6bnNPGa
Djp8Lw36PyeXNypmvUSGfYjn9F2IHS2zxct4o6blvRr76JR5GXPi0kE5rvBW/80/BhsUzQ7kiksB
vHmEQfUR2EhS9sYxYL7iqFvzE7P1d2xIp5i9yyJRt+0GWuABEHF0TMPDEfhkbjHVcPKDca9fwir5
0S7huvDirfGRu2DOayJwo/XjrF+RmtvGie6kHm+xum4I0MabVT2ieYICuwm8M9EjzLhWWulGX+on
e7x9RyTJ7CpsT8YJ6rUIT3Otu8qN710PB42RUQ/ZmmwBT+fYOvdfHEigTPNNujWD3X0kl+7CUUBJ
L+JXg8DdwFYcqpg9ix58QWZI5RvrI2EC6jvMagz81hx2JgwNC0m+DdIQnupTegrfOOQ4WkZ2HT4h
/yKwma11ZN9jtB066r351S06MBs3Yo6c+q8imgyPnv+RdF7LjSNJFP0iRMCbVxIgCXojUqReEKKk
hvceX78HsxG7HbvT02oKQlVlZd577n8b6DQu1c/mzlyGV5cbxvDflll+sELYTnj60KJgzmZnqCiM
f1IUE4fwmG+Fq/zqMWgKC9hUfBoY0fxgGYYDPZtVl+TZ0B+aUVfcz4tLwxv0BnnIU8RzDQsyt5GB
2czT8x+oByzsInO7zxRONy8U5dai/Kdvux1VtvzLZY37GxMu4a99srbGE99G9CgCCihKB5svmT5l
HCe0ER/JQ7ukT7Iub/QyyN/lmF5Ia/02DnODg0cdJGSZoHtYMj3KkoX6wxdG7V7QlqgcWjct/ckF
YvOe2dzWP2uP6Kt18XH89G7whb6vfdtwo/aA3wxqHv7jTE5yNO7lE/QQ3mSgwD/mLXFkG9EJosZD
9okiFkfDwz9brrE37/rduwYbNhETRcBW26KwbH8GZ9xRl4QnY618KevUjo7N0tpXP/R/p1f0V6xB
Smx7QqOZiV6kr+7TOJonrDV785q7FpWt8EHRm7jRXrMVR3olhzxkLsYa0oAx/URH6wNimn6P+RLh
O0ZCwQ1zZyAwQyO/suzppn6JX7A6l0CEjih9nx24gXGtXv/h0FsyjjSvrVtsOScg6eNhshUoI4vj
sMyfbDnVP+qh9lN6TS/NHTfMgWzfNZa86ogOpsuZzgwj70PlsNCPqO6WNOYXTLfhfDjij3XpV/JJ
vClHVbHlX16r4Yp/Zg/bwQ4W6rXfSUvjIq6Ui8T3cBPP8TKwyUdagp3bfpCDtTScbnnU1sHDQCS9
BVe3ij6v7Kk/4pa2qm0thUe3HLZiuxi2oet/1LbDQf3xzfiAjzp/mNjlxsL45uGvs0/CQ1bDrtqw
ScAJ4neyHZvfciDlc8mLKzxURAg3a//tn+/eEZmlndMas+tXuubSYssXa37NuRquRbdZOMH2qJ7g
3fA28Mz0KzIcWz5cqKDQ9G3TPX2M93TBorbkxrhQL43tpsu/5DP/IS5sqSwJWF5SjG6uAbGs8Xo9
/wl6Mae/+qWeVbtyouN5Hazoqz3NE/PV4z8mHZfcRadyMq7ZDsNpimVjke8544MH991wmezQrzpI
1Zc471ZkWyy8hWX39gbx6rncbYrFfurs/tXsYqc40wu32xWvFB3jBbsipwrF+RbukIPQ5IXBzfn8
5k574TxUFwzS7Ng16efyqRhtOmB41u2/D8PhTEQeI+w5jPDmLaRfIPzPdvnLS+J05lL513NQsLPQ
yikjWz5rjrevdi11FSTpo78fLpnnDBfV/psYUF5PwypzzW22GtycfdHc88S+6FGZ3ALZGQ7mLf+N
Xf3lrcI9vQgKiI0Fz2b+/YJIJw4B6Tinq+uLY/BXfL2UtbUGlZYsyN5ZKUfL8ZQFJqp1jHqbYuTA
wHOJCgd/+hXlv3kGOqmvywM5T894cfkn74g79hxOriXLm14gS1//Zd9xdTu4nRCZ28PJ2pdOubhO
wFpoE18pCui/PTC1p8f2rhwoJfyz8WV+pAd/IzjSUfsirBdqMF3fL+sgPrWvZiMcsSPdE1c8xo/y
u/9nPOtjf2iIhFJdlHjG0VtNIMsW3HRO4qsj+hooZIjE+2hCKAXmupDexI2CojmgLKGxa0+80iGP
MF13JAotuWUvExd6+XVeXZ/mQlsXjrfiwzZv6YoYbsXN6iDdAmwCv09jQR6kzYORjk3CYgPivBkW
b8QmJv4Q1oGC8vhIv8oef6kcxPNcPpy4niGSOem3mZJ+YMq79I4UYqfoMWy9jWrXNr3duQdB8JGt
km7DOwKUYKF+MGN36h/ia1z0D4ubZS+jY2lPRxwAxqKBYLJone5prs3zm1rcIZTdId3MVpbj6nM6
ppGNskv+RYi5F08aL2m1A6a41E/kXFuUxwuJHO/FOXsLDz4Hl4F2xQszVOwsSDSI+QBvW9v0Cs+v
9unvRZfjYiFfgdpvxNX8ilS4Cv/Cu/+FR++SP2g1oKXj3ZPd8kdkcksFw3yRTUC89oujduGa+6lu
GodzOVyOr5+f5PFpouThS+U/YCwl9ohwGd6veKg2oPoE1pjyb94+rW+ah4ENlOtA4c3PsV1NR93G
M0D+1lyfvZ/CpmdD4brNzpGz4ikgINWrrvfLmGJ4N0x1HPPSrj0bZ6j88tyQQma6wAnCcy6tP/0z
LY9FueGwo5I5pgvmSxv9iIaThcOLc8lgxdvqGS++dDWOHGKbdE0hkze27gpXEJK0AJfFv4DI+8XN
cG+UAQy/bP03fU5Xc4/Jky5i948uJP2BJc1Jt9njy9szZLVRSTtsrVNCOeRYLoW9S0vHprCnIJlL
WupsznaNw0Gw4zeBD4sbaLcn39lyY/1aLqO3X32vuiTS86ps0TzMf7Rbti/t2tKcW0LmcGRq62RJ
44RVf8axUeyIrdlHzvx7/j/NPTJfccb0FNfbEAIq9Q7r2mV+Ni5YP8qxSHHlMA7mB6IcO6qZT3/L
GqEg7/FGEpB5IgGn5lr7gWj5WsHOdZnyHyVyufehavtrFT0qDdypWBbcxtzyI9rOw+pspZznET5H
Nj7sE3re+HOc5b+LcUN76u9O7gTakSVXROesKzbDW04yJuZcHvtFbuM/WKpnl4J9Kf4ad3PPQUln
jNeX93uLJ2+dPdJVdC0cBL4EBi/DlX6KnObVRQt/OV24WVyqNdnl3lWYpXIynLef6do5wt1ncXG0
j2f5DAv8MZ/U2gWDab7of9QbS3mD2J1agdJqrfxON2HP6sPkcKFOjahlPuVivijXL/0jeuuv4DSP
HX0OTOM62KorXXOK+MYeaXac9X3xOZ6tb/HEEIFPCVliJaybrXjjwYsnBku8z/w90oWKLtzXP9lG
X2yDA9/F/RNK6E61m+2wbRZnBICrP2LYbfXEdtI53SG3DSLoSCldfLcr3mT5JrjgvI7ZYf5bzKfB
Q4jeykG0GUGoPzUH4Sba0Af4r3nA3nWqnOwhnhiKveWPdMkKtdVL6wCrkY7tyvoSuHtumXLu+qe8
ivkg0zxIoE3U7q0D1d6Biko4aFs8aj/z4ze+ZLpF+K5PjA/qvXrSDhOxm0s0h66xRgfA+XcdaS+B
4Y3D3fjLm7noN/2Kh72kxlm062vDuZ9Uq/nqhSLhGF0Qky/OwZurcuq2Z6DuZyjP/ebYOMadQiFy
hD9lTXTOEs3zxmRUzbWDukNlrdoMe9hVwTWae/XsuzDbj95GeFCEJ2vab89kN6PS5jkcKkGbsvtO
ZWCtdX4OYb8L9/meEjt/Jm9us1tpKW2Rreyt+SZ0FG9MVjQHORKzt9X4Gy6LnO5Pqw/Rvo+sa6k7
SswCSIUSzN4mBvVHv5oBiOojvAqK1GCIGQ6YPdAzdwMNX1MlCToKX+MImquqosaWesNtTLgQod6Q
EaXXLsmLzPugA5nG3DsHPzhOYXswtAFxjgiFPfXEU4Av2c9FyulqEk/o7ady2JsRvYdWjL8KxZpO
//+l/ZOzQNpNQR/hWhhPuHv+AisF+mXyi1XUkk2KGTcdjX0vDUDxdqWBv4R7tK2HVb43vVloE0W7
BPbrMu075j9K8UjEvFurUVzuiUPMXfwEoH5CbYf3eZiIMBXqzh50Td0pKneVsESyEMiGD70eSbrU
6iIGRGQhUmOO68QECDakBLFWNOYSRBdw9/FpexY/CUv2VlqNzy0wxA6DNf7U//5XpXT/DCPpd2op
efuw+vLU7K8L4gCIIOV4W2purshstIYSrsqR3ldtZfrOVM5tPfq7toY8tDAIHLNN1OlLU/ewfdVD
dc0rIwaKPGn7QTooCeaK3tI/u8k0sCAxnzGsGqgvU6aCz3LGT02o9COUhurXK6q7ofbVI80YD+Wx
8S4nVaYxJ9Da7oaeTaCaeluKk2JXd7QnRYO50pR2jFfEXVDl6xHE/nIm8DG9CUrukEw2/UoTt0Oh
IGic8QpdJrh6n3COyw2nisQXzIOxtAVf6NdDQ2ivHo2IE3GumL5m8a3rRCfEi964x962K5DpVG9W
hySq2jHyyhidMdEpVU67yjCMl1c3PkWkssRPcsWnSTOyIalBEzHVNy1erVww1Yuk9ODrdG2lq9no
ECE2bQyR992HZKq3aBSN0XwM0QicTyr3qi8QnTOds8qDklQgZ1D84DrOzP//filj71VnSM9VBA+4
jAgEKIykcnWyaf282uJ+grMx/54EEMiv4nIdmEHCPFrkKtQxTwXIsoduzRV9wrxjxQzIIlSd1ty4
TCqqXip2CChOVgaeW/jp0SxRmLHJq1KwM+c/6IviqQjJCREQDNQSut95Zf33S1GwGsGOoE9Suhil
P6NlTe0lemsF+T0dgbnz4ao30gE7FDchyRtXSWvV9GpiqKCeRHvLZ8TW5M+mVttzCHRxpSp0VMIq
I84ulv9q3jocZjJTXimgTrVoWxC+bJwUY44VABBX1XcffUY6FOEOHomOvPzBO8yQ1wqhusS+8Bwi
Yz0IufQhRkeS4Bj9U6SJKLuOiLiDQt6YsK4R++AWImR+7tI33nrORSmaXnrWYxe4pFdFTiea5TbQ
aaybBfYQ7H7mUdWhNgnzH6iCZqcqPVWfUkUAweLEKQdji/+9wJBuEBJc5ilzg+GzFpFgDF7b7iaP
RJMoSSET9NiMSAM0D7pJBHAsR8IhKcKznuX1uaw0ba/XATNkLDah1KCc1ZmuKDA48CVF/1JZ6Jdi
3UQ7NcaTP0yJiViE3VaNCU8rlAhNDuFAUqGJOyW00v1Y5d+CUl7Tih5vlRKWJ/vDKSC7FulPcuo6
ZtuGotOqiGa2pBLuFUG+ejkjDk9GJVKhstyRI2bQMcpJV9hP1g6x8pRZCeTDONyn8z9UFE7IJtNR
XbJliiGJlkMWPjMPBXcu9TB7539UoS5GDdVGqq0PAYGLQXVPB7Pbwiz6akUWdqAI07YK2w8hqINz
16NdC+rkGgdKcK78MDxnw2jtWxFdkRbjWIBtGlRKcwOwPWzIf70MsvwAEYAb2vcvhmTh8hzdpKUb
zGnEpTVGXSXYrcEPp+ynFyT7z9ATg0ssYWspPIRZkklOmTpni3WGCnoyCR6cd4ILHX+84MJqN0MP
cgT5Jo92O6ZGhemR2XdYaOT6jvMAJ2/QhbbhWlb5IRZ4DJHynP77ZSJ/xO288U56U3oyJbhbYBR3
VamxU8cjSlq1a6gROsw4aT384EWO3KklkLdP4g8v4EQkb7T9GZOOMlyWsOjLlcO7EWrh1vQnhBiP
RkuqE8YYAqQFGjoDqEhQjgzOwuCaoEqUCyHHyYIHV5M+OI3A0kQwQmJGQHC+VqWUkuQUamszb41t
r47/JPbGa2RO/qYZXVJWVl0BixtrK/KDsH0k5gOv62A6wJfoywXLMn0W2Xcxxw3DLhejbViBgKCj
fFABd+b3OHOVkA6HDKctrJ9NI87Nurg5wy3t8DCCHa8gw3O+QES/SqRHBKtojn29Ae2MsVzSQGek
F8cHQicKmeNwo6R7y3MhenXKOdKWMifHgNxakFYExQV0jt69wvJ7t2gSEJYz6FkYv60BVX7NslCV
9cAY3WR0pzcPoOD8CG4o8VDISUx9GLsgXQSTeioRsNFxT8c3asZgrQg/pFfToe/Ha9Zt0k/DZ46y
k4izEaPK8aL2BeLNlrjDSUjo82p0+/pfoBu27HFka/Arp2Q5BL49WPWJYGvsCEhoGEKz8lBd6CvT
jM9K4q21pFlJjbiWfuMEMHJe7Rs5PVga7l+xfA6wG0h7INUdtqtYu0ahNoihlVvViIhVeRm15lx4
zJagCv2WjTV3pDVMCmQFwUFbCH3omqbH4IuYz1C6yVW2rQlh6DUmxLKFZyuKjoMIr3k0tjNvQNRK
OjQ996u2LWjtduqf0LlN1pyStIQKda/Hq9h5zmyT0KYnDfWRvtr47tpXo3xmCeYXzBJ1+FExJrX+
dOPYcP0JmJmv8Vyq2SYWeAZScBkp85qivAEVlhC4CQBqGurfsWUOD3ONlA1cmZc6oI1foFkr7mLf
3suMcX3drAwhJW6ILdbKcjtBEKRFBI33hzpv11mPEiwnPq3SlxGT5UyV4a+1iH0CR0yr36gn2oYS
XjS9z866JezZKVutGQNkZVppIYaTKN/QOgWU04KgvDxZgr2fa4Bvu1Wha7u8vfjoFJi9m/JeRc/k
B+tMEgG03TLSNhSuU7P7MUoxrrgUJAw7w77A1l+RMgV/uP6uamqEezQ5IZ6p5px7O5Khu+Cg+y8k
yfK4qnXeINywa7T/MdnKwTH7SuJzNFw00JJ6O9j/SErD9IPUEWgN1lrjJcvfgDm2iubvzLJDIoyo
zjI3fSs80xBcFCIwXm7RoDEALdbAgxxC0bGar8oclyEKEI0no0tv6I92LL5VFr0q3U0EMsCUUAHW
dKQkLL/LBlev8u0TyTtp8sokFBxCL9kApek/tK5b9wH+MtGugPqAOsDByDgdozKzxXoFyoRyWeY7
lXFkXDqCDlDxaQnNYhjnNCBnE2DPaFSTeaO2hKiKTNd1pKAelxqYRx8BuEJ8WW7alt+WVF4EnWge
RPCt1TuK362oOum/4BMqzpVxzzFYGuKfrtRn0uLXuqVeLCrJxv/xfG7qSLGzUUTGhHnUI0okW9U5
jztTVmmm7GHT4jKkS9L98jKaGjbIL3NuSQaol0nLM//lwYlfdYdjeTlxRyX8r5WhZkVfffVuYQJk
Ker+9KxGFzlOzzF9ZOzj0rDy+FwhWCGPtt0UL4kjWE5wcRV2MYtRo3GTZLqppeRGVe8QyWhDzfmK
y1uIWiEboRsNP17WOOGgLlMFngG7c4ZRQiIXV/5uY2TJzOIp71HpHY3wAVO9aF4UNYn3p9CSjAg7
R6zmfQ8sN5xDk6uGpF6C9PaAtl397AgQiscJxnypQFhozJl/MotKEehhHBlRK+rkKygRxHFRwYO1
moanJH8qPmfx9J5ISqJXhx299fc67z4rbmhfgvXnyRuBgxdYv1gh5ZRplPQ/GlHP5mPE41g4mUog
NQKH6rNVXGTc+IRzZ2L/7TA5eEDLdxFLP0HSkA9YdJmg+1t0MRICd8NNmn31yC4tEenGthu7RUEL
O6AlS4CB8g8Rr0n4aU+sFo8y1qMbF9gtRVFx4xTGJrElH2sGa8cHKDdBx533MIy0Q9tN1930sKTM
eBoCJj0GyHB5GVln5ncvrYvikBafefvn8+RzbVsbPiqibsXFZURGzo24QGPL8gqZ1gXxO1I+RSBr
2nx+yJ/5eB1axN3Swqft4keoC4D4TelKkri9XK32leU4veeHQt5iimbCeugBPkj8g2jVtiM+BQRo
gEsyHGez+5JtwDMuYbHteHsV7rlFVVKARMhAX3H5WZRfJQpdn9yBkU/qCU+R9FRm8IMAPaX32Cz/
GraPiVwSSOb8/UimjexuDlcRfyV5RgOeO0UhhwUYnyXdxPgQa2v8lb3FZJL/U9zYM00M/9VJ1LdZ
Z+fNrmIsDrWPQBkIyHRE4tKWqHTHmlS4Q2b5DDN/0/4v734767fVL6L+0TC8j2bXhLgMaaUxkgpP
2rwgp2sp3cUkgY/Mdpi5FmGAw0cafagi8Uwc07B8Jw9oMnYVlgc1t6vqHyr9+fzHaj6GDFcFVrbO
+iehO0q9WaGkxFvGr2Nh/wbRMRJ3TXuoOY4lXrJDqq7lGim2/Kl2P2H3m2XflXI0+cGpRwNVTcDE
L8NkiqItI4XIf4G0AHTFyiILDnC9ccnxYmCVQs+jSTtZXaNN6gneKrqNyBFqiJDkWrvREXzvjFLb
SvFOHjs7SuNV/Y4ZSMvKdzTLFDkNa09Z5eopya9itR6ytTVuZAVL3UrtdxxKKTZNC5spV/WFTMOb
/q4RwoEz0RwidzD6l0y/Y3bGj0CSFFYW2lM8qw58MzsINEeD1K1rZMCxxjDMGxo6erzMpFUIDW1R
5mtwx0t8lVZ/ibVTNxzynnIgRPda3yYG7rsUNATAZPoDgMNaV4JuD55RDT4qi34+XOhOwAsyEn6Z
Iq1PYdZB1hS3CXr1AXct3KYQE0bW31Rj5rPh+GN7wxs/ohUgnUAQ90HwIHqhsa5+8lfx/qtouywc
PEN5SLO/VnyZfn2opH8i/Awp3FfItIufbjyLNHLA9kgFVsJfuf6Dzo1/5FmI/9QBqDgOKmFt4YDr
qeHy5k9JACn4NvXUKDzhpAEBTTZI4zoaiCbukIrbcQSEgRPJ/FDU25iuLDil46lrv2mNTN8IgjAF
iszTvV1JP64TSOPrQDnMa4+qO+JtnrpLGl8EP+RHRl+1fxRceRDFNAV7C2pOLELsC2l1a5GTNbx1
tlzw7fgR658BiVPG+5q5mE56QYEoj9Kunwnu/iU3f1VceRnlZn5q0/sYXaF3VMA+AwAfmyH/rrnH
BEntjPK3VMRHlZlXd7D6DUHmnbKLPdfKd4U/EDFdIs/+npIt5mUhvwosLMjkZnhqVDbVqD0r9NMD
VUETVri6jFU5+NMw+COtaPeBfAm9rYCXr96WoINCz99E2Nu0KVvALqTb2A+cqLyRU0RYNwMT3Oks
5okYwSF8aMKfl1xKhFojhhKJDyBuBP6ox5cqUe9MXo2d7opmdTL3qfVBAL2Tef8C2aQp92UgsWzL
G1pHiQGSJ+zq6GOw/qyKqoRNx5qKjZEglFKZWLGh53CIqnAfE4jd2JP3J2tfVocW0njp7UMg7CQK
ORXFbwFJMU7O3HppFMq++IY8v+kh67XdP4tNIfwxCUYOznxgCGfG7P8nAxlW70KSbgmakJouvDY8
zekeZfcRZUZOqiBJnE5gUg9z1srkb+rAO4nJ8AT8mJBr1G5WBf0O6XU2lft8RsEtqchEqXUm+n8G
eUL+sq+PFm1xfU6pPcG2ReFk2aMAxA8RrR+cFCbiMaO8/mCUX318mIn3FiBxxfMcqdsN3k+GnVoR
Llp6EiLIZOHeByAveNlKzrbw+UDzI/U2m7uGDSaRf3XxMI4nH16zj9gAq1LrEqBSfiL01QabQmRk
JeGcpc4N2HkbnqBHxRdEb4nz3VMYD1OTGPrZoNWI2uKzyv1rMo5/FbAgmmY/XahdBXWc945/RXaX
+cOyKl4C6yoOuA1LQyBjHLZI8VlStY6UuKZIAsAq4W+DTcK9I+eBKBefql7eTpIrCy24EwhZA8Nr
yP4qEqhS+o7yDwMSfHqiqYEjBZYlO2TD2C/gqlkQhDBqlU1EGlEeSLcd9qFaCz4sHdV3vyfbWelf
VuTIISgYiqeDkt7AV0TBptW+Uo6PwLc2Rs3f6JPNyMh+eCmmo0zrku+s6TYeOzXWEiS4LRcomj6J
f5WJ5JgJO6LIkpIUrlekh1SDLUMspMne8+33XBpgAKcDRob8s+s+O/nIK9AoRzE8BSjzJ7xmGnfx
HNFh5I8bNmE7QLqudRdiaVoBPO2p77iebiLLERnxdcg19BFRETjxfh1xYSAgQd+LymFO/cGxjC3u
jEcTRD7XxVj+Ht8YsoghtKJt7gFjKTeV1y9mhoeAlLmu0DxhcxZ5W1LyNfyjRW+wSTdIp+VwLwQf
ogJzABYFXqe1qR4M4Wc0X1586WnBZE+RTq7lVOk2mJyBGUmxasizbk4FDSNtkyLOKbnKrALWUwD8
g3MNSRuBrmb3jBVnIOagjE4mN9aRephevqMOb4nP7n23AOJxM+a8okQt1ckhkJ5BRwVMyPqyLIhJ
diPwx1H4CAyCan6q8EvHZCcERxHjhmQeqH1UvJa4JIe93D785jxXxwY6kXQ/cc8wJ4XXHRsX/20R
HJu8V1QQJuIK6yr3exlbSs8n6jJmOgFsbuqwlP1abRkEgTyBoLMcpJs/XhugBGbnM7XwsfZE9txV
DazFZGLnYI2KYbmkabYlNiLxtj6eMG08E0wbtB/BfMKbmCk46grpTxdozxcYO4iOlz4kRBl9951z
TiUM54FfL+iY2oDa2Q01IiDqdYeF0qy/A594QGRBs4ycmrX5V4kPC15zTAvKgiFpILSrROhZQUre
NlN07Bl19pAPsvek8ziXveNMh0CuGOBC7TWU55R2CSIEjw9fMXUxIRL0qJOlc088ALlwMfFktla/
gfuNJjKEZEu4QhYfhZBtNLKl8itQjlrwVSf/8vmgBw7U8TCEKAN19TXWNdsd/e7sHsmfmv8gTEqS
e6irRy20p+pkzur09he/pV124bGre2esbnq94wtbbNEy74xi7DvNYm9E/gxnCFdojIYTXHt9mQZ7
oo+aPMrhN4W23a2kuqfARTIM1bfipsWzisle72TR6Qz/oHFx0w0iwCgiQgLjc2YtE+Qn/pqY1qsS
4VCfS7MY3QpkrVqcnBEpHmRvkgRIhmPsThPb9grTqfm+fCrb0Ftq3Ml6dsAqvZa7Ms7oueXu/FqX
lGAG58TYZyvSIDMoBx5fvhm3ekmODpKS6gfrg2hsw+FXZLZkDj/BKO9lYL1JgTZD245MJbNDI+9G
KwMF/jdmz0TDjMl02JDWPlxeDePNwJCgAyFs/SvCdZWeSJr/rjlvlPLpoWsxNnCGuwxySkuGBvt1
KqwMYhTJtRxKNAr5XsORMHLNjUgEW0ojSBGaNljtU2AA+ZTb3ZBSwt2rwYOx5lM9cd+s8HjRlN+N
w29Wf8GwWmqWsDVig/AimjB56niWhjWELo2yka0K7BtuGg7QArV2ED188OvNKZxncv2rrVH+CVcf
RFRTfsW4BnpyC1H9soSNix6ehnw/4dsgX29kmzJDxv/hT4VHu/v1jFeQ7wsDGgUWrosV/fSomFPK
HB02yyFJvyOa5WwuPR5Hy8Le8GcYpy6oKX2/ZJFOLLAGsbpQU0Y1bZ+DYqjI3ruXlxSrBHfxRCRU
jaMixI/QRF9q+S7zz8z6SypkXh7dhDmoyWAwHhTM0Sm5JvNvEB8p971WpT9oXRuLm+kFzmGo3Uvt
BOiFVl5Y7aT8YkIW13R6cZdQqp3UuskoaOLNaN7UTibs3gREMDNstoJyHjmgNC74XGvlHOah9dfr
0yKKyRBzO3AP3VfVnULji3nUohSvFoDIWlr64r4pVgh1QEt5VyW9pt0jjZ9x/1O3vwNzLhV/vKIF
dkMDpWdJMrHlTKcCTP6G5Ns3Xl19MqI30cwwbb4a+ZgUB5F6P4gxjkzCWvAZ9dMyaqPPxFzrHX1p
mkhVLjsDjsXmWmpUdLRLWSZ8O9PsJcSm42k7YqW1+bFFfJ10XMwlksLzDtEMWZyMEcZrr6OqRX79
YKdP2b4UPkSS4P8ChuWBI4iHk65A0NgxSRSt14SkW+lx9XUwEGAJmMqq8Ggh05KirkaXRa7oMlCP
HpbkxP/tS/iM6NmCTwnNuxqvvdFbMWzeyk1IMHW7IapOwgNRJ44u5G4V0KElmdlgLxRRw2T8ZHwu
SiF9s4SHp2K4rVj8Bse0PAJhnLvDcndRPePoQ/VStHdPgzKuUApH4r005YMS4F+jKVnQzu6IfKxo
FjRJfLDKoUFwan1lquZCeSN8yRZ60SlztCKhcQRGvgWQ7qbEWlfhuqEwTtjVc0QxJhc1I4ltrrsz
14NY5sl31QH4WkSmxbdqvBXguBY0doM6Q9EZuljQezV+4GyCI8mZeF0SwoqS9qv3z6GZ2kmUrhlK
NgH8vpLgcgschQnAakTVTK+kZBQD19YsL3LAuY2loIIL2Gz0fkX4CkZRf9npqOCo8AO8xAlOUupZ
efCBGcYYWHHHJb285mNAU62itx+jCsyT4m9iADsPdUeNhL2icQcv248ZHCUoazRy8y8MPswHfPne
W686eUbqEXZuzu5gZKuOG4JAjHCDJUMeRTuiB5yB7xx4dWoPGw4Q4XhZ+Hwf/SPSAeS4AkN5SVk1
xVXyHlmEeittXWqiwNf3kz7+Ta0Ilp4+oSf2W1OfPnz4RMlO8gD3cy9PpW/mDvwsOUMwgUwNIty8
wjmJ/9ENkOLjf1NNdRvzbKIuhNasMnKTt4J8DLSR1G8Z5YiMxl3R7j6VljTS6Gx175CTBkAsBuRR
BlKc6wFziTmobmrUe1Ewp+f4SQJj0fGks47wrUAkT6R+ihmiFPVYMZ9JnqVOwEO91InD0VuYPSK4
CqEGKUwSR71m86cmILdt74kfCYbuODKAfFnbmrYtPYwTYVs0/FtbHNi4e+JmDQ8u7Q8vJJ7KVS72
Nt3SPjh4dPQH491yy+8Y9mcgzUJRWUfENwQe0jgVRT+No5SWsjgr+OD+dOIz7HD0mgDjAC8V1bn9
jVBVCS/Q/njRcsgwqJNnqkbZOU0AWprp0DhU65EJ6BBWUEzZKwv6j1G+y4Ifj8pDqpRTQ5WpZ/ZE
j6mNrEXtyxul8e69pD+FtliW3ocGDVfaSAh9odF2AGwTPreV/YPpF6467TMPXjGlv0xRIrbTh/Yh
59POGIFYldYVagj+L2MXMYPq0V5xo1TqlB1Hc6McBmOa0gmSiKfTgE20rS1rcBv1V55r7yzqabaF
p8xryZGzwwJWW61trDDZ9gCRRRHtK5l+GhmbhJLGVn6W4+g9kmWR9AVGX+zBqrGoPX6W8nct30k5
siN+uv3c0K8TQPS8OmXf33Lx3qvSWhw6dwjpm4bJhJ0U3BxnhEz6CXtCyynvFR85WiEjJB/Q4rid
cFDy/oy3UcUV1pONqZEBSEdLZWaR9B5XDWlO2dgEtUJ4YIsKpeOSLm0M3mh1kw7YjphGTRLNsFny
QOSmLEgbBq43w/XSwDXQTAAZ41iqkN7xrwLXwLodYIJMaUfUN1/HwhPAeaFcyKPCKYTS1mc3U0De
Hs46k16a6DPmSd6GUK7oEZv9nqHZYxr7x/84Oo/lyI0sin4RIhI+sWUVyju6otkgaJrw3iXw9TrQ
YmakHklNVQGZz9x7bk9zTSjZNTUAZZonI61+ooITtTW9s6NrlwmSZo711mMeptWfDX3znC+20yc3
u0wxE7HmFtd0fo8dv31F7pnOHmBXk6BpR79FctPrBYG/ZDi6z2PPa5cE7ZuNfiJzvuq2PsRUMrIx
KjYLQDUIfetF8xcwZZA6B+Jkv3aZIu70Puc1ysxirZs4sqkdHZe4bXa4A8PMwEL6BfcspzTUMORW
XGNN+2kC8dGezelVi1FihvwaaxJdvSYIO0yb4FW5lyEjkfZFE58djvLG61C1JNvEeE876iysAg0z
E8aYfsOTwPSx51laqG9JHMBSqWlC/xnOVhh+MVybHrX24qtuBn8yOZ0Q7dw1ICem227zEIiFRPKn
x3szbDa15wJJ5DCaWvyUEt1XtE4oyu1+8u+9Sq562IHxTV0/Igm3luBi7TWZnjVdAMN4k0HeVL1V
lH3QbWWFgfwtsXl8EuurLpyDVgAmCcaNItFzap8DiTMFqJCDm5EY6YSBTJeMq0Iv/a53Juxt6P4K
wEjm2dJwyaIMyXumpsG6M9jLl4JcMMp+SsVgUD4GrrTadkXv2/DO5JRcaz74AMMHNb9oF87Ed8h+
iK8c9Jex7EVAywcfEdVf6rFnS8hoZWU+TC35VdU+4StJWWrhlm3Sf6XBzxNyeS8IEK4RaPcPjVus
pQfXmRDxBMzxpNxHWwfesnN64NRkzmPPg4IoloIugY0zabGfOp/TlB8D9uBc9oqw37SxtonXbxrl
8IWqLSlKKBIX3C7geyqwxeJL4s6y7hbCOTHjWruN89z07npoESyznn10O8vvjWHXRjUjXq70hj1c
4rbXWra7hKuGCAJ2IqSUqvK9snGjOX9l+U34g5OoBwcLTui8B/UiBPmLpttcMlmk3ehYKBEvrEWn
OGrPHpM4beI2zL4KN/IbS+PJq46hgr9pHKyi2kraHFJZmPo4w49TyLssCeSVzLu4tYT1SSB97mCK
55R4h/oEvPF1GF8IKHqIWtwNCZWP2nqU++5SNRf5t5DVUXKJ2D0OlOKzBG7lTRQXRgeydtxaxJG2
/bxNBtePs36tO5Sy5OjF6hKwB4qAa9vJjYEP//7BIRjjp1j962wNx6636V0W8QM71Shml4DbNXSO
hiNOQh/POVoh2Y24w7zzEmCftL3v0Zf0i5zDmX3X7Jks8k5HmEVKlBgaQw8SuaHVd/hUq1SRJCdX
ZT+vvRhv7CAAyhEusbTB/cZGVGFS2vBPWMcsiFP5GKG5U2AOoHk7EB+Dn3Bk7r3razZABD1BBDtY
BNWHAiq8DHG+4ZGzG2ux1z5WJv0iGiASueg42b9W1nZkztFH3E8YvNv0Q3nGd+/w7UgaNqd9i9EO
aez0cNtfMwSe+jyC99vp5L05CkwCu1HBsqx3hy+DJkLE8lKRVaajdyb01e5AdIGvMHP3jeSeo47S
uS+f8iZgPceuaF6oESVSalyyHuPYAFgDlvKW/LGoWYBciJ0Uk0BMVyjSE4G4M7dAzHYAf4ZDMMcX
YRA4kpAUYSCsRBbPz9SX87pl/6f1aEfn7Gqa1bsBrwxmJ0vM/hwCl0hmKBrsqskMRdfmkhb1k71z
Oq6sPv0u5WIMzOwnky47EfaqXzQIwiBgWB2WJr9gJmJmqAN1hMgmtweLihkTTYgDHwPXHCpiZHQ/
tMhQ0LKDZ/PxD218Ahm+a0fW6MbNAUc5vk/JZ9dhnZkn0pBMokTaLehrbqXS/BBOjgucLBNENTnO
w1IMhJh81HrmNw7KQw1yGKEZZDDVTr/1CLrpmYxM4P89iu4k9VYp7rTUZRkpkYza7zWt2/gTt+Ac
5/Qx5NzsaO6SYDrUQYQvBQNVYZO1FLUPrm6SBLcd/0+Ccedt01SLKyDj5Qy5I0cHPVHhgrIiSotq
v7X7T0HNZ4l/vKygV50VmPO4NTadbvtzxBRnHN+c2tX5rMnps9Lkhl5s3wj7amXioYpQ0QNr8Sas
BJaFdmLZF/BRX0roYVHfMJwW77nJCx3hMbUqbZdl5GZxAGsFPSoSeA39mEdLZTCIZkVdsVjpjJdE
o62h4cTXGNcRWB9t2Q7AV2Gamnxp+lVpdzNCt2Oxv3Rgz8mSUBx6A5Fte4W5VB7MmIARFFFW1xx4
wbZl723C0thYhN/ks/6Qlu9FATt5CHdVXK7aAewfcrLIYOyg8yGk3jopsuMwHZa72BqtS1I1BCjJ
iwNe1uHI0qaPzAv3YS5WyIpjGiXUrKvB5qcjWLCx8oPUvqbyU88BJVnLKovAnfE8xcQoxCkOLqRY
YmeyU825tSiwF2BzWNqLcBnRAi5xHDZOOPoqGmDd3xE57W02SnYEthoewhJN0hh4ttpHpV8982jh
x68nYqowORX/31wbafM4syzqqwJKD5LjDLTuDQ2er5eSMSg1NndFbaAAHroHR3JvpP/y/Br2KPZr
xmnttE4bbWVFwJ/D+qhPMCcIXc/m/xWiILWMhzL6NrOfpiYJnfk7832Ncipk8c3WO5nedWqGKIRU
jRp8gZkmIBE6/vYlnkCKUzzeVGD4btQw8/LOehAfBHvgrv6SNi8P3U8AX2rUXiMLNq2AJcGWZbZ3
8xxvEpsJGeLq1s5WBQf4MFrHqfU+mpxKbILxyZdB/NwA2avZ/dlohSRvtNuNgLo4MtgnUcD6MV3A
ALA2Sw2Y3qjmunw18X2nmrpFEIiMniKb6QV/a8sed9pNARiSW25jUUXXzohnZeA/rzribFvjwWHA
7S1KPRzIMyPjxkAc6Gi4gWDNbSXj25l5gYPh0DBfo/hgvbftbsm90ER+4MwVKJ5TGLeRx+NmqXOY
vs4uJhYAFKphO6vXqy77Zcu/MltnZ7RAzZJuq+jvymoEPXAKuXhKVOFvVo51BUEcARB98YmafG+l
IeJbnDwClQIvlVuiYdcBbIEebHGJL3CA7p0sCfYWHONzspG95bdEOIxN99daJMJXpPLFsx+2E5vX
S8J0TLFcq12GQMxZWUJyIGGMpknQuRRGZj0c2+igiDdjKKG/9RZx6bN1i5lDt0F6cJzxWM7udso/
yJFF9GJf0mJYzkeks19T/jnJJymRHLKeb+ryxl9/tguSED561vyJTBH2cx8TWZFB+6gSKASt9McE
xTdCoTH8lHi9q4SJSYv/q4uYFLNkSsSp5JwWDdgwBo3V6IAg3SQqP/QEi7SOc3RCslZstI3TpkM5
VdrhFcjHGJcnK1JHV/I3gept+p+S6jZqWRvQ+ke0H4r+mQM84L3yvJbn0vSxhpzKqr9kydtMass8
ozbITJaG8qyKcVOH38ZxtF71JPYDjlALNayYi5e4G+GacjeYYCwmZj+We+1JBC2luNRtehBoEFqA
EtF00PEJ5Sq/CNt+zjOobLr2YSFObdmVNHwveg4CfOJ8sGcs/ugLS+ztgZuyI+MB0bHhGZyXkyLW
qRZoJ5uYyX0Ld0/1WLkoK3Ib830LlzRPg2vioT5xV+VgX4cRRH5BfWfM7SUxiLH1JIQ9p34cyZar
uaojN/7qPIGLXDC4UYpSgC4tbjDXFKeKHuwhkT2pCL01buK8+jFZ3Ngkslfz6K1QDJ9S19xYufit
tfyzc3qkHiWDZCG/6lry4w4VINTAt7xbmBLOF9mPrWz2GsldOWGKdV+euelMQbknQiRUNoeao2G4
kcWl5mxY2cjSGQc9tThKChrVMsLOVotgX/CvWLchFsL4tTM+zINOiIHN3nhju0cHq323t0zoUC6p
7/Zj4vE7LKubW37Nl2eh2OgU3wMjS8RskNSJ+1SEYHSWjdGGjTeoTG/ECBV+ab2znRL7DrVxZRYd
63aEVu0pCfTD3PdfWnHRO4ZeS/T5o22/jNYp58C27c1CyUZRgVJNhpiZfnU6NXcQW2dmlB/gBWHu
3iJkkgFGs/m9S4mJWzeYyQWaC8Nk1N/RcjfDjWHJqta+w547ZKvhRBf5S1x5VI1kNkT/IpQHDdOd
jMymsJrXsodrAncdRFSfvuo9SBzEAlP+MLNgST5QqwDhoORIdSoh/K8IWB0wQES/+JpC5PwK4Pba
ipfCgfg++C0nNYm2q+ccCaXFskeHTTjyYOA3YFL53sS/2QKsS8u1YG3TIOwo3ceBqzf6znrOt2jd
Wn8RqlTD+leb0KuC4aoxKR5i91XP2qPHANfO/xXizFKGiJUqPoTuuSFkKf6IaQSddYazFP+4sQ6h
7jE8hvSGnxKCqDg4vHTmzdhjVIfEYHGqC3cJxCoNeBAQJVZetABuXsDdTsSV5wcWDOMvGxto7+yQ
5i/XXTvixiuCo4u5fciiHNZe/ARMTLKLYxeDQlWzLwDkunYzemqtcNbCMsgoVtnhAeh210Ho550f
5WjifmL9VggEIo8WTHsYCfUJ+YPZbUZiy6jItM59KMEbe0SgbYcSRnjP72G+dNQKXtlfXYNYmadQ
+0pFzeiEAIvqzOWA6Pec8zDax3hGJMr49Krr747cD+46m65C/BuIqCMb8YFYB+iy06L2KV8D/a0l
vdVDTd0A/ymp0RGOWWQhGgzCeF9pX601TyoFmkJeqNDJMLBgnZDF+8zkQg9RD5vzLpxIJkyNJ50J
fEXmWchQX8UEdtFLBSLdCySWsaHWOkEp8WhebRvhp8c+Q4NzeK376EQ+2kuKZ4S8GYQJ3HBOd5bB
/DospKIny0O7v6tQBk1MYpMG1TyGPdlcU+B5JSLymA46BYmrxyMZqGuYp1X+63CnBuybTGQiktI7
rycyO1B+a+jAZszS9oKNKn4XMGqWkTgHUl6SV1WTcZvBIi7HfcX/Ur0TInjGydPVryJ97Jd1oYMt
H/YF8fObkGN8CJ9pOkkhkOlniZPDqUxK0Y8oZWONJMLYxF3+2sTYNqDby+dWbl1KTphZEEqB6RX9
Nk1f2Pk/e4qcYwSJ4UFU8kL4s6d6oIJ/U3ZeJIjONgz2eoXwKjqP6GprB8Ua8gM3Ytc+Jr7O8zMb
xQ4F9MUGmDVkFhpUXJUUCNT/4y85JmuPeVjC56KBT9N2InpLWIwUEuFunT/1OWhKt14T+2G0cGrk
uNGs8JINLMuGDxrLfTXuZ3gAmfbbUW0N9nhnyfvVhdY6QyY3q5dC7RcxCNkKAXdJ1AdfspB7w3ud
OuwfNGDAbUv9CATevPfu79gfiuB54mQhT7Aipq4i7dQg2TSNiSiY8RksDIL0zehxsRAWW5PSwsK5
5OhMibtVhLa62cHCBIsbekrLjU6OHFkxrY1Ai8sKBALAjd47csk+hRa7FTnp/6apY9U+bSmUMBjc
5whMMiqknDSaOk333lIRRsNT06Y3PaRTZVY141ykEq+XVwGq59CPay3Kjpitnm2FuIG92qNDYah5
FggMEe8jBtQcTN4ba/ViaI78RNtMUN/aBsVm4cALM8dd3CGIVyia22Ux0O6qDExumz9rbPoeVMrW
tZff0zTtbWZluc0sw1ABAxtecMM4akjenNpGyN5yJWvBfaTY6MCe2sp5EQGTuOFqpMN3Hg1X/JXP
aUaEOv/OpQPwtZaXfmKr4nXTuRvgIATM6zRtpH/nqKzHo3KiXRXR1KXBp+P0T33IQdC1DnZnKLeG
6T2jt/Vqc9c7FcIDTFGpc0pZCtkVzYuHbz/QLtnUH4PJe05pXy0Ci/oIHZG9uGjPWdisA9k/4Ejx
7ai99WLYM4zfNDrQi2j0xaAQ++V+S9TprLVXyVZnLtSPmyd/lRzZErAiTZmNxmrzrAbCkFpJhhZ6
55aBRCnO4caMKoBakgntyE/UEQeQXdte81sRXIVSf6FWvVbSvWlFv1eoEA2R7X4zO7gH6icHZNrN
aubJBijGMvtqdslXQhA8SVTmk55zREb6Rp8GPvoYiWh68HimkOgfEol+07BgvVcktgBD649ah1hT
b45x8e6qessq+IcqugByVckHrsAdQc/fefts0dRY0JeEESGi1b2n1uUPoiZvqEniJ6vYL5+gl2AA
H94TndHfm6L3thmI2gBgIzM/VLDdqu7HUx+lCcikvScmwZ9FeLICmAIS7jxPgMU3rmJc1cU5I2VB
q6s/TSGUrE1cP0t4RnMj8vnJHbQHETiPZd9/GnP1mbvseifWHSpJf2yP09CpePpTq/+cPugzuDdN
9ZHX4mBm+V7nUCUhmeFcSABmAi812AU2Tpihfp1b9Rq8mY6CZ40Z3Rv4ypIzkxYirknWyyQw0HjX
atZW43qfRxezTEA54hwko1gZnxYGu4O2S2Sw0HTB9hf9hJevc3LTRopj2Qc7d8BnwH65+dSiaSPb
/JZTHckCDqwJ4r9z/bn33pnNPiaxQgvxJWyNOhVMtnfLcahH+C6rBervYSqgKJLzZWyoceLwwve7
iRScCQ5kM+Xb0Z80yqyeEWvEMZjtZyM/ONY/az7WyCL0JYQ7uJrWh4y+6vmWldx++qXCu+XoJMeB
57RKKAsSVhVO53veU29IUIS6dY4WQRyaUNuTsA5K+7EDfVdAQp361RIK7w2mH2rz2ii1fZoUT30d
P5IjdiopSzT6LKSyXhjsSmns8pmEzLH1a6t91mNmfFk4/8vGHTj5rczq+3Q0E3P5Qa02icF6DY9V
ZbHHZ/zghDjU3ktH3zRW8hPHXIyoVTomE2abgjYmhS+394aFgg4ipYExIBUBk5boXA/vxqCf4wmi
wiwR+c57hxVuXozEFGbfmkXel32Ec16okSTLmBkcGhkM8Ctr0ch0TyWBbynb7yDCO9rX+x7dp8CN
zdmGlolu0fsy7J8eknU71Sskhcg+a5r4fCXJhbT7cG+37gPnB2pKrj00YXb+Z/IajNHrXNxt8ml6
90ugB2tpj5sS0Flw0QRyR9aA3B9XFe0iQliCIwziivA/heRo6m+W6Fjo+4nH1X+tYCGmRG/94DHS
AdhZdCOoISrvzmilYYvtprfaLFbKQukI14H5UQO2X73lkkAJ/UDFs3LFIRTBWzOYe2kv+ZRoL1LQ
Zwmdyvto/gYK1RQfRFL8g9NsxezpxWFWxO1SDU43oOSefmg4lZApsvkAcUhp42EbZKTOFc6f23wE
X03/WmBgcuXbUP6EfKgaGDxFsph4nBMsTD+6d5TJdzq/K/uc6N8m4mKT59H9pGmbkxdRfOXxPfX+
KflGuljxV3VPbnpIyQFkXxOVCLZpdLz8zUQ8k+6tcGsnewT96bxZnB14locr2SpOeKKfiOoNnFCE
3Cp7dg2x96wUwrC9H+nzvQGYm4GSL9gUUsCBDpgYlNs6K/b21MN+h3c9sw2dxX5KBF8Qjh0aFilY
gEgAwbMEweu8ioqZLq0g5+F+dsuzgqLPb7FtUj5kx4BAgVeYGYqMvEulgMYwOJhD8oyG17J+savb
jOBVW+K9NGvj4KqsHwPv6nSHLHvTBX3fjmNzQPuYEb8I+DoCcbIJoZmkJgyczx4grKWtDXHKU84T
Up+zsUHIciwn6hJ0dz8djqn6pahuXn2v9dtsPZIouiq7l8nb2YFEan9ynUtdvOTmrWJALpaIjz9u
eKN+07EksXPPOk5vzUR6ACcK7UYLKbAEO6iXw25xOtg1jhbs8zn0FY24MJfEepUCFEWj4vH/Yyns
kaR2R41ftLlWBbVE40wM43MGpJK5FiYCRgxWNm9n481rJVO5s+gutoloAiLp+FaI6iHAG6XbFPIF
qff9j8PO16v+Avtf1PwW7A3D8JbPb/1JOEyP9WV/yMzwIiWy03naeehreqa+jE9u2YzG2I4uIyMt
IkbO0QjimOc65cGYwYnbDkRbOi5xdmA2sBG5szvwUxx9JeMrneZMthiiEM15IQiFizX/9axZhxZj
uv4LfoDwqYyfdKi++DxnXTwcGt1YNS0rrFGxW4TeOlESwWLhkC1B35ZEBWdk+KnvwWIX69pk5PxN
ZbtSIvdV/132cmeH7s4ao3U9M1ocv0pa/YqRpz6MGyGYiZyVfRmBBsTYDBXVTQRefuD7K0ByWSS7
ZXSlesi40kZY4IHEyBx/wBLphc9aeh8Na9Wz0bDABAy8RPyhchbZD2UTu3Zr8Rd48dqLDjUbNrXu
zOJhZp4vIkjcN0dcxECf+57VlArNP6M/LC/rAMErKf7C6RkKOg/vEptD5ZvccEI0yVETRxJT0STi
/vR77D7jrwm2blF2kl5ixz/R8CGG31jPAFgC40L7hRlzPTKpktyGHusmfD6LtHBk72svRmo6u8pD
MVSeTPtWg+Cv4GnPatjCodBorpf5htO9S6d9wCsBwNfbY/MB+us9OIzthAUlGLRg91xy0Ru8ZdmA
haQiZQeUXM1N6LgMIZZMPDwG/OMdcufIk8CtdQkl4UQCVh+MedT5uBsZWGoMEJS7MxCTWm/olrGQ
zauZvngShNB+6oI+bFpiySGLov8gpFbpe2e++G1PEhJ5rY0u1hFTw4wf3JyvJOe5UIe6XQfgdUaC
zFc1/3jUTUkJFVsn0+ErW/D/Mt7VKA5T98WCVj85L57N1km168q9CxlvxGKrNj+D0MSagnZbcga7
LPRzvIOm1N7wYlgtWMW52cadTjSkvRn5Y2f4dbHVmfKemuEd29aAK8SkVA/H8ZAiXB1RQaXhxzy9
LzohQrgKiBjDX0MUmHl10nOJix+f86L1CzAAYuHLIL4n77V6ahGKT7JfOwn+XFAl3bsB1RX5CdTk
pEBLVrzWM/ee8RZ169ZjiAMDBFfP2nVe64S4T0LWV0G8N+J9aW1IBFb9Lta5dTceaiKyXYCBDTRw
29r8gkjdqINCGlzswmcKcs1i3rOygKiTxcGRg/SKAEYeRo0N3Jr/pj7UiSNm5q62FlHp/T2Ngchf
AmjUcmuX5zDZoUOckvdh4Im7DDHwh730fNNBk4yB5jCCLiAp1bu1+ksVPmlxsnJQjXfE4gBswcjw
4yqi4D4G8a8Jdl6xSYdfuz9XuCmUDccwwEfA+lH7YU34oMHHsWktNeMtHn/y5DBtVfaU8czZTHJZ
uKI/4KmwIsY40f8wcJ4TZqAK501w1Si+UeVG5VfG0Eys6W0duc1s5rx/KcmS1irKb8Rxxs1Va3+k
AMD3O1ErzcQiM53wbSTs5iIZhSad8flUHrjtrxheJHFR02vDEP8+xDtPnlydJAOiMqqM8vurEQUu
NGL9MvJxTbYDNULMloZRcLmULYAr53O2L3Z9CwmAtgQ1GqJKhqKgacF6rD25bAfxY/jlcGmTa06p
xEkwI6R04pee08AmECOjiLLDf6Z6ied7naI9Vdw8eP47cW5leA1IgeVQbSed/Si+5/w15jIhzUIE
ah1yHDsJP1XFFVu9M/Ff0QfC7K5YU7J+eMnqr76GQ4LYUGLps5EbWZa1C0hcKfBR6t5fDX8yIlwC
b2iGts/A3NXHqKqX178FLSSwtQW1JKvR+od+zZKr3mNQ3al1TdxRl5SXgK13QN42Sh56xuigN0zq
sp+cw2NABJ7S7rQQGJDjY8jJOaEjQG9/3ZBtJyzlg1nc06D+4pNeVFtnk5lCpPc8PnwEtCtxwXff
OYjWA4d7y6qifRT+WaVDdctWkOO36ElGnHhK8pnyvmaj1AB3EMGlsMwfjL7VeEDKI0d4d56xKdD7
5QIWO6LXlqP7IwifYg/fabhJC2ZR2vyUoDEk8oW0PI4pPdrlgiIUtb7XfFalH0K5lfMzpJnRvorE
Ju8OEwizk65+nrrBHyNzNWC7p0AWXUekxsWd3sPwQzen512BcKZJbi5Hf8nWjXxZURMZRpEcXVNg
7PX0XaPz46hZW5TOZvCnDWRhZ+G1DjD+uuGpjD9c680qkKgJtNjI1LrIWms5uSzdoS1S1NGxb0Qv
tQd55UkjUwrGUcnIPvxqK4T4zJTltVZX9OElag2bTjZilmWPLwNmooxtcYQxdDEyDlB7unFxDUnb
d3m2PVZGUvfW+vw11386EODpVdHYAM1hLpyz62lovmdnAdRLBhoNAHa8TOXOys9djFl9OhF0vorZ
5jb2c5PdEwmcUGwqfPfOPWx8Z/oVDZAH/b3NH530ZdSOfcAEuIxPWQ+dj7u161DFM2QblwMbKZjN
YaPHv07B56DOsnyXJc3S8thBisVcvDJ6hlXAmZy3vH0zAhMD6YNbvyYB6Zdp9OomFzLeD9NbSBZT
iWeMfxKy2npFmmNuG4+uDPFn3kZE00MYHjOmw+7AiD2gdq7PiXGmwvGlDrmLu4/tDP5SNlt+m54s
cXMVkO7iFS8UBzLUCtGVu8Q0ab7ITpQtm91FVcTak5QzZHNs1oBX6jRJLdSx1M8+k/qLlGQmG6SP
QVFAHhI+JkWwsdS8ndD6IKd3vsMOUn6j8doUuJkyJGrkz3p6xTyNbemqxXo75ExFzVHfcYZTjpBC
FLbfSYohdvQwYzQ9rbRjGimOf4ELZpnkUGGgG54qAPXlR1i7mHbMXV0VJjbFbb4EnSNoHp7c/C2p
s93gTjZOZYbdqTJw7ho1+OVE07Zjj3LTyKxyW9j8Wl261ErI4woSzn3JSsIAVoCAUq48t6fyUncv
ni/WRDBfcneZONP2v8yeixOeUWhoPcrVhOx+wPiibYDvI9aSpbOJCIubiam708n40zRuc2hAqXcL
YugPpZ8y++95wyO0KuPqmGkuGtiPZEw2BUZYaxxP3dqMyHNPxFNEQSVxpCiorCx9IfLPnzKr9s1U
XuVQX203veqbyhT3ObVf0958GQWLMOtlYIIZgJ6GT2bhIXP0eheHLy7pHzmmP6edIRS+54PHWiE6
ILKv4G04kL1DYoaMur56yr0GWXULcJMPuxq9ZZm0WC2PJFIixd1UBNqpDwReVD2Rw2uokYsxgM4w
N2jTV22YIupdWUjaQuwVYfkzKPTqxDxkWwaG28WbgG52ttVOo5Of6wE5I1AdYMxQaoYkWXf1Omel
3s4pZqhpM6pgo1TJ733D1gV/XtvOwBHnZnN+n5zeD6fSr5zwuXx4x7ty6zXrZr5XZn43s/h+VsT8
SIQSnLJ+LrVtTvlTJsl1lGxa2/4MEOukF/3R8PuL0tm59906zXMSTMp1b4zrorLJhcI7V8OXeOvp
Uj9SwL/B1oHWldQbooR3Gof9JJgXF6xIrb2a+FxZJRuwgge/yIOLrQ4oqA9hnl+0QD+35CM88NE9
kUEytuLN6MDYu5wcZvJW45W29eyETnNTGcYlVfHFCj9sRMiFFmzHAsyEXWwbpKYDFRrjPmNCPb5C
q62YP39jCW31Yz0H+4Bsc204jZF+Em+QpY7K6hHYdEebAfi4+zNGdbIScx089Wo+wnlbAV217TPB
uoStcXrkx8Tpj1xunbww5Lp0RXAxCGy1tIBpbj7xg4nxPLTeKVjFDFcCNAru+tek6Fra0ywEpwBa
M9HOqEwT7GZWpJ3BK+Pjzqr0JuV01eLgwtzyIkEPKWpkh31l4JGoUzQcTBQki5xA+NHIzrAjOOEM
GbNxEfDc60hd4NDHV7nSTuPsbWmhiePlteYUKv2dx1M5U5cy3rlgWqaG69A+oBq8Zlw8khBobZJX
jtZrtkWPN+TDTmOz0M9PvUA+InmVJNslugaS23GvMYeEH0w137Th1kjmjXE59kW20VH5tvzUnns3
gA9pMTCm6IHQDnmR7Cix46O5JceyoQqldC4Ca+9qj/qzAj/QFdGmJnvRgCpogPeh/dsaub5tI2/b
0AAJbx9MwDO0Y+hV8Lq9zVj9Bhg6dZOEu6E7NGNzEVTe0adJ1JpCmhOBuksR365hpkm5cUlcVOG2
tqJtEwebTLiwLK6it5/N2n6SxB7Ze5CS11CdBPraccy3Ya9vgiTbhFTqnrt3hQYhJl6NB+6MBZxC
sJXSEDCyTBw01n+RTZLWdBT6YYSXphQCu5DxQCXPPZ7C8lFk+mNRmo/lyJAgpYiwN5oor2Fq7YZ1
YGh4HONdc9Kx2NfmBFrCPpKtIGF15/Y2dd+RJ/Z16ivIiQyeug5s1kMzyGtsJFfgW2WUn5UsT271
aRsVtoKUQl1d69NYZIe6Kg8B/2HdOuvhPq+zQ/KUdfk+bO19BNoNLHlsXPNb6xDIOZanfninFUBa
AJTVmPempe9aY+Zx0PfcNuTjgXia78IB75fFx7FxjqlWA9PyTlVSnpM8YybpR371SnxK6vdatWct
f+RpOg6Ffpym+WjSW2shfx2+x117RBm0nSgqa4UIY4Yvb6JGYTLXYv7psOlr5einD3cHboDj1zsQ
c2TB773KPRyPxUzOGl9R3/GY+cAWyD8Aq+y08dGDagSsh2UFJtGjavn1xjwpjVWuiC5tOV60kV35
tq3HS/iEsOdRJB1flbpV+zS1b1Vf3NgyXJvEuDRMi+1NyHwlyJUv5LFWiGONYN3jSC5D5jM1fWDO
TGNofYbyWBoBckPgbNU+skD1M6RWmU2ojrlGfjhBaACZsJt5JVNXruvdGkvQZqEiqRtb2TNZ5f5y
/ovtBD7DPDXv66jZtbq90cP4MGsblO39BIIKcWmB0I1JxqjvrUFn3VTt7dufBnSKPdfTQqapUVVB
dawlMREZVEs/XMsYMHJ5yrXupkkWbDfiMj4SllqMPrsKkc9TlLl+3yo/5oYzbJTCgbEeRbMOWZYn
iXaFcFepxkdFkQUDpdlwK2HmIc3Y1QORK+4HiQ1WuSlD7dxkwWWXZupSmeGlqZuzDrDnWKOfdr3g
aLk2kfQufQUJmNqI9Cc8V6Rw/8fRefVGqqVR9BchEQ/wWoFQUNEuh35BHXzJOfPrZ9VI47m6My21
XYZzvrD32k3Wu2ORegs6iaX1Vdyutipu5doweFDfLOWkoXrtFyAV3yPkqoS3P5+S04i7S8OXU7Kj
7Od/hR2963P5XovTSz+dbpNPYz/T8Y3Rt52UJ32pToy9TuOUn7AaTcVHLI/PuZnehwjTWCG8OHuf
aCzmrjrVveKTCgGHrQUXUFHpEzjD1b3OvT+x7GefACrln50EYpTcXHeYaQ8ZVfXmIC3u0Soo3FjG
UvkrXTDO2RTch8XGfx1/J91BJM2tNPP7UJHcYw2PpWYIzu5RuQ/ICSoSPuX9BtNhwRtZz2g2bN0t
C8VL1x2vWpL1dzPp75JmvsUTRBElKBMiJRGsFxieV7aZXV/7hoSgiWBauQGhQylP1PpxZH8aJQ5+
pGSc3LoFkS73fgLZgscAlRWlOys5Xxv6DxHtlZkAATIpUcPzmd6K+bs0rgb0w6Tsb3VT3hr076rK
z27r17Zrb1um35SEn6sHztT/WQkmliOcM4trrNcmAaaOnCC2RjfDqyg1RO3JmaudWll1BwDtNggb
cg5MpmuF7NVkTFabfWfvdMuI6DPU4jK0Zkgy3hxT5LPcBIdh/kxkPshERkxYwgVjTZxwzXLEc5MF
C0AtC32snUmnYmQjOzH4+he1uPthK0B9SX83hP+MWMyH2zb9bkR/iqXyzkjusCF+gcF5r1KoeZl5
S7vuhixOF4910u4aFsCZxYLokmsEl6annFouS64482o7DJV+o8E2Ttp/prEiqZndTSN+a7T2C8tH
LFuhbBdOK7c01hPb2t7P1daX4S6NTI3WQ0H1NkornAT1qpoIRczVkTcSayQr1GRujQlIVUY9+IJc
wjMgmZNlpJUXrFrJGGC8quSKn/ayp+gE5nanJG2cyTUXIuwj8qJs45xa+mUhVrTVP3K+6X9rV54b
tzvbK5HErDryVwrd+q+1ZlfLV7fhy+oRiKOXnAOVKeSKqnkYah+DS+qXm4lSG2wtfXEEtiUG5+MD
o4DzOq3SMQE7h9RsBVIVN3WIJ53VlzfkhUci4Bz9FUXisKEFAKSUQV6m+DPBTTZUnkrnpZPhLV0G
n27w4/fQKC2HKXb0G29uih02atJnRdpwchhNaHB/JDXm2NSPrvC3KdoZ6btgHiRTRCqsIWekQlDS
DHYUtnbASHLAwAQRgWP9vsmLn+rHtqJ5TIk/ZE8nsYHi46f3ZaRHxpvm9qsWpHMSNvUQxoYSpu/k
kG2kOBCkYNolmuTZMVD91Tj3p7l2LU6vrlZYHRnudEwuwLPP0fWbzqZA1WWw8hNQXKrf2/w8Tkdd
EgE6qaDUtaCy1kDBfhn3j6jd7vCFKXcAJrbrlYAtuTjHWxQAfEf0bI7eINPSIEMkGJUaT8bAUDRr
oFdKWK/yGXbahe710jC/HI8VEfUtH8o0k3JKJVeBrU2G3Q8Wt1bfbnohLkjSsO3cgNj8sLvJ9F9/
7eNQRlf1n3yDNeajekn+VOY3QSUcUi2WVUURnvxmHJP6b7o3nxIbO6DIT2wEpMXAR2R77hQdgQVb
Kc4IzIlGKa9R8gtfBsFHyrjS6vReGiLmOaIlItpBQ3G3xyeDUfXYO/Ur1CyQfru9RjCPYXlAN3ZN
YMMnm78faFtCdRiDG0B5lPQ7BiIUbijgsJHINCvGo9OU2zDymK5/ss9IOwwYsJcKzAtG7U4vCOXK
ZqL/iv1uBNTGZnA4lV89ogusWqS06XpCjvhPLv9X99VxidYjKtD6nHPNHjuamkSLQ5ZUSNesyLzp
0nbDe5pjWYqMWwyobqPU/kGdZs7mw77glrqzYk4mR15cZCcGHVhC1EkvnLWXYRr2TrNQJYxg47CZ
mVCLy/GIW6Ujm0nD/096z1PmTUszzVVviLBK1UCIyfHqYr5PCdeIoRhgV+fj51fbJ7AuPys4QKYf
z6m/E34ONydD0S5G/fqj3vqIBJqycMbs/8ap48rPCzXoqIqnwYpO7QhZfmYdkDolQIgUkg+FTUR4
KA7J2kqRRhhW7hEnpyOgUq0EsRxZDmpK7qnan/gXZF1RcmrkIojJ1yWAZEB1se7gqlbH2d6t/1AL
opvQfNSC0Zx5kEI982zuUaAcLPknZ4CQdGSnsWDBSZYea9qLaV980lm7zK0dWPF4uYXlkbfWmZnP
A0beMpkULEeX7DQxz5n29rMi/I6EehJVKyasdCwKYDJ7P34T6QKjQhG0vALy0bodkiY6RIQ5jol8
tJnU38KF/ybWpmwWd2s1wocBiGQdMJEj0Pi4Llyg92h/PlsCwcBYU3tJKK2l/YPav/gUCyk4jDhV
q+LPc8UgsZ7eZFa7naGc0MOFbWK865rE7x0WOBpE4TZy9f+ErZiba7yL3Wf/ulSzX1jeWVSkCpy/
+qLJ2mVmVNIhatsp/WM6ja/fR4WyTZ88BeFrfyAsrS1GEjBJJWfTXGpkBaVGKLcJTtvfzNeS+bAy
nmeuK+Kr2kpXxdRvRcJRs3kcSU7fS3dTbx59Oj/SqHvIWpgs0GV2YRXPpwYYE/b1e45chL+KrRtZ
QPZ5oY8Z1SEo9CbU7jk0yK1jdiJHzmzk7jA8xjo7iLZ3EVREOZOicXERuFEeTDolAl/jzAuiDq48
9m4/Vi6ViDuKfzkce5PHUd5mv0BnXdayV75iSGrZzZXUFeQEELkDw6Eqg94eDvR6h6wEwck8ud/I
aYUIa1gSRW/lSK9xwouGZnPKcomVfHtmAmoL9UlSuymk5+qKX+uqi+xaEYGrdL94rY41Pb+NeG0x
s0/p8FYPmJuPjY3R1UAJwdBwxofAGwDUNdlQCLOvTw8SE3GjfS5MKRKDKUWPncEmzSvOjxPTCg1x
X0JqL4Q7ZpQD8cQ5ysAYds2OjyKENFLa44M5vJV3x64gP6QxHoo53e33/6JSBDKQ7ESYQYr2kNW/
gSUSoSc8HpzYrUImOHFh1HaIhC3EuakUyIRoadiBNXkM2ioOVkLh2WyxeMO9u6uYaLfI5wYUoVpS
3wwJpcK8J7tliv/Rk2q3FNG2uNScMWnuY17wtq73VJzPL/qWeVAIyYNmEwGQacHtK/eIWwQzJxa7
LxPbn4GBcxAxAlQIeYs4oQmHvSE5TBawXTq1lxh5wArgj9ouR5PKbxvOEYmS+vZdS8LZaW5ir2hD
PqPBjd46OT4pWnOKhoX/TT19s63J6Y6j9JlKm5tMwp0yJg5kT3DEKmQkVyPRRnniYbMzS4/ggKP6
PmNxy4C1RNEvglS4hCL9T4lIh2WUbdQBrqNK0u99df0bTQE7E/5MzhUmfwOeqQV7VD2oe9gdPLWm
K3Xqnr/oOCPclpWw2s7tgZl5pIdadaMmniU7yDreCZK/dZ67zUVYhCbJgv+bEQ4JbQENTYSFOGY5
G+0ZsKdxdxPXjdeYga3ucLpVyYzikauq9ISsenXzbgwEb5J0EwEFzd9W+8zzz9+dcm6n+gOf0OFF
Ud5uGoyWVf33+gd4lmBg+I00cyKR44BhI/sj8wp1fPR9Cw5+mc6RFl+xH+M+lCMpNPpQzSwi3/0E
D4Je2pe26a95tF2FoV1RG7f1STQIZTPZ44hYhO2vEycDoRQvDU0mZ34HrsHU33vfJONaW/oAulsj
X+MouyCeyYgTmU076FUZ7lV17Vv1piGjF3VDobZLGhGq/XAeGOZJvFGgzEj2Hns2m1zb+vqPcpei
FAQ5o3zCUVfkMlnsMWNGdTGVl7T180UEiFz3oyOvCoTi/9b0F7ck7yG4r/luQDXPaYIg+bGM3VL4
ZfUdbtJjYbUzmbA4tzRoDFbQv1GIIVz56thPr4RJlwjFRnbC6QZXmgK4JqcKBmxe/h5fa1guGRuq
dGNitbD1U9ab+wK4XUSWPEx2e+uPE9NgM2pdm1Fwme4g8moXU2HkO81hmj6TrnhPxXJIcjREMIHy
ND5bS3tGQBCxs8iIqhMSo/sWIcuxSO3bikGCKOPPPKxaDuEEtRBlraCsTRfV1bijxpbtKB4EW6u8
NgxHRQsYngUTNrKmR+fPuqKKQeIMfSAwh2C0IQTI6tNTtPudxq2bZjE3FrkhyETx7WrKL/yPTBb1
o4pcTbBVRxfzVVRvRcx+CBhcmxP9RiBBa4SayhINz8Zv3fbW/Nm/jHxIHM70/P1AfAAaW53DvnmZ
aqTLMP22uDZGmkkyFPaD9JlwWSx8pZZny/XxdW9kNF6siRiJD7k/iscsj15hVR4TGzJI4CGwlFkP
msy+S2uvuZVd1NUI14ZTmQCRlcgjjSDrNDsj7qwrFHlvsnqYXrO0qfS1wvSozT3YMByD1Uf9ooEN
vZfDAtAU6UFGWTZ501Z4jQUYH8Y+mlL20ivSfGhhVDCmfNTm8OdGsVCNXH3vBXMsOM4ZLX+shELF
9Kycy69oCyCXMams3B4+3EpES9K0nn5V7vYmo87GhYz1cr612PG71B+QcssSzvXyvA4uTkabp6em
IYV54Nj0JkmauAq9Scf/3cmdQzNsmpq7OqPxt1Klp8pjQBfGm1t9rmn/ybfzkt0t8hPKfCgMlmOW
eCuG9VE22d3sobNG4lyY9HDS6tcKoS1M6W3KwaI7gbE7LXtJ6kmJPRICpcd3q17DSH+MRvymDPpb
2WXvbdG/56J6FwvtM36TikQnYZZ32ETtHXlgOlc+t8ZJbOI0MYPF4WIlgUKnr8CNRHy9SwAkwoJz
shUq6JSgKK5hdXa3FoqRCahP/7Ll9xQxRUbAgkSScwrPyhLWEfiaEw2ts0GKt0E1A1quO+2EIUKS
pstSXXRKoumw9gbeGupOqENDzGp6NiCO7ONXPZY0+8xGE9Q747g4JnzdgsAbU4mc3maI18NzYtJB
pF4iuxOTDmVvuwA32t4vLuQvYX65ds1P1ltO2dZOIuPxCFbgULlmHXEUVQr1/EoR/5QgmKnrLRuN
KyiYvpKDKSJhNJbf1HF+b43ymeTrs1jB2EYM7Ok2nmi1KTH3GCad6kPnRecs8voVQ6xhe9te4bpF
hFkrJBjmxMziEhOD7aRd6q6rU1KGKGvtEinjShkbAWVwMfRO8jODsmTPn1KqfdQy/4rLaP3s629W
DcG2/457HO4TDTNvZMmrSBesIdKwqeTqqHGjiEyN+Esnq602iIl7oYgxcJLtTWMpbfQ09dlMETb2
/UXtzauqp/dmKh4dF+aQA8RcxRt0bvT+I70DNMSzvOCNeUZvooBXvjWfnWJ96lAOx+aNuFXd+oyV
mwwQwmoXLxtyFEP6Xi6Ja1nAZjJu6ZKXmom6nr0pwpMG4S2R7VH0B/20BaSBXdmcqOABdRLIQT9Q
LGqHqpsOFsliHbKkhNnHy3vezRJevquwl6O6IaEDPAZt2OGu4vmyCpUJgeXUFsS+Fe6Nb8jISFl8
eAul9rok4epI2fqc2g/jV7G9bNr5fdGHhzCXNyYI/4369LSllQ0EuFyVlKCi+7LX5CtZx89NDB+6
nl3k7fOiodxNHi2xCxNdN3d9TU9WIHNFygbvIii2mSl6FC5Ik8TfglmH2twp/rGqdT5JbvaZfGE8
9qp6o7Cv7ANJ7SVrqygV3mamQFFmyITC6dtDChTWH+a/NjKKGNVV1SlwIiyvE6m3AW7CjLOzF8am
0n0mkkLWCU6Nes/ITv3fpS+vCGBn84nXVLw6oPFgkAOVNJsrMYxEMKdryRud7J1ZP2+Tv2lYq2e8
FuvZlGFJ4gjYT9ZwA+17Wcb5nI9mUHnYehxJ/D/EsrH5RBXXPKP3hqFSkJn3ptXgjTX5nS3Qx9h/
iTq7jQfd6B79oD82I3rw5j1e3OdEvm42AuuOwnUlwxEZue7gWjdWL91Kr2hJaK5o9OXPiD07seoV
7hacl3iITRa6U59DFuGxIYp3NlU/AaGxfq+QYrTXjAJxUTFdgC+eWQnvUPuP6GZm3yC0w8jOegfh
Sjyb1SN2cmNVEFPbrCzSbDE4HEp0FisH7CrQP+QsCIB2VEZgMZxKty6U+zXkVS3XS5XKJABAhY8Y
IRQodnPtLOSKzSVwLC2E1kmkIXA1nwGiP/sEhewTLiTVZtm6ZaCw9ZMcj6d8FoFpvCz6xj4vbGwT
GxGLoxzdK+kjGbZQ75W3Zs3f36RDj6SjUoOMqWGEu1gZ9ZNnEHqyxvH1hSnKogqwKOimh8EuwuAB
+s617GxWLDerZcf+z21Hj+LbNC1XNTaP3MCxyS5NPF7BDiqr7RM/umF/f5EdwfegJUdX77s71SjP
IJcghZ6l0rwUC+SJTPLWhsoL22fbvPVR9Ea1O074q7v5klbr5TghbtIQVF2JG8AjbCrHMkbqUFt3
JjPzcKUsTaXp3pnKbYZH8ZD2lUUqgShQz8++xFipSRzlIUeeuzFXqvLtsPS3lSrg2SCR3flLC6ol
6tFfVS45MUfoPsTsqdSTLXEZPxPDNx4PNBPDQK6eErMsxaHJYlS9kApJ2v1+x6+DAGFMlDBXSjbA
LUlLnEEMRJL5dY6/fJMBxBTFrv06Lk4Fu+Uiua36340C0tAdCzUkAr3IGN0GPUpGqvPLoK9mntyX
HjYkDFWdFzGqM/IrQXDXtePmzE5dLl9AF6zmBcNoaWoBZ9F5Ks2wX1h/m4w4koT69Sap31mOCxyD
CulZl7lZL5hYSeWC0MMcTPZJ6fI7VBtKeRx1w1s1BJj8VAnCdDNaSTVGCbCvbd2Juu91o/+RUYGn
FE8Tz8EU5EKnbf9elc9Wuw0SNQr69bAx36I59xGWV6CbJ0YCxIqIQ6zONDOO3vjtAo1Axl3qsGmD
WtiukbuNiksG70iSLW9xPpC1sPVuF0WOPJAyYQWFhiCb6qKgBxmls+jqkyLiU34jvybTPClPb2VR
EYtG/U1C0crTxTK+0AdnuTP+7MtgewjqBXpWAq4VAn2rTHKG5Io4WY6Vk8uaqE6O7QG9MZ1V27Tn
agQwbQtnaYr95/pXkybiPcdC9eUsPWXmC4OjEYKXBLZZ0LF8c/lwn77wCeqREFZUM+fmswRrW/3J
JzUkQpg6Bq2xV5/L2YuPI2tZtmyBzWD0kKvIHeQyKLvckyqv2uaT/g1UVSRXU2sIdN0B3WDW6ME5
iBaWp4W7JI4mXmSs1jGP2K1+xVF9WG/ayAL5xWhgFKRVBHsWiFY8y2KjPVsuVbLbm4ZbLfipLjPU
PzVZCWnr3Meyk/WDn59FM13EjFkxoVnOvyw23MblsVEI+503MUgYtOvK9LO0iqMszMMNLyxJ1rK1
hiPxTpaI2Uw7+axRD89Dx1RqDks6ougsYZsK4d/F6xPbjNNn4DOWu2oX3/qXdrIxtsoVGqpFuLOi
un0mUyzTLv4eJ56FqnTxmLsWL043c3P3tSM6iXUtIJX4OkeM/MVHOSAKEmifftDtG3wQaX+SJbbw
luRbPm1y47GFxtypuVVm4/lk43LedUt6tg7VJwhB58cGLywcyIMOOSQcJAO35li2rkEyVu9qyzGu
6qtQ0juZykXBwZCxbmWQxpPhJL9r88/Mi2yMU1DK6KoqUhHsPOQsDEvjWHeqL0lSsKdfNlxF0twI
eXLKDB6P0cJPiKHMTQUjBH5CJneNFej66GGYDzAf+hI+K82QvqRs+WoM+/PHMisa4jB3LX4gOx+R
M+Wuzbd/Y9OfiKPOliWHA2i8ZqocV2CEWkjVL4HQ+wCUFteVo5AFJFksmfqHMqUB0LO9ItW3MX12
hREQ/brOLZe8zCyJdAGD1qssTgP65kJivEwfhxWxxxgvNdNRm/4xya7osdb0NQdfeTbt/esBIefd
rTiJddlJ+BOHFE8GpLTPIs/J1yhvUZHfpVJh2JT4eUUJbUuPFqmsEduH2sW50c0BtwPvWhMovCcD
6KkphhHCclnqqxOTZZKPmz/Ga7vKtqvIRje1beexfpdQhOuuoDgMfpSLqryZR0JkTAYCasX7cJyV
3Y6/EI2cDPXz/0nHA80BE9sU1f7cnCeGtnlIWQgzcnb4oPmnjjdCWVdvQUvSzZCkxg8q5TYvvRrE
NF6RlWUWlt6kBvKwOCGAYSo4KbqUnYRtSD2qcXFg0dmnh7GffbsbefoUr57uMGV5NufAGOaTFSqX
jTNr1W4dQNXdDhK/O7Gd1zvDm6vZ35G7MZFgAoReU81jRhRgwUihxAMmFfa9kyP2LNbbEc8qdWs2
YaLFpLAgFy9uwoxuAjZApxB8Vhn3eZTu6iTdh3a8DgC0iuGOZd0Ub8Zk3Mtbtxh3fWLQ5cy+pgle
z5YWRPCi1wA2+VF3mUE4iG3i6x7cCvJFBU6Vh5ftx3YHBHA1uhvrUL8kKmJriDtKrq/Ju22IQ6r9
XeElsezR0LLzTZ2QisVITPNgkJGmMughFXBQuTz6qwq7rGO0xG0MJEgaEKnuxVJzmMeONLKYLVLX
OPdOgmyjtndJhZBmhXnFaURR0B2pUpin0fqmuX1JFWwOaXcj1ZfRXM9KkE+NTbjJl0AFpNmam7/b
jL/jE6+cHwPhSdTqZa4GCjH4EGP8rgn0hbn8XYBjLVWxUzAd6v3o7ee/cir5nyRaATeOYs4gwDD6
6O7ysMyiQCN/QGA0HKUSlhp94Rd3zXkzpzMyEULXJ2Y9cxMFlz6sZ+mwpgwCx08pIjOCiY+x5h9W
Fr0zl5EvI7PKpXNYQ8gpS6wucpUYTerQenm9MKqUvUX61LDhQnzzMMJ+NG0fqNEQHPsXHe3REATD
8QImjE1UUd2rjgq+Wa8cP5dO6c+ZfNyqec8GdW/Ft6GNjoy9+Y10/umZ/j3JsGnNe7xn43V4SidV
WVx18BYlOtS57BSEF5i/C0/ARyyfheCsS5SjLGN0QQDakPKqK38VfH2UlJ4gp7LE9uH3relGSRuU
17dRmAhvc59P3e+HQEDoKwAMNAj7kOsCaFj8jayXGWIYOxfQe8GIwwAjAebaorkUaufEFspfbW9p
0gtbd0l+L+V8IQhV1a6JxOLJySlDFxtKa8/HFkr4ylotnDKuq3YIzW4IGYXszJWHVaWg/6dAiFvI
DwOndpxHmxjA/iIPyJVUl6XcnttuHIyLnY3Xuclu1pgcVUVBpI68ntQDkPCpnBAGX0yFp5GoGOGL
Rn3XAFlFcDMddhv+kMOnJJ9I9z0xgVarh+Uvnzr5NrZOmxVEjEPli/WdTEuYPvMnzbQfs/pH630T
M6bLnfRAsY744E3OlQeI9nsnNTf9pvsR6Z07HwUqWOkBdq3R7X+6bvYsFMxlWrHqit5TemyLBZnB
gsy06+MMEIRksRo6Avojm9JtYnw+oCNiHdWc26E9FxVoV6YGC2peLqNrpuAOQOpf7eaDrdpcIrZf
+22afMvT+iUNBQNF1juG+t7342k61jyaVKcelTcRRLLXMo1JqgQGasysFUXhojkr877yoFiXVRc3
q5cO1VJznkXA3NtzqepnABgXQ+4vJnsrQ8rvyaMmrQF8uwV91pb9DfNgz9zUPF0yTTxghJA3tLAZ
7FwSht2Vy5eCxZnzkrGcdZSZk1o6MbkDMncDETrsN4gsujwd874+8NCw2yei8Ug+pT/VDQFtpd+2
EsJcmBZu8pj06lBN5u41yuU70htsV7tpo6IlqSfi5TYVKxhyNRD1wpIoD+z/VJQmR3PLfJmiPOsH
j1BQ9Fj/we+1aDCE9SOJ75Y6TLwnY3USlXIStwFLHW2LgPdCbBARV0zISBBdJMvB8NmMlIAG8pNI
99h/jnHtli08HEJtTXU+yZRJEcLtZkhOYOrZqq2Ix/rtq2FLblDCWAwf218ihciWqN4wz5A9aq/s
LNc6EBlz3/r0AjPJiHgCsj4ssq9Sw/GwpleVLvFFcSZajY1jyQmcM9vTXhcpg8hmmIJJSEFZErsr
zcf0vYX4GFdG2NBKWKoV2q4+zSjKZl/ZszMQg3mnyb4bpXLL8mVXKcLtBokFvjhLAp0hPK+pdsBg
SZoFb5uEsZ3OtER0zZERWCNh2hfRkTESpmgpLV3QhtppGdLDN6ilafBtc/HD0s87AtX4mlsqNhEU
PY/EAZmUR5zPX4kmDNn3Ce0ckhcy4w+v7TNMELdVKa9bBDdfnynnfJ4aLuRqzuaMEa8Rl1TJT3Ks
94UKdGRV3aT720FnAV/GzTMftDw6l711jm8yMSptHmx6GkibdBoN7aRBMEml5VDY5anTv0ezA15A
A7eTkUJeussGwTm5xBgCimuXkJGaACHc69+yXL+XifJYFPvWZijoJG/+1gWjDYxIYPa70B6Si70q
FNEID5lefy4nxg1XdVRd/ZVk9ZFJHOKMycqW1DlGfljWt31VZmGhxIeMKKLvzw2LWatJ8FhJruwo
ERThK6fcjyRQ1Eit9lJquxp62+lokGhlA8e4iKT/HHg3bKkJ0cmqdnup+r/DnHoS958eJx5WR683
Os+wGN0fWzqak/63sRY/alQf8rJ26igmkMntJ2KFt/ZjWhDkAXdBBlBclv+kO1DAHfMJWDn7PvyU
2aDYDfMtFBotuh52kgHUKSado/s9hjGzhux3hyPQskUAwN0Vy1u9JUT0Mr9v0QUNRhBpr0bbxYQ5
ompponOWzuemMMNWoHV9V0d8x7hAmFerCGRm5nGteQX6wYxY1st7CLHsDNZAxFFAmmDId7NFiFcE
/DeWtHoeEpB6XdFkCFh1tGxt8rZWXGDMDyY+3/5lKRVMLomoo7GrROf2P3D+ivnW4TdLpNkpYnHT
63BSf3oDMDzL+BX0XLYniM8TtvAUmDIxBmtIbb6EFX4FplxWja/zNfcl7tHUJz7ZW5jP6F6mciHb
1k4tEcjzug2+YRhe0TVercM9w1JdIgpJPPEfk4q59QqmuHpRgKrN9woGs5rNTm6trj33rrlQmzmT
bN6FUtyGGRBf4rb5Ei55S/YS5LXWui3N9MhJ/jzPLBbjfPWk2PA6GoN056tb9py67TmZ2pPR5zNx
ROaCwHbSGIUJC3qdNpFkrPJdqOYbFsFE82PKA5pXjX4w4bAzZ8LoByAtcwQ4b97H6eKjkiSAJ2HD
jN5yLwPSrXzEJlF3ahBlEu/uzS15MTl0hgOJg74qWeeCeE4rtHzmyxW+nsgynvJWv6PgfPji0EDe
1mkTNBpHADB6xi9aPfHxJCjapfI2QMGqAUXPDICSnZsqye5WeUyWnZiCXrG+0RP6ElUvgmbXePBd
2SjnfETLrPPjKCJbgt0SZpT6icsfJnF+rE3jEDluVGleXVpuUwmXXZAnXrKuXSWF7UEuq8BOhrCk
kVKlwNZFuFtOWtIAQVX91vReptFmlE6ald9b88nBPZZyEFdrWLABGCt4h4DoiZnlz/XaTxbVH4al
fhib+TEqMur08qMyhudgAB4HXJic01vyUO3NIU5qNzfKmcfIBjOuE5NNmKtVB/WQhKx4womMzGYS
52lMAc/SmjpikT+0IWwLVCyt8SEGitbddz9a5z6X9xNifsXuiXg6VMV4xQW8DE84hK4yEcpVM79u
DfK0fhWiOZl8ATpaqkC18Xk2mA8t5PryyV7T44u/oVi2b6crL0rqU8KveVBlLQalwVcjQA/9Ycpb
bzIIHum23Y3pbwMyk6f4uLaYsGosFFd+ZwA4M95R1XBe7/RYXmGw3HqWZlYrsTirQwsVhLrIJ9zm
8QrIb/hjCTA2u6Jcn0PZPPtceV9puCJFfywF0d02Qx89ueULKMtjM8oXtWjPHd/HLH4rwOnrlyjQ
9PvuK60x7Q50W/zNBYQZolbgtbqtiZfwY8kHb+IEteUV/BztkBZClF6SgrHQk3JkU+ZQm7XQ1PUd
zMXjsGqhXcjhqHVhRLVLEHvwEmisjymGYgMTo8hDiQWBWYkjVXeInW0vqX/MP+vFjIhQromrTSJ3
yRgo7hwzXqjsJVfbai/ldV6o5i0z9Zu49SuLnVuyI7RERya9/U3+9UCc6z4Lu1UOrLoJolZlqJud
1mry6Q1Bn2HAY4x1wjSG9X5lbw09qvCjKj71v5Kcxjh561QWkar+mpic1H7FMiFOzM55g6lkxScc
5JM03eQcaqBNBJE45fdK1y8aLtMKbRGTzyuH5HUdxSUjkdJEt2+O/8GLIhhUztDppccRNX1KGIWM
cLPc5GPKFllFx9qpntWCEZZfq2NmQbvK8weWXr58+3mlXLJgACvJtvQDoQlxzUeS+VSmJQU+vgJS
5ox287UoeWeCyRSYPc0C6888p4V0lZ7GLzY4Fx6RMOrgbry0noR2Y5RD956Z3wMJxkcYzHv5n0m4
5fqvKqeAc2X9x/iquyJHH9chSP7zkXkNpLfm+7pZz4CzSQXovVI2XBPXIPk0zo08xHTzIoreFvzj
+k/Sal4fPUzDmwScqU9UcMw7/sPhghdGsU/NkcWzEWGxg0Ri4a5qcVNKTTANc6DJ+Lx2MSlh6v9Y
Oq8dx5Fsi34RAXrzKtFTUkpKV90vRHUZeh+0X3+XBhczAmYeuqsyRUYcs/fa9Nvb2ziOb7QoO8he
pVPO1bX6XDMwaoUT8wvnVsdE9mFHUju+jbDiNadAKUAS5XZhadIO+k0iYg4XaCQPWbAwS3ZGwFdk
DfJOOnFtYOeLTdfMJk84O5iep4VWpsQHwOYJIjiaskBHmGMAp3KuAEBwivratUWUyIrJkxZXcWqm
n0qQM+yxYHpP0HaYhBs1MGAfiwHrMOSxuxka0xwoSRVrR/7dWep36UoCZVOmMl+Sg1xCK/JZ4oca
qLV7AzIf8i9ToM34Y0FEQae9yjLNH7pqBpMaIQOlfJ1nprCvU/xpmmN84HKALRfacxvdJSSSA4Pe
hq0mfCti9VpkWSrbYoIeFpLITRgxrTpx96Wvu4/2mBSgBkf7RGkv3Uw8Gn7q0kLiWYYxql6aYJbH
26ZpVwwml9IuGff+Gbh9IvLPQGau7jQ2TCdtr0SfDAIbeLUb/IF8F2MYHPoGNiD5VuwNGHppg3+a
0Ghyn3j3bwfRVn3i/BqRfEICXBJnajyBtKqvFSJMHeTOnkauMzmbvmAf2zWqPw+PiX/bhDLSua7a
6yATCC1UoA0rw4JTFeG/CjOqwryGtcqZRnmHOPziHA3WmurSZ9llMLRkIeuz7PNA0R4vZFhap2cw
ZHJ5HzXrJl9+CjP1FYn9eib7hjn6uUQW8eSOJQeQkFEj8kITx5Bet6y9LHZ1HUw9WBbEy2K9z2bx
lDSgf9b20QeogR+1Q1jc9C8hBGf4Ns86nZ5QLPRZc/uBm/iKRV4/GxqS9ebFgF2+cjjgs1tFRttE
RzYx8DhYIPpjvQZWoGojpicQy7SIDZXnlFvJvMqMBZnbdHmS6XJ883CwonwYViYHuJotBkSz7SOW
95cetTL9a9GsnqMx9u1YEE7kWoOtYShJejrafFkgNdGwj5SBIQO9C7f+uBl2/baqa7jyeNpTg7p8
ptNa7xKg7+EQseF8oV6slff6AMgJGKM3tPsQWi6yqLiEwMbwAz27NHs89RQfFUndZVQ4SwAK5izw
8KVFxsRw9Mv1e6uRDE84m/7lYtWmr8JWA7Oq+esw4ecmWfQhgPyk2UFhASfLLujGfN3cmXRAtjFE
vB06GpQyKVy152swxkDLRSAwfefVr/fiXU/7qJ9GPB1cYGBLXzTksNmGWNDu5o4djamKccuou/tf
x5Xoc1eCfnrQIn1zM7I4A/72gtw4tupNKd90BWbwhWsr3mpucClPQkBqhvNcLen5V3LXBINsSTfN
+kdjBgXnyemQslntJSV1GyuTP+lAtTbpMmrjVQ2XOcUFMFWsrNOI4IiL1PSXVWam80akeVtzbxzE
Pm06mzqq8iRzpUgmOxHcydh2925JiUD9VWL86Mv0VgbhtPDuXx+7kT+2CW7YpN9U8LIvywdp1f0G
hdtEVpEfuHT12FDNBH8eUIl31fLRNwWjb7kVq4TSou7EHSfjjsNfJtZrnvLXr3k3cE3Q0mg4BjJw
UV4GA1VI7EaGHSoXoj5buuY30DYwnalMkavsVh+0FVne3jqp73hMJKl42/P8vTfrZzv39+FDW/q7
0nDt2uZVEOzkUFuh6dcL7seOR5xCF4kRT+0oLX7NqH+Hl6n7LX21Q19NvBIWt9PG3ixff+uEyO4p
dDkAiJxnQumT2UB+ibWUC5c1/9wyFSq3c0tc6aEwAVsIwGb7YDkMvBB/4oqtccWiLH4YRx8PdrCk
FdG2bHWW/IK3DtE4NwB3AwFMoWWC1noc9Ar6O4sQkMq0/WP/PqyWm6s7Blvp3WrzD2lHXLX37wXX
8nFGCrKdO841R5H+N6219RFt2hKW9J0caRmjsJadACz+ug93Pie28STESdOr1R6pwGgqKM0OqqQj
Nc6Iv874Y+OtUCL2tjU1kTmHUqOTv4u4OyV/rP+xytRaxxgVGn2Na8wsDSpeqWLw+aN9iJm+s/Cr
6p54m3x5kqAeIYUpTi2JQFbFHdJza5PlcU132jwJHn4Rj3YZLYQWND+qik3dRrQWQ/d6st1++3co
YVc1Y7zu9O5NlTRR+uLznQqiLVRc7nLHcritvH2ekGRi8/Gb2nZHwhUy04pTUJmkkiTWRpzRBiGT
Sw/1wsWwrEsXRL3OYjeZ+z3OBnqJvkvEwXGLIwqOUdtlyQTeUkl7tzmL79ksH5Bs7iJE1GBdq/MY
6vfyOM6R+s94NIGBAXbEAEuFYZcyc168AIHlPfMuZkLaa+nV1MjB9CxGPenLMFNzqKXhy1sYqu/7
zphicaIFV7L57jR2bCkf4tjPi+b4TkPlipKYDPvGoLhjmK4lHXwlO59uKz7C2ZIDJN6uITtJ7X6I
psUBvEdFZUajtkeEk5dQreQhHvgOUs5rKLI5INIsbK4dFzeusTl76tLXrO3XbNICfRr9lj9ERrvT
DJE+dbdlXt56M5ib/Lo1XLKBXHWP+k37Bv0ORovOQeRUXKC/VhQLfOSliySCQ7WkmcT3EER1kd4F
cyWFCiftmlPRbKyjpXvzuVZbVOtTJP7bTkPuhEgaXanSvQ++2KV5B4M9QrtzCekFsS4jkliiw8SA
aPLkAxTE3NbuGEGLho16H7cvc+jKJxnJAHTq4uNp37tKScqVwdT8z6Kr8VyRm6KdcHUt/ZWJ3EXF
mQzJPuKs+yacITeUWCjdbS7Kezq8skMQKBQn7ZHmUqS2La79pP4CVyKI32PStZH0OmPgnu4ANgk9
FJ9zO37xv2aNUyN4mQPrkkKMT4YxcLKkM1yQk7SVkShJ2jk7jCQlx3gj2xNRsp1gBPSs9Haby8pX
slNjOS67ev6h8nJYNgZILdKumn5cJh9TUy+5Njolohdmjd8480QOn4D/C5m/VCP1JT0vjVjeBzC6
WmK/3ErgaBczAe8cMte4oFoj+T0V5QfzLPvXMO8XMQnM9SS75tkFE6RMxCURXpW5fpB5hPCiCIpp
fNTy/LaZpD5t/+UC9Vlbvelhb8zueBZsCjNPeXk02Hyb+ucoOXQLE36VCmFH6ztYNQbcFQaDfNA3
//NpaPg0CoP3aR0C1vOBSu5UG0jWpRrtmwQjSJJ+q92aEED0SM+uUS1hO3C6Qq8Yb4sxX4sBPMR6
mVIzMFx4ZIOJBxnl7WGQ/sLZ+MaayZN1UK9KrFYZy/rOp8T4qpgoS7pIfhiMkJ0HSid4siyaWnQL
+8QYaQ/bs0IWkCVtofO63OUbpoiMaWHzX2X8UdcZ/bRKEM5ESThLk5+Vjc9CIAQd6qeb6t3wnV0U
tYdDW59iln2Gu/GbLPPiNXjFfDp267WYrEQ0TPWLkHCe2OqLt2Na7+ZmPkgTx2MLhwtUrVetGeQx
2n9rcvfOTF5so9HEi2oChIcYvGJjy3zZGL6BX7DlEVKIRiU6W/dthrktanDGyVqN4Qh7qf5Mb1qT
/bD7/JtVariyGcjcqei9Q4JGaUh3bCS7wgUrZze3+UadE5J1CBDQfKhPmUBw4tVlYg9puYBvjPGg
Naik1CBDvgxeIqIFr9UqUIMKsbr+GH+sJpP6r60tgowCvWDSWAxFqPxSB4W1OENmGFJVI3A5DBEZ
8ouDFrb4Gthe5pJ0yXo7noGS5ov89SO7LbUvsQPoc3cl/U2rSKDMVEY1WrAU5EnPtzbIKeM6p4/k
jIklHhwaTLxp4qPtWuLap8ApleeRHo+vB4iTxLqLonlHWfrUn+m5bX+y3z1XgDQc8U/VKOffyj9w
D9TqRzgktljc37bXZ1jpEBEtAzAiTI2GZKCHWoLib2FjF1d21+x+1byMboNzAtHkDsVuZTyJkpM8
VXOm4TSa89V5L1brgzavzz/Eec75qwsG2rE4197RrJe0HW6Nf3zmRvZEFpbOALqkRHyejXEJd2fk
4Px1lomoO3DB6DysyOWmPBIGvH3cTTN8InPII8eWwldRf67ZvrU/8EY14i2nnHXSZ2ezSBBHUuBS
OrmOUcfVfzKbvgLOmdTKBPC8mIzsrqzR7dHbC6v+2Pr5mYrjzhwCzxS23/K6VM1b5xtCvR4duJP/
RGARW+MQDWuJOaIpbBiuLUpsWWn8IlAAjq4Ie7P0OSn5HEL4WvfTwOCh1WGr/TuuyzWXAO1hzAwx
gqI+3eGEq+D7qiG/KGXNfNEgtlYYC0sZCf0Oq/YUBPihJQf7BqjIlyUl94FFl/pyBYdamXqHDNiE
EiyGYt6hZEa3H4ifncZ+RboVCzXHnaj5pUUvrRO7KTt0swqq0Xb/KWCnHq0VlnkXaq8bus1AYSPL
1zEPNhK8QcwGvOe5bzSal6Nw0OAiL4Hxh6aOwbkWE/0IWZ9C4LvUhiDWIQHuyP7mC686NQyiTKPn
5Scxe0eBXXN9HRyuBF6EI4ZDtTjekK4igESP8E4QmOmVSuY1/wy/lYmfgvARuGLkVaskEk0TD7GW
Ieo3w8zZuXeKk8UdRGLnm2hkNMZNT6U4a2cYPU95sO47CrcY5iayC71mXNH/kF9ltGGhzzMG0HKb
5GsKQg6hBVgE4j63E9NeIiuLaK3U81rOSX/YJIJ18XAn517092pa31b9XNlUoDUASdRVLhPMSNGo
+SwzGARRU74AmJiGgPLco3tvZ2ILFuK/TzX85OJWGg9GV4R5HBcTKmaqZvwyunvjtor9aFcdL9dp
tDcY9dYVL3x+TF8bTz6hCv54FVcs+G/tMN1tyhGl6B7F+34qcGjI4/dUkragnxzwAWOiqxk5PUqi
Zjgez4clRemyR8tcR9Ymhy76LZJIHLJVt2nhnLsZaEfLgkwmJF/tGjdkD4NbZCZjW7HSyhF5oLGZ
5x4jSn9Su7dT97Fp9ce4tu/I7OPK/CN6466CMMa6dMUGeVmQUB/VyaiTnSzDcSZKvu/BjaYx3DIO
TYdUMk/ByAA4kDNga7TogGFVYzPfnESXTw2WRrOU4Mxkt8OCNu47HPavAx/gdzgSUGDnrKV3Unpn
CBLlRzmnAC8keo4TKxzudcJnmBSOULuhMQYyCovVWPGwpmEZw4aZKNvL0muNdy4kNDR/saWETpVf
deoyYyOTlYTkVXvuISEcgJam877I0H7pjtcFaTWyLNZ0YJoMEE1/+1fFuDieCg5zPPh2w3dDbG8a
P7BsREpFFM/4HCw6VPQj69VJs5tUd7dB6m/MFm4N5qIGqoEFw7g+jKvjGiVNgXhsx/yeTMkxypio
erjkBQNI03NwCBsQjl4ZvC169Qb7ODKKERmFhkFlQXFDCDKrZ6gm52LNovbi9u3bKChWzuUENaNu
HsvEbTZoRGPOYEdfeG4pqYzsgkA00XQr2fLfYzH6cy6SRpQJJWZsucO3BBJLbHLgDFQ5GCRHaEzF
f/XACWHjSSiEVyFnwNLmLOcqJwBxeGa0r7Q5KJNk3C2sX0m7awQ8AgOkdWqg35eCiV+7ljGo5Hm3
GGNsFf6opQsHgn2IOSefyNUnIray9c2TES4Njnkfpe7BWuchrw7xtwx5PFUtvhVdfFWH/FkA3tde
C5kBNqvNsrjbkZ3rb+sA5sb8bRfqLc2MK5JPIt6gglm9J41HzOV4WTP7zYLMr6gZy2XZHWEzSCB3
VAnKNbtlgegyV73U4Nk+AyNtvrjTgqzkWcOjQP8Jn1fx8NCXFqeQ9lNyWhSA340yBcgPUcYhLc7w
EfP+w+X0mt+NijYAJrY9PTJcag7UH5V5IuIjo6EzZxazZ5HJ2lLDy4g42uYjsbWAD8b5zoiUFnnV
/2oZFVQvwy7BNaDlz5ciZ9zwoZ90FG3jpVLkRHZNfxkmrBQ/xlNOHGiezJEwuXO2InZkQE1GE5LR
N76y2NoUzckdkgBzVNUTDWaGfvQLuLV7ypjAQTxi8tvsrQCY/nkoe1ZKlJkUnZOyYpkFnzKhkwk7
9cDkW+L1fUkYf/GwmTj0Ujlom69agV+4mWHlLoQW6mqZlELBFABERNlo9M1L/wd3TWKs1RXVIP+m
ueOHd2ewCKt5EtjXdv1nR34jVE6CLU6dqkTynkYzndX+LcQYbTSPND5gd7ANxvucU33YsLQwQiBL
UMN6Ja4A9A40A7e0ttDoqnCpme7wUe5hZ4Pm6k+CNrupHzn40imHBNqLszTp8ULyR59JaLbofGpB
IhbygW9x1fgJSlOFBnkC4BLI25cAAlwtCwro5dy39X3LtnsTTQWiAkvRblhlb7wqb8Zi3To7VOqe
gxGyBGpNtu16P19JVJd2+GYoqHKWufWOBs8K+Z6YdSDXCnrBGXmWDc64QaNDXePCGOLuvfTiNHd8
jffOqWgkeO8qf19thNAjSWjgSNoLZdHb1I54m2u3Ucw3Od3fduIDSxBt+excZCKo8v4zayWaHplx
FDJzOryd40htIpQ0DOOh7007kimEN1jf0zHJyvSysrgZZOWNKYvTJWXdEY1x5mG/FDamWbu/THA0
Z5sp5sQMscZYpZaB6qeV5f9kluJXxHpua+F2Ol3C6Cspm2PIpObE21EsXqlB/SLMYoAPLIzetSqY
enJs7Tt4bQKy2OQCT2TIolqHlxPHe0wVpGWe4tcFtzQMPy/NTjYaolM2nlqBBpYvexlBPrT3Stvc
sRtC5aC3NwlJ2TPyN+YYuMqr3NecsAAm0zuU2oAi22KKSCiPSP0624vCHbtEhc5jIqZrqpZXp0At
YYwXg2PJ6fukkllky9+O/o8mORFAKZ21KtPrlek1WnZPuSpXtRu4QFD7IFX2srEMEaWEq8kaB0Wq
rkSscuJc7LHdO0yG0QuqXrP92RVxozRAV8LiDGg3QevNcURqXyBanhCntjNVFo49yV8MNPW6DbIf
Wiz7/0KzItMUMYjy+ousZX+xQXvRp1lrcQHz64xdQiCaXbRRBzQgA2+oUHS023R2YCXrTJ9YbcUz
FHgRt1YRF1DFM92t6jzKxBr2HelCKzUpLLXO+5IYiyRl8CKxwQEbM7Lrlt+M9r0FAXdtSq7x0n55
+Z+jtR+//yrpX/tm/QOEpdo9i40H/FKYLrQKrkMtDB1Z340Pm22ys6tPe1wQ754Mub7a0udosZ89
jHg2gTXU7rJOXj4aHgkTqsl+heZS/yflqXFbq2dcojxHNX9kTQ//Xka/WgQbYmTIzKfirP9+7T03
9OUD1EMdfs8sf72mqfaGkK9CQCXA+qnBkGZJL++0q6zBVeXitEmb5WekgT8apAdTVcT78Hg5tgdj
Ypq8owc0GzsqWvBXWhavXRHDb2JGxaKH/jGhK0qywkokq8HrwtD1qVH1y5IZq+sYE/hudP1tqXqY
JrQNTR2ZeC4bBX1eH7+8KHunXDiMdttTSIsdSEihtEmF8FLegVRI7PDlkxghd0OceEfgCJX3BV8y
GX0dLPZe8KWJTyth3kijqZcZEhDsYCMyoEWT/KFDCQpqDN8rNu+Z4uQTW6ek+Cq4sv1V8bZ7qHdt
BKEwMtUWsUKsr0dAc0dOpf7/zV9bk0S7wjeQwnTM2fSTmfHaA5zaP1I2PTiSarhYpKX0DvJBs08G
Nqg5hZNoyEMGEmGgYaET4IDsIo5C7C6/h9DJvxgfuAJGjX5LBEfYYyBxmjRjNDC7NrqT/Bt9voce
lyS5xiNaYzfZ6/u2qgeGnYfLK6iIJdFo8mOPJv4bJ5yhXJepFA7jd4Zq3+RqUGApl4sWbiSatTXo
E8Y8qeIEjU166yRu47BfmWeRAYDlmlBVQ5rjYdDZ2NQRcANfqavQkEp+NYU77WlcycyH0cQE0Wb0
D4ux/qTd8p7KHWDKkpc+ueFCC3NdhPwnsXv60X68rhCe2+X3WB8hRserJbJLP3InnEGXNywbSloL
FgJZ+R8uE3p4lP9WF2ZDCdyV9w/ITMaEKcOt3eON5CYtuAcXRN2Am1+qOFJ45XZ663aMsW17l8vl
fpwdRtuY4Se2EI7CnUam8tDe5FG5Qn++6sf+qq7wgIBYTcZDXFRIsFY1gIqpIxAcxxxh0cLkE6ky
UjD6SYn8OU2pbp2p3xwh3gpX1hS/XNBsGE+LCMpDY4mhMZPQy7CbIU/w2XPaW5B52xAKqw3XBXA9
IRYFnitBvkJjkYqXs0TsGly2KxeqUzKx4kLduFBz0AwlIe3FCp4fAZ7eRY3L7e/lyurpNVWuzk0n
AzTvB48YEChXPlMGv0WLAoYua0q/socLStVALodkkSw0ddNlITYyjzWyLbQdKmFtfqJq/mJ95edg
UOoT2VRZklexJX4rEsx3wvJm5hyGWzBGXUF28IWYOMw3jaraYVA3On5ffjNBd9AgIxs99KuSn/X9
Bk3tOS7ju0zmE+lAJvcAi6KimT7KfMCebb7LQ/3OM2/NDPgXI8E6UyC6VWYjVtik0FK0clCwwFeJ
zllVf2+wpAj/p8olW/1PGhGUycQYgyQ35gMZbY+kyv4wKxTH3+SWDfWbkQIJmw0gTEDrbetEnGBg
86LTVwdDU4aK8b0QwjMyyNx5zJSUBmD87wIVwpweXac/leZvRwbpu6masUQrqXW3ylg+65+HmsWo
bo9Mwl02O2u0oNjooR8bVX4qlTNo6hNycAKdz8bSvjkHs8nPupKhZBmXXEZOeiwXopyTRoFuiXRi
sd6brEKSTFyZTZ/dz7fvXzV1i93AdlCRX5LJY1ZcAnIbCbg9Q1J3RtLgcur35n+TmRkrUInffRqQ
uGf1xcSF3nPMqBi6nGjdc89iDmOxlh9aMCD2Du2n9w0wMuKBYf9NvzBOyMyNGaCCInsI21I/lwf5
Yk4e8RyiLW951nOe9YxnvfhAslLB83v5NTKZy5t9mqPBsAXciF+aEVGgjo/5FWVWfdpIE1WL8UQK
D+9lOTQItDcAcOZ879Pil8AeXikt8ISnF3o2ymYMYy0jQGYaxuSEPeXka+pSto1XY3CRqf4rqv+e
6p/YqGDn+8w4vh0q/1lQ8X+fTSMQ7M6As45KHQmU15BFEUdGDqRbGI+Ui1g3JujgqASOfgib2QiR
ObvG9q/wJCE+t2r/aqTx27K1b2YLI1QYlU1gxwQS/9qm0dfIeTBihHWoPs0P0sMF++OUL2VtEmnB
ShhB1CqS2W6IXRvjP7qLNdw5KzfuI1fl0qZIcydWEL8sLyvdJ0yqknjriF9OCtbpusNgeN3tFfGd
XCb0gJXXg2zIhO7NGOgPaDZmfKCOlBZkPfW9oCttU54V6I2eVdCa0jCh0MiXaIKljI6hnaek6vOk
U7YYJHKcZYCqkM6Ozzxs0+mW14Sano9dYS+L6Bg9gJGvfpN9Hr0FCRNXDlR9ZTUZS1hycVF3HRWP
wFPO+7pluH66G/ZtUMXE06o6wwrzhtygON5FzVi4UZ5GYz/spyhvcudqKiYab6KruU4oQsEOTLMe
9PaEQBsZ0GX6NucWX/wIjHq8FkUVNPq/yWPGZMb6+aOyffYU3wbrCOX+W2uz52gud+eyE1/Qk/HA
lvy5QM62Pgz3d6vfDc4omVTK8yCNb4M+P6R9ebeP5vOICZlF9QsviMXJ+/j3iEm7R46t7ekTP7kh
bc/0XUjrg5crIr7ZJekCMfMQmSm0r2xx1UqCfNvHbOF9YtgugO2uzL5v0GJjh88wz3G2YB6/t8XC
P4WcHDeTit2mr5YIH96O/VZO0aOi2SvApiuahzRDpiA32cnX9eLF2MWzw2+9rq8906ENZbSFY5XM
P2fMxxPTyvdDsSCvpCNRKARYhsi9CTY21ixMt3VhZsuGga/mOOnzp2YvLqlTgciUq3DVYGaEzor5
nGsq5Ik2KrsjGvmprKaL4fYJl2iStvq3hNgg9vGyFjJhkMaFfQzU4O/8TiOqdT8GmfdWfh8V5VuR
DfYDrNY/JL18Vm3+SOOdVjmLUhZiVfOtjgwOUu7On/x1M41oEFiYsxEcB0llINvwMhmArql3B1qE
ZUYLiBgFCTHiaR01YhtjCKnZyfPfsxiIBySUyUSYoswZdWqf9OyfibKptrNYMtg6eTiWXNFnBIti
uVXaeGOJy+9jCtMSWwkSYBXDx0tz+HRuxo4PUDulvzc6gw7zeWDdGliBQlW8ec8QGn5pJ+3Uwuyi
iAfieUQoavKOpOHTHncsa4jO1nTpquBHUn65fd7zx4hQJgiDx5czM4MtpXMpcGwuZNEVT4hoJfcf
flaaZNlZAzlnF+NgykZjM7WPdgfkfRpAUNdyFxGmknfmpYRCXb3V/xJUGLREbWqkhkJH2UXt60ZN
kBRLcgYWjV6H2Tt3j6397AXOlXx4QA5/WI6ExGi6/zXa6s4RSpTdcktJk96jXqP4lQURHnoAsMkG
SKDT3b8SQ8xHR3KOMVpxOMMhVC+y9iYkOF72l5mZHtt2uD4shz2R/XKgZVgv7/TO3hkccwuusTGQ
52kRPE8oiGdJuzPaYDanxvq8oonOrgtpboOjXNJTzw0NtLuCeWcvwFim/rRu2PnoyjUyvWyFN2R/
sXx1T2fCthotUuDUZQHpDtjjiVfewd6pIyRqmP6dvw1EqzFAquYq6LUFdBKY0NFd0N0K64fNei3E
hxXKQnPZIHpcEjZ2DpC23uiduv6qv0MHIdukJTCyTRn9Mq4h4BD5KOJOKWoJ/hXzTCiwGsNKi5n1
l3myqUXSOnVi4y2RxyrJCeipihUPjxa3BRfFhKMR1qzwzKUN0pffWuDAzh/F1F5tDX05nXqe5KQC
GtdtQFvguAsGTo0BWS8Gr2E6Zi4HGydXY0C2oS6zF8k3icBbO15JqcQ4QH+Xd39sRqyd9gmOzfil
AJGW9v3a7isQ2bqG+znTTbepyZTs73Iou3dozNHXSrpvou4v+sDSFqgcGQfTXHvWOFfhXJHS7tS9
cqvtLOqND73ECa47a7wShXPaFzJelLo1YcZZbGMcVqNa7+D+yAFm5ohuToMEEilvnAEFdAvb69A8
bBEs4FlnnoY2/5vhrlQfpbO/g9EbMuVduQPSM4p4COEPEs8xS0wGxT9SpiE1gywFDCP737E/zjWs
QCMuGKf0LvxeAFL24MtT7/KdnOazTHnEMP9fhbFRyVbaumwLqiXErFwhBM2SLOC3Wh2IBQEhQ/yW
gOCjYxjDGzihFOEbPY851ocznpMZhmGLsEvvzrPxB/jDRyoR6YHtwiZrvUI7VRvQm88jE6ttyGI4
ikk/OmF3cJ+r22lDlIlcvKNxAM+1bERDxTdjfm5f9rSF2vQrqzQ/wtohkOymDQPcH7tWXX2nk677
cDK+ixOoqGn4qoT4JlX1xyaZP8r33h6+UVlLUv/A2fCADdgI5RP3hjDeG3t9mhHAf/CJK/hEYVfQ
FAgGFuOtM87abF3kCGKiFBnajz+raURm10Xc9FOGLjUlbKYhLLW1xTm1i++KMTthAIwuBmn9D/kT
ZczQfVs5oe8ZJNBQypU9rLZqdOGn524zawxl+uKezRR2fRNiKQ03v/oSG++r/8NMV9y9EI26R5NP
0fClstvrt/JZSOK5EliiEcvZjj8WlTT1Zf9SYNvyzL8+xDdPn42Mz2RBytqDX/LrFWErHf+4vEnd
9jbPzf3YZBJHVtbxrLQygi+l/LGGksiePJmPw6njefkzlt39ILFOyW571lzBmYEt44pW/cE6NbIa
9wX0Q0Hu1oL8y+1QPhuyeaqyr/n3i4bdxrqNqKZYwPfpF4B7msYt2UaVIaAy5m6mVCTVCtptRJUi
S7ArkcEx9fD8zIRsj5CvMZwOI8zG677rXp9bYaHgBVqVcMnW14UfDrDckKsHVYP42egCOf1PLN25
SU1v+I3YW8ILCFmuNiHBdljq2CjQLbkru1ZkdDyuVAeY2FHZDgwg7K5EF4ySiQZomQz/lfwDIiPA
pthyChQYMwktKofjMgj9kqHlXyOr+ItvqxoiWbWid/KsFZQlDAd76at1aO3NEc4OFim307SvtbEg
MnOVPW3YKDxH7BzY48iDRx6lddyHlXRyBuCEM2am7e+74ssmOuX/pnRKQudjJZNaQwFft9NlCElK
61kkMJMnacACgdUTApKCLcmJqGfO5DIdQRy/gy3jMoJy7RkEbnUE/2EEcbUPhUtmrKMuBK+gvnUh
UWn3LmQawxUrk8NdewyBbn1e3hPX4EflX+K0W2wsQzJ5I2EG7prObgoud5QQLSpJzbiNHv+yD78y
LIfVdFzrYWSOgsmbUTpr0wrtIMaYwSgSE1fMhitmTVlRErSY1cQr77DEUagM0WYaIRGKoUlJDpMw
WDn2l9nr2eFUvQj+YzFYaZ6U59ByWXFZoNdZcZV2E9Tp6OaIh5m2F56ZK2+ULXenG+59Pd9tBfpF
+j+MAHfYGmSwuW0Q8ZvKthx7meVqDYmARR6KMg8dPr105c1j6JUGmo1FHIrGLgjnCbPG8a0xvw4O
AyHbfttx/2uyzWqmepIh/b5sGntHkzfsyIDe5WClWVdi5XrpeBnx4D3vmeNCl9AZomVISZFZxCZQ
EK29TMZ8xpTH/o2F70nY5rP632Cv8daMGQh/UaC+5MPaMTJ49ofY+Pr9go4Wofqz79Wnl1mgVzl1
uM3w1O2hxgcxa3iAQ+XcTelNS07aw8sQH+n94uskJvRq4f8fY+fVZLlxbem/wuAzoQuTCSQmrvRw
vDflq18QzepqeO/x6+dDS3eCTc1QE4om2Sp36gDI3Ln3Wt+afLUmFmRdIUifunhRux+Tu8wn4/xs
MYsqDzjTDynsxHqboZR2WiSkazXg+NXqeZyz73HBsO2uM7pXdaMfCpFwxicooTyvTyWeTmvGuJEF
UINvbFdrCQU9ylxcTuPOR2NBjb3TeLVqahkJNayb6U430fkyDoiRMuKipVJgYLJwe2sxfZW2v7fi
fmeuyhss3m2KOywvgcTN2ky1qtG5NZweU06PMqDXVXwMS+veMnrQN57QEIYDkCCMpvruZdM+pfiP
yNCmX3VIBqKLieTzApC76CyxT8lGHfRNTNYS6aK3bDZAze5KsPY8dOwB/om0AibkGD4xzwpw0TXH
Ti2dgGT6UUK9Y+1s6pK40Ld9+iwrsUQJs4miYjN4SKIXcYd0DiK4i4TCOigWlTFekgd6ioCdgpFf
OYQydABPYW1dxqMXiPX4WjxrefNaEX0XoGWwSFdyq/qFDl/To8NyOZBkS4ckPPmebG1XP/VWeXLe
7YkFt3cOJRODkXvPCdu9E3Hhujt+/J2Dm9DdMU7UVgbTgjqltkev3bfQC0K1WTUbt2H4zztAQVhG
7j05WY917l7HcWmDsHb9bMEQ44Znah90cmfC82r1g51+n3Nz+tA7x1p+mQBxGSSxutFb49JUBADy
ZgB8QS23DFsJWKY9kld6JJSXczsN2ZvVTPfSMFFYRJsErxrBJSfyGHDk1KhQrdWmbZkhV9m6PrRB
uu+76KCidE8TOIzx054Rn0l+bo89i94GEyz03EOzNY1xG4HpT6SzDdTvHsMl8mZ2E+3N6Am9UtCd
JrpMFV2mqga972K9JtgxADCNZyylfyc35LPw1rnXCv50E9L0QIgfq/iibP/Wj+KeVsOVfjajvlTd
iPCrfH2JN+M8LpkYRK9ncxvyaurvARzJwZvorMntsOmD4Z412t3Wk4fQTB48HKMxLdYucm44g+MA
OGJ2m1aOb56anrTwhECr4Bib1uZt2DBF3GQzzxH7uUPGccbCkEL9tOxbt8HmAvWbt81AYD4iPDWw
k9sIzOkc71rP3pWTv+fV2c52gPdsth7Hp2XtPlWaduu075qLLNJ1thJYwgy+XVV9crPI07HJQsal
tUGadC69inFsfKwi3HTz4c8gNVxsJnDlVZM8JVUFsEHbYklGJZ88BgZPspo2+BbdwLgFkXEbyuLG
lONa9zXBkTjNw3TT1FhlDM5LNyHoDmT1clrPQ5k0JRorpVWNpVHxKghSFg07H9afzkCeWONjj9ad
QJ2agEFOGD8MxL9SEcDf7dxoZdFupu9KD7XKCPomKZPzUoFkKR/9XT5yqNQAY5kuVTyxzqO184Wz
Yxa642Fl5M4fJXZU7jsHuhZBW+hmqmMMW7vmbB3YyIL6Dv8nYwwcd75E9qR/BXtJnF6xyHffKu+B
/DlrjhTnUw0YD9awCwtk9URYukc9mM62yW3Uf8l8bYc4MJQ6CSRPcMdj2I7B3h6sfZt9w7J9aiB5
VO61zG8WmMA+rY/Ce23saZMT3DV8eaugLX7yBPObLNkBjx7GYVnB1CA3nJdkDKgTnVWKiwrDJEwn
NBJE+Fn1fPgcN/JK0Kf+nsGgaT08ehle8JlwKR5U5zwFjnh2ev3FRjsBWaYiot1ZDG8mDgaZDkB+
xa6pFAWeDy0j3gduzLwp3RubKQreq5IWMV3U+CHpqxdTj1/C3nqy2Qf5fW6UJXPjaseEksRKL8DH
O3TXyiKYNkBtYteH1Md9LddgNAnlaaNdJRFcymSzCl8m6jOGjV1sUkm8OMAHJ8ZKIZxsQqMDQnBK
BlNjt02gF1rknfCtt2WOvBLPSYs2Nqy0pU1Ga/3qrwYrf3LK8jF4tur4IRIWBzT+1/aQ6LWlFnwQ
I9SZ5iahHRe+ulZ/Bbh6pvu+OWqbGn4mbzQGsrVRMp1eGFdjvAFF0OLx1GnTsh3MlU3cc5Ey7UkW
Pk5oQ36UZA6O9KBLetDTJkFg1j+hFHy24YYOmniWb9jriV60HqtVYryEJoOw8KQ6yUYLw41rh+VU
I5owHcAq15dEtw8lbKZo58TDPC/bmca9dB+97kVCRBohIhGETrzwgkzm6KgnnKCib025CFflQErw
3UVEXLWEjSLow53bdFDBBWf1OjxllnPM0V5/U8y8yTTd18eeaRk1A3IxotYgxCezIWvLXY+/WFHb
aAyJ6cBkGETbxTE/AhPlRgyuw/tIVkkgbumRupcouKPLlptBYDGPo0JsCPcwqzHVdPETUG3N658n
j/rLfTJQ8iqUvCV/kHi1atvRJQ90nVQW+GM+h2lvTRvnAqNI98073D5cIDvMJRvDJrdup9bmiJIw
tLaA6W3ojaf02BI8wmmC05a+lVrPeLLdE1cwasd87M4TEGRR0di3KUS/C56VEgN5MQHXVLyQZpG2
3jVLGviuUF3ZmB1lnEfxxXetTfpq3XKCV40bSsKFA78ngkVB7zeHc/cN8R6rhlq+qDFfWnR4S0oU
VoYOBGH9XZX4HcGK5Vz/sK82MwmdfwnGVubobVgpFvRUF9OH7lN+Uf92FL6KAYf1ATVhLtftj0KO
CzKtwsw+90tk9198ug9mASKL8bRFXWdwFpoq1HaKQ/LEC0DvnqMBiKJNz/bZz29dtYvR4A40FgNE
g/Kdupro2Lxd3EEOteUhrby9P3a0NDW8fNrgAMF3DsZeLWf9AfdaFR5HQaED7E+XYAiiCXYvOKMv
iZPyQGhXp3JXfvTKpoSoHxfetQYKI8i6Tyt2v5IAdG9cV8mygHrw461YH+P6odm8EYx+LvL2grGf
UxdAZGw3Y9jsoHHglzQXXakQQUM0BFWRoiwxD/qyRAQciO8BaAEPeoiL7VOrPJ4FnOowJ6qJodeb
W7ubyjsbqdo1b5kgxawMHvTDSsjFG15NEjKdqyDTaDxq4EgBF6zxaaJCD0C15gv3qvCXYqdlXNSh
ZucFUft2lOls2Gwp2rY7OV7NDEesUhE8hFIjqOyFRMBr5EYbqX3NmPzBMtgObrDri2rXdtOuhmUh
A9QVySubHcW+F18xrV4zPBV+SZ1D0CDE9jigmLPARqOCS6lbpux1wsa5xGibc6+7FPQTdhjlnqoK
Q5B/An9w7cr+1mT1nTkxiP1wVTBkX0aQ2BDOy24fYCYE4LXnu47GPuePPo17zYxWOWehWU4/9Ooq
mBQGzwoBeRmk52RZHgcruLaThRIXOTRLSuOxrKB2ouwUZznT1hbI9ZkZZinCJZOWByFK56KUiyFO
10NmP5PDQepxnC2wkrl76DBhEZMc4u0pWpCrq33hW3sjwkIUfFP4L8nFmtz+RcuiZ7OqH+kD3a2F
i6wSusQy1N6693wN6vAMdhr2wHRhnb6WnCgiThTqi343UOfTUuqAW6PPFwSuiHv53b53m1HDXCrp
e1PLIQXbsibsOiAzCoLXiP2GK96tqmaEskvSXovdMOxIHy5PPDmnELOddMpj4zsHDXmdjbUFEFq2
Ysq9Dspo1fZfM4pInwMIZWSknzTbOBmzEccHiu6+NqO9nh/ibigvcjH7BxJWeJSePbd80jR7Cy1M
bNB8r9/MSTJP7g7mgYSIZjrno30mFOU8oPkm/wDQcBIuesJv8Jv5ENh9OUN0QIl9HTYKFmF/Z7dc
eLV/yBo02XBAAH+oc2RhxTma9ac5zAlLxglrONhhjUBlDgc9HXzYgUXs3CMAd8a7U9IH79yr6zRE
D9yxjN4KbT5AR3cRuLc8HW4mCAp5Hbzn8YWZ4Na6mluMIqe3Y0HECky6voz2cpFZUB7adTuAw/qI
EDm3ub21z3H/ReMvQIZ5sUi8sCvOoLZviTZcSjVc08VbRwVTgEAfOKjaHFSDJ3riGzU1W43jqtn5
ZHvWKw5vc6bgQr/rWwGCvmZM74KfN4wCG+tL6iSrGF9IWhLJLbtdVagd4D3QU55TnGY8V3LRwYaZ
PO6d/eHX/aVf1w1yKY8BGicestgdgVZvwhoSLM6k/No4FLCoX7vEuvt+cbEBEG3ObjJeXCDPoBEe
MoAEXbIHaQ6+czxApN4TOTnKQ0+TxOZYcLTH4oj71pbY5PBDDsxXY7QAqDQ6hzAg+243rJ1At3uE
KVq41slDMTqcdIo27Hu7i8ib1MKbicuPANazifC7s8yNiJAzFdtGy8lAE+seQEzANmmyDb8cY8K1
ShQVE2+uRtDbahXNApw12QoGbhJ6TqDe7IEiYLDXjp9vppDMeGw+laA7oBoiWhg6ASkm5tPdNqtu
laKvEIDqHWKJ6MzSI4FIbTjXtcInpk6hUCBEdCz0BJhb5OjUkMzhcFkDPCEQilm4l5OxG3WKb8Zu
Geo0U5bLtH/DcUGEoEGnyfUMFvWlERu3rC5uZqxfWykReAFSx5eVmN6J2E6z5jA3nqtMkauH5BgV
od5ckZveGTY+TJrzaB4DxiXVE2YmkshcBfML04cuttVA993mvBsD+eSuCAkVwzPu9ksLAVNjIopH
wFRYBVTDYBcynAtdAGPe0Wcs56yc9GuCmioA7Gen0FoNtSeWIfG+yBG1F8RODgYOim+s1C0esnA9
FvHa+RFo660TXmiP5bjFclyRODlQy72BPR6Kde72sBRWFeuC0FkXWmMRWTo0F7w/mb0bsHTL0CEb
SCPtb0znMxqJCsTX53mysTuPdj6xQmO3dJhQIzYbUntf03rWPfofjCdnpaQKN9nSRZwAr2ZP82/v
a8sIiduP8mxM9gEJSx2eTqqkDB/23JkmRE36/c0DoTRVzSZ6Tlj0wgdTMFwdzatAklVXx6YyT36L
6J9ott+GtkP1EmIKtidtESmgtWQwcLDLtAvUc7gTC0Ofg7jqS+oGc24NxkcbW7y/Ga4EiMyvxrfU
U4uz1K/fEdyAG+hX3ZLBS3eoCbUK8ktPPmHeRriIZqEhQIZQIYcrEsqocfXb5AZ6Z4LaWo0OOGRQ
itDoBnWFNh9Z2Ld7ccnY97SxPOXhm5dvewuRuuDiuT1t6Wavl8UBq2yDjcPt9v2Z3EUCfhmnIR3O
iAvHBDnB5hKVA3d+wQR0m1TTynYwnw7U6GtsfxMwlZizZTJluFYJXiuis0aGPRChkJjypo5AaaCG
cLfuY40ZNZ8Ip1eIGAr37kfjg74UQ/I0dQOZ5f2yDzsyuXkbgd1jrPBvrRGsDTq01vqr33abCjxX
X9CQQpiEGAofcs4tzezYXQd6TJuwb9Oz5cgzHWYnS45GBY0A00fhZ4BtGCGj/WPSoSeI+3Gmyxm2
AUBIx3w10hQkn3dnOPHmNw+rQq3RsV8pSLvcq9xHJLHQ1/GwQuKxfbGJGlyxl4FoC5nuz6U8faZG
mguDb2aw2STmAY+9771OnYmOh3ihvdKBCC4bvL8pUwbndRLjwdiKBdd7U74l9A5/I2sDxVRo2sSs
MyUMA1JFh8XVdLX1MKQX3UuuueHfjMS8qSi/12LRTwxbY1TN4TujI3T995AtcgJOB7Zl499LZvLB
yvXHW+p/wvjdG6SFx6HFaQiTyJZE16jiOmF0L2H7FTfSd7ZxTmJ4ixHHYO1Ctg1JefsljsqTp60b
EpusxcpuvqkWqPpjTq/APoPeAJEyB8ywdYmueHAe6zVZ9lu/RuPM8srwdqcigXXOpedOLusAPL9a
1IZ/Txr1YMaPqqsvb8iddBM6GcFNbNX6oRpKDqBLocxzAQoz4k22SVo2A/1iz5taVFykHQIpH7dM
Af1jZwUwnjrky8RneD6pwdMpLLNTapm0h0CKYpxpGw6cjEsDDs4qMFYOGL/ytJ4plvYHynEScPcR
siSNYUJdox/TQcAySBg70hDSZYS+YvZfNNg7J9jg1iEK6DvF3m4c2drJatHtXVVZeNIaNLGc+NZD
Uy3f5aFJuWPG4ZBp1LjsHFa9cZJD2ch9bzZ7EIz74kGQByYkx8h8HXXTYQtEDe5+Xg4AV3CFzU7B
PZrwH11nquB1+wGIF9U2qYjBHPcoNs7EUIn4u7Dh+MuBrOEsX0gUg/atLp8IWOPJzhcd0wgCD7j2
oSQ5C5ETbPe7/7SMaU/+puwxdsYyF3SY3z1iwqnwnQRBGedhuNkJyhUzgurSiS192P3d6JdzxjuI
D7DOQCM1cXwNl5SK2xTzEgBl9/k3u6J9Wgb4xqPqzqymgvz/+lvutygYUs5SE2BRsr5UudcWup0j
N4A/ogi3QEaQT+PKJwsSrBzPNZk67XqDFSh89DirP4SwnLljm3hjl5tyXIpztQmg28r0AuBWQgCb
8w0v8cIDo17IhTivwP/736korfURxUWafPrfeSJ6l0E0JUPsyyM33RfN7JcrCv8OG/vhHuerySKH
UFuwVJG1SwchhXm67ZhYOgnaRILpo0Xjz65XisGaaZfPFDOS056foQFhy1ZNVK/Mc7k2z7FXLkAk
LjoaSIokgIZAyDmhvMJO4zP54reeHs2zQlZnnmcrPnnlnBIWntUuLXRBk7F2TqDhGF1VEW3z7G2O
Iu4r5BoWRRUIRWI8nBKh8dLVYVWlTNSGLDsiTGOBFohOQ+LMgj3cE8tPlzPMZgK7NIK7oRtTbp0A
6seaE/qIia/ZJsTlZjm8raUzMF1YWHstwfJ4ajNBXKqx40CzaxkyjMpftjF9BaPl8I87j/xlfW+P
6aFDU6cSVGmkiCBW9PDBNsMjqSGnQhqn+FKhjdf4ky+Cm3RsuolQEV4EzhGbJSgJfNJ+MK+HaHXL
pRm3mwG/OUg5A5kKGxXw/G401zHNjIT+q07/NWIi26QFbI4HvwBqvqxreoMeSmA17h0z5tBZEwm2
lu/WyKjSQR9T1CcGGnoUb8ETbNwnX1/UkfVQGBbvvvVtIksenUMbUWUtacfoy+PMZPEXrZ8Stpwf
PBsXRYCc7WUWgQUh+XTjeDwzPPZisKoQZUZGqLLYDrynOgW/Ax5J78pFRM/dZBtMJCuZiWeNYOW2
3qbcX0ZKSfY9maZzFobnGsNX2QzHKRD78psV0PMaqJ5+xM65XXGSvn32ygOA4gQlKqqhtiCWaJbx
xD3usxLZr1ZmG4db347MtRQpmbB4jchiy3iby3GbtF9MdqeAfJyQ8ishv13SGmsQT3rMabwQfz8y
HurQNb6V1v/WkWfe4qnKDJp1y9Yy16HG8srD4OSvtkCxr7y90zyn7d4OjhKwuRv1m5JTWswJK5s0
ZiOY3xiWNzRvg6+V0m8D5WEj68PoDCsfZIk9+O9cpAQw5HTJeDgcKs4APXuhLopptiEJlEIaFqKp
LwOtpIfRnmXMyt9i1mQzQEecY8yu9fiUVyVgxvrini0fokT3qnfx1RfmLMZ5qIfmMazASRFbJWnC
ea46azmSy4G5s+FfPd270QTWewEzxiBlceIM229//eW//vHfH8P/8j+hGCWjn2e/ZAgh8jBr6r//
akjn11+Kf/7/+29//9WxlDSlNF0pdVNSMkibj398fQgzf/7034JB5qkDoWYtrOnU9eXFKlfTCEQL
xVRDrBiooY33xaiIHgtIhqMPkAB91R5tBE8VuSshm1qGorgWGRj+cmfzp+zL3aDgO4Rfgx60P2Ta
kUgcG4iGt0W5BeO6GS9JZ5xxxpwEmShpUuJ0veOjX08uXbW1no87LQF0aAXAO9C7dWD07CW+832c
F6ewZrs9lE51iVbhfdRpU6XHIhnvNF6b4FVW0wvhl4HQHkgseOJ+Ivy5gQUFUqKnRypQSkb5sQ04
XUpIxRneCAdgdbj9UKeuopWRLgiKCumHph5kmbA+p6W8DOzAEvol00oDUx4NBN8/yzuiUTu8h655
y14mhbClgUMZRI/eRxl393oQD5ZbPMQ3I+gfK79bG1a+1vLi7tvaNXbaS8Hcr+qLY88UMhwOYN2b
CqSot7Odca+jkywMwf1J/8p7qlFxuKl2LJY2Fi20VIAWedw6Iq+hchThdFFOcSkSF1x7cw6e899F
hTFnwkiO2DnYmhxxmWAsjRqb8Mk9MdM+DARhv6zCpgDkh8ixPFYbd9fA6vnre8205c/3mrAsaTmO
Y9hgdkwC7f50r5XQ/Xxlst02VXm0XLQ0tDJsT9xZ3B9rd3hOhteEZIECJcve8oOdRi2tgPG7fTtT
dZliNxns/2QGo+7EWD60wCIn22Q3dy8dna1Qzy+6rG/nkXBLqr4QBTI7/AbKNUBtqvardy5WCazC
mLgl3Yjv4m55+a7HPaCG8amp3Odk/9YM1cm5vhXkk4z0u0uCficqHfNgjBmzKyZ0My+/HQ59zMSU
CpxANK7QW1oBHvHqQ6zSg+642G3Zkl1CFKTcqRrxaPm9c5pltzcr6qGdVTobV4KQIhk8Rabt4QKm
y7Jt2y8Jnq2C+QeihMr0dqqvOE8a+2aiuo+LQ5p3nAnGw+D00C8P+OsH4xkd+PMkzOuUnOMqfgIO
eRZVfNaj6cQYHkV7inBxIxQtnIn0MEZYDRfAxgVS33qQJekb6x3Kx6fceeENx1AC8qKYIBWPOw8h
AsKQTUGysuLsVYQktVIpkuCwTlgqYHUBzZsX7C2w1qvmDA9amTxJb3j2Y/kCtot2j1os2gHU15wf
sFh4lWA9KTehxgAYbdI8MsgbWu+MKljalVese0EBmipSw1Y4DYvKXjWM8DAnrhNIP/VqWyj93n8Q
v6tzwD3ZNWNgFe9OHnR920J3SlCcjarT/LCp76uQi7TRpvRaZC259QTVoYvJ0/5qNnRA4uDaJPrF
NwklDvr11+5r2NQrb5GExVnp4ykIgbgq/RAck13r8u/uIxFqddCfTLLzVFZSS3FczWjyYxkFE7oe
sYw6oMLoYwt0UT5cQ3OHux3wDy3YTWIA6B8RymOVC/HJjQzsdC5odo5B2dTJ3W+Z6ew4ih7dmzTM
V4tcIcT/r0ZpPINK9b2LwWTOJR4CpnKhZUeCDZapslft4tus451I+OtnwjGBvpH85+P8Xz/tHfWP
veQDmmkV+kHzp7/+41p8Zo9N9fnZnL8W/z1/6f/51J+/8B/n8KPK6/x78+fP+umL+P7/+vmrr83X
n/6yzpqwGe/tZzU+fCJObf5nl5s/8//3g798/vguT2Px+fdfP/I2a+bvhgst+/VfH5o3RcNQf1jZ
5u//rw9evqZ83b75moz/9vmfX+uGL1V/QxqoXKWUrus8Stavv/Sf80fsv9kGxa5rswYawhWG+PUX
0hGa4O+/Cudvukv6vGMawpKSNuuvv9R5O3/Ikn8TynLJy9Jt3K/SFb/+z+/9r939n5fk/7Hb83v8
cbPXDX66LaQumB9J2pbGz5t9LlNwETAZsYNaWIfl+0jrm1NIT4iVP9mwANJT5VhPxA059BOXDGwT
SiHGO614VYgxzZYtTGDl7P3PukTA8Ic38v9WjvzpBZqga0yhOGXrrmkLW/Am/bEaiXrfdPWQtU/Z
DAIj3Pz0V0ACRLpBMqAqCKZGeCYWcEMw+ILVy6OPGpD1Y1im4z4P43LjeIG/4pwnDqmYvKXPN9nn
Rf39r1+p5EL+8a3kBbKAm+xxBn0ek2v+8ysl55orKEtGTO5QvOe+8z4F43BmZj+7X9p2H/nVfSy0
CfCjsl8nT5foJtJyKXqVbJSf070J9HA9tWDO05JAKtjvGFmhcrTF+KVCF2oW7149mHfHlgz8rOLJ
Lyx5NFrVkWSTzmms7vh7aYUcFVustJAIbIYzYcaIsm6vqn7jbGI/DRB0N47OGUqQaerRu2d59VPE
uxUEZUeTnM9mf1KHs74enO9ag9RJJl2KyVvZkNrE1D9qUQufjX238dzq3uDgWf/1+znf/n9+P11l
2TwySjct7tCf389JMwuo8kjOikK79m2kFjGC6xXSaPTECqkPcqR9BN+YeZNxCiv5NAYZiiaDCbMX
2ePdUe3bf3hN/36NDcvSLUvZQrfmR+fn11TGFQ2pbASxWorh1lfaQO759FJwpiJDUNfOGWeGZLIf
MEx/J8mB5ljSjV/SXH/NW5K5//rlmP/2cLBqgFSnl6LblqGLubz6Q6leZWHddiljgKEhz5Y6Nzin
NgecHq3TQm/y92YQJKGDNOoWYW9DLRUpsJyBk/PglcW7qTrjaMUR228MXFLq78iK3DcR0dPo2vzD
KwTGgQFVk/JTpF2kPCxIIwj2LRbWtZGOzqLHYnzMLNCXf/27Gf/+VitwtA6LoOuwADl/eqtJAjDj
csB5WJfFi1CVuUJF2WJO9n/PJ305WBhps7Qdn5X3VfRafOxNh/GKRTx8mstq9dcv50+HIh5uZQjd
UaZFOcpy9Keb0R05Xue1wc93MWkCW6PA4Rm9jbGe3oQR3dyB1O+//pnzJvPTE2CYDluAY5jzE+By
oX++vGM3RRGLDVyqPHvWZMxiYjEVzTrBo9iM7cRVFM0+CEOgLV7WPbYTDt7UZNwdJm8y8VNyRVzn
XgoDcRKtwsAAy5PaSvyHVdqcX8kfzowmr9TkgcCTw3nesdz57fvDjZhhLcwMAUEL/8urH4dEXA6G
dTaM7r3OjJC421ljVDKbeRZ5vBp80Gp2z/w7att3jXp0Se5cf2wn81XhKggAPcVYhBRPFOLMQwsO
6aKnFeorSuwgrw9V48bXoRhe3IFho8Rsu0C7nL+Oohz+w1Nmiz9ffIBburQdU0i2yXnT/vm3C3sz
HGKIXYukil3m/M62b6zqljQ1tLmQeO5ydJ48UvAYNOT+SeF+WelZ8amPqXmfPzYUYf7oZyYSGidn
6mKF2roPigh5YlPeAKOs2pIw4Di3P9vRjE5ONwG8NbwJjX530MJO3VtZqbWr5W8wT7KdZkdfeq+v
nzqE21NMRHSiD8+uTq4hwP9B1evUGV3gB+TY2ebk00vQJadjJ3tMPevijWS81x4+G8vs2TdlHKOL
L99/7FyxTXBAGpMy62Gg9H1+PREb9MIz6ymVZ8P1rWekMIwureAM1JqJxrzGVR4DmWxC5A6pB7df
3XcHZSNRXSJJWbhmgDpoqORjPaonpWU4DHQbo2PpWq86LoEuBrpdlHnzwKpJ/i7Ts2EeaBR55GLG
LPNL0XKUc8zxJGLY8UPX4S8b69lnO1S46wf4Rn3gn/2snRnupGfr/PC9KSwPYPi1Zefea73yz0jI
XaOxzq3Ogoh+otgQahitwNKKPe6BYN3aRE13XVjR3NbzTTfffESp5Bc59bC/4vqpMR2kRp6tn7CP
2ExghFYcmkqDpKeJEQu21x9JKXkjSMk7mmlAQghYI5RSmEtNiWzxxz/KaXDXhNDtnAFP1Cpyh9VQ
ZPonRdkhk9/82P+Smw1GGVdXxxT6DcZIBM1Q3pwlUp4M70x7rVtf3yuTFcCUpgVa2sNUXjSruBGf
eWeV763yo2U2gWrIdQooPQf3UQBwwO80K7qYU2dtfm+i97p306cadCcq6XmBkUaKTBXKEzZFB0tG
XjOWkXTFVWm8+SoY8PRX070RDQwTgzCWuMjMQxO6FoH2BAk4zQildky+VZmo7qpYuiCKtv18oye5
SK+uRiavZ5FEU3bvQlC1WG6jLXy9Lo9RSz+xDMffi9yyv6VZyZFSO/94EJRU/gPItiDP42OtJ+S7
cQtDplZgIuZCSDihc9V8B1CA1ktaUMZz5BO3aUKfX+a2gn8VEZ7pI77gEkJXwLd3iHNPHuOeqkI1
Oc8ldram1NFJZMrEgEKaTCYA+pqVqnau8khKsjHJ6XMN9+NLS8dy7kQpYEj3A3tfRo591OziBWhZ
dGoLaZNRA4U116c3PwAKVmlNtx0Sbt9QB4Y3lbJdWwgJ+TTnHb6LPNLDyP2efMP5H2NgxcQSRvbJ
97Jt3Qj5+ONn641tn1Kzw9RWNeFWI15rEeaMCKEXI+iKh09DieI9Vr69nCwaDbXKqmf2lAaoE7ag
H1+V0cs7RiSHk+fYfIamQlnva/k67AlKy3NNB4fTeEyDqBgsE5dzPTnisZvSRWqAXxDSjslaHEZc
cFOxEXbO/GUmLQbGLDuuggMehfQp7qz0cQjpdvq4SWIYET9+A79tH926RZCs+nOqMdMMbd25tTFw
L0zzwUvmhYTa425fW2aL4MUJFnVXMSlkW0EbBbQ6A4A0wQtZtiJ2l/jfSW4TY70ujFgxcbhb2D63
eZb+7udSvOIcey/9EJBzNd5aMIenicTVVYfhOqjdAMA/fhUVTBfX05PLlNPxiGABk0+mRw8+/Z+4
dfNdrfXTzkrJiXYbt915H34y2PsiLJzrZKcHryj1YxJpX6KORtxgOMBQ+2i4xqMTktlsrYirJYfP
J9IcwBgao0FmnLqM/v3Hf9X0fl7k2L0RQ5jozgSXVGUXMRJ49s/tUWW1vWv82lgHThZusDt0T47v
FkvLip8LkisfePreHTnLM81Gbi2IH5vIAQonpMp3uiQlqwB5f6zmfzhGjrw91IulJ0kk6TgjM0pj
Y7KG30OJbdsvNPEYDBhkO0H8IIz0Y1ga8mgVFljRHxt8DGt0SrUDR6NsO2YS31fSxssiGuh1h0EC
Fhfli9FAMY5x1uph/L1MJxBC0dgsjNAIwQd4qKL95iHWuhedwgiOTG8e/DidGUmD/yBKokz71qpe
PCf+HUHWuWiQsuSSiIbOyop90PY0pIsqeDQ0B6r9cKjjvHtCggON61BNUh7d1DM2gbDGL6F2Hdr+
4uXtrapTHnITTKgj9AE33zQcczPYih9nnkAz6tOPE5dr+4xvMTb8b8LOrKlxZc3av0gRGjIl5a0n
MMYGDBRU3Shq1DwPqdSv70eu83X3t0/E6RtHuSr2BoykfIe1npUTovDcw20hBQWpk43xF1NiSN5l
eK+w0ALGJRPa5wBGJfZk0zOgsYbHZk8dJoNY7wIT4HEtjHoUEh2yE+2bRTWIc6bwAIsRL4eeIZ07
wMJUqQwucm6I8TmVlXleKJwOoV3fZ+E6QndC1MqySvAs9gU7oughDgb2RvRJuyJ2pj1zbY3cqMDz
0dwnAVzYfMofby/ak6D7ByBUdVIk4JhQrzOZTh4dryHZkYH4Es7ZubAx5cs8JZ9HwlB6qLKkf2zW
F2kHOXEZ83xwdNhfZUxqLdpOkuHhbCS7Ppq89zJDIlZ60VOGzQVjcevc5aIk/mpU8XtebhEoxpcM
RxWXoXrSWT898Q0Gh35ollcnIb4Bb9dU4zmuXfVDUzzhbeUj6mefRVKw5I/JmgzdwSSPPfbiuF7y
qxwFwDM7eZXaqjZLi4S6zvwRLZQ1HJqwPGvZjMw7Fv1GyBByto5Mg8yB3JGCbXoE5pwdc9sFjwQa
wW5BtHax/JlUXXkZHGuzeCPzaV3Hu0YbUhut+B0KS4/8CyBGMwSsU0snvy9BgCP1HEV/MEEHlh5Z
+etqEoUxx/Zi/d/6gXS22TgMd3rurYce1/6uYSHOj0dIJKKqcjsnkI3zLMR2K0nzgkh0jVL7TbVD
+dRFjbOpvX592mTxS5l6XAeZ9x7m2tkXzXWe/fxlsYNXJFElonm6gakgwsGNCRwyGqCu7vkSVDHL
jnVdhq6wXb6UjnuXpXSKT040Lb/QG6lNHYAERwQ+xGbZ4uaudkhCkZMC6TDrwGMSbGWXMKL8af1L
mKnqKVqmNyeZ0n2SJYApleqfSYmNEVRZjJkuvo8RtZam3DcRuZHLFG0dJiaPThvpA91utMGlNFyX
PrK4/3R6l4nlM8zaX2FgVQfcElxNU03E9OR3gh50wdKB5L7LuXWdyXfflwLxHYzJ93keP71ZXUNd
VW/9ehr1ScIYhlwWZa5AX+JTmoZ649os06UA/TzG/Lr+czvn2v9sknw6JFsEirZW+r7j/v9thPKZ
X5BUTAudYvdaQubr4zxc6fIIPrXmb14/t6fECiF3JdluCntoGFEByWd9iYuAPaiIX/qx+3H7wJPU
9R7aBgM3oDb8Xcv/Mez4t57ODwRzF5YznstT+5/zLFe3NlBLzeJ2JoKxECo+uwso4r4M+nOdRhcx
+UA3QpaxtTDz83/+tJx/+/JKMuMMeSXhMgiDf7SUYRMkyg0iDNUNnjndgHxNVTxtU2dFTNl2B5qv
RUuKteKUpaq/BOOBeJGkbg6uqtXjBBT5fgwRQ9CduLvEoGqD0l1foiwN7/7zN+v9269W+eg/HUfJ
MHCwQ//jm42jUkxDVhPR7ZQU5znYJRxUy1xPJw83Nivz/Nq6kcdOLZ7gEKlNsbjex1rlPOKfSrfB
hFfpVkTyyAQ1pgWqvZIsCDUIdRdaMkSCrs2DbqZfmrS017Lv6Wcm+L1Jb8uvXaA4JMHEJP1ioS1C
rPqff0Tn339ERfOLn0IwmXad8B+TYk0+w1zmJNTcKspl5qTcGovBUkg+HgTVath664WKa6BFGWqp
rbSj7PR/fBf/HAo6SiGAVX4o+TKBE6xTo/81aEjGmGaCqORN0oFSGq1sGoB9IBeYsvClCwv6ltvh
kC0K6g2T7V3kde2DhCWZhH77azHojyd24//HFfBv46r1G/N9xlSCAPrQvf37//rGFuCQVsVTdNMx
KXscSszw7lhdYt23lKTpK76Xn6ODXNCq0nxXdJk4jgORgWUg4rMdkAn3nz8phvj/eNy4tiuw5MtQ
eIymhffPazKBXNFHDk+1DKQcSYJ/Zwwg1szQAMUC5to6CD1i0dtfh7D5aatgeu1HtBKQTaqDyTdl
HTOAA3X9MLgFYUNJP+L8lOP9MqOQkmu8Ocr3s2oJnyrkyHq1AM242OpLUkHKH+tlE1vE8/hR/Tvt
/fyhncPXnuBNKOtx+XQbgfvfJuxflwzIwia/VQjSEtAPBnT9qUNsYJJn97c749ZoQUEhOE5ye0Cl
+PF3uPS3Jk5DhxiO1OpegkF95bO9FuiKLrUTaXrNU1gN/ChpKt5yXz3dJg3QAosXN/wkouxW6S0V
opPGapy3WNuI+ohnhnlLizc78kc3G+SHcvDeU8A6dbP0JCViOI7CqdiQ+mM7vbi460vt0lX/qxed
Eu9I0YY/mE5j38wDA+xu1iRX9IRVjKkPD8cP5p+i+tPTlf3WxO9u7IpEP0+V6akGhvo0hTxO8DYf
i4XULZPJ8oMPXdB/pbk9XG8/im0ptMyR++C7PC8cSU+RJhLSnycbYhlQG3hT9IcoteGQIKk5Vha2
O63s9ooklTE/7BkOmyA5FMJBxDdnX1vaot+D52ztPMAMZ0qxFZlLRnioy3OnuquPYue7MGDqKE3V
B0ZjtMtdOb9pHNo7Z66GF0MAy0xP7DG+33txZz5jkxFTMDv5wV78BEoF15CZY0q3tSZ3wurNlIw+
vIV819xmWsT9jeVOUjGM7JXXImgMdLCtA5I24QCdRU9ATJG0pyC+jqU1PwdDMT+i0hzY8ajuEYqH
2HHLYYx3aliSFAA5eZBvLIL+XjYB8Eks1d77Ogcnerho0ADOuzBL1LccWGovnZ+qwaw6DsJ+nGtd
bpbS0w+kKQpWE35wFHBnqmjhNvaNJuyadDJJGgwq5E2npgDUthS7FkF7FCbeQbmDw03CQHsr2u5n
a4fu+1Qt8eW/3w2lQMOQ9c3WUko992aiQZzmAGbMyI3hhpvUOIBr1i9iQ0ncZLpGUh2Zl7y39V4X
9W/f8oJtDnbohH35euvcNU3vQyIWSk7GxLtmGUGt24U4CFF/V+5CAreDTj/ypnmfJ7Y+Ju0S4jSR
y1NXkk799+G61CHxVbb3kXuiwp2YYISyYkSuvrvpEk1eDSfgen8SMi4x3kxYtz5ko4GmiO45yqoM
O4/7q2Tv95oUdM7NIPCdxArXTiFxGkWcXsr5RdjVG42/uMQZL3aNbCOW86MsuRIdY18jayIm3hnZ
WjldvKq+1nyA4jytl0CncwAWqqMAwOb4FnpE/QXVgIjLocs7pZG/Jd1ieZgFoNlFBF//dSW0SG8W
6YCESKgk0hSZvpuHgHn43YIm6bxGPuIjGMmNs88DRI5nTp2SHYD2tk6Gx6mIl/guc5d+O9rFcE3i
ftpavk2sudAvM2Hx59sLYtT6HNMusyos3KPtl+mrX5HV5k+vM4h3GlQi1Zy1WLFKJrheD/ixGuM/
5RjMZ1aI7tGBlEfzub115uHC+uV2LPtgPI8aB4Y/ke5mW2h7bt89uapvWQvK7PauQpEaqW22npnR
hOI4jO6EGwAlcnGkIRjZ3R61CKN6VDFOfFyY0z1McCkOi8/sNfQvOLcNtartHDqJb+7WHpcBk9Yx
7Ld/n9aJcdGLeO1zMpTYqFFi3L54H2L4U/y2N62HwMyzS6Cp5A6u9VmbhC+2zIDmwMTl5gEW2Zh2
7+NPImNWLDy2otUB1SG/AA8/wOy4Q6tk75TxzR0Li70di/wi+onbPZbf5TK479kQocZdgu9LECRw
U4lGYMYenF3uETiwln9wbcC1xuAELqIF/kE3YvWYyZssImC/iejA2GGNgiaa2ju3j3FM5rLfDdVo
7mFsyV1nW8nB6lOz47rOrlUd0IbcipFbpb5Oc1KsYc/Z4C13rJear03AMw3NEBCtGWpMiMY0lzN3
AgYz9MTU1OwHvFfb8R4i6lzyhyXQIULXzVibb5VgVmNmMumy2UY5huvQmvLvNvPt/dxXWOCa/IvU
EZoZYHTQp1HTtLFfECFkuSdG7k+3IinRmXOfui2Aad1vhEvOhNAiR0W/JjY1TfjiAS7exK3+6dGt
v9QxOpvOp9EmlhzQYxjZLy4jwMNUlC1Bx0Ta3DpMryRZR7H8LExY/LQMXlVZz/H9bbLRewlcpfXk
VM346fp62QSygbmDs/Fjsj/jFsJSn/TxZip/IMExv4v5zUzTWwUI/buVLRcIAFXDCtBuoctbt4eE
17IAF2nVfx0MHp3C6avnLujvJMiarWxsFmH4SbbgKdWnP64hHFk7R1e3KYGSY3oAMNqSjbV+VyM/
98nJ8k1Csvuhi63ukeIWzrzb8CNr+2cgihCaJAECPY1bjWHmEI7TeJpSOz4FEwi0CIVP73fxqxlg
MHIGLF8JQHmLE/zMVYkCHeoCO4dpG2LZ3AVhgiBouh9lmv4ojb63uVdeDAcxx0SDqb1YzzG3wNJQ
tnrlQH+Ncpl+2F5/NDaLyEo7zskScXCv6aiQ0aNVLzMxPTi1ALTW6u8Lj0IGqw5qvwp0OeqpbNsT
dTK0Tv9yW+jgLDoWIQLKfoKQoWuY9x4yj+3Q1ZQTClFrrsWfYsrPg7twzrNuPJRNFDsbd162utDY
tdyyvvQ+PJLUteORGAKk17eWoEsE8wMq4QMaAn+XxpaP1ZGnW2zXW5OMLDcpVmH6zMmTKcLuqRoE
aTk4EfVSf6R1nDxqbkwIZXhiPQwC1zFSH3ORT19NiXFNMBR+cwPdbr16fpc28zHRquS1bjAWAIO1
rD+xY+PyrChIWZaS/IHB8mGxa40LJ20I22RkkhVfAh8b2GSC5mvR9O6mJML6YejDwNuXZc2UzSQr
jJUlUFcvZM8H0XEqRzCrzkkX7swki9VYWc8zxlJcZPn6MBnXb21UgLSc4sOaEVeOUs/nJI3PXWDV
by5KY8iy7deSAfRt/+Z4Jsba5dfE+rTQYtSkj1WS8XDJA7g1ecvwA+bI14Wi4UCVlm6GLsjvsrWq
aUauLHtsH/9zMyECsa7b//eGl26CTgK6MCLNEM/+P4YXrijzTjgDrLO0pnyVrsB0rTFyDnkv0Muu
M66pI7PKwulz8h259UP0+zzJEKH3sxx/WAzFvyzjMpOMQtx6V5biAv8FZE/waWfCInWvjMmRqkAh
bJ2ZSKMZ4W27q5pwE8S+f4hNCYq8tHE5mokkntAfdre3hTv96x/okeGKOcOXEboLDYhTovuO3Ecx
tlBOVSmegpJSNB1w/ZCg3G7qvnhr5iDE+JNUb7pV2DGTrWXDAvbW88FZXxjrEn2NJnqvfDZU9Dzt
Benj9OyWxJVponFf/TL5lgbj70jmq9SDChXGUfvimQSfmQ4PC+mI5/95ScsMlZUhK3haR1weROnD
MCprOCp0HNVRjCb4qbRDDqmBmpWDSI1oz7d9EApUnfBG8sLcxVMFTXtdqEkrVPe2geyYL6kzg3Y6
eSmYzdvUpuInSmOe34siWzTye2iKwei81U4Y3lmRQYZcg0RZL0Iyl91tNzFFA3v5vcz76HJ7sbyk
PyN+xl/dpbjYmF39z8fDFut72OoOcgxPAEn+WEt5fiwJac8nZb7JMPOP5Tp69GODg6Tey6Hp3xRZ
Mc8i21o/ZWd3m4BsvBdIvDORo5kih6ABm4Fe5f42ymMrxaR/Ppcl+ASINb9NMwKqIrE31xxRo3CL
p0DNIDfXtRDzcOju3DtxOn+pS8xhsYTqsdY7y2z7lyQbX+oS74tWDTy5dQ4bBV33EHSwP71HgiCt
b/0UiH1QADwUBiBX1A5vQRYojPPpp5xhXdg1y2FWmiuPdCrpsqN562ftx0hAzjnRAddNCRnGZrR1
tEAP3GeqZ0d123/+ipVf/Z3ulfloDnZiwFA5WbtNmMmeCWqdofDiOUxqW7yqrHGZcihoSyOcqnVT
Rke98wUcoWg0bPET232vZA05KovGI6uEH/M85A+JC1VosXl0qmq5qwWEIHxs+QvT9wUwxJ01uRC2
EJqqDKy2004zfXi7rZxS/px4RAL3/FdtbJQ9/m2oEi28HZpFuGV1EaRP2fo10mKyCEennlL+b6gp
+sP2UwIZ8uPfXXKuFw210v9cCEp70onzp+g8+9GPO/QU2JUtW6kAzjj8t2FW+pTHtnXfrX9iyWXd
L30abZnrQgSwyYOcDIYzntn5RYHZGR0g2q619CdbTqB7rEG+Us02IF4ND826ky8mnb0POXTvxZDi
i9NYNqQVveZWZH3Yc/QZ5NarSsrlW0fa+Zzm6XukYVCnKR10l9v3LauWt1rQ6i5UGWt6R/VsGblT
ffe+IJ36bbPenioDpdJho2ENafjb8a2tS8yOW/vp8zwDlrKAQQXlzob+s+z1EI8HbWXsbRjZsbTN
kuuY2eG9zCqxMwtScWUzp0axB3cXwozbGbVRnsL5oAqIhqHAtUq0NxedGXYeA8SdF6kUgNvkM/kn
TqHP2mqPXpCRXdFibR4nDwHR/U2FUU4eNWNlxfdC9P5DPQT+nRRECAbrPVyQ3Fz9KErACbZlPvMS
2krl6y8ZrPBo0+nZ3lBSPo9h6u9v4/QxILxmKVkkRc16s+XmWS1yfmYsgQNPRScrzb43czdcfQIe
Vs70tcuJyehzQipH2wrpNBd3PPw9bPsWpx+OgPrcc4+db39KXcxrQjh/KwqPQM1L7R1jzo/tkgOF
GEyZPI+ws5+LmXjT2i1ZeK1vU08AoKir6ejkNSnxA0jlRA9vYr1ObAsfXFyKCGou+OwuRJhN0dqC
wGNAkNvmmHTB8FZ78odpR73xwx7caj/sWwlAAHwCvrqq6Y4dNNypXkNdbEYREftmSVIHc5zsko4j
qs0u/6z9IT6z0k/ZeYzetulL58ug955Imw83aQ8Yy0JsTVF4Sco02M0sXt8i9uFNk73fDvfbS2hY
cbfBmW8iOU9BP70lcQlHKC1ZGbnqg4amOJIySAHneyQFRR3KBxEDSRuR9+V63o8tW3W89+1+CNKI
GVTqPErGartAaAKFPcdrUeHzNHSnguKVRJFUOogVrLl/wWtVbznIq8NNjRPXr25vgVCGWae9xFwr
ExMyYkHrUnP4UFC5bYxIZgYZcXx1zAch8QLtg453Lqz6Jz+LHxFQEU9uhwWkxVwzSyL9JMyX4slJ
oPP1k/dAxwFn3yfBilCnntJIshzsC9JOujq/BpYT7Ou4zXc1i79NLI11mWKi2gKBrCxrEpcEvHF4
FNiptrnFejcclu/U75tuUv3XzodGuvjhn7mGHRFLuzllSF0iJAf+L8f1JMdeMO5tb6jfELlBMTzb
SZN+cghXO4fe7KGv8uxTyBUWwVjeBp5zGzDN8U0KbPD02WG8G0VSAkHFUZzRgFrzGLxEftl+dRl7
7OP22tYz/l87C7knBvkw5dX2tvcZS0OCcebzo0QYHSwnfM+bgpzBHIyWX/Y/emdB7+H6+CY8RkWg
VxUm19z+4xZp+zDM+kHJXF84lYYn8lmBEWDTs9zxS1bx0QxpX28X7bhPpfSBfsw8W7b2XJqdLmS6
n23D8h3h8uFvf16wtqOpxiuilbubpIaH7Sav0+0O1tQzGwRh6Y5zt7ury3w53/6EwoZbsBvkKSH7
z6dj+5hLjOe4rQ5BH2UH9ifqnCx+NBwHif1lxiP4jI7nrnHj6ew6yr8o4sULGbsXo/JPdy20KcpW
e2vyATP7pclcv+eI6PZOKrKXdC2GA2vIKZ/l+6QHa9di77/eXnqAXB6ovufbu6H1Bc/8HtI9kYC1
0yV7GJcDjTmLoq3RWDP+vq8A6D/17viNrKmByqH/4DAgyM61B8LMWgTy9M1P6JUgOK1/Itvcwvea
aBarXYIRn8ZBSE++6pCyQJdqOeFIkq8GL+iu0tZnPZH3Ug6pBQtC5Obsw2jP03Rrrz+tG1f1NVZg
ztaznvuIJcOM1ynA3NE0OuT6/n+rwtuJ7EO0d2pOKBact/+EvOB9P8/m6hQ9Ma6mQFRUP2sv8oCr
utFLEEXBs9O+jiRs3cczAEyzPl06h2VV0CflCj5d8JRncAS4SB7caAQcv36olSaA3Gl8g2ATK04d
/R6Kle3F3Twby1wJ2MgvjkUqy00sN+D6XgqTvfb+iORhmeyd6Jfw3qkcGOB9YB/iLpVw7Af5MruM
Y4NZkQ6QOOqYT018QKyxKWvyQuaUVJMFgcpFlM2hL8hw03Zb7MRo5WdvJSKoJftkRdS/DDMkFYn7
f2MHlXz1xhpwR8hTbJkaenPzLVu3/reXpPLIC8Srky9ewjwp9qFye9tJBe2LFvayYRApztOH49TN
FyeMdu1Q6SdIRXe+Nyavem0IpUnBkywLfEKhwqdWWZgo1nCbPiKrYtXyyPWYzRm9UuatKUhqdE63
F7epu5Vo+4CnzTyM86Xu45Z6aAGs1UZQD//OlUaXkUn6jpZ1eID2mm18YnS7TT5UYt/xbxsa/YsI
LEN6yjq2Xied0xAMj8mfuQ/G0zjn08lvrRDpg/wxojw9dY4Up3IMN41b2i+TQ7yAdXVTo+5SR7Eq
0vJ0e+kz97vUISbY2C3XYIQ1Ppsa8HYBerjuN66x4KL6IU+SmosJeTcsjV6K+2zkDG0s2V7LcKVI
Tq3cezkJFqv7c3FSc7n9KWzsQ0rdxDRsJpdlfRjcXhyfwRx7kxpS3PQ9C5P2rMdJX6Z+/KqGpXht
Oawob4Yr9tVD2wZAmPA64tclqCJOf/3VWeYr6yVaqxP0LuUeBu8C0wDEcQ/44pC7pFeT8gqnrXLJ
+ZugfGR9PL2xuyfY0h0wxlTfMRqIz7W0IswIaKLHpmoHpio+uWGW3Zku4glezZ/eYIe7wm+Wp8Aq
9V3ilRrJIv9IbJTcTgmNWdQFNLxLM31ElmNv65DMhNtbJE+nmJgyxj9MIqtinPE2ilO27o2XGJQv
U6t857VI3eOJjOi2GD6qpDBvUxLN9zrxmrtAlt4XjBqPg11oqKEV9ce2dZC2brqcp24eJ799nb03
tQq+qYlV+ZASKaJScunXc/Q0yIzkpXU48q+3aCRub/MRYrnXMlX0qHdFOgZfVZc7bDNT5zIXYHYX
Pf2IBkIjSnq9Q+bm1XPTlclBjcIDisPb0PNeUyFJhMMguTMjzbBDPfw2ZTFXFXACsApwAoRHUHC5
CmfcLD0x3l1oMRnuNK0gVYQt1pSNBM6lBostKCJCnoJPy8zV4+2vYHDK3YR2c5OOpfz7zXdSE7dU
QVe4/Sx1KFt02dbKdgFPkEraYDGgT1oslNgLCqbEnmEHKaa2XUlvhk6sZliy8ViIv5F0579wuG5v
79Jyyd8YgKvZbMZAEGmtFu4MpklPcZX+VCgTkFNwgfZNRObj4l4Ws5yC3vV/ZSVIsyH9bTnVdPVD
FtZlC4y3LkF/AH99bUGZ9Gq5L2fz2+RdxvRlLfJSR/sEidsQEckAuHNtngu3B3e8cPxUPGw2hrHW
5nZkpq2UjxQ1a44ti8ximeTjnKHRWR/XY2o+26IFlaQTcc9Iz3zOQt8Z2XQXHcdvcibGw6cB39Ku
W19Lfx42ZjTTU92ZjkYe1mOf0bLWLITuU5h3+8JwYgy2m37G8fxUGMgCjsbTTEGnHh3MSVul8v67
L6fHFuzP+9iPZJAkIZsdt9veChkGfd0LlXf1VE58rj0giCY0w8PtWYuRga5VFsN+HABnlgwr/vvF
Y6mxbZzvciSCUK8jPe7fu8Wxy/euGPXjrIJuO8sU9nDA/9TJxOGmNY4pxzjZYExWzteF+dQu8QP9
YA+9/yb0BMGd3BAuLXAgqoImuzR/vKR7szO/f3Xz/tkfE2SUU5O8pK2Ac1W2Hl611Htu0/nasWHe
90Db/t4B0N2q5z4e27NggTN68d3QeiA2fd979pNSPKPaTNBnB5vIgHsWnLGf9czVtbTHv2dpiv8t
j0x9HjWt0IZoPwAVxEoMMzAMNlJ2ua0dhhNgRudjFH+kq1LOH9r8cU7CEGB+22JVL4DXARg4tl70
OdMmg6gkTFamuj7oCOzXup/3U9hPQ48avfHxtYbFS1JCqw8siKKytWgvV4FQYaZ4Z3goZ9uWeeaQ
AWerHAQtlFDe8bYcCBBt7DwXI8pSNcAwAE/iASOlQM7q93nojdiFExwvPwuAcNpPgXazq9VNJJk4
0xu1t31NOkIFY8A8twczgeDWVldFee8h8MO/ZD/eitWmJ44+0uELw0fNyictz/DCmg8+LzavNflk
zqCeuRTHnV+a/PR3UmH3Yf6i16fPzHkE3HEtI+UrDs/uvtPMn01WnuIyeBS4zc+07tGLGzugu+Ex
V+jSmFpY6fa2k/cCfIpRM7wQQYWjBVTn9yJLj/XIzjuFWLKtxPRu8mZ88RYU2xA7t5NPNA3TQPF8
4xmObU44hfKePbc/yGmZL4h5P6sx1CdrXjD2RFXwUsFSJTi6h/aHP0mtfz/5DB5YIJH9yLvbX2Um
X1AYs3Pn2CKo3ZnpfmdHXAf1FEeKTTu29jwu2kvHXv0OZTIM71W4f6ufUh//hUOUWd74I9I71uXa
pt6qjWdt/zbt6/j9towRZhSX9bG4ofjkMRUszW4pjf0RuPLrktUsZJy8u8h4JLZ06epziX5xvyA2
39+mrTCNZR0x/eY22zpqBFaAlahfTX4E5bADrrji4OYZFoGtJGsomHZ6yndlQVV6k8wn05DcZzr7
FvVedzSwGLZD4kXHlnnXNioYvMiBuFbhpz+NsLJrVFlAHtLqeUCk+TDDfzp3GrkkU2Ac+NH3qkBr
lPXFsrsN6IemebppHy278yFViRptI8UwDjJzsZE+cxqV8QNlD0YIf3yhO/qT5OxRIkScd67b/Fxy
x3mKk+JHZzGYCRon+SEqw36Ns5Hd+5eK2nNbRSSyVjmOwqrg/nBkx3GSMuJlcgcRrE2MdWaqDcl8
Kb/X4zRdKgRz23KKH0ppmJnLH5NviPrInavQKZO9hP3O4LP7M8kjE6JDZOCxKpUw/nHIPwptosom
NOJVvGS7sE4+EUPmSjzZoYBrh75y8ewMp0HeHZjgPyuPXyUzeCLdNk3f7d1aB/cl3T0Q/0bCI1/S
vVJ4bAQnRaQJ+5mMTqj/sApIt6nulpI8pjQa+H+Xd7PMC8wOKROpBMqRsV2i0ayCJg1mSMMCHNX5
C3nNOOZzwjbNxM7Dtdn/14n7lZIU4czCAz3pTtFkEMKH1/A4lEO+Hwbrk30GOofQvU/xQh5BxbK9
GVOk6CRJ2bTuvrJ2LJgJjLTIgWypKYlXY4frDQ+RW9V7nWYPfQEga66KX05DfbXk753NcNhjAAyZ
gKyfxPmZaBhQi+vey1muF2Ub7fOmz1mFAOzUYADsZn5m3LR1l+GdVetnN1ffUkKarMyCHQToHQAT
48PpZx/9JmPlJUrHn7FHlhNNRkszme64csqHuH/y7ag+RIVVMwGGJzEsq88gstSBBvp3Yum9z++w
Ncl9h/yNOUl1KQEiFsXnoGfIuGuWPUEdAbJ8kgOGGJcxSeB/cks0JxUF7o6hPSPtnDams+eTb12X
DBzw5ODpqdoq5zkbtpvOKlkkqkJTOEJeEvF4Dd1gPAcJnSC6oXo7dyxZZlOmHPVldOqlqqGNKvhg
bfq+ztmhPObNbmRLEDMGCj3/RBAwy5cQpUejmPNOyiaHIQVONWoIkS7XWZFGe59wks0w8ZSxNSGO
mJEdLycLsrvOYal2npe8TKno7mb7Zy3Cn5XVmR2yHZ+qu05ByNYMHKcAoAv9gQ3cJQpwEnvzviot
n/Vvz3dw7Ui23lmd9T2zyz26OLrzKPhe+wAvmbe5BFvSII4UXLo3v1Tvyz2uK/Be6BnwpzGvSvps
2GUCDXgQ53ckgKw61DCAzXG/SHXqBoWqZAnyYxyAOikgI88+VWzN0YCWolGYSCo3Ukjd0ru41I/W
4pAZU5jfUU4OV8G8EQ8FEbEwiR1rwUMAsM0ZOYx9Kcg6PsbWTJSIVSUHLpt6I+Q0PkdyPIbJqhov
8fNN2NWCJCbBxUrVzs5YHcdkEB+Yfr3iaCkeVVbdDdbYUjqxmXExGY1LnW9SVdkgY2BXQzhDg0xQ
CBHRuUsC2gBhlcovP7aV5NGJtMJprVfTNI9apce07R/6mMdT00qC35biOvADI+jlyeC2HTyrFEyk
GCFVqvHBK4/oURiiY1vN8NH3g49/QTaH8BcwwpLZ3MwzyC7Jc2n5xLQvzMFhMrXY8hfxyjClEWBu
DONMnlQeI0Z/8ra2nwO1tlpiloJXKsB2k9jNz5ok3B1I/v7B9btnZ/wS2WTfJjmCk8EqLogGv4W2
Xq006fNYOhm6/ohfp8UmxSmeF3SGSpCKEYOKa5m9LiWZ40Q9iPBaNUm+EUtS3o8aJPPIycqipB/b
09jILQEUW1Ml7bGcPaxpJR35JGw0/QQGMzF+tXB8IYzMvpgeSeQUi+LY+W166Fhx7Mcu+EAZHzxJ
fucLAhY9EpjDb7y685vsTzNPZLr5KeLhdj5QlamjCrHKZu20cpbvsJBmdyKzeX7D+z95ZIP5ufea
RDWjKocpBcqJHRt9siJkn22HMfUAkgPiTucfDH3OS1HXhwAW1saFTHKyKTE4GJp7K0Q9LyNq0Oq/
iDqvJTmVKIt+ERG4xLxCedPevxDdLQnvEkjM18+i7kzMi0K6Ul+1qorMY/ZeOyFLZ+ZxXfynJGFg
p48ngJcS3DWRqww/7zmz4DbyBpkmaDx9Gf+YmC7o2Tp4p5P5t2ApvcnAeAe1Vl1NgbCPoXQTTIlB
vmOdlgHhm/Dp2h8AxPXa+zDFG7Ch1uxdoc0Ro2bMfhGOCQsbWlPSHAidRaYL/axgylWzDSJVEpdo
42rYMxWL/yhWKvANNw5bWw5bgHHpPvLamFkf09i4WtYowf6u6HkIIrviKK133mYAi0oCTqm4Smjq
57EzdoREBU1MSoNXuRsVCfbREIrTWm2iEvESChr4LGnqXDG5tfE/rUMbEAHwJSQGgl47msS+NOzD
k4h47GIBQOc7pO186Cm3sTSNPTfgEMzo1ECH9as97961nA8h4jdk1M297xHiggwloF6GYQj5wpkQ
DSafOovfgF3gj6WJNOxiyldbkFURO+IxU9+Kw2oja/ldGkUclAlBsHgUt02qfqvRRHxkTdyxw7r2
MJaXNGackfnpVnjVUzkPGi3eqJhYA9buUAtFyFynVAK6kd2b62KfAf+bTRFgIgJBnIKdsu3AZ3Uq
9MWM4FOS7Mg2yuw/lqLAoEaONslCkKGVsuXKuWS5SIqA5OFkP8TaXwG3bZdExPB6KXxW7U7SBpNJ
KYugit/4Z59tU592TUbrsjAUZWo3LLRwJM1VvEWpuWFsR4yv8enwiKIHM7ihkQCYLSsTag6MnpMA
HKIG3lrWCJiGBTjEpAzblvtt7piExFN/LAFihH2W/SDJQu2rpZcp8r+R86Dac0ZeIV+e2ry7lIoD
tStilCvfIqWI8xxX0qz/eq5855P/zHa/2IJaxVEdJbhRRt1+kIAazZQ6rcSeh0IQN+ncf41UWHtg
UzlzSa5RZFGEaEboG9MHx1MEXzYNWapxSYimP5NuOlu8lVEJJWzxkQS1L+CcGAppUJot8WDk49lC
Iv9SVR286pzXYfa+kThtE3jDlt7/SfqETzVdDCQuTmL/GVusGyKx005T49hBXqUXY0XQIl0mYQv9
FnqmwQmTruhDryuzQMso94XXMM+vl01WTiQOVCwp+2wdbLssK5vm6M3uHyXrT30kmjJq2BDLAaqZ
jmZy9AbzMDJZxHnYX7B4R/MKNPOd937gIrfnctx4/nBV2YiGqdXehXoz7brb+BZoKFGQwMxjj6Z6
17gUBUlNDYHb8Q2ggoMLsgGM2eL3hE1Cn5qQSDrlyYfBhZtm9WmeqbVsLNJU71szz54aVQAqFMCV
oTuHTaTxidQkU1W9aO60+Zh2BtI6oug9J+JcpPZL0ha/BLTj0Ok95Kekf6WsTNcHweY2L1Obz3jn
P9rx6vQtzD1b4q91JlRE429DHHeEf3RSZszUeGHhKjIs9yO1uK5hdWsjqOfe2F5lGfs0O0W+nYrs
t9DRYNaGZuBP9AhzIrCXfZcZZE7yaFtTTKbmHSsJMtIqRn59ZDHIL7sTHZNP3aVwfTfud1R1gmEG
h6mYQfZqOt9sJR+lGb8RB9oeTe03gR+pNq0qjK3eAblOpn6DZ+LQK/XetDLbMwan9CpmHhpM1UgO
Glgq8nn2CfBOMcKkkuvb9iELatb6YfGckzOuFXXhd2dqYM02WJ5U3OpZTFvPOzWHpd5ioo+ajZ31
L3Ol9L3hGgdsEdCh/YFoHj4OKCAOcpkmQgtQVyfS2rFsy49OvxdL+qcXs3toDXdvtwR4w8HGRLTw
LBk5RN227484TofNnHEU1IsD6sXY1qlPhZSdVXXKIjfisYcyxB181yFnZ3oBw7Mnpmqq5nrT2yb5
KzGDzzzdlIJBlNSHcKhygkRwMy1R/0dP/Ce9duZdUZvYYIl2sKL2A5AAgzALq4Brukbow41dMIC7
WXfyNEjkhu8FGcOIHJ0VEn3ZP/eCw9SqLBGWVv9V+JX2NLFDS+FmOO5PReDxp+4iYurTkrRUkjq8
qB/CqJREyxexG5pCwj1wQOi4zNRS1i9xFJFfJSJJF0R+VYStOZiqaQy6Ss/3uXZ2+iw65VbqhxX0
y0owFe97uBMOqVWRAzt4MuLAI+Gd1GuAyTOs/xSJkl2q/chbDKnP31bSS3bOECUhvrfTUJO/6YEP
C4HWPNQuMpMWgmbq2wslWl1uamxoanqPE5tkozJR25KTNQE3siU38tvvzDYgtg2inv+XQivZl5P7
wMg/6AvF2qSeR6I1SlgZnvHQcSgTRExz00LlaIQ68XJfk9wdQ0EmmDehQCwk8FG7F5ukJziQi8OL
xgT6FDC3gjg+A6+6N1h/Go/ZxeyhfWflFU5ImBiuZcwTEwp1KE2BiCUqORO77yJh8UNiUbwrxzzX
3yRoeywFFXmBuRX2DvwB1aBzDIoOEQoiwHyTGnmY2mjNR9y/mz6XX1aCwYmF6L2NYWuPuLQ92aT2
Egwcmx7PIwrauO3eSQNudjQqKGwyBn4Y8bcdKmNtJgTOjgghAO24HbySjSE/wfc3fSdi0xtMcCRC
1qJkwUE8dQTdaxqNO97B5aDmFp2C/yqo/I7SKjejG/243XBsYPFs2RgLwr/oIdFssvIpaoSbhSZQ
Q/FLj3nCuWcriC7jD9mp9oYJeLwzCaEYK3MvHXMDcSYmmXGi2cc8g49/ZvR77TpA++Xcb3XNrh7a
+dJq+Mw6O6Hb7POYIw0AQaxX1qXvKoIYZPO37qvHGjMQ5wPLE7f6RNuX7cFiftacLbxmTuBkzipm
5m0zCQ6iUuIjK580YS6blHaOq5Az0NZnRp+E1LvwsT0Xqi32vJ3l2ocBefC1V1OyWxFcYVoa53kZ
OdLP6A/J4Bi0GbuKt2ykQQZXN0nm2N+5aQDs7BnNckD0TE2cu3TpISE3FcmZi9pl+vgcmcTSJOn8
Zi2CxB/t0dCSr9m1Ht1KkbNdJvku6jIZOguvUWqVBj4DE6k1h5rpoflq7d/cFONjozmvyPuss7ao
Z11+pDaGaxfBFQtPJB5SsULXop1HHbZp04QrdvADRFoqsPWyDhBnCo4Em4X9fDcNWnknSIRH3tme
BiNzQ0Q6yda3yVDNsneJ2HdL5Quxf6Jra5GF7KRNIYgZG3QqkNcJlGJf0v0S6gf44IYXSMXeMHkr
h4I1KIxwrdQ7WLc6gq+yrgMBMTlKlLv1y45M7G76klX97POdB2OK0kkhhYaoKYLko0jLeRuTCd91
RGgPff+iQxe4w1d8YFuZIu9LXtMGCYawCT+pDB3wCprR1ra2A8kRLYyeuWmnEN3VU800etuOPwuS
WOKscWiWYKy7djiMw7DcmxlPtC+ohW35xPoH95sHvR7RcaCkR0SWN76msnG2rjb124nI7B24mY1u
lFwsrrXWtagesIVumJqjFS+tc9F/Z03uXgwZENotd0s0AVlGNog0vd0yC7hbEt3YNAK+52CitKoI
bHGa+JTaEFKpaYMxaz+boXuzZbGbC6L8KLmGndfJezeuCd+O5iNnKunz6fARqcQ41Fr+wyI3PjFj
tgByI7NUo41sztS2ixjS58F1TshsYYz5OtEzLuiHzwGQ4mmw1a8osr9DYfHE+AMNwzQEUYFvPe1e
/KoW2wLB89Yv9L/FaD4x5q02dHMTvZSLxjv7cZBP78o27sM94MyWOUdLbiHwMRknS9iOTDIIqVQn
MeSvdcZEqC6gjho5c/5MatEmXQYeAWRVelrsGyftz247H2ZjiDnpTaDOlf+QESo3rGMrx1XTzoyF
wNvRixAzCKOEDOWCPRKLKax8Y1IT2vawXPVyOMBJtoLBZxYeKUZNNKCse/Qh28iGXJVomslhyBj0
tM2wl2oh/7Y3P5DVQfVcWn1rWL+pAmRqpc+zm7MtyqY35H1/GjvhawSaJZs5SdpjOHfMJ0BJ18ZF
8N8upRHO/YL8c/bnu5mAFQDMHW/sgJIlTAreI5GaTKktjOTW+DMtHYFLKK7yETdCr1H+VYhqsZtB
aMJWHzjkm/csdwNp9I8R8gjKZ28jsqIh9OKuwQ9w1t3q25TFxW0KGxGvcR2U+NclRY7qIb93htZn
qBlUCdO4KiqiADwN4zo2cdAZvqby0naoEOkplaS/TToGXy5NR5K3FdOgaMfojTSGhY2mSKuLcIvr
qF6aKsVCOmrNQUXs10Qp0LHXy6cjs+QqSgQfxlBQUPB8whLAq7htvGxN6UVANkjt72yZbyrRTHJu
K1xeOBS9hgWvgR0hsPjbkddc6SEjhMR8RvhYfyWRPMQFT36J0rw+ZibDvbbVhlPWrIPZgL0QsyGv
Ly66MX8PeqOfBq/6ZhhDtFzLtLgyZvAd1R2Sulfh69ahltmXadWwYYbpR4mqDJn/8hR0w9tQac7F
I2yCxzCDH7OtJpJ6pmo5+11PVsOSvDNpNAE1gkaJUlgHkvH8HuDdv2RuHxbWsK0x5edIR40w5G7D
+6iRB9Gqd62QB72xo3DUFEFbdsrjgv+OQ/IJnRXZjEP8PQIJP5hVjEOR+zWsQGiw3dMZaFc91Eb9
MRcq2nW5xRZzLr5SKBsmVAg107koC8tPBEAwc/kstpXxkA0kH3RtNWxnq7tqPSlmWv1rI8qnj6OK
9AQawXL+M0Y6xsKSK3RmpfWeuH123wYVy5jYlESRCGytJE5D9scSuxmE2sluCiyp1LG00I6hVHkm
BA8i72i9Q+4kV4ppNdcOXH+6XBodhiTD+C617lMrKqIAFkth3GIEOBblc6zxmCpjuhJo03Rwdhai
q2xlouVzrD/dAgYNv+mjF6Eakla6maQPMsIy843Anw/Zj+oUsYWDo7ActrKqoK7o6buyCOzLySwS
ZkrBl2kGZ9w67c5V+uCldpC4KJJ6tuPnSIq73oXNz2ul6OdlzsynXe38Epo0+MBwqaPvJItUCIwK
e1ykpadpcZ7GOtN2pe0C32kw0WTG8mTW6YMs9Q0f+Owx98bn3mUON8xvsxqaZ3ynu3oePnEy1Bc0
pW8ODqrJiK5TRQywnJ7jGm2R00bPrDdo/MzvdGL+ngvqbfXddgnzqcioLsOHMnSaeVykRZLSDawZ
i503T4GbdvkFfjtaTpVnGxAwXK90u5zX8982Mja6mVmXAXW2mOSX4c/Mzjv+YJkBclNG9IdkXjIx
M14pf4HGkku2BqleFRejiPL/fuAlDnpWPtt4JkZuKOPf2svWmi/5Y+FB39tp0gWD6e8023OROlAj
Vy07SOIaAaqRjCzkYWk63vm83OcWPT9SQKCwP9JCuycFl7yBEDTSHxxTr8KqNr+y4e/EECAYY924
dsPMZUreRIDY+Gey1L+U0IbYmhGdVn/muEMYMDL4LGznI/NpuHOjDUaL9oGssq8qsTz4dNHRaFkz
iSpmqsgctpmpAvNsX2sdCex6avI0wc1DsrFNRzs5mIgtcCxlW2StQ+gtzotUJipoj3Y8rvSNIkgz
iInRsIapYw486oemoJRaMOHqqAKCZWSEyEM62txz6Gm0DZZ406MvRpTtHXLkQs1CgF8nrb892wbf
sH4mWstg0bstBXxxPzAjZV2hqPHXjNpGZ9SFGIiWy0pCJlVM6ScuDGmJwJsEIvTqzbLiN1vjUMva
d/ig2J9MhZ9ela+RtnDhaxbd3mCit/cMmvtmOLl69rdPogI0efVNZ/fmLW56RDIL9EB1T53vtST/
gKrUDTu0Jo/5pM1gSH3PNtnsOie6KKbXcUajZP5NRP+H15zIHAK/ad7i9qtBy2xOUUSz1ZHT0nR7
f8rEY2FXGy1ZdukALGRp9qyUoHZ2BLDyjX4Jl+WFJfx3n+NKpmu7jUTL1P5lExqcvjnh3Bk4B9aV
gtPJI9O3T69hyCwAtCOdnrdq4oOn04TpTAMTMRB741AjcVQWUL7y1r5agrLALrBbLgyHdvS4X9Hc
w4nrvwhZmLaoAxmBCKBj0UR/TXkHWC/OvB37X24aIECQPrbwTesNcd5cHSpimajZlzwbeWlbM92k
XbKxPYYkaqaz8hP7efFVcfKM6X3wknQb5/WJeRr5dCUijlYxPXedXRcRfShZbp0Z9WwUYq2tYZDn
2nZ7XR+bKyQutmME2iWoqd0CBVnbLTJUBmeNSIrXVDE5AZd0QmwRENnN7m2qQAQJDFlRclho4kOd
etecyCpLMxgNvvLQDCyw2bBlHDXJp76ruZC0lCGBb5G1g4DIDd2xvjMsRgXURFPYm8k1x+eztdSP
SSjAqqArcTwZ+SauGcI7zUwnZCRPrUPEq2FGO9XiXOgpGVN9jcf2ur1dl0TnmTmbf/HeJCMwPXTe
loWwGcskOdUYrJ1ldaI6z5W061B4xRGuFZbIELJfSwKu+DugiffHz4juwtddApxL59lMYN4LZTBU
pfjoIuzZLAuan5YWf04/el2O29abJVtcPogxx4muKE6VNxGuPZLXxYteJjYXAJQEYvvQ90dY6gH9
r05Q6tKhZrI+LgZQibGeab4oPoGE8NdxGrBJUwSkM54Ba8RYoE/4P3p0bN1sPTIZQWnnxDTOw3uJ
fLIm5fhJ1sVhFP2wJdaVyqfxjhMDABp5n1INGBZHGhmSxVez8KnMIvMzFlZ58tfZ4DpGceSMs2Ns
a8RdnsWGFPtVQ4hfr+orUBwsEfBgN56bBzS77caFA7bhdT96lZZis1RpmCzlRXWEgbMJDwYJObSn
lQrrkkkbc8BkyovQg+uynWv+T67La4CBRHDeiScNr68vuWO96a5yYqRBOoPyHmVLmi04Sfvpt4yK
6eCXA+FVNdv8zn5HeIFm0x3yK8MbSBtWzUNWtnXYs5gre+bkoyOrjS/Iz8SBroPwh2Iwg5dC00oq
Xht669YIhQDcfQw7rTW3/OmcTFYdLz+NdMxvisfBT9/HVZ9sYysztRoTHKFTzqMf29GjU1hssgsS
zXPvQk5OWOuCmEqhrUCw9l/hj0uIO5kHyl3KcwnRpoxJgEKIQN6cXu9b4EqBjy0YVySjZ0XUgIij
J90EzWcALJvmVqP+d4ma9qIVlWhQQDQR5FOfIkJ3T+w1id6NrWDx8+E4QnMRCTM0GXuImZfKDtzy
Z4IXQK5LzKgr0zvoumlQahFzTSwnJVL3/UwNLKiT4U1IvJbwanplepchathduHyKhHxBgHM2CBfY
LAuYMICHLlHyS8jnxjvNQ7eCWubAJzKuaROS6StK7bg3vxwTC3n25A2atqPEETtOuUAqCLiDpW+m
qVl2qwTOm71X7uP6iE0KAkNL6BFkh/PCiWD1FMFGLKZjmuZ7Nc9/aeUK0j/41NKdaFo3XfxqPmPj
dbatmre2pAdRSnTbkju4xxVFsppx53dNu8tV9WK1ztWyvOVOjlCcYn/MQ2aQRI6Tt55qBLBRmIAb
Yu4R99bTkLSQMhqR71AG9KQgn1s7mQMUhlunsuwT3kUehSmPtt44kZ07/uhDiRCzqWs0TM49I0fq
TWYGm3IyNlv22ctlYdG25KW1owxGOwFRpXcy67C8FpX+NeIIeo5Wi8iU/yR+Ud4DPruT+e9UjA+M
KtSlcRghAbnHJDWRHgiIeIf45lQDzt61wrWZmScfGdgbNoafI0hMJLYdNnAstmTSOf9YqJEsPyb3
tpiivdNbMbQa41XL/GuelVfDihoUnDpxLbr3GGP8SbNUnu2SWWmhG29q1ENvBrVS9ervkHblDmkI
kWoT/6juE+4MihQLPbWSX1XOpqfjjF4cPsJpQZPug2+OeZYO7apqdBYLwQLD6qGrt2Y7v3Se7tBL
UJfkFX1A1BRhgonBLAVqHNUxSsTAFceihjW4vERxApwXpCL82aTXwd02TCQ9LDt2zHgGxd5uxAjP
DZTSPsc4CIq/duW7IUquL62u+020GDsBxoqGOH7BOYuyvChsbnzc4jqx5RT7QPJH4YhdjDzVS1g0
GG5HZnqKYSDyTizedsUq3p9ZdPTJ+GjUxJ8ZuoVwJPbdk1U/SRAxbr/PXURoaC++/Fxpgbe0Nt5F
nVA6lOm6ZaxK4OySUVF5jrWzpn9FzvzXHJ71mMy1lo/z1EqaKt2KH3NHZ/5wX2jZvGcUd9ERvgSG
rzWbFEHsruyeGq+amf6laWBEDsGfbbTDNBFEAwFYtSF2eFKcg73EWxY09sYqdQYA1rwV693tDKW6
eDrd/uRoRLGD53bh86MnHKHJzKVGjLnm5ptkcoOappfNGRIP9QPjcDXI9vWWqKSrQ8G5xwU3xvDo
5/SUFiSwT2yQPbUUO/cEkacjT1V/MxgzQraMkfhQDSq8YxecbG8+0U9cfebO9/HzS4N5s1T149Sr
6yhN5OyUDw1DKCTAybUknJoYr+oOfgNjjOmevKAUVgctGwN9UgMnVztoyvhShOKmzyPD95gvZvLN
TL8uDWCzNCsdVVYxaeouZuZ4mvTmyYrLvcJJyoEn/fNU9w+G0dOeWk2Pldr9pJxuUZ9c2hzPhlMQ
ouqAKL62SFsDOas7rRlIi7JtnNlOf23wvu3c7MHUHgxBSHKuM2ezOu9gUTsFS6PFNIyejsUNGLCY
GjIMZ8/f3TgXtT4i1ZJJ/IDJVwRIMlD5+RAoVmMfpCDeDlRxSJPg60x84KxpAdWbgCKrRdzf33Bc
Va64uwp2n0zw/BbPPhRk5+wSYs8gRqMBQtxrta5z8KwyDioi3/c0T6gsXaScJct+hi4vN12oUXF0
QRKy9+DP0aUk/jlBSR/GKMRZ4DPSu/0xqsP8jArYC27+7nV2tfKW+2zkY7h0OOpSpM9o1V6RJwGg
Be/aYZ5iKAhDnleRyizNtpiqMs5nP36ppbdWLupnAjFka95ep8595N7qHtFgmwzZEu7L0pDh7YWw
xMjIdUEKiPQVTiSC9RxZszNM1zz1tgsCqaNE8fraVdjslsYOJgG1oo6wWcYJdIMEKe8rABX6gUV/
Uqp68kniuzc1Fd7+ZkPUuCxkpy5RnXncHDm2TJVUL8r/Rs1M4TnV3f5GHaBuTjcAT8Q24UsM/D9U
zaxnWt96l3VMKJEysVxnpJzc3jEnracTRP4HMY3z5SZJhVVihzeU3IgEghAPK97hdSTUzOgZfKPz
vQcmYd9jZ5ebCCoLVqGZCO7WQE+pzMwMzVb8/odfK+3efnEomddRLpUO1TzOYsxlDEtJOF99/C5D
DTI4djeP7+2HamHIk/TW3hjkw8Iu5Xny98RzoY/NKu0AdfuoE0LyVLMEDgmqYIepYQt2Kvd6+/qh
QCLgW+6bmPAsxuiQLILlXGocxYh9eyPHuDNMo7GeYLUDLLr9a5VYIpgmNX+NOWE+nFX2ipkTUliS
IzK9Ud3IOFzw+2CKYawbU5MWYpMx/jpQT/0lnC9CaYt2DU3OvI81ci1iT2SXURUvY9eMmFj9Docd
RpzcxeTHw2NxgXWY5mT7whn5aXe6fhQTIipkIP5LR7jXarMbgGffslFKol22+RBHFEig2BnSNEFT
krFbz/nV0LtpY2N+ONs1afTlPEVh2nM+jujhNFWLP1Nh4XRjvjuAsppLbqUCo/DGMKq/KwHk3KwW
PAw4cCOWOUMjmkxXwOL7pGvSO1SKqE8TePzOUuRPo+3t5syAc7S4z8bNRNmV7X3FrzqJKreOKog+
5hK6upA/Q8SMGLVC8lgZE9nqEW9d5rBumdJ++ZgyKr5yfKgS1bzO0Kl4kab4mlcfjIXH67gC8wuz
ipDBDg/T6H7qlk0HM0xNGQ7/MUQ6o7w00Tw/ZC1ltlxiTDflfMbu3j1Km2LxRk8yEmdAqlejrC3K
eGdXiK04epxzufzR+O/bGbckBl0+XUg4nl1IAJsk8es3s643UaTqB9PMSZHXSy6kXrmQZbLV4o5P
FY0da2y78Q6aFiOZXTfd5uqMUeM4P8DiZ52Br/6Gh0kVcionya5GkSkjLG9EFm7f9IxcTV5MNgth
Cn5sI3v9m2lTeZoTayJ8pXm9AdbdOQX5WFj2nYzahbvLfdBExTlgGcV57oh7rBjezHOC/LHLbIxh
I1GlCN2Zhn/KYaJ/zAa4NLCARpSJQQp2bFcUgJjxwZ1yl1iH2veLnW0AhI7thNDA2M9OoqIk7jmA
Hyz2xasH+vaiIk3YNk228A90kXzia7jZEmUC48Bi3hzWPIAHbx7VASVuSZu8KgXtcr50zKqSFdYV
Q8oyLPd+XP15oMmTXWThdh5dzdzqRUKjvb4lUdJhWM+ZyvPn8IawuL3TtMTfVSseEyuIMTnEDOIU
3w0yYpM8j6faFkZwY/VS2PlBNY7Vk5ZJd1d16PL+/6tjXf8Bd+Dey4G1B81zcSis5Bup+THH9p5O
tdzbTCG3U22AgwcGfsd/2OV+e77hqts1bqJKGdiU1THVxVud9LsbnkvaKOxvRLqpLFFG9Mt6biTP
U2XKwIeCczsQMVSCvqjIh+8KpAMN7Q+xFDTJtcfMCoPnOMX/odTqctuWSr/cLts6tX/FkChIHtl4
6dcfBh0PFDRu45B1ZNGlFy7p9Xz/vx9K79M1a/2+GeunkVkC9RK/ZTvRbzOCFLr9arEyUt/HcdgR
jbi6t6zIk7ite+QIDR8CMdvWk1Z127aX6qvqqXERE1rXuC7TCxoGfkMx0BCI1qh73noDCQIJiB/C
PDuk1h8rd4jCJS6zj2JwWdU6Gp2FdAyGEmtES6F+VeRZn6nbXpT+MbVR+heiDToOgxH1f9Sgrhbw
1KK/sZ5gtnBwAJBu86ZpMMSRonwy41Vui6umneKdkaMCsJEa3hgyPQKBwGCybjntsOIdzVcxG295
WVpXmb7dDtoo8kmQT7oPV2Z6yJni309NxDdRxQ/QFMWTCcZizO0thF0u/bGtrojKHmHSaxvbivnH
rfROzYi+RiwgJwyQ0aEC6be9oRNUPD5Mq8kty+bmOGtu8lrN/tMMhP1ubo30dUgNpmxuBtB9/U1r
9cMJbvR+ainVFw7uXmjZ2UNtfq2nvGH2hqt/6YA3awrcaBMZKGpdYlP6Qk77MRvzx67hMO5sJroz
N90xm8XTf2y0bIQAEMcrXoX81U5A444YEaStuk8lVnnNQG+w2neWSj//d+G3nvJRtrOswuin9Xwr
k6XjijZ2/705+KVqmmLea5KX/bCoXFzboCG7anjNGDqicpu085TgWEH7211iG5Zkml9v54kWVxM0
OtfGsQKCUKMKCUoelMMN0L7M/nJkTkHjMLBidPM2/QFn8OhyYl1aTIOB3kvvqOt5ux1HMhJHbOfb
uJbTtS3+3SqcknuN9hXukzn27i4vjPz83/1ekxf+UHvNm7KFz/yW0yixMQYi+Gi3VmY8NaTv3Hlm
Zj9l7F4Xh6B0X7dnytLYZFgzHB2fgNeqtyK8DLPL7HGOjnwoZTj4URGmGEw2LI9POoqq+z6q2Yuv
wHN2Sd7jf98CokINvY9qDpYbN+8z4sBVbAfWpWuak5atmSqoXE9OYr9FWlTsjZS9I9oAmHhwhRqU
9ge/k9mBK5bBEzAjXsv1i4haeSA5Zg1ZqB8dDSNamUcISzj+8RGjpZLlrw2NoO+G+iWW+hUJoMMM
yOFXFPChhjP+pRrprbTMxuZGyHTmVO09rjd6Bh4HzpL5A483HLb13+TiqhqURrOG3Z3Q9cS4NLWz
GU1dXm7cmEE0/4v0+Q9JZpmZHthjXIbFiIqZDT/rG9Ey2WuIpkns346VAI/V9gb5zdkIWb1lP6qY
VGz2tUdkPndZkTThDSNDeLj9EKsE1StKP7Tu/wCK8HTwE0JA97imwVRIcX/7VgyG7ESg41vjWI20
bTJgzGWchPqs0+fPIWF3W3bdPS4c8eyPr5AO9kuRJd9xUaswtw3mkylZp7nOPgV+zf6GSR1UWu6G
3HqoB0L33DV2wMAf2WLABoaarXb5/21ZsM8oDKA1e3N3co83gPHt1BcJtXIbu0cDJRJeyhQUTwvz
GFwggMeOcvLWtzXKNEPEEgjH104NMVW87Yq03q/BEZgf0n86SL8a/f9uKilp0fhZB1zIKNtX8L6K
RvuYjQo/lOsgP2z7aascltHqxh0wsuI45lAU0Zyl2872M/oSSmRn9RpDGmCh0U4/nY6opcrNkNAk
onCqCMrJfz/VcIYwf5Ebo27Fm+URCuNnqTigcBBvykvYu5rVV9W5+aUCYcVpNJDRXjnWxlgRmALD
0jlK29/Jxvt0o03OEh2LPvfwf2vPfZ673t9I+Y9cRiypZsEPjcmaEERtyOhxZImj0NJi9Nt5pZ0d
tSh6ERCH7iVnT7sysJCj8kcVc5d61P3/Uqh4fSjREYOkmNYzV9i7mQoRuRaVzhihJLq1BI3n6kci
R7SFWHttnIynKrKZpObtT9POGmt4uBwCnGYguXJuZ+Xt1OT0JCjWZCV8BqNWhzSCpL+NUKa8msHB
7bsqjOSMqDcmpRxQtnBhJY2a5cO6Mg+6Ef9TjI13xVyyXL0l+4wXhCjlwUfOs59955I2ffpS9hcq
+uaDXGrqH+mkLwBB3P/OHZsPwPqV/Wr1SJe423m1b4c8tu5Oeh3h0FrF4+RYzzY4lLYnF8tN5C+u
zIuhsytPMXLfj5H3D9OZySDO+VdBKnzoHPW+pPawg8LIaCCyo5eamE+VOPsFIUuIMnq4r3vtMIHR
AwDOJpTdEU7PIoV7HdOQlUmEVHsAJbcW8FpPHMntUIl1j9tC9Bse3YU03YVFIifZ6PLpVsm8r1qK
qtnB9CwSJr5V5RwVApmL7U9fMYF3Z1cs3pkzMocAw86r4Ix9bjjPonIZXzqTJtUr7DeOrf+h7jyW
68ayLPorFTUuZMObQffgWT7DRy9RnCAoioL3Hl/fC8zqKhJJPHRz1hEVihKVhLm49px91vZ/eWF1
o0aRiTbE2ZNZw/aeqP5Fl0r5yaTbLoKc1FmbVMbqbbUfktyE2brj2zN35V1stum1lGfEpiX2BW8u
Jwrs+11f4hw8uI1oQ/l0rooMY1zLZGxa/vXTLnN+4BZTg3e0GhrEMNeek98mUiPzlU1rr4XNjRrK
F9lga5Wl8k3RCBQB6PXekwckQn8EWVKtUZ9G953d9YAi2EGFHP+0AS4C4Ughs1hDuYe4eCtBZ90z
YNBF9RV7dAXfFU2s85t//0MQ2toFjmqEJTP32h5CCl1o/0Yupm0ouH4hvKps8ibRQnxNYFJqVOou
jcg09xwpn2vkNqTGmbsEJcCqKrVR+w27Cjc297oHdqGRjBsl9u+ohyvhzTjmUCzGdFLo7goXetJg
FLYSQK7zZSyGO7ct8JSrQvuyspAXZWaQXpcOKVmZRaNctmmhrKj+fERbCWKaku2lpmS/ewQIuxBt
IOuWY3KSc1dvdiiRJZD9xatq1/uURrI+OlsNe4DLNK7Z5pDNoCQBUnpqu8jl2o2YtHjIZ1i8Day2
KzfH93lgO4MmsTaVG2CyBgh2OEAHOaFBOD8omQarVWg77lCtwMEa1BVZFR8PpSx70IPOJwhHRESQ
/D0NA42iopb17UedXT1o0GmWWiThz2VwQi4s7ymr420Yhd8rUpwnodCeAp24YOoz78fSHdrA5kGr
AcQl1UAUfZtICFmfopKosJho+n3gi5eeC9e/jDUo4FET7f7BFlZ2mhYJpi7dmfat25JzOunaz94k
WLMMkNxlVJFt5Sxn8bkO7JNlPkjCgyF/y5VvhXqPQmWRy/rCoPJeVRBVs+eRFWHFfIuLzHIfSxeY
BCsgVsptGWPBvqqKjJr1p664KaqbIdD7D1F2Y4NQk8bOQr1KNKrchXAvYSpBnNf51joacY9+lbHj
aqlj9OCPIt7OfkMZ8npvh7DmgmD3k2gNgtkcD4CiA7aZmQtXIczRYLKUKcU3vCbJg7oUDyJOvy5K
9Q7d5prqLFYeX75rWutnKuvrOIEr1CepsAwc7bpIy6MMSIQYPk+h+hchtaJOUoPGM7RoQebyBYXS
A96EfN3BD8mMtZ1i+JTlyyp63aC5datyYYks+b6d33GohH1E1pjq6NJK7gsqLsCRBdSPlARdurVA
qTZy58YOqGp38SmClCqZZDYzhQxWjy+CGklrR0LUjnJTUERcxkw+Hy6iF3E+46Uqj71UZVFTJFEi
OapKuiSNbWvjPEutsvUzotrJqiHcdeqGPwLzOijY7mdql5K84g9DSvlDN/7517efOSXOl6KFDCZH
B39J9HavOBmQAyEOcXRQREqPNE25+fOPlN1t0nDs+fvf/uNfdt7Xf5JmR2bio7/+130S8b+xXfgH
i/H/T6bisoZjB23wp736X0zFv78W5d8Wz3Hw3lj87Xf+NBbHCFwzqI2gV2iqjAIZV9KG38EiXP0D
w1hRwwnAJKknD9Y6/zQWV+Q/NE2WsOWSdUUyFY1/GmypB2Nx6Q+F/1bkSiKdHsTv/8VYnEjPCBis
iQrnLUuXVB1/RNSy/Ps7QxQ9qClc9Mx6WSa28BMvEuURTY+70ZKwP/QVNaY7K1D6a1GkgkbMW++7
TNb1qmv98NUWTHlrWKDhqFJuB0BZFe2TQom7owy69tKmGuQe7Il0JZdS/D0EwWetIoIZ4kKryyBa
JDGmCUsL88HvAA0MtOZAx5Q4adCiNXcDtGhBvu5WtRN5pdRCtfSU/FGPkOPHVokRT2f80F3jWNb6
rsmarV+Xe4QYNy2K2aqSntRGe1U1/zlnLCRytfZC8+B2Pkx/gBFJdavZ4U2fNvd5Q0lnzbm117ZZ
BXwMl4KKYqZQwrGwDpl+wYqKgJpq+0qOjVNOKqtICbXG2IAjDtcT6RHe7B4EyGXgmifUOgguEuHJ
HJA+Hud4SesfrC4Hn6v5T0QabrUy+q6zj2ALcehq+0eQ9N+bItzZUrlN/ebQkBOWdG0vptK1aRf4
RnWkVR2H2pA4JtjSwykXqte6rbcOCPeBtPbgq8YvzGGum1zYZ5RjL2zWdInEvF2aG0cSDn1OPl32
kJhBmkIEYsQbQcK6DtVaWCbdRu2pqqZ6hMr+LdWwNxW5DsErXompPMfGoOgvNkJcr/F6WbetsEcE
iUoVmryMcXshQV1tnotQUxeeKazqTrijjvsHYvudSpJ1UINtxaa4II2xcdrsTiN2vxBC7C2EHo6p
8NNzHfYDvXAd2jIFs/7OSNKLGPodwEwSw9VN7LUHDCIuCTw+2l74VFAjT/T4EgfmPdKtH57qgi6g
OE517wrZ7RdiHDwLlfScOx7Hn+LRCwUccgVLWwEugFoS9jGSFWmfOYQlJPY3JPjkhef4z56oAg7D
t0+ziKxKd0RXfum2du1UGCuyKwHc5r06iXSjwFYEdoV4s1PvKGZ4Bb6zB2fPV47v7bTbsnW9MvKU
DLLDkZStCyJzoYgXue58ow53UxjpMdDSF4XsMtJHjBcN9S7DsQMHGXVJku9XiZLXL7TbuGh2KtB0
XH943Yj8RfxYiO0NBSnpMszCB0FVdkLQPHtvctc6ftSI9oilea8raMMH9l3Tit/srD4Brf1uiupL
KA0oygDSkZHIz4ZonWLHlBYYy+Ms4LdD+X/h7Cw3Z1ODbgliEnaVnnv0ccTUu9QiSag/lD7yYMOP
KSXCwEfK7ZsqRcuTEnl2e5OIpgt1hfF1Z/vKKUJ2TnCEkg6OghTQgOhaI7nZ1aLzLS2SO69tpXWd
Uo2XZaV7z5GR5TChtzY2dEbZjup1IFsBUbnqtdH7XR86xErMa+wRgyWdV7vg+IzoB8YuUT5K+CzB
eXVqEeZ35N5opS+tct24QDDrIyZxfrRG+oIDbnsgtVUQxgopa5Td/C7UVWHrUQeFjRFa8JsSdPFV
7lPtLvXhCcJjtI2brL1G/kfOOcwtDNCiHp9MMULdHN+XUZFu/S55AH6EeAtwipRVB9u3sk2FVoK0
obImu8tJBwHLIGfQKVArnK1qZz+UVr7siyRfJkECHEeulrBFGrQUFHBQHnyZ59ITgozvlls5a2qx
7btUto6c0OEJerZKlNbc+a79UrTZqZaTX7gVvfSVcu/m9WGgoi9tJ7gwY/HKr8zfjdQ9pYCInlFT
xMumRohoF9odIsFfSTjkmOBuwNs0edwcImdrUiDcJUzRecG5s9LuwB3Gux679aHAwKHCRL4ZGB/r
LEff37GIAetTyg3VEgRpOMC4gbfN/fiHHlKT06GFqmWMyFWZepwgoxRNI8a70FvEw8iXrlwZ/x4Y
geISw8tTl/bfcLE/VZzZ6zi8dETnQlHLX5ENjbnSEiSKCDli26LJyMnsG3z6Fl7a1JvAi2C/pHp0
5DwN/MOvLuQM91slZRsrWOGdEjqI3BsMkuGqnzp/QHYVFSmdnDinDRxEC6lMaMg2XemakSNxiC89
pSaHGevmvjb5RQOt/ZGE1VVRxKRrjEExa2Hl+5uDtLHpmN+oVSww6WtIA/uI/y/run9UDYh6Wg1t
hnDbWvcL6RTbxAwkiXLUqm6xHRYcvEUlChoVTaY+va+ydVIiHHcz5yGLAoFvIXubepDThn6MdDKk
8kHoV0If7QkmfqOKm6gGNUwkWON0gWLkt46fISpRxFytksJLY85Ydr3/O+tMCncH2ykxEG6C2Hbg
Wpt72UNta1KbsQwyqVlXvvmLUNs9NWVUkFiFd2WJsglcr3rQif4cQthOGR9WNBCyFO1lgrrwtSV1
+x1KtL5sikzaIGIytk4p3iKRkqmi76Odk0a/qCBMN7liuavUxi2mNxXroVdUvhlOUwpYx7apVtiV
1U9tHgrXbqZ8b3WlWYcCc+w/ooREnVArLVsF406oS7w3+PAmkYwFRSS7TNAxr1VDjpzdZZsil6vY
fHD0XMr/Yzb3H3/uBP93m+HJne6H/fBV+hrflfnra3n5nI53zsP9XpK0yz0y82y2/3n/YSf64S/r
GA+C7qZ6zbvb16IKy/d71v/tP/7t9e0q9136+p9/f0mqGBPh21fHS+IP+1sRW8HpPfG1S28gXB+/
Fn/5rT93xZKs/6GL8p+nHV3HsfB/dsVkU/6Ar6hQM4kVkmaIbFj/uSuWxT/QGkNi1VVQwgaz9792
xeofOr0Fmy1RMXG+4Jf/L7vijyYagixhrGGw9R55J9oyuVrRjOCBYWXp4OoQDsdq0ODBjA3hR3vE
f99gMG98t9m2gyIQnSCrj0l054aPWB+9a+Z/dri/EY+5xvmwLP7z7xMPPhwX3l8XAL9D4MQ1DwJ1
98ue9Chnvl0bmj90n0jc+Zt8NCz818NrHGTe3ySymJ/cSveOhl2B07VqdaFGOtK2spsxFZ16jZEV
ohaSh0GZhaRK767DWr6zPSqqKk19EGBkzLzGcLF/O6X8+zWGm7/7BrVSiYZV2bRVry+1+rGKqBog
9i7l8Emi5fm2Gtrks5uMTlW9L1H3H8rmIYjZeg+bL98B3flMGfdWyEh9KHfnbzTRo7Th5+/eRld6
Sti00jwYiEohgcCxMVMcHr92dQbc+6tjmV7oesrVqRonrwPyc8V2/uX8xaf6k/zx4n6lwG7IDeOg
Vfm+U7Nv1AOu1SCeMcWZuvxoMNcNNEABE6ED6+tVKHe7VrVuhHTOwHPq8qOhXBTkLf1K0xEENaei
ELb1APHKyGucbx1peM5PupA6GtNCYTWmlTr6QUQhVQ3M3gNVdKn+GGX3rbStv1H+c3X+XhO9VR2N
bF/MKOjvY/3gxrpEnip6NL3yyrXt28KVyQApxPbM/GuDXB0NcnhGgLhTrOk1G92vk1cvBgQFOeY1
oWPsz7/RxCBXR4O86GuL6AE3SZIIfT/VKvCjjhJOPST7iUCSd5oZIhNzljoa6QUoAji1w+sMJDBS
lt4CRkFPhVHMHl78ff59Joa5OhrmOBoEjZlwFxAl1qJzzAJT9GD1tYuPRjmLaunm+M4ddGbffYsC
lzIgoZm5+sRAUUfDvMSGzaOUUjuEdca2G+oJivG0qL7Y/qNhbrEpV4jXGAenfIl1YENtsOjdx8Jo
Zgbi1POPBrplKY0MGs04oEGkKrCmOkZtOXBDPdBP5z/ARB9SRkOdCmOnAQNEb4XZsRWcoaiII8bC
kkV/m5vm8vxtJjqRMhrmotUoNY9uQI7st7rp3IYiwNvz155opbGLsZ8DTnU8QnhtUKySOIb8m7Cp
Vwxr+7UbDG33bqGTox6ccOGANcB/qvEQFws5B+8impkxJuZAZTSOXUH1m6gHKulTpiVX5AZ1qJSd
jXtGfcJBD2DV6/k3mfoMw8/fvYkhS36HP49+kORIWDR5ysHK8S/PX3yqK43Gcu0rqaTjL3jIi2YR
pem3Hr9f0kWoxGpKDM7fZOpjj4a0UKZdL8SGfoDf+M3Os8e20p77gpHxteuPxnSX+A1xNlM/eOWx
pwg4U3EyqfuL81efaqLRgHaLyEk1TdcPofFL972rphLXEbUvqKVnBtpE+8ij8RwEZqKLNc9vSPmz
jJ/8D9QZ3r0O2+eLdxgN5b5qlLiv+QKJa8MOwVplldStvGptKh7PN9PEEiqP1mkc5ose3T/N5KOe
k4jUUhEhU85FpEVGNH3+LlNNNRrWeYvxoIrU60jhlgRSCPGPQunb1tKDYnf+Fm/eh5/spOTh3u8G
nKOUJLtVLTzabpgtjZYIVx9nUbouUKv9SHq7+dGJRXYZElzMQCG/1cKLHVioxvTMK8tqlZlHkYcR
8tmjjMZ+YYumhB4mOeYxhdj4XmkEW5IigKKSytgawIIEq2IYLSH9BnDkkG2OhV2WqtZlWwvqdYZq
Fi2wmW3sAEGB0buWs8L5KLsWiREekibF3EoHAmZnBplfyTGEY1pnRTPTKyamybcU5ru2jK0aHINp
5kdI3djgpDrxF+rRKwH9qUJ1aRvHFj9A+4dHQx7pycz0L33eUYC0fvyIkeHXiSwgwIcWsGFlWXnr
22tzYS7wd19ARdj6M28oDVf86zeSLOXjnboqgBvhDQWJ5L0fwx/BvrdX5jWVOi/Kbx2hKPwtf+X8
nOmdn7co1NuPt5NyP3MTh9uZl8aVc2pXfkapxxJf3cWLf8KqeAOHFt+KtXvRPp2/59QbjuZXQpCC
oSdJx5YsvdOc+r7tiofzl578TqPZVfKSoJXZMB2ydXCrL0GYLdtFsESuvsR9ew12ZWmuz9/r8xlK
IubzYVzHkpybWkMlgtwKpzI1rjt/wAyVj7qZrpsSn5Tz95noekMG9/38EeRJp9tW0B0QOV2pWfpQ
1/ldrYjJzPU/X5AkczTTpmLS96WBWjzSH9PkKaMIPNOUvefnMw0lD43/1y4tv01H70ZtwPJmZRpM
jxzdiK8pVwoSQwVD6V5pVgYkXcu0LmtmksD194JyCWgc3SCVe3m/zZuXEqBhwDrswRdvYzDy5iCY
/krjyvKoL3rgaM0azvnRqSUk1VRq7FpFVY9+BHPo/C1Gue5/hXzemuXd6xNNCghmpxCDLB8ecGP7
FOp5IeJCPdZgocRUjUMkbZSSSgcXbFg/MCtrGugbKaL+0ggleQ/Gp/p9/oGmOtRo0cM6oDBqlpVD
3h0aNSPr+Ng6cwdS6fOPjVrlY3dtYl0owtbryB1U5Q82CdhMZZ4Ky1ou6xPTaAtK3Qh2+eCQk5GA
XmWUTc0cZaSJzqyOZs/WLMzUbfv2IN5Et723sn+HP9QH+QdV7jauPdh1A0ygCGQh7ISZVXViOhuf
MAsKj5CFcstY8Tdli+9nPbMWTF151DnxUvDIT3btoaXmoVWRkf883wOmLjyaJRtFdH0IvTyyVq8F
96cXhV86x0jjs2TWNo1jA287OPkJoxsMcU8gHEjFPLeIxqk0Of8Cn3fhN+3K+znRtYlil0mKzDKu
pKVH4gLjBzlcVzhczM1anzeSLI3m3Qi1HFQsKz66uRM8xU4FGdOyquQVDHD4xD9VC8xm7DVOAfgP
2Lm4oRyIikUVrZyNJ9leVfriVU9C4EIdMO0WTWZVhAunUjQgxCnIezfFVsFBvHOT4Aj5GOu5uoee
RC23i8BkbkwMC9Jfp19pfPDuis7F3xJ/BnDte3kdrkCaroTb9JCvk2O08y+8jX9p7LK1ubZnGu/z
tuOc/XESUOoSrkmusqYY3zNmAVjT5z/8xKKrjOYu1+0LQXHouYB+KdRFwkzpFyazfm4uKLGdWRXe
vvFnTTaaxEQdSphu043zVf/oPTsneQ9UaiMdhJOxFi6TnXPt3uYnhBBf/UhDS75bJDgdN6aRK+3B
fgLNi3pAute+RzfJg/3DwY922a6zTadv7YN8dF7gDs5MXvLEhKmMJkwDvm6N6Lw9BAsSEfZVuylX
zTrfKato7axx8Ng0K/eU/g52mCw8W/v4VmYP5a/Drbs9/0mn+or88c2j3kTLnfBJWfseo8g52YE7
0w0/fzlZGnVDFC+5CKAoOIb5lVJGFIv8Rs9jNXORs88fXX5bhd59tMoUCxEQd3CEQqwu4ZkDThK6
dCYuPnX1USd02HJSS5IgPc9LFThsuE6VSp/p4p9PCuQcP7a6FuRNiiouORLo2MBvQCfLZtnIgf9d
aSbQz5TJ7osRm7ed0bt2Up2WSJwZwaBD5SuHMErRRSBdnnmXzycFoL8f34VUBUXfesqxNr8A6FFS
mziwxDEe7X+d76NTe7i3NMm7N4gbry1L2usIN0V7hhmYbWs9Rbpl96DtBDl7DA3LPkodJV6NqYak
LUzlUEIU3da5nVC9kEczx6epTj1avOOudfVMU+OjWGYXlRpeR4n/rMEwNRvomOff923/+9cJUBaH
bvPufc00y9BN5ckRv6BVuMm2bFM3ON1vpFWyNFftEhuVXb2lOvWSkPHKWZ2/r/L57lEWR4uujXyL
3QMRCri3a23zE6zlNls662T5Wi++H48nZfn8cNcssNRZ5At5cffrVzWztAzD6rNXHk0WsP1KxUr8
5Cg3ytGLayw5quBGkuvN+XebGM6D5uB9k9pUmSpi2/pHJ07TZ0RH8aZMKnVmspjoFeJostBT0WZ/
zVSU6g+2vM9LXGmgMla6MtMlpppnNGGE5Dkkp+IGldDEoD4oqHJiwGQmFqwzt5h6h9Fa5OLOkyg5
t2gGaxcPn602Wpf5dVNdn/8EUzcYTRS1Sdy1MCkiK5zLCrAadVALW5aWZSzPdOCpO4y27KIoAPCj
LuWoUZEmAYaR2PHJxPTBec200lQ/Go1/kPBioQNbPZpmctNjYSCE0czTfz6RStZo1DeuhZxQJqss
mBgsYnPkbx3f31NjmgJPrwRbmNnufN6Z8B/4OBaox8h8Sff8I06Nr70Wf+8TYd8oAI3Pf+ip64/G
MtDz1g1AMBzZjB9bT36lWOYk5BhHnb/+Wxj6r5MFeqCPL2B0Bmpoi+BPuSLZusaVYh2t611xqq8A
Ol68oF/j86/KZ2aRZfkab6sFNOqlvYYmNfMMU+84/PzdFF3aVR0H3RCSBNUUaeLaj8qLOBG251/x
826GGOrj5bsuUAq/JUqQGVVyV2Q18HSjm0vLTl19NNQDM5IVszLYdprQ4uSfCobhX3tu+eNz24pk
GD2+LYcSMWfhPUXq8/kLT7Q3lQ8f2ltVjFi1ZPapTvY61Ekl1osg352/9sTAM8dj2sT2IC5D65CG
4qJTcDuxoQmDoYuABdgzgaiJmxij0W1q0Ft8m3ACyDaMW/Curk/AljeDcLfEhudLr2KMhnbSlwqb
YsKVJidey3qJzHQJEGyVi9pabpIZec3Uuww/f9f560LUOr+n/1B+uWt7DY8lqtbzIP0Vd2hiM5xf
zr/O5xO6ZIwGej1oaUF3tgccg9A2gX7F8gingmUwtyhNDAVjNI5xb/VbrdDaQ0FlWAxFhcqx888+
sWuVjNEYrt06Tp2UY7i6tX9bSO0vccdY1Wvrd3FvHpK7OTXSUDP0yd4JW4KPnyOofNdMC27k7qgk
btb90djoy3gVr7Bw2RqX9pW2j36ZG1xDt9FMDGgisSYZo5HOIK/kyqMPpBrkRse+KIX+YqhMSP0K
n9etoxcbWW73HQQBjepTxf72xXYdTQWhq0ei4PC66N36jbLyN/oOw9AdPXBBWmM5J5mYmHKM0bQg
yU3l42zSHiywQYDQM8+mVHZmDZYnOp4+mg+AAisYiDfUHihDZQ4ibgPb39o7hopv73rUZQE7MNX7
nmtCu6kpod+1TlFtxE61VqqWNRsvs+tLxVNTamXsgP+Hpp5TMEXNoh3DX1FQHkZRurIwC2MA4f8i
5wM3ItdSb+5sOZHUlMZKNT2GUo+kvD3Um24Z73AF2zoX1TZcBXsW5W2wLFbNql1LaxwtL+J1um3m
OuBEA46FayK8R3CBxE4gIwqP6XVzGTzIu+4q2Bn74Ee49+7qZmYamhrKY91aZWMLmCfEh/Std1Hf
i5f+nU6PMx/Ni+RqsNDanu/bU+80mu9kjoKSNUS+bB8sPQB4mNMzK/NkcH400+HuLXQmFRUH99hu
9K32SP3DhbM3j95O3GS7ageM+cpanX+RibEz1qxpVeymDmytg+NdCtRg6Zvc/fWFS+uSMpp4cM2h
esVJxYOiwYhyrD1g4Q0h9c3XLj+aXaLOEtMWRughE5+k4uCLT209o8/5PBXHo49mlCYLJCFk7B6q
vbql8stbZpjRHHFk5pAdX8j0XfuKPEl+SjbtZXRVzYyVT9drXRprUiy2Tk7uy/FBCuKgxVDXDFeY
Z/Rr14zba8gHCj55JuXl55vw017M7UabEDPQ4XxhD3eg1OO5gfECDmxOiD71KqOtBzBC3Qo0Q4YK
7Ke3gy/kopfVErSG01xmuZOsXKesZpbwT3sxLzIajsCLK8s1HfGAzUf/1IlNHS+iPIiXHUaj3883
1tQLjYZlJ2Z6bJqKvBek2NxGFvBaqliyA+TTdqfrrncv2Lp1/bWbDV/s3cZNgZIVtKbYHwz/QTLK
hdS+KP1Tjz4dqtzM1x8a5y+HMxpttBvJc5PR48fKHjwwJbx6oW4pMMoWZmY9dVYtzMxnU7cZTQNg
7oK67CtsRLAuEBVKBAyc2lJX/JXo8sy4merIo7mgwhBOIvxr7cvAwI/bu46j6ItdazQVGLFf2YBD
+oMOtHcBU+Wb1qf3UGDnAhUTffdts/juU2u97hkM+vTg5vG26d16qcfyS1YWM4HQqeuPBrmrhrnv
hDoFsKZg7d288m+NFHgz0JNmprdONP9fEghJ6FudIIn7urLxZknzn5llz0Tsph5/NLQxNLIlzbTk
vaiLwQ7n6/jSznFZxBKrmLnF0BKfDIQ3lcy7L5A5YehUWSHu08r6QZBrm1BytegzmizSS4J4BYKV
TpoZdhPzyDilUEcZ+7paFPdlAUTNrH91nvGTOsNNj0+p7JUza9jUbUajG9yKWQRqXhxUUSFXJGyL
RP+GauUiSEU8bJO5eX7q24/GR4zVe67ISnaoi2yFJzo60JnD68SX/0twPW+jSkZ5cUi85reu11cW
FOPGmGmfT89iOhytjzNs2hgJ4O4yP8jgTCDVwaQEmoVLuqSuBt5399SZP85P5hMzoDh8onf9q9MC
wYFtKu+dIqLuHcMuty5A7xj576QXXr52k9E48atEBbbs2fsK/Dsl9Yui7JYWqMpo7gQ+9T2Gn797
DdXE+bWrpPLQBzWGH4IX75LOwHglq7SZkTh1i9Gyx4WFHFNWQC6uX52cEGYFRu7R0lbyOR3X1C1G
4wL6PcaNSgVbsXxUdJILurjCFWl5/itMXX202BFQg3NjZ+lBdwhrys2Fit2F7LSbr11+tM6B1Map
ItT0vdKGazxwX0IzfAKE+aWKOAbFaDBnddNDYAu0fegbN6kd7yTsFpe24BxQe73EKilDWZz51p9P
UOI4io6RRa1YeSsegsjLV61UI6iUrkvfeKB+/Ldjljfn2+zzCUocB9EpXjdTDK2TA9Kxe3w2bvpQ
nplDPv/aUDs+jogUMidYWCU5YBZpE4GMdmYJNsXMtbkI+tTDj0a16IQ5hhd6f8j8fOtL9S6QnYvz
7TL18MPP3w3nIu+8Vu2ZuEutWODo2RFxCMq5o8Xna6o4VgI7oKlheYhcvRhoamH5TcG1xB0GW8jW
KaabYWffz+z/pt5lNKjFsE08vBbEgxPCRjcxry1FrLrEL41qcaz+DdoIvVbIUTOnqUr34MMIsYMv
joPRmE6KxAkDIxEPDZB7yXkycQ9wTSqP8dhRk5mJY2qwjQa2YaQyqFf0qqarXldeemoKkLqVoVer
VGQqCaU5UdDEncZ637wJTdgb+FoBGd7D9elwLXaw1QJTFynetQV/Y2YjNfHRx4rfmnImcK6MPl00
cK/DF8DA8TqZS7IPQ+yvu0JxLPiN3CauVKVS9q5ni6cebS74Tk3FfGYI86m5vf3SODRHQzxQ7DoH
mmvtFcui+sR+UH3DAWk2Vxo3MYWMlaYlhXFNURHL6OEy6NinWTMT61QDjRbrOFdQrZZCfggsPGSE
ypHXOJ/f2mUYrkQ/82cCsJ8HsHXRHA3uzPJ0I4I1c5BwQ8EeUljXwJNg7GJW2ooy7Jq4ddUrvHlt
fKQH6rxYROu8VznPlkqmzXS3iXYcpzjKziz6lkLGQ5ThjVJ4e+AtM6NzYrIc5zYkuW+EqmWy9EwY
OVXzw9NFTKgd/7ETrFWrQcJgcphpz4lhM8529GGObVQUKnsiaBeNECcwWe1Ldqb35/vzxAQwTnK0
boFRPcbd+xJbSCywsInyA+0ul4pjFEHq9rI5fe7UnUabrS7E309vQ3kP8QsLsJUXXxl+u0DesajC
x/NvM9Vao9kZUm0glhGnNSrVnzyjOLl1c5AS/F3PX3/iHczRO0SYwSimWiQUcIETDL3WuTftXjlx
/vd2cTqg9gOtnZlqpkbs6GUCyZU9R+ykvY6Bw0rqtPqlikVzz62Lje6r8cx9JvrzOE/rVgSq5D5O
Dp6IDLKMlgXUHgmtHBnHDU5Hg7n3zKic+j6j7AxyY7v2g0g8JPWzpFtbgZNPgtn0+a8z0WDjLK1V
hk4TZly9E8VVgxTGMvC/tO+gxa3O32Hq+Yd+8W4XxmYbFwugP4cusSgGMOLoss7c/q7LSuni/C2m
XmK09oul3nlgwbp9HiWbHGNlFyxBIe/UaGYhmHiHcYZMIi+bN4HtHYK8PBYxdsNNiMu6E35JE6aL
+tDP3jWSXJi67Ud5v5eJHGJ9hEtus/5S4+ij9qeVK0KtprSP0JgHDbavxTXjcSPAeTt/h+FKn+wj
9OGzvHt41yzFJNfK4tCqkKlKmMWJfCk7+c5p3B9QfecCMVP3Gb7O+/tYsiMmTl8cbEPDWeg7gKWF
jIuz7QKujWdeZmIR1Iefv7uJFvRRFGZMh3ZavqBCvEprY2Zd+rwkhq88WucNpMfsuWQCY1G7j4x2
x657G/pasRIdLE2TaomR1KH1jAa76HYuCv45woPbjmZgO+wqgEWOvHcL/zrw7Quhyla6egdvd6lG
yaJJ04sulDF2A8ClzZU7TTXkaCpue0uGnKewrmTuqS+7Wwe3wfMd7nNVKm80GvC2UwSp2WPMApw0
26pi4sP7DFt/LceRf1k5UEEXfUSV1UJF5pcvtV6tD5lZSmvbSJitsWLHWbP3A+NbquIlsep8vQdp
XAdhs+hL2b8pyxzHXdMSiXKkFWBCVDndzFluYrrSRiPSExMb/zFaJlRljtInGRQeVT1CN7Oif67C
YCM1GpB1SxIewEK7xxA1XzkpFvCNGcvXwMydC3IT1UqM7eqbRRwKV4TSw+s6ktuNZNiQP4l030Sl
Wq6VMMWOCZuoRS6I0cYwgJU0pSzvoN8XM4860UneJAnvRluY48ZlYnh/KDEljxwMIWvna6fOcfIn
S3yk2kjhDmLe/0R1fl9ldEB8HJ7xrb/xJOH5fGecWBvG0CshwqTOTQwRtGtx09olduahs8G880ux
VTi9HyekWNSsuG3YbYpJ3B4E7Fd3Pe5eF8C9i2uXfOb1+feY6pWj2VW2tDSrg7Y41J516rN4WRuB
v3A6a9/Lc4f0qbYaTa5BkDhWbPnSPvdhg2mcZsGCPoAt+nX+HSa6kzaaYC0/NiUT+719rep3ieJt
AzWYKWibuvRoEqVMkjFSkCVDUpo9lWYtn6qkZHCcf/KplhnNlh6ev07ftRE7DP+uFI1j7Td3uebP
bGCmPu5ownR6MZFZZxoERPAKMRHorjFuxbZLnpmSh974yR5gLL6hdMep1dqJ0GD9KmJsIwMHD7qf
unnELfOCmN7mfDvJ2vDIn91pNB5Un/JnpcIhPcNYQuktQm9QkqONhgNJFnvLKAahfozBl+KTHb5g
3wb6uF2bgwFyn10k9oXqgS8GHl6tbCqKFRNGfriN2u+Bl6xbM13V2Xe/dveWWwD13Ba5hr3fna1C
y+d0DvIoD5/xUEt1PO/tbSqmq4EJD+yO98czAT9bbLyLMsOum4I/5dBLp1rFMRKrHHH935ydWY/b
uBKFfxEBaiElvUqyvC+9Ly9CJ+mIWklql379Pc5TrqfdBoIBgrm5GMumuBSrTp2PgwbdQy2G2rev
6hdJaRDjX+NntIm7dij174weFDXw0XcAhzVlCRth+ERsRnNenckzbBUL5+T2jzCLZnK+cwyQoQHx
zpPVnHCQc9HmDhPWVkX98Fu54HMMUTZVPrV/Sft32c9nmjmIawXEWG4IcprQT2U5PENwCOYaSMpv
Hg3zdJ+Cfg15l0LHHuxAoQcYig0o0shrPoOPm6ePudTBkLzpZ0FwkvoJmLHKlxZIlHUdcg7CUdH4
fQaW5titCCiG01SGvF+W7srutD/bgG7Ni44+FGYRTHHrZ+UvuPKrCWh0mE6XDwn48BPb0XJfmQ8m
2uAQ6qFjGrbFy3Soo1bvY4neRacN6PhhZkaUg9VL1J1ykeMF/6vMHLy1SPAVEo3J4FvmsqZjAEJI
ytdwNgR9NcRRmMoQAVdYtAvuSN9Qe0RfJmrUMjkB9+yXORpMgIZC2wPu3JCX2gshBnh0g2D+o2H7
mvOIJGiam/NwAGS9Qy+iaCgov8IHEFSpR1X3QcmGUIkCpr0AAwOm24FiP73ZZZRWZGGjUbhGNKB3
Gtbc5bCLR0CFLV9U99pcSM/x7TkaITsdiqdBgG/ygLUMc2Q469CDBqkGzQsiqh38+vHdHU4MqRWQ
JwJ3AD3VggV4BmwhkHogUrQwxSj26tcZA5b74hW9q5X3W5FPI/2kGXKMW9gyhxkQBDeW65V94bLl
H7GUJSZOoCmRbbNjVoyvw+IxFGkDaGGZHhOwEwBRSLYtCm2m1zw3Bf3IiixfcGaka6lreKgC5qeo
6aNVAzgEu8d4mlUXFXVOViAVyCBnkgFglgpgnUwSMnTdQsGoIMczEv1SFdgavv89X54CjF8auunG
ms1WxOUGmkaw8IzaW0Hnkd8YrS8rtvj08+HwVzSUSsDTU2JWm96ZznO4AEWbzBSGNKUew9IF6koK
Vry3XTUFlKnhRpXny4sVnnv+tX89twW2yM6Khm/Qs0y3lExoNI2F+Yay27jK6m5cAwlIb/zIaw+7
OKONfhik5kBZAFy1VoUDj53QGFJQlwB84at/e08Xp3UFT2zQOTN4ZViOtS9HXiDmZ9X6+0//8jTF
eF0c1iivKtshmgLkTIG5+UH7hxnL0wMD7vsHXBuji+ManVRj040MwcZULmCsHLQATJZ1sdGS+ZVx
4x5y5SmXLb+5hHecOXMD+zof4XftvYGDGgADsOyh1SnG+Maiufaci5fBahG3XSvpJm2Ll7ToNx3s
nGArGTVjAsrx/PT9oF1Zm9bFWxHYJdhcJWe4ZFz7iZEvMQPu/+2zL14I3iwcyeFLuJ17bMlUwZiE
OYZxI7Y8r+//hDSMX4oiSziaxiCCYYCKeU/luUdiOsbE+bfFcCmC5MRwJa4M6dYgSTS37rYGOPz7
cbn2zc+v/K+dA21u0m3Rs40+w+pJAStf19Y+dtWNGfp1xgQjc16Bf31+zniZO4ING3QO176V9Uuv
sn7PTln5plEdWgrDlER5AHloNyKC3HjulRl7adUF2pTWVTyDm00+sE3Dn+HBsF+lCQeTYl5+P3R/
EnBfvfWLXXdS4O/Ak4EC++DUfIFgZkbm1csDUKaGYxNPxW+wAWEkUSE9nnW0B+63ZLti6MZHlLLB
3ATBfYPZ5MFYr2vDivRslY998jFQy1jMFSATGaWghqVGGmnYWKzcYmxav6ny2kfXmHWXOEwELQS3
y3wujMjQKMbg0COL1jJ4aBaGA4pHjBjE1dlKOemiZdXPSXhjBJol4qO0GtH46fE6DvC3GbgOY/kK
EwG6zNCEGui2MCRkZmO8tfsheQHZzVsV2jPCrivmyNHwNYSvP5CPM+BxXqz5PbiazotJeXpmrGgf
gFoLhOsM1vTgBC6c1HBxZrh9OJlzowJo1MnCaod2T6jCxKOxfeOUurLFX3r1dGaDm68axw3gsk8g
4m21Ug+jlofRrm7cya6snf/IIpupbFM1im3c22GPmwZaRAMUGcPv59e1tXPpW+LKzkqKxOm2Sgxh
ikwIEIITSAC5FzmNAUJdceBp9zszBOq+IEveGLkr2/ClVBIoQSJgwZJuU8M71g490faWFcu1j77Y
DeCpGldJ3g7bIul9iz71SXrjS19b8BdBiSR09HiMfSyuzG0dW1aAScz8tnSlz1HVj0rRev92HF6G
xOksDEuPJigcg/2jnKxlqYQE9xjiCFmAXgJuxI045U959ast5uJITIkoPAguxbYek+IhZRVo6k5m
iiXQudaqTOYuavD6oxmszk+XjnGEhoNk6eU5dnKDkcfG7utVUipjRetGH02t+ycY5runrGtHgBZi
tzt5vYAvtBcnoHxqYfdpZEjTXaBx1PG5yzLAGvMuzKw+C4ckz8GuMeeFU9v2ClAoawbOrDeXBXgP
uzTt88hzc2cDf1jLT8Fximw+q61pKbqHyXtXgkSTDwuXIwnW2aHrkLBJzPIAlkaynZmTrtx5zIFI
nZHKNrJhNZ2laV3ZwqhkxC2tyJsRshkuT7jh25E9Fjoy0/4tK+Z0ZVuxfI2zAm6HlpABhOP2Gpqb
KiyHqgQk3ZIbD9twSHGg+tYZLtyOHdAgkDAtbA1Tctnjdk/GWEWgdv5TCzNDq8b/H4EtFSYhjglN
Dtd3eZqu8tY6xir+txP80jOjSGxnrjV2oYHaH4OThEAPoGm5bW5Z8l5ZWpeOGS0RJq+I129lnNyN
vd7JbGp8VZRPVQl8LZ/orcvZtQ31IkgDLNaEDzbgS2NfvWj4cUgCdqYw/y2MulTrmoQ2NAEjbEuB
6ImaWtmhBzzkjeLQlQPnUq3L0Ujk5JKJrdnVYdm9F9UhwypUarxxp7gyOpcaXSwmbgpRpvAi/13K
HLDVJZm8W/vn131psB642JsF7A6Ybux4w41J4fJOa3LqGw/NmLyqThBjSQTPjsij0QWjs4AchK4b
4o2/ZqXQy+IA36p97Irq0xqm8VVUTdusxlnamY9kX/o6de7wPkgbl67KzcGlBW3JzzTKM0R1vZ8w
Jnu/r6l9ohnQtpMEOA10eJBsrBpWSXM7nqpM8lMLdv22wKR8UlY+Rk1uJSfHdpNomHgZapuSV4dR
+ZH3wHPyloJ9fN5pT1WssgX6f9tnUcASDA6juDKjrzxvDugCAhx6csplatTTwhOCRDYzc5yAafZW
MPAlx66Mo1ihMuMXhFfL1JxrNELm0xEuFCPgUFPxCcguOeremE60abNN0aX1wtKF58/wW9hWk23f
GaQD9VFmPfh2GVC+c6uHQ0YLkNMEqseRMcRlxKc2PxIoy9GyZ5fgY3XybWyJAsusFL/NqTF3VlE/
Zy3rl42Y1rBn2/dTDv9WaPTDjMwqRNeMiLSLtKLhwb1glu4hcZodjxVSTXR+NUfGw0K3D1LBS7jX
Ml0NdDzzwVm/McxcRtPUAsjG6RyxRO4K3GP9OilXhpjXE9OrAsi0EuhBv5vnX3JgeyTVn5q6SCOL
s9qHA1QZlnEMLno1EoS35gNo6jDrg92lX8NxdlkK71R6QKXZjvfK7fInNVgVVY0CjFObqCtM6R0p
HMs3KiBqs6R6RskBtn8Q29PcyQK78qYwzdHhxpwJj6lHC438uRdAh/XTKNVyNuvPNmFvPNEnEIQn
H299TQ2P+SRJ16Zpg/Lu0Q60JPIBpiey3YOew1gOWLMzt4IZJCGw2c89bkIfWTnboAUpemR93MHE
G31uElDdaZTHaajqHTbdn3Oc3+uuOlUahbeuGPF/Z+aH1asdsoGPdmPL+4yyj9ow4air4SHcswoZ
ZdrSaKos5zeti6PFE1jbm2igS2ltbCqiCMY49TaJA1BTL0gQT1Xn857rUHbdg55bJJWmam1RbJhD
0cO6vvR+j9M565jIe6ci76gSjNiI2h1nyYfHinugmoLGbp/QkPacd+xX68HcBN7FO6Nyfo0UHpKM
1l4g0hafRu0umDq65J07+5UbZwHUXrtYiiQ00Eu/qFPW+5IbP/PprAdFTZ+VNMP9RB9ENa2Znd+T
IVuNefHSlyoLjK4+o0z2ZQEa5KTeqnLeNzYZgbnuN5WFl+wCEW4JFK/cnJoLz8aG2juJFSK4qkNL
2AediB8uY/cjNx9VYq8b5pwQC0lAh60976HJz3I42vSjt+4mx69bCd6ivjfbec+LbKPiMx6sm1bp
7O4tZ3zUGhZPlbeI23rvZtOTmdlJQBWYbaUNiSiv7pJmXBFwsUDriIo5/9XiLAkYHARMpYHTaigY
3vR3kxmv9dgASMnBB7cgvIamKN/XjqxX1EEBw2FD7KOTGl7kddYHgEMeaeIFcZrNuxq0sYh7E8QE
nRXaDn8oXSesyqpGgT8OsacZiwKOqgug4X6VotyZEH1iqqJGAZIm2MH2S1LGYRx7kXfOpEtDLWMY
pcymeXKn+lV2ow5dN+UhmJOhY0PyOp7DPFv+kjr/qMW4BAfZDJo0CQs2RnDEoqu55v7UAulA4eKU
4abatsPgU1iMIfFkn2xG4yAr1V2VCB5WCLkRnk4rxeRPbRU/5haXyEF1IkCfzwccPZ4yC0WFtIa5
1mSMH5kBWFtRJs45M5CgQn3mKNIY98JkOnqGWCvsFLbIWKD1bKyKOJ78WMb7VHkrC+D7Neqq096p
UK8qzPYETCLI1d7kD5Q/K4IJVFbecNITgwvtdCLU20Pkj1GfFlXcPrSW+Z5rYj00ELV9lJWF9wPx
md+YoEvYAMDpXvwc8/E+5uYyQ5uVwuVu3cHfscME8dNJ70dskDhJxt+EFnu47z0NhgG1ghkvJw83
58Ehi5qzLQhk93Y5lpHRJ3AS4vIpnWAplGsYHba6KCN3MN6Mmuy71NjC+LgHtd2IuKy9nQko5MJI
sW+3ibNQIJgth64+amOuUbZK1knjhWkiG2g+MRFzhdIUGm0+8tnbuDN562pj19vur9lITuNswz6B
/sjhsBFSaBzdrn72OueNoo94cUYKCTt78nJzU1WzubTdsfQb2h3R50mDPAMhWSEnx+pp1eJ09uGE
1i+dAmo2a0Kivpisg9mI7ewRgZrU/BHbQK/CKTfUk7Wu6+bkSQ1wXNq8Qi+BLlvTgy8UrIrzcl4j
pIAJeU/hrItNDwb3FPT4fIha0GHhXuMGXA1tINCY5ned92nUVuHnnOy5gxIx8KcuiX+hJx0BBG2q
EFS5h56Ju3wWdyB7w6kzhrRMQb2orBL3grSwtnWhvABQA9j+FPExwWzxM7SroKojfgCih/pWgxN+
cskQYPBtgGnnuyFDQbDvqlcztbNHMtkQoojhqEr7FR2XETH7tcS8Gs00xy6tud+AsR45CvmSnuZZ
kJoVyJ1z/NLWOFxrF7mvgZZPplcfkkHuiwwnWi3vhSoWRo9ES48SlErnFWiUziovW9xNGP9wUvbo
tLBmKDMCBF+WB+1kmUGdAnfoKmNhlPE94LiQ7cRzYNMUkMJWHloO9mVTzyWqlnQIQN6WSIN20reV
2QFy3eug8dQcYfJAnzolLyOx0TgMcWfvocTpyLsJwYXS9i/ej/eFIKbfD6QNcoVGRKHrxzkTW7fG
4sNl2PKL3ka2AgeJmNGT2rrlUjODo4JlPSth/JA2354pnRWcj/xKWChbgqOYcyS4vOU4WiKoPWSP
0pFZAKiRxYC6px8n85ZSoMeL2P4UTYugsUMNR3aJz2uFUCfvYN2k5LiHiWBxQAEUBFIwaxcNY+hK
71LwEAH+nrwUVUsU2xyvVOD6GgML9ZDUGea4SgEXrSNn4EjmtI0Pu8ADc5xIlN2LJfirLiDwTud5
37fDi+rMB83x8ymJ7w27dIPeHp7Qg/aWWekQxLQIJR8gwXEbvCgYUeNcrzufau9jHpt9VSIIji1Q
R/nGrFsEG2nLghjpu4gbZdUDW8kqjvin0ndVbORbnleYHG7ZLBOi1dF0QOjwRYPtss2hvIl1pm2/
zTj5WVku7GcyXdYxqmoYdzHlbhxQYssjnXuQPFhVZy+eMQJIAqLRvM0URT236VI6BxxRQAn690Be
4OzUjSFnOeKDeBByCa+e8q5gfbk3bSu9z9sq2SMVIR+EtmHRQVh6D4UOmKwpsu1xUBIHklQ7p96p
mF390puJ2lErQxLTQsCyLInVnTLbG35x8EtVKIBXBggSkdjKqI16Dfl0ghEzIHQCBGNUgw97POcI
P16BRhpVFOvZmAb2YDVEVQH0qc1zGgsv0MA9jn4xQ7vgtzXmRChaQ8CVx+YZ3H/iuP9pNHN3iPU8
4vws+XCa8U1fmG69n9+n776+D7LLpq5EW2kqRa63HlCaBz6Kdgv4DNk18XhnFl5x41L7tYEZY//p
8Jq9krSI9GCUrdZHqYKjRcM1l8HRWAmslW255r3fdP4G3M/A+HzgLw/5w0O2vGUR7H5Z/GCXDmqw
Mp1N3qE7vOqmYJ4/bXenceco4occe/YYixv332sDer4X/1VKgAlEIZwRzhOuCezkjub5qhcFpIG3
THquPeAin2+0uL3KEZ2RrbfPoKYb7LN8QUIc8m8z4iIRJORkZUKBHIfknfztOriUtQkAabbEVlZ2
ZL4xUNcSBRcDhc5RO220RE2nYM9pjmvwVKVvKKGqG5npKxkhejFQFaODAQ4u2p5xFc9Mez05wz1u
yEevSENS2+2NAbuSLj4jPP9+4wBDz6VtI6k7GPSub+1lmdFbdmBfz1owRP//sxNHGzlBrnFjnzOC
U+VV/pCCnDIaxjv2ws2kp1fJ+huJ3Guv5CKPCxC0q6C/HDaD/Yi9K3Do0cvSf3zfF2mzOO5c2PEO
1da0K7i/NWmqXkz0MQjoYXV6o6L29S9gl72w0yRmo4GQcWPKPMySnSJ9UBVy8W9L4+JtwEvINApZ
SOSG3nqPHCycvV3+Pkz65fsHXPv6Fy8gZk0xMzFXW6bpitiwYDbq2vF7s75ll/enPvLfXD3zLl4D
5C+9avMRLSVjH2+ECQioC19cOAAO4uA4gvro8SVhXYyQK7dZ0IiMRF2ukwVafycorM7xwizLYHSl
t8vRd3OwBYhV/zQAl02PSH46Z1+bcttTQJuxQfs2d34NTnf//edbf/SyX/z+y2ZHgvpC3kuj3tZZ
Vz7UFudnQoZWUINN0/1c9gPU/nVrLQFt7nK/lkMTVabpvaG8aD60zJgVYqEa8A6o3Y/yHF4Mno7t
0Mgn6yPhVKqws2dUjgQUO6iDoXtjNWhtPkmW0yqAclQfhvlMRa3q8QEudlMben2CO4MHB4UmUA0V
/Gxh2K0KpTk6PkvW31u4Rd0pz6mCzEGTNMKzCS/NRQTdhEAreDCfhg1ipFQpImJXKoBNGn3HbHLf
U68rn/uKNS8FfvkvcCjlc42N/LmerQJdRSO8JvrSQ5pPnZtz6DAuRELKjcWI3rkgxoPJmbGDA8Hr
LpVD6fqm2WUQCo29g4s5arV+VZteCz2UZ9mBHii2v7ztpp/guuSbhskiqKa+2fWlQ5Hm5IXAZUwU
amWZZFy7saD3aSemxwKwODi2uekKgJZXy0GwX6R5/1kZQu1BAPeWuPiPpzKfH5yCvwzW1G8cK/Z8
QJomxOe4XtLEIrAJ6NbUw0PAijfDmEOtGWMg8D8LgoyGgKDSs6wo99IiAEKhj8pMHgrKsJPOIN8N
5G42q3rBveGeCgebbUkRbCeZtTdyVoWGJ9eOrlQIGZ0RKsAy0AhkuCE16Hktxe8cnnShzoyzMJRA
CZeD/zE1pVygJFf7MGzHAM/WC5hy0k9IC/YeAi7Sw6Kqta3DbLvTssrS2C/LWocJMgXQOJ7bf7EV
BPhvep8mgIKjFDVEndZIbRHgySfFfIDp/vxA8jm3FXqgiWMHg5du0J/uIOMjmJ81rPWlA91h1cPf
zZ/qBu3jSCwfTOFYa566pwKoC6gESAxoInEXIjV+QSNSvmeOSDY4OoulAmBnCKCYc48pMeYHs8Gr
GSUnuxTT9DBXtlxVqd0vKU0+s9Km4J5nhzG2j6VCt7r0yJ2Av5Cf2kmODCq65cwEKbOWJfky0agI
oU3VWTYN7X23wrxxTeYVSBGDT+ZnjMPzqEOrte2BdD7k5b3V8D1eRxNId5L7uVYc7B47eZEGeUCC
Cw35JWlOTk4BuBKJDYlgp+pgpPHPXJcJChQU/foumT56Or42RKj1VLjmUzqXqCkirQMR7+gtUExF
5RSLDyz7zlCBh9vkHWG4A9Kzi07Ley9seuhddefNK2ET4hcexLydgc1xstt53Ywjg+STv1R5kYVx
2lv+3M/PlkyQ+LGm5H4qkYixPD1vLA4Rq5WU+bL2pIHTYDZCzYqXBpfZpYkI0xepLB4ybEFB2XP8
4Yo28LB1+MWQfkod3xNPNitTgXPfofXHd9B1C6ufRAYGU89TrN94rvkqruHLOnKCi5TZmD5jytlP
E/wqULRAbnHS46Ku7XTDuaPpsp1LjcI+cwIGlfdu1Ib9bOlZIwfUAfMxEgAkEstGUgSS2yp2vI1T
TnVUGYZfMRQ3AKnKNDiN2EJyaffn2Y9iJ9gq6d5FrwxqKK79Y0CNx5/QI4AmCkOgbCvrBTTr1b7D
dfUDXubzGfddbITTo6qL3pZ5b0xldgc70M4MSl5AZNYmRoc1b1rLCk1JYXdWZBNn+C2Aew2oid8M
6l0ZYBt3AtMejMjttbuu+5r8nFyvAAa9yhdTHcOLGvl8pPFH5HmCbErZgz3URbVisdsf0mJCskOi
snQcijZ7GA1TQaHr5XKZtm4cWmoWz+1IHDBbihaKN4kmMl61y9bG+7T4SD6bnhgy6OZBNL5WJvKz
s5n6hJrWqmcO+Wi4GJGEQh7/ES3hivtAmtoiqBq3XVncKBQM7RoUiAxJqp1sOKAwNRo5Ag8BKf5I
+pPVcuQ30GHuJAHE+SqD+GeYzp4RXlUjDZpYR5TrvHfqjMaP7w/Zr4NWdtnsaXU1VxDdVNu40PdD
nx/tnDzDfx5d7aDL6Wqlqb5xnl+5DDnn2P+v25buSeoOFSJWLXFQsicrtrECCrzUW+YI155w/vu/
npDOE89itABuzHJwgiTWZmCW/ab3xic3GW9V37++Q7BLjwRkI+umRq1lq6vxDl4iKKdNN/Q/X/uu
MnbpiyCK3mNth6s3v6t36arxeRA1/hpb0BtH2BNad/PG2ZBltXgQmxWEFPnLeKM56ko8e2mZUGnU
Z2XPqy0xRnAeN6o6lPatUPbah1/c76asboDJRazfjeZ9Y3Wvbh1vi5L//n4Wf62SZu7FtS5uG27T
BKqQEU1qOmaBm1uHYSgjjyEx37d3U4cmPn7Do+vaBLi4WhADxq6dxEi19YDzop5RJy1sN/r+t1xZ
kZde4i48S6QQhtoasVwNnPpechoM6xRPalHMMEWYyuW/PenielGMAxZ6Lgfkwey1OPdlSDO5p2Wz
q2j+VCF3DtuE6Z+ulOzSYRyJ0NKERhaalUr0Hxq1vIdUAculm1ncGLmvkwjsj+Tpr+UvepBT06SY
Nl6t/AwHGriwSiWotP9M63j1/aCd95Iv7iSXThJGw2ZqD/G4aWp3YyGRWpsMFV+5QefNjfl17REX
s9nV3IvbkWXbucoCBeIRavjhbCm/7D+//xF/XP6++hUXUzgzkCbVZQpzn1frVR/mx3yDFiAc5t3r
+NEcNx4aUXx6w4zxyup0Lm7KCOAzszYomsFj5Hl9atkIbClkqKu0crJoUiJfWsSDgLcA0fw8Jcbu
xoZ6Zak6F1PclemYDlQ7m9Lq1im3VrFpfnw/hldm238MABLLtAV4UbBte823ZfNeoeKvim3Tnr5/
wJU989IAYDK1NehuRiq/mhBrVJ9mb+R+ov/JZBJY6YvzGJY1rMwQ2294/w4eY7JsU8lXs8luGfte
ee+XJgAzGjnTNG5gkTATZ9l3Rn1vEV3dqS7pt4WCApmY0oREbuogqvPy8Ptxu7KB8vN4/rUN1B4p
WtkqvoltFdiJDibZ4BCY/BlWilYKiDG/JWy9slIvnQES5OBdSFUEZPQEsxeyowWFbtCfIcrY8JYP
N6K0Pyrz/6xXVGHOv/Wv32SDaFzNM9ze0euxdu/G1/iuPPCNu5S+CFDecH1xdA69Pwfo1HtDqgsd
aJvmEXgF//tB/dPI8tU3uJgtMzSHLUitZxhcG/ahCIj/WqyhS/CPj4v7der/KKLqOPrL3dsH1NsB
7O6p/3E6E3bPRCiU7RZ436G7uGUx8eXSxpCc38lfQwL3MNvRTTNuabyr+5/Ix9w4qb62EsAnX0yg
Mu+I23D8VLJqFmNIfLZCt6BPgk8QNwBJaBdIq/h5iFII7PzpDbXf1RE+/9C/fhBFsYOQs1n9EMxR
t4C71I6dEQL4Z1pMwRBM+Cdbt6H0Ie/3mwU6C31IlPzGN/wC1GkZqFW76X5679mB/0SuhU0+C8Ti
FmDRPO+aX82Bi4NJ2Ek9mhLfEOqZ0Ngl2yqSgRPUiwFjku6SJaR1QG+hrL5IQpEtvp96Xy4yvI6L
s0orJ3MJ7fCi881ItilcRI0CxnH/FM/j8y+Op5ZwewKBBJDB+i1ul+Ytg+Br/ER+cfhkMRoPZxgZ
bfufyTMAof55Lllhd0hX8fIdtWg/WUBfEHTh+NvanF/WZthlvto3N2KVP+08X7ywSyMCt3aqPHbx
DZBvCuOluchXAuDrZNGu4l28cwId1gtIWKIM9INsQcIYoE9r3UZdUL7cWqjWeSC/+hYXm9eABJzT
Y6/cDnfTYliqY7zpd3NoYBMpMIH6rbdg9+baXKtV5X+oAN2ym3Yvj2rTHM1VFbATu3E0/HF6+Oqr
XOxi0KqPWUMwII4OR+xfyb0DRseZIteu1Arxj/dO3qHGEwcjmHxkibbkUa9uPf4PBeCrx1/sWXVf
AZiE3p1tH9rBK9p0fWCIA3cpfmWnZIXYaDpY23GbPsWRe0QS9sOOylBGfCvwdoxFvzB9Et56L3/M
l7/6Nhf73JjNhZsKLGcgs8mxfYQiaH7hJ+cJCfFh1xyrz+aHcSOY+VoM7BjsYncj3uwBIIKHzUfn
oTqRH+XeCdRiitjG3OEt3+hb/droBM+52KNMCCYKtJJism3Urjohf7+US+ceA/rgLMEUWLGA+mdG
KVtPy+83qCsnEbvYoMaMNwav8VbzFJKXlAajvKXQvrL3sYu9adLQaVF6fkWWidzfwmKvo6qRP78l
kL8WWfzxVPj71HHqivIaxyhyf8jlicC8Y2u9Sg7lytrqJxj5/ixYBKfByFu0P/K97Vc4zKu9+LTe
vh8+68r4/dk3/voKlkhmJ1dnVspCL5hPEVo0y2Hf4Girw/dHgT2iiNgPucz3blhtG0QXCCf8+rNY
ZNtqgT8XEIPsb/mfnaf/F8vikoOBVcHLyeywSAEJ8bnn5L6pm2CI+Y35cuUBl72dCZkhtm9BBdfT
xzBuqPtTZDdqqtc2uMvGzgIWMLhTAW3SBc2CHI0QUsFoXHtRdhxXPFTY7Y3NBExvtZ9W5ZGvauCd
v3+P137Wxd6aTspF1whe4wAZPqFPJfmQ040r8bXPvtg4Lcg+Oz6c14FhhUkmoGQ6OyjcSk9d2wr/
rI6/pmA6mEkmZ3x368he60cYWuyLh3obR+1z+st5hs7FuDHbz6Pxxez6k/n760lmXBZ8zvCkOk4h
s8QNpXAWTfLuoPoEBfuN9mH7Sqh2aXUEx9B4MCnmwasZvBt+Fj6+73MfUcj+R7qJfkg/Sv17ESKi
Lfwx8JYc/C3q/xYI2jP/9/b5rgiev58WV1b3f3rbrPHsoQ7EeCohlGJcLwb7ltHStVD9z9//NZop
YejSmvDhciF/WwV2XjiI+tOTenDuvffq0Kx1BGuTkN2Nm34BAtU2+8dFfBHcoaIrKlSKEVop3MFg
zTBad5Np37iDXDvG/vz9Xz8sjjN4XcwgCsZP8HVYdHtYrx7jdbwjHu5T/YIs6e5/nF3Zcpw4FP0i
qgQCCV6hF3fjeI/t+EWVODH7Kont6+d0njykaar8NDWuGam13CtxdRZrU+IUy2GH+3B5qRaibE4P
dcbRZbSCC2Bh4ZnvKRHC79aUBc6XnECEn6WHOjE6Ix8xYd3OuO2unTC5L76716DT3mGNjskt3zQr
996FLWfOssUAebMpdU6T59VBb+E7Lft9eYbOljQwiNPMfVqWxtAarIPTIJKHsvppG3eJlW5U72wz
FMx0+Qewv8s9nVcARlenwX3qKk/rrm04uhpu6e14rA9g/SBYu4DctlvxvtLLQp6YUwm9PgFBbsSS
g3J13akbq4GMjCkCk9KDOcGpL4mv0rK48lahXkubbHZbckrDAUkHPcr4W01/Oua3qX9aGc3Cl8ac
WDi5J1SviZMVsmhODskl9jqK99pSfiaAdrB+5bEMhPcup5WIOc+oxirN0gDt4TbZiWEILYWrfGn4
XecFMgViH2D91DCu7AxE2Pin4mtWKgvzN+ccGkVs5VWBlGfakS/oS2HcVvT75QlcCJw547B0Ddhz
cawNcKZ4Sc3UozTylQ291PYs/vFqntdDpfjBq5Xewk5K3jgmLVZaX/q+ILOYh1iBABa24Ie4Mju8
krQuA0qhG24hHCAOrG+tELhylKKSEaWyboBCkmygdu4X0hXPyUk52+9cMI4vz+TCMT/33B5qCbxM
Y2O09rQp0jwo9A8GalnqPE2ZvbncydJWOE31pxTBTtx3oIFOr+E9Li4sb++ormvfTStvJZUujWP2
OcVAvcbVy/QOgim+A8RJXpEmTfdAlGlwvekAIHv7Jalmbs4RlCabZFUPuXuIcmCtBxvitGV739Ua
jJ945Wb0V4/5zAWMzD6phDs5RWda/KCoYV6PBrho3EyNYAJkDrQDN/6jjZHsXHuABIYS5KXg0trp
vDZujcGMnqIyBVyJY3EPViyjLQiu8nYyKKzCDTvGv5rZjoCVuItGMwsKntEHCU2MV9hyiwclTH56
NzYOdhzXNxkHoZN40tzkDOK4rgSoyygj+O7KvgCftQQsSYvsRSmXHDOYcl/JpiF3UdtET0PW6a3K
E34FS5EENeepAVyIREc51OQoE5cdiiQjL9BwnHCt033z5qQFSOzQpPMecknHGybzdN9lBXAkU5Pe
8ZZYT0YO1PBIighc45OAmRm7kJAD2MMObJkCbFj2xgaYuOYK84daDYT8u10CIA+ur4VO7kauYTlJ
XdhBd6ppFah7cf+mYBwJuAWwt7tq8EwrMPN8uh6hvHqfuN1w00NndRcPpH39WmTM0rJTp1XlKSEO
igOt4ZhpqICZAg2Qr7xpnQ+9f4xcYihvNhN1+KEZR5COUEmB2z3o/1bFvhbd/3i4cLCzkimPjAMt
UkCgwEAEqCkDCfPyFJ2qb//GwT8+LqUb07J0KvdgcXkPyRgzgJXfVdWoFwAewXexkqAdppX1OJ/8
yRzRDwZKy43c8w60Ku+KyNlbYk0Ya+FiSbzTEn3Kgp3hlLYJSflD3cEPO3NLFBb7nMKFu/acW1Fp
c59xvnEpaIIeqMOyAdu4JCmIhAbnbuYn8JsB47Iwh2/lNKzpjZ0OnnPzO0/OZGqdajT4wcTVAxQg
3zPx9pnZfm186cuKeLPcLFUFUFnOPQhmZVtLDYeMpivH6dL2nl3SOm45iTQH9yAcVu9xoT5Vnxjd
d8RdM8tZmp9ZHrZ470DfIBcHCfJ6kFclaNwiegU/6qrJinrlQ2pp480SgecBNqgQNAdwxV+TTm1U
AamJyxG0MElzADQYN2npAId/iAg75MCXVt3wraHm7nLzCwE6Rz/nE3jmTeZ6OBb6xvPL1LCvoV9S
AbVWGRu43FnCpwBIH6u+jFdqOAuLMsc2qSrCM5RRiYMuveS+11n1nGvGvrVWTR74RPjK/lpYlrlo
ojIottOgdVhN3iECON1zjO3laTt/YwHR9P/pIKWqzM22aUOdR37sZvu8ijeNdPYevtLY9OtyLwuL
M9dHTMGIdyEH0YZ0tD8qsFe3IJPdQRL4oCruD3KwfDynG1/caafl+pTicrhsyYS5/ADR6m1rCt8C
udEcupXml1Z9NmVKUgN478I4NINWgagb58EGh+9YRo1+5XJq9pcnbSlgZikxL0o1TbADP6TAbZO4
e8tb515F1kppban5WT5k1IFyKAozhwJQJsX/sEgE1bjmSrbUuvX/NeBeXDAX7nyHuoV4bDmcGMwt
aN1gcK8ckks9zDIitwUIXUks4DAIz3gGRdyoo39q1/ni9M9yoeiGpusYTnwBGnY8CaBV4E/cr5lg
na+NkDnCC3QDmyVlbRzcon2NLf7LLiAjBjoyhBFLtYFiCWj0/QDL9xpic1/aUXP4atz2DGJVg4nr
HbDRUBvuncSvabRyeiysyByymraRHKGFpMKMsE3hKGDCVXxLZfnr8s9fSINzeyUSDUlT60aFQN1C
5AIAuYC4a/yZpR9/+vunpNGNcVsDTdiEEX+VZeFDwXPsny//8L/V2zO3mzkMLgHhQkUNdEe7XhaH
qB3hjjlCIRa6u7zcOrAD2IGSMH7IYjRu0klPQdkCNOubvYrvKOvsO8hwlRMI0nEN0ySvBxMGBHBo
QHW3FSQrdBB5pzuvAuLbC1rp4uKEDypoOF8ewNJmneUKw0w9Nbk13GfcnPkUxBLQfneiLK9Mx6xx
bpDfIhI/xm5NcfNvDercjM3yBzG8EixziRmrNL+OOlE+FTSuPd+Fy/aDZ0LIA6IokGTcCNSNfCAH
8CUvvBy0Ds34Sgr4GxjnfsUsx6i8jWzXLicYpkBTyY9kwpmvMglvHyEjx/YB1fsYXZr9YhEFxbfn
Zr0rvVZcO/3YXVlTO/hWT7rtkHN9dOvhj+u1/FvPocmMYwSqBiy2g6Qw1bd+YMlPKMtnP3WsuhuD
O8NbxCB8kEy8hHiOo/+ylTzQUyTk4XyTToNPsOhHJkRz4JWptyURDNcQVTyDHlRcNxaUyE1w4l5s
UpzIuiBRZLrpN3aeJtsuNSweJF5e7AuzeFFW6YTVIGMoqtTWfvAG59jqnGwtAmAY6C3evsfAdzKx
oFU5pe0GAlNZQEGRCYhyig1YtJDbnmhKfQvcuV0xdfxbqT1v1wP1f3AyVexbMMmCigNEm8LU8D7J
RhzQ1dQDwB+neO+oIc48QimnKOtDAxtWFDtlct/EGcTGYXntgG0xdO375U29EPH2bFPrLBElEB8Q
/KjZmxln32hW95vYsr/EC+VkDqdUNdTN9NCpkDsdxI6qGtIztdPg04Z8De1D5rBKW2WOB3l0cP7I
CE+F5oiqR+kncvxIPb65PE8L9505ms7rLLeOBt2GjfmjhfiMgY938yPC1rzc/sLlcI6spIMtJ3gB
NGGZu8amQ3Jjg+IBSfixzK5U6T5NTfVyua+FI2QOg0MpSKQnFZCDU+dHsJ9eDZr+vNw0x0FxJlf8
g4ObDE9lGpwmhVMvsJNyJ0aI9cftvqg0XiNYunIMLuzbOYzSa0DVGFw8dbRl+52BhY+PQMjJWivL
vdT8LCxQ6u1hOY4aPfJaCjPFFIJjpLJByKvX7IeWVmGW3KFknZQTH1RouC7/nVZl/ACjvrVi8lLr
s6RdFwYjRqROZXn3x9BCHB1sp8trvDQ3szuh15k9QUkUvLUovTMJf5AegDntWhFkofk5AE2ZYoJb
dtuG8NgZoQtndte0/BLdh/9jg+PmcXsif9Kwbu7j7rEG1Y7wd90lK2G8sP/npkz4JJpkOUnYipiN
2kB8KIAcG6TReuuqTsw7o137cFlY37k5k2XzrmyJNsOWUvhkgMKn3RVU6dIYTgvz6RJIWRZXKGqp
sOggd9ZTK92ZhpcEEBmut02cvrl5Oe4u76WFtDeHeGFhG7C1PTNMh+Z+iKCOW5moeeUTgF4GlBSp
xd5bz1y5gi6NbBbVrWVmpp3ZZkiqhNx7OvI2uRu/QfnFvAKeCbCvVpKVDLK0QPPwrpMOYH9lwlzM
gqR0jtdx+XJ50pYiZBbbFW1co+UIwJRq8H1idzrAR8D45ol+zZ99aaZmMV61mYjMaYSNXD98ExKE
QkgjHDI27Ns+fvAIWyspL0zT3PEHVy1stcIjoWhHcpMJXhy8iqzpDSyc2vZp233aygMsA5zcQ5R4
Zf3Y1RLfSiy5J0X8CJbXn8ursTSC0xR+6sMjztjptNRIKQxuznYmtwlFGeFy62cXgrG/uOpPrQM/
n9dZFbvHKsP2xD15KtS2doZDntyzNSvasxuKsTlyRCUD2NtZzY+TmtqjnQhzMzV5tQHnx14BWZ6d
JXQxW4mEGAVrrH4MiXlbTt+K6f3y/Cz99NnsTzKxq6IumzDmeLwXeNgsvOEmo+XKo+zZBIXffdpZ
n+bfnWQOonEpjoIAPe7aBYjP6WNfqL0e011rUYgJwi708mDOq3egt9MoP/UGKS2zrVzahd0rPn/b
H94LaE/wm2fXFJqDfn1Dnoa3x/rehaDi4+U+z0s3oc/Tin3qs5fNNI00akMmVb+tdGVbsL5yIeWQ
ckscKz60z5wO3kdeifHNBlB1i8oDfziRrf02lnqXgmeybRoo1vq8z2q8CiVN89EM5XhL2oz+EVDp
8lXfVOCw95m6LQTEK6B3AJxq6BWmcxOPngaJOYN4SdC4nVgrLy3NJ5ntjlhFkEGAZinINto+oMSb
7GK3jd5KgBV+ldBQvTdaeMiM7UkjKmvdbZbz0vI9LyZH4JzrsHIE9W0ip++iUfB6YllxgILGsBIV
C9E9RyDkwB3A8qwww0ZFLxpGUYeijWDJUHH4YEF07D4zIFlxeaEXImUOL0gGVykhW1zNVe8P3eCP
ud7k6e+vtT7bRbElvLiN0HoHbyqzrDbEfu6ctaLaUvaYHdysSsyO6xacOeoe89i8ASIyX5mXpbZn
B7VgpC+gnNKEhZZh3pKXKBk/Lk/K2eMHoTU7qCPWuKSrLTPM0j6IsvdEm9ATCGOITnytg9kxncOu
lJudsOH2at+2o3uT8uxPYdqQbBnZSol8aY+eymGf8oMFRTqDUorrPn1g0WuUJQFJZeCCvVavZdmF
iZqDiOQEccRkGmyAsOxtk0xBREwoB9oBpK9Xpmpp+8+20Cg4K5lJsBYdx2XMAxKiASt331qdWknf
C2fFHItSujWkOFpthwYb72wFn9i07TYZpxBdSvg7gPl7vDxvLi/90nhme6suOqObYrcPa0Pmzz0w
rTsNjy1QcD29xipeCA0y216GMUa5DRGTkE14DIU2slhToTv/6/8R8oIJZtGdNGTCjv9u3SdZvsVr
iL7z+/UfycMxJS3EkVCmzUwFSXQwc4oyMuALKOAjOUGfRhhrqWNpFLPjxXQ6MgLn0oct/Ki2TFfR
RlZwMYSqx8rpfH4F/pE11PAU7CCR1YdJpP8kiRGmUqyRFpd+/envnwIbT1InZTbDwJvdCN2mSuFj
2HPS8oHbMePB5W26NIDT3z91ElFXVwm305BFw/aknE+7+P5y0+cfFBjUp/7fdpKXHYuhWh1S0ghI
ZisN8HFdEOTYeNpTzUaI0Rfi+6Qk9GuohktmobzktjUgqdeW3bRVJSteywROfFUFKfPUpcYeUouT
9jWpiwPtvPRhAMBsn+aQj1Yes14v//bzIFD89tmp0zvwJIo6yOVNPLc3SZJ88B6ajC1/j6roNS/J
YxSVYRSNP3QEIYqVXk/J4Z/yHHqdJY0OcqcA2vTuMVZsCz2K/Qi9o0GVW9lFvikMiOC4SbFJ8pTt
HD3gQhe1euUmvbTdZsnEFm1sKGOYwt6DzLE7DMO2qGoO44XYWYmWsy80zJmjKxKK2nA6eSNeKvSL
FtA6SXkDufi+uI4855j2tPAtd7iDN9UaE/T8yeXMERejnRKtAXE5GumbM0Ao134V9W0Gz4OVJTtN
z5klm8MrsEmwVpBePrpQg89jJ4gMuQXqzrfEMySvtzzP7yMYzlRr76NLIzr9/VPElpAWa6mDDm2r
2ZrGj4rYu1Rc62zlzrvU/iztQHWvFinpoaJc30x5eZig6QNfGt59yQMFu2CWcmgSy8yy0zJss+si
B8DReqld07eblV22NIBZ2kmVB2nBqHSPPLH9lv4aHW9j2b/spthcXvOFE8yd5QZUDlNRlVkZltlb
JL8bAnL4HF6EZNi4pFrZWAvhONeMGSMbHjcdYqVm7/jy8IX928VZeXkE529Czl8g7ac9VDSgLBHK
x9DCy5x6V1LuoOwPO+OnFkrVRvJ+uZuFiZrDB1QrK1dErhnqqD5AUDoG6rTYcx69wfokA2quXCmJ
Liz5HDPgcgBoRG+UIe8fXVDJsoRDLgygHeiNXR7KwnLMYQNO7pSZzR28/5Qc3s6Oo4AN7q8r4PRW
dtVSD7O4bkao+kG2ix2nwdABBOyGvStryGN6MlnpwrROMXAmW/FZcJcTYSfXF4injDE7Qqlewt9E
jhtaKHozQAwQ9tU62k6N2UIOgokqdEePwpdQO1cE1WDALmP6mhKj3EDeWx8hX2L5BSsSXNbLOHA0
bMBhSgPx17axsZEcscUjR534EsDX26R3Owg8lgJGeAML7bZOgmG020M5aO7HPCmvJWMyoK0nniZo
vN0WI1DJ+EZTT1pz8TBaEvLfqetslcfjQ1FX3j6ZjHgLpfYkYJ3Vw5XZkJvWSH4JbkHZsynTw5Sq
k9QicFbAKfdbFZUZvOWSbgf5Rf0dyLtpm1myPMIkC4jlbDACiLOOz7Is4y2efIZdVZvRnhdaHMy0
BfNA8OxgRAVabUue3aSxZ73o3It+AX+Qen49Od4flZnZAZXraA8/E/UEw0MAUgsYouwSaO/tLF4M
QR9P+TNJJ0hgak1gJ8bKa92a8Za2GXlK2jTa8Lhw7mNpyQe8s/Nt1sHUIu/b8kUz78MwTRVYRuME
RgtNwzRiHhyCpvKKUZPjOtST0LZLGgCVWRxGt2YvychbKDWR+Jm7nbPpUojTeSO5jaGr66dDnu3w
hm9daZn+gTEQzDTivrgq4dp0KAupApe65V1mJTBFKRUopxIOlGSwxkc1Kqy3OeYQ089SubULFCov
R95SbM+Oi46TKVOnRMgjC97vZg2/SAfKraldbVXjfDHf8lPEfEqJTQ95T9anbdjn9V2ciTuYgD3D
IWX3tVHMzow8ajrZcAVwSn0j+V0pQWl032L3+XLzp8k4F9ezi6OndYrCPwRy2pTfVWb2RDvx62tN
z+6FtZZxbkGZ6zhhrvPy2MJ66Estz3EBGR0FjgdRQ6jQe9R2c0NH+bXL7BwOMOaFleJePoYnTycY
hAXShCW7tTIlC6l6DgZwdKZH0+1GvKIzaKSeqCPRZoA6y+V5WWp+dhKoKTP1BJHncLKRn+PYceGE
jhux4CBrXO5iIaj+wQGMDtSN6pIdO1EIP47GD9vsn9K8s3xmrHE2l8Yxj1wja7OW0zK06ZMrHnDv
HvjK+i7sdzaL1rpxk6YozAqE/ri4dTMxpL4U5hoUeOHiMteniVgVg8jiQHyQWX3q2y6ya0esfudp
OzpwdxxvTAJIyxcXfBa9vVe0cEhz7COboqMeyRXr4EbcrWFXlkYzi2CzrUHNSAwbX5VJC81xwKLc
yhmDxuiAeuWdvbVSmT5e3lkLiz6HBwBW4mih6BgO/D3pICE8hmNcr0zU0me5c7rQfsrSKPlrJSa0
Dl1vvWnAE9+PCvdu8LT4QTvtSXU1GfZdHIkroaz6HmUsY+WSufD1OscOKCdVqgBAIRQST0wj52yL
L2VnVzmeH03wgmBxo45DOvB9Vdfmyk5fms9ZMohyL+mHUY9hpR7G/hZmzJAJXhnRUtunv3+aTeoK
WJ6qAnJ0oJxpWv4yp/wGhvH3l7fCwr6bgwfSPIPMuYU0WQzfUyvDo8bvvC/8PHkk7prLxNIQZolA
gScEp8G2CpuE3VqM/oR/1LW0nffLQ1hq3vr/DGXmxGxRwNRSRPzaLsZ9U9XKH5zh9+X2F/LYXAyG
uh24ckmMc+pEHbSd76AtPl1ueumnz6IeGvt5lztuEcIixzc5+Hp4HyMr87Lwu+ewgK6DfLRdWHgu
1uqqEixIRfu1TTnHBLRtBDV3WPviIgZvLCCLYmhrw/txJYUs/fLTZv2056NEO9CdtvlRjEXxzSyS
CRwrWHlenvSFD+s5CSY169bOa16EY20yiLUZVzSKX8YsBeaxgmcotF8ZBP4vd7awwnNaDErnRPaR
V4QwSA3wMhpMsCYx4fJ3ufmF8J3zYXrJe8nA6QwLYgVVkQR0EDBsNIHtrX1IpK90szQK+v8FaWxP
wjl66MKEMlC9s7668xycTrnHm5+XR7K0KrMoFpU0HcdBlHWs2ZVJjU+lkv2EVi4+Nb3sHuyive6G
ryXsv1qAnzZYIXrYPmZmGeZQZ+/uqvExbb9fHsfSisxC2sRtpIYSVh3C5OGnzFHaskZISEfdSQPz
WtswHbjc0cKa0NmbogkesJ4Gzz6WcXsfD/S7NuBSW9D95ebpUvuzYxwmnM4oiqIPHfhwhTWImz6r
K3Hllj0k3HnpwfqyMc3N4BkoQsZ2D3FZPfBHPprkxSOuMnDtZuyhh7jiDqyzdm+Ppja3lTKp2vN0
KH/GyciMAx9A2AKEOv0mXB5tiyxNUQSQ/IcH14BraYp837vc+6jtkxGsao2tdjp+yOBW/q6itNg2
lHrXscgJ8MqEP14e/9l15MSe7UfC6wRMZtTF+klsKnWbQxAYfmcbgPUDj2QriXSpl9mtcsoGPLkU
lADhdstFu4khNWvFN5PzAx5+K+JUZyMLI5ntyFhAWtqrHRLqLI58JzWaTaIcOCaYP2kK7k4TG5Cw
zO2VG8XZ5M3JfF+myqhy1nstPKXS60q7V3GrD5fXZKnp2ZaMZAkH0rzH+3M1bfsYcikQHrrc9NmP
Lfzq0wJ9yghWYjbpRIEHLKtvhp1scvjqkOLPqD8ut382mtD+7IpYuv1Ak9IxQ5vgIuHqx6Kwfnvx
uFKAWWr+9PdPP78bx0KjwoXmFcT3x+ZRZfFeJ9GKSP3SxJ/+/qn5KqYpoNtahQquGBm3HvKmXTM5
W9iedHa20LIWbeO5TdhOLABUJ8jc18Lu/VIWW0E/Wvk16YC/4pCfxgAufFz0DWDFIIc/lRkzfZEO
L5HrriGlliZpFsuODYvVrJFjmMBAjXrFvq6dlcNxqelZCHe6ldNwQgYJaX0fRHrtaWclOyzsnLkq
HklHarQOUKppA1IP3FjMHqgu92thNdfFq7tY1FyOKoSFYm/CQynVV33BoENdVOQK1eRiJTUs7KK/
yLxPq0vA+pE8G0kIJ/GrllUBjDnBXymTzk9TjMppBmiFJWsyZAsL8ld79lN30uAkJr0AZDIp4fLU
+OO0Rm9fGskslOuxLRHKoPhVRn2EvFHta0M9uwO0UShrgr4yYDXM65WoWBDwIXNhPGmkrpQQ+kUZ
BeSS1NJ2Batri/1kJ70g6QzdHmBCAo/5cfydJzHBY4FQW1J06W6qHGcrmTc9X06SS7M6SwWdMt2x
tsH77EdxY0v5xG1v87WmZ8d5R2uiXYDXoZJI8VDnDuMdTCJXRaSRB/8p7XK44/w/P+aRXbQn07iw
g8F89wxa5kr8LEXnLPCVRxNNGjRMSBKyjsC9rL9pALK8PCsLe20OWsYr30imCbg0mR5G1EYnfDXA
jhPiQgM8vDL4Aq7ccxaO1zl0ue1Mu2PtQMLCie7JaJmw2xkiPzfdd9dbS2VLnczOcDxzeXmMVzJo
AzI34IWE5F3SRhsn7yGsLNtoJWUu9XP6+6fgp/AGstsB9OF+MN6m6MeYun5iNQd3rXa91MEsBXRG
i3NW47iVAl6+8A70XvWgszCWJ0Np+VVo/xy2DJs5oMogFhSSpIH3ckdYF8QCfD8jG8RRoa56d3mf
LVxz/yafTzPm5Lju41VIhZFUfuE6h9p7aeLJT9k7jvnd5U4WssdfRb9PnWQdo7ZR4YDvSjxCVZ75
A2TetZLEQiDOYaixnUOjYZA01Jy80rr9mQ3ja0Gqla+NpeZncd7h/czGzFshKHkfppU1eKfTt0Y5
flFqFRCl/2/aIneGAUB8GtpWXlwbTUK3baSbTUVKyDJb3XDVpibUuKN4OFSS9HexV/AN8OXFm6ON
Bs5BJhxePI9+bbXmcNVcVvjuMUYa4pvvSZUgIjNnTU9vIX7mkHU4A7VO2nc0HIf0jxRyKzL7ten6
d67slQv3Uhenv3/abF7HOpUlPQ1pqj7MNAo0+L/SJj/iVKwcWQtBMweb68SYBrxgOGGcv1WoGMH1
cx+X76YHZWb663LMLOy7uQGwl5mgLhSdFfLyVJkNDAnbd3sl6S8NYHacpydzqJgpK8yJuO/s6T4v
jV+lxw5jUweyd9ZQ+QuBP8cMGxVk2k4kgzBi0KybOpBwhKG7r4XmXLhOVUJ3qWZ2yKF9HMXJZjz9
M2lWVnlpBWaR73p2rG1h2ngtAWm5zQrvWuci2jpGMnzlvGKI0f/vVZ7BHJIUQLiXGRwg+Q2v2w3x
ruJqpZp2dp3R/ul28TkWoFLn5klRhJObGLsoqrutTbL4G+8VLPhAINtV3FVfysTo7fQrPvXWyq4R
KMwAIW7Hvo7+RPkbXnZW7ltntxIan4U1ZBYUGHuxBNM+KwMb6vmhcKwvyTyh9dMe+PTTXXewIndC
loel8wA1+eiPSuPXWjq/CQDilyP6bGJCH6eRfeqjg11l71F8KgLKBRXU6h6sDytgmga1MNZIVkud
zCJbjsSACWQ7hr3DHrwIaoJCPrApOWrdfHFTzS7sljLEaDHQerL6joz4NE33pocKX/dHB5dn6mzk
YaZml3bXZoDQVI0Zmo5KDlpD5xzkes96hVFe+v1rfcyiO+EafAlAq8M6Hyt/4C7Z9wl/aYpcrhxE
C6OY43WxpYyKg3wbgsK6iQd+6JjYNeaafsopR/zzZQPZ0Vlsl70DNZ6Mgr6gWgJfTECQyqi9xjX+
W2aSHw5m0PdIeq8rb21dzn6UoMtZgJvd6f6roZUySdbeu96JMCsHMz5ol6s3T9XTXT1IfELUbu3+
ubxOS33O4h6m4oOl7HEKR22Kb4ny3OsIKhivyQCB+qCHaduWxV1cBmKQ7EuyHhjoaUk/herkShPZ
0epClL8gj4gPFRYyW+8uD2khK88hvMY0KZTIBUovKk2hkT3tBzH5rVQRvr2q+ymqVo75pR04SwZw
TS1rZGVxbJl7LbrkD6RN9xjYWml2aSCzTBCVnjNwysGxsKrHyIh/G2X3IPhzkqCWpC29vTxfS8OY
pQPeFaXsh947QnuoFvfZ8Dg5L5ebXkiXcyhv3JIEHz+TcSy8m9G77nC9B/W4zFcucQvNzyG8xWBY
xpiN4pjjl5PrAhQE07y1FPvaoThH7rLGhu7IlGABEvNHLWCJgkcE92tZeK5oBeiHPpWuUUmLHhjM
EwI89ZCgYt8vTz39y2Q5k8HmqOA6ZSUeF0UamsjFh7oc5QaIZxqkeR/dD6nzAKQQ8eOh/C7spgoq
AoUGmVtw3LZqscex0V8T2cKkxYC87RWEKV7iMaJBTI3nAcWGA60h5ZRn5NouRxiCTXEBWm6ZQyN8
dDaRsD+atNG+Y7cn4+fqkMLbPRTx6G5QjLagfOyc5KDozxhQDLyqdb/sPoKMeeo5r1SRepM1Kg/6
lDKfp06+AUu+avxStfj/LUJiv7EttsV/BLEHBc5i2rl/JlbjpGyTOIfft1f78FQvAznBKd0avSEY
Ym/c2g2TIDiOqQ8KU3LMk2rYp0b7URCdA1/sxrtWlmLnUFkEEcdnqAXSCxzRWVcEpwsrXkcg5v1Q
eNJ5GAwD7tiis2H0wHrxbdBEBCiIyMYXqlYbpjLlxyOkv70J2sWgEd4ri2T5CbOV7eTgRGC8usD7
woHSF9i+m9aU3hPTiXWXjSgD9o5V+XhxMKSv8gbvVzA1dm5bYVAF8/CGv1qJJ4+ZrnHnjPnkU2MY
j5SjoBVlXhFQo/goaQVRZ9rB7T2xALDKWorny5NylEs3HrVvPMDs6wnG2U7zAQuxp66VQNu6+cuQ
aeb3uZa+dhL+WnFlBhDcgxdcD2i06ZrRTjk2YMdZ9qim3IP3cU33haveHQWNZphPPRNIxvpmYj06
nSs3MGP3AFJLoNSsE/h+AOQbZEYGx1k7wk4aogZ0CwoPABdsebtOPyRVt26Ex32HN1AZH8o6YE3y
x2NQtwWl+rYp9G/g065032d+Q8G8yvL61TFg5o3Hv6CJqmzrmjWYSFMx4XFVUdHeETehfKNl1P/I
tESBnDC6zVSpb4EkVffCAIBYNnG5HTvKAT7jelsnNej7ENXaCq/70Y9tCzmyKNsiQ5NA5Ol07DMU
D81kfEvrtg9to7N3g2qLTVlBecy1BDlGusihhwICbE/rCLrsVbd3auOG5lUUmFPa+4VRolLfTZnf
eah0wYw1RfRAV9hLcdeoLMhFpaqPcGAKBNnYfcuN8jn3xGPHBlivxyIKYqN2fAg8/NTqP86ubMlR
XQl+EREgISReAdtt3Ps+80LMyr4LBHz9Tc9TX53GRPTbiT4xkrVUUarKyqwgC0An6KbXfH5DcTT1
kPUYbkwTZWRkB+oflZUsoWlzN7B5k/sEMASf9RYEhoXZ7nMyy6cqI9cAiUuAKsgD8GUVMOJm481S
/iZZRR7QbGIEZTyj6T3p6700+DdLuiAt7OmbEPI7NXMXyxIUBfTqcT6n2kCf0XiukbyLTD0nLH1z
zKz1OZaIYaufgrZHc4i6a6Bu22BgOfGNqexBLZCi5xZhg2EeWDqCLwh84yrxu9Ke52CsY8C6XWiA
ZPuqyVwcBYG+qw8G9OI6mulyXJDia4PZqp03DvbaQyLK+hFvKXEy5eDumiZ3/CRLkC4toNr6s3d4
dQVATPHAFhB77xqo4R7BK05Gr8X93fVJHwVqquIQRMv0yRkm+QCQhrgdFjAJD6SgV90I4KRXEfh5
r5DUoq9QorcfXCpJEUBHLDm18IB7nmV+ZOEOM+j7QvxJuI8s4s0vC2nQMXBmHqHtkP1yqiW75rIp
jsqEF/JiMox3UdR1h6gXxS7hxEWbQJnsmiLNXy0+5lDmBNlEyEea7RXCuuepya3XDnmtb3ycF9vr
kTfcJVVN5a6nXXOEPDo9JIYYQLgXFcurKFERtlv4rbIoEjswTNCQ2jPJfTZFNdj2hgfwONlhB1GF
PYG2uK+Qbo69ASXleKfKkr52RlVcLUuShonlwP8lQBdlOfqSRH/FGnE7KbPzVDvLnZGi5iNsQx5S
CUxrR0C8WE9JfySg8fNZy4VvOTULZARZ8oo0zwmo7HECBveyOb+JlB0dwAmfeSKqXtxE0DCJGHRK
6/KxBZ3fwTINJ+BjOgRjWrxhU9RLbtQsRNsiDSY+vydxDUL5AWzH4Dp4A+1L5U1DZv4c6tZ8dQlY
eJz6zN9dpwFaRsAbmDkgQsCXca+qvAyZ6cZeWraWL0jq+GPWtg9qGbu/Ip/xf3keX/Mlc/DBG/L3
yx/4lbBN7wkA1ZVdncUSTolrv8ZihESZdM8/bN7otftXo/gsgNDiT2LHi8wIF+ECKg4vuVev8w+C
Boeb9GV6ML6Td/GunuWDvEHN6vHyotYiOi0WTVqntpNUiNBKAITqi1EMngM5X8CceZH4Q5JbG+HX
2kzaA9VqphlZy0iEZSnvG6u8SbLpO5XDI6msH5cXs3JCeguBbCwK+TAiwjQ7ZvV7VfxZjGrj56+N
rT1Pxym2BBpp7JNI1BVxkh368Q4SzvzyT195euhEsbItWZIsxAjb4ad0pBdbxq5MS1CiotUXqsOX
Z1lZhN7wVZh5Az4RBbIwdKnu84G5z6bRSwJl4y2KypVj1rshpratEu6cYb5zl3rwtNDMliZCoCh7
7wGmuryQfxw7n5iKzopI6QJkEQdvQGO0M7473fGs0FBENGgIC7hZvdIB7dpD9DCJ8onSuQOVOuh5
lpgi3OOF141bBI1rKz5v9ofHtZtMfUsB9EQZvWT7oreWXdGjz9eQZb530euz8fpdyRjqJIoDT1tU
7PE6tcHNeWNBEsSvY/RpXN7RtdG1tzWe1gu0lUBmVMoc0dtfSKp/bWDNqQ1LXOKKFVFog9z3HgQr
C4B8qdpfHn3lRuvavqMbZa0xd8PpjLRUXhTlyu8HI7pZgM9+ujzH2tZongvMdhSRSwxlU8HGQ9ax
6ojPa/f7S6PrLRJG1NUtsXCTnYHJ+6RtnANKGcXfr42uua0FGYGlqcAMZRN8YdNyvGVGkgWXB1/Z
fL0HQhRRmwrIZ56m0okCd6rjo2nJbFdNc76RZP7cLzIdLZeztBV1kQPqVLATJA9B15v9cGY0H3bR
U1uLl8sr+dyGmQ6aW+Y8d9EVU6OhN30Fv9rV4I5BHWWPiFk2PiCf3yL2D/36wU1AiiqOlrOeoFG3
x8g0rpDr3KpLfZ47Zf+EVz+MLeKYgE5jak4g1k6u2jSB8g8NJQc6bHCuysV8hopPmEL9YSNRs7Zf
mrfo5cwQrRTouOreaXHdza6fycyboj+Xz+Pzm8V0CJ2K7BlEHyjoUWvsg2y22hcXVYDj2DKykfZf
W4IW+SBJmoxVPtETMUnQl69D8tsSeBsAG/u1NWhuoxrB8hOngFdBCSrylBjvu2l+jMHRsXGj/iGn
/vsRZDqiLs5ndE0WZQcaYn/ap7cktP3eLwIT7OI+2A5mvw+Mm3Fn7iMvfIqD6LZ8A5PIxvQrF1pH
3NnJPJGiqMhJuGp+QQklvSocinj18vatWL6Os3MiiYb3Pm/BBgc+undTvC/0borwpv99eYK133++
GB+MRrKWOBBQtU9msezmYkLI6G6EJ2tDn6/1h6Fj0tEarxly6u3uKSnJY2uqq8u/euXa6ii6rE2t
YikwdJ2ZT6OARY/VCCVCVE+QolHtxuGu7b5m4E07gyUf2LVTHyON3xABGI2ZGt8VPXeQL6n7l1n5
lobPirX/owz6sF2Z3diuQPBxyqIZbA1/EJiiMebv1zZMs3M5Qk8xHcCYSAwoHs4NUJqTVzhv5RYg
9J+5fWaGmqE3pLMqPGtxkXzbF6/qBnFm+SK9+yXsdrnfXZFvqEnbTya03o2j8W14q9/Kn+YjulR5
wI+FX2wc2so+6iA7Mdb5EseJDXI8ecUzeW6ZGG+MvN+S3lm51zq4TjqoUxOk705t7Na3YnDAWoAm
2I2rvTb6+S5+uAZgI3A4WIzx8+lZM0h+N0Z345m7NrRm6/PYWAYetXi94aYdeWWPz441R1/skPn3
Svnwy0EtxsjAGD2VKgtdLv4I1v6GgMpGELR2rudVfRi+AQFSt0Q4196skcOswoi2vjlu1e/Whtds
vbXBEgFiJHZqI7bn1k8jUX4zfzHu0cFykBApDRJRQKQy9ruDkNaQ9ofLpr32wzXTdgsk0+BpGd55
ykMXlNfM0L1BDeRrw2t23dlVC1hcT05Qs7qTDt8JEJLtuoI2X/v9OlJOQAC6yDJOobFCrtq2ASVI
m4H3IPt2eQErTlxHvmW9RZhpQpBy4mwOwOAXzql5X5Mp8Yx6qvy8NjaCqRX70nFwgxPjkxR1DDo3
tPTtbjb8sY3vLy9jbXDNeJnITFDv5+NpylSgahyxGweXhz4/gz5x3TryTU6dah1iDyc5yiORFDU2
dYLAyTuZWiQyo7cp2vqirny4dQBc7HJQo9eKnVS8iNfZZUBpOGMSiLkogg7Zit3lJX2Os3eYqZlz
0ZVmlIAT8MRg10cU7BZ0upVoT69odmUij3qMpTNc5VlJbuqisQJOs/4KihljOBsDfYktdPBe/i1r
F5D8v+NypnwpK+HigrOZ7xM+1nswVOaHdrbK7/Nk5gci0q1Wy7UN1rxB3SVV1Ma5fRr6dCcE80lT
ebl093LZarxZW4/mEZaCgziIZyManZ0g4Qly4eoguAEivr88+/WVTbN1EF1uLumSjvD2DXLySGMa
/c8FAi/dNHiz6W64ns9tCh+9/z+Z1rAjVKsTdiqcwfGpU6SeE21lqlauoK0j56ak5XMsYVYmzaWv
2CIf6jIpH3OJzFXmuBAKY9kc34iC8kNZcrFPnTQPOQq5N61RLOjSLPNqwwuuLVVzH72A8oJSzD7Z
Y3EDaPJzVIwbR/X5B8jWYXazzcAGkEN5OoFOozdy8BL3vaK7KkUJ5vJtWPv1579/+PYbUdZkPUW8
XyTjfJUsEGluJpM9XB59bQGarxDCyVHlxoWGhoBnRN+68q9E9fby4J8bpK2zZlYyz1A+SkEbOxTQ
TLoZZzPout8uffva+JrBj8O41NB+tE9J+5yY15kqD6ZdeJRtIWbXFqCZO8gnKwNyyYga+XAcOFSh
nWV4Wro0QOF6qwvr89yNrcPqGsdmg9W59qkAaZ0HreYdj8YjMyg+z8V1MwKKAEoC1HhLe39531YO
XUfa1XVksQ54zpOYepi9yUPHgKZNOW0E2yvbpsPqOAqHGW+wbfBk1Bcz7YAIFU9EqH1H5fPlRaxN
cv77B7uI8iKrZQywdB2Pf4waFOaTExZnGPC8VY9b26fz3z9MUbmEuuCYtdGLClQJRK/rfPQ6xjbM
Y8WyddhcoVLQ75WyOmV5/2bFUCKzEcJe3p01Dyw0w5bn0jBr4PRAxXbHDeNHW6h3CK6PqLnC7w6R
8NCY+s4h/C4Nso/c8smd0gDMflspwrXlkf/fPQvC5RSkr7hliP7fISTXflvSaKupY+34Nds/azFN
dofQP2vmJ6voMq+m6RXgtRb04YYN9762BM3+q6Goa7rgI+kK69qWIFVg6UZM+3kkAdDH/+9O2vVx
D+pv60Sa10rdMtTg2vgxNd+aZIsM5/PY1tbBdBWfQQ+tYnYaQdtQDcxvqXMYMvcWGMG7pJzvjNnZ
MMYVS9GRb+aCPqgIVLFg8W5HMB6mCbQKxLBvTHvjCbxyFHp9dHAAxDkDKHAUP0v+othGv/nKPdIr
ol0cVapmuQl+mYJ788CXB5bkWbCILtuLvPwa+5mtgw+53aFe1+L3G3iqAqzF3N6Ps43tX7tMmrH3
rjX0U6WA6R2AE7NAb7lAbDRCa1f9ZGbdbsOnnG3rv48lm2sWnWRQV0lj0NlYLqd7QmPrRvbcfWxq
5A44Yp5yV6gE4EKwhpp+ZvY9AQQP3KhnKb4vuhWuGX7JxmhZIigU5nH53XGTn5xvVSrX7oJm7oKV
4Jy2sI1zAUoDepPPUGh4auUWAHXlDv8HnlCqPC0mjJ+PqV+wxiPz78tHs2J/OsHhQKgw07wgJ6tK
S+y8ZPul6BsfnW/N/vIUK3dMr+vXbdLwbo4A8gbKqk2Jl9b0iTjzsVTXU/Q1OmtbL+vbY2QN4EaF
rKeBQoYVe3AonkQ9w0o24ul/5YlPbrFOdji1zQR0FZx6E2ABoeOXYf/Cf4J45tjv2P3s27t8Vzyl
D+Kb+eTeWOFwnV0VD8X36rtDdluUi2t34fz3D7EFRA6GMu3AKcjM6rmjztU8jP7lk1q7DLo3qBu8
76WJ3p/WvVtM98lQoNgFoOzy8KsbqLkBgKjNSrbgq5FxVweQT64CwE+Tx6HoF98mtWP7HToaIInT
1vdZMpSg8VXprXCL6Ybl9oKe37wJLDIAHJvEqEelovyOf6GORpoVvtksrWe0fQ19AyEsn9qD/J5D
rnxvLBmUh915TDwQ/DB/cPpiZ8pWPV1e2crG6XSCZUGIXGqnO5Wp+acpZOaLcr415RZN2op/0bEK
ajIhzx1F1smIPJfsZrsNmulbMn314DX/1Ui0lDkKRVMrse8AS9sDAI40j/Ul/ImtAxVqhocDyyxy
cmVS7h0O1fisNt0N/7LyDNKxBHMxtwwEY8PJsgVa6h0wNVvEojueNSRIG/sQydjaUXe2cNum18sn
vmKFui5jS5H8U8JuTqqxvvdl/NtKt8xk7TKd//7BwDFsXdoLrHCJib0reGvu3LLM71FA6w6Xf/3a
FJoPcZxodNw0QUttNt0kDrljDb1Rcvp+efgVj880P1JZiwWJXtg5JHHCPnceocT+C5Dyd2hh3OHv
X4uEmeZOYqulcYmpTpNlpRDHdHMv6cHgolD4L6b6DVjdjUTQ2n5poYPEjRWWYwAu3gyPRj8FfVzu
VZk+XN6vFfNmmvlZrWNYiizTyTVBni+UJ/pvAuo1Zkk3XO/KAnSexQaY+RwI+POJMBnUKftjitHY
z1mxRTa8sgadbpEbqT27DWaQshhPyHaCvD0X4F6xgKsPXShYbSWH1tZyvnUf7KM329o0RIluZEuN
b0slrD3E06NwrFj8dvlAPldkd2ydf5GhP0KiGxLt8m7fHEqzWoLO6cw3MtVO4EZFBTXyjhwzVHQC
5UQxIo1ZINGa0MfLv+DTRUJuRLNQtNy1E9J3BIDkzKuqh4H+AbGNd3nwT50XBtfsU8SVRN+DS0KX
osOGd+zOqqYtSdFPLwIG161SEj7yLrFCJorfRKKFBqRWv0FodZW5W0rga7uj2SMnhtX37bwgbaPw
XFk8Qy0esgYb+/Op/8ISNHvsy6bIo8Y2Q7XIA5mkB6Qd1KXqc6eLPzY/Lp/CykbpD3nVo51XVHQK
qfiJVpKAxIBPdp1f1lvV389pjpnQH/KjsPOuzwiD7BGSzFHcf0exNr42uIKs3twhc+QyyBygltix
nZuXyaNySnW4vL5PswiYXLNTWQ68d2Vmhraa96DX9pRqfGU9tTaawcyniB4vz7Nym/UHvjtxslhV
QcIZpMCtkXoy+UpYhxWcr98HTxNVBikyt7dCRepxZ/TOD9ZP99zgfGOLVu6x/raPx6YRtK7NEIpU
JxqpJ9Qngbcsny/vzMo95pqdO2WlKt4sU2hUyfWYiN5bWPq4mLTwrMn80zdyo/9gbR2azVfSyaEK
CoMREMiFtuiMPhfXCJ0i20jirE2gGfw8ZEDcMWMJaTKawRQLtrfjuodL6euNs1i7RprRJ1lN8gWh
IiisWMgc+mrLTebGT0NUJvTHaT3NqWUPnUTzCZ7ASl7FfeRDmC1o0TrhqjuLirvF2BJ8WzE8/Z2K
8vkwoIUasE1jaIIa9TCvruz7tqpDaqc/XRTMgtwdN8xv5Wj03IRrkV60eaxCgVah0rHRSmnfoLlz
d/kO/0Oi/ufVjb3T6o1m3dToO4uAiFqqHOqtKAensqU7xnm0BFligAsZGNYJTWvtfHZiQ+AOo/GM
TsxyD97t6IobVDwvUPAKkgXYQ5/LGkgDe+kOcRU5UDCprZtaJvax7pjz12mr/AraUtaNgX65m7Iz
ElSGSkPeyaxwfjqRyV+stJ9/NJOgk59nwn0B9+t4qNHh+SteoKO+8Rn6vFUBS9c8aCTKIgIOow8t
9WYVDTShE/Rxyp3oWDhVz2iwOhjTeDPExG96wy/Kam+VCZq3kt0oTf/yAaw4Eb15gDUEJhd3Yzhm
9GF2+Esz1c3V0BUTJFogFDxOyf7yTGs3SXNXk+xdUkqzDRFBQrFGZYio6EQ9lrgbfmrFxnU9Bsts
UzQPwzKcOaluaeMkjw5bxOPl3782uuaksiQzoJDstmE3JN94lh+5wif98thre6N5JxbjTrsGfrk1
IdtRGHuj/YsoeGPnV/yT/kAX+RipEQ2d4dwiXFsqT6USEuf9b9zue+bKPZiq/rax/Xp5MStXSk+X
9E3jGotF2tC0oMjI8vuoTF/ssTvmcjpYUb31Jlk5ED0zgBbcTESgbg0HM72q3eV+Keo/l5ewNvQ5
qPsQGlhqatEAzbrQXYarbABBq4Sv+dphs/Ml+DA4mk/L0cpoF5p5+2NKjJsabb51J7bi/5XLpAsq
QKKbckUKCTHDGRTZ4CxWOzc2LG+uuy3ly7Uz1owZXZyc2yQuw1IV+XtnGRxN52S6ygFnP00z+umZ
Q7ZgI2sLIv+/YcBozpD5NIswUbwL8qybPWshYm+pdAuMuDaFZtwW2OdMiE/wo9O8JsaDO0zB1EYb
9rc2uGbdddGDjHysW8R+TXlIarPc9VkmgmHm2cPlC7ti4noGQLkZSNQKnodWn+eJX8618ziCx8Jr
8GnbDVYRS9Ax9JUPjJ8cvcVq3I2ZVxanZwbswskjTmd+7Abyo5mLF/RCIwiJN3z62vDaR1KNKYE3
UWU4sRJEuiqeD6Z7boJ1sy1pgRVj17MBBus5nmo1O1ZoUtrFkaMOveqzjbrC2WV8EuDo8gtT3Q7J
QDPAuSsBNtO7yGSeIRr44Y3v0toE52V9cCcQeeVTV9Im7MepLz3DoupXxXvxm1lOdCCRSA+X79jK
Ueg02Sbp5WDV6BeSbvcac/ojLrOHEp11XwtF9N6eMWlSE0SPyP4jKTKDvyS1mUfH0huXZyv6YnKB
apZuzOO55opV8LF6IBxVSQWxZJY6fy/v0opnpJqxg8w6zrKkxy7xWnlmJe4N17q3LOdajsC5gAN2
4zOydm01Fzzbg4W2TKsIncZuD4BSs+tySIvg8jLWRtd8roKEO7ELVodz1js7wrnlQ/ur3TCKtdG1
Q+gUiWIX7BmhlPFt7qhnm2/pkayZg7b/burUMhu7MjQr+mwNGb1Gy3Tsg3flR8/ZFp3smi2c/fAH
o5tlDdIXNxvDoUNjPKSevsdJ/t7EYmODVh55VHsWoSG6YXEmjLCXqfoOTmr30MxL+qtVdn5TR4re
OpXVxUhXyeT98omvpZP0lsp2qWwxDED7yhykPBBehjhkPP22+/oE5pA9GXt2NYFCCuidX5JWr5en
XbkKeoflAKJvUAAjWuyH9q5O82dQp294xrVNPB/eh0MCzUdr1ND8DGva536ZQtrIAWvc0s+vxcK/
LeNyXWbdBmBkze7P6/swWTnZsWpFA7tvkl3WswNyGgc3RYlnfoTI0rxh9SsXT2/tG8poyKSNaWbk
fg5ZOds7d0ytPU2LeAOzvzaFdvcqdMD3i223YWKD48kYzd8dWFP8ufiio/9PB5+KcvTuwUXa0Lv0
6sF4HXkJALgCh0jteFMvNs5kbSVnH/HhTJqiEEWV44XQWw+t8wY+5rJ4vnxtP+fkYIJolys3AAwy
wB0UCuCPboq5zJXnzKOzB7nK8HekbR1IUsnHKm/oe7Q48xs68ZzdZI95OADZfDWgO2ifmK69Sx3w
pfFEzF7MjfzUTiX9fflXrliA3hQYVUsF1H6EFKc7HKGcdDvExjOg19fgw/Ub5dwks2F88WZq3yPb
mSdeAxwUloCTlWfKpAWwsm4JLi9lxa/rvYCjnQB6Zc/RsQbtsSfBqOYty3IbqeQniG1+XZ5k7cJo
3yUH3E4gbZjF0RnTK7d/A0zRd4otLo+1JWifpiGzTbNpmYFAs/xJZCWuplp2d2nk5N+jpeYbO7Wy
CL3bb2gsPLgXyBq5o4uufgN9hHl56g1oNV/epZV16N1+ZzFWCamX6KhYi6biZbxdKjwvC8t9MJJh
Kz+2tgwt8jdV1xpmU0VHw360nBuzeZZbioZrCzj//YNfmOgskhgMgscImtN1WaCm/NT0L1VXbdjC
P/76T6J+vfHPqZhhzsMSHU1Iy5wMRek1SZPYJxxlP69MgXiPlZ39GkoFwrcCfFGz6PMjhJDah2VU
bJemCzTQDbvZeEetLdn+/yXnpVWRimDJJTBmKo2CRP5sU1AKbnWnrB2XZv5pTmo6Q5fwOBRvi3gg
0U07/bl83z4HLTOhtwpOtrEkfVpHxzIvqAD3oGs8dKXLQCygRHPf15F9TGyHv9VQOYLctpUD8riY
wZCjPbnkxHmyWzB0bPyas7l+draak2j7lEZkGAx4oqz08DEePAT8N64L+g+Fimsv7Jt5qkwPWt/A
8i2tvWF3KyHGv8Dtw7VFUZe5HGpkR+lat3z+bRsOqHDRxq+A1v/i+0XvPeyb3Ezttk1CsD29jZbi
1y6Ywg5GM90WC4hiW75sGMnKjflPF6IL1t7KreMQAU16RcfRV44s9xklze7yUa3NoLkQ5dRIT0VT
EkJCAIwLV21h76Ezc3nwFYsyNSdCrKpNx1JERx6Lm7ga9na+5DujBq6uhKLt5UnWVnD++4cjr4tB
oCPTjI6jsZh+XIvxqc1qoLiG6YvZKb3/kI8iXdwarsqan1pgHZbimBiPX/v5mlPIQbUmqcrR3M55
HtTgEgvk0puQlkj5xhmvhDg69X5ErU4NUMg7EhdyyG7MX0zKfgznsKAm9xaH8lLuNveX17NigToT
PyVdlYFUxQUFYSyvSpEFTubcOlnx1Lvd4FWO9XJ5orXLpYUKS8UkQ4oFn9hC+RWal3IfXCd+rdSG
L/l827jeTJilKWNVA9JQ2WW3Ce1+5YW8s0p6Qw3wzkbqLUd3zuW1nD8x//WXXG8pzPJsaIcFa6kG
cmTDuEuzLQ2MtaE1A58XJ6UN6aNjY1a3c5mcUKHeKHyuDa2Zt8kMp8nAqhHmkD6vswbsFmqaNrbk
83Qt1/sDDQhW1okF1lsCdtgnKwexrh8DQy93KDi4d6DlVKOXg54CFJHGckr7vDSDy6fx+RXmesHP
VbnNFCgvwIPKzR4cwWDPsaIKD1SaChI2oE08wKT42+XpPndglGgXGUBQE4X2wg0TwX+bRvdgj+YL
mpx/Xh7+81Oi/4l1q6yPjamXp6m7KZNXMv+6PO7Kz9ZD3CJHWTTBzT1x5QYilgdFu13UfkmGgVFL
u7d8hv5UOQE076C8DXC7b3U0IBXft+YWecPnHgQP9P//ctiZDfbSeJInd761eeupZQmaHBouw+vl
LVrbevL/E6iGyXassPXLAPE546Gc9l8bWIuvsjkBfbEFPs0hto6WXJ7FmG4lTdd2RbuOQ5vIaYgh
bDp1d5TdpQTJ+G4Ce+2WNsjKBHr4FKV566qCpidArp+Knv6167P+aHOC2O/Tl/ZHj5saNTmJQusv
WpPovMuLhe7sdGQb39O1BWhXcwJ/YG10VRumIIPelT24ppEtJ8+265CXhVtbKeAVC9PDpww4Wxe0
AvJEe9RFjGdZu77pbCR+1hZxnvRD2DSSiBCLpFD7GkfAB4saBYT4GaxRe6UAVbt8DmsrOBvGx0mi
Ep7NwT0l3R6PeVArx370tbIa1ckaYnOJTU5M6J26lHsunhtexNkY2E3642s/X7Nf0oolaQSk11xn
Cfr5QLvat4rXy4OvHYBmw8RwFqsUEKhr5j1f9t0cqGRXZvvLo6+4HlOzYlW2c5448G1jGvkAMnjU
2vjqf/67iR4WNZYoTEYsearaB8HvTednG0H5fWP0z7+9RI+EKJL5c7HkuJaG6vZCukMwuF0T1kVc
BXY2ZFfZ3Mng8iZ9HuERnWtBLUSN0sYm4QvfBFk/57uEkd9LQlASGWP2m9Z9teMoHW7ULD4/FaIr
F1EQh9SjWLC6tLlNDCNM+ddS0kSPl+oCCBbAeeQJrNlXac+QMlEHBMkbPm+l9EF0yaJ+gSQ1XJs8
RSpozozvnnxy6n1/Lft9naCCtBH3fe4yyD+FiA8uA8yIsUpb6EMqsFx4JT7JS9uDV2Yjc/95WEl0
YgWCTpy+UW0dTmUTh0VsNEeZMvPgVr0VJNlg+3YMmjZzrOvQocuW/Mq/2uZ/I3yi6xgloMvr4q6K
TwJqE4lHm2b+I0oneY4kNWuvqssUypEQw7SyKLk1zJ4Bxtunw46VvREuouKHvDUhPhG35S9zimYZ
QKHA/cEds77itawWQFvFHDKw+77Jahx/FE3ZfCuqsY+BCS7TG0ZhS7VRAyZH+fjSZ5Knt4p17dHu
rPT9skWtOQfN7eSSO31nEfcIxVLzYDt1+jyR7iwTYLfkZZ6p3JhoxU/o1A+ZGVusH9GCn3eqeoM2
tRHMZiqe+lE0hlfOZp4iCcarjdzgyq3UIdaTQ40hmxxxjK1KhVFcuOgSHqX0UJ9xxJe+lkQnl3Az
164Ys6qQx714aCGEu0PWmO2WdjC/tg6dX2I0xnoBeX8W5k0DgAVJ08azzKQI2og4G0ezslfifDc+
WHAvx3geqj4O3Sj5QfIoENxCT5Issg0XseJFdUmmGG6oqkQqjipz76uhu0Nz4Ovl+7v2289Tfvjt
czmyVgIVdAR89OQWWe5l8Zx6vR3/vTzB2m/X3hyxQsNGRA1+LOV8N8p4V5OtZoc1k9CilWzuhclE
IkDGKY5m+jRz25fN7JXxK4MgzOXf/3ljECNCC1sS4dRIuSuAmWZ+sKBikFO6I7k8ZM19V/yS8UM9
DkE21L/aNt/4bK54Fb0dpYZD6SrD5MecTY/JLN8tke4TWeXIHzcbxrcyh96MYhustQ3B7aMAsGCf
RBDPgdiD7ZecQrKt7ze+P2vTnEORDxcsrt2cZOeqh2Mvt0VB7/rCfK0EwNNJd3X5iFbusN52YnWO
1UVu5R6Fk7rvk1ND9U/YQ+xBqa/5c3mOtWWc5/6wjASBRRQPhTguOVgfnDmwuIMq3bCPJrUF0lyb
Q7PF2Eys6Ux7ciwn9tC5ziEj8z5q+aGtxt3lZaxtlWaNeYd+WNa79BgDvzqVyLtF+E8RfG103SCH
SkZqEBQGCY5F0/FKfgOF4o3RV8xdZ3PAWZKqKhg9WjXZm1Pqu9E3RwyH1lA+a14uL2HtDLTvOVA7
KIrCBI5ZC9IFZfW/ZA0BrURN0CFnW9DMFaeod1BEoh+iIbHpMZ+ALTUB/ZvZ8Hh5BSvbpHdPTFDB
SmJB6NGWxAfE+92G/pNfZezeqNAn31nJVjV2babz3z/YhEyBT6YkhWfsSPO+FLNE8bQegsLt4l/1
YslDWW/2A60cjN5QY0rb6ca2FEckRv0mv3EH43rsqr2dbXEsrXl6vYsmSx1QXgIheSQT1Gk90ibO
LzqakPOa42xCKOkwMA4oa98tgwwoTdunhnCaeJwk8dfAPETHhiIWn1XaJfO1Qi4YwoiV3JGu+B9n
37UkKc5G+USKkHASt0D6zDJdvm+IagdCIISXePo99e/NbO5UV8RczURFdJKJpE+fOUbtI14NXxyk
TybRXvCxLf+xcNRh7Jyzzp6LFu6ScN4SAYQfpHdRVKwQTy/nG+jZi5OTFXttobj+h7HAnaelauCb
0Wr6DRevKhLBMNL+4jr6pE657kF7YmhnOK1FBxtGYk+WgO/iHNwiSMwxqHsE6lD4S/ea132AAsZ8
Jdv06aJfRUSYZFWiI8Q/LD3AjRtAG8sqDSMoYeF5Vids0sVt3AxhwlUuqgQuQ+3Wj0L94Mm8+SIs
f4Ic8q5pKtIXQxUKFRwiz8BNrQRTjGxFJSqVBpP13KYGtm/KmnKsD6Et5F0rSsa2cTHBxG72cMCp
F+cmMzAuTID3rpJiwQIV8HjKyNCH28kNxfPfA8wnd8i1NEU7SGhpsDI8QGDhPrftmo4VfKlIZe/+
2wOuYjAs0rUoKgJ2lqXjA7R7yHYaK53BwMP7/vdH/A9A/C/l6TX/RYeedCUbOczHGtC7fywQ+i7W
4lBG8IFaNnlYJpT9CQ1Ll5KkXvzOqiWlYUa53q19mDpykv1FxA9eB2CTSbvpOQ82kz44D4oj4W3F
QPvTjwZ+VjlLJs7hwfhFufFJJLzm0kxjOAdjAXT9Uo73PZGpb7+7mJ3r4Ysu4GcPuIrrTKjaNlPI
DwZSZjAuSyCekrWqRFNCfJEVfgLf8K7VNKKJUjgeFsjdV6eDtBZjn9aLq/YTNORTF0XqzDV1WddT
tmWTjLa0HP0tFO3Ru80HlQVwWPr1983wrxs6iq+/Sy2XfKmIge+JWVNWdhljHgqJL97mR6L7/+00
fPrHU/8RbEN4WmpIwML4ZPVgz4gTmQQ2PvO+wJzBtz9kn+dJEAxf9BM/+zFXsV1FpJudtPkRdPa0
mZdN3T5E3Vcq1P+6NfBjrqKlDuK5rZtanfzSppH+ZjhSlxyQm3r339biKoUkajFOoGCAK7xJfYo4
Bnbn3Pz4+6d/vIR/W4urWm41ltm5j5eTtKrLwjgCNYVwrMjfP/6zt3MVuBSRSo0VLG85fTbuTwzf
wnF8LnP7xed/srbXjJ6w4q0vzARPY+BH3UDvZRTdiZF8NQn75PVc83YM3k0xkDg/Mrz9m3VY1g2h
41fU90/eTnAVVoBUQrUZQIVT1wSGs9OTrIPj0pCMjuvbf1qAa9oOSo+5DSjw6HS9HegrMEu7ufod
VuH275//8VX/Zf9cJ2dBgI6jiYv4uPoQBFlsdbOqMhn9KvM6ucGM8vHvz/lsIT7+/o+YMWnLJTJL
mPu5CB62bejd09GT/6VejuLg6hD30h9z2S44Y9xmaoD8nvnto/Pz9+/+2Tvy/t/vPmDc6SFXDU4E
lsx0/KXmi57edfmqoq/UOv41V8QPuDrGYxFGVUwQ49oAtue05UMK3txwS1Ha9hmvWnshsYY559AN
YxY061em358cwP8l1P9YF9WBBR4W/nRqJbPZxzA9abz6lybu999f3mcPuFqaAmKMdoIe1LGovFu/
jm/9XB4oV5v/9vFXa0P8Iu9ZBEP5saa36P1tPV8elPtKwuazbXsV/4QtarxyeK63EWaHzN7l7ith
i09ejP+xFf7x5s0k1spE0Pz5qPuk02VSlMWQ1KX/xcXzyXe/ZtfAhmxG8gw/yK6pL1Pk/aiU/WLy
/Nl3vwp8IPvpYO2A4hezh8xRDySDkPMfaE+QL/qFnz3hI+T+4+3MCrKeVmLb5PkLDee0Wk1WgHzw
913zyYm+diNDxOvUWI7i6Jn250c+KKOHhpZpxEC/rPl/c+iIr43JSo+X4TjhMTAo261x9dBCdWBw
yxeTgM9+xdXRwhiS0UogaITrHbBHPII8jX4K4u81KIV/f1Gf3HDXbEXygX8JWJgfpxoKVXwotzkd
ttEwvMS5+mow+dlDroJfO3lwl+VYawcapJAXKQbYCoAZCd3vv/+Mz3bT1TGu4aEe9AURxzn/4ZiB
4e8KK/n/pAwYX5OVGjZA533GOePe2CdkYq+zP/7++xf/95ltFF/bjOV5UNUaugbHqK33ZmiqJB4/
5IFmcmxct8O9gRquOhU1amPdfaX9/UnouOYuVetoILWmg5PnaVh0YFlwR3yVk/17awC/6epsw89d
rRX8q08evCp2A+TfDy4K3GMdDuUGkFPIR03lsFWd0GdRh2xr6oBsGZ940sVls4shmLeNQuFDS7iD
YIvvN81GF94MD2r9pVrFZ+/gYy/9IwJB/p7kjHvBqe+sny5j077kFRO//r6wn336x9//8eku78Lc
mDY+LqjMCiWS0n3Vd/rkOHlXYaEawHunlNvT5Kn3PqpOehyWhHftRn/JZ/zkQF3zlGhVcjGiy3Zs
3ffRPfvNAIrAw99fzSflpXcVDmJC17ygyNmD6Ufflxn+E4DNX/jDdgqfl6/mhJ+twFVMUO009SGG
RICATa+usydjvS8iwicrcI3XBPWsbwobxHAW6NFnoM6ktoLNXtj4BVzITf1V2vjJDXAN4CwqKuH7
aoJTToGkZfX9INyljePt4paDW+vt31fks99zdd0z6AZYPAvX5QSdukHC0LGOmzBhMB/IZZj9/Smf
LAj7ePo/joRH4rBcevwYFgVb9Gt2ECP5YkE+++irs9z2IMssnRXHytgoaYNlyWjcfTU1+CR5/18j
9h9fvKWe36PJzU5QITgNFYW7S5entCs3qi3RTaAUGsEuD5Iq/koL0/+/Qvb/Urld82T0Ooe+Wc16
Whj8uGvHiucuWoMDGoFqN88VQJOVqk+RWoq3UVawMXS8eZtJH29y3c19gukDVIUDEz5qOO4c/GYl
iPPrZL/HxVAdVKv62ymMoNnEZM9uQXS053WZVFqQnJw4bxwIoX285xCt2M5U5Y8QNpugNdjLXUN4
l81QN0untRGPEQgw20r05pyHlBwFA04u8EpEJVaLG61Ke3CctmVKl8k8M9vkLK3+xzhdpj7Ttqkz
6DS5O+PGAXYaUTx2aRkE7IO8uxznEbavsxgw7206b70JnJhvcl/Pv0VcsGc3ifYw15J9m8DtF2m3
FHUEk+d6TsBnzcGXYfwOfehpb2CrsXFRz15HPzc7r+EU8gyw3VrbIf4WWtbINI8ibVNCBSk2cjDt
RjigCyq/QV87L9mpjBa02wZYHrZxCWQSBA2zJfbcU64B2SnxqncqH+U32TfQM7RB5WUm8Nt7Bh2C
tFl4Blu3h47J3zUsZnea9s+s8uRNHdZAYPboisPbNrFO1JuaDOZmWUWb5ZA8kXl5aIvyMKG5u9bz
DB6CNE8QpHab0kwVhKR9P61Rb2R1rdYt78gPoggBFL/tNlPYPvoE+OO497+tMd/AFslLAN8ft6Va
fodD/wf9+/WBxkbt8cj1WFBKk4kKtROVdyF2eg/zWqQg1j94qzi1NniisVp31kXn3sP9U0cgps+V
uYBYBvZTveNiuLfSQaYfZkmIJ5hEqKb+bmwfpHmPWregdkpX3wA2FQ83M4fKDy62Yc8ZDBaYVQJa
E0M7pVwa78VpGx5nKOikQ+2lvaMz9J9DKMGgiki4VPyRtY7sgNG/tRUNv/vcmK1e6zHLVVyfOhOL
pIIv8cd7mtIgrptUzxhY13W/pCX3R50tppzRvbPjNGSWwOz1Q+MbEtyhnrfCteVxsTnbaRFZMBz7
eRMg7dwAqGP3tFi9LC/7KB3yrj7QRXX7wpoP9Ya2P/hQGAZjOuf3FSwSntnIZpeMziO7YeiR4rS+
t89zmSd9b1pg9tpu+CasJ7KmaeJTqGux8Xuvvigh5zuh49e5a8eUKNPDDaHPnPSfWKX8TC/VI+tA
3mLqCF7Gk7V1my5K/QE3lD76HQO4lwqIpfvRH9fqI4Heg9BAuvWwU0uiWdSXQtqj8ostKtXfLUfF
7a36EX4IUyqqeje1Tu8Dn+I78nxTdc0ezNa3oNeXYfYzV+a7uuxutHOnsomOUScuQVV8K/343Uby
YaTxnSod3OAWtzdl0GyNs+tm9t3e7wcA6orp4vIWrhrmnTZ2Y/XwwDg/r17xukzzTq4880tSwqtG
H5EAxQn6iecxZ3tr23Mg6xPS58Pkh4fegLbo8yLrQ/VSFJiDMy9K8wLy6wSkMCAKL9Z5B5Gv35g/
3vIxevYhxDRVYVY37J6Wbqt59WeZyb307Z5I/zbg5KH1A5syml/mgd+RNd/mrLibGIQKF44JNcbU
l0b4R1XrfVu0gFkU+7bJd/3qAO1FvEmQjMC4NAJs3+S/Kq2+F0w9yVHcqLW+w/7erAv+SethwiMf
JXqbMGCLEMchf4pLBpu7ybfN3N1Mtfcr5AO8CriHRna5BZQOggMU1GjOhxw8zmhMxOiKbFRxRt3y
w1B7JoG9tLo/+nKoYYBpU7yDR08UF+STEjU+v7MkzJq1eSGwp0606l8iR56akLwyYy5WICoqHzZ3
4ffc6JsqhHdBMIrfjeceKssejYe0Jwiwb/koNqbt72AK+FKEbouL/9yGC90MBXsjoopT34HP3ZFw
W4o4k7HbCzKcdDFk/ay/iYbvqhBFECHRHvpxB0+Tm5HKO281L2G81ommy0/YrOl0jrobAoB8Sd1L
2wiZGGPv6mW4Y1V8r+x7KT4wQp24WzTblp7Zz1V9BjDmRjXFOYptWpT4Fa4BalMU0VMTdJewFk9l
4V/EAk3dFWFq0OuSOBW8xB7InW0kfnHYfS7cu9FQos9aET7QbvpjbfRYIHLIJlJpK/K3ODDnSix5
EgXLbRuIbxDgh4+Iflg0Zo//09ZYupNk0y1MJZ9Kwu7iTmzXGHtY5K+Yop/XRt0iwyySkmqIL9Df
wLjfRYu++Ks+dLiBk9LqTReYLcU3KwGEThyY+Lk3721B4domL3HoXtCc8NJYip3BNBI3qPw5zR3U
lPVNk8/12Ss1wkSLHj1zIb+BSf14jMKy2walP58Gf+22UZHTFGqKgG52z6NEmwZGczes9GAY1ZqT
J/GwoH6ZY9XBPCMeM08N9yGOjxuU3ugfZo78eyEZdr+qvP0CsMd20GG8t5zfNJjNJiiwi8zV1TNb
5+k8qtHtnYLjWTWib9ZErsItwE06++DtzkE0YaLmLnDieQhdAM6Xpr+jBjuPFg7+LI2sk5B7t8BB
gBBf7BkGTImP2WZfVy4Zlv4YetjQcZWNYZUuzfgyR+aYBypIVhPShJseI0oe7oA90iA14UWTutqV
1XpPZrumko7PK9VHUGRuUQg8Et9/ca56nNxycnzcBI0ClULibmveQt1WeGTzChmXu5WTc+i3cidn
c2lXDuHTsSyyKpYor1h1CYtuU01cJn407WyARucKaWpF3X4Z9D4OxW/ehRniurf1vQDAR6PgPUnL
k8STmVkPHfDCUrGNGiH/5VWUpjF6gqVGBBJzeQhyDR36FS8z9L8Fmm96Qn4j2UPD3nVPRsnXuFgf
C98jtxMNObaXGxPShHcBb/aF353jDhG365H6iao6w9Bw3ehYLtD+7HCxV09qcXf9yo9N3RwWK58G
KXQKHPBNhM1QWLaVkELDIe2+t2v/xN28W1m9nzvyZhaTIWdBHujrYiOUmY6Md3u/G3YlTEvRp93X
RXTxC6hqhXEPtePl5LH4UU3z/QwN+m0FiCxUfT354T/Dk6n0t/lgTy2tn/qqO1Z6dIeyNPn3eiHL
r14M+s30xXaaYKrrOqjxQ6HtRlXxTofRNm+KE+zGX2ybQ1mrU3m6chzOXsdrqiK+58UkH8uBNgdh
ShBb4iXfMqP9jQsFIkZchTcAArRJCPulpKbweKi8gUMxLYYbZSCOamAPxIbs0OkogOAK9+6KYujv
mKnWNPeC9dRU2PMzLFQzOVCb1mVB03zpCBhw3k9GxbS3NQxAax/OC+E0lClMgp9z2vFEmOHNCwOU
vY2HOXhfZxXM2DIrod3rtTjrdZXrjPUjMhiC7RVUK65QU9/QIN9T365J2UZxUg/RCjJlbxJlPvyq
27fVX/qNKPv3vBC/6exZvDLXbIQmazKOnkhEviD4U1h78q5IO27v+xKhLiinl9BXz9CPO0N2vQO9
uZLJ5Jd3sHFZtg0g9jjYMz8bumJnmeiNxM2jdnOdojqIk7KO7nwm/VNeMP8V5Q6kCphROzajIeom
AOpr/VS2FVp+AdpZrCveJjNslJmhfT+kHRojjK/HdSo3YMbsI7Ge4ybeUIW1BpI/Qa63WU2doeuZ
8Al9qQVnLQK4v0FPVK9D5hd+OpMAxOjmz8JWvRnb6RjOZhc59xwu6y72lpcwKsZUEPdUzdE5nvzt
1EY3EE27TGpNEfp3cckuXMgn3uRhhnzvJPwecoYhfo2r252nuzxbJgQ50YQu6Up4lvYRfRnzckjC
jwRGjfWeRQBv+TUwTIDIbMpyvV3WQSUK65N24GUkH3YDMofhj1+/ewuUUvPFbSYYgLy1a9QmbSer
bFmqaGvXnmcsmqNDrubgtx1KkqxlUBxMR8a9y1m744MdD44UPOsHMZxgGIi7N+yUvqMgN/y2NCjr
1GGNtqKh0TYQtHgC0ia02UImVIZm6vdEjN05501/mhVpsrEFOsxF8bqD3CnPkMJDacfhRxvEwBRm
JUBhAlOxQ94cPmB43N7ApXDaDaFX73lD3J7QAkF2riBL7Ypmv3aj27Eljrp0kh+2ByLuH9epLg4N
NPMflHXNQzEqmwLSvWQ1mUgmBmhai9ajTyGUlh/yYBk2Ua7b17xb+Sla6nBNy3rxvnO25Gk5AtG6
hvAlpYTNU9LMIywVxrx/5FSMZ1iX0gtk5ShwTL3B+Rrb1IAdfpGQ5M/msVsu/hRh9MOU/9ghvb9B
pmO2nevXN1RX0S1uHXRb5m6mFzbL9SimtUsHb3LJPFAvRTk97EcfEyTkszoLoRIAaQNPYJIReB/N
6DjcjMgDD7Pi8cOE9xXYwh4njXUtiOofILDXeCmsiZUCymoczx0a+7eybtm+0lV7HsWoUSOJEZgV
bKI7pBVFmUxMuJR5ZXkAGGS8g/OOfyiZXOJE1p58JCXOvUS1dEJthgLPDPziaDnMaQFvtGEDkwtU
VnPub2Qkm2M1h3lmA+hvABCLAOqZ5VhD3T8rbAiJ8TxGB2Lg9S4iXrQFN0TsV9RIW0jyD88yl/1G
xd38CObFe9jCX04skjwMTaNTGMfHdzPn7oyMes26FlCoARLQWShs8M1xWT6hr10DAQfwO+J2nvgO
IvmFMMUN9FSWTce7NYF2hEmE14hvYIhOD0U7esifYLnqQ1zxtBRW/qgnn0A6zJgda7RqoQEhILiN
UxfdxdTHsKEqFiQlvDD4uLL10smWMp20FyUBx2uwH75uiKulHkB5WUjaABWcAJHCHsA2CF+RujUB
zsCEtKA07WvoD82lRJwYVufh+Oa3cZjfWl78AAL+WRaF2sSe+l5CPH/7IQ+S0MXc1FXz5C98580s
XaWF3DbfLzryUohWgwoTN/qWDEuXBpZ9dDCCJQsrbDY/5Hsd2neGbZWQkV84GbtdpCd2aE1/obW/
Aa0shC9RL0D5q0OkKv7yHvUSr8mJDy+IqL3RhHupV4AL5g0VbkRqxsT0U9q39LGV8fvawDUCM8Ri
A2DRiL5I3ydqwRgcPRWLe7J6jee6B2x1OU7CvfcKJ9PFGzcsLayo0XKx/XoXa7vsg2H4iblCmbS9
jbYz9ARxQ9Q3JbXfpYdqDqVhmg8Nzsk0yrQC0wWwNrmmTpC3ZnZLUs3tnEo+33i0GDOZ9/cQw9jT
hrFMMk8lQZPfFkGZjaCvjIiyQ80fkd6d8sHPCmQPKXK2J62gkaOt/9Euzb8PvtyCH7YNa+Ax5+Wl
n8gjndSbG1ZUSiZE4022w7wfNH2NijYbuujUQdpnLS1PdJDfRtE6JtxHcrOO63mK/Fe/du+Ku323
ypPt1H3El/vaoVo35CMZ7/KXoA8hhG0hfp33ayLoND9CWG+57VGXFGmte3AY10VvfNEFaPzoC4HE
C0xuxLaOKn2D2ccvVCHkx5gPS6arWp2BVF3T2Hd6u8SO3uP+644kXGZoBEX81tTttJdtiaON35oQ
7cVpKPP5HvbaUYaw/3NmdjeRBSpGSE/g57zaMh1auq1I83vR9D6i0S6kkUr0tCLXjqpLD05HZmQM
VnP5Quf6Br2Io1v7vfU7m7h5ajYhZb8XWu8CK7fOqDtpxLqBzLFLa1ncsKBsMqRvF8g+9unMugPg
P03mB9CYpzN6tXU/xolQYZ7kE1q0vm7ZjhWQmEU5ch6QiWzg2rCma4XCmXV1tO16RVPZCXAoy9lL
I4kUxlsJW7exb9onlzfBhbcF38Az93ngLk6s4JeeC4jz4Lz7kMpKZgDX7+HKzdNASfTRoZKXDGag
AHAt3/sWxLc2yrfoPW0aWh1oZR6HyLybvHhvovgHtegctj1DM8qYZ9J0P4O5zC8jHD7SIAz2oAoN
qTBi27bBPdHkIYZxQ7IEza2vinSNNTZYBJ8RCJthGaa91yNClDV8400HbIYLXqea7+ulgNfJNDv/
VyUwTvDgV4i+oORRYrpAJE2uENtDyHADNgR72GSeg/ZMUModZwvbS5w+/RxC+e/UF01+ktShUVnb
8UVLf85yJDbov4zQBZ8adYPrT++BK6UbMUk1oY0yA/ZLF1HNKUTeBpDPJhqEaa6QyFSiRI5VGRyL
yZu3DWDOzwy2XOumQQmOVpUoW9i0reHjFEhY/a6Dl9+EGDoGaVwE7mfV1NNb0zb8z0TC6p3Gk+5T
HgMO2sE28jFXud5Hs8kz7dfR7dDVHYDbc/AYyrG9oNtVX2a/Ihnn8GXw5w77de5HWiQfJStPxo6u
j6szU5d5syc3TBLp0rKMumJrqSIZkvbgyXohmpgydH/6ZamzwOf2VU1d/eDPuslTpJLe7VoMJUsK
SdS5JVP3hHwDPQfj5dgfJW3eqd+yAL2rRv1c5WRSh877wbd9h26I390CX9/v6bCQ3xrlftqHTewl
LafFwVtID/kTYb+XcPhNqGlg2h5w/6GGYMGB9L4Yk87TwZzBbydAVz0MOd0rXk9VJkMSupsBzuyb
HAiuPrEw3nkgUbefkIQ9o+3SSUCwumbnQlk9asDgaQJFJ3LvDQLI5LavI6jCYcSD30iziPXkHJSD
t6RExqpPKfIvfKWxzp85RglbpvsIPGvTjckIVrdOGhPYe9srt5shB/x7ULx7b3oDjLuPPCgLWYlT
VXtuh8y0QEuzz0lqtalOTQvlOz00KEekHR1ulaCTxdav4c/u9XEDmh311+Mkw+6kWhbuF4hKpnzo
GByje3U2uKJ+tBYWZ14JcarBVnbThVpf3Fiue0KGGUs7il1fj1OmzQQbMQVJAIWrboMR8nzntIvS
QMKRi3LZpSD3i503DPElWIh7BzsC5Y2qdCMT4Ui/BeO3ve8EvBKDhc9RCtdqdb/EPW5Yp3R36gbt
3XVdA5U7hLuk7rTXJlEejQc18f4XBiDm4KaePCDRW3elRsK5NHp9Qo4vAFGQ5JvrSmTxcVXYbBob
kUGYr9jluqTHcZ30rqtD+4jNG78OAy2/Aa5kVDrgG2yVZwueFFSwOmUVsK3oJ5PXIuz567z6NpOg
F2LgNHgacdRbpg3BqPXO5JX95XWLxAsszbdF+DGKP8tTyN4hu5PD+kGFgQIbA8s6nZZYvHIDr91V
OndkRde9QNu9/2nMhxMCdG13PIfREzUkyjQ6CtuljdZDjTr2B+XuA4Ldg0WZs77ch0sxn0G7CPYS
Xs0plRRJIwrnXelbe7Y8J34ihPSeGJ2W99GN+j1HAoP/68MiraJhfpjwsN384dyixx7t3LoOxUtQ
9uVuEAzdAarjfWni9QUWZ+pIOrM+KlheAinfQ1GcJ4ozmx8GpGTfWh/zrQxYDqlxcxiGNk/Fqqfa
GTNni++h0Bk8v0Ze48/JUsam2deeAcU8iIn3CmD3IrZLGJBT3wd2o0Avr7N8GYpfC6nkG82h+tIx
NT66bmxrEL3GH15TdFvRVtUmHFS9HUavS2gEcf5xZh8ZYsy/127BjHAgxsnNoBlkY8A9nEdwQlB/
v5VA5QObMWr0cUGye4g7adBF+miB1Ar9ORtD8SGxPUkj9DY30AYXG2vIVGZtrNkhh9gEdih+N5pS
eV6fgvojE8QgKsEMijzFgtl0ojM/Dl3XN6m/6A47D5qkRlf+bW4QIFIC/HcBGUC74n6o+eQnxSzt
D0Q9dxEoI7dzPP0QLOqzpoeOEV7YkpCyIy4LFYf8Slv40s/wl6QkQt1N89C8Vv4S3NB6JCdRLv7H
ufJuSV4jJRnhklU2zVJBmD1sImSsFWaOhBTfBlUAaTL23gbH6RFSt9hfuffLFu60iua1g/FsJmf0
92LTtXBIYjs1tnd2wAho9vchn8+Fv6JxLUFKlsvbbMlOwfVmyZs9AjF0GYT/uNp2Rj9B3UBEf7oo
U647ha4JDGb1PeniJlMzf8VcbTNIcqL4FckaTDKDKK9O47r9HtjhdxAgYZ7zEhRbFa+Zm/I/E/Dh
aADxrdCGb7xCo6YPxgodVJgNOMz0UdhHIUKs0pmmukArod7j04fE88ozhcinV3uQGQ/XflNFyx1U
BwXCwGyzEnalEOiJbcLb9ecMNPeMIXOq3PLgDKJTQch9FXUVVs77LgZ+YujfoqwjaMVZ+quOZtQC
JXpazRp/L1DzodTIETwlVM1R3eHKaEmeuoK9mAYqXu0cqNQvS6TB3TMs4o5rSfy0wBwow2n8gfkb
LEFiDDcasZ+9SiedwF1QGC2hpzsNgJblqNUpiK607X9aXKEJUJ4k6RFW0PaCes4Ip4ckVPm8h37P
U8zbckcDgIsiFxyaQn0TerwEhXfxu+JHP8KeijEkh6jyYfo9nQIIgJVwPxj6bV1QtscCF3crzvId
hPPDAxsmt4/6DjMMh1Sp8/X9UJQx+GgT3XglUTteoicbsOBOVjwbWA1ZxN72GexHzkGDvlYeFAB8
SXxCEP0fzs5sOU5ka9s39BNBMnMKRc2lWbLlE8K2bOaZhISr/5/qo976WlaEz7o79q4qQQ5rvdPy
f+pKuKGip9wwc3Ur/bUPrFU/ElMb4sMqo2HxmxAC2oGtHIZNpcHF2lX9RmdOM8/UEUizeYHoAAhf
AMGC0Z82A1Z0xJDOW5Mat/HoyZOjcv8pwVEaeXpXB4U1vrgdY41L1AR5mf1cfM3Z5uQfHrBUiSDX
ZQWJ3nSHctGwOGrwqXXVeLfYN+XB8afj2rmkMDRJ94v/axH4rYW+jW6cyZRCRoPiGXaWzLei6DMy
ulc7gMZ3t4OwtbBNFzs0GY8TcaUfSzUwRXrVH6VXuFFu5/5l8EyQWLu4TaTzXC/5uNcbZR7qWn2J
O42Ttk3lBvLD3hCQ1XLlg8BmhphCo9PnDW6WMcw4eyOh2iejyHRwgTJGn1iLKM2MYVOnTR0NRldv
SrP06JH7i2tM/pbouSRQ8WDdc2VtrKzyw6IhqLghbS2CuYTlaD0VwBuf87WBotZZlYY04tBr4uHA
sK7yNJqNDMjOE19za3X3Tpp/a1Pi0OE2dq3Z1M9d66Z7p0oMCNLE3rQMG2DyeW3w5piCOaftLrbi
OVRN/dolSxtM5roEq9/CUC6zimQvAYZam4YhK3/qWZfATw73XpqZETupfvRXqECCQH7wirRgcD0B
VqO/Kgv5+TS6ZtiYzU8nFtamyzUGvg7lg1HIZ0YGWEEGT8YAL7fZOK2CvU+lEZaxBD1XaGASuwgl
yGRk2SbPY3WhcqlGnumEipOlxc1PWtOzvdZfV8YA0HOakv7f9+7aHD56LKLW9LR9bFtjlPvtdc4s
DD9s+oqpBjbAKJQfKW999Vq9Oq89Pv3ESMYfmiu5e1wvJyfaz496bNHk66UTsqjrcPDUF6rvJpyM
MaFItmfu5OFWNBgih7q57fI1BVhiX8VrClsvWntnWOMl1pnaS/qLYDtR4latcNm6+nfqn+ayaIW8
y2gnwkGgdQFqeqk0NrjlkCcXe/Nb6679TVPny67UAb4a6WMATlf+l+7vSSXW7ZRQGDGMzaROyOjL
F/iprjeZHqh41e3Q0h6M07ixx6YPlQ7oYdNZcu5cTwgnoT1r9Gm3IHOJVrf+UcWZE7JyvpGjNJ5H
v5rIL0gOWVVUm1yTv12DRJHJYWERyUEHMBzafrqkbDRuj26MSg4UyCqjfqkbaOXKEulmHZPndLIu
0liacB1QsNuW9Wt26tNq8fMwnD6Zo9x6ZXWqa1+GesylD3zyXKVFHS5roQWFbf/kUfxwSna059Ft
Z1n1s63XXZwUIUbZX3ntAAR22ku79kMwVxMsnjLefLFE2djOkckAt11htTf2VPKdxAtq0r7Xk/hU
zlUVlmWbbR2ljI1DPXBqmgqaRbDJLbH8JtDmd6rWc7dSRlm1N6INaM1CBd2YiV9Q7iO9ue7naWAw
WeqJ8J+kZlarLSI+wbht7IE0fEbCB1MV08CvFOGavyY73UlEs8WbztVqDmicOD96tQR+TpW2cYtV
nKkpm1MmZbJ1YKmf0qZaz1nSuPuht9Kdq+tJNPgWo8CLdPjuGsZ01ldk0pldjo8LQwKPXUMhRgkV
I84tutk99pn02nDovPKbMqX1S5P9OG7I+xgYmTNzoS/d8I8ZOAuHlvXORTgyB3ge32qmDs4hY2OS
b+yNfrvMZRU/5mD4IFt5Vu5HZa/fSKSHYJjsQR4YmkguOqMl5M5vjSWAPB236GZ+5qntnmbDrjat
1I2LW1b62akG483Lu/oenGuIPCdH8tOb1Q843Xkvl0ZFfeF1kTMuYi/AdQ5GHi9k2npiAzrmb0er
iXnDg8kcSD92vyZap/awkkW4Tk2ys5px3LrLuO5mQkzfVD+tx6zPUyZSDnIHMIF7cMzM15W74Gfm
Lelv2eOC78e5jdSsGXupvGafabX1yNjiAVNsBXJXo2gJ/A5hcexIRYUnhiSsBpeAX89ZNei4uNvX
/WxCc6ACKJhDlXUoIFz+MbazbFteoTX+Jm3r+ll1kV7CVK9cNVkeNK2X3PSan2K6yYYts4CN165u
42mTkGYR+n1H9lferg+wxGWOAfc6I0jrbGNnan0v7xnnDCKlJssMuqGpIktfkMZVvTQXfL6txyLI
iOtLyoXo6TjVvrkNUc6IxbXlgppFhNXop49+Bt9WDNZvdNXjb1bpEoAeq02ZgIbEnaUHfmaA45Zz
E9ZX25+VO9dSZNK3plfJr04Vp4RRDfN2BGR78ouk3rpMfeNyzPKLP3nFo6LQxlZcWF/puq193g9Z
WNmYjsvZ085YdvIdAgRiEdNmY3Jhmq01pJvWXpbNgsrrFuxJg+y2HWs/zY3x4nQOHOTQQy9dEBT4
V8RcoT+2gTKqK4zTLTi3swyEk8jcyXcBGYa1jOxcTbuElNJQAFJsZgPvUzAWqXtI4tk/WNXQ/tR6
a4iWXHJQlHr3YrhTez8aqXFoLF++WGpWd4ULhO5OAjFy3ANlFkBp4SJba2enVUOpP6WR03YdgFuD
YGiWznTQudjDuDPzN7kUw2kydVzIQgxPlTenG6bNDFG+NMa+UXW/GeQkAn8d98PUXAdz51VooyMN
tbJWEdKi5ZEqESFi6/bjvs8zkOQlcUMHOOCmLbhggo4Eh99xVaX7FXGTYt4GMkXb1Pmrssq4c3pl
gDskydYnyf7sLTER84k25k+O7cjjlGb9Dm39cFDTOIdZgsQoM7v5xlkbZ2cusbHLcGw/GlWcRNNS
9JFjj3XUJ23/Le8TwbXgVzf2khoRDUq5lQDBgWdOOTePRFWHSCjohBZvhA9bPntdufeztdla6Ci+
Z5yUF2Ohy2arJ6caIGNr8Z13CLvInNeZK9/MXHOyMfp2I0bfIZoqm7AFExgg+1R9G42kC30120EL
irtJPQvXba8BNyX2xFy9xJoIPmCqJRngls6xRp/x3evy6pz6wDgtuawJVmm9Qcm3aKFIsJjB/vQy
Un7qYUVQbVhX10j8ws8OK7vuXHdJ/mCOlkUh05BjnGPXgFwoj0ORLRs/VdYt7c0A798zACbzilcf
TcWp8GInnNoVSH0eM4ht26IJgSFa5ZT+ACHipE2XPr2neS5uVFXl/sZxkypMGTEZ5aU9H1Qu+5AH
z2Od53oHloaSpyjkzuW8OvlWYx1lqtqd7fbNt6qCbRT9Mp+FhSIycMc0u82YyBLpvj0eCGlWz2Qq
MA3eWarq4iAK++UotJlwh1koXEb8MnEXOSDIMKJVVcDpWVuEiJTbptwqGt/AKEVYKDQoi7nxLMT7
LVmhGoXInNVhHrec4wJw+1rmqr7d+npxM1yDh+tR23Vxfp/7045lQsIDlQZ9HypRaEBj6INS9ZFU
6ugi9VuTYmMW0zEpIKvLMeqldzRnsLXFgApej/FSnLtU73Z6rl2V0RXVantIJtKtO6/aqNy88UdO
alfXyHbJKO3cqrjHEUY1mDl3vKHbrpK35Kuy9WYancSsAob53BRteZfOeii06bFI2/t4heJox7vO
pFOx+/bG1/oRKVJmHewqKTeykt42y/2bajH6k8shFs39KA8lXHEYa+kLOOeuyLJL0dkzsar22TTT
i2FVImj0+Ms0j1vd9PqNmgGxIA4jI7cv6HeTQ2yV02mFCvQRvcHbmnuHuhedZ9hazbNnI8SZTU0c
sT8nW72YBMeJz3z2qvCeGX7rPjijcA9Ns+b3ikk8z6Md62RAT0v3Rn6yOHXIhrKtKUkPojdslQI0
QfzL8ym8O7fu7Aihoggo2eagHRMZjmiWw97x3G1bwOslGu2KHJBUKjbPRpk1LbY9Fu0GgZ67M123
3I5tYh0razQPBqPXwqqKtV0++PMmYaxmqJcFd2OFkoVckG5Tdlfjlud4aj/FjgqBOqxt3qn23Oeo
XE2amfPSVTN3bmECyebFkzEu31qbQcLpVT2HXt15jk3ZPnq2oW66FR1C3+A9yijfj9PkLMehSlFR
AnxHQlB4T5VtvcJQSwKlXLkzNLf8Aas+nFz7iqoQv9iHGFSIb0LhBn5oLdsB+OzW8gb+GHpCHJ2e
9WzlrRd19NcCZnSRuzUrHeoja4V5dUpGHWfGtAPfo+R0lLHuRTc1yCrpkZgL2PXTfYnF9c1fOnGf
Z6KHUXaqcyYNxCfOVHwvM+U+VI0hT75flTjBGA29MZqkMoOMgEhKPk8r3aDqB8Za9wl70a1X7dLp
SUM6OoOZllpUMDPJxYNpAL6xl6OTQkdnovptxP4cxEU1fCeWBc3qWr0YAmobivTO9wrSEgaID8+f
1ouZ25wVtdP22x7BM4e/JIvbmpqjlkElBWpd1AOoV7FbspWUgm6pUSw1oGgI/zdzzGFb1hByg6+8
Wy67qx3TsJpLndEVDEaB2bTzwTWmRYZZWgE30m0Zm7QZtZuaOVu/PO5sNEAy3llt2R5Ma8idQCKx
CdlL2U1fevUWsXETzN4YfxvT4YRf1dmB4/sZxsl8fkanmb8ZxsoQh2zEIrDC/xamTI5p7f7u0+GB
35bvM6v+lvlNBeZb+ueFlXLbmYPDYzCRuWw0nv/PTLrLC8DTXWa587HyCQ+fBtns117rjt5aVAfd
8eiXUi+h9LNkhLe1jFQxq+0Sp8k+XycScuZ6BHz2y8Pqkf2GOti8BpynXOMIeA0jSZ84YDp0AUtH
hFgijv7Ij6V97qJsrtsXIhz1aBaLIu7SaQ7aol7cybe3Ff3CrrGMMkRp+QRYj9jeo7T1db26qYqr
7GO143tE4NNtV6j692Kg5iry0Qnnbp03vWt7u7puODBSzCY1ZWnoDBVSHQYOIe5v552ZLVa46vNy
5eydR01mWJt9jLyNDdlPRDAR7TntdtMawVAsxU1TMH1tHIYutCdpA3RaJrjD2sG3q8y6VUnv0pfX
WTTjJbk2t/7PLutc4O/iF+UsRUVv2P1BMZ3sbA0togRwmEcIQeSibV9v0CZVe82STqBNM6Zru0rv
3HL1wlz1bjgBoL30qScf3N7S97rw8kv7E5zY2Rotu8LrQUGca6hwD8P4YMtEBWPbnuwe5rYelpLT
AG5fM1MoDX1Qm9G1+amdW5zmBvVWIaoLgVPj45jPCAPaWTwk10rdztFb6RVb3V7EM+LAbWN0D9o6
vGbpcu/U7n1bOViHFdhFWR4LlNNibZ+765grcKObgfDYk7uazV45uh7VwoI8upKxtB8icgb/aA7i
zpazANqKf8+dv614TIFMWFCufoU4R3PH4nsotfTJLnNoIwi/qcgajl2KfjmY9iXBcRmNFmJAp8qm
i6kodUxr3deehsyxtfeUgtUG1jfdm874mEwKg5jOaR5XuRcWrnpyW/NXUtWPE57xZLm6WOBMVri+
65EHkb+O946wnY0sVbonU9vcQEWSj4TYJmgz5USSzY7syrhPUGqLyonssqsCozXyzeqUr/rI9ZJp
oCAuDF+wZNAHSQ5vZRjsG/mowVcGcT6mW2kaZdQtOSxB7bkbgC0zEGbyvZOjBNto0+uk1DhCnwsT
zrbtpE8uhumpyGRoyBb1zcwgrRFw12b+zYKC7CshgWOkMmKSgKxf8aAuJ9TBVTj1V8qtT+tdXUDP
FoMdbyfbT4AamVmc1dhbhHMdnmQkyPO5xS4kM817d0Cg0OHD2tMikAxcm3fc1YiR0RjwML1LjJQd
rWminWUaZ9sq8RCxQ1EGWVZ8McaxA5kwX7Qh21sAzcfYM77kGaqXTixvgzF+t3Wsb5S52A4Q+EQU
MM7BbWsucqOa7nO3eoob52syZFbQNBMiUsM9WEZys2rLiHfMSG9G1ddRoTobWp/XYKfYD535epdc
S7JkIGXMyZFM9lRBxzYdtQBNwu+4tFh56BU3qDxXaoc8JiAZfe1cZDdxnoLIj+i3dMYKhpDmepgi
FEMXkXmBUP19bSWPBBvdaJr9LZXZ/VpYV0dRfDYYj059ANjdCaSgVyeRjePh7I22e0t9f9NaWtg4
xde16F45kzpApt7aNrEazpnjESVYzQ+yRP9J1K3aG6aeUKub6pYV+UpeeZQuztOQrmhInCezt2/8
lXODDYoetFhO/VIfxsQ5oNt4ZLrFGTEJP4fg/1AWcLmGGvJNofJXxGl79I2MwJjtetOk000+dPAD
lAxbpkQBombzYTVXAzmBQuxW9DQ8YKuG1trhyFuEX2lovr0+6k31s1MxbIqu0m/s02FH/MxvlOBE
/3svyzW8z9fTW40pKFsEL3lg0NYFlWk9sxCePYdlVurqUcBZxW4Kgzw4D1qzPqE5jiMojY3DEOSg
FJ7c8K43s2+/9Hp9iUeE0G3DT4xFmW7xhbHm3frXld8LuyJZ+UMT7sX41pIkts3zmIe+kT7OiX5M
hLNLSXxzDO3ZGJHuEz3uIEawAMVCd62+t1oazasV0TdzsBV4dMbGfU6vyRilx4UdI9RBus+/dd5t
hVMNYY2irijbO0e4dzG+hGXUt7rUX3gsc5gL+6uvkl3qD3ucWeTuWQcUkJwD+vK1YXwg7Gc7htOa
eBTx8aWXPh3N2uwayL0j1DJlx4AQmJQ8ZH5d+QxJCT6r7oc++7Y6xRJOmHTY+OVvXaI8IFcRbLIr
X5qmuIWAxgJqgkYm3YALp0yPbPO3Xkw7JdT1QkekzCWHBchJNmRGx2GJGDXKDQcSvKOpbhm04AyG
CD2kzowMpcgtF7MPERV4yOYUqLestEuet9ydBS/L8m4R5Y+AZs6XfkLgRsjydNGZrHUbzzacTCqH
yLUG7ZB6BhBD5euoReS4rauRA6fy/B9oZMQ+i0c0Vx0qfXepjtPMMx58t41W3/iidTmgcCybo7/A
XxZAu4eqBY8Ri7luh0yHzmu7X46oZiuo/DK+1daM/Z6AaQxmiTKasm1ky0tbux164DWRq/GCv+Jh
rnL4Wh8eEOHXS14ZzbcekusAE14f+1h8y3ocjOMaGxuP3iQwqk5FCFDEmyTO2AMNB2xQnd5tQdS/
5GaxHSj4xna9rC1dR4f8yHCXe1MRDeRbG0tjgelr3wUAfk+LJrYeAqfdMg/MEXVy/Vyvi31cBRUp
AewM3nJgTEAPzbCOFxkJFL9GO+yQYT12bnPoquW+rOENh5i6zlT42DJN3lTCPDJiSUSICn/1GoZN
P0meZG/9MDSgwGLEWSRdtWyNgtNE18bXlPT4jQFHHqZ9R9xQm+Wh42HyTO3hO9lJAL0ZuOsQ++ZO
6DUsu3oCkmdylstZATVEGaegqluUb1tgh41M1zlkpGCx6cl4PGOsSJDuJu3Rr80DXNOCvyJRobca
zm6ElNpqGByyWNySX/9DrB6Up7tSrum9Bm6CyM5vU/E7becr7I31NfHnJGzzpI8ShV8WlzWwmgRV
TuApQ0sX6D7Jx7onjTM05LAranm3lMq5m3H2BFVq6SEzY5PNhCB/52M0eGosaR51PXdI1jb7wDa0
M9kdh4WKRnNmY7MorGtOhwre7eIdNfdNM2VWVDjrpTHVvQ7uy1y/4atXToxkSw/p4l8FVAcfabKK
y8hJ8lPbWMlGh8TiENNQKXjOE2flQ+lbD6ne2EfeSR20pvlLGvbXpe3yDfD6rRLmCxMZxy10zO86
WSliK/Y14vusaR7psO4KAgY9H8i/4UgMmkVuk76gygEsD4x8nHg5/SveON5Bi3jKK0SoC5rJVV/v
8qIBOWmzMy3FZezJChws44Bk57c7z+AxzS9YVUT5E9dZl/WPqT+2QdVQJ4s52yP4G4Ohsk+6nN6A
1q/GoMQCeEkeXA3m3m3VczLxp+bNjriNi2OzYgtSCE3tsjreqztASQvPBsMZtCCRaFITTT/nurqv
STMIdKM5L1IdtWKqYaQB4oXrH7OU8qjWIGTmmGm4zaiHhe6+CYZ61dc3aMSwU1iTjcW6z0rEZrMx
7gWbJOxX7dFo9NvRFU8IUp4YlAMbLxbUp+PxKpAMRNOd1tU4L+sS9kl2NNviXKtaYH9ySVUsNpjc
L8K5qvzLo0jN48Lh2ycuOgE5n/SOoThrXaFNA0uyWgJSiDR7zMf1DYPk02A1OLlqdSNj5+fg+M9E
xVHn+81NwjyG0I31S14mICru1T9z07tGsVmu91bluklYmDDoRg0Z5Un7WKwacspxrlHfizyzHzqk
ElsyZ+a9lrsiqE1neHEKt71tkxybF7oqhG8JYrfFTemI7CpSJYJna0ClPqIHfIHnGM6Ok4tbJ9br
31rfSMKDKKexK1+/WrWiPDPeu7gzuP1/atXaPYiZYstWlfY2THLaJu0Mx1exwKymdiJtiiFMxxqk
eCjSizTxNetajZXawdF+mDpbHgZ03Fs3M+0KAt7VtuuUZ0fH7Ks6AqOuU3y/wXCjmqvVmHoFFDp7
WKHcrvrsZDt1jI/DFKhuBt2Fs80tPFur3o/Y44vF5iuW34xEpJaxRHVi2Jw4/r+W3HTPSW15SuCy
fjF4EFUrAgSO2/wXhqCbPPa/jw5ho3/OmPggMOP94KrCLbrS9SpxWirfCXQ/fZt1qwkz1H7Q2F5A
a/j852/6IHLi/fyqbM35Y+TKN+E7ZHDm13zGGP3nz/4gj0N/l8fRD0L4MzfaKWup8pACZyUXO0QP
K2bZ2bSinwR/fBDz8n/GV5nC85LZmE4yfqyXcxffzvknEWL/nZfq+Pq7TA41r4XwlHfNMRpO2jBs
pzVHk20aYVYyySfrjuC0AYqKnenjW0opsNM79Gk//vwMP/rTru/tX6EdRFysfVvajOyrnnv3sdeB
TN7+7qPfBfAoUyuZjov3MuWE72sMbf1PDB1/+fKN//3hsWLEgVmQ7ZqUxrFke3c5Fr7pvhMPf/75
H62ud/k7LXbVak6y5OSKX6bz5nZuSHRfPT39+eM/2oLvcnckY4v1UXXlae2g56UkC1uXe9dItsRk
o/nWazv8m2/y3o+5IvCLNBmCwU9L/dsFaBtBNmJir8uS5nj4q+hJ7/20K2fuG2FeA1g7fFpjeQHp
Dvzms3Hz/32KeO/HW3WLxK81jz76JrUlsyKyrPmT9/DfMUs4S/93HSGxtElAtgm+LeSNmVdvDIG0
kL0hPFodyf2MVB8JpfFXy9Z7P9wKpZmHcp25WY54Fd2tha+jHl7WefjkZX/0pK7//V/7GcBSoD7r
Cem01vWSOj0YOfrv739eSh99+rstnYyIFKlSvWMV+5FjTfd+rg5/99Hv9rOaED/5+eqT4ueRzdBG
Wu0WnzyU/z7kvPcjq5rOgkQm1OPoxbQR1iROthHLiKr1k0X00Re828x9V68eAW7yZEq9CnB4orS0
qypoc+/uz4/nv8OVvPdTonof7xlG7eoUL0tKKRmnj7hl058OwN1OB8R48HOnv2vW1rusDYj5363X
95OcEO8M0+qQcOYtoKS6od0w/wEqOe2mTTV/umzF9Un93xgn7/04pyHpxwFxQXxUhkYJVezMuD5r
uiJZbf2aoLoVZvniN1nUY4n4ZFn8M2bpv7703d5HBVEbGn31yXeVeZMNc/s8TnZPe46OJmjWuTzG
kAr7GNjvKSP/a1vGGgJdrOdhKRumfNAWBZqj5qhG/n1rFxrhMMLHMky50G508ueYxuLN8yv2C2Nb
tDkEL+A+0L07KoGsedGeUM+v59YX/Y2HyB1hVJ+cqIjBEUYs3wz1U1sLt9WNscbLYzU3xRD6lLy7
FGVUZMn5y7gUxuMkZxTrtk4JOTNOYfU6DU/47IECqramdGiEnZ5RBQCD2HMRyRFLvFKafxzA1X9A
GFhItU1bnNs1Qapp0vEnmvXqWShK/Srtv9hSd47+alzJ59KNmnSwAqQ8elQN+nLwmW5xmM2G2Sol
Mo/GRSFJ3kiyX0WCh0LM7QFng7bXzCYfQ+XKNvLM2jlbjjkit7YwirGDzlaZYJrLWHVVQG3O86iQ
We8soK9tYhXGxSN947N5GR9sW/f63/91WELsdItWp96xsydIyZSjONuTIfDJ3vno49+dxagyRww0
lCiy/FKhTXe7G2P67MP/iVX7j8XrvjuLl1Ub57QgJaHxqtssyW5FD/wFTfg6zkDywuo2CG4izA9w
FvnB6+JPrvoPLgH33UltF6DoA00oGW+jOtRam+wVxdInaa4fPDTr3Z70JMEjeOW5YtKxIKine/BX
85U0jr+aw+J476O+U4ZuEP+CXXT1EfpBu+C9TB5WAP3tn4/q6y/9jxfzfqibaeo0CxMbi8BeUJsy
NMtfOuVvIZ7//AUfvADv3bqa9GTyOuLHjugbmI+WZstjamt/Na4aSO3dupJN1vsEQXART1+WluAL
0nCm9odRfP3zr//gBXvvlo+mtS0Zd2I92ULeravalRjogsVw7v/u89/V7X5PcJCn+P2VVxHgtEZX
uTWmqb/79Hc3/dCQjUemBXGZ1ZeBAJW+ekmtTz5b/LMG/2PpvB/dhiZYz0sDlebawiWLypS387Rs
fawMZCJVEzos37iOulTEGyzrl2KaxpMmy3jbz4v53KxWtVvNsfvhM2YnKq5JJBWQzUbiUSD7y4l3
+TT15zi5CjfqZHHufbOJA0yOA8eIiVrAIVJndhWjU8bWOkwABcAWfebvm2Kenloy4OEFNP0e3ZEB
+qs7vyzupRu9zautmK6+iFXEod805q4rRLNZ12U61QYm6/4aTGiO4GTMQ2tDiyE4qKBVfnHBsmGa
RlWS+IW53jWkdlVFxjtsDTjGkiE/xnzqDnpNkVXiPI25ID2xdn2ysFtsjYbhbyySRr9jY1tBhnOr
3ZGlFn81gP1OCNHtZxGX5a0qPXSnDKK4Eabe7wWRE+cVNLjEbdGZuwYdyuO8chGjnkVRT3gBIimh
voA/Wl+1wu9vnCQtuwATTr330qUIU3SNt13tg2ounU2QiWwe3HJkvEXbXYeZW9ZaY/LVQZ9Wo94h
flwfrCXrj0YnDGDx2Di6S/kDnxzDZGZHtAR5aNU+R4b7YoyiuTh1W1bwa6i7EZCSXCYF+X9Vh8PP
QDw4xFq+0Qxf4rXWfDRK+uxvB8QvVzlQhQatx2hLhA4UMeoS28qKCAk6pISmiAUxc9ESXZVjZ12A
4WIjZqiQzfIxRSnBTbMUp/HiH0aJGHCRTFIfR0QVftWI0JYZoWJ1rJ+TxiN/QgMtE56VnrGkDVcV
axfgJCHM2pWovdYWNJwJ6Z+F+/5398xj/N+bG+9HZfT6tNJGlQ8LgrABbsl6LjTnp2OAp/95s39Q
dL+fp4DLrShWsipPWvHc1nXYF6+J8Wjod4V+I+Ttkn02QeODE916dyYKPIduTNbkaSEgNZh0otib
NHn981/xwX3kXjvff1U5jZ8sVUL4y9FBkBW7GmFSKUpkEhXcT4b+fPQN17f0r2+wfbXYC8K5ozU9
58UcSLqsEjpCxp+8iA+Lnes3/+sbSsfuVlaidxT2/DQN4ruemnvE6j81vW8CA5p8007twavFb8m+
2WRu9km1809e9H+cyda7+6TpbHTmNhHVFiz+nokQFe4GlxC53rIX3KG6cy6kqh/iMnUiHBvt1ta6
8dLiE0BihenNcxEMJu5g7ijH45/SwgdfixazWFE1agfvkp8RjegMP66FFvbaQgKQYQ29+OzpfbC8
3Hd/ApGhFbYm4R9jo01PpjEVX/Cjpk9M6gSVTlMaOlm2Rlh5+NMwxxDXF+floReYhBMkPK9Im6ao
MbP49Ocl+UEN4L67RXW7XGezuvImjOODuggaBDvFp/D2B/v2/RRG4N+0iGVNqng+jxHiARXNpeBU
WtA4VZ2wdrq9zMdB653jqHdD98mD/mAfvJ/QaFiEHc2D5x0d44lYq7HGKOAda2P+y89/t8+aZVCW
ppBVC73/4vVoedP0ZHQ5iYzz370Z591GsxMhvRk92BHadeN1LX03GpqrDffPb/6jR3RdEf/ayMv/
5+xMeiNFugX6i5CAIIDY5jx4rHLZLm+Qa2KeZ379O9krPz5npuRFq6XqLkggxhv3nmOmnGNOtoPF
SiuyZZGX3SMB7/K94BCSugzShK7s7s80enPWxjiqbyyPmvkjLB6TI2ZqwFNnunLxMw14jjY3nILl
jGnLQzkhzSav/jbLoO9HRfS1Ixp3rk0slV0bTsI+CLIS8IvX1KkWWcA/J2lh+sWvMVvrl2YbTj3q
qYPXvUvoJ8BqV3UDRZlYwOXvfZpkPhk95/5DKZOBol8DZrqR/7Jg59YqLTdpwfgZW6CDXXtcRll3
BXB+5rPMDYa21ZLtmvjiOHUAFCstXWsexRYpNIwrb+zcHWatyhpjNxCAJI49SUbdOGyoOicZ7+ny
2zrTO+byQlINOfOHSHJogGym+Xvvvvvyxo2uzQRnfv3cMBgLaj57TmUOcJV3yUg6O0SE7ZT0D1/7
/bMBatKCmCQz3r+tTWLNW+9uXOhZi84PsCnqVExfvs+555iNUmOUknhkmJQ7xC1EaegbVFFUw7Ug
+rnLn/78wyDVl3UPiyPiIwew7Oxu+NW4/mvEGfjln39m9SpPQ9aH69ugHqcqMtUhg5fG1i6yIEf7
7/n010mvLMnEqQt/0vHmQj8nsOWkx/C47CTXv7lCuLc+hfeLiIy1G9nibQ8iR1B4Ty0RhHa74/wJ
uEzAmLkOOkOu0PZQzKVp+i6KyCNvAye9GxX6L47ysmVjUh0xpu0Pt5Ij2E7KZTqNYvgg9LVFl/nG
TkodoiPZ8SvZWvaK3Nb4rqQCcZeHnnqLW59lelinenilZ54Z7+cSiDQbDFOvCmb0vH4iceggVXCl
WZ9pD8asWWu4uwAMWtmxTr0FRHFqL0HFZF8LiEjz/7eGIJyy3HRPBa0O+8bQJjlFUViSRfHmcnM7
8/PlbPkniG+pqfOGo2+JcivTyCDFvoTVM5Ezc/kW51r0bFgcwc2QlScJRvZiY4IJWIBuBGFYLnNS
CYaSbLUv3WhuSozHsI8zpDcH11HZWk5dsrMjLEAZhYTAW6din7Aw+tqLm2sTraQdQPkyXBI6XwRl
xVL59QTBvvwoZ6bGuTYxTJM6qp0mOqpyl4ujLGhYsbf1wZd5gzpW0XBlDj4zq1izj6PCgvLMvCaE
ZP0e6x8FOdnQOUN5xVF2bnM2V7hN4L6MnjSPo5X23i+QoelPEr38H4mdxoDqc9dENcUW6rvep7DG
XXcNKQpuUqTbPy6/yjNPOHe8JQXzmekyb1LyuSg6OCu3sn9vp2tqkzNji5gNAMqmECen7PJA1cAx
haeMYPHl8k8/03PE6ZE+zAVh02bJlEvn0J/SQamHC4PnmqHRlQT1r3lSzh2vzU1vtTakcdYZ47FO
4kdthKjcPjoufg/A5pFPMvWGGn43UVea9pkRZ2586/W+V2nDRmigVJHkLhBgxV+nC/5cfmfnPvds
2RobINKKgnfWnoRLZIw6PmWD043tPF2+wbmPMhuS7dAVU174zMyRXPbJUSTfJ/ueEntKlf5evsWZ
3i9mg3JY22kG1ZEmm3EmRNo6wRNI5m34s9KTkx3pBW72lU3dufc1GwCqkYqRXMspx3UTCvFjlPde
uTFsSk46aIuXH+jMN5/734JBsxwks2RjqTsv2fvWN3QNX7v06R1+6COmmVRRLVh0+6Y0qUmY9gUA
89bq3y9f/0z3nnvezMAPo9LnyCBgIHmKKXJC2eGVV8bHcy9m1sPzKfeTUufta613dCk86cz0lZqB
KwdmZz6uebrth5eT9cFUUdk5Hm0Ie3u7J3jUagln9SKj7Jmswi8+xunlfbhP3jmg4ciiPuYGTB5K
oSeYRTAkrwwZ5x5j1qftoh5c2Bqk21PwAcZowfCxSI14wZr18lc+d4dZp4a8iU1RDKyzGodymmTR
SHKu5VOkni/f4NyHnnVpx8g8kF7ENhLbefPd/jkPnfvJYyf6pevPzWB16vi6Q1LrkQpEfcXKmeC9
TBSkrcjcfu0Ws8YUUublT5aRHV11p+QPSKu1/FonM2btZ1RmNQEyKY5+V3oLyianBaHar238/8uu
/NA4Iyfpgkrp2TFGqJz9SjhHGa981TPBRGPWbPKUuPwURjb7ieleYIbWh/QpLQlz6661bgvQo10Z
UCE/fq2j/bfM+vAsUOD9EAUXqeoe5BJVeFQtKxGuIxFcSTr9b2z4ZHP43zLhwy3wjrHDw+V7xN4S
bawI13XpJDFsoTZ+pgDB/0eC8l9V2cbBH8goB6RDJWnXeaucMkaguhBMxsImoIwu6076hbvHhRKu
Qqon/qR+AQUXNCEl1+n4IEeKElLXi5es0PxV3SXq6XJjPTNsz9NyJzPxQmV35bGnCmlTcAiw1r3m
WojvzHefJ+bWdV44I/l5x9p+DTEJuHlwK8V9QJ63MY2QTfN1Ff+6/CRnRg591jdAfHbASwX1Fnaw
z6gzrGWHQWa80qvPvaj52FqpaqKIVh5CG/GLBtD4VHZ5peudGVbnueQJvoRGjO6IxjTh8KBdJsD9
e+tdmi9fezmz2d+AIt2negJ/qYBfVhjeoTalthKtLNeX73BueTzPJK+DKGllaI3HrHIaqvXZekuC
7Zuy5plCSKbMSKjmVJ+GJylJsDHI+f9ad9dn40vg56oqxnY8SlxdIWWkJwcbWouvbf702aRUFVBT
xqKhGeumWJUFcA+4Df4qwWy04mRqc/kVnmsFsyVma1PgQbEMLbjUISVQVBTfBPYLieqryzf4vIs4
8yzmkmhUlsOQOvrZ37x7i9EWZuG/r1171sKod1exEcfeYWTNMRJGHPpfOmTMy1f/fKXvzJOX3V4O
5BPG+bEtqfSNjQl1Yw4WawF0CmuFEs2yjTTxmCovvbIm/LzDO/OkZoODfrIQFWeW1hR/Q2FSbCKd
6uDLD/T5yOjMc5irPJN9U0feoYg6iqUFeWYM6z8Lhzo3wooBDIxrS55zD3L68w8TVUOBXjX5aHqi
aXxoigDQXkSQ7PJzfN5mHTUbFgc2qZEWcPEgQ687mjdBRm4NZgXv2uHx5/tIR836NmCptkiqMD+W
gCnvQW2tJWkqyzyHR1KH5ESkdrK7/DDn3tSsnwPMNoRypuJYWeIYFNrBsIsrlz4zPDpq3rndoa2p
S8yPlfnPQ8AdUBhcpjiXcrHoHII74SlM7jTLTF4Z8898mnm6c1uWAIqzwDkUuQEjryyK7Fb1peL4
qyhe4hE49OXXdu5Gs65fKzZ+gI6wuhnBUsTlqoaI7vUcucVPX7vDqW18aMJ2zFK3KbSTEhUlaUTt
bmgeXJuanujX5Tv8txT93+Wc454e7sMt4tGYRDYOzsGe4h+5pT25J+ADqdu7xJq8hfJsmNySoa1s
DyNmKmFoT01dvl6+/ZmReZ7vCA3B7qjWTY/IHgMFoI1DDaFNOkS6qTAev3aT2UDA3jNWHEFkkG1A
juRvQdAvq2vj/5m+M095VElv6JqbVKRGSHxD4xtr/itjzLlLz0YAQV0vlIvKOQjn96A/Rtrz5fdx
7rqz7j6NIkirkiOJGF73ADlXr690vTNjljvr7Bi8UuysiX2guOotrfwEBhfeWkAqlHaGf0FRb770
CPNkxzw1qGxULHxCN7jrddMH0A3b6msXn/Vrg2CUHbMnPDb++Leyyn8qu7bUOTP9ObMOnUvhJq1G
cLBQ1a4whqMVa9s0o1S+FXesGFfQfsDujFdG3zPdy5l1bjIcRcipNoeRDnVJ8VPeiiWQnMuv6dzF
T3/+YeRA2TclsWDh20RvDkGXiCJtHcTM164+67S1OWjOWLjpsa/FWmVwkgQnQ63PEPu1G8xm8MJO
slADzXMgWrscDAD6wMbsa0vncy9n1ndRKckeHE1+dOOX3oKk6L7W47XFx5kOPM/J8oLRBZVe50d7
9MOFJ/oXSrPXl1/LmS48T6/yGy1K6Vv5UTPNV8+GvwuqECJSCzw5S49jfi1v8dzMM8+0YhcENhod
9jGcSu1BJiPJqtZU51s7aP3tAPRy03QVZ7FWk2/1NGtXQ32iO3Wu9jtXdfu19e488aqIykANpyql
LCs3vQ2z1dX+XH6XZ76TPevtSdCZVWxzStcl3e/RU8swApZx+dqnLvzJvD1PtrLabkALShrciHM8
14AW5u3PMjiB5QDmfuEeUs0Lq4b4tPX3emePOH5nN8UNmZOPcF7WGHKvDOT/nYP/z3Nwj9kQBf1U
n7KicfYpYqNm4XV2+KtUkFx7u7IfC8gPjy3840Mki+ExRScfLVww1Ec/tcb9kMtMB+zjxJuor8AN
xpV9kzUZDgRQFFeCFJ/2CH7hbJxzcrIag8yC9uGVzi4Kcu9UjNU96AWO84VpYEXAaNNdSb749Lty
t9m45w+JnwhbJqTZGB2gPa/073Cyy702eKyYwWR+ZYDlRrPxb9BhM4JRrA5ZE7XbsRL5yrfIhW0d
6NmX28+ngyC3mC00dDgLYwKkgaNV9Sx7c594MGM7IGWXr3/uXc2WG2PS1FUjrfLQduHSS+FhJ9ZS
+PfTl6LyHEWfpvEPU1xVO6C8clEdkmpfTj+mVAE2vxaVOPPr57nV6QBcqO1xBOhVe186VncCEB6R
p2HaDUBzXH5Hp0XLJ/1rvuKQFajEpO+7w4A4xjdfQ9KE+Vfj/4R7B5BXXbnPmW89X2ooaEx1itfm
kLMsQ0PYQSSImxhIR1ldabGfJwvwOWY9kYpkTAaRKg9WYv0OQC72pb7puwzIqvl78tC86lMxkK+Z
EpNOTWAdXXjta50ZBZxZv9S7IvHNYYoObiNuCOO9UToFO60OvpE5ohBwUB5y+Yude5OzjllPg20b
+lgQtwCOJKEyT45H4NjO/12+wblHma1NbAdKkyB4f8gJkawTM0mezExw2B7Y07dGd7LHoBtgqVy+
2+kFfdYAZ4MAdZp2g8I7O0xkqZyauDwI6ZVXmt25q8+GgN5zjZRaQrl3SjNchqaWrQskfl9ZG0g1
X6JYqT8lSTdGhHUwkNq+ru+KInCvDI9nfvt85dF1utJqJAQHgeBipSWVumXRG1yZSD6PvPDjZ6sP
y206x+8iZy+q4U81UMhDasUdPL1fbZK968O0iePuqZvUn0hDCnz5a59pvPNlCcTYWIoxzA6uHq/r
0N9PItrXxrXR7NzlZyPAaAdNis01ggc72vcDGWP/OmmAE9Yd98p7O3eL09f6MOZ3wkMoxH7mGMi/
FMAuxuDYR09fezuzrp13Bah4oRVs+6ZoPQnXIAZaxfeVTS3D5Vuca1Szzi16FeRg+IojDrp76Cnb
1Iy/kgoi1Tylze9Su2n8uEIMieRetsuSfbdKY1QP1+LdZ379PK8tjlCZxb1RUuAJ969Droo7bLzS
m8982Xl5cNeORo7DpsRA3SDBhgyyMpKoWFhpEmwvv/1zt5i1Tz/OJnTPQLdKKG+IlfehZh+dPt9f
vvy5Pj2vXXOEj+3J4yDcScmUCaaD7txp7IvdaHjI+j++Gv/5bvecRc+Xb3hmjTKvYkPWZys/8Yqj
EWLt8xWmDcRpVkw48OXyHc598Vl77VQyKFz2+CL76Htoa7fSnF4vX/rcx5jNPAGwQ1kHnPGWpjqV
KtXHtB9vdP8aRujzHaxU87SlVrNjrepoUI23SNf9tqKoc5X+sH86y2YhJBKAr41J5mlx92FM8uBG
gjVAWGlzThJ6ktxqnSrYa4cyZ77yPIdpqhoR54hVjh0u4358zEkfDaHWW+GVpIFzNzj9+Yffb3BG
7daYg4/QThB6FNVeujlykq7EmhsK58oC0fmPyvLJYmNexCEqC6p5k5KNheWMfZneqO85Wh8QDblZ
PrSNRKpk2vmW/1M3FtMwaouxMSk2pKbWP6ZhY/5EzCbaWyvqbHSRehHXu1Sdak58v8sQvJlwfnRp
405mmdbzV0x5lxuUpS0gPwLAD/uwW3Rtle1iaBVk2SBTdeLQgZTHEUE6NeK7oYX5ANp1nA62i5ql
UBznyHRqIS20+p3wLGvfA4SmtC2rN6NdUediiG1SVvIxjT3kL605vAhdKhxDIrurVNQ8xZxFvLJb
9JNlIQuV7MgF6ZexLfNVBeX1xaG6EiGdUVIKJO6pI/iGbXigNHf8VpPbt+xCoa0R8wTYmrHtDIUC
E5v37qL0+FRUNns73gKquQEtvArSelP6IO7HDpdgGYhp68Ym6FjNtTbTqaBXAyuwTrNUrWTuujuN
c8RsTA5BmyTfQrf9K+F9LKU/3jUafAskIB0sf9QyU5YRMYuetX6oV1VYlcse6ufWTII3ZZveolct
mxjP3ceph4qtBxiaEcyD+NHmy6S0v6NHvEEYAsE4yIebynRuZYkV141BYzlARzbUS+875oJVB5cP
Iyc030x/004KyGzEt+cASOlNC5JafmL4666zTi1bWwTgljdmXT5Fg/+nLeJ/qspvTGk/6ZGRbV10
9m3n/2CM2aZWqC0iiTROWIMgeaW5iTxpL7yy0qEBI8XgCHQzNUV2gElOxm7r9dOTHoIf7aV3k4lM
LI2gxPyZrlVXQ45U7ZMJC9KNK2wo2h7R7x9pho8phmFUvElNmZevrVoIUYtJumDocSJ2svCR/wV4
MYtdeoI6BpkgrhDhI1D9Q0OKzbZPsu8l4kvoIuB0U00Ny0pvf6oojyg+zbcSna+mR8T+YoDI+IvH
TdvYu8RXb70T357GjZO57vW0JLCU/RZO4U8/ITWgnMh8yAUnLk5TZ6u2oD7cM5O7dDBe0LY862l0
aGS/Bh2Aukd5W9uqoeS2LkzkJJuWIm1J+Ikqe+WYKeMprhG2riyTkXwvbJNgv91H5kp24h1d3b8k
lT9lLwSN2/9FXsl9oewQtHV12zT5jVeGt1UYUHWd2QsCTfsiG45Qo77VoTpOifg7VMkvE0f9XhRl
sQCf+c1F/5FY0b1pJX8gS/6USr/hHbK9xYbjBBbCwEhM+xYyuoo7zlF80mPMzLuRRf5u586dmKAS
52H+O+pdYwc0mK/nqmyXCiCZXeK95CdWGyDoCjRS44Alh9dZKHQZmXmI4qnDHCpg8sboaqzC2SHI
WHutbNaab/7SU/t7FQ+AmYPburXvTCVuvMjLfqddrwM+TkmiEP3vKsw4vS/TEpEkME6f/E4ViAqg
tuBehm6TjuQ+kUyMbSqMfhYJDSkPKXmcvIoCO875sEU6K9WJN+rLnlSLE5HUFi9yoZY7CRBwqdYo
o/t9YsFXUhCradnIM3CEDCs/levQ7VESRMvQcUEhaPlLqmUCmh+yeNdSP+SkJnquF723aO+XyWTq
266LGFtzWjdM5nhtKN2Fsm6gtzL9taWMYy77U9wtMmkRdYxY3H9uLWD8U2b/7SrzoU9QQlleivot
oUZZ+vb96AzWSovTlyKtb9uB+MBE5u6y6J0fMrB+c5yUreCSmUSPHGdjWKkJDBjEcd8l4Pz7vQyq
bj15LbOuLXf4A56aEym/mjz1YCD8XYPnvo/G/l0nV36liFNw3AIIv5kmbWV4zgFw3j1D4HcnooKG
ZUm+kNjkQePrTE1+so7TuEWJZ8J+hcgKkbjAiYA1QUzYNpKuedW06hl/7rfYbh8Kc9IWmSqqZZRG
0XJIa5hQUflkt6Xc6o74XQzjs095CK2SVDozdE9ohjcSble5VVgrKQtjUVXu90ZgGqnb6hgG9Y2w
2luwwN/iLIe/Czbe6+0R8Z3102qHl2wUvI6CfD7ptkvVGGDgzYSqT/5HLF1PhLffsrJ/gyG+t6jn
XzQapnEVmj/hO4DUGPu3yTeKtddH9Xpo6m4vyPQZa/tgZOXSn7o1hNdDpUOg9kZAaA0ixEUu7Xtq
e+9Rb5RLO4Bui7n3vkm5vC7jPSpDOCAu6sUR8gVTc7Im1RgFqZ/1a6LEf11VFGuzy2vgwMO0kq5/
IJ/pzZGsO9oh/MeEky1OpNsOb+oCc5K+pGoHQLQbFfJ2LFooGQ2U48o1p205tEdKOJcyJLTFZItr
FDy8Bv/XceUpttZuJi/+J4NoXbVU+mdEi8kADZc0csyx9VEK/ckeHX7MYB6YGG4y7NMwqvLXESXJ
hgrUeNl5Tra2K5nv9FFLltK0NEQKcbnFeh0tNQ2dHPCvEmApYpNJ0341id6t6/pUqTpwzmSVdrEo
psFfekFTbITUHzMf22WaI/9Qmf3oZaiEK71asSDyt2DLBe0a3hYTdfhmTT3zVtUPyIDk96RJwa7b
6cDt4lPDQFBNdUHTPohChxLY8PZzB78cQjvGCHiQUVTfTdUQ0CzC4WnoxlsNJP0ilRilp9b819Te
N8vH7RuExa3eIwWd0hwTWcN6EOZ1gPt9WXv2L2i/w96URnHLf+fseGKJmPuOzYJorKnLDSFxGwZz
s1m3G3g15iNsxOg+Kox4bfa6tyzsPH9pK2xyTGD+quwOPXSx1EpWmRbiKQOSvmrGwKQ//Cibf2kK
/bVEQZI1E97ZYtfZ0WObEzFxavDzANgOfexvqe1kMhc5FYgdILWST9qYq4kjikR4T+RTL2Mw4FD2
/7Qu6qB4uMuKcl3qwxaIjbFANEN2I+LXom3uwjhcNVOAOiJ68qsbIrT4PlCxa5m9nDzrWLhimxn5
siyMX5OV7ZLJ2NZN9CDq+IBie12QjD4G5DRU2tow+5ukqbaR1ZC67y2n0n21OK7hMPktFqQFNuCf
XWdkw+74K3IFeUh/DHBNaVvyfkju6PxbHAkb3/WXiVa9ZD2Zvbm/Y4GCnNZ7yHXAFeGwznP7Z9jb
j6n7mxxX6PjhA17ipTMUAN+m+Lbz25uJBEv0ZDGUF5udBByukWlZtNSLWPaPtjXVWuL4sfHz7JME
9oZfYOdWq1ETb0bEr9LCWrDK/Bv4WGVlxhLV1I9hWCw0QdUr0pNSMHtFjf5GgsEyZWqqzXVYmA21
CyWydXvjh+nOKokxWg4rIFl2R7g9ULcRHyhvegqQy/R1vbTa7IijfCGFeCRB2luwKWFGslC/aCmE
DYvpt8PiYnUvsnoxO/3GOsG/ESCtmyTRFyk0MNQeXlIecmlwRlnKTRmVyaYolQMAwdwPLZJbu9Td
bVvXxlbV+EbQmP7z8CDfprZIDnkXI22OEFtGDvhWo502HcJs24RKM3Xlrkq8ehVMneWjau/jpWdo
xtprhnoN3Afqbrfp8B0gGcneY9Xvu5rDvzCC4+hhgrACRKwNb67pjEPLeF/4uuD4LPnZCyjoXmq+
C4S9EKWrVY4+c3kq8mS44YWZVmlsRrHOVbeslGDD5vjhI4XrZOwBRl8GiEGY1BmES2FVMHTyfKUH
jbUogDF8qwvL/+nmff1UihFctuSMLK2K5j3Tsvhe1033F+0y3xcuj8Tpr78P2pQM+TiLbkhn1G/C
KIi2vnJrhtSpFIs4aAS+1aHwH1XAinYAfL+RUcDnrezCFztDOnLNqUnFPq3HTLcQGQeV+3aoi/e4
GMCymnUW3dXGmG3a0gQlzBQW3sSJPjUPcePkHRKtalJXQrtnQuz/AWE+bHgDoq1tr+zymCHNKEoq
cx+08EVPn6T1pXp8gg+zwIlzevmw0ACV4LyoNTKmqr9p8ZXEYi4+C504iNCRrJOkr7rwxaMT4hGQ
P8WYXE2b/jQThjvMAveZ7pXgTkpvj820iqCMGaAAhZWjt0G+gEMZa/aD1N3GXfRVGN+yUO72ca/6
b6NluzDeKQ1cTEGqMZlo09q12+yPhYxlUWFYYBy3EbLX/TWI0JlQ0jzJHqSdjVc+MA5p2cjTMCrY
oDSPXm59LcKjzyLDIT6btDBL89BzCN5qz5b/PkAd+VIgbJ4m3rZjpwy7Mg8BSj6/TVaudm+W8bWg
5Ok3fhJ0maeJE3Fw3NHxxsMwRnfAJKGbYJed4nXmSZyk1tri+NQwp1uTBYOJZKlX78RVrgR9zn2a
WUNq47ALoQ2RFxkMizAxlxNv0K+bK5f/PHT1PwRsPJJwAXJhHur6d2Xemc6WjIWlfw2w9flA8T/s
62a0Bk6ZQLkZbrOeLFYg1ls3FKuq/Q1qcnX5+5+7yenPP4xGhWHY7P1IHSUstKj9p6HujxoiiQia
amB6Xxsz7NmHwHCGcCQavUME9neFdxjum+2DpTCtK8/x+bdQc8QJVRXMfFnmARgatkY+vY3pYC8x
g/32EoSZl1/WmYFpzjnpI9FJVCf1sbD+or/dViiIU29ctOwXM2TqtiD6fS2H7vMvo+Tsy2BxwLhm
pQRGu+V4WwHuR8Y27JxufflhTgHiT7qmnAVeezuE4J2D6Bd0vbS0+CLWKmkwYpn/OsPYpX29uXyn
M3F8eeqeH9qYO/l+yDIF3YhgJ57jw3KDL3720y0/XNrXU9MdLIrakjx76EqWMumwJjL7Og3XUoTP
/frT0PbhFmPd5L1leVS6VM8yfOqHf5ffypnBac7nmOrOzzw74DwLEYetUPfU0RMC1ofLlz/XfGbT
9BiLIbdzrzomHMuo+D6IpxUml2Vt/LIc78rrP/cM835tdKpxQt7NYN702jPpX0X7dvn3n3ntcyJH
ZgV5BAK0PAbBg2G/Ztq3y9c1jP/Krz5p+XNwRdWWvd+Wo7ePNc181VRqrE1NaXsU5v7WLwKOISrw
xlFlFie9G45vYh7NHqxzutH7GiedoUagnFaHSY+N8GNc4RDru2E6IiCMHtLa0DeaETcrasrDdWf7
zk8ZO+2dJLy0ZF2i3wa5G30bzJjMgU6wk4vN/mBSKrapGlb3WpbcI/8yVpbZYbGENrtl8Ax29aiS
ZVTCYLXJXI8WWE0dE6u1ZfxNVTz+bicn3FSqBoo5NSf1bVPeF6lbrDLI6GKZxFOrrziH5Gjf7swH
DbTzk6e7pbFwrHx8s7zBJoLitnDGwyTbk97nHMKhHN+b1CKLMHD1XxmxRkaIvNt4YnD+6uhct5y3
J/rSHLJip5zG3ym7MjZmYqJhzZh02UyfwpQ1Xrs2zqc7cEHZmkhz9d1tVLvSR6tcTjWWL8Jm9ba1
teGOHaDzyxrHallOTbspif+s3QmddGafaEATjvcnDUXaH80mpBLbfXyromL6aYE227taVlEHk4X6
DTghz+CXNpG/CCoT+VxblQ9BSQeozKxtVw7M2rtgDBUv2Ii+jQnxkLoGabugmju6dyjWfKvL1L51
ZFK9lYK4mqHifqdUx95W9vWvyQ263yYoxK0ZY+QupyF5GpUaVwa8c7bxdnk75I18iINgWvL+061S
vfgRJBUSX/1k/JPI2LaynzCrnwjYxiouTNKVWsdbD5rnL7F8TsvaJeznGqrYlBo/okQR9EOMwkaJ
F3p3Xub7y8rQEHc6p2goKbGvqG3DpVlpzjM4RhNneBveDa6o8hWnYN22t6i2QZXW3rmdGLZdIazF
0Dv6dmx889hkxogOAFuFiwRuh26RYxthW0TZmSqC91bX1Wl2dV8LGzZKWNfuFvcme8Ead2UZRs+Z
0s3nIeOvuVn7NJhh+mB5Ucblkei5ksM1DCLiNs6Qn9Iv7rsqGldu2CRLrTpFuDXplzeFUbGrq9Jh
NTWcKljug4rbX7yF5tBTQ3BqO2KXwrbd9GWqPUuzGe5zZwSdpzIPfEcR/KAFBjfgNbsI76qW4p4K
UQWh6q7jZViTnWDZqfxeDL26CzthHWs/9o8WtKR1g/hnAZNfLaDGk2RuVsSEdDyWrckxV8QtniNC
NsfBBuZPjE/r3zK3PZnuzfbFK5XajzBsiTaH0cb1evHSFLW66wRRmCgN/fu6z0rSZTlbsf2W7VRr
Z1tCusGNbrMsUtMQbYd4zBfhZPQcqmfOPTn1UQJjt0ifjcDXvjsa2W5LncBFsqF8wIbqTDK/qNvh
VcOyCOa8EndDZXSoG/NkVdK8jrXiLGEgfLSBahcsWwQWK7dmrQQBMiZiENbrpGvxphroqJecvIfb
vJfNdizdcd2O1Jv5QZr+E5lHYZPy5AGTacSwZburfkAJaMZDsI7gVd5zymMSdGRtBA2/2OLpG9dE
Q6ulyox+a4ksWaeqDDe6PEGlPVdfOwCLl5lmy/3ooIGbBioA/cHXtqKspxWaNm07TGWwmxq9+mVG
OMMmMx1/1kzRP3s3ar+hZItXTh1lNwqo84PRx/EhRG2wDhLjhW1j8+Coeth6GmHohZWNnLgJPzxi
AQwWltF5sIoJM04V58Ne4v6r4tF9N0IsuU5BdW5gEUJwRKK2JqJqfC5Hi7O0YyWq6X5Ihb11pKGt
g5bzX8483G1Q1tVWGyAsunxIYCzZS3A64gg4LV6lWkeHTr2MYj1t+ONbEKb5GS3CQtO5aaFhYGIj
J+jHZI3JO7lfOpFsnXOVsuS4AjM4fvIi3FdTVe6ZiuodSxQfdRmxrXJR1bb7TXmx+zcXsl+6hDPf
9Zx6kizpiXULzdr4Ysr22G85I6wqY4u5a6LM2tXhlOQlXOm6jnaWVmBGxADCsGLJpd5Kb9enGCc8
kVivTdNFm7ZoqG3iSHRddE33Iw487xkiUL73Al5DVMViI1uDEETR5ow5RKY7WdsrQIrRzghFhK6V
ubQE47gE2m5shx5depBkGJnN2l/1VjgxHY79Io6zG2RtuPwC4z6K0mznd8QZyy6AsF3DDnGjcVwE
mf/bFF67Al1arMe6MhlkVXikEIu/2bb9wmCh8EC/GTlBICorkiL97rejfToVeqnc4NXUXNS+dZRu
s4ZCH4NPuaiEBgbMmJI/1Zj220bH7hslzp+yx+rgJvmAELKmQLmzy5ug4kcGEb7iUY/lgoA0Q3g+
tBw/hsY3M7d+c2r74BflruXUaCGnAke1tPk73f9xdh67cSNBGH4iAoxN8jp5hsqyJdsXwrJs5pz5
9PuNTzJ3OAR0WqwAdw87VHdX/aFvV6U1qEcLUMpeQud/U+IQvBZnCseQqelWLfGNtSh67yu55YHW
oHYxNHH5FALH3+mebJERFR365f3IeWBXbCSv2eSp2PfkWW5FSVQItGovhlxzGjN6thGdvCsrW9qG
icDINsLIz+CUWGdS/a1LqB3Uff3gu5Rd8FVG0Vyzvnhukm9Bjf+02+QlzMq9XuhvaQ/fhBjGyavh
R4/P++/UFMVKl6zXcKDe1Pojhdm6FSsfh/JtEpn2rueopthTv0W1/260PWbFf2nwgapuPVf7g9T8
I8znZzW0zYMem0evw6pDUTmFIpedl/CLuM+8ZKVsHUi2KofMZoRsW02RHo6HTaFSKbEi2GYCnMxX
xM1fCynGF8BDbLB0hwwURDWuyaJmq7EACtSO1Y+uHr65JXZ7NYfkVtQ2Fl0iuPck8Y0U8ve+tV57
Nf+m4MN6cA2s5INkIAQOY4CrYiH/LkSF758mMHomitmEXjySe/tnhDnvFpxZvjNb8RBgaLLx9eJJ
CPdb5KN0qHsU+nSpoTui1A6oR7UuO+PNNmQ8zk3rfWiagAdUjjV3Vd3bKurGadhSGjftd5h73HEK
7LldYj8Xuo6vTPuOYqMyrPqeJLsbFebKqgIDR0HjIUiC323YpSvJBMfSF72yKcf8Ds/vZqNJYbs2
Sots2aCSovSD7MiO4BWBUMJeiZBjsBX/Tzy4f6zQExQcUefnl7SrphzPhQachTu07HM0mKGKvupt
/Cx0bo69rBZH41y8UBVoyyy5nzk+AxthtuO5gPvkK1W86SiLrqHx1KSDmt/FaGlrPJe56WYSXqA5
eAuttxvsIzp905eojPhZ+5LrcrdVGgrKYcCVBc3Q4kC84C4cqn+MwB5PkDW+J70n76I+H8FI9Wf7
b/clkS2k8Luy36LM/nWQ6btpanklpDpYt9aZOyDL3aYVbrhRwEKsFa6ColGxri0AgcADuPXivoFh
YpEpthuTn4O9AeCln71GgSTBObQc+2ddM9+k0qIQZxrZtpG5JON+RNmn5FjpY+VBoU54yqlzruPA
rlcCdZh1Z6vkFLJewrx3fJPGBHPcTsG23cgLrtfBnxg7m1UhkPlUJYPugcGoeP2tBZFklQ9VvzXd
BMMEYYcrgCbfKfsla2ng6BuIN9u+4gWBhpGxc5Ui++0HtreVVEO+IQZ3B5WDY5fj0rmxQ/UZ9ZBi
EzQjRBC17n7jXsY1wayolwEDMnYeyoNfuqC8yXLg9mUCngUOzuhgYPVqBeMdCro1ShQkbItGk54T
08+eOymSnrHzq7Al1N0VltjPpo4FOmYHCcAivLt9HJWh6qs37rkUE2XBLu8sbwVOedxproh3pPT5
9kY6BCPFJLQP3wpgrjiW1895KMRWV8LHERm/c1b21ku47pBdVo+eSZ3ObduXIlYU/OHbH0E7UGdv
KoV/69oOyNVwbVAmw2zwrssoBWA8PYYjFQdkCoDweI9pCi2TnHRC9tl9s3xTcA5Qzyy8kPOQlxKu
9NJXS02f1cjnwGnYf01aZtu+SY2VSLBrFkn1xjUnPipmb67iLn7Lc0xAE4kbpSv7qIyX6S6oXf2g
SbW3kazsGbMQp4fitQERkq59oxvIeAOQGUrpJvAtdyuF8g9E1aVdXvb3QxU1awlDcTY9ZVi7ULxd
xVUPKR1cVbu0D9fg3YBb1clt2bbjLsVVs9E0/2hgEr72DK/Z6lXybo+5v665z6+zKFSJikq6az1X
bHjOpOTh8fvI86hdp9QcNm066oQgjn1JlTGhSrFgtcjM2BpKmqbrnn24mmDj94JAgk8HqgXaN2lk
JXutwQeoGEuZKTrn+BBjr2wVISa8Ee9h3f3Zu+nDWGfABbzzdVMb7rFCVddSVQ9rXYqlFVplwYPa
GqDZTM06eDWyEXZn/KiSAI0rUQ3rGkHEfd7yg5IWMQBfw13bqJJiHSeNtR9MpAEUXcO0QjK/e36h
YaGcfKuz3qYerRIOeKs2wHz2vVGUm6QEsKfkPMCqJLPWCpWGvZni2N4X1i3QFbEaRQwYOrLVlfAJ
mlGq7Zogj9dIoqPRgTwi2nN6+ahn1XezLav7NEOuLw6ScG+4qb72oyx5IGfRrl0ti5+zVm+If4hd
tRngHLXotW2eDCPSKyLYD7mJvwp4vn2sds0WLFm/bawBW72hRJS+ekYHjdhqpN9dpC/i2hqxk265
RXDnOJpy+60bs2erp47ZtaX8kOR1yYGes0hKCaHSOO63aRVKByPN2yfNB2GXVxKHpEUxNna58oEA
rjc6llz7IaO6hQBb952kv7zLuoBzi9s8my0JAWngYYavXL3XFKNfDe6wq4cOuZ/Qe0+brtvW5+lN
3Tq6DUFJvOjAp48576+zB3C+7cIeuFvcYMsy1I6ti2BjxPVLl+ko/2de8Sh1eYgyqGlRUpefh7HD
3Dfn8q1FEjJFpSWtAmno4eyF5SoYzHZl5RyMaTAm8JKit7APvwtNa1ZVrZhf27J7wK6hXue9pmzZ
bS9Jo1A3VElGuLhar+IQU8qg1t1jNxivo5WTbPM7HJfNINmVkqXeKJ1sUnks/I2fediId4HrZYfY
MiR9hTsPZck8cNvVmFQU2lG+Unhr6spz0NfaQ6cN402c9+p9KHf1rfAzDllesLg/uarJopPrTPdP
vQZzb9NgzPI1aM3gmywGPF9SSFDJqAR3cln64CG3dbhHeOrVlOFDISPR3KBBhO86LjV7S+PZMkRS
t4ZxGd3bnprjCV25uJaPmaOodYytUpLtwj4S+8Aysr3tdyBmZdXYImgbb+CUlHc2mFPebbFOBXyI
yVpTldsp6HdvGtER6bhE7KzyfLB1VD2oo/vmPi8y9bGrZY3qf5WSA8g9UA+jGjpSkmr3Ve1WuxIm
B5LyhnuMZVde80w+n8VSvWmTOjqYEl4zthh5xlRD4oRDHr1KcYRORRekO+FT/HdNvXR01vwmNzL/
kCRavjeGc119jNu9bvsk1kIPoJtl6e1ahW254YBqNlEg508WSnBnC24rfenNNCAPE4w3lhJbdyNX
o62XtxFmsZV/wrXRfrLqAW/6OCt43nrZK+dPt4bm2BMNkFX82auxcp9hVnTv2kUHBEoNTm2amoD6
ukqs6ipRD4UWILxoFECbIrMtbsc0Th/11M42qWqJJwSYlJvA6KMVhkMGvkKVgZmfpGr8f4jHd3O2
1MZ44XfYDhkKESSshHVOtvTAcA225TaQbQRj7EAKdjCRre9u4A57AnkCHI5klZ5bPrewMT0NWhCD
Asb/yFgnbe1u9MwOP1camqr8enqQqDYGIo4E1jUkPvGfNHi/nuydyU9PBXyroInlStZyZwyeqBl3
HtbbzecS7FPx3mbsR388t21m97k2riVvZ55U8RNppIXa7EwKfKrhmyF5XOutXTiDIZ0l3G510n+f
G5hJSUaJIRKPtVQ4in4zSE+JfGd1C2M+96vPf/9QLxlHDDd7CekbtwpvRrd+tWRpgbUxU7LSJqWY
oChMBObwPmn94GvnnUne6kNVNDGGkeohAxqvJ9YCtXtu6UwwFBYgf/RtSQD0pcdbktpGtTYB5Fwf
/3OR7UIJYirTiye9MXS8gE8ht4uhDTbkAzaaKYNofr7ew9zvn5RmhqzF18VX7RNVpnjlgQrCjPQ2
1sZfn2p/alUCxlbuo7jRThVPGFND4h9l9jzSPjdAU9n9QlVzG293hCI9IICl0fHakoWybYPexTTW
+CRURplUWSPZ49SuMuOUAmXUyRyfY7ARL9FOZuZ5qq1KgU8LiwGIQOG+Wt2TGVarSn4OosfrkzCz
15TJNo5DjLeboNe52YGsdIvoENbD9+ttzywgZbKPDWXIMht33lONnnPZCaDoPbmCpYGf++mTvQyB
GSeCUYynQiT31ASeLCnaXv/lc01Ptm5YuXWXnxk05F+fRcHdK1+az7mmJ1VVHGoTgzQy9nr4AuB2
cc52LUmCzK2VyY7tIbuYgwJapQJ5nIffq+DOMt8b7ef1UZlpfiqoKTda7Okya8VMflQ6rxXlN74b
q05foorNLBj5HLU/BH5EePEKbhX1lCKiSHWOxPab1qQLAWGmnv23mPuhdc32zGhwG/1kK5AQRFz8
GJP2C96KTudS3RtkUsvXB2pmjqf6r56Vu4NuKeMpdX8mneCFtmRnMTcFk+1KdRabN9tQT7Li1rvI
J39oJ2p7r7SdsU0Cl2fR9U+4PFj/s4OXVa0Hlx5CFjHHvRi13TjY+yqlhh3nq0Fon2LNWvZ5BD/M
SVSVJHXx7Xay/E4SGqU0Cj7t7+vfcHkarKmMooX3uUaRNHewaUQQPN9WZb4QIC6vVGuqnxidBeVF
GBZg9Z/OFKoOokLbf+pC+z9XeC/NYorrAfLB0mvY9Bs9xHh6+NSpa00lE81CL+F3QfJVEvKcWbQ3
zyBdaWHIZ8ZlKo84DqOdN0M8nkauDJabr7v2ueyW4sPfQ+//lx4MOf5dLkM1ULK3RusYgOZFAFeQ
NJRiL18nJlUOI6rPn5X235p+kMeVkrjNe6AZAbEElmPm+dktFQVrk0dKSJ7Zy/Allz4lygWjYHIP
KLSkrIqwk0+jN/6II2hGsLz2krvo9TE3tueY8GGvdFi8x4puq6c4GFA/eE59sULEbGHDz2wW69zr
x9Zx1a2khthbRvK+k/1fQawtBZOLv1yYYtJ2HFABMtiEp0ovoQAOobIeLOoMuQ1Y7PpevxgY6WIa
SJTAaBpZ1U+B8iWg1AQpdS2qL5W1dHrMdTC5bdgAZl0tR30wOLN6vNexDDbK8BjUC4/Biy8TPkD9
d/xFKo9KgRiZk4RqtvMGpdplTd+cZL3t3/tGQiJ5MINjXFE0vD5kc7MyuYkoLP1ar/kiAW8xs//I
9i8sZT85H5OrSORZVg6pRj9h9VWuhz7a2XK4bSVKTEaXS5tPfcIUsyl0FHtk5ex22PnQADvvLjSD
m1SmePe5DiYBJ/chAiLljl9Flu8qEd+Uwj6Iodldb/7iphPmFKEZRepYA/l0T10x3kGu2tZNsb/e
9MzsTsGZdgHvo7Vh9ftCoLjKC5QjKpI/pSPEL59s6TLIk5qKmH5yFX0DCW5FlnDjyU+f+/GT3ezJ
o67ZMQLI+EuW1R9EqzIKRdfbvniz4ZdPNvJgIbSGY4J+KrTHuKTekoqtm/0oh58Qkb5c72Nu8Ceb
maR7HKi92QOd9A5N530ZYMAgqy0vpBbm1s1k6/ohyvNpKytOrSlv5WgVlP7Nz9w+GJ/Jzs2y0IUj
mZvYk8f3yaiBgoJNbXlksq8Pzl/vi/+d4ghCncHRH46aQbKqyo6hlw0J5R7KwP2tpJOUzGD3rRuP
+qbfUwJoNclTVlKYtw+xsIwbUtrhvYDvuy2VmDr39V8zE9enBlSDIkTv6Z3uFBJctlJX5FVTFI9a
MGCh/CmkrjCntlMJH+GpSmU4aaivUi4fVcOU2Usv4ZlvmGrnaK7VJl6CK1Ovv2f6s9bY2EH9GaUl
2Z+ZLTMVzhmUXDZlD94gMh54aD+ei/KtmqytxFhVavy5WDtV0OkDo4ByBSbKAFinJMeC1gNj4aEx
N0STeFV54ICCnE/Q0NtTKRPfFdFb2b19ahFNlXOGrhiiWsErT1RPgXoQhQUW5KlPv15vfiac6JOQ
lSopFQ7JFY4bxA8JosQt7L0V+KgFks1c+5NwRaE97CGZ6k7QAp4MqbJYPyNJ/VxAmfqUj7JfNtwl
dcdO2zW8x7WS3Rnl0ot4bm1Ow5WEKlidDyo6WhKyCNY7El7RqrYVeyeTOlujirywhGZ6mtYZZDJY
UqmWhmMroFpSiesrmplsg8YMUMJYSLLMzMW04BDoIRg+VQgnQBbVTwdzV0vop0fjpxJQxKLz532I
vn4fGk3rnz/D+zmap0h8zoHYnBYb8iH2wC+o/HIjSY9VpsW7Uut8CFqJv72+EeamYLIRosqlHGBk
peN7ivko9V350GtpcOwVeNErRH9d9GAgtV/v7XLMENPHrFuGIhsNV3bATxZrX3QHC8wcIGYTklO5
oHs2N9+TvZdTOkerszcdN/VXVSYOLhiytDIWguplUS+me3JVkNWqrkfJPHO+oWrHIBHlfU7WsWnz
tZ7J1J1fBAAeyV66Mv9N71443rXJjgwBebu6X5uOVwO0N98s5efZ+XJwn8f6Tqt+ydZDCl21uO8B
+WjSq1gkUv7NuV/oeqqZFad9pLpAtR29LTdyOKzLOnkBC77O5Oy9qKPdiLwCooswMapfvTV2G8qq
X/LWP2Ym6TT0PqJRe7GkJbrXzHqdSmvpdSNlLmRnh9LvJur8b4ERHL003asq8MxELPA7Z66DU4mt
Vu6DvolSw2HtOKmXHi1F/9xNVj3vjQ/RIgatlJKlFg6wIAxM0StBdyR9ur7BZta+ev77h8alKHUz
KakVBxEPUKhIBXQI+iM3fb35v3e4S8vhPF4f2q8DyvNGViSOjR7Uvanr/h5KUH2MQHVtDBg7a6MK
g6MracUXO6vRDMOFNFrlde3uk8gyNyQV4LO2MnKBcVgNBw1ICeoYpfbeDXG1GU072MYQ4Z9TS5Ff
IAzXbwLFFm2N1kr5tU1t7wnMqfItCCPXie1Qf63sXN5bsavcS8CWd9FQSR6CV7H8xQ0F8vN9aplL
KYu5ZTHZ+nXXqoORAG6R8vRH1vo3IFWXWL9zcWVKsa51s6maJsnhzRXte5ll+q7O6/GQN93vUSpA
2UCNQnwF8zv5HkwuyGRlREJmITbPLZ3JSSCHndJVbiY7uUbuXmjyby/z3rVA+eRpNmXAq6XemeBX
DQf5EyTR5LUNvUUuXq8vzZnAMK191kYFxUkdSFemUFi6ppXglidW/G30Au0h1kuYDRBFls78ue4m
aYxUL2QTmezaUc0250KRHFNNAT4muXiXsTKl9PH6d80ti2k11Btqu7OrXHVcI7LvvBphKtFjPwEo
Vz62XoEImVYZxUbWy3qNMAK0EVDq/tKWv7wsxDRB7GKNEEEQUZzQ+hpZIAjTF/jPq+sfd7lxc1qK
HSMTDrUpd04mgzqMm6AGNxwRCc42v0tiAJcvHea0ICv1dYr9dpQ7gz+8SMDbgbiLP2NLfgt89tKL
cSY0TEuzeTcmFrRX1SnH8CF38zdocfXCMM0ttsnWtEst9VtksmCBk3bCuealBK6VwelYZ4P6LSya
hRgw9xGTq5Na5W0QQ55zgJnfJa62KT13oemLPG1BKfbfk8NQZORwFHwoM6vbVsPPvPK4N4h1pL00
AQmILoALuSRXMbeuJhemFtmssNRCzZFS1wF+fZ+G2S+uckvnwMzHTOu2fh5T2vSga6ggOZD+Sztj
1SeZvQVWO+51U8Mwq/VBahWwBt1aDEsr4XLHYloSkRWzQ6M/UTD3PiCCtgeht9ZTddU2d1L7NUma
52jJCuzyGIqp04NnjIFS54iAqo34g7HDL8WvT+WY2gt3icvpedJN/y4IgHPYGkGRcURnVvsuzF7r
2r6FxLmVcj9fgZT5Lbr87XqgmYkB0zp4IkRcGQmc9HG8q8W21McvWa4eFJb49Q4uj5Y5LYXbum4O
bUKF0S4ehflA0W5lhAsPmssjZU6L34OclVamZzBAjXxvt8Zrnsvg8scAr/XmF/DtH0KKFgZqJgJM
rVDRjJaCvPdJXCj5jd/V52fN0nf8zTtduD1OZVmGcITJ4ge6E9mEe1UE/tFvdRXBT2k8eH7vrhEO
RMKqghWX4R67MtzwxY0U1M/KNnp0jbNUWatDlxJ2uuJvsCxCwNyiK4eXNizSo2eU8rGEI7uxm6Te
WpqZbQfQpbvc6PSVIZJorZlRCIUG8CQubS9jmctHalp3XVVrx6CQv+NZ8iPMB3ln6u4NGF2CYBTJ
h6Tof48eHBX4kS+ovRYrRUPOCPR7ugvVvNv0LZX264vpcrwX0xp+Woy5HMVG50DRQETRRGTmC9y/
8iWBPnaD2E+5R8Az2V/v7fLSFf8r6mdg8FGDYKNriNZ29UblRVJ9SgtZwOj6d5tD6hotEwU0R2uU
O6NwT4Fn31pB+nL9x1/e2OKvsvCHBwkmFlrhdnielu1zAXmiNs11RV3Grhc29uUNIabV/QQ+XecJ
b0AivFHX/uC+q768lGqbS9xPdYQ6/Nb8LvcMR46jcqenQJRxB7IqXPWK/Kbx4R2FZmE/+UL2HmrU
+XZeHUgbWeT1V6sHPlxFSvZ0fSj/ql39f3uKqZdNQnG06fK8d868gmNbtbjihvi1bCLL9/ahbftf
c9NshyeoO+NTFPp2sybXj1QnQk8aSGHdtjZKlXhrNAZgr3QpvI4Shni2gauLWvLZd5WMX/k1sc7A
tQGBvu/A5cZmNUa6m22vf8fMejbPS+XDkhhKE/5ojUG4hByDRe5KllwE6vqF5i9HY8o5/zYvm0Zf
JYLUbmxFK6htK9Re13r4Q1GQm4wR1196EM6sPPP89w/fASETcyVG10GRD5p5c9O12UJ64+IQGYaY
XCjTIGnCIdR7nH4UsBsdFNcGIrm+cLTPNT/Z8xEqsjaSvamTR4h2AjXOe+hWkLCuT/DFSxC/fnKV
DNRGR6+j8JkBNGhrsKda9NDV/T4rokcoOtvUK/eFK35e7+5iiKG7yWXSDaOgUwe5h6tYbgaY401G
ggG1r1FUCyH44lQbxrTq7smeGaODMJxMSHtrtzZ32IMtnSZ/Hzr/29e0PnmrohuNgbanoZ7Y+smu
wAP1VHC0YzUPrra0NOWPkaKrsGkgaWor15LIxneDbHPyCa98RQBbP6LhqDgGWKdvqq6XxcJBN/fd
k3UopM46S3bG+IkW2qHUJDQvA6NcaP3iTuW7p8sQpJdPyTN1YhiTHeITWYLCBdfyPlOO2Xgzts3C
ipzrabIiSYPZqjTKjWOLequIHBaUvvWN5K6J8AWqrVcYhp+C/vBVk+UoxdzRSKKHTuO+os0yVk+K
f7y+0memY1pGrlpDHpCegT4RxDeIT75Cl1uyd56JCdOKah/aqSWPgYFinv+lDtonOfDf9XbpkX85
TWIgT/FvtLQMs7KSQaCyWqvtjSFCphqJuW1kpOrGL5rgWR+FtbJaSdqaZCa3MtpBh+vjdvG+xoxM
ph+mkI+1jQeGVNUgGesdttjDo4SORllkeJ7q36/3MxOJpuCWoIeqXw4V0u25+QfpAoS/o+ZBspIG
1f/k9/VO5tby5PjUM1MdaoM0ZKgAKivEQGUOJ0+7W8tQMjHB4cH2cL2rmTUxhbwYcYRU+ehl3H7q
jRY+Ffq445p9vfGZxWyc//7h+LQabUy00EodO4JtW1GI3QyYc11vfGYmppX1DEUMlJkk7VSDqw4F
qlL548B1Iy36hR5mxkY///3Dz0eMo8SxtQRUE432pkp06VZElFTqrA4WotbcR0xGiOc9jO7KPdNF
rJOMQpUljuqoo2gRLnzEzMaYltldjwifyIYGOQjV6FUf4WlhpnH0NEC0XmOzifm22ix5Mc4N2STe
12OJtoOl4F2eZ6emafBiELdSVy3s8rnhmuzyMVRVxZdh76iSW6yhmHo3o2dBf2FP7tGHihcuA3OD
NgnwPmxlYYTwU7QMA5Ikk/HLc78gm32s3exR+HG38EEzHU3L72WveaFWV9qpMbm91xhOtCGXpyj+
g4TfXoqtpYN4rqNzqPmwlr0B3XBfbjUs3qXHooxOqqyukyj82afDi+xZC6ttZv6ndXjhuaahB+cK
hvfTgttv49wQB0sH2Ew8mRbjO8zA6lHhUotLg2NGyk7K24WJmPvhk72etwou0yoTAbvzxfMaYx00
6YvWIRNzPVzNdTDZ6VbrF24VVbKjtTbk7GOPZHdoLkDn5hrX/p1dEgqZCA2td7xqXBm9jm4ajwnI
39d/+8xtX5vs6sEnUT+MWeawgoy7xOetLxXDt9xHv8pSBmOjBTYa3jw7922f+QsfNbPZp0X+kKd3
1KuGddJi6dCL7oj6OFrnZoLcDN5B1z9trpPJTtfUJqgKsy9BIaU7N2jQFTObh9bufxkU+6/3MbNs
pwX8yqoL3Bswnw4b9Vlk/W3UB587vqe1eMO3TEu2kElDA4FVJa+iBAFzdylqzF3ppkX4QVVIsyut
7EhQS3stDm6qIv5dG8W29dpDXiRkiuMjfLhDEKgLwXdmMU+r86YXVkFcmaPTW9Y2rMW6DONDgobs
9dmY8SAzpgV6FShVrJ/Jh9KIMK7XKv6h1Zr4cQDieG+FbfmMjIRxm5tqgJak6QOMgXL8gs9A/ND0
crqAvDpH3gtPQnUSECiUlxXXI6zQ/H5toAgfi3id5d4aTjqiWP1G7ZeSAX/r15f6msSHRm5yW0o7
5aTZmH5Ir7ZSIpWDjn+Gl0RSrYpIbJMOzbkKVR1EUNhsCQJ/iX2vco5bjez4ub1mpv3+KUb55/pM
zOy9aTXacz3D7/VKOfWlOWKJJYQKbAe/kCRpLdT/XP1zzCZDnuxyI9BGuXP7ykFl5sa2oHWL8NAb
5UKkurxidfscNz8cri019SGXm+GEPcSu82PH1tINGti76+N0uXljKi2vyWheJ3Tg6IlJOq0qtoPm
fe/M5nNn3xT1UFVmpRayopxwhzE3Z0lqdBo6d1MUVr5gZzcTAv8HDXDrDJUuvLSoK6AAZ3THelxS
0Z45naac6CqVGtKyCcx6vUCjovH2AIfuzdp9VAb9IEfpbR3pe7dUnq9Px8yynaIBcmmMG18aRqeG
7Ko2PZ5O92jBbAtjaWPMXNamNXkjjSV0DiMbQqS36YW5qiKUwcSfoLPRY1ziacx9x3m5fVi1IEEy
lLJ65dThU2KM0TuKAfcIKN33gx8u3BzmIs+0Jt9rRtEnnVE6mJd0Af4rIXVaOUnkn6SbkISo/AJf
rd5PTmnX+U8G6kYoukddt3MrSTvqdsPvy3T5S9KNXYFtfJT+MM0muvdsNw4R55b0PYUp/GFR7Fy6
FFwef1Lm/45Mao0+OHYe+RjnbuQ8f5dHdBL9uH1XFWB0pSW+XF9Kf0Pd/wOzbp9/wYc5GCQhJW3A
81v9UX/rd+K064/NHuwYAnVv4ov+LO69B/nGddTDc3zrfw3ernd8OaRgM/dvvzD6Zcod9IuYkR4/
BHW+xkV7e73xy5tdtycLS6Yg17MVG8f18hdXUx/6MVkIhXNNn//+YbzU3gKOpfECkOPiHvXTZ6/G
CPL6z54bk8khKSEQqyfBGb7k4TLUpAVTLkVPqowfy/UeLu84WI3//vqwlH0rlJLuFDdGd9+ao/ck
R9GAhKZkfQXmqG6u93N5/Rp/S10fRqlpzFTN1b52AjM/6XmJtaSnneyEwz/G3fUs3Le/3tPl+TD+
3rE+9OS2Nnr4NcRb2wvauzLIkORu3WRhvC7PiDEFrMRhrUnQtHMHr5uDZ7lfcOI6tVr+7fqPn2He
gn/5dz7KPgwkte3lExbB6cGIE7HR8O7aeS0WHAJDzLvM6FFPlXpx9Cs9PqpuEu8zbFlXci+hTBlL
4Slu0+Q2xTTopYpL68v1nzazUqYnAHEBZ6AxdE9pkO5LeUAXEm/q0DxEgDOvd3F56vQpJktJuyTX
Ay90YgDoB7wP1VMESHRhCc5M3RSeo3iNQia7lk+q17K+OWDaYBdmS+iiyz8eU5t/Z64TNC/kFhMQ
1YjuhYcwW+WHwcLVfK71SVS2wlrp7D7Ind639WNg+cWd2cvh4/WBnxuaSeyN6l7XC2PInEHPn5D+
+s5EoMvZLTQ/s/mn8BFJydU2Fap86nm2hbmNV9YpQyasOau9xgudzH3DeeQ+7HvFywoAZqN26kZb
+o4hbOtEhsAEy4+WhA7mvmMSjstUTb2k7yonyh8iZPpJv25lBcIcEoeGsrAJ5jqZRGREuuE0xqI/
NWm3y+r3fIg2IcUjvJfXZtvur8/4zG6eIiRcz7TyNCzxg9A0bECDG9WWborI37HNF3IMlz9En2Ik
xqofg3AMU0e1k3Wa1VtNzh5LLf+CUyr+T+6v619y3l8X7itT9oiM2CcewWV/yvLWSW31J3JT0Qof
xUcB/qaKrGij1rANr/f29wp/qbvJNrcxOo/RSmEjdtpGCcuHrA8oLffr3tTx24ZejAa+pMLFFs2p
4y6J5SUy7paxjiQESUMPCSYq60G0xuNzd/1HXQ4O+hT/l3ZVhnFwnzvY2xwA/u1SHH6vN315V+n/
w/t1MQYcEPIdecyfbPT96jE8uZb+9Lnmz91+2LSeDl+wasbGSWucMU1F+zokY7Y6O4Jd72BmEU7R
K3gdJ5opJXRg/gIrheg26pJGiD0pOteSv3ArmNlN1iQw+PhKYoBKdaxWu19apL/gjn4y4/bb6C9N
xNwcT8KC3kn4ZiPz7gzZsENuBZviRSbR+XJxaU1PahhqradtJJeNk0EbKkEQ+nWApa7lI69o3Rb1
8Kh59ZcyVfCTjJb44XMra3LTkdDztKsUMm1jYlCbK6c0yo8IYX7qea+bkwSIFJRS0btu7HRIcncJ
mCN43PLCfM/8dnMSBKqgyGJpqBunqZ/y3lup2fdkiZj49yp5YTbM81L+uCeiCM9mwUOoQXw52niS
bJ/qMk23nuwPmwxn+1WHOcFNUbX+Og9D/77J0/Q9qY144bIx83lTiESHX4GdRHkKs0zbIpd/MM+3
zUBbyE3NLGVjstzysD5bmqQ4yIb990Yq97JmLYSruaYni2pIpbg0bL9xNACGzyQmcDdG9s5dGJiL
zQtz6sGnJrnbtRVIeEzxxCocO8Rw7EVOx1zrk3EJAnwaNLApjp1nN8j74OwRINasoRZ3DDL9t1TE
d66e/oYXtWst4y3HAo5KKW63WowthmIXz58ImnzmZBSLOLCGtPE1R06UH7lR3NQ4UyEkLtZF9h9n
V7Ycp65Fv4gqCZCAV+jJje3YsTM4L1RycoLEjAAxfP1dnSdfHdNU9avLJVrTlrT3Gtpf7cUC4fqH
PoybgIEamzRw4D/UqV4BlIfUr8erMx8Y/IJsBqJvf8vFEB8xNivEsZ0q6yHOybOijJbRfs2HABbC
W6zxj6eNmwmTdMrgWuDkNOZA/4dw2H7oobe4MUJ/pQv+Ew3w6y9D9y4aBA0nInVaErPQCuHR1D2A
v1ocymf2rf3BXVgF7IMO/LqI/upjfufuyvv2zj44e/90seCoP1dQxYXvz0sFy49QfZHjgYTjxq/7
MFDgx13+/u7H4abq5oXfO3EBP6cXKoPsoXYDJxYKYOVbYi3n5tlqO+BwClm6sci+tM0v1wWyW75d
X38f3h3RtnGoQpA+r/oRuPZU6J2H3B+FiFXQfRsndurYT5r8uf6dlXHyjZ0NC4wknUaIXxTZvTen
IRmdk0XURlT6MNuMXhjbleu+amD14/5VveBah5M1hJmgSGLCZeMpb4OwqsuNKf/wQsW5ea426ZR4
LfygYk3yKEvhNpF6sWWNoWfBzqNzbxIzgEna/6+sgvkaMt5dG/us2qEUBcMt+4i74e76hKwEHvOM
rbwEku6WYLEcyj1EyOHGMxzYAqksqINf/8TKnHvGnTAJgg4g1ZHHA/ylJwiAEwDo234jRMPzBiPx
QWDwjLULtyvqQUmbxW2PlHyK/MxTArubM+hB0G3z3fn3WE7kLYECeAHZKXCSwlGy5KmiFn6PtpxH
Wyz8OMMoM5rsBYwhFSxp1LvzdGwWmH/CjmHMwJa0l1MmoTOFVevC4UAI+CXx0T3PViAePCjE7woH
AuLDUqY/oY4+72lQdUeZL0BCjzX0r2EcDAcC+NaHgKq3L3BEYAflsglah653lHpJdiNZ6j0Eu/tD
MjTDnZ7kfNdB6wPATDXslJ9McT2NHuiNqrqzs3L667V2Vu1UnDnEZE5qBv3QzZthh2Lg/ImozPoX
ybqvrNbj29T06dFqEgj4shqeSCMvz+7M8wAW9wDUQ7Vu2gmm9QHOBAicKdV74k3DoweZKI0rVu49
9rTpXlyFki8dXPz8sqz2UEgAI6bSjyn5ESzkDu6syY6MjB07XJ8uHo7w0XEYTyA+nv4ZsjZ9dJeR
wZQjGLvdNCzOvuctLMw9B06bYnBf4NNWP4PqKGmkm34ALcUe+c8Oju6witDytc0LVYeO4nIOEwYf
FKcUDdlp0tCo5C4c0XtuRbp34ZkV5OWTL4qM7xJ3gUGT5cF48Ma1bcSzvKa9Jpk/xN4ykhO0fHwQ
IXL7MNet93Tb9jGCmgVrMDdrvBoJChAaFWiCUdrDgCEb5i0S60oo4+btw2om7oMWFFPYwVCv+DrB
YC6yIRcPi8TkzsuRt7ipM9yIZo3nt6mUzoBUSE/ulloFT90sHAgs+cu3659YiWjceDUE7uCN4NYP
MYyU5l3uFkEM6m//ubNd/74f5/7X9e+sxR1uXEh6PXRF04HlKLj2QW6Q3n0KZ5PvZSbBm7MYbUa4
ahTuc2sRP4WNQRV8yWjg2fvrP2DlumWKHGKbiMbpeBO3wwxXvBQOBbm/BRZbG8XLR99daHxuBegR
dFIXZHayvvwNECQMQ9l0zKp2SzF7rQfGycCBW+LWpYYwINW90PTOhzXm9cFZ+/3GodAJBO2EFGg6
1y8cliLhYFewZ0iss5vqfOP0XOuAsf0hT84leCFQk62R27IuvoSj/+d6D9baNva9hGUShZRoE3ei
tPewmVQHKCDYG0/Pv+IoH5yaJqdC2ZNWQbnYMZLnAALWTe9+q+lC/50cfzm1iMmP01zpT/DdSiMY
9P2z2A5MVt2OPMNFwt1Bmtf+t5uaFjY2NXtRIstCx/H0a0MsONOhbv2gyIgjocrJv7CX9EIOl0NI
iWfkblCjA0Mnb4nqhDGYltkLrmXdzPQBxsv5RiBYiWqmIGHSw3UOHI4xLqs/nnrT8DaRkoSzhNOT
2JKFWPvI5dLzbp/YlZ2mC1xgYsr6bB+k8/iJtbKGuMb0DzT47DRsQEm4u2lJmEwV2RRVSQXMvEE+
+0fb3QNL/NP1pr3Lkv1oPRhhsxpgD1uSpYutqX0EWaQY4XBbQ92iAQXmruxt67lP+fCHKy9HqdLJ
uwcKqY0fKmm8+8KxyiNojNneH/I5SmH0caSAG79hUMQDvADLQ6OEc66COTnQBkSkqIOgBrKEbvmG
RGq5Szt7ihxcYz4RUQ1RO/R9XFI5Hpd0bnZWPeBNksOzMZK2j4O8hrgy0P4QnmGtG8KubordNs/O
oJo0Tz4R2dc8V04MZ6f0kxSgrvqS0x2FUMC59/XyxXEB4taJDTfNhLVwjA3UyZ9VfsdFWj3kmZ+c
oAY5wJY2z+9gSKlD+Buyr3krO6zjMd0XWdlWx0B11n4kMzzr6g4yxBFngffNHRTxI1ggDdnd1Pte
j+fAAIW2XtQBMhnkK502EXMrl2sTpFzYUsOpE2/6AbX21muRDe1g7L5xuV55FpraYLx3LSh+L/7Z
7xMdFf6y3OWDiKe8/YGi5Gtl6Se7Uxv7dSXgmYyEPklcBffsMU7TDD6j8OD8or253Gh9pSumCieH
UZPT5B7Qz6P3TNrgBN0zyKWrz6Mnjz2cU2cyb2zTtZhgnD2VauBrWk80dsjTPMEtqMYDcYKzkP8N
ik8b78KVA87MHSqx+NOUQWZrSsjb1JdPcwX10pHVIcs3kekrq8skUzk6pV2e2hC8cFSo7C86h8P2
FvFupXGTTtUy6adz1iTnggDx6PZh7cAOkm+lZFaWk8moSpog4S4MkM44+F1ocft7G0i0/fVw+ZdT
9EG4NPlUkwNdp1LJKabjAlKT5hO4eQX1drAbc74zuALCSFtOx0LCz5XCKhuennhTnawlSfetg1x8
mHyF1SocueCNpmDjHBV/stm1I5rk876BeXIFV1Mp9nal/Ejr0jsU8Gw82gEnn1Xn9Lg0qWE/JXud
TPpxTJfqKMBY+ZUnA1j4M/x6ibKKO5VDI2kcrGGIqrZpvqfSpW+DzLNn6J6ye55b7p3KxvzblCXp
vQDWTIVFpfjR9uvuYsLZyb1oFbnncNT2wqXjw3MJvO2dpqmuI2TlkoutbnCAHZP1aamThmyM8V8c
2kdjfFn6787WLuEAJjrcOju62pdNvqv7C6bZOrjyTCz2xUu+pXI66wZYmi+ZAw/hTO58trHBVgKG
yTCa6gS6JbW6LM/pX0raXTbIQ9qwY9UOr66SkRVsaYmvBAxTzZMDqpMMDrbZMmf71hL7CrjfWvy6
2KCWw78bS/bjA94kG3XVAn062ESeXUhlgXUOi+s8dOSWGv1aH4ygZ/vOBJYusc6A5sBfWIUUaTCL
Vifpn5d2q960EvVMaU/q8KDxGnSisc7LAF9o+erkemf1wcaiYyujZNy6B7BSGW5xLkz9hp+khL3j
0rOn5MLlv2kaTBYOaQh4fR1f4pkH93WdPyGFcCZjfeOJbewZl3Y2DJ4BgK0v5M4MRrhTAdd7+AX7
JKo7CMdMXXi9JysB1hQytuB/hyu9A7fU0dox7UVFu8G/X2v58vd3Gx+20W7JiAMVQzyhWV6/JMz7
cduPNp6ceMTWYBYMbZyV3Te78L7lyPVtDMjK4jSpOB1x7YvCPRCifkGQPmngm9jw06QStnf66bZ8
kEm9scHsYYHltdDtF1ncV3nyDAGvLrImzTYeA2vjb2wC5gNvWScjkJwqe9MtvSuCeaPplf1l8m1y
H4iQefAsgFR+WzAmJf4dgaviTZNrMm5c0J2I71TBuVosGHqevWUruq397EvUe7ciezZA6K0D6ruo
u/RLMvTsgTlV/jttSnHjyBg71w68plMuD86XuxZsK3fp8nWh+rawYxJryDTQ0XNEcoYvY7g4BRzN
h7Dxg42RX1n6JmGmzfKssAnq88yCOF1SIs/+2UleWuFs/P6VJflXlOXdBDiwp+0Eo0ucjkN/ZI01
H1rlyo0b+1rr9v9PL3cCAfOIGgtnWnYp57icMXsru7q2dowkUavhFkt9cOVI3sGR7Lu2Sbh9i16h
TLmmnkstYMybEQWYr//zIpUun7g/3sOTNqSEHhx3eUTe4FyDmqD5L+Js4TA/vB5BT+DS23cTMlug
R1djA7bhhLSOgFZrG8GSdF8K6JkuYZqNG3Pz4cUCHzIOA+nBU0ksFVAg+UifbbAM9ppZzj+4I7Hz
kqVWBMRRd8syw8eM42Eqeniiag/gIpgVw4EqIm1zvB6cPtwiaNpYYwMPChAU0HTTvhbZW5k9CrcO
SU03fvpa+8YyG5qmBCoTeDza5uynpT1yYrLkfwJQ5XY2GMYb8/HhckY/jMMB25zbUwmMlKj5uaBk
B3DvfkTh6PowfbgVGeLd/68rkrh27vfgEF9EkiGvuhdd/e160yu/3Cw+1C04nplwyhg2Lsehb/eZ
tr8gPbMRwC+/8D/PFfxy44xAtnwC+/yC45IjP4yLD/dmKLBNurhPFxC7tWcd80TUe5GrLTbSWpeM
Q4MlkEEYJTD+SSZhedhVI4QWpzKkOdsCeq5NiLHRE+j5VjaqwrFNxkcYsZ0LWE7eNiHG1g7KodTw
eR7jxXq1AxEu4i6HxM71xlcClCni5JZiGTXktmIfWs9+jXVa/nRdK3KCe9afJWs2gJVr42Pu60L7
nSqCMpbFtOPVuJ+y+qYkPZaUsactCXvsvgLtZaEZ0CtZkUO6GThlDm5YpAaL3vd1NZ48SGCdvdZz
TvnI2pMPHM4dgbn1vg1UfxwhkQEGaWr9EjCsCtOAyQd3RD6ggAbgC6ns4Zu2suzkoIweKi8hd32e
FPuaz8WhzSayZ8JrkJi/eGpOElVsj2whvVaWr5kCmhqoRXvIMMY2KvdI/p1UgnSx1R6uL4GVqTFT
QI3tzQDrJX3czc5xbLwdrFi/XG967Zcbm13USRsEZTrGAa73ke1UM/STC3IYYc+6Ady8NPVBPDFF
VDLVox7T5WM8plAunkpUxhW8XH4k9ox02UZMXBsiY3fnU1EFPqRG4yztTqwK3lintxAya21f/v7u
itA50BGdZV7GY/u4wC2eOFt7e+WsM3MZgyyDvhVyiGc1eMdytMbXVgbNniI7fZL1sLWA1mKIcdah
sOVlwNWDLZcX4Bql4tACYJa445vX8Zjl1MP7mv68aUmZFTlRXTRtlgWBBDKaF8nM2fm3gGXg9dZX
TiezduS3mVuXCQChhJ5b9YdzBnY5tLFbFY5UHNLioYFY7vVvrWwOU4iJ+rKdKlxM47n5VfCjmx5L
b2vqV6bErOoR6qalyxq0zcK0/1nHLMBDBjLzdnNiWwyptcEydgU8gZJ+GSVKh92vRP6xB+dVuUE0
FfMn1eidTyCv2i0bM7PWI2ObyKWkzURnqKNVfRMm2DZhOoh/IK25qxqpkSN2H/JKvl6fm5WoYtZB
slFC8MIBAgNphGiiuKwPSZhYVigINGenLfnilSXgGqfiPHq064jfxw78EB7Gac5fIbGSxLrh+el6
T9aCgHE40gDjxTQ05nWlnm3d7yqSiWhMq8/QHtpAFK6FMCMABCzJs5lewPNzfy+S/tWv9e/rP3+l
abNyZ+ddMQ2+GGPhTiEfWpTGP9/W8mWhvYu7dEiKeYaEYZyNgEXzLLSdL9dbXplVM3lZ+/mIaNjr
2MoHCCq0hzopn7Juurve/NqQGLdZqfDMHwuCRdM3p4zx7ywpt/whV9a9ma10Pf9iM5fp2C/FMZ/I
canT0IKKCLdeF3vjNF0bn0vH3o08h1MHsNvjEPu99wiNpROsg37kKt1Y8WvNG6/TvCFKpJ2rY2ar
kCv/aEPoekIq//rwrzVv7FkIwrmFlgitWSDJroV9bVgUziNJJL/xC8aWhRbEJHi3pLEj1Fudzqd8
qkog9NrX6z1YCQl/wS7vxl/1c+L1NXrAsvllLOinzrYPoi3+VL71dv0TK2vUTGD6OZ8bKIog6thP
bdHC4nk4Xm955Rwws5dyoJ20bbQ80e6lz8ih9fXnLl2Oi+s8WtQ7+ww00evfWjngTO2gInDGXFwK
u5BsA1Rfz0eXjjhDHflJuS2Ss3ClgWPIhKyO2hIFXFlepnYQniLB5MBuAoijUkaTTkcwOhZg8Otq
q1t/840f3JnNNGdujTwfF9XFDW6IF+H0+YG6Gtl4LYP62wRDzGgYniciUU2cNa+aMAt89Slte5aH
pAk8GllVCrfBPC/6Y1pBEGXCc97eNXrMf6KWUn3SBPKPoSa8FlHmLDg5ecvl2S270gthULilLLOy
ls2Uaof6EJ9z8HYdWeFG0LnflzH5qXW3t9SNkg1mVrWbqAMaD77B0kevOovs9/XltTbVRiSxgb1C
BZtpQLKhNVqGQC1zZ+OavDYuRgyhHlGARysVe/AtbmC4MoMfJJPGdSEP1vFz2dTqcL0ba3vdOP0X
yQvqwLggzjNYpPV/IP6/v6llU3PH15SlLUXLY/vvZL91W16qK7/Y1NuRVu2KvB2xr5dsTyA6V6f8
6fpPXhl3U1pHQnJ9VCkOUDFB2N8anCfbhe4/Vs+Opltwur8D8MEG/osFeBfBpQN0vFYDOlAO3klD
u/UoyzbfL4T2IUxHAadBBm/cyxx2Qm6h2kMzawliRNncUbpYYWs31W4BCTh0KwLCQdKUViQmywfN
mLuPALZvwXxWFrmp5CFk07rBonQcDEHyBShzD++dzjppabPbFqAp4QENWwXIWQpjkbLtowKUR7Bl
lnrjurU2o+ZOmjNZKjHpmFz8lMdquhcy+CoAut8lndYbS33tK8YmcgqGMOpqYIjyH3b5VfZzJL2j
Lm+77JpiFq6XBhDGxoLJJ7j+/e7mm8rbzDVlLFoFcNLkoOHGesiA4BKi3rgFrYyIaYZSzYNK7HbR
gHHaLzYBeDCzggchukc9+xtRciUQmKYodTAshAAYBHuf8VUG831N9ev1QLCy7k0RC1vmKVwJEGOa
VD1TFhybSry2Bd9YLytXE9MFZfHAhi4WAtkl0n8VThC3SfKYU5KFIBt/F0sO8Gb229aAmFzvz9pQ
GbfqyqPSC/DwiEn7WKZ/HP8mzyusIOMUVD2BPnTXo2HxwgGCFlv5lbUFZG5ccIGES+oxrhhUEIci
GuVjOomdn2+kHteGxNizSa8mHH345WX72R1eA1h3Xh/rj19hjslzLeZgKhd3hNxm8WOYyygvUCoW
JMoaC8+AaeMrH69QxyS6VjoQadB1Y+ymUwgbQtrkQEX+vt6Fj8fGMVmuGVKmDWSBQX2e2zBIvvXW
1+sNr43NZbbfHX2VK+DQWFAdl0F37hBtoHsbivFnV7CdTrZqLms//zJm774SKAVdbkCngZceX5SW
e2KrjVXzF+jy38PbMY15fKcfm2zW/cXjD77jrOvKyJuHNAIoiUXCU/5OV723G3mFxzdyWt0xFW26
z9M22wm7oacgrTtwg9iys4CJ28+qhyI+XANfW6hygVIMFZGc2C3+ubywRQrv30kVQNjKpjwkKOPf
LYAKPSDyNceuwGNmaHKKvO1sX4iHaSRY8O/1yfp4Czom+3OwUqhQBAiC3YKzM7P13axhEbRMP9Nh
C+6/soxN6mfTEaothc0ySuerWqyfvhy+S/g2Xe/CynozqZ+uTWdeN0sRkwQA2Z6wFwCv48TOXywp
HqtObzneryw5E6EAI8h8AhdxiPWcHcphPlaO+H69D2tNG6u5b4TlDRLv2GJsdz19I8mv6w2vze/l
g++2iV3V47LYFh6r8GVIAWicqn3dsOGcZkq8lEPDnm/6kGkvVQU9c/ys62PmV05YBN1L13SvkNLe
66nZuOitLCRT2w47hMydn3T4RndIcv3gyeYr1NU24Hofg6GZY2oo+X4LQRbeIi04jahLurm7hzse
icaLLUqYC4eCbJFTkNSSvjr0S+0dYKUif0mU/e5KMYpjdbFmHhZWvKRdWd/xHqWJinRAR8OMEu6H
On2eFjZ+odnS70cQvR/qoaQRUC7TTvPWues93LwbQPwfkcdWn2w83L4mqYBUr5ho9Yd1fYJkEJRl
+3rUD+USgAts+yA4Dsprdoni/EBr6YRMwOCr/JYRuIru0l7XYD/a7cFZnO7eBs/jTie1kEBIQ7EB
v3Apv2aZIz4Vo6iOeY+Hus+LYF+maRFRXXdPqSTDJz+R7W1JOsdEqED5Dg/qEpdHt0/3c1ceUs8O
G4dtXIb+vl4+iOEmTEXPfOaSIAfbjCRnoWuhjIycenMOltE70tIhOzzPUDDyh+rRozp7siGWeAxg
rPysMuY/8KIeNk7EDzchd00IdiJrOUCBZYldNn8Dfu3Zr8BwGXLrSdZ0o8b+YdYN3zA2ekalPdtK
UjB4FT/0jg/ys+rFTo8z3fd2Obz6qSb7xSHLxjH5seEQPmlcOFOCU64NWheCP9y/6+Be/52SKvvk
U9mdWbbMX6jib3OgZNy2sE0MaVYGjxXKvw+wBPGeMziqnOapRj3+ouB5PQ59GCPwo4zLqg/FUStb
/DZmlt6pzNn5HgTdx9frrX941qB148aa932pWqppXDh/LMi0atC57B5zyX86yRbnc4WR67rGtRU0
d5IPDpJNfiBfOidtd4UnT40anm2bHZnt7ksFjUhFfwvbsm8JrkAOXd4x706K0Q8aO2kHsH0Er/dd
4z8NvLeQ8iqGDSbCytSYLKxuaGoXMW+J4Sk+1j8t+xzcOC9mQWepBuYtjTVB1BaQqBpMqKmFwE39
s+MVRJM13wgrKzvZdIeYKzLAS0OSuOc/ffdp7qYjkjO7JN+4B6wN0eXv7yaBE3vG8k1JzNn86mVq
P1fdawf/3OvL9+OoiEk2okSagwkH9hvoxFoy8AhZeRcsrD5WtkjvQTtB6gQGmX9y1Y2PBDaZR56V
ILIhaxNCzTc9ZU55G4LadYzoUSd8KhSnecxpAFIW3G+aDPI3ys++XO/s2lwZkWDKAFmrApLH7UiP
tdsdnMz77uDEoYF9U3IF42nEA5/TwnZZghtzbp+rwYEx4DJtCVt/mEFA40YYKGGCAdVqa4kb3kHq
AxgN63NTOgdnfp0sL4RE4q5gGytjZeGZ5SAK+/HEb8gSEzlGKOfuGvuHPf6+PhNrjV/OrHerurVd
y/NlTmKgtfaeBovNkrvJE/vbmr8E63fN88ptmOeAK8Js1M2dw0VQIt8yr1rbMma5Rzpt3kFpWsUi
lfyLt2DVIscoUxH5WVA8TGXnQrXDmvdFPesjvMGDXZ4vPWjgidh3GdE72+1uCw9mWYiWtg4s5Bli
B0gBkYGbdM9SdeMSMGNDhYJRV+OWYgNSn3c/dN8DWnPjLzd2OyRrlhRyMAQKdILunXQMHgbw8M6C
T3R3fRlcfud/bnwc7kn/vwwKKqD9C037eMyA0hmYGu4b4U0b96uVzWhKGWcJrQmqTDRuYQC4G4ZU
7wEKsw9pG/A4dVUFg5pcvfpzOfShhHrNxt5Z6ZVpYFHaac77kS1xXuldIvMQXnM37hsjeLFgrv0q
wTVjmcVOEnAs/TkG4PpwfT7+Its/mBDT86FP82ZmPQe2MJHzb9p3gYrs5eIWm/advYfnqf+2uF2Q
R6zhExZbUJZuZLupiDtnGsDqGxS8/Fgv2CFJvOU882wEFnRMHlKUEEjo2VCUqDyvjQKQV79kgz+V
xwJFu0eX6m4Hv00CBn41nyiUTfZZZrsPhRz9n4mbJG9uq5LPsA7s9lVl8ztdtGWYInN1cvRURQ1x
hh0eY0EaKjxii2gqmRe1uk5AgEVG8WuBNNdpUKJ+tvJOnRpIkoO+VxdQUaohrKpRHmj75hX123Tf
dN587r06+aodre5waZZRF4Bt1mSBuG8bQnY2D6wTQ7n6N8qBw4GXBTQiUTn9s/hNlkQBqbujXzfN
yYNp9QNvvOxTcnFLavLJ+Tl5hduFTpks56IQ7RzCxKNrwlHL6uX6XK6cpWadL4AwcgC/wCUWsLAK
wf3LI5mD/L/kGWR8uPx8/TMri90s+6mZKspgGhMTB1kurropLEq9QZlb64N5TCw17oEDGl8gqJvM
rxBtOcp5jMbpn9t+/aVX784h4TAPLGpokPU5XloFKnhRY0HM4bbWjQjqOJVlO+PUxkVhp7Co6p7b
TW2mj/EGiJ3GXYkTJ22KDurRqKPrvSo8+iTVsDzZgoqvHDXpH3nuu/sxEOVTMVteRESjH4mfVScA
ChdINiiPhRnSWPhllh0vAa5ybJ7Io6KN2nGauKdkbNmjr0GoUWIedtAKBW9OJpW1EaEvt4kPws1f
+dV3wz9ztnBV8AFi89B/QzkBkIyL+psHgwJZVB1QIbC8wKVwd31CVm41f19v775XQntDQQQdCMQU
+LQs6B+zRGZRLtsNRP7KB8ySoICqGCRv5zmWrTXs2ODbkVIJf8ugqLOFNFn7hnE1gzRPQ3z458ZB
9pnNS8SDk6e3WEgrM2IWCNParmulx+Qs7D6aYNeeskd72HPMjO7/kd1twcmsEdoNdOyU3+cwip5D
gL9CAjfAMit2bbGV+l0bpsvf3821B2unQs+jf3ZxSjB1bxWPZNwIGytxySwU2hmHrwUy7oCr9XEm
Lm53esfduo/cao5uWqumAX0pHT91LRve5X0N6XYet7yPktm7LXdgVghbEBTKQM40zpNvLh9DCzdI
6X657bcb15SsZKxuHLCoVRM8Alvphq1mXzmTt/GdXVMdtwfGdPYLCgd2zx+OczC8Opke7kuoBe7s
YOI3bef/1Ay7OUXGj+EGubDPJapArP26AJ52fZA+XkT/KRW2QEJ7jOOALqX4gYcIUJtlEvKqvBf1
lljI2jfMAxSoshaYfrwRdcpRv4KIJ1Hz+JLMTbCvGAE/6XpnPr5rO6ZE7jLSmjeQEo+zWp7TDji+
PMP9JrAQRBwawkPz5LfWD2uYtlKZl7X037PDMXVvO5tmkvu0jQkAij+WZoLCEe6v3iOfS5CMp6mu
vizC66LMh+QX5Gn20OPL96BTb51eK4NrquLWVcmrJcv8syWc75nfthENIH5JW+9Em+bP9YH9OIz9
p7Dp+UFOkGCa4qrJopqkkZ3+yu1lI8isdMEsATmo+8rlslHbsv2Jdx19gIxgc2DT5P+Dsv7WkbX2
GeOuAjZwC1U25FwKVeR7cJGVhSWim5bFCHFbSdi1oTKiTtlSy/JTRmPYKYWi7ffc78LA2eKBrzVv
5HYq2VcpqUv/3Gl6ymE5DLZ5FexAUtziO64Mk2mjMfi0YLzzvTOFqLgrX5xGRdp5GJPbwplv3Bwy
6O7p3GfBGUOFKkr12ATk2A/FxpGyEgNMCwxYproCrm7+uRZuG3k97Gz7NAGNBK4b1mkkbX6EjJCL
RyP/rSrnNpFfx7THsKyJorLWB+e8Wr4hfMJOvv5Eg+Gmq4rjX5bDu3vEnNBqcCfQ/3mwb4QbOnZ5
ssrmbcyyrZNgZWWZBhmV6goc8NSOC+SQd4A9z6duLtOIDGJLbHmlQOGYMtucuxJTr5C+0YBXR2Q+
1lCOkyGQMBaPMBnYK9cj1scvQmCW/n/AmpKOQrCLmFo2fKqlfvAX7/l602sbxNiCo5izJe06XK+b
GeAd5+BnP2CLEdUZ23ghrHzBBFc0LiQYIKQ5x0X9RqnYKTbdFfODhJzNTV0wkRXjrGsXyh1z7Htu
EY4dCr+Vgr9wDygSz4Aavf6ZlUkwERYUUCGW6oSfPYmXTsPcFGyN9PP1xlfWq4mqqKEIZvsD5NOW
4BOB7HRBgmMF4aLbWjc2XIJbSp2Ok3/u8y8SLrwLgLd5sBUt1ib4MmDvtrNNwJrMBQ5t4pLkM/fT
5dx6iXPfdy0BfRn+ptd78XHZ8T/F8iZxqWjS1j/zRt+5dvVv8a1mVlRN7VEKW2xM89pM2P/fGxhQ
kmmBlkQsSi8FxX/Jd0rDeEhny43H3l/VzncDlpVWy+yLfEuNsdEUJys43ZaTbtxAPn5wOqamA5KJ
2s6XGePkzofRu/cyN+L2Y9o/FEA32WLjuriyH0xth4xUC60DfGZKk2O90Meydt9ummlT28FP86Su
/XaOE+hxP0vQjU+1yuVnVyPOsnHyjh4KZ1+vf2zljP2P0gPxtWqrMTiLJvssGLxIR/8+aZbv3tiC
fixR9NN5BlnSfiPkrqxjftlH76YfpbHCmgIL5sWygt9oZs9f2VQ3/3QDAKAdsetPi+3JeWPXrE2T
sfcXuF0K1WQQ9uqsGmDt7k89sm/Xh26t7cvf3/VkLvyk1zNq2aPTXTxC6C+o929k+lb2oan4AKg8
E44rlljn1hsT+tcsxm/lLDfyZCt6hA439vnizaPqq26K0yqjyM2w/rFwKv2r6kn/yPw6vYf6bbBz
04zdB/mSniuBxWfnw3yfDom/S7NW7HnauKfrY7nWX+OM91UH+wnmIwGCqgA0lPdisXft4h6vN78S
pLlxzidtMpGauP6ZLd8EAPBMcfiAgzApyw127YcdYJ6JF5XjNNmWmsXZDkhYUv7o/4+z61pylOe2
T0QVIEDiFjAOncN0mBtqegIKCEQQ6enP8nc1v0+7XTW3PVPGFtLWDisMb5AFvnBBfvr98enkf7ea
qci48qkTB1ONiVR50LmpIyJIXTsXwua5J5xsCNcCuSfqXhz6YPhF1g8OgkpSiYPnXhIxPbdCJ69Y
mhZzEFc4+06Ee7V22VzGD7GILxQL537AySsuu9GbQkKK/dJ9dNHvAtYRvnffQCn76y306b0Sokz+
31dA3RjU9iko9krJJoEYy7MG+nBe5ZU38sca4tjwHt98/axPIwuedVJXxVXrTnGgHECA/a0rw7z0
4guXy5llOq2pzFzEA7xlykMPFeR12EHw5baHQY41wYUXceY9n5ZPdVA3lHZNeZD9W6W9RKv+uprp
v1RPWJrjU/8KumsDXbyeeMUeN9IeHvVv3F+DtBao0INivKTn++klhaechPYKDJOQwOBnz90hdaRN
ykmmegURyzRJLf9Jig+POTnWRMckJgtje4/uiWQp8KLJGFzSyTv3qk+OdFgysC6DkO1hiXGAgQQc
88pHGK8/hL2bf71Rzz3i5Ex7VpMWYMNiH1hnG/ZdYoP7ppo21vX+cTedHOvAXY8nD8ca+v4pkq5k
PUog4Ulf/4Azm/W0PKNqjjCfYM4e5MLvbWgXgPxbmXaNkf/4hJOzLAvCTOv1xb6AqhVsANOKMoj3
X+rqnwkVp3WZCILK5cDv7yfiP+qhO4Ru9S+XZkhPq7KhgsXViqJmX0Jv1e9+xGrIlH/ry+ev1/7c
Vz85yiBtUNmKCqGo7PwcqLrgZnWr7kIGdWZr/odI+CtQjKhYpYoRhhh74s3bPNi8jp4I1KC+/vZn
7oNT8LLyxCoUpBj2RXfdg0VKalA5sC9jd04D7WSduaQ9dG6PnpzjmRroV9UIeX6zVM9z6CD9Ip1+
RXHmXDhl517FyTk2ccvWAPDcA5v8cTNEhQBisvknxCQ20skZnmXUVAHagofaLcGPb/gw5miL/FrY
7F3L0L80Hj/zyk9rMq0XiAGMpjyE7b5tYVj3KscK8pcXwAP/SXn9vwlBCEDzyd0jOxaFrCsPb293
e2dzd4OabBtsr6akSHWypDglaZNcFemvMIFgdBKk/ZanaIZlIgF5K+mzPvMOUHp8ARR/214vTWIS
kz45GQgDya+v9+XnjTl8y+Od9tfGN1C8dUdTIFfkEHmVS9NjElq2ZQ4/h/FQuG6ItuMiPSDHQjkm
0dR2XUJXGV3YS+fewvHvfz2/WUfoYgisEnzxWP0ReffHIT9dLk2Uz9zNp15BbOrbCR3f8qBtu5uM
hSaMVfeLt+ahLW4Az75EvTtzKE5rMKfsjVXdWB6msHx0tbOZ1fTw9Us6EzxOy68iQn4hJRWHoneG
vHajKi21TagubT54Dd0QNqdyha/Z1887E0JOxfci0TPL4YF1mBoIrvXvfoUUvLxItDi3UicH3A7x
BN85bLmVsU0EYltl6W8PrudpWwfQfZc0pz1UHFs32nYNGsYV0z/mgPyqO/gk6KJ7+/pn/gfI/OSE
nuqOFZwX8EmY48MsSNoXvwhs8RgsWdrQzRwYtymvTtb51+AFcxoO4jC69baavGStvVsl3U3RRLc2
HDfthDpXuDks1e8honEtTfOgY/Dw3nByXqjwL1SNZxbuVMmMSqfuVeiJQ1cvv722y5xAfHy9Fmde
+alw2RpPuq38YwXXuwc7Tw+u6H8Deb/7t48/OeUGvexYdHjlNqYbKd497h+AGL9wuZ5bl+OP+iuG
1H6rDB/hjdAqClZJcRiJc+GjPwfzhjQ8PvOvzzbj6vpex3D2OjhUVN+h9nzNlE2lFklB1Hc9PIMs
l4DGlYLot3ECexVBrPLrZTsTHE8lyxa3YvDOkOowkInlTqh4WlSOf8d7TgDDL8iFX3luAU9yhnYp
XBb5fXlo7HQPBv1h5PV8IaP9r1P7ySk71aKEu2TXh2upD3J02ZPTtTGgoxHPwYkM6WYUR1GZwonG
Vyna9sGxy/Bigrm7KZfRf+4J925RW9EtTCy7vDFxky8Ktok00qDW1X1415SDc9XWw96PrQjT0QbL
OxxSybuqoupaCzecD4J71W5py+5mcYvG30p/8LyECRGC3BhZ/9Ajfg9JwPqVZyuIb9+pKD2I4cRj
c1/KnuGhz0DVDsGBynJS27YK/bTgCFcKBxGoZ3CSZCj73VJy51VY0WzXRekdgFfOhpEAmNFVINAs
sr6eZ04PUV9Ur2UAALD1ABY1gYDriRqbPJS+m65RNV3b2ovvytBZN+FSlLmKHHczrGbctQuRD5Ez
ursWg7sU1qs8q7rVTUu6XurwHM/OZ2/tJEibqDtKkCAh9hBzFacpehnCvTRy/JwJBqx9/L/HqvNo
3Ljj0BygmKM/tBfK2xDyvb81a9mrljDe4mFEUihsszvLGeTz1NJmAv3fXHp997hMdZX3jKx76vBL
grYeOaMpTk/NhSi8uxR2Kzkg3Ynf435eHt1pEo8VXDjXFChW/ZN6UdklfhvIIYXdB8O+a8YulYFr
bO7Urid2sF1svzUgRcJ9AsTNjMx8fahKEq7QcEGPtC99tQe4x1yzmXl9ogMRWqRdtH8SXR85iaZU
/9S+GjZzRasoWUG63s3NWGy59NcPPRh9p2uGbKb3RJ0HseF9OsRrk5G24FMGHODcp6NPXgZi5EbD
rO3bRMox48HY5n541NjqIz+taz5s+6EZU8p8cHcqQpN4ll2+dj77RVvrbpAg1tkSOtOYEFqI6x4a
FVcxOsL5UE1ln3ZLR1JjJ38PXsv4vBqtt6ouZbLauktZAVsaAWuCnx03+rrELv0+ltDPtmTqHqBL
XQFbHZUQk6VzmdBYe1tAqnwQvo23WeORpZ2UdlMbPXkphff4BrOgaIXTeV/c+aouZEqKqAR/2Jb2
pmOtuYdjMeJkO0zx72D0fOCanD9N68DrrMcjuoAhgR5scOtycGFwnMZkaVdMo1lEo9eCSfITSIh5
TAu/mu/Z6o+/GxRuBwsriH1HWrBF+ByPAPvwbgsgCd+DvslvlSmhW+o2o01VGJoynZZFPxSUqdR3
+uhRzJiJKFKb70HY1HnhlfRthqJ/lVFXqoy2td5JCEV+xIzTIZHwG+wS8AMIybxjHqKG0N24kfFT
3AW6TZzJ6Ac/qmFOO8AfOZoU7M9gNdfjj4sRW88dYb67FKv9Bia9/dbU2BYdWao9tmkPsJ3XkDbR
g7dCyK1dHoZa6nuYyPFfQkXu3m3iCQVK0UypM/Dey4JBcLQAsanfxCKntFygiAjJMC+686pi3iMP
7Q/MUdVtODVDlHBbY8dQ2HZfl1pguk8g2GwSPbkcTY2hsT/6fmy2PJZxm3hR7yHNW3qJaD6J56Vs
VcYE9JsTxrGmCe6lDqdtAp4q9qsgqaNuuiliHvIEIt0B30ApQZNNMfNp2czg6gJyzwIQBHpFd6iI
7fOqqvnDzCuCaTl0v7vJnWqMvrFsSdyEJVDyDUnASK9MusDfCf/mjkUuClpsSgvBEb6G8lnHDFan
cOC9l0Da9+jA1Z3IFzjw/hgMPSanarB/wCNxReIx6uahioIDMEbhBv3gApI3a7lXRVl/F+U07mTt
vcu+ru+GUY875VThw9I4wX1XFvyuWxx3R7qZbGbIlu4h9NrkHOcqqwc5Z4Ei4W4EXHYbmN6/E5q7
e+WIMfX1wLfQ0ljADq+jW1ijbMfJgT5zoevwVrhj94upespmLyyeTOAuV/3kFxsfHL8tvif4FSAf
52GvxY32QQxYa9akgeUZGsEZI90htkFz8JrBGZPAxsO2gEfVVRHRmqe8n8c4IyOoOm5szWZ0vafW
QLqvKjCFYIJOOdN6yoplCGhqIOcMcspgnI0rJwujz/52FsL+buAZsSt98wdEGbIpQfWedkUr2o3D
fLJv52DaTbSGbJ031uyBA+V8qz0n+IOxjdo6K5/3bee3Nl16OlxPsIf9HdNwemELtF8DLiEzTM26
pWErNyhF2iyuFgV7E9hA1+7k3dSGoL5aIJ1nwPsrkyGI/Lu6UCZ30JrYhUBoPJJgcZ+DkMD5WGrY
6Axm0G9O0cCwsbBObqZq3bglDyhoKHGYRS4TCceFmjBybHUTH67RGg6KUFMoYVrdUS3zecLoMVkQ
/t89Ubnf4nlWN1z4fDuzsQALXNWQSkKuMoFEfWsWTJNhL9UntmidjNmlzIfSNRuQANWtceo2bXsa
bPCGxZth0gUXhlhIhdj2eg3LCHh3OUfpwDqRLdaPstUYyPUPvbixxEXscQuPPIw+/G8ixdutE3Fo
Fxi67p1Bycx6wFcuJWl+4JmgphuQcm5qRNTvMXfUAwAfFNtmmRcYHLfyOaj6SCURb/oUJtjOgcFK
7KmRXruHNkqZ68JVeRiVNAXrMn4px0A/tggbDw6s12Db3cc5jWbnZoH4yZXoJyeZOZdAflA6vI4c
KMh0FlamXkD7nwv1nQMSCvaKoZTOAyvL12mqZDKHbrCZy1ne9BFAbZ6iDWBho9zN7jp+i6tJY+7P
o0PtNO3vghhx6weNeEcTXx2ccfJxjZbedkEFtofqAYGVCVzCA4xZd33MgF9undne8EnqLXPc8Dtp
5TDkjlnmNgmNW9wMzNrvqKvNlk3SaaDVVtDfUtBuJ8gap7ry5O2s6g7OoyZqHrx5iG+7ZgVpDxYt
Ly7jnrPrqoE9zrOZr6qVht9tMK4vk1YIoWJuU82j+MUXAVRkhMunKRMtlYfSr+QbPQprFCGfch/S
+psYJiIbBcG2jes44d46hG8L7kD41JkDN48jtWYT83/BcrxNO11iDsfi9hCtvfOz6HDVTXRZYbnQ
Czg8RlbntBQGJgAD2ppOg9kENwj5Bua2MAD0n1anIXldzsNBNbBrLiGc9RpUhB20q4c97OZktoAz
mYfU77Zg/nop83Wby0auG5C0+7t1xlqyyXZp3TXNDYhKs815H6p7EfomY4jRh2Xg5Mryrt3g8oMg
HsagSA/acbErdHJGk8S88K4XXFSbSQDFhbeL+UwB9dGrBqp6NUQ5o+UOo39ERxJN6TEleZxLNmSF
jQEinjvQjlkfNfcBA9+1JhCkUVzJP41TgHLr8e7KLwkWpYvMDTgvBBMzzysSxrS4hddrDBJRNPX+
Ty36dcukmbdRD5ushbfRXeD2FkvH+l03dHQPI7YKAaYcd0DmsSrr6Oj9sqXq7yC2j9PpT0G8cfql
xnUObZw2HI5xIVTVpkc3z009t4KnoRvRHCmHfKQj1xX4c10T5CiS+2zxRbPxjzKBa4G7R89Qq06a
kM9XZhEQxRmZGaZsCCfzNgaqhm8PwhdPVNgQ+JYjzwzDDiF2nQZcm5AnW38VFub2GoheQC8NlImm
QOJu7ZmcN1UlxC2gFcpsWOHpLZKsTieyiVqRDM4yxVcmgOSCRQOoKvxs4G2YVr1iu8rUZZP66Bbo
DPNTMueFQHstN7BTB5WssbzM1kijElNUbck8Qg2sjeIfAvLAv9DfbTKqHCfTPrEPmE0AYXVs/DWr
awYohyz+XYNuyg0JSsgsUjm++sPg4f1561LB01q5twLbJkhdxP23Wk7syXNhq1n7VfdcSgxwsQqg
X6iFigwZZXuPL02vLKaxdYZUmb64vrM2G1OP4m0VR8/dKHT0JlZm2C+0W+9YtZrfgXUhBaw84/0e
7BjdLsXYHH+/da49IpGkdzLw2iTo+xA3Kfz4EknXZhsuLj+0o0M2BHqP2xjuwVc0Bi+TIyBmg1b8
gGx40EkMU+LEV6K5iyLA0lPpTciM+mCa4WbMV/Lb6EFdV0I9x6QMsqb0vDvYoJU4D8yE2PA2+Fby
yVcQ0B9H5ICVDTIXONS7mREHohIoJmA6DmFms1C5ER0Lvg2dh2aePYAmgSJ1cOI3R5fQIjOtXB/K
2dC3qo3m1PUo2QIxBvZkU4tH2g7NlRvz+T1E1dSgwamhxhyIGfX8CqCfmJf1F3KjeUxc1APfAzXV
7zMcPKIEynj6zqkIuXYHb3nU/QRT0NDzH6dAuAeuQ9lmKioWfCOO7DkQUZT2TDkwkm7lLRkZXlM3
70jItxQWcFAddthtHKt+69igALah78ijHGiZYXw2PLbAB93QalxfsRmCTYlzkhNY4O1W2y4HFFpR
hqy6Tpnp+hxAgHnTo2a7tnNfZMG80JdptMt9xZR7j5ncCJu5CTYgaF9kTq2aFNWmf3DQgrhtfF1l
GropaYeCIo2bI0UQlgy5Xl0CDViw5nYlQv23bqrKW6VX/ahKEMr9OQAiLC7tBuEX5g01pgcrBnQv
0AsD2Y7K4kpFNn7rOlUe4jCKM+QX7SEOZPdAqnHaNmNUHGTcBBkQznBMadt1zyFg/U650z/Bo9WX
R3C73g0rCuPeePM2DjvvgwJ26KZu7A80ZX3TPYNSOl0R3x/vkA9FcQKxEOslwdIPKVzS27yKSJuO
S+ewxHUo8tuZqwh0fGPHLVRA9V0tK+/aMcxt0ePW3h2bjhkjzg+QYDzIIc7a/xxqUn7YoUY9YO3S
vBgmSjilSpBmCJ+p3WBT8OvZ7Zo7MYOCCOZBgdzTQ9tzU4yCTSjtjxWuN7Z8C3stvhXxOC+ZOwPe
W7fozXQesR+yNM0L2kUGORuzSOdqT3QSGVjNnU2HwuyXhmfqY6DrSm57qtcWqU1DXrD/1peZhg2c
4uNuLlIgHo4YdWaLtHVg+N2N0FuGG0m3n+MQIjH4jVtnxn/07TDJZBzXBkhOuuzbGjZwCVRxnOt+
MUu2MHhXxGVhXrWp/cSnbYfEJHC7w1JDmTLF9dT8GKtjswshPRVRYa58GoUbmKx0fTJEoGxWwerd
A0RLUnvsvcM12MFcW4x3sxQdVK1IDeemrl1/FI2VN3SQwc4VLLhzPY/96BE9MZqz9raaxsFA6Gpq
8hgyjVHSLSvyC6Yd1LDaIyNGL6X0kPaBj5EqWCF+gAA/N/kE1bU9+ha4l32xYt5Na7yj1Mbz+j2q
2Lwko9eNGEj1q0qhfsncxIVULhy/o+Z2RlmRTiur9mPZwtkjMuowEe5ux0bqnVHB8gMTRJagYNM+
YHewIw7AiM7ZWOmdBbX8J5kJBTy5MfSq7LxqE86qzGYIAuWd9eItQRDIQeRZ3ooZaRDiZNXDSqj1
r6sBG0t4mPskEECIdm65RrgiZd/fIW1tUg5MfQb1fawrp+q+jqCSgaKEO35K+oL84NilKfLaJh2O
SCEZ0HZfOZitJrBe4ddVUY07T4lqV7m+fSRLOx8gXg5FwBWSRekUQKjGbaI3kDGbLdW9zAm8JzIa
+wReyQC9pK6j+z3EkyATPCgVPPmy9bCbR5HXRdndQ+pNbF1RiRcZ6gDEcCV3TVnalziAcqGmiNLN
ghYUEEDo007TcjDuXAHVEgYCnlJCXJfGZzmK7jbTcgihpDGYPzH1wbMbeSFyZQuQr7wedQZwrwo9
ghGylAZiZTdBL9yH2YzkVlhExZRXS/segmp79LkjCdJcrtNOjDBnqeyYaeHHG4vCfY+GLBpKgCQB
GNarTLCjOAjqqdzGcfNhLZuaRAtJn9siJFDLmoJvVNIaTYEQMbRvIIWoAdevA7v+Dop6dFLX6O5a
M6fcIb3y89g6aofTPWdmhtYlSOv2lSsRPdWQX0aOJAnNgGJxMwZ+/pUYZn4rexqlANDQp7Bdmj36
U+w1WsL2NlIlGqi2Ew+RR5vvTjl5ryuGsLtZj3j82LLMdIETJui+rbmtjxkwd/mGYKrUompeyhfa
aXswjtTfuPL1czcF5mOl/ryn46x2q+CYvcsgvLIr9R7Dag0zQHK7fd0ueudKc+yHN941CcPgFtxj
npHB8juvbCHaoWcErbitbhlcSnjWwGX7O450cbtg4pHpyK0bwB47FOQxVVearBTnp4KOXsnNRsV2
3lGUPflokDVWYfM7MlUBImcH+HQ9k22gaJBVvmjfYStc5U7X9H9UiHu37eBzpSYpULYze5AwZ74j
sgP1xAr74cTcPlQdZVduxJYddwskY+sSoHsSxu6Q4Ly4j3Ft2R2pMKLsvIWC0BV3HC7hDn0Ra6x3
C12iR+g4hKmedGDg8DLUPNHz2rgpl7Z4alBc/RG81o8O5l5QZYqgA6MC80KhkL9Dk9JPJ43qTqED
lxfj0G91C0GPxI2D8BBAm9pDBWqKq6BqoH+JShXqBuPa3kSlJ7cUqvg7P1RYuJnFT/WsTaZLnHVg
GlH7VXVRo9c7RJtIhu63dQw6D5ERba6UasLuiafqO7cx3pWGfsjBdcmUotZz9hyvJSeeiXdm7vgh
rEIUrN6Cdwwae72PxDzewAYiQs4zl2OCMA7FusbFHWRatvE4sp2uZXo/TpAUniLivjeLKdJQtBPM
20v9q22oa5JhVcE31kZsU6OVkw39UN/Xy1reow3lqm3lAjLh94MDDE5UQH2pNV4C8Q1bQwx0WjM3
lF42cUlfC9uYG2+WzlZMw+Ck1VwGiVdiwuLD8265hlRH5Cfog1QboNrcrduKcQu7AVy+rcOW1MzC
bHAS18SH09x3Esn6dZqRFs+tX34vNLfPYopL9OIcc2OtdwzvJVzhobF0A3UN+4TbjaPWp9V+QjPm
mqJE7hLVYFaEtuJcIzGr/d0ArvB+mso573w0voGxK/KQeagBMXD6cMfqaBc3yKSotbhyJhU/FtTw
JygxlixhwDg/1UsH2QLSmXY7xICn2CIa2xSeds37HNAa0ks4183Q6mvmAUpZow9xDx4of3YGX94Z
J4j3IXVEDqoqXERFiMZ3rWq8krp+WBWMoNue8duqMt7WxAAJd2jjvtTKuinTsLDTzopX7sDvFGZT
o/rtO0ilUfmyHbo1/XVfI7+ilpNvMlyXB/SpbVL7aOGshSpuUMsJGN6Pa151gd12qvA/FCvWrbUd
2q4LM/u574oMFZd8lGNbXpcO0lLSOpjiqdl5kZM/3wvh1PmM9823hOmoymO4Z2bg6DRIWQ0KvZsQ
Bi4H2Xki2iDBpR+sKaDeHA42etcuMED3gcYCp7VfFy/eVLdXtAnUG3owS3lsQZpwW+ECjKDINYRv
4UIig4M8xkHqKTa+eYWKngUJgXMe5kp+oOcY/sDrK7/BsIpDxBR6uXcYD9qj6krwTXpBgHGA4eTF
DaAUbtoOwN+auC/FCtFBZaIkipDpAR3Eml0vR36lJne94ap2cmKUv18KX/+BXkR0VaugEpkvin7f
r2QoE5xjsovVEj03LJyfmhnYFmwl53W0rv7W9y1VSRBF5IHBsGMXLTO8lN1RgyW1shU5a++jusEM
ttqUphP3sZnse9D4aqfE5P0Jy3hKQ+iGXIB6nJswn4z5Rki5RTWt5cFl4R1ZQLkdirhJcHJpMhN4
An89yD43Rj/1O0SPxR3m2kEbaSL2MCOdxIzZr+66pp4xivKGvNKs2hQQtUm8puOZlI2DpJCb3YJ7
MIlCHV/AIpxBBAUniCf0DNCdFBz4sgCPWD1IsBVOAXkxL5g2lQ+Zz8Xo+sL6HueZn41Rj+v+F3xg
cfrCm4SsDoT0fpCua0kzbiN2h64OWkgMEPdsREPTTZqCNs8VYHWPXy/5mSef+kn4HgR9SjtKdNwW
XH5R50EjkC7IcjC5eMKAPbou6qV4mLCjyoT3TF/gOp2boZ6Kl9rWRdnP/OpQhmRres0TD6MjzPFy
Pb3WNdmW0sH81IUqMgaEgf7lRfPr1z/63NT6BK3Rs0qXRTjLQzD440M/0ndw1MheNSS48ELPPeEE
hD2F3jjD/oMfHE3kjvgS2QcierlxC1k0FzATZ/AYp5KkQyVm4qBnCqY0JL8jCrkoDBrXb18v0rlP
P4FvAgYRLqGImoNdeZl6Uxs9upB7vUAWOrPvTjU7LfVdn1O0Y/1+vVli+kdR53kS6ne4xjme9W3u
AZ2YnKHcfv1zzryR/6fkufaLR4GkQM/fh7YqGfyU1ZOb+GLsLoSvc484OcUlxPxgGohTDJRwDQyk
8wdmM99JXF1AH/+nOPdJmDj1aFujACV8ycuDIWX0m2H2et3FDFMZ2YGlsBZAGYCbLdAMQyyMXRqn
AroWG0fUa17DFVJAXEtgxEHWxT7GvB/3IzGXYGfnfv3JoYIEPC2dVgN5jTgy9XUSNO+8/vi3t3dy
ntDZqCrcCdUB3TidiAhmJjZY/RsVx5dsJj///n54/PtfMXjw4kEg3x6vA/uIGnqBxJRz4S75/Cj5
p+gwOusCHe12vK6Xp8YcrePIP205/xT65Y9jMTkLvrTvHeLyeoRGGL3/esmPu/b/bzY/9P93PdBA
rZlAG+CaiMd1/dULeJL1P4VbbP7t80/iC2ozpZXTj9fH0C/pXYSLHb04qJxfMv/+T8vws59wkrYU
HiyTQ6cZrytlUgxj7lvS/2zcZTccE6kK2beE1fMRkzevaJJOkPRyk7limUVNOxmWoM7dTuGUep6P
VnvwAHzaxq9ptmJ+8/Uq/Cda+Ml3PE15aKk7Brn56dpXfH4bW8yBV9VUR9BAuMEkFB2tOVAbwXST
m3Zxf8CXUWaFjIIhIxUEeabKrM9FHAPu0vAQkAbbVC9+2AzzJqZoWydzFMTboGfx89df+QwY3D+F
6jWBJpoAb3/t+0P8XgQlumFo5z5bfB3c4sqFIhdjTvx96AqM9YdumtJgnr0/Xz//zMY8zcy4KBpF
GTamj9n8z4o1dOcAwZPRyvDbgBeX8KKfZ4D+qb+0ssDolRYb1CzTR1HNj5XWAH+Uy/sE/opH6+rC
IT73oJPghjFvWYoCHkSQeePJgIWtKZiGtVM+hHP1anh0wYiAfX6kTxOGaXAKY0O9Xs/RtMdk5yej
QKdJG4nUk8E+BPs4h+PghZjtHU/yZ1v75ISXvT93AcatV8bYnZY+xiMGUh5RNuBSgmjyLRrU22rZ
V+Wf0h8uxNqzTz059MvQKaC1F34FBDw6rtHexczAWwug5ZBrupDXNZC8BMypp3csCC9Ey/9s3j75
sadQRde2CqBAxa9mWkNQytPcK3YAInpu1nCnBdgzbLMJoyqRKbF2AJVUUfBext70q+wltEtBzhTj
TrjOdGgAB30nSzkOm3aMplsm5ktakp8enoicgtltRIF/8Y28Wmqzr4bgWYQOFDGj6L5Bj/dCrvXp
hsZDjvvvr6t07GKI76sSgl5+k3T1DbF13ombFuVzzH5/HQU+va7xjOOz/3qGqI0TYQ5FoGi+3i7d
0aWl+vCI/y9HBR9/XL+/Ph6eQlMH0MtyRR1a3Uf+FPsYaxcE0mfrkEm3Ui9dUYevopoIu3AXfJoT
45knGchI+YqG7/9xdh7NkTJZFP1FROATtkD5klfL9IaQ2uC959fPqV7pY1SqCG0mYnomRAGZSeZ7
957bRwcKskeAyQkyIW9uB1eL7tQs+hHbku+AS7mEXzk3Fk7blQ/3GKdmHnCYBwHMoCwQdeTlA5of
AGGXCNrn7mixsg2impWstWOUE4MWEydcji8MfiSIk9SS5W0l4qpv8ukgGXn1rhpTe+F4cbqF/5uN
PMrl5kXIclyTZ0w9Ot6DDNsHY3Ph83du4C1WtXhGMJLQZDqYo73tx3an+eD8FO3CufjcS1ksXz57
d31owWs1+Ux7c0P/3lWsl6D5Hrhmud8I5rpkl2WKvSqs2ypEF0B7QdGVS8vv6Ql/8uT/b3MwKnXc
q1HOkx9vgiS8jrAfSWV5Q1lsXajSY9ChARgpMPscQ9xOql7rrr3w8M4sPMutAfT0Wm1EMh/8ug9v
E70td42aG+vWiAiqJb192+Ro6b9egT6vVpnacoOgd2JW4pPAjtaztrGCod21MbAyKc2Qiyq5ddWm
TePJE+z42pY0T6ZRTQG0p1If4ZwIiPa45Dn+fFPGj1ksHqqFcBbTMUwog6CZLjokmey/FLqJkT3P
B8c2S39jVmq96rJE9QgGMi688tOq/tkbXywj/uSjJUegcxjtG2vUnHh80mTb6eNh3zfvQf4tmwt3
uFhMAqlo+y5HVl73InWmSDFcjWaBY9rVoYqyu6/f6pn5t9wjFYNi2VoL2Emr7nr5N5ozR4uR7H6L
lcBdLJYPE1SiVkcljB8Ta5DEc8IypyEiyKW/X9/BmbVvmfISGj5axrCz9lEw3dgCpmV3KRLtzKte
bnJaSpC56MRwSFJ1fjX7Iroj4QEbnFVbL7PU5G+0k/q9qc5ogr++mzPvY1koaiRSjItYtfa1jLJj
erKbv2UzOUiiLlzgzJqxLAwpPiIFQLkw5wa9cXV1WNeNUru+Fq1jSSSub/vj+ut7Off4Tvf44YNr
VFXLaQrQaWY/J/N4Y9LNnHENCsDbVTC6GQr6r6/0L6H6k0m5LBXJLE1IIxnG0FOJAOvG0Y3iaXQ5
HmVrC+HFRscgisOJQ0afIwozZ51OfYVgbujjbqtKSvoyoglFijAgNZHnbjWluo2mwsyP9RDZq7SX
+k2PesBltx2vwjzsnr/+9WdG8DJNpil0Wm49Ixho+EPVlI9+Gn4rZd3UlvEwA5QES4wAljKaa05G
BEAfKTs5zsWF8fTPb/vZoz99GT+8ZYQeQogkmw6UOIxXVBmsII1k3iXZgJCj5PQeo7m/MfS4IUiq
9L1gFjdzDzVVjPPIXMIrapuRsom70XDNjgR1isnVyuiNxFO6KLjRkMO/9ZnP/wAhYGVEeGt8S41+
Fqal72aTbnRsnPIRiiInW/KkbayxS8c9ghDOd0iokNzszRxni1TgyJ+qxFoFTd3c0SglSSUqy70p
hcLRsKIg8sHT2FAF3vD/sH9oUniC6bXmto5C9EiG0eYrPSQoIMw4BTnESYWOinx4ZrOPCJZIkTSb
fvmmMvzMfXn8XQoF+WToS4g+NLlbDXliujJGlktewjPT7N/3+sMLyADmhzNunQO6jr1cTMW2bZG8
4jG4Vk0NaeIsXSEiu8SBOrMhXGb15GREqxOmo4PRDFhOTprRHFvKpfXp3GRYbAhPjjY/k4r6oKO4
A2ynR9OxCrPk4VtzbRnQo2sMMhEO5l5JguvcTp9D3MMXpsKZn66eXtCHF4H6tk76MFAPklW164ZY
VZCeU3Rhs3cmXEBTF0dAWYQKqgeLJGT/2NsZmibyYJvELVm1IqwjDSKxeKh2XRcfZtOeqAbIm6Fl
iMY01fJhjV7ImyYZw4K1BQa6mmz9OpCSTTIPNyiBHBNV/fee8mLlj4xSscxpEHspR0E9mfgjqvTC
juXM+FuG92B7iJDTadOhRdcYKb3bmDSdv4kC/ffwP7zD1tdj4hewoqLCiq7gVQ9uTMT6Js8MNA5G
Xlz4Yp27i8XuLvQRNec+6FcxPrScCv3nQHr9+uGf2UL8Kw9/uAUpR8UHkZUv/Fxjx3gPA82jc+52
RvTNH7/Y1KEZ7yxplJlElYX0MX2KfWkz9cmFxs+5ebRYAtrWrEthcExutHpdoQkc0+j318/mzGNf
BrDIGQExZWNOh8G/7dJrW3+J8pev//SZw/8ydCWF8kNIB7G2hS579K5XJSJlQ9tqHARjzV5NJ1ve
JZjduftYrAVJ3xt6nnHgR4/mmG2OlQMXxvjn61vBi/r5IedfS+7DGGIJngzFqvsDmqSau4jmzTjL
+eSRcyT9OblxHxAmNSYuAjXI0VSecgJnpd6lfVL+tPU5PGjRbh5ndZMZ6c85s9WrRkgacmgVAa6P
fv4AKk/FQJLKYsS4aUTKKtLKdnRMDAOlE1RacW0W0ngsfDnYDGppvdpyp3qGkiSPiRkFa9NugnVE
Psw6HpJgZWGMRc1fYS5BHo9LkqM/v8XwMxcV3/joS1J5Kpm9zmnbPmmwM3K3tnw9Q0k8zH+r3I6O
Yx3J1z4Gd1e3EDlPnZweO10v17AVLYcKb7LlJFlsEi1QXutCQzyMBQkrjBRvzTYmV2iqfykZ1nhQ
2+pGU+cGI5X6O5n1wkmVBjbZXCS7Lpd+dkIf7/pCjGuNgfNAuvCz31fI5qUk/1ugRXWRBBYrjeri
jVZE/PdsmrODPxUEEnQ8xCZgDz2Fk/SmpXQ5O5FM+AwKRIq2jYPF9OWVKsIJoXyZrbpWttwUAOJD
l6o/iXexd5MqmisdD8NWlswMjX2X72r8+G46tezcInlyp9mcXKXMfodGivxXIZMr6AXeq2BOVo3W
YjeR5wndHE0SogvUfJ9WogARmzeQIe2+mRAbzpN9E05FqpIAjjyrbGJ7ncWa5mC5yPFkDDrtkvRN
J6DL04xGx/M6pLrqGqe0grTU621YVNMz5l+YLr1m7LDsAQYqyeGV2gFKNi7ebD3LLNA61ChE3ezO
bhKpjfAQVv5Nn47KeqjJzJvLNLvGEv3SimHaIaTLn7AnKutiSJp7vNHDpqzEUDocBsb3BMFgg0fN
0hxL17sVe7wEL206/4yl4a+W4ngyTp4vXg35SuRhaStTsJeNrMli21mPqx6j8ZpY0sypLKNB5SyN
4jaouvhaLvsSu4BBmqJBoi1PIjTeS70ZWbATPzuUktG/ZhEhhUUs2DwWjbIt4voFBiB5VmXh3+qD
ouabWQuHm0lC8h6Upwc+toySPm2OA0G2awk5pWvJfkOTLLF+9BEy797nuO8Y8VQn18Mct7ehlaWv
Q2ANu8QYMHbWndrgKR+RiReRRd+ieTON6hXBVQ7eo/DdvCVTyx8I1YTdpWxSeguWK/nE9xVqE7Lb
6HQ2JziYlceW8ZM74TiK+ygCHuri4EgHT5n7+7gy6rVJN9DrmKBeKR7KTpE2du1DhpyKLL2zAnKh
5bQo+bpEj1kpt4PT4jVIVrnNx40hGyMnJFgZy7m4TYrheVbN2fSssAlu5qw0vJ7QR17mbAIgJKVM
M466XYVe0+hZiFc46DL36/Xy3Gq5OAK1lPh0jOMW1OpOdYqgAQSrwsk2LtGBzm3xTxf+sBzPYd71
eVxTC5JMxYtH6yWWJhvFXLRXMVcBKdkm8iWtypkKwVIj1ddzJ6tGb+2DZHCL/id6bS+3H/qq4d1e
6pmce2SLLcSgC8zISNwOFqb3JCfy21KRqubq5nuvZLGHmOD2dHokGdiOwDXlxmDf0L7tb2JDGb+3
TVnmSmXjZFbBPMQHLHziV+sHM7aydmq/t8mSF6eJSFasagRIcKj0RF35ma6v20hElGy0715isYvo
crPE0ikMNE/CqQTxsf07suFv3sDiEGAbhTWmmaHvU0p/of8ahZ1T6s/fer/yckaUVTqoVuLvddGY
SG154eS6hr7bwz/4+/U1zkyEZaKUlgcntTi1E9WYh4MJum7fTMnoTPgPnSYDc2N2hXyhA3dmQiyj
pWy7lfUuMjFpo2vLlXGkpN78IsTv8Xs3s1ij2B20vtRQpgHkL9Z471Nso0H8UKTZvM/KIdniDpu2
X1/sc5KNCa/5vwuWpTaKkbI12it0AlwhSeq1ESSap01Z4s2xeKs6vT4atdF6xKX6bgMo1skqXf2n
Ot0UvupvE73CDm6O8oXx+HmrHCX/Ys1pTC1MsbFFBzCy/gagispWCd+UZOUM/UiJbCdOh+iHPdfY
4rSm3zCgbK+v6+H+6+dyZh1fRmRNoz3rtd2dQhre7PZBbSzAJCrlL7YAaXCXN/qFA/jnF1Lt0yHl
wwdDDVI9q0c+1KpvYf3pcoqijfw2DaXXzgFx1MaPrG38C1f7fOyq9mKpKvg8+aOGcb2SZEzwBp9w
yQ5QfYdKtfr6yemfHkhUe7FUUUFEZ0BSMAZQxeuadGeN0YWX8vl5WV3GZGnZGId+wbPCvXw/SeqV
LqFNEflzrIQXupCfryTqMheLx10EliFYrfDl79WifPCLUXGZ74BU5AFR/PcWXXXJUI/HLB7mUfP3
aqsd1UDZao2FIXv+DmyPeb0oW3A2iSKzBgJvz+EqUOs7s/5ep0i11f8OWerpTWX3ir23ZtqJKcZm
2XRN+TqILxTQzg2hxfTX7aAcK4s1qSz1lT1Fv0WTKxdmwJkxtCSbR32uVNXpuUQaoZ6jv8eG+haE
03VLKO6F9evMLFsSzbPm1OUoNbHvK45caRmRkt5mz41cXlARfF7BUJdcc+pEAIfqyNpb4fxYDUnp
FUN53YXROgj666An0nxC0pmoya+vJ/XnonhTXXLOOyRtSjNzxRFn5hp38TpLo00RGC/YLhtanf1j
k3ZXpMXdIFDZpcl4G/r+pQS0cw/09O8fFkmzgyZU4bzel61pOHlY2us01jgrKOOld3Zm4i8h6HaL
GDHIm+KgKPlRG637bLZ+SrW0Ao7yM1MgCXz9JM+Nv8W8bDTAVWmf8mFpKPgOY/soEoNmWHXgoKVd
uMi5m1nMUEsSkzwVdnmw25OnUZ/q3xRjhVcqWvREAm1/RZpk+PL1HSnyP7bx/3eW1GVoVVzJQsm6
ISArfEzxsNtFPm1KXEKYapFadLuiz/rnrOsy2ymUGpuRSPz8RZuG9hZ7VX8V5Ep74BXH9wXxHJsi
a6cdezn5ae4M+W/EO3gs7TJ9KiBrAeKhUANuECjnE1DJySKFTU7ucstuXEL4kutC6FnrhAEGNlW0
3covC31DrSq/6vxHSX8z1OJY9vmqL3CBjT9PIdxBOe/1Od6RHbfSNA73ZM/m6Y9WwGExCy/v/4xB
xXjf17biagmnb5xdQBWurJLLqa4U4qanyZRbNe7qXzae8aR7ETVtszHaCCALs6V4hQocsoqnTZDo
D5jxfyV5jBv+vY919qo3frzz+1fM2E4peERxcjAsPKc4YVMgTBqFpEpZhUPgGOovFGwr89T7bK3K
wTC8mbDN2mPAVhcXOkZybR231o06vMqadOhVBRNmuKsDeyXC+kejTRvBBsqESJXV0l7EQLCkATrt
9Ig+48ESz3lC3rjsof2N0/JKEuE6yqx1Gwbc6FA+0FhbJwn8SK3I1n3yCpLBNeJXC1OBMSGD6NL5
11xod2IeUDEPsFCMvYjSW5zn9y1QozVRP0Alx3XXP9lK4UkdOVURZZWqRzkhxxs9f5OpRKU5cCA/
YWcKTOKuQr7PgRFgleFawHWK8SrR3wJQIFhAAPZsR/WgJijiwn2eSqtZu64nip7jLWgApzZfZWht
eNsg0+HKHyknwZwg8HAzVrZjVWI3k9SbdLqbnh5RshaYPYcEE5zw/NB2Jmk+VqLaYmpYxVngEbru
Fqa/LmmR9lbnhkO0iZA7Y2916y7fJCLCojzta+1vpMmh4z9V5VsZH8sxcNvQK5NDXkABvBapcjW9
d6mjPI8DnWzZia6p/eh79UrZltoTrB+Dn+zMqiW5PawZ5bcyxH+Vujv482NBCqEvwUaAaiNBEtxT
HcXoirNaqlay9kyMgGq4/lMdXRvxqvS31U2Yb5TyCDkY/3j5aObb7D6KiZv16Gbz57k9RXXETq+u
x9gToVtKD224N6sNCG1AdvODFK7G/G5C6k0hyod7VV3nqlsNdwUYlQZMo7zqUHj7crqbKXE2T+JZ
kPfORInyxIuFtdY3KH2eBGETengtzNpTXjr+MzRuQmzvW8t+UsfttDd0L+4Mp4Yooz9Pf6VgfJGb
8WdrMDLSGNZ3Ne60CLuwUBiPGfCrOzzP7jS2OF41xwBtS4U3MB0lf5KHh3C+8m8UszoxkFeAwFYc
IzZUM/PXBnkhdVTlF4WxUTa2WiY8zSxcTMUrJlEz76FUZWKXFfcicuzydIb1JiBG+pve8Zgc2brO
5dsOelvwIOfHWV/bogSF8uhr12p9Ew0PAmJDcdNa0SorXSlzmvQa3hRMMVPepNnLmB4LgvJw20P5
y0bVYcTF0g3jKRxd23ao604AD6T1vNVtF650Rdk6Zjiv2nsi8NLiaGOE3ufKGqJNXHUQON77fqNw
k7/j0tMeDBDtyVZ+C+dtrazyt7Eg2cglHEh/q//6LIkQmSPoFS63Yovf/LZkXE+tk0m3bbeXzZdA
uj4RNc27Edpn6/ZPISbr/lh3RzDkYbAm1MNqdpL5DB5XieB+6Pem7PokHfQWPcurutsW824Ia47j
t8G86su9nHkG/XzBxOfLbiALyaqVHrmDcPJHrXQUOiZxTy0z3WAidUR0PaZuDKrQao+WNrq9uZrB
XpOflEgrkQ28K/ADbkRuRjg9l/HPyrzzh9rD9LyHi+tKFPYNM7kpZXUHZHcbZthVy8bNfaZ3dpiy
P1L9WJRvjdCxkt6nyMZm9Y+cXYXdb3k82eahPCmaa8NPbvoQ0lC8T8UzxLxN0jPzCcgJ/wwFSexW
7fXq66htT1SXTH3W/HY1JJoj1+TGBxNUstazhltMzZTBf7RwUJT5NY0qzyqvcgQ/qfJDWE+trjt9
XtHauB/azPP1pzp/iqpdK28Cw3TjCrR3AWYtARTmH9h18ssobk03QPkcwArokaD/kAFo5omTxriv
pPc02EnpbxEeFDtyZUA2pdjmNHKKNnSDWvaM6BGvL2gra1sYiGH54bp09A3GHmjfmY5DOKzquvXM
DjLXMZMJpe0atqCRB7qL5oAbGqRKjje5nHoTs9CW3kxiUxI/XPv5RoPMlWbrSilcE86qEd8DMATf
sI1seBJ2sGpKxBthvsqjVW9OTtc3jj7KV+SUnjA29xq4PKu9hZXpDZF+IiKUrjnBIPY3OQWTyAj2
s8lrnicogHq1aewHbGeHSYXoJx4o8Ls15s20UTdt0N+1J6LDiG16SI6iH64KPnsq3CbbgEhr4E/J
KngesXpiKzkEoD2YYQMjLA7u8fV6UvNXTAXKxR4kx0sEWNtkEdFoz7caRfTG2pidvmLfwyMJnVp+
meVqNzGEU70gj/gnzVkG/d/IegnTYCPD+6n6e62/M+z3uJScbhI0g0mYkX60gwWCMYAEdAoyTlh0
xaoRdzKfpkA++nJ21Ir8oGXGdgSF7VJE/ysr2SrwSVtontJ8Z8iGV1v90zxKd77up+5Y3qT50a5j
L2B9w1hUZ7cx+yR2Dyor15gfCyAsteL51hMeOkfvJ91NFJAG04agHae1NRm+vLrTYzZXlqv2r0FM
Tyiua1BT0wP4js61deTbrcA7zHA6puBI56bb+Ag9qSvdCZW3XOtXWQ72JMnKOzt9BbDqhYrmdPVf
Q1IPWsDHKC/dILmK/CfZUL3Cv5aiWwMAkprcalwfSNUNBSPHNy13Kq11L6p9UvbXqp++1mZ4x7P2
hv7ZngER18yvali1arsK5vYw9e3vpClfurb26ALQhkKhpNprEpB4W+NKyH+KPPiRyMl2FNYqO2nR
+/YvtMwIPJdrk4btg4fpe/NQAj5QNZ/7zK/bMr+iL/iu9dMuybWGnQ0Immy8kvzek+Lm3miadTbB
GAD5d8JG5CzUcVPcJOmwldp0bWoluJkscaJa2g0N8AmRb2WDdayLtn3F+gvN5bYxEW7lofmL/pO2
Sq351QaB6/m5+TcAWu3MXa+iqePdKekML8IUv+AVAuSUJWNNx1Z3+J7KjoXr8nrWFQp8JyrCgxir
d99mvdDDiayshu2WMa7kdn6PZbYAKfwnujU93AzYi88R20w3RqkCx2nCqG3Gm4C88i7QN0NQP5Sm
hFKRTQLngrCZ7uJZYivbXxMz3K9AivIBU/wRQ1t/C735t2mDddIxk3pRHnkIwRS25r7tmrq8Sxsf
gi9W83TsVrGf862SCKpIKr5ieFyw/dfmsJZAo+h8bEAnJY4U1tsyp9FrENY7pMrkkePKX5ClP+MQ
kLGUQGcJIgPYUJCUh5B78eTC0FdZ02hek0hPspJzvO0o//lat4IAxtQDR9vWxLnp5Y9kmI8CilHI
jnOuRewN+bDtkviXHMKzyIwH0yoerbY/wEB3yowT8dTGlneqiDt6zEc8T/MUAlB/b5eKoDPu9xvN
FNoVc+apoAK8groy7gtF+xMGNDzrMGx+1HXQeXjxOk8CquMEZuq/ZL2mOjg1QB0mvXCSsf+lKcH1
ODakNSYDW6GavqMxyngc+rCBGstdkhbBuSDuElbh5jBmChQntjmTGEOnmowjrtkbqsNbTYMMlWWk
zEy9vsaBzZohxjd7kl3OUr99a17BD3eBrHmtnR7GvLnOks4TsbkxBuFqIYFlWkZib8Xp2qWbtAaO
7GZ5X+xONLxYVHcTC1+v+uvOSOmJjtuxS6VtAOPHE2W20YPedmcFFGdl1vd25V8VZvhnspp1VZar
ueCTYNZIi0rI4hBg4r0mQtYHHWKqPZy2R365S2Dwug2cWC+qGYxzFZfO6JvHrKOYoSQdJ1PLpqDf
biZAHIaYfoUdLOKwvW3m+knTLQdhhRMRTugmcn6v1f5a7fy/lVRsCYdmW91M3daW+vBoKGVII2Uy
0m1tJLg2Efns9DkTzwaTegt12zrWY11uAMFYuxY+6SEeS06OrZmB+9BLUd/ZltZ0qw5C0kFKLX1f
WjY/xijC11Czg0eAHtqPypLYvtATDxQHTaYJ0lyHM1iDeHYNPVRg+uXmle5TQHaKKmMlB/T2Po52
+UuSpuIqwKt5bbQyMswh7tgKpBDWJWN4m9omh7Yaqa5QYvrdFVhd5BuwENNmfA1rI73haz/fWnY2
kXGiNtdqFxTXlQ1DKu2b4H5MRj9764umjDm2jbSzi9JUn78uOJwpDy5DVUd8OZqpl/KBNLz22NpR
fAUQT7pQvDtTW1sm7hiS3uqxZTHWT2kM4sWP36GEOnrHaqnydRiUU47vhYudKWyZp1v8UNia8XXb
fLLwhbSaU6rXJwRVjyXk6wf1T2n3SV1mGeqTzW3WjvTjD/rG30RbcC779mbgUBl79HpcFKeuup6O
5pqBuq9u5G2+6baAnVZfX//c3S3KUEaUnvKx9Opgh2+99tbCS7UuiSzPlLiWIT/9mOa0RbrqkNsV
B8bI1ZS4cJXRv696GX0HH72vb+LcaFs0yAyVQG2jSuUDqQPgl81bo7iU4nnmHpaexzypfABBhr0P
DY5BwXvLwUfkrYdF0dEhrX59A2fewtL0KAN6BD+JSkBI8w1fRqINyva2NMsLSWHn/v7p7j6MYd9v
EKHZAoSw9VuyOhDgoIpRI33v15/qqB/+eqI1pZyhMTyMfApwd7PvzMcfhfAv9EnO/Hpr+Xr7lGos
OpWDNFeHqboPlOrQVt/rJi0DF4OTz7+VqvYQ2NYNVKddQtWoH7MbThzQdi/FhH7u8TUxyP33IfnZ
2E6FLtJDRjtxm4hUe8+LXsdZJrS1GAfxQ1EJqxFw8zR36tH3bcu0gSuQSrV4BIlmvwVRocLsQ7yC
FXqMoWmCtx9y0KaWfMkLdqbXufSRShXoRKvQ0L/716Vur3s0hEI82vbkteyw8+7COz03rxarapX1
eQadKj/M6U8/0HZ5ckXOpSdNd2Od7r4el5/zEcz/I1xMo9n3FviuvW+WUGI130nq0LhSqkD7Y0ty
8jzLdn2jANBHnGhXqy5GaYolzHaHVB338twSYqIX3a0sEqFQ06Ysg8TSvNP1mT0Rx4hnsu0utR3O
rGJiMUnDETyVXFjNITGaHu/GqaqkJNuvn8WZT+YyO5PP/GwF09gcAiC/Tl5RiEjqoyqXDwp94JJC
NwuCT2/K8L6+4JlJK07//mFR4FjVgQ2fuZu0psqkcS8/WwI/vvfXF8NnwiSWmkbd7X1hryo/qND0
kGCIv/bCJ+VMD0gsekCxlUfm1FYNPpBGPeRsp6gz5rH5Q5h58VcIciC+dyeLD/AIkBgMMwFDIJ5y
9rfSQyRp+6JK19/7+4tGLQOeHWvK+laP46aYWteXnxNxKQr03JhdLM2tasp61hcFWjqDIqXoX5su
+ZaIBy35f0cQ9HISP2Cec6JpH4QfHKsyXNOrurACnXnDy/DMerJtaSLKd98kU+dac9XTHLFvG6V4
6NWLNpZzV1lMamJp4DUXQ3Gg23cYIn/XTNZv1RjflMy4//oNn7nE0q8uLACueTMQ5Fk3j/Y8riQi
rMJSHFsU4d+7xGIQTbEW+ZXMIILUvcoV6Zjo3UNsSD9VqXr73iUWIymJdVMuGns+VCQwWFENZIfU
mUqILULrSzbgM05nVV+MKX9MokkewWFHQ/ccCGi1pWjepiJ6T9AaEKfxeEKjKpDDQlnWLwzkM9/U
pa3dMlJd8Sts80VsvMVIS3PaZFlZxsBMsiPtz/esNC9sZ85MyKWLvZItbOxl07Jk5T9kcWr3tt9s
8S8964kiqw2YmY6/TYlHn4KXNjQOjU3R/+sxcO5BLb4ZXWDLyHFrdV/JV1V2C916l4gVYUQn5brX
l98KUjVVffH1iOfSbxGCnopJxpWe6/vJl35/fQtn9jVLo3kSlxSjS2SOc1ypu36SiM8oAv+ZBNpi
3Yic0B6pVB++vtiZj/rSbw4AcY79oJAxa1ryQ+M3YNUxGJg97DZl2NWyNT3Q7W5myufDnDhU7esL
H+B/BqhPzq1LL3orDD80KDzuKczfzZGIX7IuFisiOHJXUuARA4onEaBXymgrQC/v8x5EcxcbQKXG
OVppxjRuWpZ0y+m0VDvoc1qQ5xJQmw/nqt0low2fOa6Kty6QdBhlgKG+fmpn1sulx72AdZfrOWvA
ED1niBRUy8By2VG3uzSOz1xhaXVX/DZnp2/OB0OtqGmRzKQhJmDtYX9rXdounrvIaRJ92GAZIzmd
omrkfaT7ilelYANrw2/Xs9HR3VFk5cKKcu46iy9YUMIkb4NB3idK4OG82NlxtI2a3pmhn3/9Rs5J
l7TTtT/cS875pW36TtnnWX8PjOJRhUA2maQRdSNUYC2CdtwUJQjXvu/WdqSpt7DCLa/AqXVhkT6z
X12a3qWkpabcBcpeH/zfAoGRUVYSxUp5/fU9nlkYlr70gZpdIQWB2CsthPz60eSva1ijIj2he9p8
8y4W29aUUivn+1A+gGlybGOr4reWzQuav3OPSP3vW5pJLS07ZJD7KMkKz44IJzLKOlkJiQCjr5/S
ucG22GjocieZRoKjuFQVV09/Ny0p5tJNM11Ynk8r/CerlrbYZWh+CPaQkJG9kfn9Xu0JZZQIErnw
6898v5Z+aBUDfKaMtrlPSQto0AP46nOi32sU1cgm4gQUXFh9z7yJpTk6BfqlaAnnBKUakMEURkoe
ymTuOiB+26/fxLlLLKZ9QSiexmF53Kflqz+DQJQQEgWX8LOf40hN9V9g9ocZ76tDihZLgd4UBZl5
6hLlzxERgW8Z3DHZa3Krei8Gm2SOqht1JC9ajBltpqtV01czxA0cP/VPoir6CnmZ8mwB24udaJb9
C4aUc/d/+vcPP7CuNWMsy0zfB/Qn6X2lz7RRNiNxc997vqcR+uHv51GaJwOhOftE10iFGiJHjqCd
CeXp679/Zib9g3t8+Pt8YjtJJnrukJfk26ibicHH1pp4rODCHZwb7YvlgKZwA33SjA6kYx/kalpz
lvWdsUcbMVeZM+kx5jLtEmL1n/X3k6mrLpaGue18v1RhlQ5DDE1frPLK2BjGGxMBk+WRrLSb1OIL
2ws3mdE30Xwf1SeiGvUah9xQOZX2U5LVCwvtuce7WEiQbVgq+uFxHys94S0ywUyVcsqSPHXUE0sP
vzcMlx7rWZVjKSRSbB+30aZm/qkdnkzpUgbzma/S//msI+SP4EC1vdE/SOYf07DAq/1MZsWBunZh
v3VmJv2riH4YiSk74jId6DkOMYB2t0iCfK32qk7u61hYFwbjmRuRF8uVLFWRmaNV3CfZc1ahd/oj
ZolV9zdhtxfu49wlTkPhw33Qgo51pTPKQ2U/BFFErITk1A1OKfnYp+LCfZw7oS69WKXZAf0n8giG
VPA/zs6jSU4sjaK/iAgeni2QvrxTSRtCpgrvPb9+TmpVzRSVEYpZ9LRaAQk8+717zyUWgl8PCqNj
zWxua7JdHb9Xj6XoS4/ws6ve1A//NFws7VmtWRk+SXP+sSUYxbMUxK1FZY8bq64krORmtvv6Pisv
cemFF4lGSos6nfPSr9XZv80ForEalk4PvDe8cJO1Fnf+8w9fSpGDcsh7bTj68ywfLUiaO1+M/SbF
LnxhVbx2i8XwPZHfYqhzAM3K7IanlMzNDnVchEiJkb37t4+yhNG0AWk+pVI0J803pU1cRK+jQsTU
MKO3CaULL2vtiyyG8SqZEis0oFbDAdFOcoarG+d1Aw6eoMR5RMGrI06/UHRbu9liEC9rHFplzLBJ
CWE76OgB8acU7X2RxZtGev23NrYYm/M07UIxlhEI0XtLf5TKCsFT6uRB5cDovtBRV1aSS8NqSXJ0
41d5dCr8c2iL+WRp5YXPvnbp84T7ofnORgxpSucAYvbFVQS4HLv/hZ3Wypy9NEb2PkG7Sddqx95U
+ke+u3zNoDZBhVI1r1KDmtVVTrS0rBoX6norNQp50bzaNuWGlqkeG31UZtfOdYtI3DD3EmzeO/gh
6oYMLu1Yt6b6u8zAgn3dCFYH0kVTa6gf55NdKkQY+0+trdWONkSbnHWiM/gT4hf/hcjYQ2f7GSrs
5sKya6WBL02JcRWp7FkajqLzfib2mAhw20Kv2E1x5hRammzqDEX118/4eUMRS2OirHcCniisM61t
r7JEJwLy0vpm5bxSLG2I3ZhraajwIFFKxvomRejyHGyw+nvoWYI/1DRwVdyNN4TI3M7/1DrF0pc4
I0hhAT/WpwE/1rZO09CzJsSfpV2zUY4KktQMrAdZLkUXevHnw7hY2hWVCE5EXerFKdTi/mAQI08i
KtpWqRrsC3u1z1eKYmlXjOCWAbBRxTGNje81fPN9ZAF0SdVm25MsdqEprD3IYj4K09kQc87nEiSs
zQ9587vpLnyVtUsvagrKNNaSNmrzyZJgxc0RnBjSJzuExBBJv27Ifxfx/7+4J/T8v0OebjSdyHID
qYiSNoh4w2z6RYZk/hKn5BJg7sDUK9mTNruz9Sdo5eo3vGMvj8rmSlPLbhvHllx6ZW89lpZS/dCj
Em27NOCVcXTCsryOjDCy5WVoIGnZXPjVa91vMcIQnCjRXBEqJ8X8jXTjF1LtLlx67Z0vpjAzGFLE
ZCZnOobROI0YT7ZqoZJHs/b1G1+5wdJj2QtJrlQZnKSNhKolxniCdjLGyoVGv3b5xRQm2z4rB6KH
TgSYHxsyzfMSvk1lBP/2fpbuSnWYzS7GAH4a9Yeh+pkWb+MlH+XaTzf+2xQTZQyDqs/lUxeQwGlo
fr0bzHTy7EARF1ZBn8+Jwjrf+sMEH4vWbtqCnGeNlGCvACKDmn6Y7SOqjxhMSPqcMEzIsqD6oSX2
hS3r2oMthoguD6hwy6k4EoTrIwGih0AcJitAD8MLptfzO/qkG1uLoYJwTh2Glc4hXj27fT57FeV+
vfoJVXLzb+12MVDMuuUT4IrJNY3RhDJF/DJmv9nWWnDJ7b/ympaCoJrkJZOEOcbrIcEPoGWHskxu
wvESUW7t+ouu0aBdnJozdIeTx/gg2Um4Vdg9uCqJvPuvX9LKZ1gqSQro5YXaQjeqc3k/iGxmKNTu
tNj/RiMwLowgK414qSjRmZm1quf8QfGxvvlBdhPZ+XUQd9tZa/dZI+EEZLLWlUsVs7WnOr/QD71m
Sie1HgiKP8F/OrZJfjBJU8VzVx0GVf/z9ZtbGdLNRR8pWgi7E3LM46RRQK96jC+afaHprl170TlK
pNBFP8XysRjUl6om1StU8kvQXkE450rnW0xHZM0l5qhnDFxI0TdxVLX38kTWJHzY0PxemNZoOgw1
GXlOohy3odThMDFDY+R4Csxe6tBkZCcmd5u1XZ7zH42CYlZU5Xsk58nGsOrHuRoNh6B26ZTHRUdA
aJucjJACaWtarTOoteJFED82XRLeDbavu6bFUXFkJm9dWhub0razq5KcSSLic7C/bfMEDe+hraTv
HfGNW78q73Sr+2PXmEioVs5AquTZ7YZ4APsOrKKS9VfFx90ny3pKCcT3cmU6Go3dO/oIIrDVZiho
I16wKnyKQ/GCe0CCe6r2OBs4TWYAdAls+BOQp+nICQk+iiYO8zk3KAstah6SPTpdV3A2ON0bdhpt
IgluX55Ye603i50h0odYw7zTt/PB55zdrfz+N4Unzcn66UFUkGuLsMc1Po39NoQwekCtP11bZ4eU
GCbfMwBKeINWBQd5CCu3nrXdXNd3RWf+6co0cBIt+N3F9vswd4GjdtmPWiT1LjJNlH9irvciA7pb
D0W/TVNO9hstyVyl7KYN2SyZK83pUWjtqbN6w2nJad9XuUoJOCB9myDdeSLzXuP0wFGnBI8bieS8
heJ3WA6vXUISdwv2dhOl/L98sK7VxFA9M5/eMmHjAMJ/yvr7mlikM0M7HLdEzkicwWXRJgxkn2du
hFNgCvCqFtoz9szKwxAS4sEpHhM/3nbaaGzsHCldJfEh4DRPDsy+0VMTzPvFbOEP1sZkK3rljANK
Xxu9/CPm4VumtrzMGVpbfOPbyjcS8mhyenVgv/UwTkoIVLh/D2pOEixZ0Hxj41Hu2192P111KUcv
qMV/YIW9h6B6q4wkDMR+GrhFJ8Oja2LTQfe8BZa800r1nLEyPKiB/l6Qizxl8sFIwgfA1j2B2PM1
MfeP9tC/9l1TuEEWTBubCqpbRtkLqW2Tg+zNm4LuIBTjVx3F91ov73VcKlSHFAFHuMYjnEivRgp2
wu4D+cB6GrJyjl5dLSdla6bhQZ7t5zRoas7YCs5y1ea248nhyKuzo88C37we3CqSfSU3JjlUpbmR
Z5JbUyPDjFnjyAzFcxfVp0qS8Dv2vG/Tkh6zZpKPcqR0jpYTmi0ps71R27505RaHcBtLWyCS8SFJ
MTulalk8mWXDGWWa6ngj5XIfFBheAzXH6VMWxbn8nnhBAMTOys9+4tiHhKQFMQYcHHOx3f7Ssvk3
SSiRoxRpvila/aRF9vepaPcyydaOD27RI0Xnz4hnYqPpnMdVybfQnO7z2D8GgNQpsWa3Cj9lo5uN
7VrhdCCEbh8X80MgqVeaNXyHVCCczPKvmsao8bfFt1gdrvEBob2wFMB0XbclZgE30FijNGgr05Eg
mm95nwSrjnfqQAXXt7D3FmHz4kcDFb2xU/Zph8tL5lVnTYJPZBi2o1wheinkW71XyfTszHOcagdy
E6OKBajYscwQ/zhFVFdPcXZRWb+tx6BGqsugYIzTDllZ5KaqdW0JgaO4F1AbK7nfo4R9oSk2u7k0
YU7nttfYQt76PmaiJgoqd4qlALeqhtjCQgoRpin+yLm4kWY9fk0m/FN4OZ5yjU8rBzDoNSFt+rTV
N5xD7JIC0yvRu6eeXC0vAzT9ZCTiYJvyXWs0j5ZUQlaOuoOpkWEfdME3Mn5yl2d7noT1YAPdBMJX
DG4fzLepIhLX0PXrTDV+iEx5FGn+Z5RCQqeSgxRAXGpbRh9gM7/KDGw2Yx1NbrC6gx77r8AqKreD
y7lXyt5kzFAVt0UAsrcNDjWaKgLwOPQ6zAbMKmGZe1pY/IIVWjtSmzwmM63UPEeEN138DslWc2ht
j3HaFVtQ0QGWUOVFzepnSA4sby3zO7nXrx3r97Pd8dZsBqow9fieER3nxnb0NoaKicNPi5zCmIDZ
9f4M8hm/dCm0M4ocyB0b9QiV76YZQXTmZBB7mpUTsiZlgAMAJPhGc6WiJDzqja7tO98a0JONBz8K
r2JRvMx2cSsHcuckxvSWNOObpPW/5rF51GXMjKKNj60V/xpxQu9ECFly8K2NMmM8DkL1ThrSn32S
/SiN4GclYblr5WGXN9UmipU//dzeQHL91mbdkwjr3Cm78QQQHTIBEcGuQEdKe4TvKhFe1SGr8vre
fBljYhyBaB/1iMPUUBpzj+nX9rS8eA0txgodMxDuN+XGZvra1E0eYa5iWu3j8aieMWqTKHs36TGR
Tdb4gBGpcAIl+VH1QqOp5t+CGbTqVNTPalFJHlKkdN9X9S2M82dbLl9CXx0c1Rx2U05IRtljkJeN
AxTXeMuS5NUwUSBbxvNgKM/JyBFIm98EafNdVRhU2yLT3Qq6oackOORsNClO29dIjLB3YUc98+4H
eESjJDAtlzlxBfOtOlYPSiT3W1qPvZOiWWGdnf6REuxOo8W/VQHwfrQ64jCaQX8t2xjWZaCbTsRY
4lQMEdioLekUDsycUYHqO9AL1iFWfofFM8dsS67SYOcnEctMn1l4gHRwXQ/Zvenr9rapQmUT2m22
RxDdO2Nu/GaK/qaK7A7wBCbDkbk4jGwgr+O3xp+fww6wGyHYvmf2yv0s1Rnk8eRODOXvSR7yXSGK
/DopkUV0Zmee9BBXaVSi8jCBpt5lad3ue9YTsHhV+S6pIX5kVgEla8A8X7f1NaMZxvcmulGC4YG1
87NWhslR4qzb8VWUcBYd1QvUGrOLMmocM2QToWfGi29ZA16EVMgnOayDu9osi8OIafsuGmJAFGVN
KE3aTfep7TcPJJXpTkKV9zDnWgdCRdrnzdhchXGhsG4p+23Tzulbbmo2Nmwp1khGjzq3mNvitxJC
GB3Cvr6WmmYCKX82EAWJuC0HCeJrH9jfDCG99NIw3xl+jy+0N5RqJ3fFdFDDibnUKF86s9jLZjdt
8zGxt/GoKDcFVNNthAsDcKo8X9k2cTa+lMvboukUNxx1aL4Ck3iVG7I3E6gGAnq8B90cu5HSvIxF
hl89HIHexDBpJikS+7DVEyc3LayuVNEdEHuRW7BKHstWuxa5LvZDb73FVqVv6m7+WUeDjiU7ZWVW
NYGrtqLbEqL3bMgl7lhR+lvDN6KNhojz/KMgO0uDcQgJ7Xb8Ts7dnLX01rdafZtXAkxsVLfHIqzs
rTTj9JdytPt+ESQuQGHfm0xd38XDxBzYG/TlEm5kI0mR14QCJqJUiB8lRc4rQ+llV5NgG5hqkF7l
xiCe9WYM9jiLgRzrQr8hgzRyAlMOvUqx0p9ZaiftLqm78puodMCpmgnwsuzt9xzF8abWAAIMqnhP
yZdwqsQHceR3PHMWYNeHtOUaURZ7wtT8raVks0vo+Oj6ZvoWDpXiBrkWHGPL+KXh22UlA2uCXFrx
R81l9VYzk99J6UfOWEwqm06aXbGd6rphUAQzUUUp63BJlCxhMfDLIk72ceQnnl2MgIa13B3qaTw0
KZCTVu0Vb5xSCZmRrhJhFlfXdmwkrqVo2X6c8BLa8Tw4CVHDBKdNg+NrwFr6rBauUk2M0bJeb5TC
iLdz07zqdnRfZkXoDrQuUBj4e22W5duipU2E2vDT7KSKtI7xrmbn42Rte6dV9AAGKKSOtXD8pn1s
iY1kes2yTZoWnRfF1WMis7UJCqnZWNg5r1QdcGxj1w9GZGIOHScmI0X/TZYdmJPWHM953yHxgCxM
hhJNieZLr3JW/55sfrHRa08ihvNhxhn7v7lCStdxNpEG1ujpss3erfffitAiqa4z+fuYsbfNxNq7
A7ZN/DT3DpMGgBCchqYJ3rO+07c8CqVWPT3URSNt2hZeRFIBXgnTRtzHnC6SAsNSNlPM5GT2Viu7
LUoXb4rHAvgM3mh+UuNYyhjf2z7gpBL4D801wvk/x5E7k/9wi2k88iyG0evRLzH+2iiqCkocm3au
9L1mqYkjFK2+Y7j2SYocwJgwUNkGVNE4qF6aJvY5Xx7jZFMVsrxNBkXeZoV6JQddstELSd1G/fie
k4zFxjJsN7Vh0LG7+hvrl3pn2EG2LabSvsGQkDsWOkEnarM/ZQ4RY/YBhgSYQjiZbx/HarBKR5Nh
RYe29oOgkPG21+G7hDNTmM4Dfuv69LHSVNAf5Vh6KA25U6ZHjmFnoSunw0GagKzn+vgYy3jsUzVs
HJnkOD6oNnjku/W7wM45Nc2D3EF8otyFAdMSWpw7FEpMY2xalZEc5U5NWPhH7Utlk8E++4/qOcRn
yOMn09R/Ghl7P7MnTUXL5eIhnxVuOgAT0M/4rqjsf9lpUUCgkG1GqiJzrNSGdCFVzNe2Gt7FqiQf
y8SoXOhy7Hc76b3qqLyTnrJrTbbqQyhfNxint3Vev49ydx3J6a+cwDsc5kXgxarR/MEC2nsWbxxS
dpLdlNiQXY6C+a51W4BjpxEiYmq3ih70G13WNFeq4a/3Whk5OQ57x/SxUPdd2dzmhFM6waT86Oqy
AomVw94qVQLM5ODciOIXubEqkEADkDpYmjqyYlzzkZLG26YmMTVp2cZKkDd2oE2HaxUs+r5O55H2
KF4467e+1ckQP2oAsPeG0Vob27JIYGJlupMI4QFBpoXX2ThWLPOZwAQz1rZU5eY5NwJhunZN9nQu
akCxZTbSynBHFpRWfnAmEeMq723LhTfvX8GXD95mueufRHaOd0pJsK/1ICRUmGDM17qWlK3Ca3wU
Tc4h6oj6KIfHQchfHF0lcm08VFJknZq6nnayP+sPsQ+ANdUx7wHLL9/rvItmcF/ga4hLz45mnwOo
iC3NE03LZwEIs7ca+2x876zNnLT1LsyoZfRBVh67JOpP6RAaKK4KEzRPN9quaHTlGIdNTh4ZYQOV
07dWUIIr8GfhTvag3X9dm1srnC5KvxUSSvYgFRjWkcNqW8AxgpRBXMtgNBdKdGu3WJTQqt4KFEPk
8pHMcNax40h5pFdfOSf5xxssznWqfiqSNCOhcerMfIvRL94LI48xy47FBZXu5yfQYmmbyhi7VAkj
NFpq/TlOi9t50K6SufwhVON6Lue3r7/GSjXTWjyJJjKYLWy+Tlot/YiE8rvVrQtP8LlIQSydWbCU
ppZliXm0OacYwkNS//DlPSZsR2GxPcn59utHWCkoG+c3+KGgHCRGH1VFL44KUbOj+N38pXhQn5ku
sQPW7nD+8w93MAKZX91QuJJLgl8rbZtJbxZ4iSS+lJK6dodzS/5wh2wgiKDIKnEK0m9K92M0w52e
Qxmp1Qs6irWPsaiIV5Ffz1kWqEdTj+INSmAsU3PyTiDGEwHsR6lnx8gO/1Jk31rrXRTJpyxNIFNx
NBYMfn6qdGvXaZln1Ex45SjfqlOtXeiKa3daDCe23HCWZE94DkbN9jj6h1+nGEze1Hg3BblPN5UB
PO7fmtpiYEmhDWm2oVNzGrD1dn1UOq1SPVkJPH3M3xdO6tceadEn5chSiA4NfAiYtzkR9Frc7saQ
XXtPkmhzSfm0cpclEsEf+1YaSI4/acl7Fb4Oxp3VPrEUGS7ZZ85t95NTxCUNwS8ZgdNWgvpYF8fJ
oCxPYRlcpX4p4XftBucn+9Bp5Mmuq0nWxXFULcBPmv/Smgi99fFSOvLaK1r0e5KtqsgGUQYzJlAp
cZNxE59ZkxWu6/g0XsysXXuQ859/eJBcmruBEBVxrHyKY8XQPMwCQOkQ5u7X7XZllNcXvV9hPZMZ
A6LrVEjFobPi8wkf1Yyvr772mhadPegpMLMTlY8Qnxz4T66IXxtQcWH3g0RC7+ubrL2jRT8vSVTX
7RxSdev3t73VvLIMBl86G/+2LNEXXdtWq1jXLRy+7KeO5zMU81zSwgD3bz9/0acbgcehmwXHrFCa
LIARqRx4nTpf+MArp7hLQ6wiz35aKrN11O1C26K7Go4R+De3ogzjYtm7NYNyG7GNcYoxvwRmWAkP
EH99YB/aben3EZz4yTjSvryWYxezcBqAdn0Ndgqso93gHwzNu5R6TNskF9QJK81t6cNl+duTuDXB
W+8fC2TigeERGAR6q3TIH7lwLL7S3JYGXGXqqmIu0eTNFFxiytJl+XZGjH/dGtYeYTGw1EHfmalC
oq2mw8yQ9MfMML6rQfzdiKEGC3XYfH2flX6/TIS2u8AYy0kTx1ivToCjnjjSuKSjX1myLN23Yz33
KUVt6xgm9fOoZTsqjQcraji8vdBn1t7SYlyxdauBpgMPKFJkaHIIynSFww1Jlw9FTW2fisO/RRwK
bTG6RGyjSanx55Os1VtZlJy0kRBlvvvZv95hMb50Q2JrZqXFJ8tMAB+SxMaMDrrNKYPHrz/2WpNd
DDF5okWlLGwcnj7W0SkszjBU6K6zIv4t1EksHbEd9sd4jEYCU1I93ShKdF9M8IH16ZLcd+UZllHP
GSbrJoPPd7Qq6Vim46sVm1ulnS/MVGuXP7e0DwOWNqtdXnZntr6uXaWK3cFvHeF0/ls6Djux/16/
iPpZ5ni1Pvkph6pma2/KUn/Ma/sxHH3i53OwsP/0sZc+1wDxxlRZWXviVAIKoHmcWx2AWvbz68uv
GPvE0ufKRpNKc160CBZ9cNsKC7dEssO9WfSHepB3plS8DFP7xyRCLmfrGEu2p1rBLS5mqoUUWOzp
sS7Kh69/jnnuJZ+sJZeRzXItw/1D43hMoH/vRz3MOAljpitA7j32A7GkjdqXO3tI033S2VBfG0Ow
+VCrH1RV1AelNkGmSK18NEZf7FNh5reEP5v7kaST23YEwqt26Xijgyh1244Cm0Td47aQjPJQJ4Z5
RrqXe2vMggc7q+W9D4v2dqAEcKWN4H/nBEqr1Bj+tZ1hZbSrMbnqx77eMoUMWyuy7GfDGDO3Q+Gy
Sct82EVBTbwCxxIbzttatxkIL6wBQ+UumRIa1WvE2qZlNUckBRoo3XnwmgjqoWRYpsfRgk4A5RBt
tXboTrGUsZ8mxBNAT9Ye7ECDBhtG5JbjTHzOo6H+5g/C3BdUmLzeNsqtLkiZJiilPh+sWB4alW6r
caZyYdpZMYKLvwuGD/2M+OlIJ1FaOfrtdFupnEX4nF54IzY4Sk6R8RTg/XQUdCG/gihEBKKatXP+
YhXF/gtLos/nPnk5gzezmBMzqOkdgVZvWjnL7nK1Ui+oMNeuvujpjVZVFnTPFs7JEO/DSkYSlEJ3
/rq9fz5Oyct5W/K7NG4Csyez+I/AkuSHxKb64YV5de3q52f68HXGMA1nVdGTU9eFIxMRENidpXfZ
9dBozQVU3ecLUnkJ0KgTlSmiGeAVBZwKUzodvVb06vdAjYqbFpLksQragbBiMLlYFn3pwkihnWe7
/xspdGtpBWhUYgFrrTEPpUQsmanhswsDf7wSjZ3eJXmm3IcZdBJOX5ponxOq6JHiMF31TTVQgp4G
7VY2hwb6uCT2oi4Qm2W5fTL1IfEwO41Xem6Mj3mQDTdtWARvQ5laiVPYQ3aTB8gBXB/c37VaKsOW
CIEYLXvZ1+5g2QUSnhL9me7H3SZAX4FKQdHj3Zj39NuuDG4LLVIPda6E/VYQGXuwU424zsaW/Nev
W5X12auB6LRY5OggEDtjQpSTzfGOIEgfQnoD+KO6mpG+Ofk4alSnk+9f3+2vve3/vgS3W6x4ilg7
+4ab/lQn6PdNVJiguu1vqpw+GqU8kQlifheR+hLY5j6YlesogyzNaOAyhV5ohWstfbEk8ksyk4zQ
QkF7pvRYEpah3qtFc6Ejfb4ElpfLoVTlSKYhHYcSivLiC9OzR/kgNHmnJPYFg+LKOLNcEJkkSKOv
YZxRW2Wf1fW1fLm8sfbzF6uhLEpI6SzS9lQkttvUL+Ns70Zxq1OMv9AEPu2MBm6z/440ZAPbsj4x
BmuV4m/KaP7ede2hDsttKMwDG+KNnwyelIljJuUXys5rT3VuCx9GNz0E1FJQMjs1HfkPTIj+I+cu
pN1O0nchN+3m62dbaVrLBVIE7DMYg6A9mfUTEhXUTAQNFPmFlrX22Rdbn6LupagzuHplvU4cEEr+
+9c/e+3CizFAgnKc5hanssnk/5xFdKsh8//60msvftHfpXGKLF+p+1Niy6/FWD60czY5dU7yLUm5
F8awz/eE8pL8QVxhXCMlRJxGhkZFQ+oR/okRDaeG8OCCsWPl2y4BIFNu22VchR0pD6jOSuElKYDi
4JJpR1n5CEvuh5IQva12Phy2fb+dXH8nb0I326h7TpKH6/lkeLN7NVyVN+1Nus/voY/cBtt/7ZTK
otv3QdgW6Mm5OyBumOyJkwwbgHDF1rDIdnbMP1+3h7W3uOj8MJLgEBjcR7Nvqs4zgk1ueP926fMt
P/TxPJ3Kse8k8GiUGQtNIiAcU2F6oY2tJHXKS0aFrRMjoYB6P0xCaHvUAsgItDRTH2QRpjdzJSlH
1SfQp6ry+SAVFRlwitFvi7QaX+paluuNjFL8G2PE/IyDSrnw1Cvz918+6oenHvJSWFJQ9kdDYW9v
piaPP9+knfRtlNTneEYg6pfEgH/9jlfMfFQO/vuSk6rzpYTw6QNVdXiqRqU/qGOpoDCbz+pDFIw1
uQ7aKAH8z/X0naIc6Cpj303zndY/VKhf94YwjGdV5ZTJ1FA9D6mcPbfU7W+irPQ3eRlfCmFcWW8u
fdyCaAekclF7tNqZpVkeh3dtMROXNCvTFSXKakewb/2utlr95KNX23/9klY+yTKQeOiqJEKP3R3b
zDrUMWlDBXIup/TTB1+Xf426/YC6+AJEZGWAXVI+eiNU7EniZmaD6H8maSm6jYnlq0X3by1syfiY
0tBURarWx6qxTtTybvzBzsi7treRHB6qZHxstfDCdLHy6pYIicpHKDOPRXNEdCpvSmt49bvpobXJ
Gx2kvS4B8oxm0m2+/lB/gTmfrEb/9vUPnUeQgVzAjQpOvq/3yL7mqgk3xLJO71Y1ZwNywzZ/bycr
MJ0gFsl3bOfm3RAU5RP5GsneCAXhd7opd143WVXloLKs36I26vaWpab3Q2QP14oWN9+VKUPlZVXa
784w599FZSBB+fohVkbUJR2lLGUybkpRH9O5QbZok6hhx0HjmXUUbb6+xcpXkReDdhdYnEJzwnVs
pzjKSVMppLtpKqX3SFGJaNNFIt+NhVT4iBcRBH1907WGrf13pGkkPZ84x+XcZQ7FU2aDRZlLRbqZ
qjbYG9GgXBjS1u6zWFVFTOVhb3YMoEasbZKphTUsdA5yZ+yaYepLz18/z/l3f9bWFossNQyMDrJI
fQw0Vb1teykFTJuWv//t6ot11qgaGe2AU6p01g1kWZSyhMgudcuVBdZfDsOHfpLVE7pQ36+OoVGG
oJhV3AFJH+8pazLsK9QLMnXsL+wRV17UkpKT1SmWcZSBRxV7AOwze3Cb4BIkY+3ii1Y1BX7atn0b
nFr87sMconW8hFcXf085PvnESwJHUIbKEOtc/PRDcl7JU3My5w/EHXdwdef62vsROdvKuX49nbzr
Lf+7PRy2h+21511fP90+ZG7gHB6c37vd2+7h7fDWO2/t5upudzg4u8PTwTm8XVmOu9mlzubmeNxs
Ns/7Pf/4fnx098fdzdHlOp532rv8nY17dPena2+7ffXuz3/Ndb1Xz9t7r3vEgxd6zkqrWOI/TJzs
6jgw8sQIn36ROdre+izqMSbErRfalfFiFVhmLtxtbZxbtHCVTxdGJJ0esA1u21lsAWLuMukSN1as
tYxFWaAZwFZNVHUPBTmb+DacnigCqrnoYqr9RLxQiL43slzDfG6i5GHw523UPXak3nzdgz8dh3R7
CfxQ8Rn2FM9rxqFUvx1NaXothZQxVyTtPhpksfv6Pp++R+5zHuQ/9GV5UhApouI8RBUHmMbRLt7z
S133r7zq/3oAF19sIyQZS5NSa/URVWW+z1HM7itiM4kHGVGBbidtUNTNeU+ICQlzpegjaxOE/nDV
4jv7IVeSfQREmEpOHuOEsXRLvq8sNXexLQ37YdTUew3B0slKpOK3Xk4jIbBmCdOmalV0nnMzdmj+
gwi+ZEElC6m5T1RsWtbA97RzMJzI94lQJGI0Rdzsh0aO3vDpp5Dgtfi1CCO8qF2eKiQlkcbkmago
95NsNDuUUtTmjHiygUgP02/TJogZMwkc2NASxsEo9GSn2UJKnTJqhucs0GYvN1pix6yyeBxKMd6B
v82IQyoJ4Aqy2k3MIXHVEl5lLlXt9yCMB2ZSn5gjclvQNtdN+WyUClSWBkdZayJ61oShXVhorbQC
azEbxXafikbItLZcmmzW4FrkZfUQYNdUk0sj4qdditZwbuofmloUYcMKy5gBIqyju4TQrU2XgxX+
uiGvdZjzo324uoE/PRzqwTzo6kMlbiOrguNwPyfRhdXh57VKfv5iriCTS8RWX+qH0a5u4jj3qDJs
kqh11YwYu6k4BBY85AL9e6HeBbVqkYgnvCnzL6zs1l7fYmVSRVMhNxk1MRhRjl/fxuG3r9/cpwM3
D7b4+JMsBi1TSj4+gsudhv1pIxvj8Az/O74Kal8jEHsatl/fbO0zLcZtMmMQGhdkw46lEX63RF7d
NWCHSUtNuqc4L1Tv6/ustOi/IUwfmkNuJSDfh/9xdm7NkeLcmv4rO/qebwMCARO79wWQmc5Ml89V
tuuGsKtc4iSEBOL06+fNmp7ZLj6TTDiib6q6GxIdlpbW4Xkhuq36fNujbW5KbZQC3Z9/+sKQ/Y7a
vHs6162ZjyYk2GRyjzaI2EEzRX7noOemWstSLHxAMDuAejoUZetN3t6UW9m9Zqf69LUygKW1PGfC
DO2UaOHJ4lC3vXDQC+nx4QL6BRpCzAT1E4meJJRnK6sUoZkULbr3fEvmEbpo5BtQSmg8qbt+Z6GN
z13ZXwtD6s8OImR6OlI1tDygbUVs2ZgXP0aEDMwILSggEuT+gFBb2+/OT+DHm8kjszXPJBs0Hztw
dIPguh7BdpPy5nOPnq3w3rBrv65bcZA5DUdyI9RK1PpjzhkkI2dLQkNFL0WTZHXgGZqGhVv1Bwdc
44veVe0t1RnUeXU/Qk55qIZtUzbOAeJDa5yijzeuNw94apeMHWwgO6AxJKyqLTRZQpSbN3TFfi+s
SW8e8URfvp1IpupDXxmozE4IEEVdU5lor5o8uivR6Q2wMi2lE6PUEgoBqq+y/CIxAu/o5fn4YlM/
7485wal9fiY/3oLebyD+u13eMtlIs3fKg5lXaEge+UM+Tj+DEmWq51+wsArnQcRstJC/S0V58Itg
5yH7DAbRymJZmq7ZWsn8vuAe6dlBJMNXZqPRV43oSyFTVkdaVZ8qe3e9eQAwU2Y9KirYIfCGjTM9
gNaws8avzHr91AjN41lABeJi2VfsMBTfXRPWCZS9809emNx5HAvtUGU/jHhyYL2VyW0gvlnOylL+
2JR587AVkBSsagLJDlT8pJMfG0EJDgLkwbOrqviclZnHqlDYwSEyydmhQJFokKMRGoXm50dmaemc
Puvdsq9TRI3A4q8OY2ehmtn6Lp3WjvLJAg/G0t2KvV96y+nv370FpSm06AysnDKhWwL94NQc9sK4
7vWnQjmuN3cBDNTQAEWTsENjSBTvFOOkHqmTuTu40NWl1VUQzv7ciJ3297tvwW0D71E1O5jukalL
u2sQ/T5VaX87//yFBTUnfGtRc/RclexgO6yFwjRaCwd9NBN1Ifx0W5d6beoXDNJv2/zuQ6oEci9W
0qWHehISbI00iQrCPoVyg7Gw/xymuqkFhd4uFME9E2zHob4Ff0MCRbAmQ7m0p2dHb91iJnxFMiiQ
GBeWmLYcRVBoFF/ZcwvTMI97DVY2ZinOqUPvolO35WGNsCMCPKEzuRCSXksYLEzCPE/hebaXjX6Z
HTp/mO4hrGa2oQPe/f5Ti2mej/AzapSuPWUHFLw9FFV+XSa44unJ+VK75B4fuJIhXfqMmRlBGQWH
phMQFObw0qrH3mxW7NOHeRyE02eWIxjz0e8YzQ5INESkMJ/RtLgb3CSGIjGUOs1XSvluSNaUpBZm
fR6AVBZYJi3uwodWQQm0K4GNGEZ2mRpoHZVGEwNVlq7YxIX1O0dz916qOmQ4soPl5SF1jItS3lT2
GituadzIn9uPmXan4VRlhzHV31wzjSSvLhBEiJoTp9anIDGVQ3sBf2otj7xg4+chQbTdlnXu1dlB
J/Uligr2AQiOBCwsPkDY+vxyXhqz2Z6HtBtgSsAMH7j8OUFwxdKvkEn+5ITMvKg8rcasP6m+l8Cl
owvfscLBWTsBP94gdB7iS1xaEKvDL7e4/qILvR87vVJ6+PGapfOoXg0dW9L30thD8hFSm4Wubw30
5x98w1dHZ+T6no3obj4/A0vfMdvolYvuSuFnxl4XrtpnCUmiyivzFWfq4/ml86jRwEa0iOYBA7S8
ANvG79RhQOf0zrOgZfC5Dzi9+t2pJ9DWQzPEkw+CO6+sBB41CKpPnRl0HjXqARXiVGILVD6Jpddd
CmD50Gne74Qqc8QMrafzH7E0TrPdXWvH6pwckWmnZkAh+JHfPOhiTfh34e5J50Ei5aJeMsAwHVIE
YtFrESBhwpETtYi1TRn/Ejj6IeUAu7DP5H1cGsz2NdoCc8kdnOWo6t66MsUlhvw6P1RLC3a2q7tW
JT3uddmhgaRJ0/MtM7OVpfSxxaPzwApvkDoERvn0aLWn6RswQFsyaAAXPxcnofM4SVqpAlw9OCFF
cJ+hK0iIPdEvmf0KsYWVDf27cvDf4/YoF/9zQ4Dq1hJpYuz76Ikdm7vk4G0LL7JB3JGhsyljsUu3
5dZBG99jcZguAoiXW1F919yYD8Fbc+88AhFUxOpQHboh4vf1bjyaj2vX8lNE6KNfNzv//SEB0DbB
dnVselmhOjh0WvndYuJHmbCbwUqvENq5Pb9UFnbVnN+bUbNz2xI2OnBwaom7Sf0svTVdt9+BhI++
5LRA3xseHyjyCeS0Q1+OJig2ieODHKFHjQ5YJi/8bhojiA7kl8mYVHseKP4l85h7gVRu87Uwezcy
kOU9CLPUN0NXoV4f+j/hQFkXNahVAPgve63bpNhykqfHsW+LzflhWThf5vTfzJ+Y63o02QNcQQ9u
T8St0fUS4ECHXfSa1mEpwc47/7KP/RY6T04gnG6oxMfth9jqLoN0ctTZBMBTdWPa+UvBpxtG+hfH
GtZciqVNPDM9vYQGsBJush8UoC9eqOvvhD/Srv+UV0H/DaiQFalvul6y90j+PafJj57kV0PQ350f
r4U1O8caNwHtEovi55eFDwcADLwprQ6obX85//yF+Zjrm0OeifDJYsa+sMjeYiaoq2YLp8s5OAF5
7ltxocZ+h1TPymJbMNdzxrFr87FFKt3YO2nxZrHhCXiZz0WB6Bxt3DOeT641YiqG+wDxpUD+zD4X
u6JzXWwwpYpATpYBMppCUtJvgawko5Vtz0/D0jTPjEdW93nm8yk90HzAcax3FsSvVP05D9KbuRMw
JGmfW3AnwC2xAb3R6C5y0aOjoS0WrKn3fCw94VJvFhGwtKPAzME3uKriITRm07jpi+lK9UF+1Xd1
GVm0D+LUBGpqFM4bdabXxoCnoVCkreUQXHcAZoKNQ+5L2qP/rHbW9K4XjMDvNrN3tplONQvGRhh7
gY1/BwA2JPjyDDxi1KTZcWkiA/25eZx5I006UOXZTrKvHDcuWx47wxgF9RrVY2GZzCExECpsVVbb
eHyZ7SkUqkOasmdPrvEulp5/OqXfjdMgDVc52kj2SftaoltSyGtz+nF+aBaOmTm2pcaxlVsJjpm0
0PcpY5Caw3U47rPh1czIAZiybmUzfaw5B6mF0zJ49xnU8FLIgRQEoXhSXY96LPY2ZEK3El7vdTvh
dtMkTEXdMHJIJZUEMYDRezalVSYg8aKEwDIKFGfbY3tkwjb3PfV88GXrogQgN6WfiqlQepqEd7+S
CN+ZJhsDUgcT4JjWcaR85dRYGuu5Oekr5Qq0J+6BIYs0gQ5Z/8Ot3hiSBo799XPzOTMqTNdZYbQ4
OZT9C/3tKJh+VYAu8qAJEfXanH/J0oKc2ZTWNIVwTx+C5NEXP+tZ5Fv2LYSH1qAlS3chOvMPcpOk
VYO6koMBEPAe/hXk25xM/xg9m38LJl6CTGzoH5VgFuKElURHl8HXuuaW5mlmLkpP5GNLcHlR6jYF
H7FKbi2/Ch0SxHW+9okLYzgHvxg+ASq7QIywtm8ynUcgxYWDKVY22+8O5A/83jn2ZRCkBMWWIDml
uA32U/bLNtx6WyU1sn82JGYTx9sBbMXi0farGGErCLcDyQg2EO4VfX1tmB5unsHdmE59pKDli/5y
epc16hJyQhthQ4NK1ft0UCAHewR6UNy9K/z8yZ26g596QyQz51Lm2RunQzxa1W7siLsJJnPCMe2u
tcIvOC7z3q8soZZdcLBhjEbf1iheQgHRWhB0YYbmTV80SAGIDqwJ8vZgS8NzwS0zGkA1/NQmIqfV
987Q1LZpEVV61bEVoMeVT1Cli1oc0Z97+szYImXYcF8b3kHb6RVQytf+mG6Gge3OP35hi7izH1+A
skn0gP1JddfssDP8r82QDxAEssjDyEBhCqEgaX3OcLqzj6lwWZbQq0CsDUDx4i1ToBOTLLQK0LLa
Lj7/SaeHfbRjTsvg3XwEPrJvvhYJLOeb593Zp5IwgOGHFW9vYTXN4T8+FCvMnFS4z4krt3worVuv
X4njLD16ZvNLp5u4Y9Y4V7itvgKuPD0ytzTaMPeyYOVGsrDR3JnJR/dgUE0FconCTsFk97v8B6M9
/fa5sZ+Z+6zH8Z+AxLL3AWqOcjt/yBsgPg3C9oLJlUvu0jDNzHrr+6a0EfLfc63uS55+cyX46GDY
rrhSCwtoTv9xTBNQc9TX7FGveJER/TrI9ltA+D00czfnx2lhFubQHY04PGK0Xn1opTvGDbqjwpKs
uQ4LQZ95q36guRZp5aL2JfG8rduigaLMHHOfm0Z7baYSHAWtfBaleaWj89+zMCVzfkYOqYwCpHn7
UKbjpunHaysAvxMKKyvPX/ikeXtoJYugGBo0iqEfcqid8cUBTPgp6afhKEVTIZ2VgvY6lgVfqfJc
mKB5zYBZK+BYE54ddQvNlpSDM905a0LlSw8//f17C5XkEOJsmv4YjMcGRH/dra2rj805mVfC0TRo
cAFEk7hAQ2dkSOPFTSs7spJLK6XxIKyVff7xF5B57JaaRpBNVh9A0/3G974luMycX0gLpU1kHrP1
CmIEE+mCQw/RzZ/IIoJdXrw1z5kdllfFMxFRwsPs9fzblj5jdvoJoElwScLLgvp5yO9b9/H8cz+2
IMQ//f27Ce4TxwS4Da3giIr5EFpRLkdd9GOJNv3zL/g4rkTmsVZf5EaubVIeWRtc9277XBL2S6UN
sNWOA/2RYt9I44tAsc759y0N1HzFZkmSoGiuO2oQ5xHagBN1/sEfGw4yj46aZKr7QGDBBkZRXGjF
ytB2B71PpHo7/4aluZgdeLIvlXRSvzjycjp00AM6tnJofrl+qb+4PF0j0i2N0OzkQyHIZPp0EMcW
or0j+NvcDe7Pf8HSGM3Ou9oKZG5bGHxT18nOywtoU6WldN1wCjSw6effYv0mSfy740TmYRwubQYl
6kwfk1qlR6NmySUBJvm+HZj7NPVsOlbgA+1bl/FvOE+cbxUY869+6WVJzAenhoRszss2DFymURDj
s7hnNLmUsu03MoWgkcNlsfNGNEPqoDDjvknZzvQm3PwGM/EvkWxCOH9gTX1DM7Ck81bKHwisQYzH
MLt+PyQgEJgeFGt60xgu83Y0LqtRkS2DP3NjDajsHDX3bibtmt8riJNAtgASUbiOWRCVcFsxPqci
UDdtnYETJFFyBBCTZ4SjEv6jyM1Ta8Vg7qapVxL4oVRdsJ7lDBpbAd84oC9coUO+vkhBnH5JE1Pf
N3kaHCtTpjdjrtK45yg8xr0iPyK5Ul0nI6qDK6hf41kjuNa2SiJoKA4NioWJF9a68FAcmhc7LiFA
ko7qpWJ1c5tVvbXxhF+/OJ2UmyQnegv6TrYp7TbZVYBL3Ph1axwHX7YXuL07e92ROsJ4N1FpWsUW
FcvOI5S+2AtSs2ijZZAuh+SOE5oCYgpNl+WR1ScKCgGm2LkkFbHl036L3o88oobqHzIIT0VCTUFk
5w7ms7eDfNPb07hJkOCPba92N3lSl/fILfNoPJVHMOpxvNjI9zoHQzsRENvouJ19TRNLbIBGt2+C
zIOOUzL4MSQXrU1p1PWGmN0TGirEjggi4gG7cYvucKTGBp4f8iHNr6HTF2x8VvI4SQr0DuT6e+/3
LRhTCaTDpCA/fSXKp7ZI5M/a7OWmLkdNIAql1wozPm5vcgklfxrzvFSo8nA9EDCIlpvW8s2ngWl+
NVYOjQ0g3DZo7kTCGgymDSTPx1gkiRFXeoJa19BPXwfEQneQClgDNi6Yg3+7zo6uOwB+p0FMTWNs
hIum1jEPVu4gC3FmMr/OAvY7NjbUO47E0bggQD8vzr0m3RMpgYh3u3prNYO5QWcxe2g9newm7VTQ
bRnsDXEd7yKx+iEqe4DzJ8uZNp1OITBisGrlyF74em9mDMceZT+skN2xaS817o1V24YS5KPzRnDB
is8jwCS1fYgRw9SO7Y/BuvWHFX9p4RCaw7vRSl/zVIryWEGTuA0ty6xv0kyTXz0rjFsD9fzbz33A
3KNRXFt2C5Cd7Txr1wqtKVlxwX8Xl39wPMzDvtDGk83YtdgHm2mr9t0enQAHcqT9F6SY+Fc/ljEN
u02z767G++Fr99V5RTVe/caujX2y+bYykguezzys2yf2WNgGXCsvv7TzN1PYsVHfsw5KJGjDsMyn
Ua+BRRaWGp05PRbcqKo0KG4ckEgojRx6PiJyIPd2fqoWfHVq/2lXdOlC6c4C7gi561CJ28rQsSim
MCsfQCJcmbWll8zckt52G8uFhsGxSSm+4ZX7IJU3sOnZK5b5ypcsRHkJnW3KtmZ24ttGc0RJntxX
EPLZAVcyRTlETHbWpI2tNaLd3Qaa4AqykpByw9qPPzWM8/hr3nWqxUUNaDRVXVkc+oM9pHzDSUF8
hFrswKlYedOCcZiHYn3mo1I5h+npXEjaVSfZjLfPfcN816ZqJImBXUtEMXzxrLKIgimDcpZXoN0R
B80mn5q1nPTCsnZPNurd5QSd9Bl4uRIDBpHTWyY67whemH3UWe2v5OkWVp17evW7V/C8akeZmBCr
qWgSygkiIEGjjGvpVnyLHs4htFO+Rq9ZmpbT3797WU8IUbIOuiO0VbLLZKAGiJZgzp2fmqXRmp3+
RQkF9qpD2MFS3o05QvJFUol7BOR9PveCmRkY/ZGJthqCg2/ftuRr6z0Z5P78o5emYbb5UyKrrpyq
9tgHfczyX233q69viW2ENflcLIO4s60voXfsUrOAPR7LBu0yiu+ZnaUrX7Aw+vNQnDKInzFiAdxF
q5MqZlikOoRjuWIdFw6TeRgOunDQUW3w41Whm7Buu7sgR+aX2heolRaR2zbAlyh5U1ZirbP340gW
mQfnDKmkZwxpd6Q4MNGDtoGKyrTJrgu5OT/pC9vBmW1vS6q+7hqwzmpuhi0AE1b+8/yTl376bFdj
L3N4X7B/qWkeIey7yzJ5wWu7RUrIc+PcpAfZfy7MTuY87D6dkCwwsHYrW8RyvK0HDxDZlS9Z8un/
jaeJftS8Fa4+soSh6s6ArqmfBe1lRZpmjytIF3kyZ0DIMj9UuPBcm0STLSQjZTzqsgOQSrgPMnDW
0l8fI15dModJei46op0kaI4Ah1Zh6k0osM0uHHgckMXLfw5ZsBVBEBmcb9PS2XVegPRbYzQrG2Fp
n80shW3bUPwkJ7fRv6fGVe++Bp8rCyS/yaLvzHOGzHwZlFjwiLHJfi8gnuZ/P78gT0v6A490njSk
TjWOKKE+3YTQYImAs5P9kC76u4a1XNLCZpoTF7XpuSTz6+DA1U0N+UcG9afzv31hxOcRcxsLzwOV
KTigeiaHgm6zgVD569TQlSN4YbPOI+YN5OSG6hQ0GkEjjnpIMUI/N9u5rnOTEYyRQ/uX2jN+nf+a
xVsj+fMQzgvWjHYLLyyhkKEyh0lfgWVebzq7qA42IiqX0OdrdtyDHLc5UgRLwLnY5mY1RAgOoOiX
0P6x8CfzOOBABxqqta8HxseV0VhaKbNDVuoOaYIgh0xX5+pLQGE3RuWUm9qGfjWZ1oqBl8Z8tosI
xe0IuLru6KV3kreQJi9iDY+esGvfV3GVrZ1bS8tydug2tmlOajCAiysPqo+hz3h+GheqbMm8c9lp
RyRuWjxYR82m3hd37AjJtbiKy2267UIa91uxDw7Ng3PpH9UOisjxyptPC+WDvTxvaUbCs0yGIQCB
/ZJcgw22d7f1FlfLNDSusi/1sdnCsbjpLyEWtLGP6SHZBA9iJdmDgvuFt88c8AKXFZioFPF0sKdR
sIRikW6SrR3mRae7kFiW/5BSyNvag0TgqWsCVFdAete4ymkvn4IO7KgIKjZIfKWFvOQi88hGUANR
kKId+jROamM8dPgz6pdrCIf6fdDFNjeSn67VA52iWhty3hzs4oz624K27m446Xwg/VjF3AvqiOfS
3EyWFeC+CJB5JQPzioN6Ah1No7oZvMb7Rap0PKquJk+jn+Zbh5TODXO89OgSCGDnrCNhOQbprWk7
ctMw5fQnkXCAZlxb40rocOfF8MvyGmJvKcpMRh/phcm+8FQxfkEHfQ+8bD38UCJrIPpqtsXPQEF4
mFsq3Xu8L57M3rPaEJ1/5gOEfu4TQ3mXNlSQoQ7MWYxDpv02NRXf9D7Nf2aVY0CBouq+6sHtrhDt
Qy9G45w4AH0QcRAX7v2mSMOi6tqjVbIWsPqRAX5KVR57fSkuLFR1QL6vbi+dFFhiKJOnQGwBX7Ox
paDXGgP2xYR1jUyg/u4ctP4fiR5NKF0AFPPUKBu3RLBkIh9TcAy6lkTpBLkdR7jmxq1B4HeL4FkX
vr01pIcILTcZhOhb3JRq6HVCUa7dZwZ0lSV3oWhStdrZTIZoSDhxlTymmk0F8DpoaIamO5SEEZV2
wQ3yx2GTcNF/MWxSPNQQTMxPcvLlkTTyMckRYAYRIXg1AzZC66l0oJTUTR1EUntjDSyyYKfmTdfK
bzmKrrDLu7ioANCPvS95GbZVLNaawRYM1Dx9CgFvKZiBWFFmNVeZkvvUXCuiXCg/JL99uncOBUCy
zFUBz4/EIk0fjkg9FDE2DMYxQzf5fYMgJdiYbYoypc6c3BdOAjQkShVObfbIdX5BDI+9ZmZhNWFQ
jQ8NRHUvdGk3keW3w8q1bmEE7Jkb7vUMO60BrhXSJ0DzP8n2/rylXHAc5q3aLhsgptwLAmYGR0hn
Kl6bDHISWePtz7/g9yR9ZIpPn/RugAXJqqRvFEGNelUefSImgEehij4ZvhlRaR89iShST8vigjUi
TgbzOeHJF2cg1xItmbE3YR+6Llk5lJY++HRivPs5Xs2nKp1Ee8zVbZbdQys5NMTd+W9duCH/Pgff
PTvFEHpQv8ih5nM5QD4KguMR48YFFGV2+ci359/iLh0vM8cgNbwhEwqLoW+b7AF6stllnXBrX+NY
uPBR+c5wxCDQqFF+ech0ZUOxrAmg+mWh5M5Redi7IMrkRdJedypXcdlAnJmhPmFnGjWEEyfTiEZZ
0q0ljSmq+Sge0swxdpPqs32bMm9bZ36z61TQAuHqQrKcwuHUQeZvW2dEs6au2rBCCcfe7pJ8V3Rl
9SVzsva2wYXvWIPziW4mR2wgV86uiCfdQ251fowDqr/y3MbYjrakoR/05qaXQl7YJir4Msg4b+Dg
FbEVtP/0m/znj+F/sTdx83+WYfPf/4U//xAocsuAUZ798b8fBMc//3X6f/7ff/Pn//Hfuzdx9cLf
mvl/9Mf/g+f+8974pX354w+bCj7reKvf1Hj31uiy/f18/MLTf/n/+y//4+33Ux7G+u3vv34IjOXp
aSwT1V///Kv9z7//OhFN/vP94//5d6ff//df4VvJMs3n/8PbS9P+/Rf9l2OiyCCgth+Y9GQR+rfT
39v/ch00JQeBafsoOLBOuRxEKtr0779c6184blDP57kA+Zqej7c3AsUsf//lBP9C8wlEholp2w41
0Yf5f3/WH/PyP/P0H5XmNwLCKs3ff/0ZWvFMM/Bo4DqBa/suJSjO/3P3mk4+lFDLgyx5CaVxnnpX
ReNuelU+JEQcgty5d0tXRc3grpivmS/3z5upBWVy30Q2el6olwkmeij4ugjTOn3kTMUDiiYe3PQU
kf4FEWJU2bWXbpnGuXC+JT15NLvxRTsT7h1w/3DlO2BRJqFndYeA9DcgxFwfmxtfsy9+c6Vt58LB
dZbpHSMJKH0NNLANOIgDr57fTfQ/I/p+BK3gd5jrfyyxZ1oQj7F9BzYA9zMTicQ/B1GD4EjN5MTp
gxBQZFk5hGY86N/Q6THvlLV1dPDaVY0TNV4XbHI+7RvQ6XaNgELI0L6iTjiEsE4Q0QmK9lBPZvQC
GJGnvEtrYACHX12rVeRCYvIkYDNFgZF9MaYExABEhFMS2FGdeC/o+i1iUNU28CuPGaFvLCD4iyFP
EMYqYpzJaPAHwHnro+Y/HNrAjUaz/w5SMAnTfAPFypcelKqQKiS+DW5fGl73Nal+kSe3uu3N6ofj
+RCsUEHYwlWKma0UVCjxg9tWJ5GjMrBSITpvBL+AE0OJbWocddLfwMs+IgWZf8uIKq6dXF/r5nVo
TTsaS6uNsqYsETY5WVjv3tcVkKJKXJE6+IXttpflxHYVA4yskMFj0Klnqd0cxerZTX/nEB7xhldw
3iE3MoGr2pgaSNWu/OJpEgGpwAF4N4+mDZF4xi03LnhfXucNjKkPX7uFIYjMlp2WfXIxtRLzlxfB
IVN9f0WG6kA8lLtIVAmouuRhYFfZtgS4CYBkZ6cnoJPKpJtiI81Pg7F3EaOMqcwudcOMiyAT+oqh
ZjoysmTcwXefIpfUWwZB2FBCYX5T2HpX2VOyLcdpa6Q1nFGIuMLHK5Ejw5Wkhlpe5KrRDqWcHmok
hMBuCAPC7gMc4yE4UQV02+ybIu0js/EaVBIkkeJODo6HDBlLr2zo6UKo8rHP6iYSAQ1iRc37TLeg
3qvO30/1Zhq3aOrt80sLd51o8tUUMhRNEOUhftX5RZQPtRGBeXDhmPxEVki8zRi4W9NpaShOHDWz
htJ31PTTQzUg6M794hYa7JclY69F4T+PzPgONnhkQv58A+iWh4KE8aJ2f9W9QNEHdB/ijlpQuBO3
DuRZXK/eGYO+MNGCckUI2Cooh8UPaMsbPQx77f6+N6VXDQg1nGR7N0liPQ1jnFB5X3PfClPbLSPl
jb9AU954g2VBe9lxQg9sEPE0TNQKm2FPcU8hULENWAKCbQc5JvA1aWwNx9GoVVgh1BwOqFC5yBuV
XjNJv4zQaQM3SzBUGGhosztQexqny84waJhVmbVVpg3Bl7G7YAkortXQ3aBXmvI8xPXl4Cv9jKL9
ZsOaAcq24B1mVgYneChfUCHiROg6CnvOLx0LYl6jZz6xVsUpCrsjs2/2juhshMCLL9Ku7A06VJ+E
5QGkSptocH25KSHEEvISejLF4P6oCl3BDWR2bHrVc2mS2KHHqfW6sELXbSyse2h6Qae+Nfs49+Wl
B4Z7lA4QAMIJFRUCgfWqURq/pxOhLKH9DjmunaDqXlC56QohN7kOnNCFIBkR2kdTkAE5HcNtwtPu
KAbE4hOLdKEQ/dY7io5eIno0hYhcFKGppAi1ibpK4V1pQnVEx+o+5WjLrpJfEytQDeRYP8t6KCNe
Soizp24X6UyxWHZqRxgptwNtjdABt6YfiLudEp7HgVM1UV6HNbdhFYOkjoMSKmFZkt2jjzdCffMp
I6jqSBr9TQKdIc8c7xuDQ4GoGzeA9W2wMiY0KNv+xhqLyPSddl/78AUFirlojVr7OmnjRtSxE/iv
hQWlDJpb9NGqscZ+itL8XuPSgu2HGqCct0PkNPq6YfUr1ACeE2WhyZeBX87cpIkHmqgIHabl9Eja
ikQqN704NW5RivRq+JN9R6n/kqJpMcqTr5mDCeaeP4SG0drbWsGJpPVXZdBm23bVtVHRL2gMaqOW
DremAw0m/mR7YLT6QdqHzBZbIjFUdY16zURAFq40UgstkMVTP+n8qMwynDzrthjFo+sJG+kU39oF
1X4UR9Xi2mykzlF+tWosLiEAzQq+ceJjbkfxMmQ1To4axVgd2Ioc77kEr11EEAdQceJRtNT7X2vN
h4i6DMJTKX3JLeubLqsyTPKA454vrW0CVah6kiPoTPVB+W67leZwV9VeXJbSigaAOCLVjhelSC4g
wfmskJgBfcm4VMdqSpKthYLpsK/Mr14ufzWkvJYj308sc0MPWOUQOYA7Kfi+nJJnbZTkwtW1uysy
P9bVJLaFb/wCzP4J4lQlku7TfdVNaB2oBdlB7GhCwVUjowYqEIgbTNsB+9CfEvAQkzrfwq3LQ6mf
A8t71qZvRGjH4Tg5UfHVKj9qCwrCgKQsIjbyxU2Lpvvuu+Bi2AdDemsXtb+b/OxyTGxvY060QtDp
gLZ4I/UQvdD5EGUyexzM9GQJZAtVmQQxoj7yCvSxdby8M3t0f5iKQ3pLDWFqkNesRIueYEfl6QjH
Vmf4DzgqI1Y7UVZ2+6o4MXdtNHTwHFCN2kHUahxgYXtvh2iTETY+uckxg4706a3TAAsFAr8fto0Q
cVmM6dZyctxkmhybsxkPjiBOqBssIYHs4oaIG3fohjCz/jd157Ujt3at6yeiwRxuGSt0VeegdUOo
WxLDJDmZ09Pvr2QfHC9hYxsbODfHF40FW15dqirOOcYftSY27G72yy59ch3lc8y9IrS31Q1S1/kY
Vue5AQEL67o5z9RXe/Mb8xp/l3YLLYKQKFJxQ32pvJjagrB2Z4oZsuzYyfWRyJHCF7V8zW0OknH7
ErqzH6ue+5677Tp183Yp1qn0+0W4icyPU2F9kPD/XSvv5KyOly4b/spU7aEH1CKpOL/uckgJ5rxl
kpb6V1a04sR7HizdyvtBbc1Vr8s7ZViOemoocW5qVWw04y8lHX0aZSzuf0Vk0bJwWbhLjaheTm2A
8nC8zFmi68m0LdfOxQmBAgthbr77tXYbXHTRHZbUW4NtN9ekqZx722qZcfPtUhq19F0x+MbghKmb
veiG96z0dKMvefvWSqfyOct8NR/fnMm1gj21PhfHQRI6xHpj3dezEyzr+EUNXRpl+hZOWa4FWA6I
ZRbNX8jTMEEXVF0si0enwq7JUJ3bpw5Jur0MbdSLIg1K5btL+ATvEW7D/ahm2D8Hs2qCsuC4J5Px
ybKWqCV3MJn14np7MbqbJvmwRqulvs2Wfj9563s/utuhI6CViHGDUWZ3EY5yYTG6GHq8LE3Qb20G
CoPre7C5x1SCu6S7n4cmnZONcIjBUNfTsA4HT8xFUm25OKBGPRpIz9d2itPFbMKkNHq81S4nS9t7
WTxP4mNdhP3cd0mhMPhYFuhcu/bWs6k5VG2spX7hJHkmwo0DWUtpp26XozUqdsyw/T5U6hT3+8i9
oHUvuUlw1dSu5cWuJUa+dM/PuvdDup4ROt60+vuSz6fCNicCwiYj6nk1/hDme8+EwSKiDkvm526M
9SkL6Dtu/ZU+jZCOsx96sdSvW/prmMnibuTsBtU00YI08vDu2QWh8nTa1yFSRgh2s8/KQFmH4zIC
Cr4w8WovXNeAAgVfNWvd7vZKmGha95fJNJR3x7YjiqmHD9Os3bAvvSHe7Kk/8JYRIS7sPnSY9fIy
ZZUif4PK3qBdaxcdUvWWe823pt1dX13fx7z0rsU+GpHGb0u97NO7qSe3FPmvRVZcY+x9lC1p9s2o
25+I/8aHiryAsyLsiyL0R+67/aOjalTuah1YbVMiOfWMwM1sO7DJ86yluib08VVnzdt4rtR8iIQc
Dk26UjaUayirNRe8XG6hqXbf1cXY2PAm91hJgxnIWJ611bm0OuQl2KMWQAPugYGkNlWkzT7m8QYa
geRqcpakJEC5mBa/TNERZIXxvE/DfrGmBdBE/0sCJxc7GrVOpRslN9yO0kbPPHTK1vhrtXiRmVa+
srutn03617Ygp21LKDwp3A/D5HRqu3Fini/va4lKOxkqJbvUI4bN1LLOONcPujEwpqoq9nhE9Zff
P2wC5OPFagw/JXMkWFT7YUbikIzC8pfOis0BGMhev5njsEVOtrE1FwdPla/VBgtS26N7JtFIsITs
ybxpHyqLQyxSlH/7rrz0bafHvWnFwtu8RGk21M2l62+DWT9ump2dsmztAo3fI3vBNVdyFywqY5KL
J8kXsu+ulpq+rjKznzbZvw6NfZKz8rUSg350lLusqfbzsttfCP9cPwNk99W5mjA76DunfE/WnJzv
i3r7oXiIHvvOY6bbC+80L713ynbnw/CyJm6XnV5R+lvXtrivWQHoRjTjFa9mOVk1RWvoSXl42mZ3
Y72ElimnyYsUIZO2SzsWx5wjTR99mXpEFec6jUET97zens1JGEE7FGoyqLTypfkvuTEly6X4yR43
cowzKsh+8KJqXu9atSLx3PE6QnsJpunqqg4q0gECw2yvZeW0IeXZczyNK+SCsk9ngZ0uUVQdn+7E
o585jXG2svYsikb5UNe8Sxxlpm8TJRRwX74HcyHqY9EXlY8eG3rZnoBPpzKP2r23g06f+6hukLyw
YLbXSWuTjNPY5iOdbDEwIHmbL2aDDH42k35cGKU2zfHTDMvjPL8PnvFAf03va3P+QJEbqeE1k71K
aVdtbCywY39VPPfF6BQZALVr2dl0iemrtjSaTe9d24ovc1fFQWpmvG/O21SO7bH76tqOC1vZ1CPX
II9wY5NtPD4onswPbl2f2Ymb0BMZk3nnEODc+fWo2VE3Hyv1ZoBuZjtB/G2lehE31fgl+OD1KWfi
m18Mc3DuGfEKW5/O00Y/yqjLwKsqQAaSp+H2vo+ekwez1U2BCQ77LObjomLpVQpS/p3Nt6z9Oqr5
hzWOt5FNu/M6eYBmUJN6qu7Mzvlh6Jr0jZvEEhN4R1OCtUVmq56yeT+usyMCJZ/Vq5htI5QEs8Sy
2IzEHmhGsER2torWC7SxxWpW2sEovTbh/slwTVR4V0rVNxsmhqJoj2nTTN/qJLe5iGa3eYZzPNi4
EMS6PM8ktZoTd3beO6fWsdWLzDzeqDo0CIUOdAcD+KJ9UAQPIoIyz2fBMw+zBaPHl4Hc9LpMlCr9
oAdHuewLIRUKWbxtOQqwGcc7aNpAJqlin9MiHDlID6WsfmY5Gx4mm0jrOwPbGauq26B6HzeTd6jt
D9PNSMwAjR0Kmql0G/ROK9eDSIEDtEs6pH4l9edO091A6uUvK1VetFWwjN6eOcvr6aPDJXRXHFUM
bkRbZ05SrF576rryCrUz3NejdVB3IVifb6VS2py95pWxEHWoe6gNpRuoWW+TdTnqT3NL3VMnLVRl
StwtrflUwt0frVrRWDNKRv9qeqF9PHtp1zHhz/TdMj24vWIdebNEMNVD6+/jPmCz4w9JdnqfqJUS
E4ZGu/fc1tehAW7XdOUqdxFk2jKE2VxPcYvG13Fc70Fk9RCmpXCjdnRenN7zcBo6oTo0PFq15h0h
pRIz69+mYq0f/vkjNd/GVuZBi5VDp77FNUz3UAjjDDXr3u+65ALRqzmuyCKWnjr7hWHmx3Tufi7C
fMEykLEjW0OSut0T8Syo+TviGHJ3ffEWHzhpi3RLc6LOKy6ML0bkKvKjNXj4LSg2MmWG/n6V491W
Tne7t7J4k/O1D/o3exkvVi6In7dnuhY1rnFR9CS+Hi1J5bIGi95aLMlO2KlVf91XCiGGjKbE7mHs
7V9yyl+tdVjinlz2EJCZcdB4IFV/T/pMfRqac9lO2P4c84doayuou0Q1ikumgunJbcE6rqzYQ4bt
0MC4hr3JEJPeJonvTlqY/u0Jbxz1QOqBYLWo2C1HmPRtYCFLyb3NECXH7tAWUUZgmF/TW6wpmkEn
yTLia2kdv86VcAcnrGrQP7MqUkpPuLso3NWYooshWGZHgSxoNB7RlXNCPXgTtHM9i1ON+8w3W0oV
hnT71gLOB3lNpZ2j57zw7ZP/pQ2KZagip8sj4vA0yC0ekaKePpWblH1qFlLq6xedCnAa7y3dhxlH
0DMYWmTraBEUzSKOIYuqbf0Ozs+Dx2yCgUvEHhlg1tx9mZp1w1TNCEWQfey37mtg9O0xPp77VT1U
ikLdg8Q7U3SBNaTNwejZ3Bwlr89FvcfCMEAmLP1H035v+LVXx24Hv27chfeVAHmxs3yBeTxUWXkC
4FTjNHKwynANVF7QLYOMzto6ypCOw0pX7WideIxNvjy9pioxyUwr7Jf6vZ+8oKqEzeGfPu1VA8ql
4lWqLJOq5+neM6iFrVTaVnAiPuQ7koSyQrS5bFail044mKNvW7Xx5q7eL9ebP5vAUOxvpdExlk3p
X8uqGf7SajpWK05D2N6yxjaeN+utVZU3ua9twN22Dop2nh4lANw4SvPU1mMOoOq6F6GNh3btzNhr
QSQbxyjCCvjdl6hp/apsD6PRHJGT1lHRcmfYtogsuxx9Qy0lXy79vHQlswMRGjl30c5C0Xq1EdpK
GdwK0O9c22amn5TTKl+3PK9Pzs4bDQ4fdu4aZvbg80kqT+6YpvTlOYG9UsG8l2OZDPOY4Pqa7nJj
jspSqgyJ3bEsSBTEA3pXQJEEzuIvezFEY/lWS3a/dcAIThtcUq93u+UCyGQHo8iKx0mtn2ZHYlsT
JL7bLlLVNhnX9XNZjDmgyecyy4HdUaDOMkztQDzkXzbYWJVbHGCZeDJxtfkMtgUH0DyH1VIArPB6
20HbWUqyl6nxC6X9zFdOBa9c76nDInmmwOhb7XpAfjP0MR8klYyMI55vivyV7nmqVoRz7aqhChgk
y9q6k80Y4XhOSj1vkn6w39vaC3dzYKQ0ujSpqjsjLgqpxjZIb1D14rKIPlpSxz1KWXxUFQ0x9qrw
YBt1uA352Z423HAcOmV374zVc1dQDDHs4tG03epR1utV6dUgG60vrZtuxTYPwyhOSuNEQ06pY1Yz
wprTIRX7pc03DLjND320Nurg6eHW9/LUqzenP3SwLzT2f4rNWaDyKbB2yQmiV6Y/AEEHW+aJgInR
GbfWr3mrlmHI4iKdviatTlxF5xTwvBjPrM6NbmIHteeHZR883zEInxTK0t3wOgq0+W5JyOxArOUN
ds3shIRVAaDm1HxWowROUnIckHh5NCuAEgn10b02hvGFAzMPFIQAQDFUQVk2wpRhl7f0oT2Utq0F
Tk3EV+3aBUEPDIOqU2o+TarSbhbf8uw2MNKaxOR+irGFzL5pXmwks0GPnTKoilEEDX+ax9ry2/mm
MVhH885jECwrBF8NciAp608yhbuYi+7dk1Jheen7qCFqOJjnRhAYZCVdq3GvCT4eT/20pjDtF9vP
9mtNlhDEeHOnFrytSj499cZeBh43U2++qwWLrIraNygb81dv74lSiCLhuw/YROgGmwnM02ySCriz
oNaL9C2tdPzVnMKhA013TIRZbrY9O84WTSkVltlQPG37UAQQfByN9W5EqikPDnBA40nkYnyXA8+Z
50udDe+N1Z4YIvn4JMltlqZB4B96xdkDgemUS8QGItG0OlabkuN8ut/a/tq2K15Lc/9m6/UvY/Co
x4XHsZcy0hyWA91L/T2ruyCz5ndv0d4mggXhfKwE3+b9wGqGW+59ExCJBPxn2F1ha7L1BQjpYE80
iENyBHpq9kFtkmZfEeHh5fqzbclXMVmKX+K2zKl737Z8SYSlPqAq5UQbpiU21DeNfurTquyRZ81h
U/KltoY2Rn1gctVrAQCncqKX8C/Nwf9RkNUQrLUeMfEwY5rzFI/Opl3cIIvZnJD1OEUebaa87vX4
sbfadpxU9ZgiXjg0DYKTwmjvJv4L3eFj2Ni525SylU4fHySxpn6xaCIy9fKzHwviIRwin0wg4k2/
CMvZThSfHPfSawKX8le+S+CbNrq1QHbKX6Q9Bzn/olORRps6Vtwe+f1SMpe3FCUllrN82s6CK8xc
/dEk/avB78x4kb8qQsujtIkMrfjVY9u+NxvzgJqNER7dhCJm6Bapg9MK80BU+osoORVNgPBa8Xzu
wiGe3PU+G+FFsNv3Z3cz27CQPGDGwhtdgNv5UytC7lTwIZ5b6C3H3zUXFtHVT5t03fMIzsP1UgHG
RjSIvc3rfm333I5bkX0o+GTunWY1WXOgF7OyvEymUkVA1kw+qh7Z+UpxS0s4IvWUhSOfmiJ/KmZm
fV1V6M7YX/S11/xCNPATs/2ZmlqggIvwIuSrpD3XR9pehtynvxrbeSCKlWexWXmj2OyXjAUkpxk2
EZ4bMYsUySJEHqjd/thuRpR6rBsrvQfHHcnLNMi7cQEOXuDffKtqKcGrq5DmvCkq7LqLTJeie2IH
ozLjgcmRWYZ9b3zqXfe6aDdsoSmmYLdXvlC1fdrrNly99LRvpXGAWHjIFbSZWcNuV66AwFm1hMM0
6wfLk8d5LM7EaBxUif60zrIibLu7FvdDZDjAcYsRFfvmJn3fnrVxtNA7g2NSwHJIC1zR67tw9shS
q7AWuRpKRV+JHivPzpgG2mDlie2sD97SvHqiQd6aIpNJqXZXS9Q4lcgZsA/1uj1B5RFT5U6Ps4SI
G4tX6r8/VcmsYa/02nl2CRBqr0FLKUG4G6Ubtpe0NpRDZ+wpbA7KhnkipUsZmie+x5+Fm/2apqsn
+RuU+a770gBV6lIkRix0ftPJc9tV5mXTK5lgDnfD2up/OFVP2iSihmk0+GBdcn0ZXN3xQZ/mPNqb
5V3d6VnvZyvg7ln89dLXS+uP3vI2dxQNKIrzOFW8+QT2/5C6/lIpte9WYC9isz+6jQOtd6pot7Y6
2Vp38r2KmaEWMPzEQr1V+5wfG0+1/LWXR7FnepxCtcfF2p2A5kFKuNsDpxmrJCuRwWU5fDaifUJK
7T7IHOHEbqldK0259z5iocP4VOmURiudMD7uOlB5mW/kdA5VOA7Dm1tPP9WSFyRIEvDVcf2rV7bn
GgAq2LwpfTf3G3SjMZIp7pNJ7+F1Vc0TRjqCyld4b9BBEfeG7flF23w87pnKxDVrcGnb+qbKxQj2
ok8sxK6oCrrY6pXXeZhbVgQLV0nv9Ecva5/GdbyfGu17d7u1f6tJ/l8Lpy4FOt5B/hr/VE79TWz1
/5G8Ch3Qv8lubvKtv+mrrsXX9/57Nn3/d4XV7//PPyVWiqv/w8EMT4eG5qmmjpjh/6isSC78B7nf
uqnaqmq5lndz5P9LZqVZ/1B1ywPA1Q1XBzVCm/UvmZWm/sO52Uc8y3JNTcUm97+RWf2h2Lf4Dwnq
qm14Hi9At50/JEJOhQrFrLohVls7YeEMZ6+P1tQBQCSjstjOaf15O8jyGs6bzVvT1rvFJVtMhTBJ
8+Vb4TRHZOyUYOnnimyzzfAgXaf6JQUn/Le39r9RNP1dE/b7tfLEmpppMzfrlvqHHFLaRmuVhdfH
iyOPGCUey1YkRvPQmdk9YHRi7g+j859avv/QC99+K5+dpptEg1F9jPDr7yIq0aruthRWH+veFClw
UpXC+WfcZfSXs3aehnGK9OGvUWtCODp9uojKeHaPtvHbjBuNqi19jTC8//Bm/GGa/tfr4guFcs/x
iKb743XN/QCWPvG6bC1l9smiOlOuTeEvQxetcxftxXxUWIIX1/wP0ai/vxT/V1f2z1+tu9A0Gt9E
fv4hrbXAI8rG3Xoa8HIo/PGoMozbc3E/uWSsb2kOwzHVEdqEyJbIC7p07MLCLDnAakb3Jf+Jmt2K
FLX0RT88ult3D2z+pK3bswEOLn/u1vQK83Qp4SGNrHioYSvYUfQXg4qbfnNhm9KoYeDyhiJqVO1s
63yDS1Q/9RRZxZSo3muBFkKwi9gc2ynKi3l3Xl2Wfpp4AxdzQWN396a5nw3VSerNTlqlQ0hhvfJ/
f2phhPfuzA5ClIW0fjCRHuF7mPHd5dBx9+yO5N+gLneb3d9r2fTEi3szx/EItgJdt8FE2ttXRviL
P3NeT94m0C1xNbQ5WO/4H4xs2m+n/N8+EeJ0dTSTfEsdwNk/AyhKXdW1ysuqeIYJEUfucC17QoNr
ZZFWJAqQaRoKCY7i8w0hdWt4zVkX34AapBcZ48m8raf+LTbrlWUbzSOYBmyJ/h1Z3fZeuL6DPGal
exV0GkzioKVRKUN9QuFyT4Nwfqjqx3rlok2q0gjM8uaDGfyMIJqyqSK9jdf6IzWvRZH56hJBEttY
XoqIPU9hf9eLZ1FcKhYn616tv4YpHOeAW5Hf2C/xqACbx1TbtLWf98QFH00Htu/kjfHWEObAtB1X
daIRXFYi8kjsLGqWcC0PuXyAi1vLoyliRX3si6CFeJf3DZp0NfEYn/oI7jHtOPjoF4W/8G3H111E
bafKSGiOV1sETHhjKtDNWHandg7LLRhc9tcpcorDyt+nzQ6beS4Xlt4nzUnS4hFyEJhI7ZKuuOdL
V7RXvYpW7wm2sV7f1vw5K4477xIylkIT/kgO0t7erSyOSlv5M20LTnHSlkfViwWhGP0ZggRFg5UF
w4+cbkHnPx0lf9hHeaBvXx9PB0VTTa6oP1uE1iyfdFm5IqZdTXjvzoKWD2hlR/uBRcBQqHXdeZhm
OA/CryqSB/Wg0GEns+EJwAIQWSRzR8/yxrmzkl+O/WQaX8nl95X1uVHmcIXp08bI3YtoHKiyWN4B
eIPK/tkxAerGDfp86HD7jDReoPUCVjEOcnUZc03IeSUy+L6u1U8VEHsby8irfhJFAIow4sURYar5
yIqSTbtpfhq8U0jdY0VgI0zq/sVKH6otVM2DwtzcZI/l+LnLRFWvevO41s+K8+Ch3nIPenURIm6z
CFVrV4fgiyP6rKm6z9k8nZWM9ADddIBBkRYIPV4MYCnvwfCuc/rgDoQqHerqce9e1fHZ3N5Ncd/T
kGXpMBjWu1F8kR8WrHQFLQ6KwwanLlvzqEZdYR1yZUis/mNFythSoP0/X5u/PZt/HA6O5+qOCgzP
xmr9cccXmLrA2LAAQwp+X+uhj5wWbQ9Cew31GewvI2V1MguF71+t3qsce+GKAFFX6wLZ2XYHD/LI
THvx0As7EAN+L5ZfKe6vg21MJ7Dfr2pO7yxd9oHRgyPYztdSzG5UmXuZjPngRq5xMJe5gqLasoQR
FUGZEtaDkl//578rQ9Lf3Um3eYazVmc8QqFucG3rf7+vS45msyg89MRj1XFB1LM/UQ/p98pI9D3d
yxDkP2odDLiYyaNzVslhlU4xusWeU7ulT6UkgBx6IWitH+4oBNuO+Yk87YJg4s5Lnc+VcDhgLPZL
isSnoJtGf1TEEcPEg2IuDjk9q181ytErbRYTY0/aQmpxlnrRIFxMD98a7HWJZcsxEs2VjIKaJ4q9
sioRhFb1oSu1yOqGO/ta3WJcmxn9ToV4d/bkQXWyl33Ii9C1UD22u4LOoAQPNe/alSdKjEMVazNq
bFVyZqNIYV9HwZkvG59H3V9LgWvWmV/UWkQgfClFSW6KoGCNm44/gvCPcKQubYCnMYEM3WtBn5Xc
Z+VEGQm6O6tPQ3KhlWtvHgQBnp9S36ZQGVr2vqr1fE8T+TPR/Y86xPPJbWuQO0+pSDnWNt8tNOtl
K1Ze06Q0Z0f/rO3NetBVt3yySiWUW5/fuZ4b6GahP6SU6D1gEHi1M1scOi9v76qGzEunbgYfSd8Y
juUN+lRQtdHrgtNFsXhbreU4qop94hCK7d10H0ulnh6WaXubNOOuwVR83KweT6O9j1HVZV6Eqv8+
M7qc0rR6eHT64d2ohxI1zHQdF8TRbSfHJ2fvxkDPRy8h0SppRCnuc119RfmpfabQQkiLFSj2bDqZ
N4YaSj1t1Zm01BbG7vZPNDEqyCOW/E4pB+aSsfjZrCWaDJmqnyMmUCrQJtXvd6uICZ4370oXEqhq
sp8zHHwg2qKnB8quA0dfursu1d5cPoy4nAYuDJl/JxLEQA9sNzc1+BaNFgzk6MKXuKDCtVe/Ekjm
nsx+KQOj6euk6b0fxPs7R6+XMubwH9rSS7RUfbaFdiJ0D3gDK9pJG54Z4pJe6D3POGIp1tATtMLA
x1Vx+1qfO+mRkE045Mb81VS3Lczpz/GbrYFIIk4PKa/tC9jKxFgMjIlWdrQaa0UBw5VQe/KxalOo
psq7Glb26XjqiGwHsLpELRZyH6INKZo9vo2Scw7JVTF4oMFBr5Q+mnCM0L/4R030Ual3bFSrgiGZ
35YMiaqrGEi5LDua8S3mrna3VNyfqUAvhi0KTqdDE2rdK9JpgyYblijfQcgJwkVMU/4kz2zBxFB2
YbNgO29/dlPdgWeSEaSL/oBYugv1SsNZAHda0i031bexolr3aJAwbRVftlMhrf5UrfqDXo0Fd9RU
nzXdqM/WYNxQbZPDBpAN3fTghnlLblqqYxBu1Pqz53M6e/m+nioxD74g6+dZymTBkHPFOwwb0AN3
K0SvB8CQP1azFMd6RVHNsYAQRj0LuWuRGD1o8M15TKXyVutL4RvKjPFiAs4ruTwRtMkkTeentt+c
SKvpUGPssWW8IWTP+n1P0tpDwTRxZdRLjrNDL+MqHca4QDHu5x1+yL4Xa2IIM+onUR5kPVPllHXv
rqWkJ/hmYEdLi7SbZ3UdapL8Kq5N46UEcGrT7h1JEZNxdinlT0gbK9LT9FtfD+pBLuYZUeKUkZiB
oCUL7N54S+ViMUyvecJTusX4G8pkGZ9EIexkbzaDJ0s6wbhXa+LwM8hIAIwqxEOwn9sA1MIEiF82
1JTY2ke0AM3cxHpahaUCcdqOrQXWs8whZSdKLapTXqJ7dTHPrC29byY7RYgi4XtWqTZ82VYFts5v
Wfg+d0a7JyaqVGRUJBlu3agybIMpWsMZPXgb6t02h6p7yxz29JZpFhVrYQ8/YA0QYo8v3qxUvubQ
ZCYgm/2ShjPpZAfTU74RoSbCtWFE75eBKRmsGklHiQ6bf8OObgm8babThTAL5bXJX9eWQhxlWd3I
cZZ3ju3c12g2wxmuoQ607VifUS8r5YrhpO8SUefHYhN5Qmv7KyPJGKhrNQeKWZR+inwgtI29gW+a
okx2QN+m3A5L45wNo0HNjfJz30HEp01/9FzqEHdJ5f3KkVx73XHoC4413XFC29Sf12n5qLbNOjie
ErXLkB5vQlWVZ4HTvzkOVIT4ZQPDUo/aSzrrsarMOd/NHxaejXBw9kfVTrHxO3wnFrP/tiEqiMfO
vDrrk5LnX3A3SWoxOub2wkahsEIuRKSHvGWHfrSdoEQCFlW9w+ZYkHWTCQfgUOJ1GuqLqPX0XDFv
q72aMWmrRdRmQxo7XBoeIXJhNZuEqALqrwhmDSA9x74raECOOhcx2tQDXMLsw0fPQVsLK5r013rx
xuNcm31suC2uIVrDNmWkcWWe7QtsXTqoxsXMUvIDSsxAzjpgcsiMKbG5f1k8zTKz8cGgOZhgHhFU
u2rimulf/QzEkKqLB/+qMaP9VLVKeS4VloeKtxU+SgHrtHGY4CS5t/EBnreqOJeu4btKtx7XytVO
SCC1Ew1NWlA3cgnQgOTn0f3hbaa4y8SenscfNjPInYKl4u73PzFnl3uuPAxWcZMLgl4bY2RUnnpJ
7bY8WW168maVCI/N3qLdU57IAEYTL9WXXNDaUsneuf7+IRhXrxn2iRhxEHGqlVzBWKzbV2WsL+Pt
x+9/+v2jK7eXVVV55ve3zsRLFTZy+2XTn60GJfRoNPYVTHmf7aHXuXXQCaEhBIBvYA46EI7vHtOt
LO6a/tvireZVLwY9JAjGDV3ppPD3uhrjSOQ425r6RFYrxy2S+9Oedju5ALU4eqYZIWWUl7Z3vNjK
K3xljZOi9uPKvZBL1lwqdUh0kck7tBq6P3fZnBDzAP1nt2epzmykHoIiaIf+nr/oPWaD+TATxRwo
vVdA5lv7wdmUggjU8rEypz4qpOM9N9S5XJw2P5cKUg5Viu+TB8vXDjm8IsDUoVy0Iux5PKmkr14a
MeDg8br5m5u1j5rRRu7a6A8ya1wCvTBmZxnUmtotf6nZ3D9mOQYZrV20C+K/8cpphMCrVSKxqeWj
ZOb5L/bOZLlxpEm3T4TfMA9bEpypgdSY2sCklAQEZiCACABP34f1X7vW9y66rfe9qLIaMlMSCQIe
7uc7/txy7fIT1ProjMFXyWtw13YRvXCDW3WkF/aR5qSe6nmiJ+Z9TzLT+wgP7ENQkcIBl0sJsqOz
ZQzfnQpWl0ZzWlAtlTy/cfycJZvnmDuQ75mCOo89hgP3C45eTnTLOWjdJGavLZVyz3B2dvtjmtnT
aRpQAvdWfym86Bx2AeWXRlNoVsue2GN4V7UyuCsCs97nufMxzn+8JRwER0sukrY98SK5197IvWtt
McbJb49IOY4Phef2z+Mwc40ny1YA9cXV3KqnsXOeZe2ufcIfm2CgYzImqbvNeRSIrGasIyKm3/11
JpN9qGmJ3QbU/jqXEA+uK16dQE87kUdFHCm6Y7OoKAc59SIwRm6bLqumYxJqOv7ezT6KokuZZYm9
MT8YIW1G0mK7get9TQ228xhw2WXwwu6sKO4m81MK6mJzflumut+MI5iyfowGJwJHn+91Y6UbJzmx
izOMl9BBA1Wx4cLZoo3qOZzrraUZDYXahMRIwI/V6K/4sK/9NLuTtzHEIm6nJGltl3wOtpp52Srx
q58iFAS7NylDOGk9ZhEtlB7tL5VoGKwoss9ZDtYdNOe56/7YGaBgp724IUYOCuC8LQqgv7S7fr00
zNuSP6A3lwTMe1WXcMCM3WhAzdb9JIYYzWkWj5h/N4w8uF+6w++kthgqiaeqcCeH8Mvp5z+B/Z7O
RbNOQwKPsJwXWDZm5GnwozRRNjTVsOQVq+PJ5cwlXp1s3kuHX+JY+mwOcr/MmdpkoToOLAloGd2T
O3HWdqFfW8v3+PUDaxB5/raz4B41flGg9oqHojn8oeQ7cqFgBjHVcZKUM/lbWcN4hLx4tm3/rcfh
lcjDua7bY1Y7Xyagl5i81eyCc89+d+HdpOc1mWdPNBAtlc2hYls1vb2xJzHFRmo+jbm+jLp7YmjK
Q79IfoTsC0gmHsFsK9oUSp3/+dLBnGZxwP5eo2WwbwjMJfXtO8pLRnBF/YdK+cwmWxYb2e3v8pM5
Fosx84hDLAl9TZW/VN7WB94dTBrLXMHSKC8sXEH7Ur6ky/Sez+6bn+YM5CBB2ox7I8EY4VFP5cbP
6EwcN6pP6t97l6SVriuQF5CAJHmxPW/PJpS1HRZxoaeGKffy7FjJuwjLvwPBr1WyhPiAjZ9kSIw1
KVvCZstf2yUiHHhfvXafJq+Nxx5SqGr7V8crLq3Hfu3Ky55wuwjgOf3lQm+Mba2OEu24QeG/ysV3
EogL8b/HMhR7pyVoGIYLqKML5lZaa1Es5d7P5JsQMltpG9QQkPXHs10+yCTGuhT1d0bDr06/zCK5
6kDS+vS+coev4nEINyp18Du+kaepKC6WbjYhbtOVb9QAJqJcB+bwz6iWAtK290CKX+XcJOuR1GPU
3Ln0hCNKFqLleht54Un6PInc6hCG8mFZrqUBnn77eu0844SiVLP7vVnMFqcn/29TEdJrXjsAkPU/
2bs5Crhg8m3Q63PYKq7AIXqBw38wfPfRS7NnD+SMis3FbRLYx5rJrps697mErancl1HyMWzrMFtJ
MzuV5YQ+Hcq25umdVZkLpKGe+0xcLBECy/nDiiLj3upHfpNdvrZ+u7V9ymabP15xplhJyz+1A8ES
q6AtWFLeZK7/infirxsSSQRtgLwtHoTBMHUpuzOU6g0r0J/O4MfDnBLRs2N92xwFSl6rDcTFhUHs
O131GvfPlyUpLcOQ28YsO2K1HREDn0EBz9Mdte2NKJl5H0e0Eo0bkRvIULbD+EaVJ9AGebuoaJ7K
UjzzWGsIbsKmuPZVW5BokRmcVZW9pZN6pZz/HSzPjxOl+fmJ8WqtDzqB3mLkg0kl3xb8lRuEpMu5
eAzAaNfI5rZm5t/7pdTrShbnaqjg5/v8MzCNH0vYEL4GTQwzIl6RMpaAJ9olOeygrsfNmFFu5llV
3cSnZ+ERTI+aYg1PReK6iQnppyzpMIEuSdj5Rlrdwh/3euk7JiRZzb1r3nFL3EyzTZ8mYTbDwlL4
qGxXyCFYV+FrVSf9rmyWr39e9MQB/8OjH7KFYjUW6Z2cPYthyoGTc7kmiAlNlvrRNu/kiTOUCxyN
p2NO53vTXpC85M4ltOZuxfeTEzILXU79DEs8c1p7wjvWYH7cZV1mN13/MM+KZH79M0v3E1B9VYMl
tqWx9QuaHUbw7uv5gxjTt2EOO1aWfNSu+MD4xFV/rCCQ3CbIiZN9iNp8ymt1KWrx4Abz2Vfhp1eD
ZFsF2VKGOxbKSaDhbp30IRe8T8ntlCwFceUqdLq/I9FdL884fuTyWATJW73sgQLZRM8FTauWw2oN
rJp9DzYHa2+mWova1zERPznQ62qkZpSFPMuWFHxIgiOswZ9ntoX53SfbhdUq0/W7DeluZvmx7YEe
pfHrDO2jpzPi8kpAMuhl2AaGs4/a7gdKATDxaCzRhwx5+7e16GkU8ZFw2LwWp9H0pabhnh0U7Lwg
NxdPSkZrAMJ21Un7zunomd0GMGll0/4zMwDLbItf9a0jd0gpNmSbbrTnFS3/l7SV31ALL7nVHQVx
60RhNBDpOeFpE7BZcS1x7q3p378Z2ji3xnNQyiV2XU7EnL/2vlmHm8X0P33F46wQC+emJFx3waYl
zydLGiy17XLLE86XbrOO150uZ5TKrRd0HwKStZ/s9sHtbvo+8FdvIb1UdoTNVLJh7cGcTJsQfL0X
/OAFDVgbg4CRU0jroqUn43FbEExqwtx5nLV5nSsOiK54HnRyniABN0Xr02pkkTpHryoAGj1UUu6a
Vq27DCNGGVJ59ZhJ2cJ66+9NW0UmmRtAuE/CL3euSCc6ANCyXw7+uPxqAggsQf3TGu0eDIm4/dyp
GBVQ3NBGpDDRCgbT5aQtlyfXDu6GEuVz2DFtCAPvMRfzV9TW+95uDpks8fxHER1BAzEA6tU7k8sh
S5rrNE/fPidbnjzpNfGZZlZTF3fua1lM9oPLkSe2XOYZQf9WlP4cW2J+sYkzI9KJ1m6S7H1VGnFo
W8+AWkgsSv0pR9vfREOZr2dbMdLsTxPbOGl7y71C9LbtxPTDOtqraw7QfCan5kKs2A5PL6WG8l7q
eitHmKelu+/QWdjskhvd6KSNoeR8lbwmKa1Nk9l4GOjnAhKQ6kzrtQ6cj5QrYJ2V/FthuBFzhfTY
Qko/enLA8l4e+RCkkHQzeFKnX5tRvgXIX+IyYemsPdU7Q+MyZb8EW0uoQDaN0e+LXj+o1nx0Blat
hjlEYvp2A+JXvpm9NV54h4yuYEahnoKlebu9YYmiWSjrbhUJY5NCAU/W3yDINz29CiCdq2BbPe9T
QCsRXsydbqPLEOrKCtdenX9Guv2dVah2uckcOVHDzfHAhbxw0XI1/knSv27R3yG/8gB83GGL23aY
QMywHWRrBraMPLb0sHTsivRaBwTPAiOQR9VQtblWshrawlgHi3EKNFaU0YGQauiNyak7TEHxq5KJ
4F8PbexValxV34ty34poVzUhvRwWiawnOz0aRfacN82X2e1FXj35hE57v/gOku7opXkLAIp4xC5B
jAQLq4U/bosII58umVC57o8h52wdVl2yDuT84kw5+iga6wG1gOGH4lL56rsYlGJxbvTUJRQ3UTu/
ZP2qK5pDSD3Sa7wIUWBTbkZc9oBwNjPkuNdUAOI0yfQXP9hmLuSn56Vn0p0GEO03ya9Hm+w4dAlQ
1YhjXnXjQ98TFS/85uwG8nksx19y6LE75c9j63xlqle3lzNdNwF9sNk/l6PzMqAa5GiR7XTYU8oZ
j0HlWEcnpM8n/8wklh1Il23m8dQaPUEFzzxYe/ah1IqWtuF8IVK/i6ZkhZvo07hxf5rNJgk43hKp
o+VbvzmHsUPlnME41wjL1hMsIjBkbMGkLeWmBzcloAFj2jt3AwYTzTrg0iUBVSfpxUTgjJuCB4NW
EzEAf7iGYXguLPPkO/63shIOEhYhaEVI3Gifs4hhM1vqwo0w2HRjTsDBlel/pVN/Rj7x6fW53g0J
jXf29L5TTLzkkdVzP0TSmtqkiDKa6A0e50XRj+xonsJkhMtOzv1jMcKmLS29JB9bPLn9v3hGd8OQ
/449e8VsxOVxJPyDHMy7iOHJKnEitXFSPvoznXx23ke0Fnn4TSxsT1KSN0ncV6yL9kmnLJ37zc6z
Syc3Ljun48So07ihKlxFU81HPm1XzryIGOLzOJvBaamTjLibHQu1kHUtetJ7MqC5zEW8EmRllEcW
v3ZMzYhUPekiAWM20nVkTddZ9t/jxBPYc4e3qdxB8nwsohq48Ik/0Dq968PEp91fcDOln6zrsIyd
HmrV4oy+pTPFUHSpnE3lJEd4LIsQajo+5rMJEh9UzV2IXXFt5+nFCzVfhdy5zZodzd7RlSm9R68Z
jfs0tF/83uKRoJgB2twvS4dKJcmf+pxAnFGSxiEms+XWxRO2zLYhIufb1Ocsa771MSva3aKcA4uT
7paCp4rf+Elcu8O4J1SdbrhhG01HnIoO/DYrXN5knR2J+376ffsHwePALUbdD51xzy32pY70Zcro
7hRwMqJ4cUT7aNqJH0ee4FBhzmwXalkjYqVvvS7XY134mzklCE0glMak9T0O9HvmkDc6IZB10ugg
gM4pszak5qJTIdunBPHaljEOOaZuPLLU5+iPsjyQTmKDg2k/tWWGi7OpH4XRPabLjI2kmC5wyGez
bOGhx4CxMA8gX/JAT/uS5X9uYjI3FVtTB+KO+Ha/4rj61zL7Ld2K8I4dR8xcGG0Je4rNzLzIjuV6
PVuImqBeJ0Nq0iWn5u8G4mhFWZ/r4E8lMrFlHn6aC2CKIfqUDpoTRplbFRVfNVy7VVnpdoKtQLcZ
B4yJ4iCnTqgzPoQWi6JWYL8pAV4vjP3ya6ixdwyJY8Ycn6oNY7hdQ7O1a6knmundN7VDsRG8RzvB
qibMq8ZmNOtfNKHWodcA8I4tvguRv/hjOm9ng21O7Ga/iLHJY7kY9F4UwASNWi5KtmWflEcLKVr4
jKEj3bSCnU/0Lb5dj6CSs6k9xiDzLRLeJGSO03lJN2G4ny3rjhqqPPB0LDZTX/Mm9Txul/LeNKAi
Euux6h7mAI61yYjseMLdNa5DHLnhY6Osq7aN95YViWs2x16iQYPK2scltTxudSjvJvMOZEBui7Rz
Hvu274kdGVdg2M/c7k+FV+qTtajbgQWnQMa135r0z8c8Dc/CoWW0tATDaQqaAFl9F48iSRnxtHwq
xVNgDTRbJ4fNqyvlclistL7pkGF/CBrn/STiwIh8+L+eaj25FYvyo1GJsVmc6dmL0KvaXuPc2UV4
DtQEl4/AblW5SnBLoQ4lIBk3Lnk31TyIfFAPakxiKMwZBv6hnADmu4CC1nI/ZZf/piXPhNzgSSFG
+2vJp3fGV0XV5o/jxABQEOkDWCJqBi//x6pJgpogMNVgf84gEqFipFk02tonNe1I0T9K3sCzW6Lc
yclmDNRU2lRfYSDuw8hP49SsGirS5JMgEYKXaeKLzcmpTzuK1S9nbuq9MNWyNmYUZYLGhNfZ8ezh
cu9/SEO9AL0LUkHBXZOIZ2kQqnWgFfA5SEu+4xymWfW9BMFz3eD/tPzhpcinpwZunusHmn7xgyfU
vV9hbr87TrcPMkAOkIllBdLGKug8GHaGMR+tANbPhuNjBvS8+HR+8S9vQ2N5yeQqb+drZNKCRCAD
qS8Py6J2tiGeMzMnXZX8Bu5wHVIhdxiBmFzOyZWhL26RBrhm3ru9avZdFVzMyd+4CoELqnq1Ign/
ENBQd0hzFKVXb4mvY8DwCI8tYc8x3CqGo0Ummau2PA6e6bK0vZ823JIQI9vIzNvW5mr55x9FPy58
jJqHNvdLCjoibVIWw5/WvFNV8p2qTDy0Iftn6rz/xcxB/kNEOztNoThnALRg0CtWTDMCac7kMD7y
pZek91rrcZYUzTCA9I4b8WgDS0SdM91Hy+AfkjHVBGixNQ9d9XuTc9yPhcvenlbt4VUshLo0C5Jw
kueZZ2jYZ8bzwEOOg3R6CuvkVZW2FesxRZVC4u04VMz03QI6HVvhOY+izzDV9T7NoBUiaZ51z1xS
ecWr6+T29YU8ZnWKRFSzIa7sdvkw/EjdVcTCyhcwfB81cdFCZ6TuMUkzJsB+l5PPrWYsLJNgD1cY
wsEV0bMEWZnrun8XtCHYEWLGaBira2hF68Wuh9gfPYI8YM0Ic/bKzI5DFPJWNt1yCyHWh0rl+b5z
SRc3FBza454nfnMf3C8srxF70bz5mLLOG/XxsJqI31pOebAyc+UMUBWaYDhKUl9s3JlPgQ81vx8r
723I7WnfRNwVwtYiQxV21qNB7MtMu21Xte7LIge0FNOznrppgwg6OQToEpj69I+zkWId1M63V1El
2FVWEBqJzI1zW+yH6K3dqy5cKOvL8lVVE5BJNTw3JJP3U2oEzwChTwgaul3dOeFxpkioIdpeGAlS
WTf2e+jl5j036LuQiCvKaCzcMzhd0nCSr7uvmvjtumDos/Hc4IY3dh8MWsmD8XbUi+TWErw1o++e
rJHRoKxbXjWfZE5S+itb0MxyWzxFNPvPORnmVrn6xMVFr5fh4tosTrZHAUXQmvRyqF5DUdmHokf8
lvjLuIb0mdR+5nT3TOMsh5+uAx6PNxOkORHN6rNdEBb2uUpRFIJFzpYyPtyWrnWYh/mDAWXnsSKW
LivD9CVqvwDoGMtPr70s7tTi6E062P4uXVr1NhgRJb7Ee1Ey4I0XyWp5aQwX/H7qz9ilhL+NKN3J
NCAyZNovsxLXBsn4l+oy0FNrgMjSM3zIhLbIGKlqZR7bmVHuM55gz3mSeKB23rVsw3rTBVb3Uo8o
ZTKmCbGTggqhw01Ooegu0pnrbTLbI2dJYZ7LHCzUybu140z9g6sNIp3a+Q18xaLKiVNknu6CDmPl
nKHCCjSfxdxA0eGN40dAjUob1X/uqCtfCFWRuvQ768HoBNIGY3wynah/6Gg3YpJsH0i+U2811T30
x+24Nzc44zxcXS76PBm2zX4JuEPQ7BB7DsI4aLwhPU/5K4nX6m8x+lt2DnzPk118CLEQzONaX6Zy
QZkLRjoZBAkdrmHpgT8sPE2uwTT+JoYvjiptz0MpvMPSNISyrRK1gloiPphxYQr5Tn7rXXejQ1SL
G1KGc5VFjhNXMJm5k1H9g9N6G3zlMrYkP9uMtTFWPLpW6ZQ55wVWTdPZWHd9LQ7thDvRcLwH/2bp
k3xrRtXM3FhCKmdq4JXw2r+t1SfHX826zlkMy76q+BuZwqd6Cv8aLtSROVJeqgCADknVQ+GazmlO
zHwN0pFsNPbhuALFu+eKggfjh4qUox5HM59WJi60xrgHHZBr8J807gczuK/TgxAJqLqHDaqubgB4
Bz1VMy3cGq5hggDV35Ebfg2VUs+EI7MD8/FVoX0LaYxpbcvMkpsEIC7w6ERX9pi/mDiDNkZFF8Ia
KlLmbZ88zY2uEIv+6RkfRqgMHTMqD+Q41dpuZX0u0cWbPZWhYdEusb1kO8hhhAGkYVlnwvqjE/gB
SK0db1e0nq35jwxHWjBj+u2Y44Xx2gObjqs7sPSBUWf0ZpfL3msWZIZevqYT1t7TMtvbYjDjjE4d
p1CHNmO5cNBwYqVFfnWrMb/OSQMQa3Ha+ue/VWWd4DUqf4zWb45uJNojvMObFTSYLMLueSoi42Wx
guJe98V3eF2SpX5WQSqfOC+FliYUN4by0KmfYGZERYIkRud0b/gEItw5PZNLVTtlzz+1FN4OToPl
rEEdXTq9RJfFZ0HO0tIqH4qa2POSyLVXGNElrIBnojoZj53XJZeS5OUUuNN9ySWGLlXR1AAIW/vA
K4lTbBMT9YeyreRtkAkOwCRJ7/751/TeKv03RB7D4yyi9s6e2jfZWLuxDJ13PzeWOBu0T2bDcd8j
pIFTWt9JFh9cPLcCesvxSCCEwyTn7PskFzFjw3SDrjJ8k4q5dZ8kzsnsQz9uKvwDJonsS2mfoxHE
iAWt5XrpkGSqfFnfpAnrrMj6Hc6G5dEMnxtaRKupK4MDB6K/Tji3B2217hm5r7+dT2SW20OFSrDm
ZkX3pv00ahyx9jGdBUcMszqPFrnM0qp/oxSexsrdY+3T9RzR3a9oklAyt+ORCP3RvX32UBBsRzLn
c8Sb5TgX3elr7XGBWT6NmyqrXht5G7rl5sUtAlTgxEBo2w5wK7dOC+3sbrzZVZH0r+x82WfCpsLu
LIaH5UwYOYgIQ3evTf5AG/Vi5XwnZJsFUdE3PdFoCSd2M4QFVas5pntPnLIlKNd5mqPcxQa0wk/5
SMb6rg0SyC7QIf2QVMsDQZBnvCyoN8z0b5e8lJWklpiehB98diYnudZq6pV/NecU4bDHCJawQDd3
byC7e214l9LM3wrWENNqa1710G8Gpsto58J3tCrPRgmLr/387+DR9DaMaevOOuQwWOxLpzl3QfCC
hoXpnqEvpfMz5w8z30srP2hcWafEHlqy2AMMS5N8aqO4m/OiARO063Wk5DcPtO/EreHYpuiQMgcp
YRLrif4V/QebPcHFkyGj62KE+/wWWewEWt+eLD8hK4LmnQDVzBgIkTpk7zXNNEqoiXsUPYm4zdRv
3hjPnluCigUYHoqOmErn/I7K/Oq6qUNf6J4Hq783aIgPMqCjTqlMBJtxOMXqurP7mKnwQLedVeZK
3Wx6r+zRuVuoXda+CYksqn8j6f+bJvxvZO3efylrR6pxMxP8P1nC2+/4P1FC3/9X6Ea2SRswMIGg
b7vN/i1sN0LrX6HnRbbvWY4fWAwT/nOUMAw9tA6uGTA55rf93yih4f4LUJ7onx9aZmQ5Jgvn/wfK
dqjsm5X9PycNAi9ipA+Tb4Pe82f+f0mDABOiLCNRIPTOugdLZiOuPmabKcD4DIYfDDWjIT0GT7IF
ytinRdt491bBzrZVkKoHq+1+OTIeANR/c/aHG5fJi1IBvUpTIM6kL37DKd1FOYMsqy+fIseiZOOl
2UrInOnqRlbq449IzPpASLu26b0K2y63C5tzPSLNKYLr2hkG9VxnOayYXZrd9FrBTUl6c7k12Z8q
bFArjBZzPNpnKLzXhqURui9hVuQnl24dAt/aSvtrn6lUHqbF5pBMzzRxvlRjju2vkrVQO8+5uSJ0
VgTgiYZiRXkQqbbcJLwM9ZWB2eKuMZ4MV7MwO5DBIerKdZNVGou1w3QA2CKoMDM3JmcBveRkWaxo
5EycLT4UY9ONMJZFEVlmnPcdjILLgd44oiSl98a35pcYcerboUKxLwIoOb3xBtOtnC7SYKT7Xama
6DCFYyFuYb3FbmM5lEN6zEsWf90DRc3La4OhSaR/TVlFH0F9Ay9y5ZMKq7sbddB5Kf2nqWF0axS1
/GwTj4UE9DtvnU0nQxtKM7sMwo80yzVJHltpwMU2oZsICexOmOMQaubv7myJ8q7rvSw9DK5bNHGN
26NFV8ygZV+6GbQejBFBNs7IzfLW+w4ZidkfmYL79WAQzYuMriGwRBMQXiIBe9pF9mAuz6M2uz8i
nQ00I2iIiiomd6gHir6apjMXAHGDyLulApuSeMZjViAuwJ1Y98ar0fHxoQvYWVF0KFhQ9IsZkZ+v
C3Ue7CIsgTSUvCE3jl2pSncDsmoZ4M+mwLtmWLPEuk4bTsSTKbwKfhJXGrhRY1WYhoHtb/v4/P1I
i70/IHMDraryWfMcMQhKxMzxcrAkLKBedujYMS3Wvasb59OpdZPFwg7mgXbZWDAzFBbJKvD71GOr
UdsXBz6gzD4GQGfa/9iDCzgNlVqOF3usds/4/9wv1tD5EdYcxDzmtit7YW3EGAn9hdsuWD4cszST
NfkvgvGUYla2rcIbYYcXrCR8riMzzV7gfWt2UaaBCjaJs2RvUaJLMuiiL6PPZJDAIl0DEPx3EW3k
bHtwEoxeRR/iiirmuXnESBFme0LxRgmJcFtFgJ9rkk8doDR9IYQ6+l30OVvLtS2YGMEmRMwetCG0
2vTl4PLUm0WI0iJHN6WhNRHAFys/zCRLZdSSY7CUS9ufrCaZgbgYZ/WT5N7DbedWZpXJJSWDncTA
SN3MdLJUy5bjE5u2HLmY6btd0z0pMk7pDDvYdHBwx5DRdqFGRSzU8DXzD5G4zinPfDA6nZX+cCyX
jO0GwJ30k+eAwOkh5I/B+jRM7bzphgY3u9d7mrnHBHkJt+JAxSCTtZ3sOA+yNf9GE5KrjShQwKN4
DuVyRoPrQPDS2g9Oo9H2HSG3EZ43m9K5++NGiadRBLKD8sRerKk8Bi67m0NpTsO2T0B9viKjwQll
toxidj2a5DRWkxtKqm/NKQ/H0GSN/ZXDaiv/Bn0YPps5Ned6qf30lFqThfmf1sdbUqqRMVPLDO4g
a5/X2epKVkuSi+I9GX3TQG3UuCG33LY1/hQZK4FWJvT1zYOZcESrgnynCq+74p8msNdTLA5rz2Wl
7aoczF6tUh+nNQa1UhNyYtwQW4UsTiNVKO6uVoUnMmD1ORkmu155plNtyqC0vjnwzF/e1IO+K79V
Z3fI6ODlaJKf8LvZm5lJ6iMaSnwRGXPllE60zpkJAJn6yNqwcSZ3XYkHJTaIF80I6UhIbfwiHeQn
5De4k2ezpBBZHEfUlbAbWewDc4mgWpQrqZR727yxoyl9UVxWHM/oHnM4mMmhBK06+uAK9Z5ehf+h
K9tOz3BrUZmy6Uv33e/QCWN+kSx1GKr1AN+Ign3JuKkML8BkTPWix9TMrkNunaaI8CApq2PAJssV
6zmepy68MsDGw624CwaWDfXmarGdPAOzk6Tn63NN7VGxi33a+N0xqdSwoQi3UFl470PtPZLh2tWS
WH3DUUA0INCGyQoxnWDUSn0K3rwe7gzXOhcVTGHAwrVDmNYPRKFfe0JfnsVoyZrLHy2mS7dIFS+e
zRnelz/pZHymvv+Q4/LBWaLJ3YDQWlIyT2GDydnUvftGueywto29KT0romqVZSyRIqjrdQRQjTKs
tmlnwG5K5t2OUTzplp12uas4fBc2m9BrYpUAUe+sSxtvmad9m9bDziuS4MjuPIY9kMiXoc51Gud1
i8B2BE180JafmVsrGdydmbXfqcdYKQOegtEKgdgL/1OQTzhnt3F+0KCjhbIo4myseJyZpMtWYTs8
oF1D+FLW9zPwBj2jlOaVEP42LD0ifMnwya3m3UBpy8HKOeqqeDZEVm5oG5f4hQnRJF72GTW0joia
DjsSLqwYEy6ngKCJtkhz7Z8hn4qHRejfAPcJjvc5X49lcDSq7GovVYSEV12UDe5TNLWzK8Zp5gPe
JsSo28+yKdwr8qXslSdNdRwYgseMhr33mdgiuvrG23kqcvYDT8m1sOqvue8l7BPCRlbY0S9imckC
prmW9KRxfJssD1PmHdvnzqFV3TPr1mc8MDnCrpahQUPcKprZFcCMaOXXzNLwfNHLIPMUpEu+4aEe
d8yC1kzdmv3kzlt7FI+8dPrsck01tHlXY9f+VLf1JhyG930d7uH7X/sFjC3r9nnHMNyW5R3EEPe4
yMPuKulCZUBIdp8fQAG2eVmzgsQ8jGnw1x3kQZpqm6HzXUXJtNWMLDI729no8j5zgyiXztLv4mYi
41yG94qU0i6fo3eFCo1r2toFaITXqdPsmM8D8+C/HFkVU2iOYNwGrng9nrzUPiUEuWWazMxUQHPn
UJ4mBojlyD2UKbKxGXyWpwyZoldhFObeMMAQA9WyhoKjur+D0+22bZRGz+4imqcGhvoNq4h6Spnm
/UR1ljyJuSYMODm9f1D5Deiyknk40nyzipexHSiWAgC9qslDsAuHNEfkTO45malUVT+OnzyzppdA
hMWVX1I+hkM4xHXrZXfZQCYyK6d2SyUe/rRkX/YOtdaeQel/kHYey40raZu+l1kPIpDwWMyGBGhF
Ub4kbRBlJHjvcfX/g5qYORLFEON0R+9OdSiZiTSfeQ1iv1jhPHcNiPJ4jJslaoTGu6FZ8U0Dsnnm
fZf5NSFpTCmiFSBapqrD+wEJ62e8TCqUw0U2yYehK8aIrp03plxnEyq5fTRO1SqpPLvdZoTTvyrK
GyTmlo9MogWkMXG1auzu0ckKufm7xhy3HMMOXmALFYF9G2bRDsOOQX/Nk9BsrqJGGEBXai1/CXmc
2zcrkUMTg8ckExqW0D6tZFCUOFUsa2H7SBtYgiZsUvOlgXGhlK1gEDMgNTaEtSP3rYy0YVsdgO3I
T2NYNbwEhbaTxxLAaVxW1myT20yG05q1R6GuECG4Yto1MpqCKea1Zt3S36iqViLKmVuzq4bI1N7Q
i0BNyWo98SuXjB+RJTJXUwZzjgFp/ilFfwxNnj8tfPMG5b5Ko+Ho+aBTK0MMb0mfFZuobmpuxZj3
ty+kVeojqKAbPMR5rNpAU1F01KNI7LgOHhJTC+6GoSpvMn9U90TEOtewHGE1Im/zVn7OhCHPPP1w
GUY1NQRNfWoq/VVLCuOomPk9aCPxGihFhce0zOPcVDn69WW/EZL0ZpeDcZxE9zOfzF99h9o+zp7j
LgqBNxIVZUe9SZt9CpdkXXNgD0Sz1PiUIFzafdI/ApgkWIUKABSzSN8nOxlXXOET3ZYwgLMwIDSi
Bq24LaZI3zRaG7iRVkl3pBV4x9nQgUKSqL2uIyiv2QVOFOZooXwZdLK0q30d+oGsKikPRC1tjUFl
K5YRPb5yVlLztUNS0kykzNNdKSYuKFT2KFtrch482Jmc465dEB5OiL2jpZMesBsC5NT0f0r0qtzR
GqI13ofD1s5SdIjV5ol7IWBi1iqZHwtvaK9TTf9jluDz4GWguL7scJlalCK881X1TYzaS6Z3961A
llYJsdO0Y/B8Xme/gPBB9ZKYlEceUfGkRNElS5UXRdV55SUb7dgq3xnmDFMI6A5nBon25BkbKTSu
h0K9hvb+VBTluEjrALil/wgfeePVXYxAAzL4BmwipX7WMoKGSBZHT6NuyX9sBL4csrXuRQ7fQ4z5
JtZhxEyyQsfAmsi2ehTYUnReRyO/Hsb4IevaP6OMhPzUFwfirkM1ys3BDAkBMA1TF0asvdu0XOCa
GD1vpHxQFGMbmzZt/hjRw06tykVjzQrl6roIQHKDZdpWnvxAw3jdojS7wMmAxNNumnU160JAQvwd
iAl5lSbET5JHZGkaJIp+OEOUjRBMNniEhQC7ABxaUVGOGF7VwXAqc+Sd7MNsKRfVI4jmRzS8wEOM
APWbvH3wUBFpYxsDX7mBsQejFnl0VFMqLtht0Se3zTQ4VYzGX8zbgHq1t8KkgytDiuDlgg0QI6zD
qosg/Gd0cXFWfIqQP5Yb6BylPYMEJJl1wqeFLOmhako4jbW8znNfXow93SBdLn9T3KhR71FRA4Mq
PcgPWmTfkBLuQNkcNZoDQRYNTp+F/m1R0feN+qzZKGSvi0hBQF2vSwtMZhKjjwRzqYYrAkBbgeKD
ILFJ36s2+EvAjXzZGK9gaKcLeutUa1p0LrwkBPdu8Z8CwAitJF9Pugn2tN5iQMavsSptqY/UWHvZ
2ts5RgDyqGGCEUIuImleKgkV+SQdHVoGT3ppIyKq0rWzDPsuN/urzk8OY5yKBRnFJlL9J10bXVmi
Ep5N8Su1g0Otjz+Srn4c43LmZEu5E8kK/iKpteHOKzYWnFLXbGHtEhihvzu7ccFkSmbzAHsxsBa0
1fBKn49pdigQbnfixHvo8gH77jR7FFJBX1O1bzWywi0sl2JTJsq4yjWYQa1v51eyLBVbojhkXESv
8dyY7ROxKgSgsopSwkCr2lZ1h4WZKDUdHzZ5UCEUd3FBLQf/t2Vko+WxhAHu/SrhkG2DuAFtpBe0
NgHAFN7Ppo2H1oWlN+kbWUXJDrBp3MmuHZRIH3YxaCg7hJctRWhraRMUrECVgOBQsnoILQ6RF47v
Eh8NzFU3uL6qjcfUQMimlYCEU24aU9TXC60FLJk04Ay6eqMbTfqOrJ2+a2jrbBsZFZXEEO06UFrO
n4JAYTarLmLx6WOthiFLwGSLjs8sTX2wtuUZk94mHrymSfZSfWdPdqTu4zSuD5oitc+pMKp8HcWC
K1sxa+xKbWGLNYoc9p4KTm8fAPRAkkt6lCgqO/aqbZaSThuTWqM9osioyWCUEATGGN4ViCwO26SZ
aDKGWgBSf8pAHEGvXJf+IF9HgnhmLfWhDwcKa3aAFJS7XEMdaXuTzu0JIAa3CpvhPfDMzCWpEsi7
5qIHwzUpDr5OEteBqUBAjG51aRqvQpE+lKoy7QtF95+StIfwAZ7+6FdyfS8qH1Jkt6fe8KhUNfRs
hWAVtIkGTN97CKJpxfcmjzbUn2PUK0iuGIBCBh/fNks8phA7Pb+8bhsVcc62vtFaQRMeGWWU06+1
IV3FOQbgQHrXRq3/QRx6J8gMukp6TQf6oc1Q7aYgkd3IyH8QEBwLkcE0skLcHSmbOUZaQ/ooQWwa
NdBPuu+8e3C9fRDFCXmoo5gtOttVfGhDiwjfiF6qLryKCSHRM5nBwDGaLiOWHrG9k0wkuipYSSCf
R+o2M6TPQ6xB06mhtDkSAiCVsBegvOtaQBxcySJriLSph1FuqnCPRXi0yQuOeqaAJqaoMFsjIUAV
Vhq/TjNEQfGO3m1pt8lVH+jkuimyPBIAcKgr3QGYHhWEoMhYFgBMcSCtDTz8Wg1fh6m7V+PI9eG4
VgrloBa/I2R2wQOUfYzspbRH5fxRLRptKWZ9f88wbdeQkA82IGRuCwNRVOF5295AUmgwJCiT0w9A
MfaiG7wHoIpwopTmWaqkYxTPUHUTm6hao/ibyco6CgEbh0lz3Wawe2NgpKQUR+qzv/KO/Wx61+Cn
bqNBcYWir/1xvEt6LEXTrJg5L9zrbSxtBbAy+oF76sV0yQzpp7CtVyhBE7R+1LUqiUw4j2+80URm
bDyAcdxOgfVj6FEO9pPHOlE2VE2dSqm3WjCtIV1C75AzNwIAPdV5tPU8FGGg/x9GLXhX/BrezHBI
IjAQun7LtXNrSv6jb5bvup7scioAvkoAgkD3sVTiDJo3ecloVu9dbFHuCscnZeohYnoHk1pnXTRv
uanNVeQflRXcqshGzF4TWw2HFQnhTF9N/hR550oD1kMhnI++3JAZE7bweXVVxUA1pfwEQr4GDy5H
rNGQkUI2SEipW4VCvhblN72i3dMKr2BzgQ2njHnTZxIWjP61ZalbbRggPgXZtoEPwhP8sw6mu9gj
1xsJ3ljqfDtifRkCAoV3/iNUrdewITOzy6IEbQ4/iH4CjBRV3oDcNI6ChI/8ZJyVdCUV8X0It40n
b/1O0pZIU9jLQpjFE8Bo4gqcDeinEkCWxSOrerSibteCq2msYRPl8t7uiLIQSt2BNFtZGr4rCJIg
OQfAWVihQ1MY4D6mpPgzYjAu2/Rrs8Jf2TCPFvjEbKWI/oGeQ/AF6W33j76lrqco/5WMFY4i1ZWf
tL/DsdHZqAmiwBUIdAQ4huIYVeqxTED7jvXgdJR8Yym6ImZ9jQyI5ZEHcot6TNr8NHvkmWWdTqOm
BNQKwI1TBEXdjMwq6cojpjA/zCJ8yOMqxEWg9NFUq97yzo/duQxPiCOcIg0pbWJFg7HGr6H2kLLR
VyUkQ4Smf0qyKKlFEgPG8rCVgv4Q+8kPtYDLrFIPgOvYmg74w/vaDtesb//kRej+UUHFjkcCbguR
L0NsH5nyjJvOnhAKgKgju0Vn3IyFobi+Zx153a4ak/Z7oQxvahA925pXupSN5HUXNa8dte61oQHD
4YqrV1pj3cB+RgI/2baDhsxQLS0xMAEIiE+lW9jaXWgqMvczagbD9ChqD4dv1KWx47GczGqPCfw4
Url0X5fDXZwjVOdFKx1pcfC4sMl6MRQWLfbc3uP2IV5bgCfI4yosszfJqId1ZKi3sjyJg5Qr1Yo4
St3lI1441jD511EAUiyji/Zb65B+7siWny0fE5GxEET/+BloVwZC/vd0bybEZMfpoCZQnmmPsbM1
z2rvsS8VW8pZw1VqyNVveg/0d/uygCNmy1gEoTM0vDRJ6m9K8v89ID/xUlVa9ZPqCoirkeoKOlQw
FQLPDTSd5zwAfdADkFx6Y3iD1ALa8bX0YHVqts54lnMTEhPOBuj2tO3B6ktzQ0Z61AugMjWqIOCR
BElDimZVGfZQMkwKxNGMH1L0RxhHXAYGGl2yzdmg6NHBmcbpL9Z2Qq3u6QiyN01rXBlZrN6EGEss
KI/K9KDKxBljbPHG0kANJ4Hhk5YmML68vpNy6NigHR17sn4giwQ7L45fjcj8lRMoL4Hd60u16HAd
9zygIXA2rRwlpUgefhmh+TwGlvQM135NW6lyZQ2MUiPfeUL8wqvmT2AOKClPErRkCgZaF/8Yh0Fe
FsY4i8MgbF14xNxCn+QtiIKUHhuJehXy+QaQ/kk7PZiBZFAybJ6bWLoyfeVYdwIMP6547ERj49NH
RZAI0Djcm3GBnQ0aCWGN6Wekr0RWAPMDJDaDaJVyAsMgjqlZ/cTP6B7RAkxN2/zXZIwytNxuIzTt
3mNn0f+kgD+AqAxUY4uN924YS+RMBoKZ1JOrzYx2gdjV0JPQC5iAHcxJbPbg5PvFDZCrcom1HRU0
PdZf5WquNWSmtiqVVH/LyzC7stQWD8+hL7cJqJZ7tejD+yGbup2uSBTArH444kKRUPQtNOXNYCM7
9AajI85cOmynysh1+pp2Ro04iO47GPvXopXyfW3XJH61DJKYmkqZvKVVwLXQSwhn2RXWLFZp0w1k
twIjLfsbA08JKtmt4qpp6j/h06xeNVYQIMqvsueNdMCymlfYuNYpzm4lELg3oHQ1tEAEFPYF6l1A
j+krA1kMmrnQzs9T1AmB0NAgksL7Bu0CC7p6HjbtLS04HLcqtDKKW0BWPIPoesEwQpRBbAfYQE6J
JMkiRfzvvbJDXnM1U69KFYFtXrzsSsUSZqfmo7KBD5i+Kwgy7DtotPDVbRzQgzCuGVRkWnGAhSbx
mQLrIbb8WW8zK7e2GvQ74ZX6rPQkP0q+ifGKBvL8WaV1tASVZsw1qOwa1L209kTXb/BQx85cq1B2
w/4W1GVmNkgS4SriFYWxSs0xupFGBMcWEUgQzFm9pn1MgT89GXPyBVaRBe2QqAmyCX5TK+nhddcX
Gp0x1HB7vB32Br1qbsISlkeqdsXKmoh/Y7mOtnovGgPZKATfu9ziZQ/NuF4aYFq3kP6g0itWCuXB
R/upHAP1PdX9HOcBkHPpUmvs2BWNT1A+AdPN70RSj2j4cIDgOM0EsNF6FLRtrGXn9+GrAIP8RIc2
Rh3XMFD5LANKQ3E//fEtycA8VNVfVWl28ZWpaiZhP/yIkjInIo3kQ5TODoewtIhUNP2IW0x/g+VD
NDlJkUeGK1MCQyBhgGda67PToKXfjRWSHRRMYPgpdTX3SK0RAGRs9julqf0NjjYzzG7iKcgo3C2a
zogcOWv75E4zWyNdeSjBBa7kd9mb8FTxx6vtfteq7fQiewlUyi7z6lePksTT2KQSPYhOxYmmm0Lr
UCRqIBZJOUWvIouH1yyQc2QLvLjR98Zo4xOgpXY1pIs64izzA8geQP8Z6HFmnAnq1UWFo4qtQmaC
yNepAC0HVS//gI7qsFJWwmra+2bAhVDR/ypRAxgIo+AImOQpAZfVFkKZOq44jcEjHn1K7owQHkBW
ILSeum3u1dJa+CMUDrNVgFwRRRM69Q1iLvhLouVfqLBUncSmCgiONdMgBVdQvxax3ROLok82V80G
HYWMye5RxsLfxOponyneLxQswsJJBaTJpd7lRFM6D/srAkktGqa6j561VyRDtWoUH6j2ZNbwDNo5
E+xIeuy5Pr2hxRuBHijrpOFtaMVIAj4QhitJYiq3qYoGVkxtIxN/8gy/JXSUMi5bw2jbYeWnLRVV
3ddIa/lHwByqUc0lKW8ikmzBJ2qu0HijQS62muGCL8/SPRJgkCwDSU/Lg9H5VnjIByrCUCRhOhxQ
ehuGQx3r2Usdtf3ADJSELglocIiEfolXrAd2Iy3xSaLl4tlvSjbq757hFTgAUTGsQf0P6a0VdBCv
awpHiCUBilhKFp6XkLJiqloqAirFGhWTrHNqz0cuQOmpJ21bW27eNEmh2SETtshOEkyPXg8eQrcK
Gqq2NnFpNHH4G5+vFoJSY7eIiCTo4NiL1LbHO9EQSMt447b7JAwJVnMK30v84NrBadFk1klOUUjB
jU4FjSgXtMcnGryIduIFd2Bnoqfl2yHVgsa3U+iQgHlIGZMeFRhpLCX664bXHvSmwi98VMC2bCDQ
UfRAQkABx42ojrLXVVYO4EthEffEGOjBKqyicDhIdTmZ97kiab6r62F1hOJtomHrN5G+RNuij27M
KKQLTDrH86X7PrReFsKkZWaWPjlwJA0E9qGpXUGix7xAKnDsQ/nQbu9pfofdQWn9jtBmkhTgPIbH
zqQTB74DR00LnNIgk7UkFA3gpoQBerW9ZnMnC4OQwRVdRoDcmRJiojloG9vNolr6HRSyrKL1KcUU
Q0RHhSn3yujPMJlglBojJ4jUI7inZW7ddlKeQDIJYgPYphIH6lIEtP5J5Wz6TKns2QBdxn64BzJU
oy6sj9GjNQ2KdTv6ffIr0qd62vZmEJQPaSLrCGoZEhm+XPtFAILQDL2nxIALdBBBHQIv4a8MM4y5
5bUePAiXFI6y9MWU5mBIA3+IJAkqhwCqYdHVPzoJ/c6lbPUBvsBBVBlLE62Cp05YVK8k5Bi8GyNT
pj8g0z38OhUvqlnjcHquR9OPrjyr68VCbyt05FJwrPJBRY/ndxmQoHkU/0xQ9xlVDjr/xZsclyBv
iX2RvRhNfYQQwXWWEy+rkPXcnAmY6wLdFwCRWokhBXaYHQGOXVdYRCimhTGONNq7psc/G2HbLpOQ
zzAVfJJiDaWuFmtvIM3WOPtlq4peQ+YxPJPfq9X4dBUDOgqo7pViQWMO7IxiyF7kTr2eUoD1Lfjq
6JWjRIxMQu1deXbDRaMReftumAah7gRG291WMuuJ8Edl//ILWToYvjTdj1hK04IKaIfAQjRROVKb
1JYWJVWjGeYgrjtcCoe1OqKBFra2uQTdRYQNVD5Pl6Ol8l4NPrpMu0KCAuuCqs6jazpj8k2kJ9mw
KfNMm51ZobcS/5Qk3L5WT5zMpBZIqvSG7b9UakPvGo4MokImvx5Aji3foYoJxiiZ4FJgT8tNQU8E
8a6Vxrnw7gMelIDijNaaG0/RaOfauiHHi1hVdeqr6FuNDj0pL8A91poa1Aa4WZbl5OEt1dkR/x/6
3qg6VnaJfF1IISe9VUA1XJm8GYi7jHG9lrsG9zmBeuei4fouoJjSy1jBhxchIOIQCxSItjLgV8sj
LgarPXCfWDC+iWOb8EXVpVDbk5Zntwmqa2CKJRO7U35OThEGDsXM+AjpnQxKNXoLnp0JV8BKRmoY
Jd06WUui1R4VhaudpkvGg5J0nD1XQmsRFSk2AYyiPLUQjK85p4smzmPAJ6lBsgrkh5h9ygTK5j3U
nmsAI6a3RhLIxtsXiYl6pw51b0P0U/2RjnpQIxYYErWjTj6YwFAmA9tHOEl1C2VWGagFpa0MFsXC
GGvfBKEvdkFOlW6pKWkR4ktUAht4LPoqqjdD6iG/bua1GHc6zxDcNkQc4OhrhSYBhImKKi2wJekC
hCwuiTifwkgNIVsyLSxhycg5zxjY4vfPuxAB1v/zv8T/zgwPHJEHeKVb5dfUoZZISbihvWyv9U3o
tp3rH+KtskJ/y80OyHHGLxQCHWvZuvXm+5/yBdDKL7F1VVc1Q6dxqp+ISY+NNg5aHkerdHiRql9s
mwtzNT5N1dJU7DcwcbBkW5aZqH0yQB34ahRIFMNU6LZvkLLBQTUzHMwukuy27ISv/F8nFwxW/Lf8
jIuG+Dyn0yGVv2LwH1Z3zPREouKmOGi1r1B0W6v7bg/bbimW4pDfYzl+YY6zE8U/qOCvA57YRUTC
n1DsZUA8tRZJMSwysfWsh++/lJj/yukoOiBnQxWazZqebBrQi/2YK3XkWgf9N4DgNRiqRfY+LUcn
cceN6Xw/3gxl/m642azkwyoiqd57eiEUJy3eI6qEPCb7ELdK6M4QP16+H+zvN/k8mi0sFCZlHdUk
MN7zN/0wWhtlqOtIGADPJwEq8Tpew512vIWxwqL05sJon41W5g+GF8C8MQ2V5dRmNPnH0SiJGokO
TdKFZesgAIkmyfvgKD/VTbBCQwbtA8Rujn23QMfitg5X9f77H/B1w3wa3zrZMJlPyNdE0NHkEQB0
9NwIaV1NF87Bl0HQwzctxRBCM0GqiBOsemTRKgY1mrh5/wv9FaSOSroa8YVRvizl31EMWTM1YIjA
4j8v5RRlrVX4pepo63AT7+L1tIs28aq8sGJfzvTJMCf7gxjDVFO54BpB81V6r3FW+f6TfL01TkY4
2RMSPZRkjJhI7eJ0exWDS3W7ah2upYP1PFxb4J1vmmH3/ajnv9E/qzffnh+2/dR7tNwDpiWUKrlW
ZAqG0O2oTPmxdff9UGdXcL42QHTDlji1DbCqISFHCFVQKJRXS3VXh1DGvx/j7CLCjeCEQafSFf3k
M8EIChsqu4nbOPpvwqHqRix8XjNxiwUAWPsVPqTShUHPreHHMU8+nE2ptQgiiwqIeI3tyFXVnV9Z
7r+fmUFYC3RHRdhKVuXPX4qXMzf6osVH2+nd/hr2N7KtDuatC3SVH6plF2zKHxfGnG/0T5eiKX8a
8+TG76twoE8XxC7V/V2FprMTr5HTX+PNUq0vzVA5c5I/jaZ8nqHSCASkWkpk1ivwcLe593bFViWG
e6SNBLP92liGruSOf5In7ze29ktAg7f1VfmgXGWusQIKs/1+/mc+rKHJREqGCedH1k8Oh6nQMZcB
ezqeDG4LJZQsPKAy9v0gX+IT1liTNZ4dk0audrpjMx9bJ3tMcJ4390beugX2KHrwp6zHC7P58p6e
DHSyTTVIn0orkCxRlAezePbsu6i5D8r3Fi+j76d0ft3+mdLJutEuxQVajznpJaYCIgyQYFBGYKly
MLx9P9S5A8/yzcQrk2fGPCVEUTst58Lm/G5HD96agukRYAg2sQtvUS3BIb5Y//7BwRxNVkxdn+PJ
UycogRIsCBNmh56AfGdaNM/VsoQQHNP6Al0B5dlHPS4WlO97vZouBXvnNsyH8c2TiyBJ0WIkUdIQ
7LTuRRY9T6LYwt64M9TgwgVwbstws5mCtpctq+r87x9eB0sGWg5EQHOUqpltdKEf6G6S20sP1qnv
XQqcz+2bj8PNxjMfhkuRdMjSiuEC+zeolIU+krpDcPp+y5wdRYWFruLEZBLOfh4F9exSGsOIdxZk
e+M/ljb3SjdcOANnXjvD+jDKydLJWgV422SUcEqPeqwgB2U+/ncTOVkupGB6oSVwzgfS3kU82BTn
S3ThYpUM4L8bar66P3yZNtRl2HbMBoPUCqJ9Y7t6q184WBc+jHWysUd4SLYxzktW3BgeBaq2xDZN
v/9PpkKwqGuaplry/Cs+TKWLEduABK+Bt0fZCWzFS1nSDkj95D9as38GOtlngBdajIcYKIi6myQ1
n82o+6nBCv9+Puc32j/DnGy0vEP9cpyiuQqpoXlEdzRN198Poc4v72kcYLGdTcixFjzWkzG81KMN
KUUpsYe1bpz0blop7rQ3lgV4v0X7pAaLchk4ujssrYWKeNICD+lluc2v8NF2gh1iUjftDXCR6MIv
O3v9f/xlJ2eg98o+oItjO8ot2Fmnu/e26TL4oa4HF5eUI4J1D9+vxd+s5bu1ODkK+NZgRNqwFuOu
pygJaXzRu8023BmOda85GN/foUwzHZR9cGGyZ88H3GNB1YbXRzmJxnKM1UU6mbYjU6mXQ6wy4ByB
0XcvzPDSOPNu+HBCaEJQrSrN+UmF6Q6WMnvA/mqPVo6DnOLWOwo0xDaXPqUyH+8vC/theieJXIOe
eFBMlu2grJYvpAUgp7Ratod0jWfXrYneLzjQRbas9821ucudcHVpgc8epQ+/YP73DxMPaDzWJtRL
p0Mo5bqMrXxVBAgzfb++55eXTWtCCNfQB/o8iippUVCayNuhrQjUmyKKLEEctS8M83c7fF3Pf8Y5
ORpT1WItMzGbftk5xYP5DDJ6TSf/Svvtu4Zj3KdbmDLXmDE7cCDfLx0U5fxq/jP+yUEBzC+Z7QQk
UltbsKiW9kJeok638jdgBV8af6Fft8/yfb8aHX0JqOlQvJk3Qlpcitcu/A7j5FkprDbEY4nfEQ+/
MJdeRhf9/8TZTwoJnuq9SaFRm//9w8axkL4UaGjZjr7Ai4uszFpEjud0S6TUMSgD0LwKqJ+KC1f/
vFO+fGFbIdeV2UbGaexr0acD0uFrjly/wcnu4qtWugvse4S6Lmyms2v4YaSTvSSPwKlHlZGa6FEj
uk7HP//BoSCIR3sRtQRZO9ksoz8kkQ1Zy0kxNBT2xtCmVa3GF6bxtcpHDoT5pqlS6jPpKZ18qDTo
RKmHfCj7vtjaq2ljL9V1eOPNde7lvy5g/h3MnkvtNmn7l/vabwxDT3OiZ3XYKjoeLEqdH0szdxA9
3PatdcGa8dwunEUmNGM+dJZ1soZ6EdhRVzJeKmMmZgf7IO/XEIbd7z/V+UUUVPSQl1cM/vd5t4OZ
k3Bc8BBaOAwOlLFjerCX+lq4xg/JiS4EheJcumNT1kOejRQEaeDPow3B1EhpymuEsCyEV6fclbBD
nWajHsJt9rO/gojQPPIo3n0/zXNb/sO4f92hP5xpUXRmBUDBdgp8clNkdn29XX0/xNlYghowE6NA
StH55EUPvNAqlZ4Xfb43kj8xcdLteECQdgHB9Ma+nZdUQwzsYm19Pq+nN4dNRdag+KzjsXGyqKVE
5vI3np99A1XrdxSNS028Z/q1kgJoyv6TtbRgbisq1T/jr6Poh7Xs/DxGrZSd6QHdEiB7U+/2wlKe
3fwfhjiZkZSavoZN0vx2G+xKoAFZWdBXrG+MxsQcS4HUH97ZvnEnenkD9fAazHiyaPLgMPjJPdYT
l/zDz26g//+LTPnk3TGm3IbHwqTVECBUTOt861t+fmkPzWHR10/5/9YW/eXP56NSggHjPp439Wjs
hi3tb4cu9BWfdak+ZutLr+mJWzuF1flW+zCtk9PflFXYR8lcE1h71aLeQdR0p212H92r18BnjmW3
yO5osT1615cqH5dW9CRCRMkv56HlG4eYKk6AsiLozxf20bkoFDMdQ7UQ7oEOcPJCeEByYG8yBlHL
e+p6W1Ttbtojcv8XLravG1YRc0vSoHGBao58EgbiOiqaIoVmmeMG4oM1wvO60f71k6BQvrFUQ+cR
osJ4smKJEpd6EnTQt3WQyTQtRsAstMIhiV/qs54Jgj6PNX+9D4ccu1vTQ0rDJt6Ehz04wsH5PHQD
J+AaWwjMrlexk9qrSx3kM7eoomg6MtNQu2monRbkWqvtGoxxPW7R6Tl7MJYDuntus5uzTxVoz9F2
ACzv+/2lt+lr/PVp4NNKXN82Q6dHmG6lVfHDQoUQWrwPRQaaOVKSfoea7fe788ye0Q2Ih6bBt5zD
mM9LnLWqTU8Nf+DRBlKCZRTOS5TmLuzMM9P6NMrJh6RKrUzjyAmvg2ZZ6fsgfYilVdE3CwPphu9n
dCaYUD4NdnLekMzyTVSkND4eed8Kqsra2yb7fKs48q9LOebF0U5qMr7igRBP/+ZE8tLfQ4bZqLcg
iykVI3J44dU7u466QZQkEGKhafP5a/V6m1RxwWBTisFGc1NL1yHigH1EdtDEF96Br3cj6/hhsJMI
3VBA7I5F7znoVWE/e52LXxe+1KURTl7YTgCJS5OcrtMWrgr2xze+m67jZXyFify6/FOsLwXQF0Y8
bXnxJk8Ktl+pG8d/bJQUw+P3U7r090+eTrUf9AaQjYbaDPCrCX1RlKe+H+JMFvzpu/wtrX24FQdz
FJmnYGOC2/m0arZIhU4rwBOYeixgFK+sB6RysPxYV5txJTukPNKtsQqdbNm9fP9TxPyBPkcKn3/K
ye2BZ1kLdgJ7MX0RXgPSX1db5Slx8qXpys/ozi4hcd8CSHdx9nAujH1uqS1FM+bchGtaPxm7CYqi
VhtVAtO2aF1tqaBYs0yxQ6JOGEPLXcaOBgXlUkn53LBo5REVEenKADs+H0Eos7U8lYrkaMHzKN5E
cSkkOXMjW5rFlSgbNJzBOnweYIQxVJZFFvGKv0/Jra4+BOL5wtrNa3Py3T6NoXweIwYEOQSwzVzl
NnmgbbHGUmcJu3Ud3bVH3/EuXcln7q1P4518Ky/BWDBHss5tVs0V6L9jioVcvICo4xYbCoKuvkRl
L75v98D9vp/rpeWcv+eH05LZiOjpFriYPL+ZvK0Vo1N1KbG7MD375B4zywHtvUhXEeLGWNQUCHor
yQ/drg5pPF5ZLaLd30/q3KvzYUHJYT/PKtC6SssTRkyuwutwM20shy76rbdAKe9ywnxmz38a7WRL
SlKt9E3KaCDP85/Zlb9BAQA12PvW0VbNa7AvLrbuz5ThFcsAS2irOkUcUvXPM2wCUDgmygiuOMqU
xRUXY85rkMwTkDfVNRjy30e2XCKUvHDZsnQS2ZNZZhkqSuGkWI5s37dNjmTN77zKrr7/cl+X8vMg
JyePqUrD4Le6g7HP2gzeh+BSy/PSCCdnbaKAR42YEVA+WgT4U/Tt+383h5MjhVZdUBoeC1V4KWJ9
3mpqyvX3Q5zZ4J/X6SSIw0m+E5XcSo44TqvkZi5haC/5b+25upUcjFEvDHdp0U6iOHsKsDfCDcDJ
tVX9FG98t5JRFloEcDmXrWMi1LwMdtOF93P+q5+v4c+TPNnjkoykMwQuy/EnLB6H0cOfYQxfwiZ9
iXv/54U5zlvry2g2EBPbNimLnpa9yoFXJ8Clzxl+C+Q+1+Gr5yTvMz6fp7L+dSmVORMcUGEjizJV
xtIt5eQTBmOS5CCGJadx/DsKKMvkGCqr8ZDgDk/PAMq4Gz2JpewoG7U7xNaF8PUruNT8PP7JN7W0
MpI83K3JHvGYWQbLCAuDZeYRXna4ICPUcelwf62BfR7x5HuabWkXPTA1B0lbHQ2s0o2SYBd7lozK
/iErUP279Lyd27gfF/kkSK9FXmoy7hVO06CZhFwOqt7f75uvD+jnSZ08btVgT/9D2nktuY0sW/uJ
GAFvbmFItpXU3WqZG4TMCIYASHgQT/9/1fs/I7KIQ2zpXE3EKKKTWciqyspcuZZWKTzCC+aCx/RL
UjG6BjfQ31hxOO8FikJ9Q3KdXNNtPY4He6cjDjmi8d7d7/fO1lzd/IURCyUTnk6WcQE+qYsxMaqe
1zUkKEjT7ei1oipq3yp23y4cYDO9R53KOcMPLoUSzXWlY9iE+EKpS5Pb+GZAU9DLN1XY31si7UnW
EFo8Z98RHN+U4QTF7o6O2dL+mwlGNjugRSFBrl+UnVzmHIZ6cjgt3SbsYzhhj+6DkRzFcDIqFZAh
DU14fX1nKusAMU9sSlvOMKJRILrh89q09xTWkxczClCRswBPHZ7UMqhalGWD0fCWEeszO+HMtrT5
il7b72EhhlDF+mRWr2n2suCc+GLS+XlmQNpqCbP4x7Hii2oPR7+/B+C6Rc4ERp/t/gZJs53/F7WF
8+WUtp6apHpmOrg0/lD8KYAPg9Z17w8B/b96020XHJy5IFwOa5dema7auhyyCoCVxoQsOPw8rqNb
nYqXZ/DhVrf1Zsm12Y9Fv0zVHCpshtxnTIbjCt0PAsUpf+36L0n5et0XEWjyt+JuUR2qyzwR30rO
J8cJwhNpl6mlE1QMVVrlp1R9LWiEwCx23c6cH6d2pC/E5aciqCoCPvrUTVCkdEvPwQULb+fMqScd
RDWWjSdNo35wV/G3giHMBS9mkm0OCJXvYHFiUVqS3IiOznCAWglaJRSG1uaWYSUdZbnvyg0U0y9k
YYh2PLs/r6/dzAVtKKSiVP8tYPaq3OPOj1EdwwkUh+NaXU96cDC2Yv6DWeQXqD46bs+PqyWbl7cZ
NkV5kCB3TEvG9jfFtGdkiPuyCo8+ZMFBHiAUgqpf8mrRZWBm3Yv326WzeN7VE7PiK598xSqBcTNv
jJUolHzT17uwgqjebz4LbJP+T77ZffqLtWVF6Uc7KrOLcg+HqhqMbFBiAf2PNo23/9DfpRwdwp6x
TZ+tha6AKh5H5xsOWPOJPXG2nDgYp+1q6GFpYhr5CEE7N+sxrkJa40FUrZT7rGvgxdnVTEofbS8+
wNrlQZGt+Atui0CVfwaYMgOPdRItQ7p1tRTS9woOsDC76W9QDw9g8o6Gm2QNhWl/W1ACFvQ+DpLr
Xvmx+o6I+1ITZvZTn/4E6VM3FroFdNRjBnEMumfdpviIcJSfvxrrYr36sv++4LL4e9dcltLssa9G
pJGtOGSs1Hc2h/W4bQaQjmukrn1rndxSX9UXT4yL7+1ARm8CduTRAN2jJd30JeLV8ADYu1D0mSeS
+/Q2WtsbLWAq/WbBw4uPKtmSbnYHSv7UiLElBqlWHvPwAWRG7np4sJlgsb3D927teDWUD94ugJne
W9q+F4eG+AE2ogKGrYLad2VnrYOb6pG5CxHs9HQTit2v2R/fWG82DEMTcBLwPtJnzFbgUywUAsMJ
AfWUmc14FGqB5E3a0npeRAx+MMPI2cBlL+buzvcqyiJ2GzvA9ldQgSGmcaPwBBVo1aEnfvIddDLa
pkHwOFETGlFfp/aArtZzjJj4wpcVX+4sdsUvseky2CQcqq1JKVVaVaZKFWsXGhuepBUVhZ/2Nr0d
t24YbQ0jpPOrhvs1k9YuNMB/On+FcUNVFJRZwFkZimQ8ZogaWipWfNwjfNFxNUD9fxiWjqS51bbR
qea6cS0OYunDTk0xrJJ9nnMeTHvPBiF02Grvjp3XhkNQhsO2hsJ5c31hl2xKAduh+wBrcFuE+rQ2
OHk1s15wa+7LIZqm2g5TtgxHSQXIVe0mLTRVcPiv2BNodTY+msAPDC7pXnmMV17aWQsFjIucju/l
YJGioE0nXZ5wbOFIgT2LhTSU+MZSAPM7X+B6h37inz9fvVND0uoNMGAxzdzlYS5oNAeYnHY/r1u4
PFBwxQSZRhudd6ic+dgr9vpqjwVVf53Md031cLA+XTcx94FOTUhO6E50YNo1y0PLXKHaWYCzs7f2
4YfqhkMyLGzk2U9z4o/4MSe3v973RkPvGvyWmlWfk9HJbqfOUFGBhZwK6Y/VwlNlLr5PnZO2bq4P
UOM42EPNx9+rNSX9H/+35RN30olHwNQc6CJYvrxdfcihgo+Lx1x70F3lfWwtDZwuuGNKm2mE0U83
U8LhWDwnAyLGS9f1kgFxm594k8K9nVAZysNR/ZQa77VDtXAczAa0eDxQ8CDFkh8Q6T5u49WAAfQm
vdSo2JuPgp77+ke5DDNSaIhnxXAbubsMoGsF74Q+rfKwsj+Px88Rg1Cw0FNt++Pwwg5FE5JITUwZ
SxdkZWl6CXaUjlRr7n0F0nQvjfTwujNv06nnl9+5Ff38o2S92DIoLYWZ5imr0ADOm6E6SLk0UjdK
CKSZWcwkfx5DFHXWtt9FDwaT44hIXP8hl7V2ttKpuyJ6TqIDUq4k6eGhD6shiLcIrQatB74Aep6g
CJJwMUMWu/PScYrQloaSMCO15/agXhpiCF4KbsQhHF8g2PmY3uVBsYEtIpjo7YBgCkYBzM+XXL3c
CMLV36alU7Hej05uoZbM2AkT0UEa7qjhRO/tcH+jhhpMrN7SxOdbUF54C6Ca54jNC/vt5XSyuntI
d5FMwmSTPzflujC/qO4/upKEY0W5thekmtCiqwvJzeWGxNETq1IIo5mDxkIGz9S+uN3To1aKryYo
6+uRs2REiuAuRusA8DNJALhgTy/asDgoL7td9fo3dixwL/T7dXLk84A5qhDAM8zOVzOeEgu2VfPF
6poFZy77FWIbGL+tSN5UkHIaBxMrnd9AndDeVLdZAKvHCkDBEEBz9QAlS6B42W0M+uv/5qG8BRXk
GVY9fGtoafJg/RZZ8Bba6kL4z3+v3x5KG6/T01g/WmIdOyG05h3rz5AFLRiZ3WInyyhtsajkRWrG
uAK85wHKGx810uD6as3eAycmpHRDM0q0VAr80JzI1wqmTagolzzxlWr1cN3U/7J9f6+ZlGoAjkvQ
VMeWeOjGd82m3w7r4r22/Ytn7nn8SSnHMT7u6kTDUvHafatflF9iuibdoGeyRq1+7W7QjuWJbfrL
5diFwJATkLTMk0opmEDb8aLOYs5+w/L2g7UQ5W/vucuz8N/FlEmCVgNkhZOOi02I2MYRUngfpvgA
XV5KNUc23bCJb9vbdHNc79BC3zqPFDAe7Qfm/r4UgXuzXzglF2JVpgrqm50LITl+2xCRR8h6p9OP
hfgRZ9OFyxYnPw9M9/LscrIcmbkSNqLBTx9F5Q/lgvcoH272QLKW6BVm/fltTC5UQCd1yMyYQTCm
AHRQV1WK5NiYgDVY2OSXJRli9cSQvAMzZbBrh00+JB+sHFSG5ayPydFTx9RHCRj1HL/eL7z/lpyT
dqJRwoA6iDOSlpt3LBhWbJduzfmcjIK0o0BTQfdAOiEB2lbugEQK9cPxHva37ymS0R5XKMiynnoa
1dPPAtqZBvlGADybxl+KycvOobiHTn6DdIDCyb5D8oLfsNraz91r8hNVlwCiOLQE1EcEtV5XG+1+
emCyA9q6p2JhS8xngyfmpU8roM971cY8Pbyb4uADKAyaYLVxX6PvCFMvHOWzgXRiTfqoaVyMxbHH
GoR3/qS+Wjm8m8nHcvi+V2ovMe4id8lB4cDFjrThWqAYo7DW8mur14qUK4Ss5V6r4aj1NL/Y7p8o
YITRT50aKj2QW3HKIua3hISbDTAEd6leqJp6yS2UV8kKIm+CGBq9Y+2NASSL/1S++9h6u5tpQxq6
SR6nR3MjoFzKHaK2/vjl+pE0G2A807S3IBNFzfN0Ci7D2qx3LEAbCGCE5Ve4Xn3cUaUetyt467zi
BpaqrbLVUL2A6X7hGrjE9bPqpz9A+ui7PjGjUeEHaHRfqJJPwWG9+wAj5Ofhc3WvBIhoraPwutdz
gXZqU/z7SRru5DXKf0dsWt1hjYzit+gwCi0h/bmhwuUhFfOg1uTnrMuSv3O3KwOIgryBsgHzBOem
ldzKVDOucLdGHOWpU3/G/VJQi78hBzW0WNQxXdG/lcvHCVI9SrKi4gfVU75Ot9UblZr2oygA2NT+
34ACxUeEEInRFppMFy1Wu4Zjsl81RVi/DdExzXb7Ej/0wPO+wIn0ZemgmDn9mU/QGXF2TLCx8mTE
VHRm2x4ZETSH1Qc7ncKj+ncmbER0eWfYliIdvPS/EZ6JMFFnT4n2rbYWR4Euuybm25DF/1iQdt5Q
ZKk+1rx8s5t0W+RBtXGCGhxUiSLIZnGKZSb1OLMmbbPcHrRk31BgiK325y51nvNj/pIM6Q/QnF+P
h+wuV5L7w34VjFq10SvzHibvBTKwy9kudMzFWMn/eCxtOxuhSupC/IY2EHPaSALBwySOWucnYxK/
jDXD4mttm/yzVNWY2XSnhuVa0X7KlBbZQE55awqHjEdcVty5drVwf12i8c8dlJ/3w6jUidFhR+d9
EH3seTfCjH5gTxi/NF/0qqgh36mowkAR6tnU/KGl17hdlqL3svEo/RIRDicnHGoOx/Kos9RN7Vmb
5PA2DGC8B2vkld90CAAXZz6X1lg62AzYXtVehDP5QuBG6Mu6ayvuF66LJSviZDjxq03rI0qFWNkp
Zpj1MVqL4OnKhYfe3M18FjDiZ5yYqXLgZ7sVy4fSbY+OnY8mS9Dbnn0nMsFq44bTrfUDxqJjkN31
H7t3SciDAV3P6/fUrLdsF1IEOkaO3JWa9B6KWoNykbZC1uj43e2/Z+4SndbsYepqJgg1jYndNxzX
ia8lRLRlU2Akd36gIuNp7kKOMWcA2Bu6uqLkZdpSwblvjgfbtsTu2003FVly3aYLCzWXqNKM/W1D
infHLRwmVbFRk8bQgvaqBzf8YW/0MH23tLmW/JEivUJIVznmLNhUVZWvQYyEsOxidVIcyNIlDjEW
ZWd6oYBi5KZaHR8Gp4ewCo9W76Jbd135b/VJsP3dfXan+xEN7oJBnr8JOlVjdJTyJH1omcCqS20d
3Vre5Snjr2aUoouqIZVlBn8e2xAbQ8ilMJqO2t75FsvRTh+1Dv8ytwgOcPoUJQ18RPGum7mEIXIS
ntqRLp0mK3jCZNhxHmzvq3h0x94NGC0qvYcQAb1Np3iLmf3cxv1tlDncc+fscoVCU7l/q23cFt/U
oLgF+3gvXo7Ud8P3yI2kmzbU1kwyG54bHDfD9oD03SKDkfDuIor+XWVXhv4MSj5lMMfxpGI4rNm0
1KsS6EuX0ovZLaHbsEy40D0zqHTurzvCpL2Hjjw0a6V/rqdD8jgavR1e/5azW8IAEwE2TXDoSp+y
Q8SVB+KBLXFQAAhkwXCY/KFVPHV4Gvc/q7ZYuAfmCn7w/v1rUa6FlXt7jEoXi8Ym3g4PvPt5mVnr
/HZpARdck4thJgwQsQYBejj16icFGV03sxHwjN9FLroSqRJAY/3HMC2xM06ck87MpjCHfocwAQlo
fUNyst5tdGg2jO1fniknpqQjM6siWNAUTDnqixt9SLVXrXi5HhxzD0kuSsFcBYzEcGSK5SrbrQwL
BShCXV+7d9nafbQC+2sf6j7VmX/swHpYugkusZIsId0yikPirNZlPIdaq53RxCAfBr8ki68YBwe0
aH44BsxRrO0gv10Cy87edKcmpa12WEWD43YCbHGT/Ow2/V23PsKZCpc6rYilu2DRQemRAhim3w0Z
1qyv1mYKNCQaV77zhQkzBjo70ttg2Mafrn/JucPz1EPpZmjMhNTcxKZro693AMhlfEI3ceH+mc3x
Ts1Ip4luHHNkPYkX7QM8sPckdXCQIQX0YHjTbX/XrNHNvRmeV0xAlg/W03K5a8FPGc2r1XGnINhF
6aX5kihf6uL9WPx5mZT4BGpEwcFkglS6h9oGTelWxUfr8M8KuSv6oQv369zJf2pBSu7QKoN+pNnx
0LDTHx1SpYVR3lyPh9krHAJW8NMCUYC189sFoUtwRQcSLkE1lvd+++IgJxmibH+3Q6gEJkAEz5pN
ul4K/znnTgzLOdh0jAwnF81pBTG3ykXvyP553Texf+T7mX6AA/2vIOgxxC84Sb4P6Nw4CJ1xaI1M
VDpPzu57W9ECGR+co7GUJM+4w1ANL3ABZYDnWfpWyILXdZtZrOMH6rlroj4YtxMa0dQeffc2v43X
x6fr/s2dymc2pUumYnDTTFFHCpMb69a8y56t98wwiK6H4G48bi0Ys1H3WYjKy2Ul5wPXTU1XYcZN
RnbbbbTfHQTVazeW0HZMoCgN633nNAF1uS+d6W6uu3m5lc/tSZ8R4XnnUFQQmJV64jvZr05T/apb
OBdFmJ/HyrkR8SNOYkWfoFM3BM2RUzUOEiHT075HDMdq/2lXyN5GVeT3rbtNpv3SRxTX84VloKiw
calQucjEIFaNOHjWQyTVUspobzSYuqe7dmtuxL1jfV+ESczZo3ppoZagWJfDJ6Z1rPbaAR4148CO
19A1RVaQ3vu06YJRsEOiQ7FUE56JVM6XE6PSN6TDZSYl8M+gXTOkhcAVhsL4Fqoel2c+soHto+YV
75Yu9LnQOTUrfVXEmktXOQq+5SbS/bzjZWAeR29yioVp40siG5KUU0tS5rDfmWYz9i7Istt4WycQ
17eHUOk8m8Gz3TsThqd8e9w6Pppa369vj//FNABxnpSoNthiv56ELhJIw94pYTtrQsTcpqB+bx3h
4BS6n2RMzvv2tkO+Mzj0QfJhMUmbX+HfxqV8ogTVPBSClS+ufKQwhtFLgvJ79SN7VdbjZnfPK2wT
J55zDBa8FmebvG1Myjb/47V0b6ntMSkdATCKviK99X7aGi+CB2O40bzDwxK//eXhLr7uv8ZkeuPK
ZdgbYXTCN27X9YAQqt4sXSDigrjikMx30Q29ZQ0OsZrWFaJDeXXfNvXaiNJ3Bx2dyFqHfQB51NQa
PtXt5JvWamlJZ78lzRMKSQpkwW+BdhJI/cEW2Hua9PlN9Th8Nb9nbwg1kY1GPW2qgx89LjVhZ21S
u4IcUGi4yBC1WjUrdDkJ3lS56ZXGK4tndbfI4jB3ZZknVqTdqU6ZY64SwT5WoJ/Ic7PZuE/6Q654
/+HiyO5q6Mp5yjAGv2h8NlJPjEv704rr+GgcYUHsP/eBoJAAgujl38TL6a+6RTbjOEiHMXwOt4mM
eI73eh0N4qRdIbjsK78sSuPFBgaxQ6j+0v0G1pGlTG7m2USXVWXADJQ/bC3ywLuWHJX62MIA2oTV
NwPgBfjCtfqr9ZMw8uv1ws6f2Yyn1uSGA1NOyLn8x5q6Rj52M91FQQx8h2kjJHfiYGl+7tKgI6hN
qRUzPqeaivjAJ/ti10adGxnjLjx04+c4Um5Be4TXnbpMPxzeEiZiFRqnjCZ3FdOMRCs67jPKBc7b
QGi3Hu6XiZpnvtS5HWkjJHkMAbYOYsXWO9QMrSDdowzWp8E+hd3Kah6dvrkZ3TY0VuNny21K6GLT
pYNmxlkxfq4LqT+Gfd5+5Ml6Ij6nIzL75mz//+tmxn9R9pkpML2Nuf9rR2RCJ3aUbnBWO1NNWdSW
8bC3Coxfe8vLOhMgOOQ4QE91GNZs6S4qmgihzJpVRQ6vqNGiLKzt9fgQ3+X8chCu/GtBvoB6A9H2
cSxAGrG7vaPVvPZac1Mk9lp3nH7hKpr7PtwARKGGNBMQmfN1i2q1H8e9mYVql6D0rhsbq4xLT3WL
j2Odr8Ff3deCiTner/58b+PjiWkpneiYQMvG2IDSFxacdbnPtM1OhUZ1SBGKrFELZ/jFmTwqoa/H
MkaCF9kJShglCCInEQqwY7Hp7EWW6LnlFyIyVO1tCD3kUlR5rDMjLS2hSdkfvSaJtlqclX5iH9et
s1oSJbq8rcQi/LYmbdL8MJG3KxBTxUfb35uPSfmY5D8n667vF8Jq1pIKSsbkzIRWWSphoGWfH1eu
nYWW84hCYgAxz42VvOyS+8hYIkAUn04KYWrLsKIg36FhT7JV7iKq1nAuhscy0V/RcgSD3xVE0WG1
883JbB92cZy9zyNX21zfPJc5hiBx/m1Zeprbq4NVDhWTjNHxAJbN9nSIY8f/oxHpklDNldtrnZOF
kXXwd+7INqnDsdjfXPdlZm/Cc2ED5RW3BMWN871ptHZW9WiwcqaN983GuREl83aRNmBuyWC91lVN
5+IDgXhuBgUXC60YlMH3JkLgdRHsjPs4spdeTUtmRHyenNA7rdirRocwVgZcIfpVBu3KR+LYhlOv
+HL4+gvB8z9/EjqCz/tfz6QFnNI9WgFAj4K0fcqLD5H+s9i9XP9GM4VdhwF/g6QBujwYP6VQT/PG
MidLZXS289zP/fvyXcKQcB8ibOH6vE/+CxKSuZVEhZP0RLdpBstEqlmVJXEfYbLpP6rJ3d5GKvb4
+jd+UbOjnGZqtC+lqIgoIloqyOlQuU23ZdB8LD7GD5TkNwcyrwYuL89cWErxF+VDg9oANBmaBorQ
lr5Wsk/aIT0IjTtl5x+6rRl/MWNamtmCazM3ODqjjBsx84Rv8g3edOg6q0e055I2E5P1qCUtEFZe
esIzBmpiuG5BvTKLeB7qB22YJoY3Ke677dqNNWZ/89seCqO6i5+uf6fLWACZpolIgBaKlFUyNSmp
YcZDDNQwu63dbZEC9vxzbxjodUFac5DDjy1lPN0B7RKIIaPAOWh3tY1gu3p4Kp+KY71gaMaXU0Ny
sp/H0x49YnzRx3VfM2HzkOTvry/XG3LoPMh48P52RkYWrcDFUtDFGSt5yFpL9fJdH3T5dMOs6C7+
sI+KsEwhz1iNd/vj9+vGl/yTro2Dyzi4mfDqb8pfpvLTim5H3trXbcxk/TgotBs5kdhGcmnBidq8
VNFqpkvHaMU2XydBs4KnPtkyXfFlKYmbdenEmuSS3bi7NrHhQ8pU19PRANvb/6xY1etOXe5YUaWg
aArYn8RYbr5n2gBpboeCu90PXud81Oyl/vScHywb+R4XoHbR3nfqlZnB/L8Kmtsu1KnF+iWV0Rv1
g2DE7l40r0q85Qf8nF+wBUC1CmhZtGTOzwmKwfRfV/CmFE3rrSbd0/pf11duBpb8Ng4tZCZIxCCE
OTdhaPtjpxfw00UP0QZiAhWaMd9UfXFJWZRj3YnSRP+QBlNGJTj+nC7ylM4sLT5aVJmA0pJ6Svd+
nx2zVVkcnMCsUXs3ny3jn3T64yOd0XWhgSmIjyC2lGyog1oaOxH0MMda22Jl7YLdviu21xdzBgx4
bka6oewqUozSwQxUTpvY9KgsPdZ35dZ6R/3+zo4XsYAztXRhkbSCHgyBKZ+95XDUSlWQVQ3+GCjf
KqYm+q0QPBYswM/Tw7LkxLxJAVvSKPK4cCycR0xkDntbbZgAHnz1M7Ke08vqu1DJsbAK8Bm8lOOl
a33hYJ7ZCsBe/rUqc0h3+rFfKW6FGI+B+Pv+LquW3iQiBqSTHwyW0F0BYeBelM61AghWqwuS0L3F
OZX1/xRdoZCF9p+TWvlQxe3SJOfcZXNmUooXRNMn5wgdMcxt7md42jaMxIoRYB0Z7iZeOCTn9tmp
f9J3UwpV4+XKYQJ+KGztOogjkG7xn799iMjfyyhXJ2w16e3CZhkn9T6G2yn6ofy5jKE450HqaXCY
KIx3SYdWWzd2obnkT0o8+Ifa8pIERgqIPP98PxtkNCYlVCrG4DbPQ52nVVymu0J0U9S11nhq6/Wg
icVE6uHAOFIMK911kzMf6cyi2AYnjyDlYCvdaI2QJa4Gz8ozZru+5stJwJIZ8e8nZpoyK42orwQz
1vRZXY8/c6FBnKzVJzF0xMxtFeabcYlJYOYt5J55J/LiE7OUPI+6PeZuYH1F+Q70MkqksKDS+fOM
H9MUds8IvXKLB9cXddGudPx3zL4o6W5yA9CjUMQ3NsM3SaA+WR5kMDGwYxjj/4tS4OwqAyYGRQd7
ysU7rEr3DN1TjuBjuqGarYJVZTxm+/LLdfcWzMjFlCSpqlhtINiMp3dJ+2z231bDh+smZleQba1D
7CdK3zIi0DRaOjGro9gJ6eRPaZBM91Gg3Yz+FLaTZySeO9z8DZxNTG39a1aGBQ5T3hwYu4nDsmc+
qnU8FZSSnqw2192by4LO7EgHijtU+aQfoA8rU9TtDN/c7ofQflRuxrv0o/3R3CgBA0rtx2a7I3zu
lO/pp+u/YO4bnjoq5ckGoM4OGYM4XAH7KtKfqxKcmdksbQThh3THCYg7+sqCzeOCntQY4qGybPzs
2fXDU3xr+8X9GPZPKRi66x7NDKGIb/fblrTZtYOhmrWGLUH6p/hqUL+LbxvwL08ASacP+3sbIIya
Ba22jvylUdm5Zw6oFMGKgpifCbvW+VHjduPuiNJMDBymD0zAyM6NRVP4rQW9dl8WfJ3JHQS3oeDA
A/VDVnRubYoZRJvaRuA2iBszZNht03rlEEygx2uKPO77+nYXROF+KeWc+aJnlo1zy6Npr1Coivii
6+Kxfr//4NzA+RdYPefZEnZ2JkjPbIl/Pzm+x2ay9oXtMkbUx+u4RO2SfopjdwvXrggMKUjPzEiB
k5clOEjF5pHdrkIl+5q2sW8fX6rDwp6bO9TODImveuJPHDfjbkWDIHS35c1UrI1/BG48WncuORgc
2YlnTcEi5kZs5Qv3eIaISBH9UcmqampVs+qIFaBhPYzg0XvDszxr/8YIDqvCwmrOe2mT1b5RRVKF
PPeS99Wkjiu0kbvbdu/V4u0KCV3mQzV69OPIy7dVCTI++rawJ2Y/44ldKTLhQdaTeMLPOjDB26Af
9cX8LNhfVqHZeOYxVLRA9xVv97xU1p11GQgj/TfgC2C5pLxaPUzu0JsNWp2Jr9wa/pgGb3pqMK/z
P3W//7B83on0Wf6s9Lstlca3+LjS5gBWfjz0vZu8dW0FYYW+aW6W24tzb0wApr/tSLtD5KMF8/Kg
pALbm+57x4MtxboffSG/qoLu2SzVXedefGcmpYgdqEmlaYFJYATlvbgfD89W5rlC8+VlemRCa33Y
LM5kLXoqfcV+GBO2kJOARhUT0w17BaUiGgJi2uhvo+ZkZaUH0ipt0wE8DBxB6zYJjdyjHBJwVx0K
z/oBv6oHC165WaqQzQcrZVOT6RFqFPITfhe5ZXtg2iwcbt/mGMOK8YfkOxANUCjFM+NuSxgNsfMu
QhWdWahEdTCGMizErnf1cUiQrMvsX3VNQrVf6OXMzGfSmHKolfGcZp5Orrf0SbuPWs1O3sCoia/e
JZ+rx5JSo3Pw+juB3n8wSh9Q3FrztBXDqPUaSpz+Y9OTC/zFOXT6W6QwijtNrzS3TBktGe+nH9l7
8z5/t/c1hv6j5+rGfnXujnfVwr0stsTFEp8sgBRL7rDXyryvtaBr0nXTMr/o/qw7iiTKo+IsZR9z
J+2Jh3KLCVF3Ux2iQWyUIUx+IlALH+1d60Fi87n4bHmRpz7s1vEUXF/ZJbNSihVnda27Bzi1CnVb
dh+Oo+LV5t4zloR+ZmDpZ9EkC9UOkWLB5/J2EKRHpmyBxb6rt+xMoX9dvoqtaTFRECyBm+e35u+v
KHMI7Blpi6dEnLWfBbO+JWh+nWDa9GHxnjEopsiqxZG2+WPvxKh0b7pWdpgQr+AYiqkjmgjRM85s
F97OH6HO9pWId8jSjTl7eZ3YlC4vVcssGJxxNLdX/j5pPD17aapHp7tJktFr45d22C3skPlb5cSm
dJEV8FqXCYymkCdAB0IhsXnSefug1PCOGYAAJPngFRVA2SV81ewKA8yHSYeCKW1KaXOudknb2LSs
OJ2yl/Emva23P8T9Cee+DwfGwgE097ik/Ua9iocBFW75MKRvXx8qYU7MSzmGl94pr9o33byp/ok3
I9QN9W3Z8Epod5ux8cRg8Pdkoaw0c+LziIZTkXcIpLtyztkP1djlHTvIzu1gb/+MAM9cPwzmPidU
lMC6GfVRhNTNeZp5NFcrU61MLk4glbEVwOLGVW1+FeTn08fjJ+NT7rsL98zclzwzKmUmStkVk5pH
CbO7zav22nDT7B6y1+q+emn9w4OyVEOde1ZikE4nnVQe0Beh4xzcODEwmKTeyOfsNknwQz/4Yyhy
g324sKjibpKukVNzcmnHBISLfjeLakIzfgzTu/G5e9A/DRveXQFS3bkX/eiR7vYPm3GRQ3nJuHS+
T40Dg4OL8ZbB6O6b4It5iXmQecXHaZPeuBRF9ol3hLvs49KemY0mOhrsGbYobPoSaqKJu6o2tEMa
Rh+T91OwQ3629w5gx6k4DYFxP35dLZYJZwbVXOvUqOTwvrX6KbcxqnzogxUFefv77p/uKV/HOy9+
OIR92KAwf5eutdhL/ulAl++eF8sm4jkmf/LTHyFVgpRpx1BzvE8p0Vi3giUopaNjvCsfy7D2l7Vv
58o0Z06L33PyCE5yXem7uk7ZQvW9c4u65Tb+aN8xp+fChGcFMEtoa507T5RpFssXs97ScHfg/eKA
kuGFh5XRNV0Up+H4Y/dN0KDmqm8/JN+YWfKyD068mPvOHhmIA/1rUUT9ib+qkVC1srF4NNbJixKq
3ritMx/FUNUU7/D1bq3/uTouGCAAlCBKVMpEmozCiJoCZOaAUXpma54Va9DmLap6YsSm+r70pHhr
2l7EELQ9DKC9ocOkCy5SGyihJ3buaitINZXQ3VHv5snWfBWsf7mXPaqoE/nHG6iPtzXQ7KUwnkko
cPjfXyAXbg/lkBZHhXNysD8hOeLF7a32XqOr0AHMXr1bdR8WTsq5G+7UoLR3Bzq/Stfhcr+mtRCW
eLtZ+aKbUax3z07h8drZ/B9tSlu1a9WhiiJsKrfdqxp0G+t9Sj9UlPx8KNwelnMJkYddfNg3hVIb
vQIUWM+Dt7MT2PNXLKuu/Jja90frpnCW9O7n0m0YpYUM6n+MSDd56wLwReA+DfUOqrTpPq4983tP
G3u8FTw6KYSNwADKxcGay0NfqK/yYFRAptDQlnu8k91EqxLZCZERhtFtxsv3R4dKqhP0vrZWmbbx
j9vFr3jxjBFWgaFSqaZWZMrcLw6QnrobMrE363hjODD8BWWQrXt2aGdvjc5PwSV4UYt81pJkwOVp
JBmXduqg7odD2765rK+FYsxB42YXalOmb3YB74ulnXkRQucW5ZvV6o0C9UPOe6SJgqp/F1PjrPsF
pNblywkrBJBK65R5aOalzgN1X7SDZds8ulvX616N8Lh/Q5SADrS8mvG+A6Pef1zWcDUg2Qyhol6K
ZoHMBXJIW6RpdCak80Qv7/fR0X1/TBV7YddfvOxBTb1JNsFCAFDgzfOT++PorIZiRzYdDrv9z7LP
IIk8rPO9/VK06W1a7Bce2ZefiyoxU61gjwSnl8yNOXS93rIbmUU1P5vth9TZeUO5cHhe7oBzG9KG
rxtznxxL4FOpET3lg5t5reV8Mgsbujft+fqheXFOMxJx6o+UsR93LSNQGeLVdvTNKL67UDtdNzCz
pbAAwaJqU1QTTZnz0MsOfYPECVOIzsO0bh5FpxeBq1vnR+xnIa3n8Lq92Q90Yk7KJ4RC75TnmBur
3tfTl8pm+Tgjr1uZibozp6RzojTyEXVFJrnMVvV2zt4z14r9jTnWIZ0WTF1mD3wiMTeGJBdvYxoH
5wuYltOBeUoG5NrPymP8rfzc/DpShJg+2Y/5XfaaPugbeLpezdvIOzBhtUTINBchYPjAs+swfVw+
sZTK7VDSQt6cCXov0bP72B4XGPIubUBkjRoIs+tcNlDpnLtYraZ25x6Iwv2BVoT6ki6SpMiJLX8X
cDQHIMwvwJVlLbyo6x1rKpnk/g8waz/CohBvdjdGCjzaNANykoVAvAh8TDoGKEG6HvRwGR+XnIrb
dJ85ThRkJCGC8M+rPtqh86z6zU1LYWPRoBz6QscHGVQDILPKi1gmI4oGNanMzF4F0zsdrUR3T36Z
re3HadP+yh/VV6hZykWipYsRZ2HV5QgBzgew+SI+olofp6YeYxjj+8ClSJ+1sImkZLVUUp6M52OA
ajCyDtrSxni7Gk+zL8my/BrPbSXOJ/cYh0Mbh+oQe9Gegk41+BkyTq1e+ATqXRKvnop64dSUT+g3
yzDfGELmk9KD9BzeT22xjyIsF70R9Dz1d03lNcMIYfcSecXcRwVDq4uYZTZCFhWpV3GlTLrCQ3//
q6j0TTQygDXZ6+vn2axDv624kkPQZWlp7mKlzT8yXnhHMuG5zn3cLL0wZw1xkLmiKycwruebgjLg
0Qb6hjDcpPnDKvbcYxms2u9Zn99cd0k+U96+0Ykl8UtOEoP8UNFo7bFkVu7tIYnCsa4XyngXj3Wg
iQysUMFDzc6wad+c29hbxdQ6AzCRA+IouVffa756H21gSvRXTzvIslcfhmYbIy39X1TDL440yOpY
RibymDYyVZk6y8kz0tVpZI7XCpTca7w8sG0AcXzFKayf4H7aFJ+ur+lFMMIzhUFSUZdpEjDQ5/46
ddWM7bDfhVb12Kfv6uouz/6UxBfBDu465vgM1pb8X1pTp877hgbKjpcjJL6Gr+xwbKTcbn6tqDkp
8EstnpziZXh2kgib9MYtMlY6jm9X8Ems7CfIyGPz+B8hv3ib+DWs4jctDBHJncF//h9nX9Zct61m
+1e68s7TnIeuPl11yT1xa5YsTy8s2ZY5gQQIgBN+/V1UchJtStxMXKkkZdkGiOkD8GENK1Pzbcyc
1Td9z6v6FGntMrMVuFU07NJNcmdG6oPAyUhDc/EsV0bc20AWdu8is7U/P4ZvHgPRwdAJw3EMO7qL
o8VsrbeKJbKtNTCgChbJhobUimuTA2iubWplx4Pjhh47ulCxl1nziLfQnTIYztPZBc6+W6vTd13R
xm5uRV5wncNOdlQ8hP9QYerTWX8lNL1Zx9PnIlmDpwkIaEDK47SvdLsc/YxkyOem90Pah15+e75D
3lQACt3EXwJ7FK+9by7xqJyB6zjkO904mq63wbU3Ol/Dm2Xjg/LvAy2NUGFhj56dSevC6RjrPX2j
efes+8kp3/jp2kXo7XnjpRYostk2bnuIRqcdlSW2RWUS6MAE8rjdqk0W0SvyycYsHmP26K/I6L1t
FKCSE9oXrHhwVIPZ8UbXnJzYQwUcWZm4B+7nww0tijT0i2RNqXV+2oYXL7oORxqEHrRvbkUl6jwD
JSEzcf9OsDJdKYy49ywocLQaC4usKQ9js7JM3swK1DnJczowdDWQO5uPmdDzTonG3NARb1G4m499
s7J9rFUxu0S0THhZxlBFI1QDpD7iLonE2qvpm/cuYKpgMIUDPI4QuOvNX4ISBlr6CF9CpHHqLuQf
ym35NT3YWyB/ICwU3NXQng7zjTgc1lE4b/yE5pVPQ/sq0hl1T7mdNJP0Nc9Dtplei0HD+Nw/QSt9
a13nl4D8GlPqHlvkWgbizf78UruL3DKkVgMoAMx6WICGlPkparf3vbYdHsSjc1Nd21u6JxfEj/Qf
NJbXDvBeCtem1bTvfIXMap+fEuHvTQpSo/Y2KKLKT/eVX0SBi/+1sdDvq2YMS/k90IxtygLwkiFn
mMN+U2S7JC/uKh/2z/SR2XfCJhua9huZXFqM7RoTpvLOIy3XaFtvIsj8g2ehtqvBtqttBgO7jwAt
2NvhkMOMrLj/I0O0qrj7Ji01r3C2DwY0KWo+9ZDThpQA6otM8S67cWMS1h/JE7+2V/OLb67TL3VO
qpU+wD1ITMxmpF80rFQllsP0jCah6tXtxq0LFdD8RQZxMqFQxyYmh+xQwUxp9QPezAqES9zjwTxG
Xgxkr1knO5LkuKtg0bn1RZ6BzFWWEW2Tw/ktZx5bIIg02ddP9zE8L8Mq9HTdweiBcqpQS99VkSas
MBXd5nwVb0cPMkQ+rBwmfiaSinNYX9UOfWVC+2jnhOl1duvtmj3cekPvztxNFmGTgOT5Gt923WmF
s0bpIMz0bKwg2Mq/98NVqcGXgz2dr+PlBvL6LIjUM+jTaBbCBdJV7mx+JHVu5aN88SrqtwGYhNcQ
Xf+q3dD76uMkF4tL35V13+GJGbpEUJSHo/VG/8agkbiK2Z7ac+ZT5twdygqZuYymu27nH43DJJIy
vYetpdzfzhW0GAdCbBFAC7yhjnMryWs4Sxc7WzO6cqMgl0jCbGBev13p25Wa7NkRBfYcwGPgyrIr
LuEvHyd7FU/40+oonmUWgk8wHNxNtx0ng/ICfiRb/OSaX9URZL3Of8rbqWSB6o3bBXStcHl7CYWv
9qUC188qU5hKMrmpsqNoPjTjGhpipY6X9+1XdXS2lAZMAdMdY3c1xAMLkHraL2D/k5+OE05AjL+l
MjV14umsQdOAK56ghDhwvmlaZ5kqT3ixS58KOElDs2iCNftxejmJjet/YwK9uc842GFfVzmN+6uW
Wr6WgQkuip1+p/Ow39qR2Kcurg8wDpheOMVmIBOnB/bl6eafUhHnlU/D8KryujMZo31T7LTeFgfT
LcnG7Zv6n0e7kzbOebG1lfbWSJt0Z18RzFwoVoN9BlLBp2YTwKjIeva00L4/P0vn2ZJZ0+YRlne9
WRSSpbukf7TTB8AdRu97sWYk/O48/WvCzGVmLatrPMWwKgf3We/0sMpum2rV9mU6MJ9OSwfnULiM
I4uM28n8epIzXEaTjFa7YSeaiEweKGrbUTxpVoff7bVGdT1UG2ObfFoPpW/PNv5p9bMpKqyuyoap
+uAhN67Gp2yyX9nIrbQ+/D1voLdjB/TVlHFG9jdAbJ3tI1AOyDIPhuo77J47Y8guq6Q+gh5zlKaz
Mk3eHvHRsbBXB8IeMhmTGfnpEigsN6dQ09W2zU+GQFNuKzzTGkhA3f6OL6hi42d9bzyJh+yrnYZr
sm9vm4rqX4BfULQCWmPWVFE71Or5qG1xstmWrdyl4mg6wJulw9pD5pScOJ1FOM7jeovRBH4D7MXT
ltrAA9lZQCYnwX6bHyasoINNMfvneuOAzOFMA6tV0JIgrj7PdRmDW7mjSvKdGozvjUm3Zn7XUOcK
+VgwNdxNlbabFK7bjvOgEhWJcVzZoqamnDY1QIZ0wrV5WBqw6z1taq85FsdvY/tInzjQIXr3BTc8
CB2UIZMr/fo2BJzWNY3wqxiaje5YiRx1+UBM9IUKreZeJXLl/PZei6AMgYwp4oCNJ+HTWvq8ZqQZ
vHQnmzuZgLOk4DI7QETL/Kzl5e587HynSUhWQmPAm94fUeNpZULvg040LUi0w2jyK4d2xb3tDroT
QdLD+YXDMMYC1H+kLiHxg4fv0+r8rMqMzEcQnbS6J4XXnsLOU4Y0Hi8nRA+5cv5h3gqwxymRh6Mq
1j7gGbPDVMKp55WZnu3Anj9U/rckbeLzXfjOCf+0ilnQNFmS62aLKiaVvhIX5+GAZ8itsQ/glwAN
tNW9fLXG2aR3km7MpESNrhexGBYNSImqfb8rr9JYh2tIcbd2+n1nZzht5GzuQ7tdz7UOVZp3/t4F
GAwkU5xYqtsUqKG/kbc3MRNm6xrjhsdOqEl6Ew7qdKYo4vSqKFW2I/HEonG+ZZgmL7olt2y/puH6
zpLDoy388IB1Rp7Tn6WxOmmKFDeebEe9IiqCo2cpaAHrYOn/qO1PK9Pl7RYPc1dYOmIHgC8e3OlP
WwY8D9UrZ5qRoXung5nrR+kBjLqYXQjYZ5qfWRN5R30DqcT/5Hr++/vwP+kzvf29A8X//S9+/Z2y
kecpUOGnv/y/q/w7p4L+lP87/bU//9jsT92w5/pB8udnefXE5n/y5C+i/D/q3zzJp5NfbGuZy/Gu
febj/bNoiXypBF86/cm/+5v/9fxSyoeRPf/7t++0reVUWoq9+rc/fiv+8e/fJpmK/35d/B+/d/1U
4a/9P55OpdS45v5e2n/+yvOTkP/+DZvEv5D8w9u6hdMBRMAmPlP//PJbnvWvKRAjRsLMA0+L0w5T
Uy4z/DXT+Best3AFNqHND5/Q6VAoaPvye47zL0C0prwvEB3QJHaC3/7zeSfj9Ne4/ReA37c0r6X4
92+ncRoVQTQHRiJzMofyRW43nk62Fh5Bcie94gCYJcGaE/dS8dMqfLWjjZ7WDolFii3VxmNJBdxU
7W+VUB9edfYfrXn99VME/Gsx//X1sywOBOgzvFO1YEtAPT3kFZ4+8qpcU2hYKn0WIuzU77smg/Q6
JTaPWtcjG6NqspUL6kLpGL6TriHlyBjEiSEgqJfDbZ/lyVeryPW1np9W+ztd48xCzlDxtPQGdI0D
3UjPf+T+FdEgvjMM/yh//mffz0/WfZdXppkSoC7Nn661k56/cvJamDPz+FUUg1aMmjkRK73PdSHc
CDuDCT0KY82da6mG6eevZiUs27Hq6qbY9mYPDVfd+Y6t4qjzYe1BfxrD9zp/GvNXFUjep1qrWRNb
6Sm1dqkbhHVmbMag2A65G/qGiB2+9tR+Gvf/GojZCYSMlt4PNgC3bePurdz+2Alz3IxAMkWZJR4b
jeOWVQp980trbm5UDv4QlBRzWWxFa4swtcc7nzn7Xyt7tp6drmu7Afsk1kR/Tcr+uVHamvO7u9RP
s+XcMsUssweFbJJecO/6CIDaaIyGXQOQK9JcgEj322Hz+z8lOEfglvTb6YcK/7rHZA+93Q0YLuH3
dgdeJv6RUEcnYbv54h0l7DQN0JYs/Pv7P+OkCh8OWxpr0JH7/eeT9kG/Od79UnfN9UcS100GrzAJ
prAIfav6YmvVmhzTwhqZv5YGDQCWWdYBBM+QWukCOH586avhcP7Ll0qfndONxPEaZWEFGkiGhjkX
B5Yz0NDtj+fLXwiuc3VWR3p2y0cE1wQm3mbawhxg7Z1m6dNnwYPihZS+YOqV53wjWUJDXxNBCCm3
ldvg+99uz1HCLkkcv9Z96IfWd7S8dMuV2fL+hwOhdhqUKj/roWWdFYdCv4WuStSxW4BIVi6XS4XP
glDn+Q0dugTi/aQ9gOSw13xnS1J3ZbN8fzez50GnKSrXy3EPgtJMhHhqXlCQN5KmWolpM5T/f2Io
3ppP+8bJqZEMNC8O1k3xwUQqHPh6PDv1YfbTubNfbjz5g8dCuQZhXRrkWTAam9HrukTlh7RJQp+L
bxLYr5UNdMbL+7M187jQuqVvUs1AYuZnu61vx8f8sf0ix5Bdm4fkelzj/y20YR4irGGovWxwc6xd
sjFr/7s76t/Or98Z++GvJswCREMLiw9tkB/cr/k13iMtyAYOF+SbgosBDLfrENrEd+4KmGKpIbMb
E6CFZMwaVCZEu9WaS96yX1sWc1EBY6RugUxhftAgD+8HNRBFF0H/YaWTlr57+vmrY0YW+BYOSyjd
ejCP40cRwuF5b1x3R+tYHGDOuhcrsLCF5Td/MeosX/l8CklO/8CtLUQotqzMIkg0/GI/ze4J3BVD
zlIPy0HBUE2rotoE38RYA6suff9sebvESYpcw2qTzU3jPwCJtKVJHmn1SnhaiH5zp7aB+aPSJcon
9U0zbHH027Ry2Jwf5oXC5w8DECI1hCYLxG0/i40BNFfylWvZSrBYKn12T+gQVXuvqoqDUMehuBPB
Qdefzn/47GHqz0U8f6xRvQ/3ug5f7l85nzNrk2BOdhEU7cVVuuUH0Cd/1t09wcN1i3fbfybM9Fet
s9Ws7DyAz1SCWF7x21bzYzPv73VbxCutWphM85S05zKjYUFQHLQLgBe+I3t0V945kOm/dMPqg/jA
I/2CPK5pZyyscWu2xmulDYixVXmQ4tBn39vx+/lmLJU737Br6ch0HNmhzpzINMmGV/0Kn2CK0W9v
PwBZnoalkbi95yVeffCro021MB3FofV/ugmLoVr1SydIsCJOKwGgciRag+un3kAVzunbO7cUeM9N
8vvzHbS0MGY7dFcakjU5ECqdl+KeU9sa8KhAW1KVrb0xLFQxh4d4JlI9ncIdXdLxEuYhuwpEJm7u
zjdgYYTn2Dmr8qaX0hqXqbRmT6buyEt98Hq5EjhevvKdYTZnW3QmiFtlk4RWhxsUJDN35ENy129p
6EFYDhx1MBS1yIWKpRt+muifXyCKeM2v1VYP10UBlrpwttjd1BiV67R97DMaufrzoF/la2j5hXn8
glF5tb0GLu+yZBQ95D4MG17kYGWNI7l0Kgqy8mDqoaOJlc6cpcH/DFovcOFXdRFSJIlWdH08kk3y
lV+Wh+lh1ORgqui7egt0z+35WbFY02zhOw6kkds6VXH9GWjAuIYoXyBCqDODEGNeBBtz5VC1NDKz
KJDhdmopSxtjHcAu61p0D3UwrHTXUtmzxd+PNlZNhTY0oxYiqxql44U+liulz4CLfw3GbOmPtGwq
vMSreHpFCg5yU12znXbfaqFxr30sY2OrH8wN25OoX3PtW1isLwjOV+MPw8kxU0yqmCANBX6XotHQ
iJXjyUxa+c8GzXlXFRIrCJeNiosAsAlvBy/AuDcu5RaSYas4/qUmzOJBNdRVMZ2C4lw/OPRT1X88
P2OXyp0tcc3TtTLwp48fPsLSz1rTOV0a5pe7x6s+zyhzuGAo2L1yH8GjvmwAogdJnu7dH6mGN8N6
C1kh0Dj+hmDd9NHvBM2Xl7dXdZa6OUqv4ioejwMeKI1DcM3YFncamJ8YEd1o8YXPI/nlfNctRLCX
GPCqNlZDNEm6aGGuuqNRmzvh1UCVBGHZs4MDHe/z1Sxdn18uoq/q6dyubmWOegy+rTG/0qNzncBV
7Fvfhu6NuaO79kAP2J6NNQPopX6cRwAOSfku6VQsBAlzPRr7LirzvRbcn2/SUvmzEOAmnSe7ulex
hFxOzULB/bBLbkX/a8evub5dPZhZqfUoX2T1zqbd3iPN9pc+fU7dNxoy6qWDKVb611V1K6oq7BW8
YVIvOl/BwoKcoz/0wSeqbAasm87aekb+UHVrR8eFbtenn7+aSIYauOQK3dLxA3f2KqWbsr2GM9dK
aF/YOOZ6lLiM2NIkloqtYNgEsj+UWvPNqLABnu+apfKnLnv1/TnwXZ6emSrWA2Dt/Hp0YivR+KGF
7sjD+SreT2OD+3FahRRBV6gATXAzZoRuHfgR0e1bZSUXjple0yDBVa74tVzk3NjRSANOeIH2GHhf
I221J0jVnm/HDGzw56akz5awCKgNqomhYnNffBiP/NLaWXD+1D7a0MaCclS6s9aubOb7UXcOeVFa
oPmqRFU2wAVsB2GdUI+nx35+XMdHvz934Qp2OjA00Qu4Yesq9sjwbJdATbhEhEnBb40WtNiVXnt/
hsHY5bQWY8irQnI0JaOh64QsZjsaaZFpbcWu+DjtWfXe+bFmpP7+UgeE5bQ26rKgqHwbBy1FtyJo
HuXYrRxK3t+bQGk/LRoSmxpJCgcRsEWAsnF1I22IfEEk1WfurpGXlhowdeOrBZkNlS0qE7WkvRa6
oxXJNVnPpeGeLfVhMFTGAfKNG5HcZzqOig3fNK5xpRK6Oz/YS2M9W+qtb0prbFFFTvaS7SUuVGsS
QUtfP62UV/1CSuSoPIHJ2jrlbtBrgMH6idcJD8nCXSM/LSxxkH9mtZik1VnS6VjikxGtOpTDcSxC
cuHtJ1jP+MmRm2BNe+L9wGjN2dOVGkRWgb0WB2bz3WPuDn4OwAZbR6lbH2lgP44p2f7SwMzp4FK1
bpADFxk3Vu5HlgbQcS5SL2wsf+2Nesbd+k94BKTztO+okKB2QA4onhQ7TAglcCjD3uaPzffmcpJP
r3b9wYcoW3ZMIsfanG/YwtMBtHdPa010opKxRK1Gi9gyCflZVdj0sMKCieKV88W8X6loYQLO+XBW
mbSOaE2EYUgXt0CrayG7ge79QXyRoB4MHC+nw57t15R+FsLNXDKGKoPCa0nTY8+Ldft6rH9UnrNB
vh/CNSvnooVjMCDAp52X2l3tVAJ1tEf7CIoYeq/+hgP+xUtrpshMP4335bfzXbgQ2vxZdBC+lvsk
DfS4VrvOvRvWHP8W58AsNhgJB00JcIu42WoP6cGAuqs2wMNwErROorWtZSYw+NcEnwWHcQD12hOo
Rhy7z9WUQNKhXtFC5UpE5GH80huhfWMctT29NMGNBHgzclam+VLXzU73Xp4qbnJUrfG4r57GbOW+
tRCw5yaJrO54AFtaI2b5vaxjSx1cbeUJZuGT5z6P8ES0/bxB0bBby9SVsj6dn0VLk3YOG5eWRkhX
5C8HCrULgJmF29lFeYSpVDQGYbCfTMqbb2sK/EtdNMWDVxtPoPyUG1zhKCb1HQR9w8b45lN3Zcdc
6qWp1lelJ9WoPLvGtuaa7bZsvvrVmvXzUsnTz1+VHNRGDtIgvlslxzSAFZbxeH4AlgqeLeMiSJIS
WG8km6oHOBKEYq3gpR1kTtjOJtta1rsynoyaLKQ1MrVhwyX1LvFfbt00MP6geCVsh0tS4wyGt29v
u8ZKWIi3c8GAuqgCVtu2jBPeHW0tHMg1ABNhNj4J++v5nluaSrNVPFRl0qfUQftAagazJTa6p2ao
VvKXCw2Yi9paNR2F5qJ0eDYcKruLFBKMojT3yGrCWmtN4Gkp2r7AlV5NrLFgTADEKOMinnTCAe6W
4QCPX2zxf0uwZIrebzNPIP+cTmCt0GyadVLG+jH4buM8IUM7NOF9gWrqaI0kujTp3Nn6Box1TAhH
NRJIqrze6FfjEJJJyMPbmjfJjbXNN+RZg1ECpvrt39CfXDj+zdk3Om9qtwvQj3zDYmcSzjbbTRLr
cR7j/9CXgvwRFD3u7EukPFd2/Bn15889zJ1FBZr7biJcPrU2044tJJ+yjQPTMOim4jFe2xp38qeH
owz5NIFUM4gw/R2y4ULomIN39druZcuxwB31yaieJX06v7AWzmZzaXnap1CYgTh3XCJMV0cCjBNV
u9JZo38uDdVs5zeJ3XdJO8g40KBkqT26XZy544bX3wAJC7W1g8xCfHBn8cEvqrRy3R4hqHzo6q8u
OJ/2mqTZQhdZs2nu6dTvB67ZB8Pk91C8+uRxkPVsJzGA8ExWDskLIWj+0gxEENxiLFSSBu7Bze5E
Z20qlkaacdC7j+fHGsSt9wPDHIhc1J6o8QDJ4qG3quamNganKmPqkLwWsd5YojEi1Shh3Oa2Kexb
Lcs13Q/rfKgyuA0o08bF3bFYQr+V8EPu3YtEdKB/srHLBzMakjLpoO1bFwMu9xbzssLcgiwhm+Tg
dV6gHvXcbNlPPTWp+ZQWILkSuJrhFx9Sr02dYN/bRpm3O1hQS9JHYA8WJQ69XeYUP5Ik6fUruBGr
/JseqKpvd12t9YxCy2DoNaSRCtep5IE4pai1zQAFTj2JzELa+SX0Kj0o+1i8hdRj2HZmOT4WCfVb
FXZwVsgIiLK1R9wQ4iAO/cYNreJVWLTCH34kE8LAD82AZ4V/W6dOZrubnEqey11pZTakDvvCiOQA
G3UTkN9d3fa5qyLkTk16nSZOWVphZ+VS3PImbR2Q2aDMlzSXmoSyD9uUqdeJK+hO8eRacbsTB0lb
iItGrt+X1pXtaipU6MQfBQUAm6gxcaPOSDR1GeRik3lj/0gTN4vGBHSoC8aqwkKaXHOc7qEZa8uF
VpXuNXyIKt7kSX/V+p1t4Z5SNLVl3g/e4FndbeOxwbmRFRl7vpc6HwO2NcFGcvwwIKSS9UHKlkAw
A49lKex/fUpq586Cvh8IpBpJ015cNonUHDOsarg7Xfk6r10oHnkpb7+n0nIzcPeBWlbFUddEb2p7
CLCNdX7RUdJqfAOWpbAv87yX9Q3EIqriy4iny+qDUmmqmjsA9thowPRcOLyIBbEzA7PA5RXnG/TI
0PWR5+dV/2xZ1Qh6Q6WVlhSRslPP+ZiZRTYm29KjQcZDwFD9rAlVR2RgbvLSIt5Oh25/wELf6Wq9
DavSd+BtYfZNWexZ55Rp++Dyxqqcu4C4RaqNWwc6dDIHsVxxpdeRyrLU53Y44lU/EbENeb7AiHxC
RQnlE2F0QXkFaGrjVRcKcqnWeJ+2RlfDgCUYFP9pcjqheTOVWU11W7g8J3CjNjSr86PS8DKv+tFJ
QvxuC9UZL/sJpkWW6huleV7bhVXfc7mXPDUhTcZ8m5gl3eYpzcxPFTVboeFsP+L4fdFmua9dalVm
2z+Y1maQ8GfY1VT5UAtky2+bmgFKuKMMd9u7BtIEzg/i+ZVhhLQEpxbO0m7jdpea2bkEj6XQ6kkB
rNIZlxAOL1jA2YFL4qnxopKiAo6/VHnTx1bqJSXfGSV1DBpao0ULedClJpo0zvK0Km7xHFrrxoZV
ndaSPcf5riQhJB6ZBZUSN8icYKPTvu3lQUtUwM3QxIJu2RaiZaCShabMNGZ8KaxUI/oxVzS3fvBi
7MvktskbTIEtH6U/tFvq117CQ94Qy6N7zR1Tl+MVPh+MErIEBR8fuD3wDqrPYsSg31mED+VAw0JV
Zjt5ZLa8T+5VrpVaEJptTdqChVxYdLQuBfPcioemAnvH37cN2MFXelFyblynvT5yGKXopoZvTxqX
QFVL2IVIP9oeunHY+lQFNnhwRBblNW8G39LCpLQah/wkQWmOzc4rnCT7YHvMqmECkKvR7XbEdGrr
BmoLjuZvklJjBa7tjrSUDpWxMndgKQJ367otIfWiD1TAeihlCRi0jRrGXERWYbvyA0nNsSPhkAP5
N2wQ3MzJA9KzhK9vncLBNheRLmv8y0orpAKAqIW6lhepltq0udAzCLKm4VikrGkiWGnbCKZ4qrdr
Nyyk41MdbBrFv1VYR2yPYOkLM8oG0pMy9CB4Rx70zIIPcDjaSLDpUcGKXtWhaVoyNULeDZw+ZwXT
7W8Dh7KRCrHioTAUNimTAlhvIkQ6Ql29wNIJ83Tw268mtqKabgKrIAI6o2ma5k6YZ2kWwEbGhC/T
o8cS3E3DpLLKrN+JvKomaPfYtrZEzaTGt3GTBu1jNuIYnYWlkTfagUDjhuAILVLbutOHlKYtxF6k
1kIY2wiIfQGX77H3ItzsBCjDpsIVFVwW3gvnc+loXfZYmR6kocC5ClLMqr7RC+s5FdVwg/iTDCYM
aE3fe64SW0moCsKzNb0wykA2kV+kbbuxGEmEjFof6JEuVB7x8dbgyECaZRgocD/y0M1zV/6oKG/o
N60ZQVkN9SmzaIQCwjj5k21MnLFo6HOvgoZukXS0D00w1Gpvg3EECirUTYnIG5LBrY0fZuOn7XXR
1dBvzU2mqY89qxjOvB1YJnhpdOsaALlQBQUltznVBfvUJpyPXQi/eKJ+FHWTAC+H/xL6aFhjhupG
reWmFdal26ef+6TujUe/97Cew2LUffklF2OafCiqpky8MA1EbccytwmCgJsXA94HNWLqxEc2r2tl
DKO4oOjCASg93my80i3Vo3AYJOBC2XQcAqzKK1UNg92RJdWzSfQU6Q5Nqyonyo2syCDFxRsGF6zc
aXp0pKYKurOypEo+C/DRMYWGDPiqja/sLA1JnwT23i2HvDxUdZVKON1BLpjHnijsAq7qiannbYjD
wtBD58SoITaEnuLBFD4MSq0QYR0eKtu6dc38c1b6nXcn3DrzYALcwZ3dD8EezPXjKLOsB0ihG5Li
TlaKsANzRUcfh9puSWxQTfh3hTG6TRnVhJLgbqiKaa7UVu1i2+5cvUv00CIlh+shVLEa40PSBl7y
w6i92r1vSgegp0jXYQuMqeXkcrhtKzvo+HYclAoeglK3ib3FbOitNHS1LGgw+ZUOacAoCUqmWVgK
KukefN81O5gI67I0rllXFuTHkCYF5ibkGFLIkwRNIcWPhjl1G9wyfahYEzZVmokrnQ6GP+WFnKS2
sF8mY3tbOQEXGbL5jBMvFNRp+R6ZtgGCQH6JmR1Jzjz5nIxQLLgcnRx8KBEx5SpDu6uKtgqCu6Zo
oB93/tC8cLOYk+uYEIzhokvjwbaOUO/PN1qeHOqArmmnLVwv5uQ6nQwwehkrFgcw/bz29XHcIauF
d2TE/ZgFCD/nG7L0QuPM7jEst3TRYh7FYNluJ6sRbesH8LsGbQlYlATeAlW4bnm9cPGbU1uYqekc
amwMwKoXx49NUkdBNXkJBvLW/4GZB6xbvfeDDa1jZm/Yqn3PQvZjTn7xqrS0oODGkAubVGOqvXPN
U+RZoOSACmtnJSGwcCOfy6tkY6+mYxuLPTjO5joEJtdeZpZKnhr2Kk0EAWIz1X00gDrmVtPu6yFd
+ealuTa7jXfIbbHKRckd/0xdQCNMdtFyL06qNSDlAv4MOpWnHy/qpAXB4qX3jV21hUq1A/Zcv6EA
0VWrqaeFhsxpL5BCzcwmRS3Gg3ND4vJ+UgDOdh4unVGnRy++5hjsoN2eXzwLs3nOfzHSuiuZ6Vdx
qbNL3uN6mYS9CD4jVPV4ySbY5s1fS3XOHYE0iGtyD8qAsWscDVzlFE3DrlpJMyxAQqG2cjo8XUoE
8RVKn2TZIcK4oTaUfm3k/umOXQW3a+myCQnxTgpyzoaxSr3uu9GtAH5LD9ZBXvS7Nub7NS2JhSVi
Tz9/tUSSUXflYKH4AjEltWTk4kh9fqiXip4l6bHdcFJWtXMwcShItPGydezd+aIX9hJ7trCLgoxd
2jfOIQnUJU58kUr53kqff6302eI2oBSNgy1zDrA+D5l3T20YMWDynC99KXk9J76wBGmd2vbtA9+A
HjshJ2+Tg4om0WQSrT10LqzrOQGmGpwAOMbEPkh3hI+J6m5kT/pQQpElhLvgSlsWxmGu8jX2SAdB
cds+eA6ubLiyA8yB+51q5eZ8Zy3MoTkbJslL2ho8dQ6OEHmc26V9A8XZYeV9cKmTZpOfJFbeMIlc
Ic3dr7grfOwUP+YSirZMZh9+rQWzVdAMHIrHKeroYWu4dYPOQ2In+Xi+8KX+n62D3gaPHdk87UCH
DQU0FRIpLf81DhVMak5DA07vUFLMBu3gKQL9JhO+u52qNxaR+srT71IQnevMIj9VahxGanHRRtZn
ek8etG0X1U/kY34LbbP9mlz6QlJ4ThoJBK5fAnS5GNSOMGN0M1gQ7x3IJs2uDX1VMG5hOObsEYKc
hWpkk+FlQ48gKsp2zrf06H6B4Spsp4a9K8Os3EPG7PzoLyyOOZmEIofk8R6PJLTae/Z4Mw7sl3Qq
IM92OvSs8S1CqUCatG6Qo2T6rmDwtfu1z55679WWk9UkUWnvQ8QjafYsF3mEDBVfKXxhSc85IarS
8ya33WIL5smuqbE76L29JcyoQn+Qa6iVpVpmi9r8/5xdWXPbOrP8RaziDvKVm0TJe2zHzgvLTo5J
gvu+/Prb9K2vSsERhFOKXxw/AMQygwGmpzsC3rYkFdh/m6J0Bl26Wat2cEg7Vt4kKW+XJ4oHM/hG
gZzMVASuri6HUJO/Qk1gPULRsD7qw3OqP+g/7F1ysO4m8jybNx2u06JonHc8qYzZV5Il4eElL4Ic
jtzTvKW+yXYm+qsCuT+WYirlzUmdiWy+cysno4tplqbJio46f9NE3vhp8fzwuHUkecLSne2zz/TC
FonguVa3SBRvvSz+Rh2edKCg+P/jdhJpbPEcGVssgutLovRxlAdbBjfC20Ew7n+vbgpNGYBw4nsR
IosTDX5XjZ7MGR66urUnEtQldsg0Hmx/CiC7uBPii7cNfG62GMOnNTiXUN1RBOPb5G81L5t2nXW/
bgLy/4Hm/Nscz/XD+IBMGuooa7Q8mA7Wbgw3aa3NScrvxm7ytv/NeJB73BDN0z4Cjgpcmxuj2Sii
EuAuGHP0QzDaMPIOH7BtPjCi7q1nZMtKFxRxuN1Oe7neXTbib2M9N1TGV+A1vK6Q7MRQvy8KcHu3
vzdd9RL5fcCFkBc6jDsIAqKaBplu/CbaK7wb5LeFn2wWqvVWjhecEpOMtDHI2kZnCvRg+JH+j8Ps
LwozMZkUdOz+9uU5uDNJB85wP833UfTPnInqyThnGysumFuNlsBBROCxzmuUwFi2S9ZYcLxxzmm2
kMSsNJD+Lnnkd/3TlIGQZhOqIwKMNueGy5aS9KAM0ZBUifwqQ4pEHud7Otc/S715Im13tCr1jcbT
4+XNxZkltqpknvpk7nsa+QqCClX9o2bPlxvmBExsTUlldMaQ4sncb4l0A6HN525LQ2TktVkttxvj
j8vd8L6fcQPLMNIYSQIbElGp16J+L68FoT1vibceT/b+nJC1m+sKA2huJbN1c+O4VEJ3zzm62HqS
BQ/M5kKtfpe94hXwrnpJ3UL3t+KIzXcICxw51XYaW0oCmAEhjdV0u/ImOmjH9ABR+7EBXcUQrGBN
gvrlCwi+osKRf5KH64pQkdL4e+qSXq6QJkCnoOPW3cTGK3ysIwGD9+Gny8vOWxzmaauphzk36gpq
GkUJGlo5Rdaoa5evwh6Nr8tdnN9ZKltYYg1gyW/SuttVWgtMQW2ZvjlWpqBan9f6ZvsnuytKsCoj
LbsdJf0hodBNX0RzwzmZwJ77d9vS1CuJRopuR3rXukVGBvp70Hiw3bW8IzvVk/edCFN0fh1Utpyk
BNHsMCbbMAogGsngodBrhwJ1//IacEJJ1d76PZkmugBtaEkYSj64xm/rUBxAtAxTDBbvW0bQFfRz
PmrBe8Pf/WTjXAMdhX7SSL3JbRNwKN3pO3rXafbNgBQfyb+mUfWTUv4HuZx7FQ8Kc9cHl7vnzSJ7
wM+RXkd63u2SyrhZKt8y2+d01MPLrTOagf+Dy4HWkhlcM+o1rTC4ZikOZfw5ylBXUbQKLNmNUwGi
oZW6OzSVF8mSiNuJNyTGBViJlk9aiz6p2iPHGXuVHBgi9vvzlydIVfw9ILDL6ivtMnATjfORQobJ
yA66Nu9kexKsCG/jsbUmG5nolMXY2P9TSW9XL73dgh/EyuCbE7xfcNwAW25i0Cyfc80Yd7IxOqMa
js3D5UXnTBFbUbKifBCFHvG0S4AI6doHVUn2ZtW5WdEKbPP8RUJlS0lGc+hS0I1FwQz1g1url0a/
GmzzaHdm/C6b5erPYOMJLRMvuA6RI0WwNLyRMS7BmGqdRjqVAmk2HGloHKP8vUZ3mESBM+CtCeML
kkLVq65AB6oxI8VYIzBqIiTkLi8Mr3XG1gGUguSwhdbxOrw0v5Zc9JLK4f1RLcbMm2xYRr3TJYgM
LLljvxX7sfagMrmJ+WU35SsEekMLbMtpYHsinhyOmVuMma9DNLWtjj6X/iaf/kjr/Wi9Xp4oXtOM
kfelLUMKPYZylBoN64EOg6Y6lSWpUzApxnhV/Kiy+OWkBmZDKaYoUCa9ap3Obv9Elp2LMr2c1WaR
ypAPNrWmayPIPkSRp47UdNZOf7w8QxxLYIHIUqynfQVkYLDKittYpRbUuvY1r9U7mLfr/eVOeNEE
C0tOMtrG0YwhWC+jB9ol2QVXiqc+DyDaVFVo+UYCh8KbK2YvyXOTglu+iAKA/bTfdUVRC6eJHw05
+4mtEsITG/hncxWGR18mcAsp0NUpiYifkrMWbKGQlnalKpWKBCHFd6LnTqVHTlU1Th/9ubwOnNlh
C4bUpgIz8tZBUf1QlPfJvu4EItuATiKsNlOMjI6w4NxUfs6rcb+WnSDG5c3JthInTZvI0ua4HEgB
0CMB+GVdI1d3dbUeqsjyLs8K54VCJdt0nfQxJl0ZW+q2qmntWuVPOoJ/HZBFewaCODoq8Vs2JU6d
U4csgkfV89dzlTAeXDerUUk6dFmRN7sDhlFXPBtUtJ11GPVjP+aCsfE2LOPPK6kdhjRfsOJTgkSf
vHzm7aTfWwDtC06683d0la0WKiIktPVklYIewF4HlZm+hXuQQ2O9dCobx2tRkKseTFRWeBUsS2XV
r+jKBKimUX+BPizsRby2HNtgi4Zaqxy0WcFMAVhZBTSWUeQ8NIbgxObMElsq1M9mr6XZLAVdq0Ii
bMkAaVenYq0dTa5ygABnmWwwyX646uUBsqt/72mrSZcuXScsSyK7RT47RKpCostX+lnG4jVlia25
kjFbCXmZJe1Zj6PdZXPkTRVzZsepDMwJELnBZBz7rHiPo86rTemXUr6a3XWpE2ijMtOjl4ORqOhk
teZbOugN0kvK4kQoOakaVbDoHN/FYs2oWZqFsdh2EJWA6MTqDkRXN5qx3KFON7g8WRz7ZtFmM7AN
o7ZN1koBxsqgFBYFBVDJl1vnDYBZZZNMBThQDDvoy7nzUo1+5Vr1kSAT7tRKLlhvjuGxyLJGXdK0
XSI7yGXIfMpj+RovWS6YH87bFeTc/l5oROH1MkloHTThXvvQgyp8S/LUPzo9dlFj9s3RZhPNTYUv
3rw1YXw7eKkQUKE8JrAU/W1OcXSsmfU42ZEow8s5PFhK5TqbRp3ksRSU2pc+V6FK69RV69lFaYcX
F+1PfRFeNTjWyNIrSxNKyMwEfU0oJadkp83r+0Q/5Cp5qdIsvLzPeFuAMXlgRGR7kKIoMIc69iYq
ax7U5wdBOShnPVhwmVVFXVvPUhRQvTx2NHs0dX23mrrA03KMhMWSRRPUj3vQKQaoW3gAm9aDYqf3
8YCXkFqEgeDMD4shk0fLTBcN8xMZ5eKPyBs4FolTwbHKGwBj5WlRmbKUplJASPWWjOYPFW+vjp5I
eLWORYQivCFsi3MaY6Uo57LrWgo06TOLPtLp6/LW4S0uY990hMgKrvNSkI0fc3FLll9jIri18Jpm
7FgpC31OAIwOVtS81tp+sl/66TraZJXFji25pXa1VUkBKJPjDdclO2oHRhq7S64LzHTmKoRyvLJX
cJAGy5DcydJ4SMj4DIarwU0Bmk1jGlxeAd7Kssbb2FJtLwWeDMjiTFbl2zQWJLE4K8DCx6LEGAxT
y9E0HqDSDFyl0C4qY++qD2dhY7FpR0ShpRQMOhKfeuQPiSXYOhyvyQLGoJCLS+iC1S3y9NZYb6N+
dFFi5yjZqwgzy5sbxmqhKjZJ0/b1qd52+PS+h+LrZN7EJSkEJzMHYq6yVayg+YLa0Tb/Wx7eCJS9
Ue5HV7q1HGhQIRHnrNRR/ly3Gowhj7ExdkmLvugY7RbIrYCNw7+uacaQLTlFVUGF9xlT08t9gsIR
b1AGSbCNtgn/V2Yduk5M6209DfOygrQI9RcQHOlJdWtAATgAhDh2ULlfvFwexfnVQEfMXW5WNAlP
BI0ZaPebsMkGkSZPMfTfQY2F8MUORSUM3yCbc0NiXIeUym2UEvREwzakb4CmNUiKAvfjbxAM2ckC
6SC/bbKf+W59QKUlQQGcwHS29T7XN+NOGt1cUFS79R3d6/RhpNecclAuZyJ+VHznjY4ikyAfl8JN
ZCVzzIagtLbO9R3qfnuB0Zy1S/SzBW0nB50GCu1hk3ENsglK9Wqyp5mC32fBXj6fVED7m8s5ab+o
Or0cF81AQLu4CGWdxp33tl+EqpfdX4VURCeMc4HIWWFD39kMjCbaRST2JE1OXb3Wf0V9E8ydWQlu
GGcdJTraZvFkNDpwIUbVoiM9+4K0nqcWcpiXuqdN/Y5kr5cth7ckjGupCiNZUA1nBl2Elc+T0NTI
W1eVIj5tXvuMB1jHbJWqDNWaUxm/5K31SkHtlBuK4HXt/B0Gk8QY/pqME9UWlKIng3ZfTtpLjkKu
hKDANNYfpsi8qa36MU+0XdOuvrXovxJNdcFA5yuZHhDL3o+RFUiVdGekiiSILrbtfMZM2fR8Vmop
bjm2gZeS3AFXTeKqndLg2WytHNQ8wK4y/TWfG4FVnX9BxhwwbiFX7bGqdJhv56NKxMsDy5seNoJy
M5D3oJd6vrxVzu9Hg03YF62EegoI/QFpmh4gHe0PJUrRuxXq2zjJpXLUBRuf481RRPz3zse7QCuT
3NjseIhvt/otkI880TaAyBgoTwrFETOocZyGwWbz+9SySqDqDAD24r30M/YzFxC3m9jNgukoOja4
Q2K8BkqUy4TqmRmshl5jPxB/HuOgWfQXYqOYdZbUnQQKTCdKk0+9NqgbRxZxSwMFV/nio05G5CO3
c+rfm9NgM/6jqqM0NcWHDPFcen1DXRRCPilR7Rl9d4sabq9cYg9xsdtUyu9EXv65bvcwjmaQkq4b
hxwn9PLPQGdnzR+1ZPaa4TirPy53cT7aMGzG19R2ZqxyWsAz0/j3qPWP85QdU0iax/IsuC/zbIA5
/WkCKp6xhrsEZcgn0XovV6adtMYgOK+9pDKvOuihvfW3AUR10eDGvBFsrBXZSdE0+UsbX6UAKUPq
9+/W9azXur5t0XqJRzdKrS8jsyaBNzrv8A02476sc5lSBZ+uq73qjJIiO01PZ29D93uX15mzCGzu
vdkK0vUSXeSNjdq0ar2V09GHmBYNAGc5jKV23TJYjNEu+Rz3bYkTWG0Qs5bveVle2fI2eydnewNB
7JykiORsWbFuaL22QTNFy5UOlKVsnIZUt/oecTcQ4vYbMNWg74iOZg1hP+j5bTz/WpgP173qYUMx
htdV5pzkcYcNZZdSiPe9f2JbbQM4H0swIo5ps7n3fiAUHMGjCY8JyCb0sKsQRe7Nzu6z+DAOyrVb
i7Fv8J/gn41wxbLn13YqnklJb6JEflTkwpVMSeCpzqfVMGOMgRfZIJMBtDE4dEBE8V3Qme4IhK/l
YyIwxM2xnnH0bD42kSZiyc12JTJaH7QkiUMJquwvmyBnPdh0rFJNZTnW2GCge/dQtnOjpdLvNSa/
bHURzBHHkbAJ2Qg8G1Amx/eTid7FNPahivKsC+EcWyxxbnoY2ybJgEWIVEyPrT5ksw0CkO6rkgAT
zTpfL6hv55Hg6OOtBGPsBWobRpIu2Lz1ECi1dYBa8zUpYBDiMKeqPlhgMIgNM1gWtzJLT1Gam4FE
PhgTBCt9nvoOXTDGTWwbXEYtuiheS1BxeP3D/KM4WOAG3qXuEuR3yX7c4drY75ZPeivSGOfNmfq3
g2zNFvrQdEW8ZEHYoR31Eux3+nid+2UTs6AjAvnNsLW+QjUC9CBL9/OyYfDCSTYRq4EdaZVbNB1/
jF34bdqWA45jzYVyqu3WO0sQipwvW5ANNis7SVo8Q/0EDMaetYPK376DrGvXOVuZjun1vjw6oJ1z
QbaBqHl7kJiOosIFjm2yKdsKzmueEygBj9psPtV4jgB1VemYkRkLvBfHwbA52jruZWhv6tAaNlSw
FJHYgpo3at6MhwUS0zFIa/De415eM15fjCsYraQEmTpkW6lBUeG+7KzomwPF1VbJv64LxgXk1TIo
saxTX83zyutHGZFjB+KtkczPYOf6uNzLd+bujFNj4VClJNtaClEDXzvS++a2uG1uo4eN9rb97PfJ
vX1n31W3KX6y759y//+/F7ftUQ31sHXUY3ZPwuGn9NAdzTvzrjnaD+QhvrcfpBvrzrpLbs07A38x
7+yH5DbH/wRfft4bs1ArquhyD3LVyKvBcVmMsrOYYHQa/1xunePrWYhVPRC1BF9f5jfNeGynuffH
FkhcYHNAbqgpb83S3EUQePMud8fbT0wQMQ3QbrdnWEcGmjpnihInrvASpZevXX6VUByMnwkg1tLq
jXpQEt8ExVn2rkj6gsN9iZNyeo01WhgidAZnMGySs9QsPAWW0ByOZ7rLKh1FufKf2Eqf8qgJLs8X
x5uwgIPeNuO+L/rET1StcydD+YqypXG1yRbV4fJ62DbGSbjdQ/ZmaVsr9bMpPhQazNyaqEebqwDm
ssFCDcBR1uvNrGW+OsBmquaHmar7itSf100Q46AUVdH7BKlNIH43fi+aTW4zaKYDsfpB4AM55+2/
kAbmdj+bNPhA08x+NfUCCECHLfZweQS85re/nyyAGusKXb51DVNr9rSyfCdLIgKB8laXiVDySKrL
bEDIZvQJzXc6ZNSgbjfbcuvTlfStwEfxLIENSYDDmBobzJTrYD2NneYa8k3RviWD9M/lSeLca1k+
mQxGoMSotfdXKscu+GsyD8oroCeTA2C7wKolqyIXxZkyNu9PllVRo3IgfgqCO89oYxlaKzMJTVBK
Cqyas+Rs7l/WrKrulDr324nQP2syTPuOqrYAFsFZDDbtT6M2GlXcA/1WsnRUk7RulhX3uS2/TYr1
dnk9zhd2yAbLIGOqw1Cs1Zr7cxbQZxSE9o5CAnVwujA/qINgonhD2dboxDYq0PoVmZ7B9HBnPxaD
/A/RpjeIyQ9ub9u2d3kw39Uo/4oNUMHBmmAbg6FswYyld6NHHN3t3ML59QmZ2n3yoL5Gu/iwHFCE
4TyFoXf7+vkJ0WUHqHOvfKgOqQNea8d0ceNGfdAI3cvVNQMUTyK0VNyPl4/W+RiRaPuzOD8+FPcw
OR+Ws3t/SZzFuSmdw+PNS+bJQepNTu2i6hoc7V+Psne4q7z3xdkL4CbfPMXnxsh4AvCWwdx1OEp1
Z6MqC+/GoP2/z3xw/7irg4jCLT26VS8HEf4yOi1qiWP89G7uZ14B3qbkEAdxkAXZ/dfleT9raZh2
xmssFHxzuopPyrN5n41JuytG5aMvMtO5rgMm2gBYAkowJU7PzOoeFDKvPpmSu1oqO/9yBxwqZYul
wwE1HphBxy7HrCLb6TxTlCkjsYGf3imd2vkBulTndT84Vx1GisViG3RVL+kqgRVnylD5koP3dBz1
q7S/LBbZMHdgrC0UBPutEfmTsoJAm4pA6py1ZqENONLIpJtz5kt6MzjrVMxuXPYfk5yJko9nfQVm
Zvv7ia8gTZVK8xZapurtItmepg2/OyX/WKVUcPHijWH7+0kPWZHRztTaxIdOeVu5ZQFMtDMAYJIe
AXnsRVPFGwjjjdIR5WV6RSCpWzf3q9Q/yqoc+7NuP8XSIGLmOhv3Y7YYdwCl1gT02bh1JVn3E6Sg
D2oSEReCyvphkGP6OJPkVdLlK3cWY+m1kdBhJCvI/4vpU5KGm8ioG0F4dv4owlAYK1+LYkVRBY6i
tip3bQEKTaODTpJi4WzqgqHXXJOqz2oCeDlEZEVIrLNnOHplbhmRZQCBSmH5kZoCBmyZhTumROBX
OFuApfwp4hzEqjMcV4fz7jYf1iPyEkMA5vKf1iDKxXK2M0v4k+VLAgwQzF3/WLJPw/BaXRDS8lre
orgTQ2nlYsFNG4ayjNkSKOk0eJ3WLgFqPUTcWrwuGGuPwVgqgW048WUkk23gpMwCbzrWsr/s2M8n
zxVL3fo9GYLcggbZAu0mBIpkUF+83j4/QfAdvv33z9r5kp2Px8sd8VaaMfa2sNY+jkniR0nzpDbq
+6AU412igY21n6tc8Ba6pa/OHP4qY+2kmZrJBKOxH6sgbU5I+qgZCupW6EM7Nk+GplEP5QsAsluS
4EbAMQ+W/Qd1zO1IbWiRDyBdcMZk3vWxpAlMnuO8WJYfqGAMXdJhf+HGFI7mvak9NJm0n4fHZTpO
BhGED7y1YUy87FcoFia4GoNDyivm+hed5H3T5kGUrd7l5edME0vwU1GZzoulgCQpQ1EmXccGwdBi
/7jcOmcA35v7ZBPjpAV5C3QNQHo/+Rb41k2UDs2yGarD6+UeeN/PWPpgqPC+C17Vsk71qNmAT8rM
RMgAXuPbsE4+P0YmZcoa3CppQ70JMjlq5V/+bN7EMNYdlU2awsRSP1aSW7wMTr4cg2h8kbLWI1M/
CzYQx0l9Ix5OBgBgdF8nfY5DdgUdgvSzgCwcNUdB67zpYYy6o1ULAsyE+qYFSlVDGyQw9C0vl2eI
9+nMia3kutS2XY65T6anjqAyEkV0tDM+rmueObNzI5Z7fcDOJLqvgUVVQg16k4lCAt7MMIabW6ky
DQU+Xs6xZay4f+1iWwTSPY8pUiwWEthHdgQBYTkJSda+mNK4tzQIa82TNyr6S5l2T8WsfDbFiuL3
qbtfiyRQSH4ED6cA3swZHQsVjJRlapLaTMImW2/tcYXSSvLr8rLwmmbM2WpoBi0IUBrqienY3Yck
kmnjbCcWGZhMtjUBRQkMHZBSrmUn/1SNdTvPIlgz78O3fk8sDUIYBXDx+HBIJDpVablF8/PylPC+
fOvxpOWo7vrV7DHb7fSDbojGQCKCO/k2q2dOZZaIR9e0RJLkJg3JDGAOUvZLjfwqgQh91aFgW6Rc
xBsBY8q9qkPpAUI1oV6WAc0VD38IZVyGL08Qx5eykL5Uq2nfyHUallGIyum90UgvcwSJX7UQPDZx
jnsWxFdWUq4o45CGdlaguvIT6gB9q0HM4ah1LwoRHGUcEgMkb/9e6SnKLWOtlTQcA/NQBs2t+moi
X4gCpsyZPMMFHb3kQWziRURfzCGSIyyYb+iVeeoqOQ3bSj6uWRHow72l3Q7azobArCLdKBISM8WD
CiqFrs2Rwn4ma+aPxbJbldklkMxMIaTl1+rkKFHkLBDsyiPAG1XBU+L5HUpYAGClziuxTCkNqd45
69pA5GdBDV/jQ2+pUCpBOHd+gxKWyUdWlrQ1m4SGSddAy+NXGY2uUu0ub0/O9ZCwqL4VhfZ9S3Ma
Wqsd9nri2rXhGIVrTPbOtmw/SWankp4LS/REwxsO4zG6VO6UBaz3IYQhXMjwOH37SUpBSHc+kics
kE9HtAhKPjQ+tc2eKKY720FT3I813sALxbfnF1MXzBxv8Rm/YXS5jaJEdAUMvCtXP+II/PkteC4T
iBP9vLw6550HYfWikwIFfLKKPhoFFewzdF0gdrpAg0lUZsEbBBMKtIOSxfLU0LA3h10HDa66e4D6
oqPVnaMqIszP+eMH2Oi/XUdpZWnbpYSGqXZou4dJfbk8Pec9H2ERgyj2Ak17b9EQpGO39XCnlz96
+mbHUNMgxK8agQvnff42eSdnXFtJkRqtJvQo1a+0fUv76wz7XyDBzDA6s7DRLmRCykx3iK7t1DG4
PDm8r97s7+SriyrGO5yBr64iPFSDXoZk3uWWORbMYgQXWVYhLY7vJuZLiWy7EZsgettf1zgTtpfq
GlfphDWF9JWTFgezXVwQ41xunOftWDSgISELN1txFsaz+lrNtWcukENIbYeMdBfpiZM3mp+nrUNE
+ATeMjChvGV9c4Os0j6SbrIG/D+CWJR3HrNAwLaD2hWN0HB5I79uyB0tKL3Yl9w0lHYFEibtHVR7
AhFw5zyaSwGP/N/7aZWaWJ01UIZPjxsRbv+s7PvP4lDsbDeHaKATOXQv7zc508hNBf6PY+AsWJCM
bU+6RpJwM3+Oiidqxo68eafBV+LHNflzeVdwlojFC1JDk2QD8nxhrX0m5pHKIrg0x32zDC5LRcxB
q5M4bMv3bL7pk7tiLl3DEtghr3nGwvtEG9oON/NQhrBqemdrH0b0s1YF4TfHylmAICpboPtFU8xK
/TwovygQuXS+pmwMe4k18nUwB1PGxDTqc28/dumLVgYkF4RlvHlhTmYproAIarFT+/pZmv6kdGcB
G9QmIv7a8xhcfD5j0+Wqg3fEGOMQpDmh5sWHDvUlijvu/oNuMG/6mZOZWhFp636IoUHSfjNoN67k
WjfQjbsBsY0LUSBfpP7O6YqFA86NrW2ConFoGOCEfa5RZTeKCOEVXuObaZ8eQ+owLqWCudJz39yR
ID18E0CDs73cK48yJAKDHCI0UicwivP1Mgph8X8Ej+hRN3dx2B0mw5EXAE83v2j7pQHuJ18ONHTX
iB5Bz6M20d22CU/Gtyq2KZcjJq+DA+4eqQc8K8qanI26W3oWKgZx9jTLhgYxhQwlP+iG3JuHYnUU
b+M7j7wNSFtFjnnUAzDG7oTentff5itPhtWTMWo6gmXDHGZ30S/IJG74UCsc3le3u9FtZ/Hkm//Q
4Wac/77tExbHB0kCU+lkdLje914bdrvI056mALpbQeILh7U5mHO9MK7BiEZ7kSJoao7BJntV7ezW
1e46b4ISdeYR6rSlILjjOQmTcRK6lcdpPS1bV+lTARnz2ic7UI+BAF9E/8ARESAslq+s85b2xgzL
VRz7flSxLfAcH3bv9q3iJsf1oAbUST0RcJi32Vm8XduAyrDc+lPuR68PlT0qP39qu9UvMCpJ8IDH
8RgswU8lI30hbxM3STdtGSg5pBFFhxrPO7B4uxqVJWppYQQosBxyZ9toG3d6/kVfi1APigB8qIID
lBcxsVpym+NLixF9gfVM/ZLA5lq4m9jXJiVl/S7vrECHVb3JgRVA08IXkZRzwhkWkKeDd4QMNixJ
Ab+DjAc/67p6UYWwvD+kBAfDXNnSXt9NH4WfBE+/s7AJux/xlazzhFWMixoFqkMDiUPNklxJSgOD
pIK4gLt9GeuP02GUGyXCub242/6tf0huJTnaTg+0f2qx0sJm4me8DIt8lVFFvJYt+kGNQLzvdpJv
3NqPC2BCYj4kzjs7YTF/JXSs0jS34tC6XQMjaHaSO1BnIw/XUbwb+fP75eiYN2ss4k9O6xKUFRhN
8bW423ASz/xTvYFROqCHVHYud8N5iWBBfzbEbus6luOwKr7G1Jf79xVFO5InL0+XO+C4FRb3l5Zg
I0jbLAkTsm/Lx5y8mcbuctMci2PRfhmEdKxRbZNQoy/qsJe7K9vdhnJyCFOlTjqrr/DJGqTLrQ9y
HTUUYRF9awNtB9nAB1Py2eGND3rel2eC5/N0JrKnvTqb3YyWW9vBLQ0nUgXwn3IEWX/t2r82ZvvC
s8Frf4/74n8IWHiry5h2PlRWOkMBCk+YXwlkyiyyVyyR8BDv1GBZfyAM3qagg8eovD51wOG70ba0
xzJxrR8rDlpQd7yL7ry8zcQE/qQpKB3phEW3P3XyMvWC44jTLguN67UEfF3LiHZRjJWqgUaF08OJ
qlhkXEQig0DeFvtfcWQI30L5LgGpfRf7EIPfbeG9JnDhvEFs3uPEIvJBi9RcxzKX2mepPUvp78v7
ltcuE8XH0IqHscGZDpWy7yTrLYe81OWmOTuTpfspC5AdgC0tDsvljtIGQoxObwra5kTp2jack+kA
eQNK7vGeFVILWvDKLbWa/UYOANXEyx/PO2VYINxYkBFsRTZOmSYoQ9WnXuJFpm/M/sYyXAX5Tkr9
y33x1oAxYXlJIiulmKglr1Yox0vv0SAJXhV5bTPBeK8uSV8QTFTRUmd74J5F0RZvCRhzNYpGkSqq
xyGUtVoUBS06ynItUvtm1ps/+z6SBA9+nCGwoDfa9rSvpi2vvrSOmfzKGu/yvPPWmEW6QeuijPtV
Q/Z59rM7ElCwSGc3a+xUb1AiO/6HwGhbyjOBEatqp1qWqmmomsNlWcFr5XZX0Z+3IsONb8RaBYcQ
59WQVbhr4qnDAWfDSaQ6QCs/WvNojbeGBEJ660i0n4Jp4w2GPZ1TQ4+TosCh8Ebu27AMrBCq37Mr
wePFgfJwuRuO+2BF75K5K0pTAb1OEQdqtO8gcjYLwgve2wyLe+srvUvVbvPb92UoZ06zk6mTGe4U
fMTuj9TTC2eRHVEgyRsJY9+SPiVESTuMRBoKn6xl7o7ZVO3Gx8szxTulWdybnC6ZMRNINMqPESin
d3VQ7erP+tjnqGndZEnAOLiI0Fe80TB2P7ZNoi4jSULD+miXxIl01ekzATyQ0ziLe1u7ojGMNEnD
WA7r6Utd7wrt4/Is8Zpm3uOkGPK0xhoD7lA9ZNWNbu2kWACj5Hio70zFyWlkklyvNR2ADTUy96jK
fMZNLrjuq5nzWbZ13ZxQOByOi+KoUljMx7QUIcp5zyjf9nHy4VqVkZaWsAO8dX20IUAFJmTqohvy
a6uGHkLVKWrP9pDkvzwansf93sEnHZom7UHK8t1hinLFYHvtMrfunO0pJf4heu/awqIz/va7/5N+
NAsKkzPAoOHadzVk0OwXsypQwthbt0UNzqKCCM5X3q5ibLsniWoAHZiES2QOIUAFXaDJpraD7MEk
CP04B+33O9vJWMC4DvBJWydhmkMkZz3U+hvucMkgwOBzalWgIvN3LDWtoJKEThLAHKGNpxpP2Uee
chyPmy5797akoI/Kgk0ic9ovT8teVGnAmTkWLieNalElFbrVrPs8em67z4wKhsTz7ywULh1rCGXF
ZYp93VcoYdLx/JT66vv6mblp5citp0HSrBEhIngOWGai8w7qlZCsrdKwmrzhEN+prhGQz2xHbuNu
vzngcidCtHEQ6ISFzOlDjuwazq9wIm6KBOSzegAL4Vad9QZJ78ajr+qfInWknQois0Jw5nP2IEus
Z2z5z7ruMaHajao/FPV9vN6CVOyyW+C1vvnVkx2ej2VclARINDBSAhy518q7fr2fRMxBvJ3GXM0T
K4EkqwSQoaZ1YCuo03u9zo7Nkn9e/nzu8jNOoLPriI4KhRLzVwkAjlOHw27cTw9qDtlnBWVypasI
nAHvdZ2F1WWNKjeVmeMYe+xvjL10V/vFs+HWKBC88oRncXU2lBdQHVMAV6e+khnifP/H2ZUsR8oz
2yciglHAFqgCyvPYtjdEt/s3k5gHAU9/D74bf2qrFOGdwwupkJSpVObJc5qLzpQE84KkGuHRdGOu
uWNnY3CGTKTuAzwcJLF9WFGdyu5kPV/fB8KEB9BZyszaGWLJcb0Y0A+/pvbJ1cHEwnQfrG1K9qPM
AuFhcEa5OH2tJ9Bwbz6GLk5kmgWin89d+kBlTq6O3qhYH6CTlHy4Xet1abSoYOM3obhqWJLT9H3g
QngMXJKTFdIFbRFPlF71VhlkqhQ2KfoIzqjzuVhNRW3K2BlMBz3Aq2LPf7ep0pXD4phOC7rfsaAu
uIbN5rECNUn/PKDwrm1QVKLgGfAdkHkmoQs6d99SWgeAOVJpwwq1mW3Mb7Z11Z7YxKBBnzqTIdnR
7z0R4WF0QMOybZraJi7ZW0dUz+p0D6R//jT9iFcBIrKcr0BH0boq6drGFiBtxPQszfES+17iifY7
+9+4h/C4uVSvrW7K1Bbxc5jW17oZV/S9y0HmjGLSAN7l5tpQZKoXAl9EeM69vIfOuZ3OqIMc2KF4
nRDMoZC+ogRcHlWZNxLEjIQH0ZX5mqYmMYEFbH3AxZCLyaER7folSrHHnZlNFjR+f08QHlWXUHfJ
Rg0T6ZBvp+WNNj6t4+P5nRFYA0/Ax9DsZtUMY5vd+5Lersupa67Z/Eo3J3Dn1/OTCMyZx9WV1QZe
/CwpwEhrhGsHfivjf+dHFi3N/v8vN/TQWG3eT8qOx7xTND+BxeqH80MLTI4H1eWL2i1aCj/RrTcE
Saq2Cpd6A0uqLBj8PklLeKo9zVAT0qaMxuyU3ZqH5aL0m0sLeAhQHB8T343Of4cAl0Z4iN2o1H2R
K00fj4F2HG/JyY70Q197ZVj628n6gKRKfdeGbiyrF3//yCG80l0xFNvqVEYfG+t1VYHKpsq80Zm8
Zer9bpMxI4r2h3seULtxSjvR+1i10qDqbK+dp6e2S9C8J8vmfiZVv3FbPMQOrBebNvXrEM8OepZu
C9vR0yJAEZQMQa/RBRLpbMyT+TBWEzig/NrQ5+1ySFR9BYUW06ph8zpT0bKHotys+thrQ8Vqf14L
K6uP5lzpeR5V9sjc5qJdIKRjXNX9Akiro2bbnB8hKa6xxLeB+7Kt2F37inXQZa8WpK0XtPDQZ4DE
F+BI6zlR2OK1ToH+DNNzS7ctyaEGD0xuBzn6TKfqCk8/I9RMXW262w50m23inT9hAiPk0Vfbtja9
laczYLNvI+381S69fpJReolG5/aZTGNVu+00xwqI5t0kDZbumkDJ+Pxvd7+/mHio1aaaE9Bj1hyr
LLnPayN2nR7PTF2N89INUkX/MEY9sEj9I6Ad4enW9CSZq3wz5nhkaupZy4aka9u8dYv6p2pyyXUr
MA0ecaVVk9Y4Lj5qZk1QuZdJnwVbe73kz+cXTTT+/v8vXnctUyhVzRjfsqOyr0DeantQMh3kD9fv
C/aER1elgBw74CFlcVrS32gsv6duOwZG0n+kuf2rSIBSW9Nn0IX/7oqsBx5ZldSdRN6S511bm6VW
RtBwx0jqD9f9JXKWV4btDe/zYfk9IQ/h93jSAFG7elLmc8ER56FWK8kys2aYEy3NuGnq2D5uER29
EYqkf2e/fYZMwIlUnvujKhXhSdQ6nVCTtsocL2Ci8jYTgaxp/W9MSOFZkNqSmJbg1ufxVkPdaN3g
Yg+X+lUb/mfJCjzCLeI8Qt/SRRlIhsPxAVLc7WbYfB1Km01YX0DgeESzARL+u2B7HWYSsxXsEI+z
mstlmFYNUxbLdE2X5bK1mqtmkRmsYKl4hJXautAehmuIO/Zkjb/z9kcJYMKDqwbFHpptIXPsgnmg
TP66pgwdIkhlER5L1UIzqcgozlBPfQLmWxP0POmh/ZOoQYNM1rEJlLj8M8uQ24I4lcdQpWXdZnlX
s1gddL/Rag96rt6GfNI0gyYDRjpIMv2irdj//8W39WpfDGlKWUwr93pD+dZNZDQAoncJD6Uasskt
NoqPoJfacYcprzd2uGcx0+Bn0GFi6f/9+RVsONP6AqRp1RBY2ezVmf2ROjLMjmh1uLKt2bOcKjlW
x3Hoy+AWt1UuU3sWXCo8fIpuaebOdQl3McC7Fzrw4a7f96VXyqxBMAPfvJDnTcGaPB3jfHoax4ga
lZeUl8siMTaBj+C7FipjsrUOhJHx5lwlJ228ncbD+ftW5PH4vgWCYKHS6DahLkjWw873RW+q0Lwl
l1Vc348Hx9MD8oeGMq1qkXXb+zd+sYKpsOohS5YpNsP1MHgANheefstuKTpLd7R7fjMqngyXKXgv
8I0Nzqab86qvU7wY3XUxuRerMh0tpwhK8A8oxSrZH1GK758mh35MytLSpxjiYwmKkQBrhyAKeP//
+rBs7QQRpc1ZoLqStDeYNsVTvj5N0ErK7MSfyBganR23unFZTmZoW7LeCsGp48GApCqROClgkWk3
XA/6qZvc57b8c/7giQbfvfGXY2BuWZnVJmwyc00QQtjeVl8UMnsRHTIeAFjYROkYWzA6mG6ByF0S
J/HKMt9+QVe+fjTstlCjdjR9iImCrUBX/VyZ0lO/Ft3dRO31OjeRMPcsffAsxflZ6z/hsYNEI5As
Rk4kHuqLdD0pvQ7Z2k0C3xEtKGdXiuEMdaY2LM5zNTv15Vj+mhvISm1QQTie3zOBi+ahhPUGfkaa
YQp1fkpc4hdZ/sMfvycyvpyGbaA508BxEi/A65DU9tLiN5EJV4nSaTy73qzmBeugLx87T2NATtMn
DFyNq0t0HAQKIu7zyyO4BHjkoLYutUObFncwVI97wpBQSyNS4xYutOD8FKJN5uLTsiEGsRK7iwxa
JZ5hgZ9YsfHeZ+qSSTZZAOskPHiQsY5WDjj1wRSuHbUHEqqH9ckIutA+0Oe9sudknh2ul8UJzkeW
IxYFMDyusDULRRlLBEVFXPw1ABdyD+bD+LHjjhMZWEhwfnnmPTVX7dUwlS7azPfESSEKIikqiPw/
z7i3bqutdgy/fqSf/r95Unw1TqGrsQOEak9WQRZ9AW/kWqvpbF8lGw0g3fBYaRKoiOCi5NGFFQR8
RxzXPjKV5WZKCPPWzLpMFFCJsQYlXYmJCG4wHmJYr9Ts6x470NdFYGm478sZODp2YO7V6gxHu7kE
CYHEWETfxF2Xzbj0Vq1hsRrt1XT9Znq1NdOby1AFaPhH9sgT7rlNx7IVCbrITGiYOSyqC+caUomS
XRGeK87eu7nT2ioZh4idyCnz6bEK08vN3w66B1JvybtENAsPNySE5eDxwiw9mn23YOdBdeLycm8t
To+ytjbB1vPIw6WD+SkMk+jhiE6cMtxbMfRIVv8UeEYebmgreWWqfQt9A/AnQXLTo5bqj6bM8AS+
nccZrlNZGrM6DBEkuiKw4Bheogy/lmk9JcPKJNYh+gbOurdZg8oXwzc4mX4qMnKrmNaNtfwwnuPh
hWpZDWqmlkM0r8dsKbwKDOe98zOmKcIDDM3VcDJGAP5IwEPvbXP7CJlIiX8VuL1/KPQMV0GTU9ZH
CYDsqt7fKqP9cN6CRUNzz85haoa0R7NIpLfPbdN7bPl7fmCB9/nEHn0JaVwTGIxp3T1q8ivRQKU8
/Jm3zUfTE0Rff0RqjvBxN7Yvk9Rl2c6GrfVRvkFYVreCslNucvOHeTaeNa/Qa6a3rd5H6pzjofGn
ViUPJsFJ/3yNfvndVDXysgd1bNQb7113VJb7TlYQFmzoJ/Dvy9Cprphln6g9OPKQoP4fmX661px1
rlafTxro4iMrvV8ArUrfa+X5/FkRLcf+LV9+M4AaDckZ1tkkF5vxO5vue9kVIhra+O/QUGwlS05w
QjoD3TnZe9Hcrtnr+Z8tcIqf98mXn70VZUJTF2NP5qnrR69yLhED+zaTiZsKkF/kM1r8MkM2UD0b
RnVAVJiEQJEnMclBa+kjfb1AKmdvN7HycFa8LFT+VhJEhOgEcZdukRS2Al88RNWIEhqaafylZO7P
IgYeA6gVqbsC3Qg32UPisy6jqu2gCbhKssmCLeFhgCQblLm0MXxrOQeDbqGmnyrr1C8STywaf/d2
XzZkHAlt3cYaIsWOyww8Bemr3qmHEeWL82dKcF55rN8CMXoyOgQRjwnNtqy6Ht06oJDbOT+8KNbh
YX3lwhbd6ffxQX/1vvdQgwu0C9Tb8YA2/iunl9zlooXiTBoKqGuetD3mSQ7r+lgwoO2zMKmlSJQ9
iv2mgMxT5hnFbCZmThEsoCd0B4ikiKg09Nzt2DvZk1a0G/vkX7Z7GMdVo001RNPytE6PGnvKp/+d
3wlB2p1H9S3FUjG6YegUobOe3jXTVZPv8nmTv3R5QMvyeH4i0U5w5lwigWNoejFExHlwh2Cr/m41
FC0kBidIoP4reDvotarlG5boVOQeWgZNyAcsF+AAuEgvUUVw74DzDnJE0jJk6vf+6R/h276qFEth
mNEEbWu74mlgUwmiQ4CM/kfn1tk2PXEoxs4/2snPr7dA+ZQKK/0ksu+ol7SeCZx8F5uXfYjuM4nL
FeBJLZ74Tu+GHP2KmHc8ptBciqtDFaq37QHNHNBdC8B34cvm+v5M/6Nt6660MIphHSK1QwzsPFfr
L0PWKCQam7N6UtRVW7b4DMW8d3AjDTGZbs8fY0GG5B/h2hG9olNXL7iWQMCEHHN2bCPrbTmMu1yc
xGuJjhZn781YDZXd4r4lCvo7U1WJBlX7df4DRGvDRdpQ5XaSUnOxxcPqr8gwdGt9SJPH86N/L3Sn
/aOGW7OkypstHSOGdqBmCWzQAO5cMDi42mm6tMPFN67c0PL7MDnoV8ybrwaJ1QhWjYfr5Z1CnaJp
x0hLnqo19XXVleyHYM14fF6p0GFKCozcWpfNCOikGlpUxnUnuAstHqEHDn1XacE8FIFYLAbHzAl4
YeiLQjsbWVEZmFG0OLtb/nKFFGpGdGhaj1FeqZfgMQv6OZH4XtHQ+6p9GXponKTqbTw59aJ/U0b1
peplbOSihd+n/DL0VHY0tZNpita5P24JnhLWfSejpvv+RvpHCZcqy2a4GgZv8jbepdEVww4zZT3U
I308bw7f364Wj8xjhaVsFGrr0TIyD+DbYAP/SNmywNEzz7SRxJWeUdGdwYPytMWdkjrt5qip6HXf
OtBhZEELdp1MLw4sXY9T7gSjTYO+S73OvmisEx3UYCNqkM/KTc1GzxqVwAEseKAtCLBlB/z7J/g/
+rlUcyBibfdz5G71/dxmQWORi7a4Na13rZIxswlWmgfyZZMxlVaPr1/ZdjXWTrzR6Vcx/tULMPQa
V9lQ/ygytvgas92m+/dgIjq8bPVbjTxXvsguF8GR5CvMtQZcOthaMXjjLUd2WMZdbjgofQKadi+d
vfQWQdMxOaR/zh9QwdMOpAH/tTBGpjLNknJG0pEd+hxCTOpV91Yt3hy1URovH5pfRN0DAJ5p6cvw
zoL2P4uvPifgGlJ3qsFoPjbP028jKolf+TVCKU+N0ZEBgdryAYrtueQzRevK+RE9aVTHrDGfll9O
7eVUKN5mBaA8khwKQaXT4ivPjZXSKa+6MUqf9VNyGsIVeGLIdWnH8rKLm+N0QV9WKFnJMtKi467/
d9uMZUZrkY75hgO4H6L1t+YVwXihvgJ8isLQ3tSyRoviKa/FU69IvlLg6HkYaAl86ZTq8xip9Dbp
b5ZCRukmGph7G7j1CjT/UCBrXINuMnuy2uP5470n4P59nf0ju6sWWcXMCqlcJDDcwLHzh3VTQ7tr
75EXrHzWxatVX6BeeDg/n+Cc8eDPEVDTTYOGTTRkZQcJCtPwyqYDTg29CZD8koTpolm4139rqhoY
/RHCtQ3QfU6a3blZRo9GqsdlJ7t6BSeMZ9lbC2iVtXsgl9vDrTokL8x8rKoqShg9NBP0pWWdL4I7
nkeCKngFtKWZbNEGp6eO7mFrLixDRk4ouHx4tCcFWbGKNjk1KnoGUlDcwm1+1DTFq8fXuZJlaEX2
/w/AMx3QX0QxjRkmYY7+yEP2AAGJALqfz/bHGgNQer8YEjsUVNItHt4JakKUWbJOjZZ3+tiknhHt
5C8oFdkBhP4QWP8sB2cR7rHA9IJsG9O6iMw3Y/23KX7WePmPJC6029nKUlQgZ+qAxD23Ug8yJ8+b
3j3WOZFkyQRHmMd0ZnStRzbQPmoX9dnOqyjrFRB56CtuN6d5TNP8zS3Z3XnTF/gwHuHJXNwwzVr0
0bJo8UDoQzkpsoq5wOB5lKfS51a2uqiOGOq9rWtQRG4Do3+qaCJpVRFNsP//S5xdJ3RFwr7qo7IJ
NXAzzx0at1oQAa7B+dURGDmP7gS3am8B+9dHFaRtEnTeeA4Z0Q4tk5QQrf7+/y8fUNSZsdpNg9JU
o2herfQvS1c8nP/tohiJR3UuG7i863Xokf5OIzDYJV79al3u8pqLr/lo72yC+jTdjm/6L5kSg2i9
uPu90ydwJpIeUzZVNGxApTvqkUnBtqI3J8+XRzI1cdwan2SGzXV1KA8ZWFQH8AvN19XRltifgPvb
4hGfhrZYo83afZbqegrRX3Xq4gI18ymSbM0eIXxzwfPgOCOrKMstlGxql4y/5qWc8FdZegrCI8+y
WRJCMeCt0hQGxdOVLRd2JnXDAqPh+fNWwCgmRcPcm6lcJeVg4Dy3PtkmFOlyWZOaKN/EY+gsR0lA
Vm/1ESPDtVs3h0LrMw/5oLu5J0d3AHVrX7yOqRWg3uD4GQNFmmRxRR/IeQXDTJROBzwkAggfbDtQ
Y9Wf9otGvUEjnjfV4GcA1+lRlvUSZR/N3Ri+GDHJWrPfgEoN1ZP7Qp7pMQvAjlOvHgHVeXZR3+Ha
VmVoC4GF8Si6ajYLze4xmQb2WxTlBuSp8qfk0gzy3NuVZukpDWzplS2IQ0zjv99mpklSuGuB6aCW
ri14/SMDQJMaug/MJ7uQRXVdJr9sNNen9+Yctstp1D9UEqbOA5N2Cu6zfWcunFthdpIyheJXtMlN
jhfJgJyuEmrpkYC5r0neNONlBTA7BTFURSN3eJOcJNFic3EEGauMDGaehJa3994P/oaMiJc1UR05
N8aherCXUGtRPjw/3yf/0HffyT0oLHMz0k7DfG46vxqOeTCzzdfW7C8j+QG9w569sXBYu9xjxRou
qu4rhuLlufvSIWIfssBu17Cet8NUKZfjRA9DPwUUWBZJBCdYDx7cB70ORDqWilARzTgmeWLV3SBF
QwnCHh7D1zWDWy5rD7Zl8G91Q+9n2ztyo36vv9Yo8qf/O7/In178m0XmcXxD0yMn2mpJuFjPihEq
27tdlmHTa565gQGZXCrp73w97W+6JgWHDIw3oZ62Nv44Z6dlg+zWWnmLqfuVcdE5SHKoHwW0bxKE
sY5xW1PD64o2RNfMoWPHrTR9uz2CgC822/dxGwJjDqfCCJwtTvSnWXlrQfpbsCeNPdbb7bYM/khT
f83+lIlx6OrCAwUTfpmssijaQs45IsLT57Ij2ELnZaruM/Y0OT/MMfEEhutCUtIp4CCYOtt5SmbF
8o22Td6cfnUkHWKidCEPNbS3rR1oYeP3V1pYuRBQomG7PUBNGBJBd4bx5mr5Vdk9utbkNfbNhP2p
u+usexuUxz55mF0lWKuPOnk+f5o+ZWq/O02cgwRXoNaikwnfXIK38bbognW87pzAGVIvJ0c7NQ+U
4owk63XXuh6djjvb6DD/atCvtd2U4Eev1MWbktfZjkd6oOSPkV7k5K10ry0Wj0AzY7TOfT3/e0VG
xnnSZivM0dZTJSyQ0Z2SxVuXaJ5p1K0fav3cgUX5/DyiY8Z5zt5IaJs6VAnNrv2fUljaKe+aD4A0
lR9OwLnKUm90KJk1SriWumdkNy19WGSbutvCN3vKIxo3dBZMrYGxmXOtq2/QPfKU6Z7pv8+vjWj4
fW++xAsQYzFypesUqGZ1uj9vzsdgg6mqMtHKkDBZoCB4WvCQxtIkY7kmDLRGd+Ypj7qQAoDlwZfs
JZreTx+sW2lIKYgSeHxjOmmEWVCYCaeaBIalH7pRv++oGxU2sJRozpL4blGoxasJV1aZEYXOyueF
nEfNXfYADiel921/PpBjdpqVSNr9Kvoq7nFWQ0dTTZVBCZ0rUOZfltFeEUTlsb1gx50MoXoHiRAI
EWQYV4HN8BjIosxdxWwQ2JSQvmBvgOCwUbJwoiPHmT0YYMoUXWBYt7oNzYpE/WZE6db4BRTxzp9q
EZSBJ1XssqVUG4qfPwaqX24gRiuOJIDOnW75yeVOjqYHYEObjt0f91Eyp+i7OC8w2JC2HQdTCev0
UKPU/7EFmQ8uxwt0+k/Up78VHPbW38nYzs8o8J88ZHLM2UCmHhMaduI52a2aPVTlnywdPGJckl6S
KRWdcx46mVVzu2X7NNqN8Z70UGsAu8NhuUPfWfu8M/+xSNbkJjh1PJhynmozo66KU748FqrhZUuM
ZgTJcgmcEA+nnGkNrj8VZwI8DF5hON4mw0oIUuSfGc0vTnRua+rak4GRhykajOQR79cVmLX5t1vi
JcKWxnPRRDOx5XB+5wVH7XOrvkwIGjHwd7T4FEJPOnvX1ZttHk9aPkqCf1Fu4zNr+mUC1bTUesrw
RfNxb8ItjqiJmB540A8QT/kr5UMTpB4+p/8yjd2XZgdmGriCDr1F86vbIfJ4HbRjiuyWot2NzeRl
hewgi1aNiwOGakoHU8VsydV26YRbkF7YF53//3I0euWrlyryKrICnei4ce4gBVHaVmwJXND40tI7
VUZGJBiXh12uBRsVG1CwkGjV0U2dp0pxZUT4orG5aKDvtmapkCsJQZ/lq/qvyZJBjkUj7/fal51G
QRbPvwarMUz3dEY4asjqBoJd5WGWqYGu32Id0yidoHifMWOFAF/d382pWoW0GWQNPwLfxMMt88kx
enXrUwh09rg5urAux6AtK4lJixJ96r5yX1bIdge8NbcpjUAxNvpNkxS32QB1VupOZdDbmeb1c2qe
1NTOj7XZkFsDOB1ZX7loe7iXQzr1zaKgfwDZ8TwEUPm0Oq0kyhcNzV33mgr+xrxfwICX6N7klvgC
/e68GxRtCWfQWtuoU0NwqPR09eh6X2gvCQRrfjY4Z7+107mrkaDvUV8snywvSIYEaynB+3z/y02e
SHE11m4ERC2Nxjx/TkwrHGd6r+WNJOD+Plo0eQpF1aY9HboaXLngBWbvphqPeoqWtP9pvSlZHkEB
zeT5EyvQWozWSlNk9JUbHelvctteaGEZTzE9ZU+DpL9CcBWZPJ4yo1uLjr45RQI8jdhVdqx8440d
UTQI2rCTxVKiFds36ov1mamy9S1UPKNumLytz04t9BQVFzTHy1Une2wJv4Wz8bFXAXy0CM7UHTtA
YARalK6/vuyo0DUCc9P5k/u9xZk8D2Jm51MHoizsTH2lIPWg2TLS/e99rcnzHzZVVqJJTEsj13BP
+hJURh3q6CoY1vfzP/37SMrkKRCt1VaGyXTgLEo9hoSwV9flNerP4DEFMYC24gWX98WtQhuJ2xWt
FWflUEw37RYSC9FmIBeDlG2+SsJNQT3b5LGUTtprSd2tGPpdeSmBO/ca3753N496FToSnchRQR7p
yWgIBHG6ySMszYWmo6niIszi8rcFdm4naA9WWMW7eM0u3xac3yMB8sjkwZaMkRLdtJhouVFQIbqh
FTiaB38vayCDxN7px4xu9Owga4gU2CbPjDhWZQVmUWW/4XVfmx4a1fIUu/X0+q6SUduK5uDsP8/M
HIcLNqNmPahmr0uaBnX+yzRMn6VMYpgin8nTJdauXcxl2mTRctx1b5sw+dvZh+3e9DS/PijxMN6e
3yPR53D3eT5Pdle2mKhjFfQjT2PXRMv6lEBYkqDj6PwkwhOn/9dp9mSdtgJC75Fx018mJyNKXqtd
zsu82T0afQMBnxGfn0twYfLITKMq+7kdMVVVjKd2MY/2BjW/TlbVEQ3PuYHUUYipo70sspcismYQ
uhR63OJePv/rBdvBIyubYhqKFExYUTZOBPSOM6hElTxohmr1nAHhsANexPNTCRwaj6100tZo3X7J
ItYcUqPzwGwpGVlk9zyyEnQtc6u4LIuydj2wfr4uLNfv+vSWWuVNvqExVMdTsdOirnEPg26cbLb+
Rpu8Z7lA6W7bk6v0kvMtSPCY9n5Dfbmv61nJldyYMqAfp2dkW9Q3S4XUz64oh3y3ft2Cee5DvUTh
5ocPOpMHXOaJu7R6iynbLLTn1TNmWfAh2rP9/18+Bo10VHGUOQPkLT3kpXU/UijNnj8PgpPNoyo3
J3epUatZZNa3vRook305MiqpgIgG5xzAlALRQUYMvjYXM+hIuiu9lMT2ojXhYvusJelmmloGuKny
3m/kEomhSnKSRT+bs3a2jujyQ/E4St3+amHd5FMHoqpElcVJggl4wswFpKtN1ZhZVCnzkaVqpC5/
16YKzm+pKIzkIZKtAVG3wcbvN8NP+fRTeUV/7emZXUNxaiTTfJ9eNHmCzLQz2lzRrSya4EqInt24
OfHrJSp0ywPJeZAmkq0WBH08TDLNZtPqK0w0H3c+BfS9HPcPkeGABCeJB0culVXlLkjr8RhCtgza
NGRIf4T5Ao/1fw03NfJ+rBcMvap15CppwJwtbHGuNCnoYT/v/9Z/TB4VWSHtX2p6iaKJdof0GM3p
iViBYsQmuOtsgog1fZ/zGbViyW6Izi5n09lUlBZrCbx8knsViE2c6qarZM2egpuQR0O2Gk36xCny
aGTE7wcFmY3Jm5zlsNQfbiNxS6LQm1cY1rROwxMIizYc1kOl+kD7pIfkUQs3v/XmuwWKZyg/SRuD
RIEQj5Jc1EyrAPQt8BbuH/d0afqEMGgIlLs9YaojBLuQ4TIE2/MPRjI3Z6Vq3BxmOP91OhYwIJbU
lMhQpQJj5HGSeo3Xol042CBbv8vmNpo07e9KlWegPpYWZW7UIUe2vJ93ZaKv4a7xCXeqrZY2vgYV
piIF/TazDu04SKLGb01ftU3O0euuMSlmlpFjyrKX0qSZB8DSw/mf/u1CqTaPP5k1S2tGHWX1ujBe
mFbeJrVyQ8D+40COx5tHGi5acwGokCTk+fbtjfm43KzeuSPIWjAfBTc8Ioa4HSY/m1R/bdro/CcJ
lotHo2haMdtqU2C5quyq3IqoLfLXnw3NbXTfWbnqNvj1CVlf57UJO3N7Pj/0t2cIC7P//0v0hOSQ
krTzbB1T5XZuXup+8rWUBOcHF6065+EzEM8lzYjB8dbxlgUgvv7GtEZ/lBFmfO878PON//58rVez
ho69fdx1GAiIkVz2lwSfOsWHDJXD+bgUgSlJDIo+h3PuCUh5CkTr9lHV5s3r7YHcM8gzerW6zGGT
mlQSYYmMg4veHAoEqaUt9rFXzWOXJfeGlYCaObev2gay1Z11YpnmAmrUyNgoRGeXM3XDmaqtUCFV
Qss3XMIFkivnT8C3N5Zq8wAMXc9sJBuwP6OJW6QHf6ibesTKfYJklEMk9iE4xDynVDKl5VhD0e1I
jcE4kKZtvdKexyDJVDU+/yGiKfYP/GInltspxZhiik17NpRgUN6sMjw/tOBY8ZiLCqIvvTkwNE44
CfIM7F1jOjnm1KaeWo7J4fws3wak2AnO0FXFyWrFmgFkopp1qVOj8Nulf7b0tT3ikaMBYzU4Xqm3
iuQUi1aMM34TBduRlRs5si6ZDhB/mYMlnfILnSnLD6fgrL+eklJJViyWWZot+kltdtAsZ72Y+0XW
OyraHN7m07zTXDB2wrFoXm67gBDG/QSFxj8/2xbO1u1cH1XAiMhRa+n4MoMXOqom4GN3BdCAWE16
nIetiFk5OZKagOiLOFtvWxOiY1lnHzMIN5XlBzVMgH83BxLFvWQKwdbz2ArN2Lq2WzGF5kyX1lrc
ZKNzzKVPONHw3GXulFlZDg2GJ2p7yhU3thX6tuKknd8S0fCcqdu024CBwvD9pHlqRyLo1PtbMf3s
0PJIinbbZqclA24R4Ay7h2U8zrUkdBe4cR5KYRRZu9GlxtaW68O0FzgnbXs8vyrfp19VUCT+1wOi
vWBUNchHHot4hF5m/qYzv/R3SejR10c0BHjkcH4q0WdwZj0XTcMshs9wEjXz1K15sWsZ8Y/g9H9m
Bb74cdCmtsaY4Cso2n+KDOwTyZU732yujB79+/wC1omz6F2vmRkpfv1yTMIaqugGREWe7LAGSVX5
R9Y+IDqknBXXlluPbYHv6MwpTsz+mPfWKy1kkZtot3mgRG+QTClNjL895M+7rm4Sm3nYHjZ0Y+sX
3R8Z3btgP/4hqjJWIHw0zKOBYrRD58NWjIdtbX3Llb2aBcdJ5exZn61pG6FqfkRvmeo89+nHj44p
j51gZm7njoKNVucl7ko1cPPu5fzQwuXft/3LMbWXpunMfflRrckeP5Wmb5f7cvLrawvMTsWVbP0F
sSYPnHCsxuiAvsVptdAqCg4ypwMk3rL8Jb0carCXp28r0BPnP0s0GWfYLe3SfFIwGaumo5P1h3YY
L4YOZS9jOzaq6pUs+z/OvmQ5bp1p9okQAXDmllN3a7Aky5Ilbxiyjw9nkARnPv1N+r8LHbjR/KK3
vSAaQFWhUMjKjGhtXYVZojaVDu+qBBc7Dlgr0oflB7r8s4Bz10PlyPFYD5ov5AvEGAO9h2rV1D02
U3fHm+6kFfYpXX+35bxzcVBupxQTElHXDTo+rKgVno1WJjxjADn1C2xyG5HyfpVdOZAUFso152Th
GKgL54AFG3dD8tKjf8mIjGMSrY+XN/K8S/0lZcl0QDDGBsPoAJ8b/EVrdtLs8xbyl3ylgVbfkjoD
0q1mfo5LgZeqwbfFYgUm2IjRu5HjtcJx0nDOx71GCtVkpPjAjWSM+xqZ8TKXj0leg+eF7tQEFIeB
JeMvSr0BmophPssBnVS37GiHxd0UbLhtdKjsZBTnY+hfWpb9xPXByNGMJ5z+x1Stt+Xg/hx1lntU
H35d3nHFTdtyt9X7FJG0HJ0xYIADNDsDkXWN60Mer98hX3JXU0g3tLNxm3cuyGWq6ouzukcE9bCm
wneq6Uex7GU454Fe9C+ZygFoA2e2ZsgVpcMIBABjfoGun4hloMMi9dx5bBTUz11SHIgrltCiVraT
1qoMRQonidEJN8lh9QXq7X6Zm3UwcBbvfH0zt79q1ZiZFCN4Z3Sk5pjZUidhPxG/MplXWK+Mv5bF
Hk/I+VvgX7qV1Spy2+awdWGJ36D0C/SpCHWb31qVlQBozXzoSfy+bDKK5ZIhHCzPWZysiL7ZWvMj
zZw6St1dnQOF0cuAjdbuuyFZG1QQ+RTWVeXPw3jqpiqowPR9eQLncyxLhmq4vCpNaFdakamRhzYb
TlXv+NOof738edUMtt8/eRTeuFo4amVF9QyOeJKHa9c9FPbwxGcWXjeElEaMuln0a4YZuHP3nRXD
Xd3kkVbOt5Zm/7g8hMKiZFSGm+m5lUwYQivGk+1wH4w+H3ZSveTVdMRF6kFUe1cQ1VBS+rCaibYa
cQ2DMqw2rDv0dceue2eL0vKyVoxeLvoOckTdrirOdmye8UmZPstmqZWY1nYclYhxY2xESwEh7aEf
wkXTT4ltHqiWH8Gg/Tjq/PXyip7vjKN/qVuWK4U+lNFaEVkd8B4u9xM6/guef8RjeV+KAkAI63vX
0Ju5o98cGyKCuribRfwjG8Sd6SIEpkmkF+uXwSlRpixP2tjtQb4UGYblSBnGuphdnXab39F/oWro
IUdt2pMZn3r3e5IdTIjIlc0vd4pQ9DPLOLi8JgpfkTEgs6MbZqdh6yHG+qXJ47uG8ZvRAFlEMe49
9qumJqM/lswCK/qKOgLks/vAuckntGSnURsM7dPGr5hFe/D2829s1PoLDVJ3qeUOC7zm3jr8+LGh
GbOD/mR5FNifYFP/u7xuihgsIz0WnhKLphjHzJeg0NcfAB32O9m8IjzKkA7TmSCi3WK54k4LYpNt
PGTOC9X3aC8UB6Is2iRMkqLhGaUxY8zI7VD1kMox7TIilBsBePM47ixdvfMYrcrUZKhHqjllhssQ
UnSiVQeIIYcQM/XXGkjAeLqtl4p75mS9daX9M55xZ8iQZKzJTpxWpTWypFNXk9IAxBv27Rjl87hq
P52spmEZ18VT59QmOPT4j8RYLV8DI+fBaEBVdNlClFYv5R12VptVbFNEm1vrsMnSbyAC/WkFr7bw
91VxFJm9LcUNK6lHyInDWtBvBWrAZYxGtnJPdGOD1tUE+r1ZEfYOuzGNPTU8hQHJQBJ0FnG3bzGz
kSS3hLEgZc9x3TxXuuVPTnR5/VSDbIfVp1PcFHxYIC6FQfAa08Y0QpdM65W1fhAxlHNssnMzUhx+
MqBEJGsFXBMmA4X4xFsZW8BumqQ+mPlxCLHEPppZPd84867IuWLHZGQJKbnWuRZyxYF2t8syvLrC
+IreiW+z3T21axURyz2BF+j75YVU+YAMNSn71Km6HOPxNi1912VveCS+dQfXn3DKF7H9Mc/dDZS8
bI9Ye1m3alm3wPlp+xDu3SLOkHWPTPvdcY7XWzt00vgmw0OPmfGoGburqrOWDEaZtE06ZMT86iw+
WiL2UyJ2CgwqI5RuJr3BeJz1uJyJyYRcJi5oLDXvWx5Dv0cvo8m1d1ovVAeXDEEBGSp4AATummOU
HHnQoi8UMjGj17XBxsTf+4Z9Ux7YP5dtQmWCctBI9UnrCTKhOmX0loyoTaXEeV9TE3qy402D4kBR
03u8le3CchVLKaNRakusbVFiKYt69dthvdMyvF3bU0QEdM3L/FbLXS9b3MgendBYWMBX5xC7xo1e
lJANpe/u5H4bdbpzLikSHxmxsuZ51lYcBzgdzRCN9z1PTzmy336Ph0GRIciQFRfHrD1tDjBU+d3A
zUhb152QpUgQZAFXc3TWfHRxX4aK6ve5oQfNWEy8Yzc7DqX6/vb7J991y7nKB4Hv9+BzdczitefZ
0Virn1cZnymFBvSPjdSacWINAuQtsYNavpG+prHzr9i6VXsejJmOZjP7KjUUask0X0OVDUle4kJY
VPYLm7VTb9evE2l3tkOV4sjKrfXIuGUlJZJBwxZB04Fk1XHHY1Hqz9CLgBqhCcTzBBouMQWL5nqk
t8CAknaHy+upCLUy5ZduU6Qu+AvRkqw3TUZvBpY/cg4mFrG8uaueebroPy6PpTINKXDMcdHYTYap
QhKzigqrAM93nycnvWXtXuK0Bdczl0OZ+mvOSFKLFsGJs6A5aWF9sONbMwSSOoQmZ4KekctzUWVo
Ms8XuC8NshAsXI6KzSZfGcUr+9eKjQeUwp4XstEp9/bjzKtHYEdOS28/VNz+OoEN8vI/UIRhmQKM
LWvN1gx3vooyFvbJbHi1WL+5LC/8USeeayc+L+avcazzHWNVhGFZI9OgzsIqHYvrrGP8rc7NnyNP
jbDjuhMIDXrcK1pO9hZ4S3XP7aQUSPhUGkvhYoFrrukPbmLGt6hEJ2FLUM+wbKs/mgMzAhpPSUBT
NM9YGvte6yzZKa4qgrwMwtKmzKBIIrfJAr1L8+OAXg2ry14QaB4vb6HCIWS2HWgqVH3XwyESsfzU
DVSYLEId8D6N89fLIyjyN1PubzNWDvVDlmMVQa34m5viq9MkOYhKmu/GnPA7NKDEXtKX3Nct/Z5a
jb0zN1Vgk6nU4nix3HorDDVT9RONlcYp505EHCdKGFRxY+slYTP35o1WnEEc1TO65EuX7NnqeYo8
ahlSYcoQrsPNATkDQAj3KBnd24l9k3bJrSXmyOrqE6sscIFofpwQvDz1O7mB4uiW9UzdqdTnIodb
WmMXFvb8JXXE++XNVJiLIV0KU9LkeT3C/WKX/NsVPDCS/uSs+svlzytXTIrPrc5LG5Up/HUNsMBK
t48TWe5R/Lwni/vA8uxpQZWS2/U3KrQTIm1weWDFksm401xn2eRqOGIbawxdy3lt2nonNVZELBli
uhhZPyyb+S9uEwdOuq5RazVGYEHO3EctwTgis9rxNdVY2++fMh8D8BHGG0yDLWDoxKPHLO7S+UV3
W49WO/NRHTuymOmoDaXoU0yo4ea3YVxuEsqiJS6DoZjvWDYHaAx4S6clqFc7Snr7kHV56Go0vLxV
ChOUoZ2ogThdsYG7Zpf8oqs3kuZx0Yyd2SmSEV377wq6AwErQIzkDrzcPhsnb0oaf7T/Sdl74lSB
tddLqArtkiOxoariKcW1HYUsHjhG8dLG1lOhg+vIcaydKp9qqSRvGtsOl4+tyofiFMsabx4135j3
3owUPiNjOLPVqHMOtpyIaGugD6vniJ1NUN0mZeDm3IoqsTg+Dckk42YNjJAdUZ8kH2C3MkH4Uwf0
yCYPzIyXbep8Fx7FK8d/t90ZaUnLGtfX9Xmj//vTAVRG88/Cd2dvvREfpj++uKe93jTVq6mM7bTt
lc5Mx3hgSb1zbvQAnb5B8xMKLgdyQ7288Pa4blW7tNnGp5BAWmZlZoaRmv7eLe6BJtxZM9WHt98/
fVibE0LQEIIybNcVfrWY7y3Zo15XfVs6ON0CwGO9xJ+GDkrYWh+CzDv/WuF3muTfGTcsAnALNrpP
dM+OT/rICpAYp0YAJOrhsjkp/E4mynJj2+raBgewg2JEhrb6JknBqLn3SqBIu/+8D31a+cHUtZiN
W1qag1OaEZC1lmCZ9rWmgLoiyKYjIXgccCf5weJR7Exqc4UzybAM3hyztnWmAZMyEQun2nhqkjkw
jCFIUR2rjGnvWqPYIZkZyxhQPjQA9okWp3gqXHJqxYKbaV94lO7NRbFBMiVWV6yDk8ewL7POA6eP
nOapnK8Sq6fAAP/XMWwIvjSlho/z+ZmsX3PrtqieLhuWwi/+xMtPO09cK60sFJyiiT2Y7W2MHOm6
D0vOnOOOX7kJFn1I6PLlD1jasNCRccXXmSYfqomFSxNeTmLUwievT9D6z+vpquXGx6WTVBfGamtx
Q6KqLu8XkdzY8frFyKudO+5ZU8HnpTMUAH9NDFpNoj79MLM01NcmyNi6szJn0w2myWdoaXcVikmc
RAUxPa1JvbVAKXNTPsIjE2k6b9rjBT2ftmGo7S98sp1pNYrErPs4Wp7maDtSNy6L9QtQleF82H/C
POu+GEY6SdEGPZpi6OJIm6x78HW915DT8Rbu/MgyY+cWcjYUYQzJw0haVFreYioUaUA9hkUJAr3q
39J1QAVLd7bmfBKCUaST09XSao37JgawOTtm2U0WEr/j0QQVIB5qRzuAjnLe3F3XUavJ8tvOOECA
u2rjqNCRbDgg/en3kK4qK5OOU3vEIxfUpuPIgibHpI+eVsXeaoV6bwMWBZXvtggue7rSyqTz1bUt
PK4BSR3ND9ur4WZlcTA/TREN2mjfys4GQuyN5PS94IK4NqxsWao30otnWhY71WPlFCSPr2vbqFaO
jZgfNkdxozKKg+VBP+i+dbwWk8k0+UAlgKbEaFiII/b8fw7JjsRfv4BROvxfxlE4i3yezkmZ6Y0j
4miq2dMyxD5ZdN8gJKjxZj7m1c6yKeKkfKS6CdqD3Xkz39E6ZDF/zHGvsRp+DQoOiyW5vO2wCaib
Oo5sdtcg32iBtGFv2UqCsbTDHePdjPSvFAeDSB5f8mRNKccgvIjQlRS4t5vPV0VUn5YThcdfHke1
I9Jha+qltrAWw7jOj3q6qfsXMFz2bepBcHFnKgr/+GPbn4J9w9JFWzrErlGfP8Bl+Oq42c6/V220
5OGasXbcqas4GsYPHj9Nxq8JYgiXV+ZsZosNkNx6pTSvjYbHkUPt0DAEnntjcJ+Z+gOhQ5jV04fr
9HclWBR2BlRtheTrcZclJAM3c5S0kQCG2F6mW1GdWDue8vyaR1gGcc//HrxJnWlLb2DB5pr6nGne
uPzGe3bUuaC+T3b840/UOGO7csNEATirY6yI8TkD3eFUc9wMnPGj0IFNG4D9ap208y1CAC2nU+wD
Klf5feHYtyD0hQTBkFi+WfAkGGkae03ltsHqzDw0SeV8xCR2f13e4fOGyWTgEWQLeUc0RtDlVD45
qAWLvNkxzPOZB5NxR5Ac01xjbpFLJUO04AmCrq3fm2ZoNDuLfN70mYw8yrIWDLHLSCLLRe9dpUFD
1nF0XNytZcdvzxfLYSyboX5y3FnjhS4mnJ9ludyNzZvBu6Ae63cQ5XhmVgTrAsdg4PRIryoQYEQp
soJVY1otC8dQMc9ftSK5H3v9+fJmny/A49vbQn6aDV/ndhpm+LMFNJ7m1iHtwCkpbvvuILQHtz6s
/YuePmkAJmhTdHnQ85ukyZ0rkDFJksrFmHVfevNkeo37PuR7gVW5QVIuNfbxvM7bGVGDfRgIJYrS
F4mcxfIJ2NfteRk9u9C/TH33G8nczr1PuZBS0B2Z0ZksxibJJxO0Uo9FtJeDqnIfWXUdvPiTM1OY
3/o8bnoo1C+DONC+be18+QIl6b0z8HylH6YhRd7USXg1pkhLNjaRjd2j0J8zcLynt+mNq11ngEym
BO1gfxrNMQqvHiasId6vnXfdLDW/RH3xCBT64nfuxrLVWVOULqA9ndxMgxqAtl5JUMdk4lC7NRYr
L2CR09OWVfz/Re3eLU//3xZVEVxl9lAczG4G0pQ4Iq7+ALHxg8P2ooQiuMoNK8OQQf9V4KB00nsb
OnXtHLaiDWL+dtlrVX9djhToKevW7eR37UMnXsj49fJ3FZ7D5P6UmLjdVJAcHz5ah/nEjlZQ3IFz
+38SsT5/wWIyOWjChU3HpYijJn6CjrkvFi1cCurRofHqAdfG3YcqxTnP5NfUQTRmWvfZdo23wLbt
dts1dI6W0I22GjLx5zkEhQJMy8z+h8ig2h8pM5sGdzBr2iYHa2iiliUPqM7u5EeqT0uRwCjaVMyz
SA4ZCoq9Acnr2r3uwJZbTcwuZmwEA/PBKZaoWeippoW3xs7eO8X2F/9OupjcbDL0mTs6TpKAleZ1
WA86Bx1pmgWpNhyr3vRWPIYZWRlqjdjJV1XmLPeeTP3SQLcVM1puWGSE81G/30TINK8I8G6xl4Vs
h9m5eUk5QZNwS28hcHMgx8zxuw9jU3uOMj/uDxvgvTnstagp5yP5fQqEWdIOGGny+WmGtsPWmkgf
lwhop+e9+SgsTO5FMXVkS2TCIP3U+t3w3tA9QSSVOzpSOjB0bgquYHya37UdLo249GqH+Y2GnZ8/
NLdoXM5YsOIJMUx8F0oVB/O0E9hUeySlBKU2k6koxuTwfy2dWSg6P3mBxF+w8byZdrj7WKUaSfL9
CmKJ7phipPw0nrJw/N4mR9QsPSsYQwYqrh70F222A15QWoQUDswkGQBgxmgiYNFG3dPBCLF+LBQH
K/f1XebNbaHOGLncO2KIHLX7fEoOLTiCtLCMajCHewOUahvoAkV7V0zF2SB3j0BcLm2aEsOA3Gr0
zPp3XL2BcsVnzeBV8RKWg/39skmcv8yyv5pHGpbEpattd6v+SYBjB/pPxh0Q2b+LZT3avb3bEaOI
e3JTxJThqSmtt4vQYC1elWdfi9kCi6wZguXgdQRLow89goAud0OR7Z3km7md2y/J4HGDnnEZNUik
NyZ4iltHhAKSmqHh9DjZy7JC1jZAaa1tcs8xjMkzm+SpjaduJ9qrNlJyg7jsJ9qaNoG2JVghSGI8
V3Zy39ial3d4nerFBHyW83p5LxUhS26L6BPRtPGikyjJzTE+TCsIzr1ksXbL2+evSUxugnDrKq/j
Aatp2vUbuP1uOhI/2mX2fNX/l9k083nVFrwnkaizu5XduNnSrx4w9XRPP1uxQHLfQ9fNVT8lLokE
71bPLue7ctqjSVUku3KHg9mkdlw5+PMAO0UtSAez7C5jRtTtQV5VA0inXgE92BH9RCRqq+qUDJBQ
cgV947X+vk7DHhBVNci2cp8u37boqt4aFlxOWW95ZjrN4IesmVetaRF1SUG867ZaOgLzkTGdrhOJ
6pY9la31FGfjzkOPykgll2eriz7bBlPIWzuJOgd4mcxxIPlkleWOV6tWSfLqLHeMhYKKMTJJf68x
41czkBuDD2826E2vXCHpSON6trqGg1c+xzasZ5658xPAu3sP5gpPkDsT4qkHm5rADCaHjkHBrJ95
zP+5am/lNgM9gfTt2Fd4XG0tI0QfOjuIccx2iDhU/1wqduVxt/KBYV1EUopXpDPN1z7v68Pl/64w
HrnNIIUqRMerfKsHsogUL271j2XucREpzlpZNxxFhXKK54KAiEIDEAmNuGkMkn5HFH5jLEe9K4/X
zULyYpAFGxXYv3DqOPQGQmjBEq8hoSS8/PnzFXcm9xZoLi6T1MUi8ZSG+rKcNt1oVCxOfHZ8lzTf
CJ2C2Uqjy8MpzlC51QCBgpRNvO3JlDEv1cG9myfglFn17V0SKpjle98bO7c/hWvLjQVGjg68Gpf/
SKPvPUSXMmdG5052IGCuvTwdlQFLjg1iH/S5dxhBdOwXqADfSKP5V31a7iLIwZHh1KDpjma7T/yJ
Lo3Xsz2uMYX1yp0DY+2MPcvsOIpbp/m6ZKwJ07W2gwqKEPcV4MM+RFb3KK8VfvhXl8Csof8ekKWo
KObAaocjySFwMe/hQc9j9xiTWwJyM+kyvNoh7b1p50B/KyxvKSFOyFOvAidx0N259u1HN/risFcn
VViWLAgOggkr03SERQc00khrln/0FnXfbD3GdrZzMClsSwavtxmp4hX6pxF8Zmvk6LOoYmm8c31U
fV0+tPWpHxkUUCNBhrtJiFPDq52origiMxl/bumN5oKHjEQNmATBWPLk2PVXA32a7ky+Jv14hBB0
5HD3JrXq+67ow4yaD3nrXrlw0onOF1qWTYqpzcz6nqbuY15cu++Sv1NnjEVp4NNrnN4MC1o1i/uk
NE/mrsimwrJkIDrcgjakhYiuZbQaOlrsh7G3wraorNBZ+ePl2KIaZIvOnzLD0c1LcBhiEGFY0PnG
rJD+rGB8mXC/AkWqVe7cAhSu/xf38QQYL9UQH5nOv5XNdFsY9oeNRojL81B9fpvfp3mk7TJzg8LQ
DFIeCKkO9mx/I7UZXf684o2Cyf03dEDvTb0Zcpzr71Qrj32xPnUreXF5F7FheRsGsKXGk/Bw54yD
SSQ7LqTaIPnQXy06OBAEAkdq7WcrQO7jSzvrQRHvJNaKA0AG0RNNNKQSMOTGmZ+r2f2ZGPx+rcwA
T4+uJ7K9HEwRZmTkX2lwo9FNWBq0Wrg3jR1a4CEoeHl/VNsvOXpHRo5I0pOIAK/jATh6qIc0YKRe
rzveZeyfNQq+Tr2JkwvYLADzp0eTX8W7y5iM/Ev7hS19vLoRI9MYQqPraejql3F0T7Vl+3U13A8x
2dPSVqRdMvbPidHA289oTo71LNTj6jTiWczD8Pdtwb8tbmv42nU0rJjZZnOfvLIpZkFKp3cjsPwc
R7syfzfpcNTZnO5VXRXuIeP/ON+4Us0Z02GGZwFJShxwMTU3JP592bIUWbEM/dPdbOhogc1peBpx
Z/yeg7WsyMCmOaUh0atDxqHEJejPy8Op5iO5O221ejQszCcZvqIBxYtrN8D1wif9Ht+2wlVk5WkC
NL2lbd3pXfJkrhst223N9hpBVCVbGVQPMmd7Mhi+nqJuf8PBCcqXoDJCEPP5NZSM7b1bl2oaksdn
phgrPmKgPDZ8AuqVnNzxeg0vb4PibR+P0v+1XGZyaCJRbHuf0jSCWgC5aWsoXXRa2vqL1kJw1rae
GCsCUMu/mnwvziii8Z/HhU8ek9XjHDvFiHFr8Ae4uVfkXUjK1wG4CPuqngrGZBxgO3W4QVoYZM3G
x6yqbnQ9/ri8cAp3kbF/PAU7IrBH+O/pi724Xl2eOhcsGd8XTXioRcd7XVOqhdoc6NNCzdpigkFl
G6h9q+wFd+H8dqxLTxs+CvH98mQUR5YMAiRuIcAzi3VqHOuR5tDnNutflz+t+vuSnxdxXDJK8emh
WjwqRLDo6Wkqv6Ka7md7zK2q/y9l9kOea8KlyLA1Ku7jJPkCCqGdC7Xq09p/l3/JNF7zBstfurFn
NRNAO/9etzKSY/OWTL09CheUPIUXj7VnscorxHRipI2Mcg+KoZqA5OBLpTsUcvJu1Lb/lPNG2Lb3
MKuITDLIT9co1JjxMAAafWA6kRUCy4+62U4iojggZHDfVA9N3JVYHp3EYawnB8igB6XVfKknsfPu
plgaGXiWukMmCo69ddljo9Uej3e2VpF7yPiyWi9syC/gw0tR/1rQz7PmYAYw7Qcs2cmpp8kDSelO
3qzA7DMZcAbVm6R3Ohez4D+qVjtUjeFbvXbQUeEY0vIZfDG+jm59srLTvFZeY2q3RS/uBta8g8dz
3DlJFI4uY9AqzQQbKcff6LrejtD+CwixSdajbgBEZU6F7jci21M7UO2c5PDTKOpG2BhsAa1P73zL
xU64Utm05O5gBFmW3IpdIOkahKn+LjHTk6EvO4hxlWFIPr8UkFQUCXHRhEXDjPHftWOGq9748ToF
K4DpEKHZO2FVKYoMNyubclytAnMht80dGIqiTVi1LLcEBTKue6i28wchleFmM6O2PeI6tVEfatoS
lcu/ifm6ZI8bEem4HIerGsEYlSFlOU+1uAKjEDo6XpmJK/WeAvX5TaEyhMxC3z2KN5jBwh/LMvfr
/PcKcuo2/QryXm9mb5fjvWoY6SC3dagV5Q0SOTutfpVr9aUa+e06VI+JZd2khvhhGpCMvTzWeWek
7mben5KGvpsnI3WR1dFkFmlg5iR/1yfLfS+ToeFQ6bHy2BfUtJ8uj3febaiMOEvdrhVo6UeJq+mP
REcaV+pPA0/Lnfmovi/5+5jaoFyG8BMYl3tkwPP6Iuo28fE2vOOY5wMKlSFmmok7W1ticybgZFif
ecte2UG17ZLLQ2NhyZceLj+MxXcEaiTxDf2n4KZfWeIXz9mjYa7fLm+DwuWpKx3260ryyZh1mLJJ
rUOrL+iyRi0qLJcCVxObxCe7MQrIF5Q4hxbXerCnHPRHowtz5yvfqVEprE+GoGU9NSb9z9W70yM3
GYI6BkkZ7cImXR6m+nh5sgqbkIFoGaRiuC1gE6BCaz3B0zcno4ceUNPL31eYhAw709IyMfXVcCOj
X74Tat3Hq/31uk9LoaDJCgiLoec3ipvhV0c78tZPsbuTfKhWX/L9EaIn4Cs0cbPuzFvDir85wj0l
dX0HlPgjmvC78LpJbOv2Kcbo2dhouJngcuU48beYT9UzpEn3+vdUs5A9vp+7vGKYhVNot3wowEBb
vOeG/VrQYvTAgHd5EorTS2Y1tkjiLHXbwO+N1vjWNM50J0Cj5s8mo1HakAzdqEPvxZR0R+GmZMd2
VbYlB4VB9AV0EHD7FdOHiNtw7I2dGak+LYWApECfldtvn+5oyEp2HLXrVHrpX+ixypn0IsWnC1GA
9erL2P6k1sfljVB4swwZm2khrJFV8DYdyA3g1LKTgdj05GSQtr88hGJlZKyYTToR1yb+/mCCnH9A
xu+PZX3l/5dcmtqprluARkZa37+m6fq+FuzJFtpVgGEqN/roItVSWuBGkQzmR0PNN60vo8vLolp5
yY8TgwhtFNs1Lh8CKgZQQjnLMwht9pqUVANIrtwbvEoWAZUnEndN46d2BSqxpO2trwNvmmJnGttC
/w2Vg6rbf8NRW6LS4Ghg2qatryXZfNvYdotGGD3213WvV0k1FclvKXErdPpCD2vk2hfatusN8GnE
L6u6Dy7vhspIJfflU16kosJiJRMNqEb+XevKvM4BZPxbbcwkJRzfhu5zwJLqO0d9d+fbingtg9/Q
CgDSXw09B85iG7jOgEaordKwGPVjatT3kA/PwssrpBpp+/3TubP23JmBIcND/pgOXlcYwaB/NyiA
rAtQkOVCD5fHUey1jIjrOjEbtYH2Dx1dDblWeAmQiXgTufx1hbnKDL9NIlK9stFTNS8gZWlN8B7Y
1pR6MYQCfaA4xh17Uo0jebe1JNpQg3w+EmMd2Jn7zdI75hmJG2W8eL9uLpKDG1pW9GOGRhZtEkHu
aG3IkPSGTtJnkEMbv10eRXFUW5KDE3NaSVKhvzerjkt+Uy1PXXY3d7M3TAcG1sVM2zsoVBYmeTnI
ZQobvg2uhWrCizoH3b2zhInGPFSTn0CDeh2Mjcry0sXU5ibU3dCqxdHuOw5RU+V7BqYIJDJEbrZr
oPoyLBfn1uzlg7486Sau5Zc3Q+EcMkjOHjRu1h3MN+XxLcnoN5GIf0HDc513yEy8mpVnqWak6JQD
c0My9g/g847srL1BQ9t1eZIMlZst1oJ2B/1LBdpPvbzXcs8w9rR5VMuz/f4pRjXWRPG4Ba+rxupm
pPZvq1xP7Vh9v271Jac2upLWIMdHx6ypeSwRIdEOya5aqeLGKuPjINqdojqPdqsqLgCwLNDPEU+v
3ZTfFoLdx0v7XSzOTpBVWank1BN12NwDqQ2anO7QFuyXZu89Cqj2QPLitiEJE8RGoFviNyPmNfi/
wa3fLN3rdbsgHdW96czFIvDf55He6vVqeGu33M7T3vcVYUiGwzkE3IaagwmI3kDhjvbrXTu5kKYr
8W6dlIXm0WyprnrnoDI8rgOmc7AZNt0UiT9w44aKPWdQzWP7/ZMzaKLFDhQMHdFx4mvDncZ1z9U+
pvxHlmvh5b348+52Jv2TEXE8sd1eaAsaTv1lwbs1xBvo7K+9V/lbJw1PIjqAlF3zsgCPjXt9Qgrz
lUFxY910DckRRLJOd3wjNw+WVe7xtqk+Lnl5vYz20DkM9iU0qOwYndNU0TKa6bgTZRUeInO1DjQD
sKtChcO2k5+D6UA1yJpPo8H2wrjiyJZRcetakK4DO0SktcZPsrrvDp8PVmuFViZOcdUcW4ZcMTV2
iniq+UgeX8+VNS0jhuvQRwKwkvGax30JUlBq7ayYIpsyJJdvwP3MbBc1j8oegkbQX22so5FhmqFi
mO31BSumIePh3BHnUDvD713xbnaPunPbTf9cdhPVp7eQ/8kVW0TBHk1RqKEzEwpk7MDXh2U3p1V9
XXJ0Urd5i2wD1cehPWJlPpa4fXLrMtlZfdX3t1359O85L4TocXkHAB3vWK6TPw99/zZb5v/j7Mp2
4+aZ5RMJ0E7qVuvMeIkdJ85yI8RZqH2ntqc/pZwbh585/OGrAA5AjtjsZpNdXZVcXx2Jw4nYt2Xo
rAES0LBu3j33jv1s2e3H60PLfrrgyyAHWvu+Op6z9uPOMpyH+t5RQswl21KEtqGdY5o6E6M3aZmU
unfLdnTmGt4pL7libWQfYP679kzvqe11sC235q/g8Hgol+VcVKqCnmx4wXW9etXbGZriYL/8MaK3
Mgd2HVwJ79w4gttaw0wrI8ePr635zm1x/MzZPdLK6LpxJcsv4tqWdmcUyhwotBVIMCA09wHiSd+A
ovnskHc+64lwtqUE3BtoTax/g/ZDs8u/tLjIX//9kjAtotdo6fQm3uwPiFGb+/Px+JA6N81s/t6n
rvfr0dMDR6O+42jh9Rkl5hbRbCxtq8pjiKM9HlFC7hrYsS1wNLnq9iMBZOsinC1z2lQzDlzToSr2
/2y6WmDdHaRsc6JmNJOEDJHBLgd1OxwDdaPW+cbnmwnVqesrJCnr6yJ8zaa2seLaCaOcDyWqmd22
AZgOPtq+EaS+bkI2lUEASeHesu8Q3JsAak8AKUVFoiS+szGQnKsAbFJTCL5NWsaBG//HFDSsbpz/
kVxO5oWCk+Nm2LZuBS8sxrvOqvydT5e2HWOr5e/zcxGzZtdT47GcogqZfdSm8wbVd22JHKJKlyQX
r//A1bY2NS2O8fWq+8K1IrDz5gSBVShLGU9dt0aa0yscUGJvEb7W8dFaZvcI5w7Euqv9M3DKXxU7
97DrG6m4yFu313RYuYtYTqfNN5zs2S3d28YeHsFxe9c7/Ve7ty4Zsxx/Qze/P4776frMso86os2r
/CCHGsdGK8SxMh0ft3T4QUimML0kYP0ltX41NHQ9ux1YDby/72dW3jvM8LdxUVQaJSBM/a/nvBp9
sxZtnTasWDbQIewd81uvL38GZ7rVK4f70Ij4CQKM72uaPy2pSl/6yMreMpPg8gXdLLc/rq/tPgea
/jM1n7ylBpDR8FmjoqGQrZvg+6PeZMZ43GHHgn9JPbiKPRww0+bzdZNLjq6/K/pq5fa2X/nQetjH
dm0GXlbdu5T/Af7qvtC6G0fnn0CnvQV7Zik2goT9QhdRbxzFNcMrSAvCRx3FHity+wfDNRIwIJ96
Rzuz4RaCy7cL5JfSP8a+JIOxhYbhnjPgsCZz9nXnoRuaUAe9hMKZJYssQuUGz3FR9WNdYu93tHzG
wxmaJ87XF1gWvUWQXI3uiGbIOpJkZ+0DifsEOjeB/TRHZljGaaCq5r9NDw9I6BHWX1lyARKhShnm
wY3kcgi28yQLSWR+mCIzbsP/gX9FEiZEwBzKEgUIinqQLkEYfn6oH7Pwp+2vmAaf9GG5UT0OSD/p
+AGvPslkiwVoUUtA9KIH+Unv/TQkQfN8cNdkURppDyoQlqQhUNeFJ/hiN+ophS5g4jzt8Xy2bii7
7C/aPUcPbWCGRcSe7INlObAVBUnpvhDCR6UVjVaamBGwjnMTGjdt4J7ND0bAguKxuFO1ccj2thBA
DKvK28adSZKWme9Cy7ez/HF+UGxuSfgQIXJtyXTmjPvxETRpTN+8aB8qO7CDPErDn47j262PngGI
n0b8f2BDfXMHAjJ3/JxXG4OBRm+pN+ImnfNx7r4QR2WUY/H/E9MxsHC/L8uynYaRuonW+DQ5uJLS
24L4Y7iETbSdGhWo+O2tjYmOQ+XVF1he2XL0AbtYOPbRCPOoTtLbMV4DO4ZAa8RPu8JEb55SmEgI
CxsakhwIrCCHzz5bhY3+adDUlJd9+k5Qqb6+Dd7cY5jj+PurjzGckretUYHDt3voyk+m/lBzhUVk
QwshoEY1dBxtSB7NKCKO9CGf1rgnqvrR38zwLXsLbr/Xi1Obze4kDeC15xr21txHpLyX7EY/Wd+s
Jxr8qaIm4CdDcR7Itq7g9p1NF5TTSzvZynMHHu3WUIlryJZK8HTeDJxBjyRNtPW+p7fEaP2B/Xqf
hYW7QbG6rr2Bezqxus4v6ru6ZQHJf14f/O2rGoCpgju3Bal0G+CSJP1OP+cV5FuscD/tzG+IP1/Y
gxnOv1moOlYkFhBxb94OrtcK1IpJls0PtCOhY7jh9S+RDS14tZHTvsuaMk06mj3rbv3QLrVi6Leh
iVgkwZGrdeHztFIv6f8MZzCFhfY3I+nPbVxEmnJtJNGCCp5s9Wzh44RJdg/VkcK7M9z1Q1es59zU
8FEq+Nbbxy0+5ljAVxGjmoy+9/bUQ1IEKsL8Ofu0h4bfJxSl/J+QNRjP4D0LmkClXS6dUHB04AOK
HFUUrN6AVlV/hkYQaErZZXhB00j91XoEV+mJfdUW3/54fS/IQrwIjdMnC524Wp8mK/e9D2YAYfYX
+xuk/ww/fToIw4rfm+pl9827O9ZT8H20++JpncODdFYnYH0FpWD7wF0zyR3VdUcSXqgQAry+KZfp
CAG7V4Es4TxCwckeFMVkye8XkXGsYXpjVlOaNMNlT/PIYabvamBc7RaF/0h+voiP0zNj3cYhxwpV
l6n4oLX3+666sB/ZwRuniAiM21uIdlvg10yqr80ZoMETBN+fM7ho+RsifdtX6rcP3YWVgVv7qlch
2fcI4cDrt40sruUl1vKU5r+I0/gz2j+v711JGBDRck0GNgEL79UJKD381Q48swr4Ogf9EDkrV1hE
ZnMhBrDN8tgITH2ybGYIlOgdMORDTJ0eomM6txWfcoz2lm0Ex9+ddco3O6PJNJ3y7o6rZPNk7i3i
5VpCBkhK5DTpwi3YIui2Ph39ITYyeBDFxuj5/fQ+Ywi+zaqtsFwHX1AZ91sHnewJ+aF+aw0kdLNv
1+eQ2UJwbrakE12rHiJm+W1b3TC8M0zzrZf9vD68bLFE5Byxmz3ti4md5hi0IbH3wnt/PREUlnWU
lOfV11+oImN8+2KlQ3jx37NlXVAcBfc1O6UY9tJ8MiArzqI8aHFdjdowV3buSLaWSCdXobEXeCZM
VGqzn/aftEKlaSAb+b/ODfxLhuXKVs9308nHm9x1S8hGFg74yoQdeGYZSQXaA60G/aeuahY+srU3
PM09pnx1puvDmtVo2zNA+clO1mk6QX82HhJ+uv7L32bWgF0FT9YNvSsrbrOT48/hfC6/Q4zAr8/2
7Xbq33cMiRA5MqwWtFcxBS1Wv3KroHHzqN+fU2IqYCKSsC1q3neNpk3gFGenMV3CmWfBQj+YrkpK
R2ZdwY37SqOjleP3Z/X3Q0C6fr6+9pLwIGLhzMJYDXty8asbkLeyh9qzA33ofN1W3IpkAULEwwE8
UzdFQY4AsfzJHpb7KmwDeka29NW7eM9qunrJLhWRcRu041NQ2DC8Jj1X1n2+3dmOATZOAv3y0q8Y
883xz/VVk9haRMhVe2ZMa7bzxLWdIAXpaIsVMx6uDy4LcyKbnGUDcddYG08AGqwzMCGbUZ/kiVP6
sxvWZxMvfqmqFVJmf8G1t8IDO9JM5qSZkD8lblYAPfBltVXEnLLxRddeUPDQp5YnhUaj3etPZvl9
5DdLp3pGl00g3LrLoqnH0qp5supGQKubXOuD0hwiPaXhdXtIckBHOKUb6s7N1uATMvpSWrtvm2Po
ztaNxvrIpLU/e+/q7EFrouDkqzmkacYanpTWFmaT6afb4Hcjh+RsE2Sqmopk84rgOZQyGzP1sGLV
FueVHjYcjKmLSgVeEqhEtFxaznrnLBi9McpkGJLFVuEsZPdkkTqusFt3KHssD256B7FIFtYBPNv2
zbiKWJwl1+0t+4Jjp7067ZayIBqp8QVg5+w8Hm6ziuVHtvLH31+NXBuWa2xU7xMtXyEhWBjUTz2n
PxWjparGSYKgyBPXrBD5JTamGEs8QZkNvXhTD0lTELI2K//NnRwZZjWFOh3j9y2X4OEeunrQ5GH2
ybDct8wM+r1558iCa0/D1hTWavWJB1eo7Z9gJlS4tMzEgktvszfrE3P7pABLVwKZJ1B+z6pETPb0
KELhNPQRlAZa1/4WN46aQ/N0nr70Rlh6/g6kJUDzoffJOmce9KT961aQOYcIjctcLaOghYRzRDzS
wV+ehtZHI7HjOvbC9x5Nony5R7INq4VZlgCCA0ctYPGHlzxw/SMh1L7tKo6Lt4uJuieSxXF3sAgb
MVP+vIbkXIMD6Ywa26EH0Pk4CutzndhWuAYQt8D7ffkufkrMK3g/GQfw1xzR/ri7aguH+tUUZKmK
Z/4Y5o1UWgTSoQpRu22H4WfrD5zV35s9mNY9srijaDGWpQ/WselfRRmTa55Oa0zR5L4elVHxNLzQ
T2MIGg8WlOFyY6v6gGWJu4iuW9H3ObERU9mHRnZcJ5VzGUOIQiRVUqh4gSXnr8gax/rV7tDxilPR
w+W75I9ajXYTh9+5dsd8r81iPS1/X3cjSYS2hMBg9jWx2rrCXMYF2Dj/YM5xNy+4PvrbUGxsLuGA
n8HJsdVmPiVTuETHM2VhfbYmv1wiEEL43mcnOXQNPLv3LVt5mZU8+YgYvGayrYzOmJQ3Nw5AFNRw
fUJuh+xxparMRfbQL4LwNNuxi8GGktcSLNF6W0cs2sDlQiNd81H6+nko7FTZyUsVd0bJphCBeXul
DdVY8TEp0p+5B/nHFWIQWhtBytLn2RbycVWcFZItIQLyWqccNd5tON8GfpmXJXDm+hbd0dH1PSEb
/vj7K2+11rnIBwvD6xCaWssPxb4GUGi8Prgk2ogYPDwu1WWXGzhByQ9jTCzre9H+tsyn66PLNpZw
8s+9M40pVD6Tsfu1kzoxzNNUP2XpGI7Gj+tTyG6PppAD7HXad06DLzgQCUXnjwFYdX+R4Nt4a0Xd
Z1S+VTg/2Qkqqsh6A6Vb3WEqG1K1WeB8ycIJe9cIjLsusRTXYZm5hQiQ6au+M2LD3K53TlHL277P
Vh6/b7VEGJ5lmO7goF8/ARpuDqczqN2iOQ3sKRhD5w/qPjcaNJUUjiFJokRMntdZ5paVmMw13TOz
dlDJqVDJsjNMBOFVpeUO2+L0CXqT1tCJ+ff5pQ+7ZxAJfpuCJlFhayTmEAF5vNeyxq3wDZNnNwDd
Wb42khMaPr4rLCLxwL/x8pV7Qz6vphVQxInGffpdD/ZwDMpLuYIsDdiDQz6peoTWvHlS3Ydl9bC/
nvRqRjMtzCp32JA4Q3QogWVBNgVaNAeFi35Bv/H3aAjyOFRW2o+t+0ZK89eGryZcXGMklGDCg/e+
h+avO4+BvaM3Tr/P0t/Ue5wplAOVRK8yR/3791cTQjgVekMb6ZP0bm99J84vZWD7rMbrfIlHYJUa
lWx/C7mA11iEFwOmqdbfQ3vfwGLXN8VfBsm3VkwIAmXXLLmNijIOS7Dc36NDJnGnsL3sM2qX+YVE
3mP5kDHf/ooGkTwEy4ameo+ReZYI0kMHIxCbtYbFK55oQuL9xIsws2P7p37bx13wPyCvjhj9xmeK
4Lu5K+u9t3EPKs5GbIUonn3Tz2swnqsLv9m/XV9MiYOJIDySty03UYxNbIJzh5+94eeCdmcyqjxY
EiJE9B3xNsfo0sOf8DgN9/U7M3LP+4AtR3033k5mEfS6DxrV6x8k2XYiBo+DcgX6dFi1tkBCYOZB
rVQekX3KMeUrxynttW3WEkMDrnueN0iSURjE1B6u/3JZeitC7SyXDGT1ClwEzWAKTejt3tpBGWnR
5Js/tUejwz0R1o+qz6pypiQN1IX0QANdVQHxKXD5H/iCtTi5GST92l/l+LTY7okrr4UyqwjBAM2l
uzYamGi2W5CG5SeHdYrePEkaJSLtcksDa8OAoVePnezxM9U8EK19pM4t7xTZ8tu/noqounwrdgaB
6SEBXDVYrQ9prQKIve1+VITV9SUWJrdMNzagcGiZJ5vfomE/z1RUxbJffizaqy3r2dD93jSMj5d9
31y3iC6qxF429PFJr4Y2tiKHVKfjxnr7UvI7axsV17y3DUpF0JxOWr0oSheahTqfgkLPND9l0xgv
HfPuGih4nfS5tRWmfdunqcgvV2dN76Y4EePVLD/ghfQEqslHXlSqcCT7GCHJ73PSZK25ubG2USuc
uiNN0stzXaSfZp7+7DXt4/XoITOH4Mp8mPuttIgbT3blN+Vd46gOctkSCb5LKmMYqEYBzCF7fRQG
pnCY2B4s5tDG7/vxwoluFHxJSZa6cTGheNZP2nlLmeIOJPn5IoaOOkblOOvoxgCzpzep7aU3ELWG
9hWfVT0vsimO8PrKFdzWNCajhJFZaW+f6sEzv2/13J2H0l0V5n07UlORM46WHd5WeuzTvSTW42oV
H8rS+5yNQ5xNS3fqcJUILN34dN0esg8SfHt0SQYeuR1hA/qRkbUDecLM/QPhtFSAESTbVcTT9Ra4
K4oJS5bn8+zXbnWqc+uda3XM+coc1sR3MOxh7K3UAlPbH7xp3IOyKT45cPCBe79bfVY1bsuWSnBw
ooOqYTMdJ2YQ5QFZf7B5M0TlVW9ekvghYuXGwQRdiWk6sWNlwZrZd57Dg2oHikDPgy77dd3ekpdI
KsLkJlZvY9PjKwxS+t50cgsTfODf155DYgJK7Oy8e79o/UefFfaXHHwiaK60HSctUf6N23qgfpX1
5Y0xeXvsoV53o6Pf/l2wAvQD/bsXzL0Fdxd3ndhlj838O+cXtCb511dNYnoRObf1NZQgSurEA19j
lrForIwvo67i3JS4iAieM1pCjbnCT3eG9Ua368fRUMkhSVafiP69adq4jxjaK8egyV8gzBLRqkHH
0dP7luZYslcuaI75mBsrcWLNcv2+LZ5ZNkaQD1PlTbKlF1zcrjll6QCqgRYipW79DMmYsNO/Xv/x
kkScioqsE7PICo4XbJq74TY/9XcMHF1bgmeH9FN+np6dYL4zX0BqV3w2VPRsEkcXUXNNk272OMHR
l6bwdXpjrG7cLL9M7XMDYIHiw2R2F45yj3g9QRueE5On4TZ7ILHxZTUg4hymoe1v6FKafztLVJTK
V0GZnYSDHWTE2Gae7sTW8mVaHsA/5zNXUamRrJgInduLtZ51De6nWVbmb9S75Wsfb5ad9EXzZcgy
xTySRRNhcwYBcSQEcmGZNfvoAedjIoljaxmkXaHIQmVTHJ/4yl1mnvedzTAFWhUuLN1+6Bu5T7Px
dzkjHl83viSciKxzRT6ShTHPiats3P2CGJ0P8uPw+uCS9EQknQOC0dzm7fD3Ln1Y0/RhIu4t2JST
smzCSWu/OAZXhBbZdwiuPzBj1TYXazWV1B9QBNagTnz9K2RmEM5yLV3coUg1DL3ahU/25pY66Aha
6ReDqQoWbyMMqIik25w+NQYzddDDnC9x6g27n2+IJLt+Q+kKAaMqamlDfahtKvavzE8Ep++MDvLH
M2Y0M/e3WaZh6VgJkMxxoYOgZemZ4kiXzSP4OnqzO7PgyKxte74YFBjW+omuiTGbQaoS95EYX8Tb
5Szl6drg4JpqE9Jau3675dqX69aXjX3s7VdOyApjGnvvSBWq/ee8dpeaUYV/y4YW/LufSe5YC7Kd
zq7vuxmPLJW7vEdrQqcimC7vnK1YNKRufQ648Mzcm6aEJuT71kQ4x8dMGzY6wa+7vLlfW+9GW1Qs
zxJncwQ/Ht10meseQ9d1/Z1DjXPdlwvN3N7XmalYd9kcgkMPYKClLmh8YjuzeGJNWuWTmaImUvQP
O0Dv1xdJcsiJOqzbrnPCZ1hgJ+xpGtGc40GX01VdlWTDC/5r7KPeTiOG7zbX8Rd7vu1L88loeXz9
50v8VoTN7eCBJcaR+2vecOq3/VOO29LYZ7+0DjQBppdcn0byGSJuDqp/WldnCEMsLdzE1gvzNJjd
fgtyLeOdUwgejJqXvWc7pjAoMFvQeDdmO9xconCGY5j/PsjT/wDoAG2x6hK7CYwgERn4gwvpenCa
RayfP6xAV43O8r5DTiSd203HdjxybNy1vp13BmmKLHyfHQSXLlbLaMwaQ3d4zKzH6ffaTqeOaO/8
5YJbe9pg7bWH3TSTYgjabPzs6YWiWCHbQoI7856vFVhxMHZVPICpK7TS5RF0YAr7yoY3/z0AGmZb
K0kRpXeo6fizMYHJCd1DlZMpwpFsAsGTdX1IV9BQ4to17WjZr0kTcSPNgpwo6VdkUwiHcM7ddaU5
rFtW+922zTcLeldqrfr1rs0jwuTckjtQsoF1B6N40LLqmbTLY1ZYCgc+NskbHibi4/ZtBt2hkyOF
QE/DZw06FnkwemCsU1hYNv4RAl8d8TO3ANxcKjce5yogRWkDFznmwfW1kQ1+HEKvBi/nTkfDG6LP
NjdPRlV842x7uD60xKoi7G12l2Lb6DH0UrzgZnpPhjJaNefj9eFlv/z4+6tfPs/Z1JoV8l6io+10
1OOtqF6uDy2JmSLErdzsztEaDO31n8biZ1/YIcUp3OizD8MG4NW+Po9shcx/P6HdC0Y6E/Owfgjb
un3EkRa1eC+7PrwET0lFZFth9VrXFEhuC22tf5PZGQIoNYI9q29puOlpF7CZPRZFBfE5vv/eu2rz
29F0wrEdlqTODf3YamjgG7UCPKs9qEO7mQddVa9RPhteeP13yiwpuD+0LxdLr+BAa40LPftRb6pM
UAIloiIODpWkzEZ7iBu73/tnK3ZOWcg+82/O/QB+kynZdF/7df0jJFmbCIbL0TDqQP8dN1X6c+jt
W9tmvrYVuE+Q6PoMkl0pwt9WsBfuro0ZwLAKfMd9x1/afglp3kM8Vge4RKX+I9mW/0G/QXl+Yhsm
0mvmr+ufjaMlsvp6/Stkgx9/f+W20NDsiIPUP14c3Te6r9aSx1OjiAkyIwgxIWUtatElzJ3tgD81
YFXrGUAiLSK/Ckwhm0I4zmu835n7sTi9BUoG0jqJPa2XcbBOVcs+X18j2RxCXDA6x6CQ5XVjTth9
3yy3kK06UQrKms0tFBVomR2EYz2dtmlZjlNlsYvQ6Fa/zBP06SrORAkenv6Fwbwyc22OLO1w6sZj
1PcBvfC7/jf5kt+gW/7BC4rn6Xn4aN+6L2YaqsB8klUTgXCaPRdsWUuU/DoNEsdzYq/Djc67ZLR1
xaJJgFZUxL/ZxE4ZmTDHEoAfB72iEXjpLOIDDf/hAHblMb/pP2TfVUInEtgQFUFxXb3SoiaFG5t8
aW74ALqwma9j6FHaBXrGnXBq2i0w5wm4Rceab0amlVFP+yEoBhBjO5q7Jy3ULRLdXtPIXbTypHk9
jZecWsG2Dx3EkGbVdUkSokTVQ6tw3IHXcA4K6gVjM+DZVZA3QddVgZmDdDq33ndmiLCTuc80a2xx
ZhT9o9WsvqXiRpEcRiK6ZDSqihU9Bh6b6YQt9WXXVcwCsqEFl9vWPi/yEkOz1X7ZzQbUt4YRXQ8Z
RzL4RhIqAkrKLiu9EjCvuOk/reSRAOxRcx7teo7XOVWj0dsfAEHJf2N3vm864zs+wNyGs5NuCbqb
FKmQBExORFAJybWiXzOMnX62vrIfwxl4/Dv9Yfvg3S1h6i9P+mk8XV+rt0MfEdmaTA8aquTIN0rD
iidD8zPvi5Wq6upvhyEiUjTZEBkdyYrR9XSkCavASOJtPQlH1nQBsBSq1jiJr4kw1rRr7MYuEWFd
43E3AMZpToR9XfWv+WqA7EX1vPz2YlERzAqqFduEDAc2rWFDjgUlt6kHmagKzPX2lqIiclXvc7tZ
W+zbpSN/UkM7pb2hSH9lQwsndW6Ve75QnKLgWPwEnuxLNs3v2kFURKMada/VbMai8Ky7XxvnVPXb
N29UDS/75UKgwH27Yag/4iQznE9VUfyqpvftfSoyRELcaqyKw4U3VP6nbP6Qbwzv6++9T4pQU92y
SAFRXtQ41/IzNBRudvouBSKditDSXmPNiAd03MpScqcNY1KjsO+Ou0oPSna4i7DSqu8sPtdHkYYm
RryH3s3+sp68iIcmWC3+eIkJdgu1VKzEs0SQaTl6hldy3I+ndA/cjF2azQ0NZGPXo5xkE/0HU7r0
m6UdZdN+aJcLd4zyjmjmHl8fXZLgERHwpo3lpBUz3p1mCGkGIHMwg25DAUoDDd5Bmv3TKKdvUINg
fm1k+L8FrWjWlNrBVi9ttGRWD+rP4WHOOz2mvf2N7focDrtZKVz07QORiBi5ddkzfQdgI841/VzS
5mVbrYesQg+UY9w4PFUlIhJkOuQO/j0UrU3r51U7Xj1Nmj/mOp9DXJ62sCNmH2du+UJbvQotEHGd
s4UtEUc/ZbyxKQ22wqg/XzeH7NARbgzUM4ZyZcA11mhpubW4bXZnz6u2b7pXpElRZ/x9nXnEE2LT
0uTQ5Np75ACVye+HsqTnsh6G+87Yt5h742/eWd4dAbDsXS9URBRxZcQxshJ88hCZWBseuE7qkMAg
uq1SUJNZUATbzVq1z2gFceM+2mMzAl8VZMGjKbJj81QF5ct1E0k2pEhUN5cDcbkBSN+qLYnn/iRp
jgaJKcyofeNUmuri9bbbownj3+1IDIc3+YZpBnQD2UETZlDwfdHAUks5yEh1fznVqsP77QhGRBI7
qE+b07rinMpN0AkAhAEMuw8ie0VOKPuUY9pXd8i2HEGW7h0p4VRB17xYpkBv+l/XzSEb/Pj7q8HH
NZ8bxz7SNJJ3/kTMm70bVQLNEmgaoWJQwCLsxt/RL2BBQ5NsfksuOvo6QD6p8AvZfhJcnu8TqfmM
D2AD8636q75s/sJLn47Oae/e97gN8Na/y1SBDNQb+ZHp2GP9oZ00687YmKX4BpkRhJe/YhoH19Sw
gariBzUB9ua/32VdEUG3WE4PHlsM3FoocD6lRCVEIPnFInyOFI63jAwPAI1t/ra6YfDXNFPwFcl2
jQieW7vW9vIOKX0NWMK9ZRtNtI69G4Ib7kduESNkQ5v62dbsYT5OAHZt7h5akLE8X181iT+LCLuq
aDOtnj2smt2+6IP9tSbDx4y7z9eHl/QhEZGIDvCdBuS1RyGmP2+BeylBDRnAN4Il+wjC6TCPVfDv
twErhAjevS5p29pHedhOQHOUlMnBXlXHqiz6b3/of6/bRATbsblHfQAfCACt/tUs2jszfy6Y4YNX
CTg4D8FQD0toR1S5/qGde4icW6HlelXggiBzz4sTGnzCfqgtH8UdFBz3sFiWz9Ws6hCQPP0TEZnX
O/MKlnW8xDijlib1YFpBpuuTjyfqJXRssM3hrZpfcreG1wFdTptvWb7H+prdbo750aVV53vemuOL
ONrh9dkKaPu3tZtx1WPaEaneWkQhtkxjRry0RgQrMPgFHXEBQ9cQZeFBl6EWJZHkRkQIMkatEc6g
uR6nPLOj0kvdhGs1REPI0fq5Tu9kRiAitq+jVklrE5tijNIEKpPGiSU6iw5u+C5RapPIvEiE9mXI
MFtwjeH5wi1owCBjG5n14MCgLuo1VtX72rCg55ejBwWolCqwOJ7d1tHQkHq0dpK2owpMLHEzkTOv
28vWIyPe2yu+vOR7/XTUmerK/FIWy7NHqmRu2RlX7y/XA8jbTx5ERAMyrrFizfHlNdzLbUDNSIob
p+m+YR99ysbq4aBnuj6V5DII1MK/B1/WlVBM1I7aGa1eTI0UwZDiEdUs7tKG3OaU3RuWft4N567y
UEjiWzTl2T2K8Lcpn261Vc98p8lVx45kD4tsfO5gl6ZD4Co2B+qVpxcA7BOtzkMw8SiQcJKTTSTk
W72OzSuaP9APAoFiu0j0QvVUJSnDERE/6NQgtSqOXIVb4D9xyzxktXPJeZP5hFuRydAZMkK7rJwu
m17Hqb58QQQKGq25FOugeA+SvKUTka2P0d4Z9LHFi1nqnpqiBasMbvMupE4L2j4M2RyxggFGDKXE
ode/EHML3b6N02r4Uef0kg/9b4ZCm2HUcC4XVPjofYPUhCIXkhy+ovpta5ddNzIk7iZ0K/Azv1T4
t8zXr9c3tMS8IggxHRrgRNjggi6+syPHyp1w3VWNEZLfLvL9kXqrps7DDYq2/Wnd2U0N6LQ7zQpn
lA0v3Gk0q+FoK8bwq4FCwlx5Se3xePBU0qKy/SnCEccKx5BtIfEahqX0zQLsboZWvuR8uiksKDnU
wyM4SM+OWZwdz8QzhZFQVgWTNiJ16RXpkcxCx9e/upFopl2P44SvrIzOvSXj32uuqaLskkQQEbm4
m8xqIe6A3G6Y+sBZNjdqUch6bErTDc2Bv68lgIhyuXjNXXjeYh6jtP8Qb0BHzvBs9igHGWZAXfI+
bxHhi2VmeEMO7cyY1tNHbeDfzAkU3MC1Ke6e0i0hJCcG1zfPGzCBAWi771T6c5VDQWKdwjqfb92h
icHiG2lG+tXU6FdAroN5RFY7ahFh3o/rPiu54okgRyBCGtslHc6gav3RrBnU9Opm87lrF1E2gVV9
WhSvZZK9J+IcQW1T2tzGyTp4+oXPQCEyt3u5/hUS7xXZAVHYKcmyHBgM3XD9oukMv3TcwCxVb5Gy
CYTwsAJ5XtdHFsK8/Z5Z421hWTkyIaZIVCVZjohr5FyfkdPjDuxxPcoswNQ2HjQV1GMcz+eMQoyl
S4xV1bgtuwaKMrroabMN2uF7dHDNE6+GSBT19f1m4XdsueiT7dv7Tb7+GnTV0/f/cfZlzZHr2NF/
xXHfMSbB3eHxA5faS6rS1mq9MNTdam4gCYAkAOLXf1m642/ubcfMOPzCUKk2FonlnDx5Mv/RFbwN
iz8sPbphi+jJLVtwlhPIoudo5QcGt/R/PgL+UTD1q7UubFYDwXr8ols65gZI/ihcZW7Cbl2WhPm0
H6u8y2EKUf0fx/Mv4EjXtUuI3R0iMkF1mZb66MX/Ss3tH8GF/i8rQ03GthlLBDMRHfOSmf04Bce1
ny6zE91BNHS/NDNAhzAnUf3YR/RcJd7vIcy/fzf/UX2Ml9+To+m//hOPv498lU2F6fznh/91zz+G
x1l+fMznd/6ft7f+/5f+8spz813Cff7n/Our/vQmfP7fvj9/n9//9KAY5mZer8uHXB8+poXNn1+A
M7298n/75L99fH7K08o//vrb93EZoOX48FHBr+i3vz21//HX39wbfv7vf/z8vz15997jfRfsTkv1
zv7HWz7ep/mvv5HwLy5wojgJwzDyY7jKYw7rj8+nPPcvNHI9H735HvWjW3VnwKfVf/3Np39x/SC8
PRNSECdu3C0I2N2e8py/OB4EJfBM4FOoj8e//fe5/eku/f2u/duwwAikGeYJP+bPC3kQei5Oz4kp
TeCKHMLW65d5Ng7MgkQeZVXSNvuF/zCeTGGY6t9PdA4LmPU9xfVtC1mmu6Qf+bUcl2C/9N1WTfxp
qJLk4IbjPowns+FhtOZ/uJZ/O98/nt/nyvL3TBznh4UlholbGDgRzvIz5fzjOsCrZoCceJgRE3ab
ClI4m8kxUPg5zgv100GxGD7J8U7JXqRBM7ZXdDYhmiTNlfOZHiJb78O+GZ8FRQztdoDrxRIWNFme
upgOGTQKxX0w7G1l6qMFoCjiYb0LE/ku4BGblzCM3feQlCtUtc7QaOihGD0IdJeJBt1lrrkbPFa9
CNZeKzDlc1lD62P03HfIevr7xLPVRWnPu5NDBAks/eA1/9Kw5XOp+vMlQpHaczHE3CjwgaH8+RaK
cB2jgIJy0+JmgzXbxcfPAwvn+Cj0uOyhhAtvrkm6WeeX7IsD+mERgJ23DVdpspE38bFr222FnrBj
vbokdztWHQ3qRknTkCs35HUK2HrsFlpeI7Lc20WzpzF07ypO/O1kqijVnJfnGu7SNo1bOAMl9Xpy
mzmPab2F70L8ReMssiX0omPLdPTFKqjVLHVzWL04zCvPc3JSefxhBT/oX0RknyjhL1eIJjcVTT+h
AfV+1eSGlcXUV7Wns2lNa2OWfccmJ61qrR9a5pV3aoYf0BK0R1WKeUy5rXUqnBnr5TK0R3/R7THx
5vOsgjtu/A7O5bItSpS3zkyG9yv1u3M4T+xc9/SNtYZuP/81N12XJ8rUxRgY50qXpMuZT/jGisS5
mtuhD4IodbUjdzbhNg181V2TFYq5oMj+XNl0CQbFr7f+LG0rfuTGG38/QAzobw/DkhcIYPxj2XT+
nbSBd+e0Y7PTs9x1NR/PXRSPZ1ICVOpuhr6zB/+3eOzeAhZEG7/vqgxXzN0Zhxt0gdV7FTfTHvLJ
5vT5r6auzIkvTXuoI1Z4uluOZFjnI4yHh2NcZkHZgovZVf4dj0p5ApTzr9aAT0rsn25fSCOItwDq
h0V29D9AFtIlE8P0NZmICewcwLG+q+vogssCa/fFk9sKnT356MTts/YgADPFgj314F+L2gHwFZhq
I40MHpmeD8M8xw/CshHeresdG7z2xD3e3U3dioF7x5QSL3x1hrQbw/E80BrCrpXtt2KI9Zn7+l9R
Az+diP784zyaYGPwfCz4+InYbP4Y6CgLjRYXlaTMaP3NT2roVg61OZf+2uyrClPKQTeaa4LHWpdf
/XV4AUOruZKw/F5Du+vgkLJGRzv+ZVVE0iRcvO3n/z4PfRhpqIQjlilXZ8uI17yUiD12Cpz9PC67
9oXc0AeSNMUt2s58FcDA+HaI1LrnRKk73Zv1YRlVeBAU6lKfT9aSrQ9eVC/ZjB1g61UpnGqnS4+K
+SWUJZC+REMj/vbw8xDJNtqgD786Ql2F3JUa5I4y9MJ3dP5cujWun6nPIf7uTblkIS1IEjdf47X7
6pZaXB13GS+ux3emFJvKD0lbQPJ1yjFkEnwJL5CIj89sZG0xVR7dD64T7kGac1MQ5fqj9WKdSexW
qKstD+FA/XvZeNVLFVJwEKoRMjWieuH1WHB3CB60z3/88z3sM5H95RZjHwsphi/ub/QrVBajYNg4
pYWAehyobJbRter97mlcR5Pa6bUaogBkg4xMkL3Heh0dfj94IFA6QPWAs7GD8SU/qqG1G2JsnWFb
uwaxik+fB9r1KLEzf9xBNOWhmeMKwouMvqkVQCC8UP1Tr+RwWKP52EgzFW7jiX04ee5rbe/5ktDT
EoZgBCAcgULCXO6qaHmpmFGv9Rp/68fA/9GN+xmM4pmPw7kKWlVnghd1OzmHmuxJ68pDxz7FCx0L
KNAT/32IUCz655fT/YWQh5ggjGgYREHsOzHy81/r1oa4YPuNdMy0KerQXw5tryOWal2rQx+UIQPN
XYHbANpHOwTBA7sdYvdpop5zbRUYzEssdnBAjo9/Pwg959yUaiPmsMxCBDXPotOQPwvdL4GAmEDc
63U/yBGCgnVwWNmotlg8D6qvseGvRRWM7SVORvsAdkmUE68khTQ2Ors+P40+9a+yW0QGPSGDIrv/
JXExRUii16xsBUTvvB/osAt3CKFMKm5mzNPtEFCls2VKOEyH40LM8XDnotq5j628OkknjsviOzB9
gNUtrpRNOeFJjlbAF1qbI0Ft/9Lqer4PIxRWhBscPw8WvX1HRuq3wCTJlpcTOS+dR86T9dDvR3dk
ZuVlXf3mKle7Xd3ZOQcBQxl3dXcJEfQS3Q5igubBOnsdGlrtvDEoXt/3tVFFm/Dl6iBDzRNO+jtf
ErUvqzbM5kWy99ll90HdtCkPZnYala+PNhpYPrFhfNMAFxdu5IOp+HCuE0dktvSHN87mpx5NGaep
Xtvr52G0K8RqBT300oJtW0bBUa9ecNYt+R474/D9n4+6T73qP03iyI3AKUoi6sU0or8SiSPL6LAu
EctqmZtA8YdeWb6TvHTSFjf8HCx0OLKkNfAQdrq0RiUcQWUHgbuJHz3Dph3cyWEZ3RsnrUdow3RN
9KUcEmztsv7RNQnZ1sS/DusVpqdJ3g1Tt5m4Sx586MLv5glWa82anD4PvajR897QKXPrUD1zz8uk
buyXf/6TMfp/zQ6imw2O52D1CgKQUH8FSmClrJfYX7vUue316/j0eWDQiWjrkD5o6rvnysRfJxZA
kWKGfa0M437vNog3A9U1L4F2hhMpE52OyjQv8dCEB42WRsgX41mg3mrP/CjIJu3VL6hbl1t0MAe2
GTcrd9lz3NYVRBSLpRTVg4JjwANBXw6+aTSHz4eTgKv0XNcJNkkn+Gl8zz+bEfvdOscXCUNBCABM
foGYfjuUs8mGSWSuMnrPrXhplXwSLRxZ3Eb8aCHxi5BQvI3d3X6qmx9xp3lKurWwXfJWBujxFzad
gvkrfMVeJ0S02fIxk/jnoGhqeTdmoFxNad2tb8bDhuaNY8bQT5X2Vtt0qNZ3oZs6c7xxG4WwajMe
g4pw6G+Tm10B4A4IdjGJuBOGPfE+LO1bMsMOdh2aO1dAu7AfLq1UX1sZ7Lqoe4+FtwVpvkzdAD14
o+hmqPVZrOFe726Uju8kYMhtUJJ3O4hro22YIq5ozqRPUFyIqrQms5vysXt0A75ZVIIoKihf2qZ9
leQphIINdCj8fesHTSqH+W2WfZejge4LGZA7kIVlrZjB4zHkvo3dMlscCV/N3jy3PlkyDQLOpLdU
2ccwgfsNea6Tqk7rITmXK7920cwLU6mt43I/RTSQYzMei7HRA+QTxx5sA0FS6ZZbSYcvwpu8HK2k
NvMYncDRE+sOlQi2c5Kpyxbs75mnUuHJZitAn3Y7AoODeoFtpQh2SVuhUWxJBIyJq++OTAmJ4h8i
dPaQi2g3tIHoqDv35b56KBN/2vgM7qaBqiT6VYGtueM9ch6sTn0eR238PFBT9IlTLH7Qgr40BHsm
Fe58s2xdyXQugzjI6OKQHVUeTL7hl6PICS0a9WEIoD+5wKJH106LfDpzWaS2CwA1mDRDQJab6kR4
d8Qviwqoz41pScsmFQtNfSEJfFKce4e7P2vCnaOiVbOp605mxA4PcnGeWrJdlJIpujB2IeU5HZAk
G2X3lAeHGv46KUxWLzFf4ZY8eSTlQrO0TWQarNS9A/T5YqUaismHMBYYNhIDcY6g4UCHXUCnW68/
K3wkuztlAlMoONI3w0syx+/9mOi82ZWjdw49E+fz7MxbY6R86p3oJ5PlUQd+fW8AG6xwQj+i69vL
RRieq5p5kDGtycW1jyIYvgEw3bb13KQWS8gEDlRZJf5ute1mgZ2bT6GAbZLLAnJDMS10O9duuljB
MtN2L8Rx3qFggr2o+sJG6NjUzk6FKu2eGhjcp2wWAEbH6H42zb1x4/Uwf1kSjmnIk69WhtukX0lq
O5Xz20YFhXKzfK+jry6Bqk+jV/QlCvegzEe3sPFrjxPXpipTMqro2h8qTzr3/drEqYYJQEoFJvMa
jA+0S97Dzro7qUWSA8do4ZA9QiSYgFLAYl9t0GTgnpVjfg6jGVPHDOtzAC7GVMH/VibYCMHSNPmo
HXpwZFVnrtf9gNKof9CD9AvbC5PqMowKvYprMuohD0H5bvz2G9pzh23bmqO31pu4HNB4sSpkeRWz
KUuGN69Z4fjC2Yvl4aU/lAcdYwZKbXa9wEwbYo8WLhCLVIkk2Ql0zjfdR0wKzTyxUXYeinLonW0Q
PqChVm7mAODzuobrzuajavxUCk0PfCgfx2vfWQZSgI2zqS/fFh9wJAO/eNQh3SD4e0HoQc6JdskZ
Slc7WIkDWhZZkzRJOjmlfyhj8VpGIJECgrnDDf8JH3rIVvOGpAKydPkqMrDAlqs2JJ3DQKROL7d8
HdQ5Cteb4h7HTYCURAAUNIVR+YKi6yEEEyBaRbp0+Jg+Kl8rJ5z37So2PS8ZJOEcng/OCIKcmJ8n
SC3sOsoFPizMHY9/LM05cR+aNfzZ1kEF9b3BKyoJCyNXuNhPyv4subUbv1y/zHxCmE81DBxL3WVT
qAVUDzBzXQJZXTgieJtJlz9cr/+I44a99l1ZsLVCwzzoC5fBuwTT8EyIeJAUVjFVdyen5Qo8V2jv
aRhpk5e8eYxm/6QDteFta/eK2gk+XewDZLZm0xujcxKa6r6MTJfCfu6jZCF0wKcBUHf8uMR63cW0
jNOes+ZhiDiWvgA+DdQcxdxEaYLuzpStMyTOPItRCZ6tiwvnuQ+QjFXFaBAQmTVzhBvfC//J9cWQ
t4r0OYxcr+3quPsGZsKk6858ElDd60Aii4bd0I9RAQDI2VJS503zg8ZW7GuGBVHbBr57QpzGpQyz
HlLbRSLbcYOpAAme78mIP5hi0ZYb51vNY3k/l1XRYpQ/YbN9EcoAGFCRd5YNOQe6ZilM2a6KRvrO
H5q+WNrug9e12iRNn2kmpyzygzVvGyRgzmqeY6Rcm94bv3uopYDmOTx7ml5L77EtbZWF4/QSeKIt
dBzlHO7054WSAre6LGoCPvCSDJkWpcwFq3IvGOYs8BeQnVA2aaMxTAnC4uNE+KvWJkFEknxzxLKT
bb+mZTdgfxin76pZTgpIRwrN0DXtjYqKqgGAxZu+T+O63HC4QEPtufVyrbok17UJdmPmEFpY1a/n
BdlzRpmvd+Fcdfni63ofGPfsBOWDNcNT56xbF2OsDGVYCF0HaVfJ+9GQOFub9ltrw4tsSbRLVlYW
fagDUEf8YzIJe0z6d9ZTmlUtus5HQ48QkLK/H9x1wdaEzY/DqPEEHWZ7qb0OGejSnwR/BAo5HKtO
9ceB+T2EClEtCk38M3KwrSdeDh3DeBPB5jGd68jZhHG0pAMJZ9D41ymHDSrWvHSh4bIt36kqK4SY
AG0GlcwYjeq1Zesr/CFh8dpH3a4pzfMy67fSh2umr/q9Gm8p7gTLjIYEQybbTsB4TKaoM0A4EYFi
4s6ZNPHrxAET9t5BRiw8AiRE/PCjARCResFsd2pYYPfiQxVbLdw5yBHdHom4huPQFipBTWe+bXwh
9vqomQs5k6LHKaeK6yidWvsNaF+Y+z7WTLlGZS46uBH3gxqyrivLfIobF/FA98V79SFRCiFml+U0
crYi9HUBx2KYvhHw4EquL7wNskTJAwcbNl0Cp8uCsf5ardOdAPAoa6s3ivdn9LHnq6zeapgDt7q8
byNQXNAI4Gm8AO4GbbYG0TGBZEEdwQRmWn40Vbgjkw90eHzStnvqQKnO0WbwnKw6K42uMgbenQ7J
TzrbCrLtZRFRynLtRjSNuCq6WwM4aU6DnXnWzYObNtWBJq3duWb+Xpr4VCPuykq6oDsslvvVHubl
pgaHjIZN8M6uV7sPmHq2NucJi9MWBAHue/OGiQWlb5UC9sApoURSWAtjKbTXkrIFfiVbvXXhZ9r6
zGaioUM62dnfdBypfkQxJWcLecafqM7usUKlvn9sDSyC6tuh6sVOL0G0XyeaoSVk3AhnqdOSux18
olPeeksBBJyhZgDNtydqpN51gyKFNQtEtDz03Q4D3aCHpkwVTKYzZwybLGHQKGlAiBYu3jqVqt2s
cXCP9BVR6oDgaJ0v1mAMKvDm0lhFG9K1btFa8aUp1UmzZNc25aXvG1q0i7fmwZQ0W5J4GmGSve8I
/WIh0TAtcheo+h71+W0Y62kbk1amlQOoYGnVIcQuVUxOuMXUCDLRuwtWZPGm47BODUcg7wV9lQnf
h37UuG8JGrvRLWN3pPQllJbr7zX3HtjIh1TPIXwV+PiO3BQLTiNMTnsEtLRyw4PTDRvrkWljW6QJ
bJU/vHrschdnl3bHOVT6BAGjO4tmiaztmjKnRtCzDRENDDICDctFAsAoVGMcgfQtH3CSCOPHOfUw
j1MfbW6gt9TwMLPm2gaDPXh2ujdxpfejAxuwtk4yuYaIC4PmCA2m997VfupW6PUOomJKpjCNZT0X
4RRhzRfIbWprD6jLor3K8b+uUJAD2/iEyvpVLbYENBOHqI9IP++XhmRJoObT4rP9qqZnXrOCrGCo
dpXwMo7iSuQ3Sz51zptLNDsQCS4tpBDepoE2gKg1NPRpMqXwNr0v16/RCJcdQUCNtHWUEeQFoWvf
mQN6pqR0Yyt7aqhpjqzFVkRhVKnn+k5WAixla3Vu4hBMyz6yRV+dvUb+aNY+hd5rsnE8SKhyE8WZ
aOEfo/vmpUenqh/cQ7CuulSzefaxqHAz9IUc8K44AopWXo0heefUD32TBe3qPaAPSqckrP1tD0pZ
ukpkwFGX6IdgIHuVAGrvphMoNO+0Uns36EPsfqpw56HdOf6QR1hfdtJtFHLZec4W0eSuEZkqb71Z
cXCVpP6KCDznsf9WouiTBV7w3FF/16kpyInw75X5AiscmtnXconQxtW1BCVGCJVa/4YnQCA4q+mp
64i7Hcvween5pYISwg9W6XwI4XQyE3qBrLPdDXV15lyqwwqa3eqcHbrUuKhk3cOVNcCPM6zPqG1k
Pg1htFfwiQ/7BBmO5SDg8ZeJ+++YYfDASJDNMkeuWeD0U17b+p1VI0JznVkvLRvLEJd2Ecin5SFg
JULNBBuUe2vorWaZLfVrx9mOa3wAWZB/z2SuEQhjHnhszqrA/mgr/gpeFGQT9XJaWngNQRQF27QL
WSzrP/bLnEri6H1csqcONbO6rY9+F65pTKcurwMa52Vlv6yj92SegFmNOcWGfICM2r5BvSuzRIsN
sQ1ukNLYXZ2vrgjuUN0ts7jEcmWX/qNCSCrZJqhAL521+j76ZgClQO4r7Wyabpjv6CVeYIAHBHna
oLBhUYZZsEiiZLonsL5KZuVtyVjTdAGBP3MUEssquAjrFHFcVThhkyUj1jzZhnGxNH4uFFKssYqx
THjDkNLeyxolw92sohOCmsdyRA1mpaqYdKSKBVAPbJ7aBgWbQHQbrcvH0t7VKwE8sDbiyDVjaSdF
joooiJxS/1DaTqghd4fExHXWKewpiUTbHXrqsZv9nGL9LIxQRxlD/EPJn/Vg+u0AKxlVOl/R1n8k
/dwA88BSVM1OC3ACVg9V4qBaGCRzYcJC6fqI8QpEgDCS0+bcloj5WeO9e+vwDtkbFBoUrEKhiZsn
XqYsatEodpSb2MDDQ/qX0Pgk8wPcpHAZ0Z7INvOIboo+tjSlY/XgLG6bK8meI292INnJTdGJErlt
rUJED71OG0QMK28ghWkxHIkzYde6IA5GDcuPQMcuUdea6YC+wDq4vRBfp7oHCXmGeXE3mvZfpX+I
IujDrGVg85KUBWjFiM0qExVh+ByQmhyXFQi1M3oRnvNxqsu4AdHysS9lj0eqzxt8jh0Bf4faRUSK
+FVqT2XIa2/jhJya0g33mEMdlnrrn2CakhDuI8HuKPyRpyNHwS0Typp0QDBQaFSZI/Bm6sZcqqE5
+MticuU4edABIuAoRWWy6X8axNIqfCUhO3Ze1pZdc5g7ce/F7FV3Q4d4pLrMZdBuAul+MJpcWotW
GfCmHp2pFoipxQQpMfY2EbNJeo2hA6gO97p7q+t7aMOr3IFQ6jIJtMqtfo6p8NL5lSlspTiUiLyT
mf0udxoEo65tVNaBDpi5S5cHtvyG6o1M3aGuT6Iu88QNHhdmm8sDV85w4At/4M10JnTojqaaz+zb
UGesNAkmW7BXbB2zOpzmFKqq8SbsnWyonkbpPkEAqlnoprclMgS4uIK9/N4kYj8sUKLzaQvgAtJc
7jgduJhg29z39xbuK5vB9ZGXIJv9fNQZVJCniJyHJdxSD3bzk8KOpN2EHwaXvgyy8tDvMx9p3wGj
q5oXLr0KmVv7VEXelHEQTJCcqDV1ajmDBZh6owDkPa+wYKIfZm7IQZd2q6ERtN58eEgAiomKuZMj
SPZMPgSy243xWrCO+WlNEVqHs/FSI/Gm8b0BUe92XiJjxtUp6xNkpCKHsMe7V6MCjBbpIKWsynpR
0WulJ0TgwDZQE1MQ3EF1sEVkYzR99kP5ZTRAC9xkrbY9bx9A+UYkNzgfU59gE/Arm1JL0cupho22
jsgBfz8PawmAV4X3nRdsEzVuAiTmu6razNNVOs56hBtwUsw19C1IC+hChV+3zTS+dk71LYwHlaLn
+bJEJsJwr9esL+nVqeefjDqIvNvq9aZg0LL+4s5CHxLdCegmqXIHbtppmaYfnftTRFWPCBqLiEdf
4sgt0xjiwylRWCJaMC+6YS18B6kQF00B3mx/BfEfPi5NufNTSMkeHLPG+2ACdUVBGaYztMTyI9+Y
Wev85Dg+MHx/TDH/Zd67A678NCVZ7T8PvQhSg/bgHXfD+A7GPUuauJAW9SDVlXYHgeoieOo+CiEe
wU0KyCO6qRBCNuzMNXIvUOyLcSHFmlggOnH4WM7jqQ9QfS/j5AUbKVapunuJdMv2xOMAAh3E2CUg
/siIe7JiFRsM0CSABwHQX+UXzmiOPVrSU6fzJ6zHCHFcjWZ1Pr232nGO+pYMtnOAbhc0pwFxgclk
kEVLfTZ2Zhvrx34hy+kmEc2X1EDmayOATkAkIMcZAw1wuzvSlmPWSdYgzxLVLmrE95FNgIgnoWD8
B+G4Rw/OS00o3b1k7WYSLMlnxiTC2W7nYvNKR6pWrGj2w4khqgJeyg5AAC867ct96wZh2hMOFzRj
3pta7VsA5dnNRCz0qntG6W5ZZ6yTfveF0TpbFKseHd/stbHtvvEDNNw54qsmpdnPj570xbnODfAy
tHIRtY015dslWe9q170kLl1SjMQPkYcJbkbnLKjRtAhywNj6QBEjxTw5LZhe2C6YwjyKp22SYN8H
/RxxzTvWMnwxCvM2ooe1j+9Xtzm0ZfPYICIxMQZQUGLl1DMmIJOgDkl3QbklGXd2gI5u3ymohzZH
KmNvL0zwldzuuUVddBdYso0n2PZCYyMNwSPKRpdk0xSf5LgkWxQLf87EfnBggDAoXd5dFzFy37QO
CuWXFXyZw9T1O5YgVhqCaoYKN+rlxo/Bf2jiM9OB3bBZvUazTauxPdtE021t97ZF4tVWZ/DuXgBd
A+IYgyNtgdFpGb0bqLDkTVIhWGUjzQzKH4cE8OW8doABkmraVlBeoHE9bqoWJQZRu+2mK8lmLJ3o
ns7wt3VvWpek4ChYPELB9sItcprS9A/MvUIOil2iZi8jhEJR0zdpJKsBLKoU8NpHNwW4dgxQFi7k
VsXTdW5tnHbJTJE4k+eewJxzKn2eeov4iQpElZY1y6vA0IuOLTzg/ehn3/WZjN17OCos6SLhTQvl
eMyCJADvR9R1pgFpQb2LYy8rvyDgL4sS8QpUH9g54s13uH7526Urgd/ckhUyrVDXRtSpJTh4s+c+
6Vi4T247bikiZigQGpSXYuToFfFHcFec9RIt62EIh+oB28e8R7UeY8Cvk6KcDMnARizvAgQud7Fj
bVENVmctH5HGrMkRjJH5zitj5GbVeGrcSN6RWNfbTiPDIi+D5j/RENO8uGMwn7BwL+koIfoDHSNA
6X7yEdTtERrz8tT2JpULeD3oz6gvXMCUYTQcYTtA9aLy1Deix+MQrsOe1lCD0nDKvht6N8hcPs/f
W5O2o/BSxxucbXWTbIAxo3uWATCBhg0yl7Gjz1os/UMSDblAVPjAx20/i+kBhcJC/T/qvqzJUVzb
+hdxAg2AeLUxeLbTOecLUaOYhBiEGH79Xc7uOKer7vm64z5+ERVEOatywkjae69p0SNmYLUPWLrQ
BTLIetyLi98ZxB5IHxYnXjlehPG7rRGoWYfiy6CMdy2KrrjlbPEOi5e9id7Jb5+XwooqzjiadhaG
u8zPq3OKgvmG/gC0B57avdUpEOnc6zEDquu4zrMpSUkzP4yiYdehQitB3i1YDfsMROGHcmmKBweF
7Goy6YDsPfI+VorvkWcBNMbaJrKwmNyIhjtXzLrGjTeUfjS1mUEYdd/HAQIvbuH90vUcazAbz27p
dbdQz+kBv/ybMkhHlqXL9rmiAmrnb7JBzwyQ/K5sl+pIPIdHHePt0Scbxx8HYA9pfaLBdHIXah9V
9TyLpr2hpx4fM5dBtdEsefL50l08vaI8V/EcBt/1gIW/dqMKzjpPlce7J17qn2VYu0fR9t2TqGkA
HqMK489/lKbFri2Xp5kVN7eF0dKI2CEMpFu1DRfLnrwReKrN3TgVKEFdZL8nPYN20oEv0COVeAvR
i2BXln39GCDmeg2/DX5WHI9LiWi5Nz0J/ZPmJSTwwlenzLMAdhbHj/xCTucwy+Um67PrIoseAHrw
hVnuf3RAuNZtJ7ZdycVDzQFyTNb/nqKjvh86HIvmy1RlH7Jw7XPHcgJuQPBQCIdERJsW/KlhjIau
r5P7/PSYeW2x53eunmrpsSlUA4IsHX52HX0KIMq8CedAc8wvrBzfm1nFDCjxkTNMyrkz7pdCPMGk
uQZY6oE7NGBZT905KAArG4Cua/zEczKaDSZA3TNCrNrHEp0SIachn+2rJqkGk/LsBl6F40CN+1mG
ck1aKg8GdZNfu/KYgzkWVd6TgNLWCTQaZNYjN88JbqFT6rPnIL+3zsZsUzolPTmV3ckKtx43JV3V
ozIvyiPrNlg8PFsS8bI+YCmunQ1Jm/TVQ7m1dz0t1rn3sym4hEGqdm5l0T3No0P3rBMlhm41/PFY
kx0xXnkYi5xGqTtBEZRP9AS6LYm6ApQ4wOQzpheVBgWrTjoP+aXa6xCaCbXyw+xX9QUD6HhqTfhY
D/WtLpvgYHm492xdxQJDpFV4J3nQQR4HptqNms2tmz+BFArYA/K0I1sgPWwHbPuZV4FAqtbS5eKg
QuAeNbU2ZrmTgaXJazCVlw/sv+k2KAMHtP7Colb2E+mE6kZmo7fdHcPU/hvrR3/nNaBIN0hhwErI
4YfC3wqUC2fdiRo/lRLJgp4/6fv2WhoQVGSX/Rx7Is6fl3rytwE0GNsZFMFNKn70OK3MUgBxb4Ov
JcYIXtU0wAUEoNiJ8mOOsyh0hu5chmIz01DuZz/3Nl3ob0MceJuyH4dE+HhQGwjVI5L6OybluEY3
DfqLfy2detrhrAvBxXWOTQYWzCwdtU0N5qDLVDSRw/NmvdhmPgROAEGcn6MXaO9U3nTq4xrreJer
IJFNy76pmkXNjEws0ruvFZnnI/BBkCCKqXxEflVEWIF0mPtF5+BJO/K1s6qGTZ3kt5pKJxLDmwSR
JXYBo+xzSrIt1f2HqwO6hv3Yd05RRwg5+w8CjMqVDu+DnQWD2j4wRziDQ8vYg+poy8gvqXsOQ4xi
2sZJo6Ws6yvk6+M68EwWuRUAfjRb3Rcamu/hhSxjcytxKvOxQsWloRvixB8ArgYVOCydiLJZBXEh
B1D46u5RqR+1rLdzucwXWvrNczo6350WXHWnmM/5hKZClOWuyWl2hHfGWlKvOLlOt2os815mU3vH
VvTiXDgLlujcnJYsRxo8EL6xlOShND6guIWUK4cJiYpVkqRWDRIEbaGw4w2YRQ8MAxBQd8GMaB5A
hVkeJLjINyumQ6cduqP3BqUkeXaqAy5PAZiJoho2PrXepmQyPTY1RZhyimhbL3PHqMQOlYRsnh+W
ie+ypQnOcurHWPeVORYFZKKiGuPi/vGJ1Yhuy1a8L/m10gASw54tmM0bu2ryAFtUMdBNP7fZiqCp
fJbNfbZe8PE41zw4TB0lgGYsAIqeO1sxp8tLxd3EyWj+ZW08Mp5IOsPbQrZ0TRC1BqjIwaIc5nI3
6qo+fF6qtMCwAe6bMMUGATYcwPwXxVeRPg8E5uSITgVcjv2cb6qWpTf4FYWoODBogttWbJUMn3q/
D590+06Bsl34Im4LwRZfL0MVI0GDg/MMLuMsXG9fMHlGN4/esG3zh367AM+XFSMPmIs5J+KO8TAQ
tnd0ygDpdy8LUO4kE3jPWSDURuUDpk5trY7CVdsM9B44bqonJUl9qDEig3poAAmRc31Jy6G5eEPR
XCRRW9o/ZQrupX2Zgj/rytfRePMZi/TBQgzyU6ARbXsZ1XU/obf0YAL67zpHj94OKPrnmRCKhn64
w7CvAalHfqq8yEeBtW+EBMHYHRJ8NW/V+Q66uE40z8Ho2s3ihEM0MQV9FkWiJLCFacXdxr3iHDLY
3+rpKZxQpHRB0cS+4+8Dg2kj1lUZmbadYjhgwXCiCuaN5nMf4xPkIc/6YF0YEzz5Nk1AalCg23gI
2ILjhN/7e6b9H1UIP8kp0zeSGaSWi7qJxilQ6FEcHVWQY0Zd4CuAbJU9pdPGt+IxBNhYa997ZCHm
UZ3Mv1RZhSmgrLtjm4L0MrgX3hC5nTv3URFfHkcUSOvurUO0CZIhB/KU1gQbYupgBrvk4R6g59pA
NbHKbYDJnYtZ9rpMw42UGB2BVdEdg0phVpcWxXqB+gQGX4CeFAEjLmwL4CIibQNE3TX0Ek5wXlpM
xrYcXoHbtJnaVWud8graG7D+zpw/X1EYHsKA0hVJX9fFXufpF+7ZAfSzCc4cYzZsx2zRCciBbI35
anNrw6a5cfsd3ND6Ap+h+lRlaG/gg3eUtMEFMNN6IY0Eo0TaKwXR6CpKYQ6CeVfJh5sbdOQcptX4
NBZPNHPp8+eLmj02oUMvlaRPHurjU+PVUCsUS/g+B3CJnTqLkV1eJT3SgB56b1YPf8+ABMYD9v1f
WZ9QCwecMswIhEch1boLMP8iP2rLzPY2BYEoB/EF7JneffALH24qLJ82vGjMIbyLIXJSy5U7SBXV
M6xw02ze+aESCFZwhxhHil6Vbe1hqrqMGKOBs5KxF1XICkMJEqznDmZVvW48TF50ivFixw4YSN8J
G/Cy2wcCbPugNCf0J/raTMUFmiV7+rw4E8CwegKd5vOlW3xFwgw/wPPDHlIpot72/VZb4R9Aysl2
XZ7lhxBJXLu5Ltq96j88i+NqaH1QDV2YH8S8MG8KWi5TCHW190vW49leGJnWOUAnUFmysooZw2ST
wRoPnOUaLjHGO4jMA1tGWxBbU/9lGjqyUnpZYXxdbheUHKvFB38VTbMFExH1PL4Of2dBuHWC5g7B
uQdQ+MhKi0IkldXmtZ6sWumyqs/NuFgM5fS0dspU3+DnJiNRTUH8+eSx/CoC45xaOb3RdCpeAMlA
vzFVcm/Y6wRize3zIjiKMShraKwPOquqs05NeyyzLDKBox8b0/5Twsn/Ig0HPljXPAh8Kqjn09/9
Hdo6Rwqvvc9HkIixTrtcA5RmevPVlovzPvgGEXig4USDi/9TFGbcqxCbG6WYUjWQ2eANK+KgnBro
IgrvlImmW2FTya9z0NVrllkMd3iXXhzGvyLCD8LPBcSJLAUBriFvISSFUW1wfvWqv9mqbOKUaIym
WyDkhMB8ELqB3d8vmU+t6S8rBorEUBACrgYJPf77r+y2YjRNa7qVHrTFFNXXURnOEbOablLi8bie
QHLsKdprksKbJKi9yO3T/GJwNl9yF8Q37XZmn4MP14R+/zrl2tnr1oUaF/UF0iDukIc9q6EEIX6u
MVbU+DyZ+ees+2Ld9GOpG3MmtAMO2fagkerpwlA4vmZ8cPdpq15F6e6JApQBDUp6IAoMTqBWBUKZ
9Cs6IvX497fkV5G2BxmBS2mATOQAdwUyvd8UPrKhNCssnmWH2XKFQdIPXzk/c4I6v3XuA3oCdoD1
JObxjOT/5BZw/+q/vB/47kzgjQC9m8EA5jdtMK/DfsxzF8fbzL9UTv4x+XxnVRFG7YJ8q5I4ewpI
teo2AGHHFUgIX3glzNqa4Z+8qf7bjcCAgro+CRH787sDFLZBp9ASiHNK6+9T36Gyz3elzTwAbcPB
z1xwvfkybHVL/7gL/yd18pNW+PO74PgXkfL/V7Lku9fQ/1uWfPox5d/0L6Lk+yf8KUoW/r8CHGc+
1iqF9JjeTbr+FCVDD/wvFnhQpPnw9Pe8ezzTn6pkRv8VEB9HYUDxUAUAdv+tSib8Xx6Dxglvrotj
kgbB/0WV/Gkj8ZeH1g0YZcx3Xd8nnEKefD+W/3LsdsySvEa23kmrBsTKkQPwA/lfDZO5lT0syrrg
mgV8OvEgn/+4+P/+G0PQ8toz0lnj2Ejm8lzYJf+WOT40/ijOLwuiePchk23sGrd6wfzsWVZ6UxoB
Gk9Pc3rySJAdDM2BiajOPAqvHq+Ko+9oEKGjKutu2P27pTDbQwF+BwWG8lyVYFbCFmNn67n5CPJ+
79ftwQ2yDp73c5AlQzBmgIxBWPGt28COGIPH/P4yG/4p3pp8Lutf7iDeOIC6EJt52HEgmfr1DuYw
UMhK09gjtGfLEEGu1F5qp8uiIZvE1tBendq0wcHEAsA5rlHXtCyXM2hGAkwkZLJOqBXKve9Lr4/F
d5pmXzM3q6/pTBVGgsruMahKSpmRY+PncxRiDrzGLkwAWwzYuYOiPszcBocyd6s19Bvs1W0BOBuI
lEynqzcnv4yo4t7R+uW7dhHdRilIygoPMWbUeAJcE0oerHXGbWVA1NFZBs13WzTHXiONZenNdgDg
dFxUPl/njE1XNwSrAU7Vy4Y6mCnP2mLHLcsHaeYpEaW20KVBVQST/nmTjxg2D9Q9ORzctnroxtvn
3/KGjTeIRazCENq0Pn0xFfzxKJXht1HCAS6soJ1g4JCiZhv3qSMChM8U3iWASdSCHvpQ9zOwAbsc
4DGinj4v44CJIyvCi+ZwwwSloU9y3PxDvxQmGpp8/rBS7or22Ukb8YOLYa27KQc3Ke1AdxzJzwVK
YDE75ktlxh4l+0xebJ5768kHtfcvu8R/Edz/76UnWEA9tJKB6/+XB4e6zDNkrAimUg11151CrTC0
LHu0vikuZqngfTrAyz2lIUgRgD2+sgmmQ5VUwz70J281KGufCJME5SNNPl/xkLQRL0DZk1kNkYyL
ghRFI33/o6V2KzAKeGUVigYF9obdIJbA/2GbBpBqR+iTWS5ubvN1Nzbsmfmd3bE0JBhDWvpctMLu
xhbTQAwk75bOFppyQtpQrOBHEBxyr/k2Bgxl9uLgSygRaBBNa8juEDh4TIUiRxK8/P1NDO6H6l9X
X4hkNo9ScEA8n1Dyu+KzhBaTNoDY/1x9GHV5AABGCQpGyk9L5TYnCsA4MhAGnrLC5FNiWLogAiNw
b4OD1jHPiUqCVJHb58eCr1Ofm5sB2QH9T31xW4l3iAYndE53leAIhSzw6R7cwuxLaEu1o9anz6UH
JJ8Dy0Bjjrobc1PvqeMw5GdzhU0Ast+MO+F15Jh6Bt1Der90Nfj/xCz4YrXAjKvK11Cyq2/Lghj4
kRQ3y3L3APklxhmjLa6gRfRQCfjTdZqWbkfnsotYIJvXoag8DKtyCpakv4YLgvvS1cudmpd/dXg9
RIsHIIAGoHy50p4qR89Qkpof8r7PhPd95vNvWtgfmsp5p8d/Spr8vVglLsw1QDZjLIRtAq6/7ZJE
z4Q7EyUHhMm2h7mb3/lo1M8AdDPgMuV3iCfBrBLKe3QMWh9M/wGf87CJ8e43mCrC+wtY6AySntCv
pnN2tF1jqmUvcGT1H8HTI5HpdRB7mKfkM9w31q3JDipw6rMR/NEjTO8ABgO0TN+BeAlQyNr5zPxm
2meSK3Artr7w0rMPjPvyeclQ7R5Dl2wDG+BDJaY1f//sfmr6/vLsEpchUsETQsARNLj/5deTA9BR
OlX4Xoe8+l4PLD/50rWg5fIlaoUGemwgeIBcz3scAZNsJks6JPZ4GL1rTAWwe7Bn8JBfs65X17sj
yCqEtu1ULZS9QqhSFvV3E4pp6/SVPuXakyC9NlafxDDy3UL95RnBeE0cWq/fE63aq8YztwYF0f82
h++BbKuvHiTgkdPnMnE6ELByNxxPlcaiYQie+Qq69WpqpfpoGkjJYZ9m98zT4YPjGHDre2/6StXy
zJzgH3ZOfnfw+e3GBXiEfDdw0esBx/ztxi3a8esC0wDCdXWZUorNsJ+qOgJyQb7OVYs0YuY4kUaq
yCNwHgs2P4phAr7sbaYsXQdcy6SdOgNUkb+OITKfGeva8wyiUzQGY/gMUF6sxNyDx+f5IzYSpre8
RQ8hprJZlQKjT9VC8JM5pQSMnmUA7kB5qiYXCTxQTa7D2kygt7o4J7viWN7fFDuIVWakffZnMPIk
79lm4bOMBuqnX//+2aK/NSN4ttAShgJLDSXJ3eDm11ukEBCCfndsDyDGlBjEifEmAv+odeG80rGC
xtxUiDQYfeggJ6WiUONoKZHt8S3fM+6W37tpaNBHu/nVl1mDfV7ebWeqZ5+C8QxaUrWCL6WGZePU
glMMtCz++9+A/5ffAGcjGBokpBxtzL3H+UtlyuamQiHSqINwUfcpE2zcybY3oyh9Tpdw4/CivVWe
2YPzYc5VKJ7KZZw/BBAwjAxB3+58PM4dMr0fWhcKPFLZ5QuXEAAS09UPYV1VR1ioN9HSAuAYgNMo
1p5pLtc5xujX/1xQsgiM+RqQd0G+xe4fQYTmnP8oKIP+mfRhugvnrI3mMjNJGaTsDAcPJ/aUgtNI
2/CzNMPz39+ez+DKv64BDz0ADjwRUmwf93bg19vTptIXktNpX48j1GbO1D+wmWVJRSsodP0QQl9t
I7L43tpDu3nqB9ZEmQS3VLjOvDKmC166MgdVVhfmyanTOtKOJ6JlhDVP6RVbuDyw75T6jwUCTr44
Y43iTGXuW51XGJGGlUlqREQDBsQ66wr+toCMEOM7qR28rNUDAXd+oMGRYEwJehMOrfurz5FjKvx/
yoj3fnta8KwzMG5FwGHV5IfI9vv1dng1Znm+7aaEB8aLcqeaHkpa2HXd9tkH7GpOeMj4T1SXkTvQ
/psvKKa2nmyeIFryAL+3NsqgwwQpHdNDHNH1k+1wIgWe6r8NBnzkqa2ibJDNyffwZeHNRE9dBSaK
dhbYgo6m/4IEYlBAdFvcemRIHujgjWsWgE3YlNx80ZrGPoi+P1pdX6ccM+SQyH65Ql9Rx0Lm7qqF
edRzgTHs4T8vHTOzA5gDyx//6gWA4PQiiLtWeqy2nw9peX9cbZ5hCk3/yQKR/uoKh+WHWwk7qLtl
CsUj97sfnePzioVz3+59hxRTgpJFnkHKVCOyPBuY9/QgJpGVn5VlrMUoViCS6POydD/hx3UXaVZs
XeVTl+AeGthDDGgtISWm1lnDbaJ51YBbvqtlpmu4Gn8r5kaA+enMz7bi9T9sKL8bcN1/FT9Aywy+
EQpF+rvJquPOePpZ3ezTYSQPTf5ldNnyPtXdhYFxnnR34xqZT86B1wbjmhb+NqUEo7GZRmjNFoFY
DR/HwKpXwckHbTeIhhodxN+va9D23Xst9NeljVkBIQTcVIqtyyWfv8hfdj7ocadUg7UGUXm1qiYG
BiZEAEDDu+lK4QyRmdOgH0XeIEEditcA+PmCDO+8WyET6mwpqCfztG8J+NWujqRpTpChb8HPXRWL
eezY3cYI5zM94FOPBprkbBrOeZeuoG/60Bl7vkDI+6Xk7YXKdJdRcwIfATNxnFTmSLtlBV6i/z42
w0aX/rmi5QrkvbioxZvhBCVsnixKJgZoT4YxsEmPNXKdCMy/cEx3DtuXZgQA48S50Ru4bsDu6JmB
SzVz7MXEPi20xY6icLOx5YA7vUWHi5H2AhJLcKlsnZSMbcpORmP5IyzeC/Gu5meWR0G6GtihSgHG
b0EXbqf19AjsuvgG/rOCmFSdU8jNbHup4DQHZl+Beuap836OYlzBvglNILQjJSgjUExcJv7ihAkJ
kw6iQecR/MrVIA7M7gujoj7bojwrPZhMbXsfpCoIpMAGhI58sitYgMZMmKhf53reFhPerAzN6kTj
aXFebVvuXOT8uKW7azi+Q3/IKGI5FsAdbps0oIp4mt1SXz9Z7563oJKGV5DB7SQo5/k8bMCfsCuU
Etvcwqc56B/6atlDh4r+n+90HjxxbAVQRd2tEtAxg8cLGlGDcMAM8sjgQzrONQMzPVBvTcpOFVnu
qsG7Tw4E2Rz0ZByVQyUeYYbU2GkLPz0wZRhUGBAqCYee4ScOsnS+SsHybwgkYvot1M16grvEtJLk
A2XDaoEBNhQh0xJCEYQ8FXntu5cSErEMRDeDcNQgwxfLxzc5lxuxXKoi28LY+phdUwm7oIUdZQYu
6liOPwH+7cPQ/5pD+iIF+Kky3NyHpnQzDamz4jrAd1sieCGh2BoO84zHRR7Sl16+ClVBbAUyybPX
XCbQ4mFC8AyGCuNf1F0HC3suZ/4+zEjL84M4vENHBWDyHKQk8oYgFcyaHi1roSsTqxmpkpib8CfT
vZewXgi3jfyA54s1T5ZF4mWUVdwbnPgPIJDEM0BqgwHLJgv3yKiHbcaZ0oNsnwEiAqlSEbizCQ0O
bcXXRbhb0njI9wFuZoX2MX3337Xcc3atyDvO4Q7QzIeFnFknY49QxXZVkXDtYajLW6APkNPef5ZU
GYArSOZ28h2rauwVMsoRLdCUIb64iqwHPMNtNm4HD27TX0FwTJrxxS1TSFLKtfhBGbwESndbenNc
UHCt7i0u0M/ChCvJ8m1pPKjvc/yKQ2TregPbhwi3YaY6qWHah1nhpl/wv/INxuMQI/DIq4YdilA4
boBWaHliUKCP7rRjePwBLqFBedBtu69bpHWCD1j498QLC9dATOzCYedUQDZtCK86BwKT4hAU7mom
J1Rxu75ozqImV7ia7FrQbrPOHntYEFrpxtzwRznpZFYw/MAwBFLYpKpcEH3KjXTqCKlUa7/GHH48
Eh4PBLTrdiNKaEngqfPQDRvZrBu919kWvh/LkEApXfQJzvhOHpu7ld2eYlUsxyz8GGHpV80vtPwG
iu7eN9DQds0mzKrEY05kOb/PRk/gwUdZikxOeCJGs4K+uMGiO0yVwM3uihcVCBv1JE3faw95GETT
iI1zf+Kz+VFBKvaE9gAkNH8Noi3s0luFjibzHxSwdlCKIZJREsJfZct4aeAQkk5QFKEOHJ2K71oL
JqO3dF9LPVfXnPjjYwhLlhZUySPk9NgfLE93JHTyCPaMe+Z2/NYgvgncV3c35Uuwc2qhN6yAxwOM
sDAbDvPnKuDDpQ3CHQuDhFi3fVMC2D+k+2XS6RAMmK4HIOvYd4z4CGahl9AFOAtCQAMICeY7rZdQ
2KC8GfQgu5DkITC3rn9zfeutkJYIIa2q6UvlydXnf2uEDfYzGP8oG/BZcoIuQ+U9plcwhYHNwIQD
Zj4UNDOvY93Ro9Ko4UGhe2GTrx40GKsRiuJwB+aUfePoVkYwtp4nsSwnPXKozEp3fBuhVoomuIbs
MCs9Ty6Zbn0v4zkzwE8HO4EZhqeit9CgfV4YmKLIrAbZ4/5xvYBLh8AFGG1gXkqDRMxIwYNTZ+LO
zY5b3uzhjjJjdXrQ/P37K3UelDmU4o715UfqzhBtOSmJUoHhWjcU7gb2NV80nf78np+f+Hn5/Nh/
Xn7+RP/52OyLREkscMO1rlYQ/mNKr3w4azips2xYJcBn8O7Nm1Lo40Zd6mUddLCkUn4twHLGP4E3
++clqxV+ks/XNSwNqxUMvuGhNwwF3A1ZjcksAqxozs6+Uyft4MbVYDYaYnYN8LvooNde1iob99Z3
MEb1V8SD6pxMkEZN6OrkZklNVHYwOmmKjd9h7UtzHinDwdpHRd2uBzqva0T5cD3u3JruHPo+uKiJ
yGkMYDHhkLOCE0gKaYoYkmGmSZp9FBQDHqiRbVXFlLix1/KYZzOIP2wHmebag1B66RpsnOGt18te
9xl8B7OEWWwYMHl35y7RfbnX/D77hmEPRmt9i1qgT+7blebBpnVppAhIgQ3YLXl5oh28UvihEghR
oXlsWbGBoxk2wT52DE8Cp0h6Cwo5cA14y4EXNm4d2HFisIfUdz+BPCyu5nEF6zKIlb2E8DJRBUkg
C06aJtzM64WXO9n4H3DzOigEZ4dDGzXWrEkByv3i7DSMfILMibLcvza8uEDkdpl9ZBQhtR6172UO
h701oCI49Ym77BG6lC8t2tmue60GnFMgZMlg+epVz6D5JqjOYUPfgxuPn4OSC0yMTjpvrrk/IDT4
jG4oMXCpvL95gxWRg43PKhiaFc5x7HFq9DhuaLiegyCm85OdKuR2ILl46RGwNsbK0M1s4Xsi0w2M
RNdN46xB4Nt2Ytlj7V9gibwOs/ItLOZHjSxeUveJ6yaZhC4oxIkMJGdUcfWjdM0+wJotJ55kvU1y
uLOVAzsGHY2zSiZIc8iE2WNou8urBha1wc4rm80sWhSTInb6en9v/2AU43hhUt01TCCdmRBse3Vc
XJRDrN1Q+o6mblVA5oB5ScSHLtKCgLIOcyILXyFQauW8d8CC9KgTzbOIhLsL9bCnMkt8ZFEHyo1B
4dl7Gnvz20jEtfWhZMM7DDvNxMFaqNgUu2PxSPADji6WkOnjQiussgTK5Bgu6odgFkfiVDESBKOw
wdZAdIIh3ur+aw/TsqnFi4sKg+hiEw6w/eA+znoCqCePfOOs7L1aFWNMRH+AedBB+05Uly0Yc9O2
G66LaOIaSLUJsT+g/vZgxkOrcpMjvjFdeIx4x2h0ME/AmCCUTpxaPNZFhwFR0im5CZYRd6/c+VCg
yzQBtWAftiD30fkYTi1qTffW0vzQtfpo8wrxLdja8zCBH+4WFeqOf4AosfUXUCLlvGqxUSL47xmd
EQyFzSF1STyIHKI1d7OM7n6ZptinD7DO3o9QZhpqo3b4gJ0p9PU6mv3sHhJ6hpT+ER3FGwxLL43O
npWG/Le5+GmdWN5htetnDYM5DPEgotYnafEjW5oE46Nu8+3AYPBTqUQ5TtIBhZT5vKVco4SH768B
RgIVTO5BqpGuCxuAh7cAy3twXGxTvbdT9zM2cxNdVXuvo+t2GDd2LveCyZs2zdEzrw70mMV47qmK
7zgaX4JYIcCGMg+Fj9iTodgvFuxbeCSFLt/isE/mYj5ipPfU8iWplwZKhBcfcmFbLDe5TN8qv9uF
Qw4yc3vFO2QDFUNqEuma7Rov3TFAc3g3D1kXPHQZQoqgxAAtRSa0nPC2dgln5SmH6Y5a5MaSYuOG
mAjVX+91PqXNFpP0CNx3+N072wWwBcKlW+y/MnRimNMg5MpuwNvfKFKBybeF+R7YevWmE/2uwhZY
BA+AWDbwV/vShino/9XBd9IdhQ+YX2H9a7yP2JthxLt2YwN3n6rKIJHi+2ll0vYL4Kj3tuN7PcBw
JaW7Oa1xluwr2BngeNlMYAr68wHB49gRexDzYXgM52qnemN4QFQNHmEQjWMRd8G81yO71PMlW7wf
4/jI6+KKbhW01vr2P3SdV2/j2ppEfxEB5vAqiRKVo+12vxAdmTM306+fRfreczADzItg0Wq5LUvk
3vVVrRpD7JP2fjC1HcJMpScn+LT7Wu+3E40plvxTJic9NlinmWwVWuYiILgGCbiqSFzZbjaS3XFu
ephWcE1yccjKfs/8fmOY4mEA+xnVEzZQN0S2YaKjM5HZ+oyi/LpnTbyt9c4r/WAXZLyBGTzZevm9
9re45V3+6gSYS7bbynboi03tQzzDqG7KJKfhXWsFwTu/PVfOwMgPWAwu+jMexFMrywdVJzHrhGud
oRJjhY+uC9+SQXuGOosVH9ir3jPpuowsPEBWr8xY8qosfrEevOuV/kh0hh8p8R/ngZfgapAYzIZL
4B/snuvhVm2/y4HmmuXJ7F1HoihpOyRXu35zfvr9PWYbqhi7On756rFId7bcnGXo+YkZnWRQ4ZKV
PRqlXOdWupLT6cgJeR/J9kFvs2+pYv2GIPpJFhKeBlDkOtymaXGar39DJQ6z1pDC4i4hPFom/5lQ
PyuG9chFfxyaZ8mZQ3IxbLtlIa0VkmUd+L4oNbzmqUu0DpjGZpLGnT61e4IoD6sm9lv1exFarmSH
L7P5VOJpI0HnVdtiT/wUBaQFtpcQ0GthHXcHo2z3WebKPnvLsFmPs7UqzN8Jz1+YWWyljjmOau9q
fzoM2T2AF5YNn4XmnJSpgPeReoZKI4JM4Mgy3SRNPcxcG0t7T1/1xLXdSDa2OgN8WLrgAA+C4m3S
zesAI7s0ovPgCCx/BomtxOt8QvDECRJ+dD0NF4VNDpk3tzM8FpObLuTySdzOyony5/YlIjHGaHtP
7dGjlIZb2YYHWw496wGJQ88TINagayoSm3LpuwjqB8JnLOAj3nlgTKvsbCYJ23PpJUlwkyUFP37r
2ZjjDfIOve+/JMV+B3N5Y3b2aAfzGlXJRddihHkAPREebam9Z5lzzrTQm7T2UJQgWjHr2sDRU0m5
4eQ6BjXJIGO6pWrrVdZ4wTn9hq/znsTTScuwh7c3K9ZfeCuw27OGS7U9QRyY33zAEKrshkpac99b
wUP04xnz2gnr4B4br43VE/7STikUT/arN4eQi+3/gmaxCuDvZUFzVcxNN/S0TA/HNCenbc2ELvYG
gzyTm3FIJlz3xw9t8r0kbfHG5p9Agj6QjO+Z7L81SvFoQCwM85kyks8Ze8axkD85U747rOpw0W4y
icACAxrHbz5N4gxBIPYKuRK2+sQfDklV3OVWwez5N82pgMRdM5Xi1uTFLupYV4TlWVFjt6w8GRhd
FwgvcMKnYKxcFfohgcUol/pBqawH/iOepX5vreKiClh2Kba+eN/qptdX8lbEwd3GQZuM6aWWnEMT
Kfc6bsAPGW5cjCfGoIA48keQh9/z0DqYLPXnt7gcB99TqKKJEK7SWw9R6ccBKkXHRGYajkQhj2ma
Yhg1jw2bwmF4k7k0irwiM6ddUAl/TXlwKCu0CFLS0rA26CFS+Hg5lbLVLJ9i2ZownQpN62cq3kvV
2tt68OiNxhM+yR8SrH104hLAKr2iYoiCplUhaRvH+iQCu23H8oQ34NDpKiCFlKkHvHmA710afnRN
9E1PtKcVWDsJ6hRTuGtpvVLbOFrw5gpb3TcasUw7P3cGWAzdP/gO9fTkH2VoNmQrhS1vZGXXaaab
K6brVMPO+jUg8Y+95raWue7i2K2T6SoC+RbzMQ74lE4avhMNGiNjbD8HCUozoNnsmQM+hWwdg5wO
Fts/Axpyo3zcBuZHYVqHkoCh07LF/1CofvGHaiezglft9JDK00FSywtJy7tgI8sebx3H6HUmFP1x
uECjKJx4F80YrAn1I5qOTDnfJT5vPdkgicR1ZbEElFTWOe3ehBKMKn1ITnk/bkE+eWg4ORWCXEKx
zCu9745txadmJtdvJUu5WW2Py1ZwWRFnpcmvWcJbuAmOIyabQtN+d3l7ZCT2SJApmsQCLaSui0i+
NY58tTTtDXI45+n+TzdYnGAd/E2pJwBIDATW9T1m+yuTSKJuHTocbJYqrDwnS90+K+7SZL9ZlvVg
1HpTemk7KskjxTXRaV6WXoYBn2ebHKS4Z+OO2pwpXje2s5J50nO6ioGhAt/Y941+MI3h2GXTQ3Hi
K3vxSxqEJ10McDN+0Dd46nxoRdn4IlD5yyIebOqjBzXglOS6p3XiUCDLwpCDLkVkRPmQBGXLGScx
foESYL4QGOPihjNVe9yXTnm04LFZasm8w95Ad97pAohNmp/ilGuCzLx/+GY4xp1io88pl75FIrhJ
5JTRVscdng0XuWsYWG8NbvlXGGD6xquF6KbJhluxmCBhtI1G1kCU+LWqyd5NXBxT3eD/2/iV5EGc
2BbaHyn72+gVMTz5mrJya3jrmeBdIvZBSB2StRuCajf4zZZUu2fZJJfnkAKLYFCKx+Re6cUPpl17
Wyp4Fzp4vuRNQVjYUI+coG4qhtaogNrYs/lJ7Is85mweL9jn0COlreIbpEBpyAwGTx3QkHIuRXAS
i6k7xY7iGcqPofKvVpKd/bY5EUl+giljT8amvkZAyTWxzWgpWUvBnKk29I0IrlKnoYr+I60saohj
CPSK5eByf9FJlrvLzSLd/HtXNGVKGJ1uXRqD/4/cU/0j/CzPAQeQ9GPnWTKqca+GSAFNiAphjZnC
QpNJQNFEObICNyVFDSspz7pNTGrj69jyVZ5hPPh6ICEudMgosJHUO0xBVCTkhwp4KRRJJWfHYg8H
FuHVAdxERYARPUluai7NisUbFZPTQSFn/nVTxhZInq/7aAbzwuq/3/exPmD2HLzlkE7f8EFYJY/+
9yHLweUf/+d5/n2KqQEYWTdpQ9YBGWwRf5aXCVy7tsrymDPy/I3Caj+03InIxWkKtQncxIXmr/QZ
o2cpGeJT7GfMrRV4rvNXKc5JXjoYoSj9H2J+0dr5pVq+EvNLgVe83Kc+S81ZYVv+ZMuPAj1Kb7ut
/k51n4B2nQ4oKNAcN4gMvLbLE5Dr5BX9eq75qUlo/fIJMrthUPEnq8o1xkNnX88/kThV9vVjl6+W
Y5ViW+hLE6OwGKzc/BTLk/372OVYjCmF+Or87eU7cUPVjyMnzybh5W97/jzwBHit27qst9KIDbKb
8clEB7uy2ZXwUMVYbi10I19tyfxqKA7Rqv/bsk/Kxsp1ZhKwMNgfKDu9Id5qZG6sDDtBolsGuJ0M
46sanZ9SefYV8j9wAq51PG57M2Kq/RcH3U2jURA8olugicuzrpCMl/Fv6zMBnKa9LJpjFottQJeM
YaEAJQclSKFXxe7IPJsR2H7KrLtSF1emszttToCeo0bhD5Pfikk9lnJ4JBR/Tmuq0tp8J2lQdIld
sKgezX1Il3AuFV4AJiVofBB7XIKS5FIc+zLwgEFDmZ4vivIGfuDRj4dLYlUv5JS/hrSl0/nYDZg0
RF08mXofRMnfTZTbSDO8moLdaNN28TqJxvUc1ZB4PdKo2GFwONb1dCpYPMhZTLbOOejSp9+Zdy1k
Bdv9nl+GyTddE+g270hcImh0YP78VoXRRtiusne9LVgY/2nkegf1AH3Ni/Vpq1WhK8TJ6Fg1ytEm
JZcN2QEOVgCGS1pThMO2K/BKgGslS48Ec2tZkZObgDdV7m9Fqrbgej2jmE5CAyg22Zs+YCU32rtK
sfjcxzu9TeAg4lpz4NvBwymRMltShkEfbuz65bO7SuJmW7CECfkRnQT42TavscZsvnxo1vCSs8nT
k+jV6h1SfboZJ/a2IXiMCmYkO8c21XiReMk7fZ00ebRS5fYRhAKWEajJYV5AMjqZGGnp7cbsek8v
6lXrpFwxlF2ClFY2s6fJ2MSsgBIGrXIlrWkZWMuBDu2rgq6fb0N+va6gkQFD6ly/akofjSytcg3F
TJCxC1+KTfIPsTGHr6o5Lt0Gm+wc71GRQQzDqrJVUrmUTeReBKYf0CB7hk2U/Y6Mb2b6VyMep9os
3OHj+hZcQPoZ23LbyapXau1aSgFL4x/0K8RnWDA+2XC5z1ziQcfKJAQ7qRurupPqwTPer+bxqTlB
0dRjCI1ERSyMwCMkIH4zmSxWQT2Qqmp7CxJZRR5QSoj+GKbb+xemhCHQPT9pb7lffUa5s2v4YbHf
uZFjuXpi/JgKhh+z096uVjG4I8sHZTUlm4hLSoCkJ6YfFXKTxewLYCSZkZXWUhKOLh7ELzQEKYxI
+TC5NBlAB85K6nVEhBSdud4EJBGFzlxcMjDwzpASKMmiBesLXaEbD1Zo/WTzhsVP2lVB+W5FYIHt
gAA9U4JSxTebrp1WWtOosVLwV0pimC3IqMfturLUTRwYm2QX/x5BAVn1WQ1sF7y0W5JTrLOzHSZu
LPPHMmo0OVxVBjYA0CJAcXtf5RLd7/LR2U6mf2Me52otHx+bhU3PLxGfcLp6thTsQgedEsMryfZV
yw5JdL80nnSsYTmggGplfSD4cgiB01C4vbZaIDqMWazO2Izk+jt/2mAzTsC+x9XWqVVvGMN1VtUb
o+fdhk0igf4DERC8nbHtR/BMI29OYJcKBCHxE1znitAV83VAiukeUEcwQKgZYwYggC9QQglPeVGc
rK1EeFPU7uuSdQiM+cD/OwLNzRQZ5cxYRWTNIuDSGB6m6zRmXkFvgK8nrsVEeVDCk0PfQYNWrBss
ozgfx+hFafpXQBcZGD7aVeuF7CeE3xw6WqJs7aimGFCQMcMshfftwGr7pg1UouhAffzS8/13I5v5
Yta2ZKgX4nSmY4n6B9gogGRNSd/aeFYKK8cjJW0kTpWNA7QAkqwD/CJps73P5gXC0o4d9iEYi51d
/sqoVGg1iO6imb09K7y7onLHHuEkO7aG/AplA91bPlSVvdUZpYohOChNy1r36sfGXbGYRkAkbmay
paiaY08cbbQZFh8z1KtkcnaBX7nJhEUzei9kg4qk1oWjsZ5Pnr4D5QleR1fi9K9u+lCvywwqBjBp
aRzBi6Vr1emBawDF7oq1zf/dnFikZCDxDPs4mt26ZmepIAgCXgSvWblpqPEeAMiAy5jCu13fy+uR
GovcmvsH1lVgrrUovlec6SMzRDaQN51qX6pYcx0AuDil2AaUXorzxyHYbIGMMwETiwY1Rg1QMJW7
FBm7UKh7fFt/w2Yfjk+tBDvVWPMAyjgIIqkGQf6sC/Y6r3SUDhjQIADRFqkFe4UziFSP30oRvQ1t
ftP04ltQYGJr60Ns5fs8sb8xnl0XFC+DBbC8eUdsJgFqnUaagoJVfjFdvRQhszQu6UQfiaT+6EsF
EIe0V3JxjrKn6nTnOBqfodN9qpHxe6rZBRXGWx2wES9xo01kikNVfjSSSX4lW0c6rX7s7rR7oqQX
XcQsbFjqdAM7PJCio78rCypKnOhJ9vBa+8FnIUkvnGq4pMSryeOTiCxPjcSWSl2E6W1GhaHVCgSq
YG1wDh0xIOBofU5bw4eyBJC1KkhbG5Nb5MVGi5KtXw0uW86Nj2BOzHXTx+HOhmlgc+nW4WEViLuK
cxxj+TC/DOq4D2X0ip5v88eP1JixMz78+m5P2r6z9oFghRCEWB7KUzhysejiM9bCM6fD+WO/zSAn
d+MNHWytMVIJhtGThHU1GESCXZgrP/aJ2h6qAtHEPKN1vtWqesod65iXyqHvo5WIwT2E/rGmDqMu
441DPL6avg8+afMCwpgq9raNuBhwtdNst0YO7xG+k9hhJXmKpe+9BjiIzEYKv4K6pQ0j7bVImlWu
/yJlteo0ymDKX8J+jsXNUt4zVug5fRaNK+s4kepvpvJSphu8c8wJ+G4IqKYILPHRt+5F93fSb5Un
hTch/mTsv9hrrvQu5rEvrd81queovO/vufWuSVia9uM7QDwumPULnH5q7OU/2dq/Ft8iosrlhtov
R147P/UfzgfnlIzWjVV6KS9AkPf6anjhCWCRUfFnY9D+FJwq9VVrbwWzj1VIkcnfDoAf+nnC9YlN
tAlCxir79pZY3cSgLdGPE0jTSyEJKjfIxb5E0j+jvmaqLeecYyBDIRVXB2OAD6iYc5KcDgEmOdjt
+EGgDkf8mdFoCUIspGyUKsy9NkzByM930ygevTrnP6Wn8ikQwvrdFPITWPNwkayu+lWFgpWXr1m9
Ow51vtIV0rKDaXd8GFq3N0DNV31wzpwehhf6ZbvRJYNFKsnkbZywtE3qhKYQtGV/m3Q0iw9zniof
GKjr43AzLF1yIdlUO3roc856UvzuTOopldHc+im0XbujsMPhnPaWjCM8r7FQTk5IBKyQM4DjcyIs
/OdGGk1PzRT2LJQJnSPTKTaRMVkstigqXI4ledZ4vpjqnWJO1UkKCe6QBx2/q0m5b2Cc5VAgX0VR
J/fFV6M6yms5lCgA4tvc52PEoFo2q2JdC7m4kEjfcCWEd4R2Sc8JN3qYQFkHbcFF2SwBjZF/HC91
HEwXlXaty2T5qCiV/n05xFSYLWwWXbpi1K4TcOvlL7P8tdhPsndN+PAH07it5niSzNp0Q7wu8IZW
Gp7xqGDNZJ4W2cxcln+53JTxj0hRtbuf0JwkRtnZKjO3zLdSoMrzV4ZUn8whvVRAsSmE45kxoaAy
KKJ2Scv/kWLZeIq2YhpYgOXKWDee9Yhl9hyLlIxkOIfUz6znGphOFP5Bdybr2BPu2EolLakl/YDr
smfMblGMs4ptVnCdk/Ho2k4JYsltxBQXwviPJPwB7kn6rMC1beWcRpa47EGbyLgah8wNs6x8yFrt
n2sdrmeqDtpHljEg76M/uFmAgCWAFCe+Kvr6jCJv6ihVzl0eFMNj+9A82WTRJxVP2a/e9h+6arCI
syEJNnq3QLRPcYdmXxE4uiUanyypYcLTzHcd+G0gVPUbmLV1aLTNJUX7WbEqTDaZro/f6PxEt+6r
/gQBMv6Q0u9ODU4qr0EdykFq7jOR9uugD3o3KKz4SFRTUYT5m4oQlYmvj/Vz6jNek1rP9wvBpjXv
42Qkp0CWbnILYFeVuvKoWHEMTqBvNkMzRG7byzNxZ7gReND+asJa6Yxhfg/hiMYt8dmKYumgyEWZ
bazGpHjVkP4ySKFYjxq4ok/OhYwVthaIWplnUW91tvM6PE+VvCqzlIE/ia5sE4vkKtGos4vaqD8a
ZmVt0qaOfpbldWKvx5BfTdzlbUJnPICU9KmLjk/5QLlPMubhGYEhOCcyXRfRA82/cB0M8Sc4YTpU
hDpxiyr8buq12GtWnfQrp+8xoyGiJUXKj7edmMG8EsMt5kzmd9pb36fjc554N1omdoNeMtBFjjL1
Qv8bKuoOKcn6YbYVBK8xo3EV7WCzvLMDL45t7NWNqr2hkfdZ/4CBTa9jqj4LdOIh8o33muDfhb5h
oIdWb7yHqop5qgN97OiVspsUzeZiTSFTRgnAOhNK9wpy37iqBeomgLpXywRopYx5CRd96l6sMG94
jIyLM0rdi6JobPGFFSAIANAyo8E/Bo+EEwgkhTg/W/RA/BgUFchtJqo3LWeKVucDF6C046qo61xj
At7BjezJk4h/F/M7shFyfzMbDGYGRVvUHeQx5oIkeOky3uFkAPCms1tA+Q5/1jWXqazJfZaGgA1k
v48QchUw8jCPzzltse7UyM1zyvgtVAwarWWQZS2MhjJe3ziTQiZsJJprESTtVWQ0R7XUj+11E8oZ
ZQEKWmvdh+u6sHDLzJFgOM4YMHAY07zA7CSVspupUB2f9COVdrN7f7mRAwXQt9lS8mpjDNOAJSx/
p9iJi2cwf3omC5j2mFoMDNOANTPuZrvKwjPpPgKdflzeA5wuQQmFMF5+sqV2OnWtavEd7O7aUnuD
dFPFvKK3eT9qY3DuaUYBowy+SwJicWnasANwnmuv1sD5MfPUlhtoODDqMKVvs8hRVv4c/RzjNr73
kwrqtw+8KW4aFyhExyaZ4V00kLdUG1YUS06GgDJFGXRYHDibf6voqfrQraDYQI5SrkbQ9B7cxa8z
gNpC1akn2nXDLiyOiD14F4R+iaeJAoQaCXMJtKVKMLHpyLb2nGlbDi03na14aSaDuzD85JDr4he5
DFbbDGhZaUYHuElPdq3+UcPHT+PCWPnHUWIT6GsAm8A/du3KmgZo7pCz1j2cWcysUXUA9pMe64km
Hd5S7UcaBbiUoJPFQv/sBAWrS34b1D11UroZPm3JHM6aYdxMTYTP5YYTOXA+Spi8FruhF5pmvh7T
5AYXGM9pbDMQMI3mgVi1y8ZEv2hpiJMwhntaqCNI1gJrB6vASXfNqGOb44+m4wGNPAEX4ATnmD1D
syXiqoy8Vku/9nKj9BoykEGej36Xy3JoEApBtZ51OCs+16JA4ruhl9OmayApplhAT/xckyo2w2EI
6ysePlIp7r4rdSl2zHHA8gXF+B2XUIV5VOgy7SskSfOD4Y/kpOp2F+OoMeohPctM989Bn6fn5e7y
FdMTCael6v17SBA12RCe0ucEgXIaYIicRKv/50ai5W81hICZJN0aBVWFs/91UKrx0CQxeCg7P5Xz
DT1i9s6Q7PtyyCQZ8XV8+eo/x9Sd7STozkrMdTKngDtkN5FpRnXGoQSftjS6itE091upIN2Swu2m
KA/GVd1ck4n58HLjOJzau6JGQfrvoeUR1ny84PHLca3OGxBmlPJ1ft49S6AKSWT09+WeSoxvUxQW
/BZBJZRt/swytbra7CBHrcDBNN9w9dPXTi0pX8eS+RE+j+iI62/IuxVeWrLkKNWM9V2fWp+RiqCD
ewH6XZeb12rupAOrZH0GolPWWZf9MWvaxEUoV6durPHkDWF6Daz6hDHH8moVuUthKfloEkV+9POC
2i7b7jDNx+gZyWeCQJAwmgyQzzDGsU2a0D9No0pPWtLTTg7zRm8Ue49dEhRDh808GICXN5N/bzXW
jsKOu70VMs1ajoV2Wp5KZzwvK9hEqZRTUmt8iOXxNxF26ivWQ6BK29wsh3Osxu8kCfRtRR8O63s0
EWzvm37QbQpT9PduGBrqdNqAuVSrkPlNEtdBGzlaUS3dDLkbAOLo4ieYfDrs5fbNmfTM03+piVHT
ipaqVwqD5tqGWv+QY/ubxTXoAEC52OhtmW9HwV4URxItPX70z91ooxdDdrFAUrdZ0V2WaJajOK6h
BNpXEFmO8j8xOFZOdD5RqjB7qSmzuhUgYGoMbFWs40lwimcjjZvaTrDDg0BmO410wmLnPdB79kuy
Gu46fHisYClTHHlfzH6dZob9FVskswYlkwVDquXTWwZnmnTkqicf96t1qM1BW/sbGdo10fvhE//0
RD3ExCK1F0yZIUYd0lLkdGJDaW9E/Egys/goNGRIO6VCJ5rvJo2/y4MI+7A/UWo4teqbOt1y0FGv
JQrPnVBX3zUr9e9p5uNwpIDMq/DvvEdjfE5nJYj8nHUAlhM/sD42q0FjR87oGu8DZDflYOXa+PVk
Dv24pWLv2NlV23AgnKfmeXmRqjr1+sj0iXdkDJxlOfFgEJSXFHe62zhO9JhyhNNQgHWmBFY622X5
lDpbvWmS0b+VdbJafreksM+tOqp7IVjP1kNefrRVLu0m8PDQcht+3eQ7Vlt1m4zIrpYss3A380QF
H3nGgxWtIWPVW0vNiks1lwYvXwXBxAjHweIYtx3cBlXg/lTrnCINi2bf1hngaoIxxLZRHSugjJsq
wJIsO/QMt/Ox2ilLeiQ7Akd1/CyaoDr+e2MTKfi6q1QAMaUsw8I6P6QUdbRik6Fve+p4ih0IRs2V
aX8D5Ep5/KqI1K0d2v1xuQQACeoPcHtPhZ2PF7lqS5U6Z+XaD0HmGb5hHCulZ+5ToHw2Otllaz6m
lDU5FZlWbct/LriCNq+V9WAr/cWnHOGYSIeRlZgHpivfCeDYH8KamDk34U9YW1IFZBxNttgpda69
lWqXufQT5kgzpvqWMgZehxLWalNGtpx0pJOi+8+NCbD7aNSZqzM1kNq11eDxa8pgxNUQ0LFQ1AK5
3midHF0eYe3doawwfpWqnO2NSc9JP0XxBRbnNic9c5+UuLlXsh5d2v91aHLqvVXyjuhMNrBT799j
WGh3zZoCT6fVcb0cW2544V/qxNpLyvXUjebNUzLfWGHV7eUEtwlkMe1m+BPINUc+p7nWn6MRH2Bt
X/q5fJ7NwfB1eARQyQoEr2GMvjOahV+7gVwOO+LdXOuLiUCxiAwylX3ee9C7O5dASfVkcvewbQZL
io20U8znx9pBwe5LHRJ/Y/1Jwyr9YAqVbZIiym6SNscvLD9CHIz+TPhUPN1SozvMEVJVSkTdlPOS
qdvWBye5Nr2TvXxJsIPlMotBTcvv6ux0VHr93JS590XFKGkOjhtJA2CTpc4R6x5dVG2ilavBYBAU
zl5ZeQ4CszmsjzRdMZtlLWM1qvm7YVIJYSH/ObXOUSFEipo9VZQOq9E3q0Mazavpxfm4x0Qm/4Xh
Fn/j3xHZlgJD98w0jDdDqD14BtOTzczgimRiNfSb/A/oOd4RPefXo2lq967FGLHcY/GT7abU/LFA
dgDXIrOSqqFNQo/W4UzFWI5VFrm5vI4eSvAp10H2CEPRPWMR9ht5mGxwqNydnNzGJhQCcL06EF8+
yioYdwywOwz9WvBJ1cZdby3xMEO7usYGsOfUAslI3gLWfwWfSI+R8ZcXcrkZxy7fODptLkmDAL1s
AX04K4TQJJspSJsGqLPzZtnRkJrUYbA+jMHfB0NYeuPyDRQkqDthQbYg8Seok3wVV3A8hzDiWBV8
C80C6DC7q0NRES+C0qef7Tr6g5381aTd+L1KzHAztQofOT9jmwJ3YmMXeXcBwuaslqg9FwFac8tK
qt2ifJitgrMnitmdys1puTcYCl43EVhrresVF+oTXBaty28qYXzSM+Tqq4k6NXvs6jVeKi7khh+c
1KRFlbHrdQa1+2booX0bamunj2VzXg4tN/Bd8IqX0Il8H7RuXU1vqMtEkMIxOYHNDA8B7czeEFf9
2bLrbBvKco9InnClTrL4XeTOLE34m4Al7bUumuauZwwKgNM7BJpHf1MHTXgp9Mx3Dbk07qkDDLGp
fOlN01FUFadXv+dIQzF18n96tVvHA4wiZSzDhxHjDS+htQbd7F0p+u99B/9WNXPxZqasDH1Ylze2
eT0xBdUL2P4eYlHmu6Ht6AjhI74rCAd+fTXNx8L5u8Fg6Of/93HUYDcSFbjETbQPpZ4eKG75fSSl
TqYNhEKQ6BEb/HIi0T9RBF1SBlzQtvb1VfjPseW7/z6uMBvjUJgkN5eHTPMTfH01dvFD70bigOHf
xuq4eMsqENmxRmUv6yJ59BpscTZP7Vbk+o+o0o3jAtphamCcGB8+e6VkHI5naUPZrwLIUB295ZRT
ahhKhW9rOLrM8kkmDLBlfXYMJFCQRdrbctea77YzEAK7A0vWJBo2nU9uImQH800S/JZxjUmu54r5
LTCetbCNfTUH9SQWEclm6Ir+KA2BLDa+UmFvWwhXy82Aml0j7RWgBA75FP1dtEQiwpUFi3+5k5jj
HAMyUhdAw/ZL0ktVZoBa3p5ryE/fIfs42F1j7ZkNzeSGdqZRCy4EgJ3ewspmi0tKjN81RC+/ykrI
KxmI7I8aa67vh09GNsVbq5CrLSPDf9ZKzboTst9J2IlxbOQCexbnxWc40P+lG233ro7me3qVMiP4
lNq8OEwgwjbL3b7it+7qVrkM5DCfqmGc0a/D7VBEideO8bTtlG7clUldfSqq73JNH9/60cxPtYMq
vwAhszqk0MMUEwMhR9lUlOvQp2OYp8Eapu2kgK7W2848TYil3UqXySjIQbnVWuhJxnxTAWJbtYBG
6QRqrHNaSmIrUrUMt3paNtcgGZgKGsW+EiYnNs7U2NFLuWDVT2LjS9CEA0x5JaKy1qV4OWZRWvfJ
vOQ1xVWLPG2MAbtVhxqbOkyB54N+Zky8KHv0K7DUZMoXGQ5n3PlgP2m+2zUjzuq12jbqpujb6ghD
pzryazg2PF++rAs93KmNpFYk39WIHAO6MTui5oRn5y3vhbxbDi03/yrLqhaKLf7gYAUCglrTSEvk
Y9xbxMH9lv7W35oTiyPiUVetliPLA5YbnMUjFUkJY8Ip008aAzYGjFqkcCFuga+lGbV7ZjZHpbP5
S8e2tdNyvw/YV2S4uSdb0MouO5eWVT+f0j5Vz5zl7BUiveEGCV2GhD50wEdW/Uyadz/0RUjZrJLf
uPclYhlhtdxLhqy5jxTdb/si0jfS2CG8QL77UuLBA2RbKrOSbTNvi0SICr98t16QFvN3v+6qzBic
NOh2zsy/Im+1tqy2vGbzsy+HKOtd6ykk7OXeQjWZHxWrA87aeroXehJTt8NUrA9E+Jn4UDn+h6vz
WI5b2bLoFyECJmFyivJFL5oiOUHQCd5mwn59L1Cv+0X0pIKS7pXIKiBxzN5rs3olS62S/Ws5bWHF
qPsptz9BGbuog00SUXzDZDWu8xO1b7Wd7dl8Ee2AI40obO6g9U8ZfEPEtLAIifGcVUb6Gi0ePZkR
PIFDrO9MRjrhv9/3+J9Q9DG4jklqWyd9hqqL3e+vf7/hYLbI3LGZI7Qmdv4sJgj333/4+2tFfCYI
RWJwG9O7/n0BC/Kfr/77e50DsR6S1X5B9IasgNgo+lEKRwt7k3pv+3JvxTMBUJPNPAbKyDgzYqjZ
X5k+UUaZx/BTVgfTYp5cmeR8Wv2LzJcDsbfNzujXtMTlBNe53MUiCXs9ItFQNMuWt/IAgW8x/90r
44v6ku2nhqkTdVe1yPalWg6IktRu6az73uih5nfYoOSkgo0XtLd94zwUTZBBmK+unT528Tu2F8Oh
vm2i4zpQR2JDi4fGSRrOHY9+HKdU7xzCVtF8YK1S16Zts1Rq7ec+A4pnND1LxJpBCfJdGUUsr5OH
QHDcwMtiQ4WFxkSEW0tiM6v8A6fMHxbJeztaapaQDW5Awh3TEeU7mttJjsRQ4Issg+qPK5G6xKl7
46Ip5ONiP5PWmn4rA9rtMYdJmNKXwbMJFo27LXiEzH6dZEwtolFmoUIfnHLUkMEu36K6O6Xael7P
koMZyW2p64s3wcga8urB5fJzHbEp809VxfdT3H+uH2nmOFSRNeZwE1URG8A4fNVrouZIahTAeP82
Gw28H719PQdkeJJwesqx7MksAjhvPRWVvGPHhm0kBzGO9+3TbodXzrMqtIzpAW80YTmOte3ZX7fC
/nES79uoX2HDErzcQoe3STuPiAvEeMV473us++/WKK6bjsZSLjgiAq33/Et7L2acYuQnNWRcTEW8
z5k8wY9n0mS7tkOIH/iRNQtypWEYONlU553HItuslueIfXhByJyZjwieO7UvveJPvTiPUeXdMjPL
Nh6zq7bF+KWn9Knt7EsqJyjmYj4PPjJqvV7cfund2xVZ9HFR7h1Qj9nY79PRvAuy6U5K566oFaqq
sSVgs7iacRcg1sFrEbywgQtm/aEG+dMI10WIg9Mc1xfpuP4mcVifYl7oY+czMPBCxtW+JWoGd3Lu
ocNriO6KupkiUB/bqb5jZPThEg1Eagljc0EKfTwV37ENRqrV8T3zsR7VTbtLsuG1cYOLLQ0mbG5x
xSo5D5MgO1mNPhucrDuSyNEx0bJNqx6tiWTY9H28bZgF1A0a6qA5xK0Xb/2YB+ViWle1edc2RbsT
c3GQUwlHZJLYW9LykCC0Dwe3fqDeIPiROV+nCZL380WFqnNv8EQSzgeybUtKEnmoq3ZlsBlpNvfa
Kp6km1q7WUGXYMRGtJEIiIgaIUR5uDu9HFcPAaRYc9FVwZnWLtd6DUnbm+KfxgV2XegtT4+GCVnJ
ycZOBFbamXu54fCgaVHtH5OE3n2T19T3ErcumbJjiWkbZQy2d6JYDqmfMhktrvnWOH7IsNA5gsxG
x0j0u+SMV/0h6/yvIlUEhy3yxpr4mytGatXyTV4w05sGR3ICDUExUN/3aIUJctw5OS3ljJPRxsI8
WUcyuAuYD6a1mZG6t+Vd1MTOpvbVxUi6n4CF64p5GNEzVkNdQdM3fgzPeK0QodQxmiivO88My/ru
3E/eVe1WJ3ApxbbWMdvLkuCTrhJvbs5pWNjzZxxEDsZE0w3xGLQ7K6E194WDGtE0+OEWHrgyPqTM
rqh+GUwSKnNwMgMhhqc5VGf12Bb6QvH0g/Hwj59E31S+h6A2eeJjjBeTrWmCOrn1PvFH/cl19kzS
7bkb/jK+pMcyXAupCcaSLNk6NVIbsnjrTRxj/c0zdspOva471Hvf9aS7NnwoJkzoLrX4AZMFl2L+
KUr1MUsIIZiq3Z4QLVho75hxuRYGQiLw4Z2ApR7q7tv1S2tTlelDJJK95vQFWS+3eRLMe9trt47Q
ZIn5xUfvg/8NkquqnYv9nCM1HOBtLfl33JAhR8NxcXKHTDXp/ACGcDcVhtxpxi0pu2O8LNbNUE6P
5AVgJIYKMzpH8rHKkMhhZ5f5GYwg0AKm3/HExnoKR9BYMz6rMI2SK5kjA4Rf4XhwMCv3x5jmC0p2
5qUW/0UANBBgGAT9Iborq/609BSrMev0AT2HMS67iMFTLrbFrayDt96BqkIJcEfJeXZ8F5UhxIaQ
wd+TFfF31tIC4lpExDCTx5PZ35aFKCvB7G6v4/I2m56jGtUSuZsn9PO4OGIUnmDStLSdTeBYaCcG
SP3O4n+53oSoptPPhkx2QaeDsBD6ag76J3IGVc4mcXKa57aaY6xR2cHy9bzzAmmGDvjqwJPuzkhC
yDBEXEXy6Pf2d6DQ6wYcQFiUp80Mrynk+f1iBPqus4K/cRmJsK9KyE6uM0BscSxMosP9UIx/Rwbl
geDYTIrylVLjhaun39tO9zCj9yNb0sSj3v/YTDE3jTXitsubTWAWSDELlHxsm84I6m/GNCILjrjR
DqWpVZ8Nb4Cf181bTOE/dmGo7VgDc28MojbUrqgwX0UOICjqgbsx3qUTkKK2rWjK1LtgKx/mvfUC
0bHcEKQMm1L3n6ZaWKpG83U3Zndxj2HYB+2PdA/a6r6XgCrRanW3VkWgdFkx9C+8P76R9LdVH1W7
mQlsCC4PLzKWWQhQE3r4ABGwC7qLuge1DrIPECIxrOKF/ATbw6ie5dPC2K5/GhBEnBBrjYvge5DV
TaNKnOAdY4IkRVzmLvLC5Qm71TnakO03umG0lKXmhbSfbIsckzUs2eCpQwJKPicL8mowEdpOwqoK
EvLdognlvAqemNZsR9dObv2i/UpW1HVlSLRvarnNfsHX6wvLnOWAIEOHWd6pW2hK8PSsW3OqvkY1
dU+xewuaipAoNHFaM7TISuML0BU4+Z7h2wJRqOZhnrYOPa4paaN0ktE55Htrab4rmTX3trY6PA01
0hqIAqqutizkU3bIvHlDiiQW/JaX9B9yEmxqOo8l5S7V43hrt1yhDjGBm6WRV4iOwGBwqOYEmHZK
ZmcVOfelz3kckP6UI/ROnZJkNrc4eG6SwZVBzt9H+k+HugUDVp3vsf5GpHwUnwUnt+2CT6q88egK
3zyY3fJJFPEPKURADemKw0ZaKyMJ92eeEJyXJbpFvFdwOQPVUok/X8U8nBM9ftDOYfyOIMRp5T6L
QHu7xi4QyDJfH2Pjqc2Cgml4Sw3QfxdIHMLEhBSYAF1z1dukjO8O0XjcONVGBBDF/Cy9G06pJIdn
mAL6Gs08eSSRncxtHgDSXhMd0nutnL/Q1Ap/eMvlOhVUy17mqY1OsOMpPyJXHlKPeTsHhICE40v7
SOb4SzSX3l4FFOqFuS+b9DFuCQONIVHU09RBQPM3qYl3cBiq5TwjBkdVBOCyNgUZVWxBlhhtEtc6
wDp+YpTtGzks7BCX4Au0V7BbDF1Do0NE25hRsFNT8m6k46q+3pKVEvrGSIBEttzOTaN2hoEAgWKj
geG4bxr+buDYHwH/37BM5rnw6/upwbVctQ9LbX+bVGh68T/cxvr2hHnX4EXCEr1vJqpgd6at7oxr
JHPrxDhGlFEJwgKjM4ucY8L4YluTxsdnUg27MhmCo4yCF39cjA3l2r2jKU0Xr/km4wtzuuxgkzDn
SPZB0J9lDzbJKqMPlwSZcDT+zukS7Uyl7wCi16txgYo0yogYGfzhWWBDHbP5UjE2AVANO7pvP5ok
GbbRcCMSt9pPJDWj/ThYBsJkd2IYnseodUwubsdmc2Az6A9Fy4zObua94UV3QnUsFLi1QmNdcnrE
rOBtB1pXP8hGT1cmWbJWEvMIDoYLvIT9HHswl3LAVp1bBOAQ0HNW08tIaM7K+VgYI1iIIT2rDD2R
XYgtvIaX6OxE0blArFoCZCeMvhb/dq2oeF3n5I0N/NQGjLwpN9VEbn1Pu7hpi+Al3VWkWbKEp/TF
X+sm/JNNz0qiFwVGNh8w9WAxI/U7fB6uMuXOFjzn4Brh0fUWPJop8Ipc4agYTm6NQrl2OWQ5IvED
QILSjs0aCJ/4MNCWgT1fXTzIaf0ZyAdZL9e16XQb5Qz7JvOuMLiW57LmJzZSlZ1XNWRcL8yJOK53
QfzMNhFkb46rNKib45S4YRILdYUsjXbPpvv182pnthkBzzOUaLNv91EjHDA/5l22pDeLb/vHyif2
nTndvusxdDPLRI440AkPlP2+2TYnGz9bqF2GdWgTiMDr2KYUNx7pp5pzBby7TLcz59oDz2oUurBH
IodaNVYMD9n7juHQYgr2mVmfgpkrmcg6dZIJzDaUof6mux9MiIR0uzV7SZo9Lr3+gRMHeYo6B52N
4Namuir1EY4F+Os+egcAONnup8WEaGPqqbtfFrjHngev36vtNxoUIPkFft66jfaohIyw7zvafV19
KHOZdnNO4d+XTA4dcbILV2JEgyWlJBuoImvvJ7f5FiMAqUYSST7hfinZ7BhovgqPsFEQu1wWBlPz
SU+kkRo2DidADMZan1WjLrYmXEYr8D4EB9h+iMUVWUIby+3yg2l4t05jtGcHIe9o839BVPL4jgYO
VuBCuW8eU/S81Nkeydu+uYEWcrCIIN+MVvwas8jZ6jJgNmuWF9DbT/4gbt2eZggODXNeYquZNoYy
B9VMsjHOMdO6FMXKj3UR4MlsomdYqyLoVYRPoCV2YiaSCOMNpOg80l/YLT62aVDt4LPgMFhQLysH
ZXX8N5v9mwhSbqKlQ4NCMnhFXWe5ToM5zUK/DWkvXdSN4ZR/gynDIFxS5DJzeEWJfocqq9tRpvqh
7XNmckdiaMgTjElxwjl8jEwumHoQP3A3TnPHCqGZNbsKbuFhgNkywESque13unPs0DXX3Efi5CIG
z6xt1gQat3ggA+deTS4CQj/4LmwelLF/pxoByi041bHEa9WgMJx87FLLXSWCP35VXONVqwBbozny
E7hSwQunvfDYTGWqZx3pcFVaQt5ESDOi/LaX9iUYTY+FaXrNCvGUzy2GRiWQhNlfAUm1qQ/FknSg
1BdwIYMWGX11KwfcNQxmuJkQrGPjIM9A9Jsqij59NGkA6eB3j9ZPs/5zMa7uUKfFW25CdjQVR2jP
+p7awfoI/BkvdvTXtQbJ9TSeMvLasIWDc6SN/yhS/Th280GhiGOpSpFOr3EQyntRpUUN0QvuCfCA
Esdy4PTG0RZezQwCj2Dgvzd+mW86OZ98fyIpoMSSLEWK8GV6LROmTH5JbLOv4ZJXjX0TFCnLEVVE
lNF/Y5I25zUr6/clY59wiFEcbn5/qei08OoECHln2Z4oLg9lAEooyTHVgQWJ93E5WOeF7/HczqBn
MndG88pJinl+5exM8AWK5JyU+V1rlvqkh+SuTkp5hGL31Kzi0tz4QutOq8Qzghk5G4koOxJbt2y0
niRNoDOiKZAlpGR/DyJu2UrHvDR+Y9xWMw/clFBZc8a8Z5gY0yXUr2F2852y8GTFkhW/FXdElCKh
heTbnwbXf/Maks+KV1Et0TZoynBiqnRik/JUpOXXxEBq0NMjTPPmmJh2R6U/JuFYpY+SKexOwqRa
xuYApYRn2UQxwoD5rRTlI2GCV66y8cSDMe8TtgK1X94Zvr4NxuV18IODV2S3QgKAyTq8k06AmTCv
kMlQ/3JOta9pUd8D4tqK4sVC43izYH13DCcJyQCNefJIJFnduVDAZFN2F8UEGsz3IbkEg6+2VoJd
YcBr1PvOpoPOuAQVFXZfnpEf3AZGRTNsxruID79VmFWiagVNMauzfVg5xcVjiZ5FGD8Se7pr6/q9
sfMPo3OvDORRe0USawh61EcwGzfxgV1ZBMFXOFtz9JGJgKF2/KHa6Dq4tDbmRtsB81sjCoW9yCyu
fCyR6l/5kw9Gg8sb7oHfXvndovfrD9X7pbu3GZhFVvlQ2lnEwj777AjxQKRedJBJx/R1qkDdWBa1
LPhFgVffweqW0skQ+8FyZ7wOTOy0mRaclgRvIKUrFMokt0rZgBOi7Ng7joBzVpYrqK5OtrEBE7G3
OZNsTCK60QIrYYLv0ATWPjQMHKUY3gdsyHmjUI5Z3kcfxR80x4+p6m/yur9VY7WpnQ6nYQVierGG
S5AU7z3BEmFTMUMYu/hku/HjEKtTJuavhWijbTvatzEPU47SwSb0fO+TiTIE8ZMDHtKsjKfS5Wli
rO7H0fmT5XcEMyQhkefohGR/7dSAlZM7HKxXiqTdNKpY9zufKO4hWzA72w2s4PKc0ZBlf3DVgwGV
w1m1xQm507QBZn87p4fY7+M90/KGNGIcnUrb322a7GErnllDMBktvrp6oRFoHWsHkexnzhhImB0d
QcwH3ZedG4rSUxjdxBVycUIw3S2+FGYmYngY2+4TDeUZOakZDlUtjzZzvypSN5aJk3z1sgbI9FFs
cwy3o3xhNbCPR/WlGir1tCMemS5WGvG10bFXVdp6S5aowC1H/C5XateT9TacgiXFwZfxbnfWiFgY
A6o5psB5eTIP2v00m/m1Dabj6BTI1rtLOZ8LQJ9Mk2c02fFNxMniJd6j69ov2gTk2quX2Is+mu95
dh6nyNtSTl2LCPwj9wh3rwP/1SeXOCGMLxPFHvDPUxuUEKsV1oF2foW6CkUMXycUBWa6sX4Qi3Xd
82a1Ytf+RESngna772vOg2ptDwVLi4BHztTxdIogOLAB2yYNSsXVNhO74ql2F94GHSw7d71AMoyS
U2u9ZjTcW7+3HoC++OGcdiDNW4LvLOcF4vi7eOs6b59OCepYyrfQroc3twWpluMIta50xPOH9GLG
XSxVghI7exX3T+loXab80iffUC8eXDuPQhJAxUHFEzRHOT2DRz6RUBtvsRGFCnGJaGa6Ts4DBLAZ
TaGhX1yTp1iSzp8JmrK9y/50Z83j9TLDJZ1dLAHM3RAGUh114qNxOnJtfBKecadyf09Xfe6+NLgj
UXDe0HMOYd9Vt5Gh/iJq2mdz/uHZoAJk/x7cq0QetTPdmQz828Dgro3pvefAgJtTg1uZ+49hTgmL
H1y4hs33IkuuGXxrOE2OsTO/Txy0h4X32KYnnpZvdsQ+fQSDyMppj4Oz9t+K9S2RiRZr0eI6Sb9z
MrO2hgHpWUQdyxwBmshjmFkx4LUrUnfmOTLChvC9pdsziuey0VXoFg4FaOGnu6iWvHXOWO/nagTP
1H5ZDZVqwjmTzPJYjMtnYgw4l9x0r2K6wLK6bZmYo5z8mprgbFWIXpkMwLYGTUnOLn2wgiA50y1j
LEufmS3cKv8AJzeXI8L9AKqamm0mTcwFZMDsxEQih2+vf3UzmIJAEzuV8ySE68gI4iBgfeyGAi5g
P5+ioXd4YmDVlordYW9czDL5LjkVNtKRr34tqOcVgMcac288pHKDN3ADXalh0nh0dH9nDRjdmZf5
tGBxcbB2bWtj3uywG7df8So1rZjj4fdC3V1zIieVjbEjO4tgei1swADMBsTKmBkbTsG4QWh3yhKG
knjwSuwDc0qlR/3cNomzg8TIcU4pp2155oPFonCj1hi2rj+4Scpg1jlXbkUqQ2BwFfyeLdkVj4Rp
U6NZDn3PcEJf/gHt/NoPWQRQgkXI6D5I0xy2cTT8Mfu62velfI7E+IxsFD9JNSIlSq4c271LLTYC
Jno5Shcd5q64Ji7oxvKjLS5RnO0LpXuEsuZQpn9aw3xyiKJHby/f4oEiBbrDzZKVNykTxNBP3QeV
249BHyqlCJTGs78nCgffHbEFdSIFWMjlnQSzDWxVLlb9xVT7DaPDA1G9FPklXrfZ8L5k/Y3k7LVi
AEcrzO9Fxl6oZa1YgZ2YNaFMHUZGmbjnSvN2yfK5q9GOZIW8c7BJG2Vzos95NWWpwpoSaTO4HW15
MR4dl8G/NLMDswMEpa7eBq4N7DNnmYJU06Ii3KRIlLaZbf0BiCs3NoT5UVcnLwOjIQn8qirzA6IV
nGd/VYpzRHkFA9PIWh5Sopw2lLoQZAKQhW73wyYCLkfu/O3TBBcWqJcEnpPu2Ak3xix3xHGAAu6A
Asw+8kg0YxkqqGhXzvqRGwoCSeJ8ikS92fSCVy3Ij2pBbBMYe3xnHFzo6IyWQ1hgZmXxhN3AePSJ
lUHnsXfUGhr/WmdsmOMp2ujcvbhtf9NNMQ8hnGphMpU37ihuewuRctS0gFF8urSoVc/mdM686Z3N
12FQrOMYmRc4COWc/i1EymAraUYCYspbFlLX8TQ+jVBMKAxWuhKBnRB+PzqGGGRwHI3Uh5KI133T
VnjHRXbFJisNO0rhQFfsHprouRU+GUOgRq2O7WonDED6Q/NuOvWZ4dqfucs4Rto3UOhwx4f4fiXR
LnjwWPXN22yCt1Gy3rbPUal+jNInzsa9icaMnznYmG4Mq7Rk/xElTF+rhp6zxROTADn0nCnM6vzU
T+4HK7Sgkzep1RYbL29bwBdDu/GT+NMOqmeaG569BjbgZDggmBs3finvMvBMh2AcP30m6F6c3cfT
1Jz8/p5dyrJZ1pWWi9mQkcG4s6fxOXLhyXr1Wm4V6qrbMdT68aEU0mUTgeYVHIjsZzh4FpaVgCvt
lsvHay9xkhFf5oqHkZELhvcPO5i2UpKSHgzT7eJWOjTt6cuLrSWUHs1y5FUvlGUvOWWMJ+kIJPZf
xN/eiIMSuXPkVzdl4O1bBGSoKRBlJP7C5KX6ZCR+WzjP2GbiTcCWPqTH+zuI7touy4Pua/CztvZJ
fEHamaNQWLL+zjXqQ52l116Gj7Wa+bh1fsP86bvhGRQy1scbcamWITgRw34cTLNEShITxcj4uWMU
talN49hkDD5VwMGRsAKXQD1GqFnMvLyroUCSMPbvPJJTVMpdaPM4XUakP0p0T8zb3aPrKiR8eX8d
fZNfHTyUjDM9/URv7WE3/EPW0wpdhAFT8gysHsdsLDEGYm8ebDZqlcUMG9zewn04prCYHHAtoAlk
7ANbyeH4D+oiDHRFBYZ+RrNFes1t1WOU2woumkANN37Z7nkE2Xsasu06QhKKtVEdD1dLgpYzcCam
3Kb8oxLzlLl9cexk/2zbLXeVTT1AD/qDHv8pWBAgeH0MeyTjKaFjFDRFwDWhGcAMF5DVlAMet2kC
+R1fGdEc6EVAPZ26WR9oNxFXTbuOApNCNrkQO+aFpkfxK9B8ariBYZXmhPuUHiDUJHsbZFIhISCz
nA38e9DjrmEK70h97/GhL0VzofMlCGkZzmMW/MSzOYaaEIwS8k5Y1PUjedmWmj0CThAyB7I4DngJ
0pm3cfKD9D0bjCnklOo3eUtZqcdqz5itjsjVmI4iFSBdemYV8e3Q+9ecVRyc+UBoiHFlzcVL1uQM
RpoLlVl/Kszx1RxRj+Eo9/OrrmHo50Y9gz3cuhEgw67o4WuDWUvTdO9DkgytMV9TaKg50oAR3FLR
/4S6NU6ulAd7Gd1dEa9Y1r556KPyuqtMktCYYsGToSNG6jDonB+EnFeWtWphGuf/1AHZVE3lZbuk
7x90oPjLaLPQ9hSW02+bBZ2wy3D/QP7cI6hgaDKpgUwC2VFp1n8WZIubQZRP5pCexthhDgpOpV1+
RAviNCuedZl/9an9pgNutqAwnhPFWHbR07uI3XdpA27NRg/awYxyTNVj6LjF8Ut0BqBto9sWjQ2Z
nFTDcmbeyfSd9pqKnpZMWovam7Sn9PFvTImOuTm+MCYK/Yb7Ji6e0qV7nz/MbmTIZmwz72DWvsXO
XZ0o832CzpgegrhC5h1gUGwRs8GbYMW882MMeyBC9iMIkHp+QEN0sWL7q577p2VhWlm5xUsnsyet
FK7ZIKRnKKfsPPKYnk3/dmmLN7NAhORaBZC9CRR50zxjFGAJIA6BLsXBJW1lYdPWe6l/cOfxSqTO
zsICcwB6eW04xlfsVRPZCeTDsYXknBjxTa6TT+ykKKhH+uVt3wF6DwDqjxHo2EhDQrIo/iHzIhgp
yi2rz3udNruu9T4qxz/Zsv3bFvVtoPwpVCXrJnmyaKo3TZvBn8s9KFqsWRuie9p4OuHLvKe4hvdN
Qo5pNneUM/CgNHMZVMsM73gqj4TFCQUmT5YOW97lOi0BnWbt7TRzL2EwY8qawlqIXyWy4jCzmLlL
MP1UzoSEgaY+DDzRWGeDLdN47SNHfDVG/p174nsGaZdq3D0eo2Z9GSc8D35mP2iDGc0aFKDQcYck
brCXt5ZtOSHo9vS8LQbP2WhVXqhM4FghM2So2QMbL4jArdZvmBQnf8J3vshnCBzULMkCB6h0owfk
IqmqcWn5wXUnEpglh1RY7aadCCuIsSoSI2xx9g4WupbswwkUeTWpgHTVjVu76nfdUBGbt2B1MMBc
A47BrMhWhlJ/a+n53u4riF3O+L7k9VNKrsgn5rzkSMAdUxtCcDlyyX4FZLtUnIM+uCFh8pEQZHqD
bSjejIW8rovp4pjObW96b3Vhbv3I/pvX7C7nufc3Kt706GG2ljfIjwhM9Fo3WRCOVHUl2+QZk5aV
JjwfiuTLtPORrv4Vafi37TBcQIzzURbzZRqpIVXCYyOwYuILGmB5wMHKgq67E4gCETeA3H0ZW+uP
JwyTvjyB1rhGnsc1qC5rWqPQWmsDn4bbgJHXpo5cZ0Pu6os5w54TrOZtjYeAePmIrZDuOEZ03j4P
HUYWi+dcy+ZjMD+qbj7Fi1Q7z1nuJs3a0EzICUbKUUNcq/aKKLGtlyHNT5Fyw+16WZKi2Zvt1G9N
6fd7vN1fxcATyRDsPQ06rRTA6GIBLk2GJ+RTW1PzF0aZ+SD4AWD+OOkpkIyObaoZcYza2cRasbw2
E1yr2GZuTgnyDdaJ44G+Y7IcxETDtkcyslkGFApm/NEWDPvNNvhcLJpZIHcPQ0uV27s3wwR/q9bL
wOiJPRBOEPG+MEqOqhROi8e4Pc1t6gl98Uq74znJIpyIKMxGIjfAEJd7V6lpqzwao1wBzmOo55qZ
IOOHNn6eCSu2xxWgwmx604Eb3jR2/9UbfnTbifdaMUX3bL+gLFl+OE30DburvZqAqTPeTY2/PX/I
59zjM41ZQg+x5YQi8Wksm71VIVAIgJ3M6/ZAKsu8nlMq0SJ4SIjdOzqiohuex2bn6gJ0uTUesKV1
+9bwcn4/KI+a5/MuiPL3wY4JAykjZqyAOQUMpz91fgCxPaX2EkYRoMUgvS+1+tatWWPYBjs9+/OL
nCCmT4IZWyaAyMVYfHs7WfU6jT6yogUUAc7ZpAjLUV9vUD8tXXIpHfTezmAmhIWY1zTvE1bEjGlk
wek/5xnLR3ltGJkVykG+aR+IWTFMf3UwM4zlojLwJZgNs0rooxu4LUDBtXOcWtHSE4h0byH059q2
1gctPocMfF7V5TUjgv6abstK6hrx0yqbiPGVNLq/9qBE2Szqdw15PPtubM+ZEm8FYA8G8d2NEMWJ
/NlnI2NVYzt7glTXASdYOde2vE1iZXeNBqBtMwyJUc8dFmgZIb4tDqR4P61LGHSmbJg6jS/VvwiP
CtscaRsDzz4yEzcfZpMVKkLLk5vr6MHG+4KYHTKZVwFol627rSx0hNPMeA3LHplonJkZb0y9NMk1
nmu238AqwiTnUckltFgRP4xZuWE5sgnzmTrYjQTVVExPlWV+17YZHayA+AxgaDPPS967vqaIXMjw
An1EMrGRsc5WPvmLKR2AMqjermwuyTzNqp1Qc3vuBOTT35ffX3pN16y5eH8C5sjwph2W3u4asfPv
S5xbHSr1GhnPgIEAmx2q1G6YeV3iAL9m5NK8K10jT1TXCOSMfRbbuFnX3/p9QTpOyybcK69H9i/W
uJz/viRrME72m45DrvUR2+umX9GhOKABg/5+tTJA//vLegVdOXCaeQJO5bnhDs3/fWmutNF5fYnK
iO03xku6VICovy9G+r9f/f4yWMGpxLNqIHYno+Z505TAAyme+fL3hTAI8j1EfS9WCm6+ZvNkPNxC
hpZkJa+71N8XHVXdv6/KQA7W7vc3MdkphLzrf1RYdss3NL+X603XJd4Ii3z6z4sQKU31eO2UiYHR
x/6SBYBDn++QNsPa+AzFKBAk0MjIMDu+CW/goyom0qbYjIiyZtqqED1GI0uszgNJZY8LwQHrO/P7
A/9+RanDm6CzO9NwwRpgCV3iAijcOce2fUbRuvfc6apcP91BPHcK0VgSo8SbvY3v1A0M/9wBCxAL
1jSEI0LHvxoN3nUzJfniv5/M76f1+6LWzy3SRDogPiLC5/33OkhnIXe9Jd4zhQ6/ujJ+RMwsYuJN
8qzHGSnrtqxb9nP04o71zUD0h+w6A685RlfN37IYvTqDn8LX1a7U5+z/vS+C9Rlpxcff9+rfH7Pf
5qHlSorAVk/s4ldIb2e68ON+vxxJNS3CthwV0Yne17/fG9Dp/Pvj/vfLuPXq8+/LWK7s59ZDWPBL
E059HeTcZOsFu16mrr34RLzlF1vReP67mP7/dfV7cUV5Ge0h2F3zjIza199LUg8WyNsa4os1ZRmC
q+QUI3A4/L6lwS+B9/fNnv7v1vh3f/zfLytVIlVFhOHxsZagAs6/X9XxwtiuY8+IMIKRaKu6878X
U/7nq993jG0C696ODX7S6uVcUDid5ylHx7S+5K6hkQhSklToYui4gRIObZs+6PWFtUK/CSDk7IUf
0TfOgijCtuI5Ca4peZBzxodrt9n/0HVmy40qW9d9IiKSHm6tvpcst3VDlF1V9H2X8PT/AO2z65wv
4r8hBJJsWYYkc605x6SRTVk3LCmNGHK0sVK61pUeknnsw2HfpLq+aN2gQc0E7qWaN9T3A9rR57+v
V9GpPWlNVO/mt89PaIFDPERGmWB+1/xEMYTNNhpJ8lZDVT+Yunv1hO9eS1ujTUthOM04RBIaqhob
6Ktup91lfkXgVe7V0NsfyMCnCKX/vDNtYYX7BaP1oCXLgrLzzVQc/2aVvVhREmoex3pV+jfFyYh5
KXMNrTe784aYYXnQ4c/M75rfj/WovgzcJNp/X/V4KR6jrEjbc5CGV0fk1iEqW+NKsiXGBGzRrJMj
4xpMxwZ80KuUpvdyNJIANg4zcQbC6nN+yd/XWeEBAqRymX9QP7I45gQYV2g+0O/Ka1iY2uOXzC/A
hWOQkjiygMMnySjIrxNm4WyUxCc8FcEkuoAATbzIPWrtobVKBHlVT4kZm1dDaffl6OnHYXov47t5
VcgAWKSYcTfzsXnD7ddkikMh4O8xdYiS4zQfHMLS28lS/qEWGd4KOx6uRbGS1L1uDsRNC/ndGZyt
drWs4R7FIjs0TaBf50PtQFfQJiVqqSD1mA/NT0Yo13eWxmJgPjZvXH2o+Wf/9xGlZM3ns6QyNOJx
/r4062voToWkhz+9ZH4iMsmiaizj/e9vn4/DNHqKK5sQk38/lcvki5I0ffn5FcP04dOmqdatpYAH
KuzyCnU5c0zvUkybyoFXa5A8140YgBy/N69qbptXwYi8yK2hRHrIMfBP5hXGuZxIpXTCpmPzxoUU
cZgy10FH/D29IsVMzpbh0nA79BSmnuKytVfKCKS07EiHRC7/Kq0oOkjU83SFEQ+0Nv1hyUwUtnd/
bcq7EYz3qmG+PtpyienvZ93EyrWcNlklg3WgecFUOveu8xMiJ8das5HtmOhocTTIJD5J2e3mlzyO
Vd6hZM1/fexFinoj5+LQa4a2IYY+2BYKQRvYjcczsoCnMSd+Zup0hXl/9CvzJ3est7omYstjmRXJ
EOV9TTs9PptoMZ6kooZLt+5fddzVY6i+RJ3mPuUlvVipOq+F5m1rgKm1xwdm1HgyK+vJslGS1O6p
x5804HRrpP+rcGE1hoUdLuvceirJ2KlTz12HSfPL69tdpGIYK0Ovemq1uHpy8+RbxoSM4urNNPnb
KhMBCHznZzpVL6sjtd4rfhquqm91PyT6A/E2V/SJodrcj0zWC37MKZXjl6+QR8q1fxjQcJSYdHk4
b6zGEczveltZzA+NaX9+xkxy0EKQn5v4MtaSYWN+gZtE3j+vnfcLNVGBmvKu6t9HXjYO+zH9RT4J
cWPzk//ntY9n5nc4Ub30CJHclYoCdf3vqx+/tIVCjZpm+tn8NW9J0Xjr+X3/9cPnZx8fbATcYDcR
ccXTR6KwqT9Vg2YsB8f7z8eeX/1fP/bxxkhvimVVhHifpnf+/bzq37/98Sv//sVuEFVYdt3vv4f+
6w/7v9+UKQZna5AWhlab/8Hf90joYAvMd4A0B3kvTTPagHI3C0Pe8qLonpVQult/8Own0ggmxq6B
ZBWeW7TTI7V7NkRf3DqqMdPOfCSyK7kpnKAjmBMjJb3qnZ106BJqRpDT0LXDocj7qz5sWsI63qSl
VGfE9AQCR9J+NpKOIsTkkz2YYzXQBYoHk2ZoSNVUZxk+VC7SI16/VIyxe54f+Rn6XbrP0QF9e0WV
3W3XQlfqZ4sVHuUtwDMsNFSWXZnV3V1UpFO8d5Wo2LAKooxVp3cXI1LSzfyueaOk2TKujZ1TQki1
iL87agbdGdc292bcxUeTa/mpVB2SYEyT+naGHiwwCBTqXDnuSqAT8x7pCSMNBLQmWY1RzQc+cAlh
dK+zIcPkPD1Scj/a9fSLPHp7jkt7qX1OCOu6g/dUiXyacIWixZSHBYNb5/Cj8PrPIOWPdzIW+EIg
Fy3M2jsgCSEKUKvstzSzN7hXSasLJeFOvX6i5eovoOvYn45On5g+cHo2Yku5KZn70dNZ+CwL55xq
yZvneMMPI0IGRHvj7rIsOCSmVlBpLNwz+geMSrnyRknXvpXjUF54Mz6VhCIO6wHKbOb4ofkpNiCv
1N9tRqBBMcJnV8lIxM7aCWqrgnZwJr+1QjP2lCdE3REgU1I+aWLgle3BnM+BJKR1z2lIMRHL+8Vk
VrotKOsB9QnW86eEiLMYNY1onHbcKlKhjk/JC7VsjaUjE95LAapgatL1J59g0r01CH9hpOqv2MyG
KzVf+diUMZU5ItM3vaz/QMOqdPTq0t7aghJMRmi2Nw4t4HLcF7YybEoh6ePbdgS+t27wJyAEUtDb
u0RLnf9ulGm36utrmieLdsKYNQBLcKOEtBam3aoRBmeUK69AMCkqFK9J6ht/cDu9wqSoP2iCwm/P
imbthSQi5NYGSoNdLwLpYCInjPaoYd9/agbatAT3YLtXWYkdPEv3Dk3Xeo9HsfEVZb1yDOKh0Jcl
MjYijtTi2ZxQdMi8XytPcW8lPRYuISR9SmtB9iylis0hYm7peY4JtQZBbRc56V5Lvf5EAaLGS+et
0Qw0O5RCxTtfGNxrghQ1g/tmERsw15B/90pS3mq9+HaGOHiHqiiXyKKjS+shtDML2mB6Ib9DNA5E
EgBYCSxtbfRFSfEc4GofUEnUavoDhooZJqypgwxx6156nXVWPDJtE9PufAzsyd4tSqIyxn74EXLf
MOrms3cB3CdM8NYxMyrGlCCgalYRlIQJrSd46Ppfm6S6+E7hHAyX2mQqDYi20zBShlxh2SiuiRUV
p670n4kQIBhS0OY6DDpQcZ002AvByPaeJnG47qA6vSlhfotDxMjQHj1QQ+2HaqjWe2sU2bIoNf1S
NSbhA34M20EDRFt47bGKJKtgWkBrYp2JjdYD8+4EuX/CsYPnZthlbvCpe8lk6UkGmjmlIedjrdBP
agNjYs2c07n5CmJjEwOyxNtwdHXqVobpaHvfIRY8mRA3gfebvotzbgymKCCSAmZCtt3AH6NYbyiN
effMqlo5SPHXrO3sYxGE32i98z0mPNAsSsAFDRrxpyM95JiUPm56heKWRb3/Q/QAHXJPp1BppYeg
4K4oLPGTBF+cX0rQ3DrjXowOp62RxIhN7Lpndcd/DcsIpl/V2kV63EyDIvPapntVY29g4u98D6Rr
EGmqtohruHqtnER5blnxbr6ih06rtpjPuic5cTW1FF5BCo82p1e/HMJpAie66uZMvIE87SiTdh56
pGkX54d5ZlVwcRPPPoWKX7wyTHOP6ZjE2r7YAYLmc2bmvR5t46575R+CijIjVo/1xDUwTVjZatFl
p3LatafdQIRygcGCWKLcCs9gkjB1hXH6bWabuBmqr2FCowbo7UrVcj9Rf59nci2k6oUCJPau8OVT
ohIMaW2W/0G/Mon/EOI/hWZEDQHL2tFz23AddLV6d8dYJy7YbxdeLQkfm2iBhdRDCvVuzmnKbojm
8CDIYgNjzuWtqAtVVAvHNCdipLDDjSfkL92xMF5WNX1ew5pSYLlrQ+RIiJTvjfhkfXJLK6uV4CMs
VLvKz0Am5NoOERzDr5d9dw8bkC6FcIGBsxfUtD8VH/9zz2kUVvH9Mb5HwNh3MNZ8QJ5W81maxck2
Yij0Mf3fLOv4qznzF1yPaG3nETidt25P9ERPZfQxGmLaQK2d6LdxoP+hE6q2qrE63nzdPpZYVN/I
KcNaleLInXdx9ihPqCuhYkVcufMwWBpAOhNX20Vh7pxJ1E23wRCkeCu6I1408Qkuw+W3GNZlTEx6
AXptxqgpR/Mlw/NAz3oq907uB0v755HiD3KB+Q8E64SQcmAmbSuL9kQ0FDTp54OkVb2HItjEpOv1
Zt2uVREw65VSXQQ+Fusgs7NVrbfpS4ZMGDqw9at3yAVS/UJdoahorgV6JZQo2uu8J0qXHvJakap4
7dMqPVomFcl8wrg0Cj6eXsP93CMFvIzWsEDzNXw0FUpNRNLFLjREcI+ETQDrEK0jKTZGVyMDn++o
CkvWLqc+MR8z6gKwYD9Uty4O3HU1kAmigCnsy/Rb7ayX3OiTvUE0xToTGGnKyoJgaVn6dd5AjiFK
hGITqimOBRIjg0NW8zwpE4ZubzU1qBZD1OKUV8nFC7qEyAyM2Ss5feTeypEYJkyk8DeqV93HdM85
Y/2yBlCUnf/dxK9JC5ggV53gq9WJQFXHMH/WRmnuIb7gDZzvmB59BxLd3OoGvdRdz3/ZvKsKGKKN
7YIoRVQqWEPe9UB/Nw3cPRns5Y0CpPZmqw4FJ/TKi5BL5YUs4KbprXtYmd0Lv/SX1lTesVeIWg7j
0Ome+zgkE8V36lPh4kLLCsV+cTWiHpowKy+E2aLptdvnLHP7i8aq/FU16ufOHORl/gc3Xv+cq2N1
KJPyCrI2vLZ+zFSns5NvL6AyamTqp2YF+NvcMDv4gldUCgBawsZBPrU0EhRGM7Lxuvbg64n61dis
3QPF6ZB0WNmHV8CRl04eb5Wqzj5q7vq2wcwgdlNxsxP12dC99IObiLtJy2StW6jCQiSOBNrVq9xg
mA2z4jCa+bpXPIIX8+67s9AFNR2cqyzrSUkrfeMssD9Sk8GHGJb18yCyH65LgQ8xAzRIL4/PMIzf
KH2oL4ArgxfQS8q0Y+G9ukA0gg+cHFAbNveuzNoLGp8IHcK1r6rkd5ncPExHvzV+DNNtzXmFYrq0
jH6yLIXFux8KwkVSl47TtFszCwAf0dDzKrHBmk0JKqx046Nlj8QeJvg8H8NOaLgWvRtY+YVKPncR
sRaZd+fNzM8n/xLzpVNZoD7BQjeVtE9K4Tr7kVmij1gdlsV0jGxQ7i7caE9dpeFVimMFalJFfiQe
9KUzQMJ9UpQ7XBb7gv+VPb0dXhPDTg42pYVri/Njr6rjF6VMvDRFBZ96utXN9zuagSkkwQIHCje+
oorqg176r0Jk7THtJ4XudGvS/nf377NKcGKO86eTkXyuR6faqSMdngJNHdV06HrzaWhLQaM/Ugn3
DUP7aCkjSWahdtYK2lb5fEuvg4JbpTXkK92gBpZWQ/TmRaRDw/yIGhtJqKgD6nBIIDozys/6WGjM
X1uNOSl176c4B+v0QNeJHMl95YiOygHjlEqj7SPuhm6J0lbs9Gm3880t2d3jcxZfiBeyL5nJKoT1
4fCR9vGVW19Bb1aad0PT3yViNBx8/m8U+iWCULBkdVjlSJKhnlQztayJ4VDU9Aq7wS4+QxHDN9G7
d9PUnH0a0DRPZVaupN10TH5z5UT5fAPkobpZEYH3dbb2SXA7h6UNgcoaa+YULAzRo6JbNwB/qrmv
nmxBR13J/OglYJgikMdZgxgVC1kT5kU7hP06KsTCgvJ1U1LOu/mLzdsAkSypEwsLi+zSzyt5shWi
S6gwfSEcQE9s/1Ai7/e/DxRFfpVmaRznnzSo4j0TMj/M41eN+grbbyJOcWz4OO7xTBGs0cAmKPof
6JQZhZ9jsI5LlNgAvJyKcT2qXqoifmGhToTvdKi3KZWVpo7XZHpS1kULjwYb6fxs5Dg/SVJI1oWP
TDWeCIipQGzRq659HGGSvJLmtZqPm9MgD8nafez6vvkuKBtQeW7JkERwOr/KGY18lQPKpKzZlOsq
NIl17owPH8jqr3Rk2a9ON2CSu6rMRK6BuXsbWqn5nbfxd5Sq8Scda2qHfRUsk2gwdjKq0I/4Li70
tjsnGl8FnaG1Qe48rjYA6q5s3a+OvNLIsO+xEzjfXe+uUsXOkMKBRva0qP3tKkAwosb8IMmhIDAM
QStlDSbEvb9pLCXCytj2xwn+BC2KxnWCNgF0UEncB7wbkGmAFtnYSyCyPutIr3jp37VQp/BmO/XF
VVq08JXhUHHM61NegNsI1NIhgdbW1hNRLoE9GcSq+uJa/ScZ8uppIBHkZYB4sGDN7m2FXaxHzm1o
vritLMnpGdfSehOxwjLciO5ejMEoHWP09qbB8tbUiV+aX0IO+ZkWp4+msdb2SSmDO25jpqDWcJv3
wI7gX3GoZnZk1cyHjNIN7ob8408vcmIxXutRQxD9n+UpfwLoVlUF/jutVkfkz+vCRFGcxAW5VLrF
JCv3rJ8UUOlKTIw/YTvWSqksHI7T7lCiB3JgocZpFn8Gdv7SkgPhP/nAaZjg/XFz/wN/yHH0XHlM
4zx+lXOFJdHqivlWa+HhB+r7uLCSzjnJkkA5RmHvo26/grBV35kKsvDmX+zGZfjVtMqlS7Pm1dN0
sS2L9qXvLBx1ZYZmcUzEJUsDsWikvoybxLxDCDD5j/BxfCEVVjGpthjJv7vinYL4z2kHjmXt+A2O
MDALP63yOypZBAAEU9cFtzwc6nH4ZgT9QmnU08jMHZUgsTYI//WTo9ObIEiX/CJkCbDWggmpQIbJ
SORZ2PkZomUfhpbww22XIgqHE2oTpVPIk5eTedW0hbtOpGKfC8WhlqNpr0VlYQMwGOsVe9I8pVV7
xf2E4ND2af/i7KcfgNIpLrUN8155VZirX6XbxVuZkdojCt1Yeb7DZMNsO27vyhbn20TyG7tGbOXY
fReWxULaHzWQ0fNvIk9uZXg+qRZh4wVbndMNXBReeekFBEfrWf4B/yTvdITSdbNOGQo4Rc38rDa9
Tse4uQu1aHZQwMy1k0fWnsqQgTiurm+dmBgX5mQDHe/4WusVFDIFBo1ZPz82AN8x1WrggHqjrNZ5
tDRCYie6Jmye541MCgIk42bcBFny5cdp9ezHCdQlvfgNJurxYDrixxBLRy30kNPnw5pFYr4VOEnf
836bOy7rLwc+h1/QnFArHknOqbxsLnVl55cuThsoXJ746vk7tmSlEqoW+ccZPEuABnQxSxshHLTh
GXTIiby+YEraoyCl8FWB9K7US4i8zOo85fyonjaFSJZwXNBCdNDIWLcG/Rq13IZIqAlsrdfUFWWO
R6P3d49/Bd7nYRX6sEeamKmLk6pHzttk1zMbgXrI7Ndvr9QKhludZvnz9JfhvPB7YX1PD3JnsL/9
uKeeBqlQtt2LZYmp/tgYG72w3bdAH3aizn51Y6RfVbVJN7ULCSipU2fxoGUqPvcfOysuZY2SYYZ2
6oULNSw1D8E34kp5RgmI0n/yiz9On0wkpzJUFFIFinMbqPEiAfp6gALsHkIfl+GcRlN44BzbxA0O
kOPRcWTob+K+Awii5mRpyiomZNMbhqv4nZTMCGhXkU9bCnU7nwbDAEwBgVGwQmRD3YPKyLxR4d6g
5cbZpWfwhOnvrH1dxs/6NHf3/AqfcMO9TTM1AqSGpZ9SIdXSytmEUJXWCaEnJ1B9SLPRdrtJGfB7
+WokohS6ILcgNr3fTf8HY1bwK1OQYRU1MqxHhkiEbrfCEZwu2zjKt6Qe3aTKs38/nJ5SvCfg9TEM
QA4UYtGH1JziuqsPICZZ15th+OWoB11BmVfFcEAbET7jwVWf6ZEvXbNPz44jX9q0614CPexeYqKH
4C/fPVev9nnOaogQioQZqK7VL5XgzqdaGFTCoEUjOV1GtMtVOmLAm4x6EoYb+y6XRAGWGA3aOmWo
EMh7facV58cfprd6sMHdaKP2cuWmROaySVwEf1GMaSNPLGdjTFN3qiElCeCpcWoI8EFul1vxSfTb
yoaKCvLP3GqJqby3EtMUS5fdUE704zYBBPM/T8a5+1MfhXOeMbIV049TiWJ4BlwmPVVUFElHu2uq
RQ7WCyRSgpZzEAl5BL52nf/TEQjWRsQBTbdKGw5BXvZ7NWJxKsP+93zlZDo9pijKdrXvuKfSiBwI
NE6MIKv9aNJc2RK5hdfcU64taIDPhEEJV23gXvFgaRtD0a9FG4xLfVrml4KoT9ejDaxNBO2SousM
lWcSC3llHrogmZJoYLv7WqFi7EoTL1TWjuWO8nhWtxOTgYpF1084EY748S1Ibc5YjOVLxTaGg/R9
nIcxrnMK8uNPh0rVUzuiWlecBONxoykHoynGleNq5RWoJf9C/BYhlhyAxHmuMh468e+/D+JV4Gl0
GuPiI/Jif1UYI8ZxV/ySWTisImQCO+r3JUNc2m4pEdXP8+o9mkKVRq2GQNRSR4NoiVwLyPpTgkHj
S/PDtav3xh/Osb1rJfnGApK3Mt10OOG78p9qNXF+Mtkm8gbf0SFwCmPLjCKnG+3SYuSOpxroMt2m
3TzGH1CABBukZvtmk+wZiXj84VlEIhgypqrqSY+mvcCPb5g6RUCXuIhMw+Cku/emwjzRT4UE6q8t
asphV0zFERIyllUJBiKuRsCTGuexHaa3ebAvQ/+W16p5JrRrsgRX6Xckfwsh6p8FOvIlXOhFJ70B
YiEzqV7l/C2IhwGRVC/nawsgWfPcJ6SkqnbYIrxBhzeBjlluaMukj0byDhWCIwlCN8yQasIgAprr
8LFsU13PI4U9jWX9OGJwR377CIsZpfwjGBdvhpDfZQL7Gyhgv/CCYQPmn/mOkifvrfvWpc64hZcB
+VPz5D7XsLU12aCdAB7gPlT619Qa1XfERurScPzyDGGzhWZVnlo0S/hGwOfhWC8r4Fe+t5C9NWJv
y18sEPF/KvWLep25hmearyQI3BNF9aU5pS7JYkhPeofGtCe1aN7Ug+0eqPyS6WsuQBSEl9pMvx/f
clBqp3k+UOvoV/sGQAQVoF/My5VF3sqJRd6px8FKSM/zCRyBi74PNe5B0xyzo+9+qpHFCwFApigU
ce3IU9jHnXGwho7qdV6E/R0OvolSNa1OKfbSJyJ0hqstQAGmBG7ndmL/cgIdcVYhIaOnHgQLv7h7
pBzijgIpOaClQtEFk1etugXua5/IHUg3GraajcwwuY59QrBhhkPYwTDfDo3YN4GE0QuqCaudZMQs
m808qkY+pDDNHE9uWKvgcWzE374OZ8cZ3ftI4Aqa9P6uWG64mc+iymjlPrZ75JB0gM+P+2rOSHmS
MU0IwFLueVSKXy7zcibLPbjIrKZ8n5p7mwCte5xr9zn7x8zxOiZufKvc5BbpNGsCu3avjx9YhVRH
/LBaq0STLkOL6hnFDX1lWhVF2SaigVP8iEL/4Phqu8tswz9RudJR6TJZwST2FFtRfWkdSz41rYdJ
iDwg++K440ix9K1oSxIJxtyylyA86KNNkymnZ/xiBkMqoJUCJfGCQqWKa2MLLsv3oMsJsAnDYQnq
RHyyVv2ODHqpeQIpCqvfs+PVLos2SMRJG+6lavaIvfDa5WXY4l3jUaR3/zwK/n00IjaRIjde//+v
7UHR4x3DpVUxIMkxhxYwhRvQRVKwBlNvnkMNKCXDRHTudaZvZJtqO7z8+VozRPwZEiKGj7f7yloN
cX1nKKfS0ckfqUGwUZfRPTX+0STxLpKsTNGN3zI98T8sGz1vgD/wRB6et6ZQePIwru8Qz9E7Tdvx
bDbQx+M6al6MIJ+EIOCsBoWoUwoI62zSSs3z/nkDeJF2CdVRaCzfXpnzn01I+jEj2A+GAnIY3QqL
2xq/y2AIUr0mHU4gkn5FTbVaxWQHEQbNphyLfmeVulNugsgsgTvDaU+nNWbawodqqhHXfVrAgw0p
sAwaRSL6wNpTwFoSSCquIRVk7T5JMxxdWFHeugH1M9YVfzPvwoBCyMT/PWT1SoiWBzHapm0s9CH8
in2mv47y6xFbgAmq2tq51lP2x0M4YFQ6mL3jHQpvavqjUZ/5ZsLR89P8aN54FEkJNyczLCiNcKXp
QPH00RB7DUvs/CfOmyF9o22Wf0TqeLCn+5aOoDmDY/xlgJEafEAO60zrjaXodO6gXrITBJfhrfe1
Qzdt5uN1+k+KXBbo1pqI4pGCK41bziDJ4oPTag5om6fvXtF+yJrgZxOOhhkbyRX3lgnOuMW9Fvs4
EDS4EQFdtNxz0efkVr7NKBYfZYmOPFawGoDZIndhutHMg4UM3LfHJ9UrYp7ICXQgNiDObavoMJgp
90tJFbxKNAhdbHDXqYe6KMQqAaMPdDc2bwoWPPrrylvgEw4KvBsC+bSLl9Jb0s42V9LTJAauUMcW
N6JM2z66PkDydyG6cgArNSwge+5ZEVwVEpecAkxqYH3mVAf+KjgMbgl80B+zEEEDn42hBGhWIIv0
Jo0YGcXAtJPs7Ci20xfFMYNlMCQo1BsS3kLXqJdZ7dyUPpHf//vAZ+o0KoF3NMi0oOGL8XIuTmka
7oNJ0X22LToBvkgPXWVNCn4VlpkpcJYoc1+9Depwo/vV8FHhLTg8BslSSx6nlS109F+R4PzIvEA+
zrps7OWiqbBnyTQ5yLJIXzO+KFa8hk10gXMjwmOqX9Cttssy2voFlokgMFh8EBX6FOLBXGeOLC5z
jVLJQ/Ws5jTt4npnoOlYzcISJnkrvXKUN48l9C4C7L4AnZdDqlIps1MP9HbglVhHlZm1jGz7XR2Z
089dHJ3J+DWsLVhvbi9X5rQbB2Iv6tzcJ6Ner5zvzIYmrE/TJ9tVtOeIOLwy03ejwuEhUKs77cKt
jAr93a2zYR9QWUQ99U1oiXfQ6imgj6wjHuI3BMccUtUgSZIKUpKTKdGi9puVHuVkluDyJpbeAUmU
CcdfW1nYnLyCOnVNPcmf5kmgD9udUtJKZBECpESb0KpagOsfpNae7l9+FiH+DTq8PeXcUCMGVxnW
1Bgp0GfOSulp0WI6pVT2yD/TQ4ZBhX5OMWb6RcOTxHxrGkemvvNjXR4UqY17I8pe/DaW66YVLIFK
PSViJ/OXqOv5HzU1bf1B6MFWWu7RLGvmI4RCFlNSism5dWLQOGR1lENo1kMP/zH8Gh18F0SKblgT
equ9zrtVYGurBIyBV5WFtwDscczoy29RFpabrK7FiergP484yf95lJ2kDo3SVWL6ugLVCVaJT8NU
8C1Om8wtIUwlk0QrLLMjsSbFJSnjFyHiCc3WDLjfA69f9dMdE1su2DhBOu7jGyp50cJW0UcAXVGW
hhsEx6z3DVYjeVjxOaP4ZEyTvPl2nwTU3osCe28LICU21PaOAziflFsRl8WzqTobamzx9O08vqIs
MI5G1x+6IvkYokG5JI5Sv8Xmbm73oB5rz9ph9Opfaht62AYQEtHBz9UFXtUlSZYQPpRcwJhIw59O
Gt+tbm0XavBlViz+EY+nh17G+g1H8gb9ON0oJu1CN84F2F6WH+GoU9yK4xdFo7tmpg3+t9bu8o2t
6saOPG0Pb2ZoLZpppVC2mbOtvRTP5Tzjo91/gkJRbhpTY3LRRcprWzQL7JZUd8eKhpNr8U1zX7Rk
YOxRRiAXk1RWYJP1JW7UWHxNZKvAX/m2Jr6iNvucVRyN3ut3ohUcUzk9FoO521OQ9zLl6GKLdXHK
1pCO3C7Qn13XarbMxaMt67qMwg8NoE4h2NJr5VLNFnPXmmTH9Do/yiDkOeqqGS3m2zH3laJiiU35
zzz7YfGKo95804QBvig10Ge5VMVBGrQM4+uOrKlX31F/o1Pd+Tr3gqS6QhSlhqdnnF3zqrZ1wmbv
J1G9aph17DDGlNgN480sFVGpui6oY2+YXyTPKpEDi9BKhs9ojJ8b26cWHA3MKeJ2Revd3aFiiDdS
w4gbufQ43X5aD1DkWc/XyXzZzLuOQ3F9MLK1KTPlgm8zuLR9gBQFahGUUsqR09KumlreTu4lm0d/
vBowC/rGxctKbTuX3ntbGmtMTPFq3nWC0t43QDiIN+fe0A6/yG8iInvSzblRhKLbD41L5Gn1TQj3
s0gQ6qaV8pM7wKGvaGpOD4bRGa6ELMSLURje1AMn3GRa9M+beAkSdxuhw/7yK+fVygb1TVaWtiK/
zzrEetGfmmzUsJ5CRtcLWlWKartLRVPCk2f22RGY03MqcIfHVKFfFJIBKWpkZAd7xU7WwVRdRwVR
ofkhbKJC49VTyIxjm2SzqKtvmtYh1NAoVoLvogLLT9mACE73TWPc5ptwnKPUqfVGZYGKHTPL8w6I
Phd0rdQHtNnJxaDFBn3bdJfaFBkeEudyRokJv34sgxVXZrYzggqJl+CyFfCtL2pNHpmQonkfMiqa
mjiWneLsTCO3SUGcZKfoPygKiZZUKSM4OHoZnOf75JgijcKs8l5LqKzzBWWWEB5r7A1vvq2TMoTV
NRiBacbz5TldqNVUTnkMgJT/w2dTa9UNy0m5mP8HjtTcZTZJ+kaggCuiATNERpb2iojdPDIhv6gN
ac3SkfqpN5kiY1sQb7Q0Xc4w10CcPe2OrH19FeEVf1ZIkHPTLsmUG6kc2lSpp1W7xrC/qfQWp/dU
Z2sM/X0QRrBLJo2fWlXp3tHbehlrDJmlrYwX0liTSyQ4/+aLZ34CqDZM0AGCpEbz5NQo0CJGw6Xk
w8nQ9ZH92ijcMNIUvohT8WFt36DaP2kwCIg7qC1Ew8BpMe7byOj0yWJRIFZsMVieWqbFNMfSnUsu
6ZOjViVx2zQMkP0NV7OFQTPaCckWGhg7pAY8O6lkvJHNkNEiz9tP340FZPBeuTa2OWk4EK9K5U1V
8uf5O8hyy7y3AOYjLyp3g+VBB8fjuvOE4R59G2VtE6n1c1tQHgmpqX7UkflOeMKk02ptMOEWxWRj
KJ0Tsh6rKkGRTINqJTEXME1NrpgD9W0XDvpWqFVwlkG+6qNWPJkBUySd+L3NVA+EplT477ru1ktu
2+FORJ2xJEMmWlXkWJ8VH9+Y6/S7x4wVniUmsST+NbR6gx0cx62u9sHl78Yt6GgPSvvr7yFMVusy
7Mqjk4BOnadqeU8bUyRQUH2mM8vMCbtNOHt5p0f+/GjI6KREEV42To8+r0BKtDXkvL69FVSkMUwb
3YtKOd1VNfv/UXdmvXFjW5b+Kwk/N7NIHg6HjcoLVMyzQiGFZPuFkG2Z8zzz1/dHyjfzZqFQ3fXY
gBEIRoRkKRQ83Gfvtb51q2QV7YNWlivFwsfbSeTTBICfbRO68HREBhkBHi1mu6Y8A84b3yoTU7YN
au6QRiXZ86nyahKPe3axFi3Nzs75TXt9hZwCywJOy2PXUBDhXdeejc6RkAVKYswUucjZ/S57ghwX
H/WLTeMfmtbPD53V0GnBOtL+GQPb6b3ct6LaiWm6lFL474BbZ/DsOdRMJocFbR82UvnAromb4c97
ozGy8jfqLqwdFEa29pkKkGweokLAtoow3IZIoD8PsYXNQvW/VXRXUOjJlaid5lWztJcaPt47Yqxl
Hw/kmGopem3JbEzgjz7To8lfJc3HkebX3bJprJumU2CPULYfIp7a0x+90tslfFrPcc3aM6nriunG
HYRFLkq7nZeuyNTVle4SlBP6JfKNEsOIdKb2gIfnmeEe2i90jsxejEs7HQUEXF5jHeQD+VuMcqbD
+QkvdBbk/XZrPyJ2bP4xJKPqzXyoTV3kiehBlzR8SMoJkjHthiBXxeek1r/ORybrKxto9Esp7euN
4o3tw1/3lHDqq5ONu8qrEEJgbrt4psbPGf3Am9f6r0Ndh0vOuwIpHvfoPXMZn+4F02NK1/96Nmj5
1dIu/3jt/Pj8ivm1aQClOurt94rWxc6UY7TWnNh4FaFBDzGGMttl1nVWNoSdifhzeOkEWHqN6O/N
XDgV5NVuVKYRcSTHKSMKUO7U4HSd4aFRCHy07SDbzy+tq6agad5EnFMEFrp66x+DIY+Otg7+IlbY
DQ1sAO5tnSmrBK/wBYgH170EroyvVt/MoKpee8ECPOn1h3YKCs+NaE+AaEAq8Pjk1AAvk9aPr345
tCdZpMT5qHbyUmbaQUF3bKp1ccuNsHphRGXHjnKPA+E9Sdoh86NeC4pXDs3d0vTyJe6i8YTkpV0M
ZIHfR+Pi0YLYZOOkzrZa+6ZJVlDi5OQ3mA/3KgziO/AaZQvVSdnOh30d3ucX1M4kqTJtm0wevnz+
Rl3RjYjsJxhbK7/1Er+ZJ0tv40gfuaCmuSelz5GlkLfyFjjOtR+D+jn1s+rQ18goc+Clb2gLALh4
/mcHC+LOVnBbkulXvJg+3agQzVLdfRHQ7ffEljIWng6VqH4mSqW+pXXfXBoyJSFe8rjvVgO0hiI5
DfRX71pCkwzpLo1X71xM099m1JX9AdctFXHO1EtHrbFv0qDZlQDJToaVbONM571Bibeal8e+oR4s
FRITDeRF7O3q2xCbQIY0NfrREhGiq/U77+1EAmjrZyvoSRvys3rZhyqoqpr+Rtw47sY5IPxkrNJ4
Zf0EkFA9pQml2sex4uF5cOGI501/V4qcVj7V/1X1B5udhlKe0shV9vyy5o4kAOs8jBRjRe8d59oi
zsrw6tF4mY9wkOH+qlv7SH4puhGK9E7Hq2BlQ3mr7FLb8cmX225kBcvZN24px+xtJVu51w0jvfQZ
zKu4U7SXVPTfG4gcP0MiXdi8vw9oWhYwSPy48++d0SKyL7j46Pydj6XdE5WRxiQyZ1yLRqNR350v
vWqM6zYqlBNVALVso5aPDcvxKSU9a1UKUb4lmrbviAB5CTCg7eijwoiGcoEk1WNzz8dCIy14EggF
0kSWo+dcROvY/8JwnmQsbk9qEDIqM8kRqzCAIGYMn/ExTqFUhv8DLiu89aAijUTcPZOGp1lgKQFv
2i+MmglfwFyjRi/WwIk5MtmvYI9wSCugX7mI3PYkddVoNwi2bVz4bph6+p011VqaSY+rsJDtzGXH
/FgxvEgHooOfmfFGU2V463p13Bt4T4keZog8P1YWxdc8iNH5pfjhWwYp/hr6hsbQi2M4o5OkbdLs
N2n+eXYVNXrt72Wn7BRfw/tUJpMcTJ8ScyhiGkBu2bLO42NRWMOFICKF6ZRTHMD2YLhrkpe8VSGh
h4XY2JDkvwigQVmV9w9Z6EyiZYqzqJDGdlYEw4Fbg61x75Y1ZS/YTHc9wPVZlT4mdqQ8WoXenJCW
3MoJijPfNEaJdzx2Lz3YqRc+QOeU4fC3VLJlDbw4x2Zr2EffVECRpE5yUpKByJcucxY6wqgpi1S9
CT/McFnCzisi7cYQWbtFEaojRL148Jzia/Q0V6jUz2RWn+PbmHvjRk8i8ZoKSIxuJFUSsup6W/c+
sw+smsOWcEhfQ4aTyxMZxSiAkpTo5DCYFIM70hGLEx8l5iF1qVQHxNp3ahDkikM+XKKams/rpb0z
8FJcw0gHfehxae0yPT6QVZ9dvFx89tvAXbQisl/mL0B/aL+wE3MXjODkQuS98eBPFCEvTL4LelhL
uxX1g4xqeqyVvylHzzoBaVbXzM2SpeU498YO+zPRzu1zrTyV0CrvIZXfIQvS9hR7xqPIZXnkx8EB
AyOpXZWoKlbJHN3NZHRJNdo9FvpbIlx4V72nHOb6xwDWUZsokwOdC1JE/tnKjn0D/obc6p1AG2qr
1Vbz3FtQUp3rkqTEMEMwNLZTFrfoQFCicFxpfVB8aXJACm6rJw/xdCX1Iu2cJ8gsHosgnvQncdvh
5kJbaXb5WxRY4mRW5H0QxOjv2s6CupnZ94haepdVpJLN9wJ6ILgZ7GLb4mrb+rheviJoyZpu6YyG
D31T/fVUo7BalAj8qBLn9Q1gXgTpSzTXNvP8g6JrOriwIXqGCOdHBzO9Jfo4PMRKnKKq6ME2j+pX
Gz3x2UAiuRsd80ZwZrKT6IcXyGi0e2YV714RNe+mzoTKrMS3MWV8STB7/hjBZ9zZVCMVkVpbzun8
Uc1QXKukb//Qx1WWCetHryBr071BIrBFjx5B2MrgMa9V8KVv5TuQqPyNSEFvo49dt9ebCb3cuukh
EHAx7TxJ3xoDivI0EMhCY4Ma8ytD5uGWGC1Ra+BoCINxhs8+Ksms6pRn3URMaQ3jC/ra6hRWGsL7
qYWQl9TOXKqaswMpjTQvk72gjebSxja4CTpwxksiZ+5S63b02dSLqjvynA8gGzAgBd+KGPVqpj7W
eiOe0qIJ1tj9jF0zjab0tr4YLF43Q6IETxLrkcumv8T6mB3m3Xus0KvETBYZFLytwE8UmV2ELYRG
5uTOSpBg4AKAhZUSNg0cd3xRvM4jY7BUX1IPZaGSvfGeoxW2RtJJBCrwVsNjnTtmeNPMqaulP1pj
zLIqSvcQ9zQKioBCMpW0WGN9SV984hZa8Wf2cd4xcvMXR43NE8IA6uFpTphWBC2HiClIEfHuBV22
c+mSZA30YWWo9mnuCDgQz2g2lpe8L+tbPrKsWaPerajWqel7h9WX7gP4CHOgmZOP6i5NXKSuveZM
l1L34/0qOdUVxIA3x7PyRy0XT5niqI9hF90svWL1JTRiEzQBTobYflf7xLuWMjVvruue8UF+8ZKp
Ki4wcbH9+BIVtAWiyBTXhjn/otARkyRIi3Dyse3MA9JKIPI6sHWnTSkcCVzZqXKs4semK8VD3Ui0
R/xV70jqwNxLw/jWxDbtyjL9OncKwVY+an5F9gYpTw9u6YptGyT+MYmRXXdDXG0bd/Cvhg5wv29J
JiqAqG30sE+eqStoTHp4IOdDWmr8qAJqjAXIb97J6YLX/nWoTodGWSVQdgxn24y1AmjeJSoWk996
/jAFdIlprzrgsGpt//Gmazr13pgNynY26lQjvjWPyMfZu1NyLcm9DAr9lOqVTzkudqsSHa2YDc6S
6UEVVzyjhJwMyelQV6zwgdbwuRS5+6tTBMWTbHX9MG/FjLyLThUJbjlhCVelCO+8scoL6Tf6oXXJ
xStMfEVeQ+KkjNtvdLuwiYxq+VTnlXqpx/hkUIXmy1Ynk6yy1PRAG7h88qilDnoJHVIlWV5HOX0p
6BPYEKeCBNZ6NOw+jskIQxhDVNUyN4n1CRvk6DowD2NTpvB2gJSIg8tF1sB9hZQjj9dKphhPei6V
i0eIlgNUdN4AftxECltBO/liKfY02GJjOO8fZda7m8TB6Tj2cBQIXYo3AbawoKlhjTWOY6O4orkX
2QTKiiCQXxgM7uwggMI/qQh1m7PaaW2Mj+3aT5nis4LSObCJAq3iytr7sVqu5iXEy+gyxH6QH6tp
RdFalfU3TG9IPOn1ugWaptBqdtKo3NXcrO9thmodSdT71rH7q12LH5k/LBurMl+Z2MpdiIJ789EJ
4crhF748utWYolhAU0wGkLGbJe9B8jzwkV5BZDFfCoO0kNRytP18WDGJAeM3dXb0wHopfXNdqs0x
N/vgoFGmn3UWxR4R6jovuR4ENUFURsBSIfmAo6RVjAx7RpnGh7n/5QyoV6CFHucjbeqGSfjGKxeX
KjBF4zCXP/MNUNtDm+flZT4iOK4+jOyKwNDHNVdPSqVQExmNWlV9yBK3JxO+LPZFpSn7shRPhjoN
PCf5XpdWnF3SfY3cKkEoUACommYzRahAfGY+/GhBWTswmcB3Nh3ON8izDOIAAcYZA4HBjs6cbz6V
4mo4h+R/Xz5Os87hf7as9OPJ+RUNA32b2chlPvIiNhdDQ6JCMDKTVfUUa13vE7vRsSkqmU02ayR2
R7dnTKEXvz588ycww+bEPHZMUWD8s3tBFi5GEoI7IhWTm5mkztKvpXeLyRY52TnwSQS6t/khr62a
LeMp/vTTK+YnDCVVUTiN2XZ+bL5BHXE1MM5Cuc1j4J967ewSYHh9oTPBBE62GvFmCqLUEvdCJlh6
5ON3UDBOsWWTxIe0pM10DHjugMYxygF3u6cqVpR5gNYOxnnudU8KM30Iy6MJTxjHYPFmOjpw28lC
gvoqXgVl6B7a3m9eU64fTUFeQpDK2yz8T9Lu6JYMDziV2menNCkjhajXMBWf7BbgMDUvkkDoNBm0
GZTX4JkPiWuNu8IqkczTxoZWOd2EbfPrXgU0bQ+QH+Okuy1dvUMuzpV4Nks7RHYcRrN7Caqk2EnS
RRZF1vXnj+npZJaf7+lFclM9plQmBeHHQ0FMyOzIZm1dG4V+mX4qqLjuNZ1JRGbtXtW8Xde6E1zm
x+cbRdECdqBUsLnmAgQJGEGoWuDQ3Ndf/ChT9gwq1W9K1rdbwtORGYZ9/GW+R1xF8nHv4zGdlZdG
zUJNy+rRDOhyVxR7G5xbwWesyPtCaOWOEY+K1rHdKkPafBkDx52k0MMp1cv2LGzZrCKjUldmVKBc
cMevIsVhMS/obYgGBnY3e7r4MciRcHb2IdFceegaU5yb6Wa+h4knOVv59uOgD40zeCCCiAIkbvrs
ng2M3CGMA5fl3M0rh+irXXbZ2ZRZvYXN3a5JA2Q8M2rmisZfzrxeqC+D5dgLN6vNY9hL5ZTkpUZr
gRCJIW5exrATexFUrBBTU8lPTfo7ApV9RqPfRZW4ay2mW37lu7gIvpWtpJGPhQY/jefsjeCBhTl/
NRG8O0xPPmz6Vmw9jmPs3bqy2RCHpx07SrViow9cFSr1jZ0AUSEOG6QIesBCq23Ew9ONwQb6OB8C
M+VT1tswL6Z5bZ9GX73QiDaOU6Ba17GHgp0ltHj65irTwmPTNt2+ZcLz10PCIZRx3girhYXBbir7
kJmLfRfQEZwLv/mxLpJkpAKuQIxD3hiGocbLxD4J8vDSxkSm0jlSAftZxsE1Mcv3pGkvPgZ08zEL
F51alT9V6vvmTnPEeDJtL6SZy0zDjrnmJENXHYws7i4mpOxyXbl1tPRM1IdF3V1hgMVnhM5XOcTi
bLTG8l8KXKaM4Wa8lj1Ja37gwFCZZlBzg3e+l0oxYJNAdaNPNwPJ1StTdSbtVz6pf5LCYxPjBvYT
Hlr9Lu3JnWg6T2aqivuY/zrKppGSobb9ycp+MLmCvGDb3kXzxhQwEYdUKQ/JoNk3ddrCJZl5xA3g
Poms8A5RirAwdSdgZBHKLbqUchmVnb524xELSatPAWhqYG60WMFIYWUahV6CJ81orF/HkrplY+Zm
u9SaSF5lwoYvUdxm1dPTvM6Pwfvs9iqtFGLBpscyr6emBx6phhmadS6ZvKU3YyywNBuqt4sU59e9
rlPeJQOKHdOgakVL0PniM4zWUgIMKBzaBy/Mj3lnZG9DYkuul8H4FMgRPszQtBsFqSx9iFZ9QPCK
VKDQUa8a8J5jx7pGSYQaE603IUpWaBIaVKDKbsIN8kH4Nm1OGhLykqMz3cyH880YVNDxR/cK1LY7
ObXbwpXmHqmZkJty0R/dFLsqD/tq350U10ZUMrMzFEIwooogbbVA05+5FZkof97UkVDOAWC0U820
iTBJaJET/i7Ne8DzyJkBfmurj5XX8rPTSK/to+DCGsQ1VsUmNpdcNfm5u2ESFFLfa0sUZNZhltAU
GgWBxm7OINjvsSKfbn44alN2a+wynGZ4Gwr2JYqdaY85n69lJiUmQrNXH+cnrImUZxS1vf/rsd4a
r4b0GjqVBLkhMNKXWW+XDwIy3SIINfeAAqJaRhmRiuTLiVffZcIcJd0zF6P6aiWk2U4Pl6Qh4/LB
EY6weiO4mr5C4N3rIAK+1SYNo0FI70oNZSP3Se0V6p/oW1WhHuIS6ocooHq4MHKCi0h2t9sia+Sh
tKZlXk4NStJfnxRRsJpag3wzao9IXVxhFsNKmRCN5Hc9w23TYPQcERzeF2wBPQMXuCiiq2ZPgyCR
KmB4qOwrHLA/sujZr2v9nQEjGs/EL1EH59baqmlCQ87JTwVbtDUJX92d6ebkIXT097H9AjzF+6Fr
EttKXn12E3bdMZNMbE7R+CgILV77BtvZnunKlrPIObmjpe9qSIwHprP9ATiLsiNMtEekbBXb0CXo
ga2YZPjRx492y+7Or4bpaqY9Mr0G8OlX6pdS6Ey1o/rdCcnOBJHjLwxA8ejp9PckLl6IA5Bf1MCl
I8Yk+DmQtb5KXce/0j1DJUHxerIh6B0wXOs7uz2nmeIelRBJ4DDkxmm+RxkuTh6hQdv53l+PBX9/
zItM60AzkxzcPt23dLB2Zmj1l6G3ibMZteTuM+FGDOBG34GvMyjpoUCOwGW8qNe+sentF7rSZw+F
sB5C/HgrNGXtgwgZiAsbNwsnjXOgX+7twItIMqSBxA++4z8UGI4HE0e8rOr+QKsLwLBNndohbuHz
r+IWwmlU5453Uws+utAZko+5H7ueTgmUx0+//ds//v3fvvf/23vPrlk8sM2s/vHvHH8npgNVM1vq
vx/+4xyQ2lVlP+v5y/582X961fY9u7wl79V/+6LnLOHff37J9NP8+W3533/9dKu3+u1vB4SyBvXw
2LyXw+29auJ6/hH4PaZX/r8++dv7/F2eh/z9j094aNN6+m5ekKWffj21//HHJ1OzVdt2pCCCQGPr
xexofuM+3rfp//v14ul3/uMTb3uev0PqTH/bV/Fb+uP/+r3eAfT98UnBufu7hkRJI7dZmppp6Z9+
697/fEoXhiUM4TiGZqjWp99SeOj+H5809XeB3RgQOEB3xjhC+/RblTW/ntKlrRsqgUVCotKSn/75
Lv3tr/3XX/+3tEmutGjrim9s853yj0/Ff/k2SN6G/PvbLYD+zcv/l+NVtH0aI0S0d/SNcGFr7wl4
fCMlV8Yn1JdutL2i3zQUy2G8E++IBpQw4tBcSybJNL5AjKFIhCJjrNEw2d/xDxjq3rFuRXG13Mvo
bAlnMuKdPTKGPoX2j6DNluiAFkH9vTAeNYOL13Pr7n1vxVgTv5xmvgX+k4wuSnOx80OBT8fCzHcy
witnVsTtkTMf9ELVb0HXLmP3qGmE2QaXkhaAjdp+rC+2sfUIBlGjb3a6c90baXJm8JAp79G01zEu
5TjAfkPvQ0IvU+XwSsvT0jatezSztZU+I/eNxBJDvhLu9HLvd286QSglZkzNrZZhc0uAwojnkbI+
QnL6tY32tk+w6C6p9xYYm47uLKyojZXvwnhrOidLcwn9fHFMVERYchdZ9NCj0MPWbdKlR81AcwVh
Mum/B4FAvb3ClaPz4PsHVmx2WcQWLtR2I8IrtEdXsALuyvHzyvQQsR2mf9lmNF79/rGJnvOOFNgp
wArEGnj1p6J6cuNz6O8U+pZYn4g0J9mNNtm4qkMoKIdS2VHZsRHKKa64cvkP//NV5v+bpUEz/ruV
4D+aqi6Dt389/6cv+DjdNft3DUy97uiWwItuWTzzcbY7v6MhdlTHMhlmsB6ozp8nu+H8rrIakRir
W5yf0jb/PNkN63d2f8QhCk2w4URl/T852YUwWW3+5Wy3VZ3Ye/4PIXTHdMDWiL+f7SG5IrRjETe4
eIcXcDaSTd5Ocu4pxMtNemqYEL7WKxtWNKEDGQcDZxEqGbfVWtINLDqSEKXtwrQWtSNWg1d9BbVt
bI0ci8EEIpdomWy7apa5TfqoFuTBQqCTNDz3wVOtW90EcpWZ+ktjxs8qGIraRxJPzIS67uqeMVna
bDxSHJougAApAqhcySPiERYHXZekIDenweveXFnXFJapxegi+gplH5Ij24flUaqaeU0SzVpANTQX
jUPORcLmh9Pe3PbRXXExThYeH/OseY1RsWLmcX5KXatJYvHqfZ0RJoxJF4/YBW0LFmnX2ZuB6yww
mBL7lNP2HAxwjSmexh3GGsAOzsGnqIVfeMfRrcngRk8VF9+DT1XHxhEoDapicBXF2rfr4lzl4y1W
h7Nl0eUzkxe40i7Tr+izxkBvIerPhtVBH2zZp5OHtorMOFhgDE+XmsK2u4Q2bqpPPUP3lT2UULs8
RspkD2tW66xk2Z3M3JZLBffKqlYbJmI+2AKPuXBd1iTXCt9FBgVDi5EHGgACQ1eGPp4YxmR7vQZT
EsOhR4yc7oIuIlfSJsEkjwHGyc47MZfcEk3RLVRBBvJYk81GtYexPdFWARtXspK1Fd5xZvH50qyV
nwI+HEFtTbKomBesMAijBhCZfkLlP3DFR6Azeun3AJkY21Y6Oa7PFsNp+mVJoOKyLMmuihU0QqI/
FCFJRC0ar70TqHfGqXRNgmn6mqErqMg4I3pQB+I4kCNleeO2rfD7q8ArS1bcEj6cPirtxhgQA+j+
PsM4vpAtbWQ7lMqKMovM8cbpL5ofPpO+cktq+2b7tb3kChdZkt+njdodUEePEQwtZjr85M7wNyBk
vvXsR6mnlOqje8gE5JGKQgcwIyAGtXac1RBzyUyYUGVCkjRhRe+uTjaz5hEHV/mkRSpaVm3TIF/W
teOROJIaG4XfflHW5BYJo7yqomewqUch6v+4pXB1viYxiUstEpQ78phXvG00o102d87JYH+CwI8g
oZAQ6lXf05h2NcIbBtjF1LhAosAZHXAQEEiBFnRFgBjBB+hkvZVCJgRxLl/8gEiaZmrI0g+70ZIf
2KQibyb8PMNyUC5T4nmgAeZyVYQlP1DrbRK1RwBCa1ORAwrrRpKBaGLkQ/AQT+mSfkhkbmpXzwPA
d3QFj00jycWI8GlqcbUqA/Fd18lqGKx2J6ww2o2Fug6h+FiaYy1IlafQ6RQyQt2OKyhx2IsmGNeZ
6raLqsYb7eQE/SJ1r9aqhYKP4fuq6lyCriPRb4o6INMUY6mb3/opfsNSoztR6BVuvCDalmrwaJUt
zZgaQoYzqh4tSL7Cii5ehC3OsxFbN2a5VYDiLfxUZmu3FdtobHQuqpFYZyyDWEVJSbHBexXSZjIW
CHNNb+NzRdy37yTxOhTJjzgwANjUvo1Qh+jkBuPJSjiH0FFg5ruutgxJP/alRWIGfYOhLG4tbrql
6uNXi2z3XISvTIm2URmG+1z3fwjLP7YA5hdjzsc1KeBGmS3Tflg+utLki5ylgYGGmOK5rAtAZXXT
1N1K1n2HLjhCzRuEL0ZGC8r1OI2kVCYgevhGbPK03VrqWrRpio68Md0kbMNVjhmuDn5JpseV9hD2
uJ5bPmVKRehmSbvQqdt8y2XhFZAiHRwKKddxS5g9/RvyKjJbdNtekLv1WoBV11oA0JXq3/omE4tI
84KTi8LEzA8RjZVUBTxIstdqbMpgU7UpiKSC5p+fd+kq8Rr90LvlUWUjD9CIGGBJBmWdh1ez6JKt
ncqSyh6vaVz7B2vqr9kpQHVLaGfXzsWiMuxX+N/K1sl8m3Ot0JcW1m8c9ssgY9ysuTucJB7PaNSI
yJgZrQVnLXkA1ClX8OgjQtGtbSnFQSqGsVXdSi4DFeWYGVcvgfWKAZ/aN9bp8BVsNGvEe7FTb+rB
OxVDHaz00KjXHUabRpi3rC1+qoVfroJ6GjjE6qk1wGUkzB3HXvmWmQ5j05ilNKzJ2kYIVpoVHySH
IMRm/mQRrSzMgw6hakk+0YOCFn2lm+GDRW+/GJiyK+MFETIG6/oko7BB/D9MoT46WUh2v0b+SNJg
HjtLJ635AUjZdfMeiXVcDhsQL1vdVKJJEhhuHFqY9Vfh9cN6JFRz79CAX2QieeB0kFuaKD9rOCsE
jxDRHAUdA7Rs6VUMrKDja0XUrhxB4jeqtC2FzzaCeLaqPSFXyciV26yISm7bz0FgFKgVgSEhbE6W
qoKf3A0BToR+smfS7a9YOChFaniUZGemjQrW80vX9Hs8ezuNCTfBRKwMjaSx2xAahwQvWNRhjkAm
u6OfTjFD8Cnwg+DmZ2l4GJS22JgaNmiXePDEA/+PnXPJhxVGyhoKBYYCWtVQbddG5l29gmQbM1vh
7b8bOfmpwo+2lu1/EybNfLdgVhp5DA/8tkg2Ro4Nle7BYTDMk+3Yd6qsSAlfB2BASM6ThU8dkaua
AkXJpjIz34QZ9wvpNm92RXheKk8Igqpdbyi7rrD3ZSD3MRMZNyjeIIdh0VWyq135pzrTXocydNZm
G/BlkdznbW2vo57BYJZeEFw1a0y5R+xnHfzglEsj/YdokHTzDJc1CVcvU+ImJEHgodebBl+bpq/a
cBWxDq4G2Mg7BjsbxDTXqGgl+FASO8SAet2HysBfQse5YC5Skq7KXovXjRfLZdfoAVE49oaLEnnU
Hh1U15Yv6qu0YnhAXSd3jkXiH24/hpPqySSUYBV03kvpas0mTGJ33bnDF2qYkIRpkkAg3r2O1EDE
TcekAKVoRTR+8ACr8qJJf+pt++R5XbfRxXBXK/y9nerBWGlp4NXIFfWeP47afR67REINFuT2FXl9
HjqSUSEem2vgvsNp5AM2MAU4eIGtgMMsqgU9HvXUITE8gUSwdkJLvHOqh8cyjv2JsrUsmH9tIi8h
n3MEcDT4KeQjKIfbGN6q1yf6zjDImQembK1algc2Ebilq4GZ3oj/HlTfEl84S4gnHPQXEX1uWlFG
6r3UqXqv1Rc18bxDb+8JkIaJidZrERtolAW8zF4LoV1PzJnUMg9a5WH1y/Jn4rX6Y16C/YkZIm8k
2nquvmQNxoy3clvdYr5/cbzuB2gWttl9u/Etbdv2BGP7VswFBPfgMVTKHp2FHC+6QdacUlcPipps
06TaJFuXP85D5UIPVwYcUAUduwqncRXvoXu8e2jgygyNgQWvYRFab/jQ3J1duU+638GywqicqdZu
UF0TeID5qiokuOcN5kINkKqZa9lKjCPFBmBpN96NZvyapbAvQoe8crU0MuQy7RalzMZ2aMPRxZd8
aCN0W8Sm4ZGSI0utqNDTK6hKNrTwoIc4GstbkvRM+IMBc+Yx5eKOkhaxYMfK4eJHRV420cWABkEg
XtbUZEIjujJCXLOIQiibSEyI+JkC4GufBBVpl98jI2DzPY7dA7II2Dh2uwx5Kum8YhdXcb4N8Uyp
YiqIFbFyiY9bG4ThGN00Ys0PDb4dNKnNjjymcsm4mnWv5k3ze7kmjjtcc6bAqmv9z5m6twBYbGo6
j0QHlj9Dk4DZoO7pRMjUWZOy+NMEVoPyJCOTtIQhyaRiETUq6/KwaGKgvEmaIKOIjHTd2sNnlUbo
Aoj50m6yB6UC+xqE47OH0Rh43TTGGEJ8U7wLjo8agU7tMTKyrZemm64Q32vFfE50er8umdSUvs6r
EdbfooKrYaftBAlNO5G4P6c6uyzqn3Gq+Kw1BhGSiBpXma9DInF2jQAfoxhEn5oIWEdGnzudbkau
gM/0DflCkmvBtAhL3uBhrs1bdmza0xAQ7pUYFT0qR1wj4uLS+mtfePuQ/YFls5qLXCByPxYDTReZ
nOJsYoT59Ym3MzvKNN0mkHIWtTDeFHbIa8uRexs9EPxY40FPvJuwqWdbZGxa1b1Befgp3X4bBTT8
45LcCtpvGjh/KvA0yzu2WjGJS9SDGDZozVeJQFuC2r0YBBeJ8WvcQtgxlHg9NNqhwfofddiF2ki6
2zDnLCvdu1IZ0bruQthn5zYCZAEiql3Wtlg7rYbJVxS3itJn5dX5g+8Luet0Hxw7OoeoRBGufhEJ
k95U5OMKJQ/Cadt877uB/xcW68LUOpuwX4K/HIagFD1kfieDTwBRkhMdk6u3RnO6o8m21iO1bZMS
4ofRbdz3XvijVMnCszu9BTnpI2calM8Y1R/ikKmFKI2JFsF3o13WevVjKepm50rjFGXWxXPs5iEW
5crVVCIsWDCW8pnVEH+ab3PBGU3Kz6hUgDFo+Rqt+KpryXPuw3RF2DkwOKtk81YSJTIO7IrDViWg
1jKNtd70Pwa/hLjT6pDYzOiYICzWW6+9gmJhlo6pCOlfoIXKc8cHak34TrUwBCpzW14UQ7tWpbEw
L2NDVx5eM39WL9NOOgRp9gvdTSjqHUvNd1FCiyPMieRsljO33UGqCNalWZLcwMkjE/k9s0uqgviu
jDXrTdUgLud8KHQqB/Rw/sqye8S5DnnIRk/eKf6HfReCVFHG/qHBuoF9xt3iZvg/zJ1Hc+TIekV/
EV4kXALYooDyLLLoyQ2Cphsu4T1+vU5JIelpowiFtNBiNjPdE0UWkPmZe8/9IuPbNzGlgSDcZ9Yt
PJyUxVbxpRZElmoODhFbcwLQyVyJtjqaomKGR5zBjceZnYx4twJRDOjZ8Rta9K6a3R1no6yPsVXW
KHNQLegOXmY2MyT1De6TBLoAqJvM+YqUsBYypW5K0spq/BIZ7kvg//u4N59uaT+xDjbGMecihOtx
7DglGER2x4Qc0rtkPjtzge7rLnNqPk45lqxQvHM6J/VmagHApMeVNDNe9B7d7qrf9Yvc1i6NY5xi
32JWAEMNcvbKd870qDmI3ziJ0m0M08FIjDAl4kImWhaYOmICy54yZJx8KRKhPp4rdpt9SQ3v5sR8
U87kmzQHGDDVd6JuT2bPzqYiBFTkzlu+ALzMHFwcC2KubewJnWF2RpLtnIQlFRfAa8IAaxODhns2
M+PVW6ik8PzvWjI8/LEhuKLPvDO9yKHjG9hKLd67/LPCifaj1SGAu1ogFZjWZy1R+xH2dBwGZESN
hW0PWqi/ct/5TPs3I3yEXM1RoBpW3WJqbwoSYhVmXAbIp5WIiW8iIBTwreZFd7iu/nZaf2cJpfOu
QUSKUXJgGLyoZbyz0+ZAWuSlmG6nvgUjQPU1vVQWvccIGn1Q8vC2p4WoBFEesKaflPS+BjXA9Wcz
1szzcVB8ZI22nXEnqIX2DSpWpJHBrrl/8M36NRiB0KLRA8PJ0KVAPqlqPQ68nPGfTUhHp88r0e/Z
0dXzdeOUMHeaDjOyHF+Au9Av7ju3wHUP9obhtnPFwnLsOK7goGrFdm2be1gnnEeCStjRZyO04xkm
gUZ2p4fMi7SZ2o+4zLWkHX271B97l4B5T5XfeW7MBDaSwJfn+lMJ/ofHiUiLT2/qt4kmrsRt2XvP
GplHRO4HeMplS06aHy3tFNIkAtpAILbCDDlNCXGRZKz4qye/bPswkWLmDsm+hCEtaUOo1NIj7IOD
UwCNXAEreMUUDCjjWNiB3tRBSSCdozs0fwsaKXoTpGnvzItSvxVLKDISC80WvFe1+qPl0hXP3+4y
edwekrxMm/kozxKNlh9piqXoyMmbSBT7GlREjRxty87veV49RLgs6geCOLXB2LFff1+65O8i+8If
NPVbROnbIJrhaLv2X81yjgS1YcbU33MyzECYEbKE6TlDIYE+aUZIS+sJxdIaeoS36+oX6cklksOP
x+YyQqX20V5OW1dCTi7I5boJ1k4CphKTvPyRsGrL79f4aObMCzHZjPeC6njF10zuScuWx2wCa6Y+
yaTYOL1uPQ5OfF+6dHJ1Y4/+qLO0J74C96sbUY9bwYjtflO7ZDbMERwb3hkyGDZdu1D+Gc+4t9iQ
VhwAraWQ4KGUB+R7gi8L4mRxpZ+jP7fX9GSP3lVVs360vOknf4CKUb6bFFUyeTQZRwU12EB0UsXT
0Hsh9X1+GJboFSSOzktqHbQyXzaxu3a+JxB8dzHYubJDhF93b7GeXaWHJ2JyXVSwtjxMRKLcLjqw
K95I+VlhHBoVWY629zms/Jl1+BFN90rqQ3TUNuXAbA+TEK+nTH4dp3watfXbGswikMBERvQYQ/La
SLThkdgtDX5m0x44uzr7Tnh/Z0X6SKwZ7zVJWJWCpVc5jRXGPc+eO21M9AabYdZCi4fq7DBqRcOW
hI5DYoub5StTlXLd94NOOObU+UV74C0mdEtzP/g47Y4vPzB0xCDATX0z9kLH0g9mLn/xt2js+H2h
wb3HgoI33LPJNJ+mE6FvoM5196xbGYKZhqc5r+qfteJASo3e3qQTF6e+/ObxWm+8xnzU0Ur5Vj38
bQqqyclAuZCCVJjAr4h5bXYodQFXryQZxy6xyw3QotnWnpPVvIsJrMeLpFPieb8LcP7RHdWumQge
Bku4T3MOAScR01W1rXHkLS/8orLeXcYLF/yu5z61EI/qcgg9b5PrjAY7e2yOOLaCricEmay7a5FD
M26bT8mMXnslaM/Tpgm/Iqheomb8NX1AkJ5yUkUXTOAvccEYVYGNMfkQzMDf40HCIXO/nWb5iOeM
1iCPXnL5OvY25bvAg6bs9AxL5toNZhOi12Ya6ZV3pTb7gnEuiGFOY4o83tbJ+G7rP1FiMl3p2RUU
gg3oSIicnbxkwy2nZsqtTdR+DIkxgIMFJFJ0DKdNC7XTOMWMLtDZ9OK3YV5fWDjx9TJ9qLJdr63n
ZRSPSRtt56h66yxbBeOQi80q4wCw5x7Sd3yoYfE25cTlUNp4R1s2Pj3KUYvfxrOlJNI1W5GQwExq
lM+KTwmUyoEjTiDOnHSfxWzTPzgewBGPzqbQj9hj19MyRUeuU04Gso98sl/yba4HYmnfRlECN/Io
b3UjvWqlhAmZH6Ly9v3ahABUNw1HpVDhrIUKDAltLk3u0DU9GkQYM5sAhwwG6DDnFQp2++oSNqQP
t+nal0vwyKQvn3a2nAoOHRvzrQ3yzCu9mN//09QgdlvNB4VbpYboQJSFbw7WLmd0U+VEwFeyuXQJ
zJb4z+38WZu/Ch5OO0GH9EwaUuYuB1tvsSUgWjS9e0Rz31JbnyfRFnD2+u3MP3Znx2GXSsMfL0QE
b+28QDM6Vk992S3EUMZjEMcXlewnBaS2h1eYiuKvAmO1YZ5wTnsD91fcqHPq8qNO/d6tC3HvrO5H
NHpuCBvXgKSBTz3j/jCYpjyVhhEAjkp25gJjjN+8BqYI/2nuHRbvXloD1Dx08FurQmZBYJnG+RLv
Gwa//ujrTAZOHU6R00itPmcrVFpzechY/01e3xxyUbyskXAe3dJ6bO04DpXRPzQMyY8qBUw1FF25
Iy/h4hWJw2Dd+TDEPEBHhF9hg/4v0YgXLguRscs+pj6UjQ1fhwpDqMo8FTBxiZB7BpJvvkU2gxBJ
wlTQ8cvoBrEnqekpagBcIV++dzBarNDFzoM1PBBELUPE0GHfNXmIAIo8hA8m/onfVREzRHYNsJC+
E6v5W+mG8Iduhvg1vbltF7i1+cdFNeC5JZ+/0ePNOiSXOFNDUK/ZgV2TjjKu/3C6+i6fCjNU8fwJ
vfe8OhOFilbfo17cM9PQmXiytWuxijNfW/YuuuNNX833HVExfmFPu1onk6Mg8vE2Mn2eiVl6QMvK
QpMbfc9QGzIn4CMGuo8NoTFDViHdJLVgzU8xTRsLWOmFQ17YQZe0oJjSKGA3aoGcZscXuxvlWWG7
uGje6tt61YTChClMa18spX0trDz0ofjzr+JBaBNqBtnJimMnxDT5hUlNBdFIO5hNE4f54NjBimo7
KEZIiA3P68i26/vJkIjloLYV28qcjqVqQmgviV/X6a02sjzuSSKeIGT4E9dbwGVEXGeq+J1V5kc2
nJ0hBts1FNcayppvzvzdmMWvqSRmWDe5cxYJmBVJLI5sLu6+NsMBUb2f98wlde1vOVRfnliMPeEE
GPLR8LG3bM4WDlFaKuslQsnMaCYjhbBIzU2TjKtvSuPHbLQxxE9o7LS4wl7nzFAchMN6L4UoWejY
WfSBiq3rJqQUdQg4sQ8ECU98ylqyoV2nZjyYdv4F8x3EfLvT0caFM0P5YUy/Rpt4w4Hbm9YgezMY
rWMPJbDWjdIN54qDe0/8YCPf1Zk+BF1rVjvKbZKD0pIn3y62RFQA9qxTJNTmvgfn4LcePwl3lRZo
0W2cUHAG5mKfVLq1t1jUD4OzbRqc/pHrHlI3etZt982Om7Pe1oyAAS2wP/OHIS4ee1tcipbTpCVU
mzO/DQipRhLuuF/45OyztMq7ykruC77TMNXbjFVy/N70ZDU0keVHnnZADH0pFpdhutadaS/TQwrX
RA7C/ph0nuB2MLiQc3xbufri3UFhNHClTLp5RV/wayGT5Vkt7xM+VsXznxoGPI9h5Q2XZy/pxkBq
SAedzxj+9S41WRFEafZTpq0Ruti4fX2KmRbo6RM6jW5jewmP2QAHDZHVzQzSHWxlISEVBcSveZep
R9YVbx4SxyCZGbk5a2ywRGPsTQoWST6aQbNTMqxNiqrYRGyT6JApk7ilFXabHKY2wlm4PM0e5vXZ
6ObuCjXoj3dtSe8iiadM6S9Enn3yLowgxdMnLcWou3bS280QCG2N/uUWoQ0h2BfGwsU1irfRdYlF
nRmGxmwPLATcdA+VYsPeyStliD6V+ta183fIcAwzPcqzxVyh8ZUktXjGO7tEL4RQcDZV+jjY2RAO
A+6vxlizI/mPSFvb5QzJEfumVjcsGBG/opHfu7P20XqcEy1bq40Brs6nkbgKJtgP6c3MDJxj2aS8
Sps0+ZtOKzxDlCSTa35KoxgIq4FokcblF6gjO1yhmQesdFKfiUh3mLgkZ3698dr8rJ6b7pU3nlOt
tn02lIC6MTYDfmc1p14TsjbBTuMXxp/fhdCoFOdvoFkuK3lnEMEk6Q7grGzJuoI6ncQfZnUYXEYV
XXaU7n2X2oyMa6RlyQInT2t+SWBM8Fw2jW9aWR1WIzmIejIv2+iWg5VrDRcdFEWDu2sd89BJmQwI
VtOqquE0UcXAYIzCvKV3jhZ9Q1s0U3UtGGPnHooujafToOdVHzCoBOAOM9sNef2EZJb1djmBhRo8
PyeLeJ8wM/PhyoO/NZZnUkp1SIy/xY2O51U/bTwAq6CSpdKpAr4LnRmvsDerJ546SZXdjVo4giTi
wFAW2xCD1OGCeZ6wbUBLWCmDemYHrnrthchSc9tMMpwXfP9JBh8IfQpDDt+M+t+uqPxpQJOXTBRW
dTPDtSnaKmh6xu6SoDdgMm3PplIdoryWO2Nmq27vWGFyqmQ9IE0zfVqaYd0BxN3RDBp7rkJ7LELR
SgywVgyH8zr0BSj0FpNXWwKY1/oV7b5XrjuyD1ffQPm6VeSlbHWvAzij6Qh+tY75fL3XpvJnJkeT
dnfxNrFVU/dCsggTm5U4iLNjLrx8W7nIbHByooywmDwm2S3yrKx/vCIFMQsvgtkQgiJIrMyTra2O
ZMHHltdt+9vuMU8CK7KogJ2C5xP6fyfp52KUCJGlv0151IMDktk2nWO1ceylRD/+p5c6WPXVuu33
vqOVZ3Ku1ivGAlRMva1DK16uXo+7gwTJWZ0ogREQpPIx9cw/I8gA9lj60eiP5ZrVm0yRR7zedAh9
0dCuq7i4d0swze00b8vojUQBfmuDdnRrovbKpbe2zXDo28499gYjY3NcRxZ0Xo2CZpb8aDF4rSg5
NMUQLi1V0Ux4A4uxrzHTmP8XObtnh3nDQK5zfVuQx7XjrwyZULVz5jTLtwfNLNHVckfMxnyvpvm8
ltrPWlZG6JhUXgm6MejfBl2lduEraE7iUFs8aV7C734dCUwnAPFGkDbCUrfCrom+0nWTVf10B1mb
OK6R5WxeLN9xNL+NTj+GhkfGXQ1ppcpupj1DDKExz4B1lTnsvF6vcSVQ2HTVtbWIHRJ5hWfMSnez
umlGRoQ6dYb/C3LjQzoXW56j7biQCsp2KN7EZveWcBsELsFPG4iS2bW4q6AZWvWTvTIAzkmSLxjp
GTNPQe6wDmeLacKSZwwv3+OCLaeqiWElmGmf2TQ1dYlyJjYG/PO3qJ52gt0D+5ONF4ixmLqqUzJY
vLSHN1GXYWMw0370oq57qpqXudbOyZqcrSEDn4OeLMZL6Bb2btCGv8ysmnCNaqbBJoV2DgUlW6Lf
orUMbvrphZAvJkUoPsiG8Md6pXRBLAwmaeHLIWEkTJJ3Q9rtyVHc+HpOmcyQBoM5T2C59qdGK8Jl
fNVV1MMGorAmMLMnCSS1D+gjjs6O0C3KsXjlIU1dBsS9+whH9dHUU/APjgUsAfyVhbqGSSAcG7Vt
Em3fZq1355FQo0m0VUlcX6e+ZkGlM+mhU2DCUmUPXgSxVGfdt0kdtoImW0iNmKew0ercZ6+qAuHF
ZVgvYYxuAno2cWltiNMxe8wy4lmFpd8ZUts67Ms3xFPEoZfyNSP026WOcR3TqWWCgeUqTZYTbO9A
r5pTPqx3cWsWmwWf+dFObByKi3psDFsGbrN+pQZRVUmZhCIvzsk8wYqcvnAnTJtJiadp8PAqVvUB
XWXvDzIj5sdkGtNm6x1QnxtnpBw3DgffolFXR/0UdvDQya06xRXlA4qK25oSR7KrR4hO6K8cwms2
9e0VsnQmapqdI8lM0m+vcF7JDCK8OHKpW7TqJGL1VNfx32VwbtkWI9ZrHfR0NKAi4Yt18VF+otL6
0bT2C1dpBoEQsC3mXLY6ZvUlEH3NVmKGRlyjDLT/dISYBnNldBstUtcuImAajgTzBDpwsujvnPlv
ZTFEpeQFjNprbFKrZtnCQbX8WcK9WbExMKc5Al2r7iOVVr6EabQn80MtxeMyjrvcw18/Zd+z1enc
UekzXMejS7264dwYCVIaj42dvML5jZBzX8SI87yQ2QhkMcLbJa2LwVoFsGOK90+MVG3diJ0qMT7t
AuQn5R/gL4/4BZPBciSRy8l8gwSfaVeNsFlaLTevrF8I94B6VNhPQzvsnRgDBeJM1rEmYVm5jsxl
GNpjXGylV5eXMZJoPGkhdonmhJ1BRoGe8x24emKccpA+ipznYyaubcq3yQqaGVEdO7tEdqfG0JC9
8SGDyJ1WpPLs5Wov71BEsNVlah9vs9Q6sMwddplc8tPA7TdaiOlIGzJ5DoyM3qfhHBH8uxUtrKCE
DGxLkBTRf42TfvFsZvxJae4NCYVjlIz2rKmsgsKKX8oK27LEpkcu5Til6IcGAfNW1qHmrvo5Kwli
kjNsI5e/lcII3CjTuAyZGdSQKny9Nz9ko442GmCkXz+LEFooinknSis61hRvjtxa8a6R/ROj2/LN
0Jkjo7Ls3Lg74FV6Quy4NdyoQNwk33gCiIPO118vxSQfD7+Nk7N7ECI5zM6p5ty9ozmDFKAEIEdU
MoL6YLrLahToWkKXaLCo0601h2FcvOG2PPJTsCl3LRv1JVvoPj+7pCRSE4w4W817zWC/plvpmbiv
BvQsw3GF5j/OvrN13DAatXZltVCdZ3rjyxxMBcnhK5jaQzox+JzJzxjLBDd4T5+xaZkIBZ3VzKG6
NQtDllGqskuS7UzaS4s82XFJaZordTWQmK3J0hycpd4vvA973V04PsR87M3LWNN6o9u4LbWcr7yt
qMGIyPRZ8tJLF+IbG9OglUkgtBWogpd+MSCdTkmLwwvxTpfIbb8mrs/EbB/rlhlqOMgoU2J0fjLz
dsI7uUsClbxwH5zauFuamWdbB0q1kq652Hf4Jx8aVSfkHuomUlr6auQMQ1jDqekSE+f4upB1N7Xh
SI3GhWvk3Xa8SSVS56vOe76FZDxOzL13RAvbNJXYQLqaPW0vqzN23Nafmi4PMS3N8fwx4ntUlQYr
UEfurUGK0nE8b3vu9IxubOfoVhEirvU7AifubmtWp+o2ErnIulJ2z7frrNLK4bm+bSOx7fiTngF+
nMorCcmMfBhBs3pIT3jCtEuJam9vjgj6bPXd57eSVM6Qz7wo2ySUcRvDclaWUCRpWni9Z9bHML8y
xnlir7XjtfCcv7f/oLJs3ufj8AcMb+7HFXnUiTG9eivqkDWNg77MzR35uohgcqRMvN+Bm3NpuOQM
V+YfpLRwXOYZwYzzlemUCMyrywPbR0R0kBMCaJy389G7MB/fqHzKyS430dazepR4VnCDmTId3/Ws
7m7nDQSfRWxERIJzhUWmL6zFz5uep6Ag7LhbTCik/Bwui4xSBZpg8bkuXb0lOA7ZUyReQUKDtYEj
Dj+qPJhLTacKvXk7GrwtaU2Oh9up7aRbz1GKwnWNY3PTWcaJ6Tpwhx5MuZ2RsUfZTH3ZXeq4YNMS
ORE3/pE0vpPlApFvRViu8rIArGSm2gzstIdDgrh0j/aDH64w6m1lCT1oNHdH4eygolS/qb5TRpsf
eiDElm0hr11nHDzlfgL4BEt6cHxMFdpWODrxbaPYmVn/DOeXgwJ4fI1WcZPCN/HHkt0EdTkHRBN4
oA1Piz5gCWzsY2Zn7MwpQP2k9YwgYRcF3Vlt27F/smfc4gv6/61pL3wnOANuQYe7bhzf0GDtYxq4
tcMVI5eWua0esNvUtZ+8lGAujPhVpWV7jfjp7LELNKbIGyMXrPJc78uIhBHU2sgloBfdsSPueSnZ
T45ILba9calyJz7z+F5BYkNsS6QM7MXbVlNp7OuBDTK7hZ/IYxZJLw7yT8oGBxB6IpK0fGLl8g3i
EbYzwKj4o7Djo9UKeqTWDRuZn8x5tMbis++VsbPjkk2+hgnIY2OE2XBD87IEvOuGdPeporN1OrXx
3LEKY6+wuDYjlCPFITXRkLXOoYjG+kK8Vo0dRCP3Cux/wqfferLqacfUI5eYCms5hgtkNrnWx8SJ
iEfP3ltDnxDtuFxlzcJmntGuD4hQBobqX/uUpgRlxMJdMhNSSjjQgIistg0MYBUWhPHVYOn9dqPK
ON5wZy6sUG+FNKN3+Tbc5AFre5i9AZh6R56NaRh79hWF33ZiCiPB7oWIxRBZ7gd9xq9QdX3Aadtl
wniJSpbQaTHnSFDWwBsGNtEJKgMuESoCC6I5KRty03nVsp9i5IOzQFZMAwlKnk0Uuzs4ZmXuMAD1
nkqtLTZ1c6Cv0/lI0y+CZwRhQ6jj6V1gyRdlV22NxcDdkk+nybQfavJKlMNwdzGeTfQzvt7N+sXp
qQxvhh2qqrZE9NgjXrpJfCY3f2hRHm8MxbskmXgUNicTMXP7OJs++7zlLDVRcKHz9TVWbZGpWQ9Z
3RgQCm2mAJHJQVV2T6Ic3lr7J0+wrTOE1raV+srd+Da3aHbk8p7BeLXHVMyMsWISqub4G1rXmTDG
PKRT+C7cmseHRAKJbXfHhghsv6cKsruZ1aw512YFmwaeM6rwHNe+X0jjYxhRy0ZI4mVl2pwln1Wy
skrDaYB6D8Ftvy4JKu0IHWlAOmIT4H6ErtATz7G+DCaGEi1KoAKLy9S7xRanx0UXOoL10v2TTUOy
cw3aaPgQC2MTj/x3rT3JidUXC/g+MKtfCBslDV8NHYGBIdNc0B62alN6VWsJ0jm6X0zYFqyG7LZ7
pVoy9pyB0CRcxPVcz2bbjQQT1Bq3nKJXT8MkRpI56OuzMdz8RiaUvmIysKan4w9DLDtUJI8qHcZT
U7Vf7L8Fav4vsmbkdSqLgzuuE1cJo13Yrd+rFiEn0ZIPe76KxDIODL+xxXDZcqWceMLqe4anr9KU
74Zh3Kdu85EWTf6US6/3F96xXZezFNXf4gkLFlGgAMhdPHtkTKap124n0LyBt7D1iDr4KTQOCW0r
fKQ7JxLuxiP1YIexewxsLu7ILgCyYGWv4mwPe5Vw2Y6nmjzn0GZOGfSrl+zpz8otSd5MxxCgIhXr
oZ9TkOliQYvmNrFfRGa6a8x5oL9x4g3zTgawY2fwwmvKV4Sp+uXEBHlF+o5rZN7BeOHFXvtiGy+m
HdCf8FQpA2GfNd103OiAZ4fkWVrhilHSt1QWOaslQKopYUnWePivdGi0h1Ir79KcyXluWfSKjU0z
OoN09TjzRLP+Rq2p01R27Gg9QYgKjDaVNywFRXu3Tsc4WeCBrHh9ligsko7Au9v74YI4kVNZ71dW
4oVmxCdzxrdUEvW5nZYKadK3kQzmrhtSpgF2l23sjBhGi/xYBEnlJY4IA7FzdFIDaP7ZrE4mySn+
GE3smQAJFjT3gBlzxl4tjPVp2bLX5G2aRxXadfbX1dAjjoOdn+2VbBGLR3VKnfu+dd4aw6nDRjbg
BOJbZ9fx4GQZWdYA1nw5p0/cKfwb1Ps9qEJMN2YRzmXCNFPi0K3tjdENzcm81xkwbW7Gn6moiz3x
yblvVU9u464oEopfm4fUdpUKSt2j7btfFl09EE/mke+CoIxcNSNNHxwx2fQz3menqYvnJdLnKGBb
MrzqsiX+W3RHeCWAPUT9Y6WYSrLIeYq0Zr/KPAvFJEzwip4iXUfDphFzq1su8txF2L+C2xvwxrJd
Gq4XSxT8xrSZqHsdyo3za9n1tu0l/C5WMDvK8Wq1ojuusbXyBsK/ERmqpbl5LRDyCnH2GlaxNHEN
h0a1ZSzZHmsvOeY6rToyUcTGXs5YfZgKv7HnD5NcxZMHWxxrMyr2fpn1PdmNwVyW3rHUfgURP5Si
7KId2BWPk85VPRCyMOSwFHtvfBhMT+3LRZHckn0WLF2fAbG2yrkWZqIFUS43mTYdwI/nZ8OryPFA
JYcXhm0/Usd9n01Ax7ORWnGulnM8sg8svVlgVRQs84clbMSgcQE3zUnXsi2LVe4riM9UiWVCSG+5
TXI4NFDVzort7N5Yoh/w6xv0UixVzfk3hlvgE9+DNNdELU70Mur2FlW9cOJym1fdpXJWm6XYOJIu
oOJAAX7jncbK5TZAyPQZ/ILzErcpdH1Ut4IpFTwx5+YjSRgfE4/dpMUdgHtUAbLMUDE4O6N6KjKx
BIvUThKpGCYuaqgZWcPceqSuVECO07ixGdhjJ4dTv+eSajb/V07kf2YU/C+RCP8PeQe6Jf47V/P5
q2fv+F9NzfyFf3M1G+4/DMtwbKFLx7WkdP/d1GyIf3iSGsWzHeRaN07Bf5iabfcfwjVwGzuG4Qlh
ev9JMLDtf/D/cG3HBrYmQVzo/zNT8+0n+S+mZs52G/0dNARPmnwUOAr/jDBgrdaj2fGwU1i3XOSh
PrWaos801BwSCBifhJ3HJ43591LUUO2ui6kCbNAbhfewZZHTH9rhEC31Yx8BNmNXbpd5s0X3TtvP
XeZW3GVZVzIMZbKdk0rD8goFgT5oBiG+FLO6p8mjSJ45TB/wz+qvlEL3VgwgUs/faSoMClwz3uYD
Ut2bgxmTj60kQ7xb8zKYbypFRqjiZN/VbCNo3prFRktJNHfCBACuEyPbzLxzcu1Jn+WbMlbE1a1L
DZizaFjEdCbZpGSXGZ2k1sA35DWPK9+lvtLnCsF+a747Uuu29oKhQjJX71t305lY6Crvu0yrr7X4
Iur3N7b6rdWRgsmAxQIJ2mvji2zrgzUt0CET06YgzLfMJK+pZV7g8AV1pP4U+sesTLR53jr6Cvz6
Uo38/lX0FSf1SdbfSTmiQIwuk6GuFRw7NPCH/tbQ1m+Ok2wNAQUU42TuuNvGMndlOweuDh2BGDlz
hVFk0a2kLjHqhXlGU0rZj0MHAEyADQtBe7TzJOxyLGzNTejX4topOrnLbErsaPwmfE/lmEZluxUE
YvnN2O88Ubw2Zf+and1M/Emd6uH2S24TK5De8t2DaeiT5Ujo/bbU59NYsuFdVuTSia+Z8nsUyb5x
FIONkzNad1xuweTEiOxn501pGMZNsaPl2Y8mueYUea1jXm9QTQ2RWuBaEYNc5C48dZa/Ru4+SmPE
RFSqR8UfcgcCetyyRxYy4hKkBeEsfszfvPKlAauORJ311oOi0oopGSH5Bri1LOos7QB59UCJx6Bw
3qFrA3pGVMQN3MkaZJM5pOum5ZdyVqbn9hxki/csVWswlNO2heG4GA9vjV+rn0bEEeN4U2mzrLwU
dK1D1/8QNRs4Dj7g9isHaJfP42/7Aiv31Hfzcy0yrJkuLrqkCrSa7KHRFCRardm9LYa/+GlCK4fL
VkWVb8gKu2FnAGRUeDMS9xr1mGSsWNBuQmvCDkCpqET+nszc+q1ufXa2boe02LRCK8bIuUl2lmWL
TWpjmi4Ak22BtwDQMKg1dxAKN1zWQVUcxXCTnI/BaGMWHjHVfZZRMEbfaTftqkJlhzFx0osgUKQQ
unmYMBD5xTAu17Lx2oMo+zqkZFI4pAEB6Gy5xWzciS4X/MJR3HboQC5sWV6EVVjPRdxbT0N16R00
s14yXnsEmqIl5QedwCQ2tf7ohYoKNUHhqfJPprOdrE6Jlp9mkEJ2kj8PWC6SMfkZq8dE3PXsGsql
QMGQY7aRey5GgUFnRXuU6/MLmNvbX/IXBvZLTzA3y2q8gpLZQ0KZgMzaZqd7mx1Qo5w7Nn+A1WBx
zwEjQdT1m9h4n9AILMZRZ+EVL7vCEU/jOAcqIsbH/opEux2AGRv5T1lWB3Yl+LIAyxqYn63oNgbz
NcHhWNCTyehh7O5kPYUt4CgX6nwuR+52JKfFk96sBMd2ALbbAIArA/brXL7LCdOh+jSrvdELHvMm
iMbnfj3V6HoVDwxQ6CgWD2t57VhVNDuhkqPNNMzSXzSb6a/04/Zikh2MZpymTdsh7twVunZiC4TV
/t4zE0gIrW92HwmerTVarnxNG0bIQcPnQ5TS75ipryj10/qaCPehEgQIsPik16AQXthiFR1HQflW
NvNzhVIZo+x2znPKTzPQSFSviTe1sZWaGkOP3rNel0zByHEhnuG+xMOIczGKl9eC6PZmDlb5t4O4
q3l0gbDDmgzTXp+E2TxzubxXLdFc7Rvd2s2onvEfWP7eKryaeX6qLuhBQtLYd9MSv8ZT+pDP3gGz
+/Av7J3HcuxImqWfCGVQ7gC2IRCaDJJBuYFRQmvlwNP3h6yyselZTe97Q8u8lWTxRgTcf3HOd6xj
nH4D2SVjbDsnYpcLsc4neKEzoDlQeW3Mrqxp19yLeMCpSlubopPBdpEhOTtk3RHg8baCel0zcnfj
pw7HgsSWNZvhe95/5pgkoiXxVeYhwUnzSh8qPL3n0HurQ+Kr48HPiRHUjY8w+qsnZz1Pf22XfNfg
CiYld2P8EBvOrSk4DlW0GjzzoRkMyBwsx03WTFxngkU550lLCc6CcdVzmtj532yhiZnFDitzvTYa
wvLalkTkfuPqCfDZEoI1ZXm0CSfJx2onuokFlenhhcve//kzb17rdYC2P4FGNBj+Qv5BOZ7oi2Ec
EgCSJbNc5ajiMGzVJrVvtjaJtWy06GWYLcSmzX5irUsavbsnqpltTvpEoNBOAzg7Ug8r+REY74Fx
r5Axm8VX16FW4Q4G2Y2drGQf8dXGL0XnogkLVwKSf49in7NjZfYV2WQaSqiuW40E/SZPA0wLLxXn
xnzMJYzv7EUmbzxBW9kihO1m/CtoEA4Gi/1wxMNnlF+sgnei6IAmL2NYMnzjl6DLz2WstmNs0tEX
uwn14SDenZxJj85LGwOlQKPubgsmlmFT3LOJ40OP+UHhK4J3vgJ0vp+c/Ngo61ihvw5DLlJoDBbg
7a7yc9nd65O9cSYFy+LUaj8epyu2KIajvwVHXgmu0W0tH2Q5pcT0lnfFqjGxwmOJ9nimmRS6DN/C
XG3tsMH8WTNHLXZIGHeTqvBJSr8sU0o2QaBddcjN4WIEvG16k34tLPB6eBcdprHFXVOqFlSi94ii
/1xL7iBynggDQkU/nJOSbiL3/kJ7AgL1lLBtKcWSvmw+XrQxR/pgy6c28D6jabzRp3yNPR/wyKh9
uIvrCIrOJU/pVPAWIL95ylw+qDkKD47OPF0TQvZBHUMhGSQhZsa24xgY+isRF8O2RFyRss9eOxre
9RLLrlPT0RU/hJ/8IL0MCdgW8LTsK4PfjeIT4AIIx9mFKyognhSYJuOmhKnD8BiimzDaXcTOzQ7D
c+Y08Tar3DcNEzRzI7lv3HlDvDCGaY0PRfzUu8yxmW78ZEPLQAZuPq01OmTv2Uzqe6rHfUgOkqMj
P8i8J+Tc6wFsMcoCP42TU8/pOA93tX7qLPMPW/5PhxDVAR3SN9OxGbWfJuSUhKpT1S3nR81x0J/K
Srmr2H2zR1Yk1DUIU8hvXniEeOsZfpRo5L9FYm28IvOdyWQZW7/K9KcfLNyhSwSlYjqBtQpRvz3w
A3q17UXIYOhEgASf2HYNo4a/Hga8HHbWlxYzz48eQM3sgqI69XYGxUb5zD3uPZtCDWETojhrhT9o
MHR9maO+B95f6ZXnKmPEmMbbTr9bxkj5BHaTkL8SLmdYNCdtfonZ+o780Sw5siqwXEj+UNWiRq5W
HmMhcOeX0SLzlb+AS2LdQs1KIKGUT6Zn7UtNveCqwOJO0EFBBpu7gmhJonxyiSy57l9gg68H7yfO
yl2CnrYFzgDq5BjqHzXxafCF+NjcTBePao3syoAS2k37jLcxZ/HEhpWbOLtJzg0gEqtYfJaF/QTA
Z7Y5XY1Abqi9VwXzm3RG0+Kwl9s77m2GnTm5+DnMYh0NGKsnezuM2rqJy1tsJ0e+0c9K+SB5/Fmw
MEx0pnWFn7DSQfvb1dvIDCQIv3lMj1qhrVvUBv3IPo0yPrK6B6+nfgjQVRqVQHiE0lmHIpCY6W86
WpvEVY+5JVZgXokYzBFj6lQxgqgbK9GIW9DQaPWtkz6QQjD4scRDWkKJXCXCto8y096Gyn53HayI
XPBXnLRPiUTtFGAv0QzFRzF7djEvBS2lyDdyzlU+34f4vyoWKaM0fRv8i+dpK5A+bLRerJ5SlNq6
jH4k+4FlJUGR46llg6yvl9eOo3M9WQ9wctfhCLJS+ynS587pUL1H67mGq5tGB9092Hx4U24vU9gA
58LPrkNJFdjcScaK5adZP0J96AZrq7t4MSpQDPYEh/ec9BiKihOCmTtZXyEVHzTgA0JU63guH0eQ
PIA912lH6ZIe1IhsUO8vfNq3ZcGTAn+oJWSlTEzGvVj/5pPZoQZnCdKr4JldsD97I4AMh5jEBeES
Ykko7h3kU/Gg+2RhXfKL291zWS5zXZjc8V6X4Unpr51cit/9OHefKWyFNugP8aQeQ2EgIPkLF8sd
3HCqjZJLreOwGIq/7HPm2Yz5C84LPSncA0XdRZCWqjJH9+jeEVF3CdmUaLSc5rDPjI5lOY9TIk4t
LgZD4n2iSMkJQRutU2a+xDLesyQ1aJay4IuJLjvTAaiHeNZ1PqrILMzyb0l5i8vsLioQYBaPhvvZ
wkxya/bp1ndTIKT2PgvjNAXujrxpHCyBP/updXN1cU1yHNvJQUdyVzTXfnipqMGEOKd1usJ7ug3E
2wBVfMaL0TOrnTte1SBf9zZuePDkuQT1yuiquw2UzTpu4pCjotWeBBvtcaQPrkzfwIowaLy6rYeK
9HVmwzfCP1t2BWzMNabjwQDgZ6I3C/1ZdxhAe/7i0iRYhW4p9Jto2DFWhjBzyXXva8D4u6ilp2Le
puSqUl6Z06VKQwBJN4FY1rYuffHFfJP7/McS0settsbuAf90R0rCYcKwR8jlVhDt25gjmgesROVj
PPa4P7ei7BHUQdExybGeux0PxlrOnw4lvJkZ61blO0mB5RTI9GJFJbngquh62vYsccm4HDvT2S0e
RaztU6wbsgoxQ7LNcja1ad0ZuLvFMiqOvPcehYoKyFViqpJRdkxMq6UCtT81fsp72Jf9Ye5738pe
TPuvyebLlNsrK8WEFlmb2C4ptuLz0KOoHfuy23ZlcmCcjrE3KvyGABVr0L5EEj9kGlbngFNy1JDn
CBsBl6ahKM/dpwnZjRlpO1UPr47gLKh5BbMF85TM9XqsxofGCUeUr8swutPuJ4zwul5/585zTCr9
vnO9bWnkD2kYnBDOUB/qz0E2baQQOxJBt6rPj5BwYKyvKEz91ukfEq+7NhScXuISBpXutIado8Kw
1Jb3Sp47Fkyz2/kVh5/ttrswpr/DCEp2wr7GVsDY4GHi9mlGe9el1N9T8WDZeJe/2w5qEccV3VXb
ARdhNUgyJn6db1egEU6xh08Uh0V1wNCAoUy9I1TAZ4DigB7BE6clTX2evzFPb2cUxHaQc3d+Kj4b
Oq9bVZw62nqUmpuqUAgCrTtdy185E1bNdID9+1vCLyMRbQO8jaiHwTeqfDMPuFBauKIhq6WOJXQF
0sBM+pWJODSL7gJCW4cyWQ2zAMD2puPgTjqUFi1LfjIdQ0dsQ2u6zbl7iCwibgOWoeKWuf3O8czV
OL579u+U/Ux6sgumdN8KgWdu2d8mvgBAXyAFBXWWmOXaGeurwzSI9S6CQPcSa2B1PLk1GXIRiQCD
CSSfc99nOOa2JavNePwc6V4b45GdVk1OhtinFeKCDg/+OHrZuiqR6yNUxCn5xyycEXlXy02hS3Ir
jB7Kj6GfLmAQkr+hwzKlH26yfoZ+qk/1thwpOxuTV0WTATlTNK6ROQNb8Yy9DDWsm1Z6jtz617J/
EYYjVU/PDq226tid49OKQ5x9PX2/xJXrpc4VyQJQQzZxLIjjUnsRCX40UDApj7fidmh0i45/14+H
MoMBUDPNqnGqj6CB7qgwtrqqKIqnndbrR9RDmE+HvyjMqLftA7tw9rz4g6jBGIaO+TWu7afaSnnx
npADk3/3k6QCw9ZeeBITFyIlrELu8C5BymkIGz3vIWvjR8lzoGwu+UphYrPJhZRkVEIPkbRRQuq3
ANlIFlLSZp77AYp+4wVHfTDXtlNCqpp/Fg8JKW8bffRuDaCdFt+wuZH9WatfK679AJh20Z7z4M3U
Ip8W+5+bEvHIK3aAXWzTcOoZ0REWNzAVhPgyifJcZaDMxt9YJVSMDlUiHvy4nf3e/lPDBYs1q8Zx
oRuighr6O0h6DGRp0Zz5LaB7HijzDTPfsPVHBqZWZftoZpO9MreLmZ9Pw7WrSJIrI/WJRPqZoEbI
0QCsUNo5z03avFhJ+9mk42/dQGLBYbIoAJlgkwCxFvmHOW9Hbcd4kNzVEH165esGAVDxfqEdBC2j
DJS86ZwfRzEBsBlWJoUHY1iUT80rDOqLPVUnvv2kJ+nLSMuom3tTeXvpnaekOzsTI+ruopAdT4ZJ
QRtv6qZcE5X5YAdPucAsTQ0cda/plhUU5XTtIInPs0szYohe2+1P3bR3Q3MjEIa3MKKRplxGeJUq
+ykfLybNFsDJkxnXSL1BYcM3QpIXYAL2qmhvksRK8ln63OrolXJB8Gh+MpGU21mOfF98eZN3Ikts
w/7uNqjsp2Lio7FHIid1Zcc4JWHhffdjuDOYnnmRswiLV1RfSLCwI2+Hwdl5ecvO2dv05sR63aXI
Q/g/9bxpFLDSopdFfJ882OkL9IZVNkQbs36BBrcnNv2mUFbq6jsXH61Z3lXZOy/HqZO7qXgR9nOK
joiENAYPn2hktxM8jT5hCRrVq1bXt2Y0XEL8J0TWHOiSg7F/GlPOidIGa4IGM0X4k5men8zenRs4
nJwfiXzIZ33lNt8JQ49kxu/edyjn6l8BYdPOjqDpkeuIlWw9n83eWRBcZ/AWmd5j28D10sZni5QR
MmR0tnYdxUmKcymUCFDorOJqMyUfYfoy03NE4sNjXTm4xkOgoftPfgsWChDM/UwUrJfZiLjRk1fp
P/EYH2TXN4feaxRafkKoUumupzxFfkN+p4F7vE9fokwdJ4SI1OjXFqEXngIyK52Ax54wiWMLVxV1
3Kz5WaahG7N4qQy4iH6RIrqb2P4PhnVJiIuqQxc3N1sIGnGevty+bxC/opW8lEOLmRyd57nXkB+x
e341ko5MdqhwKi7e8C68dOQBcb4UVwI/1BRHDDKmz5HUybkpjlya00O7SD5d+GELdWA7k9WcEbtx
yDMHiOukdpZJ1ZxHnbHt+D9w63/KyZqxENSX0rhqJSdyH5GAgrt/cauUq6KJgXf2y3fjeim3heSu
USFaSM/Zhe5EegcwBT0kIqdaawUCUwe7JeUt09a2mfEgdqOvelQozPQcsA1Exdr4OlZakTGuaObX
KieMOtKi0z9fmKYGSBf1cxJ4D7GlUy2YZ4G9Zh9asPUk3H6KUYiVvhHMFzPokThGIPy+R2581jQI
Vppq10dI/SzdvPdkdVsMMmzFHRBnoDG+JDgcpBrtij5kbU3hXzLw5Kcn4gHfmhhZXDchJKX2YYJr
MhLFFIyXPsJkXSXqWSn31Y16kKsDJeBEOkhYVTABGDp17b53ha/jB4GMVBxE3VORcrFaEVa3Y9Nz
zTXJKZIcQZVat8F45oUnKqjGBPBWsHHzSMqIynptLSCYHl8Fw2eTTwtL8V3KOTQM6YboGJVF+kZo
guYnKylWJx4IRjyXxomTg+b2YgXdG2yf3FhpGu4nFZ2ELEIgh8ODUWs/gZbg+um5v7QoIOspIAxO
7whDsPXs1DvjPdKjeR+QULcy0gvpJgaxXjzFShYEtGcC4cols93mlo7ooaFgcHQPLN5SjyI4nA/j
gOqhVB4jLon5gjRsuddy6zEJFwFZDml5YmA4O/wCMd4dPzwrEaitSHu1A1SWJ3hf57D369T5hq+A
2I4N0x3ySkyYyOKL86QWluF0VigbsH7el3Pwrtqm9WuoUeRQ0Ls39umfL3rJ467VNH161j3qMdpi
OefPdvqMLSh70p1DXS4S21A8QLVKdmQLutK4WCM+2sgd/jrUhUTd9ofcyCx0e464uDWutLEf953G
+1N7TIwk6TjLh6A5zq1n+l3MqmJisTHU6XEckOC0brE1oIQcIURgqHDyDqyBNR3Trt8M7shpb5Ix
ggYFujOvxdq2eQlTPu3KqZ5F5NQHbyCQ2wqROVomT69j7zSFZ5xf7aXveoIc4NZXFskXIH/OnhYk
Kz7QPNYZXW2PgdalAMechFOedDN0WTOzg3hiwVLDxMcQmJzKvD9kjspgnv65JUgaqF8xnExsCKEq
P8nHZBtCcjaqL2CH1ngv8s49BpkWH7og+fY8PpB9ywtRDoqfy8f+5Fb2G5l3xdlbhlAZBV83Av+i
PZsZYoL5oVZKqTZL7JTXudTKQ8TwPHCVQ9C9/oIV3ts0+NQ3ymE1Xdh8rjFL7Esn4p2DiuBVbPWc
MUOvuTyloBCx9R+rBKVQhgibiTMyGcDcFy3yiAWe59MVjnF0l+TzLlnWXXEYf0nlWT4Q2Z/B/OSt
8F5SVy1LaYjLEODOdviThZr3JIiyQNcl+rzBtpa9DZZ5cQQ3QFq9uINm79CgvMeDgYurBz1t2vxC
aTJ0vJz8ovByr3HDOWsT17QnEn1imoFDJb1EtJ45QwwvcV7iHLG61p0G0moXlivovzZ76Uu+L9Ax
CrZuFMOQak4qKee9HRibtIh+yjZ/otL3EKtTg+Gav4Ze9AkQUKMbgh/uagzmaj6FtY2507ai+6xg
ceZF5tXLZwRdCnGAKqPnwepBofcCvKAIrp1ncu4nfba3FqAWakcOuxAFW+sUBPSgzcZR+4nXqf9o
iR6oRMWWmtSrfWdqbxYGGybSlJTSTM8qIYrNSX2zHyjd24inbpZPqSuuWVQh1Smw9mI3OySLANoJ
Wb6TxRysKlhAW9GDG9Z0T7L3mf4CY/ZtPvmHDPybPnGyoFf7s1mRU4mO19AiLaBqF09a2dHOMI74
54sVOToveM0M176OhrJP3TLr7OPiWwvbPzilkfU0taym4ig4Ng3BSeaB3iHaW5GidQ+A05AjMxUd
+s9hARKDAdu0pfUwasyqAgx6/PTugu6s7xN367o2UbZ5cU1cnDZx4pRn6ICkmzn4rkba2H5aY5QK
MQ2GGkELDcQG29li1cWggm8h4++DKD0+WUh0S1UT5yzL33YGjmnXRf3o9hrzx1ojiBqWqxmBaNUl
NrMo7V4Iba2ZGaXHhmDJuUYVp7FrTUE44sYqx43ETDBW/Wae0LgWtuC+jfNw5yYhhUqPhLqIIRfI
hOjU+bkUwz1pUh73SY3iSdNPQ3MiK6fwOdtCWGLTlolXjpu+3idN+R7oYsTREn6xWaLmgLlj5vk2
nGzHRyfymVcE0QdufYWGjo22hxTNOqki8wvRcUEjbVrM0LN0gRuyo7IQ6WwUilxcV7LbYTBs1nnl
rhEl8kJXgKqbdiTPIhPoE8P4TeuqTZ5qDcGN7qti1ATq1y33PTdZHvTBvYFKxWQMsUk75wlZ3mNo
54zmqvEQ5gRzOlZB/wBBJRyl9L0SO0Oemw12y4RuUUFCalil7x0TFVoX37lpdyBNviY9qhVbiQmJ
Z9cybshCtw1B4kQDQN3VbOdJ04pfDdbhY4nFluVSyktSkjUaTo7n56gin8w4MB4FDcy67lgPjGYv
93VJXGQhiBSrQZbYDnlAOJEy7pm7yG2fYVx1+6IhQ42GAo6FZ+Z7xWmLXCcXR2eW2rbFwIhu2/Ee
ErxVCACjFSMH49agiqIPTO9rU4fQ3s7ijYC7pAzUu+m1Yp9bKHWGqvwOhiB8n5P8Qyt/oG1Gl2mu
pxueh26d9ryDaSxeuqFxbhYBQ1DDI4Q1y79WkwcYfeq7rWbHTzGx2QH3OqVR3Fb7wRDgDhTruaqN
3niaCHyeKhdMmCxu8cKfIxQADF9bHWW60FoWc4mhk7pSqQqOnPCEH1pGfaVCxtHDPQv+JIbNFycX
kSOQRd+PqXqCqI2skQ804dPHf744yz/FMtcObnQnROkc9aZgRmwMjAWBDfkG7qXcLCOwFQU7l5YV
wOT2d/YSLJHiGeNSQR2amHvF3BmHHSdBw2ZrG9cGMYJROGD726TUH05xmd2wvhjLl7ydhjVK2Xgf
JNy2PUi6O4m17DZGgR/Z3nQbbeQ1Qn5aWhLdAttmsQ2ObhtXVrnNyW/flAbkAIOIuCOKBEj5k1C7
UTTzqSjr62Bozh2pE/iE/CAzTaxtjAWmhtYxJsf5AaPfru6KHwLfm0uaJscqpNV0zHTTSS2BrZNA
DpiyfdMPw5J3NeysOn2fGa8Fk5lfoUMj19Kj4jpX6i+vogpYN0SlICaXfl4CGNIQw5vDmuAQRm6/
zU0f1zaTPicEYEnC1K2o7ffRKhfXkcBExDXyQgREtJYIeg8SmbOu5+VjoyXJCbrOr+XK4tFdFKgs
ZdfZSNZ7Y+vNYk52bi73km/1pDoWDuwJ6ujsUMYSupnphqAS6g2Krd7P4sbaS6awfomSc2tJaRxr
K/uDHBmdkn4f63Zx35o1KRDDfIkVGAXp2bg/p+AhH0dQzy23T6VXrNrKIbpzly9ysD5mZU4k8Nr0
N1pwP1e1dm8sX1JVLnYB+zmhNSA1oFTXlpi6qwkGjrqwerUtb7z+8+euM9G8DmL2iwm9a9WmMNqF
w8xLT20DpiNEo2EQ+QXV2on3Qj1IOagH4YbjCVvuy9xCwbZ0LpG08rqLDZGagBsTTVSexwiX23Xo
aROOSodpSFV6Z6JIW1YAfb41kXVbxPxYBFxQaPvNLKw7T04WM+LA9GWhs7fvJvOlsQKP+Vi+L7Ce
X61JwxJm4ZkF1HcvFCChoUGdbA3lx8QIuu4besNkMQl63dmoC/oBpp4s2fJyr6dztpV6298ZhHZu
hyx8ZcPQEvowae8wgBkUYMiyKWXHsUXF1rRs7tEH1EGIqc/R8qNqk/DWNwIR0SRY783ZRU8Lb4Xy
gKHaJJKNZqHKcVvzgB+bcLG+wnCrW2+d6tv70mXOFeaIk1VYjOdCsNOorDCPNgggHVB89XxXW/2+
t1Gkx20y3rcVhkl0b+R4Yk1MYXRsojmfPyPSzji4g9c51NHjpGgOeX6/iCajTBvL+zSQ44szc41w
A+0TC+8Ih7FznTyiGdHuu6sw0RjwJdjubJR6t9BS4snMsJ4YWL8wh57wB7q3IrH3qblB9aZfRNtR
lSEQW0uS5NZhn1FMlFg+XF2FNN1o29GiDSk2UElgg9nV12kY6wO4HDRNgA42nGPl0Rqb6q1ZmjKP
dbdCSAmUYbo6KVMMfuS4Uy4mvDzGxNC2pBjrDagqq/kAnWJdNDZ029RpGHB7Sf5MbGbzQEl+C8Gb
AMKbdb8KagKuiibbKTRkGGUYW09BcB+TZxFmzExUXcRbaYGIGgv1lBKPHLqY1ARQkxUcWRsovrlL
Cmbwk8CmYFcZox4zaFiIDj9OnTlvoTde2kDeu1KJVTSw4whVnO47Ba6E3LvYz2rAyuFWmvN0cQd7
kypypaLO/QUk8piLLsGnCicEm/Ym50pflUpcR29+JUbHW8kQA8I4BO7G0nKc+Yq9TYeCAqx+ySk9
QpFWY/zMNxKWpd9XwG/vbcN5NYPyswj097ifXniB4nUSBjrjeOs8uQhDwpLV2JJwWsCJfZZ5t4m8
0f6Y4KJx5XBpqoJpeZj33oPUne1s4Zrpy0pb2W3F39+oDqY7n6lHIn9wY1bbw/BOws9MVuGCTMjE
LXKwJWv5iC3ekJeE31FLZsCoZNbuMi1k8WqQiZBSSNX/Ns9I+iKGFzmngd4HAz0Z7UdV2PO6a3R0
baaenwSpvLtiUX7hsqJX6O3Rb60yx6XmdbuKetZmhRaEGvsVEeG56YFBpsAcVVqNO1OXB3xud607
jPyxmx7S4NXzOvEQhZ9IaV9aZwowCLrnSS+HJ48ogSni5mxCHXUL7gk1nsgAaY9JikanV9CzlPlE
1k++t0eEB07nXJAgEVg0l92hcnMUulhWtspapx5DRIt6fAlTbxpG5aHHlDAlFyLnrCC926E9XetO
avkTBEYi2JBLkFrE2TkM1jmtaB4Htxip0Bpy0gJmvgI7glUmM05IlDpFcHCRmF0QDT9GdWswzaRZ
74uMoLMIg1Ho2osUxGo4WFgZuNGtaYLyopALsD/KxdbEHr7Vo15H84KGs3IsMBYZH+fJiAmTDZP7
3r3rat4Am9EwCA4RUJBX3qr05uIQs68UGKnPwp7uqtl1t2p2YFfgSeMXPsfG51RaxV1aaZ+9TtJt
R4rFShudZmvNk+uTC/+lMiAOeTcdMhBRVcYAuCvOzugN9Hd40CY9rHYlCVqwPoajNTwMKp9YcNty
Y9SHUlWfs0QF6qqPcpHNpLXxayamQHfEDDNJ0EB24Pr4D+/1NKuItGOL4Fr463D4l2dnCTnJki7Z
aplqjp5qzvrgwdzSfztdq7YBeQFxx8BSTd5dBusdHSgXI/I4UpZiVkwRsw/JIGfV2ZAi88h9TlzO
wUAitxoYiaRdV7D+VdbWjQ1eNCjeT4yeVgkcTFC6doZGAF5aqqftifkZFquKae6oGTOfPcpvJiNg
ItiszXBuyWJKoF9Sj9Kz37XtXLPtIVWIMDJ/po3ea8qSfi3b50ZNf3XfKyhetjpryxfP1Pyqwoda
hzjlUsp7v0ogKkU2xlfXkNhWYyKupHUbrPJMudzs7Il+BusS1ye+m7vZMOdLm74B3t3GdpD4Sk8f
2RkopDLTdN+QLIYmFg5A2XodETyOBZN6PySFeYEzfsI8teRq9Bj4khZygz39gcBzHmZRuw9aORI9
PCr0Opq669sYPL8Tk12KhXlrZLq7Y5BxAAoK/7fCCc9w82jdQn3WzwsjorT7dxNoB4pQY5VUvxzk
hV+7ED5yoT4Tl9U6uTI/Qj5HHrxvdpvz/eweku4tGgH5mqkLU7ilIGkIdsom0i/kEGP11sl1tnrI
bSntsdKRVTiFx0ScK7yu2juO8xXSX3WY2KGnkvpkDr7drCwPgAdX0sD0M+cGTnOzbhnr029XQfRi
2a+6QDRh/ieW1uywG9iM8GKJfLyv73KJAmJOFT1rgyAKHyAF2QLZGLXkkFgGQOlkUeE3gN3zWfiq
RG9IiAA82To/jXZboyMy0q1dJAHzTRocIyMBK26zGDxOaSMVSO44u8ZNnLPuDrSz59bG0cjlkwmM
e9cBdWeH5/reGOHNsCqCbvP2ifVnsJ3sRFuJkPbPiokwBnFXSR0SVLHk66LBktSRcC71NZSb5Np9
9zYc6Mi8ZMhdGNquXcdROw0K+6GW5YvLSGmHyxPqYG2xj0KXYXbLJU3hXswoKcsg5tnKhCLEPX8e
OvvRTOLu3h4H3ILhhbP/w2znrxg+/CGgrlNZcm4Xd4JB1pGfLjtucrVg+1AsysBPQpcoyOKHY1bb
1iFui2yQiwPRO5cMFY4DBQuyZ5ZupgWvxtngGWiQb8O64spetDjJCbF2vp+YL7UNuGiegWEzxXKl
u8VPg7xvJrbTypGy2GA6FjMXSbv9rq/kAA0vfMzGhssL/zo7zDbeelSKeM1wck4lG/wYUOt8BsCo
/pzhvegNOuMk7y7QTsMyYLzYTFR6kY6t00x96KSL3kYDy0L9uTSZE28Zun6HFcLkCXC67kOUZzGV
dPQMnoretuJxXb6NI1Jvy/bsDSSJZlbwG5sgLInS5HYnNLQhHXsEbKnPltp0QfszhhGKDdPIV46t
6WvkvRoG00Oc9Du3i1EqGXOzMWJg8UWHC3B02DVG7J3Wkz1PFH31paGmOoEOQONjbwO8DGs7udUx
6DvPCUFG0jtvWsmbryYHlL6WOP7YDjej5hcMnQlO7Fx9NB2OB5QoEIk99eiyM9uMFewUOHXlJpnD
3wGnQ8ZA5GjrxhYwJmIEr2oubfME45xpkEntkvfiXpcy24462iBJP7iOJPoLt3uG5VejiKDP0gdw
kHXBnGnk2nB/BsvBOQkdkNPuu0oJEUtqhBdsOui9Y88463M4QiaIF1HpK0AwEoE4BNwi0ekAln6W
YXGUbCs3Kn39WI5oauJ5usUlzm1qE4aaFoDF3ET0lKKLb3HM1xzFWKEZ9uX1tLWM+TUYJO8xUwL6
t3ctIp+sC39bGTZnbYFCC0AjS0rLgcT0rw4k+rLl0ffTo1kCXewljtmoY9zrZmwXBQ14yO7JGYfy
2I/gYmCxUBJG+odu5tCqoGKtg+Ch7mpBIRb2DCJ4u70hgPmf9DmQS5I9orTdu6L+1M0WW1GleWuz
n3nyp/Jma5wVjA14gYYWLz5iPVt8o0N4ib2seS+t+GLnBGY4gXbwrCcvKVugsYFzY3D3NXJQncGl
zmrMHhwttPfA2o5mGoCWJDPxKarHa48LYOP0kdypVjl7pmIhLp3iC17arVfx9NAJaqDi2W3SCcYF
WwcoVug0EvHoxE15LghuZJxSfuG7JnLtCqV93ouQd79dNuhuNyJ9pBVcz7ZgMcxzyVvC2M7LMUNY
UtOZHEljbzbZSxpULiAsTexszyGypplRXhq8JP9rrPz/CZI2LZJcSdzGPvqfoOr/Fhx9+yzmz+K/
Wyv/+ZZ/Wytt/V8UCpbrOuw3+Afj/8RDm96/LKYMhueahiGl5/G//CcdWtP/5bEn4s+EafOdthBY
HqERLfnQmmH8y5FMMTxhm6Yl+SH/E3ul7Szuyf8rIFpKAVxIeCbYFdyanvH/RMYWSobkhbY1NsgG
wLFWZzKjXhN1uycvqLFfpRN3gCmpxlgZszGHgzmUzgsBJX238VonnLZeJmz1M4cqa/ywUQWi5P8i
7Tx65Ea+Lf9VBrMeAvRmMRumL6fyVdKGqG5J9N7z08+PesC8TCZBQv/Xi26gBehmMCJuXHPuOWJX
Cx/QIFnMQtL3wQGCOPRfENaMsx9kyXRILPgU9ce+aAaa0U2uVs4+sXJH++0MDcl+rokjihiwo6He
oi9o/DMYlpDeiYmRm8w/oXJBLR+agf4h7bsCh6voJoN8KKbH3UPewOFJXKxSHykQJlI/EsFC7FBv
JTjAauKbD03XsldYdj39JgwTBscTT/UfIiqC8SlKKtEF6aUETCIN/U0JMQCEPI4ZxQe1LOHnQ2Sq
Acrhig5gKSeFlS5yyw9NqhC00BtH2eYFLH/wKXSCuZfgNYCkxO+IInNgJU7vtQfICIv3IKYnbGp9
+xKkMQ1cpvKjQyH5tKXFgkwx4fXcqJI5PrhunorcfrcD/inA6QkvS5TdxFqQfNW5qv4UzMh9Mjw6
84gQpHTumReq9syiwMkh02jbxJpCz7lHiPdgxAMURzQMaZ6Z6G+5iXlLuRItKNEDk562bn9bJmiY
QZxZvCKCIO15UKlnIxzkf6FIUj6rohnkL6lVVv/keQJh3qCboP26lHlYBgC795Z59Ac/FwYQNkZ9
x9BWdqRbRVupLawGPmQEs34AKkPxs6N4IO2hEyMnqAuhpiIjAAiFx7/JUKszVaBQia7+Q6AmPiiJ
huZ41ydU8v3C8b/lop/9bg0rAbzvySKDKG0HTXRvtLCqUzWj3Gy5Yf+oMNVyA0ofspaEofhPM9OD
rz63BHIIw/ukie8x8JYbsCpkWQf7J8t8NDoPKa1GEBtUvLgijDT5ySnRK2YS8pZ2SBTFzGbkUDM8
OiQdG1j6hl2AABmySl5zzIhQGtujwfqce31wSuKsPzEuIH4asZgxzlYDMxdb97sGkRfsFMzVCG1m
HupmoNQqGO1Nxks9UmYZQMYFCBCQBHJy4m6UdUE9tA2cojoaF3INUEQoTLhPSjRyCH7UmEfHg7tU
v8lolmV2mRfFXQwH7JulFJAG0igGgts1P0xJQDuiCH3ZO1iy6/5TBx1xAOSXoKxp2pRHVTDRKnec
FE0jVcr2ZdO5PpwMCiWXRKjh+QCsq3gnA4z9h2wMaoE+ERVW22+99CfYCOaBfS9G30ZpGvfFVwyi
Y/Q6uDZ20VVJRKfOFcobw2R2FdK6kCGJvhTg8lPalJpFB8jVeu9VyGFfRSkh4pQLt8tvDCd2B0RK
yw65w84HIDLkUWhtfHqnz2qamcrdoNBLHwnMZCKSxs+NfR8wigodnN4xwTcgsbmRWgsSQC8PoPWL
EiqY9E5bkaHC3kxS6I6cCDrzotf6Z4RA5WFTuK1WvvpyTwwQgUrNHkyDUp5tOYikPdIPE/ytG6Aj
w4GC6NKkL4/wxU9qsEL2ZSSDlW6beBiaMSTvwF4KfjQSRSFRAAtq4hPz0lqHVMVURICfmh6Jowpn
TNetr3O0Qf2yquCZzMMU0kxflWELpu1lvrZyIZ2g1WF2Na8KsMWSyEREdcxjVq88hHzQRj3EfeOK
YO2gSDN2ba5qLh4Aya19PVCb3vtizaQRCACPRCSLgGJIUWEM73KDBERv41vh7hH8jjjrUClFJNNx
h4LIMvofToK7TnYwcoV6eHTahBbIe4eaHqKMGW7DjqOqGVvqekFJPyV1CxrzsZeHVHqTabHo+wYq
sH8IFhWGXhNNbyH5dqSEqTBf9cH5RZEO52BjGvLJDZu0/p7QbMm+xD4VzBfDGGINZbfOSbZO2xBS
k9UP3h6mzaDfVlkL/1ROUfQI9zfpkh63WlUADZAK4RDVftYdFUNVmTTwYIu1jRjm9Uo0c2Pnun4d
PtdtLmX3RaVa5jvkwghwmIoO1o9+biSetKT38hvuEOPi+pCrwqb3BsY8ZMmQf5s1bMhMwVekfn7p
agp+YKSs5F1O47e+9fNy16d6Vt8kTiLnr0B/s3QPWBe8LHG10L81fVa3e2rXWrltLFJwOxiU0P9m
BYVr4RNpsDBz1ZYixH5BLhYo94nIjcCDRDN+Gw2ALcFOxUwL5MrAiOvGUpQBRLsOleKpiBsjupVA
ChrgnVRr4JFSidORSk5KLeZqVHJhfi+p80u3YiV6LvxaFOHf0qbqpFuZlBbqvzgz9PhYxUEhPTF3
bzBiQNdq+OjQ0hKYHmtgXnk0dejeM0bQnBY2GSRtEu5IDXt/C4OMGnucPLPr/BpEXRmaaBtZuJrm
s8MBQ66SVaqZPCSgSXWKstJgbkilGFuW8EziSW4liP3RWkSVzCzhtkG4L2VwMs8pUjRBJlU3olgD
ZsJjicpT0oSg6lOdSjFDiKqbvNbU3pExsahEP6RZBUZfbJsOECdyRe5bHTtx+lrn8Sg3DZfDQyyK
ToCSyjBuZRM3vMxBBk9PAJwxI5VVGcjp7dYwzBJ6q6aPd9aQRugTMmTb/UuEkNYHp6jwP04g5vEG
0nLIUmsatKRKQgj9I8Tq4Ii8UCvIa80GoAk6CwjCIMTRAGrEdbTVL8FIFUaY8qL9imt5G/F+KLC2
JAoIH0cATLCleGP0NxTJOgcspm5aR/4W6O3AURSUPpoYnWIF1KP2o9BHtoEKTleBYnGnukeLU8x3
k1xmPBLSZkTG6hxI25AazCCHVhuNB9vVvK+MSyL+8OE8QJ2riOn4kkRaaOxpcd1BaY+ya8S5Sevw
xie9eopjjzxKlxw5PKISqEjcy4gpNtlsmeSi9waM0k9Cq98UJgLl1K8rRkpzqyK0CwHhGSgalEhT
S8xX+3BdtOAYrACXj4SEi/56WfVWyoxd6vyy5A5Yz1mo//hfQfL/go7qkVNSlf/3f8tjbHwRO49x
O+0Hgy8my8Q7l8wkPQCSQPNBG8PIe1S2xF1RcQj1x0o7kAHDmBF3tvPd2uVb5jruop23c2kOFwex
wF+aO+20/HuuQvnx56gMhKhEurIpq5c/p9DS1DBgUaO+Hx5V+bOsvhUW4ER4Af7ekE6GQt4gkoAo
k5yBOTZ4M60ErG4tvUJ1Ap7COMIQu/Pif5YtjT95+oVZFckJ9TkwbhNLlmSmgiF1vBdFs6cWifJ8
bi+b0KYmDBFvTz/F1CyJBY1//u/Xs5+4bLn0fxSYt60cMj07Z0yxrBQwQG+wA+6WrfzJoy5WghlT
tVQdCmuVfYIw59xMRyRguhI8EQaw1INzYMz6XnwUX3AZwkE/unvpcdni3LrODZJgnhuk98LE2UDt
qGkQ4NLvB+hK6Q+uHAXpaocMSZON8R+Z/NaY5o9lwM6VQkeyweydvIOV65d4orqxh/1ta26MU72y
X1enHIOKBOmQSU4t805frivqKFnT+kMSGXQ3vEFHuuEbQ/o0e3nlPknj/b3cM0kjA1fgHNIMWdIn
e5ZUMTNBXgWzyI1+yE7+Lcxbe/dNPAk/3DvoKG3YSO6Dt/y2W9k76ZLzSNN1Fnluebp5mttQi8Oy
As+ACwmfApk32h6G9dya907HuKe1RTNg5dten5lLs5PrBhcqb2oJnNQvfhXNo6n8hpF8xcbc/p0v
beKlBl9KDElAyCwHcmwaD+QBxyGjutn/u3wBxuLK4vZNbnaV9npNj76kg72LH5SjtwUlBt/dJnmQ
vuJ9fVy2Z6yYGxd+5kiEVATSVLbwmUOzOyQQIiJcAX8U7RNmVsCgLZubu3hwdkmSpmkyvniyVxov
QKWQstoN1O2hTLZ99z8zMNmo2FVLYl9EpzN6E2b+Q+nelg1Ic0cBd4jSjkaqKYqT+1X4oeLVECHa
6o9Atp1DvHMewYVKD4K1897TU7Xx91oCHc4GaNCy7bmTfm56PDvnm2WpNFCgpqXu/V2jEdpon0rR
rWzRjBFusqVrqmaYGpRoEyMk/uREEMXIQw0vMON0FhiX1+WVzJyDCyOTIMSB/d91oNWwGxq4VT1C
aoq/P9k4JAO+JcjejKsnUtZyIYhU6C2o6jESVR0a5Rt9BiJnxa68lWs743R1QzHpg6C3YErTB0WV
dKTXgWpAbwZ7EFYQhtlnoPhyE0hwIt/Q7P77fTJUmTMoov97/YbVPuQiXghy2B+ODUCPsE82MKKt
HLkZ/3BhZXKfEm9gAqkHxWla4Gy1HkG7ViHboJvCbJ9rHiDkfV4+G3OvMzZN2PFMCP5Ec3LDEI0E
tV9xw7o9qtPVvnzz34BQ3sD4fyv/4yKctDO2yzb/hJmTV/PC5uRqVSUCH0Iz0sEcqpP2ASz6hX7j
rv3XOQ1H5aE7pj/iQ8Pwsh0+upvkhgRfZTJ+A13l8i+Ze0UNlRTckFUcpKVPQoWMXEB3elaf1fI+
VqXHpjbuUwd1rDp9kdz4wzTCA9rot8hcSCuf4epaErZKEsGxgaIc7934wp85mCbTC4rfqE9mvuLD
NoCGAilkulte4tWZmliZ7q+QiZ4eUE9R0bWyOeF7kSlME7ge0uS/mrp9WrZ3dTlHexpHCVcwdh8m
9lKJFqUhkPGoWWvAKl8VRxck8taLwLYbI1c4mpDADUTIDpYtX31PHJAm06MAEmLqojTxpWFM5y+L
UGFKYvGYDP5e6FfWdvUtJxYmjtTVcp9uL/FWnfxOK0IuAVkk4GDhRyV+Li9m5mG4WMzkYA6d1ASw
LEKLZUr+ViyNn2UVvaDhtV+2MxcCnRuSJ6cQ3KGKqBdrKpwaJha9vmdu5DjAlWEyzkA68NSk7r1s
wOFcB8atG7ovRTV8Lf+K2a0zEAWieEZna5phgZFJLdCMJDr973p4KYNv/8Hfj+c2sQFPqTE5Gp7Q
d2iZAIPyzJ958h3RmxXPPbsAi3us6JI1voOXd1kzexQxdQwMVgl85ndqxP9DC5PYsW0LxWo0qr6F
zERuofidiJCCHKsPy59q9uCdrWTyqXIumJt3QFOV/sOxII73HBjl+pVjt/a9JjdJgw4rF9V+lAp9
juVfgvKxvIqZuBEVFh41dsMkWZrsh9TXXRWNNxVxaeA67/TLAabAw2KthMBX7g6XcG5osi2Iaydi
qbAQJXRuR4KJwgCVk99XGRW7Vj6k+c3yyq59kMwrrRriWCcwiRsvT1pHs4quCTPsAYBgJYHBAu70
DHU5AXov8NfL1mbCg0tzk/VphQZQPIZTY2iaHn06CPxKeFIr5grsWk4/CrX4GcoBJX/073bo9do6
NegGqrqdlCKfUurJytG5PqDjLzLhM+bV1K/a0VWgVZSBoDJ1+ha4mRUgLUUvcyeH7bASaI5O9jJO
uTQ1nuLzF7rsdABgLD44+UflWB3bvb6Xj8Fh+SOvrWiypWHiR00Gsw09WWXTA+5zya9F6Z9lK9dX
Yuzgo/rJdCvFv2mqoRWtbhYVw2tqa8ZMIQf5c1pE+UGOxA7FrhJQ8rLBuZNqUJDTLFMiVpcny+q6
IOhptiSAKhMJavRS5jSIdMot1wIfLMTaV+Yo5cuy1WvPQsUH5mndFAFAcE4u90zwA7Gw0lEQqmke
Uz080L1YufMz+0U6KlrA1ok2lGnQSFstbABCQ2HgfYrireyCC35eXsW1W6F1R6XWMCDKVo0RYnJ+
8hQ1TQYtY2Qa4rQdtAhUvEXAnF2V/uMUwx7KQeWhl/rTstW5b3dm9Q/P9tl5DwsvqYQIZyZEzZOD
UIST6ivu67oibmimIhuipYCPVSmpXq4sl8AIOija2NV2HG3YmEz4QAW4jbbkOZuRfBXKqG25Bcfw
PjwBHLX7V5Qcf/0HoT8/BP9pApUBpjGtEgqO6rek94gwHNwj5D6H7kY4wHyz/eui+7ji/zakTCMs
IXcNuR5f1PC5TJujWL3qjGpAqru8e38C3Et3dWlocvQL0elKqoKECJ/eo/xVvAy3cD4EW+nQ7IZd
uq3uyQDQ9Tzpu2XL1+cGwwZQJWN0zNr0tGZCZSCFN/al+2xrMZ7q6isB3PWVu7AwPZmt5QOPzbAQ
d4JCIaOpyTCI9kcuJdNA8295QTO1eErxIk6EvIwLaE3ik1TJwSgJlMZR9d4MHM7oGzOLG8SA7pqD
+yK8LtubW965ucl178K0bTyHMpDQf+ievwXZsmnQKV62srIqsv3Lu1eDoSy9GjPRiXmZXbZvjsZ9
u0VG15aPwnbtis0dC4oxVBcMQ5XwxpfmGLBWfEDtmR0AnC914wYxxJVH7dpPsk9nJibehEFXz3NU
THhe+TVyAiYBzIWI0n06rXvKG/WdocaVqGBuWRqVQXoZAPcUcRISqV0Vi3mBB9MhU/NgY7K6YuUq
z5ngIlHvxPVT+Jx8Ocst8nIoCDw8TdjLrWHaAzTh2+XjMGPEkhlcVgmPiXP08f0+8/YyE/9aYhgJ
gIv0fZDaR9ktvb9fiDUKPFCq4xSo8tRGB16obXi+Qi24UQP9TjPCv05YKB/Q05RRf5BZysRE5vUg
wccSqt9/N8Qvx6w3BPvLn+o6lLm0MXEHNAXRonUSKB7Rf/ACMC9QwzA9Yiccvc77WLY2tzGAumHw
pKVksK7LjQERA8xJRP8SFZmnPHOA4qVPyyZm7s3YCQZaKiPEQbHm0kSvoD/tapRPa78BhfQixx4T
IAwCJxBAEuhbZnxctnj9CXWRNiqIVWRCxnbqpUXfKZCoZ07DFoIfJVGo0fyO0ETSTTAzv5dNSdfu
VOchEilAiZImEQhe2pIqU2s1AAs2823Dvx0kuHZ+AwP5fc38orrLHxGwu48Ow8uK3euNoz485oO0
OilQT48iwFYzy+Av4NVotvlz8eIx5F5+dvQBg137D/zWK+fyeht1iItFjoho0Tg2JwvNAEbq7Zgt
DKGCxis4LRvfhyxYbkEhWUFcWjPimOvWYXmlMwuVZQkHaJn62BVXLj9w7jGw4wXANqxWY+6INJvh
uWUTc5so8wDTvAIgzVGdHJgqiXN6ZeI487cpv5pH5VZ4ILfWduBQNvF36S14qm/Dlas380FlANdo
ZSNZo4jTnKXIOkNXBqC0TicrEHVBGaz38h2CIje6SP0AVDK6Saaerqz2OjkDWW3qnBoLFIMy/aAl
A3ZGKMKgG1rVPhyekAuRyt9qKq7YmSl46wpLGyHnpC7ytCcYJzKFipGqt78xb6RjdRvfSRtIB4/5
7cr+yZyBy2gUSxrlvD/GjOnrX+aoi6B0DVjsW/uebAE6f2eixW6+ZBvOlxVryswHJMamxzmCQLSr
Cp+DfHyfm3CHSSOW8j7tM6SeIZeCdvwEG3/lbGvYNWTbT6BA5aYILWyLYQpBsZQWGahPJeu7oxf6
DN0yDie8ixXcEbdy0crirlBc5kKFzhCZmPIMQd7mXWrC9WjocGz1Iqop30TP7FCzlaFKgwheYvLJ
EINcemgaVOi3QSHAKy/JNTqziSW4D6TG4QbBy0jfe3XV5UeYe+CR11JwcrYiZb54dIbCyu6Xd+XK
M/JEcl11RNItcUxhLy+unoqez7KZoR+OFuIvo5pK9bhs48o5jM+wxOzBeIVkXv9LG8qg9kYZjDgW
5xRrFppLf905ubRgTeJYzwh7JWnH8KjQTjKTMXYvpfrKVbk6URMjE/+TlYMTmyHLyGvzoG4b/6XK
7gKwk8tf67oAP7Ez3qOzMKxIexeJA3x4EOYG6qTSCYqiZ6cO91Uo2AiQHtLE+uyF+LVF948x1hhk
NzI0Kz9jbbkTl161oVIXo2SJSjrMKP599mrdBntr1228Z8HcwMG0Y4RJWVn+3IE8OyzTAwk82Woa
h8ax17t2Cb258ul4r8trmz+Qhg6FrGiIVxFiA2peA+ubITHyZig/Kpgclg1cZ96WTKXL1JmTEel/
6ZM9ZOywiBKDt0pitraklQpbPKx+G8RajoyWnaQb5NMhD9i427UQYGbfLkxP9i2x0Os1TNjrBFe7
D1PSx7fafEYu+LS8xpmNIhodgRjUbRhHmniOuvciN42oq4kBogfmx5ChFQEsddmKNN6qi1dj/JJn
ZsafcXYbAj9MZcfBjMDQs2KDgxQJbmDJ10tFYF6hsZ4gHRTgE1ShKQlkade1BZ3kDCT6Ss3h6tjw
1PN+GbRniXKuejqV54qMXsC5kNUfSvc8MHa3vNiZYEPR6LrrwNQIFqePfkKkFrUtZLG5dK/BA43M
5G7wviHPa3sqvLiFvmLwag9ZkU6KBB0Yr8lVCVgoYaILElakqflJJYURGh8grLNdXtfVkZyYGdd9
todNH3AVeh2tCTXvDx6ULVBXIFwWuJH4kQ6VtLKs640ywGTwoqH+JxLSjKnHmT14dHszt3wa6QFz
TYS/g7QSXlwnL4ZCxASsnTCNFGbyFjShWyBVDnIGMq4h/B7r5kmGmdv7zSj5miO+3iRsjUAauugG
VfPJarSqtbSk6UdHjBY7asyb9C37AA2xpVv2GH4GfMiNtHK7xzf54tpRoSFBp1vGa3R91qXaTZil
5SgG7ruWv6CTa8otxMW8fiPDZgenZan9/bZRe7CIe6kYAsCYxAm51iC7nFMbcIXslamm50YWn5ZP
4vXjCup0BMDRKgKGLauTjSu0IYV5VGKuadfvgn/DH+jXbZqdY6OkJNprjZyZr2gYNBxNklxQENOs
Guk4agRjcD3iWsJdc1QO3rE4rJm5Ou/sETkRLkOhSXB1QpycuKtzQC0WDu5Y0m0T8tflD3d1hTHB
+KhIu5xWijbFtQ6anwwp2EE7H6f3QSa66jOvgl018copuDruoyVISE1TUUcMt3J5easygm5ToDpe
WwJ0vYr3pJs9dQGvVFfWdJ1RTkyN3/XMT1i1hgQlo0A2WttPKky02/hHc2vtmk23Q0hj+FKP/9H7
fLG+yYOmVI4iF1Y1Yrq0TaH5W6X9AdGOp4jH5S2b/5BUW1XGvsSro24y8JRYMoZ8N7g1guFN1ay9
2movy2aui8h/vuJ/25nGOoFrIV5EXFzuHG9j7PMDg0Jf1j0NG6oq7lZ9XjE4/oUXvmlicHJCmpAa
ZtYQmcI+s1M3jCvsi1tEsE8It+/TFU8/v7yzDGmyvHAQamg1uVyZqu51dF7E+L4etQqErSg+6eVB
kH7BewBNhHJsUIT01RVXPHv1zn7AZLlVxYBG59HFEQaGXDvzdrDqXSla0K7oK0fm2j2O0ZYGCzKN
TJrDU4fFVIOWRQOL9dDpOGX7sQWHpg1qDDewqu3XOmEzR5S3DbVglUkYLE48fgXKJ5IkYtXMb3d5
9ABx/C7vfq+clxn3iBXQfAxs0JIyxw98ds1DtR3EPiAYR6rslGzDH93RuQve/2veQEG9wF4DNM6u
C9wrYGv63UB5Ly0mcQNzxsjATX99UzjZbamGjEO9LS/sKlxks1RmDKgsjm0pa/L19FhJ+1KKgO/K
DHaH4jdBR0M21jZSCkV7Vb77yeeyxbnLwKKoQ1MpAtZrTDymNER9CcMgtMo/CgTPj+UhPqCEeax2
5cn99PdrL9vchzy3N/752daJLNvNE+zpxe/ClA4mM7KM+26XlzX3Ic+tTA5IrPYMsA1Y8cVDl8GU
odzn0jEcgfJjNTxdmx+6ih7ZOE2iUMso2J8S1eWqJC1s/WR8d2IUDxpGMoD07SIX9oDuW2nmKyUe
ecZfYo62JXHPuG0TB5J2eqvJLatRn3Rvo+3Le/E+/yVDhMpwFC3M/tM6BEf12N8yqi46G/ilWjs7
rF2KGT928TMmZydkXnRU8o2YNe13SVUhGcL7XkJrLsQrLnNuQ/UR/Am1DPrfU0xUb/l9UiZQQbga
pXCnOJpGAKkD9K1Mqmrfahc+fa/cL5+iufXpKrwClKipv08vvRkasAkVKTk/unu9Vt4pLtMI0JQa
db8CmpjzaLBwcO2puVvg0C8PELFQ3suQO9lZ+OwbbzGkpH+/FpMyDDMII1xnemQELXQKqwbe3kI1
heCbQI7oxb3+1Cqedy/Wdbj5DwzSgCJd+9MVmlTwmK3tTXjwCF9HXYdKimG8KNNQ30tDSt2WMnvl
rJicu4U0IqlekCwqMKRcfsQWcmlgM1D5+0YJY8GALhp0FV9CGj1LFXSrUtmvFBCup1e4+OCtFMYG
xqE+a/IuDCPoHq47aqzxVvyNB0V2+Z0IYvNv1G7hGY84sZvmvrXX1jpzYHgiGI6w6GOMJ/RyrW5Y
qW0lUlWT4VspSLFSAs/lHZxx1Zj4U0UYU8dp9iYMlNj1kSzM6OMPRPcgp/U2SR6uZXCzS6FWzf1m
HfRDL5fiDy0T51AEEP15r3K7rU7jBxRP6V2Rb4QDVMJ7c7e8tHmT4Lpo49GwnEKUeIKDWhQIIIwa
1RkPMc3gr+dJ6IpTRgCbSitUZ1rxclUWZDQMJYDm9U1GwUVXD45D1cKIVgkrvnGMCibRM5Yg7pHY
LdWcnsHAg5k9hLEKYKq+7xmCjvz6CEnUe6P2e6BJNrIYTz26k8vf8HrGY1whJg3aaAqp3eQVAtyA
uBbikDZaQQ/oCqFKs1Vs96HbqhvLtKOf0RYK2m1656rIeOzarfSFvJxnr2/n3EkdS14GdTbKv1fe
M7N0N4PcbhQwjqtvOQKdvP3Ly53LLemD/reRSUxheRoT/gYA8PgdatDyyfhwn3xmWNzX6l3ahVvk
YNrjGsBm5t1j0EFhW/+ABKcuzVMrGA7LoBg1eraoCO2yML73s9cy/xYEop0gkb2yzJlH78LiGHuc
BWiOKDdha2DRuQ9eo1P4XnAd4ZrfQPqhPTU779gdxKOyYnZuB8/XOTlLojjofdVwlgwHXhm3MgPU
YPxvnuwdl9e3Zmj0DGfLk9Am6Zk2pJ9tIfSZ3wWoUsgQNv8nVsDKIblMEWeKPMwtr9aUiDEvZmlR
lR7uAgsWO5CBy2bm9+r/m5niDmGCrd1e5xHwy/J+0CDGtpwUTRvwvlv4kcL9srmRcuzK0xClEIYR
qtCyn3hqSUrUvgwjfFrgBxGceoHRb+vAGo6B2Rh3WQLNAtLTst/vHb3L7ipnlNoU0BS7j2XIIW4L
oXXuoEvRv2d9Y714sO8TvSp+fF/FSDJuq0ZK90WqQ3vtpXHyY4Aa/Kl0NLQPhcR33IchbWCBRO3c
b/k/sJ0e+jYGt60mWbtR3DKGxUgpYc5WPRnPnpWivFMHofowXbwjVGU11BK65oZPsqfDiQCDbEGx
XHONeFPkofgvfCmE1A6BJcyUXQDti9m7gwr5BHyPSJZUUFgWTgLl80jL/FzpunOfsFh413U/vJXq
BlECYBUpUrk9Agp2H5QIntRixfjn8nZc74YCKETldI1Bz9Vkely0MdNkcLUIA40S6NVknbGeEtJp
aG6XTV3FOQbFarg3NP5LJ4Nn8/LaJEWuizVcIn9K1vGXZXub9MaFs9j2X6m2bSA6QvjmrzOMqdnR
PZ7dVr9u+7jU5BiAC0JIRXtUQRJXLroOVvi5vMRpSDA1Nb6yZ6bKXqwyZpFjO6U9XzD7YFpro8BT
E1TCzfPrM1mNowmK2jXgyeA/in5zwpwPrwy7579byB8rlHTpLJgUXaePYddC7atbQ2HDPGbHyr+6
ujZ1PudDDdJOChQjbeH0MHS+FAZ1CCUN5++L23rD8CXMPgkUPMtL+dN1mYY255amX6xNG1VEAdrW
XhrkDdCVBOpVPPQWk6M76yO+R4T0G9oBJTTjINz2MTBRHO2b/7IWMc41gMmaqM5oJtNrdIEvz0cu
yXmjlwUI6KZEGMfS4TOyIdoq0UItC01Aexux9CfTcUPr1UATNX2tcitFfQRxB8hbIdN7q0z4tg9p
50o/GchLjV1lpmpyUyhqG+y0QVkFjE9P3ORQm5MfnVZYTQwgMK4bDTsvrRVkKUt/JYKfOiJYTaxx
l3gTCHepjl1+mg7w+4DTT5lqMZ29hqwI/HcohRqBUx0bq/9bcAggHMWA3Iv94IG9op4pZTPrQOjF
duNoL2qPvAoTLsl2+exdL4q/fYTOUj5lEGka3XZWH6VwOSfo2HfNF+C7DqU+ZAfMQaUIEbgr5qZ3
alzTublxJ8/cDzk7E9OJBizN67/JQVWjPm78o0ERt7ys0VGf36ipncle5Y2bBpDajtz24jaNiq3T
xCdNHsUPEnULs9+KvbV1jZ/5bF0apGmqlKOP7qDe63ufKu9q662U9MePc70oSAkAI/HvaQ+wb0Vw
dI5LdU8E2NdUYr3xvNo/Ln+6NSvy5VKyHCUB+OpxMW2+h3LhX8fMvi+bmHlnOQZI5gI6/69Ri0sb
jhZXAShdyNAK8in/mH2LD85dc0vF0tpoTzDU3SDtI5ebtbrs3Lmg9U2zkbFuYDSTdNUYfDfVK7rB
XgvABQUJnQimDb737UcR/i0kiEPIMP5YvGfuQrqiLXGVqB4smErtQkUgNM43ZvgWWMXK63GVsf0x
AzYY50RFCOd0+TEzhjZLCAHGtlK3RYMDVbfEZl5mW96lAIRJ2VRbvF19KUanOjmNAHWpjIJSpF0w
rZs0suELEmwCxErCJxRPB/Tot8M7Ir9/mTSN6zszNH2SpNrRU1V0iYdF66eVdWgGB9EdvI9rDANX
M6KjJToEAK1H0iWy/csvWWu+G4K/4UTQoPNO48lkrPB7tyFIfpbJ6NeO45+h9OlHpOo0jvdR5Jam
iI/GivomNHm5RqB1cyq+pTQm0Hzfh7sRci2+kFccAHmDnfDs9jZfuesz3l8FtjMi2UWwQX9Atmdu
Kw3DvoWlKLMdy3mW++AILf+NXyUPOfrNy3d+xkNemJqcUrnqg9hrGIsLB3mrlBAmfxeMtc74GChd
fc6z9Ux8V6XmUsA8JXNVlv5omsKxRdSojJx9W+Z78NkvQ6uvTG3MHxoqJkCRYHK5ChOhQe7csCZ4
Hyes8udkG3yLRFu5r3bqvjhE93TL/7Yj8eecnpmcxItVWkpGYcK3mfr1Xi/1ozhyLte5926GyJYu
b9xc74xrPoba2B15yC5vhRX0VQw2H7IIVBge4Mu+U3z3YIUwdiGwEmTWxhRvu3rf9jlEhu5m5dUb
M5LzPaXYJYkMr4ErwwvQGLk07zBN1qsCFWZUU9HIgqxU8vPsRoi0G02A5FTS8+hQOc1t0qaHv1z6
9ENPbCP7Y8CgzN4W256OfX2gXnPUdkD3NoEtnIyfy/ZmryOwNjA3I5vKn504u46+XGlaMuaBZoVY
FKojquK8tRD0F8na0mZvCghPAxpAHkNzsqlqJAtwP494ogwhlm5bWwhzIImkC9Ca31iosi0vTRmv
3vk2jp/SJK9QJBrnBs/V5TaqjevggXilxBvhM/6iHrJxd/5b8mLtrHtrlx7qe/PkvUfvyo1j42u3
aMltvVfFhrtjS7Xkzfslw6O9W/5Z0vR08bNAgCATQzd/RIROMn4otYW2QKUMJc9NgJTPG3Kk/U7f
5Ad9Ww2Iy23yaKwJtp/qp7sR7fXhwqvs789P0ICyK0x7j52kyy8j9YjYMqQR2IbynKPVaH6Tn8bT
lh/MbdJvfOMUo8fR2sIvFWQgaPRo2+1GvrA1tzLjogHOjbhDvgPTr5M0Si97rc0VtqjKniy045Rs
31bpypMzZwQ+HT45gzeMpU7e2FHS1c8heUY/mBq591tAX03pXpe3dSbMM86NjDHu2UUSLT+KPYEh
CkQGk0fDje/BWWxQEfzpBwkM4XVrbZctzi6LOEiBHYXW7XSUPoO8Oa/RhIFkzZW3Xmy9plGe7c24
f1w2NBc7M67J7APXiQB66o6dRIyCGtkXu70p7uSddHRepefO2TQblAfsYpP88t68+/ZvaVs4pfgK
6HthhqE0Ns1+a0txioZ83y47Yr7QbNAMspSVxY37MnESF0YmaVTqkkpHNR6J8s6hYXzFVmBBX3FF
c0YoGtFBkRQIzKdXPoRYn6mOiotUamjNVRuGYFdMzAUFIxAVcgAZNBI6OJcHEAHKpGmKPCCSdA5D
s0E++Sh/i97RD93RQj0i0ZN+LB+MuWVxcfFjMo1SekSXJuvU1eK0wqTpMrKT/XTrl2UDVyCr8Qic
WZjyfPEGMycluAEUKbWtuYOdVmhoVc0u1f4FAW5ryu/K+e1GtZ3AkC0O+2X7swukAwhvHZp+V6Oe
viSlYuEA9eDFB+eC6Iy4RvE6a+IPtRIYlxHadfkNW0NyqF21fMPW03exYLgAOd1shXbjKqLiQ5IT
jkPXEs/8Ve1S6SoTImjiN+Go3zjh1r/xtsUxOcYnsF2SLX4gP7f87WYcIugOg1E5AB6ckMnhCEpA
XaaIRV0tZVtQhtdOFW/VwXu3ohbxAdNYQXrMhDKkvCMQdrSnT89KEaoRZNxFDM8BGg06mt26t/US
F93hdru8thnXSxls5DPmHyZXJpsGcz0zjiYDYK0gPlqVfqMO0v8j7cu6K8W5Jf/Lfedr5mGtvv2A
4MzHs522X7TstBOEBBIIxPDrO6j61u1MOzvddfulqrLSPjoIDXvH3hEBVyPnq+X/1Tgf7ul6ZINb
lbgeVxGdBV5vB3iL5ICYNnPW5D34AZn+9tVh9dt5XNntkAcA5eFj2ASPLy9RM0DAZITZteNeF2y+
qEz5rCF4/ud5/N2hBSg9QLkbo2EXfFgkDhsmu/X/AhKWDW5J5PRwacrGbMndFBanX1J+PnV4rRsB
giVoAkdP3mfpEngMuMYPLJ42p+Xk7eIr8Qo9JH9PERPs0IBE2F6f2g3fiHuvz7y38RCdyvs/P/Zv
9jwAfiieAWcF6P0R5m+tsaDou0IyJeKnaOGvktVfDPGbmQWksHL6oZMISudHgoy1cJvWNkI82GVl
xa7ZQLTQeuzyCRPLs/I9OfnBFxvw82NhSFzV2HoIuD+1SyxF7ZVmlXyq3YNAE1kIw7c/T9xv7gMM
gcIcpO4CZNUfA1fQQWU4LXiqxnuALTlMFPtcdfIy6lQWdtblADO0NK7CO17QA+vQuCBtSNh/8S0+
75Bfv8WHgJIVjUh8juKJRIceOjHGzFjn5aS3fAtPtzs7uOnkcc7AmP1vBMy/Dr2+g5/CTMtz+84O
FxwBZQj70IRgMcNXsf/iEX/7Kn+a5/Vg+mkY25rrogkgE9u5Mpv8OE2shz9P4uej7dcHWef4pxEW
GVTSQWt6OhRViycoN5Ih6Yk8ffPngX6Tb/060npR/TRSGcIzK7LQjb4KRj9YKdSSzhZxtsVddI6v
6FuQz5t1V8ANcjjCnfPPw396zpXFi5NtFbrDNvwYO7dRBXKjQQ6V1FFLOr/KdQmFWIUE688DfY7S
P4zk/vqcvLWCouoRSQSwVXEy9k2c/C51NiFRZVoc/KwNFzxoQL6uJn9KaV2ksjDQRFvGKlbzseur
gOlnqWH6CWAWBNgD5Gg3/sb+x2JvSLBWEhnyHXhCILL4cO3CfcqRcY0bHm2IYaY6RO2+aK7rMtT5
nyfz0/rHSEgLUAIDOAsg6sP6p5Awkj0khdNRwidQ2GMDgGT5Ygv8dhAgXCAWQqwGR/WvLyyuqSdh
bo5Zq+Yj8q+r0aq/Ei343RgI+f66YwGBfAwv0RY6B2o1x0VfZxoV17BL+mLd/WaBo9Twf0b4sOxA
+4P3U48jGW4mKWw9SQlB9roKvhjmqwf5cObCjgudhBAdSFHjONZoQZk794uX/ulYx0v/+UnWr/DT
QUFt9MPUYq5SqqxtFG0WTVPPe4B/S/bn1fW7KYPWSQL5j1XyO/jwLI1ngmSQSFhYcFzCXdAc6Fdi
Bb+brp+H+PAsEH93C+jRAWSyy8lslDYzPLGosr8yHPhUvl835fok0BECmRqqob/OWkWTBZZa1Xrs
mMy38jAmLgJVP6teQi/3L8fMztxdZHL1/lUt4xOiuA6NQkaIf0M89mMYLpzYUhXHHRInXYfFp4MZ
ZtlwxAasZB0SDy4OoHuNOxN0Xykc/PYV/jT0h1VvC8FrWmE5zl27c/RI+Ghlw1fI1e9WJKLjtdkE
RCMo/v06t7qSjOHhgdOpJbgd3NGFeXTvWo+RqOiPQI//OBtdZ3Tlbq86qWgv/xCP63FqdOG3KCjr
e6e6xgFF/rz0P2WFa9M6wNgY5cG1g/fDta9hRaWljbip0vSK6mc3KXCyGmIWdESKfwyRYTSQGgDh
rwU24Pm/zh+gbVfGIIWhS2PK4vGSjmVeLtd/fqTPL2lVZQJJBcAOHuhjDtNICkNKiWQQ3nzgSuxg
LULG4EfxlTrn56rrX/JP/zXQx6okrCkZZxwDhdfokKneStKteCacN/o1IzxF055n1r78Kkn73QOu
KqQAD6BJjjjm11lcBtHAh9L9N6saRobNYwRmDEyTUxjjEblvNwC4Ut9c0Rv5+s8nFwwgMHFBFAF+
+2GfTQldAw+AnIkoi8sA0h6wgLRCl6XtVDYvpXajf9qEFWGafx7yw+mskfuK0QPoI0q4pXpwmYI7
+p3vWl9Bdp/PkF8H+nBGj/bk+zQKQHHQEPDwY/Zeij5Kwd/4op71m9Dw15HWb/LTzWYlhdR0wBu0
D2zXxWkoSX/yc3HJtn3ev3QXIo/G/Xj8Ckr45PHzcS4/bHfWdTVvOufvwDB6rQ/DjV8QKNrOB4sw
Ym/czEjEp3uYc5boUf7HFy3Idz6qHOtxhgr7h1fptLQUQYhX2QhK2vpHtKC2NX8xyPqafkGQsV6g
OgBRwwRX+qcwbpiiOaEcNQVuyQeRwGwHN9b7n7fB5wD71zE+zCOcAZgs4QWZcnVc2zpwGBEVwu2z
PDIJF0HG8mDSb/9/g344Pb2kdHgAJeIUSmhnV9nPM1wBIgeilyEMfyAa1MdeXof1F+fN7+YTJSmk
+bjSEbF+GLauBwbZC2C+gyfu1OiUqZzRNfrnZ/sklrKuTB/HNuRlUQPE3fDrloDJcoWDex2FLJvm
Tazk6Bo+FnCTQAib/3cOlQDy+R5YjGunx4czdBy5G6kCIV+kt8s+eq7q/K8H+h9/W2Nf/b3g9F9W
2d+lmjtWwBrr1z/+rzP73kktf/T/c/21//qxDz91qd6b2757f+/PL+rjT/7yi/j8f4+fvfQvv/wB
rEPWz9fDezffvOtB9D+beP+//uW/zb7vZvX+n//xXQ4wtMCnYSk3//Hvv9q/wSVunaz/u0n4bmiK
l27+9Bt/e4S77r8Qaqzd1ei9WpkeWE3ju+7xseG/0AAD9gckJ9AsZfv4m397hPvxv5DDAjpDpIIm
p78gUP23Q7gf/AvRBCBtNJPZAKCif2QQjlbOXy9XfC//r9odlgRkNtDi+SHEKypdVT5Mt4kwHDeN
8tTRFsEjSEnnWrWXzejTPfQCyRDPfequDo2gAmxARDpakk8bpmAyXVF+8GtOUzusVWYGGM62cXxl
S9ptuA2TH/uibZxtNRVT3kBtcA4GGwJqCn2XsDdJ/YIaou02jyViaX8OOmKHvchl3wdZix9wrPLB
8XmdaUieZm6PGpNR6KvtoeqZCNnnlYiqrDWIG/sadtjx4rb7YoGPmgyc3STLMu1wh6J5w/RZ4MBI
ldP9ZPIWohIPSvsHeHjB8bZs4WbuPzNtmR1dNd3NyOKsdmB3mdCgzBo+G8IsGN5M99QfMnj3Frnx
knsb7NHKbXKHU/iCtZAVnVo3LaOygaUbUhHRAC9TjrXlvEXLTAOZOVawZzZGJ96U49ErbBQkXteQ
9RBSkMp6a9xN3RwdZFuDljOMT/Fy3VmGnkYcedJPYM7o2mVOozpIZ948iWXcxSV/F/14543QWpbz
8BKJGrcaEvDMG4BUTu/xSl6YMR2E9y81sswsCZIf1JEXWIZ9Wsh5n/gJy6DasLWB+yNhLwKiJzjM
qsB+WsLvwqtoTuty61FkjTIBZReoTzY3R5vGYQprcwFbzKQiojw4Sueqxe2QzBCq5aGCcLwerhWM
iOHmA9fhoIQ9KwqR8JyK9lMc7dnI4AwPTT8CGYfMGZoa3pOlTQqvGCDVGl17A0DPcTbfvLCBDkyb
nAqQN8kSayBMUJnOXLnQNIHlueKQnuxnCHd23g+oacTE6cr7XriPDn0aWoY1Jb5XXm+l2BnAcOM4
n6nbE8iLQN3+kPRbN1DTJhwstKkl6ExwaoS8vY1OwzF8SKzxnlnJVa/4XdUKie71FnWfQW6jyXsW
1gDhNVTWwOLqcjeEvRl3PYbMCZDBINBzMUCLrUYjK+QA5uPUGZH10zfwzM2+McnF1JXv6J7j2XJp
ZMg2aOSFfxpsronrMA9v1MsmHdwrQMCnzqA3v9pofuUOr9XUvYFvbJMQDJXMB4UamB8839FFuQWb
6Mz9J/inu5lTdwdlywB6EVbuicZB3/M4woAV8mc87DZL4XwTskC5cdIdmZHBbJwOPJq5b3fMQG5i
Gl9jmP3CyTWEPWuTmR4tX7XbFPDYLraB9ZbQdjlWWi5k6ewuG4r2oQkmtPE7JkynaIEycimzrp3Q
qmwY9ComCy6/7tzsYDNEnNpArbtXJVlqJDNqid8Ft3ZQghTZnLTowkq4mxXBMmYiAqtsLhJIbCQh
uqr5LYVF7AZqctVWQKaIrII0o47hMz8mJQRBS3OwkZYDV/Gbhu97Hac4id181B3imNq+7qfmyS4r
OI+MDEsp8ojgMxaGjm2QH8sHH4ydXDXNi7DE01jEFSmjAcrCU/TCVQ3SVPlNzY3MJXorQdz0L2kA
TLQc6k3CrRYFwaGBpze4TqrELK/Le1qczF1Uu9FCILSaLmC5WRBvtqydV2VLAIKuU22jMhaZMQ08
kkY0xjctzMUGs55mCrCXY5MGBnRYnS10CuZx77Pu2aMI0yCOqXJnbclF/1M2D35DuhH9sZzrLhut
8N6CJwi6+chkrIow6sAOMFYZbNl3sc0e54YFaI+XHWx+4y11iwVvU86EuhEKLLE69pM5TTYq4NLw
KDfzVR/R+cTNPWfhsGmtHiIX8esCEWkk9X+R5do3Njh510RXgS2eotLaJw5vT3Hr70sze3DQFpgn
9DNu0TYWE5Cli53PoI3no9RfJxQO7z0X+TVqk1DdnODa43HHItKsbqjTXTHgDBjGCrQlDwbTs3vd
CutiqmA0rJgLbQGL3XswSCgaBVSVwRdwaaxvjmi2DTZpgdpf7D4a9+Q5Q0hEZEVYsOgIj6pN3+/H
JtpZPbQc+8Du4CE+QolKxu/JAsUtN3gbLH2Goih4+JG+WIaD5QawlwmClnBboAptLlQ/+GlNJXhv
bg9BBzZBUiI+olbobrtg8rMlZNfca9mWxQTb5TEOhyW3YLlD5kJcSRfnghegNRi4zSMXBibyZsmb
eAFbbIThGRDqa1hN7NvZhPkAB7qstsutmMLbWQEgbePi4LTTEffko99AT0UPbxMKdWCPPAlrMTlk
WbbKVYqU1dCRnpYgsWDdcDolqTPBr6aJmE24gNSjcwvXLuhKjlaf6kZjOYZsPU5E1nYKvbVoyJkG
4q1bWNgcGjiYMRwHWLFT/RCH/VsRgKOZRGDRldH32ekqQukqnT27pKAUnSq62Fgj5AxiwLnjACWz
BHe6mAqECxp1J2UFu1aNO9vvW+JPMF8PB312Enzg3LM39FjmYNl2eT/aZl3DnFQCh2NAH4uF5Sgx
HZgCXxCvMlWtOTWyuTesSrIQmwuilt2hgwLUzhJRAFcN6FA44i+D+QNuJ5g9y5CSEGfsULNdU+OW
DUK0X7kOLVKZjDUpGtjYxiPdxGV/ij12ay3eexJVV3BOSREanYuue/RjZaU2nGpW9eCb1sK82SoL
gu5yRJyAXSA2SckYIgICxYAmGxeIKwj/DAWwNp/tpk25Vg6Z4ucuhFN3IUxLAFW8Mi+5jAqETNC+
8zLGzN7wOWcUHIeqRs+UD7/gUaHyNTXdE44DMhqGXMre66EF55D2HShQ/Q3UvmEVb5WpWygwWMye
ahg2oGrxELU1DNjtcCtLF3VqtG5mZQcxklB1ZNA3Bu2zGzAOKKhk0166YiZ8aKHHKKGwHVhXVt/j
/O+cQzVA09dN/IPNaJXPIRZNw27qOVlIpc+QMFMp+rAi0iAnohO8tgOTNxIHchRCGrwX9BatOfhc
D7UmOvhHb4QgGLX2TSxd0D+7y2DU3xKrrnATwXA9Hq9noKZqqTLEw3am+u5k0eVmjvpN2ZcuVECC
73KCJ1I8pJxWTprQ+NyiRQYFtGdXVJeOFlPqtcHJKqQhfZNUWWemjQygTBEG1rbBmU76kB9ivynB
W5dHn974uJZRLjVqa8memAI8DwsWS4jKrHOyuPuIYpUu82Njqz61Z9fK/HUmYFA3+RM9RSFmti40
2CEz5CdiFyZ8FeRLur0EIo5oqfMItK8dousy9Z27NmQxyKty583leLlYzz5OKhIXxQNklvcKhTgE
HEOdJVNM4Fl/mgwpvcFKXTO/hYXG+tU3iUMa+FNlfkDfuaeLNMAZkrQxga3BZOjTbOM7z8o6SIsp
4hvQwqYpcrPEUbd0ZJmqXppazqn2FpOtYU0VVhdNKbYdj7JKrZ0BCIsXB11pIBAjchj7H4nb5WHh
Ybtxm1hqOgZ9+IoQDFFrqQ/FiGK3Kx3MZjzlo5ucJnoXClAJBp+/oCq/mWx3p6P5G3RLZFZ6zgUO
SQ92x1DJakUUgcnf3MmXRHjvc6mgosyiPit73Dh1vUXsvqloeBupgRHa2zRrZLxjvFxIXC89tDKq
XRVap1534a605aPHNfy0Gp4ahX0P9tX3xFX5LMpnrrRHEEghgBYNWj1nFwehvvNk/SQUo8RKxAb5
jpsNXgR2oOLbxRtRuQ8fbTOgEAy40VZmzBs3+s6b9c5UmRwLTYx2Xny+3Ja9LFIaL2/Vky0iRsqJ
bu0IZ2OrKon9xXpIwAwlmW19htzgUeu1Nqph1kmLiLQuj1Paswz1pveprqeThwW01yOuRTCsgTAR
LQKoqAkcDZb8Hhf2WwCAIC8rCMfWVOMmwo/NFMIrLFgyzcRFDCesjRybnQQaRsa6FLkTvoaxsjGN
Mo18a9hyf0Dxt4ZuRSv5mBvEsu5ctmg6FmIjxYA7cq2rFbrKEtGXxMtmhzlwiAUo4kTlSSbRuBuW
yU/jCdM0+NaWDbo+ltORRsbbuno8FsGcYFqDaetX6jC6d5UMgrxCkxtuEyO3kPrlmR8vL8EsEV23
iBdVM5IKBet2jL95iHxBiUElNMhrMNlTN7x2puBHXXe3llWnwk0Oc+jWyAewR4PaQj2kEpcabyF1
13+Moh5TbsaNisc3avkqD2t6pjavslFj8oY2QquPhR6ADgdrC4+kkPl53fCAtBPFqulP4MCTkQUu
MXEy59xlE/GQXJasuq6kuDUCZ4EH9fMs6qPb2J+uyra+52PiQIBn3K/69pj107QkMMMu+gkO0non
anNiiTq5dXGs/OBcKetOR82lXNizi3GgYqNohKyorC1wbemu5mGV6QF7I2DsFJgwTIO3mhVhGoX1
m0YsQeJouQWFM690tKmQInbh+B2JL85pLu+W2EPln9PXboxep3gKU5dH9yNORN7LHmmbyMYQWfeU
AA8YQK3dCbe0SF8dg1afxsApd0mMfc/8ptpHPMR5aUvIBy7DkM1FnyE7dXdLQFOYhbabBM+H7urQ
bCq3AHXBFRuvM17uzm5MujrAreedYjVEGx/Vnxz9vGRS5qovuouuUwGpWBjkYxvjnKkTApEMQq0Y
ZX4IoWRAb64dnuAi0N2SjhBRM7h4rFIJMjcLllXjXPrgdRJZFc+D2xZ5M45IKsYqK1FuyqLZPLlN
8lp887zRQ9wOjyBJ20d/QISjw/Ha6RpDoi7Jkno2+8lFMtFABo8AV0av6WQfCwf4iFngxtbzANZJ
DVZEU5lrd/EFRIdvmMCd4QGawF29uCH0Cx6x4M82Kx58b9rFbLjUs9kJcwQ+iJ49ce5kSwy2R3mD
lkyJNiK2aWq87z6bOh9OwoDnbXrjzZdQe2k9kflIMfSU2wPYgyLZdVOwO+99HhdpE9qbeaF7qOZf
tRa8qgZzPToZ1eGtOy1nqE2ei2D4EQ55zIobwYHmQv25SEOH7ZcRapDyENsAdEIJDcOYmywM9bkr
kru6GjfJVGbaw71aS7i1TfBPcysiJbdT5gEksJAL8coVJLaS13aIva1D95U7XY4N0mE3xa7Mbbcl
8GLN26U/JpP73LeQPUIqcD1401EU0VFW4Y8Esa2/1Hk7oQEnrq/RQ3ZAX8TBjGbPcR16iAmXpL/q
QE+f6Q08ch/bwbschH5HFHgRRM2xiOIruBEDaOJQkVmKMxvPiWf2rkeR4ZZby7auW3X0cA+iL/CE
M25OwSvC3Wcvl0GERrG+pd99CG5M6LOcVXfkFUyQcPFnYtKbwk99eziaur5p7fYYFK2BiEXxUsvo
m+OX13J27jrEv0s17pSPDNOXZoaahgWFPOTIkOgql/GomuIoECTw7lg6W8hPLCmV8baGenw6+giP
XCt2IJnNSOfC/Lu07BBRBzqFYE+2AZ/d31BWh3ng4FDXkNsY8F8IqaujQ8dqJyd+U59x5IM5FM0n
f7zxlhYIBBLwSPYHtO3dV4UDEcdeIjHAtQUuF4OlsMIy6mrr1WbW2+jiPg0VcIMeR94Svg3aOxVy
OpVjsrGMZ7JuqE9jAxcHu/BI7BZPyncPAXWfJ0y+bCLku+6AW3jelCLauG3/Hpl4v4jmaHp/U2HU
tqSvJql/LDYAnAjK4LaFrxy0MzQwvDS4aSCCgE+mtwjVjqrvY0yL8xDyoz17ZT458TnUMOx0EUFl
NISvvYIMrcWuBY++13N34TTWHokbhFJikxrpP9lOsw+GZC8WgmrF/eQPeS34kEaWl3tNv4Ut8ZUT
O7vRZ/DXKMG30d+KoEBWhN4BK1bIfUy1A0P5zK33RTzG5Q33whx01G8g6I05fDEyaHpBwACeLMQw
hiPIjm9dBWTSeNdlEtBz67Z5FQ8PU1ic5vCqNupUlAj5WSj4QQTbaalx+sb1w0IhnuJJ+MJ0SAqr
ps5qGpMSannEQ5YFl7ht7KFhLmmuXW49GJ0FZtvO6iquC5pq6bm7HoAS8+0fyRDiLG6Db51Iorxu
gegCg0eOAiCoo0Bh4ulxQDbsxBpZOTRZUrsbm7yYdU3KBGlU0Kjd4CTdplgQfyJP3PBq9gnHwaYd
1KFjxNeyDbcaay2Mg8y0gyGhXIL9Mjl7aFgBHu4iEPvXq8BrLyzlYIKRzxHBvoVtsJsQEmRSjzeq
HjbSAVyk5WyeOX0BZbog6NG6hoaNncZtkDYG+YkWiMYA64i+IhHwyMSTuStcMCChJDAFE1ilHCQm
UJXAhN4w3wAe6NBigKCmJt7k3us6uWgGJJ8UtV03OoLWDrhX99+7ENusgIFi4a8kHhkOJJnqIcc9
FmVDB39nagV9Juem3NBpxkhD8RouGrA6kwCJ8PrR64OvJmVDmka9Obx7rgDd7nBz5EMHA9gER/yV
sHSRsaZ6qTx9FYbIAbh3p9oAWagNjLtO5m7fVpDAaubxbK/uSwGyIVYEl1p2zRG5HpRakMtDvK1k
F+CTrxc6I2ZQ4zmIZZzZHF+lqN16V3a6WF/HRT3xi0DUMbGEArJc0gyyPDMZezAsmyDgmXGc+dJp
g2Sn7emNAZMrlrbadBo3cRf0r94IDNWwAFCSVt+FHrwto15WLe1BI9i+UgabdxD2s9uxV1kbUIMm
gMBulbzVbbBpnWy044aEHc4MK0RSFwMnGgXtLiwf0XMNqlnlIq7VlX6bbedOa5xcNAwPsol5Zoem
SAWHPLMDmYgeLXPAJZFgiAp3SKAnmooQkxp0Q5gLhgOsoQXp4UOY8cZL0pZSJ6+anIbVGRHaj8qs
KTRfQijrAMijFNZ3VT2j81t1VQZJ/zoHXo13hLSWA6DYtnXIIB8JXSSbdZmSAE1GGA7lE6RySel6
Ik8mCAXRGEGuZ+4lL/1rCwtcLe3Rn4sLK6JqffYphU+RRQCskiYEMGQBldmOHu6IVpmthXYt0vZN
iHSnTsveCTeiCF+KAFJoCZ03QqkX9EUTD4peZJk9kzLmvw8h+gfVsjJjWInCh3Thu+gueaDYnVwa
sZODmiE9biCpAjceOa+FTvAiPI0VOYgh93nxva1KO/fCfpO0SGQ1jZaMVR6S9ek1XKVdXbCN82aA
+APzPZIYLpGeA/oIKxylrV9cxjXb2qpyN9heWJwzMLKg0zHh1jwTpM0BkpH5LWmKCNFbuBcudZCI
IyvkEd8DWr4oUQAA4NHBu4KXIJTBAgfWallTDm8QyjnztrwcWwSa49DsITLVnpZBHbQa0e8i+jYT
HlIcuXQX2kezHlw0/XwI41Prlae4si85TFNT3fGLOrBbUkXotXDAt9fY1IB+tpgg14H4iLurJaeb
EAkhuJmYgMkq6KZvxZXXjhfwmSFFx1GgwAmPTNaimSntE1CVrJvUN3DxDm5ZZbNdwBGSR8lOOdf0
0mYxlKijZkgFXiDKUeourGMvEwqqkgggTzLg34shjndjsoWZ8ZyGyTVrtUk9mz1ZHNELzBkYrRmJ
2o6MSyQPAVsOtG9bwkw4ZL1wzAEiUnzHLa+4dJbwBrY+DOkZGLUAk5y9jth1n/gjwYJJNfq6s7h8
ZrS5kNY4n6Rz5GDqXBQQ9usSbH2YQQG1VfAucOY4CxKYvySuvLDCoE8TaUTurqFqDCE5Rhk0R1DV
JFGPGMLp2u0wQPQ+YkiPu8J1SDCgcmTCDBy7W4eVqITN82ECVqqAqqYlOzs9uhkgfJNLaB+dwdzY
cZuHxxl7rx2RRrMWqHcE8J8sCKMDq7NX7OxKl/ykfTHi1zZxkS3oENraTQc5im4ukem107ayIKrZ
GuzTobSuA9gcEgMHLwS41sYkHSeBQTG15MHLoBNzqBcz4IFewIzFpsYH7Gq728FWwRBqz6jyTfhK
Xv2YWDPITLOfmeWbncSc1EXnArGNdr7loVCARZy2k7isVe/iinLbbHJfFmRya2rwzvtwgn2zKFPw
vF/ssEPGkwxXwod+hhglehFaIKTTwt/icrpXbD3JEQTytdO/wv07dYEiU9LtugqheNCrJ5woFiCD
IslDlpjUGaAOpBXqvLx1SMXHTe9Hw9kMde4EKJII6IlNh15N8LLm/iMH43a7LE6SLtCTk/Vsp1PV
XSYS1QemyzfuMWvbIwPr6uq9dRt6oN0eTb4WNnmEJM9H8WOZwcd3CuuiqruCoLiqtmNc3heRAgBo
vHgzKDufZ/9mDnuD67hOkIa7G1quyVkVxSgaxs/o+EByR7GU5FzaKY34CV7HaoOSJDDf7jzAhwxa
lzUyUmTsad2g8WVpiQKUQIIGhpIFmGalg/J3YXzIFjmYyjGGqGOE/6EeIZWCkoYG7ushiRx6Wx+q
rv/e9EBN6tWnoVX6nlEbmIxTwPjQh0P1YCYnKxFooWKMOqUJ2/pYoEJRa5HPTe+kQTwEqVciFcCa
JRb3sRYgpIwg+zYOumvPcYF0tE8JtO0eOmu4i0t4ug+03rABwVPJfCvzmrVajd27owM9YNXBV6Zu
QtyunDQUp8GgUJKwhd7C/xHin7UFIkFoORvUpFE7sJGrglwab1xT3naWdQilE55t5b8rVqJRDmpP
qZiLQ8Wa27iAakPrxs9GAJmNA9PkioK80nY9geMMB6gUPWkEsGMs74ygl4GDrGiM790KRUp/vk/8
4XJu+E1UJgjrNrU7mhxTkNuQ8kcpCge/JcGrEslyQdssUeFNEb3OcVCjAIMM2WLshiPgrFvAJyil
4LwYr5IkZ6vwewkt9nyOlk0kXVzO0fBd6mhvMXnP4/jBagCUowJ8r3pzHBaIAYr+xtTyXEu4bCUl
TGubs+uKvGD1dxWaH1J3b7PTPgGeTvtwuXWB2qeFBUzLD5c2awG5msIR58IDNKgCP+uVpKQahyJv
XQeJG7IMxAR92rY4zR2U0ErhAzfsoHruieqhos01t4uHaVG7MubHsYM5J9djmGrnpmrRBK9riMaI
OXmP8F7dGTkolIRLnyI3q1t7a9oLwKro6J3tXR0iBp8my8XtDNcQ2cIhwfThiEJLh3J8rZA4hnzH
ouFkxW28JwlvJDAZWHFBeiTal9CZJq7w3Ly0zZRqVrI73YLMjLLLwatNknsRiuc1kKlLp0GxV1oq
Jmya+6Mu0Qtol/0F1Yg04TAaQwfQAO+KOMvRgATDnCo8RcK/syWvdzWuPlBYlLXpZ5ZcFHYINyvk
PuiXuQjHltR9Px7+N3Pn0SM3d+X9rzLwng+Yw2I2lYsd1VHqDdFSS8zkZQ6f/v1Rfsbu5itWwT2b
AQzYbkAs8oZzzz3nHzK6kvu6GR6SUTeuCRB7zYyyY+On2cpwPG8XOlMHzm76bZqO1TGKxU7LZJ1C
Lak4ChHDZRSW494I6qkbKJtXlvyIaGCqDHssA5+tgTypsjx9Qz33ji7RuJNHY2V4o44FK1ZwY1Ht
nJTkYgzKfd+0F0koCvwG5bs44B7fWd2dFYYNOp6lx6ost2NkyngAYCfYNPvKoxFI+Z4+VUe5BRfE
GvAKl3LuDj3LKWw0nOVK6TWyTLq0WvBNJTmyUOKk0s7uqekTBuSWtjDxFSt1bdP2ZKhamgFFYGdu
EvLfdQ/QZavq1XPpSS13f8p7YewDKCmTeOfbzVcnJgmcelNKHWa3Qw6kvc3uGzk8FpXGyQyxdt8r
cnbhBP0I4zWc3BsZsICTZG01hrM3vXpD77Qtk50Zqv6D79fPjqL6+6jT441nt1/ycPQpFvUPNGUo
w9BAsLN4l+JyvdKS3DiYSXjZFXJ2sDNzuFCL3qaqLfZt5adPuf9TgonnNmFCkjEWe6XLuOF2OjAC
0bVcoUdKsE6wbakPrItOV7nPopRn8ryVbDfFwR6SY1+m25IT+2j76s7yGmtjSNY6sGtjV0ri6Pde
cfAcUtay0e5EInZJZdWXHdpyK2EFwBYAcFFOB1WEkoy39WM6e2Vf3HgRnOaiGsZrrcn7FXRd9aIe
OU2jRkmPvqnstQhWhNf7l7bfvUUd/TRplPcBmiAA9SaIECxJRaLqUlKczdOuv+hz8SBXVKMMym9u
4kVrtJFBUA0JlTO0YqQukADJBNEuGY+xpklHkT0ZXv/Yec6j1uCoC0qUc1Jz7nyhcHirnrHuzJqK
Fq7v4Mqlq4bcIYmgNvlWFGx8suRDbIbXlLHbPWjnbI2phLWOfHpJogzEzhhBtSYkE6kaXahK6l+l
sE0OOl3Wy6i1xku/BaEFzl+i8xiPbptz+od6fyl8rHxNr6EsVdExtzI5WMldam9hOn1NG+qPUVSP
QNJu+ymdVaqq3Gra8NiVNCC8or5XtZ9mCT0QWYh87QDWPIAvThDGHJD+kp5iCU5tU1JX7L3hW5wm
3pZ91eyizn8yQUFSLgnly6TgTpZy7FOvPTistoPyLFn2UzVJelPtldj+VKgbNTy2fmIDhFIoYVD1
Geg9S5Gt7kq2P4m/uRcBMOqkaIEZdcat4We70HCQsfJjnSLKxvNadYNzRbM20xsCBCZgHS8ueYaF
FAPl6cIggW29bJ2GdUdLSrmwCnTtgb5fy6a3Ktra2o6yeawbTjha1GQW9kBBWQKsJ+e3ViFfel32
2ivVVhvMY0+XAQWhw2Bb1SG3LzUyQsBX1esoJrxBoL36Cidz0UpbpbDdXiXhnjLDSIqeLeMZJiFV
KuMSlafe1QSyiG2R7iKfDNSZYCeqUWEHYQXf1YALZJb4ezltHnVulII6uJb7t7bUj1ulY78q1Re5
tLemBdQBJV+jSpD0DPe6gm0NAppA9402cn0O5yATGv3AEuGIJH+ssJqp0Z5cmY2GfVpjO5uELr6c
Sw7yVsahbfpjYn2NiAxF6HOMMISsmk0+yrDukU4/OtygRgnsnxoa6TpqS5rT9kAHOfjqpBxeqk5X
wqh7exNHFmWs2twHQ7f3gLitg1BqNmY+bLuSOpeer/0YGd5aUr6R9Yt152m/5CSz974V3wQ9BZ5s
GP1jJBXDFgnqF0pxmRIhJWjGG7NW9yB2EE7OWKFySFlvFEDDWt9Z97JE+cughDeOFDCigfYpCqyu
H192w2Dce/FwXQ7dgasXSUx0A/DG35S5fKPJQHCQHXLRtaVOXcfb0qtuaRORLArDoClV76WYVrrh
DJuhl74nNDCA/vACzXA56J5M3mYXG13JftWacdciU6BEOkA4gBObavAvgwQ346aO96pcZEcNZ96V
TngIzGfFSKqnQKZGGudsClgEpBOqa5bGHt1oEtEssTeBfV2VSXiV0OndtPJ41bf0eNOq9g5FuJUc
bx3a8VFDlGkdNI7JvFrSvtStZ8diFSC6f2VmkbQygsA4xHXgxiENYzOzgaQIke4JP7eyn9s4hnB1
sAGgJKQTKVwl1ymVbJNTRiU9rQoAT2W4a0IJGAytEbvNLlKRu/yrOOd2rmhIIFaD9CUgo1ibbe/a
jvOUTnlrE+ncJOP21XHImpqY3hwovhVu688QhsReLtFq6aQKSxgNinfY75RKuZECqz12IAdBYksX
BfUSEg9x3fQRl46118eJ28fRq51EwBUiLrparnn02KKn1InDg1X3LDNCgJzq8i6wzWvPAeugpJRb
VB2NWsn0H8iLxTrVKprENUCAoh5XuhlcFGrwJgsrBEOY70P1KbG8KyXoENErbA30Q3E3tPJNQkTd
0Zt2NcpS69iRqq0lu15jqptadtr1iFUqUUjHfElL3+qYRi43/Nfci7+WoWZsSRYbGgukSmFlKRsM
zfat5KjbaARC5tCFdaBsb/G9otEDjHyfeBosVu7V4DWuBZVCAA3UcoVDey2lQpDJ/hcztaJ9VqrV
JqzDR1gT/nNoZ3eySqdYDdZN2/U7udbyvWM2ggIj085NfGv0hCY7yDxIjHQ9Ky3oyW66b3FZBKsg
kY01k59wQzK6zUBGuG5zdlkeS/E+cNpt6vjrOM3HSw9PJlkDBced8oJUpV6lrdpsnK5dG4loLyp8
dgSQNDEMV7UetzuHjoUxeDJZOQVuxTf3fedsEZoGbkObIG7qjeqx14RCmzr3AmOr5yYNG5xaVtrI
SdEJ4zq1mmSTwfNZy1pCK6OH0xAEYpPU6E4k0VdlAhpXQKZMozmMrXeFDE21ogV746SiXw8mSaPw
QNXFUW9sFD1/zSRvQD6U7gK6Mdu0tGk1Ef46U7rTrbYFOqPdxyOIMb2H1CDi1jxIaX6hBCXdPyKt
J8wLMwy+DV4hNr3XvSRjGK6bGJBpH6ypzYdrgsEX3b+WfVobWe98aU1S26RTQavJQLfRwgP55kQ7
ya/3wnvKgrS4tEIqJFqb3MRNLq9DheYaFZMw1m9FbX/PY/2K7jvAAHjQaCiAwR1i4FBRKu1pzcd7
JKxAlxUq9Qdt26v5Q0mNHRRTRomUtbRKGhnIw+A/NIPHxVjxdaAwiECYSrnPHeVWb3p6Dv4QXuhp
E935pvgiNNDDfhjvEwkj1baWxHUu1yrdBcoSqCu8QOkbNqHjAPqxqB0gcqv4V20dHQcxfDWU5hVx
b1AZduBSQnutikF38zJ84L+PaV7037Lgl1MAY0gS65uW2+NKq2yWqlN1pLjNwwjqUQHyoMfqvpZ7
Qcau7sfMBJ/MwIPOXFm1kNZ+QSk41qCvphGrjxlqAdytesXYZ2aws5GqD4LsUI4ToKmUfmEPT7+N
hEdFgrFIWKMjBD1u3IOBbJCXbyylf6uxwetxrl3D9vxF+vrNsxMAdNS7YY8wriP9MNuFTY+tunSX
gF0hEGBkWkQdKJ6OXhTeLUjC0EZKvfssI35HmKqDv3iT2nSHN8rGlCN21nStV4R+LNNiq/UO6OHW
K/CsAkfWls4Bq2CCPkDpXNckd8D/DN/cdiUB8TGC5lFKRuBqSpSAjQiCTZKW5peETqSEyDptmfpm
RDY+gBdHD94BVO1zDx4RwQRPz8yjJZgO4UhkJ8tI64YdFTA2la22+041gTlnyYUXm7fo28hb30+T
ndekV3pWO0BtpUczKXaNKREIh3YzduBAqX6owFqyde6oycbsiYQMkVICk9FUUUGPADJoF4Rw3ygu
c8v/hSYnklGO/FWS5J2NdPamz6s3BEN2sdUNa/QsX8b8VRLGmyWTh6UZPZ1OHg8a6ofk8eVtarYv
eWnc1Lgcr602v8OZjvl17F00IUQGIAI4V0dbyps17s6HJn2sW5ljPFg5tQ9egZFdGTiTX1ZD88Mv
kcnEsHvcF/rPpI8ZZbDb/GEVTPBmfaT45xQdGSYidSk6UGvI7uspPBmN+BWa3rVniuGgjtjQVHFz
q4e5drQbC+iBL56mik/VJZs0iNdxMR66ANwr1uD31SgJem/ai8cTO0d77Gw13vURjQ8nq4ZVpnBK
xhkwA0cPt7rVM2SmcYy5R/CpJDl2bz94UbmVx+DK51bf5SDyFRGST2rWASe2lawfWbkCaNyIgKJZ
vg45PZ+xr4+aAl6fdmN7SBX/RepgQ4ABoNGlfffi/qUFIxDlQl4bsXYRFeWbl1cVeiDKivaPchEl
yiNgA2tvi+QxkPp8a0i9CwYgxNiC7rfkmbQuk8HVjfG5xrBh1yryoSxl49ruh6OZSFzu/PDONpon
B1zWJpYcagVtKPZx1ezLDqRiOUjxLo7posZSaK4bZ7ip6c1pEtT12KNEjX0vOAh2exGYX9Qkl/dW
7BSHUi0sBMVV8PU6yEURpP0mZ0PnFaBCMKbywYeCzhKoNpjMfMMr6VpQq1npqfldrxWuHiL8qeN6
2Gqhsa9Ski+7K7hDjA+hYgdXYESpNQr9qrUOnSI9pDmtak++Qzky2GpNtPMjEhjhQ6qpuLb2FNlo
EV6UlSho8lITauW9r4pjDQp0aIGcD2hlpPVw8NLrPs8ekAP7IVTTcU0WS87fjdQ3DrQbp+u2fFFX
FJVV7aWDz7RpGudZksdoBx+Iw4y+kxFK18wAkHRt3JOdFzRJhlcLAnDa9y8OpSIwPOBBDaPfVIZ5
6UvAqYPUelWH1tUlS3Xl3kbTTXL6Q9jJ34Wek0UOjr8LBmOvS06EwcmLii/QDnWB53AIKdXFxRoa
5HCEGLcZkduhEtZ5bFxbC7jtdaMbiEjeZRJ84Jg20M4ri9vcsO7+c5rdQ57ynzlz7gPjbpGJ93+R
X+fAOVvm1939BNCUf2TkTf/i5+vEojOMvyaNFLSYoJxa+m+q3D/5dbr8l6biImBBJoJpCQ/3X/w6
SVH+MvDUmjj58PNh4MG9+5tgJ8HY0xFVg/aDE4GG7In6j//hFn5gQfo/87///39lTXqbh1ld/fc/
tI/8uskpFXPk6WkO2lSErhmBPA0tORpHP1iLuthlbbGj4sFJAHjQ+i4JnBUQuq71xI3U+ypTfnpN
fac3GhAlmlyIWcGst3NXyQ4KpuzA4yjhlNS4is78VuCSQzfiLfZvTSWZkKqPVg3FhiuWbnX7qMVh
V4kuhrKlsk3OXsrfO9unGHfOeeC32cQ/CaETP5JvREsE9vFkbzi5rJszFdVK585V1kq21qr6V2un
r6C5LsCN3VH3uKprbx9F6luiIdMuqaT8YcGliQb01gvjZyVL9E1JGrXyesXtag6kpNP3qnUJD/Bg
5eILcmX7wC93Um6tkPnZt1m6pf4wRNGVrNLUtyjtFfZ9nshuUXeQgimnjP1VE5ZfBstATzYEhqbu
6jZ1aW1s0lahZiGu5db6FZTdgzphVxrFRXkFlRDlyhrfFF/dyjVQFZtWeT0WD2J0stVQwZpxWvoe
RfgoTdAEPXzxnNdh0zbTBbG4qPP4uXH6K5AkD6MUP6Z2sAZS/KAmCKEMxCUsuT2Ux5Mrc5B/qP1T
WNQ0yTSAjU0TXqnpOdeB3wId72ZG1VSknxRW3qS4Dn1wxtv2vRiJUyVEdKpwdtTzLqxqPJpg6hNL
/ka5iorYbc5l2DfanUF2A2uq0MNjCTLMEONGC/StnKobLyJPG/21w11uCL8Hfbq1QHBa2z4PV2Gb
38BO30VZuVfD1ypMD228ByKtHfyuv8zUZE8x7Woc9RvJbs/Ip87kX5Bmnb4QXquBvi5+8b+97N5J
CxiBDtg6pFRQwJlyAkoetHMM0oHplAuADclgdKkCQV5DqGzvxTeeBqUC3eNLiYpExWX0XXT6w47/
PaYfxhxRZ1SfIRWy3xU0nD4yu3sVsE7spLAoROlyOz/Ufr9X0ugwOCTYEXdi3wEdrT5AmbN+KV2z
Ldtmm3fhbTaYD3lbnJHFw9Xkg0KAjZ/45DnMJYqwhlHRXMjWU9osVkqqGFYTZetO649WVtEn0PM3
3cuvgyi5J628rWBk0tOvEq4+YuPR3d1IpYH0ctPvBFjYjTddp+VO3MVmQ6kI5T8qOsqRu7O6C3G8
wa2lw5VXPfqR0V8ofgR+1aRRmQm73xlS9RIWNnAHkywqNkgb5OCoIvS4GYPCBAlBSSCRYL9EVg2p
A2xiY4itaJGsbfNco34pdn0/qjslVF/7AZim6VyMnpG7UttuqzG+osMmTxgLGJEa53uY2l9QmgnW
SWP629wDHD3heKFz9rDfLGVH04E6j4nxV4LGTdpID2TYwWWllFdynhA5nVet7JN9lIxf1THrARvj
qlLIMGKa5GrI16nETVlP4q2vlfJN7kOBVeOg3zs1jNk2rg+miPgoozsMdaI/F+jKr8yRskbVUheN
RvFD9JW2pRYM2Vixwv0oiPiq0cUPMb0LTQvXsVpqF2p4AVrTcaF0rKxSS3eKPdDD0gN00kNU6cu2
BT5Ed27tBU9qQTYTYTB6kMDEq9cpVmuu37dIrcbSMfetXQf06T5FlXoTjwOYpbK40arvnukXj6bR
Xxmx+ZPPCWpyNl+GeFYa9PIro95KPYUA05CGLaRyNMPH8psTeOMqGV/QhQET2dFGySKoufIQrP3Q
etXMe6tSYDXmrCYZwETNv1zxP2hoQCUBsbdpqmgrd/T/UFcTdMXMy1FK9kHWyms19cq1SncvKpxq
nZRvSiZ/BckT+cOPqcbjd+al0luOKycShhXRBECAVNfUsnWlp+JgGd6j4z2pDQQK6TZLzWAfOU0P
fq8wt44K1qkdeAFKdlquXnE5gFsFiWNlJ9a9UsYYKXjHgtIPTT36asAO8J0NrY2kZBOuDM7ZWNyp
Vn9LFYkaUQpeI7SIrV44rBRU8wkEKyU3ozXI/yLXqZnLk04kSGorj0A0jZKzqgrt0bMoPnT1qjei
5z60QDPQpl+PVFLWGU1tTHUHU/oK6k3eALwC3DZi/axWrOyAa5JWoT1FL23XFwD7M2Fu64FrWB3+
4Ey6ySmLUObjTfSBfy9xHcuMYOeUAdYFfjNVVUp2qV+sRqEPq5yzV4mzNxJ9+layBD63xXAhobEr
WiVYU725yg2PMhosWCw7OVfL8nK0x7vfEWI0xqMj4L2XVvK3AtvfCg8fcqt/SUfMFSb+N6nvhwR5
/zO/fk1/VvMs+v9gfowl47sTaFLC+FucYvqA//7HU/izzl7T9/oTv//FP/NjxCv+mg5+1NFwkyAT
IAP4W39CVv9S6FTqKLfLk1Tbv/UnVO0vTC8skmbSObTxbQQw/k6P7b90zlhUz1TEJA1Si/8oO/54
MEmTxgpQN/RPPh6R/OaQj0nOOcASF/jNSYN2eDcIfziGJ/2Uf5/C/370/PQNqfslWMa6illcoUW9
0eL4h1T4L597PIP2XslIRL3k5VIGhClCXTYslLvCjm9CukJnhMqW3n+WsaEG4iR9EnUuaPNtojTa
us/TG0rH2u70F0wP+tMAzYRnHCHFdqcGnWsA6HCUhEihVYfWL5C16M/8xtJHTPP+LimzzSrJy4aP
QApE2em1CoKn1GjStZl0ZpyWltBMWqnPag0GXdW6QEqxZIlNgLZhfE7UdOkDZre2vBXyUBhp64Y5
FC67Mm3E9Sx5J1Ho35yeh6UPmOkWDt5AUW00G3eQJTex0y11h/3pR0+L8U9TPLuPIQ/Q9rQOWzdR
cxiRbYaL7L5R0IG4hQcalhTXTSqvaQDb4nNfM4WsDzPetGWUYo7raoVck//kIDLozZ/JrRemw5h9
kDqgnFGXXu0WhnqVSdpNq9IQS5rhzNvPZOr/FTXmGnpm4inJ4Om12xTwBxFuAV85kYAUgxJdSbux
voVx9FpBUkTL93Hs5KOdi4MUnXPiXVgNxiwi9vYY9VSAG3CgHS18/bZw1F+nV8MU+f6wGoxZRFS5
ViYVHB9XcQL/TUJMaW1DSqCHkFY0MKgJgLauylvcfMPxjO7/QpCZ+6roKOMEowWDPhVvmZrtRgAq
4/g4FP2ZGVv4gbm6fx1VKtlsX7qNXG0lcISZxEJv00u8Fo+nx21hStTZuOVC5J0W8g2WA0WrC2Em
ntMTX1jPc7tlIxAxBBCldnGwcEVXUOsnh021Mze/hTc3ZoeUw1axolo0LrjRK4yS6WVbX08PysKb
G9N8vIvsSoMqj6VYjVvQIkOBraMhqAY1FFsTVaPTv7H0+tNvv/uNAYxKO1Tg2UshW18iZfAOdqKf
UyZeWDm/L8vvnu4neh3IUt64VmVC/i0uC8I8Skb1Oh2tM1nC0pabHU4CQgQcQL7A8vU4B4vXK3Su
au8JG1WQ8X5AowKVJuop+Ox+btBmJ1ZgdY4pZEKkMjFF10UGcmVDohid0XJc+KS5TpiIG9sI1YwA
ZTlXHYfIwYy0nWTYtxGcFmDh3aYRZyuLfw5ZkzTa+xUQ1maeebFcuzqX/q1QIcfDhr0ss5QWBTzF
ojlShszOHJdTjP1DgNRna7qXR82qjKoGJ0s3m0uR28vKjyFwLhxbvHaSchwq9V4XMGU/NVfzekyI
lLfpd1rtxpYNmAXno/SWe9+YnQmOCxtIn/7+bol3MMi7Smb4QjOD2dCZgAgikACn334hBOizxZ1I
jhU3cloTsByoqBCFNrEYpG9NV9u7z/3EbDFTBI7CIWYxj8L6kov6rQC5AefeuD/9/KUBmmUragJh
sfMtJCVCb2j3WaZDRfZaJX771PPV2YoarTqmQhSWLgKWSL0hTpb/Z9Ki/8pU5srwoSN7o2JmpWvk
8U2ap0+4ae5bQz8TuRZGZl5OFSVgsdyncNkHurXtctiMTdDE29PjshB79Vke14EWAQjBwWSJ7Fn4
3XMWA4KzAappgDFP/8bCF8zNE8uedqokSOVE2j3YmXCjAWTx6WcvLP25HnaHqlQphA2ZuQ0ug2bc
FKq0RkfoTCBaevws7CHlkvF84g/W18jJBeq3romuSzM/pz669AOzdRlY8KeETOABa1ZddYoi7cBD
axe+Wo+b00O0NPzTT7+LPY3iJX0d+RU4vP0Ah1fN4zNpwdLLT7/47smGGvUcCWrpIhCRxHfQHTYe
xbjTr72wMrVZUMsUS1ODTGJbFdU+GYajqosN8JkHX0rP5JNL7z8LasB2dCkSY+nmwN1Wiax/q8WE
ktKeP/cJs6AmB2o5pGgMun0j3YRRfhnZGOua6hNV+8fTP7EwuepslISqmkHRE9ew+VrnMlJwkXo4
/eiFCVBno9Paql0ig1K6Y6DdBJGyKyPFXsHnBEdojb9O/8jS+8+GyDCtpMYWibgMIiUYcgRVyt3p
Ry/MrjoLbXnn5SaCGNwWMsBPLYKp5l0onUm+Fh7+22Lm3dIX2B9AhmXcpfE6BPLi+zFW4e329Ksv
jMpvEe13T7cry898wcLh1d+KDGiNPRg/PvfsWUgbur6MGi0v3agmC0EH5nslgjN7dmlUpqX0/r11
3woL+AquNYCjs5Tt0GcXIwC2068+veIf0kJl+tl3jzfRVaN6mjAslnbn+cZlZ0mHXPT3QdnvTeWc
Y8bSV0yz8u5nhC0pvbC4C/ZNTmsp7mQkOkTegqLUI7s84928NMeznSupAlXF0ihB+iq/Wnl47pJv
p4dpYeP+tsx69/6OHw80sZiFSpgDmF+ot40Z3SFKcROW8ZkNsPT6s43ro9pT97XCBoB4KRvJ/dBW
n8t45obgHTpJgC2I/Gag/Cp7OpxV2ogza2jh1jQpSb+f3DxCV6P3pMINpVtkAsEnoBTx2CdPRf8S
a/WZtGRhdOTp199NQeoYCoKG5IS9PyK32wITlIT6dHp+lx4+28GkDE1lNgS2IUHrwqarda7qtvTk
2f6tHDASTsmTzQ7JQ8SbE+PL6XdWlh4927uiyIYmB8fs2oh79Ua45U5064+gDnMoh0JK16iITlrF
2r1otF3RjWAPkfBKzzmoLOxqeXqxd1OC7orsm31XuYmlY+5Vtn7zgv6Ukz/R1bYeT3/mwtaTZ5va
KYvaMiMGcIQZ0GgwPEwFOCZYCNvbnP6Jpe+YHctpJdu9cJzCLcNiUrhAgg63uebcTXjp8bN9HVeE
vFq1C1cuftYoC3SPrf/z9JsvDc7sQEalopLzkTdH9+6y0OODZkt7PR429lmblz+vMsuZ7W69iVoj
y63SrQsdIMGAhnZRltvT77/08Nmm5kragebkJiajA3P0mxBBuCJs96ef/ueB/938e78+KfU6Hqr0
DDykKtP7GSkv8fi5ZgAm9h8Xv6S2PZAGhl42nK2Ocmot9WfSxKVRmb7n3b6CqUVv32Jj15mxD1Au
N+LhTNV0aUimn3z/aOizXS/MwqXIucrHbwba11l6e3q8l957tlWVzm+soGC8qw7LEa3cZ6p65oz5
80KH5/7xvVVL89HqYEjC9rEoLoRernMEzWSrOfMDSwMz26RyQ8QSmlG4Hro2DlCQrrhCfeFThxcw
pY+vX0BKi2tUvd1JW7SE+dZXzZkb18KgT23s9zMaRl2RRSgvuF6RaXcW8rZAkeANnp7ShWGZ47yU
eOgsAKiERl25HiIE5DX5oXK6M8vxz+knWNSPL2/1VTD6DWU2rW8te93IkvodXQBNrHQQL2/yWGYT
1l6U+pmJWPieOVI1a8NEk0oklUwo0oH5EmW/Enj7pwdrYSrm/cFKQGmKLdZQlaVfCWxbPfKePvVo
exZtytELYqwCCAmmsrH16nuhoil7+tnTSvn/7wCWPY3V+5jgFUORDx1ps4/ha52irTKIR4izuCx4
L0pYvWgjYiRB+LnqFR6TH3+waBTJLO2wgE8kXL8N3eTs/C7ECXsWgoZoagDrPFrxwd5JsH5G/LBL
eeeE5pm238ISstWPb5+WoQNASCEUqVe1hR4C8rceiqKnJ2Pp6bM4RJmwsSKfO0zdJU6P5Eed3qh0
VZChUCX9c8HuN9b53Yx3edl5fV0VbhsijIWkzRdr0O+NGLPf01+xsBOseVAqcQWSUIlzlTFCUQX4
3sZKNWNz+ukLY4Q9zIcFWypWgWWYYBMrSKYNso38Q6fAw27OTMLCKrJmYUlHf7e3oPW5BaJFQA2P
Vg48L4K+LhXJmY9YGqLpt9/NAWWmWG1HUp+ih7W76Twf/kY2iu6ceeTSKE1/f/cDTTqoepQyyVws
13U3qUPr8FnvT8/B0utPf3/3dMmrLDy/2GijA/07VG7qoj1z5iyN/mwPe40A+uhEnGi9tvd818qv
bYoGiM5vT7/70sjMdjDNYqeLalZnJQFXrOxtV2mbMso/+fjZFu4lpVR9GfuRDiEAoBR6DEFRlOG2
GKrw5+lPWBr+WUIRhUFkeMkg3GFI/AeRDTB4R9v43NPn0DV0QZ00QGLHFbH5QzKqLxLsk8+FBnO2
eYexNtVGSQifpvNdhPYl4inDJ58927dhkEh5Z7Aou36SAUPvWW3EJ58926+Ilpu5bjKrAqnCdNt3
CLNB+kNS68vpKV1Y9nP8j9NkySgpHaci2HXNrrESTg23Lov7cWg+tzRN4+OuLWobWVmHyKn22aGx
xfOQ2Pu8kp5Pf8LCqjRnQSGUtGRQcnYufYvr0TDc3BzPFMcWRsecBQWEJhM/UHyKHWl6YUDYzWGv
l77tNu25G920Sv6QB5mzsBBosSl5oixdWAZxcT1CuCogBmYCqLeaoUoFEdPGkqePpP7MV03j/oef
nINY2rEaYAw1XCIRNou4maE8jr9Sq30uSs+RLF4lPIindeEOVXArFeWrVX46252tJTlKIGaLnBmx
zYMa+w8W+uOfWkdz+IoJ8LGo6cK4tlVs61w/qpV297lHz9ZRjSiOiMescBG49HEcGa+d7tzlemn5
zwJ/4wstsRNGJOyKX93ES41KrVuffvGFpTLnn0lwUeu2mjqDFjoCRRqvEwZG0yJ7c/oHFnbYHJ1n
4/eFNQVrJS2GJ2BCFwJvB9vsvudt/akCvTVH6UWa2qetoFLsDSUi6ekY1sfAtIvP1R/mAMdET3sg
YRYRVPVvw6y7wfzq6vTgzCwt/weSAKL7Y+RM9KrCxIud2lTeRlKHY1MFLE1sgMLgUQr7+04RbiuU
+86AaiZr51BWv5F4fwgRc5gQiYSeQdudzsv+iNDXNmsDG/Sk12FVkUUbk+L7IVMRXjF7+xqQ/M6J
vAoGjgNTsb8YjWibhs5LiSSRVo/XUkgrKas2yZi9KXl1KWvjN3uwDrCaoP0H60xU+2EYLyB97U4P
3TRCf/qAab29yxSxLDKsLqMqFCGyiiQTH3KpdN9Uq1ohY7XtojPn59LvzOJRiKhgqUwZqQM72UA5
ucoQp8rsq7hEOgeNPX8VSuaZzbL0Y7OTDrdkU281DlIq3TYQeXsyidyMLcceBlqVLsORjM7kwwth
ZY5FgvNXN1CvClcqggsoLTetI307PTcLQUWfHXnNCKHVt3j0ICN3n1ob5O5u68r/XLDVZwExsUsE
PW1PuHaMPECifFHbc3F8IVrNUTaI6mpd7VFrcaBAlGGJl4L+KDX2RnLOgdcXfmIOsumrJG61ZkrI
PKTbusA5Rp28aRz1tk7OFRMW5nYOtqnUOEb7nZBV9+EesOkxaYr96bldevQsGc5RGLf6mlKvOcZb
BMuvW6M4k1YsLJvffPB3W7ofqzqKlJjbR4uQhuaEuFH0CJL5Z7by0qvPtnJt081yRl5d5/6NRd3W
xg3t9Kgsvfr0k+9eXarrSQabjVsW5W1ZSWtHIDvdx2cKmktvPksvbDFo6qhxTGiN/Bjo8uWIItTp
N19ajrO9+v84u5ImOXVm+4uIYJAEbCmqCqrbU9tu9/WG8PBdQIxCIIZf/0453qKt2yoiatGbXgiV
lJmSMk+e04UKsVo1PWgR//DLJqANAwkH/9J15Pn2J0yLo/nruLgzr65PECWzs1cO4C/uIc26+Tt2
Y/oJ2quVUki9cjBXXdC+JE+0W8bvmURPYHDVpAwqMPvf/h2GXdCB805G0ZM14MgpZJvOanrPSH/f
jV0HzDceRFbQR9RDtRZqO7k45C796mXkw30z15xW0UV54YZDjNEeLHguxH+q3Ken26MbXjg6ZJP0
C9ihCxcRrZ++QBgKFLggDy3FebEmGlVk3TmxDHak4zdxT3LQrk77C5vaz2uQf6h671w39g6awTS8
5sPFNHfFVT8TmJjqd9PIx3wBoz61vR3zMZipjgDzJ5eDsRRm6kMBOp+Wp1nNz3hBQeZqPN7eCZOF
as7sW7WC7AL22VqKo4TQaxM4O5scvn3fcjUn5uitW60Beb/BGkDOpJZHTt1nC/zsA3DYTuckeV/G
Y34fJM/XQWFzNs6QbFrx6EcOuR2mT11jJWChOoorw/7t5TJct3RsWCsnKjNQc144pUnNrAT6Et/B
ZRvn8wa2+A3cil4Z3/6Wwbp0pBh4fPvNnrD7VivRx18+hXYNscFi51g2+OAfrodXB5CqKugElri4
SCcHzV/+MuLCuIkRPNnWJydX9/nIf0gxHBcSdxMKXXwOZzC7LVB6XJtfs9/cmRDToWNlbRWZ6mQP
tvosmnP6nc4Q/L29Bwb3+AN5ebVIs52BjqAAFnAbOgUeWptVYxy6+bKX6zF8QEeVeOtkeYLBoPIO
YcOCJAP61/29arXBhNA//Nclow7bTUE5BvWDAlLydnbkS/akfPr1rtWxNQ+X3gwyCmbh+jWvXyHF
egZk4vm+obUTenBdtwVCcrggsxOBChQoz+CukMd0IAkPULbZwD1xqZA/fe+PEFjC79jDehhi9p+m
x1cWA8ozkhU9gWAJsaIKYKhh9J7ASJfwbdg5+k1BSNtV6D2ODKcNsuJzeZbbmjqN/zAWUAcOZmjI
Ebd6FIVzXwrsTx7i1e8paupvGW4bYH3w3oHe8eIzb+cKbFoqfY/F6Fl1HWCpiroEc+h2ccHuEQ79
OxhWsbPbJhe4nk6v5p8tRLLRX/qLP9RHn24g5ZZXDfOdQ840/HWPXg3fEi7ISIAGRDfYyZ+a33i8
BqiRbjs3VVN80O5hm69GK+iwRlNLH6ymeV/yJrntYqapX7fl1dRRV7FoK0Lk4EvnxcvDf91CQa7M
26v7maZ+/e6r8XMGQti+x3nMQlDdbG2wRkNfsB3jMY1+/f+r0QfIANSrzYeLcpYLqnQfXdv6cXth
3h6aXfnPXg8dWn0IXPCMNXetM7og/jda/rfbQ7+95qD2/ntoUOAz3EpgjRxMPbIFx2ttgXV0Z+Jv
OxTToWAQR4II1JhjR531Wbb1x6C0H1AC/IDq0PN9P0DbVAfSEMvo4rxCdRGCMUUyj8Vj5bIddzIt
vb6rqKFnq4XMdeg1qObmT3lAd17EfzDS/83/sdD7e+1dwSEeIPGoLGRV/Qy6kR9BMOZFzgaqbWFD
JVqBfgWg6uF9xpUT1ytHX6IAmRJYmM+3l8+QvgVD1N+TcPDMDNHZKS6tasFKaf1gk/OEYiEoMfl5
QP4TrJPfBeneXaFTW0debn/XZBnaSQ36Bpc0Ci+V3P1UZF/ASwThsU8Keke3x7/a71trq4Vyn0yh
wxViSd6qH1vrQV0sq54YkScoRf/yBWjjbn/I4EA6yizMnbUaetgf2KnPqgxjuYD7y9nLVZmG11zf
z9HXEzLYH4U0GKqrWR88zY7Y8X7DLugos6KVA9CaQOzYoE9jnf2Re9U5m8QDc+9LR4Ic7W/7CoIi
Ew4iGJLb9hS7EzRoUY3oD/UMER7oMjU7jmpaKC0O5NTtu7BFZQyZmkcp5+NUlWlvTTtlDkMc0JFZ
ZVjUkycAfCnL8bD4zWllZOfYMw2thYHMVtzPwXF9mRb3sEpIS6JB/D7j1Jwb9/gWlL2wntrfEh9q
ni2BciPdeUmZJq75cONC6aIHpdSlDMsushsLokEluY8HABSffxtO6CAg9i0iBBpeDwNzHwBs2om8
BrPXQVjIodZo9kM9exMhI98bX23fQaNnq2dS4y2y2gSsWLd3wLBGOq5ggYx9vSnUEZS7FQ+tK6y4
akp5X/DR8V4Z1N1BKYAdCHv+cZz9NNyGEwi7dyzzz4v1jSiqw70K0H0GJAuRrnK9YxnwFNTojw3J
HtfOPapi/eTaXgx9w3fgKj+MBaTpKYjWtxyKTjiuePDprkX0tRiSkRqikg6qJeDKPkIE+xH8ADtD
m0xBCxs4/ibwPuMXNkyC1m6DNLJ7WRzn2a+G+L7ZX03j1cXQH8upphAUQs0+zPGyWz+PKI3eaQFa
8MiLIgSdO+ku/ZXpsGXDk/I4+5ZByuT27A0Hqa+FELRdNW64+P3F8lroX6zQbwnyx8xuzxRVdhSC
jre/cz3Q3jI1LZggKVOuK1i7wDABDbbZdsZPTgHBkwgsWL2EygYbwKRHiuZlGCCGdvujpt3XYkyZ
DQC3qStYbBYglIfuD0TLssx/50/jXXlrpiPGwCPb5yGoLC+zwo8ZPew8E+X/s+OBtO5tomFTeNGu
B105lJmUqJK1M/P+LWx7AmR4hi7f7fUxDX81ilem64D/cvBRl7hw8Pp+lQStdx3wqzuO8Sfx+sae
M82v0fXPBh8wostCQQRnX+U0oKQ9WhbEOZ0rxXt2rKCvCmG8pzy0YyLsUz6Xl9IBp+8K6vuMndBk
9QiRrU8Ab5/XPjvbxEkne9trfjBYv47bcrxidgeKl9eC1K3VF2lVxzMkmYYRqq1NdVdVgOkQLqRR
+cwcZD5BqC++yt6rYgGya0g4hNVel6Dzp5f6rdXWPLmlXs7bMuwuwwYdgHrq6+cNuIAYWp38kGcl
OfoQfMghBij5IxCm/dEqCP1pQUAYGesrM7Nk5OBnoTz2BTTaQTnYgKAUuza2EKwUEN89zkvnxYsN
uUui1P9AUQqVDagLpQNgB1HJtukZmY8cAugLNIisYlxi1KsXCB5kUOMM2jIZQqt+gJjMFjPQiMVr
bueHpSmbQ7iWXQreZXqwHNBZuuDZPXEweR6WWoG+vYZK3kirHBrGoZWCgG5MQHDbRKBVgbo4HlgH
qaC/EpT5rzzY2iMIV8azP1jFwbcGNw5UY0fdVJTxtk3tIV/7lwG83wklzfDeLWp+LKZlBOumKkDs
2xWQo4Z8GU5G99h4Wf0J4q/rg0shJCUt0R0XFk4ncLg+c1n0h8GFDp8gbgaF6f5z26Dl0JZkONkE
nyIuhGBIJpcIkbz7HQTQOKbFkMcdxL4PsqX+eeXqp61Aspm5mYpR6ATvChiRj54gv/MgQJV/CMv3
S+/Ip0aS8qVvw/685OA0FdSWSQvB44NvL9ZFlGX1gNbc8MwDAupr9W8muA8muH56CEleQgvU6k8d
SOzRJKlq0LZaDuTJRfbFomI5EuaBW9cikCHk9hhJFzKG66S2eLPRWnlXxKHaeebk1VCrvA/TEVzS
so06CMDdHtnwQNAbXDI+9yHLujBt5XF2H4YRm9juMQYaAqXe4OIWzHYXeR0ckrsonuNmSXYuq6Z5
a2fU7LVUTB2GdtAT7sktDiEBue7ynBkinA4NK/qSoMNLhemwuC8EqtFQjgPxr++fZW4/U4vPO+tv
+pB2VFFAvHPXFWFaQqjJG+v/VTX/kUEV1KLTyyT8p7u2mWn3iFbInjTO1l5mtNpBjwElEvsREgM7
78A/afO3oqi2HXLeWh8V1uoCJSn5GYZvXwLPclMoX0ITMx/CB9AB+w/O5Lv/DLULaZHcX/9xxKR+
rIXfxwO8dmdFTUanZZJd0SCtVqJTSCB19AJt2bWNNgTzndv/2+VSpmMSy2VWZEZwTVfVHWTRXLbO
iV1wmRULP6yQ/BReeEDRfOcuZkqH6ZDfOuzaIazwPQjlWd+m99A3aD+7n6HvJP6xLh6J7B28iMmj
tGsHCDFHVQ74UA+CY0jsQDrsgPLpnbty/eqrO5PKnJIh/xCmNi+CTw1tXWjyuvSf2+ZtuLHqAOAW
hM5hzjD6PP0Y1Ivd/BjB59+Xv28PbzApHVPJIToDBV04KbEgbUlPDMoHt0c2LLpOs+bYpARKHWHM
ms41DIcG0Jzi9+2oTqkGpSuX1k4bph3rI6eMQegThfPOkpvW5Pr/VxvK+TIHSnYs9XH/PWwjMjQO
+Ol21sU0unbgkTGzar/hforbrYyDCURtG4TS0/tW3f177uWkstwKBwYxazpBUznLn3zQDiZF31U7
9TiDRepQxoX6Fqv9nqWNxYuUWmOTtBZYU7kotwPLyH0ESkzHNYbCgmLxAnUonmUQELeOU2YdhLoz
j6tjGsNW8B7yZzQdWnZ0u+8sg/LTHh+EYZN1MGMJmYhZOiNLN9lHOfvJ5n/v2l9Pe6CRbLI9cG5B
GhZhIK5Y9ZH00GzwqdzxLMPu6oBGH8JXorUIhQFl50ZBppz3D3KWnye+E/dNa6PFyxUiY8LJKU0n
F3oduHBDMLIDk8V9C6Q5b96yEgJdM02zeT71Wf9A0YAzSPp0e3jT8mje6wRoLbMrDD9BmpirB3IF
iU/o8rmrso5S59/+OyveB8BD0bRYQUpcrXj5BMT/3YNRIZyzU6hEBkGZYq/h2RCkPe3yNLg+d9op
xG4vMyTKfdKd7FmCQ2W09loMTSum359W7knVwM9s99NIvkIjOXXE09YO90U8HeE4z8A/03aiaev9
FlCJyKzwUJKvt7fbYKs6xjEngjtbudJ0dUDZDTlG+xg60Na+b3TNmXsfwrjVhNGrzYdUxuYGkN2s
95BiprlfN+TVMWahzCDdGaa6FPSxm/i3biM7a24aWnPhkUC8UTYIEl3Xih/Wmit1mCW35Om+hdGc
uBpnIRfl0LQE0vdE67I9zS00vm+PbrrS66jGDUK7pV1YOFmq712xwaucqMRTt0Qo8qpv0AaMmqr9
FYRuBIXSdGLVVQxk5/g0rZ3m4UGtgDpx8XHXKUm0KNYdGIRqdn6baXTNoUPBOu44AU3nnAdQdiSK
gIsYoLd/b6+daXzNm9EO7qMffCBpG6A8DlRUvsvvZggUOrKx7hz0NkPWK+3m/IhLS7Q0IPnf/BjC
0vfZlQ5oXNHfMaPrzYZdYdXxqlnc8HjXwuhgxt6plrrFCzoVGf+6CfuzaPYsxhCkdQAjFFHrqi/U
lpZTj9gJiWd3C+MmbPfikOkDmjszT0FZegtW6DgGhzkEH8jaTN9lGezcKUzj6+7cDGoTTbGl4xXt
ULbQ3I1WEQQn4Pb5fZd2HfXWQszX9bi/pGxiEBOHZlxo7wxtMkzNY9eipyiab0uKrB3E+8hBFOUB
fVwQgO3P91mP5rZbZlVkyBbMHtTH0byGX9hyH8qK6Yx3LXK+QY4UarrQvjgWoh1OBUFtpZqtIL5r
+jrvHXqpw8KCpAEy8SDGGutjW2Q7LmtYfJ3sjoWzI3H4zinSykd3Jj94mJ8323+fre3LfbPXjuEO
KJ/cLkN8whkeg3o5d9N9HCbMvv6qV2dw5vYokkprSlF4in1ZpAHd4nzadszG4Fi25rjI6E+yVIVK
neVbW38gxI0s+vH2qpjG1pwW8rJ08Z1sSjeQWtvAzzvTfNruTaDqsGNOVtQUAGuCyczzE9Qjg7Mc
gvG+N8Z/YMed1yxeYU/pPPh+7AZVdYTQ8s6qG85AHXRcTzi/S66mVNLqZInmIZ+dnYuVadG145Vx
spRBl6sUGJozmmvSwmeIyuOOM709PNWBx8oTOaGiU6loZA114F8oUV4aRzzfNpm3F4bqsEUxL6Je
JzaleEicx5HE/rzXP/l2GKA6bDEIVdBnJaxxIdAGtAq2Ih3wXA1fgEQJdhbfNH3NWenCnXGwnSlt
KJQI567ODzwMlvi+xdF8tYGiulfay5SWrfW08flUVuznfUNff9CrKOODvGWhNp9StUGpo/cvwVbv
bKnJYrT37krQl1nSEVta+B9BfhWXC39S2Z4Wg2l47WilfasmPFSmdMTbYaH5SU5o/qz3GOFMw2vH
quTFuswWZk8GgdKgJRKQxfxYUGK8vfCm8TV3dWoI9EL1fkpDConbLDh4Kh7a/Hh7dIPN60jDdqxH
CjG1KbUYpA2/tqFzLitUm/hed5dh+jqlnQstXihSzQjxpasGaJT0C0y+9FCHRPVSsc+3f4fBr3TQ
4QLVGLsLpynlGwibB+9Ut3vletPQmsvyiYTF1mRjGkICFjXVkz3s5QdNQ18X7ZVTZZvXr25HxnTw
WfsMyRD2QBZcX+9bE81lGRM+jihrTFeoGcV2QEB0s3TrXScU1bnf/ELxidMShyt3DnXgnaq8/HTf
xDWP9WwSzN6MZZlHdvZCgDHkHvTaZI6at3akuUo8WTKFMPxBQO2LeJCdneiOs5o2VHPWrUKlxpuL
MWXfA3X0uvuG1bGFPp6RYV+DvsNR1oH6PF2m7Ovttb5WSv9beqQ62i/0uV8yZFXSyn/ZGiCN5fiB
iw3VHwjTShZBxmTnRxiWXsf9eWRRdlFjbfKRQgt4KfvUVpaT9OreWKxj+pqFQQOp9mU6cPqViOHd
WMzfQYGy94gNDYul+StEIAWYwtcxRT9sIpRSURXQOHQApbCqzzbK9Yd1rs7C9u6rcFFf82FXzl4I
mkWZLo2bVlP13veGk9/tacQZkPrU9/6OQEXh81LlzZiKgB5aMaBN4wvr3IONtIsTfu5tO6qXIaZ1
Fdl2e7ptc3+ehW8Znebg1uJBKafgY0qmLJY5EFdCIBUzJHIbjwX10qmEVnMgHttM7HzTZH2a47Mx
GAJejzLNAxX1UEG2wbqyrveFWl/zewoeCTcbsU0ZMExDxY6g4jreXizDxHWs37yuYLNjXALi4JLE
tuosFkMzxn4F6ejbn7g+Qt/YDp0kLrRaIAtAuQPiRe5dZjQ5/GhlUBd4ZivhHj2eKRZ5AtWCneUy
BB12ncirc89euxlNKj2Wawu+gc2+ippwPAjGP4lCnANreFyIfRdWkup4wAZE2tCIr2XaWlt/msTE
Djbn9zGKUB2KXVnj0rABZgUpBDuiLJiPQTntaR6a1knz/gLUGYUrhyENFiuiwLAePQLR6rX+slFS
xo0TxEG1x+dkuArqgEFgCiAI4oohDbMLRV537nIwF3wBv9HTbTMzfUDz+nwRI0ET8JB6lYq6cf3W
kY+ZW8Q28XeANKYvaE4+FuUytEitp81KYuH4bVSBFqzv+9/lvOfqhjNAZwYDyG0duR8MaQ1ZH6vz
UxDBnwo2tBBIn3/zEEfA5viHuc+mHW8xXCp0qrC5diDFDQ7uNGDDg9Xzx1Xt5QJMQ18N75UjeoEX
gLCjw9BrENdQ1HQhV3d7tw1xS0feIMWLgxdIx9SbX5yNHDJIZm3FHiOUaeJXC3g1cXsJoB9hByJV
ThhnbIllIeL7Jn79Qa+GZnioFBZYAtOhaqMJrMCZ/EKWX7cHN837+v9Xg69Nd1Vj2UTadHn+4tp1
AXqj2v55e3TTmmuneQgligyajSKl3r95U0Wd6FHJ3QPbmeau+S+TTGYlx+jKH7p4zNBZNAb2Xo3V
NLrmu93UWeBWx+jC4cD31km+7LWcmIbWTmc+FHke5jUkDxp3jEmXL0cHhHXx7UU33aF0tGN/baX1
NgCSO2B4Fw/N1z4aJkgE5HgWXmpIMYufi1OeyCrvyyLp9Hjl3NAysxcO9JCDumLW1vNzI7dmTwnb
UL0Ef8/fZoqAk2USkLzUFy98tFI3dx/qvk+kC5Re03yeRZBAduAFjGPv6DRFE8poXrDcFzp0WBcp
Ag/SMxZNSP0ZCcqHcQU7a+Yeb++XwRp0XFdRNtugSOknqpugq9VlU+JlVvN03+jXr752cHBGTdAK
ZAn1WLSUYcTLf+8bWXNueyyJANhaJXKtwxMI75wYnb3tzqoYjjWiOTfgi4Of01wlCxmRxwYLiJNF
hD1mrI4cJi9l/WHc63s0hCkd3dUF0oHGJ9a9bkFHRQU/odvkk0v5l9srZRpf8/d6nqULQKZKymH9
0rjeqZ/9p94K8/vs8z+wLgsaNr3EWtFsCqGdUL2ferRXglgouesH6NAuD5KNZF5CGOY2qbiz5JNb
QwlmEPWn2x8wXJR0iFeTFcqqF39KxpG+L90PaLN8II44ZPMOAsGwBTrEa2j6Vq6tpxKr7g8OL+Jr
LRN9wYf75n/97CsvcwqxWuiimZIQjR52naKxM5rqx97fmb4hRniaF0+D0yjCVpXYKB7XkqedPe+g
r0xDa25Ma7CxFt0MRwvEg9M6R5CDxLdXxfSu1pFdPYqkblEIlXhN+1FQ+VVU8iibqzfnnTh0xP2x
OE0R91d8r6jvqyxTHeEVEnT8yKlTSbEtp8DpPwhn2wmnJjvSXFk1FXJTwLnDUJ13bp7Xh4IA2U+H
l9tLZgh7OrILbwWFTLFSCWPraVH9YVq/K4qEh2VdZjYeAS6GYRU7bReGvdehXn5rl50oKpXMcjvk
uHaPIrsL/0Bd7cSWgw0angpb3+bTseg8cJGJ7SgGdl9bMNXZ7CzFs17YtUpIOVvHlTeXtdrYEfIx
v29vhWGrdRo7SDwpcFA0KtkKK16sF9X+8gp3xzVMK3/9/6uAYQdjh0oEBp8sDnmGCtAW53h73obs
iY70ygZnFX6Foe3+N9i/ow1tV9dWJhH+CuXe7dgQsHUt02ESkFYBO1fCkTaLGqt9lwECMdj0x+DY
O6eOaY20G7hATykdlhYmxO3D1IvYLdadeH19T76RYdJZ6zi1c+XgLwm9Am23w+eOqIOyHt3ATXLS
Hje1l1oyWJGO8CpJiArQCBfzNnLqbOgc1zT/1o97hXnDRujwrrZZJci0C1hp7r6XbI6k+DT5Hu5H
e70epi9onizaLnRld92G1Y85nhMVlZEf2lEu9qALpkW6fvq1N0we7/iM7WiQTV4XL3FG+TAte3Bc
0/DX/78aviNIjzuAACSLVaHhY4uU/MWcvWKIaXTNlQcnVFbVcBwJ2/sWjYLEHqIFTZK3vdk0unY8
167qXGVZU2Ixdtg8L2J0idTc7DiCIVjo0qa2GFbIYyOK9oIuB2H5n9GIeVqd7VPR9GnrBL9u/wzT
dzRfDnPOKifHzwjD4acfWE/hvL1zQ/EIwaMDnfqde5LJVrXj2a8hIdbV+AzECJzgk++qSPjvluB/
t3+FYXgd81U7xcZs0O0lxOsiRT/U9KVUl5bvXMUMe63jvsa8YHRcYElBk0WyHK4cLIdc7nmZIZ7a
miPbPSsG2QZTkl2Vb4J6lYemInvPWNPkNR8ugoqBLBVvhJyxDl0a3Rd/Cz9IEpY7pmqa/vXDr7z4
mlrw5wHTR3P+edms84wr5O19Nc1dc2HHd93FZwzPD1f8M5AiHqdiAZB4j/XTNL7399S9yRvBYOJN
SW/5aO8PevcdZC8FuredPYUUA40J1eFf4bgFAEKjFVrI6boL2Sb6D0UfTtmBOqrOPtfc4UHSV8Nc
nFngCnSLdxbYBgrfzotTBgqUJW5YX42Xyqr8AmjMcMmisSrI3pXt7R0kejk0E6C/8MGKlgR5WWIb
C0j0TOLe0TX7KAavQ/Omh17wyYJwyxY3/XDfTURHv2WKMtW2i0xYK455Va1Y0l3ljbdXhdpazAqU
HQw8lDJxQqh/zdRKK1CcxLct++3BiY5+K5ucQuVtlkllT8c5QMVsy4dgx23efqxAS/Vvs2a5NxVN
NsDk2uK8tRliImsfBzR4HHiePQYb7cDlRd7Xtn0f7SzRMXGgLbEbYNb+XKcgKFF23fhD8Oq+rlmi
c/lx3hSVY7cyybHfaclF8Ziv8IguU/NOrvTtWEBCzUyncAYbL+j5Ua//WhZ5FOb9uZruO0JIeLWD
V0GS1rhqqrmWuG7Wv6bFeSok0kzQH/55255Ms9cimaosmjWQEk+2vvlnI94jbUGmsN1XXCY6UZ/q
PFL4biUTLmpkqvufID58Nwfl8b7Za7eQbWtEFaCNJ+EsGKHpkP+qCD+S2d67C5rcTfPlzs7LZYNm
ZrIoyJQTsvWoYOV7lzXD6Do4blKik6PA4s/MXdC109Jocuh9vVNER8ZNqKpD8RNzz2jxYo9z6g3W
+fa6myau3TyUW26FItmQTG4eE9zvIdKy406mobVrR4g3qOOMsBhlfSr5VB9CipLn7Wm//UokujSq
Pfc1LRGLE+q4P+rpc0tlisTqKa/UKSg9QDb22rMMbqUz7ylsKEhO6inhIWkfQgg3/g+yPMEctY7c
0xIyrZTmug5yO/ZoU5y+Lchy51b+ylS/11T59v2e6LKoXsmmvO5dHL68OVD2zGcQ29YxKGaK7sft
3TCtke68gbDaTeATWeg/Fy77DZW8Z5+IvZ9gGl/z3Xzsnb7dML6zLBfaTWfwCV/c6T6kH9Exc2yp
uo6CICTJHUT9frIg4ZVXP1uoetxnrjp0rmHEHewZF6ByrpqIUP7LRf8RccW54vLgt2GHlnJ2327o
6LnRm7eh7ImEdBTAJtdrkbJiB7Dj25ttMFYdZ8Y6i6PVHlfFsKzPGWtBnMp2kp6GfdYhZna3lGwd
N5mQ+XuFTsdRRUV5XymG6ExydAFOCcwsMqnBIdK0j2A18pediZvWRHMAbhdVz3yMLWxG37folsLt
3N0LpAYP1iFjPJwC23MnmQzMqvqorjsFHohePvp85alTFtk7NEIW94FIiA4jc8EHH/RylIn0+DnI
3Xeet9evbtjg/8DHaC/WUuC2vtVNdyBj9z4L1o8NeGp26m2GjdDhYmLwoYw64sZekfE8KhXnrXvf
SamjwyynRldijaGhgXCpSy9ulmYHjGSa9XW5Xl0NM9CqbMpTWHErLN5lNitPXm2xnYkb3gI6idy1
KQAk0naLh4b1Ps/FC/SGv+UT8qgqcC5ux77JtnppgjG4zxt0eNjWkHBwhGgTcK3ZbjQFU0WjhrJq
z0JNZuT+vV7UWltO675NXJdfWum++MN8Kvj65XaEM/ibzuHUjO4gskrIZG2ORFgR0IAPztoc8NUo
UHupzz955v9mukGo9/evKLgMpXAakeQWWP3q30sxPOU9ZJX78dCt4bvceaiJDczb1zz4UjntEcTL
cVZPsd//XJvqMbBIzIFLX3fFbwzrqsPHVmRLxwHq5onsnTPaSk997nxifLzPzHVGp82z6FD125KU
WRDEruP0p6Wz997Tb2cAiY4iAzRdAlu3LomLJrXSUe+nhcdo53lu6Z4qrMFP/6PaWkEMyHHFmhTS
a0+2QKlAWMGevo1pdC0KgKZvQB08W5LGX8cmcqzWrQ9BQdjv22ZtGv/6/1dRpmi7UtXIHCVW5R2m
mR+Z2EMBGa7jOm1eVzlTiXfVkuB921eR5Y3cinm1UUiJkKHZDp0snPHLsGbAII2QMvnf7Z9kMlgt
EGyL3a+odyxAgP2gaxZZw/Oy7L26TINrh/rWNjkB+nhJugyHbvnPIDg4Hu8DPRJdVdpaCRQbAizZ
qOwHZ+4SKH19IhAHvb0yhs3WkWb+ulnNWDpLAg2OEtd+VkXzEO4su2lwLbuUk6xzATZeElv2/GuA
RCSA8i2EEHZO8eBPJfeN2Kijyngj0H9ehX3SgguAfBkcv7gES03HR+QHsv7z7Dsu/yLzqiy9yHaH
teZRCyxP7USUMphchEuLHMYog9xDm5KithG7vaDzn5oim8Or0N1UXuS6XLGPslb8O3g1puBcB44X
HMFZSdGm5zRj8NhJ0Y6nyoamxtGZhS3+RQEdNLo2GXkHuVbEhHgTUA45qBoMj2hkl6E6F0tfex9y
2VvyHLrL1qZjv1Xs3dwH5LDRdVmOqAZfVOOS577bpp9+EZB3xRMOndFeo8UG8v20dq39qyysbkEh
ZvJY4kFWC1RdQzPlsPUJXYTdMnh5vPWoDUF7tiPdZ4e76t9tAZ1dVM58Q6OhLaf1MhMput+e7eQj
himuCcDJK/vyAX13dfDQQLdl/TypOe8+Q+pjnRKwgATt47SKWh2YqvECLgQ0mT72VZ/lH7ONy+pY
dWhQPVR52LJD44WZfUIX2UovW1ZURbzIKtgiPED77QxZ3P4j8dER8z/QFfreIUSkyw+kqsQ32ThZ
9gIFdPVPCUEmO3XHQGRxWSCFcC57XrNo7Jia/hUK3YAfOZq+uo8z5IqDtMkUKKGrsW3rgz91gX1Y
ZroFERtZ255azhiUJIZs3OI6E4SCy8BCLrRH86s4bWtJ2kPpLhbw8cvIsXWbB2kAex4dB8/72Q+S
oGb2cG6aNqfnwgkli0MsbRYVyJWvR15nPIvpxLbuYAPS+b5TKmiPE7CPCBkqr3l+kWg0Ck7TOmbA
HfVe0MboABnUQYh1fKR0pm4kxrL3o3xwyp82+PKBE+P+9sg7wD/izAXL4md3qq06yeaymyIStnWP
fgsLSOlyor7zzV8638ay9qo8WLwN8WOlz8lpbYciiHCbBCEzXbYtO3Rth15oWvnSPVJaMvfQNoEH
D2Dzkh2UGrb1sGxFXkSjT9G7OLQhbEx6VcXiwK5C9WXd/MKPygUAQ3Ro0nAAVyctyLFn07glvb0K
99A0bsE/thM60aL/Y+9bluvGsWV/paPmrIMHAZARp3tA7qekradl2Z4wZEsmQRJ8gyTw9Td3dfVt
W64unzqjO7gRPSi3pE1uElhYK1euTNh59PNeNQvOm7gabPMukH091Ql4oqQ+eErq9oa6uFghoIuh
kvZV6XiINxM4vm6r8QIxXbRiMh8a80VBwdLP7QONmkqmUd+uamOclOUOylGeJNOQO3EjimWu27SC
nJXfQqp9sW1SD81SH5ucR2oXQLoqumhMAO2MLCYSSjuNxn+7GhOVx9HJiuxI1XRPNQ8eZE+3PuMx
YAES9peqnk3xOEV1/o4uYfHZk6mrPkxdZOpuW05r3VbbZZzD+k7LrG6+oi1J5RaySiyyCWbGubxY
Jw6ZzqSZc1E0aQXjmw7C5hNZYqjXlJZedZKE875apBBXkZmqGubMFYaEIFFu/eNYB2a+yaEcnu+1
qUz2leUWPgV4HNzkLyMszvqNByy2plUxziDjGgoOQg0u+XyRTQL20dCcmcXOYLEXH301VP0VTuqo
TEOBpfrQDhVOJXTmc/chiGWu72XVZM3WFZg3PRlVxtXe2IFVOzHN1VKl08RrTAA5MYbo7IgKUsbQ
K1z4RiOR6feYQTEG1i4UkiWmK9SScDU09RVw5BwKepHK+ZbBU0tuei9ieSqDYHmWTdT0x7byGw4v
cp0skGhzqV7vGYSgHTZ4gxZVmBSZSzwfbnwOUWg93lXBEPttCevnjxqqKyKVjZTT7cpb8bJIMkIO
xPmignhZM5WHnDkYCWxEWKYcQ03vq3AmQyqpZEnTw1lYxRouAhky7VZFFeyrteF7TA/H9VFYpWHO
XJef7apP8SL1eCx8GB9Z2Ats7tXwMYkj03yEtnhd73RYUWySMqg/wMu98ombib4R5fiCe6g+U8eL
L6wjXXPXVpGE5KiXML2DtBtR28BDYv1i0pH1KYpn6jZTV67VXc0r0l3XKLQsZJzByk2yrO5hbdJG
Mj+ZVfAdrHrPgwnkBF8PZGFqlX6+CuGzOyCuurEpkmoKpmUHV7+8PzXtQPH0FhyWqS9hiJj0Le15
EkN+yiZFNWZx2vhOExjEY9A0aWQ7ZmmfO1DIBmtzc9GFbnCXvJrmLiFeWVidY/I33i28rZp9bOrA
pUxoyK0XQYR5HgWwYb0gLacnx6sVDA0IC8l0QXUq4IRJ2bTtoeQFsFUTaS/HNYfKPAuXFp9SwGjJ
D7Etkpx7Z5JSZZwdTV4hOsYZ+kObfhzzKJVg8UcnbYIea8U7PJBQlj5MZN7K4WPnba8/KFe0IkGw
E+Wuo4MJN7FdWLsZfU2rtOFxPdzXuSf9lc8lGAABrIQZJvgxI31VEp+dfZyzqNz2QduVCa9VrjfW
V5YfNUb8YPqOcYWbgBQZTUXImNsHTEdZWnRNUO57eHTQpMUIDHkKIzl/FIjkHbS3u35N26Wh4cYJ
BJDbuTBtu9W+aelFK0wm9p7VHSiOS7ikwJ8o3RQsUjSJJubqdC26wBxAInVln0D52JoTcYudU2Nn
kPDnAX7vEE1fpg+6w0T2VTDlWpxoF8UWVhR4wSA4QBD0eVajCIoNKHEzv8slYJAE1kkx36+rF4fR
Ikn6ONV8PJ+KxRLsRTYPKoW1fLNfhyxcr+FcCFHCqOks3zQRHZApQYVvuXUZjJ6SfIrxREUGZce7
oFmb8oZ7CFpjqZnaurSgy1Knczes076F+GlxMShIvG0kznycvWXn1g3imXYfatC2g5RQMExTrCYD
K5J8xmxy08s6O8BHAiEYnfOab0DKysXRDGZYkj4Ksd+UnpbsJGbkC+c5ZsxsDdhLKL9gvDg9V90a
+VsDDTi5wS4tBgggmMlBjN523SVq9oBtBzaAwoRdXr/HpCwEvQQSweoYxlNmr+qQO3PrcSoHX8k0
gqkljCjPhlc1JjH63oRNQqcQ3TQfBDO9CEc6xqBbjZgLx934r7bh6A1TnTGNd6wiv5PdWOst9TDz
u1EGwuW7qsWKAYZNuzzVARw/oNoYLOVGY+hDJHMm5k+gWpdkU1Ki1a7Ws3T30Hjh4QbSzdWc0nmF
vgjPWlOnS9Arv7Nq0HVS+GUMtrWqrLhcMTjHUpGhe7qp2riPE1ewlqaLtWzdLH2MN4pEy8gzm6sd
djYQ4Z01jq+nvs3HfF+HZWP3XTd5rPnGZdOW4hg3iWeaiKTL0UnbV2atw01WTS7/AEiCwYuhnWCZ
pbwhTwI03GmnlVjaLRyGCtAVVNU3MNBdpvZS5TAJCE0pLtFBGfk+BosqP7qyMeFjJid2k2embq4X
Dd4TTlRvXjisNWEE2ugOXpHzytrxcoKHTLjLEBWuuazbPvG0ZuQQhDCz3KHtU9kLPUNibVPWZBIb
HF7Vgx/pHF8yyRaTxGyK6WZypS+3K5t7miILKGBogBTKbLlGbXANF55a7aNJoAlcdmGr99pltftU
wyQYisp+CsQN7JrdDOn/eM1hGjwt7Ngvqhlg6mraaRdxXoY3AZNLtAnGxb32zcyhFai9PKA2GRFk
V6pwzJVx0A4Ja7i+4iInuAFCw52ZPcTy4BYfZZgO6YzcVpA7yVIcLlO2nTocvAk8myK2W8YiQkz1
oXplhaIFrJ2njGyLDoEhGcEfMylRxUS2wpUQyjNjHH6szRB8znqki4krVRukawyx3MusElm8WYQd
rpB9kj0cPrCsva0mWG0oKLOrrAI9KZo0vMZIT2gS00KtSTgUsA3o7Lqyiyaz6l0xwhbvFK2FqVIa
1X18nSPLqum+wAkS3GcdSjuYEPfzrQxVcSa0U/6kbVWDHFmZ5kbUQTh9sV6teRJVoZQbg8BMDmjE
hdD5w5QG8oKa6m2XzWUJOzyPaDAA8sFBjF1SJOCDsz4N0OVFKWiaOkvyGQ34o7clr9MqRnKURMiI
7suobhksJqrqWSB3/hAV1RIfGmGGOq3rbgn3mWPLabTzcNsuVRvsEdBH+Jer8zqb63lR+1xJgnoq
Kot8H7VttyAM5b24rnIyj9exABtjRxfr3F08DFX43OTF+LJiW3wFpgcfiwWrEMYvbs2XtHc86jZj
BjmtfTeA3HnVWyWrPcftxzeCOHEdrh1HHNSW35M2W54nr9dmP48qXBNRALjELHFX0E0DqL3ZVZ1t
8l0tV5QfwnvISBIdKJq6KPbLsfdD1KRK644+NoP29MTtChsBlEog+BZxJ7o0LxescByVzVk8QEJ6
ZNPW0JVNCLxXml1YmXDcDIOJ653izaiv27zNqg108GS3lbSk2YHAl9KcxomeTyooQvJLMzDu3nEM
87gjaF6OvmN5348vhRtd/6jralRb+EfJZY/SgckbZC5N/HXQAneJSR3KXVK61csbySxAhqUufPdQ
kqr7TOGTyz6tvZz4ZVD0Kv7YuqldkBqihk1FXZJ4G+dtEV6oheAwrVtYf6ZtQBZojjeeQjIxaHIa
3gZxQJ5RQ6Kab/q+irfl2JD+EkL0luxLcDCr3VpCWP8sqGz7A7FUD7AshsMSav2GDmmAAfwSUmhe
hifaYw7v4NnajtfdiqIeZaQw3c75arFANKSaYIUrbbWBE2kVHM2Ue4isT0Xx5H3fr5uOx5gxsRP4
3CmTI+2uI0RJtsl4qMT92pCgS3FcTAss3U1jb5Ut+y3+A2JsM5em2mWRpvFXFGdi2TaqFv0hIBHY
ev0y0/p+RVG6oEpYs+I411SJChiNC6Ydh+hs/IEjoOoqAaCE3CxSg2FJUTv+2sHCfDj2bcD80SAQ
QTAlaGLtEhWacb7ysunOM+JV75bXcqFQEuRr2d1PMEd5bqjnwD+KtfDJKMLiZS7KyBxCmZPHqgTH
JQ1mkkFeiDqUwq1FHEFnUHnQOHCpetOuZFbbEU4u0ftugDbxse4ExJvJxItor6qAIU3L8iZ8H8HT
nSUdCv5yUzpSKH32JwnjEWGlWcNPwVRU4nPke+AFbu4tiuHJo89sK7bqLbAX2iZrbYT7iZTBfwBk
385F4v6qUmctxjDhr3pQyvSbHph4OiomoAnFutum9XIfxfxn5sX/CRM8o6jfoMsD7WhLzNAdVhRa
GwhqQ5ZjnX5nEP7Xd05T4z/+G//+0nZu0HkxvfnnP961Bv/77/Pf/N/f+f4v/rF/ba+fzev49pe+
+xt87u/X3TxPz9/9Y9tMenJ39nVw96+jraffPh9eWOff/J/+8G+vv33KO9e9/v2XL61tpvOn5bpt
fvn9R8eXv/9Cz12E//r283//4fkL/P2X03P9vOgf/uD1eZz+/gsXv2JcTUglIfeiiDrLFi6vv/2E
/YoCUUZKcCKwl86MA5RvU/H3X4L4Vy4jTuJYhVLBkOrMRx1b+9vPqPqVMvBwIok/Ehwlwy//urXb
f+Ky/3wbf2wL9ma6DKiyCKkKCUcOSUj0g2RQF89IjRqYOChH4e9TOLgCbSvH+0/B0g4f+3VRMtWY
XrjC/EX0OeqJyndLzU29/eah/X5nf4Mj0m2rm2nEUz1TaP4NJP92J4xyEaJTHjMSvSVEau1GaSba
JEDc+JXsLeLj5LPl3g2mfqlNU93bXFgE07Lt7mrbjg8Zm/gR/jdepwan1YMp+v4nHAr1W/P12/tS
58ccR6GIgBvQ+K1mpkHZU3qAfkm8RqoEHtX2/gpGD+0BrpzNk9DLOADgrtcD8GFUND5rLgZbD3cK
MtSoppi5LFBb3Ag/2l2wqOVizCe5dTaaUI0jKxlwmG9y1yCPVys+a8p4u22Z10c+S45hS1dsKBxS
SdoWqh2TEr6XN4hg4lZHhJ4W2ZBdw0LAn8TnD2hLZ7ui16tObJg3j1Mm1oelCjQMil115RatbGLa
st51ChqjQ4aTHgU7wGERAmZbk24m7qZYCWqItmCoYhBUyTgWH0kum00+mfUSoIU62L7mR66XCYRV
YnSfSl7A+1Gf/98BgNOuyHS/JCSuVL9BGW4/LdqtdWpZRu4pySIFIJ7SlHUBEvKldP6Dzef6omlD
exnG1Xo5M9rsKw5ezADMBUg0yuFaUJHaUayfSJ8te48NcteLXl0BEEeeWJAaDVhfXM2+BbtjmAuJ
5LgEuooS96kZ5yXxcDcrk9qT+EIsQ/PQdrJv4TYb1y/ET3QP7IHdtgLh8pavYw8XKJK3Y3MamrPZ
Va+WuUoJGElZndStsEWVZB26jTeAZoFr4MDU4guU2WPSby1UYjNAI4GOQiixrKT4RMpGYgAFBLWq
uSNyDJsbRTvTf8TOG4CUxAMazi0snX0WAQYGJrqBfGhWXSJJ7gVWCIMa+AnjrKq85h4y+elUruBE
gctrzBaD2NBGWSWj4gnGaESnkFDxfDuWILZeitLjjyFRnvdxushlzG8mE4xDOinj6W6yQV3uinZU
eWoDLe87TJFlcVIJEVyHxYKDSORIjdIOBnCbqB/5S0gbfYdB1an7WBChNy7qyAcJM6VH0ioXJEqy
Ag2HavgKMHDBUSyhjp+IDkbVBySOpYU/R9Bd50UTXVi9NBqFGbKQtOQUbRFhFP/KBhVe1IvM88QU
dQysgFWncJTTSxbnYC1Mc5MBy6Ci+8A5YPMEmHC9BcUfHQKPg/+6J6uzWzJyC9F2MUkYPpW8P0wr
LbataccdQGjUptzMLzk23YeK9WN2cKua9aaVICCVxNEhqeC04OBDSKrXgozxY7vG07KVGMHdT+hy
GosmwTSc8Z0zGjIoN/ogiQxG12/GJpsxFT8B3KzDcM0PKBhEnEB8zL9oAM57EC/K7ajX/NHXEjbO
Jqi+BjybTbJ2A9li08cXBMJu7/NzoTRa1l8bFwFE7lDegcWHXkirxm1dCXaoY1EfV1nYEXqtgFo5
mkQWI8MhO4qijK/GNuzuwnFW14IAl2UqD49zp/TdXNLgOIV4E/AgiT0MnFR/6n3lDnE7T09gc8Jp
oEDWti8WL7YyrCRYWuD5XVOblbu4gJ5o2bK43URTCRMy1nUXBZmClM2rIxsuV7fLTFjuVjQXsJAD
+A4npWwB9CPAPiyaN190w4aXtW/yz2VO5CWS5HzelrlHgIyiiEVJUQ5AWWyk6pe80DAD17DZ+yyH
KrtXQkeIAJHx967qidlMpW2eIvie3AKICw6sUsHlSJFYEerJla6XVm0gYj69NwTqJKNoW8gV9+o6
Chh7N+dzmRaL6WAJGMchSfgKh+ekpzYAe5hPA16YaaZ264K+ew8Lz/4daHEdRgjHTl0XUL145AXS
7DQoSI9+e+7YfaBnvSQl2kh2q5l1+5ifcb9ujjSAFmC1QN0EQKt6qas7IC7m88AAZcB0j+fvuqnJ
vwJo8BdgIplL00Ta7ApUyp+GwYPqtBBzUaNuPoYNIUdYgkQXSwW0bSkLfakh8nLUGcXD5HXzzAN0
FyLTiQPUdpYjDW3/iKZmvomAGEwJ1L+hEjJ2DkgTnfdjkKkj0ct6s2bGvVSAy88w0IIbRe/FnkcZ
WbOBD6jYZX3f4xLEy2O8AEhRJKs+VmHBXxa2dJe6HMW7rurtqSy1gMcbzXjKm9ChaxRU8ZNEVcrT
Ucf8CVnTeJg4pYcejRvEYBu1p9CS6lmhf1lu8jpEmOqRUURbnCuZ2YzNui6wHmuW5wKapGW60A7W
YHrtzYd+9nUOLErnWVIhjN4WbWwuAf6re5yMFeAjSZptX6ywT5nlAJwUYrsbLNy1T2JFl8/IDVDu
IJ+bLtFWwHmiyk48RA0jSQMD8zmREPHCMWnEXvXTuZW/akTz3tF5TBo0dlwyeDHPu3qgwyeySKsS
oPyBTPGsTbgrHRrOezLCTDVBCbKi4cfPLPgmz7oc2EqePbrGt/gUV5L8rtUU9hOtaiNgM83gj4Bu
hndze9ZYqVvsLrShZQhMvuhuce7M72QAs7sBOSfuHMdQA3AWFaOsG1jETMgs8jCagdhhDC2NmqG5
gWjMfAlku9gHJsb4todrSgLvT3osddOkmUXBnOZLkO3RVJjuCe+YS1wIRFpl83pD16X9DKSRw6qi
GFGsuyB80JMaDuWCgeTEkcGXqY/WCbauRS7yy6Ee7cPsXPTZV3l4P7kiPOaQlsOJyhx6rzN+605Y
6P7ERk4GIqV+2LNc2yyhRbSe1sm4XRm01ROaWfLK6oBuQ67AAlgDIeHByZoq0fPUX1Ry7W/kEK9V
yrume8HqzK7bZen3w8Bpd8pa4vaMDdJsG4wrfQSvP8JLsbXfo0Fro4Rnlu4qYB2fc+34lgDU3WrY
l6UeUvmPUDjoUPriAhdZjiiBJV1feRViWp1GFfZBF21tPK/XclkmkeS17jetj+ZjU4NHRoOy/TiO
gb6akLi7tKy68bRm4bizNBRXYg6WJsnmke750mRFIqinNySepmM7jHGiwY2ANQ/TwNfzKivRtTRo
9o1FiKxpWYPxY+cq1H0YmYKBlR7YhzXDRksMGJM3phzUnOTRWoG1V8zoHluoxiFPgx6HH4b5TujS
XJeVNs/zAP3F1E1DNCbWL/A9rcn4se/OCh7AyqGn5ly+i2B5mKoyaj4BCTafe1f7Txzwz4GywDyM
2rJwwyF4v5u1Wa5q1/kL4JUxPF1V/QhbknivSAcwssEE0Zisy2QvhKPdp5xV02vQufpoXYUwxGS3
HuC4GLybrZyRtzJZHhmzwXtKC8ANXiv5EbBL/GiiWF2D+lReYEC6BCsBOHpenQOdW8N9LRxDa6iW
ZbL0BmlyoBW8A5BlX4q8LO6E6rJHO5HoJQa0+VDROtwBK8wfYoXZuRSKWv4G23naBMSGe0r7YEFf
aTC7uuXjaakxmAYAnJAbXTbBYxAERX4xGcx45W7C0RVXrn4fDnKUQKKwcAMazRuLttohz5k4xmqK
Tg0KRpxI8MZYPze9i69FPbMtgMIF0w8FGAJmoeoD+tv8IuuW/tX4yEL4k4eIkg2nJC0iMgMpUv11
MIItm3jX+meAl8ElMG86pc3swgMkhtdLPXfFrhX1ArsbR+rUQBtPoj2D1B9uZdWmOesVUdWvJCkK
K06eOCAxKwt0grF6dVn1erCoywIghqww0dOC4cnrYS3OJvGh27dAijdwne1vUGDlp5hkEKmFVEee
ikGth8yo7GjC7uxuC+CaNIiJmQvZFzGT8AOoPtF1jt7Hhs+cPCLyoF82IJ9GT3jK5C1i2rAxOSJZ
lvXVnkEfpUxaHZo7nDnBiZNgTrs6EtddYzTc4hBc79ETGcKEw+XtlVs73raBMLuMDN1NB64DNoYq
Qfe06mMJYGYnfNFC+D3iR4Gc+N2595iGse1OQTeO1xJ2Be9a3uVHuOqEt1YWAQDK9qzDiWSyvR76
3j5E7dLu0OKeDiDMrGIb2qAHRBUMet9GbXEE8D8ESdi31QYGAvGY0iyaTk3Z6nemRp6ZkBkiuThY
5Pq+1aI7kCkqL4OZIUYEVW3f+c6HlxNoU0+h9v6WZk4gkJHxelC9hU6n76RPI94zk7CsQFMDATRI
dFaRNXF5EJ1YVrLLjk36XMyxPEH8W1+DebRfbD2CItLODf+gACB/iHIeQnKobKpjpEa51SI0J9g0
0+2AILrFUmDvLXKxwwAN8ashXwws6KHjrksqX9Ta6FOIvA+QupN7ukhMERMrrotGtTdViJZAXDBa
4FBEswMi7dVeTr66AHuxuAuQXgdJQdyKdMOhJT/W1WGKsayrSofgBre+2WRO2y+zH+pDM0TyUnay
+9AVmX/KXQzxilVM21lolkyEALPvZHnJFPqBqs+r36cb/hJAdtJfhnZsv05v4a/vELOb7rV5mIbX
1+n03L39zf8HgbIzdPKfcbKL52HW498gnvrcvHwLl53/7J9oWUBF/CugFinDmMo4Zmcm9j/hsoBK
8isBPkTjc4OcxGcdrX/hZQR4GXhBwMsiecbazuN3/8LL8LOIYHYXMUnFIWcSQNtfAcx+40D/Gw+S
MWA3RmhESYTbA1R1JvF/A6OqomZFHET+xupja86Ze5k4Jg+rSPV4rf2UuOGKVjv9FGDB4mgB06KA
VW2LlTRCnUsl2ZDm5I5FT73ZIyUS+X6YtkOYBtEBZj7Tiy/2tLiERdrKAWYgHU8nsomH/dQdS+Re
KBneL3sHm/v1xKOkIql85d0G9o6d3Du4DomNCAAmH6Bfa+Sm05vxDiANtlMpbqIjIPxSnORHwHrb
/MTkVUQEaADgzl/R4APLXpYS1wTuBHjpvbanAR2z4mmcn+Ll00T2xXU1XpBpbyHMCveY6gnxMkEa
T7+uMslsKvUzgamEu5zDd629WJ91cHLD3chkyvq7oX8fe/TmkxrNWjDT/K58Nu4hfwGHB/IuMWq7
LFmuxqvuunsuRnRZk6lPC5KOLBmPLImeLLv1X6fr7gJuGx1AuY9Fjhzjem139AWThfGmNUdGUgby
pILr+30BowU0VPnWqHed2qKZ1wKGQwEW7tePv63n/7+zfzlP6fznnb2F2/303Y7Gr/+Of8tf4XoX
SWxBet7P5535zw3Nwl8l2p4KdvVoYVAi0I74fT9zCmicCpydwC8ZfgtQ8e/bmdFfUW2jqFMUkDrl
uLG/sJm/Hx9RDCoKoBpHYYgUljPxdg5vzojIOUfNs8opjVZ+MG190cETkqHlGcfj/pun8gcQN+La
Nwj375eLUbPikhz3/oau3pkiKgZ/Rtc6dlmwcm+yn+l7vBlV+dc1QDwkESKoehudJPPTnMUIGd2m
RKc7rdlGfs0u9EEnN2vyisZdYuWXIbnAF/wJVE7P9//vyPjbtSN0OfDCRBSiqXFG+L+JjEXeWbc2
GfYj4MDxps54UsjuMssf+/w6D4e0Gu/qoE9j97MBgDdtDFw6AkSPRUQAg0oVvp3urqqiac7OGGnQ
3MzTXdHwi5ZW13QOMU2eXbFa7CP5qWb+7s9f6bln9t1XPh9WlCuOvBsv9IfH3WfgdiysSuEXEwHa
Kfg2C0a3scz+rG2HnfLDpXCIMTxc7CP2VmhTzyIyucWlAMx8FiXnOGSKR03Wuy6vH4c4jO9HU/5s
qPoPrhrjkjg+BQpOyt6sWbLOvWp1WaStz0sKlif7XGV23IL7f1yqZcPji3BRwZc/f6w/7JQIrV2B
4zqE+F38w+vsaRT0lcvLlIS+bVJW0vYLrWBGtfvz63w/iXReNhDeQIhhkqPLp95KZ/phGVfbN1CR
i7LEsApcICAvpLkcMHTw55f68SuJc/oiiUI7kPMfVkpZhKrrIbnLrAX94rkovv5vLhCTEELf5Lz3
v999FVMDpG+hiFeybt+g5ExBnxt/0qX7cb3jWwjJGEd6xtF+/P4ilkS6JlAcSwFUxzuq2ykBrQSg
EnNh+uff54fgHAkSYhg+oiAvhBhp/f5SNIPahLeuTPPZoo2x84FNWHyfgZMyNeIn3+uP3k4o0Dvi
IcNSeDsepeCagA5CC9AwFw/Y7PdwSfjLaw3fB/uIIXPkhL99dMFCbUdWvB9gc8Fp4sFYHRbA9M8e
dLN6B+h8vP/zJ/gHXwobCE8vQsiQPzxBmLKMngB9xtREoyBkYrJlZ9roZxYAf7AmmAyx7sBqxGn5
VuDHBJSDNgh2uoeplZAY7GmB+A3DTzbQj5EIYqQ8wnkdR7GM356eEwE8MWoksh0GIGFhMVl0ZWoZ
hM80hv46uDSrgH5/B4gDXL3Nnz/KP1iMnKG4jLHySYz9+/1ilOiS1HGI9q93D0GFCYkPdcruHH/8
88v8GI8ER6eWSjTlI4k99v1laOxnND55lTLVUThulrxrL4J2nL+MioK+kpcVZj7//Jrnz/z+CBNY
jKi3kHJFTL2N8KYbGXF2rNJAmo0j7TON4uloFvdMIXJ1Z3II4kgFRtmfX/YPVg3n54qNEyR5P5ZR
AAzB2wN3G/Lw254WmIXqyZ5F2U/U7N5uAolEBKufnQ8xlI1vkxI0tRi1mIlIOyAaN7l17RatqZ+J
t799cW+vcr6Lb1IfD+VxDt9dbLW2Z5sCljgg+Xt5yWbeb8G0tD95aW+f3tvrnX/+zfXyaRn5PJ/p
CMUppJe+f8/6h7/2gn67BMdqB0MlAi3izVrsbAd6ISylUjdcO0wRGXSp4vVnWlRvVx+uEoYEBT+N
QyYQ7L//IqyCD1LZkCoVIl+ukMWhZkXX+etiKnrlzcK25VyjQ+mhcpkUNv+ZLdkfvLgQBBuizjuA
//At19pR2OO4Ckx6VN02D3a0XlH/NgbzCnH7k3n7tzHst297BjE4+v9AEd6caZFYuCANCASLH9Yx
wWzaCEvppnhqrF1AZF3XKyllfepK5z795dcZhjJC9ES1I36gsQgfotoIMQwkcqM+F4zPe7RXzcEb
a5///FJ/sOW+u9T5mX+zOEsQdpisEMV8y/4PZeex5DiWbNsvghm0mEJRk8FgMNQEFpECONBaff1b
7FF3VtlNe7PKqrQiCeHHxd7L383FCZul+8vD+a8X8r9+zR8XUjaLiSk0yfAUO/ZRAK2gFzlcO3PX
A2vD6qr/lArxN/P0v/6w/9Sf5D/kwn986iqy3pC0lvAcTQqCYdvaV+3i/OUh+ccrQfBXHQTej06W
zqv3v5fPWcx+lFK1ZY6RV24kqjezSxc30u1tXCaXOs2Yc8CMs4zd/33f/lFFkQGr7ByWVcdyLMv+
k6SUNiw+ihOj9chT7tNoHZa5Quig/srz5oWLfO84WPs+8dD5vv3fn/2PgPbHR/8R0GwtauWhY6lk
5bw5qDgkxADx3+hEyj9u4B+f8selFdOQ6RLiYy8rW2+NRCihMMKR84UtuHGxc7IQAwVQjbvIFHup
i3Yg7Th2jUx38yj+C9778bj898n7n8tt2egDH/XrP3bU4ugc1R6UBVtA7WOTjPtuXPatKI+ayPaM
ur///y/x49W3SWBk+h5/XOKmiy1E1txd26yPooGMALRSUf+GOv7Xp8hSVX6VQ49Uc/6gZjiapEej
4FbGavprMuanNHP2NfYJe1UHX5l6za8XW3Vhje2Y8v0lTfy3i4qgEdyOZVkYAv44UDJhTcPUs/5g
TUp9eImdTq9CDfP0+tTT4omecfpUDSKUsf4bM+dfni5eGovAQP+DMPtnkrgqaV2xZc0zZvuoqMVv
XS/+cg//EfeoUTk6DANRok3v7I9fV6WiqNQZD2Q6Oi+o2D15yQL0hH7XKq+xhBgrWrz/+7H511/1
Xx+p/m84Kgx9ZSwHULcHQOOuWbOHBPiXcP6PU/iPn/XHlZvhClKnr4/P6D+nyrgyMDs0Zja7jBP/
9nuU/+DC/ufFo6rUSDZoFSF7Nf58E/g5dpIXieS2ZkP3vFFXhX65vEReqqMnvyB+pI0vyVzgsMeW
LQd5bTLXVNQJkSZNS0wEbdfDL8B31DiOP8ZmFKO7M7P12Wik76HR9w0ucmyzffyz0hicCt6+bVso
1smMNMsfZcvwdfabBTreVJdlatlBswe8L632s5AWE8f38lXq9R1HzQ0XP+5u5cMc7U2t/4zWl8JQ
g2WZgkUvT/iRPKFT79e4y2v1mk1HSdq0zrfZNcEcD67WxQfw3YGuonoH+OnW7cZgb2eDPkmthsBq
nc2KDUm7Nyp41iLbjEYTIDY9dCCP2N5zL/SbMpbbKWr3epIiO0D3jTkDmy0TCaCfe4bL1wQ96aBL
IZwi1zTlUyZZfqcWvmkmwSCqsJo13UPmXHlJwoqSxjxXdrKNrNehXI+LUR0nqMr1JM6oGzUvN1Au
WMOMINiIMKNonUcj6iXqcUyyktOoaaMgxOlMy9NVfRNjlVi68Qx/VHXE3oheevOHkJIQwQmzdogz
VTf/cGbjh0G/grXp18KeN5JRu0JXt8bKYRO37dFK8NkIa5Oa6S0T/ZtiGjs1qj3d7BCyfWgqFAsh
AquvsPljhpqaUEIkFE3axpTHDXudfSvNPFOO9hEyoFmfjlr9G8d0IJya8qbMQ90prhObahd8cHKC
5YN1c816j5J+36goIu3Uj5TlpAy9JyZvznd573bgO2yQZSLQeQede8IgVzxPKDcmz2hOjrkfNKAR
OYYYBNIlojKON1cbMqbn5yJi9IIoynCZCCXLMZlcwfzdQavm5tJWScNB0oNOZ1V0EbsQHaKiRAZl
BH38Voqfc/6EB3blG+i+gkFkUNKXpZD3egGJoZSxgmSbBJLmysQrG9+wOnp107qIR3yECp7tHNsI
o7Sbpxu4DJALLH2HmWjtXtqWkbMZuTJO5fK46i9wlg6Qtt2xe6/k62woPtdV0X9PKKywi3hSt9d5
FlhvJx/zIdppaXLH6ebNyA+kJ93Z9vVzlCS+al6NsXKNFgvMc86orjHcOZVwVGK5i5PFR9yAHuak
mcZeNaWdpt7T+Te7rd0Ug4mifK/1LkePsCgbNemxvVcIK15RfGXj+7iECIospwxmcU9HC/PTSVfv
q36vYBPM84uRXOZ1R3JhWr5mBevy0kLcSeTMN9VTEe8mSgunfWPJCkoem8n7sFfi8aJYOTfY7HZ2
nLppWu7GIpzwDhXLDrRNNFn4tXfluJPTvd0/iSF32+g+y4fE/rbU26R9oU6u+Ps2OAJYxQfGGRT0
nfPGvIvPV21vti8Ku8Bx9plsIkrowhv8ST4mtREydsOJzc9B7rtD95AOmyINU/1FwRH1kqtejs2Y
waJzKvozFj8KFw1dYzPTlCv82TjqHaKD8Zc8DY3bRFbuKU70Q3GGS2Msv8ra9CzZfk2VnhF7ZYa5
Pq1hjtOZKjYw7G58Wkitg7aryw3L0CBNaP2C9AH9Ki/03A5nVCCbjjVcQCxBumQ/Rzv32KK5NYRe
u/OIeq4pzM1kJVtYZq8D6A09ZvdlgnbLnqMrBstLkTcXlaXFdHjN66q2YZM45zGSRhfBVOY+vrCZ
mJumt/aI7vcsnThmiXnHwcrdQyG6qKjVQRM6c7yRMQ9GlRS2Y/ul1whvcmNPQNkJqXFT5XNQjSAu
ZuCOzjbtzlUkX1iMjGhtr4HC4M5X614MF932kJPSUKLjEjsazzcgnWfLDu3hOCVbcAauHtExbAMZ
6aBzr8WG3UURmuo8NL4yI2yvM+6kuQrKZFtGV7UgTGcYtn8o3QNweKjLU5kFnBPCuNrtK4Icqd9m
X1UaLsW9k9hux1CarNfMPEvdk58BETDdvPDSeauz06Dzyvi8TgceNRsAUudL1qGtQtDV7lxqbien
SFs3abFsYg2/q/1hivw7jvubMY3nePzV8zVqMugxXly1a67KMiEqKTaTs1y0vqq9do0xfKjsqp6N
kA2c2Mlt8V4XXTjm8q3XgaeZgtZQzQocnk20RuN9yI5qvwT6f2D/YAyaUzW9a9krYr1IuXb6yZx/
1niUzY3DYgmxGR/B7mlcA0FwlMbLON3nhYe88Uo9CyLOxMl+6zDKo8HKfxZ0IJzEk7Kfg3PVxx8R
/jg5fWmT/ewEIj5k4lPAfSsXRKITErGP2H7XVG8Fo5fGbja1PJ6/E/TT9m88mytMiUm4zdiHTYSc
841xg5slz/Ia6hoarFutPqz1XmyEFfsdbcS/vxlGRqwBqNrmyWHdyQxmHnRKt75Oyhlwnx+r8YHq
1s9S+whpIHB0DkmpG1/ArPdeDSjEHa3sO1eGsJtKH8Okq6YMwGu19gcGG02jnaYUa/r4CkseiVn3
YcbPBt8+HqyTZaMfl8jWmw89zQEqRX6fXdV02Vpy+3huK6SSIGG0apel+9hRXBUtKL5OEEA3o0hd
mVYGM997VEuvqhGfJ0japnKQnS9ZuWj6aektv58NkO3oI+p7YzOSLGtfMpeLMyX7rknv2LaecFce
UqfYYZnte+L4TRELd+WODu7cVtamXpSbLlsN59EnOm1f9Guw4HR0WnM3rxaR9gGg+SrUrWZTrEfn
crnNuuNZGiutOk/HvzxWIEM4COj75zH3j72pWI1GY/ZXtBtyA7iqPHXxB2IFi529WGaisJEav4D0
WRY3XVLxv4rQaj47VPD1HfqKWX5FBbJ0LKFCNcMa57csEUdSNF+K2JrQ1Rbj25LXYJKwAEQiIBXq
i/do+G6N8ciAeJPDsLDRst6m6MOhsbEsEELY210hDnlQtBZZvxRwJbDCx9vVVnZLVl1Zf71PlTmU
LLKrYvKrjiC0AkNJTllU+/JoAgnqLhU2pSzmwKlrtg9NxHPHW7JsI/QqSG3jNnRRKK0G7KpS8eV+
Af7QRp+tOTW+hEPRrjN/KpTdIJs+G9twKtt+RYrQ6fte3S1gEVCqZNOXNs2uLcRhgYCRNECNawLE
ogSK3uxRb920lWx3GAOcXbtiLj/M1apdqxiPdHGfE8yazU1aFVcZMkzTqS8P4ogU87m1sfCa+q8h
ec95DuvDmhv+IjnHHgn1ItSThCVoSORdPPyohLkzopM0T5CKHqSr7jOtrvFkveXJYVibW86Yb1ge
h0AfdG0wwAAgnXAn411j/18yIA/GpIcyvL4CpkXpKIgrd7zrITv87kushaosf5XTrzVHRMe63R6X
ifrFhsLEap4TOw4E6aiR9Qd6wPtcPuv1S24hzR6SXTbH2KidFScWUVRtEKg5Rurq+fhp2/2KUV15
XiZktsNu0I9yFGicdgDpMHQbVGIy/B9yGgqKVeKbqbUT1mO0BLRmzJcB+xxjmDUK227F+61XDrcZ
sV48t/aN2dMYVqItTwbWdKQxOBCmKHcuo1VUeyWLlk3RW4cy1Q5yJdRgdZwpWDMDk65R+EbTEppI
K5xWvbHE6mSnvYmbW/hi0QNhghGiagjVNn5FnuthrA/UonzNuBhWIl8qC5lzi+M2k56QD561Bz6m
ckz7FR/ztM0YMwPRdeVq8kr1OGNXgCRy4THkRezVvTXbp7FWN+kcu4k0PzV67CFEPqJC9uLyJR5+
OrXO0AQfWxb24nXq9uV8SqFhqFUo5NrvMShzPNb6CajKUVKY90IlU9PqoM8IqWr9LVKSF3upkOxn
fqs9zUN0WFEu9cl9rQzuwOCLEl8RgnQRV89KXt7a7sswfuHjjfLxGM8xStVt15WIHCw/UQrk0YM3
Wvd5yH24bF5UdJ7ZT77ccXbYT7Zk+xFPWc2WLi2uvR5po+YsbsHztDhbzRw5cqgWa/U9rtLNHM9e
sagvvLJvRd5CVJVzd3Kcq+OUF/Tj5C6IqOLqu03GwIQvh2zWaxHpI+mqwJslUhy0dnUZZAlpFW+5
+YlHJezSE0YFb8wiD18ZQdb22+FoT59FR18Vm04lPYGE8i2nPqXGa0oUHUc6YpXhmxEHMJVJRH0g
nFslozvuj4VpQhob/KIx90p5XDKOvcucIeJun7QCTWuaXQx0YxKtOKn90U7twekQgwoaun3Myjtq
lyTe6TqmL5FtWIhBOUPr2jRv0ihKr06b0MIrOIis/WKdzbfiKE8SFBmXytsr9GZT8X+fjTIkmAdF
xhMQVWE+r0+RyT0xi/WlLZffsQxS6w4DrcoO0HucRWDkrH2oXmWKuaT7WZPHqqRiPBG2mVxAXOFV
dwCdBRWhIstaTJSnJaaGEJvHMb/EtzJ/rnQZZqQ7ZZqbDq2rA3EiTk7UryYG9IsZv+vq+zptzfhp
jK8qc+1UjJt1iH9EeewK0r8iToI8bn3EMkl7mg1yZYrhJt9YqPlYrhGvm1TzlzTf0oE76ZQopd14
84CQQXrkU6e5whIbn7MWK1goN1dqMb3Yit4zMReyFMmeMXT1EGSPtuNlrdcpCPfcsjsayk7NXybL
G52dQoKqNd5CkgdrcYxG/IXbNFo3uTV/FWsCd62QaqrFLsBoj1Pknaqhknyj34/6prMLfLF15zXl
abF+zjxZSNz9qL2OSRSoNpfpd92yYBl/iGbWXG49iGvDgxDnOfPom8k+GZ5SKUil3WhSlVG2lvz7
XDZDp/UG6xBBHifW2ZO/xl603NdICZLkp7DBBTDpO4MsXKWfynjBm2InG2vBuHzGt4H99csiAHez
l4qfUgX74gwaEWbUG8SPjvrTIrWdD1kpdk6yt9snOTrjJnM7IFb6+NwPbxJJMIOag5xjI1LM57Qe
3RJWHxVrSYenr72yecVmv5fmwYv0ypfELzwPYLPc3Fn2Wb9th6+FRswyuJHkaeoLPj8AuQDCFreL
PhdT2jYt8hoAswbfJuke5yMsF8KXsYSyjXEEIyaSyR4Jt1jvNFJW0KR1Rm0Pwku2zBP4iX0v7cWa
YymCxEncmrzHoDy5Dba3AjuheI8LDMVQkXBDlFEXSjq1JxWSQ2WuKxy2fhyHxnRNl6eJ92SyD7NJ
j34OenZS5mQ//pKQuxv7GTGoSoXeggIrCu3MfsNDOZKNVs+VjeNn7hBhMkUcMqrSOwvl+dT2BV4X
mv8lADjmSWi1G+2lltkfgN5zsSFx9IGl974Wl76wDRodephD6MjFcY5Z8KVsYnUOUp7qdOA0hna5
aEqAtk6vLthvYq0+qcqPLDppTReYNYkRUtwxQ4MPqnJXz3oANu9HLfW/Z0fZVWuxk1jnRn2MvW39
mFn00GbioA/YHIBPRGhpaTidJaRCsgxT82FIUECQmKaLvgIlVIl+dTfKX9kkvKg7D22xH5u3Xr3i
vHabON4BKgpT8UuPT13bPZGu8ROXAEaXr+EigfQS4Kw+FHlMeyuvwW7wthgeVHwrmNMMxGgrUclF
9uANCvk/6+BEKBKzCQfbTI+9rBn8aLEGkIsQvxbymuAB7emNTRHzdZrfxvfAdvMsUBdz6QADxf01
Nxftw6h1+gOdEHD7KmWMXrCeWNs0hp+D+6n5nFQaaQ8/SjiNX5OaKN89zGABaw7MpAe/SX4GlGZg
rl6qwVu7ERTPGq3SZ1v2RetN2eNc4jeXT0ssJk7vWbB2lH+KseuO8q6DhnEQdgpZLi6hhnp5g5U+
6qyKDh3zAviZtDuw+cApaBWs951Q6USabfppsCPyYGeWdUBkOveukONmqylmfpfEbJY7vE/1rZjN
6onubFWxu0O0ly4yh+3oGOqzjLZ1P7DClf1LtqEFVdNNGylum6AZ1OVVV9lXhWxLu3fFoL5MtjL8
KAqr/DU4kTLcxEQ48aJYWeyNtJbZN8u56n2b1Mkzmp4o8mOpzb+UchCANJOBvKYxAKHLg9S5SsWo
qRfcV3cpyFb9cc6UQGu4iz7DObhdOWbwD9MS3Wbt6DtCRi1QZPTluzmO8rkz+E1xyWbGSLPtWzvq
5D0GrdaHWZ4eQGsotPeMaIaOZ/TX6mFvKCXsaUQ3YX6kNFGPianSfATlVJ4Np2sdOn5N7MpLwtFl
yjKotbGENkgHltAkl9Loa7o+/SjbhaJ4GvCluzCM6YyPuGlfxaiP+OGWCT+9k7bDXrYjQcaWa9d8
aZpzsxTzE0686tOO1IeFXDTELzh1vwoIDDRR+8kZTmO3Phh/65Ty6JdZ1/mzyjGK0mEegkKqyIzU
WJkLb0jL8bxUuFXx/PTKc5Mp2mlQrBpZug5ASZ0p+et2ya6ABHF8mZIEslvLLjIr2nj1lxVLENhK
uo0T7i34WJR9avcZ94p8k9Wp+bK7KDniILPo81eg1Dw8etNrh99lkwijijGO2DIMgnGkzaoTmnHh
Di+RNefBJLftpzUxK06nnIgxZfb8XHflfw7BpD1Ldab/nA2Bv7RqppNWls5DgVPphEw22WizqxgV
05YHNbHMC9q2qAv9oW0oJJpSbcQGJA3JYyMYxW10NaHQH3pF70MZjDEs45yFi37EVp+CZYsxTPw8
G/H8jG1i1bsGGRBUegsvNaaYx2cCDU33JHNF/VEoI2wNrIZFuY/nVewzta6IJNOqnapMpvMnY6/N
QhPSTk4JS0E2Y88PKdiLozVY4491mGUua14aEtQ4exrDkd1UezNJzZOdVeJdzlpa1eVSeoXiFDQl
ND3AYUtmaKajRJxFQwdQmSLayCLT8Grq8Vd7apqNvdQqtlhOvsMITMDwlbbE+FhCZ9qtTlmRbtS5
jtuhG+VuM8jQDUnFK/s6iKL5GVGi3NpI0k4iTunAGHRBeALKGBUSaFSZp/2tGRfabmwzwysr4lm7
ZZ1isbSSwOol0JxQPUZrCL6QAcQcCy3y7Clef7Nsl4aSulhK2K66fSnm2Oj8zpQsJgJtXv9QM7MQ
YadQGvejOOZd+2xa5XhXevNdHdqHtZfzsZTL9hjldQ6WaPxcuoROwDwPYVxBe4r1RA1MljVcJjtK
zNPgFJ1NHQnczBtWhnSemTPccOK4pviBGspq++/GnpsfFNh52A7gu1xDnr/lni4tmNtZ8XokUdd+
VeUTeAjtQ2Xp5NZMxLCZSzYYNkWpLkdDqtIX8jOmAw0LeclXlQb8Wjco9CgNc4IMLY9QSJeue5W5
9xDmRhqITb/2niR6UoxsbCwCzcr2bSQP+nmF4/qRtwBSSS9xgNJ+YYiQLMYWZpfksQaPkRYWLJ5v
aq3aKefEY327YZEmNvV+Qgn4vaxOerYaUV7jmc2cXtuPyl3Dv7kjBHSYm5fE9pIo1fZJkreyZ0tF
/Mmcbn5LqiQle04eTbZhli4Zmo6NaknJc2NnlKdtCn3JBlqQ1uXyjRijYX69yk9j05Urjao0wW3T
2Z9S64gvPOxDWC0mWRTmz+Vz0saKpmoDYsWTpgzMCF7TUfOA1bAbuYsBE2hmSVcQiY/ax0vLwRZJ
JRcKCKpcAxtjMl6veZgVVfurhBPZ79SUOwcVyiLnSPu1HBm9DdqzujQtbVBzvhW6Ht2M1ZK9B03G
g3VgkxgVbK9e6iZ+LS36TnUzJJ6SxkR5oKLvRiaqbWYksnNwcv05nR4Juh7D23Cj4uGHDmxSbfXQ
AFVst2MTOyOfPRvvMSSIzHWEsABqPDBF/jDMGjuyLRPTJeRyOhmiMgvzrBpZ3hy0OhnwHbQjNv/O
GIxmL5JkpRXbt5o4gyJ0qqdisSLg/RmLzpovrrpVBv2IUoWu9LjkfqouqXF22gT0+ALNob0oeldH
Oxv1WO1lou2bk5VyBMKMFYP2kWlx2lMyyODa2LDdFKuZAXDT0Dv1UokNv5vsePZxZI+5JxgpZtsI
JW0GETmv26QIhrhmEytdWc1CIGEASfwEQKt9jZ28zxbqLGX96hWsRRBk/GaoWpAucTx/j+BxE49r
kv3omlx51Sp1eMpZI/KOLsk6pbKq7tKieJpNB6pNohCAgS1lrxHk8qe5T3711mi4mmxvtJbjqhAw
J7Btzm7W6/o2A6B7tgu9/Yy1JsVZSWMEGVG3WRIqE06xN6UlebLguIbwM9pN6pTnTqPPQZ/mnvbT
b5jwTJ0mHlVSLY1Fy0Dn3mW5DEVnHFssm87Qh2pD99Oc6q9KqudAkyed3IOSA+ZtyYlpbzIK/4I5
uVjksymRxBVqS0ZoqhtjGcpQ4wRy0yiaN45M52wpE3tv6N19ilbPwRu6dPqvykRlpxY9jm+pDdR1
clWD5A3WukWfvOkUn+FOmK8fZUMYA2UqtQUCuc0slmOv32fjwRVJvbET/hRrTDyqS1nUQdSubitB
Z26Buzg4nfvus9Ne0HxviuHYk6LDodgCxN1ambjGVBF9HofwcnxpEhyX7VOcbDugFsr0exD2VQYu
PiwvUaS+o1aloYU7laW81lgA53lx1Nd1GA6qom0yXf5y0ssCFhDWxqZiPF9XWsBg72c3b22NLrNc
eDBxnqco28dsmEfD6eo9WZF2SEThKcPB7ia/i9ONXM97p29vImn3E/mY1WDnA8Onix+LHF+wW7A1
UvKIAEENRWQata1QOki7Ey1TSjZE7lTPlm+s5t5UH9N28g/J+DBNO8j64d2GzFgPrT/Hytas35g9
zXXBeFf8iDv6y1bMdRUsX9RtAHHiHAnkJWoPlBDCOCiTFXgcWEJEJ+acBJO1d4phb1YNtW60ly0n
yPCpR2c7GkJlIeWwNGbDjn0jUG0l27i2dUrrzi+Iklg2g1bh3Z3Gk6Vmbyryz0z81BKaS3TUujLo
hPatlW2gMNax+VgnDRkK3cfubTabqzweCbEIt5joT1mQYrGUbeklh/659nega27WIhXPT4ljHFrR
fwD5grMrh3YNKJlZo6lmO8uqj8NQeppDp64fwkQzPKdWgrwVKOfrYHAYaOtG0IJh7C5aobgxPJgS
I6c0vMU2NuxyPdHt2AxYMVkNxZ9vKzNDUAtvwyIHJeonJod94jyAREAlho3Rakexhk7x3CaXsfR7
+TWrRy+TX8hUfciNFQWyLof9ygue430YjcASCi/lqV56NzZ1t+oz+rJfLVCebjkB3Q9jlpAjgvQK
860vGXBo7CxqfywVneaGKjZ2FZsmNeebDaNnmV6MbltE60mXaBGKG8gUuKur1wyTlxjtZmKv+QDE
sVWmsIbauuCzdldbX2jN2m+iE2+VYflwI4K8Wz1ZeRPW27C+VeVbnl/XcgqndfhcwU5ETQRDY2p5
uZPfEBfhmzHrooMzL7j3syDpPxzrZaIM6pdzn+/G8WsEL8AO1kAeTnXUu5mqXgYeIkXVWaOGvazy
ez2QFpnXrHsaS9lf9coT/I1sekqGjzF7hUWJ0uw05PuMEYL2e457hpwRTMdjXDfXhDqlAW+paoKA
oPh0VzLWUMDoRsXDSBsFjLO8rcwnV7CPdXSbeCIjxM9ko14FDHuxR5KUnL7tPZtgA2jHihE5MzBC
amW9wyR4Uth+2GiNby3Va1V2YJWHnQWoiya3MN7s5M2Kb11xfpSCHS98JzEpZcI16Ke2Z2HEcZb3
St+/phDfyOJPnRPdWIHxnZnqL1NgU9JYHwAiScVzQWWn9aek8FcZqcnT4ztXIlT4TzZIrYpiAUBz
xj4AFn2go2BHwmcibfPqt9b/YnmKn5Y6rqEPJd+M60lq4Vm8I9eLnJ087VX7CG5ocY5Z1m1iBKnD
oIewUf1YfprWW5++WbrzUyQFpCMvooHcBYlxGIygGm+ifqNrqzencWgeIpAxPgIXABWNb/mjM85t
1oI69muLLvEUgsS89nQdiXZKHJ8GZOdZ/lvtSGdmdTtiE6jl1UPKs5OyC9bNDfn0Vh2/lwnY0OyN
5hRaZJ1m7pCIbbVpb1IfVTFtqLepoGjAHvXNHgY3MmcGhMidAN6VsRQ4EOuRISaV4jP7hNK6nyr6
WiWAcInkgfb3OOveqBJ5xKUf93Kbb2x2GDXUOGu064lKcnOHT3GhRRzpd/Z0v4x1E9bJt8yjosL7
slf6rCbapo3G/pkCmZfc0291nMFv5o9UP6mTs5uUHIYIsGmzYyhFepTmvl1pP/vU9FhRMcoEXCfb
a0YdKuZlTTTfiQ/FInaobS7W2nxR+JChlWRsBOxY9ayYajqHpq9wutJotKZQm9d9Y4k9W0wDfdIZ
iDL1tYA40xYLoXL8UI12n2uVDyQ5UFGvCOHQQ/rd5E+Zgr+7u2PaCzjVgUPrvyWnirzSDExts8pv
qlheVavaSVrjUsTR60dQYieBY/YBWI9tI2mhMbAmxM7PxtL7LV+tZuidN50fP2LYyldWE/BiD11S
TZ9C199yBa4/OUun0QHokt1iMWVjBJMn1h7kyy5OkH+RiGpaHWgok0Hvk14Wp0Zaf2W0z9OWeFq8
d9ozss9AjX4tM40zHmMshkCQlC+1eIzHpENUWJtyPq/tLQJkpbP5faU6gihJ3HhZe/2Khov9E18p
h1cnAi2X0fApvmYnfiaRIupkK1P3ugLHSUkPyaLHgc5o3/gilY+So3vxgMWfoDVOKiWLAVZeTRj4
CwH6Y5THF21BMlfbV1PRE6I+SwlKkd0cVT/rhhPk5JV6tDDY1bZxDqO2ybZFeZOHr0GgKBDMydnk
A46vkyiKmzWkp34Yce6nshI2ClRqNdnW9nPaFttoJbDN09ZRehgaWKpoMXjgsH1nTvaFXDC0g0Ro
fI8DqpXtaDGDZu1MOt1NzmaDSktFnty7fArTTAd9n7QZBw5Kci35CagI2cYvi10Hi/oV65QlT3LH
7ADQZCpLniOqsxYbHn6SY5ffFmM6iK4PW/CAMJ29qM83ncqbKR1s+T5Or0tpHNIljzcA88lbefN6
1jdTq8jacm3HlcO12wPYQqJFjcsaH89Sin1iSfdcqHv2fnbw34TpUmFStbSi9QFs9TSjKW/pJjQB
MCp2s+jfkMI89vCsHef7/+PuvJYbR5K2fUXYgEfhlN5JIimqJfUJoi2897j6/2HvtzMSRiRjdPhH
zMGuuhtQFaqysjJfM23EudqNgvDEWSf7dJl3i9ab1Y/1NqF/BJnOnih7i2PK21SHMryzcbJT5q6+
cskPykdloUmTYEdXcyoHcyEd5ZZ1PjdorknsWQw1Fgog5HNKe49bLllsvw2sXfREWyKUVtKzJZ7U
386r2c/kZxlM2LOO7M+X0pyE1sxFHBzw5qISU3XSz9n17aGbgSh7YrzZBh2Xqpqls4CKbjSVq7u6
mrGLS5RdwNo1SOTIzcHTV04zpXNFqtvcDwv0Xe+KRTxv9+HMJ8ijeLVCyH0R7pwfcb6OTok9Icmv
gX0tNEL+fngx1tW02XBnyvmbYBPyL7I/k1ETffJXaTpFSq1dlfd0DEjOdvqSnOlcMT5IL+UjWQ2Y
qnAyLMSXWN3GqEZtod3nq+Yh0dducE9dLIjnNDPcaqMGDQ3DYJYG34NiYjxZ8gI9mq3Huaj9tuJH
1hIcR0q9LqhDeYdU3t7fYO9RVUdrk2zq7y1OdwBDSMnUYEeltqfDSCxDNJVGMRM6DZblt2TGzWyd
zLxnsji2hLcsIXXPq+cMcdYnlgntrvOh2C0y7K+oCJZKQHMXvGTx2+6+pcavwnm0+q+K/ViWL/Zw
l/AKkEXRQrXXtT9T4llO47VYqQpwl4XVHWnT2OasMzal8yv5ze1CK9C2IW+DSDmx6i+dif7e1CgR
+CEfRSftUGkU2YBM0gf01giOUTrDXwlXJ7oIcreo2l1QAwlNFznC7xNBrWhRkgjap4RCroVSGasC
dGAcTO0cqt9UCfe0/y1vAmQT3KuB+n/NGUqXkS2wdLfF3DlJgCXnDpePY8xIZnBq4Pw2J+OobYdw
kX/XPE4AYv3EfTJ+W3PyVswGJAfww8Rc+rNm0e3o8fhT2/oDNHv0cNzgK2SnBBT7gLoqle0QhZNi
jlsDmp2UFFE+8Tddsmoec877+KdV7vLz2TzNsYnC0kFeIbsSZg8JjQOmJ3T7eXZvpg8+uD/Qv82C
X7mboituFN8da0kzvu2WJZlogLzVXM5o16zI0rcxuFpu0WSv7hEgjtzMu6Ox0oY9Mp6NvwTi6yKc
tHb9af1oLLNNh6IbG39dstYBdBpLlcOa/zR/IX8xn9yF88KC6baKM8nUqfLcCRLfHT0JkwO8mrTc
nrNHzEC6ah388ORJyyXuTCxRJsVJcmfIBiBBG6xzYDTKoRDfCm0auHM3nKbfKcL1vxR/ob3G8Uv6
Kh6B/cuHNmCy77TmLmqnvkLrZFkpO3QW1HguuslgoIW0jYJ5wDj1if7L2xPmC1og3gJ8OaWX/qt4
cocp/lrOXVbNB3fGv+QfDB5go1n5bDzY2kR7wIlsCVVjRxwh5abQIM31fs5CCvHrod94cHJS2kUZ
zxiFirpS+OiU301wO2he8T5fWlCZxvGNk3KSMR00034G0jlC1Ef/yJXCYdXa93q+MNuZ4+w0kEXK
qSrWsoy8yzIq5zlxkO4nitD5zBZLu5ra4Gs6Mm81nWj7vll4ykT/wmBAPuNqzmFCBhXmeyqQZblQ
76xXLg7AyzEDEd+Le5KwYz9sXGqLJKgJlmozX7u34n0EBpgV6Zhzo6KugedTNYN/WLdr7BkQViyN
38bw1e6/Vum9Ie7tfKFWr54Jtj7+lrpLexZsB+Bj/aTBzX3S/qJtr/HfQ3fXfgPmx6izebQZvg8V
tNApbQ1pJcuT8FU6yNtwH38pDz4or1/OnjhUbQoWF8aAVCzkifrs47LDgcq/mtm0gdnFBR92GkA4
4VD4bnGn5uH5pChXrf2YZQe5m/vNgtwGz4NHBepLi5jpxLjDcoyrLj9Mp47FJ5rSBCEqfZG2g7tS
t9pr6s7paa9Ma+3RhqPtUs8aIK4desG/5YVOQe5YbfAPZPE3w3oITlVGweqIgxxjlL6ld+yNV9V8
sre6NUMxOCFEI1+mUkea2x2HjftILVL6aaHzPe03g7YDaIFQnrwhXDWHKjg0MvaJODWALUVd4Pw1
aV3TidtYDsfv3UA91ZyVwVr3n9uHwVgQx0Ah6T138ol2X+6SBX+ercO5ST994z74Zz+iSfl9eO6/
hfK6vhPt1PwZK7MuWHfxr4wJVFmR3N5tVqhTP2fEjyZMcA18kjny02aO0Ytiz7R0UwkV9x1MYerf
WMY4q0i+g/QbAPE4Setioc3kDfLYUxjxQbB02p9ASjRprnhTt1oaS2Qr58HOfgXVx02z+ZmBR1BP
+h1O8C/oIH0LQfvtpK+09CG8TvSvAc4QYGin0he5pKaF49cEZeUu3AJoghXyo/2BWaahrsNTsFH5
u9Nk7j5rXzjY6+6+IrnFcfE56if+V1va5OROP+jqlq/JTJBZz6iqbpnOl4Ya85Q2FvyQOf4W4cp9
9o/WUppne5Pa2QN/EEGA4WKJUCB4WCyH1sgqkyrgMUrIfsFAcp4jFfXDvC9++l/LnbQHu0ktm9Ni
Z3O0Bu0iX3l7ztUDeNx7bqTas32Mv8hP5ot9HyDpSb9l4vsTzuIX9ZWSWCOjsTXpnfMdClyIsbCd
vdCOprzIm7mlca06cRFR7S+xvG2qpwQIp918bYyNER6yfBkkiFWC6rAea27tUUVpkXtFAezqPmmz
mfmiZJMch66U3b9sdSSmZiFFsWTPRSF361mi+9NMBaAfLukxHjp/RwsY7Qlk2CFqPCgkuG69s8zt
YK9S7eu5bNx4W8Nj1iDFcGH5VbeNjOQjm8WtH9KYOr5p/y7PODpUUiceyqkTIWn2tEqcn0LNipWv
9S5wNn2vyc0LCu/rWAq2tk3zFX1ZkiAFQEG6cvMnjZhdJua9L/1S+gElVVYSbnKOjdy57TzTaJuU
z8kZKQJQF7FCwHNNSPdUzCG2/nZ5oE4JJcUuzuw9oMp4nXIae/PS3vfF1moffW4ZaOnZy8rtJpxC
xfczMHLgCsJi1JctUg9onXb3cGHo/KCYixazh2oepOYGXtE6MTZeuk+efZkTHJz4b5cKgYyTZvvM
3SLEecedk2J7zhKkH1bNHQtAtfCqyyc4Ym2SGoBptS7zjZPQluOYdR6K9MEV9wHoyXoTlvOh+vMx
nZn6mP0MWT7d3EuWQH24Vtb1csC+Ps5qPJBmxJbBnTdcn4OZFpUzHHO4QRw1QOXcHJWninE3U0ms
q5qqwyQ/ZPpRQwCNVvpLcUB1lAOoRmcY6uzUiJtZDFvK2YeReFCZKK45+kz+Xr5wheuLl0Z9IL9p
+32W72ug01Qtyq8GprfK1nxqAAyrdyjADubO/tWjdfwMxpMeOvrW2WtBn1jXFqFEeDZ3OaXHzPK2
Inlt62itlGiQR9r3HNCXRiNC+UZorf2p7PzWiPFUsM/UheSoSxhXTZH5p6r0nH7T63nbrodkkwJW
EyACsxgwlF+gpZxNG4l7ztPAXaqKn3w+R5gVXIahNXWLM8AGcfnsNQf2YB5C7sX5pH817Xn/i10v
9fCYZgP0kNnwlSML/dJArANOJNVMJq0fY7a40VCHtZ96xpqjF4fIKgrXILU8TlH7nAVIdjRnCHr0
q9TWbrG0aZ6nXDaxe/OpSxS5Oc2Detp1M73c6tUf7pI3RQBGEwtH2kf+MleWdn4EvNHaL+mwPHeN
k7u2f+KGT7FLBq35PCS0N2dSJk0xelnmrGoMdejZzFyLlU3RWarpGQiKoPmjlWLKR8HUiFU6GKkz
y7PsodP8bZi2cIKo4mZaVM2MxKL5or0AgtwWjSJBB6uzbe/5ysIjU8G/0ttJorZfDCkAwg/vKsKX
oKicTWhrFIx4CcAhX7dJJGnOQy4DK1lbokd1ktpJV0pbq6yrgPMvt74XAWlAYPnfwiqoFrbs0yiF
9NYFmjg4Ve4bqyoC0TuD0EBZMBcKRUwETlnkpoH+Vd5Vw2vZuM5rF6hgzl2wkqx759A0frRMC6Nd
AwyqXpzYQ1TPUaN9C3j8p5chtVkPqf8UDw2XjqZtDkrWRktEREB0ysawwc+7I2qbyd1gOt1a0eRD
4FIuC40ge9H90Nnhpoa6sFJbdDmRxer6rRkrST5xS4JAbCC5gPSI0j8YeUxpo60lbYfoKi17fGKN
pYPi08lrqTDYWFuQ6xvYfTZu25OChaU2R4maONDRswBzoZNrShAPSzNp6CkrIAZVEbGmEV3vDyhF
x9OhydxZKEfWKbew+YxC1Z25/lm/MDCTOn2yipLulEcp34TkU7Xe8LNGNH4ng0lamzBaZpKSSgB0
A4MUMymBk4HwRFku/x13QnGooyZAUMMsgdGQy/mmamV9FRhxfNdZ0DJodQRVulJwzrAYDZqsE9Ma
XkOfQnIwtNo21SUFC+DOzVYgtNlSnupm/H9aVClipeBHy2g5CEfhTtM2z7V51hxDRe9ANYxEBGVw
PjlCko1DldW36JMNkolzSaB6STvzy65GA3zgEofJ61xUEZSHOuJSWCb9LxfFcrIu19yVPrcXN1PK
jdp5MC0DpXKWmUZxpXLiMxYLQJYfVQKEei8fy9YgKfJ1kRNwisI+3zUkKpiakvVkaL5Zdy+4h4jq
wVVRml0MahzW3FAy3BCqWsN/GCTOtG24/XmmVj6njXKWwTZAujWp1dGd8t18FhU4Wjc5ApdmGOfn
mrZe/BQFlELJ0dvvqZJIRIEugs3flOl93eBDHsLq+oLYs+DSrtGxHpoEaKdaDdlOwlab2JRiAA30
Rbj2THWjmJuxrkK0QE2Y+7bn2NK3qOvt8mumdnG4r3OWCV23vpC3bhrX9tpJjNreonwP9NWza8X8
YlLCl465bCT4OWJETQeYaSdlzL2yuVPzPrM3OUaf/g8L70hcrW2rUUmI8QDNUVpI6Nk6IpJkUuEk
E01MkFDg17mmb9TzwKoM/y6wBUcGgsrnhZ4Gmuz9dHBIPesZ1GH9SsuNVvqEX80+p62eHkAfAmQl
PScomwjCUSEb973T0GhEkrpSNpGdNOlKxwUr/WJLZ7Ju7ISD8XXgrOMMDdNmWGpRzmHvuViVnJlY
dRrldyIZWjJYpQEBwnoLI91weioHQ6eS1aeIHMrVK7YOOsYOEetbUWjo0LoSyiKprBY97kUD18SE
VKS0pbnUoxAjmM7q+pMpdYXUTxQkrNwIP+6k9+FGL3D461fX2e1juQBLQ3wSVSkTcS6kq6yRWEET
5xLwmfMVqH3uUvCwgNkcAAzJcLL1/fV3jYU9zu+iaWoq+CaexWhH6hNql1e2Dt4K2llZo0dUEuDz
5GsYGqdBaeKZB8cTPG5M9ONOd/3dYxb/n3cbaHHqhGFN/qNq+0aTxUNsE3JtX0z9LOIGUrnhvSTp
5Q3pkjGP//wWA6UxAA7gfv4xmy5WxWBtmM1aDYhwrjsfQLOnro37hNfd0g76aEzGWdECoQcbeMZI
DCHTNBnvcIQmauBpNjfhOjZvTNtHAzJlw0aRHLkFdBffix80epygasa0qf5aF9uGG3NEbLC64MaL
lPMv+1aT4Dx1AE5tNDN0g/95HuybD5RFqh6rYDDJouW5jgC6q1K/kdOlq1v6wmjwaYTEYVkmHtqc
oAHm9tdXyAdDNUj+0c5QFKFzE3n/CwSdBAY4qgou4DKd6QEGwNwtuQNQurr+pg/2gYH+iG4iuaqj
NDOaVNkKehcxz2LavJw5AkP6mkdbQ16CXVsIY20q6Y3J/WBo2MMwOFYE6qvjofkFiDjZwY0xKrG+
CME2P4O7haKpJoKSoHRL5umDhYlIHYqyJm0fNtxogGBX/QYja2Rm4hxWuVxzifVvBK6P32Ga6GQS
Twx59LlwY3YBZ7DVLJM7M059Z5AP/Ojrn0o5x783yxLROx3FEXIINsD5XaOhpMNg9qqeIhpDypMh
6KyYzr0SZtCIMCOAwEnBaLAXsqfeGN9YEIj9YMNSkM+igkCNx9q8WIEpaFrwzSSEHWBI++pvj4He
GN75138zPPW/byEUIzWM8PhYCaSSC1lg1U7jx4YwHHkvjmc85wAplLZZCzuaDdz7pBLmIkB24BtA
MLySDme7dCqOM5wmgzgAlB72DilfeMMb8oN1SzhAbRC5FwsZu1GA80BOgkKv0dUvlHgFKq6bNX2W
rBP8mmZS2uQ35nz8tZkOXVYV06I5hzAqq+p9DECUlUZkzs7kvADCTO0jBi2g0ALu6cBDrjQL6SGw
FOjkdD6uf4t/LmhdZp2ZZ2lbIo0xWtDD4Om9aVGG0Axx1K36EEf/fk3xCt0wDJ1YgIfiKMYWbTrU
Jv4LeA6BZqv3JZ8uacWNgfxzTXEiqabKKWv/cXZ8P4mkOEPWZ0TyHJiOKh5JCTdVnM7qoJuaBY0X
/VZAVbTxMiZ30XTlLCRloCc19k4UrQlc0CKzqBXuQbanrSwt/2UN/gqrmWNuGD/KtFzl1HHS1sJu
RnoJaxuKLKzQ6x/xH+mUfja61FSZTAeZzPEMh9Bdiw7sOz15/IGMVxRpJ3qYAWaHvzjcWK7/OEfO
LzOIDYgEW2Rxo9VqRE4GzQiGFBKL+2rLZXoGnPi5Wv77MZ2D+Vl7FMF/a7QLE9NuQhOMxVRu8RAC
v+7hgd0fM0M6VZFMykbz4Pob/7kPGdnbV6rvl1CSaCJGdQZeng+iLf1NQa6JYKCH7aTKHkkwqZk8
IUn636/3rwTsT/9febeyEN9M/dkb9p1367EuS//bW+n6P//gf24Upv0fBOJxWyWtQmr+bzcKhT/Q
UcSWWeeGiX49kfv/xOuF8h8EnmVF5twk2fjzj8r/erfqyn8UQTaJGL4OX+Acf/6FeL1yXgR/n11U
9Ej8kHnWR8u+FkUZhCVFRr0VtevQlS5UuJOgD93oGXi7Srsb+Oc3JW5y+tupZRe43ZSDXurQvVhb
KHR0RstFP9Oj7seb+dv/9/VvbVzfR/G/filtFL25YFdmamXJDpej8NWQC/Up6tL99Ye/zwn+fvg5
4r7Jjc1C9To1bWNIEzX0cYDWNlVAhTZtUOrO4vpLLo3gHNrevCSF16ci8RLvvFg5Ex28CqWHss0d
1s9f3ggfzND7Q/3vQZx//ub5+EkhUZ+E8a4UNXweDIOWvj0ccj2iPJXnN6bq0ltGIn8NBnJcteN4
h2dUeMTX/iC7BllbB8Qva9LT9bFc+iDnOXwzlgTjIm0wDXWHj18tz3DZ1vwVGlgU6j2jhCl+/TWX
BnM+9t68pvBtechbL9pFap8oj5aSyPHSUS1ViaeQ+2QSL3TZEIa9/rpLO0sbhd3SkIrEhXy+a0rq
FMXULIcBe0/IgmQ9Xh5I6EKWikjjZa9RwVzzt008wCwJhP6dhMRqRZvabOgHpHVdGNbd9d/r45UJ
2Ov9NAi4Sq5l+OljqVnKN9evguKIlnzd3JBK/vhrkkG8f77q2ZWsZ0Z+wGhJwuK2yZrg3o4iwIsD
Gvq3ru0ff03dGG2wGMpDV8LhOLX48CJCqQoEZBwPwR9w2pVb3dLsfp+H/W+j6cZoo+VuhzAOyJyT
AxByKjegUaviLsR5d0bOUk1DS9t2lM8W17/O+2zk79eNdhzAZLgyctw9QnYEf5SWZzdAq/yeBukP
Vwd7kSt99goDCNhQZH3ypaMNCOnSaWg3tI+9hZJpL2DjCWtfa+muPDcUqYtMM5FuvLC4sQYvjXK0
FV2ttmS3KNvHljD254VplO5rtwNkjlIBhWwFvKl9Z6RUWq9P7KVlOdqNaR43uBdb/gmev4UkgiNv
6pJ+ljcU0vr6Ky7trFFq5/gx74jp4iFtiSNxbzT3Xi7fqqxcmrPRQd06fSRKNGseZT/9Ier2zzfC
QE8ClBf9yLHCReNzb3GV/1S81MeS3RinBlhui/gkhgBohKeJNUkkvHMDI+7AuvmeCztMHwUMku6g
1dqsejS7RvruJshnOzkF9VitQRMljbppPXmVaOy469/p/fXirz2mj0KH2kte4gx6ckpbFd0Lk3fp
5/0s50iRFGaiT2wk/qbXX3Zh3Y3LtGmQI0AMhfXBEUM0k7FCX8i68xqJqL6xsi8NZxQyHDWOatFm
/UOcY3393YU8qdPHRA2K1mkp2wlc3jLmMClLRJrdG5N4YbHr55+/OU3jgMZiQJf31JKlTlu3SA9D
zxK5PmuXnj4KEBCl1EyJvfrUelV2j3Ggv4hKU79Vsbk0ZaNgIFtJlQjh5Y+9MjSbduCT54ORLPFK
BYJi1uCk3fzG57k0lFFUCHEShd8s0/E2KsAlg2JTqrQ9cWs1XzgIxwl833jIKzVheoKJYAFmdEWJ
9BypZ4E0Rdu3OkBBr+jq9EY56cKCHufmrZ/QIMqT+hT2mBJiC5NK32nLhD8TubWOn/r845Kn4xu+
nURl/kgSiJZRbZWu8d2zC/Qwr7/gwgLQRiEAQWCzr+ssgiGFW0Cc1D0E2aqDCwX+WUvDZKZ4N1OI
SzM2SiFEWTdSUUf2EXIygNcozJduabQzz5PVGyf4hUWmjWIAfMF40LiLnXxqUgc0JepmibW04S2v
z9el559//ma3y65jSkrm5Kew0+GruBVYi8RN2vbG739pikb7vR/cNoqrJDiVkYNWXIoIF7xNWRhi
QRsTLcvrw7j02Uf7HodlGsWm4R5EPkS7WKgtFDsXgLpRmJssSr8kif7vXKH+OmW00b6XJR8wAia1
B7X0WgOYrF+iINqnlrvFNdmWZl5Dh2h1fWCXvs8oOcBONWzt1LT2sd4aCMj28kLtRXm6/vQLX2fs
NtVWfmkOnhucass3gcVk8iyFc7zyo1Tc+DIXopg6SgIEojZmppv+qZcsoI8eiCWZ1IbyK57urnQr
p7kwT+p43/umLWu1452wEVH7VW+6TQh9LLCVGwv50gvO43uzUfTQTvW4aP1TnTTlsuyCam1UKNB+
7kOMtnlt5ihgk8CeZFXAgFCbGuaL1hpgy7LKvnGBuzSE88/fDCHEvKDVq056JE9pEMQcAlTZIij7
8+uDuPSpR3tdyGpeR8Ln+Y0JO6fUlbVIUE2DW5y3t2wKLux0dbTTRa4MgpZxcSqNCs2TeTnYeb0w
S1AbOeVOrUUxNpRE86sW0oDD8fWhXZq60Z7vE+Qs+sIRRzdP4QC7KoyE0BwQLbr+/EsbcbTN2xoN
QKQVPOQzcNFG+TVFA92pEhS7h6QLbpzwF0bxxxXyzQIwhxbfF5GLIyU/CBkij9HwQi7I+dwsjdvg
bXtW/LEG65jGQnsIi87VJ01cQNm5PkujLvhfoXfsrBI2yDDL9G/3NWguZZnZjgXimNpDDj22T9DY
36m13jYvSp/39bMu+w2KE9BZKwjmPlaBzimwJd393IZSRjGhbgIzC6NIe0SmSEyF7PUbhTv37Ppo
L32tUUwIXSWIk0rXYMTH/TQfQnmXIe31uUT8jwfKm7XgxEpolGgiPHJRt4Eehl1wp2Zh8nL9l7+w
oP+0ot483teNVu+VXH0UgHfKO1Pi+jqN/SQcZqKMf1x/yYWA86dA9+YlaTQYqWa02qNToPFZd5m8
y9X8rrCKZKNo2SePsD+r8c1rTJdaSWY3Yu9HuRyhgB+myrMa2BX9s3BQPNiztZvfwMhc+urjSIDh
X5bGfJcQCZYXAcYyWjSyP8g3Is2F548BAZXpVGLoa/e349aq82DpvvGCCL6Qvlz/JpeePzrv+9gN
pTKI/KOvc97HvvG1FaAprj/8wqqSR6e8i5ycRxHZe+zhuK96zemwpzYDrURyEkz79ZdcGsFoVyPQ
Elpt3NQnFN0bCCJeUX3VCyULtteff2kQo31tNk6hyjUEwHoYECx2HOUrMnvJ3EiH8On6Ky4N4fzz
Nys2jcEQ+cKWdqVZwiwmM5orSnLjC6uXnj4653slRSZKChS43lqJYlrbcWSVRuSHr27sWsGd6zXw
uTwyJmPmmPBPZVckNlR/9JzWQzgU5tKKuFMi6BVma6fiHv1gpkUmwZQouBaKuqxRqqnRc89muo9K
+dJ3co1alVt02RIkDfyurqKz8NUqvEK9Ybh0aVyj1CLM8i70Asc9Ij/UofXhoedkJK/XP8mFvEUe
ZRA5aMwyRASHHJ5bjxqZM58v0jdke2WU7BUQ2jdOyUvraxRByjRDmL4EJO9m3dDey7VWIAqrKwY9
ihSVpOvjOe+Gf7YXsWh8v8TqGhtOtXFcYPSJu+hptcSOhx4quO3ZoEo3Zu3jsWDe/P4teqr4ShZ1
xh41y2Kr2xG5V6W1D52Z3cpaL71iFFPMyh/cOLKMfYsR1Z2MxDhWPwC+8tS/5aF5aa5GEUUXMOkz
N0PP87wd3aZ+0ZGMwsJFsyYecqc3PsnH65ct/n6yRKPk6F+p0qEXJnYgdZhjDeI1pn8j3fl4Cf8D
tZGbxhCHVpmfdK3sQWrae9cxzGlYuvW2zJrFp4ur2AC8H0ofZGoro0d5QmMO/fK+woKBPE9rCZNG
jn3J9UV8acZGO7600ObPo0Qcy8iXt6aAKoZFjbW6/vQ/CJOP9shoz4dN0ml0ROxDr1oxNGgpqbtq
RXUVfoUMLkPcq2oI0cYMNTPehkRGY+U2kpe501bJjC++raNbESMM7EzrRAObg36/AbUzRf8tDnAh
MAUCHYnbV+4i6Xz47JFAhyJ0m452lpDqYuPaXbr1PA82smE2kU2eXGELfuequKNlszatWjgwFqIZ
yz62Y+PeFZV9a34v7K0/DltvziGBT2COTVJ4dNQkQdQGDTO0pVuNxnkiDX37qZwGIOL71eIkBS4g
UgZHOMZDZ1XqntIuJUn6XM6kjUGGvRTR/PTT7Nj7kW5Pwjon2UAr0LhV5bsUIMYhm0aMYXReeczz
zrhLnehk9kL+kurBaUjQ5L2+Hi98DTEK2WHkel0q9c5BRgID0c4ydL+6ZpjZ90VWdjeCxIUtJUbf
ogyzoYwqrzg6qRVuYksyviVSnX4qdwJuOvrSVSDLHZ6hR1cMyOZy+5rIRhetChf6/fVZujSAUbB2
pIpGrV43R9gU9r2Jysy94RXG7PrTL8RQMYrRbuJrfo3I8xFP78zEHyAaGu05dfENoCBTaOpD31ee
eO10M4fCe/2ll4Z0/vmbbdiSYLQ2gBtemiDz7SQR7GEkshG++dwLRuEakoYMQdSwD2YQuQaU77qi
7FrVyq/rz7+wP8QoTquhlLRW69oHxfSeaBxKO6Cp7j0oRlicVuphZXb9RedV+kHEHkNphSMkSxqk
6GgKo1nnGEDjnIcsXuS5C1WLXvWqWQQF/YTrr7s0rtG+l6vGyfo8jY9x6Sub3A/iiVpXOf5g9Mo9
ULg33nNhAYy9YvMG1GeEntARV2HVw1qHAvkhC3vz37lA/q8wo1mjZZ3qyDNqdY8TkojwcErNAj5Z
4iPd8KmJskYrGPWfwYvzDpX40vdWrYvYY06dulRp66G7fKvAdGmeRutYeB1Kf5UeH2t8mVc1ueFO
Kozj9TFcerj6fhc6VdiZkAiyoxvHdG5r5P5xc70FXr709FGucS52umjveUfdcfytTKa/Tu3g9Llf
fbROe8uIFNWzit+hkcY/a1l0uGCnkCnmn3r+mHnRnqkFPp2oU+1yJ56Ftgll1vYT8p7rLzivww/2
tTk6lXzf7RO0xt2nEufGmcBYaSJ3IlmDtisX119x4QOYo6PJ7KsqwEZEOZgiLhUEJrusnNix9vy5
x4+OJVmSfaDEkveUK2AyU5deY12jGfK5p4/2b0he00eo3J2EWnhLkRaIwsPWvVnfvhDozPOkvTmB
0qxICJ9DfnRwbFCmvQ6ddppik+l/MfIzt72iXljc2GiXPvZoF/dekXgSPOlDXoj4kXPpa2ho/uMg
99+uz9alF4x2coj9QsLyVw+1peTrPMF9QTSyvqAmMtz4IBcOInO0nU20j20LNuWxrbFe0TFjYD11
u1RkYplbiFoV0FHxDWuHGzvknAR+tENGWzyMjYw7dqCdwrB7yiNgYajbGOVd2GqbIUOgXe+wurIH
JCMKm1vf9Zm8MMwxZrFXixC6QtachAmoxfGzLXSSnzV9yQmFRBTEayzDFE7g66+7sEfHEEbdGDrP
j7DAM5HNn7lGh2qP7f383MNHAUCNJVkJm1g76KHUBQuzR9x6GQkj/PK5548iQNF3QxmGdfDUZKZv
3dVS4uQvbiahMvzJrzGKAqWi1X7ruM1Jzo2ta3irEFYvt1MpmYiak1ZKkKjqziWrz41oFBV6TOPM
rIiNQ5y32Pq6uXqvmGymzz1dex9zVAcHZZUC3hFPBQ2xg9S2pNqeJ7mBJcQn3zGKBH6pyMRkiZSq
09SFaWCiOkTp8voARjyPv7IqYxQE3CHTO+xH/DsQLZtez3b6gGWfi5+HJO7iM4SyV4cHw45f6UW4
N4Z0IbiNyV14oKBjHgz6oY6SeKFXQGbMJu8XlhrcyhbPO+KDWDMGILZlKrTYbpE7zItykeqNNBEp
19ywEyWGh84rRlfa+vokXhjOGISYmiLUG6sqjmCWnYcyC8LfrZFhHChLqnRjHV/6UGPgIYLIsVPK
+MirrfJQ5qGx+oMIco3+W1/H6Y6eAtEtQVwEhvJGcpL99cFdiGdjDKIJWQNnmkA5YGIEZIveuNIc
jcjIght43ksvGEWE1g+60oUSf1AH3y8WZuoNNvR8od6o7156/igCtMi1S25SQz/oytpbIDc/oJoj
ufXv6xN06euPYkCu6xbdlsDG18Yb0L2W0AnYiFBBnqkwtFDc6Bx8+BoLMub7UOPKRWjWioJ4Nv4s
D2GeRJtIKE96lfSL6wP5cKJ4w+hw0bFVUzrcHM4+vDDL+QLpDMzRpw5GHj86WxI7qfouVdCyK+Al
TnzK1XO5UD4V6Hn8aBmZUUViX+n89jRwnnKv7mcYpd2am0uzP1pETRC3StAZPB2J+TvPC/nd0/6+
Q+Fm/rnZHy0j6Acm1QevQzFH9bFZzoXkVUddhYx/q/JwaRCjkwTHIkRBggjpkVDHkhQDDkQRtGje
qar0mc3MVxgdJ1VZCfLVilc4Qu9WAbZqj3nkhTcm6dIIRhlkoiudK8PdxZc9b0D0VpJzxwXd+DUo
6r9jAf/fiWiJcdcp4por2jhAi7RSqhesIqU79NHcz+BjePpoGyP0UlSSXvD03PF/1oFkLDGVu3XJ
/Xh+hD3awqmnBZZaC57uD5Y1SaAQzEt0U1ArBpyq3DiLPg4UyIW/D0VO69u54nUGblxd1O2k2jT2
2pB+6pbLFJ0H9+Yihy9NHUtWJhiEEh0VgXEO8pcGfoD/j7MrWbITV6JfRASDELC9Yw0uuzzV4A3h
bt8WQoAAgQR8/Tt4VZaLywt60eGoBbqSMlNS5slztnhabHcGx2hbjNE15sOIlAbL0gjCoK5FT8e2
z1uOPFZB1oATCYwEcVaAy9UIIO7GYsUDltbe8uFEgWUL+i348UHl/0SnYHmodaZXlmbJfiz3BV0W
Mgttjd9OGvCOMZfxO85aEIVBzGXb8lgujIwIqTuiYDyQ3ERC2kMdNJ3ScmUGC+tjFyDSoXd5E8wB
KJrwpoBEIdSjaa9Xfv3CAtmlhx4NJ07HvPRXBk0k0MK5IPnrQQaOHk21cQjbh3so7NEgTH8VQKAc
QI+WnyDckJ+J7NdqQUuLZDlw0HQO75FiAweVKh7BXhOem3HIbzbtsF1/aPiooAzcwoigHvQBDSbV
gUxOsrI8717skbSb5/QmOgRR0Dtd1OPrufCewdz2wBS5x9MRDNdTdQZh2nnbNII/B2Ld1CdQVJgj
9VjxU6KRkKSqNyuGumRJliM3vChc4Y44yvwG2TY3B08gArc8hWqtU25pCMubY7+DsHTVm7vR4DDo
U/LDhdwPaOW7TclsbIblzBHJdQy0PSZBJQwVauEQdXHTuv6yaQ/s4i400kcPJYr0V8khzJI7/NaL
Rblyo17wArukWwkNQiUhYUmzwCCq5WCl2/kFiq4rWzy7019v0Ci2a7p4WHdaVjWBPjx46DNoaffV
kyvD26Lxn68v0NIQlifHLDJjApEiHDYdcB89Sx4TkXU//ar1j6i+hStF0aW1mk3sjdcRpSFCR0aM
40Ig9QD+SVBDZaADvj6Npc9bTu2myDiTZg4ZCppMwAvTHoyj22Cu2AjLlRs5lDLsUn3nB2EDjm+I
SrySwpi11P/Sz7d82R9F6ilonoCXO4eDVSCnPAoIt62szoIf27QfZQupMr8dyZ0LWNtj2Xvieynq
LjhGMR/5tnBn08/xFHdcMRTmzoxE/RQoe0J1AHSMK4a6MAe7/CKyqaGx0vqOdwP9YFT/4huwsTvQ
LttkQnb5RUBlLwF4CPoPOkrA0J2Ne6epxy0pnii2Ky+uEjQroGN5h6aPr78TSWnYfwwGJKyv//yl
9bEdOakHXeEFfuePyuzUZCa+qxmaP0CgMX69PsaCmVLLibGZaZJnrr4rjWJHKDMWYPQMt4AysEKW
C0vRBRRK9voO7V5f/AJlo4yWKymcpcWx/Dfus4y3+ZCeVB1AoqQu4jN38y9h3oUrLrYQR6nlwSM6
RrPe8zECh17Y3EFUl09+iFxFtlabfbcOgQWyTmNJ9eQEis2UoTgOWh8iTaz+UJVQ0Iymc9NGUGvN
tl3BqHUuhwLvbsfnGMuDlHfbxd8iJzltsiK7nhKV1O8a44wZ6IZSAwUjaOI1Ylg5lBe22i6foEZj
aMob6IXLuVxDivSG4tayC4N2xZWj909lm/zB7SH/00kPv7/1xs/Qtr1x3OLUCPEFOejbXIXH6+u0
NBPLoxUypH4nASrYOYPH9mEOLJpoCN1X0ABdMdsFjw7nsd8cy1VZ6ZoY6fwa49YcSd2D6ddpNjVY
RHFouXRT1r4k7YSVkuXkHtPKqJnUFgVDTbfdK0LLswl1AsiaxViktg7dY5hotQc/+xrcesHnQsut
ywJoBdcf8PnGg3aE73gHDrFNF2LBCry4Th3em7hbCeFLm2E5eN+0hWCdj8GYT8l3NECNJ/Rv0RV7
WrJby6dxXPKRFdr5RQaojSRuDlHLpm3OQKp8d4FQf/TwlrtuugtD2cWTUPQkdKcEG4+2E/e7gvod
aFGyAX01mb/XYP4/scbU2yZml09Ad5WOI2iHoZQ55jdkZD9mFZM5wA8+FN7celNuMrYrKBnTgN3J
ZlbmlO5Fwnf2Ot+aNrTrJC4U5TP8D19HGx+0xaa03ntk7Sm3cD7Z7JC0SAkol53sgtqZu4OQNbDK
JOuybygENNCvE4Kv7MaCFdvcDGg4I8QrJ3ZhvRvcZgLRahdPTrjGFLj0fcvjOdrYGnCGeUDw5Z8a
cGlBx2JbX0IE7tg/42Gv3UC1OcsuyMKBKbwvobyTgV8naUy0zcttql/uaiJB9QXmBxOruzTOpo+1
QWvYdc+bA/c7T0abkCF1iBNEzZBd4rGF9lTThIexhlpcG641tC2ERJuCgTRo1ghGRKrdkIbPoH/Y
pxKya4H+mTTRty6snrySXK7PZmGvbSoGUDbNiRrKLtmogDisQv5VBsCPbfv6HL3eHH5jVtSpAK8Y
GNJq7kKdGDq+EzRsptRJ6LZ0/cyu93YMklPqMapdiH8ANwLM8W5Qq5fOpeWZjeDNBHA906pm43jX
FBP0TABphmQFkpbblmce9c3XG93E4KFHWhtVgf5sooR/dZhwV26YC4YaWG4cF5Ez4DCAXFPcD8UH
yskITGYUJLhyogNl7YKzNIzt0GhLdTNS5RdVguyJG3FKw8S9qwZvY0L9L6qFPDFMgtLl0pNZbbDq
/KMeAEjYtgnWoe2qGokxqLRfmlb7UP3SUBVW8SYeHZCCJ39uMZirQ0FBPX4Ze/ADDRFkKGnuVCsX
/YW1t2kVVMZi6efSgw4n8w9z7iotICVnICF4fXEWDjWbUMEXgWk7FotLN6XxrkWS5r6l5J6mnn6E
bAooaK6PszQRy4lpVPOaNMJDOwKMSKKJ5YgTDel7s6mHDBsxj/zG14jXGGTHHNCCgR7wCH6C6YYF
wV2YKH/bwfC7UfLNCKBYhuRKVBQXmacPXQIZqXb0IPfIyuP1RVoIRr7l0CNVQegkQl7waJE/QfkU
NOdoBNvRyveXNsHy5EaDaJmxqLqUqeYQ9oSfRY1Mz3HVlNsueL51AeeQSJcMIiwXIuV5GtoUYn2r
VY3fke2do9m3XFl4RetPlAx3ssEPPwXoZ4awXxEQg7wfEyKDo1SDmb40bV5AvN7ooRjvggbAoJmH
j/fMP3qsUyI8mySuITvDgBkuQOjU52nzU/doa/kYon6Oarmbe+rO0NJ9YTkg1jtZlGFQH7wECMBX
NBMGwPAXzpfcbSrx4gH34Enoy0Lx4OyLUYMQOwNzOIizHQ7yaRdsaOj1+gbli6GHxFuL5qtT14Je
eOVFvbC1NmVCz3NV6k5WF16AU4Qnnv/YgGli10kVrmzt0hCWC/cgmVSNU3l3I+/pcQzCzNlVHqkf
sL5ba4fePPgbHws7A+qu0dWXKQ7TgwnSJ6h9bOr5iWKbDAH0HprKELppfW8+9jyEOh5EYrZFB5sK
QUSiQdtF6f2uNDQBwKzURS4jAufj9ejwm7/jHeu3eRCCSEIKxm0K6D8lo/jc8OTxNx9dXnQPDeMa
1AhhfAjQbXDUYT1AmWVit2OtIZsKLfKqxHxdiHy5uYiPUJQ+BDpER6QGm0VI4pXzZMlIbP+vhimG
IerLUPUQPh2G+OxnIILVbsZXivtLQ1hBIAW7uZZOX15I5Dy1iaa7HKD5XRRs66CLoAXwpxFCjmto
axb1lwItjB95Cfd1pozeaRVtvBnaHC1jPw5FMrXeHS/RhTRk0EuqzPfrhrJwjNj8LKCvGBI5KnFR
DuxkRzR4mU55ntFsJc+8cGmwcXBxWTDPKaS89LoY7kNW3YeOH99HBbTOyxRwiE3zsMFwMbB2kZyJ
PpEyeEznZyr4OTZmimwonA/McOVwrS8qAu9/E0IGufP5GgRiwUZtJBxpO6J14vYXAunwPek4ZACB
RmY03haM3Xnv38RJgMEbx43T/lIHBipc3vARjX5qP1bQyLy++ktTsC4jaUkY+K59XGwbyI87VeQ/
J2UGe3JIATDT9UEWslyudSOJhRonrxvkRaQondI0AqHrWNI71LRrUH50X5PB7X9dH2vBLWxcHIEG
n8u8prwMpI3va2DvIO09BiY6bvu+HZc0C9GVX/aXduQRCC1INvw75XXwev3z7+9HZGPi3DYJ8jRW
1WXwAnR6p8UJjD6/Mh+H/LYB5mzFG5MivqxA4F1UF8HTXwRk2zuq0ZuxNRUBqZ8/B+DonakjospL
HoOrc+bTv4WuS3G+/vPf397IRsR50FQTfTqWF9lBhsFPdHUcWJoern99Dv1/n73RX4C4NDIgIMdZ
GbsGJ299X2bAV5btLc3zL7IOb/X0LRi31Y4gDvbnSo2ZBndq1bUXELTiFOX8R6WCb9dnsrROll8r
N5r77rDNYVV9iQLxC5XWX9c/vWSiljdzwP2hYwcB5chR+jcwlKJH7lxoUZ62jWBdL5DVQImw5e2l
FFSC8BclbN3yQ9Su9Xy9f7QBPfvnyjPZtCNus+3F1fxT1pMvoek++kA5OSFZub8sbIANj4tjCZZu
7jcXMBB0e6jGu3hrhNvONeCB/pwACqiyNMPUX3zP95+pSMbPExubr5vW327MH0K/I5AwbS5cG34A
C+sTJCmgnZ2yNRjKgqPF1isDWCmvqnEaXNBvc4Mz7qUo1A0uXg8gC7oBEdivIej+D3zW0mbMpvwm
6E1gbKFjGpYXEeXDp6l2k3DXcIO2xesLtvT9+e9vvk9bSQc59s1FJqCCVzg/98Jz4pWQvfR1y5dp
59RT3DKJOOHkRwI7FftETnQT40aEpMqfvz4eKndiaV5dJI4an+DN+38wui/9eMuXGzdpU7D0jne8
EGonuPPUQDV7ZWUWQpGNiqtdcG2gEFhdwA0t9i4HSYgwxb9IupOVERZ+vo2L61QlRTGR5jIIyLim
k/jSZrRYSe0ufdzyYubFkZKNxnN+QDdCnyQVZMTLtafq0tetgxiv38Gd3KK5gE2t+mfIK0jOBj0S
65ts3qYhMDnN3bxtq0tW8e99VoA2yMs3ERpGEJb80yTRgKeiwB+6SxRwaLj3Qp6TrnW2uatNQAAy
4Y6B27K5jF54MR0BWcMagOb9qy4kqv784WDhGCNQJzSXksnXntR3cwlcufpzJOtH4awpAi4NY7ms
WyXo/wjK5gJCdLanGXkWRffi0hZ4cqE/6zA/bttl232nPhy0KXy+4wn/ZQRyobtam3wNB79kpNZJ
HGfIVDqcxScRoHswDjv3FPDVxuuFr9tYOLCr90k0RvUFqWj3vlVF+QB1XO+waW1sINzAG9eEfVhc
cIsGPYCmPWiR3LzbBrSLbCgcdKghzMfy9hIrNysfStdQdZ8Nifi87fdbhzB4zGJdyzQ68Qyki2gH
7M9O4f53/eMLFmpD4AydID3gjf49raJvJS9OKdc3XLT/zKohtXHP14dZ2uH5729O3twr0EJbO+pS
gJkKwPQkDfK9HEvUyLYNYDl0TECMIatmvBtHchFd9AuZ5U1YOKj5Wd+Gfqfj9xDIfjUjvc0I/wI5
6UdAliGN3a2gvN7dBgxhBYqk7qIsTkX1pKAPVUrzUcjifiLJAzfNg6w3oYswjB0mxoROXe1MTwoE
0fdAZ8TnvONrQLilSVhBoq5TU7KqcJ9YW51iNrjHvBk+RzS7wQMZXMBht+IR794noENqpQTTttWq
lGR6SggADZ0pvXOqoW/imIo+brAnDGGd+bIUhoZNNz2BCnN6TDvl3NZOsJb9WJrAvIJv3CEJHVFH
UTU9tSEEzidXpcc+182pH/1xS9TDBKyo0SQGCKJxxFaDMPLg04KfyjA0K/48f+WvFzi+bh38HXN8
ZQp3evIEQX1nxLWIuOfGmF/BVP64vgVLi2TFjLrNc7w++ukpTZh3rFJcpJGDxCMtNZvSFJiG5dnx
MJe3pSOfhjHsHqDQ8+LWRmy5NuLjlk+b0ujRqb3haQTp806S/vPcOXZ9bRZcza7siTbxiGt4/Np1
4Fqg4xnvyx8m6U+unP4Du8tKWFraAsuj3WSMQGgo4ldOvU9eMn6KQvP5/2iXWTAjO/HeNGMas8CJ
XiP0Hcahs6tJ/inuqvPE1ggdFlbKzr+TLkPnIXfZ0xR0X33+uVbVXaH5ceqdHeunbf7wV8UvrUhp
Js2eQH+e7OaZqFB/jlP2qdLJij0tzcTyaFbKpm8HjBGM5L95CMSNW5aHt57bH+coe9203j2qoZZp
uXbklW7cyE6eB7C8HYM18MQcON+JGHa5rwcERrEkDF5NxD+Z6RsSnIfZYCV2G+m6WRJt2++3fLpR
PMxnFMhrauiBJNXjujssmavl0QAEx7QCCe8rScwB7Hg3jlI7fwgPAYa5/uuXhrBOaK+YaOSWif86
CXkHcx3DFknfZO8FL9cHWHDp33Qab46eIZIFD9Ii/U6H5Bb5lnsvHu90nmwLTHa1TjhdnGKV/N9L
hN9fqOEQavqQ9+YA/dEttz1IkM9G9mYSfWFyUYFI/5ULkDdKQMQc8EWufPzdpNesb/7nx303qMtS
NMNr7tPHJCn2ASnPUAW+zSdc/5LHBkQWZbtJQRKjWV5tIHGus4aUrz7alsmdXwVd9TVPciSPrm/4
gkXZ1a8KSJksSbL21alq7vN97ufDdC4bMjeWTdIzEvQHvZvml+vjLS2fdWwjy89U0YztKy75+wJx
vXX4sQLj7sD1IUOo0j3+vmoKC3FlFhV+awo0r1tI2tIadDzVed4pAUuT47AzlT5ViIp5Et9cn9nS
UJb7M68Hqm+I61eJ2cyzg32jsf2QDOI0gIwbwMiVy9tCqLerY2lQG53GUf1qqJmJjE+QUj0F0Lwv
yT8ZX4NQLY1ine7KdRhUPNz6FSwVty2seqr5idTxQ9S5ACesPc3eXbYwsWtlSQcShoZAaHNsgJrH
UDNxudDpvkva24L3p9TZtG4Yav4Jb+KCbIfWCFfK12SSh4x994v2lvF0n1f/5qv1oHcNHINY8UGA
c6xLAcd7TcGYZnx5TkdIrhTy0KVmN88nRszIMb8NVofh7ADRDKCRb0v5qrpyx4PqUM4vT/iQK0o0
uW6+K2Eo6+jvY+1HHm5MTxWYOFnET9Ggb9tMH4bMOyqnXrHud28YGMaKEIVSHin8IHlpirD7mfFa
0F0jSbXGjPtuxMP3rZCgvDZTrRT5q8AxDYqoO+ZUj52nPyYoEV7flHdPUQxhhYLeIBvGtZe9pn7L
wWshz8pPwB3urWz672vRX9clDGDdA1x8lnuOcl58MkFdc6d9cJfzfZdT3ssDmB3Z0OyDaZIUzUdp
Xd2XfpUn5d73vR5M51Q2YVPcyJ71xUPuqNS8ENTyu9sBbXd0ZREW1vkv1rKpoxQI0uIkveTGFB7I
K5DQTOtyr1mylnlc8Da79QYdmqXXtYY9u5LfNATEaMgD19Uhgy6jDJJvufttDDdRHEAE3oofpUgy
Rrvc+UaZC4euDJTND0Wt3Y0Bym65QYNG2yRFguqKANwRIXa+Bo9Td/RNt+/9+HTdPJc8zIrsVdIH
yokq/4UmNalvWumFiOwTwAorW//u0REmdtlUJm2Te1novvScp+AKIM4wmnaHTqw8OM8CgNWuDNAW
meyHiJXNSkZgYVp2ORW5AFa3YzK8gFY9CD+gGcErv2l3gtjRpnWzK6pNyCZWZbp+8bNa/uxx1P5g
eiDft33diuRUt8VQFKF6kXVVsMOUNZ46910exufrAyztihW/DdJUgKqo7sUBBHTyvL1HyXHGRYSl
f19RvWJdC8HPZhyZSJBNUavblyAF3fRP3wxR+jkOYlf86IaIsq/bZmOFcT9mKQKvqF94IO/nA53z
ah+k5H4+0X1EmevDLAQYu6xaZrEuJz+WL7NLzufr7JZc6Y9lzHapiyw4rneQobu5PtzCbchmOxeV
F4007tFMnXb/lEF0mu+rqiHH0fOeGfsOucktrTrwUSsIJCp309QE/CUpVPJNmTL7Jukkv1yfx0Lw
tyuuNQNvIOJM9uJg3Q5iqKdTnXg3viDTQU31mh7zgq3ZnCSNjhOOJsLspeqpmnZYqNa506WjBPD+
XbbWrL80jHWnG5g3Eddr42cRJQ99XpyyKHo1WbMSLhcCl12EhS4ucoBZEz/nCrJ1rzjT0MvRQZzV
2ZI2CBO7ENtLQkTv8+gZmqwPKNXh8cVuhomALWENyLpguHY1NpqgLF7VFX2GHoA8NQXaLtOmTYFo
hTfi6DqgzXPuPCuDw3ULW1o0y/9jxifaO+jJ0+hT/ZilZf9cQNV8DfS7tOXWFU7G6OvUbeY/R4BW
tmewekbefeJpNR0zOog1Md6lWVgXOeY7pHRllB+NGKBeC7V3qEGucSYtOaHl4qxVAOHkcX5knTnN
GyHb/kWT6K5Nk5UU8MIQdm229wcnIa7ontOSO88ANLE0OA0yH8Npp/Escc2jSFxnbbkWdsXuGm6m
MfaFirMj6XoobpvqXzmgWq7xj+tWtRDu7cZhr6h6t6+o85QX1X1mvH2B3y54v+8FBNvK8pxWD03Z
bbtQ2M3D6NlieZ34xQkPth5N4pJVFfoBzJB8vT6dpe2xbqxS+SEl2s2PooVYYgrNnz20CKBr0QHm
xyoS/LdtHCtASpr4aVPq7ChU8U01oKjmvrxLh+ZhGoY1prcFX6HzJN88331e5MzPTHZMB7yqmgEc
e+sbv/Tx2eLefJyCgc3NR5ofYz1+5z3e7oXfraVSlrZhHvTNx9Gk0DTtAC8vtDooXBZcwj7NJQY3
WYMcL/1+KxwCbkEDGfLiGQcu/Zkbnj13JIPqwfUNXvq8FQ5xOIHmc+zFc9QDGH+qinjq91UasLWT
fGmJrEDYQ/I84SoXz7Jjz+jo/gVg0jmYyN06UncheNgsL00uZU4Cmj8LJswDAZV3chBVSMad5l6z
1vC+MBGb70WjWgviXlqcuIQeeeY+RiQ4Cm+4izVbC+wLu2GzvpTTMIsdhMWpRk8oeodis5sCd43w
c2GdbMaXgZOe5BVA65C8Cf8JcaHvjwaEYxDyzov8tMmgwnn53riEYkNOoYlZnCYUk/ae5MN5MoP+
fP3rC08dm+ilZt2IfkNMIfXx7oTUEj9nFSlu6cCAQK7UiASm2cRqHyY270vUsErM/bensc2/hgiq
R+kpcr4+k6WttvzaBbFYE4Y11iknn7KxBtt/ta2xBr/c8uoOsldcDgI7je6R237EGUT7Vam5hbPU
5spPfRIVAP6x52qWK6h7/3cqNGHFsQeX6W7CpSSo/s36tafagt0Sa6mqsIdU24jbeROBWNzTpDyB
iCw4Q59vjTB4wbltwoxQUVoHY1ScWNZGIFdMgjOk1dybEMDAXVzWG4OIzZqRiJiR3IkFksVTH9x5
IGeNb0jY0z0jafaq6oyRf64b2NKUrEuiV2sItDewAdXH5ocepu4j1KeNs4+LyQce3Uncw/WRFpzS
ptKIIKzWT77KT21r8ofWL79wWhzThmRnp86DHQCkKw+q99n/w8Rm0kAlppWJLqMnHy/2HHlXD4Fr
BnGGk3NG7Dz3Xn9qtLnRMTlum511BWrLogQTTAv22Sm/cRk74dAHz2eqPuGGf55yAOa2DWRFzhqU
ev7Y1PkM5vha9N2wH9FPuQ+a5oaqlp/SjuYbd2z2tDdBOuwdwNYDBjMU/QVXDAh+pvl9GqU3TlJ5
uyjrvm2b0xz93gxEB+MFQyfEKUzZ19ikl9xzXpT2z8EIIbmgzf+7Ps7CK9XG6qENL5IJUuEnEk1i
VwXTkwHFRB3qm1jq70qNnzsenq6PNf/2d3L0NmgvbU0RtW0kTl2QpD76/vJcHYvCr/SKxS0NYF2Z
pI8eNmwOfSrBldG14rUXfON+WEGhiBIP0lMyP6E09wBlaQ5ce/mxK4Oj4wOgCR7YlczEwhxsrB4H
TQNUvxzUkowgzr5o4vxBernptzmLDdSL3KarjXJRHgV3whQqEKL4+iiH6XaKRbPvOF3ps12aiOX+
GgdozweDgdqAv9JAT68qDpNNLPthYuP1stQ4nXZ8EBGAU9nbQWsiH3Zo7h+ybdZqQ/acoMKND452
ckw+ortzbE64Dmz9+fOqvfFvB5xA6cg6+ALL3Negk8Gd407VmtrLwslvA/X6nHcpzzSKGJ3zMSzA
LR5m5hT76RpKYml3rYuSM/Y0ylDUOHVx+08ouuBHBP6ItdVZiEo2XM8JhOso0GCcQhwdg/A/ImH3
6IOnBkosNx0YFvUo10TFFg5hm5bDDx1DwaKdn2I3/TBkSDTqbHoKeH0iAcRFzNaLqw3e83nnYcl4
fsqyqD+UIphOtOu8LUSIYWLj9iB3Fk+uh0A+9WWV3kwZcz6WnQYS9Hrwng/Td4K3jdiDgDonU4m4
NIosOrGC3oRuddPGoj5MnVhJni3shTcP/sYrOs+wMApzCJOVE1IyCZrluDhrUPrtIBT/4kbRmpjM
0nSsgxxdcsIfQ4Fdd7z7YYp+hODxBP3KCaXqlQC4NITl4lCznQQBSd0pa9oPSGHt0tFh+4Ekx2GM
vl7flQU/t3k7GqiWNEjU8BOvivYYl56HK49sP3RJ02+chuXpHRrOpdvBbJO2OiYU00jECx37u3Di
K7fThWDiWed2V4GTvWc4XBWwDccqj7sjSafn60u09HHr5FaD70H4MM1OE++jTyDDmW4aPvlr6LeF
z9sAvqyFUCobsTy1ALZeGc327iqqfmF7bdxeGvAkCgxMSFTZntXqew482FDVKxWvBQu1kXvaKfKM
mzg7KSf4hwf0yXd7v9jVnid3DTHNGvnL0jjz39+4Ne0mKMwTTINE+gHyzp9Kt8M0vJdOjSvh6f3I
8ZdwDR2LiMU556e+mx501kEBvfQegGo5ppCtB4HrzRZr+ku6Jgj9sADPVXbioQGowqHm1i3KaHf9
6++fe38p1ySM0AYI9QyJE3ZHUprcjlX7UAXuoY2z9hQIiBULN1hLtv820neCuo11DIeSdaXr8e9I
tpP4NuLJxM8gYvIvSeiFX2XpBP532vKpPUjtSadFOhu6d1+8hLfmvh1dziAomosftMJ/+x6dXPHX
goYcRGZIDaQ/0DSYpYeudPBPFoqS7UCtxekhSVlwAq9a/MD6aKwP7WQafdAj7eN9KcgADgSorYb7
rHVcdm79GLdsgLegN34uu7J6qWjl1Kc41RHfR20XigPorzzvFHpMGgjaRCw4dFU1/QI+IX71IT9X
7nTaqpeJoOC2b9xguCliQz8LBmmdfSyn+mPhgM/hMCS9gZqpOxVuewgrIJVCHU/dzozx6Nwyh03Z
V1+EoOwyTDnermhAc7pTRaI+T2Bnlv/4qRbOyctBfXxiY9D9W4kOx/KsKUsPEuo1Afi6gcTZ0zoa
/R0L2tL72GRppl5GXcbOF+gtT+F960Goc0/yOKVg74IQ2T1Oj+rTFKIV88QNAZHYRwrqANLvw8Kp
x31MpyA9TaCBF2dHQ2/nJu3aFjSvvssL9hjVLRku/ggx089qCtAGv8eeB/vcLfoPhFHSH5LW7U+F
B1Cj4XJKDtiCJPoMIcKsOtTIGxCQZdGA3OQjywGYoFnc5a/l5AjvI7CXaQH6XQAp9mgbj8094AjZ
ACi2QGdlKzVzDwXKVMMuQAkOq5bFORD5RcR5dJ7AKXDneqARJbuwY4X8L/UL48ytmThuSi+X4UfK
nTC6iSumy3MMbFdX7fKgwS5DIc/D7dZEWQJfV3UNbuPcrWk97XxWB255ctoxo58cTeOnBMTKuHVF
uer2Y+A7I0qyfPzXeM341YyOus0Hph4nFpoGUTwP5M5vIZm8g+C6+FLh0o6qbUba7IYlaRKcDKBz
kGtAb0HAf2Z5oOnz2Jm0+a/SBUsuU9G4cj8ULtC10cgDdSZBh+2E3J/Ru3E0kzqzGtIYt9w46slB
uq76UoXh5O0htGZIcdCJo/oPDXBIFOqTBAbUBb7/Lw2oDkGFFSEclCZDe2aVcPmPkzT8A4nHcfjQ
JBpyVwJKgtVRCiisHGDoeGI01fijDvLx3woKQcV9Q4fG7JHvyvtbdDa0+bmYosr94g5+1u3KRsL5
BBYNqnWa8Xrf1lncfw96UcWQXnamL0U5DNlBQk/qSMwUf61GoYYbnOX0ZwmtjI+R7rR74w1O5O5p
bOLvTLnh0zTWYfrNmKSYdiKqu0/dGLX8DoVlkGxXfuXpG0gMpd69Afmu9wFCOqV4GcC4XRwcMTTi
oYzSrId+SCvHb6hUdO1HJ6s9Btoa7b60tUvUEfx4Nd/56ClyP1e9Gvud4+s4OIcuyL3A5u1gBceY
kHanCAXpKO+KKLsnWVo/gBVPPapUJr/SKG+HPc6udjxlXtmi0JbXX9JpbBwwIUhMp3O7cN8rh4TH
CFLg7aM3hrEz7CNdRP2Xnk8G5LtjOCRtvYM3VsGZouM7xu7nJd9lE1fOvqsVfsbgawQSR3nhg9KD
/MxVlnhnx+soKFKh3vlLYTG7XY6GSveQyS6hO9r4SXRuSDo+ep4fNAeFqr860FE5+T4wyIbsnFIm
34a2737qZATJ0o6SNBwQ8BjP9mLo2MknXfAf1qFTR82qIDmFbODhQZbNzCnrSdhOpihLemgqF4X4
heDVFnuq3FjtqSZAMYakFhO0e5IsaG5AHCX1J0NCGohdoYw7HbUX0kIcQ18q+sllfQMFjCKLXnEQ
wO4AoeXDh6EvFdu3iTTpoxElQCv9lIEzoGvKMTkmRYmSC49ciR8dKf9/nF1Zc5w6E/1FqgKxiVeY
GXvscRbHiTN+oWLfBIHEIjYBv/473O/FVzFD1eTRlUKjpVut7tPnuKhWeCK57+hI0xv0jFnlHTB7
/jNBTxpAxrhU2gM0YLxkihq3b+mhCops3HGp66dmDpGWLjLqkJsc2V4GD1mBxMF1iuQGpKW87SJZ
Z9KiUYtWYtC+25WHNEnC4WvdHJXQOQYZq9cWuCx49wcG20K0SCb+mQS+Ne0p6eRTj9vkGW+MSn4K
3Xa2vmpUE7yjHseq3hXQOqK7unT95jgVrkJURBra36R22nt7pCt7cghpV0+PwUBUdx8qEELsZuaU
J0/SKUFJXDrsFgLrQf3V7RJlP7vJqGMKjIwbSVZNVlT64UiBCEhHQKdSEcBV8CqgB6BDMuhCpq72
I5I5I71BZ0OljqRpZkCFNPgsoKIjHdw8kV1DIeYo0YuXIiIcUugbaeitltHEwSa3sxiAeY+z5eka
V2o5eItgPU4XiAKCt3LIJeBZRVIrwGrAncT3wzzjfyZw/tVtTQEH35etRwVY1MEhd5flSf2HhzMQ
K6JulPju5UX9CL3P4ndjd3DyleP47NyPYQcSWQGwEZju9HCUsvLaIUbnj189jBrJDhaHUC785uah
TJ5RopvL/VLNnkAVDnXq9BE9bslCiNcHxT5Je9zOjcwmtnc4PniH/S/aB8ZDcudwh6V7T9vtG68y
5JghLwQmpbiCmCc6mcIlsZJnvsehwajAMYl7zSXZm51aVbEP7bl6gipRWKPUlucI6CyRqsPlSHHt
ZWA8LlGqBVrUR+gepLy/B89cCByD8L/qVjkbQ6y9bIzqkZeC2qy38XDyZDUhNVyJ746si42C5NoE
jGfllCvLpkCqHdqZtzzWwBHrfSc5tPAECOK2ihBrkzCelgm4iWSOVBX6q/tnWqbNjnHryvqaZTwt
MwqOsRzp3wOpLHkbOvRP0VKyB+d0urEHH6/SX1qihe2Dtrp1+AFsUfmtckQRa+RTj06abWXylkfY
32+AvwRFOUNFUox40XSBax1BB8Nj7mp64y8dLnwsp5vLJ/bDcfBsNXbCBl+si3tNnKqi/VSCES62
dW1BcWxE7FpafHd5mA83HMMYeyLR5AneDcnuITDzrG3QrKQ+xrrq42ZyPoGOYooYQ5wod70dckji
IZRusrHZKz/dTM3LsaUK9sbuvXae4s5jJeiBie1uoME/PEshqPP/+wq3EDMNANY5p5YGnnpzwF4E
bR8HnXPZPg9LNVzF4oWBlhPw7rnfAbdiFZPKT1wMAlRqCS/qXenUltp4Jq8t1DLDdwPQkY14puj8
FIDQut7h8dGRHZ50V6GTMIFl3HffR+LfTWzcffdh21u7okI45HTkZ0rD5IEH+nz5MK3th+FfC5qJ
vtQ6ANK8rnYuEFG7BKLWO7AYbtFgfpgVwUQMJ1snXd5kji1PoWy8yFHDU9gBrS/Speevrg4UBDJb
InNrm2LYt8UBvSmh53uqSdnehJVIf+K1lm50Ka94DzNLj+dnPUBQRJ5KB5RzkA7IYsulQYyXBvh5
0+kqjj4wWC/QjXdbP4ALu8JDNLinLncjF/WxmwSKoftA9tlGQnVlocxMfed7qB8iVX8KS51/0y7h
n/tBbCSE1z5uGDk6C9rcKdh4nyKq/uEWc1Dd2izx2Eaq9t+29r+uCyyQYdzU61rLQtx76uqasADs
En7lHwifQ/3UBCCMBtiHKmI/ce2k3R8xtMw6t3jij/EisU6/NcpxmRuB1AzBXCZJSOltPzaz/SX0
vbIvN66bFesy2/K9JKNQ4lbWPWHtn9Gq02+kc38GXb5FYbA2gOEkQoGWTEJ9VA8EsU8DMhY3EJS1
H4Uk6ZUnxfAQ4VTy5QVK76fCaY8N8dQLE7TZWKG1o2I4h1lTNFfosjs5VudEXE3kpzeDMmzDSX+Y
y8RBMfyB8hPFOgCeTgQvIS9BeFqwpMPLAd26EbfKBIIxYLQb/6GeY7lzpHN0QV8FS8LgRhQQNj56
ASkyW7qz6qjqWfq7rsOvoF9LH5XPt5SKV7ySmfx32uVJAqD9qc6bBK9hZBmRhuuOSqgzabqtltaV
nTLLABIpAG5ZxXCv5xwvZhVYtaciPO9peRVkLwzMUgCZGwWIZpPcO54/xRXzm8ciCYAkv3zXrc3A
8BpupRuAGkh4n6Or3d9rSL4Ph0IncqP6ubYRRkQw0S7tO0h4npyOpd0PhYZZfsMpcn4Bnm8lK39V
uoOIwUYVYMX2TQJr7fdJNephuC/ytn6CuNV0UkCRf81kcRVQHRti2D4jkDlVlprv3bC3YnCXDjGu
7n5XZjVILnK+4QTWZmI4AY6nu1U2bvZQq+I76d0nllTNDunaZnd559d2xnADc1ZM6OdI84chy57Z
QtzvITXrZaUb66a9qoETq2XYe1J1BLDJlJ/y0W9PdgOsfdBY5VZss9yef196vtmSnyJfQByUIh7F
PH5nUE3caZ78A44zEidliehw1hvL9TFQL/TNlnxNUQpIyyp/kJn1wxWQ3W4+ZQHSLy4b2sgBgs8W
TgQyEiRkeraFcP54l3yzR7/I51LQVPJTJRO0JecA+idhq+OpHm/HjM6Hy4fhYzfgm735ClRqKvcl
fbSKUX5pi5o/B2G+JSm19nXDCUidpg0I5flJlBORO4qXeX0TjBQJ/Ot+/jLwu+AwRZLH6bzMua+A
9nuhQ4kVakDttfEgWNsEw+QBC4HI8cz5qecFuUH5x4nCqUNBrnfSva6qjRBxbRjD5BOUeSAkW/KH
Ymjc3TTWn70sLXYBE108qEBunOS13TAMP0dqNHD8SiCT1sqbLney5wmR9YbfWpuEYfDcG4MmBV/U
Ay7EMAb64R5N9eSg/fRc9MFVqOPQN9u2G84IKitOdZJDH4R32BdnvhkniYGBDioghhzNeD+7zcYr
Z2XNzIZtCI22rnLt9GGAkgwy+My+ly56Xq86vma3NgPgMnU4tR77tBl/WWGY2TEXQbalh7CyJyb7
NZr1i8S3a+wJoqLYSsQzFbl/X9bFT/AwbKF9P76xfGZYOWd1ECIOSh8Q1PGb3rHsPVL2bpzbU7W/
vFD/wuQ+8Pdmx/YoM6Cz5Ojel6gCLXWVXlD0OUrtgeHttkViFBlRz0Y9/gUFw7K9dZPchVhT2bZB
jTLGnBPvhvlCQpgSrCuNRjsKL1imdjmTk7PvUe4Oflm61aCIUyiV3KHDVchnmWurvws8gmRZlHid
a9MIDX5l9g8oK3q2gbJa2SezM9WWeG5NFvykHjQKmnb9YKWj3DVAhELwiW3RW64cZpMzuO3LpkfN
v35sewgxg5B1/BZoO/1xeY/Wvm54MVABJCFqNNUjdYfqxPKSoU7j9hsn4OPHC7hb/+vpk3KE1Dxx
2T0P8zIF5QQJW+/oOKUWfwodePw8ejINoBKWe2Uw7bhXDVpvDL7kGj46fcY9IFwHxDJQOXhQQ/WD
NvJRWEk8kX64g8TjTyij3wQAuUdlgkLN5cVcbOejEY3F1E4e+GTK0ofKIt+zdgIBpsODOFT1lkbv
2gjGggq/LX2pQ3KCysUMOh6S7xLS5jd5M/cbV8LashlXAsp87ljUk3xoO/uPD7qzyKpJ1Gt0D7up
58TLwnU+FEdK4vnx5YVbO4XLb3kXEejQ8oesTsgJ9VP56I6OPURD0FdXPWt8s5t/wZlkoFhJHyYf
BI8JCcC1XSNNWFQslssML89iZXOCJex9Pws+NzPY7LOTrqum+Ik6rgD5Tw49CR6PKk0Ga2OgNbNa
PNK7gRj2ffa9tHhY4ug+tT8nKZROhN1/bcfwxzgg+RAuf7k8rZWo3WzyVzUoRSUAM6eq5mIHZJUX
Fx7238oZ+LqQdgCeYUt6Y+0gGIdP5LMTOPlcPzIQF3zt4Z2Q5Eis8aoHp292lQsS2JVTK2AP8HA+
UgdqpnHd5kUEkcJrj4FJ/C2041UcufT7YHKkGxeDC356q1gg0a1I8qt4CkLf5P/WCRBAofSxVKJC
9hnYoOr/0r6Xd31lJ/5qiqYo8QpZN48uC9jRZ24nYrTabTJnr5wqkwE89dzKnqQ93g9gQUFNHog1
z/GmuO+hXlX07rnExb/h0lYM01/m+M5eQNiTqHTy1GMRluSw2D6PnDHNj6M7BG+X12ttDOO2KZRX
QTTVyU7zgBzGkx0mTCw1CLr00JYdjtvlcdb2xbhjEgcCwji4zWNG6LS3iOWouM4X1Mfl76/Nw7hh
JiQXe0nFjJhtggwKR0+oKIc2xstd7K4bwjByih4KRE5h/zhNCb0HCCl5ERDhums4nPSGi1xZJrNb
emlg8ZrAbh8LNk+7CviPeyCLyeHyDFYOr9knbbkV6aa09e/GUDMhdjjCgLqRxkd7U9R2qZcABFr4
c7tTjW9Vvy+P+q/a9QfxhVlVGYFZalEUzO+A2+zG3zW03+YbViV0/jYurG3Allh+ALRSkEITMVIJ
zweQt40Awf0q3I4GMoLEKXG/QqJSDz9mPuSQViBWqAR4K6dRV7t8VrYvjgK1IAtdU1UqWTwzzqav
0+xw9zNaLDMKli1gtYI85nVZSH8PCIpMP9lDadNX7Ylh2M9+M5Ly3KPBpfbeqinhwEkmLQodZY1k
or2zU0SZP2nu99XPua/TXMdgGmiGO9GAMeqqxL9vFll8QSvVovj/lRLclofQDfQNMhtUbRzklReA
WRwhHq7AqSua+yRrJLjHSlSE3YMzURaKSHWTnTaxYzle8eXyAVgJzcwG+oxIPo7Z7H2dycj78WDr
SXYgf8yDgC9JDpKEakcJLtD+th0z5mVxPc9j8NlDQOcX162q2WFfaMGSOZWIq0eXI73dA1AaeOl1
a2p22EMqae7AVCUeMhjZYSEhZQOf7kAqFQ/DFqnQmv0uXuPdhZD5TUKSscIUlhbHtGj4TYXiYZxa
058RQ5YBcTdCjrU9M+4FNyi7uqrxCqks5sdJUd/1FUINoEmRjsZQwE2f5xGypUMy/7l8TNZ8n3FF
VOjYhQazJvcJQ5n9WNkDo88Q6HXLjTto5Y4wG/BLalkddOa900D0EFcCWI6DSCYQRdS9M2xRg6xt
knFNtANAwAos6icvERlwk1bDYM13rAu9/hAOuWf91uDt4ePBTbVDtm6OfytrH3hZk/oRsa2XimZq
T2lYVkG3EyC19PgBID/G9lkh0DePJv0cGFvbSnUvPs1Nlfc5Mswqkz+9gLbezh7bMt1iYF9ZbpMe
0gI7d2YnfX3ikKvUUY6+jJui8Ucvysd6i8TvX6f40bSXbXhnE0ObIjcKRot7YLGRQLsNmK/6b8AH
1u7PKux9sGn4fHYl8jcgSfLrCIgwF3hgZSGWBv4U3CTJNygNj95tMc2Wam6mpK4BOBalqDsIITc2
28+gz4CIz+VzvrIuJiyDM/A+Tq0DfLN0bfue+j4Po5ZNmfqWD0C/bQyz4uXNLsoOTYKOBCngPTCI
Q6x5/Z3l3dOc8yam1hbgYG0Q47B7NhIU6Tx39xODVO8Pqp0iy6JUF3N5znkZOgCGCxAab0R5H7oI
5piNrb5uIH6blOqhaCh37rKultWe1WC5uCb+wgCGD+oB43VAYBE+F6r3dl7V2a+qUNNWjnTt9xtR
6lCHedbLOnyuUg+Qwdbt3jQnzkb++EOfjR9vbAa0q4sJb8PiLivrYeem41ftPAhQsbNef69IDuB4
3zxADnrjjvjwIDPHjOv60CpAV5oFP92WtXdVm4kds10NYetwy5muDbGkEt5Z9xRAO4uDEO6nXTL3
tp5BkGMrAkLsehMl9a8G+V8eBNMwPIjf8pzrjsk7qvxd1nu/WV5/6dkXQN3vkCP9DoXLYyvLL1XJ
bqmXRnLe0lVbm91iVe9mN+he9WFS8ldvQLfrDvD9ep/kSI5B/IeQ3WV3s3LmzGjPqix0yLeh/zMt
fPpWaao/OwFrqg2TXJvDMuy7OSi00DS+cAKw2jRvnKZ8p8rgNZjlVZBObI8ZiYjCR2SYs+ckB4i3
r60b9PXVT9ctjmnvXVkxSpl4yRlzjvbY1+gUq3iyBcFbW3zD4LO5x8tm6uXLVDR5nPZDt5MAp1/n
rUyciw3qYDGXk3xBx5G7pzaHFqVutjSRPo4omGPiWzLOWAB6bPFitVJGflqi8UHfwpsjDYEMHkEz
VtIEh4H7pxxeplPlj8u78nEZHCMbZt/1rOj7UcmX1Etf2ra9ZRbYnpryTtC8A+BPH7Sjd41VvEE8
a8N7rvkBEwTjt/g4tOHFS4Fm8MlBn5BXoKmX0ATdTp4Vt3z8xQe0iuCQFxH03e9k0h98qreU01b8
tylugXTP6Kqaipe+ax7SGiSL0g8iL5WQ1SpQcBrneFnnqWQb6/zh7Y1lXmz6ne329lj30gGlSeqS
H5Wsvvi8o/uEdt8al27VM1ZMwETLWGmdZkAEl3dKgQQVKS0daY9U15mACZQhduK4o41Ny8KqidKG
sC88y8dfGwdxxbuZIu8CDJsWSJXFy1TT+N/jUNbjATIWoNKCTaBJEFlk2EPeQm9LzsNt0BWn0Q3O
PromdYVLyoMWxeUfs/ZbDF9iByGtiVX4r+jI48hqlhpuqkVvzC9EwMF1d7oJpUEYuqT+lIMyCt59
NEv7OAOX3jEotiSmPj4P1ETTJKwBMRRYhx5YzV8U0vKfZOFvUZJ/vEbUxM9UdkIDlujwFfuh+d3E
0uDACXfpnvfIDl516NBl91+7saQHpMScuEdqy0cLgIoIubOtKsna+izG+s4orRAIgFnh47jlXAAK
p18i6a5ihmHU1KxQ4wSG2pTh44zVcZuTH9pnaMQCB9TG2qztwDKtdz9f54BA1jlGAGY7iZailbXc
ek0htvgElkvg73iNmoIVSohe2oXvHhWBhj1EgLT/VAXuvoJ+GHiWPw+1u1GA+/Apj9Wi/51LX6Ev
up4892jBPwKvBIYHe2ENHr4nPv3dsy1Qw8d+mJryFb2TD14fFPQXWntlEJG0qCOgNdzY5Z37PZHT
ViFpbSDjhcCBvu5AyyRe0BNaHPoZOpMDq/AYpggdkJT45xpPhbThf9eta1VLZgiBvoxeOt360EnV
/lg/JFOyFfmsTMSEylhD0QWdT61XyVMvjBrZ66gtkZvym6b7DMb4rSBo5TibqBntjJNK50G+iKEZ
0IKFrCE6N0QUQJ5tw2JWDN4EzoQBC5UncO3XKIb9sERD7j09XOmrTMBMVgngTObOQoa76o4+Du/d
YiTXbbRh7JlXVVbilvIlhBjuI6oj2dFvPAnBqmtHMKL/NOt40DYkfynGIIgyvF/R4K6OddhuqZis
GLmpaDCEiqMB3sVDfxGmmtw59nob4IfgmMykjpSnN4KJtX027m/0Toi+s/vwddHCuVGKWGVcKjVv
CYCv+EVTwaATLEuE44Svi97oIbdTFZUlYXfMacaIzFOym8QA9MXc0cNV22+qGgjhKjYGo/sLTCn+
cz3p6cgSXCdMyqt45xku7/+6kmScQpvDJF7J6Jc3o0PCfQNutj1msZU5XdkXE/9Q8KlV/Wyz54Gk
4jOUkFsrmvHvujcgNeUMJqk70qU6ecVm2zctpKMffbsvNuBca79+cVzv7tvJAkzIJsI9MVuOTwyc
E0VEHGTRr9tiw8KJgG4gyeb8xZq9z5YLRBDXAzlSr3GfLo+wNgHDwqGMqzMxTvZrP3ev88A0uv5J
s3FCV4w7MG5w17KGNIB2wYlC6D2paGyBHGFHRepEyBy/hBYw3NdNw7BuzaYEgzXJWdoAvB0KtyTz
bnaYuzGTlYsoMK5uMBhMYHRJyWsbNuFdEiCwVY4NSp2BI318eQ4rY5g4ExQn3DpXmrzWsik/50Eq
I9sh7QNlIG25PMTKbpsoE39yS5bpNnllwyAf2eixfwgft07rSljwF7gkKwObzDN5VWjvP/BaQagP
DzNNEIF242Zz09owy9/f2Vw+QB+6zVvyygMLUPkWPQBtKModdHD+9a9iIyWxtliGbVdW7Xaytcdz
n7eNhUp0nrRfyejkV5VoGDURJnpo+qDLBAGH4/AVLbT5wwgqit1kAdZy3X4b1q06x+vrSrtHPc3t
r5pZDBKq4VZ7ydqBNcw7t+egGGeWvGZtTUD/pNsfQLfSuK2pdeUeGHbNyp6GrpeAT8f3En1j9YX+
zbFo11SlsQOGWfcTgKzTyNO3BhD5nzbJ/ZuuKd1/Lq/+yvqYcBI9ihkaJJ6XRygC2WC+IgLZpalT
x9YnfH95kJVTaqJKwALTog13oDkIWDuOnCCBTOsDAQ4StDCXh1gJbUwEgUgDWlWNCDBEPdPnQQ0k
qlrvlOZ5cgvZk/SfCnp+d+grOl8e8ONUHFRB/mvh4NVS08LQdUYuyT/VNQi9YgV8wgk4ryY7FSUy
g4d0DlElj7opafydRP+ZszHdtW1b/v7Ov2RqBPXM3E9nsPWSQ9kmXwgALfdgdN0aYW3Plr+/G6HN
gJ5X0sGepWXW7S2mrQNyWBuHem27DKPvu2T0ddbBZvpAQuFK2AAsC2eU0D109B7duUM8JkPpHeok
H8jGOVzbM8MZTFUIsZoum89A5RwIm2+85izd+rgIziZ5ded4T4rWG3HRyhVgYglUZkGmHk3pb+Ad
DA9W6O0tHQ4PRYlukRpw+svHcO0gGN4hHJNMCW9OXgcb4KMQ9c5pN3aBeJx0uUk7uDKICRwIe9H6
hT9O5zIDTQBxkc5E6duNKO2uDIFNKMBkzaKcXZsgdUkGFVFHix8+FKQ2lmnlNJs6kT4aPW0hwuRV
JWQWB0gFQi/M4d4Ws/jaChneoJjTNAfXqpNHtNR0rz0Lmg0FsgDDVLxdtdOm0FIKmdymySvymvsd
+w4wEbgSA+RMUqhcXx5hbZGWv78zeSUSqDW4HUrlWe3ooouTvgOB0QA+S/S4XB5jxQRdw/DFKKxc
1B49FT77UlHxBFQmmFJS+C13qdxUTTnEWaCOczHy58tjrm2OYfYtcrGLukn4ynJCzpMdPLUyqZ6U
Kq5iC2bUVJ8o8hR9A3XDjv1Y7gT4p6GUkEYOKLXngF+XSXENS2esyG2ns5Jn6JCyXVpUVdwArbQv
VRZsbM7KATD1JioFVFDlJPQorAV43SBgDYI0iy9vw4pDNCUmLMpswMQ9+TZlwfAFDXPOLtfuSwES
kDEK9ebNtbLdzvLSe3eMHcjj9EQR9tpAb/ZQuxDKcNMg3XHuP12eydo6GdZu5R1kU8APebIYGgcm
Cv6Pjm6+Hda+vszr3e8Hyz5IRIfez4Gls0SsLVyNjG0VrNZWZxn13ddVF7R+ONPkdbEDUeK5nhbe
CZRvdH95cdYGMCy8x4vH4mhPPKZglNy5RH+nCsnWcBaPlwdYWx/DnGkxtjKfJvKaaZRDd0nl5fUx
7+c235jB2gBGQN9PTv7/NBy0rhzyC2RCLfhSEBOrm+tmYJhyZQ3CEah+nJvR0TezkPSW5NWXyx9f
SWiYHFR+kqOVqhzoKSvbBxAsgZq2QqnRT7q9Q7xj0wbOhkGvrJPJR0URboe8ItlPmuU9P1TpHLRR
mPTa3YgS1wYwLFnk2QRt87Y+izGoQBAs5m7HslJv1QhWjqpJRFVkiU3zkgRHKwDHVeKUScRkAPbZ
zeT02mYsI7+zNjFVmRWi2HXUaAkGR3JKowoi2AehUd/WFfEh+2dduVrLKr4fi9E+LWmYviFfRsKD
2xKPn2ai8mFjv1dAF9QE12WEaPCIVuy4xM/UAuI3sT9nWX0qUMKeenUEFv8bRCyjK+V9AbQxjF1p
F0Fm2KZvEyfdwnnmQJws+9SWMzogEjDOz3l2O5QEDK2XzWftzBnG7+KaGtqsYEd3tv2I1tA1RH/F
dfA+agLw0KLQZ/as6HmpC/PE7eLMlVv7s/LTTbSdUlbmBIOPXIdkxTdE0+Xedpz06+WFWTEWk5Zq
KrOibEL0u0bCnn8B6pLs3J49zOkmlG/t9xvmDlpaZ8wyYp8VVXncgwjmDrwzW0yPa7/fuLRBWN26
kKh1jukI/m4fdNHgsUCWd+bhP9etkGHs09jz0oOBnKkIntxWyMibodelCns6XDfCsnLvTBxp6sxH
Yhcp3ix4tMgk0V+c3ZIkv/Jm+gtKp5rebqoWoO+ksZrfaPvO3DAOpZVN4+7yHFbCwH/BVe/moNzQ
sntf03PVNUOMMDaJJtdi351m/pUrp94gr1/bbsOO0YXjiySbsjeIiYEJeXIZ+HTREAkG6qvINxk1
wXUhuqW6rCnoWTozvykm0ewDcJvvi1r3Gxu+YhImwK6oAg64V8vfIEcCwtpGVjn6KarpeHkvVhbJ
RNEB469BvpM4x+XEgrftj+uFPA49OL3LA6xstomY06PbFlgjem5656XrrTR2PSD7ZedWO9lsyjKu
DbP8/d2ZysYyc0Abl/1USXkuQJt32zf0mbmTvPV6mV25GYZ9C7CVsFaFINWx0MXLXgrhFeIZxPxb
ofNKVswEwk2sDLQC29JRWcGT8ph1ZEUYxiKHEyTD+B0BdRiTDFTul3dn7XQZoTpg0lMTpk32Fgp0
jXuO2+xknle3l7++tinG1Q1++skPisI9ungh7dAFz/4kGXQt7XCit7xvvQ1LX4mxLMPSZy/THMW7
6lyL8TaQ6jXNBoQ/YjyAxdmPVQD++8szWlsvI25XaOZ3xopW574ZgfK2W0BK5mbY+PrH87BN2BuH
hlnuZ0P2BlYFSMZZwtP72vF4HKg8/GRnAdmjAzPZX57Lx6Zvmzg4tIw2IcBU8I9CeLc0Zf0+nUV7
qB2+hbxcG8K4z8XQtzPFu/4MMN8IhYvCkzdBDhnb+4nSYCvqWRvFsH2N3qFE6Dw4Qo6iQogt+/vE
Wqq3ULW4yvDtvzBxHvE8WxXOeRIsiFLiZ0dImmUbF+LHp8oOl7+/c14MsSt1ssQ9e0B99L8ciw7e
nUf6gGylp9aWyLBzy2G85AGoIiOQmXMXvBdQPFmSfO0tn2Wz9TxYDO5v2J1tguEE672+EaI8N9J+
dgfWHfI5Cb9BqEHEQQpkFzQr7x2JF6ntVP23yi+nQ8LFP5cP9NoyGm4Aj3T0SeiuOE9lxcGjo+6g
CrglH7T2ccPyC6HR6TsG/rFI6x+qoRDFCDdl2le2xwTDKTKq3Ktz/wiQVxHRoUggSkR/S6H9qzK7
tgmG6zmKRbWT+WeFDokY9eKFUKi+LkixTQRc21SjK7OyPCdW19wL0qtvV7cw2Cb4TRaDKkvU2s4A
pk6AIA6zjsBHlrobbndla034G2OsnLzZyt8Su0RC2FcSAgNtkE0bZrG2u8u478xbqwxEYLMIzq5M
bpGxF6CDaI62VeUbA6xNwLDusc4qoOV5cWa9jWIjcYgP8SHFrhLUZrYJfyvINE46h3+izHGKAwWC
Or8JCDhZn6+yXGZYrueUePaFIkenmxpvuR103xDydhtnf+VaNUFvfSBEMmSBeHOItpIoCxxUHaFq
O0SQyx2KmARN/Ql8SpsHamXDTcxbCCUnXxSVeBtki2i9GefIkXSOEhAe7y6v2MehlW1i3tIuDepp
8r2z5ZP6QTZp4D70IcSedu7QDzyWhT2ojfVbm45xiwMyOATQshFvS2YxGrT/z5S5IvahRn15Mivn
10S/WR4L+IgOrjeFxBXYFEBZM+6crAKn5eUB1maw/P2dBYKHWjUIEf2zg8nsqdt/02GqbhjoDa8c
wbBxt3Y1wjNHvFVp8k9RwbP6xHkZUoSfl6ewtkaGjUOXFSIlvsje0rL3qptKQmDsNqhFe11oa5sw
OIcpMftWKt8stLvfEYCCv7K5yjcgiGvn1bDwVNUBxLgm+VbhYH6FtgfssMjLn5Dm5jeqzbdYxNaW
ybimPTz/JuJJ9wzmUEh5tGlvV0cwVFXiOldl4t+onaZ89nj+RlWT7ku3qh8tkL3I686RiX3zqhI0
yOiAPydOyx5VB+3riI9Qme+Hadoa5OMSrG1C4HxbOYFsQ+uouXzSk39cWhYsUX1ROvjSd/0n1j6U
qf561ck16ZZI2QQFZI74m9dAEDbKBjnwKGPa213+/srRMumWChJ23gA65zc60fZTpX1ABvMpLqC5
9JqTwdpfHmblZJk4uFw7roBXdc7/lkZB8jPe9V06bDyV175umDcc3+hIPxdvLMigqtWO7TxGaSbD
63y4T//rAVMLJJ6jFM7ZGXAPVgNk/HjRR4Hc5O/7cAa+z4wZUOnYdsrGcd8AAwdBwu6Xhs7jhvf7
cI/xcePnT5qG/TBM4574t5PegwcOWmk/Kv12xd7i84Z36ousgQisGvd9Wh/HuX5NVbCRm/i3FvbX
mwjfNjxSwexpyFxr3AdRedL7MOp27R74ybiK+A4pyf0nf8d3T29uZMd6p3fjHvSgkY5+XJWFAZna
4gXeXX7NNM0h1Vg7UUHzoQbe6gfq4Fm/leH78HLF95dc1vvvczZD9gSL11TVZ9mXkCmfIKS0hd1Y
2XoTei9lqoZ8bsZ92KNVUib8CPaFT6VT7uay2NK8Xzm8ZgTC2wL+FaoVe+jEgUmqotDiy9zfV52u
v1gGRxVm6HjDxqZ2hJ6kpR/45vKn19Z+mc+7tScQUgn9sh/3xQzm94Ax+bXSPb3VfrfFGLG2/oZd
8yYRHe+wNLn3VvJPVf3ghXXkltc4Ppwew7LD8H+cXUuTmzzT/UVUcZNAWzD2jO2ZzCWT5M2GSiYJ
d3ERAsGv/47zbeZRjKmisknNQsgtdUvqPn0OgJtZI+AeasLTN7kokCbxbpt5NL/mUvpCVNg7lkIF
IBsCB98gLdtyJGDummvbEvJnFEzJkdF+roevrv12e9rX28zpP2SOkBBEucWDS41f+GczAgEMdJ6+
ulVo78oHHiY/b39nYdfrlw1j4JMryAjb5004SA7qoTXTLGxM/YoxdEVNZ45foKq3ziyDtP7ZrbWk
L037slM/bHoX0qeZRwYVuU07/PFF7/KQ5AAFrBw2S3O//P3D+A66gE0QxqlojmVQsT8EKD4U2IJt
RtdclhAKwTmCTcO9+0TWQWG+3B74OhcDdo3mqV1X9XPjY+QcAIaf5OFJhf3htdjXO7lGd75kes1b
hZlbpadgGo4aSMKQbWUbfZVqvjonE+iWJg5nUvt2hOBtE0xgl71tm6V5a55KCRMMGsIYHDAF4zvd
eHHQwfPdSIDqSBC9Uu8unV6YsRIVrwMtKNUB8yIekJtHMiRyPCAEZPVSWOrzAIZpICTerULuZ+m8
WtAZhbDsysZcCPQ6gB6y0wkIGPFb3PzrYLVhUkRQrgwq4+emNdDx8jPtCycZS0SbNOqrU7f2tLya
3oGpNHeth7TlpoE9Safs91iRl3HiUWlMj24R30vfXkFzL2whovnt1ODLrsKK2P05U8cyW7mZL5ld
81ooodY1QYtKZLpeZEN3VnqyQ+cZf70AnVbWdmnymt+C5wudl12D0DCxt8RoS+yplq841+Jm1VyX
Q1R24i4CDxUxxPyaPbg8AsuoAgfQenCkH3uvjDrlhW261iO2tOiaQ0OdIqP2gB+EBrRdRa0AvRYg
owli+mn0nm9v2IVzQAe9W0Pa9IOCQ6gRTJSWuCfUx5usWnkZLKyJDnhnvgVy29EYIyAZA6AgTsp0
VsLH0swvVvtwgrXj5LQEmMXI78/u+AwN4Sb+ctsoC9vVvfz9w9C0Q66gFBgaoqDR3HfhQLoQ/WG7
1F6j9lkyjObQ6eAbpLGwnXyOs/fPWHy+PfWlcS9//zB1E6o8ZBhxCCRegcbI+NUrixWDLw2tObGC
gINFHAQHr4xDZQwh0PMr3rU0tOa6E1SYfVQCUQkuv1vdiyIrGbmlcTWnTbiwVX/ZfiZpo5YoCKev
qWMuDa05p6xi3gGah2u3zA5sKHaltcYUtLD9dIC6cicwFYwwNEp8e7dBokH8cM00nMSaNumC7+gg
9RY8SgBZ5PiC87sh34vye+NtwWfifqa5ZTfk3Krbi8mNOBSi3alkDbS4dPn7S6z8YXNDdqJyYwMB
UQJq3fAvs8X3DachJ4grD6VRHoXf7Ob2NLJmt8mfHM1PVWL5KA1hmYlRouiEgnsvt51XzmVnffg1
sQWUxeDDVUV5n3XPnRdtm7Lmp6M7p9KfMS4znMAr2iCpvm8bWXNTKIxLNduIi424K9XZ2Xjt0EWR
ydx41VBixkX9aMtdRl+2zVfz0UJOho9n1Bi15l02YLPvb4+79HbV0ecj9pedJxh4OlaP8pA9/Lae
SXg0npLd2m1mIQj8AzuXvjm7Pm6SVH1XvIsKpw0876Q8crj9IxYCmC6E7OTA3LkOHYGetYEXZKGX
Tis7+y9u+Uo+UIeclyyJRTm7sE9ID3UIoMK+fkj3SRB/nj6dnYMThmnweucYgftySr5u+0Gaq5JO
Dh6kkFVUintvPCt/W0TTdZClsquWFYhopLXvEQqOsb8xBOhQ80sqGSDBeIyc0tspb9xBgGbltF7a
P5qvdnBV4RbmGIF1+cGvwEuZx5GZKXCZrTJ6LBwjOrWu09YEDcKXZWYibP3kgTUstJu1pO7SDtXc
d+yKFNVAHKsTcQBEM0URjUldb4vsOo6clhD2dBwYqGaPCeinZ/K6aR/qEPJqbDsx2jMWlXGU4O8q
hODbI1/O0CtupTO0yjnzQSKAkVXfHcXcB8hUvCm8BJGle4dq7RrY7DqZNP2HeZ+VjVOUJWxDn5t9
cUy+e49DcDDenGO9z4/+S326I59v/6aFRdZpWUH07DQdx6faKmqyT/ZaeFvYm9blex9OV54y7htd
gvRi5QQ5lHfz9FtvbmL8gYG0MzYjjpcXPkafyUtWvLcZtBy/3TbI0sQ1x50ppKKtEkMPrAza9ofr
pOgSWDm5lgbXLsSoU7KGM8Qyw+XRMHaHfJKhn2587ulY8R5acFXb4VxsINPmOVXkDJtk+yj9ByM+
VqoBPGeMbFUFNdqyQRSx4lZ/PfOKX+kAcQI5XpKg7Sfqvo0h1Ezu+jsj9CIWzo9P1bk6k/DZu/9V
/by9wH8jzLXPaVdkBYoIbl5eO+bD+Dt+sseAPplNMO55MP78Ez/yh+bBuM8fvF38Y60lZ+E40DlV
ZWJUuJQjljLEjiAvTBaUpPlEh8sjQFZrxHr+9QilM6k2LB57VYIztfTfkvZc+WxXt8+x9ZaNB9Ku
ZfGW4pMOITdYbXpiAoVCko0hIfM96KMP9iwDX8od8+1PDRwedO/PTqrO3I9PdgwdFF6HnNsRLeZP
alpjW1gyrBYJagscMUaMqdjyLU92In1KzKc2W2mHXoiOOu9qrKocV4N2jCqzihgd93gqb7sg6IDy
Pi8zKRPI9fmowO9aw9lVRfU8NkdFmya8vdUXwo3OoiqF1xtdjOAONPGZpiB8ruPqZObJpnwl0cHk
JOk8A4K3yKL4oWkcSLIpX0l02DgRUJ4xILITDenOzu7q5EfuR3Kt/ei6VQjT/N/JAEOhUH6JYjcO
k675NNb2XvHycNvo132Q6PLCdVYLH4JZOECG0LJQvTiTiQdUnIwpoOPKpfj6VYToYHGoflUW5Edh
+bx/shsIKrQuCMmdB1nVd3W7xmixZCrtFG9KtIA1KJhG6QSlqXM277N8xbWWhtYct4AAlFSFQtD3
SRlUKIDtvaktwTRblCun7XXvBRD7v3cQXAInc0DffzSq757zoNaay5amrp3iTc5LSIhhXOW+TOzL
2D60a8xhS0Nrd24o3vUlvxyFQpwN576Mn8ptmSGiA8BlTUCMYGHWaLKDBKbYVl0nOuw7U3lWuhcr
244LXu13j27KHgKg+d/lK/2atMaMgUlm7EjX4wmy7TZDdLh3FafgzlYY2p2i0vlklpvy7USHeY9J
AwFggltSA8Esy7eOs89XwsqCx+tqwIiysWuwFEka+zmf7w12Z/j/88Y3UDhuOi3Q5Pxfe/e1p0oD
ugwRN+tvbjY/ijr+Iwu1cTk1bwR52cUb8QPsOA5TGodj163cIJdsozkkKHDiipcNHmZ1Bak97gZ9
awMFKB/HvN1NLl0rQ12/baA37r8mQuttXnFW4EO5vc/K6UDpm5XNoVyrOS2ELB1IVbvgH8goNiZN
xZe0A3Oq+nz7WFqILDqEKjatyjM6nKlW7f3qqyIJzayoHpUly7fbX1gwjo6iopAqjtGrP6JkQ83I
qEp5BxqkbgfFhiRKVUW3hXUdSIWuIsHbAhdnyw5ZcWSb5JYp0TFUozWjbanA4trVAZpR6P8AFcB4
qO32Inf5NOQrD5CF3aorX/dFw7IshZ3ApflIjPgBOPuQTOypTou7rBpWPrO0lTR3dh1Wda0lkQdp
2XeR9RVEvP01mp2lwTVnrlvb9wSBMw9WGqZEBv28EueW9qnmy7HKVOIpOqArMXBysI0N6PTaxEKN
Jdb8t0nBym8rTLtOVVB7RYBkzu3Nv2AQHbM9SDKOtnuJbvwk5F2nVoLyVRw1RfX3vxGnrmyo3zXZ
ZVwByZ9zilRcPiSBlO2utF9L67lUa5T/Cw6sA6qsrnfAIILfQLwxRMUrqIrPjJzcNfjN36TSvy9v
osO0yw6Nxml/Mf+XnyL0n16mp4P3cDZ3U/Bq3K8iERa2kI7WVi43lYMVjjxxtMWX0U4Dyr9tW+fL
+n/IazUlQSd7hrEL8z5Rx3Tt5b60fzRvRbOcQ8oZ44runUEKEBS+K4fj0siaqzIBFgrHq/CGhYoM
zvgAHazbIrGOp3KQwP3/SU/Tp5nfz2t40KUF1NwUTA1DZnrwzXh69uo+aOt7T/jb7KHjqfoU0laM
l3gUe+kANa3p1elXLzkLM9cxVZ4anbJGCAM9A1TS74r0peQvm3aejp3ChoBYcYuhG/dcE2hwb1tE
HTNl5H7M49lHsllkOy7Ru1SuiWwvBC8dNtVJWaZF8zcVn8t9bxluqCwKJW8yxnxfJra5c1BAfoKy
jbPjDbPub5tqaRU0J7VygxRujCWOneoVnHxiRz3q7mzlrtxlF45wonmroUpf+WmND4jOCada/C/O
iNxZbjofwcMqwJzXkpUfs+C/RPNfCGGDW2Rm+Jb/KPpPfrpy0C6Nqx20pmidypZ4anKRHYy8OTir
HBZL9tf8t3CE0Rl4S0SW+4d6EUibAlluC8A6Ykoi1YhbMrZr6fI/rVLqV2Va889NG8fRJk6YVXRj
je4Pn5x88Z1M333/8+2hF8yt16zrSzNU1Voog/d3lYGGrl+3x12wtV6obiBog14uc4hkft/L3zmy
5sPz7aGXpnzZ/R/OOrCUqZiWeM3m8x5qwvFaA91V72FUx3dlYooZ+q2RBk5lUbvHvugGh4fo50Gj
/hEiYD5U+9qBEkjPdML1xRq0+Go8wocvNvzwg9LEIH6aVsm5b5Wp+D7NfYjhQvYZFLBGm3JQ03i5
32X7xrY8YFxqu6/iQ9n6/tTe3bbp9dw55nAx9oc58G4uesKZPGWOzIdvpJrEMAYEWTbwSIIWU2X3
bt70sziPCJDKCASExPKjkEPXvDGaE1BYTv2QiTpwR1/+yYQc1S+HOlWTRcXkmQ66HpW1qiN8dRNg
vlqou8D8+tFx0pdCoMsnmLpU1QFl9RpJ89L4WnhLDEe2TceKV2HP7Ixyc1NegFdi7dL5Fyfwz6UT
P0CLc1nhxXU2W+RkuuC9GXfOOCbgxRuSlidHXDX6+CwsP7HH0wyJDGDwC0ZVV+D9URq9HSRx0iPa
oCGdzwaYdjmYpQ6xGC0TqQaZlYBH05zLcudDb5m9dZJRCRhK2uRQ5zNGFkN72baNnByEkoz0d+BO
83gVlqWociOEeImZ/e/23lowpV6fNtFw6fpIHzxnk5k8oLsjsw7oT7E25VNhSS06tqkP7mx7pmfX
ySZ7B0nX2EWWux+fbs//aihjVAfeyVY5LEuz8jXJEtIEpsPJF/C2QlOpMwu5UrNYCD469m4sOXJy
sNJZmiTb1VPnBwXpeejUatrbfvtYULH2eLteasQv0iIosVMu6po557kC9p3sicz6/im2qbT9eyG6
AXUwH/ctsz9AY7YBaX0GlPOvvm8r+6FXqvF+QpaElTQoPaMw+W7ITZai2FL5ifVF5eNIVEDrNCfy
OKEYZxSPyE07v0EZJlOypRrDqF5FMj3iZ01m5Gcu828KkgbRXNI6HGN2lETNW645MNXlUfohLtZZ
xeTcO/mrjMcs3skWoN+Tp+BBwe3ddfV1iw9owX/yckvgipudSVJDpc0TX7nCDpil+1pDg3zlvb7g
gzqq0LS4gCqcZCfDd4tD1+SNE3q5sNLdtl+hheOE+XU/ZSw9g9weRXIao4Pete4Tv7h3rG6tPekv
TONK0HT0qAyevBJMqOgKayp3VPvYRgPEoa8Nj33n7pBxuhuVksLad1Uz8zfwUWReHrZZOg8mRElH
Vr5VqIJxMP9myjD7YPbs1gur3szNFVNfDxf/VB8pvs9kXsQvbcXKsAL/xs6cKz+qi3ktX3TJsvxr
hn8Kka4JCaukE/0pTVpZWCjTApD6XpEqZQRnNmPDnaQTn3AWU59/kW7tW2uSU0s7STu3cpkIUXh8
OueAfe9NPwYeBY2+45fbG2kpDmrBvEg9yNRbszob08Q+9U3zOjjD787q5n01x3XoOebKlWfB8fSb
b9ZUNlqjeHqm3YSO81pVsjyQsuAZD5xqUM4dgMQNEnK3f9j1bUH1C7FKa2llRtWdOsN2SOgoD8xQ
RVL4XejVc7uWqV+wn47fNBNVTOCC8tDvnKrZxS+ZpxqsJQIZFs5YDvpEHwqa4/NgzaLc1GTGqI7s
pBDkFHEzpS8Zi83ua9aJLn1xwY20Ulde2HS2FiQr6fe48sbsxNO0eyWxo966Mvm8bWUuH/0Q4iuI
dJeiNdkJsAGUTjJx74Oi8VXW6Ro72HV/pTqgE2w1oq+mpjoZlNfxAwjAvOZHKoxWqiBnVmMdccyw
dAjSIfHdr0CpMWsTYpgRXf0BvU6T3+UtfRy9sg8gM2BHCdRHAmB831gDItjbRrwOfmZUxzcWCa8n
SYr2ZJixj6y+C8Tn/MntEmeOyNg0gBGDAGVUP4qeQts2SIEvdB+7CbX8O9uOZfM2+ZkxfY9zkrp9
dHtWC06nw/28ygQy1HD7MySi2jiMi5Z8S+IS9Xy0OOW72x9Z2Jw66m9qrBlKwE138tMW9QFc0t9N
21m7ff595P8b7Olfg3/YnjKeFRsTvzvPnIAWMQCMP8seqV9N1UORdt6UhbbHCgeE/IPn2DtjdMwS
koYAucsXAa1w/k2owTLHb4qW0nVDg5sxx2W8NjMZAFLHIY7uM9mEsiXuDjcQxwGlfKEqEeAiVamH
uuqNIhjLzFSv1eCZc7of47QuH4QLPVFgh92mcIMiRfUxD7ghujGL5qznnhFMduf488pqLhhaJ1SF
kInRjeBpPKNz0HrtbVybQp8X5H3TOupguNxvXFABjd2ZdNbXvuHicSZ5vy2C6RA4LqTlknT2j+BK
msGbWtZ2MA85XQO/Lex0Hftmpd5kNk6cnFQ1JfyJQLjTr3ZmUuReONptWv7YZiTtomdOtYoV9IJO
6EUqaIiV7+jTzPy0W8EqLP0Q7Yo3OqRrqponZ9q0YLKsICaWhZVhZTFoBy1vLdmztJe0a4zr+50w
UBd+wVUtF1HbuCW/c3wwvK8ExIXf8bdb6YPbuoKz0W5kf+Zlmr15SOOE7hA3kDyXXbPftBg6sJYB
Bg9ch92dcF4p41cNJtj0B2369tft8RcuEzq6dnDMXHWpMZ0gVDP6D6Dl5OKJun4a0wAas8SMamog
NZFXA3ped7c/urQyl0P0g+F6JC0GtCtW57S+oLGCabIHcU6zKWlfb3/h6tJQorefolXMbSVBHl6Z
58r+KtibNMuV2//V2WNs7WmdmUMbTzaq9V2a/fEkg/g5K1ZyBEtjX26yHyyTypzXIgc2TYF0y0yf
SmvlKnx1nTHpi6E+DAwMVmr7F+RYUt75AO642TupTjX/xpM6um3zq7dtfOLymz58ohRlkakRc6+N
dueOR2v6H2hrpb1G7LW0plpcmjsvn3Mb48e5v3fyEWkatWunNaafJdNrUakuwGRJRkDYS1DCV406
+KhA37bM0sy1SER9ZVWQ9h0i5f8q0l82/U2tfiUILS2s9pqaCgH6SoWCUG88EHCPlUazy6YnBhra
opq3RCFK9PyYMtJUstIeIlN4Ud1gSXFKb/QnPS/WoHsL13P8gssd48nuxXjoe2+bCgrmrrkrpCVx
9SEofzRQtqaOOAypv0Nj0cquX7C/nj0qU+pJ2wKauq1PQ/x5tspQtA+Vf5xWW1GXPnHZVh8cq6Fz
wyDJjQJO81yUB4XuIuYiId4bocNXLi8LW1TPHrngLuI1QTHHSx4hLBlW6YHma9XYpcE1z7WGOS8m
6IhH0k8f5rI4FOVFMmaTFCFWWPPcfKQ29DexO1ne7pU9HB0P6jNoqkt4uiVHiE9oHpzyJvEG5O+j
zDwWLAmsbI2cayFq6u9qt8PmSRUMP3s/GDKd08+U/x7UYVPk0V/VzJ7NEYpSQMaNateMc2j6XlCh
kff28AsxU++QNBQpp5yiB2KKDfrkOD3ow0tLvd8efWHb6G9qN+1GZVz25NA9JOghSdk5rr9uG1vb
M53TpLUFXtPI5ePeRxFlkD4KKXQlKi8ZRtsvzFBZj7YX1KFBneM/NsnKMb5kEj3a+7QxXY5xvTJ9
s0qIcQz8XLv5ShRYmLbeGmmXaR3Ty2a0aHL22mEHpaMftw2+NLR255tw1VcjmzE0Lkw2iYMEZdDb
Qy8YRa8+NYL1TtdkWMtE7aQlftJ5huipu61f4G899UP4rSXzQHUL1KTt/q+3flTub5mvlQaup7sp
0bsg3SoxzbmPjV9TRU0Qzxlf8sa3UXRxTnLCXwpomqHi+j/u+VAuGWd6tEB5GtDK/MTb+kmpbTzb
mMll4T78TC+zvZYptOw0TQfRPPBHG2tt80sLpMV/I5vzYbisfe6JvU1bNBzVe6TttwU5PX2iZso5
ZKbQumDnb95U+gEDH3ktrDV44tLe1bw5pj5xBxfnl2f+wmM1HPo1SNiSZTR/bm2jYuQC+xggUT3H
uyThAcmfbvvFwtGiv+3YnHiU2/Bm5rCjOUKdgtFDlg7ncoxXKnQLltEbKFurSI127AFbGV1cO+2v
pPefb89+aejLbejDfsRdf8pqkBNFVm/tGkZ3BFDo20MvWF1PAyEHNCo0EQ7R5BwVWJuc9izVz9tj
L0378s0P055cj06GvAB5/OFBkOrHzOKVZ8TS0Je/fxgaVDaxX1k4zCe6H5rXYvizbcqae4JA1VDO
gHEtdpDFz2lMt52CehMjQY+xgco9+l27fZd9kvXKbWxpY2v+6Cr00foTAr4HSeWggwTqTgn63e+s
8s7N7fLzbbssbRPNOZXHh3iaMP3e/hIXJxslJLfddP9w9QZGi3DCzB6OAwDSrqpINDLrIV7FfF2f
uqv3MWZ0LMDXIqt3d8i7oHCr96wAnxCILDbOX/NOJpNSOpfHPmsfaMODmYE6bsU9L1eCf9Lh1NX7
GL1WFEZBcRI5ltpbEuhs345DZK1lEFfDfpDZ/4bcX5NDvb6ZXL2hkQyeqG0FqKgFMpo6UCRvVdCO
NVDWpFR7CH5uvI27uhROMZqWM0JWKUqJCIjNDgIKiT0ro9v79Xp8cJnmx1Pn4OFCcBv3nHLvI60f
1NDS2za2/d/YM7VGKsrLes/+Axdf7eLt9rhLG1Vz5TbJoTtzeVj50jhOCg1U/pCEQ8p/bRtf9+EL
Ubo9wc8GPwvqmX+hf6ux2zoFXb21ETA91tcUZhl5HeGtEgjT2t+e+cJq6t2NHZ2NpDMwdCG9IEWh
RYq1rrWloTXn7fFGJoPAjdbypwDiETvhbkKhIE988bIPZ1Qx+mVSObiL1WgBisYBaC08teyVO8GC
r+pdjh6Y6Fw5gLpoTMbzSIuDn6KcO1i7wUzW9GbY9eijtzsaPehBjQk7kvsPjp3shfPepcfO+2I5
bdCMJ3PtCFhglnT1tscx8yH/Wajkd5pCwZgBSiISyJGPTcoDbnvzXV4YVtDUdjjEdnkAsnlTPROr
pHlzF1euDeoVJK26PeUv5bY0iatTzce0b0qPYlyX5qFrNXeK27vb7rAQKPQGSPCXp7UbY2M53d3I
zt34bvlrr7AFf9B7H5HQL2nC0LAGfYIGymoNoJiWeL098etlcwqE+H9dIi/buR0THGedNN7t2gEh
jQyE7H/0VO1ILNGOWgdypmGPd73b9dCGlXTl7brgMHpn5ASNUMJbfJvEyZ3vOU8F8uZ9XNxVs7eS
klgynubxTLZ53FIsTFuNh9I2Uf2aNt0fXb0vskcdWpUpgnfmHCkSQA7qhLcXZWnSl79/CFP94NtA
0eCWbojnWHyL65X30JK9tSO4yN3BETN2Uj/Mb0ZsPvFyB1hO7ott9y6dUV640IGLK9xWsvnOJk+m
d9etcV8seJinHcVe43su97PqndWMHusLkRVK5dmuGujGuKN3QY5tIUvjsh09Iz34eR4mfJMGCJD9
l3D+YUWRsy2cNIMHDUkVzFB5MbuAkZUb6cKy6r2QaVy3HqmxrFb+1rPjOH5OwawRj7837Ua9/ZEz
O6/MC5VMXJ+E8d1zV6a9sKJ612PLTKhgXii2MujqiqQLYyDDy7Vc5JJRLl/9YHHTis22vbx0Gf3J
jDcCjkw+lIAz/9hmFc1HE1OKZOrg/aP14CLnzs1mW1yhmpcSoYypcDEygmHTVjNIRrbpcGMfakdr
2gncaXtYpSghJ9bc8ezrlG5KALh61+OQcJDIX06Sprt3qzO1otuWXton2iUZLBUgyzTg78wBh/yn
qX1O14LKQqDVex6rcUplksZ9FBszekv79JsLzPnKOi7sQL3nkVVJisZEuCV6k/OAKiiixhadgyIh
RSDdbg0Qu2AfvQEyt4UZ134mIyaaO89q7sFVHzXTGkx1yUaXn/fBkSAkQU2VeX0EmtX7Oach8FXb
zjm9DxLF4HyaBljINryTlcYXRsUVFM/SrDX3LFKXQq09kVE8VoEPrWuoEK6s69LQmn8qAS1q85KK
jiUUQzOzGUKja8SKTZYuZHpfY1+TRtozbiyZZQAeXmbknPpD/cTZ9DC53ArtdHzrG4vsoLdFwnpw
zSCfTDsQbBbbbk16JxpLCqsRMVxOWvcXvOgmqS30eOlBWbkgF8/8Pkq7IsyyJow9f3c7Siysio7v
EMQtHU9yGUEW4iugxQhvA/u2aWyi3T0YoIiF7eGxO01Oc2p6ZX1rDNfaVNZyiRbfupgTNdIaM5+7
wGMqBEhyZasuhAa9KXQcO6Nr+8tTeiT/K8V0l2dI60wbb8A6jsnvCKkHD8N78SckykJgvzeuppYD
KIahAdIPPsaaeY44PHnHxCod4JJZNA8WZQvX8Q0ZzVMSmNkjt+6Y3FY0cV3tiBUx8dvUTgGnMbPv
EED9RpJq57jpmh7bxQRX8o963x4zSjQjGDA6OlB/A4Q7H6rJdsPS80jkF/PnSZC1dpcln9J2prTs
XEDkqo8aHJGjJw81blGbXErH7BRGOzszwa+wXWQ1myJw1wjUFo5dHbAz0xYi6mhdi7LiVc1nc1KB
B7bYta6vBZvogB2jrHsOgqs+UuA0CA0m1F7JNI1um2Vp8tphW2ag8ObouQSKu9712YuVfkWhbEc2
PnH0Zq+mp0kDQdnLnSR+TVvyyaArT78lu1z+/uGa4EG4TaJZd0BlyWO7Bj30gTSsfn/bLgub3tE8
tsA2HIsa8xaCHgDaOzhGcuiBMrfzeecgl3f7M0s/QvPdbkyqfL5QEFnGJ2EmUDZZ64JYCDk6RCe3
E9uCyCQuaRCWT4bWDGKu9mUjfm2bueaqEJjEPe3vzK2dyE/1uGL4BYvoTUpoYFCNmmcZpeYAOGPf
BO0QFyt3natGYf8wToL5NU9SVvovxTQXSC+CvM1tCbwKcMfDbbssfUJzqJhSt6CGz17aeB6OJvHS
498+uNQa1pLKS5+4/P3Dzk8qg6MXzvXQewRoWsE4LvvQJAjzy/9u/4qrqwBDXf7+4RO0Ui4Ugklx
Hlwqn3Ilyz405FitPTmXfoLmXplhCOB6fe8lLjukPebYDE0Xun29uWqlSz7xn2MLP0FzrSodpsSB
0U9eLdhrP0iWvZu135l7o++N5I+r4nR+nztSJw81Z5SsmG7pp2l3t9EZulYOpn1kneEdoWZqPzds
Su97Pq6RU14NTvhpmu9VNOlMNfT8aHmOCic+7MrWRmZtlFMI2S2cPcOaQsrCRtArOoU5x0aCvfZs
u73xuy678Q1STNk2W+lFHapw78pJX507wvL8NS8q7nzNqtgUd9Pcp+Xadv6LfbqyGXQKS/SEVHga
z8Wp72gGQKFEZeaEhziN9zGkyuYnYkAz3NrzubHAUmVxagxfeJy69ScS86zDI3qkbf7k91lC71Xe
F+OfdsqTxg3zpqzlQ96xDoAVdIibLV3Jni7YXs+DuSDlyNrSzU+FkZfzYWI0/SxAksF3m5xcL06J
qTEbQIvdF9Md7Pi+ADddHySglF77wIIr6PUpE8KkfYVO4xfpQpP282S2nB0SnEN+lBc1+bLtZ2ix
qkVGpSgRxp8Bt6/Pk8W6Z3BQii3nEfuHjJP6s936c5Oc/Tztqq9yyj3zYNpZt+nAwwe0OGVa0stR
dLRfwJzp5FFCS0b3KhFrvB4L3AdEr0L5BjgvXJJ7px64M/e5TyVojKJCQNZ5h+78GVLELhoV0rC1
qH9yjWIaxKE2zZ5jMzjGpY02HhJkNPxupj8yPjk8CUEsjhj0pS3cjo2fm9qLjSywyh5clkFqVqb3
NKBA5Vgrqb6FnaSnbs2uIk2rrPHYj5mCEAD0MHLmBIkEAcsbMGg22ZLGYdDn/O/BZzJD+MJtppOP
dI4Awo1zZweFjDV888IP+aduJ0o5VF6cvFYFMx5QQc8eE19030o3nd5v+8PC6aCX7xrlgF8UyvWn
watEWMRpcjBRkz9CpgTYNyW7cESD0bYblV7Nc+cJ/4bMOrquicDYz5YTqLpQx8o147UW7wWj6WU7
n6JGUnVG8dqCb1QENvLqXiCIk46BR+bVBraFeKvzmarJTvscmNOjhXhrBWZeSRmBLSpe66m53AGv
nEJ6Aa8289KXYL07lp0zw4Ws33i5t8eOxegOruq1+u11FC0jOrEpSKiajky9eUp6VpM8TCe0BN8V
QE5YZxu6N+wOuvYMz42xLgoA/uKGAg5iSbSy0J1RG7nXhenQxDkPFLOVHza1RadiR9D+6pSvt7fp
gjGoFrb/j7MrW5ITh7JfRIQQQohXINdaXC677LJfCLvbLUAIEAKE+Po52fPSk+N0RdSbo8JBkkpd
6S5nkdDRm6MuHD7NMJ3IuaL0qIWYAMlvliOUWfX7cozr6cakOhVsY7mcUyoGvm8qmaavnWMNpstb
0/bvO6GSq4yWx2OVynpqP5W6qjElBDX5SNreT0Wjxrek4v5NjH63g64ui8GGoaRBPZyTalCpADCa
xeGz5X066szJmNc/+0nWfp/0lTYNfEabgWcho7aXMNyet+aVEogP77etrxdZoEi0rqgCBXs3uHjW
5bZbjZ/9dK9RXKxTRgjMeZ9gNVzPABOyyjbluSlnDrdGU5eiWNoxID+guYEO8s4L1lV8L2sx6D24
rE6+tGzW4Us7GdGWhwA0pu7jyjDubPN0ASVgLxSGB/QwLdq5v/uVwaDiMRROdx9RPtFlhBiiCutf
9UZISAu0hUb9yoKomvhuHWxV/WxoVJGPdRSY5u8ooWlzAh+bQWEz6QdDn9wyJUFXDB48Vwh4QGvq
IKYxXYacacDBHgEuSc1XSJaIKIfsSGJUXpqeVRhUpWE8Zm3dx/SMerRMH0H6HZjP3RzNK7y7zFwv
8V1vazN8V4Dwi4OZWMi+JmtUdlPhrB/DU4MFQMIGjTxktlUgy+lMSNOUBNLvDfN3EyxcxCMEOaJy
Pxky2a9WiaY3u7GZp37OwT12S2EjFVD8wKSW1uTJOgVhEco22B6Upk3FAZlchukj6tm6w3gdemVR
mpV9wBvQJruma94obm+ckNfTvH6oed9qNzybLlJQHuqgdQZ55votWN2/2Lzf7O/rkV5prY37ROvn
dBHJIk4aY0NFv/dcSXi/doJ0FxFZh0lrP2aYtogeH0/ilgLjbo06bLoakRd4Jdbmn3kBgvQ8DUr0
Tw6sfzQqcPgCQiTDJnpAYTtXe12mrHwdwLP/CKHKebtLfISD00ANhRaihvP4pzrxkr6Q0Mv1oexC
aIhkNVVDXGUMwztS1OZiHJP38SLpdz+TcYb+zAJZYDcmfDrDcaYZxsO8pdP4hV2+0CemITPwWtIK
Lu8Kqma0zQVSrGg8IYPizV2UQuuD7TyQ8BCGsJX2Yeb7cem2wuEQn+QOWrKXGLJ+QoOkTLnUB+j4
zQ20+SmZTGFwiDtgtZqNnGshxyXvkceOLxIqWHJC/3Nbo2fdz0QeBtVsXSHSjkILQQoS9ztUrjXy
OKk98WeWDGnUnYC11mrNCETy+r2BEnJYnkYBKdFH2o4UWlRM80lb6IszNQTQeAtLSGIINIeHDMJs
iXp28GNtfyEX7dIntWgu/nLGk2TCaqZhOuecMGODTGLa1ed2KIEhPNQm1cMLXMhV6ItKqETFO+iJ
am2PLLFDk8eD5/1uxsBqthCRjnsl7pdpUf3wFE5jA9owLr1keeMu+Vfh4jf783p+S6Xn4FK7+Gzr
so8/uJg4PuZcRys5qDIYuxJTsRlINpy8Gi+YiW7w9MgFBRIwi2OzDjtfh13wGldTwA6JYglbnv98
o/4Wqodr/6rzcNmMWzNV5DwtHTKyJnWev2L3V/o0b0vYiMvYDmPK3E0eVXcGQ6CubndRB6uLpz+/
wo0D4hrREkJJY6AQSLvjQ2lyKyDBgs3Wk7ec3248/xrWElQcjk2l2+5iBHeSl9DzU4UP32wQ3nr+
pZn0n75XHTHK6l4FH9kM3N4eilKTxhJa/ZZJx43fiF+1bmgTVDHF2flcN8h6SCLSXNH0QW1VUpBo
tnnJ+iAPx/BDWpdj8edf5caHXgMDVqjESRu11X2VLvaRUqNHDyrVLBOEaA25gGMQUFbWxegGi9YR
5RtdOTQoLpCC9zUz4ku18p+VTYO5p33dNfc6stV03+h6LXdNA8TM7s9f8kbZcy2fnDb1mmoc83fN
KDz/1U5hXH8bpC27L6ONeeNxnC+JQaoJkavuPaCcNL4GFEzB4qTs0UvaRugQQwy+C+JsJmX5nlEt
nn/Zp/9ZNduusEDmAF+iOhAg81UScIiQu/KN8u3ftvrvDrSrtBVXTNzRClKV/WRbEj/MVTKFScFj
6qGE4JFKxdWRpAzst1wuQy9oDrJQAps/43ScqSg2+BOvoZhTH+YQ+tG+6JLSLgouwXLwB/RPluRn
u8TrsGQlrrm0yZpuJK8rrsdK7bq4khBkxE1VYoJDrZ4gSJ8GqZuzja2pQAGb2PDEOtrUu4qtDTn3
pG3Dx9bbLdneWIcbzeJrDASd5yHpuoZ+5EogmZjLfoSav+CkUQp0i22uz5yogNFTYNFhugPYtu7e
siy4UQldT/vLpO2EHJz9xJNgyt3STCefaAnWKZrhA527NyLkxuF2Pffn3kzxsIjxE0QScF9XQ3of
wMD3DSnuG9/ievQvJG6TJqj5IyZ+wZ6O/HM54TpUY91mw5t+8bc+5eqAhtArbI5Gwh8NXKPzMnYy
U8Aj7cgUn9CJfctf5rdLJcj1TJdiwlqWmKmc7MafyymSeayRbfz5pLr18KujMIFrpjPIpl6Z9T/n
OIGfBMEnvO/hl4X774lBoX3Ie6LP5jJZsUsLovj2llTRrTe/NGj+83DSO8QARIJPbgMyvAyZKNaV
une++uVT//N035KxFZxz1FSAX7iJbJlz7I3k6Lc9JPyi0f99uGJzx1PGzVk0w1O5wgG13ZbjaHj6
zre/Ks1hk3dRug/pLyuXhd77ro7pKeXJsr0lsPTbvS/INfrFQQSwFZhD3BEgmYBfCPJ6mD/VKvza
hdXxz9vnxjJdq/lwMaH4tIbf+Z65XGwoIpw0B1jZvzXzubGHrqFetdl8vcYlvdNtOrMfdmKW7nQl
k3f5M2CZrjYpj6EFvfBp+ktrmfS7WnedP4LPuX7/8xLd+gJX21TpZcEycXoHZDtKQed80YZvygre
evrVPm2SeXal8P3rVi8vyxTybIS14Bv1y41f9xoUwLY+XWIo5J2omX5KXdc7UbLnWKt3+eoiyq7T
20jDW4KN/GRQ6WZ97V6VhvJIHNuff178G9/gGh7Qw/ULDpG0PcOXS+5IqD7DaDHObcXe6OPdWP9r
1VIZ1tU0EdlicosmCxkBttQgdf757W89/Orkp2VDtV9rfRal4LkBqvM4Aea0+/PTb63N1dFfT5bN
vWroL4hpL7lt4icRp8GX0YXNG+9/6xMuf//PCQ1B9QXKrYA0oDWIWWRS+gaS4AuU1Ufm3vshV/FF
Z5Vq0y7lyTbLCqXdjWdyADZgxPzijTi49TtcBRmKU6g/JkydXWpNARsEkm/YtH/+GW49/OoiKPW6
hpD97M/9YIdLW4TnFiqgf374rV/gqsb3xG2BheDheaZDmQlMPjO2jGu2duu7QJaC0KsY7sXUGYBY
EGIDpDX60P8zDPFbqNkb7///JFUi8K/qoAcoRoghpzPytxmKhzn01P951wpdy7KSaAyggNEgAVr6
LzTknyHy7rMwet9AAR7kV0HsjQmabprN2TedAprTK0wvKps1PXbqn7/DjS10rbGiAbiAmWcznI1e
aK5afMQMO8V3Pv0qimtuBj/AlOBM6PD07+rDqetdLldYnavo1UawdUFH9ky823O2uTysjHgjx7q1
e67idq62YSa+0+cZXZpshoFHVl4qtDB4EzZ0a+mvolc4AyZwGLVnO04wXhPbhwEeH+9c+avo1ZvW
c9Qvw5mmSZKVEYSWNq7/+vOmubU4V3FrS8gEtBKL42aIHPQ1bnep4/vocgC96xOuFVRs2rhEmknj
+F9epWNsf7kaV4Dc3lifG1/hWj/Fer3FUbtWZ1Gh7KL8M2GuLKYyeUvd4Mavey2oK3s6DPB3Gc5z
KG0BT+W4GNv15X3Lc3X/CtRECUZDWB6PY1kI6fPNQnhwMdNbmuq33v+ycP+9gGsz6j5Q+oyZxmGW
XVy08r35w7WirizF4gIoWZ9pM//kM0LKJcvLeLkd/7xAt97+Knxl2sFZojLmDFHwGec+ES8j5gCv
f376rc1zFbmmtpUap6A6z6vY08uhA6OOQ/P29r/1+lfRKwTETRNY0Z9tpxBTBhGG88dqvvvzF7j1
/KsAds28jShS8XzX/+VXQ/PBv9kX+O3qJOm1wgrk1kf4WQMzKP3yyhT5R0XrVGCMJ/fveHt8wFVn
hrahjYGbwL2rzHme2jEfCZra73v41Z07UxeOIB41ZxbRDbgf1pnla9R0AVVvHD2/XXy8/lXwlouC
YvWMozlyw8XPI5Ef1wnl9Z/f/9bqX/7+n7iVSiZCAIR41vHWFtyJ/b/xhYLg+X0fcPla//kAkvaS
+jQazjxEXggfle7MBvGAqfdbu/OyEP+vU4wFugpeCPKsqwllDSXPVWbeTTQXoGvsUxzT7Tzaw/u+
yFUUWz6RgKwoMVwvHMad0yubln0ULOSNKLtsmd99j6soRqe6n3D06LO30LlyVEELDDeZJ+kIqMaG
9nTY6+Wd+/YqpPtGTGgBCfwscvlkQihOYlBA3oi4G5vqGpvb1zNseoAL+N9SdZ7GB771Lit5955a
OEmv4bl2jiZqHO/OLhgG8HFwGaSgivz5h74RcNeQXLOaNhYpfKMxYF4yNaPbt6Gcf9/Dr6J5TuIG
VZhpz4Lw6AxEa3q/iDfR8bcW/vL3/wRb6UcZw6CzO5sIXjeXhZcs4nk0s/cMy7DwV9EMsAlzlVf9
efbIE/t5MsepfXMceGvlryJZAzw5plyoc0mSz9InUV7161uTlFtrcxW/ZitjW62yO8+l3/Ieoowl
LCkyWb21Nrc+4Cp+jWNlqqr0QquAvrMG0i23Fj5yIdXmjcC6tUBXUUt8taUKOQqWHwOZf0/qBF/k
XVvzGp7pF0Ar/NzA8g6GFMDc4kzAPfblfQ+/uoTlMGxLV7bd2bfL7t+fFvKYbyXPN1b+GoZJoqRz
TUXNmYJTm2GA6wuAZT5Nqn6LpHcJz9+czdcITL1otD4hRXIuZVw9U9nqPVUyeBZrDKvIqS7et0rX
8QsWqXLLJU3BJHJXwgnyJemC+o3+T/i/tlS/+x5X8StctSDVQplBVtF/rwHFA8wR9+aXGR5hwY4u
Qv0trWy6Paxw7dHCJa4ps41vou0y7UbSQqArnFa+o+sAvBHT8O+qZ6xN1tQdurXUpYoWFiZ94Q7N
Sqo/hFu/DufemUEdhZwV8HwwQvdMQu2i9UJ/1X7sVpCeEr/Omerwins3lhMt+mitqpwSVld7lsjm
sa/J1BQ0nrZh318M8Axl+oGOvTlbA0OSO4c8++QUoNgQxg6aXQrLvG8oP5dX0lfVtpPlFv4gZq4+
JpREH8xahoVPafTsq377SKKy/iSXjhznSGt8Gp1TTD1n/jRjgEiyYKibV8ba+EhFoNVOw4th77Ta
CNq8JfsM663kKLrF7Zc+1r+4VvxEkOwsB2B1G5obm4p/1Nh6l4PBNOEHTlf7OCt6WbGqJBQWZfD2
sz0TD+mGlkKWpqPpTn28rd+5lPNXFEL84xwCh+9jNkPK/PIbcK6nz8Y7GQHUM15MhcA332vW8I8+
reQdgx3JkNtQQ9iBb+WUt2nHowyASfdZVp3cUxptU+YhiX5XlZh5lMIGUOwHeh1pTk2XTMLGZsfg
/rvbDK/v6CgY4HtRl7DigirbA/Vmk4wFrv8ooXvsM7Klw17TzX8HHQwOFQ6EESSAfEGIphNORwvA
qEWX0Kz3JN1a1FzlOn3oBy9OEAmfMz2lgLkBVWVmuGIK9sK4a+dCcrg8EgZwadaruWmPJu3ZKxy6
2w1UwjVk+zLQ89cUqxAeUZyHLFuItz/I1A5xJoIqFHcaHn8vak6Db6grZSHGcujvOhh6Fi5y1Tdt
p/CXDMNVnk2tAEBre8PiIuqZ7O7bi+kVoGZie27iICV72XbxceWB+ltB4OLbvGn5oQQdzWfzsHa7
tm+D/UysPFXzJl4Aa4PACwlD5BUwZmyPEDHDVp2bTYhsE8qHZysj8WCBhoo+kg0jqadaLXw8yVaG
/mhkWf7qg/Ayl0qnMirAALH9gSc4LAAyWYJMmMY9JCn6RPnYA7EK4CbeJUgvZioNaDVR4cfE+Jwq
jFxyv6XVk9UshIjwRMGxgYh38le3USynN5VlBZDsF4Lm5NVwInUYFS6lU/nA242pTG9yoxmt1DTB
tQVGWgXzsJs82lC1ya4B8LR7CJgbmj3k0hDbwlahP88VJy+g99Z2RxWOg3xS8ETb1e2KkWEoZorX
MAjeZ/hPV/pj46Uuv4XN3EW5GUnJcjQJe3vU3EIRja3YQbHr5086aBqVpUuJxm2N1JBlRDWi++kC
hG0uULVCaGGqPduOsK4pqwc9uHBG6juNFvDLOJLPJObE5lKNEoCZMYxVoVHnaphMTBN+ttKuaQZF
PpfsoE2QdLu0T9x44HTCWoh4pDIrywTARQHibHtwCgdTtikGim5jLM24WOhxM2U37AMTJ2MRu24g
B7zsZAARlFKzBSgrXtLHWus6yck0Sp8lUaS6F98OetJQHGviDaTKKWa7OYIrXg50KTCKBeDQU/fo
Yl2jzKUlP7MU0JFPdYTGWOa0W6djS9wQ3q9+vSBEAwgZuzpLJh+P38QMH+Fi1jSgf0nI4qyYr/p5
HjOgW7v0FV6+HWoQEvSCvyocesu99Judd0HdcHGCn17T+V2cLDFfso2Ga/AdzVbcxQhzgNXu+zCc
KMDX28ru6lT1ZN25hbVqySiWf9kHGyg7PxTmB8vfSrYgHqC/DxZ15oAVhTqPBz5zxq0xS/6JRFM9
7YD/HKtjvfk2RYt7VNuJhZvXO6obO+dVkg7hfglDK3JtvYUk8Rg7/q1euH1Ubku3j2oxZrxDwQXW
hhqSbc71EpgVkhlQLcwtrVtTVMzI5YlXie5yW/uSn8IlYdsDWUqe95JBc5CFw3aoEmyDH37Y5uXk
Um/mPRLvkpwcqZoI+I/UTHe6WyNbTO0UJQPUl+hInsKtTP2XZmz1fEhZCk+WXarLwT4lUpgIJ+IY
Lbhbg6Ekd/0IbMM/VRzo6KksZcr/IVBtCH/UC8yq4QCW4lpMtrReDs3ac3cKKh12G+JIbeMvL9NE
vqDbpNy+HmPpdwSQJYi1etnMny2j1WeMtjyBYpZemjCDZSa1HWpoDskVIKjgSZzVseLqDrUEHDpj
L9vJ5VqF2n0uQ0Dij7WlwboWrqV9O2RuNcBPTZqn1Q+ZalwgiStrknOT0uRFra5sd37ZEPSll8Fw
IDByJVmNY3EofD+1n5eoFPEDN6rix2acu6qY0wbIdomDxT840/TjfRLCRSXHjm1PoMObAYhW9MGa
Y4ko7nBH4OTLGwMIdEGB9ZU5domhp6FmzMBuPlzcA5+JbvY9vNH8c6WBvjhZGMD8gJdZDG2iaGrb
8WVrGmfvqJ3UVgTLgjeJQcoEpaFfTXrfKiHdjo8CGVNO6qXsEGuwWCYkW2VzOcKiAYbLmbRuukCU
SxOA6T5DYv0uFr75WU2kjA8aqAm7C9cLd4it1WJ2vIbz5jcOvFv6sI1Lm/5k6QAfwkI3ycLv5mZO
ov0Y2bI9LqzTZC94HPsfhoeQ953hDJ6w3F8AvuNO8V67c+ui1P3Tkym6X5JuhoIxNrU88VlX37CE
ax0d6jKaonUPLwTXRnCQS+NVHFQ/bsnHOiGt+UqTrlUfFWHSfwFaHXVIwYQM5g8CjsldQQDYGlBX
TYFJPyjlmv4ekhyjejYwnoDocAcj9RLB2jXrgeiwBIWAd9OwfZTIk0a877CN7S8GDGgLe8Jq8PU3
htaOefJVy0YoKPDJfQd+EtkFj1MdAl5VsWQ5+JpH6hPg4dw8ct5JdmdXymmYIa4G8xP+etNfsdwE
e9JSV3RPQh5Awa0PJ93tYMYWN1EGMiHxx5IPc1rYi13eo6lnQOrWZQwgvBrJNT22DFOGvVmnPn2c
ayo4EGRrR/wJwF9pTpr1CSrKdnX+tQyT0Z2Q4AwEikvbCpjh1G4TLolquIDc0fKMASa80LjEvq/K
+I6JjgWQxG5XWN60UMTf6W1zYUFLuMnlBChGlZVVl5C8pqPZt7hhIjhULkrugDPp2CeiYYgO6BmE
2NNCjn3/E0SxtDpFmrXPtgTl8V5jHs5PQkcuvoMhfOvPnkYaPAXvakzl0Qcsx7/bbQxMrqkNxg9h
EEXl98ES7E7LYfIBGVoFHhRNh/bzGi/xgwyqfukz8FnMfDdBao9la9DQ9DGwMr5z0cD0cQYEhe5p
is50VUCCqkl15jEgw0GjVAvqV7ZC401MWbpGa7SvoZzGlgzI1c5XhRwazb4x47rwZVuqAKgWaK02
T0z2Q3dnsGjxF8uXsemzaAMrOlcDRZ7kLqqsB5zEnoBto8A8IQ38ZVlGk0Dyo6zbMPjhAmPFOaF1
fV69wfAua0eDW5fNtcLVNNMVMu656UpenwB5JizbyLjGL6g0L5SYZgO1IJnj/rsW4yB/iGpGbic8
0oDCC991YybAefk8V11tnrQeq+WXrqNR/OMGruuPIZCnsH/3q2juU1vxFjyNCb5fNYGJ0x65rdXf
eA2Q604jzskvygDAKXAHbvIBfuAWvWZbRtWjbPALZWLtxvHkLQVmj3YQDf1Ew0iMP0UVNeMuKueW
nRgb/LQXoH6tOQP/yzzQuOLulzJY7CKBOIDZtd26LAeIAun6xUKHVO5NRKgtiFmt/SoGXD7HAHa2
KYJwGVF8lNPGxr0RNTLRA2PT+n0ccQf/lEsbSZ7Bw4nXe6T5k/zs5pQNz1Gip+0ubUcr92sL9a57
fKWSfYqR8BMcXvDzrjPi4Qd4cGFSfyo3pI0fasoRUhC2qvvXGcQUI+Ba2kf1rvO1+CVdCBNwCt7X
mPul9eOcUYb6aR9DbGj+XBtcNjnU/gZxn2LdNwmgLwoK9PZcdYh8Ndj7SG2m21Xw2cvDIMb9mJnU
j9uO4ciGDwoEbaODS1MJXszUoTYl8ejmfFxtVePO3RZdcNsg1ZqRrIDOE1Mj7+K+2dAkq6AnfooB
W/tbhwK/TwrBArUL3AjyjPMdUrwRGf222+J0+KpBLmsOMwrjOzI4JIkuSDbEHA4hclIpicP7kszi
xTcDTkU7d9C/EK2GoS1HEb6XsN7WOYoi+1M2IwO3MrTpqDLcgOzLEoppeVwn3n5NSTJUX6sqjp7B
ZoK3+dz08z00vml5F4bQtN6Dfr+og5YSJ4TTSZqz6gKq0WUixz1bhkvrbEl7TJvw1Bx8mXXIPWZE
QMeMBNWGN2NKCjK75FkILhXYMQaCmUgaENGEVbiY2WoTQKXaBv/uUbMELBdwyd4++j4Ey6fVY1yk
skymIl2rtPu89KDm99GEQqXvGC4CFtIl2MuELo9ii7gv8I71JwVh+h8+ZP0T1C4G/gFdP9U+wuyu
+or7c7avTsyLyRJo7n5SnWH9AfmxHD/qgCeo+rchMUjza2P2VVcqJIiAf+JE7kqIdmQYz24PMD5t
3JGEMoGitYcAeGEsAtiw1qHnV9ZhXmIb9oVat67bqRpX3+s08L77ANsetDRmlFbisUsc4MFgtY8Z
3HiRk0eVh40qhIn5VzoCzfETQZdakOCH6F4NUfMQXDivu1kh2wINzyI6tw44oX9vc7Ebg9X9KvXl
lignE68ZBKWlyedgrWoo5KV4zZlZ7QpAEOe/y3rDXkSfWALKJMdQZLC4GUa8S9/2eieXeCt3IkQF
NffRvB0wkOhDnclQcv5sUb2JHLpVbbRf4XH+CmlmtHci5hFVNLDtiXSXZSBwjQSVMCXmNJOlAc6+
U0htyyha7J64dDK7wXTVN9UF+heuWWWKgfQYSqM4QeHVdjh+v0OvcFK7JFkcAj1OVRYhuTr1KEZA
GNLg+e9ISiaxt8GE7WTh+gsCbVvaeK/K8DKTs2H1eYvh9oH2hQpapBpkC6usFxs2fl2vldh7hCOi
cQWGPoMWRPkLFjurs3k3WGy5asTXipMeyYCDb3iPgA2w/VwCM6OsG8bovkQSdJfWwKdCj8O3EFGT
BrsIVpwfwL/dklz5qfnA2zgpz2VAQYRjOkY4IS+G9zgIdvwnXN2aGa16vcG1D+rc9T7VW7gcXTS5
8GBwsexst4WoURZtAuS5LTYlW2eLF4nA3ck8yBBHGAI5nU8hgQh9C5yUPpRDuLy6KsI+oeOw6s/9
KlEuwN1aVgfJCSje3Ig1eXAebZrPho/8XoZubM511ZZDBjIpkl/vGlxX0OFA64HCBxQcLWB/aOL5
WYG8WGjXo/+0CN3vBWquUwDOIkOVadEYArYBnveXvfzFI5UsqCYoLALO7HmG7+4B5qnYAoiSO2cW
+phG6PBkQLtEad4KN7ZFH9AtyBkQ2D8J8HzrToDK3N31ZNtknnbePjIyLg58K7THP6hSYk8gLaT2
BC5BZHLJEWlzPy+XHiZWY7V6e0BST8uiU676Ck86+UU1pn1Cdni5SVKrXpSw5giy1fK0cbRgTcAW
MGhoFZA7hbp32HEUS2cOQdARXujwuayxrxdwNFjQIWnuR9zM9wnw3g9REMyfIV/bDVnl6/bvNvHj
L4RK0txXfml0Zn1lLr8Ckjq5rqRCSerll3mYmp+mXOZPSsLnYs+nwP0wHc7MbKqE/gDT8m3JIb8o
c5jlYj/2M6WwsBd6e6KpS4DChsrtQYPM+YlbdGIvFNQvBL2P85JW+EU65J5HiS4d+iagMe5gRi2S
AtzR9XtrgwbJT9+CyFLL0nFk7miCF3xuyAe+JFWQdTWxzxwzGwj8l+uA2zGqH1kMafZiU5ddyacY
HdjSkO4coQRDG0W4H9UKd24vSnSEl3DqC2wY/msawKkuJBN217AV0OhuiaCIWVmcFcCyob3C07Y5
DgRHhbARnr1WfPhGgT+2eVp6A788qtDz2jzE0XALBFXuUoIulgJG+S8I+C+PYLQh2V4Q02E30xyn
Z8zzVcv+IMI4vkN8upd2kKqGpDzfdBajFfqFAAP+HFXcnmuwwlXWtWQqwLxT38W06l/e19s/4+qa
HwQtOyRqOKhAC6IIqRLgLPgN479vfl2/Cyhn/tSuRmffM3cYNidPWPjkCOLX7DI+NsHP2ZT9M4yD
m8I5nEqF5zV6BgxMqKnoay263bwq/WhFVMkMLivdWbAJXdSLvfEvuLoH31mNPFyipO6A/pPuka2E
vbgqxPsgthebuWoeX3m1GpI7NG9cLrVJnmOzLGcUJvwrWgXqPAcJ+YIvER/qJln/osOoH4kC4Q6c
+xZiOehT0qOyafmDoSxus7od28+KdT2IymR8LV2PUwM5zuUajKjq4TclIpXBVy5J72XbNtuao1uG
YNyqAVYJfYiSMTM4oaesHGkLFUSSoMm+LRv6ldbP2984n8rDCBY9yzGhmO/qZKV78NORGRItJvGg
QaxFEkNasWDyhh53l/btc0sHPt6ZmY+/ZsJl3g+xHwpetk2TUUxaXtFqweYPIXsCHWgofz0RHhj1
P6SdyXLcutKtn4gRbEFyympUkrytzrIkTxj2tsy+7/n096PPRAdHLP5Rd2ZVhEESQCYSmSvXeu7y
UTzgpvt7wzaz5XjWCSnpridnqriV8SVyTefWtdXuN2n39ntZRlC/VLVlX6XzoJIEg5biZerJ+u38
nsCqhF45u4rdKHCukEmPrwNAQf4+ExlJfqcM1VuljiKxVx3VvyObLDje7JDpsJc+Cj+ZuYUOtRFf
Ta3rKMc0Ayjg6WRjpqNBlunJVuAZ8PqRQ2bf1vQfVbPLecbP6iMa8zSr0QzDhA9m4n6NgVI1+yB1
xyf2dHLkNKCvS4dyvKfxljxbPrFhxqbg9uRYytTvTDUoucj48Q+bKoHB3nGCZwHT3jUUFn62q/Ok
Kncsik+zNxUZTuCyBR2nufeVw4Nus761diGulwhAGeMrXR+Gx14t+lNU46I4p82jFrk0ZFUwNrQe
nA3dUyrC9ptaMF/eaJTKowp+9kRykQQvHtX4Q269fVP7jnBwdDTyrk0fzFelNsCmi6oorrAuqwkf
MNIGjQpr4gzkBrKBXvmyOmqT61heNi75YlvvqtPYK0T9QWpGTyisRsMOuEd815D73LUON96ozyGo
IUK4FrHoLRJjivUT4/rjVA1WoJeOkx1SiwP9ypmU8AALUalc5Z3LlGaK7Tz7fsxqB3lDotiF7M/n
/5TBnRrYQDtoGFBPZdzEv6IUEohDHKqk96jAf4sLqhSFa3ZXoaYlz6qpmu6exuX0kW+e/yS+q8C5
rgVkq7UOQ6JqZtx1dUUAYHLQsBeEPv0prKF5BPWRX1sZ54GPyvSfTgTpb5Gnw+MSkZxYBXBXNtSD
Ig2VR8Uuk/JLYGYErPA3lPWjrYuF3AAhY9SF5uaRPDNxdA5KYmeNhXI0Kx/PI1S1RIBFF0BVayVg
0lRYQp8mndJIXVF166YiO6ZDLn7mqaU/sJdJP6RKRHmLV390K2jWriPDpREnVohOp6ZXEcMYU2vY
q0Pv78t05CimwZMlLgI3+C5CQU3JoQRz50RGdBt2mfnbtyPlh561wZ0DyUji2apTaM+jGsPhbDWt
G3GrIwfsd3pxTy06fMeE4gO9ofF13QtIBIKCrNBDppG68SjO+Shm0ASq35tK0d1mJGbbvUIrL+ni
ao7rq8zKibaKIXR/V4Ud4z11PYkpHFm4mKlq1Du3Dsl2F1rdHPPaam5or0zQWXSb1r7mrktGQ1W0
8qWIlD48gF6yiQP7CobA0T6lesKFQhsb9YtbC805lRnkxZPCxlRLNRae2mWdu7S+JcmPujeda9eJ
uFAllaoG10YszG9dN5VvY1yLg4DXAEbVmsvtLsnK6il3QIO6FcyZkHTE9OLsfSHUm1yhN2nqMuVX
AlLlV2CZ7YyCmx4+zqSRy6tkSJwD8lm+eJq5sN9R/fCvOH1xCY4yVs1trwR2e8PJPNyFzZCjCD7g
3s3eUZBQHCbf9UzwMAJuiLxOd1FravFuISQuD6rQpt/94NYPXUm5y4FJ5kfRFJAJZ0RWB5Ub7iPY
cBhKCHf+MYuouObu3ln7nDtOwX1M52of9W52BwlUaOzjSoFCY044xUo4dxSvslqOhoBcp6u11bir
dUN/0MuoPuhh1z01kLgEXpMtF3Msv6AdzOKipith8qMfl2MvjRrShSS9xM+kMKOvM9VxY88plgR7
oanFv0FMvIrALMGoG1rJd6ov3C6CPib2He3A9CLugsMBxE5yFGGh/IKur2kPrmogGl0GFiiGYuiN
L7ND8tSzAmMURy0IBdzD6fy7VtnvJyVfLuWVlvmHkjXWPMUWbXh0ONy/VlZQJwdEtQiSOFNIRWR5
Fp+cJIZrRxHFv4rBZQbytIWOvzYqdT/5hd3dduNcviUdfxMzwQK2VEkJtMJvBY2PHKJgZRUi//6r
HYnyBTrX+Cp0neaUB0M0cVsV6YmtxmVvydPTpJTk+i+IbSjfjjYibsd0jBI6pm3kcL2Ia80uqE3n
VXF8wzz1vVEgekO/eeoppkWIVtl+S59uHurRo+KbOnUZ6k0xSUeD9agmLcStZeqjmWUYOVDV9LGf
eTlDIfPotZag/NBryfy7YIsNdzqMno9qrGUvKnfVJ8u2m++lUjod0l1OqIA7jZXZi5bzh9J3emjw
J+lebcbuiqJN8zyoeXVVWyXVBZjM+KdCtJ2W4/QGVaEW/lMElLw8CAun6wwwxw+dRX400omKrxkY
SI+PnPb7aEyUIxElxX0y6CxjZfWID5uUb73/FAKSsZiNH0GMx947VD//EDxVwc9ijIJjK1RduYId
pbgdlWj6d5jh9znARNL7yIcIxzy1fWXPxGuukv9q7PCHjzofBIc9L1wWmfLIVX/mSjplJCCqIU2W
k8g/cBcrX4I5izhg4QoZmfs+e5oiqzlpTRy+kZ6unnAnwY9SaFREqbOF76G23AsaO06NXUS58A5W
aHXfcdE23yjZTzeU2gvFszWjd67IW1rTXkmB6aSeP4rk2QnU6pT5Dck6MSjDcGpibfbUkFuL1/Qm
m6GYdI6+VFGqfTA2VXlqStXp92OnqyVJbTeKPbcRgFfcQB3v+hj+qX8yHWGrbzBaaMMVhdD00QyD
ynkKJ4WCYdZp6UsSp2xIgmJfHIdWgVlHj8rE2lMm0v9Jo9CMr+2597tXhtDakzHZwUxdRgWqoVp+
6ny323z8ndtJvlNKEQdIwgxUmdxQhY+JTIye79y201/yeVbTt2Lhez25ZTxHe2WaqR1j0sVwxb2J
fAwZ8ij46pop/oRbJ6V/N5zMsvXKmd14D9Cie7M6kQITJElrdhuw9BUwmUwMpqu5mMquC/7T8VSQ
jDnNyrylJb82ugS3c5K6EJqBYBMCl+qxmhcvFNq42g2o1BrmS0Lb6X5a+g2N9f9B/UZGZe0qvX3S
JkQgLgNjSWC7LrOGviKZc1MYgOxuJ0APKmkM4ET5ZSsgk8YUnKQOF7DiZlLoCFs+wbbjaXfR68ta
SJFZjUpmMkFmHN1xsDXe/wGpucD2PsGRCQn2TvQXudx3wJFZqnrUqzBvOcNG7UoPjSKjaW4MieZs
7iC5EZniMoTi/5BtRiMh/+hk4Gbp0RsKUe7sdHg4P18rG0om2PQ1ZD60uAhuOBgEWm/+Gz7nvjWc
LQ2BtQdI2DuYvIgI6Zi7oV1UPGRgYQ6F6hh/FN91Nqgu1h4hAWipD/QGpUTaeI2SXL1JCUmvrf9L
o/aKWctEa8noLuU2G6Mwueg+w0Ycmw+aMhcbGMUVoKXMswYDUFg6ta3dqgaJjpNK1TXTAHtN3JHy
KbCnf0m1zIARL1t0ycbJk3OBtYHaEzvdTUu/GEyEj/+HxrqVFZF5udRB6SwTTrRrc6InfzCRjNSV
6pebZN1lnyBzKFU2N2xhpSD5KXQUqMFH+a4POvfLGBdbCssrqy5zJJnE5EFSBOmN7o7ixmlSwuhR
dPYW+ezKqssUSUFCvU+0JhktS/FMlnenDgFAmYqEOKfIZR0cMidSQUBcTSPg9UorQbMYAnjl/TSQ
i7P3c8PNZIvWamXRZUqPwGxdV2mr6YsJmynCDBC0TB1kAHZMaHR+467MmCEdr2oDc0GV681N5ULX
5dgZWc4MQJXZfbWzy9p9bVemZRCxkip+bPOUIv7tUD7eaybXkvOfsDJLMoVU0GWVWoxZcaNymBCB
5m8ww+CsNtse13at5A2L1rBQjQ8IQfyZQ2rpOMoy4/2yt5cWgGp8iP5sjjenV4G7v++p4/gzrjc7
Kj+XnbVdmX2pMhOjMv180WoIfgRWdGda34JM/QPY4gk07FtQQQY6TD9nPb/QQCRvKPpAKwOF5pTI
Lfr90icNpWZ86vHJG85qZUlkLqak04DRtllPp6JPoKZDMwgtd6Dqp/Orsjb+Eq98aIBR/VRQptXM
W13tDp3S/Cr0LQbBle0qE9BQh/K1qo6N26lx9HtnBph1q1IKI5UOX+wWRfKKXcskNI4e5uEYG/ot
9MfqEWgYEnk7ZHDq8aGtymIAD6oW5Vb34to3Lb9/mK5qJPmgB4p+Oxk0TiRBET74BNF16/cbxBxr
C7L8/vEJ6NqSbKvZxLpv7Cas0QvT9tf51f6UPtB2TcnABZd/pbSi9qZza0g5xn2jO78DxXgc3OBk
RopHIuwm1Xnm+eetfYxk86B6pmYyi/ZmcNOUarFZ7pR0ix5ibXDpQgPW1J9deFNvGocm7YoU5D5N
NgkK1ryJKdl2F3bxIOyou6E0RzUBf05B/GmZrC5MenLH2Xfwoyfbya/y+sIrpqxtZdadAZ5PJwXo
pC2cBdDKAMbIjueXY6VhUuZCI/Pm5oo/8knz8NXvIIIKcuKryq7+4e6ueNpml+zKdUeWusrGsksD
i+9YOLo6OsWheOgOWV9dIyWxG7kd2pPydv6rVvaBsXiGDxYjqPmrSqm1N2Y0PVd04OzbiZbWywaX
DJ4SemQbUd7dOCOcNXpX/0oNui/OD77iTQzJ1gNV+ApQ9+4msZXv1CJBszdaAFP0pV2rhrSJQUGp
BfDOBhJ/8U1ocb2jZn0RCYDtygxOCbg5kZpGczOEEU0ejvvd2D7NV+ZGZm8qBj/uDcXBr6edc0Xb
tQ+2oIi8FF35javTysbRpTt5VbVwO1dTcxOkib0vfErdS4hwfm3XBpd2ZdQg7aS4KazRYTd6ZN7f
lO0m+rXJkXal41aRMBG4gCABpIuR+gdqkt+gPN/Svlp7e2lnDiHU/X9nv3Oi3wVWsAuNzQvY2uDS
KRQseBw/D3EO7ph+gQbprUlcc2Pe16ZGOnIS0pldOlML8w08djhQzgswWkDaG7tm7QHysQO7aOlP
bMxgTr81ajld+2X2XdPs5rIIQGZtUkHkNnBMNzfqjEfoBJjGclnii/alTNsE95BCS03CqdkFPwT3
4B3lhYtYcWxXZmyqhWvHikij95zCJVSA6l1T+NWFby6ZK3B6AfN6p98WBZsfVskI5mugfua38zOz
srAyVZPqlP1sism4zcKi3mULEeA0QdU0TuHvy56wPPnDSYXgZ2XXeWXcqnNjxrssToZql1iwFABQ
mugyO/+YFfuSiZumFMLfWQz6bZcAdQJs9PZ/aOxdG1wyXgdIjZpTvkWEAkTdNcgmGlWodtLKcP7t
tcWQPkmV/lU3/jBLtXCqvu11CtRJGD6OZZV4McyYYJWv5yaEhdyPTmmWOjv62SrqT6QIqn7YcB9r
nydZt5UgZZfooH+BSzftcDs7cRzRfkZa+/38960EYX/jzQ+f5/RKrTShzQRamp1ep5byuzbK71Y0
ix29da+ZoW9wD6xcjWSSpz7t464AgQh6onPUXdjmqddS1rlWM+uLCqDikjkThsz1pJE3gOY87A5a
bV2XzX1lxxsB66erwciSyQ8U+HrEvVuafeLT3GrHdosc8lNjZ2TpePahLI3dEFFNwBNeCAmr7vh0
jFx0bWd4ydIVSN9i0PaUwnPrtnK1Jwu0//n98+mqMvQyVx/2D5g4AUlC1YDPvE393DPDW4A0XpFt
UIWszYxk4AM9P+AMl9XUgRW3747x3mfzRsS7tqDS6Yw0hh6MKdMetfau6Qm47N+XTYtkuLmlAGar
UG1nImzjPc4eesti+A1bWpsVKZDOZ78Y0flqD0l1b9m5F1f3zNLGrHw+uC4zOgHjou+NvsFl8DHB
Deg3udiq+30+5brM5uTP4IhpQW4PLR1Yri32Lh1Il8w5THf/vRVDn3Y4olqktZwXWnwm896f7qPs
4bLRJRMdTN4aKG17mLV3LX+lY4N5MS4qjYHfkSy0hI4Ruk32S543V7Yo95s78VMHz8iSgWr0Jwca
ko/LrIzKzeJc/vPuoXg5PzNrSyqZaJG0lULHWXvIY2s3d7Tr5srGkq4NLRloYxh0L6RsxaF6H8pq
P7pbqbO1kSUDVftkIv/DcprzQ2b6Xl1exJbLhEu2OdoRElcDI/fscFV5b9TRC9qL3KEuUzOlVm5M
88hqYptqqnil9jqa9+fXccXuZVYmGoljEWXGdIgD1Fh92ugrLwUM/1D0Lo0S5x+yMu8yO1NHBUck
mjId7GB6zWm5Luxy4yhaG1qy0NnoBS2VLksKIkrLraeoHDamfW1oyTxDq4aHQWCeOkNHaQj4Z8tr
rQ29/P7hAM0DlLrqSmfWm+K1HcIHFNQ25nptQSXDjPI8oGsH62nnF6N955AwOSsuW0fJMkMjsEC5
u9MhzeZrGg2f6Zi85EordFlXNHEck9yEUUITQIbbc1IdxgJbK5RsV0KcJPbnv+DzyEX/H8VMOtC1
Kcdttf0t1lSTVs2L967/c374lXWV6ZiCpdyAFE17GPXqr1fcDltW3lzWxhyjeFLmgXXFpafji2O8
9B0d71tn0drw0jlKNU+dzJzhOS6gy/YmKHFn5d21t5AUa1OzPPjjls8SNBNMDHUJu0IXtKS1pQy8
NrRkqNyM6FH2mXUODMTMD5FWb3gXh5f7n3ug0O3liR9eWrhC2FPltAcnOjU3RfGuxq2nxPTr+kdm
5/ymWab4s4dIFhu2tI+IjpmZ1AJQ+H3d3tv5vRW/aNrx/BPWJkiyW3p7fW2M4OAoYZQ1dhqEAScK
0Ua94RfWNo90rgYGvROtMzTgfNNbkVYHo/yTO1Q8qw1XvLYO0vGqR1UCGJ7dWWW3Q3E75/A4MlfF
+//HUSgjuxCDpC8UAWhUhNpr363vkCaHKbvcOGndz5dZxnYBZO160KrQ7qR/ZhoEPEw49+/rzNyV
FcJ3VnnYjM5WDgEZ6oWDs9Nx4uiKcxofcXJElrbxcn43ray2jOiqDH1QfIPBUVyFcuPdNH/jhsx2
wxxWNquM6Rqr1s0zqJKgGynVvSmgtPGt8CKAoNCFZNG5a09ZU7KTalXAt2Htp2BLLGdtXmQ7NjOI
oVrmxe1enHhh8Jk9OOG87SesTY1kx1rSqnnfLC8/uX899OVDSyYMG1fiRDpD50npFQI6sLw9nN8v
K/5NVqnTlNwKYqqYB+7Eff9nOV1wbtzRIrfcX/QIGbHV0QP3n1QKN29YdDyu3kr6zl1NvQj2KXQZ
sQWLBgQlJVkDtTTGZ3Rk51/1XFlbGccVByeDtaKFbB3OvL+pgxCbDSfnxF2WeXIj++SGf87P04pf
kDFbCyVT39Hqe6i0N53GrtQpvcTcEkde2Z4yVqvN/ErnyOz+LXMaC+kPH1+K3EgvUa9jBSTL7VB2
ozM3bw4lAp3jobKhnjo6WgUJyPnJWXt9yX5TtYM71eIBtd4CG5+g97I30pMrrkFWhEt4ySAHWH9A
KPmlM9S70O+vRBSe6nBLMnrt7SUDhkqzblWdt+9Ge2f41VWGnZ2fmLVdI52+Y4BwwdhXNBsXxs4d
ke4u630ymLvzw6+8uYwvKnNrmNOwmA6GCxrEyXddZGwMvfLmssgVnAEpcuhMCnq6NwlUVWMwPtBO
ctnEyPAiI4Y+SklorRuGsHqt2rjun2ibFC6NCUXY7i+bH2ll286P3Jb2xb/xoVnQaUFW9PzQa/Mj
rSzI5kjRJ2M+QFxWHevRdBDOzYNDERdblaAVzybDSZxCiQJzhNCJhMLJD6svkBZ+Jek1eNpsvWca
xC5aZr5f9D0yuqSv9Gis4Y4nXjdPNRzHMKTDy3ORYojQZUhJ4qjxWLYG/V6+71XRfaZWO4gcNxZj
xQ5kEEkLHRRkOWNzCFTtBnGPP6Kd6w1DWBt72QAfLjJ9H/SzMRCh02b/JRqLeJeAnNjYoCu7SMaQ
zHUHmWPH4HFrIQKverlIn9O6/HZ+UVfeXYbXdWpCw28zFYegIppybFpqAmVLyW/FM8v6blUWm3Vm
pdMh0awA0rjK3bWmdZO1Zfmsi2hjhlZCIHP5tA/TPxEuu30N4SJ6qIjk1lR1r+p03ul+4tElfdk8
SefXWLcm/Y0Z3qiybid13nels7E1P0eiCd3U//sDlCof526MYIzsoTehp3APjcGVMw7HdtSuIRrY
URBvkLD+rlvG4fz3rEyajMgWUBkWaoc9RAmp2uKBeCg08j3NNpvZz5WtJSOyIaMsRlfrG6JeBTbW
Ghd7kfAVvkLy2rA5FpORYhR0bHlW1N0ribGRK1t7a8lrhzWy8n0Ll3Bdj08wF/7j+htbaMUaZDgV
4roaN2CmnDREEMJ22r77Y39oqo2r48qby4gqOsn0Jq6ZFDu3Xuym8Uogjht7dO3dl230wcaCNE5q
VWFssmPsFoR5PJfYkDB3Yz+uPWD5/cMDhOKCfF9eXpnuy/5WiPvKvSkRmT+/3deGl1w0zdhW2TYM
7/PWsE7sbBOphJuRVoHzD1ixJ11yQnUwh5m1ZGki60gjPIQtPjz3N6hdQb57EbZH6LrkhOossTWa
sZvD2MZfk0rxOI83Eihrm0fyQTBJNEVUM/RU+F7MG8PndnV+alZOMF0y1lDrhAXHbnNIYF6u7GNe
vITZxp5fW1fJWnGLfegODfcW94Zb6p7cHi4MJqONZV15dxlNZcVgtae8Zt8Y7SPMPNfmkNyF6XDZ
tUvGU4mBZBK+rDkM1LId04XX4/X8pK9MjCx9BzmY1Q8QcRy6ITrQa60QOVizdRjirZzzyo6X4VQz
HeG5ovHuSqgsiW1dO1IB9GrwFptV+bWvkMx24YuBYoMrRqQ+WN3V4na4tY/W02WTJBntUEH8Py7D
43RSyDIH7QgeYx+Aujj/gLXtIxmsMdSNoqkZ21NroAF7QtHsKmgvO6lkHFVpR7ZiImd4GB0OQdU+
GbV1PP/eK/eKv9CtD95YhXxQhekQmtP0j1XkVyxvkNwO+u8E0klrqyyyNjuS8QK5sBqav/8+JZsK
LwOrvpmNWXFoMjgKKj0Tzm2nPpiluR90sVMic39+dtaGXmbtw+yYUTblsWrXh9KMT8owHeluu2zD
yIAo1VIMH6fQHKyxvcnU4K4N6h20q2+XvfliZx/eHFRxpsKPw5Wd6Z5o+YN1ecOWVhZTRkTBeNQX
aE4QfRRRetKXJtUZNQeIENRpo1CxNu/L7x/evmevp1brN38xXYMe/FOmFyZ4VMlQrcmMxiwWlLfU
dIAEMvlRhPHGGbX22tLROkWQOeSWUR/6vilhUEHHPCndCxM8qnS6NmIK5t5ozDenoMM5Qk9hZ81b
V/61V5csVLH8VgvL3nxLXWhqSiOD9bEW3y/ZjJqMimocGBz6sDPf4iasdq01vMJy8e9lY0smmsCz
VEJZb77Z9JJ7DUwxUGil/e6y0Zcj8cNGTMo6FFRSlB+KBauxHXGvKUto7s+P/rkloV3y36MXRdlO
oCOUH06Opji0I/NuLCqk4sZk61z6fF01GRwl5iosEO2c/gVcVJ0E/ELfmixoH89/wNroy+8fpseF
1SJq8sGkIwLeeIfmKR1O2w0PuTa4ZKlZgPof4JHp14LD8nKrgXC0Cbb879rokq2iLQJpmwtBzNDV
0E1NruYCCUJJe+PMXtbwf8vRmitZq1+lLZhtN/sXluPXvIfs253sL23QJLtRyza259oGkqzWGNPe
Ha2k/GGBsLl2kFU4kXqHYdUxL2rohl3L/e8ldqqqTOtMLX/QA/+tMhBJsXT6oI3JjZ7Ob6LPw0tN
xk41TRUkJWXjf/tU1F+G2DWP4+zA59RHMRRNSQa/WXyRYiKfIxn0BDN0BGNq9i9iES91m+8K2/oC
ZfsXu7oQMqw5klnPSgVcOxjjn0Y59dcdJCRHLemez8/Wyr51lq3wweTyIXWzNGmCn21A/90EUBuW
OCPYXzb68tQPow/wxQmjxt/BQ/ttivQB6sJNjbvPY03NkQxaFV3qwupev7KNnsY62xmwnZFvI00Y
P8ZTusuUraTXivU5knXj4UYore3q1YTP1usn7UuskGRTq3hHPLfhoBYT+MTEZbAV7Nca2U6DksVg
vNTZcyW6g0XrbZCgRhS3r4Yproc4Pp1fmjUzkWw9D7tImYlBX/Ve7DW7PblR9MNqjUMz+Cd4E1/P
P2Zlf8nYqxKBsUg1Mv1VtAFduErimXR+bszYyjfI6CuUNXx4TCr91YCLmsPofggtpJC0lwpLVOAu
Pf8NKxtNFsUjb6LB6ijKVzd03iO9/BK1xW1X1P/AB/lOX9mpKbaq8iseWFbHEzXkg0XT5D9b1x+s
q3GonGcY06DiFXrWRRvztvYUyejtzOwmiyPqzTIKmAkMK3moVK7fgw3D8Pk5W1t3yfJrNEvRq03z
n3WrDTvEHQaoyAJ7Y0XWFl4y/d6A51tvg/yn6rr/WK6mep1Db7pbdr+SJEb+I78MJKvZkuW7EIRz
QHXtDxehFfRAYOgMyq1DfSWBr9nSqU4SARraNE5/Jq14dNTpOYBFedlZy64KJjo3regY+dGhd6yL
MkeaLdk9FWMrjQc9+7l0Ye8hSe/v4QtUNpZ9ZWfJaC3Y+EpV9cvyh2ZmpmctzVgJ+UEESrqtGPrz
NjCk7hYz/XCoqMj0APQw3R+jkx6FeVPWxh9f2PehLk4hzkwvM4S7LfrC2ofacjb85cqGlsFblR01
trs8FZmp0kvjMt/n02UkNHyTdMYHiQZWxtfnt8gqA/3dsWH9Mu2wqKDyhOraFIWqbDBbrZxlMpKr
ShrWZiz8NzKSmX1wbG0sYDzXUzhq275wCqRxKBvenfcDK5YqI7tMNPKUfjL8X2DY0w4Z1/AxjIto
HyMj+VxX6RCip7iZl1t7muQXAtgqcqXu6n9DZTgt4Vig9A8VfP2x+g0ltPvz37S2FSSfkMBBrGRa
6/76S8ZsKmF0QNRrKwxYG13yCcNoVdkiXPliDMkrLE4qkjuU+M6/+toESdY/AJZH5M51fgUmbPPK
8NAN/deo6E5N1T8o7WVVE1RT/9tE+9ZFE8SZnRckLF8an9toBf+sESnBvkr9jWX427b6ScAko78y
xw+60vSVX6NWaGm8q2mi1dRdBS9rh6TJNGa5dmwQokufTATDJsOLwHvCZeLUUOw/I5Oaw17dtX0y
eAbdEIVxGxlqAp9x4liR9u38lK/Ym9y1XTZ5GCArke5L0X83Ffsb2nkPdRMGXjAl+/PPWNkzcrUh
aaeComyW7jOljWmPtRQgI2hebon2rowvA+Hiym8JR5LhlzbW4qryNf9qUey4zCPJ+DejVZ0uyebp
F4zhrYdMUHxl15Zx5fQZuNyxio4XzZKMhHNnC57tSIy/QKCqnqG70OiY6WU4O01GwvkAXJSoiZMX
fUgMT9gplBo9gofn333lYLUkz1bHI5KCfaz8MKa4OkK4C5IV7vyTo81bRru2yJJbU2Pf1bomHX6p
gW7soZPO9/0gNsKOv8WFz4xVcmvRCO0zlUftpUN3ZKcHOZJSqubVyJaOWfWc1/Ot3+cgVXL1YJjm
Xumm34T0G0u/FjRYkuNzOgeWWuQRf/mKfVy4ZzRhHkJ3ussG9c7pYgTIotNyaUyFejeW5mWRtoyi
K2JTHaZKK77Dd9W2uzBUEITKMp1LXuGG+cbXraycDKgT3BVyI7PEMyKWVryztbxGGEJpi43FW7mZ
yoi6blbtDBE391kxxW0QTQrQCYU8gX30xXxXm8gYJSFCFuP+/GZf+57FlX6I8IoYbaTE5HmVY6se
itLWXkH4dsOUVq5zMrjIgD061cPAeR5mJGDem9iZ+rfB72hO5zTxNXTPmwFe8mNatPP06riQp28E
kZ8+2oWu8r8/bCiF0ZRzUz0hg5kGe11L7erW0Su1QbpGU4361UxU1FerJiqd0ZstG32JC+aUR0t3
Pt2whiEYwxo5u9z9I5AesPd5KuJ0Y1Y/XTPGX37/sGYNHxH2se48BKntICQKif1cO1uQ0bXRJfc3
2IkhSA1XT5HVB9cDef+rVCD5fX5uPnWuvLvk+Ya6HSa1csJHVbGMOz1a9EMjAPL73EX05rJnSP7P
yVP04psofhRd0f6YuEqgPkzb259WNYMtRNjah0heTk/0FpX7YnwYxEJtF3Xo3h/RdAzKfQqu377E
37iWjB4V5ayWdjeGj3puWl/9EslbjtNkC1qorXyGDBiFSiRzYalHALxFaJX6ha9N6nWlV60RIxzC
5esLWqjNt2Iq/RH1CcAE497OkPAbvQ5ZCoFCeQ5b+FVaR3NRwadhpGi5zTMaSf+EZouE7MZ9d8Wg
Zewp4bkfx2h0PnaFbXtBFLyIsc9RcqDE4BdJAkLOOrQ6fNTnd9Gn8TszLzsQ4ZpQuw/B42TpzVfk
LPNdlJvxAcGRYqeni/JMCifT+YetGJ0huQzRkUcfY8wiMtPcQedmEYgRrVVuFU3WZk/2GZkVIlpn
qA8T0gDmeJzKvAnR3YXQZ4pQZS0G2zkOERGgvstR8xaoTYZ6spVJWNtmklNBAdwxYxSMH/wuTMev
CBDN9t5Aq9U8oacSbfFCLWvzP5EPayZ5l8ltEbHNq/JJBdf9lkXWhKJqNDj2TTHNNbjcYiTuOL9k
a/tD8jJ6EtiNXljmg/BddoWpqNdTCXcnGZ8HZ+if25bA8fyjPr9+8V2Ss+nQ4BEZIokPWYH416uK
rmmxUw0zFQ3q6ikQPzTJAoRf9K4w23QX+sivm1fMMtpKpiPy5DVTLOQLDRc1VwWZbKexb8i2hcEG
YdbKAsvASVEgE9wUuYaQJUimKp5B4br16Gn0rx3Oz8LaI5at/eHYi8ywz2o6LZ98bpbXU5Ys/go6
5FMdjfGFn7Es9odnMK1piTIgGvR6gIAsYkLfypEySqyhznb+M1ZMXZf8ilP3rdHrrv7U4dwfOmL/
11jJm43zYm2Slt8/fICofLONB2t6QiElAtELfbAvsuAQ25mzsQ5rZ4aMoyz0QJudvkwesybJPH/o
9V1mGCQB1StVX8RT+MNR+qNvV5wOnOv7LDTe//6j8znqY9XfzfjSDetYMXoZcVmkaoRYnDs9+R2F
ZmfoXjOrsbwKpW3PtS7efpJvATETU1IVOrLVbXkIgtb9olb05QOA2+rwWls8yaX4FqfsYNnZk5Mj
ZJOUJu7RoB0l9HofDcb9+Q24Nl+SMylS14Y9XPOfKmdCq09MrqJ7ZAthckvssOkOfV6F1sP5h618
kpwuMae5KtC2959QQv8qiqQ++FyWdm0umtP5J6z4YRmfmaHPnFRd5z91CCods9TuDrA1q4vG+ONc
1eZhRu9zY6utfY3kHgpHGwVyTP6To6Bcb87+FTeWAt0+Nd0wrhXvICM2s9LVpqBt/Cd/UlBGQhkV
JTM3ceN2Y7rWPmH5/YODCCDUFbbPgiCOle/+coCjoKTs5noToLH2CCnWcNxZzVw9d598SjpHCP79
vZPXxW0baePGV6zsYU2OJ8hXBaHTWA8iG/NXNUkcyKxR7oncYNeqbqm+/T/OvqVJbpTp+hcpAiGE
0FZVXX13u2/lsTcKP54ZhG7ohiT0699Tjm/Rg1ulL2pbC1FAJiSZJ8/xYgV1xw2XWZuR4/u8C8Ju
nHXxptMREsWn4wVv2G7nSWi0njfjzwtUIE53nJ9WXjnaPFBvskXnUKrbubtWhnj5rg9GiBEFFc4Z
U5bkQWTzSSl+JAoF8sbfopBbm6RzLqTj4vMR/ZlvFWPlvWz0V9E37U0Z87fzU1yxbRfuCfU5u8Q+
VW+AhnSJNiK7y4N63DCJta+L/xo283pcRDGbXxgUof6G5NDwDecpVKQv+/OO65tczTYNlX3RvYU0
qtLNVcegL3bZ1092/sErBVrlDW1o9ZZGRV4kw6LTPtEaEtLnv7+yty7y08hgsDGJizeQgBflTk4L
rhMIeULrJut8c1GXXRy6vHhi0RZaqW38QgoV7VsR1zdoh74wxnQBoJA3RCxWGZB/pwbKs3nfX0MG
DMrW+Sy3pFzo70zeJ28I4vi6APOWB/Fd/mJ9CIg9QDKmrq+VyjxZXo0SZvAjJ35bPKmUQUu04EN0
IslIvRiEejYK6FUqC4ieEo+BIJXNeWgTNGNKfgvNbui5ohQRNo8yb0PvCQ/aOJZXjMcnIWax2Gq4
RT93IXjSQyjqClraKjvg0hyaxEbUSx/SZoi+j343DzdAVrF3G0BX/WEKc5YekA2a0l2LGlzz1uZZ
Ie77KSfQm1MmhQwwKMVA/Q0hX9L8QgIMGu+89IIY4ugo1+EvznFwsLKY7xHKD79sGlVQkwyX8rsI
VOCj7T+GODknWkU7W4Pv5EHwLH2mGRXztW4gb3aPIDn6xxskm/5nFgiTodEbMr/XpKwZgsF4bvnT
ZKIu+x/ILZhtk4mfZDr7fDDtFUgLoJ1u59NbrS9SSDcPc4HgREX6V9WBy/wOdGt4UImo6x541YaP
PVYc3V91NXXtFU0bzFoqCPUixZxCNZ6PDbPfeUl1ea0LWlGIMAKYPFgoX9ZGHArDugb9uDY2CYXi
O93Rapb2h47qMfzKg3Z55lov8QFqw11+LQNF5ysbh+inLQo8LFFnL3N5A86myt+zmPY0EfPSeWCN
T7sqGoDBsCinLDF0dhNohcNWhny2jxPeRuxQAYgN4UsTt0tbgSSDkmjZ06gs+ZXJg7C6FjKQ46Go
5mo2u2pApRJqsL0e2cPMTIfu/0Xrn9E8j/ympeQkWQUldgBoGSKF6wxqvdWTFVa8F34OteI5UM2/
ggwLbAL7/c3rlsC7B8X5svzUBtQUt7pEDfStF7KDUDFY/YGDghzgN2B/l7/NUgzspIFr0v2YLdB1
nATzvkOwXDVP2pxkdHkD8cYrS3GQPZjBl+O+GYaSJGoONcSL25DGOz2bOLjOIjXfMxJDkbejPQoD
FmDOh6kuFaCJqerJTyi/QiKYzX1T3OFSguzz3Bo9/YJ8IXqGZH8CfUpIuxfXwYIy0C9NVPt3HEAf
26tCVd3QBkilJwjgQYiRLV2Ex0+O1+ItpOKh4NkZKAXcV81pzbqYQyjZDrKKd6zT4y6vOG/HvQ3y
rDuEoymmXdiPSImAgKv5DvVtCDotZii/LnVe13/Jxh/IDfDFM8McT+z9xJyu6jo7aW1K7k1x4vV4
JVzppgravSVd86+Po/0oSjJld3GmoK2XhhP7u5Boob8DCj17KSIFxHIz8Y7eN5BGJTs2RL3a1b/1
pGTLC7k7FTqnvRKgXq6SQECXtZtUVnxpK3SwkBnC3/hDAs0DXTnU+dUI8qni1kpqyWFGWvdRQFlU
3TATBJBHV1W5PDRQiGM0KYyOg786xCdjUlQMQIWltO2rt/gQNIXJ19k+iD3Id5YVKb+1lQRX2Vhp
sVzHmYEkbDOBp+IxVTSsEl82YHgrQDGqdpChhlxy68X9sVTdzHegyoByIOj3Sb/z/ImZv5AY9oej
b2j5bVK+PHpq6eM7OykQNGeak/bN+mWQI69Q27s57+m3yIfOLQKJYuH3njel/Pay29IJxdLQVA30
xsULC4t+uuLUi4N9kU+NOcSRX4kLQwon4KoK0uWM5cFLr/yq2tMC+sE7XpvX87P4PCBiLnafRdAG
ZdkQv6QQId4VyPl8CT1/vGiNmEtpilIO7+Ouzl55Oqp9n3ookJoqT+YhyjeClrUJOCFXHxjob055
9pp2k39NTi/uxgaXxfTMhfCTyATdwnTwMlNWvgbGeNdDHIxg38gGuVHN+zzsYn9g+LOeNqSog5cx
hFjpNXzKj4rqK+RXl4uoZWPoFv83cpzHAUKc5SJeAjpMd8Yb1MM0pFvqGJ+WI/F1551VcKKmopnF
i12acU/Vc9/jlBM1WZJphBzqRPKrOvC+jzFg3+fNdm1IN/4CAhRNf0a8EDY9c2y8NYHcGbR5owyf
2R2Olv0Qjhr45slueOLaPjkOr+pWD1L50UsVFuAg4pB9HhJImOMuGBuIM29Mbc2gHYcnoMAe61xE
cPiM9glBd2Bw4wFERw7n125lABfybwXgIoPQ0YusmrREUifw9H4k/fL3Zd9331hhmvPCltFLCpHl
ZifIMk6HLCLhFh/L58kc5oL8UyKiiElp3qYxLMF7UNEfE9BCz1C0NtcV6nrtfgwjtdGstrLtLtyf
h5B6TVOD0cLUT0w2jnAgWSWR3BTxOK3Mn68J5oL+jS3aOBoD8yZk+nc/hqxBr3nXXzPoiSXZgn6M
eWrIk8/lfOGkTrbx4SlJ7NzltVLmDcV8A54NOIkZZJBkp2HPm8Hn2RfmtgNMpQSYJ9SYVMXKKzN0
j5Voo5uUto8lu9Qp3U4AOlWKh6MY3pRfm0SEELmBzPSXBe6yPz+PlaPGbQOQUM4Jo9L4LxQ3DFAB
0GclrYXEOU4XaGaPiWDmGQJa17WMNwoMa0M6R4Au69o0rfp/Q5Jg+WnRUyQHnKq/R2Sd7JLK75IZ
dn7ZseM2BsiwrNMOfZ5vmitq72yhFJgqR5QFNgZY8SO3OcDSHkQoZT6+ybFY7E7m4SzvlllRcu2h
aqU3KidrwzjxQOUXSkJafHgjmZDHNgqb73YR3l291PFGkXnlAHWbAny8k7inbfgcT8Eiv9AFwfsu
93xk/M+b3Mp5EJ3m9sE7p7qZ+RyPyxsZEH97bXbNQbsJMjEIN9X8oW6iaT80pbdxIXwOxoqZS+BK
pr5behO2b72duulFzEGEYLDzgIC/reTS832bQQzydRrHQfwUIqDhU4HWaVD0yKj2RRKxnnmXIJTx
Z5xowlSA3ajUoISSLcFtNfaPDE9btKn46r4U0VdErBtutrbMThDRIhvg50NFkUbvBSBw7YPUWFka
0n9kne6Q8XrsyHhRjYP90Vow591cogz2JtC4/WyGNvqexrF99CYabsTya6bvHBtinqkfRWZ6643K
vxDTAx5A/MLeIlCCcs1521xJQSPt9F/jVCNC1UhY8rZE7XFBU2LCBfUead1OeP6zNxanyTDDXON8
Cb+A7W1jt1buE7fNwLS413WFbH7R0WVO1BgXy54zaKXtmfKDducV0L/6en6WK6bxR3eBD/m9JSrJ
K8hs6r3x6a7IYx+r6QEYRlGs9KbwZSbxVhvmyonv9huICokFhkTcK6mhGFvk3g5EOidiNhQR+iav
dynolTMKkczlZKLnJ/m7EPJJ3OG2HvQ0Hfuujuc31P2LmuyQabNDlUAKJWZ9AgknvM9TOZAg3qPS
4C8PigZafkdWjHr3pY51Nu7ztM1tdGV5INSzqAVivfP/7neA9dm/c2IU0VZLVWQyfjGjVP2bCLhX
Pk49upIflz5EpgHZj8r/gVxsG1X7qVHjkv4sxg5/5G7MU0TNBTWGL/spB69kEvkkxrKGlf7ZBEpN
31QTN7Lf1VNbqF89B/GBSUITSyCYpJ6Q9LjjkPhBqbpsw8K7hQixb8ied41Cti0tCBIncsg8HSaM
yJGVe9aVdnyflwKJsVSmS/uWZmXZ7wEF1yXEkgsPDtlCW3f+u/BK5gGSFOLlgI5CntP4VYahQBUX
uDDA8k0tOpCLF1Glg1u8amn7cyIibeB1g232ZFko66CFQyLySi126soUUWqjGz7yjB4KNhoQ/BU5
4R3+bJqJutiDF4FOzzSKZqoSAshg/175QqKCmGpgsd44BEDVW5QVgfet57nMi11Vy5nXiTlJXZok
B2C3eU5rYAfinfCGMbifo6Lkf6l+IEokVVtk/MaLhqzgN9x6qEjuFUDjBP809USbIT0VIx/atW3e
2ZMYVCWfkNSVFMweQlZ0X/RsCKuDz0kAbk6/oL2ETjZn9a3Oh3nsk6EGc+cTTePGZ0AuiKnjV9k4
k/Sf81a3dso4tw8nDUPXHa9frSgOluAYA8UvBDeZeW0CvcUMsBJBuFrzpOI2p76KXklIkLZntByq
a9QKi3jDtdem4bxV27EL1UwsUhbAwC03pfWar7qy1YOGBu98kwu9BfRYm4pz6RTW1sVUA47A0PIb
XckCDUZ3YwPFiY1g6NOpcN8FsrK0D7lF5viX8dsrHlffkaG/KgNyDbKMS54qGMLZ9KzoY9K0Mv+V
jdGeA3DOiuJNxf6uMF65cW9+uk4Ywwk20K2W1hLCuu+kt8WOQ5R2CNCScN5q1z7ubHcqwmyGwCF7
b0osCm2N3eMw3Lh41z7u7HDHWgLc4TK9myb8mWnUkysabLUMr3zcha5WSOBPCy6297Zu7scZWrqp
vbQFxMWthqYoe5CqTO9ZmopklETvctlepKHIfRdr2s6Ryb2QTO+zbwCtI+wpnCENd35HPw1A8PGT
N3x4Amh0HYo2MNN71w+vQ9MdRYMmiJnQa4gbf0Hppk5kiETX+dHWdsF5cAQh6GdR1SiOdVwM/S7z
wCK3iz2lf172/dO4H2YTNH7lIZ8fv8sg83cZR93aqvH9/MdPf/KPOAFL5XgvjrphiJa+2g80Wt6G
Piv2Efpmrof23/MDrK2O47re0viWj6raV2wpdkssS9xnfhr9uuzzjvMOY48WgBK5/cFDaaQZ9VOO
ZuqN5PKaHTnOa/pAd03eVntQbtygdtnsdIp+WZHGwZUt831ATfDYVmO4v2gyLsRz8U2WgyGj2uN+
Hg7ao929ABTmskPUZcZEmJx2tp4Q7Y0F6qz6Zu4uSrty39UYrkXDxATE0F6he12S9ldgxYb1rxio
C+b0PVrmIV3i96mJgrtZTxkghyTY9azfSol+/irD33c8WMgmH7umiv4HPtXJq68Z8aK23k29n4mv
IdM56oH50BM04jc6rVsJnLrMK4PuzKgJ8sNcLSeY/nkjWJuw4+5LHZW8IVjLsQWTowgOnjyQcKv5
ce3rjr+js3e0iviIt+mYyqt4ZPnXqlvmr3kHJNSFduz4vGZt0fjxUu5rGRWHOS/Cb3POl9vLFshx
ecgGt1qldbmXLcMmoWCTlEv6Qhu2EdGsrNEfeMeSB2mJ2su+ilT4pcmLcc/sEGaoPW8JsK6ZnMtM
mfu1z2YPSbaOLSLMEfpBrytA6TuO9a7zSwUZmsjzAG3YFxl4nJudBMDe3xnLvLDZFVU9igu3y0VE
kuEk3i1z9s56C4RU0rRLZHYx6UtyPL9lK5fAb5zzhyuM+b6f5VMl3pcmGtAiWcWvtUzFRsfT2tcd
j6kE0N7oJ5VH3UOEnId4ijbqMvI338VBTksTt/2Yd8c0bRGiT/6UPuLOCbZeMysRustfactezz2N
il/EK7z4wItJE3ljM9JOuwAlGlbe1KG1/JIEIYda/X+DiWFGEiLwTXjkTfkiGbCWY119XfKmSTxu
36pp3DgDVi3ccdNhUsApZab9Wffmy9wAp46m1AYQL9XW9zKakwiNq1n8FXirjdTyynX9+598sDJK
Uf7LqW5/4oUIPSKiQTlT3XMpbrO6/Hrq6gzaLWXdlW1zkZapJVxAMK39Say9R5sB8B7dPRjfXm22
pUi1Ytau4HA8zBEDiDU7Qnwa0tmaIG8NAMPGNbP2dSfVT0SHREONZFyg0jHD8YK+210k68oUl8XF
LpiQwsLEMDXDEdgwMGMgzYgUBET3trqwP037cf8PGCHAF0EWDd47OryjLxEFOKuyTO8rG/7L5yzd
0QW9tlYAeBb3m4wWv9nVP4mYXapJSSRa1etB71M7jVl6BJY3fcpmCVaYxKuGKAYcsNGdpwBGCvOu
2kcgq55+TnPmqRCrDdiUf2+GZul+gOrV+v+bxpoPSZQK9ldfUKAgE0ja9GGe6MWLiwCN3NUovsxo
aCmqfdnndiwADejq6nssZE7aK4/WSs83YhRMvUZQgsnLJO1yLn9EuQjgZPMS6wEp3i6L28RDi3Nc
X2eWp1Dh3bCmk9X8uSjE5anjHumZrkMc8KJ+yDODWx+ul82qTYBhK1EaLQ6XXCWoVv/3AAPGZgQi
lYp3HC4x6CxHsP56m4W8z69+4tarF4pDq7OBeI+N/eI30S0OqUd+mVY5Tt/TsB9OqIZLxQZWTMeJ
2OulLPj9dCKLtbQDHC8KN87Bz12biNPvH0apOMTQx7gjR7BseTu9QBV90OGPy9bfCSBH6Wcl/up0
RHAcH7qxswnSvVuCqJ+vv+8KlvdZxad2DtP3cSrnH8i85d5rPw6xzZI8Qn/jZVkZF6xdRUFpulLK
I/HJv7b0GrwpGnl1foXW5uAsP1QqwCmcZ967GANA/MkyFOKtqxsW/dvYjmx15Xy+yz5xHqc8yGMP
rKLRTfeLfN0SIFjxYxfRJrtO195Uqh965rfE/KoRDzSevv5NKiGyjSDk85ObuMg2NvSdR9KYv/dq
Oqh5fBU9WHVMVu8yuHMPDhWAmfMDT7fep2vTcg4Nm+d5mEkvPwpMK9XNQy2mV5SovoouP5hq3nq7
rY1zihY+eN7UBqyZMmuOfeD/22v+EHKkUkL/SU7111KOFwW8xAW9gfqDo8TWquOpR9suVXtoFL8I
M8mJC3fDU3Ye53Ag72XcZYA7o1nCMvF2iW8QF+2m85BPXViDeEwG91aqf06fbsYtQObnrkdi5+HJ
FyjP9SoVP0irr4GlO2W8O/+ymA8A6v/uLp8RJuusiH+kjTgwhQI+m8TfYSW+Ltkmocfnbk1cme8J
3N641aFyQ6owov/gBWDDm8jPqy0yw8+jZOKCfvTYzgQYEtxBNX+ZeXB/8vHSBwOo8r6Mob2W3dZQ
K9vhon9aDT1hDW6FI10oCmE5miQqQPVLwCdfY/CohdfnrWptSs5RGNspEw0NpmPpjXs9RA+i1F9z
b36qIQh2etKYvr3sbnWRPgqXujAtm4+kXchVTVLkaTaLBSvzcFE+aRWjvFl681GIcfk7AvfF/0iY
TcG9AIlLuptThD08iE9LaVMQwZ1fvRWLcxlBIbaNLP80RT8idPklkRc1J2aCrRrF5w8l4uJ9Woum
coVOkR+xMIc6mvfgJHsUlfmra8m/5yewcuq6iB/WGF6Ptp6PEHa9ZWV6s3TVbxIfn5irrNzSD1+5
tVygT4omfz+qu+DH6dY6HfBFjopL4QE3id7L69z4P4I5ZIem38o9rE3MibVEOzE+mIn8qNIR6r1A
Es38LbDV3Wli0iwb7rNmAM6piVYGwpqRTEe5oHieMvSqzqDU2XgarBmAc2oyO6Uz0118XLwgiQJv
h1aT+7mevgChuzGBzzFYHGX7/57MaZDauAaD8tGf5+RkZJOe/vJj+TSq4I5KLFyu74Ywz6GYWx1o
2m4UCFbm5sJ5igwg3aLBuP3YHQpC9j1hdzLUP9gWrcfK3rjAnSnrh1JN5XgcVXzUeVskwJJtyTWt
nM8uUKefpyiLPGGORBCedBSiPrqIEzLPP8975tq/P63bh3jI7/oo8owej4MsCSpAtL9RvV9fnf/6
2t8//f7h61PhhSXhajz6ZV1B+6V6A9HWy+k+Pv/9td09zerj9xs82XUth2M7A84Aiz2VWfsqfLEo
hG54x9oKOS7ONNgxCxb1R8Jac58VpHxB7v8yMkLiQiXmDjdG5BfiCCr0h8WD4ZSWvlRB8x2X/uH8
Kq3NwPHvUAodFouJjuCtBvSalAV6x9r/nf/4ygn4h7Az6yEvHvr9cWbtkbLwn5MzoxkLgekQ/n9k
K1cm4XJ8AmyNvquU9z/UzH9QDoR1QNBUf34SK3bqUnuiSUxQC6rioy5DtAoW8dD91UhPfqOxN1+U
bCMuqaXvg5NwRGh9bFuU0VHjASYznV7PT2BtdRw3JqNpY8ZldySFfSc+aKODdO43/vna6jheTPtJ
2KqtuuM0kmJHGjQaj1P9q07T/ML1P03rox/LhUxpRrojiDjLnfEzQMMmsM2weFOCdm2FHDcWE8B9
ZRl2x2A28gDGiv45JLS4LOh0tZ1BuARAA627Y1YMYZmYpWyXndVy+uf8/q5ENqHjwn1BAjurrjvC
0xJcoT9F6CVK13sR1EBWRQ+neMOUW31ha8M5t3UfWjLmcTDgTlPfmlQ++T2GGeVN5eWHSucvngnv
m2KL8X7lDHFpK9NTvEAYDOx0jENW4dqW41UaitulCt5ANbbRFbJiAi5v5YTOXrR/8+CI1mWNtlg0
cKFze4sLa+3rp8l9sGGNaoYOsyg4Fn1v6d1Y9a2/C4MG9ODnbWDFDV02xzYvfem1fnME4ODR+GA1
GgHxBnvpFoZ7bQaOn9cl+u2lxgCQANG3IMXEZZGny835v7+2yadRP6wPAGJybk8Xxcme+lEWSQka
vZNBMYORUJ6/PT/QSlDgwt0Al9UNA7H58fSeodH4GofqZWjBkntxWOnC3Zi0VWDE6B+56G5LCyG+
mqunAfmxi8905vi81R3rurr3j2Ky+VMfS3VVC9ZvnFhrq+S4uGHCxJyl5Ai+f50wg8aAqn00S30/
RGQji7hiUC76zQ+WBSyJmX8sUyBr0TG/lDcT772N2HXllHLxbwoVeYYGcXJEc8e9qvwnPesx0Yib
Blrv/Sb8EeTDl5xBK/q8Za14oAuJUwLi39SE5GjGMHiJbQnn0GjAHg9ZqXS3McqKo7jYuChHyidD
s8N3JJkOYxEddDs9nyodc0PvjKhezk9mJZXh0i2KqfBnabB6QD+/WGVlUgXRIYj6x1NeBrfxdcSz
Dd9fWzjH99UUe6ZKe/qdkuaOTvwtXyBRiufA+al8amdx4HqjBuMI1LYy9izMSL+0zBdvGZ8v4woL
XD9sQW2KegroRyuWn3gqetDJZdEPS4bsBZQNW9u+NgnHIZklqEk2bfpMhsgsBwkEvnroOqhbbFx/
n25CHLjeSCaO/H1I9Esr0ukaWmR/p5Dbul6mrSzPygxcf0xN66PDwoBfEzSM8Y0gBNxtw8QQCp3f
57UZOFesLdtcUhrWL7LLvJ/ARwW3xdBRnURtRf46P8baJJxIWgHuPXtjpt9VFIMzNwU/RZiM4SbL
6afejV04ze3DNWgLMhRaBuEv1Zuxqw5eVCugsAvwt4m7OLRR+pffizLOblsVI5G4Pz+tT497DHua
7odhe+iGDUMD9kz0rQ8zS0Bv55e/Ip+R4PuEV3+K3hDw2GxcLmsb5QTbpC44PH3W7yAeLvcgDpLg
8Q6D3SLmre62tSHofyfEfUiUkXqen/nCqkd2YvXoU5v+nNNouj6/Zmum4FzAyu80D6bcfzbzRPW3
ioVj/CxjHWzkptam4Hg8VAGgflzl5HmiaEy6UVD7ypDoWSDB2Syp2JIjXdl6F7OqZyBUEfsW7yi7
0HtWe0ftzcNehao9RHrINq6ttWFO98wHC4OWArhiyoA+tz5dQKQrZYqWJMgqCiAx0E7cj0HSoXox
bFj0yu64iFY6MijKRH75PqVlF50oYEN9j2bmsdjY/k/Dizhwca1mbvyaAk2MKnGBvrgp6u2rgkpa
/pguVXaXTQa6b70K6z4RmnXezTRs6sCvmIaLd201CXlUqPRZ59Ub2IXkbdb5Tws4Fjdu5LXdcs4D
OlE0LKfKfxaiKg69JOl+MrAFKYFQGanZOE1Pm/8H6gRr6BwEqq8qvFim+sUGY35jwdXU90jIM7o8
ZXnOcdkV4LT9YrOT2hjijgaP54uclzrnAyaklkjK7p2PhgFkJBfzdzQW8jLul8BVi09VTkNWB/y5
ymb+wPqhDnckjuKbLBjNFsH6mo07JwTh6APz1RCA4hGuc9VWJm+vOqPtxjm9sj0uMykoWMZSF1n2
aMvBg9IYwIanxELfFfIABVMgCyqOyiNoR85vyopZu7jdtFvyPgbL5oslZokShl72WwH2Nmj20svK
43HgAndNuOj51D37TIkPKjoOaDZbdl7OI3AAn5/H5/IiGOPkVh8OOz5wGgq/T5+rNh3bFzGA7RNs
VwoxSZlYsH9VdzIF4dc/Hdissh1SoWO2T1Un1G3vQQ9vH1Zpk31TXhwPh/P/acVWXASv4HMXmhQG
b5jXPbNZmwlYPlFc1PqAKTsnhgxa0sVNF0Pgqmu9fQt2tmxXzJJsZYHWJuCcFUa2ce6ptnunqeF3
xoK1GMS58//OL8+a6TnnQc+qxtQ55c9UMuANZTiANJEgLTDsQgHmkQst3IkZwC9gtJ/J8LlfZB09
AMni/TNVvp/ehzPrt94Ka5NxzgUJgSRQ0GiMQrP5SSqP7GwchegJ8i95useBi56l9QJmTybZM0QQ
QGAmm7QCcDsL/I3tWLl/XOisSQM0Hvh5905IP970mUJ6IETGl0yh3HfZuEUnvWJUrlB9CnauOst8
zMMDrf9BKTvy23yuwU133q5W4nkXD9d2AdiQg2h4p6CZuEdj+aJ3Ev4OGjlviZdndHjr6brhDO38
l414MooPZw+hNsrT8CQC4fnsL5Zi6YoU2l6S+PVepY168Mgmj/Ha+p1+/zAY7tCUTD5hz1PpR3af
igLkY2kEKs/zk1mxZBeCjIdODOuT8oVXutthyeyNnku5G3F/bwyxNgXH87mpkOjCOfteBYWPpnfr
PQZDEFx2hbpg40LnwZSxuX4QQUVuqoa2t1WJ+kXFGgq1Q3468KEBMHQg8Dq/ZL8VDz4Jqv7AFXqq
qkAT0iC06bzhpge1Y/ZuzOy3CW8byNQlIAe9o6NRX4Z+LB6XQd3SjMTAIaN5bUhC6skrAdLkHYMq
whWFDOMbjQVAwHwiQGeDTBQKemDNax+5N0JByizQUMgTLwehrfLpmCXeFIGAYIqQqfoya1EMjygY
MP0dQA/byiTLM9JfNxNV6Ua8+vkmUhf2iLbrNusglfM+eV78DEzulN16nTfTDYjN5+cRZvtfO9f1
GJV5TUG/QUvyYqcBlBhZLx7tAsQN8gFbJ/faOKdj5KM/BaVM474e308S1cqCAd5os+yChd15Qbl8
PW8in3sVjU+jfxil4CquBkTezxSv/fGgir61OyMRtCYQcNsCda3NxTmITO0tYcyRPVSeVz1NaMq6
LiDdsuvpiZDYR5/MhsWvTcc5hIgC20UJPe9n3XegDCbg44mSgoAR95qBI2GLFn7NxpwApB+QD0uX
sX6YmtLuKgkW/aG/qPgUoxXgv1tiVDvPvDTBszbMXKvGDt3VTDQUsM9v+dqfdwIPSgWYjPxxfE+X
gt/a1JNd4hUh+F/Pf39tD5yQg3bVIEEJ3bxPegnsgfK4m25NIWZ9XAJ0nT+fH2ZlGm73kxnbBnps
In5uIlLdd8GkvpVsk7Tt88ua/tEEwUp0aFRQ7WAKTx29TAfZ46kjzTiACCPdBYEiGwfWynq5XRBg
Gwe3qx3Gdz0PoPJAG9Xk4fWeyeDbZSvl+DjxKKMzKo4vTEZARAg+8V08L9llUjPU7YSwqayZElnx
UoQlaBRZoQ/pnIGiJIOuzfkprK2R49e0QXjfV4Y+20hXX+wSDnlCUh0/dAPVP86PsXJIuTx9thnq
qNMG8Rn3nxRIZkGarepdGQA+5+vAu+z+cDG7JB5pCM3J8Z1lk/Z0As6o5ltPOm2vdVspuwM6jITp
RtD5eWqKurCwag58oJBT80K7TiUmhMRlG4b/aIBquQDXdqujbm9DcxOV9a+L1tGlcGptZONG1fPL
1J54O9N4qKY970sQlPeK2xk6EJm3bMxvzTDcw0z4omyafHmWIDIvryBN3STEUkn2ksfkshNNOCea
bYzwCFnwoE1HpAmC6Ystu/K2Wdot4fsV23OhyDKnYG6e0/xVc00fpyKF1m+T++W9KsbqcfHTaosh
ZWXBXFwyRho6kE/nL/0gOBqK1I1GlujWW4Tcn9//tRGcwKUPVQ7drUg893mXzVc8Gv6Ps2trjlNn
tr+IKiFAiNe5xp44HjtOsndeVM5ONhchhLgJ+PVnTb4Xb8UMp+Yt5Uqh0aVb3a3VayVf8ybyveOc
z3N/2564WGQktmXc+lHwRKIoOlnCopMc4/FzCtqLw/WJLNwwLhaZ5fUoQ4Rh8JuVlEfkzkE6bhNV
QiZgZRYL14yLQ2Zl7HOdUv8V2qWNvwUnNMsPQB/raAv8CSi32ogI9Ev1Kr2tGk5dWkEZgHzU60lw
Uijwf7fWzN3XzC9SuRJRLq2aE77IEe2aSc2DkwhHv7QbQhMRfKQkGeMVD7p0wBybt5ZJmYEt54nE
hQ53aWPpJ6vTnO2kDG9qRE+oC0OG2vyYqQrMYO1MoPWkhQFhOvgYs25/0+ly8ca8zJKM1H36kRdx
6W8MB6nfdpwjvbIPCy7FRRv3gz8PedyIkwFj90nOdjeN3N9J1JwOXqRWnP3CbrvMebS2quMtqj96
rIu/CMHdz4d4LSFf2Gl2GfVNdlLoTpBwrsenwSvbrQJsbt+3OXnMvX7l9y+NEPx3BNM0XnXh/31K
CzD9cA6VJ9mUzceBi6+37bNjDwTKx+C2KOovLcyh38lyZt80mObXmjKWbnjHGqAKrwUZNHkKix5i
H0FsIUWq+9H7xQcK1MvGw3OhRBKUDDLbtHGV5t+6RJt2jaR16Qg4tyMN+77xetY99TP8GRh1uvgb
ZAz4ChhhgZyRunhe04zVMAbCeyI0KHpospSk/TfMorb/AGUeGX1XUFgBsfIcTQhxghpdL2c8Unh8
FzVF5iN4Cw21F5SgH3qbeKiztQ7L93kREhTy/3t6IHmqC0IH+2wZNNtVAg4+dPjtNQiQTRL80hKi
TbwI2bYm/edS+Hbl2liwbRchzGQc8qmduieoRHVbxpMS+pYD2RtOyWYMsp/Xj+7SMJe/vzE/VUnP
mKnFs7aue/MEVpYyP6Ypa8jeSl4lD7OHEGhlnxeOUXSx0DeDcVp7kU1D/toxr9lElznFg1gL4RYu
2sjxJCTQWRBQL34FjaQ4piWeycAwQLPnMkZiFLd6+gYNePZ6feEWvErkeBUAN+YkgYD7k8x8ckgj
eEVb5Omh8Owaef3v58k/a3vg4v3veoHCSvgKSgJP3Cuy6atgULn2N0GPR7oWFfLJyPs6rvrob9AE
CXnIUf/I74jXmv6TACUN+nFboTw5bnUxj1BCgsYk+LBylLLGIwfcB7xCtikjsqF9kwdfTSDxOMr9
esp+UM8P8M7NY4gUjQdv8tObWvJgUI4zawtmdKiq6RmCJxUi+RwKUrtaTwlbSbaXTpnjrLwosa0C
5edP6A1VwVMI1smcbjTABp1eSUne9wpx7HZq6HgYZhp57S/oLnzvaER+yCKGMEqnBR5No/lUdGgl
Zt4rsOVAMRfpSgL77twwrrN4fglEC7hTza8k9ugBGrvRXd/0X64f6Xd9AT7uLBzKB3OcKCZ/5bpN
96MPvjFEkhSNv+DjTwp1uD7Mu5YTx66zpw0PAWTMzS9f6XBPVfjLRFOxaxNBV7ZnaQTHZ3s06sZO
DuaX4q0utjFKw/fJ7KPaDX6IfuVR7P0uNszDSYIKlCiqAO+H0PshXeMd66pp+ZcR/NPsr6Qea3kY
+kFl87falKxKNyUkRmm5lbZuSr1Ja7BVlc+j540FXTn5S/N2nDkFqwneGFr5K52R+OE55YHwHmpC
g3y5vnULJ8R14IkJtM9EJX9JMDLwL3Er41Js44nT/K80DfqjAFW6XRls4ay7CMIWxKKJ6rvwxFvP
37C++iqaeCVyXvq2s3fMjko2ky9Ae+vTD0Lb4jik8y1XAw7GZdA31xyeI1CMg/If1KsQraRZ8jMt
UAXKWPX1+jYs/Hr37uETQME8TM2vgJT+tsiHdO/X1d/XP760x+6lU2UdoKF5+6tVgd9umZeN/i6I
0I2xk0b7ZNclKf1xfayliTjujKeDD0puM90byF5BJBtPZaCjXnFnSx933FmF96sW+kXdL6/p2hZg
aZaqA4c+oLe/6de7nSpGGdR0fGhviRo6y1bYLyzxqhUf9m40A40Xx4fRvuRjycbwZCdU8CGJoYEs
zzP2YrL4PEKJZ2WcBZ8ROpaQW+ZHddgmB/TDJAghWLcl4cg26Kb8eX2ZlkZwvBIRJhCpjhL0CqEn
EwkSZHiKl2oE7dH1ARY2OrwM/MbeJhnYITGDfzKp/trO0JGJNNoab/v4ZdA3HwcnPrw3LrFDWncc
NN1t+ylSIPi67etOFCnZYCZgMqdTW4zI7LJQP3caMp7Xv75gyi4UXnqssGAzTg6yrmq1oTmenVmY
NXszqv7g92suY+msOmasdJJOUMueTiLohLfrqe0ebRJmYFbHk+BmCiZAajJaTP/cNi/HshngsEb0
sX9Cy4I+KZaBu78uPPEdHObB4zxA7vb6QAsny0XJA3k5TV4a+Cea5D8Fs/O26mS3svcLduG2dsg0
JzkIlOr7cKj6aptCvPFkq4aUu6CM1a/bZuDaBtABY5IyyHvO4OyxOeQV4tun4BjH1Nrer/UoDiZU
csP96DQhsDt4WfR828937AOgYW0FpF/xrgGsfLMnRTEU39A61gM6en2IBSMJ6H8NXOV5WFdDT07K
WIA0oiLfo4IybFhSik0whuWKMS6dJcdIOORjg7Kj/MCBnEMuVvaHKEv83fVZLB0m1ySs58dBI6aT
Lui/eQpSdMLCfTmu0q4vDOACxwnKWSKG/MV9z0b0Sw7RsxWILW8Oaly+49xDWWeCftZJNJ490gGF
zLRZq2Eu/XrnlqtRK6qhI8vzDRQhso2pJn4qK2AS2ABKmOtbsLDBLkTcawXtyhrQmQ2l5Xmwstik
FV3ru144pi4IHOolEC6KTHpUlp9T8G5d4gEeFnsotBxum8BlYm+uOgiwNJNWnXeAPPPsbalpAF/7
rSN72/cdYwaBrpe2U9N/NANk3ioePWdsNY5ZuINciLdIvby2I+k/pkkMDkAdpltaXg5S2DykokWn
dBlj1Ntm4tgyAZQpQXdTBHBTiXBjbEE1rWjz47avO7aMtwipOlrj6zLj/A79f+kWfeo3PavFsYvz
5l2I10D0d973UHA/QFQOZTJgFD/FM7gNb5qBC+2mZV0EXRMGJ0ZbuO6xodsKogrXP75gyy6km0Ew
qysUEQcamE4+MDBxNHsOwWT/ExntsKYYtDTMxRDfWEMopojEHkFukplHEWcVWlbTTR3WK/WDd4v6
2IbLuG++zyBUA07MFLtsDeQOWh8NF2E3vfZF88Pa8PmyYEAp77x5rfHy/XoihnQM3FoURqG2MJ+o
YHxGf0fRDN1xgmP3tp7Aw9f2orLNUcnIpn9UC/TTpoVgo77XUQSxYuh/QiWq9xMS/ApEHEX7oezG
6RHUa7P+iTijNpBLvkSaGiIa/UbNCWA0Q2rMuCtLm5UPQ8MG/7b71GV6Vp5B7UVmAokLTjCE/DhE
EeritlKKy/Os8fgfoHMpP/bgppM4wzF6msadIRpISVCOVvTf66d54db4XV16cwxEnrMxTz3v0Ov4
pQWU1tDu8/VPL7jE38XLN59WURn5HHDaIzd9uG/LPPuQy1hDIwq4PNUg1wg0RB6uD7YwDxcjngaI
whlADQfTlexoJ6FfktLY2+JAFyGe+5B9GdPEO0y6giZLgmvDK8fbHIoLCw+TLqc9AOd41qyHDY31
3xYCWBvTqpWSytLaOK7ENnNdcY09VnkXgdwKaRjQ9CuPKgu7/Ac5qgYzdDfH3sH4/R71v4+pDe+V
Lf8WntqNxXCbQRDHdxiopQajj+CAjMBDhjn7yC5Jdp6u8bUtLZITHeTeCPppP6tOCDumnYREyxad
1efrp3PBmbvk07IB01cHufsDcJ0/bQV5O+UF32uQKaxkEUu/3okIOCNVT4e4ONIW+orCInotinzl
qlj69U5AYJsprf1UeQchUZiXw/iUejNeG0a90nz6/q9nLqAagrsVlUGiTmKq8kPoofcCxOJrCJil
rzulLN5GUGcooZDANdoTeCrRHDUVL9d39mJDf7yRxSy5mMUbJ5dLzyuDoPAONhi/XCpMxOMfehbt
bqRFwxCO+eZxSs2lQ+XYBx36vyWLkvxLHUkb3rj8TihgeWahiAgGbtLSeUPaKtw0bM0/LK3+5e9v
FkjGlGg2Duo09Zk+krwj+xvpvbE0jtH2Aa5dSGbl6Saf+uJHCt6y2qbeTa9dzIVJc7S5op/CV6ew
KYpPgjTeXSSm24J45vLDmoi3rYo5HGeCbpNQARLiT0N6C4IJK+PYbF+oYuYQVjyh2Zn/j8Vq6lB6
80m3Rl/8vlsABOC/Oxu2wk7RCM4nKMTPGxWnemPp9C+eO9dUB96PUZkLkbZRW6NdH0ukcv3VWpF+
aOOA34EjFKqPKow3fha3H4KeJVu/aaKVpXv/RmMuWlplULlqh1Ej1fWPBLfZhcUFyfVnD+GRR25i
OIqZSx6voUJjCz3ro7V4LVMESGb4wZuufOYCpgUYoKrY16A1BudQX1NIDLNVDrYFk3YZ4zkq3tof
ffB8T6hGcj/++f9oSln6uGPSJIV7m+isTkqDGGsa0Scb+PzndW+9dGSdYhsFhM/zLCz6N9FQD+Y+
xFtBDL6JVYaWpSGcm7i1EB2lMddH06AGkMq63rO8/xw3ab7S5bV0Ph3TZhWUThkUuY4sHD4QAI4E
GLF7YJUgFbDL7G2vfMwFDPemqUGSqed71SEgAioxAh5+uintYC5GWJkkJobK+b4N2bOu8m7jCRBv
Xd/lhSPkUhRLVJFmJLb10fbigXtCb4JuXtOuWPq4cxsrmkVZh0DiyLK62EIy52s2r1Y5lz7u3MRt
33QD7bz8ziaACfYTZwfIPqxxtS/EKn9AgVVX+g1P8jvB648GuX0/VF9lzT/4MQSlr6/9wvF3sb9A
N47S9219hALwVzsi0gUAvNzE+U3EPjGLHROWgA0RlYbY3LJ4JJeH7eb2k+MY71RA5ayjiTnRuu1B
0VvzY2mGz9eXZmn5HbtVwxjnUxE397YnOj2KHHwdG5G1ylZ3TZX2bXMHsa6uv4X2P2Yu+pdB1F53
gGPc93Kc6Af4Oo4ymJSBv78+n4XD6sJ/ge5H8DvGYEiEUvAGQr7FxszRy20fd+LqCUBckGZQnKN5
9DZyhnPwonDFgy79cseGJ6/khoFE9GQvKqgTkc9qkP2KBSx93LHhEL3vYvKIOemEh2Ce8dOvDZgY
Vi72hUPk4pWZBUlk7c3NSVsEKBNBwleJTULUNrnk9bctvnMHh2lag8Gha04SQftRjWhAVapbI2Je
uL9c8JrkUuSqrAEVhIuQIbtr2UsO3vUpDX41kK26bQ6OKYPVimrVNM2pnXCAer9MH2tgvVdO0IKb
+wOrNkObYmiyBlnNAM29Ln9UqHdtUUX96/rPXxjARamFQ4dTiuezU9h5oCSZZMqOpMnSn1k2lne3
jeEkxmEX4PoCNv0unEW60xBsEaX/zbDi+fr3FzbaRahx9N/2ST4ighjaBwtQ3MaS4L4p5X5QyQNU
h1ZqQwsWF7nmHMY0xZNUg34Qw/Y27MRjV1bhGgRjaSscg6ZN3HKT9M2JhNDnaRHytmPydchQR7i+
Tku///L3NylyHlOwHyVVczIcwTpYNo9NUtxE1x8zF6yF1qs2HkUAXzcACirFCKR+M0JR8sYfT//7
4/EUHjVDULQnWXh1tWE0yw/dbAB2vG1xHDuG1HaPZrV+vodo2XQwcfnMQRC5YsYL3jRyr+RYWJgs
rIyM0bOw8QFX8l1c/oNX+LUcduH0/IHSyoXMp85vTtCX+6rxRPsxj5C5Qjl27bVrwcxcqBbIE/wU
QOfm1AOpsMGGfL48ndybALQBEM/5iALJjdGdi9aSbT4CGDbAoltSAF/cgFgEr/A35wUurzAa+H1m
h9YcmW6K7ljlafjvaEi/Vgtc2HAXqyXbqurj0s73UwTECDoa/uob+k3PyVei1zh/F8w5dMwZ3JYE
D1BBdieagW6njg53g2rM7iZ7cBmFwfHU6ayfsztbxuUxBfHcLujW8N1LR8kxZivRj5iAAfBOTcE3
NRuxQUj8oVXdX32PQztDjOX6LJYGcqw67XQHw8iKB7xofU3j8DSN5GhHMAZAyQtAgJVhlrbCsW8t
O8NnXpsjRW/wRjHyuH5UF6bggrNAA6GbKWrae8kgAbCpof7sbe1YdHvasDz9pL28P8V09vVt1/Uf
gGRPgjkR/TF3OvdyMLpDP6xAT5LfftKgMKNP13dmYclcXmEB3UceBV17T4Op2gOo3J5rQtRtG+KC
zmwiujaurX+nq+Tn76C7HvI1KNXST3cu6raqZRORxr8jrERJWDCvnrZZkXffry/Ngit3eUtB5dug
TaTHj59as6NtTMBCBZIarrm/ctstHSon8iZQNWhy0vp3oit+5lFbHEHiVM6bJqvbbVTZstr4cdHs
b5uQY+5MJ1BMHFp6Z8dLnH+Bg/XWTIcCcmUrQyztiWPoSvGylbbz73jmhWBWKrsqOYID5kbUEPtN
TPQmeFKUmg79xhiAeflJoAniGM3iJh449NkkTnTDopCBTzu7Y5dqZKjDepug+e/68i9cRi7kjCnh
l6IS7JRHc/qAPK4GLw4Kkcqr2MeuARr9+jgLe+Cyk5JOlwSd/hkSLb8hD5pN7Jecknb6ctv3nfib
F91cAOdZ39smeYDudbFNMnMT1R924GKMb/bXk0U1knEO75oWbDK7yQASuUmaLn69/uPfp0/EAJdV
ezOAQvxE+hFbHNaAqJIg87dKpO3ukpmClQXcyxXfyoIFW3j0lzACgRZHb/tA4mAl3V46B47Rt/1M
i7lJpnsb9xnaaMXWQuMdBHe/ItxY16e5dAZcUy/oWKIlN7jjoH98SvMhGj94kjbebZG0S0E6sUwO
VRB1J9pUKGu1QF813hbUPyaMNh4fg37YFzaZ1Y15AXWudnjguQDH6XSfN4BksMDQbUxv6qhGm5tj
9syMjQ3bNjr1qf8ooesESD/eUG7aChedNumMVpbp6AQh+l8D79E5rcvP17/97v2RUDfbkHich5pM
PD7/TgNKPIwZjusip9HOh1zgthKrrL0XA/zj5RtDudUDb04F9dv4tZHQlisSH5ytUONJunrlWfp9
y8QIl0m+sUyZhIHlfJ6eL/J5luQfBJTH7qaJ0EOblKg2DuGDkBV6RdjLHJrxY5TExb4p18qE79ol
xnf8mskYDzzejieK7vBW7lM8AbfVnoP5Nv0ieuGNrzPtg5XpLo3mOLreM6r14iZ8lQMQLuBt2Jae
SPZ50ZyNTeJb7gLMyfF2EswpXReAgDAtQWqCSHL+gDbB+ef147d0JhxPZm2DLpXKD19JGNn9b+Uc
CurBoVqDorzrxvDzHTdGioTOYVBFr3Ywqdjy2XT1ZxCHh+TGXXDilaaaY+rPM7q4L33vbWygRl4K
s8k8MI+WvF/TGF6aiOO+NIcqbDl3yZMoEv4yoUNFbyrwZ64U/xc2wk1OenQUQnEmCl+NaCNwfng/
pzQOoAIZ3CQxlFA3G8nLIhiyXOVPAqWAH9MA9qrWy/oVVNnC8rhZSM5zPwXkfHoO/UtyJWzf9zt/
9su1ys/SAI5th1SBfK0t+ausm+ZjN/H+g2l1+vW6HSzYsius0PfQtI+7sj3ZPo1qvDEjnsgntG2R
NM6TTbAumHq5kd7xwm5OYsgUQRyLe2fIwZbbCQ1Dm7CK9lRjsMlHNx0D6H0DtZZtHKKr5Pr0lhbP
MXOo3fME8rzx65g1w/jS1BxM+oSgLHG8PsDCNeY2xYAqSI6WjfI1CUuz6Wv7KRboZ6gGICUglH32
tXy+PtLS+jn23hZcl+Xoi7NRqBBIKfeqHD4JOtstDxDqzem0GVXzMKOrf+X+X7JNx/QNhL8IWM0x
ZBqRLySpsqeJT/oMit4181/YIDdtISOf88mmxZNumvqFa5W9zON0E9Y2AZvjf+9lNHUDyp3S9InA
YQV7M+RMnrouiuTu+qYsmI+bsJQ6awo+huEruwBWC95ActoAxtTW3gPrR7qyEUur5PgAJssY9pnz
Vy7H8iPcAfs4eWqNF29hm93EJex5Z6psRERs6ra757qv7sNGgD1O+D3wsteXamkOl7+/iZGg+BSk
MpH9CfxSWQr2HTsZbw/28nBeKdksbYZj7H3NYht34F40KciRzMS+5wyk5UqACKaCGtRt83Au9ha1
IDOiJ+EZzTLTHU2a4kfS9PnKrb60F46Va3QUCz+OxVM+p+FA0MxMwIiOBgRecv8uC4tkzbgvNvCO
P3bTkjSlaCWHCsgTdr89pEny0PNzS8DZ+9slQ1qw3g7dGiHCwu67eUqbcOWNUBt5ooUugIZGkjfd
B5AurlY2f2Hh3FyFZdMofNbbE2YSwPUmH1JWmw/QaVqjV1yaghvk+348MpqWTywp2FGFAz03ubzx
InG1EWiZ9LWCIteT1EitL9sBHcwn6L7BUujlEW+NC21pGpcFfGOHNjQh56Trn0L/wvKVyWoHgfS1
F8KFU+V2zuiiH/WYehUUf5IHNuS4E0f/aIr2B59wSempOkbVTUXzhLqdLULGovZ53X9BMVIXGzbi
njp1EFyIV2oFS7NxbJ1D3zvoStE96RwVl3BEpHIhFJiCvtrruGgPXhNBzYbWK4f4fboczMgxfxPm
Ji3ypj1BtZTtpxA6UH0voC5N8T6TID+eTC72aTWVe3C36C0o/9cejxfHdm77vMlyBgr0/In5/Hwh
UhAeOGHCEtK+TBXNtg/nx1GhFbSB/OTOM5DLve5RF1bZ7YhRfRMqMfHsKaTso2xQ1mIlf9EEhFe5
r+1mnFAljRDsXB9uaaJuj0xbdZCQomH7KIuJQAoAGsniCBxbLV8NBFaGk5rHPNzXEWXVhirCWnRH
AuUvdmkGMOAa/GbxdzgOBZoKXUG9scWRzafj2GtoKFP/X+H1+ymOz2EIwvmpLQBpDFG7j8FSc30B
FmJWV3yBQowvAYg3e9Iog97b+UXxGAy4vPvfVXlph7k+0MKF7HbcmDjpeChB79tBz+WcscZAoxbh
Pq7P6ueYZmZ/fZwF3++23Iip18T4zfBqIsgMKoKHgdRGH4dL+8r1ERacpiu4gDcO3s2pqR/bqAPv
QGe5+NYx5f247fOOn2F1wUpGCnOSqTaR3DOPcoghRC24SFfCryUjczxLCJ2Fsfd6cdY1mihTFG3a
dCQHPlVm5+l+O0t9HnzFb9wS15mwrKUsosArRFmUP5DAq1DRTaao+9ZAAjZYyb7fT4p8tx/HpA3x
w9mqJxY0d0KiPUEP/yDEOPWFRavFxXtcNJ6bS1hzfaveP9O+K3mQt7xSfG6qR6pA40vuJNSZJJrM
q9pD56uRKo9PTRpZuSZEtzRFx0sI8NYNEzKxL4IF3ygP4r95HaBk1et8Azu6jwD7HKMIDHF4frgt
1vGTy+zfBAkkScOUgWj/CeDbJjySumzVwW/m8K/rq/i+C/ITJwgJw5R3vjHyS9vwGmA0cO55ZPwg
IsSGHbmPKuCJr4/0vuX6yeXvb2YyQQBcqiovn6CMVL4IWrCnCi+6t33cyThQ0GdDxWjxKCFLiEDN
pDQ+zHTsbpJ4T3y3sadV0g+QRpZPwhNZdEqNApZYNyj3oqM+SQlLV471+y7Ud3t88MwZt8THMvVF
zOUWwrYl2UwxAEeR56+pvy3UydH//N/NoIx2UMWBNLm1aCDVySx2OWRStjmxn0BWXSHPAQTbKgKK
0rArjrp76XTz4A1r9BYLp8HtBPImj3ZV0cTfgwQP1HMus2MNSqnbFtHtAmqjhkPFrFJfUlA44DTM
wQ7NCdGDH6b69fqJW/AGbssPq6IW5QbpnVkyYd1E9wOESDuFkJqiwdQ2sQ8Yu0IBCrSr10dcWjLH
FaiCg7+BQiyBiSxs71iovXQnJ2Xt1+sDLBw9twOIWsi9amnFWfm5H6IEWc9PLVCMYgedyDW3vbRu
jhvoZx0M4azEOR15siV5fZ6yC+NCi3DERvO/IU0faZf+LOfw123TcnxD4rMmH+tU/jB+Z/dzwMBr
3VKE8rH1VgLnpUk5YUNKoLI70tA7qw5q5MzyAwjfu00uL3cfZee+Jke/k8/DJYu8PqslE+ZuHHGR
tAj9ZvqphEkfc1B7oCMM/ZKpd+mVr7t8h+43CB7VVhw9q+i2baGpItrk7xjqLbvrv2LpTDp+REhD
grxQ0yt6BPUXYRU2L4yr4/WvLxxIt58obZO66JnKfkBoqD+g4F7tQ4nGn4rCoG8b4hKlvbmVotLE
VZHY7EeGODX3B3HswJsJuC6QFbeN4IQNE6ssGSHZdua5NkfSq+leQetw03XDGjz+/ZDSd2UH2jSI
h6xO47MeUG0RefVbGwa8q8iQNfj92ijc3+yHXAUCtFgGxMto9qOFtueelKb+VFBpVvZ84US5HUcW
sr6gcW2bcyg6qNyRogSlY6MycVthBBxT/93x3og6QXU7PrcB+2hntHtR8Pr9Xic+R3djRB7/H2a6
dIQdz8DiWZehsfWZ+NDRUZcrnEEFagOiuzVt7KUVcxxBP3hyQMNCd9am1Hc9CmNkE1WrfXdLM3BM
fMoqz4tk2p5li0I0auzDA9XRy4gztxKDLhxft+1IQNQgnSvCz3Qc4S/7+IWR9gewZd12Ao3z74zo
/8EfubBebhMSdA06kIjr+bXzCJcnUg4jXoxSPcXZSmywsGSuvg1VKCF2olb/iw0ubXMqs9O+M+zl
uk9ZmoITCrQxiCzSSCdniNb4Gw35jLvZt2R//etLP//y9zc+0arAKqjeq7NipcqPyqthID08cfUc
BaW6iYACt/Blcm+GwVVYxSyopvMUB99EBrAMVNJue3DymWPlnJixSFk7nU1R/PzdtQs4xpoLuSzz
nxV7321H4rPHZONN01lMpbknMRovU1Wy85T2ehv0qynu0ja7lt3aro9kMp5bX3vJhoxJ8C/w6HSl
/rb0eceyuZSR9Owgf4zh+FoA2bWrR4QN1w/RQmLpdiO1YZ+xHLHeuU1wHxki1QbCH/pjqjnZVrin
Gi6Glch44cC6igcikcaOddid+2Ae7sOZAmsTjPLeS8lNFF6J7zYmyQ5nCSBziyGqdt5A21yrjbR+
P36uB0/XL9dXbWkmjmGLOapTleQQEfawEzzHk+mmoxLyO9SrflwfY2HbXUpsAW5Kz4MI3pkmg/6o
7di+AvNub7u/XSppiKI12kcd66xnUC4Yzs5jvoqDWzA8tzPJ6KIQvSmHsyGXh0UK5K663KZZVqhN
cen4vL5ES9vg3NqXJCWkkvdnI6JfdkI1B911f6G4s4apWpqIY9kZZCVqUAqmP8YS5gBIRLuN6+CZ
FDQ/6SBeecNc2mnHwBWpQdQVcnNWM9r+0fKzifJoBdm+8G0XNhjWjW+5N+DbJUhIJyipbSB1tVbm
XQgJXKSgnLO5iHqq/rn88jCP7gtFj54MP/4eaObDX6Yia/qcS1NxInRh/dK3ShqEnBeQ/iVpE8la
9+3Sxx2LZiokQTyjzmp8cDuS2UafkyZZy5CWvu5c1Wj89/omUeasG39O8do6+tCf1uVtoCr/D+zf
WGdN3/P6O4cvPaWNNz8H3aoo20La7DYmETiGIqts/V130jb+JjEd4Ob7xB+nmh16WsXdiZNh6g5i
YGVkUS0Xs+DQeIg78fd1U19YQZebMcyypqs7Q18hDipAfyrYriuyNa7ypa87u597OhgZz6PHCcJt
CsJpHqopNaDOxYqnWhrAOQAZD9spKI3/WtQTIWdS2ODjPOOu+nJ9eZa2yPGEgRWSBX0j/6lTHyCn
sVIH9F6rsf9cWGi3S2hg7sAK/TKN5janFTquETREGsrqXP4DvF2wMVBtPiDfXKvjLqxX6LhE2UdF
1rdh/EjBCBRuUfSMxk0YG/Ph+nothD0uilJPSpPMq+NHrgBK6dPy+Xdki/KW2Ku5+3wzDMJ34ZQA
+w9dZ9l8InXywcSAnyXVKifNwjq5aErGIg9ZUs0e2zoQ8qH3/T7CmzcJbiJFSXy3rYtRU+Z50Zdn
KLd0ewFw6A9cKODjvL4PCxfsH3DKnBSQsZ/7fyDFaTYmj+X2NyNEEXK6GYImuy3cccGUBC3dgZqG
/LFvicweNIilyv0ohrzY3zYRJ5GxM7N92czyDEgYdAsvl3gfsMvDNEAAQUzurg+ztN+OnesQohle
W5bI+dgcP6Sof/UHqsoyXymDLQ3gmLUCUaiWQ54/itSH4fV9lJDd7JNJrSzU0gCOZau2D4ngpDzn
qQZBRAgSjSgr4rVmmMvvfCfn+wMfiZcwP+hQnCY2zv2/9VCq/lfejHX7IYvKABylcx+LD3MQWu8h
B7f/91HDaA4qDui31A4QOKyq0Aw1niN8EuxsnvroKYZWGf4tWZjvp6GDItyMWjKYrOdY9w8QgCrr
o8hUXm8pnYJkO3isrB6inIe4QWrJ2+yRosDMDyAaGPwHFcUF+ysMfj9Lgaghwf8CTsYkj8AVNigS
SF7XH8IqqOTBtIVon2AOlu/QchrKXxpLiNinTYyKUBwZUvHDK5TP14AtCzbpgkDDsuPJrBN5pirz
X0xzQc/W8iUcW/3FxsPKjbWA5vBdKCjEmsq48HPvn64u/T0ICsWuGbvPkUHveYZ6AxiY0IA+elOy
TZJqR6E7uOJ0ooUz4tz2dgIlTJFigqB8jf4XcCvdDJA8WyUNX1rDy9BviiYq4530VJz9SCP2DB4C
vq3/j7PraJIbZ5a/iBEkSBheyWabGY1GGnldENJ+u6D3/te/pN5lFjtoRvDShz4AhClUoZCVOVcS
KgMVpFBqsfeAZupmM7JX3fhdWnrlhDnkVpviCQOgJwdFtyxhzqkCr+fOoWDqRjvc2Dy0Y0yq+bEd
h60EsHrHMw8vjrOKCs/b6cTgkv9wS78aSy6Qga+cWP61+vLqW1YT9JMb5m3/HnJ4uLX45Q5IzbT8
2hE3Adi+eEhmPhNYnIggpF1nz6JJpuxj3ZSJPOg6dcBo18dqKtpxgn6qmMNaqvk02Pa3Q45Ax4fO
TteO1Eqy3+tSuUVIxrR4T6thj07PcErr6FCvnr2CS5J8WcBGXz8IUAc40VBb6ZFrKcrwtk3warEH
lpV+u7T0tljQZ0p8lDO4Pmim7k/Om/sVrW//v2odQDjceFelbsNM2+lhkcKPwJlYP6U44Jvb4dpL
nWp9QdSV+TGheCwoqusyxyS7Ai1n+0fCFgxEs2/HyhrHlfmi8FKAuB6iwnitXNN8Jwp+c5XRvGbX
hd0qOW/cl/lk1+0XcOkV1cfRcpEY2jFqUw9avAJEcZbZStJHCGQCoQWBVluEKarsxcEONGOWxeBA
4Nq1rkWa4hltA/mM6SG4CuZHi1W6AXhHlJDiteNP3bD0IK3iZgf57nQYJx634fkUGR63KpisStLv
MWTXjpwPUFzcMjavTAAqBigSwQ1dBWpKstOAOqXAWQ+SkOrE5pMrXYi4+fSmBoAbZAaCrNzelZk3
bBodbznNomuKglhXe3Egny1rWv6C8vyh4hBMjeab16akKJ9qMTVr1kLCiqd9sFb2oScNNK/ZrF1b
TZc7CZpvK9uLZpDBXmge7wUvpsnRbLbyhzyTTWVdl7JcAQICpTPYevixE+E/dOZzhZmfWpUGG7OX
t6Vq43zee0p60/NiajRjtZdJjK3Et6M0CuLronUXO0T5V3OOIdZ5/+w39aHZbCJm2qFKAwHyUKfT
9xXwkbAVpfXkN9XX+128vQRUB1ESP5usZpWjwvs9lLD/iLTkMN3T/ebfHgHVEZOVRCwvkTVAiJ8A
2y3X6lEMSD8jKN9BgW5e9j+XJEjMad63cSfOwezAHovCuSB8DJeK2kHFxdOqUEyR9sP3+0MxdaQ5
4sztLYqLPYLshj5u9Adio10Yy0enRxXFblH/2/6e6ujIYaky6XG/eVA+sAJkPG807dvNO/WO8QbQ
/8AiXTwsLfXsg95mBh02WDdiFVhWN53vz5RpT2lmDbKfpumQXn0EB1odTAPMOo33dENNy6B54Sqd
xwn6i9NjkwHyxD5DKvkdy9hnrxZP7Yz3n2Nj0Mx7ofHC/N7tLhV0mKCrCpmzo6EW4oR/O7SFT1VP
J9FdvAIV0MGSdFYW9Wu2J/1nWAAd6bh40BqkqqPXLE9b4EyS+h8KOq5vh6ZGRzoqp0UZuODNQ9Wj
9W7yHoHw3nMJhuXVMY5ZM6hVJWWvAo/4V7JkKLUDicLGe8Y776H362RnhQ1Hk85sjmsgEkFWOj16
do0KCE+csgkA1DhbmiMJLk7/A25cxs7lqDi5oPz/3ZIjsFjb5hjDGtXpzYvM6oi1OvzWdP4HMvTN
bbVQYHl/iU1zo1mwFDGEEOvYvgmJmAjSRemUBGUHpOE7l3rI59zvxrRPNVuWaUGrNK4xQZT+DWiA
OsX441A0TXWwIqBv3ijHRoJwnC31iUgBFgniFpP8cuzrNSvOikWOPO/pNUmsUYSexT9Sgbv+jus0
TI6ORKxq209z4tGrWlawYdYxKZ4ATDumDEV1bvOloFS1TLUPZAVOQhEU6FGCSOP+3Bg2kE5uLgeU
+uBBjSdBkwPjDS2iGSDV1iOPdW/PezhHg6/UQYhJ34DGh0Cdy6aQaPIoZBGRSpZBKvBe6Ky7eDTT
UmyjfHUBaWy/mtYmzR6YNVDogybPS1Ye3Kc6+lAORWlTmc+PGSAlRWi3NfO/uGNhkb0kqOnzNWsW
orHANq+guYjq1SIQ4/Rxqcf1mJ3pVOdTB2HwulfsymYay0spu/gyS5ux6NhW0jxxkmNrWm7Crooi
nhs8HBCsLb7yFdpH93swzY9myElRjvXqDNhGYNoETZB7Gotmr8DR4NB0pGHD4kHhaYb9CRsXPow0
GFjfLGGTt78h/7vy0ALaY4/I9Y9zeSMe1qGGkw/OLAHo23Uql7YIGmiy5cE8j8wNCEDHGy6wXT+m
9Za4XVRDvT6YUm+KrBob/OKWYpk+8nb2/ikbSpoTvhLYMgpehh+NU9rZewk9xB8KAZEbEn9tECAt
hH5Kir6ooqxOke+EpFP6nSRMlC927bLfVbWy8uwRav1A4iR5LzfCgQB4f3cIvJz0wwdr8skPNvV8
DNdKLmkAIJfrB3hNsLuncY0rhcwm6J9FwFjJKAsULYk6NazPElwZARhAqX8OzQxouyQWZAKuGIsX
Py+9P+BBV5XTwEH6C2lN3kQinYvys7cOjQ/Qp0AOZyoanoSFt4ouJClRDTZYi1p7vKAiz4M/AARO
nHX8wNoYfxeZ7b6s2dinHyDYh8itbLJ0+Nw4oyvee5kLImwUo8v5eQFopP7BS4snJ0hsxGNEyrl3
Qy7K+XeV0OLvqUyab3EsVPwwFWzKTkgPtHlIJJB+eDJs4iIsrBGkMquIk2QIBsmyLznvKxkOQsQk
yu3YESBNKbx+5y3ccKbqnOEkj9MyWyd+nZh/lf22U4lPPSeIJQfnad5Yx5y/jtaTY1oOi2/za5YB
UCosvj6WbJdQ2uCAdDyszFZIXUNvAGxccfJBQqdd9oDn1XSv/tzUwTZ/r3xC1WRDa4uOXRMsWdgh
FGMnUdNbPwOlcDp0MDHN73iyBESlndi1SfwPohn7U73Jax9rfDsNXw/A4Qv3ANu5ZLQdw4khczSx
vdpM0+xoLkd67pClM2XXbMg+T5wpL+C0sE8ub9u9q4Lh2NYhsQueC/1GcHb1bPUtSSCNQC3PPhbA
MM3rZF4V4zVCDZcEz5/fksKznghkMX5Qv9kj8TLMkQ4hrfJqBAMO5VdBN8KgdqveqYDZ6ElPovtr
LLCWbzgDHUJqj54/tQm68Lz5i7Dw1gvmld7+abdwchV26wxVp3Ocuan9+36PhkXRWe5FI3POEH/9
v1VvUq1evAeINbWtmQPywD7qxRRNgsrGczbxIPAcT81e+t20HrpBjJ6gnVTqwZ6mrAk8FE18X6Q3
RD7le3xkpj40u2hI7VQodsQQQLeQBVUlobu8kQTaxwRVKNXuVA245tJmbMV16ZBTZXjVIc+WGp14
B/hsWgTNMJQN1rC0n/1r11Z/2QtEEPl0rNQe2rhaJLZYFaNzZ+Pi76N8Ow4SFMTTU9bOc//x0P7U
MaRDoRI34dCp/RMGT7H3YjHkp441vpnhqyPVlmyLg1ZxTSwbKJaGQfktTAGfP/Lay6lONQn2fK+l
lo2Pr6T1lWzJ7I0U3jma1QZt8L9HAFmhzvecGE5hyxyBFs4OQPXcB4eT/lQntx8G28/xEDtBvQiA
6j8VYxVBF8eWQDNiASwfmxwyPS519zT4yOogytgrPTRYrw4elU1Tya50pkdUXvysZpCgLAo+wW0z
cFrd/35D+KVTRwrQ89TZXPm3ZJsdOwMNkF/J50WVpzTeFWMwGLEOeGQA8HIOmspbgetCwBrehxYU
cnfGYGpds2Ik0EoyONVwGTgqRJlC6zzfozAyrIGOduxw5bdGKHPfkLtzA0Dzk6AoARHJ3XyPnMXU
hWbGlUqbLK6FkwRJjEK6cGB4YksvqRiIl55bC9xcx2JgHfJoD1Wj4gLbP0hm0CUtgCW9K/HIcLm/
mUwD0aw5cfMZGcelemA2qB1JVzRnEIv1p5RD7+9+F4a11kGP0+rUjb964rYIkBb9ERL0yaGaM051
pKPwqx7STlb8BD1T+pSt0v9Yp2u/h697OzhyNV9McPp5sZ/jNB16yzkRSBaduLWnI2+aGPLvk5RU
SLngzurdlHKHS+UydR1jtnNJMzWuOeFNeVL6KM1KgoXRv73MyaO8LsfTsTXV7DeB7pHo2s67DQgh
nrpKMOCXuungvOuwRjETGxrHfz6eoArPbpuwLKY9eQXDntcRf7ZfL5OM/Rp58RbTA8gkqCw6EtXN
sJwPzY+O9uugWTsCLFPj9EQXTQ0aAaTrvt5v3PT9ms0ifiYtFOnrG6H1wzCmztcMxBKXkW0CC8e6
2Lp+FaaoKkGhka3qm0KS+YTkgw/+AJB8zTlC0vtdbF/7xsVDp6uflE1p03v1rQMZbjjYsj0VjSV/
9rSlYR8X1sv9fgyGQDQbLghfwGdV1LesqT9MEtyxqbsbjZqWQjPhrLKqUZG0vlWbJHfV4M6RVdC8
b33w5h37fs2Qpz5vMo6y0YeqTstg2F63+mmP7Mw0OZodV467AAgUq4cst8qQ0eqKBOdBJ6+D9pg/
8JYTAjsbB/tZZIM/AJSTHHzC1EF7duYsqs9gYx4BWwz4ez4t7a5AlGFidMReIWNgTKseu9O32TfP
J/0/YzHtEveYmtdM2E7SNU4yx8bZgLyNnadl2JPdzISpdc167c7NCe8GtF6VSJzJ3KKXetwldjA1
v/3/6nBgVUFRBu8uSWB7zj8KqJAXUIOxD/f3u+Fc0FF6HndQmgQx+tuG1sig/CyxeVQrnvbVk00D
0KxWFQpplbJpb8VMQY+84oYaZ1Z7uj8AQ0blPySNeZUsVTElTwkkCc/NCM65BPFi4PmsDoEV6E/A
7dGnUewCQE3j0ay446k1JauX37K8+otAvyLygdoP7w/HsB46bk+66zD1RY3NVDQ9DcWA80GVUK4r
/P6TO+zSPBoGoUP4sqVk1rrC4gavVC5YTSXqWod2nXcCacMriw7iEzQVPCd28tSNOb15Hd+O6w/S
iz8NlbJexmS3gNA0Es241TrmlT01ODvSNX2q5Fx9WR2LHMSd6IA+aTHQ6Eg3vzUgsweask7etRPd
8ZYGh6bD+SbZ14Vftfmtmlf3BkA3+5D4tPtMSNXtXDlM06M5ZOhaTV6d2PlNWMlzU+HGgYoIcr6/
W02Na6ZdWSvqkEonv0FtsXo3TEjoj+ogakkH9C05W5EqnYbrZCNh0Az0M3Rg9kJqw7Fha0ZcUD9N
bLsZLwySdUna3bLRe8yc4SMIK29WbwV5tqcz+vYiezqiT6YuHhzzYbgu60C+NQAngknDr+MfUBu1
/r6/EKY+tmG+chISNOclkowDsAnTWdYxqNpK8YHnu37i7ZWGGvG/OxAKZNQrVdlN2XNzZTlEgxsJ
yab7n29qXbNhPOONaz9Z4MXp4+4EljN6OcoXyj0dwVe1XkVGwYdbUiH94Y1NHRFA+oJj376N6dXU
Vz6Yjlu6JLctBVi4qIHfx1Ka5kUz3sF3a4X6zgR3DxSOJznmxR33Dp+3XQ2Cqn9/OKrA6mkE2cdt
WUH5+zhRP88lEGoz8APh0FpZZYdqzXeDvLddgqezGkIQq+vZXE2XLdSoFHtnW+La8eJDO2af+374
dGw9NMtOEk86zOfDlVhp2Z8rF0CRiz/Zg/p+vwPDvOlgPi/unVpkNhaccQ+cmXgmYm4BdmDQRoGC
B8WZ9/sxLL4O6xuYSO0akQ0Urq00QpzRnHwA7w+2rhk0ouHOs1c5XAcw0XoAShNeIZUWLzvLYDiR
dDTflJQdnuLn8dakNeDq0hqXKGHzfAXn5J7guKmP7f9XpgcwKwqrWbrc/sR+WYOEKaAM/+uqXYY9
0xpoxo1UKSrF3Xm8eGlv4e1/ztfyRLnt7NUomzrQLLwbGSnGMh+vS8Z+goFlCdp8/nJ/A5mmRzPw
ClVhow2aBOTTUvL8J/BuSPOUEnB53+/B9PXabXkoJke16TrecHdLg6mHcBgQzIfKhUH8qVky5DwE
4DAU3z+p+GfXgpJ0OyoOfbqO5sOTUypcSufbH3j6UkOtjzeju4M0ffOMoEJHdGdQWgVrSROfk5zx
02Ln7205Nyca1zdo9h2ZfXSi7Z145jlA41V8ZkMaB3zMyjNbh+58YILQurZ7mlaA/X1dkjPeRPsr
OL+KeghECWjW3tOQaZK03TNvNHw1NMy/UDG/d0R/4053wzQ9La06klLGILQt5KWZo9y6S85rZclL
6nr5NU7poZQLFbonELZPpaeW+EyhLPQLLCIARLV5Qg/JiKJ9LapbPZCSuMSNz/bkocangLQcD1qa
53vMl2/aLzrQncAMaU+gtOKzdN34PUBk6XsriZOd11FT69u6vzqe13ic3CHH5MMfr1bAnaauA8gV
Fc4RH4bP187/3F+6lbprfIYirRd0uWKnmfuHEtdofRvWq89HSS0wsrROziBFqELf7etfNWd94FHi
7qVl34yJ0IdmwlJl7tglWGGQ7DyvsVcHeHK/Jmp4APPzc7MeKsZEP5oxFy4KeuvGjs9lmjShhLZr
AJbpQ0kLtK4Z8pjEC4SGsQ6A8D3Hc/Iyo6AiQDnsOaXloYs4OtFMeVn8jCGlEJ+nmMWBl3oLCDT3
RLIN66B7g6lCuoKvtjrLbuoeCwm63E4+oZa0D0DimEH0od45Vt+8eFKhw7xjexgaXuDMmL3sBpmy
d94aVSL7mSb1rYcQQFuXf90/wE09acZdbxw0YjPuovNvvv+zkyDDL0qoE86RK7IzmFc+3u/pzUAD
Y9IMnbDJU2rexsQ5DZHhrgI8wRdRWgHifL8L02A0Ux9lk9VQOUYXlfdSQLXVLZpwrp3ruibnfHni
0Cu839ObbEcYjGb2PJZNnHQDzsRyDaV0Q3DWP/dSnPvOe5+N5Dpa/ktO40/3uzMckjoVrUrdWLYV
IgW7j5FFtMDwIoPKshi93u/AtLU10ycJHAYAwFZkWfGvtPQjZ/TmgC9tGqZ195B61ZE3UEycdgrM
KO4ERKKwIqemPJpwL7pJZS0v94dh2mOa+ROLNHZNsJvBtlLlN8eC1m4oKLgDopzgVnm6341hOXR0
eKpa5SV4HotihQyBLUh9oinIFe63boh4dCx4parJKecSDitt+8tY28i1J1P6ZUHeI5w9nl3u92Ma
hWb6biVJ3zmTjGonLz81qG8ONyWjnWIkU+uauQ8x9+YGwU6UjDz05n4IXDkWO4ZumiLN0JGUQ0K3
9tTZa+LqQcStNY9BD3pevB0jqwwhaDcpsiNMEQB1biN85eKzoY4BSYb7LSSCra8NiDqK97GbiUO3
bHSg+feVeV6REWJFuaryj0AzOue2y+jBhdBMG5q8tjVLLISSFnm3LgskwIep/HJ/E71NooOP1ww6
k7iYdl5rf528PEclPh9yqzv3qkdpQhQ7KH0CEdyIe0cckDJHyfKF1UUCg2QTxb0thIANi3eGajjF
dBR8z6XoixwsN01XFO8sGnvv11iJSEEbMSwJm8FSUuwVSRv2oI6EZ73bqri2rWjJYPorzeWlTZvp
afBaFA5UTEb3Z9hgSDrgOPZbVYxpI6MyzqrzSJw4GPtl7+A3nJg61tihQzL3M3aHaCfrNvV1F7pC
eSfPcfYYOEwTpZ0EkDkGIZbdyWieiuvYe02wzsPL0DtZYC3ur2OzpJ0I3Zj4BJWhMlpXpzzbwlmf
S+plO/7XNATtCHAogBzLjLUeEsECGjfy4ypYG4Kfqrq0y5juZARMa62dBNKy5Ejw6BY10LALwQkJ
fRW/VAdb106ChNauP6P2Jcokox+pzcXNk2Iv0WDaSdpB4NRdhjilxD5tfes0o9r7aWUyez933qFk
JypzNfdOk9xmXodFpqWXf5A+d5Ctl3vymobJ10HGIk39nm7HsA0VvWh2LQevF0qcD21QnajW91tO
N1BolOM0/jbQpL+pLKl3fLlh8nWM8bp67SpVKiOSueUVNbTxFYRM0zXt84N+RAcZe61YJWGZ3GwA
V4V4RGGlWrO9S67BxHSAcUynKUVhmIycfnZPXpdfi6669Yn9d+/Me8lCQ9ius9SytBNxOs/+qRqH
sGbD2Yrdh6zNrlk1nnHrijjs2U/2HvVMO0ozZ/CYzAPe5eGPxpqcZsdLT8Jy9gogDd5OBx2XC7dF
UaB1Zfu3RgyfRVqkUcEgKt06TmhDJGEn3DKNQzNtta5lq5gCexxRYLCfXCtw6rQ6dvfQmVZhDwWY
lGMZeW72q27qLJCq+zG67gWA/9914u0lBwxbTAchg76hSieCEwrbwP+mcpG9qzvR3WxcdCMndtTB
pJBOuFqlsvWn0vLBVtomIVCZ6XWhpRvGhb2HQTYsvo5Bzi1Uizp0saJqjD+QbhG4rGU//Li/Miar
oEGN6M7im3raZvNV+Ot4tKAWdWQ0qT7pf/rlAmwa1EW98paPkobL1Fi4BovpWOUzRYL93z2WTC19
V8xWxDtn/qvgTv1RivkQ+BCtb5v81Xhqu/EgEev7EVgk/FCh9RNJ03bnfmtIQejwZAAd4tV2K7RO
sk9ZNydRPRUACozTtbeWv0qelxdeLjse3bSjNY8OP+UOk2h8BLyxPC9AoJwde+quk7KasFFLubMH
TP1oBwBS7bTNGWEnvAHDOm/SWlHueu7cnQy8wX25mmMnmfRHWaB9RZ6s6V2KoIp+uO93DU3ruOXc
ziWYctB0rODTI2LFYLLb0/cwNb7tgld7qR+KKml71JDy9Is9X+bmLzc5+N2bOb5qOp+LjjoKTTPv
sz2/H5qrfTBYIJpFE97mtfQpGAlT1p+hhuiH6UDmAAJxB1PJukB9s2KzkJz7EV7/+ImVfA2HteGX
+2tq8Ec6Thl3uHlm0F6MJh/sfhDIWvyg9Nf26/3mDbtdhyf30skBlFnA7077iM35BUVtYbuW56TN
dgzXtHE0wwWga/RLMmNXumU0OGVIPHIuyJ5so2mCNHu1JhAuWO7ETm0B4Lb6PiL9cn9uDN5ApxQt
RVPUJMOHg0E5AGTmNNsjUjzVWeZOgIfknW4M86PjlFUMErvMxgDc+MLrPvRBLgvG//D+IP7gPv8D
dAfJjGa3HkKnXLKt+fFTuTx2SkUyF5889Q/3zih5jsBceyqVPHnV3jOUYVPp6GXIjUIHqx3ZyUfd
tl2uD62bh2VHHlOIl90flmHVddJRMnhFYSfoghcCT2gfZ74HQDB9/LZMrw6jBiV5td1hvqruKx1R
POqHlfWMyPZ0/8tN7W8jet0+KAUn5uDLBTJCA+UPXG18xT2kWvYY50w7SovFs9VL1hGEGqdmWR6U
K1GITC5p7O5IJBns4o/44qsRxDYtVZFihpTrPJSonqCgCOFO+9Qu5RkkEzvnhmmJNcOuMpu23bbE
s1xPbP5WrWRn85jmR3PBLrS+y04OmB/nqcn/WjwVuHsSqIav1vHKVdMUzkLRdut0QY2kRpztTLth
4+gIZURvZU9sW5xYr26wsLPE5Q0Avmc6pP/c35uGifkPSFmU4yJB13/qsk/F8HOs3ovy47Gmt1G9
2jQV68dk6NB0DHaUwf/K/U/j/ON+26Y510wWtPZg9Fu2z56/dIMI5nzYOT0NW/0/eOQEF3OgPXAY
NP8b1+8ABKLU5sy95Sz8eKcP07pq1rqKdCSZjX2+ttVD7F0F+Zuz8qScl/uzY1pUos38YPHM5hiD
M4En0Po4V+/jqovuN26aes1IR1+4/th2aJzF4dJ+b5adrWhqWLNR4WQrlQJxT+Jm8UO85OTixq36
+/5nvz0nXIcgpw3NJ1pizsfiB4jAgpnWoSd2YB6mxjWPm7JWQf0OEy4ApQpcn91avjzk1d52N7W/
bdZXpqRs+HSoHLBTzb/U4qG0+5PtHaogp1zXVid2WyK0gS1JuzzF+Y8VpEnDHtuH6cu3/199+VrH
MwNwGsFsPvxGFuJ/Ce024EXy+diybpvpVfs8ydI+8VuYknXuHDfi1QYf3Evuv70luQ4vK2pHQB0O
806aR4ufyfz3/a82tasZKLTsScETtNss3ce+dj6gCCk61rRmnm6PB48sR9OF7T/FjR92bnNwl2sG
CqHeYYQoH+JK72uLBxTanQd/D0Bj2Cg6kMwfxsUT6baQ7tch50GRn0VT7hy4psY1+3RRCAgcU8MQ
9T6qcg3AxYCHiJ3GDYupI8gSKqAFvMD4faf4mpSoW+ri6df91TR9uOZDB5emuCfgw/n8yfeT65w8
SaLOxxrfOn1lOy23QNqfonGXZZd8+ZpnD6vk0bHGNcPs0r7l0GZFVLTdAcerXP3TxHZ2omnKNQca
jz1NXYHGizK/zmNyJnTP5N/2zVyHifW9z/GAh6ZT92ta0mAF9VvHX0TjnO5PzLbn/ns74zpSbCrz
eBAEHXDLfsopknS4MtVz2wbIFIPVpM5+82N6nSDU1ExWJXiFqZzMj5hdyBDcXRDCSfh48bNl72HJ
f3s8Om5sXMt6iusCa9GeuQAItxxO1P+Rxb+W2g7ifg6TQ3k0ruPG5lR4WbFm2K9Tc5tQrKfStYwm
7pDL/aV5O/bjOkNo57bg3acpA7z9uRDzjU4fpu57Vf6CwOn1fhcGg9ZxYgyyHynkiBC4pje6fp3c
l6rcu4QbdpauSM7mHpU/FtquFutBWF/BlB/k9e88GU92H2bZDtuSwUJ0dFgu+jSfCnQzxr94JYLN
uFNcyYs9V2DqQLNuPPIhvIxBMV6M9am1/ffrMt7ilb00VfPl/jIYDhCdILQBkqJ3rNiPCpXPz7PM
IZo7rztADdMaay6YtWvDshgPSpMa6uEEwSWaRc3iiPnk+Kn43/0hmGZJM208gtYWWWIRSbV0l2Rm
6ZUuigR2Ya1nfMEeuY1hV+lwMD7lNuelK6KkYT+z1Z8vKRnHcORF5AxFEkBubHrsXGcnB2CwQR0f
hkqKinugC43mqriqlP4lpvW7KrvL6k3v/Wy36sSwSDoZY5ayhIOPmUdLH1dhIuz2xMuxCpYRwer9
FTJsMrat3Cv/CtmRca7LnEc+Ch4eQKDv3Yo6P1QwSLlOxJiAD0ii+oFFNl/s9xtb73Btct8/hp3h
OjCsdZMpb5TLTmBhClMLQqQNueRZd8yF67AwZred4/Pciwhrh7NdVP5Djbr4v49NvRZgJ3mb+QQ1
lJHIHXd6gALwipSnm8zxzjY1ra1m45U9M2DvJxpVZO1PKDmlj7wFccP9zzfZnGbbpItjCESNkJrM
ncsivydV9ZhwegIn7yNoh9+NdE9X0TAOHeelmKisgXU0+qM04ym/i3h5SIGHgm3+3wbg0HruOuJ7
kQeGXv8syqGcn3AzztnOSWs4A3V814AM2ZQT14u6lN9sVvxF+HpxCufZtdZ/7i+FqQvdiIXTCrCc
eZEAW7u82uPQvluc3HpZCXGfQVZee9djPW0n1evjImVz2q6YrcpJnlmdnbMKtDHDmr5A1W4vRjAN
Z9sHrzpZ6jGrvWLxomZAoZE9fJIT/5BWyXPsHmMDwbJr/lsRMuN1hngR2C7GD4nXgKFfzXhBuT9P
pi2r2TaYDpxecDRPctn9zkDW9B0qZP7X+62bJkgz7AK8CSOyZ17E/tA0O6ChJi2E2ULmij6MRYbf
Yz1pRt7767gWqi0+IbB96nr6IClKW4uyegeWk537o8Gb6qivTki5DHwuPoks/imL+sEZu09IaLw4
gAM5FJXah8ai478E8DNdjuKsTzYUYuwO9xis98Xpuw8ZBAbv92FYdx0FZmeI1wZWkagp3OyhaV07
sBTcxv3WDfGADgADpFflZKT9y+qt8+cVQXOUWnnxhBvUIQ10iijm37ZXVHOLYk7Rv2R4HbsuFlFh
znCNuT8A01Jrlg3ZRZ6kfUkiKNz4gXLsXxO8xDCM+Qm4wmie7cv9jkwzpZl339u9UyVO/+IP6xpY
Y16GC/Sgbu7QHSLVwExpJu65/eLVPJ9fYh/5vHEUTjj66RDdH4BpI2kmLu1m6tJpwgDozAJkQerA
F2THdRvODx3vVXm+UPYKGnR7WL7Ydnyd0vEjGI9vcX7w+3WkFylakK6i0PilqpPr4pcyyFW6h+4y
TI6O7urVCs1jR44vtWWrsBiyFoSi8V69q2Hv6MAuOQm5CKfpXmIyyKgqxxJE8e16dpfdBI5pANvC
vPJwCejFZnsauhfPejfIv/neY5ypXc16+9JLRVzW/EX5zj+QkiijdOblkS0JbNvW6auPpj1DwWK+
ur+cDsyqNQP25l3vQobjSGyB9jWbVUueTouUxS/EFH5oqbgMy41Azs+aB3Bl7iXP3lxedKPZLYoq
QVBt9fQ5m+MkTFBxGVS9ai652Dt83jQv9KDZruIzmNX9svwFmA+LZijohR10GVDH5fzMausQ2ADd
aL5ZJbZiIJ+lzzaUT7LArrsez/V2fOhy5Tv6m7FYSTx1PCl/Kcle+l565zFl53rYldIxrIT+dDws
eDqunNx79hb2MtncDUF9mEYOr4cjWEAMYfNDr7Zs7PsLSNK68lcZp9NLamf/c8GrOIaDYuVFtQgx
O94uqBUp5p3835seDj1qll3MkDWfprX4DVrXl07Z/yzuOiGvJZ4SokAolPJDrBroSbP1olitZU57
8jyJ3oumuEqDjLssdOs9YgrTWDSDb5dkSKuGFr9Ln66BXW4RU5NkQQltzlM3YiO783xIMhPD0ayf
zEmZTC6nD51FCergar5YIeKcda809c2zER1odj/NvmpBohL/dvzyZWZcADI47yWYTY1rJk8cy5mG
plS/4xmkVPOaus9Wrf6Psy9Zcltnmn0iRoDgBG5JDa0erLbd7WmDsI+PQRAkwQmcnv6mfDf94TTF
P7SVIgBiqAJQlZV5U4U+Pt2ydL+oypaIiZypX3fDvsxl1r3mPWg7N1zv+5ZI7MSzKGfZZJFxfgYF
pdB4pmPqMpCabnNqrvVgPbMpNxowRxqdNVTRph3BcniHEBxzwMpXWbdVufn+OpDYMnhTgKUlM2Y6
i2Koynszua0La3eWLdjgWgeWfYcTuEGnwcxnSCl+oLmShzxqt6jU1ibJMuluGshA+5L+/6OpRNBa
9gZyz5U7ky0yjLU+LgN74xK7Ps9kXc/+mXBw++mCf2+I+zXgY3684eYaEzsfLYLcMW2ryDksC9Pe
ofBCl6lfZmbceESsjcAyZFCFOE4M9PtZjTVUjIZmBNiejOlSOfnu+hj+Avb+kwDDICx7lgRxIZ8N
2K5VGYlzNxXT+AW07NX4PDEPDPbJDDK08rnsOlY/lWVVVl/HGvkABt52XZcp1K3d6FuM2svhFwkn
M1W7gQSZ/FoyuiwkcVk30y1w+NqmtPwD4uqotJSXg5QA96Yp9AwH2fr765Ox0vp/st5t33R8IOVP
1zeP4DjtU0HF1mV7rXHLL5SUTAWXxXwm1PV2IxSHZVoFZNjCTa61bzkEgDFpMCnXPyPS/YHNFX0K
UOqykWVaa9xyBs7c9XqGWthPiEyVaY1copfEvCc37nSbOAVlCx6VNEb1+TzF9BEV77Q4NLSNZZXU
Tme2irnfTY9Cff0yvjc+QYrI5N1U0vsuAz9UCPEwFgWPKoMqbKmrBz0Fj2CMeGy7rbzQignbfCps
iT0BLd3xzNuBpsACH0vZOifX3MY1jiFZTkJDZTpQNRnPvkcI+JYCdzexLX79tc+3vEPTQ6TNHxvc
vEddjQQ5Xs/tTNKBS00fPKKbeiN2/Leu8h0/ZOfGq5zAt8zz/I+amCqqxPWkyUA6KzlqJR+yMJbq
0+hNHCU0YAKMzRnk+Sj3TDWSa+6z5jgPx11soM52t7RLx19M1pEhfoqENvO092sfBZCxBEvExyH3
HP8zpIAJPRM/4E2cyKWeWZEIEerz7HgN8hNG4U0wJnWQAWKbGMXyX1XlBD9F307nMmwpiKggYU8S
6HrN8lM08Kj8AXjVZJYUb8dumZLKxDo+Bt4wR5+HBgoLT/VSeSRPQfZZ1h8d5D3dD5LLpjh4ktPm
DwqtTP6TebSs9pwHQfd7BEF0sQ+dfJHxdxE4U88OeKVUvgfUQOmH8YkoD3wKG8+IFfuw4QNIn/hL
LbLln2IcVJpF8Qt0Dj+3PXGPkRcXiVvlv4XkIBjsG3K47nUvDvCdlbeBBF3GwHjAguVMG0r8k6Ks
bU9+PYB+buqXYED+P9RxuwcfAKnuYidsbmKbgpCc5TLHri5F2IjwXs6QMRhHsK3RMdgKDK3Yjg0u
kDTMRlJiXLoIIEYyZMsHv++80xQ4ot24Ifx9y783eZfO3zg0aNjMEQ0kvSe5vANJ7wiifqhe8+Gj
Hwanbij/QVLpDqROoPRwIeESfCoE2HCurxwNLn7gve4tf6qjRYNIonF+SLIwDphoq7qXaOKZU+yZ
74zBsem6Qh/CEripB84KyLwVgapAwzNMfH4OKlTIPcaqDcIUoi0dT2gIL7ALRdl36TiBxvKVdtEC
GH0r4vY5NFUkHwCmw7Bfx7yUc36cWx2qne47trzKucynY9mDqi/xKzmpf6ArS6v7NusqTM00Uryy
UDEZOQdiIgHVeQRfsN346OUsBdAS37FMVTB6+1yJofxDTNXmMqEaKbM7CjKv6iOHNEL/aeyhgfik
wgHPiKadxvmXcnEeflh6Z2lewXbfLt8aClj0Eyu6uvq3kxReJxU98GlBAs3MqmMppI0r5zy3jDqf
MwqOik9eE4pxz/tceR+1O5Z+2gJ1/rkcnDFPl7lXkMshJXVfsnGS8kvmqM59jMcii1/r0WmLnUEq
l6bctJIfg3BeWpDuh33PTpCo6RuwtWZIItcsntmleN60x0A4IKGNceVp08oUYFyLyIWL3gSNM+3K
znVOonNm9W9Y06VOQhTBmzOSMLH3qCkZ2IEW2muOlfQD8TgwSJfVCSQuffduoqBBSzCSoPtVTYWP
alvwu3ndfoBvY6ccEpzzkwBfR/VYLQQaw6E39vxoOq30n6WOBib3fj4O7bFwY/XcVnGsHo0DbZAE
+Q2IK6Y9dDtGL/XDsuK/UEZFgo+kH5e6Aem9zNkBij8qSvqScb/b13zy9ZKMFQhCXpAP8MBLMI4l
qj+qIZ+H5yELIsTJ/FwyzGO4SF790wwlXiUcIAiZRCjkjP6dg4mKjwjmB979LOL8F/aR4cce2U9y
HrgMl/6A3Tl43XcIqlf+1zwroVkpXRGN6cy7HhK1tY7rCYeppv5Lj2wi33lz0SAzUDRc7QcjKTmy
sXP1SZKLXHQHGcO6Q1yibx8X6kyumxRFAfGDtHIzp7lvZ8rPk6m6IeWZGJp7QKCd6cAhscTTlqj5
sxfMA/vmCRL2KOUQzDlkQcXDOwQ1YXMleLP1VxGFkHOtHPDjQ/JDQRGl8vreuxs7sK4cQk+3Wifg
n/P3ouNdcGg8R4QpONDq/DQWumP3ce/1C7BUcWUeUEtdt8dQ1z7dB+7MmoeilfVLKGJIqFeuUP90
OKzHjwgcZgCAL2Fz2VD9YML7SajI3EesHAkkpwnBFjZ0iVHMWtZh/aTjphRjAn15mskdnZygeYCl
QYYJu66mn/jsaSjUuqFHYjiBGNo9ieRZZ9Is88krayFU4yTGMQOfEhoNYJAIpxolpm7lhD9BGzMU
T1FAef2qgjqIdzlKkswHXRZ98dmhPk700pd5eS7qQdMPuNcv8eeGTBX0n/pMtD86PddqSIY5K8c/
hQe91JdSj/MC1cDIDRIAXYrgGDRCOHuBCaZAeWdefiz0LABtJrXOfgnPD4I9TCqU94TnjZN2gSfY
UfijACOyW4UV8GoFdpTfNG77J1Z179xPZIGILdIQTpQBdg0gIBCkxHOeofCb93eVzqsLeWAms/Z7
6HS9enHYAF21oqXslReQNl7KNuJgN9Wm47thrky3QzQ2m76hNWPgUnuJAN9hyAReYSD/XYqtEOzK
A8NmHRsjPnlUZO25XEbKd2HWKZ2i3lz9uX5UrbVv3ZKbMHCqEuxEL8rMbQ95Nhd7l05NxDcylmsd
WDdlVM/m3Tgx9xx04Qw1pLLK6b3T5XwLv/Q3O/DeWWu9faH9XUS4SZQPpILyHp3htYEo/SoJdk2s
H8EQBxFPB4LOOYRO9Rj9lp4Buah+cAJ2W/TMRp/5XJEGB/109l0EJBDFcZI5d0Xam+nGoIqNOGsM
lZ0TZsvZSBG/wq+zYofTx92Kvl5erO/Moo00w6EfF63Jh3M4ITBqFOjdu4KNAOib5jSp4fP1/bZy
kbbRZiRw3NwXsnxgbgGGzhjiqhC4Q+n878t9TPgCEU7zoaK4p1zvcOW2aQPQIEQbhzkim2dVN2wf
RvAZtB/nfV5uihuuTZ112ZN0QRlxLofzsjCSRmWwk31hDuAF2MXE2Yr2Xy7f7y2QFR4vGzcWJNPT
i1+xQUHQuggTNhF2HFUrPooi+g1Sx+frk7ZitLZAsM/KbMqg03xmQ6+bMAkDn16MlxFvq4h5bSNY
fqHEKDxvbMk9IfIswKfJtP/gK5CyG9DJkYrDeAD8aHFTvz6mtY1guQndL6iRMWQ4Ny3P93qGdinn
uUryKd4IBr3PwxYTG6bWAfjN6z4qHsISDw6T13wPofj7EJiTg8iCRxqYGcU0WiZFxp4LXGDT62Nb
mUwbwqa80pmLOBw+4PoWlwcPkNuGgcq9AuwLhYI+Up147C94Qwo/Pk2cQtmi9p0WCujXP2Blw9gQ
tzEoQNus2uKBEndUR+7NPDt5WVRspVdW5/ZifG8edCWunxUEv9x7HzDAWY4fTMSejUvTkQWPf99z
BjCJyS3TiOZbCda1ebVekYgaDoujSfEgsElLcMikOgAnO42xb8IyeIHw/VMeo7sYbPbXZ3LFzAPb
mdRAkPTzZSYjF2+4AbztSYkTBWKjeeD+8PQiFzwJRVPfuHTe/06sBiWh2wjmIlUCrYQUZf+93rmV
VDdhNWAV1hVDRgDfIEJhXgyiyE6CSFWIsJN7m/AP2rc8iaJaIDY9LzBsfDNvmbvDC24Lx7e2BSy3
0YAYsgdX23wuI4ifsaShiK7fDSYK4ywhBShaT5xXeRwkEL9ug2+yqotBJrlhqrntdmHD41hezMGo
ouE8dgvZA3MU7BiqIVM3pnp3fdetOEcbGTcSbyEZW0bEmYu2wHM8NyB/2OlgaYffURzxeuO+ubK9
bXhcyYAqMW5pznxi7JU4ffHISrCx99mkU8Qoigc3GoaNu+daZ5bPoMswTKJ0ywdTxwXIT8YPEtc+
VMLn6ThXz4P2Nzpamz7LT4im8CpS42xhef2MNGec8rHXaQagycYeWPN/Nm2aUh5YkkDFdu9fXsqC
Dd9m+LowJGfEF+4EyOYaCNbvFhU/ubzaiD6vuHVbttnnJSJXYmrOHACNOVWLo8CgNS/xVhHKSozT
htCVnXEyjZrqh+6S0SCgGbus0Iz3FPJMSJhB97X2tDlc3+Vrw7E8RVkvA4GqkHxAtiwUqdJKTrtg
aKPv19u/7Kt3rmg2qm5swnyIGtmftXIXvNFjw1G6l1ATILAwUgpihEPFFlFtZikvXuidHm2QHajh
nQGaKupB9y0KnKT/r4mjZ1Q0HtUCHT3QUzcJroctMKjTazttZW9WJtKG34XEqTMo9yB744sFGszg
mGwCDaIAPJz/vT6Xa11cbPrtea+CkhHfYK2avjuKKFOHKSf8eFvrlmfwo54jPlBhYxfLkooBkahA
lFvcNmvfbrkDWSPC3UwiPEMQLXtR0BT7HmV47tz27Zde38yMjhVQB/2A1lkDkXkvavdL1m6Rp619
u3UdEFWJLSxE8VDGNUQsqOPQ+gEBLCJunHrrOgDM41IDTJk/SIOgbsKg7XbHVTDL3fXpWfHFnmXk
iqhIhW43nM3M2IvIZNM8zLDMvQMS1HDDk6ycLDZZmllEIYvJz14VbqOq8R+Ii1vgHC3nAh55kTfC
iohNnWZY53iIX8JBcuI8qMCrn8a5IBtztTKM/0g+a0HDuF6y1zJkzyLyHxowwickFudMVd97vSli
tbIotvDzqHgQtnGMBCHE5/c0GJcUOPMMjGHeuL9p3W1GtdC0jQv+jOlMu/pRhs2vrqiesRVuKqCP
iU2nJsd+9FSghrNPR5A6EXARA01OEfDeGMC7lhf5dr6vpCgFyxhqeENAVr+GuvGBW++o+HJ9ftaa
v+yBN26D8KUa/SUr75i//DQVQByZyW4CWeDbLX86Lqr2iribTkqN32ioxySI/R/XP/zSxn/OOLR9
2VNvPlwsVdkV0DK+6xzE92Y3xyPCJ3Ox92qA+oN+gBe53tO7uxQ9XabuTU9NVZlASYCNBaK9DwIh
+Q8MyLTEa26zZ3RhuddwnDqnbBdkMCb9HYKf7AjmPLpxSVxbYsu1XmpoWAP056n5+140WYvqECh7
X5+dtXWwHKuJlUD9TzucTFF8aigOB+E12fGiAxXo5ibNAkyQ9d7iUL+JK+ksp5AiDik8UqAwtd5I
47/r7yKgAP53gbk/ZX4ARAQwaSFJFDUpCmnPDVuOjIvzdvHJykLYwVoANJDI6ooJ6XqpdgRBl7Rq
tkqd1xq3DFkUdREtUrgPRPInEc1h0gq9tchrjVuGjCe0cL3MMXeIKM0JsG0kDYbu1/UdtNa4Zcld
QHVjcAM/gd1EtUdwLnL3IRAZLTfeYWsdXH5/Y8CyyLIsGoPxxOrycq8juQl2UFlvv902AMt6kbbs
3aGYR1ivbBJRTq+mvlWf1A660npSwcANhO4ESh1ErbpD4JRbOror1mtrRCCgmokMWeETYsjNUYOt
+In3OtyPLs/BgFnnt/kgW/+Bor6ra8gwnsIOmWtDjUii0GzM/4qDtgOsGigHr+ox/50vyANFRvjR
9HjNt8uNKtW+HUqlTYagokOgM5zHdTpGOdlV4/zzpv1jh0lV73IPZ14DoUeIciz1vqtoR8lTgGrR
mv653snKSge2CS/mQuXbj6dR5OcQgWbEdV6BnPrikK1Y+oqdBZYhj83sqdhX2KqDS+842CITggrb
9PoAGKz1nQPfDoGSMSvyWo091MiDfVkC2IX0wDxFByhjvyyUp0jnHq93tTYQy6DHrh3ruRnNiamp
ePxbyjyOs3dj69Z5jL2kkQjIppOpZ50yItQhK6S3cR6vGYN1HhNPoorJm/qThuBhqnoJhF7Yp4GM
Xq5PzloH1lHc9S1hYdyDnH0ei2dRqDYJL/VMoHApTte7WNmrdmgTyJxJzyMRT9oRP4CtyI4QQ43v
ahONx142W4GftW4uO+3NudD1DjUuzOBEuhLzlbvhly40bCfzpjvWWpXzxpq8Gy2O/P+EN32PB1mA
AwjhCxI9NCZfPpB6mOIEksp5kequqgGpRchzr6PY5B8dPnVbtbUr62UXB/uhaqUWzXgqK7hegRhU
wuvyS9VAS+76cq31cPn9zTwKD1QkYQ8kRSL84oVNPP44VmW9HxSvt6Dsa2tlneHUqykdB/j4UZfV
jnPzGbm68dA17CmDzOzGSFYM345s4srHq57o4UTbyTwi2TEMyVK3zVaRxVr7lun7wCTM/ohjhIdl
c196jTg5ZEsSd22KLMsPEVb0NUrzTmU7zQe9DBkCZLgHlgj1PS3Tlu742mrb9g+5No8SCGsmDOLp
KW1Uu1cOy3eB2gzErfRhBzA1BClNsCzdScaDfqRZ/Dy7ffAhG9Xhpi1rhyqVDL0Kmrkt+O6M+MFD
wKWCgRXpEJZbUZSV5bDLhX0gFB0NXc0TWNPkHvpX5lDWvN2RCUfiSKebKDAj37v0/8b6mpzoeJJd
dzIoMUu7smOgrOuKU1tvxhZXjl5b9kEBMxY1telPJQMsv+mXAoqaON1Rv7KkUReesqYV+/jy0/Xl
WbETWwlCg96v8uOiO/neolIa0a9UDsuGka8tjHW6G4YHqyLVCKAmXQD9KYsk9LEwQrrjPhgasb9t
EJaxG78fOUVy4YR4+7iTBIwGwXat+9ooLGunxVA71UzNnYSC9xOtWXdXNhGIMXQQP3t4Dr5cH8Xa
2lvmzqZJSxQQzA9jB1x/pR+0OxzEMLxWjUmhm/xpCavn612trLod1ZyVQzOwWOAo7sVX0eZz6gWb
pVtrjVuH/Qyo/iSCqjuJVkG7i5TAHMZAe9z26dbrW2rlFVyD6g21ntGhmaPgCH7kG5/fdhCT5MQr
kKCCtyJVUSQNRwRW+sPW9WRtaqzze0TRCJfQsT/N0PD6wANX3Q+TvAmrCDqMS69v/FNZ1y4A35fX
DZuxrA0mvgIvycbEr5wUtiIE0u+QHctyTLwIRqSKfZECbFPtIWf7+7altcxY8oY4OYSWgMcfPquF
LAnoWMmNn29Z8ayHMhqyGZOD+QfaFXn2fVkAkVhkTXibH7KFIUKAc13DXQD9S/fIa8CHHdfZyG2u
bB1bDWLW+ZKTJhtOqsa1jI3gwFVj9M9NM29rQbDRk06tIL0BPbw4baNpgaIjuQmAEvm27IPgSyvm
ucHUh6gvSsa6z5Iy7j/f9u3WqQzH76PGpJlPY2b8vexxNM6N9+/1xld8v2sZLMKUiMBpc9k1Y5On
VF4wQVXnpA0Q618jdqtbs6k9QkldwRiqqiDeitS4EV10hyrX+radaTN7ACIvKuhX4SpJqmZIwoZ+
rUm1sTUvk/FOvMDm8+jmEiSpfYVvlz1siQ3gQChZht0fVVvES2vb3zLfUpeNGNzLQmjt9jvo98Dz
5IiBX1/ntSFYZy+ty67CvWE+NU0EVHwfJIqAyL/qpNxYgZWXqc3loevJHQhDYLeLxQ/qC/2Tt5Xb
7YAjZaj2gXLhHS9ATJeablr61Im98t+bxmaTfKCSEGhvUG0cTQiMDxmZl85OPuyGYBOBu7I6NsuH
X/XcaRWVgOgP2Q9JBZjzJ0zi9QGstW5ZOCMAlvfFMh+1QEmKD/7HHrrsPV02lmbFyG0eD+0AaK1Q
4X8sjXtmYEtqPJqGA2CiM88P18ew1sdlbG/O5pmhQMVzGswQj0HrIOvqO8O95aOvho8DdM0/Xu/m
cgt6xxRtDo+GBkC3dPF8lHUUJRCs+YmKH+dJ+2V1X+d4dtWw0I2+Vu6rNp2HasEDGS98PopBnpUf
At1qoCVXHVGVBNyt92/ftxvI3rWuLOsH4Y2L6tdwPnaNgnyZe24ICvzBVWZk8AKC0wPQN7fwx0X+
f5g+Rsky1DDMR8jt6XSGbsCuRTnQ9eV53814NssHbTo1Z8XCASCruJd23OsheSWiFsKYoh5vCnt6
sXUBF1DeAF1C7zz6qGs8NA79F7fx7sbGrfs3yxcIrbpovIEE8OUs/4YzfQu48/72hQLG/1oJr4IF
SCbjAdkJhkA/eJHGfJ5RADGI8bBM2QZF0PvG6MWX5XljjBQogq42HjlSkAckrAwA3/KBh0Emw3H5
TY9fL7YsnrZqbp3OwR5tik9MTq+jHneqDh63zeJ9x+jZRB+zj2LuINDusfHCH6HEMyXysq044Npe
tW7j2neBMNOte2RlBQ4wAv0Mkkjkn4M0cOJsS5B0bQyWaYcBrj0ohcfrOho+0zJ8Weota1vbTdah
7kO0oJoar7/r8mnnK/VySTb78a8iLr9HdNiw6ZUB2OQcJmrrSk9De1cOyEk2o8YmEuHpusN4/9bg
McuUx5i7qPYHabcqxwNFUK4DwXmo1EHmeATI4WPJqgdnGTZOqbXuLOMWvHSE6GqaJc08gWX08ozR
NNWe8x3lCyh9Cl5qeN7oxoScxyyDV1NvWsZ1fkfdathxmf3+P1QPrK2MZeZhNKNQu3bhqlAU/Ilz
EZ0d1gwb9r3W+uX3N07EmGby/bksn1QxfaRATUMFavC/XV/394vqIs/m5xCoOVd1m5VPjXKP9ELB
CsBKuJcibxKG5fCz/AW0anmCUFS7AwFZOpnu1zRPFEoXm8nkFR9gc3goShcnwuXoSakIBe9gP4E6
BOrq/LryNiAha11Y9k8ViDA5aiAeVdkPaYNiqr1ioZf2JNpir15x9zaFx9xFoOfTYfFkpqJLMmC6
vtK65ckMZy92S8RR/H992VZ6smkqBASl2jDKxJPU5hftlvk74obzrirFD1Tiz9+v97Li12ygWtMF
3AHzRonxVLtGDXsTIB/AprBO+wABkwEESBv+Z2V1bCYKVPuC7eRS3i7cJXuRHMXX4zJ6u6yWv68P
5v2rnWcj1xQwQTmD/PXTGND8iaFA8bvQS+EdKsgh/kDRuP7Y9l4AYSVIoe2v97k2qsvvb0wXgguI
k/mQvi6zoTsqJ89PpYOyQVbduq1tKJvowzpCfZl4QoSSAMcDGCTD/SKJ6Y2pG8+GsgkHwbjMkeqp
VAho8WLUKdiD2BHBlnzj3r22n607AO19daEKQXq46FHlraITYk6IsLc539dV+HLbclguwAQ1R/EG
x+p3Kkb5/tL9Epl/H+SAl1zvYc1irJuAmQgkD9y6eCIU0Q8ZOwasC2DxgS9wU4ChPG9f5bVhh+vd
rRwNNsxtztsJvJQjVsabIEURalTmpYPbhux4vYOVdbHxbWEnGL46VE9Czih15kjLlmFModBbgOra
Iy40Jq/3tDJzdlmyP7Xx0sFUnvKlRy/Z/FlMLx2ybYnxvdx7AsujQ2+pdgFR5mW0b8yS6TxuRM9R
XiMpSEjA2OGlhas+XR/JitHbhchNqSa3R5VwlqgA99lGewI1r9PPugXX4vUu1tb98vubAUx5Ebpl
qMo7FeWnodMTroOgPLje+Nr3e//bOHhNo1kAIZslo6ufqaoFIm3+p9rfPO3XPt+ydimCAlJfwYjX
qe/+AZJhSL2SbIF71/asZeUKQvYglIiLO9WCZH6MwFI1HFBHcSjUFonm2gAsM+9aIZRTRjWWOOPu
TzMPDjhl+kht1fusdGDj35oJNBQzAy17CBYo19dglMmz1+vruzI/NvBNTlPsu8ot7ihI92k43Klc
nlnF7jTdokl4v4gt8v6Df8N5rinO2Uflj7tRIm0tZf3IA5TT4t4/JS0ISDLTPuX9/BP42S3e/5Wt
ayPiUJ9fe6IPLoa96P6FqPGjrsGRHVP/3+uTt7Ywl57fWB7K/gCByRvw5Rfj5b3STkld6C+3NX7p
9E3jam40soExPh8X7vyEi1Z8t2AMt7Vu2TUAmtHg5H8nhy/ycQYA/1gRZ+Pb16besmkhl8xMA8O3
m7CHrrRfGIDIWppmE1g7bxuBZdkNG/D+mHEZSbrGDZO/LwQXu+i21i2jVoWb5R20cDNwu11QfAo8
PeAi3zhzVubHBsCxsstAGE3hMgRgYgkAPaiMkUOX1mAX3F0fwYpl28W9xHXasnIBUUHxcvEJuvQP
Mg9ecoAr82ILK7RiADbwjQjej5C+wDhKtcwJboQ4OzeB42uzdBnZGwvoVEszCn+HEdRgVmAFzn//
kiDpKepYrs/SWh+X39/0AeYbueT9ZZbCUOk7svDfLJ/4zsTBVtXY2iRZhtx0jpSFaNCFWqLggUOe
7lQDAHPbrczGtKGEARRNoBY7+lXxIilNWcS/aBWcaoDobpsky5y7XBctA6kVTK0EPkFWYtjzrgp2
OZu3hOjXFsIyZ7+LvaCv/QoLIXj0T5n5oFGbyi4Ydz0Io5ob19uya9pBbD0KMwyFg9PssYvNN8hn
Dh8CoHY3HNPKSGxwW+HWunUKSQ4uKPm9waRtU+3cTZmKle1kQ9sKb+SGxzk5NCgzpx0CYw7zot31
lV5r/HIhf2MOrPSR7fIUpof5RIFRCdzvYB2XG7O/1rxl0Q2hmetTTA3VGmH83qmSFlVkN368ZcuQ
HWlUpeb5YNiQTG1/1NkW/ffaml4G9GZeeNEGvJsE5oX6SHGB6u+PQYXvLhJyi7JobW68/+3CccF7
BojlcqhEs1t8UArxcSOesta0Zb+mVEDpgIzuAHGiwzR1p7np99c3zMopY9fdll7PQVC6QCVFT0dn
eQS/5d6gqL8abvx2y2ABTqPtWGJRg7A7SDc6NtGyYagr02Lj0XwZqhxkjcsh58Bu0u9xuHW+/5X8
+G9G1LNLbMHmngnUaS+oXj/Ee7CVJ14a3eeJ2DlBOt5dn/uVTWmX1wa8ctyYmOXA4/5TMDqfQOII
FqB2I+C3srQ2Ki1mHJATBwI4ZNJHyNYcQQ11n3UlqAXK2+5BdnVt3U8UVIR6OYDz1t85JaL+9eS7
SaX8eGORV0IJNjytKcrYb7IYXWjwxICqUO4pqMf3nce6PVDIP1xaiI0M39qGskyY9m2WlQH26iDn
PQjqAWbf8g5ri2GZsD8wjVLwejk0yxjtoYNUHOsI6TDaOjyZBNcb9rw2BOsYRgKGSHde4EOXV/Dk
7mOtNnZrDD/2nklYhuxr1xvC4nLA60XkD5pq813ORqdxpcVZ8PkPqKnBx5mRc1ZARO0mG7EBbFpC
8INkDnqFyLRADNE9h4DA7Bd3S0hyZYPZKLaezSQuomE+oFIWkVZx4SGqk4pEe/DVfsrMFhfWuzsA
leiXFXtzBBFH+kIY2p/xeHYOKuZf+NTPh3EGZ2W1XfD+rlNBN9YelsvQDACEmbOkSCzOiIpSkJ0+
x5nnfbphSdCDtZUv9Lkgg/bzB7+VY3Cfz4X4FejJW75DZNXLN86N96MO6Mbaydqbx3qgLVgOcM9I
adbwpHNwe2XC+TI63d8ni/M00uh3JeKnOL+p3BX9Wvu8yXKQlnW1fGjGumkSaQIQpkMScjM4+m7u
Iib2lmYcFLvEcPGKyxpHacbwbQSl0RgsfxqX/tuMgMBdeC6vL9a7/gCdXT7iza7jwpGIZKnqRQX+
A8Na7aN4IBvOZmWv2RBNgxSczOcR7JOi/tKBBDqhJP9UcSzObV9/saU3X685CJjd0hevxqAeRxXI
IUkHl87rra99/uX3N62bVtSx2zXDuYsR02o4eLnmos+PoCQObpx+y+h9cCNNJZb2tTNRnCdSkODD
PEzs9foI1lbXMvZw6CK3qqb+zDSrvxKIA5YJGL7NVmZyrX3L1KGYkhs8T8WrDIvpYZaaA4LE4o0T
ZcUj2nprfucNQ1XkBpI2TUe/0GmcqkeXMv4VpWQZO+AvAH+vz9RaX5ZVi3jukHiYl1cGZsAdzXOd
UBcoLSSn2a73bqPUiIkN2DROD3SY74+g+SF/UKKYJx4IDdLrg1jZsDYmE8K0QRmWbDxPOpvunGHw
gEj3+6//h8qetS6sB+SYwUdMjlxem3CZwYjq0wccU5/d+Ub1OGIrrXVFnBFIk04vzIxmTJSi7nxX
QpLze88RL9q4N6xJCdjwTAECbgK41vw6oyQL0Ggol+BON3WGJ2qmNQB0YM5Wx9qZ5HT023Ih93oq
lNj5Tq3HO/Dlg3c94CLM9tcXb8WWiOUKmPv/OLuSHrlxZvmLBFAURVHX2nqptssuL237QnjssfaF
2ijq17+QBw9o063SB10Gnj6QJWYml8zICIa3c6r7C9h6on2So6UNKphr1+SFQ8WGcMowBvsamMw/
Uq9SJxH5j2ihYjstp1+6lhyCAh9jta2JGV5u7QutHyRuWTj4FjMF96oj/ghq2058qsceSge3F2zp
k6wLADgVBs/38EmJAg9gltfvkuT9b6qjNkuhC5uhDQNqk2upkyXPt3YICUCWBB1/c5HOWB4TgxRl
1jvtg6en/u72F726CYnQBnLKwqu4AzHgcxb4+pi58TcCsN8D5NDcXTrT4tye5lVPwzTWmc89px/Z
CB5gWgDX0bZIfdfz4bZtdGuHaLN+AmV7PD5i0/b3VZrl74AskVtog/DbrRPfBGg0UALX17bv4zuk
XsMdjWW3r9yRvo/lanFpaY1mL3hx9hs1KkcX1XDJBtATVQptpYO3aoElQ1uxTsAlh8514jwSXkaz
ws1VqBLtvsapdv8DS/arEYLFso5/5UhTAZo2PuoBBObVpE9QCL5HErDez5s2FHf+cbI1FoxX4wOT
WTHPSwpMj29wWrdluQevFjkySIzv8KhdK/a++hTDFFbEV05MB8+N+4sO0+BAmPwZVkF+HMG+sAdZ
YbYLSbIGUVgykRXuxnSmYzkI5zKW6MbdFRoJvLnLizVQmYBkHFrjCc08/m5T2NiAT9P3DjIY3L1A
x9a76+s+f+4S8CVsG90KeQD8nKFTAkDVmWcUCX+wSNbTr9uDLyyVsCN+alzHoxLcfGHZ7GWBFg01
YD+ZL/sB9MxWDsgFB7NRnXLqwmIyeOAX0+A8qIIfRFWqg3bBEL3tQ6ygj1zh0NxIF4T/kzygV23a
/35JinL0z+Go1ni1X798iNAWZkO/oCnR22QeDfe/JVisvYHQ2ElPHxNoG8iG3CnS0XtaAk2SOezJ
QQUdAo+beN0wvb0vZGWeofeYgK43vxZVok5N5OYrZno1D4TBrX0AZMZoaBYuNIxUdcdzIQ46qO6S
1kMHXYgWHlATfZ0BGusv8tdTAZjS2hdMoCSmFFjOyL1D+8gbztxLAoqTLPSfeAsAPrrHzqxHU4wB
uHWbs1gbRA8R4KEGsPARNWp/VwxoV4A4nXPugqKHjkuyBtZecHsb/WkCzcyQEXLpq7n5ZtIHOq8l
5IdXDuyF8LWBnxkfObA/mEDSsgfbJVgcwZIkTkFU/phk0Z5ur9fC5m2DPkWIIyeKpv/fgjr+lCWM
fSQ57mqBE987IwDIt6daOLz/Qn8OtKRe05MLWEi9J85NfK3b1Z7f35mevzKdIrSpC3UkutqTTfAR
yk3uVB36LhvqQwpG/l3i5qX6pnqc7/d9VUfVl77pmLpKcEEZyA2ZPif5g0e6kIsjVEc954MIRsLe
Cm5ooXfRkPXkF1gsRAk95lQAVLEPwRY50F0TJ1VMILXiFXTjTZBb9xDoTBMU3Yl8RJ7W/EigQJft
9DSsAT0XXJdb+4yJRj8ikHS9UC+pr7qu3xU+aJ+z2OT3myxts6slXsZwXiZQbHSG8R/UARy6iwsk
PG4Pv/QB1sYiJ+hxVblXX4zIojNp8FJPVJ08BRNEzW9PseSrlgkgAuQB4KfIhU8lmiMyCHol4E3X
5cp2vDS+ZQMioWIyljW9FLXfmBPTQxt9zEVVRSso2IU1Cqz9vi+9OHWlhKChm1+jWatXp8P7sRvz
w+0VWprAMkJUczJ5aSMfIQhATlAoo4ClzgR0Ah3ft6dYWiRrL0emQSBZTaZL21FI+QntfC19EUfb
hreRuyp0ZAJaRP+iZTxCioeIX65GT8XtH79w4NqwXZFCOoDyzL+0mX+e9TNwonvAHIEoABpqzg5P
ew+bStdDQuH2jAsWseG72RiO/4nvFj66GenUf+hJEL8LnYavONXrQs0itFG7UjgKunTQ56hwMy7u
eEqnHLlwaFodBGqKGfi30uSxjggI7DWZAGhMoYDmvIV2Dv/GusipP1aOKbIvINtQ/ee2DEv9JQFP
sXrjFRrQ7BXTLi3F/PeX78RJDuAQZvKtR8o4fZ4awwGpqByo2v2oJ9qJeuNElotyHUwNo7X67xqg
+urcioDd/w870cKn2DBUMQ5J3VRUXUhtPknkJk9ZAtK8GmoEHzf5zV9gVAHOGxq5NUp08JtZtjNL
iD5CRnYTNkeEf0FR0VvgIbNaXZAspseig0MyPLT3aUS9lczhwnXJhp1WU1OwfAzcSzSASrIyGLhI
uL9jLv8QVyT7dHutFrYkm4yRAPcFtYnWvUhpogfRjzgW8izpVkyx9BXztC/8FpJ7HAJahl5Y0Iij
CEDWw6KenEA+AWpM8IQfbn/Gwq3Pt46fZHAdHrQenlQzE5QeMXCPgh0Emorp+9DV5qEbVnfCJQ+m
f36UYkOhay+E9cspfyBu7z0kAifFIFfpkpfMYh1GEOwgIOLMm4uG4KAHKUUnQKUgaNsVsy+kbH4L
Rr+wi3ES2Zg8p5esHEEpmPXBVwh5fgPKlp9CVX0eU80f52azbdcPG6lqZOR7AATghjOZ5Il3Pd4y
Aaorz7fNv7BcNki1ML1uAiPrS8VBZKlwJI2oON8ee8GFbXAqoGutNANeemAjyk4kIyl0B9C7gIe1
OAZozFhLCyy4lc3AqMc0BP1BBH4AASTmAYK0eXBsm8QVu1H2UEzd9j3z9C9Mz0Inxzme0IshPXSh
BJIAQdPetR1hJ3+Y/C1UBCK0JWcAsM1HtPK7l0oW/S8djR6kdklCVm4jS4tlBXzrD0hietC2Nyme
MH1Y8O9dALvXGW9XsNsLe4otL8P6gFQgeKUX4eN20yC9mMwBMb+Ig/n/6mwbfBiLZYW7DHTjdBAC
hO/iVS/mNLAPw0wzscptqy9FiHWuMwY0CUGR6wItnquIe3nxDP6zaXAbqsqKIu3HoqOXKPEacyRx
Ef1EO1RcbNs9bKwqc90gVw2Mrak7vCdjSL8OMW7Qt3/9giv9xcA4Sa8tncK7JFKjZXxwE+9zStMw
ODi1lwx3t2dZMIDNv1hAvdkYPwwfk5ik/2R5Y6A3LFaZ7xec1eZeJLqD/8Q+3l8lznHluhU4RiqQ
zEk9pfQAqo78Ph2ctllJsyx9zvz3F7tIUZZTw3HbgWhVSb6AoWfke5+kdK1GtTS+Fd88zFgBJhvc
S+KueEt0AwRkXGVsDdezsKt71hlOlS4IdCG8/8oIUNH+KMSoP80vmAmi4tsucTastepAwdcCkHuB
eCMwBFlTjvQRHUvuv2EE4QY/S3P9cZt/WQGuQdJDJ9alz7/JWZQDJgcZxGtlioUYsTGu1DE6SEBe
dakS1n5vHVr8a3LWH2PwOq+E4YIH21hX5iikA9EOcFFQjK7PkJv3+qMMIAb5bwL9yRKSlEns0cPY
ToO3lpRccDMb+yq8YUor4JUuWVVXIF6labvzHSF+3TbK0rLN3vciSmjDNSiVU++/nGcm8JwaouQe
2txqWxza0FfwEJsKqgvJsxRxACUvVMS9fR+nzqZOB3DdWoHeD6DHmvlcL6JD4ynadKJ72jn1rlNq
jfV/IRZtrCCIbyF5nbs4/VCm0DqEGHllHlggv9Yu4Am3TbFkaSvgW6jBxQPRE7oSaQ+JPc/xUMir
StMcbk+w5L/WGU57GpRjBkv8vpHotPWe5is1K1BsdX0Uqzq9qk245FdWsFcV73KHQLUSeEXvANK9
//Lbfb5JNkeENjiwQLurKqEPfxFeM/xOvRhX01ONalg+lHLlKrpgExsVWMTZlMagc72IoDcPMuaT
3OVVFK5BN5bGn031IvyUrGWEFqbpUoVx+DYxVf8BDGJixeBLo1vBXTmukE2fpc8mlPouS6BzecqV
BMvbbYdaGn82/stfX8VxrsmIvYmmZQ+xEBEA1JLzLlpTxFiaYf77ixlomAxVgJvDc4SE0qMq0OqK
Wy2pftz+gIW4tnkbobeRByDlni6eN/LjpMbvmnTjjuHVfOdDInqjF9mRnaJ61DS5ezGFMvxUMT40
b0anBdzq9ncsLZMV2W3ppoXr1N0zgk2cOafN+5RtA/wg1KxYTtxmQp7Zb5/bohg/M4ZsAgV17D7v
6pVbyMJuYYMBE1W4IcO185KYWu76VrzTU6TuggCcK7dXaGmGOc3w0pGGnEW0V+Kxqtv6qFT5lRbQ
j/LEmqcuTWBFcjJmQmSBbJ5l7riHmdYpGkEihWLYtuPBhgPquJFSiLp/Rvo6T+Yu2rDf0YqE77at
kBXMpk+CdPBI89xTiJ4gafAkyip/Gs1aE/lCRsfG9WmRKk2HFhMgWfTA0Ckfv9VD7scfqUaW+4CG
EhJ8EmOGjtG4IWuJpNdblET4F+IvdoYmL73sO2VT2Z0kB/zvouIELHV3JMR7UEEkXTsS4K8m5a13
6gK3Z98FK/QIQHtLiDj7ReB1a9rwS65ibQe01iOYmN3+uWoF17sqqfMreCTlt3palQRZ2BGItSMI
QfIu0y65ZM0E1QdU4dN+X1LX/X7bW5bGt/YEPeaNGoJheGZT1b7jYO73IbyuTLuSnHn9rgKI05/x
aobCjRtFkm89RVvmY5UPpuaPvhP5LTimaNHSJ1f6lJmTTIvErQ9bPgsIij+n7Ye4oyxh/XPboC90
R2TDjpHHuzWc+OumR8n8z/E5L/GjiwZmQdY302V7ciT5BeeMNt22US/6c4LEdQoktpj6HhV9fu0a
p/wkcfqsHGRLP9/aIyD7JlCxH7tnzkQiTsYNZHbkpUM+121AHm7bYMn0s8u92KoZmqOGvpHFs5rx
pQMyjqc+BowVSf9T1UBMG+xf1cqx8KobB57dmCHjIYoh8uuesjStdy1gGXdDCv6/21+yNLpljC5j
eYRGcnS6jsNX0+ln3n64PfI8wl/IC/xuyxCgfyjS2PHR7eVX1RflBCd3BENe7H0s4mIlBJfmsOyg
+g4onhQRljbRHuXsE4G2T8jMcxkmW840fIb3p6lFmGq3UPF0qmR0R4T3vovX5EZfdVUMbW2ypOiy
nkYc3WrRp5x0h5Q8BsmWZhWMbW2utDaga0rn3vqqrNQdL7Q5uquSLq+ekxjd2lpp6WfFYHJ6N3Ml
R2lwha72PW26DyDLvXg9e0zrteTCgonte1cQRj4NXCySl2RypwqoEk3uMdbhMaf+r9uuuhAEdi8G
9GniBiMakBFVyY80VQ3dGbRpr+wWS8NbO2pU1SkolRqCW/X0PfKhdD11q6K7r25FgWffucIm931h
AnPqssw9FA5LryZtv3YZWDoSJxt2IDrMtzmV3YeBFLV0FFo+ThK7NtkVlSOSRwgxd2sJ0YWIsO9f
ANTHuRgy95SIyH2sKBSdRRMlR9f3ipVtackYVjxDFcxLgeogJxDWODsygi5vqPSmFj1YwwppXNuA
4pYTVmio5ZFChvq7x0v/8zY/tYI6KwcDaBxgYDuO6+gbAUgoGqiDjfwrNvF1Apnf0JczboeAKEjV
sgRAE+0Mg1z11tcNTP+6M8XOWBt0VZ0yNn4yHv+o2u5DqbYxKVH7bgRpIQgqey04LZSg7zjavs2+
HLp2TSTgdeeh9t2o54XxwH2AM423WqvHVmZUPvSTG2yTlqX25YhDZHFsKwoH8qD8ZNohf5j4tl6G
gNq01+h+AXCxHzA6RA5aHP2n/2JMReXOHcCFs8VPqU18rdOqLupUw8oZ+Y5miZ/hBNmGbWNb8aup
CEEnAifNoOaGVhJctoKkH1dGX/JPK35boXWhiwKj52Bnj9wM8vW4cDX1RnVTavdFTMqJC4569Gmq
0YU85LlzbKi31pi29Putg1llRdNLzsEToXHqU4FiLqMzuYKp0/0mA9jNDwkg2gnERMgpoSF5YOnY
fvcbWsUbh7eeN5Xn+Y1G9eBMQxN+rqpmUDu39dZSCAsRbPc/gEy703Wah+e2D108t/to/F+GX1h/
u+8BxAAKrPhpcGau5v1jR7q+PKU9JeOpc5HyX4HcLX3FPP2L90fPoZEe+jo496Sm/YkGFWrqbcnp
19s2XvqMed6X42cDZdRLxTlDoVsOQb7/r/OAqXrl5r40gxXGpBtCaTI1sw/NdGJllEDrDjh8r2i2
TmHFMlQPehH4sThHJIrv+xGyQD6SaceJbdQdpHYzAzBrUwkUU32PZ+bHIq0fk6z5Z5jYeUy3PdCo
TV2tMxHncsz0uchS+oHxAPTfeb0Kw1rwJLtjgWc0IGWRiHPSgH6dgY3OzyO+8nZaMLLdrUBVk0Zt
SbyTBBOjKQR5oH3/diyTYAtmIqB2n4IeIe1ZlEyfpY+MpshBAEXhS8fbUfD604P+1ZrgJHp0R9c7
9ax+5A72UuUWB1aLN12G7vnbkyyt0fz3F6FGoB0KHTuBE4en6FKThf+5GRr6tkw3KkvRwIrmVum8
C5PeOzFSv/t9HEOjYGW7DvEz/37lU5uCGk3lVT/kejibFEIdwoEoeD+KEwQYpzvi8uQBGHbxZkaZ
N634eXvJluxiBbbOTV3hikFPAnnJXVL09MjqkZx0g75MP0iDTVhwuJd13+YdmJacXHgnnVU/MqbU
oenitS7vpcizjmpRRazr/Hg8k3jKmmsbBOCU2XkZ1HdXwm9hBhvKnkDANAb8ejyzoQdqF9A+Pu1z
swr8XnBdG8ze+nmfNZme7tqiqqAyA3lwGlenGv+4beilCayHMwmzbNC+DM7ZWEUnQ3FBZaZSh9Cp
13Spl6aYfexF+NGwBbd8UHknEvfqnobgwc1NgMtZYVYKR0tWsAK8D3OWyYzoMxMOTIvunZCcczdv
yl/bVmme+MUnGDIA9IimuVPvoemslXgtiExV5zk5vXLfWFol67SOmO+6BYRUcFqDbIMPwJtDOuE5
xml03PYRVkzTGGzgpMXLJBIMzFNA4eBihlS65DsX8k7Oyna1ZAwroqs6SCeS4WLDeNl/lQV4wVxo
w3zf9hFWSIOFfWxS7BlnJeonDf7P96Zp/N2Uu9HnTTPYuP8qQEanaERwlin/1g5oBAX4P9tNHjj5
b88wO/4rG7qN+29Zz1nTYDclTL9PClwKZpbuINfv45E+355jwQo28j/RaYgu51ycZ+D8vZ5a5xxM
oEK5Pfq8O7z2BVZIu06XhXj04At43ezGmrZ7Sjg9lK0Hyj9RhvsY97YVv136FCu6GQc5GDCa4zlJ
sjGFtl6nBqhzGz5u81h/nvhFdMshKxtUyvQ5Sxq/3gsQaJ1TCVL8lfEXQtsG/bNs0oOfRf9d9Suc
3W/cyf8WThs55cEt/ucHVEHqBgT1r9PE6PdITEAjEl++u23rpV9vxTNIFvH4D5AuEaZ4AuWHOWah
Nx4dUecbZ7BiOgo7R0RBQE5e4+AxnYz6gMzhB2BiwtPtb1hwIRvWH3EhGeURO/XG/1b4sbdLB6Di
bw++sEA2qJ/zvDP5xIIzYKah2DMSVTm0JtNe75p+6vyN32Cd1GoaBTTdpzkziS1wzxPuHpocj7rb
X7G0RFZIG9VzJPYCfQZAM/R3mnYqOYRDh/m2TTAv34soQ+GrSFjR+HftECbdsSidqvgR1sTjawSn
8099ZVf6C8o/qFiYxGDnzjv/kJX8yUz8XZs4YuekayxcS+vk/fkZEnp64dCMWBa01+b7NkR2LAbH
4uH2Ki05kxXK2eggGZbN+WdVQzbPtAAfFFGGDW/WS902hxXREcSAkBOT+vyb3Bfl+vzQBuhBdtQq
v9KSKayQrjpjBiVzc2c6UA80+bWt+n2lvLMImjWHWlgqG83fR1HHgbUZzi2Esw5RB2aNioIdEujx
tSkWjG0D+nVdORkD9uMcFTz/yhRzh53jOyxesfbS+FZMV0MCgnE3D86KQqF8Z8puTC5TT9RajXLh
oLbR/CTqO0bQUXHuW6hyVQabHoQfq3vFAVpOPYDtayKGL7f96vWSJbWx/RUkplLRaHIGdtG7ihpS
Y72HXYpIqo9RjwakygG7gecCXHd7xiUXmNf1xZ5SSQ35L9Pg9YLup3ekR+9e1ENRpY3LZq2HcslG
VsCjPc+4KXPQSxxD2hUqivIAgoPg/vYXLBnIjne3CKouDfmZKFZ9QkfVB55i8Gh+15sQ6rjxsEri
tLRaVtyjL3pUkMbCXCOEhD+Boijk97J10UCMDVK0az1PSytmBT/aEmhG6oGfoXKY7gzwLXd+FPTH
2yu2MLoN8Qf5h9adcPjZZPwbJcADNQUqjLcHX1giG9xPRi8etaj4WXsdO+Kt3ewy2pHTAFaCFZ9d
+v1WzOukrnP0r5Ez5LVR4e39gqW7gDVrn7A0vnWQs3Fy0bto+DnB+wsyXIXz0HjRxpuUjeOnzlTE
k+vqc1Umo38dlV/kb0XXVWqlAL5kgfmzXoQ0IMRpB7IS/ySln5+jtBrudZjQN35O10iSl1bIimiO
nKYkUc7PUNVSfKcyYpJD6gqxLfFuM/62cR8Z9NqTMwdb2n0BvgmGW22fvgFLJ19Lai59hBXMPa8C
bLMJP1cGpG9Zjf0iGDZK2VOb1dekoFiKIah3bjXV/1K0BAD0I0OyLWFjw/alD/X6InKGcxKCFA+a
vWD2NqtJ5QUXsuH606CNDusI6oZVDUI/sOnsqfG+RV03njZtEzZgTPhuzFNo852ZjrMDp45/J+cT
1Ss8sa3A+5sJ4kUcqJIWBNRJ2awp1L5p62IAyGsbI2VAbeRYT/0a/Vetf05GMFLJoWk/mSI2R42U
wbZ9zrUC2fj9gD4JcHBIiKtW7eThzd74214rNmSMqaYrQIehzy3vMrWregFga6qGfCUbtxBdf+HG
0NncJ8WE1W8r/xHch9Pe9zZK2AFu++ceR8LRE2XN/LPynHZXIL9x9IJMrZxhS7/dOn4BCnRlPQj/
TJHUewNizuRJ+Ox62/MXBrexYkneEG8UERZmxqQR0+ZPAxrk398efSFybZRYNCk90qqcnb6HDJUi
UXQOUWffu+O2Zh7kLazzV0RtDFlCjitxlfykGTTbJ76q5bn0Adbhi+ZfCXBsTk8sc9xdZPLqJBuP
IEXWbMyv/oUQo345hN2srKSC7BMVlUbD+mDI2ptnXodXXtE2QKxNWNXmTQy59romBwgVvaniPv9q
vO5DQ9BNgupPsbKNLjmTdRBXIA2LhoSwM6U+g9CSnqj3ECQ1S463/WlpAut2XTTF0MuCTueCadyy
KNWB8+g5YlWNamkCK5KVYF43Ah5+lk4QtDhrXJ/v8zadVgJiaXwrljPWmjyNCEHuMwk/cuP1P3GJ
QF/g7fV53V1dGyuGDpLEB7KEnKe2dXcyKq6V6uSOluMKN8Hrv9+10WIqcxph6s4990UI4v4Yb0B/
DJI1zcOl4a1YVmXOBPXdCTetsleHqAZY9lDHg78GdV+awI5n42VdCqqw80xHYECxte/abWwKgWtD
xRKP+3nVSjgPQuo/FtK2GIb3bpg7m7ZrtE/9edJUcRQ2HViAkGBopxqNQrFr7gYee+6mCHNtTl0t
Oy8LnME9ixa5+QoJ6F3pbXyOuTaJLoPCjA92PHbuBxCxyNHJn1xP5bv/4Tm5FAJ2BEfCR/+fiyli
Wb2ToLK4Iw5KrGUQbeKqgp2tIK4E6MjqIqMnk0BS3OywC4/0kGVVknyJE1omG41h48Z4XHKm/GE8
ixycX28LDiTrDqddGa5keGa3//tswIvoT3cS4HiBimOCfJiMviV+zY9M6PFbVzfIdZdZ9uv2tvR6
Ism1EWQCqjzKYyiQCU/u0YAF1RcQMmVseP+7UEbJtJvKNVHHBQew8WQ8d4sw8wN2bl1R76HbE33O
ZmHHKSfRp9vfs7CLiHnqF3d5HncM3fsukFjdaE5FnMhjCt3Z24Mv/X4rxCOiufRqx5wjcKUfM4iw
HMLUmIO7tXLs2gS5xQgosYFy7hmwLqjkhWO25wFoZEcN2Nrtr1haIuuk7lnkR04fTOfI09V7g9vf
D+gjboMguDaIjDIo4QCjOZ11GYgHIfzkXA3ya4M2w5Xfv2QFK8apiBJXJaN7igxehAbk0vvf2Jx8
xNtw0xLZODIZe7hp63Q6q6JiwVMlBO/fd5UTbbuOuTaWjExdXZCmd09Q9Lkwx2Mn4OzalSf/wtZh
48gS37iU5kLfGTZAR8QQc1AGJMFJWjRnr5DubtsqWSd2kaOc2AninmRgcKfEhcDs3dA0/94efsHO
NtktOm0LUBqGsDNY6skMcxxg+r2zirxaCAQbScadIiaTCyszz9GHzAT6MgM1Pm/7+daNW3UtC+sc
bgoAeXuSJFenIZq+Ayi6iU8rcG3+0wQkGdwBc9QJFjY7FRhxHlQ2rcTAwslgw8UMAN3NEGl5Zq37
CzQc/+p8+t6n/VsZ1XrXghCnS4q12+WSra2YLnwwALJ4MufanZR7CPUUl2bHgl4FwDf0AaTobltl
ITZsFFnEqyKEePHsVNE3mRXOiecVP+bR8GEEN8tKTmNh7f7CkjHgjYGSlueKDV9I9gM69+KIfOuB
S35yW8QitJc24fr8wLNOpTENsjHOZHuNXX4My+5NyjYluDG05cOUMwC8eoKhY2fXA6YbxeHKJvWq
xTG0dQrhscWVzMbmWk3J2Rv052Qq8BwS/cop8WpwY3zrsjk2SsR+L5prODE3f+OGivZXD/hm/nGD
J2ECy2XBaOCB7rlsrrzmV6dsv+i63/s++VKjBfj2FAtrZNdfoq53CcB26pr4+q3uQCDv5Pyhi1cF
hRcWya7BtE2e5sXoquvYFQqiEpCZb91sBXa/NLj1YiQ9GNS0qQAGrcNhl7f6Ww/l5S1x7Ae2hGgt
07BKG43BW2UgVxRW94a2/WMDqdW9YekaBdWSCea/v7hPovg10IgJhRqryof95JfRuNclJT9Ygofe
4bah5yX567KPr5mX8MUsMVrvwgrY4yuK4G+B0T4nAX0ulHoYI3r26Nr9e2kaK5yj1k/Rue+x69D4
B66qr7luHmtsf27hRgff24R0xedYsZ3TFgUNnY5XNwqBFhjQ6FodYn8Na7xkEyu0gdSlYyfS+goi
tXwnTU/3zAXPagxt7NNtg7x6TOALrOD206rrW1mrax2oM+HFj6KsngI+nOBjn25PsfAVdmGG57lH
WRqP1955x0m9S+c+vG6NOXQh+OzCjBZ+mxW8Ha9gUKv3ygdi2g2Glarb0uBWZPu9V0LcD9uG6zoy
2tGWDZ8gYteubBxLKzMb5UU0SF53AEiV6qqi6jMQXj9EB4ISd1hD+S/9/HneF+MXhaHQApP0mrky
P8icxXvQ9K6N/urZ7wd2MabM6wF9M0BlRH3+MR/4cSgAxPATvBfF/Syn0nvF9bYLvdqugKmseIYe
sHGMofSakmhXFO6d5zv7tGHfWl7eVWH/XiYlms74cdt0VlgjAVXVamDeFT0SV5MPx8BTTyCgeksS
uf/9ZW5/apP67vZ0S2aywhwdT2E3DbLGDaHG98VgG3w/tX699nxZcjMrxjuUpOvRpfW1y4Kfugp/
0gICngnQ5itn1MIEdgGHtY2nysbFPjVl2KfEdNeBVgOHyZoQzMJ+btdwOtePUThI1bVzuy/EBVHB
VNxViRvtyrp9DCA+e9sSS/NY8e4ETe0NCitVTebOi4JjMbT/BLn/6PvB/zDNgsHt5n8oOEicJaq+
optg2HXoBtyngBVutIYV9YkchjAtdYW4HMbd2MpyB07w5DS5TbzNY+16DhvwkB+1rq/p3DhXdt0h
HlZbqxaOJJtVCS8wb6iQe78mHOwU2MtDrT/UrPiSl82KnZcMYAW4zAEh1OA3uTrhlD1GLtIFwDqv
YSGXRrfiWea+7CB/0F9p7//rt12Sve+nymTvtjmpFc7SS6A0m/TltRrC+/nC3KsMjzusE9oXmDeu
AeFetwO3CzloXy9MqqbuSsJwGnd5MrnfsqkHBXgWp+LjrCL68fYXvb5g3K7otG4qYhZX03Uw6Ltw
TS72jVnt2Hp9d+J297+ZpRFNXlZX7nh6n/CJfEKShe2aJKn+uf0BS1NYBznSTa0fovXv6nrADKiR
BztJc7kTRbTGQrtkDSuq/akYGvRYl9cGPJ5ctv8kgX8IQv80v5S2fcVsnhfXhdjgdoaDtoCMkLqm
lXokhf8EGb5t5xC36zppMGlWprK4elOR7IMSYHZ/iOtjpNpp5TG8tEpWYEeDU+uOYpXqyHnXqTY6
4Wr1lLCsPYAu6fPtdVqaxIrvpEfLExV1eSVUJucxjOqPOLehIx75UA7r6WopcmkiK9K5H0W43Ab5
VZLqM3qg7yXpP8z3kKaDuuDtj1mIPbu+oyjEf9CBnl8hqqJ3IHlEq2zvrAETF77ALu6wHEIwHcuS
64zZTqPmIfanZ8LZsU7X5BUWYs8u7PB6Ctu2YcnVrRPvWRZ1sg9D4/yAJt+a3urSFPPXvQwMYJBb
DjrPK7IjZ4ghZqjYyp2znulfMoIV3DqLBl1VU3wdifdYhsP3NBs/3bavYL/T4X8/urkthejHDZ86
5QzHMTNTkh4czzX+BxU2YCM8aB/KJP7BKx1Q7+9L3wvBohRVOmbjURVFHVA0DlLSpDulKhbFgOwB
mqn2EcqOAHeNSlYRyo9tmsk7MMTpwD1UPafRFYXoBrYoWsPdf4BdNOlP4vmpE13KSNdOd0jqduRf
eN0W6pupEg3SK1NPufxBIS7QPqpOj5HexR4SWo8zQCgB4cAAjFm9h1poO5Kdj/z/sauA4dSK+wV+
qCJt8ok6famaHUiO/bjcZT0bKcAyPXQ42A7JZYjk7UbhCiSZ0iJmwzuINjult/M7tO88SajEdZ+9
3s2gPeyiJ0Y7JPkJJZVKj/ssEDl0AbEqjnuXEikd8lBw7/84upbtOHUt+EWsBUi8pkB32+13nDhO
JqzEzhFIQggJCaGvv+U7OWcQx+kGPWrXrl1l2BPHR8JwmkLqV161Ji7gmbp5ZkeVPagIZXyChoGV
iTjV8DadYpu5slmeUZ4NwSDZEGaVSFcQcIeEomRjof5dUtjWn8O8JoCiZRKn6n2PFENfL3IjqpSd
hnJDZiBaEQTp2wy6oOwP2bbJPOogVaI7kdMaPrB5yGL1pjxy3HzHI2Tmr7ZBDtrvqkBa6Xwa5MDC
0Y3SLCk9+Yk1s+1pocU6t1njPKjvCeYz2dA2BlF88MHO97G8jELIcWv5yFdRXlbR5CJvCxWL8u/C
UKLN7VZPAxGdsaz2/7heiyZ/NiUdyd24xeShqUODL+vWMOCBadN8W6Mfi5vG0pT+B6fWkX80tj6M
PGtOFitayDI8QxNVrS5+cOLT6Yfb5mnY7nxNdkhlRvwlxF+60u92vQpPKN0w8QqrPCwtgUEe2aLl
+FGZzR/HKYenyM7PS3GMuYH9HEERjkZS9KzlWE3pbyVk0iwd9CAF+6xShNSyEysaUT4mmcilvEsL
URR/EvRIM35OHBILf2sVMRPbmswe4+sQ8VF+wFg92qeIGajlwZZQQo1nWAUw8q8pIbuauryO6BC3
ezIf5uTBvsHNd/hyET2pr4SVGXrrxaxbX1kx+NeqiDBHbjONFJC/x7h6Aykekqab+6OoEPrUm6RS
W9YuvqrAcrJNq0K21TIlYzwRhkHXeI8ZACX/OlFWJe9UvdTxXmt0MH/rYmXxOqfRNskZZnCEvjdZ
Av/Z847sXOSYH6p0tzRdtyr0YXGj+17vhNS/EvhbenqHHLkSci4ajcJcHFQ6w0NOh0o/QSw+Z7ex
mqx/LK1O/GXdi3G74/xIvDvDz5uo+wiN7fRj3fMjeRsGgmiWFrpD1hZyz5ej5fua78gjK9Am7uus
sPRtOWpn3ytTYPKom3OrhlfkIxPzF5lBTCC3Gjmey80yNDlKRx1gHd7SwmQ7ba3S4/psmhojrR1F
/mASOjWM43q0jcy3+TS7g4tPnkSwGu0CvQMMr2CDgeCKJNPiLIvN6T9h3OxxlxQl/tdTuIiF6ww/
N/KLKFg3fAMbaJNejow17Jx5j8kxn+0T/dFkcQ5XjnOwYL1IeJr+8UKESWGNw3lB3Q9V7dE3yQOU
61O7DFsAwZVk2fpafJUsvDtItgNpisVvpA0U4ySqi3uOjUmX9JD7B+NMztmJjQEuFS3bg1vviulY
NWuD8WnyUchh8z+MIEP5BluXpO7NPqQTPq6YXitjMD4cRx2X593S7Gq2Ym0QvjlBBDJ32I0s+xGk
2PNnZ7RcRItpVJ98IDo829aeU9n4EozTSqbfmRRL8jQgmRZhgnILuV+7SXJkkfZpgjX0jFTmEVpw
mSN45D8yc0lekCmfWtYmsdmXKxzS1+VfLje5/Kw2fLz/qjJZj9/5htspP5WAqwH9oMGwc+51hcNM
F1O1/cSAxbSd16xQNHSDtXb7FoTQxdLWY7KVMCgqjm15xnGzikcwfWN8SWtL5rFLskOF/9gE2/9v
ks6Yer54Y5b9aPFibbKCv+Tz9qesvT+e4nDgbG8D2YoKS+VgcuqRzp7pq8EkXzO0Y/S6/FRZyta9
q0khAjKiMe4HURC21WOcs3r+yTSJ4yPNnLadzWWofTdNYGdfk0qgc0uWeR5/IVKj2d6zKSmamyLu
bIfLWxxKS88GQxTlc47Jq0y2wSOpe7gDSJkw+qVVndJekMlgR9ASs8+XOqDemttmwt20tJ4vcO9r
wdes09RWJKCZcWG4nVc45HAM8DU/MLdOlHhA95swfm/HeanDXcTFucMhX2vFcNHA8nGy1w1Wg7k6
s0Jqu7ZhguHqL7TKkRuI0xLfpUN/eEk+5lnlvh+qBZ6U7YDsyfkSPeqPvKvHSWef2L9Ely3PE+Sy
RuCWXzULWAsrcV/W3cxgygI2sa5u4puo9GLQRA05xbUDddcUumRQFCcnzQrar/kw80sddT31aqP7
VF2bZQfn1vFqQyxTa5qJF1de0Sr56TZIRdGnkwV9QUI5FedgXEmWC8/SvXoJdnb4xVCtFjG2E1cx
XEIhMJGLs348fjfzMpKuKad98lfILCcUmnSrcdL3mD059lsYk+b1t4EEv6/tRpgMroU0tgpzO5es
wm4/qkRB02hXtNXX1pKErsvVob6UC9BQ0Nt9GDEjE1vN4HtGzniZh3seR1Alf8dyZUXdEkx4UbyK
Gv5nlSisYUgT4Qh5LKpB6b8h5CvVJ6PSiABL2E1CRsSQzfmrHnL/J8cXzcZ2PGD8Cu9sUpV5fl7x
x7zsVJWO9BuZU2TsXMZk5+VlgEgFQ9xashF5fYVYUjQ3w3Fw6K2nRd/zCfjCdAmRTPexJjjQ68Mx
jy5ckvClV+lyLO9UkzC2e+NMepMWY3nN0M5smlYhe9MDezqtdtl6QMc5dkMYWDZ0gXtfsVvPd4xY
dSVZXfao5JSXF1wrRdMDdIaB9F4MbnjO+BLok2gAVEXfBC3oR8MHM70wOWTj0Y5Qndl4WtPqJ/Ti
U/mqNtjH/iKQD+9V12heBdpvbODj1NW1O+LYia1UywMml6j6U1XrulftgiiX2rWQIB+o/P2us+0h
sNRe/RSgkzjPJC180sk8+UoUATDBRXpCQBzP1SlF6Bb7501TrPDaFZzeQIiQr/Y251VWH2e1SRrG
88YrnvxFMuJ8sDOj4hj2tmlWPjwkAA/qnz10ri0mkCay+D4v0mPPu2ZKlhotzxLpJal1BDOneNJ7
WYKncHPxoIDIts/KKyDiFubbLk1vIiSv438zBApWPaqYpRaea3yuY7iXVWDkpGuiLe0rHFNhvxSQ
W6W8nQdb4zDfynJPYdwNOw31KCdvk2+5GieJhJCQCduqOGVl2YdDOFXfljhww3qfpnEcX5JVxrsx
tbXW7WjwPr95F+v5nm2cwaUhHbgm4jaHpQKZL+kItbe+QpOq9V+kd6Ic7PneZDPu8VpVzlwN/iN8
ZxTezHIjeU5oBCQot9yfEliM6fIiJ+WcPgHOWO1RFbjCiEvhkkz6b/VRmrw5NbDHFTdHc9BNXdHi
1WPsFMua0WGo7PiTRJ52pRaKhx7ouvAvtdo43QDmh2aS3eHJlLg+IxMKGbAeGz2mLn4BIUyJxSGF
9fiGrM1RnKOod8bOwk1AB+2m9gj7+ALtFdq0QElm/IyF0RaL0M1H8zMHBJzfcuTIIF4O2IPs/jT6
CfIYZK5IGl2Hs2WI5haGrCjbbkV1lDo7uwIB5/q84B5c/QtPCYkUHKJUdmnxffxEIbktSOBIBCps
facAPvyItwLX5udK7bb4GTMMHf6Esf66/xsR/ikxWa4bXZwPsHklQKDAVv2wG8KT/owIEx7rtoQF
IcFmznZdr126uKn+0LnBfV+PERCurz2sp98yhpGhZ+5GK5/0mDLy7rQW8zdh3QDPiEbsNQqzKZqi
Fp2E5x0oSUlSmQBe1HtT563L0Lmu+m2YhCx6r4zdWa8GX6PzWPhlQ3ESEm8fZRkySWAAvpTzywGI
j7EuHTz1S58H3HzqBJcQh1rqmHAT5b2UwtWXobDVsrdySKvYdE65o3z3OBniL7lCX/jTpwqBor0N
s0p/IOSlEf5EAvb61MJQiOFOP/zhxB2rYPHwH9Iu6bS08Styb4VcJlvL8eSrNEW2X7Llg6bPhGAV
7ZgaxTiVaJcytykeZlgaoeHZwJbwScspScebWOEOnFuYLaRp1eK7qwHt0JEjdQt3Ve7YB6T4NnvJ
toFBNCxwJsM8bsFfmXnOBnjeKBFW0zeuaoJqZ0qPgp0A36b4gdDsHed4iVJkucu2AimaH3mDyPQM
TUWljrRTYQqou44JqfOq3cAdrM3jiOaWvWqKlVZ0syun7HuaHbNN8VWrUqKaBqCbP5N5ZXnZDQb+
1EVnBDLNEXpFFlN/57g6uO70iEXyxULstr6oesWyglH2VPxCQNqSP8dMojogk8RQeFs1Xm6PCsF/
+aMzUexbq5ip+MM4HkfaH0VZgRpAYVTouyZUiJGHuQbGIRbgKEL4x1ohMylpS7Qhjie+Oglg5xjN
kt8oiZb6rjqYcfKy7QONPwXUegxFvF65WluUlJv9CXcZ7VxLEWSPIkyupYQN3ZJmPPldz0npfg8N
YsryxynbRPKYUDJx09YTNMpqaudACCtaJDb9cAi1rl7nCrasvtU86viC1bnjfOdTYahua16DSrjT
uWqQYalKxC8n7W728t+QCIWaAJXNdnQm1akvOgi/IkG5tSdIa+7IEUOQZ8TsHGIHfMPIs+tnWDlv
d7La5GpPGIBwiHAaTD7tBTL1xqXm9/Ps6xSX2zpsbDktA6qysidF3Cbf7aBgSIH2bIrN1GbYZNln
mSQV3zoYCK8JUqb9cvwQafwa3QdwlK49Dja9zjUcngGo9OCAmHckYZFPxo6avE9YLNO/YZHLEQDc
V2ueuMVx86PZXYzfWUZgttONFm6+d3NON4tCJskWKCnXqFIMu1tkCaGkzxxDRcXIsh4/64B98FBu
KsW2ClhZ5ht8UChTXdBrud1/hVuzC8R4M/kaonDDdFMwNDifJIxgw9GPKcxlZEeWYh2zdkZJJB43
inwl2w0Y7zjuVbbl+Y98Bg1wIQZDSbyfOM/LVzqOEfmTG47KsQ9wPoReQaY5fk8bs3LT68+FjQAi
XXbgeZJLbUypcXWmoYowClj88m1HbTGYKyZPPbhaOVRGYuI7xOUaYW98FC3Ldob0uzITGD1oEXXj
S2CuaGt7zjMkxOrW6fRYU+x/2Ei+L4intbGda0UwtK8aityCbh5QmhKw/0B3r7aaldy6dIjL/DdL
dbMWmG3GQ4JPU0JzWnRfZ4xxLWcCq//Lj7LAqB39Ioxoi0yrNX/DHjSCtuWwJR46mWo51rKDWHpE
NyNMC3tagBemoiuykFYw1FNT0mTtCqgpPg6c4/G6KKTkPY0lzY5fh5cY3sCLcxTYcDDNeq4xgJo9
118gGzGctVPj+1SKYamfUkhRy+2kEz2F5GKgzZ+OK2yIR56fNoN4svmcT+NUhgsCiNwBAgnF57y0
DjdGqW6/yrOiw4+PPwClcTnBY3sZ1/q0h4WT7AKVU1bwm5jNJRRAc+1c2PoQXIY6d0QU9yY6YEi3
fVfY5al6S3WoG1xVEKeX6y3XIOjYTeJYFczrxlj5vAVVlU8l9s24dCQZAST60qZ+/LMY8IXlN9os
QaE+rKb6NJWsdgO6KSN3t9ZDIHnaySFkZ9ZlzE+QsPDywHAL3svcIlNAo69GuU1+1SWBFSNyI/Yc
As6OEyHJZzKJ3dl2MiPwY1tpDC2oWz8aVMg45bdFPtfwGZ3gDu0lzDWxiIa1w+A7xUYT1q+bwfdS
YBnPS5aJ7NdugGnwzx/cgKSskUyevO5IxvAl2t6blbqFvIKTM+4+Negbh4rYD9+REhmW78EiaOYD
XcZknUC4r9v2n9hEjg8i91l+X2WR2ruqwM3XnNC3gkbxNC8iD485bl7srgaibepaJNcLeZwGAiMG
GGejlOOxaxaXsT9yT4oaj2OJ5WRu8YFxinZ7gXjKK6eLXE8F5Sp/3RFyti1dsAX4LjLAwOEKLb6v
/iIOpUBUksoSRX8A1u7T2i7EEnPGAJAv0T9b43LRIokE3Jsc1+LoJAoglE6IrRcd3Lar9WmTEy1w
GGZwkjyDakDDrcPLofK9KJH3+i1F4Tx95DMOzm9rss3H1laoCMYHmsCK/U2roWGfqzgcts0s3e6R
AA16pHkB4ZL4n1is6ngFgib1VzJYXO6Dg3We8LjIkczAfWxOhwO9twKY8SZ9YEAo6Q0j1eH/SFHg
/slliWQ3mCw2utfDuPK1H46RmrZEfeJZF0CjyGd0xaY6/GQFKhzS4d2G4XEJRx5OJZ2rFGVbrSQb
ereUh/nPmakEb9xMU/knjWYKP3IcIu7omhTn1X4d8opP6BJ6vtVX3PzZ66w2VvUWxB804AYYuI1j
NuHB8mFKzlnq0qpLFIrJe2SihfWKNevOJGYTHgv7YsJHDNx9MaLGTHcMJYe9RR8Cbt5Zni1Hhy88
gyBX3vJT0yTxfRiU+D1yjxcl3EqTO7HCqAkXfZ7YFGa+pIbpZGMs2LASfu8HNdXTjtrxjtBJPGDS
BLUEnO3Vlc20om1emO03fCJqxObM+U/U5uVHkcJqpm9S72+MtPk5dyTBVbVk6lJKPcxdwFG/XVwR
qxRPdBzfQOMfr/NcwCF/QN7Fb1Mc/mUunLvX6VBb9J4DFa0ZAjEdekrunAGInEcy68c4aEEwjV/s
/3gsaPMqAbbLb2QACrz1q844KPHF+pNimtteF4P+szW5uW3IgexROYi4dTuLcPLCJa7+gtMpto9R
uq/WpwEDDO0/jEh6gc0CCqLZ1+WiYtKYSzzGLF5r2D+Qnh0LoTf5lmG9NW4Y0yu2nQOcLQiyeodt
Ve8ScV3sskRRgnAoF9py01Smzw92fMDi8LgSCsP9NnpJ1l7tbn1qssVU8J1cirdlsuVflWwyw863
lHcMd0h1coJO74VMaxiqVmwf2y1b6/lxTV2T9MQy8SwOa30XaCHIQ2N08Zqu7IhtKoVUN8Ao5AEE
Y/4Xnh448kY/N1disYHbqapzMF1FEovqZt6lUjcGlNF6wkaEUVFzIFbcoctVPhZexKqDuUkR0JUx
6lWrg08t8olhIUwgTb0mHL49bS4B/QA7wvID0dJ4nSBa56aDOQovbsFrD7yTOkUoeplTtnaZcyw5
VTlz/yEyy5mnnaer7kZj85+oQw7aY17WSvgsx+Nnpqst9qAc0fNDjg3WtqvMOt6XGQwELhi8TJtL
UwgbwMtUMenhMeICbVEQjxAPpjGgU+EPTHJjLsmhQYSpmFfAW9xnGs8LCHOcYn4Dv70N6BEl/KMt
iiTtVwj00LnRirg2pJ7Hm5CA+uvg4oR3D10AJLkg9u0fsR3gVNjk0fxCg7Gwt97lx3/g4xp+9Tw1
9sYwWI63quI8PMDvA48KrIURPTJI6Q0NZhBdVfnqidCCfxMBcVXnfOZYtRX7yq9feanDrQcypa3c
qTfdoY4k9DgE8DPNIuTyD9Zl4/ealhbzv/luyHktl0l0DcFs85nvBSjmNWkYvdawDr2nFgvlZgTC
WV8sNcWjrGHKct5j1bzMzozojpQz4D3MnH9lHPL2rlj36U7TOM4XuePmv8bgyq9LvECE4IYbu4Hl
X+5Uh0wS9CykQHDcY62OCLZ1Q3WAGzob/NveLGOK6mHZC3BuckXc3Kwjf6GzwPI3C88fR7TMbo9A
EPW6NgLWQw1Nst/gcs14U5a1zU5UrGHCw8Mt12Iej3zPEBzynelx8fc7pgzDbY1G6HrJ0HP9Drmz
eqrLsSifGdmxtTX0Fvy0oQrEP77SWly0dLJXLJbxaZAS3xuYySKI78vezuh6yH5ibjv7N1a6/Bum
chxw27kx50/oF5rhBMZjSrsJOD/r6DoT2qk1N/tdJtQ2XcFk7sMvZ9yEWlUD+H+3lIj/pPOV7lUV
C3clqaG4mrayQGBA6+0IgRTPJbb8HlP6vaAjmqdL5tPtbU+qHZemhjJOIPuoOtDUp6POOujytrHf
NuTatHmFTmePb5ke/3Q5rPEOUCRfny36dWhKGZvAbQYE9nZjHZv/DAGH8wVkicluU/wMRaqoOY77
MhAkvsy4s6ve46OlKLjWYXg9gPaOm4aANWsNGdH0mD0tHmeC8xwF+NfBj9uxmG/kTIO7Zak4dD98
HV4na2uOZL9a/IJLODefQmeZvRn0lD7FsOJj5UsYMNa61uQp27xAqCN0DPeUAmPm1tvyDAjK3wO8
GJ4WGvx7ttUKNXSTLIDmPhB6Ket0/DdbUbnOGb9xmOISKBQYhMqdKUFxZ9ORNK21qC66OiX2Sgu0
sc7buKyfiE6gGjlieRnVZTVZEQAEkTF/3WYmPyUETC8ZUBFt07XBoJKt0di9y6FCukVa2qQ+4O1n
8Dh0kd9ZvttvhwWNeS6XCIsxMU9N+pc6n5t3ijlJeYborgZIWSV5EGHbxrPCBZT0RmyrPKHBimsw
RbxSih1QQKGD/kH4gHc7ypUFRz7qpA1OoZ9C7fX8Oc8TsSeBPPkuG5riRdh5Ji2s5Bf1bc+EKS8w
DCv5w7CiQX5J0KoYbwKS5UqY4KFyRWhwelRIMU23pzQ1Ag7VI/QG5yXiyT0cHMEPNzNxkd6aweJX
mqrJeb/xKU/vSeJ5hdXCoBWwrpJz71gu4v0gAFumFlX9xE8C4Vr+AjxSTh2D747CZ1P2uRa7+MhQ
v9XXIwyWdBPM8cC1LscYHma48sz3EDmUOCoH+DY8WcBw+d3P9YTpgqoZ+bxfpiO6xnQ0L6p4cVDN
rX/zrGr0BTxyFn8vgWPx2KPRBzIta3s/4R5ifTRm+D2hX/GUgmkwd3V0uC78YrL1lBEUWqgn1waT
N3xCcvDWZcjGO9CkUasSOJfrQS3/bVO+bM3F7dKZ97oehdXvh6MIk3oKBUYI9vtNpqnmUF43KIbI
PzPWA6ANOgMjvSIS2h77aa+WuQrtOlE0iiSkhMkUnvZFquxxKjDD27kVUqFPiRSR6gGFtgCgr2Ez
0JZHEhcYcKOI0W2Rzsn4BPlI0mAQBuxZx4VCoV4DVVc9EI3M+y18Sd5R9bI3nQ8m9LtswN+VzUBx
pbNsBBGcZ0TdlQRRgG2KrGfa52ttzU0TTfMMm+lYXQYf7WOONT+eCkQsgblkaUI7h94ICEaH7OMW
7f7pAM2CMrWzvrTuBuaOYnlWX0nYbU2a5Q3lfniqYrZ+4i6g72mzyfgy6xL1udw2DXWuOoh+QiAI
ps5EhkRurJfqQEAoFyOCbOatAqL3YXsTQLLLTdqA0rw9oIdJumIjkmJrs5z1bK/4dflC1HcjstBY
J6tCvwJxDcNpzk01vyPZb8NVWg/la4Hg9Ge7JJKc5FJVuW+9npp1PGdo7OH+tVzdc7SLA06z0aZP
TuVifrVxWm4hlZDz02wrM12bdQDzsRfzsN9AxpmpzmLewJMOqgXnT1ltctvmSQbhDLBNHnuIRbAr
5hmUeA+IKgGtqpLwEy9LJh+2qYZQxPsUV6Fm07L3lpF8QUBjLsWtZnmORjReGT/RjTS+NxSezSem
eKZuSgJ9yl3k3LyCv6z/OxBIcy98KmO7hClNn7moyp/lKrR4QxDa8I9TDYM2PWYKJAXL04cEs63Y
kBpfBATAkNvvEd2GGrqmg8R7NRscq9UQtL3MyAB0YBimvX6X2tD4W1VDwcYOy5ypqttzy+IJ2X3s
aVY7COTTPiWzemrQP2d9U8HN/zZPNyf/oZL0zdORkg2gYt9wxqF/TN0rNA2jfNuqClIPBcFOdd6O
qcjbwKbmTaVzox/Q+Q2/R5P4eLZJycIPjSR08Vc08MkCOb1WCWRhYq/qzHbpnNdvRifcyK7OkQZb
7lw9Af3t2wWM1Vg/52Wokqqf47B6dHARyxyfAnq+5b2gzqG5GfZxJzc7nGSXW5Q0mzrBAXmczlaQ
Nb8dUrKTS/AWjztBN2a8rLIG+Mt3W5JWL/XEQTCgy36ie2pYL0Fl/3AsY9UtmrDwEC+b3L+Xq68+
cCLlALimTraTRfoEnioirm+hNZgfx71QJ4t6dTihCtHNLaJCh+wyQgxjl87DFAwaOMg+5PpodeVi
L+G56O7rdQCB3BqgsOleObbyE+yZmDkVe8q25x20Nfszo3BMnpJh+mINMZ87va5hDXdJvuvHCZqs
Pxj2Sutu2Xforb1F0ARo6ejJ9SBD3G6ldLF6wG2FPy1dhYUUgQgf4KMwPwldxeHk5sG8pFQ01zzU
c90Tnmako2rgxzM1w/Ij4qlM3a7Z2GtiwR8nwHl/CUDzTRYh5v8zYVUuNwEVtTxpKIj+zPVOv0MY
Yu4hq23+azK2fd+cKV80tDOvs4TnchupSd9LDuwL5lbET1R36C6gqhufd6nLZ4pS/L9BcsXAgc/6
7YDxUP2Po+oml1UVVdahrYhCHHQz+9zVARrS6Tjda2Wq/YtEV48R/edPqGwB2gZIY/pFpKgwPPQ6
tzUgxZmtUDLc6GAiGhbBlgvia3Zkia9PFVxIPQEN3FTVTT3R/ZShSRs6NHbWBQdLROMqBfJCxYUg
2POgMvu2Ic3gJ2uw3770vKzfpEeLQPPNXsZj5OLC/LrvfUODeKmPdXjBkZrc+XLgHxIjSrcUnrto
3u0sHaAPRlfvQL//VqdAZb1MLcdI+WKNvzJXOX4TooCWZDr8rdPL/gOENT1tGVkoeGbn0p9uwoE5
8lB9bJ4auBBgasR0IiJ0qQVMLOJNSolKuwwkYtMjLQYSDQY5PfogngEFoM9C31BufZHB1G7mNDSE
lR1WXA31yxj0iSzANO0ATuSxmCbjTwzgz3a6kktxNkQ5fp09PN9Gq+R+ZolMexCAHgz/aOLRR50z
WLiXk2Bo3pexuAFntbxBQkjAbu9uTtsBWqF4yZwy93r/woDgHCHHkzXKpSzJMctay/L/yXCmLE7b
UI3PtvHMd/hgI+KSUyigqd7ZJ6JL0EYAspbr/QK72b0/aJCkhzxtekUvmz/lulbjI5rIq72YaSXD
GcIoPj+ESrvlxgkAQRYzJBfbFVimbrbxu6mw8PKhOR7nvcnHDnR6dZPrFLJxxkfyAnNVfx0Wnn3P
YW27n0aboJcAtUqKisuauSOEjqIl1sn7Zo4KDDsSf/kN2E+GsLWq3Gc4eK31D5yMFfrwkQOHgpRS
II8D/4PXDDa7Svfydxq+Ml/0UmHRqUSZ9n8cnclypMgSRb8IM+aALeSoITVLJW2wUrUEwRRAAAF8
/Tv5Vm1tXV2lyoQI9+vnXl+v+uXOI8TOpIwJYidtZBvcj7YrEvzwy4mvFPXLUMOXBglhtnJBJ4EQ
4CfNJomIY1AqDE0uLaQPFE3dzvD6OMGFcG/1Vuvs8s0z1au71PV/LVnaTxXBwXu3RfhO+yXm76tY
YnxeGmvYjUNp3mgW2iHN5MZI1KrK6pfqWEdnct3zYdcNbnlc4kb8SDuK6pNeWWTHK5zRfhSW1rus
yfxgH9eOJjyKG5P6383Ke6dh8raz6yY/k1/FwWpHnEI3VWa86AaxMLjXblP9s8K410ykbE4Y1E5r
TLJKbvdNIWZNtHlYzDtkRL4db9hiQgo979jEy7pnvRtlcmHysEj8WHeXKhfM19hD8DF5A41DG1jP
Sybs19WE1Y0s2vjdZ4HtQoHtr3uRZYNJzTp4z7KqKBW7FqAP2iuMLhM5TN9NVgv3qyqz1coPTelU
8SnPvdl6mnII1bSpWN5E147aegi0AYAMGymndOXOnY+IL7Rc2us6ycl+jR3jCHOmu9xqwGkCGQ1/
HV2hCtLVemmvemZ5corC+nZuY8GEthXqy2Sedw4YD5K87EEpkczFG8D27NzbGTiL26YMOoiaJpB3
iO/dvylQzjGzWvG5lYxbUF67gg0xxM3pNIzqLNrNE0LRcbW86s+QAxalld1VbwOaQpFEPoPohBDR
1n9BiA5uO5Y6iNS3eE8SZvL8JVq2Vm4HmUHBnIldjEY6P+FtvxxuHftug9YOd34WleaOAVMzHGfI
ymQI26k4AlpP8pytg57vNfn1Hlywg+vSd3zz47U5Y+Z+Gb+iSq8fRb/guuFZd7ODH8/VbysnEybW
IKcXvbpKHIq5JNB21Vb+VFein080ddrdkWwweSdizI1Gqa0ntesQwyZoc1M/xkG4xKRFMSRqRoco
OzFxUmSIxd8xn1G1q9fNkIHAOvnEqcvmEs26eZkyX/zx5nKSSU6JXacZMtdwmDrDR6uXLW5ThCbv
N5rRwtEZwvVfvObTh7SX8p9b524PNtXSFHR5Nt80GTslDt2oneUGNePKDEkY6wuAhZc6ANykemOv
fvKNFWrqVhdxuZtswyfpTLdzFLcfg6dFrBJvZXffv4IXYz0IZYXidEUjbhfBHEll/OCW4A9hIplD
f4sFxM6UprqZvCwGFxfuU6aEe9spx/r0tGXtfZ8pvGkhVolZ4odm2GyPqT/Tcki5uBC9EKB042Vx
zOOSa9OSxZFph6A0X4rS37clhELI2kXzmMVb+z2OFfKdFU/+zNjFH7882Db/2C3LSD9UN+F+tkSw
j7btdwuMw5Sz9WNxvipb9Q7vNInUEo0RrMlwOTK+cy9Q++EX/HInDgMDgZfZWtwvngH/IbD74l27
QTaDFWg0SSpaiCFO4fFDO/bwh3zutd3VDPt3o6hRYjwdB48rE9X9HDvQN4ONXyYNdVEDSpvK+VJF
OUyXLqNrRLYRGy4UdzP7qOOPRtwNve9q69aXTXC0cpzyTa6BM/+xQCqPaOcLk0t3vQu2vLstg+Da
HjS++ouPoPipiHr4Gkb0xsQJGXQnq1TDlNa95VhJwQT2UADgvC1zNw0H12aJ+AlI1f/0RVwlIchX
SkRYs6OG29YDUrdsd01fOjLR1RQ4fG5rwJXX5OO3u/iAoKTsZEM6uc32RIM03GqE4NtgvR75+GN3
MzNTMK9I7VghjRY+971+rlZH3kLyDBG5RX2t9ri1KQfDGIPF7DLnbINuTCTYWJGaiRXOfafzPZ+y
7NJ2GEnW95Tyf22vC8IdvU2MOu0E3clpXW/YuxP2ycT4S/AnWIqQhJ5medXuMn3iupCXK8JhksZr
+4NBMlsYRbrO39qB8BRwx4+qFl2aORtHV18Fp6YDZljqIaOumCj56nL1boIy1u8czJuX9EpkxxxR
4swA3zDnhZZagTSl8248QJVdZk0lV5VYCZOIOGt/NMjYmOiR9RR0uTYaeutfxwRQWx3bZ4pWffuz
HU73YsyINpcm45y3wuGH1BDZfoOh6CHZoPfLNONPu18zne2turQOUxU5uz4Km/sJ6DY+Yr1AZZBK
+6+xbBA1M/wEQ6KBYvaD0yhmM5QNWZpV/O7L2mPR6FaypdLO66a7uc77Ngm2YphTp8mJsaq47Riz
Czm+IvCWf0MHTJ6xFtr8GNvtzdT1SAmcf5cqKos3q904+kd8LUQjMzPad3U9vkm3Ym+ZbLPHGCTi
1QJ648Gzu+YwwS4+WG3NiMYay5Pp2OrErRp+9/FVrs5CVpGwH3u5k57LcUfO2XiKItwMad4uApqm
aoITr6zxbvNpcH7sll6DWEDZtvvCcxEkR7jzPXAGOqkTVuu5X010pnjVzT7ktdNJZQXzf761wUCE
vbCTyBqmT9PnjpuuEzeoQ3vN/TPXe1tF/gGtfTkFaqJSV0FeOSlxDO5+pgb/F4jR+om5sLx0yssq
SltkPkOoX8akzu7Z+JTMVQ/Rgq9Kv5W1L4O9ZdxaJhMr0n8YpeS/vqzt5yKj4b7QlfBKRf3MqVCE
NKRN7Zhv7lPnOHu9/4f73S/PPX+zN1DA8k/P5tUnhX3IOup6Cb/ZcHjNkgbVhP9son9Lg43msART
+T2atd5PDLruHWXL4iCtBZ172cg52uXB4p2luQaZxRxL6bYadRom137olTcNqWBj3EmDptU4ZFkY
vKsjauizbvP5Ri1s/yK/qngrAuxwU9/IAYflUhTMumv7z6xBPDrPuHttmunWs1f1BjdTfxZVMD/W
ukNuxGd1gtcIXgvG/M8Am5PCpFURMTNMY3yXOV6UHRWT6x6iu7HBpgg/npICOLSh3amyNgUT1i7v
+8jYxm9pl3eYKpxdURXxbpkMukE2K549wzE6RoTkM9qzvuVgWLcbFaN7z8Ee7frA68+6sTYnNctY
/Sq3yP8bm4jl7CHlOP0YirHhpkBiEPoUQy8eEGqtG2QpWBfm45ZLikLbfw4bC9d3TW778X6LYw2M
zNbGIlEsw4jOrgs6mhiUzlfK7FEDhcTAFVtWRtFNXlEtMT6bpl0ejtt/Sw7gwVxd+WlXj+HH7IR0
w3xw5r4mKfnBzlogOIYhyCwe1UOVBJNQ5dHq4QxvR8GIFGSeaaFrXbe/lME4ksjgBeFT3zS9h7sD
T449esY/1X6vG6oGVsiy5ljxzuLKDAzR5LPanjbPc588dJCDBgIo9msLj842GUbreClUiXrqefYd
DUY+/On70QtfWYkqnQ9NQZnxEwqmL1ZWZuUhjt3xlZp1uSOF83p6GVQrj/aqPkjhWSglLZ+vT8b+
W4AiDXiD3WtM68xyvv01jkFYQ+uz/7/VxROSB3NiGWDF7MWp8zfuqfhdyhWXDcMxZYkiDaryCh5x
7nrjPTwV2iMM+yT3c6ejaC90LqNXsOVCP26GsflCkNICCSN701H9iUp2Q9o3PV+bmM386BZZ81Ig
Oz6Jxla7ponVc93bborrIlcn+v753rGj4NuuOmJrA+GPxduC0eINeVyE+2br6aknKw7c87LEDpY/
RDO1UAPkWeHc+HIcwzPH8oyr0XSG5O0Ew6yzbEm1KvGMObD2HoKNy6fZD6Zadg5kVc22qH56CnNg
W6JdyodlWLp7DA9ceBlQNJdbEak9Epg3PMEviMrDYlBl8Z2zGSvbL41WTvlAmUsFVW6GRjnOEDbT
FrktJlE2s9hFBZvl7LKpdqdjU/kbMYvdZKqjNdMIniYmEy5z1RK6oleOzlOLio7s8HxrxgOQmcLi
07fxPnTL3uaNd+yzZIfjEz8+CvO4gW8nRWvzA2RumfHN+NGfYHNooAkMZ/w/D6KIOJPt7CtWFi1m
s2wX3Vr6xhpj810OEsJnCLKVWCFYDEmOBr8E0NgV8inCUuMl9tJND5jJ1gkhhBy2YxfjJEoc4eHW
Bi8If/LCZkIRqGK4Defo/ywJhqg0aCd+cxiJOd4NHhkCyWDzJO9JQrV6kJAqixjNuS3wIc12l3j1
KmH0QCveMBvWKNHUl4rhL5/ebei04h/ZK/WJIrV/cKzZYnp0fYtbil375Fv2wm1xXfigOzwahyr3
MLwKrsLspihswyLynumaFblP2rgeC7DW9SDXikfFcbrtAk423HLC5ue2Ymqyq5U9Iv8PwLGp3Vn1
YV6m7YhkRGQwcvkljFCZvYkjpxZQmw994RmLsdjM2PmlnviNb/QS1a+YwcmJ2bYyKE4FX89roER0
0X3AVK0B5blbgli9ClPqy9RNJfBc5vNteC0fg1UzM04YeY67DIyL+o97reQ0W+pTaEfhnHpU13eS
yeCHQg56jGBiYTQpCM/aWhi55Q56rjJ98SF6h5csD9xPryRONx6hbah/+bKLOig+F574OySF5Wvm
CXB27jyzEepq3MaOwpOeI1dI9zsi+vnGHWI0P/A6qN1+UswGkOucd51F2PcrXz3yUEW3ps7ki8TF
dIy3npnO5HZYMpmnM6jtJuydKfP74LfQqoFbncv4rstz60g+xvIBnUFpNrvR52rTcSWF6pjq8Dw4
35YemYNm3jx+6bGLb0zhhQ+CxRAnlS/ZAzJzfAcjFjw2U9xQsmBXKlGiB+vQNb58GYeoeRisLjuy
WLL6HZsrUtKi2e1Fieje4JVs4QVsWCLtsSOmCYLlX+QOPEtVWwDCmFHF9JIMbxqmNETL1lX1SYzj
qJ+1PSId4RaqT044ZaCFYLiJLiJv2vljE0AdVHUe7RX+nJ+AWTs4J8arQ4vrgPe82h4b8NsLy8fK
lJaVV1t5bkDkRhzUP7i6IA6GoT6LyG6PUShhh3STf/U2WNyps9z80x3r6+jGuxZfhjk+TUHh1Sf4
yPzWzrX+a8lINaBCtv0QYJw6WhXmhp0zr1X51w/L8VzlGfqI4cxPuIyAAVmxgU3gUCNzvc+EDt+Y
qArdxJMO/sYBL298g1qwOc9O5C4eJ01HfYmYRM/oqs3rj41fl3OCl7KY99qenJjRV+/Vn2XpGSbZ
YYilTYSs1TqQvW1hqVgxuabsJKz+wqBmLFdmHZvehVExfVgMRMXlKshwOMd9JHZ086O3F+O8RK+0
rOuvMy+aaR+3YPzbG2tYTmERIqOHOM6S0hqwIG+VlOIUW4XE8xqzZ/6im4DC3w/ZQZBswxUBZTVW
NJ8dX5X2aWQ6fVNhp3hSIUneTMGHjcPZiaL/ypDWLJHMBIKk6ku2uk60xmjjWQi+HZQ22FCLjfce
fN3/z6ryWF420WTx3pkCj0sqhrdNYL17GqFeM2WWgU1QvjuG5lsYBha7Rtc5rgGoiOEwX4sC2EvD
Z0xYAyLWTInnJbgWnJ3YmggX9TybH27Geb5jAuC8izWggyohQSxayKzcLY6OX5eotelIaVCwGaz+
e9hi2mV+hLvz2LaEZPTaZ4UFqhedhT932T6qSox2W7X4DSJHbAOjepGVvTQF2T9m67GjSVpPooNL
d05XUehXysNiOUK9esd87XCqrUgUD5w+ssZNILLqIJXN42byBVktB5IvGM6UZb1D4R8GvM2qaFKR
szxuF8V1ecvgmIlOCwEtEttE4Wne+qvY6Vzblh6iIVW28frUIzDgx4qGKnoo1nird/0ixocV+PgS
dr27Hns2OO7ZTFnzLpola/Zuh4suncwAm553DtuXGYfk90iD9Iabi6u+IeXPwp4mXcrZeQh53vs1
TyVVkbNHdvPtFOCj/TEdynNHHf81Q4SeTOyPv1E0dxwvwLt/eyxR4ZOruuanyab1EwtA0x391VPr
ru3rbroMeYt7qajFLnaFvjejwRtZZPTe1lr6Ik/zsrY5YDxehQMH3YLShKh5pkRV/nfbd/F/uE6Y
8XFJx3zQ1dBdpohg8DlyWF23cN1w3CJL+Km2dRX8gdIJvHCnQtmzIzUMx+Lqmlx7AiZbr176z1EV
esQ34jn+MceGJN+xLDBmlzeKM6V17oHK6iG/g7ZACuQ7mBYWoSBpN2mE//l3hD3JTorUzWcR92F/
pViGxuabVBOWSpFN3u/sztVb37uodXrb1G229TaVUZbPgruvGK2zU7giwjI3Vl9k5DG1muKqPGz4
2KeWsrpiMr+WYfaxtI2Ogp1bR+4hbvz1Phzm2n4H+A39/zC1ujrbAZCa5dUqKxP8EA0zcwHREeK0
TRpheYLSU9LENytGSmiXKuwPxDiwaAuOUMoDmiLp0maxrwzP1qlfOloSoXGsOz1bozN9Ywcu92oW
ud5zvRJ7kGD46HlMiEM8ljWqauRW5R+efhRwF7v+J87X6yvtRNyTWtb9f1ci+rkhcbNIJINqmOLG
BxR3FsaRTj7ExKPG7aTKNNJGOafBXxexcyxo3BS7GcyZajjDfbq3Ndxzyc2tm/a2XwZ7hwFk/dRe
ae4qxTk/2bcrWbd/4cBrtatgpaMLTsyo3in8jwVummoqnmPA5p4zN0MGLiIfsq6tgdgIRMAcvsNP
y58Vw67ccWV09/G8us1BSdyJyTDMfEExhvd3Q0ILbiTJN92hld8ZQynEDBb70KkpLUc+yzmOytd4
LJ3+UqH7grjwLxfhDcudH1qIKl5eVArphGI5BXGZLxkJBuE/M9WUAnMLAdLLqImZbZch0gIwwA1/
/kYjEkewq9XiqBuBL3PdiabSP8FCZPuhCwbdHwvuWYaJcCb6VpW8bAyk6KtVglxK49iXY7WfG9ye
ryMb7aMTfnX4p2Rr2PBwvUSNs+R7yxt19029iZiaNOBrtL+h8pAbWWJQ6ZcSQ5G+Qy9C82V3SVje
9XA1My4TT88v0LNbuJsFvd2uBtkYUu6nZX7Mty6mT2AS2L1PYBfPjqPqcD/pUi7HKejmh8B3M7Un
kqBz6zRkKDTcOraAsGH0Jun1HTjRfY/Zk6Fvp71HEijWM8R2B92Ka/3GVTUcxbB2/dGONueNg3ho
Pm3SU+a0Zi8cm+x8OKczSRBNSdUjWOm70qt3vL9VPnzFgDinkQs2O7WTKDDvjqOlLpwMGoRO225f
Pq2WTyPVe/NZhGpUd0WLmeoHgc4Pv1QwqALZolbfLeP0cLdpPZVPLf5MRj0q3PJjHShbXYrGnhH7
SIgLl0/e6kn4KRm/WDVGAkLGn4LQJ/NdyxFKlqU5vWz/FC0K+yMa5mofCtdbA1jloLOo1Hw2PDLL
EoxNfGE0zivbmaP62QmdenN2QYgl+tzEDDKeyko6+nsxPhMPn+u8vXEZRom/dEOLP6LBKmAlLo9q
ygPCXdrWX+Gir51HajKyx9ZU9qgfl54HwD81ynj5F2kJzvDrI/UEGZMsjtVr91IK72TjT+m+I94S
fVsSXeAzF2Io80mclYs6z94EYnxY7iGaJql9YwhoydupfuxC3LZnlMWguYzrEkTOvrRgcSXAzKcq
QKDTNQ+26pzFLKl6Y0oW/9ZY8cI7A1lF8IrVj8b76pjNXXtIdg342V71fXxY8j7MbmbfGQnsYFBS
3FnjqIufDT7AXfm2KeE/c8zTDfAB8FzzNpJXVr6LwXOjj5L0CC9LZMbx+O7mbVhO+6pyt5FRpw47
Yc6EMbirPpWenIYSba+KAmvfG1aBZM+yKI2Dw86p2+6e0Bl8HtdnZzTHnOzdQpQJGIwp9lEcl/lp
7cnMinZLh185ieiuoLYH1fuHymm2Le2Gwu+475ogsm08/Msavw+zW3yuWy7K23ikjCeNg5q5O9Zz
zxM+I/roc9nqxSKDt12ytyub5eyJfyjyZ790mC/sssFvUR9s2x/FjSsm7NzJAAYwvg0gSuOJiTyq
eWaU5X/YZgLByFcHPn4Y3bjZL4woxxeIa9E+df0wspTZzgNa06xZq0NhuZF84jPZHrGwsYkrw7y4
Hkpmec/BKgKZErCPxZJIB4+Yk0FTEjs1Yzpm/3F+6pB0zSELWE0m3WCJWX9pjUApg4FyrrxubD6E
4QenGGxtJz4z1ciLo45ik8HCI4xdwhpV6jJ4hD/du7piL7UNf7Q9GFkoNeycQKh8L2uSL04ylBl/
9XmJ5+4R6q3seMyd6/R6Xlnkk/goqvwLlLJmL1FvDcFaHVvh458nvqBhQIS2wjiS8zpw5DEcA60j
LsGQhnivW9Ak/jGq0Bnwlw1uN57M1MXVfRB3JgRyaoZBpLMO5XY3t9myWWjKNrPUjJiT6YbRNPCp
WD10tnZYtmNeRflPt+EbxUE8Z+J+6BrmRK2Ew+Op6iGe1tihbMbA/4JjZBCJaylAfaZyy6NpfbgW
Qmq2e9HDo7NsTBjWy02L/WAz7tz2MYYT6qXBe2iHylvPdiPwlC+TK5lteTOTRceK7b8u6SvQBNJr
o2RFayv3sulxbYYhMrMKxvyt5KUjoTIcni3Czv461FqcOqUNRCumqt+3w8z1uNZctERGrYzYyn4s
jp5yfYeIFxv1jrADWV2yifzwg6N82jhnLPKDL+ryhREPXHQQeybEyjbXH+XaTqAvBtkkKaaBzkj3
11Av7kL3H135dKczQQzCujiIuaLu4ve8hRZN42KBHN22xWeRbpF3z30QQx3GxGhRXjYGUawPh8bh
cs2KvSxwWRBWCnGFkx77Xzkzf78GrG1pXQ3W396qAbOMr6y/0bJN8sZhorKRfy6xbmA7I859JkYM
rI00h/XaNJu4tXHCrwxB/FheIQMmJllSkiv6RtAU/t7WLp35lFudfarRnl6u5+LtqjtuwNwG13xm
JKTOYZ3TIVIxYFGLg8BnGRuT/Tdm4c1FQSlU+2oy3YCC3tVEMw0u/zc5mTvYrOAipI1ABVzL0dcW
QVLPU36Wo9ouSwXRmBiAnhiks8lYENQttlZ/Q6sa7Y43wx6Xex2MbGcmMEnHe4ZshT6yHSTc6qPB
Exx3uNcdlKuKOJMhPgfBFsmO+rKV2ZO9ur0c02kFaT9stCL1wpx1XMcjskbF/qYh0OYz68Pcu9EM
YOdDES8mpvCZZnkzxg3+two9mpFk0/4QMuWBEWAqu8uKRXzGm7K+Kcr4TGbukHq39lgimaVfK2Zp
XIqmLFtoPNaNSDoeMG0NRz8EBb+pWfIn37qlj5mjRS1Grd6aCnPGDMwzUZBFdS4MRS1IGzxE4tul
/oOeSFHtb1S5JykcMuc67hhnRy/CrWJIq1CXTancbZ6BUvClzXbPGuG02Wwnak5V0S4u4cMAJ8zJ
oIiKP/26TMV9Fl6nsPtKq5ghU+QgM2MWgZIuKno6H7cTjTFShDl5Hk5e7wkVadreN8GOX+iZIGvD
HeaXZj2BZw3VIRB95KA2TwoPrTDSGZ7nCk9GvbpUaIYxxqUDFap2s8qFJA1shivrVxssAhKWbi0w
OfM80D2qJfwCZvkAcgpwLvvAY4noiMxLZL6F062E2nwHGi/0RU2LWQ5xHTXmxdD63rVlvulU9CVO
DEmsUZxU7tzrW6J9MNM1mR2NRxGOlv7I/Z6PAIbW9wCMPS/QN4U3YZCYx2ajfOYtBgGqrG75MguQ
CJstpbvuC57H9jWqqdH2Ei4HQ4Nv+X9wcfDBia2tYeZCB4KviUdbfY5LGd7p0JXzsbWMlsdxQo9/
4OjR9pJuY71inAVfaCCK/ZiNJ9LNoOHtKf9vHTPWJ/Orjb+zJrI47nhwVMfYtVDu0Segb/zUoBm/
VoQyy7R/xSOfUX5/bgPBVeA1onVOsl+r7c0u1bql82iFAXaYwspi7idffS0m7+YbbDirfbNBWr4T
KyWLVMeIEKcas3BE6pE1fHr5NP1B7aTnGBoraLGnll192Fw1L8e17jucOnP8MrQO47wJDa0kNYsJ
LWlJRf/BgNX/3SIg0lSH84YRsZ+vLk6X0ceahetnYwyJLyh98G3FVXoTld9GO3fL/RYvqozkX3Q8
9ylcCjHeXTUojSqvBlhyIoa3M+ZM74in1/rBZuece5JOzT3hEZi9tQIO1e6G1AgnhJ5ZViDVpTc1
6uAzlb/RZQ5dHdS5aS/ZqFRL3cTmvSQWreBSnRYqJihp6tNp0CglaLghyVd009eYHg7Be3RWfJMo
j3w5MX5yc+bddoPPTMFLJCLzANRQl7jSBrrHP5qOCGcG6mKebGNLZdsvDf+R+7ac07xT3QUnsnp3
rGB9aa3Q+SqtwP0nArS2HyuU8Xwu6d/x/WEXr8x3ZmrKETUS8nW8Bq/IHX7CGKa2dmjd1gFK51RZ
6N6JBMU9LgW6HhqbuQ02q3mQlsBAuthR5R1dQsfgWTak8HMX2H6GYjxy7/mkLJ2nxs/tfVm54Qfu
a0I6GSyGX04mm/hQMCpwExpVDsKSmv8VbXI+BeUmf9ZIqidB7NA9EaXrr1VSFyVhjviYzlcDXFLk
PikE7lhlBEMS+XIfbcH27PS99eMV1rKliwripxyq8S2cao585uP5fshD91/BdHlL+Kmv01HSH+42
xtZ0INyClL2yPHVuoYk+6PO9XXlcjN2W66fYzbyHAS/KrcQdiHZY1kx5ZTe6zS4kVPPxqtECrri+
jaQ1MiePF9hIL0e+sVqIQWKh8vo95P0ez8hfjIBHsn/gKsroosKQ7rbSQXSulALuL1v7ecJWte4J
RryWMrh2Zdo2GRkODiGWBKCYP0azaAFqhJQzMMsiXHia6uLN85xywfgi0eDqwsbQ3ubBm9+R9pD4
XW7/8Xo1uSyFVOuUkB0MzUtQXbDr+6mXyegwPuyGLnuQ/B/7bGmhp/l9XR6+II6Rnrlmv/xBV+8F
0CjD+i1YKEqGyCbeZhlIjjwpWQp/R1WohttsyvnxQlJ9okPYTGxHp1RAKGzhsl9UzFAeJbZ65tPE
3NLFlvdGiNC8y/0GDEMXYeX+p9R1KL8RK3ggPLEE5BFXX6NH6MAzeQ30ICQVrp51a5w6Ptio8qTL
bHw67y7WZDY25F0Twc4G9QXsByM/+Vnu+EBjJavjuFZVicJOF3LBFLIEHMeqe7ZHIqFSTRTsnSnX
2N1vgqUoezl6ts2ZDAeATn8992t3aLqDb/qhfSxH8lJviE7MJ1QRrhRAnoja3fZWWe9mCX11A+yC
KhpugmTWiOYyi0nWPOAwj15hsGwP6EaZ/KQ3wKCkasiYoI4Fj0t7z9aXBsqSNDV0FC/lZ83Mf4iv
Yjm2PUuGBJ25lTnz0cw+E/EkD5vu/zwg07co8RnjOn+tiZJiH1TCjKeV8S9+ltltwgPAcvACux0U
ByNJ9jsg5+Q9naSGunwf8A8t87GJ+oFWLXS934lVDk9BGGZqB9gWFTezifLx2Srz8hyagBEbg2rz
7fLKxkkP4fu0RW55PxCR/B//uV13g3Pl2XrAAx6GGUdggnG4qh+hCWX2ynwMmy+/pVU/GVJAxBE+
1Yg9PU4JmVh6IZGHSw1BkNVaH7ORxKId6TfWtxF0BqnTRuYrIFiT/Zqhv7b5g100uLJnLA5frU+z
wRcmMY2bcRG4/SOYCk4X8DkYfWrfsIIOR38cgTPJAlH5br4mKIJkttBJvi6C9jwRoAD4BjMR7AjU
dcRb1AYMhyBb3kKShQ85Rs98j1kba7fKsCwciXbEGVBn3LnUXfGjwD9BDC0qJQWsY9xTTQrndIwr
wpuuVQnfUoW6e3GrHjZiDVmmS52ZiZsGLNI7h1FOP90qLdVNMwm8mXmWcaUklXRDcoCmuq/5jAd7
/SRWLz6R47ISFscri2t9tAmuUvgKcHuourgfUGcQYnUUOndy6xFW7RF6hNkUJjfgzYDxQS86NCaL
RIA1EWuDrJ6Bkr0uyA3HaMxbG4wX798+C/PxVRAqlOoh6ztigGu+wriJg/fC1eV3szGwMyqqo2NV
4qdJgtBvXvpJ1q/K12b6lzer1/+F8qILGzDf6YTr6erVyfQyHjfM3eohQvpUd+R2TncD87o97qlG
HE3/P47OZDluHQuiX8QIECRBcFtzlWZLtmRtGJatx3kEwenr+7BXHdHh50FVBC/yZp4MN//CIFsJ
2bdWL4jcJSujKicKj1NhDI6WX9LsC/q03ye96mu3blaEDmTRiZ2Vpy9FMgVsOmW/9q/QdRN9IsHd
5TBOK6xTQzKs2c63i3k2eOV4C/DDYXDgG3YO5omAfN2ykmfpLVnZ2FT0f7p1IgSCewozAIweb4/r
Er3D9vnyd14Jtl877NEsw4BRntF722dtsqm+3zT2ea8zEtp74sWBfso1bN9TiAYynOKxdX8pd8nP
ufQa9x6/kEb2ryrG41lkpjhhXqGxxA1QkP9ifWAkJrminrkPl1v6QuT1Tbd6Qq6uHaLJz6lY7Fl5
AlGh8aoiOyJx1c7djGX8zkVvfl5MHdT/zFRP0UGJIKl/O+lEDkXbIrhClOU7Xo9DXZ8DIpHZPdw2
NjRwhZrPLo3FFacS9hUWloW3b53G7U6LcbEHafyKxYFFM7bHVdr2ITGb9zHNTNc/+1PBdp6EX0T+
r9HpWxIg4ZNbwD12XPAH+ldOeP8/3UmFB5Y4CNTlmcpdxHGd4eEvemyI61ycUYtBVuyS1Et+YQzN
x3NEnGfLkYa1uVCS2Haw/zzVq3+SgQsOaNW7b2QI/DcsEkxeXOMS7zFwIHDt2YgQ1o1aonp3o7Fm
POXZit2tCY3Ir23mO6zuvJxgQMK3fSROs/gOuayEK9NspFs+qilW66ls81wd+mmbzXq3yS9ZkJb/
EH1RnCyEeQxHec9d3vEi+V6vEU7Hkcn+aSqCbRNrffFTioEcRzzGYHSbPE4e/AiJ5csCr4rObMgZ
VW2B1+DWwCO4AyLDxipUdW8vjbdq2IaByIl1LTMj/KlbqY+AlSkBIvhtxOK7z5l5dkTsaF7CU2DS
+oTtriv3kBwAYswiHf60hOn1E/gyNTzhmxNHth3c2BQ4dPTkbq6PE0lTMohdGd5Fqsh4kUDIJPhU
cLPZelfky1KEsXuXTAWCOaTELSrDZVARRhvU5o+uYPCoJc2wEQ8hiWjTTN+QsP23TkmSF0Xik9tO
OaI/ssDn+C7bdq0PhY155RGjwyqLVTEZD0tOYKVBul9309iVwzXPIADui7xFe4llkLEeaYXuTw4b
Gj7oai6vibdiiAOVusAWLMLwuMQ1kM94gIW8jz3eKACnKkYs2STFZ0jUMt8lmOSfBZInblDiXXtA
AGRBOsMAvm9K155jv5DPIwuzas9bg4OYgMtmlI1xJPDjMbjW62geX1rSFbggLGiHnQLVnOD/A1x4
1AtsrB3XeaeCIDCEP9BnGCGmLiiPvOkx0EgKKd5d4iHOrmhj/W97RYqd74/qGXqOuicCTPwrrMHW
4FLcbKH4RHFg5+cibDA3Mz/53tEowaVAiRpLAi+isjmJeRjToxAxVGb2n2l/qpIueZrQDV6SNp7e
snBlOPVH2z5OstcPmcvpgDswAZjgyQ2IgYpKGQOe7+xRjgD1TsAt5R+djMDBs85JXqsWkwnDteQ3
WnAkqYdgZbW7sHk94u2NywvnZ9E+Krnqn0lReb/9HicZMMFl09C46F26nAUQ6N85JCHSJ/xAponU
zH4qx+Exdp0coQrE9hWpKGiPscvCCCPRFJFy9kkpMP95xM44hR740MrfmZH4acjvac1jPsoHjgzi
ZZDWcdUEDZ+CjwOn2hPK2oJWaR0fiflui5x2A8NM4C5n1Mo5fV/GMCCwajgg9tnc4jBmcmZSYj1r
WMjWWU5HeKSvjVdyDtLeiruhIiL2rUAPRUebexzRNlij16wZ0h8VQL33CGC0t8v6cLMFrGH2YdcN
5iCHnl+re11/iRGKAv9t9EsXIWkDQSGrZkv0Ga9+5B02QajfNyFI3V3QsYXt8AK9MuWr9pjV4PwP
XGXTl9imEUaw1jTyFdS6k13g3WBcA1fMTTlRjn/JRAZZgC19+Q8CxAoyhtXQpzARtg9T6ey1Ifb+
WVHA0l00ZmxEaUQkcyiCHKtCo9Cqdiq0A06sir1+RotYhJit+4QlXYBH2akwupHr4ik3iy0JDmUe
JowEAHXHLY7XQ7EunHIVQHNe0F0QVGe1mPRH05fzE0rVyJEIqAltGnOwnRU7CM2IlBPrAr6GC3FL
BcZ9Y+ajj+7tHVXCwvSw9cH9ZrjgbGeZQQy44Vh+mSRuUQyP/G26BNNQxTun2SPS8z3psAp9OtHC
dSJzJmxo5E0yDH+0gid9XydAsHx5ATSMEBizUaY6IhiK9ri0zfK3MxEWwQx2JqZ1ITFOoBRwSYu6
/i7rNfdDXTrDb8CzfMGLwAEYF6SbPR1LNzkyLj+kJbAs/pOrUisnnN++W4Pmxd8TcfLAXoWFSDf0
4mdc+PmXJG3d7CY3y10aiyZ1S4jMrmfNt41ArNNCmJ8LHEmCi0iHjJo59Xn2JhyNeInhm9CVNqa3
qZlNuLP54Ken1OB/Oxq3joodu96xfMD9jkmyX/F3XSQM4+lWd6Ywp8RUE9HhVYnl6ktBrAc3DRIJ
/zi/xxwKsskMYMQ/42zk3yKGhuNxiEYEdMJT3RX2JhbCZlDrXZcw5Zy4dE3xz3ZYgFbpdVMC3UD0
qJtmDKbrPHE+cOHk78gQTZN6jk3g0DXcYBA+nBZ4R7LV3YQ0+VxFqhn5BsCVMHmwZuIu1LPK7pvQ
estpbJmUFmbG/A4TR7/weOYZ/H+uBgHWEew3xb2cs6L+lfEpZE8+m7j+pVUF0iWEVS33ScK4xk0l
aFV3p4IoHC1yJpTOq+/Dfr1xztTpM4/B3HO6Mxvu4SL10ZOflzgbsHoacaHst836PVg/BeQnnvg0
uRRCfi9Yd3/T+6ZoGyMll6Eft5Y/ALhJmk4XPbi1FQcrqmEdLj6I0ZCzJt1IJHEcjlwFe0onHhtq
Vxa0x2gqDtpjq2+PFUaivruncaqIf0wLX9Yn6xrYx1kaIQPjAuXlfx1y1iqPCcx3dTchSztHoEpc
b5hFiv5sXdh5DfDiaaqTW+HzCPqoInihT8K1HaFYwois3m8MS3ig9lKR/yWKlLON7S/JhLv8o8Kf
lxA16YW8gOvp+uogqDpo/olVoB9Ijsnio5M1O+gjpjjNvx0Aei8fg2ogZapWnFn7Kqjsyot1BqFz
4vokHTyLtiMvaPnJEfqMsFrh54GhxHfVx7DM8DCOfPxQjyKuH3g9gOLj19wwLypxK3EvjczYH/Rz
nYa7AXBU/FXo7X8P0it0TXpjJoKK36doq+BTODBnaIiAn38YVcYaICtGvsdwp6T30LUj8N+ksI67
kznqMy5I2sndu3guAn0f4kqHRd8MPlCSSfkhTTFDmQefsLmizZCJ140AsbdgYyPM2NbXvuYD2Awe
jYz5kIglXccsaNsHU203c91a7rhLIWrAf26YqvEXoNmxep7Ybhf/JegsiCrLXKxPfgd6+LK0EvM1
izupHwjUc46IGojWSzLAinsGZFVhcxV97T8YCOfOdcR8AK0YXr7/qvzOXZ4T6SO3CUg4BYbqbmh3
Pv607hLDg0JSJko+n5Ix99K3pkpU/alFu/jpsehchlR4hLhF8D1F9zJtYBKMAvhUyKWg3/NlXdrr
HNICsVuccEwPk0tTIZwHv/1neUz3uF+m8YN3J7CkKNVDBbxh5qa6g25IaCmDAx1fbY0ih4auveUf
dnKR2gMSUCegWG2m7mFtVHXuyeAmrLXr6Yf1cPTvM08UPxHxGTDoAyNAEiuJUxnkQokoPSh9YDfk
NP/ICQfjG0qGh2SC/Yk9UxEHC62+AR+6+BpUpewfM3oNOGS6QofqLFd3HcBsSU8/sU5zGSvlVIy/
qrxui3fkEYfsfe5gRzkqHB1kF6xOVHOTczCsJKJRVBDDLWHwW4vqXJymkJBOCmFtOvg5gL4PCiGG
+DKCmOQaWmnuskDE+q47dWECmJ7gbsI9HMs4Wz7k45SZYmFIJEPFwFIXjb3T3OqXmAfcgOJhKotq
eng1IB8DwXDCgDAeusV68hzPI+rTkslkel8I74IFTLIu+UvmK09uJEaJWmk/ZiEDBpVZBGo8kRWA
DckD66LNgchleTg0EFAq3qQFhR870l3efIXpGDi/ZJ3hcs+4x3vDXicxqw32eGwsUit4V2HM7BlG
sF2A/ZS6j8Cche7yYkiFszF0Gl5Okga55lvkjg1uHGrdk7Ml2kS2UTv6YhvgwcYSpqvcWvhspEVR
JD9gBbT1N803OBYXNpnihdsudks/nOf8hOlg9G8LK/yaXNi2zUYD4BrBoajPQMSGIuFetuiAU7tR
14rnl/C077lfWSWEeExG6+zCLKqGjwWCAgVZZB5yj68kbPRvfHcmvjFTLc2jbCasPqelx3nCF7fh
J/oDRpgMnrinpKcGbON4QTTgE9/jA8Y2YN2k0S+Gn7YOdx5D6cDq1sPd4M9rMsMlHDNUki7iTrvr
PGbsu7aIZntoS6GW+ogOPSwHGo1QqlBc5vY5s9VamXuaFZR9yaZqjMo9W27IGru5TVifiMDO8GJX
UhPpq0UJav9VJsYVB15CxP0zlQ4bww/PJcRTR7P6IgLEaxeGGzJFkoGfhPqTsdeX2jX94+qvnCUS
pOZysXlLeluoYHj2gRaKO8PlvyfZrfvuoSFx/2UHuDDXhKtK/2XW3tPvjaSy86BB5Jq7ZcTD+eJa
R9cgNfz1jWi65x4n3S3urUqBCXxIt43np9SCJDn1BA+EweAkOUyXZhn6iwUa5ILdGMhxxLE1xYNe
mB3uKDIlBNNZ02afk9M6xbvSi+P8N2Ur0zCLS44CCaEo2Kk+9/WAb5MF8HENsMVfed9tWZbcFN+g
mYAo5Ks4SmqOmtdOruP6COw6q/BO1Dry8BiRDSsvoKT43aAtmc8O/DcLnzJHbzUh103uH6L0zRGV
PAZKnCJ/P/jJ0tnTNATBK1M15Dch+RvuNY+G3KsVJWYvE6zqhwkUTvaiaiS1DwbFcgNreW13Egg8
HqDOlPsT4JR2OQN2wiPHBdvHiz9yf553Ue7hniqKPuLOI0znIIDMDbFq6H1ewMOfL6+VyCvnyXfG
Rt/7LsIYxz9tBvmOca62P/F2FYjTGyQWCwNWD6JGS/iS5XE43RFdkA8kuICBQF6RpFXQkTinEpGP
eNGUSKz/hpUmHM6Lq8Hl+vTWMWmOWRc90W9H2ghFJZzecvZlanuEPLWD/B9vC4Bo+fKjZOTO24Qc
zQWM2P44jRIqic8CKuJSgLh76sker2TRtzfD5tN3TmDyqGg58PSWy6viPyNgxcmx3hxpiSIYisCd
P4kjC1bCE7viy4qNE02F+L49xM2S6d8qYVN3ckG+BKc5Ztt20Crqtz1S1GZ3BvBJ+NX4OQQJ7qD0
NN1I//mY9ya45s6R+LB7cNpg6E6tIfYMnQdY+bXqYtQzH1qT3U0Y7t67qGsoMaO15qgwN9e8u72s
/RNP1LwsuA7x3/M1Ijg5+4iT2VRixBkgRR24YlUSDCIQ4TMyzNyeqQHgRKMhzfHu+b5yCCd1p/wH
NbZs1WKS7eLWhCzr7OzEdCmNrp5JzCaZ8yh1hS0JSlM0nIkwQZz2TdiZF51hYbqzdnBTBobI/eJW
ULjf2i0a930iD0tPnChBfVYLFqBjVRUISaLG73WfTRMgtNhjmnlQVY5mxst9FuR4PPh5MLBdvJvN
koeHTnndcMOB3Pw1FRQk1ohJs2BSkxw27VqkpIakCAKwZJDMKURaM/8xAFi3XskH6OyBxUvRHTR+
Bzy/aiWEQLBcZBcXrFh55sJBUpMb8uw676wthvJTAKdU14lVEesogZ76s3VcLOLJbPr5Cf5A8Gra
elJHhLW5eouhBLMzqFpeIWYcmRuVn0RYKcrGkLSpEQN/6TWVARGfMKmbK0JSudwUQ+905ZzNu2fu
HVzYkwGXX0yaK3ylOYkrOLYsiBQx2uihEzmrGF0ki/fHBkNVX3Q951xiww3juwjmHc1lWrBY1BMX
UxMRzTqwQS/lBaJzkT6QiY/Nix0HCryPiG+8RZeyZVdhV9aUfJYODoEKE6u6sK0t7W/lsEr7JxfN
95xlYkMLT40ZEIp+Ntn6xJudmA9xhCbiTyModLYV/8+3gt8SXhareVBjmmElUieFEtvblXiUX9Hh
c5Hag8TQdeHq/x2sSzAgaXvAX80SDRS2dStfmZBe9gdcUot4GUCaf+J1NOZo+oUJhJYnDEK7xbOT
eyjxT2ksM+uMJ7ZZ86fGHbmhLd5EtNeynKt4GrT7hbF4M+41cCwZqCvltnvjePETq0LBphUacH/W
y+TNjywRlLhY/DL2UMxkIx/8uhPlGTu7eGJvlAR3ad4y6mZcKP9N82Z65bT27Eexmlw/wYRFZkfN
ITov8FjVTPaGl05lbZ59ZXFn7yfVEEHpc7OGd4W7OfHArzACKl0B2CvcZmuEaQb0cNwsWQxKbYva
0X2IXJJRmGWOzf+v137Kwnw/Ob7/ZpXil0AqNT+TPE+c1y6QvPWIkStEYVxq7f3sDnN7y8aeBjr4
XKJx2PeW2/snm9HEgb6UHmgwFDtjxFFgd+E0z3Wk98y+8YBJczJ/POwxIRexnJds6ZXyI+LlT1Kb
bqp3hntwPjYeoSTqpCXlFIopApQ0EDWyOe0aO84yOpM9bPDDMxMPWSnmKU8d5ehDhabvkstuz4hk
H2h7YC+WNPikgP7E0/gpvXjYHpHZDG/0+ZTiNVfEQN6LdggHqhrZgVPqEzusChASo+KJ3MIGop6T
8mEFw36OmjhVd5GMmN5Hjz3Ma92qwGN6H1jb8tjyxUGWQ3mFYekWf/HcyvjOMPGut0bl6ptwDYRO
1Qe5vsN0mn7HxP3Sk1+ErqC1p+Zb0uW98K9kZN3gZamgjb0X/LXHx3KcZXObY7l274JMm6bfCJrs
PgOlG9AZodgTmqGkuYy98eLwKiSskR2MIHsJywpxDWELC9cryxnNQxfU5fooGfSDs7ESY5HEYo5R
DOEOP7+CxlBVZaR/iW51uvHYmFjVT9Rn9e6/0Zvq9WEc0sCDstRaepu49A3f7jpDvrNYgr1H1NKa
W3Ux+RU2bjbegB5sZxn6m6CblyeTLVsgA+Y/dT2z6KpHEPsoSEvYQK/n3AyWT3+muvaoYZCWp46G
T71T9RiKCzdcb6sACDIMWoMPQzzMEv8/Nn3KpwEZYCQQVMhlXIBcOLUfeGIEoQwxB/MlCdX0VtUE
DSE/SmkYDKvs5DGLFGcSsJvkhLz6h7VXMDwV3FydPYMgxxCcUinP3cIqZhN60LY1zRz/R2uThtC+
7D8SBydDuscCEYu7zNTjeK3xINrnanSC8o62K6Qc4SYdGlOmZBA9bNNq8sBhQuI26QFLXbKcEoBL
U40F0Nk2dl99QIoD7bstftcDlKS5ecQxuZa4kNfIf83kOJVXoqW4VdH7PUN5lBCuIsU5pnn4t/Bx
8t94FbK4ISGlvoVup+8M2n752NIh4B8pj8hfFd7N9A0VvClOSenH6ZOmcaNhDmZm8n8ZRUPRa8H+
5su6rmcK1oyV6xxjbuxAEWqRZE+u6jkvMiO2moBcqOhBsOnn0+IPG14mDFbzlzIIWTwdMY2wP5qY
iW2v6aVxT5oqkfYHFyEyudiDskFjZ/ZcoBAewsR/o8fGCmXZpcelBRw1s6GLcv1jQdIHXe5x3hYG
m1LS07Wc7fASsgBiMQ7cSUZuCsEj5Pb0g4Bh2lwI0hCFHeZgbH8vqJ0ahxXJsPVgpnwQd0IZmOz4
XBAZQH1uR7m7DcRZmI72wKewsEXARxv+qBx3e6tazxtvhEo5Kiav8NOLl0O1fRVLq0C4NoAboTlD
W/snJkYJNgYrZD2fpHp5nJJqcl+jRSEA+nirgiev8jm7JszG4SkvZzRY4XUIS2VstSA0WSzomUbG
wY1tCfkJHz8CpZVLb5OnXimOZABeS3hGc69cXpKBqdLjpBLm984PEWUGjxj0AV6REIdKme11rgFp
dgd3oddlxx4cAN8ubUdiM7yk8/UJlq4/O3vrUmTwWCk8OO2Z33sJ7nEyL+uPTY7ke1WFdATYsYUU
juCkl3RHPIF3jyqSebosLD/Nfe8Elfsig0XlIAaSkNWSagTYe+r3hmcLD6a8l6Mu2LkR2Fe4ZDhY
iKaZPJxv/FlhdNNREXe3gVjLDw8Sv3P2siI+ocwCFvT56UXfYnHb+iBQ1yY8LaO6p6qE/IoR20Q2
Vw4KZTvggy5nb+xuNm04TNif5w/oCBtFTXYWTR/cdKGOCgvKZrzvsKtjxUSnaNoN5yspycI0EeYs
PJosg2w+Da7JnxkiycNm1TjlvGmJiPmnrPVtdQCJkOJAUm07fFod+a177DJbH5cxZrbFwwlZHKZ8
0hSHIq3m5L3p5eC85JDyvAvpOJRcMRH6P2S4fklmFtBlWdZ5vL6lzcvxOs2txZeYQTf4tGTmO/58
lvaInuvqRd6pgMGFE5mjj9TjEo1Vc5zoViJu5kSFeLVTGNlP0RTq2WrAAK/MkX76GGIvnt1LXbEP
fmKuseaj79BNL4XGm4ibjtFoP4MWkt2h7PMNrCCmJX9YuWgs4DC4C1zSUXPbnLwRErWhxoo+ybwk
GeyTzUQCUcDRkwqq/RfwUtOcreAbf67YWS4/eKvgx8Hc1gcPWVmRBBsrAHLd0kwLxTBJyXo1s2TJ
8HhGq76LfQJl54l/dnZl80iqdtIT6gAL8dT7zVMbxC8sonxC8OTvzGvXRBCJM9dnf+4UsxdwT231
8ijW2Mtek+3wPsJi0MVD7IOavG2UaFwTOgQGDuE5D85ygLBGVcCq/WdKLOVnlMVN+9bQye2drJVh
9BzPJFl33PLTgc+cheIpqSAPvPSWODV1tAVCrS5G9w9LZOynJJ+w001wKcqrno2XPeCGJfBc+P6k
3sY5nvynUmKbdfvRWc9RN/MKF52xd7U741pDtUV2nv2cEZ1MZzUA6fZGqi5CCRnZoykX5zr9jRrr
hWzArFB19f9Ol7lHQRpHWnXxCLXsVYvOoKW0jEKKDMFMCtSTGL8PjL9jgxOxwqez7/jJ9/uETwou
z0BqBd4vJiQJnSmAOkd6P5Z/R9dp/GeOC1CzAl5pduxCE3RHHBNGHkHxtf2dzhVZUuYyXrzU69E8
tTMwWugQTmmgP5t5AzsXTVDS0THlfAwsJ62mkKnqypPsgjj7W/WobFMII+WmOKifgO3w9bFbV9Fb
EFBmCnCbzeF0FXQrME3Qh95+KOS86Zt+GTZFfY+L6tgLyzeBocFJLEWWhhWYT1ds9gNzhsp+oe01
fLEmC6cqx1OVfogWKAckRga60GAr3mIoC/tEC2zoteatG6DpSKDEBDeD9sUOkoOKF0HDK5TW83VJ
+ERauONHhVW1yc4Twhjmh3UO++bBta6NHju6M+IH6IBw0TICtphiwrEXxxByfgVNvMjVM1SZJTiz
yYapX0HaYPcfNALAU96FMMyQ1P9/73EkMW3dSAY6ILueQOB2JltVv3zL/sF77woHhnXrsZWUboWK
dowLHPLQoULNi3DBKidp53A7+1phvs/eTAH8HooOausToAXWK7stM48BmKWyPIy+moGjYUN59ywP
MMNPET7R1ZC7Z5YY8Aomt+UOE5D8IRfoMFi9geLBHiv7sfIfxBRMFC0Fbdm6O1QHniza37jEWOpj
QSN0TGUX5N7oXjB7Tu84dTi60XeI8ANN8Z40EaO1wxwYUACH220EnMWRBQ9rqDza0TlPQkFrN2JZ
IoaY0GVTCvAYq3CY30dS5eG7SbdVeEoRyi/lEyc/rFPqsNYKaaM7oJHjEwik3w+3tvFm0WKcWPle
Jh0GkgMOHE8+hW4gg3EH1JlSSq50fX8pfCgG92tUGghoECiPs98jhOGtC6n3gz6ALX5dRB0cQQog
ys6slROMBtvzf0lGI5yrFW52j0SD2JT1q9vd67wa/vL2Kt1nj8UMjbxl5pX/T23TIY4tmPY47nku
IWjWiJElxQ+Nj7VjDuEjOEpEn+UL1I/K7wxTO0OW3qRQE0o3/sdmAHEN3DiyR0+/ZZamA1nquVMv
ceaA/7wI5fNh8+yUfG3i0S9vIdYBd88NiWweF9ekv4RhrtCyCYskSXfxU+P1w/MGSgseYr3l9oC7
NvW3wjIi7hxn6i4NjLj0v2SppIXBTYij3WIj7vg5ROA99y4WZ3tFThrg4Os5SICLjG6pfiQ5/O9s
p7UzMJum86YqqwVpn84fZeKdAZK9+ZUrnx971c/8xR7U2jdJeyK5irLQtQFnVpZq/ZNYi6/rYzQr
VMFaMiZ+4XGR8qfnh9we1tEWDqqq3+NMg7IbVpQIxCktP1RXJepXGbPLHvdUSyFwd3HlT08jdtPq
OlPU6/xybYndprErgSMT8s55IUzEQkSosfpW7famqxfU3qMaEZ3OQwPOjM1b7RUv+Jf5prPCJw4/
UkuwflECSm3LMufTBw2UcXFfNhOPkz+lcfgWRUHmvZmyBu4BrsJ9w6XhRB9d0w5vBalXlrpOxSov
qjw2ZcOaN5dEtEimevaL+kZZLL4q7ku4q1Gl2K+hLs3uIctoDOLEKQNux023EnNgznAS84ZZra8b
OgR81nBsUUl9nJtx7O0zQKWQP6PofPk7yOks2w1UgqJa4P1vHmkdKgm0S018BWoaZFAqoQUBWJwh
sVbt3VBxDWD3LLeGXnZZ7F8t0wkgWQdrSsxavd030ZrglWKv3NyKoRk9XDgLFLxjpdooeubbw5xv
wrGT5xDNZjop3hDQQaPO4gGgGFf8zPJJNl8GWwCWKkV2/q3JKwqUYx+H9IHaXCTexbHiCS/vOrro
bGx7jjR5A2+rpeB927kOflXFpZK9b1Tg1qlYoK7pSYCRjlh95Kr+2eRp/pEaFDYCmQ7US6bxAYL3
FxF7t/hcWrZ275GegNAe6pJOYQmvkpog8vJ00E0n5G5vvtOZidorpyNG+9s8ueYnDL2loiHMd1YK
Erom8MpmnyAOYQjB7b0Kmr+TCWxQagsXOB4Y+xbKeOQ3CRHQOeVuBy+Jl2DMymd5Scgorb+roCAp
J1h3r0wFKDuEqNLg/0hIC670N2dkyeQB0GIVjzUCE7Z8ppOSmxgINexDlDPx6CDs5N4HX+Mx+U5Y
e7b7YiIO9I5Q6S5XMLCrs1dxbVJc1VsGgoOyn/4wt4BIoQVH5jMFgjWz3HfEP4FSINZdTPMsyIGD
KtyyzwFUmxFngyEFzOBDLKPeUS6UTf+5EHDq4xBMFC/vcOls6Fwm4vqIOY4dA5zfNdnnyq++bVJj
SsvRR8NLjWv6H85PAGd04pjngPldPjuScOvTtqocd3SKYh0UmMMfvayhkCeZZJb94lGtcnA+gcTa
isl4ITRAO0KDRWmsDWVaiNHorzEheJrRZucuxHzNQz/78iXj7ctj2TOVHsceFOgdP+rZ/kuI5DU3
3+eRgAIouUnQhYgSs8SbrMQbMfXAv7DTFb7hE06RxKb9GFs5PLBu7dpLCvmOCmPZIQMTrIjVLeag
YAVuQHKT96XDm7jwotcz7S+s+jOb0YzXk3Y19zaaHHT9OfD1PVsckldZTXXGbgzGvP+BhxJjXJQl
8lN4mIz4v2ur6HbbBM2VElaIziSr75whwUaXpDl/khuNlm1T6bPACHQNi4v33SZlEOINIVQWwfTE
yodxquqBJe25Thf6kCQEdeAiD0P7TzokJ66Zk0UQlSsNWAbbH4uva0GuDKKgbRr5pbweVeUsKXhJ
Hpyux8pkKsljir7OQYpTJZO3Zph18NVVahAFhPEiIlXD3Yv98c7MTZxfaOkiP0UPH+cBsgm6Mq9m
rmbTMOIcTFrijJempeh0PXGlwYYRG1DOz84YKkN9GNapMbr5hTMJsummDDPu0+SMF3/nVVUYkaph
QlC7cAsMondQ4JBiO4LGqW+TDrZyCyxIcqhh3KyYvjC6AdF6VW2PtHuIYm6xN7ravAXXF1rADIWM
DX/6HwXDtUouEwoWZCScKMo9EjRcmXq8qYmznzOoKs2tnR+nZDffJivtjJnoyvrNJrxH2SqCtkm6
p6CAuvCtGHjZUuXIgdv9M2p1xE29jgH5cmuzH+lI2vehHJa2jI7ZGG+nRpj1VOd2M6A0ysdaO19E
bYKRciLfm4dLS7WRcg4JeaYKfHPedeszI5jn/FFBX1M7k8BrKpE+8MTjyGlDdwZd2RjKo9ai8fhC
T1wT0j8sVYCc7pZUTuI9HuDyQAptLEalYuyX1xwScXOfBR3BOKXD7e5aGRb4AXeaeBtN60I4XwEP
C509BHCxYYHlflU9VfUsl6w3HLmHmjOfgv4dDm7V/VF65ndk3/nNw+zoMy3s2d/VK7Y7SyeQNcRc
FSfXx/7aDwNuXeoXw/aB12gINgMQ9o+g3Cy75O5ZY2VbMZ8IOn1GMfLuTd7lH2C0MNF18YhDDT1/
NU8UUYXNPsVLcoN/uwJFoeeSIj3sFJodTomQzUXdbjpQWMPr3bP2pSxjTNuA/5iByby4hYLrdrBU
jrd2j1NsEiA551CyTY68PiL/H64DyyR3i4P5MFHgJXQuEQcuKpPLjYOx7DUkWL0eWDiBPM/D0I2v
ExuW9CjRBanB6wXriCZNaTdjp524bzELQVaNa7OGj0mPSxx69xSOmPucXP4tUDfp1mE8f4lFETUX
x6e59BiQLXZPC/qbfBNTvPwiXM7yKF16Mj3NItxtCTi7uQUCNnYskiL9lpjMZHcWJ4h+qYy31Pdd
uQT9fTfmqdoXuFvLQ+WnUXZTeg0y9mlr+JcXtIPI5sR+fRVlvxGjyg18EHtd+ZasjmG84ZfPhKE2
hkd2gFUatVwIWKjGJMACJHV6DRBzV+58/4BEIRX5OSbaZAiwfMMZQtIURQel1SaIpPckIAAHxFGt
/iRh152hjUztVz+7wR3fcadHHxs8czArIYQTr9z/kXRe23UqWxD9IsaAhqbhdeekLFmWXhiSLZND
0+Svv5NzX0+Qrb2hw6qqWQO4CLJsS3lH8oFnqWkm0IoteQpooVlG+VdkT9ad1zZTcsYg1QQ3fNB8
FXiGuz8EQs03Ld2sW+ViobaJJVTpOUgAyd97FVOhLYSP4IjAy28d8FA91JUvvG3dBTh6GO4LcwJz
2Zsfn1NMD3tb4Qv+PWB6/QUplnNhOXTsSFSfA9ng6KoeZJOmVJwBE+GvOI8DwpLg8Ahf2Zr85qd2
na78lXtCfICBq08kCfLmae6d1v2OcTR1BB5KO2KKhQs7Z7pJr33W7nUh5nTnj2n3GedsPUfbbdTz
yD751Ec+YZEVSzxyhl2KjzqSJmNYW0r3KQd2zmLeTCr4ECmgjQ+omxplwmIsLeiUalxM2HHGylg6
EaFmrXrc26MJIWjHHmgybua4fP+7ijIxwnCrPVOVf5tIMlUBPTs+O56dPGPv5bSgAxDk+9U/qC+F
xFWJh3RV6ut8bQsg3I2fotAqIf7+H6xzaVtmjzs0ZVwVbUgO7tumvRTbQ40Wb3+v3LGRaoKQ+iPb
YxUJ25W+lOUxpyjecf0AhSEeHjNmmnRhUuramzMUBJ1csfNMZDCX0uNcCXOGJo0cV0zXbZM4c9zH
lA9vwEUtcGvs5hYmxh/S78P0EpulSR2WhiLIvswcTYweUCtLj5SUzCf1ufoa2HPBEQTlubKmmJrF
0FfWFSIHLyf5foIR30LA1PqNJl9bZ8GM2UXbtk3QU+0XJxbveydODl7ouwolUz5KIvXtsSsz6J1x
wBhVBm5sn8HoV8mOXBa+wAD2MLGBPPCZ/4RI0W3LjOpkuoyLDIhNsOqCZo3dXFAfwHA5zseDckqh
DzjW+g/25JWLOCe8db3pPwLR8qRPK5D1xpQlJiG8oD+Wx0UlXnh2It7EW8ZaVn80jSQ7GWDSkvcx
jo2LSlL7mRYvT+x9t3B+Ztozgqcu8/lmbQi06zkhRY2bI5epoyIpt85f6Bdk3+fVEUSF0kNSoGwG
rUqrO84e4m5SIAXXnQyhHzc/+0sVEoDBus4i7Hkl0g4+4l6n7VE1Vfh3UoTgdrXjk7xelqXjIjL4
5ks1jLyxhSM27zIMJXdpE4GrHcM1RqDwdRzAKnH2xdyGjuHPjqbouGjqnKcU/WYjOC1UUE1W/WlM
cq3YiWqOeXW9rgmxi9cbd9b4wH9r3oIoS04gC03zohJyaqD8qbnhU6nzUWMVH+nuXTQX9E09gN2X
0YSkYDvaI2hiWeoR2ybeVjnwyt5iT3LRCP0k5grYqk5zPoKO/dpjWGwvCAxDiA3fkoz8EdgixoUR
Jk5NZ1tCOdseFzVO1ABoicc9uV+4tuEHy6i5Hzo6frcJQlV1KbtYfLfgFdoDtrbe27NjcafEPAr5
lPVOVZxNklB0wTbMh8B7zsoQeKSJyJjc0Rwfqr2XOERF+h6vlg1VAxgBLK78LMnWdvhzUqs7yGZN
GPfIbvUJeFsXysfOCM9zaIOVIBl3yMU9JGWPgOCWxSFuz5ys6GI0WkTfyDacWjd4i0tzdbGalCu3
ue2je6daR0dzMtF/hV93hGAPKkaGxLY8wFZXsyTcZ2AjQJvEjzasYMBw4Wgl8OzqAzei/M3B9qQu
trHT8eTpcn7J+UxDlLepFX62aY3pnDMiJEazE4HJhn6YcuR/lpyfyDFyopv3NPdF7R34maJ4s6qY
HbYJVOLspiUdqY9GsiluJGzxb7GrjJPzbPcD4SDKx2oT8401jIYeyCu64U/IIToJt76ci/A+9WQF
kpOyaZNuHAxvbnyKPBSbfWQ4vd0xDPTa58XuoaUiyzesOWQEWa00bITg6odWRtWy260n9ZKzPTcV
O84ZLex6gnMRyLw6Efqn5BRcdMcAZj7d5KTclp3u3IDbBjXb5EBh8kzlHY89x0w/dTBVBaVhr4f3
UZrqxlxmGJ5oNaZDkj2OvzTdFlxWkg3mCIrpwRtr519cpJn5wxkSgRfRNnfREoPU/lZlHdEQPeA8
vcadIjOfmoFLVqwEuEyGxJZXfJaAJrz9HOARULvYtePhWaTk+O809s/5k023uQ/gTiDqBpX/Mlp9
cGcY1J2Y1WAYyKl2sm+YXmR6nSRMmkd4QX52SppxjR67skv3peIf2H4WDwxq0OAuJdZP+H4ZDD9s
CuWkvnWHtFzTGbW6MnwXswbTfOITm7yFSEFNIuUgdLPXHJbQvGiorSBdbuGs+D+TtOE6U56RflTe
IM0WW6jorotSxJalQr5kw204adYO6Sd2O3TUMifbArOR7F/dd6kL6YH2z9QT+A/1MDJE6m0XlxWl
zTmZRyLvVC0Ei17tldRxr6Y/Dl2U6axspmWmPcJ3CYRsvcBd47+a+UuZdszKy8GbP8JgdbVlRb5W
OuqY4siBugf7NLOXGTLVguRnoCTqiGuvl33mK+Pvqs5I/Vcdhij4cEwdNnYwONOzjcGyekwBi41/
yWthh8nh27YfpBLXphQEGuyp82q+wGQt7tKsyQ2dQAukYtIXwCuNKQHe9T1q6Wyi8croGtGBsyfd
FmWytA5KX02Vb0zLwr0kb1Eem/+GlLYMY6s/cDeP6S6fK6bMNjnxfgeyPey+vBz5hzB7yr0WoO3Y
r7GDyvEthvyQY1t3fKTN1D4plN/okMjcV8chsmb/mC4BsZeZN/VrDQjGV1uvx7LQKbtP0pEoIMCy
vL9uaakq31BO1Iob269d3RGwnCfcPkvi/GDhHd9SPCv5lg+KO3zg++xDttWH2Q1dxfxw3OPzDnzS
qXXJgr6N3aI0FNpb9fMsHJTDNnfa336aoeh7sw2AV5bNK9Gm0eBNSpCyfJQXEHwOFxWoVaF8yeSI
HMdQLPiNQ6oIHsrUEo9EqnWP+cYGuZhCUOyGw5woxV4tw+o3tJ36aWRKzYkdaMxrPI64axm1jAev
rLFHliZ0vQNRneqkyzbrX7RNN5jdOfAAliAZ0TD+Kw/NHTwoVJkJ/YsRCw2QZJ+jMr0NcjHPAQ8p
cTa2geBQ2QyCoLq4y7CjeJurQp3SSDjjvuijLVd9oF1XnzsSDRuM3wOkK9mJBxpNq+yWO2uaXeHc
QrDuMNfyvYPRnYlJMXM/VhMRODB/Ix5zr7Q8jov0XA4bR6bqoZ9LvExAcrMXSniYjY5OAjttbDHL
HdMKGs8fyKRY6wk+ktJNceIjikPgxVpph+ZXyvgAdg9t9hHJUyo2PHbiGs00qtxz7U8kcF28VNu4
6JR1v2Z6syO/RwxTDLYCOQDg0rzpDFLVP4So1jrZxretva1sdvKt0KgFb7QUJe2H3TLxf/MtGz7h
hvelLkDCF0EdR09MrjCwwgOqJPtmMTk9VK3cxP9mHgcV7BL6Kdz4xmDEG+/J1DHVweJfQdIkgedf
7SyF44MHjcKAZ2TaLKnOqMRFcx9hZBhemKp0LY3FzXqoAzM7uVcvQInFQKdRXs+E7jlP4Ch2rHvq
Kqx+jbk7hcePhMM274JksIfHUQNM/JGih+LN1+5gfDTOzG5JgN235v6ZFdZu9cbvWpFihAxY/R4l
pRKGQxmesT+ObiI9v5pgJqW/GRqhfU5KHPrfrDhJ0ueYGDdnaybXuDzgg8jkRhC0nC4djDqIu9gQ
0hHjvFdE87aapFiYHw6VfeNkjJwK2Ey1pwWBeX5GcKefVbuwxbYjVSFgl+E25iMmSDHbW8ByuErs
SJK7xGw2+Yf1h0LH88NRPjt2inG1h+Qhb/NkeeLTFc38nhadk584/GVUD3ARlPV18ds2uXYN7AhK
GMqmuhJgggnniH4a/+U0oVc7CDeMRbyFgUyJaXG1va25jH4psBnDLeKEbYcBvr7YHTFf9br1LzoM
uRspWc76jjxL1rKBcEDBQ9iCwUNibtauwChsnxJM3aSQ8jI+1IR08cVRYr0GoTq3CH8LWnfciiVq
4VzQOkl0CubK/p0GXlFRtwxj8Ze3FONtAkIl1gGBbH8kdCN+P3Lc6DvSJlsOzFPEB+J3ACw2auK9
Jraf/WGTVoVaAxJqIEvDNB5ZxRP0uGO3dINMYYNl7YqeqmRW3d6xci/PqbBp1z46bTvqnfXWOVRT
0/T3VVhzU3FdC9sr5CQS4FTEo0UydVoZV3ZBhAMCNqcYw8CQqRHlsnrPqJopbwKo47NM1ohtURGj
Bmc6JVS3VZStgywKS3kb2xX3E3NHRVeOGCwdgUM44QsfJzSTZg4o/DWlF7Q7N0Xu2/dLgH+8BJFt
bUryHgZ6EaOSg1Vy6QBbbL/AjMX9n7eTPR9iQrJMxFUu+2uYzySdh2jUT6TTlv6OFJf47dpsUxsP
l93VibOa0FTgkA0OBtt7Zx90BOcUCpkdzsiEgvgztR1pRKpp0u2jTwjzZ0EScOGkI4HdxZKB4n06
wH/cRRIhbZNh+g1BXXmOPhXNkK1oI5oeN0K45ocnVqbPIGgX/TsfuMCeoCpgdSJmxcvNEJmhP+kY
7R1HmTUcMmpXNvBocbYDc4EkkbowAIIqfDSmdYojdgdRPox0ccpfNq0emo0+R4MG/mEFyMuIBbH+
pU3a4mzsPEXxNloKgetcYL/rUyWKy9Lhlj4UDqeYZxGOGI8SuKP6ZgYfSKGwIHpcXAzA+roktiP2
icfG8MO4ubMleM1mkX9nhITkibGfx9ImyxSISt6kwwFIiWoJOA7tWmhaz/TmkgVJLpSycICZpYHP
z+yPdaO3w4otN2kz5rs+v9UhX0pmCKx9OrrHi8NWjO40mxuOJuKWwMCmlFBAy9kM586sthFkLpt2
BuDRzAwKPI+pDHtwtKHp2WeWJMYhpF1bffWcxpuVKwekRKGyb+hip2aN6yvII/I5bN644larMyg7
fUlT2ttutswgk/SkulOqQUf+LWsKuoAOuU/v8rZQ7jZu3U4cbOPSlAnEe8GTWgpGH2Q+V3MCFBib
Wc033cu8WnDh5S9hCXk/LwWfGFUZjKTgv9jdL87AXL91HID5IYI2dMeVsfAReU7yw/PF2TLAXP8l
3Gx8DtqaR0T3K1uKQTHl7SMDEHZmnJrWpgdvm29zPXGlxYaG2QSu+n93zBWgU6Y2NqMaYz+/rJA8
GDblQaxcK158k0Dv+wP4EcElB+32u2A+YGHyzHImEZIB19Zr6vYzMDq7oMAl1g68m08zrGtQmlkU
Z41qCA+I+exM0mYH9I0Zmm8vmB+Z4MfBexz45tKTbZ2vMcDgP1jnyVSnkZuz4WnaylavH+kKI6hQ
22GyZ+A6Qqx8ihyAGHvcak2zi3PBjatkQE6FSpmp1xTzbbDDd0V2LxLG+uQXDN5ECLsAIzD7GL6m
VFdXwn0Y+/Cmwr3ABsXfMO8sJq6ONL/KUeLTwy0DFRl4rf9t26XxCFUxIvfOYeHy1WDwKstLS4ss
OAenge9DhJRqDWpP1osyIOqNGWGmMhrCEX/h0szRvo6oQj1AusYUbEdzrO5zF5zEFmgpxV1QfIur
gEJgzoD9GQPQeDMM4HgxShL7DC+cRNlsI8siPmgHHidbPWJv3CASGPrd2txGjOCn01ifaWZ0LHRP
jT1xbjKiCW/QFcW71TdEBRVHKO/RFgjuO1s0iXzyB3AlEOJWoMmcEk8g6LkWJYGYnm5QLQqCKh3e
Ht+dCQNyUMsfozEFOoLtwcOSTa50D1KGX8PMzNZ33FXm6RZ34AdWrXVG3FotfloU3JyY/nh7Cv9G
8OxUZHXnAAs0ffP9APuJCA+nbk1MWrx4Wc6ROZo01XMRZrHvuBLWlfeEaD4eZv/JdyYuiLVO8XOn
UNOY3lVj5T2yD3GK9LH+KliXDTkPUzmy2/D8m+TcJtKKr3NoqN/JR4SMW4LlCBoGvrN4y0zf+ZzJ
UOwM40NGxW1GdC6Y1sAP6zyRvBn1wXvrU6sZ3/I0hK6Whdh/SxoRz8RA12MI/RacK3FAsY7SdVoD
WISR9CfHOlhul6H23kycheJDVYQnrgHi3AvjgvxQhRn7cBDAINzkblZ6Zx3asAoErl6+3TjExhwt
9ficeYIRv20SZz/PUzvx6UcQzYB4kJrBLzlN751e4YdRg1iFgWkx/tGjIYfTHhF7Eh/TaOSWIXPB
t2yKNUkE7OqpijHWHfTYAq7xaJhwebGKiNoNODdkhQ8ZY4XgnSERLQdgFIAoG4ugyg45UZ7wUTTY
mhNPvxCQYmcXfFD5S0+929ryNK3gnVEv/yLCCBSx9X1OJTWEu2NfL1jksxAP94VCSXPKi/+ydx61
BLi0Gwx2pIX8jhWEusszpX0kEi1UDnqNfTpq72OQc5obZdZdRuwHXAlyJ3gsECM6wBq++6EdN76P
VJ+8OkYZjHAutIo169hP6PV19q09TdeunKwy2BDxaFnCJyesKwTm3H8IusVpNq1GHDhHxgofsXrQ
PFNwpHkZY1A3235QVkB1C7sHJ6goPJJMJVlO5Q7qWU62DLtHNWPAVX7ojM8L40fYKF0P+161nTMB
BPIC7KonPyqwWalct7cQx1n/IOaJDwdCRLpXAofSoWfG692TJxysgzBOOiFlZQMmJA8mN11bnfgk
VDNGzKkLlW2belrfHwAHFAbTIDbi7WYwf5AuB80mm1FugdPwqGi/mb4knSFU6hQp/omwIBdPrfVQ
WBv6clE+/t9tDjCLPE5EE162ARHl/DJtrR+GssSkQiTRtffMICoD4mho6M2j5OJvHPRWf64Hn2WX
TBv6yFRLjtc1ABzYWfXAs5GRxGFRTsOSJceC3zCz613dquJyienH6nYhw/nlHCDe/7RTj/G36dDG
D1OWOv7WJd/0ruYBagq8e6f+GzZZxdiValr1rsiW8BP5kpjowfWLEniAME3PZebZlAD2Vh0exCx1
j8srxX24jci0m4uVdA3bEgCoDt8okV9SGmUkPUybrlGUxYi0BRWccwVlOIlK5zRvcwSCDxsLjr9H
Kydf8T05c1h8pfT5MYBlYktrp5+YRJ9L7O7iUgTWgHpqqNrIH0zjruH0KQFxcZli1Yl8h+vbZwTj
Lm5xTMFL00lqCOYb3IE8OIz40fhyrrf5hawlgICyGVM+SrrHKUaKqWJdTqbN2gbuEU1E4yOEBqwa
0l4TczML5HiE9Fi8QrXDFBIYC0uTNw8e7zJWiuSSIgRMtBe1DBZsjqvTre45ne5rvGHi2cs7bF3M
M5HhPRanXyU5ViJQmfSR3X3ZFy8VU/jy1aKxYPr0iZ++16RFFx64dgTVQIMGdsus1390ZU8ue2ba
xg5jKgqPWcwWKAb/Sj12I+DiucAydvYbb6BIlK+mbd/7aLH9YLO2Izf2VhGgt7cQ4AJO220/ICnj
fIBwC4Ygfou6wTgMcly95BeeBfehjKuxa+8In/J8+ZLlhbONHgNM6UjZMS15nEmAqVc1ftVdCS71
YGOA/IXnjjKm1gh9zjyGTQXR0rhwX3OQz9VnHYYU94LLzG514lsosJq0kXC1f+kDMTnlyXMNtQCU
/zA92seVWuKz20wWqMs6c8sv7dlaHbgDh+k3riqG0bTBu81zJTsvfitYrcaPolUMSlDPOx+iaYct
T74lBXQfiIDrYTXobf78SHO//ceULPQMZ4quYeKhF1TSf/3AVQK4gsGuCErD9RYIjOmQa/+lbwnB
sVMPYJaZJ4fJDOQ7EB0VD6orf/cZNJQrT9FkUjxTNZVc26Dg6HpBGV/Hj7F0KO/QRejQZBPGKACp
Q5nyQz/1AUCevtfjG1aJwpqJAPD8WFtcKdkaw4HlFPSnnLnLjOAha59qrqUNWJ4GeybsNZKuNL9Q
G2rrTZWBKp97MAIuMR7RxTlyDw4PZqsx/BZBVCrCJp2Rk37sfc8PqUHiZlBPZwS2MbVZg9AJPvx8
zEt/U2BgVw8zR5Ih2lh+0g+/A2DZQm4Xf46JaJQWShMEKcFJ7CARHyO9yxIZJk+uVa+ZE1CedNvi
8uX8wdtKKiWO4XrMhJb2ijSENR60FcStvluyeRnlsYgqWXb7PiXlKjdD7rY+iGYaG/6YEKcZKanR
PEvqzmFT1Fb/QRKbt++Cw9kEZ1cWo/jME1y2G5sbmYNVCVPcwJQlQMIwOsz1kVvdUIf7yKtTobdB
Gmh0ALegT+xp8S23vmfQ3tGeREJppMKdlmMa/Yg/DzfOK0v4TwTQX7cdZQztteGyad/XC5vIpQmG
GQisW3TBC/74JL2VuFibe0M5S3sYtRxR+0yjn4FSdGpHUIlACQN9eIRbIp3M3tEhW+8NF1n/gzmw
l08idpnoRcaei4e44yS7jfnKiqPfyEGd9Kg85xOREA4oc9IfBLYsxUCrE4/0nFRwCuM+yR5VONo4
/woQosxcVKiSe7Roor1bw+iJhHLn+dYXddJO9gRLe1YvEHL4E7b0b+j8SNbc8fdZtljOweK6a383
jDvdG9MwjNNaAd+fNo3wwlfkH0IMFeq788yqGgw/dVFUyJ6l6Z2B9YYHgzxTzyrLEAklPdkiLbVv
q+PLgW4ifPeaoUf693nQQlxpNSaPM+XQkK03IyVQHJ9M2P6LtVsiDkm+u81k+sDs0XXDMCa/hU/x
YcTnFn5yuounc6Wk85WP9C/MjFc5fT/YkHcAyfD3FXjNG8vxnvqlpilgmfDB3zA95tkDUKaquQ19
6UKWBF6vfmZvmdJX8ru41XmvJ82n5nDS2M2JdCAL9o66q5SjkJRYsyjPCLsGkBrkrWNnwppyrilh
iNOm9EqvomIjOIrT0rOKOnmcW3hBBFU/GwWTE6NRlniXZqyC74hsabZ1WnvAqWYcLMtZank728nD
39UisERhdYokfydHjkcsfLS42tLyXkEXBS9ECToG7GzRje2NXw3w32S3UDgB/6P3c+8yYBLTDOJY
odnl+fo2hGXFK2vBfOcGIwTCDLwuxcYlFBwiPll/h+xTfjCTtmJADpoIA9jO8h+mgfla62A4pNx2
3vs4rR/p95aHgRPAnYNd997yi/BXJMfpo+eK5FIFAEGBkVKe3iZGw18BixrA/siOg5MlvJrENo2K
jMqs2FaceeFnbJex7b5V1QQrUTNgnsRFpzmoOKLyrUAf/oE31n6KQrv+VqVJ/rx6F16o6xUvuL8m
wmFpbF9AOLGNYSLgKlV38X1RGRqGXYOhnVskyJ90xKsw0q7wTzTKvcJdKUjBtTEEcjO3/4iOTlcO
9bS7LIaKBs481fRjOX3s772SOSckCZI+rzR8hzMhIuwi/OQSbz7Tv6zksXcT5imr15f7d0VFAZ8l
v/bbgK0FaIwr9aeTSP1WxnA8OM3I+K6LiIefporWwD1Hw5yOt561FAsvQvSQi/GBtDQqZKD9elta
hbTvlzYFlrGpcK4sbzPHMZFuB720YMINwKitTvzwr2yIJOySyg+uRaGZOtYtvrJt0QA0LQOJkZId
gesoSt2YfVSRSL5iIfNb6VKvsW1D1TQndJeS7Jwqk6NWq8TJLLTxT2Fmj/6Brp5cvSeiL084N9nU
gZ2pfzHFaNxBc8jtO7SYeECEGpbx0RdWQdI+Hrwz0KB4goMpK3tTMWRnD4VApwiyORNRwFKMtH1G
vvHp5RBJugdPURL8ioL61pT27G6ZGZTeLiwqqc9oAQRVyIMxMq5mDTCQMGfhIIZGwbILGcoV2yHL
nTua6qedgkEJ+9wvAnNecOd9DvBd5I6Gd1aZulWRIZ41Jq8joahi16O/1m/KHzA29YY/8w9I85xo
l8lVwPLbesOODnrlnfwiC6y9lZsO2Twj1ry6i2gRoRDHA6VNc7VLrrCMTR25Rx2oobxyYHA8/ElW
EXDZUHPOz/pPvPCcsviNMg+xYaxKwNasbDS4Wp55G2Xhh5ug8+2/LpyhLytzLDgisSu/gMX2wGkW
3Ieoo0X5oQIHFzLRQaKOA8ZTaOrwDwiEQt6hMLtv9JOUHZOquuoRiUMRXKZ27rxLlOPz3IfS4yiT
CZxX+1m7HVu+g2sNFUxb3kPejOLbjH5X3YjcmPSt1p314VhOU198OZX33KSQ50kJ03IEscPDvMVV
jOq5eqaHpu1cerCpILDecNW0f2bBCZzCWsuOb6INWPYmS08pJyn8qjh6rPLL1nmYc2rlEgfpEg1V
79OSq/geObZ8C5xE8w5SiXRTUzPF3B8SFuduTH1FpXMBjNknH/pk+j651Dl3tZ3VhdkbNob2TXJJ
u9hcfMZTSC0TASP8DxF0xMZOXsOKaPQfoh7VdFfFSGZMcWUe7SaxFJiKkljwzMRdg9knwWju3LLQ
zZq3rnHK6Y78a21e86x2CSc3SRMUG+RcXeNPBKp+5FRO6y15AymvvrIIYsbMdKsvjFO59RqkLkSM
saHHiLA32cwtUAA6CYOw6lggYYmXzO6myg4zYO6ZvexYkfn8AeTV4y21k7LYO0lRW6g+0sYuYE1W
dEcjgeUdU4yfwDfTGXIWjZrM6iqEG3Ver5rtR0Y4JfTIpHpRec4hKoMcs4lybkfYETw7fE/DHeU/
qfgYyT2aaQvSJ5W00+LNeLcdxme7poRY/GotXE9+hYTUkWDzMVIffDDaYy5EIcjJDad4fkPwCseD
QTwDnoVdXByJKWcEc2NO0HfEWip1WkZ3wNBeD5J1N85SAhuqVll0MF6Xecd+Cq3gjfw2HuENc/Ux
ozU2ku90QzkU47AfqV02Mpkkvkx5JYinOMyTTcEZi4pMRZR/T+ujAARBP/lutqc4vYVMmaq9IDZR
n+gJNcWjUn7ATxhrrdwnZtMzNjWRQxv4aITSmiv/XE9b1Ku6eitMX/QXVruy/Eqi2vIOWZmJVu6w
6WSEziK7bh8Kwn3icVLO3N8NdVKXD2QP1IK+k83IhZz7QxwUtg4vXYGu9D7T7Cn2aAa0XPO2x/OB
qmBRvWJRFDOoT7bpN4FZNpm3pedRb78sc4F066cYyNisKo+EKNHVt4IAkvxxuqRSjyutbN7PS8PH
tKtgaHuYjWZ8pzs5JFrtET/KAodbjMa5nwBzraSUVj8lvL3uoWQZggmPyfyfT1VPt7fGpGHzt6X6
nCZVvkiUnOxQqKAfdn2aY9Dz/YS5oRxhxTL4m3FzTHWofy+lr5g7ecqQqsrHng4ORq1Apwmt5Ltw
VG10r5PQu9dZQM6s1Nb83XHW5gSR9R25JX8iGr+rhyQnK4OutxlZpzGWilD8aomZEkUvOfiSrmBO
z5CJ0NbWpsnioeE8uNpeEvNu02vDjBch5tqwEQ3M5B3z1x1HZzzHbtbBgU9DM5xsgbgNYyCmGVs1
FAJCs0M5gIlZs9Tw+qCX2lPo48iaQ+arI68xzUNxm6Oa0VHCeBkFrD41IT2T0EOYIBIbgXu05zYQ
tvu5oA73DBNYFZvEM3a0bS1mO3vKNTROSBdp7UrRnMb5yJCe4vJylSEHdIEt2vYQbIxbpPEBxB1x
fonDiiKw9VK74Tv1goORqqUxuWGL2EBZFe8qYgSzz4LKgl6IpMSdqmMitjWBZgMWmVe4F56x+n1I
i/nI4Nrv9w151Gy/mML2TqxbNh4prk4PTh0BaV7mTCww9qL2l/JaM//SGB0Hutmtcf6TjpnHCav2
odHwqY7TieqS5B4+jNM8G2cBJx7MenbPbBmxi2gTACRBjjV1LzY4u/V4j11T1CdfQsoBkEenyyEa
Q86Gui0FuZrWWOldapGb2KKwV+Epsdq5Jp/WUCu5CdIhSK7Q5TOMDX1fJzgWvPib6L8nQMqOyTUb
4Vjec1WLlrtw7Dv/ATri0gPRhOSzk5blfykgtVx525QTjlPrIj/lM7IVjYsmW/9J2t5nmKQvvFj9
ZxwS7+NpH/LfTZwHyQMAgDA/03rXLodSS/UMxGec9jQskQVihRzrt4WZKNYhEsY5+XJWj6Nq/Yl7
CLWqfBEyA6kFi6+5EheOqqtfptnEJ4JHAP911zHjC6vIh52l+/3Cj6FYA4yvtestMDVv/poJh+OE
N//AN9Yub9icQrGjnKJqeIj0/IVtikJLv04ccPMWg93HoW9lc8tGf8xubZBTqrgQw6z34VL1wDM5
yv6BI4XZvir79muRzTjsI8qfB36xtORFW9yKSPqwzAe/Szy1b+cAhk1Bp6j76kpwKX+dxsb+ioqa
jY8LRSXzzho8tznqllnVMSjYsTaslT2FK7MbBLtalKNi9jxUVJ/XrCYHGjqal3wW3T9C37ABCfz5
D5HGh4TvrcdOP/rA+c8ZVp7xZAVWmuwGZqj935KZOoT5BOkbVMnYRkeXybazw0sPlb2YVfga9xaO
TQGIo7gMpdVVZ5T21t4hHFvDAScW00Apk7q5lUQxTpIewoBDPNgYfJcEhUaB+AoC/MdpUohDgMTu
XZTu4xyUdf8ly77AaDIEn0FDc2lbCX2UprLeBlcHGFUArT8X6dw8SFoweN/h3+15JajLCVX901G6
u1LQHIx4RRRZHPWVeGoaK/4yrIGHBYv5RdpDUz9yfnDuvchS3tFVOZc1F2TmT9kmIba7xVyIaPsg
EcW0axFeX1jOxDFNLKfck83396ByyyOkhfmpGWyX8FgFoM81/jczuuGlSah2PxPIkn9mVuNr6EyM
E7po+YSxCuO1DpTeEmViKmkovjxlLTSkg91PnmT3sJW7a6rEvNTJ5F+MIWS9zZsBA2qKuPxkgWdx
oZpm/hE/VLqvHEpGAXD7ByoisNWU4XDBy9rbXNEbP70H/9yn50p4iqeBmsZtb8Hya7I0OidmmenP
xOq3IU+b/m6zDKDr2Lhcma0Uj/cGnDleeWncBOcFL89APyvyLvPVbnyHWZxoumgTQuiW74jxVGvZ
PkeMdqg4mlPYGEwEqPrTZJ/uJjovdLMh9Nr/pXtMgZE2cPphLtjmzmKSYHYSHYLMcJbP1IXqauFw
Z2ZJiAiaSX8gpDqDGnedB8b64S3JyT0TGVw+1Di7b/S2Ym/geumBlSSpcuUzTtIzXXoZ8TtERJZV
i59la2F/TCQ47RPgxPVsxLSvQ10bapAAXQ7SiAcxNieYO8t4mys3q7fgaEhrwHFFVDrbU+aF3HOp
ADtC8HUfoZX8j7MzWY4b2bbsrzy744KVowfK6tYgIhgkRVINpVRQmsCUqUz0fY+vrwW9CeWXHniG
Ec04gIc3x9t91oZmOmT1rT62zQMcOvOW1COwAhC5vqY1Bh0YgjRndvztc5gVTXvrxT50i4aDG7Ow
Z3XNg5EixeUWBW3FwYw9jQeREhDAqRjSmZsHUCPGCX89+FmVbjkjymZyGb6GGZTsuh7zz+XcGk/c
6zVkh8Ox+ToudYlhWe3xHOghYdZ5HXGGorzzyMvybzIMhyFsgjfBxn3giu5gFGPFwh340OixBKYL
kb7wCoznR3ATVkvy1K+3PawCE3fKtBpULUgSn+D/TndNpY8vPK5CA1wC8SPGQOI+sGb7jnym4p6U
oWS+cUPy0U5jtmjpvcWmOf+u1fAZz2aRjugtsQm1jqLyG3itnPo4FRSDntyECQ9mdwjjcXNKvBwY
PpeKue45MC2LhqzbITY1vFbrsaS3O051uFcu023cpEOLADteggdyCxb/D9/DYOlLzXzLtsBucdOc
Ey/IHmHV97i18P5+gF6JQ4xwPfuke1X8Z8LYfHDDznpAUw3ZujHtjyi3JjZm/K8qhwx5Z62TxlzV
ydEE6Pdz1AlUv2jq+c501sfkBiIEBqlkNnLin4IFm2qkzrdDs5A0W+GjFXwoKyBccHGS8B/4q+3H
wuLG61TmcfNu6KbPAGcS673IEhJBJuZ3HBnMJQbzBKvolFj4S507iLyQELgBGWHcaUP7Dnmd3mYH
8iJIM46rYiFUTV5wYkC6vO72f8waj08sCDrAwPg2gWKiYwXoY/0bkcjPlij4gB580aaThrCyv11M
LeVkqNmVn39B8anH3Slvhe21Z3CE+KySroccZezKj25LWspYaDUESfwVYYPd5B1n4O4U64tmW0DD
WqtqTxrH9L58xNh4yf7ADlmrLvPYDvyqqjOs6Z2tt7yB3je1ywPPyYMH0vxA6Dg05Knhdcw7whiS
O0aQk/Udnmxur9ch57gdT1SQHeej5lv+s4eNBvsCiBHa/M5hzU7/5tlzdmFDo6Gxas4QeP4+B7Vt
Gvf/+q///f/+71/T/wn/5pYP+FpZ/FfR5x8R7nbtv/9l/+u/qv/+7/3Pf/9Lw+zAtRwPDC///+vH
c8z5+N//0v9XiwUAUKA1VcKMmP/GVc8VJ7gEMdcerxdhKYowfi/CIAMuYEUtP8QN+irqu9pgVrxD
GzsL0H8vwPN7TrG2yC9wdNp3cxxk79cc1vP1n+8ofr74/euz5lVT50TxxctX2wi0PXFKWiH3ck8O
XKqfE89M3kZZit7w/N/Lwrww58k17i4Bpir3jtMjcBAtUZyW/rvr1VEV4f1eRF/qXU1aTnupA3Rl
XttEt2XDu/OEO99GLdy3W8xb//9qTLFNNDRemJsL6Q1LDoxsGuIvqdsDxhFNxTtZ39Qoig8ZNqto
q6/XSzHKvLX7XheKB/WSOGF+SZwkuM8quBWi9r5e//j6kTeixFsb89XHsYrpeejM8guII+6GRY+8
omjPpIwsR+74w9O+Yta6vSomtmHA5nGUX8LOIEdNmBNXVZbl3XVJ8c0mp2/nGJCCvh4jcCWhUV5q
iygHsxfec7G2HCOuKO6uV0U1zKSgr2Fm6BnX0xcczMxj7yKkKKcGKQuLw0aPq4qQwl5opKTEXVxc
uOEkE8pqnJBLwhWBgS5O0zdKUXW9FP4cpgqHU0VzYTOPQ/MIfDLV4vs6rEYeMjr9dld7uVLkx3rl
YSjbFRcL6PC5FZF76kkmAxhoi42aKCLElSLfqmc3LkEOXmawhd/CcvI4dqdb06SiN1wp6DlnjBnP
BAVTVwNBFsumQ4mlxpn9mbZvnnelEOda03bjNq0u/+2vhDsI8kXTEv1GH6gaSIpyp4IQiPtteZmn
EbZDGfh3jpNvTCGq9pFie4afB4beoPXbAZVYrHuHxWCDavL+stHBqiKksCbr1AwyJ24uQYO5ARPU
CCg1FSdSo5rT9WGqaiJDmqGmubCnvqkuluYZn1BJLQ+lRVbvvq9LER3YFZrvpS0uIneQWJKJZd86
IzCrm33fl2LZik2SfrkYuRgaOXiciPQ/2XxHl11fd6QQRhMPxITXUjzuM1wPg27kQqHz4dpsjH/F
VORIAZxmLNa5PycXvJh5Z9ZC1Io+ZELSHZ4WIMz7+tiRItmDTj/6eNt/QJ3xIdf95uTrfrEvxhwp
hnsuBl3I0ekFJugKF8P+C1tHgaj3eieo2kiKYQHEkhk7RXDolw+jlkC098YfTVJ+hCeUbhSytsQb
2wFHimXDsUa/hFR8SaMkuINIQ05FV2Hil1r9DWey5yZL0/O+CklBnRZ2DNZhSi6WyOZjG/o/BUkU
+KrEH4Z1D3K9FMXU4chxzeEnijoMgj2w+QB4tA6DtAisCG6Pg1VsxJ+qFCm+MTZIOm0eGcB26x3H
2uXsyBJ+qBxu3K9XRDFBOVKIeym7AN1KE96TzFo/j5qnY11Sr2LNXQXYcpR3nMHIOas/pCRKHcH6
PDZDNWz8esXotaUIFxAYdURf6WUua9wTWfyf4sLk9Q8fgsMymPbn65VYf+wbA9iWQhyI26INhuFA
vZwa8FItOpgcWRsgMDYF+EInQOrN9g6Q24eocb5cL1URNvZa61fbW+B3XAr4gqMH1JszJDDjgbt7
suLXcw5QuPkTdOxlZz9JE4HhcJuRTXH+o+cB8w5qVXUzlWW2URXFMLPX/7+qCkYdXFLjYXwZQ+5C
yZL45R1iCDLDrreVqgAp7L055GYJR9QL1/51AY9PE8G9z/V6uxGLqs6QIl7YKAACJ88vAHuj25Tp
hPmRu28c0G/cyf/Jk/XW1lBVFyns+xKQemKFyQUZ8PTdc+YWbwFBQu/1plLMKrYU8hwwGMm90bwL
gvJrnNQrNX00zl01ZPfXS1BUwJJiPiaNptCDqH0XtNXDiELwAMdh52JiyTHPfWqbkNdyKWee4VKu
EaG/xuSvm619s5Ba9y4xBgT+16uiaCxLinz0nTUYsyhjD4HuA379YL3kPN4DUNCiv6+XoWouKc4t
qwjd3E/iC0jSwQZVYJC/4y3t9P3691V1WP//KviMusxdbKEHYqPIz049vAcoVt+5c1RsDClVDdb/
vyqBlXaiAik8Fk3PvjlRCY8k6tL8/fUKKGLPkoI75imFHLxyvEBwKxEMOl9KMaXHfkq4MYZ6xKtZ
2u3scCnOQ/JUpiEYcnKUg2X5IUjTyO89r7Vj3op4Of7zepVULSbFuGM2GbY7DtmJjv4h1sf5BAQ1
OV3/uKrDpQjPUaiPvN2KS10bH0LeuW+zNHtu4s3tj+LXm1KAt4s2TuPohheBdQCg1tECEcxTC29L
d7uqYEpRDlnK6MPAHy4x4t5vRpdjBQ4I+9005P3GoFW0kimFtsN7AXZ17vK57IKnHqn9GaXifCgS
5pLrlVA1kxTYBircBiTRvJ7PSBW26JgctEDaf7v+fUVcmFJg52PVZnEWpj9K1/8JvvDRM3j1z3X9
p24Mn3W9izcGlKoi6/9fxXdJFvJMflN6sSJYYs8IQYzxNk2yPv/nek1UfSFFeA+7x19Q733G/etT
PaADJ7FrPHdcUj1eL0FVBSmuAyOfsRLk8Iq35fwOQTfsLrRN7rCzr6WADuLMcT18MS81Oa5UwUy/
at1qG3H956saSAppyEsoassOU73a+Y4/LpAaHp+TW1/0w8Ytp6KFDCmoebITs6M78+fQW0CqISrG
LNHM9cHZiGlVAVJM4wEkyKihgLjMYC70ojwtPMYer7eQ6utSOAcQFfSu6KZLYOIbcERShDKc4753
2vd9KZhbXIXCHAfESw4mgvEZ9JBWomiAzbOvACmaRa2JxIdQ9NlBA/geAaj1k31O/vf1rysGkLE2
26sQhh7rlihXZrI5Obx4SL155AM0bRocxK8XoeoBKYgxKyyNCkLwpTS0CmiiU/Vng/fgndOpIYUw
FyGiQUrUvw9I0j3kGllLC/5DG8Nf1UBSAJPUD1rMjvr3bRQ8OZmL/yy5W+w1540BusbRG4dIQwrh
3OVkhZyjex/XCAM9zfDuyWWHTFt5U35T+v0nu+3nc5n6HzBNC+ONYtfx+UaxuhTWOXm7ZaKF+sUZ
uZCHvpIhp8R1o/STLzaY/Y3mU3S+LgW3A7AqIS7YEqyPimTFcaVnGrPz5/WxpegdXY7usaixT5ij
FxJp+tsyHDEeHOCHtcHX6wWofr8U3tjOBhUXqA7HinVHA9XQde+RB/fLeV8Ba81eBSDW9OQQDVpw
Sd3KsZ76oavCH37dkBt9vQBVE8kRDsBlCmHsMoArEjCQxx9+7ZsABm9drqmKkCK8bwahka45A1px
SNCF8tvAZ0LNa6AowofJ+vt6VVRjVor0HMd0uAXuchm5OLitowoI41J+tPLxD9g9xUZkKLZPuhTx
/ZQl+owzwosz2Fg6h0D9jqjgum+oOq0buI31fcqmZGeASOEPft71edwJWJ86uA52Rs7JMKTL7fUm
U4xfIYV5v8DXwfuD5a+CQHicEx8cRlIs3sZbg6LrhRTfQVHBrayr6CX3zAuPrlzh+mX9OelyeyMC
VSVIIa7PBdQ7UvnfwzWqUZNXqzPUuObpHwWH/ObnvoaSAh3oAKZPeh6+CFE5NTZ6bp18y8YKQ/N9
Baz1exXoBvx4smwH/NXdsD2FeiJOet/+cf3jisgQUpDXjUuCbVeEF3JFvtVV/2dZ8PRp+Zl1cFvu
Bq+XohpMUpzHC5rWrGk0QDZtgkqZF9zhiJa/3jpQrKPmjUVJSAFuCSaQpQ+Cz1ar/xNrXEtwJfi4
Pt2TAnk3k+ABK73ZGLqq2khxjgNi1uUiMS+I7wDAhNbfk4Zrxb6mksI61WuyFvXCxI1UX356cAIw
UQm2BC5v/3TXl6IaFCCxoJfde4wBPIwBSjik5E5WW5qAt/sB67Pfx2pZ6zoPuGn0pcSm65DG9rtc
I2WLXIhDz4nmptCiuyEbtI3GejvESdv9vThHD2HKpoFxAWwJUDEx4Z/lmGgn1aZeR9ViUni3WWWk
TQlYO67gMOZto90jj092VkCK7TTH4XhI9fglbnAjMGBWvTMBF3BbF29dS7wd4a6/VuzV9BGmtlvY
+Lh+DRP0cCUA8xOmPtPd3IzBretp366PW1VXSCGe9lqPV3RnXRBgwn32wly8kFhKBppm2t7L9ULe
XmHhuP1elyDGO9lYItRMZRbfCMwoD6gW7fPSDQ9THd7qA/jB60Wpmk0K8rRHaTmM9IxD0t5JR5h6
jB3Tu9XsmFzkajPeVe0mxbuFGy43gyU50UZLduUckIHgcKPg+9bP6zVRlCCL2mpishSG37+Hihxz
UnOxi5pIW0H4uXzcV4QU9nDhwWvmpo3Smxfg2zGayWWca/iB8CWXrQd+RZfIujbys/AsnvQI40jy
9ciDwWFFR+jb99ByeLHZ2Pmo2kuKeORyXaNFbfxiYo9z48em96CN9jNnOXMj6vW1c/9zueJF+vdx
bGTkz9hTyXrYDi+GwQV6FY5PHiD223IiD7+GcXGPL9M/emjkT10bb137KGYzT5oMEDb7tsjSAVKp
aeBulZOc43vLw/VhoPq6NAdgOL2EWB0mL/WIgAfy/AAbvqtP17+uq/pfin6cPaEAjeBQg0zTTxiJ
iBurSc1vC9C/D2ORxe+wI1iNLwDN3cN6Q14Z1O0PEenZTWhn5mPQJtkXfXS+YPASY0sWavt0OeQL
/96hIwnKPSBi52JwsABPB1wiPXScabZmcVXTStNE3HVONs5e994xoeeGvqmT++T27PmvN67i+7L+
LbdJlCIlLX5Bfw2Gu11wlqrhY4wb06liYyCL35wMv/MoNo1LSCbnOTQj/QiglQy6rDNgAkY/gUd0
R45I0UYUqyokbQ30OIS1PiTJS5Un5BB6JvDds5fD9t2okWItktVwqfA4voJ3eh+PCO4Cu/8cJkX7
Me2HT9jrhSAmArFRlKou0nQh3BqXi0JPXkTGmHexuOpJcMa9cmfnr+W+2iKAMDRGb8I6kNQqGJr2
8H7Bc/PTvpElTQrkuGFuEMOvszTdvB3c/uVX8+z7uDQlWGQjzCHZMxcecD/knFRvwVhsiXJUzS4F
dYrVoZbPxIQYtPgBqtDHvsJnZN8vlwI6DaF950zCl7YbJjiITfOYYO+78XXFGiZr4WKuY52w9O2n
cII+80/o26mnn31QCel8nlJYOfvOK6R1/z52AHDHeeUH5g9Mcew7O4rY8bVaA8JhVzvJariAiakp
IRFe1tSs73WyTqlkyWF4cv37ikXlPwRx3hhEmK6al9LDBe0ORFRn3qyMyO6+01ywo9HohdNGYYoR
5UiBTFpxwDUjWYqgQbA5EFk1LXe+UaXG6XptVDsLWRrXJ0DNFtyTnlpHx5qJBHwzBzg8GzNX54sP
ga6OSYE6eh3ON2w0YBP7UA+4Q0zw8ysSDMCu/xLVCJTCPoC8WFrjoF9yjNaSkxuk/bsp6+wR9J5j
bGw4VJ0nhT/03RyyQuA9epgNwPIA8HeD9wQJ0DmI8gOOKUD4r9dH1XXSZNCKfAJF7+sXQISW+2gl
vH3czNOwbN2rv7meuLo80OuOl918bnkHZR8FZrkA09x9HnXzwRc59ofD3fWKvNkxlCNtb+cgN/sq
c8h/FVphPFiJbZCUbI73PvlSexZfypDGOTdvkWEEBTtMDTKm6ZBBOtpbnf5mT/Dx9f+vVqt8KAJr
qULzQcyG94RnN3Z/VeZFG2eZ9SrkP/bmfF4auDjB94Fh82Cyki/f9akgTptogFIG7xmH9ROaQ5K+
/eFBE7yOX++UNwcyhUoD2THgE5H4Z5Dg3j61Xj6/i20EBCNGhAV+vnvO6JQijeGyqhK2jJZxNpNs
BuDuLn/3FpnpwgXxtBH3qt6R1rWRBFQBnn9+CEjK+6N00/kejBPIhesNpfi8LP+cB2RMcVDA2eLq
BzC8mwO/1mKNbMl9BUjrGUci0fSZNT/0ds+9N/mE5NjjGZn8te/70r4Us958cIfCfJjh9B3n0oYc
CUZyY7OlGEeyxLMOUruAjmI+hA6ch37SM/QhJOdghUzOPwfK65VQzCG2FN9GA7JF6JlxDnGOwUWu
wIGoqAGw7HubdXVZ4BnimWyMcWU+BH3/p5HAUxkgVJyv/3zVIJJCvC+wmmpIUXrIg3x5P1px+g/O
f/XG3kv1dSmWgUh6Rbgk/PSs/Mp0i8G7H4T7Zm9bCmHeEi1A55H5UCbBU+60+i0vZzgKm7W5IWxR
9a0UwHXjl3re4v6wlgBaOryrBvv75O1LF3V1Wc0Zuq5mYQjI/I2qBXcekkzqjGyuXX0ryznTEEMg
c+UG5TmaAY7jPcSGwrvZ93UpesnXI1nX940Hpy0acrXd+EU3qn6j6RUjx1qj+tXKZvDoPcX6ZJz7
1Yv0YLi5K44a/qv+RuMo1jZLituQJRkn9Mpn4A/vc9O8zMW88vOiux7aLYB8D3IznsJ64G6sporR
ZK1VfVWlvPbmqYgS/2G2QOAgETGH+3IZneAwJO7WU6iqEDmek9gZNUS8QAjz1DzE3ejecVVcgmXa
FFGrypCjWpigShvPua3LEEA1eRo3dQjax1y4r7s+uBQ7QEuK7X6xCnSvunF2wuGzFevmB0tzWNhK
l8RNvaRSgzngRr2vNCnORwNjoWBhM+DwdWcwLk5NpkOYWs92RC6qGXhbKZyKUSerO73MWaCD9P5D
GEBvEz7+vLiE2zCms+c0s59JH2//dHqyLfHy23MycHVZ74mXaaU3WeE/WFwbfsyXrkxPQQBMJ57G
Ggsy0YmNoFUMDFn2mdTO3DMm9HOcgBo9hLyAObhKLPXjBNn76/XOWmeANzalpjQzzFAph1zk0NCG
YvqB+8PyHncnE8lE2PvxE+cge2MHoZiDZA2oUzZePE2mOCdW5D2iL4D562ov16uh+rg0G2AqakTl
JPRzivftOwPXVtjzkDavf10RP6Y0DaS9p82tYJwB60NRFxhZ/BHnjRbfSiMSz7moS+jnmoEJ0PUC
VV0vzQnGaBCVNb1Cav232SiT44it+YNrzuUf10tQNZg0JRiW0TRJ5NNgtpl2AGdM/fPUrVKMfd+X
JgFI/EM5lLX/4NlR9dVr3eSfBDDT7fWvK9pHVoAaU2rMAfMmFAWsZm8hc/2FXq2+x5li3lcBQ9qu
99zKDR7PGmcgjqCooIWAhkfNd70CiuY3pOUeGOGQin5ZznXlwh1MfA/aLhYL+2LNkKKa64t21sn5
PxPKQpzKGIeey7JoZbsxN6l+/9oxr1ZfaNJJ4Gee9xC0KQi01OLZsvGyfmOSfftFxtVlEaiDzSRO
OmOEf1qvfzCC7k8vjPxD4FrfoTny0OwZn+eu+4w31A2OpJgeF7e+B8APBu580JbhjLPi8/p3X39J
M8DskuIIgYjfgz0mTnkNkmB/4IVh3+elePdgpvYZK/9Du1IQjShqDxGhv/F1xTJpSLHO65/uVsiH
HhzoJmenBwGIkw8Izxw/DRsefFc+DsuXImi3Hn0Uq4qsIMXJxU8HNvZwbazkh2NFPwMSUw6/7H20
Dgnb9WbT1+Z/Y/WSJaMOeoNIgPJ6cNh2onNuT0YL/xsG2JMzQ7xxfOv7nNlf8EAJj048JLdDtvyI
4uqxiCexMTYUlZUFpTlpK21mD+a5nQkAVPWEcr6Ufy3TSiJM9MTZN2nI0tK2ghjTQg29nQ3z0ttD
eSzCeOuiSBHRvyLxVURjHS7wvgLEhJ8UW/fA66D+YRa4MZ0qZmxdnjDaZWiTaiaAHLNvcWdFFJai
24kb6/v1waDqhrViryqAqeWix0lPCVge3Ard+zYPbAMSn4S+qLY2xJGqeqwj8VUpGst+Xw/Avw9L
JsBhkB+QTsVfJiYGGy2lqoc0Fzhek1mwj6mHRSoZRlsmLr1F8DRiM/7J1dON5lJVRJ4U3AqXr2Zt
rh7m/BHm2t3UiMfE3fe46Oq/XhJeNRXeJY3vNGuXr/N3HJAKzikj3Yh9xXiVZaSlvywA87u1uzuU
R7np6Sd9sTdaR/V1afU3wI+BPA74ehw7+VM6deJMnle5L5KFtPyD6sWMEG8ZlhMNYxn22gEy0mFj
9VeMILH+/1XDGzjFB8aAvSI+0/aBuzrA8eV4SKviY1f1N9fDTbEnFlJAk+kdiCLLrfOcOt/nHMPz
sLCfhdl/SjPt2xDZG+WoKiOFNQB3bXJ5dTnPVftUp8MN6ME/6ql+6sZob3dIQe1geCvwS7bORhAk
N0EN/KnptK/XG0pVASme+1aEepXN1rm0lh9YCv61noSHIv5gVuO+KUNIsZzn0KPhq9BGgweD1xiP
3Ps/LhXE6Slt/7xeD1VISDt6jNWNHic5TApFAIjQI6+13JfU4ApZPjqOOFMleW+dw6bD6Mn3fnow
jTea5+1fjrHu7/GQm42m9UNjgfVCDQ6G61uy925FyEpR8Pt5r2Hxca696rEJgJRO5UcDtEI9NH/6
C+vpnuYXvhTU49L1WY6L8rkXKIDCbP5RAZXb+XEpmC1SYnoR2QwgDL8Poreeddzkd3587ZbX05Ew
bMwYRImWRaT5wVpWWlixb6aGsPr713kJhqG3pBpXTTFfh8S7HLkk7zZ+/NvTnJCFoX1kaTlWmUSv
PX5yZg6AIk+/hGF0Z1Tw77vN9Wxt6v/cygpfiuG56DU885i0sdrG8kZoePz1TXxK5n7XHYnwpQAO
VyTvMswmhmIZOtccSn9W7soqdYWsBe0b3MhGh9khJrnuGFhVcmei2Lu7PvgVjeNJEcyzXIhC85dB
qm6eZs/5kjtsHpvO31DeqwqQFuQxrSf4uwtE06LCtDi2v89LXj5G46TdXq+CYiDJGMN57M04LhyT
EPM+jkz/bT2erGz6kULqy3Tx4XoxirlOFoA6+HQMS+my9hflVyD7AmedXDvv+7gUyWViY65QG8zS
2JODqPq15WJKvf51VR9IkTzaDhhWm1W4DfK8ZQlLvA4T4SWb75sBY8Sb68WoWsj4fcKIYxsP6dYy
z0aFZqROUAfiU/Lz+sdVdZCi2NGKHqfEyTp70ew/GlgzfxprsCIAIOxdG1/hSWEcp3WrV/1knp2x
046zj3i4FVvJU4rGkdWaaUSqGRdT5hlkGx59dd6fB7Ys1xtH9XEpinPbhOTZCz6OSQ/O1419wM3m
x76PSxHcujO473ag5Z0Su2kShier2MUgdYUsyQTrH/j9xPwz+yPmH5DKj7MWNxsjUjE1uOtgerVA
ordsaxrDPKetBicbnzFchzh5r7a1nwK2EcNA/sm+Zlr75lVZTgPJbDA76xw4Zf5eAG95rpGMb4xN
xfB3pRD2wYOn9qSbZ4DF7TF14ICBx1iOox3pp30VkMJX8AKOCSDzaN5xTeEMPC01GItuVEA1RKX4
RULX1NnUmgClM2xWKzpaFFuZLKqPS5HbCiszjEZgHj4X42dYrXiVtHs3iLIyc3YaE2BSYp9N19UP
+tgZhyjut54QFT0rqzHDhER5d/SIXZe7jzAs53fAdH5UVrJssHMUrSPL1IwEYb234PnsDOU3Lxjb
o91uXrAqQkzWphlW5mAfUxFipfMc69lzEFW4Ozsfwy754lflxr21qpXW/7+KrtjFlyaIGT59Riv1
05opUOR/JdkmMUfVSuv/X5XQJgJYS5iZ53AUP1oM3o9ukm5tdlUfl8IXzzucjMrQPJfx+DLGi3P4
H2xwVR+XAjf0gcYGk4Mqqavgx6fFX16dbxEXVA0vxS1JrKbZFLPBos4h4Ff+Vt3y7gv+p903NcgA
QjG1MHLEalnFXhSHB1FEt8Uw/71rWpPlZ2Uw2qNZFZjltuaEcK6cuxNz25YG9O1LCJD4vw+bHqeT
rMiG9UFx+GxgvxlU6TNO90/FZp6evnbkGycYmT0oyl4sOW5z0WGcSiP8Emqx6/zV9wPev1aIC/zq
S5r8NWOAunzE1SJCnu6UGT4cH1KcGOPo2Pl1OuPnUYnZ7zcubBXDThauCRe/HWTj1LxrkmNu1+PB
HIMtBYLq61LAhy4ZQp5t6edaNE9pNpqniYvzfdttWaoWuyIRONKiOGrdLzz/ZzeRyel234CTYj0w
sJexZkM/r6cpQ7dR8fXLFnBZEY62FOtNrPtzbrGN7MpxPOClbWNTy3YvFdFy2vf7pYjH84ADp9/o
Z49rNTPEV8UJsF3c93FppS5zfLnjHqlaWvDA4liVcVMFYbixSigGjaxT6wcnGnu71M8kzkaHuU2b
1SMw3hg1a0i/EYayTq0Mh5iO7PVz789n64Zn7E990jy5PBd17cH1tWhjBCk6WSYOou8fh3ZAcxEG
4XdYAgGGTTBfm3pfdr8rZNnaeuyv8NPj6h2v78M8GuWJNLyt10NVN0ix25pFjVMK+pqxR/G44pAn
Pwtudo2g/5CnLXlkiCJnBLXlx9AcxE2iBfGGEFQxm8uYwR5vO80OYlo+JWF8rnHihScFV9J/yioc
4/dVQQriwMk03rlg7fLibf1hJU784DXQmPZ9XYrfGdPqAdKyfhb5MJ5/NX+Vd3/u+7gUv3nHIWHK
aCDyNloIW6V1sxfg5WI98/tiGtbGkrRtp5+dsn7Eha896vk+EDsfl1bqdoq0eciZHISLAtrDmfv9
4hrmxmqo2AfLmrJy0a2gsSZ86RokcpZz73iC52Tjb09Yz7ir7Rs6sqqMzJwZ0/J1aiBNo0+g5GG1
soXkUIx+WUgWQmk2In/wuQnXP6x52ka6pqB7d9upLIqpwVz//2qX7fHmlOJWSTMt48Ievuus6ERu
9fh8fXyqqiAtvnDTwmZC5HX+lTmfZ8N78I63641ytvK8rheiqoQUv6mOxbYWzCwEmmjft95crZkZ
PFFsdLJi/jelCI4hOImiX8PAw5Wg5vR5iAPj7ynAEuR6DVQlSGEcOyG2xoOpc2GE5Vbdcu0LgPRm
mvdpBmAV/N7P5TRP3HMVFGD19iH0ncdSHzBH5E7QM3fl5rlCVpKJqkFsknJryrOXeayH+GftOlvY
fcVqLwvJxiy1c69jG2QVNn7b0V04ceIpS+RQffmAe9L3Yo427pYV3SGrygwMLfvarJ1z7HqVTs6S
Uaemf0htI8b/q8+qeuMqQFXQ+v9X4WeQLWxogjkwneY/Yht2iU/GQxFjz3J9YClCQ5aXeaTbLjXo
5zP2hf6LZ5fRheSirVsA1del6DaGLPEHg6/PU1weUh+K/LYyQdU2clSnYzGGWoUqOESXGHNhe8p1
Oztm/s48Cmx0f29+7LkXIN4pgY0dMVwPkB4Gyo3TvraXgjrIOxIFAaCcgyaJP5Zt4r+ze95Nr39d
MbPKirAcJ8UWmDe3DMJ+8Djckhb7aX1t3x0Gst7La8hhz82QuwZu+w/hPIpzOwyfMqwWN5roF9jt
jT28rPSKo2XEwTWyz4aBVaqvfesX9+ys3r3r9OTrx8S2n5PFetdFiCCqtNgoWDFyZRFYMHdaWpVM
6eOMz5KxwmiiKv55vWtUH5eiOqgtTctym/VoPYnHY2GfUPBu+YMo4kJfS301Zwy9geJ/Wa9n4NdZ
58HLtYehqJODtm6Nr9dAVYYU2LFftbqNe+05S8SX1m+SQ1AV941R7HxF/XW18qoSY6K1nU8+6NmK
svwYjJhD6EaW313/+YrNn4wRLFtestGWWedR74/hDCyrHdYUDeOjJjhVbS+rqp6WQ3xqF9wK6+oW
PxhxJyKyWfF3d0/Xq6HoBVn5hcRobGytJjjSpW5vS82IvpCO7cSPGS40u2wmXCFjBHtv8nMnWOxz
YI7l4+z4zXIoRB5uSWQVbSRLwMrIG0peIZkGl7m4mdnSpPGmakH18XV2fDWOSvK9hRax/zaanjdC
w/04LptZN4opVlZ+zaQFBkaUVbe9ZV6Ccumw5GF73HT5IULXsLOX16q9qkJcWWbeiRgJux899zGP
5AbCHc0W4c31YaRqIymYWwfvhyZoeSlv7b/bAlxSO+y6XPMQh//+4y3PzKKcW/+vRle00ynQcCrB
lzzYkhy/GQKeK98Wh2EVR2NhpS9CF9pDazTFu65xtRsw+tXGQqoqQjqHWo5ooCh63hfP0b0nYRZO
+GEIuqk/NAuZqBu9/GYnUJF1qnrVy1mPaZdhu+lL0Fvt2QAEf4Mz+lZWourrUhgIrRSoUZoUBFou
gkPiLkyobu3vc5Nw/yNbOcbtHlQ46Abd8sYHZ8jM5DYce63emLFVFVj//6p5PKM0rMAyy3eWPpqP
cWmVz/8DQtybZwcaX4oAzEcqp4096D9WUZ7typrPbt4VN8HATqbkHfQRKyTr4BtbtFzVmJL2rmFi
+3AOpuAPwRYgfuir3OYt1NSF/UnD3XVLKqcqRtq/lkEWB5HZlsCd3fK7ANb5FHa5+RiGevDj+uSh
KkIK8GTBltcqp+RFC63qS9m72W0Y8vxxSJpk47T15jTrufItsVdrTlXrcfYST5gqzTk6G9GSC1+D
PsnWRMpdNZGvi1fBX2NZdfbSLgDVGpyhT7GXseHU95YgxfiYuqmX11XyknUzaXlL+mwannNcxvTL
vipIYe5ZtteF7pC86LFn9e8WJ+3Ko8MBMrhxUOBM5+vFqDpkHQuvgjGtgdfqnVO+w6FhfAirfLpx
+pkUKBi9N7VTbLwOKIaWfHMMUadqY8dPXgwhivu8T8QN+QbDXah3W5gCVU2kwNeSWU8tXUs5+Zra
Ec1GcEyGoTyJwfzHb5qtfBVVTaRwN4yFXd+wZC9egmU20y/T47FC1fJQiUx7vt4riilSzm2uUdiK
yQhAAxqDdj87/efW8KKN61LVx6UwJ0sSH0CtcR/DuUKYTMpUj71Oq2WkmmycKRRFyJfJ+WAGfah1
rFF+25mHrGvs6jAsdrslv1XM8vKFMtlfmHQbS/7eMhesiLyPcVI+lGN0V2bBNyvXyoOpb74JqWoj
xXpqwe+fqjZ/byDSwT0tDD+YtdVudIdiQMnXylOn6dY4ZfmLjwboDuf2+NHo9YunV39eH0yqAtb/
vwrxQluWURum/EUX0aXKIdj82laVYtxyQn3zDEb25dpwr0owBi/JgsLKX/AsuW16bFe86v9zdmVL
curY9ouIEEII8UpONY92uqpeCNtlCxAghJjE19+Vvi8+tKmMqOiX7jp9IJG0t7a21tBd4jg5Qvup
zbpzx4u19yxCvBurOm5qXb1Ajmv6bhxsGQtVDptycvSblmTcKZu1Z/aQtVlfBLogvtSwlate2nIw
cO4tfO9XropzsNO1WVns55Y6jGOMMWPe+LVS6HhNRD218dm7qLXBWoQ5cX0wxawNvgsQohIYtNy0
OdFA5Rq7ieUXMxbncCprMmrLjrOJCgp4PUuPJpgglNW3Gr7TZRW4/agl6KuERD/bAkDbJIRon0oK
uLr5SZOfK8FWpmrZjHZe2EOcQfZ3kLjqd2M3BPd+OKuvn4qfZTda87CoJNjYLzOr6iQquzzxcI5I
+tA/p/i+shiWTWibwpAMlxj9He/RnHQhuScykhe1OHu+XRuiRRKoZtuim1DULxrq3I/aD69HNsjj
xyO09vDT3/+Kf1bGXld6Ut1RB14QmMQ9hNjaRPsc9uafe8Ui9KO8IFmdieoFlI7qV1ZU/ApeFPZM
b/7PSv2f3iR2jkWwp6KZxzIy5DtcsAK99WgbzzaJBzELl4hJMP0CVp620H/XqtY0aQBD5LuiCuWw
BfoXXsdQBjHpGF1CNsGo8QbCmiz8XcUtg55q6Y9t9i2nNAgfTUN4/hgBvWP2cWHH+7GwtUs66RUy
PAwo7krcmol+JmWSExIotS0HGCGaDTTi4KiU6DDwaf1U1h28fH9KLgwaFZ8b5UVSgqCeN41ZXL24
DoKLIbduV/XB08cPXynQlvzp3Bvg+pXN9VEL0WxoAY+xDQS8ZYLr/fTQ2PisSuVKOC375Skasl0M
p++jC3C7NgRRIs2w96Q5R2ddya3LbrkTXgb9Clu+Slm5Dc9ARhh9XLskjZvjTe5z+7PRvTxzsbMy
cMvGOXMNOsqk0EczhL9gRPaWDqWVmy5ob72OfI6JLSB4998o1qGNavTB1LGiotiNjePJ1ACJ/PHs
r+SIJVeazGj4nIQAjn+68CrW05sHa4AzOXptQhYZiJQk4BC81kdWA2hYEfsjzWP/h61rtjtF7BbM
YPrzc1+ySEUQ/3FeF8/Vi5zGPoJM51CdXMOs+2SXatkwp8g0ceoHxZEJoFVJgEI2hZd6EruzS2ot
QhaBjqYsaOVBHd/8kWOGNPOdyLN660Vni+a1NyzKD1YKathEqpcwcv0+gm7mBdP1sBn02Z75ypJa
9sz7CJKM8ZDHN0qmF3TAgbVER/tMKlxZUctWOcPWi0aLbI7UwbhLGdCAqVdNSarAv585fMlmXGZ9
CqQsQMb4b+wZRaNMcUtueUhS8kThTuV2wvMGvft40a7kkCV92lUQMe3avjnmHqRHYpAwknws06Q2
42M5hJ/V7F320SUMVYWXBuJG49biYbQCDMmIpMNnKG0Yp0Wc511IO0WVPkLph+9G+FMqUqC5U50D
T6ytqWVw+9oFjrbqCGn+WiRjz6mBOWx6rse29vxFoUFNO6fjlKsjJBvzB2fKPNoUrYWezcfzvBJ2
S9Y0DJKDsmFxfeQdKS/5iCuGyuLQUiIlfvyGtS9YBnaTZX5HsvhmtND5JvXovQb1EJzZ6/79dL7k
TFupPIhDnCqQKEgbQPW7tEtoOH2KKiT4kjatdU4gOdEWR8FiHB/N5PftBjpyn6Iq4vmLQI5KavXs
+dVL4MxPDpgdrAbLM1Xqv2OYL9nSaSmd5zIDCmQDfQUZepcwktQ7fw7uuDjnBPDvBcTj09//quUF
89QYkgp6yqOonoGaUI+M4UJ1GMT7ZxYQ4Bb/fQMbuIPnkaxxz2PEjhVlczeAq3r4+On/7gzxJXUa
KBh0Zv2S3eZQG/ES4HtEfIW/zfU2dSrz7N73Vat2PBzb8ZXCDY4MZ0qctflZxDaLR8FkM+kXWaHh
3NF4r7Np2HbQ6NlAY+Wcv8HaDC32bm5tWw1zwW5B7C5fScsvhZmb93Y822dZC8JFiINFF7s2JtmR
obsSbxTon9NNwKq0/NQVEKB0/10CfRV3eRAO7ChQQrGdUlksoBLZnrtiWhmiJbXaSZ5R0UX6Jfdw
nh4ddmtA+bzLOc3JmU9YmeylvU6upAeHcpMdrYLLhBmAKqEhsbeR0Q81K855Pq5MxZJhbSG4D6fe
IDtKaKhemSAkV3GNyvbjYFkbp0WwO+g6efXIg1v40wb3YhjHvSCxK5O6PMeP/XcdxZceOhYgsVxP
g34BXXK6NxE1l2RszIVOrX7ziPoStmehlSuxLxabt6DKOFEM4CgLfX0qCg1IcL0z3gaOEVkyef0z
tIb0/uPBW5uaRbiPxaTSWvv5EXRr7S4MepPj9yJOY3VGj+4UDf/blOBLmxwK7ZnKcu4fIaL7TvNH
HYU3GtqgFz1Onq2CWTr+EPGzS3rtgxZhz5jq2i6U7AjwZXHxpzwUaj6HPVkJmCUL282FqqKY6Bcd
NXCnhazCL3+E7lfsC3pDWX9mk1xZ0v9jnWNSOEWRtH6xYUCnXQNDjJ1XVdMxNbU4p9O09pLFLm89
ChctU4RHW2lwgllm/WmLXDZku6D02Dls08qELBnaKorgCRf64RF7mYX5T+Mfink+p8e5EplLhjaN
TYXBcvqox6G+6mGa+cBNcxxxW/CaC9/e+nN+zulwbfJPX/hXVSF5FJgUxKArAvHhnWjj5hb8tfmB
TmnxBnll8fVTMbnkasvewYa1slASpw00hyUBDX3DNfwJth+/YCUmo0XQywrZMutj/5h60Z4N8MWq
QDbgdXuri/og6EkGBn8omnPabGtrYLHbG38wtQ3n4KhnhrY6E2h2P87ArHRnNrK1Fyyi3vlG5RPt
wyO0p8kLtsliSGIRO5p8PGIrsbKkcEslJoYmaHh0YwqRSz07OBE4sCKnXeFGd86BcO01pz3hrxVG
4VoMx7uiOaYwSd44vzR7MbAnuHd8srxbcrlVSFylFeLFMceveA1Orhii6TklVbGZJuiGfDxgK7Gy
pHXrIM6npi2b/8dI9Fy/wi5yvoBTQZ+MSr1+7i2ncfxrvETptSEtRYhurFI/q+KkB1tA0LaH6vCm
6M/BGFbiZWk/gkfClaOk/rGS/E3zHEVGfKsQHRVMijQJrjtZPpWRPrNlrq2CRQXAffgnNmGMbn06
hZuCEZdYFb0DYff742FbiZal9YiGunyYwzb3aGkf3/B6rJ6z0Hjn+kBrv38R7VVv22LodPNi80ze
0pxNlxA0rO5hpnnu+n/tFYt4t6GXthr6dkfnWfXGB8kPlVdCdQtWivzy41FaWcJLKF8eMwh+ZFP9
Ih3n3+KCsC+6hVw+H9X4I0AKPXPYW1ldSwZ42pY+XAl7ctS+fMtJ88c/F9TBfJ+3MMlDmQT92dsu
BaDl4w9bmf4ltM+AH8SCEH1mGoZxuaVF6VdXXoGexZkz5NoLTiP6V1iOkbYkj139AuWLGL4tcBUs
YEIVVurb575gEfdADrnGxCU/cgeCUyrhJ1H0nyO3Cr5kd4PxqFsrZH5lQ2y5+WTcvjy5lX/829eW
1SK6SaVFL0nVvEDKgd7lglT3JYWwGClcm9RT/fjxa/5N+sdXLDZ5Xgc8wvV180Li+ic0Ph/Gqboc
FcjAotQPxLjvoCiRLYxcDwZgEIB536IC//Tj16995SIHuCCU/TjjxOTIBAV+6Pry0AxXaGzso89e
CKOtvFhoQ4tbWvAgrk5W5mlvL2WKAP34C1YW8RLlF4poznUumpciYL+HPu92Hj17sbD28MVGz2zt
uaIW+thLG8kE7k8IPn+qzxkArz1/WdsPVTCLsA2Po1bxXsyeO0T+p+TqBF+Sv11Eo7JlojyyjKT3
eTtXtxOkCj437IvQrmjguOZe8/IHGRNTVScBE+dwwSv7xhLCx0HYtZPJ6hfTBdgtvKwOkjQbB9gl
0ficaOla6C1Z4BWuIlgkKnUc/bbm4Y43uAq5GQfSRhdjGfJmTgAFCC3MrGzVNlGSFrWX7oCVswX8
F2xNnoYyy7zn0Q3qXNG/clJiy3wwgPZOvKZ+EYFKgwM3ddhC0K3p7HbqaXzj9UZ4W8JRpX08kyuI
Gr4EAMpZQi6uRA6wGZ0TkkX8m8ejtEyilLldIPqXP00Uw7riUPGa36QdpMg/fvnaRC8yQ5aO8EyS
WfMSWTkfwJ9m+1qlCcHN9scvWImwJTrQlFDTmiqqX0RGnX/CM3whTeV/SsIBolmLBBHOIbipCv3l
lvHmTg91+apTeQ+rpmL/8QesZOgl4ZzWYefCoK+OPBrojkJ5qTKz26mTI9CkinOH5tMP/kf/Z4kM
rDInUM1m5oXPobrSqqgT6ke4mvfsS5+zfmerdJPVw5nOycoqX1LQmRlULCcLY4tKRVteAspVKSM2
ZAAUaW7iC6h52t3HI7i2BE5//6vMoQZ8gijU1bE3tQevTQdleenjwu1zj18UChkfew0EuH4JwijY
8sx5t9AdF2fW70qABIt0oJoZdc4k6hfYgnfBxmUQtn2cAW8haAYM/rk4XBujRR2QojnKatHTI+SN
8m0uAQwdDOdnPmLt6YsoZyGohUr39XGEE9R2xKd411EcVNUZWOvK85eYQAUkvCyBkX8ZRfxufLi9
lL56+nh6V+JvifejUwu1iinwjz2O+VcuELZ/wurNgquU+cIe5zyLz4T62mcsqgFW5jY0aUmOfaSm
a3K6ndw06dCdAzKvfcrp738FAimmsMx8AqxHy8PrtOsVwiEPhuZ1KmlqHycNtNSZqPjnuuViCdM1
4L3MNoeHlQjQt2Ie1Lj6AJqSsQPk7eOZ+edw4RWLwLNN16FPAs9yMnqFv0GhVsJYNocox5lvWHvB
IvbEKB2UqaCeoxT5jjxV7ELzOXEJ/PpFxPXQkTQtP/36rkgv0N0f93N/TjJ9bfSXARdMLAtxV7un
DtzISkzk65yNXhLNtDx8PPr/zOBcLGOOwjnMehzyM7LAXsFnKAK27WXO9A3v6mtoZJ45IP1z0eI9
ix12lorHFm0QOKHQp3mqtk6b2zQjBxmLMwtpZbSWoFseRpyrFoK2os8vzEzum77ezh7bfTxSa49f
hB0rMlp7HKpCY+0AgqogVDWKVH8JR/QOPn7Fykqlp1f/FdmmgoXKHAegYvaCPqL56X6HuWvOpNe1
qT699a+n53NDsoZDlJRLe5tbsQdUCTCY4snNbRL0n+o+Y6YX8axq7tEh8II964HY1pTMyTxDnulz
Q7QM5jqoIS0MHXLVZN53SeNWJgODwcznHr8IZ9PYeoI0GFRVY/5F1Hm+y1JwVj9++FoMLMIZHHDH
QuKzfeTP9wz9UpPWV6IJL8cwOH78ipVFuoSxmi6cdVDF8I1tAMHYqaC2xRXDZWO0bYtKNWd6pisL
dQlmHcOOzinsFPeU5e/wG6qSGuZTH3/CyigtoauCtH4os/H/lykh+gBB8r0J+EMwn/OJWBul06v/
igTt+9DjaynkBaws7miQ+0cjWror1FCeU0Rc+4xFLKNcLSpYZEJpNRofIfJpIXVz+oqT6dLHA7U2
CYt4Zjk3s4DF2V6U1Xyo9BQ/Z2UafUqDATfJizjOWwPFljRDMirMzVhH7yFw2B//8rXxXwQxbydc
u1CkUhrpVx0hygAlbZN4AqXlc29YxDEzhY5iie0mdeiFtf5hVOzaDuJMJK8N/TKSZwOYJfTT920W
jziNQmg4HeLiTJ29kqiXIFU51LYacwglYVQOfdbcUBdGSRXXN6csPXRtc2aUVtboErDaZ0U/Rg5h
LH3vK4AJ/HsVVWky5Q08BWT7KaV5LpZIVbi9R30Hm8J9HgbfqiZ794rxTFmxMhFLjCrEVOG2DoTn
fiREbRiDVWzk5+f6V2sTsYjhzq9yNZ7kzk2cv8aTuh/nLyoWt31a9LC78j9z9YHxOX3cX+kI1Hkf
13fQIwEB6jCV0a+AyLcuzd676hwCc+1LFsEsOQpqevoS1EM3QQy1DZq9n7Tumopvi8/WSGQR2FUp
xgFH/3APmG22MQYulDCnlaBTB9nu48hem/FFZE/Z5OucQ98eNP15By7IexWpbP/xw1cSE1nENU11
iSV0csipozs1infqin0c2y8fP/7fvz1aIlVHMnQZzlgwURnBr+slvBAmDyiwj5/+7zmOljhViJ75
dPZKzHFJXsPcnlYrbhshDm/0fUw+JUbHoyVctUFRFEfQQtgXWfkMaR6VaJQwIiPfPv6Mf89BtEST
VmPW+ySA/jnpqi7RqRaHE22ljHA9//Eb1qbh9Pe/4o1OI1hyEZIGqdEpdR00KxtSv37u4YtI6/MC
AsV25nvSQ7NNgoPht58iLWLoF+E1qxpq534DafuQ/Eh9+muMrH9m01kb9kVcSRWkIETD+gj3sAdo
8nyjBiLcYa29M8vz35sNYFv/HXVl2qi27GRMYfrvFZwKaA6vyrK/GzL+qYooWmJET8Zco9Wwe2Wo
XrYpC7+UPnbOjyd25fcvAaJ9TkeAKuEY0ZH+xhC3n30odVR+sS/VOejmSggvEaKp12Fn0W0IjbMI
cLdqD9qb2lAAIGMvepiHT90p8WgJER1p3g62RunIHPq2wgwQWY/OPdwP/nS1/6cNjYV6GsO/Igy3
6RULLZSiExwGo5+VX3EFS9JRjHtbuPKBk8p7wl1s1MIiqR8c9M8d9EXHrpve/J6Qr11kKP43LlqL
HQ2mwSYYibnb9yKuO8ggl9WetQ3muAGPzjKRVfDWaPrfBEDXIYGfNju62uqbvKiHOsGl5QCJMsOv
zJC6R8hl1fFO+zjGGzBoLlgJMyU1QFdpg9tSdIDLJnxAr4ckrTfFKuGk7290rMgLpbm+GKtSX8L4
l5mDisPxK5Bp9A6Myua9xhd7W9h9ZGNSal4Ej5KKIAXNc0qDLQPx0/y0cd3LX4LWabaR8GdxCRuL
vNxa1UUWnnIQnttJPvSH1vbR0xzUzZeKkuoWqhvNVV7X0zVgd/4Pruruiyal2kvYVgaJ6epiQ6Dx
3gC/PljYr0UaQg22aQCVBTEPfE85+JJswRrSCWlc0O1Y1hUvfdn3z5JWkJFlI/rdvAxLmqh8nvPE
+rGH61II5GzVxIc7WUBQeGfaEkpyvKJsvhctw/h68AMbNypU0xfZBd3PTAmIqqkm1WYjhwImMaAf
sCOMSbMmAaKLfxd1PF9zj9H0DTarrbqlGSuv0XYawp0EzRz/XseCK8hoBVcwnqZb6OUxoP8dGLDg
0dovLoDq9ras57a7qshcXuYBQEg8VvJa04b1W97l45BAA1Hqg6xspnbSWlE+4f+XekCV8Cq95rgU
vPCKAVAAIglQjdKnkAFmqL7RRJoqtvE9V4fHNjCSJmaC8CfMXMp6a2C+7JJ4jHPsfrI1z2mJ5lxi
tYD0jfAjyER7DYXRL0QgbrXrxSH3TzfP3QnvmVgTxo9VoXHkIarDLNVMsmKjUj91T7nT45Pr8cOc
ifL5gmIYzS04UaCe0OnEuIOWWQ9vh6i0dEdyJ981p+JSRTS9d6LLqn3Z4j+bJh9wm9szEl2AhjYH
CUbVbG2he7olwAL6l/Vg6bBTMyt+eoBWAo1uG/xI7cf+dwK9pa8SodkmkIQNrkCTK6aLSVBKnpUN
gmDXY/HxHRmoYpdiBjh/Z1tvBOyodATaAaL8lnl1VFzEvWMvpg2nCxu28h02B7x5ouixPNGoGG1i
y7InPzVUEe2WQzGvS9zsid9GBPivBpz2jWhMe2N9rK5qZt5tFvn6l7O6f5uB5rkpslYcgA/C728l
nNVphwFK2qLTj6hUsvAaiglYr3PTQRwsqNi7MCeDP1ypX7tatFu/bnS6kaYbv8qiLR+kHPiPTvFc
Xvn54B96WfX9djRdGYCJOKKTlboSlbQCLGZOYhuL395syn7LRlgqPpakxewE+Jeu/0BOkAzyfUzp
cElw/3PJZm33LJgCWHdnWXoAwBFkpbZzLsn9oXqu7BgmuVAgMrGs7/hVo23pP+Rt1ypYVTdIA/k2
VLLN7xpWcXMtje5/VwX1sICCKcy2FS1AkA46Odz7qnP5VqbKzZfQhbQSXlnx2B6kq2DhmhqurvIT
xS8JNJRat1oJVL5zkXdPxhDuNnlYd0cZdtFTWgj1dRAqqn80QmHtR6Bei0PkRnMx6VnkxSYDLHTe
EOSU22BU8yGjhZMwf6Fwu9g4mLz+sqzVP2gc64feePFDhcB+ElmIUVTeafmNxaB+pxopFhz2TO5T
mYJzmGItfeFwaPjRW1ccJqTJixRGrltCTSCP2JchNgaL9CHcVhH10tsUee3LHJzWTJO2gBxkYHPM
ly0E1qcDK1owLnATUGdbAOXB1MvatjAQzyZob3h9TaZfKh+D+9HBrWFP69hFBzkIsF1lOMJA2xqe
wNqmuw+ylOeQ7ywBfhWhqN1WEywOEvpevKmoos9w2x6GJO+oBdQIovQ3IJgPl3zW3VtP8mqPFpFu
t3EoLU3SkZXf6nwOG9CoaWCgRmQ972sOun9/H3Sne04gmXKyIVXb3lQGbPUtt3E33qbShrclUsBX
p2b32mPfO0RwHNkwHjU2Yc1UPoy5preMM/vkhUOMs2tNsi9KMgATxty88qLlj9i6xi0u1wFMbGc5
fUmnAqpkPKrIsFVeELCLicFg8m6Us56LRECQaf5CyzrlBskoPb1K+kX9k3EPu2fkJso3pExD/BAn
gnu01rwK+rnae6K8TMml9aIRd2KQtDblXsBgsNnrJsBOqO3gZ7dcmjGpSkLJri88gVyaR8Ot8gO0
MukwaXvRxG2p92jBZ9+sDMu6v2Bx6/JX1JgQZS6B/AovezE00RMMYFmbKAkNAQJKnIazfGgQNZFV
X2tm6J3KqvIBdizsaz9iHHZ1nvnTDxfG9BqUL1duIKLQ9CN0HU1XvUqsHv+r8QV+lZ4M/4W+ffvL
SxHZ8G6AZSt1ukwC1Tc7lC7w9pE4HV2nMYjGHBk32zLqDXcc2BsoM5Ci8u+safz4muk+pAkFGa3b
pnLwnhxklsw1aBv8DRjM/IUOdR/uGthavPMT4C/OChMnlqrcbSK0Wdx+8jm9BsUPcPwCAINNxfuw
vRYwuB6hbzrom86Q/r2BBAHdhKQp1Aal1Ew2KUE6LHlY3WvtGTjaeo4WCfJBhxyMbc3fYNzHdAPJ
y+BpnCdsRlyHKkSRbfl3GIyDJmOx5pysmErGURaXuIvuLkfN7Pcw7FGQjKkotkVakW7TzKHY8qbq
422G4nHfxKYkSRGkXY1TAWRGdauxe8Zxhq1axiS47HJWPTPge6aEQUUD9nDoNXg0kcAI/xpTJBGU
kKm9rcDue4KIqP7tJJJFAGLHtOfdxO317GDr4nJsRMkYSCuTOYKJBjTtKX+DNKtprtlQYt7GXkCe
jbgpjUzS0hLuWBs4+JhMJYRgB0umPseoI4Wo+hYpCQa9yVDWoON6uRdDaBfqaEN1a+Fh1G2DyGJK
fTC1p7sh5rLcdfiJ83YmNRfPpZ+bq3Fqh0fVBTPZzrjYswewOO1RzQNrEo0EDtNEeInuVDj4ahPH
wHbqgbC9DwzTW6igZzWzvLzB/Wy+GSsOenlBPOYSGRQ233DDjXfhhBM64VPfFcmA7ne2URhVlZR2
Cui2FnVa7lqQO+hlHTFxOXWTe43Kxn3TYeHzLdS+zFZic2QQBSpkW26B6QJWvqPedRXreLrmyJDe
hgMn2v82uIC4p1mOPKlQcapdXwYCYys5NrdsuqZ94F7TuC7fGy+gD9aO9RUk08nNJDL/yuiiyTZI
osUtDODLh9gbA7uLyWyC7YDK82FMy4wlQWmRwIdwdNOmDpx+A4s8zjZxq1D5DP2UZZuaBkiaBKJ+
2K3KoqmS3HjyFc5h2jsQEUkGIOAgv3aZnz3xIlWPEbJtD9bfjB46wRlm3qQNg1iL80/iFgCSNRub
ivQ7bYb+laem/C6Ibu5M2mMLlYYgsdgSnk/7ztHyG4rxGYJTpo6g7uGhUAS22L+iKQnxSwiYLDhX
nBaS8NrK3IsJwJlkCE32SFWWPxTydJCBxyW2Aohdi3rDgtMtTo6zT3hRuwiKWVDewFV8jSLzzUwF
/87qdvwappXZK+NN3ykL4/cqF3zPA53vjchQG2ez/jr20OnwItclE5AWr3kWqUccliUw/PH4xUoa
dlgmAnIhTc/JhnkzxhpPQ4Hu4g4RosCNystK3kOdYfqBA03Q43ymcKSomJd+k9z3v9OBT/EFD1AB
b1KQBlHV2AY3+z3aOviYghY/M4ufqpvOXRZqJChEGwiTpG4YrmSoxz3nrPsmJh0e+wbHQGVH75rh
7Hbhm6K6E6EsnmXZabdtcYDdoHnRP48UdpE9BMK3rh7kZZ/6YptDAeA2ymHjtnFmGq7Av9L74CTw
kbcwpyNsTIE6rmfYBDawNmrhijVtJx9QkQz9ywQnh/E2G+mcb9oA9ywat6ZfmtkfLgVFwjvdam+5
6PCv24CApoKuJL1znkaNJGrDH1hfIcuMpJkPcCSn466vrb0TYz8VMPkOAaiAl3az6YO4fVQmQtCH
AAvdEtFj0LUsyYWqDahoFZD2Jm7DrWske5q9eIALfKdvDNXmClWL2uRDOT+2ouhguGfUm99CIift
KUY7PVEo85Tprenr/hs51Uapj1OV5CR6Yk2tfnLXVfEm63xzGfoDv9JG11ct7Ne+Uczp7WjEfA3s
QXrfc1bsOos0hNZQsZVNXW8nDEJCADd6paiapiTvG6j9cpvO5Q58ivLVYN8rti08wei2sFm+gapq
dwXngfoWHWMst96RGCIsNfKDDnGoVVxPxzgNTw3koMT4TeqUoAPb++i+w421UgU/+AQKTEnd1AjH
nJPER73/IM0JUgd1PPBSibh0cAnMN5UaHb4W7bhNSoXgOFbRsbyAZtHwYiLTv+uxsijBZZXuANYy
F8xh29niLqO5TXGf/WAEf6NawkcyKlN50Wtd4Rg9gQKL6CzihFKcWaqmso+Sd+UNduTghrtwuOwQ
Ps8Dk0jPuFHLgm3eQGdsA+Z3Ltqk8sLAbrE/eH14wHGJeIkTPVDiSZmRPPiigEMzUA4vSH5R+xDX
fOsY2k4H6YGJIVHcjVF0ieMvThsc5iwnRqEkLwqXFJc2hXlBAqR68YNCMBVb2jz4T52fkinx1HTj
SBtbdCgNVirqLBjp9tDZEc/Eda2Hw7LBXsh0BQW9BK0MhhQxp+W3agqm8jfEuhTYhUTjfHc6DBUJ
7U2mLxgYG/YqqCmCLSbtxLZFFtsUrW6BiTLQTmZXqfZxVqGt9dNfaUNVeOijKuMb0fKovQjgSA8x
Ld0H9ZU88XE9GFKd1PerHC5PQ3OqJkPU2taSPnuG43mBY2lZS5U/ez5UcAbYY6Wx9xtC1mBW5sxX
WKMdDh6Jy8Y8OIYeUgCrCfZGHEeBN9JRimFKXVbwh4p2KL2QevvwiiF1WaRoUDe2KvToI6h0Ef8O
U0IcmzcYftRcVONcdD3ntScfUF3EEccG6uuvA3DEWaL4FNkrymnkX1rto6ARqu71FvaMo3fLYXeG
fhUEyuNDS/9glYXfRVcsn1vxFS4Wp1yZSfqcR9XpuM9LbO0wjsQIpBMq4n2KVQG5rywaMXZ+haNn
GkVjtIP0k6q/qTzVzW0s2vGJ1KfiHIaxDT2cEp25sFk3envhOcCdR6fccz4HKPs5ZVzvOCicJZ4V
lPmBoWZpgRERsbetYyzvJKiz8sl1KHFeaRnN4qFqw/o7jQuEg0bdnm3yrC+yfcW7iKDMQPq8q1g1
lZeTX4+47+g4vVVRUw7fEE5Vtqss4cUF4gxlsLM1UF95zAd1qEfNH1wzzGmCaqM7pmMOGcCSVKfz
Rq7rdOfxTk0oT5uxg0MULNLklCYuHKEahLtLu/0/zq6tOU5d6f4iqgRIIF7n5ruTOLYzyQsV2wlX
gUAIEL/+W+Scr8pRzHBqHvbeqewqaZDUrVb36rWEKPrhh4td6bde0Nav3pQK96ef+gO9ocJPIfoe
+4CBe+jy7/HEu1IDyBh24DGokf5zUwJVqEJ4G6StHQT9Hb+oPY52xFiN5E0LkAXsE8HhNuJeBeU2
9z2EpyB0Rs4fbPC8CjY64CV0K6CUsQ36WXxIo9uQdgr5Kc7gmLluh/rBZIQ/xpEEUSge2BdkZhzI
6iK4KvIBBGFCJ8gUxXHQ9vuyL5NPboyO1X0+VsmbAv8/6HIy9BJG180EcRJdle0erwxYIC8YHqS9
NsUW+nTRLYskLG8+N+lV3PkACMcIMN39MMEb4nKckHTw4qZ7TNp6ehuIlzyHdOh2jmL61idFcuh4
5n7JCcS4rnU1qnudhOw+DkAGtTW9O0KqOYvEBZgzkJHkPvO3tMLdFo9wOmBBYl2xLUNo2aY5dOyy
DQ9Em99ohN7lBQegEU+ZEXlDvFPEXRGhbW6jJ6mzvWIIShW8dgax4zj9jLcuu+8bn18lYf0Kt4HX
ACiEary+wFi41XXu4jUWOPGuhYR1DITtzAsTa1i+R0d2l4EY7fIPkwgZyfiD9Cz/GY/Ip4LAL7id
IOCZHvIQ5BtqYnhJirIJbrVH6td0askt+kYA2veRq37lkuPpBA7A27LszSGiIaTWWk1LWIHHaLkB
87rqb6jR6UWmvWQbuLmP3OPoXvConj5TqB+0u7iPkWtRJW+PRHR035RpADUKEPk9pR2SlsiYhuyJ
KnhWw3sCNIDXX9dOhVQvJ42+6QwSALwp+0vwvCMCGdpCHUZkNS5xicv7rskjaDr1HQjy0wSQrDEs
8UZL4A8eK4k9jpDd3MMb9V9iuPLgIu2gxSzKRM8riUvZkSHUGTvoJiow4GSbYUr85gJE3GAYiKfo
M2+r8oGCG/I+AK3doW1FfoynwP2hZYUHPtL5eCfj/jPXyFcAX5OYFgmPhjV4k9NYDQe3V+H3JCoM
igEd4gS8R55lUIF+JVcx6k8INIZPsPHkk1NL+ZjxLPk00DFOIUThJ8OLmySRt/URrTx1EVN3Hg3j
bxyIg20wlOC7zxRBASGmcXURQ5d16wuvnNAMgvx6kdV+vdWdj1YR7Tt0QwkoUUZACL6EzBTVFqgp
JnGXJYi0/a6OW4TxBbpHIO6IM91EICbfuGXu/VB5l37TPGyTreegCr4ZFV5ttBjSixm1LnbVpF2+
6T2kvveFyYnY9KiiSmS9FOsPI7KYW6GnwttNvBzqPcQAcnMrxrx1ti1qA+2OSMctDyiijF8DUoTt
Fe8NuMML2LZz1RiCJ148kOh5YEUvnrO4jYrv4OpwDoUrWyTOykLcqzIJPjuAJe2GMsO7v/NN9ylL
ar5Fb289bxM6e8eM4qhq0DmmJivrHZhWgoPSWXHQeqrkJmMuf/K6IRi2GukwJJl15Ad4v8v0C3xl
3e2ncdJkH3ceSC5ixHMTrvG2h7/1J7yki70ElS17ZMpNmitc8pm+qrqsqebs9BjDafT0qauK1hyc
wsyMvZ7Eb0WBB5mYyg3h26uI+p8SFwkbFVPE1A0agPYtugjxZu7wLwgUV8ketFAh7vBsTh8FoEG6
TqZ2yn8r0FYnW8kHvISRmHPVT6479ZNEib4xft58V57EZSukwXuZyVx/0yNTePF0+k2MdER/X1ze
K8DJd+OIgBEBOynwBQ7Z1hMSSaM71FvH8Ih8StFZ7t8iLZndN7U3eyFnhDRChQvLJfhTAS6Iz60Z
cBLBrvgj5i7u+nzIorcUANlDjdzm3ZDPIYVPxZOjEHduml7zG5zbYRtzqCQiaPXMb7CvlDh5IUM5
BjdP/QMOH3FNw3T5CG5+LBleW84DuECQu2sHhVoTqxt9q8C0w7dGa2Ra6ljKfVM4eOrURU0edJLL
h2qo8qNPW+/ekxCi25bKcb+mcB7yEepMVbfpELjpyzTvwu9d0hFk9JFbyNXelL75EsgCSWbBGbma
lV5BgcDcHyj+TQ+DjtReNEld7DoEH/5lJZB0TJshKJEmrLqKbsbOJ91VREqVsR26ZcLvkLzBvQa5
NSgEZrnXN4ijfY4VwgtwB6rtDIG924btDU08fdE4BqUIinJ/uisyLx8ujfBxNUh4xI2uZIGf6tDp
xonakO6QmXLMpmVobE36OP/toyrzjE7HHi/XQqF9rULw9R2y9azeptRrbpMQr9hLA4GTS0Eh3IWM
EbtCYYhWV00cik86731xSJ02y/dOWPH+AgURvI6kmOtzp4vSC1AGPlfz3xVaIXxupoEBLCFCEFlO
IC7opsxfqXh/2EyEKrGFkyCRIohAoAxTTqbZ+GF5KJDCm6W3BANBapGDIBVo+vO+xMJNDFCMNyL3
QYYx4GWKWpQ/mO+lDvEYPz3BUv3eAk/QCipl2Hp2gGLpb7yDd3NPFNX8cr18v7QbFoYCDwCgSIvI
R6Pf+IS4Vm7RmL+Gx1zCBlj4iTYKpiQfFTsAQvRD6GLW5ERwovtkEwZoLw6z83bCZt1RaVUqmUB0
TdTZrojVt7CjK73wCyATm2nHEN1kPSjGD+BvucczfmYMdjn0NlIAQVZO7dIc8/q9MwnBgrKUPUAy
KJXpfTDg1s+mIb6IZjTaWUfJJtmptaJpLYgPYUP4EBGJ7zOyFzXIG1frr6fnWDhLNtWOyZI47yQs
O5vCcKMIngDBeZSDQRjOk75bo54xb0DCEvJwUdBt6wi6SVmLlM15P90yZUFQV3fdkR1Ikl3GIPLa
jhUS/qcHX9pey4yxyAq5Iz84xMhEbOoInTDK6Y4yDqYVOObSyltWTCTAf6qjwcFEUbkphr7YguHm
6fTPX/BCoWXFSHq0I+H4+bXn4hFKEWQD5BkZupFd6px3K9j8OUoWvKxAA3XIVPyziZGXZiU5rwMj
DKxOHuXkVSABADjUvXnSkEsBkU2zpoO1sLs2YY7QjaAkQMfT3H9RoFF7h5xJv2FUV/uzNsCmyjGR
Cr2kbv/z8zk824wMz3R9K9M6Ps8FBfPXvTOvQQkqjcA9UIi5qSrCGplBT1unRJr7vM+wLFi5MmS5
U7O5/vm5N+OubYs3CrQqQqaztDOCMLDsOFahq+Km9w+xKh+8ytvyMH6O0bvST48SnnxltRbszebH
KcCbnGcFup5i2ju/WAECDa9K1ngjl06UZc0qRSe+M80LBW6UGUM/N51VrP98eh+Wfrxlzx7C/Bba
UbjyoxK5KIIrGWnMl7MGtzlxYt/gFS5gDRmYY7YFcvs7d770zxvdNmSR6DLIMTpR45dEoochbCFx
e3rwhWW3WW+gU5hOUKH0Dw3wKRvkCrptAzzm2OAPp2dYiIeYhTEc+nwiSWnYoQ2Gm8lHmgf3MKSl
tyFakUrnTLAws2zZD+pk4KmDxkVIwl2jDNFs8HhaG31pmSwzzlrJgKo0oH2FM50B5yJ0v3X12Xts
mXBWhj1SMRM/4DV4RBtJiSJEKFb2eOEuszlvDNKJaZK5GLwStyZrboM5EpJ42Avy5fQmL62PZb2Z
SCIDAh3cxRkBdxK6qjag04i2KMms4ZIXLJhZFkx7okOkdf0D+jiBVGxBYJjSdoV8fGGJbFobZKZz
zoFnPGQ+R06ZoJkNglNZ9XkdbrvwSrOF61AARX2QCuAKZeJ8hizJLWjIP6c+fZNRtSNJjoxcvGJz
C2tFrdgang1pVtXihkncLL1EgUkdIDP3eHqzl0a3LDrpTOX6Zcjx8DAzGLGM9xXykIfzRrcMOe9y
x4W8AH672xb9HoxW4T5MyY/Toy94I5vqBjw3kAQF9UK6EYIfwkx/9Uf9JFt/j+TZj9IPV+6bjyWx
A1CH/R1bZF6dFpD9xUS9g6xcYS6GThygkPjrP5PJ28EfdnzKP/kwxEmc19Zg89mIHLTzU8k4rlEV
XeseNWHXFPXl6dVb2nnbzIMYYjp5ikb3CGVclIXCnQR5xe680S0L5wb5HEfBwjPSvQwO6v0uP7ct
wGamiaFRJVMW+IccdBIbl+tyyxl9SFLfx403nHd4/yGoqWQAMs8uPPhF9RQ0cIPAHa0JUy6svs1N
wxPSQVudoeuAdAz1IbwXQOu84sGXBreMOpi6fOpUEhyyMXzM0DgJwUsAac7aWZt/ph4YMu6QzD2g
IkVBKlXF5/tuf/6id1F8jrKRmAZ/7tQCtDxrxUXXVBlABt51iLrZeZeoTX+BdHgIwHtMAb/3vzVz
VD3nEloy7NLR+3beMnl/fwlBiTSOtAAQCACxPQLK4QIaUWtfsLTDlvHmvugb2kwK61R1n0d/Gm+9
ts5XbtCl0S3jjbuGA8+nMXrj+t8807Y3vQNcwFkrY9NfEPDlJTUEyFPgWevuCqW5bKdZTJ5PD79w
K9isFzQfnAnlZCQ1pygBXSard4Y1bFs19UtE1QBVe7n2dF5YKJv+YkClEwi6WXchKT1/VyU82uNt
+3j6S2Zz/aCjx7PMuCyzLlUof+H2LPmvEDC07Vj4QDQHPwLHX7lEF0IZm/+iI8k0RYEzT9IXxd4D
9QyqlfE9wG0JwOhQs/WQ+KflGqHt0pLNf//OwoF5qUvMJxE6AUa1zcwExJQq1yS/loa3ruqx8b2i
q7oGqMkkRD3D6VQLhPyYyqfTm7I0gWXXvG/CoOAB1quD/hZkaxVQ8dW0Irz8MaNcEHqWYccJdG1A
kIzhM6b3qBZtxcAPyqU3YSo+R4g0e3PHZXCD1qTzcm+24JvnJlFlCHCiAAfUF6icoCfEZ2Z/er0W
zpfNjhH3LR5cvMLoiQdQmeu8wGB2zihv3LSZUUreBcA2x9OTLWyOzZGRhXUfOnnRvhGhxw1LcUuB
FWpNrmJpdCsSpw0aCMq+b98qKA5ue7d+QS+rvzvvp1vGDnQRCNEL3rypfjhSDjxdHgFrdHrwhSed
reqG1BiwrpDafc26vAaRrACJWFjEl6n0orUgeTaAD7yVO6/aO8MuWwg4NIQn6CkZ3N9O2LCNyMpD
w+b0TN0OGy9HQtrQbj/wbhul/rdokiO8cb3CtbO0PZbp93kRDQYNIr/n62UL/Bzfk7zIVsKehWvF
VnurRzQjEOZlr2io3JWzXlPZ36Nk8zjzQ6x/xNI0lv0XeojA7qYICL7VlYESBnH4XWb05eyFJyeR
KydiabGsK17jzpplZ83LSEyCKn6E2KcNzuzbtdk0yppOmekK+qqm+OAGdI9MAloUivRTANbv8z7B
ZtKQxAQZqFfYS0kAQx/a6hVkC/mKOS64LZs/AyTuk4q057wYificaXfr9OIhYnW6Qfka4K603ypK
1xJrC9thc2okYwPlQJGQ17hAd4Iz/GThqqjD0tjWI7wWVRkUaPN5DbrhfpCj2nbA4K6YxdLg89+/
s3rCKfcyVptX4kuyC+ZfHUzFWTTbQUgsk86axnW8qPdf01QgBzjjrMFtseKxln767Mje/fQqH43p
DX76hAxyuANMP4pA+Fap7LzWeFvkTQeBE3rVRF65cf0roGZBVgdY/+Vpn7708y0LBquVn7DIEb95
GkkEaED+nUmAHPyj7ybyaEwMbckrGrq7n2XgynuVBnyFwnQhofKPvNvYp3Qa07j4HfHujnrRHfiO
+t0fJCI61rJNL+M7NrZ3ukmazQgp1Qb6Vucs2z/Kb4GpKBkMD14SBcJrkQO5kWl0w583unWL0xaw
6KTv6YtT53RLGihpovltJTj8eMf/0XwDwBsyx7WkL6je9yB4Gx202mQr74Clwee/f2cNHngCG93W
yW9oDgBBKAyEH/yyW9OrWxresuQuIsbEUxv9ctCKsulH5gJtn72et+qWJftpEFVo2AteUjQCb2Iw
jW1FM64pIkVYgX8DGzSQ/r0yUz7xaO4Se1GormwqHv4K3BGNLb747mkAkSZIu0FjDID5YfTOMu4g
soxb1qBy6ANvfJWUFUCGJlNz1bZ4wZ5esI9vN8DN/v4kGQ5+TYkT/JpzillWbRsQUFbDcJcHel92
EGjAY+P0VB8HNIFN4dFwqVmuhu4VYoI/WjQbQhB7TyR9iJAQNk2/8sz4OMINuBWbh62fTMMgutcI
FGrXLZotLpIJqhkbpweK4/SnLM1hGTfUSZCQCocR2Zxq0+q5E/KHZ866LAIbVRboNEukluPeBeVE
gv506Nee/tkLpmdDykBIPjADnre9W3xy20OXP58xLg/szEFQ+jP4Ppcg8I7jT+DRqp69gOiVX/2H
u/Ifs8PwlkPSKA1VlRzIrSi87pNw8Ly4dHMn8j+leIDT37oKRjZdjOghAlh0SPBmvfQ8ql7QtTG3
g+sOPux3HIcjsJW8iQr65EUuGOGDPE3N3nHALfMlgHDiWAHL2sfaBW+wyeqvYtSDfPTdxKfoJJ98
2V57uKzClQ/7cDvwXf7ftseFbgFOh7JW4w/eXkk3eXYJ+vrO2xTLFc6oSVN2jfsMpW3/AlDhMjhC
NWZyj6fH/9AZ4tdbznAITdHXSR2BG4LL7UCB+x2i9BOvQDna1AXa1id+6QfsqiNnlUEwpeULQYU8
poGTN8c6appPcQPkvemHs1gLeWDnJ5JYAQYRM+8ZDfM5BZw+HpJL0iPxuW1R5VvZlg9dB2aZHfG7
23VyBoXm8SR8huqRA+o/YFJwMPurJC/XyhVLU1geMKklh3h0IO/6AHIufZX+AqWK2EB+YS3/8aEr
x0dY/g/Y1FZRYSBJxNBSwQE3PyoeJwePDvoqZo687sJVzNmCmdgpC5aCuLUmEHNwRyimXrKqCoOv
OZr2x/3pk7w0geVfCCNJMfi+RBuHS9A5Jrr0ES2kQMSfHn/BUmwuTxeIzqEONdxjDLxf0QPxRMJ+
T9FhewlKI/ChyxtpUD2ZulVm6aVvsqxfcxFX7hiCWrW6QTPxN1ONKxHD0umy7J75wqDBCEoXTRPR
79zh6AH3AIyfmsF/O71gSz/etvMyL9BhDr5+j6D5+3ft80B/aZC/XbtSFiawsxJxJfOQkMR7bqAd
Hu88oXAzOCLNV541S+NbRp6BvqrvxkoeoTnRe7vQDZn46vjxuUKTdlIiiAuIktf99B+We5OiRWQo
p7U4d2GL7RxEkINwVkgGvYR6GNIdigB8ExVT2u5TXK8rMdTHCW4e2MrzReP7gVe06s4IlJ0bBnk+
sLx5oE329YUCmcmOAq6JrjRRfzGu+60y6Rq16IJF2pyfUyA60vWtPA6NWzzGaK5EW5q8xu3yuQI7
7maIWbRFzg2NS0M1nYV1wQdb9z0a92O8rOrgue7AwrUvaOYWe7Dx8ovTZjN73w/iJJv/U+cReuJB
1PLctP43cBX+rmc2c1HVtyABSi5PT7J0NizzjxsREfT4VMcBeiPbxEXDhteBHA198Wvf8XFSAAtl
2X9CgIkr0sY8F0Q1uwYkqaBbHLb1fACKDFA544F9kfjXfuY8dyUkT6oYZYXTH/ix7TKbJhQsaBVJ
OgUlH5SN2DbzS9fZozMGrT3nTWA5B9q2UzRQSB7iRUSjDQ5/DhdBhLdSs10wLGZzhJoRguP5gNPt
G012pXBqoPMA9gfK4GYM9bTpwSzwdXDj74gKr/8HibKPzwaziQe9oen73oOUrzGO+ERQ2s03UnMK
LkHRpOeFzcymKIVEiasjtLsddaGcLShWkqs8kuM5ry/ObLF7UWsB2hGlQIEEOaKNFkQ2m6rN2Ir9
zLv8r5EyW+6+CYD1RCO6uqshqrkpSvk5cUm803n1vQa46DBMaHmXek15Zek0e3+HmyBwamJwS9TH
qGqqTy1P5WsOXeX96aO89DGWM6B9AEIX7ak7lQ0HSgFKGzx9nJVC0U94Y1Sb7Ua5Jne0dLosr5AB
BxojG4LTxWvyCV0gZMOlIDfCV93u9PcsrJadDUFTt4/oD5LXHpNuuZmIvkrTePp93uiW4XdQmkqm
XNZH4mR8q9D0d+m7oCA5PfrH3h+SfX/vNJSB6gJUk+pOd+3M8JC+gYb9OvG6Y5SsCjou7AG3An9T
KDS8pX1zpyugKaDRjp71HEpvTgFGl9PfsbQH89TvHkgmRgrPyeF/M6n0QZdgpZ9d1XmDz5O+G7wB
iVGBLmdxr/0MgP0p2DSarLzsFozBFrPHY76ZaBOaWxXODJ0tuE2TQbzWSQJZP+RPN1GFrGA/hxan
P2ZpQsu2PcoxkzSgTB34w9SDwUg1CSiNDIpgcgzQUC/63ToIcWk6y9g1S8fUDaECF3jZm6kVKPFQ
xQPGEY+n69gRM8PM2+kv+/h9Cf3tv7dJ1CxtwsgV93NUBraqXTwVD7MIsU69bzn+e3qaj8NAZvfa
uaYMROjDOdLcLbelAeqlrYEUifgMpAZ3hBfxw1xu9RK+RuC9cLztJrzaibIq7rr27o+71ANe6LDl
w+kPWli30PIB0BzuJEgB1cxYGoGXIgXxigpB5SgBdurQ0Y90zOmZFg6D3YSX+KnbCGQybk0L9e66
HL40Kn0jdfkaj93XCiejpHSlILE0l+URmq5u+4zBI+RTfcvicdi2gj/TwLuoaQ6e9Q4suVB0Pf1h
S0toeQjiQ7KtMTOZnYz1XpTBL8VQa0fvZHOJ2gXkFVG/Pj3V0lGw3gNat6PJhICnI1m9oaEw17JX
6uL06EurZnmHuOjBftdhhxqq0UQ9VtlhTj3MBlvHPtghkXmfz/bp2Za+xXIOmeESDCQIa/5cDH8a
fBu9JrC7NLjlDuq8qyBMDLI9U3jxhYpEv0lTUCuc/ukLF6fdrxcG6choHCCuABx074L6cguS8Rbu
rFNiI/LBfT5vonmn3l0+NW2dBAyw6o4oHm1RuTj8/y0NTpSH03MsXNB2C18NQa9CNfNSVUDxg6e6
3wWRU22k160BupemmNfx3WeAJ3lou95p70QtQbyTtOAlK8o+eW5MMq29YWYb+CBMtpv4TNu4oDol
7V1c9p4+kDqtxLUYJhfvvBFUfs2Th/Z76KuCXwKUcRtQSoJImTRAUz87JUib4x0p/bzdo5shdLY5
WJvcc9qoOQssDxE4BTMpHcT9YDowNmT0VwKe8L3EH07v4cJxtzv/QhDEBcyJqqPCQ7RHF3ub/apG
cJ2fHn7pvFuOoSYVctClWx2dFCTrEC181Skhj/2E1/UopV55SC34n8DyCDEBZWCXq+pIeH8ckb/d
RtMIEFYh0W9wmLUlywx8ZdsylZM8nP60pZWzHMUEufe8LRBhs46oa27ieNogJAMG9PT4S09ruyew
CE1YOQUeCLPQeNWYI4jLbsDv5t3pYTBIHeOtHRr2wNCBfRmCFfM898os11FEZePorgfx4syvQl0E
mEnAV4xtYdXsbkFwfiRRKf3qCF3L6EtHY+5smJ8h83d61ZbGtxwGa2TSpWidOIKole2yAlR1vCjX
arELQZzdItg6FITAnVcdk6rWW0ei/K4QiM733JwmStto+ydEQJn7zBiOzR/6zgMGIKqPWr+tjgWY
VrfeAMbI/0EgZemDrLCg6TyWT2i9u+Vh9KZKAACBwHmNTZPtaDWVFyADrw9GTcldCkexYq1Le2Q5
hTR12Ui6oDj2oC76UYctqIfrlPmXp4/Awp3BLGcAmvaBDkA83Q9p+ThHi2BxKG8dkJ2uOOWl329Z
Pi9bULzEGc6YctWd75TuCzSY6xW/svDz7UZCj4ByMUbX1z1qqk/KgKinlnl35SvGj2ctkN1HCBrB
Dr3ktTg6vutn3xraD8mLISoZb2MNlqXP501jPRBMNlTVpFo8rPqZO6PsgZIBhx0DD38hf5+eY2Er
qGXuIowdMG7r4oi24OJ64G4M1nUCnrzzhp/36J3xiQ7U9yG4S4+kIDS6GiGJVD4FvGZntXKgW8yy
buEoUbohx2azhu+Fm8X7CK/p079+wbjtBkJVsbhGhaG5njNmSRbfDUESQZLA6Ask7z93ftlu5/9V
gTjiPNuzmwdBpTxENXgsj3mq8k3mSGDvwZu4j4JyLYResg/LvBNmwDaGboijAuPkDgyj7S+kltk2
aIfuzFNlGXhYU9xQiPyOfTuw5ImTnjRgli1ZEn45vTULH2H3EkKeBISWPC+PEMVhoFRt7xC1iDtq
Vh/NswV8ENTafYS1yNEM1rnFETlrtcumGtIXQanyFx6m6kga8JKfFy/YTYXQoojqDvRox7IHGnRw
J+x8Innw/bylskx8lKDx4H1QHsnY8GRjEqgwyLAEV17tiF+n51hwI3Z3YRgkGhhKI47JmDxQ9DFe
+LD8letiaScsG8+aToPwpSuPRRc8FAV6NwwqwlcVbiYZ+vWKt136BOsmr5tRBwlISI5j3r8VNN6E
Y3XmYbXua4loMCmHKD+OgdGHZErqKxJDy4MgLjjzDFlGXWV10Cn0Gh1z6Xo9rgkFKtcC4iVXpzd4
yd4siyZFDWpCGpZHnzG1Z17rf5cT1JxH2VQrt+rCBtgNhrQAehENBzinYnxC3znbajwTVxIsC2VK
ZvcXQqulzas2QaUQDnvumOIJ8uHd1DYXIwSa9tP8RqB0B0Z8IO0Zzlcqzn2F2w2HEwV1oosy6bH3
WbdL3TjMQDgkwgq6UVycuX6WnXu4ycEiGhdHyOg2X4sUtKjbqkhjcjh9BPjHDtEGDjpTq5nbVvXR
Vc6rCp10C1Dccc5Mze/DegJvf+qDmff0bAsHzsYRegBjVXlKyuNAQcE5DXoINrVx2g2D8MuKZ1w6
cZbJQydp4gwylkfPR2IUxORd+S2UEjz5532DZfc1oToEK8r89Gg7JPzrVl5CasW9DGg8rD1zlxbK
snwTDpWaBE3vie7HTezNVPaEDNuQVmpl55emsIy/5rOmRAUH7PUg1ylZeAsCdXPhTjLZn16phZ2w
4Xx5lgeZj2rusUQm4qLCo1yBWntlG5YGnw/0uyA0gXga7TRyKJmuvvMhHD5FRRs9n/fLrSC9bqc4
8v0KjtGBQBqD2BJrQr2yLAsL/w90rwhFHvt4aLARGYrCK3e5LPZ5AjWB079+IcK14XqCa448c1Id
+Rhc0WzcDXNiCcyyz+gmvzJMXyYgvINbXuu0mJ3RB1GV3W4oGIAvyKjilq34r2Fqi42UJIHwlig3
mrUrrnAp9WOj+GK3KAoHfKx/QgY9AlDJa7QVZ8AwPYNI9XYqEDugBgJIb3sbduDrPr2eSxtmWzz2
y1WY5KjQ67EFHS15Bp1cjrZT6vbNyqNqPlofraFl8UJCsK8pfXFUwNr9MUe/7NW163Oo8KT0c5OP
+eV532NZfuIYP+vwz72K5u65MRx2QySDl7xIQDx6eo6lzbIBfnUQ/dc+IbHyFnb5wzhXiWII9N45
kRI/mRMCsViDxihtUvIM/tNipaa44BnsXkTmpGDnR371GEIqgqBuhA5xEKRn9OH0py2NbzkH0jkM
BuzgSs6z+mpubPhOmc9+nh59wXht5J9yIC82JEimzfXxBq35ieFvHUS4gOLOXnP1arLirWyyYCUG
XPqa+dC/86Ng/QYewkG8IgiDRgX4iiUEOwfoRq2chKUJ5r9/N0ENoB2NCNwd79rxVpgBZd206cI1
Efel8a373q97lCYpshGSNMEFS7LmMvTKlaTcglXagL4AQmssmCSKOSDxv/Bipdw9wC7+rU+Vgia9
UNkualYRmQvRmN2lGEkP1JWg4kf2vHzzZqTnH06GHiZEzDforDRbSdAWdPqoLX2c5Qeo7wbQ4jHF
fYJyqwNVvMx4xQ9R6YbXBw+d4258B5ILvMG3qJm5oOY/Pe/HO0a55epqBa5AXQ/RVZyOwwMHKv7W
bbqX8wa3PsoUmeMOkR9dCXcMvhSF5/8eIc2w4jo/XjJqQxML0qSNDprynoOSsL8yhXQONIT4EFQ/
a/d2iPUXP3XUeQtlK5pXUxbLDiXQYyXc/sinWejW1FF51hOc2ijFTENAsEQx5d5M1HwHkBS6bwHU
O6KtTCZ1PxPNdytfsnAdUBuYKEKadZEfJneqxvUG4dhubxiBYCuoCep8/An5mHKX9dWN2xUPLqBT
Z50GG6k4qDTXbcOQsypD1uwTiNSUlw0kF8PH0xN8bLHUBisWYNUkjkuSOwLUIJREHuev8oLmZehK
ugEz0JVbqfOOtg1chHTB1ApRiaOXU3UQjRd87uMz+xVo5P3tpw0KBH1vEPO2rZHfGx4SCrY+MNnv
Tq8U+zDAoXbrJu8rYXq/E8fIIMtaheVnUeBBTiCsuzLD4iGzbJ84mvhtlFZHEY8gqUerR16Nv5Hy
E4esirI7SIxcQaFuF8XZ+HOd6WQhDUFt0KILhd+AQWnsiPaV3y0wf5Q9xm6dozIPNBgALcV2Rme5
YX0t8uJNDqtk3/TjRbU7OjMZ40SzpDymRMh9PIbpZ0Da64vTW/ZxXE9tQCN3wR4eObk4gmUs3ORh
Um4i3jQXfuU8y1Tqlfh66SPm6d9FCHEVR1S783tFoHueN3OFTZfnJWKp3cwZpzF0EAYmjoGuZoK6
KLyoBzdY+e0L9m83dGY5KSCXHSBsT+O7P9mnOV4TafIGSg/oH0HMoWTpmiLB0gm3EY4OZF6nti6r
Y4UZ6q4GA8qsjQTgQ98ruQcuZ+ck4xPa0b8PPjkrJAWJxN/7U6EpOc9GHO8uYVCMr29yqNh+C0dZ
QsczvWxBKHNIO9CwwOjX+J0XzsQ/wEAoB9V+N2LODHRIWzCfavldFy5kYTanD/fSDPOOvjt1MjZQ
txx6mI7vQdXHaFYNkMhM17qgl8afQ4h34wdxqibVwzRllUIDVcUVFIaU6/flSuS+4FBtACBeIE2r
skygbCHdr1M4micjCAIfU8mVp9SCA7BJ+FUctjJNvfIIAAzIYaG4Lh7Q2aif0kxSZ8eoxx9P78bS
x8yr+H61hCReWLnJnUkNlN8Eicn1ACL0HKThJcTkTs+yYK2h9VYQCd7rUEsUxx6y2RsHOQNIQVUb
l03fgqh5oW6+d9010OTSAbDMJig5GhdkKY5AtrVbKNH01345nofIo6EVRBcAfkPQK2R3QZVBNlaJ
YZeVYu2yXvrt9k06lMhmO35yl0H8bKf6Bk1ALrTYztoGG+/HWc9Bm8GSO6j0vfER9GABCw5a4WVI
Zf+lj4encL2daOEQ/0PYDyKqbmDNf6uKCEO7bSrQHQNED+QNxsxZsceFNbOBf7qUwZSD/OI/1UuC
HO5uzqGfXrIF+/iHtt9zWrfReXE01XDv8zDYBWnbQWNHyW+nZ1j6+fPM7yyQ/B9n17Yctwpsf+io
ChBC6FUzY3viOHGci+39QiXO3roidL99/Vnj8+IQMzo1bymnSgzQ3UD36rXK0E9Bbps/LWEIvc8Q
SbWcY9/Pf931+0+jvvl6Q3HGR9BeeurquYHkDHTlKoCKb7T2/z0/guv3W76d90gCZxAkeaKoE33K
O9Eju0rB+Hk4/33XDCx3BpftGvSDSe/ynEP9oZ7BavZl7GvotqOZaN2qgbumYfl155u5L1BZfJLQ
cgbL7YLmp5p2/pY8jOv7lmd3VTImc4WKKOdT+gUfhvI4aF6Xl/Or5Pi8Dc8zVKuo9I06MpT+4mzs
qkN+eh9f9nXrzC4qXWg8yvMnnUpP7POIUnmfVBN0H84P4IgVNhBPZUsyywwwilcK7pL07IoyvX46
laVxEykv8zWbu5807VRDojN/mnTAv+s6Cut/64WizHfZNE42/MbboBCI9o2qyJ5Ej9pOBqPaz2NV
HiUUOI4FOFe3qOtc63UygzcDNaTGtQPCsk9qbiCtCXV50NdAaG4t0c7BKs2/n5+Qy6ws517KYQWc
OlfHrh7ldVKs6meoqvTL+a+7ZmG5NvdAnzJzPwOmlP6nRw9SzKbhDzkOox3Fja3bOPdcs7B8u+XV
5FeLgPlCvR265gFE/q4iNQG7cX4i7yePQTv253asU2FyXSB40HUsJ3TOjsM9eFuazzkpvX/qsGOP
Ia1ADhcuYjoQhJjL3N6G5y1QPC0hLZM+mbn0nzuPQDq1TYr9+Wk51s2G5qGSL1JTFTg82Fx+9NGt
SWPRmy2ciyOy26z+tZrKHHtRPgXVbD4hIao/sDSUO6PGLU5B1xAny3vjJx002WuoW0ZHttRQ6qiC
f7LZD2PALn6dXyKHCXPL4+mYjQvrVfYUAhLNJDS7oZNIH8fFy47g9k1+nB/GtROnv7+Zh9DQXfdH
L30iy3SF1ll5PYJwcOMC5Voky8lNWfcrBPXyJzMVISQuw/qqHcTDPG6S1btGsBydJEEyiWBMn8B7
Wx5EvzCoz4piv3IASs+vkGsjLB+XU5dQf+iy14QARNTld9KeympAPuxJjzbmC33CcvUTqGlBe28E
9XP1u6vTZQcWv8sa5LkNxOOJJpm3qvSpQW7jSzdPgu7R5Q8h+fOL5DAjG4aH5v6WQx8ZcYqn0d4M
tAVTrSqir5d93np6D6tvwCgTpE+invvPZVrIpwmpgy1Ylivf51verHHDGealHe+ybsk+ngp1CdTY
IVde7Qi6y+PpJONITFV+hBxmHnsgsz/VpS+bnO3pFcRbe/CRPwVRIu4VqY3eNSnYUS/7vOXhkEDX
qk+QBg6Kvo6uodrb9h9rAeWZC/fe8nKwkJAoK7H3kG2eb5KoNej2WumyBUY4bfLfhXTuWz6+JCD0
ygDpfNIQAv5e4b3xEcIqD2LJ0S+kdfk9iviFW2H5+qBTnvtrWjwBhxBVO0gBJdMhGszWXrjSfb7l
5Fr4yqt75CvYYH7UKvl84keZaRHswxN6QxtyjUzMR4omxvhiC7Mxe74fQIamCXCW5EF5hGpM/a0d
IaQbn7cwR4S0QXs6CqDXGcw4Q0gbfVjSU6+8gESckdV0RTJ5kQSX5DY+bzDR5HMe5CiXNKDxOz2h
hFw/R1CBYhtTcdiarQowj41JvXHCEMvEY1Pp2xQSuyJmvYcoIGi3C1nmX5ixtLF6voIU5qj69Glo
Kq6vSs/Q+ShbHVyYHvsLnpeu6HwDOP6jWScNyfRyiU0Y3k78awICx5jn2XALPv+tOrBr9axIkMkp
hXI5jsremz2QP/VoyzxxgLW83hlW3eeoGG0kMl0hm1lRYe29ImqqST+FqDzHkBn/GUXDl5Tpb4FR
LBZ19aPpTl2aprxfQvZhqr3LgoTN0pdUvC8kurWfWM27TyYdhULCcRk2Pu9aRCtE8MUnDS8xMaDh
wIe9QvRaMGbA6r/+XISB/jxVen/ec/n7odUG9CF30AYEXeevbeBzCXlc5Ci2rMH1cettjxo0n2Q+
ok7TmOeuAzCoroKtfjFH4peeVu/NvbXRa2A8MG/emVzdoTH7kBkozZjRv41Wcxsm4mMJcaHzq+Sy
NRvgh1JjkAy8Ann4AvzdOM3xIoavgz6pFvWwMRHS3Rqmn+kJ4JHL5eepMHh+bNciWpcDonkCebgF
qHoWlWtsSqXnOC8gEX/++44Hpo30g6jnXOa1QnYKlc4TNQTLvjDN/52q4WkIhwS8k9AtH/ytq5Zr
PlaICJWSYef5/zcemH7lniATuhG9XcerrSPAkIXMFz2UT2XffqxwmJIKqkDoZvyv9goJwDj9XHPg
4WtpPrQ+CM/PL6LjAHy1mzfGOGRrR8aEyaOqcesBb/4Vh6zinnmITK/tR+eHOe35Oxeh11m/GaYL
ukrPWd5+AhVed99BIJV9zrPKW2NPtNy7OT+KY4dsnJ+qU4g9NCa6mzS8qwVPXeWDOO78xx0rZUP5
GvB0+J5n5BHQyFHuxTQmN2A56w7ZiNsc68mWYoZrFlZ8UF3VatagGawZpHcH+Nv0kEfZRYriEgK+
f0Yf7YV8THsAN9oy8R5asuj5qveDTT1ux07bPH5TaCiZslkepyb9ByKy+R46UWyHG/zWa9M1wmnd
3tiSWsmKqkCp7tDiko+7Jpe45UDKfLyvDN2SqnVtguXsYPsWfsW8EmkeqOzuylDou+Z059mdtybX
JKw7gKmLehhZI4/GJI8ZkXTfReN3IALaDXN1DWC9B3gx0KFcVHgsVDvuTlz6vAqjm//Hw9zlENZp
n0BN3EdmN7wr+hDxA02Rywz2NRmo59wsP8+v0/uD+DbIzaC1U6XgLEGdac5jVJiSGCzMT00k/AON
0B55fpj3t9u30W3LEki5dnT4pJf+l1ayug4vjRy+jW0jaU35FAThkYxV/pRpWj6C86/52mgNGsF1
KTa5ZR2niG9D24jKkrwGGv3J85YvbdF0Xzp1IuSoQcMcnsgCCtSWv7bjkt8pXfzOxBYg3rWAJzN8
45QcuIxhNmB3M52KvpAelZc49OrlMmStb2PbkCqbO8JacccjlGg1xDjwsEn11WXbb3m7WWXWraPq
fuExA5EDgj6d56y8EBnl23A2MC2zLpmW8ROUaTrQcgGNN4tyS7fYtfSWpw+d30ykFOMntHrVu4GW
eR6DBnLcqN+8f6n3bckB9AbrdRUJJGIG8NTgKtfuzACkX5cFR7yT0vji0O7b4LXMT/lSjVX3iVX5
b7mgayJrwdW/ms1OI8di2SC1JRKDAvJvgmyJuumKJPuwDpN3EYgVle8/nSDBm0RX2UzulnXM9kSm
dJcRshzUOHSftvPrrjnYR3iqDKiP1vYTayL1CK79NAOp8Bz51+e94f2jw7dRapPoGg6JNHqnGtn9
IhX6WoD/1l/HtFg24q3jXeLbWDUBtfMTYTy96yTJxhGUQYuvbmlW49yK6Qohtf5Vf4XdTKAW76Hp
nmWDAbUX8UaZfeBR0ZUC3GyBv7V5rllbMUCts+y9paV3TMp72QHzN4At5CsUzbuNs8y1b/aZT5cW
lGslvSMV7fc6QmdxGgwXqQpJ30ayl4kf6a5FAjCbWHNMJoVu8qzaep+4frt12A/zJFsz6uUkFOXd
ltBI2AVg/9uftzjH122EHS/mZUrarHjiHpCDnWz8o3d6dV/2des137QEfejgwP81F3re5asf3kA2
im/8dteZa9PsUaTglRo1wHVIihIWPAxJF/0IeiFjloDttiqjO71E+RVZgvrDOs2/LpuWFQY6sahM
iwwGW7Ue2taJ/3mZ6OP5jzu8wUbbmbrNoHqBGJOBBvWpKObviQrX20FAyuGyEU628ObGMHEC/5+F
OA5i/EqiornOaq3iKmNbcez9BIFvI+xKjp7SMo+8nymgdlc5AP3ZTG/bApxAFEfaDknF315Y3hJS
X7glloczHiCzH9bsDtjvRR5UYERym7IGvCrnF81xHbaRdtlKs4i2jNy93uqzSXzj3dqivTj5vY7L
FieYa/MtZ59QqkL9IEdwLuvlazKo6Rv48YM+bjVKJBtHgGMQG3jHhIdLN+3JHXh6ipidnkBZ4ZNj
qeh4f361HGHFRtuZruqiRPrkjnvT92FESqOcL+wo9m2IHWmhYj+U0CmTnQCmVkbIBsUh86KNZIbD
em2U3ZhNo0r8qXhKWsni2S9NPOTZb2W6X0ua+HHieRqcxMGtJ/It3kbXnpz+/sYnm8gr+iCDeRn0
Q+xf94S3FT9Qv6MblwvXnlhub1RQJQsdyJ3gPH1oBPPAfV1tgU5cE7AOcXQ+Nbk/qP4OcYr/zmQQ
3TepANk4hH7Lb5dZleXkok/DtuoxgyasBsDqQd4tzBY20bU81mVeT8tsBsAf77JIs39EN4XjbQWK
62Vj+R0BRFiunYVFFIHpTxxZmDXxEiE7SrzGu62idbj2TjILFy3SX9i7Dk0Toq8Jyihj+RFtduZL
KIduq9jlWCabAU9qrmt/IhBYg44sCHkB2a168Gpc9uPDP92AJGU1BlGFr4/Ku1sa37tDWj74etnX
/zy3z3/DYec2zR1bvMAPwSgIoaATbzyn5WFQNNmVJ2mf80O47jU2rx36B/NlVnP2a/Kql1f24Mkr
6m/slKOqGnTO+V7UQq0bqcNR0eAWJMBb/G0OKw0sN5bjAM473wuOuj9pV8zfXxOJeEr9Nwd6i6bK
ZUOWHycQFx/CMBXHjifJP2JZzUuUsvTh/PK5vm45clMRXaXryv4vzqGM591x3Do2NsdxONjgOjYv
pTdMCz+eaBUKb/2PUP1C5ESuTjTvvTQfc9o3Nz7+56Lp/AWqqyOK4jEJjkrk5gbVZfYJWBa9oZDj
MGcbVCdno0m+kuwXmGOB7K+MAltKDvr9b+uoN6H+ji2xsXXZyjJ0V6TZL5GJ7jsKUeylBA5x47x2
zeFPt/4fCMqBxsALg6ORatojo0hiXnKxizp1GXLPt4F1EGOuVd7R4Ij7TPXBmB60jAMqePsAdIcb
6R6X29uEd01Ca2RZT6tEkMSgjC3xSZ7x1B6xVJDrHmBcU9E/4SY6fSzG8sd5A3Mtn+XyyYBrDMgG
xFGU9Y9X8h9B9Y923CRNdQ1guTs4QWZazmBvMwqxi4nqhyI63/kEKazzU3DZl+XywPiAy5J06S9k
Z8Di5omljOsg1BuKAq4JWEc3U3wEXHAN8GDq5OsESJNXu7wDzdRFE/gLalc2Bo2JPpZId3MUC11U
fTyP4L87//3T+fl3FdC3oXZ9CB14yLUUv0THGNl7fE7meGRJ9ORFaXct5yIMd55Zvp8fzrFgf9He
yWICBz4zn3AXGWICRhbik/JAT103l41g+fzS5yJSxWo+cTk8NdO07iI9L3FONy+0Dpuyee8INHsg
faQBUGJI7iIHlhx7uZl3ca3QadQ39/3Iz01BkT98GqHtFfepquO8pOILyo/68fwSuSZg+bVGG8y0
qqT4pVmQPvR1/RK2KtigxHB93PJpSfKSmWAynwircyhQ4PrqKdD3XfbTLX9mATAR2dykT0VrCPib
Z+DkBS3J1gvY9esth0ZXOzNNmAMBLNCHJIcsBARDK/Nw/uefjPAdb7Ohc6ZnIxmQ5n401fydQCLu
WyOqW88DULr2OnY4P4pjEjaCzstYvhhfyMdw4dnHouw90Cyl0YYLu75u3cSXEvqh4xhFjwlDk4A3
Fex+Ypucg66vW+4rRZq0pOTR4wnKuCAruxNi3Ookd/iWjZCThR+Vs0nU47BAEwM1/fuyhUqOd5KD
Ob/0rg0+TeuN92bNQhgfx/AxK8JvU+avyAnA+LnGCHOViuvzw7wftalN3a4HyMWVOvWPZl1/JnPw
AEagayXX60HSHUqpG/en92dD7Zfp0OpxYGOQvigwFn4NJIT2lkT88GbTH+lcXxQxqP0u5ehY1ybt
gmeIenl6pyaAjK8h7RBdxgVH7Zdpg3t5A36e8rkNu+Toz4a9RCq9TGtaosX8zz2XuFfi6l+1OXRW
15+mrrr7SpvrVarseH675bthg9r9YFKxFPTlXv4ixlH5e/Qupl88WryYNKKxlIYewRAdLHuZbQnv
OAzMfsyeuj2nCZQvRwY7TrI0Py7LAITsJNQzhMjzF0BB64vY7an9qKVGlMbjSfnSLCkBJFYGoLXq
q0FuvGTeDynUfrlGsi1F2BT6heYJRImLEcUzMZjm+fzmuD5vHXgCcB2RovnhhdYgFtuXUVZ4V6DN
2dIjdn3fOvJGb0mLIS/5c5Hm2AYoav9Xs6bZWPz3QyK1X60dEHSj5lnxEpQBHQ/Aoo7tLkw6Du2Z
cd7aAkcgsZ+qAi2eIcOz6NmfoHVLdxFe9lMRY6NxXd4X6Uq5hzZTsAJGGy7jWDX7+VpRf21QEQMl
mlJLGJuoBzGJgJTilpqbawDL603Xg6mo7fOXZmpWyA8F/XQ1JJ7KL7rHUpukvQ2jKly50c9zxr0j
+tPrZgfSxvqHlNBXOm+676csqP14HTKdhqSci2feA2p/il6cDTvIOYmD8f1o16XzzxPpkjd5lzmL
/ZJFx+TcUTH6x6U1P7pSJjyOUFjeagB2WLNN3l60S7AuZC1e/D741nY5OG9Q5BsTITZWzGXIlrOH
lAZ9jtTICwiSQKZdBY9h1NaPZYHO1qoetmhjXPOwfB4n+YyuZa6f0WzxiCDPbnU/iV02rVtJZ0eA
59ZFt4ngkW2LQzdio64OfbB0N6JXeGdWRkxxx3BhATQKnWnnTc3hLvY7VqPeR5NmTl6YX2Ue2t36
4+hDhWpjX1yfP52cb+5dDIdTNZhOPPOZ5p8T8yoQHk37y3685esceIPVBMo/ZpLJ711XRR96Va7h
hWtzMrY3P16WzWy6momjTuofrEP+P0zSaOPjDlOyX6vcr3BbREc3hAWwCR8AmA7T4lAxAG7mfZUV
SCpctkinrXkzC3CnDQSNrMFxUl73QZRkrndluQi5sQmuifh/fj9qlgLXty55IR0xN6Usy3uTQHy8
7KGjdX4KriHYn0OMJ4mSha7pCzjBuubLIMpwuFGJHJsQJMu5v+V8rnEs9+76hYCrMateOkJ+ZqqJ
fkRMfPPTKX08PxFHmLIbw1ripcNg2uwlzbW85iKvYkXAdzYI0113UBLZWDCH29nv2QlvEEiM9vJZ
1FR8EIoEiBpg91Mb33fMw37JtqbCgzxV4pmFQ3sLLH4eq2RJ9npooZUIlbONh45jQ+xesA4kQrw0
UfC8apZed2PxbSQsv6s6FHHO74hrpSwfV2HJZQOSlixG0dvgTg1wf73v0zpotrpyX7ss/s4uUPt5
q5Cir3vPlM9Lg8YBaFfcLUsCcUm0sPASnQt4XY2vZzr4ne9DPFEGnj9UY3STQ6Wbd8GFU7UCAYHg
h8rMEBwFXcxHtk7IWLaq35Q9cADVKLMiQVaPlS81mmeyyax3vO6BCjUptK33U+4V/i7NJtrECa5l
Y+y3DI0uS491SEEzrNFQo9m8MVOXeVrxomC9lJgfvZsyMCXLCRIYHXSid6uOfnv1oDayzC7bscOF
n64tzQvxPIN8dY6pGLxfbUvyjSeA6/PWVcALJkQg3lcv08DMmsfRnInhnw61n3pLscfhX3Zn2OAV
4coEh9pCHd5WHVv2VSWxbCFYrTdChWMW1LoBdD24RkitiueGNsE+6fNvQY5/XOS9f/WHiQU7nS0o
tZGqPXR9AVnDOtuCOjvMyG4IY0un08FgdQSnn3F7ba6bqWuaKxlWH5DxHOT1+Vm4duH09zcnNLCi
HjIsfvUyL16904KOx6EiZp8sGb2s4AI2tD/HSHyerzkPgmfwqI3TnhY5SiEQrFsfzs/Btc2W76MB
NE+TvJXPkwJPiaRphtZQs1B/4yLpeBLZPV9CAzLPxxWJD5CoftdTNbc/obEgpl2wzCBRkyEyfLsG
8MUlXtexnT/XeRUOG2hl1+wsTycG7UwLxy188MPiuxjRtXOdj4AzXp1fPcet/7XA+MYCBkRGCIyh
ZJxwUNUPPOm/NaV+6HBBAFuS6a485aFL4PxgDrO2W78mANbIunqnpexAnYhG9Cwp2sOizUev3GQO
cyyZ3QPWZQNQhNHp2hkuPzXe9zuazFsKMq4pWBf/Uud+Hq2jfPbzgByqseSHFDE4noqp33cNvYxq
m9odYFKNpQbNkHnp0JartFYHpJG7D9CTDPeLp/Sd3wMWf35bHFHA7gaTyCl0nuA4TUALcl2Sxr8u
e272JUvMxs679uT09zdmBnroQY9TFTwvpY/ETpm2J0z/AJrDy6ZgBwEoSooQcmbPU7R+TTj9pxoZ
SCLIhQ8ym9a9aUcvAYG3eF6ietwPBIU4CAledtzaJO7dpNtAzyt/7rQxV4JAlRTCocuFS28d5rNn
iOR5e1qaUftXUceVvofYblFsJNbez0UTu/srDfpiMEsgnmmufws5hjfTmB9Ubz50w3gQHrrled5f
Nh1iN4FBT26oZo+alwrcsSqeau5795qSsfh93pTeN1ViN4JBmbRYGKgZXxPdxlQoQNR4DIiLtoPY
zV/SCzoAwgfxHADs3iPhmXhm304ev3SBrDMdYt5Ji25L80JgqkDpTOVvVHXDi9J1xG7x0mWyVgXo
tQCgQal7UYCZRYXeIqx4P7oSm7B87IlmlRoQ9TRb4zHqecz9afwCmU28Ujt1mUgWsXu9WDjmgwCx
2rEYsyhu5pndzE1E9+ctyDUL68xuAAmmUwCQEUO/e1G1zV6uw5eT+G8EpdiNiOcaxHJrPmhv7qIu
PDYcBGEkH9MYDKi/VQPRJ1oH/5yfyvtHA7F7vYhoFThDaHg8qai+NhmBt+8uSvsttInD2+xWLwVy
iELXY3hEmu6/JQLxdQrQz/kf7/q2dVYbyOLOle5Q3F1RrARTc+/H7XAhAJ/I0868PdNMOYCneVKP
s0zTL5OcyRUL+r6MkZpYv1w2BcuZwRfEjPEmeUxqAARilYo5OdCOFxtL5Nrf09K9mQNfM8BJWI6H
c84fX/dX6+R3Pmx2sjvM1OYfR6vYlITghUcm85Q60+C3jm59jRW6EhWrgk80Q1vJxrPYNRv252wa
MSEHj2LunWiAm2az+EeIVV2n0abXuUzKcm3e+SzLEimPBfQ5QTJegZolHC8qSxJpufTgQ7YUyZrk
KWVBuS/bxee7kgVyK2Q4luevBi7e5jWB8txtNxByJRpWfJCNSPaoJG/dwxzrE1pvbpbyrAGOHNrq
AkJXrEdHwhh6y+G8N7gmYDl0J4OV92phd5hAjwqbqtb7YWqnfDfPVH6/bBDLrU2S02SJ1vCIRmnE
VB1V1yudsriX4bo/P4RrlU7ze+N1Zu0DkEVM3iOkwdTnOkvJx1q2l7Uak/A06puvdxBzU1GmvEdc
uL3jasJb5CiCjbuqawusi3ZSqIUsqwiP8nT+v5LiZIp/a+mFAE0SWk5sWq8YdYf7V9bSz4olTYyy
0GWdG8RuzQLREUvRNRPgPCs8SEmO1TKBWudC5AIJLRcG5ahGN9vgPbZjpq+HLG+uSNB9PW82r3p8
f6dzIXTy585m4I+jOuP+R5xsODBBn1KR4VqJ8H7KtblSTD8zKOrthBJXc0iu+yk1cQrS4/2alMnV
TMfqUOt2497vMAW7cYt0BWTOx1T/jgqQh+LMmK/DCexOXrZZXHUN8ZfD+7ye66j4veQ55XHTj59E
yBuoTwJ0s3Ehd5xQdgtXFoAYI2sT/RvgprwAFaP6gZNJ7hVf/Qeaim/nN881jOXzug+mQqLNCRJQ
4k63Psh00Tub1Op59S4EmxFhub7SYRu0aVW/dCEYbwshzI+lGMgUex50BMD/vl4GiyTCigNNVOZz
v478lhHcBTXAG/GqcQM6v1ivCo3vWboVBBTDMdjVxD9yFYY5+qxIwJJdE8o+y2Jg2lPxg5Gkycxt
myxNe5tElVrS2BQh8CP7UnI9/hJNBI7hmEDQnEQHVQSj2HBER/y2wXZpWAaD9LX6necF0LjTUA7P
4ZpvqSy7Pm8FkSHseG2Kgd/qxV/a/ZDOLQVqkHUX5XuIDa9roKG4EFryWxl6sqrioh1W8w3NYGDR
BdMd+s02ttExERtm15Ew0D6r+G2jwdw5lRA4gFrYZS9RG2QHmFKmCp7zW7GWD1nLxiOKnFv4Otcv
P3nxmzN06FrR6y6qgeXxQL7GYVDVdaolzR7OW7gjaWLD6fgqOdjJQPESZ8gs3Z9Kc11G1OdlLB4M
1OjSHaSUwc5SX9hgT2xQ3QBG1rVdCvpvQBW7alke3JQgFd+Ioq4Fs+KBT9cKSlqC/bt0A2hIoqTQ
oAQZ6ra4Ob9grgGsiGByEKYumrGXIeUNCDOlCbu4omCPO/99x1ETWDf7Af00C6lr+hKgISwG+7m3
bz1oTgfTdJn+Dmhr/zQqpNlRW+klfek1Mcib1CELdrXXdh+Yl1Ubzv1aaX8ndNrIutAEo4/bN8nj
uRjb5BvSKbU6YPcbA2ahSFCQJY4aHQSPi8/mKTgAwmJIfs2qcWzxIIA8NblBSt6oHUcr0b965qbY
J+CPWr8zOnr+bULznuJiOebtA+MLJMuOjeIGn0cJFumnHWBWpZ4gZgZg+4qiSNsmtycVd1HFKaS0
AnMdMNUu41UneSmupq6evCvq5cLfMBbHYcstY4GqQLuOvmK3oAUTH5YMR1RBZfrB8PzgNZs4X9cw
ls30oc9FVXv9v0HdVNFhbb0pipe18Md81+dGRvec6frHeQN1OICNzypSiYJJSPxbpgK6XBcgV8l2
tfaqYeNq/1rResdybEQWEcuAeLN2aNIIJ1M0BzLlDYLQohtf+nvfXyPxNLR4uGQ3BRQ5Z3YFeog0
4UcR9K0YbiVy1yLb+3OZ5sUOEO5MXp2f/OnC99dPE9yGfUz5AE7udJoOEBObGxnn831at7sh6OJ0
3vAc1xjWZZNmzUzmXA+HEZSy8tAGyVWPt59qY863+nXfjTKYx8mS3pwrQHz4USur4TCswcPky6NQ
XRwV01aF7V0jwfetW2aZGV2iU7w/gOEv7ufyZpX+/fktcP3005BvfrrmZpq6Aj9dzt8ludXJp2rc
sDzXr7YOj2BlA0MVZDjM3rfF/8Ho9/M/+fQues9qrDAwr13WsKQYDtH8qRkeGnmfJqg9d01M+adK
P+L9csnpgXW3IwGkoRa/g32S9bjwR94+ldlWUty18NaxAQxpvkSn1dHrP1FJ47n+XQ9bx9679xCg
CawnZT3heVgq7GpbfW7okwru2/C58/8LBrIL9UY/x7txEoOcBn9jOqlXj4muDTwrIdcewDY+dBSa
QV817fx0fqsdi2TjMQbd1j5PlukwNl+k+ld2N1m+kVV0/XrLZ5M+45CBO/msUN/Lvn6gkL1OgmlP
6mjjLuv69ae/v10gQO4hiIIh+r6NE/1QL8cljzZs0/X7LccF6W7QBTQbDgkfDqz/bfz0Kx+jK6+U
Xy5bfMt/oVoY9n6h+gO6ke+6ZXgCSdeXyt+qTzsCs43AMOVqsrSEA0zeeLPw9Crofmvp3ax9eDCL
vr5sEpYLT60/GsoxCmPtXVjSXT9BqCunD+c/74hxNtBi8YsEInbrdAhouudyPExs6y3u2GAbVlE3
4RB4pBwOBf0yQoHZJMFB8nXX6+Lq/I932KcNqcij2iMzqIsOLTiaADk/TFWyE/0WyYMjThPr5B36
UKxJi7Up9XzbpnKXBvVuTCH73s2gzCjiPl/isL2o+0v8xa6b0wwsHDIfDiSoop2cQ3O1Tvm0Eewc
EdVGU0yDp3Ep84oX3CWa2AtQjys6sB2jG78O/OMcTtm+Rsru/M44fINYzr2m3EQVsuGHIPrceHPM
F3JT9lcV93dhdBHYDQtm+bccpykakgSHBGlYDDhBtpNhcRFlN75undKgUMqgJb3Cbln20qz+PRBJ
+/Or43A6G1kRlMWEJwl+eN9PcTMN+8Rfd5d92jqVw4GKAk8lfDolBz9YjnJQG5iv973tLzrdDKUy
wzrZH9q2/28ozSN6TA71tFVmcn3eOo0DCO4lIQjnD535ETbzPlyv1UUSpuIvFl3ZhDUZ13Q45OAj
CEIvnme5cYy9v5d/seaqCTm3YibTwQ/XgyHzFTfpRXvp26LvfIF0aeufTkjtffLVele0/cbV9v3Y
/BclbohzqyYlFjtlH6vsGvhg4O7vQfK8sSquzbRcc16CbGrwBD30iup92K/o1qJTt2vXfEtZ2TWE
5Z9AYZx0owTMMWB9XIoyBoFRFEuWbazR+zHMt4XeQW3vrwywvUNkvkzRDnIvsd89pPyLp7ZAqK5t
sLw1W5oERFQIkwn4lxiNoBye/kYPZb4bhq2uVcc62ViJoeh1kHfY6jpo40i3cdbfpFV3OB9vXF+3
vDYCvr3tBnhWupp9sUA7cb1tNmOw6+vWCTyF/gAGTphR0/KbUkX3gDt8YGz4cf7HO3zXhkrkKoDE
NJIEB2gn7Opo2A/eRZzT4i8e3HFBNlvWuJqEkLIm3z3wT32DJI23hSl4/zj/iwM3bBRemgVOJzpD
0MjU1+Pg/weqtyuwUBV7sOYfMhH1G5v8Pq8PZmO5M+9ykNoGuEn3Jj009Uuh2EE2CWRagMJHC0fV
I+fDzEFWW+g9h2fYWu09o3nYLpiBmP7RCqJwbblT4ro33y/beutaXfdt3ecQNfqXg0z/NkkAme9o
s/U2doQOGzKBnZlJNGF3kID84BF6ldXNVVKDYw3q41BlPT8Hhw3YwAmWBoVJRNgfIMc53gYqeyCg
jYBmgrkfM04PDIJtYK0E9+b58f6XsytbjhvHsr/SUe/sIUEAJCem+oFkkqm0ZEne7ReGLcvgDu7b
18+hqmZagsXkTEZ0RLUlGyCWe3Fxce45G+aioijGPnVMXa67gPLvZIiDttY/X9a0YugNaclA8Fp/
EHbzhnfiR2ebe7VZW5+9brFnt9hu6ljTZ7ByBt7WrJz9TNujVH39hmCqTLeoqwbH1MzKn3qXHPX+
oWyGgzN3R+AzQyBnXURJPhnJTgC21ds6wGcDycFwxFsNNsEaJzDN22m5NqsEHka4bX/gAGI54nh+
Pba2lmLwQquSMknR1QwpMPprzO+4+NTXH0x6b/KdG8nWuigHuM2sHBBdXvyUFGTnYz/nh6XQf102
AMW+GSu7OLVpd9DpfCJ95lb24kaL7bVCh6tnXtztEZ9uuCoVXJEUdT+BPm88FDL6Dkirdjv1reEb
DPmYhfF0x2NtdKOiLMx0cGgyALpsOM2RLcYVWfRbRqCflkU7sMqtLtbd8HyDFbWBsH8uf3asbF3R
ZB8qZ/ilmw7e5djV+YV5yo3/nv38jfs2n3DzNWU7HmwyuhX9mWnMjUfdHezHQTBQhtVu63APeizu
UpnvZH9filsblZpIkoagLvdH7bFMez+ZUejQfCKNfaB1fChY59vEdMf0szVQl8X6fVJYO6Hg1sSs
P382MQ5pRE66GbFmVLxpGbuey4+8L3zHZr/OT8tWD2sE9KyHwswBKJ5wYkzCyIMUb8jebFrR1Viu
NICoG/l0WT+KD7FNAw/pTgXDnojf550L4LSGic5dk+p75EIblq2iMCome3BkoJOKZZkPhOuPKBn2
kOrrjLy2fxS3EY+8HPV4HvAMpP8yrQ+0Wt7FnXM4Pz9brSt+owPLXFwvaF0afQEFhtE4CcBT3NRs
uH9ZF0rQT3sj02MxDYdI08OxysMiSo+DiHbgmhsjUGEUSzuBhY+Ow6FNuGvM3Unomaf3ew+5W80r
PsIoORLzOSaotcDpY9op9O1q5yddOrEzPxvHnIqgmLUctakDOF5Ig1JY6ZlTdNt3X1l6FVkiYPqR
s70c+lZXil0LOdRdkVP41Erz7WYOm7q8c8zhQ7/gwSSqH/LaunZiFly08iq6otINOmUzH5ARzQ5a
pCdeQZygNvs90NiG4algCjB8LIZMyXBYeqf+ONiSO+86PkLp8PwANryUylC0QDODdfEqDksLZDuI
DLoJulBg4uk1M905IbZ2mGLgINlZ6snBDhvakzTf2Nq3ud9JSz69Sr/iPFQ4BTEMPBVStL1c535y
SNyrD9N19UG8qcM4KDzx8Z35Vr81ToflUHq/dPf9+ybMgth9j/+b+cfo7TG/Ef7omu5eknnjqqCi
LxayGHHf6fgi69TnE8T63pRmUDujy+qdY31jV6jQi6m1EyE4Bl3nBgqf8hPAMDu2urFWKntRa5R5
xgp8vY6UdT3MByeJPdA0Xdi8ci2gEGmP+gwxT8y/VfmvvHw3tV/Pb+WtL1dMX68mUo6kGw6zbqEi
7EhLBw/qYsfSt6Z87fXZcc5ZIecun5OHfs4KlyRZj7Khi7iJuKlyE3G7ikCdOKwOMko6t+pJbBxX
Zjp9x0y25kaxwAXokRi3vfFQe8mV7ZnuZVOunK0gGFzaHNoEeE8PoNvjGqU/JDufvHFhUWEoMm2m
hNht/DC2HDFjcuQR81tErcTOv8ruwwK430WjUOEoNpAmeRxHA+5dCendTjO17Fcd17V5KKpx31W9
Huaor2cjS82xY0h9DTYoMnjtz+Kylw1TJZ+q7ahy7GQZkLKG+LYscHPJsofLZkcJD/pk5u2MipfD
4pMDfah3Jn3DnlQ63smItXaq0uWwjJbt5V1xm8hdbu+N7W4qrkDi1mlJpLEOLXBRbgGRItAHjrmX
ZGly2dZXyY0Me0kcaSNN2ujc4+Cln2uvH36dn/P1O1851Mx10p45G22el7JlSFR3uCUBLVHKz2l9
lxT3lzWv5AIqUUcxbdA86fFwop1meic5AMx79T9ba6t4mxEYm7jT0H5ZtuGUca+e954htppWPE6X
TLlGI0x7R5BJdKQvh50NubVnlCCeEU2zphEtIwfnGsSzRest2uP5Gd/4bJWtaNAi1IGkeAnOaeRK
CjzbtLNVtlpWzDONLQS8HeZakuo678m3pNvL2G7E0io10SBNkjUxmq6LN3o945kNCtH002AHZhNg
s0x0x9VvjUExV53Z2lTUmPrVM1aGCAZ7rw5nw5JUnFpjzA4ZjbY9OMV8yBMm3KGvfIifBqQwL+Ki
4qaqTs97MslyXV2ts/zIqr1aXmapKt8Q04auqMhqSbBPAPXTYsbexAV2Z9NvTY9iqRz6ENPYNi2w
KBKq5nhsm+86cV+1e8xQG6e4ildzjCpJEokBaPOdGQVx92atZqjvTH63u302LJcoltv0OYC/Baa/
Wz63eCgX1s8suvBur+LWADXXQbdXt4eJTq5FT0gcIdu44xY2vlzFq/HcIWlU/WVh+PhJxyIYX867
nK22lUi7GKFJRSSMqmXDyRlzuBzpl8sYnG9+w2ZV5iABepo6ySBnSdjwLarMYzSaO5ty68vXnz87
/fKFWTWYR7vD2C8ulYuLEMRjSGpd9uXriJ41X85NbA0xmmeD4Zs9uEb3yEc2bn5PRUbPWpaOZtqt
EMshzkzrUM5W+2aEDFEHfPpphGpqkMi9c3CrK8Vwi3ExZyfHzkHVn9fMgcjerLsHUBGXmZ8vmyjl
rAVpbpZKQWfcMjt35sXRKsWOx9/6fMVkRY1PH1ZoyOrXoC7QO4928rEyQviF8x//qmez9N/APnUK
t4b0c9ADjCgqft2b8pqTuzjboyx41QLQgzI9iG+WKc81I2ARG7zRjC2fAhd9OP/9W60rM8Q1ufA5
nozANiHU/CQVjOPr8Xzjr0+/ozKpQAi0jZcxN4IsEeaD7eC1xkYBg8uh83hLyFjcNCsL6/nOXj8C
HJVIBbJ1FTGi0gj4kgUAoL6fp0SCsBykxQa/a1lc+k3OL0o1OSqpSiFR6WQmggRFV/FDMUHTZZyc
t3lZjDs9bM3duuGeGTlfIBFTsLEKbVY+ZH0GJENzZWf5w4y3KTPZE/x7df25o0KFoN7MW4dQI2ip
RYMol58Ko7mo8A+NKy7QRg2VgwsuDShAAEdRQPvIysX06fyCb326cr0ggGHnml7hjXxsEnek4H8s
ZnpZRtRRKVW4AFOFyWISCNCiAWpsci/tl/eXfbpi00IwvabOTCCcxR9HvJkFDmvb8Hzjr59rjqqd
LSFV3JsTMwJdy9hR5hI1eXE2vnPiy1jDuKNCg2ScNTzvZhq0fU2cN7otS9SwtXVVLNDuSbgBRGUF
HvxmJwrYGJLKqsLLksS8aIygELEMdR0PCPYwZV4Vw8TPz9rGblJltEfwCgzgjaVw5Etybeeac99F
016p3FbrijVXiSRdFfckqJCxdeeEjF402Hun9Nb0rD9/7iuE0VUDI5ieDuVhmCrLpYZJg5Qkln9+
era6WAf2rIs5HehU6LMRzE2TeiQxpd9PpcBFc5wv7EKxZxQcZ3U+20YwOPN9JpNbno8fpEl38rZb
S6CEMiLptXqkFe7EebvccVmI21xO5eH8/Gy1rlg0LTuhVzEqyGSFV7PIrlfNsmq8cHMqp7Rk/WRo
EPgIMtkO0A8pxGHiyV6xz8a3q3Cg2liacpCpEdC4gLbbgs0Jru49R7qxc1TwD4WyKEg5ayMYDeTH
6rYcfKqDXLDK6suSZI4qhp0ldqwlcUvWzfmt1SFHA06PxdWAjPUuWl5Lsd9CJyXQlXMVyhQ84xkk
HnzL3KUI2Zqi9efPjEtGuPkVY7GGLnT0aNx+FY4DgBxO4/OfvxFMqBQqdcNY37Ac5w0Q3vfZxMzZ
JWOelbhq0uLR5tw+LahZuMySVQ1sDhrz3jKwoaK6Yz5p8+iQtFnmQs1xT7x9a8oUax4jg3Bk6OFQ
adReM8t6hK5bFmTrzjo/Z1tWoVh01mVM6hkCgGyGzRVZbXsMCpg7rW99v2LRGdjakqnNjACSMDKE
5DJ7M5TJLS7QexCzje9XYT9zkU0THRAeFfUirgQ0xA6FjZDj/OysG//31LGjkqX0U9SRiCPaTmKR
HWwHzBy8B7dNHHdGWI24sJ/vZ2sU645+ZhrV0vU58AhGkI/MCVpr/GgUFr2wcdWqGx7VjYEonqT9
DxmXAxSbx70qpq0vX1f+2ZfP/SintMIMERMl5FmK1llSXnaY8bXTZ42LCZJMYKY3AixE7pEeRTn7
z4Qbe1NF4YihYeDRXb8cBadgf0un79Y8mleaQB3fZcuqmG+BEgUNdYg4FAAWdLO8rg5N1lQ767rh
7lQ+E32O8T4FRgAcOc4xiqtT0hZ1gOqT68ySxFtm++dlw1CtuDO7bC7SKhRp10Y+nq+G/AbMdot2
WQcqJgdqsUXVWDgZ6jyH+roQyaHSrfyyU03lMyF6bVdGY8uQ1vIBD4dZYHJtD+C/sf9VNI4OkpcF
1wEziDJz9FaeFNT0XaSGwh1VLwyPD8ISVQ/nVvQ/2lVBfBrYng7H1pcrljt2DVnqajSDIk9zbxUE
y6dkLxza2Jsq0mYs5zlJGNxyFoFHBjcOvBuiCtQRhYvA5c2UVDvl/1ujUMJpLuZ5ajRcCnitGWFL
0uFocfP7RRufKfYrK2MC20ZZhWNn6IfR5s4REkqX1c87Ktgmc4oo7/oMoXo1AQvdSs0rtXoPjb5x
dKnAmageIJenm9GvhI1v6VI8tMBuGUb5qYnKu4umRwXOjHXbMdp20S9eJj/HqvvS9ZcxjHJHRc5k
XJo2SeO/z5Ve6siiTfFebfLGrlHlqjlEAIAj1XSQmPSxSx0BcItF352flo2Zp8p5azsE1O8aPp1r
9h2R0+JBLO2YSwg8d0ibnu9k4/RSJb8IlzE0TqYqrEG15XJSiYNoxsxr6stY97AE6+Q9O32jBtqU
xM5kCO1XC2S1qOAzfaupzQuHoJguHp4lN3Tp/CqyZQadFUw3m6AjMdpiz4FuuCGVUaZYmD3GQ1Mh
mSK+tQx69EZ8y2X6bkyGYJr08PxibG0nJYgmEUhLsWEhxKKlrWvn4z2pLmMCxzKop2+RloZVOHpg
s2pwRzJ/Hw2x96K48eUqWmfMWwLeaQvZJocdZGWnoIGp9gKUjT2qalIXFgO7FG3QOM/Nry1vJui7
sMbUbsuEsWrH3DYy4ir2JUmo02htV0EPaQx0A2RlOnDDJruG7Hkw9cPbiViXOTwVCUPzBprXIHv9
a53laEeFG+dCuwiI6KgoGEi0S9wDOueXRBzt2laaI7G/V1iwtRiKNfOoA5DXXl8pnH66TjpoCZU6
DephVy1gqwfFnoXuyKasYAUjKlfc2RjFSgNu30CagN+fN7QNezaVA5nqZUHxUFSFxQCddoShpS+i
ov8KzHjvUjsCED0vQf1zvrct41DMmos2qkS83l5N9FbwmnlNL3YWe2u2FLPW+dSYc27Yv0B6HLkZ
BXfzbKLMddAutT8VJ5MhP97qTVGFFBIugRigaNQ7OeQ6KdN3pmhjFL8xPMWQDpvGFBbRgajxJmuF
qbnZZDDjugKMdi/15eDIeeUeroJnhCiyuF9qaCPPtu3HNtVBAlu1gSSsfdejxp5Y9XDqe5YewHVf
78SWW4NTDvKaLfKvpxdemfabaIjlEfrMtZ+CSndn/ja2mIqoEabTpg4yYOEMLpAr3ZjMMB4v4//A
+9bLA7zGoZFla1lQ0nDhRY4j35WWbXqgD5c7N9wNg1QhNbhNWWTpI9ytSnaSY/8FUcLor6cr66PG
Nyo4gYuMkZCXg4kgRW8uNqKquRKtT/jAXLmQZAclsXGIqMiaqC/6grVNGQrH+AVNoO9tnn3ojfqq
4fRNHBu3YKYLzg9ka1cphg8ZwpzqOqwyGgwSJFOkn4Zsqt9roPK7bK5UmA1EyqVjDaBBG4uaxT6e
pM3uAN4dwJIuGoMKtdGH5u8QVxhmHtbDSAJjGt4OYmnfne9hY2OpzFA2zcrJrKUeCDre26b4XDTZ
u5Uh2W6jT0OUHi7rRjHxdllgfEA+htnczScx0lMLghzokyBVE0PSJYjNLLls4Z/4oZ/F07yuskXO
cGLCAkks4aAcEODyqGAw5wez4UxUza5oybSpIoOOdJkRkkh7MPX4wkBRReMgz1RmYIEsw76W4lbk
Lf1YxSh12tlQW59OXlq3jOLBhrwptBgiOKuHRIA+6lq0XW7thOgbVvekQfhs8m3wXbbVgIWGeOPo
8ti+SxKr8VFoNu8MYd0yr5xRKlUUEAAiLy2E0iuMgSd5MON+QY38oYRbPL/AG12ooHeu9WycCnip
pMnfkUgPC7CzyZy+WzfSZV2sDvLZPKGkxM6WxdIDiZoB90khL8Ke/bKIOfKdWs93HO7GgqvkUUmz
0BqU4HgUcAQ7arIoPU2zjZ212FhtVYeLm6hJXGo8OWRJChZU6MC5PZumY8xrfef2ujWAtetnE1VH
ZudAowknNx4FItK0YQr268tchcoPReK6zEUC8uKsreSP2bZ40NtjFJpSZP5lC61E65ADTwxwkpYh
KGDDCLXSdmsfm4GewE21M0Vbq6AYNW8qYi1IHoQJuGig3QltbTFEyxeza+MP50extQpKiI57UmyW
EFsJs6ESgS7r6DbVqj2881brylEtDUdGZEgQ3RbyayRAu9xIbcfQXm/bVlFjhQDPOS7yaJvj5SE1
s9KvZLM39Vutq2bcRH2HjE4RFqxvx6u5RimalxWW0P1LJt5WoWFgkJ06kDtov7hRTdKtyxrBfjol
e3ev189/vKy9NC/KDAR7Ey/DgoAusIkg1LnmuEALn3ncirib1cuOK1qb/N1x2yo4DDRJscMK5LmW
+DpPUt82S+qas/6tTKzPl83WukzPnAXRyFDqsQZ77hK8UhIBCT2t5uBePt/+1hAUY66rlrfpYDWx
S5yBYL7ST6h3gwb57OmafhnrKPKYL0eRNXmZJENchnYFEp2xjXPkxLU3xSpEQ0Q/+31m3XEufl42
KMW2RZ8sbNS0ImR1UnhTFXlZbKI6Dk913ojtthMZbM2dYuQZgK1WlOlFONLIi+Lxvb2y00dLuIjk
Ii5SWwWSoUSzBm9BKUM+21M49pOX9UyHVpDTuzWPh8NFE6bix1r41dbKsJFFDzScsHBdJvUNrrC3
2m7Of2O2VADZPDrtrJlED6gtvtUmAV1PBkSNaFyrzT6cH8dqFa8YpMo7NSPdosuplqGcxeeoBSTB
6PJmZ5K2GlfO7dZKm64gLQIcB1pQs4BubpXs5kO2Wl9//szQC8gjN7aN8wjis1/sCUkdcFNw77J5
Uay8gFJ4B8V0bCPCdZfbSOXIBNTI51vf8LgqpZQUBJXl5pruZ+P93MjBX+/z61XeaSNg+3fBuK+H
Bbat2PUyLFM8ACUbLIJ8lp32tZ4GASnWbq+QdmsRFIumVQ21gQ77h0TdD9KawmtSY9mZpo2vV2Fk
EaCAthxX0XXwI/vQyiq/JCJNAie6MDa2VSzZmLbWpOUcQK8sLiKkNMGx79ZNn+7xsm9M0G9IsgoU
kAtI/0MBYpXe1WdLULfR9fiyx0eEpy/NQI8sDRlNE28WuC0GfALcRALNH0hc3lne/ji/Y7eWQjFl
LidIpFYOgC2if2xXgQC7He5Zb0Y7BrfVgWLN6yNhBv47DEMMk8v19iZDoOPnxoWYPlvFkKF4sc8y
0RUhbzrN03Waf7Xx5O+ito7usa1trbZybJco8RRjgavWJCZUfDfOgtLg3EnHywBG9m/yXFYXWfGY
moC5zND5EYnpThbPdhZh6/MVa9aLQRe20QmBW/uU+EWJl7VSh3L7+U200bwKINPKmI92V0A4fRb0
swHUrEc0w7ns41UAmWwcEMw3hh671sotGfNGBmZGx8NlH7/68mfHzdymHRHtOvNG2tSIYIoBdCPF
bkSxcSaoKlu0rBKTDIsWjBOedRDAEMfwZj2FKFnhsdkKLhuGYsjjOBhlYwCrAAFlkCGPYvCWDCHM
Za0rVqxlU88N08pDYCj9MiqCzFx2Xgi2No9yIveyMHWjQdM4DFySrax2e2niraYVqyXlEhWljVNS
dMYdn2viWa1z2eXfVqFj9pxbkZUDJtn2Mmwy6OgOhe5GWuGzdBfCseE9uWK4UKavs5EySIbOqF8Y
G5gsF8DHmm28F7NsdKECx+yo7HRzbBcQIQ31h6WIxo/CiT9Zw4X1jbb6JqvjdTxjy7KiRBqefl+z
0IU15Z8v2poqNA3ctjEQ0YUeJHn3o4Xot9vFEP+7rHHFOTAKuHUG7cFgiUkGPgKktK1a3wuyNi4C
KjYNMjJIUSGGDoQFSckV3RXNMnFlGt9axp4RbHWiOAZqwnV2FMF60q4vsEiqrvEiX4+AiVyG3rBV
rJptaGUzCyyCXhe5C33E2LNKedlbjM0UF2FDbJOhyB2Zba0FSnwh0h+a8f6yJVacRJQJocU20uYi
mTUATybulvMuYH/DBakAtb7tDFanEJ0ljXOXTZbhsjHZ09TZalzxDsgsoxBWJgCeVwlI8BJIhccm
28MfbmwcFZoGBb6IQbrYDOiigb52OdUG5DbJ8PHiQ0tFqAlOAUbIElwkMUVuNuCJLdXzOjy/shue
TUWoZTwtG33B+9eYLJlX29AH7azsnYVHjMtCExWmRuai5FMfGQG0hd/JGOCAoUZ65fznb6yuCk+z
bYoqm3FNE/TOz9nUStfILlOt42jqZdTDq6yvFq4TYD6BBmgbLcUVvrysosBW6X8KM53SGNKVf9UK
r4450qR94aQrBpuBRTLPgcYPxGLU7xPUid7yAfLpl826crPWAd3KWWJiSfFAe5prPPhPgE3svPVv
bUnFYsfE1vUyY2YgNRQGzZ00ws7AabXkfO8ZfmPbqHC0WbdtAJEbPZjL8b3MgYRB4DbumNRW40pO
PGIS5KoNfMIIhcBbE1SDnsmyvSebrdaV07ZNGhuxE7DaKQFN3WL1QT+Ul0l52CrwDNF9S2SKwso6
o9mp5uDiduF1auuvbfkfD9N/ikd591dyrf3Xf+HPD7Kam0TEnfLHf32QBf73X+u/+d+/8/Jf/Ct8
lG+/F4+t+pde/Bu0+3e//vfu+4s/HEB43s33/WMzv3uEQmn31D6+cP2b/9df/uPxqZUPc/X45x8P
si+7tTWRyPKPv3919fPPP9bQ9j+eN//379bv//MP/7EsvjeZ+g8ev7fdn38Y7J+GYxmosScGtYix
Xt7Gx/U39j+hz23aDkXFlU74E0lvKZsu/vMPZv3TYoSYDiEWcSj+88c/Wtk//Yr+kzFH59yyCOU6
uP//+J8Pe7Ey/16pf5R9cSeTsmvRMJzcv5OjFiWoRtJti9rc4oxytXzFKFEfmUIT26v1myq+Fpnu
6mzvcFZEBX/vRXG1TUlpLwydeXnjm0HpyzDt3PgzdZ1Q+rrhpTu2+eqoHH2dPRNs6Soeas4cCMQ2
GJUzv5UrMv4ms3buak/Qkd9mzqEmQ6bCNKiKw8DjUZ2lGmUeCXukjKBTdF2fUl87mG+1T2nsTSfD
E56MXecq+/xsd/29iM8X7QlmoPZtEHRs4wWLQUn35dGVMJTzpzUHkNC3Q4gQHMbUx2XXowF5Y+yV
cT7hfM71tkZHz9IDIP1DCrfHSOsDUpUe9eZDd5cHSDRBU/SG/py84kr3h7CCtB6EP3/sDPZl8PXX
5jFMggp4SBqCh1EZLPBGQ4dDg3nU+DAeqGf64jC4Zu53bzJPxH591YXxsQntw07H6ymqjtvi1LRM
bmCJ1Yge517T5l3HvdHTvcVvXePz4HauFZqH6sbaOQ4Vteu/hvm8N2WYmbYAWVf03Os9vE75pW/8
GI6a1xzqqzqoHuXOM+VLDOTv3SmLmtXSqae1O/2UHI0jyM5DHgD9fNyZxPXAOjeJyoGWdeCwoBEm
kYTZW+LFnnnEy4OXHCK/PII43ifH5dt8NPemcw1SzvWrHNOcWY4p18XTrBNUB3EhqwAobNx0+GlX
lesQaEEubwvQPaZ8j1rgVX/3fC3XyX9mMUtJIIlXo/P0arjqP0Z+5yYfTA/xvS8CuTPFT6jCM0NV
MyS6EU0iX9Bbtnzj8thUN8lQBYaTu+kYztTn1tFaErfqvkM1CQpEuqtNQDxXXoTzn4+xn0zakRqd
3zQoDt4rmnhinTr3eUo4WecOwG8NPq89RFh5wERMt/vhtC51DS9yG0++n49Ay9G9Ev0n/OC5nlcD
f7YMGoNkB4WEJhzXEtCb1XnFXn9DUUHjstDyuGt67W1xK/x0JzB/1UNblkEoY8x2fnurpSgjS4Gd
BMP+tThab4Yj/Ma9FjZefDDuzpvYE5fab8P8d18qh8lUybhjCfpiLHJzeW3qQGibV4Nj4j55bIcT
1341xtekjbwyP4rkgcaQs/zYWmGFBJep3w5k9vK9O9vrU2AbDD7b1qnjmC9nv6oNbpWWCb8ddlft
vTg4HioRXONTE7KdKXgZLf/tzJ51pcQXcg275tXYm+Ykmhsu9w77VzpwDMOAaALiJRuH0cuxzFOX
guUSit3rHm698WNy37m1v2D/9rfaVfR2bwM9JXSURXXWsALRH2FEN5XZY1mR1FpZMS9pY/qRVFL/
RZ168KdGJG8zIOiuplRPfQcq214Prg4PmD7rk7PoeM6t4SnfLCDOdRPcJ+7Kogd2Z65l6eelNr7v
LZZd68DdCA9vsvMHqyjMjzwjyX2vNXmFGkI2nxwgTXIPula0cUEPrX1bmsXykcMsPnUtqKhFXmh+
ntUWtFggvvLOqudS8xadWZ+13OzDeo4qX6OkDaUuRjeqMwd1iYL7ttCL43oDjL2mioYvg1mz1C00
Jq6BFYRwbkqj+aNjihrI1qR33Bq3IMsremRfLKeag/PW8wRn/W2imeEQhksg1dV35DrRUWM6Lsxb
ar/4ZYdWkAbdcYKAPXOXUF7Z/5dTcT19XnZq6TojNlSeQFJmcMUztXXdRLxCp9MDyE2D1sNKHpaT
5SU3zaH3jYN+jA6Qy913TL/v5Jc9K/tKWrOZkLrFcN/rp8lngXksQshgPFjh7HdeEuzt5FcOQ0un
2MCmucbJXIWt4Cqj8zoCai+94qfiMB2jI3TwXLIehv5euuWVMOpFb6oztPUEuvfr+OrD7DHpJsfl
6CCK6omLwx9883uvuk+BvrqW1AKO6cnXQ4/hpW+QCUR8lhLj6/w1PM0DM6/dOT5FlcuvAZg/FD7g
TRxkW3v8Qq9P7bOulW1kkcnQhwxdT4EZVMF6tPqTN/rpcZ3b1vHP28rvMaOlM92xKTygTuEPX440
NlvNMmbULw0BPHrYIWakQRPGO7c3RQBtdefohyKAwrYh3FAj/igBrF3q6IeEdlgF2DFBfZUiUtgN
un8P8dETCpUM5tg6sdXdQlLCZCnQE//WH5Jje1N4D7V0Z7/wNX93p6zzo+6U570p81fFoLWKkcj3
jNvxgJP3SL92OBG1Eznu3YBfuZ5alNnUwc3J0W0cwi/XKloKCs3MiT6dWKWfBhoNIVQ2eMNxwMk1
+oCzePkNlaeo8c5vk1dczIuu198/C7uGwaqcTl+o58QfgXOIcDc+38Er+5ByE2+ifDU6rODLDrR6
qdpJWrC16+hkHOnVGECHbXcOXxvH826UK9JiZeDkmzn1tLl/O+hLOI7t4/mRvOY8MBQEiLZtEULV
Yx75csmiCH2kV9A2q901O5IGjjd58io+zlfkR3lziUcGwRlSTjiCHIOp6ZEMFwZEjAXDxXbycbH1
ihswrvrToTwkwd5F85VZRGcmAiemE7DfKZseUYE56SJhHuvpgdi1l+t7+aW9LhQ3WNBmzjMtRjoE
/C64fLlMvttZp1ccBSOIYxkHv6PJVHyHFWtkbhOEY7nhl1f0YBy7Y/7L+oj8fhAfdq13TYI/9xSm
ztfdQC0LUS1ydMqkaWaNjB2IWSCG7bwBvcx9BNVYfyjaX3pnHzurrFxdA3xZJgb0ITkwSzvjVacU
H0ApEkwcYCLdIlwxMXDwtcVIU+MpeE9OtHalB6UmbyTXi9e4XZiHMd+5yP5mDGqnisFJEFmUTGSG
t7Sn6mrdmOIAuZj0QN1q8db7c+U5V7vm8OpY1zCEInRgsPiX7sSZCw5gNbrNPmnH6JGekGE6lZ/J
B/4+gxEWt3tJkdc7pIiKuIUiU5WltgKVXhRZieHJgo9uaQuwfdV7nmWdLGULUYo6///pRDGKWiNd
3KcYlXacAhYUx+Ikw8Gtjq2Pa/cX4cWn9GbvZUH1zE8r+KxTZSpnqdXRkqDT/Lq7Mo8cnrm92vfM
alJJ7Wad4GcnjNlPkwGNEwPm8U5W7+PyPi6PJcylYDtadL8lP9WuFENonKGrywwjSq/W7MEXEg5w
maVvj57zNtXdHqFJ8VB55c2S/v8jhr96txAL8fU5QHU7euQwU0tyA1m6+m0b2le5a5wQc3mlF++M
9PWl+9+uVIFFa8rqXlgYKAmjsA+LsMXIunAv5Frn6/dt+e9uFM9WaniSJq0wPGbH5MNgt8mjE1Pz
HR52l70i372+FBOIy5qkkHM0PFTgDgLpMDG5dvllx1W+thmZDmdtM7A24xXj5Wask3LKG9T3w1X2
3B1AAnZYjhIhpbvgASA9QPPMM743uFrtxv+rOamTyXCnYtgdBiVqJV+vJWzQWmyPXAviK/ueeLhJ
BrbfaNdWKIMy3NPPetVFP+tRLU8c2iqddA3ngnU7H6qgCP+bsi/bkZTXln4iJDPDrYGcK7Pm6uob
VEM3xjaDwWZ6+j/yO790urNKnTra+qQ9aLcbEttrRcSK4HkSlak4IOcmkZnZSJ2Su6tenl+69PNG
+HPdi8/GIUI7EYx8Eo4IqSd4V1ewU1hGSlpZwYirly9NY8huzH21CSKB0jAXdUVtr9Ob2m9xbwho
oC1XiLsrP//XwxxIMgA+1G9g45xL/CCfECOCgmH8/wfEbEBPhIkySXlotuffwH6N3fTfi35dM7JD
1wEO5dlhgLTTvz85rozDoxpjOQXrUL2x58jR13KLvm4erAGCMfBdgFBgIf9eoy5JK2ykaCQsfrPC
hcaAk6L2mgH5lxbWBeICy0xol6AWP7/Bv5eBqawdYQwfJLqXI3gIfsjJ0hZbVCT7BZTTBO2K1Rna
wcEYyl3rw4lxJ0t2TVf17SZ2vBhVD9pPIBV//zV8f6kHy8GxNMJdZmQbGW1n01BSerQK/6/16n8f
8x+LXVxfU2xDas6wmBoqOskT52Py7w/k+30K6DmKHJDM+ET+fh7YonruXGC/kJ3eqqT3KEtFsqx1
llMYLJ4xrXf3Cgr7/Sb9Y9GL+q1185n5IHoT9xStiw0Q/wS2AYfmEK+LpFqNm6sd9Td1Miq2wEaF
jO79y0eqoO+1ZIMVvXW+69diXR3YBhbe6VU+6bIBOP9mATA7PF4QQl9z8Z2OjbB6R7oElc25QFw2
IhkS6w7vMq2TqyXpldUuj9l2Nl3cYNgr8e6m9MyW6XcvxZGe6qeRXlMRXYKRF492Cev0JcHRicDg
xKk47UMJcXw6j3e95Ph3r/61CJEvEN3lehfXsm0UL6SIyX/sdbgqsw50TDYlKD1odZJJ/HllM3y3
uf/47S4399hgbMGNAgIsZEptJFLqdzEhGa/diSeP1hSjHxtkfifmPTpeZZG/q8MDRF6G+Bdx0db9
vROnPOLubKM2BZy86hEWe+gTd1+tyyRcnxupIpkH6m2u9Rhfj298r7gdohDYD0zuLg4AXcZ93MjK
TtqgpJHqN3xUWSz7pyvv9to6F3t+juvSLWx8qcMPddQHBvzTurfX0+/y1kG7JoFhXyt7vt5+eDRs
RKDJaFFxN/39RhfLHTqCufMEcFraxPlm1v7Dvx/r26cK/AjqEUhzvMsOLXRMEek2Ikntffj5Uzzd
u/Y1qPrbNVA3gFiKQvLFiHvuKwI56fnDCJ0NroMV5JlvUdxeIfq/vq3QwccN6ZH/H5Zw8bZC5jsm
bGswfIGaV15t1acRtivZv1/YN2c/FgCFAp7PATxyiVhw3sNShfEl8W1qJGQp541tJWGcjDEdUxdo
43VE9ZtnC50wdv5b9Ix0/v0lSHvSnSqBDWjyEbjPs/fzylN93bwhJFpubEfQbgFoP98/fzSaCHGc
p1j6M+6X6uhCtzRzijtbpWTlZvOerYMnjsL+2r323XN5sQ9JFmRZEd7qxbKl3/FybpbEcg91tZ38
K6nV31RdYehDt4R/CMy/L28z+NzFMdyEF5QHnqQylSfAWbTaItGhptb/nZUBhoT1IgdYtBfF7iWi
L+Ug3IgFMxDHMWOvZxboY0q6tyY9UzLXLrSvO+vv1S7OJCSL2xL5deB/Ysw95uYUxCUi2qxreNV3
P9OfT3WxtRqwIZWu2IJq37dPde6IF6u0y4dp8IZ1x2DIVttTROWYL0dpVfqkfQTdmb4LNzAFwrRq
bSFcz9GWuMJXf/cXC4MQpR9+2tiPzi/oj89WT46enTpaEpZbE5WSwIHII+zKV/S1bsCWQOuJghmH
sH1JMSh7FCqIgiHRlbXt8ie3fwADPOt1P5KNV5grndZ3v2rsx7hBz+e+faknWNB/+8UgxyTIH1xM
0kTmR9BeOfe/0Cb4UGMUeQGOY3R0X95cnBctqRCLnXQ/OEKr56NN0c5lfkenXVRTiaOshvqres/f
rhw1X0u+88rga1wIO33gOn//ZsqDj5e/ODA+p0N68lf1SqzddbxjGaPX8OVvXuVZQYpyFt+I84WS
9crF6q3enhNdn+LiNXR26trEwTcnJ5aAOQhIGg+gyMXe8GH8M8cKL7JaTrV6iWGob+2bbv3vtwaa
Dq/lbwgEr+2Pdc7/+x+f+hiXE5PLgNdmRxYYLv+Uk2gbL+URzux3sOtRaePYLZLfFE/8TkOCUugf
fjU3aSgsKLR898nqyI7Xii6Y+PoI7fy2wa5xZjKkzPEgwGsg/SP1TVOSRLRVKli/h8XyMRg8sBmV
W6Wz0puiXSI619OpMerEXAZ/1V6nFeaL8kX6dK7i23ONWVjxsJ2qfO+x6Dg4XRbCjozyOKSV10IN
JeYixbG1N3G5qgKdKi6egqFae2Geds24dYf8sR5iGrc6aWeemdFLSZVvig7zRm2xZpiFKVz1WBeQ
1zXvqAM3TdPRzso39aBojezdyeziXm2jHDnojNHBJ7TzUJ265qDkLl7ey67cRFHm9r9MzBPbvytY
vnJZRa08RnT6RGsYqahWb5x6Z8ZjnQOxd2s8orUyxSHvz96Av5ylOcJKApbgzV2uxoOJlgMKrtQQ
Va7mGCWibOGX3HanxbU/h6nNtB63+UTSokf+3Pgq5UMoVbIAadVLT7mFDgFEVRXRxTuxKKeADWmf
90lQsm3NK5ymXlJJ8kJ6dJvlVsCSdOriH9p/5GOU6vi2HvJ0gueI7nH3FGaLHBRFG5xhlJk+qR31
ESC0xx6KlkrfuhW+RosXL0/axBn8aZLRHtdkaY+WNZ5mMj7wJl5Nntz1iNQaJn4qS07D0Vl7vYMM
gyGNzM+wnVZNrTNPjFDdkSweZOYjoQFOHllI8udeuukAQ+rKDlE2bQvuJXlTZHmFVCKEf0lHb+yQ
3emo+7GojkLrd8OjD+HjJfgCX0t3O5XISOqtXdP/tgazgRTokwzjw8DWNVyEOxHceUOecNgozue8
WNk9xaw/CXNvyXpfNZkk0fM4kc2Y18lUi094otCcM8yOD5RXFR26+ndeNe89+qeFCezhaBd5w8rk
PxzpQFPJ1uUoU3ec6SD8tIyXn+H5lhNrr3gmDaFuqzbW0t5I7WdOVR4sfT9rUeLn67dx2a80/OMp
AjgSxbZ+PyY1uQurR8s1yVIVELKtneqzaRCKcmhivAH5RjCjDPfD+xmBRHOoaBuTGxveLoP1KsPH
yJTJoA18mUvaw55Wx1lh8yTy+6wpqjVhNm2D+7yvsrnZwXPwkIsl1XmUBQHkzM0D7rp1KzY6KDIO
xN1itI/xTzenDftR1yevrzCnO78oM1CZy/P3DFPrnV8/CvbbP1O4uqUI09mxqd6FA0ImJfX1rhJO
iqyXZBkXOrefajrxrk6V7FdGQALAYrhWI/ANHMLcrae8SbRn09GXFOh/Wk9jVkTus93qBzTrTzaH
yZZXUFu2mYze7bzNLD/KqnDYuApH7thhxGOi09xlQAh/Lq19ozBsMwzLxir1ijfhD0sgFowjy5N9
qtYkOSykgDikIWabA6+hsn+w/em+cWGdBFUSQLHAfBjXbCO2bXK+H/vwUA3ueozhqTN8KlYJOG5b
D6XXrBbP/rGIzYz53E6WZ0t0ak8iprNxsKZvbcK2q6ny2Ilr+bbwlwkDY1a1b6Xzyy3YS54Pqe6A
prNNgBrYUz815Fj2dN/bJClV8KywORclEhb0+xiba5jVzqmfENvmu+huauu+aPtdx94DZlYxktfG
ucGmkDd15Rw5656Y2SFngZbozTI7EPPN0upM42SAY2BH42jJAL/eTIVqD05X9vtCY5y5dwtxrBoX
obZNGMH8eKnlafA6tveETbamIDWUtWHLX/249PYjgE8a1vZeSe/VL+cpCR3LxQ0xfDLb3JSF2QVT
/FD5cH/mdfyjFVU2VNGdEe69jscBd1mwkn7rwlIDpgVutZejWXWYllLdKaibN6V7lTD1oREKkreH
ioh1EOzb/iEUI6OETO+QIeO8O4T1uEfPTOEEHdNmxuxlPbcia3v4XyoV26k9+mVqi9ZQzH/swUqr
3VB5OB7bX/Lsp1KE5rYu7E/hO8/FOCAs23sqDEmsKPzRhOpTL45MHTfskWgznDgTJ268fu1VIeAH
z3LgJDTwXes1IqnVwj/LJioxZ2JXmMuwuvO3xccByqyRi9+T7c9QCno1DivtBn5qHMOSqJmblS5U
mUym8I8WJmN2yA4b96Bu5zrFDatfw0ayDcLWDPWrFtLFdsS30zWCIjUFnHWJUzBsq3C19B2kzoGG
zVUbSAgGOpslzLWRKaHEvIqcWWXE435iKtfazIMKHqM5N7TqZ9xRed4h5bCeqSWNdQOj+YkiLCpf
QyuSrzoE2t9IXy+bMSZdwlVpp8qN24KqYep/l4WPWYnZgX0kb7u0VvWY2ME03ZwN+Q6eqknWl16Y
DDLq7kUhikOoxjJTrhiQSdTqlRDEXfD1OeAaUdyh8a2ryYpOMH7d4H5OyMAyR98NqwVeOOsqKJuD
mkl54y3B9BL18hcb9MF4Yb8KEYizk8t8cIo8LWe5sXxxWsoQV63+aAp9GAqd5LWbYXdkC/z9wKbU
KFOGek3CX9yqs1jH8L3My5WH5MLexfFa2fw4uf2qhnlotsBIrE9sq7Qea7aIjOvB3XrLZGX/rgDP
deTf9d9f/MElUqqbyjZL+R9/cJhiyN7dG4vcVM2z9tsr/d7XUhNLQa8ZRGh4gi9KUdSUbjC3GmgD
x7hifweMdLbupPNqVbuhvNJcfftcfyx2ARu6fs5MztWMH+HWky+L84Y5Nli7pJ759e83+LUZOD+W
CwrTCc70xwWIAnNXMfO8mpOIR6gm2rUkGmlG6v7fy3ztSc/LnJMHgKeBJrtoCFpANV7jmTlRzq51
3kz/8u8///vH+N8//6IRyEt7GGBcOydWja9e2HsWiVWHa+3fy3wDdP39HBevq2HEEUGM57BVqsCB
bv9Ti+wnb7V06A7/hxC4Bgh9g5n/teplnvpS1m5obKwa1rR4OyuQCqBr6qNA5Zk5abu+BrJ+7d/+
XvCCcI0N7rOxxoLaPs5eTJEIbPQvb7jGGZ3/nC/7938/C+fiOw+sehrcBet0JvFX9gbVGkSz7RGJ
7lef6ds9BbLWdoC4xl80kUB7y2WZmjkZasdvKbwn/WNZ6P7QcyE2xPJE2obBcq2z/0pSAa3A3ECM
+QEXLf5FZ1/geDLuGYE9d/bF5izjGFfW2tlc01Z8w/qd6T5EPgCsBFt+aXCPVCFI7wUeMDW7/1kq
T1uMnvg3gII2ZBOmzhXVyHfbwSERQBnATdjVl7jv5Nl92DB3QaQa+A2CWURzFLsg7dO2hiQAJdVV
Dfs3Ox3qRUzsA2hGx3hpFCXaCJAtkr5hBvbbDk4K5VHhX/nRrq1x8VnC3SqwQ+EB2tOH2NuWYgAz
do0B+OZIhDKSYAIYBA1OrvNf4g/sQjqVae3GnhI5JKrJn6o+ev73afXNlQW0LAIFjPEGWMBdrOAW
JUPVvaBOqPV2chBBVWjUqDyxinEfqo/8arbCdyuCHvWgZz0TpZc2qFItQY/KdUpiPyc0HKycRk5e
PId9gwFZY5+XX/jW4uXHvx/1m18MlSkUGCC9gDJfskIscvlZQ0IgUUQrGfGMx20iYpH9X5fBnx65
NsDG8+T2JeXg2MxjMVzqk87uNtM47v1RyKSU3jVnwO8weowwnzE6H9/4FwlmLbQtGZKHksXQswwe
gMExnuhZ69ytg/tr0p6v7w+jC5iDgcIfhPqXibUC7qWg3aBECMew/O1ZY8SpJzq2Lfzm/xagDkYF
h9R/g2E25IkYz76oBXhhUD0qQLnQgAUPcyjUk8sW98pP9S2Ya4NDAeUQAJ6+PJuaClEFs3t+g6fz
7B8mCfb9jZX0eLCHAUIIyJ1PeTKvcRf8+yP5urHxfH8sfHF6wAkUcaIyRHXfh+XWqkO46rjyWhwq
Uqi/220YTI49SCBwoV0GZzTt6AUsJ1PiOEu5auGsvvfb+jEotXMz28G958qfriNOcHyvE8nGCEk9
AQgXZ/5wPfu1c+AfyydVUIRK/u7l9Gqb6OdS87dzc5iWgazfg4j5pxZuaikpnBtSwO4+l+UpPLML
bPqETsEBRAg0AU5j2xiYQey6+1mFP4N+vrcblcbRCNUE8V+lBUhpioAWxu0CNNKlzLIATebRj8HE
qyFwwRGWaJZsC7Z/VVVa2dAMHvXzUNCBdwUVlePdY2hDJ0imQLJ2pZ8RFaRpT4p7CSODVA/CQ9b2
gG9Xne2qxpkcnXwEG9GMWVBLL9ElUsLa2slTDH1jALTD/6s30X2O1PekqheNTjF86v1oA+ecGzWr
/TDHTwUc8YZoxpCNII9AZAxaTvBLAF1+L6bAiK2NDOsaRh3u0vxsuXTXVRk0eFHWCJSuGvK7wAR3
IWnfGjNlgwXjk8iusmJZxgRTIf0WBUiVuNI3Kej0ftMK97lR3YOrxvZmkYbtJjdsMrsMg0PX2NGD
3yKkRhb81tP5XeWz+bmcgirzuNSrKECweZgjW8EXZkwZ6/RdHPSawx111MkwB7cxJ/dOMAJZJdJK
VRR/ytp9YIPpoZ2fZBqz7mNpq2ntAbFLRRn+lh7QVY+USybQVu6EVdxOBi+bR05IYUQNAwDEvK3n
Bfi1YN3ZRDMXVIQu248R3EFVO4ET4/VhqESb+XmM9rtYfA7BYPw+aF8eQTHlD0OH3359doKkMO99
bNqquC96guGEqkES3qRTqPu2iNu7XcT5B7O6V6OBbUx14NDZbbeau+D68uCFDzkS7WqMtsIEnObl
lAxuTnXh34pO7Zt6Zsko/JOtahyqgPneFj//nIdy3iCb4g3B9p/O4ODxmoeQ2zeO46+1pTPps2cY
lifINxBZjrTdtOD8UyjFn1TYRA+KYQFnaNVKe75Mat8/sAhpWWo8onnUh7mD71DStM0tYmNBJLfu
wQCzwuW1UvxXOwz7KJ7WgyV30vBjO4dH0vf5EeBs6vS9dQ+brmyBoI66dr0PgvixyeMtAIcb1y+P
no5uCm2eGgIoRoAAcPviY4j150LCDUJ2Itp7BadmVr9732eZjuu1HyhEEGuKIe01tM4r5TdZLIYd
UHpMrnEx36OFz+rJZKSY19DK7+pKYBqm2Cp3eFDtgO9b2UB6dfTULea2rIOdaFAuDaVimeyqJ4au
nJnuvY3Mu0DCEuXgKWhVtXB1yrHhg6PvmQ0fLPhMm+0wWxFgKMDlDlC7lLeDnRJeYI4pIvf9Aiix
wkluO7fuuNwr0lfAGO0NYcVr4Ru9a+XwCAUaMJOoScJcbqZgwH8YbrU3pYUf3rqN5LQl7E0zlSAh
/qfP+J3tnNO++70o+FvOQsSNzqmc1UHV3raI51U9Ru/WVP3SHVQAvqNpx1nq5ZIdnRjZKHFevVWh
JrRWsJSD3UpBWRiWNLTt1BGYWwUuN7A4z87YsYcXX2s3bQNy0LzaCFM+LTZ3qO4wA7RUSdcDaRl9
64bDcr+v2ArTLYC0bCyIGTjp3KkZY/wWIe+9DrvE04xjrhezEk45rYsGHWEdt14yzoCsfTSNj9MI
NkF2Fna8hD9p79fUtIysEUz0EhrrXiucD4Q9TGpJ5mh0aUwM/OvL4uRoL5Oud3SJ3g4RnEHxgfTj
aFO36QALRuqhKDByY6YA84ZBYSgr4lTP3WoScjdV6l32IyAt5lMVT90K+Y8yc6aqoKGp1tPkr/kU
ZLozr0TlPXU68nuM/X4VkbE8cADcm4a4w6d0C9cGfy9a2s/FLq/ytQXT+Gq2npTs9nPOQRiMDUzr
iLGoVsFDG6j71ooOxmme+3L8MWGb1TzeLWw+aOJv3V7DaZMTlbkiB5JY59NDzkO+ImKxNnE+1neR
wRKts+ysqf/ldHwdDNbtMKOmtdvAo40xmSjZJm7rBH3yltXkqWuhfZF2jQMIch/JEh6O4hj3Yjwq
z2lvPGuGxs7vXhWHkF8BtQWilHV9qHF18AKufva0qYuYH2DvH2+dltVP0RJ2+2rp/N3sgUUah12p
SZh0VQQf+4mPae8hxSUrlY2zbWT1Kh78odh2Y+sFgDfLFvoKW2qPjna0tUVZOJjHdsffRW+/xDBG
T6Kc/R4LK62ifmPr6iSIdV9XxZtfhtsaOI1rlqM7xPfnTZtiVNPJau9MYXWP9ixcfNrN8OpMXZCZ
wvVSKHU+HOaBSGulzoLOUsnI47R13dtGLC+CiecZob5rAGx04RXYQCRYgGBZXuzJw51t9XuXwAgi
D/QGZOPv0hi1ClVQ4RaOIFSBDfjaJgujy6Km1AmQ8+nAcH+Dc55tTDD1aZOLbNb5s2nB2mBs60ye
2DJlxv7ZI8kiCa1O0CKIDn5jjvkco3joyhsRgaWBXfzT7Ad3MbinVRGYY0QqZ0tK54N15d7j3pPl
kq0VYr/Zc8OBzHW7gSnY8DugbHT3IFmj09CapoRMwTuzIrCfEUQvoVfDrWaSj93iBglGlG9yj8Co
wDN0ItWJxO2xhksKAOe6p32gPNqPatfMUKzPpPpEYurWrpAGZGIMnfjT7YCzg3p2/VhgEL9HSCzN
i/qnEWqLaORTg/sVhdsb3upPPahbbUrc5+KtQ2TRJm9kR2u/rmnp5Kd+aGBLNx6tSlg7j5GO4rZo
E3TeBy30nAEZf+3mCgOjU7SG2/oaFceLZPzAh+i5NOQ1clBMY4Qsp630ZgDe/oNq2rQuu9PUO09E
lM/EH+70NL7gmt5Hjjp1drCD9eZPbrtPJJ53yvJOPnI/kkXmz1I2J1JonsAu4GRVvsqg83tqqhZU
CnNAdI7cpqBvd/AoiM78VkUbqXdTA7wj50XW5P7adjovHeOgpt3kFjQfy6dIBn3S+drbhhp6WoU7
RUWg+2ZI8MBPYqfPnbWaIv+5b4r94LqfzWKdqsmBwVCg5PNc8hoEXOAmqCxeVelnYe+q1BiC5Nx2
2nmduLG6YWWXMdQpsBYpFIwOyuWlVOMGAxrl2unyOIX36w3xlUkX5j+WFhn38xBilCjvi7PrlsHP
zuBUk8OdhXdSrLTmt6THT1Qtm4F1Q+IWw7aF5QP1gDwazwuymoe3XRd9OqO85UH10YHdSIZAPY+z
4LgkxH0uunVeEgHynj+MPfiKsNT7BRHjuFN+DbFz0hLzGviUdgp9G3Xxw1Dmz/MWZAGESp7L6TSK
XRiViupJfAjL/gkq2WS8wV1E2G8cNT88BbW8Gd3XcZptYHnhnWNbGgY0DZQCTP+2TQzHUjDzB0Qa
rLllsiLEL+QVIJWl71PO5Ji2pP4B/E3Rkpm18JznGJuQE9e7KyZbIeoEoSeLwdiyascEfgM85bn0
k7kCEYbBIrEHyRPQEk4WYK8jd8WrXN/2GA0L2vwFl7FYMUW2SzGypxlNAR9mktbO9OL3A09Fn8OO
CDAC9iQx6z6W9Wqo8pL6dj7+HBHLlZhuuLXyqUoHpynT3s6tPTfRY99N6IlQS5mO3+Wy2Cx9kca1
31OUJzWtUAJbI2ZVxtEEG+wt6CHb5R5cO6fg+e+cpWLwtQwfHYtBqkvcYyWrYxTOUbLYI4QPPSxT
XYlpD9i8F6vaVT2tHOH/gmMoehcxYbR2iitgLTPO5HAbTBxglavfXKSBJsJG6laJ73Ps0OYFhFfp
1IAmKcdfeVPClUZUa93VI13i/FhF1aNalJU0TrEOWrejQemVVJhhyxR2UDf/4m6XwQobKm10gyUc
LsAGWvddqZ9bEaDu6bwjc0aVdqbeQ7F1F+TTNizde1MML1XoaUoq+8UV6I27MepTw3DVNy5ZsJLB
Zg9yqkiNF+OVqwkU1WizfRd0h76p33AwMKgGZrbNzQAjKcVTXxZ7eJiskILeQr5TPfFz5q1RddKC
xs+Jd0MkBynqzfh1Bv6CuZltXWFgqZD5TSgBWEKuFw4LBurAraXL4J21MEG1qmPe7Tpc8PJ8YngS
XVCO+mjddiEENah3oOrzWgp1IJigUZzkUuBNaOdxhjlK2i7y1DNyymPzrJCcmRdqoEvj4N6qekho
cDtuJ9Gh4l3II2DpGXKeMofnOkTA+BwomyJMoxqIPwoMcuyXINLZKOCF4rA4OjZevYmZnw11tOGG
pLPfpg4iisFQFk8lsjTRANXNrhTNXaTme8CYIhk7Dr0Q9IIHh3RulmPqeFPmNcGpjk9sUmR5Cpvh
Lsot/BXAEoFYDpyNWsY6Q7hDd8+nucKfpuxMeB2qBRPXVDvNz2Iu7yT2TKj1w6C8XdeCm1DFnk94
k5YcwLMv6PenFsXUMJUAyia5WlyYT0HC3W9ErN8nNX1OiyVXpR2JnXFQXnbliCq+0qApi8+uQZCS
Xw0/TG1OmvWotwF0PoU1ye9xKja/RRTKx6FW4aNnBf0j7r5hEzjmh8OnCj1Gx0BPxmcunjzyxkWn
b3fQ4qjivvTc/rcTCLNf+BIcu9JUiTcuiMno6gBtQjPUHMMkToyKFXNn4aaqicJ/UVn9B4HADaJH
mHQWespXNZnsdFkcdJVlWQSnLkZq+xCOE8TpbrFCTYRbD7hb1rljhf9f88DDiKSj7+nUdaW9awRY
6DZs7kdRbAwUlWg9q8xuHGh3eJdFc1Q9WYE7raJoGbdEzCopTQTuFrw7lZaNagipQ03Co7DMhi6w
NxaX7wvCh2mQhx2tYrSjssFdzvFXTVQfNPvQK+o9M2W8YqMPC2U9oD7tc3jEK7RQeckwf+5Z9rrz
jZXBO8zBX2U6Oq6AZjUAA4zyki7MPbad+0pajIdJceP4kPYErf854o6LlnPh2OwBYHx4bXXjc+s+
bxsP/TCZd3iFflK3Glz6AtdTGigcIHHT2BRCHZ3Wdhtl42xCVJyud9JhiYllktePDZmmIunLaqhp
ECBHIK3mcHnxVOjzlTCh8dEBGTGnxQxdAiR5cwhDcR/WliaY2a2ZEJxAchm8zDnsicYBzVIf2Nsm
GudN2cy4Sz1rO7UTAdEb355Vp3NSOmX1aufueJtXXYjdEUEZBZlxpktMzcK4fNQ/mYWuaBNDpfBD
axuHcBAy7yae++hAGieAugJq2lvAJ87acU2/cYeQ7y0tQZBbaF76AqZ4IW9maiPa62l0gO44ekFP
sZSR+lhMFD4FBocznihfM2/J72ceso+W6PABOI1JQmSASFzvwJwsKKsQ9oLCQttjc5MHkVkhh/rD
hN1yS/BHrYcKgCTRJshIVXjPhQWJQz4EzlORG/WAbLFyPTBTUB8neGYw/PTeDw7+rpPfuGkP9Oun
53voGUYgX3Hp3g223pNQvvw/0s5rOW6kycJPhAh4c9toS1IUjURKukFIY+C9x9PvB87uTncR21jx
n5uJGE0ouwpZWVmZJ8/RglHe15aX7QjSyY5IhH+W5eeszR8nw6hcJ+EMtdJ09JvytvcqahnW8DSr
itNi6UI3c0L7YFYm923Z6l9C2jtNp3i7wUu0G1/9HoEpysb+xrPqZ6/+CZLu1AflQc2pbQ2O499U
JugrZG6cnakPzmtqF+W9ZUHKrkqke21Ia7Eq+htFhSTL6P6K6oLBULTGAduc8q6mjtTzPKHdc9I4
ukbdfDOjxHbzsPua+kBofJ35oSS9YwpR3jZqmB+9pkBHWI64kByj3OjkDSAQo2ePrH6X03R05aZv
7/Qmkvi49sD7pvtRBdYvb4j/tIrYc+uxfqVrzqhXDZJy8oJffqqEc/3YAIIYWN/ICcwbmdhyMkrO
bxIaBuCdVP4aSAYkjnUQbAspfPBMkxu2A3llJYw2pWrPU1X+Bkx8vLHqyjvmddJvLMdqt3nnJC7A
s1PReNTiqJ/FhV5vay0dN73eP0hocDvx8FNp6k9G0XvuIMcvCHs+pyNPK6mgbpO13taP0UtPxkk+
mKr5K2pk2A4DhRmnNn+tBik++R0VG1Mq5F0WOPlpkqJHrW9eoG7dDi20npQivspNHW7GsgJDGOnM
EFW8KBIga5thKM2dSZlQLuRw08jjMTGqfltlXXwEociwceJJ4BWTXa6jjKLkMxOq7tOXl6a/BqNo
Nj5Dvxv0F3d5o9QbTYphCUiydJcHRkaWZW8nSz/mSZdQ+G1+Rkzhb8rW/mto/K9Zkj/LfvYQJtVr
FcvGPi8lhNe87mYEJ87HqfjWDkOqCRQ3EvA5Nx179XvSdZVLjbx8ipQ8d9GuSJGsKGXCtN1/smXd
J+zlvBsjit2ha+YesOAwrL9pod1uEy0qPiktpH6bcIzJZ5kmKEkBGKPRynH4nOpD/cnXgfT7vZnc
p04VMkFGJK7y9u8kqO9CNfjDA2e6GQLtmzwmxb7QSA0ts1B2Reroj2YWVdSC9bGm4gYp3O/2Phjz
AFXOSABID7qOl01N5qaasi4ZLUnaXRk8lN1f1//+xY6zSh9ds0wIkmnDXhrQe0luZZRfmeZT9u20
qd3C3si9q0PHp+waOmS1yxNpDTO/AB7g2zOkrBn/DAdcmrWpoud6Y05Ana2/5FB5qpxsCw7wVweU
qzfbp+vLfN+Os1mkY5iw5rCd4lg5SvV9V7XK5FLCqf6mQk/GKHv5jeRwLK+behvwFDAY6nnPVpiX
QTW3hSkzAuuxL04z39bMezdP761Pti4uC8Zix7RkmxFo4ePliEglmklAbCs6MJJ3qBB/bj17xQkX
zVhMx88zaeo7hqgoaiHYM2jfG/W3xgPF1oDN8b9f37e37tq7fYM7m3cM7XVYti5dImHwEriHAbhw
6x14XU2/4oMMP7J1W7reVj0x/7/lbddvgB9vYE37Onz6f/DrLa/VVlEwYJiQgYvLX0Fph5kbKRjd
rIXQi+LLCQrDreRvQt4dnAnNTbdoOLrXF79klWUzicM/Ou2PS6sZTI1mWwNqIekPme7QHRLvNYnC
t0awuMPMi8FRbliUM0T9iiAGemr1oCa1bO5kOv5onkrZIpYOiWUNm0Dx+0dvaoHnVrUpBftw6MxH
ukLlA/9v7HPbN8qfYBGHYlvmra187pvBfuEN7X+hwS7tjTJXf5RV5vBk6mDh4vrdl6kKdXczzYls
Lf+U5vqhEcb1Hfjp8MZzSmpGg81W08c7+YxBcTE1ktJvtGCQX6zeGU9DAudlX4TJtxjJKDfNqZ3l
lqbBOSs58i5u+oJa/uRJX0PL6pgF6WzeOHneH1NtzkJiPfmhq6iHFgG8JQ0luBNQBvV+lIj71ug5
3wdjDCkmB+VJBWTxkk0Gl/L1Tzwj2a5tvhDJqYtFgwM8leHHme4PZvPDzLO9FlgXgA4AKuWZBI3L
0oH279KVND2hsBCB9DYs+P6sPajmLYQTM2B9x3tzvzaSveC6NLc5sSoXCKz8QneeqciAnhbjDKFs
MUFiwokQwy6BBvTKBq4ZEoBfjcqTMxzhDIhLWs1Vy2WulPpzYf2m/M0MqLBhRpf5R6cGD5vh5RaO
juk53jxkrpnmXmVcZWqq3w+p5yZMYRQ2iSMK2qrGyYCVzv/TIMGwszU6kAXUIUY0XYMYFUiqiAZU
p8FPjYFP0wT5PiyobFteeTD94rPkl7vr7r3kdxfGhM/jEwAGdWDI20q7vd199zN5b4yRm5d3nn3v
dX9k5VdU68j3X309//34eWFccPok9qLB0NnOSnvx4gfC1IZyxEcc8Gw7hSCdZFYnjwHbOSj9H/SU
PtUSWXRt9d+ub+X8Y4VIoRGdoRPEAbR3NBwJgoFZ57OTpvpDr5JTUJsrcOhFC2foLmElvt71jlNi
QQJ2LtvdQxjHK/ryC1iaCwCZkAVljkfpgsTazXVD4jFI6w+WoUKBai+kIg7zEaVc6en6zi06vMWw
KQQmM4JSyIdUmKV9M2KuRfEZy1ASHijGJiifyvj3hC//O0ScWRKieapNcuH4WLKC4UiP6DErzDWh
1sWAB7wWYiJwa4YtxIgB6bk87sHgeaW/rzR7r0j9VrHXNLbXzAgZT9gX1WB5mAnh2E3aFp2fHN3E
af+Bb3O2GuGe8GuHrrSFQ7Sm8VcCnbVq/cm4xtPU5qfrlvQ51Lw7QGemhFBEg7eO0pjy29AnVUk9
X48ezJTUZIo1bQ+JBE/bzDQPeifnMPv72kPc3yGcqfaP/pi72R95XG3hYIjHDRp6tP6sP5Iw9HZM
7NgU2qfvTptV4DoYTBx96lf+NKK+OdnpcXDa5taRVf+2V5v2u56a7XPTGuXJSAOEoSmsb6SGAT0v
qeyXwmjpH6UJmiRbux76UzoG6qsEBuWlGyCfT50sv2072/lyfX+WPvgbjYlFOg/Pg+BXul/Slahl
fDf6mqqaqwY/cyjPrxtZCjHnRgSvCiAmlzLuWIaiYVFTYEwCe3bdxNo6BI+qw2kw5AkToY5uu0ar
CURaMazRB62ZEbwpyPxc67HjMuUEOzsKC8G4S5xg+5+tZt7QM/iy19RUbAJWo/c/YTNhbOk1TtfC
1tJaIMil9AW/E49+YcuqsZ6chkl2Slzk0YFFnQXkfremFbEU/M/NCFtGB88P647oWGg7Bkc2YXNv
13dF8iVnntepVnhFlhYFMw+k6Mz6w3EtuJphDcy3WaBBDAk1Uye+te1fXrk2DrBkZebHgXgdSLQh
WtFiVLumIKLDWt8Y+dF3Pk/+CtHEkglnfv5S64WeUqzF1AaNZWOSICqJ832dwJBJh6lzot11T1t4
iYAkN6j26ACiNUs4/5CwpKHcMeRFBnqsKb4DeFBeI6N7AGl4ssrkh5San1As+Hzd7lKKSPpEBcZA
c2tmTLl08WBkyoJJUfogd3SsGd2wnoxP7VaGH5w+2fG6tQUfvDAmuDoQTSlrIrI1JeLBCX4m1+86
wyEt4ATHX2VVWdnWhYiHtBg2oXJXZeYELlfXNhQ60dLF6aOvja/MY6ErAW/BAhUsh5MFiQ2ye7P/
nIUIHexsXNkqFRIwu0P/4q/SFC5NRl2YENI2K2FWk3Lk5NIlN9+oSwd0oYAEfU6e4DhflYVa8EUY
50BCGFAws3vCU8uEVx1eLSpYOhR3tHt2/X4mwf/Iq/jcjiH4PE2uQgHaOL1R5ihbMLmeO/OCq3s4
w6i//3nd+RZOMuZMrldo7ixTVKTg8qt4pGMORlaEhNqtmsK6/LFVwWkEfQtlYnRZLh3CqTommFKG
oY1nmjxuvAs+D4/5qXHV23Wxi0XvOzMmHKgi1KGhH6jPjeoXPczdcVVNfiF9f6No+p/liNdGPDKK
Jc21aDTlp3rYOP0MxIhhHli7CBcXg0gBYRCCCIaGLnfOl0qZAjQfSCm+x+rduDbduvz3M2gC4bcG
VZNwVMMBbCMY8dFtc32bJi1ttOrxuo8thVNmGP59H8y/4SwcoP3JfTG/uNVDBr93tvdOcr8pkDhL
9w4zEivxbcGnMYeq4TwApUFDc2lOLxIzhyZJdv3uKbPNbazc9+qH6iJMs8yDLKpMa/HSSOUhjWqC
xnXVptno0UDX8rNBi+/61i0t5e3+Y+QdUIn4dSapq9jYlukm+SbrD7F00JTTdRNLjRXt3IYQSceg
V6AlLWeaxGqf3FWnbB/svTuG3nf5yYA0dI2jcNEfKHLM7YCZ5N4RLOamnsSt3MG6isKeT7X2AIHF
IXia2eKCm4/kQ8zKcBUhuImuknBYaaIrIYRbvCISsDJgn0oAj/YHxqmZv/zXiuDjtGTxcR0rcnID
14NXH2vl5/UvtegMZyYEl0NOSIMqgfxeGvf1hJid9OCo5YrHLYS2i3UI36aXW73La4yk0p1XJa5M
K7ntAHblK3WXtdUIJZA+rZvECmZD2hdEjaER+QWx2Mpq1owIqU6Q57rF6A+EjihfB+UOhJHbhvvr
32UhgbvYMiFEh0ZWm6FBKAh8uBgSCH6+BDJ9hz9NtEpyuFyum1tZk5ghDLrttVna8P7SnJM2OA+R
bzIfrh2vm1lofJ6vyhCiqA+e0B9n6Loy/QUBuptH3VGmjNh6zbbtmg+8KM6Oj6FehlOQczHAH/ZQ
k+8bMN7R8FW3/N31Ja3tnBAJJt9KQnVe0sRTz9JTpl9QioLf7T8zI4SCWA4COU9xOmu0PoMI7ofm
mXHc/9DKvNizSzVmnCeLEqzInNKJk5OBDgd9sWLm7YoRa1TnX0YICGkRxoxeQDY/a+DNCal6AJ5s
bqzUzc1tsve20gup1rY7jK8Z4pKpmz01h3Zv3XyE3ZbuwL8RUBwg7fxWUsr5A9pIfKVe7BpFvemj
D0WNmT73n7rTmzjE2dZGiZX5Zoczjv6j4xubGNonyinXvWTxBWPxhCapY/T2HTNGrCKVZ9XlnOnP
1NIzbap6mg6Ta+7jPbinhxV78xESPiQzxZRUVN4wGunEpcP4nT5ZZlnDY7JV9mDfDuGjuf1Hi7n4
azXjn8/SO2sgG0mEZd5hYt7KPUtT1WJ1tbdLTlDpWccEleSOivenWWfr/9ERXzZJLxF9Fei6xQWW
xZS2PrBM+vLjbuZ7Ho7Ovf/pn4daLW/WFFitxR0l9fsfg8LtEjkN1YOSccoI0aq/fc+SwOrbKijF
CX1GG1aJvvjLYKyo3XDXKQ+DD/Z6k/eeEmySNOuCTZmP3X40Im+mvtNqgLiF1zOfYKHP5cglk9Iw
xd7Or5mv3GPBc1P51YNRdLYrx56N+ndg7SCUTY8aRGMbo52626GY4CbyZfu+kRn9a/MBLt58sN1B
y6fPqlM6oNUS6btSZdGuNmuN+TUjCg6WNsLGnWbqTZjGtavHc4bhDMEBRdP4QS/yLuIgyOFxRM3p
78oY/Adn8IeDF5fdoYYGmFL8kD/lvll8beIq3k2B5+9DI3/OzBwtAS3WoX0yxrustdtdbxgyyLyp
/yr7UXvstSl9BEZov0qWDdWU6XR9zJCgl8AvWIe1fqj5usCtgbZPbRyra4dx8VOCONB52fM+1YTD
YYTFOEgp8CU4fsiDTwzp7hjfUCAJb1z59gNPFJSILRkdIB7fpigeklpjHRUR5gb5Ps/3nncjT0/X
z/vSw+7chBC3LbMvmNKCDMvJjWPiMwurl2sPuzUbwq7hRnXSKCEsIPs2v63+nFlTkSHZSRaDu5A/
v7H8rlziC3kJjNagiObCowPB8GUYm+w806SAws8I6JUalBuExqYxobCyCjcfx831bVwiV7mwJxzy
vrKUWCrnB/hnUHsaOFDKP6nbbJrAVf/Iu428nXV59JXO51sNVQyg5+sUskqNISa5KEb29pv6t/k4
7gK3dNMDzJ2x29zATIsoClOwbnZQVzzn/1gy3CG2pgHAMedAe3b/IcahOKE8gMx4Nm+YZ0ScboBO
pv02a4ARBbb+8xrv0EIOzS7/a1LImSKr9CKthU+mRDST/t4PtWpvUjnbE01nvrFPliatPHwXssEL
k0ICNZhW43gFJApyFD7nyXTqwNHbcfv9ugOtmRHOodTYahshI0jOwpDv1GyKmpvBXOvKLD2qL5Yj
nIsa3ruh9tlB/VMDweoNKj2fEmghXHmfQxS1Rra9bA8ufi40aFfgALp0kswf07ZSOBdRta1/1jhn
fFCfzc/G33P5dTWfWArQ8K/8r7n5z8980vIkqjqg30lDx90s+uFtQaD3++xJPTJp2q8d+2V7CA28
iSnQgLi0pyW8sRS21PUzqHjtPGd0wxxbCIcthnQjZu3c3NY7JtVhvSxq6VR6kF5EdToeIy6SaiXq
LURauJ0g9aEbwb0hC193hH0m0PKxdz0reykn46BlqJD9tqcSVR1EuiiSoLIpHPva7AcVWsbBNVOo
xXwyqNzZdJALf8CMIYP1sWxTpvR0ubPyMBqe5s28urG20VuZAdzXeW7gupX5+wjhk3LZv1aEgJJO
uVfaHWjrNEzz+6qZxxyyoXppAtgR85Tppz6xmHBtrPGPqGVO9Lr5+VQL5ome/+s+4iM9hkcq5OJA
qsnTmVbxvkywUW+UDilxILArH27++NeMCUdxiny1TSMK3kW6N9sjgx2sNdkUEi2e/sv1ha3Zms/N
2TkcvNSx0fdGHwoSk1M4671ORosilz8523RIwGiqtS79fnnAAG9rKnNJl66VsMLaGbra77s52FA4
joNtpzBh+QEuwQsrwtpsiWkRaYYPZ0aziRv4ef1xU9Kvv76Fy6HzbDXCCYCsmsklnmOkTePOvy0P
Elz6m/hU3Uc3zISs6U4t3kAIENNDVRXOnHAUiqxArE5vIE6Ljz30whETvWpc76+vas3K/OdnjkEX
FsURdd684lSRhqUM8FTWsFKVWjxXZ2sRblNG5gDx2lzaMEE/xEq99YMfk6Tu1HxasbQQcdEB+HfX
hIjbxFFkDDnrGZpvIcNTzsp+ra1EyCs9q+cF2PNVspbZdu1H3z0NDsro1bQSbxciIZxlmmobII0d
WMwuP0zkh2ohNRhq+tdkijej8xx2kdu3u6beSx2FFP7jdV9YkM9EFZFnFNLv2pyoC7cnequhEvVs
nhcd03vwnNEp+QK6bhsgcmygB7KF1NShXbaxDv8frO9SUwPRAJC+yjwxolvCEfO5d+yxZ2xjfsxJ
rxFlqo6ouI9Pc31lPKpswJru5FJonKH4joa2q4720+VGh72c5XLn0xJq453DCPlQH7MaQkZZ20KS
cX2L568mxvxzY0KsklNNg4QB9HQ8tqe6/hZUQI3VL1F4X0rFtu6SFXddmhZB6BKGDgA5zD2I765c
Kmjithgc9jzCtW15iH6ZyJgnRK6PYLXBD9CPnlEfULgJ/qMHUdPERUa896HlCR5JzXe1Ha656dxM
FzaRXj6cmZqNZh68hZdfTA0KRjOLjJGsk7ZPd95JOUgHeIJ+X3EeFMSFJSEGA+Brmf7GUkXx7U2v
c8sb8kbeZ7vsEKyc+IVQbPKpSBRnbA50UJfLogyj64nHbBTjyH9aQeW7WZ1tC8/Jd7/thOeGRICO
asUaPSL4qEfjXjUYAPzuV8e4++ZrMxn/iscvBGSMOSyHASlQ78LxKrzIbqyJh5TSHgr9sxR/oEB6
YUA4UoWSxWFi5LCjhTLMi0NDGTafzK3WNlxlWvcJCp6cCZs8PQHbTV6Ywo1dEz2D20GpoxX9roXr
gTQflR0mFuCoEAtSME3lVcELxO3r6dN0mtCYHaG0Z5ZwJVNd2Na5DoV2F/9Ct0e4t3Oq3VSF/clV
s7/q4AiF5topW1qKNjNnw6CNsprIx5i2OnVDrwP88Tn8OaOpzIcKoQa3vDNnrdRtfzSnTX+rr1Fp
LsRjpvbeKhigW0DDXR4DMxl7Bvfhp2nt50z5ZRZfWhmNEvMBJOvKJi4tUZ/XCJ5KtS3xxKVF5fhN
yJtGcT5nGSNCX+10P+or53rpU3GVUZUxCf0Qu14uqHH0phgTo4NLKIYeqeo2drMmIL6QLVgQSzJU
hus5fK5LG34aBUM8qXRMuyn9YfQ1I9CFX/nqZsgrFSGUTlO/Ob0W/mqzkSdohBLN72deFz9h3oaz
TBIKqiHWs6lzO+9TVxzl9tv1qLXUeaFBAOye8RlwNSKZa9zWfprrcDjMtQSEZ48KJ7rct1vEPvbt
sXVuV5VZlxwEpXnQIojNW4roIINChuZZvK1nVgHIrWzYwmwmyCJnDTC0aGnWs+esgVYTGy/j4DF9
HBi9W6v6T4gwD0FWvGbMIltQF13fyIV7hrEtuh82hfMF7SpkAJyZkcuFOgBJGLu3N0WuVZvQMVZi
86IlsJi6jCqxCib40iW6Rgni2uF8wZImR4cgv1X8Fa9bihYg4VSdIAU+V3T8cFTGfsoZ5la8G8+s
t5GWbpr2lyw/TQijXt+4pYN8bkvwcLUCcGVo2NK8vVXfZavF4/mUCokN9/6/ixGCumLUk5rm7New
R1AH8Yujdl/+YT22dzNpPBiYtVtkKWxwMZNwMP1NjBJCU5XyVG51WmEJxIuSlB80L/06hGnoenL3
4Oc16pPVL8dYs7vk7Rb0c9bs8KDkBMeIO0h/QpO8yrAg0NBPkEDspFlCZ3i6/smWPPDMkDgHl+tD
EffQtbljzsSD3YUwasa9Px4HmEjWmg5L/nFuTLi5kAeqyz6gmxi0yQSvESWIvFrL6N/GJ0QnObci
5DtOiQgInHCDG74Mn1FbGZ/8n//IDiPgiRYwlDdu9pLcTztzL2/WG7ZLJ44xarIbGmCwqAnfTp3M
MVMrhAQV+YHLBCoq1c37R4UREzf11Gnl0C21NS5qqMKhiHMmGc1w6PGVE8P7tvoo75J97sZw92xS
I4SQZEuzb+OvUtcvfs+z6u3sxWc3WmZmkAw25FhyeTtG9wb0x9e9c8EAlWpQ6aTFtvFOaJM+M4Uz
Bdk9q7nJmodiLTde8H44MZgp4EnBdKwYHB0n7a2g5lLJZeg+PcvYmxpiVUP6+3EeiQZN1dFAVd/z
BNSJGUwwefZQvZoGhCpBtBl99V7Ozf3vbxicauD7qYoglymcsAGK0NTsSK8bNQbbBt1aOqzkhEvf
hAYecgzzl+dOufzoWlHE8EXC9Nx01SYP201YPf/2IrjiFXDBM+UApAOXFtAASorc9vkqGqpnsc8S
Gq17/M+MCL7bWnbiRDafvnG+Ks3PoVuTkpjDjBCGILynMvn2IXiLX66ibYfadmqtd1VmQW6TCJyr
GRW/6Gblu4K4gU+bj7UFK3WU17yAprr6WlWZdAg0yVpDVS3lhhe/Zv6qZ0c1bpLEHzQPov8tBHBI
2Sefve/NkczjkOwyfsz2+vb+HwZn6QIyNuvdYAE5aqRAvEW+lppx4E5e3nxvh555O5RJ7uuytu6l
OMxuJUVtPiWyE8w0etBGFwHcRKOTfGZMESjF9V+14LsO7A74FOViDWGNy13oQXEockW7aeSaqyuo
2TR1d93Ews3tvB1yplDehtcvTTRRorcUrfAryT/qLcdjJDMOqL0UK630pcWYFEOoXFEAf8eU0UkQ
ONQBDqZMsVuDvUGk7ANrsalWyXAZgOQSjjokuY6kBypArvZXIN/10on61SbqipWQspBlOVQ1KX9Q
iiMeC3YIKNLoZ+QF/1AzzEqxOiL2HwFoYwf5BOoPXCvii72u4klxGj5/t9do/kd7435WT3hTwR2P
lbGyrIWGCDMm6jxJDkyWCqOQiZS5kXlNUiquXrj+ccafa/fMrT6O3Mfhfu3ILUAaMUd9FJFvujAM
4l26Hhig0aOfTLKaDz/zvIj3FLFvy6DOt1kafgnBPG70dKSPkVUPVY9ELK+Sn6npq78YaLJv8o7i
LnIZIYxd8BJ6XcsIQAvHWViU38pajm5qxfrppDxhTU9pdsOUjD81FeTiB44p+0aFmyM0P9cvF5KE
ToaSPANycnwDjSKCMmt9zIWLn0IDBQG8mzE8sQ2u14oT6RXRKVYORXHs7b9HNB+un56FUjY2bMIM
sYZxBsGrISQrG0itSK39DqaUPkpui7BKZypzAIoolGx1M/GQnvC6lXP7JhMn3j3npuefdhbt09Ip
ujqHaMbTbhDAPBphv+nQylXtR816KSXL1YdfQ7pWmVpweJv6rGXNAlGEfXFAbrS1anIU8H3JnX1A
/u/gDYfQTV7mkTIlWlXAWoob5+aEO1xJ26iRaht0onNI+x9y8jwhjIE2u6ub9q6zvyfpy/VvugRf
ulih8FFbh1ZBU3Vca7th2z81J+d53MGKxzLNZ2oEiqu9gAL9LH1ZMTwfXvGTnq9V+KQS+hOapFIk
6/b63zOr1R/dTXZPXn9cp7VavLwZKbGJliSt7+iQ8miqoWDCdfnIoFrlwj4YHVqO27TQhi9NHyJA
o5g51H5+1p5a29D/KuzMe5GZbf0jBsQP+4OWZ2sp1dLdev6zhO9d6igUlWo6b76yt461G0juPJKA
BBkCzDttZ0CFeZt91dYi+VK4UNkLumuyyWtcCEiQYkpS0ODXGfoq8rBpwnhrrI3TL+4603BzW89k
fFUMSpqvj1pg4c6l8wCJ76bPPZKUp7F/UCNo/NEfyYNdSbuoGttN1kBQgLTzB9yMx5YO5wFiXqYm
rLSaQkcrDUIvcKttddKO8QGl2u20S3b+/gMNnYt0THitSKkUltmsVBOU1sSYjPktSJXul1Z7a7F4
6QOeJ37z6ToLiCXg3Knp2No4krrtoKkDWLVe3yQ+QOWVLXyfl5H10nKgBsD9CiPTpS15Goeynytu
zbZ7S7VlG60r5BVP06cONvCtfV+udFUWupiXNoX15VmltNasWzen96qbbf0b/2Ad1C1jbiu25gh3
GYguTQkeAvevQlGR6uhUtYz7+71zJ42asq1DVUc7QIGStx/K38/cL63Om372AWMlhzJ4hqtOzucI
FZf+dP2rvXcQ/n5ezm9TCwrFhsu/37MaNHIBlUPVD0v1n0Z84/d/XjfxxhUp7hzTyGQ0JAVMRwiF
oT6Dua2KiCKVhtjfpjqBQd3K0kZ6zV2gMkhfpl/qL9pLsot+tCtl4IWrmYI2KTwkhZS0eQteLrCL
Ww8ye7pGPH522XflNf6qb+W9thtMd70ytLSdlGnBKdB9IwMWzoAOibRdNmwnyc19mxo3SM/BuqKt
VbcXHf/ckOD4QMTyVIp4BOmH7m4ejvCAaG/C05xxxL/fDmMPz1YluL4yZCVoehtliKx9nBQfqZHs
3hsg2tcy2b3uLUtR5NyW4PChMWaw6PL2kgd725njtqxWssQ1C4LLy6U21CjHjG7iIQGkH/p4hRdk
Aa3CfkHYAbTNnuncBC8wAppxZhgDuPZ3wEeoOkTbbNp27rBDu0QlFM5kktf3bdkjzowKHtGkhjR4
BoCOjMmuwN/UCtMO/ffSeUJLPuDd39VP1oCubvyhI0a/mfyXoWby/ssjhjZ4MIaMzZP9Wt/U3QSc
HoGnceMzMOBv11oES0cMuhWYMoG2vpfblJmhHlWAiq4m2fdGqj1qYb61gnSNBet9kj3322C+paKt
4f5CxluktjP5MuVlHRI+RT543Xe7+DHCOh8CPpWGexRCPvAJ51EnjtpMlCMOoQ8h/CvN3Luvx4ks
JKFaBT+SV6g7z3QQYteO/qR9hekcgjGt2/fh9H3lFyydDQh5ZZMRNgrDIoKmZ1wJVr+Y/sum303b
eKdGh8ba0KLekGYy1bT3k5Xs9q09K14PpA3Uy8AU6GgqXboP8n/dGNYOvLXbfqe7xtFCz+J1RGwc
DYhP4dfhGP7wbzroQGjmudVGvw2f6XL49iaLt/FWvot2Emnx9vpWLLrZ2a8S3h1FPOvNQ/rtAou7
cYLgdRylfZmsTQ4tJL+42Zkd4X7qszGEo2N2s4PxTWJ2XrqnENFvvY3MZEb9mqzEieUv/D+7DcHb
5W4HSq2WvoW93K5/xROCjb339frWLZqwIFWBSRDckhj+0hRBHzh3uC5axE8gPLHWGqKLHwc4IG0F
EGXG2yTfWVbURIYXNh6Xupe9hOkfvvr3UK0sYjGIU5P7XxvCpcfkfBg7Wje41md73DFZ3JxKphT0
jfUIy3k27fQj8M7N9a1bzJXOrc57e7ayNG/DRJvTFTq9lOr8m8jbOq6/Q2DCca1DcBvc6E/Jwfji
pZvV597iHWLZ3E723HyiNXRp3RzyclT8YIZZeofhS3gz9psk2cyM3PKxLnbXF7sQYUk76RaiO02k
FXPPKLP5hg7hbtj/y8EjH9dmTRacRVGQ4AVtoDBDoM1/fralQy/BSI8QhJvp5X2EnA4CTd8cKXm+
vpq3940Qxy7sCK/0Yip9KWmxo76x4BaogA2BDt1ZnBVwLkxIKDbD3kum6lR4AwpRVYVOaNZ9zyMn
PaFNcC+hW7FRvcbe5jLCmjmSs9tWRnxghE9/nysSkjqhvTpvsLhBlOqoO0IeRDn6coMQoBunZCBp
hdQ/voM0ST8ozqAcgj5ZfSTOqc+7TfrX1lsF7+xjlA2SN2ipjG9YnTlvNRGtOjF+ACVxuFbtXAqu
AJa5SU3IaHl6CGe4TQNk1RgkpnjkH2fYMPoQxd//TaaNiMSmXQPnvy/VOHMpGvCYBlSTU3S5l6Wa
USVTcQLdrB+7St0kjrNTij/rNTLFhfY3lvSZcRShUBsM5aUlBAMjxw5ZW6S5DoEoORn71HLn6YMO
mc2TdQO48eEDh4n5sLk+zTQ98EphR3VkESs7Y31piOZvFbhD+K3rH68fpQWHZNYHwewZKsyUmLCJ
aVxZQVEF1LuGH/qguv2goRCxQliyEH3oQM64bodsi0msy/1T9JFybkxGnJzmyN4cxzdJ7rUNW7pH
ZlYcnA8xaZW6+KUduxm1QYLd202yZmdEKOPF0j3C2Tl4ctsN0mpnyt5eClXXaSnrjfU9T34X8YIb
wCJrNZoF97z4McL1Uo+jjXghP0Y/DNvADR7mEi5SVvr+FVZrF485IbOxhiteSAiYQ1PYAHuGYomB
XnKSfOoQaYGwNNuU0Yvs/LruMHMyJkQVLiuASowHwG8m9jfzulHLUKqRCC/Y6plktXuRGFr/Fvv9
hNYIdb2JufRPST2hMHbd9sLiILFAch35bgq+unC92IEP/ac314yh39OpdK346cJhuPj7hWvFnDw5
iyGiR/E55UWVogkVtoXFnWDbK0t5XyzhPcUDhGccJw8GOSGmQM8IDYkD7sR5JhXfRXtrF556iBLj
7Tqvm7gwXaUURBfKAAHLRxNBgB7D+7llAMGaKYYj7bOivYLAXvF48ZQLRhwh3S1MI7WMLqAZdTPc
1YfmVjuMd+s5xrudww6dO+UN/AQLvggITZOKG7vz6RA+zjs3HypEeO58l+nq1SxRdDnBmIjTR5Rq
UAPZa92y6Q8S5MwqQnrXvfpdKijaEGIwpOPDNAUsqJqQOkzGbotk3E3cVK4tga3tJ+ikjBOn7TWT
GTjytej5+i9YXiRpKA4JBlvE2+SSrQd6mlK7cDYWgu65lm6vW1DEaPjPGv81IbzxtMbqzFyBGlrO
7uPpZD5OW0o1e3TBw9f4ToWHB9kN2sDbNdmNRcMUMRTHAObzbpxJ9v2sl3M+oKS6viUdLCRFNVR2
p2zF/Rc38czQ/Odn6dZoSPnQzTxMA0pzDY8ZBWHp67s435PnsfdtEx3V5LIGng/xzaWJrKqipOsx
ASnhpitfzXHcT+mnoUmetMlfccuFmEF3Bm0H2GpBs4j1VQAmvu6VMAbl2a5oQ/ROt07ydH1BC3vG
bUUDA8oZZpY0Yc9kecxRaycdRnuuZKRtCsKVVSxaIOugWAYm491kWWRPMUTbQMmm8TmdJfOaFdzd
kmfjWGDiIQjim4jtLD1rS6M3keNFEMuUD/qNDgGKvQ3SnRlS/Va3iLpTiIy3a+x871Ju3IGxfgqf
zJZZgJaF67Cq21IupOSNbMlA2LyTH+PI2BX5gKQrstuOa2ufZLgManlvSyheTrvf/nwXP2A+e2cu
P5joW+Y6Nc8Qch4beFCmrhyqpTXiGfC8zHiT9wikOAumAjhV48YvqGPdI9q+s3Yp8BFX3s4lz1UA
j/bujHGnyAqREFQdbinkqlmX63EaZgpjsggD6bsi28wwHub2DtVLTYxeJWh4f9BIo+iHzhMwM7uw
kAkoThn5LUp7lInu7bBxnfTW8n+3r4BIrjyrSClEKO09wxPiPFkSebnyX6RdWZecONL9RToHJEDw
CiS5VGWttsv2C8d22SxC7Puv/67s74wzKU4x3dPTL9PV7SihUCgUceNer8N4uxgsfwYVS9oHtNwE
C9OVL3hpahHqLRCDd8mcg9vpljyroaXQB41oIB4gkLWJz3gb3rEuhBDMVWJY9g2MgMdWiG46MJbR
8HUu7osKRSPt7Iz7f+rpaDPgHQawpeIGX2aerGnypo2zHm0ZiE5C4h0qgXSLIOANpkZtEoY3USlE
bm296c7rZt5C9RCc6qZMn0qTf3ZsCCftSsi+NphYijTdFdAg35oaWnPAC7NLxoWybYYZUzWQSrcn
FwvdFYBbNXRLwGUlccPy1HAqxQKBc1jEK9k02uBA4RcFCQPFl11yAqjQh3yH+bt7YW1Ep5XYAXu4
XRSTLfquyy65mHtIXoGlywNH5gTcTKCSRe5p95ODqi8FkVq4ZXLN9y9Nqp9fRESwugxTBeVmjMWC
mGx8TYP+0INHZtyXs9tuho63txucBSTh6AiBf+SNw+SsEQ2pSh1MThB1rCygWcOmPrzv+ytHDLwR
iutfTbehwnO9pjRvmdY6Tu9Now5p+ZbxE7G1yOtozUov4ZHx7X2Da45yYRHkC9cWnYZOUKEGUwZm
ONGmwOx77oJhzZt3BQTJt/t5Kwfgyt4ir7JDJsACAnuqLaKjFcM1t/poP1S+gi4nQVPhptlKTN8+
l5wrowtXiSrIaUZ8+INI1Q/twcQ8f73futDWXAT7hvwNdHsauKqvv2VYWnozyASlUvC/sa/JNmPB
is/j3gKkCCkIRsGXsdEZkz6xKlgw9gqnlgboYhkYb3dOit2r2uq+ri0I1wsUqwExAEHBIopYbSx0
moISO+T9wdarR9Js8eysefylCfXzi1NsVZPBS9UoKvusdJmdfSR29qrpJACdWef/C28HizylGEdQ
NbLFDkEbfSqnAu9mYL+OCjcfHvObzHX2RUD8rXbO6tfDTK8qO0A4dfmEiJpWCu4g2bDIc95+t//p
oC2uMIip4f2hITIpDovrT9c0xmiHJmI8jdNTNf+iYbIRY9cOq2rbapADQWt6yVWZhZYOmQ48gqoZ
oxsTmx6zOj1aJNrYl9/SadevLWRLigYJxRk0DpfXB2IQ6XXArj1J5ckehzOIqhMPWu3Akr3Y0c1E
f9L+UAwvKN77ZMSSxwo44tteO808fR5BR6l3LIDEt9N9KWM8d1ESf9931nYT6Bf8cvj7bV0Hyoey
0IjeeXUqQWGUoFe+EfzXvvaFhWVRZwzjBhBsvAJj3cBA5PyltqYDNmdj0GDNjLqiMcGEQdU3U1Lp
kEFBogXsshxehHGTQaJXd7ZGvVaONUUSDDg2gPkY712E+bLFrE9cYkBF0HgI0pS2QSJb6dvoBELQ
Otoiw12zpzs2Ii8EZUBFsDgLhh1bMuwIsIdduRuKB7ziIOQ8BYTqG439FT+gl5bUzy8CVgSFDSYk
KNaKDCw17bHdmiJeu5KRXwNng+Iv5r6WwJNJF7OctALF3fuudsXTsI99gRqwp7jn6WYj8U0pH3Hk
yp5ymIsVtd2gl/EMe4rofvZ1t9qXL90X9Os7H8VzzJqP3e79w7S2XXhNQzUVsnkYjF3kOQ6f56gv
oAkLaVDXSL6m5DlhOwmGhfftrPg6qIv/Y4ctsht1kYIWk6HlInoTCmAcGNGmDDor2Ti76qG1CGBX
hhb+DmVtcNJRVFeSOcJ4Rn/PtNyv5nhf0Hpn5nTXjObG2laSGphEWUI9MdV8xfW2ZW02MKowjrSo
fSt9leUHiJ6N+oe4vanye3PzTK86yqXFxV1Na0c4hDXqURHuRebXz8oxhwAtM3c+d//NFMzaaQPu
0MHgLS4IAHiuF1nrRERhLRHwIVzgAsr8aZbO6/tOsnrgUK0EFl0NOWBM8doIcWqrBBa98zTeRV8S
nlsH2lvtp5iK8Fc6hT1k4knoTQ36E5KH83Gc8/pToef8xWzLrdC59pbCVYsxVrinmp9abKwxzjxq
zBRVLhCvOUEaEG++64JeQZVuOjd6eX/5byudKKahIMhVqxycqQtzLCqSECkRcKyk3yXpuak+9+2T
5jQu2Qpta7sJIBiqqejJ64jB1x9alpATcxhWxsJ93H9rmy1JrLW1YERRPevR7sFqrg1UiSNNUE4O
3ti5iJ9AuKH0HfuWb0oXfM2uXfvZneKG/S+mLFZjzYVtlbtfhNFkaHFANCCp02PySypAsDhUXn+o
QD1f/wKX2BcRbLVhf9cLlnHHVEcDRV34y7K1VWMEiZMUQ2K52ddQg3XM0k9FQU7caXM8hKPo11zq
3VPUY/AK/PigpJB66GYial4KLjoXcekhGktQQPYp6PBnwG3nXtgHDAyLYwKyzVPICIjKw5b6eZ6N
aO8aNsJ2E9/VEWQna5PFXjIgU4sKTTtCx/Wm56Pp1bkpSo+U1HotQo3fhprE1FI5irTxWt3CoB7h
odjZXShPVlMWBy0b+8jFFFeBAipNdNcwBuYPxmCfM2FFn41BShtz1tpwHzlCO7XdjGWlDnb2/fNA
1y6nSy9Vsf5iI1lZt4UpGgghtmbAMEleth+aXDxULJgxqhHR1wrqk5KMALUARQTGzDR/nuW3sP8V
T89lchexGmKzOyfikOf9zuZD036pmG8SiBJoW43aNbe7/G0XV2mNW2d2Soa3rX6YyM/WeNxUjVm7
af6aAG/c9QfR66hFERdld6Uq9uf5bAUg6929/+FXAx/wmapNoeP4LnFaeAiOM17WLWCazn24Nzx2
SO+Ts7mv78LvZLMqsHZnQ7AIUGYE/bd1WiJKhnHOHv17AuCy/lD1zzQ+ZOPXTL5009P7i1sLfZfG
Fk6V9Ax0XQRRVjT63pnoDbgKNjLTteAH3lHF64ceBfC919uU6ZDJyrQSyjv0J0J6YIHtfghxn01u
62xpPq1emlAqAm8i9JEQgRbXhiNV8XZK8Lo9QwawxmxR8jG7MRzUItRwEdnAC6x9P9vgKqqDAu9N
tqP34Qz1AGyWiPmh7Mbbrm83vt+KCXQjKEdhABPlwJxffz8GtlNmxSH6V63+oe5NYBVNaz6+7wdr
Tg4r6Kkr1gUkHQtHqMZ6QBMw7r02cO7NIAvEOdqbcPL4oB1Ai7vx2lsJZgzoQEX69RvKsQgPieyb
fjKQ3Bf5Q9OZ4CfMd2Hx1bQ39mels+6AqAJVYDgfcvolf+uQ4oqqKcZhgMG5dW5iMAf2YNBsHuSm
NNfaRuFl+bvmATKC3wH8IkCPFNfKVDvIN60gzyq30bZGlte+mmLZY4AwK3Dl0hUMe5hsWnRePNI9
b7ifWrkbWSRQFFUbDqGO5eIKx2S0IiSC8CDysIUtG0NWFPCU1ot7NBNjikQ63RujgKp3d1uJPbAr
nes04dcwN6CZsUXRudYJwQr/k0IssYt2RyVxCMUFModfnWZ4HaC057ZmBhi6nQUD3rouC1uQoCKf
mvJxS7vnDeRPvT9xqtH/Q/TC/xYu2vJIhkWGXwBpm1/cWejqjgeQtiVABmeHybdvyJG9bnz1lR1G
r0qJgaPoxHEcrw+7TKac2DP6qekt+5DfWsDRVKfKiwMUoSzMYyZAjZVe+nHrPK747pXdxfEvKl5A
6w27LdOzXXyMsy3e5nUDDsbswRINBZ2FO5mtAD9NzltwPp7n9HM0xFsOS986LLrvYK0F0wnYHZbF
On1EfAxpCwjL0d4zfz7YtxaaPH9IiTaTgpXjcWVN/TYXh13OE8mlsqbt7b0aw8lv5JEBgPRvoFsK
VgDgtqLbQ7Nn4Yg57+KW1NBg49OdHA4FjdyIP2443vp6/mNkWeXTeExLo4AR1XDR/Qo96P8XmUyC
4uV9Y6u+8HdByypclEtIiZlIqCLzg7AmN0ZRdcOCyv3ei17qV7jYnsKcZJtkMTA/kZMfcztv93aZ
FIc2qVCUFX0j783R0U8ANwxuFdeaa5tZ9rksG/6URJV1KsKs80u9aI/cJPrd1Ocg0RWsvJUY5Xhq
wRgVzHbSeWlj5EfS1GDilKVzrCJocqaN9qswqwpkuKQz7gQ49PUY3b8YXZqvwARFJ9kNNJhB3uva
tjYF4USdm2menFdSdJlXR4IfO52BokTkW29R5S2LL6Nm7cEXgtEDwEcWBzEJdWM2oGCv3oMH3U2+
js/pqwUks+1jEKl2w8+1257DyC0fIdWwtS9vjYMyBChjEw/ht8Ssg62HqCDX0CBrgy7MvbjU/Pd3
fiV7vrKwCGTzPJa8jRG1+didIMyZ+2idHqaKB1qdfGjs6pg1xsY3XXnrXNlcHNBy0mRc2KBrSEzn
yPvhlGkQ6c3Y/v2lrdwNl2aMxXvHaHIDpFgwwyf7p507gQAyvOyiY286T++bWkubALhRrLYa4IAA
BF6fn74AbyWQ0S0gbJrPhwHyyfxLH1OX9dFhhuf7TW5V+KZ8L0X8EU/wjcWuJaRXv8HiBAP/mBiJ
81tZVfGMJjsg+59UU1FNx2Re/2VjxStBCdEP5Org0MFrZdlUBJY5S6HGrgJg75cPitL6t24PegMu
YCteFGyNH625DVIrUAUBaKQi7/U3ZqIQsxmqarP5RFLHna1ATj82lrVyK6rU9z9GlFNdBEJg5Fuz
JGH7e1loLYIQ0SU7QGT2+U7m7lblZ3XboGyPHBUNTVxXiwQmLRvwwzLk22oIpK/vnZfYJyjGGoEM
DH6vHbZGB9defGgG/rW4OPHDjDGQFAxnAB1rv8bjfOhdcLVMkJZSaOCtnv3apgFohHe5gf4REKXX
37O06MhKS21a+kScLwRM3UW/KSu8tmuXVhbOH2aVABy47gAN/0P8oh3VxACFWhaYHTaC8loBHQip
v2taOOKQsrrB3BYQzqZbHssgRfnc+TZ9GYL4IJFuQpDs4X23XDtslxaXXpmTLuJ0QF9MfHTie8Y3
/vzV+HVpYOGGeLlkHYakEZL15q4edW8c0EjKtVPUtT63shvkIIE9NP5EBWZ68o10ai1UAw0KHLWB
ZiNea9degiHbtCumDhXlofKZEx6jynwajPowO5tzzGseiYo80Dl4toP3UWV2FyeczkXaOQPqAypz
I27jObqHmeIQKhEDZOTKR8iqC/sfC4XjeQQ4nIVTDno4TIcvjp1FTGLSUbUDS9tLjPmx0F0eTf9Q
u0ZZMYG2AwYZf2G47HpxAipSfVThxVuHs5/JEGN6HwmSk/fdce2tp1p+gE85APhhNddm2iQVLWOo
fvRBH+/MIDk5Hr2nH/6k9NML3vT+VqhcK5JDZV1JXoAs0MR817XREaK9/WxZLWDD1fQg0wpiWJou
xW7kCWb2MkevG7/QZRi6IIGHPKwFyUACLAKbspMcRwc6iwyRSOSjuKEKc+n1De2D2MqHDJQAtlYH
4K2iBKoynRO5Zpw2BygPJccu0bv+hP+ufbAH0Z5lFDeHeeAO3tdT49dG2bsk5Lon23A42A5pb5yw
tt0orsEv19TaTmoWCilOFf0spsx2wRE6BNbA9cfGsva1PgD3I+K+VFNX424u+PRslsWkuUZUTbch
SZPvNCUkqNMx9lieiC0ml7UAcFW+WMQ0UpaDBGwOr79TdOCHaIdqwX64NW7+ixbLSrSGLRRlgK4F
VGTZ7aiQ1MZxXfceubH2PGjOeev+blOr2hk/Rt/f99aV4InyEjwGNUHUBdni5NVZTrhV4SkdToAy
Egeym1sN6jUTUIrAOAjYJZnuqBVfxJR+DKOBWMDMO3rkavFrHX9+fw0rQQsQj78GFtdo3ttJ1GtA
SfKon1xb5AHeWh8tyTbsbC1E/fxiIXpTVsAG4WCXdXpmaXxs5Bav5Eqsv1rKwtMMwZgoM6DRjNk5
AELompp+L5pDpgfvf7OttSwuzTZzug4SdJ03aV97ubfsjVi78ucDhI65Kk1FXADgr78Vhf6nlUSA
kooKL0OzPBr2lgzJWrKG5BpTzaAOhgNbCxuFXTBejwbogYCtx7QEjgsKNaVrWId+p8SMtqKsOgzL
5+6lwcVhKc3OGkQEdPhgoHRnPGrpQ6x9EZn6P9/aZIO2asUX0EVG6c7UlV7HklRYgMzYTieAHwbz
M6trNzY1lwwHh3963xXWvqMaNEESqgCQOKTXe5WZtKozB0kv3Ts/OO4riKm4vAYLDAz+YwpudQtf
Wlt43tg1Y9H3sMYn8l0jp4Ro/zymXVlY+IU+SFYDw49eXpp45nhsxYaB1SQXUgtgmNWAtHzDlDw0
kc4GgpAWQzmo9Moj88Wj9UA7t6r9KkamBKqg4N8UPECzoqC3aJ/YS7AlcETUwJgAmjd2nd5yJnNg
BNvGf98dVpzcwrwzOoZotQOIu/h6QEAWYV6h2tWh7PMo7Sz3UBBHwiBysSvbhNxwDG4NXQU6hvct
/y4XLc7XlenF+epA7E+kREVHDtGx7HggndJvMSEpm9euS4IuvzV79U+oLw3m9VMHvExegBN58gik
jnWh+aEYXKs+hdByEygFRjGyVTWhPb0wKMdL87uh30FVwsu6e1aDUyD8SdMvPM39zMk33kJrB/jy
Sy5yMqElcZ7WBmj1Jb1jRnublfoj0cwvJNsi21y5Ai+/nL0o50g6tXlcoeCQN2cZfjUwVhQ+vb87
awBWYDDQeYVIlyIwoNdhYtJqR9YzoFEt2Beg1xJDD/gLXpReKbwsILvKpwH/Vu9rlz6jsuK1Cuu+
9UJX32zhIle/xOKul9aQ96aOX0L16fPgD/Hy9hDVlpnFVR+GTjOVNWJvO4NsTjz0snEretOJA6cH
K36q0i2omzpW7y1sEYTttLHbMgV7mi3jRyOZby0+3IQOu+lM6xDH2sajcsVhrr7jIgpjRKekicr7
yuGGFEeMFxpbXNxrabOq+YGAS/WgMGR67TBNIgenG/FuTo/1hzIIjyBfdIsP+Wl7rnp1ORemFpFD
VsIYDYLQCPnokxY3n5KS+9EwbLTPt8wsTnRTWoU29VgREygLxfsEL6Eo3qrlrcSNy++2rM02DbRd
9RSk38WUll43Wad+nD80UHltNPnh/VO95ugonkN1DxQP4NNYrAi0Dkk827iNFZE5uKtBZG6BiNA8
vm9mJR0Eoz4ANpguxezsMpeJ8UZ0Mp2gJWjFYB7pysiT3bhxc629vK+sLJwawpud0xKIXf6Rk8qf
9dv0VQWJepeWdwTDN91h3sL5bi1t4eVGTZwulgbG3DNQ98mn0N74dmvd66tlLZy7nMqMFzTV/r/L
EqF6jQcydmlruGfNvS93aeEMYx6OxlRB3Nc08JxGkM2AZBdy4xCtxoULM8tufDGVyVj3AwTSaXLf
y/JQWJ+H5E7vPsok2tM835vCM/pnTdsCcKydrEvLi/JWnjEEvgKdaRQzQMgcYxYsBY+a7uns2AIK
bgUioPlxMI7y5X86AL9z8Iu3Y5enRZhmsOzM3PjEDMl3fWoaG6+utVT+0lV+V9QvzITFxAjgjqhU
7PPj705yuQMcr/H7Xb4jR6fb8M1Vj4EsgUqF1azF0mNqcyyzDGWnjOKU8czFzOldaMiNp9Bq7oGZ
QeS+HLW1N08Ug6J0J0souuZZ4PzIXvMv5EWc4kAAgKMG+Uxv/Kh9gJpPvaOfJx9kW/4WH+3aBU0B
mAGuFwNPb7LvSaLGrE8IYeX8iVvf9fIENsebOn+qq60qwPoJubC1SLWiriMSQ2MYVjglB9OBDIPw
qsJVEWwy91uT/2qTlqnH5coWOVUto17wOgf84NQem31/GAIM2+23PuB6HMOzCUhsgJffwDa0gY92
UjDUKIMU9EXhEQz0bnlnbI57rHolBrkVegOyC8tCrybAEh8RNBwnMoeHiNH2pJc5aly8FxvBbDX6
/zW1hDpQFkliVTgAeXFuI3EkdrRhYf1MX5hYBC1Q7NOka5Fw4FjbezURGZ2jW3qvBaYH9cmtS1T9
cW+8ARhvhRDRURNY3GetUw6tlWGXTLf3iye56w8t+BGyp+y05XjrHnFha3GzobCKvnCFu7OLX8bm
Rhvv4upksSkwu4/VOO67tPBjcyMUr7r7hdFFzBqKMaISaC/PcX5gMAg4G8z8B5kuuk92xl7SXtdP
Yw+StAbp+P/4dZfDHjaTdtGm+LpqNni4y4P2oNRcMM11iDccZ/Wyw7iPBpgxsGfLGYuC52NvD2nv
UbLDOXFrO/QptLZD0w7ev9zWz9tfS4u8y7Hi1skqnDdzwPwB9Az62xYNhPeNrJ004G0R+5V255vB
imnou9zoURh37FeLPne1tWFgzS8uDSycsRnqvhAdDNC9fRKnGmFQTVBvFRHXtgUDfIiB4Brk2Jrr
VxHUiWQfF9iWvK8e0ME422ZyjEb6GkUd36iorGbEl8YWO1NPpsQwKmYGmx1GOuPSJZ8VT1KPier8
k+2CbLq1XApM7vt7tVYgg8Y9JppQ74cC+7KPOGWpOerqYKdH6sUenfapcbD9BiUCCSEOvJ92EBna
KpCpHVqGrkuri2tzTpOelnoCFzF3GYb8OTtqnePa4Skb9wPdWqS6F9+YA75SXTHg0F4mW03RzbkY
4fbDqfdZ8IeZJPmdj7T7yNf/RR8aPE1/7akTcpHcteFU0VDD8lTuaqltVJPxs4dBhXM9bLnO6nmz
4KVoZWKM3F4chyzXcjLWSm4OkUoe8ofcLzDb4c776BUjm77Z7zbBA6tfFOSb6JpiUvpNh3aWPTdF
x1DhfFZaHnkQ7TriDp2L3ink2fUvW+2vdUf9a3F5fw/NUPK+A4W1/qwqSnIn9zTZo2SHrzodqhdy
u5XLGqteemFycZ/3TmRrY9Hi0kv04sAyJ9xlodOeqdmEtVcAOjE0dyXzEueh4cHnkubMpeUkUcoe
SyTZQyP8ruDpzhjqxqVATO/SIkaZ1hRp/dK2s/S1CNRrhTEBkjey2K+aQdtZnBD8O00Fbc1xNp41
Ef8srMEBExx96jU2vaZaXnudmVX7DsxxD9zo06d4IHWGP5mwT3kNNj63i0D7a88hvlUUjQet00Xj
GiDDPneIeanfSVYId84wUOM3g5E1u/dDy9pdA3QCCJzAIQ8S6cUZ16N0bOSAC3SiJxsk42Hrz47z
Ly40jEiA5BBqthjSUX56cdIIip+YzkdWZzcYH6tzd8Kgl5PxjbWsXQUIjkDiKgY2qGxcm2ktQ3To
JUA+B+0r9MPdQb9RBWvICm6dZvVZlrHKAABVEV+hZ7is6me9BbqydsJnO9XH+v5PTtcdv8Vu7W2V
EVYPFYo9IBIDOzTmdhfrIqNWsjlBNbr/0e1I4UJ1RQfpFYhaP7dk96c5soWlWgtXmKLFsAl4ZUAy
t8jq4mFidTjqgPhr8bkbbM0vQ63dSBFWc3EDozkYu1SMpUsS3W6OGagNkSOMP8B6/5t8tvsxe1Cc
CqLA9N939dVnoCq4q/kjTB8tC6gTDU1r0vEMNPbJoTsDJOHqJyUBnG8Opq25ImIStC/AIwpB+4XH
z3potmTAhc01cW93rasBYEEgPmzM40Ze+oYpHR1AYBT/2lrcYxmzLLAlwFZ82/vRAQ0FX707Y4CM
1DR+4k14wrce8bfeNms+om5qzsDnC2aRxSLbnmeidgawrhkY+u9B25R9eH/L1qITGEtsVCkctNCW
MMxZNjJOtAZiVNTccZK7rEuPaco3/HBtIZdmFmmdiADEDJtu8pLesvzaqXQfQEn//bWsOvullcVL
EGwg0piUFYftjBPzUz/249DTM5/vC386FFvp6poTXhpcpByW7CXRB4w2C7BqhOQ5njt3FJEL9suN
pamdXoZDTL9pGIVAex2P6+vIy1FiB7UAbhHFB5EcflNCpd+7HwrJmgTsAcyi71tcdQww8yq6TYif
Ls+XM6egFdPryTOrx8F6ABuF55B44z5ZdYsLI+rnF9eWASlosGrga/Wjdqqk9sli5fH9daxu0YWJ
xYerpiTGsEoFlQNuC7clj+gd3JA6PBtbj8qtxSx8fMTQhF07WIw2Ce5S4UQYqd/Cdq5siw1tAQeM
kHhaIqJffzEW1gOXuDc8K38w8qdpxPN/45mwUje8MrFYBzrAVEz2gJpza4UHClk+6pqd4DuestEN
q6K5jfUw2qoEr5RxrswuDm8qZO7kFFPzKq1NnRO7afGgxeUR34pgc4Jpa5GLk4uwWuhDhvtWAd4V
6VTqq1mYM49cR/s9JEl97SBmv/s+b0kdrrzboXGIXeQWmKKQsF3vodSkKDVFFJ2pIZQDJk33bFfu
t6T/VpeIix88MkB3vmGRq8DjyYlmAEatPYuCWn4Ui5syS24n1h7ifpPHecX/say/9hZJlFFh/hkR
GE+RLp0/lxjmu4uKtt9IDFcPwIWVRTrdaQRC1hW8M2v3Ut6At9G1uq2H60ryCb5cDdV7NBrfykSS
hIUZ7VDBJAcF0lJCBxkm3P6A6rf2ae3aUtpdUFjQoeUFLPO1PxitMUKpA+nF3Gk/Boykexmms1xe
zF8GqP5V0tqlTHg60XWX1cnNkABKbeYbQ8lr23f5WyxicduEoVmDO98bnflg1pnbEGPjTlmbj7ha
6ZvoVaWpLtFU+jNnl+z67+1N66KZi+agxTeZDdeOgIGPaqpBHlSuFjGlHdM8LlNkv1MJEWr9NYSu
9ih/1tbDYNv++xfN6vfDwLCSocbg7JI+qa40zAg3GF6F5u/cgqcp3eLT2rCwJE4CoUc2TBx+AjDH
g1Zy8iFPafTpf1oGW5xipxrsJE2bGaShuUvEvtzigwG5Nfx5kctcecHiCBeJoKMcBQDb3IBcTWTs
Z4a+re2gBJU/Nn3jtpBvpFqsPXSmzP2BZvKrU2hPlEzfAWH1CYbn8nj8WQ3xQ1rNAGVnu9YsngVt
Grc3f0LHZl9Zo/QhyCi9CpRnbj/Vd2yM3Rany6jok552uWsl9hcGCrmdU3KwwjRibw/Ub3nZHjoL
kxLhfFsBuhWzaZ+JcDrjyaOdS8vMXccinWsa8+xC6+FbN4avsivZLops4UnMF/qGkVkBIHemLyhP
PaD4CxfX+kdb8MLTwuR7mpPEk1n4mgE0HoixBtM94HjT5HjTMBmeSUUX2FNvBBwd+29JVba+qKxP
esgp+HGj53Ik+i6drG9iDGufGZHf1mHzkYrsXBeom0To7he8O4JLyGVZ9cwnMbr22EYgyWPBYIWj
3xstpjRH5K1hdRAdBPRScoeMbDckaRAT7WT2+S4ziw+TMM+tlp4tqRWerhUvVMMYQjdoJ86H+zEq
DxiXvy2o/UkAUGBO9ZGa3T6qjRnqccDBT/2NjfQYKf9jzROUQYYE5d32V027yI05uzGM5Lmq5Sc9
MyPXLgnuquxQlc3tXLbELQRGzpmDGSpnJHdpRVFAakD1Rxib/bnR6kc75+Kzw/sPM+hg3XIaJ4xw
on+wr0ue+u1sVF4SR8zLCJo0YRSJvZY30Z2eRD871uiuFeLJT/JxB4YJ6Vb9hMEVC0OrgDgxD8Un
/RTF0yEizUmPRej2oil2Zl036Puw73qfvZSZ9lgY9tniqImDhfyjkQsB5hx6i1mq9hMrS1DWQN3S
5fbs80o7WbQ50rEEe6d+Dk0wEgE/g39D/w7Jn+8Umz30zjO8JfWsenyEUvROn+Vw5JjMhcb4WLlx
MaFGYch+hyxj13fyhsX1F6uakx22bnazGVMJ09g89Dl5rus59VEgAOSQmOxDUmBFemjZh2qMv/YY
R/b6uGu8GUDD26YjWhDRKn3op7jwW1o4ADKyVzMdS78pCD9LOecHdGbCQwHs5U80KQ03jBzogup2
0BhtoXQ2cs8Ipyf8Oqe4034Cc3zT2913qJu8QiT4Z+NEcM8esVKMzpm2zg4Tjy82K57zdCa+NmIy
KdGdZzbXuy5NfqKdeJtk5ilt67tWsu+9zV84mW70Xm8CSDo/pRRlP153TxTjFZlm3RZ65ccJO0KD
5DmZwI+mNfskDnPXYN2jlhhnZlYzRHCqpzYm8EI63hoQ3c518wETP89sSD6MhpMC/5DuQuG8lk5z
I8FFAnxTeXIS6Mv3IBqatL0gqNzbXXpnGxAPGmLxHLPqXhb1N73VCrc0Dcyt1ZgXBa8g97rMwRxn
IW4xTPHEE5HvMFP3ZCTmGXQhhpvWxd40e7C1yPnzULEcqOMM3E4kfihFw1081kofjRfQOfctdLtC
bkGNNQfdU2XPX6JB3jUsf0nNdHAHXp14mz+3WtMfoj6G6G6K+vswpxBaAwjYdvLaTSXEmiMU9XYp
qXYZyw8DGvZ5Ox9CZhK3L9gvKERqHnjVT9Vo1S7T4s+VMTxDZHuHce/nKioQr1Pdrel4ziwEbr0r
tRcn0Z/TkEl3QDkXpRN5oCn/2RgZZqy74nMWs0927ACPnLJpR2l5GMshIE03uCFBwBJ6DQ/GReQ1
VJ7rDCQbaNUxV8twAtH4dOk83ZQTUvW2hlCjAd6yAQJmUROkrQV+8nLXEgZVw5jtk2Qed3VVPYDb
8NtU9qYHUaneFY3xTApBXcoj5Dqcl6AiBPxamMU3GfKz5XRfUxYjblTTkbfpL+zMsAPE0nKNHt97
bOfaiy0R4dNYZkD6YoeOolcDJVQy44nFxbewMb1ZdP7csXvwZgU6r8sAsprxTjfELZiIEYCnB0b0
n6nTPQ2UuCx27jLgHF0a06/dgCEKp2wg/0eQ744aQMBMOBKTUDiIxCgtNyp7dDZC0FuNrS0NlyYG
KKmZBHkk2BWbYvB1BNMRKuZ5v3NC/FOHpiAjs8ULPifkRfvmPnOmx4KUP9phKiEgZ30XBA/lwcJO
IS8lu7lB0y23yZ2OqTevnIzGnWLjkdgSeKfmSZf1j6HgJ4nSVF8btxRDWW4t9dcuy181B10B3j5Z
meZPWvU5FOJH2qO+n0zwRLPG0yfu+U+W1s29keN8CkRse/rh8GkvzOmb1Vg69KnCE66b1o018tx1
6WfLyQI02vVd27LKL1DS3ddaabhVGL0MbXuXEeNW580PszC+o/007jSNfusjUgb9mESuTMyHMCE/
bd3eJ1a+z3XxApor3Iu6/QCM/Ikm85EmPDyMZiNcWogzNcDXBK+YXSOWLxqZDy0ZH/tU7gUw2jmm
Kx2a3Zp2+5pxrQjSkJfnvOT1qZb8/0g7s+VKcW1rP5Ei6JtbutW5d9pZzhvCmU4LBAgkOsHTn4Hr
P7tsvI6pnX9EXVVVLFlC7ZxjfsP8a2x9gYghYuq7puJVknbKeNZShhiirsiJ1UNxQiy4D/JxeuYT
hznL7Nn3Q2/1j4bZ1Jel62mHCUScYOxG/gtPk+nY0xT+KhSq+3jwxKsHn3e4e7iNc6eaebrjttFf
jnRydmXDy/sS5/I+Ty0IoUXr35ARjoF9OvOfKHTyeNA2xQKaM3HrV8isAPVlg/PsUVYMgSTKX/Ij
S/izc3DxrHQkZNKSXsu2UEepi+EEoYwZeTjiNbDrRj3SOq2BU647THvelRWudbgQszRnGE1YB3jD
9Ngy+6j5wKi6CmVJVuxamOgc5wBszX7lGpJKfeXuhtrfNVZ+DbNYXLV6ngVCq5AFLqJyJkdSINPU
Nt11OozlfjA041jO/YH0uIWbVlNFvKn0i0nTnhDZTLI5DZ0BBxriqWnfBMBYxt2k347NGFGNP7m8
PbWzPNqtLkLlgLBTcIgCpFVeOV6ah17vxbksRTR59U2nuYAOq9eysIwLMxdm0HcechMG+54aThMV
snvgWl8cJhfYwSozjYNEFUQwqc7fy6zRsfYlC2es0b3ASgg4QQivrpo5Hpn8Vuld/ah1Q3XqtbpO
RFqI2BsaL5Ca0C8tW4G43AkeFqNRHLmBiLtX16C2dv2pk9DZOEAeKkTFIzK3VSxKTNS5uIXnVRbJ
oaI4ZmYa6EpeuxAcBb3sigAWf39ZBiSNE9gXvd9Gosyg6JUSc2S6ttyWRu7A4YNsFuJ6Fhy60Qko
D/t51u2nTlHY89XhlLWJ54oiHtI2C+axqEKdUzyI5kqc8r767tryntf1pVHNeYBavoMs+1jV9570
Im5P0ay0/YSjKMDiApmY+k7k+/nz0FkdkFK/iwbrtWrv/VGvY8G93YSDmKTt3h6NawQRk1rjgE/Y
ZQChDlY0w7FJUeuCZKQaimfeWhIJyP5lsB1sIYgK24gRwxemlzijSR2Oc3fvNQ183VJ7CriL6EJK
2tfCth9cIBodIzuh0O1xZtMDmbWkt+xvozFnJ/g3I5wzmHt90r8BjZOf/Ia+4Ah1DzNggGFJPQoZ
gTFFZWugCiYTD+UAdBOdTEAVqbyu7KzZTSCChNg2INnrSz2Yxu6BtvQutwB0LWXMU20MtAaMlQ6s
xbQdL3wdZpa+k/gp36HY9GJgxq/UQ76T0CmSbnqfOc4t8nhXUG7ukQTYs5b7e6qxnVTuabS1v8yq
02LkXBtwXO0niosgasTBnaww1RmgkN39kJJIuCnegiTgDU1SbGOg0ge0kHhVseyyHRSJpza95aJ9
wWF7UY40gSLQBVMad/6M/k79yY+JNAs8RMbbRi1bZr0TgwWNuISWiMOxx3JnbNgyWcLOQds3z4IY
c9D4BW5i2l01uyfc8V9Tn/ErvTaiYiC3RZNFHnKSuI5zPRhrau48YneBXdki8ExV4oD3IT4uMfZs
MLC3aaQLoGuFbBDXq43A1DnJp4fk6P8GAMzVsxYXO7eEfEl7C9EvIpKF2vHmyM4v1d45/I2dyNwb
VFPD7IvFPNzKKZ4PJZmoiwW3REeF4SrAIiawPTNd71BJduQo8lo4tXgMziiVTeqE8uD/u8VVtNhm
BnxZMrrkxMa4vVsCqVhrd/WhTrTuT+ruYWdiQb8C2+CFx/0xVCb5OE61iQR0bvEI9eKB3ranjm2o
d8/FGN+38ikUNg4Dg8ceYKO/bA+vwBRo0d7ZmDBnwyDv+rL6Vrh7EjirQo1TNL98PgTGuNfkXsJp
/A8iOu/aWX0hKYmTpynkg1VxP7BE1b+//v1zWV98FA9Eb2iqDaR/P34U0Fj7Em9q1OLDyb2+4/B8
yQ+I6B23azHPZeo/tLVaZGnTdDXcBRZWgZrgW93vqtAPrfv8gHcwCuuCP9K/fWhyNecmIytLX2E2
zJ5m4AZXwVu1c0AUH/vu6PfTtPG9zi9i1LaCLQF6xic7wqx0shGPnCHsj3OyRJ+HYLpBjiCsgH3f
kjCdnevvGlslQmZgT82J1AhbathEp8pEJhgVKMrkG9P9bPQSRlWADNkwNFsXg+Ye6VsPYZJQK7BF
W99G7eHreXiuAVvXgFqFNhwa45WgwtZmh9sl7Btbu3/VTXVjefUf5LHBpf1PG+sQbEFqO/fdAklY
UqlHUMaAiTBLPm2RXDf6so7CUiIEcIEEUBoPG0N255cbW9wZ2z5UBkBsC1OcBd+wHq1y9hHJme32
LQHWOsHf2fJ6BBvJjPPIx/4twz+qe0N4fHHORdOQPq72CpdqvmgkwjF6+eB4j7l/0IwtV5AzUxrM
QLzJwD1FIH5dyu/PhZvPGdpwvTKw8IRzzDkp+H+fWAbDAU7AIExhKNeZWJiw1KajYIlGpiuqHVGR
sCscfzeTjbzMOfWJDyEUPAXeDErXjsOqghUMQpvA7f+AW3piRgig3uBmcUgPIhIGkGBVNAVpLE7j
7dcr6txOhKZd1wZqA6rYdbWMO1iFYEserI4XwSiP1N64sWDNg9qcyNnq6LnvBkAmasXBEoE0avnv
79UAA3ErcAqXvV0e5usugt8hzPPSxLzrE/0REvTLLW3zufNkgXL+p83V4ViVdioQlvk7I2WFRczl
d1QHsxCxvdBL8uuFt7NVL7nsqasEiI+SZF/zITYDLGyVlhKGN3rzAEDSoL+W2fyqGzEfnKhrbCAZ
eaTrG4v9zE3jQ3urPd4mXBs90uGOlouTnfNL1igrKLT2qnW21KLnpyuWNrZ5SOo+VU5K2LQZOqw9
kMfvDlBWjnD5PpSnfLfMmzeg1lN29BLgyZJNo/rlKP40sO/aXn1Nt2Hwrx6wVJZ6SsYCYQVLfnER
yUzfAY3/F/ibrSZX39KT+oToR7egdtrnJlH7X+BfRM2VBDVv+4J/bonggYE9DbsnjtLV9mnVXjmx
UuB+XwoY7HV51u1cN0MkWons18bqP9c1xOMXRaSG/W1t3JDaszs1Piq8l9Fc9JCldVBYE+FiX9/s
DPvHH1TdwnnmnxZXtzs+jH7X23i/TpQFM4LnYtzybD27p9kGMN/ICsMh3lh9MGI0SDLJ6R9zPRbJ
0+J0h/fRJiF9+bH1hHzf2GrlWfaom82AxnR658+JrTAnsxuRPdNqqxrkzJUBSNN/+rW6/miFHNxO
YuxUyXdl5odUfvt6QpxrAZ6wcGSB4S5uQav9WY31ZJcUk29sHhvtXldbFTOf9inc3bBt4NjGobr4
wX48AGpn6gGihYKK8hsBiVt34PxE3Z9fd+PTGlq1slpDQ5kaxjC0bdjU4iYdndB0BSJn1d3XzXza
5FfNrOZyCdPblHitCr1p7zLXfSFi9q6Erzc7QSzjoSUN3Vt6SbfEK1ujuCzrd8eoAzO9oTYwiqS5
LRGtX1x8l0c5PTj0rvKftV8q/ndm8edGFi7jDmiKOMM/OfkhtNX7xO8USCyIT8qIu1UyyB9fj+sn
9dTiB2ADGudCf2h/skpLqQt7knrRoOtVAFhcKB0/7Orj3Dy29WXPi4ty/uvrJj/rVlZtLivj3ZAa
zuy02dii4PS2gwC43XVI0QYIMh/ZvrguQ6TRN1r8tNbeWrQdy0T5qYnaq48tTqjz65Trvu1Sr4tV
rPOtDMB/tUN+nIL7rVfg29L6sFGhPUi3oATGsQ218Wr3EEOTCWepJUMUuX915rC6yhDKcZHMhsa5
AVrJ+24llh6pePHy3j5Iz8wdVMoBNG96qMv79Og1pxa1DTOQ4t6i46ZjIJ17kPmir8f1zclh3U/o
4VEp4epQxa3RUQ6RlqgBoMaZhtLUsA3KA7QBSGHyPEZcPEP804kWOAw9GAkytQQ3CDiLo2wF1Wgo
KEJFmHtEYnEbiIgP+tUftrq6mF1doi4Xnj8etY8I5iOi2h0cPwu/HoBz8wqOHah+dxwcgev3Vw6H
HFLJpeoA+GR/imt93mjh7GJ538Rq49PSdCJURxNtrCLhI3EJQw0Sq6ORNNUeA5rFWzr5z4c6pu/7
Nld73lRkdComEEiGJN3xaPrNInLnxohCRqr/w2/1zyCutoMFdVI48zAteoMjxBZPczc92V67IYnd
+lar87YvTG1UCp1yjFMG+9rc2/ISPXNG6ag8Qd0aSCcGLGU/7jJ5NiBjqBAulqz3kgpRzwvHEvkl
1IVBBVmlVvTzRet3/vPXs/Ds94JPAVSw8BT3PtkV+MY8uJmJDbWL/qZamEg2ALZDdojfPWwh9z9X
lWJ6wBwBUXEcGBBprfpJ0kaV+ozmlkLECi7YE4s7FuYPOeLiNMSG80TIId3q5bnhfd/sak0PQjWq
tZGMXET7cwSdhLVPD4DVXeshDYcHhFfwRgClCU+UjY3u08Vz1ePVLVeMyhoZhfhX0InuIN/x4rTr
GXgvOeywpF48zZnqkq8/67k9HDF5B7c4bOKfimjtHI5KKSBK0KcNQaWVF1qHhJWzRUXZama1waRu
yRe6DBAG3rWXHa3qOt2yhD93yYD7Hmo6cROF8GZ1HLLOxt0lxZfjF3RfHLu9CXNqPLUOXw/YuRX+
rpk33MC7e4VLpS11lHGHROlBakJa4j993cLn4DwmAop7HMiLIQMHKPzjEq/6rNUnE8l70tv2UULN
fzV4XRmWNvQQlEly0trmtkrz9FveSfgC1b51KSYKU7Wv/5KlofUBh7AcjGdRUQL65WoNSh+ClFFA
WDoB2qHv5amLkbzcRAKdG1JURyybi+FpUHGv+ssshyoANEJS8Rt78pqwG+Db83Vf3kKInzqD6QHM
tfHmCfuxFdMHRcOdkfLQux244S0N3mCeJ8MMzKv5Kr/QfkkPSb4qyjeLws5Mfzzz8PyHEnBJEax6
WMtG2Yg+4/gGiEgKpNMV7MV6Pd993ckz7whs0NCjAwmI2jd31U7q62nqLpwoLi578mtAPh3WGYFp
TRs3hjOfzACMBxcSELw92HN8HMycNAWuhjOefT07Ok3TwH+eb11LzjWCC+6SG0BYHt/tYyMOcYwO
4B+8TfpsN2LcIkXZVn3smQ0f1Rb/acRZPWBlw2leClx9JnhdeqLcYWwfayITb7Yv5s7Zz7W+cUk4
d5RCb25g8MApgxvbavQkbzNEbjugyGmcG0fnyBPk1qOi/UvFdZQnWxnfc9MPgT1Me2MZx/XLhCC1
07VWPoa9vIPuWriPUh2+nnlbTaw2eCbUPFo+SoHazgzqVp4gNQn0ud8Ii56bEtjeFz4TdotPYdgJ
xcxUDJDWIdkWtA4UD/df9+N8A4iUODpc2IDq+DjnBGxybVDsYARK6NOgeIQ6+q3Pv0yp1U6E+uE3
JznsCvCC+NgG6y2t5B5e+41hQ99t8D3xoCRunTIPwHt/qMzqt+rJRa97sefn+697eO6yj8c4DCAB
AAc/fl057ZUVQRGCVG83qwXxwMcXlFxaweLX0Owq48EcN/alc0catHILIMaBhx7CeB+7bHausmqq
Q5plGAFz7mr7aHdx1UDDzg8zinTyGyKriy5L443eLhNvPdh4jYMSvTiWoCryY8skc1svn9BbmNgi
EcOSlh7L05SgzYSwuBn/YGcEPQabL1Iin23hAZ0oBBA/KOFChVDIqjLbwXNDbLSiL3vfp26hmh9I
ZWR6PgUbsk51U5/PfWjfA2V71SRZZEN5e8kjGtPd+Be7mvHqHy7TNLQPW+Zr5xY7/A3+0/hqsUvU
QOBBroHdZ756yvxuS/8nagS+/nJbPTQ/fjidFYpYLohhxm6hdAz7PhGHbdv2c/s/hhC9wT7swB9i
1YxRNvZs10hBI/9YwGiWdjHVJflrGBE4V3lH7vAJqhiVjtXt1z08t9e8b3r11lADXIadGiHZvsxg
Kmm6gd3yx6/bOHvWvG9kNf8RrGS62UEgRvYIZr/VxRUdnLPGiMfjvtkqlNzq0zLc767HCpkAx23H
PqTlL7851enGAXB26r37XKs7gd9rOXw/8fsjuRnZY6/uN6OV526KyyFpLvzh5Wm0OgNcSp2hKpEm
/rvkDQbtgK/fWlDCHtpEyQC6rIgcnDmQQMBvnKNnZ/27tldLq6GVNZgOUnG+9kuM312VBoj9BKYo
w1Z4Ue38yNytku5zkcQPHV4vtRKRGLNFh41b91dxVz7JmwrJ41OFS4mR5L+sC/Oxy0OyW/x8/kQh
ZGof2l8diKRw56z0kQN071XkAPTc1iFBcKGPtKjPEECd9ubGOJ8/Bd8N9Grd5401+jpHn5fa5eGe
HrNXH8lyQHk4KEDuS5v99y/tD51crXap40YBeDhe2haqCGZxB9R/1PjzxqbyOT2+GszVgvdgCVYa
3ltCNd0VJ32vAj9uTvlhCdRk4l8w47fm7GrNc/C/eC8xlNlhuIAQ6RK616vtnfr/6BmYPACIIAm/
fkVlULCXRosg6OiG6YNxRIw9Bu9rDCB2R0ES1JLb2duzjaJ2GakfXNSX6u+PG5qbp5nODCxI+jhC
Gtrv6ocKVjvs6g0xA9HNFpHl3A73vsHVaBqt1ImG+2Dop0dPNdhk6ktb1Hcb58Iy3dYXiPfNLB/1
3UZtlaic0R0kwUcI2a1Y/zU5p0UuAvFtyPjJZohkw5JsWe9bz5FzZ8Q/TbtrH/RadlonKJwNEL0M
dERQtP/eTQeLYEETgC4JyRRIOh97N3OBYr3MgPEwvFUXH1zUvR0YOETb8qi3t+56JBG2QGgBkUrE
nVYzhJhF56kKCnAbWsoFVBU2FygFucDVGk5y/FQcSUgv+jfDBsGD8tULqhtUZsT2lof92U0N8FPw
8MAdWUi2H7utuw3Xe4K1P+2cHT21O9QC3dEDalsTbd+e/A3W8bkP+b651WFVdJisxtu5UT1yB9fP
hmzdc89N0/dNrI4mzaioay09auPqytktGm0Bq7DpaZGILLwH6wSl+Fary69++qTvxnF1IFWGJ2dt
2UMXQczUQJGtHazrCaaAcmfogBxvJfO2urk6jRQfNTX2uKXBz2ohgaFmsSmNByKyOUxRXPf14l9m
5FfdWx1F1VxX4LotlygUWw56F4CmHAnMVQ3IIs35b91Gl7X4bjBX60NS6s+IZgLJ2/MQtdk53O1Q
V/Dfd8lH7BAR02Utrs8GjpqIGg7fADJIEUDskDKO0pwrlG0HtT/vvm7s3LxHIhveOEt64lNuwuKS
dQOscmGN8qPhj8KIv/79s5f29w2sPhCThcOGGQ3ISEV6VEZpZB36xEi6HU225F9bvVl9H6+nxexN
EEtLWro70qNmMUcZ1MYH2mpldaw5dBC+pdAlf3gEeS8wUQf49aidOzjfD9rqRBsRyQNNcGnBVNGY
zjetg6osp/j9dTNbH2edAeiFr2rsdH3oPfwNkBz2+t2SY6Zhs9tKCp3bGBBvQsU5eBjIs6/2v9ao
HeJChx32BAWXsHshANj7YqdPtR6ZjZg33lf/R+/+aXD5ju/uBYC0URNgBLyHYzPJQn6t9m686ADh
tIKa6T+b6f80t3zUd835DquQd8a6rV+pE8j/h2gjbL9stWno/sGJ9X44Vwur1/s57VroVVV70NUU
QOWzMc+Nc2fH+yZWy6nzOPBYSKuFXYIHd+TfWyj8jtowS4xDliC3jidGuYdm/wYA2UAcqqS8JBvd
PPuEff9HrFZbX5Ei7xddrrXrSZzvF5NZXIEIWK5jJANoOq2ght8skkobZ+e5xwCYjJqvIc8Bd8/V
hLUAWOOZjfvym133vtvPx2yfHcX+61V4djuBChiaVVRN4Z+P8wbrALARy4ce10NC2FdB3tcbTZy9
+i9K4/9tYzVZRpr7OvHRBq7I8lDExIHL5t8PDeZBj/Vv1KJnr3DvG11NnzGTZZ2laLR4XN7CqHXk
gdx7SD/D7guMjU0H5M9sF5zPeFEZSDUu3Ou1ooBpJEdVE7aYRfzxdtgcuBYsi16E7BqHAV4E8xUc
EJAAR/38Dw2ktB3y78hXhH+2H7z7Y1Zj7tBJNWmJP6ZL4OcX0+MvlIsflrH+F3GHc4H49z1fjTUv
u7nvWzQGSkGoLsz9YvWU7bfNAs7u4u96tVqOqG6UUsFDOMzrLCDGTceO1Hpo+p9fL4rl713f6/xF
h4n0ggnD+lV/bLO38rZL+7C2hCPgE8f4jyKd2Q7A3dwJ69TxXwazphtL/sycBboZ0TLHd+Bb8UlE
MJaTIQXJccOzYrs9WkfUiCduONLYrnb+7RRt078N68y8BX0HkXaQ2hFo99bpwb7ujXbyHRFSmKAF
FL67VTDnLYrYhWtEhHIF9EoFUfecm3D27tIwrUG2DjJQWQITVacRRBUh7QaeCAnRZUkVO856/Spz
/8rv22e9lA9a53CYc+ENJdlTXaF6HBS6kHn+Ve+WUwjZfHuskXEOal580z0rIVmB8tjZv0n1zghm
7kf2Unjt6vA6VChQpwWSPIXOk7G/Rwn2VUnzF9GlwGekiV9SuiNVOgZ1J3E4jTX4LkJ5gTIGpKVF
jaQxwiycoMKoyEmiNU04iuJY6nlcp2asd4D6loL95l51mKbypbdo6GY0mbm2rxU/kAEqvXJhfNRe
v+NFnu2Zqi5ALfACkCGskM5tgGzKHJm8BULQIa+Ikulha40q4MwqArca/pJ+xoI+w/+aNcB1y4EF
vuWdHDLH1C2uIeuxQ4SAb6y0YPDMa8ed04s73aAIcNuzjnHQsavA6y9gUI+HFjFOjjP9YApl1nIg
7KRVcACsBgk3dFh9R0WJDBFZcALGLLMk4zmqZ8AsOJKR2WElBhrWamyDtBJWQCHOCHS/xHmHEpwi
KK2MxV5a2TFuWahqN8gLtV1AYwzyPMzZTxdQH08b7qapuJy4AzmacjmYp5LGLd4tgd73uAEhSxBz
oZnhnGWAMPkwLLKBMEkqV9eDTlSvai5vq1ZnUWkWT1bdoQIVFdlQ0rQQZxb1gwccRkJ4JUFXaEE4
pc9Qb/JQuHjc5doMftOAWdnk3UvN+XMNe9541Oz6Qu9pDhtG3dy7JbHj2ixY7Fd+2FZ82GNRZ4Hi
/MKqMgZn2vnBV6/KUU8kTY+mxgFQTbPrekReo627CFDhSGtfCqXFqIFIlD3vHEftjOlbMZI7J02j
xumuWNZdUGOfM3HdDOx68IxbsAzuYNQc+MK6kcZSE16QV2rU7gHSMz+oDKEHmYPlRxvxG8gu5DLr
6tX2uzjXuXNoWru6BbzJiZVDWCiE8erARAjUxmFvCpwi4OLAF4mYKWTqadDBGjqcvNSKKq/n0YCI
C0rNkSklpfwhC3xTJrvH2nWOxVw+dd6YpC0iSKVUR9fjSSlkH2i9G5cO/m2e1X2QdTiwZCGCSc9f
KtWWkel5dNd0zv1osV2tah/Lxc6SscA3qw3/VhYIzkhUPCWEaHk0ZFx/sFLRRhQg8L/S2S/DKlc8
aSeZoSQIZ3SZ1Q+qN/Z2aduh09RdMma+CboE0nK0ssNyRCQbNVtJq9G7snDvi9Y7cRtsL6A1IvAL
9pBpg1zx4HF5FHO/Kwf9zvVt6L8aRJAKaqIMXmpZYPrMvbRr3AQQd/1R1BMUmzDCDS0vK2PZgpIg
UeIYtF39DBMQmFX3WqwmAtNufCDN5TvakBOqHMJW1wDpSAM5q2t3hi0z702Azid7vLJpY4SWBsIb
yZhEmbNThIQ96aXCDRKwmYAMPh7W9XTP4E4TtHquBY1BUbre998dr/WxxTm7kZHvbDIqUIGa36h9
uagMbQgcZVypUR3BILg0QWEefcwd7SazMcwddEztcyHsMpw4SQO9Yxk8HodTm5ODZk+/pY/PCdDC
L+C/74begH8MlO2BYD7MH55zswzczoq79vsA0oo/Gz/ZODzYrD/obr0fqcoS7GJ3cwPo70zS27Qr
75q0fRVefj2XdKdn2UmBDTFa3o0GHpNhj3FZ2zsBDDF+6WcFCgqi6/eoeKhjEzVEod8xYPBkC6fw
kYFVlzMj6Jr6uprAEDGydO+Y9NInzT1A+YlVavGo071mlEUoodyaSv+WyAYPH25FnuTX4/RjzKH5
c/zcvR6YZoWu4V4Kn8JxOBWggQAC1bW/8D139thcUmtEoXHRPbppsRtm99nujYNWmSK0LEw3DXsV
fNCSATQQrmcAmJEfs2YOYZGPfuQJZe86Lb00Mu2BKfeizpt7x8nuXegQOr0/1oOewI9q55Zunmgj
xLOgNZHIT/srxZ24cQYDdGsmDnUGd+Q5zXLgcOYrMaXPFef3lQ4QIBwBAhddDMaqgegqU25MSmu6
Bl2ticapsyPLRIKpZT9bCjaEpeV7IrSfhVX7AdPBx6EOByTJm56HqZa7rjHrwM0zC6NgmAlCY1dj
Wic2doq9rYlvKS8Sv8+B/Rgz7HIDgApOCn9D10X+DE4GFlvw9Ni9Zla/ZHb3U/aDiP0xF3s8RLE/
aFU4MS8yqHdJ2iEeZx8ePb4dyNGDu3yfGSElU3awR37VEeCPOGZ96LEU8NSsiZqS8yu31HjYDNQL
headhtSZYj7PYDFPtQGYTr5zyJAH2WDEMpPHthlgWDlMPPTZeG3oCwVG9pFP9DstNQ6CNmMwgQVo
uq0WaRrebUJOBx/AqKgtwTpgfA9uiROBsBDAGnE/+N2TnXYiADYkSUGPm2yJc7cRWjghRs20An9u
fpOZmghFa+IWAFzNDe4xx2yo88CEc1HC9ZHeiNSg0WRpdawUf850k+7KUmi7NHW+CWaFdeHsaeXv
BrP/YVXmt9Sll1MPKm6XRWUO0lSBLUJX3dEbZzdoR+dyNocbKZpL1lYHhpKXWEgfAerCyx8q3oOf
pjR7L8GoP7EZLrtZPZKII2t2Se1Wi21WlIlXqHLPq/KxY0hPEI9bN1wr6gjovkvdYjSkDQ67xtbl
iY3MCachYw8VyzScKowEOTONEAydXesj3pXhS17gFfk8c+OYOyjjrPP6+8BB0ZxxnE96gWtkPg+7
tvXqkz12Bi5SxDumhrkHNv+2aZEFho79hCsqICV5j5UkESWZHsZ0yIIhA0WLjaA5edCzp8oOM1ve
Ytp+z6mqg5ppvxnX28vebU7c965yozYu8sp9NajZBHCB64KpFzKeXBAxnbLXY4psdTAY0+/JpRcG
XQK3Zv/QpAR5qdl6Ap5SewGoqk+UIn5AqSWCWveAv8vqDGfYaCcydYsfLM3sOvRHW9mYeXx4zXBn
uKznnt32sylOokOKmTg++Wl5RXGj60JiNhRAMY2GP4OoM5B9Z1MWYdl1FqCz0jjxTNJHs3fVzu/F
dGo1N8UxWZRHTjoU3OjSaY6pXkyAU3mFddukxRO8SMqLHIZme5sPaKYVP6V0gTlrRiDFRmwJIy8h
wCKmABGT6GmowbYe1e6loX1v7do8+F4rb7osc/ZV47Mdweq+F6kiedCASBc5Bbal3hLDAQTuHpum
aYWeJlgdurNr71k6OwbOnn58Mos2vVSOh41Ps6QTZGwkh8ZOnaDi+XTiqkBZQi+0wE7JGNOOa3dz
BcSe9LyfuOKweFJKXlVK60EBVRnHJtkU4IrqWnM/T6CrAYUK6lw7QUQwDa11ywz8tm3I4lLL5mzv
FwMI1nn5MvYKR4NjAmMWACzV4hGnGEritR7UI+jVCgyf+Zo3AvQdbt84Ln+ANdetJfOfhjXtJ3xN
cO2GKfCl/03L+xvMiYex9jyYxnUq0YV9YGW1t13/m8A9Ly3KBsxwgFEnwtIAFl8UW3h2Cb5ZktXV
vnRBxmd2Q+OOpzs7n1+501/izXNgxXSnO+0vQ+m/DcvrYmMEM6xLL2gO1N/oNeBfUphgkzbIq94I
8IIATo5de6V4LCX8tCe3fKWDukBIGBe0up7x0tEuWDletbJuI80tAbkyG3wQaf7V8oHinAMMns7f
3Al3zqLgp9n0/buGG5fUy/DerNnDPIgrPIzw/xoTjo4iqyLworOocsCRtfCsy11QQkfcmrUmA1++
fTtNeuhgWgrq7ODeN70CC3RyY48A/4rD+6oAaS+YctiBz2pXUqD5Rr/6DvbmNasr3EVBNUQF/OOE
N0tCILPfj9DWxdTxj0ZLxqAyDUApm59F3SQig5qCmjceLsSBtLNHRHpumUnYoZ0Vhwtqs5/p9J14
AkRADXAZmGPIq8GU3h43BlAjZQFPK4mpM05TvWtSRrF/SW3PfUT0NHXTLyB0H9ncFvdsaow3ZQni
JKBUuAzpXVLYM/uG5QLQZK7wxquaZ/CjUcQxYrRk7z+LUpW7LIOBilSevpvsGnXD+UC/87Z88vuG
ndqMwbB6ZOh4P+HBUmLXlAO/aAAOReWIuBaVriK/rrUDIbUTcdT4RChksQ/wa3wWnSlxfgn4LSmi
xXgB3fRlB4vBPkPEp2aRZ7QMlsSjFVo2JqRCQQve5mznpZIEmUS0tnecl0kn11nl/BhxiR9JcW+I
Zkd8se9n8XNCkUiPvcnN2QvwVRqAugQXuIq+OHI2cGq56XXlztohH/u9ZXeHGUiykjd72brXhotm
ODFu7cKhQeGx6xmgSBghXcOPfk9nDUSu+QJBo5dSw9N4/h/OznM3cmTZ1k9EgN78LbK8quTtH0Jq
Q++Snk9/P/a5uFcqFVRnbwxmMJju6VQyXcSKFWsBqvit1e6LyEKIYFLSbZ3wb44TIjQWDv0+HtIP
krpiMflOsZFr6nqaKJN77DqKZamI2zZhNSpbg+6CUuk+zOz+ySjCdqk5re/VuDnwveI/Y8fvGJp4
2KCPp1/nnVavzVgXsCbN8kMVvBVaReiZBeW73hjviGls8MXeyEHyu8v9BzvovdYS78IWJJLR2olI
bwZnU4cUN0vjqrHbnRmbwtVF9hCP4bIIheQKNGsVGX3lZDI1rquuJx2WXrUI79w6KOg21OtrLas+
BsKLpZYr0naoYgWJvCy99tup3KPpCEoQTEj4SZpYBv5Uw/XsdA5j4lyHdlzdGmMlrcugGY6TYwXP
siimZcd16Zl9tpwRmtDKlhN8CLuJdkKnr0MPj2FXOq/dpGZrMyGXKOvU9sSYKZtMCeO3sM3yZcXT
v5QmST1UTWRukRO0wgXBfP/Ra7241jo1+OvTTBUusl7E5JAdzWcCKchg7MqNJYt1Z3RvqDwfB6JS
xHbJavRYQF8Nx5XofdQY64ZsG40CKTClRRnUzTqSm2QfIEvnpba/gnb+YVbGMZdroLEJJbkwt1yl
0LfRvGnyltBGGOQPPd7lYnpWcH+ysdXI4mY/Ej1ZReTVkbX2S3VlRN0LRi9ExUmO4VFuDYtRFF5n
5DEqm5mLEmbjRXLeX2lWmy0IgkFz4uRKL4wCvVtTXiXoVy8EqMRv25YOAQmkFI2EvOGrkNRXxwHT
cfQnmgx/0UUTeJLMZF07mYZ9mWAfVpde2ubXkTrcqlD97UoHd5gM9YiiaYXAb/dsF7RjjnJjrUp+
GkRlQ1pQFblbyXHolbak7sZ4XKuVdlWa1aOiU8JHv09hLgur7V4UroqNmuB+y3ZzSyld9sQdXffL
VsrfKMLh7J5F0CqU8BgVJKIlh+56vtk9mi4iVrG7R4a4BsVt3wvZ2eZ1tJYi0a+rQDKQL8oWJk0f
pBvCM6b8CofODWDzTW8GuJ7u6vYafZs6InoMnCt6LAhZgYsoI3f+Qs825JCOWu3IewSfHpoHzdQL
RNFdzt2i6/1FGX5EhXqQpH7XJ8YSRU+6/6766k/bEcsqhhdOPYHQUzJshX6U4/syfAUhsVttlaJZ
OGd9UoOs7LPTr4IwW0MNdUNKbl307oy/CnGVGncZz7GG0rbEA2bLrqGErgivbAJdQ4HtGyerSGVz
IO5dhtF7QpPaZL/p2qvld48q10Nq/LXbd824KknttRFF6vBOxyamsz9QzFpCA1wmmerisbYIbGOR
a38i46FTsDb3111gLOzsUchEVwE5wY2j3eASJ8byzQzylUhtrFr2PpRkbsSlE8cPWmhmaPWmRxK5
ozDFxih8Nm27CrDecfxiI4wE/dh4kWdoF+uADTGKkej9ZQYFXIJXud1m4KY9as6p/VqY0T4txG5q
ay7sHZpB6MwieG8ShDt084wxMexzF6GY2xmzlb3vxkQYbtdTPkBlamXmTrHuaqNzWWJSX3VAhprT
R4yu1/Yr7yVK022OtjyvUab4+sIMJVcfgu2QzC+5YYFniQq78rEct+k0arc5IJA3qMW4oVPFBrGN
a2+QmnAZOXIm3KnQJ/qRR69A9Ggp0rhd6GlkbJGmt4iLUoNiAFLGiYqiZ9XrKy4JsQqS/ibqQJ0m
HbmQIfirT2ruEUw4i6iybuERyh4g0zLuy4esEY9hE+1ziWYSzQH+qO2/mYqAaBHaA9uX4MrwM8vV
a+v3gGaUWZKLjJM8h2j3Ri3tiPAPwp/LEpKCZqUw4qUYSdhyU33MhzZzAYBf9FD8qqT+Wo5VFdI3
Qp7YbfhuZ9UHq3BeIVJO61ELr0FHkwVtTfJCDZyt2hI5iQLotfbzY4uGyDpwFJTD+2njjN1BhCaG
0/gxSbdF2eU7yUmXfi00b7SqFD1Spy6vyqZJPXqi5aVkK9ErciPxQyLnvyW/iDYhry1gZIgFQWrq
w1XOY3z0O6t/0+EJu/UwDR5+hfkSfHTaO+morVsMLjf8NnvbpYZzPTiBry4NpS7ADqu+dyVg3d5V
+kTgpsANxYkjj07C0VZBmULxjjIlIrWhal9pYavvp5bYikrovTWNIVFHYVPule3c+ZNp5eQTzGID
ps4RcMWNdi/yWLsJChNv+LxrPBkjkcc2CJR7y4/LHdEyOEUzxsp1kQw3o1yjYqgFoVx5pA5qs4JV
F+ySuBKbOGpijxJsaCxKtKHdpK7HBzLFvgKOTtJi4Udlk7myHlh7teiqq9zsIDJ32nsnoSeqypOz
KlW/Rdgik+70qAxlt1LlGlkjy4i7Y9cOYYiWfggA2ZO43Zp81xzAXyndxEnCq8lA0pcgsC0XSYng
LWdllB5kKs8wiYqk9mK00996NW73dLm0S8OJZquy1MqvKrX2MewTkTZ6KPa3q1hKH0qEwR7x+zNy
Lx0rbdsXcrqlS7K4BYwoN0lNf8dCr0LFWRjWpK0SzpcnkCUDRYJDvzAk8BcfzswG7EAN59TLX3Vj
Ym9aNfH3VVgXZMSZ/xS3fgokGdT3rOJbb0zqFkFMy+P8xod87JLbgndul4TYCCCN0d+1vvw+ZcL8
1YgqWFRtdw/MYe+6LIlXcTSSTaa9isovEvuzGrh5l2hBvg61NnkmHMt4ue3S08cmuZsETc1g2QVE
S5GkN4bUKYvBafKDNqjyk0979aZMK309TiOeB5OMF31RSY94liYbhcxq6TTEYI5ipe+FHSo70abt
vd3WWCClVdXtlNyYHrIy07Z111aeHnfZBwCYCojsTM4il4eYYkjWF92CVkgaqtFld9NEISXWJVBX
xASj6pDnKL2bNaQPrCLgg4LFswmmpHm18yB/LcPO3yfmiIVxjYD8KEsCf1i/C45SONRLf2rabRg0
1qZ1Ot1Talv31CL2VzWe34itJ+ZdLMvyNjEJ9HRJ+2u2tbLuhilYV33eX0sxIrIhUQL+gIox9IvQ
z7CExVTCWEpR3D9XtGitKPYhaa05oFNWkX30ZcFVnXQVrz/iueNiCoPqA6Oy6WC3beQqsy78ygTE
BKnnWtrnNiWxqu7ydadY4WubycGKNDbYzU4ee/pb8q1I6ohgtQ+3dWm1mzxo/DdiSFlbkC2CRfaW
g7VGiZT3qz86/S0kPv16aACyEh8rBChV81PwMAXysx3i3F5gpduq7buVVzdkKktJtWNQoJw7Khsi
uGQGsndN8OT7LVK9U3lUkmzr1EgFtw0bzT7oLIYac+oqcyKXL2V9OxlauOsaKV349XhwxMCdX9Xc
5dJuEuYqdKqrFpdx+HJ7u83eeh5Y4nkMLuJlEU9bI5Cv9IRYr83WQ2h5uvXRtyX433WLomSe1let
Gh4lLUWu+H0S+V2KDWqBdzoy/teOU6HZ20SUfaR31FyM8T7PeP8ifpJJ6o+lr3qmsa5BXG3AujIM
X4b0iWxuUfFQhf1vI7u3smblmOkaIuKiMdtNM6r6KjNr7ExgPpa1ekQQ5DZJ02NvqYfECvdlLeJF
ZHIS7bRZqUSwZQ+V1oaxFFXRqreJJ3zlI7VCEBSlvDPLFG/Z/kbFOcPGQ6Tq1p11Z3R8nPK5sT6K
9KZydhGPqz/RMT4171FzWwZ/hBFsaM17IkK4NczXjHo6x3ORgD8EJYwTcTT9Gj3riCNKBo2ridT6
b6OwPBkIty5B0LobfidJ/argAZYKaacE4btfaXgcDPfIAy79CoI1YWQ/ajg9dF5G/VCBpFMa7Hc6
PwY79WyCdiy59j2cOVMVh2J8c/zKpRr/okgxNg4VP0i8DOIOD5TY7cztlP4pZ8eJ7s6QD3rWLirp
r1NdR/FdPpJT+C9y6iy6qUS8e5aFzlD1R6giwgZRKvZ1DFG4DSkDQfdABZva3nZI0VqhHDdKuiey
De4fK4tIXwNaMEGyp+wYd5Gn+mDCVEjzACl1mbJ3a3tN8kcvil079b+QzLkeC4DtTnXJtah0ZbtG
L5Z6Gy+NEQ6Plm+zDu+BQF4rSMjTMIiG9WycVG6k8J4WqX2kYjickU5Eo9eb9SpyKGgBv2qYBRFC
77Xyzm5A1IEQbAuD4uyhGQEkVMublMCbiruoNymIxO1wyCYedDd0/Oi9KTMZ2ZhA3yekeJ4WDduo
q25VakLtSlJIQOMyfmZj9mA9QFAjmC7hTXwDYMoLmZSP5pje2uq4snvgRpXpjsTihbO3HKp7qSyT
fIh2E5eJ5nE3vteNc4X4OEUeRT1YpbnsYqryGi+3VXePTcurmI76oypJD2ji2MjYqGCeBcV7B6sS
u4O7RX1nGLdykh5FG76qurFThG6twoqWkiHqbrNe+q1Kiddwlym5sh7yYEtTAWcmG16CvkJZqg3H
dasq/t7AuXJlxX2ypcg57EbJKRYGKQWi6zGhWOjIi4pWZYnEztUj/QlYedFa/c626alsgqWtQ06F
cYkPhUsPN25G9nPsK4TLhmtZ85sdodBIulGh2oGfCL09JjFS2A6rocd/RlNeB4fiWIxXJdmB9dFV
4W85bW+nNOxIiXCMCzJAbF0PlhbmHmB9+2yYORJKpW6RJnXVQN4I0S8Nq96n+dtE1mxAWFnjnT66
YRhuKyUelo4KxJaOueFNklVtebj3GpvKyBK3y9NdIMz2vsAzZ8pNHu8uWAr8MlAzFy+BWr2KsXvH
+qZb9FWdgpqLFZJMD+3IQYMWs9KbfA+N6tB2023YjLe6Zm39VMezqvk1Iiuv+2VAtFfv8oyeXpyY
dX14wGt7rZjRsaxwssjK4Rq697XRxMdMGO9tMjwWqeni4PGYms2yyPxj4iAgqCrtjWnmLwDrK3xZ
HqnYraYi6FcdEOHfSQphiPTIyJL9yzrgRqcp/X1vdwGmMUZwH6RhTW5pXg+l/BenF2nXVDASWq3r
HojDJjhepWE9ZJWw34p6DuyqVvI1jzvJdh0oBItW1hNl2YY+SDgdOZ6SBIq+SOuUSm836rxPppzV
rm6JaV34VewmaZau+f8xWm/6cD9aZP+prRc3dEI3+ywG1DR6i+IY1Z3AgeISpat8kq0ltlX+tiew
uvOxTgAvG8B6DSvlPJX2WgOc3g/JKOGIE46eVjWTq1ZqRbFrZj7QIe6GibiTiig9hGrNzRQJw8uE
PKxpWLI3XampFI704m7INX8Z6GaM7UhGMthb/taJNLHxYa/wXLEHr+XSAWgYEu0+VKIJt42WSwjR
zBIoGSaMLMdY1cXmtpIxmPEqzbqROa+hra0qgvaF2lT4LQjFaacnLKR7/stU9MleKtusv5clk/br
eqKWCr898e+dSkVkp4s7jBZazQBGDdSryvejh6YdKLFHOQ8PIGLyKyechyvAOhURJickpICcgVnQ
lVvR9Tw2mrowbXL8PnXwT2n/EN2+OHNp3xCDyR2PxVgW5qjNOcZLCMhSF6mnl75nd5SQet0jaDrS
iH9j+sGr2QZPRpZ6HdVEgo47KycoR1i7+HDCwnYtB9kOGBez8UrwWGaEjcTCj5Kub/UuvAljqOW6
FYfrALrzjdVq/iIquge5NiWe6IwqEhw6L1VxvmHSN8JM1m3oeBPkreVUjDtqBZYb+7lzmIiaqtEG
G0x5XWZqMnaPZukGxnDVadoN3kfkwr2ykeTaK6VxI1dFsB0l6080RjNIFeWuhK27AGte+D7uNOin
0P/oQ4mxp/1YJb97pzuqefRQZs5HNk3loo6UO38kBHOiW5UlnxLGIGFvDpPFC1lXsQdwsC0IiFJ5
upGlSlnrJSBLmqiH1idlkuO/NgI4gVZ4gVo/yTRCGDV6O31m/0mSd9PM1lrZvImqg6IbZ55qCFfI
1bFs52ijva3MfOXEmG/UvyIluAZfvypj40G1k+t8yGhSmaZHbdAPPgZOSmQeB4z3Ut9cF3hCjNDS
+jZ9UiyxGiNtLQnUcXC/6GX70BsE4Im2icL42Kgt1VEk+sLyn8mLLvmbydFDVx7xc+ir/dBidoRe
2KPS2OusMrBbn0IPVku/GH17l5lmioCsDuTd4Rjtpyu9olBJSwNafzNGpEpHtUyx0AJwGijHNGW9
7YKQOuKQvicdJi9V5/nNeCXL/rUZ1NdNBooQA5PmDc+IzVMAoU8snLA/5LKz6fqJ9z/CUwMnqFKo
q9gwnmDI2QsM6fN1Fsq0I8bOKhpI5x3swVZqdgPXbwPb3u1UE512KQf4RjgGpEmbrgJYh5uhBgM2
HbqORBN5/TCXMiY/v6LYZ+5Gp8DjLw6cx8y3BSVNRatdyFjKCoM3k5tEN/nx0ufJqYjpG8WZntVI
Jq/K/nSFeKK+1C6tpi2Qpzck17aLYaloEXY4UYcGqBpMEF+SnWyX64EjUrUFex2m35R7RqKieGdW
GRYrUuYFxaCBKNnGrTwNv+osLraqZLzo3ICLEuBqqYatMi2aRilf6i6ugKVKXFNyp1/qXUYcTZWL
rFByI7Va1dgGEV8NeJqQIYTFOvdTKsxR5P8Z0oirUUaJ2JGwissorCxMIdd/5bS7hmYn7UvVAWvW
lKXsFJ6v+Sr/FFF+FCBmriPApgu5QypQhd7mprgHeU1GQTeIbprK/qiTKN5oMGOakbsSvtwAIqy+
4yrz1kWxN+Ae4AXQ5QbFIoKNM7xmxPgeO81hNJtbPAsJAApldAuFrYAsQkAZl1ImhjL42U/U/uwp
3Tja4MOECjfUUQg0kLV3gHAOuU7sjzBoeGxMCeKZHI+vPA/y1jCK5WRQ1Z8yRcLGDKDHV6GAISLO
i5uIj4A3exVZgiDeiZEInVTfE6iFUk+Tpnu9lK7MSoKMGKeznUev7w1Asw3YOuV8LS1Qw5wy12JJ
Xh0c1PYCjayXydFwHQyyIrpE0v1Odv5Clz0VuhkS+qYKrZjNmptttitc0D4a2vT9JYWsfwIiX2nI
uJ0jbKvwtymjTvGVm5+meWV0dTy3kGTvYkvL7FJczaYIttevFBeG3xq97oUFUPa/6iefuf+n46O8
rhDjzW3Cp+ObOD/49YA9kFNWK6kYMb0BCxJRsvqZbv29BwHvDFtXnH/dn99ETQzJHM1MtWq3UI0D
Slx3Za/qF9pJvs8Fcj6aorNwtA6P+KSjUzKIs7JsZo53uGkp9AYCTwbi4T+dicz1pjioYDCUcdo9
JyGrVKMdRQuAfw+DKaguaHmckythAKomhoWWODLqX7cEdEIlKA27hTm9nsVtpz2SR250SP/1G087
ElNxtNYA9TiQXOo3PvMNvwx+8g2dKm202mZwtS1TogHcmEbA3lVsNq8/f8d/vV9ft978ISHDm4qi
qpp8QvQfnMIZhGz9T+No/xh6ILPbcFPch4efRzrTZvNloJNmtxzh5ahy8IIIjs022pVIs+G7vr8k
tv/dIYk+4k8T+jfhT/1Zde77ZQNTh+ZmwPgtAXdwNT7lXrUODh16zBv6Uxf2prZxfL2e25roEFle
6o61zzQ2fPkpTlYw1QVUwYzxbKunrEEwAexcWmA+aaIpWyMtisfIFuYx7sfW3/qa+NOiV7kkDWpg
mVcq1FcVV6w7rIcVYxGOYQJ0IKGDND/B6jPaWX65oOcyhAyYGfFKTDzsM+Aj1kaJi1inlPAlRCrc
RJ6UlWjjYJnr4qmdyO79Cjq/bJn1gxoS90QE/ulCKaquWpt59QqzNcCOcnysJ1yDOti7ZAzjPqZg
Odtt8VgRg/UHpcheksx5VbIGRdQB/lKRVNZMFwJJxb3WldV2m/iB7HVl2yzlQfzRVIr0mmRK9xI2
fG9hhk1XRJS0AoOhvgRhhidxsHAo0vX8mOs46dEiEq4COxUZTsZhtyxD9IL5HtauJlZN4DwoGoaz
NohiWmrZbtJaZ5P0baaszFgzX/DpUBc5DIU7JJdQh51lf3PQXRjmmlHfl3FEp4CIp/RJb010e4Qi
3kNcItQL96Kifrvkv27M+dc/bUy7lXiAYNbxnNGn+Cte4QTtUVZcFyARbnupF2xuW/vhYP9rgfk0
XAbOWmrzcMIblzoyEOl1tEbBa0Eh8BZ7xAuv9fen5evs5l//NFw/qCoUWoZLwQjqsTqirndpSpe+
4EkLHV31JA4xY1AGRWF12ERr7OgQBprb6vGt/fnCOrNgimybpoxiNXCvbJ5MqbIbLGYcyMfGNd60
HkzVfeIaaHR2h8uiDP/W4+t60WwzC+UiFTdrV87r+ekD+mZgRgRfeLCiLtwfhi2p8X7ASp4lm1XO
ZH398/y+X8h0g6POpmJRYHLYTy5kPRoCo2yRd2nSIAXoSt5IGrMF/niU8OPuWbezdQtHHJ64duEt
+L5ZvgxtnTyumprqCEcRb6VD5cn+8Ozn4v3n2X23CNHmWMcytbnhypHVk5hOD8yxDyD8uVIn5ytq
ndKdKuM6mttmhW68VnptTi6RtNnfIhpwMsyBi8IJtnHchDoNBdA8BYRPiANcQJpC71Q7gV6MnXQp
1pgfg5Ol//KjnrzBdZP0IiUt/3cz1C6aaJhXLY01lu1Y+XoXPsz3U/T1w5ysO9yU1qAjo0YjFbJi
s01XvtcsQKr/6cNclHI8t7E/z+7UzqobBnmwMsbDaexX9a7Tnhl6EVTupb5Kl44n/VdB7v9beO30
6ZXpQsioBjKCshxaC+Tr4edP+L05EoUWpOxx9jAQQzzVTwnSwYfPhqxPmUfPRofttBHhUBrvqBxe
uPPOnJQvQ51ujarW26JJKEiVq1LQlfcfO6ZxTHB9wi4NqUOMAE6OSUWvflgaDmFZVFL9uBmg/v38
tc5IKTIEuRWYG+KNNO1+vdnUvLGb2PLZ2DTop6/axllm1MS5SMu1Ei9/Hu3s2nwabP71z9dog3Ct
njEfG232tPbskK6sCePgRPlvDpJmOAjdG8qsxXcyL3pcMrSNA9hfT9FxVnDOXH1hGZyjBEnUSxIv
80qfXhKIRdM7BrCDldTJQoG0BLkeIPtnSONwRNMB4BPQ1I20rt/LeQADksZwrxCS/vLzJ53n8dPI
J3twoDu+VFOpxtnJrA6msPt1bTX1Ha2E4ebnoc6kXeyVT7M8uZysyQeKSv6JORC/IfWZdEvqr5m1
zHKeevREXAp32SLyXQh1yn05rOl0uvBDnDt02EPYHAzcIqgmfd1DMX5dNfYVQGxrf201S1hIyYak
+dH3Znk5oVzrm/8iXpuzWQQdYYzgOnL6/nMQB92uNOFa1wh1rJ1VfM8rcNB2hisOs5vrhUmeewY+
jzd/hE8HxSxMTRkmxquXxbu6xD3B1Q7KbeuBiAFRXvqm38NRpmeaSDyxuiTtJ+GN08mVHkU41ai3
2AfZCAjTun4woZe9mCtgcK+4pAtyBj76MuLJBCvZwQc74+qMFekuUJVNDalyqH87FCQjg6JsVuxi
23qIe+X152977sDw9VS2D1/4mzx4R9NHkpoZjgd4mcip2A5dQ9wxXDgsZ4dB5A0PHN4iNGq/rqAm
RUlpi4bOZOHTqVcvhY7ytIhufp7NudOA1DnAlIqn4rc4MQIbtQBYwYu7dWTQyIB3/M8jnJuIpc6W
YxZmjbzcXyeSDqA8UdxxkUYDnRU4oFORiLTI+3mYMw4NpM+ga44NOsVIJ2Gn3Ep9WESzoOFC3QUb
7Sr1Yi9aK+t62/xTiryso37uOXIMXVXmK1v9hiyKAaqR0YOAYdOwKzEaswaZprtlCu3wwuzOrROW
KxwvvBS/K8gJqaanPGAofd0/FQU3SLBrFs/NU+LPMBVyFJfU9s9lSNhScmORHMHXPdUdxe1cEoVA
F88+zKJ1wc5yp52Njw8P4MUba37gTp+hz4PNF9qnC0vq9SRU/Qhiul9l8Gds0lklbGcah+O2stTP
oMEl85Ize4asgDcX7WkM6hBD/jpq5/RphOHUnEbjO4zl+xUNlZv+MEXYzdS8BrG1ylaXUKzvJ0LF
xJaHkLgMU0znJIalhtvGg18JOktkb4BS1uNgHysXIfbvmYdqOSbJLVPEyNs5OXl2AUmxw6Lsn3mI
2BKb74wjzSc3FAcu3MdzlPB1+VAe4wbB6hOVWvVflPhp+XQ6uTq1peJp0J1VEphD4HBVRa7WzTDA
8W30zrkdGjnxlMApHy4cjjMT/TL6yebJWhrzUrmeU6xgY+1nmBPu4CrcyBv7gsXoGT0lZoqiECcC
uss3bJoqoFEhwlnBpodlFGg9nWK4jtJMlVkvtmLLD5lE30RCkXsV1Wm9LYU/rvMmT7b8lMoxn2BW
tQb+WE7bjg+wts0HewzMm5pCAT3vsq9R9/OhM8ahg+ytNLbGI90X5q+fP9r3A6faFO8V5OIIS75d
/CWBiqEEaeVaCFTY5ZNRbwdajrMSSdY+X/482Lcdr7MH+WaEBjjNmqfySGNtZ7RA/Ctr6gsbPo0y
wbS5hFKdHcVA98XQ2IVor309zU2ctwnUVOGaznOjfIgJqEO8/RczwQqFEdjlpn4SwkZSowd9xhhJ
Gf8G9N5mYX3nFJdsIL7fTLpMkGrxvWYvNf46mUvXlbSUOkSpBxpg1h5VKzSIjc4DavVcgbDb9J9G
AkApNDNTEJGp7tjayW1RwKM3qh79miyDnzMsNEP5jx+xkyHmR+7TLRESletaQq5oHmABHFGTWXRU
XbdiObmzJKiDAsmFMOrbNj8Z8mRP2BWHudFsiAuCvgzeyRIL4OrY0mIj5YP78+b49kifDHaanvoi
8yXFqmjp30zRQ2vf/vznn9ngX5boJEtsWqrXqs6frzrHjJb0SnVH5ZJi2plJIHhIKo9ypazrp/5u
Oa12ihOwD9Q8MxdQtC3XaodLGcqZqXwZ5eTKNuNSmKnJKIbYTNqmjKmSbH/+Wt9BQk7Q55mc7OhS
IuLFEqlyy1/NCkUtT/PoV13bN2a5kJ7oJ10pT+o+WIUHOtR+HvtbZHgy9MlO7zOEaIFFhBvXxVsL
q9ga8ms1HekUtC4BjJc+5ckW1x26EROLLS7ftst8G/9GOMA1t8PttINWpSyTVXy4dKwujXmy04m0
9b7tSKJhSD40EH8DxXrpJXv182f8HoOefMeTHV/VDY2LAd+xW0XmItpUa5Rj3BKRLSp7/wsJtnnb
fYljTsab45zPNxSKC31INysh0+BNbJfY87c6km+w6K+NCxv00kc8eUsGyYqqUGZ/DjTcpeVLQnuw
lX/8/AkvDHIa4o4hMmLxLEsmmfjHhfnG7ofVaKgXduGFDX8a02pDaZSwlyrXFB+2ft/T8qN37kVH
qQuXk3NybRilZVTwqLicwGwKuHUX4tizXwuzBWBfbj5Msr+uf0n0VcalUqFG9Kr1q1aGuqNcWJGz
c8CqyiCrd/CfOZlDPkRSVMSQpkNRPbYJujx99vfnRf+uFTnv409jnFx9eprjyiVzPvtb801cgTet
1NfwWb4eX+aHVru5BMh8SwBOBjy58EqkuvqiUIWrsb2ysauQVYNWnScYi+eRJS1jozEXlSW8n2d6
dsFMBzQPo1vdtE/OkNA0VZI1JjoUD1P7O/vVXwIMzy6XxZ8zU3cwoz/ZEsloCTXoesQno3TZ+u/1
dMlQ/OwINmbVCswaXNJO5hAH04iq3jxC0JqbMbFolLNhe/38peaf89vVhvC1RpD3jxHydWsHvVFJ
SYUWk6b9MZqS9oq9PA40dRS0kF9yHz63LKitkiQBC/KPkylZZZXSRErAP1W3cBhVDaFQ80LA+r30
wJ4DhsOyDO8fcJ/5h/h0WTe0X3eaySAqSK7GRe1vnPXsLZy6l8KVc9fbv+nYmuzM3uJfhxJlW9jj
PBQ5Lmwd+rDkBZKFUnTh/vleT5vnNH+3/zvQyeVg9fiWIcIHbeVKurd32sa80Y7B1r+uUealmfDC
N7w0r5N7QjEHTaO9ULgNuikDPSqj16IV0f3+ee+d3Q6fZjWfgE8rJbdjL/kZw5TltRQ9ZME+NC7M
5NIQJ5tBJGXZOAZDTM61o20m/6aQLizOuXOKeAyHFI9Bh4ra11mETQhdRosrSDqN9lq1SBR0fVpd
mIhyfk3+/zDzr3/6WH3RmKk/z0S7n7dAe3Du1O2v+ld2pbnxIr4ND9bDz8tzNszSVBkUmIvO+EZP
kPjPvVDJNhuv8/QnbSMtYV4UmOnGS2iurxeGk5nB6VWkgZeCf80e7KcsQjucSvLeHvb9eq4VzF5a
0lrfXOZdnNsUKCYbChZNPLenEKbITDxLcxJOUb6apQzjDj3Ji9jsfEi+TefTKCdnVu11NRslAvBw
K++SWTZ89tjo6CsiV5/DVMu78AHPzgve9/ztIGT+u0U+bZFqgt9eZDZ9d9f27WwLHF8nB+OoHYxb
xW1c+dnaXiqLXxry5AgHUidKJWLIclqlEU0DXqz8F+cLxd4Zh+UdBCj6uvFR8YTdPfCWZ8mmgok9
XohR5///dJ1MRDJn8NUG9D15yYuobVVkqnhnt/MSmVvov8vLxkDnhsEhGmdVnToRp+nrNCgLFRKd
wXOBUWznoxThdaRu6gvIxrkFYUtTd+ABpD50Mps2x1xAVflaCLUdJvUXyqC36CstLmy1c5sbQrH5
P/419qmPMaqsop/mzg9aqddqssh2dFTRYvfP70ShOdf9j/mxPIHcr/O8CMTlU4pHaTSFEuUJrhz+
RE8kPGPpbej+cxzPstEngBQESwom8NdFqrNGsksxVm7RZrZXWsi8oEK27S6CkmdDcceS2dbWTAA/
rTej0iQp/TjNbQfL6Mleq0AQzV7dlksEBP+HlXMpWjkbGf2bFder+X9Iu44lyXFk+UU0owBJ8EqR
qnR1l7zQqhW1luDXP0ft7nQmki8xPXMYW7OZtYoEGAgEIjzc4R5CujIxfaajhVEHFZ2wcsMxOaNb
XVsbUOpJ3HDtUjw2JQS/cdLKGBrvCH7jFe0PVicJCv/P/uEL/XctQoqiDtOMEVcY6DfofZmbaNeh
CJBgMMUlBCgjrssgU5Q8WxSK1BzoTj+PsC5igDKwODVWBxK8ssCgT6YjP2ad3gaSs3V2hAUzQrXB
bqw6tRcT99LW/m499JCbSG4SQB4RL77/Penns+QC4y/UBK0+cAjo1n9CNI5ujpprebGugioJ/SjV
7zOIUBgIy14ur2xl/46tfCr8HVnpxw6inA7vVi7OznCY24KQ4N+ZEFzcRFAi/VBCcSEJf2nW8lMD
LcFlEyuf52QVgmsbZjSAb60bPIAJHK/taBeDp2bArDnms2v/srGzW4Ny7Vve4YVMmEXFVGVximaO
83JC1yw9jHkJyr59xm4L9hjXjwVI8kdwD182ueILJyaF9WV5M49mVYIgbaA/B5KmrhlN4O7M2U0K
isbLxlY288SYcIznyNBje8D6qHmFcUzXnu/AOia7rfhPPrnihV3kjnnkeKnS2yYBbQdHo73akLGG
1iDGgA9sYwRshxGvy4s6T5y5Pdz0KnpatqmJMNvZ1GxwV2ELQWXu6R46GjsO+7a3XLUx3l62tva9
DJ5RoPeE6ESEG7+gpM+IDuo5Q7HBbOe4Q5+9dwOUFBapQvLaRh7bEkITdRYbs8ywVTb7fK8HGaQN
aXs3fVc3JXZyUiU7uRIxPkMuthMdPFUsvPVLa1h1Dw7TOgQwluh7VlSSE8Z/sugbPKr/z4SwJDQM
YxBWwgQL70MwVr3ps8I2CCHUT/i0gxH2dcCyThJFzp/08BGAlHH3o8Kjovoi+GQypTNpYBfkXtYD
C8BptAGfWjAZHvOBeNvIngfre/nboHAIClqVPWb+8AABp3ubM9AiZZKrS2aCn/ajc9YBM6KDo0kF
gW2CZ6IG1sHCMCSn2Vj/Yr8Xwg/EkRUrynsGeBKsTOD+puF0aJRlANF0WxqgOSt+QjucGS54M1CV
6UFjGtCkme/7pe52pZ5DB4Lq0W5h3as2Ff1T1i6U4v8NnkMlzfW7JtEgqYs5950OQuCto6cquOzo
8C02MfkNynoVzXDclqAN0qumeAHKvH+xmrwCg3e3TK9WU4JRbklmKNnbnQKKCswH+3kRWTegVOdy
Ep16SDG8IlGwW4sDaAkDKoqJAtSphdx1LNqSxlwnZjKNvVXgNeOY32aafDdS/e1yyFmL2se+K4Sc
NItS2vIvkC4YOS7Aqb0Y85MaMkk6LvvSwtnsMJSaApSP26/KAax7jEHDr2DKPAfbR7wzQL/579Yl
bGGR6hErI/hvXWIkDhxW9WYAN95lI+dN/NOTL864Quc6hyYErEAAgW4tYONBsUTvbUCLnO20H7ft
je1bkqPJP8l5mPvr0IilSqvMY0pDfDIoWHAuODygHJoWrrJ0vZtb0J4hw59OfAjr5JfJ0Tld+kon
gL8hXabOLwCRbkFYJ1nVqiP+9nmxjTXrixE6cwEFsQzT6CAovzdAWXP5e606IWK07WBYEvUcwdln
sDM2zMa05KhjPjuJyh+w+XVOwZVdhwMIrxcMNrRFsrts9vy1xrcPj15M+1smUgm+9qPtg4Af4fg0
1cso0GflJt50G9N0lwBve+nExupGErSeLJSN+KP+1JhV6aCv0OEeTLvJq0NeXcXGl8sLWjWBR4aF
kTsTEFbhcOVF6FhgdAb3MyVPGKaIvLkotr0zdpIPJjFk8jrj0cYpo23Eao61YBQAwHO3owdr+v6v
FmMK+0WdbJ4bCzYIA9O0fTDw7hzZ139nRDhA+hTHXTvCSA8OTvAeBKCbu0GQl1wcsv0SMhEdNTdM
SHIz7c0CbQBqfOjSqMe/7ln8+f31TSH7SDIzR6YMI+PGQnF33s0HZdtv/7j8xQ/NkRm+1qNvbzp1
TZcKTrakH10F3lUI1Y6gIv53H0bIQBSqQ8SAwYodztDHaECCQ6+AddteNrMas48WI0SeOgq7Ohqw
Z6G+NbSnkD4P3U7FSLiTeZctrSZuwHpzEUE8JcSeGcanUkUbJuZBScDVlmc8gP+lBWHLHGiu9JWN
B4LVfjTxRw/6+3+3BGGzep0k4PrEZuXtTUfviLTixI/0mQcf7ZGQjLA0nyF7iI8O0fFfNXJ13leM
r8BPIo3Gss8hhkoDtNaUm7KMrxlkmxwi6SatnsbfaxHvTbWLpqyBkgk47QFn6KDSAsJLUupg+lVu
28K+HXCxxeMsCWiSdYlwkAzz0BlmUAG6smefgC3OyjPJmVkLZmj/4qIGGBONf+ErWbVRxpXCTYDu
cYZggHqHW0fia2sH89iI8H1Ad5FltQ4jOjgJldeuAmcYCwYzBKdQvL/s16sL4pOHKhDGKNsK0blt
ZsDseBBwTBBcDlu6UK+qZQN7Miv8yx3FzXDQpnCusaIabN12jQHhMkiyh8tLWfv8wEr8tRT+I46M
RHWWp70JI7F6r6ffSCZxr7UX0PHfF2IMWKq7AjMB2CoFMh4PLUTvwAHXZaUklq2mZseGhFhjV3mo
a+BW82oMrdQgjG663dBDBiW6Cu2v2gKxBO0uHr9GjSUxLVui4N5dD5kwEBWNngExVNuNQssIRqNI
d1HejVtQ/lb/JK4er1XwdZLqbQeiVHhGHCzsm1N+/CunIEK2VuXjgo4Mqt0oDW/Rbg7AbXfZwlqw
Q+cNLT6Onzhre6ggKQvpCAuzUrhgDM3L2R3tmzj9qtXPhfFUg+PnssXz7gTSEJQUNcobsTp0hk89
nRjQVhr5osaNaXjWrw4SuQW6E5gNmz+7v+2TbHxk9XChm41ZAt7/swWfnKxlLA024M7ANEfykJA/
Rjx9rum3AcH12kibegXDfp6KkvDYbcj46/KuyVYgbFoGiENCK6xAg+BVuSGT5O+v+8FfC6CCp+lg
k41DDZJa6iE8ZIdky5ml9CtZ62u1+gsrECoGzBjteCHMVU6Y1w3FOtghvud9PTuIn8dA9+MAnIu7
y5u2uqgjY0LMy6IFQhp8UXzIhWsDTxhw0XcyyWOZGcG7dK0aLMK/DTH6Hy2En2oQ9s7GLney78ZU
fC9sBTKSxlIFWgFaGEnUW72djhYpuN7SkHGJcsSgsPo+L5uxhcykDKXPVyCmd8dfTfC+Su+nSVP4
Ctk2zR9aqrgOoE9sCZYflz/ZZ9X6ginxgaonULQauYOQm+TZOoB6GUMcFTTDnug9pzbh/EQQPrH3
IJG+bJpv1CXL4rNVo+Oi8SCBwXK3UtVdpLO7mJBNCtI6N1TnQO8Kya28eltiXh4xiTdPQVJ3GgxT
Y56sukugcYEuLZ/vLtABdMFYDMX1/h/dzcfWhCUWo6OkjLT8QKT3UJjYNsatedNdV5tyq1uSjOYc
leWowJHyZg8Y1lSoWZ+urQIdfZJM8Mx4Xzzrk59/jT0wk76FG/TVXwkoDw7g/dwYkvz9LA0QzOqn
Zu1uWMao4mbRTR1yCNKMHmtuQhlfzFlIFuwIySco3ey56GAnw9SUE15DxeuyQ54P/wsW+C84yglz
AE0JNKj4WbC/tJX7Tg6652wMjOtZfnRtMPTZXTSb+CbuL9teXRzuSgeChBbUOYSYlhSVRgZtGD3Q
iTuYZkFZv5h7CVBBZkQIXY7W9mkIOhpPnYfykfRKDRzTIKsUnAVI7CIf/zWBJNEhqiO4YRrF2mhZ
kJEpWkg91B0IjHoKUePYmmWA4XP2OMGW4HsY51Cb0tA4IxOnaOx3EP7DRapeya62c+10UPholoUB
UtswLVO8SEmhLnSiYPHlIKN5372X9yWo+MCUUzyVd84VZ2dq/MUzvfEpvRrf4ynIfLbPfMfPXi77
ytpBB+4fWR2w+Si6is4SK068mCB9RRAzNqAg6/WATZBbhPgomHSsT0ykOv00s1s5XvE8o+AbQQ1A
IwGARAorZBSR04F5FTJxXk2wEzVKwRD5SdzpVQU3RhzIUsl1e7BJQXDCR1qFQ6kvQCbpZYWTEcBx
g9yPfeex23T78mDvZZ/5/DqEJQMoUw2jCYDTiy/cenDUjI6QtUFxexPfA7i45TWPgN1RzR0DPtMD
dV0w1j7L+AlXDidHiqPfh+QCsC/hzse/iEeAYnroF6McUbgZFCsv+81ZVsHX9tuCyHo1VSShrIkH
zNn0blL+sq1t3T1S6zsdC/+yqZUYcGJKiAGdEmWZUrd45jhQo4cmkm6AoDm2t5fNSPbMFo8/BEfy
pQcwTtXYGwDwk5dAYjq4bOTTw04SFWHfhIunNpMW/LsUT/nS5RAKc9f8Gn3NZ+8Y8goyb7ntcPAx
orybfBMYOpfztcpP3lm+JPwM4SA4wCOCsBERCKI6nmk9ddCAGNMvYfypqurOkew65B9JXDchfGrB
hGlg/oXrsJqMos1Bjq8jnc8C7aXwenCmf87rSTvp551I2OC0sIBxomuMWZlTa+liVY7aQ/qkB9GB
5ZWboXEn4nKYNwd0JDXA1w/Plz/tiptiuAksWpqFyAIiulObrOzMhrbZ5LFhpn40zL+Yk0EZ0HFm
yf1+DrEAx4FuEIoLBIQVoHU9NRVD47ev+wkEAO+jrwZgB9vOV9kN95zi7R/0Hrg5E4RanKHWQcfw
1BxUo+IsYgsoYPIaBS5oUeyGzsx8syuGt3+wiaC74DUGIIzEwIX5DNtWLEi4DBmXmHPn5W5sJM33
8yLG53r+MiLGLr3S6naoQM/PJ0injwVe6KegDALddu4NIBR326306uEHWzgAvHj7v5XZwib2DlFS
J4eKB3dJglw6vKf3jscv2GJDIXAveVquZNIn9oRwZrRaMeW1hoJaNx+KyX5ii/N9NtRio2XG98tf
bSV0GjoarChNG6DesIWgRvI+HQYbWVrSpHtIel1lZu9fNrF6uo5MCCfaCVO17yO8tSq9i3yTGV8V
8lJmpmQla+kQyusGbms43zkPkR2CODYd8MrqctIBJNEXdzZ4FJGT2Fr4UUSYkERynbhdWvyIEzt6
6tXlDVJbEHiEbikYo9qbLIH0awo++jebMvXp8j6svStOfqBQF4FWlVn0qtH/d2S32IH8yWOIAdUW
6BH9yxiYXnE33GFa+EnmU2sfAW17ODEaaoAJCyEOanQtNN+1HsqKNQBQh6GINxXENy8vcc2KowIK
r4NiRT9LCqcy7KcitWcvhlK0NUFD2PrIc8lDc81lj40I2zgMSjuVFWgPzY55Tb8Zhyj4B8vQEZ4B
6TfAGSjkYDHRrYTyp0sGidIsvYraVzuSNWxW9+q3EZGPUmkiyxg0BwBQXffbQflIp9yrW+3p8lpW
d+vIjBC8oqG3weuJu40w3U8T51BFzuayibU7G4rhQL3/h6NcxA3qc9Xmto6oHN68YjiUh8j0LvFe
rmnrcxKmfzB5gU/jOOCxAn2WRUFwcnqvzdQAuzSXaXHQ7a6db9EYsJZKMp+1OHxsRIjDUPMxoNK+
zJ5FCzBDO75aD5AUtIsdyAFNSZT8HKYWbhmQciBwcX4ujJQIbs3ssdGg/g3hriD6iHbaToeC7q7x
URUmbuINPh+HLrfmW+aabrEBk0G+lfHSrD2k8bhAFwCQG5CtiYC9pGFLNQwTAJl9cSBjElRlDYFP
7T6rtcxFZe5em6fYzdTqS22YkjR+7Y1HwP0J3D8B2ouIY4sFs7oQAh78jcdZF6utZuxRRNrAcQ/5
T7A1SfyWf0Bxy4/tiVueGEs0GOAN4/Y0nw+f0K/Glk9qRH7xctnaykE8WZwQgWlLqKLGYH3T6fQI
fYW2qiWgGZkFoa6zgAUImmlYDoGEn25/MyDlcnkNKzHrZA1CYNRHbSE1eoleaDuuYyyQIMRtTk1J
zFp1BPgg7nHK2f4+4bZHFTjFmGLVScbBs5rBDfse6oF4ctAX3RoCVMH38RjtWuc+tmtogYW+2spY
0vnHED3j+AcIC62S1upZ1fdeCF76snY2A8xYU//FKSDpJwMInJejQe6JWgMFHxSfDxfDWTwztmAK
avCYRT2ooWAEPQJBRQkNINX2ijh9hugYWEvI4MaQPlGqRnL0Vlzn5AcIoS7pcNbtBD9gnAnKgs+1
/ufeb2L+nfOucaoeETkYAi+Qt8oE/rr8LRxuKmjSXHbNtfQP48CoewOX6IApTFhCUzjTVGs5eDb3
2W31iNlJCA/5GIAH+viTTHQBZ9NLtgklUWRl6zD8B2cx+BjgGa+DPetlQzMdFCLxhz7tbEjSSVa2
cupA6IAXCN6mqKiKxagQvBFFz8oRk/bLK4ddzuip0Wvz3UaoSg/Rpttpe4lNvlvCATixyVd9dAKH
eOjwRCeLV7ZpkKaFB5Epd45r19YfwunOgYaC9kadHwVSSkN2HlYuXk6PCbJDDUKHZzWwRE/KFHSf
SFat/kqr9Nuin4I4H3S3y/4cTIAZXh0aTGAfxP9gdPJ0pRgbHTMSW70HDWBzp+O1ByFSa/jzAwb+
flApWshaQGMnvLO0gtisqpweKp9oTHZu1H6RfLE1PzTQ3MfTGyn+Wdung4D2PMZIiQv39T/PVJRk
USHlj9Toi4xFZe0ljnnN3+aE49Ylatozp2WokEJiqnOJN6Jh6DkQCpgDvDH6zP0brEc8rxPd8tiq
sI1maDQhs2CVt5bHuyhQvPDLsNd305XsxSRdoXAExggScbGC55qOUs2M0XVQfuImQiamJi7eBb68
treWSWNXQeuDqxqVNhGQbCxYXjxDNRTHquSKPzZGYqmvay706CHKCQpHYK3lSj/rzvOXXbH9287l
mGvceSKQ1UMP009ySXKycqMer0xEJ2dLDQW2CStT7dEFJsZf4tu83KXd/TDIWoRrAfNoF03RN4kK
4kuLP7TT8KYp+lszq9+GRpG8D2RfS3z31BlkyGmPXeNnwI79evSyIN7wZL0EhVAIBtrmi5yCfS09
Qp3DdLhOGKpSYshSaMNSkxHoVuzbr6A32ERbAxp8n/ojqSfTZlrbTbzoMWsAMD4IRYQACcZ+hvkj
vcewgRn5AMlfAV68eBNJHiUhjHfdxdN9ZEmEgJZ5nixmCTnJshuv07LcablxV5YO8VKS/QgdfQfp
vOt+Lh1vZOXbZetrR+DYuPCkVBNTqUcTTlN3kzsPi2vKConrG2mh0ox0QUd/9/SmwSbGdUwxDdXo
ZtBmd9mgB1RKsrd2cxMVbLqo8xC0XvmvOLq59ambOzNEDYY75eJr7rLj9VF7i7nSK9mrddUVwRUL
1hIkdmhYC85hhwwHMYIrqlDcBvdyDHUfAClM9F/Bo72RYX7W6uew8pc9cV47SxYSNTHagPEeoBuI
09B9eeXc8KnZemvddhIijrVPdmxOcAooy1t2y5c3tRslv2nsD1T23T93PJTlwPCPxw56jsKzDXJP
kYFOILQ1yFVev2m9lF55zSVQ+dPBqIUpPCAAT10CZNVW1Mfm4vWvo29utB0kHom7eKpvXcnvkrUi
Aib2ISLIW5i8KnRqTisNC2ka0FCoKG/sHSc5NrbqdSudrFjJE0FLrYKFykDPCPJBp4ZITjK7adDd
YDXSjbLOf3Zq/6454VWtp/vLX2nN0yn/DkBOUjRSqGBsgShnWoZQxwlvkkcDOm4ZEEPLr79X31rz
8xNrwh6ORlKYYTSh9nTD0GsEifqDEpgQfUf3mQ+IQ9z+8vpWPB11NAvvC9BFqWel294YVDNzetQ8
h/qx0oZ3VV824JOTsFJrK3nAiR1hG/UmnaHaAVECHp4U1/LM3h1VV4OQhu327uBDhmFrRW5G9mEh
lQdb8RioaUACBksFs46oxpQ0xMnzBY9EM5+HXTLEMyBEXX1jKs2yH52xkHjNyqVyYk8423avJnNh
wp6a2NBkwVu+k0lEnn84TbPxsAZvOoAYZyDbeembaqRo56Py/04gN5d16W1bMkn+dr4SLkPJW5em
gyvsjKglmaKoMczRS9mo7ggUbnchyRqJF/Lr4jQDQPeVC2WBiI8jh4T8Xq0YTcwBUKF5w/VPs20b
2Ac5I9FKwQX3L/QqgMoDJx+1hO8y5FSrSA2IapGFNxqZN2UIlGM07KbEftFDlF7rEuxBhW56DLrJ
TTO+XD5u546IZhsKp1AgAbs5GrSnoauzxizjHOBeH1bpbRY2oZ/GNrtu7FS/yUmDOvBlgyvxCxbB
oo7ODCImyFVOLepFhqpZAYsgVUVjHZI2ymPi9Ygm9bbLb4isbLHiMCf2hC0exzGDHMUMAVZ2SAYW
gDdkd3lJKxaALQO3PfiRcMrOqmYj4PXNhJBlJ/Smy8ihKr/+Ewu4XgDR5yPsQnbDIIgcTRTaLVWD
Ru9zakwSf195QuhYw18WxJR3ScdQA6wEAeIBz2gQBiWNu/T39mfNqt6CZ9yqfHJrSBa2ckef2hUS
m2p0mtHsElydQNm+JLNieJOdVrcmKzQc7ApUCcR50KvU2iMzdrwUYtoPlzf3/CbAT4BiFa+5qBSw
i1OHTPvcwDUHKR4lIm6RP6fmaxhv6/mO0bd/YIkzkeC08S8pHDatUWKGdKXzZitzqQpffyYN8yFp
jpl9U/JJz+MxlkXQ/kQR0kS9UzhnwLYspFLB5KdGgACBj6kDq9DoPF9eksyKcLqMjizzwMWwUKTY
qqWybcr2kOSp5IitmUHAsEHPBmTMWVYwTZE5JQUK/jYtDC9C2ufDZRvfpp0iuSrX3OHYlJAY5FCE
LZOU90fYvrYPZvNAItut0g/F+XV579biBjDfJgqMSLnP4oYyREauLSOUB+t7u79PSoljr1SOdNzl
uJHh1NC2FMWMk3hckqEDJY3ZBsAPs6CEwA/129yfW3cGelD9O7Ux7sXC3cmRwygzAhJ6PjCLtgzT
e+CWvdRxKdtbWxtcykoAlTb6ZQ7+DmnlyiV2YlH4ZFRbNGVOgZKM4/LecOr7bGiu5tBx54JuL3+z
Ne8A8wAAtxiIQJFdOFVDmBlKOo9o1U1ASYHWZH5rMjvQxnRrWbXEFfnhOdtJYKaAvwbHKFz/NDLF
Y68oGGJpPcrIfUHi98ksbocQ3Rj0zxkdrgewXl1e30peDE0rgtcZKt4rRf4CbENNoSajl/yKwL3H
vx0E5zSQMnbflRv9e3ubBgpugujlzw3jpQbABma0wD4q3nFG3A9244BLYvJ4vaD0x8TVPeQ83vjy
3QJaM2B+gTkh9Y+HtwBUBLiCU7uh3X22yyVDXX6KUA4xya4FJ0LJBl+yNn6LCR8S8hC8IWQAgQ7V
kNMPOStqCfA555/xMJfwxtmMEtRQIaYgFc5b8RmY4iMlOgoGxBB8RmcNA7AItauWdC4GcBcTxXDH
M8fHAVpRQ/4qWdpKEDuxJ5y9aXCaqrWRzrUgwgU+2SsAkoSY0OSH7rzN/GlXSMYGzu8CbOInCA5t
DAAchM3URlKNCmaEPIfdW9pVWt3Psooq/xOn3wtZFqRkgKzHEUdz4fR7lX3Thkrfo7qTGK+gzXPD
uXC7yd7oienP4yhZ0fkenprj3/SoVAYVmTZUHZgD/NMrlcYNHUkkWcm6IYqDxh36g+D1APnpqQmz
Zmpaj8iCnW5rbc1PgsvauHPeFw8cl4eaSFz+swAmbqEN/Cxet3jZ4D44NbjoOmqkcTsA0wC97dml
fODPq0FdjCQrcRvdLQoozxeQBo1vWgQUS/bC12Hh7BfoqE7zdrZ11sOoFqWgU4ZI1gQM8LYYTHPZ
DYZZIG2XPshqquvr/W1N7FzY1hJOc4aJGdZl6ELVQ+0vC+oHkRW6SwqO9fh73kwbw3jKHZABY0YD
opJUiZ9j851Z1kGdXynQd8S+BlPiLh++Sc7pyqlBSEfFl1fDNEeExaotpK1ZaWI05a73w+2wjX1j
+cYfXlzvxNIC8LMbiivlF1w7Skd2RaRs1sVaVQPv6PUquZ5q2970Jm2/0EVJ3Kg0xx9LMs5+1hn2
hgBu7dqVmr1ofV8mHqtKXfOnzrTcuCFKkBGnec4TtXrSi16GDl1JltDlRVYMvA9wR0ChnjpsEdNY
racUL2GgazUf1w7UTLzOZ/6t6oK7vvJlXIjnacupReHYK1YVUeD+Bk9rJkCZdrlq3LDwSWvUzeWP
z8/a2UmgqEtiAhqCwyLoss4jjCHwpZHtuNd27c5EET4OZDQgcKRzQzrX6EPIBMwbn/10D6epS+ok
4jBv0+yJGyE9PyzzEm6LePyhK46PCtFVWqOBsuh5cpMb7ddM6787U5tt8tpQoXY5PoxqWnokGYqH
alkwZhpZkWelS7hTSPeFTvV9utCfmtl+ZIqzw3jXLwhkfbVidsCEGoBA4X1v1pY/O3a+n7NldotO
2drRHFA9VDwa5l970iESFe1dafRB1UMVKkruO2q4pd66zZD5Vlvr0EtRd5PG9immNr3R0qDP2qfZ
l54O07WDsaNNaimZFy1xuZ/b7D2xsyYgTrQAMzO8mU13R5RycTODJW47llBWt+lPZawzH3Mhv+KB
vrTmtK3xwkihhucaallC/8V+qE0MCidNRN3c6EDh20fKlzqsgUMjBURWlmm8qUaua9w9KZoZKB3k
QW1rt8z5HdXzfj+VYBYckgrND3wkN5+yq7xJ8505tE91t9yFU/klAkuH26ImiN7SdDdqDqTlnJeo
dfyotm8yFf/kyq5Wl49BYaabK8qhn/L3cKRopVNa3CdN3bl9yymgdRNpRtd/KSoMSCxa+Zq040PZ
LeAerjQIzfehHYBjVLsybUB6lsF6tOyIuZZRhxs9L5obJ87KDbUadm+nrAjKvJ+3jGg3dq00Xpmp
savqaekPdQVQvT6+9mb0ZNG4QCvEKXf4HAc9UWJfC6lX9ObXcBjATzcOVTBm9W1XdZWLh7++b/rY
Mx10a4qlRYkree3z8sCK9kfMmnaP5ZHdUtu7BAOJgNvGgA43E7oTvZm7RWPbLrMncIx05Q/HnN4t
whTYZ9AEAaHXPm/zp0IZI7+NqepOxkCgETjmW1Vnv7K+/Dn0XenPSCg8JKIPcdiCWlpJJ79Jy9xT
kri+jiI9BpBNex9T7cFkmHUuyOLGbdq6IPqzNl1aKUEYkhIfPH0Oq/ae1WiQt8N+nvAKafTRp7VF
PJq32pfUaKCHMtuxaxjDr2KwzftKVz7GdgnSXnlUIqUAlHQe3B584Ve2UYORMf3RVfqy7Xv2C+0M
Ey3ksAYdI34E9BArXwF5Y5omLrrnPxZd3StW8jWp4kNkI1sf0HLrmx1GO9w4yb63UfswYtLfrW0L
DFP9tB0MBZo2DJn7lM/XXae/JzOam6ldg5puCambOZgwazW92KJS896Hyh56LNcFiIqGeenczJob
17FrsCIX5ZtRLweTZYZLusV3UifILTxOOoh20ehna4aBxcaXmdnPy1A/9Y3xrXXCZ0DSv18OqisX
KohM+JAJ4GQrEIl07LqZNejDNJ1rVAhZw4Oqln/c+AOoGC8HlBXxjD9LdnULPGfFhDsi1p+V8aCm
uYuHkqRUtHIRYUobeBa8TyjPe0/DdkHyaYxrLCWm5Z5o804tw02s6chFa9nkzNq2oSoBLk5ga9Ev
E/LC2k7QK6vm3nO+RI8qZGj4ULiZggBkQssFp63aRNKbduUC5KkZMlHU9LmE+ekCweaaKiYdAB3I
8u6VsNG6NVJF9YcwAakX6bUpCOuK+upSWF5RdYa09bl2Mx7/Av7fj1J8gyksMkOMk4E/NTCukwPZ
D6C0tDbxwbm+7JhrqSha+xgXBZQMHSbxFsZHHFBjxy3cBbR1+Zusepqe6g2QnL1ve3xsNAV41MWh
5PLxwzcmE/NbKesa+AkolADxjySHiB7l2LORT/gJE4qPWQ3cRL4L7Qo3xXs0bCMotqo2tGCjUeLJ
a4YxIYOxPWoil4PM9Ok+o7Yw16ODSAt5xE+Fo2jPFY5qz95f3uUVl8JgLvJotKLAv3zWh9Ljoqmi
BHvq2N1HrSjDJooKKBSPLXOXxooCi4yajzxHOUx9Zr1dNr9yZD/RdWgfoh0GnMXpOq2lWVB9gz9p
k7Ip1Spzk7h7iDvnprTZKOnZrJxZiNyg5MXnafBFBeclbBr0UsPXrHXLi5WvcR/6Fan+kRVeHkGo
w+SBsCSozoRWzH0mMx7m5OtS38fGy+VdW3sGYyV/2RBfaRS6BKnpYNu4bI8acHCuc9ttHNAthrey
N6HUmrBvmTqN5dRiRfMmeRy2xda4oZjG5e4oxwmuOeTx0vhz+CjCQC2OGVEDY+m+32tXydZEdKml
U4irjne0g7z6e2RmUGkWF0jvPL17LOP7Ttss2oONiXvJlzrHYGES0MJJ5sXPc6myxNEqKOHBDt7u
HtRtbuyAD2CoV7KvtOrcR4aEUNXg7UESCy7R0RAQ911oTqgsbS8vZ/XjHBkRHkZhyHsALfrvi8OW
a8dpM0z7OXrljTFqIyFp60OP699wG1DCVK4dWrJ4tVJjOtlP4bFZkJlMjYn9dIaDVd/o1p8nKid/
Xzi9rUlSezKxjXOqBBMkcDEccDe2o2QjVxqVJ34hXuXowibwFtgJ36NHy8s3DSD2HNqDjP2R+W3n
1lsZtH7V539/PZGbEZx/i5bwYBuV9aaj5BDaxlVhLttU6WTrk9kSjrEVjV2TqPhOTQAmw3CLls1G
i8CB3aJwtniGV23IFbtyvl520PVYdbRG4VzXpCmADS950jD7nHgbVX/imv8dQkq+XTbH/V2oSBx7
i8O99SiK5D1trFLDjg7ZeJWCnoeTSeVK6NvG8GE3qmRUU+o1PAgc2VPL2LGgGonCBBDU02275xpq
xs2MIjxXjWl/llspblv2JYXAokIB04ZAAx59784de+Y8d4pH/BEKPNp2ht2/o2Sw0r/hGwu2EMhj
gs9PJDOflS6JVQaoQBcAiPCNQc5o/JL76uTqP0p0/SAbjurLBEF0WSBdwYrBNJ4qvJGCGrPY3iaM
OFXE8FH7yLeAwWy2qebNj3XrQjc6gFg5pjYkue5aXLVwR5joNHLBOiGullGojuU8ArbQfoMOgav0
wyZt7rP8V+g8qGzXo+992XPX4uixRSGOltMSktSAxa6try1mHJa0l5zFVRNo+lnYQ4CcxHSLLaRp
jBAmQG+6bUdUr8psc3kV50rfnNnpyIYQZojKOLYK/QD0uQ+V8sK9JAk4o4aNcR7gWqtom98id/cT
X3Yy1m7cY9tCqKENaodpjYMRodXB9G1hdK66SFa4tolQBoI7ovdA8eg7PfEUk/Vg1QagpdYfZ/IV
BbTLO7i2CFtFoRjILRw4sUU0OHpRpxQfSV/eu/TeqO/1/OGyidWzjB4KAdWQaRN4+ekaeiMmJOnw
bOVtQ5B03GobAta2zDPfwwivx2azQ3vtW/jzst31pf02KwSuRWv1iWDa0VPCzFfzR1uv3FzWE139
PuBPB5pfBRekIziBOYBV0OhgpJgrzYU2x+CnDpkl1ynm3rBH4k1jH9nhv+Mo8uchHki5waFTA808
9GjC1yipq3tzAiGQm9Yh6BiYHhXBFDrTXTvbEPEcqmbZJBHoq1JAkPbdiNk9jMR0vjW3Q+fS0qlf
aycq4MAMCNGy/zAiY9wo6L49sV7RrmtSjIfGbpjrNKzdK3UyPVDGdSVSs3JpkwQaMwBVX0C4oITu
ENNbSlp/aMmtg3rhhC7jUC/bpivu9Qww1DzbszS8S/IYlD7U8Zmm3Q852kxVtmF1u2kUO3Ur8/9I
u7LtyG0k+yt9/M4e7iDnjPuBW65KpXapXnhUKhX3fQP59XORLrsyIY5Y9jz0YtcSAhgIBCJu3Evc
LJ3cJCpLq2iBrpYmB41HLwlx7wkgfAfPgpJBLCjQAF+oDrFS3MTN96FoHB8wJHEkltGXjqaPX+QO
Tp3e9Ont2Mn2JH7v8VQHROzYK7UziO7YmVbeBvsCZfhuApBEkthJ7hvixCXkcGXf85XE1kUUGfP7
NNAxUhoB5j21kMyqiCWF6t6MSqQYKJFCVQvjpAjc8kGNJC+r0YMngdWG/VGTq0NY0rWuvTSx+kSl
3s1llBTaGDandqXpjzJJvFKS7Goo7SgnqBGHTgY8bRg4PRktwTcf8yJ7R1HUhla9LRXhBr99A+sr
USzKVcekcHwSvvUoG3ZGudbq0qVp4YVqfGXUBWQiezcbi6tBPZCwtGlZeJrQXrX6t8E0v6mlsq9x
DfRJbvnC+LWp0F6N8pUkbKtsukpQW4FwiqUZsRUE5kqUyj0tMg96ubpFyUMvjnu5v9aa5I0SELv2
CrqFhpU3sdtUiM34ZHl9Y8jFAbpZoMkVihUmn9+TqTgUwXAQs+8T5hMrtbjqKaamuvoO8t4AzeVl
DGWe4EuiBbrdqsJVkDdWX4TeQDVbgZCSmGSrQBw9Shqr7kyIGL+koWClsbhStRKKT3QD4YNDQ5RD
oknfh0pai363LSo5tSql3iV13AO1Vm5i9XFs600joeeiQjkJrFQ0Xg/ak6DeGl15DbUgR5QyS6uh
cz/EG4lSZHv9btC0d1Cl3AI/4MhysTP8zJYIdDwICsKGMq6EofhSk2nt98Vq9KfDEI/3rZG+jlq9
A6IajSHpuTVHnCdNtCY/spRQcdIULPdhM1mVKeJoGPdygQSs6mx0GJjcAblWsB9V6ijB9wKoWtWX
rLgmdpQdxWgVmA8xKuZFaBV157WK0zXByuxV18gyZ+h1fLZvaoNKj5G5fQsJDbkzvUmQCrsKSLkn
XRVYmlQLuzDIa8dvRujMRil9SnRZsGUUwfDUE1Rsm+LkVftc0XhjhsFLgybgPjb9Cngp3SFC/Tom
kpWL/l0vAb+XBeuUAkLVFtsskak1iulDqAhbU6PrBnVWlJvErSCM5DhWTWEPGZonslRaUWe+qJkB
inwIihRxmlp9X6gu8Jb3U5GsRDXZaUXpioJSOZUW3pIKxMha2Ut21pegeDXxe+sXIc93aZQHth+X
uZOpUOASe6eh03hoTch7ZN0YbnytkiypHNAsEcMHRcr2aiwd8PzzraYpXqigi6uojrdG128CP1wH
BJUKRJEhQ1OGYlSTkh16Tm/UqDwz0fdyDm/GrWH5k+j6VWTHRHFJZtgtbQ8xJR4V0DQWx1coLa0p
EdZ1owJGlx0wy/9iBOGmKYWvVd89mgmQYZbWZ9QRWuXbKMidRcZhtNIsXxVxljtl5ItW1BrTIdbV
x4qATjOHyqlmhOhQ4N8EJL4uQeJj5WqTW6BpsQQ0tK1G0wQrFpTJjkyCjhj++7oMZeRQHSSzTpdL
HhfRWhWne8ycez7o/CMC+jDkVvJQN9u6i8SXzpdu+rJ3QkO/0zBOKlbAZ/hmq7rjVN3WVMyttEf/
hRAQs0RjVVlFlT6C9qKwVHDH2qTGMGYgCVehUG2EVkVqEJkPRaHg6Yg5Y6eJTIwX9FVtkVLK8C+F
+iqqppe8hM6WolZuXpnhGpO8dqIZllhTdGjLwg6yIHOaUQBlpKT4q15LRlwrOsEWRwIIwuFKkY4Z
EIocciUVE17g4BeHx/THqlXRI50AeuiHOzGYtrSeXkQ5cP0iv65Eea9FiRemsqdJgfBY1HFhj0H+
ZWgnVKPLKLWRFWQ2pHpLHRellKDPVqR0JySx6Rj4Jrt2rLRjrFXhdhAT/Wvc09teBILG85Mwig5I
BsfnptfGPd6YzbvIrv6RpK1bCY1+QEEpaFf9CAkHJZFe6kjvnKgengwlevMbZHNhoAHhk6oUhNQT
uKotsR3vtGnMwCHbYO6bkHSVQQqvdRNtHI5TPnSWGJUKGs9F5Ay5SkEFhv0/RjR4qwfpq5CHh2KQ
jKcyL8fMK8O0d/uA9I95RkBe1yslrm6jTmU7i/v+agigMkOqOHQiUJ5AfUp149H4FlLtDvCSFELS
KWRwZUpXaY7pqTor78oanP6DqGDYGi9oSxqk+lCjW6ZYchNJVmZWD01UC5OXmNWEQrggmzu0yMP7
UOsFwUl7wdd3UthhSq7KTdAdVwW+pI5PnCggtxRiZdVF2YOUsWtBCFt4nlo6gaSFltZkkmI3wPua
1tCmow4eR4GaYEEzaWDaY0/FymmnIVH2sGKSXReaMmAvo9KvqJIMu9To93izgdd8iND6KUhpgWr6
TkQH/8sgEDNcxZUS6basipguNWvTsKq2MHHBVUQB6xLA4+DmAz2OJRBttAKqJgFopVoh9PRezkH9
hsh9m0mDFtpKlovhOuti8VoqRxMMYL22RatqrKwgClSIXvYUCnhBVIhsoVV/LQTdsO7A79NZRlCi
OqcUg3rTAk+xM8Myx48ihzs0v+NVLunyK1iNQpE1io37Me/E2o4NDcRNWd6qbwTLdzvM+APjIIjS
Jm11NM41rRYdOqFpnJEwdkcV/EhJ3DidJlx1Vfs4GPRYaD7OP02/1X38IKm9hZ8VeVG9q1Lxpinb
q7hurVwfrlpldLpEP/YpBNuRyEGlTTnImGbqKnUXx5jgFvOvnRh5AaVeLJm9paZ5C8BeHbI+bNBA
qzpVxR5IjF62izZGg4aY215pNRT1kvRdrfxiE8qxEK1SP9bsXC9Nx/ehdv1S44xmLgg9w8jT6yI6
GglIPNKqk6zQ918SmQiqk5o0Ku10AkGG1fhtEDuVmQmuLOqVb09k1O4NqgeFiykU6b4B16wTy1Hl
yomkbWupbBcqljM1KFXDACyg18C7AjF5+TIoZTEIM8RHO8ygmafHkBKqrCTY5c1BByL/8zfVzHMH
j3k8E/EfaNbyz9F4JEVOWwQYokHoHgixlCzh3XgTGuPYRhsX713M22KGnltP0wnhEENvPn+mnrpV
bckSboMr8lDsyTYFO+1So3HJIFdD0PyGVEaU1LZOJeMaanaSFdF0qXTOP+BOywJ4UTcgqa59QC5K
uFgqZdIa2/fd3A/2RnlTobJMe+BCjo2c2p9/KP7xy8yBcgpKT/hf9MK5N7digHA7ATgIxyJdB03r
dTWyi1RagHzyzncygygKMUpGX8zD8TTdl+QAZHiYm5D3ZZBdTVn5WNHWiajitY2+/nxVfJ2MM8ej
8KrKNPS2xariDRvuaddM3+EXSoDMx85f28yOirkT9CqANQWJEO+D4qR3DUYaUozcNpibi3CZBxtG
Up6ugID5Bx/r3Bz3uFc7pIllp9e2poRWrEExvhjRWe4WzHzg9OGXxTlFowwJUOE6skIw7kLfXH7M
thX6eXjRB5vByb4VXuSpkrukSzvnjOfr4yoxgF+gA92OEEmWH9MOKWwDmEzwN+PgaXFgakEfG2K/
qMVcfrMoMjSwyyGHa8MuRm4kbED2BKSzuAPZ7heQZSy1U+Z8HznCnwb5wGtSfVLHsIAzBrd9dFs2
LwYyzal5A3Lsc7f/UPc/rU1HcGcQHQIW+Mu1+SSvNHXEhzO+TJ5sS46yZlX4aNVAoNYqnMQTnCXy
OvZRzs+AyjAXZxUnzlnErEnGPgcyoIzHYa0OBPjFKKMCYHlTMNzLtE+WlsmO1QeT4GqV0SrFWBm/
TGMM9RLXCzLdVYnKhsVYyXUHjwQRLdPkOnCWhLV5x2RrxNAo4E/AegJSzK0x7VRNNidUXCp5Jwj6
aqS7TCoXYiR/v5yMIDoimDCEA4/lgAp0qaa4921DePLN23JJQ3K252UopgiGP4y/ghLp0juQwaOA
rOXsWLMZ8NCO7xhFhbkqnPBmiTJiZjUqJn3BRABmQSZ/c2ksjaREThWw5JeNARiqaiPT+tzbZz4K
LACNgtQI7s6XpEuzJGUPzRtbkx7L5L6Nt016/7mJuS27sMG1P0oRcjNmiuELeZUcICm9Bg8R4BO/
1ijgr344gIrsD5y96IQYIDe73DIpMESlKHwUb2jkmKCfzGljTfm3CdMYBCzLUb+EdJn7SNg/YF1w
mDBoy8WLehSKHjUdpK7tU+vfKcbjP9i/cwNczkRJ25USw/PVb6NdbzI3W40v0kr29HW4eH3MRKLz
DJffv0ExEXUaFK9jP7VkXCNpNFjR9G5M40J6O+sXZ8k0D/hqYyEXO3ns7G4bHNoNu/rVYYsp/YPi
ChtpaUhzrtd4sTR2x5yV9ak4gQVAabCPDsZLACFM3qOH9tTezLwKj6wFweYZ0mScrJ+vBZVzfH/M
BrkjE5P2QEHk2/Auu/pWclikVW6DVe8mRx2JgRWIjhFYS/F2cX+56BH7cV37GfyGoKO1YVxL2i1A
zY5wAyKu1aJO1+wVfXZvcm6qBUpbTRT3pnyTbspNeQRo70Y95rvGkWyAjoGXCre4Ot3Pjwcfwdh1
DXpGUQejlKHi/11+1UqU6lpk+VwYub4mOBW9q6KlzuAH3zlZQZcaFJdAoGJS9dJK7utCDRKc2h62
SApcJpXi7ytn9EDxsNMPixyGfFA52WNjnMCZyyZeFZf2ELAlakzITrutgQGM4Up5iq/bdbQHWbDT
Uyv+ot5+vo8fYJC8SS5ytrUK3pYQ3+/ES+yHG1ERNasYaxdqRduscCpJQNMNAvWh4CzYXlout72F
OrQKHAg6XY/Ss+axmeN2R2/Ht/jAUADKcWkgcMkgFwsMtDSSRITBqvQE+lUNlkbpZ/N/cGP89QW5
ww9JhlJO2BccV+JWdLN1tTI25brxRk/0apx64Yj534XD8IEc5PQRDdxDBNkPuDK4y6grIsxvkxF+
ionYaF3etRjckVzGlbTUkp/dQjywGcMEeEB4OOnQ12VXZXiO9i0anCamJzo/XLj7ZPbznmepf6zn
LyMnpz2L2QOgGr4+qOjDfSfX1MnWggX04DOFdknkRlf+WslcZat8z93sTl46ESxifWac28weGsWa
n2CFwSvbTBB2OdHGvwbFrRstPgFmtxMkWhjnQMXiA8s99EcVUPJN8Eih3Gtqv02QxCwcs9ndBLcD
ntk4u7icLqNKbPaTUmuwgZYaI43eYkAOHNWSW1wvInv4ROL05cBRAKoaUUXk5OIy6oO0FwrE5fZt
3F51btAgWU4djF14aLAiijEo09J43Ic7j7fKdvnMX6oxabIMpX2IRUqe4gTbt9otNgw9m9tLB2D+
UjhbIredagWahiFmSzyJa6AsetXv0MHGawDY4GxRXGPORfDcBsm4TMDjxWeaupKWsSKnkm2A2VlH
CyrTVO9zF2E/Mu/yICnAKB4gtIwE5HL/lAHdlQxtDrtH6pyY72J9lZULxYPZ0EgQGRVokWHC+IOy
yyAg71Oi2pbpFzHfMe49uva9QLHDx+FZy9xSWv3hH0vv7A/wGOYfGC0AQgYkvR8ZTobK0MNuxBZC
UNhcXYnJugx2jFEIFBeu3g1WDuIkS7FlyJAvGZ87EUQneGZBxBaPbs5dUA3Ki6mBbQ3deqWfrFp4
rkqU3ZcKxzOGQAyMyieMgIyYf9qjCQ66CfAL2VrY2IL0UBZvYfKUFg+f+8qMO16Y4RK+1g+iBqRX
NVrw007KczS/RfdzE3Ougkc8wImQTJh5n1ZUBK5ZhjBDvInWkpWgaXPbQa1Ntwkjs3Ug03EX3VVf
TWWhND63ONBCyiIxDMyF8NQSRBrzcCJiZYu6NZjf2+7vSoTDE/FURf0MXNQg/eYLCX1E+0pj8VGC
NyALmYD4oGQJxMrOK3eeYQXDCyjxY/SEn1Du9RHjSiwpZzNEqp07aHIde7x5qk3mDbsfQpr/9Ub/
O3gvjn/8zc1//gf//FaUYx0FYcv943+uorcaI5Lf2/9hf+yv33b5h/5zXb7nd239/t5evZb877z4
g/j7f9h3XtvXi3+ANmHUjjfdez3evjdd2p6M4Cdlv/NXf/Ff76e/5X4s33//7a3o8pb9bWjZ5b/9
+KXNt99/O40F/df53//jFw+vGf7c7j0fXz/8/vfXpv39N1X6N84J2kUoe0F0kDACmOGd/Yqi/NtE
28VkzBQgMkEr5rd/5UXdhr//pv0bPI24pcEQhncFaN7wZZuiY78kqP8G1wpQs6wrhCQcFbzf/vzB
Lj7Rz0/2r7zLjkWE1tzvv11GC5ZrgEuO4UYxzwjFLT4ai3mTCL7YxBYFBkzqp03VhE6ohldN7W8+
P86Xt8sPUwTs6MhOsTqRi4ByLJK46SHDq3f6mhbIByBJUCbx4//PDFvxWRLQDRo0lEeYUUWUMcHt
PRbNqjIM73Mz3NDcx+VwjwhflQeKXDu2/C+os1uNy9hMyiNDbbdQP6n2xrO/ZspISMe/LtX5uTr1
R+vcAyPoMJyYMOtoAB0oyG+AqIC8CaYis03uijt59wspz2VK/NEoV1PQ4nhSGwqjiTW4GPZkD7W1
6hSwCGzMQjGX/WU/g9cPY6AzwDnA9CduzsvvGPZ6X1QK2uFaAozPmOvBoW8KbS1IjbGZEgyd6mhy
DINPHT9t0gXrc87KBJRO728QU3HWTSEx6qHLY8tsQB82oN2doqohLIk/XF40p0ViEhjHHww1Kp5s
nLMC15yagg8QgSKgThNW5rVeDy+feyqXFn80wnlqaozlCBQeCN1c4K1kN9gymgrpBwPsYmI88+Eu
1sS5puwDyaKYMEffqBMAdYBKohXtki/E7TwKINUBncRXyYWbgk1s8WQsbSnnpElLRz03YL73ile6
l13gGl2gsaTxj0k6CBFpm4Udvpw9O+0we7nhpYPEC7UozlsUUkfj2GAymPUF+lMxM9sLq3i7VFU8
tTAuTwUaYbgqkJ1g1A3cUJenIpOlVGwKWOq9zgaRtMf0hsi1bEe7Av+O4b2rVbQq9tHVdKuthJXh
he6wlp+nR2gDeUuD4BwJCls5CmIqwPmYBxfxZuBW7ie+rMp1CAzTGzBwsqu6yU3gAh65SQ/prQZU
7WKRmqtVfbTJPOAswhsUhCwSs5nvGS9NtpJW1Sawl0d2uQT0hyWw0+KqNXAWTwWKM0v1JKlt32NW
kb7J+Up9BBwDsAKndPNXc7KFESPoxTF1G9Faest+jD+M6O+nZS69BvyjrqoKlvFas2IgC5Nm3akL
fstO4qUzXRrhPp5gyAkdOxjRhNcqfg5jqEO3iaMGg9uUii1NS4zh86sCGyNIENi4EXc2kfF2BLC3
yGJqKLGADlrzTSqQWv2Ve/1Icc5TmvlV/WWEH/gLlSH1VR/uMU5rsNLaajuCDuidIaEK4BDNbHFW
n+0Tv49grUddBR1jRHOuVFSY2hj4FSw2bh2AK0taZ/abplmQ0p1cKJ4t0hNwxYc/HPPcIuceKkni
vFNhUbP8m3bPhjw0d3yebHRvnb9bZv9ojneUolflnsBcWzxnwqqW1qX/92h3P9rgTvVIc0irDbCB
Aj4EkDZBFrufOwY3w/TRBHPPs+MsK+GAYUn2nWqgzKAIZAWH0a2PucdYLgGzBbTrUcakhp1/+QWN
lCU34S57wVdCJDQwj7OFW1EDiRnGUX0YLoprtBIwiLp0G7K/8jPP5K7+bMREl6HAJGib3aF3WhyC
0rCj4HFhaz/egKyL/PMIcJe+GcmVWTcwpK6EZzYr2XnJsdwGi4VnTm7w40fkYkhs6iBolmCpJvXo
6bogYSak+Ir2kKf6eWln6KZ16VPVDlYAIjA/ADC3j2/rCBSmGUo+dV4BdZrlT2oR7tQsf0yb8ClK
pb3vKx5oHa3Pd4b9OJ98AT4aweIUBeyyYsI/3QlIFa7l9d9rhH3YFX7iOChNwcxNmAH7hCUkr2MR
O43x5fO1cAW0j1a4sCNNxaT3bO/VVfcqf1drSwQjd+T2X+s14+mb7AB9d1zFi478Mau78C8+w4pk
CpQBiw5R/L1Rb0PD/H9+Jz78dL5oBCIMMMDbadgXk8yZt9QonXk2Xi6Ei0FJ0nRZNcFO4ypeHDjD
A7JTCxrhz+lkRUcWDdijMfFMp4YwSU2WguBCFOKbmYFhFJM84gfAvMlKdpNtZpe7ftu78bpegdDr
acFnZr+cytiydeRQ0JC5DLpD2Opxo58W7K809FEKW9+Qq8llGvM6ONyXYt7c5cgY/6EHIaJ2CEHQ
S4thoBYdbf3QGmzJ624lWDRAYyM/+1ZtiztpqeI6s0IsDRhG8Joi7eCv/2yQuqLHEq3J0MEi3DlZ
E9if7+KSCe7g9ehLM4B8aFXGMwq6mb5EwLNkgNuzVqLNhNmP0CIGgPa+q4nDguPNWiBwADAuiOgI
cX6Q5rWAOhlgl5KQ3YJY9L4dooV8dtaEAc4mKHCiM8MPdyuY1opqzHxYFcZgyuyb2C9UVLmO5CkA
gsMZVybqZkj2+Cq+VGRpnolqaBlXHXF6xPM9ZguY1pngVk56QKE4T7fBJpIc+VsH6EO5HXa6vLDO
uXcJfgyg94AaBGG3wmUSIo1CpZbwY+QQvkTxSQdLqz3twBaAyXnMwRRHGcTH5LjYYWbRibvNLgxz
H1HC0zqSKAw3rr+a9u1xfOje6RqTCs7kivd69bd7o3/u+c/FcqmFPwgNOulsz9O7fvjui98+P1vs
Z+bXhNKLhMQdzdEPtK9mQzG41uDvVyU07jD+UIDM0cyPo6baFZ2Wvt2COR7M6k9VHo8tzPVe78Ta
d9md1rpjXI/IU1p3eGM067GLGR/xaTEyzqSDCFLQtpV10Mdg9OwyMjYKeHcN8JZa6lWJNHSfrDHQ
67W78ZjtC9nCmKyd3QXOErpk7lyagJlCIho3APr5l2Z7fxzTQZtALyjdYiAIldnE+fwbzls48RVj
VELmmSSGosXoWwICwzoTh43a9ZmjY350IQqfUKofXAX3NyMoBmc237bBtFlXag0WIm6jW9UubpIb
6R5ziUZlnbg6kABBMwFz1sA7ZniNsRZV5ESRB0X5ZfD83GFE+eXPn4bH6NdU7upJxE/T99N6Gm8C
5XFIF48884lP1ky4xy1uvBp1UtwMYHNsNTcqXLIuVpg6xTzoIxORWs7xZxcGXDIaVyKuU57GgCT+
CNJQXKjd1FmRIlomXmtKny6kfLMn8cwMF0WTsRjDEBKqFm1Cty+1tTnuhWFYtVRzZW1BhmiuUgZg
x89FcaFTCMSgAMFhaOEApIWlYGLTzdzCFmwsNBk94w0EL4tKY3PJEKPOgAwv6z9hcuny7GF0XFZD
E4tklBA5YHmCq94xUjERVB3p1WL1d/Ykwgwa+wRdTr5klrWpr0FeIURjgvUcEzcKtySDQBaoc9zM
aSvM2dvaIhkzS4A+eKmJ9aEehmo67zKY64s1qYPZwaYn8cCMnkTozVXqtrrdrD+PN/OR4Mwe5zuF
3AdjWsAea02ngtOF68RwJ3AnQv69d0BOYT5lX7JV5QxOYAOzZ+LnwejHTo5eOuixFnZSOouwm5ld
ICI23jAAUkQc5D62UIJflIaUXc+KJ7eeAr3lxqFuqKxqEDcuKcPPpUMX9rjAXqgxZh87MO7qXxik
qC3XnQaBuWjb3gVblPvRo1fe9TUIdklhx1/oOzZq4RDPvK+hO4GhLjRXWS+dK4jXfklJELHbG+9r
hiL+xUGlmasTdoDoxbUJ6SaNy0I00E6Tskb6eqKnj67GAzGgcpGsiK2t6tdhk2dWqO6WnzMzB+rC
MNuAs6JVX4dTA+AlPDv1b5tEs7WqXCBFmlubpEDNSGJSGhh7uTSREZKFSYO1leQrxdPMEKyxKS0Q
zi18rJnADiIBRhyL0ACKGu5j6ROGaWsBhipMsNJccyQiOmm2JNAxE9gZoTgr2iPgfsA96ADRKUmH
LYuC66Y3rAE8Uuk27TeZvmRqLhWHLSyItfHkD13tyWhyzB6DjNm4AqeFnd5pXgrxGuVKeJggVwAK
6iuDWIvsazO38oVZLv4kghwE5YSdBEP7nmCygVgQRoPzh5gUDUCK/wtay/Pb+nOp3A0GAFoIRCiS
LKkw76WCWqlvj3nqToMIguzC/TzEzl2YF0vkThytpQmj18zx8YzHaK9HFfaQHzwRsi4Q6dS7I413
iznyvI/+XCV33oSh1PJQxj2tkE063qaQQ0lDYpfBmy4EKyod6ZivFXNnAGreQc9nPFAQMNKoXTgr
c4fyzLF48KusgWvCL/GFiahjakp3UlCcGALSy+IfHP9zS1yGB9q5Ss18hNBUasEWNKSY6YMPtTlE
GEiweGLmAtq5OXaJnQU0lFo7XaKn70qdVN1DUXvdWqmVgEwMDWNb3y3zOc+6rowb8SQ/DUjqpU0h
b2mmsOhN4voxA0+TYNySTH2jIEOpp/sFz12yxl3DKUmCImX5K/USNBjyl8HA3EexeqO26KWv+WG4
nxKrvfp7lJ2nlzLSPKiwy6hPMAz45SpNPZmQBMJuFpde2phgghn+iVcyIVJMJeDG4EssaeVXGmja
kZr39XMzBOA1adPVqECOxQC0+J9s5Jk1LgQUgiCFLXSs8FbGkDMoPGuQdt4x/VqywjMvAYfTsb3t
1PVQub/QsGGeyCWV0LJHUEdigeluvrA3dAh0o49CImvrE69bTWjstSixKK76tJRSzsA0MO6BDBbo
Xgmzhafi+9m5EJI8TnIT1nqv3bTXwzu4NOw8tYSVuutaS79d2Fx2rD+u7qc9bnPlooH8gRpEFslN
Ld8aKEz0KM41BMRVoEKxij4eXkuRNqkzhFNCnKRNSgxLmIVodX5MHz7/eeYSOTbtCB1V9Nux7ZfO
a4hjBK0OHNEo34kTSJoIsknyXZEDG097q9IeZb12Prc5u+fnRrm4UJnKpMQUt/cfCMnUAd0GA0iy
ZwP2fPFymbu2z+1xkaFPKwUDNng2MNLU9n44QJ8ToyG41FRvrLfLTLRzPU9ybpFdd2dehd6T5uOb
IhZ1lpICB6p5AiCnmFzNn8gDNQBh0Oz2qj/0q8hbEniZvcPPrXNpCiikRrGSsN7eyzf+93hYJRhg
rNiTJN2oe+C6/kkn7GLBXJYyNlGcgJUfD9DiOtMxwwS6MSlZCINznbALK9zhiUkDzkPwLaKL0jvF
LWh0fN1izdzaVUevfxS2YOK86r6C22qz4LNzCcr5nnJRXkvBRCH48NkeUsPx85RbHbXy6+lrhrjI
RLZF6fYXIAfz5xOFLwkcF8CfcmbrlPRGGWFfGxeYIwqRgFaACrGTPDCFABBtr4O34akkNgrPG/DH
rBaWPXepgnzwT/t8PmSOkOYJWKKN8Lgfda8oVmBVWGOe0iO4VsPA8v2HcJejo7SE3Z/f8Z+muQTJ
V0zJlyKYLkfJIpKwb2R/RbLIW1jikh0uBA5yMoLUG3bYWzYFI2KyY7p/6CO42juUx2tqTZ2T2/8A
bIReBjDImJhmCgzcpxXMqJZq1sDStZ2kMwnzCNMlD5+vjoU2/ro5M8I/1MsQFF0m6H6sHhpd4P1q
wqUO0+z2QW8AFwhGZKDEdxnqKGaOuoZV1nG17UDpVsWN3WjSwp2xZIXbLMieKJE24uQbJgaHhbux
Fu1RVhaszPWJ2QwO+kxASzMdhcvF6Fks91qHZ0iIxwWUB7or6QmklekTgQ7HK7XRKrYqMLLkEDGy
QCoKSqKlOdS5FwijZQaTgqqSD0V1LSWCrkzYzy6sv2RU/A56tTuzUg5Tqyyc7tlNPTPF3YuZL1ag
XIDnR+VjClxOAnphc1zY0/mgfWaF21M0JmXSAYXD8D/AwmSgnLdKrwTLq8NOmW+Fuyp0J52pnHja
t8/9f64SC7aNn9vJ3YVqU2p+TLBGRrRtbPtrugY3GiQjb4cN2gRe0iylz7Mh+8widxVizKoTUNFi
FrVnDOGtRZCggk1yJYPCs3Ea1IJrt38EJeEAWuJuB0I39/NFL7kQdyTFXsy1NMKOlxWITMTWG9Rp
o4QxmO7UpQL7kg9xBxOS58k06IhiLHoiYyyHgxzeSTtWh5SQb7h5j6bQa+QtZXULhlWuqpXJZdAO
zK1KsDhadWWAirNLies3S7FnyYf4Cd+pxTBHjym20yVMv4E4jykZsCFfEPfp6+WZytlbF0Mr4LdA
HwZTJ5dhCPSfBmTekT4GdWG3uWaLYM2DpJtNFNEJ89fP3eX/OKE/zXE3YEcbGfUXrI/lNgmQ6sR0
RBE6hGDB19AWTYRd1B8nAbpikFi1qgXU/3y+erZc7j1g1logJKyaPBjl04j6R9eXN4LQOoVvRpYA
muUsmvaNj57U0JeBhWm/LQjZj5IWXJmRtDAryaLehyvz7KfhomJumlU9DtiNOq/dsMFUd9X/rUm3
HyUDfFeNMZ/jRc8tOKvHAKNVaEmFRLfrobFAcr2Q1szFAIhpYYoJXDOALHDfNJIkdAg6HI8w73Zy
TK9jot8bBaSmFsWc2F/FbxgwOHixi+hyf8DhJ5NkjNCb/KNkyJD/de9FOB5gxV6joz4s1bLmAuy5
Pe4DmQWV/Zh9ILxXq8nw2t7ERl6HuoHBpi1gh6BUWsoMZrcTcwZIwU+EWNyJBJVmNNU5Swz80Woj
AE7GfVi3zkRfPj+Mc96HOsRfhrjvVmO8lHY9DIFEz+unF/BlWZ9bmD3u5yY472vVmJp5hOiSborJ
JZE1PIK0jBUEWVcFpez6EcLUQYmC1i/0z2ejKeAIJsaRUXjBjNFlcFNpTcEUiNPO0Cx4pI6qFXot
mvjaVsSEujE5SxW62Y7ZuUnuQmwLGoMpGx6TbtKj8Sg+5Mh5dPuIWsOqtdWdcMzt0UnQ7nbDbWqD
+KlZ2vS56+r8R+DuySKKuw5CheyQ+Df+DeqTXgoqcoe1KmUIelrtapkvYj6ynpV3OLf1hazNFBYF
Wme0fehA4rXMMNeDAwlk8Ko5YOtdyH/mFgolqL/uLvbrZ6UPKGP2xTTA5JhG62wyoaOUNoDHg1PJ
XXBkdsXzgefcFDu0Z6aaFHz4fg5TMrjhRxNwSrMewIp8NDGA0E7QzqtBi28m7c2QLuQ9s6s0dPYs
x/AR6DguTfctKmQqw/QUlSHTXR1HPco8eViFwOmDnHlhU+embxAUgIDDo+REvnNpTxR6NVEw/c2A
sjvWcAVLOBRq6lWzdBnPRTqdSBgUAQALbJ6cy/RESAUIhYGdbk8kJwcowwWFBEYcy+/A2RlvOCVs
6ucXBh3n9vTcMhf6ikFsI53iVpSv0v3kgY/+Pb8OQDmiWuKbjgfZKvGSpYbPXLw9N8oFwwwVjj5n
8Kg2AxWvmVjqcPzcTeeSuXML3HXVqloKAW18ur54UdG06kUTKts3AVjCBTounIm5r4fp5RNJACCZ
PCQL47G+3+gwVpfkJtApRKtlLxVwYU0kcD5f2NzWEVknUDyB9OkHXr5MlRKo1cNTDIjQpul30c+X
oibbff6EEzAlaqIG+gb896XbF/9L2nc1x430XP8iVjGHW4ZJGo2iFXzDsmWZOWf++u9A3rU5LX7T
+/rZq61SlTFgowE0wjmJLvhNChGaPSsO4AiuAFhmz4cpwiwNSOn5i4w8iYxPqQYhl4IAEqcatF6m
amPIFBW++Immd9TcDg/V7vJnXL3bSyWZgFi2hpYlCUSOYQ/SOdkuGglkvAGoKe+zWXsqNWVv+jHa
95vLklfLHUvJjBcTskkQB1K2dfN9saOWr+roBUr/tvRc3IUuDRDlp+lo7sxi/x/i09qVX/4AJiqq
oT9HY4Yf0HjNk+yo3vBunXo722NC0wbEvxtsNM51XBeJJU7gphmayY5ddEPY+TV9bUkOHX8GMQIo
EVTOG2L1Gip/hDB3vu76tm9iCAHPeTQ/YqzZVpu9XOmcuMBThrkfKfjSuo6uYIyRWQgaa+3QGxLn
Gq55MBRRfn8y5k6ANUfWGlpeqAKg/HTWnQpewlaY3DH+GVXby0a5mrMspTHXYRQx36RrH6sSoPA7
gOw7canITqWi9r66iTDIwrmCvM/I3ANTjSdg60KkMj0r5UEBs0jHDayr7hILGWDsMiT1E05YHhux
JpPh/ep6fUytfLdOBpIxFMa+Tt+FH3/zJRcSmYCaz2BW0X/drlJ25W/ohjuAk7cTMCQc8W6641dl
ViAS0J9eyGTiqQj8ADH8pSUww7AZ5c3HtLPnK/RS0dxE399WvsUet1Gx6rcXcpkbF6JVoIgkVwNK
Qv2j+xJuEGa9/NTdgiZgp/7FC36pJnPxwsYErQl92jkzNs0oAKGPMx+y7pwxSIUdOtSBMCF2Hvu6
KlcAfQ8Rrdt5/gHf0j+I19ldc9feBgftBDoWD6zrZguoOXln7XlVxNVXE01y/fsDGB0HITC0RMCt
EHbzBrXwrXIVI+G9M/BYexac9IPnUj02N/FV5laYqD0VnHspr54qDAoIXCo4wdkB0wKsYBHw8unO
CDcT2ErRjjnOrpTDoPR9tBdfxDfpa/duPP8a+pS8pvbiOx4AwOqbFSsfv38H4wHB9tUO2LMkAIDR
xayZW12HbrmrvWqfH4ZnbreRkuxPec9CHuMDK9Qy4myE3iqQolVH2Zl72vMTj/xZ5VXftxDF+L4u
M8QC3BKRHVpW6dZ6/BApABdUksC77I5W/d9CEBPr0zKoyw9zatGDAimFHQc+J1BxdGG7XamQ/nNM
fvdF1R5rMJeJ+v6yGgzE7K/i3cIW2KXPxBILOfzIELEFFL6mt2hDAwf1Y4VQRgvvVr4xtr8ISwW3
/5t1auyd/TZFi3Hqepgn6UgDJNFTdJrd6ErZZdsksXtgPCfHXAeSWg2AVKAl3o+c1Gk9NC9kM84d
bJBmaSFhtEEldVc/EupO4rw1eBZCKhUw/qbIv1SW8YF1HogG0gG4WX0v5SBP+9JJ3y+fJ8csLcbL
Wb4/SzM9MRqhGOZtZrYN+L/aIuChzvCMk/Eh0SyJtUwICaN4Mk2sRSu3vn53WZn1E9Jp2Je69p/W
qprRbzsU95B4fu28/ghUlF98tiAzc2EYGEfnHRFPJLtaFYwYOi4IXkI8lC1Fe2RrpqveZI/lqb6v
sVT7dyKJaETHTLj0aaOqAAF9jhopuWNlg9H/rXIvqf9M/aOmBRAcwVZnjnNZT20WUhljFMG88+u9
27rmHai7hpnAmDaZU7nht+ixAIHif6iXrtrnQipjn7XUVuAfwudFm/8+UZObRuOt5PBEMJYptEke
GGSZcy/Zc3PKsi8cs1yr1GE/4veBMfEs7FNASVE8S57MA4hNnhsXqBnHbMOd51u9ZQtJTDgLlBD7
IVS+ykBUdpx+isC8v/9AQUUJq8PoToPylbz7u/xzIZeJbhjMHmXUrqhAp/5sb6lkRjOLvW7HQELl
j0le1hPLt+fZoT6V6oSxRewTaqAEE1X/qvYrF02eyOWc3ap1ACVXJ2BG6xO0pTWIgdHR40jdglQS
oDipGwPjmIbn0P6MXjE3wO1grzuVhVAmytVamAUWHaO4NbeSC2wX7LDXzxGYwGdvQNP32vybjH4h
kYltIjACs0amAxyarVH8MA0eDQ5XKfrSi3p1FeeaUrS/bLPcJ3hL68RmgcUFtCaMu9x05aO844Ef
rCevC80YDyJr2jhrpBnVd6LM7lA+zidbokUJJzz8B9Tc/4+mmkqUzoSxyNwGwl2TOgMiWwzqAabP
UUBJhqYgBuUcEBtITnjHCwp0sT+lzNZvkQpzIfy5rA0EPoKZUeqb2cyuhnjclWV8sOTIaUwp34jN
wGkDrMeEhVSmWh4boH0sG5L6s0XN0MsCWwJBHmZbmk2KV5Fvw1gjFz0lbjiiK3BJYeaKBHo5zwrd
SzpWLCs4erylJy9hPFixa/3g+AGKApfkMRfEakds+JKq/cYHkk/vJE+9O32jBEN39coFA0B+n7n1
l38QTs8ATpfQUusO6M/JMtdGTpOUYJBgTDHIedTAVjMObcSqM12cInNDAkNPtI9T7M0vlQyuXDAX
8gjSeDKYIKvVPpjk6fKjau6kxiv4H+0YAxWXT4n3rZhAW6YJOADpkCzf9DJzsuP27bIEnh5MgEUP
PI8Fev6MXWXX5lfTTEAL/XhZCM/WGP8hxs2UzlTNUdR6B3KZjR90bucLG6G6vyxp7YOh14XqJv7D
tARz9OlgSANooHCLfN8ppGOBruxlCavj7vCBaJQAyw5kcowyfj43ek7KTIfgXvYiAEGqD/GJJmss
V9j8b9LYbb9hVqJCoifT0MztyxCaXhGNr00W3ckaaCvH6RBiFL3EbAuI0O8j8PlsejPm9WYVUor1
Fgul2QX2PmiUwP/4GU4BdonH6VRhl6H4Sfl65+T7LnJ0dFhAbfE0Z8D3A70Hxg/8B+zwa1h9AGAW
fBkya9UCsBLIvu0yxLBgpXkJ1iWccIeq04FX8Vq1hT8HZTAeFbDyZRbTb876zvGjgzylHud0eCIY
JxqUWgqOOjhtWkUgQgWpgtPuPvaV5Sv/XsdM6fNlmXTlL50E/aRF1uGXs5TmA0T6GNXFjNzw7AdA
JAUjqKtmymDXIq8JuRr+l4fPXCol/ffw2032rTipON9wI76iG+k0WEDggzKs5jjYETbB5aBRxZKR
qOrBHHYV1njUrYRapbIbd8Y1VoZgQ4i+W829/E1XF1CX8hhvDswNP5AyyOsmZ6Ll93ZXfMUaS2t3
L9YW1NLaNzAlBw7/hbNmQUvJjIcHeZNQtTQ7pifRTa4BwkDgtSp4IhgXn7ZGHsYD7gFYjPeD/CCO
Fs9LrTn4pRasT6x9o49V8lJOitWfl+B+7pEmEp6HeNtAsuqM3wirire5zhHMlgixkyj6wQTBTa23
dtSoNkbwHcwZ3qniw2UjWYMrAP77b6NkK4VNqPqZNkKWea29xJinugf0i5cfw2Pvjq7RO8pVuCl3
0t3sGIewdtTjbDrTMcVOOx+/lW4A6wYAB0NQOzIiETtz2LSdBEAKPDSan81Tcwqd/Ca8QaUG4xZv
zWN5yG6aq4TjelZD31Io43uAfzxFE4ql9gAae7sUGyyDW0fsicfOMITPVqjfpEIN7Lwag5Caknyt
hehRacf95ZNYdw8L5Rn3oMhDnRVk0dnT4BmbYouQ4yZ78EJglIUPj8D71ox3qItMM/UYn7ZH/9f3
/U1XgJx6iEKOG1pz7RjSAZ8H0BGAL8S8Pgwr8isrhReaxtcuzLZ97XWF4Ip4ugIe2Ln8EVeVwmoE
yBmA9AsyxvM4MvVRJQQfjqc8Zdop9B+y7OWyiNWel4WRWLRIkSfh8pzL8IE8PiQ+zonejUFgN6is
Iy8Q8T+AWseUYHaEfTj+VejFiVde8x6Rq55vIZ+x17kXxsQq4FzF/kuNPYXBf72s4epm4FJD5isK
bd7LSQwJtRvcgwilAo/TJscKG3Tb9xpSabT1IkAnAOHR1QYuxPH6lTREzOtiyEtFQef8E4tp7Pc+
TQgRNI3s4MOOGENsbeUQX8VgJPcuK7xqNQtxTCwZFYIHNWGiWXAnJk9FN6C19P2yjPXrTQQNGCuV
AbPFfNTSF4ogoum41hWdj2wjAcLPiM461ljf0y2PUnu1B4QRx98CmQsOUqDQSOaPU2zdpLHbH8XX
5kvtu5icUdGqK/bNrWjL4EjBZMaOX3Rf/6p/5DOH2OpWkEwNFJawmKTp2258sQKe86bL9iligO4C
nVfUF4Fwc24pfZDDtWi4jDSw0D+GTnAHwFFHuEt3WOvYGo+XT3FVJ+BGAhBOB5wYO+s1R4WuVQBK
A/aUYBvKTkgf5oYX/j+ALz8ptZDCnFznY7iqkKGUeq28hY/1fnyhUUP5IILtTD1oN/MmBl5TvxO+
mZ2dP5mKAxDwaj8Ddavc8srGq/5m8WuYc/TDrJ0LAzr7owW4prIssIvVbS9/WJ4Q5gqqXRJ1KrC5
UXl4hddWwh+X/33ewTG5HJqCPYbW8UmjNnJV/aFFcXGQeBPU61JUA4STWJj4BJfj97Op1iKklH1Z
S04tmY1u58Nktk6aWCBvvqzUamUPgAsyNheAdIR65bn167GszSmlDDGwpoJ7FYCBSO43kqNvCCyw
hHvmwXit5qYLkcz7s9ONPIde8JXVUw3XkQov9ZTaVTPyShLrJvFHOSbO6vIoxkBbAtzKDWbw3eIQ
o2kH9VzsoBJzW+rwLt6KbqBEAk+zroJ2Q2YXmdXR7MWSUB1aRblviwRj2oCKDkfHFGfeCPOK46Lx
ZTRAsSaCvWlGu9YSAkHooN2/Ia7G3gZgHToXa3eY8P+bNBc8PsCpQn3nYxX23FYAoKAhMYJy+rUO
JHrtyt9bDZYMBQAaDNhG55jm6rdUZSRiQL+Fc2bsRBzbAVR/EPfvJJmEBS3/yfJaTwKNmvzsm2g8
OXLDx+khh8S4TxPp2W/RzKftxHIs6xivCMWOpK1+UD3luwBGMCLa1Gzs/DyKx+QtPYitzW3tkVqX
ZJNRLwoZSZ2XZTZBbQIDA3HSB3sxsqZwN+TgNOHtZ69VMc50JY+0kNc0GMoFjDiNlBVP7WPiNZUd
YCDYmd4AhD09Qkff6Qzn8umu5cBnYpkIBVjJ0qopQxSu5MP8qFxFB+OkfZ+/q7cfSANO0NnZa3cT
ub5Xv3G/8kqrFk0bwL8AbEAENgrjzQNgGuZTia88G4NTKTdpBtKTTACtQuEE8VXQV7aI3aGQh4e0
4pKWctn+jdIEoRaTUVs56srlz1rm5DNr82xnEhiPXpWCUvo9Pmx8tHb6VnZCR3m2TvMW4+sYacMp
AyGb5mdwaXfWsQ5cgTPTtxZUzn4Cc3NHoVG7kBCl1a36M1bsYt6O2k5Pbs3B1l3lkHuzfDWVkj3t
eDOua0myiRk6Ea9FQMGBkPHcnBNRb6tCwtFhReYec0uv1KMGL7wrgn3xW+jxMv9VL7WQx6YdtWwM
Pcnzo/dE0TBQ/yrmt2PJiyyrhmOIWA8A/jRIqxiDzQADoNU9vL1q9faErkor8wIK/ROfPM8fEZ9q
6kCg0GXamFO3/kEGgudD9cV3VUy0+jZwXLb5ibi4lH3+JT3wLuTqZ1zIZq02xbkNMzxunuR2XmNN
T/Y3MQYe84rjedYtZCGKsc6y7rtiJCTv4KdyQxShhYMVAOwCY6ANu9yHhpfwcI6OncXXQ6PMUN3A
UGmDnXxBQ1Hu4bI35X09JmaMutYBOwInV46DHYmxo8N7Kqh6+zyaBp4uTLQYhLDUrBaSjDHfNrPy
LdGE2r6szXpsWJwQExssE8fTEhBYvxmeQnCz3cZgthcfOjfcmc/RD+mndU3ZKYagXust70ZzDYRx
IaDUrKPeh46Ev0NjsBiCfSYUOdT1NulWvb+s7uonhc8CsuxHN4FJNpJsBNEILRZHXeQOCjIqnWMe
6w55IYKxj3zye80Y4ZDlO33b7tM3adde1d7sZLf9CfA6/4ErjacVYyiVLFijEEOkIoMKRx6B9tfs
L384cq2f/NVCK8ZMmkDR2w6ztnY/5/nz0OT60ZT8wAkzA1j1WRk+q1Uhe2KkV1yMJnISl2QzNpJM
4IJsM6hHdOizCzgBr70qPcL2ElwunBpPGhNkdLEvIySrJA1wlUf0mR7SK4Bt7BHDW24xaz0lXHxY
JtZ0eWDGQ/+hnLTp9/O+z+3Ao5eF5Aw/ZiDt8lzkaujB6xOMpBqKIuwzdAJPoanQ6rIczF6XPOVK
YA/6cw6M7prGtLvv/ahy3AxZ4Ocj/COTPvoi8R20IctqBde8N76n6pdBuw95gzM8EczVngUAI5gZ
zq01vpvDdT9fl7zO/lqPDv3AP2owdxtoQcA+kCFDGwZU3xN1tEHwHm79oHrwG/E0xsJGzcTtJJqO
Ohe7UNN3CkYEw0K/rwftbbCiEwoRt5fv5mpEWvwq5vrrYTuGoA7GgVqGV2m1g1E+wMAAwTnm1TDW
M96FLMYP1OncglAY5jo/CNlNFe91aauAo53GtoO9NXmGZssdYHo9Wnx9Sx7BRvAfNnvXPd6fg2Bc
QlgZRh50+Bl5eOpVY4emECexXv2olmihUANu3k8AmYEyApqbSL78Qs12ZmIF274S6uukrbpD0Yki
Z+6LJ49xO6YUDE0Q0CHmb5UAhuzoRxlj0rR7v2wsq458oRfjb6S4MrU+x6NInKdtVrXPstSPnloA
7UJBNVZJUHSLMB9xWapEOeUnB2ABzYt2blVMWJ87AD9Hd2agsuSv0bLIS97VH4R3I+7mvwGRpyIz
cLcIMh+QEOfCEt3Xml/vXcn+BSauXEv3LbbbkVNcy/cc3ei3s7otxLHj6r4ht7o+45NScajfB+Ge
eBU+iM1FAkQAtbD3P4pkUngQ+FqlRi96+bp16z2RZwoYbRGuJWAw8Env13wr9efQpAM7KNzI+Qet
5DFHfR0a6umhUOrXaH4DS+pffceFFOYK5Joa6QaxdGKqSQCSB7TCaxLV2BlQGtUPPqgm/exPB6da
tNQOGstPq+3Z2A9CIdGdq/V7YD9txUDfAb91H2udZ9RF9RdRUFrIY8JHUwua3xEEvC5r711dvJuV
/zOPM44rkdd8CXZCgbYADFowtTD23+gJ2Jvmj8vWu/VjUjt99kVSHfk9I1LXe1A4OOkuyjDMMr6r
eCfdxZYDglnNVp6STYsBBs71X3PXix/EVmJGeQbmOkWNKAJYUCbViY3ZyXhz+Vasq22CmgNvdqjP
WGmCsZVaox45+tpodB4z6cdMmzclJ8VfMxsZDEPAFgd2KISd34a6wUGOVLGU0FJNxcIdAVMQV8Mm
6CR3qnmlgpWPhyk/4LtBJBqErOsUuiKfcvLYtdseqcQUuyMwQglpRnZHFBBdXsa9ct3PJLJ22s6p
WVMtv8nL287oXvpIPFVa9nj5vHhimO/YWJne64SApCVfi/Bx1Ew7BPznZSFrL8wzZchqlqnnBIKB
kHBVakzIBMUVnmSb0E2ftXoDjh/FiQ/6/33u/0wiY4dBJ0+jSXql5asqlnbA7VzxTILxlKrcd0Gj
wSQKAjGRvgcjt5+zYuRQwkD+A1+By8QE7LbQ2rFt8dlal2bBI099vTfBGI9xcHyzK6IYVOzke7jl
HNdKonAml7G91qehZrI9TQB0XL7JtvrjDECjTYupmr9olp4JYywwDqfCTHIImxXFNstHX+RBn6+e
lGwC+QbxE7+bccVWqQ+6X8IWis6wzTBw0Wt0OJ9M/hzGwG//WwY7gKZnfYAZ7X8sXAKgbxA4hocR
KDyQA1C2uBx5K/nOmTwm+WgLUZJTyndqNznFr9IufLCc6SU/gfDszrrlTkby9KO/L26wj9JDUQfQ
jxCLgSV280G29CBvik38znsdcw6MtXtfwLqSIpD9+QhSwkts8LKAdY+0OC/GxNNJKcSM9AHy/hMh
0BAcTPQoXP83ABqeRoyRd5UVVKqO40qDyW0izCF3DSfyrnpyRQN0FTo8GIpjTmgOMrUSKmgkKPk+
y8d9JSTHKVQ5YtZGnTCN80cO45R6PdMlOYEcYoeiUJhFD/GGupSzN/kb8dE6wEWBycw68lwFuVQm
VzwTzRya2A5ogBDmEthwegWJsAqG9UEzhnQXmMDnOkzirFiOkGn6qxLnMmefZO0BBXA7cFZiAwr7
0mxyo4VqbcUx3qPigRTPb2gbsDqGV9OOixWwajEEDY7BGeDpsZBPSTroZQKMZ7Qp+4/PDLzZ7Ctt
WxE9ZAwUnRueU1m1ILQGafIQ5B5sP0Qr57geOvIpYeOW2qEEHbQFKqbLrosnhfFcwwCquIQYZaUm
d3ThZzp/DeeeF8JW8lAMxP7RhbkNEWYONb0CHKH/xQDmc42VRiA+RYC3SG7DE/XTEzd64H3BNdAn
iAWhh4knNvJS5p4DoreSM6LBa6cYcCyZbNh66Z9A9uzKgmK4naIF9pjN12lrHXPFdy9/2/XLuZDP
JFpJLLfNhHV0tLSC0U30TfpYIk3dA80ETR/l5D9IxtWMRj5of9JrHkjgqs0upDNJl1QYvippqDAK
UW5jNMmRI41jPet30MSYI1C0wYT8qbkkqFVYNbgXUQjQEGsTHAD8PLwRjwje3Jwscm2sEhyfhggo
YMxRYxTkPOzlVd1VU4IbPx2SyDE25Oi6F8ILH6/5839rtc0zcczxSVUFtgWihI33xUnpnepAcwIC
pprVBqAkAXrY+eA1VzxEltWDW6jJHJxZKBhRIlrYZppPgoQ1e5M3vrN67RcimHTZnNVGCmtUS8IR
eAJqGQY7fTYad2oGXqGLpw2T7xlx2RdyDG3GEg/d4VrrJo4VcpRhq02gRBbCHk8aW55e5+gRVeck
4wFL8GxPYxxlkcxWl5HtqdciMM4xF3P91v6cAKbKn4rhKcS4Sy0EVkBPtaxcFK80+VugAw1k1Di5
w9qY5tK+2REuo++HPiPOutqdPMz0HrLMjR8lzVOO0s504580ZVvtu5vZ0w6NbFvXKIx4YETzcmRn
Lq/zuQZEdPZ7yJIWWW2XFGIABit6YBVwiMmx7g4oJwD8oXfG2jaw4t/j97QORqjhUzctqHBfAgBu
8Fm11owWUMsgjQAroqKwFYZaxOxxodDVByVQMRRuY8qcRwpPBKPt0MqCmtA2lZblaFN+CS3lbyTI
qobpNQk+k03c0wjAdZqJ8zVb353Fb2PMfROvvU3h/S1QSQEJE9Wf8yMTdCurVLrc1sOvnY96R2T0
MTirUo42q+6YjsIwQc8FmAvG+5cAqiwwlk7mIf/U78wtHgq798gR34Y380byko0e2LwgSt6JTXKX
QpkYMISaakwVhAITdkcQUQTJkB54ufTqjV+k8YxuQSBbJQbWYAyich/EwYskJacqEN44GYmyos7y
ucCoIygN0UhDDjEJ6Fj31R1z36P4qW5yr7iRCz5ox5qdL0UyJhIbVhsLGTU6N9qLGDrGS3XSUbEz
91jRTZ1Y36h8oTw9mfhW1pUU5xOEogEx2RqYqKg8KHylZYViw+8grw2NnD2GmCgXDOEg1gJl69iO
UDaYetvNV/WzcurzQ/NCMMI5DBSE0tvsqkeZ8q+qKn8MiK0nFxjaajpKdatcvZ3zdJc0PITv9RC4
kMGEQCXSu9mn2hBNa/eYYPKwXwxYquQ1PnQ7hRPV18ZGlp9UYaKgKjZa0X+UKfXdIO9V3PfU9d0s
dg3w8gVucZSwecpHPuIYLPvWG6XA14QOnzIpm+vWNPatZf4FhADiyh9fxlwKy1Kaph3gVtR58BJT
xmBWwvOXq755IYO5A5Pm635dQAYw4O9Ub9zJe5qlqw/8ofpV81/qw5g/BrP/QdSnZibACozHDvPD
jZOADCZ+SK7bBJzViOKeOW+qEpQwvLfemgNd/ADW/rG10CsGTYb1CZhv6tkNIx3AsLzB4bWax1IM
cwXGcQ7Hjr6pL8dvkxZ4pQTwzSjb55VV2X2ZbWI54Tx71uxxKZO5B4keN6j2QTWM/fdA2RzaBCjd
+jDzlg/XNq6WVslaPtYixnCYoV2/ER1w+IkY7hkO84u0yUFcMICJ4TkA6l5y22Mba8vD0OHpSX9f
pH85ZhT9bIJ0ra/cbK6czOdkvOsS0KQSFXA0Kzpzev1ghrGgISECISX2P9DXn0vvcoSlAPo5X/gj
gjkszOOq4WxACUG7r9vYGZMKMLehG6Y8QLHVoilA8X9rQzFw8b1kKQbtADG6RAYa3pmHFo5ox8+l
V36TPBnTzYnIcck85ZgTMmsBK49UBbMSKbCDOZdsUwmA110XByWe3y9/Sq6CTFKUZ4KJ7PLDHOPb
chN4mRPiizoAQvSm3ZTZBmfCZT3FxCyGDKo1bPqygF/yLEe40JCo3PSueei2IWB3MvA6FrFNwxJ4
+WybBtwVHE1XP+xCLmOYkpIJqiTQ8ALWPYRduRcAAJa9+0dCc+hPE8CLRS6d5Kov0wCWosoiKGAV
5jSHPtH7gQYYDSWr7bRq37o2RSWuyr9rwSTaYaLdoLO7+xtdQecgookmf6Yw7/JMbhJJpDQe0EZw
0o52pQv3VPGfHYA0302Vh4eKHzu8JHttstBSFqKZiFhoQjOjXI6qB5gXVCeNMAuTb4yTeCu+xaOL
HO3AB0PgSmViY9GEhlUOE1JD+SjOjv4k7WgyJZy93nTkt8klflJe02bdl//RVWWhuoYm7XsFAwb0
mRVrq1eOLH10D0FKcvSDbbrLR7vP3OFY3c5f+NSLq85WxzwAFufpdzC3V+8sE5rDWbRCsDHl+z4o
ONfmo4nyydnq4PlVRUAL6Wz1sUlAEuQroLehHa3uhCuToMPsZgGaDraYuIXuWPAXI7yhFDjtO7Zr
9MItg7189VfBC0QN8BlAc/40QlqpQhTkIX4K5sacJJk2RtbcXb45q0/RhQgmtExAX9F82lxUt8Wp
wXyTsgX4J3dddjXNVxZymLgy1manpiMuKL0RU1d5xj5Wgs/Y7AHzhncbJ2Ku5vlLeYwf8vMxjSQN
94NOsQDZaW2rT5TpK1/j03Ds76PuPySMqy53oSVjnmMqKGLawxekgv8QGEDtQUn0PumwEjpJGi/f
/+xr0SQFaA7xbcuoXzDf1G/GtvNlstQWsKmBMF0BFoimnswUOzuy18SINbFxf9lieDrS3xcZAsiv
e7PtITUVQTMVSeOTP2DnOxaBoZP0L5eFrfs5kJSo4NIjeHrGz5WJkqM6M9M5SptqtpsIXBPjrkXL
DCuT7Z0yYrmbGzrppfTJB/yR+tEDWujY5GOIMhqkoidw39z7lV04haNc+7cGuHPrE+i1dMAh/od6
FAXlS5KZoF2aJRyfCQ8b79t97gI7w+1tZatuihued/mobV2Sxdx9aQQEJIhsKDMf3X5fbTtn3FiA
jFedxOtMTP+Ph3AHCI+Eemkbw9NtKnW017wYuu6Efh8yWxhVtbxPYwM/JIXSDVb4k72++Q9Qr6TQ
JYUZpzC2Opo9PY61xYwSEDQcqQHaBHowe32H6jNPrbUpbgsUpv8a74eTWphRNJZD0xSQRxMV8zEO
UXdHmusYz8U2AB2Osa0e8eoJS8eXXZTKHjrk3RvuOizPppgbO6hB1wY1fka6D3+UmxFvZixUA6Tp
P1BB8T4xU4PwBSy9qdFHPMlOGW5qt+mAXy3bop1iOf2ydyB3yp6nCsRsFautyDjZQrGkVKANo40V
awL4H9ZPbwzZd7RSLOzLglZfDUtJTJLXjXGs5xYsFGPARwMDOQC1Nd3WG5sN9Qr4tb81L7sUyPg9
sarVaKb5LNkSDoOPJugob8Rh2ugqD4uII0pnkjp1DvSm6BC0jCQ6iBG6Ifp7Ht8Zyd9MWC50Yl/K
jTKGstDjI1JraMBLFsBAGIh9MLGKqVP0wM4WL2XlKcf4OOzCELgs3iOCej+JhtOomGlRX7WCN/Ow
FjKWyjHBOE4UBaMB9BV9f1/lWC/Fgjk49JoImsmByzHItUSYzB4bE1igxXsdV2PhWuJZHYIxRj5F
K/WKq119cBLSa8e3+3vxOb7mfcnVULwUybiRXIwnJDE4PiJq6WH7+5nAGcCJTNDOHWC5NjwPytOS
8SZZK+aTZdK1Eysnz5DbWDvOh1z1ITRmYOkapn9Zo5TzOs0rAelMQ91K4MK3RO5ICOCO7GLH5zv/
EbM64AAGQoBxmSqGDtjEDblFM4HW/dfh1TSBT3VMa6v223bLrbCvpImaQtCKiEMotCvMRxT9Shvm
BJbZeMKNCX4LkK8+kXOev+uvlZuAXNbOfmhgTUd5h3eCK4m4cSad8ZxGZjRFaWGgiwq4N0RTVjnj
c3KgMSf0fr9pX/iQeZ8v/blMxnkactU0ekkpqg4wqfYxnN9KIDtKDRfK+bOBnkliH8SxWbWAooF2
revfhSqI7qqt6Srb+OR3DkUGdLQ5QW/lKXUuk0kRTdk3pYy+qH8dAZV2Bn1IancoO/xl0/pcGuNA
zUgrp4gmayv/GBbJNtIGDuXaSnA9F8G4TqB1WGNECg0H4aa6p+VkoMh60k/Jo9DKzYc+X/lzeXSo
C98ZplpT1SRP3WJNQrNsCaMJlAeC1kZ8Uw6EI+GfeGLXjNJSVUUCMbhpWCJzDc0ks9RmglF2qbkZ
RdXpRMmx1NcxeeK4tDWjtAhKVQLCIDikmdiQiMXcYWkSb21snN1FJ0pW8megvIRP8huoR7EoyEP6
Xj3DpUwmOChG0xUFXYS4sAGrCnwzersA968e3NEDluvGci+rufo9F1oy3zMKamtQqO6GHRJXySy7
ECYABbwLM++dvWYvS91YF1Z2mJkie0n1+1G8F1AknnJOHOKdGeOyMgBVFBlhbkzNdyGs7MR6vfy5
1pWwZNNQVTyl2bkNuWqrqApRHhjjrwHQ7dUpB6X49rKQdS3+CKG/L25WEQZVk1QQ0nSCXUWZnbdf
/zcJjG2L0WhmcwbbNorHqAa3IA/JkqcCY8iyMJSzTNEyn7RdGOf7aUo5Do93FIzlAvcKrMNgrMCG
VrXL2nRv9o1btwrHpD5q7efPI7w9QXEMum5MSwNP6/w0MOSXKKmMHJE6b2heOvNOA91VcVeB5qd3
wBfeuO2zstPf0xtiDNW2imM8IX/0YB5XilduDbcqHYQ2L+ctj658Zvw2IKuDHlYElyfzDYBsrimY
GsHtBWR/oiB2+bw50hUHcSaCubbjFI9xKeLZC0/hCHN1CETLNicdC3iczfCVmjG+NNhuwQ8JTl2V
XVXDWN0U60FBgIv+XXzb3E/XxnOqeMrz+FBs1T21efKvpdP3bvKKqtlM62QN5321YlbgGsRBI8Zo
Egiuz487imYRK1G4GgF2YNqk9NLipzam7uULuKrrUgzzWcsqq7qWmMnpGSCbrmm4zQk7pO/ac3EN
EOh9diQOteHBBJJYZ0vfopdpV3B0XTvb5Y9g3GUfjQDDoNdWDfQn36rtoag2QSLvxkjmKLyWwaLM
ij1nEehpyOYYlxOps+n35P7jfXKihgDdFaBNHbBXjVmREFwAJUfmqnoLkYwTmsOpKhQB6o1YCgyp
a7aLATQVKpx1BzIJ1kMsK8h0Sxf+OhQqsQ6pwSDE/mOpl9e+3yfoklleKFoHkZZnLlvPqo0uStbM
t2zxFgJ4A+6kEn9TAZctFNux7zlC1k+MeOzRbUUaxL7pSlNKNWOGFGHXAa0/uBpO1V38QA2y8Wfx
o3nI33mjIiuvYxTjFzKZPDmVpL5XydsUXrwfvGinlpt5Zzm11xyHx0QE5TXvRU6n8+n0FiKZvLkQ
MT6cg+DJFlprk6X60Q9NTgxZPS8CHTdFwnVmx6WSqUj9kSqmZXeYtNsB1IEJxwZ5IhgtVKtO5oI+
XD/kjhiDAE9rNvrI6cKvf6s/ijCWLk6gy4wC3KgcrEklEv+s473LyPF9Po4/Ihjb1hq5EH1SRLsh
6s/sUH0Bf4ZLKDPzlviT1GP0VjqWy6O05QlmvIVV9r2uglDI7qPj2F115ivQgdwM7crQeK79jKMo
+dZLejJxZpi0aAioQar27aMZpndDjoRVKRJXUsrXIA2+p1Pm1aLZuZedB+sVDSBEYy9bwao9Ah2K
NefeSpqzrkrVmkgC0+9yWAMEvjd/5kBsd8yq4IGqsRbzIU1FeQ3gJEDUYF9RYwWsRX3EjIYod8IR
l609AMiu5gSyVSkYCEcBG1vnn1yVOBR1FsqYHBqVSnSKMetugsjsONNe7B0jXcADJ2HMRNMwl8Fk
ggU62m0zRGCij/vrbs7coD4N0uz9389nKYVxgWqV+aaYQ4pfRDsL90xoZVeVQjcPHi5LYk2Q1Yfx
GQCJxdP3/zH2ZUuO49iSvzJW7+ghuNPsdj9wkRSKLWNfXmCxJXcABAgSxNePK2/PdFbessp5zFQo
GKLAs/jx4z7jStonOW0HCCRf1Ak5sAyYj40PqdzTz7+/5O9u4emL/ClVgsY2zVbjkp7UeZyo3JfP
/fr49xf5q9Pw8x385YRnwTbGk8RFunYsggjzuPZ3i/p/9RD5FNKzKGiAeP5azWCYGsxBg0vUzeU8
Z8ekZ3mW8nKlw29yx++udHr9pzvWkWVsgxFXYjLe2z45ztTV+aKjt57a37SFf/nt/PSpfolJo0xM
yk/XGsboLOyG14xEz6D5/uaE/+X3E+LO+T44jUj4f/5I42gCCUZ0B0mKpK+Uo+1DFznv5u9PAdYc
8Ht+DrE/zncCf9QYQq6Ain45320q2ij0G5wDH61F4W90PMo4Gm6l9LqnUKjpXnV19504Ql493bJr
AYuyrohCZuuqWWP+ScO1eVbZVgwjqazrxVfWa05LNa4A7Fuo6eQQfOtlwVWzQZks0s38NUcdZKs5
7qbJJx1ELRZkRrh3geI7NFkdQEJCd96QjyFli8lrwYmBHfSmOlTfk/OHFyrcEu06xtY3zVPn55a3
PikSmrnkNlKzc9dOCDk+1/3aRW91l7Xgm/CEqLUYRavfh8xL62Lz11aXKYuiig8hlructHVYOGU2
u9swG9tyLTEYLNrNWhA742a77hfdPWa6NvhMcM2Kz50hdZdnsguxOChddDXpk9z4StI63xaLvR8Z
+/0l6wDGWZ257Mxn8dpixZkmBtdyRpatgnRpsfpgBZ05+Nn1lZWQHd95sVvhH5sgy1b+WM9wvEB1
oc712Iv7pG6SL2WV6YqxHmOSbzGZMOdlATLB3g5JY4qWT6Nldd7WsiZAckVN0/l28TTr/YvMmgHB
ZeoUBFLPrFg1ZGUA6rQqy1VPbDMWW53gS4XxGYvBy++ZJtfQk+sRcMlo6dW6aQM9mgDLXtfQkZ/i
3Dpr1SEzBNJhUgN2+Mboqq0stzHU4euJczU8otUxrD63RtYRnAnTRkW407ZTtmI0G5TOWVBLd0Yy
x66VWV27TwPdhmce6WPAPaSmn8sy0wAKdO0qDlDE7flNGI0p5sAcw/DyNK/NyjkZNiby2lOQ6R+E
9L8nuhmqeIhCsfdkNsJ8MhYNv0yA6gGWVamfYl/NunWzz/20jKNfUZKpbILorp3cN+KlCz9AsiZx
N0sfjqS+jDub+p+p0JojP8ADkc55v5ohLGOfwgXqaHS83G8+/CcuGrm2n+h9JqAhhkSkGLXUN0HC
1nHnlBjCy4ZwGl+iPpkG6DgnZNt51CKKtuEHYRDaSQYI+vB2694G5jDgaLTNKgEZovg8JdmcVonY
yHLBUrLBP86aJNwlcRfKyiNpD+EP6FqsedoGQ3I3mbXtDzLrmqgMQqGTXDsqujvMNQSW8EEnmg5B
2yfLLvRM2FczHLS2w0wmhu+6Z4suYrkGYF/2WbLeh9Jty8ERq5tPVwfr/OVC0rsSrJqQ9wWNxsHs
BTj9wbHmCeg83hzCxW1h80B3SbKmaaFi09ocFcZirmLr3HYxJX0c5aMkDmIyUm7kXA/r6t8vW6j5
oZHMFV0Sjf1h1cZBCiG1PEAo2HibI3xO7RUZVSLzSVJvOusZs30hJzKMhc9YiNQ3M49AA0A0m3lc
sxUbzXyYp+2uV2PkaGX4nCWm1L3yVJWMcYoqIAM3tPCTFviMqOpFkNnuSBekIPsWmWjUck8XRRss
7myq1lDGThfzrQM5PSlnNmRJTqmSYjcFKfHOYpxvez5mbT3ad5JJKA/u7LTJmZ39faz/yySZUqA2
MM3BdPWXxNWk8LWA+TAOEmSItws/kYeoG3aRDn5Tv/wPGvKPnPLTlU4556d0nIzIGgADUcAcYeGn
truT3Yo7gA589J7TD8orPN3r9e+ncX+ZNH+68C9YjaAk8BEbcWHdA9DYzdvD39/Dv74A5BoiLObD
8uH0+k+fzArfGpsh1Hvt8wKWHfyJftPy/GV5kf7nCqfXf7pC6i+6D0JcYYnfw/Q80l98/Pj7D/HX
B+E/l/ilWgqoUo6nuITW8HDQ2PdSj8l4MSa/abd/hXx+HAN4CkOXFJ0N5FH+/FGQQOFBY3AdN2Kn
JcPae4cF3KUvu4yio4t3f/+x/vLOQWQMEmlY54+jXy8X+E3TWzzLvPd2fBL7hi/l6vm/aaP+fJkE
rG+IgMURJOagBwFE65fHyK8TIVlvPm0TU1EF5BRE5o4OrOhcM67V33+oX6Zdp8udvEyiDBVnCOOi
X5UPWUPabeT0PbKcUf/Z0s4iOw1LKp6kM0l304NXEN1mbF7JWaNFDIs4/Be/WYJ420ow4ZeI7ZUV
mqy5RGLIuvzHn/i//+S9q//1X/j3h5DQAq2b+Zd//uuy/VBCi+/zf53e9v9+7M9v+te1/OJ3s/r6
mi/f5K8/+ac34vf/+/rl2/z2p39gANDO2435UtvtlzbD/OMi9Zc4/eT/74v/6+vHb7nf5Nc///gQ
COKn31a3gv/x75fOPv/5B9yvfvq2Tr//3y9evY14392Xem/f/scbvt70jPcG//DA6oZK1Akgp4GP
ILh+nV6h6T9SmmJvAeIVCaTKQgQRDufw5p9/hPE/KOS5IAhz0oUDpIgABkLUj5f8f/jg/nsZ7KtQ
beII/vF/P/i3/67n//s7wY34979/tksOYCmLp+8/hT8OFgQ1UcqgUT89nTT6JQoAWOdOsmkqkuzS
hP5chMa3OUS2z1UqpnIemnOTSJ5DgUSWcj4GqlsO2PXeL87ACwnF0o44i8mSz8t4tBj1SvVZbxMW
mlso+Q8Ua+ELJGOd0BMWFuKndOv6wnU1P8Qpve5XvRSqvY174lfZRZrF+8lf7FkrD3yuCchoQV9O
CmtHRMV3WTeAvoW1UD6ytXCzg4rFrMoxTLG90786O4gCLZ8s4tQWpGZf0dw9RCgiKuxkHcYEo+GU
WlFyll6OXYrplPP23mCvUA7ASYJun6tJVDHJxeXWU7fZmIyFmVFb+OBLktWmOVn6+4F7rorrMMJ/
SVlyxwvbMf8s7Vgex9mQpxF8GXibnIMfA4zlQNSE4ssLMZxIYqjFcJZUhAVNyeyIoqk2FWnsAeen
AsC6bzXJqghiisXIv4ScrhVJkgPKRmRPqKpXKW9eWdSNVWtiuNwba0sjB1rwNYBrb1hf6BhQSB2v
ZrdupK2Ym75Uv5E9zcyhnZdh7/FjrNcjGpWnzD6Sll5p+HVk2/rZ4wfzaejfGFHo0fr4dZig1iNC
O2DCMxzdRDgcN/3v4wKOcjiClDWDGr2G7CpVK1RZ8QWNMMctBhe8ruRujWCNZULYdEKdI8xpzA6x
zGRu5n7Ms2XajYF4n7aoz9VFU69dEU7gsDeZRmrA2EolKizimdVluwi0PeyNYQt6RngxTuSBHnHD
W7CFLbs0K92ng9nV0XYpl++MeodhaR7NEkIpMurOggRu4Lov+cJBw12nsdLEvXn4DVuTwciI9Wct
W+7QB17JcRzz0/vqodu7yL103QI9GHqSlefodNrvuo0vPBK+kpl8rkFzmOuhwlGeihoqCwWo8DUI
+cHjWR+hb+wRSgs5qgkdLpYQguiSkfRyXsIRvK+4znD7DAyykyl+I8I9bmEWoTtM0YuvLIdD0VXa
rhcxr28APF7Bqe85Wht8v/543Y4oqdbwrlHwjIR85okLCFo1X75z2pxZA5FV6bL8x0cOR3MLQYhc
0GWv6HwFraY7RbEW7H+f6/E97rdrPkQPtWUXctHXAXmL422/1usGXKh5ipv1ZrPHyGBjLtK3CZUf
qmb7ms8H0w2XoWx3tnkI16nCzTvf+HSL8f+ZWS5GFoY59iDxYbnyS+3Fl6ql93Ucoww3oGzU0DuQ
g/88qfoWX3XhvySxfPc7iUcjBRoVzOQjSNvnGqKVufRypc9NDUlJb2GvadivAP10U0BsjbdLOWtX
CiOwuD6tb0IHZ/NmvrUdPcPsd8m9KJ9j9UYW+hGFy8s648RiuZZJhCQ4FnyTwj/LiDug+g5yOh/j
Gocx8MxFM5IbtS4wX+2Tcx/mhB3laFJg+9gMm8n9ZtwKFIUv4xSXFhsu+eCbsEht/w5BGo7RnZ6f
2254ylLWYq/Gz2O0wWIJ79ohZhhaLthraHpUwzeKBhCv9JemtJl/piJfww5x6IrG2icVblegfPLc
ePVjvGEDeWiDd9tsuwEgST43/f0UDxgViu7TNaU/dx9mxBZeGF5mY3+VLA4Va5R+ayes9yuHH2ya
W+NW/B4dHbIehDmDwO/PyT0X/KldMzTxdr0GEoC5PdW4/XG0FJC1eA0ctNISjeEJTw+1pvtOdXqX
iPqyDUeorLTnq4cPNUQDduBm7DFM/Q3qqDNtzGegRJDXS6jzfgvaXABkL2TNCoJ2J9ceOa+zzq8C
ujzSdHhv40aVdK3bypuwvqiSG5u+Q09blUPmP+tsemZ+8LRZDToBLv9DL93O0UVC5N6c/oa0tVVC
8NjOE9QMZ3qzpNN5VLdRhYgKbyo73E6JV0CytPSi+pV2/YZwDLoHZUU8DFD6GoO0XEO1m/TH5oKx
GKfVYnjk10XknhYZyaIhEdRPsIVY6G562hzQHKstPumCft1/wF7Vq3JPGbkcBvvJ6vgy7IOKmDgn
jp4lGG+DSx6/tSOswJie9vHsnkWKfnNw4nJcumpGA9WK9iHtt7c13GgZNuBZITD7lhCshqQIOqKf
gelnT00/gnKvA+w8sTLS9blM0vsIW9656Phn3zQZ4HLT5Yk0F+uaIjLP8aGfAM/VlmMlHI1BbjgS
bore2Xkrtvq7rDQue17m4PvY1JVesZLGGSQp3DiIHPQOs6GqjIPHJdquZ6YxhYr6BaA1v2EdeVzi
eUOPZJJqrdNvm1ybYm79vXPAR+YIkvJt3b5Mc0gqHadQzak/U3JGJbDbxm/n0mz8Bk9v1fkxL5se
uS0w8JWMsMLaGwOoBQHCH+1D4tiZ37Gy0RgpLyEwxHERtBjS1eWhOetw5HeE2m8dx9fizU1UqLWH
t/J0NHG3FWk3Pbda2gKt+atPpzu6DA+WtQeXWV6IxU/zVB0tH2RhuloXXoBQvw5tkW7DfmTIgmE7
xZWZujEP6/Tco6va28BVpG55kbSQ+1k84+UU61qlGfapZIg+yJxFWFOZn5jb8KhDeCO8DKs+snQH
I10MQte5mpu0GP34CkJHYGrZE3hlD14in6xYYPeQCcCl8QXxk1tOorD02w8I/TbFpL2d7Rzd1fMY
VBlh7x6ReIAtzcoIlUHCRQpgB0uqlpl862EzlUJzpAINugx6davBrircBjR07JZzTzBbNBl9EwCa
pnoD6gLj8rnuad50p4zJ7skCg6xQzU/EDirfREsK0dksn4JhTzwO4brGD4pg7OsfkkQLN6JwYoT0
sfFuu9rbES94Rj3U55DopxW2dI4Yc6PmUzYpUhcVzcSrJkXIRcYzIBbDGNCHnLfLkMezU60JF9lL
gg3ypA3zbOAqF/X8wWvuCmzCMEpsuQ3sI9TsC2n/zKaAdihZ8t4N265d9BXE0o44xXkT14fQeu0O
0zLknAmSwj5LsgpdMznv1FD5kxccPCXLxBv7ks0IYjCcL9SSXclm2Wtve28ifPnDirKDfc12PZNM
7lEQLGcpo7fbIHdpkIg8qj2/qF1dooY8V27Q5eQElvsHdTc7w8plUC8zA9zXfO/r9top9mjr8QMe
aNdQJctFZu+j0+Eiw6ALCA+8JvSbXZJgR6xsEcbUDarqM8k9QLg2+uxaoISz/KbHJi4CgDCdzCA5
iUzIO3wt1OuGwxjEZ1vv2YKTjUMwFQh9OoYlDwaKCij+yBr62LQwy5XRA05+n4Ng5gMDlDdTehIH
jDo4WLdgfVN1OQ/jm8fVnIuEkxzoUwEhNRSrG2JW0y73U91/QwOF4zcJKF6nj5ONP1TUgEFVqwqg
uTt2Ia302LnLpl3fpHcCjtb5KtPATkc7QwWxJ/eAZG/dtq1F4zboMk4LsNFo/N4xeQnod9j50bTl
Hc29ZlGHDoUhNduUk35+TRjCJZJvGfJt3GUKNjvDDN1lMiLtjjWMlR2GIsCvaJgzb0XMxVZGxetk
t/CGwfKV+Tngf9DdpBfmYQeSGwYNxZakWUEbr2h6Z0HkHOReW/HROYb6hZ7F6nNjfVp6GwqAmeDA
b3QolEzG3TpxftCLXODyOgSQtmZ9weeAFZA86vaiDly5ZfIm67wUOaTnpd8pftjql04OrIKUAUYD
BIFDrw4mCT7E3VBo72nL7mF5YXcj1SBN8fYco5XxcgKdJe+4RE0ohrPMQldli+B9RcGlDFDsIdGU
m21xmmq54r/5l6UJYlJwaWfw+knjfQCTmAo6zhrBOblFDwqN//ECnGACzDP45FIcAKjuTEywtJmN
F8Bt0Cv2/la4oEEPGZnvtI1Q2hC/y31hC5AJwqcYe7R6HZDcfFVBttiWKJV0ESRBf0aqSC5VtOHf
RJw+YB611CDTh3PeBbhxXKysCPauy2JI5EuMmfSx3xayD4bthbU+tuYDsl8259CvOq8K6nW/qSQ6
UM5N3oWCVbKK1szmU6QOq0MpIDuO9RrmFRlBd0g770ok0YsXr2kVcX5H+uZVqhVBb2jAolq7u03T
e+d1PI/1lhYGXOEgefbWoEUiU1uVGuwdYiXj6OtD0qq+8jsnrupm1UV3i1GVuBNzcBNjc+OYeBxG
fKMs1jULzhQ2VGBssEJIW3zzZIDQYOdPnYXVxgEtT7PqSiDn1xY5tpTAPIrOFzhfnU9zOzD0PY0s
mUjTiySZkO+9Fd6cg33xtFvgMBMmu7E2SCin7oMykjccsR3Fd7qjgzlMTa0Orgk6VJn0vBuJLoTw
kuOahhjPiDtmk3OIzomz2t/uNk8M+7kL8HBTUsWxEed+Uos8nNoEY/PpzdQGXloLuQUM0V0mE/pX
N/FzGnUXU5Oh1WPfgcAmR7HBwywdAKVLYBFegoO5LthAoFkNtuOqHAaE+L3NGA1oGhCTCXSjTD1V
vkUpMYXiGON0FZJjd94LoMuHLHiyZ0WYqvHcIzDBtA/rgn1ACy+KvHzUULJ7TTFXOBUR8Fqc0SiN
BxNt1eStBIMIIH3L7MrJOr+cGMGDGWILOmy8b9vS37IhAqVIhuVEd2pq0z0dA3mikZAiTWVaNGa9
JF3qV12KPj4OhqNiIWpKCKyyEC6p0gaXKTcHDMuxCRvpez7SrPBULAuIEn/fTNgWi591BVFwJmqh
gWCiVeceDQ4Cabmg2RJXU0Mea38n20jljYe6ZWvTKZ8HhGczna9p3BSY+qUI7lmNyaLacormBz2t
yVmNkMSS7ZO7BM8CgX3UvJFyWFqdpx7orRNmhIVO5bLjo3geE3SWcGzZKpFQAAnLw4BpSDmNAyrP
EdYUTYcVX/xdCUXPBIbueY+WugA7xS92UCiEMuEaEkgwx8/KhnuO9/oNpnBZo4IC2RJzRdwZz9VL
MaxdHiYyyFeyJIcWkEGXbWHuZeJIsA6OFQR+Y3v6tZqsL+Vmpxytac8GXmxxzKGVHfjIQpibsuCb
Xx8WlTyPVn73JjweIxewi/VneBv3GEIOYufijhZjFr8MnBeQ9TmO02OcLc/xwsZzNaw9sB5x1Uk7
HMQS4PBJXxSSZCwfmjeUZYIzm/c+AIZeso8u8vdyWB9YiGGZGXxd1qb5BlmI+x+gxLxiZ3VqeTXF
MKGYFTlwI++sCTxARtXYJQ/p2DXV4E6TsMGGxZrgki1NNVZQl10sYQI7dzc+DEgSd5F44nDi5hdR
NCkQl5a6Mqw/X4zCjF0VmezDfFhhT8uT+QCJ38eg3fwiGExfxuuxyfqvplkhbywIWl0vOUABBCBF
42geZPWbl14srMMu/NOMsSGyUvZA+/ljoxSsbzz/+VQvO2g+v2qTQrZ7rWOs7k0EIIwnoGJBBOQQ
IFBWRvEQ43q8KewNci8eecqejD+iQaUf3ja8pwPxCut5n33WVCGAdoi3U4uYtu4nimdamb4vlTjE
EHwunEbjQmVchATvSqIIqaBDrILVxovJov0yRuCpcZUWzLHXbMJ0OPZvUzG8BlP4EvQ3swufUKRj
AF+rz7VTD3TYdA4X+ActchVECBSj/WrH+TlBTQgeOWYZ83TXmPh69Lrvs++9r32fgxS1oKPnH/7W
HDgfduDMn+aZ9Zi7fj0P5ugjrH1USt6924Jb00KETqCU7zg7CNCypMB6ahcRbGxP4T4T+i4NuifM
rjG+P/0cZgHvKqTPHuJ7nqTpjnsBIpoBZbcz9cGuKGJ8gnn8kIYH+NA1hSAD0NiBj1XQyaQYwjPA
nfnczVkeNBjrt0s3F6rDcbCbq3RYysb4FynAFAYf0RZhntVIrMm6490sUC9mBqmzXMT0OLXzXrh5
qhwNaNniwKM2pLu5di/tlqJbWCLMop8mpsEUDxcEzxXjip4ViWegsDDddWDweXP8KqPgeoXNoNRG
o5lfdekh3hF0e9ghkWIfCf8EsG7no/7A5iuerqX2IVHVf7RoLbY6vXMrvctEnYD3jn6XpDA+9oDK
WROp0l+G0vNcep52Vcr8j0Xr16lHHlUugRIrQwc/mPZIN4BrfDvtKkT10Y9h7bCZdx0DOrT+SWV4
kgAHggust5e1DsZcIfXnC+7utKozOdZXGoQCoJNudSVg/p08vR4R750xtfM3cy9neWg8vk+nJMuN
9YAKm2gvlk4DhHclqiAMoln4fcX3ECHXZ+uMe+13K0DEh0aHD+OsMGEGXFrIVj8TAPsY6egam0/i
RaXdS7K9uXl9NhHG1gZP0hgJGPQ0AK+BQK9NfC9g6V4uKT1aEgMR9GfgZTVSZ+jt2p5n6KsUnvIm
+z6I8W3Sy7EGXMGcQIZq8GVsgSl9G7xPjRogx4MQvPgHsPuCElUVtJ76pMxqc2DrhOZ09mUeKX4z
cPscnlaa4MUEmMm7ljSDhngAxh58cI5Rnx1doNGmZWsE873xZQ4huMPQYwddUOgAtfJG4NlQe/J6
VvMlBTWqNMlFP0dtxZHei2ScCzAxIpgV9FBUbC9S5KxdbJrPLWsfjcYfu0AIsVDIbacWvjmLwJ8F
ML3aiupzYpZgDwtFwMgGEUcItScn4s5sIUXZefUOIAywRgAXErSNfJrnNzLEN+DWzEfKgmp1MFpM
B8qxq2U+OwvQCGwfbLMoqHwL6b2GIn5IhDHlqHSFRwQhHgbBQW9H1Bxpez1gP31d+0uPBWHVLqmq
VG+vAraxQjN6P6anUk+wG2/B1++YudpsHxUCclOtfoq9+tb2wFn8iXoF7jmeAJqLiYOxs8L7bV24
gE9JOqBb2HuRanZhV4YbIYdUkxqV0ZWX1FPBWhCrcKBK67C4O9DtKW7pmLfc8JL1ZCpbM+5IhBys
k/BamqjNp42Laumap0FC7piFb0OmACohYBUog19m2r/VwUZBCSMPc4R5iAzmGQSNJMDfvqKGa7rK
WP4iRu/GaoV6GUPdyug0R13dnyFyPgKumNLQHJ2JGjiLh7LoG57LxFtAY5m7vREtqtOoveMyfN+G
MCuiaZE7sZgV+A5BUHIcHEoVYZUiyA5zHH0FNRvQuw3Qkx/RK6ZNUvg+luw6S1wuF5TOerJAQRpR
bgk6GU6XOBeRHXdLPT16oIGUPZQ2CsYmdx6Tz3aq99znqEuxclD4HS+DdI3LLB2+zdn83mKyNmGo
1QzAD7eGJ8AVhCqkicdq8banrY/VbphB2YIDZRUO0KSrN1INGTrJiMqjD/5R2U8vbWsu+3WFuTQb
U1TlNI+B7ZTAWeFQF4tPRt5U/63dTQuka0TYDxe0Cx6GxC9NzXwMlEKL+UwL88bUtbvgUqeAwEA9
+XQuuZqIW86a/mmepgElkAXSnaG1ClSAkN1ccKD0aC+9NvdJneQQFK5oHFDoDkwW8YO+jhgLblBG
w+irEYWR/X1Hsm+MrA/rGj/2WKnHjG0cTtgM2GgxBJD7zu6icd+DtnlEXLHbjAXVpLK+gRtRIFER
Tt0Hwy6wx140ZgRYHnkIogxgmAq+Wza/U+YNOEuiDIRjeVMj4nsQ7AJ8E3mFN2UXYQxlBLstTyFK
XZQO4c064UOBRoRQozCE0mxGXYLmKm6wQZ1pQCXdnJzJSWHPExgh1vhtMQ3tjmpzc6Ke5WxLeD5N
AkNRqauxOXKLQlyDFQwMMYrzjR15S2tQnmXulOVHn5BdY7KsWtRHJreX1MquJDIBvbADGtv53j4N
s7YU0Xq2iHjO/WS8Qmj+7suelB573TgKdO0Da3UGE3GFEmeOSiQpCksg/ebgPQSU2tz3U/PVu/Vg
e/6SJWOUo2BuKhkCXbFpUIHExi56cwMa5gu2qprDprbkaN1yaGvwM2RD6THO3pLRFWkTLufdmlx0
dfvac1Ojbelxo+KZ7KMBRVaatUfYnAN9TUbokoECuEOjWIkQxA6dHmkwX2AB4q4ZzjmCtvJwtzjE
wgtU5VMpUUxt/Rjk2PQGZLe9qCTcEDZ7jeFmhnzr++chwxKLa76yrKVoXDTKaomHToHACq3x9B1y
3dtOr94TMiLEZ2Nc3HHv2yjVgTgXgn/WvYE6GO2YGb+7AMi27ygAHZ3GgOzqrjDBRPZ8U1fQAfow
Gq2wWHCVJcpukljYPOxrZEx/OxgoWO/RJTuk9GvJsgt5opzP6ISBVvgb4HH/NusxzrCwBykN9Cob
/RGT7F6Z7NuwxAB5RH/hY8wV9zAbrS+Jh1VYg1lu1QzLpXXxYw1BiIKhe8905lWuTuC0GoWgsQU4
WREKW+gLMHj6krnw4xkYoItL6qevzO+fJrO0V1Kqx67xDvDNxG5CmwY5Ko2XPqJfoUAOQe2FTIz8
lgDCHtZxLcGTzNCRTcfINdfm/zB3XsuNa8mafpV5AfTAm8shYehJUaLcDaJUqoL3Hk8/H+qYXVuz
VYrTVxPRcbqPVCJAYK1cmfmbhNG242z08pAqrMvEYEXPqpdFOuxixoCTfGl3qk6r1HgoJPHeTJt6
45sJRZ1SBk5gzmyEKn3PTPOV+ZhlTutQDgCxZ+WgKDwoLekyBsz0r0XlND1dulYtfkiZsarGgMZy
tUqVO8PQB1ZSXx+oU1dtN3VO7I/XLgjfCgV6OhCEaxnq9zBXtqGpHVXL9ZWGQTYCrkp+tCCM6yZp
nmPYunZhpDclp5PVVD364zol5Rc1OHW4wrliHJz1RLFl1RdOYxI5I2kiJrj0vGR0fg6UHmwU1HIb
RdZ0rSTLC9ty3hUorLDOy/eiodpZy/aFb+xWskpLMLkrmIV6F6PeTVK3ELWDNk9XCN2ZR72azksZ
Jr9pBHw3DulxBVPJw5uopBuBvGXQ4eB1bfseWTm7RxvM3ZTqRy2qjFUEzWc9NeNBjVRoroJe7cI+
aL3eL06jP58CsbOoB/vWtnzmMa9Gw593ahO8mfk42JkhvAwmRo2hENoaRgR2YsSvOghgpSvraBRC
JxtjcJoeQ5doGibyRQ70eAb+bJtDkOfmgci46rWh9SgdoCzLhY1LjG6ng8wgBWsFoZjXrd+kuLSt
uomuJSTUNUO10+I+s7rQHkqgxXpkkKKFz2oXBCYN82PPdDu6CaFUOgH2dew8FX+oWintIe42DLVK
aLlrCgaPokkZSje2gwa7L0b5Lon6YWV1KZ6IEZRSvtbgWK0V2OFIQj9IGLcwqSkqB/HSD51G7Exm
nnF3o8xnYHtzQOoQ07gims+l5olWxTtkh4FhrZvZlF0ZZIvBOvm3VFAbN2tt3VcjZ+700AmUx9TU
t+iCur0hDIkXM5UnGjjOzIwuMBNjt0kRP+Zyo8PbpSxSDdi6Q2ow7M4yX0vdHA4c8Ku0XQgi3VTT
kakM5g9HrzpqGiDucm30tW4nVvWaZ3HNHiTR0bTEW7QGdTjnq9kc4l0Qa/tSk+HkpPpTJNZuYCge
1s7Gtk9bgI9MHxxTnSx77iR6ENrk4XLLZ6dMB6Wc8ay5IQ+gIcZYObmtei+coc/zfX8mIGZzVzRe
F5GhthJDRq2GqrNqKeXbnH+e1SksDV6CNEL+kavRXyl191zmuZ2H4nxvmEW8hunzaFUDYVIsT72f
X4h7z9CkOCFNAEF9KGmmVbtK0u7LhlehzNVPhBDZWsuNzSAO39p82uRzFa4nCzJIUEw/ND7T9im1
bWmZtzoaYrkRlfQx68ApG136Lle03PUKXnJdPSbkvzYE543QzbjKjeZBjliOuQbDuZv5Rg3tNzcz
601dG+aqyrrYEbTUpInKcdYbj7lJxBV84VaIY7/uJUHCkA62QHMYkzq1C9NKt367a9pRIQPx4/vM
kA6ijqlIav0wp2za9tYcQaCon6N0+O7jDqNFfrorxQ1aFQcM1UtDmq3NOOx8vb0Li2ZXypRNoyTl
23bQvcyYihX6qogBpIDAVVVt46KbHRiOVP5CKq+nEpYfsp012eDAPrHwnUmaF8NsdDtkZg3utEet
Tcsjade79ij5Q7vzVWNrlvVTq4PtMIKMZkVinRANoC1WNbIpozjGrf9N1k0CxYCq1Ro6Ox+jt7K1
3hMz+xlpAoVHNd8XguKm2vjUZSMQOLtKSwsgacINrMvkPQD/EqL5h99E87YjbNu92oMAqpeCgR/7
RBkuwwj82bUardZ0fgupU008bsldmks1xJxDiVTbQgtkPZn1sml9Nm2IRaDJj5IxD9yUvGslqnN0
6JXsu1+1gl1LfWDrtbmvaUH4ufQtQwqyVrqiXIlPMLmmFWOHg6rcjjWPaEEruyDZsJ8XMDPc+TUg
+mYeEneuFLDhKKXlNCTXtFM2UZPiqJfpp0zk4JHz1vcs0e0rdaA9BmvFlJCgGyHg+zzRltiM8gT4
OoHtG0b4UhMBK2pRYNu4B7Y1cjsJ1yJCTrutrWepKO22kNd5H9PQbODAzJNtJP2mEalJkgBiawdq
eZiVUaHbXD9UhWauRTDytTzG6qosB3Wj+dcOUl1Qj/bY4U0XMPLgKBcMtDVHBsF0pz5QofDo90Yh
boZ6eC6GnANPtt7TGuF32m9mf4agp0WMwJ3uu1z6KZIlmn587hXA36CK7tK6uFURoyKUmqo+Srrj
0EvthsB0FOMDp2RPY3fU1phE0fAvo0ctLElck9EBywfjP8VB9z7F8Ocmi39RWv7IUASlWKdCM6xo
z1RAJ1LSj6sICQ6wjlzthEdRG4qtUbS7WEsKgNpsclsKxLiWfqDnSJxJru700hDIjnydOm504rHd
ZcPSyhVaBTN2Bqb5cUKSNRsHRVeo1i1UwB3VsVX5FayivHHTQKhxVc8Sx1ApKxZWErqA8liFRGVl
vFcBKuPguy7Hr6U4BTRNc98O/GbrI2hY9Z2f76KEKnHsGkfuo+qqxflGzNMfCqPv3tRsvhp5J75r
Rbc10vyl4Yy+S8klyZyH/GAJqzEYRadtggs4QrGJqDpYugYFaFOWj22kbFXRfJQzlu8k6CM2ffmu
DlCCoGi4Y6R3xoA4LBkKrUFegO+FQ8cOTH++oMHJLTHYd1X1BlXNllNT2wFDcL5N4Q8sMraRZNSn
hV7mK69+MverYqacGrv+m1mOT8g1ki1b2lwlRFOPgdSiXbTqLdAnio2Szk4zs3+j0hS3ROQnrS8F
14q7Bykp5lVP8N767MDRb5JzBEIft7TX6qmm8TL7KMforBm95ARWItM7TG16ed03yaeeBes1rdET
u+qILVuzN1ShZc9l6TrrOmHnN03l6EM4rfG1Ubfrolb6EwKdS6rjlUy7adrPER07QU6+NUbP4aX6
7wz0+9nJ1eMSyWKkQ5MouZISydBU0jcoAF3V02In+aKh7WIoHoIETqsgaxQHKsLQmXxTi4l3Ay3s
Say+GQUIUCSa08akWJjkevaqWVfhOnUvTYIn8OTH+UnuEYNrmkdL4nsuiw4DgYDkzG4NhLGijcr0
H5oK61Dx95ZeuZPUf4OstGC6oHgdrB1GAJYO1j2YKkk1DyIFMp4JV4ESnZpeXs3Igw5V0UzgXLUD
qk+ciDfRrJtuVphQlPLslJaV6dV6flS04aaK6QYeIos8UMjnyOjw+aaPXt9UDoFVnU0KPJ3gWgTV
y6Sd86FX12IB245889CV+aEiB5tLZSOXNICtcpztbKDpWcLOO3RadagmQja+iK6p1wKtKFK5SKgO
Zgs5rEZKI3C02XpIGzaZqm4d08DVELyGwhjtRstyKyYg7sxo3rT1AhRECyKw8AMD/KwkEXS90qgg
6n5CD1ZfqwTCS0d7x2SeLSHZuOuCdpMKxlEdxC3cLUdsjGOj+FtOl2nfjGRBFZQlH7JQlKiurJcm
xTUzwOExw48owve+29TdXRonx4yWo4Bvx2pMzLuE11wFdEZi2h0V2AZaIuro4GFMvIkUAAYKo4nw
STZXuql+gwgqbVv1e1y2NXTRBOhqCmCcAOQM3U2Os4slj+/LTfp65upGcklL6UlR/fvJDB4mWKQc
uNsynO+KIHwIW+vGvLiDPgXbQuRsyMOHVP1pTd1GncMrisXbKIWPSurfska7x7DZUMenoDJPaTTe
0hz3hvaedsMWrSbKPPMUW/VpSpT93Eh7mr9bIQCVMKgnan0TdslFXI4UmRsdGgn/q2+1f63L5oAn
vyPU5VkIrE3oJ8+CjlKODt6kA/tmjPsYzlT/uz6lr1befCN5kzPGK8IC7OnU4tsSsP+iipI1DMlm
1O5aKEiSQDOtnjMzLFLWfigcSbMflDHw2prOczqt+3DjGynflXxXhv5IA2hL5f9cC/HdqHb3M8fS
EhAAJCtpbSi9W6Zvceq/cqb81BMO3UHtHvUoOEMQAXQwcohDxV6lg50EbFaFHVKJ824sp2MzCdcy
KfZ5NTjVtNVQfZtqs+5gyI3WkSxOr98GbS8EyrNQdie1Cpy+DB1BneGpzd444tqCO40VNQeZcIyt
XbRCKnk0A+FAxZao0gXR6WtspTu9Dp+Kcn604vnQjx1Nv/GnYchvtS4dG1SfWqTck1rX875Uxk0g
8pcMP7dqbGgL9Ye2MDUF7TCaMZ3p8WkwmUlQTDu+GyrEqgWbzI84zu+Dkjkby/z3CwZa5Qp1+4uf
hE9h2X5L2pOiDlcIM9+QOW+TGNZxmVznl3nOf+RFee5CdwzoCtSDo/BQ2IIOOiJXa6k3AlyFreBx
CqAjxJiel9YuK6M7wxS9WU29amHOBK7R+lgQl821kCIvwr607Y5zaRz0lvFa1rQJ5GHrj8oa4tYa
loLjN3cGSVQ7GqSYNTyTeRfSycyz2osWWPqbWFgnTkJH7O0qRcBQyuG3iWbAKpR0R9Q6Wm/SExD/
BV8COunzvaaYTpJKm2rq72NJvjSVcBN02m4gH/z+ydSmJ5MiTOA1jmN/s6aLNVWnYlKeJDbksgHh
qp07uXGQ9Lqp319lY3rKk/wy6v/xe+RNvb/r2uwwytWLdu7U4M7K80s+xdc+Hh6bJDox52crW909
1ch6kCHgmMahlpp7+HjXMJ9vaevfTcAVjXoSJhAoiL+52N2ERHwSY0fVu6MYiBcxhyCfLjCNfkjH
6DqF3PzUn+BxnSKQLIXB0H0t3GOidA1r6ySm5ssSRsxeB8yQVsvdj906LaNbNITXJZJY5mhLOIgY
tqk/D+UlqJPHQct2i5DRXGMEf2t+zhYkk2kdsDXIg9PhNBWXRuqPcOvN5qLlN4qY4xAVdk3XKUHH
CWWHlkPtjtF0EEuQ0yS+jF18rYRp94vUF0ePyJIvodSdKlxFanpmZtlsJZU9BQQZXoRzOrvo2G2z
m65LmFv+KdjWAwjQTen7WwU1JB20I+qRa9VkF4Cbqy5GVx3GWNAHj2X9PETDSdKJjG30BIJ86Xrj
lKbRY2ypR7V6T7vuFIb5pTemS64Iv75Y04RXRVBvUgH+K5yW+7GW59nTpyQry4f7Js13Sg/MNKSX
obhP/fCA41A41bt2sk5hEz0qcXDKGmI0l8I01Y513SnK0zzHR19XnrSxO7WhcL+8gOXzM6U5Cr2n
K8EVJtEeHtptUManKsJyhYPOb+NnZQoeRx2uMafea6TrL5o23C8rSurN42h8n8r0QtF8bTP1rE7B
1YRhb2UZWWB/pfin+IB1xOKLRCT19KkNf7xTzO4qmlyr00/L71LV31T1t7rL4S5Hj1M0P6XFfLd8
qVmNLpRvjVwhJJ3vgBwf4q67h6H78uvQEY0XWR5IYQGGw0eoofeRYbxUUXjVakdTusvUFW95Pe7w
0L6vB9kLTSz26VzT/ZusAZ1yxRTnDm7yuxL3bmYxTSEOH5ZbyJJ0Y7aHXvJflh3FszpJnfTU98MD
2uK4j0+yNO3L6q5R+vuhVt+MKL+QSd2DDVy1Od50vuhO8Kd+LRuxvy2rN9DGLQ5f65kOrqkKe6ts
7+H0PM9zf40F8QlKzUuB2nM0sgu2MC/QNbwx1lxWJgdEgiuBf5OL7JKxQZdzclAzb9EnJOzIMh7u
/LZ/6NroqgU/ekKyqgSPqqDtTKapLH8G8PnreM2T4KET29NQZ0epwNYnCryxSt5UJXmtn8y5vvNd
P/ZvdfZz8vszie69Ogp3od+cooGra90N8PC0kPsAtppygp6NrN3s70U5fkYMfRFU/VBP587qb0I9
Xil3C4C2cPyVhiy39es1WrBBGyRJCswymLVcn19Y/uOv+9TlndA/BLP4HlbBlQYCed7r8i30Nn8m
At+p+g6b2hMg/v0YBA+xmjzLofiUsSjqUYft3d2YJYFgZN4PUGYsO22aGzYY55q4VS0AYzJZ96Mp
7rPQheC+MWv+wiDHUnRYI7kr8mujuKlBeFsOL1leqixHqfO3tmy+S1lg99RPOhUV4FHwqGSa2xFB
A0W4NmPuNnDNCmPF0yK/bbysmI/4UbmKIB4rtXM0K9jEeeTF5KQGFXusdYfEEB4gVmwzo9gDfxw0
aXYtIV1HYUZWmdwtJ3ttZRsrbr6HeEIUkeENevAoCZCm8I85+xpDXsvsqBiLkqUtLkP+PMTSe5cK
5EkyYbF8GFXmFtXjY6YYP5qhP2fpeRSsq+6HnqgrK1/tH2KZaJuYh1IxPbVgnDqghRRcNYYd6bli
+7qxMar0uZuKzVyN28kcdhHMygz7DAjn6M8kq9yYom2MtLw6bOUhF8Fj8fxWPfQZfwDVycgnu9Lk
tT1Br4z8idiAVbXVHeY0vyjB0vrSD0YsHYOiPUzxtjY6D372WQTIG1M3vHBIRCcaqJvU7w6IfQ6j
0TstjepW3Ediu/JDDYLqexkvQsH+mmpP7ProXEWuSj7cwE0x9eCgBtW+DXqI0INTi5UnytM2hCwj
0pacdGq/6TEIosNQZGs6daeF/uczhrBq/QfJB0CWM9hSaBdTu65+gKGSXmr2EJDCwPUUxWJXReJu
hG9RwvAsktFdnvOSUUJLFC1cGuJsV6CakXuLcDDttD45BeQcpvYWW80Vl4JrF093iA2gvJaepRHT
AML78pzmycWEhIg+DDBnhtUZcicBUAI8ibWKRYfefw9YRXJMROr6W9H294oALTJu7NJqFkKzTNcj
vgtSwg2XS56zSch4Gei4hMgrx+nYh/lmVmGInY2XKDBgT5f7itbWqFs/sEXYafQmdE3yJhpoBYIk
y3o3DkviymxWAGjTkwlnvfgjbszDwq5sDS+2jrIGNUcPty0eCSkgJTwNWgn+2mInyk3hCMtd8vOq
y1YxlnpVXIGEMtCjv2O29Lo1xg1I8FpqWV7cTIBOJJFvuTnBGjIhaoK+UusbGZ2xYHD51LXuJr3s
Kr6+jaaIFra5UwRMHaT52NO89Rtzi0hqnNaMoXdkfCzaCUlQQmfGD/ExlVO7OZdx75gRI8b8yVaB
aHx/2bjCuhzNXaD5yKFlBDr9tsjEMwKxHWYqW6UKvWaqbEmbNkPIKBCU3OrkdrD3YJg6SSWDK0I7
bBx1jt2aqWZ0kEpS0kF8N6nBNTYQ0/g4izm53xUorjAFWKdQXS3FMaerqR6XJ8D/WvLl5S1kgUrz
v7bbabaB9K6mMT4KSePhyXO0LN8pnFG0dgxicOkqRDREo2s/hBtBYWJbVr7k4VKqhXdZor7E/jWG
ytQX6s7o5Kfx7BvjBWb/i0/DnCqr7EV4Nq7B7G22/lxMx7oZH+CSHcwgu/SwC8paBAJ8Sqt0G8eN
t6yCVBSOxJvFUev7oNOq0WR4Oep0B0EekJqSZ0FG9UU6MtnL+rZIOZPC2i0HXgsHM5h8JxiNbY1n
UTAI7uDXXs0qDOurmZQgOnF2DCROvkE+4yN0MsxkHVfjd1+0AJanncRdF81aVQwg5owKXbNrpC0S
5arVJxsUHmhuz5U/3AOYXKREIASKR60cIKmqazi4q5zopKDYWVLTKqDBMbuojY+DprnLrznRbS02
t0bHsYb8JTOIplngTigwpkFFQUihwP8fZZLn17zGfHD7VnX0eFOqwpGKZBUfBt/JmN0KK+I06rMH
j9qpy9H1J2vDCeQoveCgk1pUQqiHnbRJbSGb7OXHMw9bMHyPrXkCS+8JBgvlXJ/eFk7FBJERXbC3
HIRjlNxNfXaZGvUwFpo7WuFeoN8X3tER2E3qOeghCxZQ+BvzlKnGJpbKcxQrZxmXZdG3vDi8L0Fw
lcDVAhcFndPSsBKa6+Cf54lqUCu9SZg9fa5eSiW4Kzn2onqbhNoBgicdtIk62NzisOPV/KopjzJP
VTeGtaATWiM0l31to5yye4ihSlzbjVB7mDc6SqYfdIDxIVPpbuHZKiRbfNrAGcNDzCOwBjTT00Yf
NBvZ3iN2SaiEejda7LSp5qhY8IYw7oH0n6I52XUqTJG3ZVGZlbWrIETL2tYcs+MURp4KHSWe9B9x
uh1EwLlRdsS83Eij4v6qDtX2PqCUSVLluSrFfRuFniC9+H64VYfcKTX6ePJhYqnkFIkmCmet/5Zp
wrHpQIDq9Jjq+abaioly0WQUyKq2UQQiTNe7/GHGNFFEa4QdA9ND2ExbI7O8rDK3y2Nqf8anVHAE
g4fHFB60hr8eOddq1Nn2AeXoLdpdTKYg28tNTgIE4tjy6DisWCuvHT9TktAbkVTSoHZ9RmzlPUkA
/x1HviMPo2sWL6niu3phbkchuJNV5dyIqmuG/V0kdIcKzSEdsjWxFQRBdSNV5Yy7CTNMjHCyx7DY
wJJZdYskrxNpJZSMfJs2fddvwmhDDckzqfa/YrXIS7dEL6O7l4+aS2ve6UI4tOWvpzHFHZTN3B30
8KCVrOA+8gRD37bBsDFNGEpR56q9uE9b45Tk6S6R+1sJDJfM+daQu21CqYxIn+Na3oe+CmPY8nwJ
so3UIBfAgivXTinQOFxFJpz0btjM721d8+8yOjLR07KSkyZaNDbnuUyPQyncMdb9qKgQaWGuNHV4
mJk7q+eyA3a9gTHGNL1yLzfP8gBU1TdeLjF0L3wzqOtwHkhF347NfV7mLvxpj06SvbzoyoC6EWWb
Sct36d1MTpKkD0EpASqqZ1FgpGdHIVWbXln0p9xId3gNbOpJ9PwIrZqPe7HGGV3VZ6jdZz891kVx
iaJ8i//eLgvG+zKh6CmxH4isba2mW/iyh0zAylXhSpBsZnSdKdQKkdcwwkmVZ3Mz5UCmpNzmfGin
YjvNCL+bFNaWWqnvqRwrHgyjIi4Z7UufLNcudYwnStr7N0UW4O2XSuPu/RHzOmUuAYgzKgEfTv3/
3CDkocj4z0fPj795hXzqIfL/oTOIJGLa8b//y4Dj/3EG2RR58L/2y/+5/z/X3w1Cfv3dfxiESJL6
Lyxd0EwvdkyWvEzA/E+DEEn5l4lzvozRN0ZDBlYf/2UQIsv/0thrUM/I+WVFVjG5+U+DEH61WI0Y
WIhids7HSv8Tg5C/Gx0JMo7XEDUh1P3ds0cMsLDBwIriq4ErHmjMEHv67Un8g/XI3/1z/vrkD745
/dRkNPMHcS8RMGYmpuoJncLB3/z54z84Mv/1+R/8THqjnYwkacR98A15df8+9Hb32t3qN+3ISUFS
spDfman3FH5hc7SYSv1lpPLXBZcv+rtTk1jGchd24r4KZqeqmYxqvavWaGvZ3SwcBOjAUf/jz1/u
s7ey/Py3S+WKVMn+zKUEcofmYqjVf2zRv1n4/O4H83czmL++wwf3x6KTGRksqxyPDFUawD4t7c6n
Lwirb/vnW/9ljfVPj4kV+/u9R4rZC0PFvWeP46E9Q8dr1FX9BKEJlGNTvsJ6hKr8lYfqh4nuf32j
D76ZAsfjJJaltNe77JDMutdH1m4wig269HOXjCtt5FAcgw3f/CVoQGq0klKsueZRB7FA3cZNdh8v
JONWBOKp3sah/GKJ/t0X669b+zD9rCg1swd3F/ejFj9PPr4Niw+AgkZdJyELzC8u88liMZf1+tti
kVLQeHT+4j4MX9X5Scy/eJOffe6H0BDQa2zShtDgN6Co/c+xefzzEvnkuZgfIkMwFoxLRHuz7zrF
jUV4/+0TTnUr/DkZKvqFfZfxyVI3P8SHAG6FUaQzRZHyw1RmHGmZFEhKNiZHxqo3AKwGSlEquW5Y
M+5ljSp2B5vPDaTultEomRJrHZiNM0yiHWICkszNtstLVzDms4HpZTwUTtf1XhYITqTmx9jHc8ik
leYP9YbaDqlE6ljiVVeYmgxcDBX4UJsa+R7c9PpxpHGPML9Nh12R3FColG1sa314msT83KGdi6H0
tT6lfjeeBgr0JEez1SkwGHtPClrHSGqvaKv15O8HJK4Nz7GTimMq7VXjPEedLVQvhSwC6tHcir5n
mBWgibAN6E+t/DZbT/EM2KvUXzjMfhLuP5r/5tRvoYl6Yp/MNz2/zf6hjr5YL/Jnr/JDOMSUp866
lI2koxliRgt4YfhTasiNjR8a6sIKYtVIcmuhJmLA/JqJg26Za04gttso0Tw5+6ZhthIbwaElN9I0
dZMnzFQ24LdmytUf5deAkn3qeufPK/yTo8L8EGZz7BS6smaF933pWP0uKyBqLBkZBLyips8MrUI1
vojp6mdX+xBx2abjLAm02xTTf5piyaVDzNiFV19UVrNFJZn+kGJjn3XaeaoHrCWy9Qi/MNCNvYLr
hh9gndwG67SDL1Xkr5X13gW3mPHXhqJ7s9+7Sje9YDK+7qOZCsZcxwxWVpAIqi9qwXzFlqSeBe5n
2C0B4dawfiUKxzx6CBK8BLLCk8d53ermOhDvB+nRN2ebFgQGRVjetMMXhoqfhasPBwFOS93QZTxz
GUKMPo9gTt6f3+YvX/Z/ONLMj4FcSucxEyRxj8vaeoLAoZDSWOq7EL8Ulg2zad0P9ypGSNMpiJ+l
ZjfQVMKEYyV307qG+B+Z3+ckhEkMs7UaKAHu4gyC20wxQZnz1Tog3v/DXRofzgG8gJTK0K1pH7Xg
qiqzdIUvjCQ/CdjGh5PAiuLOZyQK+y/bmUXn5JBYVfx86N7p0f9ogtF/H5Yf3UrLIcCvYuC0aQUI
Q++qf9at/Isn81mu+OuM+O2ITMqsZy4ia6N2822/VTbxWb0o18qendjJGWc/PX01MuezZ/UhSyzT
Mo9LiUslcFdi5NS9ljKCNER4tsgK/r1oa3yIiHqaN73UcJV2fFKFH0J3JZb9ebX/GurzT+voQ/Aq
dAQQRTCRfO6H3ezONtNG9skR+H5dOoM7Ou0aHtLe/GKQwFLK/OO6/RC+Kqsy0XeNfBdk+pGKVMNv
HR1OWK0/Qjo+1v5MQ/e1Lp6VEU1WDAAOEyN5jND+jZEPwaixJRVn075ad37jyXRz017ba7qPKtYA
8UhcP5c3xQzdCROwqMCOuL2YzENQs4fFt6HJvjViBav7oAOW0pvHp4ij21UHmIXj9MWhIC8P8J8e
7IcIhYp9zCafNm188I+WG+3iey6eqQjAeYk/tWwlXtR7HOA2sFRSXBuETVVsGt82semAO/L25xe8
OFL+4318CGd6OTV1FGU8cNv00kt2tVyY7Ptso2zG/bhH5eHQI3YZlbgeXBjyB6x7jbVUrfI7rPY8
wf3zfXxyqusf4lUZ+ilm7/pM6YnnHgTcvu/3Uvkmpvq/dyToH+JWhSW8IPsJx3DoGdm2/2pWxCd7
XF9+/ls46ZgGwD4nH0nQ1ymCHWrPaooQBye/Gfbjnx/PJ+fZ0hT4/SKqWqB3jf15nwYomPEL+mrY
ymfRUP8YouK6pKNJvlDajQPMtdHXqNSYYNQ6gFbMFgU8/eIdLx/5D0te/xCnhjGUDMOXEU42pZvn
BkJAbPXU2xeP6LNn9CFUKZpWN7hawZCyGQ6JhJzGugP9zdXXyd7fjQfJjb6hTZNX7aF0EyfaZet6
c8GmcKvtZLd3gm36qH83drmDE6Oj7KoDmrBd9aC7LSPFv5qq9NlT+BDhgkT0GfJizVRSEDvRa6o+
Q5yHr0aJf7YcP8QVUVQDFWotlQ6OpEbyMIoX5uhAa4NuMLx/8ag/eZEfYkY0KfAhR65R9s8DIHaA
IemfP/nD8Nn/Pvm1D3EAvQ/O0R1xAKHtqd12x4qTpt+lV5NT5qtj+bO2hPYhFuAZkbVmxlXQNq7k
NWD66bocaJ1dsNqFg+588XU+WZMfJ8eXLWVdZWmwHXZoxi/VznJh73kRKwuZ/7m9fTUH+bMLfQgQ
o1UHI4gZewu7xNq6NPr5z1/hk+WqLT//LbwJcllq3fLBQXDOBohgxzK7/vmjPzsDteXL/PbZaTdF
Qz/wdHSPIRAept3n1FUdBH7beo+55Ili20mPlL1u6yVueBz2//ab+RAtZKuJhXhZAvIdoP+x8bR9
v1ftcZc8CESA/Da+/PlbfrrYPm74jJmubcm3lD24Sw+MUHMyD1cftz3hsrxN3C8nNy+b5B8CrPZh
72NZ3tRVxZVG13CHo76eHNxYDsvgb5gDDqp6L7n01/kW7r56jp+tuw+hIKnI0+uGS2bB3aj8X87O
azdybNuyX0SA3rzShA95/0KkUpn03vPre4S6+0LFUihwC8cAJ08lGdxm7bWXmeOtGv78PGpnlt3n
9fbL0gArGfm6hZUc0p1Ksh35B1oDL5ymC331/7Ey6mL/i+NQqWnBUTGtB28+lPfNY3CkufMAPvOW
oIBwgQp3zn1WF85BGoSzn/bqDLaCujt7uPOfrH31SH51M/7Nr8j8Zb+lY32Mj+2F5XZmDagLQ4BW
3oSyDwNXABAJp9gT59nu6CiqtQa9x8ZJUdsYETX7eZ7OzP+SlRa0IdoRBa/TRbgwT0l46RxTTyvo
m8WsLoxD2dPCOzckb4GMupn9Mdgov9iIStrvNGu5jf2HuAm+CkJLTm4/I5vHv0xXx3GhzMpGi3od
es2m2Xyg+GAjHPVfF8/CcmRhlPBvZd4r90CM5i3VD57lGV7zor/0d+WjfOEudM5wfN6RvuyBTijj
rgK4x+FBJvQY39dgrvfJgXb9Tf5o3lEI9fzzLMonW/TdYC8shzJLFfIpWMPKq7eUeh2uqx2lBSv9
RrujtNwzdhQWeJRA3ce39NA9dpsLLz7tuO9evLAfQ5tJ3VxZ4/5pT4LcG5ynJ3TH7Tfk0WwKylaZ
Y3mRQ0+x3bmvj+RxnJQfcNEQnFlkymkXfRliM0QKFQTqvJ+tXyeVqr6YVy2IqDGN3CZ4oeBKpbY8
am9+/twzVu2Tx/XldXQ0wrOqDXaLtqdL1B9vpPz9vz16YWkQJy6NtsTSxAGhBYRp5IkstnbBdZdO
C+GbeVIWZiXJfAsJH3x32RSd9/eZTYc+Bnp6sf2/Jbn8j1lWFr5GrIhKmRvMRhGsRp0+/e3PY3PG
SCkLU9LmeoUgmznvVUphauEQhRewcOcevDAFkyLT6d+eHlze5Bk9wRfCLufWyWmbflkntdIh+xYy
mXm4T7vQFnIPXZoLBuzcwxd7vVaDRrFO9ssc0RzJAiK5t0WSXzgQThnsb1fKYkeLhozc88nlzfye
fk0d7eDUERBRbFG8SiTP0h6twELMA5VR6j0nI6I+8i6V1qOwTQM6yqxo3Um7iNbmn2f/zA+SF3s8
6tCyU2p+ELocXfHXz+j6CWWUUzN7oOa1EJ9b5eLhcO5lC8+iLyK17LJ02qPVJ+2E6E1Bam02f1HL
xDUjg9CqZ69UhlHqjryutFPWpk2gy/35U89MrbwwAmOPgm5J69GeshI/fQ862qI+/tujFwagbUiu
dqcl2SKW6bf0z6d3EUJ8Pz/93AH0GW3/suJTQ1fqppYRH0KvS+hHe0bCpkAZvkUlBKkAr8H7E08B
PPEZjZO9iOADCgZeqUTuoCLXVRoULcorOouuoAW6aUxSTtC3aqhcGNsze10+/fmXXzjrUqNnA3s9
FMkaxduRDv2fP/7clvm8H3159DhTuI3KH3bPow3cLa5Ur743Ns0R7Qd7HW7Eg8QJnLnlMbpgz0+z
9o05/5yGL29U58KHL3l643StTwg2aQRMNlp76ZM+V9x3L1gYGYiCE1JPvGBgrUfqLT3J7ogEs144
gukjINysYby8CxBpewCxmfY3Nx6kYUWnuI0gvtsOv8xe3SbBVZQc1Rn4Ydu6iRqu0SLaVqJxDPv3
Wr3g/pwbjYXJqsW4sZohm/YThdHFjOrqRybBxAEv+PMMn1k7nxP/ZbjJWXZVo9CNLIm1PaIgN1wo
Qzl3wZAW9ibVqLqLxHzadw6puRVqMU7iQZFwJGdwa+/5oDj1uvtvx9Lnj/jyGcABEwRsiBUbPbIY
/UfYPvndeGF/nTMBn2C5L0+P0nKEdMgsVF7nqbtyW2/9tbkrb5JN5CHOcdBfzBdr121nz7d//W8x
5//jdXxGRr+8V5G0GVl5ad6LsuzEJtoFcnth3s+5TZ+u/ZdnV2lmSmpVMD2ev45spB49be3bV+Xa
9H5eWmdfsfBBLLoQGniWp2GjaP1RfiTd7Ylucy89Whem5uw75H/aPoFyiElCVIZ3oFT53NxieL3Z
mx/ny+84cxP4fPeXobIo10RgERoi0k4OiRs0WWgYGTKUqVBCl/tb1VXtyc1W3V6PaXCXi5Xc3mgX
PvHMySktTECplQHyklQsnHTihdc+bz2znjcX5ujM/j+Rvb6eHRT7RlqI+gjxhnFFda/ruz6z1Hu7
X4kLKenScjvN+TdWV1xYg37iDlDkvOdkDa4FO3bxp9a5jddL/Pria06D8t1rlm6GD6NLKk6f4+Ru
5WRr1DV5A9qmFxb1mdkQF87GAJSzrFXWWx7ejJr8BiPJ75uXn2fjXImEeHrrl5VW68r/2/A+wm+V
+SpUySEKbqHUIq0Y3BZwsyaYTvUVJ5TdWbEXmn+GJLVjETqtKdLPnXuBRI3PA5opTpUfIzR9x9vZ
ejSQvWmlhymm8IHyE0OM9mM80joT0F2cb4k4QV3f0tbWybs0nDZNIByF2l9NBnpfaDT4Kg7PvJtQ
WhCax4zDwjdapxFva/HCx38eDN/N3WmJfvl4wCtZbfbDaYlM63rVuqJD4YVXrMksuqiEbU1bcQBa
kPH4ebg/t9B3b1wYKMOKomoKRHKJFLTrxn0QBk6odau0+134oMBCOjP6t+Bigv/cZlsYq3AUWz+v
iGWYggdSQZ0uBfPOuAniwqdJokHMVUBRe8WGjrWix2JPb9eOEjIXIIqj0rNoC9vbC8N22rPfDdvC
IhnWmARIZZ+cwsqDze1w6S7Wxp346q8OB8pJ7GETHqv3n1/3/Y5TrYWFErJYmtLTssilmrYUvq0g
+Z1cKks6c7jDOPznslOyOdBNha+pXeQD3NitjuG1uVVvsnV2FDzLMdYI6njZCmGVu/APHn2x+fnL
Tkbp3+OoWgtjpatlDktiHvcSdZ0qcoEkx5yhfkilv5pvXbK8388WJdr//D4rbRVuLUSUT3PVuzTd
rRQ32dBz5yF6sa621Oqt4z06/he21bkJWxgx2FVNX6sMqDTfGBQqiJXiWH1/6Xu+X+uqtTATCYVN
mZ7wPfotalIHooHv5XW/+d253ba5me7HY+5cyv1/xmG+m6KFhfBTuutQ+pr2BlTrqDjo6k7JGtef
Hkz9Ef1pugUR8q5BdFitM7X6saJ9DNXNbQR0o9DIa2TdOguTfQUERkmmVTsiLGNltzJ14Fn9OwQk
WYAwGTdafmWgU+Ij0Zrrbt+Kjgk6To2rC7MinbF2lPb/cyGoPV34skJ0JUOIbQ4Gz0B7PioR3k7f
YpAGTfXRycFanlLHmADU+AjeQPBBX3SaUA/qim2BNqClvCdytA2R6VXKelWgnzlKv5r6KkhgjLWe
TPd4ZmheGw+0fW4B0LtDHq9DtKQ7nlz1D5V4YyWpp1X3og6OLP1ApsCuB/FunJA7CsrbE30KKYyV
iBxnSK2/LuiANxBwGXp6c6sbSFB0w6jAr1+HaC9Dq4xML64/knFCdAacw0kV9VlIb3pGt+HmWNA/
qLe6beavAJecsj3k+a6BHSQnBbrUBw32WtDepSmyb0rkhAblj5VJoxrFEunjrN0YCKBJdI/TyG+X
GYSC8NqHoULzpJeI2lVnPkXBFWvSlubEaxq0grst/a4OCgVOZiJCFutIHNJpFsD8qGLXoD/Ykp76
0LyhlwJZa+M/3YNUa3EQzCGcnOoUCjCbQ28co/alUS9Yq+/jR6q1sPoU5FegM7BWSJrbiURvdzms
svJ4IttMdQhtKAO68t/iReqyWtxHx4UmjGnc5/lrFh/RVUPq//Vnu3vGgpgLi492YTn3BZvah+ke
FKJrFg9TXTk6Tf7/7Q0Ly950vZh0pzOlma+b6k1PtkP0K70UFPgM7HxjlZY14yj8CQCIMYHgI93J
oa3UFuyKjFO8CjwUHT1pPbiBI5KNiFy6g8kw5Rd97HMH5rKEWkqjVAEeQrjpEG4bbsSna4PgCORD
LI9eMldbv9Jb6pATOV2FhQtL++xXLwz/oMidpujE+bAz7uQF++ou2iC/bv9GKn0Lwvv0RjTD7MLV
V0C4NgJv/3k+z5zU/yqURs1YyhG02xNphIOZnZSLUFjLnBy1iimLLiybcyb6X2hyJP9VgksUCrUv
Q/AqVjf+INokenAPNLTKaRVKn6Lu789fdeagpjPrHw53oScdUS4iNMikG8CTG7VYUfl3yU08N2gL
gwHOrMjVsJn21kZeSysQVytIzVf5ptwEB1oAV7HnXyXPysPPX3PGz1nWFUt01E7hKV8nRiWCOOoG
WUJHa1B2SJpNqATOJKYX5kn5/poJ2f2fI6cXJ2qxjJmFu2Fy7gmW5MziTV6hzjO3q9J6H4bDiRWb
59cipxVnHaXJqLtSjRxFjjatEglF4KFEKRG0cg+rsP8wev8o0A6Qq+265vBtOh2xZMlLk8OABuTP
o3SmSUFdFjCP+pgrJrWqe0MHlAZUZETJPaP7djadPHyHAub4g2HHZej00z1MX738gDrhjMbkxCir
izM9nrTgEpa0m2Z0y87L4FCIwv2YXunihr75C5vu+9uSuqyGHkfBrK2WxJ5KoZ9AQ/cFQ3KmxkI1
Fg7qrPpBgY92ur/IO7p88YTrfXToXAS9nNJRL2TJzxyYy+JniiJNNJaJ3pXlQ2EeENA0gabOq1Ha
FCfZye3PM3pumBYuKkqMYThqrEXk5qpasjs8nJ+ffM77NRYeY1DUUT0IfIEhIND9y8jhFRBOsd7S
k+bprdyuGp9WTOO36T9NcuK1QURbb7/LabkYo+wqh18ZohQ8GAA1abVAtvtFFX75CFGDlURMHQ0P
M70uspWGwOQJ9KLKuzB+iuFddvhWP3/GuQFamLlWNdCMFcR5b4kETfwVeZifH3ym4UI1FhbOT///
+JSuuCZewfUx2bV76Wq8Qwxyvup3+MJuyDGcr9FLo/xTua5XpmddmPozBnxZmoxSeSx0J2+vS//6
zeD65Tbobn7+uDOjtixK9lt6fcPqZOLM33lxI1xyvqTP1fON97IsS55bMUQ5nwt9LclwA1EDruEL
vmXSdZg6ShKcqpOR4VrBjZJ8FCffbjWggDvFfJzyXRchFfokBfCxJhqoTrA1uACxY8ziWqaNzBQQ
yfybDp2dZ7/SoXJocqLY9BXBQ6CfDprlTbVGfsNWEDdFH8SJzM6VdAc0VfC36PdR/aCjSqT4vSeU
ttmkx3H64wsH09qF9a2kkYhxpRJ/dF/mR3E+ptq+nf60NVocK0l41ZP7aL4REA9foWJcmdE2SIon
S6puhCC5HtTQ01Ck0XVrJbWHrN8YRnKr4bo08W6qVvJDrb9Ow3UcP8MaoBnLiu81862tDwj/Bf2z
+IBB4aZTA7/QV+ZEnNYC/utvoWN4Fhu0vYugDir+lTYe53h/kphBNaK71hs304/xqDstFCBFteym
p5MKPAEB+eC9BDUV0lcatQ9Du1fRFK+8qLxhEKfyUA13QD7cLkDV735GW9XfigKSCZsgO5TV9VTd
R9U2TQ/6SWAbetNogvjdyoReYy+m5NMarhPw83P9mKhIRH7k3IzT+DDn90NfuSe1hlNHYvMRon+I
ILZqOtpoXCHl9DJJ+VuoP4dc+xrhlu9Xu4+fF/eZ2nL63f95gMdyKipVidZXs0MR2eGOvkPX6jmB
0Ul9tdeu0ay+dBk4k0RVl5VozQTyGAWdk+NK+oiXpffGe/dnfgbHc0xuxrW5D3fxm/IarpsLl7Uz
vteyRC3slVhqIbfvM+BvaUXUd+IubJyEsVUTzlN4YSDPWCB1cfgEgzJ1ZhuS1kdD5aT5rUbvufn0
H2dpcf4UzayJpcEs9at+O10VO7S88B6tteLEe2QmNtF1uP75XWe6TVR1cUoIhR/MBWTuveigFrwR
noc1VV7O6V8gp23BoSjClpzHbJV7+iZyo1XmoiDD9YrQqvvzjzg3movzZFQA3M5GT+SsfK2RpZpH
uPQX70+nUfvO7i7WfB8oQ1WInObhYVyRyCIH41OUaDl/6r11hxvqsf0c2QVV5ppehID+BXf53FFy
+twvgX01I+BVjLx4kHeJdQQC/PNwnUnlq8u2jYpG0jAIR9YHLYoWbjIYnBwpm4pYqoJTOkwPw7yJ
IafP9lGZD4LxKmi/pZlqTHEbFk8BUVZRRF48p9HOeEul5mkWKhCmCIWBcVXqC47UuQFY7BJfbIcS
HXMib2MPXnslBhciGecevNgg1RwpCGUxAJNg2SXixv50qQDxjGKBqi82RFQpSVc37bwXNgCO6EVo
7PdTzSNlrPuIutaaOH/yGV34uBQ5lk5L8bslutgApp7nJ5TqKY8BPOZFgkfw6Z6rLmDGg7EzV801
UvYXtttnUfU3r1u2dCRoKf3fGsuASmRWklcMb7W2jqwTemOGQfdeqjeRVdo16vAVdKiscgv/Bnae
q4Myz8K/vngEekcNOF3rM8mj6Xc5XY0xqSPYC/BAyua+LI9Cc2Wh4znNxSqi275PEQtM58NcZ1tR
Dl0DccxRcFRRXg/qeye+h83NrK5oNTSCa025CiPcjEvSGmeWzLLBxNKFScr8Uz1tdaeGewKGF3b5
mZ4JddlREvejlKgBq/y0XE7NK4AkvNgtiND4ZHtPlbLoSqz7denAs3AUksuX4jPnPmph2hRNV4Ts
dKObxd9FeAMJ+sLOPRNUWPaYTGZaCh3qgHvl96Q9d4WjmcM6eJCQZzcuFv2fMfvLZpO8GwNxaCac
EROfdML/zZ97LMXPVvJMXlXVFtYnzENFDDV1pNUX8FkI42cwIscowYXyksr8QzR6LRSgGru6hEEH
XC9JXSNGm6ZGkbYtZVCmiH81GtsR/YGff9a5kV2YrplGs4yux2lvGjGsZ/qcn6WZ6wtOY1xuk/uf
33Kma0tdNp4Egw+AU+JYr2k3UVbtdX0drVu72uqr7jq70Il0LqKgLexWYMpRqdS8JT9QA7Y75dZw
s8mtEYhcCduLTsrped8YrM+6gS8naSQIM8gKPEnlpbky9tJG4T/BbXqd/Ymvshsc/c14FDegdbaW
KzxcGMMz63PZk1Ign1cJBV9Xee3BWJ063/oNuCZHxSGSN+kOEUTf+/lln/7Wd5948mi/fGIvxh2k
Xz5Rrz/8vnQs/dEcwcgAVjV6W7derWJrxYS6ibWp4a0JAUVP/pjjnUaSZwaS6IviCr7rIRgfZX2n
BLSbjEeQsqAUp3VqvqhtjyzmtQA7FHiNN+RXbf48y1dzcRManop6Cvqk9GA30CKHX1NxqdTmjI1a
FvQrhVzCRO3In7TZEeqnZxqXenDPTNCyeB9hfAl4PH6jrrwiZIh47LE2LyWQz9l1ZTEjiparZnN6
+smuI/i2mrzGBuDl4Sl51NdQLDS4VN7iD9SfuQZAFxfM77kxW9h1uVSDtopODl6VkLaLnNoILyy0
c2ZxWdIf+cBTB/nTMoAA9EQPkMcGOTwyCY1r2lcajn3tXFLlOnMhWxb6GyKOmlFQNwQkhlwiyCWX
TLF0qXL+3EAtbPxoTamod3xM1r2jtT0FlypLzv3upZkW6tqq5I5Lw1ZbURnrUfm6Tve9QzTP/kva
9eh7pme4P+/+s5OycDrNeST6LSan15UH7YXOaDcnq0WjrSevmm1t9564IghNPuvCG09P/sbefIb4
v9ibyUBmQDHiU8VYYz/A6PZwbZ3H4XLp2xmj/e8qf60WZ2RJ909vgn092gfE7e2/P//8MzHmz9vs
l18/oOA3pyrPFskBBvaf16vHS9VRnzpX34zMsmTfb3LBLFG22A9aiUDzBLBYin9ZJkJGafCsqccm
uuX+5ZnF4CSyYE8TjHfdt03zpkRGEPpdsc7VG1m+F0y0q7JjNrzN0y8waFlFvbGZo3mWIWzev6mZ
vzJJgrQFLgfQW62lE7AO26PMIogecyRCKX6rt1p/pcgHMbsuZAStkDYWxQxt4nw7xlQCtIS+q6ex
GQ0PzVjdlqYcrehZC5yZfvY5R+Y5KLd+klGc0W2m3qe7Q8kOfkEtp5zvShHwxX4cCcDtw2AD3Xct
n7jvErAMm1/omEHqlX50Mw/FPhK8wjc2SgypboZGVOvdtrD4hRUigopkqwHUbqQ58sF6sCIdiGIY
oPGpXJqczzLd7yZnYRmlrhmzeGDiX97eHwLvz/NhF9r3ASWbPy+scy7Nsu2hALsEcydi1b68Rfbd
er0+PP79+PnhZ3y/ZcOC2pQWkNiQqpoZuK51baQv1RACn31Xc8DP65/fcsZ0fZ5nX/aG1vpKNQDm
odmsWZdzvioEalZiEoL6XTq9/PySs+O0MJARNa3qGDMRe8K1dmPPjBW4YnuXOxdG60wlvSovjGIi
+bqanGpOCxjSgQ+JKdqClbERcfakeKPpIAQRRx5x70eO4ZNx/I8Xq8/gwJcxFBpR01VRIIertFDQ
wEboFxbYGZ9l2XhQdUM9ivTZ7xP/3kS3XNUaG3DQJbN+Gv5v9sfnAfPlh1MzKI9Sxw/XpXWwomrF
KK7D++hBnq/0afUXVeT/GLRbth7IxjyFwRjQ3mi8jTnhppO+/ehfCp59HhPffclip2d+1QBDZIGV
br+CSbLlv09BSVul8nJARgSdPq7XCIXvgHhtUeZbER61fyWrkm/0LwzomYNm2YogTMWYCD7JfN/0
ybCIbqTcjiONchStDSw+XY9XzXSxEOLc6jj5OV+mL+iKWe8bShNkZScPEzRmSHwAkQTDmemOy7La
rtJ8rZW1G0ejV7YiWPLeyeOnxL/ki5x8p+8G/vTnX36DohfD0ERYwNZ9eb9+uLt5Ne3H+wub+tPN
/O7pC7tRx+OYWSU2sMwRXw+IhUhPoRJfKfmLaP0ZC8TOW2TnpdDJVc0rOYhS+AJjei1oMjSY3RwO
oG+RqqVxVJGeVHOkrW8rDL/z+C4Z+1cr9O3E0ve+1L8P/a+kuacMQqQnPBq8Foxi3JkXbr+fnbb/
/hRl6UKF9BD4fmkN+1h5UgQECil18M3Ay8yP3hCQp9rU6E1Ko2TnrBCLWrh2ApTckrqydmWi2132
K5ZViiDiBrXvYSeVMlmheANYluzWlUa+qspnkNPI85XjWkeTsFRK2/LvrYmAqrBOUczWW8mRcAL+
m11fNn3EmTLlYHK5aksord/H1avsw3bodKLK8bEO/wj1MWskp+7XnbKN5Luf33vm0JIWkYQ41JAW
iLnxZOGxI12jsavL+9TaD+Z/PdqXPR+TZsKN0AvU0uzaHd3Z/vPnN07p4/3tz99w2qT/Xg+QP/+5
ceo6btJUMcc9dB5CR3etcCHhfi6TJp5G7cuWLII5Mvzh85ef3HWgy5y5s80FgUCjbudeal9xZ/Om
/X9ThlKX/R4VUtgxpS8kuIbUFvNf4/hY/DclEXXZ7WEFXVTmyumyo93FymM8PurVBd/njP0UF/az
KRMxbtMZbRzpWp471zTuaphsP8/vOYdEXFjGJquHSZM58oh8E+WNVzB7TuXy69+vj0AGt8G1cHMp
IHTuS5Z2MpvqspeYgLbfKfFDm24r+fHCd5x79sKxqqO0btFfJsWBPy8OAB9zwBHiU41WyJz3Tt2N
thIh1xUBMJA+gLI7oOh3ct8dC2m+cLKe2y3LHW8GUhvDQ96L5otQPGXN/c9f9/1zlWXfRCRGkhVI
fJxcPuXKNsw2Pz9XNs9UYirLlgl1UPMsLXIqath/tdtlYKXsLvGEAzw60iHjK6y7dlVpV6oPONoG
swKovBkBLNl67xXNKjBvlNiVKT+DJQPhLPLUzk2VX0W1Tg/RphiOVbLTTdegRcFaw27yY6cN1km0
sgBVqvwhVy6bMg7pN/c7v9jEMfAHKEGOEH7U0r71P0Jonu9mvG9it1Nt+TGW7VBeWdMhsx5iNFH+
VpqrGYhReCe4LSCY2/ijVh8LD4rkeD1ILyVBIS4M7Vr/W1HaRtkeQo3aVomvY6BQiA9mJgzcyG6b
2umuhvaQmg5AFbpTKo7X0papLb+JNUpxKW2QtgFkwZvct8FxEviry12qe51Sr+eiWwvzqorlTfWg
AJC4DRRxo4IIuZKKQ/80/T2hQo2/VAbKL601rITfpDbL6ZDqd3qQsx3wxxzQ3lup/m1Yva0UhxJZ
teJg/O0rr4rXabyLb4aA8j2nMd15a9wh+FNVN5r+W+SvZbJXI6+LBOwDrN8UhT3hzsyVda79Km/k
W/B1FYBQu34ASYzHx2XWzB1YUBDsSw765k2JgRHbFM9blSfzZP2+az5MZM19eO82eLeGmlmbipHs
jh8G1w6UMWnm1OlBVjojDQSoDzdUem+zAIYIkCGEf/8Mg+VaxsvItkzkQ0CobNbW0t+k3AUUzyEb
t9I+JEhjkSO/NyvxoMJAv40NJ99YB6myrdwbkIeUj7PhBP3tUL0BfmmqwxTegtao241QI7Vpp7Jb
5W40e7WwGW6byc7uAvA6L3PgpeEaQYbwNaCGvwYX7M6FO9zle+u5Mq9jyTn9gmqdZ576Mr71sHAF
b7jR2isTKWNaEoga6P0mHVwj30qWa6jXFIkqmleprvbshyh1V1fq5M3ZyrDs4j2iGX32Ji54yWa4
g+cqg1ddTx2oL9gyK4jfiHAOlStcAaUuLGdInbbY6uNmtDZB85SzgpJdw0ffUTba1L/9zO0SeL+O
dQCZXBQf4MkBsnW7iKJ0d8qfoP1WLc7Tk+8fx9EtgL+q12W1nf0AgtZtQw7PdGPE54FqJeu8OISJ
iwR/bz4R89GeibaHL6Csg2o9ZW78u2HxB45Ae+/skescCv4im8eW/Ovgtu4cGDpldZwqak+ghtql
dmcZttWuqQHifwrg4lYUD4WZI8Vr6CUwWZG51n+lLzBTe2M7QGD2N/LfAtWOm6wHd5swGnbwbL2T
9g5qx9AcesJ8616fvbFnOzEJB615aFKISY6MMNNHAcOVuU5t62VWtlVli92xPv1ghxeEL730UTab
eVz7T3W0EoDsrhtpl/1Jt0a0Fg2HzE7ycerEnG6Zisr/w27R2nULeExBF+ZekG29c2vpMZp2TbLG
PvkbM/yjIygNsXlEGrVBJEKzIzLA0UouOrtkr0XOQLVUuBLEK7V5y6nZ77xaOwbyGgECdH/MZl1l
TkVXi0Xy8QoCOOoOrKGhuy4bR6CPhn9GstEk8VdNd6rBL4iD2TIw8zHZzvO26cH6uKYEgiUG/HqL
5KImgB27VUwkzK6bYV8A7Yq3yW3wOzYds4NEbasKVmCtHYx+xc8ou10cuArhLYx9uu2JkO5NxTFJ
jFeOrFDlTD+ODbRsiq/UZB3rHz7EINXY9xR70nZDgLh6rhG/xBA0L6nido8jmLbKMXyKhhBq3CgG
it0rCLKUXui/kJ/H0Ih/9MmR9nFtn/7ec//RPYFmQ0PIp3WpX1nXEMrSYyV5c+vk05OhbGhTit+N
fbAmctyvWoX6QRujJ+SPIkqbf2HH1tcdNUq1nW1Uwe5/D4YXDk5Nm0KxS36F1wUrO9kAmwohzrRe
nuxUY53F66m+nmOn199S325ze5bdeePDhn6s6AEf7o36Lht3kYBa+h894UbSpjDWbip42BTxK/vk
TjjADnhA78XhH0x0xzidkriw00vG5UYuf83podSoDDjUoEjvzNv+OfyYZOB5m/pj7hz2Ocpp7pAA
AA5KQq2ak7fA0ErWuFLDU0/onELBse5c0QBhreHAsPdbi1SnhXkRNS86HQ1NbUsKOsUBwEmobx0/
NO2wgnq9Tqm+6yLsBbRiWd7XdWL3yR+jiq5UsmERrrym386o2qu97+ipzhn8Kx3Xahu5badtyP5f
gxRrRLciSeDF6n2lX7XR7yh56uODFtz7wX3QHiL/1s/WHX1Rhg+a6KooHsvkSjbXWbof513RP3Dc
AyVb9aJbW57TaVe9cMymzgkCfismorEO6ty6s3VVpQiwcCbSEj1SgDHmf035dZbeZf/VNNe9/zr5
r1L3N+X/M6S12BVeVPS7Kb1JoKUZh9D4rdKMUO4KmcLm4AOfJBQ71+e3ySZOn+VlwXVB8+8Yoe7G
tlLEK5+LbFpkrmQ+kqlYBUK1gcrHt/xpKAgZ0b/tqKs0H2b/mMjlMZzQgIPiKCf5doZjq6j80mE9
j8XaOiGm1imyGPm6LVNIccNWVTlH3qcCBoBVreauvK/ZGHnOTWd8H4RmS1jLaxlnDnyh2UmVuBHH
do32xbaB/D1YmTOY2noUa2dK9W3d/fH5dppbbSO6ThVrL/VDaxuISKSG5HQddlfVwFrodi0+KAAK
WwGYlwDZLrqBHmXA35KwNxwChmCihJI5YaQeS1O4DhsB3i1tAtODT/wujTmD2oPGOhhSyRXGbS1I
ThjzIYTes/KjHhPcgHRNascxZ9PVEL6fZoTUOHED6FoBjneu0VMmDLZEgWid5iupu+4Hypq48dN2
symT36mkOmqs76qa+Fdl2kPNVJ1AZ8pbJFDSmxZwEns7kzvbDDhmtcpR6kPCN1vZLzX/mxeD23fy
2jBZMbOyz6PP4JKRyl7T447imOjdg9JEG6t7C9trK9/HpA3UTHLi8T6IzV9VVtKxCCitjN0U2KFc
m6syeUrkwo26W1GtniOj/zVZBssHcGEZwFlDIxKGgVNwAPh1t4lFCK2B9CqDRg2E4ClQoFeOfH53
hCQLpk9Yl+RDwpDNlthBkKwSQtdUtNQzym98eVflTjXCyOUvyi0gSaiReu17QvBcZNWhj70kuZqb
B0V4y8PbIWHz0khZZyBdR85NaVeJ9XVjbUfZhFuYe2jXMI9PJQs4rR9lmOt8cz886o2xnnwEToLG
1fSXkE0qh7ln0c6r94LtK6U75xJF1Mk65OG+yoEqrkVlPTdXskBb2ukPpEfjM2QibRLTdEqaJgNI
ym1QPEbKW16j04/2iIiykPAXHR27qG4l4doY37ryo9V2Ybvpsnrbtrdl8LsEyePH94URrHRpO9dv
gvRnNIx9eDKA/bHUeVKfryb/yQj3knGsYxLWypMgD86kDLZaf1j+zpzvZG6sRFZU4VAau7S/FWhY
KBOngP8jxv3/4ew8dhxHl239RATozZSkKMqndxMiMyuT3ns+/fnUuIOGTql1cQaN6t4obEnkz2DE
imXsbB6/FzjQwYjj+gTzU5fcERP0dKtU73Nyp8oMEkjRg/yr76kRtWoL0++0HOXkZZDuhm6yR2F0
Y9zosnDaVAqdYUTpsg6Glrh5gjHd3D4PQ2Yr1Lxg+JOFxwYBKqKgYQAmMw8tnF2xxEFSYpHGSr08
Q8tJUDht+tiV6qqGDJadW0DuwDzF+65/mZKHHGfybC91cL930RTzyJ/vRU/9CmDRCy8VG2fpk3SY
PNwXy8ui36nTcyq8l6iQha8yJq1llzWvuvRe6yywlEMjSV5Tv4+4vOnYXc11QKbsgyX/iE1k9736
04aRn0fhpuaqyZ1gjxp9Ot2yngi7pvsMB8EtGxKfMyy/RMs3uSpalHNBjY2ojfscLtFSF6t6qU+W
CXIHik4ICDmvSroutY2VnyylJyw5XoXxxDPDa9lq18KoObIxejFlMqV0jPTIi/FQzw9VbvCAfJQR
BJF51UuDd67sc8YTPDbHEkNrElf8EhpJHP2mwS7qkWV/zOJbEu+0+SVT+G60tW2YrMPqJ0/ux+kw
MaMkrdNNCulM+zqhno9cj4QUr3k70vvIXWqXYeUaVK45+JOoTI2aZFfqV5WC4J2jtMttR6qGpaKA
Hg9y8DqppxiXjXKTjAiC8pNK8uIsyXjQnTKihXRCR4XyOCv9IRcmvwRYlcfInREyG0nkSuWCpHNm
Jd7V9lKR0ly2DxXNVN92oKeAMUv61U21P/UrQ+ppiYnwCOp9Po62rH5bEFoCqVq12mQ3xnsEuzGO
Y9fsSAhRhJUcfM7Tr1hAAJO/ZWljSbSX6gETzqPCzKJiqsRWeNuR9FdUk9NUpWOq69FKvLHrHEma
nCTbYZWFzJlMeAHFi/5aK5E31KK7BH90QICMNrVUeaKqF73eFuVLb0QEQ3cYBahO05an8az17iYi
g44V8ceEqp8GYi0r2XLiSl7levdoGhHpOioPouzUTLNkvftyVnt61q1EusZD26GXVKSVCd6QdKzl
6BWWaA2Sa0W82+f4ORowDLK2aX/QZh6acaJfPnTTszUerdzvWnyXk/Aua0N+1QuehwQ3MOcniseo
lyrDPl4C5PmQv1thzxhNDrhEuvJUOGFtriY2WZBLGTgVLyWfs1bVt573aA7MQdo5LedcEP521pq7
bWbcCbNMcqkXtHdqnRLW2b2pY+kSlQKAlyLIax2irpXzgj3/nqs1zVE1d1iRGU40nqYBP3lehz0z
slHUzFnDXVvmO4NrIBP8KyRIZfTJEREVLtPDlEfrrAn5eGk7ENOq1st2ocMttbuoke5UrVgLtUII
Vb9NC5Vxhzm32Q10ISipYBjXzhJNbp0T8KnjTJzTHLFPUBvGHDlx1WErUG2TM5VREQERRFcJ/CyW
nE5oSeGm86n1Q2wUCOMj31q4Tr3kmIPpkHAKomMybUItohlJJAikdYbNZLFVpWI1dcJ2jIOXaYze
jHF02yFz1LQn+iezNd7oEvHpfSlvQrQC6kw1grCLlUIWZk6LqVtaDadSqWDgdny7yll66scY2Ioy
YTQnvlhC/TbSHJCFBh6z2F1OMXprFdrUOLclaVxhPuIbZ1V//xKVDeuNXZUKdlRjQyG8ZvwvytBx
cN9lKlSdEV/+0pXxNsuGd8XaTvMmk14FAjk1YWtNq5qU6FlXqCzPbZBurd5wxug7Ac7ocpPELsvN
M8svcYwwTobCWEjis66aKzlVGD8Lx0pxighFf2CezkPIV4TFTzGW4WN9nCk1ytj6vTa4kYw3lSb7
i1LYYYSr0OwFRAPVnBUt/zFDmuLFWJ/LgCaCgpUpG94gnV77Xn8NW4zVcbgOHrVacoysO+RqdEcQ
o2vqb0W9NqtzKayJEy3WfQti1M7GU47XIfr6gxKeuFt2uFBAuBptwxxP9G/A/CRVxwbpqCh+lNip
CMlUMhSfF1x/jJgd+oSnIPqmUo69ARRWEDOMBUZ+LrnN4jDuG5m+Tjb9IaBmzOmq4K5Vy3NBOnTY
Lp42PmamvArL765YHunFHkXMPdvJciYorbrAZfRI04PUbYi2OEheMW0Cq8cGY3K0cUP+si0Z+yEY
KIGWI8vvtZWuemtwLDJ0C3S7UTDZ5vRrRDAhQa+EIfxuZWU/gKVFZC5aJGl1srCtEdoszTnRLfZa
IVrphf6U0B3EonUKxoUY80OS76VA24kl03P3UzN9BULnDgTJLx0DzUTwfBq7kqGgwHxXsQArRKdL
h311dsQAaLSC+wZMNe1KPyOHNUgVt6xHBz8vP+5ku9e0kxG9RNZsaxIRwgTZV9WxhtOreEZxDLFr
Bri16EXjF029X7J3tp3j/FBWuh1pmbxPqtRNJG07jurjPCjHgKE3LbM7HLzRcHV2eu7uF+mjCdJ/
mv8uJd86lTe6PrxpuCnIPXtLYQztiRMpVfRp1V2dWJCBYji/56LBI9tXXqIKnqYN9wN8az4ZuBTp
Wk5/awSHMmKCS1ZSN+/lsXFEKXO0WtyqRHTYJSO5KBTehIpO3Q+6udIrXhLTbDeL4Uojg36KO8Wk
U/vHk9aU+xZU1gCfWU5iMm8G5h3FEuDh1Y7YafcZUIKV0T0WbUUSXrkX5QDsRdqaSn0UVR0b5kWg
SzKODZdoDH8sxi4pTckurpwqug9NTFyXzQRCotC5RUV2aAMwRXAIId0arDjFosdJhKEhYNNQfIzV
c8GbYJ6ZE2RtlZZfCUmUY7UTpX1GPVyyc1wnAzqsN2M3sW9UYUDm0UMVvSo4rSSd6YhkdEGntnPj
UymP3QAyq3+2UrMy6QKFjI5FWyDO4jUj7NtpU7aC25vKRu8L21BU22h/JyYvGlN4vDgsjaSSLuW6
r/YZxgaV8C7LcC/PsX3p4GjVka2kIwGIkr20pv45So7GT4i9Rf2xItkxhX2WIZGCLF7J6G2rxbFU
7GNwzem1ci2WYNT3akBItsnEOnynGN72yCmn/hAF1TrUmZ9p6Hsp9VgkOnKc/U4AXarxEue8uNsH
qeqckRRt8PKsOdU6yH34YxqgzyL2D4W8jbXCj4YfWQKBifKVkf0SxZxYyFiqfKOU9TYSDR87m5Nu
7PuRnob4VR76s0zU5FVWbDrii3umFXlE0Tsuh2VaFdZHIYFWiODZlY5JE3hiHD73hHNqxUeVRL6O
AmdIAlSms6uNryVlzpriVyF/CwjUrue7wVT9PElYNcT0YX8aXGUG6vDwJugrGbRVSA8p7ZqcvLbS
ToM/on1o4kGOGbI5ZFZdrpJIt9V2OC7LbxxUhHZbbkCWz1SprkSJLhNvANyzonAvjryIi5HqLSCa
JHJTrbaFBCg1jKuaMhfn2SaiQcusxc5bAAidPd4wubmk0L5o/IlbXC3uc5Sv5WB6WfvaL8RETh95
h8NtcKpinAyKE1HDbhk/WiZsOxgaIuhm3SV7cxBRv9DQiwRYiMOmU1NoC8zcjPNWlzqDxJkJsEpU
RXGTEmKZqH+CJfAtc212DaA239CAZDqBfVoJjV1M5CXAQN0BHmi7Vg+2dTRvO+DK2JS9Ts12Sc32
BylvnmpeNfUg5BzlqF2V5eQIhuRrpP0pTH4TgnXVbOyRnMkJ8h6n0J9y1e/1Z63N3WYJ3U6gEFSd
O43qUazZnaifwkLREXqXEJg1rbDXiudl0rgf4fAW4G6tUtuRIj/Lbfaoh98m4OtgxV4J5UI4y4dg
aJlh4WoFDZ/52xgfXfuWROf5JXsvlHhVlPhIaJod8TldazzkeeKK7bjRunGbtuYhp9UXMQcDS9jV
uPmlxcgIlRwqEbpPMK07yzhk2F3IwkbozW0ZKOSCI7IPc9eY8LFlfh3kkp0CUHgeDoelwLghjNZd
172L8wRwnT5HorVSLIYMtdJXWtd8dIbCy7mvXAnEIk+ml2KIGPLOs6AxxH6uLoyWGETlMoo7kSAi
mdS15GlYwn1bDeF6zD/gVa5HufVmjWjHdBUKaWRLQuRlzGKVhB5a35YzottK3iblzuLV1Un3xbAv
i/dhelfbz7HBPCN8kxa8AIFddCRVQS57glW8JxKXRSLjfZsCbyR6sYqCFdT6goVeepw0yanMz0p8
j1ngElzupl2GpK8GQ/0W5k3M0kHm7pkjQeNbC9qW6rcy8e6C6hhD9dNn46rk4cIKsFcfrHQ3gPYt
6JSfUvVlABOXrDd1sAicxd4gKj7LcHJMXQKTjPw5Y2clTtIrOcyroW4eY1F8mjCWkmPhTmvvJLrP
Qo9XcYcEYToK0rjXym5d6PfBspdy0wtS+U807rPhkLP6quv+YIlm64xyqbuq1tyFBMWyEX02Fo2m
cfnN88iwW+mlmoI/adHz4A2yMzSzG/BasAAg0IJPeXmsgLKtVN7Sp3EZaq9lMDJSouayx2xI/VDv
jmUEMk2/6ZJdCnZOiQ6eIiFDuXinU3EjpV0JHVQIrWHv0LARazMeKDYYWgPurY5e2JS+LN8vrA6t
yjPp0wdLrO2xTyEETc9amO6Tofg0kcFPae9FlryZ+fP83yRyekqwbGr+7CLI/vwpCkz4lJGebE5b
b3YV96SLC80Z+s7Rg/JlgWmcGeFXlGgbYaADpKT1YupZIRoVkH6cith3xJ9TZbgBZgOKjCdDBfqv
g30DgmAw4qYhLi477MagH+ezNynNIy5ffq+AJbJKZGjx5Gp+mNotC/UNLgHnbaRlzmxjpn0Q9dDg
GgyW8g8oaPr0G5tv4fxVsAptW8nrtAquMnxNpi81/Cyl+xrHbGtYzVzLZjxYLIPULnAV1Dum4Bn8
9Wr5UViyWcuMLbXhadQrga9O1IFd8O9z04P5EN57yDXDUaTFLeg8yW1gVZcX+7z7M2SfcV/7ClGD
HWIqtr4mGNvAsBwb90p2LKLPkFcFWSF2pH832kwT3rNuyh+lMHCFkS51CuKnwWAfVxWCny/RMTI2
fbUBvS7Z2ozdpkVzFI6nRqBpFc1XIcbKNdwslZ/IxroXAB7Czi1qY6Wzf5SS7xGnPGt6nDiqE34A
qfo6q/dq1p9MefDRr7hZjgNBzAOusNyIkxeZN5l97jqNpF9JaSLbQqXaCytdKVS8ftmIdAJCth3G
3TCKnjg1W0It15RGoT/nJw+/OrWvbCt/kZ5ChhZeX4lG8usc90/MECpTefxtpoQfJeq3MpznRbVA
/SZau2Up/GIwKZ8iyUvLPQarkmM1yWoiZ5GKvS+79J68zv3YpntTX/wo5hwPg9+NO6FhNtXiQ64r
G6knUIcamUxM8Uu97lVtveC5SuKvqvwRWF8pz+lMK/fVSl/IjUIWEJKyT9N9Bxli7Jk1T9AodP1e
6481fYAcTieBDY3A5i9dvpP21Zpfs+CHNzrsuqM6+H2EvvikscGzgo2e7guMXCFpNhLDk3QHaUBq
2N/Vd6ZwZ8Ips8SN0G2n8T5tDmF1VLODFB1i6SDO39wmV2we2z52Syv05jh5iMqPIpz3i5jgHoEi
wJph3lciuY/f+vxWK5kN9/Cu1EBK6nyVsa0E9QMB1B/qxkDL9RibmyraijVbXyZdbzTJp4ke9QZj
DLaUdfpQTYJ93hIsiL7wqKZpfhqBcnply7kNLBISwgc1eagAra36uTL0+76XH0IpP4WqL45+xV/p
BoWrqLtB/ovrPgPkvhe/07n8aou3RLhf2MpYRrqfMNHNY3UdUU4shF9CdcjM810lclk5Ctj1Q5vo
n9P0T0XU5xKCaO7GlLmuaTaSIfAEQxGo82EbSRBZFmO7hPfnt6OeS6yxCxRFifXZl/1pUhv65PZj
ar6t+q0yNI88SS+02JzVL7r5WFgF67yvNsrvl9Dy23ODlRVutXS7No9I7jW3EkOUqv6UVELCk7ut
IdIT59a2FY+mdRwSpG0jPYmIgXNU4SeiPIlF5xiF5o1B7YfJq0VgR5j4avVptHC0NGW7MC+LsQyx
CqMSjFTgAqbPceKX4M3iY32eNKGVeFkAEYcFSOhQ4wzQJeZKIdtItV+Xu1ycXXIM5hFInRbYaeoK
iGpX8AOm5E4LfuRE/Uizh5a5Tj6JOH+90JcMsqeKXwrEBpEJHomeLi97uQpYmvCufuU1nDwvFkwf
3jFh8qCNdtN+10bvVJkvW342f0qGK/xGqpcLpy71u3tsMmWT/ttZfiUoLmSVto5+4t0hgBtmMBSc
pPKIneIvySeTK0y4ODQlzuCCJpY31/O8Njm4rQPPNDQOMEypaxkG2CPiEjdh3fG7BOCoK2H0U01Z
q0VCqcZew+7Vlf5VK7Iddk7wOACxVNZLjs9ARRz9in5qqfZtyb+KvIwSaY/mUCx3LEHpYOk2U5Is
deC7VyH1luy8bQfCbD/azyDdydkWOrOW7sHVepZ7crCbX0hhP5rKfQ8jCj+F0nCjeNePzxn+8+kq
Q6KVOJX0IIh3U0sbh4v0fVhu+4oZA6TUkVJkCjiRxa+DsDHSL17dfHTttgQ4bafqT3j2+wI3gdnk
BBEBs88mfrHiGwNBqt93473GtD2spN7vS36v/DwxCdCXi3QClkdxTUu/q/Y0FgEcidSBhRyfpo9y
WC/PZrVSjadMc2Im3t8WK8xbThDSNbLbBTFUjcK26UfIbvN2eEp3LFCgTmQ7/TF6MHfiF4O7frRu
aOKufdYFIT+hk6JL4bPMlkFgJxQ3qL//cOn/N29Wsc40xX+xW8U4Fktt5v943MZHczvcwZYZvqrX
+Y5z9Tnc08DXoi39+W8e39Vrdv59//q4YjJimV0uiI+TbBaySPNtu45clmx2tDNxULyhUbtCF1Ws
C7pomNfK1LHK2JUC8WAq8wi1U9LZQJO004W9L/XghJns5daPGUyP9QwECWwSwXRJAZDgsvIQqbeY
3ef79LfLfMEoxX5Ky5Lz757X5arz3k7sZpzzPyxF3KNo398SaV07KBf00iEddTMtuZ9ifozUdWvc
0oRcvXUXnFFz0eka8xxrvIMIXaLZgMnvzlYunEj3bLGQ3UjxuHKtLm1YY6Ux00DGBGQg+MbA0lcx
j3GQ2HV1y1D/HznWX27HpRtrLIadMMTCuDOC0wTVqS+ltYAJAkmItinj9TPANpR4fUxk0ACUAngz
+9arEabgBCek1B6ssxmxHJ/UUHisA0DTpgJcq/ZqfoMp/I/e6W9f8qK+MB0tYhRC0k34hlKHzyl7
MTlAgk/ILN7P1OkDzplRfzdojyN8GbyIGf1YaM+xbVbw7hIWneqDZK1EqXP/+wm++q0uKhF3pgRy
stDo/ePsvT0Ls2HCe3TvxCMvzp3gvIZOt4621q2PPP/gv12IixpVE0fetiJaNDazNAEeftjowSfX
sCGJbrL92ZmVJ3Z9liO1b90vQ5Z1b55gBXmpdyva89r5Ny9K11g2pdEsfIuXwYWBtV4QAYT2HREF
TulVzo3CdcUrUzEvCpcxppIqWPq020G5s6vNh+ycWCDZkfcz2N+vKn4mvMnc7RHo68ty/xg3rvL5
Z/ztIl9UKKNR03qMm3mnshbMs9wnROUG2/zqmbkoSsTYy8XSR2fzS9bd9ng2u38nTPHYwatNjrLL
qsnud8YmfR3e81uWm9d+0UXBiiwG5HCYkTCuYPy6LfU2d751u7KPnePfOp1XRFXK//KAjWXB0GYD
qxMVRaGSrHmjQkwp3GaCbFQODFNqudFSYV/Pid+H5rcGW1Y10l0W7FmWVcaqkX0DwLT9ozMVxwT9
yewxWknfZ7yNRLgQ+TgdQ4tOShww8ftY6KasYrwLG3lV1zE+eSVzi3SjJ/i7Ula5NJo15IQN9wij
oyredXamowKtfQ7Td7mXv+JKa/5ZRt0oJ+dj/Zdjd2kNO6darmc1x25w0fo7g8+Etkvcdh3f44qw
lU/BCYN1NznUrVPuBM/alzfOxxWRo3Lp9aoUal9IaoxXKoIk3BgP7SHe1hiNTD5sQvdn8PO1aps8
3/prRyrtvDubTDC0rLM13Or/23NnXBS3QceKBy/4aTebg6MYXeR0C/uk/768xrXLe342/tVvaej5
JEXjydOMGQjkAUq1qD71UAjqBNRBBTNO7pbknXVrQQB38RVFX+woeX2Awp3JLz0rlek1AO1U2y9T
P5rJNqstyC0s0nTQZUEnICpeDUj9JEA5/U4wvhUMwfTBLTm8RfmsIa5vejZi3ZcKLSZiIZWVb10M
S2lviV9xch+bzIN3wnLfD7xTolNsvJJ0Cz3lp87HkxXsFPVYs/KXJd3WYnSfwUcAiisl/YNu1NvK
MO00ZvGS+dIc/UmzT+LFsIZf5wrrsPmG7+kV0bXyzyX+16XUUdR3SY+FaA2XBHQDYmvmJrm4itsf
dRZWc7Qeo+diydcVw5UqTK4VRjdaoiul7B9b0399NnvkUhiRhO2m+hAG/iiv/vt8XLEqUoyLyiyX
oRoJOUGDmg1dj/faZHNj3fcGRfef//4M5dqXv6jD6hwY7dgg4w2DVxFiBNzzsiD9WV7sotU9q5/8
tm881WSDN4/eUCUedENszDZRurEqX+zWWjavRBk+GA6+WVmfEk19VcbqwRLBVDP93izopYUfk6xa
qc0d3RDeLMBL5tW9waoj6G4ajJ8fy7/Uq0v7W9Y+Y7GkEhJyjGneajLMgk2wMVbfJq+wZGttbtWF
a/3GpRnu0LZl2kR80ss5AvgL6P4+cr/fQyf1uJTuf9+caz/nosdsCHpL85yDBSPAWP4gtPb1Zrox
tF4bLvWLXjFux76ppfMjs6o/K8xcauJt4nXhj57qqfvkPlgl6//bD7koo7TEmOtUfNTI01kBg3dK
aUvjDf3Ztefk0vVRJHMxF3tSm4APHZVO4pwOVdif/z+eLdfuxbmG//shF+SizSb056lN7/fxJdFe
TnZnf7+fU4VviUuv6FkV/aLRS/WwFYaWn1LiQGSucSDikZ8c/kHbip3La8MbL/Vuy/ivHoOLIqOP
bRmM54v38qJxlE/40Tx8v/KEY+dzS2B8pWnRL4pM3puWpQY5F29uvAwbYgPuWf08ls+G2Hi1eWv+
uXYStLNZwb/ukpoIOLZmyrTDA+VsNMgAgNW2w177xjv7iiGlcumWmAyhLsYmR7lye+ftg235geTW
Te0uziM7bjc63LK6ulZjtIvHP29iwxJLWmQS8lwWi07mluvJ/oYH6cpu6t2yBr4y0msXhUDWwkYY
ZZmlidL7Vrz4fX2azsokeB3/p+dfu3j+U1mcI1Mqph1sbb0+s0JsWb9hNnDlbF16JfZiEikCXKDd
WFdeqr6l2v2stq6Rh74ICyGYgls9xrXrdFECkkwd9SnFOURD5Jxlz2CuCEAiJ+fxfK03gTJhMf6K
9Oimz8v5GfzL+0y7qAZspIZ+biWezdkRnZiZdmCI/3y8GQF9ZXi/NEPU1bIMTfb9uxe6RsB2gN3v
cWJPRH7beRrDXutZQD5UQA1Kb1qHXKml2kU50IMwaKTz7BenfjonTqC/SHW/+u+zdqWhuXRElC0x
KGFLYICl79g1zsqNl/G1QnlpeljNicami5sBSd0T7MUrniL87tRNgwOZ5kzrYnXLW+XKSVMvnnzc
sWoZ61R+g/yumzV8n7uFtaOAMuy/L9KVO3Dpdi7rqRmy4zxfpLeFzawynyVLN0bUa3fg4mlXtLlW
whabsCSTYkjQqlvCP/7vLy6fj/5fHgn1/KH/qvChhm6xN/+f+U2xr9x61/qVG6zVVbsun3Ej3oze
spXuUZ1gXZ2fbsGS117N6sXjb+pkauNoNmFF/PGl+IqfeaXzAAjqtBR/iAIOxI9d8HDrA/8Blf72
Uy+efrUbNSu1xmkntsi3pNlNoLtO4T4JYbjFP5lBfrKIhA/8vMuYdop+BT9dV6AmIOMNH5esPE7p
h4WQSWuRtic4esct457uFe37xNI+GoXtIjesJg+qgFN2k99B2F+lcwaDA3GHZKxMckel87yokusx
ngNuC+jvx7TrHaUoSWGDEZHKDt5wux6SfzZYm3gY7ZIv1Ef7SIFToEM4XCBeGp9Lj325eCdA7ZhT
EgbYO4cwGCOMe2Z07IMQ+d3ZfXOAP93us3DeiEGx6WE4LAKChGcL3mJu/SlLYt/EfQE4oySvQfA0
D63dL0wf+jFQY1zpvv77tF05yf8MTf86bFESinHKcLergqcOhZFw41UiXzvGysVhMvQCqk0f4kbV
fCvQOrPmfpHhaxv5Q5+D1Wb1Vm1jd5hDZLeGHaqsJGdoWG0YP7EnQgRMI831Ne6N7KPV2ZSoudeV
3a4Ro7U5x6tMKU5q/p0iS2vHzisMfXVOUig0v233qfkhngl+0x+CyIYcijMCr0ZHS9vuJXGPIsUo
93X+S/CUUylHUvtq5LosYGS4QBbC17oNNj2sjM747kRsAIXUz7jNU1/6rRVCLcrRa/9KuuV0umCb
KAGChpA8Q3TV7FMOPyb6f4WMiXGCLRafuTnjsdOnTabBx70rc22jRp66mH5UH6NyU0zq+5AqfqKQ
RNHnSJLJ2D2axFFIElRmqWyfCnVwMT70BoRAQfFuKKul2snDq6HJbgkrzKh21hzY/Wx4McET/X6q
o41w5pUih0vnjVJsLTWDBoGtRLZ4ifBUWsJd3hPwzU44IudwlFCQY3EwwRfSFVddVRpmB16Itkca
YfyP4ao3PyYdbmeDxPwstagnLzNntyDOcFYSP2sFSJT1Y4q0JJg1P69Y7FaKU5Eh1qM1UprPIT3I
6YE9DjLYIMGc4kvJpdWE9k81f63oW8UdvDoTcpm3C5TPFpzvDIpKICL3qdedUbmmZvxUClEp5rQS
E9UuBnGDjNMNCmWVGcVKAjka0KgXPW93PYfzAREoxLZ1mLyxDB6SRcaRlIC4jOxYZB9DK7xY9eKo
U+lb4qnGySNM3IkebhIeozlzxUXysu45VB86Vr/NDAtW/S2qebOIUF71wSnxcFaSwst7tIXQNyc4
1EuqrZJWf+oN6DQCN0Z8F4J4GyCbOetyGw05aPablIdWug+aP6M4r8UWRw5DvNE3alfr68Xkg0eb
JDHDY+6IiFgSvpflO6h+Igwro0hYj4MCcZ/ALjO3KzAzAwIug+Zqts4hR9K2ILYrF7ddFDhyyn3E
2aAIJMBgfAlkjoN1L9QVNCfwgeVDUu4aA+W1XK6XnDx6lIlme+yabTKq3oiNZN4A+A3wWGTkYYaj
h8TmqbulJoqLxiKtfPyZtkKIx6qFu7JO3mLHeFYYztz3jtpyCEANjQktgQYbIvayfPCIfwos2Y0i
aB/9O16zvioGq2p+1mBnDPlnKX8F8FBDCFoDp+5Bmh5VZvOovhtHnPxHmP2CScoMbPhS89K2OC2V
tg9jUrRhE5LdjV2m5QyFYQ8VxBFCuRpJcHTUcPOIk0ObHIv5rWxNMl6CTUYOjxq3FDHNi0b9FEGx
FUnsGVPlcUZYZ75JEmuGCU+lUvF06NoibNIsfikhW5cN4WReUiOGrvwelSAG0K5hfVgL8gbw+rEy
XUtv8NZo9mVaEeM5KgcTvmIPjV6dT0P+NRchOhI/r7+ncj83L5FoOrWseKV57Hu8nMIVhFE0MtKr
KFBe+fHtLIDI6i9qLLhpzg8X41+hG9ZlFT+RPkmIa/uQ9HA3hGdFax/mgQDAxHDV0URzDU4d3yXi
cWxh7QiLP2CXMMbDJhEmbGJKp0nhuVibvLyzmno1mNF2wj1MPaoTqh90pqYkrM/CDX0WbKl5inOF
P4p1GvHmTOBCrpWud0vMTqWg9TT9oxIfKxRCPbsbbHZE0c/6fBUZqGV11Vn0BvCaqlVCn9Z/uyHw
8jbFJ4RHmGM7qfWDpbEoJOAmhMcl5qU3aDHK1A9NSl29+Q2wmBRK65jJf+oKr5gK1hPxsNFkl5Fl
JxkV2eg3C8AusjdHqu/P1Lmhfe+y/NiIP8b8kPJoCEjbBOFgJd2hkhBETatcfdPF0a2Hz9Y8Fb0v
VvoxL4bNIFerUpwwFcC6Ovapx9aESYuIrtvwjZp7kGqsfb/FETb0+Ds09a7HA6JIv/TigKYI2rTi
iOldV34L9WGsMKalrCzlSmPpKgbZk0h9S6NXBOcrWSAXHR1XHj1Z/8PZeS1HjmVX9FcU844RvFFo
5iENXBqmJVl8QRRZLHjv8fVa2RpJ3SVVl2IipqaDQZtI4N5zz9l77fCr2Pp6SAUj8cNuUoiAaijd
ZmxtvGdbPf1uoCDSgRyZ5fPQ7jQUPJWpf1lSZIgx4ev5WxQ1Nr/d7Ztbrj+WPYO7F9FhqniV4BPO
BZ9m3phUUWnyvWsvhOVsx2RYdZWtieeiYj+RcVJ8Dgo9S2y1NY/UWOBp7Ky1CDFDhivbczH0W5o5
ZvFpFG4z4IlFb75k77JA4CdbggJKb8nJuoqRKmX09Ied3O4Nq4AhgK1Tx1MV9LdFJIQOjSrOkwSz
RzaiDNKs62DsWqTUGK+qGH+dq1STrTf6oUdrbbSvQpYy9EdsVyDSLMDzTKAY9Hi/hOFnouJJ65+T
qaLAe5E6pKla5eYtL+cTTj2wrO5UPQbg8rd8Ok9gQtSYzhbutTF3B+k6hbs0zNH4+1bOkTcu3A5V
iDFJXjVfB/WrWL/O+B+W6N3SVUgNtPJz3VVhuXPEWAlluQ175LnGKSBiEvlsfm5QICkAXUz0X+Jc
7GIJLoCMS2Po7sg5kSwb5bZMo89MUrymvebhqwo/sAuw87HKSd3LXORwgUInK5cPTQ2Z8hufpmSt
BK2j4gpWYxugHC+FjSwjsFffEk5qRYZIOY92c9h85Pjw5jwHzICVkeHOezj2ED6UGVgdEoVsgleP
t7XUuKYdBoSiyU7NoHuadU7UXaBIHzTUN3Gb7vTCVmKmMe+NeJTrF1H6YvTRJUpyXMLFvtQ/SuSb
mVU7Tfil5i9Q6mcrBQgZFAerC7FG0t4f7n110+DpzIWxHRd9G6aPG7baTRLiY/kwNO/y4JvIfBcZ
Jy9QRTFJEbofS9TKU3+Py3ddx+rbZcdmuTXCl6JcNkzGVswkN8uAUuwACmE1SaSUdvM6s7C6Wjc2
TldEHarPrM267s9wRVadPrDJSXZCkGQsx04gfqoREpwkYfyAhXtGt6Fbtzpt3rGr2CMGJp2FIa9M
rtFCQx8VZL58t+bcljNzlaO61lHXkVuxllTKZ7hRxGkGxWupvcnTdIjBDSlhdMtiejTtQHtoQHIY
7MPqHGBw1zXC+jrFa9HilQdZ0g7IodiyHz+t4IntXhtJ204Jwob0y2JSqATSu9G27tigt05qP8Az
pg1YB9MUI+zLXAq2NIIR0BBFFIwi4gFGUYRVQdiFGtlb0ccvTinmz47zPzRUyi7q0yoaaOVzy0by
YsfprVGC66wmTouWL5ZyLplgZ8ZTXS37tv4w0q8hq4Cc6URPgzgYbhEavMaUNkYjbEJsBFlhkX2N
vve84BMalyObG4rGL0IPxUmL1xPcKyF3LLHYYgytyGNTdCaAFtBuFPI5qK+GN9vE0RQbV2vYdX3j
GRG9AFgklvVVDEDD1MP3rBiRzXm69NIkXyaOQOXiabE3QqaKO/K62V54suf4OQAQYpXFScOTmtTP
WgX9T1xWcYnLik21FhLP7I1DkmLSfMxONxKGDlzzQfBFlsClGCh0pnUbmLwBmHyzBujMfEyYZrIe
jVa1aZDnghsHI7HQUxA1u8ROZ5Vwh/TgHoQPAS8YpFTb9MI+FhmimjnGsMARZGk/DyFA7xLD0fd5
+pYpe51nTZivYbPTsFNoQukqcshubuINMVbxdCDhm78Ovkl5STrC8LLQHrP3MH4t0fQLwb7gVYs1
clNEpGrNUCZ7SfQ3tb+M1qeCRDWU+k2iNU7CQ0MLTagos/FOxum4U0xH0KFtKeI+zo4ZC2KQd+xT
4wY78qYaLh2+vwRRsIkbKJQdAT7FxWixrmKogD5GXrNxVXgj9YwQ6QSTApbBWT2J4x1TijH4rYlH
nWjGyXoTJyq9+L0brI26YDpPzqZMPf2RDQO8jGdRPEfhu6IemvElqFM7y4Amsc717DRqjDnnQqIo
FJIRZ6RL/MsmgnuS4LnM446lzBBwlYKEHyxi2XGobwziA4Uk3LIEOe3oW7Jkm3pwiQV5G1PxtQeT
1cxSDHyc4r7L0QEN1k7GG9sNy1d8WRyojY1RPZftm6VfBOsqoZhuzAo0lPqSVcWbqmbYBb9k5H7p
0xnFNHcyS2DByZkbrQ0HDOU3FSsfNMWHe9oP8F0oaKYDNPyxEF6LosY90597RT/FIkQZS9rE8rAO
pAuGq1VDtWwZwbpT7wrzdHHhq8V0HyhXDAttdunAX9CWm4WOTk++G1VhI0jKIQVzsVSbvHpWqmsV
kRzOKvQIX3S5N+vkUNCNKq5Gb/fRWRBe5GKvjcd2uTaM57OnpriGky8Bq7Ve9HRnotyov4a4/EzT
2pSSW8X7REL5Pl36EEOIeQ7QsA3Cpe/cun0KwUWFQ3kx1PBeEM0DrUxGpw4hQdsUvKQKqIcCCu85
IO+VKjtPHT4zV+cYZBEep5rZey59BN2M/3SYORhQRlhHpfLVyGkKHiToB81ab2rgcgTdhes83US6
tjbbFyltmRnKWwulgFYlzjC0d1Nod1KvM3nWwfN95/ycRe2qwXwc1VKH1A84h0af3ADVZwY+Fiks
dhFVW7+RaY6oFi2pllIEFhHHYLvOu+2A/gIZQxpSKyeDq/eWVzUpsCp/ANFAkKGgbssp2+TWRjdi
TgbiI712LSB3sJpt0CPXpp6vaGehsUi7E9pjZDjH3MLOE+Out7sJKi2tso4VxPTM1B9yTEk67pwl
wkaxCqKvbQGlC/hbQrHXX3u9socx5Yw/4dRBvIzTKHuKh3v2ED7GnhxtJbCCsgREA5+FpJuXapFW
E/dT2lP40GLj6A3BEZplQZoNF7gqdTy9DMSq6A4cagNVwCNb55RkH83ixYT7BS2yjee6kPemOYBY
UfwpvAkd4aJGbQfwKHIwfCTJi1wmtTmXQXxQCP7stGM/Z1tCXLfzyMRSz7bxGBFYZnqqGHq55Fp0
LJYWSkGC5ztwRu2LoDerWBo28fiRTN0tRieoeEr+MhjXGA5jaxUvXae6WRl6UTDsZQ7gf75Z/kxY
9GPqTmnoYEFMnrFyW3jcHtvhVl8Cf9kXXkV4feDA5zjjQVlLPqaSS3mzfGnbHPt9e8o3uf2rkfjP
2sk/RvSM0qCPKh2indl3dz3EW5LLGCuxzy6MXqXAKbpibebQ3M3POgD+0ODkRZg3ImUfa+NkKeWl
TAD7W+HRCr7/+dX5SSGh/DB4aBarxkunk8EF2iSR8aNanEHDX440f/bzfxg1qqk5DHVmMD3Fl9It
4h1qaTSzsPKisuWqYDvvVU+lV8AYsgVMvjSs6eFbPP+iVvrZFEf5YThB7GqpBxJvvyIBxmkSV6St
N5kNTt5iE2BHblR9Q08cnJxmy9TTdd9s8fvTLuTUIv5CfPHT/u8PvX1Rn0MxqKZ5p8ng/QpOs/Wt
i3s4Jewwy2WsXkM4bkoALbDr3IYY7baotxnIipE9URgxLzcJ9K+MQ2CZrHXqyb77vuDM/vMb4Wed
7x96Y22QSFPX4YVVYiB19Qr6zi8ewJ/Ma397Ln/XU6/TZKCNG8CG5/Acd4gwWbmr4iSYVB90NFNj
8f+p1/BjFA6ZIoVs0RfYqc1zFkWblsP/P/eTf3hMQAJQH7KX7bTI4eVw3DZ/cXV+ct1/Ex7/7uoY
oRSrSm6MkB0O+XDL2Uj+/E/+yUhR/uG+11kuRoYA4y5d2HVoh5RBRCAPabaFuPnzXyH9ZFwtP17U
7/54UW0Miwsz7kTOtAkIVl18NLV9NaFpAjYpgf6iN0zPMb+p4vrPf+tPlhT5h0lKsUiiMT9emI7u
VgaE1tNcjQDI/PmP/9l1k//4mjiwRfmC9JEjm7gKql20MOkjrpMsil/8hp+JyuUfnrUk6JB3awqv
IA2hsIiwVyUf/QLYi/AqxZZNmK2d56rT6+NJYmRhNpnTP5LMY2UDeG7TV7BqEsUDvLJKBfkTbZrb
QUJkZGmbDOJm7ashi24x9794p3+b1P8fo8nftOS/e6friByoXuWqRBjl+0nZt025tbrRA8PkEf9M
N6DYFuo1nuMPLTIBrFy1Xn22CoMQpGwH7C8ngXxSkJn1kAntFIZ0LX8PE+YH6TWKLHumNSGRimY+
KoqY6QvcuLClFO8g4wSi3SiNrWfvxvyWajQLR3CQc/qsyoFD9Nk6hOPNXopp6KaP2TbJ4JYs0ztl
0kuq3Rvh2z91c/y2t//uMswphmS8SeNOyghy5cg3oEGZ5VMWff72C/71Y/q38LM8/eclbf/+73z8
UVZzE4dR98OHfz/EH03Zlt+7f398239/2R+/6e/Hr0NcfC9//Jo/fAs/+R+/efO1+/qHD7ZFF3fz
uf9s5stn22fdbz+ev/Hxlf/fT/7L528/5TZXn3/7y0fZF93jp4XsoH/5x6e8b3/7i/y40f/19z//
H588fs35vuv4+e3zf3/D59e243vVv0qGoaN/0mHj0Otjdxk/H5+RxL9aiqTiKbMsQ7LkR11VlE0X
/e0vuvVXUbMsHYe2JEqa/lgD27J/fErT/iqbrIGGgQuYgzGKi//6w/7w5vzPm/UvRZ+fyrjoWn7n
DyMlQ1U01RRNE3mYKD3++8MGkQ5GItQ6Hb40/yZMpyRevNngodbeyc30ynnViLI7gx1KMtp6lrQz
hmhfBD2NBGUv+0C6FFgoiafrryYQCxFEw7SIvgHcL5DhYfS+aVZ+bSScxcG6BixJcAKhowhT7CSl
QcOxt3HYFka1pXu4pbTYKntlk8CVTgSIVDs71izGgb1tuDqzHDiLoL78OdGdqm3cuKZ/OjVehd0h
htbYqZ0vzqoPn7qMXDEr3F6IdgyzdvjZOMrlx4FjVs0633TGgfZ1ospPE2B8/QR0obqP6oaOO/+b
Vg/okBT2e8RNu8S0IVN3M0kRKuBKA6aG5ofOScxUP9BHjxZ0gVl2fgIgsGSc0k2RyRbAGvWSPIs5
NNzUr6zyPoXi3sxgt6AjaIBiVdoOL7bNyPi2zOndSqo7VOI7GY5hJW6FmQqPvnZL4YnA4pQuyYnG
xJNYhMd04f3AcgZaC+IwNLuhxgTSyRsFEj0omq0VsD7LFitORIH8mm8ihvOqE1iZO9FTVETFrTjD
WS5OX8YAQUIWHQQbqeq9WHsSGcB1Ze/1WuvtrC8aXMkny0NK7GZ35ov00w/RYO3DsgN4xWIuhnvl
FH32QneqXwqhOWll9SS38THJU7rvl2dkHbTr4R78omaSrD9u4oZiarquSJIkK+wNuvijNKzX58kU
BqAnwShiOBc27fQU1LEtCb3d1Zbd5YUjN+/6qBxZXSVpE/UQKGw2/K62+3K05+JzZHqlapo99JYt
NbEDss6RjNShhdjqFfbk3EGrKRuVz6nA72qBDrzmaZC6DIwKUeYpNgr4deBXN54mt6OLPIQmg+AR
ulzkRCm3A7KDjI6SrDDx95RN28NpGFMvrhK/NA2fmLTdQusmSOLtLKWHWdcOmd0DJp1Fa4+e4aCP
zYFWYUHjKkxET02Aqgn7MNL3nhlZbrBpBdmLgBYR+MIYwnDDgxUaThkETm9NjqnFzoP6I6rafkmT
XTG7YvCG5Ygswm4n3JOXTIcWp2sMLLeiVewNST7Awi6hI876GvvkUIIXhtNQDsxui9wbX+Gypx5t
CalwXxbfijs3aSSX8Jy1gX1Om6FqZNfIRO+TV1jmaxJqaw/GhJDupbVoT6J+mGBpL57AyLE2C29g
HoKCmR63BHZYWoPnBD1iOinE6fGmDziLrf6Y9JVvKHDk0qfpYMCuGOfIqzWJdAXPEGsWGJawovWb
g150u2FRd9FWRvI4i8NLVnQvVSQ8J3chLI+u/sDFdk8xFoLypcEeKactXfAMnAu4PL1gl7bsGCNV
BRy80/d6RofUG0b5mFrZwdzCYsSzgbJOC0E/ypu2cpiQ1/EvUz6NR2/8f0oYlmpVlyWSFyWZAMPH
kv3HAk9DBiGpUbFsloi0aUH164TzVubLQU+vVga/5WaQZMwl95Ve9AucnTJAZqPbdbT3mkAHfD+z
7l4HwY/N8vCKeIm5WrYkh0hMDlNaHPTlqYW/PoGbwUWP2Ua5zVnuiDLwnTB0QkGz51mxIynbClgl
mtIWt9pUnNI4PrbHbOgPYR3uaVr441Dti0I9LHAlqZ7W6VYVsn2HBT/QCVIIxkMaRsfYl1z0Ngeh
yeGT63tGbGU/HMtDeH6Q5gTFjbroBXDIs2belGobIr7MH3ymDBNAONupEAGSB/puPi9FsVfMdlcr
R4mu9Eo86RtzLu02NrYWU5Eit/NHE22DfiSiHz4kftzAgQgcuNRlJHgamxywpZ3+RJczTU6K0Z4l
sbqkkJDUJrKDxq106UlfjKemN47FV2mITuaq9GB8PWflDH46uNWFcCUYTLTOjZCvYe2AkzGeKjXD
KwjJc9/nDeEn5MgXKaoR5Wm6Z9tyzo+iUTyFy7dRQ9+ThmcVgTZpIQUttDoQLsJUX3OpvVqba53M
Jy6HUunuCNRooVpuWRJQ1LTLJewifyA7QA/puXqzwERU0ZwMKUAQp04q3a2CnbGDsx+7oNuEQmSR
TH5xEFdk+X9XFaKmWpbGe6TrmqYpPxwUJrlR5z6QpfWwdPQC9K3Inmgil2iA6tIj7DQwPMCbjPGU
hkzrQPfTNIrKcB2yhCwyeTIAlVW4aD30YBPKKaDHxTPbi8UEpaQbTgQIG+UatZMBSrPQPti6eAJT
WKxisSGIR83XHUZnSwi2lvwhdvnqVQnvcW2sIpZMpksPMZNvMTEWjK9B9hlV5zYaj317iUG3JHp9
ToXpYs5roHACAykwd3V4qKJL+32x5lNGc1TT1pqIlgzGmwqlbsyI0wBaZ4DIyuxJpdVbYCDjOUmA
YTzTc19XPXOdUz5vNclwJOZEpfRladmNwm0Qv1TMX/X+TnzbRlHpZjEQHgjRU8T6WMn74GD08OGx
VOjvfKjSj+5krB2KsOaOVC+L4dUZ4ieEMowsDQlNdNL4gcLkRhlW4PlMXnvH1Tfr985WGiLtAILW
lTMuD7recAiF/Sh7GiK+TPlQmDyyM0Rzt+7IHiqkzxSqATQo5RBl3MfimiEm0565nMD0FLvwBZyK
GurIMENAa8Wq17DzmaheZrfmF7R9YAfD7Chm6Va5yRHvmMK6W9AwAcx1H90kxAd5wIhbMzdFfw4J
qSvAqRhmCpJotTyZsfTI8sm6xxivswH32XKQwXUfnYWqK5KIEwVBZ8RnCez6bOvF5zAV26pq/MVe
EqZi/BsKWsnf0x4lELPBxu0mjAT8S0irUAMYSGbD+LtG8BahKSBH+1tAYKmMUMhXCa8RMAVq2k7L
GUk9rM3rQDlM7UwBfKjCDSRtNs8gdpuK5AUd+ULCbN3cDuW4bVQwQcQdLZPXUl8LnbKbItNbOsc8
lLw/JRg9NWFLnejom4yWX7JFAgO649C9WtTgZPEhxnVB2ldQSkWMduFFebD26Oo0JqWkyCxzJ7Tt
uoXEp8QN9dlLVr/GGg+GySMyvebhyDyj8wroSjJjimg3gIlhQsg+8Mzcpqm9/F3ry4ukN6dKKY6P
u0KqNNjjJtQmEKHXgMm4YUfm8xAAe+/rvSK9TNllZFLSJM9CYZ4XFRmnemyS4yzMF1mtzpAOU3Uf
x3R0IFimKKAW8TNpOFanor4fzCd9aOxAPKesCEJ0N6JyP43Xha1M48FBzNOP5BvkzkziUAzUywyY
uB8TPThxFo9b9aqjsWKU2BL7USSEYI/UmrAQuQqKvpMWaT+8pun1gU9NkRrNx6JF/QbxDR3xKwnU
KyLSsvkk1WQkN8yDAMS2s3QStH080MWMbughNhZv07zOZ/aAe1Z7arbNinvAy+76cz1vsoE8i6MJ
LuwxcalVGHqRI1s71Ixpx+h4n8Ro1XBlKx7j+LI7zYTIzJc2Fg84oc9Bu+zaags/quxqP6wZC+YX
RtuCgApoDL/CXYgAU2YdFTd2/chg5KSvHqOZorio4NAi9aV1G+u5YNQCBs34ImWK0+TtljiMGH74
MGy1B/oXK6uK2maKJ2+E9Z1TJUuBPy6j301k1K3MrLURRKK3vpXaIYngVkw9U/ZLXnMg6h8HhkvV
PXUtYWehGxxlpGvA4Lw+yAmRDjZDPzjy8LwoL8ppNG+8y8e1ygubp1tSKdfevIk52pMU8V4gHRKI
UyqTLjF9TR/ibut7KWunXhWOerldeK4yJjSVAgadVbz5EGRyBVII4suGI5VtNMhAU9OehcwZVPSa
V3X5YmbbyALbnA84PamFmISSh9e6Rc71mY4zcq5gPgj9TUq5eCFiNbP3B2XVM5G0mPnP70nB2qrb
yiK4kgL5mClruH02LGUjJ6+h4oUZFFDBkURlnRJK0H1RRwsh7U6HC9kxdcrWjdhuYhrgA39IFXxD
qBtI0imyPg0DVu+l5KezOTyQ3zWyrei5zmkaradTJEibxytW5PWUfcnFW8wfb02nKQvZH339niZX
GkxGzI1cXVXEd7P5MpAK1PF8N8pFntutKt4q1niR6SGTxUn30QBoKYkf1VnT3sPmvbCyld62R6n1
68Z+TZT8nO1hY83sHXEbb1Etb3tS0+PnFEFbynZs1g2BXx+Tuo2Y0AOAbDjAEvXVyc9t3t9G62ox
zXwgNQegiuXwVV3kjZGwZFxNTeIkeWBSQbc8Z4DsLSigGgsD/kRAzHOaymgHslMMrq2JLyOLR47A
UQi+DobshkW6yWVzJ1h3k3c/QAGu45eOL3kP/Gnx865Ez8Wzlr1U5OyFuj32hO4h8pu3fDAB/zVa
lzQ6kO/ha9ZkvipsjRCw++dMhoXRt8wtGOfkNsQzNASAjOcXkVuTuFchHLczBvokJIUP+fG+UL4l
dX/kPnoqWWhyxXILYT5pH7XkYFHfJsk9NJDUKIpXlp+InHqIa5O5i8RTIz3kVvKqEPykjQHp5T68
Ar9JHwi+VWtSKGrqqjRFEIUjKbeDtxC8hosLidQ7akuB/qAiBK5Ef1LLHiJAMueFvVyY/kzPkTiI
0Kj24gwVg0Hds5TrL6Z8G6LhXMvaK2rDoHemrnXErHHAlDmTvAmEdp1V5jrT4vPQAcejQjDz8wDC
aGiA9zfAbzsnljon45uF2W6fuz3W8TWx5C4NDtdKWOcAWpa0JwLKF1E6VAoRz8vEwlA7woqGKuB/
3+hfl0jeo73d6TVyP+Lk2ijyW0a8Vqes8yXYB1q+L0TkAzSARdkgs2nbStmpB30xMGiujlZocaVW
xbdclFxkbSWDpixmk0R93YvbOdXt4VuIgLhplY3+ia8kS4EUtq0vBPluMN8yWtOkphgnpV94sAGQ
s1OM+Ykp36ksxnMyBuc03fQQP6v4SxrO7kTOHAEWqnApBWGj5kAcVF70A6afO2lA66o/CdPz0odM
/csderkmBe28mkoqEdNy2s/sipQG7P7zJKvHMf62oECOH8BnTNLwpIpmJLqz25lFuTNZgmF7+rJV
+sZR16yV1nKcqwmtgeuY3FqGElG8LtJxFY6uxVou6mSE5QfsMrFd5ESowRa0bHKuD5AoDiPafIvO
ABFqiNiSYWsnCmcYa61LuFYKmk/roTT3uCyOY0RSwLifdSLjeBIgnWseUQ1F+RoIRG+qjlIkLvMK
N07gshfvSn7IivBpkYunyvB7eVdc+7zam/n7VEtX3prUmQ35SH5Jp4X7qNqUWG7I9DEMAsHq9DQs
+lM3Fk9kMNVd64oG7EQq0y5fA0kmeEKIKPXCYtuklWNIdwJSdoOh+QF+snq4lYaAchkInIPwN51F
1wCBHB7q8l4bOG/md6MjwbI/DJpPZWHejJmjDlOI/KtsbGFzOj1HoYbtqGI7ZNM2kKvsK0wtS51e
H6ruLCFgLLBTUmCzfRun63inq+d4uZNfLXWPe2+UmLpbeINFe0Sdtwj3vn3u5WAfoZ+vvuXaTau/
ZPEGeTQ3rD61xIALqzcxGrZtDWLuIRfECSVNdlCfqsgpI7LIYcxmhlte2JLkvlzPAjQgT4f+yj2N
zF64Pk5wqcejv/C1OdFIAbOxImLy7hKt1TA6gNq7NVmomFBzAiVloKyY15My0SKkfS2Wl1rN9wpN
lY7FDXN4UDhKmm3M6ADZNlxSoGY6wmNkaupNFXu8GCQQtS6hR5EoO2GgOAL/NWJiMabJiUKOsJYX
sUQFAUi/xDGlg1laTpSLrBpvizyxKnMs24LS2KhQQLR+nT6S3UIH3K+hrdsOk8Ekw3gtiewS1wGD
uCG+4OCUfaIhihxRGcssKSXOo5EwrCfbSN4EhN8T6VrFuhJTjiqRP0aaXy/zbknK/ZIIbioesrE+
LLJ6yAnys6RnxML7CCqoFBdHbdCOxkqG62kYXqbru0dd+ThLhsdGye/Emdy7qnlOhOG5moWnMr8q
onWX1fQu18zq+nIPznKZIR0bu6JE96z2W0r1zkSypa5IcY0UMl4/cigIKh2kcLAR/czmuM3HxKnD
xomCxWlSzSmiyE3rtckUJg9wSxdO0H4yHHC08jxV1qZuQ88ckdauEJIdoyV9KorkJGsZi8Y9/tom
0pmQgothNJfEai6q7Hd7SBcjRNSPhotf6d01srzGC7j2Be3jgEcGsogB8+8plH0tAQu15f+0VdFO
B9gNR2qyVCX9SJL201AfyCc4yMy9aepb8j7vSVmsc4+6CwtW5YXhazDG1JSpV6QxIaEOX6BjGdFf
rHp+7YN2rVjpPlS1Vxky65s5Vf4So+jiPDH5spLtrKtgaZ6EY25AGB1jtOAwm0yi08aVw3DErmaM
IfiWqJE6eEUKRZWIq65CrMMpZMQ1XamtY+xnDduRFdk08ZJ7Z2C2uwvf6nZn1sM2OoTkYZDMK6Xh
JnmTjOqRxYZYBEsfwb6bGL+ByrKKXZYbn5Wd9UssUueRo9recWvfUkYDarBLEumC3H+Eo6laJ+Pb
YC6A1s2nXOZYHgFDJ2WmRrUlHzBXP1kcKkLqwUUgGK8K3KV6W4JyQ0MEN8SBHAa3Gq6jBOw6VW96
FV/Ui9jb2gIEhmZWMvS7sOlQDMMs/ug5OGfa4shT4Q7G3azRFDJBUQkJaTYyFGKEkeRCcG2lONgJ
hC/ESnmYzPtkK0LJtHU1cIw9TOHkGYrgFtHgNiW6S9uoBp5jpCMHqDwAxDYzZHsp+zLqjDvNbcmh
TOhVW8PySKEoG50tYAESI5oAY8nz7ptwjQhfC+PlRZleFtQeansJQ+FYScpT5i2F7KmS5dXPnGfh
daXJTda6C2WkRhbq3DONEL2aL4gBMhUNZHLteYDhaL5HvaOEy3kyOI7fgwkuMkLr6oAYr2pPyVt6
xR30lFb1CUzhiRe1VQOUq+pRUWIv1d9ak7DDI+hekHbqpD/1pq0VDY49gWbvQQ2kc21yVA9rTKbD
UXq0Voa3OttEgUovcHKlJwykgEeVVYIiox/3kRd5lbLYOXVXOZRO0UzOIUw0PxFpuTJMMJ4IIT5Y
PDkBVHupo0ykxBUIFj2MC5G/PBszMaU8EV6RxF6nNZTZnNsMN50kCtSpC3YGAivMeYHG18e8+eYO
XThpPnBOGB7EcWbrDA7UIqCWXQVDSlTAYkcfT4GeHpZSOrZqeGqL9DyJH/nZsiyHPC3e6QZGwuAm
pKhXRIqqbsK/vNZdnjWeARwQSkRDsX/qkbZHtlksexpuUXibDQFNGx6eYLyMMJVShbSOOfBTo/Tb
AIR/pNkhgOxNYH1iL7Rj0EXWsACyL7cZbfDyIZtfeUJObdYWNhG09Xurg+lhpiC0+VPX2BPWG3XM
nJJ/ksLDR3iZpyyXdgRxG8GpUMmSIQdEKiqn4J/MnhXQyC13Q0lVjtRp6GsKTJtKZHnvRyAkuuVM
fGX0lBuaQ44UnaxyXRLtN5PMy1uKvVQbto/44HFPylT8vhBhmfbk6Ix+zYGj/0byUbBcajVz28EO
k4STWugyxHXCDTEI2xS8evNmbbSZjUUt7gv6gNoxCAmi9U6DmVmmFtnKJG6NvUUzyCKgduIAG0nP
2rBrsDVkaFsJ/SVXky6jqu+i2RbNa2oQMEebqQtpvrjyyOct0Y6YrpQcH547kpIi9CicVgRFsNOB
7F46iEOVuwoPRDhspMp0STdyKGGnufZkXyYrLWpeMXTiFpj7hlDf0CWbGaYyHkzfvFsI8PP/4Oi8
duPWrjD8RATYy+2wk1PV7RtC9rHYe+fT55sAEWI4J0eaEWfvtf4qE+2bg8qWHWzuM3kcVxjW8N2K
0SGdZGn2MDCcx1k9Z1F+O8Svn+5SV+mtKKl5LPFIl3i16GbRjHN1YYdDoc0wcEBJCepyHhH/bonh
iAqlrItLYdKM9FbicMTIgci14q5O/QwljApPJg2+NFa+IBDuoFDE1E3UR1ZeneluR7C2oDLmfqkp
VAuH9pie1y6nm82Rh9pddYrPd8pISM8HUlNBTgVAnnnfPa4gr8ypT8sabI+Hb+oAI1OEYuW07N60
GzcKvWszv9Wzcmq7a8O/Un0iho0QNq0QUgs/se9go6kYHvqjvmVvTi64gnUT8vRy5JRPI/2r2x+E
En4p4NZIXsX5xdLDdsWTu9sGlpoNyJNRm5qMZvR3VfELIQ2gE0lHW6nWc/RHtn2KpCDXBvEZf5Ce
XOWxPwO47AaTZxWaxi+zoCDKeimZGw7jg7a2pKqAQVXG2dP+Qv9abfzSl9kT1erRT/pNum8dfYNo
XLKZqQw9SfQBkI3nAWeAXXF55hqVcBgeatOeo+2WdcigTyWGysGngW+lKP6Agp/mwmswCNdC6vcu
Gl9vSEW87oZdLnQJpr+qUvFj6ZdWGW4hipDekzsZhSt4pl2uC5Qf8tg1CxqOhC3JbEsY7Cl1dNjp
a/VlCBKXS+/3m+AnKHD3aI7mp9wwBUvh9bSULNaRsSng65Zd9Zec0gOJghsATDSlKjoDsBuciF6R
9W79iVkyVmTl/yiSceZqK2zcwLQEpnRhigOx5QSgHL8soimXPlSGAXgEo8XmGuh4RPquNlhhAsWz
xrwYt+aM9k+39qin9Laa/SmrnIrIu6N7H7dncroU0jN3UByYLEUsl1bUpP/oYjB+rcQFf7Krgbxj
VPiTvGxteZd5w3JBd0rM5Nkv3UrdqbhOAHPHEvTLv7xhI1vyKw2cb/QET5kU9zrXjPwqS6nXWkXY
GB8fi8XV3tUeM7kE3JsCtq/zDuzm7I+9y91txGiylLeViLvmupueAii3Qp7lZTgKrIBkmeM0YE7/
bhBnNueJepZhF7F7YvJwG0DIXqc52O90w0mHxUmM2dFn1muk7Hxm1p72wD3IKLddD8GfaTrdczVQ
SEE+TL+bp3DY6NVh4dFj/mRKRSTI54obccF6Ufi1WPgafmHuZJGWg7FRzx2yRCo8nEWgE9Wtyf2f
1W91PoLj0K+iVdzoahz6dwChsEy6q9jWV0tLr8bC0XxEStJGmWmGEs/hhH6DY58iT8lpiXfXr40k
ojKvrg/1qjEAMXYFfaJz43CbfM+nCd1yDT8o2l2yeUcPTQiLwcbvJt+JZbcc5JWBS76nc9OkJhkX
VUsd5IvyS8DwRXIbTY0ZDTDdaguW8igX+ebEU9LExlwE2IbbZPGxS36Vs+bigHALs77CWtKqO3nS
baSZ3qFNxvqkKUDW10csTkW01TeSiO7ph8n0Mc3bZQF5mqaWW5rEftx4oQq7kvO1UQ3CnGIP/Kq6
ancsS6Jo8rWd8KynrQezTv4hzofnEOeaF/2SoeFIvXwbvBRtWnrAyvzWbl/G6yY5G0YEsoAjuWTz
fK2wWgwvsNt0aEL5uJli3PtAu1tAEQUCAzohXjr+DrDo9p9DIQ8ze93qnNejB0LtwmDzsQeC41Sh
KtdJJPfZZ0jkgEeSz7WCfMdUaHDiGw6oBsW31ogZDihaMagepADAVlW6tnk0qkMMrP8WJYvXaYpa
YusSd7boexyTG6rom0zLsUlKCAEERzNcuoUu8hlYu5HCwcv/EL9/y8iLXeW4NGWbKH2C5J32UzW1
SC+/pNZLPRr9zA8qHN+leXvLCj/Lp1sft+DztTlxCNg59w/tL45CPyjKGhRdrjIyhe00lza7p5Lo
oE8U9BmkWmgMM6/dJnol9ZWj9AexT65HeqZH6W3/nDP5LhAuUlb9HZb0lrTDDVg9ndRQb42Lngln
9QpviO3qbP2XFjgfJVtDxPH8+yzRyBdhAgTDV3xdDjbjCPXJCMSSC2WrYrNWzuUPeJBsRav9sUkA
KVSpb01K3QrTYCfR65SF04YO4zmAyzoB6tZtZzbhMHeT9i6xO+MaM25F3Z67YT+TQ1skGJaSS3EU
V0oSHQEDaf8tebogxJilY2H/1J910mITd2/Vm7z2tzktbiNdFNK+MQ9QWRgOO5cMThV+MT/FxENq
Lq+SV17TzAh6FUiTR9iE+ZXwcg3YmY79rca1nvVseSdllj7Vtv6q9k8E6MKNa5r+Wl4LLXuleFaj
fIcIkobXNEleCNTqtgfP4raAjYkBFQYWQKZAF2xKzuhbYx7eE4TAe50KUImVLe2yb2mGP5aWzxJC
k/VdFetzLV2IIlnkEx2rPnoiX2hYmXt6MtiFD8b5zUmRsOTgJgDQpY5vJqEBk9E3y25jQqw3h/RT
7lsI0nXlhVEeWO3xtJwOpxZ/ly3Gt/6fIfIhYvLIU6guOFrt5SvLqGamHWcsirO6r+cSoKAdJywx
I2Hd8qUbzMuARX1JSW0QofpO0ib7MnqbkmVDUJpwkE8guYDvJUBuUq1+r+4++hEYnBZ3K/vv2cTf
KR63deT1j0docdV1BPfEVD24y1J4oDzeKmvM7Keai7F6Xoy0ajS76lGLSZGvy3lfkN/TT+oraXaY
/4neUtGcyA57vcCbX+FDdaTZT3BqzOMYFwe95C2CvCuAnvKrM+npFrjHMtpcbgJeOZJ2/JI3DIfk
KaHLbxTZNfmSnlXdS+6zIeHDAkmSxjZaBiGsnoFC8hkJUaHNfsqQIwttrKekuBZn3VcFKVaaJD72
jHGUd4CInLn3hBJxLsWIOn2IFRVvPUly2TjeTH+Tiksl4Po0eTjXj0rWggRrE4b5up8AHIvgdwo9
XLwaq/JQeRO+c2ii6oBs6niOn10iNP6NQbLPoZUlPquBMU6xJ2MQ2rs0GsQ0tmAGzV4/Uy5NxhxW
ghyS5SqQx2DNMAU/bfq1tyuCfSox5saHjAa5NL0mE73aGDy0eU9ofAkNqXC7VaFZDgx1lgIN0kRU
QK/FORgasI7kZFSGZ1JCZVWir6Fr4lpQgqNnAlB09ureTzZnFoO8Sy4I1HiSk7MucyXKmpOS92uu
WqSmCXNSHgoUVPFU6luEy1hVonH/3vXCR6aIGQkWBHmSLwEQtljNN1rGU4HGQOmOLcW2sL4hokiH
1Bvkn0QZo7ri7PXVfaJT6PAz5Zw8fbi15u+r7g/spiNEE+2Xfr5zV0uyvxXMsB0VTs3gK0Lp90bi
LfipqTIW+sXTvGJaHnoj33L0Xrj5V0ck4GYj90m859KAgwZpSDY9Rr30DKOm/3h6LHnxIKDhrm3I
fSgckaj9Fn+OTPQTHpVZ233yFNLxb8fjOTbujqezNr425FNEkKlQcXKy8p0Gb2VZkzTBW0EHFtAB
q9CIPIgtjOB1xpOo/FtQLqzrG9zAm2ibRRdzK8tqChGUx7MoRMSojN/LYjx6nrIDjDYNVvG4LJZ5
lvR/B0dXeRaK4iH20z2n2lUBGa6qhwIoQd4088tPuld3MxHAtzFvtimSIuW8Xi1+cdtA9YD283wE
yNHjh0v90bITg4lg74ApqAToEbEp/tpDqFGwyg/LA1izRabXTOuvWrlft127FvSLUhjAkHGVa6ff
JA/LuI/Kj9/ueNPeRpjNXqatZhfivTgu6sLHH9S61fgdVHQxdrnveFqmPCoKBS5f9Vqfn7/+0smP
j2yR4nScz/Qh0Knd2uvk9jmKl8Uu09gEwhxXvEWU+pjVS2QJbv1svKEErnY7DsSkNy995lIhaZdd
G6l8ISmGSq+ibOYc5HnkHwmVBJKtGSEST6pnKBm89vAw+Oz9tLMZprRjCtS1/tVy2r27JZSEPTBN
1a9nmcj1lQ8wBqMRnyxzIwDnEu+7hd1xOM+acSG6RCCP5BDtMnks71fy3GleQh9LdHANvka56Uqr
o4OaYCpMViW7ytHs/Cqo9WI8sdj00jELumnwF8rXKq33t1HwDUEkh4hxnzw1l+KjSGz0iK70BV/u
7KqfWWeje010QnAJP/9nTZSYv2e7TS4RXNyxO3mDGTTQ/vW66k+/IVi0cbmU4MCTv5QnKe9eVEN7
pR3aaRLOjG77ILGg2V5G2XjZEU60Rfma4BmmpofiHojEs4585gX1qQaEsXbnfhIu2jHdcG4ek4cQ
3tP2ztaaP7JR+3RpqsTj8HBXvvhmgGspiqd8W6BY412kdJrBN8HgzUnEc6nmIiBUgvU6nrqEkOYN
DUCNUg3Yi+wQ3syjuhLIf6ES64y3X1VW7mFM2I5QYr0gRpNuacntDckmFOnZrDSch5c+gcEI+Se/
lY14Bpys6Yy+gGwaMzaG0jHpgE9pTMVAB3RlratntA2dSxYUMJ0Q9DNaOy7DziduxWE7cRCoZonh
qcLgy6MBtNQHuCQD2lnCgrylNFQKK9T2SDJdVSEb7lDD7mKSuy2sZ741MjeANRLRCTAua0/vScjB
IFMuMO/naVODpJ6DlkLV5NTqH53K2J1asfYO39T6nckSQeEhwV6q5tD8TOtn46xG6ZQWG9SIAhz/
fuHRHYW6YLSCtaY+8PhP3DmEWtfk6dnzPlY7nfpI7NeYVqGruvrCbOH1LLWp2l0Ekjimubw0IDkA
sAXCYg3zNYq3vXMH6nMLFCCAnQiLFd7MmW0ixxuTuiupI8XkatisDQSWp/XBO6fvaHH2zk+yz2xW
L30y3UBpcL5fNH154cfLV9qYNOtjVwSI59EF7r81+uJCyx1kU5TjzUiHe30af0xIlIWkqdpQfLEI
B8oI1x8iupt/sGSOTNhfmXfhAtgzWN9JBnpBj5lKr21PdecUJRcBJKGpy3i3nQnZQv3RtndjJzpg
5P4phJCJvz8UyjBJNopyCRRHriMTI4Reaw+BpoQcpgp40ZaE/JGV72xlDJcEhyftNe+JdJNZdxsE
fzD840dNV3bdXKWmuRYbZZ37FNbpI2OluvRl2OpWiLgy/N29jd8Mhao2Xus+uUAbXkQ6bFekUtLz
uB8NPpzVeaEL7EDJbGuZk+qA0ehx4flIVBvo6F4oS9PJX+CrrirEcByj1tPGhPACulACFddFxPG4
BGj2Gx3gJIlZkFwMm9yi8mpxulNezvkiR9oKdZ85l7Icw/5bNRyZV6y3/1Jd8Mva8iUGN2bZ9ntE
GQ/F7FTDc1Lmcugg/FIjlsFhKNibScWy5RRykyF/p1DlrwrPDFMFLllymhhH4y5VQ6trejFF5cz3
ZMpOyu4xhJCm6Tntr5Yk3NKgfNGrqLgPc6Tlq7OnX2pdBeTg1Vd1nG/PAIy/GAVC2VDA192RbsXJ
vCiddNmzi0p8BKIHydvIpnmO8JwirgSNZmVX+IoqaV52JUKeHuzfE0mOrERCE15InWpytAzq2dwG
/CKLp27sznHzizD6yyzsFwqZiT4cNaYTGNrDFhQVeFP0jsWmLW18yxnBwjxmwjNNwQeULyCxuh/S
epBOC9zTTEp0o9lNQj8pAfZtWwUtFLFECA4iB1LIlHbxLJ5v2jAtf9jiCVPCV9/4RvlbRm9a16gf
l40UoJnbG6mmu9fpe1fbZCbAeV2WKr3sbll9jocQVdVxn6bm3jf78w1tumuOm7uZkLXmTkfR7nic
fq/0EF1JjKM7PdhYxxiagwrtM/8WfceSMyIdRVU9YwBM/+QS/d7t7vacSZaUuaXo1jrKJgTyDOQm
SpbcHF1peLNOJc9yOlw3pI58FHoaji+0qPHiGX7qkand3rM61ictatM+qlM1LPc6LDjizP19KGCs
xIaU8ZWcQ0ISkR9ZzFkiYO5RnDXKl4lCuwg1Ipfu72aRGQg1IyNeahQ52NHqzBOHRbsF/Ufb24UB
m8BaVKNv6bPNnQWXN5iliHZY/rM3anAwSnfh0Z7qrLumB+CZ3QrdmX+yFtyxoY0l39kW9AXz4k7C
Nk5xSr7jZSrj35kiRhnLbjUJoSKuIbN6jl2YCT75EXILgHT2Si4YYlyU3htGJIuH7E50zNXKUwh8
kLH4VaHystAqHE/zKzuejhLAQmGj96ufZfQBQ2uZh0sKSjeFuxTiDGJdyJvab/mwp8gPcOciW3Z0
eqa26VwyzfM4lqurod6KeVJKHol0MaOZz7uOsATV1uYIdYaFQ/OpfH6+eHOMrGGIKDapuvdaM97M
IXtb+SVl1Tsj6CYLj2U47mVb3NhYLjK2AMqEv5Wvri7shvePz+z+qjw3K4EEKVm7auJ81RWd7CXs
BvxcqxTOh9u9zQPJFjDY9CnTjIkNQHytdeazdbofo/Nb4rs0/xlKcTe8WvYPhGCSZ1RIzJridURv
r3XK3aRjUfXwTgJlugO3/pQy0PSPasGv8LwesgSBTH9VJeXaddZV+Up+Q6Yu/B/2aDdscRMdBQOR
9hRGUyC8QBat9qiUD4N7SuzVV6PT3oDHX7+eAMmCLi3tPmpTeAfyFumsTqK916JhuAyIJBJWOOuE
xGQLRUMMLZOdXPVm5Ve9l655/BY27S3xae7u8MVYfIn23sDrF8MDwvOBOdDNxoIoD9xYo3BV+ax2
gnnWwJsqZ13Oe994Qg+PT/pGKfCxKGBzIAYpfCfU1h57Loj0c59KL2csWwnYkZ20l9xG05Ha/Ahm
/d6qxptgNm88YazVB6oOMv39yzx6gohgEfeXik2BHmbSG5OzMckunsWTuZ8SGeINMt8jOfkNgTr5
n5mbiEEa9Cjv+tZPa7T1i0f3LxBC7llWeJSksHJW7JwVFakgFhNM9gyOcCpJQ9ozvB5OVZJnARxs
TPbMVmkpqDmJaLGK3TlMyGwGHKpZhShpU+//RavtTRnG22D5EylP2R2RC7GfD+x0d/lZEDJV4svi
LKpym3frpkjGzZCNm6i8qcaXnhnntGLG5Cff5QxZZvVYLOOm9+LVoJyt6BnwZC3OSNjElzKMiLWj
bNmiOjsiPDLeUFnPBvNbPWZ3JyPwKeOTIpS/s4o2TuLjlEO4AdoZzUvWLY+hO+5WIwb6iOyYPAQm
VZw0dQ33yJlqbt+zhZ6EY3XgDqlrso3B4tfU+51QYd3MX03fIjraIq7zqJVCroAir6AIHNJYmvoI
ZViSbRYjkgLjL4E8J+O6j/2N4jvME4RLs/JJtyoTb+bW38bduLLmnQ1+29vCbWIGmsRJe/CXFDXP
o0PvPcKjPB4sjsGezvSBceJZliPyoVrIeBj8lsyujQE+AhwG594L5JVSZOETrelk1YagoEteRAK5
b/VZtTpy95bziraP0Y/rCriv/c6TKtaGMu65BRRNiSyN4072d1BWizsc+CyUdOTWtri85IFXDuK5
7uX4mIJ6tFCEI3tCFI+ljlGmBtOzidCxy53q2G7y/0wEB8qviWndZFYFex27q7CcPG2ma/5Up5Wn
qTSgIpDr1dK1PM7SXKhvgLs1Do7U7xZI5BN8mu6XZutrm+yl8NbzmHh9J5MD9K1hwTJ57IeZrYa+
raaLZBFHaFPFG4lXaBzIy8srnxZg2CcbaTvcLfQEKT7TF9Llqv+9b4erLkuoUbRqNO+dLJ0OLXOP
faSulmmzezVH5hmabfLc9ArgXBm9UPd3pzO44eRFSiMnXAPiuzx45ViEYzqGLUrUUlXCpHYVTbAr
809ZVIHI16TBSvDrTBjkWAyBUi4NLkYeR7UwzsQin9tNi5UBiI4deGC9EqjM4nkEYLKQMJ0yOQtl
cKy8yWNzEAALaXvnXJEvW9Ff6zG5ju+rkWCXqGK67mLN6mISXzOikdrQMha+fqcKsSoJVyvabMH0
DjDzqi/96nVkF0v5hZ0rUu6qO2/gVKkX8IUZemuHRipi0yTIkYC2HbvXH+1zbcZHJucvR33pZO11
Ueo3iAqGKBRjn7yyl2Hx6h74e7tm23TV15NZIMQZrirJwHGfoUYop8uK2F8glBTiYWmdfDB9dSS7
E+wOBJnnIjQqaoF35mLFR8Bcvm/HEopLFbbN9zyuTjmMgXY1/8uF7ZmEnCCQaHM9kLYXjYVSViCG
MRXjghxmr64yj45B0UrcPJm9vcr9SkVUzX2Tr58Fs8axau5JQoI9usQ/GrY6KLTgZmfqTfv+stV+
gQczO4D+t5tp7nd0En0pBBOITXr04Ui6wcgqjdGVz6E9g87hIdnaa/Ztvqr7FXSsYMkx3wfrStjp
gvSA7zTNpIlShC5hk002ggqGDZfKc0I4JaAwFr3tRaj5R3vfv1ZcT5NrXWrr8Au2nw60lbDUoJxA
HPrqmiFD0057q3+qu9dQBzzj6EFqTyZkgjHnrwlIXojEET5l8u81kQtFWCPrljp30q2gYFdQ+DLZ
BGClWKho+4osQlxrqXU0/Lgda9XuZpDxEpa8WoSrIIGBmBr4DZlqOxK2XkYgReGBV9tJOdJIbtBc
zU/ks9CbZHa6BAgW2YAm+z6SMvaXSfijxgaTKJndk/vYqaxxD2Eyo4EbvS/fVzo9VdDx9HlJ1gO+
PjDI5GQrHXP6Xge5YDCV0CQpBcrwn8UOYdBfr5Ek4XY1/dFWcS2K7ZyQc6qmlD1fMGht/Rg2shS0
wD6VxWpPpywjv5JzY8tuB3b0nikgH9KnLD7brU6VFAHFDRSDFYMATfiPGCCl41yRiWD92iGKt4ki
bDOskvFhLsWLZE0vVXIVzComtGl1CIGL1nGIWqxQ7r4XL/pRvLC+rsdFlPtLleaXfN/Zd+BNMHlW
KqIVRvH2vywlCmz8TyYnsBXbiNAAN19etz6NWnoM9voy7ttVIwZJKS9JnT+m/rvZfuVr7TRNE9DZ
Egy6GKhU833j1/YTofOtSJQJfFTdXG5cxeCOwhg3K72NBzjkLjAAS0wanth75OlDswQ+dRio2EUt
FOl2Aye1lMGix3UthKR7jCT0oBWEh8ncrJvOBl+86DyhSB4korXqdwGVMJOLRhqdRus1ibZEmvH8
P0NCIWlqAvAU2MTmLiMcKeaLWu0MqyQZRSUGMaCSYEDgIT0NYkAz4dpA5By/6QK+dKxY7LCSnkYs
5aZKvPOcxN/EiVnQU+l9QaUGs5CK5HPN1JAn0rVg27fM7FoqimNx4RFSPqRSuIxd+EwUQ68UaHbT
OHiANCITKYKsXoAweYRJVvnUxuyL+Hl/QL6AQSZhoNUe3cnwlV2/lM8u2pNWkhOW0/Spidpt66r7
0nR3oZruqsJ7TKc2D8MvLFYrUpdauKwbh5dqhY1OT9D+SbDSm5FcxeUI4czDDmFaN6rBHFJdPhVE
tt5XHSIoP7mCUt+w+NWovVyR9Hihgd+eof1+YNN2asgtRmB94b9BE7j5J0ZYuCMMjtJlShI6BNAX
aOoll4czWsakQlpNTl1zkXljmc4KnATZ/CKt1iOru4cw/sUmHYpUtaFbOPVvujyFYJABckAM0WnA
+oDgh6AACuWd40VaDg5RHaNf8wyG/Q8PpJvpZNnCnfcIJO0tQ1C+GN4Cc11jF5Zat5Rplm4qG/Mb
SZuoXz0F5YOQpBAy7I37Vej6IINLBZc2X2eYMYF49A1MrrKLD1gu5kWCuiU/V4ZgTRAyWDrILrfz
4FiivyaQtdMcCJ1taTXp7BtsmAxPYAW1UYZD1YXqyovapnBJl/AXuhWBlHeRN4rRIX1bFBTcZMHX
FYWBbYK5W4ghWLjPjPgo5XjO5nhgV/zaV17hSHC7L8mRq3X/GczBwpZ9WT7+HPmBHDRcs5QAwBDb
14s2aw8Cuuras3Bj7g5weHA9PkgCr8bPJreVn6G3jb12DSBFGN22OBcd+3eEa/xL9qwx/VQw1iBm
JuCjZALK7TI0eVtcWnlm6I+1cG4EUIb7oIfNakXqiOI4LWAKrIua/WjpHFARYS7kUATzv/UYz8qi
nkuDD7VWOGR9X552LpNNsfXmJfU6K7BIZZTJ2k1cVXsTUte6mSKy/bo4m37fr9eK31aF3XTbZx7m
6ppg/RFrZN8qWiJFOSPHl600Yg/NDBWtjACF1pPMMDpz+7qmCGUHFeoNEjrewqmAIldWtFGs8UhH
0t4WEG8DXfj0RPydig0JrhLX38QADvzBgHr8umhi/ZGb0q2z3ssnQs2PxheuyljjA10wmT5bjarI
+sLDUzBZzHUobczkQEJJNLylQulNs+I0xnQhRZR4bbIe3KxsoyeaWaMKX2VqRS09Fiq7tJaoa/FQ
Siqk47/x41KZHYBd56vR808HXxkWCpAgf3eLLfHFA+U21Yhp66sqrp+29pMnu1ad+/EvqIBYZo98
7u56ZaCkd5NFgwJigt42SjBeMj1zDaQkouTiaX95Sj8OYHJETdlgAlmy7lc/cK4hz8hDeE63xy3L
MZiayT3Nt8eOxG0kHAVPld69GGCHx/S1L9YDQLQBvxzC+ePgbhI08ywaK7YVAmjuCu0MmD48/bD7
fiDVJGEuP+2LGnAwBpLU+It8YCw8WV5a88khObFCxDHs3q6m/pCwvsyKn+z0OkljUEZ0mbwLGAzV
HNX8ln0m7fSZGVEH99EyGZpJ5ukIb5rZr2Qu/6nykzn1YTG9LYlp09wqNB6Imfb9YqjrZZ+J6ogt
rNQTLqChDPrnGoknU1ztRMtugg2nhFWSfCxBMTEyb968niQBH1kDekECKS4+l86OBKXu+A/L8AdH
bvlmdkrYOLdZgMwE4OEjLpZBUuGxxqfcmEu4iUaoTSdGe75lawM12VL8puj1m2aab629qHUsbqjV
yykGyIjHnMngvZtLvFJatMClDIg2seNk9WvSpC9hUvCBvv7Ltu6CFfncI06XRe20Dok9Wy8rjsb1
bmEGlyKqfEzJBnvToMMe3a8/FtkyZOWXHQji39EuKdMoq+JU0Ls6ZhetQxKxt3dlkR8DnO/6mWvx
IcmnlY1IgDxXhHAaqhAgaWBX0Z6cdyxnPcan3bd6RAOW5luofkvzNJXbS5suL2uQ3rpVjakiiSsS
a8jLaQZMQOvHqPTn8c+IkFfjt9ArgGgwGNuU+ubKhN9OXmLl3sd/detUZKUY+HnpahoTN0UJVhum
j74iaKUtTLkPMpKnZX/dMjzOydV6hehZ+3hyes5EDEKhLBaRVEGMwz2484/0N0XUsJSs8xfSiFEj
dmDhU9ChK+HwVo4MFMyMe86DGZLo4PDGNuM2oKTq8KHWjYeghYyxLarYXItfpTBeS8SzmGXjXdMZ
WjD+FUvcVea51MprvU+30m2e9NRVmSY3k2lME0/D/Aw/mu9rbt77rHzUaYnLvnhgnTjUq1lroIVB
hfjluC6rGJF7EknQwM3rJCvxpK82KYWh9JXovCbXoK7MkNEKIDzsJH85ZL9qNLy5sl88pRr3p1WI
AFV3HbWHVDaPtJHuhc4EVE0kuv8TG8nVMuhksX92Nk8JIuqLuPLMT3kwz3kAP87/Rh4EtXXdHVP2
nVhoFM4nUsBtOiH66Ww++hro35BusoXUQB9PSyYGNf0tR7kF1bn+4eQh65zE5YpabUAB6VdD8UZ6
LUIDKjrrGn+U/GNqYoJlYjOV47XHuoMiG3A3awB6C1R9YntrWFaXCgvRKdX2YD56Ipn4MXPV5zcD
mrtzQBtgVxV0YRpjoBmfxtWonIiY5m0j8KZ6zm8H8CrenhZCM1fspz+govYmURoH91UksmwQvuut
k/VYoSdexGS5qJL+gu3n/xBSfzV/NA3dMsW9oqu34hXJ4mUDJLOgAERrjGayti4X/LL1tb6SXRUD
HtrYNe06nWi75+VEaTBKxtU68LO3xjkfec1Dyie3c9e9C6t8i7qaMGgmwTKiqUKWGYZeuJYgzmuV
yucN+om8FoQ32xF2lF6RqhLkzKpJqfomWeX78NOOCAi9P1NREjOSYHQi+atGMILXJg0nawnxtVM2
szpyvyBUVyPhKGJN6JhbSLu10UEH/bq6fZd+WYsaHmCkGvI8NguHyCXu5jWQ8ap3+ArTzq36zDYb
JoXxWmDlcTJcoGYN576wP5eKS8yg3W2CR0u1uD/EbowXQY87Lhp95VBZJWLyeRemMS4NyB1DiVQj
3rkAs66gzawIs+21Yf+FJTmNs46cJ/FNPsbdVAcHmqmBx1SGfDNZKzak4sYJrV8DYNsyq9RdsAj9
dUhwnmzVRWmWsySJ8SDwXfhQfpqK7og5ynxurH0ScPTJgbnOoaKUkd5/66bgYhOTlKC28udWB6Qj
hlI8XlbTeP0fS+ex3DiWbdEvQgS8mZJwJEBPUVJOEGnhvcfXv8XqN1B1R3V2ZooC7j1m77XbD8WX
xMivleJAgIajzt+q+GXSSygzMnPucaMy3NkElNNUbj9LDlK3ZUSCZQ2BxisrbecSZVYnDMHCM1p6
wvieRuy1UWYt914fyK4hLm6vd9xROSob1eBTJKVCl7PDDHZbY0ZGRAO2y0gJS192TCFyl3xwYelD
yVkH+diVH4Ndze1hKOXDkgNLgaidjcsR9OXErAJ4b8fjX/+EtGyxLJVpxopnJym2oLwypEyLhW6R
bd/yXoHoSsA7ZhnPAcA40/bryENgXgx3HBOvmyYXs7lLXpUHsyHoN4u8oA7XBfI1G0Ogm4ioAvvc
27rG60/Plsu/SaBZuVVRIb9cqLffEBpKhVs8K6EmiM9uQtkyjk8hFx6sKsyp4PhsTop4juviJr8a
NCMxGrAMrHQCGEJRSI9hYi1rjY1ki+4rBHQHly1zdIYxYqY4MVy2bIHuhXpU3kQXPJPwnfKTVjMk
QfiUtUvUrccl2y7TFl22T7GGuvXBHG3r+i9SeVqBoW3EN/bjpFYIYH8KC1WupIVSZYa/iAkAAtf3
rdOwIvplNRGpIqy/md8Oedhq3amUp3P7o4/BRgPNoyHYbZYnx4B1TPMus3pWMf23jHaIfPIT7qsO
j8iEEouDGp/ZvtF/6yzQhItmRTwPpm0SCzAKJVN5Qjr0zV1K2dVifipOE1q1/FCn1Im7mcFG8dRS
ljHh6qTVchuVWztqrLCZlxcis1fmTlfFqIG56yzif05S6hkcJWIeaKtwyMXxUG8rR4mojbbJEo11
QV9lu2CBNqfagbSc4wyRjjaEU81gHyTC4NJalp7d2YWY7McI4dXSBCmIVwJFd7217VTkw6UeiCD4
109k4Ul16PkauTNX85IkOPqM5BLny7n3M08mWcfoAHt2+b2t7XVYDz0Wh3IufAUzUL3xlrRuExE8
1whHuTcDGPW4neILyBQnmat7/lJQ27qnrauCQkl2rr3oTDil1UsKzWv4jBFgKdty6sKvMd6Ok82m
kSIZZ9mx5JhvpRPucJfGIWZvp0CjEwYEGnTpWrpjm4yVzGqSIJGXY64QBDb8ll9vvZ+x9ahs3tyc
zq0MSPEa20NFd5PWQm7L2/jIKCljY97VGhkM7X9aceok96uzl1R2xw7F+eB16ujlve6VhOkt2N8m
WlcaGfKO1hD5IU2PdkB7qm+oa7IPjV6wp7zRey3oKW9MDtqaywAcZLGxHE1h1aFJNNAkFiPzjI3N
tYU4C98ya1lm3wthQFXZuni9gspGIv3G0Z2ackE4h6EhvUiSdm5YK2pZfJ609sTH0r/Q+B+aqTpv
FnrO1gjydsYkwKG6+IK44eyXQ7L2AsavbpUDja9XDJi621mcIpwNqdEjY7iuquhJPhoAHf/hIJ4G
oLoAW7y8sU7JY9PwhU34zhYKgQr9HKEwGzYmI9LtOj4WleBia1eyzmknfLKMM8Vgng2OqJk/iK2Y
xlHgoW3+k33C5csbpCS1M1UJXKntbEryVd1pPwaxJztKYY1FJKZ1bfktF7IK9eJnE2lOjbxeoapi
sjUkAR6Po9RzU9QaAzfjMDyQ/PK2NF17a+v0UdjNpQFa23AEzhvONWv2hvUPaqz912LXO6HTP9Nl
/GxU8dV364dLZM5AjlvCllaMnWb6cvNi9tu77HRmsu/+jE12AfBoG2R3Lgf1p6K9RcIMVpj8lgg6
2t2PxlLpj7BI0WxnehKWHW8fhrsxlw49UgwwC/uIOJu4oW3fG8FYOOiZNHBzGoumVvDiJkLdieBd
gxNVHOSeMwCWFhQSWZ+O740dQkkTzwghKgsTu9kRLkkHY5nm7gzwoZJOFuM+vcVDI0xwKrJTfoeo
+WXt+KXtszzLER6MbrykrXBWUCkUDTl27feG+nIxklDik+UbZqNXeXUnuRaBhwvVHKSJpIB6nC5e
J+FH1mcfgCLOgBZngJS2SB3x+RNqWdjWojM+Mt2EXcemJx6wX0/Bbcw0wqsxPupCymwdv6Xwl3G2
Gx2WeL0hpLhWkeLCeNoLsnju5vk0vX1wtNzQHBqXmCV/63SnipG0Rfg9lvefVUnVsSR1ZkoEotws
lHjNzmrFo4hXnp1tWoc6YqcFBxnQNMADM+sHRYwf5rI+p876EIlFqliTV9FPEYrjxDG+SpHb5yCN
8O9kz5pfIE3p5ygx0Jf9IVId5Y8IPkc2S1bvuxjoFXQEJ5fA9QGTLHk4E/MkjhlVPmfViqCP7Cfi
G+PsUWOfgVuxCieF1MBN+R11d2JsPuCNYZ7jn3n1J7WoreXMbhn9JqvoGeNJ6Ut32QSn0GRGYJg6
U8nWnjhA7SEV0b1DMREm2gs7FRUv/kfaJDSb3QrCgP92g4rra127s6LBhv9DtmBc23o82OlEekQD
8Ie7s20ZoChuJefehPV5+W3hucyQFDAi95dZ81VWfLxLsAriBj0A8vVoRbKOSE9AYSIWG1YmR0W9
DrTMG4EoRjAbcNHN5WBrvxtrejFAntb6AtKwmtV7cmWbL6+chQybNw7Wtzi7+BSIHOvf+qFWA+C5
eirBdVwoOW0FSJUus1cr9dsALxUT0bsKawgA0D3G1jrzCJWO5aOPTTcMR3ZakMP2nNE59K1p99W5
wDXJZNzFTZsq5nX6AiDCSEb2UqAKDVCFaWGIE48noTZPWl6dZ83tGeBYfzve4OJdpAYq+gPu3qKB
JOs20L1egFnw16XrW3eDInrwZnBDLjEnCO3m/baCmgXvVZMKmE3isaMPXLODpXYMRWFnrqqdJ3IA
Yi7i9ebOG7nzalobrKQ1A3YdyVxJzkpZzEy7CGLgGV4zegKSDwSlCOfku0j7o71vG8HNeJtiXiwh
/V3htUXsTWgXZ/QslgwVsIZjNe196Tud1sO4W3LRNqLpqkGw3bAADUYFpw4vbxjEbB/eVit2N1NK
dFbtz+24RzUuZD0WhaeQPPRuvc5SdKt+JOXbiR3f63a7R+VXKi6ILBOaj/KUXgTUcnje7f2GEduU
Dd/AMputbm2qPnNYrxWka523VzyU2Qe+TwCV3XxTMntUL9nJH98DqKLxBCv1pjhyGzyQOb5PgFBo
sywn/zXzrEvlSPqGvlPISm/j3h2l8aArb46zGKwN0vB9jFGkGw65XJ+4+t1B7nyLNYoARYMR4CE9
M1Ug5UP3MgoSUL6+QPAWUgZoRXD/+MpMPyJobJvK/9QBsyF4QqN5Wi5yTsjEByJr1YUgJWwsiU9q
ibQUgaTB1F+eItsy5r3G1F9MlJOhLKeILDMabFPWT4hYXZ4U0MGBzLhAL2gnNyU44QbgNygSxtGD
v4Dti9ESqKwesmG0tZqLEIc5vQ2EDw1dGuOHI4KRbD4Lq3JBuXIVhfmGVwZrSQ891ur3tfyN+Ane
RPQYlfXZhfQkjYgnFHtRyX2Bgj/MujqM+11z0LEiDDKDDhZYFsqJH/NrZkz+Ht62steSZTwlvNzv
/U8P0A52s61oSagCgZmbDQ8rcNYs8o0h8XvjnDW0ChNEALvEDcsmOPPGtTlB7w/TSAukOTpq9hvJ
VnP1IQZehBLiFNR4kuMM5GjkG4loKMeLFaasd/uL/afqOmTTuJc5kNPpFUn8nRHAVs6f3jchmO5Z
VBwtQz7MZJC1/eybe+kam28XFXsqWToZb9ms9WYRnAo1puodr+ve/KgkO8/8KI3dEvJiiiVI4kwE
u8Jm7m3gyX2DMhDFR8Tig4nK+z/eb3OF4E4VV95qyZfwqhVIL0W5wdVgXLu0vw6krKWk8q2I0ifQ
u2Du5q1EO4STIsdoJNautjCFGf5ix9t1RkW0IRKIIEWvKgId6IAO1BL+y+iPyW4nE34DzToy2GU3
b4MZjdyOSfSWp15bnaM2d1JLwkWEsgPe0bAMl8dIVgpyakf5GDKG/txdBfAeZFEHC71B5nRc5vNc
uM0epVHDYMzqztkNDN4xN9OTL1MWmmu4vLE2mAabD4H+cUViKgVChFhTHolZH4b81CpGqG6/ZCpC
TTQCdS4x6uEHl9Arqgeylw4dyZJjbpP8+TRja6dzgZVmvJdPvLw4GnOUSzoCN9sYjEt0EjHENphM
1FK+mzfhsb0TDA+x2YRLt4aYjM8bWWYYOU8mZVRyHjX9kEsnEbMa6g/Ew8j7KlT0MmZB8Ft1vAWa
u5G7qRxFIT7ifMCAODrt7vKrkTAYzqpPTNdORXI2W5qziqOjswK5LI93p6nEP4a6ojAmWFQqOUDR
oWcUk+KLd4gxHybl7ZBECzYhxUkwz4O8KeeS7+M0KoCsyZcVLWBEqKw3BL4UltOS3U2N7lQu7tki
3FzbQtGKs550cWEwbhIx5GYJpDFxqDhP7Tn2/5PvtpYHHNBc/e4q0eyM5xGXC1IdZthi9tTH9Q6w
qwZpM4gObU/qwUlW/4zpNy6lC6bfS7lVaKbsmiBP68o8/qj3CZM59SBhV05AiJQlwosVabWym5ER
KIdF26f/qZlJf6tCfaVIIg53G58k67ntJhE1Zrk5LmDlof6gPW0djM0Qp0Z/6M07KRjPZS5fk209
zMG6AHbXEQ+tqMugxPRioL25zZ7M8ybuE8gYUq7eYBehOAemCrSz5R7TQCYgvZgMR+tmRLiJlzLU
FomiTH+NeDn6sIvrAEf3G1BNi2ETHV4l4bKcZQLEoKAdC1WHz6aE9vTFHjFkXJGXfbDhkCtm7fw1
H8msPCzIzKB1da1wgdt6RacmWxsFQX3izSh/Cg+lrBlBsn6SFDRQ2hE5wFI4rLzI2+usm6rEx3dd
zmi3/mlouBtf8b032Z/W4kPDoWMxixPYyurVxDoTHaA2hhwZ6SvrUdfI0kWM5qtq5reugvYk6QHW
kb/QE+Ufmj1whEG/2wt55GW56QsJw+oLUZI8iBqPpslfFn3XCwhBlJcHK8uYK9f7kRqk6BeMTotb
kQ+2yaFs7EthdV7zUbJqfxqYDnWHRt1cTOLgO/d/DArYmkq3hVSrY7BZQZoaIwZ7/l+RZDh2Eb56
xs68VajdsDRTuhEwybOuXtu1ub/HASW7436OqWFQEg5yCBwK77Xl1wgrdPLPO6VwM/IxtcdynYvW
H6k9BAabtfOyg3KLXaF6mtQfiiy4HLPeWuEhnFafpejB6hGxY0PZxat2waIpi9xsA0juKZjfOCcW
xyu9edWwm+SHI5cC54NyLsf5XC/4//7FhXJSoB3H7wBx/TAwsMRNHy/hLwg5zCuk38SfRFwDAOE9
+hvayM1j7OUhxBbS64JbyGJ3XNr5/NKu/wDhfmyxwE4WY74pteEaQ95SAJRt2zFCd72BlKH+CxXd
pLBI/aa82P1R7mBmSSzpot5Xh/ggljM7vnBF6DggdGyoDnhrdPUDMs+O8nY09pYPw0HcTyL6Mtl9
X553YRsf8nrHghaC+aIHt3Qw+Ki6xhH5rCvzLXNmyFwts74Xeg97pWfKIBkjSAjslMEgLROiYi68
pgXnzdxDQ1tuUdxY1fdX/tLF1StAeg2MhUfGwqZS+QUR30pDorH2Ry7RRemEmsqooUWHMPZds49y
MtwwuuljwGyewfdsyUG2qEHH8iqHlWc2c4AFXo3P8ElZGiU2hvZ9X1ehpS5BUqtHYpfRa6HFO2U9
Hn1goIP+UVGCQ2h02Aw6ySEwpM2FiUFsJWUAQDKsiW6J7LAterijKm7k2Zu4RYY48YP0Z5eQWc6T
vT+NTjFlDLDn87Bo57oQ8J1TF0EFw6cts0tKdYVnpj9D1sRDMdPdb1iX5gKPmjwfBjY0WYuOe0Aq
OLqMBWNMTdOMU6rSqHZhPwztXhKA7qhdwKtBgEdZKQdNpJ+gcTVytiHNz6VAdtENpDEVh2SOguhY
Xa108izk7yMcviId3G4Q2G+dC1ggmkbeI50P93z+TgZOGfQz+jNrHc7VvQNzZrQcI511wampCItD
KqPzVoiP+uRrtHP433MUfn90oHBC09O1LcweqBiQ2Shf5e69YWI8tTfVykd5AjM/Q6ACyTIlXUvH
ctfCoVJGNaikEScNqyoLUTQmRdOzAJvpd57+jTG2zG93JZq1NQ5G9Cdfswv6hJOZWsG4TeBP5n1K
c9Y6rwnD20DBgxMS6koNgmujDy1BcAlKw+qXaHeO1loFo9A8mzf2mHj7ZNCohNyeJg4qDmogp9EY
byfvjlF2mRy5HYqFje9vcRNa15WVRouEuSm6a5FuBIxMV1S7NnjX0anCftVQLn33+HUj3LrFdlaT
BpHJEvQaHeIoBhaTODp6qUVGmZxOP1prDUByrt0d15zfQLPcteajNdgFbs0xQYyrMpsQ3h6EhdDP
KDBvbJz1L+paBu8IVcguMRHOrJ7Jh/9eU/AyewpfGztFXC4FSxUiH3GlOh12hSIyvApvq8XOoyeo
5O2MYCDVIFQ3vlgAP/sNTJWXsDmbX93Bwp+yeqIJZErIL6vZn8V8PhEhGCrVGKg/pRYSB4yMN82v
GlG6xXQwRFeBb69abBrIJzGH0bXq+SFOeoQanxlOgEEuX3wyL3Scr+qZXBVI4u/tjxt5xfiVwqa1
CA/Jkke0Wbe4lXAzbEgHJrTN+qj6Jsm1iMH2Sjlh0sVT19A3p2gzPizlvomGhx4pNMzpomny1Rhb
ImTDAROteVsrdMTKPxlDTdxBVFqhmZuxv26MtHILGTUDuYPI5TkJ4/ULTceo25BXIy4gWbZ8w/op
1UiNeNBimPnvgYd8Wy70cBrkTiv2JuBzAggjVdP9cmcPXDYql83k2nL9MuMZWQPop9zPsFBZ0LUX
Nz7rpnoVrBJ/3HZr1L8mqUAy1gY5H26IkG8KZPXIhCN0kBgfKULna4T1jLPkNfitlsZwNV5tgT2K
NO1BtwabrjpMPhyjy2hm6SFZ52nT6GmdAdeh8N3n+k5iHZiQ6Td5lO7KVD84PPL1ij9c445UsGso
F01tyXJX752eMhmxT3w3KMIWt66xrzs0J+3v9MxyIuuu6VnHwTGEaSaG0c0d0EqaaFOrRbNVob4N
S6C13WuFwBmBGe0742NV8w9TLZ4tcIDhiSlnM4/ygiYXBUexHmS0KdV3Yii2OA52Mda2KgPr0n/G
ysDOnKiM8SgQKpOWxwZBWz5lYRe1XLxkmNrciZNJA1pC0Vh8fQrfRNd5gsU3rJ6etsSyoBQxQEKl
nPpWoPNaqNBP1tgfpa8sUU/ZUJ7Tcju34Fl5w6uBG7vf6IRQQtgqaDXhHuM/Ev1ppS8cuXIRO3am
03U40VW6enn2Giywwj7hEh1YdSo8aGxZN41QciZeIoSsrTo3aR9yCreq6Ko1sJ8ZAAYalX6PotQC
+QRHbKcFIASDHthPAxWmb3JGOIA1J4RTO4yKCljcMQ6NJcPcgMD1WSznJoFD4lRfPQMsxcmT4pSO
ynkhp0PDIV7PWBG+JLwNa4CxPyQT+jTGsGz2X1F0ZfdOjWWnjIlVBvuK14TljiR3s7+ZBM8agrtp
uScv79Hd4NWwMthieHglICWjLYOTbrLyKbXUZjRS1nSDvQUuSuSaHZ0+4WkEb1IxSJfZjfw06sD5
XrcBzn+FiOVb4PSpcgOeXHeUx6MEzEFldV7W6WGjUYm7hDwdFO44eRJgTVmgFgrTxeVA5hE+TCnY
5i0EY9eNUmDl2TE2TvlinsE4V8tlhIQIy4Nk38VO7TzdkCqIl/hSMZUCwEH+/D5jMNVCB4e1fcM2
lso3CcEL4iNTuWA9P2Z+Ig2hlGbB/gNUCeiufaEhfM+BRpCss99vEp4xRhH60zLqg86+Ycoesjkj
b9rCFTpRV6Cyg1mkeaXW8z+iw0gPqcxTwmdR9GW4UiZyVaKUrDSAMfBMQE+Lc4tqFs17fTExqXB0
XMR6p27aObmHs0rY6BFvT4B6IYgTC6D3nwqboJGyxrEyVANkwkMA4M89aPvxKRnxoWIfHdfY741/
Rl96iTS7fQo/cVG8fOh8QtZz1LasXVOabfjh3JZhXaQ30Djilh+3ejpK7XqMBfnYwuuh7DsCAay0
xi/XUDP6c2MV95+6C5wQRu07/T3y9ST34S4ZNMVzvngZUwRxSw4gLzoSaKLynuz2YtTZTfIw8X9S
npXtTZu48jKIqDNXXr3d60G5D+lyl7OOIVu6HzP5ZtkbjEF9ADCWjPtRmh8xOd/blZ5XSRGw14fp
u68w7OGL6pu9SC9QbAycHikxThg6ss3WIhf/cr6zl/qUkp4hr7n7ItQylbz43Z6gQY8FUAsY49P0
qNU8nIZ1tLY2YOanN9BQ/0qIbVRENwVrXpOX4g2REXgxGng4EY+8tSPwcZZ8XH1+hUu0g4/CtdHB
sCDcnp77qu4tlEfzJVbwBZQohrIsUOz5rjRfQ9rDiUQTuzfm0avYoEgp236ZEVmKXLBUDtCscrH3
0wLBAElxhEpGTdBw54vJfNqQA6B9fG72EsqYK+EOG3K1l+haFiN7A36cilSwVoMQgYP5V4Kh4sql
vhfN2sF6HsbKzMyfA8ACNlU4A8QJleV8C1zCZJnSjcP/+HdkxFTWTjRyv5P+FUpJygFJGat1oLKG
9EOvMP6RVgb+M+ZoMotGqgd8YXb6j+A2HysZ2h+2p0mF5AhnRuJF6N2yQ/P/FlXYKX7T2RNqpAzx
b4v4t037Q4P41+JrwTM+yaxN9OqQYCVtBF54heUDSiTdqvzhgAdZ2gRbxGe30JSzDnNazGOFLNiS
RTxQum96uhX3/b0bCz/XNPVp+HzNXA9RVR4TXgkt+66tcIjohTYrSB1h2ry+UzxzoaWbYn/7xRJ0
nWyUzDsayTOJep8bcIgE7DkaMiuXdgkR0AkbGZOJXMXJmOsph4lmGzV+7Tp2JuNnbpBVHb7Yr0iX
kQ++PK+1dZnM9dZF+UO/ZQVzveE+JcUji6KHlfWMZLHNICAwc+m2TRe1G0MNScFWH0ZrPuEiMLqz
QFU6D+a5UmcoK8xGPuZPA4jOaH1vfAJri8gkN8kILNmLdceClTrm+/wH6wBvztazgYlEk7WLniW+
HI+7FZOgWs0XRSsvMd3Faqs00zjvCatZjVvOEssU2GYEhjif25ygDHjuEtNnfgA9q3XQEAl7EkZU
MdzlEaYw210e6wek4JxythYY3TQ+z5+/4YpIet3n3rIGAF6R7/t5OYYINzkE27CE02Rbh8LqYFD1
BElgEBd3izW/NjV6dlHxyCVEKOfarwE9VlBZ1Q1ubeNrQwMiReGDhhnaQAQVpyMJNQkZWARbPLaL
FovUfJKg7PSTLYDSfuceAagIFLY+Zs9g8B0Ruo47BR6YjtmCNioj9Y8uUDdryADsQeH0jHMUFgsz
0JTFSyUH7qkyO0fgw5KG6Sowz2clOrDFm+TjXK+HfMEOe1JxtPFo7tOhJTNSYU827KAZ7eYGn5sk
gnQ99VVj9yJg1QHNrT0s4mfRLl9LC4RLBhuW999Q9C0Z+/LKmYUQhKmH6p00iIqTKp0FOb8M3Cvc
qs9Sr09FsQSMlNm32aNifkK6/czU9HMyy1fzHPr0uE0yjSsefBY2hj9J5Run5JkmY3lx5t3RkIFT
XHu5aCIcETFnU7rmwCRLhAb6wEe3n+H1G0t0bNT0OO7wvkETjAd0jAQoAWxUkFyMFV7ISj/JMDAm
ZlBvLQWUfWI7sogkECP/FGLhU94IUDgDKD9aqFtTgdko4sDG5FKyY+zaFXgGlMXHrsfqQzGx9NNe
ZBPWitJ/WjwW6qjxNNbVPc+lyXM5J1TN+Td29P0gbkBlCr+7wELBLYu9Tov6R5VYTxcoTC/tM2w7
T86EAtNzVz6yjudFJ+tn/lt7nbk9E6xz2gx7D2VMDu7yqcd6mP69Qyt76ab0bBRjl2ZIeLmxcB5o
5QF9nl9lG6kkTJCAARJyhguyOwhzdlR47opdqPb0o4g0C7wbGoTpiW7Tgn4bv5FlLFQVL6UPp6Jh
varwVbBX3fhK2a027FY1dquAa13mi3udxWkPo7i/nyEH3zKDIaKm+TW6omFiJt5NIVNPLABHZUL/
bHdq6ymojE02+OqSHCYLo+6vSqQNbZlrD+fIKv0W4J4xM21l7S/Xpft+YldwjOZR+bGk/cncoDDb
UZY9l70olh+zG4I6eg54HxaUlKv7RsgDERFZlLTrU+8VpnaoG5bc3xAhlUWKVLuN4nNFGp4C5rIh
rdQoB4TkRm+cZBjnk/HHkAl6IIAAxR3hD/EqOWVfO2osObOnGBHu/t7ViPxcgX9tdjZW5w5Ki1hc
hZJTok5hvSODpL2tUzf7Sqz2mLHYncarIZR3juvHKmcf6pC98sIg50b1Y6Avb3BuphpeDJ+FheDE
juEdyI3Wwvht7MwNp7JDNP2dmYdKDQVHiX/R0y7BzEQiZPom2slkS+z0zpBsUSBhGgwmECAam8+y
AJaELXa/LOk1s1SaYzDObekn+Y9FjfdRDJ9NkC8SjRQZiIelmK+c2tcZqVbdki9X38Ft+7E7B2zS
/GzE6yzusg/rcKtj7XOtt9e8yzxkLQQdtKEQ/dGFL7nbAiGLr7f4V5twRJr796K0ZlG63jS7LTLW
BIBKoh+QywMdHYMIv1M3+akzQ5v3tjlztFXXABT7zEGjytfB9NapPwtC/hg5+yzXYr0woQmQKKV6
ElUqhFAAWz2RpWVyZTYuHFXWpxbLfiQpLkI7HWNZsvxv2S+w7F9IU1khdq1m5K4163yzcxv6hKWs
wMqKTkRpI1DaEEIdWWFu6ud07q/a+nq3gKnaPkxjefZi/yEAcKZ7DbV13qNq9SuzDGq8sCJpVoip
XqnDBPQSFwSnZsuFBLjEVE5QaXfw/o73xC4iySu6DfiaiAnn1A/I3OAv5UKI+DWU4dSuHHvqIT5V
BdhfALUidmaK4Z0Mn7hGsFQtu7/XcqItrXQ6F+LGVNtkWqlOjdNSUhm6/Q7SnpfMJQILRTqcWVgJ
na/Dbpyvg9XTchf3DZnF+iO+jVOHxyI/IdkLSS4KZZHIv9OoV6c53cIuWCWCJJSzAZUoPrH8VyWP
qZ1n7RUAu/gQzb86zh7VWYFs5cvkV7b8sZVKMHvrqScQRUqWUw5/DItjg74+vmer+aHJGB1yhTa8
/qzE6VMvh08TDG2b4V0BHZm9ujT5IHagNN6glfIOt+44iGUwtv2LmNePGkttfipG9cwk6zSXfagS
nYdvgk4lUZnuic8t5uxm4pJJKiDIncUIryK8xJyZZgBtVRnhKZDUtgUwbeSQHu9hvPhnALZoNsax
wnZmQXg2GMPP+3pSL7Cx9hEwngLjUqx0h+li5cupT0vszP8qSEL53VQFVqWQ1Azsp/riWBkHDdPB
GYETDAkLr0ycMiPco8oq8e4PvYsaSyAYhqwMv5sAjVPA9HF8yOr8kLl5wb5jjP2BLzETPIxXoKEQ
MGHTQf0teUO7Ue1T2eOaL+Ngjem74ORoZ3TpeM6Gi54Pl7+EZxkQ11WlpbmOgzqZsOImR2B1I4Zd
Hb1jjfJ5IZXnZ0yQpQACOakIJ6qQNXxMR10HK0hebUSo4qBILjDNySArpadv7R6IeJlmDEFdc0tD
k59Bz+oZeRbCuRf+qPONJDvdYFTITJfp5tgFxpAFKb+qFUji0s3DJL5Tz1rXkP1MciTSZFY2zjHM
5QxPSzxdeITOKjTalBnTZtmxcLdA1Wrvy56/2MZ0D9chYkChH90O1iv2pehP8V9utbJb1vs8oZD1
BqEnZ4/6K77y7aqpd6cP2K3fOy19LkxCMqRPjcGjSs9XvhtRFiFXq33UlnSqTS30WFEdeMQNV8Rj
pB5opKO/M3EFgH3z9avtL3LmrKA8d/cZtCy/W4o1UTMPml4eoqKkYHXkabalGvViqmIm3AuTiv2e
oFJwLVmGv+/AcYCMMlKBS6xff5W3J2vSXMi8+0TElNsgWeIq7SmFeTf78uTm6zMbpUd/otlzSCRq
EK8TWHzYpNxuk78dL9pAOSzh3Femmci/wR8r3lLip/MU8y6GqpTztuEKnmFc3iM45wUM5o1ocBQc
0mqcaFfE0TVA1Y1NdM7j9FLzm5mpvQisRXPu2gG1o/qMcxi52MRo+FlVj+c1xvqKOCYWngD0VIzs
QJRuefuxTiyW4A82WeG0bRijD5gzYJPqFoiVQM5XBt8P6tpFT6J7tqnPZQK+TQyFxWusrLtWeBRI
KcmIPxCy0IzkbXzKGZ4J7GvizAw3GzD5IXlVZ6eMY5e3DQND+642leksm+ZlJN6BevW+5unDTEEX
rYW9rs0FW83XOmbfazd8b1nyrUnD1zabfooEJa2bF1IX4HjVVXOJa5G7P9G/hW0K8bCB+ipLhK17
lwKae8nXW9SA97fIGvru0SiUoO31kKeL0W3qFPa2yDyaBAM0d5RGRyFpg1VUkUalYWK2YVGNobEu
IR9bYeEKyc9c544qi76wzDSreOhQztDC8AP2YnR8q+Hg1CplJtIEXWC+dpMJYAwYiJUAda03YNzh
VLd2gw2fmlmdvTCSXxjJL19dF3lNhwUDoYlRLT6yILSAvijofjaYvlVfjAoYffJ/HJ3XkpzYFkS/
iAg8h1eKMlBF2bZ6IUYtCe89X38XNyY6Rg8zUqsLjtmZudI64Ys/rUKljUvdtVS/sBhM6qta1GfZ
jg/uGHebs9GQSZTYJa7VDGd7Rngmud6ctYFfTT1IHDAjasRcpIRTa95aglRaYt5TWF/rx2i/LWN0
D7+rgA/AnSThPUHGaO2xLriiKsVRxnXCSuzlahKEi3qxkUGF1/HQagihNkLoopNi56icYYZVrz3V
T01DjDsbrp0x3EFIXbbD8iRj4qf2UgXBGW3YdoYcIC2EZ6k1hXgzArvwqzQ+ayp8DoLdzNQSACvz
XgFnamY161P5kMkY9HJ8hwF0U+T8avKzli/VGp6pKVa649QSA2Nq1Ljar5xWUpZKt6topUK5sQhT
de68y9bSkym2owKNsK7IqA+7QRvnOm4yYjZNrs2TeQV5SQlH7gCwB5gyXgWSplbIQRJYi8VQe0K+
SWgX047Ok97brIaXEv+1iVDqRChNrDMydwuz7S4KSpqhn+Tyv4kjiJlTCWHnCED2udcNKoWQ+ykx
YhSWFbovm5B37J3sJRR4yuBJLDx3fCOUAo/DdZ6k27QfoMuqFa0yI8UXEGb7FOUXZlNEBtbSKreV
qBEJDwW09YRByVR4Jq+IJKWnIuImQ85lUAeqo99qwQbX0pIxOL8nxmPpVTajezssj7KWgsK85thK
oZYr+nngTekWRGzOstS0nfLa1RrWlLEi0QS3L4M9UwRm+ZSpnGswIxRdd5F2KqYnpU3Pefaooa5m
puHJ6d9ObY7yAAGtYujWjUzNGPiEb9YQAypdHWUOKYJpnsqgPVsmjHjuJGUfQWaqEBAMwP/59GHl
2dFcKRwy4nM69sxELS852jW+kgpZhDuStNlXlYOj8rTi+mlvMe+ySrEngnjvZHS8revvvKlOwJLg
4JFjuOOZ6t22z2BQSZDUh9Nh+VuzdGQk/+tivZFzqaSPzlI/hzz/ImbbdtUrpBbkIbEnp/gEmnbY
SwOTwhToqDsm6IhUYmPXlLfCB+qgMumP3EIj3tk4nbQgTaWLPOcXGrPP9OwdW2w4ljod4HTvJorp
Gn1v7UoEDUKdy+q26KszjDCey1eiSMEs9beOIpVm9tXlCug1wT/a02mX3MdT6JnrlyUOWHBPZmme
nvgnJDU+xibTeklj0f7Ht0Fjn6idUlXPCZz6uS59Y+48gdqjVRiISo+frRhg7A+g8KYb3/kIJpYc
5r2lXxTUoY/29eia9/U3YzMzuTblelVOxYjd23fShuC2GVD36ihNDzaT8edn+srj4qEyftsIN+yN
I2Fjjk0RCBGUIQqy5YPFNyg6mTA3RXBzeVA0TPCUdDzLT6Vw+mWFWub8NU2MD5l0GLAQk+Ou9Piw
PjP+UvOesrqnUuQHkVq0/fROByvGfBu2uV4xu2kLy5BrQmu6Q5vvU40IFB4vvYoPnftpa9W10dZb
4rETB8pRFf/Z4Gwc5VGE/kDPrxUbj9UnwqdmD6k2n1I2vK0lJ8SRjgwv/TDK6VCAG4cHpyCQ1fk1
5YRr4kmIGvs68wLX1lduMo8xriX2FW3HinI1sCTECxE5iiejHSO9IfFpem0bMnuIcJKanIjtCBCr
4XTyxXm1c4/jLPMSX4tI7GQ2Ep/EOtQGVj8GltLfWjIx7YxbN4tefSDToagll1TPgvrXgvOCImxL
1UgA9q6YSVM2s5dmROThFoQZJByth6Wj+MzYiI9Uw0FrKDAouTPT/g7TbAEzTdT9MA1sFrzQBVBm
xy7DvTUqe0vgYCNdAe2WPIBbNgywSJVVkJQweQFtGJZxy5QfdE3dK9TjqDrFZgi5vwoDa4WhMqDP
XTPDCJKqu6pW/Nn0UYaDFbfpdhyVlEcfku6XftCximO/Tn4HCEmQdj9ZQrgFDml6hR36qpy+RI22
54eRBXpCoyNW1yz/WjknC204Q12FVuZrVn2WOFRrJMqLBDtYG/swMLy+ws1u7dJhq615QOshRYj0
0v2i36ORLoWApVF1+2LG0ZrQIJSjEBwaDN1zZ9OTBA61cRV6iOVxz1Xl+WyoKsFygdZxrHjEOV40
iY2Pgs7n9BYXVtBb/UXXOa9f7t38FXekXyuMUY0gX41pDYKCIJQBnquj3G2bjZJpwgoj44NR6BYp
IshepnAyldrbNxZYcALqMHM0hg59UPmguhVNAHso8/xiME82K6/2O5dw/LSDN+Wy563nVmjv0SN1
1Sh6rFL8wOLjLREuoIgWeRYYIoxahppHkaNaSWdW7EtlEE4yk4ABUNAwX8sus1YH1a6UhucyLvDp
z7I0PoYtHtJ8DnL1ptlcGBTrXpMO2eZT9KERChqC0CJSUh5yeBJOrzHrQYMiq8bV7NzRW9pFrxQQ
krpvyuKsJjHQa0JfGvFbRD57hSymXsZMD/pcueLi/jxIlnIYJ5pc7JahLB4XoKb2kQPGISXSVLFM
Q/rJZge3YBclZxmfu2j4gjQA45TaraDWQVclz0jOnmsXPiJ6oNI13HMwXC0TqQysC+iN5drj45sq
zSE6gZ6kIVHJfoFbqJHg4C70UfV9QJF1Xe6ost/J/GEhf9iIPqSBNui2P1DUZ8soHLE9+rttJ4kp
i6n70o+E4TG2P6B+aZN1WsOG1zfZyVQjZRSJMP+pJzogENbSzm0mxZVqXATsFxrr26dT1iZ4yGcU
0xcPrUDa45feyxQ3l6gcC5+J4JyI66jTuIN3jdPMpafJxwH9R6Uf0q6IOCfGEfvpyWn3is2lSK0C
Vf1HewGC/nBVS/vaUkml0EqgjM1t3qfkTyvTxACBtgKozcg/p2rCPPljU/5lxy04PQiwyCebbkf4
RCOdmTNoyvruWJlPrfxgzgKChhvyXO9wGUU5raqUA/pyVZ4NmsaaxLjE+hiEr+8kDndtSHjS3GVk
qD0W3l31o7XWbmncer51pnQZd3n3T0F1RIdymAQ6EvG0fgs6OdZ7ZvyWrPz4o830A83ZLv3Xq9ED
53ffOoPtRHK77+He4DTt6jcSIFi0TwumzTBmUnTFwbZj0bl3CsHu+bDY483KXXVuMOIAPYDNiYEr
B7U/t07XA2LkvTWdnlCSiptI8TVOzJCFe+4CiC3AKPF0n7SgIR8f6pccxFBL304r+53Wn5efn6Xi
roA38//b1EhleFodVjRtAkA3+GFUb1LcauNNVqDcUo9Yku19S2hZoo5wUGe3HCUnM/vAkh9re2GU
4fYDxekYnhpGWk2LMYNcD33IXRJU4+9E5HiDm2eHTcskkT1hQvtQMDYXlo6nMN2PUBXXnv9zyNgS
fhFvpZxO5zoGRnCmACO0zkCyyuXepgkLS5okj75SH3KlP8Z0eQwM4RlYrMK4i9jaAVWTYpI1LTJ5
+M/uGcBj4FCYVnBr5oD7VnfGaxrfyiW6DBgL7f3cND6TzIz+aQXnr1T5jf2hq52bBVRrW+UjF6wv
NRmvmOX2T7ViWt4RM1vVM5YkoqH8jcaPPhNXKgN6J6fELSOXYrQzkFvE2O468eBNi0OglwEQI5o/
9Nc2KVeO6NIoMblO1FI6jI1s320bwkJaIVZvcxnffhF8ZLIdlwWweUElNvAWnVzI6VYAUis7alUB
qc0F+AE2Xkvq8Xd2d8VKngqz7ZS7a1LEAUYWJ5G5W9jpZ2SqnxjAjLK5M2+4x11yF4p+i105pxis
zg8LDK4KB4xlpa/R6B96/20iwVt64Q2cNDs0TMvPZA6qBj9TGazbg40zSz0S87g13hUWjiUGFSu8
2IIzm2UsUS/GsE69NbtI8cdI6VtVqR6V8n1tnAegIBXmXLh8KaRXjeYU8BLECW0VfKCkHqbWOCRF
eOgrjzJZt0hSVIScXG5xtDW8i5UbW6QiDusZnvtpm55UE40ken2S29IpMhS4uvWckNJ3O1hmf6I8
C3dJSjlSOv0xaRtOiWHoDKeYfrF58PnZ+h6M376uX+sqDgUFvOlLYcA3pJ1vzY2PRgVxO97ME56y
QnjY12X4CPUFkOt8EFF/G0IRxJXrgPnct8Rcf44zDEMdGuJAaxqqJLitRAYT43f89aQO5/aWlazh
QvI1IOtuWcmJry0rKYO02oKSdg+g1/7IVziqduhOujuo1cGWSPX+njDDr1KQ1zelpMmm/mtqb2k2
XkYtZrXbdTPsZpFuNFVNdeoJGUmxD5N5wEvDIIJfy+0ficCqpZeYVipfTLVnw0iZ6gEuhIxYCewf
i9rySOtik9Gk8C1Xd2thuDb9RYDea72ksq9FvVOeTZK8pvCDieJ7n/D4xSfDfivi/iiw6azLxcKN
1aSbmwt34gRO3NqjypD68UJspNMA+73SL4qdQpb7Jj455/oltY1zWDEpqV+RriJwcw+0DiqBNJaO
qGs88Bp41VTBsd7PGevnKbK5n0X7WFyVq5g3Oq/Y2wXqEObwDn5MWFzjPtu3DWDzYh9KvxDoq4lc
ao9wyKl03rKrCDbsD5ZZHDZrJZWLGLB3HNkyCiaT3dJ928lNF7BqRsWTlM7TQ3GSyUk07zP1X6bu
LtpZl5OLwkaepZhl1L9GvhtioBndb334MAmQmmyqLYkSjdAmIUOZdVyf91PDkbCAsdg3nnZDbs3x
Vy7MdvSvtuM0Pae+bOCTgqtJtkamPmN6JewPOputwrlu3SZFpHXKys+bFtF39o1hNyFVtcPgx+Pg
F8TY4uKgEzSEWW410glQywnZ6aKOVKJI+Am6nvy4dJR7WpWql8a5xWT0Z5X2Pt6phNLtUvOzVHAi
YXRhApDWzwY+lWI8yMTV456rC3F1AM1BNGIvDn+X5bI35dXZcP7xY1S7W9ORiussRs5VcGs1QVOR
DBYivKEg3cbW+BBz9pHArpcAFu5K2EAG1VpRtnhLHJ42gtmgE65ERcbF/5u4lD8YCsrO7EK/dVdV
2cVw9gZggD0aTkzIjYlgb5zzmtjSQJkwGJRuwE2Nf7IfDa8GvUA6RQJiVuwymJeDXGx0lQ+SJW/l
XRj6S9/1M2RIEwpByl3IhOkk9KNeIRBC4OzmARUYqOZ6yRf05LF5D0PlY1kZEoPRL8G0z296Ynra
bHlZDNzUIg9gXZLqKUVcWBrFV/hXwVhyZHs6YfVIJXBB1FbrEVyP4R5ZwlOYymNd5qBAdGFLCI8A
nlWFm6v2/MmOkI2dEEhnOs2nbCMFqvOxY5AT73pCeflPz77BuJrQWutVGz97BW0X0vfTq67OHLfY
970UyP1866vwrv5fqtiravPKcvY5s+CwL96UvN53ULebcDg3le5tBZRytrKEXUqyN6Og76WGAP7u
mpD95Wq/goIVw3JQZILGyBbR5OpK/0y4PHI/Nkf1vcmiz4FrMYb0dcphMPiy0I4aenjEHVjBl67R
7FVWDGAYZI0Msjb4eAakWQFTuk2xmpEj3Pi7o9ukgZrBW9w19n0hvd/IXNtXT+pKxKFwxHfYo4vo
3WXS2oBGoGvXh9cc9jSROuMl5ekpE4guRXvaRvS51rOit7sIQIlm9SfoukpvBQO3FCYnxZY6sv3+
HB9ye8IvsqOzVXTVpw26zu4fqhG+YTd5GYtbpoKQQRdYnL9WkJsa9cHKNYO/pGETjBgTwkfdYxrg
FB5e0qHwTQspZ94bKkxeTrLUs94UPXq0Y/7k4DiBmCts8y5lfpWUAd1AGvBNGXc0mEYsNqNfyj3E
6sipYlTUJ+syWlDLzGlB5RkUxgbKAUcOXZ4NAyMBwD+xX7U8H5s5cZf/Nt8rmKdFX4PEyK9D11yI
6SZQXu3w1iX8thPAYqMEGxft6URqtYE0mHzoFzYY9m5dQQHIP8Z5RVeB+j+xEXOZ5ArVcoXS+vX/
dc0mZ/aUH3H26OIEbsdHPnIBV3ZVNt2lcJdQXqLH83Pooudgt4/Ynu8tpYnR+Ixq+5gJTkmMRpJn
vB76S+3VMFBn1+JUscBnGKAgLuO7jLUf19S+yCpXQSiqie/MIjxbruFFeXRW28YXHQZmWT9Re1dI
aNYncgLZ6kTYITbtvCBLo5Tvedh7Eg8zkzfo669s4s3ShuNQkaXKK2d6RHZyocY2OLsks/mED2Ib
u186xpr4LEqZOGc+nUuDt7PmssWpBB7u1C6eosynEPZ2/ohr6aOXrc85V98wvC0o/XH1sKXysTg5
VebqWSX3ASCMbCYD8Ohcaq9ZYIQ5/4Fmz4dKWljVqOVMTjlTZ/0akTSNxhJdx9pbHHFykoxaLe+g
BwMh3brdx+MHQSuU0XzjgFIZMBZIH2DO6crVaptedABQ+b/YA+5Dcm+iJlyWqH0zBq5ewAcS8PRq
Sg1FeWIJ7dgoWGsFCmrur7DftmqUjk6ZxDPCagfm+RsE8m4Y/jCTdwiXI0bL52E3w5eHy9fdJyJi
jLkrTAkWRe0ut/SLq70VHT5zn4F0T65p3G4P7aFaZFdfPGt8bdYFrr+HuMUHWJIx/2e9Elm8zOG/
cBTnyqovQRXD/WnDS49mR0AxeScWLsb3QF+IX5e7Rre9kK8CPixmI2+dmZMSdgaCMoU2hXdUy3rr
QOPDunqZwI+bdgyQVDbbiAiHBDT9d2rou/Snxr3Shv11tcJb2w6PXtaepFeksXAr41UBWpTmj7Gy
juPEi/+C6DI3RyOCaiMdEkCq88HSUHrA20pj71XTu4rBi1sNoYguGHgvVloFVsi3YH+p6zrK5gKf
BRwpqHuaOBiPwDiu8oaGU/mcMF8rKMKqU/qFIiY9E7Xj2TOHnBpSbCP99GqNCo3zokDs6KhaqY8T
JdcqBTwWFQfoygrOJRWGDM+jqeH2MWNnHNBf0VRWLIONFhS0KOjdzwZIR3WkWn1ufZ3CRpbjuq8O
2JiIjKsgYDwdKKuBEaL8S4LyHAnpDEPD0WUZ7lHh68cp0U8DTcgjUR+Jc2sLmE+myHNRTb5sj2/N
t0vsvILSPgDc0/BJWnrEi97LV6EZ+4KltS4g3A+0oQhXnerDuDCuNWHJUDvAkA08VbRnR3dTbKPG
uOvvkAn8YawR+HS6YLPbcLwBBL2oKsCndHEw01yXhgJpbLtqmgIeLh5zoz4iNXsO1TM3bnDZz0QT
742m39pwuek4RnrzTQJcX71maXkqWv4wrn8j0OtIGccC9LqswAc5dsxXVKC81fZq8sjj3ct2Bk3z
FjuBtVM9bal2fBL7CNMjM5zaOHHuNabyVJmxF+lPtKzL8IU/blEIlKqBgfO/Wi45l/s9V9qNmb1L
QAXVrIkan3DsZyHy96B7ek0CmtoTym7pCcek0582X0lOOr+z/9nTus+4B86FtAXznB+O/IRLbf1D
zkdPmBE4MQX0xL5X4Tl1FLC31mFWPqvmjBV+ZYI5qL/0laZpoiAyUZBcBO3wCWiPPB697sZ/6wKS
Z2m9KPmH/5L7aAEHiPFGbfuDzivpyvguInwXRhd7SkLdSpF5Up55yAEjTqh6DAndfaymz6J5SLiZ
ZfngLXLi0SURWtwPE5O0sAysg/oSzREmkC36BRrams8oEi6C1V/JpHdN0H1LkSCHJ3z1JiqBCbtS
zxJHZzLfIEglpFUVdT+AWq1lAhI2pd5M1A+dPh6zfc3EMJSbY71tdhKlCuXvldRU24Fhg0hF4KIr
pqP4/1eGPfPNZmplb3ff4gWZSmI4Ns1uUfVn2hnInhU+4InGzxf8e4rlcyz2lzY613rooxb6/5i8
I50xWKeB3U+U6FJa87njn6Ywye0lpAmt1/ot9jL3J4g8JHIoYlIFWW5xGhqTU3++n+D1x8SGqQw/
5IQn06xyREh/wMzTVkDr2/G/cUf4Z69QYbp9RjxVBKuKPhXfRqv1Fxt2Esrap2DBHna8aRjxdhmm
ghi2u5t/VXuBA73adlPTplK1OuLApyy1NtcT0cj9MiwnI343SC2iGolJu8pivhWUNEoS+Toh7qzU
pA6L4quWom+Z+q0CEEqO8J6fLIoeSjo7lr0d2TQW7W3QHGsmH7n5Zs+wotsxRpVwpC8L2kYLUGaE
qdzCsiv4tFvIhMkIjR3tXxOudhk238l+IzsN7XZiXfdKwqFugUQv/xExlX5hfLR/k63HyJYel4xM
UzgdsTEdk4VWVRwdS/ajqHRkzYmTvkAV5UcBcXjgK65qKBKszXyJgXBnnJIIaneKRg1KbTDtjw8a
9o3CYnkWhDqZgaSRfTDlaOOZoYf42QPExKmJE/aI+mwaBDDl9RztOU2iMSj24BjsUxWwLiOzjjF2
oeRpgFhSOXdUvODWaN6y2rxGlhLEExHl+B7NTwkPJR1+CvqM+i64U68oNGv1VSSnNEyuce1p9U1O
qRxhhnCYti4z+QTL7tTa6SkRJYEhwBIjqCPoTvSCSQMXbsCEOtAoE5fbd1GgerbO2Hy3b7X0a9oI
SdmBQhVZGYOFPaeS4cou0bRTE4D15uyZRDoQ031Zo++FGyzMD19Q0wQtp8+DHgb9SMcu4JfIJhwz
QGo+lvKGf0GDKPRnGrZvEJcZKNqnqSw8vKSDVzN7WhnD9M920J/rqD+VfiWbtzgKUrS1pPuQJSui
qQgfqMSjOEfepL6ZE/ch6u847QG8U6pHG7kpUWOL5vEB/0bOwNtSnLRmpcmhejL6Y1qrtwxX2JzU
v9U672guAKFEeAFVIHo2yNUjLN8ynZ/5eyP0U5be1rLbq2jOhfo+5fRBcDSX2CbwdR4jAml/4mPF
uCfOrX1KL2BI/xRoNU4OVxon/iiK4riGOxhcbXmpDYu2r50M8jo/n8+0t9hbfj6nVM5Rbs0Es4y3
u1XZ4XXUnX3SNiSDzxJlyCGQwSyHJP/6UJKWPaI5muV97uLLOAmuz6BdRbDI0ImWG+/WVRnI8Bmy
57bgWnQuYdiZJYoLKajj0E22MMXkOtAPbEjHYO65zeL01kHBZs1HezGcVYpOMQMLdjxuMpkt7uDN
HlHSP/qkfQT8zR9JarOhptxg4ZR+UF8G0y/QKicwwMDLYjlTnXMeVAln2+SrMM5zs96X49cqi1ME
WIJZ9bgReA0vkyyKe4yTWH0pAosOHdLox5t2Ss3bzTPL9iAxemTidEi5vlSCKqKXytRRYzLHHBS/
9t8mijBTh16HWUwwZewkw9MpAlHk0VN5wYQkTiUa/hVb7FOnN17Jml3d32PGL1WLp5QfL0lZ+g8A
o0QBy5DFbPRE9yOqNBVWfLwRcCa2KWu/RGxW7oIMP4R7siHLQpXRQhGix9LNtPeZf66tzukRNZMy
ypWVkWRJRqB+5nfa4YHYVz/iIuOXw4Lfp18OQCPQjYXO4213J1GQx4MVOUsX9RZCMq+HEgCVYLYy
Y/qLHAX7oqzJtxoIKIVHOwtwN5Djy/SNN9PsBKUqTq38J4Evk0/1QvWOmKFN0V+bIqFSjW08BLmt
CVBKDHBMKj+i5hcHSrJ/uq+Kv9luhnctOImz4HXf3K4ER7F1UEF9+Sw39VkRIAaRChSGpop8W/Ls
OuIjfV+V94UcjjUc5Bi5dv3dNZWXBPZeL0lzfyp8L9UoH0mzUPduF4i1VUWb1VLEbzlYzmTVX3HH
dBKGbF52GDiWZ9Irj7hZ76HW3IxDNqH1onnHmX2NFe22oe+jIdkVPKE6uxmu24SHtEr7B/CyQmVh
Kq4V14UoWrxcb6jSSVgrOQcvdF+pRn+sY2KJqCMN3JJi+Lto/Gaf0kW69MrkZL/tt0GrH/ZKYeWQ
7jSvOocxT68ivOnxUkb9XNCnwYjInXIUA/Y4EydLMJysVH+spnYPB/PWRDPlnK+RgAl4dQ1+x0cI
QKmTGm5aoIVW7KTxcXJqNaFIyzrl4ML0RxFDtMBkonz/URkcmYtrb9ylo60PAS8sNY1MPLmnUh0x
YeLERHih7zVfj+3k4Ns/mCFwZ/MbZEfFWVVKBG2QoRdXzrkaWWnE1ZKwacsUIdJmomUMXJiawoDh
cnVv7OyhQscfXSVOPDlTHZnGjo5OM6OS2NQD2+YmD5YqrhfmJtpNCrNbIRAjlDUouHhIDRh8yuLb
1R+ev3UjJGCxQKOGrZP1lGqVTIFrCJQ08WYUOM2AOLHuR+RKSo1haxwoTkcYJ12oVEkzGsOye5wD
ffmNl9HTVhx+L3zl+DXnrsP8+z3o7a6tBKJ0Dqpsn1nKfVXlWyK+VU673+GuUVsyn5wVATcVvLc6
Z3gj+mnI/o+8ZS0SzJa9Sy6jHOLvp58yfk6V/lImurRKfmTqLlaU3ZCnlzkcqHYXHKWAvEzG4hOz
9m1dOsxld6RCMSkwuSiErEJgL8FACWv3r1AwoYIUYBYcx4TNY16Eofk/qcOAJEZyQRt2EglK21Yf
qz6/mn+MGjX5LTGrj8r5yCUiVgtYfsZZbhiEJI7liZF0SuwiZeUmKCVY2mWW9ZJlPWJZp5RVpDMD
VjOpH+Ad7n013nvTutHKCOr0gkJ+TTkZZGODjT/2GMfMthyUiHWmcv5KL0UvzkmrXXAUBJMcX78W
YvMoSFS8KZTkAiCYmWNTNRE+2p/Q7m+amjzmHwBJt/Vn/OlHcVlUMB/8OJR2uFp2dIPdLgfDv1x1
wLIhwZn4biCD3rOoOLbmcPxSfsSGIWrj+3zI/oO+ow+1C76GlQrVVmsNp0S2HSw1sCk4wXs5YvRn
LqnpVJh24qT7hWNH2JSmEr0xO00GvglhnlxKAyTCTpnY6TV1clj7Zb//6kdUXdKPAlE8gP/Uo73m
CYfRHNxsIQ7kRvgvu71NY8rCbtzTpYJ76wQz3vgJoVOq6Ghc4vykE7CahM87BQFM/L+IEdI2gam6
RXj7I/8rY+uuAraIZ8nNtv70OXRxAtyaNL3JvDnbZVyhpm2LJ8OrU+KBri1wUyO3+1YEYUoths5I
xO0j+dY1w01E6W2McI7+h6pfM0flaE0pZRi9wCINyfSFaACbt0Jq+m/kNc3NPwgk17IhuJufRiEu
RgrXMvtl08Yp1PDZzO3LjpYXUpS2EE7AnFiW3VvUxG+cxYZ/ID246ecF7nMqj5Rh19iYor2Uuteu
PtCEcDVV8ckNIgu5wK0SyB/h56qMOmm67E+U0iR+3NdkWQk8YGik8ro6qh9faj7fUQaQArWB42RD
/6mY95bCiwinWNXqC5/IQWjCsVL28Fe3t2Lcqs2Ms42KsAps38L44KNgkbyVlyBpcYQyqEmjxJup
8eJ2S8XIoYC9nr4ZP81CJvwf3G+lW76iJ4fzsM/ejYUoHjlg7V8N6WJ+sXUsvwbL7fND8BViOc57
bvP7FK1uBtbSipPBby+G1MPl52l2Bo4+8/IxPiTDRf/HqvKM/xBApvmyAmg0JEmwWhyt8EMZflZZ
5C9J3RJUTUXOy2S5KplpJnpOb33I7eiCErrKFLbNFQTTceC5BwFTNUG2JjcIh0elAKglqEfvL5wU
P+Ik90skCrFCecYJsssv6w+2fzsIvmymbglvWGVfLe0P2EknhZGN5JVfTMiY+pycwdIgGrwXH6wu
BQpWXl0Kjo/8QAwqydT5l6YAJiWR9WuMdCdKP/WsczKNShoMFdxQe+aMXZByV+xBvZwVNX2Y3KDS
8YoYfvnQWAU8Lf9PTiAaGAyK/4/sXFKOAeSZuOq2nY4scrbN4Z6mFg2kF7VB/mH5sDubEHzGHi3R
XFmCWuqPBm+8DJ0lshmh+tJNgeZVAniz4NNYpP1J9R8BLwKHovp4uRnVu6CEPlQeYZrcuchftVq9
yHiTgYxUUUa7J8b/hdC8TvKYLNTHV1qnz2oVL3L+tp5d2nq5UEaR0wdVItCuWOr1gGcgCPMwaKl6
ptwZm5S75b0N3PDFlwwpwP5JLGKmH3LWP7gYP8xyvtsswNQOXZkVfEy88lCsQu2ctXeZEtt1GoLU
kjcvUcBI2mvCV8aZvClcZdqAbQMM0s5vWJVUWpAUBqwUh9JwscKjywvtrs/vuKixC8w7ZqHmOybm
w0Bvo2o3R7vH36ZRp7eWp2ReTjU0iSal7AtbbukJ7mFYgb2xVpmhO7ZBwK9kWJjWp2yM7wQjCXpF
XeGtbUX8Ir+Euz+DLrht8yB5Z22WT+v3RxyzrpG/Hr8HptOfEynLUD5HTb9lfyXF8Er00g/uPy0F
ubO5m+SjK3Nv27c/dpMG7dpcv6g2GWz5QMMQ+esbxm9M1uk997KPsAf0vlHHm93yYGK2HyCedcST
FAhDDLK2BO5qEtCruArIvrbWe4Vduq2ys6Xgpad1IAgfk9xdTYqZ1Fi+UgvqzAx7lrS+jkl0VQET
Znrk6jEvqzt2lHoRyW2eBPZI+E/EGBKbJZlcFJ1MaoxfnMsCE0+Zr8IofFYBB1sTGnDq143wmr7a
ZVyPuAHP9W0d7OsEx0HIayB07SKJH6PJXdxL+Ao1YgwVzRb7laiBFrkyuDjIcIdFMw6cKSYMQQXU
0BISt9oAn6ohQuM3haVEgBGH+eb09JsmBKvXBKk8B6qkYl7XeGKZ/0pwp71lv1UoAwAOhycmwvMy
la+VCuWtc5wbfTl6Df7UiZJxAk0dPpYBCpAFBUjr1FMj9Ydt4WzBk8Jqn02NiNHkEqqMp0/tNts4
KB2eqMQbs3HX7NtDtJIfqbW9ueAKztlsXUqlfXZVfy5vVVVD8MGrC0pnXlOSVMtpYp+2XxvMTB6T
Q43t0VRxQIK3VbjWsBQC/AQ2dnYHBV/9yAGrMU5EIE2Os5YGcwoa0P9oOq8lObW02z4REbDwt5AG
MpO05aQbokrawnvP0/+DjnOiO6N3dEjaJRJYn5lzzBZGshU0e4ykeXNr9gA0ks7FYupAO3ssRABb
nuBdZOgzNyMbHgoxXvKq9hf53b7j6dqov1iKmWM1zLEwt3iYfI5bFNQUYZepJ9zL6CUvywgT1JbY
oyQ+pmmCYSKXE2R+VWV3HqTuMdbmox6kh8yAPEXtRoPKhhQQzmFF0rpihJ3pMBY8gnVm7kU5sqd7
SQY0WxUBBYGnf+vutpKYiSE9yuOTkon9ZCINIO5KUTKETkSlkdVpb8VjWF5L/Z4wyrZDj+2A9j+l
503DPLyE4UXvA6Ajvbp1DfeMxLZmghfIJE2Xdph3dwO8zwx9uIEvMmkSSth9r0hub0J3cFCJLTTH
C+1IPHuTBPsDZknLQLKYf1sjdkWK01R8jHjfiXC79hLb6DDQTPatRMvFjfSoDTJUAHnraf7Sa1Lo
B3LOpeYYnIctHMdWkEpmFxHJ4BZymvjksH7htz4x5QPT57XxtxIziJ/BP4r/6kx2wt8VpWgaxWdt
xiJvv4Yt6Xf85m1fVu07eREtM8nSJC0Jlm5Jid0p3If17I0YXqd93PJcVz2RCSyTHZUYsnoJkS+R
H7Qh3sg+AskGZdyhgXUTVHczRw+3h1szbkFSfeqAMcZZfhL2chotm0CB8ZRcB3Ct0ok7wEGe1aQx
OKXKG2bYRUMJHnA5mmB3NXtBjUbEbPF3A9rKE3TdvnwqWgjCUn6XNPvDtN4XW9vSo74WoX/Vjfo1
mV8mZZg2EaTDjB1+le3QEBCEyv9YQ8foJQoECWUEQSxIRZrrQUyQL/cSTn2T9V7xLFUedTK9cn3w
ZHZNhHGFLObGw4cNo73M0y186mo19g2c66VU/7J3Po5KczVgvOVCvVV5fZ+QI+YcQEpJ70Vqcc3r
E0CZApixnV/IWmMylRZ1QXFrnLXVOuuj4gSpQmkRjh8ZQalDobkZ6TQzOouueDXWsjMKZLw8XiMT
4njqjjqrMg3dgNmTAANRRYWoUkw/FmL/EcViRmByphu7VsW+MO7CBklPme1VECpWx+LAip2qPJUh
RGryJfKoo+miKSK7gUpTNrDEtNXOjDbXu1+2tZfK7Ql1yWag0N9skl06GY1VKRxgCgRDWOPPjJAm
BPBNZBqDr/IGXiDBOFD8aFPyHH7MtLtDL3pk4Xwnq00OMS9McJtmt5DBuckB/8dfLFx4R4eILAWU
prJNC9Ae9QFah9XwW/R9HJFhZ5Tsu3saSuGaBMKZL/RUjr3BzZcWQRRKHU68GaMy/7oRzN7KUBOZ
G4gLJrkNMOQo09wcGp4S0xWVj255ypl2WYtvwWASRWwxIZaMO5x+zHjeZa31Ic4FGZx6ySsjgvcs
HFgzf57qNT0qVL5qt8ijG+mstyKNbtjtHKHmoGhnsr6Sa4GfSsMAMyGqEK+IV5C2klZel440HWdi
/JIZ9SvqE+tfOfiy9AUjijwMaoLunCnuutYOSpIecGG2kbbU6No2bSDa+aLJgubbPEU/yWB60mHp
/oHO2VD5uBDK5muB6QRmHg/AARQ6JHnP0ojnAP6/WW8O7QZFrQFmrq2XIAmfKFdVUEMFsQ0J1oFq
OkSU83ZBEDFZvlm83BLZk+zsUqXLbRKg+DP6cKUJjys8ANpgp2tbd6G7GELDQ3jqC8p/28p8GcFv
fJnIwGQmYs80MhPQUs5Y9Jwn6Usu1pPMBJQqVZnonBB+I2EiXl2C1W6LQ9WtXm3cc2uPgW3nuXld
3WXUoCncHOyLbTEyicZnKBj7YMTAJkK+Jav9HNF1imoHupjyI0C5Z3ykXa/GXlIrLs//M1uxNAtH
SXf8U6sk/kLiKUFVY4vW1qJSAvzcda8FVsaAQtaWLQbYaxD+VyGw1yOvmW3UNrfMdFRpQru2l+uE
9UBFAMh/MB2Ytkv4VtFXwbZiSk9yBlQXVAlL6nXWpzr3btyR1n1tAeH2SuzoUE37doN4icOIkLpB
SI3W/zgxGcmKXc70EprFntIxwQrUhgSDPUp6BKC0C4cfGPWDyuHX1/MRakNEsJDuaDT6MA09fSFw
Dq8zilcCn8kqXs7tLlWU62xa+8pA5QrAt7CrB6sDp1b/KVnqGgprze3d/f+a+NKnMYz6fxXCsHRf
kMlqEykpW8llQjkC29Thpz/PYrjwhkh8A6k1L13WbzFg386RCSKaqG0Km9wfST4w+Yf91q8WXN9h
n2DnCJsuENYYlGJGytUFxQaeZzk2RUSg4JlFeQnoqiLkBZikToBWu+WQs8RKdqGC9S3c5fhemlx4
uPGx7BGAMXNiATkIZ6/kThnObAfeWnl4Vc0nWeN07XSO0kxC5EbtpxUk/6WOidMi4F2wHBRI50lc
DtdfdY3lEhVAswecBmkeADH0r47t/5xWLCl0JwMplVB4oC7byfSORSedVKQRQ5ZeUCFeGo5KwtF5
v58JsAVn6pax7G1bosisT4LP2OSnDnVjSIwCXErRUdst6pb00lYH6vRD/Ku5Vkv5Auz1+AnmTLvN
YXol5qXrPzIN/xre1JCnOMUjSSqgoQQpA/i0/yUzwePb3cdsWSBzHjRuRd0xQErGrFSUASkIlaZE
8C26QNxF5cg/8TAvPMxa6vdGR4xo5A9j6idMOjUl8iVK3K75Kye067PizcrgFRv0aiWSAO1k4skG
EQAgTuZRHA4ZfHJ2o6gCRwqMkkUBkWeHCV4n6AS8ChupObT6W4gqNlWi14ycmuwLbpVwA07Y6OAF
Sh+GHvOnavFsEHeSMfcZWxaTMGemjF0HIHKFiMMF3oweRUcjpD+A98XEw9BYW3p19BOSDjjq4pg1
7dEgmjTXABDa6SHFvxe7BL9ZjT9MP13PnXmf9Rm8MDJonUqA07IfiR9KDTajjTdFbgJzIUexYl0X
zVmsezMR19MGCpkwRtNyP1zkIXl2GF0g6cPc2s0DTGEd78uInZBtPr0rm/AUjxDWDN+k5I2aT1Ma
Th1eT9aIgIoi2YGyxjJNBt8RNzJ5Egi6kiP5m7vU/m8trONkNMcEHwU4f6V3IZBiSa/usT+Ll5y8
jbYOIsCC7cOvwn9E7srCPJhN9zphccnFHsIeikj0k/rOSAG0skFXGyByzAtkCheqMQzlw8x4i6Qa
M2RPvChuNE2XbvVL45KWSErTBL34XmnVc0cci+SXenWaaweYA8YWd+TfVrLjM7n7Vl5yq5EhKbOw
jxvAsyOyDTptcD/CLGMCclKIMBbDh2rZSGuToOcNelKTH83gOVcNeNvo14+gb+SNwDfk/kiD3Xjh
PmvYy/HqV5vtenC1tF0I6GzJ88MM62R7X85lGhTM2RlmlAgHpqnlKYjwmllM2xiaHfOOWah6b0Zi
SPD2TIRSdfsIwExBMagkF7GSc0Wb+P+DtqikvcGmK86NYGGSh/Pe+xoQ7zAiRjkWw/gD/OnEfpMQ
wi2B0hjVk4S5RZ0+Be9FBSWa6GF1cndXiIYRK95AuSFWqp/JFRrm2n+YqeHpBZYIRkNDTOADbrlN
nmDFn1WyLQ+EW8d/mhQAHEqcbZhEpo98Zi3P3D66Cau70zdLAgoWdGlJQZwMV4oUjyX9zMVHqHan
lAnPNgzRGIbUsY4Uiykem3DkaP3OfOn0ibH4h7r7KBg7xfNrTvVLvvavSp5dYYuAHjfg3Yd6Wt3V
acgGS//SJH5+pbiYSnzBRejF47FMhrPF2nNV5v8lpsr7Op92JACfwvqf0WVOT6JAXa+PSIHgi81u
Qwii5CKGvqU+cdYQtnqFv2E1H5plnW0dwSXQKdKgFNKgdNKg1jcT+ulvbgQ/3TTLke0jSPB7jP+T
jTtUY1s1sZAbwZuzAAXmyJYpDEOwxMopT0ckWi79TDOUly2xplCjy6qa5zE6mSWONTAiCmtuwsiP
KIOYAF5bwuhMXfINyoSQfQneDBvbSYsfq1V5pe80zuY8euIQFeWpHn7pKQVWP/wv1rYXnwvGwIVd
qMlDIjX6LkSBnGsoPODVb/k/Jlij2fiJcGXpanZUKgzBCW6fLcm8ecgyCuIlxbIGORqHWWq/pwCA
ZPFYCD7SE8QHbKgGosqVcfINYt5jBGdmhq5Kug1khhrACnk16oq+6wQjUsjuMqFXfCz+0xnhc9Or
wMBx23x65hp2kIyKnTC7jC/I1HiC+WJ7BuNjynORQIhTideyUSQtzT6sXZOSZYaxlm1LpMWXLYAJ
Mn+1vKZaYYJoYYKqcA5MB5kHUaetto45/+21vSY1COIAKzKZ6GWsesn7/8Zy9l8z5wVV8BaGKTMx
/Nbm2SW81YYFb7LKkDDxNfgKpo7oEHwFIysQk7H0emhD4gZOB9VuP0GUfcn/qir6XHPrK7sqBwNb
XgMqdrWpBoCX/bbW37WkXEdGg4kJg9E8Zu1fyndiLW7yWDgl8oGYLo/dx7FklxHLrhETYC3d57Z+
hQhBhAGPLpJe2qy9SLZk/etmw09VSVe7GJBxkQyTvpl/xrjFKr44iXG2wb+b9VtR/ld1PxmT3ZBa
SaZWGsBJZyR9DXxHs8mQQ7QH4i3a/su2ndIvs/gsKbMj8EDX+vRZi13WD29Dkn+WKVozC9EC6Lsk
fsxtIIviIlwRfU3zH7OmHiOhqEGRr7F4UorvKWbYRkybST/d3iu5ceVhRiRhP8wGqPCf9VRBbdSp
D2Px6PcROb1VK5/d8iOeSJGEBUc3HC3xZQV21OfxEZvBds/yIxIndgqj8MQfxBLvjc78XXH3Q4Ye
+vuXZOVnhtvneK13M5t660vUlDMy6KTy1ZTTsxtUEN3rnUnljZe6M0cYK7WFxHYEcutDKcNdDbhw
lYirRAXVqD8TmPMGbyxMInwHgH0gRsaHWab+GXRUf/mxOFh0YzY+gY1p1mz0JBCQAq03Gx8n3RJH
ga3Zme1p6nc7VT4Ia7+IS19fcsJoPMOChyWbwHqp5vrO+8uGe3zT+vlSERDUEXkgpfJVcUPtXwUh
tAoNxqX21TLWW1aUdyMugxBtJThkU4oeJsxqy+z30KROGtB3AyT0RulkI5N9rHH9MedO/AwtBKtv
ilbcmIFcF9FAQ+qdqBxdw4S0wwIOuJIdtPu5Mx07ODJ8zcRfO0Rf3zAKNhhVyQHj6GthLY7czscC
KQszLin8jPP4zWp5XaS/wiT+xQpffI21srf+KKcKVeHIKz9WDZ9gNyw6005F6PSHjAekyabCX9Oi
SWzr9BIt5k7hOwyRvEQzYqmhOxdZiLC6QJlm7cpn9IvQAXxUOpmAriJNl2Qog5bobFnd1FPLuWtT
cKjvPR1wt68BwMIM3aMgR3NBjFOMYqlHKURdrpmH4tUG7EAPnQSK4oys4NAjg0kOPe7+KRQnDSBl
3SonS1shSfSnqSdFGX3l4D9yNwZZlIzacaFrnK3k+LCoSXAz3oQiX+MWmksz7cJJnM1kdle9dUT3
Hf433yx3XjEGSylqlnQnH1NXAakq8n1cNwdgNIc+5229q2GElaI75DDCcjD/IMFYopbdV6qiEIiZ
a4ScjoinpF2D37YPQxZoOqkUXF+8z2+ZLoJWGd+/Ut9iEzUfgBgdOl4HJpVwzKtg5DOEIQq+V0Yh
vPCpKYQT4Iug2RvuJfCLEa1EGjG+zoaDTkOR4tSc+v6eEVNbEG/fvLFMRF6+HESyPC2bWS+RYhXz
RIXd8uTqdLIp3bvKHJjCdALPwCqsQZouA9vPpdNixoF0I0EuHIEMoskES9xfQmaFs0xS6noIVL14
l8zxvfpeTvKJNCUmW7lXwte1GByui9flmkefC0LX9saSmgFJRaP+MtaAUKSjTbUU00E19Kgb9JCV
+T75HqLoPfenjh5k0T2V350ksxNJ8NnYx65MgLYKpVLja3uJONem/RejjSiN8dtDsTMKF+PDvhtx
ErAFnHUkFWGCbsdRvzKDaDs2yx2x55HBfOhKI1pwQjRo18eZTRuEeOHyay3aTHsXdBSBo3B+Izon
DZMNSOdsmv22CzIE8Ak97WJXwThaXlvfIgX15rq3TNu3M/NMmmQWXYymPouCBL9E80tb91Dt6YRa
SkkBYIvvn+lrBackvgaITKbNWDtT+VP/EsMM0rb4tFijhIP8mpTf8lE6sF2y8nFvIZXqVToQhmNk
j2T/OHeCVCquTdUgIaGMAXhdrm4YjEyb2X+C6MBKEZ9HQqk3S5MZkkVXfIN1vAwqe3h/3HG24SGc
uS1Ah5xUi0E4N13ETVfTfWkt3SsdmCStiDO/mhBkEor2EkX7FFl7LBQEmjT7GcpZS56AFQO141eg
OG6JCkIIE/YIYcdzewNg3Kwwo8J7MoRXy9pnefJSf5RzXkU39SdL+6NqTUcga0dRq8cm+qcmi8vB
fZwUwhKgI7ZM90L8yaje5LRAS1U9id54GMWTVPXGikHPYIs9cwTE2NRo8XBSFd5kcubZPO8qAIVo
T5q7WGv+jtZxxU2vMNBCxnFJmCjCIAg4jOIe8ghirpAV87TL7PZtOqiPrlLdoR4czcbcESZHy/cj
hQNwmU6akZxMLNfpMO7Q33EAQ1PdG2y+SxKsIiIzByIzFTYQE1L0gtbU2gZtXBBmd82Ot32vsjtj
k8uKUFYiR76NRIZOvDET8VxsJ10b/ijWnot2axYwo/XC2KC8LKBvLIhvtm/k5VkogJWZ06PHX4vw
0qyIFY+luSMKxOVvgDISjOLFAA1fcwBoRncqocj/QlK7l6r2xOIPf6M4LZV+qlXOAwPRBdaMAZI7
jwthNDX5v7i9GehglxYtnJD0khC8Ry68GE5WsWxZG3lzatroRADpWQb0CAKxztSzlUwXIBa4EGCz
4FdOT3pZsJ9AUtykvlquvv2qO4LTJ20/stJMbeMcFhw/YX3hwl3k5sMe52NCI1ITZMvstiaFoKM3
J/5nqO/aSbTFF6b+z1RPPmPz2eLb/B3/rQlZl1r018u5YGWQ5++YdBeoBbrJvpj4D006HgzxK4rs
u1Hrp7X/0rP1HvflfXPEy610Xdb8qppNwFVC3lmsCTKs/JIXTG3tu71gOJNuOqz/Kp2dhOXZZKlX
EtTR0EoeFi49xwxWqijsseFCNjIilpUimIhYzg0tCFleEsXL26bGaIPDxxBOl+WPXidudYn3RrXc
CHS99uEcrChK2zuBRyc8Rgm3cX7XLf0qQMwprXnWkz0ToAzqgIYcJW+HQG5lNE6g8TJwcF3l9s2X
VLMZ6b8lWkUiNewcJjorkAEj74D6p1gWD3yLt0qxz5yu+1EUNEkkzET5TkY9BPj2smWDGVz9BZoN
3RXxpe26GeKHYyvxjLYkI+nIaysVtenOEO814H1JqZ4GanAMp/doRZM5Oh4uIomp7T6TwAUlt4YI
CHNgk9n/m1a0giRI5WvFrB6dDlG3efh7c76htIWR8s1WoGYfylvAHxMdIw4JcNU1Qisj9yNgEuNM
JXQsss+vlTRVmJpoZLAn/i9z4tAAJET6KazLNISXbFUvQiI+g0K+SZrL3IfnMUVBWx1/S18JLay+
fsbotMIBjHwKt1gaPfAsnsiddShhLknHJdaYvM1HJFQ6I1vWfnZS3rv9OrJBp7UzhvaVZDHm+O5N
UE8hdG2xAG4/1oVIy6Bmo53UVzlke8BjD2Oaf5fMx2Zc36mEWBBDnpYs8mRtz7g8GZ+VUTOgju9h
km1ZgNu49Nki6kFPeBxHAGBMO2DAHKx8s4US1cOvH2k8Rw5fJGJVRiU+5Fue71uV1O8xizfOXXCA
ML/s8X0oo/fBPPcozYEgAuinKGObTU/L6wmQQM06La43zqnf1w+d1q9CxqZgEzV5/QjNuJDjRyph
dFrYRfS460aquWz3kcm/FGKIM+tlkeKHp5EhH1JO0YV7wQGnTAbhozvL3ks2iZ3AXbY94iAR2rNw
cON7CxunSrfQPw6gAksifbXeMI2HYGJGz1UDNl2/TcqvDjEigY80qzX5tnaQX3baKh1F3HMV2/24
3vsw9ndfjAofRR8/o3R5xqjzuS+eajHdcHSKYlfG71WbOxt0F7JLttreUBzTGlk5f45R/xlz1W3b
xieufcfmzCGMoEsgm6AQzPXwPtbSo/joEJU12MfqyXZievmVubGh0XU11UnL7aOZs1DYEFoneDhO
WEonW2ZXfEw4hbIK561unGuTW2XkeCBkBQXPlVTGaw8f2qj/RlddNdDHdUeClo7UhhiT8f9BiU7f
tnZSU5OzmsfnENVerasnK554z6FrVKv9Mn8zZm25HW3GtUuD2pnAyGGvmdljSpVHteaMPsmJ/LaU
48qqT6rLe9qWd1M1sc0zm4oplB1jHt6KTZeD274iqLx5RPBPymS8ytduy49lpJUhPTUtGQ1/cist
eNg2lvLvtdaetT2DdI4TC1xq9UtF9ZGN78hQSVHKiQzso2W/9BzOhAQ0IeH06wkQpd9G4MIGNBI4
C0tWnyquKEcIXNFV6hPF5Vv4+dRBJh8wOfO+MKEWIfjq213CzlaFAbKE0rlhozVhCbHQAs6stMC/
9HQ4TLdSDaQDbktlYUCa5X5LiTOLe56SRw9GhDpIl5wRTKTymwwOqnBlJ8M+755trJ1XHN9Eeqjq
dNaLFMoKumYbpUKh3JISp8j6d4YDvzRs3O9pLx661DxjSXouS/PqaFDadackOfN1FJvm8BFGVFNl
jev8Uk//xQZsMQWz2ezzXrDoj4gVqliO1KzQyq7yUM8PqOoTS3GiTuc5CQ9JiojAQI+IKzqKOBHu
ISp9HS7iYLD/1WuvHCqP89kDr0f4po2mMIVe/Ktaq7OphuheTo2a8cTHV2Dh1xi/wmol7hgKrIrZ
PTml/SvGkVTGIMfy7lG02mMDUYEKa01x06XlZoVRYFY7KwuvaXLo0vuMmAEuSgicRr/7xDgA4rDw
Dxb1e2bEt1Wtr4DQ2mLdhSPOXRYPJrvxid14DvivK6P9PLR7RtJz0bA0Sg+JShL72jFgZWMATbTK
kF+WC/ZA9cgapLPBY2EhpMyEc3ZVJPmKxpZ3J+RC/PYTV6LOuYRcCRYycVLuO4zOVsybh1Vj6s6O
NF8KctJjrk+MszIvwkeBlZtSK7yEb11VwWZYPaqXY6cmx/wc8mP80fcMJfr3P1i3lv48PzhNXF4z
ThFDLjS8ckJ66YibANgn92nQg61Dx0lLJQXwYocZPRLtmWIb9BlpwO4/SEIngqNZAQQBz5lShQYt
nPyliamW4qDRpEB/SDkVpiXAqYpbTSx7llZ7E2WSxdiuXJ0kmm9Gz2QRFybCzMIoHxa7ixAXHOq3
up6dFDjdBAd0JaWV3JFCIoZ++kOMVtnOZ7uBIwRZolwEZZ+eLDs0y3zWoLIzgo6zW/ynPoR4uvRs
PtQryF/zs8r5PqqF1Qvycuz4Cnb8XuIs11921jLzTe7dhv0Vb050in5nUcVjcwjTGqdGdinzh11X
r6jXn1U5u0q8PuuQy9mdLfLqcWpo9/Yzmiji9Sh4Gn5ZA1zrOL3ak7wfR5LGi4RxiY5tvT+t6m7R
c84DP1WAMlcLHWpFVA6Rc46V31cCHMYGVViIBBbcYAJKIITciDeS/KxTNiinhASWkJ0GmyfUr6kI
GLsFOXkCwo6CRn1F3DfhSiBc2JB2uVGgXWgHXQXvPd2Zk+mHTLOjCLN3pDKFWnz8AP7EAjsrDE+O
CfjGH4FqudLns1rH7kroA7oqDtBt1RINLmMZaOfrbg2BUHcWgtBzMQ9PG3GIuWCDzyHmSOm5xslk
gT7o56DcZkWoWbs034JGroK2cUFCSutGHWjcF1RdfaE+WlRdFiK1+C4EE/PurZKsF7iKJa+vkl0+
2c09iAW8DfRVS3VRdpYIxH70w/hBDZsSjJNYeGkG1g413odXTHCaD31uKh398jM3+YWxz1gtrl7D
08P0CABglQTnhMSGz/QjHR0y1L0Ynz4BoXxnh5Cg+4jwgo5StYxqxO0153cSdRgrMHOtTIiZtSDb
7jFnx1UC7zcCtyf5GUEvyIlpHuXhnUvs1oa1x0hsjVCdIsBuGpgudvMGk+aoJyAAIWobUWQV5Mmt
OlNANsdt5c6IcaDqpOLcyPSzjPoZv4eKdFLkGS9qeupixRfubKUBaZn7JtLvw/SNcI6seeVeJ98h
6039jhmSCMiLQUMHrlFKd6r0UMiIM6kIF3kvAEyic9R3kxwditEGeXEs1x6iE9a4y0IibsbDug0B
on8mnFWwjBeD9b9+KRPDY2kCvnuxGo98qmO22bkhGGyXMB+1g3hIXlc13iz9LhdlB/k2ZpRlbsXz
R3rR2QkayWc0i531e0KfU4wLBMpoP7R4h7J8kxTdrLi+F9QGC0QRWmiG8I2A8DS9S+S06Rvwp8fr
9xV985t23bjwjkObV+pXjExpfkUXipzobBgyU9IFteKUDTch67ehzu/txAwBnTPiS3YbKCN72O8F
1a/GZ6bibmdSEim36xYXEgPgxR8k2uTC4A3F8lBJvA0cbBfREYj8IVK5z12VxluqXAP+A1sYi+Qo
/dXzN24ZREE9m3YShk2sU+/N3H9wonzqEdklVMFtV2Jy0z9idXpTMEkcsnUNFEJ7mRuDlFjP9b0h
2CjG5Vacc5jg0k7nO4wZQ6D1Osfjm2SFx35LqDEAcpnwPwiHZpZ1tNLMBcntfeDKoBaEoUXRC/lS
IvFYJaoWVnVWZycJ29NYElpwL1BOzuhCSTJhutNyTUHV0MflCyBI7msNjV2o1850krWvDUVnIuJr
3JaI3+qP1KR7ab5yLeT6AloeoSj5ttINvcNBGehPpPnJusCO1of1KC8snR9xZT4KrX6KbHmm2j9p
Ks+0nk+Jrd6I1yOaNtYCWF75ycz5AeDgLq32tVC7wK43a566Q6eGhZ/oiAQGYM2v7rF15MiIJpwE
klb6GdlmS8EwNvV/t7XEQwZrzhZedUVoyxXs5gvDJPISwKvG8XKwntSeijl7DyQjOO7iwHpC2GLp
1yoh7tMSSpC9s6Fb9uB2RHqpTcKGx2CwF4atn0UV71hu7tO4ftIEpQygmohb0ilekKquQDSuyE5U
e7zIVnpbmNlpw5csJ1/mL9X+YICCIDA8EBF+saXq0qniTB5ur+rH6pNJZBveLGB8u+a8NWLU9Ppp
yb7k+ADJIsevvhK4BmUh5/EeHNhQM2rtl1waB6J1oLRYrk0OGzAR7IeVfNQ1Coi696cTme/nGgPs
ShE5wlzIqfCQTVbQcGRmDGZys/rmpp0sCRgqu8GKvaDFZ5SQT1b00B8d6N4UZUfCFmQpUAES06rM
RCOQzmBphxVbMZQAUq9uGc1X4cEjLmbzgswMv2HqhxnyGDybLd3eJnr+QGTMvZpCL52ot1emB7pJ
2BH90CxaT0GyjUQzDBD+Rgvbnuq2gnfMWT4xaeoTr9RST+UzAVWad9mYeOLfNt2OUadmkcZDPU1d
oJhoiXQmVRERMnD8TdDU4yT5M4SEUSs8dIqELdkTfOxSHCXBlrr/7FxWX/CCIzUjaDu8GjajMmIH
W7y/csDwz8kjClP5C5J18Jays8+bj5D5if3ql+4VIyQrq/BBpMI0H9tP1B5rVDv/sbyq/o5lRlpN
d5605ayjFVT5mEI9w/s9wzs7wwA9286Y4sZjXjTKEHMZwmyLVKiBjgHGAolKVkN2xZ4eJtZ+LNDn
sijm69vXlbYv9qys1JUp22Tu0yXnixlg+hGDRAAoy0nVLBhm4AohNG6bkwJrKZmbkwMidLbYfMqU
KwuSYgFB3JBin5vYoWrrRmrND2+Gbsp2tHGHUIkOBgKEInlbOGhkAZWbjFI8CxlLpTRb/WitT4H+
Qk8P+5VhZEaWBLcm64QaTvRqSvCicWgy6y8ILMFSPRis4IV+EO1PscLv6PY5aooSQ1OCe6w1Qwiu
DDJZrXaDcbQJ8c5V9kEJ1S3WCwNFJxaFpsh2JTl8E3evqGo/gUgZwX/pVsawwpu+bVlCZ9W5lbpe
pZKB2y2ypnuZyE8p/T1i79Cw7gPp9HWWBfqf5FvDypIMyKUGvsJQBOocM33lqooaYBivMvIw5L2F
mErVbPpW3Z0eo4HoMndnQb6nMBitfLIYP7caBaFKkELqK3BNBHFZCVFny0zNFzJi42A0JFce/9Q7
HDjVvsNZLMHEJxrKZSpgdwA9+JtMy5FFOc7VenKUtnZxybFQd+y3Vi0Z5iaX5NN69tHJTv6sCSJZ
0TEPNG6WluyUub0mGUt0bUtkAwW61F6iUMjo7qYXSZI3dO8WZHt42mlCjKvlbiXAbP+VqgjdIemp
4W9c4EbmyYV5zLOaATcjzPcY2GML7JHXszn6+ftw9ioaSxOAJfyM986aXoAvHLtvz+HeWzvjuksp
oBu8MenGtJ+BGk/TKXXNrPUblE4tP9JooiYl713CL5TGVqC+YjZgJTHJxfB9xmTd+Ha/kQKo8HP2
JRMPTytOLftORpOmOIJrgOZCdti8snRLERiQ9zeKHN/WGxNyDzZ3yhtCmEGcLIyoo2PSjbd0ytiy
Lncztu5TlDykeztmV2rwIH+3f0nqy8xzZ/hB3Qv+XlhMkZPhbvvmHbRcgHWI181wsbIgZFUqjyZS
E923KMoNdp9RCqUg96M+9DoSFVDnr8bsiax027h3MHgTG/gAlt0hPE6qXWTiHS98XdK9rPi7nfKy
ee0QIWUHIMYzWQkNAs76Sz626lM+ll8SyHzBY6o0X0w2c9SfJSOt6IMMW2/OZtok8jYmrlu1/o9P
EVDyMp6FeCDEwpqGXAV2Ox1esbmEoypzDcHUlWDqMobSywiogaMoRnKeJmA9I1bXJki/Gq0qAeg+
FL4zlJoImwS7ywWG/5Z0OqF/6toM9x7g1lj3x+klSEgfiHlgqr+FoFFRbhvFEidqfFFHPDJq8Ri/
OM0RzRHeZTY7A/OE7nyVIIYtij4sTv9H03ntto5kUfSLCDCz+EpSOcuSJfuFcLhmzplf30sDzEPP
NHC73bZMVp2w99oYgwwYWi9Yr+qksbHSV4x2kSYZfN2YaCrgn/FUotlEV9qCC2yvfGD9KJjQyW/A
o9jJIxRlbq9Lj5EfNTavURWjlRE7mwFOxYJ6YnwTJMOWQAXuYz6o3DPeDIVf7MU84BRYSVDTYjNF
ce9pJcLnrlsH2CkF3I1RhdPn5Ro31vFQh9fW48gngTE+VERV6ZntxplyCPAdYb2iic2AtM2HMMfM
6uVQJxOokypLkqGiZScGplWO6dyslJFJUlTQBEFbAHEUUim+mwvl3ENhIxwNvx3Zzp6qbt5/gWis
ClksXzCbSX1RswChjRxTZtBS9u+kXUR/xP05MwfJKQtlrwKKXHo13Hek75x6kbKqqw5eC1/iVfvy
BUz8RCiT1s38Ql2V7KTNMt7krF46xrSIkNpuZB2vbvkHtxaWsqw8Wjxa2rOrhyNxoaC+rojqMdGz
cTyQbyQJ9azY2cW/CFIDYhDxzS48oNJZaiRINGbJBF9aJN9JpDiZzfQcIxf6xQz9InJCPZiXPiTv
/FlM0empHhsfBR5ABmXjFRgDAM9maUi1OELtE6tqQMxngVVCjz4R+Jb9am/BKK1S8NfgSlCHkJ4A
VpyZARW/sgmh8MvyqmBFEGPd4t+qoSXL2qn5s7irpY2qI9uOVALotyVDc2TR+KN6D+mvXUb3lP4D
fawn5PYeqcmdpPusedRD/R5Yyb2KeAL89Rh/5ecIW9nL7dodyzPrXd2VqFXUWVn57MwZTx8GQbVp
N2cZL5EE1YVNuoXtEV+W1VGb5+ZjXhbMWE2pveZGfhW9fRllsMNSt6AZPyMFjTgkrdE+KuS4IUFh
qc06Opw2RY29cRLEgA1rySmJME+5TGmEumwAnG+gf9poSF/VCBQBscCdJCORp/TKYHWULwvDwhqW
k5Ytqwp9rnl8VSQyjMqpabYIpynWdth4QMIvp7stF2sDBG7q5TXOeG4M1hHgwTBu7ZZjpjgVzEun
xF4fv0UVq0cTwD7OHEVfBtmbZJlARg3eS4AJUoNTQBWEnOdwIFEyIHmJEBqHHyFVk4Qn5qUJN/3O
VeppS0Db1swRZXrlYWqAx43XiXg97V6o3V1XxC114zq4Avk8hkyC6kHdFw9/oTB3MXUsxEs76LcX
7YPgO7IT1E0lxUyP0ZFjju1xpvDLeqneiTgdnqEMy7UuyE97deCXuhFXYLcCTmib9swn0m2SEEsq
yCzZkIqJe89G9ItyBAyiqXdXyBYp0VzZDIvoEPOHg45CP3thktSdKEfABMTL6ueYi0PqbpA3z2GS
HNtoRZmR0uRBF9ka+PDZvOSEGqt2ulLKcYWmzf8sO2Ntm9+D0S2Y2Kd9deCKxL2yKEP5QizBeSg8
8nqdQFe3gGsvhoeFp8QJovFTEhkSYobTKE26mmEwAH1ybXQ2OGnSMwHKPPhoz4CNc4p2rcV7PoFl
Jgoq6vrdSLipsbczoNl/3sGkGKZI2DEFQFmA18WadnJDgdwSrzR60vSW43YmRMZRJDIRsg+DVFx/
Cg8h/ld5wi7Yb8Hc7VRscVmAkvoUFGByM2Nfs5nrWn8vVp8W2114iiPF3mh5pi57EXTcYULoUCSs
1ZBoNPlxigcYHHAAvdbQSGgDwGHmKM/SrT0UyzGgv/8ccXFQQzl4CvdGE7N7DY+mvyBJdN/WGxgL
V0Gpqug/CTezwkYKKBk2r45ysa+zZY55MXmo0UzIKwP1Wd6LCjavPy16VNC50iw95SQkCq+AfzWL
YAqg4rTylYXzkN09wy7/rwT8CaR2Kb+E3xWw9lt6p8PYqumhJOKw23X0eCgvZ2upcJDmCjgADtCO
OJkIipxMZ4YZSLY+1KvhoYm2gd3gdCcCp5pauCctPbOOSzZaiKFaDNJe4fvCokL95ehoUE35g5GH
N0jtXm7mXUVnVa3e1auftHguE8TcJDhRnBYGNwbaJng+qkI02gj3H08/dZyP3TSuGAUMyPpj9iqB
ke4qdcKfKHY6u3phs6tnejJ2A+G9jFg617dkMjgO9qTtTBY68JIV297icd3XprKfEnlvddM+QmNi
GL/h7xxZJPvQHgNI7sA1l22D74ct6I444qVM9T4MhxKmWnezc0ymQDCsHfI6Qt0XRPZsuHfxj7+1
5nrkN2PZPCbIxkry2Zj1oS7YKSkyiJEcA1oAPcRSuU/U4W32tYtekTnGYpa+s8h2PV5YunGMZ696
vt7IlxHOrQaWwMbhgw/fHCfMXJgg+5r51cDrioO5lh+NWT0ka5G2ybEgIQRHks1vUxzF9cIrsdWS
blM9Wt2TLWryZFfm0X5ne+SrTds6QX/RE2skpA1GPSTWQJHUhtP1lcTFqnwqCQssV0YbrGIeT2YN
ISYD1bwYPpIgliFZzQnPcnf0xSnz2lraTTP8b2k4yOQdGUSmaONNRSdtDYeeXDutak/U6VR2zTv5
Ep4OIb1Ha2Ma2DklLIVdtaqRuxR96LQylLfJWmatw0/ThY4t4Rmup8OgyfwC5x2iuXMlD6tinN0o
ec7dpoPJzO6EQsBGtk8II1PebGcRLzE1W1H0uHjOlGbk144Hv8JRu/cPEa8m6VR/UMX7otsWMHKT
Yu+3GlFGPsqu2AMXQ/Bifxg6wMB+T5PHxGCJOepCCCl2qYaPoT2jAwNW3AELrgjuVBetzoaTsXQT
Ygp1s1hZJ528GUp2+KznwObsumHe9112iJxBSY6dYh6hpA71ybJpko3KSW+mkt7UihqUEaRGUHxf
NATabSRiaKcW4/pmRr3ds342H2kiPWCJx3mxSjR75+o7RQuQbxa4o42l+W3NqI/Yf4R2uS6QqEoG
olMEs2GxGkuyB0718KJlEQyK1v1TNYZtKFVIkWCrDuAgen1L0NI2IVCpI0GiJUFCgwJT94vAwG/Z
r0KAvK/npGZfYBXtEhrv0gxMmF+3MavJOzjnVgVadEvuS1aeOgmmUcDux8gZdKXE0AW7avFiV6Z4
1QBRrArDcpvM8brHFBqebG6rRIHoCP+vzpfbeovj7wVsXUO6XVYWfX8Mal4WV8XcCWvNg7ZP6kOH
MbkPKpAciPz/CLAdBoMhZrAprGRjoT7so2YzdcNmxCZX41JgIgBJBBUafD+cstM7dcAzRn8h5g6T
OztL5HIFtmaBrdmoWH7XJNDqN80dteo0R9GxS6kFBLqiAFN+qbrRJGEYYCCE4oRpc2iyc0S62JA0
I2OAYVI3D5tGIU6Lm2Gymo206SwwGya6Hv4K+KsKMDhrrAderyL9M6c29cdoIOXJDnbBUJ023Vxc
xtz1gWGBnWCYtSnWHN+Ed5CbI1U90nh7ae1NXV8rdbOufX81vd4dzoIoPagzyIoXKLomecAnAtXT
rwywQDw9DLajKRE67cWIk3NrTsddm9aHColZTllH7fsy72m2vh9ccZfmZhkxwcfN839PiDhIa5+U
ggArhCaCXd/D5khZBtrE1PFSZfuedmcM8gPA84Z7vkD+mfonhIQ7jZkXLsIdx85qri8BY6++TXb1
JppZOIDcQWGKnr1zbMvEKo0BqbCWY9NzVFEzIhphFK2cgFKLatXzpE4liqP4IVosNmjjSmXNY7Pu
x2ojM80ZNG1Tss8pyrOq1Gj3CMAgXFQsSk1xX/xE4Erd/G5H47u9qUR5nPuDXGpXkzGemKJDDI/P
jTp9ZZx5r86xhFh78W5nbMJoQLnyIOh7EZ/acNHBZvbqrk+k97Q13/nXRuOtk/iQB8fwh+to9xex
ADqAwI/ZeFxXq0BGZCgvFMCknu+GXXqysunABn3GY1yy8a+vwSRvgA6Aju+pqY3F0ETLgYxhWI11
kB9h/LwZmA5rmW19WbjahGIu/xdU5bJ4R51FcTk2yEW/Po2YB4rcklwyd2Fg7eQ/hYquXOUGATgl
+012az5/gnDDQNFJYIcggOIeKhbPWr1D76dZ55ByhILmtVXA67AWqkJLRcieknkyXIS6o3riUfGG
raQ2DjAjlCT52Zu2KeS0F4KxK2cKv/ToQ3+Qahbk0hFf0In932n0Jv/NUohopHVhWQKRK0dmI/in
mPNWZQmJAihu5JZjfJdYKEvhGyT4u00kgWnYb3yyAdaOiG4yXgyQw8ck8NTkyaB5NfMNN9Df5oEN
9G4X4enqZTzNa2lXMimXOLHgrEiMPZlVFHKz0HKm0CC7iFwaiVzCAeh5RR9s/Ibcv36Hm/UAbsPJ
8bu3suSFHG1Ij8ZF4zfwV0lwTAN8t1EvwPcy7OgKAhpJ+yUDbiJLh4kJlfeoSht/Yj/BHIUmS85A
Lz4s6zplWx9AdaCh3WlY0XX6Wi/tc1/UHxEXLusi9chOEq5vLCeepalEOJJG44y2js8jgdiYyN13
Mwlq3ZjVNx9KOLLlpU0tmnB2jaqFFGb8jgLtVGAZTm+PxKpxllvfbejMI4pcGMBJzrw5DS4mkfcj
I+bQ0ct9Un1ln1GyaBtXhf8KlBdvSGNNbgKCCL+0/bL0c4PI1i7RNN9RCDssy60B3RgX6VzexUhq
70W0e8Hkcl8zjcJFgJFt4LMnZSFHHCofGjVzwZWQ1wQGIeB8SRNOp3OekM1lAgwkrqGoXKI8tqVk
uWHP7u4Bq2kr4uOchPfEr1HB3rFxar52yJtHYj5surZudJKsc1NCgIdydIn48uziSeHAV3LU6Nc0
8CGiDR41zYkiKCBcfjOKgIxuqyhg3vkJIBaallubXQrlCa5tZU2/GGSS4qHEX5nFdgc1TvpOWFPM
dCLSGIDjSIlMz8ggT+BBJo1RqrHcYdOhwtWE76gY7PUgRMfjtjU67HvZbXvzr4y+ZbZSoRnATcTO
GywTe9EN66HVnUGiKevQYCMlxtnumMMNI59jEmJdyqgdiFbPaHhONrtqbpDhqU88I7TUEx+JfImm
s4aOEENkm7MibBBX518d/UCfwDSSrU8jr1yhP8roo7SCPWUXAlRmngNplf6fgU+6jBWPLatTT98p
VOY6xL6SMXl80IUC23FFX7pIcwouhY2qTW9h8EHo9ICxqsUGM9hEj36OISDvtl9UbfXWsXDmB1Bi
wxmNE7+rJLjp1eySZerXn6XMBP8V6xeuCxkYC/jGtx6Qhk+bKUDnKMj4ouKsEhCYfDZd67AIyWUP
3Q7saJUlD+hJ8Ulq+lbbF7r2o8v+MQCAUVbJJn/d1pwmRcdCkuYJi1XuGoXpRsGfUTI5MpFbdCij
3TgfQjRB02uK7ERKt9O7wRN+fgCvv0n96msgv20WwXvHQLwJ/pqAWIIxW9oNSi+SE9PRJ5RodHPu
CT/9UetqEW1N/53bBebeSWJb1MXFEa7tAQKv19sKxRsBBK4o9H9SBeC4pi9tXlQtE8lUVDoaZXiG
eVFIOa9nsoL9o9p/hWAexBrYoC7A0QeuC59TbLl9heOp+pqzWx9+Y0oAEjCSC9e7YflsS82LNHTp
JWsKQCMIICe8OWK6y1LvJCA+Wvs7Y7/SgDgZ/QORpo6Usd9ONIb47zoncPAvAyhrktrQl7VjRTcZ
ZLfxEvB155bsyP7Y2CgmNiMe+iEC3AbzuuIJ4NmeoaYNHWnLZ2IwWvOzbKyDIgmvrQSQC7gvjYZB
ngxcPmmvkfN3W/kKX5lftBMC5RcaXNKJi0eya6W7OoPleYv9Lzs/0W95OevpmMffRrgejzn663RZ
gSOU9N8EDZ34MZkHkL6RnfmwyQPLI8fgfKxgJcDtlL0s2ETFl8LvntVfKPunIKWfDeefEEpDmC+M
ELs/bKH2ZRMqFBbr1KRTevWXiDXj4SfQHqYlvWgLLuhGXt2fXmVQi3CQ06aCAmt2h7T/BcLS+LBA
/4n0A5FRZn4XrzUPHU3EmM5CPaHIF1HcuulcpKigNgqBfOFNp6vXFui/Ym528BHZbo6fsbEdUKb7
yLhWGSO47JiY6757NwB4j8A1PcK3OJFTyLeJx/9qsZshTTG3AuEMYQKNS2R0wOywcsI3CSlI7DXj
VqfU1b5aVgM9tL11j56O3RTeISSI2NzY5o78yGsoAQMwBA33GTO4u2W7PA5kcLVQVFuvUh8IvYHG
3DWIKqIS/G6vmfQZviPfomKqmdcBM9NiSr+rFj+z6MxZg2D0QWKKp9v/SsZuVnJAmN8MF6P/U/Ni
19MYaY48PdPgYxxtN+1x4LFS0ittPdQ6IZ4fqRa86+JdsD2z+l8GXqj66H6xjc/8vdHoRLr+Igt5
5OCeBLebXVqfQcovTQq0q6J9KrHpKoJYK+tdkCjDiNCbzZsBUyW1bnXBEyFQjtRYw7KvXOFC4OTi
qeA5yVgrzZwcwOqx6PCemezyTyXPvY1HX5oVL4pw/gS1c6j8o22zMLoMPFwTM4p54n6QOy/6nOWc
keLkhZweI+9/oT+07o97fa1JKhkDPHNSiONU2dID8M0I5D1HtiPQSch5rdIlc2i3wVyHet6xCctJ
dFgYJfqcaqUlOLV1knzatzzcJ0RrmKSu/a+kwO6pkU+eo2sXbUtw+LN9vbAD60f9Lo/9qupqMFl8
eeOMhquyKy/j7DcjagYEpHY0ODO/f1xswLEgeWHus5B4Qz5XWHPFXK5K/xv1H2b08zLEcf7qI2OV
4ZewdsB0xKtJjAkCZdfEu66/qfE5S84At81iBT2n8N8k9Q+AAaYI9JraVjH/jUDG6vqDOUklHZvg
AlQfPKfLEJlkcY8kZB89nx15Bh9igyLWiOLlZAo3HEzCvoEgEsvA344qBL0UzezboLHmTc3FZCMN
M/oNEbGIZ7AxTB3j0GxBHrAb4eWZgmwRA/0Z+Q1NxjHlDJP3JakjrRZDrWBL639VSMD0hmVsK9YF
0ENO1VZB5hXyIBh/pY8soscwFPxkaYxVDJx71TBnCmFXn/qYJQ5pDvaAghRFA7sy9ySTcKeoOFu/
MsYLZfs2VcRr/w4NBCguLmP+05RjSbasVVCYtdh8GyAHpPPmLespk5oVJjmLXwMfIoc8KrV+1BdC
zT3gnl6ag69gPKLLnSNN8XFETK1H47mbilUZpZ6BYo60hYUhHw2I86N0wKbpZITeP4P6XIOobs1f
tfwzjL9Khjhr/yi54qh8py9ZaSGDFXxQGjumRhPUHm0EsIBtZPVhwGdWW9mJbBRIqGJ6+BiNid+e
B8RMkGWljO3aXZ8/NSBnBisSphpTwgLbaLwAm27uzw40UsesIM3z5yrJVyWRX22AYCLvufIF3z07
LmZsE79AVfe06kG9VQ5/fJ4VOXhddKlBDKCLY2Ytgw9LN7pxs0WLYuE6BZdQfyftbVBvYfNsit/O
RAK+I/XTYKKj6InbcZ8y1mJa3jPLKNRPjK5DBRTKXPL01qg3iMIb/L0pvL5djwLL4mNSt35xNpXL
NJ1QScQ2y5Az9ROsaV299TTjBqtSaYRj3jPP848vcr+a7Okibj3SKCcAWp+CmtVmQljTEgn7p1xw
28WZfR9msWwFQCAZM+WQYL3X+eSVnRapm7Hlw2UcZU5ARlOQmhFhNyFafCGvgO2rqu+O/FwFmE18
QZvSyFAGEyI5vsnzCVYfuZd9cqJYDCvQ5aci3HS5JwzEYSu73uh08Ugsk2tJYkUB+om3dYJt10gL
0uxT4xrjEqvXafWEY5JG73P+NcW3rmR091lrgauyrFTYWBxiMt7jb9newaQei4OF6hFWOTvZAOP/
rP301bN+AUUIt62/Rzxvr7DrUcI0yAtOra2Bc+h5sPtcZSiy1Zt9BC0baV8vTqalbIPxs4kfpB5E
eehkGOaC/F+afxRm7CZm6hX5OcGfofnEzgThU7OxEGMIJiad0b/wH9r0yC0wu5WrGCT5IjcXybmh
T0K4SzprrfASUj2TWZbK3/30g/qoKlkNnTSwH6/XqEXZcJ6ooypqZGbrlr+Lkt2ENOdkvTQC9Jbw
acqThIshwRuTGL6bVd86IzdNfi+6+2zEnAd/NdWxgBeQaIDRIyz4AvwIxpWeLfvI1kfGTCOq2s1w
vPrFL3QBP/GdTAfkR9ZDVvueie/b50NtIJMEPEC1cdUH6KRgdzSer4IvjF62d2blz9bMnZV9RFXx
7bfTbZKU7YuAXM62l8LrVwvtENlPQ44PIAs+R7PJHQapqh5cZGIyivzlhUm9bk7RtuTLmES9vM1+
SlNZTuozMhFclUSmKsZ6yMZLUbEbMfHqxUjHAPBW7xbhGSwqUW3+UyOOzFpv3lh1YrILiLgnyBqO
mJ2niyDdsQpYYhre91V0SeP8yvewHaDgGHCcE07Z1xtAfJfBmloDS6mETE4D2A4Q19Eh47XTkI0l
Ia928BACO1cQVrhLyJZW/NdqmLEe8UqyO/nnZviysk++0ZHkjMgA1m3vpuIvBwVet5tovPXch0HA
BlW56kntWgbj8XzaD7w0BZbel0ag5exmeF3JktNKiRM14I3J5+aJNdMvxZDAthRfSUTOYQj9o7Of
SWuRiCM8Oweyg5HFbrJzEE3Lpv5MANIKlq0dC2euenVKFgMYVxG3r2gCV5bAVWg2VDwbTPVejNOK
hcoWTA1kb+FavQbF1VyVPcvKVJxEweKRkjUJ0oNsUfSkOpE9kys92DHdsY5xUBE+Q8dThPG2H4M1
JwcqG8Wb53zj86ZJGbsk3QJv+IFP9tMomTzoNlQW+tmfkcopRfnnKHP5mXekKwf2pSfvQZbbaxa0
Z71AUVExG5lQ59TlX4YWz8oPCsIwIHEyYYcxvcz7S2TaihClCeAjgxIzBwH10YqfNua9eKWLYq9p
C2lh6xh32mcu4Tt4Mrf0eqhmBgLiPrpGuDrc1oLwWSn2FQYUDULCSI/qOG/ejKn6jhjAZwqq1dYH
310a5Y8Yq1WcPxul3hG7sO/ZBXFgm1gQQlXfJMK+Jnm/9QmRVZqEQoVbAThXRNRCRo/QZ9o1UQUC
2Tb+GnX1BGKmdLt5BIyXcneOP5nhv//TZBCWbFeCgn2QYDgnlXdlHP9ampRkArAmZSddHf7YTi0S
yGh6yH+eOGL5IDXEUo2kvQh7Qy7r4lZHI3dqvRSRxKp7uIos/pPz8QcAyV6W4AvDRMuob5R+RDfF
mEthj5LEy17uN2bYMBcNEHJ0ThbUnjrg7Uek8foEdQZhuXWQJvstm7pd7EvH0Ma30qgL+PGEUxG9
GvWMO8qjT7FeVZ+ahpaScImOhY/bByM0LLO7Jon/iZX2NpnkJVQDbjT4WFhPLKzuTtdTA7QT2yhM
YjM9Y2naq3TG8pbWN9FVFLX9SUv675SbiSveHM1b16HppJioJP/dbvK9VRkRNqcWS7K6U3TlCet0
kRsprHScOjMSLoxv31MyXAJYt/R4ADnTCXslIbMskpsM2wFh4LM2rAu0GQjvOEZlHKqt8Qo0qnep
cRhV+xExA3QSwq0CX4cVpGp35g0Xc+Tpr/hOgyjdDYwV7Jzj2KgqCjXLYgDlQ8EM8h+MROcy7K8g
nld1wvACHVlFcymHBKkl7y0/Mw7E1TxRS03Kv1DHW5WPEE07myE76WDZkbmqYbs6yJMKkUeJLo49
/aBuydSdNJ8hke/onDeY8iYRu6npv3Um5dL4aFvJi7GiioyFcqneFagUeELvsUxoYvk+V7dC2/rV
v/ijAlFZKDSi+rJTnyZ+hupd1njSwvBbtSD+tiqH8aYg4Hq8Za85W/By7QZfgzG8d23mZtKvzDSo
GjYaBpeh/8gIXw5YcIfgVTTaZFv/TNCF9RmqnSq7FoIUBD9yGvl9Xs3YmoCvuz6O43Jq2Uf/6nQN
r+QRfkeBwQISChlBCxptxBjzhcdkkVuDW5faa/xLExC5Rn0IyQccSG8y2Qdh8j/M3Z8/dl5R3XnT
jyJAe0DQw7i+VfY+TW5ljjlYXNgSmjMjHg7WtV3cIsoDrX9ESnFPcm2Jdi8d3vL4swI+WnSWm8yf
FRVV5w3BG1YwotCypUSKqWGySOAwVJJLV92b5q4qhyq36ac6L9PGTQjycmKG3yR3gnO9EYFsr5o0
OL9+BUAuLQ3srgYeEKD90OMReTk1f66qhjvBQFSU31x8BZY3gntJdOFMMJMGeiMxUvjXp7wjk7j2
N2NoOQUerkFdazZc3KvVunKu3rPXloTN/EsP0fgVSjj5NiGEMC+mIZOADSIYvBtJxbS5rPJkMDag
+VVUIuVr3B2ZNEGgkyO8gdReYaFfYQhtfRaqaqA45aiw5WHyhrIexJhA9Mq75oBRohnR6QOgMw/l
WsO9FzEgjorMq/gvMEkWSFJs5dEX9zGwQDw85srLi5LqV100yV9on+IQp99WVZ62eeIENg00Qnu1
+wqK4xCYyKwPHHWAyGteke/0pimaZ6TDydBq1Bz3OsMpUjD97oGKrgNAFDw/uVw7pAyyZgsMsJV7
MIcFtq+a2dK6Ci42sJx2nc0LlUzcYGHYyGQrj0Us5SlPpA7jB5ewbLuBedRf3RmTUza0zSbrrgqP
ZRSGcF+wPBXs1y49F/sv4Y3YOs0CKL+DQ8botqa6AttiTjefxjSy3PhlvkWGskoSiDcDCgzUfBtl
Q7yJmZ1ne6uztbJYFqwZ7RGXE9CDUP+ZXmJ6wO7t6KPhrrAO+DU7GZPRqvYPLfHfoeB6a3dzbd9j
4DWBNZ6i1mK98dfCj274frA7l7Cl9P57CDbUUE1AQYr3krW1l5UomKLfZn42CJfGGpyQJlyjwwze
SO6tjAK3hedbsoIuTLSftxpNn/w2A/cy2fpNGLlka8TmWXlhQimBYKMil7yOPzSkA1y9BY9LaX9l
490QdBn50+4yLyzxJUrMv232ogFbk/Cfijsopj6K5ewWTFujRqWA5vMnzzgBK8JgmHEgm3VkCXCM
zaFKeh1ikvlp8/xhKEKfu5emfmO9RNaCpCYVg2MT/trB3idivV0COaZoxGnbQNk6tNk9Mi4wqENZ
ByJxlILxS+o1gFlw5cxt/dpDD5Zbdda7pVtcF1/g4thGofuBlIVjdWnj7tY7PCqvTANW+2h0iTdu
l7k0O/kpss54PxKir+3kyj+KeFNnMLphf4lJDEThHIA+2dR7usGhv09+Kry6F1Rs/qYM2cgXUgWe
iGs1u5pD/kpI7nrU3/mxM9mJzamBnFFmgEY6DMnPlZodfF7QWIeNghBbl9SLTiL2MJ1DPPeTnyME
FehjZPEF0wtvMBuwWso+jUz+TS0i+PwJsAjzH3OePzGJI4Ytf6pOH1ifdOOiEjwZ3MlxrW9ExrC9
KzmekgJMrE0SrBV9TXp11oNiPxvFpYkMk+uKJTBm9j6Fv2MlXMqjdhII8yz9wlV6qhtS0nOjuo0c
qlNXbFpU5000s2GWGTOgomDIr0bMWlpIadTHEqvdkmlVqoQXE2RNPtW0LJm+e8Vet7hujFC7Ror0
kaf2VjGMN67Zo5pirpy2LQe5YohlTWlXCpnIBJKjwnPSsbyfwIMU5YCOYmRWAWMgpk5oAGbj0Rj1
O6txyhQUQ4NlH0Kh75ml73NGhOPwQIt8ZOWA/klfGGpL9DEzT76M3TBHfv3YPAuK9a9gdNfbP60R
OBrzRV1B5cjiLpjXhcLsntkBNM8ZF5BpzceEVOFOLg4aJmLGKrZkbSKTBCsi9AJa/R59VQ+BJBsj
MLjxOoXzmuBGGYPPAtDcGDNObwQv4bTKWkI9ompha3iERbIjrmMpPkzWMJY5HMDDM14HPSHC1VS8
mfJnNn75GjSlYHCT3DoiM3cm+aMAqGN2E6qlbDupoBknHBQIDRTlIZhPTWgtszLz+sGRB90tXxWp
CVyRpLmc30tp6YtW6xd90nhCHAn5wnsuLzKWa01EGZYOLGUAYY8GQ/OE9QGc/JA5kfmEtIZukt02
Wt9Ko+XRFx2yP6B5zKRnh4bsMBCojEtfk241z4eRUYCGDzoQQhaSGqczGQXy4AUYbDTA83pjrglH
IAjrt+h4jFi4t8zs6Io8fbgjbzq0tIGU20fZaPAqb+BnIcWRqQ3XxVcUbTXtTn6pKyMzsFUeK5Q+
r8EvsADoDhoxhzMfjy+BykDYXVJtVtSEGqu3kfqDvop2QWX9f57927xu4UQrOixQPT4hd0VYC4xi
PM+DfoyotwKWHVmiesPcoTKtHDssuadKSCYWJBWqUf5Vs+ocTBwZS8QOpJehODNHdZNR4s6N/TEM
+q5okBqDi5oG3dGmydWYe3aBRRIUhqWQYXCwQyOmJulaz0Hbg4nvqi/klI4Kp1hk9kGE9XLyVVir
Z1vexwUa1wGimyW5UcoMeXjdgCWcFWYf01NJDtCa3eB17zJeSXSNo/tLT3+C4bs0VCex+i0GRlw5
5A9PwqmDameEPMO1RHMxeRnNQpEP7lif5OafOWqOFHVOxAKs4sWCjOKGlr2VhwxayVlOUQYpXs9O
N2RuDGt0YdvlckIMKffreko8g/OBhJo2OJvaRaNcaEmlqmjb7FZ5kI1zigjlFskjHUBvRgzwePBy
1hyTpVEAGQ7IeP5Dbxlles0ISRNrSaPlZ9U+Rwbr8UMSY3fVCXjPsoXJMLH7lvCMKCo4A1U7Qetz
QZ155CviwGBfT4cxf1hj41hKvxkLcUzwheO2ODavnfG0TfKUK9NG28jwTsXiyunR9ii2ooJun34d
5lJaPH3qg4LfVtFpy0LxlzKTX91vwL4BCOK8NATdPclHfED1qLJ3KHBGYzIGkKAzPpykdytAs/4l
uE0L9CkVbxU0ToAq/D+e8b66hPFdof2uuCuNkia55ZmeFV4ENw7qQ591uxL2UqAFm3QIIVcDVYfq
/lQyxpEEEs4DWPqtqJnXEXNeQhq0/+PpvHobR9Yt+osIkCzGV+VoybLl9FKQQzPHYv71Z3GAe4Fz
PNM9HWxZrPrC3mu72cpH0gzKnF7ZvSRUNEGcXn2iSldVoLHc88Z3DVbnwPqsAoWHERVE4dJpG9zV
/9SsZLHbr8yZkACQTUwH2zmk0Zb00fCRrGSBA2HVJ0DFyoqtrckjb58KUjCZFrkE3u8rIMCLOV1n
gHRTAOXSpuy5iuWp+DdSiw/5p++gtFJUDxqQechipcT1o7ITOcuwnXMkUj1UaPLCmNCZBRuc4hBR
QXrjZ6njLBlwc5BKa7SQ+DiofWF/FoLPJQBIl/UWNtmJrRaK5+EreFQReojwuWGtIaFTICGCxDc/
01p6wJkJVsdcCzmsbDySaYB5kXoBU+1yEjvNYJueskuHjD8BBoWRZpikAFV0jypmSm6RjMcAtyQm
gEou+e6IFtDe/EfkeufOY6gV2NWV0eMu5Nxu27Ndjd1CQLywRPlhTekl6Kxjw+67A4xtD5JanRgx
8gVi7lVGCdoUPemIWr2oQRZtIdnOWOXSRDifQ6soxliQ1pDfpcvKnygFGj/Ws5OD9aOQABAollzQ
K7VEEErKuemcjGQudNx3esudQ8hk6TSnyghhR82j0icxpI/O7R5GEu7rHIM+n5OJd8AvdubUrzPU
nkZ1YciWtD9Of3PVuy/SZefMhYVvfvsq+Sykt+tC9uQBOk5r6xQ+3Cv30ETRtRLeY5hDv3j5Zd8x
cvSCe4hmw85wyKK4N6r8o6vqi8GIvqOF+sWAQTtYrpPhM2Kr5D3HPZMKgjYtyb6PdgqdoYO+LzCR
ynf6UhJKU7ZznAEDxBmokQAbt+lJ0DwzzgiL4akKi2f+hKUn2lWOsxRf1Fri90w4wFNgpljPMbOx
aIhwmRiMcxwWWYFzRJMNCzBaTZ0iq14C2/E3rY0hevjTegZlJHsb9cCY64rAb6kh5oiHp5gcGxT7
rAQ7zEbuuml5Z1bTzhfogym3JDzTAhW2Y3w5bU4qBLoxrzwW2bc3Z6jNwa7sLHwEJ5GSy9JIEXy+
euoegdvymw9iyXMHBtarYX3ZPJygvhD1QNLKvTe3+zGYsjJ055tjQ77xgX+Gwy9cPNjkGhu4cB1k
j9gLwAqz9Cyq8wR1Zzy38MFLkiZ1EuP97Drqf5IdQ6E+Kg3pB8tPaS3z4lur/jUJzLUk+2h0EAGy
Wwoo9k5f7xJXXUYRSZDVSyXRxpgYqTSCnEiufY5ttlVai/cgs14IPlzpSC0nF/BrR8g8X7SWX01C
Mln2qY5bsINclYPiEsAIUiJzR1r/vucFhsw7wg1wvuZWKHFc1i2STUBgsfWoIs7Rtru5O8OykPj5
z3nVLe05VjGrt7lVgFyigGw5ZisY7oSqlObIgvFPUFSw8+Uzvbs6VT4HsMa6MnaootjZpE2Iqib4
CiC9JYqaAvtuwK2lmd+GGhYW4zLNX9Xz8neML04vHi2htiGa82RLSuPaYmI3TbgQKhwnIxKRHrdg
wpFG+pTGSEFDsZU/x+QfDgE8MeQwaxuhmiD7IUsQSVDemj3uAu9rUi8jBDshCSgpEmAMCBhi65Gg
t8zrd59lX7ep/JoF9LtFzRDAhavbXxQXMSaHAlFxRBbwnCkFC4a1Z3y5UnquQaoD7IIe0MLWwSik
IQirfaiWwYwQifbM1ECHUOG5ahuU6JGD+G0S7Fpr2lZPq3iRrMU8aORMdXDs/XlFtU54J7guhbnF
QCWAnzGfWGI938XYXlghZKvE/DDidKulHQ5ttarjR2+9IuRj3wlFamLzEpNdcVfMD+ugY85HYKt2
T9Vr7P0q9VVRiAUdBnZeePxiyFvSXV8w1WET77ouW9R8aTIS02PK+rY4K+c+eN22He27TwkLd3vV
6fU/BQsEWyTLDLNcxoqpmEI4lzoPB/uEVO8DNj+wcC5IUbH8L5Y9hlr8W9Ol7c2aFoDErBbRkeyf
Y/xH5jVi7+ulVB83PdP388I9qL+kT2Zma9FZYjg2qIEd74yItlmIpPxxNbJUzV0p5FNX4zoY+7eu
bN/8/iRJgKVTTdJvA1u9j1gtLxGqhcSxC6QlzFQw+nJFo3kKcao6AOMG9VLRJeQi3JYkYUC7Wora
YWgxMBSRtC9ZuCeo04tfhEY2RF4Tg71g3EKiM7+UT4lXxdp5J981AA7QFEPMiZTYtUaJeBXjUS+X
DIhYzfHc14oMarWq+KcnXwrnI3XBRDgJIM456V0tW/NVpiTFu8w4/wteQjHULmLCAceIlYcxUKpZ
xrbU73Xfv3gKFUir0ssAnifhe1uiyWnMu2s+GhmRWuAiQOoXGbMw4FNHGpZvXWbXUN0aDLOpNA6K
TB4Kuf0wQnfSxG4me1ISu4x/Mz2gK25+8ep8u86nsFFQof1RtrmW2IZy2oCk4MCopE0zA3oetd+Q
41pWK3Nwjx4kdxKwboRMP4tiOjqvRju9CkcdU71ZlOFnb7/HmHfWNkGhJRM4oTGU8le2fu38nSOO
tXwNEIoMhvNhNfLeIN3tYt6ebo6ucwUulJfSuGiKAUr4Q4gJACJ3PwbwgKJ6P8EamUiF8rVg1Ybo
uiomRox3zB5qC6o/jUtE0z5FwrKIHVlzTXSSsGIivYyXXv+Y1UJGEK6ABax8IiEYuiwbXLEdgUhj
Rf4Ji3F4ajRvM2r72xSoUsQpavY5HZ5OyWj9M91vwYjeJQPCC4qD0viuQiQs8gIYQg6/zDsoy3oD
IbRqi1dicYr+6FbRKg9QG42s3uudGBX3e7l2ubUyvru1c+jSD5V+O9YTisb7UHHfhPpXgcKPimxJ
0PWidDWG9viNE/Mesok2yEhzajpxMRHqCqWqMzadg3d45K0TIoXyhH2P+1nCaJg/Eck/gYAtYSId
w9PTRWx/mJVU4pAG7Zbg+Gnc81Q5FQNKFzORoopifGzQKuXGI2GRbUqNlJL0GG58Z3rV9P7QTaDS
5mtEd8a/KGBuN2yrrN0XSA5N+dZCgBEbQDwLSYIQkWL9W8XAEePe0oGizxqO25fTfqUREZTp5NtY
NJpImXrNWXr5pkRBJK1rYgEq/Bj8z9C8I+WI2XqxGXRJCt+MdciNn3GB4iGgqU5BTSCmPhRN9tdL
voVseVFDtyMaXAzNDBwmISEWh9q+z1ltVu5yCqcdg63eCVlDo/IjPApHa4VcS15GFuCEviyV+SzU
2Um0pdE2y3SkC2e70o+CkHWd8q0jinFBnM3WsXDI1deMBqLvV3YH7dpY5+yaKE+WBje/5XBBFd0i
DPXtRIKoVf24P0QWcjn3S5J1FKCG6oikgAIMYupk8m3FxoycsnVQ3EXMWgTC9n6faOFhzGy4zegL
B33d4F5W2BIsez/a/peERoTsDNweu5Fe5scKWFRlOIt4dPZVbJwbZ0Anoa36joeu+g4AldvSfarM
7rmxG3Qn/tYjzV2VAOnybJUpujMPtLxQrJLQ2iBMFIjkky5e51QCzpDvDfTzE8zjdwDIO7MMNxQA
B4mPTxDFbWukyb5lbKDRf2XBL0DXZWQ9yYCdNsvepDsX3GKVvNWe2Mx6v/9+yKpP7z4NvvXxpSIB
UZxVdgFbsNR452iC8LdgFpkiBzZerODNH9Ymq6EZ0VWBfwE6M5XRKqoId4F0xCnF6AN7uAFy6JiS
aa1R+fXMtcOWceG/cdwk0a0priI11g4LClR1BxsZpYkoZSS9Ev0W6w2DJk43/pVkbJtPVfkl+RS8
+LtXl9D9HNOHafxWU7gM+NsHpnstr5wF5JKmaz3q1aJpf9P+J08+8u6NmSt4NuFtBuacpAKeGpiO
ErGIfuso5mL3Cy6F3n3FCekb+wQFOm2p9P8EmsNg2DrMvqa4wq17dfVDzbel4IshhYn2+oWlb2b/
Sv5lqtehBDS803m2MRMgEQ/Ke2fea/sS23eEgCGrJv+PI72zmmvexagR3nTvT0APMyaLXGUoqs6q
zJ8iic4xwM3wVxfvgfcojc+q6akcIW5xJIW82jAJN6mnPuPQQrxxzhHG6dvAqJ9ZZi9lDTj+yy2A
UfaXqfnjaxlqZ9GkZ2IBF1n2yDo8z1uHOnFgsRv/mP2zHrDnPM1Td/cz7H5Vce+jn//EhehySXHV
WYmMxQmYkQ91ipoPgDCVSOp/ttVXSBmTaLdOoYPuP2O6Nau5hCVZZm8VZ3GOMdFkji/8mj4askEJ
vNY+WGSIxKjmvITLoQ+PAZuGQn1Nw6903aNilWGjVunLgHHpIBGc3THqccyDX+CK7wixKLyVOdpL
mDGTkX761ryx8YrTSKM5q9Kwc9eZtjHgcfn0GpxkVnSapp2cdV+MO5m1N4+T4HmMtr3/r49Xo4WN
PmT7FyDWcg2yRtlE2+9T/mH3fxM9Tmse/RxbGlbAQ1bWAFvxIIzmyR9m4R3+sl/DPaSIzZwfjUvN
rdbteNCMaVkgOWLBOXf4nk8kYEc2Iksbjyd/Lhzro8puA3ePw5SVSJ+QIW9D6aGVcOEo+COoKOwB
ly4OQXIp1g2CfVeTKyvR9yl/PPJzjOb8hax69H5ZTlzZFofhCL2AM8sZu2XvBufe1MmKZDmYsici
U4Fej1heAhZ6YM+b3LrUw69KQSjSbKwYs1EBsFbP5dGATGTRA/e2z0LtJPhrJHAMs8L/zbLqpSdl
su6ipyDFyt3+oshf6PWFFC7pnUsfzU/+5gRvifnugRLm65ooO7zwi8jxbdy3ixL5V4GKSjf+jOkz
Ek/8wXzVQYwkK3lizpqzgWOYNSYHw/1msDNS9k23AWTCdWB46wPcU0VHFE0Fsw35e4ZWklF2xJHu
p2Q7cnhFyTd7FKRlH86J2jxQ/iICWWJNbPkVsUbKXQ6xj+CLLgCsu928lc0/ab5HvFZiZLGV8JJ9
xRHqZ4xxjmtRbCJUgepRszstGRgH7JOC8FEiLGpLxHXkBZnMTgwgVn8Bmx0I/JgeGKe0r/VwMfJr
gQy+NA4ifmHvB3cEKTBbXBFNS76dirVNhDDcZ8jhd8GpVfoyHG8jZzBruoGgq8KSmNgdRNbhIsXz
3ufpFuXyWhBHR2qAQgNjnOzux5dYgLCV9nhGITqBXmUU61OAZyf+pzHeDrmL2rd4OAEttH3y/V6G
8WzAswuiJ4cZaq5/2gWt/j6J3hJhL0JrD34G6TKFJ1OHyPjgcMmjSwlCZH5bd/pde5Ajz8vz3fAZ
TT6EJd4zNdS2gvsBQb3/4VYc/jlvbeRm4QvtP2VF3MGp2XT2jp1/0F5aZ0mGISCZ1F5jorZ8ZJlk
E3zwvtSS58n79LQfNK0URAO3E2vc+EWGrxnmznCNHUrm7dICn6m9K0zgXSGWHitoYpPWaaVRnCL+
AFuI7BBDug9RSi6m79R8MOkU7I3nEPJnybQT0PjSIMCayZYD82/TCyZ/K5dlk5tjlR/iBcYhnC4W
lBtaEaIKQK930DwxMkPJS4JxV1YN8QFzCWeuI/xELIpa8TSop94EsvuuFe/5MKFHHFbDrLAnQKZZ
ibTBkULwRFiQTyWwJ+AJ79MTSyfakeCmzPcueo3iY16uNS6odp6To/GatsQ8Mcxy3Wc/qHfe7AoJ
fNyzxMnYX2TdUni748usX83XcFGZ7XNq+yFu5pN08EjZ4SuRAMy9oaH0TFbIYGFTwdMUohqiu59H
PgokWMz7yg8uGMSE+1IbD3b4S18QGDn4627+WRTLGnEb8lCgqIugwG7sfDfp9yxvkXqRjgcsteQs
BINdvjceObpobXhBGcv7t1aMzxk2/iq/j96/AMo+ugb7lgjzR1EzwcD/Yx1+G95N65C7v96MRQ3J
k3M5zrxFFH+3/OY2wiPI31ZKAATJgssQrwMqdd+CHif1TdXuXe1kcZXUcHvyiwMqO/tNsQrgcrPD
C/0gAlDBvtUh8DpDOGlDVmiRewKpeS44T0b5w6Yzdn0ycdVimHdIydmrvlR/TscfFJ1UoZc44CCg
QIKAsxr5ZxNXl3wE2ofvFtpmwBr1VRdXbyaIZtqy0Pag6vECb0b2xdqvzQWqo0LSNIvBZLAsHAAh
Our5DHj0wCQKKSvbpIkRQ5Lf/enuDB8N7WQ2H9HGC9ZyXDEMgAUrl9nbsu3DK24ML/qRFnlb/wYT
pYOW7UL922FgUvqfQwo5hwNRR/0IKn/uGRkQuJ+SR0HYXzqxrAh/rK1mHS0SbiczW6QWyRiznWxi
AO5zP9RErfl/TfwKu5sbGwDTuqtePDs91NZXZEK3l//irGb//6p7JyxeSL46gVoyw2mAJtSls3C9
nd1tp1bb1AEL+/TZ0f7G6E3HLJ/HrymbIocooJhcQ0SDA4cAqryiejP4rWKc1ZvRzmmZj5ClWDAA
ORohVpMTkg6cy2345+Lvqj1Aduy2rIi5ZtxeW4v9HI9n9xpw6QblzZ1ng4e2e9QF4WPRuA7BqGSH
XhxxbMp+F/Rn2/4yy/miekSpokvgpiJ1p9+V4YlAFlIpqu6WTXeU3ATh2EhlrZqS7NlKEX/m+loR
3CUxfyTtjVG5nq/JHa+QdQiUQf64GhrWAVAcSA2gaBytLfKdtsR+1VPm7Iz+rSjYSzCoy5NnvXtO
YuZ/zbi3iVz1aHtnL2ONs01wjWP46NYor/PfBtOW/3D9C2lx6Cks6yX28DiiXos/OlNnBJasqClr
rhqKCIXaZ9I+wAe4Pvin9FY2f4Md8J5nNQXqFUusPdya5J/w3uUEf1L9YQMs5dXiO6H6Y51fja8O
YRT+aJ2Lvkv/6QyD2+zTFL9GcB7oAS3jX56ydzB+W/8WafsofOMYwm8TQVKaDH1lcmNnJnleeG6T
l2hukkr0PlzWg7Oy6gNSlXPXZAw+Mbf6KH2JfPDwszEL40hTBE9nzQOe3F4BgcupwPKOPf3Jexjq
xUElV7LE7QewwBeGazWmviCUMIViIBoIYqE220+z0wHhOQExCxcBAoyCXRTaeAPDVQAVncmjxQU/
cUBaCGEElZnXfw50/Bm7eS8qTzYHtbD28zRLBgLjTAWvC/nLMci2hrjazg5Bv0EoBqE51oURJjZw
lCeMSoV40E0tmu8kS4iYor9OjprnHFwoqpIVGAws62KMxIh0sDqQ1nCDsBoxjg7jbnbApf9K6Z5b
ZzO81u28SCMFLvgstJtb7AoGmTOH3sM5MlpoG29KPBX5I+44fH48811we+T8cc3ZJuYlO7FoSpCK
xE9/WNvnYFkCxZHryqXJWUEx3aAbGzl4ZfMq7W9WIrbzmrEnKmf1AqZVXf7i6HFwUto6ZhK8CAO/
8Epcot6kK4OZUW3ch+nGip9gxQtHeawtkVBjL8azR2XrvHbOc+//lt1v3v8p7bfgzHHlaVJPJj1u
yl6aLKkuOaXdB+s1pcE1Oxbdiis8ULR7L+i40vKlTuY4TbptCt0tG29KH8HS2xK8DtDXRbk2yJXz
hxuFK4wFSAWfncuM97uFCtl0f6KX6xF3KOoKgzJM0z4mF1c/jx44/SVy27R6d5pPm3bPt0DszoMC
vqS4PGjuc0kID/Nn1CO7gEwilBnp/HUecHagx3TDT91/y71XHNf7CF9dUUwfsv0ETT4E12giJpdQ
a3ZAIcfC7OEb23M53kyTvxCDTCl3iXin6o1trgmyxhRJ6Ii8JgkRctuCfmv4TEubvhRfU/uXcwVr
pwJmRPOoOc+T7nUemXrab518uAgaaoqrdjcyBBusc9ShZD9OybkdPmzi1+zDwMBJK1/ErYTnnjrx
S1q9DDmvXZ4wkV5kOfMZ7zuaMLRB8WRH2bkHBm/Fs/iwzVOWHMJugd2tDQ5O0yFRPGU8ZIkkf9s4
ehh7Cdjl0ULOuI643zuQKFDk6dcK60kr11P6ISH1qYvd//gm7w8UTm5DPR69aeYukH9j+yktIGDl
mlq6wRw1gvexVvX0bdHg86Lpw4fJNEwHxBQnkI6n5YRBfq6OPXoymeDJLnm00ZsyoWbeT1u1sLxz
lt3myCf4FHwLQ2/fQuk0Nn3zjU4t6dcWNUkm/1S8qngXuAwq34b2aaAeHqiVO156hs0m12nIE1qE
y5znIx6g07EYRR5e0LjFMWF21Uvdml8BcoiEJYBfofk1x2XF29jha8Lsw4wwjMKZa86whSyj/l3C
SUXvUSMiS8ONSLKrHZO1x1AaeI898sk/XOMT6smqde86AxSztJfuOvD/lRQ+/r9gYjpK4aHNkNwH
6Whh+jx0vxlv34Rf3fbGKQoB3bN8LVs4Ty2BWgyTR31XZgauTjLiA66ACjGA+Zwxs41YVOfpX8Hn
1bUwBC5iwm/B/+sZWOl2sB1YR7HXL43iOUe6AhQwStjR2UX2qkXMdxknk32xYIReBkc/+bKYEiEt
4zpATsudRkOmSoi7yPjb5wg9MDz188R9AXoTzabZELRJ6BEGpg7SLdDxIcTB1nXbGle5zSOkj7Cj
UAyBsx4iCsVH669zDfLyhvyDcVix8PfZDtvGnRXSAo9Rmhkr1/h2eL5iDOPKYzPTfMUsLLyehzDy
UYyVG6d1N3OCKYiwodU+lO/tgpEFS9WtYnJk8oIVkPnwPjP3pUChavizv1dbz/38QPOeogl7xpZZ
fI31UyqhgMwbWwOLQcB6eIPazQ0+6/rMc0Ch6zZklVCoYo+659ZtcqHboyolYqGCMoEpYcRPnR7y
8cVxyUitwnWNRjguX2vSWIycWYi10QPU6SUY8yMvJHr7Yzp0GwPqmG8acPY18dnUFYf4NeznjDyq
rVpHaqYxRPWYleMVKV9VGX5gHNUM9s/Kb371jtaUIjAWhIKgQo5rvD4FFjRoyg3nTi36M9Vcltub
1M/Z0/Lse1SlCaaBOu+ZQbR3vby73IfN3N+lZHoAoUWBTSjbWrRA+LvwbLowKMyXtqwAhhk7gbyQ
ceSOxmP2Hfdb5qNDeydWBKsz3uomeg1Cd1mwi2rFe99+uiO+MbTQTGKgY7H8JyeuGW/M8rKMaU7e
QGlAMW/9dS2lctVXZLjas9KqsyBmuZiDAXMQ/OPH8EJwWfKb+eRqOoiISjyFPeRJZsnRXmvRU1NQ
pb3treuGHwAG/61kx9KB2XBbJDeFcjJIxIs3e4c1wvLqwluHVP4pVLs2Lz5CMESD5Aoby1Oayr35
i6eTW6QBAU0whATVkjkbgbO69qqdnlfbJm0QqLM6D4MVW4dlTBEnpDxFgOUG9a+s0T/NGyhuEMUw
W4vbT4MtuMlFXR49DuD8ne3AMN4ghLAbsrSfiEBMgga/NWY+o3HSvCe3hxe3wRyHZladh2DN5c44
aus2TIAiwtu5CYgdm7tZzoSl90t4UkDRTYu+Y/U4iB3K8GyZql1g4lCjYCJWI+HSENee7EW5tzLy
sLHy44Y+M31v78Uf0xnmPCAQp/KFMTdzcQapTnAz2O06AEM2TbyLY2KI+XuvvLNbmvE0Uh+ZybaV
DS6OzKy42yAOWEOR6ANQm3wL5kOV1hBT+yC2bpiPZ576EcbQcMu8t7h9S+n3CIWFdnLLpTpNsSNo
diPr8N+/oSiECsMqETtkxSGuD/fQrq2D3/rW4b9/ywiX5FYuq+6A+F7pmnmwCWygnC8HcfCChDKe
6sposX7892EotXuh4ESmNnhXqH9Yk0qGRohcGmqWtJzvTw5aNt5Tf09c+6qA9mxKG9EyyMV7HQzl
pbJNc59LXGkW4I2n0jd/UKHYuxj9yspJe+3eYoyxfBQBfeT2vDjOW9CyipdFEd5S7uVyal/cjqmM
cmiXCgtaul4TtuRNiY6meSigNVDLC1V9FXr0OoVBiP0JlQEeAGenlcCUPI9rulPkV6vYqjfUM9jF
4SJHpJ3c7HGKlx3AM/AsabBzcqyYWY1KRq8VwiENeuUQVM+OoJVDBLXJjKA5BU5zlAGR4lPcjHcS
iojnkMjUqJ2CZVQ1+r13kojAW83FKO9Xr613H2KsQ/w3iyWWTj4eXMNNX03FtdTYQkyNiWjPYG1S
D+Afeh1bZM2uBXQkeJbSwpYaimutK3H1bUgSUHDNnfSjnc3QZjGOiQVmHfwlmNrv0CW1JP/vR2WW
PDnEdTN80TPmkCPevSe6D01fNHyVK72x/nUzSUFVQ/ZiKB8ua5ddiszqEQGyFLIDI3kZLDtlEDTs
LBBQiywlnivHA7pNM1WvsnFT+JZ3cyerpxLjHd+l0N0MkjeysilPvsJy2gekUrWFxd680p6LYdDf
q6FGKskeWQKS6IyGu9ULsQUbjXUeLWGd4eiBq0ybRzj/FMqeew0ab8UX/QAsYJ2H1haQlfk3ZtiE
SnoewfEm4lydARvee3SkEYSaqQJC9P8fUkPXz3MvWcxmTqG0D2MI9LM3V0OZh6Bimn8YGqW9x6B+
inpzOivBGDHT8dakrPVHwDHFYyoq6Mm1NZ5DxQe/AkeeJgz2E0pGAm39Y2I7EbSm6CtD8Touiiaa
s05KzOR096sAl8F/v1NW7XiWfbQfFLLhqHSG81gqBP+YCEsNabLMHJagZTKep2zGCGeHMkvNQ688
gpvtnoc9Tu66Gfdiib6p8LCv/vcL/vsw5XqwEgOa2R6keDgV91KHTEneESWxRs7OoEWAEDV63wJV
7MHBRI4wwjdY269KrW1v+fzBitJsJ0hxkC7nY12rGNBh6DK+Hb6F4KwOBis9OEnz14dSkgeNVZqU
bbwTiMdK+OIApeY2QEcM0kblCy9jxd3u6BsL4O82jm12NlnXnZUm94bXyD0Da3VWyUByLou3xA/Y
Ukx1wpulbIBD8oG+2wDVIZD2yPjsImAHLInyzekTVNQTJZl0/swwbZ4YWiyVZYWrhu/BUlSEhAPa
WqvJ/ckC4002uKe0QP9wLbsjNGH89n3ndWqTai8sq985evonVCQuZg66O1OIChq17gtquEGYF0TO
ZRpyieWQfhJlrJqiGLkcyoPRiPRoOsMpde1b6up7K0GYYvjoTKqg1QAdpEfEtOkLqnk0tih6t/4U
h7sMSkeb+e5vBFYqMtmdS0RsjVERRunbfwk/W1iZ+ZSxXtLdcutUJnDM8S1ra+M2hpAjq8pZOnnk
n7nis2Hia+jSchsRxVPHg6RPl9mW65/fmlYkv9awc9U0kE9pQLKDVdlcdamAXzfWU50CYeoDnbmE
zZRWlDotDyZQ0uFBSM0/hQu0uRoRh7ZG/4D3m/Vsz0qrnXLF6lyHieZHoLvUBNV4Nmb5PSxbKDEd
72klQ34aNsoS4aC7ijhPn3p7CcvC2Nl2/zFYuXpqG79+CszsZ/BHtbNGImbjcuDw0rld+U9dNNVP
yINPAzBd3Q6CXdh5jDvzXDAixgcYTXoFD5dcOTPnBKsG2V8JW/0trAp/h26qUxEZw9VJFKW3+1u6
qXzgA8LjwFfsR+Eew15+/e+DiOif3LAcGeylv1rPJofGRT9nKLOOlImvDWuMlcigghlh1l1N32mx
9EzG0plJwx2LBomfcdXnYwBIABJPVenh2jKHYZfz9GFtUfWzmSbR0xz2rrQq2HOTq4Wj/Pg5YEA1
VgkRe35sHXQve6R98W2KDNBrt/AMUr5aqKfgi9mPy1yesoLXWkWk69U2nrtce0fxWS4bDUhkqPHH
dp130GppnqpKOpci6t8SnGJWAYdML3lrdvl7aTj6dYBKp1XTuPAsYa7RQENtxo6zyhLYDmPKM+eO
VX2w6ckXgR6NZKrP+oFWJ5fNI44w4IlYuVWnX1o7ZXmaYmXL87LZgxCEHuPFvKPAQy7GeKwehWN8
jyFfTOnLflWkenXEqwIbx/eDpYv5eYODoFyFlesuvLZOjtiSkqNoASyIziIBgbM285vhGGaqXOcR
am63HvtjLj32bzWT1vlHXRVnQOBEhpiRBBvMwN3JHXPeLoZi09KhEcm6yF8ZEbpVaYhPg3lY1ofD
CZ0i7KaexpO1iXjYpkQPY6AHaBQQDdB9ap4I+ELxidpmf6NzvCl21t0wtN+lHNHbFTpxFWMBJClM
wy0lnb40awKiQvZnW6Quq0mI6rMOkF2LpMbw6yMzNkljWmlebV1Gw931E4CrPFUYrqU3p8Rvi1Y5
e81jvqyR+eRofMu1GCWKjaccOUzDZliyB7NBzqWpt3drs8OjY7xmXTaudTf6J33cFp0VraN5cdvY
ZYSPi1TM0oTQK+Q1ZlvkR2jKzbTLnwPfH0GmEY7IfCv1xXA0Ev95dKV1rBkVPTuBgQVjfgfrsnGv
WbQwHMUiCVpjGravxIFj6YV54IOv4D34gQSuO1MJ1a81c1GKFlpdWWGCrjr1OqdWp4GDwgdfy5Od
mgVzW2YFusWMKED/mYQa7lf2mzfsULTANN0uGp9PtLtMc/LsI/ATB+efWBWayM95DJCpNH31zfUI
qfwwOU74RAjtzxAg2AcslxP8qFIuxhm9KGYaxpT++DiPamvWonl6vBlaxm1ClONOdl26CqT+Gthm
cRll9jzV7XvXmphpgp5UGdd800O9u6sqS7e9afzkYW2uwCMEt9CYONLnEKFJa5+zzqqfnRZLKbro
F9E+mmSIbgk5M5jtJl6RQIHXTAF0RPVLbc0ggrH47tzaO8lEPYJOHw+UxITgUSswirPeuFViumxX
QTeTL5WS7sJQFfZHJntaGsv3oKPHNqNQsP5rWQYrYb+Z2TltQ0pExt68EISCc7pgnuznuZpebCvL
Bpkqi+42oeUvmsnFcOSDxTWbdtVoSEvaLq2PTmU/2UYPdgFRxiaZE+YCCPf/92FblZC8g75EAxSq
8GqnkgVJFkJGFcRTmpXNIHU+RyUv8tlqLLy7L3HYDSfHTokiYlAQj3m04eStr5TfFYNdRjVlV3zj
kGJKMP98MX/QfVfs2Wj+5iql73P8x2QnwVG5rnb470PSyjnGhtXjf/9BVO2S6NBnpRSUwr6b72qI
GgQrJcvQz73DGGguZpXuHv+PqPNYil2LkugXKULeTGXLWyjMRAFckPdeX9+rXndET4hnoChU0jn7
7J25shkmnyIj3C2DTg2XHFqrk6HTtH3um8Axxqm1dqEY/2mdInlsW9ZOjz+bVU+3I8qc57///5c5
rAtkcp28s2AE0NwhvUGVRjSJ83AVrZasXgl1wMpsA4elbcpEasCljmxAOOmTP3FcRqGldupil/pX
o1jzi1W/GrlqbFedlCmNeNgnbmbZEMnz3E8YLmaTSMOvwC4FmWX104YckZmo2JrQCkd7xruE40Rv
Xcm+ohyKajiUqiuL+MzHRtAOjUYK0pyplDsTd0UEg27V1PEsF7K8jybu3V5S/M6cEQSoKOpCzlk7
S0I+E6XAVefoJQakNIVqc66H+ZqprDchWIIgqTkHawNCjzxCwyTFPEhEbyeqtK0k9VEV5ZP7Lq+0
HGAn6BNzUxBemIHsTmXGmeTlX5s2y26KssGVDLgUugp6Yso3Qxaj36lFwoZoCw1ncahZsmtVc2cp
mYJMWEr8wMJ4iBNCsoxQT31xiprXDBxxnKmR1zcijCnT6je6qmF1HQuQP2WUB6snqkR3NOmXqITW
oY7XF01XCqdUW6ya1M12R5ecdCo6qFa2TaNqfjyrjVTpempLKsCyxP1BiI18jERdOYh6wRQWg5Qk
Dil0xGQIGg5IA5/EowqNaCPSwXbavs9ohK7yo5CaPbkV2nuEx1yXWEpWaxpwbQ7TDhxoyuHXy5oJ
21ZhVjsxjY55iBU0FdFMYxrLGNr3j0hJ24c4iw/d6iHsq/G0H5pROnacqphpxTdL4zc03cLdvvY/
rfCWRO0V+XW4SRrqkWxALaAPxcxJOo8Pcb5L0JVh2Y9JM0hWqM86i+Ew1r9aDXo4H/0hNdCHE2qN
5n4AmygXEOnLhj4Fzei1AU+TYLMddZRpkaEK/0hRo724sqnFA7IG5ht8yDEHRHE+jdoIE8Pox7Ne
5pBb2+ymqrN+yVWVFJMZ5QhcXONiMk1YgT4Bj7jO3KsEZmStK3UgD2oBe1A46Q3ufYxLDRg+KUmR
r6ZlQxetWAApKq/dVBNHlhnpUaPwpfh6St1kNTsmZBaAnIbz0uOnRV9DAy1TIjIYFohJjW4VRNOd
y9pYr6FsBWKezU6/JvXGwJHhxlZS0yUzu6CNURQtaXsIzQEX6wCnKSQCd0rKl3WFSCdqMJlKnv1D
a7wZcijDbUPd2EkFfJge+SR3iUSDo7uGxTyRFI+JopTn/ahWjPdhOWDKXC2n0dvsxerYNXiiTqU0
wY6W6eAOJdoJ2UKiGectkWAKSvyUQCpfi1LBk2pcl4KYfZVJvBznFFRkJJNf1wxEMxc6ZJnJ1RND
vg2SikUc+Vw/pslFExEHDxWRU2IeFceM07qfWD1NJWkt95lI3vcEAih5fmEsvE6k06ymaLmo542g
W6QPXS4Bkj+/kLdSHJckohDoUJWJPdQGfVqYZZiJ28YdK6VC1sMiKNuS2UG96hio0/n/voBv0bca
AUmyoVj7eeLc/t8XeF+oGOQII137jADKkebohvm/X6yE0DuVZYBWUNrZUz9VG8PsjvFIOAcDLWaU
RRcRX8IXSRFOmSoQxZSF772RbdZFZCiLvuIwlboYAG99N8YBdY9Y0R0WE6blK+wDEkVl9tiw+Z6f
/zb3JdRavMzULvyo2a2YFMde9I2V3sISh+DhNPqcqmktV/n5Bec7WiWZ8ZqM4M6aFfH635fhPzVs
SjE9dIyjEFNLm06qxF1myL95SnjfIBD9k+vavBsjykFDqU14oL26hYXNnJPqfdsUGBaGeNB+MlLl
OUC5YzMpb9rKqQzLSW0z64GoSNDq0QhhXlIlJ15tKuD6ld8hmcofs4t+gAeeKMXC00AijgFlni2a
3quIFIX+xF8PbF6r9WGrm9iTI93UNkNOQ8xI/TXNCQqY9cGHPGSNlfBpDbT8NfJaigSa6ZKRPiQk
hhJYc0PPbq0FuobhXlaStwkPcladLaIWjqEG3b9pCjzmDKeWUVdeGOlgj6ys6ySqcE+KeL0oxGFV
pWTA0TVEjiT3STKS1zAT7RQwhKn0pwGEjR82GoFXQ6YgflAFu+iKyV9rffKnGA+s2ms0Wswny2mW
0jeCxYDx5O8pbQHJUt6ycWHHDJ8gggzJMADprM+kqx4uutea0nkdoOvJ6SL7gtQUp1bnbx+bRytg
J6brjhAAcQQWVox4GWCmglYFYBVsYy2NHKFLNgzNir2FcaURL8Dn+8+6z5inr21+6uWrXLwXmYUb
qs+qywBYsZro7EbEj7z2CxOUnpt6FBgoKRC/5WRE51rXJC9Zebtrh3Op6f2m1KZxN7QIaMxC8cYC
OCp/+Ks1mT+mMKyHybLotDZS4XAaN2j0ZTdtKuE6J6l4qg1w2vFivGkdA9pGNZZDpQw4rDrjt5RU
+TpPos8uhg255WCSkDVdY0E8livN/5wBJ/O1vWysIDGS0o4l5ZTqRYPLhN2WNgpkYQHd0qQzY8lX
Md9igaONJCRYuUq6NaKBHrMjl5JYs9ci1AhYzVGir83KtBGhuCzhdqPNcwersDcssTs1YprDXRkT
xNA0ofXvKWX8K2n5LQJf856ZxaMvoEdkTWd4mFGfvBMcHmMzM3LG7mfPSBWZL2I9j3Jxk9WJspty
63OaG3imcujpPE2YLWIiNLEsMI3uTwXgZIJ+aK/SfJ+OgB8huEl0xYs6+tbm7keuDOGqqHdcY/EO
lzkED5DNs/ZWyzDxsbhPgSQDu1bj7ZSSoSCPYe/Rj2QmkMuOnFgL/QoNNXuhBoNKCNooMvjShT7z
6DmSpyul3PQk9wB9Eo6DRO+ehjO2oWeTrsROqprp8o42iwA4kU+cPE5/6NBsr5bxGI3qKSHXGN6X
kMwrQ1YZVU6k2yNRdwUxDs9yOgYKANXxCQWlxRq6ZmK013xCQTLl6FuiEmHErHCe0/VjrOYNjRNO
fRR8XZDKYurNmLCBVqRHtLHkBFAPrhkgZcvkKKlVEo+BUpEoisRvMTTWqXoWN0oCMqSA1BzHuYVO
YdxrgzltxKk69I104eSGcna8DZjdN3ieaZLIBzy+NDFK8gi1CeXlOqCEDHNDPw1xkJgoxGqzOYUZ
72Xsq6Msif9i6m83HEsFAAnYI0EYrwg+pK1FnfFSxtZmRj3fNkJ6qekxuOaARG4aSQScSY8e5QSH
GJH1XiIMkhetCNIL3Pp+1araRpvoIyRDtsPqkdN6x//eMHGF7C8wfUl/EGS2r3XCcaoEvsBuRixF
xfxYHPFYGwJSrEEgaKHWayT05Gqgbp2GnaCp9At7FGla+ZLTShOJXHjpZgvzlJCRv0JFQDitwSET
DpKpCETBlF4+AdwQshWrWVlcUmk1TkKv3ViBl69Z+BU5DKA+a+PTk1VWz9g/CmTVtRr/MxU6JXoy
fQ392u80gdQJRvPFTp7IZ6e11W8SOvp+jdUsKt5rGQ6LEOUakmvCM7QKytJSjY6YJSKLkxVw5nmT
BVKiTBQ56FR+y0VWuVRAKDWZbLy+B3A6kI8eMT5vQ+rMQecEoOlmaRtCKr2wv26rJDoK0qieprE6
C8wO9hD2hwLVgVjob8nMVqVOBbQiif0OLzbCvr5+rZbyq1raXT9WaTAvxiv0OnMXiVDWBZOKqf7v
hhNeQ6y5WkqkShgtmOsZx0OP1g06W8SIEBOQXuapGzam2kqHmAgk5NlPE+xTjc0El+88AwyfVfGr
W8xwV065sGNy8Vhq8DsigM69KSyLp0b8WUKkrT7UtltdcRZXFnqUi5pQQyWVtIUaTFg9jvEZl5hS
T4WtWUZ9pAcEwrM7qiUR2Q0ygmMpP6maEmGgwFLNw7qsX9ywSCuKlr5XiVUJnFXaOb1pIWBsXut6
JR+2r+6E61gl01MRqWSl5a9FCiM1r1JWzApcbdxLuzQdskDvcS/Ia0M8rCA48acaGt2BmMFCXldO
XYArCQJRBnGLckoU1YeYY/sKo+EkJ0gyu3W4kIdbUG3/JpXiCmP/MvSTeoxI1B0HnE3rctNW9Hhp
kWOOnQDLNM03IokWO2v0Yci9su+GjmknIQaroRUkMCk/qS7qDMSrPdcqdpeqa94jxMeI8o+aoswf
Us9NuNJAg7/4MVvy5Fgh1StcoA1bnjsoVnfg9IhhtvX443HVTjLT5UTexBEeSrMOX1cYeWEJoEFE
HoOVQcHoWa53Jee4zu1VFqm2BT070NWjsMNcO+GF7ydkIrRzOVG/J1gGtxIp93i4vQLyhGv00ACa
yQyyHsIKXshDZCGTrnurdnIhjXA/rz7mRA7SUxISHCvBJQSpN2IfHxsqLapAFIHAN6uwPzZLf5dl
XHp19MQzW2x5xWTtaq3bdChRCbBVH3hLkXArcb4dDfM8Ribx5zjDS0NBg7RyEhihv6jU4HllHalz
ftppHZmkZ/u2Y4Fv0u6mhwl2Mu3JfIms32IUEsckpVYstCwYk2LPJLQ+5z1F59pVuGqQ90naSzJP
P0vsWcFwGA6zMG6MfFResCC5cPlhylgS8mTJZGbF+kRTlhW6cKVGHAPGOjis2hIct1KhCh8G49hG
9UNM8a+Xq0UejhoCx8Z6wKgydSlx8Cgoymk0uUwgI+HitjTv0sagR2igdaoSg84XZx8aLhIpB/SU
Ri3kgTEUojwWaINuyDCAQSwWARfGZrtY25mMgww5H6Vu7s+ktHhWHPKfx8wL+3Kvjw2ey3lZAgN5
d2sR8EnS4n3CoXQGPL+p1PgvaYmZ5oTr5bp4HaYe904y5weNIaqTjEhV2lC7tobNA8/xE5WAPfeD
nwrtu5HJ1F9P5V8j8vAVXytakCWIf1aEOHsV9qab3EBMaNgHP4nNof1BGbZK+JySishmc6LDA6Vi
YFCNhbthvHuvx1dTetTVg49+qo9xdCQiO+q2ac88+IYhWsCJUvwrSMoktcnixESr+plvkq2UB3R6
dWh8Rv9ESeAji/bPxX/263m7FMcmVz3SvyvFq3uCTBHwuVp/mKpz01yB9nN4R+1GaxfrIlm2Wv4X
F78LEuHmO1U+dXjsjlHYdnXVHTRn+H5ot7EfQ1xLONrSkWkdbEyEH0Uo5L2Mjghts2WL1XFALM/k
XT7D9LWM0zpjXbxU1nmtTtYx1DeLjgUiQEdkFFssEuEc4LliNSCkjnaOhsh9cYB9Zak7zTvSiFfp
BR0gDU54Eh0+fXq7hl1uGEq03iT4tcqxzSPqRTZpt/sW6rkL+T2DyaNPimJxzyT+nRHf1piBLR7W
7NKrdwv3MqgKZAi01YiEuMlvT0z1hmtsXaHpiJtmDxwWJfP5yTDbp5sMxymzWZWy84AQqj5W95Fi
kTyryhm+cQDfy1/6JW3l0y8p7Ok74jSrYl1CQE0pBzogmF9Vn/MRa6DO5r9uoHWJ/U5E/U0mPAi8
B9zh4h/ikMXuPYgWRsvQcUNfigvPVIBrH813YWaXt0vMV2Hm17CaUIapHkQiPhd6CsU26rzXHRMY
V3RHj+32Hdx0/IgfShCf4DW7bKDiOX4Yn4QQRVtrdAmJ2gnH+CQsHvGPTb8raXLxbkRsPTZL5LrT
2UVJaP1MDj1geRxR1/A+Gm78RY+JR5EffgBm+Isf6t044gFRz3ik+oI2uct3xwRy23Lu9H+r06BM
Q4L2yXMt/uB7BhfV/i3vyYvyVLb6yTYDUOHHfxRg1Q+SoOYHq/BRPhcHaWfFzsr27Zr35MDl0D4R
nC8XmHdYW1oqhB06ULk+5tad8bO9vNN8JKyg67xnHq7XHuFL/NAG4LJpyRvviytZomRxilccenhv
KRyG5zckClIrplsoApCygVbAdgePcLrCxLA+RSTyzbtVgLSwmcUsTv8AtTK5s07BZl9jdlw0ytGm
NA9Rs4tC8MNeydCjTS8wGf6R3nMbxr8hv1qjNxOY87dIhCmwZQM7cQcHEh7n44iIitIZ+osQXyT5
FBan3udOvC0B6VznacegxOZm9Nd7/U4cW3gkto4A0nQ7v6Ov3aiBHPQfZHxp7mCL9p+2Za5FsF3r
/xdntpO20oW701f+0Qp1Ivcf0adEXSNcdzEZXQA8uIDXHYsI9skZXZgYfkbCzUEgmjYPwDV/oJZx
8mMchF7mYip0oGwR3gdLzhMO2ot0f55JvzVXsVHv7AZHIer3+V7y4z9SFb1mM2I5vEgX/aSeim8S
FHClbxeiFzwSo/xlF36KOzng0tuLU9gtU2l5uwqUrg4JbzOHTcyzhKeX7+LVuOM0EYlZ3En/EOEe
izeSi82b9PGnXEARvAlJkBvEuu6J4AR2qb08zXiXMPbTV/OmXKiqI1d8E9xhj7NzH/Kn0s7bk4zw
ofHzrxgNXbPk8HNp+kvYIkn4qPL3Sn7VpP0szOh8D2u04cOilzwcnwGph+asn9PdhLVjbyXERKB9
RyIPiZeihI3DKZ/flmen7izgz5UAlXDpRfCZ6BdTNO5JvYM139BfHpEa+MDNGExH5hW6lj12/B+k
/x3z9I7wmgXncn/ux2PUo8fcyBDUUjqk8W/Z+VMVu1J2AfZrIXYvb9JEb89lNMpgeOjIoPUYjsh+
cYgfiyu4xlb7x/TxnGFG3Fof4h5OF2AcRqaoUBYAhT7j8S2gu0Bz2mPlqUeGrqiquk35O3y3v8NL
9YZRmwuKvKSDEjtudA8d8V/x1+10kJvfuJyRcUreyOD1om7Ko87FR0swgpnxkL522jFKCN2EnPSi
4j0m4h4Y9pZlU/JmosMS4svtao8rxKRNjf3NtjZU6NoLblXzm7CG+Yh1nu8RlFM572rDUzn6gVlU
AxoLfHgtlcxZ0wC2cRcFRuZCudLSf2L1Psm3BQH7yYjfU7r0ciAEZC4jKFOSHV2YGkRCAw4ELbBW
YFvj2CFxSW2AHB+y7JmQaMADGoG++HUwfaeU4I2HrTAnycGNP41f5BSQCKGAps8OGK5JeLG+hFFp
sjlXVdOFdAr9nePYOYZcBOTLPdCJhuBjN+xycYBsAVRDpxzKzx52DdGnJO3AT5H9UeHJRYxGmFCv
O432eBKGBtI78RZMtFg3Yfsyz9tMtocBzVJQ4IaXiUS6SLMzspqx4yIdQB3KTkHSRwzAAPcqxL3I
YzT2HG9DQ5YY6J2gdZPEycdj5LeJC2uyKAK3cmki5igXjVtevFXW90B6cxThP/uay7/kyQQUUZtq
GNtlUsk+h3Y7DEG9goZ1mo/aBIflS4SqSO5CDLsczKZLhtVc0yOc9k8DNtkB6UehHRcC8HrlbrK9
q3YnfEQZ0D8QlDZiX2H0VHoxRNeXG6k/d/suhN3FLP/GWD/OvKjemuaV8m55i/isQa7ZJFgalM6E
ZLgV8Gqad8DtYrZaZpRbM31R39IBPf0tNvc4ALv8pfmXmVBDHJ6bcD7E+wY5rIAUlD2b4hgNtMCP
ATb3BgOMNXxvXOSpPdJTC/c5VjNXxE/93+UmPKjp8IAGMaZxvOKmndXbmjMnMRDuGIiJnXygui/k
iwx1ajpF8QF0EDboE20wzp96ZfNQ4yKTwNsJLtoswZnmC9b0xAiW9KAU96Xf8rEYyN7YKkBLfNIk
wtr/FMAQo1kwiN5GBcIz7qpT+my/wOTxULhPo9P1niUEPJei8Vx7BKrL4dHulh86sygTJVpd1O5y
5xY9iamOOTjZz/igSoFiMwOMIEJLPSHfRqfKT3FW+xYywFBY9XnSUXTY47V9JB/8SvFAATrdgevg
MF11INTPH1ImhzRLTs0o/0BHUXU5MeN6J38daA1vipr1eMv64pDV+28k/RVsPbDXyM2pZ4yXsEGZ
oiMrwP1En4FHgGxbzad4oHE2BFkN7hzTpv+06XIPMzny09Zv2FRaX5KvufmuRedGr3EjaEi6JOrq
Qd4NKfKMhizVWR5CP1elz6WLvyWzJIdOwSQ9CEcjTe91ATPMqhB7YeyV8u8S1aGTSSrbv4r4DVEM
nbaQQk6aSOJElMUIGw0uAqXChCgWihbBrEb6lLjSLYmaxsPSeo2ZfPhKOGy1UTn0dFIIDCpfoDzF
jmESCW8i3tYSAAtMod0nM52u2G4eGjId2/EnZgYOZBddBPJXUHVdRNdWwm+7zNyQcZ2xUKhEvhkF
4mKI91dDVynx65tGNq4tZ0MRkIOqvJpUNHlHP6pWK4AelAUyKxzH5u48z0hE9DkQ+PDXVfucsvyj
xOU8GOpeZ7luH5JDPQp10hOu5YOH9afYSrvR43b1zTuukhfO5pxtD9oV0daWixmILrFqW9HtaRrs
Go3FG2iqX+qF5oNryokVXT+shFl0BVMAZnJq65GOMXshaKsEDF9L74J+slbra7gjb0a9pKlWINft
m4RMZysjU8Vrnh/m5mKB/O/fh/BrXj61QIUasEz5T8oB2h0XgUa8lP5GYI72d+HY7TmM2aL/Orji
Nj2JWzYBxncQE384rvr8jbblUT/bb8XhdJjcxsWK7jJNdJTrSdy/YvywKRHPH0TEHU+TL9t/8fbR
kWD8/B7os/ar6S381cO2DU71JtkO7uz1DrblU+xhjqGH73Gudxgi+Ei9fNnfkfRjKzs60LZ+r20o
Zvbkwi+xQeLyqrXderuFd4T91abWd14rDzKGzas5svroHwA7PHaT05e0Y9f2uCkjhwmlE9qLv3pC
0F/xlTcHnkao2KgPNR4U1W9cDMCD4rBQfa2rQ0+zWjgoe23n66yniX2azM2gHDTrxIlTlw9SftfW
cydd+I4+Q7LMSorpiszpXesNLmd37U/eMEKwFxd08UG6Agc5KZ/jLtvO1NeGKy4+pw6Rixxdqq21
gxDlM1dDKuwau2rLQXbHYOxgoFMN74twLtZ9qG0QKHRTUIzwQWBkBG2yi0tXYT3Lb8NBCko+zP5L
cXZpcLfc0+Afdrmz0wIyPrkCZuEzpVHVDTnHQnqKzjq5tZknMQou/KnbUKgwSif0YnYQn6rzwaw9
yO6YLeHBAOCivhq/osLBzem0G1RZO2gAfDRcfvsOyd8xjp0b+qN9AfyI7ofD0fx4BqfVTqG1r00/
QzBkXGWOyVdmsBpr0a38fB5dK6J9meQ70Q9N0ENEr/MD/2qDnWx9lSBhig39iV7fd/F+yqybFsa3
MlpeMumHAcuxY4OWG7MlpmAOkDYQATcs+PoJgNmFliemxyE+Vwph4BeRkgkSjbFLoE7OG2gs5nIw
1XO33ga8kEwtsHe23DVGy7OQIAlc/q3xLuQ9Li+JcZYJE15JZD9GBUDGV/R3TeIv2ucy/8jjP7Dx
orJB9awNSOaI8/MgmsGEQYXTGVv8a/oBPpjs6GfpD4s7Y/bMyf8IXDKIMcPaBMkfPR1bPSXsoQ+y
F713ptat/uXpUdSeB362PSH5q+LPev2KQUkseYnbgKMnapfAbDdEYiuAu3zM5cXLE0BJD4D8V9G1
jiA2ruyRgAdJu4pZgkjJ8xICyp8/HeOZt4UruMvxi64FB296P3Z/BBvhhf+KX+uE9SSxBRZaxIKs
DcLRfP4SOFjDRrS1Xb/LDumNV4Zrjf6cHGUrd7vBGWR7Il/NHg7y+3NDpek9PnsBUMGhXofTfhaP
z8Y3r9ORBBtIC2ofN3mpV2c4qD9QZ7Pekxe/4ado11x6cBvv1V1q7fJo/jCg8OOHvE1v1uv69+ys
PcJ7+jDv1YEXSB9I19F2sSE3TPxxyDnTz4BPVjrkDwonnAyCQSYPy0X3kr0QXtR05yH+KrbNdngP
cTY4zxVLc/KHEYR33gVPGn8HKQBMjt+JR3YmPznUD+VP9JX+UBr76CKzzBAXjY2x1bain3ywQ5c3
XvCFfzB/eLb9yX2lV+WQ42VrDp/fjpf1SS9zBJZK/GwlW0npie/xl4jV5c/aoUfhpZqX+DYdksv8
V+u2cMSqmN6UneybZ7osX+K77BLXc2JbKh/qDzt/AGXc+cKasFtY+u3kpfGRG16pApHGBrMn8VeN
Hos9Zf7wM3qMBZ/rttew0rOE/cBIkqj4jaB1sH3uWRbtbo/AwlncZTt7NBY2z97ORx2gKuEshdid
5YcKn7PVG4cxN9t+hc4HGUH2W25/jbS4GjdzioAwB8pioOhwaG3VXeiUJNvyAbLiiD7JByYjx94y
OGN85HMmzludMNoX2pbbt2weJRVhfdZRW4fodmDuRsfWOk0lAllmFD9t913KH+H8RrssQkbhUfTS
W07onODY3xrlfsVLJRywCmHyipDtOon+pKxANo9YYIQY/8/AWspMzetf1U13KL+yS+OTSkQcBYTQ
xI7lHb8+QW95Vc/alVtauyrH6b3/k3/iR/eT/sU8GzSK7kx90WDiQVuv/Kflh0ef1b3jDiNA4qb6
vVOcqeM5fL42b6nqmieOfvlvf5wDVIbXZS8chIOr3jDbXKxt4Q8HJErLe/cun9crRdFEoU7uH494
Za9H1Gnp7yxs0O+Dy4WTdrSCdZc/4hOY8itxAn56ir/Cc3wjYPYY3nkCqm28YRXgnn4IjAd/chOx
jx0XPBqOdYTyEiQfA4+2eFhcaZe9yO+j94FLlVPUJvTLvXEy/0VH6aQcyWM5Yz7QdtTWdNiWny77
pPtncJpc+iAyNiC4ImMnv4Gj5EjKkl59c5RG+bSTXW7SO6fLyBE3X51rfYl3TjHAwLY8cG+cSfBj
bGvGQHCI9kigxatyKYPwrPsZhA4HigmRwIdmcWFt/+u+C0IhiAliHWKJjR0Tlc2t2i+b3Gu/ek+8
G0EdmJWHnAPChgsbbfjm2oM9SP4kRPxnzu/PTQBL8ldnBdJXBBA+2TCdSFzlb9rGoE72BZdCPUsn
2snRL9z2rXAFSnZGHx/Tj31mk/ucoPz+QW24KzfiBfyReEm2pj+80b5JaQlf6cnRdyiY1VMHsBCR
3Uw7xfQrzcMiTumOmZazJstK17jmub2Nr+BWusrlgLhs8FzDaCYXdnWTs7xR2XIbCPcPYZf/1kdi
R47qC4N4gGzl97hLXuZXeiTpZ04dkn/Lw3E9JThdvefpaIMHOrM1kaNXgDRSADBgx39KyIAbmbat
Uh8ckm2PdG5f3QZqY6eMjtFl/O0f6Z7O8BiYP7yZod3Qde0O3X2gENABh75Zn/K7EbD21TOGLY+E
YcuuiKGyh8rNX3HUxK+cHpDufPAR6rfxQ7xySQzFVV4IGcr+pHtLnpViN/sF4giBr2Qo/Bb/qPSE
S9G8LPKz0dzDbeQPIXCBpl/npPFdw3ko7iprY0ln6ghjeaEzztda4sCkf8UU243yHC4S5ufXiAQw
1tZn4IGgVmg7AUPjlye3OTzxfxhFlCLYgbsivce7SHCxJCjiNkZPYp2L5jqpt3SgO6t6nbHhvXDq
LEmNwO0OUJlWLAKdTZuC4QeAUjybq/nGird9g9fsMs4vNKZg01euQVcR+x/ds55dJNuLetCLXipt
mi1bEV1mlBAkv3M0HZlSdgci6EanpoUB9CrZwhgCI7rqyMV8xnRCs4cyz+gN4wmSgEwIyLQYaECt
MOE2zRDMSIV0/KECp1gYPQT6+NkQMP+lkQf3gfnVRP+q7d6pYu7cAwARuxzLkyPyeUdH9lHK9xrJ
Fnz4UwVg1WJgCtTObSIQ/5XTGWcFCXb+qlGMdTX8Makmiqsz/zIiCagWs0Pnt3tuUOmWM+UDfY6C
CHu6K92EL86q86bfP4VMHABIAvHazbhJAsCHBD7ZySFBoArbI7tKN9y7M4fSif68Q71TK0EDX2om
ab4XadZW/yKDjt5U4sngZWMlPqIxIE8WDzU17OKKd4n1TwmI//lvNtF6s/P28VXbpv0WUD5wJDqd
7ve/L85A/s75sZyf4KPaUsCDcOcJTjd8tZQRQ1CDCE9mgcpYzNQtaPf/zi6F/8U27xCJbpNI7Wkn
zvLYNI6gtTxSLgkrYqbJZ2+j33zDiUO0837gIl9jX/N47OzEgwew/RQ8QOxX/Iv7+M5HvX/Go35w
WwWw1D0pkLcd048oMJwYrZsfu2RBUL+p29yN3fYNCQ2WDZ+wWDv55Bk+W3c6mNsB9uKl3gj416FJ
2cIph8+z0TiujU7lRNs3eqxX0VbPz2eZsTaru7ZTvPBtuFAenK0ruwPTc/aYYZtvpCONKHZTeEGk
SQ3OylFhxyzhlbom+hhP41EGOlEFy+pn7/Vnf0pv8sY8h+wRLBM9t/YJKxiF66F8JFvpOnN6kW0I
NtScw0+2lel16D65qhe4FLlX/xbUW9RygA33ACaCZItx/YHASKcjI7JjtVyBxuHxCaaP8jvfh4d6
D3rl1j33Lo6eeFBd2I5Ov9c8ffssTqyv2E8Cc6udsoCbj6kBPBs+gPWNib1SucQsDEwSNuO3ciuO
ukuAGq+Cv/OoMAunI/wNDMy84Ec2boSjuqRWXvQLAAEPaKxv9RjRzS1YV4eN3p830S9i3diXNgyX
P/CoUxjBA91ltCswlfEKlnMOOXjr9k/l6Lt+oxx5N0eUkdf20p+ra3pHCHXO+KyuTdCesUhgan+r
jnBqIVvGfrN7/ppJ2JjsInZBA9qnODovx9Rn0ts58hfTvH27urAP1A/UXhKWrMmGoKp+9N/EGPB+
6JzeK6KtNuoH+fHcxA6LO4I7et5oER1iMuB1oYtjv7BrfpvuYmOtCGPVD8PP8E9/rw7KtXqPtvEJ
+BsebUz6dNe3MwcH8x+vZW55LyV3rLkNN8C5NzyYBw4pziS7MkfwdxqJ+k/+VT66d5T3eco3aE7G
cETYEvuxAXl1ZNOGVIUezJF+xUMMNfgdUCClEclgbnegEb7+jdkbNU3uys8OYH4qveF/ODqvHbex
LYh+EQHm8CqJmcqd7BfC3WMz58yvv0sXA8GGx3a3JZJnh6pVAjzRwxKyP8GXByaLe+oreZv/sSxj
oYfFluqONgenJ1IsQ+PZ6pftkZkAfEv9h13lVuJdPHJ6k3BDUzVRZ+e/9e/uRnLGraF9GKLyT/5H
viZR9g41aZc9mE2pjq3OVv5ZzCASh2j6+o/oWNuxIFZNOvFEYHLd/Gw8rxAYrI4e0VyjA/9J/6g/
6z/9SvM189ACyvN6cNLzQltlZP5n+1ef0muNoZX94UH5De24IARMPyL9HIBVonRFqGrc9UcsEyCg
oHe6si3u3yF2hNYvFkpLaC3IuVwwn7Kj/3SInA47A0hgOV8zE7N7GoqlQ2Uu/aviQxr278s31AXZ
Y5jPpzT+YxDJu5FQHxW3+QEMcboKLitIsfOISKCyojMNY/Wkjyfjsv3iCrJO7N/9xKXy6w/Kchr/
Vb3PgOfEfubMpf9L93d3ZFPDmiQPNg92HVOP/h/b61NiY0o9GWfFrSL1aRLCeah4szRmEbNdvE1v
2X9dJP7IVyxN3603OWyO7xL/aTb+w/N8/NEucYSz5brysBh+YRtdH5AN/dXLzkTe8ERI3N5b+ZXc
EZCEHkDucVMp4RzCYmV/wxNl9OKbeVPppk9FANXF4wtcOo5Lh/RNngqscYaD7KOzM+wewavMO/8C
f3Ll8znyOOJh7eq3/aFcNtxlj9dHwxf63Kmu0RUoF4tCmezY+Ch9D253BGjiy8zBNFv70b5Q5z0R
mnEH4UbnBkY+8pR/GECeSby69yGMJtTJeXYdSYg5gSY7GeKB1U95Ir2Si/cg27WDYIwTSj9RGv4n
39pPzoXMFSZHQhXPOTy4tTjrh3RcEYyA3gJEXCbr7y0tw26q/yL8NmjV6UxnmfOVfcUaViuJTwiH
mIoIN+TNHZ0KjIOgfJsjsmgIUL4XwfRnj2YfU+an8BCJSrov67HBGq4SSYxz/5iqIu/fZulekki+
iJYe15oZlvmmHdY3sa4I2CZmaajwNsgFQmARzUw9x66GBk/5EeQP9PIvwP+ta9Eh16bVhtsAOkbZ
O7zkRcYALwUmipud3A+u2z1nJLTLm3wUV62LBk1K7Cz12sESLsaMVAv0DDvQvG9DfdTYPzUxMgqN
lTugINuU/6tz9NeTIUI+TVj7zTH3ZisQAjdAFNy1lXj1TQn0Zg2qvh8dq55DI03Xg7YT5pIa4hw1
A1shPVOLywgCHferINO0AqlTVLJnMRsyEYEazy5xXdXvRgR508K4M9ayu5gYr+YComej45Mi8LnC
SXLRTfGVauDOG+IsmKnITJ2aYIT0++eHcTthABolSWEj0BHYHZK1d0Gq52d1UxLxy4UFgB08zxsK
LH9XiVIDlrDaGDR89j1vu7q5BZ1DTIs9CWTGk3ZZ0LTtVeXCgnEz4wGT+agnCPCQZ055xb86thuq
2yru7Ywnb0XF3/2S9eJIsslhbey+JOhro1k7QD8xmRHA8pgG/CeLxARZtHKUzPxxk9wliHXAW7uq
c5SZ+G2M7upGHA+H8LcgqYEKm03SQC+t97RLTobwtJbF0ZqaPYppaz2aOa2yBQXeMx8rkboxb179
FmeIeZLMk7cdl3bp963oi2IacAsBVMklgF6cpugSPPDUcvgvDcbJvOOTeVh78Rin5IFskdqfKCWn
GHWnxLrRs/Eu4G0OYJvKonC6OFRwAaN1tfkpV8ySrJdhQof5CYR0MSJ2NydYLFTjs9ey5yLlT7aw
pll41BSZoA2ZoLU9qus9wkjLfbKhwxAYwJtZ4SuC6RVkDPeSMwmZY5E7OaWty4CUf+0JaI/T06Mt
nlHUYTg680tJBvobiaRikUG/w186QrmIKk75lyUmMKAeanaaks4OAch8Dy1Q9lpLpsCaUD2cJMRL
ABNLxLuSsDP/dI/gvdC0lx6shkDdBC8zDL9rmW6hKl1rOexeyR6LN4hT0CaGv3QZjD6SfeHs76Zf
9aoTl9d+k8J81KPuGaAXsPOxQIjSO8m0gzjF6wHBM+3ftRLUUofS7yQPgjPjWFbIFul5lcOGR4W5
SV+dK3M5c9imjburz71g/6V9bqUe6hiFE6dGYa945B+B0Fq8cRq8fWbBTSeNFHbw0vfBdKpE9jqy
npKuAC81+ymbQGEVbH1mA4qHsmHYBtjKWoto061zeJZ/myTmEPlIhPx2TMi6GTv7tQJdZ2x8nW8q
Kft9JoNXZkssIQLLwr5TIbZL/yywHSazemfJgciRS4BOtfaMJfOaLXZjBWFJ/piIA8rS0r3oDjqp
uHwYnXUrN0whHfGlR3m1grz8z5ShOXfzee7bKNdJ5pWE63YqVDGopjLo5NXJTZrgzJeBr/IWyYqt
JaM9EntrtKQdoc8y8cf0DKBWhc2jQW/Zbk5tGKh8SrfFWM4b5wpg62cj9fg3YTDYFrTPlDWxIXxl
Dnmwr7ifE0pyVf5E5Dk1Xqu1nqiQhU66n5JCWCkVV11/CBc91kPnav5LBYEckPyXeaLGuexLf0G4
cNZmenZONdSE38+OXoynKJHzpdvthGMkIc/9kP8b6pYcFjicHSVp3rlnB4j6Wkyw4kbrjZbNuBtt
eWFT+aXydBtKFiqvFSVXupaNgHQANnFnFtgd1APDF22+4vK/L/jfF8l606+fZSJcxiIwqgnxBlIF
kVn5bL0z9TjNloD9PI1yMLUWr/lj57wfMD+i7VO3p6YwGUPtaoBQIB39qFeGs2KS6w0ETcIlXmu3
aQ3H+JDsbKUzzBq/oNbCzYlixPSyrwa0tO71WI2RRP6VRcaF437R9fiKjqe4V/X80KTuOfHvzpIu
rNX1LXPWFCkkkWupSnEEDCESZIVg0jxayolOK+ViveCQ7pgMkmfEu+/K1TvI2+MR/8PsblnlaYPl
tZ3iMxvee7+SY19jDmdsIo8t3nqRt15Uw85IoqQsIuEk4+u9/tONxe1YoGhEjra8Cv13DR1XUZ7x
o0MqXEv094kS4gvsBoRXSfxE3pLl/ZuY9m+WX58nuPSzJGLaWd4X71SD+69lwQbRFA1g3Lae9pCg
cdI4AeoIESBHVbYXdghK7aSGbSgWChPw38VXZxzyTbTJ0XWAdp9qpTuNC8FFPwbsWFWePQucJqyi
9cYeGv7FS5mKu6+NR7SnHFYg10nEFgiYWPYWgdcs8OVZTCcsZoXCky2eqMMapCoUVdPlQO6rq9Vr
J67ZXdvd2HgmOUJ78rehi1RZ7QuI15vPvdc//iUosVWkpIqr9zsQN/CJIzopQsoHCC75WLojYrzc
FVMmmePrvitc1F4xersalRJROgWpyTyPSp5HkmL30+hIQu3ehZvVb6farerxTFvVKnNY98yzwYli
M3UqztLNUm0pH+2Gtwra0hZLJ71hHn8dAwUWPfeAKoXC+63rDUx+BFowoDehnltn/TmqGrAdxcF9
8phOUQUzy7azpg9SYWPHsWJKU3TwS0zpxgo7duuNRCKTo4bcpwYBWXpymSISNVxS0NycXWGBenBk
Q752f2UddGBP3ZJgscfgJ/tCa3iVFmOgrsFCXtrVsLHx+WKpcNYsIehxLojCj43Zf6IDqmOn6wu3
bx0LyQoGGXZzM6h/EMzF9Lpu2THubn1E9F27SBmBb4Jdz4i/VSM4LiFsMl9bS98CeF5QU6eDdozR
6gvkrjygNh1HoyakznIGicCtmaTN3OtXyU3D0RxdIdcpLVAtqjnpvA9czg73zlUA3N0ulyYhgJlZ
yM4qa7LucrPfmwJhmfZXSTe/nqdr6pniFgVCUHT5vVGGKxmOvUZw8upsCHU2tfG6ufBZpXYxYTb0
9JPi1ntBJEbjUXKkmjemiS8Xtd9yGeXeoJeeVtT8qQbVm3BatZ47h5FlnjtGRqJ6/5Tb1Ddmr2P/
WaqfhrG8m838Zhr5UwZ2opl9ME2OwSXH/eeM2FWpKSxus5WOdRlyNyH5uSr/6U3nDVBatf3yKqYH
3U0ZwK3tW61Yb/lovaf6T5yW2Alp8mXlIngJrkuR/IZ+lJF/yvcYZcdYZg6FYwHlvMmdzKreIBlf
ZUi9lY5NmcZgzbLnaEzPXJ+eMSZiob6PkvXARv3QfsmvPGd8W32DihfXe7Ua3ozuyaBdFaHFabl5
UqfsbYb+m/DddoS0z/u7fBjJ7auyzE1Xxd1TYvMWMJmiLVp80Uyxx/JDaoagPRbqHnYm/t8KEjMF
WpdI0SQwhVqhx3Q95Zhn+WxmRKgwxi+vZXEQ571XqahE2F4tpC3y3fjjstkVJghEP3atbVzRGuzt
jDO2csr7PBpwnSmHiXvqVU5eDcjrq/Wn2Mquplq5Ay+Le33kBdnGzXhVreAQqmpw15z0OH92XeIZ
wJzaxhHF/JqROYVGEcCbncuiu/J8NbKN5w5/rwEsapHZKr8CXL9npWVCN+WKt6gxKhQwwbigNPnc
cXDlmepKH5qVBDmMutgzasPr08ZLVNbymuXIKvVJvrpkzOfw9mvtsK0CkcG9K6U6qLjcW4fZa7hQ
5SnlIsWSyu1aSfS5DEEIrtz6s0S+owpRbUU6tgNLIBnCTZXyqqdkBcjyRS8rXuDcBisqsutUwl4a
/y1Si0P30KvzTYPjjWeMh4E9Y6WqwOjWakVqmnCqYKCN03jqx+KUyqgAkb5tGxBV81QHxPIxQMHb
T/opawOy50g/wtzjINzU1TDGA4xFFmKf0zDPN3TKDXl0kh1vbL+5ipB6ZbV5+H+gyDPufc0nkQ5m
zINSK4UQRrp2tnlmJXtKaXlEHp1I+X4UagPI4MPSkaNVe8Aq+E2t6nu81DdYrxc8Qmf7uBSiQ8p8
vv8ZByOSi+6cGxya+bkOXt/WuNBhs/DuuNYEROdkVK0U8ERBM07Y1L8W3MtsqbjnGKrVlmvx6O2h
flvsLidfXPpgj3WmxsTwZgoI8sLTLKqWAa9lb6tdTTsGG4vohd6f3fVsmmR0v3xdgKA7wXL1z10k
0uQzldAYNhAMNcMDq+JjoWUr0fr/5qXx6/cq7e4zNyx2BCLTvOlz2TZ/UBDp0skUGgrbnPk/VtSV
r6tJLs4U+H2e4Kgdg3CT9uFkRFu2exMq8HWlAz9WISCV4z6es1KJyJwkOWA+xu/g9jOy35iLEasi
Xbd7/1MIkQH6MyvJQ3ZYSKiCI1d/1wyX4Czj9hXcOsIOneaC39Y9oWlK0DZXSJTIupescrOLBMHz
oP2gF0bAlubEeObtUdFBF6w6kjM27RKlMS9Z31xSlObyPE2SGydfIARPSnMO06gQV98qpqDuvUVB
cDyQiraYEewz2JiEMP6ZJYgLBjG4E2Pe+TcoYPTBWsN20xyDtMzCqdfDQuiiUbai+qgg59h11Nac
4Cp7a1UMpRroUY+7YB5DltkJU+edPI8SpJ0BG2oODAI1sAmHLdXbQvVGV/s3FT7yOyjMHivZ2eit
8765cIHuaDSH5QJwI5Ax18p4dMjL1ozA4M9vrR7WZhnJbA5GRHo0q1JBupxuRMkpH+eLIfcXVZND
coNLcIhIbzRT82VpgMDHqHpcvBn9KCzL4rMJu1CeyMGY75C+LgSc+OpLRnzcMORdtdNpGpGmyAyq
VUdNhvO2sw69E7Sdw4OF6jx4Us8QcdntKe1BBqR2FTLBauprz8NgG18qdXYikuK+fFILLaEyuYh4
kCtDY2fWOy1R0fHgzz+3uXFBrpTVj8QOl3u5Z9H09+UTHaJWsaK8nM+jkFzSQOV0HY3Wk1aEVcs/
ESHV8p053VIE4lwEy5QGaYxI2DUf8ZiH8byH1ZCHprgHxgnip9EEPHfIZ0C/2lWi29IRZKSh9amL
G8zZpsbRIW4or5mTR8ye06yUNoXO09Xsco9vUix+jUkLR5IejXQUpWh4xloHGeQbj1zxcMQr6XUM
4hbR3jXTnaoXYAGp3nFWZ7SlfhriOl1N1mhowEp/4AHaJ/+/dEacAlOpnltVv9Q06Ez0h/ii847Q
+Cdw+8YLCAF+VC/zol82S7zMfN5MDoJFD2BhdZ88Y3Xt2uwg8FYiPHBi8ZdMqy/0Q0CAjiu2HtZu
DIVTP0WKWJwLi8ad4FfJ3wF4lKnlt0kCUMhwSjZugokOQuW6kHzDL8/b8p9GcpY8EyA6V49FsW6d
9zJ+x1XiaRCkGuGrTDRHgR77u/y6DxK1UE/juoquoqMswLKFiDs5kPAK4TCnieCRcGnClLU9s25i
BU5VuIl/FOz1GRepNGEPGILXVVgR1zLMvcNE0dGe/Ul7SkZ1ll08ZwspwNCDB6FygFY7Q/vxwopJ
qKtlrHwdmzCsITF6yeMwXOI/JXFJ2F9xkOKcZbGunqGuOaopOkxsAGmv1csVeJAZ6xzLHCWdLY3u
1DuzE//OzKM8MIUncAjz9B/BOlfovsnCAtTBJG0x6AE0750FS1p5Fs4uyi1SGlD2VDl8ICUg0TGs
B4mJAIb0AW00k7q2wUz52uChlZ4fxh9dIDCC6TOazNlwjWbzek6Bvc6DCpDxpP3pujG0GiHccQW1
cOjysPRy1Qzqli/UOTPnhmTeCIS/6NSi/y1las88TxYLAz8YteIEuv4qlXieOjqTsbrFxXZTUpA8
iX5b0u0GgOaWOOlfk2HuWsYOw5+tDrbvBTxKivlEXuqAyh2lXvHIav3eGSwzIVXWTOI2BjLxgHRa
DSSV5lpqfRmZ+Lf48NQdmHetBIX2jqM+hMeT7dlbWZFChZomKT5zjDO4dJNd9dNZOxIH/SFnmJNJ
urJOTMmCRlwC1lx6TUJtz7MVw9A+/RL+23dgnYQQEwAy0eZYxGIA819y571DH0zg3GDsdm436uSs
iUI/R0oIVdBg9G7cM15NZddiQdy8ZvH3fMXBVBluwksyNMxBGjtUECjpRt3H7yYT17x0RXWZiC7K
yYdaGS/nEptesnY2tu2xajfDahtWbYNbQU51aeTvpXfnoriLDUSfZMV1Un7AJ/8gp6etT5Xw1m93
1vUj5D1WYN+guRfOHAtjj8gqTf4cNPXSKfVVJUe5MuWrypQnTtvDJmzXZKuvUhFfrBMASZfB71b0
gHYRs8rHckE5Uk6RlrURzUdNCYr1YNh+4mUPx6pBrUxERKNGtFt7vnEbSV9sjpSOOCevFAoEBpMN
kvdUlvulEsRLE4uXcZjJGuENwEvRh1OdhFm7u7KCqbUI1Gnze+VSdaYNBSXsCZ5oWr4lZmQ3TSYk
PhG5KzsYpaDjM2KdZwYF1H9QOWw+MqzzO03J1FpsxcTxFd2Mq1j8y+6gXpVDlSoeieKe9gFrkXxl
kB+mgor/+oIH5hPWQ47vJE+huoD7hbU/V7m7URUmVIXsJRXq/GljQubOiQ+bxtcogOVBPKuWck5l
7Wxk8nlRlrPU1CdAOhz4LgsypUXoYaoe0nsuAzz2x4XiPjWjebFASiHkkrtIEuIwbd+J5+4ylBVd
4Sk8/iqSgJrJlrMWcbkO8WhhOVI4C9u2RPf0mUTRAUUUohHttnwyPc8RL4BsNsbGF2skKIxssY1a
ZSBxmG8c5maZ+jsDDmrxekAlxBpSdyjF02qye50Onc3LloaW+r1Pw1ExcuKJLg3BzQLpK/ml3riF
VDxwuxGZSxItWRLOWAaNt0kgp9urWYnHyYcOwGzN4Fd97/uXrHhxt7sSyQuo3t1EZsRsRCMt3xqj
4pZZ2lnQtxnniH+SASE5I24GQSr5mBX239xcbY2HbVxA6UcWjyxp6ulaP6CuOb2Crc5AQcDaq1yN
QMHSJk4f5qIe1wXj6gaSD5E5I9Bax+GaV/e2BGtZiXcjW+6N0N4V07iV7py7hYYIQnIGosR6lxNA
AypQ0Q0pzsy9OeGz08zVU1Oqdro1eWQewlPQilaN42n6WOc4qDBTM/BuuNxa1CfA+rJxvqqfEu92
+bvnOwAiRbBq9sBVPmCnM+mxGrLrKE5Qynxs8sqjptJ4D/iEnLzZwJDW/orpOut8sscZjPytjadg
zFgetlY7lTX2F5S65mfGo1qQLHuVUJWPA7Yn0ZEYwOavrbOkhgbFXzrsr4qP5GmiIdbiTNDjWbP4
tLmblOzMHmMcIjB90S69Rn5LwuCUYrEW0jDHol22gz2/0or5I0O3e4KBvkqGbzkeQc/3UnktDPGS
9gU6hOkMbIKQEpLoVj9nfl7qlymJZkTDuMxB/q5/BfIfGoaMLOvOWQZP1KRdVH1vQ/qAl2+rkE9T
rGG/WhhS9wjip6KntGIwNRSeTuB7ptHVHKRxOyd7dl4HrBLI+435pm75df0FbwOiQ1CRtthjGV5x
kiFP1g2SnNCSczLBIskaUq9GNzYXan8Obl5yG/z/tBron3rWukntZ6iRWWIOkbw/BFT6NbEVg/it
jRTlmCMJ0QulZGazFXP6+CmRJcBIbEYiVLYZK8p2IScUzADUUOoslc5VkddTPbpppJ9N2tSCTTsD
7am+LRpxH4chANJY2hP6b/19XKQTCdbTkHDran6i4lrYWWMjlEHIarCiZmZQSSXJLXbDo0JMHXGG
TWudQEtx+g+euH4LNbaB/Cuv00hTcfDb+hkgGzCdkcU1DRqO0JcUZv40xAJHo0QibcHDXWJT9Duf
tZNqTP5Yaji/8oCxJoKuEbm26WYUNSr6n/JscJxtyojmPfWAAIKpQDKMdlUjd4R6zWK/16jhCHVd
mGxJg3ootj6hG0ksn+IXXk6B5oBMq0V3lkV1+uSxEChMrttjS2gQCO3Kyennp5mYV5O5429JYvjd
u+2x7kg9ar2gdVWw2zEVYf5bDDmmC3bbbSQPx/TlmJx2umjJvDYGHn4oWUqPX39KbtYvOozn3L4r
awB9LdXJVNXOFVm7Hek8pDluzBeqhDkh2TDJAgfDQt+EL+8zFt4lxhIoHUlwI9/kKIMt4D5NdPWh
KIgEzBbglswWf36AAYYi8qnlJBn/Str5wJgVcAJZLUyt7WNN+Bu+QSq9fN8PBSnYqfhb3J6c4cex
8AWyVszXUPKzhy1kua107iw36TRfqONDpj8AP/ALTX9nR5RKfE/8Kky7aSbChXRaU3uQE5a9DYmL
KHgrnTQejurmWPf9yLL+INR/6wWnAfwaZDbtx8smoWNd5+pML+uLDk3FGWA3MJ+p2jP76WiwrgIc
TKMfMWSMvmGR0Pyno5iRclC2qJrG8ZIW4nnsnlX2kc1+crbiFf0OJs3zxjG/fbXdM/8WyA5Qs4ti
/pqJ33qpUMYLzK530RSew8rJq9pqFiqvCee6kcOO4ZjEkQqAUHEvtPqswR4T1e04CSxz7VbD5aDe
UM2RLxBOC4peRyRXZMtuJTqP+lu7VMontesxadvrjv1DNKKY+GA5Qw7ISHVa4RDzd8BlzV/FEAZv
rubRS94hvRzLVDuwPfCnvnTjxXA6XKyitbLbLNyJywBzYk/bioQm5RsRb61kk3N5IlhAQ6f/K57e
YHKWeX+ll1VEPom6D4FrBnqHe0v2cnPAVIu8XgFOsEFf1ueCoQdWVbyUc03W8Kkz/0nD38z4QOfh
Z0kTxEw1stUb0iZalk+KLQzI4ADjG/EmeIalO9okQCdGeRJUkrxa+tO68hWlOXAiZCdwSmnNCQgS
cbvFcK/UH/yRqw5k7YK7KO0+MAkhh2o3+SQwUSD40nDMKMtxq3SMAwVHSD8nK2AncuRn6KTkJ7s6
GDo1MWghvt8kst5j40/i16pjDhpMyCONr2W91jAMkVBBf34qKmgKW3+S9vKCz4FqcIgqcFQ0lcqk
n8mCJlwwjzmYyjwatj4aVtXOdQwLza+1I9KyywEaSE5VDmi/4nOcoodHv1YJg6uxpCGoxbVYDVBT
s8mkfXVhxAVxe6jOa7jSJrAMb6TmYT1MkE//MZcmU28OMc+AQCCsvbhQNeDDFKLN4puZyeQBtVNu
CDw1SEG7ivrejfcp+klJZWkFYqYEJG5CKFVIHP8ZlIyp0PtI8o9DIoDr3v04KwPydeeq8l/0njrc
vkBYlJgZ0lkIRmh6Fe1X2fqoKKpRDGNeI8NBkV1gvYawicMxqUI91gN29sFu9yxmUovp5l7eZoyy
StXC5VTDabOC2kYBQlMwXGpibbO70q+PVjCeRFK5Sd5hzRQ9IXmmNudFYHLyqy02FP08bTlI8ZIa
gQqLF/SdcPqkgasmH5/dVyEzNr9QP2fb5xa2qMqpqtkWpj4dl7eFRZ/6W5f6yXOnf+iXGZAKnwae
yeZVCAJs1cvdGYXOoRat0HaxYmY6JAD7p0UzOMBi2R/N1ZEUxJqepPuNTKjMunKLWccm0QKxAPKj
dEFqF6322b9bxQcPS1j/rNAiy6DKF2NP5BvsvmRT+NqGY8GVqWvLGaHFr3zdv8rB+Eya/cOcy/dd
uUBbEP5jN9u+97t6ndP4AnWJGa4WUSjvwk+TvTF5ow7fEDeoLmKG6aDbuk24Xy/5o2F6PbGIrdtz
JtS96MzZrVsJCa5Cy+iD0Vp8g98+8oBUbioaVY0Qa60m2RmJsZK6AqvETFAcUMoOORUiSd+U9Vs2
hquRhh5+FCUbP5shNMvmmXTZA/hAGz9olIzBZJp9EKx/qZhcFjrW+D/SzXDaDvFbKfZnIgkoenrW
ThtrJ6ObQFytfkPBpPxZJXLB1y3IseLtFqCJliVARoFaDmjmeBvXDKtRctrzYGQbmxcV5dF3t0FD
+EiS51IwRcXyOoxZJGPWKyAk0OCGOld4wbWS5oUvzh742e+evRFjgn66FX9jQJyM+N5XaX9L2WOZ
gpsTclmTxi38MKEESfVyzJFHlTGJlnDpmu3vnbw/FYn+aFY2RGbpHRbqTbGma86iLxbDjpjTXiSV
mkbjzXpFTgpf9adGbmnc/paFH6o+FHekRYPB2SFGS7j4jPuMi6YpZIAFfLdbzdI0XDFngl6Na+2h
Svm9XvKroJcsPQ4pvxnKWsL1m7P0VZVDzd+yL/g8qj96heYzqy6kAGMl/uo7V53I1N7dTduOrVre
BeMXA/kszPVg1VucrZmDH/+lwOXkSJcDpoHu95wj/KlGgnRQt14M/GKsU4uzkWgkvt5GwuUZoqrs
HYbDXw2hK7AOiDrqERtj/W2scNLjcMpt/N86piTBlxQTby1P8vYzfaX14Ouq83slcCy3HNjMQAi9
FgjjlI0Pzqraku4DZ3H71AgNnW3ZJMn2P1VciD7HdcIP6CCV9abif40fW9VeR2E/Jwuf2CEfAQd6
/ATVMWT6GL2hvqBH3nLxtKdXqd98vVI86k0mdpkVluF+IbENu4FlhbdJms4VAbZaGkfyKl3IXxQZ
y4gY4rB0TE7d4UUdSMWijGFRPfnmK1kwZ5u4BVgctWR7peU8m2V1hEU/bZL+BOwDfw9Kcx2fE5O0
gmY651scNdUcmaUBVhslKlLu4yCYkdga4TigZ1Z6n/1WMDKWR+wh6FZk5RzDTGbGC9zVq67r17Hl
SmYSWr41vWvGKlvhPcx4dfvOvyA/eGkronYCc1DlH+iq3s12fus4OEE3UikArzEKxRX+y1+DqJi1
D7lQ+QmpqmSbwIyXTLc1wcfNWlS7Ry39AjH2R+nXq5jWbcAxPfDIiotGsR5jTFC3ycCXgvpL01Ky
YfGW5BgiGAqMDIuMBE3hPvFjIGJ+S3Bx9+ul3dSwsljkN5Q3A36m2rdqxbfKKqjHLaAfVVDx9KQ5
MYOI+eyEBegYgSBdwSNRj2arjOa/ymCdRSAQ24YPzyScRnDW7NVXV67MDhTw4KHVb/nC5flXlRC4
xr+WFa1D9SOUCWKrribtQAqBGEZlo0cD4rCCREqwytN61dvqLgu/GiGJRk4tBbbJzGylenEn2EyD
whnjC8q7mTtMqov6ZFIqMmB5KAWtj/o1jbG3alvH3qwXjhKy3FhnPoSDoK8kfC8pCseF+GPGkJaE
r5nZqG7c92RgBfxr2lCYj7BBR1nSTh3TqXlHpLn1dZRvQ7QW+98E/aME6i5/UUGRnUwUxz2ghG3+
J9Uyc0m0u+tC7s1/+ktECcJ/pC5enoowXLa1PkuFAVxUZX42ZU79DqrCEJCVHcv1PEso4KTHNI72
PPe+1TANOAlV8rZazdsiGo+O092rkp6Ux+MWw35PTD9bPkGPo9jUj2QURct2QRmfTz/ShHcHx2Q1
TpNdMn5j6rKiTeilhyq0F6Pv5mOxqb+gw2cHM0UruSsWLhcsHeKq4tQWv/viRUdnoUz850Y5OiQw
glBZ7LFyknHIE6BKuJhdWY2t98y/y8wbSxN+5OpzL63NaQt6kH0e4crPAsfqD5yfQuI5irnW2frs
ODoaH0mCbiVOoEAJnSuKJJAohrtAWC4I3srRiJ6ERfyoMiBRxKB1SfkpSsaH8aUHcgUsr8MYb8F7
AZsTWFDoQ6VEX1veUYuVnYyUmWbzwOYcZyspRAwRX675qadU1N2Oh43Ogc9llxAdNdTnimmdbt0T
3tBCijYzO8v6Wd/zUBRQHZcjm4c93Mw74aehMKuhCOJof1Rs+uGFsrbACghdRc3fMgX/pim5/yPs
PJbb2NIu+yoVNb4Znd509N8DIC28IUGIkwyKEtN7n0/fC/XPugcdVayK0JWuSCBxzmf2XnvJMb+u
JEC1AKHXoFySAMNjXyt+3f+KKoL5RAaBq09fW3B9l2gBMf71tROlkjOQ+shBoAlM5QbFFtlktDkc
kt+i+szra7hCVMvQFS8n8p98PVb9Vc0CVNuch7wREqVnAfOAaLkR79/PfG7JT4wPlSQfBcPLoA8N
8rqTu3LXwdJCiPOowJ9oxUxK42f5t7HwWMF0YGMuN3uj6fZKVu+pU2E4U7ainBssjup52Flmuosx
zK/EQuZQkKLZuDalcclgPjd/Y8gJRAnpKQR2xVWQpXLjOUbco4adwEeBXkl/FlQJsA5eKepj73SR
7AxsUiha6i5Ddlu5JZMAHQtN5kqMwtbodk8m5VZZwo1ItbuoC7e5lPjCXUwlQnDPFcdmLsqnlFFm
0u1lZCfQqf3YqxQCUW+CrTDmHPRTNZQs2pHMG8Ot0utrxjaNKlXSoRPFOvS3wZk0GUjKT4wRNd1q
7IkgMS1C4pBz2lH6JPW0b9glLpa2k5vRURjl1q+tqLxLTHecRC9Zu6DmXWwihokqFoQweyLrd5uS
SGyq4IkdaSifEfw160nWkAhYoz9LOLPlxR/De2uEt3aQby9xdwsC3sIiqM93We+dyU7znQkhKcWC
q+Gt7zwln7zB4sEDyzDBOFfLNwVfpBp+qtH7DAFADuNdgm+xbno++1COduHU7PPR3GvLdAgX89Ah
6Nc81JQMB78GxkGcSRPe0Uy8tZrb6tK5Q26uKkGSyKcl601/Jik5F9PdkJkiNKCvnAcOQ1Cl7cb6
JJuZp+0SUfowkuE2MQhZskeUhW96vdwt2bpWanqJSGMWUDiUHLiLE2uWo0m9W8OWVlBVTS82U5jz
iG8kdA0WA9bxi/AXp3sDMe0WCtjCanFki1zTQz+IBx3HOY1qawVWs+yVvxRYlnVAinLqvTmpb9Bb
7Z5B4ZwRl8gyDTnEMYqsk3S1yLAyIcTJ9YCmpTuPRX6Z+Veb1i436I5q+C0q8Mh8F+bzHs+6j1m5
pEtTBPomGIFF7pOr4xs/iAfRJFKdhu4Q7YuWfHVpOVgAURimZcBtaIUz7RBFDzkcnSiaHp2ibzVm
i/osvqfCgiLqOHTktBnpTXL0WrjMcXnub05Ta4cY23IhxQdjV2cBcPD3Vw4rS3na1AfnMy3jKH7i
z43DYhs+69O6KK5u+rmMrr1E7heAZOkK8cxTpBjm/rRrYkyZdntLavEsKfkp3e9WZToBI+j4Dm31
0LYl9sEMUm5Jhmn+By21Z8xE19Q9tIKKD7bivgLvIvGPnmXnfmUAW3OUuxQyEYyeMH9XVtLQOO6E
Qnjg+UItIT7v2bkyV54PFfYAmkPRAGip7+62iTh85pxVrHm/6PW+HUCVDoQ/cW4hKWSTvwZ0ccee
BVJWRb5AgnK0QJJlwUHsMQPPUc/JIWYuQ1VJpoOTiGjYYXDqsuaabAOWlp4U9TyB75qwT63hMK4m
ABaK/ydJJKF8jFvzSJTPKZFhnU2xo/Hgm4EgTm9iE79Nj0+hxPXOxmWBSGji+5B077PsrE2RosB6
FiPEQqXzWLgQE0LDiCjQU7TG1gRvIF272qeYY9Zgpp2EFR6Y22Ej30RRJExUCQr1U8ZBH8eMrD5i
r8lWVwMao9lQqxgJvyE4d+IFDoSR+OJt2OpqetCHFVHOK53HctY7bgJSgGWrYnB614eSMQziAuMr
IbWxzph2R/A8a5b0yykGK63VGIHYCmf3rDc2ufG7HGa3HbDSNOIeCda+FDP4W5Gbk3nfpLT8CHxg
rPSs8Hd6asGDZRLM4KgVZhd2VoEQLB59ouGUEJ6g4q9t55N05C3i5GlvOao6tlShJF160n4n8X0k
hIJOh9xGEhvouhaD+4y5fXi0InLW6KInDcjtji0CA+0GRl23F8rXmGJjZMJG7P+yGd+Ov5pXN8W+
1RLInEYDjnUNf6aqnNN5uPNycVIUDkO1XL1EpqsyaM8Wy8MVQmcN+J7RVV+5FoNAnS2yqLLVNphY
6b4ZNj6f4zQznKmdHUu5aEgQROYQ43cH5mqKJQ/BnD+b50YBNKIxitZ+9yPGD5WJwseA+CkpnOW1
+ZlatyTPsNHX0wzWKDQADFp7dTqArIb+k8imK6MIBoj4WuH/LZnvSWpnywVz/VI4pKt8qCNiX+2y
iS6ZlJ4bXm0Fj0le08IULC26icuZt0eAFvA9gmIdC0LaqAhVRymwlploCVH1ItiGOx635V6bx19z
+lsZArn/mzCKnetPi0rPsv6E6bPJjs208GRvmcDlvHHZRxifDetHXDLMQ++84cKbKaLQi36l0l7W
PkVpItS13WKwsKtoOLSNuh9nVmhVttuaFP0yJv9svi3scKBSu2vxtdD1J82dpL7Ujse3wUT/x+RX
YkAADo2Z7yeZJBv2CDP5t/ywIi7wR2G6NS4Fn90668uhP9WpV2WZV7HEjHkUZ7Fy0cxazWRb8QV1
YV1CIk0ldyUUO2cEYd0kgbA8OCsUiNTjZD3U/AIrMbFkScNwIWKuXuf8+wWPt4NjYbPmmFxPWYxS
gPPN2MTMxLkdCGViWsQofr6ZL9Yjl1hiOEY6OOFK/NUuz7dREh50GTJVctA2iokRdovbR11pddOr
GbdnlF48AQOnxj7nFo24Hc0TrH9U95gKKh/9fV8BnarBD/WLa7womgxDCHdlkdS1TCNJQGZYSWb9
P9Zi8NRSsNmx+QJrso7P6KyLB7usTbUSvRVyG0X7sDuJxaeq/dSF4ZOgjQnin0rggVY6MNS6gmif
hX9br37L7ho/fUuCrBKMrE6tKAua5ZmIC27UzfokceLBeFNizU0lozbFc1niZ88UdxdV8ZvVMzqu
8/tYTjdzx4cCm1Nevs+z/9q46GCSpxbxCywwNfd08CFrpB9zvT5j6OGg52EY1atpwjLQWQQsi8sP
5dSTDe6AHhTsXjp5fUUuapt4/+REZOG9K1+D6t6WXAuToqJju87eLe1P+GKfEDnCVXJQmHwr1Lv/
4InJQrOS+a6wL63DbLMUmvvKVlh+IPI9p01yjSfIDICAh1S4JY1yxOZFVNSZBcFR0xwhIfCvEXAl
Sdh5Bgd5sBPClGOwAHY5SY/6Fp3qyhmNbpVKC2FccTLZi00weAet245C57S3WJE4biwgpiTIKmio
IF/HyLUWhf5P2mQ2EiXzI3fE6HOYrHeoeKj1NKyfrBoRbMXXupwviGzPMACRgP6dq/oEYOgftity
vITU2mRl+EvWcXgjpl4Yr6LcsXoKRGizNtG6CujErSR/TxxDHZBPvlGWYKTs3Ng3Kvk1FikW9DWA
9SXADyxasCZy7Ibn/qeJYx+ekNTzgFzB1BuD809mCmTCCijnk4Y1lJUHXNw7oI0+OSa+mtn1ulKP
4TnJ4A8zrTlCpEgsN+55W3uyN7ADjtgBZcbXxUiWAU9Bqeu7sdIgCwZrPl4Y8lzA+AGavLTz81Hs
Bb5pzVJsMKfQ/RYPQnCUebI0ufv8+UovSxqoYbJ5lG0N0JAxg4qdZQIbjHMj6dcZn8zC2LWXMSSL
+iOMww84NsthTnpPLa0dK6GEerHTYTVKTvrIDhb0dplnuKPkUFZA2vxj4hyY9FCWS4aXPthxfADZ
bfvNP+GgtWmk4r/mVvBDQjtZnjM3Me4d4JtpfUvmH3EEdBgCdvzTiVLwj5F0hmWiILCV3802aMvl
0qTZVciGq1yrV5ABx6QDkspeu0WaNKBGVZIA4ccmA4Yyzhof4c1EiGGkFrsVUf8cyHwJuO7D+pTR
TQ1I5JHbjoPJHyUyJiFMsXLJT3dQFyDmLByZkJWkxn2MFJmP5L//9T/+9//6nv9n9Le6VDli6/Jf
5UBKdlL23X/9W9Hlf/+r/u9fD/78178NVZFlflGzJJlXXpRli3/+/YVYLOK3S/+0iIriUaJrMvXm
P8MFyDTWKDjD6wzd1rZQUffajRra8qp4ckejJL3SFBu7hNuL321TQ3uTAfVGTgSwBQoBo6fGjw/1
U81+avv1mjnQoKU89NTjY1j8YcexKxHCKD7i4lcDmLzLJrIrwILO2OjZY2loCzNsRyRc2Uo97ywZ
ckclOzL5qmkfO638KJrvvJ1Q1OoIcaLdpJC+SDeVNfllyvuLUbYXAjQu6k9y05Jbqcubo85FHNhc
rAJ6FyhuU/ON6tno6bAyYnJPcvpRyG8g97i4NsPP2oVehaWHgAdfSpG6sgobSmAZ7IwmvmQ8PWzc
LaI7mPL0I9nvTR1UoeWLLTOCmj8hUoCFi9fLDGG5CtLRsXDDd/zNzWGZ9cNSKKeoUy8qCIp5PjEx
ZL064NNWL+har7PlRotyF8PqrVDmNxygXsK+ZWb/jhJFzf2YOWSVCN6cIk9kImHkVz2pwHGAz9YO
Orz+YXxT6o8pNtBFbmXlY0YsF1m4PZQhYwnyHULJCROeP2SllMy2cMsgDCzRro1/5dh6Ma2JybHW
xYNVWft4KogjnnaECAUtHDkWA2aOaGHbv4TQdmbC1u6h3wgUpmvsSfVHPvyVcV3hiaWyYBQmeq8I
wF6Mqe45rsAIWUyDKat7IFQcvqqAyJmE9UzysbwE6zVBO9ruRKPZ5uF6HLmtCaUcYYoYcmLrSKzk
ydgvlBFSSyj4H70yISEEYWqAI0FUNG6IEMNqpjMKK7atZmwH67bebsmkMmvGB9hdKqNgyuxWxhRA
qc/3UULX2O7UtnRaAOvUdJRyQGDgj+m/w8YWW8sVzHtvQC8ounPSC2clmi946RtYEUp5QzGwSv17
Mib4Wg0E8VXIr8dkLC/73Er2eT7tDAEaS54HUoGB+WVdX2YASMQUy3zMdVpXpjTfY1czNYc2Piko
0lu/4SpMV5B3cxvEhR6YUrkzXoczMXQLYQtDVXww4+UwMyUn/oyvFVyw+dGsqpeHhFT49fuImeYu
/u6BeYCdrjMb5AW5YECzS/ARpnUDSHtXqxKyTbETpslBNIihuBIBS1CHxht1UQNyXexqRaGBSlXq
pJ1aPM3pb2Z3HbctmKHFhH58MBlwqjyVFV6eaBCPSyYcaUVxf+vDO6r/90QQWOhJtJfhW2RneX+s
cuHQ+VMEqoMCVrcALa77FsTwchs2rUF2pD5eZyQvDWE2UrwnzG6HFpDftpmmwhO7nxlbX7HCTQbx
+f85KkVZ+3/OSkWzRIx4hqTqlmj9X2flip9pnTEW2RGPp/nCQdGPYzNwFO6g2q4wOKT5gEKq2o9K
dnh0TppWmAO5hNFBtwpJdQhXdYT45vY1w2vTkwwOfK9f22dYwI5c/flMcBSulMVroNkxwrVI9YYR
Lufdse3B28m0uc3JKKxTfUBXqbXTZulMm7yVfWoOB3Zqx5psgCj/O2xbLuJ3c4ubS+txXYXwpSGI
RwApR+Ha5HbPs81BcMB2D5Ss1t/Dv7WdF/S0z/kc17PLktCr5sUzPzOMnFhq5etIEWyyzxh2is6g
BgtkX22e1cJ0B9lAfcBIL4VukcWevJu/9yXNbp7BNhQLAhYW+kB9V1bZvktgyjHrHPkLxCCGGKsO
+aZsqt1S2EeJUVgqQwsfbbl+MEbyi7z3hWr2je8cRJ7BF+iIfaMhZNHBKRmdM8viS2iGMwEUUzHa
Jlj/zEZa6Fl6dO4Wav9sXfYlelFD92f0nARCovYZmQuEaE5O+oJk9bv/NvlLPSS9Q3UEJX0eIEOU
9B50kTwTrqXhhzxPeIcgYqGeOwn3GNqYhEo0xtgvrB5Glkj0Vw1AbqH61qr5POAAdpBoGLKvpfwz
cfBpqv1lTvyIOUY33iLmunGMWbZmERi5C+UsHksHiJszQY0KFDQ+ZP6QeGS72kG2NEfGnVYwFEIg
jGUW5GDb+tEERwRPpEjwqBuLbAJDdEWhcbD0BEpsdRzZHClsicqqP0Zje1RTL/xFEJ4du6yyphLU
OShxYJRuXK7upNpETxJFC0I88yP8MPxDZj/Z+7zph0uXXujzUuO38cL3yZbPCJdAj6AmaMiKHwyH
P7Ivmf6At9NrkYAQr0Db1sTSRqHnMxIb0/EoS8f1PKLREerXOGlwlhE8YBW7MxHNI7rJvA2M+jrk
pqsQYhg5Jgevhi1cZR2JUZlyrm3ABSDOb1iL9GnQZ5+Wxthb2jCZKg/aWR87HKhHme4512Y/+V0U
OZwDHQzQq2OInOkqjsikgImByoZvOOxaV5xFe2hMm4x5dHiDM7pxMDLSGtpNK6NOD2jTOxLF5kDt
bpJko+jY5TiiSQrbmTorWHfARAcx+PrM6bRjkE3Zcmp64yQiszEMuKKU1Grx4H1659nYJDkRBX1H
xQuAc3oDlR3n5TWLhNs6KlfylsJ0Z2ZLMEqmT2KWXeuPCOlHX3hs41xDesm+LbYZyFePnC7DqvDJ
wyn+4MmVkPmmrc1EQMfStctf6m6j5wUFDh2zFML3M4cq9/NnyVWQat1mSLDKnWFRRgVvE0E/zR5b
/h6awpS9J4Xx3qbJA73MZhUbNJd+ARwf610lUZH/VHAFuNf0yrfiDZ8G5jBb00IkwHrYyWAjpSZ6
4wRQFrqe3nBFDD6Lge1boKMXWJO4fOrMYzc3jtyxzL9OoWPBigpM3ca7+uc1KPrPlEgmLhISSZJc
qvg84NGUEswOwgHT2uKpJBYY1TVXgb8mn0uRYAeS0FJ+6TPKc0Dz+nqcK4SNHUuRXrBH872nFp/S
IDwaFepgWtxEIqKqRbs3OAr1oEGrlePtFqkJ6Tpj4MvYUI7iVsndHHlgDRYaSp+s37H1WUL6zGZ7
ZUe1pEjF5T2A1x4L0UD8F9tt8DFJHXsz5YJyGCRW3uJZzBggG+Zt1lhyJexqAfgDw2wAztXXRwxo
mRDKXQ6OMPMn5KTqehygXAk8fO0o0k2aO+t8FMn4K40re8MHxQmpZzAaDL4kka+Y7d0k7jNyRToZ
mKY079DJQtORln1kQWKHz4WsvzdkkMs8XMKCPhXeHqkiOvsZpk6sGaWkp43J6A9RZzNubXHCCFZ0
yBtGu7W1e22FuVuWAK9NwEI8yGIddaoeJDFiv4yLUkLZSwa2J4tMBrgqwvKPQpkvdgdCcTgGEKhT
dIx8+lHeaIV+EjvkVyUqgBD6okos1r2xAMQp1VXrzVul1m+EwS1rYPa87dOehzbmL+gmAsLkzRiu
noImvVIEz1CdElK0ZIfvr8dTFw5RMp1wGpkREQUy8Eb+gFETxzGzGmIOfZ/LX6Hqjs8RdoD0n7SI
jlB0wXJz9Egq8zQJgifrif6g/MlfUtwTtmGTqaCJ5iFTgAPE2l67EybSN3x+H0jVLpPRXXWtvyG0
zLVrtEI02mumvhcMxHoqN38uOF3T4wuwCU98nxdeJDs/pFHtUwn7FcioUUAMlgY8btj0Mb1DDHZn
RG/gf3gxInFrkeY5vrKa1tQz+UzwTnkaJ89abaaM7axgkgds5xYi5xxJgbEnHjo7jSER7jhmjacy
mgA/a2a2hq/e1Fi/dlZ9Ea3pJIP3pJzoVFfvaKBIbBf01e9tURuCjPYhbeddLpLdQlRAhvRnEaT9
iIJGLNMDEI18F/Um2+vhtFBs76g5nlMyPT9JzKWlIAYsGcs7+6EoYbvS/NLIBWWDi2NxApngUu77
VYtcdy+wWwW1bS1+1FseOk13uMVb3AqJPdzaS8uqbx5Gav/QQfzu6m3oTtroKREfZQP0FJCxzGlQ
ZqUos8YI2DfKLAMLb2EkwYKFN6asXmU0vRMNz8Do457PCd1D0M6qZ1mSx+2Lw4l5dOhGXJtLRz5s
Q4qb+TCQ3y0r8A4NIfcvAIztfBDI6FjOmpCfdGwZYnHIOtET7wiFZqYXsYwN/m0dOefNaE84ApDX
1sbXR8NoVwXcJu6i3JgckkAdIpBJUyMCaWN9zhNdtRUHOZLIav4oFaDSJnm3Bjli8Gx0TrUuiffa
a602mXYU+9xqh0rBwKoYewNVNgrIbYIHKWe5usAXkX9BeyM+1TXQiHXYqGJsVDDT0P+w6tJaMKHw
Ny69H5YtSXEVSDFf1VgCQAIDI5OQ5iPVULRxn6bVt4Vrj8IIj6GhgweqPHJMyLYx+XAwt6oer+Qy
8OcoK5LCPE4mnNYtFavwOT0jalUuClo5kihbb5rHkwRFRLrPvXkiKjrjzsmEfXWkJc7fujx6F2vl
jbSPN1xJd0yhnMdRCqWHGucyORP5irLxNqo/pklaxErZkQn3Sm3vYWFbz3GWNrADQFMQmn1R3Nd4
kafKER2D/+1x078GjJXMNCQUsVWAxSQwRKNs6FvFlkbQXSunZuPUCtlvleYMoA2YMfWIu2LNT8c4
KBCd4PAvLVREI1XrRYUhMI0TP7PuInnPGXQv0eQCOHInPA3M6kp3WncpaKhy5gP/t7p2xbKPRYQ9
ZDpyVtoiWsKZyJyhBBEpfgkmTaBasc9TD5a1W6FeNVx5OY1rxm1PBUDBT2kgAWobJpzlRL7Q1+wB
YzKmEYJGRkDExGquqx38AOzdCpbvOcNvXWHrge+jzCyLgPu0XWon423iGhNi5Pm4eeWOp4RRd9my
min9DEV445v0kZoLQGQ7DY+wCx0qdCdsk335TAwi5NFR1OgoEqzXaurXr5wJCg6+v72gw5lC6jR4
Ov+BfMvnkDu+5L4j4iVuKWlv8UJpPr+b4Ehpjw5h6que4McGR74V+RaBs3AefI2SXzbZuHS/rZEE
HX7QPP5iK7BP2S+LDK1N6auSnI7ApTZErA30Q2BR1WkaAVzLDhvdXsaYEfbdiRqrzrdFAR+48wxr
9fReR2ka+5XCjzw0GEFAcVHL/oxiExyFc16UJ3odmb9Fh1KDZGAgurqkFGijYa/1MJKexUlLIAk6
BB5VpBzDx5cacCLulEtX3EnXVgYXNpM7kvVX4bt8g6rgxUPpNVXs9avlguFz0j/c5/BNNrjvBZko
RAoVjeEVphmxISXXzU5PBYrTwOYfmh4JOIV2yIj/jEaDgHE6A3YGTXQFSrRROGVYZOwGao3ZZHMX
frCcYQG0rScZ5vU7YdR7Xk2d0R+fJlep3l6W3bWagoErgB0aKcIiKth7209vikqSuXg0m/xkzR8M
+71sJps3/FrA60UaZvcHk72xmRHt+8So7pWl3GeSgHtAYcoBZteyAsH0O0alC7RSXSRg0Az6/lqs
5+GFVamtk1zAqoJlUO9z8TTz6qLcx27tWzSHkbXN39KOJdt3Uz/CqPUEffC0WfZ0A/SJC32645KL
0vusf0/s8SjumlXYDQ2PH4fEomDahMebDHvSicmL6HfWAEeze9NZehjGzVg7bx53DTmiJh35G5Cf
nXJQvilatrbl9/JJDvnIli4+NANtBWgNykaR2ZM4c3sgzNLZZWt4Cr6YTGfGlfolGVFX8bpQW53F
fDib8ltkdLsBXWN9ZP9gCmhurBQWkeQV/Ym0p1yYgga/kpZnfk59rSEuKg31UMxnQ0k3rb3ccvzn
aY4crAhC82PoF7/B3m0tHcbrU0vtFPcYEiC+1sohYkCBDDm8aBM5DsDmqTZ1DTDXfF7z8hKyV2M9
ypR7QenHR5eLEtiJo3uPXDMxvzP660610VxEBhwFM91BoKVrpjcC4eWwQvlq7o28Oiw0SBE6DlYP
L34SloaHCNVSNOy+eWs73vdYutTpeomiJ4PNYF37YKjJ4oINPiuazwIdLTcclQW7sax7JMXmSQ7M
C0Z9wgaoFxyjWRwJ3lnDuL8naxVrKu6ijaRUflZE0PhYeWjNThIYP+JdqwQv1npbKZ9NO/JEKn7R
6ZwmiO8FwV9/T++jWdwU9cvI5cuMrgi2sVuDddROSww0MwMTAxYNM6tgKkc1ypk/mOfIFM8aTFIV
dYM1SgwBEYjUhAOz7hyYViIuVi+rovpMfbZj3jvaqfyY02ifqflu+jVh7ufV2wpfOaYd6hUNbmrD
cnWdDtOvzYCMG9lvSPMoC8GMPFmtPyuVapduN2fJPcVkjDTOaPFSJHC4IKDmqelak7CRgYszWPVm
8ZWD4sgprGJ8Nr1DRNx2BRr6+9bqXLgL/sBoPDZDi1aAgfumTYeD2CQE1pKZUpzWdTo2o3xQLG0/
Ghv0AgjvUowQRlCXIVVC+PJZ+UssB1kr7hS12NKHbKUFoiIF32ef7tpwcfiZXfn8HSGcyBFO/Dcy
mIvtr1oo97GyuzRzV+6ZTCGcsP5ssuTQ1CTihFKASXWnHSVAQAQX2TOHZ2Ov3rhdTdOrWUDAnQv6
hX7kOTEtBIFCwNAPwdseC41z3B2gADOHtUNshEskODXpY0M3ux/UKJNBxXiwjo26ui0jCWGisqZP
DCOH9Y9nQV1fo6Okj5BMbD1KAqdGWaEDSn/DeAD0tjZ+mSKC7FdgY+TPTFRlMBQm1Nk7SRoWherw
OiGIjcX3ElEGzpheRhUBr43koaCoL8f3198aknBlSaWfG6OveXXEaJhUKJBKtuYRTTSQ9YacTFSj
e/pF6sUHXhiJ347l2THBWGORhfweQwhuvoeKJbrsHQYbPHP5EK2NUlrXrFVvycgyEihN/cEOO3oT
ZOCMaIEOixsO0sfoHNL2m/+uP0TG5JqCqZbBAayRDG7MZsuWGcyABiMWRTZfsyMqCHtJiAEC5NUL
C5mTyiW2oAhYE6CXsTdxjxX0vtI4ufNXVi6OSdD4F9zdlFkaU1T1gqchtBjBK/wO5PWxKDG4cuNF
PKg1kkSVk6w9yJEWiDxdTXmmlbjVwnqPM39s2Tp2zrdmMu+mCKvzK+ylS1Fnl0QXz7Ien/ksopmC
Fiq5OqoHXDIQelxiCJqQc7XCfJ3YaYp8RJv2+F7CUYJDjInxzNpkZCAE28m25DNFENARHiHywdg2
51yRiO4tkO4IU0wmIjnUlZI108t1mvnYEVRwY8nyLOv5APZvDyOEB6ainA55FDtrV2FxzXB7pUDp
YoY8RspNQ9TWeuieII5liNbVgye06tk30E0ahFoLG+ylIjpVGZxbTOeKaqCyKntCTmOOtG2niXiM
ijkzP0o9EWEnr27dweeQeyoiJkEzWp9XelEY+QoJgKn+So9E/UCGX1HBpkriN4NkbCK9SQ6ibe7L
/LKw/+wn4yHW5YdJCTlTs/Qqj5B0geQDF5eWyBnIcsoxTA4T/VdEwVBhS+oCSulgLAgpmYiligqG
GqzIMydJwcQYTPPAlpbwP35J6jlhbBnG4IbGkasPnxO02Qnl+lwfoyOJVk2M75TwtVaFurJFCxym
OFFaMlVACnZGgpQK7EenHXPZIKoJYAjfwvCYfhnkKgtLHRAS2PZWIEbZPob7uiwcnYdBB24oJdeh
UG8oaDmG5LucJ+/hffjFH8jB32k8gmFluaY8eB+4E5fFm1eWdDG55qPmW4RHdoycuqEP1HoNCIHq
WTPiHAWoOQNFQk3pThwdRE1rVMqEPKNWU52MwWBkYtufm32igE9XWdSBhS74dal1P1S1sLWFk1q2
9TOevgaMMIxmVicMcJZzRj41gSiV/DNBek/4P7I7cwZ8UuisIRoXBwF10Vl2tBBYznAw5FAmx6Hv
aHb6Bqd3vU0mg2zw/NTGLZIfrPuG+SnVE+dw5qjCeGurdTuv/aOhKDcXt1B/KGHJNZJOPDtkvU0z
9wBKj6oOFiELasvyixDcrDzQvqY44EU0h5cpHb3tX9AeIFec5gWUxY6c87GGCquu/reWI8hOPBXM
ZL2wm41Un3MG/1hO9sJrOYBTXsrceUuFmXKUMg2CcBS0LQvPClsk/NEFLnmsJGfEjWuLMJ6XseMl
7a3TDDujoTUgva5BiNSuR96fdQAtV1OCKJTraGyRNFhfYAiryLF6jdynnvRxnWScrzlj0ZME32aK
XjuGvgLWSLC25Y9ybAx6+vnEHXqdvvMmsTGRtsRZknySpIcYaE6EEIpmmM9Y1kgf2QHmxmb55vtu
BcIqFvIBM2s7CYD0yD2U2t8VieB5dZmt6boWP6uoB2KW7NqSTpjce2siLljEOqqBeSBqsq3+mp2j
LI6l1pwmnFYfUSkEmmIF5nfUBbWS4NSb7ILEjxSBV8JWGwyCH80h1dTH0gWE9qwluK8aU3Oxa4rt
rzy6Ysh7ECzeA8XOIQSzCpHfy/CURMZeVpS9g5agEY6TTaqGCUWQKwnG83vfbGt8IqbhFInoyebE
BeMROqMyd4IHGuvALJc9STMK1gXhbD4lYnAs805IAJECPXsf0dJ3It/16syt8lYUrjPRlCo0pXG7
0pp9ViTdDqRaCA7c8DDX3sGgs5aqEtTwlxj/dE/5SGqCruLO7CgBtz1CNcIKETRVQsC/RMxrn8zU
lBGJlu5Kks8o19l4YXgtZWplvtrlOVTKs2iUZ4T/nPEM35qUkJsOfW5+MNnVnrifOyujNyUpMcUN
Lit0weQ9muZ7lb4LyXKLBvWWlg6aqJnHKIGIWHqmbr3Bt3yXlX6L7TLQCkYbiL4EB3UqNPoiYIcb
l9qOpPa+vqtKf+dYjXmLTGEPnGA95ev55TzeJq/5YHWO+tmz2MaYbGO0NMhS9vTy2/ozEDJNuhte
k5CMWR43Pt8PchrbmYk04Nwvi2jIIY2Ov2IMOYxECw1aBk9gJ5VBaQ3ByvdHgUzGznZh4Bi/mnBa
FWWyzjpR6ojsj/xwLLYvuWSdBUE6r6LPqdMlozsLzMvawPqsqV9Qe0QhRcLrI1vjjpzu8/J/GDvT
5raRZF3/lRP9nXMBggsYcc6JuNpJbZYt2219Yag9bnDfAG749ffJfIESpenbMyEombXvWVlZVVmc
P4cWTRFdzNikSJEQb0r6hs09r53iOv1yeBon6eWSbbv4jvMTPOKz49DnskAV2OOuBQvZ5JnF3s0s
OfTj42SwRDBZlONb9ARwryyxO8FDVtvcCW7MLjjD2WlcDSNud00KdNyeLe3NnMs5591WPK49az7v
IbqLsnlxB7FctDnBMRkPypIVQWE741frrEtex2hdhUFjW5EN7UsuDQwJNd1uH9JOzLG0Bc/Mri7n
xe9rHunjFTVIOxsuG7ZPj2MUD/EE83xX2GtwsHHHHJ6p5I2QO1QWXTSK7HKaXRNovcwf02P3cbP6
53TESzLF3bEYXc24k3dc9x52XV5JKGbwdueT8Z4XNNBjk0XXGT4b69k9L6ENO6goLNFzyHlzXpjK
Jnaeq/u0ZJOgOZzedX5ftCJeDeaoRhN91tnoy3w76GSzu5TXmhsZD2jx6mW6Gt1yeRFlb4yW+LFA
Yc6qGd90v3HSb85Z5OgadWTX7RXi+/JpnaNL/dg628w/Zex4bDga2eQB68WKbVUUneej3tW+8SPn
JjFS06JzeUSnAtrhDw8jdGhlyHwXPBPINVB2TVc9nj/jMcnhrt+KR4NGcRxsm7zm8VPvWqXF9mGa
3+Tr9H6V91Ap2ntavSaDdaM3yLLhYJp2Bsm6PZhNy8GwnMGLcGlr0+hPdygnu+zx/NSEJWR0sfw0
TFqfd837CVe/j8M1TN5Z3kJ9YdoadG6WnAHgHR2002bI6YY79DbEKFo9fouZxbvz7nmO8qjVGF2U
K3YaW1+nx/LbHnUV5bL4nqCjGM3ZXOFKv+WH/AvX57Ijj4Wh5SneXaE16SrnpuKwm1xeoGVo9f3Q
Pi9H237XPHBfdHdgw2S45K50cVU00Q1/x/kqXmFAV3+zGN9yCvQunvCW6ZSnFqEjXB9fdLpwv9nz
ZPmZW5W7dnQT8VA9LPzwieNEaNe+zePDxfKqiRyTGw8XnH3kljFvmufoauNIFyq6jwXqk7ecs1xw
T/hwGcNojzj8mXPCgElqahLl8gbVa2y5Ts43aGudTvefVvtfe7Z7YhhZFOp+Hk2bT+vNy4RdwQdY
RI67Dg5Fq99Fj9IQpYhoubE3r0qUVuXD7eC6uEnZr4xXC5rq9zla/UuUyG1hiIsjg230kO9uC1ib
zmRx3eoNjpPd2Rl6fNDckLK8Q4dlv9tEH98Q8ed5K2eX5QJBQfw0SdmJ5OYn29WT5bzfs4nvW+ds
XAyvp7yDUY7R4DaZ3ey3KAHff90wH86miytmtvZufMPrX1P2B7I9Ym/eW0HaeU53znfn0Z7jmNx6
Gx5njzP0dDQ4Mp/+s1Pu7oaH31FZ8LjfZQ/b2ecs/XMGLwL30kUkvjmeNxbftpzAyA6t+/i6ONsU
u/5sc7zJx2U/2rau2r1PEMZu68BFkeyJdcHn6Wr1pTe8THub7zCLl3uOGhSN77s8HczZjM1LNKsM
eZVw00ZgkNzO0uNtXORcXGbnN4kGxXA+SHl+LYIVQVnj4Wb9afE5TYr+KCU7MdrqLuLZ/madDK87
EfXaQTcNr2hFF9Mpl5wQlHRaSJjyr020uHWSBW+4M5jQhzlrfxlv2EVCO+YEpv3+zzHPyubxetBb
7Ab7Ltffktc1OuuaPdjqHe//Tpo3e07VXRed5tU66t40IlQKFKgnyjjb3sw/Dzny2hstOUJ9v02G
9zmnag/76x7Xankp+3tpJ+qbKI/v8UbDczPjvPGXcZt3wO4uxkMEEdzhs7XPLOcIGmds0As0ihES
sinMfZRsOhiX88FFg/XNNO5xgG4FsUVuwpySrLhCwrsH8LNNhILpdMABzvY0P58gKdhyEQthVKO1
/1529t93xeJ7mUTfUDKDSBDJIGq1ztrDP3do+E8WyGfQg9uYc5x0cmEHuiYwIvmO50GWSHELVN6h
CW3CcpDbki9HHpxCtxyvrpyPl03WuT3XIYsGvvk8e9y0Z49RsXlcoQi4y3ppsovOWdQOMq7PR5uH
xjC+T6iB1kWM5vRsyXZfziJnXl6VXMeYpz9WbdYBXAFBz9xl9xktF2s0AnZmA16bPGuWi6unHnrq
eGWpW1xccgj3crNAJQFHny/RhDgseQXkJxwnmiKPCW/GlBfrRY8T4At2mBjVl7tWcoc+h9vtcjgo
RuVFi9fSyhzVbBdpOUOT2WiQLjg6sNveHTroQUVzVD7jMOuifMzW2092wyn58gXtoQiu0vb8dnGc
Pqw384dizzXVOc8ydc7RfN3Jy+uc/8lhd12i8wKtQq3V5Q0Pspxxy/vAae+sj5K0frdgR2nC/saO
lehqi4LdXb8d78676IJgju139xy1Q/1QeZFdHNLF18m0QOEwhyVZrM8fJ2nCQ6KzVXS3bXN/c8Ha
hwfpUwTNTQTNSGARNnPmspNeN3ncaNuHo9jyisqoTf/P5rxSMrpfrJr3u+USxVutB4SMHRTooWia
fcTm8qZ4XcWQrBFHKHlpErXkg4Thv7jqoqu5uy4vETxy/AadgYcWPOByf9FEJV9xjvB4Wu6fR6P1
8ww9S/niEws8HtkuYLPSko0kzpZcLhrF1Tja2BtdWcmB7n3nusv/kq2bKVs2JnzhhR3WU2xw2+PD
i/HqYZJld1yxvuxw/r+3vWwfzxiX2+2gGX3qJfNHWhht6fM4vdvumFw6HMaEC+WyAjxlfpzcp2Mu
mOc59wVyDv4Oz/YXi3Fyn3A9Mm8/9dJzXmScTp5Gm+LTNN/Dgu0fyvxbvlndlD3qqpUOFou4v0dB
0fZLl+fvkK30OG+DnsYugucWr3UOOV/BCbcp42WTZNddriNuDtxeuVpzO2E3XPHaFlck2PZrHGcX
ZfPqyNMn0fdFq3m36WXoeRw/8OT2mGtU3fgSBWbdEuK0bQ16sLGX403yuVxtuE2GBqYH5IJ9Xg4r
yi3vxDFh9DYscLj3NBmhxnl105mU17yFwJVydMpfj+ZDlp0c7uqizOwJHYGrzW1nu+fyip1933Ll
jrtwebeFGvfssgX/lq2Sy8ZucjWHj+WEX8R9L5T1bbhG0+UqePefi3R5N1pubuer9SBP5v2/P7bY
jJIPpxZbvThppc12zFHvTtyKu+9PeHdm+00yb45b59l+dN8dcr/lZsqJpcfm9eb3wu4krZePk37r
Or0f3u9QyLxFIXN7O+FWXvnQHHDwyU4DoZ7Hblhxqgo1qovt4+9IBbPyU2uYsqma77j+fX7RzWEX
71pLVmMPSBS5zD5/uF9sEs7LL54yNMZsz9iDiXt/LNot9ChxcS1fcth3zCwHvzdnf5lrAy1ozPB+
jJSgg5LxdlTczyfzxw2XHNks5b7yBJFIsp/xDEDncvWlO+L+KPKw6czOyV+NL8uzJapU+/14FD90
VmjSycaPx8bocXSRDXZNHqBCxAzzjGYDbqAlKERL1qiSQbbJ0bf5eb/Xzr6NN53n7mT5pdPePY14
mGQSD7Y/RhEqukflzaS96a9/RrPx9QGdRO3FmBcNDzc8ZmOXxhDwjPI/UGN5teMMxiyLr9pt1F7G
vFWcojZ6fJsevvSW6ACYrG5znqGO48N5wmGwUbfHBQ52vWKkQ9cPvOkQI4GLv692x288YM17wLuy
T5hp0WY9srwrsvJ29fkwKQbrqOy/Ij5I4OjG17xhj+TtPErQU4zihNVmeZkz82zHI9QkI1Pqxlcr
RtLqfN2IL5fcpsrZOivuW3+MeeV1xWXvi6gob/Yz3ro7JKhLSG6yx8XX/fcG80SBIubNF3Y+zjIT
nHLNobUdcga+xdYgR+o2HJhcsdf6z2O5ud6ePc3QMpah5ytFIQ9qfqL1erA+5P3lTfdukUa3/66P
tz708QRFcO123Guygoo7SfrhZC4XkdN0OULf2/BXknBMjIsmBx5yjx9HPQ4vtjkqs+Hq8Zi9FR4S
i7ezy1GClieklvPm06TDsXPOcyIbWOVorkX/wSpFmlpwqgMOZbrAPst4Kw7J5+7s/qqxYM0GIUYl
QONxPu3e9M6mn4+Q9eGqOWiVnGqPHnp7yMe30aF9N76JL0o2BuccdEm5mNRZbq/W0/SSnVeUFF4h
7UAxJxsWyJi4i7XgaBKttZl3ucXOZk3CrZDsenYxPtuwu71BhLBZoR6nO2KPnBpHAXe+2nHPYH9T
3mamsOjrcR9/TT8tkYombNgebvr99aI826G8axel35LG6luLbaLdrN/hluWuwXIqbiNKQ6vXYjBC
t2LS5D0r7n6wF9NYdK65b3UOY8cTuFzfGA1RnTEt+6Nvx8W+33xMdgWq0trXWxbM3D68sev683sO
R9+X58no8FRws2O2+bS7PLLBnt+15xxySP+YNdHp1uTFEM47Nq94Zq3dfjxsto9rrqufxdyjKlq9
R+5Ml99a8y5nBo5XD9usuGpsClQ88rgPdbc4XA7bvFHAOQzebpsW3PDn+mwHSYapWk+uF7xjMUO1
IR2+OVn3j81WfzIYx+jdR/9ndMNxlH4HDcMRW9OtRu9LPux9aXCSI7ubF71b7jNyToCTEsXtGn26
x7gcpCjTjViXpDwweZahmahAL89tu5+k01vO5zc7T6h3eU5R09NO5zffnng0rz9E3zKy4It8lN32
4rbI+v95d3Mn95s8P5cr1HRko+KD8X8fV78WX4rNL55Lf139twUNXt8H/N/78c/NMl/+WXz09S4Q
8VfpX7wWr+8Mlws2SY9P21+b4+df+XZW1HeMzOd/6vhfvzyW5+Pq1//89hOFD4XFlo2Xi98qJ7uS
FHNDKVxhsugrt4fXOcH+7zYvNq+z8evHIL9e84LA7d4/IABxr93ppt046kEo9r/cJW7+o8fshxq8
Zi+O4nbnt/9aLNk6/5/fGoRJIB69dquTxgnvWaS//Ve+3LpbK/lHt9VNuI3S7bRwabV+q8te3a9S
s/z1fau09f4OQacdp3GUMA0TEXnsdmy2PrlvxeNY4/Zmvom5EbK/2LMDxAnO5Yz1FRPJTfoKyOJ7
wT3PurISnV8EBGP6CsCLobwhXllEcwtecOSfk33zKjaQELNFfjxf2oA0n3wgwoUAW4sqPfCQZEBI
jWT5ls17LPmiFzPNDCU+eRQiHKhP8eHZMy9H7GqT0gXKNzFuMgo3PMec2gR7E72AnqYUksE+pK3g
HjEov+SUWCfjixVXruaHKqPkw+PjF281Six8yikQR4vIa5hoqF+MHLU6Xx7MEHHSBwTh+PQCmLfR
Yn+wxIKDucGPOgRZ3nMqJs/MP7D6fsg0baDQjLrBM1Fjt1rc894BuSxfKD+VQdEbvFHKKWl6C59n
WjkG1gVS/jHxEdtL+kr5KIJ+rd/wqWaAqm9s3soWMoAb6Vu2HYLk+2dBy/r+mfwq1xHaRForM0Sc
2lvd5z/Kl4yTaJjMYnwBRAdm/gMAOl0/A7PNffnCb8oRzs09UN8yv18gg0XJB6onvJ6q2vpBolVy
ux0HZqp4id08mKv/AtSlEsv3PrHaX+5+AikPjla8Guey4vTWfeNmTUuJ6S00sPnyBiaEuXEQ0pvY
fkkJZ0VVpeo25CQYQfZcrqgyJherHk9ZkZO79BWASTBkzuqYvv9qwSnV3uPx/qKIsASh9q3eaW/a
URAkejH0aMSDLoIFvQb8d04w0yHkDQQHQRB1CevfL+oI2HmlTNnhIg8UOUDPlOXfK0BZw7HKI49K
kWWvR0M6zyopuEXpw0iuGK0i626nVlKFq6KtRnj5th44Fr9XiiClJ04qgJqgVq2S6G10POpcXQwf
9BDhdc/jN3ze+WQ67XnY0P+4k4BlkrMDc7hH8TKR4UB8+oSfQnzzevayzy/WihAk9GNsrDd7Lyd+
eVNCwHLLDbjDPR9h8h8hEkx81tJeMEpJ+lZQbK3lsUiRXKzul9lPcD7qgnoxN6seD4gPj9Vc1xBT
IuwV9mO90Qcr2bJ4awhCnvLkjoU/N18ts8AGp/0JhIEPgtTjlV3LbmPFG6OjG0oHLF9qIDMQggWM
XvBN+ajY8vCssjZ29+GDuIEDoxcC+K+DZGuW0+gZqD6tmSDjjT66srq293hQnzZlq4gJtNlb0Oil
Bq3FT0dtHBytaChcQ42hl0rF87KpA3SZfJRXKyE94fCsiEvLpaGeVyIMCNnAyCdEyeUF1LFEVGIj
0nPLLznQeKyi2kEMLSavBsUHpAI8Q+QwNAX1ibGxHT96bbPttbHehYEAp9BiIWnKhTNQLfbWuc0v
zaq4yxcSsJ6IR33qFODqt4KqKgWRE/b55tnsf07tR9nzXG/sxZ66uyuk21tK1oX4Rbi1flYQq24s
LQ/kfBI9W3FeeOG4O7VIrQHoYnVfo6IoD0bKMxns9pfWtyr3n6Ei1EgY7aOK6zqSz5N2lMfQlHhX
O6opMaoTnjCtFV94eu++1Y3erVh5JSzqRDCD3L/voJG/1/wglZkMj8d4GTeGDy2IDb2CbnPaNyCT
6ieBVnsnh26GD7ItkgqS7RikTAEsJyG3LQ5K1NyIiKrIafqaHp+NtAfiDOIzEcTVvDjlJjrSaj8r
odaB8/OweRyZmEcvx874Fvt0ObwPvFF+GFuqrV32PeQtK7lmWbOvBMdBEET5tliMJZGvUX7R+D0U
GGteje54SvAx2NcjXAFUJ+AhvIUQi6Z53PkXim614bmjesEFia9moLDTh50iwxhiBddcFRAlkraR
gvB4j/MWgvTSLfyEKtHq3KcwGQWz6c+IVx8wuLd6OiUePmxPQ1Q2NatBUE2DQJv64MW4uJ1eHSpi
b3H4NAnEEYKPjeYFEGYDw41NAp2yS8UEEBg4JhFNJTbV+JwDhAAAg3Gf/gHOcBfUeA5Q41wj2cc3
vmSaju1KAJshP7HXQGasMpy7aCbTAA5DkyEd5SjQ+2kcpAgQCeojDuIMCQpRXpyKBHelHNInyfyH
qBR2RIpHFU3xYknRoGEYW70/nDKFKEQtIUbYAJVdQUoAXQDX3Fa+4IUS4gso2uRJkxa1SuRie8Et
D0ubuDUHg8O3AOEyxdNZIzFLW0jnY0D44vllOeCXdGShKgAXEipA9Q4kI9QlWQS3CncSSaYxKuvA
4EHegHzyY7jR6W7e4W4hiq+2bEHfkDx2RJH/IH4lrWoyCo4HlR0EP8AqJZ8uMY65w/qZ3/Uf0fAc
t0BnNdljhNTavEfiB6twIXQRnAKZTsZG5EWdgZpoGb4gQD4GedR8FruATxgL5zfEEAB3vcO/0aIS
f1jVV9Q86UUs63u9Ttwx+eTJqr67bhTjWcyNJFu2kgelDtk4oThYY6EvXz2km7MlbzekbEgt1z9F
+8k3tE2fUXUnnJAjPhEikOWwzdqFI5y2NsAW+J7MVMYs47igUwW6lhEG5xNrMoAJ3tHCHq77/GC2
6MRdO5zunlvo6zSHOjDOxAXEEk05nC03g3rkKaRnqGvS9dVLBNV/gg29BdyYbRpaPaZ8oSqNJQ5N
X66cKVAPCOOQdj3tyae4+WTSvhpProSqtwRIi4AHiJ+/n9rj9kcRDxvpvU6aJM1WK4parRhp0mln
2JWTKcqJN7Ov1dTuMxitrzaeds4YyLZcw0wLCzILS5ASPasLA32SwhrUnfl12wCazwpMLERI38BF
vSVAepF6TjRrnAemQAjtavOOr7QEQ0trFgntTdeoVho/aNhqxaWmFwyECWfwerkPKhchdIfyxZc5
hMKqWog4Ln8eMLdE9NE/cqPgmJAr/NUERNMTFCokikfXwcZgzTT60kStT6cC0ae+kT7wcp8c35YK
jv2bTtGNjKF7U7QEk5fEXOXppGkXoSBv8H3oFY1Vp4iavLjxtSIRati6b9B+shAZM1GPNXfdG2jn
096CE20OB8Z7SzwsZZ2p7iEeYdWXnODUrI6IiUKG7kHQkDKIJemB1KPAnfHCRRa9xhWboDXThnXN
lIZog1cQPNaJB2uTS1ES/LsTdBITrjQNLWLf27ptsePw6NnpGpCW8sahfHhNNTmxnDMDb6/7mrES
HGKF2QwkEJIhXX2UR3lWtUCMpw+WtzAVeTqEI8kqNZfEVY1XLUNxJ5YqEdJRyYDECi2nXLB5WrFq
Eas2DrmoWx8LKguoevKKUzW77A7b2sRvLbVy8SupmJXLZhnr4q21DDCJJ8N6ytl/C51UqwWsJHQx
LrViRvnlY5TbOsIEMHNbQIQPB/kwTy6TMq9OPWwmQP75w4BPMJWX/f2QAyfdS1p7cbEZnsU8MeGs
eRDIcc2K17aVCQItZzYbKSUSdvb4zVFiSJPvWfr63LdNT44AhSsbVNIP/NmP5cgdQx5lxIOXgimN
MJrYgCZDgdyYFYyYpjiDJtuE0vjSiAaJSq9WWxctuTWfcUnQxsjmJy3SgtYfYLP5x85meJrWO1SG
AkGRG+vqtbxAfQxIJwFq1ANJJoxk612Ln3RRFsnEhr3ZaO2ovuUJlC+ifYKNH/wF0YClLEkGgwym
qBa5YK0urmEEJG0scR/eJJ8qsTN93YptqzFSrrKhgaVeXXdm75f4ouhAG1Rg6r+Y25O7HYdUnMsh
PpIRe0ZGJQNh/DsJOK0gRBQ+4kkiPu9kZ4xSkQXBJewpeVKdeDaEKqvKCu5kxfmrdq9f3pEDBgsD
B6ixAQX1FbUNGCupr6VBVA4QIqIYwIBg1IcNVUH07/dEsEY/YsGBPxM6WRac3mGc7J6tClmROwlR
fklJRnzihy+kh5NSAiEryinjA0vBjBOhYcCCsJzUOAGpBoaPBB87kpk7W8dMHHo/CFMyo8JHn0LZ
GDkZaRo0J2ON8JW7LzAhucUzFixrQmzyEowgLHfGLPQsg+JelSsnID7E8aPRijsMg496H6w4EKra
b6GYIhH4Aqni8tzaoPfyYWlxOJnwFPFIBarSbCGPT0USYrCw1VYC1fu+fzjxlRTA+gleMRisv2ee
u7QIRB2rIoYcBIQMVdViVGjIouiF3zqUIqgyrazbSsepsJNmeVB7WyAaGxbNqaRCYWlpWdV5tEAL
I0LuOWY0uEUotnmsfYEQjzykrzzicBWMyiMe6lbBl6V5WtvWFfSF7mVMI4FkNhorgisrkWBtm8iH
91B1ooognzKL+DF+UZJwcaZYGdWeNGwzwDBjImUp1hLuERdi4doNn+WHLCoJ/KnEniwFsoA2rWmm
BLURpSZ2wQ4h1RxWz97UhJc3EPtk6a2gqCv7ui8qSRUcaPmyKcsXdkZ0mIgtQR6v/mPXsR6lHOCh
bjjfmfIgWOJBFQ4upIoOA1Z878sYym3uVEWoLDJCfXnt8WuBnPvGHSO4c+QATHxmkgjY5QLYwH1j
KTjhcW8YOwkfbEVXixAUEn98xAwMNkqC8D7bYsKFT4hCBNmDC4qsqVJ0i1hEwkGW3T/23CUxkXYd
DzEoktwWFCFWWQNdiqOcKPf2BDVamxGC+KaQCdSZVVm02tLCRFQqOQihFdDTwiLELkSOQCGK3uUr
JienVrCx6vFNlMPzm0jlLeLhIEcDrAmqgF4qzy8FVhJK1GRnqoO6AXGVH0LqwydBXaJ3mjtwciFI
Nl/HIw0hVWwdPe6heAGp93JxJCTWKqCModQfEIx4Y0SSK4JgFELjggAJXr6Mf3DaEjeqBHMlhlJt
CVJtxtV432K//GSBZ5xFzfqIy4CjkCUQ3PmlU2DrBWfyJcZSAvgNiCVT7wTBpCzSO19z8ESBbeAw
h3ueQ1G8DTjqiBp12oCi0jhQoHoL3Dx/68FoeH8JLrjbIhlbteQpQhAZQXBl7Goc00iGc2aYaPRR
iSDeNHi2gEZznQACiYV0QPCmT57IOwhQiGSAvrautsSogtPhTLG9zn/CxFn1nuxhqUZijuHvz8Bt
kUTlqY3cm/z3ErRg8FqaccN1NYq9o+apUqxhndivcSGedsq8+dSUOGvJJvjGq7Jwqjmu7fGsObLt
CKIzdhS+quZVsaxNoIQgPj7xv0Bz9zU4vggNxMYDm3cPDEM2+9QdXWISk+YsgnzCPmAdIFMGRt9r
x12+QzB88YnrpGxsnI5+8pqk8boclN930HczP0vG23OrZPj3CcrPG4czrxEokh0WMcLEgu/LePdA
n+0ejZKYqB2xGe2JhFttC8QZSC9wiqWOhhgaPltCQZ9NqjnFJiXNIsD5OS/RnggR1QtxOJ2wdUgj
kGRSopuGfix7bLBXyuqQeFCe1CExkmk/TxL2Geu9UPz5rqXIAnLs0IcJAo4CcNtQ1FfTklrCTyCs
COR03KNS8NwmBsJg5bZCqap6Z/5fphL5ECQs0fJhJAxQ8k0qn+YkQjx4tABPqdrooJxy0WgkXFXm
ytanN+qJYKotAuhzIiFfWOAueDIJYYHYbHttG/q46xMO9NFd/7rBJmwyS/bfoORotnb8EBxjXbVE
olrdcagtkIiKjNayOGLAn02j8qEknHxUtUWMCkNkNI4+ecDzlwiNPadEvSY2WGrJCP3YPzNMsTiF
fy/Kayf/Kt/lYCEC3i6HjdutqPXhCF/SXk1mk+Zm+rUiDe8X6u9WxlrIARnsgiAiJFAAuTpJAGCB
i9EDJEb8BG9CzKE+xmNnB+U9QJB3n8kfnFoBRYBkVEJAPtkLF21a7K6RJGLvcifsQFkA8VXyYxhi
BazctBmBASLhYcijyGhNzEXAgZUgjEor44tVYjIRPtWBSgbkI0mgVrhKXustW6yJCSY5kP0v9AtC
o8RqG4UK8p5Arj6QsCcev2EQBW5Ya1WgETBbOtT7xvWpL/P5fmFJIljqC8nIWDHzYS3BTuy7hZBF
ptW2Q0itjWMtYiCKjH9yghXHo1FvXBNNLDTuxTgAGfJ82rY8GYGEEFkXZKzVY1v0X9YWb0WALHWn
G8i0fNkvuEQ/ZkiUIlIs2+wJVtRpvQT5vOOWlq8irQZ8KSSoqtAugtVt/YldsaomOtW7qkEThNKw
/OEDyuVyBKCaUVUf4jLE5iasQUGQKQDlTpWdNkfFGpEKtazqJC0LXM9thvwgw4SiGojEWoTNrppj
snA132RB69UECNUsWBNUVT1N0+n1eU7VZ62KMtIIEDQ1BaztuJpyfHOjXoEQgCoA4g1oG2RQNIUU
ZbQo2IPeGYkUY7SYXi6W54wyjKcMEYwVYafQdRv+HNzyAxEakzjkUGMM9Vj1FUjIIu6Ui6wAVXYQ
fWQLJGRUKyECavqzs0VgmmIDLa/2dE8YaOWV7JISRE65AgZBJ7l9J9ujNFwSRt2f0SCyTpkIBwnR
h63vLmCqNx5qRs9Kb65WW/UWELXIR3pAWQoHukd+9SlvFY96Kn8l1vBpCtqur3l9i2DyLUgJRRP/
fiaK23+1p3Q6E33Ydm60E3SGJun4q9US5SM55YfkVGLNHdoqeMGHzPJU7+3IJ6QWd0EQi60+/Qwt
9l1LnxnwEb43wox3F6viZJMFEqaXSrjGjMHYgoqKUPwl5F730s6b4qih7mIr86qx7ZRFA7sa3i5n
1ChlNNpY9fFJHGlrUpGvei2Mh/DRZTV6NcIwnn704PwHHRa7SnYBP0LXkJ96NbR6WKSoDeUdkYnx
K8BqyBgXjtd6qPtWpPWtME5rYTf9A0t1Lh97Dmg94vr7PoKK73/dd4ybXXahIy5Hpd3uB26lcUjT
pN1MJl+jifcOBgeNFfoBuKTiqO7hpRlNwaHlrRcYO0DzCR6/rQ8unELr6PYr7cxErLbV1EybSeTo
gixMcnQ7B6cdQSsliVE5MqxuEjoLgcPn3U8dS/mwLnkqfyVa9Z96aiIoFvaFCVuI96VqfvLJDdzm
Be38WDfytTq9BFt6ydvMxGpZkjK6G8710qn3eVLarGMHJk54C80ilfBSUWniIU5Ci6CC0GEgpRaf
n0PCGKgpOGS07k71QcgR76Rc0VHUs4CBfGEpe+tfJ4tkGtsPPDJbhEBGCP0T+ZV374agIlsWTOKV
alPJ0jo8j4tzXnpUYF+IVjnBxjx4fxeibl7lxAmvXC1UMNYymj8by7uQaQ0NQSzJCfjfjwyu+PzF
yEh63BNqJ+zIR207onlyaKdsx+PGdDgcfaW4jAoSAYKH4XGKQCSdimqAALEgRID4tWmnPsDjfhlG
WPPRZ83dl//qv8FY7dKKSob+rr4c+jC9SzgIThy/2veXfhTQezC9C4fq3Jg6pzE89CkxV1ilHHaO
2It6v46UEX/Wz+v1o3AZ1TllA64PY5jq3/onZFOtLmJ42g+qvsJE+3bQ2dq23udT89LOTPz/vp07
fzFLct2r1+ny5G8nbTU/tPMuGe+3EQpSbb0W2pk0w5mbSh5kbTJo+flyNRiNC+LyGjZ2QWlQX+TI
We0paGduaSIM0EGaCERtaFBbNodnnMzV92ugfd6W1q5Mcj+MTNWTHQt7t1WbaycP3zs0wdwvuWmE
/riK97Vm9+3rE5FMxazT6KIxLiZQGwNRc5WPbIIMjJyJG0j/nQScJqat1e60p1ocG5e62C9cENRE
JwirdX6gFhAB32o2PtcEg3QFWtU6RM15+c6zUSMXCFaeGxPzfEoCkF4aw0ZgPzrIL8QKyGcMD14Z
rVgJ/j15aPf+ijx0mnEzTtDWgLLSjwd2kmSO8rn26GsgDE4DNOLpKyBkhC5LnzLCwWkUYSILOPPJ
nyBEA4RP1INOVNnAQ1BwNIIu7chaKCMIUQHfLfeVvqJWRIoxKht2zkM0p96GJkP4VLbwDKIkO+0z
PgUEqj8HCKIPJ7n6TO1dP7AG+LCOjXBg9xNPrfW5vef8SvzOV+LP0OqKoiLyWEB9p92GSvO+YhKN
YfTpHlv6q5ucw7DB4mNBiMbM8uvyF+NKnzIYje5bf75liYhfOVWpWvK1QCi67AhF9vgI4zkCtbTr
kpM1ZRC+BMt61MudAMSiTxQfG1lamatjBoqcEdexiubzSITiRnBic//yCVQcwHr5IgvzhPgcAz2d
cLUA2tEQRhECsQn5FC5IgQJiHqqSUb80IZWJuygOiJGtwEF5Vb8ZnUxZS3AaHS2G1T4y7rb3bY3i
jBZm237mRyEFFa+aEVwIkI+4qHXlyuoeYllf3lMkdWSKCXdZQx/NxuknkDW8Zaw+1EMiRgkxbsmJ
y1Igi2LqNFWSrtn7XojTQUzO25UDzl3LHiuo3onAFXKJJAZO7cQOTyKqQHwLakUM1JRZ7SI6HZUN
whkoIbNnp+AdxHOIKcZAcEGqtOttVmJWnKLLGOUZCF6vUUCrG0CKQXlTVIL44PuQSVJ3YTcutdAb
lJQElRI4/siEJ0ZsXgchHSzAl/1W2pedCzcIhIlPKdZ2IV6tuphQ8ALOADAZP85yqJhgTTVYGbPg
7fb/Sf5k44sEPS4lvONN4wcCyVZ2nn9lG0i8NPpprwjeaXKiwshXF3pf+rU8BWHfOT2LeE3A64DY
QeqiEpI6sy5TN6WKZtcedAZaWwXqEEyXIEA8BdwWnRhojwr6MXn6i80f9YccCGkQ0wY2YQr5T6bI
JH6vWsbPtDbbLB55QLTdijudD1PkZjZF8eWqO//6dioNCqP5DxhwiBL0FyMIH/RMZEqED1z06hTC
ENv0YMeicVdkCgTk80mG8IoCaLTDqbdmpbervFAAETTIiTgwkQ7mKp9cREVoTt/0wrc+kSa6gYzy
dUKCqmDOmeNXoXMTSFbkrHuJki8z1xTS17/k7o0sKg68gFgyTjgVHBvSFj5F48elTBCykCU5AgmK
pZwwWmSBBGvBoPy9SaMVVOsGqKCMSqFiH0UhsQodnq7MR5/WJ+Lpo8AS9xEjvwjPa0lpkFYTRt2+
3p0K9IAqcnKJRUBEcLCxgUH35qPD68ONwa8hgE3AQcIne42IapXBAxQ1o/jGTvEmCe+MSUTqV0/A
taSNqiUvcViyQWhZrWHEhJJeLTk1ltQz9m77R13VhUIMY0Y/FcRH5oGygeJRTugakQXqZknC+/qO
7rscuACJtLBUFgIkdXDPzn8ia2x3IxvMHw6wN7to2EmjbhOBUtNeEj5ZLnfH2Wq/70Zca2C/lS0q
RnR9lhtURQUyFBnoAYYxjSXDEMgTPNlnPBpacTr8nhaKZyrK/flJ1Vbya3E/lHR5RDfOefra5VUa
nl0w8qH0FSfGU0RVo1qpxMmK6Y1qKXTNV4lWMUd7nQJpm+rgNwb8vpcqK7C4Xh0v4HlC3iKr5avK
iyD1Ak8MRZB2BiwJrUjB63g9JA4qFw6hRLI8tZETkKiBTjGpTOW96uoqLqGoBKAyHOAJs6lmIzhL
5WV0hmJ0GhuPkicTJ6HrKlBEHyBGfWSFhfO3yJhy+XHuX5msLeRViWo4aPIDzp6Ktg0RGwo2GvRL
Q4AA9YGLHMiycvJFpEaIyER9MAh3ilYLIfBhk+SHs0Cb9pSH0JfV1oLqSOUWTmatPujMkCaw0zqh
3/BZ42pAsDaQXy0StBgiKFWiTzNczfT6PAH/a6T/AyvuCyKmLU1k7rGaMny6kjU2fDjq6K+7aM4J
xzlMzCBib4hNTiL6wDCJ4G4EHY6ZTbgPPkwACun6hBJT5oKab9K0IEjQ2gUUv7UJtKb90HlMgiB8
kEA+rftUAypMBQ9VPVa1aQfKQYHqXKrSAKlV8NN6FuGxqZcBwjby8cCr0tV6p65Mrzpqxc0KoChI
BsTHFb/q/YI1d4I1nzJHCiDAkDst+3xDpt6dwodoTE1xFFbxAFWs0O2wqT2KQviRJI1lOjQIvVjQ
JjBsdD7Ar7Msd72bfHHLi1Uu5awo34vHCcDMQGCC9UFiw8MHiYYFxvCRGywloSO78gCsdy2dWacR
1aBAGj40LricBDUBAjF6ODsHSR7i9sXhYBdJidckmHRF8SEZyl6JY7s66/DKR3V8re5+SkXJBRhy
AsIn5kPpQlWwscOEJAmpITHNvCA1weAXEzUDVH6oCLOx701OhaVFFfZpnWoRq4IT0L6KdskUby+K
r1WkJ4QKm1DTIC4go8ZBbe6js2AQUaHNqP66P2A6/dRxTmEtdNAGgJdK5RGsi1QVlQLLnoSt8E4i
wSGUgu045zgZz/7UlM9zKn944qM9odovdEdCnM4eZN9zrWJAEsl4CKiyvpuuSMILGga7qGgPzZM7
U0lwWkqNV0HoBzEb/48PLQaqrSLcAw0VLooDzuiH1J3CHpqxF3YGm27mVygUFItT7+Yu5rqGRCMK
a3RUstn6oIK7tDjC59JaI60+uVJ2MgxUiVVe1Wvd+dQ9Agy9xXkkKt1Gsd3V0Ykk6j6Pn4XjQjuc
8IVYEABHax7NYfinUXComgYlpmSFKMgfVsoZzhOethnxtECdU28e6KWdqMS3/yoWygPi7qD8fihj
7RKiIhnt7GMD7iwJMaheQhTKn6ID8oWEgiU23fhshqJ3RoldyFFodR6zMwvVMYgLSi0eLm69qE96
MSwkl8hNg5ab8aKPkOZmM7z/Ypvy4pYSsYgIUKWq3CqGQ+0Fo/x6Pj7IYQmvjk3PBcEjSPrayn/S
5zABzUL6PeqJyvqt8we4ep8ySL9kdvKtCFAtB8UL1NIyN5lPWdTLXnm1MB5JtPIbMnVaxIgTnxA8
K3YiwYvfQlFQQr+lXi/AK6cQqM4Y9gyyfzGFLHlOTksHjndB5USJmR+tfG2VbSIE8ntSN/JVUQP7
IZv7+c9q8809KhARhXhJSZ9XAqhXLL8EVhZA3C3lrK0jcmGfht2a4IUQlj8vlSJXoCNVh5nPdKHb
iTZ5E8Je35u2sFAW3GQ9s56h5OpcKAWPGze8yZkgfCiAMUhGQyALhxlrvJujXRkSGuLGWmkTXfv7
zu9tyhcWfOau+E3gW/c8brcpIY9SpbXI67x9iIHRNka3tAocUqR9LIH5SaYx28g0zW6UJ31dPI4a
F2BQfotd5wSr1ufKydzqiGhdyB3aGp9VR7AAmCQesnR1VT74xGp7vUYBB00+GmT+69JmixZWHuV/
ForvBdYzfGZPtFkxecTXtNz/jpdl0b0j+8SN4RRSQDwTY3AFtzLFQ+sSrrrn1A+uWAMVKuDyA5QN
12pPbaz5ayfVC95kExYeoSokfle1+HSKOB8itEyz70a8DlZ4u6dkpWMsGbXyqdfqDzsrS72Lop0f
v4JMavgEygvQHQkqCxyzbUXv5JeIsAwQbyGoLD0CUFtUy5UeaMJDgvGLlaO1Z0W2ek6aFm+I618R
XPXJCZxmsNW7iLQKNb9Yza+SK7yoTMqz1Yt3UzWD1bJ/VK6Q3BZfMgmBXQBhzUS0dnzsNjU+Aimb
bDldsh9OnuF18ZJ1/qjWWbzkBwZL/G5HQxyyDkXVO/4Kafyxn8XPOjxDs7fFXKuVGg/DUQFB0iNV
0kOOV0sb8x9mNj4GQIIG3Q1o+YPPMRdQ/xXwIzHKvSAlx8UFA/WRIkzeNqq76jAEBupO9USjERhc
cPlr+VUkHjMp2lZglbBvInnKyqApvaO4klOC+HKBRSeVJUGjOT7neSWX0zpBsN6ewVSy0018TMJW
RgOhAmrx7P+j7EyX28qRbf1CRxEkRUrkXw12y2V312B3demPwlWni5opibampz/fWgsJbsl1XXFD
UDIxJRLIRGLY2NgE4rqkYAycZOvN+prWE7+/na73dxf8clQ1DUqoCZPccneeVOj88j/jXV3hkjAR
c0b9NuL+FYg4zBzRkIZfsyf65t4LfFrHd0elBV0gCUIwEEpC2k5x6nH9dDDe4tOkrNStOrWMp/3i
iHHj+hdAKC03RPDS5jwJgTa7CuabekOPkJTsZgjq4hXhzQpFuHWahsmvo9UkSLMS0Eg0OXUqPs6r
wlp6Z6q0UnfhEkbl0C9p8wiRnQwUFu9gak+Crn7CL3iNeb1i/DCrDoEiwRBVbhcx483B9X6yEvnw
4e78Ye9n59XVXpRpESZxo1FyGrDcEvIaEJTFdKkGhXjW08Jgx4KGngfeIhEGVCzEuR1I8zWTYELG
zWRa55zwkQAak5vKMiRO91ZzD2K6TOjxp6Xf4Q2H/w9IdXBa4qRqxYEHTPKU0qVxgElGjFpaQnWY
pqXguhXCVUvbKBNJuJHOYvDkVJzCHdzrdrWz1U+3s1+fHngKB2lxTWUih9RSOQkSdUTXbmSDaCal
Js0dsG4ZWK+pqtiCvHjVDpFYaE0UThSRJGY0TP/x/MR1/HzTTEXC8zF/pDNTYsLhTQtDRk1gwYtK
azFxibi5ikl9enZIAzqA84rWTqVLi7j1FG3a4lAc95LCBO2MAg3oH4z5xOBMo8ziZP98hyxdldPy
JCcSvtKOLSutJ7W/wI7NfiZ+erbzvjU0RaqOzk0ClUeMaKTDPWCdXIfuJ87J/1gerqfb0kEkYKFU
DFv+71ZvlSikk19iw0FOTCYmORFG7j0gUFjTeLVII27lUSluppbMPUaMc9OGWtXaKx7sqMXF49X+
aOdH/FDFbc/4XjI3aX5W6QmiViu+zyLWGgVf/Gf2RMY+FUvzKY1SyqP2hELLlyj8UQi8reGNgFuM
CGX7l6NwJzP4oE8ynz+9J1Mal6gQ6F5bO5RKFKUJshYYOLWEgyxUZcPcagIrNYVEl61bvoe1XuDG
jM1QBd00pLnb+bDgatDWj5yz9Tgi+bwxs2kLUD47hv2Og7j5uxrbHOdIibI5g2n3lEypn6am6Ui1
pgVF8oZbD5OVGmlyQVQFokcogK8EIUYTeV5vykykz0fCsLKU7Gh3ZySvhibDDJyXP1yvftWgyJCn
KRp73qloKt0lmW7h5t/MMKAfKQa26cVgnkFJbZ5hY4G3O4rJ8E8IYyzwbs3Hpa/u2uUIo83xBdAM
1EAx6K15JDUIBicY2BEfaSAsB1GAcTm94Q1hSGVXNEgoazqlW7z0NUS+xq3THZknAElNIpCUDN5d
cUNtCQOSJJO4pGXmenV3cPJL4glzhk6nIyGYEsFTVbwgQBzTvuUf9daAiRjojQLS06Ii5SkQry7B
AQUCq8A868YHPVw/5YEwFks+ebm7uWTh5QyKxMnVeQlHNIkK9HyKS6anl29Sg/AeloF4O27mCXAB
PpnC6ZQQCftpvaghaiEl+y2aXJMuQmt9jpYbTQcZQvouUwE+BfMeUqLTBnbShGqCwbuLPqdk8KQk
tiM9JRyZKL0pWrx5pYOqEQSkTnHt7CoeGpx202MDN0Cvr1P4TTJK0GKHtGmGEkOnGsJQiQvF0uc0
9f3nU74JVvoaHW8nrfTKCHv/PF4AskVLpPb8Xzy6VACtWme4QHj0AGwXaObITxJBASRHaHnmcM2X
rz+xZ8v5BPZvvadLNCh76DoqoKg69s8mKrmBhGyeU3rHMTuuLGW9wWzwrFvPoEIUFOs5EE3gHkoj
5NEsjaPFEMy6SmGVqNExYPhyF0SgRtFuOXpIHP2DlodKWjkIEIJD6EIJoPWWP/IV+S7HUAmJyI9U
kruMFdz61+e+8EA0vTMddJAsBIDDcqEUF1K+qMF5UkRglALcTZNfuPRBOVopukBwkMgVnOboYsWL
YKQop3qLww0pOUtHEqfGqwdPjolQQTsSHG/0AIir5wXOAxEvYVNFDpjBFTg94e5jmV2Ks/7TbFuX
eznZBsTrsY2+oh7rDgxCY3IooV6MVLBX8OgRCPtYwLabll0jxk/oBIKcn7+5fJN5QGY4Jh1jIGJt
aUcBT9ODnR8JynbE5moaSf+MD5vv8DmldscJlbKMIpd01lSUusa5sgbtphW18+AwkZTUPRKFxYET
4mU+hRVjzaTUktrMxjYBb6eLAz4XWyYl6gYXVIXArrxKwH5E12GQPl6QOvba9UkNgEEGxzC5wICe
RsXuebwLQbAk61kIKfE+H0eYyJakpBgYOzF282F2/uvzO7clFe0r8Y3hZvFcOxwa7myMoVMi8cCn
V3j9xh+zJglbG6CbqROCZ96kyb7i/JwhyoVCRbkUR+kpFEiJHYalTF/ctzcXI8MGKbfOjhab61Sq
CYlzbW0JHIh+iG/DqEXS2DwBrvbnfK6uNR3dlsnMt922q0kQupvVxb/0OTnfqJeDWbbR69XBVy62
9/Eyv9Nv+cIHZQWGG+QKA7ABWxRMYEdiRNqdCX22NZns4YijEaJRtLDNbCTr1oJGiTy6stZBO1A0
xF+GyEwmJAjGqfWdxAQIgJXEhGNI0i0JSVanqjKII+Jsf+c9GC61UNrB9ITAuOhxe8dSw4c7YYfq
jbKKvWEfL97yPbK8IaG7T9TepK6vS0Rcw+zBM7yFNkf46srrFNgzhVYj2l5GIX8PHhpeAuWt43d+
rhoJ65wFT/xIgJ80OlzGD89WqUesi08RLv5x9ybipq2tgjRSWqXmFr2NkHhvTQLdtwlA8sAX74X3
kSR8N+1MuXAhns8Pxqs34/tD8MwM+vDBw2CoUxgKAGEgLJVgMSP47kcfbvh6p2ZYJAUhdRyNufpx
udA55Ux+aLo0LSU2JIcoPS24/u/109vefiSBYlxqvfzf+fZ7UMilpuBN/0Osiw1Kn7rIM8LSMBEc
iVI6EO5Zg7LivThn8XFUHQbqxACrt4BSFmGwE4g39SUqscCE9CgaARxuge1ICSzgZ0akaWBVXRKw
Fkga9eKb1ccAicBqO+eIh4EVZQqSB8+EgGiczaNoniiDkaLDIEkHXocIQXleASQGBNcPouU5BuGQ
xcWIa907+aCHzJhizxnJSyzJ4jpOstGf8/Fb/fqpjtbLWHg8ZM1jUlB/RkqGH3KbpTYjQ1yLyWPo
DAzs1jDl8MkcKoietit2YcRP4/NkHe71xCc1C49+nK9Th8R1ZlVjPRfil3EotYVlXmR++rdqqmdF
7XlNnjxQuAasAceMUZ31jFd+65ca4ZPZrAW3+k7mT97Hg6te9Jo9JbiAMlAPB9GE+5PL/S+rn0hG
PaWrm2k8PhRJalOji+f40TT1iPS2zGYE+2t0ypdMDoNELKlVMWSlih6xQLpCeizLbJIwzynz266Z
JYcwvtvKStTn2aKfQJaJOgQSRwtzBEKtnnfA9BgurR6kJS7V8m8k+iIIYsNcKXFNxQmlyF6Wi8eX
Mi3sZO3cJenNzqfz+1/I/OpcSRITDkLuvO6p9dH8M9UnMS2hYpWuag3+igXyUwfyEwUnpZYEm6Pk
TDaoanCAbBspjnNUJ2lyaI/DaTkBHkFKaloj+DdB+HBaHlpRFJhRsyuNvRRGlOTINyI9EADhPfjA
9hAGR6SFqRyRtd6RTqvL0FAhEKsROF6KXX3Zm5yHYRt5cVLaZq7YVfEv2YWe/3vrx+vTp737q533
u088pju2j9vMZTUv/9BqUgfwKWBzDt7VVK3FTAx8tYhDAdDRJ6fKq+ytzfgtekHpRwRcvjs9e6fk
ZttNLPRcl6cluErDx+hCDCNNi2yLNqXrRZKG2IxRFCFKfXbT+F5uHVz9q4oapgkOha9b+9Pf7+9m
h9lQYzDCMb5czA7Xk70MQF4X9NGJyO4gsP6tTa1kF1I73hzCE8YIUtOohUObMVG7JHgY4AIhnVGP
sZ4XhnltmJAMdp5AkgpbR8ZOIQgzmuzAZBaRZImCQxCo1pomo6nnQKBEUxaQUuAT2L4iRbsQ7fm8
N4RjjGHXm026g0gGm7WKN737yky7rileQ75nNp7ThDHXlojwEAbTnIGEOPXLViF1qgASB79kyIQo
vHuL09lTLt9BVr1NKJnPJns48qvK7fUXKPQGpupoGZGIUkPMb32coXLUnkm4Bhzw9oQelPVmigNm
7ZmJG0QJ6VzihQe8ceGh1oy0OsFtKwoPShKIHkaNSm2lPq0nBgXixuM3vPlgtBZG3eaAYF9iYrB0
pJIRxGZmRK+TkEPLCh6zzIAZ/JgLysDwEzH//GaXBjQOzMCqXQhol3nD6sTOAmP12mAGlYw5mDvw
7mLvMcgqGSEwsEEOhvEHxvCbcUpRen+RZrT9j9txv5xRxhg7qZ5mJI2CF4tL8HG1lKaCmFMucnQ5
JN44tyMZnSuUQoZigySPUyjMYzkxHQfBpd4NMrBQVzxJ92X1ZpFZB5UjbbukDQ8V7M4iYhyLNIDB
gTia3tMugkETkPjMtqBFWZQYQbRC0pzMvQaHX+3zqKvr0dXu2z9yrDW1CEwtPGytGZMJ9Gs6JE19
KMPbmRGjatNf90hzelBMckrYXIIfO99PbnMLLyMAX6NhnuWLV8iCHcJixvgHEpgOgnSIglzEdD3d
u54furMQT5gHtJ46eWLuFanRg0gga6Pr/wZ11aQeJewhAmdPH7ERFJqVjzotq2E2hgiS3eS7eHwc
D//91R9t72vream3ajEB3gikq8dsYWXA2yILj1jSzEJNCnL1L0YsfvElINBV8lhLtRVn1YVJHFII
t1EqdfQoXYfpb1ICz7s67BpECDgOBKGTHm0EH8wWV59Xn6dv5yeH0TaSgJAKmJknudV/yRWXdKFJ
SOhnvmUpSX5trQ77VNkaMqwPnFBVlIvA4FFIAhMCjOLa3BDctt/nF/+dXur6SqhSBt9lcEkpw1rk
bXQSoBZKE8dLgE0Oeh3QQnEIKElFTr1EibVwsEfhZUUIczAgIoFbkM4/4cvblb5GRBCQ6FJGim3z
vhTRZzgpmuggUfJMM9oEBw7CdBKZUntzOTqfcHFdev+P65393h96Igih3d7kGR2D4Uc9o/OYAPq/
KsvnMNHq85PpD+qUqFrKbyOZojyWakaER2t0ohIGNYLuTy8/wkkvVoy1xgalOJwbIbUinVOoGNdb
wfeyC8AkIUpJWNIeu5vgEacRi+Um79A1082hDRpRU/oMCRTrzqW7f1u4cmkmn+y02/VXUX7maAM/
jvD7Kc5Hola2C1Micoiz0KWeyieBMek+aTJIJdwGrjc1Lj00SrPloU+9nZ52rGkdzUur2szw2523
mumPdKu+sq5n6JngHK129oMFZqWtmV1tULcn6ZnpZILDdAaE0npB4LhwAazZjcrXc2dqR6gUkh84
B96t7/+DLAeSVbQk7/7u+gJoSgIkWfeGwS9o9Uikc327dz3Jwx0lxvk9/SaeGqXjtYmhT+I8qhmk
gz6uPpzPfB2Rx186J13UaP16lVkh4ZVWoEKZQgcBUjFBXcFtkVEzZN5qVDrcWLXmE+btK9syIqRs
NbhF92wcSse0Fack2sDIbypH0krNb1WNFHoNV0OAJlhZ/GK3MybwjXq+VA8ey8oIQm3JorF8/jnU
Vbj6nkHvokYsGuIjEXh+1Aj6chIQniBljvDhun0Eb9ylwYGZByU9h5e0Pk7D1Gvh1HZ79/Bc9j3U
QMJ+YHt5mJxVxzaZiDqVUpErQmyi8EoeHJqBoa/ap5hQ9wiWd6Yz3m6K87vWL7THc6xwAeSBDYMo
DQwO/EvHqJlYxksQeKC64aRzgRdegAgTKFlpWmuVaL3KArmY7F+NNqoULQkMrUAairyby9zxhPzs
y8GpH4JbZiROT/mfrS+L+fPi+cvlJywHVwZorzHLJj1eYmHo87tD24JV0UrRT7WA7dJbVk50oKwQ
O95DQFgTuploFCYWd7r5KLOKjvTpBSHun6xZ+6s8vhCOFGmZiK81HMMTrYtHr261fc7R8dXFu6d3
LgxAMJDs3qMCZZqDL65vLj6x7NVmHPcfsREFQRgBIUSBTKXYOWZzq7+0VPOq0oy2p0rLqrDxR7I3
ItK6F3M5TbbOj6Y/kbBepAIlAyUBPXg8c+2ktDejNcpwvvacmvEyyg6M7a0xnjS0dLfoseVAH8+R
uf/603L+J0myzo20JMAE9WUwT6n6x1ZZlOfVZZ59QYI8JA6sFT4BAxQf6dAhDyY1tIUX4rzID4nv
3zs28YcAX92zsD3d3Z6MtmfTyZQb617ds7C+u7u8uT2/+KQbxWhF+rSEJcnVejiyBNLaCSQdagAO
VB57ox6kedrnpgvCIhzNiVEO/J1OsqAlSUS6OChYr0K1red8BbiO6udQHKE82/XODB0MH7C5DO90
RVT2ckvvseSVl6TLTKBD5fHh2pwNeHn4YHq+N3rYp6NqdwnBIFvSZyKRjILejg+s58rIGAsAJG/7
BIY83rfKw0wLParQYLsKKioQBQhkWAUBEsWAGuj9K8JOTg9O/oPugrbZA57L4y8XUm9sXCBIHH0J
RD3KQ6ZRzRNefOaSmrJW236vC/zjfK6jFUGISsKYUJLGDA17+PogAp4QIR4IQboTBy8HrHgZCtE5
8O9r9nj8Fzfqodk7O1ymN96Z7CxeX8R4s3Ny/bTYGrWL8ykEBfSrlDEwUfHArprrP1dzTQeiu4Ho
E8j83cPzISgOretwPsMADs6eSD+ZcC45Vtze00IhmuagZNpcw0cYCAoQBJhzHn62g6EhEogStddK
BlpTVqOemCI0tCTaE6GBd41BOMFBiNXanKZGgDWhGWqLZmEPR9faSkJaQ4HRSniBSOvv5KSbXF5b
oNmYSw9nk8l8ums5Dm562b5fTM6n03WuddJYHlMRwYC/fkyDdGh9YMwIEO8Q4u3DEwnzBXovBZpw
qivbikQ2EVKXBu2P616GdGSBVxKxXOjMamYfz0QCSBKIo42HSAQS+XRRkDF4YBaH2fQEZ+2zWQOq
m5VjIuYZoORSs/rXkzPi/kY8s29vdJ4s+ADFbBfH3c27r279vnvYuZ6Pn3YePrXX5Wn4LpqOENhm
H7U5F+H0wIioAumFdJPju6Ox3jAg1FapbV6EKBRxGvIHMxFw9UTlsIT5hVCHTdSRMnKVqwe9EvM3
pl4SdR8EcQc0QLZNznXoNgYcyNpPYm8PFSJvfP2hQr8N3EmSLQvHrBrRhK13X8ZHa430egiCgoBF
TYCY2uB5FhND29eC6rPWBuQvS1sLIuGxtA7RekHzYSsJGjFcbPyNdowl/Zedd7KY8Hnh8Vjfn96e
jV9OH+6+nuxenCwWXz+q40oL2nv4oMixNlyREAHAjuDtKvFt9yUEhxyB7Sm/+6+B5gF1rE/91MM+
DZohXL9ID7EGRsTgmrIhkLj0UZtSyw4/Evv1ZIt1NAgyIARYvgglNjTwLzYwI5taDXozhSD6s6/I
y6Iw2+VeufpZgdeECEjN9/dj4OTbK/O2R6Pd2Xyy4GbZ+XT+anZ39/SwPbm4Gs1+VOelMx2MuaW5
nmav770IQBTpV+2rspnH6ajCtl7fBdEJi69/rEdsabnDRTZEXEy2/CLuQFwv+mCmbHS9+6392e8R
Fj5k0qTVES+cqje+OAKPJPm+ku4QjpACY1IjKuBi6/C5fXYIUa1my2ttt0RSnsOQJs+8gBEmkMCY
4MA2OOJBEoHpWcHTxQiRAa6JTXDg/2c/+/ZW6e0RdwNPdrgPbbY9fi3I68nZ7d3NcnyiFdbqiq7m
y6UR3YjrMxAfso2tHD1wCcCCF4JeztXT9xAcSMTXRcko+JXp+aPmJd107n7Z+3KhKXRcOpmEplef
hiMjhrPZTl6PTK/T3afpZuv1+SHjpeTNeijvESvGo+X0q7/8EsMIvHg4P/zn+ar1PMSTLkjjR2BB
tK2UxRySIKhLCCSySUiM40Y88B0p0YAggdrAuON7yVkNZxC61n7o983k9lxzzZdmEvHNdheMn9jI
xe7r2+wmy5vV9e3p1afMQnPTSWwlMsT1gc4jpvrjz9pN0WAHQGIe7+hy28+cqtsDaVdORmIyle0i
YxobmZFNdnFv+VN6GkFrzT3l0y99m1K1NuuKwsbO2d7NlD1hKYtny+GNtjJXBBMAdArx5hM3BMBf
HHzgDfQwTarEO1sSgbYhvNN4nr5vh3mTnYQhghdHdXEEOl/9khuUaAcAElBpElGJHVqMVQb8oBph
aBI8UvasHDWtT1g/NgZC6wW6cTVFzEjEOM7RYv7LnhEj3FN84e3JOehmGNpM5FF07Flg13uM02D0
GT/v7/6JuhOa+UIQ8HjJtr0/W+udHVJ5bUAQPlxHkj/x/iQnRRIf2NN2mjGVoW+Knq6QOpySIXEp
opcCkoI6ghc8U5qeK3nbQRAoYhcIIjrWIcUAq9DVhBFdh5a3PtzsbnhOnkAKwZEkBTKZwrXbbplE
0a9frlwJkNXQijgHgGrZzET77ORg/k9NoQZrodrAtaHopoXuAQG89BlG8jwXhS5MEK45m/fjgc7n
eYHm7UQOneh5xuZSlCC7jbJRfzur/4u7dPlAwXg6mzGg7Gwzoryct23PHmZPN89fzz9p4oHxoRL0
7UB1OO/jBZGRIC6benQxcCCOrTvvCA46Gr0pPqYMIOlf+lh4hpF0Mc0KalqujoRJ4kN6txi1N5qz
1UJLV8PiaVswDCNRCU7W+lui6/d8YQJZE4r0u4sOAKvzRBcQP2kHi6wsge+5AqYeNlkVADR9HqCU
fCLpCAfoDfCE0UxInGP3HL7//pDBR3O+GTKQ0O5EH1ziw3+7r0f859HX8XprtsN3/7wLvtkJpV37
yJFhv74jQUoc8UOHoPBGMLR/cI8m8fEGDZHICxFlvwwkgpL9GlyIgfflipmAOGwdIhS005Qtr1qs
NdbgVVZ/9y4vA0SYwHq5JkKMgJEdSDoyyFpLpczdumwJSedGiiCai2vR7NlAWyRtnsnQydzn1Nmy
bl6+2zrKoggxurtFkOvsGn9fkpPZzl9Ikg2OyWg0Yj9qPH81+N9fXm2tn5dP57rKVvLxM6Z0tc3e
xlBwwSOyiNLySnCXJ16SxLHQmnx4WLN3wnapDQb1o8JNdeuBBl4cRSe8qp4wcujxPCoFBYi71/Mb
HWM28sCtiD5pm5KjSUM8HAPRGiA6JZgBNYoEe+r9daNXrAIGwEMnPtkCj5tSJAZUpi8X7fqAbJBp
nhPlVGpv5HSk5yQkOJrXA6OgMjCDPVo2cBSS1zSJQN8CQVCyb3ffrJBfD678diwejAouKgtSDw08
tiu6vjtLHISBJpBfIGUAcVDwQMcvYcA+hEXFsV89apjJj5vJn+RAbp5i2Lt/y3mgdBGdUaBPxN65
L2Dj+CWteoSHwCBRiiHuAcsbUvQc2ccsfoyTurvemfQsk9Dv96Dx+Nvp845WPdu7i8WYAWukrd7B
FuH9+na2M7q4zFfFMlqhfelCQYBoIvBxfXj9Pn0EX1z0EhwkU0lvQOFrQ9Nmc4GOVJcCODAqFhhV
AhfCuPX1YP7orzbqaGQikTfIiyGrzZyQOw7RBYkwI3gg4RF7IJIjATBilQhpejyycnaShw/hDISC
5Gj79Q9PN/qCowyAtxgyjYiF+75gpn+xx444+GKNlqUjNoFe7S9sT6fnN+fry0tfyc/HjKbvIpSh
aJBLRINUQIBq+AEcTO0Jji8wFqS96ontqDVObEjsRaDkoeEJ0nEyhAh856MoAev7Hj0r+eKStcGa
tyPFSBRIx4U2ELy9HN4GsNuP7xdXsgFRiiRUVs33Nw95I/JAEgdJFiXud7DUUEkgBQCphHj02Gx1
fDUcq+4eg4WU6UwIuVWCrmBqqGuUWqSyMrAn23s45dW9owo3GQ3foTOkJoK1qvEjbqhR0fC6uQAr
VazlTWrLnC1qzkjekeg4XjQdiIu+Ex4kENNF1LDHDHtJEpMA1jTH4LNjl/vZmDcL8EgkXACDk7uH
5Jx3Pe5SEl6PfFm8znDR++CCXgVH9Cr64GaO6EdsNZ0nPmk79GOyBBNWZ3kgJR/HofjBo/5s49o+
rerjDC3KsUoTV9u6ZKG709OAHsn7ekHdbTDJIAldoXfDvnWEIU3HhDDWgmRAiAQSm2lmkmn6Pz3a
OZd5Jz2wu7DQYI7a4IE0sBdcGw30cMJ691cfbcv6oHXYoKcg2rVrj/SzGT5oVJhRO9F+g/Mx4TAt
VM2jJdWGZ79DksoyLTv9xFmP7xvH8V/sjcs4LhYjvto93flmjXV9Mtm+21psnf6kUbE3p6dV1LU3
DngcLZbWYVmVxugwEyogIZmw0xdlFzFnfToUcxZToHtxuk1wl6Z7NIdF0K2XvunGHV593i/B0ZlJ
oxkR61gtv/Lgevd3uk/W5/Sd7ujK9Bb6DNoNpNusb3zbRKYsrd9E9YF0mpPx/urUQxmv40hkFlzE
FIjuRUZRQvBMmnfuLvd+OL/2Jh7CzRz3+wLjY4zfTNR3RzvT0YIvzGwvmIW8WhQ/X1wvTyZP42U9
6upa7OcYSBDxREjWZnzZAWOI6a6dVNB4Y0fbNon0psZOsaRuw5T1X4dgTBIyUfzqFP71KuF09x+7
v2y+C8GRis5eejEQB5etw2rRHp6B6A2Ehw7KGhq9YEeFwKNkHkPjEze5WTI61jUN5aNSqRfDhvTK
g5gGCM3aa11ICsYRV1yJFfzH08WPZ7o0CeOcoBpzlNl7l6PHt0dY6viDCBchKajG1rodgdgoLGOQ
4vISTj91I7X1pB71rPEIlGBgd56hJZhy4EqMDS5qCp+Uk1jV1hPAIB3m0Ei4Djub5xhQhxGgywpb
9JfOCAjecAQSnD4D4n0MYjxSiY73ybJrjje98ZRPBM/ekJo+mcljNjzaWXz6mTqg395r3c5jCcXi
MkN1v28nXmGf8HDcEQpzG16sj9h7qbksZcJCGFb5eqIZF+Z8wiTRsECY61PPZLx8MWjbdKSRQW9H
LZt9sIXXmEs1fLiFOnTXTTr5zt9yMJIAegYQI0HYmkU92o8ZSco6gY+BWU9OxnpomQNsHqxilWVl
B2MX3oT4ZJMzQNh80tjN2tX3KVsNNNQrhefnQSgfLxDeWVnVOE6A11kw1I3e9y0bewyzb09ZzCdT
jlfwbGLGtt9UmxSDJdTzaosv0H45efbHu6kCQx916nOB2oggzEdkbPFyQsutExNSWwJpHCCE0jJ+
QIAvYZUle4bA1foNq4NufrA6Go2pLulpHDcBAB8QB3fAvl8CYRio0otXgoiQBfP7Q0C8Ax4oLmwT
NmjvFEn5bTaGIEADr/evJz/AUHgCWjKwkgDYAgmX7SVxPCYPoDCKlK+9ketnDvhpIiKA8AoCxMXa
gjC9lyHmSyzHoGpOf+Iys35WAKrGi3078mhhcKwnQOGIqkd1xIU3mQgHH2+9udZdH2Kxcwe9ONGx
ZoPUymn+GUIhB1ROHZpOJQNDDYIlDoiFDAiUiAE6kmDLqpRDUTnhqSeYpSyQDc3A5c8cEs6ZUtMJ
bWCKJ1t3BJq3JCEYBCaCgCehWTAYVqBHh32NwImOPzRqmC+NSyZgzVJJ5sZLJtDuIl6ESIiu4daw
4nXc1nj/5lRHxnBMETQ66lp4nI84uq1MPixAuU8Hs91eooJwyLecGZ0h1pEMXDUex0c8DhoewkBD
w0TJeH+1/3i/p1Gf5PgziQmrIsCw6GsOyR56tfORYVCle02Il0EEqlpGKq4e8Nf+W5teZnjOPJMx
hWEtIwsDhVmCOzW3m1G3GHR+xHlG6kL8aq5rR3ltrlBzXooh0M/eioFiCjaZvLiR0nCvyEKJAbK6
kBq93T1AGMKhr2M6sApxthegA4uO9UCz6FZtC9+rGTqXsq3e/9mz4vc+NSmzUPGTp9qjJRYqJA4c
cc4ZBqKygdEXIFzhKBYHsUDSpGcrmS1lz0VIHJUTsrO33tJJj3iBQxdR0FIK9Nej2iZF7elKMG3q
mZFER7+zocxRBbWBjLIDmAXY4AOp2JqBOuy68XqU2Ob0CsYUCH9EjFd7W/+qLh3ZEFGCASXMvrLA
MEsQjoYZwoSnfjLCMoQk4RefeyFmweHys5PND/VFC2kHQXcSqpxGoFnAvVMTRVU7tefyoMrgT1d4
4hs+RNCc6YvK4c4VA6WdtCygOvKsfDDScWS40LH6+uBXKkwiIfq0CKjz+a54AmNPyEJORobF8nD3
XxkhyrLRqKTDUfWN1SvDTUkm+bI57SM8/LvtXBBY9ANIXLowpKlPIIHgVbQLgYxKmHwkM9Gk8wdS
TA/eiGsrpFQ6QRExr4utDm5/RYPS0zpsI7S1EIJxrhylp0CKokBwYBzNAoH2GaQlH8i401l4s2um
AGQiKFyGaPBQAh/Sw0szPL6//6Jvc5Bk8DyEQ8Icf4y9aVbHo0HwWDGtpxrWjZlX6QTKdGHq8rUq
z+KliT6rXmTVG/00BAguY2bLLZP26CWWv2IBayRwpg1I3g5VVFEQErvOLK2ep5BAO9/8JKixx8kf
FJ8S0l/IRx/z8qrzFFpDCBE5n5vguZSWf/NLTIe3JnqJ9LpYN4SPmUB23UBGC/BiasDbwjl2B6Eh
QGCN+VakCLFDkO4QKDhVAEZNIIn78rB/M1XJkOMlcr1CJKr14hWp8dqatRmmZv1ZF2j6yVJBk9By
MKvoWiLIWxttsYuBlEXRrSw8hKKeTPu8OrG2R7+B1bfgJErZVdOjK8YHcctchFU4J1OqEBriP53f
XbMT2X6DbUlTBEa52+k/ujyyJcjCBsVF+hG5dYwAonGkSxJwxbsPOGfTGO8QZJ9BCqz9qyQlNVoS
mjEGnzvbsFri9R1Ctie9OsTiqH8giAx63+9AsVKCOS2U36AUGhyoDupGhxLkA23bkA3NWkrQWlgX
SJEGR7slGiTeYXvCDt7NIa80BRkiINcWUm1kPc43QCmRMAW38Q8S8QUBEiN+CS37i3xjVJ2p8e+h
heTEZI+LyOTusFcBhJYjHAhdEKDHUbLiCPYoyq9Ln19yD/jbDAuEVbSmd+QdutYI16pV1dScC8z3
M8hBE6cURsjfkbBIAQSG1uhi9yhNOZy8EBJl7QrX9NCa97R8t+NryyXtMm7gmKEoYA/sCFGYKkyx
DBZbWdm5Iq9NN2zBYhgdwvShxqgmG8WWtbBUcf4ZE4GhwDj40WxOKCUAwxCbgSbIfmRmWvNTLAUh
wBgS4MN8+o6Wi6ZGe+CslIsYWLWeEDpsYYKlRWnfNPcgH8G9G1K/YSq8CXn6NzeiIRlT4pdaSxE4
dket42g1EKCWHOn37nfhMyUAYcQWCkomhsbBC6WA8C0zkLQrCN0aiOSTAJioWmpUfpG6PFr9DEdx
4S7ZkwsYQamLarrwcMdHFzhMlbZ9+UAGURCMdQVuHgZAIm2flgXi4C/eIGK6xhyp6GCmgvfk6uAr
02JVSks26efOx6vjrxpiE+e8qWTSqSY1ewUhCh12FjV0rG8htbaj/YmJFCQIpGDI5f7gzdX2bF6V
8bJPO7yltSJd5jOIyNQ0Qpz/dsH2vpDqYiA5NKQ36fDwXsb883j69vp3JUF5F4+6rzmeTDbAQRCn
r2vyUw4PPqlYIGlAgHGUaPHraQo4rUSsuVbyWlwmR0LaOpSWrJSSjKc1GcAy59I5FfNBFO0l6Mpt
WtCHBnyZlO8iKCORqqTqrX75aJKupG18P3wkFfRatVvj9wI2hblIMlHH1DhPm9tzYZknWyjm8jZW
eXCq7I/7y5k4DruesoHy2wfp1Mmw0a42LcVpbIg7UjSfERlFf7RPypiNkGo7JRs2l1QjFfAeQjTL
fNw+7t0u2yF10SeXnbip+4RjcakWgXkDEzychAcltmtNnZ0C33lV0wySR/JDBJx8gpqPpH2qtcK/
yLrqJCjTn+6XXhcFgnJ3JHPFoNpc9baURkOosFaufu9+Ha/Eh2fK/JY+qNq/Pdwfzo9CSEns8GaQ
yENV7xBgUAkDbnERiJY78QG15H6Z3Nm0+4CV8rQn1hgfQwsDk2e7DEn4iPGGRgYiyIRSEKAK9NAE
7kkxv8VVomUuScRbp1Bm6z9763oSUFdcaCgU06QXLbuw4M12okW8xsukAsaJtgZRfLHamlTjYc+T
+oA4KqsKph+kJQfBCXExoAQQ3B5PXB7cLPdvdL8WhbYn0h6HubGQewuHT6BNiszM3Hcvr/Tp81YD
T/opTGzrWYgPqPaaJJR8CSFPeAfiMsYANYhwh4ieQZhRfsmDqxZO5dsyIpNK8uBqXqgBPiEZqMA1
LnoEGo5DDD41fmoc4rAv6aEOTRMADZmTq7fegehEsy3RZquQJIKs3ZmRFOmU1ErDvesG0XAV6kBP
9nOdR2Kg5uVP6NkHaqIZVRNBhxsMqq6Joj2oZjDoQ2YzVDZO4O7zdMj0Tfq89wlTeNiC3SCpHDws
z/Yf2g1SKRbIFIMSERBp/eQr68JolLU7AYh6s3bEQ4LhwzY/RsvzKIJ1GRcakpyYNrZVvUOQrVa2
V3GEBeEJHjipemBCsGt6pJdEPS5P8xIYvM5aE0aA8hw9fNH7WHk2pnd2qB68wLIY21oeXf/Eu64w
GEeUamcvKcGBg1sljzvb8JkyG3KwPNGrXr3k9lIlQXksCWXi3DaE4QOKBTiBubpYqLV19TkKj+US
Hz9soTSwlu4jyGl1d149wwqm2vnJJOnEvPkH0iNbTlvE9FGg+6EifcmFHoTdM5lBtYmg2wIJalY2
Cx/KiWat2SZFkV52rUQRLBXz6iJQfRjdir4T5w4RljVXVWVsvTqEBbdVzpvSQjRX1ylaD5xD9AS2
Y6USnFvt5W0AaY/YPzVJiRSEotIwQpr1rV8/m00rtIsT4RW2gTzxr+NKVNaL+SZGGr6JrzQIyk0O
g3Jt91J+WeE6yU+J6AgK5Wfs/Po5d4LQIpA1F6gxtDoq4XSWPIlP3yIw4SRJFhCaicDAb7pI2nZQ
h9oMgsdqTKFpvT4m6GY2H/yUSkbPWnWpa6WyxR9UuMYxUhqNBuBDy8Cla+zLSz/qqYLbmABcVle1
SxSrRbRUCwuo19SifbU5jA+HyiVp1M+RUUMmP84OwLIq6c5HYsAxpEnngLb3QWxsLZMwjWbh3XrK
lhu+hAHjqtrx0UjPx74Wg7aSJ7trble3BsH84jqZQSnpiuopsOknoZTbWkXf5MY3uK+wpJZzFpuS
2gdvXFzKchFkxre5hB26apI25qYUAgZjGL7u0pbAGrH8q/23vqqjLV8+EodjaplyNd3IMxdKohWB
xVVaAqWAPZIBm60gKC1CUyRR2T9oPp4fzH6LMuHTrIUkFoZwstoLgB4JCMDp0hlKXmPT0KXhq0jh
iupSVh9GzSQgv/+c30kuYX4Ik0J5BxMKN+zgWUBNc0hm1ApuLBlp2mRPS1sxiUmL81yA9ySJpybA
lxNhBXj/jA4QMzykpV6zKbPIDouqAsnL1ECzD5/NarC20ulGSNpdhgyj5/0p22p9m4vdI5YE2XPP
it9L+/S9sANsnPgHb++w1qVUtldZqd3jtSPkSVPqRgIcuKLB2HURG/q8vVuGmO6IJiz5gKvLd3w/
b/zh9mz/7FmiJKO5AuCDWfs0P/KWDXmrvZICGGeGSR/SqaUKqG1JQriFyG860WIpiXgyJ0kaefNo
JjM9YJaY5AEHurl7FrK3FwhE36vYiKQ9PyeIiASBh0S2JnwiXaV6+WuyqYleRt1evh+rP7QthaSx
P+WEkZAjBG9wYCNS9Y5xYGOVqJ4XHAe97PP442p9wWmEpaKnswAvJPFnm4Ci6pmMl6FZbmZ1Dd42
oVJSOJvMDp7YSqgtJRjSGhdJ0qlxg14oidcJmkiIVEGGtQJnWo4MtFfoeqRurSVTkGtBuFqqtgR8
ZjA1IphhG07gmRJiOyg8bKEYfUeR0vyZIX6nJ/+8+JlKiU+kmjewKTX1RPt5f67Gvc42kWSNlUhJ
QCp97dNQKdKfhqBoEkZ/3bsoQC90EZi1CGnhMzlI3C0M9HBkrI4X9eyMqrzhs4SaAkIj9QbpLlX3
nNGS8YrGlhF6NQVIcUDxlomA6tjevUjxglE7CqdlMPp91gdeY2wNERlW2gPbzpktLCUQQL3hDSQV
BeJe1dTsPDb5pN3CKkmDhLJXigREyIT1VKWNrwrkmbqKVQWJAVKwrF2y4p+ND7Z+SSy0QHBBAiMM
coGIaZ65fs33OUhImJPXDWeolBR8sEmL0uKNIqezo7r6Njk/6pHo8b22mOKi2VJxb+7BdtswSoT3
qnp391q2Ba29tRYy3l+EHnl6Z8nGWbq8rYDO8BBry+RfU0i3I69fESEch699O100veMIElLtVE52
7EgrO4KN5kny5mlAGrBLvTdymppYq2xUolY8aW6SRv2buZAE/IBBzf4baWjryFEpNYBlouDL6YhI
mSV+yjN5Mi9mh/cnvLMs1bL8Mncli7svOQilCW73L9buxZsBjQjGIrKGs+CSsPW00wOhf9BtBAez
e8//E5MZLUmCsOBiQQauNZGRHhUCRHVK4PREICsRAvtKTggE2waWdxyGcdnZMh1RM3fp3aLmXJpz
a5kCVZL0clSyk4emz/OGvwSHs6TCNKUC5L7+xNcoVZYWRsngosJ9y8U0ns8Gt7WR+SLaZoYEhdqP
h525t21+qkmoJ+JtjiuRZ2UMC0QCIdCOD8SOD81m05jpO+ai0qM4UjT74Jmhi8LEsbLOJYuh4Lyg
yJlssezYpHg7rTIzBCQGGEWxnuHD1ZPuIklilp19CVqLT8JoVdakQPCcEX+5Pk3M8/H+3ZlUKOvX
rGjBgyRHh0EojAQpEpiUPWNik1KL6dCqrSVi/SY4oRgcIDaA1XUgkQnkiYiy5YgL18m8ky2pYZxg
PR4hF2aqZwGJc0mgcACETOd+iBOY+mvriavs8Uj/rAK352+WYz78ngSk9D6J9qaTS7sk7HNBDqz2
m/xLDso0Kv7v9AYN5/SBpCQzsLJo92o9O9G9BhcLf0tx9TT4pO7iA18hJB/kOClZuxWQCF0geCju
Xh8+nunucUhnq6G9Jd9eoHK/pHLVo9QFY2mqR9NPcASOjs++7K98K796oY1NS/7iIDu9hQz0ETqM
9hPwoN3pQ0AWcmjqi3f1ZfP1oKINCvQ2X72m532SEk+k6osveLPdkhOiuz893n8irDuqHhydAfEG
Dhn8y1h1w4Xp+1/+ZKBbfcxToCFlMig/pSYUmEYGUh5xei+CH7SNtIGNzCDEOhZVLRbCFmSCRDre
VSUgjjAQIHmAUa+EZBPumaakRRFi18XIrTaHJJTBCJHdrXy3VyaR0uOm/1lVWdA3F+EMZQwX4SjV
JypKCl9J1nkESfreF2AOPdNmVueROLEZsz1AomXoBlFln2E/W3j9uQ6pUJnrD9xHKSVsJhx0sJUl
Oy1DZ/NN1GLraHbkrQY9tmoPXzwuJH9okjDKaGJh8f7Kr3iSLPyChM2W0cWTPl6UGsSMtN2bNi7k
3cc2VmTfAo0Hke32VgwJCeEQfMw+kCjFeghI7DDKxj+pgAwROIaIwZhAuw01I60Oe60i94qNt7an
4nPTb2p7fsCHLc50NyjlAHHUtzsCabRsBqUyyxvOmYIWh6kBMEnbXk5qTZCH/BJ3yPYiUqLbM5k3
B30pgCBfxE4mWMAlzWbfLGWSsrvOCyFsGNSrsAketB3DaEbSIEzImJl9e2TEM7770z9SNnzoCAek
0xxr9q6QCrJLhdx4X/W8I5Y2io1cZIjzIGQosHQtYHrUq67lQUODEeQSlS4HBVs1rB19VjbJhjLE
MFkgDIi41fz9EQsHDKyeHNc1phk4Mb2b26ggEBqC+YwvdNa6fGVIuw2uTsyrXdoOgJgGXy8U4Adv
e/PdHJI5JIBhDKsSg0OFaBMqlHF+aFypkYvmF0dCsgJjn8pyQZH8wBCiTUDaQ6NMRL1HPpjaqlOX
Q44xCIg1utXEknmpc6l/1Nza894mYg+RzLVq0z+sURNChngTFlLvE/Jm5zyrgPs8BBsqBHkotvfM
4GHWqtW6Zjgh3P3GVu/i9u1kudc6RpuYLK/8gXqI0uajrRN9z61mgzD7fHw6e+O7EmF7fn6iz66B
aYYGlvrhn44eNfzhEgrksRsLNJJ67OiJH7a/aAqkBHbrkxMN5SRsmee/K+3T9DDxKSeBFDDXy/fz
JY+JfT9ZygReLFhq7epd47gVV+AdQVe00P/+2Wlj8Ql9OLk/mNx8vLrVHOOUbxb9H13nulxVjqTt
K3IEBwPmr825qEPX1Ncx8IeorpkxYIMNBkz56r/nfR9Je+2q7gg5nTqlUqlUKqWltXbVCV0CUd3w
KbN77ImY15wufry4zpRx1ozdc093KMUmbaLd9RZIIPvLzIN5EjizSHNHDEKgurfZstkmxChx8wir
oynCAmm15o3devmaJiDks2/keFduYCjM+zmtthSOTS0HNJHmeyzG1AS/uXz85YdUmifC1k60HNl3
tqZQSXPp8tGfEdPVF65B9nGMhzrgaakHPEI209BRBrZMFI7asORJ0GIsCEJgPNbBQL4WieFYDiB5
Dhow4z0HXh0CooVTq4ktq0BZ9AnlP/2f8++Pbj4Nf5j8YSz6CDpuyyoJQnmgn2V2NoIz38CBlqQ+
SF9jtYUZM4OiNOIX78gvbyocvFN0wXTlwbPDn/lvPpkEXcla2bqwKVa3nzxkYL/pdMt1DlGCOBlT
DjRL4U2MBHha3LI6Ef3GBVBMjPzuHkaeHb34wA+vRnoxJCW7arbX48N9Ml0ew7mfvynMGGYPk4Mc
svYLDovfRYvMMJ/fg6QdY6HVQKMgposDu7CQvCRGVaJCylqclE0N8xe5o2N+Y5K0bfKU1aqIAMTn
No7qRdcgb7LVl3lnYRpxzL3Py+WJKbCZm0454DYw/Zi4PZdzBjGbMnOaYo01c0h38pAbJK9LOJWE
nPXOW4LkKHT3LciKKHD3M/eJdPPNzFPHnG1L+CCoGJ98AEF1Kgk1ajj+iCW61AVUZLfazvsP3Z3g
wrFyxZF7l68YuJaNhWwtaWx7WJrJM1ukLuQsgvSrNgxLxv706fW7sUyRY1hDSFR9tnDK748+KSff
7iRVJbE0UXpFSt5Pp2fx4JwvwD0n4+z+0/weY6UiBeDUFtDxc92QTc1Utkc9+NDFUvBABKywhQjZ
ACsRvBvC4V5WfHBGWL5KGdO1GO3FVwG1HXB6C20hUQK6E/NopKwPGfW6ZLVLpULpsOg94+ZVUV4Y
zXFmXWfXp6xgPIammOvAXDBJUH1FwDMV/OhQsyBPItACriWkbAg4FyxIqQRX6nF0TQKZBDQZHFhW
IcU6O5/KdWVzGsoQcCGnly9PffZmElQWInXnmvhqhui6sIsIwZHemE7jww/I26FlWsV6Uixl5kfl
KRy+OcOy5oIgBMdFBMgAQQ9I4Ezq6NHlT2DORjVXsyO+UtA71WJPdSm6LkKd83PB/gKjalqVRlMh
YQKFiUKF9gk2CXe2AYKSlp+YwkmLzGUW1NLpTkMLugvaEl2JkpOhkoPYvnUt7fai45y1BqEMi4Yg
7xzfekKCYYkOdl0jSaEJYOfn5j+tEHPGa9DrHPQrfhBzQBdVEEoTICwyqS7BOG/HpCVXKY1DsDFD
p72kcwgpZ9iRyDpm606c6BLN3nfKx0AqXW2ABaFRE7P6M4x0KyjNNFPxgzgevQxDmr1ZMOPx2r4p
oboAoHQs/gE11kC1UQgOXso3hKZHg2ScBY4EREGg1INVyi0ZtcHwnJmWTSajOyYIxRxqnYbYI6Yz
AZWo+y2k4prZ2+XTqQskOIGTMt6znEk05blkFcxdbpfgZqRmXWPo7tqAYh6may8oZxNAWIvVeBUu
srynRFHMH+VGhcH8qNXGwMm0iNU25shqKT7LatQo+D2OuU0Mcu1tSVx/+GO47FrguROQqZvj2w+f
dOcwtgU10DIxHfmKgCTDlgE5BZJId9voiNUsJ7nGuaTMT7v2oSKB6woq5Xxbav4WjhZyfKJmfUye
SUhAJYB9oMf6w9gIWZH6XkcPekjyGbnrFDCXLRCUYlNigWUbaK9BVhfsccUzh6P/w2zdNL5hzJeM
7ZLVxReFLTJMfg1/nqXSA5KEs0PECMaAIk5FcBBygSswlcCxYOQ6QYFWJN0q09Htf5KYk+aZvcrd
uXNMsD7zm3SMP1PbJYB0cO3PMiR8gw2LMp8CNnmWW6aGWuIM1/RsQCg3NwH0SZOag4jV/S2P9ghI
LdNFYPPqVXy1XjEeTetvFdIwVhfblFUKjwnv0rcLiK/ebI6NtML1QSmL45ka6WF90GCTuBbaKMZ0
fowuLmzPskEIPA/819eDuJCh1bMonluSQVRIlmxDHA6JWqxNEsMDrpVufFUEGefO+NPjUeK/6Uaf
y07xr96kgXH7XK5mG5LPiiQnwCBjkKnT0PcW5nkxKdAg6ONz+AouJAuCNFZP//7DR6dXJ+ORGT12
RJfu1fw7psKxzigbIQQX0uccc5FSj8lTQdQyV/UWCa2VpU6jOHd+uP4UHx8hG6A/3BCbgcKabaxa
cxrZTjVP9smzNzS8PAEqR8k5Oob40LbZECmIBaj4FwS59brfJpyn47C0u6rLQVHTOXtGsOuiJMP/
9frRh3+SzSDkoDovSYKuc3EQ8e0topCOWhMo69BDmeh40OJhPvRWgEhbkh6wV4Q4yMK2AnvVyLP1
zd0ha9s+OEh2DL1XI050IaxU4Dlbmzoph9uhr7khgRBBqpVz4tIV5wvpwSekM+C7R0gw0Ifn/Ccd
OoOUftdTfmOdhslZc0U+gHuUiCBtAt0Wessonci1T5Lt6rytRYxkBwfEKIhlRbJwZcdFDOjilnxe
+VypU/IQUOLkEGiG8hQuAQHCTLUe1QFZ3yjiygac65rrVtbCehexLuHmzx//++3XcWmOuPwK7RvQ
pkF8lmLUr1qhGA6pW7LwMa/PyKeQ9Lt3Hl2OB11+PSZPm5ATkLDaAqcw0fT0Kj8zKcGze7+RHj38
Gncni/23Pw7fI7F5gOmqTwePPvU7mtmK1pX053V4SBftyI/t5F2EgzdcLvBNLZj4ePT9OC9tYRrP
+nQ22lJrDuwZBaqCbsR0qjeqC1WN+uzI7iBTetHnUqhM/xPvQy/m39ejJ9c91CdPzexMsEGI3VyW
gWTVLmPALKYCf3747QkZRPKQE7OE57xxvnBHrsbeOWh9s4y53xTBG2GzCtScgfTczOVZSI7uw3Z1
dvEm5eiPs9/yrwGjd/VKMzj2IppVIUyTB7lVGCTlsujM7SPS3Z2bkC81IIXcTWGG6WvC69pzfZHd
VSRlI3QosgSljWn4g49f7JISrc9X8LaFygsl8n9epQrFuYeqGpBgcOSBNM2Akzge1DDUqgGIWt3B
B6jIUe1115CSpJo3FQUDg2qQRstZX6+PDy6eaL6jfvBGB2hVMa8eLLZBhlAi3HRo2dHmQC00p/fz
lx7Rl37IzzWIGA2EomFWWrUVADRMWUhXHpgmQINM6N3/6fTj86x2jK9s2ZEti/SwI2DnwNHmbsaB
6iWLMesuuqIXgH6A0ABwHOa9PT7/9JKqSzTgBoqBALeI0XDekQaZwgaFeWL0Eq/OnNEpFJkh6piR
64C5+q4BXUNuCuZrLhmes2HDSMNAAg0YNpCzW2+6CY2BRFuoDSSsYnuI79bU4GODzRqmt1oEEbij
epfDRW9R7aJuofYmDEyTvK/y9H+6J6AxphBBQED1GEjVUnn/9tFtLxSQSyIXJ3Fa+vtSsEDPb787
fnD3Zcz4HebDjpu//gJNmuiKMldMF5ohtcN7efKF5TewtLnLxfC5j8ujs3gb/GOhoG8p/i3fUiZA
hHQ316ZAoIf17GTO/yA7pjNrSGr1yRgxkvH6+UqEPYOmDF587vLd/pDIf9cscLl1OQOn/BhpnhQS
MWlXrhqRfe5KgncbkRI9WPpQudCYCTNGTcYI1UZdl173qbITezhKmxHryNEI/xe0TVIgp+bsOGqv
8ubI9FQooBMEM5+/PHv7irJlZ7zEpMAhaUFpU2YWs2t731tW2j0FAoUA4wrCV4eD9BnJsKVlQj2v
QksdCEvicCXzDF4FXN5EdWEoQVHgKkqUAlV6JIVAhcPSz8lf3dYCUEE5gaxAsyRCFAg50pHoVszg
kUleXCZMkVDux+s7LO7UtBqqz+hZWTh77P/Q7FIEDD+9oAfL8rYrMwdZTmiPikCiwIqF/zsxKQ6n
D4xkUNB+RmMqW7qWL0yOV1Pnf4iQE+7P3wwJkASFj9+evj46ZP/ElJpnVte3771QQ6BPRx3vzrwt
2vm5cXAtUI+W2pacStIzQFIJHERscp3iVSXnYb8E2Pmd4vPrKKnSIyzOraJsm88+1McieQW8sOu3
f8TN4jSUgDM1jn7mRZ4emOIO9feu+K+7BWQpc2UTuriBd2drZg9NpEcFKy/Y308jRvABH3UsRQq4
EMQFMyV7o7Ysj2eu+wc11t4yRW34/vYbAr4a7iXsEINIYF9XSEq/fuIAAC2zKk3H9NXOIiDjDiH/
P71+MwWOqNGtDtCAOTBmnuX5D0XXcG6uKpCMagHhoSbAOYPGodfiQBUQOB4emUR8G0hEa4eJnj83
TS8g3qNC/hsyDyjZ9cviWWtCaq41ICk6H1FBWfUKUiqSBZ/0mRRpv1PDZGbDn5//+eFX6GYytRNz
rt666QpCFilHX6/zDTfzXG20J8nLhjNLVP40NGc3/QFYi5sEvDjlxRX+SCaQwNsyFnnz+Y83XRxI
icU44HoR218+Qwnp2J7xWg1u0K2Tq095jnh6cJ3XcghkBkK05MCpO76RmbosiTd9ZRksJMllqIcL
lB9ApYblyBkfzxzJ4e7Pg+N3tz9x+HtzfP/t+MF3FzcrhX6IEfKl/U/pwApHR90LGz/96sr+9ezx
EZ86NTHVH3DfCK7JlvAul/jth78f3P0f9piWv/rISNz+bTaJ1YaCtnl8oaNZmORZZHPTXxIQpc7q
A4lZs/2eRHc3uLd9ysd/f0BVp3Z4zq956Pfh5//o+erq9ldJWNZGmC4uUdwGHQWZHiveWn1kbskG
hBSXmT2OUad2I73/29KoqvILpfxOaYebBIM6nmngyqLv5UQCLm+IbCp0BkIg/3s8YjLThkyIUAMc
iNvk7GKudc5uG0wl33Br1ljimLlpcPvqGyRqhKC83ia1FSHE/45oN0qslY9+56PRfDp6zvrp49A1
p/5wUkeNPM0yPd3YPRgjZlthsg+egozFTtOZJQyO+lACJPhct1Z6loJ8W4gaFszdeXNZLsZFep6Z
zfEZA6BUFgMyaBvAyYkDT93lHVIDaccoztMjjWd8v9WjNF9ngxSpgXCV7yIW0EZCp4/FkhOhpFxN
rcOGqU3j6+PX0qaQnMbxP3p8cZie2giIQhvRim4lKp2uQkkb3zJFmi6JWaK4jGMpllAQnzh6h6ew
QxPPngYGpyCvH7x9fP6L0lV36RnRvIyMXoPRDbOBlNiFarSUYi4pnZnUfZaULLqtT2moxCcjz4ZG
EqsZHdt3vhRw11Q6BNsDzrV8PQbMTovay3uiCss4UHWrxMY9x04GWo4QNosglP2YelR2OV5zSBTy
xpWGe/imZ+m+zwVhQZ2ArGMMHXAaD0Egn0Dj7eXSpLmkiGfwOlpMhWRwASF+0+8Z3TmOXuio2yPz
WpV0oUpn07ZL4m+3r/6LVll4x4PgFLS78tIuRkaTnbTEORKfzXMWJvKJHyN1cffEuAuzZs5BBU4/
XOUIG9iyeZdTfmR4NF9pMFA0fHH/5DlM0lJkAbd/Po0VUFogh294MatjmHxtx7s/qEve5geH6EG9
Y0pIyqj6r8QKT7+//Rm5phhv4DBJ1pVQ7xO8e/TuzvH3uq8fHt2/d/whi3SdCdQalB4qjY1M7HXG
IvsPOjrkUvM/5hq5Sw40jhyAfHzw4ZObzH5DtwWRwXpTn3IXFycX2etQxJ6BVxUpCNo6uMZM6RDB
1NBObfUw85QhwBXZJYyurARHZWlMi5DJfysAV6b1jn5///7J+RNHt01RmCqgMgRM6GAGzssKJLqu
aVncrmHAKbBasS1S5vpmJuTDlFQRQ9UxrEfeJYq+ffrw4s2LKiKMNj1KSFGHYX3HhFTDWFNDZ86L
LTIXRFgwxLwxsvgT89nXFW9qmKIjUleKhFnOVKHqo3mkCD99ynduYG/2gP9wQg4QnNUXHIQaQML0
F2bvzG6HybXWWL/mSFEkDT47OuCr4GAKhKIS5RZ23UIdJgq7X8fhAh+eVl81ssB0FFNwHh+Ae/DB
zzQifOiSQpBlkW23dvsu8lwlKEo1C4HbPSDMBm4MauZQ9jq0bitjRCoZEqU05UQMonw2pNqAvpIQ
fWV/tBgkSfXoGUdWO9tjwKmGNozZS20iUyktQ125NFO49DUUOo8Ca95AmL+ZwkTzied9pev00HEy
PwbslVUhVkOW/1kLZlwjDWSRiJ2OYfPiWoxb/YT7H1/+r1tkKrmWSAUchK7Ax2Smzctnpci4INai
igy4BmohijaWJ01sdBjRQsFRNn3VJ+r4jkFhavFLOdg5ni+gbX3GxX/2AewpRFBOoihnlK8HSzzy
Au8RMduMHtxTwvP1eWmMo0eP19exuzRNFJLi4TpIqdkgMI1/e4gEmA1sLm4/PH5/Z2zIhu7BAJ36
O6xpitDuPvQBk5yl8T5Uyb2JtNvAXkckWzMq0Ulao33oAiO1HqDDjrshH/aJU4BHED5q8LlG92XZ
ePkz8XlyFblSewnBFBptcsRQOZEADpzn7kke1yv4T1O0QAm2eDQiHJc3+oTDJkLWmwc+50jrzXZn
2G9Mp+SOo/j4vZa0dz3HVA+QOAsiakqvuxrblSe+jprAaYooIU9lelGCWxnZqG74H/LxIWd7RBnp
WBG8VzIkJuShoOdSmxe3yaGZr+cvfx+XuunuGgp6aqPKQBH5WGzqpmJHwEv+IATkTXGGmW/FcfdV
bYiuJYVMSxGjVNVpaBVRq6K2lBkbfpKWPmn4iXqowTStGWeuomzEYhjj1kUZ85+SJBmaAEoxpnEO
4F1XSCJumTA5l6+WB1D+0/G7i6eWAHa9IDUF7v7GcW8fF916/eGf3AGBglmdSaAGmwJSaeEgtiyM
k1/ybRkMQ8Q64CtOYRmLVzXIFQRklWMN5SxkzCvSipmSnIPuA4WLZCt0Kk3UMWE6M0HfvXl09BO9
iKg5dO2rNOccPT+Mmd7c9FFNUSuSx5Ukk3ollkRmBhpnIGqI4tdjZTI4N1gWOkcoTv3mSWfBd2+f
/k6EpvrCI+hkAxQdhnLbRJd74e39uhRLDmtDZ6jkOWCmziTT//SQJOpKDJhn7QhnzITNI2NmAumd
A9M0oPy9xxZJ9g67R9g0bLP22h5CmkDKgtsJKj6exNo27ZHK7KfVNhygweqcG6LMP0jaQ2nTIMg8
CJ/GgE4Wna+G9kkv5NOv8cibftiIK0ufaJNGUHnUlHHzCkVDUVB/ZwCazrREeafHVX/SKTVdzCjW
mJ3NjZZ3rlbnoX70O21BGJjPfkIZRZS+UEp1Q0shExmqy/IfPDv4JfKK+Xe5aFblB1HSi458O2s5
x6oaGDXFPzEFwYIoXpAWqByVMknIeiNuljViudqewRovx1J2qwWdB7k5R6IjvyHA6BPbvyHXi4fj
DsOt12vl3L/WYM+quhAwwJ4NzBd3ekek9zimIFxQkEjkEwWHKXQFNqbGdBYphAWHoC6e8w5qcSQ0
/yM7pTYKXT54dID3SF2cOkTyBUX0Kya+hVX6cQXjiuVZBQCXUQ8wx2hEKKkjCBJfEFdx98/TB8vH
RTx4dvjL/S+P3v2/eYag/QRSJ43UnDJv+lQkNh1NJOh1C+NyY3MpirtJwKm1Po+4SSeQAi3Wg3UQ
MLePZIb4VU/WpkOd3T+JVEndCSWySNBTfiLp+8s815MhpkYPneDAbXLWhe6gp7tvQrh+Fed1bJhl
lpIE+0sjZTZHGLL8j9PTHFsYqFh/nRiSRIx5fz1ZFQ0kguTs8jWtwBVR5jzQKUyBsFq4J0EikCbD
Pm8kQAKhg0C2fM4EGT84efvNa/gpW3nDEbjw4a/vb4KqLyCoFpl51zJlYvyjVvOjtRRTf28+PL38
PzKdlgxTHhsSX3NmzR+Q2lGWH1CmEpOa6QcZosBpZM0cpzO0k5b7YiFlVrOuDmQRSC9/bZf2iQMl
Ci4CnA04i4VZcPVkb316cUdvWNamCcj/uVSAr8k9jeLYOWyeXGjgv356+o9l6qkI7iONGjLZln8Z
7NV1+L7kHcVfMRdwAfNyOd8B5VvXNYnU2JmVrwfHb8+ff/4JK0OFTSdXdc3gsKNE6DB07BgN7HrY
rhLVfN278+Ry/Dg7nMe00/mE5WxSjhwCSF2hve9ssN5QtK5TV465fMz/8yJj6ZV821ewJG72B44A
kGSHh24cnj/BYiKyNeYgYyk3CTkh4g69iqTAhaviRl8pqmxrYhEggYQFRSrjAgdp/CZyHIBudMYN
snRBh6CbIWSUTvIPivuu0bwouO1m8HnlnzrIHTkLVSVgxM7w2wrNyZ4MqzmTS9SFeQeHDr98zu0h
NbfBcelQO7S0dPrtSV1lRpNG94YZn4EC80hMLwVI0Kxp0+JdEHeDAYLLrtcOzPqAkcG6uT5gsJaz
b+39DUi23pJfECpUGRnUgSNgi22Yg3tqmA3Srcuu4PSyrIuTNNyilgTMlBB88/jw6aaN2dAiPVqq
XydOaWhYh+MLcNJx4VrEZBIgsIrPUwcTrt+exyVkoMqH/6nn1tCRV9mXtm5UICpX0wFEXdQFEG0f
xJxVY0dcrR2Tve7fOF2hQlSxeg3SCcp/aQ4KdbWpS1ny+d/tdapNt0gSwMx0iEkv5edvcGiwxmZI
UwX1Ua6za9aygY93nnz8NH6xY1GnODhkrQekcKDpe7eoTUOa1EDcqD0bOORMIBp/PAqH+LeQ5AzX
8MJdvaPi+x4Qu84csk3dzpq6WfAfPHw6fvSOZZvK4yyNg8is2j2CHMfU+iMu7hDp2r/Wey8M1RfK
RJoIy/yooL8T32u6bH3yMD0IS1lv1J5H+O3f6hyI07Yp37uVjucHARu2dishTsRF6DxSmqY1AcEi
CRIixE5McWaE6ZE1OpuzN9BBrd/utoizyKPAhWuxqMJIUoxWR1YPDRlnomSdfrp4Kn2gnKw2uDqV
m5U0GHvCKJNDoMdChRGud8ci/V1UkpADkBIgwBTt44eauPkACZJkTD1Bngw0taC+EfY6Nu35B4Uk
B5R0fndOwQM7jujO3ctHt/mQS91Eklc+fmqivo8wxTklO40XsnIEENHMK7rETYdruZgccxax/zl6
GWF3ZeM/ASpAaok7BnTQIWxzO9OqfJ1LlCGArygyMQpEIhv5KAjkQtg99lC98aXyDEyN3P1HBDi2
xNFt1fsfp2fZEZUsYnUogNkfpPTu2L9TraQsN5pssvNU6VKLZgktO58hmdo7vcm1cZHi8GAijmy3
FGl8/Ib0qNBy3QjN2s9vfc/VNwLVCW7qVnd4lo6MRk+21gPa8oOsKVE9VAP/4xMx2rDWqDtZYNXn
+tkPZl91j1ZDR7EYvalyiIzuEZ1jIdskBGlO2YaC4gilEfIwxFQSKm7+WxPO0bsOKiXACdZC7uM3
Xk3F+1sIJYgC3eTm+S/mvvuMbJDHTcyM8t6zkcuzk4PDzDi7aavhyEYH+V5sce+XB/rX7w9fZKsS
ut3GjMj+Nkp2aLHU88iJkSE6B6fqyYx8cX3DczxSm2EZ5gUxCjuY4PPJQ4xXoxbRdq1SqwUQBh+d
j4nSPRs1qUdyrso6L6w7j2MzS+JxAciwjckXCQYzSSZYXUh6aOITEgcz217YcaYeWcMzzG3z6R+C
zGmoFgAN1/97634elK8B2umN6kHVHBtA1zCNOzHP21ZOTfFYACINMkha2cN6bVNHYZJq3yxdMunl
vvtw63WWGIv8NWdVHG3IWEzoWEf5bxmtKQ22aYAooqU0YXi3FDYvcVa6wcxMW9mTCgktNQFUXR+t
4VogDgwrWaP3lwjqmEBNS5gy8PNjfuQltVxNFmGyxW2QIqZYbVTOzOijcZ+9Hz64eN/De86a2ex4
oJ8fIWWBoiAr0FXOD1/TFCkQzh4MJ4GGKJ4oGDmBHHfmpdD58KQoBPaSujmaO1gqkU+FJnQFjE9b
2itGCc4I2G1uN5LgeLR46sDlm+P24q7mA3Je3y7EbhgobECH54Vtz9znJm+RGyee46SFF4TfPv5+
+QTy87RSbxrGFwJOWN5yulVvuf1PF9pPoA4W4kwOm08zliQix0o+ED3UjS5kPEl58DM/Fu8AC6nB
0FKQk+IOmLQoDWna4bykr0BRmp/n4auZUAYnEwhe2ZtJmu07wMA5duSMAXFv8RexI9Ab+gI1snd7
IvflY8NBFffPV2cn9/nhPTYWURglSCwJ3TR32xM9IIV2SQR2p6PsiBlSBsYLSJF1xZ6s6VG1jysf
pP1SKdAURh28hxjqxzr7IErHVrDP48mOuvaf91YXZydvDp+H935ny1bhZPGh8HefCFhTFSRTtRZT
ZK0CsQJxm2+9Pv+FG4esNtp+vY+8kKElZwkQufjzxQXvnxDBguMZXcWk7xbc3lxz9c76EDOtNm2s
6kTTKn+99U25by/fHvzctYC1Bwbn+QUFSNh2lB53BMa8NhroZx56nMfxCmLOIQuPaRn2OdWGWuzO
sqIkc18qpdI2zQQEC1I7wtWDSLM+d/tRs66GUKYPlbb18RjfPfN3IX3TyleslYmQrpfSdmTW+PSH
SbKAIP+8o0RhV+N4uJEu5IFQEkJkEgufMyBA8Ag1HrtreyrHV/DLuz0tnZxDji4B6VJVm/9YArK1
AXl8Tcdpe7UAAkEb6SpO4X9zQ5wCPAEZa6eVyy98SAEiBpmcrhNpJHhhgFnjgGYssRH80xIk/vbZ
u/dPzviuYRYaYmtoFkK6PRNmvsAQERiQszDZJ3Mm+mYAHO4LHL2kOMnwBk1qICoXNRC6v1rJq7XP
iZEWXrFhHiN6/jEPYayxMzKLTykjefgajydlbK6U25K2QQr9BQbpOhLYI6DIoTZkHJN3hGV1HCKu
YVUaDoejox6hRNUbJLBmLwlk0hy1gRo67RuQKFNxRFn94EZDVyNMumwDxcOtYdhv+wE0kAkC10ha
qRuFS+cmWXL//vPzez/DnPxv/Eu7YufULuCcGzVDnR2Yw2mTmHJUEh7hmtfADbo1YjRDWCQVCdB5
O6ceNAgeQuBGr37SAwbGDnWhUZ2HDnc0wVOqnRehn0QVxJA8bhddZ5n1xI9zBlYuCi1ySJ7BGK/E
k4rIF6QS0bVMiaBnPKCc32plk/bgzeMvj3WJWOhY3Vz6MLhGrQYk1BWa/ykBeWBO22nUNS8zolY4
PMGpOtDXWqIl//flol8oXUzKMFFrbXqHUEwGCZ4nJO15v3xurllAZYfU5Bu4AvzKJ12v3gIHy4sL
G8rTxL7dx5aRWmxz+2lHUGVy9erhweObx8rFBxyrlS5UxGgqAuJOAMzmodCSwZTEOAWeZsP7Wk6N
qsR6cMOYp8e33px8+pc9p6OhOrtbgRiDeBwrhd/v0jH6B71kwP9OP9sfXHSIhshrWCUtdSEpKjDI
9qUmRM20cK4It1GmCNWV50LSUHsYlTx7zE1EkKgyokKOlSqjgr/dMQK9dfVbnvvYoQVXXSgT5mOk
W99/OMqTKsTf53xN//z90fmvdeZpxGFaCEJYQzW8eZLgckkn+PbDCLWyH65ODj/EJTcgCJAsjMzR
TlPEYdBupP/p4ljYljuodCKUKSnoEA3cXVskRj7VVT4QVe5qPQW+e/7s9j/tN5ACaxqL1Gudrisd
htBWEOUNmVORQM6c3kiBBOZz0liUiQxSYLkSwr9i5MuTCJChA0pgPLjTLkD76uTTxzwOtvtoQCSg
4qfXvaGa+GaxUAYLiqCVQ3Cvx7mQn6LmU5xwlSMKHDxv9p895pwPpzZ+bV8B6TmePm3OsLzO6/FU
n3Ira5+Ie/NjnF3N933NohhN9fWRkmb5oFzvg7DseHkibl6P4HqgkgXGK3JcHfp4/PAqZymjSE/l
iBL0vikc5PrHBw8fvb06oQ9QJ2XAvW+Objaz6X1NOAgBKnYdmM56klkxBEAsJdaXY6haERRIym6K
S5N6n9+cfPm4+1GwcZUAuVACmiWzqlfq4yOpqwi5naI0Hwl53OnRJKbmlefCLKocEe4d1+1+vJGa
nh+Oc9B51JkOOdp9XeUqJ510Ha4JnEUCx2nh+OIr5n5+M2f2H412+qDISwBQ+jw+RkoyHRCq6EBy
SWGWrEGdfUsP5QrYIWDU8UTWETddoMd6IxTeniVTMh3YPP0RJzFqpvDAqu/tLButnqsGzqNuinWT
505vy1dFJXfQ+PD0zr1f+O+YVeEUGSJKj3ty4ghPWTnOwHVPUqEBFZDmoaNd0IqUTzNpKVufKbLy
ufrbPqobTKDMX/KpQzrQXpJMooXSjcp5lWHgP16d3ONWVtVgdkjbPL3DXmKaEUdGrzBH+0f3f7iV
h1XLE4yz1+NMU1wKga6DCyFah1OPmkruxRl1d+TRbY5l7/9GwS1tyQNTJVs7GAKGFZqF5K+nZ8/r
wlLxCueCVQefB0g2SfIDQiCFqt3m2AQx0kwWbxOgCRsNxJHtwCBjAwIGiZgzDAEqXI0pODoBZHpD
8NVqQ2TTDZqxP5nU3Lc+/wFJO5CBVVeIZ5g7e6uvxDLE1doa0mQPzZ+X5iwwi8unsCOvxlD4Hf2C
Ue9eHR2+j9sL18BcxEI1l3KTRCPz/pM51gS3StXZmSHc6TdKTzEhum6g6/AJhB073e6QYMx8Mhey
+h2hVDqwoGiCTLlfRbsNT87vP03HOw8iKCbK2WNecVsVmRNwC0yP+UfRyqT/J+A/hWxjwLFgUKPD
TCNkACVhhVZP+TDEf2kAGRm+lvpvxIyUCGFoDgRCm3JM+V7EpAiNWhZI4hbvOPUa7MbWgHLP6zKe
CwFTBJ9wBJnw56uJ0qSVRQ3EQauH8xdLhpHXpF2lexmbChp6Cnongzk2pIwGZwqFx88r2Hi72m0G
bNg0hlQ2iML66dGz01/kJHevFqtLCHavhGQPONkHJcB4vWJcM1yxQHZmuF5j016nd55cxyPD/aoT
Jh4vHQzPq/+TlRMQ/huPi5uS05u7eHv85nbvtXWXCzWqGrBOOnB7TdQBpPrczCSzlbpvto674bwr
hGHbnIlhYjR2y4iCEDCuOY4E09BNU2QxJpjJyyCZUsMqimEKbV/kHi+u9QwT1sbJSruNbOn8NkRA
U4LgdhjY3pBjh2aMhAjYEe+P5DDsjjwDtXO1HUmg/nX2lQy8nvV2W7H4gXBGZUIQ8R4lhKmyBjOb
DUeZIk8WgVv+qd4Rgt3SxY+v0hCzUekrijSnHNpu96EQ7nY2jfsM6FvuSdoh1VRdtpfgUfhuSUgh
SkAy7ld69/vs+n324md37v7QmTGq8I/UlO78y8x/dcS3H68yb5l3wHroy/mpsSI1GbFegMztudb1
RUGzkjsvfbccc7eGZedFL3sCrxo2lhuZmcRJoBZhfEOaOAwTKC8SfP6qBHXbO6b41eOz52aNn86k
N2RTlJr+3BIpw060EukpsKFLFBIRZK65G/rJIlObgbw1Q7vrnqRTFkgeMuiA1LB0JIzX7FiEsrPU
LOBAjzpUAAOSCgLMg5MoT9Tr/ZvDH8hDTaLoaBpFSL5zyS9HcUd66Vj1aWzTnx+cvogKcko07/M6
N0dxKlV1+U8x+LPZPGYg4l4XNsZJGvH5CwtprTpfhW6T6LZkVHK0mChV6PvdTyf3zvPUCv4JVV8k
O0VDCxQCpqnur/den5Az6PH2mx8etueKICJZF6phWhrAPSnBCpWgRCXwTtJv7/L1LmIJOVNKmBN0
TjEFst/uPMxNvXl9cFkPKCxrIQLZ3dtwGFBsyHJGdUlJpL15B5A08H6S2KIxuv2gL8kQi22MHSrD
8JCxLufgtDgHw66Exy5EHoaTuFRBRak+8DBhVK4iSC5dKt1pl02gafsFHM++4Ws+7R49JQX/m6L2
1x7Y2XlCPW0shTi7kGq8d0oRWbWhhKfkesvDZThiSBzF1Td7GFjTvqJw2E7KuAKxIQquTvR5L5kt
KhGfZ4lTzvoLTnlACjowCP/hnH97Ty/shr1WAqQoEBLtJ9EsytszfQqRN/qd2pwkWwuhhM/NFe3w
1CN1kP2VagxE5IXK//n029cwa5dAEqauz/7MF8YazyqzDsWZV/pmzFoQbCtZWG5sKDAvaZChQbUc
uAaY9NpcvnBBIAapqxwbEDCnxEgDBwEymUWAMbOsa2ZbIkkWAYqgDJQFpxyNgoMITQRfQSqk29T0
CPu/IItQnW6IrED1LHA4tPFv9XIn7MmCafhIIquUW5j+Fo9LZ1bPer0uqsAhwL974PV/ZaHtg67+
2A2SQQjYOrvUY+IhI+RS/3b+pwTlqEMCeHs7UE7lUREML9AwphtJ6AulokGbyVWjORRo6lD1j7Tp
sBJ3egiJmgJEs4FoPOoMDtw4rxwOoPL6qPfOTw6+jg8nMAF0TxEzOGH+niqctVGV2lbAQQgbdkhb
nbCsUUolWrM9a6RsnosgqSEkn8IikWZRU7EookUXQWWC1uByyFBpA7vaX+0Oy6hLKkH6lgMf9yTI
hsQKaXE+SBqPSaaVxmR1AOB7Wq8vZ4/Ox0szzV3WoqMWor6CMY0IBLBbrA4VlfkKQ9JTgnAxUYaU
BoFzAsE6oUum4hqbqb90BOmoOuU5Tsm2AA1cnvD+T/oy+wdO8oIgyfWyk6lkw+eoAN0O47yksOrK
Mf0kjOsjaB6KhvKpbtFFlhk+4Hf28THatai30ypx7WKEtbO1oN4UAtoaKdZt6QIVfrTrU27K2vfw
3/FNF4ZcrO8lmE1zMpFMFvGbXz+9Sc/NjyzJKK+ZvOCGybICkMkrF1ki9h4BdALSa1BCJ5di6Ru9
Vs7SJrdtBpT/U+JmUHBwYuuWef+o38BupqKgaQqIlxixZjuOVeXL05NLfoUor87OdmLanJTOGyAe
wdUrABV1OJdG0fbQ9Pzmk/OU2xXgzjuQKizVSNgprLYOevq3HRt7l7frZBB2V4dB5B7IYIwHX5U7
KSbSN7LG14fpdk0eAEGHzjQ9lIn4VpIZJkyDZnNSBk4ZLvTvnzimccfUERViS7WxQg9gPeLNg/9l
aj0MIDtfBmS9SibLGgejOU3odQGPbTHLpHNICuxa6Yk9RVw3U5G25EQEHPJeGD46ObqOgT98cXH+
Qm5WA95OQGkRF3d0qEaXwIVSBIcoiQZJWx45q+dAG57Hv9YAitA8CIfSIDROiEWASMY0Q9sbg/0u
F2In5loF0kMQatmsBK/WLIOCYzC/NkHC3yYclRx3NYyhd6TVAVpXk/RVazPI2ZZN7QYKjqo9UHBa
ANX8ufBnzeHkiJLMmL8Z4qN3Tz7deRwm0M3N9zL5pUvIO33XUCBX5EEHFLPdXxCxEOYNk3lcdOvw
4hfE4FxAOlatgA6/vLzIJkCxSRZIlADS/QMkiQFJAKoxnlLpICw8ZdY3loYu7n0zykE7PD++dXMy
z/77X/Uev64FPSoLMw+GO0hafEPsEmbK00/P6l8tj48jDXr/8DtHLVaXCWFKccZyzPf5Un0et4Dg
KAJbWXQP5tSGvJ03mYRR5d2j229OPv8L+ShVEPsIsvCVUon2rSKzlWwTyKLYzLPGxc3JxfjyLSWX
6DcCQ2xQUv6KcHxVFOOQ5j0+xDxEAn1rKElIsB+ojzWpKMmNQckHLivsTyf3L3jQk1Gwn+KR2nze
5VPtJScvccnlgo4w5mtuwukWwXmOZbk5OXzAfKDrCE8BAP18L9wz5SsPl5lOnYPLi6dMxOUJdvVi
mSKQz6zbuwlEyRXWlB3zeE7rTLo6QUnvHKRkamUlu2EZZvJe/sTPU+6vZGTaYBYzarDaUUm+XNXm
S8OehNTLlDJVKQc5l9JRZxazDORAyPr+/eT2vR5CQZ4Wkx3OqCsdksHpf86cSArL/Ns7kKFeetRA
H0HsaToe9wWiGj2FQdTElY7poECsLP92225Vfim+Rkpz3WF2uEmAHDoAuaO393/tmO3amMb3wfNv
3/hgAkUJ/W+ZmUAsIReK6MBwvEZXYJgbp/uv6FuPZkH0xWSh1KFETwjmj6ulRGBZSK/WknP2vc85
yZtTFTWFhK07gMJ5NHjzGn8Kr4pCV1fPzvCb2Dt2Z7L2kAySgZoMHxCVGGeQY8DmeVnHy8YQ3rcf
+ZGT+z/xk6kv6UBkMnWZroG3gwADRfJjRBkkFGSVsNym6FpnKIkEHNS40RCg2Jfrk8vD8W6lArKC
bdvUFlKGaFqZowIdFtRVnm6QIvGONvTaOStYWSrgItE8GEOh/jx5d+8JibIpVNtqXLrik62VtU0h
It+fyHONJoMhCKTPjAfjxChQltWcaKYVIzBGOeYh4zEshejoL5MEA2AgI8FzS0Zp6rrI9MaVQ4Xg
XHEieUw1nZcxIP3oD2dUS0/p5Y8Xt/uua5celBblxAQrDiBRA9LQNFtgPmwimQVkZeqNsTQkpc/k
XV6IsoKQS1bI9NVJcJaGHswM0IW3aYC1urh+uEz3qVio5ZXrNccgCVskp9k6HDqHXUPqHpK6Xehc
wmSjixZtkD9ammdGTDyfsnAaxB2mPvTIWp5HLASPhEjgJI2aOW4rTlY+6cJBkEds3Dyx9Fr/QhYv
YFwTWKSC8Gi793yoSnTXvk5GfRuO6bYnXDomESSloRknB+o2ENgnQv0/bhVBmCKnJ6ePc/rXbq1G
Udp2O2XS5g8tBBqycpx1HroykVV+Xm3poVnzoJsXMqDR+2tlyPFs5foB+don4+XAOYK8g9ZvzM1R
diyBZi9NXMPcE9l6oKiD408h8OqnCSVmK0efj89+ss2tboPTgNA6Ngk8ymuV/Cd5qz8rGhXKR0RJ
SOkcTAwfus0SQf3Md3KNBRCDxaSkFq2uIOtAGySXUB0mrT3i/wrkjU9zb5O0a0Coji0mDRGneWrs
prvUV6dpcgWy7KyQeUofe9wnq7Rn7dUwVdvfzjXyiNPpEORDRg48tNAVJh7q0r3m7R9u7v0cJZo3
Z8asqKajOiomijaOXjm7fn9+fO/wSZSrp749rwZFZ7eQqMFEihPFJBMFJvru+Pr0aW5PdnpwkNwH
oTcPji9vP87Fmo9/Pr59D0+XGhSn0IPT4/PbuYYCU9FqZ8BV7EOinailkZxOuEPeFrw+oTaZc+FH
MNUnhb7E3RFW1LtfCI645ocbxkzLDlfRA6mtnCVTGopc62tZCwJvHn25Gd+SsNQYnvu/ZSa79xeu
jwEs09feOQ5/gVgNLDe2jnT66YhFRNPkzKra2E77GIxaExy1bqQivWlNug4gVFQm2lDT1rpqT3t5
cczGk14nKVMPnUvopiRrTjZv4bP6ZhOFfzhYaX/swWQZaKAS4egePvCfEYsUpEathApncNbbQ37x
vxeRujlC7/2mB9XWAgbC7Cj1Rc0oDUtZBBgmo12d6NOe9KSDLtPP0MWieBeXiNW3ZCsvkxUgqtB3
t7CtDy+O33/zN2GggrQiOXZxH57RZaktmoNE2ZZbIIntymiwKrNJbp4VgekI/8y3h+Dp5CLaER7d
nspC1DIizkAgirX3s9XOTub20enji5de4SSNR1FMc5wxPK/5M+82yITuohQmxtSd47Lt1Lhvap12
2E7Y5/yeOSXQErzFu+NH1JIVE10HUuPLJI9T112hnipRkTjTDIqbnemjUSv1qUaWYeHQFnfWkztn
/XwTjyR4UEUY1nHJB1+QDPnRY8pnVAlac1ekMJ4PrEobuAhFOeaXxj/+cv7lOcTmwmqhmdBUWAzd
n65uPYcmWVIEqWwA/U9jEAZCgjxgfVlWRFzitQ2ESehdeTaHN4vkXDORmgsa2Qpli0CQMMX41//m
hgu2lUdPv/+haMJFm5OSbEvbGuRSiRT6t2iAU5JE4OqpSMhfHH+ZP8WTihlYArWt8W8RJYIuzq+x
ZwSY7bH8q92wv/kZwtpEmsV0dtGHVzi78/bka2/d9qRuMW9dYCrM81Nmf7iZvySFdr//cnJ5MNYf
bIgrNNMvxmlaS5c2J2eeK/sUufOit8B3n2+cxp2q0F5TexHLstF1cnjNnZsoHobJMLULppfw4Jgo
AaTrq/JVxOmO8+iaw/D29tYJt6FJt15FHBmMD2aEVLcrmTvVScQOAiRLuCmu8rv2pMcZI1aHTCGz
RCBw5GvLUfLNoWQKe4hY+xf5VkiaHARj+VGsy6bCIyvGq5Yy6yyDMXz95GTpCN2iowEtbXKQJTnm
dxDwxOh/zktoDl7tT5Yxig4O1rEf9WrMTV/s2ooQUqU3OCyfbSge3J3bTz6cXD8+fceF9O+PTt8+
v/iHg0vdLRHwsISw9tUtnVvuVwd+DQwsMQDj7DKR6s1gdMqSxLF6I+m9yaji0H8UxVDtWNOjOkID
0YK//KSQbcivnfj/bJ3rdlU3sravyGOYg8H8NeCEJN3f7t7pnYY/jCS7Y8Bgg5dtDle/n/d9JK3p
5BtjWi6VSqVSqVQ6TE2ttKBK3gx0KoEwz1g8siiEdpzizqiVr/X4z7M9Q+uWA2Mc75s60QXh6OYA
R8hOAyNddvDmhJXjxPPDkHKWofxnOT0/5/oU7pDRRgLlAmis5ZKsIBZNilHwPETHl0jwS9r1z2CF
Q8H9NmCZKxJaCqH5ZlnEPr0++XobwsPTHdfor4urN1qLqfejf1UZOwuKQL+UyPYZ9h2SvWkaI+yQ
P3LqmUYXAVePg4H5pB8PR0GLg4sJx6C2szA4LoMGILq6VEzTtGSqvetSgelUc8atBW26MFIv+abp
oFYE/8tXT2nwaT/RYVtFgDYjCvMqAbngmef/a6DjQCgNFPfCSfPwoAFh3rZqEHaspboy47cVm+41
tuDO7x29INNq/k0Tg57HNndtuNG2Q5ounSJfJSsFas9kOA1SIK2mmlI6bZHU0ZRNCV3xBCRAC2CI
IPOGXBDiQpL7fFeKbAmz6B0ub1+EZIwRIcsVWi/j/UckHH33WhfKFCc2QxZ+Z/f4wcf8gFa+hIkb
2Yw2RCHRvSAqtIRBZmlzfMj7FrcQ7ty4UPOEjjR/xFdnBQabC/fNhsX9p68/P84bWR74EjJTUIa5
SDef/Jbbg8f2F4HJBwH+EWQr5rCK81yTozlMm7LEMCchmOVrHZ6hBA9M283jRIvw6s13bz72R3D+
uDzObWU+fxlle3NHPLrlEm4FoKqZVrKLDcWcCVMGoEUTdjxYsoBYKYrZIgWhYnKXyaj7qPuzIuSh
oEvOvZ4fccru3edTCMlkuBlyQEBL+eiru0BKtUITLY6wORVI3GTVd18mKPunx88e/QMQMhEkqvNI
nUllruviH8g2IZIwderxrk1B0SfCyGLxMhscAbSU0Rzd5olh0w0wWXoB/cPeRcjTfkkWYzq+9SKR
5iFJQQ1haxP3PS8x0JW2UhOxdIoCvvNJpWUgxvQRlBihkEg3sRwfWB78YdKmE5qbWmqZ0qzyAmBv
G1GuapGSqJgpKzFBAH7E6+j51QvzJl6bgA8wrU8Ik00Td6oPajEIXfnRMW9+fV1wcTM7tOZIy4FC
buNWYHV2dV3OHb7CprOiOjhUgd4yhbXsBUAG3CYA/PbT0ZMXY5Zvc5MRPOHSfCdAZaqK0TuAYYA5
8mSUefz8PCfy4+NlEbKv0+0pxPnf2biljOiirxYISaF4qgRMLUgljD7yirrTcOJYYmpYM7z+fHpw
nXsbqUlnyR2vU+zR7Sn/8mzMIsNfvlv+HSFJIswP35G35tJTAnM6Cml/FK/LmCiB/f5+8pwv9rQu
ph9Pjl60nSN4tExjdQG2dbhV8tgDRFKqA6Hhvm1WhtQZR54daNqbJ9VvSMPzEF0PfMDUPGRJTu2h
s39wxgijwagM7VavHVCvz58+rvaoX3XYINrbrDe2bWvFo7+xHdjxnFlBWj+zDMCVxAuT/1zyIwJp
sjGZg/VgMT0HK8Lknc5FQSLo7OVi/iREskyTS3k02lprZtLUmWhlk7IfxVvynKq7nztf8zCD6Xsr
Qy1/Opz+J3P/KxdcL7lG9Es2j4eAY5qaQsZiwBLypWFI6kTHfqbb5/IbExWrXNJZ7lYFWzu2SlEl
PczCUnj1vumfVJ+XQZ/7IwTemvU2qoaMxzdDwqma3512VkcT9svFw84HCZngOdsk7LtRfh/gdaaQ
cHtz8eLx32GQwmcjCETKKGK9g4ITuK4b4kE1YiwbC57fJMS8r35fvWPZNBp5Bf3ZJ8YjbvFlRGZz
aR7bYwNuvihtAvF7L9/QLt73i1dmLsNjJ+rpVehw2Zya6DmEbEeB2fABZMsqiJv5ennxmMOokiMx
AJ0X8VqL/pDR6qAAf6qNGJDr0QXSA0hKRccpEd4Sj3f+vCvOoUQRAIHnOYCRQNpI6DcowmqouqEq
zG5WhbnEBKnViaPfGgNFVt1kWo/7ePCdJ4gp0TaYL/ObRpHqlBgsyT5aAWyU0pkR8Cp96C9zJueK
lA+hyo1CvAlqszNGDlWnrxvDRX7Et/736JRRpdY19NpRA04qWO+aJV5skbk4G5bM3nd5iwJDMMqI
AMiztAKgAVA6ACGPcpIxcmZVwH8e2ACv0o2CiQfIfF+5u8TYePMaT6uA6mj4nBiaHzet1iWJB62u
MIde2iR3aHqowOafh5EPOCeTW2JqDtMmRmSc6LbBsBOevGSE2sZEJehjTSk1EZuIkKoZ2jKG+KHq
aNUexUC4SBY+Fk92kgkX0L0/jqRyZ2oIyCZB1JsptrSgASxouAg5QHb4x+5/VmTwkI1iANMW8/a7
0SZpxLFjSiIWQsYx1Y25dEgCyDOnFng4YN0feEaefospuFwiaDB45I5boOO6wy9rYH4O9/JmcJ+T
mLAtbecm27zxqbBjUD07x6F2UHen0X2LGFaqkQ0/VqtZyd78znqSkQ21aH+EkPBEUfGsPMa2ofOW
uzumGHFI8u5YUliReWifLYlxx60MUTJU+9NhNAjGsxaFJJeNZIQtkRxhp4xKnVqgLQpHEyQQllRp
xjKFrjy5TcltVqhuX588OXpu/gg/J7cCVXpa424b4zGQJTz6uoTc0Gxzd7CNnJnitEFGK8rLNgRO
e6fJ04x7kEaUggEXgDAfBGfT3V1yMo7pAKzlaNjaYzmJ1fSobmYnUfXeBsxUK4PQB36dD2Nzcxee
hJZigiyBlTPsKyXRIW5mHaseATBkiyongmpz8wvGcu5qoF2HdophZrvCNiYERnp0S8jTREzI9J4f
wTqIaSmtqha2mfuaFmOco8XlGXvS5Hv8JHV0pD48ODl/dLI7yKs6Hv2HDo6w1yVjoghwZycByrop
sOQwBPDBnmHOE7MFJVtCUIQ8aZncqG3tCMEZHXUf5yloPXQ560R2SWUyp0z1fmFQCZecLZqbWLiO
pcIYwmDoFm3S9dLZFd8NFqKgpUV0yMtnU49U6ujJye31D6RL2EUOOVE0IXkU09YyHHupWzPDDrS/
mmCzMGhveiKwD2YF8Qv8Ysxp4wljeSaSoNkWQWyY4mIgaqx6MCxttHlIMia3cWLJmth81seKTV9C
vSAZFyTVu87XKaRsi13wMHz3I4bodJ52LgeM1a3y6TzS9P6TLl/Wtu9h59+ECzOXF+mQ/PzD2U/3
TnRN60aeHAeabp0Wq9jDDK3l7EDWyRZb72hRwV2jIo9qAeCQPkf1t1oCKRvUteU3pIGUR7shxGQI
MUkFsegomh4w/qVt6mpJXLqUXGbA1sqQbP9+c5NrfmqImjth2jVTe8i1eEN48A6VN6mL2VRVRw+F
tTgZCs9OCWNLUPTUMkJW4DpbmpGkmBbOszWIAJ1awu/OywVrN2zRCQXGsT9bV097/+Dk/ueTNcFw
sLhzNRCGEFPro9+OXXVBBoBQ9U9IsY7RA6db88/ePh1YGihzq1Z2aQIskhMlbDKIEhHAIrU6fhoS
24NKTw8jQWKPTo7HgVSJIk2bkei0RjjIDkDtzjZ17h4lx4tCJGPCBUSKOzMZqIpYrd6q4uy22YGV
h7Ac4DfdZOktglQACAzJBZyXnrXZmh0IZc6PtNCkVdRexce3/bI+/yx/SgNHEJSJnABjbdTPrEha
wu+TNkcaFIuQZzNiLXSEHIn8J8YTS2RDEYixLj9pBVTDnwZOPAJ1hmiI9wSD9s95k8GTmWV35WL8
yk86JUTIjLP8tyR7SqZMY28sq35yDCNTuP3ZyVXhbbVBSmcYu4U5D3EBQgSdaytiCpzXNrcfnx39
ksQ5zNAvZy9dvoVOAkxKewsBDzFmYeGVlWU7ePqpJ8W6xwhyZYxPn2MTc8ixcafkhGUDmv9ryEQo
1dS2QLkkxmNRMEnbsDt1IHgU2WItn9wVFgb6kdkJYD6sbw8hCo9NMOm6uFK1SABgmwEDVLYg5pEy
AGUgVEyq/vO9q+7sdDoaVfRAMuIq2tTMmkl2o9DYuLoAwo7Mbo+19yAlD/JM8Y0p/110q7IqtqEX
50RHePeV6V9VcPat745mN4QjfZCkIris/qcHj18QBbm79/PZzc3T4x0/3nkzhxM7LARnj/hw8tHr
p/nDO33o8ZzPV7xFvPczb/vIcHybQ2VnH38P9vDVk/tvT66end0cPc8flg6rrLaROyfIdp96c2t+
Qz7Msn0Sus9XH29P+CGEfC1ze/yQe/T7jVEy3j68+I61Oav1jHZJvOI2zO8vHj29eEAKPB+zrqCg
d+8f/pjksbbf73Cx3mcPYff6KTPgd1+5FK2fGhHy4wvky64B+2ClAnNxnO+CHzzhLHw+zZEG0QYD
f60BTqSZGRgk3y4axcXBCphwh8TdSSKAfu1vrC8+UvYrYj1M1t/uhZKvmwpCzk5Jv5484Bumfn/h
1kd3y8KwUffR/FADmGwwmVtolgni4PPTP6BXDML5HZRSgxibIb4idLpEWpqvxkOoaUHqXgkZaFXC
62e3n3/kv+lkEiDsLQpQAxKyp+oRDML3u5MrRph5DRByg8xFOAjMByhWwpqpvLlJGNFxWHc2SMHx
oHCeWARCI07HjCWT8hOl79cr9D9B6vArLLMlFa79v9l0ImlI4AU4DWsbCEmxBdWiZkGIAMLKRCo7
y71yigmOs12q3nMFxHjwIlc9atJbwvMpunj8CABxTjW488+dU7yrcbpsKjDMIJuXVU3WPVIT/L4o
QArirMrh6cjjVShSKQMJ28cmA5M7W6Dj6Ta5WcAvgrWBXmmIkcIj4NZ6WZthheXKAvpJBG2ktDPO
fx+sAQJCTg4RypaDs364OC7UoBvkYFF/GXSZzwJoSPsM4WzsNjVNCW9YrvpMGSgAnruXfuM8fiKD
iGbhV0+TxfxGSuvFNlLYps+B0VAA4vrsPtikfSauXAgU9lozNRVKuyTR7QDMN6vx4yRDz4M9E3Zg
A0QOnylgqj0vQU9KtEAa2+zzhqbsuPMUnW7Wble6kbBHQgWvRY4qFkkzZIM3vxeOBmlAWgU9AsS4
QanoNjdmTIynVk8OrQzaoHsES8wKm43E8ML8VxZQmiV56V1vT85ykSPJD5/8VnJiWg/AN7x+CqgF
7346vMwFQuWs0CutaGKgycaDPZnLGvk5KjYRa5j32UQ0DoTJhBlAnvnm7AYlcjqtR84A7MwpgEnF
9qLM6mOlDlbDMxAjKyIlX0PTEU9gRcUoOUiFR1rgu9e2+e3eePdCW47a4VDNBguy2ZBU1U5GP1jd
izx2i70hDPOAPCmxrijJa95LLenF5+8v/nXw8BmjlIhY0Oqsi227E0n0H3sX3QV63wKMYZS42DDq
N5dEzQCAQ6YjEc3NliYPZnn5A8jAQcaCM/6ac7hf0//wCX/6EpGOZ/fbhiB54EUNCCe79KnINN4y
kdJumT42+1mqIonWlPZBWUaaRJvA1cYkrO9D/4Cjd3nf0mqSKH6+Tas+ywUWlSUqrkQKM8YoLQ7r
mgMUza+taWgUBoaQKKUypBGlE5MPYNelgrtgMXimzKzWSca6fVu6w/4hJJ4rwJoW9iwN+vKWPFB3
6t8g8X6ski6UXgQlZYIzRTh7TJ/f/D7uPc97WHgqlN1oHhUFzXP+8/Hv/EOMihxxet0V4fT8/Q/N
7IX9b54VApBjFkB/RwcztogmA4+0boqE4ubbqS+bW/rGL0JW70lLZuBVuv6nAzaRBgDsTVK2vRfQ
CO/vFMQCQNHSebA0GNLmUo3bBbSWmIpUc6KzbAN8LQRE+5pGNOZgdtUaer7hh9Z8hLHrJoyvokER
pRvaY+cb2FLKZnYRKcFBv785Diwd2O7NpJs0nsNXXz8+3/04eys0OTlHD4SOkH5LnhTL7FKomYKp
Pxh9eiyNkg9Cs9uruwILct6auHjDABLD5p+glRljbWfpFAeyN1yi6K2uEZgGSHq7IuH7f1xzBQKV
m5ejIDZoXFOQHDoY5/jmm2bkIXlpBub1LBmAbcrRCP0VF0uBi0zlOPh2WcNMfbaatISmL8CiEqIV
NLA8AoBPLRMwr/vJRpRnvvufDunVvZtn1/+yEM0SePhCvVYuaOJBc4bRayszJ1ZLMDQPbJg1wNmn
p4dXWRciHk/nUpmWd59QXOA+biHOLSJwzJ14Oo1iOuWeAcn5mUfwxN2DOebFXfYlNi/u1v4BTgoY
5wfAg6sSgN6tjG7USB7a7O7tWC8iGkITIUReRLNO+/ni3AtjS8j6YA22zPT00dIcPFGKCjZUX7A0
hyYVe4IXRa+QaiMDGEIBKg6wQqTIXpsUo+8YIVz5YNOaZVLa91bkV4OE1e9+VwhdVCfzLUbUt1Vi
3yyoREIU2mNPAee8qjp2OCAkxVFnphNLLg8D4XvHILFpiNEcn1N3a7oAaiCGENgNrtYAhBtc4yQ1
SeHTPXNc/5vv35++e3faWiFSa5XPOiPe3c9FlBbJkXLJ7JD4MhtPrV7S+kDNRmOJGUaxzl5xjLzr
UeS5oaj+22xIGKF9m6r1zm1DhVc8RHYYx8fON1XWAAlaj8zYqWreinJaLGfGNPMKuyQNl7lvJsHN
u+/+M5LTdtSixwqqI/GUs8tAH/pOIMIhCKcCAJ0bhHX7l7qrHVJtVIAJAhDuV1UsyYkvE18U87Uo
iA8nrz9kJ59n8QCo95AdsToKlWuIMnnoD2gvIVuz9nF1O+D0lVkUQkzp+C8IC2HZURBALQy2xGw1
XxYIwx58dqx7wRGwmeb+BuxElAuSlSEos6fr0XaIR3w4pXUUgYQ2R5j2xXW2w5d8APCCIw8U1Ug7
uiODXiZuJYkdplTqCmEAbE0XQBRJyNJ2tKHMYU2ABfBf11ff3/5bLs1AXv5LvehA1vxJAZw9QFJL
sgqj1G5Tz0MGno0ZbTdcE7aGXghjlsMErd5fK4lsPPr1u65TaSg5PuJVvhP4o4JC7g1RVSeVUNDG
ABGSMJRup9PsCBMeK4yY0liGuYDNsjhoRO5Hg1wMqC09qr4ANLE3B88uct8BMVULRwUDgO/Wqctd
Y3EnXR6wKcelSvitfgusLqNUr/pgwnfyhV9gmocydNv5ztKFCXGcdyb6x5c/u4gWFez8ngh4TrTx
GDiYLBf2DiXnNSjA0iPPbNK4mXrfyvL+mn3h0+aDIiz0wR1w6o08PzKc2KDZJ7jeCXosaCzHYsGd
/ef4KG/GYSspYaLD3Y/SqgjQtmmspLOa5UPALGOBhgcMIeo3i4DtQ7vtX96RzQwrj4CNS4iRGgYY
xziwNkcOGCIVGx43P7aB5xjyl9amvp2dj5V3pXfmUbQTnEx+nKwUCdi1QCMNzAEPpAbe+nFVQa3X
s2QXiKvD/nxoYySCC0/755zGqDY1Mv0GMVj4ditv/6j0iCh2plX9rdceM7QCSAd63kLVCd3c2WtR
qp3QAuEP3FL8v8LbD0+/3PZzoiGC7srevL87cFXLFuhwS8usThaL7iJ6hDVXTmLRSegZhF3oY490
mS5WQdmlWHa2ozgdiWHzkKRlCtDXScY4UGq0Q2MPdymoGB1MQMgCdXz526OPpzdcZ9KbM2rygJ1z
0NEstT1xznYo0+lOD1mz44AHoL+DQ2wkJrcFwppSUlYxVK6H35GNlCFT0ykkH96hVFqZyBhuo1jg
VCm1bZVWxeQMl6gg1xFZoRFW9Yjvo5ZMAuZptUBkihBJdN7rxE5nMwq+8goMh4XGI3RIvHZyX9fW
iAQwCJsyPKcBfpbCNPR9RvzxorfaKU5FEW5fbioxjHyjyal6fr8Il4uqbQcItAB9l66YpLZhaj0n
ZzRuY2UENrl6Zn9V0vS7NpLsNQjO4R8+u/hvaKjSn5pwtUstKnWbr4qlpenzmYZkjk2dL+HaHj34
lgF09/Dox3yQ2JfAmeR8+vLs6/8EIJEchPkSEgvJwcUO2oaYCGz5tJAiaz8E9FxCn942Cwid/Rzq
mNV4n8/QCZqY1ACwvffh6YPr5wCxQWtDmEbucZsk3KdvkGWYq/zNvGAKEqZepSPTwq1PEJA8cs0v
Eupt8V++uBpLUf2srpalKNWbU2xActd9UpbP4aub5/evWOqoBtIBaFT+X/Dqd3wPScXRGCLzdAW9
Pt9BRmsrUDsfI4tmOo832K87Fqd5MlVbdgGMWWmDDuaO2Qzo9VJ3zIhVN5+VdZBTQR6LoAb9whAX
T92tfuremzR8n0kSlQYpMN/VjLHVqpMKwNMWU0cIuz9AAQFYafbJoghR0DZUZYSKqhKByW8VSAIg
y4pKTJh6WvOpsHa2TY8DD0H1FhXWMdZdqlnTppOphgfblNqLjFbXM8dkRc7wblsA86xuD9CRBZwe
E+8ROHM73Jx2D6Kdm1j1aOWoZU3bzjf8KcqwbEM5fDo5vniaUwFoG3smtE1RG4DKJ6Qahlyedpxb
onnCLwr9khoQUUeEPkgmJq6KTWln5PqMRTRI9YUznBXP/zm+hRu/2aZ7ZUir/khN1+9GASFRnC3A
uHYETwq9Twdvgv5fjBcwLMlDyD37PeS1XoQIsOoIkCHH6o1KDuuALN67VRncX755e3rAVQ5EkSiq
6L7EOPCJeGAZqplNGIKRiCaMCRCZZQHKGoC0RJfNdHwKHsn412D+b/5iaHse8IitHZTGdsBcBPb0
XI7UCOcGvv5jNF539A7v5+DLz+c7Floce4ud65VLjoYsxrUOjI8/cX6mUw1QLfP20XdPfkt5LXXo
m0R+ipYfpM002sutYmF+xOBIZFulBKxvHhuHSUSI/8eFkqi5imt3IAB9+vhJ3iyDJ0II3EyAsjAk
secNm2YvgGJ8xpo8Vz21M/rEZhgL1XRMMIE0oncMYEghCY6GFRSwHXUuY4kzp2VmOxOGlDlGtwRe
ALmuch8UiLXWBAAJUz65ffjFDWhO3X98e/Lw4Jc5jPVt2+bd+34xgQ9gmMse8XIFANQTb0DLZleV
eL10MUR4kEElKUZkqPunFtZdwBBplZnoaLZeDQS8bAYCUh1vYql1odOytF7Q9AXD2hMBrE1cIb2k
dm9vSX9ywFsz/k7X97eQ4R/onq6UUaJ9qX3QjDB2hjn+j6ln0S0oArVPXjw4P7l+k3mSwqTVxmQb
XOtiBrtTK2/XyPSK2qcyN5lU1UL4j4LQC7oADjdWRjmPSQJ9hdiX3YsDbke6iZmZTqiqCdN6/KO1
HJTbfGugJouJy6SJgrQphVdYgYhZSGOAQxAql8hcTBD1GY5Lz7g96LxapMPqoKc7Z5BFdZsFB11p
xOz3KAQUvWD3NV+TAxMiNJJE9PGZiWIffsNRoUBISUZm+ocn2iFdeaAllZBn1pKOesjRQQ5jg0R9
0k8a9EV/A93JTf+PNybd0id5dBszoPAoft4YAXL2KbLygOg2q9QgRr/KrLF1svQVYkLdzmg50pCV
2CuuhgCCkFC1AAtkYomehzuvByatFZB+ZSSqDIu1SZIZolUAHjSHcVrcYk+JwG2LFJsG7eFa85KF
7GkQ3xZBrQ9oHgL7EsDD968boW/gSIff75FUh5hRGZj14+zpK8hJAYRhmwVTmrefhBiWjkKimEyp
hoK2l3zN1c7cKOyseE7+7h89+7r5AYFZLJx4lD8idNqd6JqcM1xnZI9H6k3EnR9khueMjPuAcEJJ
zXbX3DSvq5AxocyiITrV5sFw59xgLWYHVQu02PmtorRZdc4thPESyGlKRKizJEoXuPqFqQy7T1/o
dimzc5MejW7V5zjWvjM7EE0dKxhXe+43Q8gc3TjpaBiytnmbA5BaprTgfldswjHlNCNxcy21QO3c
tpuCGC4WuazWASpZhzhju26bO8W1auE090HbWhQ2DYY06YrY2lhapm0S72y3GNYNlYnmKYdVmEUm
ZxvJsimex2ljJbBRSOzYAemqPPd9phK4uPy44hxOQEFhSC57iT2mXuBVw5kwxhOH26jZpktI9+Mf
D6wX1q5MAfduTx58O81GImk6AYpC65EHL5QrLSAzOwhgE8HUZkYg55UEWadhTW1k8KtXq32RA/KC
NLV8AWx2AUgA3l5+9ymrHGLbR38A5njb5zetnOaIkMnUlQFlABsqTnQYIdblTqVWUZKS+vHD6QNW
/8ZbK0DZlpuWucgB8OKEn998GeYLE59gpw6FIZWasDuwVLRKg84E+XE2ZR4TYxO20z7/9ywYaYxM
IBileFeVV1R4ie4pM2jxwGqrUrT0igJUKsDcFrZE69pJb91uetrlP7goUCOMsdID7l7Aq/nTFbD6
KL6LJncM5xkp1nd0gkNeYfQXA+kbwDx0j6scjnSRNxE5GsSQEXWxq4gSaMNIWrNEEDAVzoGI2DKw
2TQg2lrkKiWjT8arbDNBvkLq/OWn22sOxgOVlkBwbn+A2D4mRqSyIRpbnO1K1CTCvKUlAT2DXdmk
IM8wxfFVtkWQ2LZZ1G4ykSjX2aMsDybattGUl/nREw5B/i/0nWQ0IBJ75J+rmczIOtkio/ZeHZEO
mpno7PXFxlzKDeJqVwvZuAISyLcaZzG1odKQZ+ctfbXiIkcJSqIYsxwlUUOzRcEh/YyhoQmSwEOp
hLOBRcCa/jlxUKj8fPROpHiRhOsh6+oak2QlLsAWQjf9Eq+TMFEWIR18mkIM8K950w2hL9ncdpx9
06QaIYNed+no36zyxv0cRMg3N96gXh0djjw6Jm4b/0YHR5OWTq454yX3eqhzS+pPSREhv1kAbB9C
22qOFnxP1n6oWyDUMxBOLwx9HIOrvU4a4h50Eg2Ht3BV8fnnRw9Obh7npxDItSY22SbigngcAygX
eMA8HBCpt0hKP8DtHhHBxrUYu5OLTw3606d4mOVyPN5l1NyEPdPdDoFpUvsxn1Qt3QWIzudKTe3N
rTeaCyUeXZ48OP8pTbF/gW0Gjf388HWUVhurCdhE5AQgnNmkzhIK6qVlJxMod17bP5Q7pqfoGX/L
ZflcmY8Oo7ybv/E6g1r6UmP38uy/OE1+e3VyfcXrYFWFMgH6kUXXy/Dcsz05+0ec+2xD+AE7s8nc
c7XGPJVapmBR9fUfj7/my5h56BONg7UlEG0VA/9OUKklFbj51/0b1+2rUAUIfcYYnkgRMJuH/KSy
Q8y839Tq0P4U1qOviDCl2lH/s+Mc2pXKEGyND90HSnFVaHcUUICFBt3tMEMa1UkaZmJjEYJxQhbA
RUUbiyhM0g3YvW8VDFWk7fTxl28XmT5CCyH9qdeF9L9zN/hbFhSWZYjVrAepgGO2dHosChPTwAi/
nF68z49++EAGQNgRZEaI1wLlMybco7DOgW0kZUTMSPru5PPlT6lPmkRNGhIdNoL1EaG2JOStZwjt
4FP30W6UHs79cDPwZqFR/8LQ1DnynxQw0SZevv8SL3+Ps6+d1nqvSisWL0rSvPpveUKAtRFA14UW
RRMOoFNJTPQ570lBwRY/i1PuCU5/7I8pGAhmZAC8V9k9312ML8nw0HXlFgZ3mwSAZzXFKoyCedKA
oPZvA9CGBjf9rHoyJDFNMSw3up2eVqUTbvuqhmlIrZptz2jyIlM4te8L22cJ/8OxN1oUq5QJmWMv
47fplJNwcSZd/oTy1HJkSxjOY4fsbvuOnWYMIXpnkcPKKdzmQdXbi5MnT06HFJvFzt5vIwRKpr1U
bNrVN/xMh+ApZ7AA0J1968QT4Yk4eyRNZ929YbJ8+vDLo089V10b6fQEakdrgNSkSxfaV6QNDT4F
Ml+boz7E0m+BFiZtlNr1RqiyLEMWRQMhsCWExIJlZ6ncmcXNWZCBnNPCbSZZgsnCiK6CcUts4cCX
jy6/IzImtkEw9R0Ty6AtTasGhsCRMJOw7qvJiaQl8lx8LBzA4cXzy79vfU+bMwaQJpwHH2j89oAY
wVzx14aJQUcJWh1GtUji1okoRrD59J9WzTbW9N2d9GIDwxkOkbOVj06qN1HUjgc4ErNNiZKJE+Gh
tsGOX+uh3y+dgF4tszWG2s7aYISE508zOrivd85krYKmlmBbQ89OP2kJnzw9/gMmFkJI9tnqUIfZ
WGzyX8Q2JJ1nmUQu8jPLnOnoJcl7/qUnvOVCSFE85ASeFrw4FyfpEswo/OZ7+PnfBPICgLOcGR19
Z3znzOoXXz4Xx7pgnK+OGDRnxz1tPw6R8xal1+CRxAOZjxmB9xcVUx7NogRzBN0KRroP6tkCRLUN
AF3LGELBYnk6KpwfwPDYHUKx2eULA2Qg/Oftp8x+iWakJD95DMkpO6hgKiOAkNaZgwEm86ZnmD77
DhQrp9RbEZw6ht32qvPDThOZgZOQ7516YomQyRTLe1IpkJCnHwzyf90jn4sqx22sSkhd1IV7Cvvp
LFMuq7Hqs3u5FzB6IYbG8XWqGAzKaDPMl9tR7hwuU8s5qRBOdP4QzVBDlUaxlo3yxjQTlPNd6heO
1AEJUhFFAvCxiFGjD9/fe3L67SQOu06HsGo/33Unn6j4+YYJ2e2o9B7geqK7v8W7Timal9LK0FIJ
8+zHfxFLsEfXz95yuytx6kJF5p3xvrCpHS71wyUVzgmTLXOKXUzvABx6+wGEjauxLttRZ76Aq3Bz
bREONT9FxEaJHVUrqUXnywE2xm2hIEu8T2zVlY4w56OMlGwGJcorbdJMpqHsQOlPGd5Ru0akWY23
43Rghej8UktdMmxVXsvBctEAGaiWXX9MXhi7KHa22Pw/qlfhRvWalQKqfLjIS6Yql0lXbdRY9Jd2
XYsI0kZnAavl2hyGs+ihBy2mrgJMmJmpKxSn6mPWSHF0csL0+f42BMBcWh3On6cge4Wnd6J6h56O
/6hYhYxZ2XYwVw02i6GYMKtuAvxwxs9Cj8qCRRDC0Sc5YYMEiKuEKwT4cPXs9X+T6Kp/cS87GERb
ImspGADIRYWN5IfIUjT/OVoRW2FFR1+MCHU53SVtpz28OT85fp+tSyrOPMDqRxOdeGJf7dmzezdj
XWCKGTdMpuhp4Wfsnn08pexodFpCVGATpdWxBZuVGo4PgKhPvfCOi0XQSO5/ZgD5lqM47/prkx2E
rGXrDPf1LHupHX/hhpJTDWu/EyP3qm7IVRvaCxh9RspYYfjVjzao6KTadskdD+NqGMAnjEZKGmes
pH09Mn63kHRURpgcSm+30Vjqc9NM7eqry0J5tXt67+IFwKpnBYTN/gTSX+5TrkKxJPYsEBwgGujG
At2AKJbFwweBhND0E9Z85Ao8vl7tF80aIMj1lPJw93O+bqWiT25j1DD8/Prdz5SR80b4aZu4CiWm
6pDaX0lvMw3VvwyKqkCyvNCfdA8l9gCNjdJOnpjGNRpDhDhUNYBqejTVbLiz/ODNSq9TInPyXHbC
LqeFNymDe0qCLOlThmB82qAl2eTssY1aVswKSky35OPERyLNOIaxxW1POcqlp61XGLOrx2K7z5Pe
DR/ihLMIC7Kv6DGasg8UZ59hpoyO3KjG6DCA4yC6GVBKQdEpnV6/6rAaQRHevX725O+RLQ3ofyud
UAW0McmGEZh56poiRrPJKzzSSWFTtsYJq6byG21gQaO4qdctMnB1nxJrMM0Z9n0cRrRcaEFOb2e2
UbQ5hylCZIaRWQ+Puz8ck0v/E9KdCNM/v55y60WAXpfBWPXw+PtLLkA6+/Lm/+V/LrCC79nBdf6p
oV1NsXYYV1BrLI4YckF0fsEdvdEUvS/+NB4t4G3mR0OlMZ5uWbZi6maCxlD03K2VcySYy4GS6ugc
YHResQY80/t0WDUFL6dZqsxabH3AVHkE7uMAOa7uwmtRIX0XOvNRf4RqrsqDfWWCR8quqdiywzqq
IlNTDtVPNe2ABVLJNuhQc4URxqEp25b7x8OTB49PFjFiwyFiKzOy1Q3vXh4dnbAthuighhZenr06
e1UxCFLBNp2Gszu6+K+afoS720VobChXlqEjpIM5XAhbJOUUnIXVKc0m7jTHgZ3QCU52qJwDgBJw
piDdgN1/SoPeGY9BINE+rLeb49UuxqqOxrdc0T301JV3Oz2lGqO3Agpe2S+On7751bgN7ZhF2iIS
AE8f2v00b4voKEYWH8Y4gPzIPStnr1lghDvgc/Z+gZ3Fdl5XE6wP34nyzGOM4L29IeGXn1mXry+7
GXbnhyZpQudZnXvbO+Y++s35sw+v0pJ92hhpmTnpwABs04b7UZ3qwdZKbppVbagHYUMq1B8uJcaD
tOQkBE6Kt9pMG2nxw73SFhEsbgE52jNn93SkZBUPwZDLdiJcDaGAhDy2EQClQkAIXMGu7704+EFZ
VpjfvV+tMtrjnJ2bl9yjgZ65dAVVuxfS9unX9dDNKzRMSut548VtX75RImYVObvEV4UgwTifUTBg
BPFRYDgT9Q4POI4rrNretjraXOKaZd7+Qszc4wI1IhGuIYAPeQHYriFEaHZvCIm6jePrUi6+47K8
m4P8YMS33L2wyjR39bBKG7cHQQPLaPPwFVIrIyF4OPhEhEzvvAvKED4A9hDrQ9huJCGKakwKSNFZ
34mRvOip5MvzvEpJ1t3r3qVCBqIPH/IRQVW8iM1YUnHlCPj5+Le8wpS8hWY6SkIJjs9YBA9hzEe4
kaTgJCZHnrwuXLQgIs2o/Lj9ilQfpZpMuKmqhRIk+evDXL5kjRI//o0nOQCuj8fFGyQE9YBblq/+
dv7k9QmxUYG+wSN9qObsPoO6BCBHGRWE94Fdot48+/D+NCT945T2m+dr0n54wOXIJEWQWnQQlIVy
eORGyENU/uaVOjK2UFMHDRKZM2omHSri1hh4vl9th6ofsktNl2Tspy+7n8hbJHzpe4ePXo8X4ceP
C1ncyrYuzZtuThmhknAB1WDXxFDYqedr0VR/95r1a5VBaG3NSiX0dyDxbbkX6M37k9ujH3UP50/4
rTDezLOG4d/5GROtl35cZ64ubr51lQ6CW/9CNT7WBJQIYFV5jL+41Ys3F8wLfmdGgHPNYqhbjsBk
6qCHo4VVvHBxWyBbF8QztGe+xsDqa8dQ9s04AHkTrg9Iqfj40iOKyT6fWS2DQsEg5pzuWJyzC1dV
TnXw/tmnGetm62pNKYBMMMos0i+EyjTRucCjDEsgzGRgDG/Hv779F1t5KTNTAajKaVzAUcHEEaZI
Mvf9MVRhN3MobfWXPHDpDCPpZfvSebBzl+xljJ0c9nDWNk52LxBr83I2JXTpZFEWQgiz6x+/fXwe
8M56NBGEiHCjWbJ14QQM6dETqWAACBdAtKMrJBGdETWpn9/VcjNxjHGmeWkCDyfIBvzigRXbTQlj
2vNnqKAU1ngpSkHICABSJsBiVuiZlBhOVhrUAdOpAWi3ZKCacM/PlEXnzJiJqfEqf81k2qa7tANP
p9v5pzaTrXmCLyhZIs2C6vlfnS/cwXO+Zwpuz7n2JKtultiMrjpgcacBKZ13ZKCcqC4gJbtSLmA0
wk37F5g1kW1kWEtFaccGAhqySw4WVYBCNww3dhXyz0Vai9m9PHn87Tcy8p7kn8e/Hp1+O/sxJupm
eebj/WHR7helVl0EqOopxhBzsEvpQyLahzTD/Y2lh8NJ1QlqQ5Boqxpq7ZOg/yHHAgAlIooFreik
4j8pPMsu8wO8XPvlUFhelOVgwlA+l8EwTQH15Foy0Q71cjYPs4pBRadYW6Va8nT+6Gl2NAc2o8Ll
uArfyASRIgAEnqex7MN/SiXa0lqUpYOK8Hf1VyJ72B3mHsxKNenydMVJh87C5zqb0VV1E4ZfaDMp
14er7z88eBpXk8zM4WlrCrD9yZkoiycls+QVImWmIMRJJhLuGfMU0xrNNCtl+PbNs6//hh7liVCh
hHNldfHo9OMJk0uICJkofGPC6lyVMLPbznQFhOUnJ/wOcucXfxGscuwDSozQ/ENFZAJojJwaxpqw
sjronbAQ7YtPYZnl5pbY3vSGDJgSaOfiSfdXr979zuSb6JikKh8hj1bpXFFMjamMpcNPPckE0PqM
WeW8UXVOMjOfnVY4ILmRy6dsor5cLnj/9MO9cVdqckJK8u/nmIytUBQgpLLJ3EdRjS/mANUZiQoI
YsEyA78wpBKtpLK4i/hz3UmdtSIbajUTMBVvTeScSiwdzhzRA5SzhCrg6suz9/8kTzLwbytXq4Ge
f337Jnl8WgZMxtQXSA8kX7JDtvvy7nkm3NR2FMfUVohUSzGcEoPeGJppZIDBRjOgM0fmn1wuXzw8
fkElKzj/SSh1ioVu1GgSbBhRn4yGs4fFlKBXWsuuMAQ0chcGFLge6HiIjjWFCUolTPKUpXYD1uRt
GAbR+BBzrj9kTfjxhI5uTqhk2TwqUsSsBRQ0Q93NKmwST0q5gPUhKrAxbUgjzsRvc+xenrFSaZq+
oeDMi0yzp5QHAUxWGMNrevUqWre4SACyUDGXWJmzABx3dc/C8KlKKFA0CEb2j/wyTn0XL0ce/yYv
PXLTSSsxqKqqa6si99By5uYmFU7ymAUtjiROlvw3wxSSGHYF+uPjZwfRtMSLziilqWR4Pjwc+gVG
xcs7s8CiL7vMYhyCVYjn1FRhRlhklD3GMtGzZYLssdcH370//wHTyYh49ug3eEnI2AT3YNTw9d8g
mXI4heigOaaunVM4gDp8W8Ao+/D9zb8ZKaHNeJnJWefY/R8Me6le5kIEqESTMlM/DlskU+idhhoy
lQsaUbvL52qFieYgZVrLIiQvTcbviKytVmgC//VSmzVLdXo8FySUWgSyKEAngQcPv8vMFozST6Fy
7CZVyl5/0veiN9uqgoqYFbLe1IX0sUeY6X5ey4GkSkNFsI0e9kxDn1jlqIJBTK5mRfFoiLnLId6I
KbnXPsIQ8dY0fK3GaJvNrjIkVtKQ7Mk01hcmhmWXFCF5ic5RLizWag/M65ufPvWDXE639VRelJ8l
w90lYPh1zTkYzwYASQNsFwxzcq88kJtKxbWFSi27IgZd+IBtwwx+b37oCRQIyNw0wMSGUo8+nFz0
CrZO7W2g6JKGIEKXIESvs28Apr/PiamJ+A0B8BBcvrjkKqv4ViLrMUrIEx+pczccKAZ53EF69cpF
OrAeHGA3fj0BkDIuX8hOXwGO6LyLPS52jhIzhf/rGaWQA0Npvhl8/sY+1aP4VH0C6a293gIQR0Ao
OnPMepFHj75/y6tqXqmg3LgKLHvosJqcW91qnxSesVprS0yLt1tjYthObG28C6khYVGztTHAZTBp
1fYIMHna1Iajo7bLIHCQL3veifYiD3LGKuw6erbztyeHB+vLB5SAxupW1ygqrvMZwE42SIteSkwI
z/GkVhY1Oj1CwBDUIiZKXtsZpA9ReBLyHPxxfakIabNRzro+ZTXoGKvX+wcId7WW/eInRY3GhruD
xfFvVkwBLNEQawQg3C88XHsgzsEfkQVZO6uuMY9NTSZhoMlIOHXT/8cn5x+yTW0FDWcvQASrC1px
AJBWKjOtaDVPMaAJe1ACKSRdXMZcC2w7E3j0Q9jMgGPyswozOyGYklFcxbbYRbfvNkseMgFDEYGi
cWOi394/4QFZbZOi1tvOdRFNgrZi8t9sG0LAzEs2swDhYa56p7YqeM3LkXpFQQpjlFnj829/bjOK
IJViR964kApTSae4u1RsBFNUJNtUOYwmZjAlC3wHO9JW3QAssPbMe6irU767H/7LFMLqR+GJpZfy
L6ObvZpO1D1euhhEhALU7uDpG378qDg7Xx36cuVvn7U867uvIOUj8BJTqxt2Apa4yZhFtxLsxCvE
88zdoejZcRxNs4NXSQxJKpWxTK/mcEuKw9Pnv314ev/in7uXG46Qk05Z8M1GIvJYSPjVj1lOoj3r
Y73J9ujF64MXcbdrCgZjPWQEjto62MYdVwLOGkSR87CbjhbPW3mcOFXVg0lZkdOo1Url18Hg0WZI
jEyENTf+80D94ebppwf/W/QMJhlxQLKH3canW4YVpBNQdidAkWHWqNTSVdu71JM4NGIJU2GdpaVY
LIXy1NYpef6vmWsQe7NwSQ4nCGuqmkXrF5uXocyRMHrg/MA46DknnJFrqrpSQqAZLCVvTkHhL71G
iorMOkU1qd5ECW6wgDMZGpgvhD9JCXKk15ZUEEgkR0fIbCpwotmablEEUaG/8GItR9VxJ+gQJ8tT
Dz+6n/g0qP7G7cb0gbg4fs/MbddUZkhZy1TcIFko9DJFBWprL8TKEfI1CSiDiBt9EVR9owatIbgx
/NN6Z6xKx3QIGqQaL3uIKDuhPqCGQeADJQAVA+igYYbUdDomyhlSp7kiTk1xhZ/fPfwB7ujx9uvz
I0cJuNWu+F+QwDIW0MkeRYugsOmalUtbdeAjJ8j/Y+tcm7Q4jrT9i4gYEIjh62BA6GR7F++u+EJ4
/a45ipEYiUH8+ve676uynh7siI56sqqy8lRZWYfup3v7sJ8J0oU54aPW+/EA4MR9ga4S9EsSBhST
IvuHZ/xaQDVoXsO6zSnabHMflRmMFtxU/4FNsq3qGY6bkhC/BXd5q/gduMtHdFKyshqrTG5NPRsd
Q4h75aw1GfCtKukDFRGwf5cHsKpw/LrWCBXamk6zsTalvWdqLZS0sdma0YJlU+jIDSBuUF9wEEER
EWZC2kqAXp5L6C7qU2bwYnzqlYfW1JJTW1KcqjTA43dXMlp5BIKFJMv8jPWZH8XxJoNkrjIkg8Lb
+F7+48GPPBRIUYJtx1Mcu9moQzGN9PXUk9lOfv7mLu9PpuQMMVx0QzWGSFcDYjQ5Uhacdngdq6El
p+pRG4IGfppMIGX8GwJ2IJgaZEGo5mhYML8rbKb2cPGt6qc2CEKHaYClXvl9MXy5LaClwaOeNqp8
mFzYUG1t1EzvGC8j11FDYoVLb1ABGG8sbwPEDV/de/w+yyBGi9bZhAHWSqtRASnXt+9qXNEgULTd
SGuTRXIcgBhISuF2snUozviF6bhm8OeugQIrEamUBzEkV7MpAoFS0hlHeN9wm8ZYEhlIY/oZIxko
p2e2SoBElkMcA1pGMZcDr6ZFzGFYiZoHd8pjugOCNYvKP85+D96M5dVLPJayYiUF5WE0pRSALuOy
hpJpCwhpr2pNMqOSOquLDM6SCNZeG2HQRmBwC1IuNQBMx0jAZiczzhSUabuTd87vUv3Xly/r9DV4
BwrJ7KXTB/ugi3auQFavhNRPYPBLihMFbtfhSmHi6O/yM7LAEAnBQ2QApUU7NYrYM6NgOrKmGhbY
e2EfeH86dX1KbX+aLTeg+l0+n2Drk1+U8XQht6gAaEoarBvPtXFnKveqfK6tLzj3L38U3r6+uH3r
Aga2S5qHF3fOB8xM5yFGcqD4iBmwbxheX4X1bTyygpJvbOy9sT5NNvSdjfN8G/ogLPRIN9e074N4
Yfz81d/u/Za3spOZj6se+StOv7FqDPn58dvzb1Vp3UGc7w1Jdz8r15t6doDWd3kQ09MPtJWIVtXw
MCabXh4fSFCJgxiJ+4xzzv8Oq7MdlTvQzXWJB5me00AL1+6fe03Xajl37wFDGzcHIi1o+C+lemry
ZQilEqM009L5o6s466qus9eTg3Nz0JDVpUk7e5XMjUSaFG1AnojhMLohAQS5gnoQtszJWwmpMiC3
wGlTYbrv7bMbbYadDzthac9Kf5QqOZPO0KOJI9SRu3aWed4pmO4rGdbk4wp9TQj4Zx27lDTsOhNQ
TMF/v37zPSN4wnFRVhRrgGrdLmicm8AF7q6gI/s3DMyhhWKXhBmsGYvUmi0YE1rqzBzE5JsiFwBe
iIYU5nzSWHUiPJaS+Hhk/iuYBnsJE3qLNOWLbqnr5poQrP2oDARLLfLqALOfCWFp98faUkcsSFuv
BqTKLgOqRDDN8o8jAaYV11OZIckRfc/O14Y7lTPpumygGyghZSjvgzTDqynBwpFteDX+GDD80luD
lZ9ea1Bl7CeATDBN3MmT3ZYhAGRzhxWu7XQFCPd9ZHT2+sXDrvSoiwKnyVAHo9gaHKZ3215ykxKs
8TUVYp0CFi1afFoBgQiCl/TckZQAyR//w9MY/FJah+wSSvSiAJYixG8uhegF6sA5IHfrT1H6rzeK
EgTbbQAZ9lTsvhVIdZHqwnZqBclf9NKIzm8Sz0j7+28evrv7VM9K2b7W3rJ4JKzXw6HPvNWv9sIZ
AYERW1Ot2xWjLWOR/TED/9brpw/WPM1sjf6kgwT44K/3L3/UJNM9XdeAAml6WIAUGIye2AJ64WQA
zHikTDC4CyX42Q2H08E6UW4H2wjOhXG/OBvFgDC2W0jDuFpiQFcbpioCW6V8+dujbP5PTreKO0SU
1RQOAKaf+QIpdEDVpWieZWS9T2NQQu3tsx8+3z4ZQuT2LpVdAMYwa7drE8VrcanSpmRpwJX7x/xQ
o57an2xu3UjAatFJ3118de87y5Z/k6mzT6H3kLSYJhoJLeMuD6r5KG9uUbeWwm7M5rCLaDlfzchd
IW5r8N2iXte/3X0UH+au9txMvv3gLx/e/yX8WSree5E/+KSFj2XSafhtvNdgP/MgSI4YUuA4aRed
2W2hORkI1pZaR2vs1A4nC0Bab4RSnhDcBBdZJz0yECQFW7N0lQHftcSgmVNJbjnPa4H6zhNm2L51
I3epe1F9BFi05AbXep8Sx67kKPONNSx29jwCfeeRm28EsrGNhKV448/phzURZCLpzEQIjhaklABw
qTglrt1jUlSmlHQFiRpXU2gNPXfOFLXEYjGGkSkaDGfZJu3TrVc/zddlVlcmhCECgpye0VWQdNna
kdolyIMEFJvaq2S5qPoCAMcLNC8QGMqk7tXWR2LzmBtlDDi4zrEWBUcetF/LF0orE7+w9AL56qd3
//WGDr21/7mbskfnPGXYyRgUccMGpw6VgAztMXfgyMET86AC2aYjb6tPTdnz2wgBzphonQPYlgYL
SGeC2qM4QoAV1B0xECFVbtQ72m0sGjx2qzJbMWV4JwqC0Ky4u8VN4Q9IVBC85EjsgNGv9/92588J
NWbX3xwc4dADkGp5Rbwcs+xTJSiBgSetyHD10/ZzPR/e+hkzskdp+BwUVZGULskEmIi21la91x3k
RfbsAW/T4Ul+Hp3hQZ7DS3WADQf+zZ9HJRialPhwRN5ykFHW1z4wOqgj69ghPQIwIht2S/zInvmf
IhcMJyXzzxCtoxVRAXXUSGCnqIYDu/TD9d0bkrqpk/A6a5EitMarNlmIQBA6lJAKOzMCC6w/TpFh
XiZ1QWhWmPLsZLt43C/fgSIWXfsBIPM4LUDnGLoKJa+u3mRSoZAUo/L/TziDT1pxvbdQEIxOtdpG
N+QGBJjpXdZpMbJGdcm/Fmq1PcmyuduJWaFHjLVs4/f63ud/KmnFhHSEa2yEwOrHUkLE7r9KHEaH
OLy9FJxU70Mv2vs4zdobdYdE9c3AepIagZX5JYc83y5qcZ0yR3LaIl8YHN/V09l5OxCKcMVIh0DL
ay45yAUn6k0wg84XF6wU9fL6m8u/Jfo70dTUmg0pgpUO2NZv7CerbABqcdqIIT9FjDvq1siEDoJM
bFHi5iJe56+d0gh4p6c7PChJhQ1U2PQUzMhzrTyIXLpWnyygMbWSAMCoMHHtqXhWpfkq5T5uWvz+
czBzNMaPWpNiIFVcdsikOKAW2Z4Va+zbgqkLrgaOyZOzRV7LJw1kAQEYN8wJDfVkSKkAvW3sHFI5
SwIsKUsnQQJ3cM1WY2zXaa7TGkom2mSH0d/JkO/sSr73WWBF0Xqo0AxcsLLwFyWUa0dwaEZt+wP+
gKSO/URwylEr8q+/SgU8eGFcK0pH7zVKV4hdHjsWrF2XgbatNMTbl/f+Y0uqRJoDl/p3qyOYadDL
uxc83TNOWcPTfPZ62DouXtlRcrk72iRTtUgFZspFb1Ym+FYsoYtdRZ3ckedn+6U8Szlgj2jJwZwU
EwqnqodrDGUWpBjEVJKzNgerhDKzoe6e2YC9QNhmuDz//mmwxwLVmdzB6ZBGs+ZxlddP79x/uhYH
+BPaJv3Am3N6KjUzT/0r3R3xczd1BtByaaZtapCiS+JZF5Nfsrk67XJY6SJSZZQAaU/c1iGZ/oYw
XizAmeVJcaUu812L+7qoNeFryHJ2yl8rdctd7mvgemQ7baKmnphe8jY8I247PRJMsFsOqzNPEEBy
npW1R/dwoJFDdXlSd/Uh7l15zF+yakf53Cs4GAgzaamka4zAixwD8/rjo/OnML3+Exvrl7e+ufsX
SN7988v738SAXfFrV3CnPWzs9sXMzPZFqukQHTiUE4tpCrjkowQDhNpN34psUWieRgWjfrCOkPXM
mUfB7W7rF76I+2adg1K2rizDNHL7UUoh0OKVHgTQHltTqACvkXk4goUO5Zm8o2S0sqG633hvA4qg
JylUePjNdx9UIbirClyUJHZx0v2CbplpXhk516yFcGw1EycV+icyXf56cblYyIgyrrCbVKDkJRxB
GYn4K/IezqEoR7Roe3JTj6q0Eak9PQY58pLLTZ9DItr4PEg7cIlYh3C8bUWsOqY0DQOQeV9IJN+b
4pEQaWS7mNclto60j47jk2RVDWRwUls331lKFN9bcBtfwN6IwYhadZN+2nOtGuMm014B6jHQDvm+
HUO3GBelOLpmLaDOtKZsWi0aSyIFJY0ubox0lLQYtcqegqEy4pBX3TWCR7w0bGSQVIJMBqsPiXWi
nNmSYi7cz5RQz/KAtpRU3rX9kg59EjRmyO8f/OyWgQqKMF3dbZMyQIIYyswOCKqRSRsc46TtIoYc
0ko/asUswc6faznQYWvnsQ5bu/7zwL1ejmH6dYw5z6EfAE/vZ8bwut/2OgCInzqkjvrm4z8f3H3w
33euL3g4i+ow7dQMvGYeREMJLi1NBYKDlDg4yx4NVpmbQCbsokgYxhMAuWQRYBXsMmr2Jad1byG2
7QIEhkpBiqHBTk9E3K7ByGvFmji1jtDSBUvqkILlHpkzL1OG4BNUQZ0lmg33+mimm/PX352n1/UI
TWSqC1Dl2oEsFzApnlXNQzPqK+6aAdWRFO3QABFeXt3K4ZNFB3+ljNro3ZGOWU6bOyuiYetM5QMe
5atTJUpFUCOOeqb5NKRmiilL03rqWh/qvNPJkXY6d9MA0FMQWDupl02vTg5AUy6ZBDAEHniGZOdq
04kzvILg0R+/PA6f9B2/6cESu3zCQtew1bahUMXWAh3N66iVIg3bSt8dGtJz5U79ARWwSFO0Nosz
wcbloScdEeuEByJVwagJNoDYCbUKEX46MDVI8u7XJ1+97Lb19P3YEqGP9n8T4NU5uQ8kq9LW7cBc
S1Cz4nqqvhTwVEWtgkS4iOwt9dOYBqH2P1V4uuG9qHEnOJy2E2fn2RgyJBDF8R3iscE2Wm5mKvxK
Uw2oM6/OnD0kIiyvYVSMp4BcLVLTrdSMmDBt/EKv2rAJGS4oaUMACKg5wOXlw8s8yc61eQPHlysy
hconQg2SGmT2AQO+gj1veZXT4tcOq+7t+CVCTBqEeT2gB+6k++qZ/0qYE3iDH7eK8qU/ro0EQJap
w5L+hY2ChD+/ptMfdhLMHaa5EcDGwicg+veq2LZ/vyIF7bTnooIlbuw0bxYWNXJ36asucU+ngY6x
paD9PKNEw9YAgqGabXKX+bNu0ydnPJvz8CyMD44mnHlXRyNt/OSXqpTlji3ud6iGb5naf0qxBqPk
LFohs8xWKDxyXusQ33Gst9Qd6U3mKmnDZjsxfria5MnIzBSNs8iV0NmZb6PT2tAZh45v17Ej9IyK
vLMFJ/e1ayoLjZxrkjEPixruJDsELu/c+z7EPGpWnyyWFMBhqrWks6YzX55nowoUWRLWl92AO2Rb
RjGEO6b5LVLlT8N/GVanhWAQDc8lRdaS3Yws9EJqmWQdJGMqhF1rhp4d7j44fcQhrvovB+JQpBBy
uur44ObYAhnChGJ6E1ZMcaQ1dRUe7ezraIQJlUekm1rDdc1N4GD4dNQybQeBHt6YGrkaWmjDhQQC
2hU4BukpCiHn/X++OluLsGM7pzVSxLz36vGbswvYhtj0mcNhOgceED2l7tppYhFEVnDXFssK+gwN
AUChDsXEwFRx/HhYizhO+vzxr+BpUo1eTSoUbORUB1quTwnEUp+un2gRHQxVpMS99QIWMpm82uGm
NNxTFvZEQFPJkh0hpsMf/PGnW2d5kbGiEAwhT8oV6neYsVLw9bN+zM2oSBo+rsbnKSNKck0MhBzZ
KNFLWNvaKXEMzRRDNipgP+DamV9zAmvwwZLa+vGJ+NwS0j6ncQCGoZzbwrHS6e+P1IBM2hktr99x
GrO8lj5Z8zhqnDvruuuVmAZu+kmpnCIJd//uZjUmpT9r19T3uzkncSGgUABbQGFMGPJwoWLZ0yA0
HnxYpYGZVh1LG2AEtGUIrzM4wN3rp7X2HHLBBUTR07RrjUOBHk1Pppc8KAWfbiRPSjA1+0Xh/ReP
eEqkGwc61r6dt2yQ6yk2CaCPteQRTijSggsl8gTxTHKbAIAkbTn+U3QrxKBjKx851HP1Ho/knxKv
WVdH8k6ktAEOVhhy9ViYtkvdhrIMdFDiy1//bzI0WZu7nGOnCrPAZyHG3SnEbiG0vFyWsS+DhLBl
NJolHRJSlfZGeTIUsSjqbZHdee5zIUx9zN2YBGwYocRyWFgyfRnZVs8Cihc5ileHjiu5WDsMbDxL
rDTqDCVH0jX/YrZZPY8jGoTO/37n9uOf13mgyhYz9BLqyvwgXow74TI7ShB2HtkaCijwBVwacTAU
DgKIlZSHYjp37hHhAHHGUA2a6NXYl47BWHbP3BRIf86eWVzaSdV0XIjepSVcAdJ7kblL+AjVLg6p
r//89e3TWo0Gumq9uzaINWlHDQJBiqbAa/5EujjzOoxZu2UYwSJXhitCIa6H1VuZCIYXcsxGMFG2
beUtpERCLXS4qCH9ouD6Wd6+wPIs+qFW/TfwOMWhSZtmMhsa/KYHKvDl+SM2tsKWL2+Iq+WdZD8F
iFbiBPTW037fG/oRwtO485KpvqsUmRRbRdYJ8oKXU9TnGlVtqkh1rYDr/eLWTWhfHlRWYCQbQ/kL
2JFjk10m8Pni9uc30aajowSWANQPhUpDXqlKn5wEzn7h7O2Impqb82+53/v8/TO3tRUOfq4SyiO9
UOLONisjwmIzrcgaB/puiSVwVFPt9l/k6WcmLddssfmECcrN6iPAYekiAxH8nHE/6uSqgxr2dlx+
1YFsv7SJ2Jk+dztywGZtmC3eLF12bZtRvEjyVbDSyLP+h8u32vJPg7zQ9rlP3rL15Ktz/g2Bvx1Q
eMWD+2w0+z8Fy2nx+69P/uoXgclkG9rjTQAumJoizlbILWmlSNlIpDKmlAOMsoAqiLUATNeiJQ4w
29LAcQ4Mfn396G2OZ+Ps+ufExWAQGvABK9Jr7VBLUXKuNA8tI9Ye4NRzS4cbOyIy8MSpwOjWL6J2
B44W6s07A+/lk4jkQMAiwBpIAG9sh8ccXz1TP3CrP7m04QNlLtGQmotSAe40tCBfQ++ATRRq/EG8
UFoHS3osbShG3gXgogf0CZrqs6d7NE/w7YI+YSc7VG2S6Z5yMmddOoAGwIVxG2azkHAH3FhcBmtc
rLVcF7MJb7naD0kTH9ZYNdsSkhiZ1arQl+filKKXA7kNyPGr6gGyJ37M/afYwNFZ7ZGfKtJ+MIGa
kJgzmoYRhaOb1sP4Md8I3T0G68cJ+qWTfzRjDScprDAGOSzdnJFMaYMdBw/bnXb3bUlNTNkpMufN
EOyrK3jaqg8Q+vBz1oo8A9WSJqByzfLSh6lEzV9w+ochn8cnFXenrj7zECMUyZCuB67yiHRy/E+q
r14HBrj53yVyKSJkJIiwSOBd3D9x7t33Zef/T7IF6L+hfKYLQghH6v8FIqIZUjCWpH0IjBIumueq
FABwo7BcAb3kDVzWiMED4jHaqwBQlGGNBQt6DFWpxwwAD249+vxIkJTKWnJA8oDz5pD2BHmotFQs
iIBGHcWkcBsq1PD+948PogQwKS2sR/3bnx/e/2f/odYlV5Y8jj9cIN769f/mIWog81+kdRnK4AVK
5Ozz1JT0hIzfNPjlh+5FzLWJyKmbEb9Q4Xh7Xq0MuaEvGsJAK49Ymm9tHjddItIAJ1cKMMA9cWjW
daIDoeODWAG6az6ou7akXhOgDI+e+mrMyz/65iuKEl9ePHi4dmK0DUbiEwSuz95/jP3Or/lG0f3z
2zxJwJ1DzhF5ha6bk39klUhU6Ar3HUPDlacLw2T6dY+PzyrqP87f0R0xUT58xPLvnBYhld1JPrQj
bB2FYDTw7bBpsIHdruma+OL+23XwQhXIfoBnI1NydlUpJRSuMdpbNu/uh9AB7IQelIW9Uapxj/KP
H/6TF9hSTGjNBBhUgzDQipSNuw2Oqe1ECFBMQt/rl9/cWROiRVbN6jhSr5vLVAOaSmZnU9i9wHpR
MSoMMTG39VLcySqEafIi77uzBGEomT1/2kWu1BHWB2cXVI+wq+aDHdSSp6USTEEw8n0h8zM1waJT
1DIaSJmjasdpngLgbUwaCC+81LsykahT3nQQqPPy7UXh8NcvkWY9nt8sOlFxLWM6N5FXxjDaNEZs
f9PGjl3aLCOM8nRU6te+B2x7jm6iGP9PT3hO6LikekLCp28/fH7qPMUQJ545mvNL8KPClHBHneH2
w+u+rXFHS4EGVYLhRsvXEuBiFLU91ff/eGa4FZW4CQNCO5hcDdYTseUmPZAgQbr+1Etrwi8tEHrP
ssyvlES5PmCdGyg9Z3QVN4szfll9kubL9SBwuV9g4TE7l3ZSbN9La9fCrDb6SHfSO5zyvPrm9q/f
fnVa3UnBVOezx9p7UKAnSO2YGwfR6EEAQBVTNaNQoJMdOS5QLIvZXz7hGwztsUSV3qqgsuq8fMvn
yZGP9eR2MQBKok4957iORDBqsQVpx4ftNOBaWNl6OWmHx5gnJFv765Ovv/5LrFavtnjzo3B5apxV
U+CQFIcYkinurN7g7XgJsUNgkEzMT8fmuzouy9Ovz+3qlmcJnsV5dl8oY5plOd0Oo2EoW1LEJNUy
pjTt98BZD7n+B5D08VPNVlHee35IAVPYnP8dB3XD1eVNPjnCGOlSyD+EQ/z27cfv+KQImCx3RN7L
oC6ALG47QFqQZkdX0eAMJbWHP0ANAH8/xjsWacXckSQDAuimGQc/nn9Y3yfUZAgCljtDPprL5hA2
tGCX5JeLO/goQ5i3v7zNd3/6t3aGMReFpJS9e/7b2+gFqIKfs5TkEr9/HBXz2CoN+pc/AC4NBgC7
flQ9LQ71Nt2mE8jXem0Cq0tW2Kjz9sXd79BBE7L3BYYkCvXrwrSjQH4LWV3B2bYQiZSSRZVq2lmU
dnPZAQykmrodQeLhAEYG1iWXM/qZrzXYOg50RQ998EzHkIMUeMd3xsKMoKDMKGEuyRDLlEKZzh3U
LCBmvgpypscWshUNllPjKhG9m1HQEho6rqntbyQs7dKQuy0f8ZBnSYsi+ooXFOWaA9r0yJwUIO26
10B8tgLzUebVPTqg+JgPO64Y7E1y6Bq0ZHtMkY5sbDJXtG8gBjAc564XwbdLYYKoAZWYCtx/TAFy
9VxV0DAsKil9QnmblwzJ3ADl4JIqEdYyFfJy3qkLVwPk7t/I22VS5nZLjxizblpqrQWVeNGwKwI6
lZL4Qqktp5CsPmO3g/SUt+BQH6aar21W09WwdCfhN9ycTqS/ZKm4B7kUipSyab3F/+ns+uHddcpo
IYvFLkYXg/pqu0yvlvASbLFv1x6EnPGAJtCq2y4HL38wi0GGq567qqv8gvX2rt0GWyejcduUYUdR
kTLm6mytzND448nTE1vHwvDbv9M0ThrL27ij6/L3P9kp6aQZgI47R3Y6vZPZiUv6riK5tlyg7Q/l
ozhUWfj0rBlaaTzpkK5cFSrqYoBKmY8QDjlbvHz4si9zK+U2JuHS0jVVRSI//mdMA8f+FhPYGLCe
cYEjIpgCGCgP9pg1O2SoPvv05Gn4HkrNUhJgrmplLq2qt9mq2mo7m9IW9Re1f37OF+eaSatlAwms
xVfkiL7NkvAGu/1C24RSBM1zPzuYAceskxLbvFyq0oLb16ptCnlZQ2mpdf0DH0vkk4mhvfxIiyFH
Oc0CpXmKNrclmrrS1maLjssibVb7pfM6FpghmfmcJzNJzgEpJQRupkDmOwAUAYBZ+UIbRAO7xYnj
jeY3/hWhGGqnpqbLyx2jSmL0KYzjIBuhlHTvdYjElBOiaXQ66gSkyOU0gLBHdKRsNdynsMwWvv7t
0dVTNiEg7rSxSp6nu1oQPjg3guDip1NXhAEhDh40iFWol+ffvMw/4hFnX7CFufxJs+1itSNv8nNE
qHSke/MFlv/nBMiVj19AWyVNab+B2W/1F/Lh5TkemSHhb1Zuc4YHwHrJFOB4dcHL0oiyLS5Uucgq
L/B+74NVpGqMHgBg5vQwH7NwI1iwCd3TX7DuPj67l+M+UUilTsp1shhSqgsY6tC3RuRLJTnwVCdV
oRpzcei27YPp4KBnQBUYWqTZioIESYvefnx493VKyB5OJy2gzLatfPXg4ce/nxTCEhLSLeoZ+gnY
5LiQCZh0kyPrpQBrVw6q/5YFdf5jR5mYMpGCrfCT+aRlRV4PKjCAaOTbJVipIAvklAiAquABcUmt
TgzoOAOYgo3RNRRiiA8QEof/2ENU0iAAn/58ubBaRl1pdxV2s3HLrQcVgHRpY149hLWzSMUjUVLr
dw1yUmJKIf8867+voh9ZLxvWfEEZFa28/0/OhQEx905PHe+QvX/19VOcb49fSKQ3cf9cc4oed6Pm
3p3Hvzy081IChiNFADIvbj+8fJVTeOzzHMRA+8pWE3xSzMpI9hVpcLY55ahrd2uSt0+vr5bKmqZW
r7Jb00NOwRwfUNVlUJy2ffcAtjpekJjGgDQGddnEAyfvjkAPYakgVdtotO5JuBtsjlJHMymqcAmQ
ejFdzV6a8ERLta10TDW4BSnT1HFe6aI6ibXOjaSU7DkqU9NaEKxVB3NSbruR87e1Oc7oKWjOPvrk
AZxysy1icK7OLOjm8pB2e8rsyiK+0yozpxfTppMrM2vWCi/u5cMLCnb+9/eP351/CzOKSPcVzSrU
LM+RBM4U51BdMUivfrr/x8Pf8p/2GceA9I2uDpAG1WQBs6zXOnuJAg6mAadLj55OYHfXDawC0NYU
/VrJL5WuD86eo14WEdxsRsWPlxf3eMeYN9nzdDULsu4OAbO26AoDYF+unBCIkiwjNQ7p7YuvXn6P
WF2a8bs6r7aKOqflk7mrdP753z+9efhhvlfYvqNUlwDNVayWTOe6FQJjkai5zYqUXmd0kMGyDpOa
mhxGbnQBNIe9gzpBeHdC+iFRGCxO0/LI2e4iRlPiJvld1GUA5Xd/e3T94sLpzIF6HHq8kp3DE8cZ
KWGBUZTRxlT56VnG2hy+AKzRdf3s8reLO288yHLQyRjCiMe899XDe1ePyQFyrYmTSQa0ZYG89IEI
vQsESNHKcuHdWdOBWK1duCvaWSRclGH/pEGyK6zJgGj3dRNBTUZpR/1Ke8M8HQlaH/rswe2Lry64
kAcsbuC0p5N0sQkmKpG1h1l+nijWHzL2evsITG//kOa1UfNPdXStE2yFxyWsYOOT/z6sLQVE1Ll5
hxxlzVkH+zXwiwp2GjQaLHOc9u3s23poc/Bpm6MMATHyoxl053TWWJaCg9nIgr8K00ZT3dAQBLqy
9zG7lUSUowbZTEW6dQDRYAxBru7ADDADhl+3hm1DM80gvY850uISYwNDDNTiSSMnH+uBDWnswESU
IcQkFiUgCRp5TA04bmKAcyAdvv0/BqwhTxarC5PFLClxRmi8oSRSTBB1+1Kvm81CnH8/Nme4YJkn
wLjCPxhoXDXMZjm5ZdE8hRFp508imqQHFF8/Q19CL+qZopvaVqWE6YZwQ7PpbOrIaQM0BOAsM6nT
kbaEkaIcduQ9l6fpvqRhSqHEYrQaXSYvXz+85hlAM6TdUWJ6rE06FbQgt+lxOgi8OjeYvSmkj3R2
tH9M7YpKK0ixsSFdyNjutd57QY9heVMAOun2z48+f0s/AHKlQxoCSfflEsm1TleCx4I8DgImbUkP
SyMouX0gYgN8/Oo6qxtW76R7RUSwJlIbr5PmhXRNOnxnC1qXooYLql6ZKxiqR2WA94UswKSdl/il
lQqMlMhEAXvz4JCgwCzPW04eClHrklsNWRB7gbqvbYc1RUjGcNFdfyMXInDO8OqHuCfdOk5ob+s0
c6h+6uf0LeOtQT8dehh1wDvrCEzJOi/BjbjWjUKI0xbvgY4pQChf/9B3HuwRfZVJYxMVDtG9KKBF
cZZYI9kXTXC1tNoNWQG2BCmlefvFww95i1d8srFjHrM9PRgBIv2advtfLxgebFI6ZAP2Bt16BOyA
3dEC9lJu7mZ5MK93wt2AKVl77s/PdcbgHLySBUNwXJ3PQoJV4F6dQ4c7NK70NwWJuPBwBRIKXX5w
Nwm4jy4B9oEhSVB699PX3xPMZgFNaOM6e86Skl+caG1+lBseufIMFHyhwfX5ed7ahlE0xHZUAK2Q
0ao5tSVpgD51Z2y+9+abN/+lrTVuR9BamlECumSBHeBkD+s2yjqeKJXKmhvyDLOrEB6XgYgLj/gK
T5LwaA15SkE5igfcBUWTRa5usKkDHAUhiwAr5Mwe0d7YnRNTtScpT7e47bp+BsxbvegUu3enIADP
LmyeNwM7L8umY6ik00QPDZZW3f0hxeasvPaB28V9lhScOmL6r30qELl0uOusYhHtI98pUzx75vfP
j19kg70NMOdmlH1xIcus0G1LfQswas4cyALtRsDKOu1oRO+Q7uuISyFZ0yOltq5vWHc8peQU7G4W
2MsmTA8oT4NlhfX8H2XagRqEyiAmr71IF3KRMgiw14xRqugJ0t6s7o1c6mJCinffdjpDCsiTnsbX
H3yI+Lv0TB9ZVMY54ZDthIvs6Rs7+gph6NDKs0zlW1JmmFIzd51p5DWnAG0dgUf+VtA4QkwaVs0K
kL759uN17mbTkhrbk84NekBVbcEVZ6Tg4rLcTdZldV9Cy8QcwIgZSUnA9hIuFSUkhbgXz28TAtM9
xyOQjLechc6agPqrTDM79q97jQx5Dsc6x+NiXjQDIMVvaDfhpf7dWZpyVgNU9XO7/IJrCuCF1eDX
Q0BqJHf2mPcsU23OBuBtgNiRhQraavOxg+qTojAGWcCYgBINIfDy9eMXuZnPUCVtkJiFi3tYU8TQ
Xj3RzPn1lht51p7WoHX/7ZMPb9N1VPzLWN101itBbRLJ98rq+uLW5WMdEIlkI+8b2qJzlPv07NPd
C650NE4bByfo3ThfX74hK+rTrNwgb7aNSChoxOSXC6aUadvFTTk7ONqm/CRD2sNuczvA4ryYVs/N
fEYzgqlhPz3DQSQq5qlXzAWXZNbzstpvfehl1imuRPJQJm7BNFQkQH0SD0pxl8a6DSWZDsnsPNVa
FUBeZOv9CSmIhqUI+9orKQcTYzKA40Wc5zsJr/6G6dEyZ341fx+l2aRVSZW3ekpgVoFm6FFWYSxF
/gl7UKDuKL3ZqTdnPSn8STsKIcLV0VdkMkp34xDnw4+v3j3N1xYrQaoAvLAd3CFHS+cFALLApF4e
uNfjQV/nuKwFeD17MCF3WBjQXaxSE2BmtdnlK+HFteeNtMcIdvxVglL+sR6SrDk3HtXdyy+0HifU
Z7IYnvU4wK6XvbVBPB1AuOYOn0ooyzmIuPzb5f/J1NUyEidG8vgjKpFBdS6/zgiQD8Dnp1EMmQVI
a1wL7Kirn2S3BTT0kuboFOJcnglRJNe1TaxZYXIwL73jZQfZiaZ2fAYcw2/7uPHGIBIHrz+bMqB1
7D2meWiLQrJgrhmLp8+co0gzZXmL9rnjfs9bR4D9FRcyKIYCJHg0kBlFoA+g6+wPXqKpuk2Xu3/W
dZb1fDieDMikwdeI5I8XHUAWw1xdXtx9t7bGNJjHcGhYqx5MSzeEaE9LqWZi066ckOb2r6JRutyd
ys3E7g63LOHsiOTWFkzZ5zCrh7eykSydH8ajEzD0ZllorgUbRBQKSOFxvGaCVhxT6uuRCGWYeX/+
p19+fPDrw4/nKUiYtvzLRd3qwCfv7+aeEB3GlJD/eTB57I7Fy+zVVM88R8cC28+kN64u77dzsVwB
znooznWW7VWZEJf9EkQ9Bg7ScCanxYtHTO6ULRfN1OilYKT7SvnHH/556/phBK3XiYo9RAKgxJ2j
ewL7D/OxJCCd/sDel2+/z9fsAjVkL4uuAwwQ7RMbkcX4pl/0lRxMb/7txj2v8/Ckar/NgNZaImua
9u0iAT2H/cT3zQaB6Larnx78/OR7/QyxuChXVuQDIFVQUmj0L8QOkP3vXgfJVQ8q5mzXw+CJtDg9
s3eC7PHG0OYKG+HZJSkDlso46/c3sDBZbMulkFtUht+/Bj4ooCkp6w8a6qB2KOV0rh29AbKYFCdj
ko9tTcedfNCTFG8kxTO7BocwHEhrXKjLD4PD7+ffv3sb28MCjtAHoL8C1HmTbYldSUoPzhYWMA+F
itN1l7ikogvMZmLhyaNEw2MG1h6dDk2U1CiKRS3lwKQdYbHMc8zsNhitoC4qz3vy2Mjx5k0Ho54n
O4cfKSbhTvTWrSWO7a2DlbZm0iFL6qgn5RprUGMjUhnMkRAya1BV25Ydw/RowLYxaQ+Hot/EJap2
52zgRm3vm0P3t3t/evfXrnnJyMcG8oeQzahawHRuw1fqe49Z5+sqHUzuqseesTgJBKWjWvaGu1jg
AYKVpkOS39XDh/AFNQuH9ufnr988fvuYxjxI/Q5q8CBz/9efL+hiMu6M6XQGlqOxw/w42IwFlODy
DkgALjjhL6ZIAw1SiB9VirTjnwL2KuVooxPMF8xoevvexfs/chjVZwbcUJJDAsaYwz3Lok7PM1/P
McqersUm7RDlFykVNykHFtpgm6hDkzJkir3B1vtVSPioU/SYEQ3w/3578yQ+7X4sL60P/XqoxtjI
+4Eh7u0sV4gdemmWM7uLIo1FUyra6SKEUTZwmMOOtv+00VHxDWdl9epXHvdggqCQK5+R4A3IiV/G
MTTmuvX76z9rGYVXAmTWUz89e3/nu/fcoNUUNJ/jl6o62LfexAvI8f+Gk7W1RlMeKKmpwdq+YuN1
2KNeIbIwU7vtPfZqkKBGF9qj/JrDAkIIQ56Y3XBgL67D5mNYQwyykIBh/2cw0WXG2ObJWid/DOxq
Le+SxoYMFWwHgOUBtD8KA5BiTapQjypTuolyFQbWwic7lxVvBOgtECZMyLMDWDtgaDoykUAWsktX
Hg75gLlQ5pcfWdilc9DtdK3zruVazkVNieCYb1tw/SshIwHp1Q26e+AjI1nSHIgsDeoT7dXwWyGK
U/CGLDhq58/P739++OlTPI/my3toIBG6WPNQooV0hF2o5GHgQwSNIBkVjSOkxnlK3Lswqzhv1xNu
/+MNZ1NzmwBsyOXqhJl0NjsA1SDC10XlCwqsSX02Sr6kXOv/12OL4N8wNm7YuSPsUof+ECddZz3Q
VdUb575YHpTtQLZo4xXCZu6IRWL1PU7VJuksZzpYTkm6mGNFDIQj2cn40mYIWznXA2SMgJQxltBy
9cuM6SjXEa9+ckcijVONt4hYUNRa8/3/vf8beRBrcU4tC+5ecuHw/uuHsTsXPkq6qwU4fLJWlsKk
JYXMOi4Ox4XkcdxqgV6KBYAQuCiqeVkODQDlhdgI2t4k70XpkVAaEC0ePGY5ftNLQ2G8DLidoX4y
oRJa6yqicNrN8gcAE7QpxYCkqdcyhzUiVbHV0GsclIokbI3lZqFE8SC1K0DQCAJUKyX2iaBea/dF
pVdCxkmN0cHFk64/5uyaZJMGkIHWM5XkDCS5Q1ygMgJy9fnE1bxz6nCiDmmDlHhkJx9TCu1z6QxJ
ezOcQq1fP93NWxS6dR2HwRoMs+qhVsJfoJEtB9CRKgOfH+du3JFaKuiBdTbJ+KSICsYks/aDby7/
4qDsiMSFd1jgU+w9hXMUd4YHZDSL5ERhiSikFGbztN7VQYGTGcVdSpljmQWzvF+J6cjHHTbAvs7z
Mx/gSdqjM1rmnIPa9WTa+isU5UjE7AVbAC/H5ekEcqabWaWgADonJCo4rbYGW7ktOcKDTSogJjCA
qbVakcKS/iLZJyH5Np9dkm6bi34V1nGTxrP4Jc4C4DMBDoPRAEU6oxasDjM9HnDCWojMrtNWzGF1
N5roYnHJ5UTjh9v3QNK1xXh66/qCb2mc/Yf0kxpl65zAWw8RIk6HKwCiKnD+AMnM2ckzuzOWU73r
zYEecwdZD/d6p0ry0JjYRIEXnORHirgbjrgzml0LtwUCvGf9fPkwIp2MVbKTD8mPCeWMIEeiC7cv
H1XuMqTsIaYcUqU1AE6QiZQfiMQT8ufa00wMt23SSH2KLeTsZ4jY8xiMQveyxBRIOqZd9ihjaNST
BEgRwws64xUFSTZF8IRBVfFIf/3swVcXXJEgjbMCiTWMd514ZEatnNb0ZpgSbfwanDoyiKJ3UmgR
BCNiRQ/a4SyPwgptGZUlY440UtKX+xhKZrMQGs0//t/nr9vVZWIbHJCWKE2qSdv7Ph4aZbxK/yDB
SY7rZ52IDkLbJFJNW4E6njTSvV4buQol58C72XkSWySVvgzBpx2pDrPG7Il4UblD/Obb4Kzp6wYx
/K5Wbwc4NIa+fVHtIJxDhPp4ZE/v3714T7x0f9XF9KG1rHLUE416UWT79pbklGTX1wRHfSpzGmrL
SHGi11toCv/u21evv4247aYjbRocZS8dqEWXTbdyy8KyIsDIxmUf0Qpk2cvV1kdzqHwFpuWiv4Wt
EOb2nx3CoPIEOcJrplA2V2UJNj+8v36a5Z2WbB8v3Jh0sXr/LtP68GnTINVkNQy5MpJKlItCWwVF
ORXuxQoWDuLS2TXEv400wao+7cZbHx/dupWnVZao4UYzcgaock7vzYRD/WJVOrPQctKpXKAqbxFG
RXmi6DLEoORNULK6ERZ6urDtqzFrn2GBkA8v36+1uwRUGkbrahdN742/Lq0TFSW/tVFnFhSuQbqp
6lqApQKlpgCUmYqH5pSQ9tYO4J47kIrs6QmBxal92R7QJqTYpAWIoJykAob5ZLtro6PWjEQDJzuA
G5aze7f71WHByRXnUAhapJvK9P3biw+fcrpMVqbAShKEjlXK9//ZdmfcFLYdA57CMBp+vViHX5RA
aLOUqynUkUr1ZAmMzthQk2N1LhZ0pKw7e3eOSgvOLi+uvic3i1ab2AVfpGRZHjIM08TuoyGlXggH
EHkpnXmzNlp5FSA9+B8CL7dfxUedtFuN5rmFFDD/SBuNIjuMr37q6QwlZCjkUq5w57G1B/9Livw3
nu44GlTOO8WIu99i3LmYOfGgcxY453+ncOPb4aSWmAWesapjjCuFevt+0yV7Qg2N7X7jSWff/HHn
0VqztKzTt7M6qRM7O18aY6LVvgNebqoj/sdbF+8/5skdW7kQcGWAZqxBUZMUasflaUq6QiX16h+D
BH0s1wWtK9g+k++qdp5Pv/U/r66yxOUB79ze3tSAQcxrWGLc1998ev/9pzfr8TUsQ0nCP/KinCZ7
fXZx91VuUKJWjN002WWaBsddfZidQbC4ZYC4Y0NljC4hTL+iCQ5CsTVDceO1LQkiy5UAE2xnGjvA
oUlRorZYEbXSGrIyfJ+c9IpslXDQoQjYNi1688NXbx4tGvWR3cIZMivnKBCpFtPOMBG7+K0VbIvR
j+FiIJ5jtzllpaXL7m2N0KqnA6AhxGoLBSc3skfhCX7A7x7yTh09GHwPE0Uh1RNrPIYscxPyLEk6
j6xzV2U4SqIA8KEQxzeNYL0M1geB2hfwo1rLwQqke788/u3ThY2hNaFYIm0ew9LsxtwjEeP6Wtkc
Wh65tKnUSMNhUqWghAuYawY2bSRhO2oAxmuSiyz3fvpUNE1iWhmieRCcnJR7HF2CihDO7acxUiWg
qE9sN2PQaBF5e0pp24Zqe9WaG7cKMti7PaX1crdwG5FTWmcKMHeLX7/40/mP0pfz4thxsXj0bUsc
tG15EiPo8Q7carS0Kyd5rDQoNwrM2iU8QPhUE1ey6hfkMZJiHZRvZyG9FjhNLynqDS9aH5dV9JBK
U47wu/bGTM+fhFk9z1JD/vpmpstPz37+z5dnsRdyWFmRIQdpiU5nUuBFsRc1H9fTdsg8BpOMZ4pd
YVbnUBzHVGeJVWkqQ6DddxgWaRDnCeZ49BFOYKqU7/PcSzg0t4HK1+bHolL8N5QrcfWwA0hphjNc
v3n46y+PchI8NgI4kPV+mrxLhGbzq9dVkGjTqyoTK9BXldORFWgsAIEbD8GQ39cYzAK4KqcH1brH
XgjNs9n73EEL7zSnUFDgotdr5rpqxBh5YNMafkGjRkCmrUxB9QLQeZi8jpMG5aDfGH/co7n7xJ6l
dhupopiDk9ZQEtLwUVAwlDptX+dmZo1iMWWbpKRIG4B6aEIdwhyaKNrSn16hyvEB+9/efvfuU46c
qpc8SVvgL3Jl8NDm/9N1tttZ3UyaPiG8lgED5q+NSUjSmfdNh+7AH1aSmRgw2IDBNhz9XPd9SXq2
6Zm15HLpq1SqKpU+tvZ+Lo45FpPNmV8bKbBJWaPw5ACUGvAnoyQv9hZClm4PSGKuEbn9IE4edWju
9tiTrJAqNghisHEgU/HdL08+P9dcKEW/QyvdZWtMaVDrh1bHFi3CsYy2Zyu5KghVHorWpW55qt7C
JlMJNZplUzUuU1dG9uezT22YGK0qKioUbeubYpKbNEKxo3UkT3MOpSrw/Ian0PtH9x6/eXL16G5G
wTe+YG9pYWY9uJiHCKkJxZej2Pm7L8ePPu4dPfrq2xW9ojPmA8dzKsyuZrNnuyN1skGiEt7kLzVQ
tsdv7bLidAAM1rqPo5A0rdYmlV8aTVa4HvbdXMBoYvBkAtBQVkBDeVeiTJD65vPxxd7O5lppNW2t
IfwoStZCqT2m4N5bhP1DepD8JoRaat7W+2xbDcwZjIrpy6I4qnanMnrVxibJUVBbSDULQaaUwscs
vxqU21bpgvfehx8P9nJ6O4haYfAwqpe0xOYuYMgu9TbotCdHnf0fjNN/Ppy6IVihpNE4ajsdSk2O
8JYsZsE2tMRw9pSneFSnnMyHVPUqLMUSscrmusCSSWuoyOUKVgNOYkaFa1q7zUmO8WlzTUwgRKky
NxQrIbzWDZkiXG45sokETMaBSYVKFqmVjNIzTZbc90v98vDo4X5W6JNcdgdQGosrnzKslRZt8YyR
x4G9BEWx8c6IFAebrx/+BjGSstco4bEK62Wl8/3rf5N9+SIT8uULOBpbkhwp0DbLu+S4byJtRCBH
RBhyly8CKWw7C5rC1zzms3O3PQtaELZoYLQ9ccpQa5W0jClCqhD65I//nrJRvN0yzwMcapIMnJeq
WwjQ2pSxgAlAKJFYuoz7+V7D7gkjRQjzaWmvQZdyCJzyBeh7/Y5JOCDGBxc+vDh4dfYLcU9yoB0K
h3+NgsTnJTTSKdNG+W9x08RbjvLEcrvt8C+QftUmBOezStknR47v+3vHnEf263158bdYXhuYL5Tz
0JWTsm8fTj7/3Fvwflg4r7732wF9irv5VAGPb/sRBv6XFA94oQC1ZBQBhuZ8Wzh4n+5yNAdjXAie
b3tfvqBaX+yggK0tCuOx8CTSlzfI7MckzRPO6jSX1x960YocCLZoqvQbv+kaEYLM5PsY3BrnDbrN
Z6p3hShnRu4M+o6FvAMhMG7v09znE74lccG94z/IWZpA37UK0vzU8LjlLAfS9GY0uCSBUjC6NGpi
CUpeSALIPH8GdYgIx/qakcLoJilwTigk6pyEZMV1ZJYLmG7VNPyrZwJEXZ7pa8VZTkmbWgZytzeM
qEUBSe3amQ2aLsEumkCNAV3JsZTsC3gcpHgzr/0V4A3pk11cDNCJuaJazUqTaJDbq1rqrVyIdXmS
OSVvDvAfGePCCPeP7374mRhOigEIAjQHSDQ3N8PDbh6nObLmLa0sL7dqSBuIoetF+ZwCkE2YIpQH
0QVbbr4+YZMsp3roQZktRXUUPqoCBfrw19PzZ+MOF5PH4cFPoTFtZM6N2grEQGQ1tDu7pSNr1u5z
grZtb+byR5pW8NQJNYVWDWzlEiUg0+kBkaTGjXhBiCK0hRCt5p13Zoz/EE9Rb74sg9Dydo3VLpiZ
oUciRICWsRE963yzh1FngsMvF1DmQIVAT+fJwQ+bT1nC5YvXh8eP3o2nEnHSdctUbg/xGySYJgL0
7aUVBYGQ0dV5ojvDJ5XejrvC6cMc2OCRKPM1RgJc/QOpZt/yDWqqjmdNY9lmrUbUxyCjT5gHOMmq
ADUEzTHrYjI65riP9zVXmb8r1QLSTcnN0A9eirnJl5XzLLptQXz0cPinySoEyP5OjzYSYtjBanHa
JeVtlgTNtjB81NGluToIzvW5dPT4L6TFKEbimkNnfRLIdNyTA0IYDoA4DYwwZKPN9yDLhgKzXbIp
UHvpMAUnuH8GuWaEwgSd0SRomagQxECr5ILXSIiBupzKvWy4GWyNjcFOLFvtTjamGrbs6DsuWeMN
buf5t4cfhZG5sgBOx3LLH8KFTcNRRim3wp2ZjjmjUGYrn65PYdMZKNJBeq3gR/f9UPRcGDizCp3h
xyvpRNCeYfNUDbLQvMxL5V+ujl7tRcwsnub6USnOm9CjH7KnOYKfPz//PyYBE6ZYpizpRU8fKlOF
OK5GEeHY2OdD4D5CMsWnTODjKzD9shyPkWgAeisQlaIL+UqSwUDyRtvEECxwIUQhQdTnHcNburPo
MFFL9JGgvTqn1mip175IYsGZBkMxA9OltnFO4eQqW4RqAaeoQoVIH6SLVrRNrOqHGVf2pMEqELYv
ro4uxpdw85ib9dV8F3LpWeJZpEHUkRP15imqDQEhRkgLSaaqS2cqWCqOmQKWpHEQZbZcDh1SWiAJ
sRI82RrqVRhpyGPN2B2DO1DlSATZBPFAwPSlgdBlREMLDQydtc1RnCaf7Z3+5IMxnAfIciG0Du4h
Heso2ghLjGX+GRn+tepJE1V1lNiBDeKZOZalVejRygvsQAPRZMSTrZyQOKkR6fg+oJc3sY0+u1a+
agac0gt+P82pdCCFxp0G5QCfK8BEZV+QyGTtOzxdGgY8jRSLJcmBlN+SYNglaRp7RDkdMsh2fNFB
apISoWzuqp1+++V9v396Hrc2KKHUMXvJQxiLEfA/HZtPH+lncoYpDbSldl2CtYZdj2k9VVJryRGE
ZPUAdDa4pXTFCPMfjvmm62xztFMjHKzWCDgO6UiejKdcC7lk3jg8SlixIkaABJ8BNEHLpER8RYnY
HWBJjeTNcoOy21Aqw4u6JwDOR+32cyx+GK0ws5POFKTNHp897CdikBSW6ECnLFGcB3ZKolarzeoW
LPadcBX02gIg7lUYhFxrwVtXge6CXQtmo8pnvfpzFLe+gN9vjd3a5nbrmuktO0loCMNcf/osHzuI
HyzvLktpfIXlRVdHQTKgeKX5n27Hs3/mY05w74Spk+6KlZXvh3++va+PxCnSpoGylxngBH0nNMGB
BGWpQvSb4o5oRMjQ0TLRB1lAArUWUlvT7LJam0u1868/nY+V5rKLrB8hOTwETYRIvezrH3vYqLEK
qTUdGiitOPxBcJIryoPXTM+9HkIiYRUGn8atW919O0r/EfgxP/FCYG50vC7z6/zgttoOSBucoSIv
l7yBpXFD6rsATZcLCxn3Uvr5QxL9Cp0wv3lPEiVWMIOvMJIS43tJPt2glTmKJsqvTeFDxg/vsCT+
df/9CSVJUSzMJnLsEKcaSK6SHo7bG3TSHkY/YGgFiDzsq3m0EfmS2LslJi5xQ5GUilvtWBZKXXSs
clabalGKVFj2h8VqppgJCDD2Mlas2KFmufbr0McUD/77y4cwF2ua6kv70zvB9Fz6yEj6icUS0QaH
JbYu7RElVwjy+PWPH8YsQGMSph26smthY3am2zWFNt63U3uIn1SUAyIORMdAE8Fz/WjlURqcML99
bOx2GlWpF5U3oI7Xz/mkDU1WLcThFUogwgoElOQ+3ARtScCswX/qKw/g/NRRhz6egyR8A1CvoAwV
EBCifenl1mTWdePu0Iu6BCpCLSolsltYzJ1zJK82ot5beug9NDpgo7BLtvvFZQW14YzsjS2I1wZB
5TuNVBggJO4Wh63aZeFubbjc5lpWWB02ITJYmNtg6LHJh2ayeqDx4ebow2k+zs5DUlqHu+FX29W5
RrE4JBdrpIS1nRSImQCk90ZNCfVZNTWWQJYcJkJF68Yu+KhYV3loAgpRTq4Xdu2XYTmWiaCOzR5r
M2SdgSm3crSPahNC0W+mVf6bAdR2hBSBw5hKn+dE3bS75JQujYUNWcirqzS764JtmIU9VStwQyvI
F/4MsweLSTshU/Sb91Z5exVGwe09EPw7b0Mj2VHy7/71ydXpWDsSjZk1KNItdHQ5GsGZM3TNW5fA
bEE6cBv4rug13z/J5EAyQzyjvLNwZqbh166uTh49I2KLGvat2P5LbmY94Ed6kZlMXHpI0LIwNK+b
TAq4Cco5NFRO5axJzTWyClgwEsDK5yvXKZv2ooHxAwPEKESgGXEnhyiU1NnQIDStHWetAU/x3j88
+YSjsFgkjvXTnZiGx2kOJ8jZyEKkA6R9ErEQfBQw1agNp2F6eoJVTSrLOi0QWi8P3zx98/T8bPSq
QqQW1Gv4UIYToSaFqWlep6+Ohrsjg1QKGcgmChsYMU3AEq1XhLPDsrX9BmFWLmFHuVYetYx0xtVY
5X7/7dG36xzgRF67tZUJUJWEUVoEIVGBQAakRM0H7tYK0ttCl/RLnmV9AzpUBqGpxgxxSDLxIZHO
E0sm8wOCsENa9ICIJL5pQk4Hv+2kJjsvosBfWO4/BQZEDgYMXqRsLmlQ2ipH905/KRax6INYH258
aCXyXcI/exe/QHU0OynfYnGqjeq7Z9yU2Il+Z/2UgdroApEw1/rBp+MJMta9FC4artKPVTjIXN2C
23GKiDDwwfVY+7wmievRTYHkTWznmsrO1QTVdCrUSUNbztKoxjSSZ3cquqRd9T3mSQ5aEN1NtZRA
FFAVThmS3CGGrWASXqkHoaWYBnNHCyBHUlK5w5qrWFzIss2tvJbu6w3pChfSr/aO7BOQfPqtTQzl
VXrp67DXdhJmZMCxK/QdobATlplxKCXXswMQ1tRB4J6xc/Unv/xjey6iRvXKAlyaNM8W0CM0IES3
+0l3khAGsYW2tzsAD/eTIDgCIWriMIjN8KhkxplhfTYkU2lqO5dy/mWCBggOFaA2IT7oUmmcgMAz
UzPQKZneOyWPryS02JqklW18NRXiBeAXd0kbioro8lNrjwKz7catb9COEyRU21X1Wk9j4OLOtnO9
TRdIzosCzM+EVUaEGbnZVCJI1JxRRbKbj71CkDSJOdnP30yVVsld0kP6xmSP2DBB8GmfoFev/64e
MkApDkVKUZaC2eVSQvMNFRoisuWdGrYkz/Ij56OzHfZlmXrwSA1hf1I2PeoH3GgRfHbNdzCaJBnq
yhnMhdPFCeR41VjS0JUNYFY3FSPI3NambF7RIGS/Tb78Ckm1iWyy6LYRO8+opTRwGF5dDfgqg4F1
gzTOqdwI5flkpgmtSkg05qWf7WBJyjhBB03/UkeU6vXCvYPbmuQ3kf+Y8TwkxnohOVyK5Fs6hJzG
J8WxBF1F7/18/TFPsik5XSKog3Ikx90ke/E8GQn1VGO07V/+joOBKkyFNquFsc7+brZYRL7fSdMh
AvQQJLanZLUNcJRDOn0puRQcsxMf/Dj/MjwElSv4aeP8p2RtfcqUIt3O8p9ggy0APWKGEikxJWCx
BWHHutgsSO/BlnNL1FGUUzZBuM3MI51N4uKRjQHKWx+T5q9zPEbROCXMcxV1J8Ot3lhl6jl7V2ek
LM5lakHZTA+G1KydGnMec+4mf1VSAEbFVYTOQ0g6iVsdrdEI4lAc8OvRwU8OuAUZR2ucVvLRFhzM
2bviU11TJeqRZkEGC92ykGJvtshO3YtJqkVJ8Qc93dtaFfLB2HOQ2hmQSQTcXSh66Jko88blbr9K
KsEjUxAqzGeM5jgBMVeeXN7PLTDUDyQPSEtABitwzDsk9ZDYMpKQbJuFfFiav58ATiY5FhShqrVF
sCAQm4rJ2UPgd0HRAbtGXr2+evTkw4On0IcIzTWTduZEa0tSt6V0BFslAtwM/FIO2LSMooiia5Bs
O6f1agOOnNonK93dgZ8UKIzk0kby8l/C8U0Ml+6dNKRABrevxr7J56Zpbp1d8vzYqQyT7HTgPEBs
zWT7/1z+V35yHUPVVhcHdBwc6kB6LE/gg515ZC0HcmPzVrHbQKIGCJolWaoEqYCEqfLdQbH1F1yI
Q5Xo7sGWw27OehkB89fDKUwmkJS8+mmGA5gZ1X7PnyBCMiRwhAAEz1lChzFRQyfsNiNd2wVqrlgN
NgTUfGpMoHSe4bGJUXpOUBW04kYiZGCM2ruDQGLg0jF68S++fwOKoVBjXBCSiBBZgyjx73CiCbUd
EKXq3DBzSFuhLorO+oIJJXIzOjY338hG705l42HB2vGsEkz7LUybFN4sFZaFd3fQMdUBQeNLIrDI
vgC4ugeOpOa8q0VCWnsCSY/auzZmbM59MguFhHpjkGZ2M+0upffjaM4Zbcl97JIcDvaig/PhqyeX
j582QdZKknjphy3nobG4IKHnejQAaX2LWhWaPg5z7TRVBlIat/1CvcNouC0ibKWo0NtXuXj0jIMv
0Mhkp3lQ9LsSyKxATNtd60B0jBpULcTmOw7mmOt/RkvGwoQZPPllKdIYTcSEfTgDufGyIfQoAFzf
0ukPE+LI4ClHAcpFSY0b83WPZCMWIF2q+COn6S9BUED6rUWEFEUNCqDdBO2y9ObD09fjbSJrkFFR
UANeCXXb1hSS0zsajlghQ3cFp0S4Zxu7+eD74fnx6cd8wJ3pbsFeph2PKpmjIOZM9R1VRnv3xHqI
7Poa/fjq6CuXR+axmKIajx+IKBfYjTiGuOiCsZhpB4ODtH1O5ksNYEHSMsK5R8hHkNAWGfufjk4/
5pXzFVCwyhbqRvv7YfjSqpUShKkuW16QNgZ/k9FklWOy7B8qBxnfcUceBES8hbUYipHGYh3o4PF4
Ya7TobqMBzw9bps7vIMp9ocpjaLjLCYlKzUQpBY8y3wFiKVAbA4hUB1inlDFxl/267m0Erv488G9
sXCiAQ8gyjw6k2171jQT+CVkfg+Z0kQzhUAoix/+bVg0trjEhghUWHClaGrLYmkOXBgh10UF8Qoq
ccfXGmW0FA6mPPjqxXmtaXoXMpEAsINvDjhMh1Rh5IJnwK9gMp1eQeFPzkBgSBjk6eHnn/qgHh5X
mB7CBScQfoC0mp8nCK2uK7eQROVhM+JLDGpCiCoQgND+g6/+D6G7Qpv7lfS4JoEpKABStgaxviKm
67v36emXjKgIYH5ObK04GDcXv+6fn+g9WdSN33vn1/egOglrdM7Dw9KgBs1FdhEEgaa/75ZB2Z/4
O/WHXP0VP95d6GsR890InBRHCzf5cTbuctAjQycZOho2OtWAoNNh/1mRZ7tfxfN/zte+jYaGNJpm
By3VulhISiP0pktT2d+ZgxpCeVosP7/Kj7Aevj65/oV6hvGAIwbsMKYtEHQ4b/5k2aH90pW534KB
ck9/4Gz2Ydpv/4/98CWLbERNQSF6EidKIDr2ZNPCTaQMWYYpg0pJqU4ZRyz1NDcHTx78S6uaJSi+
wuSMRkhj+6c8wZvTFuLKiM1VAXn0sjkw05J2dYqfXDOybLZzWtPqmV0B9hshGBb9ueG72k9FNTnS
ps2SAGqCtzUWxB5XLhuSvHNbz8nYbpciZhiSJ/gkd8D5cmx7ALjIT+rM4zZ4g+fDr8cX76IlmhCC
2GI3PwwDEjLSGhgFsAnkxZ/cM4nd+/OWJOVIs2sd9UmMxhB4mhk+DCbgc65fFrMIE/zu3tHd6yPx
aVeUrpr4Dw3gotccaikESELbTCik7fP+uBtuAy7mUuzL16N7r4/p0UwAJRtI5+mZYWz8Vt/Txex3
bvJrjOiFUT9EgBQ2Ae9AVn3E5Qsw7mv5ghRIoknL20/c6PLnShPf+JxdO+QfXP5NkKFlCxGoRnP/
9zo8E0xLpV4ICvLu1WBt8Dve3CKGzoCrJys/HN4cX5xl/UVueGuQ+eTai9xHM4dpwzSXa95QO/jy
vr9SPF+6Sm/B+wM1ILywReV8IPvwz7yP1Xeu7AUyXr53eHP0W/XvdaQ75mLIHZW7PW6Pd9G5eoz6
sAcUjbqhkJNe1EugHk3VtjKOSNFiQFZtaWzlKo5QQZDW/zOL3LI8/+cHPOmngj788+Pp8ccbehwp
dvPMj0LWqChAt4c1OZIwqI4vrYkC89W7KGX+/KeEbQFYyqZRCorlg47m4A+B4cYD+wCjXo7Rg2QI
itJBdIknIYmZm/IGonGNJiXS+UhyRKOXi1/+gTYEgSLQJE9I+hihXLVFdKQuRThoKborQZ4R4a3L
S6n3MTf03jx4+jVul05CsQYSJiE0AJPePLVirpuLIDpBxoLMmBfMjzngunzBHoGdAkldQjFvOnXO
5WUJWpmM8TYNMyWCWAseml/SERlLo86pHijSADOzC0k4A5EdcKhbfi7GXc9mtwtl2wKhfBoal5OQ
P+2T4FAEsmpzNOZ2KM2ZxHVO+AYPA/2S7+aX0JuWJeRcUc7b8cpACHsg4vORulwDYQo4rj7Qd7ld
y4duabxp0eVEpNNVIOYC0neZoezCdHafQqOvmlyssF1t9wHUVMzBKxKNNjuRkTT386aktU6PupRY
C9aJQdrOgild2iJhdbYGiZGIJvwcOR9/epdj+dvUNUqGcofcWGvQGgWBeB2KgwD7fJre029NIIO6
r8Be81uX+lTfQ/MWcdW3A9dPuP+xOX9GiUtVG4WZTI5BnYGPR6BgyxY3I4dkSkKm3422KroFGc9+
icT+86yHnilmoDpEn1SF97Vh8aGyvNAewYZtBwWI2AQ41UkESmocM5FEG+uE7OHxVV7J0biVFC1M
kXj/em7wIEUgGzhzTIAXENmpBIxNYVgF2EOFD0fnD5/KvTXAM67RXH71DQX3srY/zzXGXidACGTq
g7bsAm2eDGgITSFKACcoioUoEzRDUFY5gYeWg59yUq8MXn3hwyJayHg55vLFC36OilLQX5Rp2pTV
ClkGUlQNWiAF5aJzNa8qgChAfHOIgFkwdjIuOprm4rz/SUWHyevgBfIw7Af+kWQq41K85aPweQTp
VuTh2X+kAIOo5zH879L4+ndmDuh0AEpjnMpkTcj8w3bHSQZIcN5/8ur9D38wnZCw5n8qO9WTOGca
Enpkw/9VzjqbA3NYgQchmcxyQKgxeZFYpzPODmmcQG4T7XensLUV4Ruse/F05GWK6zArHiEMv0f2
CFXCzjd8uPtDTC1GNx7jEDMBiCqx7rgPMOLob0E0zSccvPuCppE+janm4GGK/5cvHh59/Jof64Q+
UHvSkubMORtqawCsx1YotkzciuQyiGhllnV9yHDSH8aTgNfM9YWx9853HL3xzO798eXrEydaZ1ng
9cHNuOLFYNEvaajC2FUD/UvP6ugVbGQ63boaQPDLKqNe5EPSCuaN1WY3GJIbaxOpUhqkSq4xVJYk
ut7ZXUrAKGKttUFxol6KqO1pkaSRSdAagaRoxxYAsiwksatTFoZn93A/7CLu98yiK85u9ChooIwr
0lHYjcKCICWV3d9YgOdXz+nTJT6oV0k0GEwIgS6bAVf6IA/eHd3/eLz7wgsVqI/Wd09ErQokkLdF
KjvSVqBiDnSJrzYtP6eIaA/mSNwW2LI2mhhLZSmjFGoAxwKTCISEyx5AKI2ahEu7FBxn6l0BkDvP
wzFUzJ0xMAx1vE1DJwhrIIDDn/6dsl7dUrDTw/L//OTxT5SZb3dXWunWaD3rpYHCDZgO+drZGp5k
FyiyelIRa84uVfRh4DGdPkEnV9elAyV9RTFHvWFPtUWxLfZ2lArSkzq8yjhHh2DPMsY4kRfkPNcU
9L/TMD0DVVBAOl4nY/JEycDOgE2YqY59IAZAHlWAQ2xEnM+S1BsspNB8FjaVqBD5IR8TQUgEBqme
m0mRSu47sTZtsw0je3RVPnasTIOVAb+0NNvp17dsUlbCQZudFjbU3QrQVFaVACgkF9Rb66e1RYoT
Lg6Oz/63KFDmkFnmARp2+GKDSwbgfhOsA+vw8vjj+ZE2agcsCCQRgll+wAPt5rNDJw/CoUGGVpSy
4HIMDgtAgmTCDjTJjvTrYlTGSlGMVSJFVrLCIwopug1ZcBtlorAhOQEnHWhhIa0vA6LBeBTv5Uw7
gT610kuo0ACQOAhBircWliRVOdCl2DiNHX6KtLylR8O0ZO86gul3dF61a2VZEwRrKjMKAT7mAO4Q
27948vG/fdTCqM180RUJMw7j0ZROLOQ4mFPE89l5nc6JheJd/ay5AoRZomlWYLCLUFSEIiXOf9II
IHiCXGcEo8yGorl8UyA0AcZnCxTPFKOb6fT6+cnV9c82SSZSoDP0n+4pjsqmxx2bE2uLISMKg+vf
KB9B94vj0a0nwV121ftXnnNJueqOMyQECVOQkzWnYn48+PMvSwT2ZAth2ImZmRgcSO4qAKKXvP97
5NAiFl8kaaZny4sQCMHJuce0vO9HB1E8dVQzEFPDB967d0QQxw7nkOrVNLqnmTlnuEofK1DyIqdu
sSsyEiLrJtMYCDDIcIUmAKMLmje+kWRWwvRW/rYIeKyjR9zUGnqac9aia6NUBynZsbSmItUNagSC
IASkBExbNTEQ2zJ3laHYo0//vvuU/4ieZIqDA0U4pUsWn87iRBUVsfsTpnRPTrtWIrMnwnd//Hbv
hBSygFYGQiskVuWQ4CtdJZFBQkfpnFucvnSRqwFLofMY2w4A7bbSXP1fUqCAPYdxA2MFqzVQbNFZ
JRdieaqDPH5wcvUqjyE+/nx9/xmtwaW+CuS2u4q5zJAvvObdIgtRPcprVP0RFVHZwLDURUcfLjjQ
HPAuK2CnfsReNSaHsL0N8NyBwX+SHUkXV7nRyxfDem5cJ0XdsDSNWA4REYiCUryOcyD1FZqI1EN0
LnVIMRFIyQ7Y6oxC/V+W17ZEMSqe3YNlU4dYO7svfP8lX/55nN9rTaU+gw+YR2W7598kbieTMcC7
HiQrne4Ih4qdBq7JBDyjl7+54pjrFIqnXZM7A821SHKgWD8qRVI6PhEhCdk7IcDdlXOkg+4RCzAZ
uaWtnEEICEpoEfCLw+PLf25XaC0IJLdwFSbFIE3TgQshlyZMARJFZbfnpgzVPl8R4l5JyUE/JUnC
gi7RRoc0tuWjsQz16CPbJZDsvkxKheYx2qEEzsg3BRIgeATK0IIhj6FhcMsjOC0LP7x/ej98rPIQ
oRty2id1lcdGsgqoZl/AOCMXyL0Vbq9kqmXIOOHmwaG6Rqkr/E+7iMo3G+LpvagKXXIyYdLIdhQh
aFLsFrCjGcZXx0DsVpxhDKd7RZgHhyikh0G5h5y5pFNGWOc5N+F1N6SHz34xBcSSJb+b6FNghmbN
vQTzJdsEHso846s0rPFWIMOFHwghJxL9ATshk+06lCCXpaQhV1UYjhmgEyLGNaa6vYAROjH2OxAi
MJq3kExXx7BWl4BPgR6lpOqUvZxzvQhSoBlogygR4TyM0gGMOxPTXCgyxQVa7ob32XimfIA6Lz7o
U257FqjSZNsIaYhU5jYNTGj/ETrWB/t0LJ3wMsJanCzON41IW4OAy9GBmM1wNLX/XirB7ki+HPY9
124xzj5if/DhP+KGCBSEVMZScRCiK4tpaPfDAKRiwkAHFC6+y2EozHdyyHv/X1/y+VbokC7xTYGi
gLQ3F242aWLyezU3Y+Uey+hZgf8Qn7MZucxBQPyBEETXFDif2rtwgX4foDLOQAnljl6WNncWbp7W
sRaQRokFeYg7Hu2TRJWM0lRrx4Hw1FSpWTNCB7MiGeiBAILqVZlRYNRGKpNvWmSkSI8ICL/Qe/dv
qo2h3TU+dbBpBkGOCXvkPj8Jyumhj58ZoxwsMjoduAs3xX1bzhHfH6+tG+MVnDHmqMMgwWOdDEEj
46yUpTXsOiC+GxZrIM+xR8Hbll8vQwfIABK2siE6VrZDF+19RM3TbkSJPJR7ZNz7odgP0iR996h7
aouSBEpGpPlX72y73zU6jjNJ9apIyA97xrBAgaTtdCojZIiYTbTuYHkEEToFi7RroztkOcCKYhUe
LlrpDPddJ94Mt7hhmKansdLyCjJ8+CdttoKtxgsNihU5m/SKQzcy3B80iHd4gTKfz40uNNmwfjs+
eJSldRcMiGNoiw5NZyo1KefclBI0T4ERiQBTq1MwSOK0RBkg1SC6//LDm6Or+3l8QXKHLE7RZVnl
hOVjUZ3hEE4zoEQCHQbJIk6MZokbFIKwUtldq2hP03zato7dSJH+UNRuB0yxTXErCakNoh0Ab83s
egLtlfFCB4QgBDgPZJrpQhXeSXnCrzXIS7mVoXEPiwhNpdkuZujU/UfPvv40VnmyI5Qp4EKW9xNh
5UQWuAsp9E3UTlhrlV8UaI4C0BdSwPJAcMJmC0KMOYH1XaeWLWeLhHTnTLFaWfyTghy+9zVTZMMM
eF3g3tP84tp0KzQYf4ksNQXi5AGJ7sY6jaAUMpAojVyiJ4sDx2OPDAxYQNL1KqBzyE00uWMy6X/m
hntYZceIvSS5Mxj/lRCI0hKBLTiBh7fnk4Ea4mJaQ9AG4BbuahQFdktIOQp1Ifj/T1g5994e8/uh
NkL/rAw0pRxM23NjPs7c8mKwxXjvb8krqSPn2/7V+KWockpZ2pw9Sh+jGpKa6n8gl+K4GofOXt1E
j48+vzqm+tur6AeWQCDRVVB9bCOQlrpUyG7/2xYZ02kwvEzSabRlsnOG2Qfd+cccx/w3P6TYVTBx
UuehPDGC8yAzL/VZfAKZbrOJ6VV+cBFgcG8f51k4szBpfYAHOh/bg9KCsNmgD78cvTp7unKcqcuH
aTIqLoffQcYKZYCkjx9tRgBbj6PTiQS6vER4C1HYXWQgfU3u1sNkTBZjRSEgHQpYcq+i1YE6bIGk
UoBQF0ACLr++HLSDodUAiXcN9/L86geHB4s4EDd1hw+6eFbxdGgb7OI4QUAxdILgTgBIHcM8OqZv
9JkAUnuYVmg3dwsIeIJzOM4MO18RI9EAbyCw7tKVykQRCIWBlrHvSkmcdCouXApAUi6OmFm39aY3
JK2syvi05v1PP/yn/eDDmJw0tUvIYnQ2to4wSFYeqlaYxDHylCgckrat4AEI4mtzIbGOi/GTXomJ
cPsks/stBkPvNpG6jAzqtv4/P5qGWbVJOkWAgXQRL0tnFZ8CJap1gCAjZZf3Ffl20sOcEWAlX3/4
8hBn8uopp7wdsYzoe0f7T338NV+wm2yl8zUPEM3DK+nzSy3wTMUUmVO0NVYlOwW78V9djt96EtZe
AawlQhUDvbbDq890k0Qcrx3XemIfndRJ7OgiAVQZAOn39fkP1++Orj/9DY5UCJsJF6E4bpzY58lO
S2TTQitKdUEFO1d0Spo0bJun3I/e5ekPXYHT+Vscykgxra4SJdC30e2OMXquspH2tnz3COMYz6zk
+obJGMYIWIuWsLTr921D+OXgx4O7x3NchM365R4ieDIAs7sW8om1LdVwn86VQChWWUtTWCM4AY3A
AJz1KwSrMwwM8FR6sdfKFKqwIGUgTy0TvbV2g3Q03U12vaGqrcZVyP7x2a8Xf1qITBOJqleihLov
2ljtNQHas0/8N/uCn116dLSKUoQ66Zmn7Jqct05jh38edMwtG5mrF9uvd4KPHmLBRo1Ln83hHmU0
zJgbuUTGbplW5wxgv0oItC/ftj9E+G8uCPxnDQ5LiPHW+mt6SKhn8pmUrNkmFxEQmZMtGB+8VgHk
uu2+ZPHHKOhwrB6QkHKqTnEVPe2Z21p0HenOMAx0TqekU139zJMkSGtLqJMmw1atgN4lZU6ZFQZp
8m+OmfBPMF2cdFVTl7DRUjsgE2GRNyTunnzFAHZs2bWxCUK6ix0y0txv+Bj+kywEqZA9evnYU1rS
qrXIfzZOn7tVpau4EIRAdefJILOrTqrtKkQI5JyePTv9DVbDcPl02q74OrIgZgYtiMNr+jbX9mmN
HwLY/Uv+RkOlMhXH13dUmjQtJ1lwawKZVjqXkoYd1KFt3AXl6ag8ADfTIJ5BVxZ30ScW7vWclX2E
UUK76wKuBF3YsRg0uiDHq2SxGiTlMrdpvGGTpatVgId/n+XWNSWAPuwHZ9IG4vgO/jj4g3/EMzWS
hrtEBsOhz8+YlE+lNGUVKd+9Orl78XSIvkJXJJGLYlBQdx5df7p79+Ph+5vnroxzDLeu9PPAcL49
Qq4FRPr1X06vWEv7wzfegePm8unf9w6+HD3M80cI9RqX4wDohhUDMgVzJIgvT+mIZ4NLFk8soOGT
COilsT6VGMeFOPB+sRgmU4yVfT9XPDjErd/88pvnbalJYw/OTmwT6BY6T0qoS2RB+Kms3HDlfAtz
R1rOg279gTX9MaN0JqIS6kIJK5Aibha/I/r+P1WSkGTJgKgqoCawjs53d6HXdRAsAmOlxLjbrpFg
HVTdraKIU5BANmVffzp6d/Fq8EOSvIUCGDZ159Pp4f7p408Pvj1XGHmSdJNNQN/MwR3UZ6gsYJcg
Hw6O7785iqK6B1CqwDwXikaYHHpLQFrQtWinIPSMX1W0Oi3GL6YBXv80P79E3AzdXrNpn/8ETUmm
wL+zLFojzJmI+qnR0dZ9JCiCUd5AhLIgAkFy497LGHGMCobpuEZDScc3Ax28OdS4ePQXsTiJpiSH
3+EiA0yXAE5WC8UFNJbycEK6JUGIgsddmDQrfHx3efwwit5/8+r4zt6Xq73rd+8vPj+PgbODnS80
zUFKQt9UZ6Oc392KjXfE0A1M+OT1m7wPRAb8egOgQ58EtJOUHJtX7/xfUmZBz0aYWSCf0RnTzCxH
crReVSj+ue6oJlKrZ1jaQuxiu3vMHTzz89wxR1EmhJLfieZWQglRDRJphzujxUnWcLt++fns7R8t
aDLsGVYnsCn9IDMClgGufWzn+mWQtDNEUYxRSpYVM3Oy82RT9f7k9FeSbYe01SZ1aDYDbpxXgq6w
9QdrvZsJB3M0TyT4v/b24lysCwLT4iDMTuMclQhskFFPzzqGBBdKlyyajABdR9npxfZcSMA7XAsV
GXJcsmOxcfpbpbvGPchY11FJctVD6UDKUGOhIrG1HAf5rivxiZmdYbL/6Qpof4mV/xQ2q6km4IZd
9lU4LTF3H/O/xCQFbnj85PMFj5GI5DSBTMQRhfKkpi7fvqhLOwUO85QcOx+8ffmnTfTEWM07KAxP
ncnuqyBZV5S5scyogqxBujM7UQhLCeh6Y00nL3MuxSqCIR0ssx2/JIcPYfEhpFlSry94kseuuy9X
4ft4qsSsfO/BL6Miw5oaOoj9q6scXbl8CTn84tkTpnCySRdxUiX98kUcQ98CSvW4jEWJZvDqzsB1
RW9fPXn8a5cGFgNSJiVoJt3ojfk0zjOvfCYAFL9nOLv74Blx+1CXS2sP/5LP3lmeKKUI0Lj45fD0
ZC6u2i5tjZ4orsODt+NXBRAU9a0KjDctGV0tOIi4CBDdjHfX7uw9/vDh7tvH775lxYQbpWdCEANR
s9LdvlobGVYsZz8fnNT5pqRZE9lJlsHZ54LCcR558fXmiAS4W6Jb/bAHQH6MsWeil1GOjXaiZug6
eoGc33VVVsBgJGTCxawxd/Id9T2NZzhgkV1Jd3zNMfnumBfMGDW6QIqMp6C94oOoasM5cwUBLoQq
RlO3F8eISke4e9WAztCJuTomBr60AU4rd86vzs8OHz/48C3Tn73dvz4+eJuXhZdwsYXr2J1Sv84b
BqN0PpsQDVUxCyLdlGYg9XWpV6/fHfXWhKL3NymhQVDryIgZsquV919/fPgcOeIqgOOAsoJTkOsw
L1MBHUY640ZEvcP/vA4RL7hEaAXl1JlEUeZY+/TZ+b8V+52rw6+nj17dvPoUmWBSBKxGRwZTncaI
qWQS5tH5OJBD0Hfe7p2+vbn48vXy+TDJ/NJHXEW0MG2WW9Od6nH8TNPAi1cPTmgyJKcXVrlhs4vl
6bYrEfpBRvuBS9Q9roogd77du3jw8P6rR5+e1zbR/Z29wy/v9l9/bRJWm07R7p9n59A5+OOMX9rs
cipj9cWdb2/vv7t5++bz5fPwnC6g7eHB2BbrxvprmGzeuiyBmMsSOjSPKFSl0gLuelTbXgyzRGTF
Nh6+ZzV9/vH08f3Lr6+7MosmNJxQ5lVorma+f/L46dsv/x7i611NTQpI+W6257kAzSSsibLzowJE
JXQ6C0j7bvz9v+7dSzoB4QJhLtfu7lydPzz8/OnLzccIhWYqkDE+WBxsLDAquP/11Ztvpx8OKd2i
Achx2EAtYcqRedEJsjzTO8KysYU49ZMFQs+BBrxONDlNaVxfQ+89hMF6oE1/V5hjioQaFX6Iovx8
TB8PZpmz3x/M1WdgD1NMiMIYo6YL42HWvrlFKecFEAgsSC2jIATS57JcYsJbRwN37p9/u3r86dPh
zfPr384eD6370vxN3slEiLFHFklr9wlS29BIwOuyav0KjgwRIc3GLNAr/zC6jKcuQ0TARbSU6XxI
JgGJrZBTGPrH9AxUALiMw4vft9ONwhhzcV/Qo+Sd8/OLB4/efbvH6QF7a9lPh8ZFyY4itD+9jrPL
WCgSWUFj0DDsJcJh68bjJMYDKSnw8PdV4N2/Hr0+ufWtD8ogVWCaj+gWWhEnb/luiwA3slWkNqDD
8UCUDfB6OdOFIP2ZXaJ40HHlCRJ0aPaVvK7nM/TyuNJ7dqJ546RrFaypI1ermoZFrLnTN7vznw89
yYWm43r3tlBU3W1DpxKsAZca6p9+/3z3WX9UsNTyBVeaIWeFFQXBpPor2XlBcZwu0BC0M17ma5DU
5Mye32hiSYbFYCXUXAPnzt7Vu4+vLj6ffR0nSuSgi2iT1yd+OLuJLjFCApf9/xddgfadvXuXV+8u
Prz5GldTzfg/M09XU07VO0/uvJ1lDkUS6so732WhVqVbmSIE1CEXmhqOHvvXodC9OhScDChTdUZO
Zyyn2bpbC80nSL3Isnt1gDrTFWUfhoAQJNAzmCbcuXp08Pj08eF1FyvIBOaEyA8cDwSXjMHw2pUH
6fGu6SIFgSRgmS3X3hI3FdiEmQo519pZ8pJ5/ZZ9OsvrBxx4vBkryI3pT+2gItFxfEME2QOdmOY4
qnYAEM5Phc2PfyhsIOljciluJ0kUQVQZQPNEHdx5w6FEFN738gXC+AqvjL1j/fUmL7WOTRqKg0p/
8IOdGoqBAuMl573VI//H19DJU8XugnN+TpzitBY9ZxFGqG5LYWyamVQyG97+ZkRslis/HQsMLlct
RB0gX/aOD/6qvcR61upgY0bzWgyZCf2VxT7KvfP2/Ove4fsHr91RuFup7x/SrAFnrqiCnTZqF3WS
G/W5fLm+++An9DP1JBptVWdRz8K7HC4pk4HEOrPTtkH7HFtFIlgSISb5abxNxvAvjWWmacCtpeXJ
sNaCDA5wKhKgIwKcTg50zqqg9Tip0l5B3eGdQ6x0KkuZfMBHS+qko6uuO0bXK8xnXMvbV4LGkCPl
7j+52X+Kj/jOKueyBsPsz9U0Tr3ESz/mujlk2u2oyJ5PWyhDDEjFdROWFCqWHkyvKaaWHJNrwEhj
n0Q0VwxIBEPMBmAePYNYIUiKtw6SxM2+f3hwfDFWCOSQ6Kq7s1R3bthkanODYLyfRsy0tO/Tsub8
yOfND+8fn6CS3TzkoJGVFAipHHiFyGYPKL4gW/Q7315/un5zdnr27TmSQDZKSEdNVAP3oG94o14X
dqWs1OdKY6lEWRNFvjOTNBvYQouMNqapkFjL2D88zuoDGm+vjx5/+5l0liE1wCwLSnt1UY0oKsyH
dN1RHRTJ9Vh6ovitPp1yEmo5hkrORXoFGJt3qDA2CJfZCSNsFwLoEnytAR5dPnyGjDEDIOqI3A0v
cxbEIEbGUMuMDfUen9AWTXQ1J+oIdbT2hVhRM6OjvcvzB58PTz/eZIJOYNDVTwCprFMyiyGp41oI
6XTBDQN+Y/qX+Iu8QcIM1ddMVCjyJsWzXAe4kMQ5aUUN7CDqxzty+qS6M0dFOaeHTBiPvhy95nMQ
nXaa+ernyy/x7dM4/T+uqDaiIqPXzCrTXZM1J5gmWaoFuFlHjNCbd6l1+Nubb6ofDXeP0ixLqQ9m
cnSADM5+P4x+Io35nBD9qnkRNe6agjpaB3vc+9eH7y9ev/7WpZarhhyv4W/8KgUHfyg9bpzJg8VE
JD8WxudP3x2OWQLBkoGQRdRdKjVU7EMDc65///IhBD+fPcGk7ZLG3tkOKZm2FlhZE6EsUoPNnRrZ
mZCV7y3vRsFOzXNwEO/YGQR0SfVsoUeqrfdzO8jGjQwiuHP19u3jD4/fff76/PGvHEjSlfQyO6+h
Vb0TBF7cefT+4Or/MnZuXY0dWbb+KzXqGY2j+6XH6X6AhHSm011ZrnT3Sb8wbFe1QAIJECDg159v
zhkR2uBsV42MXKwd91i3WHHZW7cXjwP7Z5l9vdiNg8lwMRpqrkmEhcC9ePn5aLV+WU0Xu9XlTzmo
qAZEyyLEGvmOzfEE1Gx/5Di2p85EmcNJoQywKEjUgZxhU82sbOw3+aa3Jq3hD0/D417vIxnBYzLl
vdleqvSTDvWo43l49rw+hRQSif2XQBiOkCQUTxQDwjN9p5nAIOAZkE1gDCvoGwub7hEPuWMRIwbL
2+37NtO1qZrCLVCy2X/Kh0TlfbVQwS5AqJEISW9zbCoeYSZe2mVWCpa1AmNkcP3e2fryGNw/P4v8
xPShkaggkJjoYlOJaJr2ZSNtQKqPCsd+24QSR0pC8NQGdDq63apXRdoKgBFxqkHoW6AQj2xw9/4L
mTJqYEbXkDyWbnqMXmZIH6zc0KlbPzhBheq2Pg3RUeBO1rrUW611yJfs4HlMxWSvtKU8psbEBqov
qkrtqEPDwdm1PkWVbVpHHRzF/YKP4pxyhEpBCEOAmDyCFAYcvmEgA+dDBAjX+IWVO1+cqHS+iClF
R9wl8fllY9N3ycck/1r6XVeX49npWqswOuuBUAe9VCOmSBluHYn3kxO3vfINBdOw0SAI1WlWrLvP
qt2BWkHSL1G5XmFIhaJUcqorCmWbWtyoZHaeQl4fFkw/P4/9/UqIQv2tA7WqKlskqJ46bOVD+T3k
ZE3n2Kd6fr/9h4ik1snA31Y2j7UzpQmvZlVT7bZQ0hRlKEpajuk3kaGwluoW/dSpVjw2COc+5qnU
8btRq+KcgdHtvrSqvMp6YHpdoCqry6cuHgn0B5ghS5vVCQclHzpPV+eTk+U/QtioPa9atpogbnj4
ccmBnDWtM4pkEyzHEK0JENECDwhrFwsnP0jH3v7chKw2W9J5SVe7V2TL7EK0NlO0JaY4OasYSUI9
08kTMGn6gc3XU0aac2oFiSr9cG3gVEE7BHBg5qSSs7ulzbC7gfFrmBWG3A0yavDOr3xP+RK0dd4e
KZxMQOsRjmorQYnAaL4J2pqSYaAGsoAkY/CyKftpcd0c3m4OZc15JLG4ZYxPRLOLD2RIjFV88sSb
60h14vHfKFaddsJ8xgYfLMohQuT+zfAtYJE9GiYjZppiw40GD3eXv/34eCtLwbiiO0LMkdAfdpQd
UMTdSpq+prtquXZLeLpjFaBOHtM0SUEOn16n+TADhFB/Ahfa565Lpi0gxAusK3XcVEJWm/UL3v56
x+Tm7J7D5bowqf4dEXLe5FVTVxgWSx9GA4n0XZ3wPLVrxhCN2Surd6qR4QTeozvjtXMeyseGoyJV
+ONcBYqb+uBtCpaLYGH0G1Hebk+2elFehDMpQQhwxVNdoukOSFipdM+/mkl5aOdNdZ/PZw8khLHh
ABXwKPPSjDiMpcHGdEQTXHxPry2mMhkW0whfkcroLUNLGdHDoqPvRcc6pm4KCYnXscQSWTbufh2c
n3gQkRvF2o57NOq3NVjLy/QVNq0fvzCO33OEptNdFgwvZy9lNBCfntF3OZW+xVtWaA+8Ydj/srzR
O7SklRe6tJDjgjt5EBhdyYvcAOu6grVCXQVYoOTgS7C8sPCHaX/evOf1BmSOJEE2O8raIXFx7L0q
JwdbIFnaHd5/8DIuXSADDYKDOLp2gx4lluQsX4Cs9hWfL/ORM0WJKhd6NTpGjCOcQb8iiF4CyBrW
K926UeS/4nK5pg3h/b4AUfHNQfxG6OsIkbt68sF90khpopNiLoFGLxpEfoTnxlYOeySMXk3AYARJ
IRMhhucJY5ayrHZAIrXA+rUJF6nmk5oQsDQKTFvaQ0sVEaDDeU9prHz1r/XVs2DKtkpchfonOsIa
Bh0iB4ZWge12KoUJIY+6/nKyLberU23S07XANApxSAo8X55dl9sU0QmlWB1VB13J8RKNQJ80pWp9
ilclKgJEHKKCDJGr23UqoWZXRUruaBOR1tIUkJ5Jmm1mI9PexPj7bHKSeBpxezQjNK/2dAlFC9Tf
AvXT0TSnHneGZfqnC0kB0r7XvPSAztNCNvWjcvSgG4hMRxPptTUo3fN3Ra2P+SlwjyjkIQMVq1xd
Y2okvvzKrz9W5wAzUFcRbW65+c/NXDPYYc7yoQ3LwA/73WkmIpJb/kxzmLrMcCTJu6BeouykpAlg
bY0spBHSSuZHHuv106QDW/BZEad3RORSGDhkYaeWRkO0ekjPeN9SMV+dCLsNQxmIo5w5x+rkIT50
g92ma7JrdQ7neGhMByEmj8QnVdz1G3cgdKaF1Am0XCWaQowhOH0pe87Zrcw2NLEMkRz1B3zqGhp6
xr+rH0eAgMQlhEumN3dA6oKbtNA9kMdGaVMfkK1UPyWNvsAfyE1ccGQndC/Urxf9NHOYnBLLutlF
xy2fpBAYfCDR1MfA6Gi6QWv1yBeUJoGkA8vnGnhoFOF9Kd6aoiqRJp9Vd+NWDdHZO24gLZjmaAb2
gndwu19niB6v7j5M/hJ27jjjon+qpqoOiLc5NYpy80honTPNNvIo26vo9CNxwNo976Yqf+1mZtxK
MxMsMhfaHZosg629o850071qbVP1evpehsyN6m+d0g9He6V9TfdC6zEcJTb8UJIokCHrfKWeV9DD
+tYK6WnaXcxIBD2klsgjuUx8BpTuZlcYXpCLyJpFDfrTASr8WoKISa5AUilNUSBBjkXck8dTvtDr
xlqL5fsQWFePBnmhE9QXJHeH5AuVFwRenxOQNbmryaUdWyJUAMF8fRgqJr1mg8kmCTUfNAjTtD6l
9siTCef8+u4ab6hY+MjvgfCXCNGqRDBkBk6cxu4PNvG4Q26JylzZTUvxVkMIB9uaT1frTgtvYKqk
fipGQXREY3aY7ySG/+4hT4T0LLWAp4uaEuSze2uhuMn1yD4bAMCv3eTDBljMVl0Ds9rCaGA9CEkB
saWDJQmxHjIdvuV14C09D4uKRvEc/kjG4Qe9V5ZqxfjVgOf3GVEGVcUqw0oKogUCZXbQnz+MF1ic
UqYAe1jEGM1ffq70f+xf8ri6eL/Qi8ARqcN3lulEzB1swvq2nqq/PiOP+Jj66rClq8BqSKz1dI4Q
iVEXfeZARiIbp8Hl4bwR6JCx/HpAFAaCpifpXvD0sxhnq0H6k/nALZE9kiwvi9Yo6L9qWMYl3bv+
tT9+L68fWoWMcuPqa30Qiw77wEHRv/gBQLyf+UugKNAbPr6AxHNz+qrfHP8P6Gy+tk82QuYCBOfl
58vdu9svDBoixCjE7yg8KYr8+ilseMOMDJYhKpgxIMpjf7NG2MDsB6cPIUeHQuTmKZxKLc0adypM
SvKSPdLKI+XAy29J8cAADyultEJsbS7FeELVgai6CNL/sv2Ff3F7OhdUal2QmTwQvdYs1J9gAUGy
4xPH/2WhQ68gK5SLREnzorU8m/IcI6DXLJqBVembrleHkggyJzpIvSLh6nBWJ6e8RZ+klpkmwAlp
K4/BYyp0DwzmpABRcL/s2DSHk2Q3Fe1IsVRBDAFFpnj8Gr2r+HJyNfyrzV+1WuVtR9sssjLMZtCq
30y0R5rkSojq+nViUzJVZLBvYHeMGl3IzyBIAPdoBKyy1JM9rryUReWEXTllB6Vugv00DQKDTkCJ
soXc3dbU9g4hZx45Ryk7x9nVadt8dTeRFbPWRNgJQlsue6edeojUWS1Yaatsu9B83XtJgzmD0nsd
EImtI0ZUDqQiVnq2F9ycYvKFnkL0Cwsa8h3uAn/J6vG+Yh/5UngnwuRchluh5CV6PvOeLXkYJ5tA
aTX5I9IdwSadQEGLAn/znpw6jBT7u2ek8xMg4wf//uPNDxlRqlODNz8czXYXd5PRbHl5uIEgUmg6
FXXqllziaJxIOgV81EH19Ct1pEsgGpr3M7QboZcOXsanVx9iilHmhFjY6DOQyLrN7gslxVDYEieZ
AiDIG0I2e/4SqZMceuXTHCDbVOYMXyYjWTmqbbLNk6nAbCrY9NloevqwA84IM7Byo6OR+2g2mQxv
lkNuUfrgi7EjT9noA9cun08ntv/Yvrr/HSqagNASGS8eDGVoi13oH0VUXSHwtl+cF0cBiCNfSxFP
Uy5RdO5w8dbbPZJ7h/RHfKBqymhLpE1PIX4oCuXzWHLU+zyJhOTMcLUoeSvKRzdSHtimRn0OdXn1
Yftj+K8bxiS34I+72GXxvJv4QnqZDnNFs2EWg/bjiX/cn64+khjPNvOeGRv2NkhNmg5ht+YFX9UN
VNk4E54GU4CpScErkTgOh68N0jMEEOjOReZSQxYXgamhfE+i64owAxLKlmTJVbdn7DiRSidoglUk
CM2Ti8dSijmRB6AnRwA9idY0ZsGXqAVzoXjEF1w5hIqONU1rw6CYuZhSYVflc8uduj3oAyBvChNl
pymFw1+qUxMclfmEAMS5+Nt/4cy//ARfqkjelK5Nk7v1CCS1JIudLFWUzfhc9KBVJLnsilbrDqXo
ob0G/vJErfWJCAKv0m53+hlOcBJbqyClsD/tl64QKcbBieriVhmo63PEAZ5l/4KJGzz7GsVlKK8V
twm0mX7NDDb6mMhYXR6x1Z6tq4uS6YJkigkufQ2C2Nsv+JL8pXWK2XdIheQK4oaCOtkTbOd8h/SX
n10Nve4UoQJfW8OkpC4ggV56QqFNz9L19cHqIVGdawRQmfufzgPrQoqEZGtQrlA8NFYKPHQmyJa5
9D5TSt14Uo8whnc/3M9P7uCjmsRWygLmIpbsov0FT1heDbaoakixqCmwvj3XXEiGGNKcLAWP+S9n
3yGKRxf0dDf6RMmsH+kOHQFmfOBhT2iy/8TP7xLBMENxyhGo304P9dE+czG9KuekJDFqghlCdcrO
S2Mvl8+r+X3v4eows8iie5bA0GucOUSSd6PxE4r7Y6eKKUF5Wx6ajhvk8XvqSZZUpvpci28fphhF
VEVZXG+5eLXVJ+wToI99rP3nemHj0CN1RX5XufeOQhPjuYq/0ehi/7jzmS+O8owa7lhmxgYCiYrF
RDGxlTb1sawNostk0fdjNZOBZpMh0WqC+oiN4oLAmWLTvUjeDL/fnDBTEFy76tLJacQVFYeprN5a
DZ6Nov/ZDdAgy541lJKc2XEzN+EjBDx62V9up9PNon5SgExkjcCVM2KiTJz5Ly/Hg4WPYjV9yyyV
FyG9FcCoGLgsVbNiRIH3P+6fdcMftEHoF+tHTKwcSLWzmV6yvKqTuwhIluqRUVeC4lMxpVNHrtvx
6FUwf9t0EJyzSGKKl6KjIvtMwLOr6fs4KUDJWAdyRcaTynryheYy2WzvZ58gRBGj7sFsesQ42qhA
iNQRl72NdJaRgwSy1JQEePkIj1uIKhd7B8ObaoNHEKTMUD2OBeWQgKSBewYo8sJXZZCuyBhICWUL
lB++kzgTCRNBgJ1dFgtv/Yos8g5jgXSZIepiNA+KzRVpBFvs1alCfv6YnnmmQt6QOnoFJDCSQGIi
pyBEejXYWQ+3tJ3WJRRpEVk1IKwUlP3kD20g3ogs+cAxiq8Xl2QhpF2n8FQaLJqS5JpGzkQoNRgw
ofYVanfjDvXQE/KQVlpI98lu6618NdmTDg8Evvk856cSnSuT6uXx8rMr0cXTq8uLKey2vtr9sVgh
Q42lstxHo/Hj9vp+PV5raWCnpYlthBdxRfbAcV44wkT8FV9uC8cO0mvfj0l5IJpDSnLbhadU055q
caURZU2hzFlmyE5Lo6oZt5lm+NYwJ23Hx1vNfqVMWWdrqUALRcujVow12gSSGCChvIORB8aWu7c6
UiaqGg57cRk4sRr+UNY7Qo9AW+69hYdA84AwgzTaeqlmT/9w8kBidE+5fKoAgs0Oji6VYEPe2jof
nGwv9GV55+zmorR7kbiyr8sDmgtsreWbujxaObOC1FJTZR2Z5aRLEFGXmFkooCBIVPQnygKUQCKy
9WexUJ8IbLSFFDtRdn+IIlgoifdfnikBmrp5rD4KcTyhihZn0Eg9Eg6OpN4Px7vxzbq9CmiGIwf8
RUDyFFNs0WpCIrc7Pnfus/jOE1IWN0QiZ+HZ9N9dDU92ch9ajZFFydpXyUe7es2DzXl3L9c7eRaD
wv1CcD05JoQuRzVFmopFtJ0c8yHf/sJHT3VzGEbCJzIVyxqxyBSK/R5+17/9yF/xzcvEwLAfmFBM
Usirh0NEw83R6rHaDCkTdDfP4jNWw1avfnG19ENs0dHd8/B51Rsv1z/p4qj3u7QdULSz7hAUJReF
s2PKPqvX05kB0VaQTDz4OoylDU2dORr1hqubh+05F/vEvDQj0/C1TNKoKZwjZG8jOHnFzlgbWxk9
1j0PxSe4noNpSxk5pWBuLFWkpKUkBVU/KwLNcHZj2ljsiGA8ZIdsMBgtl5XIVV97AIVDcDcIkFV1
w+E15UgFZqnumTXp8ir9/jvp1TLg46FZ8EybLfyJ2u6+HvPbqoqtIWrVYKYlICEuAAj0j/OP5YEL
dLNxBImwUFABTNlM+8vH1dNioFtqqDREAYrTYrNUC4oR4rVHPS0foV6scKiUG0GQC1v7dH02Gx7D
0CLF43f8xpxw2Usoo782VvJ12950ZIdsiUnHj1bj8XY+uOpzaKmFhwTTcmDx1MKFY/F29ZSuWnJn
y+OrgS6NexQeT4bguUqdfzpZli0tUikGnPPOFfzv9d5Nzs/u7s5PcOTF3v7+rwg3/dLhDn8yW+Rb
KilCKctLuOsh9X/+2/jlE/R3P0PU8hUfbCncJAokxpRHq6sUmnge4ZFNcfEpEuNs+gpGb9UbzR4e
uFJnxUj3d2ZZDCKSKGPjT1qJ3mWXiL+pnkp68/3NxXC+fvmiO5P1smGUkGptVImGLvv96VpvFYmM
2cyuSGnenaB5UzE3osMSGiMLOEx59QkjohhMRBwcA/FA/dnN0Q3OOpETpeOb2BbkzMsAqEwEXAAG
B8KCIo14wAw5CTkKCsOaGosyWspZketuy/Pu+9398cXt8WSgr1fCd1txqkl2EKiX+srHAyQONIuU
7AZf8EME6l4YXVPv0veyqCFCp03nbAH8jJ4o8BHP9FoYEYwX2TgBIzMPQHFEH3ElH9Bong5UShXk
BUklzvaqWPIEVtvWeaIYIyQidAt0PkaoXlRIxrpaS4N2T9OqZwNiCSZe+cxiKks8ChE111wXK2AE
2kJnYJ11pNZNaCIuhxkN7UB8JEHysmXK+El0Q1JiBb0mIhlb0jWFar9t0nqLhFQdsRP7ePnMyUW2
2772vmKQaSFNuR3pZCx09JPNjPqyT7rSNcrgpFKkQB/mYK7ISfBQEH9ZgHoDirqDg6jc9kti0ubB
FkfN0KvoYyCZQNA3PdabCDbpiuCFDA3FSyiQNJCe0BIB3G5fOkvfoUpwH+W0MrUvKasJZPk4ftj0
h8+a1XeyQGQJlDsPQ7VX0LjrVcumv+ltloNnl0nH6RqFyllXRACDgG76JddSZXnVEelnirGFyC4t
lr3r3eE+ZJWOyYpdU9Uci9adCYQ1kg9SF1dWLdpjm/BJFw0Rz8hpk9YisHIG7awxphwM1FNwIhLs
LnqyU57X4o3MJ1OkPRnII1K+THpXz9cXKxZzImZ9hyejJ6Zw1whDkvhgpfAWGIQNLZEIR4Nmh6TF
izK/HEDNX3MP3M7dW0BR2glsimjJ0n0W5IS+RFpAJLt+JD80x05BVeh4NiK27p7oajrpMGR+i5u1
8U9YhjH0LIiatIvhr01X5xmjDY3KbsOOPTTxrHwamgTLFpYFChrVRF3P20Bs1ms2ipGNCp83323/
23dF6gTBpECSM6q17G7pIxIy7jJZvjJA0fJt9CYOIGEesItQi2LqMpBuEdOqpoH71fu/Ux+Z1BEG
Rdz18fn1e/Xv8fj2XO9OJcSGRA+JASFUPx6vHi201mL9kpwFAV3jUTgsog6yuRxo6j1aXV9s70b3
25VWY5I1Swi6a+dKQqL4gMRFLJIb6GQVdCgSircIVqtznRITG3JgdJySvf9CYlVtGqBAtVuvykam
S43eSU9Oaihf/Ys5JR8jbGbUFGGc0AepjGBGzorYuffZ2ND1cUJ/dl5++yGTFBA5DoRBngbjPVTh
hGdwNmxk/g+LixiY9W/0PBmaJOhLClRBAaogtsiDzCVPdpGpvromnUbVRNnLA004mBsrQupoqXl0
lU6m/pqNHvCkhrwAhdJHj6O76/P+8GIpwYCw69X7Pl/eY6+J/SCq2p1//6Df5xlfnF32hUAWKM+W
1exldjF6fuzxiTq7ga/4qwc4uDrmFVFVnA/BlNMzGACRIQHRdAnYEAx0HkFitbN8KO6sHyiIwFsr
It3xBTKH+dhJy0866TkXSSEXQ62Otgzv7eJptVxNNz9hpiIz2XEAajASU2SHEYAEUgE4w5qP6Xf7
QBnkjK0RWbwYhmbMKd7eYT0j16NdBK7HzNHvBus5lx0Y5r+ju7vrp5vFcDAqn17quHWe+eru7+4r
i7yj2Wq7e76b3w+VG3Kyn5/ZZX55f/+8nA5/0jf9GA72mrGC2NOf/Pronw3NUDUOfCJx5vAxflcm
YDMEFYPcn9zcnASF0PXXzVsmxgveFPTo7nY0n18Nzwf6DmHI6DmYJgmQi4qP7u7727vb9WroTLIU
DCZGgiKRJmIIqQFDIJyf+oHPxR7UbWhiwrZSwK16XcvwYa9Cu7RHFxhhdMZqh3Qh5dFPUpLeoHwb
BNQKlTxkJrhoasEQOBnuH/VutreDyWQ2EG8IsYjAYg41BqYxvu4AvTIMRcWmUuLrmh9uIvv+QlsF
MoItn1SUB/2BgHIWlcNXjqxvUaOmTCicnB//6E/waJhZge1LsHh5Z5nnbJ/5SaLD8T/vuEaCgM83
Z5flU3GFpqZsxpnhwUHrPXVlrwCEaoBx43Rig0B2vgKDcEYeg0jjfBIvfmoP2z4xuplvRnt7GMba
u0PskHv78rKP9Qy9mOU6O4dFsDMBFoLo/a1mkMxdABH1CEppejPXz7Qm2tjxAUmga8R0kxKjLtfR
Llcnu41W1bE5IBFHkGJ2tEsmIfG40oXAtAaEjLYsGWysOJAxCGfQjA8MWOaIxChawa6oMicnGLHA
huTRyZ97K219tJA8eawTkJNjAQJtmXKCqe/O1V+vqaYXzURIZZ2RXKQWKBGuB/7UQWScFvogXwdL
QlQggwYHZqlC4r3yozbAVOWKs/tJNcSRAiKL4NVZp+Hnd7fXcnCTA0gjyQTihg+gXLOkaYtVo3u5
o1PJW1e0IVKjK1akzMaxFbE3OkiDu0hgjG4jdEOowJNco8HRaLi5Wg17L5gTqxQCZ41FzLQ3QGQE
jirELtYpvnTkihhbCxrz9NeQ72i2OR+OL6brvjwA1VQmCM8SBolElGqFjMOuiodF7TzXzrrHr5jM
A4wAciRwfXXfX166JakyEh3n5uejzWJ4cT6ZrD1L7NiKkyFhFbu6Ph1cjNnmd0/oG8YGSJei9lEW
Rh4dCaIOa3cGykJsqGyHLihPicby8cXMmggf/KuTzONhbzYjo2jQM5HhDeIUXxwIKSNmTY4SU4Rc
MxQRmPCj0eXzYHx5PXthtadxFJOW8RSOWaHEOilw+E5pvuD68jDpb/hRB6hSv3rz5z/9n//4v789
/dvyH9vP26vn5Xbzp83D9eft5eZ+9+9/Hg1Hf/7TTeI//P3f/zzlK7zzcX8yXszm/cVsMRsNSf/t
lx8vN0uyD45645eL1eZm9fK5vM4aR6DST0JaL5xDMziuOZSuEsjToCdCipKhbLOTG+IK5qzfFKcu
/oZ5gY2d1aBLxCkx+I1foyUx2cOAUChthnJpFg9G2fyLpnSKikndjRYu7Fie07kyyAwPyPjUMX39
38LSWgRJwPa6a/SLkHlMr5tnRiw6Is+rSipMJsAxcdsuMjwPwmc+pp9RCRKZ/2XB7Ic2BZR42wWl
Rf9tEIRCQFVEU3ku8iSD0TJQPXgaoQUVyVcJoo0IMUiCJLTKMTHgmAogEtiMT3DbRJSCJ91y2X2l
GwQGsbw5W/JJeK/9aA4EY1uHb7FtPcsANPZs11e/6H/dtep2Lh0ihpBJJ1Y7nfKkEBqnK8DDZ+gZ
M6VoNRV6kUDpDDlxVJ+x85ghgxCo/g3MNEc8vaAIk1LmJQwHSLkDlIONem0H6SM/EGsSGRZeDiVl
XatfEo3i0fM3mUi0iKdUYDLFhfljYzDoS9nfGoPJYD4fjSfTyWI8Gr82BqPp+WJzuTl//BJlYsWL
dqAjGNUoIrAh6Bkq0mAUhJh4eTwGqe7j4ZXx0fdPt6ftrFeihHTXz1hJgqweEWE5v/CPh0gu3IBv
4WVwYALxTUqC8H7M9dntvb50CG/CIe3vQFkeZNv9HlDZ6OPZfAndBc0AYBgUJOQ3gyAPcf+EB/Nv
8mA4mfWnk8FoOhi/4cHLdPJ4/vA8fv5ysFW0X76tH5NqU2UQ+2wPtbqtdDBMgzMxb/AkTCMGtgQH
aawjg/z8zg1ZLJGKd6A2+FBseCrzYn9Bj9Vzj0H4psL77p43Y2IBMJT1bi2GbP/D4aIW6bEdsRk8
vgmxMOUmmxdIUusosqC33bU22vLDRnzh8SW/sWE/EGUlZOdMn79sQgPyRm6IiVJHcDrWD7Ehjn1j
0lmFkzF7yCg8a357NVF1YHyHSBWJ6LJwO+OC2U6u2t80vnqTkTkg/ETK/hV9Hy6m39B3FH3WX4wX
o+Fk+Gby31yvtpvtw/3+JwSFFiQuPsumTWbybG4QL0HJ0hm7EOECHqQQyYmklbn+1fGYD4uUkFxA
T6nU6e8kyU7o2IsKaU+wXrIGOfx8NNmTAFR3OiJNDI+Euw8DfsWgSjESbVczgg5sAekFL59magLN
sT4/827BbuJNthyauibN1v6WEkIKLvG3URPS0YOX4elAglsMm5EYMyJBItyZm5FYHss2J1GSRZ8g
BUem69qFnJra6ss1pJMoy1gu8qQ+5jY7FrSUqomWDtWTorpNq9MExycjUDfu9Mf5cxyjJt1AcXud
1J/Of5hdvbuY69SdZHqR5OhXIDqSSRo10VT5Fb2R5jG8Ft7oHNkSgyqRp7xOX8x0vZOF0kSxgJzL
+/jmdytjMkXppGW24tSCAgaqCr+60VLJk8nYSll+e8/OOCnZVKA+NJESDWbtk8nAryAhA5rR89a3
3GA97XCWwP94ihhOZ99Q29lwPh7OF9PFYj6RWnd89rvxy+XTy6L/9Fn1R3WjFrH90RVgQ6IUiVlc
vFv9PShyDoKQPyxvPw5HHzNh660qonVbB9mMoKMFm4fv8Ze7+tG5bBtvGIm3RadYAgLVRfK4k7NK
aKqQE6iy9Yf8Sjin1788jPgJIimWfc0C7QernupZg7dH4aomNWuaUEvaMavq2RASwHdbruDIeVft
tWr511K16ogUXUEbkPXohJWSp8OylyYj2XWDGqVoGuH7oEh3QiQdaeRR/iLC1YQanN9Y3n637fkL
zPVLAxJjSycQeQqMkfbEEX+zKIvcGSqUWNujCS7JrTEgeQxU7TWJmJRqSSBtcnIf/JRMRSM6hUtM
+cYB1Tp3KrNKpO9EMA6mFmsvT6rv8YfJ/buLn5S5TosN0aijjQwbjEzVM6YWUv9Yxwb930+Ni8Fi
MZEPNhrPB/P+ax3rjaazy7uRNi2Y+dr0qHsdzHz+nXIgaoJqRYeCt0mmIajM8uG38dVxny8RZUse
bXm9WkT8JIZxf8r6qcijXzRpspizYMGOT4wg8oi0gRAQq0BiwOs5Q4QPg2x3BllZ3J48zt/5xfnt
yePtcexjx43pik8ERKypwhI8PK0ucuwhDCHxnzBkZse3sziZD2Yz/i+m8+GsP5rN+m8c49Xd6OK5
f/u0+lS+ixJjBzsI/J5yGNEg9F//5/xOlmz5I793u2umkmE9P37ueySZIQzpckKkK0MJ1JYGjTAu
MV9vLlArScDggTyq1Tgo+iEEIhLnTTrS8tfffYxfwWkbPaYIiSAEkIT1kB/CGH2JTZYzM+Fyhzbp
qDJDT/UUZgqelm9cpZKkoBUEvCp9S8ZLubhv+fFp8lA0TQN5pF2QOj4iqEw16QOUSdaT8wEzeXAP
KmcjIU4qQl0oGi1Jh+Q3zfSpY5D4UGVEqML++rdMK76rV9C6/eHdOfhCz3Urk8VbPE0oABJ1pDNp
N7D1sCEhaOuzsh2Ou+p461+yEVLVD+uLwhCG0TgTlmT85Zdzqjr7r+aWepO5TVtkpwIthlu3qFOu
8OhLdCqQsUYAA6t+RRDLkjC0pp7fy+D6SddEKFsuHSDsyEDMKAi1UxhEVo0x8hB6gseegRAiCg22
oWcUPCK+4/tP28NgWha6lVwyduvdtc6OiBBR5OdHAEDmffUURL94Ef+BbEg4IfYwSLGKmtrntzgG
w7NbTetKtBsRhFwlsnoLrrtpz+HucZqilIJ/zQlYeuXv4ymDXZvxirt6Xuy29spA3PahybY5t353
vT173h/nbuSubJMVzU2TLIcu+FKjv/6Y8VaZ6dZN3lSfMfILGTwmBvoiOEAC1IsWRMtgXCKTgdQW
qFw477nyh99cI2TMDJXpqa6U6IvWaeTpwtRCTt6XiukJjKwAydwVmlYchIbTJxxJkGoJ0ziJIHI4
IySYgovJd3d/C2uIw9F6RkRdBxWoI9Mv4sv+ZvZJdCXPfuNXTchEsUpMUEhHg62n4OkmEPzp4rQ3
48qDBzufft/XB3rpDDBCQ0OKeX1nVrLhE7yrs9XqrDttg697ex2mEBqzmo8LQlkV910D8qSeVOFe
k3K/PpndHxOXIIaXewmKcL3e+23setjra6kMR+FZq/CMN0pNJI/ACAZIxq7M1YyneCiMXSgWNnaB
3FRE1rvt8b1/MEMV3WlTkKRCOn8gUpQy7YqHI6mSws8W70sHaYFMaq2+qgROJMWqftT1hDhp+ykm
vqGFtwZDXpaq+EVZsALxeeKixxVvDrl8oQf/eKhyeAEaBIcoj0Fwk3m0wwTgKVs85CXEuSI+PlUg
GRhkQnRTHStb8fz1EoWodJEOgb/6XlTqxnczUyOyXRiOqwFJQWuCmojLEqXchZA7qJsvyphXO2it
vgemzM2yNstpgUrdwFY5SKnf/S2XDxJVZNfjoiUZd7rbwnzKCd3+dL88IVE/6pMTAsPmwZbPXmhr
DirGbwUhsGNwfvzwcqZ30u2jwo4wJTAbA+ERsGbBbV1fqkTeBaD/obeWbRA4kkH/Q2wgTQXWVRyV
EQEkJXgkAtgQuiCcX1YrneHQSV9RSf5uQarqFgRP2QLxYJiTeWgQhPkaSGB+BkaOW89pg/6npTdQ
tEqD5N7r1UJ4WWSsO2byJBuQn5lNf+kaSDqbbr4+eK4UprP+iXPkPaFzsH/7fDYtPei20T2ioQy1
w6a0waOXJLWSFFO/zIAgZAUBXrwcP079lfnXy2eEgdSseyO7lrlvG1/rDoumyIYq9h6b+f9N4hJJ
7cAglMggiAQhMo9AQrlVzgBhXfaWuCEA3vNy+eWGD97le4RevIPHBYPXeOUY2BhbEAJGNdYVqOpe
y4kqzWL78Yfd/HjaP6YNeYx1vSw8ewWG7ZFpgA8aKsnFW5EUlN33Ya4X6wyEEbK5xmhpMG8UpSOU
Hv/3w005zlrtetIG8ngV/7hZ6q4AFEgX1NnaOw4n2oX9h562PLTzQVbKk+INEkiJ2KR1S0hX6PVL
Ep4NYoOCY1TgOlwlyBxmdzO3w1JY9s0WLzLShbFIxKA5/oGZ8kFsmE3AMAUpqsKJ629vKuORRoCp
NTiQx2I1LWDpCJUxzuAg6OD/pt6kJrOy1QAriHz85WJxUrWStBAPSLI3TIfnuqHXjd48LoocwRQS
gFEaWKDP+G1fVl8o0iojEVy3eMgQkX68/o2CPHYhjy2I3ZEscZnaahf9V32zRKmHpDOONFjz1r+1
YHKrC2k5KiX4893xxfx7OBKz1ZSQjkkPbRIO3yYkVrJYd4PTXTqK8IMX1fCLfV0tqNvJ9Ea0OOuP
y0kR3UxPgVT9jV5f9/92+/eXiHdo5crUcH2XwDsNWAfGKCJ4S7GJWtgO7PeuDpfDu8RqfUgHAjXu
Ze9YZggqoK6MmvpDNi7sPL7XASh5gWSIYpNKObpGfMlp21LIZcvVJRR4QgzF7mvqo8oM5ZXEhNSB
myv9WFoLfLOVV51F/BjDuh4tfie1xw7GFAbG12SdHC+zOJq4m6xm7pb+ESpV2NnU9KrZgApJUO0Y
VAwtkFDX+qB4t+XtrXjF+72zUi7bJHSBhGKWe/wimzdJgL8P6UQIFEiDIX1kBvzwm69dIoFDDyBV
BIZCwMQwhrDLM3QTlP39/Lt97yMfhLNOwN1MvPAEnC9o1x9y4LjEahdIPwitT+CSIb9Oql4VLW4c
DlIE+yBZbbIDMVfTcwbS7bx+zDOsCSuORlfD1fN+wz5e7GYzoNXDjSHFPJLun5ipizj4EIZ1IW1B
ZeCOCaXPDxDQjDlMb2hX46mIuhUhsRqmBVl9KEGj0MYGe/f1j7cuF4vXxzXeuBxx2YJLVv0FB/vz
11vJo/Ob7X78cLn6VPZkWKhlKByAXh3zSZpIXkYFPl7AUK+vIvNAZJ6AF+8vlvgknnWUPO/sVLCO
8sqU6bBMk54sRWHc70vtHjDfXZ/wE07/mG4+6RTDL2owZk1/1+8/hQA8E5AmIbFCYJGXhvBYZSQp
MQEHMcGg8ACcsWFDYtyhrlPUHCJ4gvcBJMBH8D8m/qCvjfq328ajwWwwHEwns+F4rAtwncOy2Xa2
elrejC8/ZQuURlDpCAkU74am2hAfNnQVPAtVWFA28Jbn3nOABz7tlStQ726BiwUdrwM8zimMUE67
CHAELgDLOiX0D0QeRX+7DA1CauKB02Ocbi158th7//TiKYq1Canhha6uigs1yLroi4W/5Vt3nUmw
KQUkwUWMLv0xDxZvrrREAYaz8RDpn88mwzcKsLkfzrY3q/PLT+U8H6I3BrRdRylB2WlumhAuZJfQ
exZQWQribQOxKxfxys6K9/OkE97Va1SXElQnDVyhHBKClg/NZCZudiAMAKIJweNxxLpCZaxrYISe
x7IKwNiE6LI6ITrGpoefrl89EbHrvBex/yeUfnMybEqPp+P5dD4ZDYc5Oe4I+2a0fF5tH+eXn9rd
DWiJvBNAYlS6sM2l/Resp7+FB3GhbAiNfIMDlzdsvDvhcG1iuz7ePZ2UjdXYoWaEQOKZS/DrfkE8
biCh3uvyvkV2AcqJ6f0pXzeF0P0rtKi+oAqBCXIyevPLu7LqgPYid1YgHTtPJIRucLQ6ftmfjM6f
fG/VKzHJutc8/4K9+ZawT6aD/mwyWyxkcl7bm9F8vxnvb2cXtvZcnEOjGg/G27xsaLeDWO3WR8Z5
CCJ6d2xPlw/lx1dgR+gsUa8BUZbVCaltb0LtCLxobqsjcYfaMTOxMbsLf6quifx+dK9P15UrUkg5
KQ2uH7n2kd2ZSP7Bn3kz2eYRqHfgEPoy83qd0LU5if+XzM43Tf+8Px9zxWkwWXAz5TUr7q6X28f+
YHX56ZV3KbpbF1CKWPpoBJTPfLve78/CA6RayPRL2AMMe+pdOxKVcjgg4+lmcrq6e1JGqgUmZPYG
Z0MZGHWBkzBNerV4PFver/4idnpC94YgtUfndPeuNzi5udCnNrq8X88pV6d8f74BD6be0NNU40mp
i0hIvCZGMArCdQd6Z5cYitAo7PFT7mMZrQ4zilPGzMjH0w/tjI8a4qZoiEO9mM0j1IjhoQzE0KMP
AcnTSA7eQhmtjY4m2kYOkGZaNIKOUWEQGcpr9xGDrmGzF4Ask4Edn/18fMrFpt3kXBtWXRWIIgBZ
lgOxOoTY+uZPSwXCLu7FpDMH+Oa0r+1JYHMYU2iuwbRdbWvobtvTEOlnf/S3Dz65m7NEnrOOexz8
D9R6RW1LLYTcThYSSpKhWwgLDA3r6UoI2V/PPsALAqmIxfZHvp2LMC8vPmz/qud6mAE9D/u2dH6v
T6J4j9lQx27qpG1N6J1uQ9f9BeZ4/szdsfyqlDJZgqmT+mOrWkMgRVzX70a3p5PFX+vc/pb1DC/q
I0FZLA4ywlCSl4Hs1r0THR7QJ0hQB68EZ6Iv4EAKpMObv130D+zImA6KUP2ExMRgYjmT7Q3kUVJV
fqE0g+2z0weWoEqqHNyO3z3s68ssxKoz2iEvrwWQtRuyUVle9MM7RyLLukQSWneHgvMYaUU8QYDN
MwG3l06WVii4RLmzmQFODOYcJEY9sCz4XEn/kkni4f38N/KkSyBQCEhHej/czIQqbsA1so52ueeH
fnvrmUcapLvkB0lIv71jxPvs47H3LLJZrhVE3YwqSwk7V55VtLvwe7eKs+Xr+ZnM/qB3ttnqAs9i
eTr7S8wRwkWIEiFfUZ8oFJLTtClyhjiPuUtMydXq09UNk9/V8Wo8FaEPS2L699A7Gf8K5egPT4Qg
9O0OffLV4MR7MyhTIJNfr7dh9e2POfJEDlJUuLnobBfX6z4QTrR9vTX5hv/L6f1J9+4Z3SQHMARm
9wdES7O6Q8QmW9pL737fiXQlHdZolt9xnwTWre8mH8J0OBhWdoUoC5HwLjc1g9MMzYc4wNHz6qQ3
3eqL/+kksPjSI74iQdb0S300ZYEEUenVplpvxb1+uxllyzOt0aMyLpqqn/vIGEt89tPZHP1hs/9A
Siqhfl39jGxmd6QNhY2l+x4vwYQdjBzk+f9dVj2jDBGNJqkC6Nq6BqlrgmMi2wGbTFf9xHBx+4pZ
9aQea9aFsUeJCR7YmRVlr3wGAqSDWfKAoMbaXXeXgUEyiPHiV5BmWCDmgTuQD4pALZDDNtOBX09f
yhZ/22ckI/Sd8X0QvpXIFxPDBpG88kDixZVM8TevMNazEvx0dk3CzNF4/JFm0hLw8Xn8sfDSnal8
e5h8iESl2+SMAEislL+Ij9HWAxA6kT41PJ3RAlr3jy1nRKmXy+8WH+5Xn+kegSctcLEUBDyjMgar
DA4uq+ujl9HtZPHwML34hCBQPxREfv54ETicv3mnz6vAOff5uTE3Gs6mwzc35WbL5Xo92M4vtAqU
ofN+E84EO5px7OoFH0wdAROIsxa82b+b8cmIH1bXBZ0rjhDG2j+lCmDXhmp2dmg1gVCkTuugWFEl
ZiWZHzCN4OdDMeV85iDLnhjlGmmKdMhKRjNx77vxZ6Yffq2UVukHkN/F2W/0Si04rQWCTF9OHubF
LaI9JXU9yjVnV7S57p+XxVRck8DlmvfmSvtpHGXUbMdeJs9gwFjlMj/D+aquGol8KDkeXU0Ep2BH
KymKSn7jmLoZ+ChhM/D1Jw/bLgTpke1Xv34UXRjcPp3cP82190oEQpZqah0UbQEhBAeiLtESIEHS
DvL8cfM+si/1tNx7ax15RiCI0yckIh0IGFGNN4VDXlEkK7m1Ccof9CWLPn+nMjsA6WIMUAZJv2Vf
2YlslqnZJ3LTbdwTOxU8demSwZVtbV70hwYMMKQRXL8jPF5udcJJiKqD0LOGR6XTV+C/skYdDL61
OTznQusAszXmcuvk9Rr15W63Wj3Ne5ef0FJ+RpZGxu/n56eQK98qh7DdgCpFxIlEphPWL+vTqBnP
8VrKLyIjgzwDI4yByGBDmoSCdGRTqC6ydIshrMTw+ZDJr0ER5yDACPP6+fEssZld0BHYR0yDcE8M
9TQTNyVcg30x1kB4VzyAyGFYBB5GIZYE8FVv8gH510MuymOQsRs8x/LCv0dOqB9PI2vAPza0g76Y
83pvGVs7mAwXvD49mI/8flVnu200Gd0t7vFgPhUVsHWFdTJ4+Vo2zAr7QMI4YGxkY184Fgv55r4Z
BCe1MSJ4ewz1eSQ0XEaKB/aaGyf8KKJn5n/DDzsyYQqUB0GhgHAEGD3qWA0IXvjDj+TwEBYte++u
/wLheQKW0JlKm1rZcvyryvT2/VWYARvQpsV8POOC/uKNMq3m/afHhynK9OrGdiasQHGmfOkpKNwJ
AtTHGf8/Z2fa3NaNfP1PxCqS93J7K0V2nDhykr8zM84b1UxmQnERSXGV+Omf3+kDgJeUSnI9KaTV
wN1onO5Go7EVVMgX3g1I6uIWhYoVMWgIiRqWqrjFCjwKJFx64YRxsSiIYGELwAiEwqMUUCrfCXWQ
atD8/hdFob7BxIoCCjCy/NaMQql9KUp4J9gypwIAWQS0UKwO/P+PXqATbQxa1a97LxZPTDbDGfsM
L2OqPhXPF60FBQpq1xbMjCv7JbVqRIAK/dD16NDbF45Zk031GP578Dy+2h7vr+RO5+mEoFKwEVRe
aRwDYlKMWOaT4qJuzd0YNbFo927qDzZU9fz+C1VvJGDceJKte09XOJjAQJHBwCyJISxgjQiOrQiu
dkP1d1SY0TA+1NP36kbn5dDAcNgfVbiDfQbBBsNLp3C1ntyvV0+Ls6GBFNwzCBHVNEI2W8i/QbLl
wkk8/sAB4w4ogQTXba9KXVs3qH3PaG1sdiOfKEIiVgw5VDEQsFEzg0UylV/lFd9UP6VAEVvC8JcC
EuIf0QZbJygQkMyAgrNmzrrnFIEF9a3W5LRhjnsirn2uTO5+GN4KmtwjMUZc5yI0my9YYwV9t13p
Vi/HLLFiHVbl4sNXvf7lmOXxYTS7W8+3i88br1qx/uAbGCiyMIASk7Udg61mn3vLNJ3ZdgssQMoa
lEZtDI+KTmFi6UajUykbpl2BDRYwxWI4iviMbSXUbVj8AJfxc+K3lBwF/olm+KSZmLnsXJOe9irj
56Qpzv5hjQndUt5iZ3PwzHKVF7hmaZJiax4Yiwmj1bP8mCJCFCIxpmS1a8v04Yf5PxLPH6doGhvv
TJNXEUyeLTJZXlUE0Qx2gDULrES/T841+4LJ37QomoGyuZDjIdqeybbbVjvMQ0zJSxIpsXU+LrkU
YTCDTFosEcjUB9aAGS+35ytTxGFnsVKdJ0IJXMZXHxZX4/FnS3uZo8PruNHvDcknR4NBwTsNxuUu
NGq4+Y8h4k6XzWjaLwT+sZ5Xi1XnITfc/KP4SlqkYnFv0iKIdDiQQrKIPEyhskwR9oah4RhP7qL7
hwz6XhU32neyUgoVPsnnJQNtJimAG/hwteARsZQ0miyBy4Ns5mngXYKc4Hd5R4KXYnN4rk+n1dPE
2P+NiW6wIAdNu4psnuvfLVmUIUS+NcVegJabATBBagNmOQkqMMMngHH1FuZtNLudzplbPGQboc6g
rfBD3WedHr7xeZ+m2u2ZDLOcP2nt2fKBxRqx2oqPUvklbXb9340d1MbBNLVJdTVRuNZmh1uaSWvj
QKsk8AJuBcpcZGwTpBF5sN+AKBhU+QeXi0USxMzz7By01xw38AaXNqxQvu3kcStYAeZYIgAvggCf
poGWSFscu5mXzGM1MDKEMvzEKx4IgsNNJRXrYtzJWgaAvQR8ESDuL2IUR0XwGpsqv89Wz1/nBxD6
q9uENfytX8dDDbr7HXyBTzkGyEf8Qai9HM8LRuxI/BCorUdhmgJHhyw3nYgBZkQNG38siIrTA5kF
xJSsJYW3YM9IlIdh02vDPjYZLvpt0O9xaS/mcCHSow7zKVhzr71xtDfLuUgP7hejeradP97qh/PL
/Cv9E5HS8ZG1btGTSCLdXn5sHzjE7K7/2eWb7d1/e/Pr1k4iiidVZNdtNGuwYDSYhWiSpqtPqy+E
g2HVIq8+c4pBRJWSlB2+RjAq/CbkCxkqezYAMCmHp2cjjnptCNLzsn3zsGhfHdoPrH4C6uH8L44g
bif3FngNO5DCXE7rtIlJoH8kNGTMbVigIAQshsr0Hdsykpt66nIHEL2KLne3HoxoMWq5uY0ud6t6
7lZVNVjfnq07LdIDE/aDv7hL/BwFVJhiz/kNAivv8lzuj5sNI9Q2hovww7/HI60JI1ewgifFOkYg
5G5hqRApCVvBNdPUV9HF/Ii9tHCxXWTqd9Q/Lec/ucGCYnt4X6yKy/6bP8FruZzMXHxXn5tfjX/3
IxIf2bdGz0fyE00X5cVymWffLu3edd5bdXYjpzzcMAmfhzFjm3I9GQ6iCqNEhu88ACF7liNDFs00
DJ96V40NeyyqWKFic3CYQgIps+GxHGKHsDe+FIsFsHgsIPEpi+4naMCUTzfndsUCMetF89vlqzB8
h8S/N6yxf0Z8wAV55wbfxm+hOAZEOcNL82D8G/ldKEb5jeUnYyh50FnT5JCRcTPN7GgYFCd2IAmX
zMZNVtR9lTCweQNKlIsv8QhvsBZCKYQuhjeLOlZWREPP0y73++BdArWSmqIeXIIi8eFauuBtre2E
/3autVXVIbhZ1/w/ZOffc62tuuvD5tDeP9626+WvdOfvmDUgBfBM2NBKzAWtrBbXw3ENplC0BN4U
VYCH2ohaX6ApvJ+abM9ByNEzpDVJroX3QmAbS+towE/unIOaiBcSLiGLKbPIGO6c9GNa/wy8KYAf
M5Vpzy2S6ihwjYeQsUaAjbK8QUgRPqSHYpIZaBoFzxySz1Ucd7BLra7GrhoDWFzIo8raxZWLlJRk
OYA6Ub1mCvZkbayxj8c/38H+YicNWWywx7/vdQcDhYMusJ9OJ0/j1sPD+jYF5fiUQYaS6vt7gQ64
7X3/9wI5ALe3dKAyzqDdn66vHieammIBwBxKGLx8nFJsHSibwmg6xpm9ChdNJiJHfYypkPMhHEBC
EXVtSpaExhdqhJbV05Wa1e1x+HPrNy5S3F72PukPj9TVz3A8BmWXf/b6hyn+07j1n5PHbiMg5c1x
U6DAGpBg8pTF7K9TcdNfqunNOwDFcOAL5TwB1JM732hSp/vnUWc+aa1uh/f93wUNLvt9db3u/pd6
HhJCN1DGTVMYVf3PNDVEBJjAmCY1Wju5FUyKptabv0jcDzzCyjE8TxUKn/pE3IpYfUuLIvysrElH
yQEOFBBRT9xntBJmWd0uD9fY+rv/e1j/sHxmC7jxX+PBj/UXbgcVbonlmiw7RcHv5tC0OxwXQRyK
J2wG6AQ6g078kUfdjZnVZDDxJOCEHjkIVsiF59lkpIyhgEBYGAoFbVAqEgZKyfeY25E06gWgQ812
J7W7l9Z2/dSerFf1CmeV4WhhmMw74ICZcaSYLECRDJqp0DtqQiMMVtW4GTpT9AsYAYZL0rLcS/JE
+LCvlAGPKQzWN50vED0kw0Z56h6lzkl2CwLAMJnUM4AICiCKQT5KyLr+C00hcOtSoanyI56ims+D
QvCk0gS+rUvdixEIG7uq6o80/bc77A0v3FMG+dp301n1mN1Tj8ADAE4oFW8woG75KIcv5SAgX1XH
rFMcvmI0iBTOHg4fnv61WGt51JBZglGendd8s1/kL/EuUrzDgOvBeK8/7Xu5JR7Wl9nm6CcyJHLC
OngofB7PB3MKTB0AhkcbHQbOvWSXgT9X8tL2zTc5jiEeOI6SitDkwpBFMJRlu1o9l5frwqPKXMCX
LPxwd9CmyOg29OQGIi5YcoKBEXKB8kqLF/4ijPRZDiYCZVHKOYsXus4bZr0bOkR6Vcifb4Ra809t
sweXNVIZU7+w8LIC2TWTFYhWOvw3SeOfDAf0x1ezjmafcNlG3rJZ5JFsdJSDgBf5t0W00znf2eql
iF60x9VotrMvlvYiB20S8oBtCIniswiL5SAKiiRwn/sxLkEwSIMvTK0Dcth0VFn9k4QpN9Olo4Kk
syUMGFo+oFlE/NeU67Ecl78UhNiAscCO4IpRh5ffBaQ27wYZWGXaXQSA5ElmoICMd2SzLmyZ6M6f
kowv9hwm7ctmTAUr7nas6RZ0Oahm6KBOxvAdtF5tnBsGJfrDjcZ5Mb5rje+3w2JQAMeAjXcxKdF4
YMSF3pFZM7jKLGEUNK07HTC3HD/RWjMz1YsXC3Jc4iZlN4A1iCm27XErHonQKfhwuCNHPNKfXH2t
uikmpt5l//rwv2YvU8hZu/MoTxMywEqmHnUURmcz5xJOXmwmtyoWIDDf1BcMj8oOn9t1R81BQazd
urvSDgiHKWeY/KtmW/ah5qvpJfwpLQWdNCA9AVt01I0FkCZUm41FtBGtb63sGn+HIp5P/UiK2GM9
VFV3esN+T9eb0C7u2+Pj3XB9i0WWwkVnyNQKCTgwcrVAyqibMXCCWtOeucJfyrSQ1ZegTlwAR12L
dQfWuTRodx7hTtoXFhowARANVIq+k7I5vikV9KipDbY2WIzhkLC9YjHLCimdKV+oI5iCjHQxM/Ue
cx+Y2kUeP7CxBv4yi8Wtd1hKaV+YzASVSmJVcXha1j4uFU1Ug9e5xtZSQn2+D93wNRta99rdUa29
c3v9i90BF7v+43C2e3q49QKfcJJjrh2fZhZPWm/sxj+djlit65v5KA2Fl9bXthYEEQA02Mzm8Xq2
0E621lEonpghBsnxkQUIoaGC2KOw3mKrX/90NtC3mROBnGvNIeAaXyjwtZ8wDYdf+tsfJn+4NS6Y
gqxb1YR+9rcnf3C3+8ZyxR3YSS2v1brYYBhG1FCcZwISzXhMCdcgGBYTScLyS/tZokJCEEgwVl9b
ZPjjzah1Y/nQoK7lh9vMmFquxp0YTiGD0EALo8gLGYuar/F62nCN25+Zey6q8c4Cd+I3f+49Q7gR
fka21JTTMefIHgsg2MKYwqTm/Hl1s/lZR8wO5g9X7zQSo/MJn7YkLPtrV8N+m80qo8lvWpLxpO5v
O8dleJ2b9WQVe7s99T/xKxAsNqaqr9qtzk/wFjiYaD/2HBG16P9OlnTojJKVQQwRuuEqeg+WQ8Rv
+e86HENZkyx/tAJk0xTlFH/EyJw64Ra8P8fxF6FIpsUxxWjXNwo2knQxSxt8CI7FDF9wdrfTzDIw
pzzviWmPUPdmBwHxXn5cPqdTbMe4cnzPn+QpztK9wuZq4bnSmnNAwoLJS6QXeTj8oWDhaKQ1Q5SN
Fwt5j0z+Z/Bu2X/+++J7dlH1SJi8QsXk+QqIHFmkDiG17Fkoob3Nh0oOiAObbNQwedDcfKc0AW76
tPzV1s+mb8HecZZMeyEqxS85RXyCbT7h5ySjtG6rPDtOT+cJQpZU7jBzbA1TDJ8pCj8+dyfX70hr
52UIv6rpIHXqQb/TZ6f7iz7S9KE13m4e6kMEhHqrX9Q/tQRCixFE7CyGZmT4wmNpSp+tnz2RM5qb
NqCX3Wt4JUkYyoxF4gI6TaPcUg2uVu20gZ/lArGTdERPQnweTjufuAq+AA2cMIVGZ4EC2xsbMODG
74CXGxJD8gUut2oJMXuZuYUDHlsXM9BkcACNzPe0ct3e+TSUZFa0fJKpqYMhq7fPHZRqPO617ufr
VXJQ7HqCkXGBsWkwLqbJMFThspBRVHY5UXeKRernQV3eQokS27YDO8CSKbQwWprs/mf1y+D+Zv4r
qGs9MoArFsFhvvZqZDzyeK0QpdUjApjRRQyie8pfp/E4FhgCPIm77L+qEC1Zcm7jLlbth9PDu/hp
vJ0fpVmAsUmhoyC8zMaOhhY+vSa8qNTPDeFzsyrKtBQtQUSMZGJilzRu5Lk8uxzXioikr4vGhMAh
8SktuZnebHqLX4fzGHHmddggvTT6u8Xu+BG3pKY2ndxgMYUxb8OEvBYGHnnERV9ebT5zty/oMc2B
K5KtGKhv5RKMO8NTjlaSeaKt5Q+SjmhaumEk1w1DFf7aaja5Xj3t1XIWe/RQDQjIHmdn24bINrEy
5Pi0vU/l2vmFAZPss/P2tM4qSlwOJc2vO50P6p0dvmIsKfDXKIGHkthbVurFDZtax4KTbA1RLC6/
YwGrFxMkCInXQ05catdsS9HvXSjWYls/HB+f14tbe4h8BGUg8U3otD+9oksNh04hd2YQPWeX6zxL
tcikJROFGLbZAOV8y8oi8Ensw9ZJP5BLalR/ouGN9pZyRKXQCI3HVLBW7/Pm2111ReJ27oEepvib
0VJamCi1eBVqBvHgBijJ0lJ4G0bTvDpHy9FCULK0cBnxsQSZKXRd72MzoXPraOigegZXt+CNP8ow
GVkw7e4+zLbaLWYxZOLmuxhfzA1PxpNzNfpdwoFV/WLXl/VqNGMNzuOtwizYSqynzJsn9NmIuq0D
VXXcuehkw6d7s0GECQMIwGIZ5ZVBYlpTOPYyer+xXkXWJwqgYjB+4hptn5yeSI/s/f2/guPlnpRY
k5g4Ami2GwVPSmxPKDGSF8xhe7P5FK0eENPGcTltRQKobu3QOXhoSeAxXcSiEDgnKgvmbbUbvtbf
7rUZhqLf1h722hd+R2swZheSSfUUfocRMQ5QoBAOQWFI1DSUJqym5YpwuBqc1KJFfwu7n5ZGl3ZH
lU4xlZ6giNoHmVL1ZjD9MBHCYlkTHWibe+rXtrtYcKqbhE9oCkOVYmyhpwGIUBich/34ujrclAqm
mEp0Nbta4bFxCDtZKLX8vuB3XvMaejredNjtIPsxEbnRGTm2Vu1tf7p8vE29YIcym7uE28x5f62I
UGPhLPuFoept9qBWE24QHsdr9hAwD0Ikexy2gGkaKQiQlz6E++fqf7xm62hrA1WfGAWlhYh7FOHo
6aJC0P3YCqD/H5ABFqdlN/YToPIZLELCKU10GvEqMnW9vZ7/vn5KnU+rAVQOvXQgj/wLs1ADo2Te
KBUKODZlbytCJ7bKvxwgakB0eejfvjWsJ8wwXt2mGZbpz2G9uy5O3tOHxfyDNiMAAdKwGzNoDBO0
TS80haWaOJi3oUq9QjIgMHz+CizWjbLMVbUfvs9k/GNXZ9TIo/H8bzSE2tU4euuXPlZbx81QMB7u
NOKqtI1jcTezfYozzQ5RQF2jK9DNXQ4DojXkqXoYnBKGYO1+m3oBtPEwlcq4w9QIKhVUYNSH/y5k
XusbVU1kLmbpr+v7/WYxay+z8lhVqH8YFIaKNw+lqqGkpA0O95LhgqnBQBXYNQzeOnLaCV0KEj4z
jHmyqXVJ+kOvvO79DGpcNwUyg2jNgYKZVQiE4AFu/c/OUqM5qI7KcofJmmSLBoDDff07mlTwKkaO
EpAZT0C7t7ixZym96R7SJAgyeRFvaBGolYAge1wZuyZe5hdjevLfMV+/U73aspxMXnXhz7Umu8Hd
w32re9tmUJi6t0Nn7IpCMe0lT2xR4/NvliF3wsujX6JN1/Vc2Dh4+iM56JeH3uKvUcTkNfwBbfMB
PEYsujtmKWN4S51bOO6nvckegmxcBFwSowjM+j8dtv3IJjC8QbVP3CE/z9gVahBNDaBbJngS4AIs
V6EkT5jKcfso4Cb+giPU8Y+8Y1m2j+ignUD7Co1+sBqxiLpxAhQufLh+MXWJ0jxsRun7LVu4bC/M
Zo/ZhdWoS9A35j03Wrbp/OmwfWz3mHvoQZg4/P1w6KWebYEXGK2WmgIKkAI0pgu6reIyOAaCVklA
Ygt+T94zdtY18EpKF36c4HNzVdqv7IrLdMr7ZsqDg/F5GgtQxHAL9WxUBs/X2781QoKLwXhnPdv/
xjWSITETHpzRQRO5cj4PNPXiuIF6VssV3nnhhU5gZLUrlPqBp+6g77Vor/Wo+hWzHTrsezZkIOg8
VDE9PA7uhvXD5pZdfhTmtGMHCmZAAJ5ahwoQFvoZFxVhGQMR0KH2GfBi2EtIeZqKAYFakfJ+f9Yl
8KDYVLpUrGEMkaTOuTchcoMGSuBwSl7ZbAQopaqtVMYBgChBtXIgiRyJioeePApqnqLSghUgQEHQ
BKXO4Y2FgYB/X0deHRnpox/aeYBYdH1xNtl+tBovB8+aKM3cE2qbb0EReRgcubLhZR5YNiZcD/PI
rXlSA2wc/mJ5OZ1XYuXibWZM/YnQfv8THRArWz5y3T/EN6bbG95+mUwI8E972p8re/uisZYQWpQS
yOEB2xopCWgKQbasCARwF3qapmD4Qy8b+7n6XsSEJ84Gt7ndhtfPpXciVQiJpSqrOJeKKBUGgUJa
uOSXxL28ieuNj5e7udV8YWwHevOr6vEaPm/9q2k3EjkZgwvpSwJ4Ln3G5UIG3zEDtRraSwvdkL7e
RRdvOlrfPU22u+cX7hOI554GFsG6bwrgMLl1RZxQdYTyNFUBkEkJ/Di9g5vVcTD6oEXO+KP+ET0h
a5R0MaRATpLuMrzycall7gEIqHgGGuJNJRDIrXanuBSL2SJiqPUa4VD5GZ63wQgsExtWwyiCDECS
zKS5Uhj1C2uRYy2XJqNhx1EgYyhdxHKgmFSlm0Irly9DfSuU25LmkuHuQrmJa771XSv06nhYv+bw
3F63M+z0LluD42q3nK5nVVkk4M8iA0X9YUAdtKGgDaM5EnDNZEk47XhpSTDNjpWQb0RdwLC0Bptv
u+nH/1kWCj3NhLA6/vOudRr8BM3O/fWRHdVyRLZMMDeKOMO0Bhoc1+hB9pU8NUXQkZaf/+aPoPAW
OhFSoYqpAwrfVriLA2Qd5GJFMftWVF3GHl/ssLjsrXqLyabhEVGxfMlWWTMXzJWqd6VTyWY0P9RR
9TxDgdpN/UZVWZ5imLQtKlo9xqh01XWDCfWBWAWT7yqja31BnVAP+PHmx3Z1bVWBaoJnntlJ3bJp
NlWdjJvtGjarMKiNrRt1aR6GksHiurWKMHYeR6PcTReN0LsV33l1bGYwrHrDmh0o2OLnop2dPnRX
d/XTrMwLotKp5Paf9nfyztJRFC2rOhnkgMN2MGYrpJtj3oFnfQJL0QgYjKM8oVALT97VCklsoQc/
8oiKMPwW5FwtgCcKgM+KcQZZw1lSR4Vrto7R97D9tAcFRTO4KGsZfUrHx2z8oCCGuQsTaLMHpaxc
OV/G4buBNJoy32pPC7uICJwcq2Qk1cSRCuTmtauvnCvPt7fyhSPMfU6ai28rB33XyjFS8Eprx4bK
7W4bS8f4/0Ww4HgcDHuP7cny9nRUOPhaEsxAbaBNA3qD7rusl1Agzo4XsFMgKWh/mt1aGpCrPJ2P
V3KzwHYjKXOYtxyFbyzwpph7ksCQ4ardJlPbSQqtxCErlhLYJC7pLExyJLWhwVhMko9kseg8Xy+Y
BOap4bGCI2apNEcoJC2l+5R9NJ7wiK/l7bRSiQOOOeaYZ2QxoiebnSyLT5Ezyw80++gIFrdEp9ex
izS7hIyNdrEnudGNdT9c5rysPIkUuYqrZQzNVifujAuZ0+i/ronoIZyxX1jArVwjIY9kwRwKn+ak
wNk40X2OJiM70NzINdO4nctIkFsRXvF2K8KWBu8I8kX8ZH83nz7un+rJFzkLxU1ACpvCa7m0aGZZ
dQ6RhEHWuMXiCb96+FDp7DGShdWUbPh6J2IxZVAZUdTQshuZyIZ9o4BHXVwojERUzY/mJuvREE1o
kqSJ1vbKgUstUOyyxzVEyslSBSV7P/h5v4trCJKLioAVeaO8PEOhE/YKhlbLsoa8IAIWNckCiH9q
HTQa6wR4MK0WhzLYYgUtRgqwd4OrYafSmm0y7wDdfm2iUtNiXfjn+3q+HK2fJutssQJHmyKAg3m4
unv4CGskQdV4QoftmFMgRIunZkg1gRUQ1Vbt/5Kf7j4bdsn77frEvRjfd6DfdNW5OQ40WVj47SOK
jK434aGV0dpoFyn2b0zIwxRYzEDPDYACWtS2PYei6XYftBX/WeCELLUNLUyoHYQ6UfHdVqOYb8Nx
sS+/vTcW4/V6o0GvancvR2rWj+PurPO4WTV6S0aBeidNeh+ete2fExUv5pZWQRiEspkxCkmNmkET
G3yoA/6r2XWr/pRscOz/Ao/5RklIzKOi+pli5eq2plDPzsIU2Xfll2o3k60uOdW8ZV80pthI5qnF
MvTo6g6bF7MDqFvXNfTdhrrzmtgz2YkNkYb9fpd1y5diP+ysq+O+nSr6gRgx8w4Xt4e7nTpFbpCh
CL3GuhY3TACFJyZRpN81DQ275RpPEcMyDyV7Y7JKZQAy26lknjTiH51TGzC3pNT1dPVP5g9ep6HI
9gCViJ6pa1+z6s3ZNtkSUdUwUJLNEBQcoB7LxwwVHGCcjAP0cXE13MTYPGho37asA253yJoxfVv0
L48FCdlvQhJrqBqx3Go+ng+2PdZI5f7pmFNo6VDNPzx9yJ4yeQBA6j0CaZtUaIGkqQUKG2CCnEDB
ro7lHyGX8Oedj6j78Tp8FjUU2q0G69Pn7ANNjw+iFWuCwVZpyT7bmoBTKt+8KxzekVotLqTqqHoo
1wpNKpALEXQuuTA8Bgqi+V9cL5Z6g6s9ipBWTZJ4G4LBa9MA6cHQR+/1aFGqC6VYH9rrAzsgrZvW
x5vmWSGodOrayUEad0WgtvZnI1mohAxNTrLp0SabWiWsA7b4DaPvKEzMtKKqXb2YfhgkuYRg4SXe
VK9NCtUNg0kx9cwistRjc4z9fWsyfCXWzXqMNtFuZjMMLdoN0T3OiW5MnseeWXI6YYLF5tGEUnvt
P9t/b/6B86SSR53XaiEma1EmW+QYXp1Drjkhzr5Glt5buFTh1QdR7escZzqVES6HJg/f5ie6AlQ3
9d7oC7oXGJ11LgiNZmp45ZSDT+w5BULFPFFsPi2sVr8wwmFWFc1V4zoZKBeSxoSnFdM0c6Qz/6UJ
cdOC3rhpsTI5C0VzKNfGUOHIBw8hcaXcFS2+O43eFIWLiINSaJ7Vq2iePXWckpPHnlv8VIS0oHqR
sQou/lj8D01UTxLBsk6CKxff1sbXJsfUw3ZbYyiK3b+I5KzGj9O74+w5NjhBhPgIVLIU0YGijGUg
C8aaOJuy83l//EPnM0uC563rr70jZy2daSNmT7CfD5aAL7BaJ6FWyxQeU6as5AJWJ+q9MOahJVHl
9SzOwDvpqZXUkBRVDe83bJ+MYGhssXeF4d/P1bcruVMNX3Z06mF3yC5XBCbbnZ7844bqDhb93nYx
e2yniX/gifaZwpSE5hX1RNfIJp+3ubLOc2y5Zs+rnt+F+fNsCw37AoK84WwSCyMcnKh+JtAJiIAG
ps38R+tgoVY8echaVq2Vl1YvaMIIrQCXQq0nJQtA8Nk5JpdZ2igupJU+IJUao6bmpJFG4RSaYuos
+w8XQ8uO9BRWk8Nv7ggfruj2hMNXniAUwwmoMeHTaqQHRkO9GI7k0u/q93Re6fcwFtYZ9usOLV3v
0ttY3Hf7d8dq/hzeBn3upFoyugbdTKEyyADPNYqSBITTHZYXYg8w7/IbHZ5sbsMOg14xtGeq50hc
WF/h3vAFS7uo6U9CLy2w1LnShjf+0iw6+gYDmG4frYQ8ZOuoje6oVzJg+hJWKtuFMAUf42A7iLce
asldvgVsfB0aMbX3m9VYbncxdsSc3D67C2nb9Lp7EVE9rnr9art7fL7Vgi1q3mqZIw0FGmNiWJr4
zH9lcjqw+IoZ4SMkQicDUas1AF4knHhKUuRbB2tLc3nsRQ8WTbUHCaPGzisTynLYtBolPMYCk12a
Jl5YSLVtSEBpNoHYPPedXFAgtbZLIHK/tzAUkvz6C1kga1kwbXYILBOUJ4uMEHwz0paKhHTDMFNi
CTBl1jRiEch4hFfdqRhcGu5jFZZbSO5x4qn35aV6JfqKvHDG12DAKkAc2XNbXo0f62HrsJ98eTmJ
+3TOl9vNw5qN92OhJvgjNFDQhoY3FRcsDxYe8xYh7nA2x7O0ZX3r4bfO409JrORoWdeb1MpNSdby
dBw7WRRdXe6glhcDT4ngzmEoo2xaUCbrG85EpNyKKMCDvYUNMYMB6eeHD93YByUdzuEwlaMiXizg
viJAc7cFBD7JAzEqWf+Y2JU7iZSEDEBgm3LxdpuN5r/SZjeXK6lNb7TZ1bxXzVbTp9JPse0GRRgg
TBMj4Zw0PV9i6KsSy80HlsPbb9L9sfdbkpCQYQp5GyiDvhM8hdDo7XsBjMXG3zBNcqGl2bAWlGWb
42sPsW8Or4rH+WtRSgLlA8hiwtjm/pfx0x9+TxG05qIqR0WRIhIWSUc2SMiyOyfZKs57MAjH6p/H
RZIx3PTDfSz5584siOHyyfS0Z/E23nvgABzem+UYk8lrRRvtlB9/8RKd34rIWYItvogcP0N219J/
+OXTcqhFf/WvnCDBX1J7OL3hJvRAaxws1cO7WPlHsd8DJVm2GaCqrttrFZD4AhQxN4UpyebOrk3o
SHGWeBGJR1NiV5nyEhgedDY6HOU1vPg0foA+WD2sG1aPQlEF+Gp3SA6N21AZv8HN9CMWEDPJDb7t
8mYuU7S/312b27BQgd/j31p+p6cFouExIkdN+R9VqJ8odDmJo4ltBviXuKvEP4GStFbI/x5+FknH
xfIvq//Dhhr89T+Sf4V/NFl+IdTKDm+GG3yJkpL0r8a544/v8wVnS8nbluK1bXfqUbc95LBBJj93
YmJ8w1AMepPZYrqZHm51GgCKTyuE7tlQ2Bo0dbihnrBZ19FRqWP/KxReEhxDEvAIdCgIZU7SDquJ
vfmsiQ5vy8RHOi0v0I5HAIpEQgHJ4gguZEPqYA01qEyXH2/DUw+SxkTtpf9fe306N8PQgYBShsKA
FFhc79/VpYpVG5du26hbM91Me8vV9cV5m62H+/lmP5q51v91v/vIx+afjvVNjuJR9aX3yrVT22w0
TKluW1zVfjamVDpW8WwaOzXf7FOp/qPaBRQGxhG+sDDJutjQ0RyAhWN8GhCilq08hbEKNXExEpSA
CglIzIABl1K3KY0FCoQIKuhvCkXRfCaW/i89JeMjRYiJIaj5ePGpf8vft/Wg031lOK8esaPFcNDt
VnR2L4bzFq1Fv73bjjoxyoNwY3eoZRLVb42AV3ketzPfBMAlAAADHu7iakamzLrd6VN7ASKgYAho
8rDu9z/G3gaUUu8USFVye+D7fFdMeg6jRp7k9eZpph5tChUNMGHH+WuHmjISuFACIqE7ItqjwAix
ljuvOBBwDhna5QEKYRUDQAACL1gyAzjw9IHC9wUZkq/7CrwZaASEoi9k7XobxFc2vGUdgqZwjkb0
W5nbfu71DLYPvcFut9pGPEjnqtugQcEOfbJBAzL2BCAZL5BqMuF+nMhpSh1Y2KCZGhrokuXt/CE1
MUNTVJJ3jeISJSfqiZBWJ10gbgQ+zhsiqIEEDZhCjZbAbGmHGFLCCl0zUKYya07f2A8GR5Tqd+iB
YqyagXobADcXF4at1+HE7L4A6LEo5ByBxXYyqYb3SYtc+1RutmqyZB4xStN6aPYf/sENVq0LJJyF
kgIQKh42rZcqCoVqlGSNggqQsHHmqXgUJsBAQZTzTm60KtR56SyaoeZDP9Ac/lLfm2/Ucuy65con
fEBlA4HpKSSEqFMUdg0Caz1QQSRlo7Uhe/9Hb3tSjKIhMN+FzGvDeZz5M2Qz6D5bM/ViOUijod93
BrvtYl+Pv7j3iQQU2wYs8FKLAAcmIus2baCTe3GwRsMmznCcZpyXNsbM9If56DdVf07UP7DYtm2+
iQ2NCEuWQqh2PjMiBsJUAh9eaILgG7VbVAHeqnCa8o8SFG2g2t1ryyaLAuoZEFTtYbZK88Ilm6bv
a/hfiaU2Uagv9uCZbu8Wh+dN+z4mjRiAzl9TluYFBBRonzzDYEi0LxZAlKpPMwpCHyg0BpHTrgXS
lOePnzy6yrWiGGasFaKhHmasG9HcZNY6ol6KNaJQIAAOEnCYGhduMDqOrMGDx137djeaphX3YGXE
HFSxT2YNKeqRlKT4zsUxC4gMC4h9FzIv9/8fcWhJ1SX83cYN4Bj6c8vVemhtlot+v5M3QaT9p34F
wm374SaZrQP7PnwEDiePJriTzL1FXwyW0WlS0EnzcsMnDgJIhgGEmgxZ0CgIwQicSNYgMNouf9jn
5U84AYDgBoRLbvWNm+0YcIFBU4esPkzWBQx4zFihRzYsQn0c37AeXYBj5WHctZu2HgAYELJmGap3
2pbXFoD2OWmDrasG3X6v379AiG7KeDVvdVqnnT1AxXas2bYXeKQMMd6DP0w1Q1PTURTDjCk1vPuj
u5PKwDb1hVo3GgUBLJlc4xzGdBNCrRcEqGzXPYx1hqqNs4gNAzkhMfqRjaVDMVCXcMBkwGS6cltO
NVtJZMNyMwKzmV33t5oOBW9qUybfK/thoED2e7TltSnUfRZKcwRKf1B368u56uv7xeP9w/wBKOg1
IuJ8Ck2JZh6WAnKFAgg8yQywwEOpd/OOI6eZIUYjdxr9tzEZShqRG3bhkdt04RHNiafkAEZv+uP0
H6BgVTAKUBssKBVPKoxxgFZE0qlVW6hS59QqEJSqdm3rxBqqmIyk/5/PC7Xd3yX8r5knbWbT1mlx
7Mxwud9xVR/648N6y9RpTgVQdbLsmUp2bUMZMUcbSLJYxGgH0ZtXhlMemFkdy3Bjyeb0U2/zk5UE
tQEBeOhFcudFmNCag4l3irFaSEXcqGcwQOKwvxl+soZQ+eNWfSM7RZyKRemOvAznHAWz/CrdYJ7h
4/ZfTfMUmygy4vZT50EdkgJLYdx6NPv1VgzoCaTcwFMSe5dZa7QJizDKXUhDhmLAvG2kXgunDKt+
u4olfSjGxVhpq1oO611ntokeSHf9YadDMY0T1Iw1AR4GagSsEvBmrBtZQ56SPWI9utXDCCQc3Jaz
CRC173ai0KQSH5f1lfcB0/jYcDW9KbEw6pebwCTPMoB1AgUYqJUGppkMhyIsxc0yDGSlK5GsJaLh
cMHYGg3GIx2zQ/7t6u90FDg573+wmrLDaXGc5zOCu1xSebfZLO7n023et93NQ6l3mGa9GwDWcxTL
1NQCVODshJNS9fZvUQEAUJ03mGKeOMrSygClsqHJMI3mV+gH1c5E/uebTk+7aJQ6pxje1DUPJVso
DDVPieu/GVCxIqR2IsVVZLJyn8MY2I4BFYyBgYeJnrlvybM2yH1P49EJJ/cSJM665KC4bsXRl7H5
fqMrspgtNtOnx0nrlq4IEDjSYj0xIgUjsoZm+DTT8CbwmHKh6EoTM3iPCVh1iENyZ+Jzi6PYmJ+x
kUs+GRm2HEiHaaU/BXKY4fPdNcgb7WT/SksUDgEgy+YhEQxGg6MVy9SwgvVFQ1RQ1p6i9fM/Z7H/
gyG/AFvKBibgrFNMCdAMx3hp8x/23Y/akg8XwkLRXrB7EJFwyo7du+vUJ/KTgK3t+LgR/CUFYTHH
kw932oKFHKJwkYCHnabeNZXdwWu6yiHC/arHRm0jjnc897gHu+muu1sO+vLnxjsWpJ+fuJUM555N
07zWp+F2F5jl1DG5ixk8bqb6qw87Jj8TEohBaIH1JOWDsatggNZPn3+Xv4Z7pJ076I8tmSvIfajq
uD8kVvnXYdn+m6e4Zbr7e9Xafm4PmUQyWXIAUQnQMVVyQzs7etpe1a3faSKz2yLLHGbZzFPnZn/y
IW2dJSx53SWix42N/gA57YGaDYveUuw7mfKs/mX0DL5pRkz+vD6stb6MYriRHi+1hoQ0o7fQ633c
H9Owap7gptfHQ6bppX510NjbOvrp/sma0Gb5RlAt3zDFcsFbypHAJMnjEEdJ5J8QEhLIJTqD8O4S
UiLpbDTnRT5hEErtBMkfGy6YKf8c9h6JzSRDknXxwtpRcvjK4yUlsS99zLifB0tqtf5uTX+WMjgw
EPEYrtppiDNt7KDzysXjKL85NtouL+f+6WL5a2s/+6rXhOMBs3l+vpp051et9W5xXR27n/3VaWt6
w+tJrQO7fdXT0dWufzxbmHfc3F1rvymUwkoKo61BeAZuOlr8yp8jY5NvN6ijl9M2a+Z/D3t9zhGr
dLjnuY5W23rLZ0ezL1qthSnlKxhgU5gc2LORpiDZ5fVfaKgHjaGIt5Q0KIYUTcUuS8Rjold9uDmM
ryWDJVBkfQ1qfYVaXdPCFHzKVeejhkBzmNvyhzBZCmEshVBEylmo+TTZXghGfWoMj0yBzzzgUGLc
f7irP5L/rvaw+5oh5Fiwqs34G5sPXO5sNO0ed49EJmYKzcmDj6OFompz/VKzTvbV4fMhXaUhpGLN
m6G2BQH+O0pt+8KFenZDkD+2V4npV1rCaMNJ/Z9MZmAhMxCWDmrdjy5WspnocR5OpYq9rWiehBEF
rvImGi7hYh62C1vg4ENyZAxHocKh9Hu9/iRtniioxPpvHmHg5piLJbUKnTNeMeDwtmK86sRwul6P
Kc1sqd2p+het13S62M86o+2+sWcE2BXNMFwgQpD3WeeZOFEMLAbKJWQBFWxgSDDWFXjD5q0RCfFp
sapgigQoVhkoSG2+UXC//8BW+IGZ7bRptCsUSxDssNrY23kJ3jfGeyAeUCqzbECM64WG0pHjr3sG
xhi+AEwUEG+ELNRJTgh7VjmgFMHYhy+cv14ANsym0rsGopYG30l5ujPbZ98pwBsJT4LsO4iHGl64
rZ0KDeVwGmYdcyTYuS2c7h/3k8n9/C4ihAIvIoQgDg+uWVedK+C+ZCJaC5ZcsZaCMM9LCiL+Dv7w
JBikACqJwMWpxp87WjRGN1BA9r+iurahZGGEcSSrruCMCAnoJTMaEZK03Y4Nqnsl6LIiJXmxMoiW
qEnxVw0w1NDm8UJySXlpxpWJJQaOngAduLmDCCMMA7ek4PQU84BJQjXgZVss0DPgMFziKcMbXRNY
Kh36NsDsuwOALwBmG5gRM8qHjMxfBBiJvPRwAxcPyQ7zEQBJRzZasWWdG9vzgJEVGsbqC6YwUOML
tR7ral6saYObsAs31RoamgiS6KkAzB6ZeVPrqal7lcYM3voJciVxG7wpO3As91fLT85RXBQYQElk
+aAFK/0yD1jHaZ7zL9PZF4lcNkGNtdMU86+0bZEYzjmJJgKm6R8Qdqf8G6IhIed/goLWjOh7+6cL
6dMdecIHv66kYmRgoiFZT67nG3V2ED4EC4qVgTY8zeFfs69+Dso9vAwKr1gf8pVifXHyPbLmEEY1
vZ3+wcUkgo2uUZbCPOaNqPomKAlR4TH7DTRA5RUut206LX5HgEpCbswjLjB50Io3WBsSgw7ln+Xv
+s0U8lG+uB99x+awr4S2agZHKg2OjBhDjAHGRq+9ai92d63NtB+hrVf7aqyACQPGT0ch+McUbYAJ
q4cziLDYoi23g88SGG+wmAfXKSmSD79RuybpcasWvWuyyAr0NAvOcg6sMEW4nYVaxIG7Oe/7zAlB
Yrjv8kQFKt2i4NoXfRFwN+SFggT8O4bpla366k6P8anYBrY/iK2ZG1W/7m13d4vVY5WjWmmbKhxF
Krwkqp2eMjVfkoc/ECbXeJp5r4FCqhYgXP3S3VB2oHD1h1NoYFym4twZ3c6uB1ttNp/amojAh17z
oqLXeimrL6jlWBwrlyL7N0kqYvK4mjVuZQRAD0ffwL8rd4b5ckl6Z3Z++F1IgH7XuZ0kK3HxcJnm
McUvs7ykKTLFBhamNHZpqMzn+hRBQnLgEZ4iSJRIutJ247BOLoY3ExaInG2NrZJkzA0ipZKu0G2L
GdLVOlz/LbHrfmA/BBjpdw7UiX8xkTB7uOUiDMlymC9iFpCV+Dka2ePXkfi+LSa8SvlasoO01GkN
i0S+YXzg9RvD/pSfRaE/bgY+28fyI7jinwLlt7ytHp3YMuS83WY7n7rDaddM3hr12xdnEjGp4Viv
j8c6HLNmE13Mke0pFNlzWx0WKRmicLC0MFMClpalIFmhBZaw6DIhmLohVCExyF60b5I37wYjP53/
w/XiVsti8b5kxmKlYJr5oNbPC1esJghrHNxxHozXer6mMMZUlCBZztKKP/BERMOyhXtW8E1SZ98M
4ME1IhkA04A6wZhtHEjFCb/RpQLTw1e3M9X06njQnrvcXyhvuoCbku/xw9m48txN0w70I/afJ2BY
cRAHB1Gd++HV8FiNBoO7yW9pzQt2j09D+70rEoxRhim42/gkyxM+WsMLl13EntjwAJpvs7RQWLLw
FJq6V+aJFjziVFpFHvGvMtP8SfCWQChX1584SMKf8m/063EWyXprCEr0+jDREiDEMA5/KNYwSyF3
IW8hfdxBnTS/ThZ1cCjV5YXClMRX/fNgoor4y6dFMdV8ofyTQyf0DsLp/NHHT/uP6EfG72vGGKNv
4h8JDZ3xX1jqn99McsMC5Z8ivZENR2emd5ywl+bNS8PKawrDfSS9NRg/BrWTmXwFGgI6Ojb8ETrC
PDsHhZed/6ayCNS7OUCl7DigTr4FtaPQymdKOcz+3/ejdDxfsfkqjinspjHj1RoYJzCG+pVpsGFu
tQdl7hnLDvOg9NRBzD/5kpuhMOf+GXzD34PyI5M191d4DrX/f4ydaXdax7KGfxFrIdhMX9Fk2U48
HDux/YWV5OSAQIAkJDbi19/nrbe72eBcO2s1RfU8VHV19bC7CYEHMF1Zi6tHIcQ4uES6kWNhTr4W
CvvfRkjOPPdzgoYcESWlkr03eGnGIrBAuAOAsZKH7txMFKNpHPewAuSauvSlVEYefm+v0woA5XLR
YOy8Cw+K0MKZhTSgF9JAcAf6Y8qvra92IaTdfzwcMeJ8J5/O2txtxnF6nsrgkquTPcjVI9eWbCfd
yVuSp8sB9TixLfR+nPr7m5eX53ERnpIPjc0Pgqpf5YmBBYWuf8UD1+JtKy70TiWRN8uwGrcsIRvy
dHIxZXEbCdaf8ATRJFfvTL1cOaQhGReFUlnsYwnYqQNDPCSgY2lNbbMEAim4i4MAaZbUxccFX6DD
G+cemw/SPz0k8xkPzpYqEhsx8Lr3G3e/LwIAhD6NI2FKREe3UIq9IRwcQynpUCIRmMcgDOK9YBya
cVl1LecuKDgEcEtRaqzV9p7jbo/9j3QILjeiZ8Dm8LH7hzvivM1CPp9Kslhy9+Gpp27d7Ih73mKg
08HtglrO9PicVS484N5iquV4GdeR4JKe7HOxgBgIWCBFLILdjfzd17pufrc9QYyYXDrlWT1xxCDG
JSii+4sIA/vw8sulXkmnJTBmzsKiJEkJDMk+zjrGW8G4uumMuKT5WUhHEceX+OS1nvTfEs4G1Q1+
o4XMzHR4XTcUmicuYmm+zWbThD/axk4E0iX4iAUyEO1Qtvi+GswNStjB2Vav7tgJCH74vEiV5daT
WKQH50wNITyiUpfh2TU7hrl8FA5DqXGhrLSllM2t9rtxtMEl4b6A6KCD7D4xwi056FMeioI9bcSw
ee13/fdaLwon9v/q+AQoHD+YDF7tugiOmNm1J9xTCe81xukYSAMoXWu3gdiqxHMHAaFbAHHMkyps
DK/OH1x9qDEEy5dvsxT+EEUop4IYCUiNsQH48tgbdwY3dgJiPHoYWXNOjixQBjyNy7uPcW6iuaPO
+KTXgXI3JnvMgs01YdbTYzGhuo1C4UphyD9K17qc3eq1viEcYh+clW34k7mR6WzxSeVf90bI71+d
gPQUf5E36teX2/Mhop8Nz+HfrK5OOpvxw8Xfk+ng3DXQ/TlK+mjVK5rClQby2V7srz7OP7k5CkSg
GN+c7f7o9dbj/fNHHMpwqldl9YbEpt79UT2srh+eNvPxctGZ8W3a87vZvveu7t5V493tPRv+j10d
PqFU3srJUxAKUEpSEDKZ+uM/5++C5Blu/rdKoIMKkmuxDmaYZxl02PDhvp9QOUgGSYhr0o4mbGHE
mrADNqLZAWhDjzUSr/A0TnbFbGV1zT5qCUuOBSdehHB8+i8+BVrnCLlsCcwdnDztyuzrAcV3spxL
h6HIYrR8yznW5eT69isVoGWsZAExh+8yFp3zZVvLAIh6Eo6tD6ORjW54cHkoqQ3WFTv4LgVFtHeB
DC04urjRRkI7vY+OjFcgcdc1cbCUmCAFp97g/2aS1uudfIDMJO1YCTo5CDfo96fbwWielSDEpccH
S14gchFoBKGIVW8/Lx55RCNk6ORucbHcp+9EHKCezt+1V/fvky1mLYtF/aW/mo371z7oOOCVOUl/
Tkl6NFImWeDzmu1upAmijUU3OFIYqCIUzam91hY2Zt1fvpzrJhO+h9fh/Kd6/WV1O+bBXNpu8nE4
W2kF2Sz08Ceje7Hh1u2trn1N2F/b2/W1aQ45RHA+bguyU1pSAmLSGP44Wb0XZehHlIt0ptv1dexi
6q0OfGhOPKwzBjubxPiQO7CYJonBnVq9vBP7kP3kV5qUfEGBpAokVTzBSUSOqIYeqQs06UwmIMOY
m87jmSFqw3rbe52UifxpqATx4D/1/fKSMWixafGwfH3FqJGGIbw95cUpDVmh6GGV/A4jWRuCmcFA
ctrLjzHEYLWQ1nbI0ss5Mc8s49KodXu+nVxRKpyqTf+tNshBPbm2M9b13fM5FVB6oXEOn75N93OG
0cYrdY5CYEJRMiUSo59hjAss5TCrzcOigtb5UA7+lNxhQxtVnWI8MizWSEjjBdIZyIAiKRPXDlJX
i2rB5+uhnnS1IYjlM0HAcSwQ0QWeDB94cJICi5MyAnSE9S5O+RADu6UeEINscyBbwZGQ+aY3bHZ2
QMSiYnMp3JTeB3pU6lzgeOD+DP1t3VrrVEfTlPyHvFcVc3a7qCbDP6u7FXuVvAzNqFoPtx80wc+H
RciK8Q1mACrnmNMDdYuInh2xKhOsU5qZOG5sDnCSkEzsnpaFg7hPyFfhe9iMInEAYjqJJ3jj5UvK
Vgzt0Nx3QFLj4oEybTjgxF748h2dGHegRP/jU2vsmT/edEjDgkiI5LHQSBEoFisx05NACFFDR9aC
X+x2yTGi7r/N6YIa28hoVfUv7uar15t7+J9P4KEjWZqafCNCU1MjUxZHuQSfiFK8e2+C4S1ksv0s
4mRGeH6pbzr370Q+AtgZiCEDu+TNGKdvWJYXsLohgFQ7j3fUwY2QYDrySpoK5BNjGVF98xjblI1p
p8yC78frAMPTl3c8BMbXXsMeX6OenhDZV/O7s/myd/tBjylqfPE9wWBFkoKzyhxyGRGKMzCmZQxx
HuUIUXPBYHyQBx7/cYxfyfzT8VmnRmQCeFwDB+E2bF5o32hGhWHoy+cVCEeujhBXdTk8w10Kqkud
7C2HONpFhJirOS7lRoArRQI4fzwwuJWIWJ0OLiXBRhmaAcExLlUEiWbByS3kXO3toGQKUrLOyU4f
uP5CyyzEwz8umreNJMLB/4Y4FAQc89znIJ5azAU29JAGxBpbabHnRkzme5QJgweGJvmmWaCvKcQ/
SoVHycShgR4yi7UkURAOJsdCi0ZVJo2ss6qp8SatxY4pbVSnWnKGlit74HaP3aOLpzUXg9L5mbcC
cZVO4d6gbhN9osgDI7SiE1DoOEiTGNctR1NCVrIOqpMxNXJZSjupbWj587iVk1Ta33b3V7NLBBQW
ICUhB12Fdliai2AAMgGmyyhMUDJSNcOQr5kKhMZFp3pI9HGjmywmESO0yhb7jIzcxhlyjwb7WFUn
vNzznigIYwBQLx3nqSMuGjBiS1FLRPLwgB0zy+Sdl60ZNyI0mgE+2MqWqg4J45U0HmeLmkAx3X6u
AYVNt7ImPSMfZ/axYBI4qkUuvBURfNfn6zVPNi8uS6VIV7GyPkQhvIrQVE+oT1rC1zJBFNH6GJGt
jxmWqOkp6FBmVOV8vZfHzDTF1QI8Q2//T+1S5cl7KCYMqvFoK0MBMTyGABk88gYYPjh45PaYglXB
80F6j+UX0vjiYSGg89t8JUeVI59rIjMlFflwkEU3xEEaUccz/IBpi9hT4RLceZI/CNAFYVjC2hyx
Qot5/KX/ePOweyMLheHgjT7u14+lcWwqlV++DqJBE7FOpoVxl+vx/nI3T6snFF6Oz8SJOpAEyPp2
zBKWC2VI0TZfXcTYIGzOV9FCKFA8KwHqOaoH2aO1dw+gdFAPoyRWkiY69TXEnSQMSSXNd/GWUqPu
vfqL6Q7GyVjaCJKwhmp9wxATYheBRMmmtKnxkpkVBaykCtx/00yK+/qUQx7vSXs23i10yQtyDYhB
lIBTtqg1WsbwT1K2UkfL63ITKcBxRMG8ooxRVr03tLlc3OBQmqAUL/SV0hoUAdzQtVHZyB6nkxKm
ZqU354OsscYbp8e11ksOnc4YsxEVIZNh3v91KwEx+BhJdYt2wbGhS0V6uKM4ETR9rEWhFrecd9Z9
H9HNCOCEDEkCHxwxIDiCEMkuJAVCLalYgdQKQ5hUPdG36WBrokd44SLaBIxFW1APPEB8gIwSP9bI
+FTyH3Zmul1eHul3elwbG7emNc7RtFrTx85jj51jHaBB3DK8MbiQl8YyP4/Y2F7xeCfti6AMPzF+
Dx/Hi1+xcFfPnb7DJCbGARDa+DAyaajxkgZinPE6L/h6REpXQCfBnme6EgGx0WFZi6AF8fBgSP8H
MSQwCBy8fcW3JeLkNN44qNLim9kYulbvZi2JGIWPWCCWeCASlTHDEZeX64qnmkm6OwDBozfkfxgC
FGOk+lJ9sQW+KIi5BmjGKYi7R9qgxALZg0mt2icFPy8dwjDyP6j85GD+O3wmja/ZUIHj6B4Id4PX
N3ARqLnMjGbYYDc8f8Jiw39msR4XhOsaoVG88tVgscfnh2XNK9P7916c2SAMzR96WFqMzR+8Yd6C
87j74UzbCDAOzgWxigUrFcOALaWbQBhYAwhfHfbgxE5aLbPBi7TMh07aEe0SEZ0AqPhMT+XILytL
4qNQjQqXhtZCKHFVbNcXrhS3cYXbYHzf1rdReVgVz+l5ZPMbcTZpe01TaZaZfAeeGczDGVxiztTJ
MSLoD46yLC5vLGjgJqRZjaNsvZ7G2cJ5MeyFGLQgQ4RZnInpCAgPGcKZIMF9DsCiqhzKUSjYBdaK
921ACS7O8mgTjyulCWdZo84b6LAhhG4yno9zBeNBFRRfZm4/573+yfnlmHByV2+76varYZfb3I4P
xgw2Z63b+b7ev9fpUos0iydzgDkDstsKuaNE1rhVLtZNiIivZWGwU5pwOsrhLDTpOjkgfEmiwLyh
SMonxtx1pI/CMpBYDJV1H6wiet5DAhcLhTEbBWdJLiHsvHuC/CIYkGBe57EiyAJZZhwzGDbYwUxS
YGGFnDCpHM4IwguFOYkbTIebY+MAjnEaIGInloXfJ5TLzuLUxdEJY7MRECN5dYzYar5pCCmccYMk
ID+RVmfx4lrj6FximYrPpfnCC++TZfpVb7ZdzFZPcVoImsIF6axCoa44aKXvE3SfFv5gJv4zJxiW
w7n3XMU43OqPp4OU6CDwAms/kmQSOb3+DRhuQMZGPr42ryBo5Pj8l+bUCE9xY6zbl9X7kuZg//6s
O9OkFzG5HldP2hbW8vyuf2PWpYQ4abnekZyj9g7Iw4IPJx1owO6ZNUL1dqdNWgoy7MRJh2mL9VGX
+pijxc4vn+tbVUDHmOFBnOBcsTP8yNpzGuRjDuVZO2GpHfmlg1Tko4AM9Db0gzxJrHhmm1IqdQyL
zhXLdFkcE3q46uv1bHchdZinkeZectp9impwnys1Jw0gVYh7tsga46ao6zvN4TEPu4uX3/ivH3uv
N9N2GmCI6WYqSLtu0Ty/OhGg2oDUJnxcmmtP/lFfHFw0ygQuw7Dgim9Y1hSFsdJB6AQM6DA2iEw6
dooEdWfAzf0BqOWDvM8HleEPjaX8SSr13s0fRXvx8MNfsIWZg3q1H3pvdH3icMNkuO7fmCESl04n
Cu7UiOoESKn3zjyuhFhe2XDtjIZx4gLpDiynUKLDiYvHOUscsysvl5D25JJPqrHpBZKH+8t6rnJu
NtsvpMDewva+VgEx0wWt3ufD8uhYQNqbVavNsHunzoaNQMBh/3mW1FBaDjcgzkBMtWM/21jWC9K+
irmSzzpMkkwdbHdX87nGWH1XLDIFperZ7mJ639PtIDCeNr1iyYzsqHZqi1IkFYLO7GbB4ipoFw4n
W3DFtAfsIHX6b22zT3sdDy2bUJSdHDFG2tPW+e6KR21KVgURPbXyRQ6g3Jv5pcQygp8IHsVucoHX
5tQFI5fo8uRmoXP6sb/6UcMkLs4qN4OEL3fQoCSVxs3nc4sLvtF9PDs/6zYWFnzP+fCh+8YbBug/
sR9SXj1nSGGkYeAA8fBiiMv344zCsOCuESlmh9ZddPxgsULXpFdsVvPyZexh9GuMph5TKYwQIqJ9
Ec46mCGpgwAZ3hbL883skszAMX5rFIQBT5A+yFQwjccUruQovLVVtWxKnWwlLkioX/xr9MyTBWqE
aEivGrKxQrWsU2q9hlLT5F7L8VjvpjMkjYI4P0o/TGpffABFCAyZu0IlU1w8taBE+eVOmoAToK4Q
AWkOpwkiK8chXAknyDScNq4/6fJotzAxQQzRUdbL9bUHCMPvxWXISotOIiq57f358Oldsqj+OJKg
IVarPrhQhnQEhbbBYifKa+05eCu3Bd4Y/NKWDLUwqU1SrEYOy0LaJ2INojVRU2LsD2IlJwVstev0
KRXS200DXHd3uvFETff0yxMhPrhsQDdnE7ppSTimDhAg3T/rwLLHZ2FEwZggpfSuA9YTFk3HUSgq
xXLJ3WlceCn8WqUJo4kl6WidjpWUl/Fd5zUZwSuq92g43gw10iM5tDo75LNxS9hCUBOvCS09EgU1
JYJ2SWJgy+vF+NNGvKkFBKeW1JX2ApJ/s9Kut2oZy2WUizAU1qYpE2gG8krnn0g0GXGR2UaXATl1
peWbmfJOqZYvaQW3uwORFZmAgygC4mAslspFoWnxkXNmoNTyecfOg7yIkFcFb+dXCx34mXd+uZ89
KSnT5+gpY6IRJILqEAWBqt3scvgoHi8lA8FstGqm4lH6AVepjFjaiUD4NYtPqETTXOBS8pBILoU4
wx8tm3GABFOljDlPtwnQhuKBmMFKohYt6iaLKypC8qRA0kCMra4mViFZAZL2wwKmt2T8RKAVJtem
7ub3HckWJ2eY4Eulm7RUvKr7pjAGJXP/OHA/GXo1FqSUxcVplsWFOuhj2thxBkDSB5I4hjSE8Lat
jqJRgLwk6YJFCwdwEbRgfL7tKLKTsDMQPqG201mdpAlsG0R2w0NZEgTXQQX3FboCEluL7fzhY5IA
SzkXg+6bKZK78UbmZPqOoIQAkiCGCC5q9Xz+FQ8qBMTJiOunkW931x93xbbFOERifCw0YDGLC1OQ
hnS7mrpAG3REEOY7wHxILSaC2GEBIArq4yO3nvxs3Wqk2wqa88D+iM+h+cSww/uC3S4LCMdLB/v2
fN+qd6th4zaDpK496HIscDSromuBo0qhU61/bfPwYyxyxnTmIn1KgwBkmgI0gryTSLQGFcqmZZGn
9cBQpXBLakTp2FCEh+V5Xt6kASYaxacEhUwmsGlgAoDDOeZF2hrcMkcU2X3qLi5hykwZWtPkaDI4
/RB3YOp7bvuftTt3Ip9c/qEZeKc76FcdHqLn47XTC/hby5fJ/LEaVTw/pss/oDCNDYIBocnX3IBE
g5sEtDV4XMirYNzoMZu/w7GYdX99LUv+fkjvcGgSGfNaoOalz+27L8/Pu5ijaj5GikQhMfl7dOv8
Ysc8N7airBPg69nDXCnGJjTRxAWo1Xc3649iAY6FV8xWqz/wfzjvd6402bt7ejXv0EdzLVyXfFwA
5+LTRMBJ377KSFNT6/RuGNrGxqUAUhCXDCjO2/41vF70mcTkDCGpO1L6ghYLiRoSJgd0cOdvvBTE
7YMXiCFemgXz154PPtYbHoSOaX5aASCczl3Xi6VG43VLqtvsZtPapKNu9BNexzmn7Sg0gVX0+Lye
1F0CUi7GSwl2LwFsPVoKVqFoeBpBSfoGx/jC6mVxfStnd0l1udwr3Q1VvKxfxpIv/nwPweE3pwVs
GoIfUgrcPRuoA1Q5JYJZcQ9FXtnnsGqe5vm/5Ifqq4WCzeDtvHvBvUTjTdX/yBmbj9PdWotRENJy
Etphpe9IeNafuKkML3B8BfNa5np79j96lEPDNXhgzD4gbl+sYp+8tmGeh4/dfqo2DF5fLl4LzU1I
9WVC9ZdCWPxwas8W3P/IYlCQ9XBxOV44qQ1ipSTaWQmGg6EpAy4k0yRNg1rn3PRiRVECU95eZg9B
GjeahaKMrLQkZeSy6AQiGSlvoRLI4naUFumxaH9+OPo4rWJzFAdSAB6eOCwJgSB3C1S6edi0JDa0
PJZCp2P31fz2Xb3kPP+m/V6MJT591rVpyAy3N91cMiTE0Al0B4m9igDwfQiFxPlYieBe4SFWEjyO
mcMKIGKRkOMg+mLF3GFBK8HSWG7Ey7xCckgFXhJeXpeAkshmGqDzox4gwHwwx6wFVA0zX+UzUwR1
TDydEC7dK8R6SadUXY8jNcODYwgXtS4JgGDMvkKYnogTvWjYqd54OHZfbfORkdnWixbinrjAEJ4a
/Dpb3biXMjuAcXAjrFYcJVC0PntcJ+dq2mllswgbdwTdmmjWLhB2ynz9l4qiB5pG1efd4+q8v323
bjMOapzJIxYJIsg72+EVQyPfmq7vdj49gyycjqcMY3npdd1ZfMJC4s7rCFGdc7fDu7EUVgLnUikF
F3J4y+MdD7crxjSOxllUdas34lZpOvWAY9khuEkjEJ7y5Dl3Fz1/uYYVozGCUDpY44ScrSJamlhc
qDHWg/b/1tv6Q7tqXw1XizR+k0Y1iG+FEUlmAWcEBaaL3UV+EzoEIlwF/x49G0MUSFfYLT3OaWpS
IlLBGPlum5G4+BSoBbPNNraKnB7QyQOdENC4UzSszzit4s+IcVBr3O8+8weJE2fuWNmyQA3Y+zjv
aoSCQ8WHIQehzGHv0JKtSDkuD96/1gxAjz/a9UReESHvZlt69bmK72GyeL0e9PTcFsOUvgDyTKOe
V5r+p0k4U2OmlU7Pog5osQdc3PFCTp/zle2u5g9NL09sNKvhwk5NDbTWwJSitf28Gp7P/iDJIqFJ
yTjIcErnCHuBIMQkBK9/kCApa5KKa7rl83iqHTZ0W6QeUNNPacFaZCcRzzTDliadeTtKYpPPZIsK
TPLN6mC1Yg1SD2PW7sM+aNkkzTaqMvNB5siGzHApmRjHiiHwYlZ/7i42N0+j3tW0vdyOpyMeqfCi
KQSJl9k2+3jxNQ1tIkk6lxDkdHeFQYjl4cr7f4mIsRhmsrlpqYwoyZ9nxSBUyIY6UVytWREWS14O
wIY7DlQSXNuEYsTYf/ShfHA8CiuCYK0n26OVHE1L77kGm69UTiXjeobmGGqRYJZAfhKoKAAxHuOp
Cm7VceINOhzoRRGNW2ElcfNxQXcmSuqVppr1t/Zs9F+lUN+sQ22hFhPabcsh9Ohow9Fc65dqS3bp
WYJCot6zwRAnA8nmsOpVssWVGC6C8sonVWgDwmBlYUsw1rboYXQovAqENiIJuvrDJ9oMfLjkAEBQ
ZThu797Q7FAnU8MUOFoiYilFfQpVevQBznj10rkcILo9+MNvcDTKIVYQFi32vRsSIzjsx8oHAcyi
IDaEBPHrje48SqFh+LTpsn22eh+ffh1xfCxt6Svf7WP9gWRhcsNIMPU6veYseyzzkK47A8jxvi8i
HDemhIRVqLwqpDQjn8nj9WaWngHY8q0oHgR1TobpoQB1NmnGgza6TAqVNtscDje8mzgu5A/UB7D4
YWz3Lhcqt12AR0MPgRgOihn+0V2NXrVar1rvlXo5JMHLmD6RH9CqmSE6vLaTGT5I6gSSrJaLqt5u
3BttLgcvL1NJP3dN3W2wWdWfscFGsMm0X12mo0IcdztDMA/ipjDx0274Cg5zxOjkPlpIfU3OFav1
5imKDaLGLwbyeS8SSKGn9fBVq718m2U16VMAVr1YnoOtsZIVLocFdCyyx3rG4qbeXBIAm45rrtUH
MBYg9BmlwJZEVhQKov4eCyt0LeNGgMQF+huX1AnZ5ykeIKSLt1aAlZsPQO6jtE+Xg4k+1MGsvTTm
krpUrhp+cSSRLkzBXXbLUvwx4BruotuKAIerH+FOBiw3rCGt2rmnafThHMZNnZ6DC52dAGYMfOEI
+C16iWd4doAZoVJ3H/sPTiGl405GCkw+CEJkSC6KHi/NkTSOhoRxSBBcuhOIHXNKLJinzujt02eF
du/tV2/IS0mGBKLkKe1D/yqDrL7uDyYq0iiOsjqykySVsj5Lk6eTpB5anQ/hMNv6l3mcQOJe1EhS
61p5miMkLyQTttSIkOAnhiYkPE046HNhF1+dl7ZxGipX1Ly15VtY5hKlOrnF7O1wJI61wCCV2sRX
XX3j1RJEEkFPMvk+iWYqxiOtdCOCmsJ3LvP2JtLADVS0DjIIeZhPBKYmiqYYDS4xokAuJy0AXngL
ZSN9JkEyrpWgak8n5HZ1qQeU37xuhPyx4o8YAWJSBaOQWMmgQLeOCKa3Rla/3y+rfAVXaZbnFVOM
+fiRZRDqinMifkkPSSoOU6LBiAQhgpb83fXEOfHdBUUjcye8ukulI06KmaUwYbar23eHDPEnzwET
ksOXzC6EoZjpbCJaPn0+e0bcgc2HEQmv9PmyM4kK/5WGWlMu6uFuoIR4xjXWaCk7qbuYarLUiUrr
CanPuYIKxIaowRiPcy7cDoqakPoEeHr3MO7MdboCH8YtIHyuk0yKq0G40UlzQ1IcfDn3p1M2m080
KEVD/5DgShJcpNbeR2MXw3Q3A5owOenTKpj6KoByiQ0htxIZdwbjdVsyQoHcLDPtEjVr8ONDYJx+
Pln7jxXoYbcz6nCrY58XGY7X/gcPu7puP6/6b9OaSL1ZX38/7MbaqCeQeGI8w2viuPzTIiRBiKcp
cF4HyQG9ajDssdLHqan44JbRzSsI0ibLycA8zDFw4QiMG/XLeMYQ1zl7GE/u68vDJ7bWZuvRinkj
3wLHGp0jVxyH4uBNuhaivZjda2g8MVZcnUW7ZuFKYQ5fr6TPPT1IMxyWMRJcG1bYGRZhEexAG5go
Pq8MXXYAf0L34HaJhvvzHrf+Rf+E8jjAAoZmBKxWUdJXo1ZTCGEzHyK8Q8zALgVxGriARC9poBxi
ck+RsFOfQLnCAQjF9IDQ4xQV2jIyWJE0MI6T96cYOeJzjmZG5O6g7peHKLj+mHn/8QCj9qzgW3aw
eLXt5Bru/V2rvX/aP/be+uyWIUX0Yh11McsWCOvFiUH+hcZyr5bYdOjITI0zSFqwiPPQnvrAn/Bk
3MgyXF/rVF5aRfJSBvxSEHxgFnFwnsaxTDVNTFYYK1bZmMiJ8bRekbbjweSSDRzW3sRks6qGr/Qa
cjqiqvlu7NZrTlm2OtlvfZIyiWluycJ5afov2a1LxMxLIalAzYWCoemKpV6ut8/6araFnNIbb+LC
fP4OKy2t023FdbVhrUTf5Yj3QoICCycoWFY8zEBevv8JO8TTMc19TGQZ17H3er0+z1lzW/cJO7Tq
h8FiWs86WZaZnw1hBvO2ucJiyTRv9+NRrUL6wgCcyIzFvLunm9V7+KDz90P/P4gtaAu1kVQgonMI
KBDIlt5tt4UpNE6GQuLw8uHchafAon0YiAayrarxPbdcxCwAJyNIEJAiR0CgKYM6I5SmwnrCwEN8
HtKw0XkxIogQjfzuziaLcciSu6kHyB+TxD3wlCRcmn426HW73cGwf/Ik7L6qX7qbxar9Xsc1vQfj
zlm6KPQAh6GG2zhijAUCQDSgKQaCN7gpWeLHOb/B+Kn3ESf6eInmyEDXObeJrlcVK0e7GNoarYCD
0n+47kx1h0gqLxmXZF0IF4vSlMKpZDqH7GOGZiMgJQJ65PNYdxjx4I8mB2HFlFEqcU+8TCV2S99n
OHra2ZN7PnLs6LGoDZspJe8leWeK+xKVsk0WSYQrogi+BIdNJVS89AYjelqo2xZL2OazVjgSHJhG
RSapYlV/16EZa2brJgLHc6wIkQVjA0MU5dVa5p1Pl2Ehne9H1jFPfhB9Uc8v8Vf5oocA3TcKQtJ2
oQvgGN/HueMYWj+2xo4LoYAMp0Drb07Jge0ITN8bwlAEQp7xnvx/LC2xuEdZPsJLIHCS+SlYC6BF
EpY2cPw3os+vZh36GQ9idrsIPJ5l7PV5frkb1xE0vjzatvZVn/M2/U/pugEKQKdwvwDCtB4E4UjY
1TwaNwkUH3eg/GWbmbsEtaejAeFd4wyLsnKsgJq5t4FQXzeJ2+Bwj6waJ0mcEDvpi5MIgIejOhAV
AFFtKL46Zl5Vcj1cMhcLSCFi2yL+ARj3FkZqamgXoAtOnzRyOChNB4gESDc28fjnmwLnYuhkyIvu
dPbL/L8j9hIauybgaduNpN0z3RHz/q5tpXOC0HlCr6aCZEGimIJo5NHdC7g5GyMkXkrfxK2RUGdG
peWH514enfwhYKwQNwugrLOCAm5RQKczTtePUuOMUUnTucUSFORg4kvqAOFqQYJ3kSvCQ7oojs4q
61guyTZbiuFVeR1LNVwIk8oQxSylxhFzKERkQcFxQatCUoDTkymDZUWRKOnMM8JLqUeVTz/7cTwg
MkqD9PBmfeOh2Hvw1EINompF/MPEoOQFUgwJgSNE7Iu1jOvgGLyMhEB0vBKKLL34Hk2jMgd/gbgt
CqKax8mdwzSMoLBt4vLStsRzVCNwTFFlmlsHG9WRIKSrXGOQ2N9fPr0ptqPaU2zaFEjlgGqcUH/c
0IdNO/vhjYe4gr0UOR327Kh5fKFPy+MhSs4u4uQwNjei28uC/qBOKXBQmygHLRlXFwvEhtj5G8LS
8GSBp1MXcRiJtElgg+fpfJ/xAmGVJmGxEJeUX6vALO4wLCQT8lBrcqEFI8rAEW0sRTiABZ9lH9C+
WStjtLAqh0C1TE1SNi1TYKN4FFlXIUCYOBLS/1NtC+OGoWImhklIv6DZtZlGRDdYNH5uE1wz6iYx
PTudi6WeK24adFCPo2lSSnhlpusV+CdtEGKXwuBI6g7lVLFiSBNHoHEP3Fg9NnvAdlunaQxOauj8
ZAdzULf2+qpVH16Jc0sCG03qYSVaF3XOZADamXA4AjfsMiCJrfDhRycC4oKotvFRtCKzEdEV51Ze
8x9aqeMQlAXLIFxc90xGhYbg+ZImF2/Uuund6KMiZ0xcUjeMEYkytL+RLYas1psrvAnqcoHYUAAQ
vAjOAAaCC1CDBlr2H142Zfn+m1nYKo+W+KKEUm4aW1ZFc24M7vgf+DZY2uUHlhalCOBkCJI/oaXm
JhuUU64sATY7jm91IO/tSI3kcpno7gBANaVITQr105tOPIFNO1IiN6uKllfL7E7rgNCJcPfOldxR
35Q1aNP8G8Xs7ORZIStmvR7ra4Ph4Kzfj8e0m4pZdznZ7QYVV/iwAU+LYGLQp2Ukmo/pZurhDpKP
YQxG11eBN66GYqahEAGlKMQplP93YmAxXiDCgKlCPO0D9KRD44HXyNJ4X+Q+oW2IL0TjPPJDX2c3
JYz7dQgO92ygDUKCrgx0X3ef9uwVF6xAqE0YSZHS68WS0ChRPS+o4yImiKlsdC0cPjw/XPMnpszE
lzW74C6ah7WQG75wYLj2x1Nevrg+WlE1xYej/nDUYymi2zs9TT1fTlDQn7ftz+nmJPKC6O6nnZfz
24FU8ZASUB8UTyC4e2qol6BwAaQFAer4EGN062n8FI8VQCtRrKgAnugxTvs4Z1ZNygAchDMBkcqm
IHM0IdaPYguwOU4W8VwEMy5eU4qxEDrFv+W/l7+9kmT6FLrRzJlQFtNQMHU+0eSYLNDHMsTwx5Tp
jI7vZv+eMifrQ6t9p75dzXvIUBbz1QHZtkkXsG0s8ZEBkMOyC0Q0COpZ3DeFPiQzhUBMLfdlrHbB
2u5dcWMI1jw3yT2bCElJw6WYkgAIIYjn8OA25oekzsXnwnCBPxvOK7dEdaSCNJM5LodU62A8YjjL
GGjIy0UyYh0SPEqMqMFTi/a4WKO0ehoTBqumhTWN8F4QrwbBa+ZX8WLg5j5bgXCf3DnSKkERDAli
/oQJm8yJdfty2ZO6EKqLHwHDtQidUKSxKam8bqbQ0UWOeknoqJQMx2Z3cWmQcHQTybmsy5AJVier
G63wwIKrDVl6dYP+4S3xIv6iSBZ3FnLEo8foBhVcd1zLXI093uF6P7hoSX4SxpAo4AWS8ehPbAhO
MtDeVO/+6mk39rCpTXdCOzKhylowGVnyAgnKOIqLNKnYiXDPtXA1pD+CWHwa5kVebC5ysxNb1OJV
jMfcH/djHvb5XsJ2Rr2zAav+HV6BiXfgG2PqvDs/W+wHk7vP6rWlv8LCvftfxMn0Uxi7GPFufKcA
Aoe6R9PHzfbEdxRgiSKZm/erwD3AmtGBMF1MtOFvsbiOMhdZDIuZ7cVrMUc1Wxni2Jyjmq3gNYhc
OMs4EBNMU6gOQc1AQJE1K9rW9O/ON2sdazMDmvsK5SE4Jh+bCrqb3NDMiOgbQyXW0I9Dcss1NCVa
DeTf0JN9mu/pyXA50ttmfah6+oTTarLrTFb1HfdFshcFGTxWtr8tF69fXlsMQytc0Vu+YbchoOUU
iFxCKbZjgVDcYQqCtWhPhbKsnkBuxyIpcEMQwgOJzskxfYNiC4hTVIlIhossgDb2czhDgiqMl25Y
K2Mot6SEQdLUu3Fkz4f1Eu/kM3ReeJDypbVVnnrWGcCYY9kJKAnkbzrtIXsYeALOAQceZFZIzv7Z
Rf9dONvb4ja8ShT7YC0uZkisIEwR4hstZ9K4qszeBebQLhIQMQqEWYFEtin8Sspm2XRiFqZEYMGB
sD64oV1QQewONCt72hJTQoRbVj/wxsQ0x6ihl23BLbR0hbixf6ODxA1QJ+u0wz6vwvDo/aA97AxO
bumZ153qfjdrb94fWL1wc1Ey4BoMLAMrFU4DgWkMYSiPxj5OHSv/B1BkURNBSnncg1NOjCWS1+w1
8PYn8WFwSBWTBVqBmDggpgwkggDg0ts9lLwwg31j2ogSccoDoaKGDmq4Yd3iFihAHA1/MkycvFkp
da/XrgZnrIcPzwbtUUzNmsPEfrI+W7A9/Nn6HJAebghCC590crc5bVv6a3xqp9Vt99jvxYopRXiT
BkQk64pwuu+IaEEnHZkHv1/9csUfJo8ZhUKxz6K9lq8iVCjwglrSoU+acgwhDBVBZ7KTj9dG44Mx
j0UeegwJUAwUJw0SMJQ1VB5g5CGOSDM7UMKl27fcSemh5gBoz9otF0KYLaC9RQHQQxIMAe7pAP3S
3VEM4fe7PXVjxEmfDpNAnk0QCFscicpdPXdmeAd0tbhcrXXeCCssA2TuZoZqMpFUe2RNFjcunwuH
doWzxQVQLBsmrYnEmh28mVLmczJeUoVdfj5FPLkcug87np1xK3S3V+nFQvZsTg7d3E82ty/Pi4e3
abfGDAo7rue3t+mDHyoFF8Fg4qhQ0MVUwWAFggR/8S+1BM84pmC9PHHH8SahuatAEZsTjh5yrKJM
W9WltV9kAU4YrMB6MpcqLGa45YTIny+9vzq9RRpjaGc8dOS1sAYIruYRCwqt3k30eugVdtqeluZU
GNJBVPVksIGfHkCBDrSJDnQ9SUJ7UUfbtFh+LDq6/ZOZogjU7aGJ9HlqsF11TjXM1X474EGK3urt
QUzT+SU12MeDDhQEatnJsJAIa17ggSB56Q7XRL64dRKr6SutIsJgzR+IQXNimvLGM5GHf8w2F60v
+Fre5PU5dY/Qz9yQhjRLQczTHuRoR4wZm0VoimKZ2KwQ2UY9cMMzv9mEU7iWuoIYJ7zLi9VIknvi
2IxaLh723BBT5tFQn504kfM7UCSlBvzf5jf+bGFILHX31qNmoqSThSJo06w/r/8ugg6mN59bwknk
SeqJxeNghjUqmJ4YOEpSeq3EezxsKqW98az1k5MS184hCaflN2pUShClUqgQ6SBkaEgk5y9EQj6K
AvCqjMdiFSumnt6GUv9qbFPQt+K2Qws7yM9lObFdRb+z8h/KGDZCxMIc6ZEGjxRuGWayo6Pjrmhy
LcaiEytp2xGXENeW8umag81X/OnlQPzTl0iEgNlwSgypFZ/NV8aFzVcLhEiKVJ2J45ZEijuIFFZK
19OMnyK6ETjBF5fR4OAEmjHsArRxqgSIO29dVg9QFJLiHQoZoxMuGPcdIOWOZfqzs6s7XeNlJzor
HkCsxn8sgL6bEoUA6g+7HJwZsq/P3Oh4hGhxW93DZLBZvT2cm6ELuIsC6Sb5vkX3uJibuJMUCCvS
W+gz8dUdgoZY7koROi8GWZTEWafoqdrGhpf42BJe9YBipkZvMTMLHisX5mr4t8HKwdJ4lEXm6OYB
SI+A+IVNYTj4WY3jG0l1Fj5r5jo6CY7opDlR/7tXWl3hCmc4ApfgFJ2Pw7qJ25MTL9vv7rc5okrc
BMtgQA1BMOkSZZzglnSpeDiL+3ANrg+HDOAtGAebIerE5iv6BdH/oQcUMa1ugBGPaV/Im0NpNdSr
o2WxOuYjEQAew8B78dAl/7iyf2PuFR7JOWUlXlJuOJltGQWCme3hPZA41IeDedujwo+Zmacvj+f3
wcycSanag1FnVFUj3YLRUMS70+lg3l29rHTLBdKdZorH88zQwcqgyH+YExjy/5RZ8TJzxmIMtsMF
C7Bl4Scz6ubrtn89+hNOgq+awhccIV6YSvzUFL7BsYDEYZxUgMAMCDxExfVMMVOFvTA4h6zEI84y
QXbzTvV0WU8OmxhSeKCORQyIxaLolThA9Np9gjpBtfiHSNKWYYT60+3+YvjR06WgOwH+HYX+kUSs
wQyHo0G/zUPaJ88q7+ve83LVX0IidiARMPlgSlZlTJ18YghyhdJixQE/CyaQ8IGk/Aea19fxssli
izAlmIUSUHSNOa4Rp2d3pba6jCsoQYMXCBpz5J0kiedVRhjUs4DBIY/C8a95Fm4RIr+kkhWO+Ce3
SB9ggwMFDWHpsgHjRB7erBvhrfTiiIZ8Un6L19wVcdRcJFINLtb7cxBnAoSgENY01Qahsm4cdSyt
RvvmUuLmFEyBdGVnSREkNw4oMwGgZHm4kzz/GEoKpPjWqKRFuRvl8vOPwY3u0O6f13+rGzV2l3BO
Ujmv3Jc5gwacsiGJRYoRCZVJidMlsRD+pILBzUiiDnZRCrdGIIUITcpBgZ41H8oVnVnz2PBzT1Zg
NhWK5egyC9QRrjnL37FFn6YjW4Ogk1uDAIkB4Fg90jARy7PhncQB+A+MhUfoM8idPBA19irIL8+H
wxV5gZMmxcyW0tkHz18RIGUKG7JDkiRmUbG7FsBiXmOFPAViPOEftgsbAIN4IpeUVzyxkFQ7Z4U3
gZwbSFl4VBvnZYNQkZGUOKh9o7dIjyhMBUFF48a+pV1EaA30opK3nr00EVbRLCviXEOD5Ja2TkfI
nxKrCP60ESda11BKc7on3KN/ltgiWcYh02Et1DSzlyEuPGq2ect/jP8OEVR2moYKltVycJrRLkZo
OUqEC4EpOLiruTGfZgvVVEUy36pNsRMnXA8ghwuXaLJDQvR5J5qQHCuFjc6kHlcaO3ekiEaoYiJE
I6vpt6mPFmW3/J+zOBTCRQaqEARL3TPXBY9wJKJnWYbZjX+HsH///UsVPTfTW4vbhFl3eqIKUySI
7IkSDRsL2SZ8u2iA7mKUL82BQrhkXiMX0GgGFZcN9kofItm5SKSGCqFyhk4aDZ2opEJbo1CFKQil
9e0AOhToclIgG6pnZgDCyuJRPPJ/OAbI24rN8JQLq0WdeUmFoa+RAtmKtRvVxzEECP+kGInCktiA
i/+uK57SA8OguQAtAejihDzoLFiaK3mIoKS5JOUlRIqlA5DQWRy6vYEkjXOrdzUbqm+QGSZLNnzI
EYekMZfDPuQC3v6GrzKUPkv6fB91f26lF1t4WHZJBQaLcDiDhi1kXfYLjUvOSs9SMBakHVgqV97m
xEXSMevhVDqCq/KHXEjC9c7FyE3xXX7Ng4CRJonbePbIaE+OOgeNqxabpHTEsQQWtowDGfMJHhoA
aAz8/MO+aRpIEDa10g5VlDdkfqqd2sZ6f9L/ycrqfrwORqgc2nPZ2P0jgFRBZRMKiTU8MsRl92X1
6NJYE4lilJAkQnmAuJycmFi0X21+s8oR22boINZQDH2IecN2Au2pssahMJoeSxDCFToQGWpGA7Mi
yLrgYe0WnUXEogxUVdWgQOnSNxVKN8K5fLjbUMne3XnrWQu++EICqVxxQpCWeKrP76sLTcU5vcMZ
npwCcfPiXaCuLvHhUwpsbjUUpxyYk8Jho3BCvvkf1Ihg5j/w9vri4XcKQYmBaUGSopFZIQo4RHBV
aNQoDNLum10Mgy9cDJWk8HzenyErDLlQkJR/lCKaUmVKRY3ylroEY+XTqk4CSPG4y2d79ZOZZKXP
hRrbZ55JdjhU1dOezqB38jnRfLdbd2ers9VbUZPaFxPzDGwmKxSwoeaiZqi9RkI1MdvSUBirwkBC
Ha6wsnaCa4wHMV3whYYaNfAMwD8KTmPEyGOLtRprO4hpmfxSLbIaq1UlcAnoOOsSQwHD0Ha8vrGK
hS8iEqGPXCeYRTnQU87/Y+zcmtu6kS38h46qSPH+StlWYjuXSZSZY7+oMpmEEiWRkiiJkn79+dZa
ALhJz7FThcJuYOPS6G40GpeNjXat6jZaNj5qCQCXxYio0I4idceyMoODRTKlYGEuWauIiNVleQJJ
kDxYNiMEu8MBxEZc8HnX++yb77/B8/H+HZnaLOEgXe+YhXh+UsHPTQ54/rrenN/dv45u/FUfLEa2
pucz6SGqbQwOdxMsn7MSlUT4MDrBq6H/AsDZ2JY1PSfdBn8xm2nRDAg/0gGMjbCbWZFVW3oakz3l
G27fbhcnmuREIjxXkm1hx3AdGyGA7RjWi20+w15Jx6cysF/qe1AVa+OvXZyj7Ni5Yn73mytSEWXJ
8ZO8EZeIFHG4KdcF8kCUmo94BB5ePf2DF5EYgPP54+s7QogCofgE65xkPenc0lxG7fs7royoJ4gC
SGTskKGmk4lBe+FgHz7rV/2qALsyxNun4er0GzI02P/KvcgQ16tyvGQyHs16B386GVxMj57XV8Mb
640mFJKAR3Zp73Yf+kQz8KKrIjI6FVHwPtvuHjNdiATjcVUlRCRgIsKAA5AYdCY3YnhMfvNLCapr
8XU2EEGIoVw+aiDgS2NgIW/D1wPWwrPYYLyNGYYfUy+83uymn//1PZqBhGXGiRzAycZkOCmFUZks
pWDeAsBYmGn2htPEsdw3fXlz3jthTEVhsARI5Nf5OzD/9seF0aDfmwy4BJRD1lynu7/C+Dp7uLna
vE6uP0Y/wGEECZ8gjATIyKze3TnSs7w45W5RjwJglrOfGfnJgVs8Pp5M+k/vQDgaDmBnRhBVkskK
41WSqfXsQR+MRUFkweauTCqIEETx44JlVBIYkQY4qDm94MREDFmX5zbGOsD7VFSaiI8jKS5tFfz6
dvo+cWQHoLQAzddPZlkF4m8hkWYJL2fEub9UMlxVGUB+ja27xJC+iDLA1Yt/2oVc7a0KEIoEFwl3
RwC+OTnuv9sXdkLZ/Cr//0pByZcykj5wkjJQCgNUIxcnpe62aIvok7T5rYfQfZa9+ehCx9fRpvHz
lvS7ZJ42JUhXoBxcgHQhgnQMYGtHHVdXJ7HiTJfyYgEFbI7c2akXXNvqCS9SHQBrUJQmgLvMF1vm
jc+/al5HOfj6T4Me9Rzn5ebNnTYaiMDnbsq3jO/GAwQy1KfHBh8ku/RYDfEjzTPSdwH6R/O+P5iJ
9Kb7Au+u9PKPcyTc1TQoXd+Fpuglfz3pagAS/51OPjvW8ewvOjnXZLMvP+z32Jff7+SD5aZ/u3hd
3XzcTofv6RX6WRWynH44PJ2eq2sRgY97Hg5/mEzU3+MQ+en6XMN6c7r6YbgaqWckJ2/SOZpPfLID
qAR/cpECYh3g+15Sbp/jck++0PGKqwpanW75i0LdsW6pc1BDRXC3cE4F+o7TjBb0xwD40x5Xo3ix
OBWCVHABYHZ88ccmh9YhAEokZNBH9KAatAOQOaWkCSkrNQNTYZ/PuDY+001v07Z6KzYFhJtRj/hE
Uh0+pXZ9gvXv0wgGcoIg5DfPETMidyfFuOok1ufw35zII3HS76TLJSgoqfWnIJG2JrstmDqoLA46
IMeocYKasYFixgKoxjt8Yrp+ybk9s4gTcsn5Ufb25Gi4Z/xSAil0MkjFZwOYSobPs1KLp4b2Duoj
iIPiQsg/C0+QGADYEMZEfuphAm7e5o0My+s/1p+366vVPFsNsGnyMvTNHKYUOAfz+K+zzengYqKj
MUESICQpH6VAkgw86uDUT6ouWeAlkVfnXD1Sh0yA3u3LbxHo4Lods1fkTRj9Bw2JfZ7OJ8dsH3GK
ly2HSBM+afAl0exWsCh8N5NhxPAin9i7mQxnHAoS/2pQA1LuRD3N+mX9XiFfx6NRQOuZJKdoHG8C
NJ9X9X2Kbm8cXd/xF2teJ8Uunbc6KJN68BtQTLBo7qa/0c5R0PgoctR2fP/8ZuafYCQus0DwSLGT
m+l8Vm6+jgBoCN48X+5UFITOG23Ec/FwCO/JyPD6XGjzOvg3WOU7EiCvAGgCcABfnExEQm1uQowW
LdsyIkBGIHycxiH9XEPvPbBmCZYgzV68DN7rZfkuLAMr8eWtKVI/1b394fHNzbUmJZRKAu49TA2q
xJPXnDQF5n4T1ERZI8QCJYCP8og1mtWfV+4N1jWTnCWr6/vQH1cui2gsSeEEARbjhxPKTen4vdnw
F4bNVgeqJ3Xgc3tK2/0FRxBXAbQYiNLiD/ndVRqQxqhWM0K91wKGyXMja0p8sCFURTCMqavR5IoL
h8Ik/PViVgQxHNv7xhkcGqmDTxCLjALrlydeV+YtDhyvJJmWkGbeUePVn8OJrkLGNcHIpFO7aKrG
RlL8lIWvxpowoQBBnIjUmfZ4cSRNDRGoAkFOv6W/yXTE5WAHvw+o5w5rn/OuzvgnVvppaWhMHuY1
9SQ8eEQws01juQSNRAc94OTEb0gCEATbZlQF+SaFR389+M9DiAmpdqZeEUIPXshLGbzaxIjbQS81
2cGhbpsqDnx1PvyAxsXVwWLxY+9GFkwG2ihkggBR7lHkDFKfKYGoDMtliOMlCrvMyeuSOWNlQbGe
xM50PDhpJK2jBkvH9bzU5uZc/7RJWzEn1VEWF6OPES8IHEqGsCLmw/Is1CRXCBdfpLKBHKN4RzaR
yodWQrI6fol81awEQ2DdxU2FEsWy0uFdQCmX7oIImAW5rIylq4JDwyqI3Z1hOW9uud5xz3LXNzHU
FcNZl4gSCCpdX5g5PpjFb6zx9C8h7eJv/tn7i9G2DasyqNBZR2v+lmdu4lN4YACc/m2FNlPsb6tt
WTaBQ5gyuOXd6BeKT+Drc+fjwy+Utb7G58njAQeRWRwZ+8fCndM598fXj6u7zej6Y6a+XcRj5yGE
nrjKIrAVDCBhe5yzZO5NCIwCIry0mgEKP4YMPi9RgYxfNK7NIrQ83xwvGnGBG4kblQFwOwMGNOgD
KI9YqvQEYtyPGsZeEA6iMWYCCzFOwvEgHJ+xErihS2Q1XrIgjLIiSbQ4QFOZ0dflGENRY2iwWA6d
X7t1tkJJlZAlmpKysFM0azYzsydYF3bqJBJZtrJDduMUcX8WFeWTjUR7JlpGtJw88r6UrO6CdVX3
IEKzhA7q9+1iUT7PbJ3NephOpms70r3wvcNIvVKot6w+82y4BGgaoK4Y+pnpabb3wA6VFPmH1dYD
kQOFsAg/X//jYWRb1psP9WogpN8gz64wfL0vzL7cXhiNZrNJbzAa9weDmU9JdbrC5PJ5s71eHt3s
fseEPOXPxggY64RtyiPR8RIyQNe1eZVkqElOxAYRwiEgWlh5fLMe7/52cPWE1ugOujkwwE5yo34A
yC/9xj9AofjL0/zO52DhREgPYRsPgEnDDi4xIjEfhaaXhfqBm18BDVjoHfwMXugcaL5asA6kZYCv
E7zvK/kO5vRonNFx73g2ZZV/eDCnX04fngeTi+0Nl6ednzxwln9dduAgfIit/60EUs/01K11ZYDa
l9OL49OXp0dvsWbzHxQi03vhh6hfLTDJvu0wAXUSsesWttLVEWpnTe9Ql4CudUSC9OkHrTc0IJwg
LQAdNYB7RFgTZpVx0T2BhPeng+nbthUOV77CLbHKajRA14dnvEJj4n+DZwe/Dfdi+pjhos9tf0P6
yuRgsXVwNN1se4zNH4v6RRWvPj5vdGwQ/uAAzJnwEOZ5c7o7cywwn0iJG77ZCAAucZr8p4sjuCqO
tY9s60yRGBiSbWInIVVYu77+IyykGDGVf5r/uX6R/Rku4xcnMzMGbVbkYKTYyUliehi8411jaANg
DHAYShcMEP55Fy5gVC89DqLHnoidY2OnWDy8QtOhA5MgnNb+PEXIWNu/08aJNcuJTcLKuzeL696t
jEFMOhgf313UXozMr3N+OvlyBW7KPcHDPv8I7PFZ9uTgIO9qtHy5P3+ceZmdQbd3srnT9cowO37Y
74E4nZUIJjnab9fvmklXUyQLoRaHmOBaEKDc0kBTkos6PKoTIqVLJapJHdENiyZ5KkbXqCVPV1MH
1nIXJgHfUSIWKArEJ77kUgsISSYbJmc9kVWVh5v+/nD9kXOTdZOQfMTitzYE7dYwZ0wbW6kByppg
52djQcJTJs8SCSPo4OgoVeUzrsX6AM1PDeF6bjIdw7nru5qf5+jfT26zozbqFCqkFFTTuTIC5CeJ
z4/l/GzQSbGc5PDn0zSFxkEO2h+XtsYnB5FprqmqNkBEFjyoACgJbEMC1hO2SaVvhtIcaQD2IOry
RsG5rnCmmMYRraJhb5mswVUZmzKJXccC7fgMTgVlAAoJpokRkuWQbZAx9mqmRef48c3jb6WK+iFm
YRsYm/oHXpDvcJUISFBWkZvScwLiQ34TPyH86e/ngzkO0Hzx03OjzNml6nwAT09j45ho1Tr8iXag
uJ6+5eSbOYzXqlCRHh9rQVUWwEQcqJ+SqsJy9I30ZYknOrSelkRz4jJm1qNtRPg1VxYMr2XL4KxJ
kzIKtqtmLz/xtxUiUJgkjdpEhe40LXtu6E9UcAxJEkUpp+zmp0xa7g0UV5mTvEQkg34kIhWdQ2ad
OaqV+dP27fI9r4tGzizGM2lifBhGL5l4+3NV4jQqx5R1JortZiVxW3aWdmdwAZG4mBgZlTwrAHfR
zSTLKGQapkn4ZCMaEtDajp1RGkTWemJEJ183n3ylWwhD5laKc9qDyhQZkkLrneG+N5apsOQP/cpx
ZQL1spBY+WoeTZcLvUwVgpxCq3dQQ45L1uWONEaKjsuyMuPjisYeqbW1tpHKsoc0RlItivQCn53A
JxZBXE3f9THFOTxKhvauJiMNjmhHJEeTdHeBdJ+qGUlRekY1GK15iWudpwFEdl2QFdLqea0Ugx28
sEpoiKzMXl1sqx0JXhHnEHwmRN4szbLSVq2SUKlsS4Z9cEdb+VAzhIaXtjdEZB9qLE+zTGSv9oXf
Fn4Sz3tlqaxpgFhqRwxDMLAPHIqzzSYlnmmqZ296L7HvZouhRMk+z3fz66KnjlOtnZTiHPYIN/f4
3bb/llkKy2YUiFUi6/NFlii12V5AjwPiZzyOri8x2c5a/QExQys+3+EjHugEipH81mqRRUiX6DqN
lRFGYpJZSls/Eqvy63j1RkK8iU+0+h9h6oxPhaBAGXSyKDcZg+JLWzIx2Wn2ydX4NBoFXEKZ5tMq
IvGJyXLJ101ATsx8sQk7603GnMTiUyEMwcGBCXjfHy6mD0eXVx91ZjW2V3yG+cVwVgwtBewYPXGM
lgE0urUNU84ajI7+/bRYeO+RbsNolMFxffEy93aqx6rEqVvVzwfoPB7LSoRHJGBpAv/K0l1aK8gC
YtnTw9Ck7LTDAtzN8fzlsf+vdKNwJTDsaA52AMcvZ2HgPYxZHC0+3j0eLfQbryi32Oe1EzytR+8m
yw+8hRsHXAqL4M/fMdEPfuWtudmsNx31R9ws0B9MYdX+Hvnr9nyyvDgaLz/SHWI4x99fHKMLcEgE
DsGVL/kU+wm/fLlT6F9naSF62CGKx0rI/CrLXh0FXE7BQ32I7EGMZ/QYfgMgc4IB4nPFFf0D8jc/
PS88IF69zoeDRWgvu2eqlO7QpXu3X/yddYz/cqMD3YFTqaykzgZ9/qayT/fl0WC7vuD3ah/L0Ylo
oCgh65/R+5zPeX18OXnY3vn2zuvzXS8h0UFfwb4MJyA1BiY+LrzYYwGjzAEXPKDBFxybI3SWkJ+R
BeIHBmiMmD7yxc76LO8KS/hzIWEzjJj1sQ/+EQNn4gPEXc9OXodnwHAJp+V0mNJ0ZFizY1Bd3u1y
Bzgqy6wJr76ht3wCbH+hadabDYascY+mo9nk8DKY19vji9Hz9vGqc6NDxoX0BXwcfQE/96YCA6zv
+e1t5wxGeAQXAKY97AorNDQZwPj23eOzDgPCJxnWLElUhSUWup+0YT9Aiw+38FFaGC1SXe3AZyxA
yN51YQS86QLAuhduoQP0JEajwZHw6+Tp+HS5Pv0xfYmEUWsZa+LDpNfPF/Pru4+C9vuWulTstawN
+kv4aLCwjgQ4YIbir/Pu2Ad7Dng3PuY6H536mbFJcXBp0up8PFw+L54uvUh4tRx9iE7LuBO2hXP4
YVY7p0MPoh9Nnn59HpfVAVAM4/HJWz+mIJSIAPhiPYkPxjiCrRYSIQYHPrKhInwHkOZ0V8czrVG1
HgzLcUiG/4QdAWHoci/ODxYybqnzshtPA5heU8C0t/55uXx3/Y4K1KU9BVZJV29YMFv9FJBcAShK
qbqXu9Dz9StViteGw7D/+A8kS8KWda96eQRSE5fNhXRrBEadm+sxfe9g5Kf/ejL565WJl36MFWGL
tqb3kxoRAvAvxaKrO+ZjJExr0svJj0/85jjLYUWp1znS/fMJr1APJEe68KM2ABCzghMKh3AUDv1B
+JAqc8OURxAgxeC3n6FozOiYUJJxBwH+lvE0/OIY8nSif9MMptMRR5G5YmZ/lBi8vF5f342nQ9/7
gyQhx/gImX64hDASkOx0tg49btsjNmlJRw78OP3mebjhiqp8cKO1tjhKAuht+Ym11RqiCoA8RYdp
bNn8gRgB7L57QNAQTfzIKHCcft+ObBGIdCJLAOWWKDRM01ESMs+7emP+meORiNfdoWf4yAVD9WN6
ksMzXuMDK2mZ5Fz8zu+RCcDlxAbePPsvd8R2HewlGLGLMsOghpmRqshNk4WwvQlTeD4YjOb3y595
B/cRLvyot68rs/5IOxp7ymw6PT6ecGtlr8ctwUD7MvC0fV5t77kT6mMYtr3np71e4YwwhFf4kgVf
4A0cdQajtJDuESec1KvfYTJPmAoQHofB+KTlNxXL/wCW+xLQS3AW/u70R1VBxIfDzQ/7wnD0hOJR
HHx8IVEYji7KH4u76fXCZnfSy/iWdHTOjIS/ROLgmUwLVAdQ88PopCO+BYHDZ2ICqK/fD7Zv+SMj
7CQOyyNsxhAkRjyOXRizw8yFs2FxXY4gFJFYsguXt0lwdDufrDRtToq88hpPwIgJMMb2N4e9Ye/g
Iunp8ZTf9fGtU/+Ym0755OngDpjl/XLQe5xd3NpkQRwiJgCxJGPBSxCu/7V4PteoE/YDwN0IQQC4
LhHwkAG86G/fTJ97v0eU1Nk5tMrPHJMAn5Fj++KfSyMUMWUjrV3FQ81RMQE4wHBXTKXeaPOkg4M4
aRmrGA2FUIoCKhl57t2ulbJ15j7FIs4AOMpnW2ass75X55e3czqBWu3ecDk4mh+7JqohQe9i9VD2
XUE9DQLgr2G/0Cig5gNItbEes2YA+0yJEBSMATYv/BiXqnVqPs0gBEBx+PryJ2VDuavNy2/E8ZM2
ISQ6PrNUfXu7Olm8Hv0zyRav6+X89fLqu/7T+T/VD3c/0Q6CBSdj8/LKnsrjNZOvjlEfePr99kk/
59axGB64vVWiqGD+Jnz1fRQmHWp4v5RpTodprgWnz1NpXcJev9sOhm8NoDP1T9WoUVTq6o7flLp3
pUdxkuX18+PZ+HypHkd2qd3Vtqwt0QMHK8aKx6d3MQEo56jHz1OH/KDzZfsPyshQTd772dO7CQul
QTf6AIzAO3jFTyXAIEZtshnygkDe4V8v3q1eZURcjOaTu19mt5OT1gA6MCmO1mOda4PWGaJEPh/J
19IgBWaI8owng1LDipeBATaDwYfUjg+iDTmQKZ9HBU1ql+VDQFT7/Do+efpTWNiWIRbikIVCUkL8
slJbMtna8Y9sOThEKUSTfblBXLWaafmgFWlO/HpW7ouPBmlAyIpPvY3EoWGQofzFmhXon7L61bCQ
lm1sU2v4Pvt29h8hUi6KeP08GdSLP9PCu+n8anx90p2e3+uHktHA2+jZ+kNBev431SfXfR4MtFKf
g8GUwxz9GZ98HQ60r/fXD8+L2+FlVZ/Ust3yRTN/ff/1YkJn1qGhrjbVdK8aVkpszcOhD/Vvf1ID
kDEWAEeCaATgsjuIfmHPSQpntxdEaPOw/lmR1fRfTUZ/XD980FaUlg7RhKvt2SS/moZ+VB4lGQB/
oi7PMZ7uKAAq6Kr4k/nsSEsKONQQ+DSLQbgxB8oFpFE3zboTPpydrZ9ikxQnHQaQ20sJJDWoInDl
cyCE7u55frfQnmm6VHz9bnWztu4E55AWP3g1P9VEowYGLYLdQQpyglzTjg0gkjqLvqyV77Dw8hPB
1sNjhZSptPs2nu0ftYZJVTXAIWNzYOpZYd1hFm4vb3vveZJGITtg0A8cgK2COgElIiwQBTMwEDOi
69Zm0aa0I22Kv37eFooSDlEzkQNu/Zxsi+PVbjWgKH6UE4PCJz4atRao4qaCbeKpOA8xsuWBlLo6
FVnJST3ru/lah7yJi69LN1AhVTu+/O9l1YmsqEaP8TptIFOQH07fbrgPI2F8nHAAWLAva16tt99T
kbYQ276OUUrqlEeelJf8wRm40YMYXYQBGXB186bhUqqk7khHm8EwgeQOEftS718sjvkOftqml3VQ
ivZsA0DT/uhKIsvaV93LiLo3zUywlNKKC9lSYtQwfgPKUV7KaDZtNGsUMPoB4OjoYlX/F/2Jz8yI
5dRWlCyiTZDvhC5fvEwdazjr1HV/5+6GwSA6KMXGpwDqwp/0+fJCx+tBazcKCCFvTpCIs/ts//I1
8/aHq5fH/w2L1gtuEJQsKuh3vIbS5QR7Z794N15BHBja/FCJYANAgWBc4IxawAG0TwX+Qa0Bagu/
+lZ7qrtYnr+7vRz/9rTtzXNuRob89my1utLXBru2QnyVU5ctKIAgBeKLtJszXoEQGQCaXwjVMieb
r7Kg9Lslelo71ZTTPfr1dKP5KiWrilRkX4y+ZT0vY3DdaWr0TwZ91xdIyY2d5KAuZhCJ0/jBA818
/T2/eeyuJ0T18ZIsGXOANeZAGMLx0eSMnSQlJpXhN2oAOP8fl4Pvhr8Aiqb2/+dpcL4eTpfby4/I
Q1M8Ufpe8d15qdxdBsLSNzafvjH/Hh6eYTqeDrl6nSs1Z+xhjWfHB5+CH222k9X9+mH6Y3erkPE9
wxUKPGoeAB0eHwCHGreCD1gihti+mUznh0oaUc/STHyUUFPf0UP40VuxPaNdld4uSqtQJmeSNF1L
QXW8SJCkSh3NzrdrHhhbHaQJnMpyhuORLN2VGn95k/4Ve7Cr3RDn5rBlgWNPy0QloAdCGCdpqF8Y
IEG4yPfVr5dPP0p6EYTICoA+F0U2cPqKTrJUThNEppS/9jD6pMSqHnAjC0oN/xsi0RfLu0syx7IO
Z+wPcJqRm/knByIxub8fPixuHs8/IBIazzvrbwRBMSLRfIAM9PhIhYSkd/U2UsI4VieK5QI0LAC4
IzMqJ4+ezx630/nN6EdiYVL8DSZx78LHIVtcmFj5+EdYGV/jnVRhXTcDHr56qQUewlLcejP9Lh9E
sI5LLEoS93x5MuEaRcMMWnASsuuAeKh/4Be+1TXS8HbwyM/h1+ufeVmYtT0ZLOcrPk8inNj0Y/dr
aErcN1jmbeZ9lg2H43F/ym0OA3p073Al9X70fHn8Opt9KIcEqTBKTFqq2nJwAjh9GEDBY+707Mzl
iYrZub069we57ssxeeOLaWZgs0EboF3qdMbw6LAPYh+/DbtIVTuiDI7c2lWNKXgHuzjVoUuN26fg
4q6HlgBdWEzTiRviMu7E+gg7MyTJEoEZBJo/WDH3GZ9qIklcGK3/hrv7EdMS5i2L5AfcD2fxoTVp
Oiz+BnN96HufuRgWfOc9Hs56/fF0cnAofDLuvW7Hg/Vlva0j69//T0/EzIa3MDV8bT5sEnfrHK38
Qu2AtejPbs7kIRssx9/N5Yos3HznHZgIRD2gF7aTFS5Tnnw7C4U2YTa7wz5IARHx9+YmBGCn5QAP
kDT4cYkBDtMb0GQgMbFdlnxYBncb68Xp3XmtMDes5E0yNu1AgRSCdpC5gQ4nEA2PGo5Kl25+1mIn
AD66OVqZEr8uBQNfOfuFFAx00nw6nOk2/v2F8vvL16PF+fHt0vf+wGIErtu507PTrenisDEdHYUM
63AAMAVfk9/r89PVf6bMv+BkHGxjhxY/almc07TEkyT8OEZvOmw4TApyNnvW7LU5oxOWncU6MvDu
dfXd7b941n6v8jLJScYa35EPy0niIyTOk+KauYAs+KiaoiVXqtkTmxSrLK60laA9GheEJ3NbDZ0v
bss3niohhTgjsLPvBpsao/hIbLKEJio4tfvcDUgF/711f32gyR+L8nkTPkJn3Rf86Q7pOsGkGi6e
D1J8KGuk9lAIQShN6OTL1BQNktAIxxnPeq+Gd8OpFoesR+ibHx1KMIBEn8D+mcYsL9b7cOp1R+pa
Pq8GECuFXsGg505Bv8BFV9I76rZBugvd0INjVaJPN/7raeudKtBGOzH9ycufo6PF9OTpSJFH50//
SOdb3g0/pBZdSkNKoql7c/7hURZWCsDHak8GvbdJHqxSecbnTRaXiKJHpbMFwKdf4UdP4lNRclJW
JpnljvqXzeT79etMGyZJwCVP/E0pab6uHfrc+bZvtPnvPrP+qNfvDbnvZ+i//3S+1TpaPA02V73V
+jcOBvwEWlQZv/ONQBftLox2qB8rkgf565wCSIP1kWArkSiFaUhqSANF8OogReAA5CQIHEDETcC1
ycbkBaXGAYMQMPH4gfEJ4ncdtoo/bLKRmRcGGZBILPVGZPnqKYMU3bSeNKejEFqfrNd8tAkkdUTv
SkdOp5Zu8Aimjuf+qA5ul74vMlBTMEO1duhGHMhHViifhP7eIYAnTnnN9kZPCLSSdhDIR4cDUByw
aysJWh7KqViQqtblqF3AmNVgygvW+J1cgE7ppwuGGyhY3YBOLr/beTV1Z2WQ5DWW7HFEAODTAnxc
LSqpeekyW+paHm3w3MMJUkT8lBK42xjTFfklTtE+dBLfRbTxkvxE1AtESUoo5ZScxhKGvr4ZvXxI
bcmDb8qGMYRahm615NSKMbKkzuSpqV63j1KQKplQ9XfDBDOOSrY0Kn5qyKQGfPLXunkZgyxyrq8t
5lyknjhCvJepRnIN9dTqVWsqRIYlAhQlchyfmQAqDeEzn00lPLIWLucyuEQ5ye4uJCLjsluokxau
UngCpwmhU3f5PWhq3+9pNZ/N3uUkUJpHHhsooTHlECH8sgZPs/jxbyOqKYpHq0QCLUcoOXQnhviW
EPKGBwHUmdOr1eOv3vRn7175LiZMoAz3dS8RqByf3/DQnC7P6M2yKnCWmT1yMz5mjBWAfcGDfEnG
nPP5/f3r9wy0mX5mxCW9zjy3bP6YOGM1yXZXcZNg82m0/G75T0p0AC8gQKu4wZSe+W1OK+FjtAof
H2oiGQmaw75F3OrKBuM9CeOzuAHMxles3oZzTOx8L0GkCyAhTj+ZmF+IkAQwPa7Hp++gHw7ah/Ch
uvz6wUwWYrCVoJa/6NqcskqePM0OVafwqql7h7zCIdIJjM7uLOATAyXrFwzJgCkmnuH3R98Lw3ZV
NDQxH2DsaMQGpa5YIK65ymH/T2gXSKtJBQBxDzIRD3lMi/2z7p07R8gVuiavzEJyYbtha/FTS6NA
GsqnCTvLTpxkvzPvIzEUQ5BUBJU2qyEUSwDDMO9M68RpA6jhnCb5N0+pBz+4lKwSUic6aKNFNnFB
A1i/nAFhIagKbn94Ox2cHORTg/ShRusOTLAIZhGmUqtJpUSsThsoKC1qfjlxpZprHwTbwBbtgPi4
CK9ltpqzqSaWrpZ9KjHqd1lBnbwNoPj6UtGVh0TTBpxrdfvoe8TmBUl5VxtH6Hoz5zfNVJ/+BlDU
Ae/I0nyAwKQAiL+XJ7GUTjYXAwgtAUNRWemKx47HjCarprBZsmaR8nM6OHY7AO9jtglgijucr/Sp
/EF0ksiv5wX9Ecrl+Zvpj8QySsTaxs7GytMQ4WXyXMqoL2BwZYkb3Os3WGlT12cBhxZkAo4PFtFH
wr98DBJUgm1BqKy7Zz4RdFIlpgTBEDA+lXWBLBuJTsSW3ROKDq1oa1aG3GaiKbS1PxUoxl9vea6B
dQyWJVUI1Vm4hUKhU7BSC2w7kx4h4QsaBd2UTKSID1Ezeygfm1AE5C1LfpQkWsuWql4G4gzKxAXI
qNpgVWZuUCPlUZFvQefy4pPpvZcTsZpw2xXfoNigJWsxDmw/yKII8qFH/BRbj5Tx9CK2P2AqjXXr
QkgqjQsClEYQv5C5BuucMS/XvfnxZLeRRWQrzKcIVCMtSzH5TWJQS1X41MZbJ9a8lfpK6qSjOFzy
qzmB8g44LilaMKSo/aJbgvJVBysL0cEifHXGIPT1qSG/0Dz4e6OmhgPdEsnvdUdj/jl1+BHM4On4
ZnYzW/8G/9qWFVykOvwIRvNjsCWIOUUCRmZ8YBu+ngcQ/tIAJgVJm6/M/mQjhxeAdwYZRkHbBcA6
yBmRmGw6GEfxJNfwPvZ6Bu8J5D2+TOds99i4iH1BAhuxsfGbpQ+aOJoTfEEKYDI7fQeEi8lYjUxO
fryerDn9JgSalOewS0rZe5VSaxShYkfXrPVZ12tLr9lFF6vb8WHG30hCws5cnMKIoLlop6y9qKvF
RXUgm5F493L0BxH41mZFj1rQJcnupOk95Mp2E31Td0FGxCOvLikdCB/FgwzrwhICrACdghCQEwHy
TuoK8lArPm7dPy26KlT1tI3bQbkjlAhNnswR4ARbpGYyvB2f0WycBTIsjeQ1dg5HmrWV5MwIqJRC
8JMRwPNupSnzFlOeNOJh0jnGKTJvTqxgIkmJT5RxAMSBCb5URahM40Nr/MDQu3GHcQUqQXV8HGkg
sleRF6vvxz9CtkJVKiE3vkdQngblHZ/lBXCQcedsIZNVQl5vaQ1lK9XqM8T2/Mn5SU7rcI0RLYVi
oKbC5kGZbKUzQ5ndFZPwgx4JVpRD8rJmkYKaX+UYjNOQ+FCPjA2GMlApohoJDQ1DtA71GkjWkO9Q
8KioUSccjChv9XEgWTSUUgoS7ZEqBVr2xVUSXJ/w50tHZODuLS3TwbXyxyKVqlIbVQHQbJoVkjTC
BOBt0CGYLBDTXyRaGPMOX8JHMUC4APjhU3pArJWYKhrQSq/24GX9sHp8sxqfiIIZVqu9RBNoLpGh
XIJQJeQAqZwPQNOAGMGgFzTcI9I8/K5DMhTMWkjEBDyjvfEDW3CQltWvFz36NBCuaXVsfcVkfufF
da31e44CkJkKs6NMN/Axg5lZ4L8uv7++K/9f7pp9s/evq7ddww9YmsI7IYPbN/0jfgek6jWitNkl
EV6a8YST2CARXMFGTvc+ZIoSgJcAzKLqVDTTs7I8n9lVZi6ZP3HdgRccTAJypnCVkoWKjTY4xuOf
705FjSxXGqe85iX670u4NoXZaJ/PLumjLIwiMxppVfj4DLKvfuUFDiq4+mRK6/dQcfsTgw8Vthxb
EOS5WWm+biAHlTaIt/+nTge3PyPj1IlYRDiqGrLu9uIUCRAMfL9ioXlwNnjHv+cl/cpcrRL3hYi9
U1Idr9UskiS+/JggkqemS0elbfgmqHlMQ5vL0g8cZh3AUiBqmxvN5xWUK431zSL5OlFZ6vIMc5sE
icExK2tzNIDM2uB7yhEf4JwRAsYFLQu+X8qrSAA4ZbIkuqFEwshZlgzoIGVLStLTUpEJOH5ysGhw
9YM2qkBtw9mYdKXi1/m1uko5bO3dNqNqdEA+vWAPN5bXjz/wQsR12gDQFckRdSPIpCikrq1082Mz
NrURu48sfkmG45f3j8NydDKN3PVKCq47cbU3kyOuVJdFwErU4BcCATuTkHIqARU14exMpJ0fcdG6
fnedmLwiCB5xOpnq0o5OZveihKL9sVh4j7Dl3yefVJGooWeVAD+p+4sWIN0kYvy0KUyIRHSUlzML
eMJE5bXjdp6TkttPdSZb5vGnv/fvT1NIkEhFSe0Y7+C7+QSDO0DIlibTyCKdIoqaFPqk5STebue9
S9ECDFRmbTArfsoR3V9IQJIkFFD+Y1qbq9blXHnnRAoxXaKkiq5Pdf63cqrCb0AQJFhYQ5+mL4CP
Eokv7m8NbWNecerWIFTR+/XTMqHjo06U0JqYUmvZqsAOFEpc7Z/Ep7xWAzEltwWRILkiCj50R31b
DrmShiz9u/cDzA5d7K95UxzxIBLWplgSIyBgaUQtK0SlCHxVWbpdi+tkTFIXQMr/ormS4HF5qt/P
C2HrzwA6IU+srnwsX1WmNnwcx7epuaVPJHf1bOccXeIlTZfvHgVGymq+iJAZpPWPTKLlZ9kT7vYO
13eJkGpDTVfpS2GtSBVsPAoGlT2M4ik8wLcP8CJI1v5tDEjV1J7lKADmDxdvtx9fsS2xx1iWwoiT
++JgoA1jksTJfMuSUV1OIQZrLqacNqV9nxIVZHnQa6CAZakrS2zVftz7lAr1Y4LRGxpAMVCdGBww
8SxpeOGSUOIAmiuLa5+pr669UuHg7mR0PdfprLvVfLrZuw6YRqXdaV1BzJRor2Kx7qYD/qFftWtD
DBv4ZCApDqsdP2YtdJHJL9OYZyYAmsVi4mb5gAQpIz6Jkhdgcbc+TUBJOQ/6O6WE0FwldMrKKWHN
GYiDGNrSuT+DGPhQIC7HSEN2yMMEJ65wu07HqbxJBhkphGBMiZQJGxBB25iIKC4GjDta0WQW/0io
pLWzjF542Dnt37gKEG7jy2ZNTvG4pqZl3URJrUivilseQJeIuAY3gBxa9iZ9S6TyawZWyFknV/By
vvi53BGUzPitlNAD2gCQuOsrD1FJivqu2Cjey/iFkDHfMo0gPWTD38jEodUavmJth7473RK1AvEf
zsQC79qITNbiGaZivdRhAt1oBYNemTzMH6445CqdVdTM7ceFNiKjb1N1lKDNRBleKtxsSV1fUj8k
CxFpm3ngJXY3nnhcqIDvON9X9nBWTucyQFj786Sx4NV8C1YhiLEqsMzfo7cXl+8sdkEQAmhnBn2T
sd0+r1RGlT+ATltpCeVBd6Ljh6aSNY/xxRa0xZCRq2BWTeU6GKYOVVMtLUryMQ9MYSQtNIsPAvV8
MEBzIVC9fQ55QraQh/I5IuHWRYuG8roZ+oAgPo7ej7PGppsDkunX3r1OF+/NzdP7ic3KEADdPT0+
8oxPGirHBy2zsivgeWmVaq8mc1q8hFvfiBqmAHN9rzzqiFPfSBXIiitcHD/PUWG8hkRJpLlKkdqO
uEokPB2qvN3NOTafZCs31aQXki4bGTArgPJ3ZasVk1iYpqSY1MJRWQAzQ7ESAQRN/HAy+LrKsitf
+3XBHgQi4ZTagHTeVFjR3eH1fEIXFVp4lEbiqNXoRCSNSj1cgisgFMSBkfETyL/BNEHVoYxUT09r
eACkXZWmqbhUrzol1LZnNEBTLjXiU/vDX5MXTd3K3jC4UZuVXzl8WLFydH3nBPSYFAtyalD3RmfK
J23alSa5JRCY6JAZwI1Oc10NYEL4JRd8YwwBV1XiVZr4SUELicePo6Fqs1WhlO+u4ZauGOY0OpmD
APnrxiwRhPBDBQC306gROPqBb9nI2nInsXPzGkfHSZPjb4QIidBBAGFY/KaDonWEffSQUbcok0/o
2y9fXqY+fKqsf72ug21Y5r1zyCvD4dPT7xez8sszosANDN0vhaZHNLprYPo3ACrHbbXXaACQ3kF2
ANIZA4qUMiCSj9dCFeCwNqUnMlUHVgagpEui9J+IUmiQhczmB2DBkDUafILMPRPMik6WduiaZacJ
LQ9YloqYy3a+gS1Dq/WHKtYYQGOBbAC5G0mGzAveAtP6sKEuxiW69N7u9ZKNO7QwMkrTG0lCBiwv
3jaSAFinQoqo2gK0v+Bl9Vp6nv9eVLPdg4FGimzY2EYljuEjNadyagYjCgTYlMlDQ1Fo0bxMbGgL
iJALlxKqSU6oyhUplMMba9FB+VZbi4LQLVE2AULYrk/Gy/nLlQgJqGLST4s+bFTe0yAWQhAw+niA
RgcQ9/oZxoBv9Ld1JsXgdNlTaiBAe5u/O/LRpQ9FdYmSwpsf6mnQSLqgE5+YACQCwIWtBE2zjIC2
DniXRPhxxKjU1gATPmhH4Nrok4qbT0bgA5cG8SpvA2zE8+aElWcSyBmOJIzwtuN4I1SO9HOevMQv
FxKQJhIoM0N2SZHH9pVa2zLEeqnXEDDNyRTpv9zhR+/FTV+4ZontUkBS4mv5tbPF0mRbFpGnpmmY
SQp9EoIINC8+QIsE4AsgPgCXpe4RI1Qg3hFdmgCHIS461osJ4sT1emMIklexijTvVJfkMImn1rvP
QohNLwVxUVwMpopqQwMKuVpnak7hwIXm1KQObiey173Vz77NVaSxHijGYtuPqTNVnzfYNYH6CMRP
fZTv13jR+uWzNQKU3KxOIeBdINugmpKqaiNTcMjVQN4cEpMq+4/eHKERynkdsITDyZB9YaQj9wF5
As37TK0lKyTTIXQkgclxBAO499e0fxrpwEfDZKOVESDjgHR9dZl/MyVv6X9gzzjSZXHb7dpmN4rK
W12tRjJnoAmNjSgtrAgD4mhH6BnaRj4anetaRaL36IwM7dOWZhMhGhVWkwKhyO0hSU0xpedFwCrR
kwkfTJurtNceYxoHAWhc833ulkZCAuJoqiSAQqgFPzJduB/E8EMKxgUEIXDzyVBOEFhKLJGhkcK5
hzpNU+kuKud5JFEN67pxCqLEuQ0FZG8VNEnryJ3HayKzPgUctUPexKfsQljX0/hXd9VTPtJC2mzL
ahlHQlYFqCz7JJbk4OH6c0TN5xuoMH948Ys0JwXH1zclcMGVEyMKUl0ESKm32osHoE58bSRTCfV2
0QDGxeYJEIlPHyA9dg0+kbF9GIzZp2PNwOYSJk5wUB8rdVDKBqaTKW0tnYOk+cYix33KNrhfso1L
JhAjDxgD45okpU8Sr/5JCiW1v75+P3xfz4vXZxCtfbGlJUfayHsip7+HpXpv3QRSkE5CZULiOShy
2kFZC18oXGPLa78p4gD8/dFWIl/YEbl2Ps9h6dnpyh4W7CWMH/Xd6eAkpufg7933sxsUeAnO6lCq
MD3dyMGLgpzlE7jTJECab6Ha/ZsOQYJf9RMaQCJCPhMzvCRnJw6Kkih0hcA4qItfOA5EYhyxuyMs
JO/myGuSWqRaESkosifLWj/tDct85gE83KlNVjckp+kM5nOptCB+a0prFjFClD9x+2Ri5/hAkqSX
gJxPHlIiqaGpCuKCzeqTdnT7g1ppySS+d3N6da1DiSrapyVobA67eB/Z+8M0Lp3JzXbWKtkhh3oK
EMXj01ZVGBvGfSSclbDCcpMA/lsIQTFSEP6TNcDuLnleIzT40f4Rm6adM+5GjyJNLhN/eDO/2XAJ
EdlSnt4wohQtSyFEZyRiLCl3ZrQKFGVHFoDk1YiNpNYaVGxtAXBk050QIpDQrUQAEsIPTNLEECRV
2gtM6Umj6+ugXiOg5DBh+BIGWQKIgxkhsnnxpZqM1FIFQMojB8HkazBAVV2AuORzH0BzdjpTqqAo
CknNDRCaCdSyglQtjTJxUoguck8zplYKBIhJA+BikEMXk9wdvNLbJJZ8ahCVyluj2i2t4pCy03N2
hjaxjRppTvLWXItfOE6XF9SUKpOCbLW5vKfmL7LzyQ9JicZXm4AoAL+e1KinxIiFIsUxO9eAEawk
bdaRFuMihHQXybC6UmKUZGeEIF4OIVESKo//aGwfLpQJJGzcR11PIUhqLFgSKLw0tOcJ/VgD9c4W
YlxS50kOZwq3xBWGcTApWAN5DKBfpeNnuHEz5NUhodrbRHTAlkxEyFjigUQdvcYQvTpZrdmoow76
dLqyiajCrCVCshzbsn/x2+hBOgGqpahaUzQNvvKqrr1LlFJgKbMYfiWUqqwxpDpszqrR+l6g/sTE
lbT0pNG0h8HTA2rUU5kI6cYl7TEy5tIkTZPKsgh6ykOqKKDijaLpSGtMOU1o67Kc5+6ZMDN0A2zK
YgjlEmp+xvxM0YABQNpTTELk8cJFVjWAA7C4EBggcF35ZVGBN/gIv7+R0frqePXxT63ClkVgciiW
OWJZgjAQJFMzflABywCQAZj2E8zMMa/wWRLhu3SyqEDPe4GJxwVIyWRsWYC7LsWK/BEg0df6HR84
TgwMbLqXEYYodc4ls+6UWA0kWOF1h7CQd/mCJVXh0whVSE6YbyERS4vEElu6fEdua8fiJVojSVrn
p7PyXpYuOjs9Fx94E8NWb9RdPe9b8A3tvRLi1GttC9Cv048B0FRWyugq4qK34sfELmfG/o+xc+tO
JFey8C9iLS4JJK922W5XX067j2tmTr+wpnvmYC4GDDZgfv18O7Yk0tjjqlqqcEiZSJmKHaHQNdNR
pqTR4481NZK9Nm5yc/NXMUgZmytjFRsgSq1CzAOnV81I5s38qtASeGPeVS3mERtDPVFr3Oh2POla
SCfMZTYug+eLLXOGUpikH/wmOP+Ekt2HgyH79NtR74JA0RTqB6DaDAh+6zEglxCeBr9F6xXieckH
xn7e51sTOK7+/ab1fkfH1nCUfdXrdeq3Z1osu8/tp8fOCzsTGIrBHd4Obi1u6Hhz3X3VJ1WKRC06
qFf7hQdswSAjRMvwPFELjgFOpGI+FqSkCc3YcqtlS14cEnpvHfd4XVr34GFhRv/RbSs1vJWxYYfQ
vxgiLAppPbficDE6HMRChxAtrOYQkVlSxGT7pSZZxOapcVIIZkwtPhIRHynfEUb3A2GMRlU1rEYD
PplSnX+z4/i43nOyQH9+J1Rquw8KV28u5r+hQNFIQlA5q1NVxykDCIMkat3UzH7LwSFpEF+/Wd7g
jJDgX8I4IDHpFlGvBo3BZ33mhlT0zpMtVkBosdhnPFGC7HaecpFVJukkT+RGZHH8qXeHgIghLyZA
CMgInoBkoLmhgOXG9gK1nsXmOV+G2tzBIM3WuL4YvX7T/jqEliSaras0VFLVaH8RY5O3yWvSz+XZ
PT9ZnW0/g3672+t0ODWoP6riQJnGiRC9ee9p/jodLL6l0RBQgwQoEYpaSTJ5CIDoyQvmglTu1P23
6Li5KWrzvenFuuL4AkvU4pQxdebcYyby4x4V4kQizsGMf0kKthd6OiqMSLUYx1RpnjB9j7ko3zY5
TMDZVJERA4CMoTAHLHTz7JAWd8TyTRr0BJm0YFstvNeFYA2aDXHovAASzTLmARillj/zpHA1T304
BmpgHMzLvckcf2lgaUVtJ4zJvASBH3EdiLlU41O/Nsc1GG7KA9SwMcnpzP2c7M1mh7aLdzYpg/hR
ZOWLUP+u0LBfQXgELmuckYup5ZIq5JYr2iJielR1mfErMWzRxNiG2bzRwwxHgDRC/Rt7R82C0Rhz
oNGxB6DLxRUgL9/mNsn28HO16XXOjpm32vR6VXcw6g0rvnz9tk3qjR96ncNDd/WtwmetcdDykADF
gUZhVF0i/kLPcE6i8QwTSJdbwKtGj5qnjwY5RaPbTVrzXTTAR5bW0SjGhTbLc6nQUxdIP8Gn5kje
1yv/ljor96Ev8NaaojtN/cuL17iraSOUq185D67HgBXJ4Uu5ZS6Zk6HD8OFq8btZW3ioTIJMcpsv
PIVH1aQNxTSLMShp1l2ogzXYBl42v4S0ylOzhqhq0Ul0mFU/+i0rReIseE8BhlsdeizdjoVC6IQX
CFk5oHHdn0gLRSQpWgign9UTlgDapQ5p276fVNYjns65wyevHiODCtlelKJIIZ1o8j98U34Gpadl
JfylKGgJZTqQdG6kVePhTnNmJNlI8IP89L4TSvCz2+7Ih4/Vpqi0mzTwyQ1Q622TGs55kMp6acoV
62xYgxgOcw5cLlmZJwqT1QO4OQczn2t29/yo09DsDl9X7w9HA9rD+MBEo0HcPD3P17vDaBGaDYzx
aVFSOTvRkbBGW38AN9HGiIaVAWrNyldCGbg5Bro0DEkDp0ED0tVDKb+yIjnvsHHx1pn4dT0sLqtT
fgZD5sos/KxseHi0os7erYeOFQX0e9T/nrBo5E9f9g+4yfcRRccU9Rfh0SrrXHwB100jrSMtKp5U
OMpuKw1lITv5WFwHyMY5DjL2ITzmtAYp7uJuN6sJ/lKEWIpxtlDJGLfiAtWCZJeMTqmU2FjBz4la
b+FRd3juV6Abzh9yyaMGjkHJs+gBDFHAb2pFgI8mTqqj+6PNly052QqSG006uZxlRBZoS84IbXLO
kW2abLZmSQuiE2d3MUZf+CXqdRZACClQfkE7YnUhasQQNfO5pnQG77sCnCPKccB8amXAtwLe9cse
DtP2/mVHG/j2+6EGY4YhuBTe+WPIgUB4KFGCsWZq/45LjprRaT5IkmuF2r6jQ7GUJzw1ajyv6ylY
0P15uRjM6ldOaOcvHQm6ec4v8nBGjREfsnJ+zbUruRFxrgYofAJTARcFINr9dZvDovNQDIgwjAoS
cp8Ps4xEjYF8UF5j9tdytniLYAMo/IQfkqtG6/jDnZ6QMkAydPQ34LLc3y4FDAWPrgTz1sXiIn5G
2FkQEyzke7B5f9DAAOPapTtfd0d1d3D2Lafl9rW9eT4cX75ty5wKiDFoKNYoMQ3YxIZZLFmjr1HA
xG22cQVPMOFTGTwyWFft9c/ZhEXvwIuEdSk7+8ZOiubFyO7/I2ikLEHHCrIm40uF2pAF4BgYoh4x
M9yurwDY2ciGQVgc/gUlgYYYSgAaUEEnB6cT5RISJgp1yMNuXETeplxxp+C0wiPPMXFPAQJM9ddL
S+cNFpthy2GaEZFb23INBunwMxgUvjE8fwJUWJrsmsc8HTfTkkG/g6LR2RfBopnm46GjQbvdppWO
T1c2mulW9/Vl+vo6rL7ZGYWCoNPcaVgdSBMpBVlN1ICTZgAVGB95osj7Y6A0oIB4Cz6aTEAhCE2P
G0juVHNIJDa6paYRECgPwQWW62kZrlusRqOCjA2PbRrPtlvabJ9Om1axgATsYnaI9Wx5KEtFRTit
vyvwbKLRqCsWy91Omx1oOmQnWqMEr1NTBSAaw/RGWsYV17AphpHxBAUfyR+yHLP0EFSaEYzBWgRF
ShqLjFFIIEyG5CYadi3QF7MfueuUTkxnnVKLVuRHztU+Ox1fWOTbdL32YNDuDdrd7tkAZW+zWlet
Vt36PY2h8Ea8AZSnFST5g0MofObJeiMzzyRyHSvmcJoW9Ns2wal8NDISgxhBgCvxeYfPZ8W2vdyU
2ZQlkxUGLVCI3Th5a0JbdD9e9pdPVZwHq7hWscl01X/P74EhqLOlyj6NYNi7bOvL24FBXyVG8GCZ
UQRywIzTsU0wNlXwhYklyMRs1czkeZ8MLbdfBpEpaJHcG8OepDhKBcO4X/G5xaFr/24YGinzHdXO
sO536/r89PTdc+t5vGS07Ju2dUm+SJY/iJXykIKaM0fykg2u5kaLC8iXBDdXZqCI1xSGS46SmW82
Q6KyjyM6ELAmmHHYo23kt7kEbpkeL56mQhvJUP+IUdXJH8aJsniLH01ixOQE9552wYOlAFITRTlB
tiUsIBf5mBGfNHJDClW6T3KIYXX7WSUPmAY6ZZpYd/1rxTkhYZxIgGkGG8SwmjJYYR5lF6OrAArp
RQCqDM7CGrBEYQgZtiSAy+32p7l6vgZkNKOkNhKoW95ElKMn7SY230CfJ57jjqp1+P+eO6w5D8p1
m3HTbMz9WBRpZSHKoxH8SIVx1JpixaDT/fh7tys1Yh6ndMFjBK3RJbCOZGPIMp2swEVRC8Ol6MXw
l+ehaNM8AEACZUUlhc/JI1GqUkE+xfgRYLhLWprniNIThH5aUfWM/JrArZPf2ajH39KWYAV4oeZo
gnU+DxMmC/+Rw0JTgu5DCdZ9KClQp0BpUppP5LnqcG/OzAbRaDM+Nxyjsw9luHXAXPR7OLvDTq2h
xKanMnzsb+aj7vxbWvnisQFU1DbBilo0lig8SknACFjXoWgWlDFrKWc/VuHDJWzmjeNSqdAmU6tN
3spgDUqtPpg0MBAnAR4auiIM1Po8FdYbHikRiCIlaOpuFGEhuCT9DEGkJaHvfh1XN4JFbvipXUL9
+mXc1md3Eczn9dxpf9CxiG5Ftz8cVr16eHaC2XLbmw3W++XsW3Q9vSqMOnY1V3eT2S0VSohFN65e
qGo1h2hTm/O71DpVbAtXzJ6ZaEm5KEsWxsyMvzdpV0/1H5YLGnYsbTDLNsu1Xii1DU8lw0AdEItF
wA6fUD7kQAIVm/p7Xsd1Gipw/VsEUGE8HCPpYIlYGFYReFQE+j15nLvoo7pNT2805MPxSKQTitEA
/nL8PFzX3W19J6zHej3kDm8Kgyz0IWZzpkUsMBYOlQ/jhkWmmc+H2js3/JMS+JDkDH/rgWo9fBwh
P5+2IWMcw73F6eUqlWxqWZgnkSB1CAaKRJqUKNgvNBY2aKUpibP2WNvUqX8HDJDlQjVbKEk02Ymh
Trg0290jExhsxHcVhI++n3kwCISP9bT73X497PWGManRFMhsO1+0RqvhXXSpKQPVgOJiw9jRtoZA
F6PbzSPnsqTBQJhQDkvDlO6Ral/zHA4a2tToJrnxPlACV0izcG35uISRKyCwwcu5pNi/t/9hDjpp
xdgrICAXKEmUD4UvyEhHWTsJyvNCuW/88svThY40onB+87Z/kceouOCn8uvrvhzIiETykufl1/S7
kUqU+8z4l9znu10+UQNXj0dd8TzQ7ErZeNuahBfnOskP5SeK9X+uPj8TeZqp2FRzvHRxIZsTScMd
7r+mNiIs1fZwuQrn5WSyQmfQk1OTkcdiNa85Hy20ZCk5MnnbrH2mZgNhGwV9476X4cs3SxjQBPTB
/pDy1u5Fn0ziyds4nwQVLrOvnovNHhcPyitZs7ez7pdtR6fEKJ5dRF7u1I9GY890O0Z9XTz6TrCO
Q22tZYRjQyu/8w2+xzz6Xu6vV/e+B58vj0/ybFnA0QNH4Baxvd9wnx//fPHIQTZY6QXCYPlNABC/
9AIVmCTE3NBzDxV0MnP5e4FOd27KJzJ8Hu7/a8NWh7B8vBmvnmvUFTn/ut+nbXTCRQTeC0Y5acWE
YwxywpNPHlrg5yQE7vT5Zz1zDu1XxkDts/D0cdwOr6E3OdzXr/pul97A5Zv6qUmkMPOJ0TFTyy9x
/NipJiJHfkiKtRJFsDIWHYQpgQzgpRc8sPVCr+VOS7yFHije3IxLgrqelYiwYg2AHs6nkUf7nmYT
dai1IBQLR1aHSofHgRgoCOQCjAPtAlXIJW7lDet5HDVucEF9t9sZ/56fVaO/sgc9af1Fy08arpc9
Z5oSNoySvm7zyYzD4gLvjN9r4p38wYB8PhWWpynGLxfdkaZAyAV6gnN+RD+oyoj2TbMScvRy0IR9
jLdAvQhMB3rC0WZhZmnFkqvrJgDJuAngW8HJXPXuDRS5YtFllIGk3cNpe98wYiy4BMUium2E4lDw
mjy6g58YXiao0beAL/VEJRGdfd3t9ZkvyiHYFqlMviVHqoOK26UORbv+17j3DxfNVcqF2lLr9eNO
N9rQ2RItiKfkPgrjVvJe8s0zFZQ9Y350Wjg31feTSdnOHi/SKqHkXXMw9PNIpjLGWY5Xo1Z8vi77
IWRvlAQy+A11oBW0/IBLKtbl/6mz96xKnniD54ey7vxBp6EkAYTcV4YlzRSGfKFGSYmSGOX6KaAk
yPbzKzjfDFPCZPAsj4jfC52Pl/VKH0snqm+cC1me9og+5HAaH2Ir4lHdBQZUcTm41kplN9O5WfOq
u4e/5YB4d0jubpGCmUijjfYJsB9kQ+q0f83pCNHyu2lvH7W50falSUEx0WJo+AlwLrZGnoLvgBaG
O+BlhOJWYD/qX+3GF/JmOZINU4Sxgdr86IOPvDZvxTP63fyqacIYP4Yn8GPHepEAmkUPjYbXMMq9
aGqT4D47lX26NawH6YjKVIaDy4GGAgUkah7GAoYaDTCWf8nBpUD1uXMj0cVDyflQXRDgeTFTEuFN
9bZ5n1z0x3+od/LuvGs5w/3BiCOvmb1kaam+hN5whlvVbrF8WE+Hd28mDYAHlWqhUcEwCNdyMy1S
TszgXkxeR1pEiBQV+IxnaUJO7YdbkX+Rf/uSE4YtSCg5QQtDyU5xUdHMksb18lhESwA75rn95AqC
M1JlXvU8cUiOWz1To42Gz0yJ0sa5NTRjipUgEd6uRG5WGl6SWz9gAUq2vV9kr4wXfMXTSjSnlmvA
pgQDyVQ4PFkGd6XiCwSyBxHAiZQkFiEf9hfb1ZftT5OXm6uC2sK4MJ7FgfJoKExLi4G+lOJgQObw
9d6jWm7xSnFYerDaaV10OKRQvWrr5ucd6F5bi8gaH/PrC6IjFj3361HV7rA88y1Eh93WvPe8eO02
INp7vllMY8XIk9rSggXBaKkjl43S9jGONzVw3MJqQBPxvkGo3ck41e8hQc8AdL7QkqPzdYZAByMG
nffv86ixvhfkRNm30AfKpUClh/8K/gUvO33x5VZBrIkv+BgmMcIUo40qvua6dcGPFfL4s/xIR6AO
zg5+vqt+5o8yieAGED6dDAEy3A7COIAMUAJvMBZ4FtvGt6vBippYwSTOSLChy90c7gQWws1gdw12
iICpzuvxYngY6stLvP/wPw9rCcFVYeOgww23i/gSlJKzXwrTffnCPDkPrZePt+GG8k4wujncZa1E
wdOLNS6mfkOo36r5es2XxLU8077hw+APJxUdkWNCNqSaosuxcsG3tdarOLMqXA5en4BaHjF+4ry6
2a7S21bcWqP1/CCNSMHe/GWuJYqoGW7U7OFL52+3d74hWmTwiF0jgUq2MTCVjoYMomgJI92QWhjN
/50FP0Z+mEsOGeQGfmXq9GN7x4nepNAcc+lzTX83RByKPugMhtWw7nX4dudbRV++DPfP+5en/t35
IuzqK/1/v7XfFh4GNYQpuokXDY/esdKhfaW/fAYbaDmAGMPM2mPgCUPoIAeyta7cqwE9NuvqzwCQ
aP6zR5j/GkpQggEFAmCMA1Pri/oMqIANqo2oVCZbbgml+YV5ajaq19Wea5rUz2uaubqPbOqg3+lE
6z+MLyQ2mv3l5OF5xfaFbuxfkHt4hry8ZMDG1fZODWi4btgyp5ixYfUwGCnUbDF28ARpLrW/GOjD
oXBW4Sb19JY7vBo0TutQw84hEUQGdUCr+aVXrduWOEeXzCUXaKZ6qb7CEcgU2t3fdWe/w5OXaB4q
Ee/TnMkeoXIhy74pa1sRS9ziLkJ38zmfPmrcEwScDgpFlraIpkTRxlgYkLRyRmclt+NWtnwh6a0T
hRW0MRQ7cLK7mc0e0hkW/oVLyPyLvjHhSMph9+v259f1VeCKJILVGvNy3OEV1/1f7Gd/Drde9UET
XnfabLsYMdyqb26+1exed73YDR+3/YBbwRqFS5HrfTJ5BhuU8DK4IBhv1mqocOVlKWCRJ+XXxq4s
ZfvPXcUOi8f5z/U27CZX8yBisDYdxW7AmDdD3o6aMdVICeexh5Gx4ES9UD9MKtVb6taMaxQ+ahmD
Tf/rfHmrH5riuJlXhKEIqHletDAeVIoRHJ5IV8o6QHBOknHuQbWMfSuEXQTjnruAdFED89YkLTUt
oyJp9IaxyPmI44TKiH8cdxy67PKgp+yTN6KN0AxtQHlMvw8MUT94YZIDf5CiNoegiDYfHN7PLgNN
YUSw0Iunm97kwhYaHX6z7HD7r+Hd816Kaz1tMmik3iZm9PxaVlN4GFPuSU04SQi2aJMZdFT55u0t
cvuJ21KQgXnbBt2XfSgYnISYPiaZMmQyJhxDEn4E8RLworAiq96SRseich3IOIWhmtwx5W5Wpc83
M7VQHkWDeW1NfpqulsmPI1vSCGZUSimVsgl+cS7gnUHTuydfrvH6veP8nuqwJYHON8vFxbQl60Kd
YJBgytCPEsfPupYGF9p/Dn6dTvY37ACTqnAj4XP70m2fTy7jOdTDwajTrQc9nIdYtNJozmbd46gz
Pqw7d2lTCPDDPAA5FAxqNEJjRIIEgk0LDCANM2GwFs0j2oSvQayPc9idII50mpQoAcH50+CSmocx
sqsujQneULaI4cVo6RsXhabIwxfjSr5Dzq94Pjsfp6XT+HHdD2EG2mQU/Trp/6eToSr37Yq76MNy
JX3hkeLBhR7ifBSMZNKgoNdtnqlglTuRdAy8Gjx7yNzORdPmjfCeRvfQDDhM/pE7t5kCLkwtmJHf
5GXfg0s+ybKhn8A1Qm98uAB/xhQ3LmvisrzO0j1Z7mPIswBYv4wmmBsJalIbrjB4IUXebXjqXCr2
/HPMjjSwctarZW6etZtMDg+69G/fNom7p9l4gcPbuaMABucAp5hMYRyM1Cattury0g6WoIUQ1Yw9
3oGLaAsaDYLFL/wG1JpoMJ8AlsDhrieTDci7mBYaBKKI3FNeMGezXojUVsTT8RasO4Rp0mv4FGNg
rnuk4bq3NGxDSClmhLr4rpmgI/FBndfdYZ9hhBELZs/XXO8ee9Onqno+3uHwUL2Iebm4PtCjIfKB
q2D9z144z8PPDBaadaLujUE9XFZk5uadX+NiXyGrEpCYRWeXGZkkd8ZajGWpDlM254fdkCFg+Sqd
++7m23j5F3EHUlcMpRPhB81UeBuIbbW7lrLnrdsYlzedGhqxrOH6O+ZrYoxAty8X40malNHteaoE
acPLIYCzCTC1TpuicTCJMgBeIloPgLi5IhXMq2PfulDcTI7+cWEKnoAMjRImwtmYAThEDZ/Wbp5m
YiydQpFR5/fn3m+gabK9HIy+02Gtz5fa0OyAo0G302YNfx9gvdXh4Zju3bpud6PZQUcpBwoOCpNR
ZQVm/gf5AwyjwJSo4ZC6q5YrjUhqPsLGo6lJumHjgQApfNWBbzvA2CdA4v7IA4wMOkJDuoTCzLXy
jwTkKGfA1U6Fw5BE/Zt3zecTvF3v5XwKV3ruwNr6WnOZ8IL53Ez23u3Mdh2PBtWgbvd67Jh4W8e7
frVt7Se77l3yJyTLQe4xFEfanQFTC6LN4ok035YdAC4QqG9JaHJgUbK8VdosjWgMF3zoKaagdL6C
87BGhwxhWUEWZsOphcZlfukElREGgaifzgyynjzF5J7RCTSx+rYpxXyUXPgNPwjjRIawAkn3Hqr8
88oPGFLCnwZBivnbYc0t3dEQnCEJP3Jya0RBQcvjTbcVR3WDK2wFgUQxVS242CFIWAoXAbQQBS0E
G4WAEOePxhMWGs9G6TybulJz5kF4UpAs0No7yvBuPg+8H2ze6t/yKOlpmFZFSO4C8Ew8YPJb0jqF
RfZ906MG/nkwP+rkgQU0eSCeh26O+EkTeuyGPT5r5m4r99s6ZRp9JKrDQ4xNx98lmbpSoKVGGC9q
GG3ewjoMM2diy6+YXi+ypgAl0viqavNIBHweeKIgx1osZ37riRH1OKW1980carK/MatoqwkFhzKf
u199Qp2jUCsByDzO40An6V1BaL2LmV3kKbVRxyYfsEsVUr6+w6LSzoxGNvepzLc+F4mErc+qAfkU
jclPWsjz6UeMoXxb/q/NveP+lXk/sunn9qdbfdC1GLWrCjPfrzosqDz301qb9Xq73w1z18I2hse0
jhYGzFtPm8zxl/7oFqArTWufWEds66NPp3I79Vh+xJXc2+cXOAZpBab1JHl1chHyTELClmcvLrat
P6xX6DCYaoKrzaitYUazrmscLg+SJoO/yjDabv2l/58nsIZSluycVzNfp1gfwmGMz6iz9KP4DYFY
YpTDbW6BgChRXEgw7LLirWB5qFQamp/7SBSSSj51XaIwsuVCY8GJcyV7yrFjChph1J2O+S3rRHZF
YtoClKpf0WjO7IX6YNOCLow0vMCJpJE9mkBwwwKlzTTWnVEzOzALXgVmHWJQPJ/o3ZBlunX25XGD
x/fwL3aH5o4Ume66N5d63Mv5QE4VN7uYx39MWoop88jfDCnWBD93HuDLQ1DSZD3ImOU4MY/+uZIw
hPfesX6jJGeNdO9hNFmsHpdjrXFtdmasHaXCwLqDdQSMPx+vj8I6CXaCjEj3ZEA6coayXGWvLxpG
u9GkBroBJD6aLxi3YAntOs3grTkFL6SAS6Xnni14cboag0iHMY8EzHjJEZ1XKtwUphmSUKKPidwl
jhgfIR3lh5JiEQwXOGA/sL61Gn7Qs2TRa6fTG/aHTKKcT6PMnub1ZrUcDFIvB3dk9/jydX18SocT
WSiFUvWr/64OYdebifDFQqn9Dt8WSjrRQstPkLKFa6MGb7kq/4aA3+wocQdGYmsYtW1rfMmPTtM5
Xj/3PPzljfWLpW+yA40HM1+erTwnDAdqt//NX3JWLOaK0lAkS/eq19jM5B/4FnjeAd5vZdp8rnyy
L8X5LufevXwc6IvZeqWYHoZPa7Xzllxu5Kry0mFAAH/OBiD9OiaMAX915HxA4T2Dntt5VYLRbxtJ
1ApQTftXQN7whwH49ASg2EOf09Ed3k5vgbctJdTeAxRgQ20mTUF7Hq5EDwT8Xnzo0ioQy52cnldc
Ecv7r//USlmXY5tv3qXFpjqNLefRhPIQ9iIe6p83LBThWwa5n0mRhKrNB7Wuq/4xeaLRtiRC2RQE
5W2h2+Hsaj+bs/IuFlmGrwlqjDMv+6WWVIkxGGebUSgMwc2aWq2YSX6+Go6v7GHyMhRWXozHLDXJ
YxJ9OV6PL1yLJCRPjKXleewERg/ZMFCUkdaixlpbbnDwS5USyI10KMH5p3Uk5YLavUDIcnvZjy3X
fhWDxO+kUWNaffIWQvIyZqKUo98HdQkUQuANoFg9Wh9g0XTrsHpa0PfavWqnQTRS3BqVpsj2LrdG
tnaYI5oidMadKRsU6Kh1PdQphbYnZqQ5oVxEN7cd5mIWKoIMmQlYXbPWxe0dGZIDVAM0rw9rT7in
dlKrEDDF/I4H9P0npu7fej9IvupH9htoy2xr8rW1uu4xj6g87IzG0IPz0LS+0/f36ejATf8PnmSz
qX4ml3j3H2lzu/VHbW63M+pWnW57WL3b+r2Z91fT1+l6cJdOLKcU112TYrXOqpIqJAVK8Gumt4q2
iWp0FfEKlhcUy24KM5p8aT1JSPBQ8oeSFUyhMLb4yQR6yY07fqiew4dqyIgVSF39L4dp5Alau4h5
rDuWwSQb2LSHwRvqzn7/GGucy60og3kY39cYCictYrGptDw979CeD2/5Ge/hXBPDSLwNcsnSjDPm
fI1VcsF5GaehbxRyPsyOLbC2v/7XNDyON5NKjU5fZq3t/IwA36TZLttXkT2WBctDQCh7Op+NVMrk
eVyyLQwZmSFTGGgJ5IcJcK7pTIViCdABHViLzlT9gya+N4fL5fzCU0hEuV6C9c9aY0qKA1ExoaOG
pDFIIowhaQoMnfLWnebGxslJb/NijyZaG5ME/HS2fv3S6v7T6Hb+St3dN8v63DsevDslTUNY/U7d
GbZHvU63Gzv2GrNTm+2kPR8MW30N9UsbY7Q/ho3y8CA6lFlusNLCSFE5rlXeEGz2Vtr1pXRNF4MC
RRhfja9623s2pUg0tQR+VHiKoQcDdbAekxMMSqcxce6G+nIp7n3RfoD8GM0budfBFzEBKFX0hPOy
HDXOi7+L+hQG87CdDG7r3ep30tgt4W0wq8X+Tk132m4RWaGm3gbx+FO3/+WVvT2xvYKfrRYvmjpW
ptEphpGqR0dhs9tejJ6oQ/b9YefDffg79YytHVYeqQbWpVWnn9JaTzY0o+5Dn91JFPXxDxfP9Lmu
XTDWDL1TOTzCG8eOvPV42X41GRmM0f6b3j37K+RWt17TiRbUKReaZtUp8+0oLQ4kh5K53jr7i/AK
mgvksaCMNUFxFTEKNhCmvLzNBNQ8FNNA1AbCjK0DKTAyFoz/79v/87K9mTzGOden3VB4EO43lZvj
DCDbHOftzODNqBfcW75c2qigpiTbYEDTDNPmuaXdHnJP9Kk15+ZnoRx+yUPxpKT7eblHNZcN+0kG
gSzSqQxX1olJJyspIbC02t+GlSfBAdnDaEUC8qf6yq4owyFMvIuH8gR6CO08p9YVa4z2kZwNPixP
TeAWU14I3pRXVC6L3bWvlQvlJpi8PwE2L9pseHIYR9Vm+DAylDEoKP8Fq8guDjjCaR9LMZm2x1wb
3u52V5p2n3DmQjpRMdm5bEBsRmwXbFWKDQGxTjeDzTobPcf42ARxm5HDIzD2uL0XtpArr6XGjpcA
AdDZYcXXb0kl2AE3EKLtemQ1XuO4Pm7nojKMFgjKa5tXRdD80HmP/jtRVwWvBrNlPIjLRKBulM4/
o9MwoOX9YRx4f94qG3SbyNwXVIyzuUC5TsPUc2iFYHCUDOPy4GGWrBYhyc/MNLff5fwtyMNVxNty
qwPLum98O3H/QoVFQwwzmF3Oq1uYdHAM5dljR0C8BM/HGzBoxYAwDKG8JSLzW+a91tRvDACn7KNV
D8eYwlyFph5r+7z17Xy0fHw06HX6ffZhD+tu/2wAt7VZVOOnB3Y48IzpDfLjN58a3lJZ/M6pnLwA
r0GCHdnCYG1rtpcxSqVGxs1O2agZJmX1+nUVg6ylg+nRy7dmQg0FNt+NSNPi2jZAC9PUf8Paag5v
ZEPhJeEZB0IjTEu5yLoI2bKFIgjLHCbWUOSZd+RA0o/I4aP1Dm/EcD5EuHtdTyeL59Hd+WI4Kt7B
g6pGD9T1T817rAYDgSxMteCh1D/muDT49evuZqXGTyGMedOMU8/JWscaUxb4Pi6uXzQOSGVDZUtz
/9s89UrKiNmO/yjW1zKAcour3vR04JiaK3eVwT0MCnoKoV8oE/Ws2se4zi6f1ldWZ+jn8OcIsA+G
Zoc9tlD0uv3BsD86m6OebR6YPV10qzu7nWhvqfDCGO1EqW0CNY+PwrQP6dgY0mGABtS8KVHtDOMP
gZ81mfXjdY8RW1Jt2KHw0p7j/roMc5VGWOsZwi2y6EhPMpQYq69qV7PrBl9N/0Za9TMLF2OQ5rTL
GWHxw/Jz7p3M//YyCLtj8KieO5epN+bFEBa8DqTLR55b76A0MgyOIG3Ch8KXd1EO0yQj7hOmJjyy
vqFJFGrAOLqs+5frCw96mZIFQbNn8ZUuEIWamqKphZcGMzX2xQfjgx8nQOE/MqmIb/a6u06bu2iT
DmhOliRidEByVjhlF90wKDnuRssb/hRb4Wuk2E6wshXAwn8XtqwN/gi2VaffHnU5Uax9vi+NnQCH
6ezxcXyXzniN5jS3qTyvIRjr+Xh0YsYttBmwGBoJDLshBA3u94/qbATWOpsbDZkZLU1KYiAn07Ld
ObvL9AG4we4ycEKoIehiQpB4ljxip+8NimAK/a318gtxuyfpwEsqmbhXqtlmuNol/hAGjojlTP2b
sRR+pP7fnSuoLuuwzxEZdFh1Hv7ZVozj4eFhuZ6OR3fWf2wHdU5Jhbr+SaH2SWThr79BQV3LfOSt
GEQJyV5jph2o7NKrgacuTWHOAlWqmvZeDCmVqtrHTFutoFQrVPoV32R2RWcXkJjNc578sweU1yFl
v48qXg4u37hBVDNBTrAr3LWN/ST6uZHuVO/H8piuGQ0HFcfIjka93lnjOHyutp1Z56GX0U7tUhyU
QH/dQoAx1N1QUuXGPNUPw6RDVwMFDu0OJ4rhZHIkHlVLrWOAYWgTm9RNZJzaoOTcZpqXJBiO8wFg
pZdJVsqEEbDQIdKdZwx6OW/l2mh7pU1p1amyFOuu0mk07PDCZw8fr6w/H2mR5Wvjuf2lvdJYkyS/
rzU+bRuN9sCrq6n2N7n59AgP971j9XVXV19RJX4HJQzG+5s5nxfJY7nWMS5I2DFtCzOZXo+v+Ev9
Q9UL4g8hLC0CQg0/R8IHXlKng7axzKlXVyx5OtO7zVM9X82mm+ZeRyAQds9oQNgwpgjYqgcsrHdW
N2TdebzsPV/JQV0c0rSSRci1mpWY1kOJLh8ZBC/xRLABDFEFOR3YRKUX+WQTR5olIxWMVhIK79Dk
6YmTaEGdNsh09lfPw772uEo0ea0vQpBMGLibpkWX/oQu1f795ia+7/F2NS4bS6vOCP+I1XzDcy9p
uB239i/bmnoPtZu88DmDvL/EA2bUcdI+fB649e5yNtXqzqato46rZ9Z5NIak0AmJIdRmM219WS81
BpTPGkka4wYnJOC6p5ItCryTmpli7iNuzYLBAyrysjKZpjFet0ked0A0DmgJDPVfmiH4dmusZYA2
kabaBwCwkRUUiSRNCsWx+jh9yeAalxGSaDgmqEaTyZpCGpUpaebp8JhZyT3nHzGp7w+wH9VIdEjH
b6QGDFV6u25w032eDl+6LUxqXuubFSl7EdYjaVAe5iTF5hOxkmjeris8Ypx3mMxDmm7SuB24+Nfw
1fGnba1t7M4SqhV/ztO5NSnZEnXm6aAiIkgfURfGUQQunARITrfWT/RDywLgw/3iejbTcGMCBkuA
+YWXU2TX2vk6U6iDs54MLuudACaYRUNgCNpVTruFdUCRH89UjwBncJueHkCLjxknJcfGMmQNhDJw
Mat+BotNgBqd0CY6QWYJBqf2UwI34xBGfGxBBmPZLV4e4tNq4C2BceUPExp/7BKY9NXdAozz54vu
y7UGNOq/KNfGC6bpk9szT+UyAlW1GXF5M5ryZzX/x7g9ezPpyAOq8HiEIzuApRm5fKlDHp5KLRav
0VxOYlOYFSy0kAy4SdmEr9+bxu4+8rQHzgU3Up+3Rx97Jn1247K3pj3kvzyXxtxFbzp+7a7Xk36e
ZQzlKajPqgSSjfuiOE2om0eDPOAVnx3SyD3Q8SQFuIQHdmbgC+SFpwD+Fim2+2w/jou+MaORO/z7
2AofPk7JgFYqxmWckXqTgmTYUqjhDYPJhNeAjCNQrcMUSt8ND4ATo8X2lOh8078l6cwXOTVxhikU
ge0eR/pDOB76f0iuq8vdk4YT4bW3RX/ygAyMGzwovH837d9UNQfMuZvgNKgxLeq5Z7jvoKHzvlfG
qqJBXQ3bjCUwoHDmp+4m4231MJq179Qmhl3lufS5eaRfgjGQfRZiXIE6FPuKDTWPPYVJfqbxYIkV
mkWXxCacICqjQu5k+CiISRfYxWuZIRUukYqVcRffgrTd4SoMtDCopKNNBj53JGwH0GvukjVAXsUK
FQYRIWTLuYjrJJfJT4fH//6fHqZif/kjg2yd7vuNtp3OgBnGms1wo153eDbYuZmvD0/tbcVGOK9Y
XD2iZnE0B34xcjCM1KduvzBRkWcGy9AbTFoaddaDq1iq9vPh6aqoKtKBt+ZR0WYkgen+znHTCkuF
DtrNjEODEV71wlLxJLj8V0JinSJX0zxUrFJBSvSf9+OdT+bO89lnTQe6h6hMzVhQ8GZOGztRGjya
IS1XklrqCiJPyc001BOeIDH6w1N5o6MNLVLVlkb+EId+rmrdD4atmSrmX93tVe0hZ6q/Nby71X74
/Lxmy7TGblab1U0ZuUOG1jVbXasbKWgRfJylI4U6UO95/BpJoW+pN2gRWn5QZIaCmUEWMBac5FKC
1Az90ZXmmPV2svy9OcrnlR7ZLDtPqEps9DOkz2GD8QzIcTV5uZx2bwe9lzSuXh6QnxKW/+TQO+UV
P/Pj6sl0XEjCEImwNgH6epXhURQeEIENK7wZgIEen1FDBUo6GBH19wrtC/8/eDFkBBPmaaz0pZ8D
ouCh6be2DYExErlZvsGZAScVOEE3x9211vZsO/dyUR7kkmOFnGHTKycrAtkc5jccCBAOuUeLmhAG
No6asSX4HLUf2h8wO6Ivxdnw+i7FGWqP02Xv5fmhSl43hWBjjFbTSTXKA8rHy2ooJINSQ9dMr/tl
fQ8EiJmmXS1EZF6WXwIPii2m/5h0cDEjVQBpOM/mTbP761tICyRVX2fjL6PfjCqsjgAU3imw0erJ
998VxhDJHLEMravdF+DDjqL2UhXsICfz+eulj6sbjT0ln86d3BDYbsqVRzpRbyyQJBmGZzD4czuN
pWwCVTZEwkUEUizCH+k+dT7YUd3p9kbtQdXn3CW2Vp+19L11vVhtVwtaetoKZEhZbJeCIjDbncLI
AG20n9LyQ8+wV/FVU65gdixFN/MaCUQAbuYbcrFwLZrV4PLWgkM2iMQ0ySYWt3LVuu5eb+qd0IBQ
+UiIkPY0cpeToFZ2GwHzppYWPFPxMQqf24oQlcWmUQmGvIqmSiLZnUdZ03mHRSTf0aoPTizudPnC
CwKpBt26cz48uFkf2q2Xfb/sgXNTgBia8iDabAp0Eqn+Wy7F20JG8KkXiUzQie1ioEVuHpGFur8m
07q/33OgwmQ+ikbCejO5nGigDhFwRxEEKUQ9Lu5lvrH4GPlYaeSEfdm3vrbZuIQs0B4rkCmVT0AQ
UGRwZOqJeu9V1VfSqFUoamHe+rF7ZUFmbrFhCNaSM6YxUhesbg3BWXf4jRmNT3xvMI+vYmDtzkaV
et1Br1ezSJMvNp8fS9Da7OZLBpz2eSX+dnVDQUikGEUYhEYgXZ8RtkC5g6BXYTEpf/yMAG2ym/6D
K7kTZrfNd0ORLZTMYIwGa6QVELEjb9/sO7kHxqBJGusfSGm32n9KFFWdjzmBo7G+c9E7XBzn37ho
WEFrJsWt4Z7cQ7W7cbotowLkI5R14iSy+EiLZ2UaE+iGHwvBVtUF3zmLPp9+EwgTErHN6/a/Bbpz
hx8otvD5G+6FfhXuhY36c29yPdtXHNyFQxRDEeUGZRuGX0uwsf3RWYDKyse0DuAtnqYxe4Zc0Apm
7SzIyjM5ESklHYaefWtVRqQbgM7f3SvdE97vTK/0hKFs7dYtZzblPYNRCVEt/Fav03TKpIts6bYh
tL0zz5PCrPpjfUiXF7FRhHdAv3hav6AvwZdLMHoX/BGtMgCU+CFQKWU4HP9c7evf7IaYcrHYyOW2
+oqu2a+B6ogQZTGdqO3Tbfv+H+I4Dit8qKzORv6yXt6Y+6HGrv+RnmJfGfitK3pNo3NfuzPYPz+1
npuj7sW45iGOenxV3ZBKkKoVy1qUKKnLFeug0AzHtKVbM455H4JwHuNlUKM82sDcECJ8XUiLG4ty
8XPx8cG+khU/R7dWXeZ204GAOmYTLAgO9q6tN2GZDxe7+lrTaJvlz4eYNmeNGtsqQLcNtOfO1JKS
ZMybggEY2+xCC2bMbG/3z1cggVhyddAIzheefVXz6W2nh3u7rMlxjcYVwXPD8jC/r/96GWghU1pt
lbtaalt394gesAAPm3hotuW+YmjQoeYueMRT7Pp3WuIPNroxAMIJM/1qyFZR5mrO/NvnwXpwYDV+
YzeozDZFumAYAIGxTAwDwEQIzVkCC1YnOQkPgQ3byMCBEUBXu6eTGwtQDJfoTYdcLWmorFbYrpgn
8DoEjWa96ypbs6EYASRlFYduby+PS53T7WBjpjY4iZOKt9DCUUXMUlSUV/K1XKDITjTrLQI4C9QP
0vyOPOqPNJfZMr4rU9dDTmE409xj9bpu1ZtDFeMddlPdtrphRQq0kVT/sbpa3KKWsGrTQkSIwVpK
Ss34htQpB2uX9Gh/n/QKYRCkXY3OJlEsMCnqLuiO3JOezDXewq6uXvWVXBmaX6SZ2H77j9lqPtEp
pLRabHfSCXVEnLOKzEXMmXuWaN0y0VBxDmhRTTMobxHrdhxHdjVFW6y/E6XqK45ZvkbqRfyWuqMI
FwbLfhK95Q21qJG9xW8qDWbONWy2DzK02LnZWkmUZYD17Gr3yjkgfzoT/Soy5OrxUP2sA2Yj30ZX
yIA6MuLLbxzhbngXwGlvtOfm8Z1gtK7M2RMhOyV96fX++fQ6S4Or/rEbIf/yx5qT8y/CMvXEkE27
7g26g2o0OP8q+vG4qqrxCyvVtwzCzYa3hy5n1eYjfsCeTQWMjYQpUXAIX7djfhF0Gqxg9LS2tPlr
sil5FMbodmZQM2QBUyj3YPvvwBxJgA9azVY3jsjgRJLQnIMvpcHZcbRggNoIBrElAF0UBsDCyAYx
OMZBJKAQtNqvgicUI2TeEITSn97O4/QDIk2QGpg6XrFVXa+Ph8v4Pjm/5ibnAUOuymnG9tHY+00c
lwXbBdW5RJPBH4YdANe+FSLu3gmPsUzPsGnNvGkkHBaugZXZ7OY4k3cOeh5fphd19/Y7pmwoU3XW
WahYotcb1nxYj4VPZxOWw/mhu50/H2ha0tBttGQWcr2OMUYehNlwPwW8RgZt84CNzR4MAeAQbPnc
8BhKMnRak9cYstNK1nDHJcxGU6RomqbmL+KE2jZp3A1g2EqZSU75/zF2bt1pJMkW/kWsBRSX4lWy
7Jalnm73uM+M/MKa9vRBgAQIJBD69efbsTOTAulY9kqHIrOyLuSOiIy8EykypOwhPb7bvOQk7owb
YHe33yUyUYmJwcAJR54TIuS7nMM3Or3cIFdXHYhat2AvGobEJDqxpNKe/JFHTCYCsmKKnIzPWLop
4WkExEPLmhAejfchII9/dp4kMYQhcyj63Y8rebHFEhbrY2FS3w5JKUdjmLyaxggQooRwQQUrNn7x
vVrt3plQ0omdXE/EihVJ2KJ62Odw6tNx8Nl83rl9qJ73Me+23lLAjfnbWIWmFUF0bDOg8EgKAdEh
mqWGv8SAWRe93YwxhxpzaGG0kg+AwK6IwXwb7UKlhjQkoWr4NAZVFaqWUKjyo8ctHgItwbkOC+bm
Y2R03Lv0rJTj1RSIg4UCvC0aQC5B6z4fNkHqbz5W2raKdJCHgeKYfveafwHZHPXloqusGHU2C47J
gIQzRJTQeph/BV0H4mk7lfZ6fjG+HfTOetvZ2Y9NyZv9DgNO2Ot32WmVDX6HJ15qa7q5685fbttH
c34xELYR7jWwjTC4YI0YcJWadLz8vfsZlt6+khEbAg/inKvJ6ZpFNDAYEoNo7fAk+7UyJyEvSEQR
FeekAkEUGp1/FpoiLhKSwVe2U1+y2J8Id5Hf8kWU8yEsScjM8s/l37ovWxQuFNEwbwGxacLAsFUg
GTAGzpa7qsp9PIk7mFjD9VgQZueLGzBS+VwmV3r0U6TvCLl2xxm36XvyZ6RvGF7P/9YLU4PdrXWZ
ORLTWCVpiBySyestn145RKJTZLqQV64RkuBGTQfftFfw2Kp8pjq3N3ZjTA8O68YV34YMw1vY1VvN
UdXUkjFkYaMV7hjsav3n459cwFyZsuyZllr21iz3viiJf9UOIAX54hIUXoMaQ/a107PYGx6OP0Ri
RFuLyq1cJPJMX8qP1VQwp8PgWMYToIT+zXO8OIb2eIhTq8239YN43wjD7eahR8Pt/kQ7kz/WyLem
9Q2qPkOyvZqV2sPTTYQWi/W67q/H+Fw0q2Rl8yx8FISog3nrTlEx1MoqNnmJ8TwrFSqkVNtfV9sI
X3LJbH+jITL9c/AYU3DC2krmoi1hJjUnJPW5rVhkrBr94/YfCAcJyIoFzXKzWW3VfLCwWXbemJTj
Rr+xewWihKGgYN5lj5H8ccG/OY6BS0VgzsKIAxhPxjG2t3dT5lRuOgdTyNDz/f9QvryyFD2FCU/R
u7iFgbrPw7aZ2rZhnR6eH8/u2V5+q3nkNlDsffNJXBQ5IMgo5aCZeuEHUeayCTeGBCsYzcajmZUU
9qs5lRR1CmzCURQexkVvRbaLm1ZZEmHMf6Rmk5vtMGSuFiNpiTVBahB+raOp1yXqKzBAMX5GC175
IqyAZtoIJ0drLXSHOXkna1GqVWfbmXRbd9eaSkshA4GpVpHxSjAwLcCAhystp0dnXO795laDZko0
roAXrIE0D+Us6nzGFkjNObMDdyXcXSiQqSKKdbZH8OXmj7FLtr10QNuJZbTZWoMeCanYH9o+p803
fNEvGKAjv6lvZDo7UaeAZ+/u43Kb3BKiXr5Zf1j9IzggJTGtNTK+2UoDclI4DmV5+vD4JzECaAru
mMNg0A2xPZL39O2k7WuIObKlK/+jMxicDAAv7get58XdanZNg1eTT4B4s7japIWhxhJsgAxKKFC5
nQJUQIGyKWw1wZ2oqGcWCKbcapX6RYVrZvmJlXdStewRAJrsXFToMDQSoFT7FDoUqAyYsTE9wPD4
uZ2aA6RRq5L95ZvZonLCgVqTwk04eC5iw9EvcBQkYI77Lkmw7fuZ+UDd7snudYJjOKpH7FKqo4Cr
6gSO9X6371fzu7trndZOWdvo5T5t6x/JRYMYyDUu0pnqK6NACYLDNgRk18WTdmQCyGbRMBmXApPN
IxgYJGGTx3bh7ZjFRovRVQAg0+4ZgUK31vi9JzRJR3iarhSjD1X7La0Wv37ksitFdcU93V0+ba/5
ds095CPsjZIF3tTyhK3Y0y+XVhXqfjrWdSkkq1A+ugTVoTTMyzIVSxeS1mSQF6eQqC2V+GWWJeJm
ELTjGpVTHact7aexn5/3HtTFTtNyOYwz5LhlsR1p+ivJCGEJcoBQdCu9aKM1svZcWHSfVGwqDEIA
hZfTn3eLQCCIWlF7i/5nPtHSv5wyyBV7Ph6OsvM362Nuz5iCwhelb4m5/P4OfwRUXlejHw+el0Lf
MUQxJt5o90ry63a7GvR6FROo6tPulOr2/uVxcz+cX6deEn4RL6IZU+/Pl3dnat68caSddaG98+qZ
RhMYseGaxU0tnHDAiCIXkp0VPTE5UiTejCSnYZYO9onJTwxH5ksSwuNhdUlXVDav56HG0E1jbgPY
SKiyv1YEKk9ezNsiOJMvm0eKHI2sB+JWryclW+xOpAwoQRbgTJNgkerpjYiUoU0S9n7PRngLrxBm
DKbqdpj+z9Hax2MxsweWr+0m07vrtKo7+9TADFQADOTAZtsmtc8dGfAE8LIxSdPicASUG8sBvoIu
HAM7CfYKhGT262BATxDFlkW2BAAIo7WghnW3vagvnU2OdwQMnQZqjkZsMQvcCiUYShiQKSnCmwsO
qB+QMXiM+fRct3Kzbzg85elT/d0PtIEpyFtlA+40Szm8CJJLnWW9TdrLOYjz88HjYWy2uIwGGqyp
wOA3pfPS5oTSd4hqLwj48BJl5I/tjilw8BweghSRAqOWosWo9Xtrpq4rbvmxpYiZTKdixHw19oXv
sIs328Ifi1Fr2Nqs+1V7Hk4p35rEJ7cO+ChLEFTyEc0EqsbX0mSxOp1k2TQCSYCyyhff5Eh6GIIF
QOo8L3MEvoLnico2FBd47RmmtpgH5wEvt9EpN4LRpERPeFKO3RIKgbQflzSO/nEXd9jkTr9mSkxH
88djNK+xmGDYXT5ttpPu/FpjNchHAZ9SdWcTlECZU7wubepzHSPqQJIvuKx1Dc5qHB4JrPUayhV5
JYy/l5reYKCcTYaotDaPwDVbbLa/9vg1TdUKjisJPHj6Rd3MgAdbBT5q+8KiqTDU6mo0OwmgiB8t
uyLprRY02HnkvGFlm/Un6mHVGDPlQItYSPgxYKM38RoNNLg64PDF01PCWoPtqr1rL+Y6FUoQ0XkB
aiUYE/CipAPBzzRgG21m8yCBQdXEP4o4wFGLGKZQ0uEXv922lFaCk6UbN1rFH+4WNg8mwZDcrdx5
UQ/Hsa1xVhhGOylair1QSh4eIwejiQqog90nq4PUJVpKotlpgre+eB0iJcE8wdCO0BjiP6EoJ1u4
hqJ0e5zG2u23uwMcmWObtH1+vL1brp7m1zKAmqlP8RIMA4wVBGY/vful2/lkpVi9PP0y699qxgEl
bgpD0FbS9mjlzlK3xXQpMbkRZTxKkQNC+1kj2meTNJufFEoeSuGbN+OO1LT/gZtXuRODDKgEumG7
lRhvJuok0DADJjBEDx4IvocOg9Z/4GqG1OriHsNVGKKGq4BWGEBqWLgc+7G+dHsaozutS9hhps3U
xD6nFURzrGHgmGa2343o8b/euBrEPA0YxrD2pB3VXL+AIOH5I3v8mz2hYIueQQnoEWAm5iVNMLJy
gS3IwWPieELRODNpezTLQO9uLLjJbtAL4gY9tWuibkrr/HwBCvCmAK8t+ckbRyZetqt/Sh1jyQZ0
3ulfLjmDx1paZAVLaaV1FwvphPTWrO+WLVOuOj+MT7RAkvT4PKcU66vw22TItMBDxziqjoxZ4ZEm
5yLanCSBHE1Hl4PWZ2pXxI38umUTW0RbGk9oCKTF0/Mi1M22vf9eXGMLHVRGRGuykjiGf5zkD2MS
LZ9CsdXIAZSQNsSxlBh0oCy6Du7tb+3Pu/2FJSCaLUFwccnoVChOCZ9Qgq1WoXTuT7/7ImWT9+k/
bjn6p3BL+eyGWx/VDZ/Lh5Hjx5rjqbCvNGeAG19XPXyD2NS6qTl3d+Pp4/Jufp0qGd6iopiM0yk7
lBY/0RRGBm+f954hbtmHEkYs0PpvSUATGsPdk/kz+yhyt62j1QT9sPOvWUDIpYMsZWkCRN9g2sXZ
hlTyS4evDSn0YjK/IgExtXAnUW5M5yHFAWkWwygQWW1FiaceEDaGYj6rnQubUwSUTMuX6jMSjTib
puMsnrpnD+3ZHyTbfkqm97MLxBzORlMWNE3LQzQRUNYtVTqFHmm02CamNM4zQ3EDNQE0dLZWWzuS
cYzOZKOZN5Ze6I9lgdUib1hRVpwO+9WoO2yz3PC49mt1h+vnxXowuz7MewHi3GlltMG3MNqFCDzd
gwjDAKLhB16sHDzdUlCZQ53VzEiJe++zNQwBsSzYmloc8qHOeVqEgRVm4bxIArLrKOvZaBFqrrEv
k9UM9PHqZYWYKAG8YXy7eWgRBadDk6TcsF/Q5O/JhEUVeQIzcpaCTSOWFzlBhmzRchVMDLmAyqrV
f/GSErgdXhU3A5zIFMIGJaspEjX6sl7918+zUWxKmVOgCBJU8wX92X6ufg4v8FEmemge3PTz/FFQ
P5ImLQyPaQY/ODdPG2uoZGgbrhqiaAEWk7u836js2+yuJFkIS5KliRhpRZQkJbnlgUAQtViYQdYt
96abaqRa2Q+EFntMIoE7TX0zz80eY0wwyqa6+dV8Ps8p1KYWSop71fihnFtTygoFp5Sg2SUqXW90
SnuE1aZceu4ayKOf21T98HJeCH1Hh08PIQgPFr+VWZmjqh4MTlcKt3p3da+eosMuHToHKAX4Qima
jAFpBJUVg2714Kqt1QYE7DJlaO/FvOZAh7FGhdDRevlXvX6R3MkEkNfYFcbKvBwwt82rIbnCm5xc
aoUOuso8bT9Szzpsu08shv7xrki1Li+2n9ToVN1QmjXNBqY2ReA7eQ+5SrBFOcyYKY/Ta8OQiEYP
M4yV1G/lTueBUvWQpyySCKMTU7uLVrs7yqYhLWFjPQ4Tjmw5fIHc8qXQT+oglNBmAxWFN0VL4QlN
BuUkCiW9UBgrKpR0TZLRage7R7n3ISZ+phaXVDeteJNUoga5J1G8J5E2MvBYpTN8lXeh5675S43I
n99t1Dee3vrC5p71cy0LVt/nMeqiKeUzYfg2KHeiU1CeZ+XSl73+ojxdgE+wqj49fNI2McStOht8
/ax/4U/xyX6OGf8CpzQpv7s8U0+m6zTsC7wVn8e/X7ueLhG3ZrKQrOrgarU7ceBRw9NizcXd7m44
nF3LHmYtxHTxNqSVhKSLwVOnngiyo1ahJM6bzvg8tSuz84SUWp6Zp7M7VHWuIRC/xNCwP+p7KVeQ
Ql9y24EeFz6M+m2QthvMlpSySu4zFoYs/Ah/fvkdZspv8ueb8nPN+NeknrsYQCKF91vvIqF8KIz5
Jq07ccISX51+QX/xO3JIJE3yIVLqZmSSKMHCCTVjrUIyS3AK8kMKlGjutQjxO0ybDsEtsotUSZhw
98PkS4xi1mgqLB5DoFEE5St4NgyfAPWbl1/brYP7iLa4mjloS0PKeaneG6Jsnl4rov4YiXUobxH0
cCH9XZb228kvnZsi8j+uhpjk+IYryfY/RdhPXMnqud4tHh6phg6NLCAvUnLCEyW48rHlltRFX2+p
hWBCUL6R0/oC7X3uxYJXpymhMfcthhQevrtlZ+pXuLaCRqHQo06JOGg/ZXIS6F3jG6DlFpbXcmI6
n0FKHEHDryELgQT0GOofwWfAQwlkh7oSSltt8ImqTlDAXFntpkwn1rZx5Hb15roHb5mczi89jzaP
7o3GjVWFV6qLT5fdaMISPH/VVmMoEVlkDbJCNRlUhEvV8GzVTv4jKQStfSCfNSq6YZMmoUY03V/5
twivgwXZshxtdyX3mPx3g1/L44p3C0NeKcCE4d3Qg80NP4OPpQhUSHp/dF4m98A/o/yYx/ps2NbP
I/hncIPLpDOsP87u/+2fQipM+iX83NTB/5ZDzGf4y4teWiNJZMdr8dW5RoGJH47rRjtT807zEFhn
pb0t8nR2a6NHa1C7ImEyCjQhFhJLdTASt2haN/p3560nNaoQK0GbhxdSvwHa7VoNZMJ15xtu6w+t
/scYadzuL9iiJvf+UcoOfDUlHEaH36ffuu9pcQBJvODkJ/tXkg4D1YwXQ0uE4Ht8Dbq5EQuQfIgD
ZQEDpSig6/Xm80xFZyMFEweuadBaPyYmdctmNXptiMp+5Vra/b8UD4mmPzZWscfcaRfIgNXC/U7F
SkRmCh43e4e3t+vRbjjDVjFXg3I3Ek0GJIyHdXxzT+9ImCwE1gzCCUM0vNsghx3DkNMivPB0ty9+
awquBDUGpSW3MbhpLzGdtMe0VDCy/sBYeRKy9V+9fy9zzUW5GyQY95mBFu4b1O4WeKjQDUbDF3S1
EZ1lrsMoaoodQYUh/LjAX00ODFdoMGLkmBPtRp1ObMvZdIXuqtZ28zxnshLd7JQsbheUYKtLKf/7
9il1rhOxEaVw2y8szIqpMUScSsHCh6nPK55Jkjm0f5/9IduK5B6FYbB5CBMHi9aYgoFGdyloFXrW
JXhKEbq5nm8urQTEKG70kADzWvydmBYxGAGKvwQXtaQ9dpjVPqis6Fp0NYMQGSxVdxF9Ut5Bonpj
nlI97NaDqsf2Bjrr91j2X7a7dlXv7mfXqvkEgDrLc/uwKIJlHJqae45T7pZ5M0bCXTpMkH2sf5n1
tCK35CkNP7SJ/VF77BbKPZS6oSo8IDkRKjSycYcpxtxMXuSUx/C1XVGBDJAcjJ15IClMGvIo+XwN
erjgNr/x7dydrYdXqJCBVscLgKBeUFQKuqnPBm1NooYngKwpGiSU7ZPlPj6i4UyjZK4fSLDCvYNx
942pgewkMuhVLEzo1/1XW8lV88m2ehpMr+vbwR9UNsDqKsfaBuAbj5pwgYgpjAPw2eqZ4pXphnBu
jHUgbPDVLpmzSh31KwHU0oGqJJENmrQwq6arbqgaxu6+wg5q8NeNEI90JcRjB2h4QE1jX2QCQqnm
zeDsYa9BfENaGNdf6eA2UpPtLFPBiv5aYYG4ved8MgA+7GgLgFRWUKHqyopxOgNtZAs1QzHCBMQ/
BvSt+mrEkts+jchOXVene9W+DPdP+6pz68Eu4/kmbCQCHjQ2hS+oFX0ERMOGJT3MngAf6yO0CZQ0
0X5n9LQbKIBQzwabv1E9lYaWlrvmeoqyNU/Z3nd+7x4We1HMpKEt0KN5tal+iqKefWa5s10BFfyl
joXL/QGlwElxacMwHk/6j0v8zQprRCqHWYxY4MPGPMdmslrsNpveaOIJFJSkKyxeSvGjF9BmS0Ed
4p7Gfqi5vGLn9cItlzVKAkOZmsrkNYKKnnlImmULq1ixhNKSVF1ZKawKFv3xP+/XsoGOUczy+/Sn
0Y1EYTtqINLGW0QoywMQacHHAYgGBoIhGzUbsAKGu1N+DMab4s8kQ20CwPyz7ulWV7Pl42jUmozL
KAVvQ6ShRd6j/nLN4zT4pvhv78+ft+q2tPibqq2xudFQhSGBWhWERHT4kaI5KqEEuGkS/Oh3gMnL
4aKlQ3ETMDJPHzjnwoOglLGtEMVfGBc5KXbWjo4ONwKyOgGFhN8N+nCLxYe7Vq+vxmlMCBwofoqc
nRt+XOSvTgWQw8bRtjWLOehU7g5ORwlbq1ln+3LfmV2nXakk9it1DcFACWiBi1jVRN4hnSImNJWA
YaA0Y5lSV4HmUXFKmagK2ky4xEQpXMn+6mN21KwBUBc+RidtGkYRWwWijWqZN+XK+J+D6Z/NHcQA
gYIvwa28qPjf6FKk9HPPKKWcsGDtcu8szmkAjdLpYxSsAe+g0H+jIh9hfdiqvqrYkup0xtxiM77t
dF+qmOOvtiNYW/JPKECQUhKBAH7SXn6KigCAZKAiMZZnkABEpLnvQbzHY927XlAqyAgom6eAC942
KUET07byuKrqBtLjBNRs0rj/cEPKHfCCHw87TOcGPkM66cRJuAXOwth2QQsDpPBWrcAzzfEKAK1M
HPZwpFWhUka1/Y1qCTyhJOTspw5dUsXL1k4uIJrIUVzDS24AfQdbPne6ha0kWbuVkR3O4vFTVdVb
g7ijSgcesgtgt/1q/8oWCny/bj3dh6qmKUzFRCIH2bnvLffp2FfLCnR2+6Gj8VrLBgza6Wh4enGK
chAnTnTwGHkbfj1dWiRYqeEBE97UQlNEpzBJevr/mnyuOTEWlU/iEXY2WVv5Ht7TWlwe7MdiY6IJ
zWEiXnj/7SlEjQf5NellIa2WvFdrmyWGxaLomxihQcowL0iThdAMtEgfTP2dQ49zfVoYhDBkj79I
UvfDw1r9L01JjJEZy5d26LBESeT+XPytzTcsTKZclH0JL0ezYNRr4q5gGJ3ggxtVkuWl7rdnHAfK
zQ4W5jSrMXqJXXkgiWk/awvtTzU/2m9ZLWrqalQN2Mn61dEKLw/D6WjF3IiYVYDkIPbPm4vFNawr
bcxVYWSLoisVMXJ9AlMCpgl4ieZ99AA4j9IVwRHYjNgnMbGFgiJO0bWiIQNfA1tZJhaOxTyqf02p
3qKfEl/WnZQnE5ioM9z2y/CCAuzhACoVd+pWiU0IUjtB/fJa8Wo0DaUOMA5bsFieL9SOAALTaDLE
hlw/4z7hIp10zXdH9HGxIpa2w4itQnsn0/cXm8XqcTO4nUbnC3ucvq5FSv0BQ/9677NQi6CEjRdw
qJ734HF0d8MXmMwYKXVyM9CbpvAUtKyapkYOSmDZ7FQ7F0hL0fPph5fFL6t/KaG5GMM6iPYRlpes
2pMiht23b+XrUDO+BG8G2lDOOHKdJJCFoiow6rJhqhkRIGlWAgEwafyFOpg3fKQgyk4nJaD8iSag
D89r9lkGiJq01e71q0H/dJvQl9m2c8vsYdr07JQLKsv2TXsW2wcgkv/hA0AVdd4Pz5adC/Wybavz
1fRoDwrN43LDpf3Nbpy8utC/ArYZEoHUPEzYe2IADE1LBeJXukazMntxiD6t4ZkT5QFQbjQDJTia
JIZonlRpRwWpIU/yTp7zhmzFP48N2fLUSbzHcCCTaNl3jxSJVMMDsbzJWHDVs8lYblZyOHeh2A6m
rzV6LOB1cffr+l+dpRrBxGQ9mC3JBhrs1l5EOM+gjraCrU2qT2Ii++6F+V25e7e0nJFj90o4q0Ud
ihCXFBiirV9XQ9VIBOTXWcxACWTRijGeTMRer6kFHumGScObFng6vUjyBVu44yWYRZEK4zdlpSrD
/Ihh6vWUUbQeWVuaFD0huh21bshv40gSAcGBPo4mjIdcLHvvL0HpxIYcp2o04ogFtW/YH6Cv7tFm
R/R01+rMet2pljK15h9HncN4jFXCzXoLrIYHSEWzoJZqLjigIjAS6WfmdYWttFg3eeQ77UPgh5v6
1naXSfxWNFO3mqD76a/3m//CoBU8s7g7tqWxOXyxoxJfhJSeKQunaZLOaK/CpyVQ7q6hokN1xiPt
FZ+9bXC1bFmamjLVhHxzM6m3aQ4LeUq4Ht0rYlNsWSuiBxO7Y/Dakp9nwkMdfF95EWJj3gy0Ou+s
rvjLs1LVS6T4RMiSpKv49Lm9jCgVuwwDflASw3D9zCJg+iNe17SDLr3rlQ7yoLdOnlFTutqbasd+
ZffXyzZb0TaOE4PPqGt8ud3/WK+1+g2+wD550hLgMojEXvSNjjmbLaBWkLOT7VyjlUwaYPfGi092
fExloGIKkszUchPHAShbJMeOrkxMBA4LgG0N5V8YI0XR26AQbWJru0EKiMis5Kk+ckqxALkDVTtw
GwxBlX0fePCQR9rER6fGcE7hx7p+0upa+6hQHWVE9p/xkbqD0QlyWtpYD9qsAmET4U77dBHrbDx8
Wj0sNvWVpi9oOf2b8+jQbVuGJqPBQas+aMJwqO3d76Dqyg16NCXO99uG8BTy24xoMzrifgSpuaud
+3UWEs/TqH/Z4jSmyiAU8ZdpA9xBFsLk7nL5Bzdrgp9WjvsdwfIoYqlvnojkJc8XcDRJ2XHtKZOS
+yGjzlP9hnggQbtZ73MRHUmGDi3SY8smAkQwW6b5c3MuZYyvgFGO3EkAn6veVud8xTIbZN7yHox2
GCKeFvXd+Fa/GMosqOWfpPGR8Z2xpRWck/hufz1UwwzpaIP4Qc7hIYijuQPchEbw+whmoIQJu1rp
V+dqFgWAd0AfwtF0ftJgSIMWvsdmhVs2pSdBDUUuOSzZ9Zk03AE/sNeLTlz3GWqWrmZZ2G9lMGr/
/PSFVasfZsunW81GIHhKIG+zshXGUWsdGpfUb/ZpXU0vW8v53VlrwnEr7tqNjWG3bEpuM+qq2e6e
ugRv2+zS1xk9sMJbOd7p+GqfrodDHes+B4qNRiw4ZpBe6towpNWuM5xX+1H/SorS/npSexLd/A+b
VOcquKk3iDwBuSpUAk+ONM/ElWiIYBAkxqJjIYNHMqDspjiX1BEjwDQlxw3JNKcTgbFckKMpINhL
12wWERAtDDygFKpKDeiBVEk07EGG68V6EiUAjKkRKlbUAEFZeJKnNQEU/DuoxBY+Teep6rLLWT3S
aoFRm2rutHpb7QdP97t57+qw0t/IgFKp4UDFeEANBintLVCuOZC40RbwddP+ZHZ3Nvtvgm0yFoYY
MxygedW/Kr09mv+oVoHGFTlYJ0MnuBa7L7yHe7bjsxFnClZfeZgecbQgL1aXgDT+vzx2YHUoECfE
U+eQYO/Vv4BNb9S7SDVpjHsxRaPu7s83C7tRXj9iO3EiBtycpGLKMr+1LIQdfVPrsSnwwgA7VJg/
f41zRoR6boGaN+TIQbPeJNE+DjUkFmDSCavB6+ymTycrGQ3irZfYDFx19Tq4g6B1HznWJDo4edF+
dbG50jzh5kuLG1Ve/TMVMjXuqwq5wkXXyRi4USxgPhmAGz7Mhy9jfKyro7Ww+801E0LCmcJR//+k
CZmyJDWqvVQlWf25isyAblOEHLUkwBMKD6TL8+VSPnb4W9b/o25rMGa2nMG2npuSAugBASylD0W3
TRfabUi2n8K0lXZvUh59y6hzuWCgfiVZgMYkxndVffTaHWJ31P6AFcn8Y7Pn01kii/2m97Qat69k
69FuUC+U0oWPzb1gUbqYk1nUHp1zIx7GQY6LfFlPV9ROzOHFooVuf1OqgYZXwLrQKXEDAKPrTOWj
yDC1oo3WyuaG0qWkneziLXzeoS9KPwgKwMDPwcRSqqncw8SiQqQQYKazj/OPSdGyw0r00MPzE908
HPn8hthzqE81ZOR50O6Fn9qo+F72+9b9oPPUvtp4hgbKRWE70E+amPp8878WfqhBgHGw5MPDaA0W
feaUJJETSpHjZcnVguPyS/+yf6VEJjXy56X/W0dRVYsRhAsddPhe2EEiUAe1Lpd7kqP6MzVExoV6
0IwpGBUG7LCCNopqSdQfOsMr7iUPsEBTB3pDN4ZMdA0lkZnKamFeWpEn3hi4QhNq5Ds9ZjquUMov
89Y7u4O+OtqbHXFqjhVjW+oeG9nXwxMlWqx7o229XAyODkZFkwAMumkPLoHT2oT2wAOaqbx3koij
QQ9nNJ40EY4oOiRkPWWWarFgyk6ZgOWg+i27MQDlIOxClQRdMGkWAbYMPJajpy8AVXrBfU6nkQGH
myVbE+SpqWbASxNmUJZB92JXy/WEb7f/8IaQedQB2wQu29t8EiiQuMKgCODfcVHitPqGi9KPMu91
e+1+1as4OODEcRw+PHbby8k2ypx6Aj+IErUSNT0UFXxjzLqU9f5isIm9rOQ4pEoEJnXEjPsX4Xqk
agOloZzjJMzcgAGPZNTElQaNZxAYijT8mZoZtL0ng7+K6hS9eT6v1rJ4Tc2Bp+itHlDAKQ2OwpRE
p7jCP7J3gFRM3mL/efHJw0Rg0dgCPjQJ6DTgXeuAZi4Ttf//Dman4xNgNhxwEHTVG2oVKkpz7Oyv
W/vu7HZdr/9Ik0OtH0AEYlBCqVzgkX+ijErujzYsFITa/o6/JZPSwiyiRTCiFavXGLKk9WDtISIM
ZQODGDZiZqAOByyjJUAiegQFuUJTmzH3qwnLVa2DTQngYijz7HhtPRtdYjaPbiyQiwDI9g0Ho8un
S4AERWhCkQhmzBCagQIq9MBsc7uNJKCzZUTjHDWe78D46hxFYOQwTOzcEM1jHcjJDnjDzep5MJ3V
93+o6gJDa53t3eD+b7xlAyt9avSjwNuVczo4wRQKE06cQAP4NFkn71ZsnFy3mQeMzLCsIHfZ2wQe
6q3ovLDPbvO3vT1/vL9YjphN2lz5nasnwwEGDuo8Z0kQGBw859hBhnIGifUu77irog8ANMhrg0cc
5nH5caQCIsM7MLxhAZm2M4wj7ftoU/fEAs52s7q3HD8v/9DWn1KFzldj0KSku7ihTb6JQe4+ir9B
XPvQ26RS/kaxAwlKJReDjfzsWsvRO66I2qvWoQfHWmM8oL3fd3UcHwtvp3o+4BgDrKJwwDBGYwvl
WFGrsP3O+GwSu/5YXYqiFGSsKR6DoG8EMGTuci+kl2iYGqrW8vp/nemlH3mtKQIxT+zA7BEObt87
eFUnXR1YP9bn9rX8nu3DmeVz0qhej0aP/c3zyyif+wwcIAUtwRhR1qQUCuMADGQQDLFO1kuIxOd9
FdECeDqDYeQF4L3FuLhBwIBFV0eacxu7LS2v6zh6zgbKBuz+7vFsmtbU8xQw5n49MXeRCM1wDF2z
ySvkfj2+sdadZwEdlpFgewgDjFi96px94R1zgzXcjfZCndb5oDpbvQOe0SkCZCiVgKNlJNgaZxrF
mjdVK1QllCq6QBnCY3FgKDfdGTeb8b3lCdwC9u8gHodcHfsoHH7VGWqv0KEONzpp2rbuOXC2/dTu
fU1jQzaUAjF8Qz4spuy49nN91qzVgJ28BBjrILwZK2hDV3P1poezE4N01jf6XksNvKWGq0gKiKrF
Rqolys/wNSjIv9ZxwI/GhGXClaIlw/xGvbTRdJaYhPupLWxITHO6LSdRdb41my/SYhwJSeFhUU9a
WOwS5aYeEtJMJuoFS4wceQdZixBok83WAvHyAGa5McsfdoSlH48X8nO5gyiUB0CxECc80RPjQYqt
CLPCcguSLHkz9ZIWtsUxJKDc5eqBlPcriVdnVcjocB5i1eMEnb6OsT52uarlfrKYbu57X1IlYT/Z
KsEbYYDf0cKTUmQHnoA0mFGVEBsJMKo1/0fJmGsQ8nEnDhdUh3EJ9pjFk10uEsgDJcRcriVn+iia
7Yt5ZCcPd6mSD3MmW/T6ODa1TEPKNA3RZghzg88FxjAEM1AzliJ4GPOJoasdASGSnLCo85GXxUPs
CJsqj6g7JBPYIkJrkQ80trgplzYs4q9o9hWcu1gbTA1Qv29wTheiq4phh9Y2u8sN2CeCVW/HaK+f
b+/qTqtNFRNLtxPNNYztDKCBdLEzROGNLtRIQ7EYh540UAGHDKL/BmJAbYegVEJqJcm2gFZMvYCR
rQjEBWvwZmwxDgMwBohUM8YOQApDur1mEvHUKHIjpoWbFLcVFvi4DA9Fkc2Dh70Ew4TqmRGSoePg
YR6GFAAzQuLzkLJ11nT8/Fe91TK6H9cZ3e4bXsIRhBp5bvQLrVfdcb9+addxSDmIOYAYDEChWK5F
nE6K02EIpT8O3jYdWt+dcUqqwPRvSx0jYYxsdJgiMWQDVdsDHs8jzZuWl7sy9auQDxjLTag/rP/m
DUVUeRTvBE+RtcuSjbvYx0d/rNc8iFvJCU1uP1KFuEkIGz6mDUGbCZS6L0wGYrSY/dYZrGPwJnwd
eyb4ODDJ06E1y8EA7AB1NDsCobK/gkTBW66gu3vOyNG6WLoPoZYjxMyM7EGeoomgITIOyIsWIVku
EVPebi83vZMv4CV6Z5ZuvSq7RjJiXmhTvopv0zfEh8HwYCjTd5oNFBsqKJ/kj4HZ7D6OH2OCaMP4
kO7vLOJPtIg8H4+MWzighM0VQwKt2e0ozWpuXjavo+KQDiKuvd5Rg1dHd8mSdbqsy+Gg7ErrF4/V
YDZ82N227rBkR7usI/28FIpIForc6DhdiU/oR5qSIb14igkHqWs7fK2T2zWnh7tsEIs8+1GpJw4x
5FW2ixpj0lZYXfQpqsRyBfm93Xxo/bv+z2J3uUid9i7MUr1jLXg934Vdbv2z30lr9Xg5wTNFyrfw
CQTrM4zVwwOc36UVtMSsItCkJY3+dmuWWwLQweW4dSkhi/DGDsdpn88ibshaETokzlYWaomLDWkA
/jHmIrn6hS73LbbF+VAjEVf85WFueEumvaov947oUh5K55L1YHMzH7GJeBw8hvRvWniaVOOhOL4f
l6A/PvNDleMmPFGbglLBwHj7noY54HfnIZyY/8v7CW5auk7xry0fZX2Hpl0A0JZSX8Aj9VYnALYi
kYIWEYUBYwNvxjS1ADiP5+6DTvu1RkIjeN/U7tUiDvCROvbT8DxPtbfgN/jlUtiis/FaXlhe+2NV
9O41J60YVhC32TiV/m1OXzxpxcwWu4f57v6x81UzZlw1IPbNWsjqQ+1g8bVAk4colKgkOHZ4EiG1
yHUx/rmXAbVqf8P+jz8/3H92PeBmSZF2+tWyB6kqITwTo0+UGkGJDW/SrgYUIRB/YyU4LAJwLWBq
uUc2YBAMQhFPy4xF1ZeKhiA2zcBVolCgjhPQYKODL3kjHvZHlUIYJEjf4sQzS1WigfDLN7uM/A13
0WJFDkTCNBocP9VZ2znZMjB8yQ7bGQ3YXpqOi5j833BEWpPh8OFluBp9WbKhAxgiX4XCPM7ry7X2
UD/2QIrRMrJQgqr1pjdQDJbtFLT3NG/0WgDTbBT9F7mz6FB1A1RBTAZDVX30O0wWsbS/AGaQgE1M
rQ3eHMCm2DMYDTxZDUFC+3wIkAhWsUJL4RcsKPeXRe8q1nu0x+cPf4EJgetNJum/IPyZqvLVAHp/
0KeTgZ5YdJSe9fbpltLr1mR9u+tOXr7ixqW1Y+BjRU3dH7fny/1FUsWaHWmkgwQrowACxOP6TKuG
DZM0MvTManekc3bEWNfVvVpq8BEFK5S1e1Q9wIHC2ReCJ0NjQSU7JC7lZAESGBZ4CmOtMlqueuDx
48GLKFRA5R29DRqlDCMIZDixq7tzTk8oLS+D8K7bPtLIxZGNFAZDZnxq9XY1Oj0T66VejlpjjoTM
NtLWUbNnChTyR/6YzC+1Okt8IFBAAAoCKzBAyVCYHlX00fACgHmdV1OhOsRV7Hnkabn9dTJiYmg0
taAq9BeyNxffoREq8lzzUhG6LiwFX7xMK4vLHkrRuuCrze6Ly7/smOWSJ0dSgVxBkS44Qi+sCz+j
Bm80nICACd+sfOFIMi1JOvEY29W69VLdbn5XiS80gG6LBROeH39LZWSeAicFCFzmpVISEKENtRdL
EqGQo/AzAs0KBz5Ny6a4jcbqeXbGMmQw2H1F9tGAkPoJW5rhtKBXfqQVzBi+RjJVWJiNuxjLIjdt
7fsvT/3Uh8K7CHq9Kb0jZCCbA0+EgRL4Dn+c7ykfqqvu1809xaoei57K2GbXzRXgZh5nKVhSoIjS
sht7BDhpc3sxpwWVvbumpdWwljUXIbHwmKKqz6uPt+HxcJiOLG52aoaj2QUSh/RwTxhaC9gvbKli
rmlqLWSqHOP+bHl1K0MTVMd6tGy0FmgRcn+c70s9/zpZG4HlZhbqXiQVtiiRT0pgi8O4d+5FgNE7
sujDaJNnv0yyn3+NBX8InAgoF97x1F6Nr7LHc8XAXIeleB3mip52/wz3s+m+9bx7+i21eIoO+PMt
/pZ3LiHmpqR3+hdrHeZO8HXS4I8a9hFJKuGGvSVM0icx0vp5QuqkS2KFAdJEEo4Moy5ggUKYKUu2
FSP6+ZJ37iHTvH4Am4TMIVZQCxTC5irBDICasWPlDh5bKS6BAq11qHmYZjBkUKGUpCKJB6ev7y6d
fAAvJmGRnZRGx4kl7B0YmWR5UpuAI2e99ZiA2aVOZ1X+iSmrtu1lb/xw/9W9taXPtsBoJBONmQ++
BJ5ULVCC3XFTQRkLw6F2yQAwfMejcggx9i+nrGCoN6FFoTQxP42xIMoPww+DL3Yw2PhLxw3y3693
KpJUAm/lIwqV/MTEeYTHn55qzDwg1jDZRSDN1P8p1n23iKrUv9dvJo9luDBECW5A+7XaywbxlA3+
1vtUj9OYEXfoF1CqpXibDA/xJZhQBWI8wj8JRhej49uJaqvz4xTJnVhiPC/VJtsVT+DFu/MvbnOO
Yxw/kfomykth+KXlM7iFFEraKVyKrQuFvHZ6IhVKUKY4JyHkJNhSVFzbMIa/P5/2P06209+Qbos0
DAHggQUaIp/2UHOnskHjQRRh9BaWZ/qKPjb6oPV8P5bnwGhVI3l5ru+IR/uSs0EReFK4XpD274Dy
dB6tpzeqc6J+GHUrlQxRHl8SlTk+hcfy8HghCbB5B0s+CT3Q5q08xt/vV5UvSnto+S3+hvIBPJ/T
zzgDDcbBZX+CFNECcVcT3QmgR2uX29hyF1n2S6084tOBan5r9fjpbpr6aJ3CjeSCRxRgHOD5vpAn
rvOzVJKe22kV813ObL75ufD+bmhsCKBYiLUsf3IsrDv2PrIDiqzjVaAY0QSw9YcSNA4QAl8uqRZg
CLeXjnL2VQ4238eAkauTeC5XfNOG+jRxasPzMntiMbikSid/DHcoFLcmN0i4WUFzsnTWUPQJ2wf2
O9LDb/RpenzKn24hZqdI3Qa8eXfem2nupHPpnsjgN6ua8yf4N0St6G/c6PnxCgrKK1IwSeTWYjAK
F2vhX1JsBlHdimuXhlP8+6BeG7ZkkwDncYGEfeFr9BiPv2g4NlbZkKrvikBtrM/QV8e2Nxq1rWbn
q8dDKbveVn6y8eE6p0TNivBGD0WpLVoY4MVTpKvOLXEzFJjcx1ybU+p+BMWjoWAi7utLPTFaYaTa
PM4R1REl4Xpi7KPPEsqrtat+IKdoml6XnNV8Hgp3spsSHgf47M75Yu7hThiupK5DZnIN/opLeh1S
EEPTrY9zluk0NoVQ7wJfxAtMychlKCmmJb3huJTszVvFU0DarNNlgm8DoyEDvb5m5j5R/sZmnpEY
mZvPcAZS+Ag9JD7CRZg2y0slGSUTS5UBiykf/HwyqxC26k6F4Ve7THQpxklcvqYcHxGFHacpG37f
n4u83P74y3b5mWeQyfmQKZ3TgBmesD06585fzO+ubDRc8yVbkFdnRAcuosozJMT5MU7RI5Fciiz3
QChPaDaPhOFzLcR+uT+ET3UiDBkIu7pWAcAJZ3K5gHxsfSg8vwBloAWUtUKPapgQPxnqcrAowwMG
fLlqRl9lnYmCITGX2/xTb3jhR5DJj/tj/XzNM4gLMW6sZ70rSxe0zBgFN8tCyIhaWLkfPMtikiUk
g9UJdpqhxW9264zoevqrFqfQMMNTJg7lyYeJ8/jMxO1RH/rG7Hb7gfCc15UHA5yTKAFPW5QquP3N
6X466dyUpnjbQadisl+uGmrxPc/dIM0v4Tl5pgefw92m/g5yxQ2kNW+A57pfmX6At6VnfhwtTTc2
uUwmLjO+Z57bmrwfAfXj4ivM5gS+jRvIUTL5it/sh0aB5h/B5fmU+o7hu3vOrsrfGHn8G8hZfia5
4WNhvt9RaHkN2d3a4XfgqZcfS2Fyq7+gNIf807lEOtStIB6FZy8vn/S9vHxSfMknLtG5psUpvDt/
JpKL9PF8S36YKsCSmDb6VouM8Dw+k/vTtsp+PvPHmUWeXuQ2s6dSuoso2ht4XeGnxYt5wKT1V7D8
IsXiZUeziWyW+RB/nxmUhM4IPpcbTLm5BL4G3vR4l5eTdmL+uufeGSHaTHw930eRQSlT/xj/PPOk
F4bydU4SS9AQPH4ZYUuVhneGE2efLlxEu6DZW8RJKx6nfTOcNxKLn1bueW6dDfoKdiGh+IEOzty8
y3y0ZDCwxHDzyJUmksWMVTnTbNvAZ7N5Fr0WMPpzcJ7140KiuJJKJfd/U1LRcvwwmKdGBM48v7H9
bbC+O7vCF/XN8XCXlh8FD1MeWNrwJJYyds5C0447O5zp6CNygZ8UO2/koXmurBfduFxJJm+5CVRI
iYm7sIf2bnGxKasCiMrNUMScMX85NFoZPMYB/14/ywpXXpX3IvOvdwZu9bekJ+WuI57j5gtv5qt+
3OVwugqs7w6HuqoYcu91RrHApTHWM9uNWZz7NOj+lrq71Hxy29qCqeZEnCHKb6UYYvJX+tnl90dr
2ImWJyQJecK/pdo2JZ0arlTn4bFSz6ZqPapgoqobozdSjg48Lndnf77w9C6mCU9YGpo8paLvKLgD
Sv2aQW5INMVWwieVt0UsYlW6I9efqlrdkZYJjx6AgCXj3eLvvBpr45RctnMbVv32qGbAra0OoUb5
V63p+nm2ny/yVG5AppiLXud2PGm2EjBNzc5HtlL6qej/j7Bza27rRtboHxpVURIpUa+SLcdO4iQe
z5zYLypPJqObrRtl0davP+vrBYBbTiqpAsHGrdHobjSwAWzstkRRvXvzhZxvniomsy/E4qSl+fVs
kBkKM6jzZ/lygMJg6kdUjC8TjTYRrUl+zP4p18XH2iIVxKCv8R1m16EJhsf4Yl1Q+m8sKHpvf0hP
sDN0azB7f7D/HEd02eHRvYgAhmnD/+v+wfrpNytyy9393Z39+c7uYoereXe+/Xro1f7lydbDl7Ob
17FgHBLlTxlxmfmvSEOB4NNNWGNTOHdnL85uDtcrHuzr82nIJh1ienSDqEu2DukBdgYeitoDXV/V
dx6qWDKX7GczkfUQt0Knj5F6mi+yccBg7JovHn94SwbxUNHnF7ePr/hvypAny/7EDf5kmwifGKSc
eE95E6i+h4dzIiBMp1LWA1DobiXZ9yL0En2OVSBlAohuKMCQO/EXq3rjjB5JH9RvdvGhZkoX/RVr
qhvaJXKCdHLmHviUxG+fbyAQt/whlhjIfh0l64MW+lOapSrdsW9GjHb3bzRq+080itva6PP73Dt8
wNWrT7v848Fidfpwf77VD+Zickffro6PDg2tAo5o+3k71xyVd1MnAugIktQhcKUaf6hSPZYYs8oD
/cnuIS5aVRu1edaKouXJuv8nsVzMADu6U31A8JoAAJLxcfZ/AMQgfPOa1z2HjJwTInME1ywAEkIC
Sl+VQD4ER+T0HC0CIRUbzCHxTDEIa5YBFi8Ptl7ynx7K39+IbFaHzqa7vNzIvcPNMZjqBdfqc2/u
U5ltXcy3tr/unF69bu+vaQL0kdXqgXVlzsgAEkfvxG+7vUQpTKWqMLG/5i55l0ch8tWaoPkzIKMX
bQVPtKQMwAL4AT6/WR5c5EtvhpmD+IZEfaoIblIKP2uZZEDhZvsnRxnnJQof6wVpGLBcUgM0XDTO
4RzrhTUjQfVrZqYG+enwAhwtqsEdoG96moXaQ2R9GwcA5JsTdQPz7HL/JdljIWu0Q7t2XkmQexmk
UPLygpNwWd+mPfi4zsg2l8naaomCJADzCOCDkJjNa7hENWloWDRfKDJ6i27io7r94ROljhZPHjvX
fBvB2KHww0DxzNgwsN4cQzQeuPrUMDrvXlTpNbJSwdFlROdNtOxO0lJi2vWAYyRKy/NJ23C2+Atw
dfrh5nqzJ0PM6Va9KwbUWt43ZQjCUPy2FJlZg9IKn11vKaNCUBsz9TEXDjD6mozfP1+8uDh4e8CC
fy13xFgwn+CkK+aBmiBTCeBz8iGkSfmINVNq5K3o5IKUw+vHunMyWT1XhA6yzNTJhQLIvf5Sl8qG
HEe0mlGmeta7Tq9/5i9jGe+CX+8dXd/uP8/La3kj/vT2/CdatnTrf3IbaZnW9XndyOXBtMEAWh/Y
oZTn4jq+TMyUVZBBDDlzX+bJ2Xe371MEgHagxsPljZyiP9a/dF5ZfcuvfiqV4puBH/RUjk/NEtWn
FYSMELj++oq3M/oSF3FKzJWqLLp1bchbHAQ2Vdj3nFi2WSaJ6YVSuPzw8WcuxiJAk4afUWp9d9Ce
A2hffSnHNUEFJHMGxwaxxMeQFIcFhs+YgxilHDgAzwpjbdTxaPiXBydZznVkAsA5YaEfrjLuQU1Q
99mPYyIx0ZhaMK2vY29Wub3d0ZMz+vR57MX0sBk1fPtxCjNpHi6vkX9ZkBokoUSSSAXANxF/+Xnx
kjA58J9+arpdS4u12L06aE/V68XBv2ccN8nGOqUdnVlJ3T/9iaA8EdBf/TC7Plw6qdLk4bfFqjZi
Y7QyRO/U35/brotUpDK50NzX9ieHeP+0els6/7z8Lt8Qv7s5Wu+ev9qc+eOUWO6zU8az268f2hky
Zx/wfnN+GfR5cbREPXhJZHYtsqMRJZk8XOblExUmPmeK7+5/HRojqdgRXkatNSTJBFYMBhkPBPB1
pjKrAZMFn692c6sC4ZEpzKVB1AGrSKhFfyMItapLVMlSk1xWw/dPcg/ZcAMnMQOzmQlCh6MW8Obr
D86zpj6DiSOP2/1t0lDLU0ytGD9RLfI4zcLnKwRjaHKAMunj9fGXdXYoyTyIhgEfzs94I2u5fbia
L97N7loXJAG6Vicn7bWrPycY7lIXLRl+KM9rdiG5pu452yMZbbSsSU9GSK5H4snV+Xtb+JnMEiCa
pc5+YbxVdORT/A131TW9xJQabGut9bSpHJVlhnF68/PpXo20VIiJzuCcSUpdrJ7/GqQBSNMtP4BP
lBDW5i7gHw8Flmpl73JOMMN5jeO565+z+HXhcyaLuv29H8htHfiL+8Xh1jyG2crxaVka3JczkQBu
5u1ViAe3mL28Os+KNYrU7IDr5zzAKRFKwzp8WfZ562juOdjvt1osjTJNgDYRtLHFOaczWyf1HQBw
oTr0Hfw8JCzvj57cBCq9/QvWG9On+GhQquKAVt1KoiZTlRRaVlr0qceJGH4a0l+TeTg//6nlK4yh
vANSruT1/7G1fbC4erh7/PQa47e8/Xy4Ptg5XucylxrxHbzwh6uvB78bopm9jzBQcy7EFD0+uG/n
7y/X28d52kAWdikBthIIKjAA2gdci+SAU2NA9F8/Bi22v7mwixtPl/t8hWB/h+/Jsyby7bcqHg4W
87vrnc+LXxDcw/r7+5xemGopzeI5wnMNpflD5QDISFvJYott5/A3h0PIQVbwAAjbi1R7uwzxYNQn
xpkJAJEJfrh+Pbt6XjOV8pimMCWJX58VwAcWEyXy0NOu0ax/ZiIht65W4q1X0QYzyzlO1pYzVsH6
NIyUvFpdj0nByVo6V/uAlHam1vfsZNdJn8Yp3ztK4pMTT5JDXGrKowg5cITavKs+5ZHgB7C2+a/T
RXStT/ZUuzFzitrVVI/N/spCillIyURXVhDl9ItYYCIpBZBNWLNDkbxZVUuLPT0OXkJW3jLkjwAl
ZPVALpn4DaHh5OvrTwKbSVgmoi5F1BJEHQZoEW33H1KdFQjEL4kUmdR/9u7uvpbE5pfP2WKbTMwv
X635xEWOeoTAomBUD5B5QndgrU1omWiuxE0miwZr+iw9+m2hlAB9Ep8ZhmO3vRhYwI5sv7UvEyOA
iQpcd30OW0VSbFUdRG3mkfkauLTR+NhO/KSBddXuTiODVSbn/Ojyv/yDavWuLEc3H1peSpMETB4c
NGhwbAJ+23AmFgdaAfLNf53/al6jbAfwwEemgZX9Vd7cpvxYSmI+J7qpL0Jial9Ugpyohjt9qzGv
/mN4yjJaLalycPrmpkm0cOvFl8fnYVJa218qIDVjweTpnCDWOaMla05j7IkE+mZhGywms5KsbRGr
HEBGDft8pI8/XVsCHbu0oho4M9zUiIOPedRnYgBKfNxqnKvLqUwiBsEA5NKfEggOgiDDAVBErMY4
CrO1tz78vDz+6zGDV8//uNy55CZR7szm2iDuP/n2zqDdg0+Lna83exdvQjcmm+q0hG21hSjsHD72
JIA3eRDWPl5/mNc4YDbyTB0GxyBAjE8mWmISIG4Ewe2hwtABCwh8unz1lYWTVjmzqEIAxlFoVOb6
2KgMwConI0azg7VIgr2RApEB20bsaZ3668tSiAshKAGlEX/9lrZDInDNAG6yfRp39dvFy8XqFeja
YDJhDZG1G8S/ZFJj3x4iDnKJJk7SucJh1o59YzcZUWqUGkMSBSwzYalljQYbw1LGNmKv7+qrQyBO
84ggVd+6hk9kHRoVO00gAriXETW5TZ8CEGbQEvitKrJO81lyRJKPVHxbv3P0ae/YOKJHORItYS1F
IrnE5TMEEkIebZLyDZeK/InmDFwIl9L4yncs+RLTlpGTg/l0Svj00LU+69jjVid7TNQWllk5WuTq
bfSAV6CllT6sYhMLQhqoThFJsWhTHX4NJgqA1mKkMamIZ1jGyCGu0FvufT9rJ1wVu+nAOHnroPs+
nyMjzpKkcMQBtNROvaC2+wEQOWrqCibDB2qCwH7UzzpAjKbiF5lWk7j+6eCKpgy5dZkmleTJBWxh
/E/LZ5/eZLpiZmj/upUlxqciLKkSC6FgAQALQLWUUFM/k6wJnzzn98efHg+bLaAS5zq14UrdzBZI
svFi/ga/FUkxCHFZQAMJFfYJy5i2ZFqiq3kbldS0rc1TauJHzPrh+fKlU5qaz+DFVUF3fPrCF/MU
UgoNyavaEqpZ2HJxdPo7KGi9s7LMnpIlUb7/QbMkkOhqbeUtCJzJPvXHJW8kwBZ8XQjLg1TfmqzJ
LtxgobeOHjDTJuNkNsc10LVkCacpCLsqyD+fWpjv1sv6WUGendYqZWT4iEzYdqj+T3gw3JjF1cXR
xc9DbxREqRZxyIqIy73D1VYW24NtomDZOYlRrLM3Az82ssfND1jmpj8t6xw8RXGc9NYOZgspLyFQ
B2Vn6/qGNrhE1F5PSG8vy7x18NPd7tnRyeIwNx2kzF26mpl7V6Z06TSlYhCqxaPredMskRSWFDMQ
tCNgX4jBSJjHgtJqkd5ztVPE4ch1+nr2KaeaqB2fuHaepLLnA5OcVQLrag8urHJeMBDlyBxm1Pt7
2otRJUhIrfsg725+XHzdez7MZZLGGffTx3pfGeN4B1P6RThl2+ZzeF82VqxWGEuYF2cJYR1joEOF
tBQ32x0U67OPb7HV5IFy/JhnzBqBjS0nYGH4BQp8+ThC/SV5lIf9LNJhO746qAjgWVS3HhyjNj63
MsqaidwFEupRVEksTgB2iFXfC1DBRD+sF31rQkDxjmHyr8nSt5sBpzMyptPKNHlrffQ/Wj91tBRG
PN2kLMbDDohRcvh3Z88XWNyvPLkec+oBZPfP7r4ey+snK3Q1QcpIu/x0eL71PZVtX735eCS78TcL
ZKCdvS80QJ3lErdCsKGWCmvbCGueegmSrmYI60MsmI0nA3CyjTvl0vue4ieHBfDhvI3Fj4TKJztE
Eez0AdaaF4hJ+zNqHo7vT16RdrJ4tXwejpIVV6WIBkwkojDQV9Aim/ZVgLCVbBXDv/n0iRuNT5Jv
9jc9nhBmq8ixgoP8lQ6DgpVf/FF5ZqKcqi/9x6+MFOUfn4jH9xYgAkcEwaLSCDJxioNNitIeCSOu
ciSuTh6S9Wr5JS9v5lmmFvziQQMuUfUQvFVPSQRLSylDhJQS57J2COsXBkI4edLTEQgVD+GBEzJ/
+XzLB5XTDnBEgPU+kopBsnpGGQH6FABOID3FjqZFEoXFyNTt5eYfROTRUG5it5cvUjVdEz9U9gkx
QWMs159XJEcSurjIp6weoxo0ByrwbT0wOEknifrxo+qESw+MbK+qIjbDckScwHAEHyyUBzB1xIc+
Ty+YTDEzAfRqiCjQNCRO1rrtwohv8BZlCINEU2gDMLQJiB5/lFvFAuQu8C2O7prQCtcLncRx4rjT
ZakE12/PT54tX1MA3ET0kyaFg1j5WIp6c7D17Ms8Lasgz/toHD6lxiM4mwzR1HLEx/lsXzBFjQHQ
9WqmjVQfqTjyL9tKKrA+ZMoXEFgKwCLr5fxVtkHyq/aSYgXVGzgyO3s4hgCrprBdhyCR4goT6sxN
FaUdpIwGEQds9rRj2qYLmP/CJHxc755gLJ5WmCIHuSiXf6snlbz46fkWpH6B0TqCwDxckC+PGKha
+gVjy006N5wiAU7ht44e6OH8J/WVynrlYiLCYvEZeFBfcNitqCjWP6NnjbRUZIK9kvjqcv3f2Aiq
d2AB4nU1lYyhIJ7pzumb9Udk05eIN0aAZOwCNmCgf3qkOyjASAZ9AZ9xUqrWZCff9SUXiSMv6X2x
ANJxlMEPVgNwExJsqj5BkqrWEJfa+Yc/AsD9QZFsqa7PVZN7QjzrfXs02VL9nzxSIABsUJpFSFWk
6lsa3yRLEbSgAL6dhrYAW5CcgW/zNS1LfVNWDCUmUq4/vqovpVbLCZc0yhMjPo4EAQoLTIOm6oMH
vliEmFFQYDJXsF0ljZq/Eh4YRhXGVJempWjvSqPnJNrGF7Gf/s2FKJ1sS0EqBVR9ALiDr91IHyDT
YBhAG6PqcUS8RNoMqSHYH8ApajPxbYY12gR8qjZJXoNAvcVn9mukMe3kWT1a+tBXT8LMSknHx32d
H+L6cyYPnzwf4nN0w+dTc+W0SF3Ikefgeq5t2wj9yCPZKAgaENQ7anlfrZ6gN4eofUQNZXn8zT9m
rT/Y+mAMmv7An9x07CEsAJr2jT8NgpClp7bEQcJmqu/z6iSJCHv4YBAxpuu3o1z05yLUFYO2blBs
C3X97TtJD2fqfARtCFzOzYy8S8i6/zh0kZ2ALexWP+qZJX2+k8aKu+v7Y8WfoEvy7KLk2jZK8J8v
ieSIBxXlBdIlF1BSWxYflFsRaP1kGQd9qJ5I/Xa8hDJ56/CSQV5Kk7n2jtj0qZWKnPywoaoDsbWZ
BOKLx2cHb3I/RamCO06NA9BBvG8et7vNE6IQDs1oh8EGQ6nh/u7F1X7k+xuSQRo5PkV6CbFJbvfm
5y5W8mQTcb29yIFs0odPBctFVUUsAdNSbUlMgFYQBE6j8hXbNLrl4SxTrc5k64pMZpUZ5ADgVV9e
+N3E9FcfVfdgbOXMTsapg8+p7htVSdbJOTvEAJc9mCV3rQ56SiXJbutshWQSqYysN34TyoQCMEcD
rMsKMFv1bmsdVGdGW+9llq4BRv02b6ZvKipOpMYJAMEPj284KTRIziGqogPybQ6VS3PjVi9OhvN/
8aHravbAW5goSET8viJH5mm+VFfvXEd5R00AA/b89UBBfB3jgxngjM7LoRS2+WTNBVvVPmARyTv8
dhCTBDokrnXGYIGxuScvYMxkqqSJHK7jDzYbdbV869doTW4VVKnkDhlmB1A2HKMrrelspIivZ1dt
DUF/bTdHs0LA5dcPMRh9CxU40qz3tqt8qDc1L2wnefH4v6K8lAw5RVR9RIAiBZAcENgZh0S3np+d
H4OYLJqXxqDsTxLXbmhthNQL2FgxjB5VsmUJUTipC4HX2cTERXmoKH+bbyfV29n0uNIbUkH6VH5E
JBGOl52SHjIKtJcf218p+ca7vHg4PrzZtu7/SARUznNXXxHbrHNdiaexxs9urs3Bp1CMeeXGJ5mY
kZXW8WSTNqaYIUC2NSdv8RJBJvxsgPLuVtvufMz6UT0ZJYkZhoE8TGR5iczgEzW+dZOztqb5x4n1
ipULMmQvlmJEt01ctlMJs+N7ykhEBpuvX7fKp53Bz0dZ1Khq7ePd4fZZTiXj+uXzIK3Q6l1wAabY
iAPKtrnRppQIIJkQvo5sJgpUFhhs3RQWCDVFh76HSU9/Pl1+JwdAQd6Bi+AQAJEwHl++hA0kT/Vx
cXf4sJMxl/hBHbDoBERhBmCy4eNAusrZgdUJd0ivaving6QBdXXf9Wr+HMSXJ5+PPcSIeibMcM4f
bbM9wDoqAMAfbn6zflbmdXn1kM+NUebgdPfZXS6QJUhlMRDNBqH/bZZgl6GH2F3tGFWczHlbzQwO
EMBgoKMzCeAvwXL1Vht57YUY13RBLuW4ZtkC6z86Z4EtVKOkSIjBMZSPWSwrrBmnc8epc13nwCML
exfc8kv2Wool2ueIrM/Ty70S8PLl+iofCxcB0a6ET+bhpEzm2GN6TvSAfegCS54yuNpLZM47B7XZ
ryXAJIWEzVSSY//5+CYNGdNFLpVznM6EJy0sk/pHwxo7O9neQdn79BKOmQLnAZrfRghDCBwAP+nv
2LdhcpT32HKqKhMoonkE6lcpgdBZepn2CKTmAjVwJRTUJbcp2kZxn0S1N6fEuf59tpfX8CQTFMDg
0O9zByntqkFWncVMJKblcuK5mf04buKjZl528huBa1Y4otT5+uis24PVO45BQ7knYQCSUveHCKdH
xlrTjexh2pU6TUyOP0RzjYS4MwiYoayg2MheIeZZHC8ukNyBX9yu/0mXpo7LOz7WQ9flzHvVPD4r
ryEFxWzvpKEG6/XD4fVLSUuVbeYAqvQyWNInbrOLw8uLMhTMYXgWSL33bz/dPTv5p6WJ0BGkYENZ
TUw876Gmsb3hRKUxXBLdCpmRXIS1TQNoN6OsPqOjFKu7awaisP/mjO76wGWbWwyGfBMWXEvM3T7n
mPPayGzFiduaJCEJNu+/oi/vPq2Pbg92f1nte+tK2bNoRNQRBIAp2m7QCbjY5SronZ1XMT19GkDG
g9Xru6+Xh1BlbCojej5f/BDtklM2CJYA0GyDpQlhwjuVB9C0iK7EYo4IktlF1K9925vysecx5jXv
WHMyHk09+40EKj35ePXsZP3q9/PZLPMZmp5npjmfdKdVa44g0WfSbepIJXalnnFqYQdIZyzWBkCb
YzzGZ1ghgPbgw5M+mDFdOEvi6/h039ccZC5TWwc1WJkgW0WN6ggB6wPQiT9+174ZnOdxUJX9HcbS
evDLGPOPPSWT/kiUgtzNRhQYT2/rhb9RU9l24mNe+QtUFjYGlef1+dZhrtbFZGhSNad5JwgMP15v
vwDrWCcDF7HEMJPdeUXfqOOkoGw7DCTqKLFeMkutnWSiACyIT3Z9Ss/eyygTbcrIy7qpI0j2QuHK
lDGbAuyZXH/q7zjWihKF3EaeLC2BdLQivLJaYmmMfAMjS0i1qkUEdUmHFeGbdxBPDPAIwjZg/XYK
Vk7ia9AzCtQn//Ig7gnPjCCUckQhGiG0AcVzwHX/RbCRYCmfIPpKUBaDavBYZTqhs+Pa8lpgpDEw
xGZU6wAjvrc0CGcLRmtGI0I36sEpD1UjJLTH5OlKVI2pdD9JCQmXzF/yJlfsQhGnnTGITxBfgAyZ
bGkDY1GxHS/Xq/ZBeqIZWGIM+6PM+epZPdiMmSeAjrkhc3XgzOs9tMhckWk88BbnDL0i1Q2P/i7j
2CVgibHeZeTfNUcW5nG1gsnsPZZK4iBnffvj7Ff+cdTWBpK0RoNZ6wAxpAwpRMEH/LiaPiKnetwj
P4BsmPrmwq8RuBiFsaM4g1D4cM/GwhGfC4QaguSLz5ceSTaqviNIOabHJDHMOjg+/WzB8sx3jGrp
i+3OT9tnh3t3tzUm8cQKQeBb3XH8IXOBzHF0Td1cgez6lqaUsAEgND4DE+Z39a5pLlpPY+0NEXg7
NASIQmFUr28XrzIpRAfVUvg+f/7lIPZMZ9dTX/E5PoA/NDi6e7P4Pgnd0KDFJIttoJjd8S5lDoMT
M7R+YqxBQEpNZfOF3GlpS+in6lwxqQUhlzYqp7XIQMfTEpNcnXD5BVQcWmHjJx/6RRfRKLSMRtZ2
1yNLFlHTyRlZMhCDPwUoYowAlRIUD/KqZfZ2kk969DfkTR4BpiwA1pETEQFHUJsnhsFVUsjCi5Qf
fy6jRXj2eDRHz8pWjbJtvFRjRI0K1YC6ZKVxxut60Yuo/z2TluzrwMxakJa/Qbw45tGE6oApii/6
rLVnKTqGaZzuB1NGq9inblipXO1KZHsJttSUMGrZbdPyJWfQUNipc26BChPZZnNt0lO6TTKYs7hr
IQLmzSw1F6/FnGGu0gee+nTHYcYGUM/rpDTHYs8r6Cub16e9/ZEeY0MxrU6tPhDyuRyfzh+c2Cn+
mAFDpihJYOVtMCNS8TtHcIJYWDH81qBhsMqSpX1Ysd5KABfytEdWQ1upjJogrqiXLM//2xhiQtgH
MsW0wFrWoerDKqAgkmBMllCiymCSD7iesJkZksf68EFGUCeM359YCt03aZIhD0kiN44g8QB12WFr
RjVmlF5tPvhHVhzjDMV0vKHKa6p9kCKR6BVvt39s141bBT2bF3Av1yxWnFNTqj55eJaNivwnDy+T
7v/HKldnNa9eXc/ZAniWR5Vao2Nk/Dx/fvH4cnG3fHa52v1+tfX5eP748EuWDPrMwC4Xwbq2WPYV
icFGemyNPBWl6KcKQA7zNUuepwOPZwbKKm+eK+A76fXgq94MFClvpyo/wwBL5OQPdPrd1/Xhp+ss
nQ6x0lfaFZGD6+FLPfOcXB7vfY60DeLf883bX+TP8OE28JAgQL+fzlUi0EUj9/5Tm0R7fF1XLf14
FbwU3TzdJeukuyILH3ZT1yncjFZbLzkF0OchMikhSe20HrKNzOL3tZLiZX36Kw9h4Uc+s1Vcuj87
vrj/OfzmuYeBl1hyL7dzRT/Pe69qFanJg0oQWE0zarwlQN7IMGKmgfind/WCcrrP1pc39w+8todA
coN87US0r9yNjiyVpYusD/vEmsev8M/G5ckaO5PJULErq2qRfGkYvkThbyJdzK6H62RLg80owDOh
j9+lZJZMO3b4cMrBwdEgiRT5Pnz06xqtRI8sVWDsdRBTPITWDZW0r3GGud3/bV+Hb3E1fQmhaKz0
afg69aCVUnz4Rk4wqfatxjxyEk2FbX2OQH+uNjtJjSQl0haBiNZB9Oe3OEJaxWo4Wu2+Jm3A0WT4
0LQVPKlFawgdMIF0cpWG8p/V5MX5y92brB1/+nz0lW96lWHWR1dxGqEygZpqKkgdlQhgr8LHmSQR
qzY0qfF8JKgMsXYcYqiCfDjT8bMgbSwBNY1kspoPH/QWEFBm5jHGnJJpTscVSSMGpmbk6DgBqMtK
8Rk9XZIB86APYLE4zCTk/en78LP6UIAItNlK403a6AB3oQ7ckokvpavGHUJUZgXpZLCAVYv7H29m
h7v7tcax//HZGR+9KY5105K+WfJuVI5rAMCPq2xgtp0yeAQlYQRNNXIkAVCWPCMVDhKJPxj6ZMuF
fG1rgkI4Mcn2rkDiapY8Whl2MSqlsq685AG2YmAk6Vty+FhqHEnVuqS00TYyC//VcxSMmUONP+k3
Y2o2pJLOUcNSysQA8o9PTnw4n4zcZRuqigX1TATDidCX5/gQiCuK8HA1+6ov8RpfLV+tvrt8O1FA
8OBqwkYFgBQ0DsByaRFRJoc3XV/JQcOnZQoPDdYA1dBg42kV5KKepbHNr4GZG69pH6go5FplH89E
nEpKvyg0GKnJKYx4SZFfvvyY1NGvSAHFIHLAAEOLhIs/NBml/0MZcowCALPj1U5O0RqH3yfDgHHV
YaGsNWFzJ0XvC8Uoco42toJFlLBCshJ9aMMRr1+f/nZO17RdbKtoYttPQz7mV3HN/WSvbUpEKZeN
LyHCb3j75uE2C8mN+f3MCoqg8PGpj6qpSBWrL3fGHI1pMpWAljwbXVKRSEgPSKAssFjBlwRmCZYw
zQEjUeV4kJjsW8vsrsc2ymIRhh2wL+72vfpSZRsBShuBL8NkFTAuBWoqX4NmdWKaQwPFnecmqlAp
+9zMqYetbm1PP4Om0gGmD7kRvTQD2ukKuV+9xiVogXHhROm9rbV9IGoGgb+ofbcpbfQlr40GgAc4
yjVmFP97BcZFqr0aACJjtkBqu9o0i0oHUvEmBtVoRrO3/AkLkl78qSNBjSk2orXfdoW1kikBsiq8
6ehlND17ZDOPHKCSxopijXWGM16MJYOL7danharnuPAMnGbpqcgfB/8H4jbzIQz51GVXiGHnNIib
ByGVEOk0Iu0YL2FLc7Zz+hf1kNjYnSpLQ82yt9sGIih2uLjda6Y2l7Q6Zafl6GvtaEVEVZncaO2V
w0TZMMglX9hR0h8dhiqqNrfqTbTanmKo9U2xggms4tavzDImDcWOS5L1WKrqISP8IRHelgRkFdEp
gKgGd1cZA8E+fCKciafvGRsg0+wak6h40usJEd3ITn3Op3sO0nBmWp8fnv5sCGqIG2ywcaefX2Rx
V4XQJxMOGJtAEs2UbpQ9hk2dxw9g58gfRerUVRqgNMKpm/1nW02+1jcRP7hr+llCq/hJ4mozV6tm
dR0EOWpH1WoGPmj0aV/qPvstPfr87NnXX2ENqVUPzRGUBaSIYJoFrceeDXxpFYH0hGbOlDWhFC8Z
GCOFeXySU/GdzkSUdITGLaauPjhsRGf9qYo8xV6wF0eGoFZhhSErJZibyfgzjJwACGrHgafjKedb
iOEuA1IZHxlE7wLmfYP/3V9jjIv6VE02GpvHR5rtiDFIIQ24rV+FRb2PAOCMEdZPbTk2A1nDESQa
n9udPgDVQGrREn1WUibsxvqQVxbXiY/ez8O+ay6+gWUKfbW4+nlklaX41FskQDgSWbV5ZwnJknUe
IEmeBKhZGxLDkJZ247dPK6hgUNo1FJRgl3R8YNtWWWyv0dVE04hmuEU0bWZCBvOYvxgme4hQSPiK
sphVG7S26ObH3YPXZ6/bYdp8To86asUqFuotCEBNVGpma6ELiEj466YDT8UZ0UvdyECLgPlKQw3K
hChXdcHh/iBJcULyF1gHQgAKjBhhffPjk6o8R/zlFRec/dekVYSTfivyCrbOSP4QmS6IqEo8/BNb
MsUDQ7oZ9rVNNmKE1dX7ve+5OZ5RxVr+6BdaSFMpqMM+X2IOxXwXQ9sq1ZWzHnVSOftHUlFLD2hL
OlFI6bHUR77E8kfsSIsCh3KNhGSRjhiKkM32OhVSqPbKHQtGXlIoIbssaoyixFdne0uIsKjiagao
DWb2ObAERbeZUcJmhNE+P41AXO+zBWb5E8wUU3FZRgUmieCSL8vmoJkht/5K+ZPW+j53UtVKOdaJ
nGAqjeNfWgAoXXH8GxIQxsdZtViH78S2XWEH+lzzT2I7P8hpP84ZlFVkH4dkdmqgzV0efKjFr1cH
s1NZd8d9efvwqb+T9Z7dSvK7+9PeMOTTzGxkXn7N14D3V3sv+fMaGQwwTNn/hUVSmxV2cVSGlsgs
AB0EAuBLPYBmO1jJCsFdnPbxUZCU2njVashKKic619tAiY3z5hhgKD07/Hj7Q5FOxrvLw/3LFwAX
/15cZOlfwvAlSapGdWMhdxd73URZegHfqJwKiG03NVunzAgva79XcjIEFd838XCQs5hsEJPPz8SS
JtacU4R/6OfgYp/xjohB+TBKsMDIVXS5mRRSPd9E0tD3wNUFASi1s//y/OVoMUBXTZpmDplNVmJo
9bXMgNiPq8O78yPayFdITNYnBkDuKB0QgXnczNZ3jUZGspMxzCyWSg7BUUJFMbWdbCUQ5jUNDmvR
3N8f947QJUIk46/eNby8ArfJXbIhmO348rOTOblMiGDfdKf7OE+ARNnRxiLCkIkPmVOfIE56cxnp
pxmbgrWvWkqRKtOrsvtKjWy89hdvq0a0gn8c+6j47c09tiN9p8izIATdDGVnN28811uh0JwTxKOR
ssfm2X9TJTu5/cxB2rzZt60TBtAlJ8wKAWYaW7wEdZBDYeKxGdUSq6BSgoOn/XXVrZdb6/6yYlEg
fvKB7epfV7+HkHyiBImRVK8/EmWukJC4sk5WQ5RlE2t6+3BtFa7t6pSv5qVITGK7GZaC6AwVIbR2
X9VgFWkaIrXWLg1M7sZbTaVXjGE4vWUMamI5v3HShV/vUtY/ni+Q5bXy/cODreNslEfO9eYeG/OQ
gjnAT5XtCkeoEvUkInFdnNN64SLxEVxXKxWpXsBVnka0GwWoEp3ScRQHsqJiN7/VgQGpwucSzX5Z
AbrHiaY6LNUK8s1u9sdBRNJQVIuaY3MfAeEcz4J4HaR2zo1Ghm3FS9jmbQoEjQQpgL5tAd66Xde1
7XnZm8NZLXPxJqlVdv8lh2ooaqHx4j1BxLHPthTNs4qS1bSeipClkiXbyc0iYdf94jjYqjEimhI9
aCKp6bGZbLSwSmkH0E9NxSB7FEypCCnqPKFwyld7p3qceqouCpe1ebg+ujr7X2o0BgRfjq4uOfcw
WA+d1Z1oRlXZEspgAFsVfu9z1kGtFJz6lku1/fiIJBZe4mxHAF1VVngnxKRIn6wMYP92i92SGlz7
LGakTQH50eio7tPaMiovkaWTdV1MhuKiftqGZVpXZBnq3mrbQi5KFL0lddsfbIxCEwqf4A9/W8R7
WI8ADEE6QKps4QcGLoYQTBQO1PiTByxHHMZGRxk0h5hMJsBDzrZ41OYQNc1lGkWCo/DeT3vbGboo
ow8wHHUB62P+QLiZSUrbaGhjnsfZvrw9eX168RNcwfBIkLNN/FauvjCixQzzSjvAH3YTLDNe6qDg
SRHAx9XwRL+sfPzT2VovZWDH/GifPGtY56BikvowCeAJHn2CngYyCNyPEXm2J6cYdnK6oI5xmXXq
YydDre6JrcB8gpwoDN2wmATrJFdeZn96MMygJ1epkaBHjDxRpM+JTNsBBQD9dVnbMFJoCVUStG7t
LpGYt92DNw8nuRYBs5fbLW6+fuBKgFmuH4GJNeRm0JiwnoYN7oNPWGBiHic80I5SrL2R0ccUz6VB
DIUhZvhpRx9PSCWJGFwILliAFrfXrSszyAeqlKojpeC0rMgHHrHBUWO4b/i2RqmJ6OE7NTwVfV5l
poTShgoB/CcH2uAI1dFeaAisCtYQC5G5mAGOrJjGg4qGSnUIqecvYig0cOxeHD6uc71T+MdkTu4b
JuvEFpNCV7JsbAWQo3wAh4EOUBPrXX7MBCKpG4T6fSyX00QL0EbSN4yvtteNYvIAzRzVSFy1NzOG
KXZx0GIc3MeneM0WhprXuTl5m+p2I//2LQn7Hzgoam/AB4HxkNAA3nvpzWGuAl3wG1cqSQi2wY+p
7oRMMpiAD9wuGBzCgQoqlv5+6QJxdcDSctSZclzssn4rDmJkSglDEB971gfpEQdBi/tnZ/+aRoCN
aGNETrAagRoZbXoy1qUsowHE2z4AUs0sPnyc+CCDg55NW4li2asUTbT4OiIvt4/2TnOHE6ig/46X
vZKJYbJfNZQEjXIfry1cF+iUXe78t6A1FSM2g0CN2mqxwwJ5AYafolVJNy9isd1N2QggNYVFZnPA
DVqtWFZ506+MX1SrNNxOoF+jRBe0//opUwXEjV+HQjFjRFMTok8K98D2XCC3aOXFY82sFL/s9N7Z
0d7lK1Q4IwZqTDE7E2osrD5j6SE8Cl/oUsdGEwcI0PXSOojoN+PDNhzFZR4AwdxuQx4CVCaayQAp
C9fPT/OpoR95FNnfdGQzU3D5QQbD2vaJ+5go8pMmArICUEGnDdDq8G0zgHkBFGQERMH8kXK+frY3
eyFzwUtC4ZrQ2hCWiJHh6Wfe23t6hxrNbdj+SBkIR2SdhUaro9jV+/Zen169lKp85B48YMZvBp8U
KNSBh0Gz5S3r27keZrO4tHnUA9RRMQBl5CM+GdX/26vD5erIbHaBUaR6E6FRCDTCRAJDuoihFVgi
pcAMw88YAPUZorosaUYad/X5aPs0bwiLLyjJlLwlAnCSESfviQd2QDcG2RKjPpuN+KbrhC0PTeYe
dKcPEwgF4CSdL/58emFuK6EwaEr6ZBwFIQtiMYzERFLgldIVWkQKKMw7/ClTiaSFJpG5rEt5FoOP
xJqJfMEPMVIFPZv2QTYBKh60TpPNB/VT5sgi0NuC4VNbN5hlJCUuT21AUtNHEcsQrbMl5q/GEIFC
M5crHtHu+k5x/n3cKwO72Dm+OSKb2Ac99gSCVklqY45hAjXyUAXCGqVEgo+THBnZlhXgzjcMikj7
iz41tYZXZIE51dnNjUx7rwe8+uHLKreIWo6cztiYBuAqH6VULxkPXBhibmuSXmsgECZ/aGkfp+FL
5+1oue3d4l6un4eMRnvTjyLpye1iCZaDxKoWj4LE6QP0xpiPdLIOR2toB83SB2A0AN749S2GgY/i
4qHVVklQbJTFkWH179n/gKpe2i1XOxWQBSstHQaJbdATAvaf8QUxgEFYvTBhBKOUJIzKCZbwQAzY
KishV8rAD0BEz220ESNl2g5gaqyJeXk+COU+Yo55wx38OmMnyHmCcfobgN0mvlr2MqcMah+KXSWi
arcp/31DLZvrbJ+xVcRZ9SBqt3r52mQN+D6vNXbVO5TQzCoTMbDRNlebaISWojPjbP+7/X/WC24k
kZESZhcmM+XoOATRTJ9rVo6FIzclnWBjinZ5ibZ1SnucamnXozhIFHZlSnTN2Yizkv4MUQ8NNfZt
lL6WPMSEjyscFAVpjPQ0iaj0bzsKlA6ATK3jx7zbuFRGAc0LwH8XVz9s8mFLZsuj9mBCARUBH8kb
TAemgk27C6JWkIhU0oj57mrvSFqSVnac2JrrshRR5lBbGHNYSy3kAx4+wNRZSauqo6MgMfjhCgRQ
wKpGyU4g0c1cUIAm2THMX3ks11p29fD8gZeNq10rlCCc8Gq5p9cbyJXBJzth7yok4qhiSgPImEj0
dWB5pmCXbNtBxFAQCkqA/jQ+V52BuiUzQ3gy0x+lwAYsW6wSnEjdDDSIoIquCe1GP50pN/2Vx/+0
fZCRYJ9CdDNmVeADIJFKplW1xzrKQrUYqiCEEGENcI1+Tk8uDud5naHzx6vbJoX20Yi+G9EWYyd6
Q8VUqQJJB/6UiFweS8uonhGZfFOfIA4UU5+gSOEgjq9M1H5Jomuiql/CTc1ZJmw4X1zNs+fjyJ/S
HfEgTMQlNqUBxyZqApGpxiZl6gE2/BQvJbeMWaqYINEA+nRU+wO0cpFINzehpvcT8ROkRFs4tx6i
enFkcnC8dxK8o0UABkNY2zczLtjpaO/aTrRrrsTIF/KMogCjWWTATdpBSoXKS79ARaARXVHxim82
g6xDowXGszFB8uTzydUYasT8FenURjmrFdAv47ZJrMYkWPs31lT2swvLa2qzRwZe3Pz/Pt9EOYK5
mEwZXc0gq9d3NPyTp2oMWBRVqIuP2BpsqrEgr/ukKdL6eqppcydyiqLKd5Q9yiYbGjkBqId2AFDL
0w/uwuS2wKylbtKL5QeZWi3WqW8TjDnYPcQRk8YUocAA1q9PEgCajv+Pi8XN6uvj1vnlGycQTBpw
wEwVnEAYs8pRHd+zYdoAXM/05Ksh6suz/Z3nX5b5HmnQ8CZyPb5bzdRkQM3V5fOr60y9Q1attUZf
ShNZwWeZnSX3qDFRrNITcL8ym5ZwoI5CuGP/j7vV+d7W49nN5RtoLJIcAZyvQQh6m40AF/sp/9cf
q9muD5g9+czzfDZf7B3MlvOD2d7+bGf36WeeL5Yn99uznfvtX7Sd7SJM7Sw9p9to7Ww6UX8PWtjR
HR+y5STwhqVhvHcPfMxXDBSIAIJQCs7iSAqQA2z1j8dhB3wP/7RTfuMQUT8ozQ7I5GSJ+yFwiX0Q
t0LcUCEGgEUrfETp6pXbHUo2mqeqad/K7z3VTsUwhy78Dfu357B3wv7lbG9vvssXtpfzneXBwXz/
m69s756tVve7663TekIdlgrAOUYNbHhEyGMXXWsSXzNc0q5Xx/OvvKSCQMiDA+iL4M6015++pCNE
ratrULzeYlYcTL250OTmOD2jv7oG35VP9pw8Kp7Dq5xgGefB4TWJ+LqxGyWAj4Pv+P1wCCEdfQBB
pIMQvuAibtivnWj2oUxis4vIheR6zoP/djIiFIrBMvUk2lcf3/+dkNIHvhXSfLm/fzA7mO3uHCwX
T/vIw+wWEX1ZnNZkGVH0uQ00wOveRRCFfUJhCesrlCEdgIPrw4uHXDzFvKkWzNtFMO39dRJy2QWd
MkYMCdUzUTpOAUM8q3Y0lEw+HeGTqNQ8ENn6z+SMUHUYugeCg/+g+LOtQ2WEjwCx5Kt3dBpAuw4R
6T2RkL1ICZWkIqRutYHpRJOZinb7b+Qz/+Z7W+lEy+2dg4Od3e392e5sf/+pfB73L7Yed84OTvIJ
0BWTZJhORfYgoghOln0VE34tWigTrO1w7eMz6SH1bD/JBiIEQhH9cRMtchkXUfQ+lfLKKjeDXX99
cf07YVJxSCgSLACfDqbAEBXxngBrlq6dH/2mjyExzkj8cJnjsoiQ1NpMtnfhV49DdoDtICGBkhEi
pMxk65kInHLuJas486+ptUTkdLYIvDAJ4yNiItMPEXq7ZjxxmXhubx9/zHqofVXZM8wQ8zcaMIuZ
fNpDl/u7s518bG3/YG+xvfNUA+7Od3hr/eH28QestPN0/OEQ5FiqAkbU+sq8rUaUYBFjlOch1xoA
I7myldNbaTIzqDcekiUHadudUQov4xTimBxhrd5GIlyug3ge28NHDuTEx3kiD/4DwOD77Zdbr+B+
O0/YhNd5H34XswHC6jG9Rz7tAAvRZMEfzrkSMlhdP/t8cvTXApj/P2dn151Grq3r/3KuN2MAVUBx
cW7s2OkkTufjuNdayY1Hd++zsAGDAxgwv/4873wlUcbZzhpnWJ5MqVSSSvNDU9/DlyIIAapRtzcc
95pubzx8ToDO9ububj6vDlfHk7QthaEuqW5+oQcI4gM0kgdp7IMcRRwtZKKUjyhC4m5n36q7R8me
Wy8QKUQWGXNSH0F45N/pRBmJWm7LiKHZSCW93l1SKrDlZH9sLPHH2JkfAYvrz+/fPnalQIgDfLi/
rC49aEmAtYChdUE9ZTSZA0OaDqfPjDgNmXw53U91EKNo3U30YvHzxaQH8nHX1zFYJGdHxBho4imo
4/AcxK8Al9045VD+OK2GZzhej6/QVaxO0LA73d7SHeYx419AbAUsBr+gwN7yrRPQ4V5gzsyQscPl
me9ZIgD6aU1Wvqa2fEJ5I9ciAQ5zFHJZd9gi1RI7BbX4ANxlAPKOn3LNWRSbMOoYSLBl9Ti5bJoD
q8kVV27THwkOEO3D1LemTTalhwpjx4RDLLIyaWTZZIdQlkXKCK2kOVsyRg7fb84eD5d4rDbRlOAo
SOQXWUZuu52bM/vzZlUU/GzEqTbDc9J2DkX4LfZIvvVDXsxOUiTLQn6eO26obZeHJ37OQ/ACyRwc
mFX8Y6f3+331oNtfw1RzYrr3mtFSB8WjMKhvf7D4N61V9jOg33Bu9jrDkqdqoex2y9tEiY/zMqWf
lnR2x3mXUVrXVOr220MO1OpweHt2X8905AkBWu65ftxe4ttyORUh6/1Ud0UTYP2pSN8JsG9yv/i4
e9BmV8KBuM38t9EjC/cJoNAE5IaS9c7utWkBaXnqOJRI9MxReYoRxLuEo3qBNHvEBJ92b7R4umou
VulpmEg852GBIHYOpP+ozqO68ylAvWpikFIxrnishy0Dy4qdECt2vEZeV+xV3FX6omUdD+ie1KOq
Xw9ObN9VNZ+N65vZ4UrzxEg1LYhlG22ATILHyJ/DCLCcGik4khv9kxILpC3zxg0t69KqP867spCt
REgrRjT4UIpAjaXyEM6KkVK/7s6pfsMGJTaI68rQVkj0GNIINzrN3V3bC2RnFQeCqvc3WGmSS6GC
0z8mHqMA0C0a5hLs8SRKS+buQJK/ai4GhJ0tuRECJEPqBUhFAI2Au12kJkA0aTL45/ZBy2xQcaqe
GORgcD3aQkOH2cYER8BbD60lSTdZuqTBYxpNI+hOvHohN6DgRYNaoaI4CYmDOr11Gw9qki4i0oEu
AKLwgFIiG+9MDE9ouKJEnIxtX2uQBHkd+yg0uAuCoaXvCLu5QF4Ex1ymLEkBZd1JFqQAtEZDJ4AD
rS2AjKl536B2XqkcefMQ8XCp6FZ+HKeEuBMKxPHMCLClkUnUb7WjOK7VXDOJjYoOAq5rFon94djW
NKFijv1h6wAgTEcEI4m1rUOeM1thcPPb65qg15UJ91ITNM2wrutRt+nKBPz7z693i8n6f/+v3n8d
xtXj42Fzf7hKywosLnBs4V5kBdeWbbgsD0zwBAZTlOjvptk/GnQImzhPPV3ROzja5BfM7qY6w+EV
B8AQk/NJOmLNnAAP8AQoAgYkPNHzzSSfk0vNm1SGJqWJYty0cKOurTvUvlW9afCMEkEb6YTcEYIG
xoXESD/EsMJ6nR5jdWpPyDEe1oPxuFdVw6oeamSpRY5q99h73I3mh6vjIipq3g5Lz4hVCtcv6gbP
1voOwm1KEUjlo1g0RiQjun1SaOiAognQB654oA6Msk5A/OLoBSoe8efR+GPn7p37sFQ/FQsFCh3a
QvJSoIiMqFDZgkxTocy9d4IatrMMgFO9XDQmWJ8tmgsrXPM9gSCT/dMZmxSt7js3m1/0eHrV+LT+
R91hr99Ug1FT9Wpu+35e/4v5ejZZHO5K/ce6Qmt36r40IdQ08mGIOc2EPDjO1jDVjyuiYQFxX8KU
AHfXhkeocY5MVR8jxMRC81xiLD2ICAi0sOgYAUIGS48N36SvTZxCIlNMIqQOq8XHkAC7anW517Zd
664TpGUnQUkpPaK1Ai1eaY8dMZKNk4yfbDCJ0MkISpRnBf3sfLjRmDrUvv806eR5GMQsL2k0uf8T
S6gfo3zPBE4EHwwahsv7/d6ofzJUexiPuk/LcfMUXVxoSl6YDicyBylNXyOpR8Z2/Og1+RGvmAFE
es64wOJeaCkiaW53HzayDxzdEYFE5I0CQXCyBmLQ4ji8W1ilzQdtbihsYZ6A6G0kRt+X/YEOHgwc
LWorAMhAh2CMVRVekprl5FFxUrwj/uAgzTzqb+2O9zmXxvA1X0AdAf0RhunmKd7zp3AaP+NvNABl
FEBpt4ayXTwiu2wFxvqQ1Yd99c7faI43nrZKE0SZ1e2LLfG2AFBQBMKxIDgQN96GYui8maIgaRsa
fGxWBsKgcK0WTPCDxzz71P9j3UsLtsJwIImSisVCnSDyt5hZWVq8XKgQI14hzPGtK5MwkRd+5dhq
lowXqGYp2qoCLTJhW6M2GZ4jgeKI5W/xe/9eTWdpqQTdluZ3XRwZc3C8iUlbqkDvs884KkKfH44k
eAlIjs79P5HTFzNaTVdyOkRUq0FdDZv+aY+lO3ya9esJdkp0VRAsJCjhMZCCFwfzGcKCRjp3X2NU
aHx2GH5FunBixP5HDemIUb1gKdjZ7Ak63V2yCiu3lJYmMWVYKYbir/Ca/Y6nA4j9wkLx6TFQ1WRu
Q/MIMHNM8AB0nt1xqI2nGalu2EGVrv2WrvzH4dvmr1TxnoLO60ZEh2gi3SF53Szp9VS9L9SkBmMH
NabJYHiiJqtDPZ+uJzdWk1QsRKaqqX9X+IveIqrOeoC4RSdYLRDuwTZH8FMUxfwzZwVDGgLStAmB
t50388sfLIq1eqDGRZUMQUwVU0LeTCFTBW8iT8w6mi7qW8R5K1DE6kIka3UVipawrjA8fB/03x7+
RGUc7RjTRwKSe/UOKQIG1YxDsyIpphPCFf3V1ylV1S+mtRCUfrca1+M+zVoz1POWBbkddHe94ay3
v1pXYxkpUEpNzyiuQsyzWpBnc/v1MP7EI9qg7iG2h0AQXPKYcG0owlTXECUG8PAhRKJeJZmSNEl8
rOPzefNQp4ysY9wjSHY0ONbd5XgPa2wIQRN12v0VFSOM3JQhjBemsEpOB/vrZPYOFId5397HncQm
j6cnSngUgc0oz80L6y+NHqSL1Kkavt6QtEHImxCzLdB1Q2DzZ3V39lBrRSZuMn+31JoFUOmWOLS6
NJ0o8/7FYPotDqD+Tm354tTger9OXfLybHCNkcgoczIDUr2STlRtp3f+cJvuq5i8n9y+p6JT/TJ5
gcJ339nd+HzYmLmcijZ/A7lNo55fgnhszVopVFEARsTW07D0eOIWq7SYEgJ0QNj2PIXvJX2e/fc4
bZZEi6SXdqYDiQhKxkVprimExDHOijHu9xDZYp0cp2HI17JsaB1rSGFICNxl5suM43U5CyTc3w30
d/mjgKmHCD/BNHwb0OrYiDgps1FqCaP5RbIJl6CH093TsBWevByoqAedueMSRQvgFn+FxJINHjpI
JFRilxI417QV31kVeMLPr+sV2tmXLUDDsgZGEAb9qlvHQEJLr6ym4/397qm/j4ECiUFe8Dd5jGuL
rUkQFKmQ7wDc5IGD+rOggMDh8chC5Se75YedTvK3NIHUo7FkzK7pZs3EuwRJqPK0gXRCdLmUbDTp
Mih748tDOuGapgJnM9LthBsPt+dtiBkMJynEx9rAGoWzQPCap9oI+PNGP1oQHdETY0ZmYtMY/OHs
wGLu1GfiFyIDIawlYN2hI5eboCIFvHexrq5gSDAgjpd0hoqsMBgkW6eyy4bni8c8QBrjlvAdjYwh
kfNAK2Ey0bjg5xcs0n2x7IUBJM3Z0+iM+/1+zOe2WORwP+zf7qYVTQ8DLNickNkO2rYd9MIL7WhO
DAlB7yXH9Bp0grrAaPj5NeHUnETzL0qha9j9BkZQIl7LHiMEBZIIFD3eBNokLEQlsDhq2DjEAcFr
QoF7iiDN30JBGWXqDESnNnuo6uIIo/7tdQMDHvogA0hB0K8o8WLmfNSl+W8GLJ8YD5m57T43AqY/
xvv1TWeyyxO3kIGMqGvqHRxBAgfipeqNg1SXzIVaymKtETQgNNBosOL2DarVtAFR1efW2vJ0pE/W
/4SbGHoxhIwQuphADyi1R/WoZIhiupRJMpOAR0hBqE1QE8fwOKpHVVpnmziSkt1ZZ6kjh9DTSImo
Ef2WIhmEUDV4X6dBf/BiKC+koR71+9VwyGIwDTW1pKHq7x7uHm53+6u0Ja8YyxYF136B1DM4DmKo
zmPXMwLRPUiUEF7Cb57ObpYfwobLhlwZE3RCftlUJZXiTEjDuNA3GWykPxtxccnf7t8ro5A1Q9K0
NTL978FKhp8KWX1sdOGvF5/Rky/sYMqjbTFcjAOdIqS23UJkO0cgHG+YBg42oxRIZmSJbie6zKEW
55EwXicDsv9xUX1wGk4UPKWOzZlOakvcp9WIWXNzvURMmLqvZr5rqvPuSmw4fn9YXFgdwHnWAuZF
m0ftNW5wGMwI/yVWC8MfPiV+RDanWusfrQsihwJZjeN17ZAYPcX1Lk7mkZHBv7rf4Wl1DNOqn8Lb
ejuPC2iKkwMvY4jDkuKSAmk1HMJHbBYXh7UmWwlplS6KqLlbi5ISQ3bIyB/UGr/zRyI05Jw2dBBH
YhVqD8SSZeR1mWLpyc+MkPGA5WD9ZjQYjk5nK56W2+lsjBHida2ecHMbA+s/vxvMEgGEhWKHPCiR
LFlFMloTGY66u92rfxqjWfzCZ8hAZ3f3fjMaarUDsfI7k8HyLQkRhUCN4s7uRu/Ud5XJ4bEt864u
0452y+JwZNzdx+328+AuVmnCsPm2LyIrX9/5pRs0OGaEJIPfeSY829hGXAR9qK4HI1N9H4ckEBkP
L/IK6598DaZT16Pb3wZ/bTvnblbxqdDELHkT5LwUOd/i5FL6Swz1ZpRHSBZKyXwMV2tSJ4YYkzxG
ByUvCc5ymKf4bAO1DaBiopuT4Un4+cD+JRjOut4saamwSLQFQxysNvonwqPmIU/BOylEArknJ0TF
Iu9cgeRiSPYSYNleMTzj7MnBXslBjA0SAm7JAOJ1X0Dl5rYrsvLBVUmcs/Lwa88gFxI5AUKPDyIT
h3e/p68v4+0UFcdHAVVZFBp37M1lnSS1kseg/A7ReO1wMe5ckGgYTa4V6sMawzVkuvAOLxjy/eCq
Z31iq+tUakh1Yw2ZbSR/DoF8SAyHtNDwM5z1y7Z5/LO+zGg0qsfVcMDCwjBkW03zatjMnqr7LU2z
NwpjANBmRptaWmlEGkewIZoDBLFyEwuOLpCUhZPEeBofeUHiLDXCi2iE+Jz00dVN98U2Gv4I8582
ytV9AvEWnjzhzKBlOlgxa+pS5WYZswl8CWJIb9FVbab00oknPX9dZ/caTZmdDB0246oZN3WNOdrE
YvlWZS8eH/Z3kx8Pu9xxJENmWFSBedFJqWRV9d5766KuZciw8K1Uc0Gob3Aqmhiof2jiNAgkjeLs
ZckZIX43T1Lg65/fDy+dUGjNZNL4ZRUyj/YQsmSxwJPGd2gRnFZJUYFxJ2OXe0Rvlm+huOkOYly6
MbkLpretBiE9geD0/4BCfPoqDICAGWKVoAphDJPe4ge0Q+ocEgIMxfEhdoIcKQF1Q37NViRAqoa8
Zw7y2xZk4iK8FmG6OUTO969Sgl3nPbPAq2tec+xYkPUnxyY7Lb8GDgJMs7wxbo2aFAvur/ezt7dn
/Ir9vO0pYNrF9zrTsYLpZ0yHbHe7fUatu90T43ta92/qenO/09JhWMMCboYLKyHbz2Yb0xxYvEHV
QunMNch4LP7M45FhCBCrKAdeAzdTEe6GGO9Op3dctNt3cQctc2tZDiGoB5pZWCO1mXmKgUY1cU30
n2AZaY60dyOPGiy3wyuSJBkNO/IK1rNa4wgi1C1zQfBmrtRwIbjyjZ4Z85vBlAzOwgfg4/u3V/yI
L4MXzUpwg11uQDI3wgK5fSFIzY9Y4Dv8RaapxXdyPM6z0aA4UjZSIFn8NP02t7otFqu5N26lhwSA
GErvhVeIztpxALC11y1tB2awjiIrTTfxcXSa33Z64HAxsCQCjkKFv0CAhGshmy7DlSLpXUe5EA4X
rMCSUEmON5PTHkJQpwb/gr8uJL3uz6zpMWN6dFH7bBMbnIwSjOb7+r4/nJdRAvJCALJo2NcWCrN5
kQqY3Xjov87Zw3iqrqoawlDPvqVWN6Dn6Zun2ds7e8yMBSZmzPM3aWDHehHojps4B/6zaoRRWgrK
fGjdBIR54ME2bPEj2s28A3ltNhmim0TebBBKT6kzkzfSm7JAQluU+QVNhj+hybg/bJpqxJL7qnfa
Wq6qxWR632+2eT0ClKeBgyyGJgFeHPVvCGIXK0zFVJk1o6Cl5FAUHI1oyMvuQGXDRzeSmt7P5/MK
3QvppdJyk0rWpnpawI2GaTeAUjI/UzVoGxxqQJqN88cLZYtmgNCQEEIXpQCZaY0gLTQGB4l1BErB
rBNTTOCFZ0A81AR8+he3MHiwiRQLG5U8SBHcsPBOQZBecMPUyvqQBYIKJ1GxeIG4oisK4nD4BwSY
msH/bI0v+zNeNIHMomPfNlVTs7zl1MhdTLuz5vD04zFGY6G120DIFpfLBgdlUS8ENj8VMpu0eJtD
zPcST3ss+AmRL11pt3PI+6enKZf2/CmZd2PnNgj+gCgwxvMVIw4r1DPd8Nq5pfKrihkTXyDFlRdr
drO3be3CcsTYNpdxtr3TtCLRID+0LBxgFjOXGTfVwa1G/MicQYhZz9om2iY/T6zyxBWIEQctA0I0
WMIaB280g4d6+RmuIBwop0VRWza8TGfsQbbFFEZTOi7ZvaVocohoMTYbgWd9hCybwbLmojUELcMx
U1b3EddNCVAHKvxKe71YTdqM6l4PtdWMev1hf3yyfLEz3UxGK/bX5HFnsoF7KCRQ6kZTQ/4F/Ti7
1XIr/CUCw5k8SJczw2Z2sKE7W7K/onURstWYCpwH5e/O+s06hi7NJDvWrcyudX+9UgvtaIaVoX6c
US0cZsRQrBbGUmEvI1opFQPYhgRad9lIkpJZ697Lv6XLxA95vbR54xQuG+kl2+aGxCjDHnCSX4Bh
wKPx4hcHyxRIs7XbXKzfaXnR9P12p/46HGAFZIg32Gsx5zi42/Wb/kI7WMR6Yd1sufARTG1eGOYg
Yh6fJDW++QcR9SyMKCNSW7kLad7Da+QXvHS6h52lyPDSeNxFszGTwXIG9Fur37gaPHa79br/lJfC
lglHMwwQYpqZjJvWxmGQ9py8FVRao4BKgcJqsxgUY7nx7cQ2SaJ/Hsky2U+gFQgQLng2dgW9/mdL
1mQ0BY2bjqEPANBEaLI6oz2xFiAatU8VA00MiXhYJgSezPj+f4yTQIKqx+LIHjsA6UWdLLrq7Ifb
3fpwmEcvKjpSWCHINGJJNcvRW6fa7fCbBAVSx8ZD+uzL663cUzltGJa3T2lKj4qHIMfq11pFteu4
hDwi/mEc4KdujRfE9SxVPeEWlFWaO0UP22kSz0Lgmi4CkLi9ZURR5VT2c1MKI4rjeV9n+UEsYns2
VEJ9D7t1jeZEf457Mg5bLH84cGpDs+5j/CGkvTcP1TkIVW4B09oUe6hUq0y8x9kl6j+0K2tiFO7F
MaFD3VAjE3oxdCgQmag33tkYWlGKWEnElhUiWveCWImI8VpOiwR/dwBFaSMUmapRjcHPJJg+ITR7
LmLJkORx9haYdHVrgMby2+4/w0xSxCHKILCKxVdInIBGkVwwSmI8E9ENZZlBIH8i+uPBQQzN5MBS
QHDKOP3vMd0L3VCPR+t0aF8Yaq8noytilsggz9mf0hN2nEelpHl2m1/N7zl9DTHt5teUw3nzEghk
4dDS8U44OZqiswPnIG8GH4gSCTgqbxLD8VS46KbFpk+9qPOyzQP4QFhjlAx3ZgcoU6rSk4EJz7cn
6dM1fTR+VLuavbCw1VxFi0c47RnyBpStzsUy/LRbNqibTbwkyzsd8Aaerj6kX4ep4mcNS2jamRCx
O6u/IuUW+iL6DiFfq4F095SKlYfLrBmSNkA7SDVgnj3owl1p3wIWHAtlfSv1u7/2ML1VscJjjCEP
LIjzaSIVpj0+KZNotm0gEmJVRAIFwUI1lz6bJgp2aP7cNGejbuyIGV7PbneXZmmTppi5eEkEL9Cj
yiDuU3kcR4R4sf4rVU5oTXBXAQgF686Z3c9ljfqwL6O2ZnXTyzSWhSspXUmP4uUHOhAQV8nqGi/w
4wZcxYyRI8VtDULidRaGrhwSgnOcnF80TR0ZHMTFZppWhradK9e9fJ1+Fsa19Hs2saGTaWqCCQbl
gOgFu1DxoKgD6QrUFz+o0jixk3yoAs38UALNkOR12WThJsSB3nEKzgtpotcmV5p8YfiB6Dwntdzi
e6gpj5SKn7LJRQHAgXYeZAJHhwFfb396/RdD9c1oOOyzuLrHCt/ecHCy3/8w+FFtmofFNMz39eLD
WntDqQBDayFw1Iw3H1nfWMEA7VAgIIbNgE0S2UoHMfvSlUMNZe4VJ8+0CwF9ImbOygHu7Vzc3l1y
G3vSE9BkFgcxaNXonbRQWzV4MYk4LXgRKh2vACLUfAOELobmHOPmn+cre8LkMiWOsLOPvSp5gMV8
VBqa4KAAEGg0+sd2oRYcguKgl6F7ZEDz2etE7NcnfbDBcEBffzAY6adbDU77YKt6t7id1av9H+mM
vdK4QTk7yIYDN+XsdXtoA6J91J/tAWhPNOK7WTE0jQkvJAfne2kcvR82mynmGcNYPOy8DZ2okwBX
mdhskg7ijoOvvWYwDj0lY95yaYC4GIM3ml9SElHYdrmMH7sAMv49P5c7fDYjxIXBiIUdQRJTah1J
LCbREvKsXNXhg4nMisclqmZEHoDknoHZ8HmYm0bC0GqxkVatZt6YSrAuxGRfax6KICQCAYWRU9NF
0Dod++OMYGpHd0zzeAxAEIBSUsL6jxeFgljb8pzWCy9Kyto2YpXUwufkI3OiOXVeRMERD4jQWCXy
qAiQkNzdRCLwAiUaIVGWCODjb7ver9Yn9k6mfUMyRgOOOWFjX91jO8lz83q7ut/1Z3e3GlmHiTwz
ZDSPjhFsdZcPvYCPzKUguOX8ff0e9goLtfCYnnn7a6i+WGCVV1G4hTaEkVB28JCVnZmqXN+Y1kYr
NN/6yAsyeGIOhlaRRRN5mpiwoLW5J/OHyQa0gyruWab1PKaDSQFOlYOH6QI6u7ybap2ciWJNFef9
mD6GKC0cqgLv63qrGZ+MV4o6ve64xwrjfpcTZ16sl+v1uut6+dj7rEl5VWm+EAM8NECQKjyiXstM
V+SgkzfmhfSHnQul0AxA7FxGPzr/QgmApi4oHjdJLTMc8mipDRaV9UXqipAEfjIxjFAMOKYSmYKO
PX7aNBAFhHldmFxcl5QwKymSAseB8IhA4zrq2ViBkY1zJPLhajB+p55Clw2n3NQ9F6l2j58f9Rtn
FJA1hLQMqdnh6FgWY5AJHmDqFH4n/TizuxSMAOfZ6oW43sgER5UBXRD1FaigqDIC/WoUFF+uF9Cj
YZvD+c1VBqouUzN7u+Zmq1iglKdS9aqUetQeJSaDQCksj/g2EBc8grm4gesbeMNhykMth0vvcuN1
0ZFRJcGtJLFGA+EiXDKZd18YST00umuKF/3K+K7n1HBi6SuJi4pP36G38lh1TE+EgSNWIy8cAg7+
0D2rRjLycRgsJI6piWjlCV7FwthJr0TDkwc+0lXmyD+Jpd0ykVHmY7/UylsRW1onWVnfyDTSyBYX
ceQU5nJQIBWCQDBgmoGjqeuGTY+eBzEEyWoItOigNoIyQiVhINsADuUjJaT9bTzQEha8SUt9R/Op
vWGWm/Jg8QFpdvPc9Npf3yqvYokxVfq8jjWoQm23KMljvr9QAy9p9B/fPP7htKIX5VDeDqIJhnlK
DL3u2oxKyhF5Qq0UAoKku2xtjFIjxeVmVh8XjioqeJ7TJLbbXZ7wqXk1GggVZVgacKI4l4jrNw2p
QgqWLhrDE+cW8YhmxBGiLNSqiw+UYRP7hdJ3Zh45+WbyI4Sv5KMdM4WIk0FJyRTLe4hp0ZwuZTRh
iZXLq+LAZvwQSMHajsrBS0w+GmiDBbzwFfUB7nYO1iEOjldIigTjA0GvxvdKJJlSPKbhdNTlO3ZB
ERBLWkgY5447CduRqt4zmcLyMVqKAEIcoEtxXB0IX/MgTqiG2fHJ9EGjsIVY/+L91jhCBChcgqGG
mee8wO549sgLx7Ga/R1hbo2JZJWft3YQ7AAjjpUfqj+bUonleS4caVBEwoHgIAlq7sgoT4hrg04v
8RnEyrPlSjJmpvRNeMiU14DG03fmmWl/tOJRV9GvJjLOhiJhzsB14JsJSTYqkXdUnuhLRaqd3zqf
8WKQHLPORYjfAK6QXE8kAprProyz5wnKbzHzoZQpfITEk5S2Y+k8J31g+VSnFw8JpyglgDY3kieY
HIE84TkILo80gPJNyjPVkwJUO3yz71sF5xsdIx76S6KQUQyolI4HJCqHoy/6jGe5lgSDbXgRF8k6
oHxwhDpMsNVLTV3ZeImX/Q3qUtIoR9PLB7rdDeOMdjqiRmGJX6oCnJh4X7cXT09KYfH3aNQfdscD
NrtWw/HgdEfydDGa1Jth/fV4Gjglo5iUBGOALsCVu66GHjAFyv6bj1hAfhyliE5hf6fmg0YcmJqL
WLIZyr9+/4AI1u9oBtQSxhJm3YIuBbu60ZI+MOuvAqVLeptzVMtkc8FBNdXTxaCeabclQSgLEDQQ
EBxFs26qD2BFi2hsaNTZXlougVSvcUlBEdMsagSaxNvbsbB8SicodUL1m4CvE4ETUZ4vMggqDIas
HeKUyEGvOd1odGCZ06o7vOl+fTbYYBIUS822GcxCeDHOQHAmS5sYlNN0tPHnRIDj0V+dwd+cCgZu
e1ZG3lNMMUDi7m6mS2gUllOF0rYABb0YnoyKKQBhcZAuNe8nLXzrREGTF/hs7RpUtGtu1xy1DLXp
rXkNZ/T3A7iVc4tUoOIG8QmB3m2I14OY0Z6IB8jDEcwpxmEEI+hNkLTgMrFKa/1AmdWSZMeBAXCC
XCxW+6VQ9uqT83PED02PHWecEtBn19PodElZZz2+edxNu2yAFq0gFGSEYsCn+3/fDD4UepodTC8C
odrsJu6wEJZnEsHNM2Iv075IOJG8XGDmJcOwklMDtkmf5vuLWJsBBuvz7VLybOch9NmiI2O3OJt0
aUwH08i0sJFCtdtbILQzjRxSaERM46lfT6p+mf06S5lbThCE4OAaEnAapFeQSZ9VLnk4hrzADWk1
fdIhOgAcGM0neR7VhGwKFpNYSxjyEOVQHF6rCGhG4C8Uxelaw2AM1HXT79b9bt9Dz62pTWyiOYt1
x7uvzy4F637f/2uxkr62ygAWRCu/7QcWRmCvfdqkiCwrrk/xoFcnEzU20PBAxuniTfMjOlAWdIIk
6GG+25o3DrELwjX0v+17F/il2N0DY0mHKOOTx2L4Ba+HXWbjm5j/yBIK+aAIriCmO0JK4HEyABsH
EhiC3N+eLeuNGt9EmDxcjHyKPLtrEyZa5NfpUsX5bq0p56DLiFVi3WYwqlkGejLFv51u9rf3N/PH
65AwDmdcxYVvC06s0UCBpbeMASNaOCttPY1GtIXsVceEFt5yyRNjMRhBelbeYUIQDuntSBfEGfhg
RoRYmcXi+jxprZ42+sGHTZAR2Z0qdLosEHDwz+XsbPF/CnXdchuqm/YYWwAhFJRGxGJoDaqCGkqS
/+4+pmHQPPoJGXlQJBsRBFdgbjyUX16pIEshDepRRf4yCl9c1X/zoK/JQx/xpfixQUpNUAfUdh4Z
cozhNcmZ4YnqCge2nctjyEu0XHHeUqvvShURTPl8BuM34uJHE7WEIcWJaKEVZeRQd+VoXdcd8lD0
FBVaFBbdKNViS1OBdx6Wb2HzMHKJjGisv2l4Eo6hKuMJIKEpHgEygPm5vXs/f6/n0ZVCOMLU5ZfX
kR8clm3uHll8GC+LvjRFsVi2IQXCRYvLL09MWhPVbWuaE8JDvs7aiPMjY7wuQSpHnhuCuy0HYW1b
rRLmm4RDmHlMcOfhbLQ4f12we/XJXJ4Ee1yhZznilYfD6kSwV81k1F//6K6v0x4nckb4vF94cDad
XsGQbbbEWzjTTCjWrOmlYSSFXm0NL/2E12JYRRzHiipmbYo38VkMC8CKZdhGzGXPMwwONB/mgZ5k
c1kBQ0ocdCIaENxkE/L37NqeQsaCuKlsb5GCwqKculrqRRVdHP7gKxE594FzP8rdNJE5QkCMw2m8
mPuMCotuV9Lf0Rmi+gk3/AWpuy/mNUbNcFzTetIT6o0HsQOr1bZut4v9ZvzQtw5HdWTdCnnxPdyd
bSuNAuMgYV7eY9oDTXUQa/OshaxpTXlNyGm1CqoWYlnhWqOE3hOHSMVIqcbijt31vHc+mugwSbs0
GAaZUBYFMhwVqiMPvYSWtX41JU9kEnoihhDTc+jYOtTzUVWEeEIZKCeojjq/WSGYGEDcLwgQvZx2
I8oqxXpcM6XR9Ec1V+6cLHvd1vdcJvJj8vAFaYbEVHSBbkCpXUseUgYFqPLSHLgxVb8zlmRZ9FTF
tALrDle4cNtr9FoMqWuETIRgEJONoRKebMEUnBAbtJYmvIgP0GtVCRQJ8lAb7Z2lyQLFI2tzQ0gA
ArSzJFk/ar1LSMkzIAmKDqplIERMlOLerdYCB7yQp7rzReoxiGMCUYO/JFDVb066qRBowLpkzvVk
OSnrGvS8JSHTw35619nP119CNJixEUFiqGA9Gxz7JBCuaEUIgdfCUSA0ggwsmUr9SYuCoQjigeJo
SiffJ4iFbDeOMyl7p4NUITqz2f4PxQ/6FQQvBug2uiDPlC4xkstLnMnPcqkShXFrZDmPGzgdBEwu
JLXf+/C0+ZRy+0YlwIxSC9F14tNtbgD19b3dJV+Gkx3NO6H/j8nG5xbeMwJcS6nDUIYRANAYszv8
MufSPknK628CKSdauXCuzHQ6Jcv7tSOIMOViQyXmI6Rw2BQEyxZLBG4ufGwExiUCEG/hY+Pw8WB9
Wel495RAWTqSO/dpDQkywCsFlnRALAwJ3tyt0j1/CAFhSRSWwysXxiUZPZ1v/u0iOMmSXqvzzzwJ
0ibRuZldl9FXJRtyJIGC0tNu/cGZGCJVBRmODmfNzeSCsOKqwe0nPG6IPJErNtDmPAoR2WvUYXv/
ty0evsESrYwDJ+Mi46QkMc8WV8nFOSDIxzWgsFlxKEUrQmtBM575Q4XPKlw5WU/EUfqdm8YDp2E7
IcTk8l+H3mh+2110Vl/4DMoC572u3fujU0tKygMLasDhRtWoYU/Nc+WxuJlt7h+WTz++UGmU3Atl
+BbreH8UmUc14vO8tYNLFMlTVICR5k+LHD6EjTeRAPCYv6Y2QHEF4TleGgQgESWeWTdoIYObmILw
mkrzdNF9z5l0rILHR1gKjqycoKFzNpRWI480YkIYwghElJOKY8VnToBw8LAW6IuAqgnLqx7CVEjv
6PwKFOBmdj5iJkNTapLiL7oJK7ddCpA5aPEGtUvB8ZAQSEsIzkhaZxgDJnmaB/HCWVKNwNSImJ0l
jvDp8u3veMzzdFMQMvDUniFqjpjlgV8iAFMPHsGA0XLXrhQ8CmhzRwM9GiWIMeEoIAVw2YwASY9s
Sk54cUmLxOhePv9V/R5rEl1unTQKYXbIQAgtX8EnEI8U/TnoD4qpocE4QAbc8msoOWu11PKGqBFY
pJgQRNiqYrO8HKvJ5DnOiJ/8R0sRBz8XOi7Pq7USsWpOWuzqcb7ZbR+q1RctYYDDyauIVKwvg+MI
iEEKfuFuKxUQOBjpum/e3H+1cClAzQ5OXJtvaZAsx+Ak7zgJw4judHak9ifvuEVM66Tha8YW1vtz
EFqjaM0LryvsRZPuEKARM3puJTHNCD6ehwgBYXBzi3kYViLQOAjMQysHhOCGhYXTScN+IRiP+Ha8
7rfSKzoraPR+3v2Ue7/44WwxYVlAm7js+/zLZiDG87HsHlSGS+APs4g5JndzzR+Eva6Ie/Xp6ewc
i48Zx8bYHiebcWh3/8TOXjU/+uP1br3iBr3jNECYdHADHGKeKBBk1+Pml9DNUBWkDaFrkBrQnY6+
muKwAP7iILyj6XgfVNd28Nt42ojyeAzTYg/sq2yfoATApQri8ErUgOgend3QX9ZrtAEeHeeUzdaJ
4xTArnDly/ITIkZuNQvJHg0TjUfkR/mA2WYjSxmhKPLdb8s/XFIXAygn3etOgvpqsIwNouAhWKe4
+T+mVCdMxZlhsdizyKblzyJE2e1ckYijaxG4WNfvY1d1KBfzD1rGdr9rBEgyQKzTIqHuuJIqQ0G5
pydlZK21/XhzPtlebseLtzBeGAj8JgXFvhnSy71iOmKZZQjlI4AU0ziIq7XAUnDFxCSmXqNS43d3
D3tF55horSdUtB4lMuTlJqXCCS941LxbNILn/fNq26dxPDa9JmRKipHpXGbKI7c6TrLwyM6sIzm2
rViGNxb73bEBoYKoQIm1B95yi8BOwul7HvKE5yCO2EYWk8fz6sDCCccxHRz5353duV9w7YNDSWAy
BVG/qsnWpk97gWYZI0DzTkFMCFtBWBzaY4yH2jHcrXZfbIiQjF8qr5JSNABetEUs3rIJZbIpkRCX
E2giWVqOQh2DGrEuafgXZOFxgruPD5uzanpOVN7EpQs1LFeeP0KsdoeYOLZIQXkUsnF0r6YUKISL
RbIghfIqHBe6xnZm8HbhnF0z5oCEvICM1/Lim28kD5vdzDWZiEN8T2CMxPihzwQGp1h2FIs3gEZo
dbRLr1SVy1EKhHfx9GHTr0Q/t5sQaNZjuTHWJSrTzq9r/VwJKupUNYou3WG55A6yqoIhP1uZ2f7d
vhncfiUXCA4sjAVvuZs/E2ezY8XWGzgfoM7NahMnkhAs5s+9KbFyNGhGxMO5X4N+wjvdqsfhPhN5
/LQfQCM71LUQlNRsaB4sLNmyQygy1OV5GmQtrMiDZsDEb+ZskMQPoUjwUseqmd3Hx92Xm1Albm5O
htswA3CQkoYfpo863Cexgv1nNXOq7WPqFKHFb3iVS7bGQUzqguAN7RUAxm52lDSP34rDnl/Xo5Dg
vIQsz9bqFU9uOVtIS88JLlHwOgRotiuIGbG7W3yerAZX9mUbBhoTD6jNNmnkHh+aqS1kzsVvEr1e
/7a7menYfRzcDfQmHjFIn9MYtUCedwgHISFYypGBrgzVRHZFArUypPN1zKET62r52TXrxsIU5dUf
+/P7VVfVjCOFgqQ6tkURvO/0qVIpomxJthHy9VtGiIk3rf17SYmwWrGeY02s5tOI3HADukoQWtXS
CI+BSBpj5AUkZkit4Qwnq7ghKM7wGG7ToUKlNoy4TvLOsGzdmjmpWfIuX+6KUHbBbyUhJ5G2CNo4
IYiXTU3T1/QxhDisFrQejnkr7RrKnTIkAly0REDYv4bf6ZTUSMSOdAg0Z5nswW0wStIrxVwuzaw1
SIFJleSrGmLZFg0rQ1qlfSWKYuU5eOkZJsVamsz9H7QFYUC7gicNGOEwGk9RIkXBQOR0u5ea5KfL
DeM92FUxo0aWlDNQF4CAznScdZ+vMWRuA9ml2eLHRKO+ZvPvjQKoRDtJA8NkV81tHJpa7yVSRffG
SYMoXyqpOBTsdnh+2CXFK32bK0ljR9/rwf4MUaSAJOO3iAOipQzf909vb0fzT5yV7qGq+Ah9THac
AKahPRMNYhonssrCD0E8KzE0Dcm7+EsKQhhkp07CKIq6SV1g46XOqFlC8IbticWDT5UOKWzOZptz
3R2+U+vB0va4JUikGz+cdQc6eNmEayO2W6Ldg56IJg+BvIVRTfOKw2uo03iZLmj2w3cUh4hmGnIz
owDTLbMkRQr4QZwnOCHgLA3yhxj6u4B8mk4MSSsAR5/GE7Hn8WJgPHbEJVXjpOdUQVRVTMdkhjG3
6MxZMFOiEAPa1MPptcZbYmKelyyg8BcIEOkTzv2rd2kYx/JoeLf8OLvhiM6gJInxKSZs51vnG6H1
v5axwYnY5AnEJernloQQM4YMhgWLA0sR/YY2wt7UV6ggFoigXlE0lNI2Hgvi0oZYguQemZ3sd85u
uvMremHSbaFQQbyNUYr67k1v+Wb1z9yWTjqbcxQWC4TQdUeZCzVFd5+Px6VBn/H5nCGK+AoKl4ax
2mzs7zdXS8j+B9t+u/GZCM8PoCBJpI/kgXV3of1dSCCe7fD37WylvbZZ8siHbIFkIhjVLroHDoIb
fBuMbj/ZogLCLUDbUjatjoHWgHASkQp7mW/xmodhrHofYpavyaFwFIkSSE/kEWT0SlxsVPKlJMgl
Jt1xepykSkbZgDQn8yQNJJibLTWuz5JLOy9/Kpnx5YmxqDBeMFVcMSpl1JCrJ9XZSbf44mbwnoKS
1C9GU34+JzbmsP4+e+GYOj5ZQHtYjh7uB9Mlw9qoqXYluxLoJruqgbiko9rfTy3Y0eI0tx0dj2lz
wl2rdT34QGNuu8cQr+2OllkpwQnvkkZKYoMw4G63l6QYI8LJ/MFYjX6B7B8vw/WqW7zIypra5GUe
Hrc7WPqsOcAtM7Dzrvmr/9C/vL/XOEf3stm8t3DbrgOHSsAdLRiY+R+IIhHJsQihpbkMOG04QCAo
Wc0uOKswFoM4AC6AtOaFglO74FKli6fbRTqRSf3p1+nLSbY/mfPkWL9hd6hlIL7cvT3nOZ5XN4v+
ePmFpgbJioV2Hk3xpJ9JCeHF3XlkrCAQM/dV4ldGoXZWWQ5F6qzaFbO6BrqzB6XVLPkSh9SlC/O2
uQsKLj5xp5P0XxwLLRUYvWVIThakgtOZ9y5XG/IAL7BdRnIjxCXMW4ZzwRyPGEaUcOSgoTyysykO
UnjTfEgIxUtz64WBexBexrGeOkLrQN/Cj3yL+kFaCaFPDOPTXKkPZd0UbGjbFQStruMxzJlAWMw4
CG5Zxb7itPr0flGd36zi/EPS/r/N4FwznzuOqv+bBLXQnHx4PaYWT5IkMXjfqRYIZ68Xuz9gaoKk
nODrNMsYzSbPN0xGa6Lj/vvwGx/tzwEhJ31OwDT/qoWs2RondztkiHyB/uSTCH5KTPI3dNkIXzRv
Hn6nxXEAhQM53iSOcFE4q06LYRE6I2hSRCxWHljsihQWxH15tKp1KxDRAMJhEpeYnzS0+oPDzYt4
YW/LDnxVOLLNlKeCA+elLafmOTMVkOLYUcwYPWcIU9M14QXoQFJFSDdj+rs0eHq4Hb7z4qVs6xLN
SkeR6FnoNLnOZpwanGIDteuODNIrkQUpVMy0E0oS1AwO3G3y67qpV53u9Y0pVY6Cbup+b8zfyeK0
6nbYPKyW6x9fvAnbUzLUpV3MXRql6lzFrnGOciakOChhBVDPb9SK4AHm4Vk4FR/OvAsinRPyC/u2
kWejGDyDX83sR6iWyBx/POANroVZl+OtWgseAh1kCNPuOEHjHcFCM4R3weFuoFn7uPERGhTWFuEL
UcE/d6bH4VYoE2wiot2pg6TY2egyYUXI6E+O3m23Wl/plsdwOpxqWcDrdB1UmoA5WQjFBDkHhXFD
FGeInN6muujeLdbbwXr5JQ322pQwKcOkgoz4gEYsSlleTFcraY2A0XqkgTAwa2lT2GQVZT207hFY
yP3dIkkWILGb2bmRT7Re5MADfCBAmyuGuZVTlBgUSVMqaviS2UIpcMozr+dZbC8HDxcyOmLczOKd
ypjfixEUl9U8BySz3AkofAgDgYvjxGs4rZkJCDulViB6Q/ANm9RHf+VBs94AU+LCmpZnOPMfIYkR
ddgKMznMWNEskwnf5G+hHIyFUmy8PFaMjKgs0WJSTwwejrrNRe/H+Bh32b1faHwWN5nffSqzYPKH
eaY8mVNiRmYyixVJPCFA3xtLRI0LNvv/x9i5LSeSK2v4hTYRGAoobn3qsdvdc+o1a7dvHDOz1mAD
pmywAfP0+/vzl0RB9/ZMhCJJCZVKypNSx/phMv2p+9T8pD+DmeVPI82Er5skyniw5ZGW57XyIpWH
SbTZLQeid4YgJaB62ENBX5Nu44jejdjnhCqVMHoYXumKRCdYw9aPC3bGsIS1eD3jQf/lbxhTQtK8
k5f7fNQydHIz6vzy+nYjjXTXxJiSpmZDRctESEaG/kQiUOduMTjaQU5GCVgE2isSlSsmaSvBHWsc
7m3z30aH/2N/Je2FFMCYzvQ52kISqg5Oe4B2bjuvDz/SuRKh3fgFQFsmII1WNIZXsUfWlodk2xy3
E90nV7ZS8csfmHrgwXcXUNE8OWLFNbQqI4OYiraDSUoM0svEkAXerQVvI8apMuk0ndYANa1A5d0Q
kqi3caCbaa4qnbGklhtJNizlUzJn+hgvB+VIpiAgUWAegsdLVAYlaEfquH9KyB03hUIKlyuS5aGC
O17b6TTdIoocrmLKjPFq3bTDn6YYhCpEIyWIihMjNO/63S/CLacXixN5F1Qgt7HwsVStXS8SXSkS
Qew8gf/PcrysxvPBBLN//8PJ/edp54NMbJxTMMmr6g9pEUSDQP/TWT6+znqDzuJnLT/o/aqCefV+
j9T73tbculexK5d7LDmaFgfWWqOgzmY6nr28Pi1ilAt17ONleaMZphjQAWIhbO6ggLTDUA2KPkO2
s/epNz57m9astpX1lHBLnIsOAIQZg2upNSG6gtVL8xMR9yCyck8PXyf3D1rnkZHLwwWZOZt/rr6r
h2stOJMAbBtHZWnisFpySsIrr6826wtsRFUNbrQHCVG06w3yrX9CogMmAsT0z3wgFij8A+V8mVZT
kADpSBNfh0Ku42xFebogFIapKZrB88axL6tXGhQWC2Ptkbkn9HjAwXNaPLPXV7zg7mlvcmNdZfuJ
VQoE6TOU5IbXSor1R+LprUN26L/ZnQ/vLeZ7fxtnlyQZJ57hf4QByExIW066t4+/4YIXickbzHm/
qgOj+OEBQ8p7X6SPv1ivTTDjwajbG3OYqxrX8aHOlkRP+y+j+9fJ4lmbYKimfWe30ZoOtPxakBHb
1/p8uNPHq5II88039//q7WM/sT2aNCb3F5qi+6HbObgtO3e1m4fTyU9mOGwzAoRtRZKMFylw5+KF
NfjnWUQzknHm/BY+YgbMR0hnaq7Xn0Zf4WS59w66/i1FMQTfuq3jwZijq9w5zObw46+F9F/eNm+P
3ODz8/FkIExus54oxAVCXyMQlGj4jvwSCxQDoKysqtncUAbZZ4+bS3d/IXF6l4/Iktc5Ds2Sijic
ncGM+4XAgsjanHK9J7+kaXJDF3lmDw9xLByGvXIyMB32M8LMyMeIEU+zqJgH44PF9juQYS5ynAz/
QFGxHfatzOsC4+4M+NzmfGF4+7ABGUrgaWTEj4Dz+GRTy8g4zCeXC7Ytl5Ujb2Kxq0XZqbfgts3a
/Ub74mommGP9CPkhBJVN8PdVkP1m3xGY4bDfHVbsCB5wmxj/t3Rw1Jk1j9O3/vzndq8c3OveMrUA
16X9ZV5V1uT5zypusJMgZAVddfKJZzOUrVepu3EXov1Gcv/2w1rHgO4PDOGY+oYYPEwmcYGyI2Jl
e66G9fm0JwTyV7uYjgKDHe3eAdq/3dUXvSeuVM98Iw08setwLskMdz+BeqOeZRoJPLp2KXb2oEAU
OgsdA5SiE9mc/SV+NefP/yYq0oWaA8Hf511cG340ROWTqH20vMcewnHs9m6xbr3rPr2Ol6t5OAQw
BmbwHhDrNFE7Szah2EwQoI2nO38rl2FndjZ4XR5sApPKtYJY4wFq7uKrB870oHZhZ+mgwcva9HLx
cXsmlYsAwUv36FUfesUSdJYSesGA3sfN88VeO241OrFtTV0luhKKIoLrCkv6qs2X2DLHrz054Puk
PukdH0wbj7nMDa+rqws6+ijLoZpMF8uH+W798PjzCpcbEqMX+vgEFE305uQ+Vs6BVNs0okg8kGiY
02xT53yBcflwAeE3i+cpl7Zba4C2fYbe3mWdMYQbcRQ872UQOyJIcfLOGXCzgpElxF91Xi+L2SvG
D0Tmy594QG12y9OT+zOUo+U2rR65EGQxuEJf+EPZwx0Cd4B9SWVwT1i8tldTuNVdfvjVvSD6QSp5
y3+kS5XC1zGEn/CtNz1r2HkWE3b9GV8++AeKcxKTcoeaQ8/JYhFnSrnbYdzVlu2W5kw729169/I2
bXGTcfk1L7MOAUuAmeBA2GhoXpmrxr9lmiciKoQXpYFrZp9x+ENKwUFIEQMDgVUgxstfTgTWc8QP
f3BafYSDs0XNRrr/d77afINXBQGHC/ANBJhGd51uOMTiUh4Sg4s/35uKg1HxpSl+CWaQj7DgA5iL
JP6tDlbfHPBHB/Fp+AZx3cNlHH1zOLS/Gj73Ns3kX0fesE2fl4LgSnReZmWg5iR/FCQyqW1uXni7
CGH41e1WuW2GuKiD1fX0CsXX+3RBNiXyQ6l2XA/eS9F+DjoY0e32NhyuR6kNiOUKZHdb8ru7t2cs
a5M9q4KUh6I5ZVwcJ+wpKv/yL4GET5veBzAkFtiyOCRETCNYcGwSgyF8L3nU4XthWHxgNhubWPm0
wO7lNKaV8+xObKFiUejli8yTu3PgV8eQ/oySIOHX3X+e1uPGyrirLh5TxtALKhi/J8sP8voosYQS
NVIgiAPq4om2NBcec5ICjnviLVUYRSmBymPv+DvuAo/hAgqYL54jG/8aGtlfO4urycPbM3pAlTvZ
nnGA2GodJJT2l+neguQ2eaO7kzPl9iTMZqI1tcoindfj0kCZV5VGgKsRuaa2BUqJ6Tf5xZgRKssD
uYXOHLHyHEh5FMTRmH4jRsBukGbPCQcXnECi8xrBl3JODEvqKcI3ss3RVBZKw8NAWR9NVuWdLC3D
5CfJpg7F2yLIH8feGU3XN9lsWbsD5ok9/IPQ8uJZh1vN63QlA0oKhvZHIvaMmBU3EmzXgB5Y+x/U
sqgrSGT8G8fjm8sPxuMRp0P47Cgf0hhw/8Hx3oZBVW2e5+Phl7SLjjejywQQ6zU4poCqrSAh4um9
Js5XcvsZHiAruI0AeLYGOIWMsdF3EuLsnI7UpiULUpE/NBSI6Ib2xzWTjluUJdOW4LbCU6kYoOn5
3K+BFN1E8cNkpFP1bbcFCUWGLL+GRaib9QedlOVvu/EgIYv4lUgY/dry8TpEhj9KJv5x4P/IbamU
iCWvpDUkywKIEBCIITghRpAZFGYDt5vTeXNJCnJArr/h/HecFL6ax/fzBnJR6PWOXM7RbNmrOp3R
G/ttNTvCS8x1ILzR5UNg7vtACMvmx/nJUBtgzGcguDkstuaRtr0Vpfc/1V1G9ixQiUH7sZlNUB6a
8Z+2ydt222CTZB7OPulThiy2Jq7KrraPM5Lcfayx6ZU21Hq2P0xLYaYR2KTNq8XHJG5ukWJGETWi
c4BwhIj5Ju7YZNihdKceugyTYI82g4VuLlh7IY5SAFFx2Pg+06pvLofis8DDEUMx7n7GgRmPjk7Y
9jurajjpN9ufGj69AfXdc8MlQvFQzCEYoAzHVyWLLzFsALE+qmNGveAWx045fFo0kcQS4MiRCppH
QIXod9op8KnkBz/4Sws19e/QyPTL841WBqgHUv6EhiYpyMEWymJ6YkonnCPa5RDttvUx9Gq4B6cy
RUgktaum+UwFEU3z6bBGa5KPajbVaVNzn9rNRPKJMXFDondE9oglwWQOWX9F5x+eAelypGNlEhlk
2IrMSVzDBcgyajkkzZKJEIKf7M5Gf4HmoRK1c3i+vYuuvZCbVxLCeyGH6HxoHfmzd3L5qO/WUxn+
b7PCUaCbACS7O+6kSdhLqtPquKVGLccEnGqS6KC1OJeySrtgXD9TK8+e8cK8vV23zq657NGvKIW7
NL8I3K8wgdBK/0ti0dsgVf+MCwrovTXsCE/AcysH02HpPJy0O3p3I0hhGvLTgcflNHnYuPjENaFk
QgINLZlEJZ95/sXR3K8Ts1J6w0YIZpZOR2KFCbm0aHrBzioJJNH6oA6hNDIdNKV5rrirTJ302cOo
bTwU979SL0L8J0SnzBzJe08Vi+ExBHTO1jpbhwmn2DxhGoSxS43NE4a2bwUWDSUbiUT/yUwiU8zf
zCTWzOWPqsFJrx6Nh+HJtAbVi0n1OK8XJ5ufkgdSrWIzpnuo8eS88yzilVB30ci891u2bnWnqSkN
OcqmO+jNPyUc/MeQJOaygJOX6Y/pUcYsPt6KtUTjZEH8OCbHyGaVk9wP1lwM5aGOtCte6D/io106
TivNPYkTXORjRrqZ/xkdZLJIRNV1srm+7bmHnvMkafxjtRcmBdd/f+IYCdl8Wp++3H1UcvSp9oeS
MZC16g7rmEJ7OH87OWcJH39d59/Surrq3Dq1uSED/tnrQJ92IFAx0YcOxC0rkFQEG0iOUe90+8ie
/e15U/+0Gh+cbNss/qg3pZOCX7rLML4b5hcAKUQ419lNR1eKb7UbRSQNswjyPHw+7XWX2kNLfQ3v
dv3/vM4+x84Wq5ghpZnNfI/M3R91BnfNndI+Ihw3C0WhtKSUnug9GJ+cDu5vFv36/lSl5ksdSs3I
p05lxsdKSfvG7SENDqzmXPAf8+Ae6LeG+0gVQTXMCHgR8enj5Qu7PTKJ3LTNhoUJhtzchdfcBeUy
p0ilDfqP7s8RKtBmr2SVJC3H8ENQm9P9EzFEd5Jh4QBRyREPbEOKLWvQykEtjO6AU4rNffOBjPqj
dFT7uV4+VaRneMBDZw07Ze19CyhySoQsQPqGgrg/IGU2pTW5u8B0kuTuAtzp7jE0FIQ2Z/QUxaMH
d9+h8Z/3d2IayY+xDLu5mP/ZfcZLYFJ5wV4GFiz4x/9jkqOLDKDK4WjybtfL3Va7WsazcSemWl2u
qmXaQl3WBPyCNad1J/3+dWmEnyfqFO6tA6EMqrZjt4yees5jjmbSnA6bsUa+risIwa9I7Up9wOiZ
Z2Nl0Z2hJr9t+P0Mph2ElOhpVOdYeNrUL2mTtygXJBFz8pw8CBRwgNjsJ3f1eR5ktmYvbmq2CQJd
eQv/cq1OITAIiQXqE61E2pVdzJtp2kdU6mzEMHnyqXkcNoze7XF9WT3JY38eYDjnkoDV16fReSed
vaEhNLLUn6ibRgqI050BCPkLZHHHOYEkOrMRYDvwlEmZxolEUl2ZxHj7gISxPGFhM33VcPRyV2sd
sL8d3ji7YGbe7snX19PG7EgboaXutUHcRxOVfSmfy3RnCsTG8Ef11mhKzwYHiyH7nPtL7MGzrpao
GrbPSqq0nqUdlppihL7sMGTGxmOpItJkofY0sg0Xs9PlVuqUHRTfW5B2E/mReIMEUFH9Q4NTy9md
nU/5QE1xpUZbngZXoFQB4gONQDKQAs0I09+QipIIfP51Mvhhv/2pENmOU9Qg8SNVk+dTTcO1koBF
W5MyhbxlN4vqp5YEAjecAuL0PCWkIqKxufCIuWCLsPLHq+IzUMQog/DQ+VjHN6ydYt0tvH9/UMpt
I9/xzFjl4ANqPb6gPqyO9igvpw/b8f38dfvFLi8QCSKEu8tbESG7xODzqx0fPUyXMelS8nbnhnzl
r3OS7IDAFSTmkYm5G6PnUi/mDc10v+qBcq/lTsZRHJY8CUoCVjr6K3c0XlksTlHaox+WXBqcZzdL
Z0Ni3kxaZMsSZqkisXQDKavFkD+MAHkAWMSwdEKkIFTAffcC/6wtRoChJ/4tsAiOkFiwtFMOJBTf
gn//hvXHR6OGJ3xTYMhXBfonfEtHzvnhShf7Pjej7ayZ/9Re3jfL4ZMRWZjMTS7hIHrIU/4UH1dy
c43vOWuXynwskHVLOR/hcClx+4WoHIoNEzFH3kWeSIKDcPy0U+msvTwUzxWZsUB44tBmK6wgUYyK
fsusI0Nhpv7KM0nguVMHhWs6WX8w7WxOtnXY9owtGt0vsmnZLtrcwEnZhQwTb0O/C3uh8HI0vXif
rXFlVGv9smYdbKxL3Lr6sviwe3I0KbxeDOq7avMyvUkbM6zOMvb5uAcMM1tRWfOMFLNVvAw3M8Fe
bGkmYv4ZgRfN8Kx5TfziL7mJGqTgvcZqP/xELT1jK0fQLgUQjrDSD4LecAVHo1MDiUvBGRPfbGkz
hF5UnUY5spm7Swj82lxVKzkF0DjN3ufT1f9kLMtc3aHFNIFPBtWIT4j2uEdPY93WWLY/WN89d/pP
05vU9ZrAQIh6sKlCX9HzQMrDIKCcdMgHHQsEsdyXEcbgTTfJmYbQE8oWG9ed8SUIbi6a3Q+uLPjf
in+6r332eFbv7203SYFB1RaBMVrE0rZHd4ttcxU+TCylLM4WvY+QmXD3eTLV9Yo2UZZnDJXNFYQA
B4av6XWVkhHkfXHn23nfYwf3QPM10C6T4tXxJqXH5fJlPXqd3mjBtca1JcT0dxF5ZBxVI4q8A40g
6faIsGoWf8Mk+KEEaSxlqTdkQA+3CqtssIKDcXdnWCw4CvPydCIxXZCTlIEJFj71hQIo/vRpUZ/d
/26NwEA52CMqLikIwc4NOmBrg23xapghitFmWrZS7mNke8JWAQs+ebi8k/dMGrQxJPo+c1iL+g5z
hidcSqvzmVwvefShjN3903zdXz1Obw5OyvBGq0vhBgjkn5WNMkTgWupQoouhxaXyIMaB4W7JksbU
HRCl16Nx/V3LifGr+AfERdv6gRfqSLozjUwVyivkqX952OVVfRLxoKN4yrNcAUug/uUQF8ISH+LM
kscbyUcOoOc1wEuw/NE/3j8+Xk43/5unu8Ni1P3qo4fukyc+/IP0FedoW320GzV5GsecVfSt/F9C
t//r1WzNrh1Misb0fny6Ox//Qp40qxS2pn7BwsThMGa+J8vqgpnwuuYvjww5hdnyk7AeBIy4IYiy
RacM0l3ydUadB3X/i62ur9ou//7yCh5HjNNpZCJIdroYY730TuzcwyIKJcAy8hIon84DaMUBx5hx
gGhBLzP4DxUghWzfQl5Kol59nw+xa+sLqmZr6P5cL4xOhxdaFA0RkBLK9t33tahfHZ0jjB6HD1bX
bIoe1HUdm/3aPU73bbDt3I8fcpeO9M22rIJIrPJhsIggWnVveGX5LoJOFPECNr3Hm82i0hRTCZY3
Zuiql7dY7UMseNJ6YPG3ge9W3O6T94vX6/hqOBUhy34IyoOq2+GsV6/zdj0cf96smg/+XzWJXCUj
KdFbmKa8G1KKrNGR2wU2RK3DuMEacukkE+yJXfNmkDQ4AnVWE2LXHyW5A0p7g96uH2fXNkDur6kH
ukglDEFML2gzeTjbXKy6cWEsiagYcH9ntJXR607Sxbzv2AqVum2fIGa/XbhRQJ5y8CNWRNRSM78x
BVz6e2klq1PzxfM5/nW6n578BFUuuw5Ew/+SThtxBQztQCSF1mfrmWPgH73Qk8x3Zy9NPn3FRSMc
2lchdrJ5DOXJ+o5eoyYkcNgqls8ajvSTSD1xzYvi+yGycX7Pio+KgeCKtz79aOIBqQYVd2V895tW
jYmr+WGRgJRJVLX69jXqQbvxdSreyXsIvLCMzagywSpOerhAATRxg5iof21e7yVLiJGzki9NgCBr
I10ZFSXbdpWSeZK/yUuw4VEr43V3p6+7S6P5ncScOx3Jo0YS29v96Tuikt+YGAAPHbjTRYNWBYsx
8H0Lc3LyPSeKnd4cUx6yQM3+xyOfdj7n/NDgcXazYn4VdWAaoGhptz7TNjXi1lcj1hBwgvE2RDhJ
B5KYPhRtiYfPJSBB5nyRRBh81dQ3q6+WBfF7P8OcdhVsptU1vCh+b2u8bxZBZRACZC/0L4gTLQtA
ooklccoR78pCUKy+2SG+2IfStuJDbwruhBNim1WsFQ/K8ORPkNlU/g3fut/tGWrd+D+otAf5yL+a
vm3WL/NOf3qjM/SwJ76CKV8L80ZNgN5YYDh5jl3JWDmCOBN7vkEYmbCMArs0REnr62GsrKLmWGGX
kaKe8ifyrD9OrwcseR8PbJIt6S3EEBSXGxRAMs9AYYxVRrBzzWdws+6Wjhwewalx52J3sWNnC6wh
2mYQ8/vSo82ZPjrTWvGV3kSAYyjNP2LBydEVztE58w0aPk4y6va7nJI4VJ3pA19i2Kz2w0GT3d2L
obsXoEnee9ud9hacqmwpDv9YWZS45SBYrHTSKzfroT7iKA7EJNmGCw+KAoHAC0NpzIxjz2HRZTdj
IA5iu9ldk1cWnUubinUu1hw+aOHDmgO5iVtPDJ8+c1WFUasMvhnRybC60KoFrJjyDQ/+Ehd4T+f8
8ccl5wC/OziBF2xE++O1o8UCB5gkxDv2YRSqAyRAS+D7StMfawbkeIZEF9wP4Ex31Iv/2+7UvPfc
7DYbD+Bhi50Rw9VfTa3bzArPwK0s4gzrm3DK4cgi7ycDeLToXVE1c19lfDPV4gkz31ypbNZkV4d4
O8SVEZSgbK4LL3Ch65eL7Q1/WYwS9PQNkoOYkFQgIpOHsFLmLEPS1IjGuqHETE9eTX7R3VOuODAm
cv2CdP9NlEV2EiWM0ZuDDF/OH9LHP7q3d3cX9+vTwbxR95LMUdghhkAmMLaHpuzpCBEJDLNI5RlD
3q9MmSnpySV7gfKxPxBrjzqcuAPX1cqVLK1VVaPlbrahv8UBTkB57NqkmeWiN7gbaAj/Yas0xgnP
YPR4MV7q1Kc0wzYMz424H/vGg7KyuV8iPwHcSuZ3p0q0b3vCx6JA8llzgUSBuFkujqjqFAfZhMQK
3vripQ/zW3PX4LypBDQXY2vVdg9ozaVnlEanVZLd7cu/Tl6TypJe1BdkySndcmP1f0YDrQgV0wuC
FjtqRFOTHAjwIB1JTwMu18AkKcRIJOG4iTsEoLLr7I/P3pm+hSgmkKGLcsspZ7k9n//CP9qNDetF
5gc+VHbGfca6cZP9EWyjMEOBcFlPekGYp3mwUMy1c4WoNVHXPa0EQrjUP8UpXuzZju0dNnOmjGiW
uyYIYNy+w/vm7qT3Pd+OXgovYXCiYxJHvh1n0F5H3Ts+hZYmhN1BoVHFxGgZkLiVzBal2BVrGGpX
FEy7OTBi8W0OKxiaRLCBwZpB2mQJstUh5fhrG73J1dvsQ/IvYrazzHlGVyYRN49iIg0mE9PUJ2yI
+0EKn5oew48zcwuGEeCLPfQBHsPwFG6QopuV+Am/Hz4i52aieWpWkkhU/Znn9GM8IBXIQTJv/9yL
OZEO85xBDI5/76vTwZb739WTkQgCrYHvs3Z8tHYHU5nf747r8bA3HnIVzRFn++w7WIyXcJZdwGLe
fs6LWJ50KvwkTXxz75F7IRjlRJAwrFuZcLMvLCZo898mm/FsMs0icqJDiUsZwYJ6lSYdIICPsMzc
AiEUfQSBB0CIDgNCPfl10JQ0ZIUZDqIseuTzfZibtgbZ9TaNrU3vU/okPhB66DNA6t6oOxqeDAe9
3vF3uDuDt6dqdFc93EDF1uZASGYtcqckJkTvRAdX+rX2HJ/JXXr8ojUmONFWL+V+FOqa2HKsw7d2
76DOCS/vFdXb+9O5kyHpm9UVExtKQ/JirwriQZB0RNTO7jW4JRsPW6IfRosU43cXzCKX5BgDETP9
YyCCWCL9f8OKgZYlv2EF7jbH9EY9Pv94NOZZD9bj+3WnKusvvNB+NpIOAoQNNlvAYrZgDJLudBLh
ikS792k/PH1dPJxxT2Sej4AbiQUxBmUlOvyVVCAuB8WZn2lpmz1yeWVTSNmMPIuL+O1byUuPEVHu
fqxA1hiZNzjiU7Lu660xhvxlhDnUWDmz5pilQGsR0O65mAk/ihNuvsFbEo0DZbJg7FWnWV3Ydq2+
Uizmc3V3d7p7PnuZXd31zp/XOv5ZdFNFE3eft99zT3mleHDp6vTcTkOe1OB9fisIwcKCZdQ1AcT/
Rla+Mz5GbfkaM99TqYbDk5hZbbn6o+X87bmzfn64SUciiqxIjSOYqeBFOEDQQl2zWJLMZqKJ3wyR
4TARKzBQofXJOqIwtq2v1lom0tWNxdoPhpFEs9k+jE2l2QwOYqWF61AbSAoIsCDQ+2F1Hl+DMzcW
nC0oNjMxIcymyS5mBy8gNnhhAUgo8PsM4MOD31PWelDV6GqXbQZaIGoxYLe7GzyuJ7uHmFiSOx8T
v7ggpj52MiawzRegvMJsU52FKIjNavUwuCZidQeBeUCzyet45LOKH7EsbQvVoVs4V9RTCu4bLuXx
M8ubFrKTbyimBZeAMsR5oCSLHJoM9COyxfFsPrMRNiEAo5Hdont2Mh/EwDLPrLmZ7dbRfDeTBglh
MyhtASNOaO7GP2gGRzarZdeI7uej+bTa0QdDarYGWlDVAE+0li6FbtTNou5G3FA1BXnhx82XeLb2
6GivsmXeBZKPqC951qMmxMuX5R9sjdZ6pyR2/zl4C3Ib8r8l3dAyDiQg1WxnjiEVRgkLBG47FN9Y
Hp6t/2ubAyzdFdIs0S9nCaNLQ9ytZrMxezzDuIuJ5iCUEAtbdxUcfN1ME8wxlgKJD2bXE/ahtsYE
tMD65yoDk1ksfim1p3VU3ZAOV7eC61LEoq4ssTfakEnFKYzbiMAp2BYcOOrYH8otRZN5VvqcAw33
vMQr63yNXE6CqMG+AVMEqNw2A+GdOqonwyQghbhTHooUv1JPZY9Xzwbu/DwOwq5JU1+wtTujFO6n
yiuIgofJ+Sejnu/M8Qy7PcZCowGLzydVfHitZXfWLy8vu6cN/trxoKfYDi0223gArWRtaJ0jJRkS
vuoiGfdU3IGfRrIVYJWmrSX/ngUNo4DQzdZf0jFc9AnB9z2ysBa8rQeIBlEg8oO8FIjUQODx9W5x
gUhAYkPJCfwvjMlLk2aJIVQWe+JgB/B9+87ywHfse288qPh0Xd3XV7gP7fuIU4ivw+7s4WZ/p9Bq
yOpxGn/YpJnA0HJSxcE34geh+4WoswKd++hJEm0VV6vNZf189x9KK2ltvuHX2UPDYPHEpG5OJysU
1Sc/Vm/jfbeNxZt1mVbIDp+tgdkJA20QgZQENOt1iIIc6kDsHrKWtnk+7Ta6y8EB9hckxq7E4te2
FfjU55zEv21av9v/W0osHwhB3pTOjh5akyeKLCa2OqsttyRn54AnSHUUxJvM7RPauABX+kAAYuU/
QbTZjUdcukQ0/AygkW7nTqPnErhEvP19GAqrnu9/9GvTTvY+52tIkJDmmWHwFDhtUIwISZZSoO2C
o4xnQd6X2PHRJVgaM7PtcVSNGMnV3Mx7PHpY7Xar/uN0dpMWgy15wOOFdITKMmbE0geOHDSb3zm4
2JpwVBoHjmK2EWmxdEiuBucc8M+SwlEf97zZaXBHuRnHeitmQmZkRtcK9ePUPdN64LYIRRjMpDZ7
wKFwgXLO2YFvE4F9sEXGGlQf3wZX6h42XyA5lCagZkagdB7B/ROD3Ku/nYYassJ4Aun5ziX38R95
gov1yVvzOOwxgo4txrzEphiIO0PAF2wTHLzLdV+sSni+t4rTMqi3CBy0TytVRJJuctGp2ely8pYI
0krBftXb2cPg0haeBBCX4Te1s5fnQHi1M+t0mh8G8upUEAepIOVieCYZBys0hrQS8SA8bCidMogm
+ynaVs8mr3urzRVOgUjUxmEwP+u8xjQdHRcVIRX49HrNUlJphKQwaEO1ojVbGSWTx5Ao8rh5Y6Et
e7MSu5jYIcXGS1AXUzhmQ2WIYGrmQYc/yZ3m42yuDIvAglhUV8/6hpW6NENsCDgBCQXHMPH2pCNh
U/XWUJHkm4U7Sen2sfVO3t9+G6/S8r9VxBYM3MHV4G2OgtCxgrsKJb3Ult1Ke0tafLb0AReyW9Ns
TW3XoAMDH03DqB7Rv7s0p/AMSIH347P178l7JNElmgxASFJSNMuN3Eh9M+xMP3ZCrnD8Pi02V0iW
evm835UoMoXQ/H1H/509SLpooFdxpLDPXvHjzeKd9f1q+1rPFpprRGU911hUxSJqbUEYQVAKS6WR
oiZE0/clYXkeLFlm766fH3U2MfXc6BMmlAeBtqh5SoUbvbLsWmQpCqHJi8+gFhXLjMfcztLOzr+W
byC9sHBveSlDFTMTYYGBRx1jr3f+mKTaXARasD2HDCPhGmIi3rkT3H7SPg/4Vf/xOvzA72Lzw+Jf
GApzXNCHhUp+ELJRAsFGhCjBbIfJnbv1z0TCcPMLUyjubzrM70y3jXvcdM5tWCPdAXhst5vtYlON
7x9/TNsKiq0y8x0154HwnMBf8NGcNwKMQ7mT+VXzi3gaq3Qwxd2luYy+m9H2xJIRiD4T7ji4m0yc
5X4JWGM2WduAbX5p7//D6WYiPSMUAwRliVrbYJh6ycwkIxrDaPqKm+d0jZyIHjfEQGUH2g1i+D7F
OXrzjVM94m75msnmeswCdX20pWDN94bql/FwnidNjvpK1I++EopCbwezImjs5IzmCQjqKea8slmr
tSUETtGpbXYXtfapIzpu2nByOjvx9xncvoO7G3bN6f1P3RF+c5QZnSyFUgX61Dd5/sR4P4V3d8wv
ZGvgJGAxBUZ0ABmua96i6cYy8/6CKeSjCARIEgj6BoZXfP0hOfVVVV2j2CIFO+Q4AIpMPf04fbry
4yoh32RvBOtAUerHIiBSfN1KLlf0Q4Z7C1OmbDMi4XvQeVdJ5Ne4/iR8fx7kKYeY+gCtHpi0iW6V
zOWp9KzXhy2+0MlBc4+wYr+pknaZ1IgBDNJ/4RivvFWL/6C5cxjngb0Qx3Af+5F6E1ukWNIlkbJs
XUCM+wVAm5xsWfiTsklOt5qtnzvn4/WTLjjzy32e0MwmxcymIiAlbDpPp7Pe6ymyRrCrYjuQINZ+
NU5jbC+E9GJXc1wBBnURGGDTm31ht9K0ud3ebbqnSX5sQcy7aodAtK5BfJs2n3vz7ZUtCP/AEbZx
bXYrTfp0eSiYcz6bc6N9t55evNzV553FTJfE+h/g7A23id03POu3mK3gib/V+tL5LaaJx/Qq3vwk
y+RvC2Kg+BNIUGntG/H5ctj95bSrehHcLXkwYIjnU/ZUYs0o1GbNswXglAmE/yBA8FiTfmy0rAlT
y2hAjN9+UScSpz/hLeG1vtxoHp5gfgNLJ8ajo/7gF2xhKeSvTnNj28gTTBvF+bp2vXi/Qz5511qi
MgWYICOAF9PNA/7LSIEgsXpLhfg/jTKTpGuPAgE5JQGojxoQp1a7wfrSmYCmgfMaLmez08Xgswar
3130pXUqN/e7FKj2BnmohB1EL5DQ/ZdAUfwLISarReJQtfx5w0yBW5NXoePX3ZCGbbzJjkPec+HG
qAJZQf8qH54miVWKmCWiUF69GF4+naqYzfpsc/KZpzSoZ7/YWJ/uMg3WOP48qBJjFlCZsrLrkztu
H1IBAoQnZQLTnSfQfo4h1QUpXSj0XfSqa7aJvPyLoh2ms+FVm4zTRfOT2wPkPXnc2b1dczGz5c62
zvOP5CKR2rzfz7Joezgm5UqSLvNWVT2uxt16UHdPjmavlt3l03zwsPDyE2aLt9qi6f5WujHsGfEC
QbBUGv7Fl0XdLVM1emP3gGSoxoyssi0nNzgGECSe9P6xo7lEmxNDLAhIGL+MTj53H5OhpaRiXMGx
oq0xLm/Ka/5uBFACICakg8igifl5eKrNZhKIt6eL1cd8xpl4yWZcYhG8KpBmg6+ZuzDDdKcVuUxB
jw429wNtszdp0jwsmV0502xxs+XbQdFfjLgYed40N/xhmtE6U86w7vFd7fAatQjiZ9zBFEgfYNwj
CG05ESvWcRCeJ/iT9wMJjk46mVtmVf373WD634e7X12OM/F+glNqfwGQ3LorZlNvUkHOCXROvePw
XJkLsctTd5EDhEBHqHnEgUdOmh8X6+01mIvjGZMivVs3Aavk/icgbSRXcHy15uTbmstfd59eXs+W
jT7NzX9qewQeayZbuQ3kgEmrI8/BFSiQ7OCGDevcemX05IbhU6pIe2vxVWWdkpAAM1MabzQTwQ/u
MeEhPQft2CQ0ZrOqXT8WraKyegh+aN0LlJx6PguBWb9+uTrpP1/qnWwvuY4neZiKlZa66mTXqY3N
MCacKct1N2IukEKwQPBQ1iTSXKLz+jnnVcqS+33W93/up7vJTBkv/bP+jG6bFU4mrUZRRGzHKeWT
j1DXuKch4a4wkKoauomqOft+2zsJkkGw55FtAzFqldwenF7diXN7VLSpF2OuWS/WAWkCQY4zu3eh
XzY2lEOBhjO+9dheh+U1pRXgtKKQhqhxYPpAqbDQQyB4UsXYFeY9rpOngWTFDh5O3e5T53kj835w
RpAK8A+EubsdTkU5iYV+gmulDn775j4+UCJ7GJODooU/ghiTsbrpyTUthK53zLT8/nz60HyITayx
xzE6eXfvhlSKYLP22lyvxOnpFXf9umPSISxKpJ6uKjiBWgj+/jy5P3ubSFUJRxVO5OJH7A5IncV3
LBzuqAVARFJv47q7qUDbYNvy9twP9Zxy0pQ6usZA6qnZRKpHKnUwJEqRVBJxIdHVBlJ2O1AXeAjU
RKu+tlA88Fj9IIrIhJ+Nu/3U+Y3S8iS6G23oerdxywfp+R5iKsH/QNdm9dusm3TaDxfYlix9bDAN
R3jMLXMRZC8ICkvRpYCCU5I+wBkWxNzjL5i9H+uS6lIM+RsSgassZBG6mGRi2S0ftq6XmhUmrbyD
aHkx7wM3THZvuLp80w1QWENg2avMKyiB9qgcLHWaDnZ1CuQ9DjzqegCpClFEv9sZXlkDXOzqmXjS
ObU8Brq2J2+9y+Ggc6EZ4dijeetC0v7yFMn2M9v+ol2qOIR4uPtBF63FK1a/df+y4an6DV8JJYsr
JcSuj2qo2lDlqkc/EG3xqzbDudSHvIYgpvz6/GXc0WS5HuI6ds0UikJZhXQHxWgsn0gVClo0L9uf
XdODLyeq9Qws1YnEPW7lRTxoBqF/s4r+mR6EPynCdYs06Ls/zguvyFCgiOYaUq12UINPKHD45XI0
/sBLRHvEz+XWk9HVZMAV4O1t9mrYMNEvfdDOnCt2WtoT18uFXur6a1Jmvb/CqpG32tzf8uNWCeo4
gNibqEM/HKsapiI5QWRJ/QDvt6PhdgQfyePk/NHB2Tw+5aEHI+jfrG3JVXISr7RdpPASKN/sIo+q
dYcx3n4a/Hv9lJYsoo/gpZbXajG4IGKxBbYR47jMIGXRNeaBeYJCDyjo4vwIeHqWCSUwQtgEmmFd
N3MdpRVUFehGgg/GVzsduyDQGlOOItE6vTTspGDZGhaTB0p5YhDBq2MDiiYM4jAmQ35NIaRDVKCe
BtBWFCIHqy2MzPJQOn496G6Pm8E92DTiqQJSHJzISRydtNQ8lVrul2uiKujA9Gp9N9b5Tq1Relsi
k2XMQTy/XQ5PZ1PdwZUOGXiY6OEokEGhgweIQM0e5G3xHovSj3mAaMSQTgukE4NTcMxgjEpAycvM
GMNbl+RHKZK84NPr9UY7GHd8X5GozpVDEmpCQ00bmtE8nHLxpNpzuPWiTECYYOQHWd10mzRcJxYj
derNk2zFiISjeR6Ip1ME0JkXCObrTsDLIBqiUPruljSCDiIYK7WkZAKJRgx5LwjQNCWz8lC7t0s1
1JlIjbur+eV1LhZINXijSUDG1LaYNoi7aqEgybRJp+3NmDLjIxqnmRVQ82DPHfZMmVvANgLPiKpr
1lYQ+lQGHtFi3l3aCWJq8nLwEnVTqZRXYcyrwrEs8mSnaX7OsDSNaPCqzTCuWitNUXvyJzA9yV/c
vjgtTvuYakPxmhU9YlyFn6/QF6+OKqRvbqQVSTSD/yF963iCGWHuWzegwfvqgXQPni5f4us1WoJY
a3YFvnuOxSoEkchmwddKRWuCikS7rIaMx8Ww/TwLCTBHo3FsGJwSiyiOHJlCzq8y40FBLznlcsTu
fDKft6CUqN10ebp9uk97RJDrMCJAURDz9rXZxv1O2DzpSZ40lcGNpd6w2fzjJ5TFGyF4HKKa7kDz
HV4bJ+pnkuHk+bwhvp5cMJewN5Lth0spIBa/IopGUADuNuSGQ4g+vfcOvSB5m/Bq9b6dyAVV0Qpi
88ZSdFS7iC0vV1W4mtVVJ6L38oEdqyMQDmuPDclgQN4M9Pu8uQ6Oi0XbL8N/b57SjCR1EHOCGyBw
gwBXzZY8aU9MPMsBjoK3pm5CX1eeFOjejvgiY/58gwk0Gb6cZXWiUlDHVaM64BRHNVU1TzKyOTRP
X5Kif/+1+C8vBCMOEusbTgBSWzUhECdaxntPXMapc2QHks5xU5J4q5RoopsarXamsKLZ9FH1Ym/q
P2eiZvPAkZJbUgnWRhJjdym/DokzWS5IpBwLBbhtpU7vb/pcgkKdJ39iX10FIT4YOBz/FjbAYp66
+ZD01MeiHHS78kmKlyAXwceg0I2fJxO565btpCCoEp2wBd3Clnaoxr3dqnd8k4S/RAX2HN7Hx5nc
CxnSbP5T47/S8Uf3RKOcRKopMH/9Y/n7annevIaMhmk2GfZwulFPBDUm20USB+QVxpDUna/31x5A
PIvQEWxHs2R1n9eXvAJiz+7CbtjxsxMFNYxADVGG+2hF1/DXpHd55wrNNw4FSE8nN62IhjSXt7fh
pJf3juxbGAJAp4VKkrsEqKSHL1c9dZWgfsK4obXD4kUKGQjWZh1pQppNKkk2ahPWm+M17KbLhKBY
54eapqnzokAP/eps9vaXPiVILr9Qb9jxoYX6cS0vsS0htJiojVExSTT9oXdKACGkJoVFIur6tqEb
Ebuti46HXlO9fvNxMH6S1eeJ1WQ653D5w/y06ox/s0BRSyPV0+Bmf0cHuUnePv7ar9/w13lv7tlB
4+YyV4XHrUmh2DxCQMn8uPtRcF6fqieKJp+lmCUQhfAoC151+TKfTIFpGKQvrXeLTWCKD2PIn6Ut
ICS3g5/Qlm+KpDrJlDsLzCTJlrL9qB8y5N+mV+njdjwDjK+UJLsfbSJNLYtAW4RgaN0qC5T6h9sN
qlmEIOkA3kzsl7LG05Aja0CVXa1CcxAC6VTGiSBx6sgtcjXhvyrrTSuIGu/Vq40wZPFbXVYbYot1
RNBJtp28ylGQ2dNC31xtvxrcCgUdebcgyw0wE7KZJCYPeqSo+OqKGqZHYissXXb4vqTx6vr3k+Z8
+e8y+rLyjD7fL67294zsbsmpxuSxzm56NX8WpwmUZrkwCSm2sHjyGGaS2s4eOK/IyIXqwCtnKHXU
/3G8wL0HUBliA6gsVnvNGLLwH6kmVhuSTomGvEZFZBG9650+rq95DSlALZwiKwrQIJ+oTRY037kD
Iy09hsXQkg5ODQzFb+53XA3yrRKqcVjXlj7H91NddVdLcHqnYUshAlVx7UB09+Z+K1Rc8pTtKHlg
OVDU3A99lDw8vd/JELkkoMYztqDoEbKCZJAKNH4EOb1u38J5MpQ8pZwse/vy6kJ2ag/uNgh/Y7yM
uXj89bPrAaQCxjsNt++HLYmDMMg/VDAnjQALjYxM7jciCn8QQIwbUj8SeSnBIhh2cnO3TvQvxVl2
KRHxnT7/+VSvJLmut583pFxqamjNFkGmbMtJwhIi4xGJDBCfpY5PbkAdu20g8uWm59Xj6ePK+4fY
60sC0FkM44tcFCGD5eO8sbUKL3X0Un0kj7NRGEgsDjOApBgCCTDE/wOdpXNX/9N9j3w88GAvFkvE
g/6IO5G0bbk74hDb0SW5y+5ss+o/zO4+a0MOc0Ev5+vNR94L6sBsEAiDKRDPDAE9IwRkRsg4zoyi
uHz4LUchZrxiVjEtn+bp3/IGr+tQQLrCJ80UehoK6NKN8ErPKCf/ybvS89x98pryHR1yLuOsipCv
NgJOwBQinlLwvE9K/qYGN/a7GdLFrRPJNsaVE4hYubB59idFOlACiMtRdma5vqYjMRLu3BUU22Hx
/z/OzrQ5kR1p239oiACK9avd7s29nz4z0/2FONPPM6wGGwzY/Pr3uvOWRIH7sU+8YUU6S1WlErkp
ldoKrMv9GY4akGNxlUlAOKzy1l8urb9WNEok8YKLRu75fARBQMkuySrLZTZDYSspaktk8l8uFdi9
fzXRNAe3wkBEUrIZCOJckvpW1gNxNJa7gNQHGCw8yBU10powfeM4aO8vUq4Rf8Pq4E8WSAl89fmJ
Eq2zg+asBGwrzHa3LU7Y7DzZ8nZ7YOn7Yjf5nDanQUx31eUtXeT8K6g/uOTfahLSnIdUuYNoxpV/
Z/q1bSnMLb3saToII0Xaa8OfiKuHCRx5jthyUqWd9m3lPkF1oHsH7k4VwUviR19Lz53GHdySSb7t
sOg8FUTRUJLiAIRlpkBaZ5tLjC4IggKSw3nwzjJlQeIliVBuu4zQfPGY81eryefwPMlkIU6e8F1r
pCRc0XIJFn/PnC/8NwLnQYDIwvP8b8fajOOS+8R/HW7cbHbZa6x3tmhmxmG5zdXtYvJkG1c4O7p5
Ewvp8jpesmp8j4EC7XKdRkyz7G+W3q8sBiCxbkwOzjYVBGmxzNQkB20hITCGIIwdcJ9ETrf/djf6
q9ziLsLBA7K5jDhE2dwF4ZbfYmvH8UGTT2RT+aITL4AUeDp8lSac1oYlAsVsIl+GFqs41yf3SW1V
gUia8Yh24eLxsHbJiNNAMYwIDBbU0ILkl7R/MI/yBFByqRWstrt+mLd43hDpCt/LJq9u+OJO2Gdb
YwojyRoHvJv8evxx7DBTGsmeKYXXBR+pr+fo0+GSqrYewQitEn7WDaBEaqxKtyrt4keVSCAoBEgd
oi7Osd7gw3EXiEpg4k82HCtaYqS1+nY/j90MwhBjNjGJtpBG7I/YDls0HMOseRZnKhZeCI9SimYp
uEgXBvSN55Wu1TpdOm+lYw54xXaMeCFsbn26tHI3uJ1Ou8tV41OIaMxh4kMIp+dmeI4Vlpgc8puX
m7s0P8JPWZx51wgQobZegDh5vAr8OOW6hFuKRMNV2dEItRix4AAtnhIfDxhZoiMsp1mvkh8HxQPC
5twrcCcHBwKemvtmPcYUBPlygvUgsBtX0ayXz+iQILvFid25Ww9n6jwrpjA4Z4Y/z6Dh7zzDwYDt
4/otJhCy/84pf6r1+mY5XfTGn9PUtrB6pn2BkD/h3sbsISZpmQuCDQIGedhediq8xUE6dSwaNShO
5Hl7LcrnlOgffht+FJcesYALkJxGDAhtrWxopykMgkLxDJBEJpBAVlPhOvFm/d15ZgWZkP+K9VBc
WxkN05J1+1n9zh8RlAg/XsyoqRyaUVaSP0/7VrjdZy3SoDXsdpm4ybm3eCWnxJ/tupvdspreaDUh
RLbfrPk4GHmu3RCAQN2STN0j7H3ft1hwEO6DBujT/Ihs0hFu6wDIatH7UMiPXRsMOaKG+wNtw8+s
58dO8+pxOutrKNV6Aawm7beLQ3MaO26HieXNDpNsKUm2Mfg36R0uDrO5nGLScSgJ5smu5sE7cKe0
dAy1sKIA4QSXBBbmTGdoimtFS6whS8ZebBpRC1K1ZXcgc2q7mf7stBcXjd6yc7G/bfcvRv0UVcrT
cmXzfgKW/R1x6c4/b4bLNEW8bgDBX+BxzL4953Glg1L7HGjRBzvl8XLWWg0fHh7mcdCCNQlYT7AW
u0ZOMW2ar1guYKpsW0DYjGnDdSwQLsBfNvQHWT2wqSxNONh4xMGhszQsRUZSNp1C7jckJ48dncrn
N8RyDs/kZkkSgRxJUdQ+bbtuHmuQGL6S/q/GtTAXpxCzBzdtAs1WhYxD3eaj5cX0rnN3US1jfNPq
JxguY7KOu857cX33sT8c/I8fkWJGely+Xf3rBbb1TrcEiHZrwF5kbIXKVlkDb79Z23phOZjMbyed
zUIrBVc3uFZ5HqR8vkP38WIxHF4el7egqtbZs8lotouG5uJ+32XcRfrMdUnuDRhqohpM4UJM+qve
lpldZJs3vgSSZDbtBEVPQBuWYAjdcmEFbTHJQQGZj3f/PUKGDtD5IZ7gdkk856dZfQZuHVZOeIDl
m0Jwj5xb7AZlgWPDgbIGpQL+SG5AKY47pIIUq333brl4u94tUj+DZ7gV3YwAMt8IBFaiQCQlj9hZ
dIBuT0Fu5t/349770r4WhIYNPB3ouWTTcJmDm871C/LU/K08cXrEsNfvV9UgzsKuydNuy0F4s9HD
5LNNvcUpGtvcz3ATa0sgb8eTfsE+7ts6Aw1ZAQ4aV1A80CIzulmfjc8N6C4pIdx9ZRQoxQ7DXl+r
kyx2xDNSGBUewW2aXrgCLP6NJCeCnTBjVT0oDkyCBUCU3SFNR/ENPesiJqXOXt0+XNyOY7sEZYj+
WcULLwrDzJSw1xCK+89zYyibe26T2TWBrVXYCI+G98zpWW9v2w/Dzs3k8/iO+Wr0uy6WnW98FBsM
LW2bjQji7qCtTlZY67Ppb8OsyZAQ3A1wqC0AahdWmAtoixgRyTiwvuUQtI8cwdTtQDvv/9t/vFQM
nduDfgzmWT2lPaGeZoxNrtkBX7g8hn4gOllSktIbt9dpONMmd7AEKA1gEdXdm684JC8Sv1X9xuVk
uYoW4eL4tFnXeNoizuaHRRdjz2EKYVMN+5+HzHXIvWcTn7mozEg1bsIrYgh7muOGJn6kvAiquIvL
pp4Vs8zCsJoxZlJarM0Fkw0LWwpzas6SeBN6UmeS3jjp9cKTxCB0xOYTBK0BOpk/sIJLG6+NtqSD
JVxZk7hJOs6e8itAP1F/yI/SfoIYmpfuToSeoX5HFkvFCp8Lgn5ZxcipCCfN/qxmn2CweW62qxsA
9rzCtZqn+4u7OWUPI9YqcaI8m32exV7Y5HO7nd+sh5+OK2hgoPk92b75dzaC9oIKy0EKn40EC3Ok
uNWNJbMxLd/MzJy09sE3I4Lh2YBg8ThK/faDGBjKZ9aapckEcgETCj+PjV84sOaGuWoYfATYBqZN
s9i+BC5B8XSSaHT6UDHxA6XLfQyob9zaBvHRCDPj/4cL7HzQGQ5hAbu9ayvWWiM026wPu1U/2T1I
7Q6HHRcuMWtArf0y3U1x4+iUkcIALguupQqsxrBXCo3rKamTlcqeaJ4mCiugtNwWR1h0QdfPg4XZ
SYA9ENkJnWC7dhIIyR1ts8O278TqoSlQP1m91AxZGcjOyK/GD/5qroL4kUOQBXmBE9VTfeiwCwUR
xzZbf1bd9pkNPOyXu117WI0+bTxhyZoAP+xImhMeLwHXjGz+mR+2bkCoD8TM0RkE+m7pGK6YQh6h
RZ5RERmCkGAYT7qEE3+TrDPmeUJP4aIcBjqLBPKI5xUGKgDY/3ofcw2xeHARttkSwjlYJTMYLRUI
DCPHbDOERzxGT8J3ySyIH4DTvAKPS4K54Dga9Y4FOAl1cvcCHru3QY7zQeAvd1EwcKsZ0OkFLp/t
3yar12n3em1izSzLJPB8NuxWrUbt2eKRrY333tSnrm9mcYHwxIFe88fMEWS6e+kBFARuwCUdlUCW
rRzXMmeZfSWz2MDRtPemN2C5bQQJXBTmskNnw6pLVsplt8X0hf3H+/ll/z5O2onuIN9Q2IB/ebIj
jFYme4KGhQXOd51ri4kg2t0nwBAY8BgcGPffdj7bxjouaxmB4UW1zW1YbXE4CsU4Ni7kOSSHF3jO
CI9qUozFgqxqNf08O/zY7TdX9QaSOzYBfX5qGjKvjVRxb3m3/yo5oh2NyU220uTECqrdpKtz5+qm
wo5q3aWJNk0rGimurHCiBKQAcdt4NA3Ft5EBqhciIxtnv2GJDwpY8IC/ZOQFET07BzKLaLc/ZBNi
YOzOXW8SJotRtbu7mcTBg3xTDUBeMoT9oTrkqFKRwJFPcGDnfSeiFOF5kYXoLb70J1eDJnYhTFNy
ii2TwEnj1VKra0J0o2XOjQJCigwZSrRS03z0hRmt3T9yBGcYlTpEJCQ20YVEHEozgVCA23gYWkDw
mLiErXVxgPYIjk3FdPZ6/hou2V6Iw7mtBodvZoZ5+AIznq7kxl6wXcqAWCwtdLN/FitaLyeNfa+1
4CAchEMUDwf5pJdobhSeFIbYxNt4GJoH6hii1VxYt01+ccAmJBpk8EJ1EGlpBGQ1SlNmFfkG0GFa
2moIn0fRzQaU2TacSzMDCLmB7fYFyZxAW0HQUSBsgPo1P9btMswCEfWPLXWaYUuO88WY7NE60/nA
olXgaS0ctIR7vvEC3872VbcSsT1wv9/iIGLOptN2fXUlag/bt+tW13yDJXwFJQKC1xNMGn/bx2Zw
scqVe6WN5169Aajz0BMhgGJeWG8QcTSO8azzEg1KvNQ6oOCq7K9ZGn2WtArAgR+vJDHvxnvOVAu2
GRbOwSQzzDyzqZWu/HQGKNyy8sAzcw7emJFFe7QF0eyN7SBcqWsSl89zpPpNH5Px/RpH1AetcaS/
a1WN/r5qXKu/sWl9N0dSvM5uFgSHSU/pDxeKayQiszMxa+zqpIcH1h6TXkR3r7Go0Q+FWCK0ChT5
w2MyDkR3gArRTe5Yt6BuvZlgBN7zVVtZcD4HTEdPFP6rQtbivCwLTlMtUmE5LnS8m36AjQDQ76bX
oxyqo3fjlwgv9vhHjAxsV69Hms1Hvgdm+AXVmwUHEE7ltaH3iAtweNe7PFzw4122bAfHKbvYUuZq
zGlQnkwTMcsBU/UTRUaz77EWxWPEeIp/URm+4Sp5YgOXOtyPNw6jq1s2UYhOw6a7/EIFOu3x5/Gg
84G6bu6r63XVvJzsb9+PW7uvvA2RgRpUygR3w4Eg61Y4qniabjhK8wHitsMw9e5O3QWE3fJuiESD
AG2XZo2Z3AXLvOFg09PGd4giENvU6TCrevDP2aJaq/+t8VlGSAkWltbYxgLIYmBgMfipRz0Z314u
d53Xy/Heu6k1Rt0P6aOui5xQ6sPHgHrLLQyw170g5WXP6Ap5lM9jSrn9A6FmhiCmRtqbw62pfzw3
eMh4pkKagUhxVEmfD7cHPIJ8vtK0HH6tlFKmBbLDC8wNomWjk7eaplB9I3ftQMhRqo3fUQNKL24X
+N9psn/n4Vcc4cCGoM2qw+b85z3qx+p2Me0xsc42xZBfwE5S7Amy/FBoKb7lQR6QUOgUwDJuU5MU
/WmLbYNj/bamohNWi/vrA/ueZD1BtKVv3q4JGp6Jet6FtzbJB/oWWYfu5quhXGMsO86RaO65k45e
+JgzU9kiAYlnO/Wr/hahTzfwiya2avXYsrGj8dJeddbErhvr3u6+at9+0oo864RlxWqBGYd04CYm
wmsicwlhjYNwOWBcGutUt4LFHNpqJUNVjPmpP3qMENlkAx0qx/pAvUn39VK7G5O4IhmxAHOJ1wPe
f/wuxSkiHMYkyXEKVEBOZ+wv2M8KlOS8AkN3AjzffLbOTpxI1O53oDjRiV7VOwtPrPeT9rQ52U7y
iYyIMbQtyaQ2tQ3JOUt2WjwunVyXaGmOZ//VRVqSrI4jG75H6wMPEFxw9zI1rS15Lph7SzXQRpsH
Cw6FwX0JrmEKLsB8A1gX7zTZ8sx4IeqQ2CbFRHdOoTuI1p3pqLDqYrkSc2zBXmBD9+k4Raeqmpw3
UdEd6FS9s/jBYTvfbWfDh/q+5JDbzECmm+uLcZ4uQz45ZgYICiADvn1//67wxV5N8mfOLIx2BIcB
5D4+jr/17rbvZGQiQfr9/VzuTGnBbWPEE5FeQ8/gKM+oPX33uFJklZHk4hXZlwjvgjukiByNlm/0
Hn6qM4Eqfx1j0nYHovtBwfgBeSFB0TmzGOWyDMBY8MJqM7ywGo0zjw1tyJLHSu9eUxJPuxlF12bL
vDw4mtNOHrlCBEjNn732/cV8ub5ar9gNLDc52MDDoPvuMHj8a6YuPOJDgUrRY/G7O4JlYD70CZMJ
/rz4tGNqwekwF+JDBKrP0VotjT2eOsHVctlstFubwSft86NGKWsxn0M6EBaSESB+ryECYx8Y5zH8
0DgSiP0EsLy8QCkImFyW+lzGbxyxaF9aN7MA8jplYmv58fgyEMZ1oAKUZHhWDS5VATaM4U0KsvhS
EIgteG36uTtDAbmH/NiUG7EEkmPRknSx2FvStv8+h692kzWFW5NfyLTFIVs+LlWNZZFyKiMhXyBA
HN56ONKyhhhyi2RkM7liARiPxRJFC2uBIDwIJPF2gcir8SK4XMa6LWfQDPM4MpwG96mvpR8olYwy
ncNzVBPY/e9y+4E7qABXQNKxVS86AII5+8kILeO0o3t6/a+XE2aiqzGyBBuBjwUB51a0PxZkZOJF
Ke4PfhMqZ8CcGRitSnvJxgzDWldu2e/N94/jdeMTMzEQOYRGonwnHzgiI/y3mLCxONuLW/wQFmcW
CQKhcryNEEof8FVS39AlUgzlAklInh0KEBKFIX+Nf0826g1ylefTxs4/SDRFpn2FXUFJLnvv6dvp
JFZQ1xNE2YfeN/7xHFrhe1YM4wXyLb/m30O4VvbEP+L4RT5a1BG880BYuMuqGwIsoWfnAaTs6PMZ
lwtC4mGTtRABxDUAmg4gTlI3WxW+SOdherPR70U4HEmzjeUS5wgpLrKJEDqRY8SyDa7Vj7xWnE2s
Je/bqQc5s5+WPqjhZNlLVTqhRggLVRNTnrSQ5feAwFsbmONosRzCPPTPy34fqrgsk8SwXhBOD5cn
0c8Yl7RxUpl5XFItbO5qqzXEBtXCNbJExAiwWKXn2+6/m76jNYy942JjFqp8LDENC6QgkAxgcapk
99z6lrFrfo6lzjJmtpPJL9Kmx/wG/2ZgWqqzfteKjY4UhfDGPxCtOe+/O3MnFAGIIACfdO38M8HJ
8W8sFeIybT2PfZUpCyuL0GDTZHod881j68gNz/Cy6JV/UxzSy4NkNDkkSB9gRJHncCSA9eT3LX06
cCTNp+ARRBBYhFXS6WEGsGI+kVbwtMgBUUUMySpQApsceMmrUjdN4kacsRNknUTaKFtLRWOw07/3
aWV5xvU15DLOsqZpiV8MxAnjpysY21bAAAYCacQtqlwSl198IcNiakkX9NnKZ9xbDa5WHUW8ILFh
uGkx09OEV8jGxHcV2BcX8yrh4AMSiTxbMY1ckuUbhmmPJMouiSqcaUVRjJOPw9rBPfsEetiYfTIs
J2eQS8gYu/WCkpjyxj5ARb5M4yIKICYtDfZG0zQKxTU7w3eBMN7Q0uDm+GS9i82UhGDy9rF91cxG
y5Fqj/hHq1nsFgqISBgqAMLGi5zK4ggM8R82P03DTL/8DJfl+fKufmB9dhw1I4uuJtVILq83/oix
UWwsslhSNWW3zWxGQeTyumTaJq6jnQkPCKpRbKGdcT5Mcg2MG6IV+3fz8RdTKa8+hwN+DRhyK+Y4
R+L8S7YgW0Cp8PZu+Ko3jzPPeMraXH/VVSIHxgB9S0Yjf8e1pUogPINT5IfhNJlmJ4h0OnrmUIzB
CEjMY656ivelBk2RKfJjCZ3ROo15z9agINwFV4rWzOwTDJGAzoSoOGaU42bDefpHv3M7GXbauDvT
N4+dLygZmsVjbNc4e2d11pAiKs0F2gTkATPTxQJFiViaO58Pwlr+eL5r0eqfHkDkAAHnIXIcM6dS
ciSzTqevOWWH+ePDpjXqMGyIwxST16kjNsc1TFvCUjHqCXQlqS24ahvUoJ6qcAh/HUmr81we78cu
xfXS/Q1DF+iSC8wjkoQduC9jI9Ny8/axc0Fi1ARjg+GJx2wKeTXtY6KWrWaWwG0EYQS4rZ8tn6F7
qjXjEq0VclVXE/Eju/oFQXpiCAXRKwnJAgciNkBkLh6hOJ7e/KAqaIehNCXC5ycBqTxphq9nlA/y
vidfgLgsMq0BiCtFk9Kh31zzbSeJcg7kSsKCbUC45W6rWQhvaNjslL4gZ63fyRknnrbarS6jOZ3z
GRTr1vrQ2h92ZeEy34LxTt3Wq8YfRuEfSIFp20f2lKntfu2tjP0YYsHD9vbAy2yY9uLt41/JcSuS
YA9LknDqtlkeJBLhwhlJ1is3zGQ6dhFxrHyYdLamWCPYAa9gBxAu1KXDfCHHPMKQk5Pih/9lwS9X
vmOpOZ3qGZPNZHzMQDc9QOIt5hosEx8DvsC134YPOWdlSPRQFqJ/FrfqPx5G68f5ltl+ZlfNQNhG
FEuBv2KOoOhwpHDQrDGPioqeMKZwBTY4oRdwwnDFqPdKsUSSB99QFu7aXUn9Z9tIsqA90EwwPN29
pc4bqN5kU6Ff6Cm8s7aSl5c7lwFQWoKHj4uHi/v5tXQH0vvoldiezSyIzpwb2ec5cHamus3zoNnr
Vj1WnrCo62xYYt3pbVZVYzr6pCklEDj1ACF70QgHa0x2HMNp9f6ul2bO2luDwCAadpS5jC2I7dMD
IXI6PtWyX+ge5JYbfqR1Xo3cv72c9GNXuuzlQ1aRsK/1BSbxGaGhq1OSc8bMEGkuCsQa9YhWzGNi
ea2PKFvlKc01dwujZVv1PLXbv5lPztGRHOY9bHWZ1Nc/P1d91z40H1eTh1meRFOslGxLmCsjNjvk
QHAob38cIjvFHH7170ugja0RdZIAL9Axt26AszXt/k+uKI1kDoJYZZqPHItYxoxpAGPnYB7y0/jB
3G+lUUWEwQoI1Evt79TkrGJwHvPYuSeCWCb1wFxbx+jWBpAE5FmG6izyMF90LVPNcp8AbaVlloBE
1zW/TrbKrUGLEZlGFLMDU4rxAPQ2VJ8MEKCGFqI0CnbxpUAjq0uMQikPpOC2DrloN+oKP2MN5HSe
fofH/KKeTyYmup71jTMRZdKqzaSlJ8vfsBrIdfdwdeilXafSplrItd/jtnUBBO2oawF42ifKfoJ1
AYEHIflR6g1SbzjcDzCMzUg1+JGc2gdNosREKdYSJ3m5EHsIVJZyDMmnAdJbtRkf/q6qMWE1Ra23
7h/O7+AXkHBBeN81K4irCNzfX23eydem9PLDQFSt+GEg0mrb0lp/xZ1qxBrNeV6xmZ+OG3seQR8S
d+y22n2mkzxZqnB7OGzvH/bTvHiPr1gZbUatfsi9RR9pV1qPPo4eL0ara8QwKXdspJtsKCyO0IjN
qJqrCPxYhNUF8rhXDvrQSEkSYgCEEfwrSSUZpjPIZvR+80p7kvFIkUeQVIwnVieuBG94R6nBNKTw
OsSZ3H8y3+vQXkdtV5LV5e4u1ixngTN3ID4IEB6tOYM8YxouMG5kxgFEHXYy1R7v5pmisDzBBa++
xEANVJ4xsDMcMPgxxInss8L5tJ+yZFnmYtccY5nDB6GTFRHZYqDhphOMk2nNEFNYWkpz2dYMRhsx
r23ZEnQshQtYaQiCoRAM18Qslulg4786r8KyyabZ8GjTLvVha+wSg8042AUCi0CA4LYm4NYldAac
TiyKBPfYKzsUGOJm5ZeqRtgBhOw65LJoGAh8saefo/zE4Ml7gUu/mz/X5Wg+/JYBelZ1z1aH9BdV
e92atCafoTlyAHSCI26ftAbLvDH1Cw9AHnYcFHvJXbPBwVfT36PPhRfQ3wlKF6aAwx13q8wT6F46
V8fDFCG0GYKyOKZNjjUIcoMoWMg/YXF99326YfTGfCE3WTqkHSJzAdkjVHj4+ce2cXmvMxTNiToi
foQfIx0igJg9GAT4b/a5Or+bhQo3ehWHZDZbPXz4U51p3DQe70b9u9u8WZSGMh44Kq1q/e+Z3gym
LXxG9t4104D7Vi+2V3G/gozJn+wvpLA8vOTSygZ3QdAlwz1xQ50P4EfKTRCb1jHnqXTuV2+4H44s
TKciQDKABUEGfDm8mE20ZFLHhfDPujo9XNxN5ZfwllOqgDdOIau8bwSI+dZR3S7DZVNAQXiC3+QK
F+g6N5e3X0qRpTwQ45QiJM5MkDN0y75qOsYEnPiEJdamQ4Ka3SIeGcUlD5DpxyzSOHacbRHBC0c3
kP3VevrZjc569nrSUkRXYdZocYArmus9R4dYG7gpVZj/AulMexrEdxYIrdL8z3lrrCkCqgwD5jqN
RNTpdK8p05+8+0nteMktmxeTu0OWQ/W8T3EqMS8HUFdMti7MnTrPjttLB8tKIBTNCS2y0mH7xovB
xXiAK+i3tS1xsze6eFj+87Ds6Xk3mRxSn6aQUHEe3n6cjV4NP2UP0vUYjIdElTX2QmGe0gxyUpXe
rno/3cRJnapCtehoZ0hXi8pSs8f95EN78q05hgBR4dSwcnYad0k2C0bCLiS7Eabc2eSwhWp6Mdrl
fbd6X+75hWLm57Nw97jtVG5zOR5U2izRbQONgQOfIkvNs3TBfBHEpXJ3XQ3lcSULFa7XavkxGa1i
uowcTZWds+hshc1So086cER6LGOQtbN/0FhyHGmKAYKoWxx9ZT8hiHjlQRQu9fDuY5+FGnZS+1Nv
izPbXu5w+Bd3Hyba60FPAj2Xwx9IL9uujjkFlYMWeUamNFe04mRLm9b+Hmfc+WREe4eRCbQxur98
ocmLAOmZY9JtNQdsitNiW75e7NhXC6BWncl0Pdg93OYFYB7cxohgjbbr15gOWj5MiSEI5uLp+M1J
RAQlDBuCBhaLYbzocvI5c48qtEB6kbpUdj8UpSLH0x/U+4khOU9yA0c6DUFISAwJxH4HuJEUNucC
NiBMkNb8KDi0LRwSDzJPjGfic4Xv1hxd3v1Hrc8nFgUv7y6W6gtwDfw7AZR+9zeOY50/1XkEpdua
cOrpavmJ4ukvu+nyuLJNvnPsngA3t91rW35aBxAaoKFcFlDMNJzDWMoWB9zP+zpugwsY9tPt3MPj
62oTh8g0iVdHl0LLnDkcMXzSPGaPYPCBAiUV22hWwUhumsYU4Qsgq3Q6OmamZOgMF56jWvMZazY9
v504AZgfK5Caae8LvkbyDwahcv4+hfyuPS43Kcd4+XQOuZcvKOZxu3k1w4LS8gVxWBkxHekLJH9q
NRhV2mEIPpAnKcgtuL/ApQssiC/5hZsd5zTrxD1ymK3BaXfpVzJEzwk/+wXH/eggnMRNoSZv/mEu
0mQFUswZ1EdUNkCjqePtLx7gIySHlXXDrT1TLDjsJsVJ6sEfHrHbeuKwRmOOdkrJ3cAiQNZsCjxT
8TTP3k12UukcpthzIKWa1mh26U+6FS5tsXojmk9wz5Ya94ry6HWiQWVBb2P9hiNluUHprgi+RvwU
/7DyCwdlbi1FuCDDuklyxTd71gjSP46RmM39UC6EvItImCkqC/6uWf0BliI//AZbqFhDuKBdZTL/
vP3uYbO4KKck5GEPbBStWuxpk90nvvx6MWxf/x9W0gRJlYjYkJ0naubKlR478zT0cMzWcKUE2efk
6IvYOdjffWz+GxTzSDDFEAvJVosbtn7njF6qxAQ0oAszi7S8AaxJ22kydKacS+YQ12T/lUf93MPs
cn17Rf9XHpUpkydShPsECZz4sE22HIMw2UBcA7f/bvwNbb43P8Y3A7y+8CuY6arPTV/tev3Lh+VA
bQMf68wXy0vaiE1j+7o0EnxlPqbWJ1GH7CYN+usJx4x856H9+PBf1yXB3ojN/F3HTfVBGxDX67kY
79/P9lONePB8gXZZGKK/VVfKVdcm1eOGAk2+BhKx8o+zP8Rb1Xx31Z3+m42J7B/lXhov1st3IX6k
XuBquVdfmiyT0UieqEcJ2jidH0O+LjLiy7Tfs9/c/TUZXq42u6+DXedbuLAat1sNd6/6o6t7zVew
8PA0hPN3OttBCvJx7cqZEDS1qllazkoeravOnxj01c4qxUpWnZTc7Lx3lh2n8Jrw4N419im0Q7vK
LcHcKjd/ukScMF6dDU49xN3N8DjUxFEZ+7ezBj06e1vu5uaJhGuOmFZ++H2pYlE91SUCkE8/jhMw
PXxrTj/bt0hjlX7ZHoZxOtKd/4BSAlD+YvY6nKmSn/wyCg93jzugpPrgJpcemU/T7dxQuLNHkwSC
RXdy2wGOPQRqCqsx28e0qdfue6vxZ/5k8+ewuiDd3y4vblf3r+k2q698aCy/zKYcAVUN/mc1aH25
e+hcQh3u0vgBl+Pt5WHTua6YRC3ezTjr0gRYDx//4kkl/OPeTeuiM9pqxC/9/pr3S+aM+fY8ynKb
m4tp4xoCUD75JCP89Jed38Fv1nIwY4DdVhnZ1Sjh+eSB3WC7mG73ywgwQEFTE2iCAtXYh78L4gYb
SNNqD8rnkqkxnLxbfcUSqxWJQalkvLNtziMGabhg+fDhtvWnupYxuRfFTIarFmiztgKNoHg23FY0
4OrLeKixeVAgIoZaCEaCmCCesmg2IOYiqCFM4AIRgtLPdyiGv5kly462zVar06naHZYknQZtllWj
Gu6qxY0WIkkEvYAYLkoSmTCCcJ4R2A5IcUNMWvkabJGjkAStZvZAaDAJWdeCC9BZTXqabqgFAJAU
SNNA65SaotKZV2sRjQA2rN6NwDhCXxKG7CxZzzUqIsH1SAV2nAvRt27NQqL1UOhHoXUR5L8Vsew8
EeF+mw0dOHG7z4nbzXal7kOt+9Z/3I1vluspDisrpKT4ec1++I3FEhhBlAtSzAPOj/GEVI8a0+MC
wkJ+oPFwVsSMWq+uXMpxyF5eQRBw8AQ51wBJ5sLQ7VG9UTH5gdEIct8vUrI8Rdw4l2BN8W2KcjkF
gjhRDgjMzMdXRKlWnuMME8TfjUnhpJWlqAw2Dk4CSQg0EOEFMYRuNfc8o1CPcklalyM9SykG3F3I
8zpHdx0un3TiJQU9ZkcNu2yfwBYfp1KwXN7e7Cc3g8frUjUq6ATDQYBK69gmmmo7pe3vqbCviyiM
DwoDWgz0I48Ta3NMECmQIFjxtIsRHCJmF/AoCmKbhSCH2bQeMEJhRQzSLjsfhjdp/Rp8M/dazXf9
1bXlAk4asUJyKReDfxpfaO81RQ5iJ2aK7krhZhiHByAFJjtI83J/0Z5poSu36GGDvMCbp2unTnnT
Potir2+Gm0Gj6jSv017usAiSwo0sL6AmPwgkv3+1fjwJ9JIXvOAhMwhIHo0POXFTx2CLvbmfSqYb
LhD67SzNWsbki7yNBjf9akF40KWCoPRA9wBtAHI/Jf+HrTDfel4Qsx52J/Orts5xHVge23a6XyLG
Z3cSHK6WBOfne/oikRX9J2u7zYQfBlpAikSAlIQAqD306C074Q1fk1O0HAQhKDBPqMwzzfyo5UUW
IJ628pKJaJDJpYUFu/6isDzdBPlUVmK3pro1707vVg12RLve0GyitnwEpgq5+1WWRJRInH0Sc9od
ffE7YjsKujsafvNWWy8etB/rqQU3E801sxLcSOEcncKYpK9phTfrV6M/YGiJPcMJM6NA2AAOtOkt
CIQFNzzpFZCVyM3GJ3dEW7OKGoEDJrmZAG6qc+lm9XldfTpbqY8v2KxwXjiZod8enMfaxtvHYWe6
fLjWVh0mP3C3umBHDfgA4UlojtVGKtS4msdkJatTXYtQT1/KJ4xJS2YIEAXpti53HZlPKUvehSyd
SKeNB1JjV5pLeyuQFfqiHtYAI2e0htDR1NEv5I7m4kFF09mwiD80LjgUFcl98mF0PzTC17xgB+Po
kmC0eOQFcv+m1WqzDR/zw4bt7pAVgqetVmO35sam0ziOiYvICn1B9Zv2+xFbAeRpeWRKuBWEhNYR
8zFqrzyZxLKQYNClz6NNJxB7pxgFqjvnEvJIzM7MrdP5vEgT3DQH2gOHwkRzstHhkYNGtouAn0wd
gQumMdRV+slVInrqHOkyiXdsTFKsC5nu8D1P9Vb1W7L3ifZD92aH6SRnZH/YdlfLxailc3egJbA5
7l4H3cFFfU71NROAyLppbyQdMK5ekA8FjwDjccN7EftBtgfBtq8Om6rXtzevzSI9yTNcFGj+AHkr
tzDZVPFcsVO2TTxX7NS8mhABosHIbr+iX2GwgKVvlcbR8rzK2z1nMA3kjDrBQBSJI3RiDqzhmDMM
S3eLu505G8rloSnUCLyxnX5eNV5NOcsTvo5yv5ebYuj96ou2kQZ1hnkOS0FI0+76clBJpXxtJHf+
rWx/i/ntJ90zmbga88+6Z4fbLbvEtW9a1zg78JVPAYsgIA5ckowASTDQOVY4IFxxvpHiMKSxWNSO
h6SCcJRHNov5VeK7eJ2VEq4N6hu8yRRGsNVqmY7pgI1cw89RdUESY2OIdj+PExHsSgBhnPUUdpWE
UqKajCuC5NgaaD59MfxEAzPI3Eg8ZHH9mr3XwguAx+UJmMXl7OY/VX/8idxT5nEVfPzbZrPVfzIk
dMLDQfOsmZrtZ9X9aLqoPtYn1ZpvwNjAlv9upAqEIyUV/h3XP8EpG8diIh3dtdLZiQenKwbk0qJh
uTDuL1kuavY5+G8H1kML5r/dS/Y/fdBMCOt4VnqZjtByEOs633Qac7z6e9cAmI5XQSasyqchd/LQ
U9hdEC6dYxUGNwLksZMFVGRJryOZ4eDmtFzDmiNIJvqD2VbXO2yJ5dBfQhRD9nzlL5LhXkye+Rjf
UuAG41GfZRg+qL/FeQLLN3zKzQMw5OuFpuHpfPmQrC6TbXq9DrMNZT1q/ufsYboYrJetx+u0BU5q
D0r/MaQKRpNgPfJkdtcRcLNcg1DzDa6MB1diq6rD/LJ7F0e2lanbsBEeKwWz1X8IN9RMBrfspX1k
YDU0hMCZ1RLF4KqZDLkLpQsCvUlxNoc5beqnhpqsYygHfmvQP6I4ieHaYCYreUHgRDAAApH3Ahva
sZ/GWX++zWkXLDTpDojrnAfRdqPbm8Oq09tfN2dPDLSNNYQvylcQcwNo5LTXaKsMLE8VewASz6YN
DTyiVp9F6MZZxjsHf0ppjMBpzE6MijYdxK4vkKfNfVoIPwB0EeSDKwXbEx6cj8OrqKR/VvlxICTX
2cju/urhg3/NUeo8CkrbU6YhuV4nlY8fIpMXIYzBI2NgIZB2xRE9ysPFoezfEqt8LWbK15q0UqQL
lmyf7MfuOGaYN0hSfo5/FBtb5EhA+fX1z4PXOFrqcFwY4UrbIXabHAPBET91iTzhj7pcfxdcE9t8
A812riGFQT7wtOsbIVn/RiCc455KimXmQLjId6cXj3M2TDPB43944rxRT7wtmocMJLJz7AffcyAY
+RJefAi/ykv+sKQGXCyKZSG+zagxY8ep5HgCnMLlQxhG2+VfxC8tkWcKcjpdcR/C6t8hhhZhDZF1
iXyA0klyTLDKTIqOWqVQjUmTfoYrSUlxlgZXqeiYhU1BqqzWL1OAq5hWRbutJAuzH6MyGmJUmCOC
/55gm+JfEfNP5is2IXOTxcCXh9zysACPtDoXk6GWhOuR3KSB7AaTtcbLlj79N/fIXRDGzjYwXboT
Q8R7+ovhvGQxXaQOxlHZpAMDzK5gmmiqGoZrrMNpY053e3TpH8KtZI6j/svF8DhpR/fC4PpDwMOE
OVg5SqDKD5nUFd/3l7fbDS7jVONZZGjjOTeztQLix6uIffpp5TeC2L7zalh7z/ChnUdX7D+7gSQ0
A9vit/lnHrkRLcmkuXtzmyaGubZAVxBYcArj8rjslK+4ZH0uTAMyK22tDUpxaVlJuhyxu2R0Qvcw
g0XSQJAxiXK42tqFBiwtS8vzMtJmR561qMY3NQ5he2z2VT7awEUIswoM868860motfHSwMus/hjd
v9o22u/yhC837nGV1sIpxyGmzQ/K2zBIe3//dbd7b8WQ1nqqkoniAIEpAnRCgUCAtiKG/HgUCShy
5IUPK84gpprKCqoYQpRMIVo20yo8UFcXiKqPG6yoyYGDo/Z3Oq96+wuSKn86JHJ8O0yq+YbB5Jep
Drm9BOcWr1MrPs5l8cn1Wfd1M4E3rY7mvZKbkra5tH3KH6ckfzmm30Q4nuqSC4t37dZ1q8Oklzhl
LpyqcK7wnWR8KJmqqAaRLGzgxSKVWyB8VrfQlYD68VErX/I9LiUDtcQtkl/0A+UxkPJkIRw5SUz0
XP5dBQk58sNmiB7e3HS/kafymA0iZzFWpJMFXvMkQe2sgxTXEQSL48taB/Jm8Xqrd/2OnU6/vJrG
qIRdTl51ZChFmpMNzP2KVedy/j/kUfwOy8Tq+ziPkbcwT+RjGCJgZJunqzCbdUTmI8wdH6QYp9Ma
c8dzRGRnmz89eBmmk3AU1tDFuejF15s/WMZoo0QW8bbbmNp7+Nluv7r5onHQxdf7rm2d6wWMbTJ1
T8Y1Es1N+uXRRh07OialITXj5Sg4aNtcji6PG5q4ivG1YxWjR0Th9dFsbLsThlkvqXVUdAa81DCV
oL4+qK+EsAm6IgMn4VZirXnVrUWh8Fe7+HFB4sc5Re215jYqaqbxVX8nWoSz78FjPsmDvB+1VWku
1xTrtt8c/uIRrhJJeWzwn21Pm4VDXWCeAgNaforx+E0Rq7IoUE4diR97AjwnyZ+j3umjvapzNequ
Xq0e59fcc235tirEJ7j253gDN8F1qHFKtQjiVtPuFU8iTzEMy3uU5gKBEkXafXJ52pFSM4xXTAug
RIdnoZLfJksyYkIYqi7hr/i7muptpSjx7D5xJrJcFRAeRIj8EDAGalUKkbn7S6J6KihcG4lauDDk
1BE31UAk77iohLC1W6VJ4/2yreH40iTRioITBq1eu6W29Q+Pl/aJR6OdpRIp/bSO8HOdzBzF8xMf
eK5QC6S8KWInKY8AJNf6ObkL60vXP5yafxxG97tq0mrtr21Uox8CO/6x68522+6EG8kRpc40AaX+
kO3d8DXC+OfyfzXLx5/196k9FtYmEggHjYM831v+7aBNh/NLmkx/aHGK5dnYd/U43GzanYdmjJlB
x+Se5agmOQ8MAr6G+tTddPaPcA6/xqwoyPHHbvt3Fzez1aUdHTsNaqyirziZvuYItGjh7AbQOLnV
SRth+PdHm4pJgSB1awJOgBlqmM0gBYeZ4JqkIBaXRajZgReVMfmavFZja+Fv8DTA3xqz+V3skd0v
2ARUJ7X2z89P6ndvZv1Fr8VoNvsuspojh5AhKTJlChdoBMKKLSE4BRZRCrfSHEidr0TtcA2So+bB
5qC1nQLoDtHBRfpwx2TCCQNDV0MjmA0nyAxiYhtGOwFqcgPBk8HF0iTL4hkEYSqgMKRP2hQmBJzE
zzbxoQiXz0s3k9EIuZ2HgiB2xXmSQ/bHPd91cD3oHhb7UaPJAA3mxcLNJ6Gokx1gE7jQGwTpLt1b
ayx0FVLOYZDzFX5wZ7n/WtwwaKplVfzDGjQuJ7vXRoFO3uILonN5IukWb6DTfPS589hOzQ9ZRb6h
M5NNd3+V530H9pRHzBMug0nHwCyE5pbtDIhZcsKYUAkeaK5e3f2LO4U7BYeE4GlrA49/7JiX7vsw
0J28F9j49JwlIqsdjgJodQecN9eLE3hrkdVde3OzXY4fJomDfBduUjk3GdPV9WMsb4BrNkvFOJl3
QLozQDTF/RrljKLz4lCPcn/6mfKKOZ4e483W+s13cV0RCLjLfxailUBcjna4FUj3a50Is398dzFY
au8CS4AHBM7Xgtv0wWDrXEHgaJ3NXDrZZ3NLL1fYuZYC+c5c4ywA4WzeXqYWtoV3OMpu1jXCChct
I8a54/4/+SCYLfKfZ3A7Bl3O9bTbZvrVsF0xbH1+fk1/033Y9qtt81pHOaJ/1tHmz4+rVqwA1ci2
9RMIh9BYIHhJvoQfzjHiAJL7hrBTdA+GFbYVRAzTj7fE2/gfXRM+xw1KBmn+bP2a0VmIb9ctBzml
TvXagIeZDkCN/KafAObbVAXUQodQIl6ut3vXuszdbDWb4zioklojV3UoMfvRuKJ5tYQp8o/J4OIM
cmkTAmIc2SLhL7lpLb7TfnB/mcQIGcK14c5ZXwt5scgYWtbdnGvptYYZYykDLbnbFz5ksaZEy7Q/
zSWlA4ujT1OCJBeINOobEYmzoALhW5JVTRskY9m7FMPA4vJ5aX26lS3WqNvtIcW0KJ3e+T4xs9Xd
YFL1l01WvjCvKEb7LR1FRmCxcRDbIgQFRLyu7d7IpWyO2xRzuHBbnlJ07kHE49z7PzbcncFbETbP
BgOBhh6Bh4amJ6wEp0UG1hz/7PAmrbdPlOlYSGnk6BL9DVqKXE+b6IoBMzYO6Opk7SdHAiyn29Xw
kGZtSZ/yHFwomHags5YBsdF3v6AjKHeBdqJ8Kb0aRCQejKwCQaC0L80EQzLrqTz2/xg7s+U2ciUN
v9AogjuLt5LlRXZ7abv7HPuG4fZ0cxUpkRK3p5/vzx8Ai1SPZQWUTKBQAAq5ILEjieCWRzZ/IZJ4
eQVjgfgQEC+uUDLP11p2Rc4zRWMtI3LmgScjCZq0eTsQBPYAU1rsKY9WWCAvxR2+NfsM/R7YnzLc
a1V34RbG1c0tMu26HMXAFe86doH6yCsm/TH+Br5quPzf+0orVvg8vHb+NphzO96p8opyqlqz62rb
fXvYDV48rOnfBjsvh4NUlcuLPdZB6+1sejs/nkN1nCmnjszWRZtpf9RozhZ3ztqMk/0K2xfO73DL
6bz61L/Thsf5mwMbW4vyp3wU2XSkvC4omvPkskWHlu9Yzy7YKscCi5i4oEhCfLiL59yakw9UCM5c
prpaYeSwgXj1+Pjf29WYsct/prfjJedPc9RNiJMhyklL8bR1CC2W2uB84Le0WH21LQJGDGBRnrkh
Jsxuxa6+wyP97zxukOYAyktGnIDFGWidCLTjK0AM06oHLCcbT4MmUwjq3826kzutmgR97F3iXK0W
R97tTLo3pOKmMaVCMHUDVG09xrny5iJg4+Gv6u5/eUAMk6sOtYcTPxVPi6gNrJBI1RypYWaQjSEl
srnn4irhJ3yamJSXTejc0ko5X+w/jt/k5VlO3mVy2Y0TztcCcZSqwYlri1fep0qIPq6mToiAt3wM
iHHyrg5xbFd57OKQhBFg5BGTbnjO1IQVhCGPCiKBZjybMy91k1JWWrzPEeE3o9byByOI2pG6vmAm
9pu2iURvh2prPHI8DxagWcJmHFDz4lSniBpjLtQoRaYGcCBHxRbCrf2vQeGaCebKi49R9SjzIpHx
tSUkSiwVeriubrSOieOZbtbTEbfIMRNR/5rZvvvWqTjUtWUuTEXavdguWtpwSgxDsc56F7XuLP2W
H5KtPicWAbAf+fZ69L6mBF3u+jcYJ+2s0Qko6Sn5mKpN13BFnMKLJDb5PmEqIjMn0QkjLX+AP8nQ
SRZcCNddu8gcohKXIWepcjJn0EkCJT7BD0asyTRfuum9GvzFIxKFjWxOgpurHAiOgq3zmZgsbMzl
/FHLDDmMpBEH9sSYljMy7Ky1zTzl7vlrPjQ2dlFUFUDppgmu+9HVPedapSltFSc3zyQGzncAXdiC
6FHMxqWlb1R9lEiv72nSxjB3XhdM2IyTBcqn4AeXY5K7d/UGzCJkiClaQohhgwoGoxxAf5S/Lk3i
OCMl5rmvO84kjyaXoLN5bG1UpuikQyWTCK/idQKFqWLOKi1+MC0osV3UUgqL6itPxCLUjgXPEP6q
iSQPca5M46SDl/yLo0SuVSAfY75IOdNqUS14WPG+jqN2oxqpM8JcYaUWSxUWRBU5+RHFB+UNxQ32
2jOl91Gb0xWljDoF4mOZtH36ZO+ZTJfY2neWK0naMYii1d7xehAi3whCnjej8XGJm1JiqKU/vY69
zD6IHyuKQNtSGFcg2FfuBRGOGU2I10NWY+hSn8/ad7SnmSAgbj+cvRquNN7oHhTIbD68wuMgYJzu
7jRInP4PYfaShWM5+nrye2Mpm8Heksd63X1DKA5TASuexyBAI8nSZ94MjEjuu82a02tHB46aUerY
mL1tDr/yIh9M3Nkb7tPdzv7o7NmZQCgFBLp0RogEgqsjMdwQMxJOJt7lLc570FCDS+5HeO2Wrc61
C1+Sd8JnaeP11x3hsH1T9X+M9uvvpMnb62GYVs4A2NmwJ4pyth9U8Z3HK60ud+IgsZ2bJazLh+gH
Rwjf6aTcWaqm8GZUCJBC6lPCVePft82mjhuqjYzyjntaZNEYDHSXLf5qODhu0OPtff+v26hKcFIl
7qidTwBy2TRrtdah9C4ECM5rbRvzmDWkrDgqwgg9Yt4sIerN4ZFtiPFHLCAFwWkGrrac1xxB4k5G
dRGzIpovJEHPblJM8DqHOgTIa8DN/rqbrv4moKTmNFVpa3GzqUZ0v0eSI9aCl9ggfmbE0MkR9V8O
2SRhIgH5IOLxMvFA6jAqMrq55E5UYMndaQfDguJ4KIhdaH+ZFYtlNDFv7LR5fDt8uOayW7/idzlZ
QB+Ep16CSJ9o69vhVa81Xl/uubkl6nh7N/5AZHJp3DOAA8nx2SnZ3SKdq799vP3a6Kz01CMrvKFT
kY5R86JX3Tc3pfHjdSx/SmH6peLjgQ0KP/RZmocH688QBFb3vn3WZ3P7taYYSadsladhwQvE0p/O
ZppDoSi8d/H14uuGU8bc3eCpMqEaOxftm/j+dIOkBxp5h6KJRYlPoYAUuK95RG8CVk9o91t7ukwn
HPJCe/GoRUxKd/5iytLX1FUiXhp9UpXFUCZk0CWSnV77xgMcBJMCdd544I7ywV+HxpvusJ3Y1KQg
CohSUoIxRcFngZMhn5P3pMBujgkkPyW5/nIcQufGP+Izr5lgWe7KF14wgPJVv3mq4/BNVUgWhKh6
wEhye3/dequvjKxFmzSvrkrdfSGG4ymHmiMNCuMqoEa19AsPMVxnSjBo50CXgUAjhmQAggMxbmhy
E05fj5Cfj5YN/mXOq8s+JQ5/15rc7vlq3HZ3Ojw0mhPPMOp8QHLBciFTYHEe18FcIYRBnEaloyCT
1e9uYh4b1fIpGWLH5VMxHC9jp9Znkt1nu4VQOzqwOvTEZohtDJkZHJOF0sQQ0FZayI8HqINV+YGL
68oEprDgmw6Gmmsc6wAz0S2ImvgDO1GSQ5W7Rx7QdT/dfInRNPomPP95jXM73NMhtW6z02h0u22u
jWvFtvfadMnqsJw1GtO9L7LW0U9kU6o8ekD4yH+3/eM4xu3ubiEIiG1JwW0MctYpAo4xSaWvd9uX
69ZmfDldfR0sbtWPVzy6AFQ/RHrYjq/648bNdsXpkHQn8laWIB901JHUtkMNTUfZ801O1Fg015cR
I3cQSNs5dKZ3WiFNvwDq+iW8sSIAHyhQyecFWDXLOndFWvu7q/sr8RIGLraq56YZWXeKPKjanbc6
1HE7G8Yn+UHkA9BrkTdcZVxjWdrGIx7lUb1wtSLyxNFBvOsbrziz1k+xlwYZJG0b8RQt/uHi+3BA
OzgfUGame77rap1GN9vcejWPFvttkofTFfh1NJp88FMggUQAlt1BEX/7YvIHVzGBy6VTNxRxQp6s
0I3VbrPR7jsFQzoIBlpSQHg86v3F6rhJ6xIXA5c8VCxkih/HtBzp9f92/osHRV50L/jh2/EgJiKN
mnl+2hK6fahkmSOPCU6qplpLnqIlceBuEWQgjbqv7z9b5yOgUrleDjD9QSBK0tD60/aR30XPWucC
k6FF+4bAOipvarqNJN3qHRthcscRemw8PG6XFXIe59tMRlxNxDfUxndL/fx/+qdmz1BOMqKcQMrF
wZhXaXuWlFEe5v//2gHemG66v6eFPjHP5zGiVTn62QZBvZ1Al/SbbNiLnV/5e5Kew0gIXRcHR/sl
4OP48Pu6HU1RauooEDUQbZHfdFEJKUX124SUunZ8R0jvcgaSZydj663O2lk9dH/vqxXm/dCwK64i
TQNfB5ZmLzj2Ba9CSMkmkM5CxvGpBP9cFzc7pysQet1e1Wr1qri7k+miVpxQWNPFF5vWat4fNSaf
SZ7RNho/j7nVFS04es2NH4j0Z9sns4HSl09h6UgJfEmJWrm5011TgqFWjioGyXWIpJlriqy1YhCE
cJ9Ta4QzT0ffpA9puUoiih/KUenUENQGZ54pzdAM7enVHZeockoB3GyVAFLcWl0dOBuIg1sNQYqw
gsuitIllozH4JLEEIptYTqHh+r2wZZFmnYZFU4tjw9FBDW9wwMX26p/ENsFujpJb48QWsMIvrluI
c8mP09pB/G6Hiya0RZtzy1uyjWrEn+6ai/Z00tl91rJ0CAkPGELx4vXoqwcOzQkmOdCIyQ97QG+H
GAGKF2L6Qqt/IJk5wnMZHjKrt4FEgJpmgAJF1hgqE3FpgaTvFRCNEUSOg3YhqCitZ+h3IPo9B2ie
SrG5xU0d0FDwNXVmFoC4IEDzAIhxoHUYbCDj/GL0ZvHJVpShqJ+NqIQEaQnPCw+JyBMgAdqq4WhW
MO76hF5hACQxkF9QtHCQHwQtmBRDnuR4RhXEKpVzbuB0J26AbnU5MOv8GgLu+B0yI9GdfjkaXdA7
7DGUKpSNq5DMIzwwjxDc+GbVAGryGwFi+eZJZY9YauIrLCQI4jE+6GymKAh0Azf9oTkIIYniXwkQ
XSMACP0hKA+xj8E14gYBvbvh2G4RlAkOCp0joD6wUYhtwhu6kU1tK2Ka2isRqa70xQEQMC1REaXo
KEFLCXbQD7I1Fm/u1+n+OyqQR9Qo8Z4hYVtnmp2TsMdyyarNPTE9rok5FejDvNGf9Efrma4V8B4W
qESGJhfECGryi1L+BoFMQyBBpp1DLMAWbI8Ya/MWToazNDDjxvkABu+2CK0tuh37PSZhIuSJTZlG
9k3JkFqhkl7oKLJiS4pMYb+BQGNEF8Q0Wx+VNWEQqyhrXaRYFDYIdOLx6Y7wIJZE7OPFNMamLJ5B
lZBaS6rlOkQbQlkGqUkhWsVhEkJaCAl8hpANrWv9CSHPe6WL1sVqMb6dTb/oXCGISS6mjMXPpBM9
faWOaImLIfxE2kS8mDGIcNMU+ihuzF0c5w8gEo+RozN1bPmT8IXcFekTjWycQxkQ9l6YTMAsanlc
soicaQUkBKoACwKdjFvZAvGmtWDHdSEES9hCZ1rqRMsIgSzQJGTPZlWQ7BcI88ReGgy6vR63L/VZ
EcLf+YLkUfexN+zOlkEYSGJ6WMRMFURMx0ebXGoAmf3EA7Fw+A1NHslR7jG6PTSUIKm3aOGxjzoH
MYQiVPty+2aZOkkhPASZKmnrvNs6oOscaEfdgtjUQUgsPRabPFYIfbRclsqFNAgEiJ1rPNoqt2S2
VkLXUd0WFcvJL6m4zullOdgsA5Y3tXUbJJZLo98/28V+WPV77RZn5H9Ju9htrhYCmAaGVC0VD8QL
zCsorckieBcGh5SZbRKrNtUupszoqrON7eyihGbOCjUgEnEgnmMWSIQ4iQY5ISWvdTHNIBvO8mMd
h9eIlldCNk825bMiQ9tlSYJe0CiGAE06qGMBMlKgxcgydFztLCKWwTzLjxahQUkRU5osDA83Vjwg
FV6xsNmmPXaLJHzunIZmVBqFAWzSpq5N9fvkQLok9wtCqGbsRDvCAyyY7narDtvnO93eaTPXvuNw
oapzd/h8dkZGbtOguiXuTO6kGqG+eOGf9Z/RsNkLPNkcDPmhGzTc3l82lpoaFO3DAOV2r9ZbExIS
Wt4KLdW/gEQWOchrciFs6zSVwt6j9TidgYbEefIjhC73mi2H7tqnQWuToi6IIoMbKBsZUemmKdDO
QvhMw9TuPDExqHuWq/ervg7S6jTPzidZ9e+mo357v/+slon6dcsEQn514QNH0wGNeKyUkP2f96wv
6cYdzhACIuxjEh/cThYEt37bo/Vt9rSubns6ZqjTjlPnoZhkNBZAKDWtsXGY4qcj2IlBMiS4nO9e
VD42XHTurAcxXqZfCNthaN8Ul4fxMTbC85Iueks/0gu7LzrQhhj73v0liwYSU6grwq7MuNGk8Amx
1hyAwwMwTcbH4YnSAIHoTALikieqY3nPyKN0SxSD3BucN8Sj+WB11d5zvFuTTYffZ4dH7mbiyZIV
WhrzUx97y4q0Ufeys1y+kpdS8h6Q4cnfts1Hj1HffVQd8Phx/qq3nFytJ0z3cOZjjHby21lxOj0H
yfWDJCSQhjwpmqgXlgJQp31QwaoQL6EgVSIDi1EvnFXr/GiAkR/0pGkClOWoBUFKKhYt8lwGiH5y
v5HE8aqsRAFzyrzsUigJU9xrORa967uHT1otRxTy4plTUPZiAZdPSdbaWQcSopfMHQ0diEmWoRGc
l1bRKIn6m34SDFzSTHFIC1ePTAwcmTkbcIrnzyKacHLgmYsTOSvOMUsGnverj7f3b4nLx+mhV5zE
236TR7wPLJ/DCPMqf3hJnXfTdQxapiFf1AfPxQSslrG/wOnkuttm6Dm+6CQVX9MYH6VihfzG0hpi
QS2XhGB/lQJrclp7I7635JfT8VtEKx+1X7+8P6SbFVR2kqMukkpw8kTf9oLr0sc4+H7952ST7r8g
hLyA1L+Tzjnmei+hILt3nD1SCuGPwXsa1UlGMo6aUyQBKrSenlNA9R3fca3zwI7Y8Top8Us0QxBc
SWo3/b7q/c0jR4vyqEVD92IEeYCGR3iJU7cy8eJSfKdOok7ayeUCKJp6eK3fkgT7gfzcbx06KjWM
KLWk2mLMDW2GS6t7MZ/yGibaQFlHmKAzj9m5h07PTkZN6VeczizI1iqq9BgpuiBqcLdfNtXLXZwW
9nTJDI2tcl+lqfxiMBFum8nmbrGZNK1f9YcsJ/UZxo/Mt/FPdIVo0m21eN+cfo4+Dh+hxHtVdFE5
6nY254KJ6J2OVvGSPjimF5Qxlh2eRueak3nzMVYkTC/WxQLiaBaqaect2HLPZoQw14mFi9NzH+I6
KCzUQ/vGwXe97lV78D6lUf2la/u2d4t4I0xFpVv9xYfi0k0ABNkfK2PCsqRLvf5aCut84wFx9Wmx
SIMcR4PRB+elGZL11/3LSeOjwle8ryG16s3yDb9O3xkBjUQMFaNcLciSo7Buq8d8GKwTN3XAjRgy
3YHdY2LZrk1T5Fi0abJbY/Xqm3iuW8sSsEp5ScZtdF+A80/j28lnxQqHdQViswpIWkROgfsvaS7c
E9dMkhBVw72N0+4QdtqBdaouBwVMvdXFZqAwAg6PcPzFX5p1IS7ZMNmieNHVrfezmG9mtUB7/rr5
ZzYC/c28g4HoFwwpjZYPcLHHl9EOgrOM2/Yij9MxhmRBHToBzcITv+RKKG+qBmNCWKsYyENVxhOq
YLqO1Tp8cKq8mDEWnkYm8++C42NiHCxqLtFC5w3IeYUAPY70UgrOEz54U+qRJ9HJD6h16RqpcRIK
K91OkVapR2clRa2tVE9ZQTAqA8j32sXZndTGrvF6EzeZ81xuV6Wt6loSUx2mWqnkegS69oAQndry
K1S8iEQ8KgyYyGye8Sf4K/Rpmgo4Fj7sdFUYrKf1E1wodhu7f/uTuGiaN3SzQnvRTWsxNrdULqH6
0FjPQZaz7ut99zuB4IlsqweacghMiKqMqQk9hrYuiLJLBNjcPl5NmbFWUI20ytgE58yH+ac+1m2K
pXs3eJnSZlqlxTbT9aA2bWeJc6rTWXyMPExv+HPph7SGX6tqG9dH1HM3DkzXrB3ivld/s559SzwJ
HkttoPDuy4aFtQQsxvsoJ7GPLwQH6Tupjburbkvbp+PzXTvU4zFuoo1ICJWTPolclfrppKSSUaAp
okjR+wUp6fGGcccFGrkbXd3F6XLqrIkSCs55h6QoZSo4+nJpbkCUDLZHHbt7mc7GqzcLbgWsbtHg
tSkrdDbMyXNDZJ+n4Dg+FWfEr9hbEov75nnOwyILIKyBem/JSt1UC0Q+eZ+vJx0gbyINhnwYAsP3
um7wlgqIanAFedQhjxoQhiuHrlIrrhuQctIDEUrf1nh66osv0pSqLv2NkQe6pn0tCIhRWzwsIQFi
K3lbVlhOGEweO2ocfMVCHhTn5ANEiqKLg2aXq12+MtpSQan+blfveK4ixHozimkcrwaItRHVpeRg
Fm4VB49xY4fxponNO/5SWMtfyqMylGYE+D/9PncPP97f7z9jlGF70c9jclQ9U/C/l3uZZxhLBOQF
R34Wa04w7LCb+63L3e1LTGGihuG3C2UFecavb8eXy86DhnOCVt0/dptg/eBGnlMNFDx0DzoGmhMA
tYMp8OXRqZ+PN7TbTwbCGW4YNDnKuMcdCFw6cjbeOq2GrcNgPD58TldgMKvh4XCP+wGxdLF9Y+gn
vkndIdvAIFQVUF8fzuYseGztkPHM0xgd5xdnqzkenj7AR5opevywYeOKw/d5EHxEESiLx0AM8UZE
3nNAGSnxOjZzcvAK5F3+Z7/QWApo3h1DApGGgD7QFj7J4Sho5Oxy+bsJxmscxCMuDknf5e51wLRL
hC6l7PNyHKRYJoY1zSQ8i6EJfmGZ4CsMfyK9WVbvMNHzaKfNf2LZxUBHnjOIQNQXjwh3h8CTtLAN
XgJxsSfYD5m+w8oHKtUnXQSPuCmx48qfxmbzEj1W15HgJE8g0IjmhuxHwzkI/sU5hpHMzlZrsgCw
4Xkrrc+Xj+ieYCxZ8NwJExJG9W797h3fohxt69o6Xvv2MRKINenrNCao5GN1kXW1S0cke11Ga2Rw
a9q0lAePdEi9yYrGBHFFVhHlomqCzWLUXpZFEl0MVGKm179xnQJ3QuWGKmxeciV9KcCAqe3TPIty
iMlNoJUWOTg3mDimP0Mt5kkZniIEQJ4Cn9MSGvCtDwgPBoP+gAtyGlWnanY43f90QLi/arZXk7YG
2rjXCnlBFCxt+d7LkFELTZGeIixFfHiTQEt5TLjxRXypqxNIyeOaWX16brf4euvoaHJyu8PjpeyL
3Lq4NFSBhRRYEOLg8FIMyyleF8ne6LgrpTzApAGyeXWz0CihdTzCiaN4xakAUeFpiJwCuF6kSvIm
MFdITE85z6QRCac8QBy5lvIUhOJZsxaFSkg0NOnITsIlorEryjiQIhLosrp/jwicTQx77OAby848
xy8hzzPDiL4Vh3UAT6w+0tSJxd9B4KRs6JRUHOV2DJZPqdccywonf0S0rF2UJ0twkVESBtadJRVI
oMX0DCI5iBDWU5FSdxhCysxVSJ+ZDMqB1PFjiDoUoYFiAwW55V61vtwapl6uvOOF0li3SWXpXgMi
seHkQWuIsRT9IsU/qT/XIjF5yYmWz3QyTpL0Yu9KtPvZGCRwwFGZf1pb8WlSILai8FAJFiZ9uVVI
WRYVuiSsI746TxuB0tyzFvnn6oLr307VRa/ZrAbcqcR9LK0GE0mxLqq27okeBFctcf9hXuni9tnS
maQkDINY9eJg5CF0SBFbCywP/UL9ZUJwyE5tZQw+pCebGhZvSxEwhAdwPMwFIZFkxyCbRUWsywiY
hsYCy34FwsG+JTS4HgLzEDpKTGJRhVe9wcDDi5f/MYEhPq0YbyJRkNktWp3FoXrwEb/wSpBZrJI7
ByDmbtjBzUmap4fKtv0JhdCGNYZ3C5PIn2YPiZfJjgBklCrFh+JCv/6cA9pnpzowgd8cVFWL5edV
o9/rd84PdFmMWt3Z+PGCWlv8gFZFO5I32aoE5WxuCG2XzD48JmYdmojA1sU1LlS2daOu6s3j9pDF
KjGMqmxZWT9aOS65DEhzTKJuaCfBMl4fh4iSmlWo0v8KqvfDUtJ7sUg8MURoXJ46unQ7SdksRKun
8WC+ohTe+p03glUJdkCKqZe1DMhD6YJhLJI6iLIpK4FiMJi3YsZbZTOPavNpUsF8FnwYUeBSfLCe
EX1BfIe+PC7PEVLT0eBEVoin5IldvpGXXatMABHuquL9CCSgpEzEh9lV/0FHYeGcRcroKw+Z410e
bzPmAaUlnqGzL0YgokR43kmJMGX9+1R9IizqTyM8qEqJXRigWH/WmJao0l5YYdo+QxJoO4D2IjFG
6krV9pnihKYFQRLJwjGdrF7MYw4P95fNFkePESaLpuZCAxNgWUAccEgKKaZxCl5hKj2GNUkuCXku
Ew+VzRV74XlD5cnDAwqOVkGHaqZo2XolHtUTjQplBnXlgMSBnbvD9UWy1sNId5opndSsRr4kO77e
3Sn54yelNQ7+EiCZubuObpG16qDyub+y04g25kmzwzFvPZYOVYM+/72z1XmL21av11os7j8eT4FG
wJwpSFp2GSZraULQNsVcQ/WHsCKDOMRRwogtyE/qzrnXZkYHRvcM4YShcZIXXkJYji8gITzP4gGf
a2MSMYTxniQHILEJhVRgCbH8FGgxRhwQZqBY/OELJAQHhgWiuKwXkw0SCyQi0M+JTqw6NCcQWFgC
vDt9Pf2TWHbXXOUMRgSgulxhjfiV8pa5RU8taUBzryG8UgasxDdZzEDshT8KQiAujBWFRV8AaBY6
TF+1OzFKFWNSEBcOA0aXKPpkIW8E+hWPCMXbhJEGEPdMexeXm9U6SGrvBg32WvHXHDRZIXXWQepM
ZrNmq3v/Ma3aoERmvdK62WLBu11pGhcHXpoAvKH+HeAG7WTFTOE5EIal6kxDCPaqOwQ0rOIlPXcm
pflxDmZODg6ab27IKx1WVAYjnIryypaRWRsIwy33N8tX6WahMHy492nzxcwoI55JLSttGKUYv2Ii
b6azVjb0whyYA8aBlYrCJgQciNOX5h1cRoAEugUKIy0+Vq0zCHwvIcwt2XZzXXFSuuQkHFZbeQbi
UgPBecTcuq+8oOJsQgALXqolZ53yDcklASLKRe6Gt1et5ksydjcn/Spb0HIMN/ny7aqsPCfZa77o
fdg9/L7Q5kMeAF01RqgUJI4qc6Bl0DVoATSkuSCaxjCKoPHAslYQGjOrb8uVxQw8dLXDGKL9e/GH
xDHkh0CcpQgFnoaryYnWwcVyU5UarDyOi7c0ge7U11KL8QuSd6o528M3+eNqcQSJAvAgyhUgjvXJ
K7zlQbSIxugzyF376tCMscToh0ve8kKpf5O3mtwhBPionzKZ4Ro7gaGMjl0u9BOOL7TyOmsmXXN+
JDxc3Vvw/OH+JaI/25A+GiEccB6aC1OaWM/or+7Zir/QX00dlNrvsQC0fd50Hvq7w67TnKG/fPxa
3G+WB/DzrytTVXZ/1biaDYdaXORa7cwvGwd5606NJn7JZtwdENJzLkuXo0+WJstRHS+SpRS8CqlY
xcibLW0yoLm1XlOGsb4sTHjCeNEJCmc6za9LjTDKyjyXnteOckF242CR28Y/uckuxXU6AXVaiR0G
tIXaOkYnjSz/WP5NGK4oLxeEEiu7aOq37PsThsYIE1wv5KS2hwsZ8dZXQNQADXldSyD3aAyrzZRk
7gOQYoz0ulRK88mq/1N7IHyoE9InQWsU44h0Hq0FxaF9rF/+xbiEJc3MQCyE1WVznA4DcZLkYIR0
QJyO4XEdNO/KpVlViUvuxkoudMVIbsdBFmv5Oze6OSVUGcm64MCSHTg5dufz1312KeW5OoKsIykB
X4VpQr7FyAa3RIOQkcvhrCmHnfUV8gmCfN43Xt1uR9pAjzggocC6g0fxlv6sZaT67qQODRYdZjPG
yVmhzXZYcWwuPxYgJsA4rAG13Ks0FUsJz3ot7v5nsyoVXxOjRLUjuTqiqo1hIiGb3zCv+tflG6WA
uptPfBdBP9c5g7MxZaucqs+AcrvR7nRbZwtdF7v58O62319+TCqcasMS59OpKiC1Ve5vocKsqHlk
XCvUFCMsdeQLRAurkAZsp+b9TTvM8DAXioRY4CRzp5aCZDfsgLysP5bPwDl2cA3OTGXudUgyYUZv
t6xmq7E0k8JuEI+TCFQ5nPaUAlH3CneFE80I0C1dDJX8vN4ZhDnvJrXZlMiR791eH4XP2Qyntup0
vZ53lvPB5GO17r2hXj04c8a7UKBOCiqemObgIxE0iAeLAAnLk3H4oCMQ5xeMEKhUVjr23ALBQuX9
n34o+sVpc3kETzqdib04TUsAv2Gtj0WYND4pwAG8boTkyRZHiGDq1PF2cWYYGgNCEtsoCHbpXW3/
TgzjblkxLW3fZSVtOw54fuktY3kwA/pbMdgSCd9YV4vFhrSSKKTlF2DuqzE+6AEOwqznQXBWZ1JZ
DzcNzb6ZCTffOf4bH5wIzAPDoagJsivaddthNyx9MtLS+rD4r83bORfzNFFSz05Z5pQKwkIrqX+m
XOBW8zIQNWnW9noUHqFBxOZ5louBdXSztVE8EcdbpYZ2r/XOzPzAMHRqEkDQzyWA26ifSECv2R1I
BnrYOp3m2SW+/e7dtH9ozAcfjqoHrjnjd/Hu6gccYn4FIQQIp/iATK0lxi/b5myAgCjiAFgqFhCg
cmxlxFmn0VeQCorxt8JsRCJEMBSUlBLHnhJvsHrLGYfRdUjbq/0yDKVMPG7mDX3mn3QDFFyltZcQ
GWfmMWkNvW6tENg8k+9NsLI6NsSibG5TRMLa2gvCcRF4tFrxolUI1+mTOvRl15ETd6it7tyQoF85
e5dAtTlh3cdZRc+R/vRsFAamGatmd9mAjRUcR/Nkf9mie3hcDe9bnQ8nZ9ijOfLsA9QuzjTHm/UI
KgVa4wPKlqT5YUG+KMkC8q+2culKEpAM1TzNoBDjYfXhtVObFMOvjmDKlpCCmMp4oTBxpHQk0yHL
daUBpVFAQOgqMrevGnE+nUmezTnT2v03huGhRZFoCTkHM/kcJro1sRoLchD4ejV9hWTbg593oKfg
k34NIWfUDUHPXctC5OeI+2QAsM3gX7vTq6pB1eXCB8l9bd5ptVgeLg5Vv5GJCytBvKDsaR/GJIXq
dhDUsu02CLJCeWC0NW4mTO3UWOCBcFgalt7aqIDpaZgkOihfCCuSalLBDxUc4g6CM5mNoADiAq7o
GUgbWNAzkiZNCYXaZoS11juUcRdwUx0IVWGIAtN5VtiPImN0XmXSGytBoj1LDaWuw+wGjl4M+5+g
nq1fJBwkrQigqtGfheqFA4Lm+CzVhj8neyeuTTkZfBPZdR17xWFHrX4MztXIfpg1uHX3cNiHOoei
GORA+Du6yhJ0imYrx0YI0CSPCUQIbepLnIP0CLKSwbaAXCYzyhyqWbGDPHZf3H7iIR/EN6e1U3gy
uxl1i0LipAbkoTWKWo2aC04L88mvKe+wt+qIcV4Dwak86fhctTMuNkePUza4k5K5qKRDIc5KsF2+
3aYjtMPcMvBJ3qHXtKXWObmYpAVi6EoCZ6+HhUL1RLZUWoEgzj9t6UrNH5FgeM8d+blh++3u3nu0
KLgdKSTc7eL1iB1hWVNGp9a+QI+io56z0wQ5lUsVDlI53UhUhYkmV+/HwNwx5Cijfs9PgDFgr9fi
0NLyfpHnFFGTXKA4y67PR3GIAqPxZrSUp4IxxWXZBaZlB+6pH9ck2CQEIsxIPYjxOuRRKHb0Mh2U
jBIjnwt0bNrTWmb9IKDuR7otsO4wZGA9G6tpeVfJmlQLTr54XRLw4nUgUPNy9lC0ejy8anXOlzFk
E1INDqX63FjphCNpo2huDK1vNPa/uL9cpEcxhRYdY96zkiN20XbglBpHGcM0ztXsbwHy4cDjRCJ+
fxIwapRfkhMsy8GdAxm6px2mU/oEHqmVjGWo8Rlg29cMrIZmBfIVdsQseLSY+KzEgGcfQ1zlFo40
QJReqZvAeV0h5BCTJRsOzbXq/p/24+PsoXu/238QM5blibAz7I4AAe2k3knm8f7VJ5KCbneXix6n
P+WqcD0cWOr2c63ejLuZzrQ6h6U0Osyr0KhX58elXNwvJsPR42z/AXVu/W1lVlT4dj7WySjuUaIS
b6sXt7/zW9dc1pQKiTUC2Gb08krDzSf6i9O3ZmWAt0gqESyvQCQV6DE5Q/hkOem+Y5eP22C3x1RT
QYhR/ZhpmhjMfH8GYQ6e4jybTI1CTIsjsHXHwWlpz4Fb6EJqI3GBXGYiaGQOgs5um6g9Qp4hztPx
Yg5A6TTYpNzrtRuDdnVmafW78+7DZvtoSwvq2LldFbHSiQxUPxTqj6/nH58SpjQpmuiCLDQgVLaZ
L1R31t9W6OGj+gvRwIlvPasXw0Ai0CQS3ZgGdQx5InaBHhdl9gqDKlS/X7eyJlbu18eKUyjHY6tn
iIcXZy0BJKRAE9JQWi1Im7ZA4IFidQe1REMLbZHeUAsS3SCqBJZTuzSDfgSzYedt6WSTAgevpYRy
KkQnBBYgdSlE/BZ965Nn+CEWgJ4JK6dctRs9TpscMI9wdmJAv33Xa80fNvADgzaocn7C4ia3jNq2
0fMYMYIfwO2Mm0PCDoJpPJ5Tl2UsD6IAMTsmDy9vDzGcT2Ae7S8D7rVJdbgl+0x7s0/iA5kLRguC
FydyZ7YA0bpkQt37QgsQW2uiCXJyqbHXWDuPcLwPREcAU689dc5TIwrTEMesY8VgHiIE7qlDvLkZ
B6VrZr5CF3jcuigFcUDwTtoZE+xDiOkuhoq2wCMyihnct+u86H7EZ4Yhrp/k5ifxjt+GcpmTQJ3u
mpNtefpzhuo0ng5SVtxJiU3PeVkV/bnzIZqHzWg4flztwqaHS1AqZqBgqyazfP1k2fIQdsFhtcaI
HzwDEhYszILyEMuwjENkyVY8ZCvOVBQh8+AL+DoMuOAPAR6ZpOA8EiADWYNnHOyiUAQQ8gUxjOKk
Q/9Dk1mpkZP12leYN+W/pezwnLLMRimIORKOIlc0JVVuEqTuDfVDSZAPI7m7SxzCcH5o3EIFbgRo
V2orLTJWDdGXiCFQF2/Vuh5Mamyfpcd8X78LHW7nkyUQlJ1VAurLokC14zbsLXje/H/G/HUpqMbX
23eIgrTokmFezSiFKCSzi9YRntcc9eHbw9sD1wNF7VjQkFKSjoW8sb6SdJxVyZCsYvyUXxLGOStg
NvLIAF8eFCs7AWJQJAayomvszVGxTD00NHIhqyn0s3V+EVELGYMo9KWnH4bvEUGXVtQ9nXYgY2re
FSuSWy1ZJzE0wCLjgOLNcOLfQMorxVtno3/byuHtwmGgUDmuCHYcV28og2vG0K1Zgih5Pqt8nz/R
KoXA0eTlUKeHO0Da44mFQmBq0BzPUaV9chsm3eP3eGaXX8IHa2cfKAGepZI84Dnd5EMzZLMRMUCz
RVlCwzlVJ1XSNFK9nwyVJj4oSgqC2Ptk+nNlN/g3Xce4JFfCdvrssIiZstr4RfvwsGG5bHubdR3F
oZyGUeAiv7lxtJYBouji4BZE13rG6s52rrrnbGILN9pdjbovkpIJfSb2yH3UI4N5lClguize3aM8
bVCXIbFodJVAPBt2xjCwjW1ar420ZSuu8QpJDy5CDCTIU5uxwoF65tuBP6/mZvQYToyUTgcbpdll
TXq3YqRIR+/U6nkz7EzXy85q9iGtDyyV3FnG/aFUc1kj6GfWl5SmUMAh1LxDQIiJ+nQI0GQgBEoA
oYGUa+9LtZhdU/2iT0CqHwSpNVyML8eHd+DQxO440KDemKWaJyhZwawIQNwy1NeZQ6S6M5Gs5oAQ
yUOBph8hCCzap/qwPORDD3JXnih2MQxgNTD6OKrU+S1ruEjN3UCT2Wq5EBtpk4BfvL74GIL+A4gM
WfJWHF2NpziqGtwwJoKe4YG2jlw94wF6LhUnmzFY2Ov1zzou7XVzfFvBCB/W2C3QkKxGdz+QbtMz
t5v51+SGxCDQEVgobroTaCSdmRKnI0Vc0x9JjPd+wAJ343f9x5mWf0LQaPb5tRM3eD2KxDLd7mn1
D8TgiMPOw9xsooL+KkrekgsLgMjQXE4XWnuXWpXYhwIrQGM1glydAjYqV1hAWpPUCGzQuN9w33eY
oFz7yUONy0AqwtqHrQZRoF4S3zA3RVKp07grIuibujR1KlvhWq0CTW0TGTHHWbs65DmKP9GuHSZ8
GBpuV0228Lb7Z+sMDp3DrNsfbgbvjzu1oJidiW4in+F4TfCw3PBBtgIhJg9lHGEBxbhntumwC/df
TGHDWHZUIzPCC6ks0SZegaaixTntixQ3hJFFaB1RMw7RoDQPILDnlAkBD4UN6UAVMJhdVj8gOyGG
IJZ/YDrFDvJKLfsQhdxqQykRW0sAo0WGbIV4RiAYxLPAgqwRKepVbWZu7U1qQ0cFf4bCZ7cHM6fH
xcHNLpuO6Eb0Gs3zlSSH7qq6mw+7fW7t0+ICSmU4ur/qf5i/MalVsDCDi8QSAm5nyhpX40mPIU/w
JDJmRV1X0VBOutpW8Pa3zetdk8NttKYLiAgCdbyALTvRKiwtJFFSmB1qtJAD+UpEoeaPI4nUNhQC
4ixjxoFUp/E6EnYV1cATJCs9ubvsL64sYowJQYxnyBCz5ieqNcigjeT8Vd3GWfO6mG8H8041Xb1P
J0e63t0fQWuCYINR0SaDESCVLjym2gs97qbfL5Yxu56b0HRAEjIHZaAJtQ7M+3lC/AhKzm1oMXBi
1QbEsmgZun9gPWmIvCSRyeM7iA9k4qgfXBEoEMJxSU8GUrw63Obi8d17yAgxEarjGYNQw1TMtEVK
EjWzxStSJeMU9Dje8wypni6A6DJ+169ag06704FSZzpx03nYjfaTXes97CHBiHVrphccYgLhtVET
k2QZPR3Zg148MNVCT2KPzj8y3md7FALxTH1vtXLe0FRThaJidC4NLU3WhqJujMwVmhaNSYjj5Kmf
tGc19KCtIMjYn78YV1dPBQ5C8dS6sKjDohFN0uOKRJPMROIZCBCi3n4YXYiYehJENEL0+qhcXVhr
GtQjLnlKNOiMNP7SOO2/qMY258732mzfhtz0ME5N3v7hYttttFvt3PhBXeQQaGKbxkDIZFjIaaIC
Y0+aKamJApmruV8BTaCGaBsOfImRy3meIXlHQuXua1CsdNItkKLlvx1vXETRFANaArvzS47Os5eQ
3FU35dKJUaYMNMnUgGSmELVdEPAzl/XmLyjHJwusu7I/kLqqwcnvHLN7SojFeDa/WN/etd57NsMU
KHQIc9MkgQB1esSBqiYKMoVkUvkQBdw2CISRZCQbhCqXUGUIYhKBFJwKt1f1X+tGeLDGg+jaNpFG
bKADUrTW2gJQt11xc6DNf4Kp7UIOt2Ruxuj6Ue/JZJy/ePij+ZgaMJEghMO0AOeo8IvpcYLvjC54
f1FCBk+WjHQxGrjHp9/jOvdW7/z8k/ZhNp3PmQl7r649FV9UIVV9RiQ9zfb/6F6nmEpTQhtgOmQV
9QdlHt5cPN4wPQ5quTnZdwxF6ht4RL1sD0IXiUOeqaChsleTEVh4xYKY/skWrfUsDuWweKiZyhKC
VOgaSn6ObnShs7UsJMdJS9OhSAuqzGShvnlkIhBSpwb1g/eZ9qhZnffKoEKXAZBqMGAiEPxUOqb9
Vvd2NOo33+tQBxSUbAWdu0jNAgviGnegNFPvLWfE5BFWEJzFI1047q41QVSyHfSYXO/vXtLiYDJ4
6b+thrDjTIBCBrg+L7mSKefDAGwsxMyxTLw7BhEhFLVvSgBj0BFhwUEXC44RE8RCUg6Ow6sVOcvx
5bCZFnXXBQTcxIi1V6aRCKSJcRxMShgBR2uBIPw07Tz+JXrFQqpTU6/T4IDiRqvf7fba3fPpntXo
8X7Tnzw03pNVaU/Au+ubabK366RLMpLbmPMTiSFKEZXKpwhbi1UcWcdZwRABPwQE0YKSutEAnkQm
IxCFEEP1oqCQ6WTxgRBWYmlXGvQaXFxzO3WYdUVifJggXjUp1H8REpMDSK2j22YvJ1P1mN3COFgQ
2gRVwKEFDq/pMnjxsHxpdfZsO9P6FyOcca2qzTHu3V6r4aMZ6mNc943xxX60P4gyIsFxI09NoEwb
IAo9Lnp3A2NoOYIgNuhYVa+QaGDc8Hu+zUOMolCiDct6oA8PDYu84fV7ndm1zgaUTlRYFknTNSAX
CPMkOQtkgRmhc0XBbFGk+TbrSST0ZFGcBdBCCQ4C6Qs0oQv3kKC7BU5LOwHMN7xAkNOqw3pa4IVv
QKxlDZMp6UYQpjAbgSQeyYgYJMQZaH6pQzOOjkxgkxseFCJQSjLW1JduFQS0g2KhHxiQ88pb9yU9
+xxLOD0xXU4eqt0jyTsUzo03SGHsUmI4GdwjtmLyfHHOLzbRzepsp4jGbZp061vcIVk1WizcPW0d
FquLh4v1YDN7l8Ztg5MzO1MR6z8b/7iNgKXtytP7tIKbYCqFWEDjIHCicbcaqZmGRWmgebb4ML4I
tROdFDgULoFjNDxnBjT7wB8hKm5nkJRW98V+F12eUx431wN5W6kx9plSdLuv8xZOd6Mpm7LlIKak
i3ZzMi4H0Fa1u0LEEcPXbufjTmCxcywN3o5ebSfc1KVRBzi3PopLiFby2Gor3ArPFoY1ExRW2Gyu
+2/EDMG+7EwKczztD6vzut/Q0ZLlXVjnYhqDi367QJKBqMQrU2xEbbMYnlLwwBJinHdo5lwA8yEh
z2rVZvPsUP7gwDY7BvqdHlskW52z/vKhWkzH7ebq9h0M5EEmi6C5DmgHMyF/dVaDycxwsBOImzmg
FkGKz3CHy+rurXnHmjXGMvKAhpWlVaKYIxSnuObUVDQfwImEW4WlTpV5gSArMqB1oSFehfjmbqu0
uiaDH3DWZDJR/o+zs21OI0m28C8igpcGmq+SLY8tre2d9dyZ8RfCO7uDBBJIIAnEr7/PyVNVNC1d
yXHtjlR2ddMNeTKzsrLeELpBze0qgZQPLu7ZhNJgcKIjqkAYYAMYjghSkCDs6zHkpDWnQxANGCwG
HbMxU7+94sx8uX/sDW7qYyfBe0HDKDWZJm98TMOOYbM9R+lOPiDwMBjQqK2OaECSkvQGAzr5zO5p
PrPdphlmBgUIbJEIHh7Bw3DAAIpxyM1bKhAKUjKeE3vlQhE0cre4CwCWOBQAoKzz9LZltLe4C7ET
sWuJH8bds4bksW9+3Ay214+ranGhMdCO3AtFygZeI4J4N0dnWr2f3a0++B6Aoe56eDrpM1v0h5te
fKJpT88Ni6c6UMlgCaQY3Sej6j+8e/jNCEG3rFgLVs/hUsmMjS5eanlhLHSy2aGSJRQWbLEaYaew
PPbH3Nx92v6mHbUUX+ZQQVaVGwDmhWqsGW63C6XEsNJhpoUKWGdEH7IZWg+4pTA2Q+jqK5tYHvy0
lCCPSJAxMs3ZgMsA5+/+ZhNE64BLD82EnO3Ys+r668b4bPBmqEV/MmYljLrujWjXtdRidDdfddad
xUVqVjvPKLwPzbqmEZq3EWb7oyyzR/WzfaVt8TmydpWijhjDHxZvGUkO2+LRsCzknoelAJcREyS2
SxcJwYNd3n5e1vKGFHmYSDLONCgr6ikuI3RZZqYwB57dKZ8hw1XbjJtvb+ASXSGNhlvgMhgSQ02o
ybrsS3mMy/5uPezXu6fFRdr3TDEkhgswRgiZN30m5ZRwYHHwxse4mIaNCSYz/+eSJcYpQRItNSAJ
nzq6PWPnFSpCbtmyAjV/3ArI8PmjMkCsz0DyHCyt6ViTe40xP1gupmjzM8WGDKToLJYYNaTGz6iG
q3X8Qg7/dLCeKhByZ7YGz2uDeqB0KC9Dy8MXcLvadhQoKTWgUI4wsDTo+m3X22ulroQl3ZrdesCq
R/Vk0F5zZjm5vZrM6vn1RbUbXQCHgWvCl42NixzZ+gzqw3J/2r8fn7gJ4WYDlNhERjeIPUDqT9v9
e5ClJCEbkIEIhUQjgiYn8JPF5VY44OwGH9fn/JU/pYuXJhXiL1UfPCiRO3GmUafZecL7ABiY4hAJ
Ve0N82AErgdgbQAPtSUIgjG4uKoUbPCHMDQyXgIwN7sKYys0fcsKW13SgZxWVB0zdLoLeK1BCMvt
5f39crW6yg0aJroDSjmAAbigyJ0Dnm+FAvHVpU1olivTZMOkIh/WZ3waY+ZDAArloMQPKIyhpNBM
CkLxp5gfRVDgNDW03npJQeXB9lJbRdYXw/vCEKO7OrRBNp6VwEy9emKrDg1ZsNHmIWiMBnTjenVS
P2mGs3ascG7GMENLZTnbDi9wwJyvB6yRH/n8A6ZeKR8cERFURhhUdpjXiYIHTST5BpqTVmpfaA6H
PVY6ZKdfdnhuJ8PGo/vh5HYzIfJ0/zdvAYmCJuAicU4LoDDRjUYxmt7/VC5QYPtzbt8VXanugMSH
nSWgxIJMCJni3Jh81iywzJUZ4QNuXtK6FZx2sGD1J8WENSrwyKJG/zUBEPfaat1lClC2VKA6GOjV
idqVkWMBJjcqMdNm/k0fDL8MrsWsKSmnMwamcGJrbta28By4YuhhVQVZsrvgonYV9JmRAjSaH00d
sBpA0wRg0CpQOVv2E7EKD+cJHHmYNJ8pD5YaWA/9fbhQ7vc38WehP9PpN2kl00Mf6yG1fF312Gq4
bqVLxvtV9bSsNosLtVRj7kzRyOLs+cl2McXRwKB+5bCHaHdcFP2zrjSpEuSl7ZmdfkqZW19MQd7g
51UcDTSg+/Cpqatn0xIqc8mwu2o2j7yP8N9+8yluwLI/IJDqZWQCAK/7AvrPiZ9a8RUTj3tMgSD4
rep2omBdXfcGV5PBPOJe74eAqIv87QVMi+Sb5o/YF7sYmAYS3AdtAkNkVKYqX8mh4GiePt0s5EI4
PIiCyhseR+LjsGI06PF8Y2gql6BlkUrWKdwCUMpZBw0fn/KqESF7dFFaVGOxJ6cbWmO/Za3RhFBK
KbqefFyzI2PwvgO67Q0/8WInO+zLoBr+pq8TTo7Xdy9jMmvrC3M5rv1SzaYxosAD/HOftH0l/o37
ysPM8DEYf9i8PSM8mki1CmNnRzle6XkUWXzWds6SOBGaWE3pydlOHzWvu/5waDRwYk+GS+NwTcYH
YNBZGDRa+8uoJcfZcUufa93B/L0HVDZV/Hj9Tq7wjkJ5zGEeJRrvD5qBJpMIxk7JVtGsMVFVgguu
mvEgaYwojmaKjbuan/aH+ByesNc56W1P1Kzky62u2E9x/Y+ryw8//ONNaSZ1t3XKmyMSD/BvrCwV
NbzNenk91JJE/vq/LOsLv9g/gWyhvy30dWvudY8Tz8TWDBEd9Hos60iXJAsZy9obnSmDwe5qtJ9N
d+dpnRBksl2yalj/WyvUcr8vqo7Co+2oId2/9ZCGFVtArdhRcjtefdC5FD0O6bl3vEQrmxrqU2to
oWGFQWbrrZQ4NV6tqmhaOZAuPAKvn+7/4E93t/sBCtbErGPx13svoWhIH0owZaqoKucTCuwwQrgR
S3Ga0jpGIzTF1SD0Zr840UoBHC57HZpWHWdkyC3QjmXzkiETRI+R2VeXD0/3d5veufILxc9Geyc3
evCeuE6OwvgUrIAIDwm1Z7LXSpNzUtAVnfTFiwiU3B4NUP5yGghqN0mABCNUcB2c3I7fdRTkOOAR
4/3ZgAdQBE8jsyP1jwgHe4U5DD+y+jcpsuYUqcL4MF9oTupwURb8cbm5fivg7b1kFhpIzwbBTNEa
1q1BRfvVcHu3G09256kBwosc8DbDC9dIlvT05t2DFhSwuF2hIWddLNseImL7ejPQIn2bgYMN8c+G
v886ZN/Ifed2BzfV85Pt6gJMdEQD9JAQd8xpaIwGtCTnHLvWHjERliL/ymhoYCLkwDzsVrGWJjKa
gN7XosiCwo2PWMCyIGNEOA2IJLrSmRclXJltTkeTwO3N0ZmtkWDJYiYjWioka9lguLXqV6d7OZpO
V6vueRoGDWgYhg8biQKI3IFh8zBSBi5V7UzVleuKSGLBtmp1NzqAuYcy+oR9Rd3Cvs00oRkmhM1Q
CESGMufIMRoKDFWaeYLZuOGx6Z8shsoecBgw/Fn1ELMQbEtN+wGYTZ+FGGNhv+LWQAY+b6OWVhUA
E+MTthS1DOfcinRgfMAvZw9vz/shTX4ULRoTViEaMW12TN9mezLCevnwuFvQCj9PI2afGxI4ABFB
kwGx7zIUiqRu2JTZmTPtfQAIIPZ4c7p7VKc8vO/UbcIhxsHQM0n/JKd80CYFL8uJvPaRbYXZ5NZ6
Ts7IzqL9BhagIMsJ2sTBaECxFNUuZZUEg2B/B+WQs1ONE+jAYDqmtqEmQEYKGbmQegXm9XrlZUi0
Kt5Iu2ENoK2KZXG3Xt7dd7vnaSYQbwGARp2SWaTLhc5fl+wB1+h27846pzdXp1fT7inFigumk18W
y6ffDJ0KyLBtb7/yhyPFBIZGUHqN/xKPb795HePc6eB6Rq4M9yVjyb26T2f3o/NLrXyvo5pqzTcf
AmOz/Ko4rLodaj5l9xrEIyLF1zXBSEA5Dvhl/PShiUZnHrsqthDJriv+/kxV31rVPYxEYRipzh4r
u7OC+zEi49X86nI1u+qeb+vqE/WMEYFxnYOUYQwBBlDELI/E/Ax2hyAzyiJdaHmjD086n2uYJiOf
FPGYGXskSmDUXv1LtUlV/2LhYwGGwJ7JzqllDTYLj/VCrpa2chhouWsQa/9RNjmnLqTxUZXYHSnk
+olWa697nDGQiAfDejiqh/Rto/uD1vC75eC+93S/3O9yNFX8EBpepAyPTLmEQK38XnmDQl+iUPzo
hL6UnElIDmjwD32irBOEQLlQMKh/xEgLC57San7S3WoQcXQEUID0oWoRpip+G/u7O/qiyFaRAjD5
pRj6YHigWgbPtT22YJSABaA4BRB4B17weZUcwGFr0FjFpT/8FZ3HQZnud7HRJ7gYGrWJrv5y8+dn
0GmNUE3gjOhKG45YJbXXBmddLybjy+2kS4Y2pXMMSQEmJoUiX2wAWg4wyFWCKwMKsAiohnEjXTsd
ronP9nDc92JIii1wGoaQieWeknzFISFPhJzTO3ZCFnaTj8iKAoseJI5GjSDug8Qjp4v0LXA7IFfN
8MgcSt8x9PXKIIYMHJI5SfLjqsvyYhO2MRq2PM9yO7oZTXZ9qmDGPqDjeB6kywvhOeDNWPDwVnvK
zRRqK5DYpcaN5bk4DadkORccktgjJZtCWAeyXokC6TouwvvAX/5Y1uqoRJhQM9bvptSRcJE2DJEs
9ODwkbYdEUJOwg/PwymCteTZQXH1u3Uc8b8ubPKSz4IhRtiMu338J2Oxe1XLCe2nj6vZfkzNKz+P
MK3flnCouAfe8P4ieC6aN0XeMBwaYFppW+gzVbYNX8RpCoaAxJFT3Xn6UbQ/CT6toxYxkhAL49iQ
1uVnM1tUHK8+tDb9PcpXMaOq/pmqsPP9ToOI9CUxx0NnePzC8hwNL0erVifV/QX3wdYPN2ym0/gp
8PoN/L7RN5INfqALdVtMUPSvh/rQT9fy6Pxw/3Yo3lO/kA6AaFgl/6pAXH0EPlL6j+wYNn7oBIhc
PiPLiupZ3Xwq13q/VEcAx3LS+XBffbO6orrcCA/l3siawfrMjHWVFhmn8D4Ww/s/zHljtP5J98w3
Foov8Sc06YpSKTUQ5Bf6m5U3+13l6/oUw6keNuzH/qAH+Gn0Y8y3v3HKYXfVebjSlu0+oRrXBca4
+H3YERdsRNBFdf+pP/yCFcWQTEpUrefmO0w5RV18SjA1Hn7E3VCtvG5mvdYk+HBqLKs1rAcj+gfG
/Rhs2chpra/215vZZO7MCQpne2rSooWFQbl8oFlNBgXktFCu4twoSVsDNG/1J7m12qg7jAMe2gzN
bGovLODPhfv6ZNxVgpjpSNHikVGWvufoubKyFg0GdkqgrD7CuEhUF95hAD1XMAAI+FZK8y1aFIDy
wgOtT8lgWh9AtAz6EOrat4m7oHKvs5uYNq2zNB+woy3FudH+tnhdO14ooNvfwqAbUO2yDPeGKgyO
18K1KlRVl/0eGMc/GY5bKYFB93q8mV4OuhH2NVXBwFsnihK4lsMrF13xpUIXyw/bsaKQ6tPqWj0S
eB3T4ocODdbig+x95HgDxBlzMyIXD3aUGMSSw9H0voZXtg5YDVro+xQKvoUeTTTj0cBv87dCYPvN
A8gAWO4r0nKcKjqUdecDaz3symcgieMBr7M96azO4EEtdfnFKGk3kJLBO0kUvgCR6s6cdX8d6BhO
0IpjCB5rGruD7ph8aXv06t1uOZ8+TLrnQOVKtESQ4EOhKeYKA8UsYZpWCu8hdh71764bMMOGwaBa
ThyfCzEjSWlCgEHOlDajmJQlxQKLNYICEGh9AjiE7vAFphzVIptRkngxIEuc02Q6sTa1RWyxgpKZ
wXD54ad6XI/HntqQ6GcdM+FiqOl9yvM0fOpyMO3Pdo80UdNiTIi0c/duMjtk2Baf63XMjQ9Pmqp3
CzmlBKKPDPcZdfnOYhVNqTTEygmHGSjy9UZPmU/DNNxjxy4ktIJ0MysFWM5F4JauC+GRvKXepAje
bs7Kb9ronskVHMKVz4vWEUKHkSIDul3Y7OHz9FdKtFsHjozjDd0+HgQVomfc76ge1KOaeXzP51Uy
u3X8sO6dd6vVV9S6HGDgkTBQRFxkrTonAiLrNwoNg1xT6zRrtKR9Nzu9Y0RCSN6hknn0OYR/lHAu
fgZVT9NHitgRLEdv+249jwYowuVcop//2t18hMG5mLqegKpbEGkefA1xeXTLFCkjerkahgZd/ZXT
MFb012X8Un6g6mppP/bUY2p/VbdC8w4rsV2Nl/P9Od5ju344xY3N5xfDE/4i5s1TjPxFwggfOrv5
14wZouFHdDkHrS5xtW+aZD67pWGU5/ULiu40GkqRBeNcXdRNJW/yeTuyY0efBpu5bkfUZhbzWDSD
c1SbYzHxeijh9vHzRqC4HMd1h/lfycGHtmsImVVfKByOk85X8NFwQAplCeHeoQaGdWrJJP//QcIS
KtbLq/o0pVq1+fpy/PS0redP0Vkp7VfjglchdlNO4TnMCKk4AAgmmUOesgoeqr49TQG0UtCVx/zJ
0efDjt6gIGgY24Lr7nBHNBoojkFiue0KCtyAyGGMSMHF6NgD2Qm5BCcEY5qC7gizSvRlhLhB/qjR
jrWZGCYjgkTK6fi6o+iKgyzCw/jb4vf/j/1ULFHOgkMMDqljOYZG/bCu96PNdHD1FPVDwaOgctz2
Ezp5i8Dvy8cP3A82hdpynNmJtJo7XWw/eXimhN2oKsxTaM/lVD9+CuQcWnXpq+ckAWRrsfcyOoYG
sDiAAFspuNhccj8ZZ0bGg3NSoBvCljPLjGSvKOn0byGVm0ACwYvpNayGq8DyZsXRex790vwZ9eh0
IbE80Fj140p7vHhkMabOzepzyjfYmRVQmmMykX+xGfiqP0zLpxdgQAWEoFr/KY2Vnd0Ovah5oLLp
VefyZdFske1kNOAXS7YuIq/oMqirl0KXv+8qddBgMOB1mJjPDRzU87qT2cnbp+NZCMBmFEHLlgY1
YIXhFFigWubwRQPS8AuhRbwaq7QBk6tyKGt0MTGLT9sGwRvn35WNglsyxJw8pQS092Rx4dIDGx6S
x0YtBgKwb5hg9Ek3Y+Bed8jEwf5gMKQXQYtKH6M9vx0s7/ud9ePnFKKVCBhgHScUZ+guhBIkAOrV
/uTuihkq3MLtgM5hl3mcYbUWpCYtFgmS4J2z2EI326V5U4C1PoCi/acZqMd9HP7S/qETwultlIE1
AeRD7Yj1dPK6EWubkkRfVJ/1MA/lSs/hrX5NGe5kh2Dt4vYUMlp1HB1C0RjXkaBNfAJv1YG3AqWV
bjhR0JIDxIBcNk5CPbmD6O4b00WsgMZDTcJfJ7WwO6AdzMie7bf/3M8/WCXQCkfvYOdbKYGBoolQ
Du5knpPv5+YO+1dI1XwRZr4s681lT8NnuR/6usq1JqRpdjyrGYyqmqGYKBxp5GONW951R9tVPbqJ
lSXs9O1EeBun5k05TU0CR6rWPVPUqLp/OlFHoXwHQaSVSL4m3AlUmDlMgvNlM1AzrpFDnewukqu3
KslPRCpZI7CBHagXjzF8CMfBRYA2heGg0IibJsfxHHH59ghQjYChKmgYJFMFlKuHP15HYNja6UwQ
ML6+wuRZA6fuM1jlGILOzWLUmS+q/tdk9BESIXKORuqVM4xZGEQUVBh5+shRycsPlM1wuxcqE8rr
rAiVhln7lBIX6jSc/aFcFso8l5jMWXzD7cUsjZgwYOVCPCiZuEd6R2LEL/CjzefP8f3tofz9+dr+
Fan7ofm9+U75Pe545nmUcfhhmulMEe5Be1HxmoN7itG+7P+LPVHO7aFbYr1rPK+Jp/txfilXOfU7
0guyaHzaHsQ+mp9MrxaKTDhwYmTyzK/qyBHp63joj8MYVPcwyoc1+dOaKVfvFjNaFFEZkq9O27Al
97b7nRUZoy9dj1oRnuMW9Xwevh0MLxQarfr8jW5F7tRDj6fTbv7s/IMBX5jF5pLOQW+4hsekAJ+q
9+bBE/B6ThiVXWrxqiWmwsAa0RRWhYNFZqkB6qZnUMGSZ0EhWl6FcPjy8vYeIJCsu3cxW8fImr3D
g1jOB6Qj6W+wycIHMq4pqNUic2pkVcWQdy3zd/Q7/0zS84zyPACE3xbfvhlcUGA3gfPnk0c9TjgI
RRwxGCf6WrPDUKWhAj6J17BngVFxxIuiEd/j2O1QKIF3PZDDCD6BY6FYKyfQb4NlcN59oG/gkbGp
2Env2/jp63X/UjNX8UT1IwOXe9+08WZjbJZ9tAMGXASMTYxyTCzFAZopZbOztcETmPMN0td+ccCR
qi6+PrcseqejWbRCmOemUn3wr3U6iciL30bp2kfUdJzSIKdcgyA54cctx7Um+uo3H5ZO9lugVLbm
mzt+Wn7+GvG5WOJdr8ovMc+pPkw52R0vVpPOG+PcuGwMfLe9OyUaTcMfInkuqGKev9vQRzO4ZRQc
W09RqFMNGeYuTXJi/aL1efpE1NTeFjBX2lcEcv/iIYYdhsPfxox/Q674/WV4mi/61Kqh1LoFhgTK
HaVueryUfF+vl2iNU+8cBaMMnWTzTdodDF3tTkbt0avrarvp3C66MUsAfbru/Xc/+BV94r3oFpTW
hxVu8xhdz7mJeFh3ivushk2mtTrfcKTRyOU2NHOx3p7xYEpLTsxhBiVu8rshKT4G1dt/+xF8npvj
iXncme8u1QY/QSmi7VDd5f4BMJ1/Xe+W7zEUDsfa6qDlRK9e7f7JE2OLkPJN0vJNfni1y0/jEzyN
J/ABP23zMDznU+lRUdNtx1dfuuNYy4ub/RFo3fvQ/duf2+wG76u/MXC+oA+ub3crpmJ9O/pIFzeQ
DRyGg3dZCMQAOo3tZJKsqDc9oNsiQyZ4Taikvpto0Ty5WO1jRUm1rzQHAk43NcIH1W+riapcPsrJ
tPNx9LFarB5zLRgJlqP8Fl6VekDJLddjqcK5G/+H83vS5v/EH1NYKC658HzYfLV41H2cP+zPpqxe
z12c2H0zfskLIuHEKVGkT63AZY40/IMXqKJYp6S+LkRl5/YD5TCqyaIV0e1E5s1VoFsV0LtvVxvl
FriN93SX01PXHOQS7vp/bQbTE2cVPC4n6gfmLXoQXHTt8Xv9Oj+Yd/Fl+Rr+ojwMxj/LfJOqS3ew
GV0cTQvnF1lwvaUG/yom8O8sVExUgrzM72tSfsn+++UdvyN9lNs5LBxuhJkx6a18rcKUbwkTUIzZ
qxdnx8GXhuLJSpO7FMIs5rPTUSctI6bKNdpX+DYYKI/j4BHQ3EkuQfIsnkh5oRSmVT5Ui+kVq9Ol
ahlYqJ0tNCpbCsb307TGAw4TJyBfjovFoHBnqm9zrczltFYEFzj5mR6ZfrjQlout6z7jOIdDWmHd
GA7dSLk93u2uV5PLm+svqhubhg5vH2S/WZxjYbDraNUHwWo5t83L+OPDVbX5VN3M1J9j/8It8FA5
EtoRk4lOyuGP4zLq/faMkRn4gdKGkE8I869/PC0+XEUWLooo5VG8U4+xu/RXLI+F4cnahZan2TMx
6IqoxsNXuMbDnbctwaO8Uhy4FvmmGFbkYE98WcXC4Z0p+l3dLQ92hN5udnNtQAqHhqNK8D41pcRW
4KuL3lzLqx18ByrUtORQqMuT3eKD1mTjEdHHH+Lgi+u7p7UC+Mb8JB2lR4AT/ZRGyoxTDkfG2C+8
PJSeGqsDxHiTxqATbuSav/diGz+r/KAmk34om5AwXTlPRm3Oz7JdymxikQDfU35puWoLohxrhE9b
6QbvuATqOU0OljAldAtqo4Vi1YjSOZYjC08WS9lqcTqtPuoN+Wim7vweW9/roQ1btz8Pbch4sILS
mMmnFWPbj5vcj53Fflkt91cXh65Qff28O41UOgZF5fY3BVyHNhk02yUwGlDdWIGYcoyMchQeBkqH
KVSVsIdTSz1yZ5JNC4oxFF4aYa3JliCViRHW6AtmYKqWVGPMSOF1Nbqur7pfY9o69rG5q+XLpWS5
wrHuQMN9578HG0CfOLGugNhmeza9Tx1+3e++IiVpNXoi0LXmgCJXTZXW4gTRTt+z9Qp/KX8D2tai
j2RTmNdKGpUFhdmClblXrV5AFiyYTsY39zexdgigBYQZx+cgGlBDWagc1s27y827zh9mD8t6D39/
ZKu7MG9DBS9fFUEUCAlF732RG72q+nFaTgJEalQ7blG/hnnnv4DiKrdAY5iaFKvi1BZmiFL3a8NN
IV9ugHIYmSZvHChB9i6nJKo8tzNg19PT1yHpt5YASZCwuPNgwqKPYzLcx9a2v9lNH6f98fyLphMB
wdGkhavxu/6T1rR1JYXcaVU0UXFtZeSgBsmnBbDCGC7o4Oz25uywpndBjEtCLCqzwvjUNDzx+KNr
JO5wpaRbG5WS7XA++GX4K2gLW3x/3nYRXlVAGcTMZ/3W8kxKOGzh3GrDhkFPlC7Jtn00EIiXoCDW
kSaDRjhEi+VGsHIUiALXbISpESdjxtzHxyhmBsb6WpWDI1rXGITO1ihrl4IumfufPM8v4LN+MJTD
n4JJn/KwwqSHUbNg/ugfDxGjVr6Pm/qMuVjwxFToHjRpHgMJ7H+hdr4Av1yd9DpaNAQejKEcdFQp
GLSCi4kG9GG2gnL2vLe8XS9WV7fb2dE2L699XdWfjWEK50MSnZVuhniiYWuIzZ6p9ovO5Xr+RSrO
D+G3+UcRzMH4+xfqX0SFAOPKQUy01lAYtMUHqvKyEubgCP1xCKEhsPb6qgdi+KB1gzGo95+sEqZG
0ZSoGgaK0IDfFOk1ZWxeksS/VCfLWr1j4GeHYiChOXqGfV2yz6bShmRZlZzFaOimmLRXwF5u1/f3
vclyfmHdIOpAK8zD2B1wascBRcgxmgmWA7k2aQTNljuCjos7uQWbqa3TNHmG7OA5Rdg2WXi59qu/
bPiO20zDs3vMMRSJ2/KaALgB6eoV6hANY5L0oz2ErN0Yeuq/7yY5W+amIWr0mGMzPWcc8E+Mw+2/
kAPqs9cXURLL8rOG8qDd/fw4fKo6D4ubLwi8GKbFbsVeLKf/sX1Cu3+TwECcCB/qw2KGV2a/vqve
LfbaRZAGxmpGfsYth0YfBncCVaSImpD5Ya0Sn24GkQHRByPf8cIYKcMIpAnPcP9CMuO5+u/qN9As
RdTQupa3ysQ1x8XRRzIdZrmm1fbiATyYT3JwySW+R5OwKE0TRbFR9CB0I4g9MrQwTFX9rd9/d/O1
eFtPyeIG+2Xb6f5/Jiy2xOyslAXojqZKdBSbVzsIveNmP6fJlOfAoHft8eDoli1fBh/WDiMjD/6x
+n2cR6GoMA9ZRCHC+KWz/pxdcs5szh/J/DLY9GOpIMp7zJj6kYUqg4t2c253PX96PONGzn34ra4+
3vA27fF6vV6/12XCGYlPbcQ2ageRN/vLyd3i8voL75Cex/rUyrnjc+7+Qr2ViOMEnYOihhSxyPud
FhHhbNFHM5w4zKk49YxqmQVUFG0pjgZtKY4Gt+JT6xK8+rN8It2KIPKgTqgY8HJI6cghjWNYKudJ
nTqfZnOmd+ZQAMaVtqnyVq67cT1I1cigFIYCGCOTwl97ISlAHMPe+eWdkv/2PWSlYRAT9HUQnk2p
bIPQaqStR6v5jt2zr7W1dnE/BiHieUseasb5kpIwhsG5+HghFttesULGSxVrcu4OxqJiRfCqWBEr
km5Ri5vCJPSnShPA7egxOy3jV6QOg8TJUOLgi6eXs88yLpK2fiNvi7koOsJ+Q8bHa7wpNO/TXmJ3
HcabDIhX2pPH9v2r/t3TOmSMohcxw3Ogw8jWgoVHua3VpopRomEr3cal6zzHLNLl6A0knrVEHTIr
wm2ocsrKuj2EdHFhiM81J0K0UIsKU2dKphF9HtyXasxINrrehMoNeYA7EowR7RYlcowdP5Hqzyis
Jzkep/OY+UgPfo85qkSAdVuapBs2D/vu1YUWj8UP8BbJL82f4ky+IecREGLe/hMWaXd7o4/b9fU3
f4oybvVhwXu8HXyELzyqwVrDVfOtWMfFmQUoeKDk2+37xafSdW5o5FbydG34mg4m/jiMdBDzciN1
M5yecN1RJljBgA+x5n7/cLLdnU9GfwBf9LwaT99gaiT5FBjaZsxAgZASKHzkIubaPDwvZIlT4lJy
TYdOSgq0ODe3ASknLfrT0Wh/9FIFUREVkT5iUctJe+PnQb2bTO7n85sv6kgixMzhqAFuIg2C4ORy
dkyOFFPBNo2n0ROiDoFys++vt8NzcwbXwQ1Gpggj0rMxYq9UJQANtKLR/oTyNdzyOs7HWErO3hXf
rab5uyGthpwGs+ZJSWOlRn8/f7lCKcQDcA9U2gZlF63iBPguaJ31zd34+mrOlKTICp2jAE0pyqdG
r++Rr3gp34X+oJtoCx+TBoZTVmFOoRQFK54DpWodGg6E3iTPcdAtykKrQtm+eyiHrSKGLjbGSvh1
qZRvzM/2T50tzulAi8rcPy+HkXxT/1jo4Zn+OVAO7rDz4+F+Pl+7/C7zprYXeJuMqYYtFHfIL9EP
XJysd8lC9NsiQrMG2GCaNoPCcHrUIF+PqnMe3npq80nwegYP3p4O5ifoFUrFs5sPe6PWetn6qL0G
LHRPlNZuZi+nA4L+B8Iz8g55NxfeZ53tfto+qWeXA02F2qp8WtNdap3lmtVW6kxnhHxlZGQNpM0p
IRq1GWC6+hp+7lx+KRimIPwQ1zP0BsUTmvaNZfy+6y9TggGOPCgtZyuQpUSLvTZibwsYGReoLFoo
Hf+bXx5Wn16XL+tTPcuPK1PHaGQc3IRJFe34d3a/3G0vh14YG/Hh36BIMNdlPtOVOLiCF0CQpshV
Qg0B45/E09yLRp/EejtJFZNl3JR0GsGFqH10l/eXKQTG5je7+j9AgO3YaEDHp9B6y5O995HqKGRv
94A92YD0kVjaHAa7AaJiTw7RbEPOhiDz1Gvi9njOZAkXNP2WEZvzd8M/d/asjZon1zk2AKh69oyd
UUOUnGJjyIzKg6dhLr6hfj8dMilRoTRXXAaNR/pjHmzKdR+Pda0w/HX0+zGHvR3GaEH0ivVMGJDc
XvBnfj252o27q+UFL6XC2pAM5I+rLmipE5qoNyEH75okH5ijHa6f3OyJCutA1D8WZ3aT0oOoH9Jp
JFDTiNJSyxXm6rfRfWo76f6wUGgKamJeOFrR3ai/9+yaWelYLx2HujG3/nkhpX4b2h6bouacAHmd
1ab6pE+hW08M9In59/nTPMOf8/N0W84eFKZcKu/hNt/5MP/w33QfKiuF/MGpdJm12Ti1hsP4sDtx
beaaAWrtNZPHQaDCFJSEHuoHD6UcKu9yyJyqgKQrhW6MwKCMY36q7rMXigmi3MgFFBHmETHx5yXd
jKFcaKPsA3M5XfbPYdMn0XLGSc9XX7nBGu5aBopGUbK6KVOVdC87rviVYR7jCQtlUQnh7Xk5X9df
r/wqfcM4CPu55K/qr8ljut8ngxMOF/McGDSb668bzgs5yn6/q1UhRixcxkZ9La85vq6nvTl7KEb2
F+OwkcNwYAm8GdOB8SlWwmnMQpaDzL4TBceWoJSkwbB4Tqu9Ndea2FBiJlgmZcxa6VOpW1r8mk+m
9RFaqqW0gRWrSReM1GG/oGhpHaopwRqKJPpn50/ODQSirP790BE4R7LPikI58Icfoy2/ZNjq65Kn
yfq8wkL0LIHSn7CF5ai9yvz+ccRks34/J2ySe81OCzkvWK+2IFHdnS42OrXggQSZxq6/hgYaQcTm
NkJw38hd3G4eOHxKSUo6esm5wAZ7b+KF7JteB17whCeBsRswgwPwaXvce/EEWHdyBoPBJw2m8hWQ
Kox5Jw7tI6AcgAbdf1/cP57lQPG4clPGh2kvNlqPYYzWcwCX0QPgN8CLRf1a9U1/MBmwwFxVYUHt
JPOguxk9jEfX11/SAnN2CjIOVzZqPzMw1gVujmw2DPESZroEujesO1JNmHUAz+BBA2WIoCVdtDqn
KZwb4Fyolizym2cYkjHicxifj9Tq8qp0Cg6j084U9GASko06SxbXaNEQE25PWSdKXt2zYEDpECgC
ZpxQCKiHcs6bUctLzXFu4dNNCracQnkUlKuBNiT/Zcg3U9dRMK6Zls/HMkh88OS2p9v9aDN+ACVH
O3lyzu1QDu4gpjVjmgcT4Km5qFoGD0CGUa0Iq5zn0zSSNHL3oWxUEKgY9HUtiyXx2kpWaQmx7gA3
MWgvmbdeztfX9WR1E1sAaew07hhVMEUVYKCUWD9aGiQ7z23zSL9QQHwDtaW7Qc4ukE0t0QaqRKiR
FqNcOuTJwkEdqUBl9Qw65hs9vo8u38lE64QiSvvqJlahJFzhKPKfMTYPADh3o8JUTYv1fazigczl
utvLFh6bOhLXiGZs7yd22nk+x4WN8WinDVjQZTKkjmzlch97q33nZnh5nXfasdgt7UIt80IxzBbP
6bb/IVeOUVGmub+WPBA5/1uMGMaJCQPkBp4hkwE3su8+TW6ZngeuyZojAWHvDAUQUgIpSAMXDMjH
ijFxsQ8PKNgMoW7p2SRMbVJYAs0TbiBtxv0Uwj+/zQ6bcu7nHnX46A+re6jiVSCX/2JdsNAD88g0
/ljoQHFXo8ekfng4u/k3KL/px6lQn1fC7NjDPt048v5w8iyZXC0m29uqvv2SFm8Nt5t9b7GsYmh5
tDiolUMI57FTQpOuflcCfHzT/bj4rL8RKqEdDMDbn67SelPcbY/NZQCGpoNU2Xe1IrhB8VQJpqQX
Da+ea25wj9lGQbjBGmFNga5YT5pGi0ulM7k2l7IwqSgp0J9WnwPVzJWH+dfpR+7jHgzeoVnkw1No
1lQoNMJKsbqoySaFr7WiQH3sv1OMiy2t16Jj1hxTDeWIVwVBgfkCaWB2OBNrol/nN/plPAym+BVe
6ceXZ3MqlUTx0E8UjwtWyaKESScjlUEhGve3t/mC8zm6AIM24n00ZGL315o6LA+asMqofbA/rZi5
pIqcKRNXp9ebNMaaN/udUN5PJeJ3isZr9abMwHO4fuHF8K9XMb2XGgAjrQI6mlRUM5NxK//fqae7
+/vuTf2Zn8CXLz+En8DPjAiKt1IMVeqqTN/xzVDFLxGflKwrv5oDXW5R3YzEyicPxsaNfkZh8kgI
P6U8CDMxnwcRM0hRliKzsHF4ndcIfLgZbTZFl7GClWKg1XXM5pUlXH6aabaALULmEEeJaaP1jVO1
Rw3KNdou+mxuuBRGZhKFGAUMyR+otNf1ZTSW0/yxp+Xtyd211s4sXhVFtm+1ChfDKAzKAg+97GxO
HwcperFd+SaucWoqG0Kl0Lb5JmIZijk/6Fr4X5uIP/F/pJfDSfMx8PeHYcosJ3gfVk5ovdqd3LGc
4U/0rvb6SpK2AqLRmP24KtJ/NUnU1vSe5V1vUdfz4UBZHs02I+WE2qCq0OaBinCgmGasMU0a2mNd
qsax5oB6ARY9FrjGCXuY9wK5ufIFbXVFkfrprT98A1TDD+OjAM+peTRAqvQnNS9lR74rp/7tuEyB
z0xxWdrtopyAj5GnJDwof9GSQmEctnIjnjVB75zD4irHU6RVANCBlZIO31NcG37HWQj8DhGtAI4c
hv0Otg/zut95tvYqnbis2FGPtcfasE8CAqQbswjmd3e72eyhulVHOfjZ7eBbpt9Hc/XegmZpKana
bGwtAGwH1zLQKOW0+Bk+wJVf2qYkGjzAAFpCxYMWqe8MEbRzevl4xt+ccYBN415creWWToEKQRec
YDhtHjmjZSxkThrWR04WsUvyYYA4VZlROHgYZG0qoefcg+VOid3u66Jvbfoc/ef1oNtlqcJqxI6u
sQlBQ/Tr291Np7rrDvIcOV5iI0LOQAEtB3IuLUyLXcFp6S9DsPK7EVHIQJDz9tv+9v39edpUULJt
HLN+THZAcpYvOgzPAYOCs5lH5xN/rdpFskW1Z51/H7J/EmIjSSixKry0GJOQQ56xfUaRblRo/GK1
G16X6/PFnHoM2h8M8RfjmpTAuJ1LG0zXw/Xuur7Mw7h5DT5Hmpx6030GFUOTn0sHTW5UmBTaNzlP
k4YEU4SETXEq1Zx5dVHNcSLRh6K78U4JlZSqKodtkRGmJlIIR19lAcAdd8agZqGUc1hmiuVlywTB
jIGp4X6MBzyMIFmRH4jKBqknWBzgR5SvDu9YiCJXH5xb6WFA42p+ttDkVOoJF8BnbGDfguZ5xQE0
YxboG+N1+vSCH7ub5T3Nu/puvrhI8Ucgwrsb4MAan9UP/itItxlQCB4+Cm9jSF1wbWDycG0gsD+a
ncxuL1pBhKDIgxfUB4TkAQjtxzQKpRDeFKbwCN6nBRpO8fw+NUZazQ9oOBFAAUMCpAw0MSCr7kl/
fFhVi8YXiCAbYPgZ/xPjDI4r8QGDTdiYgaXl6jFtr2MsxguWbJrcPlymYbEaKZVTGbzVGDxrZx1c
EjO2cEKcQ0HFrWWY1Kp2FCi35EAwNuDDPGQSOX8Jb7cE45ra9DD5E3HaRTURML/Z/LKI2AvLwFPR
2kDwppgFfNp4oQje4k8gRLSPZJdPH5b/5a+UP3JI8Bx4fkKbN6vb/rMNMfBN9bDLmiljFstimkm7
vt0NdjdP/frpn1Z6AidcPY3MH/b+qcb9bulDOWJuEFaBqCXeoBY4F3MARQGLyvEkf3mezpfnUBdi
Nq5sbH5sLuWMD8d7/HgXwPvAqoxwc4PU3OIt1Q6YCtxUt8MCW9TwACyY1ag1uIURygq8PRIjkhpN
lG1kxcLMQM3YtmKdZL80XqKX/XO2UKLSrzHFxu101Y5wMtXhPtSxvq3Yr+cFrZrPVynPkYW/Bt+B
K/4m6l8ijkt1JCfoGSfSNvvhpHf0qn163KofjAKomDTDQQ1UleT+MpDkHjsAayU83yCagBQE1hua
F/Bv+OkXJiOgpj06Q1iUv+5PorXaiE0Gl6N6u5yNJ5/RTgf3vBvFQGkKw2kJU0rqzGGKPPF3axWU
M+sUjE+hh8pUGOXJa6FXFHDYV0CTBuVG3WHxKa7l+2F1hKuRe0EPc/bNrT4eklQgmn9aLjn386Is
KIi6TX59vEsREfeiDFwBYHLoUKtpzqFaUyiGSUFTxEt0nVh3fMmUe1AYfwQGH5VmgXKZgyKolckM
JaFp1qajZgS3WXGKPhU9KtU6SoRKWLlAy6eNSn3B8DgDCX7j1eTsevPJ2RA/3bS8xs/l1EoIw7Py
MhW4GIo95OANJYx9T1oV1IRpBVqYE09ZtRcV7Dze9q+209vJ50jv/LFcx4oafHN7Tb48fPOwgqJc
FEI5tbd8rn1qqaAw0tNMrXKcoirSpe94PTs+qjKew708lkf5aU2GHvi85jef4EaoxlPWT9+IHP1g
v0oPdpieqbS7mQeMMB31k8LOhr+iNdbCJoOWWJug1h5KrIZg5xIoPOUgax5a3b/fMgYzFC4asK4y
KYBxrUnrtPCUqG3qIVy5v4+bffBg7nSzyq6uKI50J2pYa41p07cR3KCZaA60u3p399aClL0XAs1J
RV9vzVquQ/bUaQWa891iOJ51rq9imBeawnusL0ISxaFLFw5ArSGm6Ew5jKJSWoeh967tEoYRxxhM
EC4wwmivTa1Ux8VmMTx+BjTr2UR/FHm6EQDcAJVmYAnoSEcBKEfJ8+M2kDsUKWutaE7goCnoBw4k
nCD43nt4d/+bz6HCI2f4i2ugREsbur6xbWPNhkXrF3CdE9lX95svz1nFEc42Tz2kWRVvGP0LvfFk
IsZ9Bg/R3cY/9dY3ap71dvZw9TTp0dsTqVxTEONwXtNxKtEZFujvZ8YGaRM1TSNkgbTAa4M2toel
2o9s0zXP8N1sd1itEgt1dSEMnVJCdWcaOgFcMAKt0aVjA6UQRmPP4lM6jcm73Ok+2sH6bHfY14R7
wbu6PmMpFGD1KQwHdmasofB21sXmUv6o9It65E2kkJrgGkPjK4/K+VvgPZ8bX5HOGDDti+XolBw8
Bq+zWQ+Xj+v9zWcNYgcEXlbAMSYuMW9g4JsIFQPcjobvgUvtCNOcWcYK7/qPH24G59gd0Nm/Qs0g
bEcAdquSfTTxzFCZ6zYq+wKZuzJyOtDQAYTRgxqLQo0ItxVEYposaCyuaBKFH+WevMdldpvz9/Pr
NKgJUHxglrLMCPjsI41RsbE3IYqtsY/r1IoeNsad06GqWaZ1C6FOtbqtl+Pr6Mq2WQGAGaykeSB2
TmUx7OzK8i5uBzzfOQY8ksDDJVYMwGq2sR12mdpGihUgXB+9m/f7T2at9k3lhy/CLzKnUBLGR1GE
7LCB9eJkvIgdUaK3ukiZWCW38ixe+y/8CENg37CAsdpvLfnSXd2nOd0dsZdbe776YHA/XC2n9fXF
hsAc3ectCHd++a6XlrtC2o9n99PD0BFusnsyRf+RtK3AzGFOonqqFVaXaBsefGwfPMcQHWiMmqW8
vuxodpnvVjMODruCHno1S0suVW8RRJM5sV3JqMLAYCJLy5kd4ZFBGdkC63YfK/88NyZKWpByamyx
IwPuEvgm5uU2GN+Z0it2hqiDdME9g41mnN8XMTUfjL8e6OhbPY0t74xmfXoWZ0ufWnUoqzujUa4n
/5exM1tuI0fW8BMxgjuLt5RkW17abbc90/YNw+2Z4SaREilxe/rz/fkDYInqI7cCSiZQKACF3LAD
CI56A3EX7Res1ZJonrMWRpFtI31uBWA5ylPR3Q7vlzfLw3SsGUJ4CgsILxm3CGMfo4sPXQmA7kaA
xo2YqQxpncI8YjCe2RHV/IS3fnVN9LRq3S2zg9o/0btP7HJqB1npuiErdQvj4IE1bC1BkjKYXsYJ
XhCaMODzBg8kQ60G1UQjcOgJwbUdLuwhtHQ7FeKbEUCi3w3RQAsUtYKMVgH93ybLa8LwQTjgL0jW
1BDaGckY5GQ5w5BlQ4N+XEtYa8xsx4v2fP/Y68QJuaYWEJdHokEReyDmJm0ANa0KhFDGLbCsRYEw
NorlXHTLbhCH6BZgUebpxAshkt6agwKQ6UQjCGAa5QmX+NXlglR4mRSFHHihAs6kAUkr3qOrwDnI
kEMkCDfob3VrsCueu82jKRo2j6q3o/ZBDH9Bg9jdf04DxjFokbAincn1s57AYNLvzmZ31fA3aWRq
GokBkhcQMaL6qV8QvCBA6tf3Plohu/YtHMPe1XYsWbH4JM0sKdqzosThzIPpyBfEQlSK8U8gtDDE
NMpaWpmedjJtNEBmkJuYpo6GrCQYbjnGKBkPLC2QpOCE4KCHIrPiLhZ1lT5DIRXiAZ7OKHU7sqYO
ESTUl6FVo0ioASyCcQWxFwjZjBuhWvEWqMB7uir/YMnQ301CMz7VHXQYu+73ewypPtWHne2GbsLq
of0+dvL8sbzdpH2TUIwSFCgC+oxJ0xoSV+veO9PVQaauiQouE3mz+23b696r2QNlLFaiaRpzivO5
TMes+tJsp/sPNYjETXZxqLWwIDxUE7mTLa2trtG4VD6Syb1AYBI+luqZthDZpDaUDHbocd7ddtVv
OHMQc3dcRicRoWw0uYw4mzYjpqkg677qBK6TdvvQfYufagUagc6YoGVn+fplifXG4TOJ5TYWrhvS
iT9cKHG2uqDRnc7nd5u5T9iCWnncGpQd9CYtOAQsBDUx6xAyZol0RNMY26YzHwiCpEBkFOgYQBE/
jx1FCpE9lgEW5rYj7jwie8L4eFp2IGpFdi7uZiNKJm92pAX+PEWXgnAzmycWgfCVofkNL05xPBgV
ytyt7GAndSlxaG871LY5K745Sq5PqS0sx3CQIpB4zkO6KbKxYiJ8tXuz+kouJQsbcWURlkLzYzQJ
lfdJc5mXaQYSjJaCJwUfOE2Gd/KoPoxrBy+H+tOdRHL1k/xcmgL9QU+8WdQmCz5XTYqnDRLi8hJQ
H5CbqyAqcIRQpNWkd3XYjW5Xr6gzvoyCW+LGi1d9tiGjQ3+s/2rF/Tx+tZ7AjraKK0Xpe7YjBpor
tpnk5Qt65Bn2PFysJFKNTbjnXRGCCtSAjTgUodiGZ1+cPmey0pBgylIm4nR7JV+lR7UsCeFDrC3q
UMThAzXDrN88mVJUBhoB3LAM7MUC75KckyBRIoLnzjMBZFrPy1EcQlx7sT1wAF4QHDmxF6F1lQ5g
wqt2XHTfQiGd9uIjcGGH/DxFyWvAaVogoh6TtqwKMvOFWde+ACQxdEjMrzwzZ0XPkYdxZBxcblyl
uVcSRNtRqFPpfAWSmzXWik4AnOFNYoNs3AvUsUev814ix4rx+ASoD0wx0HVONSijgCCqiWx6iZM6
PI0Vm5BlmYnnx/46jVxDF2rZNe7qdo0DiX1Ko7b0SPnEAJK+h8ZZOZebD9cHZaiDxqlOa8Fcr/xK
29QbUKFKUc9ZH/Fc2swST3nLF5H4zdfW9D80VcwTwM08BlLSElG36Kl314VnzVUp2w/Tr70Hzdtq
YJIUSQsHQvFAIAG4Gx98wMtmituNnjfuGUvhQvEhg14DlqiftT8W+6p6mM1nH//mIEjqovM4vbo7
/oaqt5WqtzRsF1QbuVo0a+65M4JkpAJ6Shc81S0rx6j/IgNFDI4sidOXm3Ygk7eN1LEh2DWgIT/k
gapRYzeMFw/A95pZURhSoh6kq5lR+cvpV/CoUd1TAgIsnHDacOMXSYFPjAUDDFIc2IkfI+35qkx8
fAeQj6seQyZ5z59WnuE9cxqkpbZcNaVeiJRGb58rTinXpx2f7Zt9C50b63C0Qpv0cLkLFmmdjLUf
Ehici89sO3mUxTIZCCH87kunrV/7HMt9NCBKWxSVKncnQM3Gio2tJZ7UOhubqx4nX4we96P+3SvF
rjl0Ot6zIRjbMUMUrsxIaH8PwwAl9VzvMPir2ACrYENkH2SzoLUR+r/Aw3Z0n87E3tyyouiWAoeC
1wFRaonOLoeN+1EnjFBkStZPisHVk6UoVIurFVgQf3qqANauMTvG99H4KA2RMn9Lwh5ChJI2tzbW
3WH3ysPu2dauuA7gyVKqepPDX2sNqM8OFYMXJYgXRLomplWsenT7IzKFwkFv0Ipxw0CQ2zVKfVJn
vI0DET6LBVhgJAh0tQHJZfMtLxP1g/Js0n9IRyiRs9YOuJClMMwjD3oHemLty/bmTx66vCA4XiEh
4GIVVKp14MIi0ORHbm0XgMv2Qn4cXwXc3vbfg8nlIa04YCsEXcEgNkyamENHEKRdGRAV5RHaIsuO
5YEqi2Vk5IVyzp3KUoSScV7ekDLP+Zd8Sb2Wu30vK+3W343IdDlKJ0ZlOv3B+aLLwWB/HBx2jam3
cuXRAL4DhwbrvuVW9dZPxmv5WjsemIULU9c0A2FmaKKk0TK4mSALshWRNZKhRGb3IRqYYvJwcJab
2PLWlwVCdJ6Z9EAcdPc4DPxU5zVwat/sBQHwqplAbYomQfiC2MujhMRIDJzAlZT3f7n+reMhAKQB
/tJ2ctbGc9vZY+Ux03udLmcFdM/67stGv9XcPgyH72SVmp+ardUo9aeCDKYHZkHztOI9macwWbZT
PNfDgCDFfthADGePI84eeTXp8mLoasMydgZxSmeLbZzcYbcZsh1WOhoAofIv6O52+ZMWcOdDZze9
uGtfbA6r34mU1Jb35KHKfVTVbnwhAucexxPyehwnja/d7rVpHzLVtQpeSLzreMAnNIlJzgNICwUL
gtdkbgxX3dFm37tWY2mw33+1/gLibtsLNgb+BqFzo7cQX4TuHn7wY5LXEUtegTDBL6QwZt/Pevg9
Fh9ybwid/M6z+5rns8dmZ9K5m8XS52rae3fkrIWUIcoQqULtQN6sZ3gkTihsYeLPVq/ZTxUr0m1n
ID+UFtRmrZg15IHm8DNteQx18BmpZosrUdz9ytzxtcWhhyWpdN/390mDPq8fQNUcI4ZP68cu5O5Q
IqUNRLYUBIojHoPFhOWNLOC2ammwDyaJMXEzx25VvVkMb9iJBTc4aDXcqm+NLTCUDeKhbQMQ9rAp
OQ33iSOie4WKBhcj5LHx0mx0I693PYzGoxf1bLzATL0ptgXEQQ3Qpvo8O0ovaL+njuYOe2ECVtP+
Z7gJD4xjBfIPOOhv5tmYBWmxLKjZ4+/8nJHOzbyzXLRu7uO2Q/hCHJL4parGF73WZeMPAupawjxi
XQHuttqJX6TK28Mnb+wW+09F6/NKwcU9R/iUzXUP7/2AzECyaQiUC5Oqt0TltXQIuLkOKKarDRGC
2wsn8Ei8Ea7denUrjWIH7UFOPALtCYLudtA9IZvl62rR063LBOzulmmJGn4cXAiEQ3D3xz/Gi8E7
e4DuhdJ+MJvp7enlvvV2rV2E9pVEiA4ebQ8iOQk4DASmAz6ZToMhbICK0bHCaTQYmuRyjtcTrqCM
Jsmp+VGYKJjrZRXU+5sTIlE9LXZfsEa3Wz07pnMwPa73s/slKsizaZrkDkytAHdl2P2yvOJgTlgG
h6IpvRB0S4z9a4MphDdsrkeT+wvGAaG3uQFolilMB18UZwZMa2pid4RlJo1YIG28T5CTc1qGhOgC
IGe7rq6HN1rjC+8hq+4tAxFyS7gRCXmtxYVIEmLxRI5B1ItVKkwQPB3KpPAK76g4FL58C14vVyaE
EjkaUN71T9cVkLq6v307fsuvWkgYztu3s9lbNfrzynB4nwKkAZssyYQU54ox7Cy6bymxPr7WIsBL
d58ieZSGN/lav2+El3WBC0FOJp0nj4eyA3lVbwfpircg/jh/pSE1AWJidl5Nd700LTR5fIwF13Hy
XaqNzA/lBRCUAC8niLlyEJCmhnCC0ATuPfJxlMTkdpWXiicH1zQXkk8+M/fkEpUMZPyIoEt7/cSQ
fKGHHuJPPVWF1dquIlC0c4p1FMLq6n+hhECTDYy1NdZMGkoNc4mmcE8U5MzV1YdNlCLncSkQlE/S
hj7+L9pS0om+dRGMk45TV5lS4Ae6RNaSKpoVZQzuEugZZ5cojChZxi96C4fPCGXjTaDLzDnSXoZp
A88jwt1+c4Rds/Nk0Qpvkpsz1z7/1YE7FkNH1/f3OH2+FARIUkB36cBdEkKMAB0zn4pJFCV5O//S
7W/ThS/k+Lifv9I/z4jh7HgXHOdclv1Xd5ofaq6Xv/NTd+qDelwwJtKxAm4hoJlxLltS7WoGqB2i
Fcz88A2n+fpo+WpgWkPdrobTNj6XzAUCunCb1ah7o+1LMcbsh64ffzghLieBw8bV8cqlyMTzY11y
b6xELx/nsmsLIAmagmo7pbHyRExGOJpcJoPPhQSySYDE+DQgebtMKudaplGPfI5cVHEujr+JWCBn
5SeQorg0bpPxJVSy9bRx9HHR2eA42mNAlJ0hSK2dhUZAmZ3UGNqLIAQf2Gztv9qaybzES8QlRG8w
MN3uXb9sT59vJmrTpW7THBv2OL6hH2u56ysd+uNF/9BqtH6vn99QilQ0K8VD4dhr3JBAFkBohLDo
RR6gCgkBIuVoQiBPJfExeTIbcYESdc8zq4qsB4pmMqIuNSQ1eUEgpmGhLSGmrckEPH6HVmKbJAhp
CtytF0PMihHqVJa1Zm6gAN4arV6u7FbcrPyk/9TmpGB2EFXdXq87pK/8dOi50RzOdsddF46it8S5
wRe2fdFdonLtuvcrnXuEx0ZCx1eCUaOqVAjBPKgx1SrHJNDF2I0/8IRYWIcUsRFXfRGl25z8W/aI
J/0v3XlcylVIIiqE283/sxgPdakufqCdVTMdnkSSoh/Gc4mYVUpoBcTLcrRa9t5PWg8XrbvFaPv4
FZIRcXj7+r2xk1ROWGgXatIQ6uFSyGr8L6sMdJp2YP9/EyyFsBATXCTlPDuU3Xj7530/5qfSgTg8
NU8YEk0TEswFpdeCDcwMhSXMD0DS/QUrPN/AzVJptlQOW4yicGdR92zJ7aB1+7jf3x/2n5BuyVUc
u2jcDQaICQIsDgqCm7yGkBXqiwfghO88NBOUWOYGe4Gx34EwYqfL2cROMWMRHSBQUjTkCdGIjNOe
H2WYD3ckKLU96tIN33j8pTaKj8QTDBclJC7zzU0DwvxEXCbbY2cLZCjhZwYvpqd5qgVpcEja76l2
S+gHgog+7b1ayqDU1LptHCyH/ueJWczQ7AVOwwWozTqoDkLhB5hO7OIJutAosQfdD2PvGvqflxwP
3gR3iEZzrJUIstkgErgZ2C+QdkmeS+Dn7/IMYMogD/gSCTaFGwu0ysKe4A6D0ap1lW2LrMOvmJQ7
P86H+2BS1nH0261+i/3YfT2vWYdOf7/s77hwK6wDx7EhCvBqVlf5F6p/H06uBh95BpsAcR84tcnc
yJE9UZOWI60wd7uYp+b3iIAvpwenkoBhzPrYRwBOfJjno8Sawa/mTJLAuQRAuJ2DETpf/J5zo45k
efFQGj3Os6KlSOTlp0Ac3nwvCT5SdZjTNPQbxuMTSAtHMK40+ONDwlZ2hnpG/k4qXgGtDoykaYGL
g50VeEGiHDm24zkbYrgMQMcGcohSXo5M3NAP/KqvRix/tqIz30ciFB4PkCilxOAOcZpEIKS4+qN6
Trb96qGoI4LZYb3H/gIcl4wLOgHDH0MnsjKBSLjLAMpJFyD/PEk7bPAgxDYjwLj8CtG3YG++2bIg
a7hkRrJ5QbAI1P3nLo5NHNAIWbggIA/jd1tZQdTOKXNlyziw9QxQvQSrHp7o4V2sn8mntzmQ1jxF
4pELFqczUAr3nkKLUCwSM0RBkJ/SjuYsyKF1eRvni4GTYnxuPrQPv9WMYfloosbIDsHWZrbbVqbn
27OJzAMK6PICnVOBrkhVe7TdRKlMr2e6m4CisqnGNNqV9gr7m9wsJz9n6TVz5Koq6v/lQjhv8Pjc
VHOZjC4P9UWnMmvc+Fw96GLKtYIC5xp1FLxWzeh5VKkb7kBp4BhpMZSKzQ4loRZ86F1wVKyh2wVW
Y3mxhosELI7MwdNhQM7IipyMBofXafiGtAglXScKdLqE/JNhs7ZWyz5tefZ02GaP9cxc1tc8X3S5
7VXjYfvYrkItxfgL+TFG1tTwPUKNdBcBL0i1Z5hdzQpUBHGKnjFehzyKFoQ1AWLPS3LNvJ2INMnI
UEMtznLwEbvh7KxPCN7t2IcSera7Jx4+KueslvBi8ICqQw7uM+kgFIjJhYYDcaSNF/OkvVPeFs0T
8q22WH06dGumR4veYwCPMD5ZT2N8r3O3+OIz9XhgskGnOvHI1yFA4hhPI3P4d8s4tYscSy67q91K
dz3w3UAsWYFJg3JAVVQ54dRqqWzVUDYKPKp+zP8zRD60iDlAcxEXGXoUiJi5YRe/umiuyXnjzZhm
0VIM6UCoxTlbXY7D38ZZltFji6aclsbS9nMk5YBax0N5usdy5cj+y+o+JuwUzTNsNz+JIo0Q3b4o
/uNF+/Hy8Suav9/ZXtwu/1o0u++a7e47l9TvojhAUDIgm8niKn6SX7sz0WYomWaPluaMi1MOsTpX
b+QxeRCrqMZvU27kSwmlhqXUkhddcPOJbEq16r6TopJKyopQyqjxcIFyIi3eUIqBEKOOOKWY9h14
j3roUSUVGh8VJt18t3i30oC+8FASi3XvWtM+1lRAgut4HpiP3wS0rmr30HufFHg0cMmf1+pK06kQ
goUhO/Q/8Ngf9Y5X4DiU0aE9vRrfLkfpDrC8EE0Kan45bl2spuoPJcGScoobM8zp8Hhc6pV7Subz
0FaWMyQLhmN0V/e4UBpnCTw+0oON5RuE+ntn4/nolh5qavknc0FDn/KffVe3sdV3ksBu8npynP8G
hnN16qNXvfclXR7IzBPf44ZUE3hxSiS3GIyTDHfYv4qVIkFBgnHOEEQfMWxeP/QnbxddUY0XTrRJ
tpsBB+oMT4HUoitXKwhVpXm6nhhapJevsyRcIaX3WrMDrl+qlqdUKtFqNe4AHrrGpVm+gzqtwX2c
8V6bPBYFY9rQpAQG3VL0G5Vnu70aXKM25687gyvpSvQnuQB/0fVtPVuA12YzFFaIyyaGbLg7v673
OLu7OSwatx36oT+lhHMbXNrqLs0f67Nyg7MgaCDCmb2bJQuBD+WyWh80IOKuAH5wzfKgWDwERRCS
qyAdSQdKAEojLxaIq5IItR4BkQbxmNTictC59hlnei0PT5+f3TlofYv9wGYzmMZcZ11AoLuhIJJM
tgMQw9xbh0gnB3QRkjZ5wE1FFMVZnvVNg1dDWR8eA0XRYCJzR6O/fE2Q7d8vKNd+tvyjPRj2OXuo
1de5Q+3zXajH5cNuMbtpTj9BEngDiLF0J4TcMWVMQdnCQRnZ/zBuhlDFVg7ERKpvU6Py7RIh8gBU
IYRVcegLk8/kKi/xxCEkoLgQMKbpwWU1wnDwyPP1Sc/EsIKat26D1hrrUEiaJaQdkhQEQuBNMJ0W
Q5eKpp3JBUnAgYl0aVFmCggy6UkRxWhyImKEQDTqEIn09Xr2AtV64edlUnLC+rMGIZOn/UrzqJ0O
uzXOTpHaTvf9ZmO/bP6u9CVVtY35uZNZBK8gighljxJB4xI87W01tQvNy8Nod+CDaAWqTZEOMyFl
vhqI42VnZISFl6+b7bf04Hkxus9kg4OLCLC0A8VUsTsirSw1RyD81Y/rVV9nARS+EP27ozj2bfMt
8UlwC4WMtkHpLYForAkJNnskJslLf2AYWIIOXu6DHr8j8nCGHyDvVeeiudacFK653aYJHvIkJfJ6
slyMV0ktunZWHPicEKVk7IrFiA4xJ4KDGMc62TGyJEsV08ep0/GE9wp7wn5+nmIFq5o/BXWSkeP6
OV4F77+s4exFjEQFz24ZZv0G48KZhVOtgF5m1Nbzm2naVa/T1Vaxfq/d7cSStNoY1HY22zUfHjuL
OCwY/rC5sNIx3+gSADgCZ/YBgU0MNw2aWrVnjuHH9XjghUN5OlnslUZzPvi8eIuBKCrHCNolKR42
iJ3YKxuNvGcEakJxQ+hujsNrZhP04jKPb0LyQn5oTKAmIgv/lWalrcnD7eVgO9P0mPmhjpg3ICOB
QLyMLpA8zhx5MkIwDUHEgNxAvFpMC8nrDFPYA1KDi+bdfC+rmxCG1l9mA400NdeLq+UydqC9zBUc
Z/VMfXG4FQcS9jmXkAms88Pl11w92F3ct1jru/wJL5AnzKihvUk/7psnwMwBDHUmnXLoMqD9yToK
CIFX1XydxtzME4th/xoM152M31SD7aj50PvkEAXWZv9pXLTaozX38OYhQyORI/xEDuY8Q94GAaok
eaDUcVwWZ9K934d1zerQL/iZYbKieUMx7EepCASy2n3V4zhe+vWLdjrmb3GkHxUjhKqaqAs31DUH
RUGeDuv+P6qfBMpXpOvUSmFUnnSXWvT+JBlphchYdy/hh9VhfttyaT/b5DTjDKMTIHXL7U6zr34O
3I+2lTZ7gVp4LDmWKAJp4AMJhMsx60CLjxm9sLsPZjHrr2Zx/g4eeB1n4TD3W6xooe16Hd2bTnpp
spzoeHCLNmeXhErvPlbMr1dvNmOGbA8PFxQQ+dxtO2//tgzKsN1CqbfUeZGczacf+e4h02J+lRgU
AMhzRrdYBQaOUylq0OUiAcKBRvwVGgAD48Fp7MnaW8dWepQL4aWl8WYwmWmCFNSNFRBiCkYzhCO0
YqV6dHM8fSFj0NbKJTrNtSlx4p2fl+J0ScimJHLhBPhGV2vM0RzOxZZDh8hacn+hHp5Pa6MWaNYw
s80RUsPW4Gyd8rr52KkavWn1Po3B0Lqpjts/b0eHzXsYGbYnX1qqaXONrYlbrjxzjDNo/q9uDl/h
/CKxFkYgLRFaKtVjnFlbHt+3p59nvQfGwK1T6upjcfsF0aChIvHNg+OrvQ0KA9ARKmF66jZ9ZmPW
1+zC0C4jXmzeIuCdw1cJRm3UZddZKP37i35by24QlZIQgrhjMwF+3vEziWdtvMNeHYYVdyKUmE/i
Y/tI1a+BDBaf9o9LXZ+Gs6wayrx1eu+9vCSvO1rNFppUhvu1hoNEomXmlx0z28luc/oxDbgjCoiZ
YAzXFNFxoCUYAdi42UQ8HH5Ljd8Bt6DxyOGT6s1EK2vwWZ6AHmLJI9W8QCpdFrChcxaNQQxSxFAF
J5SzilbfG30MKbFSH0+qYAVZs32PxPFtGsxGhXxHiPN3iQl2WUAs1Hi7jzHQYb+nLTWyglB7XpEH
FvhYBYHIIp5p1yGPLOogVgKOKWnM49wy64yl8lPadeAxEhDTnyToNBBkpwFyt1iM7qbpJNblf5df
lzc6/tbpKpZn2E9+Nqs7a+mCPLAbgxFbrZ1+6H32AyAiutzsLrdc2+1ikx7BwILgTd8eva6TOkP/
3DVGy92b5VfyJhoOZHDNMAeotQ4XS0RyulCYsihKLhEIcYCd4fbTetK/Pn10FKIzyyNjy0njX/PO
Vocx200nb1rfVHC8zscQHbScREb4eUZD1hALHCVxfCAxgS/rxNbzHp+aSm2O16blRAc+zqmpNaR1
S9JudlO14qZqtByu3opGZxWHJkNhAd2sAEezCHp1o2/eIcgapWK4yZit/WTCJLjN/Wr1u0U6+Yti
4OSWfAzbywN12x/ToXZZWSKQguI4Rkb2Jzo+5g9P8RACHyR2hy1it/Fyd738IGYsdC4EFX+wAaRO
+jw4ZhYwfJkc9LXPW7CQo9diSmbYYQ/qsKvndXI0q9nmfrZpZhNFLiYKCLYG0sAgQDtIA2IC8bT5
HRmlGTdgJFtveUUtC4qIhL98JGwkHo5TGx1I6gRWm/418aK15/zwFYNXEB3jPf6NXAkB2ogZQn0O
zwTCIjqvIAwR5Q3zlbgB4zI+/PAqr9UN++d3NBfuPuzzga9PbQ6MIi7BEkyji67morfnlKuZeIhW
jd66o+aelh8ASQSrABIXNuWlqH5Qh+ZKEiPQ1o0QEBfCTxPUbLTbqG5lgqOk4VqsDgnAmKShXSeR
GE/xxrxnWLcWa5f/ygYtPSmWgFfA7eBxEKUWdggcTtcBIYXh5fftFAwUwvEQNF3qhz5UCy1adzA+
D8z1IIfL+9tX6ZRjSwkxFUGdfb2RRhSVWsHNNnjhHCBexofzNnpJ1nedFRQ2JaWZRpxDNZPqcNG+
eHhYXyNbkUeoPXoDudfoDIAwXzQUJYTi1bi4KvYs2wj9s3HMZ+taJHvc18NMKPLXb59tAZ9Px7tV
a1xts+x59zO2FPGhRJKocKXnGD6EwHJQpMEIQgCCWMRYVxqGLuvAa+MH4pNooZnj8BYEXA6WfzIw
RbNCL+WmELjaPMFYcJ/bP2LDPIe/+MLx6rBOjEfBS6BmURC8DgHCSg4BcThIDDPdf+ECg2j5Q1ke
pc4EHhjBxDYCxJmDIB1UjP4DZDMtQXDU5uHuavPuZe3Z6p2fWMn5952q09YZw/0hd1afUXDZvBse
uf/kJlOwUC1IZmVmvQUOaaw56wqsqDGQ06HWh/sf95xDnk0b9BGJvOphx5CiU4bcOOO8bi/Is8FO
ZULfWDR8MucgNjiNIeXphhg/QttUw9511mymPdqGNNSQhnaxWbyQNdqOBC+ud5s0HITPFhNEL4i0
zQP36ealzLKbjJXYTNpSnszhPIt8aCC/n1MhKRwapHcz6txfqPk539yOMLwwwrnjcAPzRGOO2X1d
VkWbM5Bs+Odlvji3qowRDoctbhscNnvcj9Bloe1TqzrnmMx2NVnv/0gWDr6geSUeyBMV3eU77oqP
SSSCu6uYmYc9FmxUtBibtFrVRrA6ife0Z6J15HYRds8R0+4MBqrry6rI0il4P44SiJcJ9GuGYo1g
HXjBvUgQQhIvxuwUvCdOCT3RPrx97GplkvuKoSp4SBQCZH1B4vLJxLDiWd1FCT8ZFhOlLkvMpuf9
y2RQs1C8gGIB4uAyXX64/eKcMOXqD44mn5RJFItIYY9TrqQU0y4svouenrM2M7ssuZdJ0qRA0iU/
9ntJd/EAWDpJmsuF/YDut4HjxN+V1gxJ+0VncH283r+1IhS3xkYAv1dkIR3fjt9T5LAyKZinSwhe
1BxeMzqQwVMEBjEBiStAvhMo1icIzicTCVOJQmhpgtZlSyY5K0xExSYQAZEKVTfsZ6xkQavSSkVW
HCXCuHeZN70UJbQq77pNhyiBuycBEqq22GwC4EXepKHIpJLG+355cirr15+0Y0Pi2F856HPVJ2LH
FXhPJW49H1ZVNTzs/9DZ07afboSStyXA0iCIiCELYvu1ZJIgjZlEN4NwSxeBiAOQaH6qEN0p00b/
Og7CwcaoWM5MLHZPwZ48Zv2KcQZHwHVQRaxlQTpiGIPfIjFqlZ6ZY+l3SVG8CdzeXfb+7bklzTNl
KTPOotWQOecAm8ub9zPgPZ3/8S3JgJu3WcdLuHy+cWxPnl9ucGwxFks/nWayl/DCzTCwvQ5BEEBw
ZmwjXgtXaULZqFYGElMDnDkyz3B4gQ6HiePkiyZXbL4nKBoCjhCp8NxxQRzsEALpjmEXQPLRGaAO
IIqGISQLujONQHgbGaMNKSR67jI/tWOhEIhZ412FAUEeYk0XCEIBS+Pg+pCHEmAkBEQvhFNUFlrI
kwc54iWJm/v66vdJJImpWIFYYAgxAkRyXjZSrbMFEBYZTrbkhHuMVIt7Op6KzHG6bjUax+7sSzqe
A/lFGnB59D3ao0hEWCBLhqAWeeHE6Yy5Yypi9lOMuWXzllk72w0YGbf8OG1IzcKC+Z5SQtGtuWcE
G/LY0EhRxyDnCx3OWBEOgA+DMQo/QnWCM9/kX6jNA5Tl5ptW2lPX6FITHxxELnVHTAuTqU46iEIg
EDqn3kIaoyHsHw2ZxKnPp1WTJhQtCpoRHFg55M69p4Ra7wa9XW87WTDUGssc4qoltKkaDnm7MQi0
wUEQNJXuBIo7KAgxlUwoQS+lM52Aogu93VAjIBBGeiO3NUWTkQ+zB5Uv6GTcqkMTy1Q2VKH6Y6ch
GgCfVkCZNoRzEWIyoTwk1M5kAgexg0QIqgn15AQvy6tpZGKJQpapEBsTTEIZZAkxTMCCxAX0cRXB
y3JEi//M9HCacjVsshSFBSkd9lWdydF6dX843Cw7sz9Ou+lkK6IDB2ILU6DpQ7gRYEEgBuFeeInC
v5uOGq0La/a6VKn1A5U8JB5TXIhk2tIi6pX+nGkYYkegnQiX+nZQz3FtSsqrILiQZNhAwcEPvOZf
N8k8gh4LWlzu0AvmNSkCviufGblj6FQrJ7Ssk7jSFHm6oSyNcqaUhwiGfFJt015aJRpf7ih+VTuA
xLvZwpIOumb5sXd8/0VFj++Ot4wSRhUYKiTqyNxsPIWojohVkihxQVyH3sPM0JAj5suDKIniRmAS
KioxzLwDMck1+kXtOpfzQnm8SYm5yfrfqhenOWgkKBq2PPK3MEPJRexFNhWBZ24+I4iKpwuio3KD
U8iqrohzhejwfcXiJ1jKpc5sdMqAkkXDA0KQUiTmX8O02Tr4jBAVX2sNqfkyhEZa5KBiaoGrHd7i
OKf7EJOYQS6e68k3dRdAYFwP24L4I9MCfxsGKyJrHhbHGCmaZtMecYamVQ5qpo5Y66SFb3V9Yytg
yAvWUUQAT+sU8KC2gPWWhZVVXWWFPnI6qCvUErpq0Lto/McaymFoDrzod7wxIm/NVnQd75MR3hiy
cp6EkbNdil5r5DvdEq58Q2U2v/MpLh/Iw1euffFyUTeGZAzJhlSVWTRYQGLNqJMo0IgbK+4M+COs
cGnfxFA2sXjoMG3A0lt0Ko4aRSZhlSnyUXjocBDedbK56ijH9Gq//+Qv4Ov16dG/8IcU+11MQyBK
M2qEr/GnqK1XG3qMWE5OKboG0uIlZpOirl1bfkbY491l999OVTCuX3MeXE0d/Sw1LtKX1YyVu0a8
4kL5+8CNuOZojBXWNO/SmwORTaQAqSTlu08fonvgjqcxj/zxb5b9izyfQFYRKyrOtUZ6y9ecM+qq
ia8xGixy+kZYIvqPJpQ/gYgQx22hgIUDQF42tudHf7FzpMmxK1wR0x8Mh912uzo7j309njQ7t92H
2R8bGnAYVTeJ3NUzpMVTBjtsWmVUY2EVj1BZxm1pgfkY9ujw8RgTpiYSOgcLAwy7FoCHMmvl0GEe
WuGFPremI0wWxBo7IErq5LzSCqVFkwhnVeUWEYo5OlemNsoz2klAAuxKJwc2TawABcyzwNgMRHhq
d4HBQWYiw2gGE+zX06D9ZnHRfzjNbMJbibZwjpkn+jsmtdgmuAeQf/9Rm7d93p8fcJMr5+73WD8x
ZLld73xeqj1cdgebh9bndH4bUgF5gaJ56qK4TSUSRice6haEQPfRCYRmxlPjpP2Bozfv1FlP1HT7
YfnHtJlaH5CykDTbcgiL6RGRAzGdCQGBijJPMU4lSNPIXehCZyhbPXJfZTSRTZXmDeeQxLCPYZ1Q
SKM7wiCEGyL/4Hmhi/V26KeT7Bc5NQKFQEy5ApFJy6fhP2kSd87uKZWUcrwW+3U5IKnZ5Ii2sxMG
jr3hw348Xj5Kd0MTMhGsLbKl5h1i+kAuEKAoEi5JXXRBCSnRiGMRJrD68WpAjz/vFUdVcY1P9KXD
bh33r2XAspoFoTTwNBBJwHB8B8tczK+rwiV27+pZj5gyUwDDgqgQLvrTwkUJC89p0poQdAqx3Hb1
oA6fYy1iBRK8pxZUNMBhJwfX+Y1AvNGg49cvO0yqJ9jzcf76vwQ51Pypbhqs5plBhkLzunS/Y41F
/KeHhhHAC8DUzorFbsZpgvFSUW2pk57lxqUiQi6mP8CZkZ6zl6iEwKTCWUAopUdQUX7RhUwSE9Ji
hVhXi6HyJBohIGlEFA8ED40XVp6Ovux2Meiltw9DpG1IqEVeMbRVNFQ6eclHEqncOskMJIH95vw1
xuRkeGnRf61V+eSBp8CwlsQhscx+CKOzATpeylJ3ZToqkOyAYcaHlw+rV7yVtsj8wsyerdKQAHM6
ni545gb0VqfdOxtyWN4stuP97fjxs9ppu3XM6FsasK0ea7gfXPZjFSu7Ky2esDeufXHb1xVRdtay
VS/a/2Z794rMIEAYAGj+MySk/zurZMUaMfIPYp4DlpF2cG2XglnE1TH+sFkEi8McBAEJhTnOeAVa
YUghli0hFQpvNBiiS/OKmUd4IKKFAi1Ion9Nq5omBRLhF7SIi0rrwz+iBYe09LgXjNvqu83zCy2a
t+3xdPaw/bzxHgnosPnfqrrgF0pYDaGSalOOVlAQBSQmC6GFNVRskiiUKbvzYxWvFZF77eBFtdB5
FYGiJZSGGaxkJNLZGEIikQt55pSWbA9NNJNREeacJsZSkYSaklBKy1ct8CZmujLIBLTsF2LmNgzB
EBISMpoHBDchoVQQ8I/m+nWhoMln+JyCDrEoM8yKF4cX6YoFLvhC5Exjap1IIgXhL5O6fbazSYtE
YzsMt+tx4VATz9ORvmObKzWb4xkDJB49OnwYz9+Ob1g5u31YzrVKVcaDTcPD4X+g7bF1eddJi20G
4+5F79DVbQUmvwg+af7YTabf9VKMSBmpPd/9iQd+oIG0q2LJ+vDjevUR1sERuzSimG20KbNA2+jC
K8xuWKrNPXW+gTeKeENycUuYJy7uXoTa98hEtjDpOBWbAPFGXlAA7Uug5PyOBZ8a4oDZmIQWwprn
OG67ROMVawBx135+pR81r2/Xl+M/HAsfDtY5rketaaztihU18CyZxAv6ZSml8sxzIfVHoXUIcBhv
1GPliAQ7CpDM7KV4ZOM3gELcMShFi9IS7fHy9kaDq0Th7Qm79vAUWSHCpseNvJ6KjylIgvwYBKeX
atA9CLf/Tz1JGUbEJnq9jWtO/5ekpOa/VsKAA3FIBNCiQbP9ytjLQtA522ojIRhWNPuZmWhzdlX/
XAganfHDfLNscmMrU3mwp2UBxP07cy/QRgcE/gXn4pUoG9BdEqD0Y2yxJ1bWj2ZsJ2qpKClaPBwB
vGhN4+JwzcU7O0sDeGp/elQdDzyPw8gpnkcnkRC43xISDSSLRkYtHNaxiy2bwVnUtmRv/M1e+8tu
HsbLi+XNj0U7DtwiXxzhzDEC3XfRu495k7zzAW62uz8pRBmHrdAj4/vR42J92ezECnF/iuJkp9di
LjPd/lOMNbKrXDKkzDRRLdVhBvik4jUCDDkNcDZJAD/Dl+LqQdwoDQZji1XzshJCilPfyRJOkJZB
Z0ktMUJe8BURc2pAQnB0p4yU9CVHuTvGi3gNKYPfAoJPdt0rz/hzYe1bwhyRxEqs7my02OoYQkJs
kwx12UaSqzzKlgTLLYuQKmyUJtf1gMtG1rRfOBrReQDtnDR4NWHgNc+Wlqx4YNyTWUg3qW1vW/9D
ru1xExS4Zh0gD4luOO89TJUbAVYNJKF8Yokf7xLohjMReN0OdcDbZZ6UBqpcqAkUBM5qgS4UuGQY
8dHaZaLwHlBxWcU1PZx2+eOXxol2ldQNVVKikxwP/J6TBuJ9We+0zi6MD70zrHqcK171u0NWc53d
kHnsVOvD4KHZ+aRbatAcWPr6WbZIftYiPOGbgDkAX540BbU+AbFDnkAMC4IXUVOE+oGtRXQRNTtr
ijqOWEkQLXQx1CRvDDXFPCsNMMui5C86eamPFq0yD5xn++n+F7ZIUcrYlC1vWufClgE4wqJSzFMR
GBAJCUbnz1VmTHxmIGA012AektCJzjBQtM7yr/jIbewy8BssoHGmxBKWkuANc49e0Ci02CT4Di4j
rvkOtqAbzzozDVOZTSATc8P/ZC372fY/dis3m20u7+l2WD3d6nOm4tPm2nw9qzhIo9/9UDtjJbez
aqwBlc0S0qx5Rx3s9NyWEMGMAfybeVoIvaiC9oUhxAe507/xWSUn6kf/CTYQ3TYcuRXrqaAuTADh
6mQuBIV4VgAFscIBQkZD1lgYIaYDTea0Ez1rPQglOpvEhb6ZnpZnYJ1w8s5Hx50OWrbj6S/k/Hw6
3VSrWoNhr8/UbWtwNrS47a9uH7qLY1d6CjE3hEvAoYhhZzZ9c7NJgz0mm2kDhJx5Hzjx3Q4Q5D4e
oPcgIsjFciZa1SynpRXCVK3o/0pSg0qQLjZ8e1gkFsapWSxKha2CTGcuDfZCLR5AFUOQujOR6PJa
yfOoNASl4X1QKeq+6HcQxGvZZsn2CEUPKSx7RQ8bsYAluI3TIF4mFqtpn06uB7E63JJVDbtqF57f
iD3fPg7HDe4D/JDGgSEPImRqmXJ47SBG/ZEGKvKuXMLdDrTOxpvVtZ5k8azecua+A0xmQ+tp8KKw
wd3Q41VwO546DlzABDhUNxMAi7SmA0HkZ5qY1Vo+6igr+yfxJtPr1SeYyE6RY3fevPFuyPq1UPxS
33EoKpIdrTHre3gJRir85/f0RugKTcIqRp6cEOdFT0qXIaEZ6swG1+k06O7VTkOHZrLCaiBcNAQz
WWGA4IWfSrshrAxttcTVOl2N7hQJqbixMhI8t9zMuEBWh5EyjgQNQXCyImwuJYO0aNgMK3OQR2rC
tuAzd8LBCSkhGjzbLmcfdRor4sC7JGINldLxprKc4Bnjk5yZnfBiYQbzOKfG6qrAjdcXRax67F81
W6qzO+Nzs6UatJs91j82q/Ox9s6+tW92Vze/pWYLDFzt+9erZv+9mmBcrEX+8D0Q01gUHh9CTGs7
EAuPOPnY/8yPO/4gRb+JYx+11WbTY3P6gQp8WKSWH0mjp4/VXAeBju9edw+X2hLUGS9fFyuNrU6H
whAbYSSmRdJD7SGPWSgpm4WSUhXppCzgDFlFy0ynoilDElPs0WP1SlXOl+DlCtilFoH6A8vXkZqc
11GTVswx8IvTF//Y3zbfHB/SpT8S8HFURTpk1p04XcWhA7BTZq5OclAm3aF+XKUk6OxcheDSBtF3
00xAvzs6HHW7h9UEsDZwzph3bi/ytmpcpQOkJoF1T35H0pXbBOCIs73WAkDcbkp3cqv14hTEFHVx
SFRfdD+5uMfMPDVaiK+N2eQubhNAj7jAK1ru5FHWmeo2YzLRIK84JOq93xvhqA7nCUJWgpyEAW+5
GJRkufnwip9di/Pg0i3YvEE+roL4bPua3ej/xpBcWuRLVs4NXU/aJApCaiDmX/CYQSIxFwXEjtKA
BMMR+1S8IBsPi1OltPXhKr/Pc1JQ6GVVQtQDkEBTIvfqCWMahzpRIWKOKj4GHykRIIQmw9O1S3hR
zLwKnLV3V7dXcYlj5BNpZXtAFNXXgd1M0RPQK4EowXjmREpqsfYmdD6kcrvfCMpYb+apHAcSAVNA
gbOhABl3Rji/2hmM7pojzAPzBCoBj5NL+9R2058VF2YQSCTgzluPV4Pbn1Xr8U9CeKvHiQAbve44
YS/cSHU3HYhtwSbw3AjQOAaBcOyDjQ8wVh6WNm23GUNlsifRjS4mxV4Zk+jnGnEDqdvlxL1YWgws
hsxmxtaCeNgAoK2FveAML+ic1Wnvfaf7Z2s904ERu/X4W1y8tFuzkr66+XDz+KqLNs5tPlXU5ttk
sNQmB4bBTgOefATlpv+loY4ovb+24NHcdvkDDeCu+2nNJElQVa6A6Y/mz8En44ZVhTmotZwkMutR
k8VIFhTx6P82/+IHMQHidGeR5aBA3uKxpYfF9EQyDhLMzi9x4wwT6S8t4hO1Q+1lOcFHWOFfEDMH
gQn5PvkedSWgOmO3xvx4OfxM0wK/B4OAVIg/mC/0RzL61uuNJrexYZ0gVyPQdQf8P8bOtKnNJFnb
f+goQsuj7SsYbDDttvsw8077C9HLGYEEEkig7de/1513VakkJuwJVaSylqfWzKysffY2/zp6yivx
xQcEQ/PqNUv+sBwvvOdxq3WHOadK6egw81844ss/3ZI7RcGHv+h+6e/o6Zw1D60LSYKs7mIazNNU
pj6SBdGoeTF8Pfd6lanQkKQJ4gwAoUtlYRpbjsqaN8c4NJGCsSoEEioJWcGBxrIzmVtzyy/xqQwv
m29aEh1x2dKkN72V1qUrN3aL1tUAEuAixEl/Ok93R7parbRRoZTFlecqJkZVYRBo2irn9bXvy93s
UTuwlWZWt0CM53OepaSlmHv6Go9OCOlK0VZu0iRB2/dMORHemp3nxEhkyqV7/KURaWxiunvbnb89
L/+e7J6mug2PZnE8LgTSGxoYnb9yUazbDXfRDC+G8Gdjp8yQuJEGkC9JH8gxhNafoHZzBl0qYG90
sRSVufmMqIAuLW0FoqbL9AReDLrcy5+8uuhdC5qA0PWuKD+E0KIwbTtt93/b388uSnSqX4+/83ya
SAaXmEcpsymJWjUs5CoFaINY9635V0f+4xFe53R5UyO8TpedXO0u+0U4h3Ay7TYfPvXuO8tdP0+i
pMyTiXQv7kkXj8yR2AlpY9lUJBSiBByIrJGu5KM3pUc8dN/DWf/TY/8fFj1AhI6uD3DI0mWCIF8E
mUbLM2mxB5WFTEYzljyQybr3GYjGK5kVARVqufut33vQy6840yHEwhVfQksx6HFHlm0mJ2xxmVtN
b5oRRjBAabV4cP/0+DQ4my43SVpBbwcxlSg9JJXp6DBlezIbO+zExRG075z37d3M0NVrf3n9ulp+
Mc1BByBAXR/xEyLo9HVStlrkjnE+E2jc6th0eY9vfDKVtlw/jNqTVbeH4nZ3/ti9+RftT8NrEJ9P
NkDRoa+RM1qZXBpqKIIXFsPNlh0LoehihxAgFqAN7uxHqbRDa2Na65hfPo6uoQPRQCx4x/4bHDCl
fzKOtax5EjzpZSYmtOymFxsirPYB1etBiVL7SZ+MxKlPUL6wAwirOQQFUUYHmnFxM+hMAWxLtZsP
gWkmhAqy2iv+uEMQ1HWQxw8qcNyi4fK7uNZGpffbFUjC8ot9ABSSTQNVfigTnqOG+fCsrbqKYm8P
n7p+codeagtExhMPoeRhdc2RZN53Ge/z6IhA4r6sHzgaGFCVHtMd9PyhsVAzLiwPGXjRmmJKLDCy
c4UCC+LSUQu6xNvf2buEAKEQtobaYkWd5+bIg4v3vpBo6d4er+Hk2+Mtn0OYZjRaD2R9HzNitB4Z
Bg7H04vd4Jf2/0Pi4p1ErzvnkMooCm5nC2BzgOFm09fMlEsOQmldFBBlH075joNNHtXgoVwFF4BQ
EYYgGF2gVrvebYZnw8VaV8lpkGZSIRzIbLPRjh4yce1vqQ77i3PUUNVJDZrLVsOTKnSrLl7OFjEt
lEctkrNBLSArnb04jFBi+JCWD0OKSlG2ZmwpieQEGSHDJrOxqOUQGTFFI8rFYx8mv9YPL3+O20+/
UXjqDUgNuRrBQVTSx7OJZkFssioL6Y7aCHk/zU4dqKgx8jMSF8cZJUH5PAxuUmacuk9huA5c3gLp
N/iC0P4ASP9gaz7/xgINwe02gpjAqBAnCKSEimFzqxvJ25tPG3Z8I88eNSsxuIp7zxUE/UIXnq8e
ZxfNaswZWCjrfvibx6IulDlRHzMcpXUH55v/EwsWZg7cGTF0XkMJ/+twqygt404OSPdFK+ESu3u4
0kuXtEjK5KlSkiP1uCispO8iqVTRgGRgMensY/oyjw4UtSvl99V+fbnSGkh0wYaiGERmTKUrcQpE
8913zpY8dxfjeGK3wU/3ucPWXNh6pfKW/j9GzH7S15Uu8lzCJHHhnyGlc2FdTCBFTrqineieMarF
3IqlCvlSeNrW4uPoLkCc7VHEaBSkqnG0B7nAsphN/BhCGSGVglBo66iHxWO80R6A6e07/DHYOaS3
6Ep3LSEIJ40CXUIXLJyoqsg0ybGAFnngIAWu7/uaoMNYAi63r9u40Btttff68fEhTdIt2p1/Mxk4
3a0vpYqsx/e/1tHwsWNpf9e04nzVXO/G3fPF8/Vu/Xox2d+fpbKpgdcfD4d7KAZZ1vAJn1QODwvS
IMTZJwxZ1gkJlwVooznLwJ08OEiMn4ZcVs7HaYyBpoxl//1t+H9P7UuGHJpfJlaqzSE0uMqT0/k/
pcJ4K4ciDitt7iBUBRzC56CJ7XzQbnHPZ/3qC3IQOqD1xFUUEkPLU27jRpiW39yM7nVnIs7kCyRG
LAdlcfa6vlws7n/Fx/4HL+Uqj9GiyLG/FYz8AJXL3OrsXjvbfW5az180BqMsmEUzvV2s+jdki2wa
ksqErUzFyVnGm+zhd7/90FpxvcM996gGaZbCxCHfu7O3/WXkvwazZhRPrqku4jZZMu3oaAIiTVfQ
7b/rIjfyXZtDfXt0FJCCmfDok+mEsQLXg0ve0iZGN9r6ScNtjJuZeEKzV/nyONg6uzLTmp3pBUoy
VfLyiadY6spFQ3d8pAYiEnGO8ngN95IvT6JruEQ3pmf8inaAfXV/Z5XAjkA6t1hUJz1HrZS0H5oI
3ZRKLjelHfOREr6pZVu8ceZGAboZXdcU20V0w7kW3B5uhsVuLiLUtAa15PEwX1iqEpPHVEWSQdw4
QuUlPkfJtzE8zyeMnY0C8QbHGAF6kw4uZCO+LPHgiXHuIKi4MZscY8gXMF09REVhV53df1KzueJs
V2XlxSbhd/2bissJU2oWPO41JSolylgHQvJ8gKMqUJ/kRXPixJ02LDkoCO72dfjyFe7lc+cNSEiI
GYghNvD/6bEJb/qweo4daupudbpYmlGMRIAOCmTHRWQJmDKp28ZpndJYPxkUtv/TmHCgu5WGXLHc
GzYnt+jMJ6/P7c24wwsNCFiUNJOydVxgrbkltY1867WerOu6EKG+obvhjLJB3+shSAxX6Pk9bJmc
Ty6wuHM+9P3RUTeINfXOsbO51b8eX9ARp3V5KWC5469ZRKQcrGE6LKSIOw3PfjEI0pRnUjA87Mmk
iotwybSkNs0y1zjNgkuBdePi+OP24B6V92P0nm677o14KnLM73i7y3p631/ePY4Z0aIS0ADIw5dm
fRarboic0jBozeA0CY5Au4NgaAMgYweglWsPRg3T+JO9jYxZOrd090OmxeM9F68Vqgnz4I8wWA1B
2ue6b/qw7cfSkSxafJMVcKBMXJ1w/BpSGUA7Y85qGQGQ4cQQHsTj7RcvHTrlPkbuBIWOKImVSrw2
dP7az5lpLRMetJaHzFBXIT5wfHQG2xjSahVvq5eSp9uiXHTn1PlQ9fgVEmVw/uFt9GGw16kjZ1AT
FSRj8sfbOWymTFfk3QWifO7NxCclHpkBt/XoniSGI4hnC+xaDJjuka/NS8h6yPyECQo3QPXghkjg
5+XqbPrQ8XQxdoic7f3Mqb/oAnr3Bc+PL2fr1eeooqIzowjPBqzD5+F6qUwK7hLbyyXW8CIf1zer
A1XGPMcH7nFD2pOemDw2pCvvf+irWLNwtdw/XLY0GlMiSVbk4RsyQTF72u9EXh6tUVlguKJcYzV0
FeFiOXG4W1tO3neFj6+yodaKscjGijgwBKmNuwF4JJ8FJxoCStunBcu0Y7qyPPQvkhy99a+cGXWT
9b4vPl9uz+ezg4plkeU+qM6CBRc8vrtVP5h7clItVUEShVQKHkofyeCTu+Z0AtJZHzKRSzpOELjf
+lbV3EEXgUnRv7296JQI2E/FZec/ictBdzRsusNBw/2A7VNx2bwue3f9FuKO1YflVf9X/pE+hjAv
PAo0Yv41LFJntWNdXStp8HX8m5NZY09nkCHnw1DZa2ieA8ijZZFexcEmxgRhX6pwMlofrZpR9zZu
B2oda6l7kIJT2+BFg6PKDwsv1CneBao5QrcsiKy+g9keVD9IiG/+qaICvb7x466sM3yvWrDs0FdX
NuoNGo4bHHdlvftec7+f9VbqC1brgV6cKk1TNv3GPBrOpaFoB3AgjeZWcsvolVnbUy+BbNVrNPiW
T7CGItLeMRzp3Tpg8XU8jtb4vrn5Tl9iE71ImnIDx9HTNegzSpfOhovIiJJPDTW5K2FXHUfAitgy
FFFUkxu6ig+qQHzhgUAHMqfx3PnIe2/iRgzelk3pWbr2eCzpb7EM0jyPdGkYmjoQ2rFBOoCMntCy
8qSCyUaksnhrjZIORNR2R+h/2c8vmsvJgOMl+UYN/FCGms+7/hXqMkQEDM6+BWLa3+km5JwV9ERn
ZZ41a00ms1r+gaMpAH9MYf1G3H28oMFzIJ0R/A+Z8c76yUUF895g/brej1e676KQFghtDHnTUCAY
I0BMNYWLD5Tm78BrIrSQqCEkAEXQ8GXSXmdF9H2e1Q7i2wzGihQ1CdNoJhdbe93/HDPBw4dfWU7A
BeLUp93HW5EWUaNRpPUFbGQGyDVVyjlMumLxFYwKTLdPUjjC1EXUPgKcCGXoWLCCGM4GZ1BYzqxV
dSA5MfkTEEQrejP6Jb08LzV/8ty/JqclosVi+803+lnBc2WTpg1BQYDEBtz984XNCMdaKFkgHa62
aT38qoIRHsEArItTymFEQppobJxRIAbeA/Jx2qwE5hx51aZ8AEKihm5AWZmkVDT/bP+bTOUL2AhE
neBOCMPwBMXH9YCDvsvbxtJV6biq5txfaA40JjeNaCwzY1+fr/4JrdC6DdDIunn62B9QzErlQURI
iOSJTPcpSAtcLDMMcbf8yNs8kQM4qOPJsz0sOfA4Cu64wPEgRRQsH84fV7ynGwN2PvPHwGJ4Fucq
zWLa/30Q6V4hoH5ZvW4hNI4fRs7/SkXY/PL6ec/lwL/rWT7JzMocCcyY/eYjKkwwFDuriYcknJAm
44rAdHEpsbMGgosNJV69Nr9tp6+fhvPOx82eKd7jk4aExsgxrhmVNW90cUS8JT2df2k0vTFl9jvu
EAmZ7c+cDlI5XpaMxngY/jmYb/8oOQDRGzKTHe/NzOdJ0OPonIAQExltL/pXk93mz03TPdOhLV2T
qtLGracKHjM1CshyNXYwjMrc/7u9aF/MNujndusM/zbm5iaMEYS/5mong1edpuqvLnvnkwfdD4QN
vy7vj949xdM5njEp8ya6DnU4j3nJ1AWkc/6e35p97E3v85Kbp1XyIzAnXQHcrq5DSiMXQYbeiJ1A
SDrDOHcPOp3HxhoEAxYgGrSljt6PwGJDfJqxZlcOcZZoQPazxdfeG/tnc9QgxRBdeq/qcAIS0aHt
EPk6HopJltzNpc7uWMEisvnifJ7u/InEnVc8/psOrzuQynTa4Q3bIx1b7nEcpnuygj/cbvvt5XYE
B6PNk12SQ+Rhxp2z1kznkpvJ9huNGUNyVYuy4pkEPNurx0cJXL6c7GO6BwsGsdbeR2+GjLMAXEyH
N7EPmLAWpkB3WylApTe9nN293Uhn0u5SLd8hG2MjyMtfaadJySipqY75q0W0JS4Ra12fj+keInpQ
IawSS2Lw+k2tbKXFbYnnaoHQAhSXIknBJYyq4SdWhAoQgxJmaHY0HOkl0HRXENwHJxEmCWLvKcSu
KFgNi+cH2G5C78xDAQzy4EvOk0iHyyeO89ESbkeMqawsqAmaJQwoHGgb0LiR4E3QWnBrbtf5Wb98
/A2MXJKD6jSA+wbJzpx6ETYl2TpRUnSiQL1F4A7CrtpVRgaohhoefZHvk7QggTrhGMuJwkZ+SKC4
m7cSe21vUTebl9bvmouIq7c8M2dV1FP2sHcy794OQBJAYcAfa5jsjXrPcL0ht4H22+Nhl6dQTzXM
+/3mubm/Q8hSJNFujGFATMDQcK2qgFtDKMjRuJI5DV5tQ4t8vBOr8FoTOuIx9WLV1d6eY/FIImsI
zJyYhvF105dmB6G5Bb1ySbu6qwDSaOoqcQKjydzmxt2CNBCk5fbWPr/DKqQbMD0qlsYDMTCg1VKb
VHshcUTaWIobsTQEtp7pO36yoak71Nz0QRqORu0xd1exoa3f7nJ3x/j0jdrlans/ftmtmpuR3zix
kDF0E40fz9/Wfzy/0MllzRSE6XBtTEC41DBGjiiH8a9pvGbB+M7HEyRqBr3ns4dnhD1RE0ltiqpI
lBKD1i1p4mYa83xgGCs6TpV2Bomk0jwDLjSg5NYelXv5pZkPE5GV9PRF3mjkJA+J8a0TB6aJ0bxf
BK9D5NCOt1YsnhYaDpAgxojTR4woF6GJKdYi+EJcZiEz6c6TgpWFmcPin3S3fG9kEnlEg1SE+mwX
iYaqhEQxbRo5nLU7rLZCrBO2gyahCNESFNIEgptuvTG7WOU7irmXdAcxakyauAutJU1mJeEjmwlW
8iVpIWlB2CxgGEt7nozRrBghPX8KQgCNpvOKbgygp+wc1VN6DmSIeJygAYdySm5TyePubhdHtbBs
XXEc9osLOhn1rmFPTHue90kTl52AaTkDpx6bPShJEpmenatEZi6YZn5iupciY9B22Gv4U9E5Pr5c
zszZ7/SaAePUPrx5srDU671s7x+7zxyEZeoSEra2Is0jOFHz65aSJu/CiUaCM0AhzALFKBAZg1Yg
JBoT++mcjF3gMBBLSQKIVsO4c4QuNTAplOdWMITEqPkC42JzbCebQdXq6p1o3lhE3jZnj8OvVCx0
YxoyFDEdq4PUOY4/6Z36x+pgquNhH0WQ66N44uZEHZw2s/v+YDPq3qTFO3on17Tr2BoWAgFrLTio
UfVCMRBPg1fJKg9Lfb09AiD0Je2/y4oTOlGLIZd6pxWbvtwEVLCkRVQ8uAM7xPUkX5jr+sfVvRRW
2gJcLZKf9qQdNMRTg3kwaQXGMMsYN5Z4JA+ZzDVY4RYb8X4lGY5mzsUeWasHd8sJRhMCzRNGaDMQ
guUBgb+ooRo6j1pqvFoj04lBvNIWAloIsk0X5pkogJOHy7uLnxBHR6rJSe84aDcYrs1uDwaDE+Lo
Nc2s07pbcELRK7uwnokDaJ6DLCAFYOlYQl3BEwd8CpR/upEe7sOmHgbJZpXfvZtXex6ud7OvooZC
EJWyorYt2nNgtP6iN09dgjuG0j3AflZiaFZwDMhsdbW64d+nYEGQe4JoZ3ClZaxb+NDOcQ4BKw1X
DC2idgxxb+jmS62ZB5JuoWjNHzfPWLdMnbbOYMwlVGPEIzvyT1pnvZ3vV8shF/Ac1nmpcao+9AtQ
DKkboYnqtsJRbVBPQYU6sXgd3rgxgHAlZvv6ufeaTjIn3sx3asOF4tMYx4CkYQzV71o3q1mBNHvR
AiDsC7rTAWFq3QacytWkglqBWnUrUJOuc/OQrDx4yl+pboJS6a53YOEG8B9XNitB72pbE8U8v6cX
YpvmnRr/8jQacFh3+y2NmwsvuD9qn48Gn13JQKtWCEx3PiDFsVQ7YVAVbYUlVCxelixlwd5jcRl7
5nV7dafni9d0WIguF8cVQysyQeGR1s4WqcVkJLKClsbNzkB8TBBmUWAhhYJYfRW3BpY2D5NHEwSU
AR1YZANpfoJlFc/0EJx51mrY4b+VkHfHABIdLv+xvdVCP3O6aEv31h3H54gt/cOH1B1bjooUI2Ky
aw9WW1wsF9HFdeEoPcHcc7nmEUPb9dn6SYKImLzzJCdAlswGIDKRUioqO5QjByyIRsWUIk43l7RE
qL+CZaWP9fr0abn5RZIsVZjkWi5RrgS8bBxbsfoTWy0N8+0CxHe40xbGo97KCX51mWyLiJdzNRjh
+1zOQ26jhI457ud3BkuCij/Eb/qXCu9kYOua6bFaGTLfowTZCr9bCqfZYmtH24fz4Zyp3TxN4c4X
CPsXiNYMntRjCwjsSXiHCD8o6sgFPoWFQGS4aEZ2VKzvJM9nNgV3OmQO97x4bvUYt3o+ImYqD1Gr
F3YSRuBGrODVLizcasOsXvjj5gk+bPbPPX7+XItv5McikjRBUmkRkrIUWRnvTB0XmUiUk9w7aYvs
WrOd3itLPNJAdRMvEQMJjikFkzXroyCr36W2WmIfUnXBFc/9p6dfJ61U3+VDnEnwZX42WqWLYojW
IpoCI5qAP5HSJ8t5UmeR0rzkxlwLh9TevfQ3XU3mm3l/2v7GLC/SjtSK5EMaYJAAhhaEFggWBSHs
NitOuGTNVktZCAA9iREzk/CJhF8SOCFhHRnShZgc2ejfk7H2tmH05hSPGOTdUM6B4f3tfP/Fn+FA
BownoSTJiwM2WBRY5DA5KIIGHBMykyzFIR/sZt6CyOrROkWg/mkR9xpA6E+QuV1aAj+TIQg3Z3LI
JegxdS7kkYp0/0EvU1ee8+mMR66dZZLjmpbRNRKVzOBWBDdWG4tUIGIFFwmXkIca/bPHRwOEEIn8
4x02B4iy2tUOJxArSggQ4xnVpJp4KFAEFQgM1vrleSiBYJkFY1lmhSiwsAKFNQwlpbhZKaSEmdJX
m3qVg0xTHF/d4vTJpkWm5Kb7MSCulNKZlL7EskQ+/kAwV0kpQkhZvMvNX2SQOMgH97ToO3vgJI/8
umfs1LGEw5nMl5KBYHDRcWH+8CZRtwAZU45zv2ScmCFl5zqrfFgJlfLIcGtw9rLTeXoiM3SihjH4
cl3awdnJonbydfOg2WJcQ9g6g65dTVMjSbBAmEBLHXAQQ8jWeBAsKA6mcRDLG0taUTrvO1ouQLYS
sIdIjyZ0SvwJCW3eqaTkQrIe8hPSUpGNLvw+AznIl6PpC0YQeSIFKzj+ziS5ZsaUuKEgy2PwFLH6
F5fcaSeoS9UwsgXiGIVbjL+czaUYRn3gRB0AcUDmgmgcyd9/tWPn5JUlCeCGXRTsPx10ukzaNCfX
3Kzb07vV3WTd/1oEMKKjiGHLPksPcCMWIECryUgSBDBG0m+ljTMWKCAHTRS63L5c9D5n+YDdIgLk
gIfKhrWmbnCTLu5GdGgNrsEilsgziuaj41mDfObX3ENoDPTs7Xc4jq/ZFMO/TnJUIsMdp7rQQ8tK
KcGWGjRo1jjNFI830FGDYkwl7i5NzTReIujQJX7ch8bTHPWwctjv9zDDUa8ZdcY84MFAqHpqfNm5
Xwxnu9fHG9EJj5+2r6EUWsdtp9Z8STfU4OgWpJlAaDJakGZSZwnO/Le05+g5kWjqOVGG2dEZBzIt
YnBx+2S1EhtCGs/D84bUMEYXXB0rlVS03FeaYrOyZii2hpGSjuOjGoX9vMSb67au3p8+3dftxvMX
dV1KHeG99mG34YUMXlrQ2lBVl/vFy3DQYhY6rbLSaqq/vOI6GsUKrBmhMIU3IuHo3tYQ3/3wUycW
Icr3hKnbRQySh3O4Y3AxBMG4dcxc8JRTLLH5c2IwAiQA0KbwIBHm+YWSvhOJK3y6y8s3aTwlHvsZ
EpWRQ2wxF3Q4c222BxICCUJoiB3a5y1wjvExDYyL2cIMcThyQD2RJmb01P9cUgdxinYBX7Qm6Qgu
JcdegoJPZleTp/+1GKLwZANHTTNjIdyLrtJ3vbjuwGPb1Tb2FhFWcUSlgbjetONvtmUlKDazk+lF
O66fIrqSYz6xoawqXEWdS1zCEarANyS6qoFg+iMKSlEi8mytc0ACIMqem115dXnyBq5QKgOk9aPQ
3kZ/WCy520m9THQrrWlcn0LSKZ8ZIQs4pgZho2aHo62qr6AT1/LoOWYicHQtFaRYcSGLti76gxsw
tfvs8Xa44dCbjxMQLXXpwYxqKqRjnXy+XI1QRJi+qmQXSdwN/tUdVTRKQk7YUBs/waJekF2gwMm2
+2+NmZ1tDrNzpL1kmCA2wQAuAQ4qgG/TUfyHys57xvJXTB8oC6xMxK653N1p5gR3c4pzozvV2m+o
fKGJs5uSnVA0lkdg0jBQ75vmmpYreoTb0prBnOeuqDGcgITF2LvEMd98mv8DG+EVxPpE4FiD9vh3
dYvxnI8CyzO9ZNsVBYJZfGnTK7aZmA+Rklh83b/mAx4LFs/aQK8EL7A9aYndXbclBMmbzB20JOTP
9t0P/VYaOvEhvh6t4Gu2Vv3lQbxLr5rI2puLTCFVfDNj4FN23lbl5hAftOksAakBoJObLTlpn/mZ
ou725w9Mb2zWfzRjjfcwhHWxbOU7cyifgReaC/fnr2nY9J3A5MCfOAbj7dfISfr4uzblEI4QuBDC
QY3r4gXzzrQVV/IVHRREe5jazF2V5nSpXH3A0Ruya40AvphQnBzxaPH8lSTIK4ZUtKPVnlhsZi/P
X8EcBDgbD656D2fPjabcsEPhIok4iZPmGBmpds55VzNPiEkpWJwv7v9tHS9pepV2l3QIjx69jSXU
PDGRKhARToM5Y2Q3GNU1A9SEbvsaTYcSU3WL1+ky7XDCk5y3N3Guh68xKkCWVOQ8YnJ98zWBTTuG
SUkbNdf4bc5Xq9/cgoZEVhDnxSk4EeNcwnJBitx5GHOUOJJmgdSZ60/1w5ImWc1bg3GPrJERFc+0
vOZ6Qb1yLOIOrrZqqTAxGTNnHUWhSWDxFFcTka/akIIKz1ZaggjL/Xkl6JxBsqMseP6EdqYRMJpI
UedbsxZ1oFPaOIGRFWmdk7fYWeZepM6ACBA7+SADhrpHxk6Gk/vtxeb5a8kaSI1vBsgtL3VwBUye
GKfe0td5FiftFyYZvvYHBdEVhwQvqYLgR3aAmJfV8B+t/vJi+vYv3CzuiAHEMCnGsuS5bBBrwjhC
3cDHy+n0spA7iMYt8w/rxeJye1T1ThOIL1By1hWT2+Tx6/A+XZaJPzLXbeeSAY3IK8oanzkuDbdI
ObjQLKpbKEpSBCpl0udcO4JTa/SJU170lS6cIJsKiKY2FAZrUf5BpPHnkZl8V6h7w6a8CBLjMA/P
fMrYUzdMbnuyASvu2vDKkMAhNN3AlXF8lM6AalHYURAmR+gxBc4JidfRwff/HNN/xywJ0IjHcXSv
WD3pA04n0n7Nb8bxIck6Kk+9LN6mt2B5poOEMHx2AutL15TA4haepu68eK6KCqNpMbiVyxdUX2lG
SSEnf3Hmj6kukqZC/FZKFNGj2pN8YaUIhi5dgSROMdPJdyzwpdSDMu/Cu2x69X3TYwNwnknnY12M
Vx5xdSE30/U3gti46oA2TX97pmEaLaVcxP2R6cIE7BqMx64zcKael5db7T0b7S55aJ64wZ006WI9
kA3ty3VfvuajlHulFxrzDNlj7DgicuIg7URhipCNRZvVxezquNLeUQnpOW0QJ0/VGI+ZK9vWiHzX
Gl72dQXzLYgh7nk1wlE6PlhInBI7r2hZW0HELxmCmHcUgN0UZT02phQPM4Ke7qR4tYknAEjciTov
JK07K9xKMXHojBs6Ywf8A1upXNACtbGIr08XB6RhfSfxkpwiqbYq5QUf4iGRCOrE8jQg4bOfR/l4
exEEH7Vb0KAKERtnaXtJAu9YLSKBy1K4MqVIBb5c3bALwEUHutjEDLKaxi2F2hJFOC4FtLMK5jkF
utVIuRBpidfTQJFzcsZ3nkvKMxs0i0iVbabINZOgmwWcTJTGdUOriXNzix6iAzCkuYmoOM6uN+hk
uP0ueVHJ2RKO0DFj7q8UM6FjyRAkXViTXvY7Jv9Sx6UJS51RPByddRAVIG+woB5yo/s7pJmrwlYW
Oiux7Y9THVTsQXSlXWjx6ebP8ySVUlvokRQNfTSNBo0ATRg5VJwRsEeUioRssD3RT9JDteMBbQbG
3h0eHV2AZs4NVfXuFOrVtdtfna8XV9TbYttc8+eqpGZLgxkvsCBUATi0CYQxzdjAupnBly8XY12R
ldzL5zWSJb9jclhwG9KByJQCpBYvSLiLpPB1K2B1G4rMH+JKGTAMrkBznVy4VnQ0jQVHNwmtgrNa
+2hDpeNOMK9BjJ8+3hAyPZYDpgirVMBJCEiiwThuQtiOyXC3Fp4ghkTg3DnzWXrkj/PZ5PJhnSCO
nkIEUZYyzfKxowXBUDpyJMj0CjTlZR3JsWqy1p0iEDUauGS9hz+Pww0JjZ8hyOyR65eDoImZMgLJ
AO2ljon2i+Po0bfvGGm+cDjd0mL1+6Fx02YBaljtHH2/133c7ROf21npcMlxxZB1EV3BuLjqQdwA
5a4b8rzb/z16XV2mklQTqGlmiuKiqBdDHE7BcZca3OviEfIBb3NJY3RNlEYKYVZyuTT7XPubzVq1
+DJntZ/p0YMTKDIIENaVzhrDC2mZMCbRoX5KA+1pR03ajugeFG++q7lMfGtXx9l6+Xj/sk87PlOt
h5jGO+/1zOSc6h4PaSx/hV7JyDmtH0R/o2bI1+C4Q6A+1v/cMn+r81EHoAoX0ViDXN2y/ZgKpwpx
3OzneXXf/vgMuhebkV75gJxMlPbav40TnYlCyyMgnkPMj5K6rdiUwDv2louxak9SEBI9QYgMFR4V
iuaykDKUX1wf0dmdzzXx9ZEPVKdBhwXJVZUXUdSA7miiq6IybfhssmEZzhp/kDweJO34xA8k50SV
Fm9OukoFGXx0dd+BDRULAh1bOFC7IPYCp/JXz2sdWDSlG2JN6zDD+eCKGkuVmNkVF+qKJ4d9sxAy
wFzgWqN6CUAlYozEPo+4NoyomjNW/3C3F/EQTLFFKoet1bgSqWNRCKoTJlG9VCvHriDVQ1SN4EnV
UE18R7W4yEAKByTrpR6oBFuLFwhFxtHb3QnPTpzcOPTM3FQPd+AiHolGSk1VwgTi1tL6M63s70uO
e9Pz51ftdYKAdIQJzDq51VE+JdNkEVgQrBpSmHXIncsBQn6BaXhEziFZ16cRw91q/6ndSKHzF4Tj
O4ZoWB0aq5KYcitfVGl64cR5EX1zptOZwcl5AxKhvgrjGAoE0Y3ZDqRq5kK7lEgVnIwQouqnCGID
C5M54P3Zdvax9DKHy4Sgs7zGLVIJfNkb/5LuIqNYiSaD67ES5PBFzF3K+r3QbAR5S3fniThzGPBq
pRjbf7MyfHrw0FtzeiwJc5NDZ9Tun64M93rbh8V63unfaIqJKRNNyHEVNn+766eZpsiYAMKdSSnP
BB0OHdqjnm/RVCaTNgh9Jjs8feqJFkPcZ/vZBRa86Qmwj7pcvT1+np5phiSvTBAlhg7FcT/0L3dp
ytlzKHH6nI9ttJYD5s4ndTPuy2AWG7gBxJd4hvgr7IEzjAB1mVuMwBdsrOBktxTJkIriojilpbdA
HNQDCI4JNm/NNdMzMGCWm+P138Pf+L7EvHv4+NTimVQu7sTNiZcsRESTFrMqsSVfSTX7wXEPy/Sg
PjYzG6ZcmO9DGhGjBjGQtrml8My78bJZAs4CqeZAzKB8Dw3DBuoLEYmYJJw1gJYN3QCyrVbKLQEg
XT1LaNkqEZpFLYgNL9PlZQ6IRxceYudjxZaN2QqY47ePHCzktd62eGiufb6dr9ebwQ3ZKl3ocD1O
lgMvpuySgbsqRadV4sXqfBoxveOiqzX5+/GKfm/8fh8/mzLYKd7pDzmK2LRPjyAOdt2X0ao1fbd3
WdzRvW1/97yx+QCIs9nCXCCaz+swBSlTf6f6VlG24mZulDqoyFwZG+bYPeD4GEgvtW0A7nWkQIcr
UWv+GL6B4YBlMSCfacQhXw9VCLpQrIg+NObow8wiuEGpxg971SHOQr91f2SihUZtTMmGhH9qPtw9
6BrESAig/6w3imOUOB0gqSkpW4BwfPKo5ynibRdixcuZBLE1PchCTORH2cs3vYCr36pGR+Aevkvf
xpv6D03KH9KXgRhSCuRIHlv8TqWVVJPYKXYyEkUhXWYYmWyyVogzLs7l/dPsfPk5zaU5ox6SOK9V
NnIOnWsyEP2rs6U8Hc9JwnDIBiDu2iIlCREcDJwNPqonA1MnV/eV0QvCQ7hjjAA9dMGF7sXuIBjW
GLB6XT2O/xKWLsk+4LCmg7M9xP3iiqy4swLCJoRGhsd2UwJAxLiVDstWYjhIlejMcSHXyl1Igkpc
hUapVbq0iVh5D2Mh4TyQa3Ko1yRKHkDiU0eYYFSAUskIX2EFuozxSpMjxkHZZH9MXWu5AsIrVbTj
K8FAiCH2LDl2hrq81KKxRkmNAOA/Fmud5v2RjKY/HHe6vPDZcDrw9Hao6WY+fRpM5/PfqBQ3RKl6
yRJvGcgrlQgdfHHHgEvwaJ2YfxvEEFcG/NHEWg4BMFYcWGVzOFzK58XFIYFlFJomk7CXAa2RyeRq
8g1esyZgeVHg9O7D+Iv5qfBeYikEASxiCGKjS+nAzDIPqw+eSA8t15xkCANhmI5bhS7MlHvhueiO
bYMfzWYgfBf6KioptgPfifvCQLfF0MaijAxNqAUWwsLlJ20fb7Ye76xqaPa4crTT8Dj5yeug09m4
vXh9XrGsGM0MBcAAul13BXuSHm3tLTc4E8RsgiONbSgCiJ6HpqT5sLp9aTdcDHUaKj154H5MHQ73
jdBONCLtVJoPl9JsBZEUnKFsMkqiKpGGQA1o1ZQsGdF8OGABGvcAV2GrMQQNgtWweUN9zgeW0TnA
PXQAFvF4EIehyVAZSdRES8VOKtzcOKqp9i3wJ+0TvPe+fXgvZDgacTato5vdqp1vve1yvt/MRijg
rOdS44gXqpVEgVjzFjLbgFpk58/GLVHwvJJpfgTi4/0CQNV2TKIaYnXTLDgqRjyEEPfFcgpIasYY
26rbC2N1mp66GHfcNA09qPC4w5021nzq/HI2muneIPeuBZov3cECMbSOoRqPoaeZEQtIYqyiStJ6
mtvZnLea4CdYSj1D6MVgatNwMqTBMOBUKwiyVbvBYMVDS4cUz3t24t9hf9zQzfD9Ie1mMOShmKZH
W3P97ykj7vbt+2XrofmWLsEpDU0r0065oW0z97l51TghUfGi7SgG1OEe47CrD79CM+AYvgESM3EB
a+0RLyJCZ+8mhVPqJPuqIAjcO8uPt/IOxgUa4RurmyDFEAy8kJtlgyLLgcHT5KN1U6cQCwt4aYHf
LsCstooKSXR7Syi5QqjuC0SDgUNfxeCykn6GA/Q3YivcZ9BEsQ6dvAlmFTdrtprD85eGUKo+Ja48
arQLxI5jwgkT04DOAF5CIoX4iFCKQDotJmdeJ9ZyaYKRQiNno073s/NUGCtFG7E4UarY7Oh6wZFa
MWQ5a3ZdHEAwRGDEoYynmisBoiKt9UfBCOWMI3odh/MBNKdbhU1LX6/Ly/VSshmOtvwFBzFfw7Ug
BYqjQyiD2CCBQY4WQOFHK6hmzBhmQubwvFOhfyAtyZTcvYfejqfTrCFxYyVNSxRwJ8vUEwgChZSS
WMF+eF4QgeA8SOAQgEkxn7bDFZmT5E/gljFxaEGo9erctR8fYMdT/jEdCsvWQokCYvA9yB4sOIWG
mFVUOWnVJI/d9ZK8vszT1jC9v4pY0iEki5aQKO7P/cgop+MtJiwg+NQCoogJXCwXXULnVklX0+M5
t4QlH6Tk5Clc6OblexUkFHflNsq5/749Z48CtU7T1ERBbYcmRU3jqe0OfKk/yXqaJaCcMLF5UxmL
Ptpx15B8kCfgj8V3r3N8WXic1xi2O512j5PkwzEvyhz308PuXXu6Hq723ybrh19djUVjQu4di2/k
bYh03p3KqrQRBKP9sk6NgyWzNgTKIl1bPJ+FaBraWyAbSjxmA2uL00OqGI6uNmvdCGgj1g4hFeeS
cDN/IyvN9ArVn3/lD24CjqbNZ3gm+It/8R81yipOrCUp2XdX3dSCiQBEIqingZKccb6UUjXuR6RI
tnDrnivENePqANbG/YumT2pJ6DmNxdsHXrdRFYSwJymn42Je4edyhbQDxf1oRsNKCx4qbCxfQZzg
h5XY3Zp1xjSEgDxtIFkjplnJDKgTmSEa1ZQa9ImXbKGQkIAlZF56xWZjXjA7APMUeKyskAQJ5Ytu
cnSOlwQctRGxGJsDk5tswSMWI0nFYcxqD6DlBnxSGIZRgFg9eNoBgJhg+MV6LNlhwRJ5JG9eN3Ch
q6Kr0KkKlENLwDzJSIS41NA5wcUSBUiWpCNpayU2uMwcLdHnwFGqEkdk0IIIdHMLit9PRUC3/f4K
mGbY6TZNl6cEuAX39GXH5WC2ngzfpihN6JDUBncid5SaN0WST8mB2FhqRQjGho2p0JYm2IVywNSM
jbYNhbtvRzNiv+du9vGBfbyiW5Sn0MS1zT1tBycqOXcJ+WG2iSECGE5mHiICqeGq6X+GK04ExqQz
0zig/+e6pdX0xDZFL6heMIaLCGCGEWQyXNxr9UaKE/dsw8IWEUBIV1xDb/s2vYCpVjwjzySYOV6z
99yPaF5LHBeLwHAc9O/FrGZ2037QqBuSL4bheFpwh+ohnANPmfzlMmbvAbcxxYIvQXSlmlkLEiW8
Wcuj9KPuXnR6/+n+7PHlxh30/pmO9qq10R4Fs09NqtBU7vtMYSa5IPWSrUz4/tzkb0LFBeKVi4cn
7uortiAYARzYyE+6sP9w5puZbe6nGTERNO4Og76roeZ8P3lbMVPA4v+7aSCo2R0UKUO8orLouExh
7e/RkdHah8McJQgBtdE9dhKD+wtgMYd3li3IdZe3aCuGGItu7DKAEm02u2x37wFsbz9eiRw3v+he
bzAbaBFEcwZMR22u4v09f1OCgNQMEHGJ/h3sfWBTvLol94VMS/SZoaM3i5UmoiME57Td4+FeEEUd
3bDCbH7pdi6f0tJQu631KPVKIvzoS6F6EgDiYtbBapLFmncVipdCeS7EnJVeHHI4f24HYPnAiO6O
IES7n7tHl8B8CT7cfXgdDg9z7mn356ofDwKTKX2cjROZTWmpmB7HDrOSUG1gBKxA9Vs7aW+GZhAg
HIWj2CAQyN24EaAYYP1L//dtMIgdDMU+7HbmwD12c4gZkZ5ruOycdaSWla3woZCJNrWhxJE6GvM0
qYa+SpZ0mdzmrndNxpOsqXi6zq+z76LwvREHEFPnAjkBuzAZDkJfRH4NB18m8yts8YKCZ97IJQVx
XoGYRZtnHmPCFcE/uuZ+AETPyW6i9WjN7bPkw1lprS9QAMBLhjQp4ly44HXx03W1rr8fy5nO+L2q
LDnTdDqjQdPrMLF1rCr3OovHxXK0n39JC9OUljLlBnFRwxYnL/BClhAGaOOSr3vn451OAtnLwUoA
EIJZ2LjfA4/5rwDloB5c+TA8u+uxkr39OO7ptT4qiChdGxowqb49N+p5k10cWiB2PIA+rUXs4D6O
A556caQc02Y+rxDbtRAI5AYoyRCLbkAJmjAa5sc0gQUNECa0rDksE8NdWfsufF0jkClWQ/MgsLjY
HdIEyYMqPA8Lx2ylrpIt6XvkL7GUF8lnLLEerpEkDsuDyBs2sglEAoCU/UZ2IWkMEmDCzddkBVfD
3nZwI2qtBnRansaJ1hDpBheBg7h9gG4rw59QaqznHk++ilI5yN0MOozrBieH8Fut8bbVnzcNwzeT
gMUHOPRF89sYL6S32ucrTRP5cXf/T0gw5rbU6DEBC6LOItQu45bL4CC1MW0kConpD+tc1Lk6kTA0
gVrhkY4q5LJOGNSCmXZwg2g6heMEWNI9ljRKaQpqHNwNIBhCy5LMLQHjgHg97cfN0BvEDWx1OzCs
7nILQo+rNgedDu9LHEuM1qbzOhw97wdZYlhGeO7CjOjapz2MuObBjQDN9jEZibN0DHOhGDH0YNc0
OBWcq1/6qV1ACPC2uLxLPJl0DbpoNUgo2gXSjOAY8ToznG3eJszKgLZqMggY3S103s9GtLWNs2Cm
LDKIh6MDR8ZTSKz5DYdqcsBFHP1B9bv/MGIZViSZ5Xhv1lyXoUl6ZMt1SGrNON440ypDHM82vdeU
7lwBJfSo2f7gij9hx8MMrMeClipWRXjeNitySegdj8oRHlH/eIIw8HGj8DVW4/PW+eN6+0Fikycz
Z3rKy9qX1LIwC+5QXbH9BjUGhVL170NUnplwNoB8aNi+Z2Zbp+lKXVBAU5VKuvzLgyuKhbFgBxJb
EUGFDyB/HN1rF02DaE+qkTojuVJzpa0pJ45xzNfp4ECacn4ecnekTpyRJZz8ifGToFjTlLoLTM2p
/tzZhA5KRar2s3wxaYuKY59HjOqwmbLTtgkStnEtgI/pNP62LVobtddZJT3EmZ4Dot7ITDHRDKHm
JPbl3diQGFRQqaz0Sp3G9wyeCxFS3hND/KXeXA/OjGGpOKzlynqxMh4U/G5zxY3fhaZMWQVCTyGQ
R/+fsTPbbuNW1vALHa7FoUk2b6nBYwYndrbtG63EO6FESmxSpDg9/fn++gGwpeQ4RwsqFtCYUSgA
BaDwO/kjC6z+3NS0M4wPF1uZLmBKm7ud0Yuj658uUCkWYbpNTCXwRXbJujOdmrC8Ykd+aTYgGaXm
tAMiis3bbmTZLUlmdZHYpVWgr6WJSkMZISIQvEQzERO2JDTEQjyukoKk+KMHQgaqMz2bnXXzcfRQ
DZ1OlKXxIaSuFoFr/G4txcFxyfNQKlDDeIbuN3ahSledP4dPcYwEC99c0UDjy5rBKWQ3pp9ERT47
glqEEGLD/nAH0gmlfYtRCVF4yKfH6840/28X09Hpbvp0yx32/EDuV6mpToX4qvKBkzIlSEeOyWg6
oYyzcy1VAB4ODVl8gCjVkDCBzNZxrVYEwI156ApI62MHqmF6qG/9CF4IA47zWN9MV3fL6eIxdNzj
h6/1LiaeEQFqGbSqkdAk1upNd/+BxELwRc6ob2QVzqIXK35Airr/0snTJzJKxTivIORIt/Nde8RK
GdtLKQpUo9qdfKQ5MZmCvImE6RtzBk/iQKgv4Ph29AvpuzpfvNNHGGUtZhHA+avBOD2b7Xa3qCZy
r9q04ZONM5yyitM/qO8gk+5g5YwcFY0LdAuiSk+9ARTqzzYxKHBxsm3udnS+NEr4iNxCKpfFPVnE
T367qddpSoar+mmZ0ocnWvsGEuv271biZieEBS7MaX8xmEuFgArsErKc9Z5NlJNC0h6CFiW2ad1l
MfUYkmlpL+AHduLPIMXg7k86dwtTkXfzGETmDLk8iXV8uFxv9tedh83FcNno4jP+DPVESKHWgrg2
S/K2umaVFk9VVUt051chFuarM1PfHz9V97P/ICjCRDqa+BCCoJTRHZ1KkfoRQpEcH5woVj7zzdrA
AqXuVIPzy7/Y8DeGZ4XXkp4IgW1hVgzzjlSxn8gCvyShVIaT13Fu2bnBxUjKnPZdHHz9rcSAWwlP
Cfd76jOPSyAOagozPJ9pKoOPWHqe3JjfAiEnICbeRS1b76Ivn9qIAWLW5d0A5m0blqQkLz4y9Ksy
Jfezu/F7Z8P52XQXunguJ4mVKfhBAyK5cz40tYwXXkT1aEPI/YYApOCQuctQdLvZl2sF6Cqh6hkd
ygDBm6bLvq5C0WbQNdDIbnIQeeGkqae+xCBr3uXQukH2tLqs/vN8MAnGhm+8khaQz06xvG6iWILZ
FD+SksCeijG3ynKdLLTBu8xZelIiSrlbsZdCCZAmc7ZaV1XIgY3Kwilp0x6Wu5vL+sd0pAOrWRM1
ZEPNUYWH3eqK+x0aKrb76e3uA1G5N7gCXFlA3A2pp5IiiLhEl9cCdVFHa7tNrTWdt7SBLPEop0Vu
uJ9La/b8V6fRsttldPwSeHNtk7stlDFVu+ukPXxHDZA8IcmQa2H8ZreT4hQ7O5PEATLfhf4MvmE3
1ABC/MyXCE/VxPjFJ2x6CeHZ8ZV2nRmfb5/erp46H4iFeiRYgXzXdMsDKxXsajaxAuun/TWkDB3z
wQiQDrGo1Dv2n80kDTUV3H/O7y+RSSIoEU+mLPYdLzEYMW9VhElpyvISFSwoYqFL6W1kNnPANFrc
vr6v3y5jHhojSvABLsyy9Ik3lNOsXV0xvgPFG3xMxXKYgOyf2NHSo7QSsqyGvRiJYvJp55AeZx2U
BFKSsRYQu4k7Czr77EVY5kGxU2uxNlmhPh5Hb4pVmc1zQxgG1mRCVwl1IWtr8SGF1ecUg/Gr5njj
NXDIIe+iQDKa4EALGB3RpVXpFWpb6W5Cb5LJwG7gVD+wtDWIViA6iVoGMzcpDQ/Cd7yXZpttb9Oi
Zd+ZyFmBmvlPeKbRoS6n5kTAq/ElAwhW0xDI7eayk0jHLNK8OubdTpJYtU0NBYiqNAoDzX5dd8A2
Aq4GP1zMnp1E8vkhrdYQ/cgPjay74WbirvJYhaFfRUmWVWRQOzl1NSh7d6g+u9Lpv9aI76/AumJW
nddMym86heX2c0bJBLQgPNIlLXCPLVQS0RZDTspK2nXWhvXv6A5HOw8RSHVwqqnu1w/rw3va/9Sp
xcM0fjRPrWdcDh9j+p7vE+q7tKvFprJe3BUb+splMPMwoPiN99li5Agejyecxf88qwBau4/nxyQv
zTrj7Y3mGObsunuVpvKmP8piDgRCwYFtxFYKBWIYVCHnGIZFFYvb/TVkAduddeLIpaPBeyjwijse
zRSaKzyIquVrG7rpqEMQ1WQML+D2g2cM7sBIPz2baxVp38gKH5LwoHTq9WG6nukEBb2YoLSuGx7o
57FMGHYUtQYTQPiSD3iU3k6S8RkfIJty7i4sAMm4uRuxv0HTy+gPyTBj2yvtDsPVJG7mi67IItus
byYX2jY24SXy5GVEs0ty67rWtEItlViHdL8ZpbnAqWQbqijUcrUajtpQC0WToaj1zePjanrP2454
nTU308RBiETUE/vLcRYriI/YcTVBBUdjNWrqeXq9711pETUarqbr3u4tzvgW5BQF2r+tWCqPkf5K
RPgRPyTz4ocwoNCE6CKwujC1sNU6OyXGSPbJKdmX9isTwf72EAPeHeq8YiEQRTxc1sePVJvoJhYx
jrSMcqYelZqhD2VyBMI4AsLgb/l4efjMV6dCN0+Vll8qiVpc3l8fNO6WOjXeokejsKMQZxBfUlHh
aR0dVPOSvHSkc3ZiCUsNaRZ5uO1+2G7vX2GNCmcyMXz4lh6udP3Vv9ydLne337RM58UoBAKcQ8rn
zZg4+SkT71J0n17V3zSZiq0KYEHSZgkZad8yxbrZvhtVb4gZEzrhmV9p7asL62nSZd6D36RqHgyD
f210UBws5F/lyhNKEC12bTedSBICpnkxkzoSEYQhKVorpI9YqbXV7GLFlb2oNWL4e+yk7NkhWUyn
lJzF9OZfUDHBMKlc0QhuEHFbspzbJDUIGQ+xggmVfEKu0Co0ZXEYLqbVfWf/QXQcUypRlx841mPL
9eT0+x71kHy2md9e9r5JJ+DiKe7qdO84UDC6ubh9evUZH90xanMiXuKBvtSTpazOgU1netSZTzgB
STQRCdWi6XmoSovLD3gw/YMQmxaoULjyF4bIQEz8QPWZmHlKOkIIW4DIHkqOUkx8ZZFJaDIA5Bof
t29txYc9xaEhNbBmPPjbP/T+UrffVTFJ9iFK5lCiH1qE9kbJB/P0x233zWkhmVVpGzVbbptO55Cv
eZYxLkY98kgNEBONA6LTi5t1EoiLT0rSVHHkHlojN/hb3FRSC+uybRZDWdSE6EvEf6k5XM0/XF8W
o7viqDUbODdInHpqyTgT/47pRtqnkceYMtd02TTexNw1ji7E3Dg2AbI+BI9BDDzNPRvlIYspsTLE
IgZheHPjEZv4DTOboyDNib64e+mNYbiSGCgmN7HjQkkIQxUE5fBLHUDbdAEgJim3BEPmcNKFlVCQ
GwK6LDpwzVGT+TSsOhZ96OUDGMSuur6+m1/Tm/DkRsLrbv/DnJNuCiSx6zf3TH8uEMS4m1crS1om
vfaqZg3SpoHICXjQWULcWXABiUkCaGbRoPXvq4frgdi4qyOx7CKiiLmtp/M5VFVzoIcNN1evIYHd
+iF0G0icefnwy0PNWIUuoWOay+KId9rCSODf7JJnFYsrMokGI5OIve7X858kadFEMooQIGnhwyMx
QAV5UYJNhiW94sxG0xMl5SmLEePAmqkgP15o6ZQOja1FmNTv7488drhlmSQPMT33/qweH2Bk8Zke
JjfPN8r5IpNfvYYb2yWf92xOTIpu87uLfLMPeLXxRcMG48+ziQYAGLpY+eKOuVCclYM9lOPtCscx
hX2DSFL3Wkt+yBJRUYG6qOU6oTJAqAdcA0n7RpQMgyNwsaTeAmsXVieCmU26XQiqBkCNQEwukmqM
lERaMo7enBtgs8+6M4oGDKfoiozrs2jqgyFxE6xmzkgD3FRvVOk1bbMevKNhcNx03uxX+6uyHCYS
/FR3o/fOsGHdCwrDYnsqaFhJsLvsX24OvDXa3yLJVUlMedo1NLGoKvY/7E6/bPe/6cUKLJqrepXO
QTGWEpt9la+duKomN7+JYUFhXiYHCTKd5s5Ho8MCzg2w5GbT0LzRHvVx+MtTbzXtHwe/+nP2FOoG
8OQcMAV3JvacBIolY80qxnUYNyI5LEV9SLPIavF5TPFotYaRBy8UQF5mD9VbiqdD38oLZ+nINTUr
nT1M/2ffJojMO7cfu3U8Mk9s8q3bGNXbdAFaVaHDoV/c35y7YNaqJRBCEKNwVrE+sjCcv57/Ri6g
x2f6RSDRYkSrcU2gQEgc4+4QdzKz8rTig2+cJSViDrn4AVTwEqMRPIPQS0oocLqRoftTunugk6Rw
X/qgxgIe9q1WtQ6/kcxyejuUxkwdE19Uj7datvClJLcY7D4tJqjkGfGyfJz1c+rd+/71hsft7xc3
011PV5wyo7jZXSbP9hmdlxSosSinPN7Clb7gprxsvkS6TlE5SRFRDmyLyc2UxwsutvM32PzZCNBe
2khhM7CjGUsQnp+06jlSJ2Kxkbg3S52p2ra1LlSCrR+uj4oun2rHI674JfIo27Oy51v1eNlWDxe7
+5mYKmGgK6VCX+LS52xUi682nfv59GGz/O1pMJ0dbn+CgII+YU2hkW/Pu/QKoYUmoOqGl3S2f/Pl
qbd49XSYh2aqxV31C15dEBDUg1hfarPh5B/39WfwI657ohhwslOFJz2lqm+1iSKtVkxWR3N5r+o7
rqs+TL9tHg5vZ73dh2c0TFVYRQ7JUQuGBRG9oFhLy1u0fnE1Oeltwtum2V0s7oe/7buDt9Wk/3l/
s3+nJbDGG40tsMXjfLp+2k3VzRc7RCl3v6kWtMShe36RbjSV7u4bdaXy0v/5oXLIdHNkSYHyU2hS
/67xzZfb1W+cqXRbqRpoutFyd9HvvydHcZQ7dHQt9vMrjU6U41yUfD7V5FSvyP9sMHg7G3K2fD+Z
7m+ePtTN4Xciqvrvm/Eh6oLC4dBs6teLB+TZx8G7Bv2Pn7szOCRXfTcbX/fNBKFcIPjKVAjl4ALE
kCx4HuPwgilUCoIXD4r+pJqJaIIuYyQnuEtT9N3h40US+/5lPUvbCeYSHoDPT50yHU8iqrReI076
E9kL+x1jurXr4lKtl6+a7s2X4/Vxu3w3O95/w/PD7eV6Lw66WcT7KkwSnC2XEzzVcDrRhy1mDZys
BT0faYdJmVUZwrk86/y6b4bvHSP+MVRLtf28eNKJV8cOLbZeYiFinMUEiRKLIyY+X/Jou3hy2obM
W/HPiXH4CAm5oYiOTOmpe5I8fY2ZC5Z7lIsOOizreneQJFxr14FzfdrDC7F1h1CiW2SxWv5cr6tf
iI0P9Wj3yW1n+7i3nG5/7y7eS/1iJtXg1777j9/gmME+sRBKDaEk7kLdIA6YQgXgit6ae7G41pR7
JZ7rjAJhpTK4o6ArOtCBF2dALd74Qr1gAeKXcFTHTXdw+fT4YTFX43SboVRxEYsTSfWj5Kg83DBy
Mxnj7NFJzft223vDrE9LwbwppmRiva4WkOEF0Fh4APLiHs/gyRw+eh+NUHogQXFF+EAIjBxWpyT2
p3f78Z9nxWJKx9EgL3x3Vy1axyfmi8UVqxbHE5QQLymAsVqpR/ezi+bw7n7URf/b7m3qbDQBNYDZ
HKLvz7ank8jEdQIiauEHH6QLQrmBVC+QE+79ufSJ8Wm/YHlnBZz4xa1Ah1M8qfNKDicRDp40kx5s
735yc6WSRX2VmpLXvAfphddydLF8utQZjPmh+Zni8j3K/sAkmHOve261RRYiicin81hV1VU960xv
B6MfxpvVz7jatHq0c2Loyn68HyUlvKUSCIUPrA26BtVV7dNwef+NdeUi7cbiJkLIgiftXlIiLx9B
WEEWyMpRDYWoiUWuV7+W7ICzvuw2SCP6yGiDNEWdm5dvCrmqXVjg4o6FU79KTyLinUxryM6GuSR4
EvgWFk3vw2gIg/2Hrm67GG6+jG+utlckj71AEgNXrd9e7cXuSh6iap2vJAEjExS5fuo0MdVxtAQB
gQn0Hx73F3dvIE/MfgXHfnzYIWmqmacwckeuYhAhRP7VUO40iQPEZsOaRcq/yAow5wOU3AB3929W
x8fgjFEx6njRm0/NxW7NyaXZf+tJL5XFcZRC4VEamKlRswGzHjW/dkguT7OP2+Vl4hCQ53z3mRD+
HI+XjNFfmHSIyTXzBRNKoRViGm9ZOPBregG2hCOTy21zrUP+u/luetsgDwkXyySyRGmNim9JPxwB
4q93R3bDWzL0NgFKmB/11OoPaYSLnZxzRvNgR14VWRC48eLiRPjk1EsJUv5CMPb9o8y9rk4qvzzJ
jN6weliPh93u8OVL4MuGN+I7N6fVT9q/RJxCWgUiiGndeMBZ5pGXHuJArsU0wPSOUrf/dtPRVoTk
NK2Tlpa96IQfSzTv4oAUSQprRVZiLMOa+oonbMt6TF0u1nZaiYF7MaalNZMoKw+FtKFKE7Ah5KZn
HOkH2D2nopPZQHpVtdX7qoUocUpi6jOxwV04Wu5T/rTM8OdDJTrEkfZQk2TErYLL95tk8vLWZq87
4pHT3qTucaOzW9UvzvifOsPZ5DAY34c6RU5vFiEmDE0Ha1TjWUJNa1DhlmK26zzt9FtGWSSNVDvG
i3Oq1Fagqvdvm19ibl4DF6XeVGjTLBMLo4JnHDWIgYMKdrVSoaV+efgXhQT5bIeOrlDJULbJ3bBY
O/Np52eT/d9h9GD3uu/Xde9vFyqobHRWcruwX/OS26T3UoHeYYf8vn+8f8+wAXVbEhmy0QCmefcJ
49Q+9A0OLDjEjNXuEjN5V13SpThljwjS9e6qL1BtYFlxIFhZCwVU1bsBQngR+OqHh8fLm19N26r9
TNhG6AlUfbChFgqbxVXDCNUKewUWlpSPE4Xb+WCjCDxO/j01bzfa2rOhakD+pf7r7t+1zEh7IXeU
R0Oe9zV/at3x3C1vb0cPp+4QnU03F/Ph7mrVm003neodlU79FkiN24qM2HJ8177JnxoHQSiO3lEk
cNI5quGfTZju5uGqGvv2syNwTOBqUN6YmY1Qfhw37oLHt+5qk7h5sBHgC9q0i2F6gxSLEweSABAX
8gYCPF5wos9Z9tEDcG89BPHEXigSOCz1kIlI7ICahswvG6ZrTex9IyO0ZNg8lQkVJTL5khS4E+zd
1r9ypjjm0J7lquPl2RW4CwhsG7KMNZ1oaUdKdom6QFc7BQBpOqvp3fp2OuKpjegL53Lsl0j7Q3IO
jHvjpQuAGFdpYl8EiCw8nMvH5KXFvuQ3GJfg+ZqA3SRq9YihUUDSQUleDFnMceEl5O9ss5BTNVI+
j4I1LgXwfACoW8ilq3/XxXZRTPR8YEThwFyEcCOipFybR4v+RCfk3XxuYVfJXfNqrY0FfPMdYnJj
0B5L9EE1msSCA6l9IDwJ6HalOWkIrjWHUi+1b+y2N2O2wpiDaScbRwxZOiPHOAxGFjad2I8kXs1Y
8OD9n+hjgYaTwwKNuHbAORurJgYDElsbceXhXrGHrx/zwrL/4rZrNyhtI8fbtzMpA6LhcXjDpWm1
WRi3n+S9mtPG/FX87oWENKayuN9OLnYS2mBgdbSy2N+xnna3o09s3OSdMtrGjZR6lhtowQIQOnCB
XkCXhHCUysScjqJgefqEKmA8UAAXzYjK83yEpUS4FEhpsALPom9dYibLEngh5cInYi/KkiReyJcY
f21xVZQKEUHHRMeFZyUgulqySIv7WbTT3w0TBr3MR0ljXxcShKruZsgUezryjgVoHgYl8tkcL/NH
M4YT0nVjz06DZ6rid79qmCaakPFJJG3oU5YKa6oGmlvB2MkBOFEQwAiFUMyn3P0K/ZXmckcttPeS
Anudi8FKzcQHYMPcDqLzpDPYDmdVdQgw2q40n+kS66LW8cd4bF0jeuzWeWjXyWTTlCnE3ZokNMuF
Izv/wMHjG9259KyNs1SqoehkpQgg5M7W4CxmLzGXcJJQqSgnk1zwSGdZCvFIVEXJswnRW+z6aB4R
UwlckiZ/9SP1kqK1MK8J8y/zCWjMpGWICzTmeQYRJVE2qWPBK4jk4mzvMBgFCSs7uR+A480uIA5l
WIIrvWgcrw+icHYo0WwOF81C2hRwiTGE1YHK+7xzpQTQqQ3mvADJPClITYAxd5gCqQ3tP1DPtCBN
6TY9X07Q5Wwz8/LdftmLp1xSe+J2cZZz0/BJe0z5PrXzS2u4ZdiyUp7IZYPENY14fFJF5WYE2d9y
+l13C89bnS4yIW2wOiK1L04WQMBD2eIRi4iRD0+4KHF215qaVyjGJ4Q66QAcoVKk+Qznw0LbavjX
XoGJIOxsbnL2x+kBCZWoCgv16fRAmoalwkdzsmZ0PCkIzkFis96W2xbya9hGzhw8WHme0UoxBJlB
cUaeU6tyPXfIVaaiW2sd1eYSkT2XS/mUmil+nfeYM5A9/EWeNM3mDTFKWuhe3SDE6yDkw7JhFjjF
WDZnuRdTa8ZyBIWbOs22sGp0z0t92KrxfCVKNp5sRzpVYiaVEjkRUi9eMaXpe1k+5cMZjiLNISI6
XFJCmeNiDead11DwZNgvslze9SLrJOkCJH1IOdPOfSoAj4n4jja5I1PuUGlBThNCGEBXnXmEV97E
zdbAYp4veuPJn4nDdepqdbFdm1qOUwgLvFxgw+qPp87F84KXwuKDnEoa5fNfFMLKdZhL3akanazT
wWqygxBUmDB2UYazC3heSyV5Lqng6DpziuBKtMiiYj6nG3hukodfZ101BzaU7LVE3RQjxlZXb6GM
aCqqWDQhUXvVYYuV7qfKDX6sbU4qe8Ebr6LsoHIIWA99FcIuPE/cbvPAPjlbcfLd4pNJ2USzjos1
dCNzr9Sfgm8TLdYCHfqX3Tr4aHuS1pqrOJ/A5jR4a0auN4CI3L1WEcbJJrNJp9tONLhg5p7OEwnj
o2Qe5Bme+b+izvwQxH3cMNUg9dJD03itCoRUDYWw/84kim1OiIS8A6GBQp60uJ54olXAMDQ23u0V
fwQA4i66yc/fnaVMJQzhIRY2Xo7r3XTUZ7a3+WHxtDyL001cdHoJSS0bNUz7doXIBsvhlR5Ic9T4
AYE7SnBrJyBJET9BxofDJzq2ewZU13ASvZxWN+kiegeBEiVgNd2aLFEsNdNJYGxA+pG9OSPqepOn
zzhpx8W8Q6+mkLj68ZgxBiG6CBkX1eq4+Tw7Ha7396e/VFVJVlGNQosNmcV4R68UgoTwRlEehx+H
v2nHoHrHjaJSEY88pubThKmzz9kj0TaSjPrUevGRbMaxVwKptHm3yH6Wh8XHUj453Tzo/re5Cm9w
b3/q1BMfi3MAWKej9rx2vf+2+A8ByorMF/s8McYdY49AnXerb4dnoQYzvc7iur6/vL0ZXetyoU6E
D9izd4R8ZiLMNLHaoheC1TjayTRfDpEN+r/ykt6N42Yj42TPbxUp+ZDhkDbBgRKvEF+ZXut4JHYb
5jwgQM+tu+PPzUg3HtpG3ZjlhR9uKD3Y3dd91Z3Q3dUdtUyXHLj0fs2Y8OdYFvMO1PKDVHLjBqsw
t4C9gQDTaA63i7M5TAPo4Tpnzw/dGOhpBt2dB3ov180ttxa02lsP3xLvgpJ0dMUQXOfvSFSW1sOA
pGpDppWlwfX+pjd1ZgvnOnvKOcKFtJ0pTTxI0gVKrC/mswrWhwmjCyyfP6WOWbDIGqcx84rdVV+a
YXHL+Yfucjrb8LIN5MAHzLB32fmV7NsbSKgnGMKgHptXIhItO9ydTlXzMwxHHUd91L1XnANqiZGt
9DQQOoihuq42hyEmX1JROM7seoOnNbBKuSHklkhvx9nhGy6UZbr0Fyusag186j5xSN5kSarRQxVJ
kYXEPMYuUHFLGqfAIX4nsI6ghsjO46j2Rc0KzYrAo5QA8wtH/3zcxU3xtSBWe1fgMKSplQHRF65l
HIipFtL9PZTmdoy0B/Fj1gv0IQXvyutzFpIz5CweLmotwjzamB0aFi7o8hAuPZlDhhgezMacOfOz
3cPoPdmkHAVSDpvOzfA9H8ySgLrDSO19X4jbr/7+Cg0y3FGvP6mHPQTpY+nXaslwO6d6+dSbbUbp
PH3iXFnyCa1y9BxoCgdCt4am5NDWx+FyHTLfTRYX4+0Xsk8sZPXZNTtJar2mtgSYSM6Gk+t0P3oK
Rh0jL6jVJy82a53HxZkVG9J4vVSPBcNX+ELdQ/kk90jEhvpxgh433zWDAaRejc5GDkTqMKodDOEZ
Z+bBUWEsfDAnKRBHcHs1dJgCxeY8o0tXHsuCLBDPZA792XY6r/LyC72JmrDE8oXlDGoUsGGYn0BK
OrTFjw2upi4gfX8W5xOgUKgLY0rTgQkdINQRLqKwgT4RK5VINu/1UHN5IdrBH57e3lW9i/2QSV+e
ApnWNREyhZMBrwlASNefWfcs+nFGhhzgCuTqwPmgElQO8ZpJaHu50coA47VW6qn/x76SO0S8eWK+
UfoECD0h3fLGwmpozjk5Bm9dM4BMITyc3W0Ii+eEw6I4Vu3P3+9CbOu92IbtTuhC7MBKV+t4NBi+
2Icaj6vOAFn9/Y8vJWrK0A7hfr4JkvTR4GxDBwCBkoFNj90M77/qnlO7C6hfxMU+ST9F+qEGTlKM
ww8e6aDF82AXQi4CmFhN0CZWkWlrTo6jBkFOGXOOMEYpJ1yg5VhZxu5OKDEqkTj+0o1KKu34fdbb
iZIQiCE9Atz9wmt5pMWisliLgvAJihOik4v269DMFkIWgA8+p8VsqJ2MUBC7r1i4Wr7TmYnOdxFB
zpMUMulXu/PsxHOUsrNH/tOhT2eAPNiQUeeY3uEOAuzvpscHXaHXIpSsQfWrH5e1z2a0hnG6D5/o
kOmMROodefxjCHdnBQYPUMnz8oXYwfmCI8MPCC7mDmYNOtCAa1xNw+dN5/o/WMVGHA6IIUlbI1sM
xNiS5IJoNGSpr9KX8Ag0DnLGo9Oq78VID2Lj4SvtRnGxUF2EL+rCnk0Un4/j/ScGDYxHj6Rengjc
WarD8CrmDU6ccCCoBxi/cRRkBcTpGX6/n/e6UiXZPm7xsp/r5aPWUHnqd5d3++3i4ccNW7J0GFIp
kL1+9+YkKG7d7mpvRZURSltNHp5Sx80XSCBARIbSaC75Y8gT8WESLVJI6JCptIkzDgxTaToon2S/
x94lV/4LcbbpBZzmp3WNGDf1gfu0pAkHTj1mZwtaoGYTST4jgnPbBx1Q+bjYGDeklnAELnm9eaqq
k+q4f2mb8cujMG6buhrXgxoli/0XakBPN4dj73Dsnj5APDQKKWphVpqnNBXaCkKSzyRE7RWFS7tq
xY/prTXDxycxYYwU/ggSLFIOwaBjA7K1z+C2pfHgMmrL4L+G2skoTm5nc0fO0YTK4uKZj/5CWi0u
WnAQm8SsfPBDTl9KHMnzl8LecICF8R26ATfrBYcyCmuDnrDCT6AV8xkgVGIIUrgGOESD56a6WPwX
2+YL38yGICB9tmwwUZNWwzFHT3QFa/FyBALK+9tQjwjIi4TgPaYnAoIYssJATMiSIpbrIBhzj3+h
r39Qx84YX9fjejToMld+qc76cXuPQGF2O/nRg3mzY/cocyYjkIcJp00nuBRqSdelt/2n14+I9/L8
Vcd9Qvn6MyUOWZJWSMRNaWtu29SqaulwAuiNA/GBbGgrT95AMEzbaBVDWswjj7lB8UBrzTjxeKO1
qBv24vGunLUKUcxufzXXU6Cp1WijaAagW8Lw/9cSerrob1yYMz/8jdEu3tcRrBYXXo4Wx/FpXtc/
ehOdRKjk0hbpnq67N93VBrarvjqQwiMQLRWsWBsrq2rqtj1VcCW3a76NU8lcuLk2d04f1MF1P6qw
abhzr3q1/EOeYytGsCW5pEdhleQSrDQQ7UKFU+20BdAN5IUjOPWd7nk/VE/X9R90AdhcHpiFhkNn
7jVlXnGPua/BR5pErTKfoi4MGgb/fhfp/8N7pnSRVsO80Ku6nG/r5jRaQHlxP5uGgdVulmjOkayE
XkEjnZ4Of67eS9hBBvABTO8luh01Q07SrtKq6lhISRwfrl5FlnH29p5dm4d5UhbPd/R+oP1j8xhK
4kkT8WebRSQ90VQJ35wLye6ws5pQ9P29BhEnTyqjp/7F6GmUFq+L5c1/+USelC0Ib374kGgMkRW0
hQWI0RakdG/4q7889TvTm/AgEgyiVPeH/jybh5wwHu9FWswFUPMGEWEBYvBqBKi7i7FFDN/WVTtT
mu7XSZ3ysfPn3XZ4oZfxTJkOmkg0IoPTE41HAHAxDfZV6g4LyYrbAnlmbDGZ9g7Zw/uzOUpNqqMB
Plygf55YLNojC+DapXZk1fj2TXNYSzFcnqCb23gzEe1UurmjS0JcD/qpc7rRJqjjdoTOoqKFZuK0
BTeUFHc2s8nsJ0dZIAgdCIihPxnm+TaCHQQ/jDtibQxK4w5arjp/1Kf51f3qx/lmkebF5Ndhx3/1
TkliX806HFDF2QOfjkdCNmkMi8Vsf5HuI5g5cqN613mcjo+cSs69U90UsiOgTJk2cz+7dzGa6aif
fdLjQRw5sRkhII7yEAHNcHFMJhQvOnKIGeT7fXw4+KcTf/W4P6yG3cloyGHX58z38b7pnHbDJzSC
RQ+BkbhfA6s71PTF3Kp0TUjfk9/uNnRkuWPAaiF9oPoE02CymQ5cnLl4VqWCFzqZ+xRQukdg7aSG
pUBHC/R+QYxQ1FjaWojBSRUVeiQ8RyBJNKho3od9w5SULJO4IQm6dMPVD+riJGVIgnGkmtBmRoZ8
JKALbY+EoNxA8kRRH07Tu+11MyTvMfyoy9OhXww58RyLOn2eJLrPFys9IfVgWIBmduopz6E7izuO
+mjE5EoNHgxKGcgjJhxcTpyhOjUDp37iSBo4Bkc+gcDQTWlA+8SRmgPag1i26wB7jjz/Sn6XuDOp
OwNUDAhQD8Lzk6fRljhwAkfaszCusDgGZv/V9j1SrBBJxMPVVDI1bIh/cIx2JURZDoKzAwDJk3No
HCvGON7A7RlYTM7aM22LtA0GRi2tRfsfrJJNjada50q4GWTcHQWnRcybz7eSzb9gU/CZ4IX8xj1f
fsW/EgfNR8SYItS3jAE6O3+96WvWEKHM5BzG7MouxoHBriCEM2OuO9Wb9PCW5SeEhnCAGEK0kRJl
XJnMwg5cnXEjQM8UQeBS4ExZJD50fLhikE3woUxq0nTG+mVu2AxMEgak/Jn/icnl9aQQz2eQIOpK
UYj2VE8WtyDN0FyKSjXjT86tpUq+ab+ombrReF5bx6SNfuQRLo5GxQ7V5kuoSdOXmMABNfao0fLh
Kgrn5EDICLhdgK4c5wGoUPmrbrk6AGEKQv2UspSqxBHcFcoN9GN11Tstp8sd56FDTubGczTkqh5c
pFtKODk2I9179AzkURCEGIFG2GPSGOjhRSxTA843NUaMMIbiBFH5SY9Z6zwh7QILwYMYAPPK5eo6
9mngDQQpED/ght8fkXjm4+/vTQ8r7r9w5aLLK0M8lfV8SDpVs/W8Mzz2pLlR/Tk0pMCM3LcN6eHB
73D2ysDcusv96Kf3/YuH0bXHKa8Q4CDaKhVDQNip2Ri8hD6Ee5LDJk1U5hEeyQzPAoCaW5nm8OYV
hsQiLhFs28ifu9e8Mm0XQy/mWjMqnRGhtRMX0TvyZYYIQjROG16p3RgPO2QNxOdfn2WTbQ4CEcJB
z8uYPSe0HBcQozQit+DwMKmvKcLmzJCpXTNPoNMtCIlSX8BUMb39tdN11E7DUXvkswDMB+6ifnxA
jxpXTkPY7Swp7xwmPKSj9I7JWQ32G3NaiUowfDTioRGco3sIkfFOjdJBksiDN8c078MXkH4ZOgZA
45c+DFqMO5MZKhGq76HBRW2nl1cjWSyqspwFcuxcUgCXQQXPpOA8GiqWGNaNGHc8pAMFABV5Dmvc
ntu4goRMAEXo6JXQG+ahgoNwHEoim3HsPqYIJY2IhdHYtcZ+vVR3ypHJBvr37I8VwHrK81cRlO9Z
TpH0sDgPDhfxKQKZXBvEovi03rbCP9eNvRAOE7LPSJlQjkpOeF9foGjfXoHpU64uXPac0Q9iUuez
D0W/om3ZDvk6+6qfvHdB8NhQvNTAblecSlM5OC6YVCW5OVWG6J4q1RfGDs+4xJCjqzjbFNOzgMig
D9gSjHhpQyOmIUiQCOrq1zdKSqpN9mxX6jWKBYrZvqUTwjiHRWk0HFNz/oBExTelBY6yG49lJVdO
g7zhT6JiDqQrQXGRoHMAlE2WgMaBkDjQG915W9CDRozrxzirKmrkhEqcwyS8grXkh460xOjY3XXA
jRjiR4mhx4MX+X72sFlCO2J7AfI1uiSoYyzwRdR3m0umTDHsMeCVFEGIAvfcsUHD1vZknNNL+M7L
Ro+a6XRFftbIpBEtqlmgK4R6dtf7MnuUvgzV+2z4CzVOUwBJ3zAVZ/N6oYw6W86OShnKZ4ojiIsM
Un2uPkeeyUbebbJ38ouhaKH5CT+EAbrQjsvTi/PE4smXufP6UhOAWD8Z0ekRJgP5QKZmAq01K1ZM
WgHEEJ8k6Yz0jAyT2WVnrfl+e8ZtXYyrb2W14O+GXNTxsjK0s5cpg1aHxOdvRIZnrAWxlZGmIPHY
OOMRhjEoJvB8i/UCpxn8wQu0+OagwBoxRKMr/9pLfzYp8mrSU9MsoPakiFy6WlwV1M8La0yXpHRP
al/5TL6BaUcs7lm4fjxxoZBk1S7JPa9RiHfSvex031N3eGMzDehUY18MYTh7fX4eAXJVw2VDgsZj
D4aMl2yCtK0l77h7nhfLZxeSFXQI3OUpOyt8Fi6qZBG1HcFLdCA2cSaI7/0xJ6TSVe88obRvPoZD
AJwsrMySfkdtnz4SFDlx5Hz0F+UkcJCzvksyxKkmxkPn0l7xR9XEaSc5y1xJaWo+geeY8WKPbdhs
p/15OtdAQPtsQ7dPFBlnbNRjMBRtrdIxITG4zLMO56k3eYLm49i8VoLw7HRMLq8HzQ/o3k2fWYHE
U+7q7uRYyzKClRZWnyoVfZCaJUshS3623IrFFxlVGSWucvlUdLekqk8cEJdEXzoZbfk0DuD6ktkH
gcw4+ESMJIryUFSIRtSRFF7x5M/4KOEV0jKy3LZ8TXnIiLKZv0aM0YIEE8tKpZLNm0U6bgZKNC6e
I3McmSKzLVOV7evV1X6uHWsMrRf9lYUGqHayiSfS9fcXkPbu3Lwe/Kzzo923+6POp7S7NHxI83Uv
RfhGvzcnKghWrUUkCwn+ZaZZfZjNpRyUlM2Y3bkDJwvkiaK6gQxdD8P+9SoOCecer/rLXdfk7jK6
80T3A8WN8uIRIdD/LNEi1B2uFt0PnrM/vOYm3dMnJk0aBJdq53L0+KsHGYjv+0u+fv+fjqxNJpPR
mGNrNceMX+wAdea73v5h0B1/eHbeRmOPOSN10zZUHVZq21CViT4eWH2qXU35vqp+s2AxbA4FtCGs
EbcFOMGAtoLTUECshs/0Q2plBo/JW/zgVFcyMW8D17QhP/wK7jmiEfn3TDjPorHKv+YWeFTd53ti
6YktXJlkwBNANCtg9ZhZB1bcMaHNSl7ii3xp7kBMsd7kYhPfFJDpRviWtTVHdABgYT4bZjyaM+ER
N+MgGF0Bsk+HwqlYoVFwII5mVmwSQ7LmUrhDVOYZ3NHZTjcLcVzuwIhDyYifQ3ala7fwPIS4Y5qY
X56lpmFpeGLL8QW7iyQEsk2dJSQajssDItC84PsU3hv/wx7nsDeuJog0JrwZOXixlTYYNYPTsrNt
tJUmyjtKvAzSNpAaVsjaVAiyfaov5oyqfLGJ2Y3pkaU7/hB09CXXwM0UDH6WRms6e/9z3dykRyS0
7g7Sg8y0voDopH4yLJAJSLMJvXimPpYn3aZ/UVfpePh+efcT4R2LiJ91mJLIq3LjWBVjdAATvdcq
2sgWsUCAt/OPsViBrkzOIBi+GkI4IG2aKqOfkXQE4U4qtiGo4+KiWl+ZvqRNzYOjqS6OW/tKUsDB
Ji6HJVqDr942r+bIEO1gFmragDBApCF8ecF1cFnzZC9RHuNBEGeiqxah4jnPEsx9z/Bmq6jSsakW
U/4Xkhv8gxgNkqsHFWx1PBmHmK21rb57XI4eq5tZ94Nm20EcojzMYXO1fG8UZwx4gYX8cDGeyC1G
LOOssk1ygj5lKzEZzR8PloQEAQ4pLhZyEkM+4wI0Am6rEZMMOAQBxNp8av40ZugPhqGglCVm63wh
BAOD4nwsMHGqGTKDWBtCSZhCQ2ZNMW87fb3hCN1nu+i0Hk0J3TBzMfXwAcI4T4EyA/FAbQrJDV2o
A+c8UQT1dPf7rTuMQxHtQxPo5pgM+/1ulwsLg0k/Xmtvte5yPq/Wq8no+KHiVVw3ptcbEBpWTq95
P2jHTZ3MafzJTd1uc1xscIyn2rHRtNiCmwjHxMKLLxas0r64FQhPgCGp+aLFjQAxau70RElp+SyJ
8jjqqUcQRiQfOSelyA65hw7T4m7wkUQt0+U7aSlTw+BCfyc1XMzkSDaN3sWT88UH5E9rbadnASiR
h26JfSg01z13HUB5nH86SPdmrIdoU48WILgAYefADWsAVStiBio0oFRquwAs7lwiIGXAXykVVnCg
yiZBNLk8Q/cvVxT5ZUW97sQFw3z33Idy+USfEZTMUsqDL0ed6XEmBb0Uz9xdbD3YPL0Id20awXNZ
iQA99+DdjNCYhhuzCBv6kA60xNI7T13JoguSsk2tnQ85O/P67qvaEEfwhCxaJJdkL2zOHTaMcCOS
J2Lc10Es8uL7Rl/0KxTg0lgkEwcVCKKr3GztwA8snomRJtzT6MIXjzQglG0zeK8dHPMI84tgDeYJ
hmmRlGYwsSxiaNBcIqYyh4+vl7UeycKRiTeOYb5BFDiKNCSaq4/XHNgHcWqGzokSZ7sHCxgwMmB+
ZRgai/0NSKbs1dMr5a6stYToRIMuAJbjR9htCEmEqWg+tIeFTGKM2J/roXjFMamO6qwarXLxC9xo
fkg5onjkCCNKoU5LU2bEbVkgHiS3VhOWtiIivgMxRGOEKEEc9wscK2fastJzl9Unpl1n5FH3N8m7
1t60CNMCF1OtFkU+I7F0SpKCGOhpytLLaUFwbZpzR5zFnxhTHIYya2W6iYu6fvCsWG+m+FO0ITdp
CRScrsgjLWTzGIKTTH54k1R6nWlvP/2f03pwXx0fjkcWal7caIVDpyQLVBB1TpVRI5sv3x9p4vHs
lwPNaMQ9IiYT3CeavLhOtFusJrvtfDLOj2t7EDF0qdtlJ0POlnp/nrUWxIzt2a1Fc2Q4gplCd3Sx
/1NcOxhAgaYn4CYzgPNKKW19QzplRXT8fBcbuNSKiCQmBKFsGtT0beju8+yOiwgk+jeIerPFDNGt
aZV5PEaaJUm0DmTx/fru1y8Xw9I41x+MOAlZd9E79/Jg6hzn4XY9mPyYKI3qNZmJwB7THI4qxQp0
hauGu3FfBgzVf3TJqHy2C90Q3R766Llkinc3FxC8jLTdj5SE8iiN2HUFJyTN3H3ovap069XhSgQl
bVzaBncGZcMYEzQG5vfxiCO9MsFkxfEDcc0ZsY34QIgD+AJxlL/3uHf9xrMP7yoy+2CYsYF+QERF
2XgLRaMFezux7aaxAZHPJjTYB2Fpi0lEmBfm56foPObwLfwJ2HzZvT70kCZVUkpNhFLxkdWbSI13
4WZmXO6mIkgrQcVuMuyy/QLGF1gWUCpezcKe3R8xf4Z1eMdHwUMXEbmRfnFvAmmV5dwAgy/nXyLG
YAP66pi4he3ZD7mwAx0FxJlSjiJ3wBha+HXP0WAgRqeVNrkzV3sBsep1Gf1kBqiuFUNkCsMy0k6K
Kw9FJPJs1CVESSLLAx0L8SYEkUH0zcJCIdt/76HDl4v56KHjHtfDhhUHFF4u5juP2+XmbrI+fdgw
46NvusecO2k6VQZZQ8LBrEGhaWyGpmnTt3likLXpOdAyv8oP3xEk+6y7XFbRiSr6mYMAFWXcIsPR
RvPiPPOK3//l7Eyb27iVNfyHLqu4DMnhV8l2IjtxbCfOOfEXVW7OMTdxEUmREn/9fd5+AXBIuWTX
LcOtBgaDAdELGltD7/HNuhylTDnWy1/TSv64w2axmCOA2fWJtBzMl5EBQxBJSYYgBFgQyHdVJI+p
kDO5EMrkZaCFqyDlzWYpLitsOpKRISC8DZTFIGYMC5UHJ3YWG5tlC+PCP0Xbm4NhH29a0mQ98gWr
wcZoe0PYiHx+p0AQgj/kRIuFcdJdtLPxSQIlk7gfvGEPLJ8kqsOcJHnSwkaIWBumLYPM0ueApKkr
MHF2MLeGm2U+LMSIOidRyZP05HRKa/XLV2Gx1OcODMj7TOw7R2NqjAS/eMoY5ftzYZYgRH4fPgd5
ub/rfFOaep0+8sRolrnhSwNjs+swSzE8fvTUGB2Pr6tLvVF0QnA3IY4mp34LRrZ8ifFzRxGiQwLM
Znj3YTjRHk04M23kMR8C4U/xYWZrp4hpi/4PfU/0nCGJNYYe6kz42D0uYrR7heLS+5aJ8nJ0GDzl
bV4BFodT2kEonZs7DnAHOCbUs/nPDGdoPjO0Ik6a0goSmMgcutTkBZrCkDQTGNVIWkxB+R0KG7de
LX4rr5steUGFeD0ihjfmB2DhDSM2kV/mkF5XHHBugg7avd6g1x20q1636g7PN4S1dovdeFfjFlYz
We3Bq5pzmGhbAl+18Q1uI0SXbEN7R3Y3rQdt4SfAASK9fUmKF7azepDu0kFJre7jYl0pUrZqQEkH
KZ0ysNZwc572ZfgThv6AId/A/6Q5DsOkWmVfmyTpTJCNFXJxZeujPn9XLb4OV9ooQoB3/EVzHSkV
23e1UcSqM+0KkZ8scVrWu45aU47HsbNNhZ3nOFeoZkKNqzfsIGG3k99GtVIYyeZInS3lAZwI9NHz
JnuaM3katzWwHtDXXiMFWeee9c1u7nJd/Z2ch1i+Vjh+EulUW6mBuAgtmLZmbx/7Og/B90MqyMOH
Vc281wV5cJQUAuNBAlVEATuQIcwXNPBWA1cPVS1SvOBfgyD4HXLzGioTiBhYbRetu7m/fdMacvpR
4xHqgi3pttOUSYxEci1pNlfLkMIJ4BZfcCN8V4eKV6uJDj8QI5lvAjnCyUUWU/khUoxDkIgnEXlo
VgdDbM/hUMvs4/rNRBeOH5NNJckNNzbpEBEiO+tJ5TuRMe4USzoGndb4lmMgUev7tJUfdWyZQ+0+
vO5udH022axDtPTMC3zYcDZ//KxIdF7WN1IZoXg2s9UHf4UkSl31Hz+u2ut3neXqhtKOu/o/y8e7
pY4HkeFlXdKpvmW7YbJ1RsPRqD3qDC6XGjejw5hbJ6o8nKWvoTL8pmboveEWOydYrFEnyHoRceG4
cCWuwTgZKYI0vfGIibJ4NSVo3yYo0O8p9/3TZ0dQR4rLIiu+WcVJefY06YP5q9n92/Xio8XBEg0s
0cPkP/PhKKZRQmZ4YOGx5MBm3mZgZtQWMfgTKZJbCR56wAyUyMTuSd4u6SBpGubxXZ1ubUAYYEJL
iBky7Xwg1UybxgSWFJLMEDCDvLjznfTcjNt8ThbobRYyMp79dvveFr2Ol5vVXmaI7uhymUTGPA6v
66rT7XU79TNj/nFYrfrr4fQXHU83zQtDJJqGHc8jKNYkKLiJCYRwhu2avmnzJ/QloPRJReejv8Fh
hdJPgTs0tkidPtd6jaMkf8tfaXJR+RZlayMzhZtvDAvr2BJ5eGxfLeaaD4CcUWhGyU7hTeiveILf
HOpfoOsZeYtAKi8ATx/m86l7og/zLvwwe1wPdUQMx5/ecgTa1lBAFcUuTV6MaWDXHM5W9gY0o5No
BKgt/eJyT2MDpYBTySEYPNTzEAfO06mLw0wJx3geOMDW1skgcC0QdoYxwZuwRM3WR0wPnZ4fTT52
h5Or/irOmvHCsh9WNbp6Ob/aPKYNGbAxY43Tq6jww4pzLvkzPAH3iMCVWB6/TPpLrZA6DixVAHFR
pwJLSc7n8pqZTrNalkCeZUTTmOhiiVq2ChG4ZkACkDYgiehhSzolxDFhd4XEKIBw8bMtuhSsj+Qx
S4wj9LE8sUnphJdl+fL+gEF/2Buwto4Md+qOThBcnBwYbur103E+fPikqTObh0AktzlDaymDAUEc
Cm5ZIJpmmeDzs0NCwavma5jKrA3vOZACAmOaN+E9LaKwwygb90wPWb1COxCgHp1DqLm6We1PjKKE
0LmGUAIEvsEkSSo2r0ak8eLhinuT3fal+aGJcdP4xxedO+fa1BRgprjNzEhvOPLZjsay5LFez8er
6d3uk3XoeN35Cv9AAeI0tlONuO15ZATdA9Kd9D9M5SQuT5WAOFgT1V32s3tVyXSAZLT6cHe1m2sA
ZrJI4uc47xmc9IaoE/rBmkFXUqIapDu0HY8TVKSPew8fTSHD5MWJiKmUvDiZaiQRrDrez1YiJCIB
hGJhZjqmK5tON+Wkm7IseYaSlJDC3nQkGfzaOqTdaXmzC422HHIH24+Mvi/cIIhgQ/alDLrDHuMu
BudyhdQg2PJxej/rLFa7Tw3fXsfBDWKjk9sYNw/c9hzrGxAIRPDwue7ItRFBy6X5dpnj+B23WnIU
0j3CqV+ITsGU0aJ+oZEJQlRtn81+7BB5Rc5eebznCejTYLS9Aw29um0cFHbDAx0gQkkxIQocLV4d
/0yrWSQmJZa1o8iBIZvnW0SjUGJNEfph+bkwRoIa3TZ+aqper1Ohvy4V2P1g89RZHB4+1VwXjjhY
dkAsPtJkX4gVoZGY4GqtGefxuRpzrLq7TWPahhKj0ZsyI5xTInSgAafjn7vaPUaC3NbS7kU4aFv6
UJuPiACPgASanUGXF+HAHWhkkLOpbDe6oZo7DxXUyh4kZMTd0Pf7iu75wWc3NdZgf9TrcOEMbr4u
GB9XFPvlsv/wKQz4LXec4NpPjsdgfZodSIDDgbounmYlUiANT6NbM9HATUTLW/A+qbSnIVH1EWGo
kAiuRnYPcn+1Wn5y1PNKIQu23zljQpOr/bN02JyRjEA6pkP1BzPGvsZt5RQi8QA6AR2My19c/c/8
D0uH3g1JsXSAFzEBl6kOddzPgPAsESu6dsuGhpJgUM4QpIQhEwu0JS/9yCYYXBqeTQwFDeshe5s6
neGw18aZyzkNj93DYXk/vb//lPYAunspsmKxaELR8+7xo66tN2l5CGIIAh1t/YLQ+bvPif4m7Hlt
drJag4ogmLvQ0lBEjYNDyUKFasiO6YXhiaxU81qajjaP4VjjbyJNNv1MGyCbIvnQ6D3nCXmR4grk
ZYqeb3ChELMNxAkXAgkJLZMgBFsQIDYimNrwDY5zzku2YwNB43AIlppUIRMEDMlb4/VVazX6Fa+G
F+IJqSEwcD+RVfkdgy56n9PMnwlcV6jDTrca1c/mhluPnapeb9crC6nXWVaLOAduKhdaF624Ol7H
eXKTHTryROFh/C/+WFC9xBLiTTYFhu2Qn0CeL72n38lndigDnjRO9+1RFmuJcmOwAq5gQc9jEVLE
CY0Orr3fazWApM7k+rjhptu9Nrj47WZGxJlEyAqim22blG4qXXDdNWwmytNO/gIvO7kgRAm8AoQV
DOVU2zxiNkHQsWjeS2X/3t5oHspy31QAln5D6C9mydZ+kX9SIJA4SLePmJlAzDFy26K7S8hNJrL+
kI7o1M91xEjL6aNBd9TDJr1wcDGbt9v1brtfftKOS6jLxyF4+4uuo0rEz5M/Jr+hfwOV9Q/YeqWP
CP2BXzNCbgIp5phYl4ZnzGcn5glP6yzQpUPE0h3RDxQYSp71+RhBGEr2zTsFSsNzlz1yDsdIpTRO
n2n/R/2/Jm4Re2Q+H5yDeFAX03Qce2KaWUhHJwDTZYnNkYUoXFaWQiNwIIBBRrJZkyceGoYW+474
f2M0MRz1uAiRTaxsPME/yYV+v3+aPbW3G26KhRODahnwPWgZMTd/mogj0fSzo2miUMKwIO6vmfQX
kTJhaGuC6WKiQAS8fZc7EDWrTRKkiG4699WFNDKRCl20PR6RCwBFCBZA45Y+cNMjpNDKOQYOWi6k
1b1IF5vY0052y5hFsQibosn5cpG7IlI/RJZYb7nQymxi74x6+Ogbtfv1xYrdDA02Wk+md58kwoP+
FQGpQh4ItL5hkYoiG0UmQEyDNLjW1FjoUW/iMB3IATVocVNG6jGbUODpSDGtX1KbpqusVh125rkh
BtI8GV165791XyseIl7ZfnboXbdlbhVVCWJKFQi9TDWoZYIZoSu1CF2MyoluOv1PImaMI4D57gkn
FFoShWiGhYymsYm5n3AobPrzqHdF+I6cfcsWHrGLGH94HFEY9gfSoY1BYGu6ma8Gw8Xqk3tYIDQM
uzhAFjrkiGB6Go/O1oJVcaeSKQy0BuRut7BT82YASGo6i5i54wQRna/G6+RkRQQNW0rUwVl/Nn1D
4rTI0u3foP1EpsaUdRa1Qr3nonYucEUdovuKxwwI8DwUwljnOWoVSWYrxwJ5WrLRe5h4ILQp5HyZ
cL2LzXlhH40wj9r1oMJ9U69zYQAP56un0XFRLT6lE7VFLRYEahEQxvZhrhtlTUAjECqvmGc04pLH
By1i+k2egeSN4aC8LenGZvIjVn3hlwsVUE+uV61/uQRy+x3yE5r9Y3hLW2dP3X4OtH5IMz1ErASa
EB6xaItZYjSlm1iqff961VknXwES9eAzcqYuN9QIUXFZmGa6gNCZDLmE8mb7+NFZVADF/6XrEHhc
KhJj6OZb8SXO8Afv9jlrvBW+Go/SDFTTrhPz5pEhiL6UhcFDCX+V9+2mmKekOFhpwez4vk5TJBRH
47pZqaBsDoYp1VL/T0NQfyh9rqlI/QtdvpZtc8fGVzWsRGisE4Fl2tzLQqhFAorPEKToRIQLPE2y
eJML3E+qBKaxTgjuKHJCK+eJTg9QLGLAolU5pnN/H8ubsRcBQcMfm8swhO1BKIxzrShMCWMsY1o8
vZRUxJOnllBgOBqjcnLvL2Paut/K5Ln656cSrEEwjqm3lmWLv3We0Wx+DEIOUs5MKymZ3KnnJvAv
4Ilr7ehsjzOfaDYawTswvK9Hj7PJXd5xd8/7RvI81eyueicdl4/s3f7O3bWuZIEgBD5Fhd2d+bMm
Xt7hx5f4cBO6HkrJCwogNKhbGcTOGlEO4C+rvzDdz+2Qul11OBvTZz23YhXvvNuarR9WE07JLPPc
Jb8afWMFlTyzW/MUnWVBIRFxMY6MFHWjfSCY7rGTVJIURjrwpn6SxCKQhiASlMMfh1Hc5mThJskI
3ZKG6nYv5Z4KRrKpbr6ywGyTo4hVjxujNr/iWZx9LZYBjbwguGie9yOrfR//WH5eTheSADGJTfDo
ZMzLuMADebmVOYH7bARVV4yg2j18s/YZS12MoPat9ePuuBouP0FEWtKQtkbnE1VPQKPHvJkT43wZ
revntK5zkeKGL20PIm0VFNCsGSoHElgZZg1LjAzAFLLqorVJkRlIo9d/z46vRp9CdUEc0SdmMEWG
CDpEq+GSV7fzjpaTbmsMo6CE940gDlDLAmJxBlpM8vw+Ma0LQg6viSEMlhpSfJxVB9clMflvyI/T
REFPLYcXhjzLbNHlIRbD90Xmm7Ss8avVr7lknu125yJzXGxn/fWgPw7T3Z2293GIhvOf/z15UGcC
ZgjBHCCVJ8bcd2Mb6PaeNCcCgRAMWXG5s01yEh2XE0Ws1Lk0UKSD1HTEmcHtpdwUocFD3pzRcfQ4
QCgBkZAVcKD7C614nglNdBJSl48Si2X9muuY1OqhoEAIMDNEWA6uFaG5gSbAd5ue5cfncsSlEvVQ
E/waOF1Y2ft6fzsYH289E0ET8+3Fn3bPSIzPXrS8BQ0iWcS8+GIRApoQQCM64AYFitrySrxO6JKa
Tmd6nGVxMhSdsmiBh/UHqXkoIY0RskqMmVDgqZzIDCiBrxhXecU0sw9luAK3CLk3oolDNiCDJCNb
3MK1NdHJ6UnewuookJc1MxlCZXIVSAOCb5mooTWtj4REoL2e+QDQLwx7ON9JTAKBRjJMvzq3qRss
Wogn0Ga2uen/Zh3noVJeJaNUvudAUeQGkths1bIPcD5h5Jz7GlpQN9qUhgSROosWtdRItYXmQ5Xl
Ma1QlpmZVpSKY2pIR7Dkb0rTilQYscsBbRn6cKtdE6Bk4OP+HpCDmHE1Fo1mXuRHuI0KcvZTPLvi
iRQvypafYn6guLgltCTzkYSH/7f08RggGqde+tXnkPo7MY3x1dPGZaGxV1G/zptord/R2jEabAwJ
SYoTdPyV6sDnr5UIUGp+1r+JzPEmGVwOCMEZjbd7ZERDxG4S9+xnX+I9MibfCM1CHl4t7jTpS2H+
JNqLD7uzBxJO+zXUeWx++p0/vEGVXGmXrdrGb3CFiIIAo0cCtQEHtFc41XG5m8QGMQgfjMLGBPMD
9M/LTPqMd8e41r+MFvoOgR5WizhyJAgxgSZEOIkGpSRoVSAIBYi3vP+GaW13xzHKEO/h6zN9PXK4
AsDVHU7z2ZYrvgnWSAqsscLC65SmWrMZjD8wg2DwgBB4oB4tPpguyIF/gLuQJhULTru5AWmv3IY2
1rWpTV1JnHIsVhiqCaIkHZWNL6KondZg+RML91/LQ6XFExAC+gLVJY8mMdLwoIaCO903k9afxy97
dh2fVGFoRl7nFRJ5vTwSgv/v9JkYA5CJHFKM5PZ8OhgK8LiHg57UOfLjZP/rZTn4wVcCHhOIgef5
KJdILO88dbdKJps2yp2Hb4wJ0MCU60RwHgGJxkDB6lnHECiVRNeNApOx5NylOJBkLDmv4e5z58Ej
OVUtNH/5mRSYLpNBU6H30U6hgtMUPylF84Osp1f7nub60V2G1mZEm0F6CdfOve3rxf0qLVvyIb4u
AqTr00HzTeqnNUd3AihK9Qrh6iTsPf9Afo2aRqM9Wqz9BRA/zU2TniJIf5kVDVlBR6LjnEvWYkiU
1YElv+C8YHu1qBTrE74DYlIxoONDeRBnSjWhfia8pGNaMJ2PUOWdWkzuHFF7HlpEHx7gO4OMi6t4
NJPFli1OmHa6A46odfoXg4zNqFc/3Pbu5zGTRYMWGuYe1h1SIrNcvtkeklXKVlzihZbquOVhKfrq
ALZk0CvSWOGmIHoldA3BGirNvDBs0Cy/tUtRLadJYnSKCQEEHx/inith+ZQQ9DAOPSASuFOArznj
HfdFwRk8IgUEeDq9ISqx4Dv5eZ1mB8QftomyNjCtgAQayVHEHOQ7NIndJhfj605dVYM2xy76bOq6
MFh749nTerVacFsVygPJgb1NDXDTx0QhaomydJFYyAGOXJk0tqy0cbSQwSR5mr9+6oaLmuQVgOcl
QARlj36GjgXigJeAshce21SaNkBMdZhGlpQQI9q6yI0J0ISmBykmj2dBpAatOpv6LksTI4tEntB+
pgqiZMQwewT8AQJ9YzTXYQ/7sM9obsAq2YXQ7AeDg0fmyW8WRKm2zPs9W4mBHg7IBogkxIeiGDWo
t27YgERp7wIlHXTwckOaSWCExnXLT/8xrYgVQuUsXPC1fr17RzRlz0iaHTGFEJ/d02/L0eG1JxbD
gJWhRLBWgzTNgFYj6o6pdE/QRBqXIcPJB560moO71EwlqTluyYMkfmyE5iMqzt51brrjq82wr6vI
SPuR2ftOR/NTF/LVHaD68HRdd7lt8GIL0mzGfMtTr7+OwXiRqazi4i/yYxkzYggFQazZ4jn0Qw9G
AijPLhfW4pESTWzDuJcKkmX3K4Xmop7JHiTPxJRdB26R05gdUTEBcx9VD2+TfwsTzxBSgfSuJ5up
nDE4IE0gYWd1D6dzkLS1ZCsbG8X0IqXoQSEhYkCCqQadfrRz6l4cUYzOqepVI8779gb8ry/kbNh7
unsaLte3H5M7VD7pM4rilTzGRMnFhcBWgoZQqnRLUKa6G/5SZM/HAtwHUU7p81wmUejowkHSh4Mn
MmOQkSfOZUQZ84gtOkAS+Avk45Gg2uA4rPNwncbyPIAFDC3HJj24VS1ENwLpHRh7YbDrrhqvncID
traZfwuTqvGxM787/hDM0hz7ZVXvzwLJ5e80P2v1odW/0CBoDFtHIITD9vX8xiicpoS8D5QobOao
ESv3AnVTDJsTWcGKAQP5PWCgENKJrnbLxLIuizd5QICD51M8a0Ufj5pS3u2vWLuLt/wteUA09Q+j
hpSQy/UD8atk8MdAmoUT5RMuFYQyTxNc5KNAQ8nLpcaTuIRwWH1l7yJFWmAd8NOgRN16OGQgP88e
H55ej3pP163bWtGS9XsGxrP+i+PzzEL2h+1RF9Ovuli+3He3i0X7uBx95CMSGG+yASNOleBlC0Da
42ppUsZsuSNMVY9dGmUWGROvYhjoI+6eTIYbre/E0rlzayI6MglbFUbH+AMXD5b1MC+Kwe6QzCov
wWCatI8rBuvQa4x7B3OcIYQsiHZaQTbipvahetQZPiL0Y5NF5+azbfUmgQuZoUMh7PG5l0TTGuhg
Z6+0JNEfmUvu9571X1wn1O1VnNruoxVHl6vPs8nD47Y63h0+p+058BPEaUKTDwjpQm2BitdOCZCS
GPB28VOsJ1uBMScXbkjMGPlVFJlLF6cogmXGnzLZxzuU7g80NkpTCKWWwBvb9s38vSa+wxwigQCf
AJnpiE3ufkK9QMxu1mpnzhXhKDNVzI8whIiLHEiC8wxhJN5zJmBBxGzBi4nxIupSYpQyab1aytdi
eicmUZKGTFldr5NNTcPAH9qRw+93s9GwBOMMXNMOfyfxU0GikZzBCdl7bWksfju4WwOkRGOE5SYh
zQMsehbVN7R7WUUjhWz82Bhy6bmndL5td/DcTeN2kShi8PsaBowYZDIWdkjUEC2MEbbysJ+HyVBp
0ewaArwERHL7FzYlQlYULQJIMikO2YCJYQOZigUaE4XkscA6s00XSy2QRzH7xkPHkm+HYpiGk/6/
bTZRa/0mzpzwM8+GlaW6RigtV4YEvuEaG1crRv+cmivPsRFVE0lzqfiYiSPmzlM+EykkTY/l2YT4
5c0v+FPlJ+d5CZL5dW4zEHojQt4401imPI2IYsCqyYQ8k2AllJS8mQ5WvTRpYDIxZrjuhSdLiNkL
Ty/Zlm9MLaEVKY9RAfYi1KGupf7uig3Vf/oBv6DkMG7ol/3+RU5nyH7YaDGeOzg7r0bDl/ZORFZi
kEB0D6IQTVv3MaMoSOteMXGvQuPqCHcufmqcRyVABD5pSA2afEyUelZv2v3X3zrh4vlLepG00KIe
I2YXfD4vbGl3HmFLo08cA9K+J0g7hvKwKgki8tAaCAiuHgGVQ4ii/fZ3zIfq2WEzOp0RLqM5Q6Vz
TNXFWe5Nr3+35mjv6sPpiPpi/vbpLcxjFgLiMQsWgqkMrcoLjKUfD4VRcdLamjjiNau65+80xlho
ONxrlYUcZO9C01s4LZPGpdpQZz9VdXKUoJgFNkupZVX8sX2zfdxITSCx8A5colsVm+JLXhhBHNTw
MTDf3mx/MX/ADSC64MM8Yimw+roUXSTH4ypZGMETjqZ8vogvJoDJUAKUVv7gExCixgvnFLYh5Tvk
fz58xvtSG7Nx1B9waKqqL6anlvvtcHW/mtx90MXQIvgX7oIQyRsL2IX2IKZ6QTIpSdbmg/kW3yJe
echr2dCW7f4kFtqCaIEi1KxI6n7ZCyBBSghlaRdZwwuG3W5bikPZmoKGluky9CBaBLqINVSL/iXA
6RQVDYqo61B9oYZIkXWjSWGlyWja2QqFTTfuOsBILEQDYbMOWhrke7Q6v80b/4FtbvNqD2Tjtzu9
Tu/C0u/dP+0Gt4u70ft0yt42GsRysLEHNO3gGiMFFsSSDM1IMbQRQtRIkLXuhxsqm2FN6p1IF6KI
dEEoSaE6zCSKYfXrpHmSTUglmkbPnY8l5o0kUMwiCIEhXYla9ExP47nnIOZQehyi4CIze0ncg0FJ
TX34PE7IG6Qz0YygWIk6gL9MrvDp2JiYGnQ5RY1eHY16TE0NqsHlBu/bTq99nPQO75OBbaO7SZU8
B0GzmyIgmE3Zv4CJY1LIL2xgUpgVbgg9AWyjsKkyoYBkij6SM75pCEbMhCnQCtIDMi8hem8PVCq9
aJpGHN2yR1LjcgLNawjiIDONRlY7R2sjUEWAQNzaamHmPt3QRasRLYoN/OXW5/Da+bygm7/b6+H+
sS3PWBf9Wm+0ni+m3f3hvcSCi5K3jHa0M8eywpdp8qLqaGrSLQrgavmnOMzkAUKB8uGA7nKD084O
NKsRi4Ga+/Dr/XT51+Dx7Xp31ZtpU5blYjyMzW7KGEkQwohnZWytWK3xSB1PYy+9hQRIgA5GFh+6
XSUgAPJ9Y/rQPUGfdI9hkgNLQ5YDabEcaH1dByM65l2SPCt0tLAYktVSQwOC/JieO3feiZ7D4wzG
iNx2dmo8pl6QrrWYjo5P9XrzXjSDLkhO7/7VI9e9cGqNuGyl08EjzlaTZgpajICQ0jiOpMDpfkRc
9sU9/CO1liYMWTp+d+zHENFeodBhcduE9ZT6oYZKsw2qNMhnfVY2MUCAQq+mIaH02EySLjVHmTXV
m6lYjX+at98XnWZiWrMZpm2vHgwlcbNaYwKjKWbGIZIDsmYRY3BPyndErP0NOtWYDBW3MXD4Hbe2
5/vgNu3D3Xo2Hd+/T1MXfAtKXIQmSfSoy8xSeCAvQqUpdRsEhmVsG3NK3K2groURawxaTRm1uzZv
e+ebTjD8Y6GxAIWJYHqU1qZVjYPQ7LQ28OH45lbT6QiLm9923bNtxiE762suizkJRvQluhmYVrZS
c3MbtwVPbhOgkMTRlymBn53nym5UD3pt/o3aQ2TmnBKz43rHlfLTTSg7hCGmfTzhgx8CiUekGBJt
Wg6NOR5lPJ8MtxxJdoppoBtQtFRMMCG5Vn7X+k06Mza9lZyIG78WLWGfhHyTRmFYAbLdxzmK/On6
bzcaeUvQcKTeQ+M8+dKYv6JYs1WpMJ8GBzarWmpy2mKpHf0o3G/2mO43i2q2Xg6v+zBdU13DWdIA
XBsIR2VeQ8zNYiyjOt3CTeL2L9m4tpLmr7gYfpHWASmF4Mo0qwROdl5Slcq0VdjGLoa3khOI5324
C9XSEr5SkAp36ECNpalwSRIeHsKpKAgCUCbgwbUBiwck+cHyeHU3fgNuWbGxpaWn/RJn5tFvIDwo
oBS09g5VCTw0ghCAON1jYy6Kik3drgc4wc1W4P0fnL0kxpfLx9Poi5X0PrstWBigTNJcuKc3ND4v
NWATzO6z6wB0NUBgIwuoE9XNRJdG9GUB7XS0uHVhDI5GXDDBQXvcUVf1xSplq7dc48x4vMafSiwt
i1k7GmAXSbREkQKCajQ3nzg4mX9wBhyerD9PBnq4de7eULqSpVlbJeZrsyC4+COuNgAxN7W31Tsw
szUQXBshTQ7i7tDEQWEFVvXN6sYovABijoAAIKIG98kkVhAJTP5Ci4Isfh9zb19wyGNrfNU5/puI
nmazBER3K+uPjsZnF3sMr6xcv0OjS0cImB19DI82u4u7UOrZQdnl7d1i2rrv0Z0tNd2BsgTCI5BC
dGisJVrJOJ1HJWqkpDQR1ofzMiY09BNbJQyQec/in9xenA2hP47HN3SJhYqQLVExtIfFPTZvSLK9
HTUfbcbbwFQHnSElImaaAS3nxy+rDzpbFRJu2crjK+VJe6kgHyospnAtdjGETjMaFjpLv6EHy7Gj
A0MlT4mZzBa8AkFoXSAtDfwOOS+d8gQ58WLV5fTzsKcro877xFZ/M9o91fu7sE6gXpE06BaXXtIV
WeiA9GQIHbAxocFQC8J45sKDYOvlRKoYZRWqxLKDSYP4FH0vGcvT7BaxImhn7mDyNHWhlRWhKYYq
DhpBB8hkggDBk3ORZtNnBWxhol15CESwCiyIm5+oe93/t1h12VkzqHEshpukOJ/eOBc720xvZ/f7
zTrTwRIFERwQBSMmBy1uoti2IFoC7Q6NdC5PZEGRxUqJaULUpMCDFX6spMESfQY30na2IOm0uYgK
msiKnL56mr0a/CX3dvTkNLwtSPWE7MCoV9W7lE5OqGHKWCdCFmgBhAT1LLxGmDZAk8d0YgAGYrHx
xDpPPVaGHkZQb1Z6kCH5eAdzgIYgphK+Qbw3A7uIBnMrhk0E6kY01KKmygq1aejSILKLelnS6mfT
Up1+r8vJ2UEt2xNanwvasLdpzWbT9iYPA2AjKmhxg6jgTTGDdqSYqNDOiKXOt/SIzPm8gPWeBwSS
KTbW/1QNX6t7y5NJILo8gJY3naAQuOkUVzWXBEhRqCTCRQhtBlVEJxZC7czFlCmEKiSyEF20qRv3
5Tbt9M5drGoMzDYZdssM2TRYawrpolFbvbthfzdevU/zsjQqsxV8i8ZjNAd0MytKA3MrBdQvbABC
wzql4E6heUkBMu9OChJFBzSfcPBl/0/c3hAztUgPRKBXyeuuINJrIVer69UqTWlYyqTlMG81Lpa3
pZi+BR+Or+46uGxsHhvLO8otQpZDsq6GdaznIGVNcSuHZU1E6LmdaP2NqMlnghZqJkJ+ww1HGKjW
iRY3QcQre+jRGluInecLl3fcYnZmiGShsqpEkEBeJvrlFZ5B9Iqpwho/Kz2WY+JWk6aqnNXr9WiD
lTjeT+NUTBC6aq/xv72V1OcZw0AhI1uy2ZhdHWZLPTWlQUxpoIltRIm9X8mjHo2bTGx9jHeztERu
Uovw3K7OpP3xj8P48Mappr67wgS5DoyTxGQ3C0g6TxtPE58wYT7uVG/FVpo5I2cpDny/ftX/l3P6
bdLMScf9193+DbijRhojHS1UV8edvE/ACTECgxGImTXgLfMLfEFKMyQ+OlveIRfJZh1wjFgmWkBO
G+3hlbwIQLr1OfnlBmzMPpWY2xmNwt3eaoyDnJj09lQEUC4rg+0NbYjxRaq5vb29Gq9mf7hazXqT
wqcI1N6IK2iYvJtQE1UtBzFsNqFh5v2u/bU3bf3p5OWYC7zb1Tvl9obbD63Wz/v96+ENGWBm3uhx
sMRdRHQ1tgesbZrWMAcccKVI/pf5/1ujpD6O6dnGORhykwH2wrnSwwvsZNTeb1Zn0xhUCJYWx0df
Yj43hJnpWsz2hk3OB6/bsR0m7eT01pC8lQJuU6C3hAcVgoONm+/QTnRMYcG5xwGXxgr9JuNgtX19
GKXVRMhq+pqKBZp4REFgLdPPLJQOyJiKghxN9uXPcaQkhs2QC5o6GNdUesJiPM0zmkiEP1z3Ztoj
B60KfJlEveobnX3F0dce9wxXnBcPLygNFXXsPS22h+5+EQNZqGDq5LmZetF/RyIhWXOcKoAwDqaN
6ZSPC+Y1DVK/oSGsHKDSiTyaBJm/hpJf6/HDGxcJD4A4yEKkhzv034KdeRFM9I4ZFRWZN0mSL/nb
RLOVGUjnYIT9eXVQXtdgq+lgB7MIMFjEMTQQCAFTklzak8CEgvs/BNr8ATK8ezVhDi1G0zHOMgqH
DEY3DzfmFCDMIm0kH195HE0SeNZGonratqjUGDzbfxVvF83hkoC4wsvbYJpK0XlJoXC/lK0ifm9Y
Xf5Vas5tDwM6zIbUf1ivE6mOcVyShnNvQQOoEQO2J6xGxbiVOEievAq74YCTiVDuAdx0p7kqKlQU
e9b0pPmHyAkjbTf/o5bvILB2i8vsQmOWxiYnz4A8diZgM2CZY6iftfIpgkCmJrcghrVOQ6P9DEE6
i4eb/f7Xzl5u2CAJNKP8dBbRbxdb0mTy2+hdIWmSxE8MRdegpwt0RhKJErRYE2QnhUeCjVkt3bXr
fMBi86fdHUWZWkq9AAYu+dPuQr84Pb6q5XzYPrGan+U56YZ89Dva5Vtj9opBBLPYoxpH8u2LPeLL
2+3DdHY/X7xvmrjNgTsVdlWBVPtC/kmE90g01KBdG1n/RsRJZO3H6WlhW2zKFrK3/IVRC682+RZW
NcM2oYQhdiVENy8bxHsddGlISAswuprDIs4K8K4+FYrDBRovZRqxCMQH9fxZb9SsCx8lD/C2d0XQ
xI+9apbf4l+kmv139STLi9cNKXkOA6WP5jkk2yxez7LlgsRYhp5JnUQy73hXNRpjBD5BSvkcuEL+
LWq51Hj5r+yj0JQ4cWQLsMfgReALwifpYIEIsaElGBxkPIhNxYia5C5guuLDcpekL5bMJDAhd8Xi
t0VvmA5pwXIXkmKuM8vF+UPJZ5phzqjuCynySCJiUgSzfI1E7Kp41R1/qSKv8pLmAIq2SEm5ymlv
A7nIQdBjbIa7UdJF5Zv2cOaP88NIV8lRzGl6gAckMUXXaA5wkvntBb4s4j7vdj4T3sc9GrPgODfv
ye/suY23f1hOd1X7adG4mZFW5YvFvEMRuZ0NLePAEmA4cLocJPq0EQKmywZe/C18WD/1PxGxABgp
UH2P7TkgzKdz3RyBg/FhPSBMhxwYgsBuQJjMfGfcPOeUwoL0KGfjBx5ADhPCOwdnr24716vJlQhS
2AQkvDF59NlQ7OYlEcY2OhmJAL9Dn+rCwYYmHvrsLupzVnHIQvxIS40NA2+D86bFerQq03WIAsHE
AXorINLgYOKAGwGGRRcAAmnUgAd0CEkZ6mBiyvUwGKnDMXkPr8dTTejFKy4I+h5XV5MPGoV6qoJL
n5jtk3Hm2YmYDj9w1O2tdEsOkBDc5NQ4DCpbraXVDEgKxZrB9LROEVVrnWOxnUAnzlMCb52OZPll
UvPZSJfgbEBF2SGsdTJQl+Tk8CAa0+iwAknmGqB2o0FHUuGOPZ4rzg0CCJ/ElzzdN8t7mEXzQE2p
tbyS+CPr/P24PO5CZPvc78LYbDBkD9rlCZPlrrrj2Nnm7r0oxoofROGLRLLZ7wSISBq4AxO4pjDp
hF8P3XT9SRJfjElE1p0H0Ja36FemAaGfcxgBBxG1DWM91AMzUnQUi8/AIKoHEbITcbHUiOpMd28W
xyuPEIBp6qOaxVlaV0QvZVuAL4Fbbai7Og+wmVSE7XvYomlvEoX0k/6bpTYXgBLEGfliF0pO2/Gp
uMqN+cxsAMRf/ca8JKccMji0+Zyioz/WF8PyUFkYDQHN+kR5dAEtCEALEWWXn9p9ePXw2Qn66vh6
LA+6ClE5Fa1hDwVGLSibmM30pCu14TprTCpWAj8b3MzO4ICdZBgqxdqK5qUWfMDtnH5HGmPpezHe
Buo9Rt0+nJy+FspZrZrVMjjBTQ3C8X9gU9gQaelkfsB8HDP+rh/aHcSBLCA24IH00IYSwS8Upw3h
zBGXYwmkW7MjjuBS32GQW2qBBLmf41U4gUBx97dXT3ukPB23CHJmmpLPv6eJlKqZmVwj8NMinKrX
3OcYPU2pQ6mS64PsghiioOnpgbZ4gMgsj9wHgxsBIlVABAkEyOJhdD+GODZQMQxU/boOUFMnz6Zb
uel2M1XzC24qdLW6m9CrIjGYsQJUZgybNK71q0AlNAZdSvH6Rh6csCrs5RENh/k9/EJNolIdrC3/
rKyt/JOqtxW3PoUaM3TfZFjHJhdUBnnRFNE38bvhXaBmk2gBR9TJ0ZWhb/gTsxruIRvrvW42ipED
JyIESom9L6BUl6ajkoI+ikV9VFhcHs0PCH8i2BNm5XR+Ec6UlRgzRkCR2FZiTGhTFuE//eUv/FGr
hxucvA09Lz0Nn35SIad3c6/i5uVVWtFFgbiKL5sbw2/sXOr3uZSSnUtsIRviOffc3MBf7ng63S0W
safZdDKkaUDcVkAjNKLZD0gKrQRiQhjBIgSBKNpnBuYXQLJ5QWbe0shwen043OGUZztvXWtEaMW4
uh2dlqt4T5l9G+a8tf83jUEXO9vUV8PbyXUaUyfuyuclXFkg3zYE4bOrzRNDUYqc7a9HqyvV+pEr
bdkkFY9RgaoV6nDNDZD8PHb48jpY8/cRTecy+Y1kdogRrk4Jy59c+ppntZRwqFb/kMgLKozetdqJ
83EVFCtALl4toMIW89ckgBmChDEtD1uYPDXTLXnAF+nxgyQDHIZ2jZKdhveNyVULAxf3ICwDqOjG
Fkvp9nA8VLf2b+rOLHzNUjuqqd9dc0cYb7g9chVURAQ+fBsrDyobkzD3IO60tO8l9VYxlt78bye7
XXCvOO/0b+hM0vYtepb2IA7co3HJ0NS70sS+gZxUbzFUL9S/vUoXhJ+p7ohExqTCUXJEfWGVu0cK
HHdYtuAOQQrRp8NuIM4l5LrZgiT1dt5Z5toAyXV821mkhS/K1AtRuGoYPUuB4w+H6dWWOybIo0m0
0nnqneimeUfd34GLWrD+NS1XTcPpLmt1rNjtBm9nq10kh4XD8+QVjRcJKje6dbrN7c1hl/wJUh+S
gQ70Uagr4MkJFDqIZ6eZtbhv80ua6KNUgr9Awfo5Pn4cXAYvQlIROsOCwEZmgJPtE9Pz/x0sfzmb
eaWFKd5VL9BVBlJTVxy9CqJ9FWhGadisLK1kiSY9i0KM5oRkkFgNcz664CeQSFnAzvF6+NUxE4pk
bdZufjLO1Z3bUW4RDz6po2vNOxwp/50/rrab2bAc3kOB078CSZcy98hTXeN8wOuRYohiv0Dcozeh
9Jx/zl+r+S98lo97R4qbjf0pYasVsQueOlmgzVklWskcZFhsr2aRLnW5H8U0xzfdh83kiwlKeFoF
pHRW6GdwOqvJ05vhg3p49LMDupzulFAQVI5xEONGkk78W7TOFkaM2vmqDa3olF17msatY4RfAtKE
EIEUQ0jEIxMHXOXJKNKvKdQ6NyX1K/NEEsixv3/jg2TPmDNyPqaNjuUdk5d2IKWxrCdnGKn14hea
v5eL/dtl1dJEtqoUnwYh2gw0sMvbMhrUJl0bkLSs2UbNZmuE9+wiRvQ5/AFZNrvVVa+9jW0w+tkK
Xzb3D1wgh0XLjV0k0FRNKEnMXNDjTpWyv/BMPqO6R02mZENIVY5zs2YIoE5vF3agdwVvHK082a8w
Bb8EmM4ZbO9bnfihpM6YjEj1du0zVJtBHP7Q5OQAujmcohaIRySC/M9wvKgn/fs1G9Ryh4sAWdXF
Doui78LHDM8cEC4jNDotTpMOZm8Xmzf8FqLYr0ACHKe9mDTR4vanpzHDnof6Owu2+IjGOrucGWB3
CnsWKk6Osm3hwnqbP21v56txP+/tojJUQ1ZPGNYgqgnN+HX7Z8K+WOCI+SnQMgcS1oRj8MThj1h/
OLUnUj79RwMIKHz/r/ZKzUgQU6F/uPCjSVoaInb5uXw+F773XXj+Do1NbcJ6ktmRLKfHOMMqW+hk
YdnOSAN4OqGwZejxo0vaxvA4QOMmFIoN44Q8uRMDbQYbLIIxoWHCNiHKkkfA/c+PHV21yEMrU5LV
8cTMOYn0LQztgVav0B68BAQL3BqpIGGuUAYJgfKXl4EE3kfLb7X/2yjv3n3aPEqNgTqgpZFKcI2p
4XXrtDSnnWc7eSGKoVAKA5LfHQiI+5C81kh5KsnCTnmUJDmSr0XLedaS+S9PHaQrPi//a0aBN5pS
Z9ws8vLYhT2kZ9xfcxhzwF3H7RFXP3L8hWXxc+6fzVvH+UPrafBeulRnk8pBBwsBTOfhJFxXxpLg
8BlBJrMe2PC2DuCkbGEaOKVi43r7IMs53Es5jzkoWJgEShDrkmhrmdddAvDEXzGdYwsJaATar2oM
RM89xUyLOSybjXHvL3mxc2DgL3Wd73pCpBRaOK/Kk32qRghy1IshML+dNJ4DHYy7yqeKq760RWxM
IocfeKiiloHDeSYhQEd2q3f+8fwwEP88EASg4hzONyWHxMcNGyM+8UPyfs5sazYtK3gRvoQHzZRw
p5nbEN72srolAq4+zCe/kakZTgLh6+V5Fc60mcszylA0IFx99w/PYVZupr//Q36gmNfnF1HfEpBH
8DTrV4Rzco/zGx3kKAJ1IValTnyLaYPswyDMBYmK1428PJV76V3r02S6lB51NwUyvGudzpYhaCTp
7dX1Uic50cQWdaVlaVfP+2yihsynkPzFhV3hL6lXxg7iNBevuslcRoG83WKnDTdmhcAr2kAs4EDS
w7xBCHledICfkMhz4y+rgejjTn1g0gLc94N7f3b0deN6mcaCyez+YbLejR6mv8h8gIXRNRL8L/31
r8ncJGpxAJIBQbEsXAiIeV/S0Lz+tb73wDy6DrF87ivE+Jbd5y58Y9ia2bz978O9Bg/i2jw/Co+A
G9LoTUR2N0QNLXv8omk7mvOCMCJA0NqU6O9eTWR2mjSGDYq83OC+sPCsxTsdjr/32SZZ9zlMU12c
dlsON3Pup75bvleLy+wJV7pbr0wQoZlNBD2LtqfJQbqD9tXtx4e/b8vaU1ZPpsf4yDiYm2Cl3KzM
4qAiZIIomuTAKswTUBCLqEnGlAfHTHnkp8D/Y+xcu9PKkTX8i1iLy+b2FSe47Tidy6SnO/3FK50z
DQYMGGzA/vXneeuVxAb3JLOWKGpr67alqlKpdJNsT2JZgiusKft7LC/alG35TFOuptznjoArthPC
ytBC+LruQRD5hKrh1gciGAokQWLOHi/WjZCTsYSzRFHETDYpiqcMQrOwsEHw9/vjacf6RjX4RadD
a9ifCAkJc98ePT1eQ0ZlyIZM4xGIG2B0mF5yDhxCgVmCvGnML4F4GyJ9wN2nQ4H2V79vcoQQTY66
Q6YuWvCFwPAxhMaMY0aNoRWpS9BZUyBVvZ1cN64k7WZvjmLQZJ3JOycXM/c1mq4TsuzVzgvfJefH
iR9wDtPBdgJmhyz7X0QMSx/PNQ0ovupxnECv36m0PvJU0+jcP0+qh0aj8c50bRrPi4HJElK0bClI
ETL44Iqoyaqv9QffZwzxQBhAkajpLDRWPHHN1cX+QR3xZB8LvOxr+mO1N490TYZ4WoUAMr7X+re8
9wgKKoQD1eCeFjffaDVaHBi7/EwMxYjRn19u5uqClg+9Gzf7GaTWee2GKC3CY/QDeFAzQGoLvx8L
IY5U/ocm6VbDboszY5t9dvadNslm229MWe7IUiXIjsonL8uaPM1ArdMIMQaxOljawO3Box0VD2Kd
B1Eixo27/PAHzy0R/24ctwC4G+HYIJqpM0MbSueJUUI6KfbIzbQFfEOjAO1oh+c/7uIJXivexs2W
eJo509I2s9np5I1byH5ptlpcm9ooLTeBT9xcbiDgTxuoe7aWjH651e70e/0BO6I526hZne2g6Gw3
u/XTrjm/OWkg8hJHxNDZONANh7+ZyNDtJ89fOekOoU5rFgEPctyrR0tY25Yyi0z/R0u3WuTrlv2M
RrLBzDoecLC413n8bq+6Ut7cPf3hULzb33LZ4mc0cpfEdAOuCag5hgmUZRMV5TZdGaYd0Cppm5mv
oCzoJhOX6ao57V2ZqgwpKWESKcW+DvG1BwR1rYQQg29fFncDX3HgxMiDyCm54yLr0F5SqqJVULl0
xYUq0IPmPFmgrgu5w/hnej25VtIxljGkLCSh1Wxxg1Ga9XfO/sbTDywF4i6qq5R59IWka+cQpVAg
MjD/SWJUa11mRsJ4Sz3z23yMQW2FitLMH6Ls8uIUlXv/JVWmD93zp+x3bwdXbuy0ZiWmzfGBVc2t
dYgUhSdhTsOCJC4t5+HwwtGMALVrzcKXvprgxtPBSDzA2vScTtCpHQ33sC5e7hKB5H3cgs2zu+Ad
ax8VJAYYDut06IpJP/XVTofXDlqHSWLkftaP8Co2odl89PdxVEMalEhzm0TnwfnLK7QAZ+EyAwkT
plv+5VLPDso7Ctt7HG3jVgfllzVcxlEkmpJjGJXXEYJgpOJQiLVUAIIj10Ds6KmVpDen17/TOROo
ZKrIfGcaG0W3ZS8+FwSo1zlhEFSSvFXAFVxgTIOX3PxNzocbGh/+0j3zTqteWjKg5L58PL2N/LTU
jGeXgsuelYILkyylzT9b32dTBbDszBqJn+AYEDtkpy0D98rfJUrfH8qU8cF0+fb2s4tQdjPwSbkE
epMPQqTEuMnD6vJle3vxs95dncPpEKPNRa5N1sLRe2g/+Gnv/tId7B7uW5P7OLyJ/oASuJMoiL+x
fClv+UY+2RAEqbx4vFp+5D+LBqTvTgYeIKIhixDLnCypLHt4nYRQCMf0mPV2iy5DS4vt18bb6d2Y
jgFfvCQQfIxnrMuB+5EVQCPgsLahhEG4bIfjSZN2pKA/GoalHtv3xzPT5HPOOWGoVRvG1IWIVz09
HoVq3ah+hDVAftxk7aaa5LTJqj4nwXN0ELpye9A6OzWoczisGpuHSfOTrXDWlAtpuk83LE1nCiUk
CpobtigGbm23qoaRB2okD91pYvD1/bgz5t9N7f5Y0Hc4uRsTPHyhU+YFbUi731/f3V1rgE/z0m/U
g5kOCKb+BCZPFMJ/cfXOD9xqAvEIHicAaNiWrFy0NB2M2ztPTZsGaGAa160vJChMKURvnOgpqAgf
P8aGu7AnoNCfzdyRUD25U3pCaOKBAAVqlPd4GHXXupjb0jSJUiSCiMWSW1RHaAfwQc7glhp59OYn
YEEgKM8W5H2cvEFyAGMwEAopROko4UuGGtolz3hFIn4EiWgWMhAUyI/p9R+sxxzjx55pdvg2dfVm
58yKMbvfcDzBZNcN/XTyMpSNKBFhKKKmQAiMvvo9CzA/blZLnV6miY1d7zNbnDRLh6NsRogNDgn7
EUSfG7Y2xKZDmveAfD5vd/fDVLUOCiRcHTqtqA2lvLm9II+6kYUiiUF8DBeswTPQDt7AgZs9PMZJ
u/GgcujaDGACF3VncZfoMSTe9uuk8w7TSfM2sUSWlXEwfhuz9LTP9Q/vbXYmN+dZz1ms5lU4Yckh
P4+0yJ5XZPyaxU5KUAa2z7Ev9bhCAwaD+uESI4Yo+jXLnPW8fFlHtsrJ6hsLDwnKV5NC5mNzHU8y
z2sNA4kqjVh4ATRbH7Y3N7zgeXU7+TB/3v2mp6woDg+Tq/6nze+tFUeX3v6bKbq3CAGdre0654v5
9NXzNRao0Err8Fhg5wwMCeKM9bksYPmKL2gdSgxM0dWzPsq7abN3uelPrvGzoyup5nvpZjynDmbz
2BgleSAxIHeul4k6M2kuB42v5aFGnpA/T1qsAAnyAFUuB9MPy8XTxe38YrtdXlk7XPbnX8iDh/sP
k4aUERxskqBvBhMXmHNqPNZnjMaLH0sCjkp43XW1u12kAcadIdfHx0FrNRNy53nenXfah3UYNCm8
+y5Yn68A4gOsI34ltgvzJjrY+mX5pR4OLvCjDjJk8qkwQ+HEzsu4tdOy+v30IOYghCDL7KOvEq/S
LuKO6KnOII9QEtCu4CwSi5EnMJaIUl0WOZoj48gjvohy4UUAfwXQJa1pjy6tg4Bn1TH+A1iSaDEb
tiksVHk/KcUlVkTh30Ko+bgfb7f7cX80bGjHqN1kOPylWhw+saNs2+Puq6dusuIQD+pyXwQFFyfq
zl0d+OqOGaewc0LS0DIQd1y0IrKCFPkr6ri8TGyhAlM1PIrQdGdYEDhB3QHxopB4We+Pj2mcODjL
ZK+5nay/mxoMvfbFnw8cNJlJi0NuVDMQQ9nEabnIJ9ME99PN6L6t60d4IDi+fsEjnc52GxMbPOAI
5BCpMqtYEssDMUgThBYC1/47YZvvpkGgiCwf/0ZKzqWkxwmdfzhXv3AIJ5w1yvhwb4JUPWkOzSuN
0wJxpCASyg231SQ2T2nlkrbs03g4muwMUvl4hhqc9teXlhNSRlzRpzpjNwR3FjYqyR5TOsiKORRK
bvatM7E/p3x2mSj1BwKLcy1KU9QGBbd7GnaZe/CqDl0tZ6ElSLFAEFKZNj7sbpxaYu7HuDcHSwkT
1ddEKHGoaUirkNx0eLH7xlP9Eg0ez2QyEdbM2SEj4yrZWbf7OQdySoama3AzlDyzpKWeFD1oGYTv
sSaDctHoDqTW8G18K9BUDRGCrG57N6v96tJ+/up8AgbfW+jJCNU46HMGUCyjpSJcrRWGb2keeX/I
nNIPurFimADEdLB03Csh42DrmiKOvKObltSThsKsTpwxdOi+bzxVsixpewevklhEr6lfj4LItHIB
oRqhZwWpr5NzX1uEj5HV3e4TWCFgcJMx9FmI2WSMFR0fCai0DCWVJlvPyI43WpmL/oTuJHnOqumY
PKMlTB4FUiOmFhCTFxVaEFcukBSAHt0mS3auM6UfOOVQl1EbyroKgK4O4PFMJvOxIYyM45uBlrwg
wa7BtnEp4IrO3ueXkAmNaOhmALaeh++W/yqP5Bk2TwhZVwa7iuaDZ13UiuO1iqo7s/dV2mkmP8r+
dfCsRRExViPMfD7XEaZ8PBXk6oj9BfKIwZ/4mNARJUB+ILJQZlkprUgyVxi4C18grxx6MtKplNH1
4pdLKVKK461C9cSeiIOKVJehPNIzD3X4sDbbZ6Jwhk/zd73JZDQf5LyVtiyyKTvZiUEHd5w7HTS9
OlAd6KcHL7oImvJOZHy31W5MMNUSTUoxsCLtH6trXX+n16lS36isDld8OefuUqdbqwa9C4za4xNL
Q6YJKlcSkYPJxFtKaBKzqci3fvdt6BJICHXtJl6IGgQXr2q6BoStEGll4FIrV8wAhQ0iEq32p4M6
per29+1+LbZARNVfKLE8z28EH75ICfgdjAMCNAfxEZ5t/mZfi2twO9FQ4CDGC2J5xlsz3j/cE2Yq
ooJx1Fq0IyjtX41Wg9jnFW3tQYjCZcY0DnSDAWNuyXbqIrhAShBTAAEtzeLwKMpG4wHT6R4mOKJQ
dHDe8THW6HRpRH5QXfmdYxuXfZ8QPIz7jCe+7V/eDjSXoeqJeY/QAiGAaERGq4Nv7ipJLG9hparz
skBQShGXVThr5wKOBFORva7qOKtgssvVyL/qSJUZoyowvwoWia/3e7VB+JG+kiBcBMU/rjoS7SoV
J6jUopkiMfspnQjEY+Gf0lJ5zo9QGY1/VgQ6lqPoZK5oLZqHoMdjuXjt9kyQG7oQuDy40zHM470i
gZG5sQe2dmQkXsPG2xftUwDFuaNKEvsrT8S2HxARHvIbNNLQgbNo0LpXPES5k/BA0QYk92yEx1PB
nJTzISlHOHYIPHu1tddZO42oJIEQQ6W+QlJJTjKDHxeTl+WU/nyyokLi/JStNEp88fLnkA+Pzt1Q
Y4HdKA5JJZTD5kuQ9Jnuz/C3BQDECZBebBP2E6mQHAk4UUV0+xtqo0v6irDdgW+/eg+HGzIZKXoP
b542zWv8yJYcgHerrw+H3yfT7g0PlKG5rj6DuazUAvk7bHMS8zs8qxj5XihwU8eqHaTCa1cJBQXB
DVZYSy8m+4FG+XY0nsZHoWOncT8PUgwDgszf3MfAHtRq4nLPuk4PgzZ0KtYXUQutJsLaIEAHlqIZ
2mSKEGqllUsgwYDphlceEMw4BPJG+oIkiKX9sXNY7eJ+Ht4sbw6c8xQimDiIB/CqpSPXeqPV87yT
9kPjS9YuvHXlnT43eZShX0yIzd+wWrkUNEITFA9DfVFWyIuFMr6PT3Q0YKyDDkA98MwX6Bs5SUET
Nbb+ASmzo/ASxGkrn0iKR/wNFSAr5E6J8K45Q62x5jNtqzkr8OnwwGkSXVnHAEG38ejunbh3PjZO
J4sY1LO9zXfymI5MUOBQmoitt9NqZ0iSZYAc3YYkuUD20xLe7qe+pP1e+ru6F3R6DrALTcoQITib
f1h8SAIzd3DBLwKpZ9uvOEUyTiNJV4pB44XS64i5waUDmhUcmFd+a3hcAFPjqfW/d80kP0pKIKRU
EqMYiItY4k3p/OmZ+fGw+CJHcEMiyL8c8E161BYOpBgaOUwRVnSeIHxSYU5wF+ER09wnnvx1qzYb
3NNtX9a4Cy+DQADAPPGaV2kzzoOIDEEgzeV/ls+XEISn7mo3OUNUIkJcY3nJXybN2DuM1YMhN76O
CUJSOBMmUFN/EGNYmZi7xAdag96b7c0b9v08PF28X7UuyePl/mk0u/AqIN5LrE7phvM4CqR6qd7O
2LI8PNA11uiDLrNUMT2DlmjQGPqrdxLRNZKKU6xD1gxTka45YLVbXiaRiTftgl/z6XK7lZQEd0DK
B4MBZT7abbpvW1hv+o9/TebfX0atoa6aNg0UJHoxnkwLlBA8djlG+5sK6pdSkFs+GRXUdECS9eMF
TM7LwcVUyk1QJ+FMJkaIKXod/uU+DByHp6o3ZD4I6wEJfHLARW7jJIdoZda9XVOdq+d8Or2r0pkm
eMdqhd2oWoydh2HJjGygRfIrs0U2NtDvuzRp4zO+OjD+2PtAMESkSC7VGbTcIkyoGy4VOfNFhqUe
QChLKB6gpAhE2xC8b/1NrrPDUALaeYHUZOWSoRT5rsbP/QchOAWLJQYgWj2uCKX7gMSz+YoSOS/X
d+RfSoafaynrZ/GaLyG64ODxwmoRD8ozVofPx3ezceclSiR+TPw311Go1IY5EQhTwYnAJTMU0QNR
RrncO4kZ96PG1Y75yJNd585HnyfjkbuHYNw6blamI8PTuQE5qvBGNj+hT3kxBufojQ5zVQNBXUlG
lFwujFOp30D0XTMO1BDxgDQVKndmhIL4pWEWckEsr3OjTGTufErOqqHPnKRmmUUQPojKPlQjXKqH
qHjVdJjFCKOKDkkpmNWWxu2jJt3S9dVUO126BjSr/RgMJzGo/KGVkKduK2cMxD38sj3MZ7Hz0zmU
rKJcZGUR+pOpjTga5mxSvsW2/m6Pg7+Z3ji/BGszWC4X2/6uuuHjVdZsX6LEKjfnLPAhDMQG6/04
CMnfzWfwmeAUXdWGxN0yLUwUfz1ISvB0pK2BNJZ+JRhTHoKb2/ed+c26Pb1xdJJUTZKv09oMLg/f
icFbDIxAJRJmcmInezWDzryJlDDlEDoCE9LQeiGwOIZ7qCUaPvK19o2RrqZcWPKtFygoHhRaU9Fo
b/8+n2uESE6avicTTzt+d/kIzsFimMZ5SReA54i6/ar+QUvsYlFANjAerjcvV5NBVqiQEfQPGgL0
0SVi1Lca7k5GfppeRNTAFwXGvm8ECX6aBgEja97iwAvSmryffXMky6XCW47LY5ZKoLAhoSywgRbe
4hO6QV7DdXPuIqua0U04G6D6U2cIJH6BRMFwt20r7plTh0TCpGiRYVjYkEdR3l0cywRmvo5JB56g
u8ToWb6YTP0K4kLFAP8xI7Gt7PXqlgEbzbhTjqXgrf75Iesv/WX1eHu3a360Rg+MYQmlMSuBxAZH
0y8Qb5H4N6OLj/1puiarEKqMLH4wfZpl8IEk8bFJRXY4CEmpBTlr1Ws2mcAoDlqH2E5IQoSblzKD
EwAoF6sjeZxfQ+ZhhoTioX6gl0qiZ4GLdq2aZxUXCuNVGtPKeEHjo+rQ3tZVDE0KMU43JRAKtQpm
UcDQh2L4bUqB7l/+9MYG617AoMhChVr1CPWQimkTmvG7k+WQvIZcCfe6S42u3qtPorcLOS0KwhmH
WMBD+D0tWD4kcW0K442pikfaFxzLlnsIwvAYNGnF9sf01j47Bk6rp6vBkOPnOXyec7+4RO90Adxm
1rxtzJ6rKnY1yYpKASAl0xtwuRgfNBY0eQERphafhsxsQR44jcw6X1j5s7ipjdN2PUlj4jsQMF24
V01nH6AfHKGBgxdsPTzX7uIAhzxMUkZQUfNMDqQ0eOZiprx3ty5YCVzIDIOnCSwoDcN2jeBWk97N
YjhmZ5dmZRzLCBA6E9QK3mzP9jvZs5HvWUqDGN8NxiGQB+ynw6fIbQgSHNIRZeb1I8sRp4ZNNoPj
8IQA0HpDFxzgTItBo34KFKocbHZj/vCUdLPA40Fv0ARDD4eCcYXQoWNTcyThGEDH0PGZziA968im
2W0cH46PJOZxiUah6YLsnrkWMgTlq8DQMs4vjZdYBYG0/SpovNUaL6S5QHVeC7pvvX2Ky5HFC3m9
lzkCqGDpxmSnEzPFr9Qz3kXq/icSyI+ZqNU9PUsxmEjXf/Y4SrGrXfLne0R229ve9KFf3STVzbLb
bLRadK8R0HBLYQFemPTPIKSOT0jeEKXQNE4M8CdxlVx3KF4qjtBizd4I00pNIQGHqSzX/1E6J1Ec
1mmTvWBwTaFrSBUfHs0IGm3GiNmmVOkbDgFkUdJ4MEE7+Q/Xy0t4a/GUT9dkdftvUjfyCHV+372y
wDaVAkW3AZvz2ePIUheyAdnt/1ocWKh9e9V8CKrHTzP27tPrqvVyPtocklIsirJ2HGolzd0fct+9
jjx263MizvVR0iVLIPXIW0HsgU6CCC+D7hV/JWqk8mPqafdf7zDqNpvd4ZAzVKtOd9g/o55Ot7Oc
9O9bmKSsrtLQk4q579zl5/ko/N3yIJ0xy1L9ZCJQyZ+mmngyFSXSyJLccQ2bL3mViMQxBDfhuO8g
n1BbHR/qsWAmRaJRGEMeY31NPUHjJMZL56tUVRaiNRfdd+uny0YrjQAKIxCGDkOLkohJXuQLxGk+
JtZCBO0nwR73nqFYSLCHhgFx6jFgsxtepl1CmHANE0GLYJOHUMhZHhjS4vRG6w1FdQAxkQILeRaE
wR146B4yKCE+zSIFznuzt2mJijUXklmxqJOQwvp/ScG9nz29ub37TUc04UlcoAMYkoV9QPAp0AgM
AuKpDisj4JAt/oyTOWxW5oU4OyerH/iIoL0QafaGriIGw+RBQjBg1qXMqvjxxnzpHfEuQ+6RyAcP
Q9cHpeC8FltmrAyp73CRziCFiDf8i9Oyi9PI/aRBPFjhO3BIyY8dDrN6Xv6y+v3HfNiJu/lOx7Ac
hlsxfuW8B645Oj/mAcPD82L+JPKBDwvNo3a5s5nMrqpPHkoiz3nPKjc/JnF/wC4dbGKWIURhDCh8
uayu+QClrZN0SKLwVFpT6wjA/mg1WvSG6jBICgirGAfBwSP4yyaj2WzQ5oZlCefiwh4SZ3lIM0Mu
UwRFWrXuPlB4d0xAki+M6fEBkHycG4hGsZOX/afH++Vo1vgrJIX8SgDYVwevezq/qGV5p2lwLVW7
Wuw/zedsP9vwC13OnVzhclV/dtbd6FA2h5vPsCtYns3M/QkUCp2aUYybP4B0VMycKU/fO+uMGHxI
frBbi9UEusrgKESyWFH+eSKWXO0sOwqL45mO9exsxod0QY1L4mIAcfAIrvR+9iywqh5ldLejb0tH
hZm3ZYracKRd3W4nxmF52sWyretd0iafxDEaJVCAsOIqz5jUAHHdNLGsxqsikEoY+5RHh48pX6Ou
UH+McReYGC7psbwvrDGiYHiUzllFDkcxieGZEipEU0Gkn0oXyMWurWflcTfaT06kHlHxD+mDoGKK
iYD+RGA6ttnVTEF55zomCmowTcc3inieb/9tSe9vjgrJFUak8tGDv6o/ViEVSceJAK2aIDgt8GRe
LpoI6xL14WFdRfsABzZWN38z04mSy8JPGI+xX17bHE8AeBCoe5U3xOEJWSMLXT/0Dlg4B/yxsGu1
Tu8dk8rKVemDbsUlDOw3Z/R3Ou7bPT9tOALhEWsXeSNzQsmwRLLUKhAON45EwCEpEAdHB3OJhUJI
EdTyQJAdUG311ULyLJ24sZxXo+U8oWGK2zJCcxo34o1ObjTPS+f2cuvTapCGIQitPb/abzUuKgQL
joMmaT+TqixNIkqNdXD530/uU8uaSLVqth+FkT4aN7VvWIYauosn5r2yvkmb0Yw/a7HTW7jVYux4
4r70AVeGdTiIaHDaYstGtbhrDGYvH21cddfjbsQdDrB0AuB1594DHxoGKFVrtHrRiik3GUheWW3p
X9p3cJxtpRGL8LQVZ33DErUQlXAXbWsZDYS/gFKvYEpaCojaA1LaC4T6Lg3n1uJRqx/MvGY9AmXe
979byQ2ZBgMWkbebyy2KT960Cf9pYidGArQGjmaBtUCopZ+2D2cBvLLc9QbcyN3WILCPPn+2lXD2
NJ22lo/PzY9lWRJs4wahegtrUeFmJ7cJ1c1bNwSQMmaOJwZodejd0MhEcYM7HScIxB/npAp0I/MW
u5ua2YVQxrexSs7PLgWhnAyvSaAwOI+mAXXlf2osibijPMT6b9830GLiIuHULcUURGgf9s6DMJ7S
Ojx/DomWMoHjVNj4LsoEThFDeJK1y2CVy1VCQH/CP0at07NSYvvQYjT5zLj4wOm+7bca6IR4siKQ
FJik2hDBwyEPTkLrGXbf7m5HSDWKRhWRviuKsNQVUHarvKqeginTzI3SsSqP4Q/MavNz4TUtwmwD
jmeqIqxuyjwuIy7RQUjZVeKsnSm4Bk36jmwfM6vCnP4s6zTiyWz/KghciT8iFmgRm8QtR9XakFq6
aniYhOB1hHCMvWIxW8ohr8NVwqxs46Qct4fqYvN91WR1bdTKnC2W2+cYgupj46KfdZeju/b/QqPm
Ex0NaFwQ1dq+VmfBp73Dm936i31JuCCuHWD0aHibxLBlxz3cuqZCR7iRqg4vT6N/guFhGgSJsWvu
EY8v8unpKa81J5EruZfpb12O+dWGpOYTcz0xBtAWGLLxQ9Xff0refLgC0bC4yIfUIqts1qdJ/T0g
Z47WXX/ptBlTN2SsF2uG0lprhtIYbnG3cjSJ5TONTIMPHjkXP3rahNGmpoNmbyBrDS24+rL9qoU8
+j239xfMSrCLKGhE54tYhRpM4/7wfNrx1/lsN672nWufwksYxUasg637bxpSzaStRQ4ABcj36fEq
+vZ4R4ldPpfXBCoVLsg0bX0lhNJbYURI+i6P4Ia6LGybjjYkE/v7FTi9S6h7cY4ydI1XLDKGb8hM
lUd35guFk+lgsOTQKF0qQNngE2CapEh6CUd9L7SgspQhqaXOOOfHW3JLYVDK/Va5o7KkOyZBDxeM
K+QVhlw0lygsHuTvPIwQUTXsmiBVvwOxIwJVrIUsfFQqLh4KGOMDEFcfCEnhNO9GpmDA+X6mY5/X
o87+Vs/Kn9sWvLdm+mtn+OtgEjvI9Q5MVCThQN2Y2kA0iAsb/Hx22ZwpSDpm+vZf9xs1VSkyiVAq
NXgmxmRE9KcStDalQ2CVORbegEfVZYMFz9bVKa+R2NoutQ8NHW0h6ekxIikV4e9XokFBzsBv7cOr
8haExPEPIwphS1ZGyGQ9WvbGOheC3s4aihXJE3g2YMh2S5RQ+lJOHvpFCXCUBvooCdubBPocp84f
KefU8imDHm7liwJe2ORIh5mtLXl9TFZoQ7n9Tiog7rulL9l+GiMV4uLwMQJEcaLXBUk3aCHWrJ7E
ZVkeDzlBl48qco3wESA46gKo0RPhSsWAO4LLkWcdnDWwuFKerFdQAl7aTPMznfu1Yb+Pot3rYZzl
qrpmW6bb2obN3eN+2F40t7swCbkjeOQcMLSqsLbkL3eHwHsEN7AgiG9wC/HQHYo8L974xBsUDF1m
qVMFJq2wSrgrh488Ylo9vVn1dGpXkkrBJolZ6vxChZ9xeB4x8Uaz6PwN7y9vaAOw4vxIE+ADnkba
YPYCgvsRmKZLI9TRIm8qOg6CocJMS0ZK24G42UBQ5YA/brn26wUp3GnFPfSY01v9TqvbOhst9Z8b
i8Fy2G1/ksHNljrq3HOoHkBZhcxaQurTsyJBs1iRACEeCpabjkYJn4P0KlRHIC1niLADsbMEpPHo
TxBnNDFfzGnPutI0K0+ElHwMnewMsWeShiET6WQoh9VzSkCBeBTRpJFbHr4VX94RTmohXtLfQzGt
q4iEIFsXP8qEGsEALx9kROH1FbmEFMmlalSX0QvqSsW61kgJV1es3sMPkY7TapMQmXUJH/0YNGZJ
iuAEDxlquisQBJrjvQw4Ic/xCRu140CEeNgZD2LEA5ECLKTKI31AmbC3hLKQAYcu4+Rh5B4xCPu4
umz8TWiekoEHT5O0yZsYFKxO2PgXwpb/uY1HmRWxGgjBcYjSEi9GN4SyNwjswXtcvDGPSOSS+o9Z
pXV2NQuGhVNWaZ/NP+2mi+3gYf3CIg9MQRCLZZthKKf48S8yClfw4ATUJv/z0vRoyCjoOCzBy4Ms
ybIgKnzarI/Try7otK9P15YkswPBFSNkoBgrFN6s7cY/qZmPlKwNx5li8RfF5nW+DmkfXulIQ1ss
utMP+N42rno6kisrMJ7nhOiP00UnczoENXVDj49v+7e6sQsUugEBQrcmQ3AQC1DDk1WGMvpCoJKo
kBnEJgvGn0ylEFbEGg6CABEViX7iQJDA1C+/abcW6ZrYsE0VmiIEOI7uP2KSsv3SHU3QkhnB0I+b
ffezozkHT8VDiP/TwsH+K6sW9xD2sJn0NPNZtfpnJ14ue61tp7NeP39Me549MIL4TGWFCk16yGSL
ZT+a8CycDUUh2r7nnpmwTibG0zwp2kbrlkDqEGrk0YRrWQkuIlmqhmWrIB1bG4jpQoHg6fSNnyUa
o7uzL3FAf0ZwNu+pdyD5kAH4cfM3acfHEKmepb+Dl/6CgpQvKIg/6zj/wbmxnB4rIQ8vWc6bawLC
BHbaySk2CBVD2jpL0s0r1uRTqJrd4GRHgkdxeXwB7W+/toej2ycdNQUz0C3URXjhk8IkICi68ETa
QgWnze9GzcbYHFaHJIRzWSkVig94PoElRkr0PQqRL7NxzkAKYuhsXTRYjszwd9clz85Fuo7HbFxC
O0L0OcSyN0F0XB1tiBc8ZQiCI1EPRQgEkwOlNynQawaH2Z/eLHtaCwwPAqENYDo7+8fiPwz9J7Oe
MOCQ8+0Hw2anU7Wrs8PtG41+fzF4GTz8Sh8D15heDaEsu0JxIM//fjgk3rFpDWo7IzjITjK8LD2x
6IfmjCQx7SF2FtBF3GZTVBrjq0lDm3CrFAjZUIdAahVHlWrJPxh9t6o0T0GBU8lUo+VndT+63+bV
09TqneyJrmEx+v9wgmy7ejXVwnHhnB6LXZjroroYUE4HES9PD73hfbvfjXvzqGLZjPijLoEvi/Fi
VunUDrjc0BVah+Zj9YmTdaxOsbzQgXgQWx4IgfIN8RTA4mTLQGvejWGgY6XNXW7ikC9ZyNDYlk9A
HCUADhof5/0/1JWHJbYIW2vCmEElS7LVUZ31ejxh6W7M+/gVkA+g+wVystODdjy5M877X+0BhIdf
47B0LCBNZFSTXg4e88mhS5OTE3ZSPDoEUHwd6YPIMyu38131zi/wjes3+Hd4Ier8i7OcQc8FSRIv
KbvZKINssoNO+8NfH7uSWdCpIciZ82STldO0XQUvGlKCIWQIOE5qQfYBEUUfB+3fSR0BBKyN9CiA
7DT82Vn4FLjl9rvmne+uZ9KW9BvPq9moyK2SfMlKBQnltSAQW6Y3/qEn89GP5VN78Gp5VKfZGvR0
Ccew2WJdxtlMZafat+8b3dtO7Xzf6q57DWmSJVBUK2N6VlJNxRAvCPDu4ePzstIciLnLvoXfCDGp
Hi8ZK15C2jbmQ84sZQiuILSDniyawmvCSTjExZGx+bNA3bkn9dfrl+45wiTU3/3kotprslTHcUCA
hVplLudBz3mdBDQHVfKImjp4mK45NaJ3M+nNv2higoCkaKhjtpTmFUfdEkM5xVjV7KmTAkTdCxSY
KTsvbDDOZmOi4UqeIMo2oGkeXmke4jKOUp7yQsjty1XV+bWmIYs3fL0dQvtwsVm+W2Mfv30bNt/a
7B/kihONoh3MKUNgMId8n2cS7QoywxDSqN2BQTCZGXkL5h4AisZhHsO+VBf9x763TAiagLNSbNEP
4ZpqoQ/RfBz+o4tfUce1d0qquv6PZk8XDVgQstpXLP1N+8VVutvRJC7MczAKO+Hm+ghAvcCo8qnp
INvbW7Een0yEo+lFK3x3rbuNrJYbmvD4TdgGOY8YfhR7hm7PXKdtZubRgGbQM+ihpHs6fzp41Wx9
vO9/XQ4bU2kdP2bhqv1KyYeFh8NBr88Z3b0ByGkPOLttLvvryWHw67YzVD9nxgWaVw0LA8Nd+JQe
BxYrJA0iBlBPEESs/gY2CSPHd5tjoOgv3ZcbEXYwkCncuIk3wTDuQ+0i+MClOobTneJNLKeKFI4Y
IAWCNNerjxITeRImj0XhP0dJ+ecUyMRlxV/Rg/PwwRFl0bscyyu+iaCKnORD3NjIA069TkDYUgWF
nzIDq2g1vuXx8ZfZsnUBomBrFIec6lGFj5Op9QWMBPIoWjn7SyM5nfwS0yL+KENlVqsWMuCxQC1/
30+9maRmH+Pb0g0nfK+EGV9eTE1318+cS1M+go9TwTNM27STVTOOL0iztCTlKijQn+mUolRREH8V
0EUHFpxy8yinrt5P1Xr/5mnYfbPrj/rd3be0X9b5e2TwMrtaPGjdZmHkIo3gYASSVXwgrOvO27hZ
1rpoHAeX2dVciggy8sJh8DCiNDwta39of/ukQ0wLLxOQu5h5JFASiZY1zhhJoUJMe58REDwQHDjj
9KI0QPFMAi+zoV1oaBWSgmHQ2nDcldb3t+82HEQ/euHG2M5qdZlWxoRazXcoEmIo3d4Fmr5tpg0s
FM4QxE6TpJxhB+uj+8LluPZm/HQ83WzwLSWazWwnpdp/8cfYs7xSmVkCLBkIZNUfuXJY29+zxkxb
WskaS36qWQv6ARcQSshkDeJx+HI5uxrM2XP5SE14poiS+GvSN9F1xIoSIDWvPa/YRPTnGZF0GJzN
BLRVLWz5fl4S58fytRXTECdjuE7VYvfBkKFcv8ca1rNpihek62NruD18koXQFWvh6mEGHzrovWtq
uU/YJKS+5EWlIJauQN5bpYGv6ogfbRdJB1yZ86y2hEIuxguLApCOLqQHDAhPLbcX3ZgaNH9JdLRj
LbQZik4PrgPCTcKDv5nX8yMQuuYRqB6T3t+9pF8cNz3bF+oHgUaA6j0hB7xM/Yb41EgeP9FOJnxa
1T7Awmq0nXGqFBz40xbkzPHzxUNVu9ts91ucENzsYwo7U3L7908P++ai48ul3IIF0kSsG6FxcOBG
BHUsEv80VbbBpoZj4ymv47A3D8Lxp94RermfAqWhjjA6HDUNDRdr90gAsgF3BiYHcOeQoBf78kBC
hs5l2nyz/JdTs4eMrUEM++lQwtayHQIA10gqhSVzeuIIyIviPMugMOHIzGH8qCQcJUlwnizHJ43H
izTpjYcJyqF5JJTzP1p1IZrc1/hmZqIQkmn97UqLGCTa89kaokem66FJBK1ehB4KAr1Z/kt6hBVi
9eFuHbedhgW3z+lqprlEbVlVe5xd/p8kmIS8xFiGDmZoegYiv0v6XvJm4y6v7I5kndOXPCeVkhwI
tAyMkzqsEOKRohdT8u797Hq3V8wdbVcYI0d1Kv0vs9VvEj6iGQwO9E2EtFj8sbAbvtogC6e0huxW
bPWZlWUG71SXfFk8HXbDSa8RZ+h6Yg9OgUHIWmzCeQxBuv/dqEFAEzXHhsXucUTf0fng/tDMrJ8V
LQXewBAqqvRFbPlmD+kHw8aNJsW0qtnmKusJaQEFtCPhZRFWMwJAH6YYoPoc6t4kU5oRhBr2IwiV
KndsUpt73AjAH9c1fci5WOrFjn7uX2t2Qc+Ng5tNZ72fLx5X+QY2WnSwYwAqEzsU4JoEGinCyUiR
GWiQvkPS4oTKv30etXqfp5g53RIOWmQLnhOW2fGsXomjURBb2gJXDI5G/J646fxOPeelfCDlJhms
13lk7Chpi531bbx4LVF4FI80sqQMDT65mnzitVr91FkoHZei6/73MFQCaWxbuUHsinpYpIVGmGrv
0DHUwB6nXnGehrswzfjuOtcIqZc/Lb5ASZb00y46lqhXfzj9tCYHOiIyTgSlc9PiH8DQmKc0yUSe
SKkiNsgcolJZPAZ2bxg05leL31rT/7O4ccDB9uJhqRFrIUYtNKFfzetORKGhd1lV6rPcjK4T6gH+
hEZbr9bd9nodDtev2sOKKaTe8Gz6csOlHoe7/iEunRYpxtETcRIg+eGBdICe3Jtmmw4m7GddVAxN
AQuhmj6B0Z9CGESkGxWNnm5yNz2ZbE6NmJANhMIbHLs3Nn/5yVASIqiItgWBhJAMtKr7GbVc3r9O
SB7DnsdLXH4qFEWjggOhqGrM6kq3MlCGxOafNiq6VdWMbk/tQHCjJmlSEyX4FEHi7uBnTfXq/HOa
ShpqE1MAN6mdX4XQGKxbz+3VrPsOKc2ZTSIILcJ0Ixk2m6x7W6ttcKr+Uz1ETZGtbiA0keHk7lbD
5301+T1ZA3iy/BZsv2PtRUwkSz3VwaXB0m4mtY1OWqXO7W29QBNfbhi3gHmQOqcp8DFCdYOvOlkT
iEVfeG7XmPnyxuvGmstrTjXRSatKm7cJjKO1gBb+HpvVO4LUeNGKarfcaNiwYCh8qM9PD4ebn7XX
OWu121z4zY6D3hCVVMdRnPa1s+7d5rnXW/TepZ2ptBcNYMGfWcl9AbvM3FhuLzdT8TEn0VL4GHfD
qY3oe3ff05VmVD8vDCV/j6dl+gmP1cNoJevAtgr5rLbDJtJ/O9fMH09uO7YZgbvFEk/lMUbyjDak
ytW2C+iBOUIxEf+W0LwqojqNJGgRWrHu3BBAPNUu0TsbwSed55498zQN7/P0DOjPmiwOCKmPBdtt
RoIMMNrYyjnXIQ58qC9ZG7S2uzZDxGgzeMitRU5pFlvWPs9B8RKFiQd6U659/iYRydpsMSXzgLEU
HQQRqe48jnmYL99uH9TQk88sotfGl4/WAw0tNKBFKoJUOrec9pa/3gjhQAqkVOl0N6ttvBCFZMsA
BSTrVDSXg6LuGTwu0lUHUg/SAiioiyCWBvglsfCkyf5Bl52Z7Tg4UKdP4OMAIEpcnxcRgLhCrEw6
hSndtOp+wAFjdbsS1tIXiBgoqQN58gCp2mu1YZ4v+hA+hCA4os/bcXxEjRfoW5wM8d3PKDElU3Pi
i9qwnQguHJDcXHJ/SGz5cF6nw8J4IoN590uZtiML5KKh1J1iJTRfZROcmIn+myvs0D5gGUNLQcMJ
gyFta+YJ+QgbmbeAdhaagyd24kcIQ3zrjqB+NALD8Yj2M/3mU2BVDHQsqgIj0g3V5SIb4aWLmZDo
a9O1KmZ68iwud63rv1/u0+eQl2qz/aVf3Y2mHEMXdEhNmg5BCqWE0FNjRjfl5gW6GTwWISw+4MTL
wXlvEnfAEsOtZU9TjH2Ix3U7+BOyBGabZz+sPGbOwqJkCHeMl/RFLiofQ2JApo8200stA9Hd7v4s
QruEjlZigJh6pSPzkOw9LgOQ4MB4IVhcGJYcyi9LKJhllSe8iY0AQYxQUnDKRmBgct4p6MlkZord
f5smyyhMrRvrySHIIvJBpEbFGRuaqaOyXIpSXBdUkidUUyQP7mgVDInMWzyPF8uQCl66qUKDntIG
RkjQuUgkheBwFuW7qXv5BHOLZLE3lKkL81yxwJiMy5d5fAnNzpqj7nRcTf6Y3C/HKb2o87w9iePt
TiYELTHWDZTzlxtOkWx+Nm/gTx5kAMQW43ojAxCNYHTwqoYb2RR37CNDAhGPBApUObMjJLghna64
OlRY8xn+SAJ5Tt/ctUc4HsFhb5CTrX744uUud3N4s/hMGAYpwHTODcKgKFQavYQ+lVeTkqmKwYnW
k3vOIo7dGRj0g7ZC7Fn21ZqDc/0tBKlW15rh8l8Yr0ql+Tv98VttazAKwhvDvETAikeSNyLGNB2f
trvYHsAn4hgMGg6v++u/+UQ7vhAkZh7DDoqoc3iO4ZeySIpAV5+hHx3PUIuK6GF5kJ6io3tCEUk6
v3F3xXlPgPw8j4jJfjXWcY5hYSjzo2YV84ZMPNhcQp4dASTP68E3FB501+rdc1fmLrmnYUwQ5DFH
yj+rr2TkxEHIzlkkNYUH2Cvy4J8cgNUwjhHklZ/x8ju4XEg+iop29zfyYWQAvpvWLlFzPqF4ZKsz
1YlLZ8yBQbjA3IR++/x4jSuNYE8gjSBKBnODATXaj0O0TQclNYXJKbtBnUq17t6AaRqY9HGdy8Xz
6i+IDepM/XMsHsfH4lDkd3Zzw2w2XoxNlibUGn2eopSNcGJ8ZR9nU7lY1VOl7hnHiwJdUiBfY386
T0/LEwYSBW6r/3CQ2Hg3efzUaorF8Vbi2REbHLIEgh/nuDUfBVnA0TSTSOZ43JQu9LInkHbcHmbH
MdN2mg40KFlQCueSeNAfprLpYFscnY42P1QP+SQWB6ekIMaRMBZBlAckn4nCS+JnM0yqq2hI0nPi
BeGRFDnrd/4FlJglfediIQZOFpNe9VbijciK8/XhedzT+nkikolagz8/AIsjrGPg40RLHtSwNKSI
VSK6bI7lKPg4IhB8u96N/elAyjVYYc3hZDDaw5IE44/w5+ulBrLqQkNGiLl0ASiB8HBQI0AFBMow
VMZCMYNGLEatuD5TxTCjhrDt7pVOcrYk6VeHN8PJ8iOShg2/UnCewkgQ0oAgjC10QAKpm8FtZHKa
QCfpYQxQy+2QDigHd/Pf7zl1LYQFEEdQXhHIkKwsm10ZVA6IDLPUkSuR6qMeDavB/zN2rs1p5cza
/kVULc6Lrz5lnGRy2snek3yhMpnnwYANNtiA+fXvdfctiQXJG0+VqumldUR9UKvVam3Pq0hTwTm3
LncEa/M72S1EHBoFiFrUqbzXUlbMVKjY8xcjpWgqMbv+nHyB/HLUGDvysdaV/NPfDx7J9nfi7u10
62G77rO9KkvYSed6EqcxHM461e6h//j+NIE+zWM7E4RmQ8G6/WTg5JGIVBX2nBYwlXFQHl2c6C1r
L2Ap7j3pS8O1Dv/aXFl/TQYLS1Zzyj2CpXT/N7YsYD0goxIW1HAVL+Wb4A5/E8uPq2+79ofVWNYw
/uM9YSN8XnytbFvUqrv+ZIuFpfP0cNbpvOHx/mC9PAddUAlOsW8BFkgKtClvqo2S935ouoGbrLVn
xuAS5kr7yNnlY7aIThuWCF9qYzYIXofJuAdOKvyZ1KdFL7GTmSqkj3sOUqJ58UhAKbm5bLXONEOd
MlLCYy45xsDSxP3BemZIpIUKSxh9vQ551NfW18yhDSuaAT21v2fQdtX/mUHrustuzWzV3Cci8GTy
Z3P3OOne79klVAwKR1KqZfgrYMxQD3wUlZZrfBiwhM4wO/RuXWl3MCow2EdLpqjOCz+ApCkBcwXX
MQiiVgPx1P/mUXLhjOX2ehnBQ7aq81DZnGxbGNzcYesP1qgfH/86pLKFni6QFAQIj5jCUFTsEdCu
XM7KNmz63gvZoYOJL4Icm1fU2JQD+TdE6XQUIX7kcerKPVh1a03LVex1e+wlXO0nvcXNaPL8JoI7
qun71PrH80NSIdhvJggNzHH9HV6SPmP0Rvawq8exMiVSAb3SiMtDOm4C4SZIB1WAhUKHMRWEoVim
pYHiEGT58GX5xQpCeiM0BQoGfE5kze3y8XKDKb/9WBHgEpukzcOVLLJnZw449wHrKWmrGjbYcLQ4
ux22L/Xg8EaAJNzOiRgo9J7y/lnz56e/9p3bL6PN+htP1KWhYkCkybDLhjhIMMxglWKYCW8Yjqkv
KmvH4QuqgCcIzEGNFAysUTjFHUxilqwdYA1J/5bJZ605Dj3EHVT7VhDK5jknjNcximBKxHBGf8xI
i9rdzz+L/aKwGcTiP91p5CrX06Ms1tuLx/7FzWx1vq26sqYlFMH9/hMWA/8bBOBhfPa80UyThAGZ
xxC5353dTyJiOYYt+kMRdcQL/J3+JOOwouuBoZ1gNGUZf0kx/eQpRwZYJtyrRnShXTLAHMvAYtFf
bwYPg13MbDSMCouChyvgIPAy0DXmaB+CgxjCxOCGTQeCvYPUw2yGMGMO6TDPJ+4LLi+caES9qvnR
yBMSEoamIe1vchiBBBwWokAXSKCBTfQ+to+JBfNcou1DGzLuuNz85jbwaH7/AoMSBwBNqPw9SX6a
uu6QQbvTqwmHYk0Laa5OtokftvcP3cFk237D061VgCgdqKDuIIaO0KIUKxXaHwVDoXmT/pciCUVQ
L1gguLg4RFpLE2SXgPGT1g97hjr3CTIfvOeWGrzhR3UfoCGVm3v9tloqyNlHkgVWISkFqtA8V2ST
4XSWLwTTIiHR3V4v0kQsMgIN0LT7anNV1O4LbX4am6E27/eH9ahDJiQsyZM2X1SrzWKyHlRvUiiI
Od6QFs/2O6hZHYT2p80NQVzc/qKFs4vR6qJC1ugJIX+YWp2CLs0aFu8WDe5Csysa1a2PcnVfbJjc
Mspok+15k6H1+rF97YaG4SlqcQ9S4fLE6GG0w7OJv61Hg8vN4/t1LKJUc8/OZpEdjG4NAvy+wVnH
ftr3qsUHbCndq7vdbh1S0Jjt6d7vJr3ufvj8xkmZeAktS4OnERMH0e7+LY2OCzlEwMwPzpkJ8awr
5o13JJY4SvjNue02hmZcrgNNuEAbfg2hDnjyGiMpvROnpA0oHG4WlgLdFYdKYitI96Dzi9XfTJtH
pUNy6/79vc5SBtNXg87TKgKFp4veGbmwv2BoLaZrgofXrx8Xg09FskDqRR0j6exG2z7s95Iw6Fwk
C8T9JFQ2kpbloeAg7sEih64Ud4qF8BAUubJogUePxy/tD+VBhr3+NTYX1yvedLhl7zNSaw/H5CnT
WuvFc+urZlZnu9XlzWR5tWbivnsfaUK5XyZR3bt8gWN+SvwnGWUGfkAyueGoW43q455qNlvO28P1
tgoTWuSMgKkio9Q0cVOYSoJ2f16YeizQFms9Mkq5tfBKZps8lbaTVFu2zSNJsD2Yi6koBQ5mCwkP
2DJFtMMMlmrFXq0fu28q8vBeUaVNLaApXR2QAhuEa67fP9MigUgXQx0sAMHlb0PAObCYu1PLQTJ5
BWHRptAZ3DQvsGJBYa2sqo2xz+9J1qlOwyaCZIRgdbojFkgPTzPL7R/vW/vJYEIQQ1gWMEahkms4
LI1vZPJpMmtLjC2zkKBQAYQ212FOCkGzY1lAAhdToeafaRDkRUwZcg56AHnE3erdXffVIRQfodXu
upzkpgic8gQHY3rugWQmpmUZCqk/DIili1I2hDguEM9O1SAlpC3aG3qBm4qi3TOrlcOe5wNc5q3+
tV8jRvlT05aNeYpkX1PFMwzLW0FgDD+bLwA3qxT1YKRasGYOX7hVAlyBYhCfZA1hPqGzEJ/kbsK4
IUOycotvPMCySzx3+moQCrR2TfWt/2HXsxWFxiccOTTH9Icv8j2LW6I1bYuHUUCtx4GoFmmsiE4H
V31444BOr/d79nWUyNH4EI1DQsRBl+gsFvH1T6JIunePt7ebp0X1Zo1+K6ZYvZ6nqP+I1aKeArfS
G1GMwKQyy5izz6uOqXFxdyO2zbZazPLnQRscmPgwz2irtzEXNlJVmi3gPPjEHntwqM8OpZGkS2yZ
OwyqCw4XzD8sq3dmDqVwIFdapDuxwwdo7gEWJDyDHLmfiaMUWXLUzRwYwYzTMC7MVqYv3AA9/82I
/hdulh4LCuoO9GIvmqrbORnRs5pguFvu6+c3k830PQoFJoM4BPX6dUnpxJaTxrnGxZoIEiU11PDI
FdKBWPWkqUsOoJVtbGmOoJhVx2TOOtUYs3BFVhza3tZmnskH4XyNuwQWYWtck/aZK5rCBIVgoscP
tuPjGsjoouV9zP+EsWfyKGbLxt5sfRfZYotbLc2WXUR3784faOGyNIk2L3ln29UvrOtBTTRWn+Sv
FcMa2YINW2+4G89Xs9v+PuTIVMHDdUoAJbfkpPT+6sdJB2ASiEaEgMQwRwtEreKxzywxokXW8qbF
esmindCt9fV2I/cuhbZPrb7RbFJMg0IA6lKObg5o4slioR+uBtLGhiaDZQUKFB0LnizuiIezEeYx
DosyRY/wlQvee5UP0iF9GUJC41PkiCgzAnCu8qS/TI3Baac8GA1Yq0ES5TYhcsPu8MSOat1MBqv9
/JFQBKZcaXDTAUjzGloEEBxqFAKRqBJ9tSlBzZFUZOc1lZHPCSJCJm6nQg9pBKSq2x39vRm8ch+N
uFjlQQpRL0jkGi7g0JWG8phzgzSiIux0WV4LYhWpM6Erk8jh25SnvXTYafG7iQo0XSHtzzSGolRa
ykzpvEGyqQ/pKU3XOA9DBA25I/Sk+tr7837nqumaSo5yaA8/SJPS/ZljQHgE0Lq0iYBTrEKFx7C4
SC01cAwwrDmqOQK+1COeurHFO70Ocy0dIuvZN+ZUku/Xvf18NJ++1SjAvAN5C9K5OX9y2q5s18EI
nPU1BYLAF64vDGIEWMbQ1rU2s+EF7nJNM/whnT0eYMMU0N+8YwQoGy47kTj0ZEjMdthEkwoI+wzy
Qvg8Z+ojnWmH188En7PJ71sLPJBCcnVInhx9kLAMt0EWnavFgzSxaQbc3Aze8tPenrVD5BE7BP1l
ekV/d7BgBv0hedLZOotEgB1ypRDEfKJ5l9P5PUkEbrQpG5OSaXasyDokoDQGQyYXkMbe/bVYJfkt
tImBEEceEEWA+cGPjTgmwbVQ5sibJJoh2YUc0AL54zCHocQvVcgqtXJ6RNJUusGUUAWiuE8EoUAY
RM0CDKT1fWjch1kKQxT330av94tLjZKYQmolQbO4NYWuiJ6kLCQRwsRmoVLOeTcnLWo1zbSOkito
VK7+V2ZNJDI7JWO32+kSIYtF2uufmDXdu7rX7tcrLDc8yVCMdxUoYSI3L8eQzZaoCBRhapYmBEqI
PVLVI7P3eA+n55PYoNreQ18ijRzXyiJF4yYN7WHRsTkKTUUo+ldT0aKFDEE7yRN7ExayU8VFzSu0
cm3Z+acebt+I4jEmapIXceMQ6oEUaHHrzbcyd+hagQgXelMihgCxJQakM/WMANdvnu8VptEdt756
AbAVrS44BGyYzEDoyBnRG5xpR7Dxp8nTO36tUF/uj2MQfEpcdGq/i83KMDl2WWpYR62HzqxzN1is
v6wZZUjJZb+GSUwNCMWILojSdISZ4EAKZ0M6A6Q0GmjJ2Jk5PO6lly09K51q2E0MW0Mzx63us/Vk
+cw4Aupx4ovs/ChPgLgUHxqH6Kkn1uJG6swC0rKBwz1pHxJOWIoLwqE5oEj0mjBaiz3sAOLT5g5z
CvUUC784IyZekPuIGJo8vbr0xCYX56gafVAY1eXBHFK4GxiJd/1EKmCap9u335vTBnAIL6EDh/3Q
5WKoXVIPHJIi7TDhLLNKnCWFQYGTBLEMRKsYoVh0IxSV57qgYYIVzY3066F6fDOeFKpf6N1PUtqp
t2AXAGZDsQ61lefpFp6LcYdJxWG1f38UysZH8v0a3X4DNSMWxAzHYRNJHKMMVf57wN0PtrFFPXE/
0MyrxXHlSX6wH9N8GHg8j1/0kY5QTuKhcK0HR4NSUZgRxCwXFiJcuN3+Of/WZE6uXn/lBL+l+BY9
Z3vem8UbstIy6zLA5m2srYHJqIFrUFwUmMV9EY8MvZV/4R4qKA+fp2t1UKUUBvWKJx7l4vt9E7B5
vXGrPc+gWJG55xInhhenCc1GZiLjZiX3VOCHiawXOKl7PMYwJ3VJy6Z5RZbi/JT6aDFsz54eF/v3
shOhtzssSGzCg8Dx0LIJzUSmcSE2/RFGH6dSPUE6ENK0L2QvpAUxLpg7rKKJqAGnoHtciu0R5mEh
M0xwlMQNpQV9IDJXuLMyoagE2Xy/GSldFRRq0qxooBxExXlIBundD5mIJpwhlDoiXyiV2EoSXQK5
ShExcw2ahHorGLRC0TA5HKacBHmBytVxkulEZQYBgz57krFy58Qs2czubp46+6r3fu2eCy8clLLI
W64t8Ca3aW0xh6wc2tjY3V0NO/LYQvRkTNqxYvoaQpIQdYtrIbgPgbhqRVvDsDdM4aNV9A23LKRD
jJuw9DXQifowGUt3Qh04ZDIRgUpvDrWg6H9J2NEkYCJj9n6ZWEX+IEOIHRUmGs31Mml+KYADjdHY
m7Fb19VpcsTRzWb9dH+7e6+5D1OBF6nbif6GVytGMc8rQ5RCKe9rYZJBRIoThxuPRUemJBVGCjEh
FTjwofPtefF/aQUGxCqU9BABQYx0uaG2IR5XQLnt00X1/ApEchqELAILaW1aytUewwIoJNJCFKti
endwCyrnoo+nIv+CUqskHIgoB5R0gDxCTYrTvJvETF+9ftpfjTWXzQV5YgUvjvpkroF6FtUmUnDo
CR6U1kIN4xya4C9J4fFMakhht81CYjLNAX7aXqk7xY7a9h9bn9M0F28pxISMFjhTzzjQqpdKEIqR
8NxAKo4M6x4RTVnbmk4cUowDVaIbtWI1pNKIjS87qW1+FQUKNaxJl9e9+rCxKu1tHWqyAGlsYEo8
jLRV35qKM8nasb8Z3UiTP/xdRe5I2h1bLgywf0mCzsne5yIBUQNk2cc5QnfH8sXjYfaqV48f5/3F
6oO6O+2SUr3ePmtjQ7d/afaCuM0Rn0ICwj5dSdODJFPne68mQWBX/4ePb43vZFMdCn9/8G6yuEau
RfzIz9mdviep0WTUuCynqpea1ieE/7t8mhG+BcQCneBo9Me0Ph883R1ya/O5ekAegyzHg7d8LNcv
W0TPxcrL8qBtm2Vb5MGrz6nSJTmIFYSSQlntMQAWnjJ/FbbisLAV7GO8IFYRtfbJZY4aitNwYCo5
u0/SInIFhwFg9gTykMn8bPLxbnz3x/ihi5l54k3kKeVivfcwkilH65Zi9O8H43f7J0hPr5J3zAb3
SMMLDtA4cLa1j1kcXr/ctuYpdAY+55KkfqDlQc9o4MO1UlnH0BdHR+XdOtr/jTdasGyZ+p2Gyw0r
CbIVagHzI4ByjPIGmoS3AcGVEoQbOV7U5zffy5N4BDh+MK5pVvqJnDWi0BOGRv4fHiOlkVJO5s2A
hrNAuJsymV6N5QkVo+c5w83mcngd/eVLWvM49jNEdtAdDut2nySdw3Z1EpA7Y9H4YPfQug+RJUYA
tg4/WIAey/5eI74wuhbloU7NwkD7S4CwMLk2ucICK/eKeCpGJUZgN3M3SCniHPKv4OpvXbaXF3OY
JJhJIZ0eHGsWgqq0GMQUDbJACZqcEXhPq70pVBiBGKXdaX3oCRRP0OKigbKyW23S4M1iVWljUrTI
ykV5L3wQjf9y4OHo516LbaMJCWgTysHW46dzq8P1+G69G1fb91rOROPTxjS9NgRvdl40L23OaalE
VjzbrUXTgyDp1iT4g21XFEhrI8qlzSGH5DiJr5rbHok8jU/fJGsxdnUChlPYQlS8v7SzGxkK0NRA
c7mh7XqancZmiJZaPTwC4GrkmLeOdPboards/W46ltsXPgO+wN+RkeLYq0RStR42Qb8idSXxzcdd
0mYwbD239qsnzYKmnUTAeJeb15C2BbEGt1J3U4NT2YTwNRdTaW7XxRGEkRLYlJZfMn352tqX5rcZ
Z2h7HNXCaD5b6rokjHXTxDZeDL0yaRR3eDv+sLpEr1ozAV2gQROBKhwCTR4jRb/111fdc9lxcDmV
lgGJBochI4lmkWYk5mcsKJ61y0NrCHeQkohD2M0ubg9LDWheqy4utCdYXe7L1O0cz6hKe406xM/h
LaxJSTI6NTgWreWKPArPTyliHaPexAWGAuMXEjUhpOMQ6MKucvKrcBEyBE2ByBOHeQV/DqBJnWl0
qTECg1SuM2LKJQkLyaJG+i87T3TB13H3jGJLEChegLDQy2T1ElsI6v7HpNTZHMIQU28cmao5QRBH
aDXgwTyEPFAACgNNZBBrOVOOQ4hjCAJtKHlEZkmlAsRnuOTfxJacBPlmAtaDNvOvHVy/J+K5X+02
m1W3eoyhs+iUYxKQR4roEtbjsdsNEXSBeLej69WdFrpTTD1oaveIbSDJpFZ6WBqB66N1wNKIIk0h
Vz6qZ7037K1G8+e+B+UnckaHQzWFNufQBAHh0JIGQknBIanHySKEe5RmpUETIZLYiD55LBx0sOC8
oA+rkyCE1OIdInwJ6elV9P3HCnG/rsejh8Wc6ebQgR4H0/JZXkB11GlMknHMxQdayFlpUUvOWz4V
H2NZ0cP10E5K9VXNtirSJVK9/GUu5Ex5p5/K5TywwEJZEFIPLIpJ4qvzd3KWW0J0fSvPoMAFQJkf
3wJwLi6L2/Tu72s7afwHfFpXPJ8vsfNiJBLXpj8YGoUn+uUgcbJxRaC5nl8KjzMCzI4CdEYkQPve
fG+5ljv4cEMq/SeALvwRmpAbgSn5f3kKfyk7j93mfvkvHxiNpQ9BTmy5WeNlB0W4ntI6KmSH/j+s
OCAbAkyiO8tj3pAhREfiFHouiZEkCZSCbgN2tmdKl4KrWm3Bz8PZdPlKwbR8of8Enw2emxGU4oYx
JzTOUB2igU5K/hxuVgvk5IG+g/9G4WK+3E1pRH+NWnNOPEs5rOL5fmd+Vf29PblckHm4YefyIJqN
4mfpv/DnOUC/SLXkon+fXa4gNIMaKBCUB4dS9eGWpR7EZ4EU9QeRCAO+j34jx3bAtV+tzfzs4KrC
HyB8x+3j9YKti/WPveREZOWgQdBywGX+YBA+2Li/x98P1IfFfzECpPizDH2Xb08Z8Pm6+NT4f7o7
PyaMnclrZfSzvs1P8/9VJXOh+v+OM2pYOWjXUMDqBPnUZlIvqtiCcvw/VsZAXRNqGNw6GEgsoLei
4XZ/ub8BaITXJiQaHfNLf0J/O+wy/239/1it+vh5+mXw6BfzuDjw4EVXlIvdyfvvFK8c1jSfSCWQ
ndaW1xF1iMhEJ+LLUjpTWwTxz9Pfc6N6DOV2jZ06+HQeqM9L7+f7+Uc4ndQgzeQAeYJx/TVaTY0V
T4CD+afiLKX+5TGJLTOl/HhD26Zrlh6Vf6oxM3+M87wQyHPdHlCUGu5wPbAUrgF3xxptkgcbqUE4
yZiDZqGVerdXHoUAg5zc7JM6H2uagKXsn3itvGPh5g7g13I1CJCHGILwLGAKjAA75N9A2UZW7GI+
FXtZZ2KQuH247LzhyJ05iHEOZUFFvfCwvGRN+cqUBDw0WSy95xv4HqA+ZqJQVA7tWNCEr0/w6Xye
d9qLKPhUbbfK/hstUi7kWj1Kl5e6xsRxeqhJ5Sbh7txS3DEf42jWvr9P3RSYIFkJrca3mfdORCM8
0zqlFeCJGa3QQqYU5s9Z2BGYbF7eb3lIHG8GyhzPZ/Bp5Z+A8H8K2cAp0JwhJ4gCjiAJFNJYRp4i
X5ktZLeGbTNwxqbRkH4K1TzIJ21HHw+QcnxE+LztSGBQpIltXilCu6SF2DFdTUdyNZ0pkYsZxZRv
QuwJWINiRPYRfZD7eFtJnOAGrb+ESXpni1qWVBiOVPO38WUcRXIog3vkhNEQLu5d3EaMOoZnyhqZ
f3mAoz74C2mQF1Xx7Xyx/pcuEaBf05NB9YdxJuqG2avuUD4q/fX0v83fQH+3/xb/h7/I/+EqZuWA
a6wvqnwCnxcI9zwtX6+J1Yn0w1zEzVSS1jgi4vVBOS9pGJNc4baLSIKo0hdnkQP3acPm9zhegIb2
I/weXuV7aTW9K+gMJ90qHF8PzrC8QXeHuw7PRf0uBJl3+S/zZ8FfMtuPAw5/ttrrY6t9+DgYPywf
W4+NkAQMGN5o2DSZjNPxc4pixJDe3jWy7hwKhe5XLcs+kh3TcBe7U0Ce2bd2Of1Hh+prYkFP7nEQ
WqQ9TS8qhW520Vl4857hCB0SSd1mcHYTi7gse4YWzyKNIBbrtIGn6UKVqBOELggkobUNgxgKHlbe
RsenbT9DXIrZ7QWiRFb+E99St684+woHE+lrT4jSrVvb7s2gt39fkWqFZvdYBYTXMa0IUghEs5su
rjEVqMHCNI7BCkWaBRqNUFX/QB5txua54OaMcFqrI5pkKw5cBUKxttIHUAekCbcE6mEgiGwRp7Ze
MYEYKyjWX2Mxpk8CKWnvDJMVCKmgIrH4RpoQsomQ0YEZ50oTVfUNj5R1LdqLSnQLlJXOygVqzuZn
m/u3lj3RN/esErzsmwWxxAElollFmBm6bIHYvNp8AHyBCQbHC8dDMrskWCVKqM2EWBWbszbC1rrb
WX9y93hfvz+EkUPRQuaCmPycooBbIE17Q2owO4MHLJ7JcIfkEBAS294+CfO37ZYNttgsxXIKeU10
SyikVeiA8rRyse+yxFvKgWsC/QqrxE5q3OoKPYOzfmaB1IpJgL3+2xN7E9JDdM4ZMScYN2/8zBLU
mDE07SwJT4rYbHACE1fIeSLFEM4VdVOlO4aJWv3rxX8WX8wxMMOQ6TF+CrNoCUJ6zjGDFcYxayHO
EUbSqa+WYzEgbGT4e2b6RQjkqEfQWZfEPuTuYZHnsZaftXYPuG0WVYOXPDrmO2Iq1UNXs49VB7Cp
NI7Gp9DXbFOYBypDfcPMM1IX5hSgNv7hJ2mAnMDwsOCu2PmQ0grddmehr4lrYTcM29qETcEiySEW
ypwTIoltqehoTZHVlpmXUOKt8R/dD6C0wcvie5IxCfEdVETyD1n0RvJ8cqAogqshvqvVojtpTx5p
ck8KQ+vYzyZcAdkfUGTXyC/F10JMSxuxCOfkm7FAqinF4DQ7UORI6jlvZ+yERdOL1vlopVRGKT7U
4ygauhQIgMwAKbS1oRu9GLTJB+nO042NJBUkiUNYTAhRkYZEhKMgHa61Jfd7rme5O2181I8O2Ftz
BNcPyXZMnP5JdP7spu5M9sMWczSR+p2X0IZ0pnbu0NoUnHO46IIgHFkqLA1AyvJ7L3pTO36KdrXL
hkMQSFKzJhZMzn1avalZ8agcQqvCwc8xxfQBgRAHiYlT1LjeMMa8oNJ5ETqZ6OZBbu454wiqUSwz
RgrU2CwlmbDyzLeb6nHUGNVRy62FEcChP5ACC4AXiNBRqcExdIT+DQVLRVO7TloXd++lSEMuBaPX
BYalG7+AogRBbPTKrQfjvMAeJ+mJQkQVv1XRufZJiD06maLePE46N4vOPZM89jCjCIIhJGm8WP4/
bWeRhZXTnKBCp/8/pfBHkdfoemEIsUreEpW0FHIii6YBCyKmyNIrLgh8/VW/Rk/63vCbhU+Pqz0G
PgTkza+365S00TT+JU0hMUSzcMeothD2/t2ivmhEGYQZBX1E4Dx4gSrGk1zntcOQrn6+GFfnIL8n
2+inEQtC3aTaiVBvHoad6eZhtX6/rLYfoQaK1VILPnw/mmjZFAXRhUgF0vzNQrtzaJjMoUIQiGDh
vL0icya08VGhADVFQkfvZmMJpigYAxZgTTYHdWzu0oBufYV7GKPJQaxVgeR7Y7+msGKLXOFIAE/2
azgfjCM9J8YINbSxIQhM+qKk9DsacDQU6aDDLuykGaiHI0Idu6PRqf2wW993xuve/F3sZNbefz+4
FWhqSQXBKPMdDvkYr8z3g2tLS+wgBM/wTf4y3VjPpvdK7wjZVneT8/u/eAY3cg2F/yBkv1HqBC5q
3e3WzKCkJ+hteSZvvm69xuq5NvW32HbGgJCdK/1p1vo8YTLaxjZoVFffRqvq9V+KJOME3w+Mat+S
ewP/G5/ju5TFjIeb4WpSovSvtgRgcY+L3tobXDfZrnrcXjX5zr03rKZuw7MGZkJuAulNdxdKDo89
zUMVrDGpiE9bectZ3u1/yMV8hD8buK2x4m60bokDYMoCDlaaone7/LFd5TSanOFPrfvV2XzRVhhd
BPC55UWIcf2nmpPL3AK+nodP1veziHDLerAa3p9Xi/9azHQBfWaHa0D520D+1HzPen5PH2SR205X
mzTLYd2nHSCjc2xqQE4hdL0pK70ZdR70IWuGWtdkXMqugnr19FcsPG11P+HurW7eWxUiZPYXoxtn
vdeSSx4iCb17/r6Gw+pl/1NIMNUllpK7Hs/uR5NXD/Wrp78QX+wjpBRkV7c/Evdxni6lS3z8fEvm
kdVKi7S4z7LeG9/8b+++e47Tgmle/oQUCpsQ8l9weegfIaYK49AYx+nJ18TVLR5v0qIIf6Q+UGpk
yAzMfsNGSY/4SvBaz6cjmdXxz3htd7G5HFWXPIiv0QeMRpr35wy9sj/LCHCyqv9YLll2Pe9FPpy4
Rq2cNRrXgwPjBVUd6TF0we7mPQ/l7/iJ4DwOuM4zDCSijhekCDzup9n4qPUdk91P2y/LdVzg27Ot
4sfsOtXF/vlbJGuJNtTKcKx/zu6ZZz7r7ybX2h5gso0cxH4x0O8Doil7PXbihfCKNAqKbfeR+yM+
UYCkwLy73Nvb8DxuO3YqcWHRzb5UhG9F4hiOXagyQre5+r7bTaW7YyzCL3WcxCSabDcf3a8C6SKb
HlXXEFv+hmu5iWKk3ECstAyqSJhtCxsbGsXfnT2fJYs7emP1vYcegUjoxvz/8HakngEtOhruP9ws
PsWuG9FbSMGSlGgSC6Ml8KyNfyb5F3veMzqyuvYYSSNbzqIiItyXXx/5ReCUBZviptq3rVb9Fy/l
mcPt5sobkXIg5YkrSwvu7ebd5PC3GZi/Eoiq3jBObPYX/jq5QJq1vzcp2Lzm5/6t16lIHdpuYwl2
TtPbruZPw3lrOJu/s6eNl1rlAV3QZPz3/u1560m6jcoCQSiTh1iXbV3PcT0cKKmolSDH3A1s3gc+
Wd7EfmkPP/xeLvLrCjLpjY7exPPoeObveBblaM8SVXVehdMVzMFj3i1EvhkUsNLThY7NoxDbNcm6
CS2AqHOI8FoLAJt4Y5JlGHqUHlgPln7LNpMR7tICBN0cdqtUn9ZAUgHUUZzpDs/uq+T8scsQgURp
JLcASS2U34u68jlK4YGAW26tbvmP5HBqzlJZPIEWVTkOi4hRi5QVqHQ9GLwSts12IMegZTDkGUnj
vrRHk4U2QTJOanEKMyWu8H1wKIiL5CIEH6nVxo6oBD3Li1qazyp3IFJ+ALdSCeTQTJ+HR0nKYsoD
/AUpaJ8sKpOV1xux1KjD0kQ8RdXJcqPh6HayqxbV7J0MnXp2y8g4bGusiNnquv9+1bvcjc6IiVAv
Tz6e+fMXY+Zyn9AoGNP7ZhcMmjt89/8HSxsuoKp+wGkY8eTHI+bl7Y/ifhQDEef7ZbnNfNMwyM1S
ukR7dpIEPkIfYZnZ5Tw6yeAe81DV7V9XpDhUzlUzNlzEqe3+ZpEi1+PClCWQ3nS++fw8+WfMupkm
F64395uUhs48G1lN9mwoSoSxH0n9eP218+Cw73U/kvfn8fZ8trniyQgT3Q3XEzZ1zg3i6ljrmMYJ
7ogOTBzdxPypFhu5wEUgBZIhIbFX6SG67Ov55/5u9wV+Mm8Bhw/LD0csFn0Guh8F3MXWMu9xBUXa
OTMfOmk4iS4FTJr8cftxpO6gFB7AqVm7/gfFz4Eij9fzwSczMZfhhlGk82LaPRteRwLY7HaPl1jX
s0Hd5rPGE/3d65ue/KgUfVv0Zb/neW+fezKywck+HGprLFaWnPL8YrSd3t8/dW/eaWAyGRAZjrtO
mRwYeTydofDdF6BcqQEe4te8WbX1NRLCn1SiAn9oF1OEr172Fz+ePw52lYO7/KjkU1hXg+vYe5kn
KAeM0hrbXN+2YlwrKXKPQY5Fy5nncljJIl0fxrYlr7dD1+YBrkUtCVxMx7Ep1uQT52Nkseq/AS2z
QvfV8GI/frykrtw46Uz+jwMkWXCnBaLJo38/koffKtzQ4gmUWMneQ6A2f9ZfYez5Q+9Nl/H4/fLm
2gLk8/NnVpIgrNyk6rinWvQ/cYD51nm6vBsML3p9bMCYRUIQUyI35EVd0NNYS0J4gc01qtwRGFpu
gNpzSuJDEAmfWjSFEd5Vir9ATrWsFgZv64fRnxqTiElhR3NwMGnm1NZt77Wi+MUo+C+JfIaQQVtq
QE07kPUmNmpKtHS/HSF51KThIRgtDRRlDjuH1f1YiE0+1evN9h0fTtu7+YGl4SeT6Xv+i789wZv/
TO73b93Ahv63ST1JUTGNRZ3/u24fbD7yoyio2Ko2WjdUFq3sgrKpyC1dtuuhja2IjKB1CC2JZf3R
e2Lx0vxoE7o+v90fB570ZkwNFj2oOV60KJ8IIQ9J1hi48fo0tsmfQs2s87F/O3ur8d7ubLjfne8G
DEW1enzO9grfTfLuH+0HhRe6sUz6HpvPlTbh/+McxFnB4hJCEYlaiu6mRNTzsVyyXfZeazgG6k8H
VvXdh223/zbHmIT6tgbn6/jnskhiRTuvz12WWjgOQQrB+MfGjfgNmh4VQ282X3hc7jt4bD4C9dH8
c63pTh8Dl1NSwec+wggWDtSATO4suAgEaBJBn9iwj1+oxRlBR+6zo/mdA2DimBNYKYYeATAN9vzK
+ln6LmZSgPs5cZk8Liba8q12XKW7I9KEr7O3EYT3gueVoCFUEknaQATlX4NNr+//ez8eaaRJWwHd
0sZ5hlhBN+Su1aeBlBhBRiaB+QwS5LkN7ip8LHtvguWTowQ4Hi7ml/ji+Gh3qiAut73hVX/wwQf8
dZpj1t0P5AMHbegLUBpkMRz/73B4udprdMTlbrJN3X+rAY8r3HrkcfvUeohUr1RTB5zvd1/UuXDk
x5UzvpNntvqbjzrdvnnvbnR10//0NDufP/WVCI7roEd33mPdZIQ3xwgn1NV+O7k/U69Xf9/M5p/9
6F3n3U21e7OqZrdnGnxVN1fTxf6VQ23cj/HU5R0palEm7vRa457GinrP/fbi5SVNp9kHWXrbrgcV
CaSrjpLcDU7zZ3Sf1rPFfNtr/Snz4K/bzlu+Aa3ZhNa8VBYEvBxK37rrM8T4pJdLWVdCaaCHi7Ra
VNNh2JhNsQVf9s6W6oi4BEiFwhfhtRDX9dfWn0SpnPCqmXbCnohgZj5VtcZaCsix5QFmA1HwGfQO
+ZTEgovfJFSgPjJSWM6HUAHE0MSPXuv3tlP7F+MF1leQEJJFft0u2b1PpjhbvRtCV6b3rewY5VW0
OtxhOwa4veu/xnTBaJrfjjUFwnkghVojavA+Ps7cBaojbD+da7kfvRxHhtBCxUFE8x8mDdAUsf40
dE2ih4JOpaH5oQbShOY++H32q7P2jVa5W0mAQAa6MQ5NH6ARa0wl9HxcdF53sb4iRtQkm9/Jw6Wl
aRzb1ZP0aGhTk8q6QhTyFFge3Z3QLEhFncX4BZr9wtNBJonBsE12whES1Dml2cPz4+6xNZu8U1Ac
FDLNIAt4EpmcHmm9IANkaHR/ChBBBxYil9tE4JhygayWLCMIl4vmq2vWYs4VDRbxRXn5oEKD6Qyj
21X/yohDNAt6CVF4iUUMtQ6e4oYSHWPEZNpFoC+oz2AwgHMj/YEpLwS+6ojU0M6EBTdiIhvm4M79
t9v12WqqHSW2vd1ZyvWeo0dMVMEQyOgXETmoLMGLQRXIx6cH9Y8UC+Lv6Tk4zVzG4qZhv8MOE6N2
j2WendMoodnzajaZ3d9WH1JKIcjoYrGz5oM2UCi0PULnOiMmvwZq3AVpDfPqGFMcouvhg48PQ6la
HuYCzkv8tF89m5MW8QI9+xE5SDp/OrE0An7T/2P1P4gynGGx1qd7TYsfoYWp5aObT4W3eLY4LOVe
C3WuBJg8yzFPkb1aaj4eDswb99z98XA+6FzlhRC8uaxotZe+TLuHYJi9aR5eyCe4eG43D8TK34yv
9X/VgjG1vtx8LuWPcAjuw5jv4X5XFMglvIhDP5pDkLTYBuxhej7daxMraUncLuPlK/6GVSaSEn9N
/zhce24AN7OlTfVZ7JLIxVhMPnRmJoiJb+5UmKcxLTHRw1lyLEsFGkENNiVKWpLdZ1GRruV4/43t
W9jEpXlZFjyS7qI+n++uOpszhWryLUVojfAWEB4Dwh6LsTcST3LvmcYg6688hEuA1Kc0oFbLuQ91
TxrxyFbKll5u8t8sHwdCjV+ZjXFf4m/jvHRNBK0l3ZWGcuZRiAIZE5tyIHaLgqsLBDoQJxLEAPIA
00ZPCpLkyR4q0rJ1tByt1TB0+Rq+oHynP86QSprJhAFGlEc8MRnY0oyxVoLL42RSrt6SJGZStGi7
PLLZPNH+vCDWwnDQubprf6C5g5QcU7i8ERTPtfvv/Y7a8pB0zp+dlg/8FIUS35qbQIwdaZ2B3JYW
81vFm2GN8/xSuI7v8PfDK/qggNSDN3y9UvHUiOfgBBv+IC5J4WdFD8MEGzXPm4kMrfXJmPHwt9HS
B6ScXSgTJBrI1MHTSrsPoqSBWdkVubc+0BnWn7HKjg9J/gZUsNgKRTw936Z8KK4AWnVYzRh313x4
nLQq6oP73bHzhWUiAqHYSFpptVgcTANCVtotjixoBab1wQjX7bfHeYoCcnvlYH+aSe2iRgPELJCb
hcuyycNvBFbzQZyLAaQGjWECc78HpQ7JbDyrOa7kNs4Ao5X8Av4byH3v4nF7/vvul8XExxNH0f2S
xL5NLjYmjvCZc74R5dea3tw+VMv1+G0kDu1juzBYwn1oItD2WfNTYUoYodUhCZBD+/PAKdGjoB90
NNBT0iVR4+6m+2fdmV86lgjPHNojezusURAQEDSFIYfglIKAIyJAiX86Z1dcaDCf3t78SClLkjII
3WINY64oEATmACI5FndwWOEEctb8Yr2PUUUNtrLv4noQP8S4eKr9dPH4hUOIT5ZvS1rigps/YqsD
MdSxxQWtobhZqPWwvXiB5KeBnZC8JglR3SbVeg/SnybWmPX2w/bgefv8QdRlooQfSzKIC5QFAbqY
suB0BSatYTZafkFAdQXZZ2SkSVLj0MkkdRfhvke4V8dBKndNRQuCQB4KnikoAWItKDyyKzPQhAbW
ejQ6s1sSuuMRjIXarQ6ukt0d4Gp7JpHznICJ4LUxvycDezqeSN6o1yMjXo+dCMjrypY1J5NV+/Hd
TWuzqm4jpBkC8K5CBrU7E6f8VB1msYrIFXkySXzYJIllDuI1LGCOuDBSP3nteUAlX0ppgU1rYGRr
ik3sTXjUbTVotfV+v+SARMrFFC3KOSgKhJzGC+2LCBekUJ1eEu0w+MwZ9Qnssc3OPbuO+gP/Oz1w
z16YjUi3ptLgPkp6X6zQbNq/Ugux4SrIkvl9fsK3GmYOztlsDSiixP2qoWXYYix4c7nV/tVURy8L
M3EEnNfDf0rvEVuequv1M8rdWA013QCuVC0ZDA8g0AXuBQHWd5sr/YTyUAvasc0HW8mBTDqLV8/t
CzyZfojlwjPG1KRbswrj0DVAvhSoDY/ROhw0eyD6IXO/9U+sXPOnT3qThbyILnYK2H1o14BxGw8/
L6CzVCFDrRaTSBFQWV+O+68lVXlZGwOz1vjxhd6MbNfHMqWY9T7eHO3aScT0sHvSm81G/WV/Xvee
cs4gxWwgVLwNrkLA4PHj/syyEXW+AkhxNUgM4xAGKoDiU35gT8MwdDiyiZwMZQ/eGD2ZQT1ssX0c
45WIMvSCPn9X/qjyXr/db8Wi8us45AJwDwujs+WoKR2H8VPIlD6MYeV+ft5/UPwaX+J5ac7aagfh
wwTnSn0fSII+FO/R/ZIZDSwdyKXhG23p16Ot9iD1Bajvmjkl6XIG3W0mrOtXZ/2HqSTD/TBcCw7D
gwAZ6kTEE7wuTvZOdsyiwIiuApncjzUdB2ZDGn8ymR1l9LuL8KaiPN43nfQavIQncwpuNmIcSLFA
W5K5gEPwlBgLNoeXqVK/nZyWoNRFhfncwmMcKLbPEIYzHuZhLGjm6oMUZrvcjwDSE7nrKchuyzau
CiSFVYBpYhmWdgnWoR57QVN5vE2xTLPuRsFGh9fTQJCHhuYPA2kFt21pYWootBQXgFjuwY0AjfPp
4GnhhP8KUMUpXLQGlhdT9GfiC4yUfxXnsZ2V6JrVyOnq8qXlq/13XV+Mod/3wL9eXYElhFHcG3aw
ik4Tvuyr0ba9mG6UI4n2xFwH0qQcAhE4ewUtjghfEUFwukYgIu8hCYj9Jb1bttjNPZN9F2WEXGSK
CywuDDpvf6BV7lmYLylUD1qK5c2iRWW6Q+KnI2Sy/j5cXN8OYrvdWFou44lOL2xj8KMVioXERlhL
kTcPhOzYUYXaRoCmNhBctqwM2JgPC7amHtoCoVmBYoVGsWWVYO+CNLh0ACohJDFYCiaIMVVmGnOM
H6MLD9aZAjzESfEA44bmFujH2ReYJLZ4bsRX0KWQ6K+uRwQUKbCuexKtP7upxp3+dOU8TJCc8aUI
f+hLfAQsiBlmvotcmk3t7YuoMXs97q/2F+sWa0zjZurxeBE8DYK6plJwTabBsIAw2DQTzMFp1Bq1
RZ9rL8pQ6eIn5oPfiovCGBf/eKWiGcT8ZF+Z/TCGYRkxlw3VYRE5T+AYMIoXt3IirjEj6TJmLTmw
ogWG64QKTqVS/83+hJvOK2XBxtulmFsKXAdsahcu5xB2AqYhuSd1V7vzxVwujeyxKDoGkptjxCuz
i1H3jAIiRtEo2nGn4qJcCgPqkuAlTU2iWjUEtrLh/hf4qKO1OCd81O1jlhCl08FECT94Y6C9WD7U
u9X4jlkDJzSwzoERXLIJgo5Zfl8qeh4ugAUKBHExazg+MmwBKx5YBx1ERL55BGgEXcEdQA7DoQo3
SC+Fr86OYlQFD4qZJmkXGAMO4Y60EoeOFdrTXR9T3QQGQqvweP0/xs5su41bWcMvdLgWhybZvNXk
OHZiO9vJjn2j5WSfcBRJiRRJ6enP99cPgE3Kx9pLULGARqMB1IDCzC/OASYhXiPA1KxCKzwFgmis
ivoujS04MQo0cfEWBLz1pfUF6sXeU+gK0YoiAHmFdP2XG3Y6HF/ex7Ycdrh5OXpyDdLN7uvBY3c9
4FBOTHwoY+EvpAOxlQYC+dwgQCvoAQGzuZZtRT/gmZ2WyECOtB0SSjXJZyJCDxAIFiOsRC79HIJ5
yBMkqjQcFvYUICGP5iIRFloS9J2GISafIDPkK/0KC68JKslc0RGUYWZCgxTigrvvDZVxeB2NCCCE
mBNARO2HN71a60mhaOpDZExkzh2KaEdE6zxAkpdqFP3fGCILUScmTlIdziwBhF6E0Eg8f32FNc7u
L9UOvE7V1fXozOrrPoxzE6J9mPbrncTIUn22/Br6m01CvG0/ADk9drXRthqei2PS5nYCLMtJ1Yv8
uRsh+ma93rqeTGOdj42CRF9iWGwhMJococYriOr2UYr4ISbOCLoX4jQGqyFSoZzpZ2gqmtihlees
j7k6WasZhLOEJjlVm06tF5qYGoSYIMBXaNH5joZl2S+DKgyr9KDLWefvuX9/u99MR5sPsuLiZnSN
eVD/+qGacR6fpp4rZgKfj2cjWihd+RrUoOY9MinBi+2wIA016uAmlBzmcUtTIje2Mf9huYvzoAY7
N5+lv0IlQxM3u9kCb9IBfPWWfTOQJ8Yg8JsiqEzC0rlM7pNDB56JGhjg+4vW29xv4eQPk2KwvdjM
L8EVI2wroAXGiKWFkP9m2KvTqU7HvRAR7hnj/k1WVrTZW94/N6ha3fVoez8YHT6qdUMbsOzy7o+Q
j+oQV8blptDqFKoRUXFP20NC5nsWw0h2LEA+2jLGkpuAyjDvAXHpYEZ9GT6xKjes7/q6htgftNiS
Noi+0PtMOpPxT50v6BFQvU8dpZN5IstOJecen7KY11GCmwWBTq83vVhXJ6teaRE0tUzU1I5b+t2L
SJPC8JwdRcwH0rgVRz0g7eZDw1U9/reuw8y7dnnRDUxJIbgbn1m3QGmafENeYmOlPv37cXVzq44I
MYFF3fBduJk14QRqlA12xo/iSVNvaBqCzOfR4bcOwpy0JtKCTZ7G6rfo5zuqG6KilUjFKount//i
oDaMVCdbFJvfAzqi+7rJhKWF88YMHh/3GJOAMoNtG8MQxoEhjqS7/Wf4pNXtfkA8cNby/+9GWjcc
e97eaPnlnuMboSA1DH3RHpz9DQ4xHSL6qd5DoYvMeLSvRXaBZlChspr2TF4QpR6NuaHjxDE0NgCK
GaDnsgGC689SUDo5EVGnJBvv+BFljWA/BxrJyTkfhXOM8GbhwHQ8AG/lOlHGlZ/+v3frGFAyQ8Xm
wVX3ZnWfjtkhvt+ipvXdZHuaj6lpheXVtlKexHdM50nvBtcrPHhfH01YHj/1C2oCHX3z5XH1W5cj
E4pm8QkKUEqCmaYUTTeHuV2g3BJQ3yrrCiOIL6c6bSDj6/FYOyxw+mZiFNT+eK8nhDkYqMxmyztL
VCo40yBqu08bbfiwOEnG5nr+1szu0xGcMOxnfhJLxf2pIkhUP4jwyILh2/YhKjpVPoHIAhAjgqzz
fTNC3LXaLHETJ7qLSWUYj1KlMDo9uQ6MYMmyIbbNKTPKjtCIkgJUoWHrKHLk++2qHXtYnHOCy/ea
CO+ttxe9WRCaOFR3XooQny95c3jOp7NE7RBgR5nNRCA8ZVSScI1Nhk1F/Z/N00MmAlFXuKKiCImO
cG7YSQvNg2sqNK0Y4A3YVp0osOLoHMcjHni+kQCadhvY6RrRZEPnLhUtemnUjdNCuY0vDfzz/rI3
0zpch3jMhJZeL4bVkA0GnjvMwZ44ADo9AsnM8aX8tt8S1CQ5sSivewYgtlooEAiQeQVKY7sFWL5w
lmr6YKTmI43yWmaSSXnOn7cXmFy8RG7wApvONeDiJ1sAj/fNSPZjhNVHlZVRQDfgKAlrDvifmFYR
YYE4AHjc1lh/S7MsHhU9MEbbYreWa4US515Qa5WPaYz1B1TBjIUXqon59AO5n80Hb+XDbENooo+k
y7upQpIqjko1/1CvsIt5hQMwWfM5HnCa+iJmmogy+220/tWxHQl8X28v+RGRwLSOHR9Odn4hnkmY
gkiI54YkA26LNK0zJK4FCX3mhhORwBFoBMjLpJ2HD5oFASfB5odL+icn9+QBIWpHFeR6jlGfYDIz
H5AMDjmFhQhmG0O9lTqc5jMCGDNiPFbecHQ3d9tYzp62+pqZYCCdpKY7QEWVOCEoDWY6E3mFCL3U
MLA9SBl9Vt4ljlkwLV30yLMh7GXbF94CN8MB7WiEaJAEGewpVgMM+MXGJi8ZIbr5E2hT18nD1TlP
2MMqB3ZRuqoW32w6+oUt+TvGl2O9bCwMyQcpEOSsAXES9FzpFrMoe+pquKIcXmSPj4G77MdFQE6O
UOcebykGuEtiONlctf4EpXrZD1k+EfUqaqIMfc5LEEXZyYQUkr3OTtZ1fs8ZBTcCBOcNwUgjPSrd
peA1IpBtoN8yDmQZAYMBw+Efu+XlCY1XO249imp0odvTtXZh6EPfWxgfH0k5yofTkJ1CORPplb50
dTqRWnNISpfLZgcjhitZGj9s6zyVxpDXc9253/cXz3e/ikSwjZ23j7sTXY32V9zmPe08vSEvGv44
4zGXrklGcAinA0FMSvuBRho61BbXpqJDdhD/209HRvZMcy1sYyyTRp32efxpPOZgDdkvqQnP4yC0
2TSoYTq4rec5XRZCbG/FPrvouKCXNl9Gd2/eS1nFyCeIm/a49LveDq9qttFHvx1YWnbwEmjlhTf3
2aWB8RLeWK8nTUqItRSIXVKjt9U78fLprP1wMPlp279afIJhCkfDH2cODiTkNbY4HWIJthh2u9za
2R12h9wZrr59gy12s+nD/ml8dxebTaF36v4Wds6dX8svZI0AfFZpBLjpFBuEYjMjAHFqODPUsCjm
moI67OCNXlFndPOswOJEY69EbYySlacgRDCUidcwemXHhVM/cPdwsWXxYj6g1cSE4LhCTI+OsiOU
45/9qAndiI29JcbNIXSkAQZCPTZV9Z+vQfCeDJo9jHY3SL6d5L80YaibVj6lU3TO2iWvM7SWodqh
MWZLeW6qE+gIwN3k71eY4GwHBkzAxVfsQ2b9EhdlDLnD9ZQJnqerqnq+7W4+wQBYjlDX9I/bFvik
BR/63v3B2A4+qIoPxyhKXD5BwKnIR8BBKxQgqGT88NmUXf3v6ncw0a/Rv4KoeKGuw42486ipDAm+
Ovt0YHjkWS2kH2oi6SarbZBCX4i2kfUNzQgD0SRVWO94LZMguAiDlKAmaBLVOMHZC8+yFue5aWoC
WsVDGnsToiG6aLpMQkLtTNoNg0wo11cIGDeXHaeiRED2nnU4BKszqtiQ8WILzdP9bDDaLBa/pvkM
PgY5IFQW3/xLqEXW5MPmAAHaeQoKnEVcEFCaOlZzoaCbQihipd6cD2ENWSz0gxLgD38h5hDLvrQL
zUSKu+UsbhAGBHoY4jVtgIVOWbnOpxgweTEgVKL+DTm9GhzF6kZdgtakjQlToCUq5O4VMpxd0RRk
6LZZdcDKg56WZJ4tAGxNd7Nx6+H2OS6Yo/b5lMmAXBmxJBmn5kEsSkbal5t7rY6zzwiQKNGSOjij
fmBowoGLCHkB3ukizjy0aK1ZoCQrxmOkPj2iUrrCHquADkJiNT44hArjHlLZB0nArRsNMcw1KWQC
WqhMtzPqFXk6IqvLZRrJFr0aNloiX0zugttYAnmFhJ2+7KCmKA1rTjYeoRCZ1e3gObOTZrfrbW8y
uh3FbjTIZU1I1VuAZT3hQUUDrRqNAIldYOi/ZOsTaC8QGuFNVJvffZZqpAFkKKZ5cyCDNNEMQk5r
RkOrRR1REgM4fhqneZaIjoIXB76JQU16NXvuJZqzozyPFYEU0ke8YKsANs1gqcXH4USzo2QbXlUX
2AV2lfAgtEqM9pdym6ld4mo8fG+MFHC8UWpMb+85MC2W8uEBYcj155pOSorG0X2cibd5eL98vH+r
Aw9spTc4APLTWpnBEmS+f3a3+zPpheg2LDn1x8d82vCPxpfoqIjipMGjL0EIqcaRU2quI4yHZLso
eXCi2AsE5yVHcPj9unVZz9MMjLkmTq85Fq2hGXjxu3XnwHmXdXpR+/U3Jw4siHNCY8OScpnrpTgJ
iSVcxMZbcg+yal90h80FFU6TnGqPPJIFc0MDGwImDTC3ICSgxRV+J7Qo0fE17QYyxhsUoSB4KUcp
qfECQYLz+DXznQytw8mSl071jh88cKbFwV6JD4ZhcBgfcKJ6ISUa479lD8nD6oK7rSnr+PFRxxM2
61/rOPHLCAqGhJfbX+Nq36+EcePif7TrHVakuFQTjnTQh+hGQ7dmz/urBec9oBaxH60dgU1nZtUJ
T+4NQCCC2k/caBuNIZoTZw3Le7m/AUo0nmiQ6HmpnQqiRj4jQeNL7imL/kF8MXB2ZBccSO7J92DE
0YmXYhsRz8sgVOyljiJ2xVB+EDtwizbQdQ1km4iMhWzii2qiTxCBB6IP1sUuKtrvNSHvEamQDG/B
TT4gIe0518Hmea7Qe0r3VDFKrWWVp5WvjZ4Byq0Yjm7ZDKlpHG9J+2UzRb0HPpkEIKtzaoDA+fTp
97ra/RmaKjGJTsgJGdD+qcPmevm+3sx17ror23xCZYOkexPwkBxpUBOGeFVLYYlRB64VIxQ0BkeS
OOClIlKLkXtN5L1+4pzG/ROnknT7v1F2S4QroVRFva3ebQ/Ti/FqfvPQf7jcVLub1UFX3v79nUX/
JNFoYlxLhGlGbP/E+EHkxLMIZORxpD48zw/DxeXzE5kJEaVkLhYQR0O17v/skpkP6n3/nWlOgjzQ
LiIrAIwYykloKa0Rl86F0k0djye9QJPSnX+R0gaMKQ2k38DwQL3ZcELKR+KKUxYcmABK3s1AnJSp
wdx2L/GFiz6YXT/1VjeD2dUtp++sFoP31RJB4Z/nq0lsclUqjORq5aeqSK306r5/3f9rR3Ogw19y
hVKqeCvO5U4FgnnLeaKRs7iDINnOmTvx8mzzReduAserdGiMzjnSg+D0AuMMsJjdpOi24NAosuNY
u5e1CyFoFbxWT97litd6xl0h9XBhabepd93dVTU73AyXnCqr3lNMdDi9ZkrWVUdIw4xWyva6WlM+
AZSqwn3drzkpM5YaDSeD33T4RD2j/6AZLKqoTALhNXm1UUzlyluK9rfkK9a/eliHghWTlC8pGV/d
5Q6jo2qWetXta1QI3qAQ7p+oNJ24qpS0XDSSIxLFAfHAOOE411Oprc3JhE8z+uXDNAasWXVbdD7v
R0GThie6R40YdJ5yTtVSvZrQ/UdAnPAQsdrPPlf3nx7vRsvLp9HgXUWjoxrJw1vp5BkXiVCe4VyQ
NjdpuWCG88FyrQumlaOIBmz90ut8GlSPqIzd0z/tzS1WVKXNedQg/JtOKEHS8TS425JU5ImHqvuj
ck7ezMs8VN/Q+aOjn+fpRF9GcPTJaj3/nOceIRNpSZAP7evVbe/PfC5j2o4T7JDKGIUFx5kSQNMO
BE4EP92BjW6dXNx2tOiemjdcsg4A7W2PEaARnVZqDxDDodWpv/XWk7kOzwmLb9J/py/oiFQSLG0z
/dWHLfMRyFXhBRBRe/LTU/e6zflUc9m1eqkBHYFGXJGrlcaYeUzWgI+ty+ov55JgI0Bl1ONOsgPC
r6A8VaFmqshgfN7RgIrGmkxLrL+kfvbh82yyvyH0WBoyk++jee6POud9b38PSA0Bo7mM2tFd2ISR
hw29RR7R7CqLYeGTAx7gHAOzpNXeXz2ur6p/e34o797Qr1z6dXEKNFKyoOSj+DoiCKyRpR93JM+u
N2FNFN3ITrerY/zrQa89PDvIvzfkcPL9aL76Ld3/yZdo6YDJmMi2hayN6DnSIropdEju5RdzgHaR
NjQOqoh1JW4bvfQCaaN5RE+qYWRNANIWBpGEK5wOEvvZImcJy60jJyocr/1F6K0AgNYLlh4r0vF/
6t77Ijnp2jgzAsQSh8QADAheHNWbSJn7T5QeAhj+uLo7Z1f9Ut/cKs+9VL1e3WMVGrvFTocwZw/P
qx2L0Or3adlms76p8tx7ce27ioE6IpcaJtRmiaGqNi/7kW1E9Tb7HNZtsXSXmsZHHRvidX2n6Qpv
2wiYTt+37emlSDGo4taq3v7cvgFFJeX2lJpGrCEDSGoW6C+omt11bfJ94fKY+cS3fMMtesSNWUFo
gRyJHFnyieFO2ytUiFo+GTwZdat+m0vKa+420Q6LUyrsBvPhfaduT/NZ7VSxWT7f20uASWB2NyGo
dduD1PpdfXX3m2sfaDPQtuXor91Ah4kkQzBaFJNC/B59RLheT32Oj9YwQY0iCURhkW1LJyra6SEE
0wiJqRY+o0CaOToOQOy2sh8NEQniBcCDc2sDtMh8m07SRAHEdHNDd83UpN49otygoWknqXGrE2q6
aF3C7ZpPoSOBhaAgVHJzkzPkdqfjx/QdnR4twFgYc4htzjPuM3/YqavB+UlN69mkPbk9NOcQGf2P
7iJUhYYSpNhtLNmK2QEQyFvo3OjmE6Y5oQ0toaXLdrGhCZstZtEr9/DAV5eccC86hXVo6gmFVkAt
hYcU6DnTBwSvcSMQw7TCEga3fQCpsH5NJ3C126VNTiQILafVGoUASc2FaBEYc+5U/o+rnSOPz8Yk
z+v9TLk9V/3hePGwu2sM71PTduxfXes4vWa3lKo3VSxWQCOSKI+TsAcpxvNygJ+4jTm5yMmU43UT
0rSERk6n/vY4uMDVFeZUvoHLAgoFs6NT5+5V0LA8NgJh9dTruhpQ49GhOaGq6Q9tJaEh0n4k+eRg
3hDUZN4/371Z/wOxbVBau7oVA5rG0B4y21mzth6nH6Bxk95QlhDTt8DY8Ikk4sw0JEJq+/vnf8Iq
N/cAc4JloreIcSQLq5CmEopmUuctVncXdxtZnpZm4CtM1NZi+aZuPmeis8mJh9tdZ7l8GFh44R14
RrdyoCi8HMqjEeYVIBxhCKV31eWIQ8ri5F6RGoJZZAstIUwIa5FeU9wQkoEcyZf1bcgvwV6cGCrV
63uhn7Us/TMq2rJLtYKUei8IurLU+8Nm9+f2d47oaJiD6FqqVcSMyjViHFgQahwX1ik1Q/Br9X8+
saD6p1nEdOmyy+TFUeazu/Fg9jBdLH+l6eULEqwYZw3TBHrkXwsaAUX0oABeS1yWO36pa6JYFtPB
HZkGVHdxrv2jCIWViOQQjpmCIPHI4sQBK2mtN35XehNS40ltZgEqNDABpDbj8BR3XZEtqvG0qWsS
I4nAkQYazcw04Bcf9QRiW0VdgNepcroTTFN2nWE16NftEecL9NkSemqxPDzuxo9MjrffaQQvUyFI
kU1G6vhIDOxFS4j3hAGREwuGjogUdRozptAGMuRWDFT6601Vaxom+bJoFOkIshxp0jy+E2Jku0Na
Jxo1al5E8UqF9upiIxPdT0FCK+GDFIK+a9I0EF0YI87dqBAP6hdXJATcZACxTNC2OdCEeUVEut8l
xhAx6fS7/NVn6xB6z51Ou17UnXdaoUa9W0ya0JRokuaWUSLbj2F4QA5eLFrMj9y6ASEIUDY9mkse
zuRjnA4MypgiTRjrmNFcsZDYTZSapZCdFcfNhwJTSNPEL7IDQvsD0aj6mvXQ72io8BnSPiE9eAss
wlQmUSERt65AxtM7unMXAEogQm6lgCJVNCecD7zkBqBslAwXsfSRoJhaLUQ1aU1IAv+bDsHguxQd
cI+dVie0R5wKeSpes8fFdNJezLpM3WiTNR8pZIWUqa/mMfEVV45w6Lzz7WzZiN0wOkBkggyLwQlx
Cak2wSuFL0H8ts694mtUDWzrrigIaQLJzpyjsTxpdSLuPFEWYhCCiMe5rjhGqx6luSE+XBzcBs6V
WOY8IDnbrTb11Wj8mAa4HQijgQCJoHMYpXoZHBqPOLmH2ZDGtp6sNJqsWXhUaiSMofHP9OyPqiPZ
w3CYtQi87Mrio9GyUV7KFPfmDLlzgaqysJsX8LoWdcQ88QgF4lxnQFLTDK0x1X3Y/pQfBEgVmCZA
vCpSGJipwHlRCbaDBO+bKOdK7B+Wl8/dcSIzuVV9RjUa8eY+Jwl0qin5SNVdxCZUHZ3OKLnmj7Ac
60Jm7Kiv1HmMRlISn08cstyrZrlBWudZ2cBExkF0kDcRUjeR0UnkGqeXQzNADRMEqBHMzu6TDZ1j
VCwdv2R94Borrfpi8OamyQlNJUWa9oKYMbJdFb8auOXJcbzc59ijk/ie8Afu74hTNcmSNFU+pRac
3Dvedd3TSkfeAOJsV6OoyC2tftPZHNMNNfBSae55Bz2WVNyEfVKxrcL+Mk5PDF4gKuF+wdCB0oNP
v8xWb35Ni0uaUXhoL4hzo0vHVJbRkCtKmaSDZ3D1hHHSEELaafjDlYrgUXPGgal2vSo14M1i8bni
03pC0+0BhuisuG14Od6T1p5Sg1RaqcfjScHklgfRnIPaJ8jAPOGUwpxjKOLx0ImZCPW8r9vmnDhw
vI8rZCiGeaDBCaDWCDp0iqg2rdPZmaRRPm6Eb4uloqHSPTHEuFvcPKavn+z/a1IRmmkygzRwpHGc
s4izT7WnFV3jLpauP1p1WTzLpM1qPvusj0VLqYLEgL05g/45xAQHkmSy9GUbsMMgFmOa1pwVxzNw
RlfWX0dlnol7jmjdm+OSmDzNXp60X+6ISfUxJ2oN6JYUBYiqU3PA1UlLLnO0jag7Way3aGisrJK+
al1zQyIbc1O6NMdsNZiM9JGmPs3LQdQK0bDdc5eitCcXN+62+1DJMYLqTOiONGniqXr56exm2lGW
gSoZvR8NI19qamqdd/+KedZ+MfzTYYkhh+7061G3p0N2ThvzVr+eb2ePe8yz3UitHx/eDGhEox2g
FF5bQUkIke7lPDoVK/S47WVLHHKIlIF7eM/NARoYuQIiYIaIljWweXnFCZMM+5RjcWK2E8ZG8QrG
vjrBcDCS5r/ElJmlYCBzFRCNAsOZUQvH2ks0ECKY4e4/TzdXUjiQFB4Dyh2tZlG6aTUHN0EuB4JE
u4uPyjIk7DXCyIo66dp3WHbIgRZVu+JSVM6+PyNMezreH7brTu7E8C2zJYfwPTFdrQ3IDjBiqiQq
5QE66MHxQ5PrxUcwd2lkoqDyqiUbXWN+P1slUITwWHnGrxsewuzU7M0uuBeacIhTYOpbhvopaueF
BlRXhqqHbIU8TZIU2qQtQxCqCPQTKvGdxucQHOhCRYs6nokIGZZdQyjVU+ArpBi+2GbBStw2x59z
M8SA8+zPSTHcjut197C+zRcQoD8sH0CqHTuJ2gU3IcALAl7ccPTG++DdSnmwpUGCoAMgFnUaUs15
JaDI0BgujSebL5IljXUnInleyEMxJ3ZjRDJVeRMHXt4p1NYjvRa/jOpmXIMKMk5peoHFyoFshJuo
hfYEEmLqnuFu8k1soGURRBvREKMytABuCeQF41AWxM6D7UQmTmNEyG9czgcyUfxWTJSgQuEWtGjI
LL8wChAtTSQICbQU5/XdZiS+aFe8mNmEvMJa/RdbNWCtPkeTsMRbs4txC3Vzq8btYfe87HW3n8xT
7rvwTbgJeNVBYsJwNnelPT2x8Ngquf0V/nJLkw3sM0WA1xxpRrSSRltbGxx3cMAOab+7eRKuKA42
E8NoMzkMIKYLJrEiAAeBAYDYvrGwXwH4VqwqYm1K2M7ocxgDL6ra0OwBtDPPnEHzDJBwllCEAiEB
3jAk2I4QI3CG4tKMokN4EcYQwoT292eTIap5BwRmAFLxIMEv+BycL5iOUPMELPR4sbl992OW6Mbu
nDPFT896wAAWx29Uvd7ZmO7uturt+/eLznuYQX2z6KFBf3fHQMwFkBPS4qAlOFAITbcMGgwLmJys
8zaQrMbhWT0UaJgUhPG8tZh/dlnSDiE8ZjSgcVKOW+PWja1wfJPn+j6b2n/jdzd/f3hYpwYJBoNl
CU1rNK/aj0/aHELu6t76o3gqmh34bd+bfz7y2PyKsYbL+/7VqDOPDeeh1ng+Z+UEQ9qDt2ZDc2A1
3esiMfMivEab46E496FDVcKTfEX8yZhocCS6i8mF3fBi0Vu/JaiYGupZwKdwkfk0N2H5lwdmPhDc
ZrH8WOmWI17BuuMTvz0cuCQs5AMfbl5rLV6awCdvm3G0uzw5fB5u+r+v+hxGERVFXe0fD5+ooPms
dbnpPf2uSrn7ab1+2xsc3suTZ0ir5SD5XXANZkmPR9d2w6W6qomQxyPkKlNybE0dxcllcoFKsdRI
q2i99+qXIEOGlsBVtyr3D6OBebRjwh7LjbU8d3XnbWs3v9k9P14vbnvve1W/uqgPXOtkE6u/OVz2
J/+aPez+VEiLCx0llJ7yDttrwO2sdV6ZnW13eBRnkYRZxcBW1oSu2tyx3l991O1PXPv80/3j/Atx
4HbgjwWyOjtYzDtAqkHd19FRaOhzHT1czAdPg6lGMFEM94z/qN2otqs3/EBBQq2jYz6cq+ti4Cgb
Z1oe2Roc/jXpauelXswrkS3JQIlx63ivnxMTU2SNbjsbrwOBuJh1rZ+ZuIlFJBqp9irmtO6X71iE
+QKOty23JGZvMzGn7bbBUOOphB5XuLojkBKbMj240snkRCmpFcSpAZ1UQSLLjdznxwcZnnjgZCuN
XEVWeaqf7Dw4jxdpSQXnyh/kjCPfFu+K7SRNgc0o0QiHNIAUKCSaNESh0cwRjNcPHR3cDvGJzU/8
okB0PXApFdkA17AO71AKp2iEELwSz7yoRHGmEdUJ49cHFSoE7SMvyxoRsYpDqBBPayQQOxo+BXLt
JBgOSd1sfkKTx2kC+OjS6CyBNNuNnNH4ITklGasC0nBKfEjfQleyBDUNd+GjjU6f3MZAhT0kD0J8
I7HRrjxxftqDuIfWaToyeEGq+u1Kq0ydhqHuFmxv+zoihXhO2iUDt9O9Lu3b3e/4yhOPIFBAEG0k
m69rVQiOQQb2FnJAcQx2RDeShCkVPUTqV5uiKN/2enirm/8m95fL06E6p8K3NrcsWs15SKqQ6wPD
xrANmizRhkLD3qS6UXEoKkO8pcuCUFqzSZtoY6EevpiUkbZDlRWd5kU/pzFJJsyRI7CNSjjvYRlO
ez8Pds+6lRdHBgydE0PiEZucgBj+z8Pt5KF+Wg4678S5pwJkr/kV6A5C9BK0kfPkeljEHBEYYd3/
R2alZgWQEnLgDvd6fbm9nM259RDjv4RSD9T85suPNTj3U73sS3OVH304lu6x2OXF0ZCzwaHTms29
AR411VTcFJuMEdhYzkSAnauS6NRPOgYhJhYiOqA4igteIAgJAO2oCSF5dBJ15d5f7vJlHaT6LZ28
pKByB3Cjfl6peuF51AS2FjESPSTFPNVsmxuckke8bH0Z/7L/x0FWqtGDKAUmR+ns9JJ/mZXZvjzZ
tAB/UBJzCVBI9AxAMLjIQx5LALUvOhDNA7A4WTlMpFxIx6QoBERaBKSyyYoLXPVgNMX+opO++Ohp
IjykvZFFxr+SGXwGoqyJyUcjLF5yo6Fnwe/xZVMhLZpRU8jjcq6B4wGLsk+fINncoCiEGPohlN0C
mzedVFsE4/yZLF7+HunxHaea8+fYBKPP8godFeIrHASJCANyiNmmF7vKoFQswIIdOQJLL3vEO9WO
v6A6MUYEksb5M9SRXwHmqI7ShI6uLEXDZURpFpIpSGRSYhx/4tQMHRqVY9RFF8zdykJwIVIs/Jrg
Gm1yu0Rjhu7eSnursVTMch8Jmh7neG558KJXpM6/uMEBbSLoJEKs3jWhjh7yMAOaiVDpTVSvT9gh
Lq/6DbcDyczlDdohHG+QGs/A3TpY5zklErNDAytVWoromObzbaLlQKV7bN1vlrHJ4xglbzu9dHsn
Hpr5FL18wiMp2aLWt6IogjGEZiSG9Z3rQF0sZ12TPsRy8vlwfKdCcpRTGd3fX3ff+dtAmrT9Rcpc
NvL9ad5DowI5FoYOOkgquxPkHeKVXBopPfcY5U/FBo+U21/JJTFUdHZhkIxzwdNx++ruXySh96M+
eALhogeSN77E1/OgYx4t0GdzPevXuVIaQafSkpLTXLEUirco1Fc16rkxJ9QPCARx4+zZ8o36QbGj
jIalXb25+4s2hgA66ogziNPxKz9uDTv1yxUZXa6Sop/TZtifG4bORpafb7ll8rFbt9+rNzKqfuYr
fHTFgTfqOoCmgGgYV0N6JnkggnaDRiQOauUqR7ci5LTqTXWaaxmdQhd01MnAKbVAUEz21gemyBtj
UuPhenaB2RfrbKLBrLaxgFuao9qM0nAB6mjZergazT+gR5rqI5oZ2koO7bJCsfoglhE0R76EvDGI
SShKYY+VtTrc/jHZ9n7vtb8xOoC2qSccBaKhK+5X+WBF4tj3ve5Pg12YsgRrfthPZSyOxh9W99x/
kecqpH3Gvf3FWJut62xJh2JKL9rEBE7Gf7aWm3QvL/4wZunWhtUJ00oz0ZibEws3m6fhwJNTsPDD
UDAbEDfbPn27n31e1Rq6dKh5cQP/jZ8H74fD5cchmwh5ZrY92pJeO1JYYbu5v1hOVjd6kzEkJxOx
4SJe/zGTcrnvC5ONMG79Zb05y/+5RPZ0+uN50lus7/q79sd0sBUfhH+QDyBfrDHcdZeog81ZYcCJ
P7UwAmBhIoaZMD8ufUkj7lzDsmGyxS8o7Fagl3Ck8fpjwwi3EQs+wxmnBbMXzjP/kVxYZsGwp1zr
t2KptQsBrL9RNBcGaNfMrnu/ZAybDEeCKicxmBPqfXZMntrFUfOgjYVVu97lenqcOOIhrzs2iPGo
AVdHL+Y1ZL2XsWFbBeTdiCXuDFLk77blTB8oJm04epgGHHicUc/2kKrFll82B2wA2BBQX0Oi6QQQ
v2jQSYt2y2scSq81eqn6RPQpgZ5ctoAhY5YvR8AbDR9h9GjzbZc84ws4kBgz413HN1JSiHd5QktB
mNsZYKQ6Hv3EmpzSiCJlpXEpTXFuli2CSLbEUZcXWmQN4Qyepyg6rA75xufsAdFRZAHnkIKTo6gk
is8TfOUJCN7IPHZqtn9ciFIUwk+6aNY7hmSMeOBoJbICQra8byxmU3iOc64bAS5JlM7FKAWkSD/W
I9wP8z09wr0xrAlhA1FveDaaPuz279ezh/bmkxQXEmUBC5mw2HmhNLLDwyJrCBfSwLz/pnXt/g/8
DmJoM9kKgRBYNvVAMLZjR0sY/dj9OOsESwgRo39Q1EMRE55von8XXcSQvrJOSMLmU4n5FtmnbUXJ
WTmgpEFyaSTA/6zqy7SGgLhulYlitejyuaAuIgfc65j7KC7QjmJYF0h7xAJxvgye5oesD0ObKW/f
W2dpFUCpSgkJsYNPQQzT4hWzriE8aqepfnMz/ibPInyExGQQzNl8iJeHdpZ23sNLOA48hqss+0Cv
a04czLKH1IHIo0WkzHHu1ULnZJPIJm0DZgTJ6RFsBGhxAaETYAjXl0BCnq7u72509m/ajUJQUgoo
CssO0fWSlnRKkoohnLsJTs7a5WTxKA8sj0acmt7PbwrJeBFICycy0EQ0D0RUgs4e2PuKcJ5dBKeR
9X6v0253ubKnp81lZ418736w7w92i/2/0vmFlkighK9hP9rL7dXLN/uh2jsxpu66LlGbL9gOJSQa
V0t2+OL6a3O/uDnk3S1dbvwIpiElsp3zYBifJBifXwYHcWaANGAxKn1sP0OqYnA6ZKUISrYDnqoL
HMKAFKU2r9mnPo73IBmIkuGJ7MDSHtXd767rt56eF9v6rjZdpsyxsjHvyjNHloXq5WHe/4aHN1JQ
lr1o7YivJ+tfLkYtXa6IJ8Id15DggvDcsYCwNxCpAeo4AaTNcjh5vtgxd9CQGKSQSLA1PJw63an3
JYFgt3JTGOK01iQaX2l11JvLndIm9+sdj3daDPJ6kdbq/T9FAvKYqgUg2iNQtCbwx5xe1S+XkPTZ
NTysmesfDlk1fbbb62G1XA5Gg8maXkJjXG5zvVm+Mx/GsBuobDoYuLAgiKWiIGbohlVHQIkOR4ID
7dpfn/64P4ibiURQNnZLHHg0GNYKXoNF3bjgnQhJ83NTmpivMTQFu9KwhXkZ0zWppSIKT3KzwDv4
7NQO5FEm+Ne4kY24HIcvUP0K9S+8y7M4wCVzemZN2A7tvOLmDPgOZ14zkxmeGDZwHE6sSFySheWA
9d/zzySkzlpm/ZKUv63clRHZyClN/T7tHvAILFomT3mDcJMD9ey6s4XggcdSgaQY1bSaxCZke/WZ
qAQeGWk2nMkCzrNDyQC24Hk1ziaUxXG9DtVnbeDHlMVlBFI5lJHyl5JSMeCuIcLraaxh12UJqeh5
bI58pGwhX/VblA4J8ylNh5ECHqCzBQTXWlAvAuWrxaWmebY/tpDI7viOefQ1t1JwYlK9PXyrJ7ub
mKDJFGeK6PGoYarB4u/9bPeJVFWWBfWWG3o38JQHpQI8OczT/ecldW+1YkXhJtN6ANyIIcIHkhaJ
WhLdHiAhIJ2/Z1oNEJ22cX9xXdXTD9q7iZS3Z9x7Et05XtMRQrbagLFuoh4//S6hXPffWTZJjYSM
I4Xgi+3b3VALLCRaz7FFVe14Ws5ERun+hcnvSrj72O0mzWtixiJd1wN1Qh1TeqtY60qgS04tuDrk
zWNf7p5oWDK5+LTXU+WuiaapwrJ3Z4Sacn2BOGXlN3oGOVl/2Sk+f03X3ISSLgdOxMss44otueoD
Fcdr8eUjkOHw4mhwojkD+nTuKuUOE2FkNlIgr/iwoeMOJOfc8Mfqvzt6sU+zM9LtldWg3RuAxD7O
xjKv53o/u13edZnnDJtc7MFxbRzaxvgKdPegIJ+GqQwVGAxmCFfgzCGE4OCKbLqEJg4tRCDOyier
deI29RPPdQEtQhUzIVbQ0fm26ol5h+H2YjvXcJr0iCZPAvCLS9MloROkDWIWinh6yiQfeaQEBfL1
aKkIcAGALkBBnGnlS0ZUyS6ZJiy1Lc6sdWjkRU81d6RMR1Yobh50cT6Bm9y4hHaMLKKXntfX23fR
wuCRSvP8gTUb/uH8l5hPyOo2osZSNqY4mThG5KzpQKzspOnSEAG/uWfC17fX45g+PtphVsPE8jvA
giDE4IirpdnqLBoxhFctF6ITyVu48dmqAlrRpYFsJDyGxS3UTRkPcUAyLIshmRqzznYQj0Ms+LXE
7S8e6xtJdp5ryEm3v4IlVRqTDuRL4+8EWb79bemUPOsMLpkMQ4wk9SgUSz7dwh91mIX3KOSBITm8
92PB9Abd08V2HJ6OSVb1as5IHvbOTj9YbhbzenR3YPyaVXNW0LCqXaP7UNjXbAqTBqfCsdbUEVAY
2az7ncsCJT5m2ECaHAvedAxCMRg4q94RCLdRv2l864W5ziMzjJnH3ujomk9gDxDIAswbNk47jCYW
pHHtF5hIlpUpVLFyBIESuKDLjynCNXAvBmxGI3YXVj3OFGEZ5HmfcLl6mj5uWCD5SX1RKCJdqerN
gxlZncSvrGVTDVJsH37a/cmvXSFMIUvWiATE5Kg6kCqUNz40hlIiTYxwNdWhrgyJzqvkBUiI041E
QeP35Gpvq9ZEchY3bi4flmldo1UtpLWqEuGPtpusveyLzWbSZFkZwQV4bV2Bo05wMIiQ6dXkG8cw
F50EQyiiVzRlztO3vvNdPioXCtGcpoz7kjAnaJ0XxlgAq6tsnFmLxUCjUfiwMKS4NzqE5kjD1j+s
oHuYXi42miskbuFiaz5Dxw0FSCq44Gx+eWw7khhmcX/lhNHRi1JJ4cTl+UirxOs2CfJwRxgBmDfT
56v6N7gbOQjTBjD+ufU2rcihweaZmQW8CAUh4FlTgf5YLjqdF+eFsE9nMOpzOa0mRYaDsx5k6zA+
dCbLWx/q/3Q57d/YaoAri8ngsUx3H82q5lPzLCFoJnDrJ5sJxzXfGq/Me+ZgmjxKQWRzqZmWZjI3
tW4xxU26dS7FMlIgT9P+OA+rQ2eeCUZPZHNyth4EhaxQM9PbxDweS2VNRSgI5AFCWxMz7Dyq3U8c
FuQjgGACgFAOWNx/06T4QPCTJqXus8+d7SIor4o5rDNCPUxvl7pYePWhMAl6hE9BqKKqimbZMICB
xyYTMeygkRFIBgKEjrpz2oRskpNnJmSZpdpP4y5qye+L0dlMVxM1fIm4t9FZL+EmtiEx6vbdBf1Y
WIQYhB6Nx8NnPdOaE6LxkLW+q/mFrsyj96vM+aTXFadmpldj9GC8ZiFz7HRZ6ShnbQ9jwjXMSUO0
kdgqthQ4pdqHlDgPxfTTUadYnpOfx7p228xY4IY113h4MG/NrnUZO3H1NI+mFWTzvLvRA++mhEXR
Jmyk5bae2FJW1BPBug0+zsR1yiXFsCvt430e2nDMhxuG1KhsVCO9u1yZkjrGsWY3k44y5xpvQgJ1
pmnY3k7duEVMM9gO9TdPDkpiVmd4y4EGZJoCFAiCSzZsnuwaf9xP025lRyxvoGAJGa7eddon6zYR
Q8J5CrK54+L56G0znGcxtuYG6kaV+nl2bS1dP3C7VUuj4JpW0u1YvM4jNu5cFqMSmQ09T0p8wo43
/DlDBjaDMlqBn4tHFTjXHqM37ujgToCvNRF7VQKGSomE/nHU0vyA8BhI6qSFi1EJJ+uAgjui09QS
XFfJEgODIlM6R+T7OGJR7OOhQlJmDcWmKrCNHHYZOgtv0VyxcLRYY+ejE2EaSatw+kJeloECmR8Q
4my6eCQwGUmc9xn2TIGIqjUW2ockrIyAROA8ABXrgaU2yeL3AhstyYk9sqGXyantSOc6xm3V/M5Y
9vLGYwicdn0zrd66ZKVFLkUECf2tlBrKGxVOuaXI71i2gNSCjnfTD/yQY74J4nXwpXpIgZDcvJMY
UezcAOwnC7XpOgtC1aURB7/L2dscq5AGEBxKPH/+leb95R5DtRpc19If9aqqV51fPP9wN5yutqv2
6sPG85RuPPiW2wIgOBQgyyYIEOenk8c3f+qmJ5GHiIfBFeLOmC8n2/CDg+zA9ril6zTx2EF9s4H0
dsRgISGBCtc99TjNPGo9jhR+lyt+YjUh0dFZcRhyTHAu5x8W47wvJXSYrqNFvTM4oLU30nqhdIGr
MSfqQJD2RX9yg3qXEUtPoliaSB8um5UoKakwCzbhCJDF0zhS2RQp40jR/e7yNobCkDOEzA6uJYLj
NC0NJ+hj40oE7Wa3nBJkgY6uOEJMaiQFX/tEJCwQCyqxZI3EvB8hcl9heaMEcwgtR9HiFUfHiJdu
pmNjOX6HgpjLjAQnIiv4oDoQ5nuF7eIopFNjhSVg7RGHmdZcJDY4P51n9rDt7NudySrmJcxeFnam
kTf/mNNgGRAzDtAIvAHLGNoAMW/EcmKemKXEVWEGaA0trZpHxEFwxKDlEo4NoUEm2AQf0E4tKGyk
n7zSma0XeFH5CvR5HW7GzCCFTYaf2JT1/zGKOcDEtR42frLMAQKZ8FBbSxXVhwj6itz5GH73J0Ss
1GvgLZPJGkvB7YtqcuPA18nXfjGtxJ6kCgJyzFUHUJ8NX/SmnQ0bS1vLD5ryh0jWEaZggRBh0L/A
ebIfr8gSx7qgFEyo8TNynjsHUhUV6ZUlD0i56UeQKSeyFcdOG3niBI3R+GL29L5JtJqzihBxuVF1
Pe/0ZUUUsoGXhtWIRZtwuV6Mt4FBI8OCQA9CLJvHgQ3ok86HQKZ2nNlu+QNCE4sd1BB94C0ogud2
071ozy718L76mTA3C6+I2otLaDhlgQ2M7ZqzsNrcrt4/o1Vr2VtOqtXg8bMGNqjiouFppqGVQrLZ
bwSIrAFjFwW/dg6zFMaoA8HIT5zMCWERyQiNXx7xa2cptThKrSNxonAx6YOcIYiFspCRWIRhiedu
oITzhTHqiNBPiR6NX51xQkcPihIItLPWLhAkjD0IC1ogCA7yyjKzJ5lTDAjZD4w3/ZrDUuzCHLBI
GheNUU/C83wx9BZXQHXtwpH9aalVSGPMCxypgk3sYA97X2GPOGijqYlHVV3VDECyOXLA0Q9x+HRj
iuDhadB+HEwGy89ahGvFawh7QMZY6ReGHZ9PDzBlvxWJh/Tdh5tHrd81hzQ2dkjesxEAXhyB0NVe
zyLEBHDS5NHWwx9Jtt05sXYOZb3Jw+upq2PaA62gEXGpgVjrw8qL8KVDbyz9cMP/cXZmy20lR7t9
IkZgIAjgllJLPao9yG23bhR226ZEiqREiuPT/+vLVVXYhPq0HCdiI5E1DzlU1rBr/z/mJoQMkVfG
gX0p3BBGcAjuWNwD6xRb5yUVg4N+0+A4hvpmOJr9BYKrGKIS+qr3oPPX9XUtJ++IvK17JFazGQsD
G+5UXn1x2e7J/c3687vr2d+utfKkJeTk6VY7usB1HKgziAmNigOkFd4l4/Ht57MQ8qzlxIuD04l3
9Fr6cjg01pwxc/3HkHnVOfTt7+GAIt+R5oJj4EV5j20QiIM0P8yfn7PH2WVaikGIKYJc8uB5nWUe
EhWhTGMAECoCNdGEfV5RsyHICGUy/JadRWxMMKC0BFe/E01hbiJdsg0ewqL3c5gSAEUVZyA4Gpjw
rwjy3o06XAN6xFv7q9VRri3nreFFFrgngvy4eX+/uj/dXP/s2WlOIUPc0+9W13yWJRY8RHFoLoLq
gcRCc3U4cOhsyRYnYtjlERwhG0oaUoWCRTP8RTLaqoe1lBRD+r8dHhircVIDCBGAicFk/+HZ5//S
yTy4RMSVqvGCCP0ICUIgyeSGcntPwu73M119EkvUzP66rIHQKSfvX7z9pqxdKPJ1qTt8unQqRQ6P
FvNDzpit1tvV3hnQq+3J0dnNwe3nmltBDOkg7KTgn44XIjzgA4JAgYyVDK0sdIWAvlyl/CBoEGDI
khrzi3MwNYpm8ESy6hKkyBTKkemrw2mNq6Fe0RBkPOrT7FNeXvPpjJIjVSjU0QkC9SbqVHLhzVMH
ZfAoDYq7/gt4BLJGRujIBPiMQOgmOdsrNVAbOu1fwRuxQsr4CnfdoySxgfg3oSsiQ06cQMrrJ5hJ
12L1F12Iwp6l77x+RR4ZQZ/sKHXyr1abQ+bXuU/pqUAeLGaru+3sA+apL61A+CGDIGvOt2XiD8l9
amsPopdCVj5JUocHTQckJpBIwDK+5Ja+K4jLp9R0WCPv6+EV/jHqiEJoj5ss6wTwWB6EseSnICx1
OkXqUr5jlb5hVPtE4SmYxZ0h2ALEKveawsipS0aF3thRnT6wVAAReOoCKf7RQGyNeRa5gp+0iXqy
Bh1YD1WlOF6bLAOCRoJHT+WN+wrQa/PwOh3wK1mBEkfvFpiXJ4mPS7j8dv7pe1x46/e4+m71Aw0p
9UicIgcfg+O2gmohAAoGXb4GVnAPIIcED1HmFYOaAeXMARENTgyHVcV8CLs1s1HEbvYZfER5Qnzl
HhGLB+eBfaqfQfE2xPLoY6MTBf+KaAJgdfqUVY00XcszlxDJ1MBKdXv+7P42qss2jsIIF09J1UfF
JGY8siAK9MfZNrXDCYMzEayJbYjWKvLiF+/cT2SpIuAg9Asl8IwOMrQ6hXfBwq+jokniuXiEhzxh
FQrfe5QMcqnqm7YYnHp3lgZtbeUETNLzhc7OcDhLZRMh1cYOqoIMD637tVzkH86mUhMKFtrdlpFW
jldwLQwvwtKRtfpP8WRsqRGqN4mPT2tfdbHV6XtxFNriVAWqtR0ge+ZPWSmlS0gRw5ZWG2mRPJzi
XcTJ1RWTZUHrTzD5UReCiFftlUEsBihVIh5EsDVAShmFpyurlfo32IlHqLW2xf3y3BL2anIJNpnx
pAf7QzpokIbU3s717ngPUfAjpKhkvHhozTqk7mJrIQGJ6Lt/jLQoS3yms1bHVvQojwMqthJPjaT6
bQ++eWy35tS4qsnUjKV8XbbGYT5sX5YuoVi6+BmhzU+ny4kGaA4TO8ecia6JhtvCQSgdSBBQi8CK
GxM4HuZLUxs7Lx9YB7MgHllc3T//8Bf+Kd7I2tr44NR/0pLhfZ0vSvXzSVYdaPvafHyUbUDW2kjO
Q0pgzmjyV32ncbl7ZQqbYjyZB5SlX1aK3rFCyuwAlpWvB9mNptE6KmAbqwxcNI0aFkkMIAEebB3h
7HtBZTkZTJgxQD4eXxzlJbZJK6sHiOC8FIRUJiyjzAVnklSBI5gaXtcs2ml1bXiGa2Ht3YiuLd8G
dVIMQsPZbb9Pcx6+3f508D7ra+Hounla6VGB1Ig8WWTN7QSKBpdwchUn+U0fysHZluZZpydbSqAC
VWsAHtU4Lhqoz7PUqr1RrGPbPD3a7JaADCal+YiYM6/H9C02Mx+BIKPvRYCdkNAy8sEfNABCFNgE
3BmjMKxSR1lhtMIBROxrQU+ZKrcIEn7Q3yC4Dok0woGpTL1raAsGhNrg0lwCA33IHkSYuiZzKwKz
pzrTvb/J2w99hSrxa1Wq2L4xvFPc3VwrkahxWhlz+upl3n6PKd4nWxix4iD47+6JYhAeT9/+MmYd
DvTlRbJP1a9/jWRGDvu2n+VStP0V0SYx/U/AY17SaJsgk8M3TAH5lhUftKo8cgZxdBUISenj/VWA
5FYPVR9ISu3NA2eaYdHJOGejzVamwMnTz0TrZzhEqBCFFL9Ki1ddFItbolZS0lVtqSQB6GyiTcnb
5kyyn5VJ3izPU2l8Hbgi4DVOIdVTkYs4P34/P88kT8YCkbFwkhE4jxWlKuNpY8jhD9yXOnpKggjp
tfBC9dGYkxWxr6EqNiVMARMwRxuHiBj4XZRgqB8jP3YA9kF9RZxRGxdttEAQv0KNE7wV2BdTq6jd
e+zEUeYaGw0G72mT5463p4UQEo7BS1+RwGIGPdPWp9yvD3FuPx0/Xmatl8cusapCZaNJSD+cTcfQ
Q0Yw276hnWrSlMWLi085rt6q0JabRr4Vm7DwJ4XWFYypcK9hcCvTESpQl0mYhQtVu+PVdLvkGmIL
gudkRSmuWlGCijzdXiQeA9/o3PQw3A8RGh3SrbZJhPJxgtfIam2oKqUrayAEfmXKfvj0uLwzdrZJ
1nxfYj5fLGd7Czbr1ezd2e27j1wzMM5m0h7qbqt5Y5VbK/pKGtwJHnN0goBrxg7bv8zjLI0ie7FJ
y2Jd3Dy/+dswhzUwa6wURTT7CNn/2dxiiysymwFa8WU4CF6HJx2Jx2iJP0MhRpmwRsgxYoDU+KnN
NkGV8gHVQENjITgT3UQgjyqobWEqWSFgkyBpCSEhIBvOxY7SEghliw/pW1xtVEjE4siS2xH3f9oZ
23s7IuRecsnDZns4Ozpa55rlpws0t1fL5fnnu8vbV+2KLUoZ3z+DtGM2LYLP+uFPF1f/OP9vY4ea
c8PtTDZv2TvhCxQGEDOcgR9/MJA8JAIMj6y3YZvcScIffjJNvHIhxHjwzvG74XbitFs6uDv/jS8A
XWdSyZyljqSBhtNYHcubXhzhah59hjJmMHU7Se1wt8NcUfm1jcZ2d7x05zA4jILj7sOzzafvYCg/
89lu74clEuY64PjGlubs9Vndm5QPIBcHnp3WHQwOKSaB2cJm3AF6/SOfHAK/fM8Hr/vkIu6aAqCV
1pznKo4jZdPoxWiwHZzUYAZgGI4BUr8olXjgyq5sPEvpAGG0vJCFl+EgPOHA5wd85qYrSTyKGfGA
QSYuiI0fOhL4x5po7+OIcuZ6xm7N0WJ5OPeu3sla/sXF/Oz24HJz/nP2bHnxnoJXH396Xjfg1OgI
YzE05qBNOK1YaPPPi9uXb+Sv3boAKofgdhuW82CYKhwyOQmBUx/UxvjkPRFw+jgVAG+HanPFIVSE
8NISKAI5QQb5xFUSw2YAiV3SlH9TFaHTu2//ivnoiABxcIcYHQFnBAOqMBgHvtLpeet7t0nWOn2x
QO/PeTN8fbh3gPbibLa+vJs9Xr7ObS/M0hDcBwYwZXqyKLsn1Pb+gJAFKW0LE315woWGtqJQKzqI
oQeV6Pjq9UiRuBq+XG3fEuVeL1TXTIU+tZdF6GuQPsUnxH7G5ANxzGWkhUXVzvYzTpAB6WPwbJB0
O43e/WoHc+nF73fxdj7L0ZH5cl/jLs+vt7enp7d8JhgGQK3C1/Sm+hVrAUSzAVgdTt8P5Qs9iMtT
K+Ij3v35i/WiaUg7niCoEa4v3gfpC2K1QoSa7EqWLDtKUuQCTe4+pUnboheSsDz5cZ6DKaA+kZda
c+prZP1fQYqW7RsuOY3mOZQ6VUyJNfXmBeO+9wNS72F3O4o2F0rzqaIMWHEAeNglQLvEWHAsoUBD
e1b4jfQJr4d0dBKwlknxs7/w4Ok9oh9QextrpRJsro5nqxfm0zPhv1/fWP9UIb3e3xCodAAqQi/l
9ZeqXX+FplPaPK1tLO0IP3zq/K0Ydm/WKi8Trazyi5+wheXkUuAmF3ZbY+JSlwMpw71SmXH01kTi
qTtNrFaC0joe+uHsFV5Bm44IWgyNTQBOe0wlpEcSHeXb395SSeDf9jYICxu60VHcSNTZm39wzJK8
0nV2IrD21vt+UvcnEkEjTmkvK+QghUTTAYg5nkH6+T6abyco9c0aqj6Llih7TNVLkqOzn0JIou5k
mMba5NS3W/8qQidwsNCTlpHPdnnMUyMr2VF+LED8Z2+c4jIMoL0ySLjw5oSHMzh4EYOKGQB0xLCq
A5IVmfKIAC0GhOanvX6AZ9Bb9qP6dCDt4JFiQB6qD1QtDL0CjfSUkuj3kLDvRKEoUAYbNw8IiCOX
c+bpY0DTEzHr29q+FCwdR96bf1pfqw/MZIzuttZAcGoqtNZhlbpLhErZCGtHblkyh9hkA0NQkMxB
LoNnxHEOXlLezToVqr0acqRBRHMpvqpuFPy4+OHhl4R1Qxa82lHELpBWQIJrlgBS3RIakC5yoDxk
SMpSKOYNJM+RcwSizy/1NMWIo6dQUpVuq9EgF5eV9rOvTEOkT++fvX9s+1W0svKvbotKZnZAbmoL
+PTn7QnHB6gpvQkF0ppBJz4S9u6Yo7fyY1NLzrUL0tHE5an+UAJHYuUTT/K2c6qY2Zubu+fnv1AU
/tQ4JT+dbtMBZ9z8snhJKLUnlKoRjcdU+Ohsitgew8sOIDgBxk1mE0LgTBhRjAusDuRfD7u4wb5b
C7PjA+sDG+87QSk5wPLBc0ANoQzBJqOsdgAUkcNR1bNytsjqt0a4atLHy7rOhFhtqCGpjalq47r5
hmNregHJggCQCk476T48gfgA8ziV16igjgTI/k7kaaAKgMZa12nu+lhTcMUo/GvJeJFdsSdNJSEe
Rk4praf1w3vw7Kj5pL6tspieLDpMu3++ffFYB+rp+pDRUkDEKUW818lSyK6qxX9aWBYt8ULO9FG3
FgyuPO5ZnacRdAPOjGYJkx/wlglO/83h0uaymr1s/kmWlP18Qtrx+Pzz4ws8yUpDpOy0CU0sHwKY
T+K1/gTl+Xj9/JRr2NnpNHfhKKMRUqrq27acCaElraq7nVOawaAWUhckCWXjRHF/f3cX/h1d74Cg
j4eVT+6fnazqtbNajIXtfZgCgLSJQG3EMCro2W3GJiIZMNLB+S8QR7D6byH7LqbuhOQkVo/V/0eu
phQ+yTeOXaGXh8eXrDvUQlR9eCerAm1sq4UIzlTARumOIRN2IR1FT1Rc+6xilNuYLGmAEBmEJ2/0
NRLABnhkPOXven7HPW0IEs7QkrNQb0gEpSEIGqyfKS8u4HKcBBTX4pE7TYpv5bXkgsATAIZQiCRh
/2QFIqewlNIwFn4KKE4fywRP0mzU8xhr5IhP1nO60OA/rSj1x6eaHoYjcmVj1XuFSzoriLyJPp5e
JB57IWeL6iPyqUzI+v3ly0+tC5Y/0TvlX4D6WAcgvJygw+vf9IVUXQnQ3+JpI2f0iR0brwgnhPhJ
lbMtsn7RGF9dmf+i+X/lX2YqZoGjtIhwBe8b7kEa/hv+pMRZDGYIVc+eYmXefYwUvzooUpVpZVdu
FR9fYlDj1COHIsyjFzDiB6n3DAh/d/D84mdrYfI9aFyUwFmODFUPpEuqzkYtnq+AVlypRXCCk/r8
W+RnJADB3yyqE/GoiuJlfsBSuUlbkYO02SmygitCQXfXiUHzqDLMlyggI6UaLUZPkqASqVhozB9D
ILBOXnDnvJrxdP2XZBAFz8sbee82nIET5iErGERmIS140sIseoVlFj99evhwvJjHi/C0fYZ48uOl
sOI4A1J0PMxv5EpjfGUkrNoS0phKT52Jp8JoJz7Ii4h5sywxisfJ1WqmMyIiCQEnqfUDLzkgtnGt
P+GGALfvj9eHP0KUm99oQLtIOn2Qeh5yUgxy9g6nU8HTmcUUnaJ4h/WLhWWuIQA5t6muV6MPpU9A
HwaIMF4E7iNDjzf9T0aISvLuR1nMIiNNnQklyJKbfwrZlVtJdZ/wuayzdtaeVcMRz7oCKWHkNNCM
b5CxldWHrGoh8f34bT8gMHx7xVxHibSPQvqoR1BrWCuTaW7dglyLLba1pbp8eHn5H6p7ePrq7G9N
cfQm1dCY7Rc8SsjIv47NVnfB/REAGxbpSFdGhxGbaOXTcsKPN31a5IqihqqciVg6QDYDwnixN2CJ
IdQVh/T8J5d6Bm4hjv1Fr1Sgv6KWQ5gckueovDs8QJI7+rNDBF6d9XZ5zNO7Mv3RTtv3LjXPZpT0
g93t2iJzI6zak87xEIldEbISA0h5ELvsmpRbq5pHF8/OD+fHKdE1z86wjRuoB3FJ3FP8Vt/1SM9b
pR2MAOAK2+T/6fsExM9TtLd6JqwqV+zkmMI3vONPx8+/fVzkLQV8oAlw9Lc4aUB8xFsDqvNpcHpw
XOfa3hQkytgjmeKzvrEO0nZBrnIegGVb1nRd7337zUc0Vd23kisCyJ5CSmNQCauI4u+j4ccfT4rh
qs3UjwAKLA7NaFktpR8SX3HsfDta1ImZzqknDSIj7uzkr0JJXRnhJllcOzrtaIZnI0hhVhxIW+JR
Rm6Pc3Ly7CQHD9Kkxg/E7CixCJAlrXVRAO8ST+uQGK1+okLyMDlIq6lNrioQ5+ynvClWsaSe9xam
ve55rU6/Pf1FKYI0tYnV/z/8cspwVbRLXWvjo130qC8RpWvtsOKHB08t4hPAg0tvN0z60ZGKxFkL
/gngYY3LGMB+RgSUtln369XFn8gorayNGBGrRCZP7hg4/MfhP4g18rOQqiJ+PvrVeZMqDpZ0Ue6R
ZXtX26arcqzkkGK3CYyb4CzhEhcHG3C8upqzNuRi3uA2qhViWHYsWAUkFYEtba37uYV3+9P5z7zW
cVC7FYlE7r8ecBl4Hedh9SRltc3mtuyHTzsZM60wkSzdVu3OzhCQsNobBKEklpZrA6qaYf4EmI7l
6C3flvqFf1o1zbGO7GSPknZ54M/QaRyCeLq0k0Ht4VR/2EdERp9d8/rqv4yIB04CKX73dmJRCKaC
rpUJAMqHE9Eht1zL1D7xQB4E9SgTNkpUK2M4OBkYHQiztBgEG9YzGfF5i737kdTHwBwZ8gOPuoXk
SZI67ch/2PGElUAv1qjqt8Q0ASwtgUF5JzfpqhIifKSHjWV8KLG2j03WkvBHlsQktDKo1o/KEVAV
6GcuiW6uXcoV+50uYNvbY3ioilLPeFz/ms1tPEiNE8EDQYnEWYf1VN5kjLlfpzEIMXoUzNMLYAki
IhUEER8I/pJCH6DRpBI4CE+nKmyyE6zqoWpUbrTF/zPCiPLLpYLRkzcME7XBTyFULVqFEByeKdG3
tNb2/GVuZKa4lieOahc+ZAEkMpDigQTS/8XVuKwgfjxVzapurzb/SlHTMEq3go28EUaeiN/1r4gT
kd3YRA4URmV1OIlIBGCVRXTljizwrlPDJkspKhqOAqiqaldUDUP6IG5/oFxqb9R121q0ZWWW1MQi
X57qcMoCFVIdcCBZA69/PZ//aZHjuzzEmCLkoycJrCsJiGMzaT31LR2Y/6CpWym7KpVU7dyy7QL2
UP/Jqvq8YlsYMMk4Djp6oeec/55DCip9WwexShuqaAkYCJ2Csyl8k+KmBHByT37tgBfeIxych0xo
a6KUUk4EboY0rSWboHJIZjnMbmfRKh9ig6wfn93fp1Ta5aF2+x6fVompaudGbjJOE25DrzpGHtZd
YBxHbaO4et/iCl1Q56TA4YMXCEUkrIqATvicv335/ldRGyYrEoW2CVuL7OM3pCciTWqHKUfMES0I
RLh79l97BEjF7X5g21chHRFHCSYC8rDQXG2gKiDtKPATKbRTqQSIxzzVznW6x9M8PyL+6AdEHFlX
syruphUvxUA2UmiK9OKoIHVINfzUmNW2ngOGNzjN2NU9+VCpxeKYx5YUbez8qAxitqo9tYHwr3L5
5yGp0ApYR3CrJEzn0KARo/iNwvGAUD6RGhOPlG08TspLVh2eSdQB940jWSHN7UflupVBjtaRrNr4
ZC/iJgDIk/749fTy5St8fPDJGIejAP+ORSAEAfswRzvIwObZJiCFUtU0HUnBMeSFGl58+C1cV0qA
ast1IORSMlLGA2msJZmBmOVAun0BvQy5/jW8Dq4TGLedMroGpPcOhVITPHhaBeowqM4uAl03h3Om
Z7tpGiXI+woj4klSKj1gNTROZTZOFRfIzfOLo4h+St7pwtQJTWV1qgqkVkuVIMY10aL9u3DGJxBk
pAWx8kJOceBTeZMFW+05mkOKOv7UkpZPopen2nlUsYYqI6YOZcbac9EhvQ8tnjz0cdcxu5ikoQOt
fBtqbLgUsyeHiiUiPQn8vcYn3Xe56WKy90m5PrSMTc70IjWwPOsELN+u54hYcQrYR73ne+PIwTq2
5nV+rQP/Zi/VJTA4BcoNowGQ3FBFAGiDgeKEwtS2nByIT87KI3EIKrXEP9GFeKOAfty8+yazjCVH
HOqLgeuH1/JXYO4nCw0sNT0FDequ4+pUO4ZAW2FcPe0tfCSJlaRilI3I86i5qaEyrx6bNgf89O3h
D2Q36ksjq9bzX5bsAfQhrg0au/7JixQks9KtMb3DiIXQ7YwL4wF50orQm4S4Un4dDJc48awPLiZi
qUQTGXnqmWyyFEG1yxi3vUA8hi3qRBhYNwvwjxnLGgpmcOzfvprCbD92cBaCYvyySpHlSReW+rIX
abOUwMoa+Z/cv8sX+qYjDuEE4NlnD/N3zx6vEpmHRlqx3PjzAhd+tChjBpjUmQ4xdjpBbaDZ7/vR
e3bCkNXqXPwUhMYcCp4fIMErojX5XCU4NSGN7Bzn/U8Pq59nYYnk41N6cRDZYhOhiADChnJNS6G6
0uH47E19GaBpEskNa/nULNuqSl5wsjJbcE8IFa8op1a0xUWJDfuBahi2G0WoCExISTKsuJK2m2JY
WvPtHXHz8fnh322YfRWYVQCrh2svEKeeQtUTnh66ah/FKnWFD3FQZsYByeV/ePVQUuWyAHYNkp4X
OOk22aX6UxdNTW8WVNDoHtprY4XdgrYz085mZ9h73UUpiZHzzjZR3ulql5r5fPr77DKnvlJViKkn
btLz4KRvAutehWkoY4oR9KTFT4umdEKEI6dUyYoVQ2CAxKdwyZCiqkD881Al/mpiR8/k3t46SFwK
pjV4koGZWSGz2bx6/7Y1z0Z+5WRxTg7vnyzeLFZLLrzjnqXtYu9k8fpxPj+4unr7sb9oQCHsJwOz
x7ThQ6dPT2VO96DdY2apN5tO/VBE+zrB/Orla0KynlsrsSJZ4a0rELPIW1sXKDMfFNbV+9cfLmvq
v3m7zZ3dKKautUTpQZXVdFwDl+EGCyLvzajtFKVflexGvOKNdPZgkglSHA8N1tzSBlfw/HGfH+5d
XH203h4eHubrF+ujzXrNle579+FcPH48//Bue/a+bl+pzbraf6x+5wyRNJAMQPq5UeEqp67oamB2
76rbB0J3V1bPly8+nr/IcZLT0xcfXkgF+p/njtcMgrldDDE+svv+xQeup3STejkU4vJ9NmwZbDLe
9D06hx98CBpJB1Ikf/usbwrj7LtLZL18z7UUpXXoZBBEEgQT8/Kcy6hu6oPAUUO+ZkCrz48fWEzj
tZbF6/RB9cfdXe1l2g/AgbAnkIMCHbCzSVA2eTOY1gYxtbSBVT3qj2v0bT/xd3/9zcWP+EoGex+Y
vPoRNCUBiD/bZdDv+oibQT1OTCxP4tXxLytoIaOmegLJwlw430FGZkfF69QILh7qDPydLylQ/Xyn
SOJe3n13GVlDuJS1IWUgebG/VviArLhdPtQLNUiWMtdnaYgRHsQhpK7RVwiFSF2tu+Gq+PfX/1pu
+DoBtsh1fQV4kgtxyGtA5BQnjwJrEKGkFSfvWrqzaO3EYS2WXWJi0piFOaoFhLFoyYYcgMmvZslA
BiMeFp9ns1dGffLhwInCUDfkNYf+DQHK662qf2pB1tYZSO5AH2s0MbnxYEAkMHYTjl01UUw4UEbT
B2HAieGjZ+KUQU/dm8VlGk2IkdKRiMQZjFBpNRIt3/+WQhOpRtoBpsrwgsvGk6geM1AmgWYWzyef
Qyk92c0DQv9YS86Xy6dDU7QkV3iiIbeb1dERrqfvwD2eX71FUT68m3yIZGjGIXoIzfLt48/zx4vc
43vy+M3J+yBDeIYI4YPosIOKOAXWCxd1iEOJevJZHUKjDdyQ7Pu0+KDlluvjj7NSIX2nDs+wfd/i
VrpcYmeZGnlzsVofYsJG0wcWwikjAeGNzjx66wHhBwIXgQ+rHFxbK1SGRE5a4A/pW0QH1SWyWrz4
+CzGJZZLQabqEhpYM9nGQ87WCxLC8xUi713XWkPhlivhGA5nszVfvsx1rpPXyQ7uPvNFtKPLk589
Ujx7w6Vwp98xEEjhrjlVmMJSf1G+IpwBA5HOwvbNkdqMrtEm5Jwca8d5dPvd+8vcuozGz3BQc6so
Szd6/8wBEqgWl/sNkE1tpJLiHnyIAx2AdSGGJNEPeuDUByqIuO1Wa1m7BbchtyCDPOKDYNOVFTyh
S7dPXBQRfoUsR0+/NS5Ztnxi/HC54APCyuaELKezk+3Vzd28k0W5G9J3zSJAaFEHuMehZ8QOz0jh
Qd27HayGxDoZZRAEwg9ZdOxD9ETaaawzjgXXSUMDch6qDqDkvBJCW+Ia+V10KZ7IMlRVrpvYuiPf
9+VD2zoGgqEJnnk21HKa3JU5tFUYCZGU0A5kEFSy1nKlUfag4WN6bTpzEh/sINLeG0V6D1f3THNq
moCkI8FqAgcs0jI7xV9tP51xwiwK+mCfgTydequ9p/Dy8/HiFCMFPwgL1Pr6CifVfcuTCQZanNs9
eXVxseASd75gFC0/4aTb6+363f3t4uBVmz3CNJC83egK7/BozQEHx8g3QmX6CR9AatyR6skTSe4K
mzT1moo5n13dvSAv3g3jjREzxb4y30CuaJsMDvLRyJ88yRlPEWC0RkGQKI7S/UDeTX7CViiMyH7O
bZpk8GAYsNgw2oVocXz8SaUSluLqmHxi2Qfqwww8ctceI+EJV+AplDfGghXMIHuoVAarOKLz3jvv
pV208Z24tVQy5ddpkRaMD7lYHvh0njVypzAHnYMwtRMvhpnw6k8Xd9+l8GGYiJT1//81uqxmXOR+
OOPrMnOmWvtfU749uz5aXl3IfHCa44oaCwgvoJZmd5wjLV0lV1yd/sV74eANH3USOupww3cCa+qA
I6NDf3+kscj0WFadO4Nv9thlcAw8BNPACvjAAIk2biiEGyB4OKNOCXiGQWJMSQJ+eb36EWr0NRjX
trgs4OBfT24WYVF3UOWpKYCJFdNQzQAPTBHGHlXD0BFf0Q7zzRc23mrG94KWG+7ZX3AP6d5MeH21
XC3ub98evJqd1pDvEIOCAAFCoymxhoqAUI4bSnOE9Q0ofkLCQZDqEVFCKufgUtS5L6kZOIbAR9Sh
4/3r7y43P0bo62lnELudUB8/HHMoTlfULAkJhiTXXDVwuOH195tmB0DEfDgn3kR7sfn8vbMZ4kJl
7bhhzSHHjgBARGe3LOl3E9reB4TKo5UvXs7N+fH7gx/wR5i06f4nrb7M/RN7Wj13t3OFLBcBrL94
W/rx6OPhu/mHxdtX7XIMBWvQLcZBzY+BA8ETqkLP3cR4hBEAVYYTRKdkA3pZIwgkBObQt8RcrJ4/
3MdqgG7Cm7MfzvkGaw0NUBL6SVIQhCxyFiMvh/U95rnTxujgk9/Qf5CJRwkE8jDrrHvwQjKklDiI
rPpZ0hMHJ5AY0hWoyizxrNNYXVDVoG1t0EG9Syf/EFa4o3BpybqmRM2JPPoQBaQGcZZNvqpBl79j
CK7mRytmYVwSO0dQ9y4iOThZrpafbm/evmrfHtTmU0yjO2shRojE1aAL8ZRC6EQUoOSspRhcPIrf
7uoHDTdkjvg85mBaIWlUzjAaodai+EhFMdKZmugg1AJECCLn1M2tlt9eFlD+5RcgdWks02U/43bp
euO0yo754VOLAM5Sp6Pc7979tps/wB6lAvoEEF6Rh56sKRBrcfX+5WL9rbyEG64RB5k+clH2FcJw
nGQj0Oi4QXLsjkqA4a7ahDNxkpsPSgekTlxFy9XLgQ6LUxpKvct/Xu7ufylSHo7voNMvT0/+4kFu
SFgh7XQ0PnoOSKUihTkenTv1FDvlSQ1J7awvk+fjj/OpvV7bawT2f5rmeT3S0BE4Rewx1qr6gTa8
CRwaGHz0G0gfSO1cIOFthahsGnwiqvUMQW3iqjYuWY10tt3vyaJLrfSbiggHmEeIcxJP9Lh5Fcyr
7wYR24vElPfk3q12+B+c2fPm9uBYuWywvqExBEORVBgaRb2+BwcSEAH7JyJGwT6tTr01FDyanqWo
Ue8y5qyo1QJm8OmbSYsTTk++/IrdMPsdu2HO93mWXIfCZ0OW9RGfyazi4O18tdpuLxl/UBj1di2N
vv7m+uIHG4xG2txyz1C/Xt4vRhBGa4U0+PqX2X/zt1NQHEbqlgPaoj3cBYvI+0QD1Op51hMYkfPh
5IhOTS1hY0UfRIsuZsLZlnG/xFBxz1fc4T5YVxjJhclwy7YDDkRexBIgWhs0NAt2rAUBGuM0A+GK
L/uFhPXIilBl/f6HdUwrPv71P9kFi6df38m6AZ/ewdqer6DJlrW7p7O9K6zws9MD6NJuZuurOvQ5
xdL5FFsvp+Maxh2Bu4vc8DUMX3VRgsdtQkObSzh1Ouq8vwaVlQL0i9acEGcpKFVcKFhGuRBS4Q+U
eNAPWgEzk6O72wnU3C2UXEtftU+4JF7plEbGrqrQL5huKh+Qvo8ONXn0hqCE4Gya5akJEFruzDzJ
ih8SFTGrB3z2hnXdSFlBugwceMHHxHR8TeS+XI5dLebb5ZrPBcw283Ut105E7urh/tOCTa3Nq3YD
HZsy0EcqAWePdW0O9PFp94hBch6IVUMGqLoGj7ZKBxkkEwiUAPLwBi+vXkqwMVpIJJ10Pgg2GZ4h
jpT48PZPV9/0U9FFG/zV9Bjds8yp8YAGIECJAZQYA2bzIKdgagX1SzgoMpBGFF6qQt6gQ8jCainf
MoMUBP4vBFlt9rZukTUWxflq0uKIT3XPtod7S6ePmwu+dLU9Wb/K96C5/0F52hy+uHv4GTz6D7qE
NNmIwsdqtfp15qFuaAM8UaNU9ZqlvetPXEWMnXWVD2BlZ7J9cJoYb2+fn2/+enbPsUZ2tsmWeEAy
oQJ2g00mw760hPeT2R3xyRM4EDkEZ9iiG22KNrwBIswSfaRw8kIoTjlGBG5oyK+R6npvLCJdTwz3
/sKXL+1coZ0PXl5uuOGNk+YwRZli2BrJh6J+aB8h7YZgOLBeOVQR4BTps8Fu2qnOkx9vXOEgVliv
72/1gghpi8zu0pUSStEqpKo9OOloFP7Hjx9rp26U2zYZGGTsQXpmirRF1aPMC6CHXIjpDK4BrXbG
n64XFqsMF4iP9II0IIyRcBbkNhojLUmNAAwyLnrK/YMkIqI6gUDJqy0PtafkDY7tXYUQRCogdmVe
fzcXEPEKAJAhqfROTNyO9JZkwS24VvyM3dKMyzxkoQHpX1btyiAWckg0NwgMHqt7FKTJFIZ0fZCQ
MbpVW0MFqkc1dTirGaTMti0z4OBD5pSoovBEGQMitTeLyjrKfgOp8+lHMJ5vTm7yNx7SWoDJJ2Yx
4wyxCB/Z9xmHfEkCQogighXdE1e8afCINIYyQsF5QLRThCxBok8Z2LL8xwmsTLcjgPy1J1Z/DaUI
52Ti7WhKQVQOuY1gknUbjq2wkCjGqs9h9qWylpz+JBXPp4cXRw21H0ZVCbTmVBLEamNXUWFwYKt8
HYGsAbkO4hPVBJl4MQLgAMYkxkKubdrmRPH/4OZajLA+fiN74giNCBo0ylJ1qi0L3/I4usr5+gBh
ZiDsLQ6iGAyEvHiQ+F2+ZERpQJ7Fu2c3bEAvn82uYoO4wWDbQy9PxdkFtGM846CxA5w1J9TS+o6U
bRrtMxBPkCwf6DYYHKSFcRKrxs3Ti5rCUHn6gVHpKyZMfWfq6arVenbIxGC12axm66Pt3oh5cfDp
4eLz+WrzKodK7FJ6afQwtcETaM8DUW5AIvB82ecqFvynWmV3MR++Y2wCRzXcrJ6f/zkqpeycSERp
+rD5MECL62PDwNzYTN2/IRWq2ZNBRwEYkpAkJewgsDdS7QwfJMbNu2/ufuSfR4JnhXhK6jBxvW0E
YUEkL1SC+WvxET+fhE9MUfDiAAm6B79Cw+2XM7/1bL1Y8tWizXw2Wx7trRifHh5enNx/OpKGEIdH
G6SGLok0QYd0DAHRB9jXo1wMyooi5HJJeNAauhNTOAiND/TEyQALnmUkUuJwjJDukBtnviKQm45w
SXcp/oTuv5LHeLR6gDybFWZWN48HN+EzHrgCfECZ5AwpAlN/tvUnLIX3i2Me2IKA6f714BWChk6c
IjJLLYyg1WEwDxgIwzOl+OAJ2WbHOSXThCr3ws3x2XneYRoFgFuAGQPVqBQl/45qTZOYSmYmPgiQ
ughBUh3PN4RX85pIyq8lGZDZG0/wUjksIeAfc+nvLZuuZ5stO+jc1rrKdaJP58Gn87fvT06YTPVl
U1kUXlXrTBgUNlK5iMAIxAVXGZECfKQDJwPjDyjvYFId3Hz/+Ttc8hBsHUQjB4ecBCPGxB96jqxV
eGRn1kKyAUlt6lJNkNSjnT1rSAlQFnHJlCD6Fc1NbpL89KLO71VvA2hVIMMA+Vb7iWbMgYy0OXpJ
bG1VrNTqhg+vW83xxiM1ryUuELK02lSShvBQYR87A1wx36350h9jJRcckRQiOoonpr5mYDf/c9WD
pvnUHkyqknUSXv7t8j8nZ8xSXA+quULEEQ2fr3w7D4kto6mW13LrCB4yyEQEHCR4fzc4EpAXp1w5
Apmci6tPjJgPAQgEkIck4MAhLgiH4gJEaG1CSFarGQPR2e+IcMbSp06UTzwK7xvX+WZxSv38+mD2
cvtmVN6aK7KjPtaKKlk3qsFjrYBIP7BpE0YkuEENQAC4MOK8exMnDDMdn55uX8I4RICXROCW+fzF
B046LD/e0QYqR4VorUhasX15dIyhiEfrt6ILUQZFbIJxxW2FLVKB2Rb8285ra0XpoqYmq0VNTRb3
g1tL2kOlwae1B8cKsiV/rKHm6y9X6taMn+imw6Ojw6PV/um6g9vLi/nh4f2mVuoQm8kg2rWT2gY4
EHWOigGYe0ojhmU3KYNCExh7CCOeQypBVCY5fFFSjKlFTB+nh0Nyk6ou9Rr7tcicGi1IPXD1EMSG
K6pdmqdGFpLaOLpCw9raWe5H9Gl9HzsvXyt/8IdsIwKl4Q/ZOnxwwt1QNbARLHfAKbeLl1lHbHzV
N3BqMMWbQe46H4Ll4TaVx7ffgJDIbAef4Ul+7hCDVGKYjQfXk2lIiUn4q4bkISY1+tU3aAa/oanx
HUKCU90N/GNOO5x/uXAIp62Wm/lmsd0svziEcXtw8252c3uyfeXCgIwmzwClPrxx8uGvl6yU91MZ
e5yAE4Yhmmyj7XbEh8Mb18Ajg2sefuGe18FhGaBIV0ydXOoCaJBw8QMLGcV08hpHCUEooV+5F877
8O355vn5Xyxdi6/ZiolYg0iy99gaW2LhRy7U+sTuQ13Xo0TQzGnT8KTgtHoyVFkaNaCUVg+Mu5KU
08/PPh6k7Q5ZY+DyA5g7hm932kWpV+VAhlhkYOsDlSwvxN+BCYhCD16aT6YfWhB2RVjJzZyFwwlC
PpZFdcgZaInmP0rZLZ+3BDW8UioJgCNeCrZCCFmNVlYXf53EpIoXf78//CnzJb7ytU3NIz99IU5E
oRriBKJ4DqgklVyxAIA3qhu/JlrobhR8bEqPYEzmQnXGTt1O90zlXKclKL9mC4zQs7bXdQ1tSEum
BxKpYSrJWg/jKal9qBGIdXXEETJ0kmskG8OOP3wHRAWAN3XQp2/NDK4jv444Gmc5oQeT8iCX6GM5
VwERwowgCouw8f1Fbt1Wg1CYNbLx1LdV0+tzhoX+ZYeZILDNVElIcicdt5vD7+np9cHti8c3txeX
7QXP2/MsO9vk0VibPKBDKqE84kD2TU4uvjt6NVSggf3ws/2yPD1+vMt+Ck27pndRmWBJXZBuA/lj
fTlf/t7IvGRxYrHebOd8Nntvhntx8XlxMDs73bxyeXaqL6EIlQEWmb693jxTqUAUx09ViGQComB4
REhlKD4Ir54iyDVOpKreMzl5zLp/IrQz8UPUEW8lfEi7Igx88mRpT7ZuixQ4GNOcdWpTlS3Z1q/r
A3JDcuELmH8K4Yg9Zhmcgj+0HxBWgWGQYXw4Tttf91Cc5TwNzQiIk0Sko+9l4xn26Fs4V+zn4J4s
bkFsnizVwSxfIfvvLU7BC8vtmqPwbKAusvAx2V9bby/P369ubjbZ0q4y2y3w0h864w+dhVNxDKHq
UJSkxqkPnvGvuyvbskYtUdRadl/Qrv9sZjsD6m+GNRVeWvzy4XtOPUJitz5KRYegNRfAX8o1BZab
iFyYcnIjteffnz7mteShy2IsQSPpKPmksroi65BQA0ICoRvdPURcROpF9XbqNbr1Kb4SCszWMn/K
OfQUYVaA5x/T8PfWpubsa27YIV1hB+1vkd4+Ymifvvu87rvf+6L7qb3mB/WglRBagQCRMiyYIZwq
1iwBZbDv59wjgfevY1hg7xaxMmQWYRwdQ6eIn8NLiBJHX1+HBFILhIcuD3LzchOBgThTkgwZkyQ7
O3MIjsggwMV/Lh5eRoBK0T5Vp0y+SnYI/l96fj7f+3wLm6Hred4Wmi2wM5nR7L3HenE5O7g7ubhY
x8hERCgECKnpTzUmCD4JKgTIQ7fjA+TBif2nJ86yMDf/9NL9KMJP98efTp5xXWpTh7xcx6JuLgiE
KHXKOwp0utRX0wp8QpN66HvIpfUCVEX6vhBrutJECMUghziEwAyQVhIFMnl9mk5NAofJvAMEXZAZ
VZw0Ag4y4a+oCMfZEEgDvwq/vvY+3/uAXQiUEyFLTuscsia2/x7AxdXiZnZ+tl6VbOTdTklUZnmB
PdLohBC80HWXj49LokaoGp5cf/LS+3qLVS2HsNDpw0SOpJRyA4EMwghFtzVLXqYebYGG3ld7CaGH
ZKD3CaLr96RFOWmQr/TR0bsDOl+e6Ghf8go5umXSjQ88agTYAXh4zjtJ2+VXhp3fU1kLxOboaLHg
d7R/YOfiw/mH7c3mmoXK66Pv6PMiBaVtHjB7ckcxflPK0P+DMkNWEARxECK0c504IAKQ7pcgU1KA
70hxejy7e6ZTNRZJ4SBlmfqZMIQWZdTT5wPBc0oL8KHCwCXEQBCSXERG1yobEY++HBNKFRmATYGV
rTw1lOmTrw4Y89qt2NuR4lDNertFIo5mi/rs43TQv79ZXX96fL9+1fb/1FXOie15IF26mb+c/Zc+
ZqhA1dSUleN6ZX5mfNNk10YAEnEoQD3JhVRCsyFTxx0QzQeJByRCjlFBs7IOpKDKTb9hLpRua2TM
lCYnPSUaUFWn5vOcQywDCCIBgeD5VF/fjpaeHqJX3RFhaLx322e3/9QVYfXNmfBFXzWVR5JntyBF
lFT9wfvaS0dhB9D2huywNeAT2EPGGBBP+QTVyWj3N9yyyx6EigQB0aMS6Y8Njfnmd+YIi/XycDbb
8v7E6uhwb45wcP0wW94srlhTYVYFWeUbCAfipqW0dhYnxSE3CP5AHo0NqI8PJK7v1+IiBBccAcS5
O6OtCAPzdA6AEgryTpt2019BRkePNbYaZslz8jmAcgEszNUVcIpourzvq+Ez+XoFLosVsYjp0IpP
qXWGWOqRgwdhrj7GyoAymsMs3DF0B9wwnvrcMYGdWeAJXNils+vX8Ioj7Rhj2zD7RkYmDUizdC3G
fMFHAY7d8uCFgwYOuCyZvuHTxVyA1BccwnuTObzcV2MEmkkX5IcXYTutrPWH8+PspWAULf/9ePqv
P2bD5fp3NmMXHD07gg8XGw7/HT6ds1ytNw8ft5/nq1cUN3SQvDhdP4DDeCCzLAiy/xy9xgfyHxxc
lAnJHKwM+WE1IkaPZ31TKCqufzxotuagZjmIorITUtaYE4PzqOaAXIh/v/732R03X+5VpepRH3B5
OnJlOS+MNFllhsXCpmXYyeviMBcIEH5sU6FScDsAB8EYVx//vf3z/zF2ZsuN3Mq6fqHNCM4s3kot
9Wi3226vtds3CtvrLEqkRA2USIpPv78/fyBZpPqoHYFIZoEoAIUcMfNb+K7cRpJuS0FaHTK7+eRt
EWXFazkFInsHVMPCYwQo+aDaLQScLFRzdRN4QmurvuENKfPLv+2XaiiQFUt8R0Bq6skdVxkID1P3
28G2HEoIK5ubgXUhyfWb9RUD2y+PHECQiqU9nAcJdrbAkT9I7E6guvklEvz4BkN/RPN+s96flt2F
U4jfn3MRH0H1LfJuf2AiLopHkGofLOpEVN+epqVI1SO4QE1YVRsxbkZi3JK0HjgtqYaK43ZB1pen
jzfyZQjUJnWC0sTHpmagcJVc58YPZpSsH6wM2lDtGWMXWkYzZtl97xTxYbwDVQKMc5fGjyerhbrW
CnGamV6J2zVRIA5BAqsTsiQg0Dx6Ot1JknRGMg1I9PQQRdCyyobX4diiFbREzyYoVuuFx1ty9rjL
5ut6fTZ5b8FfX2qJs7QYIk7Rr+uvYys6arjAdsoOdxat90dcq3q0PXTy/HBxyXr17hctaU79ZW2F
vgBJiKIAT2j7CNwfxJKSW5i1DoLDG+YTRAn+Sd6FN2I1qvmlrhS884QvHEFyGNJsggjCGp4Bksy1
JE1LyCEwTCEambDVl3VMDFJHQ9t60LScKdX83LpN3fR6vXWZ3kH7t5xbNe+AvYH9Mec6DPrN8Ggz
QOdmeft42d8+f9Gsvxcomxc8EbTvBO6VeVxZVznEfALMZq+TOKYMBDFNcGVStyOlIo79V/c/oICJ
w4re2Znn9EOXiy4tivhRiz3BPEBWOymFiPUtdHl0Mj161h6cietT6qETZL5XGlFQURqtQpMfKBOS
A40QX2ZKcFusqKw4DBXDIkeYwQGWsPqy2gCPjQfWI0g/EdYb+C5yLVoLF8FhDENziPO4OHna6UTA
1EI61c7vki28VU/OifmRkkudpCfDOH80prXJFTEmwHrAOhj0A36L3dwv+I0hNqYb+wzDjY74bX21
vRlPm97zFy03txMAoyQCr9TlyCghBzMXOCyWEAQWIjmQUIcZzpcceO8ZuKC4Sdu20x6ROx6Oq3S1
WS3bE2wTLONAd2KAtrHQVASuNpbbx1fa5a3AwGlaWVO3HjZYx7MhEbo+Rnzy4ll3Z9X00MK6FfgD
AsQQ9QsCjDjUjIvrxwMONjt0B5eL0aKzWK6fvxTNb5VKG7e7IXbKaN3aDaC5UYQx7wsVkGULtRtf
F6Iha9IAF7e6TN6t3uqYEmcxtKtjtRuC2hatdXPO2vk65GNBKzrXRtqQJkfclieXo9iNePXmYfd+
+6FNF1Kk0IWIWexMK+5D8JUIHozjL0QPqlnoEECLj/2hOuiAJFlRG0FAEgkVzRMWWsup0J6huUkC
Kn+46vCw2T8g5+Bog4n197TX1+78oXZ5H5Jz3V1ud71p5/kLFNSJjyJU3e5BlOgqfa1/q8oGgZJQ
i8iEsSuYp5RE/oTGhpkKxAHCK3F0P8tMew7ppbRZkQJTM6M22wRPLSrpgu7sxICMGUxGaO10gj7p
x3wgitcN3pCb1ASLpN+EqCBA/gUurtg2U0/i5tmSaVgmM3hARxqCOEDJRIwD6zBgdcTs+3QuuPlA
OnXFRCQ/r1O73/2OtR52R/3BpD+ejvuT45OYlpPn+Xq43tEiXh+YRtme22LL9Of9m+ksxqC6a6Rp
G6t/IKOFF5JmuJ1txS78ByRYpBN3OkQdQmu6kT+gt6GYwPet0eX30trwwLXrxBlkriR1DBDcN7Dp
lwfyIx3KZvWvRVfsRpAyrwe/3Ha5oAM+5ZxEuAi+Kqzl8Y2AMIXZ7HFxOsFxDtOc0DpEh77k4R0w
CCzod2Z35zN6RnVpkV/zO+Y6IBw0HK/342E8Z3jcvJl8ObIDMJa1zWz8eKpLR3yguxmRP/3/d3iP
3Wyr2fwadeFUJLlumo8P4/nb1Q2nM7Icr89dIXWxAc9ma7N09359zhsU7ax3TIDCteg46y1ijRBp
TwL2dIwRQ/gIhBBc/I9czsnRLINU1rDfm7AreMiBBYPR0STqw3TbXGz6u11YILjCvEtZiYOIL4qj
6afkozaS/ALXwExmHJsi66bKZvTlxrqvj3Rkl8EM7RyBB8xJNpFuW0bI22rNHBQsL/UWruKeq+oj
nGTeAhZc/Xl8D5SdQmg9WLPoPoinh9qV10kEsA0UX2n9Gaih2cMMRUx6GiCHx17xJ0EMH/oPRjFn
OgOgDd/+rDMsH3wCh5hbPLULXixiVYjJP6Q0txDTYhsIKnsYfGQWQk/hyhD/Y4dmdLR0LdiJmREG
tjjmgg7O0eFV88e73WZz1xlrPwpKjgKB0nZx2zZ8lAFywjDAZhsDspXinVX//V335yF/cyqaUyVP
gDhA7ao8raOKUtSm2kxNWU5NLjDX7Gn0gcSK8qgVSyR1x7AuzEx1Nrv8MPvAE1bSAR4BEVPESEWb
U8QPwSJA8FhPBXXNG6Y3cHD9rvcvfm9386/8ZaoD20j3eX4Gx5Q32d/ut+EK+ES6ix/+5Nlv4TPF
6Fg6v/zDK05CRuDEwCzghlrqlBwlpqrObw6WwiLinDqKyCP8oXHQH7q9x5M4o+mkwdtteuPJmANS
OCXl0E96uLyf3M5GT5esEdSmSBjSvAIOYt/X9I0xD6O95q1sFg8mqqF1Dbg6sKN38+ZaS3HQA/aA
hESAhu+bZ41tixPq8B7/QVYgMQTRutofEBsfZ8ejM2qlr4vbg0OcFcWYT4AEGEOP7SMRGVEjX9M/
EfMFkSZcIpAd8pnmYYrwiHnS6BZC7f4pCcAJRmRS6sAUiLWCY1pDGqTln9vPV3fvdSeIX46up9/P
1/C824v45nF8d+iTTAKn2FKRjRHD1/0t1lofjY4E18A77Gaa9HqT3hHXLPu72eP14/1FjI7AKqlc
zDD7blLrRIrp6Gx9IY0AO8AqxT0ybyQjtHtDtR80W7BFPJaMiOwvBpWlBmqonjJjETqxqrVOfiVT
Ab1MXuMmZkoyiCU1oSSVRXqYA8lriCkQ0aTBl6fLi3tRjqam2dsk4HFzc386nvfk6/5zOkyPFo6E
8HIqRXfYjEZdvOKjKYz1E/Ozvc1g+qUsZs9jDVJuTQmaW6dQ6CdE1pIKjGuF032MpvX0GKJiUQSh
7S2KFkJiYvh9Mx9+oAWJpE1DBWbzJkI782e2sHEY3k0dYsTT1eXbP7Gpm98uNrsyc2mhMHQbA4WE
YGR7g7j50ZVu5x+ryOHRRJFaedJjpqg76vakKI+W53S606uny1nn4ssKdpANZeeAVSXQoY7tYd30
T9rTcNh5tIIEie4kSYgwzD+JMY4sgANFJQ8FppBAk0WzPrfLJZnY9yHRpzp0AkJUPVuQLeOXHlgI
O7r6plShEpOeRgw9+F82cdqaBnH5F7J2frqb5D4UniEkRAWxRJmubWhi771uaEgURDM9RdLQnuGk
AQjNjNswbS9RrqTAWfdrfqfYy9ghJ36olvLi19nTz3CEwz8XOzYAvFR/Ew4U6bJWiynE3kDqsbXy
Yf1ws5h2F48XXw5msCkRCgLNAobEJKETgb7VpTapSWWya7GWqBuDdBBKOGIZJlHEtgtdBVLCWY1k
khRl6E6ah+kgIeQx9QwhGDuJznVSZ7g+7a4TVg7qFTrEWnLSlEGA/UzY7o/JfXSjTD7BkMsC528G
k7O5lqtYPk0KcCM/MEYDabn2yJ3kczSeogcZtcMgHQ2dzgc3/eUz5yl90TgPbRzCaDIsnhZafsUD
0KQwQrMnfYIaAP6pKMTQUx6yQCsTtZesShItceQdyydTwKTIdLzjF6BMIil7bbpZ8ICx41YuyuPZ
CeTxzZf0e6AY0MoUmMHUAoYm1b03FkZLpcUQ+lkGTVcLVllvx5oiaGffpS2SJmvSFMoNrkZnJuYR
Sdv9mLvhm8fN6Q/IG8uIDsjbdNniNR020xHzMUzWHwnb+KG5flxMpuFroH6hG4UCsWVAI8YhhW1c
dG9NUsuVhkpW29PbhQZkaXveSnYgnR9BbB/r682fsR0nHsteUYisoZEPZJsEBtFN9HZuK9WJ3Kvd
wC2hQCQUaEWbY+nu3gpWSkPLpDSI6QdiEiKjdfA89CmxkA3d6Ncgu1/mNbOJ2YHXlPLPUb+1bIgX
/W7pgRwO6pobjqhv4WY25OpvpOuHVpdxj2Ophuycf8uMCKd0NiyPPSL7oD+7e3waD8O3gVamOcjh
8AcRhM7lr6OVJB36AU35hNXopltKKoJHRUx9vgHWYspWxwXBDUV9zO5+kcGP8f2jtxf9ThnSIwe4
gWIN4RDwg431dcTfHHMAwxaH3JtbsLUjT86HqodPSJ5w9S2fQNAYftz3bTQkF+balhteiKfVJVuX
68ZcDkmZXdY7kJqT7vYjrIEGeZqfZUHOl0frpoe7i3fX/+42LOmpK0T4L6aDKLDwcB2fge8ol1Dz
FlpH5UDSuogXaW541rMLKBzZ9pZhJ2a+vjjlB/YzB8K9VlVA4yAKtkC1v0VirnrTu+FqAP/LRZ9O
qoxqarG+C6y5qCT3vK/+jtE+eIG419VaP3bCHKu1LqvguLto3B03cfZ424dYjzbXV8vFRfXdYTor
NxAxZ2sWkEdHGvIIyxGY0zs3htZrujcnF09351cr+flEN53VWqxMrnz2erpVZwRBpYsP4hFyQxIR
+EwXpIEbnsXEAckLnOCyjNQBROLKTptW1y2VI2wkPg3T+dicTOLyCStKoP6trgyPcFTyn1nbrwMd
b2S/9kd5s05ms+PaOB86Yq6nX5/sbz0IB8KVxq0Hwc2KQNhope6hT5ZBW4IDzaeGyExZyktWmbmz
BZKJcWcOfrsanjldCCAxlMhXAQk8ch2urgf3AwizYXExA2U7EGfFTQ1IRSWBxXD7ShQb7johB5GX
i5OHbWFya+09w1dnDNoTCbFH2w+XQ+5DJMJGvCzjre4TdCYV0MUAVUJYmeIJ8pylJKL8Q7hAInOX
lvB1OYrxqWMx6rEuf8QiGC7imBxN2+7uRpvl9fXs4gt1FbvGCf3GS0ywcXKyEW5fsvYHWloEcffc
swLa8RaT1mVzMBuLuRcxFmmnOxehBZOHMobC+6P0eYDQDsEFENb0joO0zWhHvEYzQ29gakVa1lpR
eqq2OJEmJDEgxo20dBZjesS93uK943PPR1MsM2M+nJLJhEVvHNtZWpprN7md7wY3o+GXcvBlKhE3
uJUIfENTW1WBg6AfyjnnQxZ9fyDG8dYqTolzVpXMVt4zN26tP8vlCq8qNIzRLie/izieqIqOLV4V
tLJvBUT40BpeRmdBxJ02LfCwQKAEbQ8CtNgmwiOMDh1ASEZ42L65/pVfIsLXrkMXRB2sbwvJMJUO
z3yADqafCZaQNjPeEsQfEGzwYpgIgvVZv9/lmpohxw4dTSzNx4+L7XX/uvki58b+DLRpWxvGlqlg
OSbbZLQBMg40PXnNVDWEaKYbMMUIbQ8eO9dZPumuUUpTDt+tZlxc0Oq7GkdiIJph2ZSXJqGkLhvE
eJr1lxIuUl/eny5jTsj0NYQ0WjvNDykS8l+IIhEEnoAzn2IrLATUqpZHs8We4NpHBrX439BKL1Vf
fdz+LvGMhYkSyTqMT4tqNeAPJbJ/LJGcTcCpUqMRdyHKXR7GOGFLIieXve34YrFYfIKOUIaCgCYd
CMHUs7wZR8xMOhBiDEESJyZsfDX0es3zzTbnLXMvQQwBTbj6Jhbw2rIKSUWwgtUbIbQz3VYEKioH
tPzyyBgGaYnMtMPNabdTvASvWKU884oHPMQQw0WjVyuZ+TX1hUS3S/w14l6uqq55lvNwOz59z3uk
KXbemZhHSMz7cAOQYM4AQUM43jHwhTnGDFSXmNlk4mfGSmIPY7b91Wot6Ur5QFwxDRMWIZOGWFRH
4r+hR7TMnD/mz5w7HtM2nk4ID5a/bH+hv9+R68d7PBClsZxkXjOs2VksG8PY/KsM6qhasi//oun1
b8uVCK3V/UNFDC/Pr7pa5vPDzmB08VtG3vw9pffPYVRTBgOOpjIHvcV2cbe5vf6kER6dFb53WNBi
1lQgR6PeVkqGsGPhSDxlBm0efrscFV6Eywqjxfh3Wakec9GbS9ZZhFf6NLl6+/TIFfSx6GaveSC8
mcMI0PxhBG5AoziA26AYWc2ZBESPvN3uzr5z9gHUEHFipsGUMW6KApNTdqs4nPB1m8HW08PudzT5
UHtStYSqGbzY8sgweH++6s8/7Ue7pQFCrRhJmEiqEpKBp34BJxS7EBZeJECurUkMrTsk7HUEpaiK
OKx8ttAMn4MoolFuPUX/Ahhx5fdwGYHphwcwmJ/ePWpOSDIeq9rB+ReoF2MFglzW9uf4QxSzOhne
a6mPPwRY9SJo0YtUqVTZI0Ft1RW7yyiGsqk2UJVgcwvl21HxaJA10Oxufn/ajD/5H9U4pgRgYGbL
LcnAYsyt5g+MefhdtL69XJAYAGm44tKmwF9IxUEcjCdsfZuLLvMQptTBR0YXji8v9pxPNBUSunl5
JFEhmu5R3axiPoriXUIUuV+QTkoXprfojwZZbNeif8KH1F+y4OiHGBdMyDc7bHrcMBF8mx9HvsTw
eLuYc3NfmL72WYguF7ivc1Re56PpA+KL8/MgoHFzEpA12Fh56FuOI7PzWbZx+eFFl9BW5IJ1TP3/
TdUBYo8UxBaF97Zv36ukWCQDUjbJN/PhR91dSmOTGGgtBDxSR84TiBYyRClZL7nn4bUt7n+geNTz
yBGSsArFPFQzEAYAfdTqdahbYD0FwWDUWOwVmpCC+CKt2gqfilKog8wkmfJASdaYFk+3FR8QB8eR
Mj/KeH6CP6QNaS7+9efPHhodj83fkqS7n+JUXSIYD3NDGTpxfWU/VZzZJuJyTRFDrxfyFxgSzzcZ
8lnGaRQ1Zuh1424mIAm8zpZXaHNC0f0xNsUrtCMx16ccB1c0QAy88p47eSENoGZ2KwVwCT1SsZcH
CQvlQZkWCcoiBi+KK5Uup/i78hRDaOOuM5EUBeSR7o0qyXmVlTc4EuzqvDII6aA9jUgwOVCEcLDl
SeIye3d5dd4pvQKIQgT6cNZ5PA3hqZaBaIthvuyFY9arMA15Rd8Bwyh9GvuzzUtkunhgQ/Zy+LEs
BLEkji9OrH+LlBYxrz4tVdyXSKXjyApKVwVxfPhJeTyQ+WOWiluY3Pn0IL9n3kj2XVYmsnYzQcsk
nNnLlEj2UusHk6npw3EDmir8VSkQNOeZYBaCJCDmH3DiZeyVh293kevHVRxOfPSWRZtIZ7Ly1Hgs
0XfZhuvH4QcwsjDcNfMzHvw2Liy8Cd7W29LscZweGhq2hYcphJddQXDSu1iufmeBkVYtEQUkOCPj
QN7nTXuwdMdbG0Uc927ZfPLXuULlhM9hH9tbDEzIVTpbLlvJondvAtBg+9YX74cEVI+duhLIgXdN
nvvtpy8u36W+7roNjudD7bo106bPyq5Jt4n1DK3eICuhO93O7Hn+uYzPtNuluWPil1PvR9N9n9CW
0TYRSEgTaYQBGI0ud2dxGJ3jEvK2cYrJnDIzx5AAJEw8nUKX0S4m8ZowRoqgnvME4fWjQFJ79MSb
B8v0Lw+cQQAkV5DZbnTWnrphxI/8eFVv/1HcjvLRZOWqCAmfgFIQfXCg8UTQN+AE5B9obQZud4AO
aioF7dUYPJxvT6WcYnbPSmAxjQPxbeStHNEFIDkj7wHg6d3P819RATbVnA0lJ0NgzgE7zwxxeDV2
a7TRmodXnJ9Nlx/hWSthI9IsYYbrTVrWxJ3Rh6lmg3jSCDt3gYXtTEi+/hJ6+jFsTT46843KEzyy
CbRnIbPf+Yt8lGHUElw5hLcCElq4bRqEs0ScH/4laxAVwKGV3AtGxbVlwRFUHmTfg5LxzA735bvt
8IRwJPk8IvUZEM/9merwDUwHFwAJsIrwC44iYpqfuwCK4+TGM8RsEl+qQH2Q8lKF79yEk5qCUqUO
QmED/XgEeaQ+wBXq9X+Wq+7txXD1NP+sukQ/iro5E3bz0F6va5IeY+jf6QWyJ4o7zLssImY29nAS
djfYrgeD0ebqkyqgPY9oLMr0KDuIpczVVIPV26xK4z3FXGp2y2lMi7LH3hHA/JDoEGr/HXlBGKBV
rfU75RHDv24NPzpBJp6P51qh4CrE/j2eCLwyuBt+cOqD9TquJJAPoV5l2ou6RWfDn+Z/jZOM+jpG
jRCPoUCIbgcfSUc36UhvoCWaZ+5uDq1hlWHvR7KMEmkPfquk7kVomBhAu/5tvv5Zb8Y9g7s7jnHD
xNMo3/SZMcRYxnloAaLccGG9qD2Vzu/xBwyJ+dNfYR6nQH+REWtiw4NzuLP2dQBQ3cG6chAl6OAv
IkPnsB85tC/lTFKhru/ejP6dGasp0Kqbr0ArU7XSfspFeUv92WXzCD/KyGEzZYuhjqJFh7Z8wdak
nfUWeoVE1i4gu39xyaW1rWUcCUavVB85FNQRIB2vJwRx4DUydH2tTNHPaomWG67DW6FDu83BaY9s
sf3Kv9Ld3u8u9ott+DIfYqqG2MqCkYnzUdJYoHBwDmxSgmqr1a31agX92D+9GZfpZhOVrJQJFUGS
SeO5tGJZYVqPALOIkYuHDwZ8KKEdRN3oChBp37oQO2wpZSXrUqJKO7ndlaGYVQcf/9BlcQsC/f1l
2Q4P5F4nkOpv+drgrqyF62LKGcJHsJt6DFAYo+Wk/s+pVWGxpP6JMWmg39IFX34robmmZfP4Z88x
2Ec6LpXH+XU+QKww2UJGi5hK5pRHolywXolADfO1NLTtNBrr5tlfAnOCl/lzou62K1TL+Lx8WBBm
wToKEpUQezWOOMb0pC6qW6WnqtbqK9Fgrtp+lTZNQRSQMNm9e3z85MZpQ+Qpm101UDu7TSIfMo39
jhLraH3+zhrYTYqa+xURkXr4oR72qPuR2sGvE7P65qYuH15bQJT/BofBjg6wejKc+DUG6sb98/t6
t++LkUHnm/UEWXTm6vqaKBSo0UGzmKKCDPzNH/Isg8Kz8fqLv6Wke/ppfPGuf4c/hdnrj9SWDqQ3
j/mRFgUBqmmbv/jLjoxjqs7jacdmOaxuxPC497W6J/3ZJ14qw0MxqCHPxuPVGCcsEM9AomSgqlVH
lMGLp45NRimq5XTCIk8It92Zm8tv3Z56oq0OMMW5cfy1lQ/UKNyzBPmbzlDn+q+0RqqkbElC6fDb
V3Y72HMFR/rcPm4B2wHg8OqEswr5bDxYDVPxuYPN2XoWh5DUvRh8oUK4Lu+WY82u6Lsr9BdHH3xx
MdQVn1hrR5LMnW8iYwaHJvB72V4g2HNaB0hD2buhd/Rz94bm+bssXYoakK2coXAFyN8NT3buvLpE
Q3IhnkJXeHWUgD/Fg2FuISAFgfM31G/eB0YGeMMfTHFxPgdPE8bvPrpsYgl8Sh7/X85mDmdkx00G
3f+Shauy02b/9NlBaAcvboHccFAGVcf990BUB1rYp9xSHM+uTZljc3KguLKSgkTlveoZ8tf8Ofi0
THNQKzVFuP90HkH4EOB6Gmc7BRkDmFSmDTh87IQaOtGxQVR/vp3+xHmSOvnZgbo0fz2N32ZrxtfD
XvwNJYH+RHB9mZO50v5EfyV1NN31MSFewNU3dxrNxzA0rKx+V+yDBCGYj11cQuLrds2wiqgOxKeE
2bMGt6x8QAjWPCBoUBRky5DyChF+US+1dHHVwiVXbNj49Pbp2Gw5A692z5yMOL82LPWQLVhNYt0i
gk0Oeo5IDkKBbHZUyrSCvy8WAdt6uUTVKowWZbWLANcss3JzaU+3zefx4/y0mA0irUBocusTt71x
IBQwDsJfzZzhqlAo1jIJIcF+qlisEGxP9qmWnJmJymuzXvgUYHAZOQPBSx5QVnx2+N+OQ0WIfehd
sFCiytVeVPRXHUIUU7UERiIkGSUJXCakdD2sc2rfI0VQPSyEgYAmsYxvOP2cZ+TKEETjMnWKxt5l
9w9XPIXA3C84f9Lta1SEBxDPdUfxEpRqaFBzrrcLLdALXlBtuPo6C92SHZrIKNDBYi+fNkabgDLj
YeGLJ8nIVc8dWvnimRmv1/ycJS9lruDu7DonsjRLyr1PkY+PjGueQnmnIkejuF0Zpwpe0ipEI3Uc
gkdCNdBmBClQn+TBs+Tbg8cwUVlSI9kN16AMd2M74TaizMnwmXGQu5+Xjf6REIT7djE4IfBYlkn4
Zi6/XjKN14+GsDwWRGVcxRcHMocxteQyqJVeDTVN704Wvq7gkijE4YyWeAl9ukXUhfft+NJFfPhv
7+lPanZUxfxUSWb02Iy4fm5WOBJEAztwJX8YShK0uUWRlgrzXcTLZqYEhaEgwrwINWP6Zu/8wEXB
OcHRzkrvVo8JHPL75Tq2CT97GUlds8xrKQJZMAihvBljJzmOQpnUCGExZ1EpUr4+bsR1hN8bNuLu
sD7niQ+46O5owdl6+Di4uFov5+1hIwqmMCABPYB8gTBDDUQ2hFeHOhEJj47D8FAskGMDkSDEsUDc
hXpecukl59mem692sbMDAv3hWgKGQh6kHHjCbv77NS5w4Idi7DhD5uZoNWuozuakw05dUTpJnohE
uZpkGjbVIvh+dV1RhrfMgD/TOTylLdwi6s7WStAiiv/AYkm3j1rjxX7Cok2izyEzp2bwgqvoctAG
7f6im4SvB2HglrQxoCQjWwduhvh8WO/O5YOEvB1owMXb4eSM9lsM6sgMCWx1+RdEjXwz+pUfCiFh
uTiszlL7MGSE0RoIKUboMKIg2pFgCQQ60MYZY9wC6TXQFmmn1IS754wpkz9sl6kbtXCI45J2tQNP
El4E1k44KJLuzBInpm6oooIZzXb5M2cq7YQLzOoxKymSgBj6DX1YBPJyrwIVWFQyl3denGzUZHoj
h8JRfzynigZ30GSBK+iqp4KlALImMr9g2jnbadCBRotvAJStQmXhttm1DWHmEtabvQIjCk1hPaLL
2XlOXQZeuD7cchhcGZj3+Wtzyv0jRDq94d7HRqqIstCDWMisCcCN+F+Jf2tCyjiRtsnaeiC2W9a6
7CsViwqoYalYqGVwew+RrLVW11Xfw2gNv2noDyCBFebx6ZCudBVdPxlasMMSVB1eh2P9gUAjSLtf
4ev81YlYyiMSEWfvfOhSUq+wTTwUhWIf6/HTLctl0Dzo/Mq/ZpxkxbuTZf/yf2GLNjfKONO/rUfs
gUNNQxCFaJXbx5P+XJxAiPbMBiICRwv4ujk53uUe85ljLpPps/hv1GdJ2uEkxOSxu1hdbSdXn8oG
BZsRvt6c49YzJNJtaCSbkcfB1cndUIOFNKYh/2r/u3QgIQwJatDKECjV5mGXgNYmRaeEfkPjvCL3
2eRGLJyp0oxYQHW0O+1MgF2nl+/uwjG3gbc5CbcwbQmI2fH1duagwZdme9CMOJqbY2M4/rJ3tNNy
ebO7nc0eZotY8wdPma2YvilMvGHJdnjtzVOcPsyDWdSQhoU3Cft9s6Vt6/DaK12t2clsS/dIU422
I0AP8JeTJK0nrSoN0fLryZu70bkVJNzdPV/1D85rMYsnnPsaJ5rdfE17W4cVyx5qgX/h4eXzh6V2
MOOkW4kYEgO/m+WN/BNSfI/lObanxx6LZjRkd/MRJQad0W58s3iE5X0aJIWkjNPqMLsJQcObCEA1
fOx/FRG8jdwW3h4ApFhenlzuPhWmXmg2VuzsI5TDO6KN41hX2l5/lq6v6cG2Fo23Piw/QqfoMGCB
bO6sVwxt5ab3p+tG8yk0ZjF3WjNR9xqb1VEpav1g8R37OdSq1ff1oNVkdNr5D9F8ftm/9iOW1wRm
a2Uxe1l644ZTb2hphmK6x2fRP4xHNxfDu/vtfvsQbUtxaAiQFAC3drY5flg4pmZ38z1LM2lopv7U
XLF4EChl0hoX8WPG0Mbg7UcnMGHkucboOT4G7gCRGnhIBwOmhwBA2h3E+qWta8BpfSB/tcZ0J9yV
4fYXjFEnWliECO4XEVpdGHAsZlLl6SfRYTN4f/8RLYQiBr5OkuNLPUyRPjdkT/pNv8uFUkfavnff
2949Pu6+hDWtA55W70kYkwdIMFWMIwAghjS/EToOww+rf+Hz4SBzDOrizMqexm6H4gLHaNCeAkVG
JA9Ih2CeIGQtZDq0BYEYmhyyAAmWAhAEQaqepraKaSO0s9vfiCni8VRwgrW/W/yftHuvOZrrj4bn
0uf+CBMw4sTMo0X2u+7zc39zOWdOYanrHikEqNb0ffO0/c1/++OV1hA7EEMDGyfd4mFzDi0chWTE
PZSi24OGUR1tpM6Z82Qi+RAwzRFKY0X/hT+svRgQlFTU/gkUAEckRAp181ndU/8G8d9AIYs3k6fx
yWN/p8krpQq11oYLDiblP1MWIYuhUPjFiYGW4XzdJRi6BOpAhk/zt/+vjDsqmn0oyB25Av990Tlv
dTOIcYBLjMAZIDBHcow8sdCb9HSG15fLEztlGCmbLcPJ/fSnyfPbUKBwT/W8k12IIWurAHeZbOVY
rNrmvP+PF0w2sGIbQm6d4/oP5X5wbPPEfxO2/HP1GGcZcabHkc2b31xNhje9i0Ecf7i8Pt+eUyL8
Yz1Qmc58lBDHujpHVCzrlvwLF8OTm+VzuSsVlkstTibtII6Da7lx1Yxn0icngBifbTZFr5sDEoKs
BrAwtwJjgevYxOL6Y91WOpzT43d83IOmLOueEx1ytbkJZiba1SQbKkEdG1bf8aNBQ95XRbfyAYgi
IcGIx0qqTNlA4QeQHW/ApIblI6pVKpHh/baTkZ6UdWogZcb7MA4+uaUhNdmtekalYwdgrV7Wlv+y
wk6nkxLiM/4W5npG0avr8XtXyZUB7hGmJvTs2WbqujlloS8xFuVEQijLUCXyjaBZKoGIW8og8avH
odbYEcVKuGatTnmmbuOMwfLIy/ybEsuLhN3ybPrBwstTGTdE9BA3i57tLoJJjODdtParqoW19ALL
th4w1DFprf/N406k3jSFWbRdioepEHkLOPOEUU0qQ2UFOR76+oTdkqGQ+Ayawd8G5H/jRvyS3Tlw
SiLIeUjl4XLaZkufFUoDhEryWjgeAfZTHCTxq5P2IUJPndPhX85Mn08GLD1mU3yUq+/0/Kvf5O84
v5oSCMTxfUAVyJQ1/zoZ0DnS/C7Vjxkfj4szXgCjlYEUbuj7U40TiTKK9eyvuzscIPbSA+W84sm0
P+1zCWBzfA3Nbnj7eNdMZr16vA0aS+pqgwmpN0ojHVJiAREvG1kQixpawgOkKAUQYIi+5b9OYSiR
hweRKJIgYFIE9GzJhn3vg4/b+7P2X06gNBjNejOzV7x6sdflu6vfx4/7qTO9fGn9FhlTiLKv5lrZ
VG8WrpPZZHMuf+9n09SrqPdhwbgwI9ABwoIkM/IIR0BFQzN3nQTxE0kIJGkjyMf1r2zl9n4NniC8
rSqSaeEUjC4fhBebWFZb3plnrHPpg9NGHybTJguRB2zjR/1LJ4cos5R5jv8I1YqROF/xJD3cwP+v
8xxc9ZLnOM9uyHmfHJbN4s6jcwN3d7eXzZARV7l6ZVUnFpOAmgbmcukcnn/JdcTwBeijmNPwZwD9
uQwDDe6wksgiORL4DCNA3gS2GVoHbhPr0W04dbFlOJf+IsnC+JMpzM+TYYyJlycW5hLpLP9Yrt+C
+RlEQn87OhNpOWNwfr44p8YOEEOEMNks81UDu8X5MEoF0kIUVYQSLMPtmlMp6wp1YimQxymn5v8H
lG/hQxSi58772cC0bmdxPu0Vj4SUvJff7rdWw9FHZA+Z4mApJMkBebK/ADLefrganiDkdnUPh6iI
xNghYx4UB0eY2j1HZISY1TfMOVJJdqRVaA2N7X1yKmKXmL9TLVgz+JHiQFwTLUkrdQpzXXRN6AzK
IbhALFD1rmWsW13lu+7JYCJT7jylOMKXB25YhUE1lf835wRKhPbp+oOBJ5OF+st3vbcniourm0H4
ZOeD9lEGyuOkM3wr50BpbQo701/YvUbbOLTVEDHwkQdFKNIXBZP9YsYh5OwnZRMReVgDu73Kt9du
pj6/9i7Bs2NTvjOIoK+KTwJSaaDU5GysA20oyzQsB2CbiPquWPHgb6rQL++X9enlMPbtNQuZA98G
7qCPaK1oaLOQCu6/v28Wam3e8X8gznpy8e/pYP0bz85PKcKpAJIlkPZMlcwjXsts2dExONbCPmi1
SGnVrDxaUJFGNMycdXIxnJ7axjoHEUuFzisUoxc90F8RPwKlr4brc37IGrj6+HynfUnOE0SqC4kl
a0QbxHVaXrM9yqoj1Lhx5RKK3hnzjh+d2bKBfr7mknyoJdIOQrY7TuYkX71e1RF4OBn86uo7fgh0
pB++EjB2tBSQQHu51ebXH+dnbj19dYwhFwMm0zV+P9htwh1sLS7yN6vQll9JQWrCH43ncADjd4xN
j/OvmtFg2h9Mu8fjChfbzfhmMH76Iu3d/Xr151UduaeliKPUvVKtZ1ApbTUVbZ1uXA4SbUxlXeWD
g2g49uvyTU9am+B8EoLQ/Fp9jcK1zgVqxIGeX0BLrgfzEMx2kPyGBySprAo38Ye/WFxDctQRcj/b
nHG9Mo9+yTpPL6UPFIN63emcuxm04qGKJ8jt7RLVTMZew+ApTd01eiSZKWTdq7qyyBJnWYM/ErHQ
ZVdhvbr6bJ4BegywOj3qaxS2iPWEGu+jkWlthwfObYkhgxCZFDG4h/8TglgMQHAGVoufbm5F6B+y
V/M9V6YZD7tcRMuYFWsNDocLO6vp+qqZXO3i8E/LFSUbgf5Q2xCrC6VF/LZxTq/YBlbUjp45jW/K
m7yo7WZ5Ors/mBKHGvy76I206NQK0Or5qvPhaq1piPYULTJr9zX1n6nBI0Lr7pt1llUNrdlGsnGJ
dCvzldncnl585qy8r6+7ir3jpRwalZl2J93ehN/JiHOEjtq32V13u4/Noy+lYEOvVlHRpHWusy1j
FjOa2ZEpt8TbsyDGCFJG5H7BAo2djoKEpt3Tr/bfkTR5yAZPNnshKIw7QASMki0XiztiXYGfLBQp
GhDGcpGUMALUoRzWrDQzxohWLzQpO7l4MmGAEpTDIXPo4UA8CA0V1wG+ThKu+XupUKcc48StRuPR
dPxihHzZ62/vLi9un+I8apoauXoYnm2nMliwOTGwefrwaDYe7VYCfRREqFwoQBVNtIRtxARMRqvr
AMWXGOewz4y+0Q6G/xkttZs2tTL1okaGKZDmHnLeM05n/IlS29ySePeZPGI0yTD2m6xivIg0jktk
v2XmafTm5osZqrBV3OdWqQJtMESmECXbxaeGWUkabzw6IdByDre9W/UtjoIroIEuaQvPIMOXoyd0
9fLN0+LNzR/8WpMk1BYw2RFc4mBzm4Q0DKtHTgWJG+FjvSrvk4yznbTOwXkYAVpLLdbDjzZHhqv+
Y5gKSQraN7Z3AO/vJ2+ums/2Iw03F3F/j6XE0MLBOWL/0fNDo/63JQdzggIjFhkAGiEyB3dai0tj
AruIDNzCtQYsT15/lSvLe/Yd65i4jdrV5ZtnnXzhQIlGbMPAo6B+/83NLzy4BoYMA3n3a114w7vU
maAFM8OnWClLXKgE/0deiZBbfED8umJW5aRwcGZ+AdxKvO2KkR2qggxQ4gi+LGod7+PxQGOEuiDS
+kGCU81maHCivWYexFL33SMZi+TEhgAlIDUlAhXsSVZTLGnLrbJUlGD9Ro0Hj1ef7TG7jm14kGXN
fvrm8fa8FNPyd6PqLDiZn7DoB7niE/6nc/3UjPv3d+io2nejWWFZoPhSi+/8GSCEuN81C9U4yetK
k3Oivqc0+93xkMn0phkfr23oLC6ves3kafOlNCleiSXe0PWR6rw6xXXTbYvIuisH4ro6xtoUPHVq
We9Q5RUp1ZeG4O6V0PYrH36kDaQGcs6q1Q+P1azfGbWuMgOzBT/zC2MmrPIBlTmERsB/gYIQjMTI
qaWHiETACbAHCfcH3UnZH4kzml9sts7NH3AxyYDBIZP3WD0eCLHYil/YEOIayccfUPg7B0ZzMF6P
9UHcdjTl2qOjvcrz7WS7nm+fmzhQF4KFh6Ibto0cXJplwiZ524jOdYa4BIjlY59ARPre6APUigem
kC/q8AVxULlNytns9q10Mb7+fKFrSMafoL0p/Tx8M/7FsiB+CHHQWMLk4uyxHBhLJFQdfx73yhxF
Kh8Qk7ANk4AgxM9329/xKOdYSSI8+CUiYq7/mGB6iExBm1xtf9fD7en6nrGQ0Ulnc/+bKQVMBJIR
dnxAkXWeXqfe9MUZ/g239jEWySFv2mk+OlrjRexkunmeD7+gQKAdTgPQvgLEScNM5KpzxpVltspQ
BcTUAiKQUEdOzvBKzQ1ZHCAGobm//cVEMKT99UfYUVR/kkP9safmT7mTdugT2hYgH0ZsC4A2B4hO
d/V1f2Mi7UdjWzVXMaLlltes4UbD6Y8QI6CihyfLRnKD/7QavLvv/wluwUFXgb/e4qwleqERafIB
ayy07787PD4VdDC8nzw1100vTgWlkSnLsMqOpYKnRNzYfpREtLw2CUukPIonjcUHCL7fCA4NQmHy
Cwna0BRxjBRpGA5HVtff5Cp9L6TCIgNy37wfTzV+l30vRAJqAUWnPpcqhDK0rLgLpv0S0Mp9sFB2
bRlJ+lkcyhg+9ODZUd0/epuTXthh2pB/5JD/iF7cZfk9eumyrlFv1EzGQ9GzdazLsrlf7UYXq8Hx
NRdq1eP+GHGWEKCHOXz7kk0WJIIacU1brM0w4YCSoS4ramsvWbR8mv2bH76H/y2cbUZx4QlVLhcN
8SMs5qyUR+WBRPCVVVYslqIvOPprzexfGEzITvBWrdCZEN60n22GHzRmGm62uCOMp0Wbx/ApVHBs
KQBxwW3YZsSiIniRWKCDCqs2WXmG8zKZnFyuWZ8YioKoVBTW3u1RGrFijNIC4TpPtqayAIEJUR/m
vkTsku0PEPEonnWHFEfYVqsLYJh2CrIaMjuDGwGGP8vLzh7VtJ95JeP7yc2b+er8ocPQR2f2efi0
Xp22xcWVtUKjsuQDTsixVVsUV9GVy5pJKOzTBuSRgDrjWoXZm5vb0UxbGjPW/72u1ZqXbl6fO2C5
SbM3mfR7rGE9FJLBavEdIRHnSkLcOXbP2INBshWxp8KsEXOm5k2zWasjZk9uzymVTeCX2Ia/+Wl3
/dPjX56eABLKytW0I9f9D7uYXEjlRGvTtrQzdHM7wwsgmsVWQ9eQ/e1iMThiKoZu3Z40MY0ZttkK
6PVG7cU9YoerJPvNcDDAfZ7KSB/fVbDrPTO1O2NN3nAbJ2NhkGqb+hdxA0HWgBY9PTLMShQNTDOD
AGlVqaD13xKu6ORa+pCt5p4TZqocko4oHkMRFEk/HBRqi6NxoG0FkJM+Oe/TZoJZCmQBMW3+nv2i
IxLh97oAgj8kSnexYIuH8tzylk2clK7NkPHQOrdcKMUVcZANY4C0JJRs1Avl3TVLGFYfipmGloNK
QH4J/4SMsXLymIoTTnoddvu6WeXFSoPO7H43uB9sv5T92HhVz6tPsYHAMlHPZzcdQxhMTMuICYm6
5v/9UiRavS0ahVbhcCVZrDSBu8nJXU/nSkkmtHrvbxQl9AHS8kQiGamNQGhpRCQhSGg32p2mXn0D
EGVYto0XKx4TQNDCGgpEghOPtC6Imzlxt/c/aXWE5KXdniI5g26v28ON7R6ppPlkOnq4HF7f17sS
Y29GWlKIQLGWIiA2MyHNnOYb3AHxQWQMmx2XGoUUWVvpj1jakUSQmB1OVqzKLEXL2DpR7+GtJoIJ
vOEokAy2dYae9jO0OEGqDEWK6ooyZUWZ8IJlufaMieAvJqAFa7n7UbCYBC0KFO6o8upSLKWQnkdw
HREZCWyKA4XPWM1JmzV/sizgD3XRv/KJUQfaSdVh9RFlO/DspW08Ugm3AhwKYlblO3kUHjM1gh5x
CnVCPeBTV8tIm2fBk03pIahzbc0eOoIY/pUqYa2/7SocDfJb90FHBbw0r2Lb1swd/KMxVxZMIK2R
pV6xNsrlK8H+FoIwFJYBpW4FZ0wMSG/2oTf/COJA+raQlOUZZt06F8CTDUFC2v8ID4oA7GPyp5MA
6z+WhcOz1migEPwAuCI8790l6kuD/R9nZ7bcRq6k4RcaRnApbreUJS+yu93bmbZvFH16TlPcJVFc
pKef788fAIslj+WYCEQyAdaCyg2JxEYFQepwzXQk8lCS7zYUAXBBvMyamQpBCj4wt53+ys7u3bJ9
eC0EFWsJGvZ3TAM6ZGo1PS9Wx577JsNt51AN1pvDL6n5PN8szaR0NKpuBUwoGYK0XVemU5Jussiz
6BcnKWMJIColhuVfTa6WyuXJ1WeSrw2ZQwOkkjIYxefOCIWIv62BVUG9ZMQejbBOAkPxihKgB5Sx
W2E65oY/YBvQVr/6eTrUvryoEVcagpCKO5TUQnMA1auGhU4OSGXHOLE8OAtzawv8YCx/kvqPb24V
6AhOuwhyg7intvU2KD/SbRuNv2H9h52Koxk6FXOem4cTDmmN9/cPh0cvZzDnrSfsj4Cow3A3vnDY
qeIki+cLN7liayT4BpJGGuAufApTln/Fsel7naZgq8pkuxhlEMfykLN5qDm6JruhW1xwqF2H5hWw
pNTOptVqZRuJbD+gvS2HlIzB+ZtjcvftngJp9ICvOKftlyPAXU6k4SAaYhi9wbB5OMDz/rE3v1kd
dznuN+9OOmwCF42qNv+0PXGrilJAZMMGhUXnfBY519DCUlJgGqp0OAlIu6ABHLs5eeYOGuK0Yc4H
1IYZovmM4zAnzGpCVciepuRA7dysuS2hwEpjPYDwICa/PZ4CMYEokhnCBUbW+7HaD1xRIKzwCJ2i
tbWjoi391gzB2sa6kIyS77PnW4G98WjcbjOQ3B73x82Toofj+fhu87C/i6NSbd2K1IN4cQgMKQmq
GwfJLqjNmWwXXQiPtlkHDJ+7lx2142JHyL/I/NLzCW/GTDibcpGmVkD9kqApeIEgbA/4/C9+SzLN
T9E+ETwniAwuPWA3IGFpPMbnyRXi/wjBu+2XoVSmQTBqzC7FfTrCzcNpe8vD46i37jzEiD0UdywV
xHRHtkHarOUsJLdKkDWdITxVdEJfqaUgO0/4AdYs96Up4WYn9AnEWgWfSNPFMQX/xLTV/cdZ7Tgg
e155LjGsg2k2VdKZWFUzPmwn8+P6g4xbsFaXREKnQLR6p5qNE98p4EL/o6u++O8YdWLN1ugub4+f
JtTkpQCa1OZGC1gQ+Mxa0vYVBaAFwnVwYEQiPbhad4R5Pf8DLUrg7uv7Gr+Zv6z3LcYGwom0vnMx
CDquLFv88N7nwaT/LCRpuLb/CG9HDWG2wMhZcnUsapI7C1wgrfsFFkCqbXkDknVM2e1RghECPt0c
t3BX9pG4ivvk+PlpWgxkIfmRhnPQ1cydc3fpTI77jfGc/dO2NXiaDbbnM3sscUgz4sqWPpLlIscF
KTbEAm3J1tqcFJzMdiWbmMi7idXqHYYN7s/mjyHXehc/3JFmjwmLBsJthCScG+tmicNmOXIWmRzt
o5NNNXiCKwzirB8DJAvkfp4HZFbpSWH1/rQ5riluTtprtWJaK4GuutWd+/xGIAdhPLwvbZ5fAtSa
G9R7vmaf99jkJIlVjN4jWCEsMBzR4tUgpP0qxNCl/qNIni9yLYGuqLO+uVxAFjy+wQKk/RGKvYJM
Emre7ybt7qLfvUrtmk3r/tPu7k313xLY81hYeaf/8uQUvtGJd7ErwtdwT6wlZ4Luqmy9rwJPmt5p
/wtqQzICLeEVWSOGhY0FgYfgFip30omcMCdwqmUWtE5qr/APsvfOn+0qRh59YxpT5n5f68vTfWEM
i0m07SyGz0jMT85RNN2c28Zymy2p6lCzqtp1Mg08y55X/cvdXzfROvvDUuUGv4/aBPdiybOaZS8o
iZWadbdIT87e52Ja4W5fp2kv2ZxTs/rrwamQzaodpf57HbHAN6n74YmSPhYbK1q8ptJWt5f7q93T
/Gq37zOvo6GPdeK1mXtrquiVbnwKGWLrGt5XDPtivJzQjVE4gWRNLfQY3l4uP7MzUQqMBXPFzfOR
hfrL+URnc0TEBf54cJLxAj3VLcJmlIkyNBaQyW1Nvz/RPrzMQ3erA6QJMaTtAAcaQZ9A7EeCHEaP
F0wFQXsNn7+ufp62pOzRx7LGhm5rqUz0ydU4xQNLYLR4pWdHVKCrav3yxHs7xkAJphin6fIRSuFp
9VaQWtFkurbAklxzTqS6BOOVBPqOx4tOP43bqUGMhNKLNhHX5dEghuVBRvw4DwA6ZmgKUJ7s2mn+
0okM+0/aQqLHOk6uE5VojKMlbu0vW7HwzNfyVr+gIGnHs3RbzKgQkakbfOIqagUCNF7uoyQHPcQs
nHveaRdfz4pJeFSBr6bcUBZ2/+l/Huc6Jo7kvRQwXtQNSMn3ffxvzMGlpR6wonzUb9PLjR5abWRy
uN/ePrfvH7aeI1obSbadzOEhm0wrkHUIWBAsC7jti63m9GbzVpYlTCDI5vB+E3OrUZ/c90oeYz7y
C3FDxBxgEB7eFXQtybJgShe5uLl9c6PdcEjmGnAzhNgl6JD4HHSGtiXRpBQCg5jG36du5xvzPRU7
7rXHbWYoVUQMzuNGD4f9crdsjx7ySdFuhtwk2Q2nDSrEBYfEtOwgUBOErLwTrT6WUWoffym2Ka93
twEHYgoNQXRVREAxOSAFpi5ULsRK8q9IGnF81pfs/rwPkkPgIt+F2EXEGwQn29rNfhalQ7XSqKUF
Pk1BOtdMq5pk3icP7T/NWtejvI+Ir4UpIMA68iNK0DyjkP4t5+GyeQLzj9pMtmg3ZrDMn1bzftXa
bjWDJc0xgyfmFYJtdtlZAHfroQuCUUCnxCtI7yYEpJ7UOOTG343D+dbc0YS5+fzGxuO0otgVOAWs
I86aMeCFQ6eQK1zA5CZ9sDIYivrZHUthVZaudJh7E+bGOgF8RSe+MS29p0kro15/NB73xs3Owfyx
fz87TNePad8WD6cUelsfyBoxscGNAIulKf5M4cBpYkDyvWKerpnQIL9ibHBhyzK61GBDYfCkIHgr
2wGtdQ6SRqcvgIn/YnreSz6cOIBS8PecHaSRZ2tIUgrRP8e+T0ir9cVWKsk+m0HErBQ7wdDrdaZE
LKfRY2PsncnBbc6h5ahhxUJr7cB+UT211s+H+zwx3f1K2EBSH6gYqz9vd2xiKwvlDsm0Wv5ulgCl
AjmIvdgd/lToDfLDKUhbR5xt9+1L48PlcZv+7dW8zdxfmSztQCjmMf0yPFHUx0YN6NZCs5JpKMgo
EKQ50XUNsd0qJehGXngOO+BD+7H/HtWgHP/hqf3batn7iwxNMt0peyQwCAs1XwzeF/aYZ7CAkgY8
Uxy2NtYVHq+obQLz/2HeuF0NMWEVkye7rKVp2K/n+9V4x6qCtTQKLqR4T7TdNmLmI3+BAGGemUXW
GmXtShqVo6lkIX/dH85DcOLKKYoNq8iZpbZs0qwU0jltCWYFS2p2Hw4vavRY1Yf1rUawLHTN1sxl
wJI1Ig5q0zB+KcDMcUkaWbJXyB+P/TfLX8TE23cXC3bvDmUjAxMMCwdBCHgGy3LX90c0rcv+VM3g
CNzqaUlOl5hq1Y3NVGqq1lo9TLvH1fGuuVkPzChdf9TNNs+sagY94AwMRNVUfcz4aYmEvweug5Aw
HFgNVkm4cw4kcSuQJxtaFIAFQRqKiJRCv5O/LCWGnN7pASzsckwu0CoP3mvnygiVcR2AkFQvcjgq
6qagFPXgIiL/xP8tocA4yWfrzjw3cFsUlv9doKdlgQYZbK+eFBylmqVVAEnbE1FXMnR9kYOSqKT0
9BySNQ15MzgE5KFIDMR2sl7zRSQuIKmqrcPFP1SQr/QnCc9cBaFWQHiLHnVFCKhMMrldZWCibIwa
gfuCVPUcZYL18qpjMo4dQKyklVBORk6lBy+7SUOn1o6rQjcnjDi585yWINvoAtlm4SMX8i8ZRC97
6OSUdAxHHkhHU62sof++SS8K5S9IvJfH8Sz/kd6rC76kx0eUAOOQ7YYQN8apy0yGV3GFIcquWmh6
wfNXGZXcG6MHmrfOjK536VHwQCbnR4AA0scsmDCXZOA1jAEpyVm44RIxJ65BocRCzUjPfSM3zmkd
a5FjX+7HxOQcUOcQjbgbxroMxG8xq3Wyna9ELvPoNgKGpJ328/JDfL9v9i3lA0rVS9xwztSqbdIM
t9IKVEEj7D2I5CliQcDRX7yaL2gcIOFY3eGiVUmjSTYv+1F1efp814nDJTR4lRe1oDbZledL5pxJ
Ex8Wi7Kti3GFbojr1v9Z/8GFZKiFIdm4Jw8SSw/j2igFHTDP8+G3esUads81A9qZ4bshuGm+Gr1Z
/QqKebCmGXIthUDI6gt9E1kuAPf1omA+3dnSsMUY2ATUGQXOpc/V5fI9T5A5seHJX5I/kV8+W5AA
MWPNNn+WqJA6fckxAtOlbq4hUJWpBbpczxNsx+ARV0SbQgVO00HCKcXvSXYu2kpnHasQxeFJOrWM
W32hv8PsAFJtfxaIk7/l2+e3NepP1gRzA6hz3aC7E7Tm8xLJsqAkkeBFGtOwPKYl+2R4Frfkg05U
uXN3zMLFzYncQfQTQbiXCpnu1IGnASkp9VGWNSdcB4G/ATs4sB79x+gyQv22GimEjN0DFp+JLLjc
3HCkCvQ1uoxoCj+8AL5BBpIRtWvtLg1oPK3xZGfrb+HJvMspT0mBntAlkcbUCchXn3osXIQzVaA5
nvguMVjIbyK/6FyghXqkBTurLxQ+MUpjBXyKyXpmSS0M/JeEm4+EwgWCkPisutbJZhFl+irqB7fN
IrIgwPrdIfJ+BFCOLXN1JXJbNmeLleeInTo4lj4eQLL9rFM9sYM3m+6l6bUL5FbZf6ULwl0+ccJh
AMaX+mpk1S4hgTsdrQKiJjYaQ2IB4LR2Ds6AdPvzyX/zW+uI4vlSQGM4nd3+TIZmcDQbaGPkxOl4
lxlvuO+9eVx3P+qDjvKFuC5kQZ4bt4mYOfzNXyrJvr2eWDwLROnw6eHu8jhPlebpec4frfF6Ha11
HiKljtTMybV0x8uOO7gcdzIkx3X5Iu4ha7g9zjWUSuIPINFXun6jm7HmCW8e3rcP1yCeD4NPIOfA
US8PNtPb0GGrdh6CeqB+hann+vldfsO285jiin4vdXRHI031q/cPVXnvzVKe5kcZVlVsXh9bxpcv
4GG8yI+k+2kcFaJE67/CUylyYM6RBTFMAz1keIdTNd7/sug9/TU9tFmk/GU1Yxvf1fRiscVGBBej
93Z4WK2jrIimBODAxmX/1vJl2C+N4noOqxzFbWAntuchIW5Ccaxc1jIEihISOkO5/wVx4l8Q3qm/
GLesNhv2dE2taEy21pTJPHJRTAuGo45jVtDTYl/c1soPYW87XmiT4loUaDNgyA7JeS6FVZzTCKth
csNRdGrJhaKBg3oxoIxWQ5JCFRDIYaJIyCJyoYEuBJA8cFe1Ps5mH+14whv7qQi/5xNYC5AnEKCT
BaEO03tQvgjnAiUFAZNsh4Q7hMu4mhRCL8uCvVisPx8vOLuYQqRLG7zVNdk4jwSxeBVoCYtl35Ql
peYp2+VIpomHkSHhZkezBizCpMcSh17mqcFhMniKeB2kh74gSAFIiiDVZmxVyxsJjKXFyLf3vjtZ
KySRjUSuzCLRKotr4sxtPx2GzKIClhb44w7z6oO/gzyfAmcOnenPVFRf7LnHklT2xaWSo4dJuy/E
UsQffA4CZsEHGoEIRtzOYFp3f3tOgrWqSA6h+2xHzVCgebpNPTT/T138v+vFn7lFAoFGh9vYfM1a
ZajGB4cAi77l8BFPKw0m8fLgk0NqVuzgFfQT0+wXsD+q83p19OOiD6V/W6NUGa5O9Zm+84Zf0LCq
Vjo0G+kfjo8X4+OvEsfdrD3Z9X6VYmCT970PUFr0Z3dInrDpXm1iWxbu63auVhfa+ZyHh5lKoE7Y
h/fH3Z/WzdRfeVjcTW4XLVkRaghU1b6s7vd/rp7S2BPXU0jy90POw9Pi98JBIyZd/V3oPNlwr6JC
aQaHjQ/uuA3R4+HDsbW+Lt39YlyQDewLED4BeQtIgSBJwPOkxfby+jD7UKSE6vp7xOMcJXD1/Bye
QEoc97w6fV+23UnQwoiHJFUf9BP85NnluKXtfqEpljy5QB5LVjNmjBXIy/gDWE1v7MxBBncBuRkS
ALHHwvNnG6HG3FjqXW3/5pn3k5vdR355Ht8Y28g+sCVqfINWMwirT0mobxl77FzuRZ8QEX5NLaBl
NhD6tVmA/dmSWMU5TIc6NfRPblULEmfOhPOC5EpqAzItIQ4/38wmeIwUl8TIXDq8gCLsukISf+tp
4czpFYwoHJ6InNjc5JnXxZZuuo96IHkX2U8AB+EcSw6fy5uX1+rDwvPOahoz4OozK0W8kHk+M5El
zI2qUUvUre5i8nYUtXzRdrn+nOa7+qP5x5UvdQbhUwsctD7ccWL76mdcobTNncnGnW7zjPBFbvlA
SHasgLFhbNBOBwpxLX8a+kITgyYyM5KPocZAUTlt7R6BKe7izTzKDiE3HqZvDzMRikKeZsStratg
r1MzBPA38MdQcP4Gks1eiXMtekutd63Wr2SdcFJACoyeji0FAQj+SW5JqEgOGlFWVztwpVjSC2Kt
iygMtbAHJOgRu+ixaTOv8j1QzzQqxDybsyBlYatELjcHwwOGSLkfsV3335tavmTb2slr8MX3T1eD
5DlTxmVcA8L7DMn63Z5UQtZ0Neyx6pBKlZ0LuZ/buKgwwjcXWG7Whk4aSIaApsHzV+1mn3hCqcnC
o+CdvrsxwbJ9v7/iqYwLAPXnA+4t9/AwBzU2u+d/yByfL1vqdLR788tn+oPT3vx3HocMcJ9c8TSm
kCtx4kauAnWRUETog38RhHpSTCJ2q+UBMUMnPSgGJXy5H6lnhBhZkshiXsGBmFcgMkMLU4dY1eRV
sXIbc4vcGBZzS8nt8iPznGyGSyjky/kYo1/javtlPEfuNQtteKGm86VK+ltD9F1PHnk6ZFIXMdHm
E7Q0PbQTNNelI0D4iDRTkMdTc5I/AYh7RWGpuH1Dqu8WnwjU+v4QQzlpeuNwRtQhyO43pfcFvdL8
VvcPUjjIdPN7/SLD8morHZCUIwXb4+Eqoreq5lPsI8VdvtJVRVvdDu+786vjMToTfkYD6gBKmkxP
ikDennHTEDIoZoHgsMa7nxC5GDfWr8/9TAG4kJb97fJ0vYeQiQqN/o0ukRBabiuQFy1mNDpZW1tv
kXRyXMMLDbfrwx9JQViA4Fv5E0QTlspl1EEVLjWNrqutg/XZhgHcin0z2T1L90p1/CStfIiTXlNX
JXfEbRDqjQs3utD1rUM/Ns+rmq447I73uhToN/mbFL+i0prydTIiJ3Me38OmoKFzZIwUFZyzWSmS
i9hYLYwk8a0tceOlhaogVABo62HcZOEyvtDOiGd5pNaVDDfwufwNUuIIiZrd42S8evtRt4/eb97z
Kzv7l+QxOtOtP2+3bz4durF9cgzB4fWr1ffiUk6lGl/t1ykCwOtJulFb+DrJWQwnyr2SuIJ/XFPf
QBNrxF9QvsOtb5wcEE0x7bDO89YkzxiacfMv34jPU2LWPB8ABoxNcjY9hu1DgPkqvt6UKILkJgWY
lQKKJinFoCOWTjEXj5u2XwA8GugkQc7NE+W+OytWtAMUwXpxv8yGyduJIEQIQ1azdFXYfAQij4yA
YtSS0DiGRfsPQpHZrxYwxOV7B8gU8QPhkbr5j/V/jJFB9gwpCffiLJiefYr0LafJjzXHxZbS31kq
vD68X6cWJjst/If918dGhE189Ihb+FNmo5lU6AxinoCcJr0wKPSBx1CnZMFi3mTMedTTkb7UaoTb
l/TFTTiE1/iPTU6mf3pKZhQPgBZA6KJvqzWcVM/cp7bg6tqHflk2LHzGXXOqCJJMRnw7OE+ukZNc
elVwVR+qyHH3YtXWpnH1L1RPUUOSRfTqj0+zsPjafIt/k/CxtCMMCPe6Oq4IkG0KXJ0EGaTRucJc
qNMheUh6TognuNmdSazHq16kE8XScksXqJ33gF0E80MXJH37T8u3nf5ny5/FEeisu8Gp6tEQF8Gi
ENwW043wf+2Hh8Nd67i6+8V9ENuXcOUDIGb8oRnG9FoI3fiqGAmlxS1NNc1taXdpYFM/Onck+4c/
162tjB02ju3XoxmXYx2GUd1M/iJjyxdhb40DQxeEHkhd9bKYpEDtudOQQvA6dD306OytUxvRMggB
Yun0YGUeFDNZ+KcQB0RjEJI/5kFwW+Fy+91TV0vN8+Hap52OqKev2vw8u3sv+ksUwqLbUEPKiKdg
jqGycocJo1Q62mh9eNN5iv3WczfS6o0+WLetHnXIs/kXSSNZ5Hg7iFzq708NfHmMVWNmTGOVdas6
7nvj1uYhLxuyb1v8xMaojHkPVGoclmMG6+tp6yLG6QaMcgtWQby+k0ILoGFaIE3Gx1bfji6GON9h
AyGGEehhM0L7ZNrg4IBgt6SQ0bAArZkWjSIXcA0xIBXEWcQNkfg+WTsvt5/S/DCOihj3hr3xoPdi
Z53Rct5v397fp9XrvGT7zybOVJe0R4o2BM1CnDX/gEso30yIj9c1gAvCG3YoFLqDmAH20j301YhD
4WCEcCroEklymQOeYksuF+KYY/gbUP/mzW5zRZndxjTmwdBIeBcIKZdgMW3eCxLTQVzGJUaQV+Nk
wQ0LApcosVgnPbTlLaoGIg6GCTUu3p03PdGEwj3ZUaxATJN4yWEuoNCxs9f43JhZplnM7d5gNOgP
OHey3+1quXV9Ztntdtp+Wo071/JSxT9zMQyZ2Qx7QQwxWCDac+snAtzurVBgxM4lUJcwi3PRr65l
U9eD9xF3Q39iAjq8DhTA37AKpMA6YtOkabc6gTrlIho11Xbr1jvDk/bdD58mg99wMxMX4wx5B3Vs
scTXzWT0pN6GrRQIyc3naVK6eTZ8+n3OaNjJzBI0SP1ac3d9JN5QcwTBWYEBhGUgLD1jmz8tzWjN
o9XgsZFJ3pmz2ZUi9wqDq8Z+NMHgqj8cc94Qx+kOY8eCGoOH23W7u91Vnevk/6X2yhp8HnCGzXDS
baVZCoRbQPM2jaCY49EUlst8Qdrvz5zVjiu9u3e3N8PokDNFqOz5NKIjLhkY5M00PfCSVDwmj8FB
9Q2IgVp1BRkzYFCgtgEwCuokpkakyUw1R6fL9WTBILmNLfzF0pZeFtzD6t7OPiw/2O721n0F8vKJ
vDAJreQSeMIFBXKJ/cu72gIg/rU0mLXgvK1+iy7Q9CZdFa5ngdzhFTsgKB/wFQlobucVEjAaD4dj
Nkob9EaxnqcmAfNq+9jtLcbt6zx1IYIoJY7CuVPT1W9WcdgZyntyUbQmsK7h4GZ1GuioeUYwtGiy
lZVs0VoUu+Bbhqw4TscGHTeSP+rJKm0D7sBtuCQ8wWWLwVyx+tQZllQsL7abU8DRIoH+F4U3jlSA
WDaANt45fkvUTk2w3eIwx8kow64hwVvOpg0PVfzayVXN+oym8wmtz604AJ2/dUU+Rh1t49JXONpc
DiGO9qs2x2u0q3HFJv6NQ1Mflk9TRu1X6HRt1igMRX7QXi8JBikJttLkAtf/s7xRr59c2ljhsB5O
qnvtXw6zbttv1r/xW6EKcAeMZIts3pmJFIpdaQ4oZWaYbG7FiT0prJ6nGUTIxsqZTDK6yhEWZgXQ
SJ5nj45SIJXU8XpWV7es4FYy/oRPsMN+klQpEoQH0UxB5my50QRaqVBA/gZPYcUfYUxzyzXxhQVB
nO3Wbo84Z3jYaEznvdlw+rR8Olxr0iWaYlsLwnuBpRkFJ8EeSkhGXAKEPxQCnXJc0WqXdr03vwzN
oMKszcWme02ZeOVdYWRH8yQM8LQlTGkirS6Gz5fjlvaLQT0M70fvBruZ8maTlQYcyygdwqO3nTMv
DE+GznyJ2WHDvZQIJvwI6Vl/dT5F3rRnI+jugFNFB5zvfO7IzHedztNoWx1xOf6+Wb2NiX2Q8f+Y
LFZzaKC+iV4onpAYaU32LVwWyoMZeDNdzda2fqVZITENhJFKnmVOcbX7kLSgfgGQW8pr0mXsU+A2
VhZVasoy61BWNaZSLnqb+smz/wpi3eSvpKTRUI96d59VdPKxyPl2I3HxOBQ7zyND1W1+0WPd+5X3
u3IgUat8CqmFzDAZiJg6QUmplhGPxh5mnNuZ1xjGm1VZDzYur+bzq5LzXWRLkoXH+mQHX3huBkBq
BghBpmDBhC37CAguH2J5RlBBaAeMILHGyaaHxFAgTyML0fhgwRhUBpakj61NEkndEd5SH0R11UW5
qLprzJ1+Oi/wK8MZ9it0R3AKRCXxvYbcR5+qVgVdm5OoEva5moWlrqs3dYMiOr9dnR5QQ8hgLxgI
DZxMD0wuCRyIfgPT7oq2uxjd1D/NMSO3jEBbXIyu7HU+BsF4DsJhHWIMzqabGwpik0wJr0l2A98q
fKTyXK4picLwkymIAwSoJ89yqwCSHqHjy8nZS+Tr+W7RP3ceZQsxQbGIVd5EiJf5YlhzOLiQBwBj
JJ6GKq/A55kIEEJmqSoQEhbJg+rQ2G9XhFsj+TGan8PcEtY84syVo+nqNCqhfHZQQNwKmq7+Xh3z
xQc76YvDY6HZA3fjR8tHsq0FylztYncsMPIYIhbiBOppJ+oelNZySzQa4yl/4k7D0X68n+350H48
F/AvjKEQHMSPAHr9i6EfhfkDaUCypBAWnlQW0elbc+CX15ZkweDxII+dq/Hs8WcwvzrtVaNayiFz
nyzkR3fVkOnt/N1uGWFQipE+GJiGgi3xFiVDvbrm3SNayJ2ThprNAfSDP9xZkCiyzOwrD7VgwEwQ
s7S6YsNtOEqBByrKw9LI08uRY57nxFeAUBkjQH0nPyaHIayl5BWHMw7jri31jMa1Uw3ZzXRQsQVV
u7EZ+bz1OGsd+5vjNQzE5zQ/G7vmwEY3pW7jyKoFzMGB3HbKOtKM0tRhzGgfUToQSo2AG5HOhsG0
hkoJdYpIfgy/GM70JC5MT/KuPDapjRalaHq67y9eRVPLvX65YZ4g5ErokjDlBaoeUTMgql5gWn5t
e2PDAIvrFoIs6Ww4yyKBBBRdR/zAJQOSq7CpEifv7+YBhRxqYAx9Fz3Q7RfF8xGLcn3WJosN/1iG
i9hYhIC8i7dzH5BXG+dtRQv8Zm4H0XPiURI8DE3IIULn3itSAf59uWvuNBFi12OnvwFn17LJWewZ
Veu5tubt6W701Dtco+DYKowJEOEr7pcm/SMVFCEKFg/jcLOUGE+hCbeoMBZEIuHpTnkpcWrX8wws
DD4cdlNiiD23hRcvHXygKwMjndDpulqbpkDTFOgE7QpvpNJhYgp7RN9s0wpiQ/59+jZ36zN9q8F4
xEEqxIia9B1ul/vebadzuNZ8BxYNJTJHfAA6osgFQk3rtRFoaifVSFreQGb+eDHe3KWVYVC3kNkR
HilPNMVuh+Wd0EjFThLC8wgDpIWgGoZ74Kz3sRpG649NJ1mElhKyJHCgxmghLJkCRduQWhcKD/Ux
zYHr7vVaQygUQ2lD21GyP2JKuxE4PzOlPU7HZH+PQY9w63jY3JZ7v5j2B7d392UhCW+ByFAeSEKI
LdDgkDoWqViSLd51CLl1ecw7bfYLiwGrI1DfJo1Cs8FwSzwm9yJyyCb5pdk75T6u4Y26NV/M6rm7
tOxTf8b0xfTcmoeuOAEs5gp1bbRSECC5yfuP6NmhilwSMwriZddThQh1V63Wkh9KVN/sqLnIxjjK
1BNAgKywEX0oKptjERa0uieMSGH+DItNTE6B23VkCEmpJ+TJsqM1vEm40gg1eu4rLXBAC6KhZC3M
Z/ZnYT8FHh3d2vdCLvQQnKDT4DxnncYwsK2IXpADVTyRrODhgqO59JqIVvl9+itcQ0l4hEbqQu4b
XaEi9tQI/Pv25sUhNCPGkYhZddnCo9IBnjGaVzPo88OotXo6Tqef0kda7KOPbvG3BtT1wPYmgs0S
9kiUOaXuOBnEFYPEYBJ42kKCou7uze4PC61l6QQtcNgipDaCI9if0V/IqcSNHbfySXMhMgGwN/Fb
xMbGyDboZJ4eL7fvI5hFETIT+yEjUVGEJFGahvTdyoqL4THCAONA88/MK6wFcYojt+Dgj7QJvVFj
I0bxaNDljNXxiEEDtnlqjKgOn2/Xvcfh8RDhYtpbeORWF67Q8GoCeGkYIHZpFcAJf6QDZbjW/42G
o0nVPV4clrdfudRXe3GELyjNCLfouSyfgMlgdVaDc3V7Ob+bpK1My7N2s+Pl/c3mk8p9lyHX15N9
h0c2lXruxo4B9l4Poxj14vmWuc2o+9z0KPxyHpYjcfYgZXGrw+WBc3/DSGLOkC5PQcc8RfWPNedW
Gy6ondUfzD69/9uWfz1av4XEVsg0CEfmNBznunG9kQQPcRw9n+qPPDz0PxwGY0S//8GEfFps1he7
7oft/eGn6hhBfF5TngFi/CXNKPdD3b4AycaA3pxNLxk195cCtYimaBSILfXmP5s/wHLwMVoF7VuE
FbY1xzLf7q84RXPP7YQlYqyOfyuObyTvhClOy4gw1kwnR29sxpNCHraHyWbEAqXoi/NvQYyP5hFi
JkMqmgqOTjKve/p52+tdc4/VV4Zf88pqk+lcDf4Gqe76H31ttVqsFbqOjpyfrAfGY3XtFnvtYr+T
P0EMpffoNBlGFe36xL6NfDLb422/sKP3DU1rUKA0WdTMJbFDgSMGFFDsxNNJiyV7E32hnHcb1hGu
ZIQ7nCuMV7mb+/BWV9XFbDD6eOg9XtwNdv8ZslJh9Dw73yR32ut92C722h7X9eFW40a6d9vbyYDP
329jUQMzEvmDF5FA2Lv4YvG4TTkKSKoxP1hGJzaMvBaB7udX007u/mgGb+tfNou0XbKM9tRa9O81
1ZJE/wN9sQq90l51ZesazhqbjHfbnIPDODn75JwHlVuj4YZt8LrP12gsalWPZpC1yQCiH8aL6bEO
AcNm8NvUJbTF7VIdoh5WpzqCa2QXRzqV+56P18932gRHCvVF64BX/45jicJbspZxrS8AgievyHJl
CAdhVBEUuGF2UcLiEZaQ6IIcGDSSQh4wovgg4ounL5g14dgg5rDGECRvZ6sWLaI5Zp24F6Ect2Th
Db3CwpdjZTRnVVX1OWWQ1qzT3JG8NxrMFtXD/XPqQyInsMrbvMIW8GIVzUImN8BFJ08odwsl78Kj
Zhg+ko4XKUw841fdQT65qWaKuz2FNVhC8GQEsAjWGDTVTMka7Rz8AXEybljsz3I7eZhdxNSus3BW
DsXascg5iG/FMi/A4YXVy0yhHIEHvsKSYeOQhPAwOGCqw47lcGTUPMR92J8eO5ub7lPMOVlNGK1x
U5gnpcKIjJpF1q9ohU7d+qJUlLuNGvkcyIjhUMKK0mfOBji1UCcu0etfj6aTjQZWYIDhgtnb4kxE
iM0i8NRIEUyPdjC9yfErMhYBoJP6MVmJKfGz6y9xiVUSyF+WAZecKWlwH4kw9zf7yUZHzxf7CwL/
S7J+pqmdDjmglu5CWOcSfN86qH+A2BclLTh8oLDixBqFW57ttJYmjFck/Zfr6oeHRZYc1QYDLER0
NJAdRImEZiskOx8nkyA78H92gL4vbi8HZTEAHBJb9SqO5eBAFg0c1vocvc3tqtVaDZ6ut3Ss7Aba
CDQUH6mzBXgpbYia1Z+/SkdDXlB2/MDhvKHstcZdHb2syZcHzGPUXODk/RStN28LhLeQ3Hw2ewsr
+CtFih16tiYDIas4E8w1iVXiHkVmeik334Ec4gyXvk94n77XbD1H41Gn3WXPsv6weQhzb7Hfrdki
8Ol6waoKaXKOHFurT/ukm/TJg8f0kofSJF+YXPWw1jbM/gu8d3W3urKBtmamSFS2AXCBUcblmQ0Q
7V+opnU0xRTY58q6iUi9wxqTefxn+HRavrlVAMKGAqs9XXCDxnhuOpN7TiDPw0RW3Lzvow239dk4
8Kn1abU/THDDYLN5DCQ1o1kxOylFAk4clS6L9Zwvi65JwaOBBXdCn1FDGPwqd8ffMuLMESWCJe+o
6jbmoOz37fVsPcSIN7YOlK6c9zOsVWYlLHOjCvJNlYKLqJF0yyHaCFSBQ28zzdyrOG7GphToZAuq
PsPNb6sHdRY8EReKg0Nr6xUIJRC8cAJdojCaTX7JBYqJIyd7B03dVQexYiU9s7aFBZTJ8+BbNnlQ
fNFZTu43IgfceEW5YsilqVwYM6b/EB5vD5vz+nr75X66ux0+XddN2mi7uHRbCn2x30DrEggJtQHC
CRCrS0FO8UNoH9qTh0LyLxwwE4wE9bUhHBYO257YkOYEmRdAdCQNzJsN7oQkHqTzysmRpp+n6406
YMIj3Gu+2ORRaCR4c1rAYC8U6mP0LP7wRqpw7n+6xIzAlf8BdryYR0sro4k/bNDYHsKT5vST3uz5
ft5GHTQKSSjdHYYc2cruTPzCF5jiUVfzRazh9Mzibu5XF0ea+/A4U4cbrhBav2ulqCm6QKQBols1
xIzwPMwGHYUCXwoX9Dcz+WGBfUyoaZWwDhRNANkueHKtVwwTSKb9tKXOAg0OJdaINPge63QwQ6dI
pe0QMLEjLJNHilAM6G/4ilI0D7mWZ8koBs28gus6FOe8rV8vHhe7m+49bX19Alamvqh+di78tBXb
StXVAhz9QDmAxWSBWHv8L9AJDnmKDxAGObwNUvcFzKZwCsQvFEI6sVf/nyyBDbMMfohj2fdMTiFT
6dCYxDS2q7UJKwFIsrBis/ioM9eEbT+1WzcTeEMGnqEKqw/JT2g9Dj6qqYhYo5E4ZAPUilOguDOT
37+ecohIjETByB+zYo3Ti8wwDvMaMzd50GW383OG9W42rdn2GRdBaqMtJNAbkz1zCqaRCjdE+Jvf
Ft2pbFgxZpsHxq/yJEcHgeWnZZYYN1fKNB4dAGnvLDrYC45EESu+EBAmCjxpVW+15tTktw+AXpgV
9JodRymcKEYLxLwAgQO0M9YdWKO2hMAPeZE/60xuRNKZPokLtDT3f6yr30qjAmKmmA8/xI3m1vPB
jX6/YslHp+r3OMLrnButTv92VfVWz8ENqM5bbKxAyEJucwNSO2utANJIKLzrUv7GuqEc/rswBjYI
Z4ckb5mYHWi50cffH0eTYTsWnZYpZbHoQ0yJGeFAyC/tCXjiTJ5RgzoUhkD4m+r2Yrf4mPbZsJGz
aUtM+ru9U8tvXTHXbNzS9CdzytCmDMbdHSd3U01jlOJkbwuuUUIyj4q6/BCbmocMmk3DUdWtxoNu
t99vzMZ4mM+nD4Ph/jlH6KG62WQEqofy8HKrkpH74ZvBLxS44YER1inDkgV5EbJSQ+TFUrQ2i+Pm
8/ae7eJW7zqti95dcteKyVvPrvqdy3TQawwKWsuSgQszZ0nhzbyNOvvlQG/0IqTW19arZRpzXxuc
amSvBBQBcSt40uhwVUKbAbrZ1jXgaforwkBCjoC2rAgBiM2q8e2KfeByDCwf5ZqHmC0C0mbLQizG
tAgiV048piDGEShLHa3ndLe/GO1jGi3P4B/LWV3mXGKB48iIT2nCuhtgvzu9PgKkXKhj6CyRRS4p
RQrU6LLH+A/E2caNk9glk+Nej8lBw/64O+pHL7zWy25t2zezzu3oGN2B4+PbfUctBszFHYXRICGT
CJ9zFCAF6YAuMAsDrD8JQ00GtPDksPpbhsKRlowgdiqh/wOXyQDFcfb+8XwDN7cJ0pkzv6eDf8N1
sxyE1eSFXQUxrzAjIE4WA3XM5HWWVXqepnZaDRKujriQjUPsLBGjruqOaSvb31/zexTDaHQGxn1a
z95wPGQn/k5jK/7WuL/f3d7eHiOihi0w6aGx6B6LfExvqAytIbGhyQ20vtk+a8krLaf1rVB88eFw
uDxtCGdSQ+2aHhZVtELSjoon3wyAYMF1kQ82cptqh9QQLpkPBSErfKRhBf9VtIgsOOW1bttp/ipc
4F9gmjEZwRFNaSQVrU3cos9A4MYZQ+gIAuRqM+8Vzn0rPD3WKaYEphhfYH5do8m9fZh1xq1ZTFsv
jDP7iqKYd8ADo36Ukr5yyjU/RVnqnKTc/MxjdeEJwVK7PvKKYr6TjGa4PrCiOJ6aN5ynvaa4NDyR
2gSE2O5VW3koh/CGlOjf4E9hzvNXtvW4YTB9MVtNsHf8Xe854A5lJ/RkyfafBo+T7SLa2BTYiN5c
YYxZIrXCoEEr4CtsGSh6UVOoQadfMQbOAQkcORJDB022zB8W69vd4aeznX3rfIHK4kjuJcAAsnV+
FDaYGemEN6tVUq68/7qVCFPmKeYOIOcJClYiKdcXaZ2ii79b/WAUJySxeIepANomnWR1g1dCtHM5
ZeSA7lH4Yen/+Iv9LWO6G/+kS/B6dVe971HaSJvNGIqElaWhBHeKTQzgPrYSPhc7CZ43FuBPWE2B
FTA2GRDv5Q/DWGBdOc1zSkCMWxnBQYCnVY0qYjUKXGC0KUfC9OSc3Bj6NcbdCfWzXheizreEaEyE
hrOgByxYaZ5as5/2HsfL+egYQoRyY0Go3dPjryynj+aPsunsYvqsiQvFXZa3Rb8SwYqJXacVBnDI
cgOiRi+SGBptoP8t10i5LUeGWjALV10Mwp/AkpAIC4snwKQ1XDECwV8oOKoNLAhZ63sRAet+EQQY
jAxoGAohMLdth8WOFCewBJjdBcINlWu2hMKaOszY5z3NWWEXB9TXxhVeZ1rTIEvze+0RDWlFS9p9
sY7o+enpbrAZbI8/aa4GbDLTEDY4ct4ntcpTDBK9H9gG6mQuwi8QxaQLYygSY8KBMYdkmeFl6H7o
cdHuwh4jiUmKPSvaDDNeMIieKRyxluK7mDt2YqySQM0bfjherBccIxgTe18spEuakrqo5GCaGWTE
PCrQiPXxx1rJRnRt0BkMOBCt22bGZLtPphHXGe5Ww7vW+DCqmWNYUxKvbv+z/Rd5qU0ku5TG4QgI
hAeCR/+GSYix1Ie82CMeBEtASHDAsM0+5WYHRC98KfYTvhhfdPrvoboTjHF44DTbu7SMVpCiLOgE
Je51svgB/GwBAH+jPlKZSNIJOBGdTSO2YDrddLq8nzwNf+ESJ7Pj++1icyxtwGFBzNurRugIRz+N
mgGCeX9Eh2V2QwSQcA3kFuGHdJDC05c1yyEA/hPV8Vf4ERaOJyxw1p6mTNvwcfK4SJvR26IVCHHB
C7QOFFh4AEKhPUpvO0k7BoEpTxbLZzyhC+SBl1OOo4rIGbAay6V0MjPEDyI10Je86W4EussyWRUC
X48+plaJfr8JDvGHy3BMvk96T1Q4c0nGTJNhGvyAQ74HBGcaPv7D6Gl9377rtLJzn3ecsdTzdmhs
3BBKq3sFS0iElpF3IJS3aUoDZVBYso816fZ/rVhVJJN1/DSbPC3eIu/8IamPjpV6VU+cmRH2p9at
FksU9zcjYqO28dizkezah5WCI/kXFE4AnSB4A4fei9XFKPa4iWEY7YMlZyJ0QTA6XVqBTdNiHhnh
zgcmpRXOJYblnjGXlgiN1QQF2t8q2MngJPAVpvVjOvc517pDXMke2y+wHpiRmnNHcvjACOjD/f7u
J0Wk0RB4g4l0nwy+VJvMIfNp8di/VouRR8dg1+2Xh8dYMLPY332GqfwtHrlZgVWJfTQfNAvZC7Wa
haUD5fpRmzEaMCYtwlMzedl+87x7/rUIje+2kaSQbHvKjL+QLKs4/9UFjWMDJqOFJhzyR/0+40Be
ZNyIXJrh5q2+Un8+fyqEWIzvJtPRHZbgbz0uosDlnZT4HcBEp6geNSQLJPECI0ThneU7waHKps98
hiDZ6GHFIeyiwdcYOX5ZQz2GFbl6AvuKu+7mRrf3YRY0CQ3ScpLFIWIbfq0fZZyHPLEL5ODx7zQl
xW0LxdTGUIpV98/CHaMElmmfPf+HUjHFnkMfQv+Ui8usaGRt9MiWR5VrfCUwxbXt5PO3XDudU6gd
tctFIHTXG/1D3iqfMGKv/rqHm0mnO9GOPV/5UJPeEHEUyYLIafq1RZMiPqd8kYQ1uqMqDJHl1RT6
C9NuW6aW7+/fPFyuN92ftNKHN2DB0guJ+PNs0xvooP9pXRkV5kInbvKt1JIk1vHw/v3l80LKQO/r
hn1fR7FbDXmEdLpr/cvvdz3ns/s3x9HhrZdka3oAm1pvZj+fjdpJJWc3KYhZxMGVPMmBSL1+M9h3
P3SZaqzAll9EIQThdd3WJckfZrKqzgrK7HPvnz+tDyC8CMjdBSGbwrWU8jqeWRBnEQMKwUng0YmE
A6D/S9iZdqeRM234Dw3nsDTQfPWWxFknk1mSL5zMzPOAAbMYDIZf/1533ZJoO/POcywX1Wq1lqpS
qbR7jUoWNIdwoLQ0AiXuhAyzholf+Eba1DkiNzQneczDRId7tp67l5ualbT63mJGDpBpySpSKjMq
lsQh4NCIWOzAyazSUD4rCsFwQbYVVIbsisynk0Lo2+jOxxQ3ttpqWcuKxkXTxK/XPYLQImEdAN06
FQhC41Jg2oOHAedWyO0NjxMO4dxy+P74t/Uak6DPpQBckyqicW8WeYcj1TI29vOQqZN/Z1eL0c/1
koANm5RwpeS6BdNnKf0Tb2FGiwVIuQ1BfOxUOyxsjsvyBkwLSLNUBF0lGHDeygXcSsfdQ6Ij//D6
XN8UNFd1YucRaISPQYCt9uBjv9KNCbxebTlTfzV6trY1reogAM4J6tYFs4NnI3EXQGzZQGh247d7
cf8sNvVkpBkiRcLhQXzCA3zkc0MZ5fC+/cA1ViFj+fpxd5M0gQp76SfZedDKDC42ho1AWxlnmzCG
Gvn29C1XFpcBSIEP41k645TOARmQ8dnaS5TIo+3R+UNfp7U2pY40eLTIpcV3TpYsFAQc28WPQOdo
yPFLziewIITjtVfjafxED7nLEPMCNLqbP9tMxtJLRMlgrNBM42nbBaFyGyzYplvbGLnHy1IhJcBZ
M42Oi+01JUffpcoHBZioy2512+NqF0iwbY1uq33r6tBe/BXTdghVzJfDTC2X2z1WbDDsxjkPjdXs
zUm/Ju1MuCYUcygXUuxxTmKXbki6L8ROL2TNEgamWQFJcTQkSFmDge7jHa8GDz+n82zOPe5tMJLk
EBkgQYnA4mtoNi/ry6nuj01PwWtweAjUaebcqNI4rgESpdU0rgwSY6+xf5xdT+q4yjY0Wba0LfQM
m1veROIYFAAi3aQB9AmEnpi2jf2Mc3lUDuYhRN3hxaqd1pqNq1dpVQDvsNiI7oWjHCTw7Hg8y6LF
EZKk8/l0pauY4Hle6r5XSbCRD18/iFWIwHY7S5e/uuSFpiCkbkg5FXfOTzU/XMUwNMzAP83gzK5n
i7cu6v7wfhaDHf39DVlzUSWtjcrBI46KAFTvl3dyZbYnOuX+wIGAdC40JBmDoj7agByYxokOOoYT
92zZLnESZsZNSkT3dHc5XF5bFfExS3BeTk4TiPISCUWDzWa55SO3arwpdDJh7FMoVBASsvCdZ1AK
x5RxH+ou9rm8uWNVX4/7tyaR6BPzXFvW2243NGKc9l5IZ9qQvJNZ3VW3aa16jAri6/QoFQifKS3T
OafoZDzycSaytE8oqu0xFBfPdrS51lropGex/v/xSfc5Msda4ioRgRCdodUdF/fw2PQpraRa8W/k
t6zUI26c50LTZsD5aKy2Ck7abcdjrfaBH4ZwCPabPbp2AN0pfjwfH0qkC6bksYkoZZyJlQUYIpgL
dHnLcjo8E+1jcLYdJzGX+CTmEaup3uSAeS0xh6kavJpNkfHzGhdQxw3cLC/qrWpOYmqjChGMwul7
ilWOLnYGUjbisxMDcv46TvDmG7Zc8TH0SaM2/yRHebxAlZev27unq01voUlyy7ELBHT5NIKjRfDm
+0m8IxwzGIfXrMlx8pQC9zAZvPHH8fD64aH/+fQUt7bjnfwayH76eElsEA1oeQBHGLQYGq4grE50
vPpwHA/0xlIFPHQWX3jJamjWF5b1wP86mO4MpDLuRu8fON1wueGcw2/b7tPNoTqf1w8hVeW1C8xi
aJWA8FnygIfq6YJgp2r1CRK48QaJDAwxNkgskSZEhUcnLCQvPYco7W+d/ZfOcPlKJ7Ehgv3F591h
faEngpmYwKQoMKxjNgcxjnF/UXWvLQUgQNd/DxqYkFAIopmIIhqHyzA375idEydhn/6muh3Ryf06
bt38TsGfa0wKbb1pRDSIZgV5Y9wQWtjJpEBqqZ8zDCdC4XgA6k2zZRW5cB69kvDF6mK8VKwoPPDv
3Uw7Qv1MoXj30+m4mSyn3fvVB1vZhnQBwsg32UvM7W/kurh/H9LSFMjLudFRr91pdzhTdMhG4dHL
Ewx6Mwbo7+ftsU59h9Rk1QQ3JEfnQZ08I6p+zz8MwlMKvYkBm9SVwGv+NNKgFu5wn68ec3/CEOMM
RKORGAdgfgbS6BnXqBoSQNxehmtpIH9SmXFyICzoLVdslIcJHO74iV+JRWNqSdPLHhMsQ1KEKCK3
1WaSPKUHCSx2zZ0KpO48WAoLCUwIoEtPuwFOE0FzASUoNf4Bo+yUj2cXvEB5bv/S6K6GRUiFJIDE
o47f+vTh4TiZcd8UlvIryjB71bt/eOOsU4Zna2PJesloTG9tN5fttMgA2SNWF86IxM0bkT9s27qQ
GA+lGrxlj/5g8I6AjhBPXX/SXnZ2V0+H1eJidscG0geZQ6J6o/UlZyYtEIYZKp7YdAkSGePXcWuL
ORgxuOLk6hOLVak1jnq/O6iZe70caCEBGG/gpCLXsKRGGV3ejpQqrDQNE0EdksB2fH4mH5znC5MF
KCn4rnJZ//CIW60+zDuvdElsdKp41dowp6AT9VEeqql5cq0ozYyQoqt+E+aumQrhhmk74C6Y/Zfx
9DDl6JbFxXDU59gBan3pMKB/3KVFS6G36NVwZS2XguVpqserezbGhM3BayN8A47W97yI+wk2PM5a
jipkFQY0K6XIfsw3xLGnmRqmsHSxue9zKJi5MokNT9t0zTcUm3HMqxllQYTompOtvxM0zT91795s
evWzhpNEi/zxRcFBiqRaXqlXIDFyBVlxQWR+iQIO5QuMIrdJxnLLE4wkpIsH5H0pLY/GKTZhLMWG
JXMFUY36vvrezGb11Bjn40XkkN8wI8mx6xywfYrTj1wsa5M0DKrDrUCL8ti2B28kdGFLF0SMaJSB
fJfyuADQHbFP7bTlVrx/1oKpJhNLWnPIA/JDUKwyZEn9GoLzTBCnCwQnGlMN1Yv+zZXWWcDgukNN
2PBvWA4EI19AgpE1YKoLRT5MVqVIR8Wa3tIGVNyh31vjWsWy1knnLPjwI+TFLi9mhuq44UhXU8WU
oON5kV/nxSTbWjugdYkpFIzzZGiBJMqCgFsaC+JHs9NQA+rpol34GoOEeaSQZ4uxwtBq+BnotkJI
tJFtbNJcKJpnhMfO4kQUccuX6nPUBCgIucD/y9E2xoYMXzYqCJ5ZJ4GaliYqJeXDQhPTvwQgMK94
VFV2uGgPxLN8B4nzoGTD6mukyhtHMFzQyePEQugo/ZsbquWC42hdYWM/qm68M8uK9eiMbWETMfG5
MH7sJo9xq3dhkN7TvKlJBP2RReZV/V1mPdFRdEoGfHiIdYRg5I6qD3QC+EB4cCCeJj94Z3/RO934
kXoOgjmQJlJU71l3zSn04lMeBY7hXzxcx/EWr8uMEmrWrVvMFJCAowbinukNp6Y5MWZ8aR3C+Chx
WaSQIfnEDAEIRpYdYzIJieVDZYmZPGMn2HlaOLycP1CQgNr8YjzeA2zDGeqRXhLjvhZjnYg6738x
cZTRNC+STSaC4cjyOb9fc0VZVRfYIkEiEpRjiUd78WVyyt08sY18Iw7wGZ4B8bIoGAGvRod840vu
Z+Dr6sLXL6QMWYuxHzQhjlbV3Sm3sPZ0PwE83b5IVDh8JcY2CbKdkwQ52yRKjoaHBtM5T00iDxa1
bDS5BBSIeIkxKrrrkeN3PFHJQPFzdKl2ueSO1DG5IhjCirQm1SJm+TKEO9i2sInHPO3MtWpmkvk0
rxvnx5gnlgZeNyWjCIXe5uUHnp0MESEsKz+QldWWBQwM9MfEM+lG05kmw0ISyA7zHcDJ7YQrxixX
udYgEqwdeNhofsZzIxZ5oBHLuy7uJkWcBR6ITQXEhDIUkheggPD4T6OyeVCuCAVBHc6TG8weIWzf
ESJvz5bGLMoORMrq2WAXPLBmofzgOCOGhTea1DdbxJngz3mRoYquNkaXN7gmUXTRCSI9fVk/HS6X
v4hThWa5MplfYtCzyh+7dfANwsTQLQ9pC8b26/Ji2r8Rwwot1KuLypliyvrBIiBO+K1W+PPOk5bB
DB4JJBaF6sl+ngpCPLLCpDCSgnb/bT1tqbVQvbANYyMhVzBUORXCtSFaiT6de5sdeZEC5I5qBoXj
93i8uFvFVvdoLQr5ITQ4m+Q1rwtmwjeR+vuIKwD/9lQ1VQe1DMSGQ+G59pFWcSViVztHRKTFMYcN
nubTVVwXOpgLbgfFQCBo1V6l06X4aPHmxGB87tc5RrKSkN3wXTMuouZ7xZKlxCwSb4JR5gqwIIX5
sGrSWs7E76eLfS05AHU4EDMT9inG4LOrn8PY50C767iB5nS6KNIVkTiofLn+8YuiBSJuTYRH1PQw
Dp/ii36fhZHpNgkLpmeBSmRGHIOip7GFM4iGm3ngatG/hYRg7GnkiDGT0xAW3/QYPQqSmtPcxHSd
VKQbexW/ULZUtTLpfXifrqCSpJtUooKb3EmLTaPRbOrWHNPJNDL9mMzyaz6EcY6hief644hL9IqX
wHn2vEynJuVWqjC6EKKYRnhqsqx0SVF1noCiSwr9PHyWpzXzfGHqYrhWlsZPV+SJ2Lm/OmGCvbSo
VqGOdLS42A+0AozHNLXgrgv13AhtXKr2NnbVFSfRZH/muxwJVYITAOfmsSB+BGpJ2eEL5vVgd1lv
a6aWa46g/s/TnIXdsehw9ThLS3EhCOV2txyEBIAxCK/utd72dn/gJXeaXesQM1AXz97+hFsaTtea
INS+Cl7cj1/dcYOgZhFMf6IS8ZF/prtj1YPZclhod+v6sDheDle9OEJq8OehrqWVUBoIhCXQ4mfN
YeEoUMh69YnmIJpUVf7UmFqWLFTNmFb3YXtlW4xXGSWuQG1nlkbXVT55ZnUlzyyyTkPp0WZ/mI2p
5v03SjIc/iAO7zB8CIKDIvvXXAfvKiAPqgpTi5hRhym1kPEINn6sGVKp3joXZArk6e3+sZuaJsdk
aKWTpjF5gOhadjCZ3H1cTe8+Vjs0STSxqPLHp4vB+sY0NXR2XSpnV8pEmZWVQxhgehuIH9NJXzyQ
B0Nl5mxsa6I0cf+F6YEvNQhYEIsXj+mqJenPzJ1m9kiBR2C0o86sodLOzrmByNBURw4kpZGUctRg
awbnAhzZdl6MGFrUm9BiH1PJXILs2gqcD14xh6H9XFRL1esGAu4Y/K0K2vrzfHSEh7A0Gua1Rs5X
zmKhjzMK1PfZggdpajDwNIseq1Gx3smabXjllPyFGlMW87Cn8qopJQ+hpSmKf53LsbrhOyMYBRri
jG01FBB/oIngR+NAL4qm1ptLlNNIEtrCD8qIgwDeTUkgVaIsdzwWgZNntMiGzXhPi9XVtOqFgRyz
+QiCDGYnTwWpBqx5+S7GRxPPt65C5BKau9kOJvgLVc+QJq3TELOiRbeOI7dixB0j3TqCW5puO16k
EyFdmsJGuKet/RhgXyW15D5yt1qMVCwX1EUspdQpGisGFFzaVODnYberLUeG1ZxsxPBK1j7syFp1
b4g/asrheJC5J1sTIwGLoHpVj9PMou053oJgHDStBNQxo8phx/9o3fGFDTyUiox07S/Jtr8jIYQN
jMM2n4yQDkAnm029amK4iCr/814V1JeUiNyca3Rjsmf7gOBwo0BYt13Mr3e746fZ9J1bEW0W152q
XEoz5/BQJBen+QcK/KJPiQ8Ftf/d/dWdprZ4wpk+KvO9xDwPO4EyOgxM5vF5xI1vcufXkRQ6mjhN
glo5A2e9q850d5N6QskMW0S7ZemwxrZ02KdIigXHMIT9ezPbGHykmEdxiYYnQ/rHGoux2ejCkkNe
56E6R+Pjcp13MbYcdkHldqX/p9mEx/VV9TvkwTVVh/AYIdsM7riQZMYdvnGLLHGZPQVJj7ETK7+0
nyF0B0kDqOaDXrDB/LwpjwJQOnMBaIQyQJP703V3Td1NvXTzF7Gm+FojLnt4copluDBDFwlJbJm2
m7zrxJ1CjPCmmpm1UWFDvRur66ZskDr5NIULnUs2nCWt4iXVxafh9DrYVO/WbDaTQi0QqjS0M954
AEkFiBv1LnA8NuZENDTuTqShNxqYbNGhzLvLoBK+j8eL7lTLNi0JEGQ+jmWceEXe8ElZJUR7F5e4
kG+8CWFEQcIhYCCS5vn0oOPP2PDExL/mDKE9GVP+i3GdO75Ysi6UMxlV7dm4Ev5pjJSiMpPfuVlc
SgKaBDZu0gKdPUN0kno838gsRQA610YKTljwUlH0KC1WxdYI9WmbIVGyp9hlRHji1pjpnLv8KDEe
QFfVgkhjkokyZMjYaqy6lhqNps7hjRdoyeIRJNQfqJswWilwIO1No/EqDZTbqO3X6VVrqGusmwqW
r1CwahOjXRMMI53ukmKjM8BmAKWY28jUYkfzSIj4VaMZRp1aQH81SgYebR6vtmtWzXUv2jckNLsZ
PkzfbCar1KN2o0YmSMKQ02QbS615H7agaBu1D+rUR4SS9fHbPYd/LbcfDvP7L/MOWyNGg8+Px96X
46b9od2Za6TDlen7ZNRnEZgYT0V+fPq56q10CSFO393PppdjbhYO0Ti0Rq+725vNNIuGpUCt5+R+
U108Pi0Pl3eT45v50xJF2mHwlhlwpNJVCHis+pec1Nf9ghgifRYzAvCIo5OuukKX3N9Uk82ekfJn
OlAV2mZa1G8G31wnkHhGUYH1dvCGeInrcIiTMmOFEC9wmizjR9WbPiGJyENVaDLII8e5bYpqwHT6
jG66Ejx8GX7q1ROlULQGaYCn7J8nrfEmFN6C3vTs8hiSOZdbZY2qJlp7LiPo7goEbfE3pF4QGCbg
AwKnQMyydsV+mFjUr7qnmPhBEPjQMClnhIVneTGccdhPv3U3fx/bvXfEcli+4ppROlnc9cEmpmrw
uZ5yljtvUEbtI2tlVuP3HYTzZ6Kv+7BWk6DCed0ffO4cW1e96rf7Qf+P8WqnXM+r3fp6MsJ6W/dv
iYc8z+eHP+onLJDl/uK0XH7YDe+vZt36P5qF1yqITfXWtASWeWUrK0OVOw7LIFWSWE2eNHBD5HrI
sPYhsxLlh8E71YrD68PgUvqD8sdUjakAlPXoB2mSsJh5dI3mEU8esY9KGBB7EkafMMqZh86D2FEZ
+cCkp7EkUOJfnHXF92Sk/+eew9WZMpojpyymOSzvPvLoj0CIHJiQ2ITjV8Xfrwbdm81lNV5qKb1z
C2Jnk72u+m/IwLy3v5lwdvnPRY+sJrTdh+q20Y90sVQm91q9eidFiCnukdtQdDWr79LS/dBwBFIX
DVVGslZxBLfS8+GaMvy/6rO00WPOGFB7Huu80ah8daCnlGzV6E/c/TrYXcXK78GfvCbQqqaaznZT
xv1iUsrdm8irP1Qu2IeyrG4pAaet/P7Uj5FJtwnBrlSabBZLW2vkxblWRkKvl8GwMhIWhUB9l+NN
rLiBWCCUsyDaBkm7Tc8SWHp5p2/7+/41x9KcHri2YnX6vu1ykHHde0sCBKVzaug+KbDV9vbWPJWP
etNAWfs4u17NT/+tB/tfHze9y+Pk7rfVKo4NhOo4slixY4EfO+IXUxhzWj3RPcg7Zpzj0hZtRm82
yz2HyseoVirRhMnM4fgrfts3h51uROOF8uz3LC5U8AnjW8ROhI4NxDgvjafoImoPo7GykXEzvqwO
MzWjJYRG5/iIZ6cmfD+Kcb1d7JRQVz2PQc4fICHjONtx/X6rI5MwkqkV2igzSB3C2IZChYjJmiL6
cYIzoofkSgCZpp60xr/N93lzGZGcq0KogFjI5koRQkcCb5AkQiXBCxPA+/2rVvWumtc6k9ZiizCp
y2vJSoxhYDSJXNSS46lzddcbqFv83GAwBTWOig3lLcLuWVjdoRNWbabD0d6990kdW9fwXi/T7Ovn
yUKHgfEoiD68fz2Zvln9LDR3iY244JSNR9cVfEqlAaHAGohb1QwcSUEwiEZsavyJ3UmmM20cOXC1
ulzN40aKNURvDFmAO3agEsbK+zbvMsYa7aEVPk0iBW86NJaMUxwtqRG3m8aBFP4FJGP4xJrxp1Fa
tOav+VTINYd8gBLIkATBHYsMep4pn+G8Pr5up+mXGABweimNaJXT/sVE7dD4anqgtXR5tDgqfPTk
NQWQbUioYIlCOqTuCOShoWK3BlscBoFOgX2bklgTSqAJkSBkjuqEp+rrc1dqGgMvYdcSHIsQNjfs
zf7nWe/1yyPZnAbBnb8QWzKAh7MBQpACSVdaO+oJuxMxNmPwtz4yKEO95Rz4ionnusVkc7TPB/Tf
XJuwx5cyZSA8RDadzZQm9KuwZGECT8/mSqOFa0q3ZU4ZsGhzNK6x9KxM0i7M0xa1NPa4GqxeYco1
XewYSB3p9mNeHF7kKoxI8inzlwKoDL/N20mci3QjbxyWKmOVAECyb+hSsXzqVgJIulruSuRgyca9
ex2jMG3aFTw198yXvNN5D2A/ZiQEnHiVqUgJBGfJxb8gXu9rVtiuNE4A6GaIP9/mChDUd9TA1KvI
YyTq0uJrLhpSm/BRrFq6LwOZHxOXfNPcpSWwPKhQJLSm9fxmqzp9AQ397EXAQHz8gWE24/nckRjy
iCMfQGc5j+PV67/b4606+H7lt0Cce7GUHZx8yzMsbuFPaDgPyfMeMbJwNWGRMCMvWxB81VowIs/Y
voNIQfyge/E8X0BA7VIIVyreyFqKs6JQLPms1GzpWFOgRuJqNwJIjVKGQgLjLl6uSrys+yxTQm9l
qznXJhJ28QpCBnCOj2hSxIwK8K0evKk2vjdg+YL2VhNBTo/GgoaMePm+QCfN0Xbz22Z7FUXg25J+
QcgFL8+Q++9irDtbxiaFRwVUuTktzTrLMFSZ1dvXavq9qDAjKDIQnBErUB6LJgUPK4f32HSGtP36
4jvZUgMQmcMoGXzlrI6iaYVgzqCHyYdNUYrkzDauH4n2WuXOnRNFiidtq70KNEO6nZv7mBRujANL
UCS/4URfDSBqvZ6rHiqECkjVoro0VklGbZr07z7CzWZ1Ai+CZLywH39JlO9PV5UffJGeJ0nZBdmZ
Ji6HStboEVuKSvREtjvdnPLAE8c/iERR5Qwtk4a8ApHM+BA30ynUPq8sHwlJtUiR5VkP8LIMAmkI
qYheQGC23iwlhnAahLYWTrvF3YwvjvtkU+Opt51dzIJkU93WIF/ihPOagBZDxTGMDWYOFZtYQekr
GMZ1UaCIikJMOSc7pJIHI0SKVAp/jK2ubJPmY6D7J9r0ElNghCsfgFiSQ4Y1l8cpf5z1h+dSM8QS
nKJSHt/fvXpcPl5DDKglzVWE12UwZcgQiHoJorYXTsU5wVT7mEP1bJfUGJUSaJPCJCYi8gTuMw01
g4GiEz92F+vRRDQniNMFxxHcUKlR53XEnlx0X0vUfKEbvfRhPma0HMaHFs4VTxGg1CJVf+uSGTod
IijGvTuMUBQEYuPA0+oJ7TnnixJWXAtHENEo1+wivakmSzj90m9KQL93FlNhI7tkLgpuXR0KR0HD
QQmQ43BzxSlqiZeltGnwku8hovQRZ20Sk+N2qJQO9wKoDw5hCAZ3VkeYH/an2ZZmkwuZQNa74cV+
+R9LA3Qw4rIDSfHAKVCmiF+DQ0be4bzZwVIZapX+Z9rSbS7o+6yVCUbv0sQ3F5BfEGaA2Ypx9/iL
xDn6kUZaZe53psH14qgoKMbQjviBAq0ikx2yjs1hmCPEIKMkFhfzzvjgiemTnZSqJ3+e7fliVd3y
or3A4F3u/gjBMNldmlKmgphEBbpwpk1ss4RYfjISm6kp3XaNCuRg8+ite1QCvHSiKWFxlI+ZEZfS
JDDeLDdl4TEoUj0N3mmHCyoaXxR/njNofxtejFo3MnvrfUsHgEL3PbNDk079WktmyBZZzbzUNlpK
6bqhI6UKHeI+JfOVAJSr8NjDGi4vkHIhl0ieqmJAjg/mkxJtnDXxD2elEoA4Hfn2Kyng/AQC2YBE
D1KacnBJBWPH0BBK8kBxgFDMiF7HbhPRMBYtmoAlAMhhc919648cBD9/BMQFgfnVyLRJbtjqM7AQ
Y8wImZrh84wqAdwug9CCwg+cEZpPEGD0P/Qbg6UEj13fs/v5p9l2uRanSNMpacaIhy0FHdSPV3f/
zSd2kuvi4HRjnIviUwyXas+UumtVLt/odY+Wn/DtUQwhQeY4OYFfswDIsWq3j7vbe1bxBCtgM6/h
gEMYKTAEiCfS5b3O3OaB5N3CgSTGlMrdWEFKrhjMJ7uU1rQPkgdQj47b58LcCVBIC8W0b9EfQB27
RDBqFT324S7tjoqoohOTFZOFiTw6zxKvlnao5uaBDOexLREtz/+BoGa1/suqVoNWE/bmzo+Pf1g5
U2FA5gPON4xGjlZ02a4uFqv7d806sZ1qcWydlv6ZpJC3yQCyiD/5MzQSa+aiFqTtxVRnJgO0MdnU
fujEWQuh5KiHYefyq9YqTF0Q8qcsLmMACF/yxbMakeiC1HdDXX+SjFL3DavJOM+lWmRzL0FcYPZB
MxjeUWNDEitPg/k5dWeARECAg8ntcRaHEKldiwGOQ93Xzdimnq6RghKhhUyRooaggnziBHKQQh3T
yNKHp5FoYnQBy7rbu17ev04na/BSGjAf2cA4R5FPkHiVqw7PCBguI+yX4UGNh3mmDBxZ/xu6yXZG
OhHngPpc5btF1KWuOLqBebVGw4yGJCK+TZBx+dShhCX44WR2OiUeSpJ6geiy2lHjf/Xh+F1HEbL0
GWNe/NFowF9pHBAGdh+r15uH/0yqWE9tjirYqc9tSOpCP5s0ERuiyyeZCcnRqZ6lXwDLkBmgeYfe
CNWmuogw2OEFYj0HYmFhbuaWiHkmRbw48e2c3QeyFj14QjgDwNjPHJ1dZ+iHbKX8WbCKZGPW8jEz
dPiQwmj3cLGc9T46ZuwwdbVLDp0dHvE8b/SJHAcggvbxwB2r5zk+UQsxF4mjW2aoS4M9kNTcMFZ3
XnHUKhT2/ByYHZkBSZNjqc6EzVno7OpahstFFKuWqK3Yv0gDughRKJUDPMYOLVfYttuv+djK/3/I
wIPqUS+H9c1oPXnrHMaBf2ZQjAzkmT1l+zuVYDS5am3U6FFolxsImUQprr2OZg7c0gZMK6sYU+Cd
RxYMxaUYZaDExknV4mOoBTxmU6QNaJ8uK06lasqu+GQCOq5mpzzjRQF50orHGK/x6AMQ+rniheZx
F8Peqa/lt4YmMvNoMWLhJ0UQk1bUaauEAmlbqLI2XQ71Lp0kQfMIKfGV2pYWotH5RoycqnTuwimf
2U0OM67LesszuSgQKXGFJLdCsuUF4oyVXKGi1Dt1ttTqheJytgzJErlAU7kBNLQGzEowaUNaXPxf
wEYbnldZ6TMaUG3mBnUkwPbqavM7v46gSDPlcrbJGgiQVxSKsbLFeYcuvKZGTNY3bEsSEg56gBQI
QgXIb/yF/HIo6o2Du0spHsNAte9hhlpTGy/Q2XH7o3x5LSyf4fhA3Url/u6KK/XGvzj/vEqfUWOf
jv+tZwy0p+aNkETj/jSBHBEIDnExlKoPZxmCQfM7TtAIDlmAtk+cZxVGMgEJ1d5wQGMYDjR+bC0e
7eYXvadf/T0QX17LSpux9qe14tTxzG+EoLeaxG77py9DhgVhnRkn+NT/7B3IdLFYHMo7uHfkv81W
Hn5wtsA0gMWDTFadDsNSrv2Oc8uYHe8tuVjr0TOIecEYUsCq34cWsxtRIciNxUTZwo7gobjWrH9t
AS1eBSHFE6tx9TN9HceyGQU6W9p4GsbzrHeUEnMBQPy6hPOgPq0CBj7mJwgB0EFZiB1tbOIukUSv
kxcpkofqold9euiN1MFTLdI950OWwkB56E+aQLK573F2UDrd4PTNi7O1G5zGPewM+MqiBCbbfwUj
ColLsJaWd1t9RoCQMiqN9FDYE9v93U5jKchSzTlnhG9PoN831GupDCC9x8lFf9pPo7FuzNuLUUeT
oTy5GtZrRfBXEnPS0qlpWqiuNBEdDehJWed1G65kVsTUs1RL06aFekMFi+E/+aPsOZVRmcIujSsa
pLnCOQeNcdZs+ri2qESYSpBjUk05eE8TzPN9Y3TkPAqvHA/CsoyVy06M+h+msMtMNkFQnELWQlRf
B3+2jk9vFndvVsfpR1oC3jSdmMIYGmpVucjGH3yhcqmWMV/vF4fB+Ot6/WHf5469tB/HdXxZX60/
KKVs5ac6TBx2HmShOhIf1UDwSZ13evYxLggsCvuBGXmd2saX+J0PPVNvBhHDTwIYlUgIw9M8SPyf
2bZ6HD3Wr/ot+ryzVj6Sj0hJ35lKu25dPx3h/eH0qnqaqiNWIi0InlQHJwMS/TCeqExAD22n9VjP
enj1dwY/tEqD3KrpiHMzHjiB92HDphDHTqGcAcIMkawex4N2fq2m+8v2csGJTaf7+TXkaq1Hn6b1
/bvmAUR8qr1A0kIaAulN30+360+rHauucuVycSmniS3i8hVMIMredvRaS0vW+9aHvc6JZnjxLohP
4GYM0SnWjiPTD90mWsZQBXDVrdRJllewt36gOiynH/EgkqfF78PDXYfFzhEqViQ6dOoCOpg1OZny
O6c+7z/plMQiOOkEP5ML2FvdLeMeXIRg1L1p3c3YTU/vJGRkf3f3kTClKIrINyZGcRwpns/O1Zt0
qGT30IhBajUn28f9jdUbZZsvh1fH+YJrbfJaHBAUXVpOAl2H+9Wnyf7h+n4q4XZ9om65TE1oQop5
JiYRlWSQKF4D8QyFag9/7g/3dZzTxgNlXayPN+vV5g9lxucHgiFte87cNUYEPPfuRiRS3aaYw2Bx
DKh0zvgiAYtGwPu/Sob2D6M07KEkSFOnAUrTK95GbdHjYfV7q9pePd0fX+3uxzc6lP009le55vIh
VSjljCvLUluCsrRGQdcZsVYBQksg2rAV0wTV46VUkDlbkPmB9T/Z1Fh1MbUuEWhRrXQ9eVDwXf0a
1vCyuj/9F6x9qj7zivgoHBAcEgCrPhtUUT2T3v7qUnKiM9SgMW/J/mrIxAuraA7j0W/Oc2hGrctB
yucsRwgrmgQm1fhrNe73Lhcarp6woQwdzNvhqXs1bR2uq+Hk47x1/8m+hof7yfJi028vLu6X21UY
dKNDD8FcvF0v6hukaj79XE2iWcwUalKkXvffaHmW9mHW45HOTiXFlM/pYafWVlmzm7UvJ9FBp9R4
vaBGVBhZAJQaB5WMDFkSzIPopfoSlgAQrxb2ln4JJ2kacyoV55mbqkj8eL/4s1+Nrh8fbvM6sDAr
HJl1gS0ok5ppJSP7w/XslkilTCMvIFLMAUGa7tl+E/fssH/oyrk3JltowxrSGSuB7V+v1p8eHl9t
5sfJRa9Tt+I4rGG1uO73tjf7ae9n1D0hGfJ6X2/2MN4rHg4LhjtioKDffbd7+mXTOX45dGNG0x+o
z9e5Y9nreKnbIgh7329fPvYf37QXrIiNvnfqfE7G77dzRjP2nd5Va1xdn+r+m9as9ZuqlkvqMV1a
vjhvMcsiQimLCxGFLKacuAAvwmbjW/zniy/plBSTbFlPP86WK215kEdABjCXw81GHtHI+QW5BgGO
xqur9aTHmeSj12rHZDx3Hq92v/LabjlhUPZu8E7Z9c3YPr8vX4THeDDaS/fL0myKbAGJWuMOk81K
15uZJCDLbSzYJnA6lljku49tRISBlUSAMwKkS726YwKuP4+ZZ9LCEo1OoEatECEeaIQNQSRJzM7I
4p1/eWZOxBsRsBDHyPOWn+wQ0I5YFDxg/9NTlRhmqhAQBEiWdHgRZVNRwhwvRFCxVbj2lyFnWROZ
7QVFuX8fq8WzxUFcvCaGBOdPl73776Y3Kcjli0mgL48lsdU9K6KyxJGyqO732sDjDAIRR4cyJLti
wN+L8WcCs25eVCVTolLkDkjqKmtAvnKkQEdF54O3cW7Tiv0Cm8HHuvtGvRgSM2WAW3pZk8d+usrc
2SBpOl2UQi+W3fFvhEPhWEfUp/4bbAaykfQE9pPl3jxZXi5X6UApZRWKqtkihLaiiXUzlkqXD3iv
0gTPgS8vBSRhXAgA2REKSbZLhCrpOU4oTWMDfH0mElmVwEUeTbNEPM+LRbXmLaRyCoaQcLe6GXEA
FEtaYwUSRaTgmiVyGTTU4qSjVKduFbM/nCLc2BhLUOJLZZINYGlXUk7QrPppyFUHvd6kO2LQK5a8
IhucBrJn0w09b1YIk7QdSW6//jS7W3XG7VU1ijU/NDw/zZbT+7vW07BW74zeB1AjEfx4WEJXwx4u
K859YJ2QelBeRhFjXSRmB7fv+jdxTxooNbp9ySlMVGteA/HwOJyHzLTdJHZab/+qH/pveesA2j3A
/jotceMjIsIJeZz8zg+OSIhBI3mo/JqdpP5Uewomd08/r/pYTtU1lyJ9OazXM50HCR2zbMTQuYkK
hPaPI6m0295+fjFasJOLBceTuncLuWDZ/MBi+Yf9z9jt9IbVOZIJEvZ1QWhx7SPzW3YJbXZ/s+IE
6BMD44eLdndw257FTVOEow0HYi4Z0o5DbYaD2fxNjPZ31IQsPTsCw7aHw6nD9d4cVKBR6tj0AG3I
qeKtdpc/9eat2bZfbYdx9QQ86nzhqA5+7WLENA5Z693M6J0kC5Vfuu0/zVrVrt3ZzYbvGVOG8dAY
8SIBuEdt1kUW/PgZaMc7ELLgg32HmmMlN03o/OmM2p/2NX3l04wkOBMKzf/w/qflbMvNSYtINQaj
EVonqACNNgLG4wPE03JABos8gdSTj9VhnkrLu1JsEHXwGYITVNHc86ar7W63YEyTpXPayT0E8XqG
83gcvqvRXisvYtRs+vrzfqPNBPTbNetETVt03/1hEkE461Jpoty4gvAWHysgcAoEXiBfgRcnUjNj
7nBA7eHLs4/6Rq/p4ceJJUCNd/cHOt9zzgU/2qul+XgCooAMqfwWa7pPVrmSqzhbHh9e2R8Y5nKY
J2g7KzxDVaNsG0gFRYNBGZAhAqR6tmdz80UsPiJ+S0NICKiFIT+VDEncGsusjGvohU940IerGBqJ
kZndpHOxHL21Uaw1O3Ck6YieR9VLz0yE8axNET/1lk+9x91kJQGUHISDYpAvFnzvf14uf+Pzn1qd
4bE3mU0nH3gLy8jEvx/J2xnqEqnnl0xxIu+w3R2Nuj2uBB/pxN7G5cv7zulp0R8dEFzMbxjEaYYQ
cvCwuHhbWE7iSUyiGoq3wfiCwGVwBzMkQAhJCWJFoQRyDeKVa1CB8okDfc930FBrqERQSIdK/WNd
cv3xlMf5ghTVtjRfl0be7ENoECBvCwSBsoZiho6xmF60J5wOOvnLLM0DVpYE/Mx2VKNmr6188Y1R
SuLyR4Z8wntwSx2PEqTcFIIjfwi7pfDZSAJe0o4NR+WlH1PE3K8Q+fNYlOU/feP7pRt95aIFqD6w
1I9G/odgdX64d5E757joj/vmOh0uKO7p3ummYE0e1rvd3cPyA9FLCs4rQrJg5N8kI1z4Z7Eq0mQE
GLOPBEMULCNqsdMK4FhMZhmBs0bMekFGwMXmPNi5XG5vdt1frXnN88L88/rlJvfApxtsJNXu69Ve
Vdq8g6dGzDhw8zGtmoAPZoXG7DHfxLPn7KQ+Y1lyUw+vYASP0mm5E4Vaw4dHcwfygf87j6jgP1T+
qlt1uV62V9dcwd59yaPhoreZjnarD6lrZNVvhiW2Pa/oUN8TmiDSVrCEyVy3f/ApIRxF3dWCadWx
mMgOHvFU2AQu7kQlnRwYHYkHcSpXS5hj3Ih51dzEjA+8UFXSdZz19oSVd7r2lKrnuz2lSiwkS1JO
Tciiddl/i9mPvwbtQ2okV7EouG5dow5iOlVqyJ9vX1U1+/sdFK8SF7hcNOxvVrXWbeBckFKE8xi8
prvIsvNO9rWyFh0i+4sLhR6kKHB5/ZGfLGgeh8IC5PMigwhdexHr6MDQIR9aj++8dkfjueUqhOr0
7peiKhAy8CRqFriANuURMkluDArSOCcRjh6vYmDwmdE2PrZsWnL5xs6iaqhdH9p7QmMCafGjbudG
IQ62JLvpiF+NVudOFfEqdxmSPrjTK6mS2GN9c0jLnZqJ/nv96MS9mM8bR87V64x40W2P+NMtzQ0d
9jA9PnS6w8fJB2uvZvWgLKRM0R5WF7s4dPmZ8vJt61ZgFq1nG1JiokjLMlxp0r6g7d0v7fvfzisg
PD+U18kyMYRcAU/Di3WcQoWdjtl3NtqRCyTLAgLuDa5RR5Ah1RSW/0YVs2QaEgkSO2eKw1pRabge
ar4YQU9Pz+qmDsy0k3nktrAIdckAeQAvaRfEulKyXP+JJ87SPenE+P7pWxxRFiOG5w6rmkiGpmNG
HhGRlMb4gcQiO4lh2IJan2iBBsqywfpk+AA46150RrLti7MeA2ooAWlrChRTnhJiGC8xDH3clPkX
oTV9o81Q0b9HZHj9PySy1/8HjT3qccd0jdXWGY66zyVyuLwfjVqH+/F5FzrliIY0gAolsxuRAwUa
oTNL+ZA1XEGk/VCcTNocTtf1LSLJ8QzRZZst1hfT7ueiHpHIalaOwI2VKUU0kI5T97ojKUkutv38
69p05ELi+a4dY9JCWWqLpBSHgIAXGJIQAPaj3xyuvHZQdBbIDzNMaVzl2ZgzLLRDcNLxWRKhYO8L
mEQrv5q95/6cwnVrPTQcyP9gdOdHu5wbk4e9wbDXxvXjgviG6mn1DtOHzuN8TDvKarY4MUIjKe5F
0QbDRgZKuO/jVzDzFKhrRdNRoeY2/O+MUVJcTPcdH1iKj64npWLbZoaT+J4btMxet2mu/IQRc8VZ
BQ9bOZ6aqxNRN6uaXWBfYKjmS2InfZ4uwA/uAI1odIJqzwMQRgKp3yDCdRTihEoXmxVkc/HKTtM8
UB9zCoiD50B4KZjX1HARF0oAxlkbFDUAooWw/86o0Y8VcjAa1MOqV/V6g8Fg+KJC7pfdUau9nw3e
a3UutHWjYOhHsYU6qkEodaThgqsmCAEKm4zACiHRC7LtpNM1MovgUhr2Er/MqWzaejez6yCq2Ui6
672oZjPAlIcfJj6epnVhAYgVryaNmcJ8Yb/akIW8qRblFhof8eW5OQEpoPz/oLoa3ucNc93pdut6
2K64N3lYv+i19h6Hy9niuF1+SLVD6t3bTEkO8pr+ILh0zrHZAHHl1VCDhe4ow7xCMCxC1ZBwkFLk
tpl3PZnE1pNMdpNam/UJxsPqafwbBC0UBymCD5V5ZbrH2ERq9nJPArJDWkEaEmgLD4A0c1nCz2hY
cPY2vcEl79lBAHCfGvXvtO/0frzEB+L3RtxJ3Rv2R3QcnrdB+0N/c1ou2kPNZUH4YhWZ3P3FZevx
3MDGEBtybgexC/LMILJistzbbjfMNrc40VjVCDPMGyOQviDCufY4un0NY9xBrLTctSjbU7GAeOuF
LTKpYnmL9RgwLzwq1QW7BRZFcwRDqRqGMODZpFlWTfibT4aqIDGlVjxBGOgPHabWJjc1rkyGEBp/
8zSMC+wS3vw7Y3v14HmtqjvD4QArd9CRG41e6rJWvd+u9ovW7J1Z2jTdSRvGweEXEIa2v7lRAqoa
xhAgEIfZQXBYqG2cqX46aiLyR66V/8fYmTa3cStt+w+9rOIy3L5StrzJ8ZI4J/YXVY5zHq7iLpLi
r3+vu28AHCouJyqo2YPBYOtGo9HYgPQF2t5MfLPz7fBeezndMoEWiobHFuZHBnCQ32M3w8INqdvK
XZ1O/uIdjAWDEEOBg6dXb8wzQDvCnSdf903NLqBmA924gTiseL7fM9Rwq9415TeYBnkK9wBx4pc1
A4MYBpMysQcz80vZXG7K5jIbQQIREMhjPqkhipnK6JFAVspVrKKrZ+3LfbNnSzDpkxtbH+siyWLI
Ut8QH7JraQRuOcQR66FSmb0pMEGKWAO3KAPSSFxkIIEdDXE4GiC9iNT1GFRKhOnkUhgeF3Px4vo8
EGVyiVbEG9bI6Phid0N8SvraXEID9n7tJA3YWxEjeM4TC6O7SMq5DSJojMmpIdcTPq4bfEDK42Vp
sdp92BTc9CnYhZC1gm0HL/YHrfWgYM5dNlN7/QJ5dWMuiB9pAkZU1jzPaeWEV27bVmyA1BJxAwlM
PJxFEDOU+y9MlDveEldC6Hq/WnYQGxPSTo6XOOMFpsoOQRNNkzfxS9sE9Vi33vjh17+3fzMxEAe/
AmNix5G7gBoL5WtVIjXy8rC7qVhmG48kpnNo+cG5Bv6VMh3XytXUhRBs/daww8ip3Wl1mtV1j9Vh
FRyjpvX8DrmJ3CEpIDm2DLIwoiG6LQJ99oNnlemKHYCvQHCtzs25L2T9cNvRcaTlU6IUzqGCrpSr
rRNUksWQ9boQBgHEs9Yvaog4OBuS1DvdoN/xa771G5qEmNnLrnmAY8NMXdrmTjsHeSoeIDCuJunc
FhBrfJdgrJylERCNhZihGwGN2h8DYUDj0Qf66UpjCWMOJOYV8Ny7OfyPX6HRy0FsP4pXoiXQDOyo
439UFlvPbx00+dvDPkPmqupV7WdmnFmrPX24387md1fn3eUBM6SChgVCQPDjVqYZcFEtnLsf8HQY
LkepFbEM+c7dD6106re6D910r/k40YtrCSP+VSufXchLIioxIst4HHPmBBHhWyBfg+OMAItUMw79
Y3c4T2KFkGsIfAX3Cn6zBS9W/f+atpZupmpazGirIpxRI2vQVtMKsT8+ejS+QeYBLfyKeE/yT5J9
8nr/6tT+g1+LeCgsm2GYHEX2EPPiFQIXOSauOLyfa0EFqIOJQSIw7ABi4QBu5OeKT6ulQdpz+TAY
Mk+Bta9C73mm0W7Hk+rYOlIbyVQEvUprB0dMmCvUuGEJ1gTga7YwKdNRTH5PBz5svzhUWnMA7l7d
oU1yoPxjU5aFgam8uJ3NdN4q5Ft9WR0vow5oi7eILSJ/T43XW6B8xlJu/vOxDqNPfTPhjEMwWrUm
v8FiNwa/JqRpqUa8uv/dyuxleQjkuKJStGCRq2xHzwqr2zQQR9VBvn9FqeYPVNR+k2nKYavd7GkY
ci3Jt4fletJZDWbXTblOLFMGCGVErOiajJgeCcYkhQXy9VBDjafe4uYvnqoRDn+3PhDoUKBbnYhz
OSnC5EABo/4LFa6FsyljuWpS4AM17GJJIy1MJnI1rG9etahxQpauRZ5amAZZVPE4N5oC3a//vNF0
ms8sVJKqffZED9ViWpg/ZBmpWaj6y9ai03xsQoroTq02qHfd6DhQTFRW9QttoAdUMWHMHHyijfj0
+fg63E+Fsmlpa2c7LT1xk0vtLzXGa5HtNpdmC3koghvchIasIJzkc2SO+dvs7fKg9WzoCkByRjko
FlAKTjqHgdouLN/8NnzBOivq3cUKXSqWqck0S3VEjl18QwpCvC6O8wzETPeoY9vxTlkOix0bLPFU
X0LG6SnodOzINYhYMjRd+LE8ij2zgUKMKd7Eg1/6ekM4FETz23Ubh2OKkPooO1iYD9NEg/kZKJFS
s+n5EfbF05vCzMqFrREl+MQiXfyig+FXoidDLWZXn6PeIRzVDEIHIO6OYULaZ5Seo5egKOSu4t5H
yqgC5mMV/UIaPiVx+VWkPICLkzy9ygzviCIa9mnygbK4CZO10n7B9Zj34bnREtLFNKQ07hd5lBzt
M7+Lhx0qPeu3NEEMrxBVfdlhTIKFtk7RilOZ1aJjxV2suysiFkQby2hDYD9v260ftu1OpSbe7HTb
vZ4m92tte9sZ7zvt+6XFrJkfiINtbXwGgluuGm5OL55+BzXzXnq9uJgYQQt3wmuGj1/aHIfJ6Sxv
IUs0Qp3aAp4oaHKEdsqgWyquXkPIQpgsTOvUqQ9EoU5r/a6jDu9S/4zQEmvVrDNUsOs7alpqB0hp
3MZ5ZKtcGbQwuxQ+gH8jW7vNZ4snQra2Br3eoNfuVchYyd5a/S/3p+2pu9iGJWbwxIo30Zn6RsAg
DESEVaxghiKnAxO9GqIkSZi1VkvVIoMxj6sVzdW2ztzqXEURD2k1JwXBIe5IAHixpTJp5jQNbdy7
lmchnV6s2IbcV+ZwSDBMPzjJuWFP8+xJ1sUR/bvH3mcHJMtG/BFw0MSQGl02H9k3C0Ot+VDMXY4D
izPY4ZtN6+F2s/howSc+kkzkZpPAeFBzrzV9mAUxyduyszydxFqCEppA6FhpqUHhNxBaLFwFgoOt
wPFxsy+wNH6bBnikh3f2DElJieW5XGfQ0FabKy5XqnHGk04qpEm5TqU8glMRzW0vDlCNPoFykYZ3
FTqZklKTYsWRbkwcM32MbJsPQu6rLmodgDOS8hiN0D58AIJGpiJbMuYGSBZjopkXOveI+vXnl6tg
5BXO1U9Ej4eXvd2R60/Szm3KqP6Fao0dh4QD93BFnnQpzDKDOWUQ4XlzucliaVwtJh9MFCCyePzx
ONVqbp4wKxERZKGx27aCtgtOqyaAkYBaCo6jPRiWZu9GAqQtAHdeRc1rh4iP9SJLCrzrMTiUYagI
RMMTaoYDunAudSm7mWzcYBOOujh1wzqMT2V2t+a6ogKpklRvWevHR+FgWe8Q9QOVUP2xynrmacoK
4ZfMqZqDtQ2aPLtCQIojiw9LTtW9SyWKvrhUCCIDHJimY6IGXEsacu82HIETq0qj3OUzQvjLdFYp
z8gx9zJxlaCmbhACiAnLt3RhaBImIWh4bTHh213BLS9kI0YEEn8Y10nTNe9cgStxVA2VNgau2jfJ
A28oPZDbkci6XudlW/bHx0wUE467rzZX2vSf1ublDxydOxQfV+ds4OM6SNmI2sPnX/Xl7R/1JZ1m
b1h1O9Ww3Y4VoLW+5HzcPe4P/cfZXVJJU5ew+U6d2lkMA6lYfICuYQljfHGIG7yQPiDUrwTQ4vQi
2eERIPhN2Kylo+JxCACgBEbAJBI8hxwCGUblbYK2X5l3MZiF1BGzP2pNupBrw5Sbvrga9h6Ib8Fx
ZuB9600jrZqHNO33rba6f94BLZLrxmhRFz0zVuGBiFLR++OfCEQHmalDvdkfqhXEwTJbw3C8/Adl
rP9sijmUAayW/LaZasZdKwOzx81peXg4xUBLBMuagIkHxxsBIhV7ohh+piZMvt++PvzBr5uVgybl
jT6lHthEN/VXT3mfQzqbRiSPG6PoYqA2vYz7s9KTQvTO4HZ9L8rSNwRPQHmxQ23grL4h+gKFomfO
VnkjQGiOv+UZODILzgBCbaJKDJU7dkcCj+jzGr+IcWJCxswCNI8YFnOXWQZIyzYcnl40nv70o1u5
OwkvTws5YT6BARK3uC1nMyb8IPa47EvXQjztBib+tAPdcWUZYWZSdHloSbzLasThEPlCHfOYBRdM
yOM/cFisY3tm/+q3WaKLot+pWu2wj9VERGPabzSmnSnqppdKkZYZBQQOAS9cBnvwWKC5pUhdHmEO
RLHOBYpFk4xYRZw81AbhESe+CF4oJMXT9CzQAuJqfVtN6zBTAAtCHUsohFIGzCNMkxYPKNrsvtyO
1iOZLLG2Dm9NZEv2It+hickihPWOpbXzbAIXSAXhadr8nCrt7o9sXZhdWP9TNVvdbvN5uz89PA5P
vafZ3Q5Ng+abBHfQBqsCZDBtgFq/CxHIhyGhTbGsqvNkDyNASGXcyH1jM73p7SbS2S3kQbQ4rKbN
EL2mdCi8C6y+nQFC3X7jRMgaIubMvSx/kDm7+b6r242d8tXcPyyCb5i/2TdWmx0xs4hTihwxosm+
xEZ5jaT5qb26bR+kV8JbCAQQmUtDcwKXTZw4saPY4icJFhHysZ0Cuc8K3uTRTlFEdChpIILRK8Fu
PxQ0estFIiXQ5JfOMJ1wYWGUNpDDmu663Enx6E5KnL+LbV5EwRdJ2R28Hn+0DFt12DucGZ3PlIss
JwvixuBFlgTmkZD+qo5Y3F2pfniFSBIsiJleYi+mFzlEPXpdBjggFMBdLPB6MqhokRpAp/aGJGXn
YosTdMK0kxpYUYsyYjb7NzKvGmrO77nM63QH1aAadnv9fvfZwq3ZeffYnZ1ms7urhQmt7zMGOFkx
ohkxqGVoaxaGS92L8ghiT5oJSBq30nLUXh5vqKsiIwpCcRDqNBd80op7vJxaNFQ3aZJZ7xuf+o8b
JUfkxApUe4whNe2l2n0HKmkmjVKPnG0riZlP6kfBaQkabXIqVozCk84Wre2b06tDp8PsF2la3VOR
ald02JBDXKTqoab1AAnzWt9uYV4gLDk7vxh+DhP55bpsOPKZgy/NpoY84sxeZlPYS3Y1t0CiJZyb
iCMiqL80bxoqinKDy9/5nz6FbSKWJ9RZQSKzfnLpGi8n09siE0CKZEmTsD7dtbS/EkHoK8Ska0GT
HGnHgUGqRORNKNxUNA5cJNqxMZdu9BlpxGgYVnrvmtpz4dCCnHFYm6/EJx0wJzJBPuKbr8MMk3gj
izs/ejei8hGFBxqnHORZxayp61e7ZFz/1KgRE68uaaj/VE0IUBR9CcRJ7bbllAEzTmIfyWvq2/UE
hNTz2avmbCQjwP2vTF85Neg8xlTr1JneDNUAz3r64oWHOP+rLqXIJ3IITtJhMMgedDxEk0VdaGdJ
HoWfhR1ySs04oEcElkppTEUz1sa5UMXdpOn/pEylsWUkY1mXIKJwNxstuqfLKhepiuTDsjdriXjo
zFrv5dBgJSTzgVOmKAVFBeJC1eGXkuhIEQng+FDl4osCXy97HtL67M4Y7pbCFjmVl9LymVwMiUDK
e+OU0wg1cZH4zqKKffptOrud3/I5T8At95m4Mj3pf7XcPkZQqjCiFCFYxKt0s4vXvIpLIyU9taKM
DBRYEAJZwP5cG2v9UEfusNJ32B70B+1BLASu6ciHJqtItnQYd1Z3rIwBTXQg2Sk4iNz2O5AWTTN2
Gze0JBbOWiaaGJvkpWh5Vdt8F/ZNWoYlbBKsIV6L2dDNQk0EYxBMThsBFsRSEFgs4vAGLcAQ3t9x
4TsPsAYsBARnXHw5PNctwrxmaLoARZPUMFT9EKt4+hWedvgXsvwbmrRjme/zPrzqddGRW1VX2yGu
R8bL827/hAF9KppwWltjfgtB3EUDaYIITItQxGbpQi03uUAXOkCfEI9UOr0clY4fFDHkcTDluNfo
/qQyXlY6EqsjJlY5htImtcheU66dhCFiGponMpfU3AWQFIQeLLOUtq9ofxkqfYf85gbLRl0XLOHo
8zGlb5oNEI8WipaE6ZKvwg1aW8+iEffgkSyJO33H7mRIg8fCaETtnkB8hh59lUI6SolXeCcXW3vA
YS3844g3cxyQboA3iond7H3tAYJRLaFZbuuVK+nkfvLgHsSpkx+NB4mArdh8Xfr+wvIgKqF+Ms8j
6XEwOLNvPiFg977avzzepyOJJXiRUYfxTed4MQh64Qo8rRs+WUAmVi+ykpMqGEX+TSbiY6kEH8L7
GrjBJvjatGdxgXUgDJNejAajnhc3650OzE2zOmZcc5YZF5aNDoGYaI7A1OxCQNdxXpEuEIeu6YaY
lxc7IH4F6TzGWV4OxifOPI8g5x0rMP+NueFHy236bKsb9rv9dp/Fxs+a7bnTmp4H983pnY4Aon5C
9yVFNyq3K0OakquBhpPHjG5esbSORsQLrnJ9C/+ao73e1o+p7RR7QyB1T3hKjR0xmqeMaTv44G92
09tQfqSzSnkJOQsCexma7wrbw3PGQXCb36Y7tQCLWMN08rZHQiLT8nscf2QPSFNcopT73zwmiqP/
wtie7t0y2YA/7/HasZbmuXTtDrV3u9XudrrPrUJnrO+7p8lhegfzwpwmEBDclII0IFDAxAIR3uQ4
/x071MorkLhw6zLkgYSOrdotFDURFZ6H4bVTZvkSni9Oyx8QieobdXEv35sLlDAnefPgLIAQFzAm
o8UbIYudMxhE+WvFndY8wCR5RXZhCsnBkLhiDe4RNGNYEOIF/eEWzQ1a8JgHyqhGpK8dmWsZVyAI
3JKOSC+9MdyBcII1pI8iiKA+nCAFCuP0p8ZYG55qyqD0b3JIjpLldc72TQ0qLCjNuc4pMI1L4GHn
F4mpy0yYFBt/FB5CGGiErIAUmJXK+M3LNkoAI+kd3wR24W1yXZdUxlUUWzqDp5PJgcseFp6XDt5f
vJ1M30qVCNOARFMYV3msK95IpuX+67bx5udc32o9290S1vYeu3orDsVo8v9srfDsqX1czNbHaVjd
4CoYFdXeCBAHT4UmMLh/Wb2Cb3Foen4hBosmUWe8vPWOl+kOytL7eggNQYsakHw8ZAytz8SVlIoR
p3viZ9tVIC/O6t7l+hmbjYDPqFYeM90gD34aWOu8QmjEfFZiwWBEUS3IAQXtgo7qa+J8LH6zik59
EQKIHxCaAc/cDfFzQrU7PzLgsKi73WuzObtXxQEUNYW8M10+NHqbTih/1HaZFhGe+hRQPxlJogMJ
YYFgJImFGYNuBFjoaDpfWye6c667ooqlLkVAWcAQY0HA+dQQREN0Ld3Cwx3U5RwBCE1yljBx9ovl
jRq09bxAoDOPQDsob+Jb+kB5+Vvx/4m4cfuGwruvYe2JAYXFHqniiKUgSI8VK/e0UArn1IHuDkNK
+ktDZzblPXiU7+34OmXWtg6JHlggTg0uvafFJhk0w1pXM0QKkmVD5CCIWREOhSHNk/AeytkZo414
MSSFETQe+A089q5k5mYwA6ohKp9btqqvjTP8+BpPWeyINB8nTGhcOp2AhJVeOGLWwVX88KwknXwg
sDuPwNwWxEK5IXTuWTGUN30QgFx6eeE/NIofTvaiVjW7jFNbg6r/fOHWZHnsLLrTeeqzkZJ0rzi4
1/0s/OxWeXXkB756UZtUgH/vG/+5f1q/aN5gcNqtnr5QZhfvGSS+Jbd2lxWPjizPPPBEQ8CBuFG4
odRhTUByT2S6QEXsdeBwXo+UkI8wmPg1X1SoR1hAwWKYBBTrFsvR9Trpy3qebCdi4KF5wjwOIp7T
/l1nnyMMhibCFQRXUk4mp1HY3Px9gWGHD9t/rc+F03FWFYHmdFisIDDZvMXZiTFQkRg+Pi5fzfa3
692IYPXWIM6F99iU2+g9vV3E3eSOviSCJCdiQ7NyHTY3qD0+8J6I6tzNo6KOrhkEKoMDx9Pbe216
d/cLtfEztMxlNNPndCZ/W2Lwt4ZmGH/zr4YUzWcn2USv3cc4M2ixZq7T/xvfn/bdVme9oTPwdvng
vsyCJFxY0IiZr7CmhHaS2Bm15C4QWywjC17CB548gnGYDgtdEj87y0V4Q0waEhxYEPxDU+Q39eEM
KqAazAOEXkaMA6GScZC0dr8wTP//Jstft6PJ4B0vLSe9sMH80R7fNUWQIi9F1XAaPhSigJgo7qVn
h99+Lo9+rE1pl3bVbTLX0vvbzqunzuK0W88LXUwKINIIIlhUGCmQWjZlhhxQqxPkeENtC9Fpi3lY
oClm6tbUYGl262Y90VyIWmqe1WsNb8/q0/BT7etGZVpwXnxHx+QuVWoy9e/OFCqYFsBCC73Nj8ZF
lJqyDE5bMuzubjs3kIN26/ZFF8YYHOWeVoTPM6gm476EfsWdGl5qfnkwb9ykAg9V6x8o1Xl24sSA
Nfys9e0O+uyuYBlAs/9sl9T2adBbHO577MRhEZgIsOTeZlYXc6YraWqWzHO9UKNQ0TTj0Vl1Dm3r
o50rktrafgLrsmTTFoj+BDR9eWd1CkKD44lD7+B0TiL1K38CjuOtoUMCzSFJv46WT/gBps28hMGf
8BX6mXLc7d65GybccetjJSkyr8hAHeo9rMrZDX9MHjmyKQx+EY28eVlO6OChesWwwF947az8YsA8
PnOaVBS59MQlLpeCR3fBfOMogLxqnmN23/ViqOZDnt2/Own1v90RE5rp0YnGyLrqN36PKnlWLEIO
hmcpu2CG/lhH/Mr+A/2luqOrKGjNtkpWuUrxsH3jIlg5pmlq9O5zwDpeyBtC05ESiPumDsFc+PCl
YSk8RYNfgKQH5G3JE9/yyB7xAaebNn2+JDXfn35wZTobigAmCx4jOK9cn5Eybxydo+522qP+8R3B
cGRBSBUR8+CIjBRYwsV5OX7iJU63MkUHAh6/uhs+rZ6jUsicpFaXS7FiQs6suliOX3Vi2YPqrWJt
StiwgDEyIK/OqCFx1DMFXvIlfwRjaTmyMK/a1NPfNr1LXJpl43OK4HhWf67+LJ/j5Qy68yOWeTeO
hnRbbq6ieqlbE12R5MnHw/pDa92UOcb1kvU6R5kWcKtuXFSENSnpRJO0U37Rvlk2ZZfZYRBIVSL5
3v11PP+LoJbr15tmkw6IeOct0h0oUZ/HMUhzcMM88Rw6WhmDIONDJcQDtHjT1aq3ZfYQoV76XaS+
O9wLZNJKPW3IQEWQe/N630Ho3mjzdHtYjBa/8FDvOdxt5Cu2YxzvrDA4SuMjbggoHzkrfIQPzkiy
u/BAVohc3Vo2UiqtP8lVDMNQ023PjIMtvczOOS7ZTUjv++D+Tya0+by8AvcjCdsz08KUSUS41nl4
RQoFMl2RtJ/xd12p46EhuaWsxOkSy4QRREmgZOL+cdQeMn2Bh2vEb2yqwuxf/F2rhEEhEvTUIg/+
gFoEAXrWAcQ4QUHouP0ZEwYgfkSXIlLBcPR4cTQI0ZREnaWSdOSKvj+lv/vqSnAtmQ5UhU6VYDCv
Grimmrky2ImKGR+rl5wyveP4i1AWyaaTNuKkgbiSARCVgLIT1HaDQnLSM+F5RYzF8b0TwJ8A5a0R
wxLG6eHpVKvD0nZATeqwPn3cYMq/tlzqcokESXQ+Lc6vdVAUozAenRnDkhknV0poRMfE2XwKYXAs
8aKqrOFFsw+mxAMt/G9GFkhQuLQgpGrSbE5vcWQZt/uqYd83ZFiY/8bTm/FZPXurPeI4LRBEssWc
ZXMebSDseGnpDG5haAlonCNxjsfbi0/9QAtlg+srybywGJsCj1zRidfFRugBx8Pr7n8OawVzYCCO
gNVyqIHwfjDq+zST0IDxUbGycFQpQypowk0j1qL+Pqt+HgvZTWp8THlD8xtJu2GnU1FirJMm8wpx
+d63wWXOIgZiM2GdUOPViXM8c/t2CtGSSIYn2pNslDRL2qFhWljLe6RfXsABqiaadWviLs5pAklF
CWnROc6VQ1Yz/5QehyrlfRBFtjc/Up3+DuiC86neev7SjZk0QUrKlBPc6YODFLf+hTlS3aFDMWBq
GQFcQIqgfQWMHsaNFw8fKDI+qawqrsURfruvydIV9UQIGgnQLZ5cUFTTIc4XBcWD3BRo5FItUT+K
IGjBqmmSzlt9HFYCkEvROtqISmU17w+3ml4xN1JLuSLNlQWCyNlq4+46HRqItytRlhkmWmIdtysQ
ebVGKb3PV+LkkCoSZa9Pjcf4btZ53f0cpY69XGSYkOe3rYeXUQYKHvI19TfBglCEmjddLFpcGVQr
n4vLyASv7coMDkGRsgR1XV0WUsJ/eAEbq97dAbv6w140tWPsjfMkM+Or8zfHvRvHkpDCWUZcKcBG
9SodSg1Zq/NenUGhoXE/kkfTzcUxTm7m50FiO3dMeME6lJA9QDnnYfL3PWLam8RLl4SAIH+HjUNc
rcZoihJRFhuKDFHGY8SqWogSMxD+duCKW2KFr1VnRFjirON8x1eCxHp9KTbKMa8MNe4ZL2dbiWQN
Bg6rV2C4yX7y8g8NZjUOOHCSRbznQa8ZzTkUwhuHhkTPuuwP8mhO2VSec3mNO0vgJW/1aY9Dnkx3
Ncy4h68EJa9a8CS/8i1IbSGT7ob8h0F98/pgizSm7w85LnTQ5IDC5rM9+ttxvzN9vO90ZQ6muB4Z
MS4F9/jCkEe6I5yqRT/RuYG4fzO8PMYciY+vUKvPwxYQu9TQsy7uhq5eOivldaZOW/vUjNUkWdZB
o4UW6Dpu+HhbNYSTwc3PhrQ8y08Q2Pl0etE/SxkHp5GBGIq73NoCkTHeFIIAuLyozKxq68XPCTG8
Pq9w0O9ymGenjVWe2apWrx37fWtzVbPG5mk4ad/bLJ/PICpEqCOufWsP+BsBsuIXNmWkCK7BJKNK
L/1llIb0TapB2MYlDrF08QMhqGrJ2jwoArEsAUGC8DbZvpKQrdm+EBlBEYClB1SgtsujPYtgAaEt
EyAtqiwNOzXpMn0YIiLVv6dEssSAGSHHz6u+1dU2icsyBtV9u9cEckoFEyL9mDKp1X3jvGk/djda
9B+2KLcEkkqCwLKAqZ9r84DpALRyx31vs0rLwNf7l8vzbSGCCIL+ZgoA4XVP4D52Xzx8UuW7l6vr
Clw2bxoQOxFhMqEVmabpZFYikpdtmTH3MO+Mb1bnXZr6J9ISNchqx23ioXuInoGoDQUOuVD8gThe
oZgbh1wgQFqScUgH4vYUCwRAIeL8r1V1c9FLNJiot63W09t9lWz/bmRqVLCfG11ZRKXrblGmYzJD
DTk6TCem+yPVVmNwBZIvaEuMM/vuqIi3zjV0L9irgRAU+HOuCWPnM6aR1Zpp5UGzx+aAZ0uUtv3J
8pGD8zkRyEavWAFDe1QHE3Yr1jEnOyAkxEsc8Xm8eMNvslKDJdagJUpO1q97jdmkxul+FAZp5GJZ
gBQaeroCxmM0S7+66mHpV8ZA6GXUZKYMd31aw4hVRSZAIYOIE9eold75H+uu3elcbzmNJtceVmxV
5BRJbhV4bvXv3x/P2BV3k5iNocrsbC9SDTY48b9mxlUjstFQ5jO3CnlgleKHqrtA2/xlQqIFO47m
hiMetZXBjs+PGAn54VkP18MxosLHkJjBgbO/hjSEOWuM2u/T+iCUWkRkolxI0kFnHpODkqvR/kDm
FXYqzre0dgCfikljI58q+tpZuslYTBUwpqwZZMkFb51TYHGUwDnFx5kFwadmVxOL+WAY59WZlphn
VHh8T/jmvP+Gd/QTwLpMIQRxqRJZQgVWd9LpY6sv31z0ewr8lmNyiASHYZCXyZpnW2Ozykbfy8EE
pX8iN3wFHM/jimSp7FHDylPexsXB0J+cWZkA/X7HhanqzXD2OD40fh8v4kBy/CjGdPSkZVCxKioC
KQlXFW9XXItMYcIsmg/POW6JIjIUdemipwoZTL4pS9GvkjFnejK+W7IBnjRYFRaFSF0rYhbHiyJ7
LYHD/oH5LNaD4YW0jQEHMlZLsBiDlRMYHJ3yDCWV3BM5iNonX4MuS5Mz+VwLBfJhIZpZxI/BvKcX
+pToVAVFXeChfF6QlIHM1SqlGSiq1I9Awpei5r0tLnWrenUYVR9lUmAlGpYfpBVdELDxfs2xIP9r
9m6csqO5glpm544yMuBhuOLNBoq0is0qCvW3W8EQuhCIfJMn5Q+uOr5v3Ey4vywyeVytDtww+d3F
xw9EQWkRwdnWXhONYXHd2u3FpPGaoHWu59FO6Wi9PtVsZgk0ltdw71UWLeFZa6mOWS1l0jredB5/
3TXnVw2OtES4aFCupjqZxBFR+SpoRkwIHo0YmvN2sjMWb5CgFe/wBlKtIk02y8knG52p29mherXe
p3WPKRxLDlHLCQgPp7WPNioQ3r4g1ibqkD4JfyDdlfsqcDR1Onpgvn/4JBW+dGV63XkcdXe/a7jt
fgyxKo3j9BtqvVQBts4c4h5Z6yHWOoqOELpHOl8W0VizsICz+psL2109VIxrw3owOY9V8fMm1tLj
8ZN5Q5Y3VVu0GhCc2CgQuiqmXdzuSutLy/vD8sFX1fHz/Lgcx2VFqwduJq0dB1ziWi2+s+IsGFTH
EiduiyUEZmx8zBwEIobl7SLua/AnCv7Nr8nzeT74ozWhE+2+pZtRb0PW6FzoSrKB8nlXs9XIglDA
wsJiR/oGTjJNenw6odr1X7o7I8Do9zRaLrvW88AYrRvvNEdK0hwOzilCHomSKRIFGil5UNKRGWoQ
0cUjCDCJcFMjVROHAN302rI5UVeaDBLnhzgQ54cUAX7enu74waAErBe39cQVhI+DlB5pXBzN8b73
WcsMSMppZoMWHiS4Gd9sOJIqBE6zG16fD9tfSV3pch6ZJJj1uWhwVsQ5WuttaXFwHeodfDhg9M9M
wHGCMSOPIcxmTkvZDq6LRQy5fa+bo04/Fu3JgEY0gtcbN66kMS2RpEkUhHRpnqsxfX+si6je6uRk
eEpJedBxqN7RAbI9qXG47W92N60OnVePW6m/UUum3KW6alV3EXhkHqpeZoWLmkfXBNH9tYODm8rP
JwiJI7k81CWTifc94IXqIpP8cq/tL4jQAVNwYipfUMYuNtbdjXVvane+YyYyd3yarUzrJomU6DRP
SXwEcNxGgIH03pjsRKbXoc+EqqAlbDoshXbLC7MRcPmBA1PwIGO7af/zpczE5kCOnyBGgHLjVRJf
6TlzArTHR4vV6l+AXxgnOIhH+5hZUENYpwlj8nE1i73Eli6RM4pU3K7KZFDK0Q/KVkkK2rx2aSWu
6fFi+iEaC4GdIX+ib8kyM9OPkjpmo3V102FmK9PfiM7z8czIs0rXYyQPVNTR2gxdOKDM0oSrBiiJ
3laXWy6pl/gUUNWrMxBVKd0X3BwAsvrf6gt9+O/z1nI038YAkLxq4BKrPpxveNqiSSzXjtO4KDpx
E5kZRkg4pzN4Yvyg8pP51efp/vDL02GQVjf6M176AyOGylj4Y0ADWbVpp1mVJyoEvfTxyx4Yx0CE
9Cqp7Ck78RWv9VUwY70z0gcwz7z99AXqiIg5EX9RzaYf2uPdaNPpNkfH5XVPpiCFzrGvDh+lMX6c
jKbNm3Znxj3lrEqIPo53INvlaLiTZFV9uFaS3Byq2qoZB0tclnvt+3d4BhHzlF5mL30sJyqCuL6I
FMSKD+Y+h8lf+ikFlDpP0+cSZxqtit6f/0ZM5DAfxzsfsAbguOIK2+PwL1cLtcVHOUdGS6zOB4+N
l8OxdDFTjqaGBrh4HG23009Eb0eiip+rl3R6pT6lOpT505fdkBLHehpEqBuFEWq2s0Ya95UbXrjz
Nw/hIw2GiIpTxiLqKLEGRkhwRm5sCQ8axSX1REPkxAES+uvgzy4S/788KttkttqcPlXbiQxlJbBx
0qQFpG89XEmZ4QZlrY1pzp++IO0JPfi/8VAjs8Ni8rW7uMRFjHzi6EC0BjgSOamSU2SZyfChSMDD
dD3qNtKp25biwNLjrrjtR0WuHxtJ76f9kHij2wKTOitFlz2J3F/EigfUwLVWrIdGON4y2Zw4iVCq
Szad676XwXCmASovU79LJ84Jrbni8QePgy5BIcC884RaFsqEYsntxaVRRKv+Wjyg1J5ZgxqvpB6k
VQJkiwTJYtVcMbvbQFlP+y+LFg5Sdyi+fkSXA1mtJh+IAYyo/KIg6AX28Tf+AJzziNfL96vH2W/N
VffNqh0TTw75LAZ/GBO2fuM4dIc1GsfD7O5+Xq79Svl2oqrucg+YvUryRHr+Nocnnh61gINHQgPt
CCafYeedrtflDZXjIETjgCA69h5fhhoMMnA6lclfynK2fZzfLodNWTwJ5IQ1ROnvTl+wr2lXPQmP
Hx60qlMeMY5hBALucYjs3mB8qgFLRENMOJvndNgcecGVCuOdcYUbS/9jdc4oqu7qy1hJSiy99ssj
U/rMqHE6BJcoVufzyGVJgykS5i0DIpDjYH/DA5iHTSCd7ovzsq/bnIj+/JiXo3bo92snVrnsLoBm
oQnLF3xuyAv0+bwbFW8mgRvtm3ZzpBnDw3aIMo8axYpaQro+VD/DzeFG13fJJ6ZmkmHym/KpZJwA
UR8YcvHgUC4L0K7zyNm513OMDCkwYTLKWNIzKjsU+KTNuYf3zWr1+jFNmLsqNv397GbcX9yI5IRU
bcUkLTiIcWB5ZFwDvt3HBmFCK1ccbHB/u2u8mKEulq8prD8C4vq9PKmZSvu3AmGGPSynHzqn4yfn
TV8FvXaDUa+p/CvC+dMuTSLqiYEW67f7dBbOpP2EywRpwl4qczb+z3bZh7YEwyXK5YzxAen1EB/z
NMhzGRyYUkJ4k5B4l4fjJ0eRXkcs4GSzv8EcE1v48lxuTpEklk9vl69Ulm+dFUpDzDfQGIlbTXCb
1lmB60gu4kt1HNW1ay4/0pQJpeY7nnzQ6fYIYTcj/AoifDU63n8YPN/47YSIlfltsbyTANbp4nrH
Z7n4Pnl5WtcOrYhJB/LvAa4Lpvqs01v1r+ribP1Ku2Rwpt7hYbpViomLmOeadl/2D6uPKZAZrcnS
IgfioMyb+8En0bfEIaSxfOXsKqWIvz/tvdmiH5AubxpzBhkkyev2ef7XeL4/33Ra/beHY+93fwIk
E7F3eA+1Olzn6IgMf63657eXJSdqyfMpN8jW2n2mqf1cY+FH1H1sccU4U6+ZZMQhdHd9u2falfyb
CIXXDlhiO7veXfFgeQAKCo8l5yDlMZJsHz5W8y7tQKvzKAFV0N6zfumdM+eo/BVv+5zhcB0XqW3i
6M8LPR1ASxPmTzf3D5y5fK/D4cQTIa6Wm2gAROd6BilUTUfEZCsIEsncglCKpnrgeuKbDRSKNRBb
Rk3wGRGUOM6T3hut/JdfXJdBGsvNl+UXxRO85wiXnG1cL0mjMVkm/lrvn+Y3rUaXeKCvAhJZLex8
ROBfnQNgio+7qVWc7Gadw+0ZQ4Y+JdPtxZfeYv7m3J0vX6yP74dc1OwsN2bHT4eH4es4M/XKMuRE
lcyMJR7QUXEH00aKvbvJy8XpqAkqXpweO7+eps2PnWXjd147VfwPE5rNbLf6yKk3/tjRlsgDgYju
SCavXy8Hd6dqhOv3Hv9YblcxI0konNJdQdNtq3o3fRqPqtnXQwtlXm9DMH7bLu9b8Rjh5b9mGmOy
ef/Q3Km3dTwktoODp+t4DgMjWVXPcGEic6nhYUshGt35b/3F4ma70fUAiVkXQ+ox1RphD9vWeRQ9
eslR+91xo4MoUuHJTq0O0wkslCuqVKQ0xyXIPkd07WJgYwU8ajU+VsClz8fij8O+ervdbtaikOMC
6kgBzdRSWNozibbXr2fT7XQ0mG/e7B65WZOeenbf/UwAsm4C6Hwi11HJMlEZny1XH+npSEMTjkfd
CQHy/xrz8WDV3nYa72IUtxvtmmlqm4EGOrDcI6qyjvnRCh4EPSLeDokOAkRXQmMC+fncLzeJ/H3F
AJeMDHrDTq+Niy3itRUD/WFvx/iqM8+byV5Mev91pQGZxaRKbQPgkfoEtyUAHOfR0AVmoxQlY7AH
7J1vHgeytvIVzgfRgFxsQBpt5XkaqsJjCg8NwqYUAzqNE7LTgCBmS/DxclqM2nSd7iALpN7cA1Np
eALtrMyCHzvVy3zlCCPEwduHW/mGxp310vi9BKrzfKJ/4u3CBPARuCE8AG4HM4D8A/WqZ+dWaPa5
09ExTcOqavMXt4HVyTdtLCbHxcPg3ZX1m9YBuXSHLj9uEZDAeKLmZv1xfh9bHSCjg5ikZVxqf0bN
orMNGhBKlI0zLNPA2R8VAvPIdJMhQZN5Zdb/7GjrkEDEx5f6eFTt76bD9c3Dop3OxPfrem7SQFl5
YQg5n+iSElipxPnjqShZ6xwXUIhnXc1zmqaQKVAc7MnDmH8iSt6n8EYwz/kZmHa3KDLbELrMPdLJ
jru+9Krz9AU2puzEU3JH6Fh4AyPgBy3yFIWemgpqqgH9vpDOj0CiAOr8JTBbS5rrd3kPCq+iBhyK
nOEBTDtRknksLbrBXzkcYozBoKmGWb+QK3ak/Hnc/LV6/K/eResV1bFREbsLDWOYdmQEhDVbIIQW
RTqJ1+IiYLKBU47TcodMJ2IMX1mMU2nChxiUW73bPrBUu1wtRpZJ29YE8ItZgdADLh952nbeb8a6
TrNkhfDazkoURBepBQijvjOGoWw/kY3feQdpPsWKdTA7XrjIElqH+9EQK2SUM2W0ieVHn0WzUJjd
FBrH9Q/j/ewDdKR+lKNN961rAugYxw+bSt/aEUMiR6IWPCmnPv748P1hczeVVZ6i25Wa4DHbfPWG
6uAH+ZaOCnI4TSLDkyTlsLA8PCsi6AK3kgmQ1Xb/Yt6nTdLc1b7CMDVusZCFxRPzM2sV3GhzJTic
kiW3RAjUR/w4tyyjmCsrOEt4i3cedSUFudNniODubwNaElhkEAOTP8/ZJWdXbFqvS9doqVeJinmb
uGIrHRTgW0/GkXVCAfFJt4fnVoNPoJTAbQ+Pkga4H8kTCJBXskTzkEqu8g4eXw76D+JdJ0pC2/3r
yVc8ksPqyixfnv5WyVGaRtrdZ0ZxBqvldpD2lh1fMmZyekThIirtYDBVGL6yIFNv5BxInK7mFSpv
qvDci1LZ7ki9RNXWPOx/5CmXXUXu/XZ7nlbvnM0B+/WI087xRUayvZI49U1uQUSl2MgYPGsKJrLF
nNO5+1bvVPDIqhGxqCZ2ieWiGvC9CnXF3AoI36hCU0C+YjM0W6KdVvlit/7YvMcmT0jq1AJGVR/5
FI1bdCD9nlaxldo1ktb1E8blIoRdVJHC9EPQr5bV61W6NYAkVOowYfOhE6p/3jx03xGL2QKk/o5H
Yl187E9eah6IuHB4GoI4OsKAqNhUmh4COqLIWuqAeKWP77FB5IaNV4mMd1bLHDH9tdnd/McnDlkQ
R0fKRtShiuQxu09t4+s6T6xWzO9h3iUk/ua5YAOOvY6OwBVRqoM02zcPPa02dTJUIrhYxUu+KKxZ
hcSi30/bn+UJ28ckJDiJySFT8l3y4M4iSIgSfokDiCNjzKZQVOL4dq7uYKYUYTAn4Xaz/pvEv+SH
kPXspQV0ykCuiBK70zCMZIJxQ4t1wrkhKhM0QSB6Krqst35g+0EXLbbrvJEDP5wC1uzeccxhHHmJ
BmsrKQhDMPA4BJDAeHgoYQ0Z3FqxYXkLgpYL1KePCJdBR8cu4GfFub17sXk6jsoalxIecwQ4kM0z
jHha2p7oBPEGd6zguvjsSMdTtTSeKc7v+b553oya+09p55tLQ1F27ZlWuHDUAJo3zx6PefCGPynw
LVCjtsYTY/bIDx7n34dIy5yB0OirBssS5iwXyb4ODNRhI3noqtfEXDKOVa25oF8NX+ebGUplii+A
qq7jnAmTWqmqxsNMVmUi4TtZYmWBrkfh6A2JZ3v/x3C2/yVFXLzn2+MXsrccL35Lpqv71s1qoqF8
Oo8W03SHU9Qb7DHMeXapZKyi0YXVGx/SjiqioMRO/aXihpVCgxqGr6ee7r7hXWO+etWfIERToM3w
defU+J0PGeHodJXVeaYpBpIEEog6KqxRMq8MMVLnBYnbVx88LROvltM8SBHHO8en78oGMRmPyT75
CnvCahrkIwhxOlrD+cPNYKSxHa8O2/VB1eFQTpnqEAfaN7jB/lGt/eotmeEdoYiO9Cjn4Pscg2fK
q/YNkceoTYoMhwM9z0LxwTX3wUdEKpu5Kl85JjKicEqX9KrT7nY644jziv2ucWpnjtrhgQXhc/Nu
baTrRgxUNmZc5cd8Fe3ZHspyu/tL9bhT1hUipoL+P2dn2pxYrmztP3SJ2Mybr57q1NDusU7fqi+O
6j63MWCDGQyYX/8+K5cktnEdu+KNUIiUtvaAVmYqlZrqFfNbzK9f19010N5csj9o1inc3nylBpKc
5nF6YgwFQfCIaffDZssAo6/3Bt0P/mekTWikxlWhGD0dn9b8wPJQE/4u6ozCxH4fMY9LLm0ulEDF
usqTRFDKXBuuOk0Nz8NTZK/uGI956Jy195uzokPIjxEYzdXnUXx489LR1yUX8nY1+CRPAH8Fthhi
TMuLj9f502xCgxx1u5jf/y0R2863ZxIiPpXH+qPqm+7H8v+mm8NMY1PVpv+edwewvrjq4KDT5sTL
evPPze1SlS7Psr+Q10jK+WPaJIeaJBtkiR0SPEC863c/lCtk83QX517dxB7x/DiRBoj4+xQkl5gA
AMRbtihcHJg30HiL3+Xv1ZCWKoCbWdqwXV7rtAYX8PP1Jr9GonPkjVDPPEPr4/gpVdVdjL+uFsPz
1qYSG7nyiJMbX676tL2ZMl3J87u/F/NwzJUn3be+zC5W3cbcyfKk4zHtZE0OF/Vv6DxgLXvI2rn4
A+6a5zs3YUxy7HLVq1miwyZBdTv2eG54a7p3da89XT5N8qGDaZVOLLXAErIB1lldPcoExNqIbiq/
pDC/bARia5ATRuCzmY7ZneDtR2M7aG5zR5gbuNlWDnS2v8NqySZR/rXBYutozGySDyaxTrSzgqbl
yG5J025j0glpjBXlsrQfJsOEAWYIjBdi5UQSFoKGK0geLket04XP5hp4LsRB0lUe4FtLTElWz2Wz
gscVGgKxIm4KMmwEvEdxJkGA48DdDluwdiZEnsxpLvgxv90pIwzZxZuzbrqjUWfIiZf9k63rpuPO
5P7upj28jgWdce6k8W96f8gRZFruwa+vOwZYcswjEEDaDBioQrsrhpHlikHrjpzNVAB2KPa6DOb9
+Tgtz8G5WozWQhj2FId9DTaJMxoTOJxJLJ5gKrXw3jDNKC3EarICqIGnsYMAI6MN7XFQLsXslC+c
VV5GRrlKY0sMm4AyMUFqWdLdUPckHRivgjC4JW7CTSaV/iy+oTWOcS1tBEX9mgfi4OMt+5BzbPJW
jt03nLknu7HWLNfrs4yoW/fbffbe79Wnm1LdjxaTm/X64fp4JClw8yVN6O3RAHqj7w4n38iMPYqR
6bgUcLGm6kj+nBNmENLRdeJY9jsd/EFKIh2BzmVkNPM89QjMxC/MggAiJR5+ut8szx5HahBIEzcJ
GICJMQaxd3fFugVbi8aRWKYZsz0C1saseC38R7ULZI9QRiy1HTMHhGeM7AAjNCGEmN8fEt/26TJL
tvJGl/cYVu73e4x1n4gvK1/rzmh793CdwIkFxyxzIgkUhgtic7F60t4XZBCbQFAhSgyBuDrHXXh6
7cgVmSW2EDq2yDVpIUOHdna9e9KpcQbRhMEjp4yXiGC2ChO/PLVAoDW2AgIYh4JKkbGGpWz17IWM
VqrJJp9/nv8fCBR5gzAyhsUQkWPhYmwMwjGZJZ9GEfoN4XoxzjXkKItOvz8YVO1eNerXJ6cMr/oP
o+305nH/Oe3DjrxozUCAU2AjSShOQwuRBQqgSOLlhrA0AREO/RgekZYVCCxJ6Fy2k/vym1FqxkDh
ZBIkvJ+0oLGdg7FyzNx4gHKbmjZjR3AsYEhT0aKFsJSBlXMgCGSaIEY1EtMmIlnQCBGtJPAc20SB
xkB8aEKuGca4DJlA9SwdC1rE4GRoQ9yoRlJvANd+fiIkWpFj4bpt9ngdcKznoBcnxzVsptVksFqP
N4P+x/EyNjuI9pBXgR4x4FjzWeiE1ez9bq5dEUASxIgtbEIvS5qlTpAibSBCEJrhWMpOa1rN58d8
ZvAQT4ENVNxQYNux4YGn4Hpx8iNPDQsoqT+WwZHOsxchjVABzGg5BgUIlg0TG7m0W0XgYYysDbHR
qXLnZDgTWIGaacEUqlLj0kjaTooKmvAWWqeL/4fdTrs/qtmPd9Ad1ewq/vyUktb6vl4/1p3ebxUz
BAEB/VuQAShAIEnFE0MToN2GQSBX4dkzTkgTGWmyPQmVxBtI1XtBmxEzesSSv0ASSKBByyAZIQmc
bNZkqOZ5rMlGsTIMcAwILZcVoZPQQMEDwoIlD/CgiU1DIFjERgtsoAtCAFMwoxhSiPyVdgwCcMpU
mDRmHOuWLVBCLOvMkLPXMRs93wReAsbq75oZAFV30AW7k30zuvtu93G0GVUfGYW0UFmiGPk3QcUX
3IyYFaARs50pUQjX6RGVvAS82vfStOWs9WLliXGhojW32P2IWNfTq//VbJWoYCwGGw2GhKo1HhAO
rnVVuWc6knad6+io3EIlsYieHrQFolnbVDLcqvZIJ0oNOJQ0N1CvV3i7d7pkfNitKw7ja/fbigan
2+6vdvPbweShW33EZFjjrlSzg9cg2qJQb+t/V/9M+ldPTApxLlWtQhEMgWPyCRYOA+H6T/Y+Co3Z
bdXi8I0iQMTFmDDPgCUQEshmNfj0PxrikfTE2J0V3dGXzszvj0Ir2/mLefWPTD2aqM3j/6ZmKqaQ
W46AzJYfdj9iczve/HpgeItsUhab0y1+hSl+AgvRtr4YLeUzkG9hNw3fBwWMsuPpTe+jIZbWexGA
kkxioZxNQhPSfJx4H7Mxylafj09nndvzej277M6wSbuj29XZcH7eejizTwBO+CGrJDYHaG69IE4Y
cRot58KgODu9E3U5nDyOxk/7ffVRx4EhbXwXMdg6RkuCOUkHo+3YpyJyFUwLC0g/GmaBmRs1CEMq
tUg/j6U/tkNybLl0bO0JfpbPpC/dsSfX2BIbTSXzpNUinRiP69t3NROpnrsMZc8bNKCwjJLME0BT
B92iKUjz5EDDSIywxu4DQEjqB1Rhu3qpC+t2uz3A3Oj1Klqxk4MyuzfDxaQz7IMH07ep/ZBGi+Ty
nIMIs31vSVRT9pTn2AACuQbHBMgUfNaeEyIB27I/bUijBpo08Sjaruh2ARA5hkBgYbmzstLAyHSP
9ZXE6ZjgJhj1I9tLxvFS5FrI3MEChNldbIoIFaZ7RGqjxnalGZM5U2HcLnXnni+Ke+0QDlwwoYyQ
aYTuZCTxQjSYecGx4hAOb2jL0ekMNWSE0866FTOcOLQZO/65SbHd91CXrf301zXd/MCEY0vbf4MF
xsILQIwMcahO5MYZ4ALtw3agUX3kh7ERuMVkBaMCAKdipKxn1jyICB5bGR7mjNgAITNcCmdYQHss
PUvbQmW3GcWYfhLdbnexy0O1kCqNT8YVKd8vTANZ1JdmBMXF0kSvWvWGCVOMzKt1R/44uMExxGpy
freWMxdVy11IoXnFJgscouELM4Rk0OFrHKrlxL530f8ldRuAX9ZLMAVXm4SENjNLSCqp+EWhAhop
rA0KeeYTyhWFRwwHwZ2Tf+WG3JNeF+fbpWae5omovJeQ2u54kTnvR1TCaV8fW5U+46DPtmJt+I+T
Jp6zX2u03FX79ez+k8wCvpKvhwmbAcaa3F9MtFGCNEI0yWK2IKwE9p+2Gy3STMwGQ5Eg1iFP/DQD
0k9y8OWJgafEdLAJWUUtnBBmA8pAwBVe4U9ctENplQGcTAephVgUTSY0cSFIhoogg56gYhQ3iCWV
fZzNS94Rdibn/19M4s5ApUs2uHI7DG5g5Rj43Q6/rjH67Rfe1W7NBnBMh+Tkyk41GJwea7RfLlet
xQQnkiFzqyrVkU+38WmVqAAyiQOWpKydDF9MRGiFXVvTc4E0Tb0zuDaCmdHK3aDZumH/19jujNfx
WJv/xcznL6tCzLneMirLBdWY2zNIV4kmAvMl1m9Fy1VfB/0zAlcI/nZtmE4Pyt9kd3+x7VxOz4lZ
vPx9irmwy5SSrbPN3Se1Tp5lQfuktfCur1I7ELwzs7FqzTQx70h9aRJm50KYo48cjKqkAmxOcs1K
kxhPcXe9fX83m2lhMr5f7XVrZofkDeWFmLfx1/Z6FZ9cXoUuJcex7lQDOkqSE8/cbZjFFqJC0pLT
o8eBTCAltJ/s/eE5xesv973f/qRoCflLklrOnX2u76bMtIsnICyL0fbChi9ZpOUbjT2p/SA/Jf+v
WOqo/6qv0cEMT5tzKe0ryy+3841+zngx/WNcb+VhJcMxRFHuYVLH7sJF3m2audBxOZHvcC4025/t
xu+env68b3f0tPC5c9Xh+PhsuqMdyCQuTUa9YlIEy0nLl3G9dNgoqDFk/p8Dtas/nTaO9VBRa/J+
tBrgHKGKVBHR8mm1Kv/fJfiY3YHBqMFfrg/iZt24vlXZ2a/Ca00z3VfNncPt+qy1+Eg5XkUTGOaS
6o0c0tyzeI/5bxJtRxvJ4X5p9NLDStHycWmI0YM8JyGPBo1kUnnTi0d2Kv4TYbaGLI2hCWI3gcRZ
8PN5gdq6MzeMLofEYYCyKz2lv9v89FhikW6ffur37/6ioG/KzRSyQsaiYoZyNEvEJhB/ZMqhesTz
zvkHNNDJtOP9zWDFlDY34XmkOYkkn/rk/5J3IM2OOR3y6beHvCaVBb1uMTikkS1/LATBJSGk0x6W
g+tNvWYjvQPzaqhZeyxdozHCn+0T1XNuXyiXDo0s5gHtTfr0pzTap07djrUqrTP+X/kHr7dC7ZNj
euRX4RCYXhvzoT+CHpwO5+y3u9vRql191HAOyBH4a8TJv7xHB4ZCrf7hEMncewAYq1OjYv9ymtEb
9gBXERM0CvOIrPeK9jMh7cf6KithxCkp3uf+MATIkqYCHDKLsKA2Dquz9q0G7Rxm3e1nCxUxYbZj
FXi4wiwwxMgMIcwFfhEM8nBwQQMXjR8Cok6Fl894pyL6dS1ksrq4jyVa0fgJtgYUYEIysRRbHu62
V9NB/daYwPcQ6ncxDzhDbIhz+cXiibvd7axz6A1/rTaHbwADmxikYicAmJGBaMpOWAZccfvpfkTZ
wMM134yBJAHxJZ/SEyqfzBJARDY9jYAqn0bDkBA3bTl0LDVM2fqMiU5ctCZUqdB+xA497QOXaNAg
ExCKZiPHEBEnf2RAZHPFXe9YZgswnen5YlPW80lerBUMj+PXZcfLVp75Rfrd3mg0GnDE1ag/7PcG
z43u6dNTd3pTP1afkuzQNQAB8CF2AA1ZdyQeORus19m/78jpvx6EH0VSlL3NEEbVvQx7OckBZF+i
MJqnGkojaTvFdAPyyQN9kTi0lbVY0VlWWOPr6l7GmotCwBimIZBJcnqTWIBAgixN8SXPypcYs2u0
udwuni7l7LY5Y9+AbM+YQ53MsugpQNvAITZjJc/c9HKWXAS04WwEUgwreGz2hKHEEVyQbmSzBQL/
kCGGQh2iAihAEw27ZDMI1sodSrZFeHd4+H0zaP+apnpwn3mwXg3/w92wp+Me23XzkMKd8uG2Y3Ka
s9KND1gN2cDRg5Y6U4EnjOvHX32hcDYEzKqkG2wniNfr/nuX/QLTU8C38HYTk9ZPTw/3t/JGmf8d
k0QiaOK9PWsaYSELlieGzSEIEDFhKDcyZFlVWQpoS5K22pwhKdj0LuAmhw4B65wvxzebXx73n+Ab
ylpiND7C5tSTSe/TePd0NpUnNRr+10Wp3T/dFnuIiutUnQ6jnzRCncGJe381Wo0el8PlJo66grUL
88LccGG4SRq8bfYldoBdCxFKz/wqvRcbDq6mV7dtzTARw96Lt9J6q2iraL1Qg26WIoMURRTTSMXu
VDCpmFgGMM9HH4aXWUTYxMUUBEuD3BiliTnRjdzGHGlyzX7cJ7M+OAcagnxzAARJQrFkjx5KQDQr
QLBnADsH2MRIng9yxSBfyRTpPq5bMi3jZAOA6OTa4xGDbkHCFEzTZbd1cxC3FlbKnUEyQIhdbZZ/
vc4J3nj7uVLtdYY1wzy9bs2xgafnBk6n98Oq3uGNlyONTkQ6UYvXWePpEDTADl23v5ozPSO7Ooqe
1LXoRMIAFLWiS1otuzs4Lzg5OmTucQeBgsFjZPAsP8IXuQLhBxFHQaf8Kc4L1iPDT4bRyNYUOJjJ
PAb7mc0eF+edXdpW0NqR2DwHU4k/Yw4b/JGT0ew66d1z0J7e2FP6I5aWFlaCyMow/5JlRiLmhuw5
cV5jq5HD12BPOphcQsURJyaNDl1+nLabcefJ3HrCqn4srAlBXJhXn9r4EBcws7tYTKohI/v3Xkyj
ERNnPoa3CTh152kDf1KFU82hjsl/g0tj8Os5l9aD/hBO7I04kL1/Ojg2bI264/vOvGY+S3IK+kwa
MyM8IB5asGTzq2ISznIMW0CY4YjhUntEbDkgb+6wQSRLJ7tk9I+jApp/E7r8Wb7GtN4YXyZGVg+m
+hrCUj4jPEWkSvBHkeRboKU7I8DG8//c3bxjfYvH68zBxXCUjgxNKQ52W69F5R9rcSzcS6yZIliM
vrHE4vLwwpjveQil9ajoXhNbJGA/CJ6SQshAOjcMBkVtZgULa8FghccKYW4kWfjNWjt804eHy81H
yQ/jFfgpkK3jUbG8GlMB3ibWRQ79ImFep0mGOOrkJ/mqeYH7EQVDcqDFptGqrvbnc/Z9aHgkE6TB
ykZVmrd5D4grmbke2uVKnJUyvEeem/Q3+P3l8EYffq+7IzbtpxfClLLnpm53u9mPJ7Olp4LCU0Xp
wloO0nUNQ9TsZF6KlVRgDXM5Rhua7yiVvfb6O/6PedJOe3fWjs6v/xWNlWxpyVnMZOMTeIhfnk0D
pMkPJttfUESGhzd9uqW/naYxIi3cwzP5c+mZ4YblKTej3zm7j+fydELxTJLDVf5R9+rh/opfUmmp
FQlzddH7tocdm7HHLJkca6vLxN7Ywtr5kftmnEfAOIr2AcUmJs97QnrCFTdEVnigRMG5FjMIOa3c
aGTTN893hH/Ny+svHGyTpzySi3SEM80WMZLAwyyCEMnOkZFj4yd2a82n9oVNrBfxDG7nYX5SHBuH
dOTWYvz4Tk4yv8zqniQB2tIEkULTn8Zn+p54ciHLE8gxfbw9noOskZPaEOTFQtj767GlTXzSAE2W
QR0fbhMpD9zgdbGQwXfmSssUNFwC46yZDQGPkPhp0X4naYhjuuEHbAa9ISTehB4QrzJRYghCiO5z
+X1DcnsvhhmQXKYTtrsDZoMybnxiWc+RmXrYvR9ca2Ya38p/ISbAyu5cFqExQxMXIiwabLDk7bHc
IoE8hH+VvGzSBfuWtv9XpcRwwPcbPS5bKP3G2E6BjGbwy+O1LmqFYeE6LtdGjvgW2NSCVsSNnJJp
JnaD4nxzdpMOptYduX8JTZfSORS3LFU4HJPLI1j6affn/e3gT/dALUuOYWkT5lUzufk8biz+Zrie
4DZE61LMsTCt/bc4O+Aes61jMxOP8tcTVw8xy8zp8s9MEMc/iwjJJC1HNV+VPi/NhI5mjY/iwok1
54/2N/IFrCzSIZle7cS3QMQedfkjzeIUtLqlhAhbK40dqM30xPAKciT+kfRkA156N5+KZAZ1TH60
EuWBfg7J8sCQIR5ExusCFBPLTi29pvycOHnYfKrbm7TnN9fpa/kkB8sPY3T6PDtHC4PDu5llU2/A
yTRPsHAt3OngAXZ3Opk6+HmxkxIm7M+2h9+EZ2yjiYqXnrYHDn0OnGAnXG2hrH7iSNOBnAjkFdUK
wXJXuI3ApbRTTPGiibfKNJbYGQgNCDzUJTHh9Rp9ef7PUCqprtr4nZml0j+dmN7tTub3rf1D5zo5
4l2fVF5RIdDWBMo8nPeGeACoU6rccVYQjTXaLm+l4TgXIuVQipCMi1i4kMQoExFbreR3kw1ERkai
VvwBZaANS/C45KjIYJE+cHGznLzWhqeJE3QcMKfmGJqQ/QLRPJO29jjmRhGgJEgPxEgQRF61mR4E
vpbdEjdt1FweSYUkpnhap0YxcUT2fh9F2A6DkGhzRDMWgm9yyPecAHAIi9CGnWo0wOY8mU1z6N7c
tKfDune9dlNLe2P2AEIziTWDY0siAHLVLALhJDCaJhmQmyliZNZSWDo1lHAgH5ag36MOUPiPaG4c
vID/qb4kYLYhlIvd+0X4Mz3vMOPuRiQdGuQEb86WFQxjGj4RrbNSj+9AJ4TTSWZiBLFSntZo8ZfR
BU+tv7CJ/m/JHIsWJiIzT5DWBGDtcMId4QaIyAzhy4U2ke0odUrIQetKYaQuilNwhHRzoxOT3fJc
ESf919n4Db2NF5InaNSrMaJnlW4ziQG2tIbKvMpT4Vhiv0Ev8VZWEcOVvtnxGzps+NJhyVhZv9Nt
jwadPoMzp3Pwev31bNaqbq7VJ4HF3H+w3jKHwkxOEkNThp4DdPwZ15j/l/xssVqLT9YQKUxtfsc8
o3x5CATczXMg/EBicszSwb1BWplptQc8BRsX5oKbEh1TtMTAcGSwsTmSpNUWfAldTzltwM1LtDPY
CHmOgM0LeidlSaWOCbTvPBjPF/wKP40Hup+duybxTK7Bmn6L+dZx0XLM0+S4M7bQDIUHh7qfDYGV
BA34WCOl250UWLbAzZOUcYWLR7JRH7WeIzMJLJidomDBtRJzxTeCDARoE7/BU9WLOYS0i0whHI0q
HOAs3Dox1bvbyW51y8qF6x4Lho08MZ+GV9o+HOb/Mgu4MMJ8dbH/XxiiqfQKZ0CgyUqcFtSRVZoz
iEKDjmkIgvmhsztjeyJ8kUbQnUM4RAN/KsfykXX/RpoI0IhNyJS0q6Qs0LLtQaz1smBlAbb0OgYZ
B2SYzb7u66tS/RDASEwwTiE3RuINDGKi3Im5N6za3R7jEd0hc7NOMBhOhq3Nql5vrmdM3qaiLYkQ
FkZiTa+S1HX/UNB8ulLHErZnm3TJHSAhzOq9VDeCsVgyvV1rGGMT/FLn1DylIs8kV8jQdctrtB0k
wYQCxACSNk1HkpA7Y4FjLJ9ga4niIkIDTUwo8lTsg2eDS5T2CDmXER9oMED9Qz8fXcimPheMkkXO
oJUccIMO3AzhDw0j9b6jlYesU+70RozM9jqjU/S6k+HDbWc7DMsS0AhoUxPICa82TQyExEAHQeAq
tA1CQyrDIG32ZJPwu4ahETVSAGQDAUL0c7OxibDo8flY/p0CI7QNBRfkkSYse42u3HFWkpBu6M+i
SCGsP5lGFjutkMHGnFV1XVC3FiVOk1gNs9DNQXL5Syu2ZTWkvgJtqFNBbXPtjCahI/eyp7rZm7Di
BIe3z9YFZpyQp7LLbPhhD3fHaDjon8yoxEd5sxns+4PoqgFugdsj5qAMM1hdFtCRYS+XTKDDD4/a
Zww9WS9ZbP7x6HSQtGW/XqHLKRdGG09dcB1PM48V7Vyeb4In6S0MpXOjlbJjkg6gXwjTmmoYaiBa
AzM2z+dFVf+qjuOWSdYVjoHgaWKZsLmT09iKKvQR/4E5ITEkRQzDOual0BiciqPjSYyOSU19GvDU
lWgmnE3T4Pt4KPd5+MpluNUs7OYDnuUWyvjxs/n68mo008GsKhiB634f7YnoaFjspqi65+P1v+Bi
AmPw2z+4LpUWUwrD8IDVi0xYIIixceMUYwlMePQheILjogyRButGiUWsjiuWBcIAkzsWtzeNzuy4
dr5kJfzYOjqBx/H2kF3XgdxI/FW++v1iIIpsV4TjUlnkQ7PhlnLy4Reqj/DWaL6gH+NCmpGpauKm
aIv9P/33/D/9J/lj+8Nl693k9t03aNdMoy1AwZNNTPFn+9Uk9YCbwOZ/KPt/zQdyqJKFtoewzifO
Ji4CqOqIwHWXdew6at5HYZIECO167LrjEwvBd5HUybdk8Z0NR4Y3XQ+NgwWo59AJaGxsS06y3PA5
WUTdsiMj2oEWvcRnatU1YsUHEBPU2mtOTckjBW3JhpaU0wF2YWLtkKyfPK8HaQxR5QbeRjaE50ZD
/Pdadk2x6/bucvqBL1fVhl+GSiOJUeoqJ46a1pdHTRNLr1Lmf1q96XyzGLYH19I32q4PuyL6AjHF
ISLJagSJbsitiLSQDn6Et2AyMSkmX1rjZ31TYh4O3bt7N56892fwz2jb45+DkoHyX7VI2bfpaZL8
MS4RO5gn9G+zSEGAOGwNK4d0ZxEnzYX1l/9ZjZebSX33NLhG5xjiSg6VN+zCwYvVkH1W5jfalhPL
onU/f+rfP7WGH9f2SFDV/FNiLUDtBNvU4zmNBszUAIU/ECm+jJ6t/5pjrjhsFlejNN2Gx5GnESnq
zxiXYr6mnVj8XuJ4V/QRzXQwGIEWDVQgrPvd0Gjau9Lsosh+X8rLVimQ33XO55XUEMFaXLBnj4Px
1+BTdAqlwYQJLSE32DmWDVNyzDCOrcPSzHUwKboJJZau8TBBGfMXDDNJ5dyP52lVEAeEvB9z7nN/
2qGnUacNolwM9kK98TnEKIST/oam5KKySxCXZUenZne6hokLQW0HXBkz0m8wUv1dI6Uz6NVYKX22
1zlZTDl96C9ZT9MaXlszVH9w9iKbvkYKjEGS0/1i92VSRc7iMikHsJfqCScpQFsIiR2ABsJxsl6K
FwCE1Mqr5fejKAZB+ejJUI5UskqwdylIAauHQjgJxIWgGMkSm1FIusWncR7dv/ukcz4ppQbdE1ea
8+QNZ4lDtsFUXclo60Puea44L7RBIbjObRQkBwKOgCA0CdPWQuHuQv3ALrTusISbNsf1X48DnY0C
y0gZRTtOkRh9SI1/HiX0dRgEgrh4CkAN2ioQvpLAqlBuBk2X+MhtP9QherlUFLXVZ2b3sNtj5576
9Nzvw+6BPUUOd5Of5aYSb+XRv9KdtXsdLgJ4x+Yic4W2J86cpElMYizbrIWl4AKC9AnzuQHdaqHE
WRUkH4J5I42mwR8FR8MHgiaICQIfV4LxKzEEATgZ1XCjkg6sP/ZMs//R9Q6EIjKcu7PHWjvkFRSg
rV4hfsS104n5EaddE2bY99qDYbvuv9gfZNpq7arufrr/VUuoEVzQVhwtCFCADLTNDSqeQaWmWHPJ
mEQjzBXfaoQMG9edDP+D3YBaOiq8QsKBC1pOQcllKJLh6N1VlGiIfprDzz0Ua8YkDbSBPXmublOJ
WJpFuVjQH3yR7oM1fLv0xE4baET70+wu68HRophjuPG37VIdhZOWCO1BkNMbBrEyIC6TGjyBAV3j
1sYx6mHd/ZQOraCVMHeZj6DNTY5JxrlhnAeTNlwkP7UkXi0AN1k/iK2sJYKzvImXmCo0QqwCp4jO
LiEnT7LzGRkwLy/ief31Vfccm2h2wXRH0nCglRMl4pqGZxoX9cAcKAvNC2P+QvNTyLNCMmHmfqMl
q17sooJuwV/JtAL4eURj9nxO0KG77HamN4ebj9ItZuUSQ8Bk5lN4xUkxIGYJxw+au0vPlAvapHy/
vOx+tF4RDz1bzEwGHCHumf1tTkmKJc9+ISnHiLiDs+YY7eansICy8uRadApVT0yOsYcogTYBWnhT
u24g8lgHiLjGiR2ofdW6k0EI/VAs6sGUa+Ptlabt+8pR5Qf1/4PKsD2sOzWb9jF99mRgYridPS5u
qsdF3p8NjW9UwAM+QNPkLokylloXanRwOYb9SAbA3NcX97/ZgkxzmpDY+18f+8lyBAzUxv58EdsM
kSKA0fqLBDZkXHDJWaBf93PDWwmNCaAbkFHUfZ6953VuZBCk9qNZFxSy5svBMpFhsIADIq/B9tqd
hmR6CjNVLpDsjQqcQKiABBEYICtUE6k3wPjeNNEhuwL0GCUaaSfNEzBWo6eH4bhdL693bDJrAFzZ
IGH5IA6tXlIQhAIFaBgQx6hkQLEn0iOXISbSpjFmiGKtP71X7bohBgwhYs8RVU8KFJARllKwUWbq
/5kwSr4oGts8ljlE/cu2QlooSWyaOMABKhvesdvl4evy5uwpNjTOI4uCKdwpsaVzdiODH9AUoXIy
46XGOoALSQt9WlCjTGmtgc2KzsTr+HW+609GjsCw1x30+6ejfId61Fmv7lq969Rs8xY31cTrJya+
NXRc7Pdg9NyQW8kR28HIJYNJbBiJleMlWdZ72P7s6cHTS+B+Hnc0DV5YaekpqNDuT93OxcMfMtDm
v99WyXRHKikSp1vDCdajJsQPYcWDebORHa92IbJlk6P1l2Q42FLwyR08VLwU3YOsq8lIL7A2COkn
k9eorEe7xYV69ZfFesdp5/Jp9u7O1wsdeg1PEShowrxmXSBfWPYHqkz48UoHwSoDox5mgxtn7dh/
mAStKTGDbt9xkPnBxLynxJQmzOuLB015EhmKRqsuKOYs55I0X6uNhltJSMXjIHBfYTH/Sdkekjwy
dHCzCmYPABzspJmYZFpQJq7LbbtK4wRqWK1bNnPzM8jl8cu/WJBhR1F5NAQXQ8khM5CKH7Rt0Oui
gifkO853Ngnq99kxlp7tqTUwvVu327PBbJSHXngRqi7aGosMKXjZMQTB4gCBSoOPiMlJ45TFDICf
HArP4h7cHff+PKq2aGR2bH16woUkzYI8Z7L7dTL9BSIYMN0rbqSTihTYj0z7ZAbT7B34DHYkNkea
7Qp3mmtgB3OQCTOMeYT42ESJGbLLCyygi4kQ/ogwJkEQDpgyB5gfwuqwvUosYZyJDavnSuhBHK5O
Eaqc+HVgR9/FdcQ+ogw890D3ZCrOtD3pLSaDB04IwtOZEeVNqDNZDzA78MK4XIIATMcoLCs88gNV
qTrnPP17uZfeIKP+tt+ebe/PdeDTZnY+3Bz3GXGTBlLg3gzSVZpJwNRB+6MiljEBNAU59IKRAqDx
ei54LLzEyTFvXQE+9gQQoyqABKNvxiEfVbRO3tolcEpoWXpjMjkoAIEkKrdIr9d993vOohqZGqrx
qVlocmpi3+zGq2U1W19rMRQVS8jW23OHLLVM5RJc3cCAGxCBgkCSqGnous+0ctU5xchUjkiNgLn7
qTkGJonz1LqCH4+itB9FnJ7JzARDiTVSLvNov0BxPl9NgGZZFqy5qVjLJHGGJbU0E8CO1/JJE+0o
ZLuy0ZaECBO5fOKRfJ18Pw2CVotU9C31qGjyiJUZT260TDAQ2eYsLQaBXeRX/hbv981xPRqt4Dzf
YUs3PrFR1N+c3hMvjD9LRv71I+MzXAVFnRU7LPV0k49UZ6JHQ1Th9GIt/Ffdi6s2podi0kXnmLJk
02Dy4WWLT24oWozXZ/ua7Hz4iiWE1hNZIJB0KQjTrFxNG5ojNgTfED1bl3F20X+IEvnP1isiRdog
KwmX1V921uQe8z+tnQ5BJRnCJkveOi8m56QkOdJ8p6NOFkXHyKcm7cZCRmks9hBEh3GLG2oIvtQP
UZxGsrkrPTXeXiakWc6LmpVEUrR4ArjH/ybF8Xl+Pg/ffG4/8gat7fEL/RZoCN/BkyGIWQQX4wBc
RK9GiguUcyDb15mTRGliRJSCXI12nl9/qq2JxhU/kOuvq6l2dGNOvFvagYqV8CySZ96M1iA0dr+d
LifsFjmsVrnPGTqKF1ufoDggpHRid6Jo+qV3vhXVgi6hEHFuFSDD1Ey2MdlFY0DD2ySRoiQyHs0I
VdNUMi7gkkji9s99/ziexUVkBRHhYYi7ODnGkKHdcITHGeFg55nxLyEklOEXkYDLiXXLUQQgo7uT
3cuk4X64w40K3GHnpDqj0fCDPG1n5JMDo0A+Y8dmSbl4wI2CBIgSKq3hdXgD1PZ3ZqPVWo3NOMWI
eY4D7ULYALV1M11X1WrT+dhs+ANZwIPDiAlGFgIASwthMN1CuIGnb0KjoMWw4AGE4BR9BlK572Aw
F3fs/xIGm4Fbjzn7zIo6FKi2DHC6Nz2rdudW1VJ1DHyi90CIrFjDlw03sDKkRs8AuseKlgMoYjSC
NnVPc6HBwRZ803Tf3Vxw8rtqPsaVh+2tfMiE4YbzkrDYtn+EcJNj+SuAWVyRBy69jlJMhH4heX12
eh+0B9hop2d1bHur7rjeHIbXPB3PNe02LwOTEsgxLOSYKOCAD7gREyx4QCRssMPzLrlFnkwgRoIp
LDJQIGSUREt2wrUAgHm9SZ4a+HzgFiQQHwcLUVOaoEGAfIKJvB74FSkJ27noSWtSECh1D0Kv1703
JXhR+RyT0uZA4tGIwxBOJGR0aD21lotB9g646gsAx5NtqfIQnAJAE4MCQ2g86h9QNFWHmrWgQFD7
zapPADBFh4oOD4hmjOq+DP5z6/CgkwkKR1M3xxAcDF961gQ66PZznxMBolGiypr1SNLTYHkL73LD
k81RMuCwvKoYkgxC+XOmnTSz2S5N05TLP/Wf1bhAngMfS2Owb1IFNAy87F5Unw/2syWWZsOTuF9d
3PxuTiOmCh14g4PUTDYKTfCQWA9MSuxMPzzeZqZ+FmfdwmvQLQQ6HLyEGOOs9QHtMva4lbmYGLVz
wtRyMlvplxiCQKUrDmhMgIcJq7s0fHac05S9cnyC//D+vLu6ciNlKSPbKs/qz4qPz0LxQetTfu8d
PpHiPQ7ilzTL3+8mtkorRPi1yct2R26NXhc0nzh0KmgcOtQdtRk961X1STdovhgOl4ubu2V0g+At
mxZmw2BAL8C0iiOGzSxhMRpm1jPTccUE8bY3f8fHw8frav9Z1Z0Fo8n4vEt7cKVG0G+2Ui2v411+
nYY2/O7yNnO5+kHtOI3z7v2B/W1C59rCyR/0zNSBQdurd3/Yt6sVJjAieWZH8y0MCrEYsgk0v/CF
L1oI0LaHG8411trcztNBW+Y0edTNoQz9x2naSRDrB0bhMY7NResvwUdkOQ0ByxCbWH+qFuohOc/c
fTJoBqscDSA4Cz6zHlpOr8btMH88oF5MIPe4c2ZCJUTBzEdO5jjI3DMIDgQcst5gvvZ3Zv7UzP3p
4v7gvJRe90TLzzt3++76ZooP31PHAJ8A+NkWgr9Ime1Mgy+E+Y7YzFAIs4RXFmEXCb3sSmX9NGQ0
soZbeimHtfrAaCHc7O9327TDblJ3ACeI1pez9zGg0u+fMdQLNr6A0HOZuARrJOKj1RrUcRI4VQmk
JbYOIEkodIEkcOAKGYhl9FmYHJg6IvJmcuF1YLr9F9tg9+uaY23qqstI16A7OOl1bFv7/WQx3C/z
conS+AEFlc3XJK9JWlQTeBk6xDWaquJWN2Ilhqi/xUmvIaRG7LiViyEzQgL3i60jMmi1EExdiZYF
ugTLJ3iQg6FKLCzDauIS5ZMLPu0n6iLyQYCc5Rc49TSEOrr9PEpt0i/jVnKBkMGT0uIM7ufbKev3
cqNVgz+gaFDXlauOSssNOBXkK9REUW/Qsg0j5m+H52c5OZ8c2DqUXNUEg4m28QtjUxeqnThn4cjK
nl2sLWzUeLsi8oCUa0Z/matUVLg2yITmv6CoiPVXcyOtOpEPyf9PAjFoXwx+RsnlsUUqTpUYTTS0
kl7BwmO4kCbUk+CKY3K53/dZeEyTXzRgockp3QkaU0oehcrDD2ndGnKDSBXpgTDtOGYZSaJohkLM
LE+O3cSGazi3tswhYdYD84vM7J5SQieA9/PJxEXGTVtB84F0TNXmx6oOYku5fSLl85zP1/jbHJeP
q766IJuZaEuTUBPegKoUV9nQFBCmCwG3mSY2nWYQmCv5C/AewYXIpD1O23Skv8uVNb3ncj8Fqq/Y
rbefo3L80Nf1DRvsvxzhGLWrTr+DP5aT8donDcGqd39bzzq95a98mt4e4oI+4QNjIRZyQsrSUoSH
QggFoRCICVJE0EgHbItyQUZybziJy+J8tzzdOFNlw3aFsHohCfPv25fbZBpYdBznpceZq8XoaRYt
/FCYtxBmEnjGAQ6BgH3JB2BoOITY83ft2wBsheaaYUxXRN1uLnMxJcDpJS8ns9Fditex6nRe7nox
osFo90aDqupzWt2J82J1N2Gd0LTb/pTmZ4MH2BgeYk+wMlT7zkXr8Z1BIsc4lTUhVv2O6RVrP9OA
yvoNAIDTwJTYBCBACAqP8jZ0p3rXeMjBMqBPce7l6a6BdJzz4201B7lS3k8usZmACTF+xXGlCucy
f6C4WyVK6dZiRXCcF4qVtLUuMeGoD/liFG2vuv1ZOjY0rVgknGMVBj+JoiJzpx4WWc84zTUbhiaI
4ZcSw0Sm4SMIK8ZQlDqeOQgznGOXhSb4jkT/0z5I48wHVw+aGMhz5LlJzjQuwG/q7d5dcPb0rjWX
jYlGbcZiR+tYTwIufGqCGAUy3fY+5kG56Br4LmICIt/oG+nZWdVBewiWN1BwPP355hrt5HsguHM7
e/qw7dF8kmldzggfYsAzuErm68LQrl5asBhJHCo37GLC6hilEz9FvX1s79uzOs7xhPsRBl4Eo0Nk
I1Y7WPCvySzBwkAyWndPK7eYEFsini0poo2H4zJTJhetmdXCsPlI79pcJbnI7AWd5mvRgou9YmQ/
b+zl1td2K3BDmA+sn4jlGzLg1P0xPFugnoDNDSt1TE6Jj0hQA1x4o/7j1L7n3Vfqnz1EONGvI4/q
yZTv1fBx2V6wmjx2M5AaCpe9gXBDQVwIKpz6JUls2kTRIxDk038gRg0VPUK+5LXhKz9qioZHlUzD
QeyJGNk0tMmFqMv0sSs1/ByGAGQKFhZO6YXcXJiwyjpaww0vvSzjWFJge85q545jrh+vNKLFs0Kb
wBWZ5CVB8suLiR38Vmj2Klz90fwAqwnZWoBIwnJplVA8uWVlIsJowYQPCEAv8WTGhaqVZi87uUEi
Cwl5hklFAibLCDEYEaJVV3PpTm5pGaVuIuhdeXsCXueXvsFv3xmyZ7IZrR6Tjekfvdg9oztf3q1a
w1WdPfe8pTAb37/ozC96rLBI073NabYexZyhH8gsofzHWJjAV68xfjrzX5a32u2dYiiTUthEtZtd
um9FpXD/YoypE/M8iGGS8YFNE9rsb7aN1VNkOrh0qchSzU3CctBr/Rkz6riveZFbCeS4FOIRV+Pk
HLLgTDNnUlS5UURpSRqCP8WZjZkFqXOgH18R/zWcJc+5tcmlGOfj258Pu8nVpvWLdsxErOiDwMuE
enpzXs9ir+GSJ5fhmqPqY39/nsSjy/Pgc5Kzfe+39Wj7mT6xdmZwpkVg9OEw1wRnmM8ZELLy2cEX
acBek2pMSpFL5LWY43rsjJBBiem77vBS15KXxb/EIA3vgjT0G/za19qpU/3IloJ1NewPOGXsdMrq
dn8/2Na74SrvpYF+BLUm14IyfGnucPcgRDLLZWK6r76rxGQH+uLRwmIQPCdmN5hTiM0s0cyl80HC
6iLbCtV6FEWL6+UbCUL8RqlbxoFi8nsYWfCImYkysFSztXOS2Ho2de1hCgq5zQM+gjE3vNB5ByA2
Smf8nQwzEAQ4OzaR9m4VD9Tnt9/8gPI88VxuPkvbiZIk8zh9zWqLGG2lOAwfxZmAB1q7s9Z72y0N
xQlaaIY3OKPzcrHUiC0xmFbG2UYD/MInq+62q+F0u3i8n/xsFUMsNmjTwdBG6MDKa4HYQJfYuJJv
5RBwE60rlE3n7g9I9HSJ5XgtSsFWs7dmgJbdDZwn2qKpKgqcDEFS171BnKBqQ4a0w583LTnjSRQI
DAdJAu6y4V+j+4vDvylhRF2Ua0AVDEC2Q3lCWMzkIczECPi6M71MDlawA9ojjtErcwsESs0WiKTa
vM74bLbkNLwfMD9j7+5n4k0fjInoHCFYD1mJdHpi+PSpulv11nd1nI0LKtVo8YuhW8/jrDQS4/lC
0xh0VTpKLXe22cVyeSaGPj431cdVB9wFH/j28az/wQ8nNtd4cIBC5BAA3rE1AUmbtlYCJGk0xByN
zcAs/z1OnGvYuFqGYE5A5tEdckGRbsZuR8hpZuaCYXvBKNyTBkuPqxa4kVYBrihtA+yl3eq5ANjN
2Cyzq+7+lrNP2iRCPbyR45CSnBWzeM9N6qGlwv+ln3ZkJrb7C/bSuipk3+2FY6PTxKgAZJhIEn6E
lWKc55ST6Mmw2xLKgBNLTz2+h914OJk80ZHJR1jVtHZe1BDrYG1zWOyTomc3BEu7MA2xd9fluPWC
hV9mtL0r0V8GFZLC0yhjHaDN7bAF7rS+JBQ3lYo0W4PPRjdpj2BsU3KLpoUgHP2AzWo0t0s8pWlj
o6Gyep12OLqFbyvXOJ7iRW2O2l2OJhv0qsFpba5a49vRDafJXa+7I/UJLUOpYbW45AaWlIMlpyQl
PHL9kpFJ126sI+vkiYWxjB48CItvvdwq55vyb35CPu7azpHsFom2FjDGX8dfjYxjQRSCJ3zCboOg
97Ko92lCefJdRMcSrEqA3YtSRquST+wAq5vAuwBs2rWoSBblst/DtxDzKAK3vCSymuZJXNTwCmqZ
cDv5cPehaGgkRlzQaGYlVWGEWVsjT8xEe719Hf0/xs60uY1badu/iFXcOfxKWVIkO/ES+8T2F5bj
JFyG4pAccf3173X3PQOOlKfOeYuoZg/2pdFoAA3gXyuampT2OR7aHnGbWff16dDRdL4v10+LcT0x
JRHGV92w35wFsFhm0jCEBORDf/XI20TS2UVzVbpcZVBpoKd5KBWM1Uw1qE396qRb1S1pgfs4D21L
n0agsg+zy+3qurdFrboFqnZ4zqr7QWjc5rI8rZMvUKpmucCdj0Z2z/Nn1f88TfPVEbHcrhEylqD/
e+V34tncV/2vM2hzSdGgxzHwTvfVGmVr2xs9DXpH3p1OTy9R7fQRIIws+5HYaMmEi/omG0CMGwKf
/gSh74Crf3mbmRZ53a3cUX2ENwRbByMkhjby+Fer38fCJm2RzLWlor2a3BC8uXRg4Sf6SPnt+Z/R
WaMWjWN7+hG4O57ggpNxtVzkPlR1QR3AQKRlUMPdMYC4tROCX4cuntfXtSHHAHwh39LMXhRI7e3m
d99Tf7OYUcsY2DArHvGs039v+e7wZb8bcpqIE0XjEc909lkQ6vdfi7XFvt3l9rG+xjGazd0OMcW9
zu0KpAXdRkAjHsAqyF0OlcaNJZzm4OegKdzh3bz1PgXW1jPdkl25YLHulaKDoWTj5pJSPQ3Sm673
+9unrvY+iJWM0s9NYUAMvd1ZND2ZmAwz9M5FRpEYVur5oZMuS58lIk1lp0Fu4KI473TUQzDK0bO/
s4FmW036gzjEKXyXREVlyD2jPyENSMxLWZrAQzx8AAmRIJ6gSXybJuNIW6Iy0xcuIMBaU5qv0Hpe
dn7ZfEpjPAwF3FsjsHuTmbm9cD0ZtDvnkzHq/EgXfs+sXvRyiu4cVbbrTRoTOEli8GbEI5RTrA6Y
kIZZmhMGMoAYTwOLmZxoPcaW8u15c53um/7VHaonY6rAFkxCHmdFS1HYLJENJ+5STrjZva4LbhGQ
WBnIanUNUoeHNeH/L5d9tWtHX+MtGc4kIeP0uAQBXYFXi9+n/mVx6RWb36BcLx2Ye7qvuedAubVu
smkaGaWobvaDnr+vD9X+kKcGIlp3mugf2Q/p6ph4Parpbm6+aWURsE0QMza10lqNQoqgkAYQScU6
XTSzCZW2Dwrh3xRiIgVisAH+myqwN3nU0ka9Hgkt0qQWOkQe3/jF5J4P04RJwJa2cTuBg6gRKQGj
Ec3135li59Vcn/ugmeT3htxT3+UhqH8/AXV4Xs66h+12xnHJxh03tJoNDQNCazShmY3bDJaGk1ne
ove4HcYtjTrUjC8c4Tx4NEuq5vw0YrRgYjxqq9nD7OOwe7cVl5G5NhxfNJKgXn11w1VTN9qPWjdb
qdsMC4xbDkTtpOv4bB2cBG5h5uE29GSvOXHA3h48kEkOdQPSvqkZo7c2eqX6VazPxH+cmXDz8e1G
/B9N90oLmVcFun1m9z1db0EXG8QGVENVvJcv+vN974zCBaRBxyIVFml4OMwSCzbubYxQVRNtqhU+
PjH1NAOUJtK7mvxh+KbtjBtxI4Ib8TiiAYZWoXMCcQBq+AgY7UurYT1fFg+X7flW3tV9k44tnmsy
aAYFx9QuePIQ9cqLU7KlqQMcRKY6/j49PW6X3RtLUJpDotEyHrwLH7rjAn+j5W0xego5N+aYoqes
Lx0v6MdiMN49khkmWsODaaxCeHjO7OFpOnkaP0BCsw4qh/WpHigJkgJCP8Deen/DH1TVNFCKPgdh
C/GYLSx7h7vt8ulHeXh6M7r0OCnHs7NPxX1iK6bNSoUsFpuhU8fVhHgjTkPsFb9nOsFe+IRsgFLb
WnNEOFn8d7IdS1/jKn8H1Q60JdfpZQwPbMy9GhnOz+fzYJc9xZtzkBpUa5p7SY4mSlx08St/JsQE
QUKy5t/yk+WcRIzQxyuSTAREi4LPZiiNxs5Du/f7g9q6ecm/mt9KSg0EFkITu9VpXxCgGvrlgkOt
Nd/Q/abSW8s4rEytxkfF1FMLmEMAsfkfFf5K7BWbyDg8xDmFkY7Tv37kbzmd9pbl8zavKzzNZ6hi
G5g1iFm2YbOeqUc+3eelN173W+xBZULEpE5tkyoaJzqfYOLgqvprd6MlPAJftcep1HfjJ9VtmrG4
qj3kNmv7ZrcQH69G292KKX5MLanfpnGNA5vIfnv/kco+oAXHmPq/h9WhNvdfUjnPk/L4C083MaqO
e6+ovNcqO+3D+tx/pysozJvNj6nfp/yR05XU+Sm0mcBE5vVmpii6Nq56cU6e+oS2qUusqE7w9eFx
1R2paeyLOLDlk3lGNm/dgDXmntVtIrpthNP/IfTPVhzztPgfSv+dVe/N5W0w3tSQRkiWpgLyQsbf
aWR2q7o3AT0wV9CTgsQsZcsOm3tPWlx1k6bFAtrWXDLpOtGM5mSJnwV3O/b6t3hG4gdKA4U/j/Qg
XE4Fnjqp7Q2JBQSIN6+zMrC31/GINw7sB9RKembSFeRKopDeTFTwZBBoCURvYVdYzF7XvB3lLozI
+z87cqf7L6LqDRDYeKQRMY59u54OjTcG/FHneDrMR9Peu+t99cUoLtb0EE8n9myUthd9XfJbTxA1
7+xq3pkPPkMes019/y1t6CYGgquJ5/PJsR9qTyGCqe25krnu5ULCQAbFSsf45CE4akJMGLR5EzFh
6LhYtbZAz1cvjykhiFvMEAqhPULPHQu3rhG7J14gX6GMQMu5XaEg/EMahyddU19Z6kIH2lCDZkhw
IzaYwNyWNBSOwKZRs4bN9o92IRezCaxB4KCj4/x/KQy90p5jZOyh4siNcT30VThT1hMjbzTv+jAr
z4vBtqu3YGnK5rSJTyz7o/qCerUuKxjDt+2b0fx29cHcw40NbmMqoOHFFOozZo2TP6irRW+3rNUd
fLq2LO9Dv7XgpLY9oi68vt/Odjf7Y7uaYmGPOc7jtbTU0LpbRNahaK39+jMvVkZDVwtTNCBy1zn2
0eHw5gi0GEhePpTvQG1oPBA35wWRZPZ0VL+93urQykMEshTEtHfZHnyindw5gfNN59Pqb5rYK7nA
SqqhAalLWrKxm4qdm5alJ5D/PgJzP9e/hB6mWKg+MhCM2UbhtO7Lpu1lTxfOvewvVdNCQPtW75f9
bnGj4zDVSiQtaoEdCDfHE4hH69n4+LG9Gry1+/Rp9eF8uQ7eNHd73v5RPm0+0NREA2yKTJv+TW8h
IQqPyR5Eq5b8tWctad/EyWACN+knrSaHu5lLfzSWn9H69HY8KQfDBz7sD8TUFgMPLIVQ2BEnl01w
ItU5K1vTm9moe9GZHXsAGg8RsKJ+MsSlrgSxcTxAfAqHt802g0eCRgdIUeCMCUUDvdcdFVcgfCMa
jJfP9YEiPQX+9J89ClDfCXmYa6mddnfSXh7U42pUN4bk+uPfo8PFchvfs/H4OkoryenwgYgovTz3
OHOkQnoO/LyNkuOMhWBRTsrRV4q1nN+PJ/3Ocj3Jis2H4shtOdjihRiBRlyX5c9Q3LE96o12Wwzv
tpvjPdSbrx+2o71Us2EbwEpx2wWKak01KbHDtIUrxRMcHbXEKOracWPy0GOKLqYgHdyB2Rm1I9FQ
/wzRtMK/3SlVezt4e7wsd4oXS6cqv7HQ6k9DB1mvBvfr+eHDdP03vmwHpNh6wi6FcvXjkAxp2Z9q
w7ZEYMMniKuuf2KE0yFtK1jpREr3+5bXtp1Bw/Z2+Mlx8GjWg7Gy5EjymYNnkaiKxi1Qz5SKesFu
trhhG8R55hPExRqxoNdZHSZl2jKwU4L2XH3GPZPEbSPlCCVBzrGIPknh9p3ZI2+DVnfKV8XFPd9u
PtRX1RJpPWlCyIzNoeK8WfJqXn3bdn7pDCfTS/fNud3TUpwiCAjPv947omQPqjDcUjOBJ4MlWW8O
SHzi6s4R4agnLMwhiM/uFbK+LVnXCUtFU5tE5TAnWBTB8YNl+ztnUmqV/hTMCfApXkPvqqKhjzub
x1NxD+aEiSXfcXeLB8zZZWxmr+sBGRqe3s9a9QQ5Vlk9aNBtWvFpTgBMCAQDMdlAUiBNJ4YdPgmL
vaH9VwehXKXqXDVRgVStPek/vwPFkHEVf3b86looi/MXY0+nEVenLt7aE2wVxDBO/fi29IBqVcVz
idMprg2+2/n5iwPzoe9ndDXPgzfj7vFPeY9aXxT3nH0og6Vyn109K8e9av1o8fZ6I2FDtlvdluoi
ETknN4YTtYEjrKLd3rQrNqgQiKDXuygcC9YEdn0AYwxStMNJ2dKBzWwfHQNv9qmxCmu8EBtW/S4C
SF1/IMfWuOICRLWdipww+WHzIdXb8XKbPfrLrsSEAZdygt5xMKkRu/Po3Mkd3vQI+XkTJrkX28Gj
YwJi277AYF/le/o8+NhdI9wQOh/p0LhCPJ+/FPN8V931ixv5uIyzT5stSiPdz3ghB0APn8Y9Ea81
6ZxxoHMDYhsNSAS0Zwpb2Vrpqr5kiDAYF885sg1P5MLnXvZXIrOjppDiXM5tFSCKoxVkdwUohg5R
rSg32Eprqveoq803Rl1Pk/Dq7iM4zWL2rvtaLM0ZkVMtp/v4E59YIsXTeZOTcQehJzIJwKYSEetl
AewxDohr0yhgcABD4k+muvaNkk2pnTs6eIrB8TtaYlNWIwkh9QqbawQbD89mpYZRPzSCDRVqxBXu
VgC3ycchZ+DD/gw12I+23HzaqLPGzSVVdaCcvb7hFjrnKfaExA/JGTbOX+k9BrLp76sUgZWyVT8B
DS5+FsIysN/nXrBQDsIWA+3Suq1trCLagQqzG0HL+bRiHM5/Ucz+kHXNCFx0l7h9DgYA/ZqK+1lx
z7vo679YutDK3xklmt3lh9eg8MIcJuvxgFq9bpzmNMxiYi4TExRW/taHu8FGTwFlnDPnj2lJ1LJE
h9SNiLZ/giVyTS7pKQfsXVDT1+jr+xKq6GOX4uVZACZHmkqxaNMfTIqi1BUTSi8M1jzxvr9Mf3t/
3A1uT0/ryY5zNfkSkXzMUO4OvNq2J61NeXOtDGbxZc5+GJP5l0vw1CjZ7C9O+uMjm40eiAQMUqKE
7raDYo+G0/h21o+RAnv7no1Xn/GKCU6NZ0JRG8cujP3IM+CIR254vEAjtFqQ7+L8fbo4XsdfxwHE
A7A8P1WXD9dbfMdyOa7mA5WXl42v9kaKIXUTBohYPX8YYgSSaUVddw1wsnIZPkBppviqg0qzcZnR
0WMTNW2lelqoEXs60LQMCjfdL89x818bFW7fQmVHw+pGUhcdSKpk0MY4EEO2muVKTi6N/aQy8En1
uzxuB39qPCqfEUanTCZ45CT/jeeGanbajNLxOe4Uq+OLETX5TQiONK5zCXR6CTl2SJg2oxWww4Bc
nh/Gq5BVfHNq0bvLV7cErNYQ68XeuDtOJC4Vm6rPqadi1VzBDLXOWBp22mntsupndX+Hdukg0LmT
AVIGZ8pIVVWuv1Hc9mDfTo3u4VLg22mkvOBEYPIFjH441f4yecbqmvNY/6CzsgJ7XS3BO55CG305
eppsLqh9RiD1dAp9/JzKin3ZQdumXjiTv+AIcpj90h0/XyZP2y/NBPPz/it+xCG0l1XMeESAQ9mc
12HJxEbLqcwMY1VW0YXh84osFnfHXHwwxewEicn+ym924Qs7p4eN3YEYlm4MtdAWS7yNR7m9rsOC
DjkCYrL2aSi1IXwbbia77U1czYIVpug1XhXwOg+dFASIs1eG+WRRr93ihUNd88hiQ6Ii7RewZVfr
rKiw4qyiDe73WD3QIRl6aGn3TJDUCUUs5ZHbL670YyoC0v5FG4pHXkLHQIdNoTpqy9RBKuCYgjfr
+atTlS2V4srsL7SkyvGbsHOOe6tfVxmDybxAxTucsJeSQqI6fGOys2YzegTZDrYFOmUFIvHQOzLf
+XcZybro22UUo6acNpvyzZKV2ODiKqAHNDDNHag3ld312Y1RkzSxqlKu6pdPL/PVDTE8t++78KLy
GITtWnBFbHdf9l+I0bmuCowTRZAHx1Bv1WqNOIZG2RfjUErUCOqoyARIfHkxmQVFLFhchOK8HZto
EHq7fH9uTw5jdnyjwVLE+jx95vWXCT3fFcgQAWGYSED267+n7Dlp+mv6OK7mMY+qR5/lUzZZDf7G
kYozO9FZKiqTD92iSulSoyq9fcEk3R4z3tXEjYDV5hkf5/3gbru6CilqgcbdS1XWiYeBexFEV/mI
3oxXfNAxV+PPvGt6o0pqGOoKN9UP/l7yBT7xKctdP+73fFG9KLvnCIT587gjgYh45ou7lo6OEp8P
WhCrIqi5hJOlEeSdPR/xptg2TSwhbz3pGj++89PLRd/Vj16/94AbS7/0d2D/yLU442orJzZozBaA
/X7/lhXhuOS5e9QpQwvdwE0+OW1/SIr37TXsz5xY/ecy7rQBGxMEYsGToXzXswYjRA4DcnpedJbS
+DH7s1IYI5+J+sCrIgcrlS4KYamUsn+4U1cx91CTBRuBONSBh7E+4V4paghiApHxbA0M4jhMJ2MW
t+ieCtjlwJp0oiqVPYkDidgcMVAkB2RLm0TdQGRHi/OpxdVU6le0j+yqYxOyxS7O3gFfnEcPzT4O
DeLbG0BRjPXzH6weKOWG5Kuyx90ioh/FVptIkhScjYwr+/xBLkD22/5k+Lz/3VQFjVSPE5iGmn2b
KsdQy5haM8u+kosI6OVmUrbnOQqTY8D1ZD64Q4moHq5A4v0SoqjjJPqUjl77gxz9nejSSLk53IGl
HSad5WKyyb6TSQsSOqIRQnSOoVZHt4XJzNC7mMZJqliu7/NV/+1mObzdjXsQ1lhiRoNWoBAxneAo
4g8hDaVPUUpwJSNABg5aC3HEQyFRESSf/3odB2P9H71SDxsEwTjFlFCQoEcYhY6FPiOe1GmpHVsz
UEPH0My5YwOSJafispBhPmuCjy5TXaqgLhSUBgIJJZIzEalY57hyAfrDhHjmIPIfdobljOH3hBAd
7JBwiSRNmLmu/R5NNu1qIqhJITMWUvyu7EZ1A6u9s/YTsUU2I0V5q1SZHL/SjJGTVHLuM7AtlAiC
lRHDOIM9pYhxjSoBnX0Qyopf9yq6k8K5UwU31h7qZXq7Yc037hhzzFXB6Izq3nwRDwENdWvnMvj6
ngvXp9IOJ8bqELhu7oT66m4AOvvAFaz8Q7HigsGm6WJQfCm5sYqTYS/ypqxGDtd/tKfzyfOGGU2I
j7KNdzSBGMXGfUKKWxVQPLFYXXdH0vDGL8kopQXTv8Dc0QzpWGQB47zQb7iXYvQPFrrvWCwfSTKb
DLvVaYPY1BcrJ3itxxdbwITAK7AOjwci7w+i0/dbBzJav3WkXDcYgzJ6XN62e8cvKl6wMjHLLENW
5/wLAwVesN+M3rSqARELDhQSo1wa9xa6hIx/TsOVYUt8VqegiUofYfr7iAMvfCtXaPKnzNmKkmCT
Tdqnt/qPLzMYcBDD6WA+WZy2YnE2lQuPccLDPLx6SN0jE/OqdfcwOT/dUWMYDcRHjnz0t6H/7wwQ
jdMz4vjAjVSKGtcPpcKYPD3cUe9Kz6+Jcn8YCyBlOZAOnY3bCvz/ULlmqo+K93NcIF/FyOCuOf81
yhAJ2t9JBmsgYUhZIRmWIbPyuf+pPYMrfKvqtB5qoHwqOlUiOTBOin8V/ZtZ609nULTXY9pwzKCC
+rIedNGVUJAkCWGc4hU5DT6x5MC31x5acRDCixDF+vAx7kAmOrLgZICuPsqQzWIeAQGmfs4wTbeH
0wPhrGYBNYuqGEIwwFnOZKcWyUGSqWg5KLqiPUk6zOThSxpjjtP6UgEzcOB6fj/f6pSDjXhkdske
C96jIStYtpejT2JrweJylBdrbqmMB58E5o/H423JJTlYkh1sEjRC1iLb9aKPRzzS9+iR9ReVEK6C
9pH1GcZCbNEYE5kn5v6yuOcvGTMyZyIbH7/kqFoez+wKO2euLHPzwBtZUf4s3UA0y9ta0NHR5brK
iUXPDStDEV9ZMKbUo5K5OZGYT1Yw5GeYgI16/KX3lg9zBEN6AwhQ0+XO4SNx6PUhYvCRLcumGiFw
8Ye4fMXiqUf3VkUehs8gfHMZw+TC+3mPCEkaMsTUNKuIQOPvrbbCNxlWyiQ6WHA0cogxzZIGrrY0
hIRxRdWLDgKubhIsQD2Fhbp0RZB7B+NwxIbP/erdD4IdL7xrecgYwAbvZsXlMimms/c8BXvlriSY
L/uTYzkvY2zrThDN3X/JVHVQkfxTRcGYOalCgYp97zHVPghr1TopRTib7tdzJyYy/iSm9un0g49i
zJDhK1XSG1uqoEZ948tRATHZhkGEsaR13znfrH0Zy3nUUS4wZN8QhFQMQU4ntIDFZagRuAGwGtd8
9oVaNJsxp8CfmEVc2IRXatNVjqtqumEOiFJ8w4QIb1ixJZSf4hFdcbNgm05An1/Wf+NJraW/CAeC
Ys0Y+Xh3uJOcXJSDd1mZ/dqerg/BHYvBx5VuTYjlsxkPxzyqV6jHS0qLVUOLF0g/Onb0t3sJMBS2
4+mivDVilsEtrMei/zjtjyfT1s/ZaH0ffY8uX02bG10xdUMJgol7VUgcwUri3S+9zZtOS3wKKQzm
kTptEsewodnoFqUkLf1HRwahvWNdTrkN4cCOdJxslP166v2yXh5D9qllwfx5/1XXq0cFiPGJYppX
Kysh3B0PcfItNat2NnhwIptLPlnv1+/zAwWrL1PBV8kFV7sxXWBzRtc5sasjV2cfe7/NWqELL9YU
0qYLKR6lEge7w41gxlP2bNOYS5JfHCvSD05yBaZ4Vcuh/LM8Pda5IIxQXsnIn89axlR2A/I8rSTE
57oXmsHA6jDt/X32k46gqZWOfNM/UpeSRHY9ay9PdY+F+MFnx0z3n/Fhs/28KCtdUJ8RtnVM1LDg
q7rYg6ySDqaWDtQT53QcvZCXDP7BgbhKpOg/HSazwSWO/2fcVWKPzi24kRSomTFwdV2Gd5zBju+y
+a368BYhpcEWRCZx9sXR1Tp1Nbuh3uZbbmxTJZEnoDNnKJoKzoe9a9hQZa4uPJBLXXQSquKYjsUN
MVgJTg9vRt3Fz/nmp+7goOWcp3IxeCjG+/ImDRgafuy23v4+2B1vGFAgGydBdtoj+EYwQyCZkd8N
M4D6NRilJhabd4gZ8iegyGofpzfY6Ve2iMbZqptKZayv/ike+tkDY48ayCPTZSk1YkIkCBIE0C4/
q2QZpV2823f+U7RnupcPryQxG3C1c2+8a09W22d15ZTtooi3FfnG4BmjeYH+whcsD1LQ0n0+3d9p
WV/t4GUXFSaKpAKSb30Ah/uPLyYBjojoOTlJvE6KbIMk6OLkB6Z4FQ1hI5qidGhSphrhm8oIOjYK
TAb/VBMVkYaPXlFUj2swTOA8PvzYHb8Qgw0hi32XPviFcNSzvuPEi+NgXPLqCPGlYUdDfgw53Gzq
x9yI98CKJ0Vzuu3e8lavymHhbipRmzBppcVRYMO447iMazw6/NpbTi5HFNe0u2elHZZ+QbRnbc23
0MrRlmZDOYqVDa8Q98t4YtUfWjlhmcMROMq0H+7IiMNe4xC5khzdLu/tVRuHyZfPP+Jdh65iJ763
b/8j+b++pcyl0bYlNUIZZdDXHbUOd1hQRJnqzhYXe306VsP2+vy41nPaPUaN8egWk6J15qsrtZ3X
WPZGvtr+PPC6Fz499ruZSItRncqmKU0aiA8gJKl8sRRbZS8y6YwYcnX8B8VUa0IsGZyIinJhJDrQ
h0eDm9ZfVM/o4XC4RRkiNbIkmphPxbJqnA3UcBFj7BX5xpDlL7vQN0DgK9lo/UED7rb39oh6bYyu
OsCMq4cx+xRvam0ONzGWmRcliBtDKf4cgH5K4AabGc7eu++V3xbzN+ev7otAjIYm/ugWCbru3CU2
nzi/DKqaLKY6BlY+51w/9mtxfIihePAp245/Tets3qedrU8fk9TCrCoJLv3B7A9pHGHRXf3CYDr8
nM9Hn66bDYziCEQSZmIWIhjiFghlkkjjeU495UqFjnpRRWgL8qc4TNxRCAJnAlJAw8QAKBU4tBLi
XfDWUq1UJRWpEZurH5j3edwu7UPhyybP4JJSx/DaJSWad1CL4NlstU/MbIESIPGPFQIXeCVQ2uqF
LXmIwjl8CGiV8AkBNQ43aJYatRMeQcmr4Dejqq2agojQtSibSnoN4oq9K63AKUPyFSmncLI9jRZv
DiXL+kQboP7HL+h28Mf2+O31W952c4SzI3uq8Ci9IwdPgTHZUGMmFtMHkGoCuho9AZdgbJHWMBse
7p7mx3fdfPlYsQL4EhGb/ioElWEi50NMsN5/xwajlsApjh4BKYAh9uCGIKqHzuAT4a1UQhjlLAgZ
eD3c7UaIvdbvijhSA+ZdDgHENqYDSf0l3LllMApapVY9jOdsVbsmzkVd1/GecqpPgrl1ms1oCsU+
+kD5jSqRVrDHiagmV1ITptpJWQ6VSvVNbJwfEGoHmHGmiyzwAeTCtfvBfq+liYoE8zfdQ3/SzW7V
eWIbj9bD2VAtVy8qYAmePkGq0tSICgHrOny+lkYYywN0Xvga8IW8Ds/CCphM+oTX25J+boncPd99
3pDOv3t63Mw/gsyzt7vJgQNw88kplwTiYQNowzCQEA0U9fxRwwM7+dWCnb04W6RBboDmNEBMe5c9
5If79oruNL7vdt88fbADkYAYwmb7/TijazdDxcQuEXHy7Zg1uTB/c5JAfKVyG0lVwich41YK/vkK
+TGAUvRqcixCkw2qhKHUQeT1dty6ZXFl/CcO+FZEyGce7Ufnz6mesKFKUpq6D5oLC/iGTIF2AG7P
d+jg0n4thhPJynH1Pg5NkQ/RzNIZydmorglBlAobbf8Kws7L7K9Z6/mmXexv89juDWFV4jkkZzJi
eCACJnCEdg0KYReN+sMcbjetD/xLCYS/lDyFdxMxIDqwgnXGupYvKJP/0xjpodRiLEWBfJGWSTPY
NF/kQB2WqSt/7gG4gpCjoHpiqDKn/LJN6k5/nBdo2LEckOf57abz8zIesY2dfw5GYZ5R7Uq5n0r3
kEYRnda6qAmXYMPyJWRsEQdYny9CwkHkvOpSwjQ4pA+sGYm5iFkruLken0YqTgYbgc+JVcb+nmC9
qEpJ+dy03ixpoOAT4hAx7HrLTHUUC4+uugpWCo+kYkNCRK+VVCIk09mg+NAoBuIipVVhmJeB4ZT9
tpjKBtSwkiz5cJm4jwBmxyelsQ2fqYjihsHeGRWD05MDWzAqyyOiAVlx5atgUsogdBrzut1v+9Yf
WDpUgkaIMyJ2rCEQIW57hKygHkNUvphUEIZ89u+zqc53gALllEbCnZrMrWLoWvPgA04GgarE0Ew1
M+dTbNvCV7SIH9CTSpgUjXTrmtsRP7FoVWnIe5QkcuIEYji7qRStfXcVHowxihNNkd3qziDrTKkR
t4iVbnyiN0UYynNIOxBIexPVLB8vJUFCHufDd9h6PEyIu1m2ZDyPYUbfQ/TjPhTrdjX+6Klgwq+f
L4vJqftESUNY73PmyhiOGEdMbwXXRLe7zX9ZaFvNVQY0niCIBPPGipv0L/JdMHFigwMB6fD/Jy+D
6WCPEfeZUWzu/oWpYNHkSDiaW9uvuVPwdG1iEbf40NNNOdf9DngGwsQW356mWmxlvqsQrB30uTwt
TkB22FqotWrqJcLQlyi4BLW4WbYng/ldfj5zeywz6tCuiSVAOJproKpmluE7aqWGXodcvknFjGCu
WOCQmd8CTTmxRAl4VdMG/TkqYN5jMbj1trPfvZe0RTAzC5C8xSLLKUdpahwScQi7yoniQ1uN0HyR
80JocWr/k2vdmjOjIZ/jZpPaEQQ1vfbTnnd1ghCzITOV1emLkxQFSuhXqPP9cf9Gma5KM3+M9WFT
qzIZ4UHsXs1f/Bl1Cm3gpPUULc8en1r/sedZzvjSEJUUUS0kCaFs5/nm3fD02F914T2o8lSDCYj0
DqPeZ9LiOX1xSNWRfM0W723RhKJU6JhNvih9RfZUw+mPWfvrejmIzaA6B/bt8M1OwcyLgRlXJmK4
qo8EtXonOSg9jbWmTI3lJmgga4fHd/w/rX9s+9VbPR4bleC31i0qXmDugLPh4J0WrGbZoepE7kpb
bszebz6nVbXoZUSKUZJ+cg9MneqV8TKmhZvltP8WsYaugi+vseLAgEp3Oay58nR9ut0s8kd1Mvy1
OQTjgGXW/4SfkJew6fb+nP3cfZqPs7fEpes2dIh/VA4f9E/co/nwU/+SSaCip+LHSQK1elQJZfKv
TaTstJa4SLzt4vjFCZIYMtdhOZvsngbvsVMmYyP30MuvchmD/WgxfFjmwweJBSHBroubNa8dD7ie
ul7OAWH8xzCCMlLOh/M386PeLuVbD857LDWMxSACsAeGB5DDc/9xB2kqNq+dcHZlNtZlYSElqyop
FLkjm0DnVLdFF3dVpoiN/oV3f+ujd4nNnv729pzr0Wc5nkCpdlV0LaD3uHu3CvdS4CEI/kgbSLVq
vQYBCxIwwSQxzhRiugT/P1mtY3n+rXVesBSD32Qcgk+8GIIkRu0MYFNfuNLIeCoBzuTPuayWGLWO
uKfdYf9x5TsZTz0I5LKbdOa6y0e7CfzZOOFER/B4cGrckORc+yKSaAPtYVKtYbz6psqvKlFvjpAL
bMiYYMj3FR429kCiLiSeq1GFuw24y7Q61/R/Fbh6aAERdfbYeiAeqMYQRNRmKkK+AdE9EsnRVlBd
dW7Ly4MSjXozTmun3FYIVETmCM030MY4gu8iiDGR5EgXLryoGFZxGfgO76nA8fbmkGnG5+ql1TH1
8+bUQXz5H098gWNiQCYIRj2ADJDcNZd+Hkm9JJ7NiguulcnoR0xoijd7boVgv+Py2Hm6hQGa7BIp
8BnvvWlMQjR7Qg89hkExYdY1FiEXgcE9sTLLBuGzyb497YiJigMCZULTi3UFa3kiJWKZZEUt7MDU
Ynwy1AjmgI3xAptg4k7SIlHw9p8aFNGH6+y/giE+E8lVYIyPyzq/3GzyxUflZCXd9Sie1tIy+Bef
aSIRA3M+ekg5zDenL4vsw3Axl558JUbSA/bzm+fp5THLUCSvVytwrV5RQpCmgP3nxXuWo0bF10E1
f3FVzDr5Z+chg6Nid3zqXNCbRn2+llSVUGf9Z7nRwJzym5CoBRTfo3Jpgqp2ojmmvQlGZxfkixGO
xi0HsYEIZp6VrTOtLZTfhoflp/3zoy+yFDG2Yq0XimuvDnfz7sdWvn8/68St4ATABzBfxh6fo7JV
+Q3WAQpFHYvslxRfJAJIxtN0PGPjIECPyNh46VVIzOiZNqTNoRj9HU56GkgIdnPMqQJMHzrmVi3m
lutQuyMJ5Y3+9MP5jsUuCU6xkI5zPmSLrFb8UFGY9DMxHxwWb0ftb3Sd4JVePmppsvBC9naXJTNa
UvEHsInQnWentarQDsnZNq/scSUAsNoDOvT6j9vTcbIv1QJKJ0YYEOrEUZWd569gjigYBl9m27ZO
DMUITrqtuD3uvXUEcF6po8FjRqtJ/ziYzDe7KhfHJdV43PBi1+bwMS4WdBBxsf3gYdP71htvNFtg
euBmZW+Vzb5DTSlUvvNtCBmQT3CgDfHxGdlWw4Z3rX980+RAd2bZFkj8hqYGezUOtCE2rYA5sZQS
n9qQ5NuERlDohQ4INOEYgQxG3Yc59zuKQGLv+ApjnYlUyBywOSmiMogauknQBawgoioBcDMki2ho
/ca3qxLoFte6GOtkr2wlduDXXiTWqeqDwmhHh7UNEBvmSbU7iHYVU/wSOXer1cd42wzbqHNHokTy
ItS9U7683qe3ZFg89FLci2LVXKF9ev462yGIMkXFAxXmjtbs8afLLWtV0UgRbR8aCClHJ6CcYuQm
gKn0uleaClBnmADeGgUy2uFfqjitIi6fo0CMjzLaOcS5OP1z2b/ZHlYSVmVlkSUuw8fZokKCFhAk
HcDL7Wwry7U+2O0tUS+rGOLHSykgtkmLQUbitgHkDhz/aYVgTJJ4xqp6bSJtnBLAa/AgGOI1BMEw
vhipY6xOazoIMFbkQnKmsCRCIbiLtRaQ+JLMjTIT1aZasmBzYCC9vP29d4mN57rq8KLQIf6wUs2R
4xHjJjKOBTs7OBLaxI3vVgbSbMDt4WbK6zL0Sb7dkr9B/q/buL27/z1lyMkaimiJ2/Hdlj1dnpSv
YgYEfWPwVjEvMgU7F43WGhrOlAcl7OVU90IiBO89vXledx/BiNYwmByulWo29l75AIG0SNA9Ri+i
eN/ELCTWaqQTRyyJEzhBYLyz4i/iAXFyRoKsUxYoD45QtiG1a1pXNVd74a731DJGqpauZWEssQla
gMr4YusZWFKdbjCEd8vvfCapFbzqHiFBEuC1TT1DI/IqnlorgU8snQ3wKs7XEf70RAFvkCFwsH73
F91pjUq5bwogt7s38/GJTYPLdrKc7t/utsMHasURgijd7+Ug+7WfxykpV5TUkofb9i/n0+KxWDBq
Ya3pb16Wc9G6qM7kstmVkwO6lPPz/r56NaNVxM39eOvlt7uYKTa6xoUzj+vsncqWCqkCLH661YpT
9ksnO5PD0W+kakviOj4P3uVrkp/uj5Np/9B+w2s2f2XoVWmAiwHTdE0IeQfq5cla6YpvCMRUY5zI
93lnNuGyJVDCSrTnD0N0NZovkXODvO0JaEMa4rdJZoJOPfox2s1O8/d8tBEdoZJavscHbuLssPXj
lJseL+HNIUkwBNFqIK218ghBBPP55n6XS6JPV+ghxioJS+Eh7CMssJSsG+BtK8jORagwN5911nmz
mKJUCXqa4ChiakK8GFxTmeLzp+zrBTPwWJn1jAIHXbUcV6Q6U379g3QKtEy0W+Iklad8MtMkAlTR
IjewWGFMgkKUV4JmfRqEfMi1AclWypw0LCrBHGva17ByT7VICF7f/qBNTEZf/KSRlSAYk4QOJ/iD
NgYB4uD2LmZvy8sfycYkpg0oVPoR3nAwL5OoyQfudJDZPD5SKBC7KT2v+uI1KTKtdk+TwY6DOpzh
I1450FGJyt1VZxSX3fGv2Sb7yyPzl6fD9uNs2L+FXas/EoD4Y/eQf/dQEPF9RfFdSoIukQad4vCw
Km77T+vD5Ljkkk8dbIjl6X63/TgrVQw8u6RAPl1E81DnQFFTnbSQ6latFHXOdzS1pl0JdzPq4DOt
7gatgtZdBJlRnthzo/YhApJ3e6q+Ks4PGmIxBIJ3ojGxXI9d0rT4TYZs04H5BDEuFqOPgm12JvTX
py2anuzbMNUCnw25yd5xxDpBV5dZBh5sX55CIc3+sBLncNRAVS2az2A6rbL7uCvX1eLQlfPXi0P/
GrXCIg1qRMUwAzTZSAIhWuez3nJ2us6mkk7HnCAJ3glofYgoWddj8DLdeRQztwavdylJCcbd/i6y
xBEXw7VWB/TwuEe8Wnriy0a+6pE14uJrxC5FFUE4OTGiT6YqVCwJ7Y63y/NRB7bW5/u1rmx0WAlj
Mabq7h2NyYw7dc21DiyLWoCLFHqQoSOvy8OQiYUGdeRKj59IgL6MJkmiOO3Od8+VXGpx0hIlW20g
rJow88BXpRozO8QhXopI5nS9l9L0qzWNwmFpkTjyEkCS6HZ3uS+OZaUqjyeisQCSAoBokCe8aId1
+bhrDEjWiZKMXGXZuHCNLKt4If6mjOviRBfRMMu42YI19vnP0Ydla/CFiGWmM+5nQMU+NCKBaGrc
2gnPzhuflQwdFeDoBtPH0bw/qTa0j53hO92Vojywshr5Cc8paymDmz6HLNeX/UK5c0HwVByL+/6W
FUb8uYwgq2H+cFm+K7h2r+gs3uOZ3RcUlOKg6YkZ+vfjaPb9WOpqhV8Gm1/flN3Lj+OOizLqKwdH
nOCk4spW/y1/REkczj/1BJ51EZ36nwYcEOFuG3I+H+iiZplTfbcgobhrIZ5V/V4Uvt8QD1gf/2nP
fs0Lrj0MFayCDU4yglsq2aE8TjbZF900qULWc5+KIKucQE7jU/5uNEdrSdvLRMDGYVWLSgZNoQ33
2KGH2m7zbG+KHbd5u/OmNVhOfOF/M2lnES8yLBdnZX3xoV2kykS5yDDtWxG4ewjxK8koCXv3Va6H
l3qfPFpXnaBZJHASqjfn+bIF1axLa1KDLBfjXxeHPredbnXpNkkDhUwz/dX9NjkpY3ii8aBFk1bs
jpA7ESeDY/IKonVqCBxMBHspo/vIK1eOjYrBp+ViDrU3Oime+SReWXazv8RBuotsd9M//ge2QxKj
1RjH/NZMCG8g3Xxz3x4/f4zcUj14a037tySriqYaSDL7oeTDB87NNAmgaLgXC2+6+bWEPZVcS6nS
LIfIHdEkdQmcDULUddNItRktuG7ykv4JPJJQ8/52MhifrowZH86sc+BdpuDgiicYWPE86S65jrb1
zZ4NVRJlR2TcYAEvO/gJneQ7NzoQzqlnzU0HtH5r15/0pqu9Gp3kL8PlanLd9nK21FkXl099tqmG
8/fKUz0JuqyZWR/PPwiM3bo3f794HvxeinXVvBJErXxY5tozM7NUpb66f44MXUaHT51V+T7vXHTD
Ic1VLIuf7VlcrEvdY0EPufSGk1Vn/VAO2J+u7sQk8HI1+EQgksBP6XGF4um2VKU0mo1VPDJz1fSh
azoZR5z9OMxb/3ETCdIAQWipnaUkTQTJOLmcfdNZO5ggFihq7wZUYbaDH5jgVI7ouGKlfNC3gfQ/
XfwIJrURD2fTw2lyeL496R6ngvNnk/wYnJvPUJXJ9jCbUOjEBmSWn7SqYh0XreVL5VRhP81WD1ZI
iXChZ/k9e9Tdij90qZhTJQvlZsTBztDusTJLezD85DBxeQHeQ9HJCjn98mfvbtMeKUXl4Gn53hkh
LVKO5BmTuSCUr6tFYJUt2W1LBxQ7Q/snwspX0806O8o9jkxaaVxkjHvdQkgjQBHLM1sn0Sn5tvRB
d6HBligEqJ0u+6/Ss6c5aQJ3d/XFJJaBWCxjcjFiZwSxrPx9cT4tq0UmC0L/j7Tv2pEcSbb8lUY/
N+dSi8WdAZYiVGpR8oXIUtRa8+v3GD0yK4JJBKd7UVFMaqO7m5s2czz+hhaTsAVQCJn0TQaSZDBC
EmZ5gNc5zu6nZUBe7VR42I3kDX/FXkTf+mp7oI8khfxVPsIBvhTbKdwfU+dVCCH6THNA/urWlNX3
O5ZrhOMEPaOh5jl79Eg1X99ENw9Ew4+zAjdhimALLGA/9G6KdBfcOJEe+bGIx0l2ml6BJ9kbJ/qG
b8A3se54azGexF3YcoV8oA7H7ttPg2vjtd4hazdV5qdnu2ehQjF7jruNpGpPj5/POTZgbIurUh49
Y2mrHwwsAzhR1jfXKRo1ZStMX0rNBdLgbnyzZoTTml4nViBJ4b7gAbz+dIt7UyndhqgMcQon5nYI
fpiyQaaOgvMWHtx3/AMfxVy8rPV4AxGNVwYBODivobwD/zVEfA96m+HM9B5cpa7DK9h99NUgvESv
aG7AQi6QoIkhozvl9qHUFOo0XGHbNOV/YY+uGtMMwR6xMfY6jCFewIQtnMEr8aaJgOIvjtgJtoNZ
Tf0A0xbNMHzR1ILT5k7ncAK3YRc/YrD4OhxjC8JLqy3gOv0hzofvwtHJayZMO+PfQAdNaDdhOmKF
m3rTt9FN7WY9suQmbEFXacKo/vaIs89hjcPrqa9YV+DUK77xvbAP+h+0vAue36UqITkeJPoAWXtf
Inme4SR7GwkVBG9sII/gArt2vGPiBnj+yAemdeIYeJo9NIfdvkXtEYWUQvYw3jqKUU3xIThx9P6/
kgoabQ2lx+jWSXMiOwHULIzf0Zo9cSH2JmwBGlu8hPwtdJasqrgbQNiWoDHGha6Wglt1uAZg/CQX
hvRpr8VSAXgP6wVspXzS1LAH/OBizN7m5q8yV8tikLuOlmNiqr+sIbCYzAMgNpSHzywKuEw/4CH6
geFBGkTPXJVYUi1+wkmow8y0/Ro7MhmU/0prrVAEF5kNZIKApc2Dw/61bhUe0MGumX2CPY19vEnu
pAPfYt4gzOrIrijmFD/iIuCrJNROv2MxORDrI11Dj7ERxpaNGcOVSZj7iuaPfk+aFy5LTfT8l1YG
cirrWnuN9ocIz//yVxj36tjJOHUs+cfsKXDMwU6ID5isg9hO4QTsCE0Kue74Xrwd+juqPv2Fd8Mr
GZQNBW8yGw5Vg2LvwykqcoA/b2/EPv0mO06DdR6KjEeLcdx8EJvpPC4h64T6cupEbLGPrsOWxg/L
dTKff9RnVGoZb2Nb3h1esIfbGLAshrqIcmwTZzilCNhHz2KL2c12Sspfbgaq7QXUaofomXLcwgpE
V5zEKKodQqYRWBFerQNpt0+J7HPTKok0CQk5J87BsIeGA/2EAwwSofNXZtN5z7DJEPdXqUhi1OBL
EBiH4DhEr1IXTLZUbKnxk/WSzFV4D7wrfFD75lnyFcUtYORq5Wu1zYrX5XhxlnoyNXa1dK/pvilL
qIhKPTVFEuMJCpUYURuIpmB/E21EsThIGc5Np9hWQ5wk20NTaP6F38XuXv7tYWB0olQR2wWKhYBL
3E2dGXiTCxB9E3QPf6VNoSudlLWELvixodLvO5nWzJzQbUI/nH9FQ3wp6nJS/AqGjP1wCjtE2Smc
GyJaBXM1EyYHyKG4NfIhXtZIQJpqUmEZhDp7ADjcKsCK6EfpFFCCEHdNzGHZLCxdgaaKrpgQ6qQU
HvoT8S0qs3tPWIvjKZyfIaZs8FhfgtGOV2skQ34aqaxHJmVt1tGUEdixGM4J/fHIVHELkTN60MEC
SmhPP8yhQO+vBpnGnH6U50UhFXgr8J+Pm89EPuDnHnsTlAjRUfTg60txM/bZo5nmfgxUS/AVG9UR
0Dp2mt2CQwovZWeP17Lsns9RHHEal+ObuufXmN2pK+gLUXwOX0mTkdLkMBuP0TN4S/nkK9RjboWQ
c7HPyWKL08fPo1y4hipyYVJKnI6qUk8YR8xBUEBsGUJii0OqrEJn2TJgGBa8JfL3eqqdVnUJ0mGT
KE+TkF709vCmCx7xg56jrCgqKlx+B1WduDZj9Ix0MiECDAMfgjPncsSbNMHIBMO52ZbhHbZ0fkom
QAPYj6JdelvZjB4MQ+4Nr06V0tEqqCDoNX2EyQnKAqKmSPfD77icAt7EPSkCIThOYstAUp1cHOAR
tiX8xh7pFDqydRlVZDSAYu1fh6vxMivxD9ShmC5Mm2QtPW5f1yU+YzqYVvhIVgMf4PFygGJtpUTG
r6ACIG6gf5NdmzJt3rwGoASgcWTgxx9G89hNU0wEu6qXoA6Id8BDuAlb5iGA6kJkFrIe6ql/VaqN
dKxsFwVo+xfcyhwN2LIH8CQ5TvAH5OZN5mCEiuzLRHffpAv1mh2+UjCiyoxPoifo5In4jPOMq5LM
igOs8YEasZlmF8IxGpERPLyd7eDhsDJQZ0Zx0ApdkR/xtSlqXPVN/RC62fffwaNo4tGFz3whxFYm
YokdIq2wOOM4GG39EX8BnLSw3juAROGAVIeRbz6zjx8jA7R4slrjBG5nT2CLl4U5LI/Ty9m2RbDf
RLuPAYz1B6GxgzTdy0JPEi6eetti57jP+XfsAMDfdiYMIImYMTtcQnfB0gX5gr4ROhxkWM3L7kkW
m16FT4BzgLkcWJelFsUwY7AhI+CzmOA4dcCkgE6rs09CN2gl1qXYYJTwbrJgTUMLd3GLSuYYdQTs
TBgGZMPrOnlyA6H78UMkQerf0VBAVWzgCkbYArCFfu2Wql3IKPh5dEbhrgoFuvCHeT5Q1kw3GcLh
3PHH4szxPFpCMQ+sKfgISiPXXRRRCkxURMDpY851FniGSR4avAC3EarCiM0GKEieZZ0w+69SM/IS
Nr9JinyTdij8CgdEPuGRxZ832k2nph/qPHBTLOJ0MSogoaPLQTe0TL6SOMXmuOTL5EuhYXjV69lQ
0pAgXnaqTXl5JSpBNbDQ1Nm6hFjoF2tRKapsyDrY6HwNdG+Uy2wU+WsoULLGfQR6MI0P20qDCZ1Z
eGVEu05iLr4Yt/B8e6j6O3Zzl4KtTzLakTS5AS1H1GVXHQUGgSDhx3aOlOlIDREfgxOggGyboZ4B
O0CX0c4YPeMKDog/vxFKHMeootWEkekHyrGrGcsEr8MO4+u/c/OBJV0cPkuF9myEB1wlxjw5Ebsc
qkn16KvdPR/0FPQoV+7viHO6CeW2JgmhQnDdiQOa7QOR8a5MrK1KVPadhAI68JLS66d1z9llHOKH
feY0xLZyXwO5UBNtmOIT3hAX6Ir9N2wF/jHigx3CRdRXwp/cUkSK0PqNKudmAaBNizJIGB6ylrZZ
RJM9jCGIpu1OU8oHJu3iJJHNowkARziNZ1oJij6RUl8tv0PIXUG5aVXCc5TTBJWXsbKdohq8KvPn
a59praRylZ/B5si4HEACqwhjgEi0NM8bm6cVznDp1bhctREhFH7H+18FTTpjJBbP0XoAQDZKDWdo
hy3DOWzBkYkJg/XSwWsU8SkPJglt0mMgNxEiAZ1IrIMUD6TDmGLLrmOLi5HKCj5OYQ2Y/zgFlIF2
RoM93cr32/30irfnmYqJLe45jb3C2xm6TForXZxwC7jA9rEF5oAqsS3OAy9wCEzJUCqMcWScAq2Y
yCSCH4nypdLB1Yhr4zz7nVJwoBKRmomCs+EHBjAkCBHpuzLw+ntao4uSJIBU67qmKPP1DLmYL+Ja
lccT9yAGkv0Y0WHjii0N4oQT2JnWmTghImxk2bAeK/udjGv8HYIPE69oS4o2WsR1W61vLWAWjun9
R9SDY/TVoo+z7Cd7/cMbscMOn3YIk0OU+YRbwCK2w2QtbGGKPqolx8TUV/2ESNar7kTZbtMhvhs7
bz92Aw6BZ4R+r0oBHTJWAeMxDo68BqHqjHThGFQFyMDIC3bwKz3/QfBzipdlJAfYIWsuCWQMkbAl
jve6ZXVQN036anue8k5ecR5QWQgwabEnERfs7SxklaEltm/vx34l9C9ATfxwgC3D1KMJCQdEyJiu
fbLDpA9G1HADhgm/NwLHJD+cwQ6GEzuXkdMgPndOlHSshMwrWJ9XkAxepAUbT9ba1LC4SjUMg3BN
Vm4gIzG0KSd7SgAmBzqYG/CDIQa0FEKiV7bGMPIUL387QY4a8umwH5FiIjY05hPJYdsjBwNt+Slj
VSjEOWAUiK6w8DMMP4tvwnhMhALn2UjPtqfDgX3gBrYYCraVevWaBmGSOZmpBCvwkcx5pAjo+UkE
YV1NFu+TTv+f7/3/8X5m96x7q//8L46/Z/lQBp5fzw7/83+bqi5f4uAl/cNsyp8vzR/Zrz+e6pc6
qOrge/W/9LK3h/9zfoh3HWHZL/XL2YGT1kE9PDQ/y+HxZ9XE9fQV+Cq687+9+MfP6S3PQ/7z339+
z5q0prd5QZb+eby0//HvP0UBdO5/Tt9/vHj7kuC5p+bHy/v7f0KF+/efkv4vXVYVw1A0XVc0WRT/
/KP7SVdE4V+6KMi8IYqKrEq6iqV906ysfVwS/yXygiQZmihgPWlVx6rAVdbQJeNfoKy6bqiGTMup
q5r45+t3nY3G79H5I22Se4R41tW//xTO54Qm4v2SzouCLhgyzwvGbM1qb4wrNUozlJCwOkewYzs4
GLea01uCVZrFU7zNHG1lcXJROJuH72HO5qGkJqMrV4BZ250juWax9W4KC9UY7isLsRGWcJA3dWWO
TvCsboadIZl1aJ6Mz7Efztp9vkD6+2+YycSDOKRioOIboo8J7B67dJNspZvaEZxg721HK77NNt7G
WBWMFptu8IoE9qga03LAJySozJDkHOsA6+/jPdysTnhXm7E5/vKsyE6t0Fpp5vLwvsGTZnKYy5VS
G+W5aqbX7qG+lp1+N9zfq6ZgYUnyTbd7+HEZ4Dn7f+3W3/Bo6E/ap3mJb8Q+2idv6321jbbSVt6I
u2qFlAuYNCek/AiHFrk3dCg2ojFbFTuuOz+RC8CpnDixRCc4gNkjo8VWrMY3Odtd68hFgLIkC9Cl
VF7lqeEnDRvCVOPiEADDffUiWpWV3rU7CBt2kpv1Ntxe7kYB8/t9+2RVh4HZMHRDm7VPEVKjzkVX
NZuDdJcCU8CJvkYHz9Ec6UEqTfEJ/N0Zvum30bfLoGny/WaSx55VeFFXsDA1UhhmE8MVkALbNUj5
kWL9Ro+Hq7Dvvl4GsYCURGuoeSB9ynxJc483hN4tEkwCoVRM0Qv3sI74lsTlK2iyBoh6+WTQxjGI
48ZFWxo1vq367JFPjGe1Kg6X27PQZWgPzMuyZKgQLGZdlmABsrGsAMY1nrhwtL0isS9DEGiezkbl
DMRsLWlP4iq4BkrC9+Q2B62qzd7SDvL6zFogzrIgK5pmSDAaGHOGoHp5rnQdIHVYxrO5LSzfLnfJ
XnLEnX9zuVULSC5j8qqKIGqCpM2J4ZhXWPBeiFWzj/07IyusQN/6+n3qPgl64cT5CvGlOTPvwxNw
c1oIzTJNuAbgBghnmf85iOtNlFROGEe2WtS3lxu3hBQwufC6JmL1b35OocKoQGHqFgRjiFHzTn3s
x1WatAZiht6uVjRykqBB4T7YDbLpb/jUEmtbcYYNb0d2U5tNsW25Fd65NKtOWzYnhWmpxSJW2TUF
yTNjMTSbMLFqrlwBs8BKgB2vHSjwM9ZVlaggk1RonSdI+2rgUd45s8rhu1oiharoD6H3YLQrBENY
7FJN1XiJ16HIzqdym/t8xhVYiRa1ah8Gp9uGMOkZVmOPH0WTNz27+QetFCHMqaIAw5ygz2hHqgex
GISYbl7mXmuJ/y2tpV9pKW28UL7pigBh4N5GqdZI8NLUk3geERsgwxJo8Dll7JSh09qQSHCG9BY1
3xjiteHJm6rGuuUZ79Ti1eXpICzRlVOI1PMntLgK+zoKNEgiJPRhnZNtvYNfcFM/BJs1qWdpEE9B
zfrUqOOuqV2A8sKRN6Wsw+IkgL4ycos0WeIlrCwqQFg3JjH3pEV+Vg26l6ck61S36QaBDOZocYdy
uybtLE24U0DieddxpehHuqCrJpiM1bVfBj4w20hbaw+N+Zw+noKZ4YQrCInU6WBjmTNulI2wa6+C
m9rkPyPGbFdd8SsEUlyGp4kaz0P3ECdT0kn/JaHRa3WKCS4+9Bs1MvWv5Ua4C261TfSQfShrU93L
drJHjgcMXI2pHCSrtFDvzLqMmcu9+/YZxozOqKmg1G2BYRS1FplpN31emZHgXAYiLDEfSeA1iI6q
pqvKTKAbIfQbJQniQhOGjhorbWEaRSrto1QtkeiQFJugwLK3RqDJWyXUBlMo82GX6KO8bUrR/SjF
oncT14ZiyXFfPQd9KD34yTD8vPyhS1RXhtYJnVOCTqjMeErve2UjkQCP9KFdtUWRxb26CR1tfxnM
Yn+cwpkzkRiUX67R6yRmhK2lBGbCW/lGuWp3stnY8NugkaGJxYJQjHaFzItL4pRsiLogqvgvqDM1
JS0RNJvkaGWCf/le+Zzep3aCsmBOazrfdbPZt7E52Mkm/Mrt9TVcoPk6n2in0GfzWcm6SCo1tL1y
BujcgYNlmmrQDlBDC1ViuxUEXyKHp+Bm89rPFS1RCJzYqrvGuxeScnN5NJemkAwWJgOxYV+bC3Jt
FAGRSNZx1c4Z4nDbCe1jnwiPl8EsNwSYKasimUBmc4hXvVaUGsLNobhT0w5r5tVDtdJbwoJlQFZ4
wzCgmvCkp5xTWz3tRK6lxhCjGq99K35y9/DXYYi0reTItRke1jX1pS48hTrDCc3w+0wbAFUfk4OO
UOS8Rp35olhr3RLuncKZIUPYK2MZjjRUN+phuOmvmo17N9iimVvGfo20Lg2YIkgylElRJm3ivCtH
L2lGHgTO7N1YNmWd+1ZkwopUL9AXz2eTJAowl0FRlrT5XK6G3h+iHKLMcHC3476wOKsFAek/ItDd
7sy1Ni2ZHmRJhIPDgLInCnNkH4q0EZUYjVIfsDoy0nOsyOrJEPCj3Gr3a/IhGRoXmvcGbq61yKmY
J1kLxiFu9UMVmTUI41a3ha2Luq+DrW/8R+KLyRN3H98Ua1LbItuSBLTTECARq4S2Jzw6CuQoCIlM
02SoKjO1R9O3c0ffa9ZoDXZt1dvkybhfsxEuYQ6chxoZTcEmpBmapq7QaUME2SBVqycuae26DNYQ
Z1EGJiYn6QocA/OJPo6Dok36oLhtHGFTP+c/Isdz9NQk+1ht5dvELu6BRRt/e5mQLQvDJ6Bns50L
EkEPDKgZ4Z7MZO3VONiEQ5k97AZ/hTovthMkTVV0HoEAc3MLl2uckA7oy5grfw5J/mP0/M+IGL2X
BUEwC05Epn6a3600cRFvT6DOBAkpT3m+SzEta3v4lQemetPfDZa7hY/tgDV7IwtZ7t5WO+S3MH1u
Vg1oa+BnpKcTBJREJKmutPVtcxtdtZEVPNR3/iawjIf+o9HbIm/qlrz9OOz0FSq7RMxlgZdkQ4It
S5qTiCgpuZwL0eO+FpqQ1syo+ax1Xy738NIUOQEyJwztKEThgJhq5AMFT7rXembe86P5D4CIQB3M
Qbjx5/Ow7Wsl6nR0Y5e6ZlZLtiJW9mUQwmJvncCghp7QGLhBtDHuSA/YpvvOB440W9+ud9KN8VW/
653Y8Q9rpqdFLi9jdGB8UkThnQ1SK0WEQATgg5Xjbn2r2KaVhdyqfKdsPZBT707cpdb4Ra9WOnS5
tapA8ougkoH3vLWZFGucJKJH+YN7SDfaN88xEjPc0IQwtorVIw4LRfJWKM4isqhwOfA6RhHk7hwq
HEBG5nIk1Ci6o1We6WruSsuWWAVMum8gZibKPvfqtBIAos1zM9B0qx2+8gUapMB0Iyf7FaxZaxF9
zgnWaP4g+GkEcFxhl9c0htHX6INhoWM3wkErrHLVKr9ESE91lhlTQpjsyCcyQAoeVBRExieiaErF
ldF7ViI/tmuDtowrJ8rYbGbEYeSOATkdStvdVo/Crr4SHkMEMUNZGOzSGr65tyhouNKzi/PxBOoM
V1q5rSO5xXwk1Wy8Vguz9YGghlM7o+PqZgoTh2GvakVLBqLT3p3hj6fGwB9pEjVaO0SezFX6SYHA
jao3qbXWyLU2zrAn7NTGG0jI95Q2R9S20dxFReM+aqIv+SsduqhQ/JaCtZmBwR0TPTaI2YtVDjN6
F0RIzPeHGMXHEm/TGvzw8fIIrgGcaTCcISvCIKMnx6G4jevoyhO6zDJa9asce2sEbWkensj4cEef
zcOsKHI3FMHnXSk8DGm/8/2VqU4UcS7gn0KYTbsxbVNf5zFW4R5xPjuyGyJ2ZHV2T+Efl+DMZtvo
l0o/kmrUfs/3kh09cJ8rK0SZGVO9NnjL23vPYmuWlu8g1/xOyE3DN9UNb/qrHvJFnea0ybMp6Ill
w4dkhkZ+4D7aFXCk8vfiEygbeGG1k35cRphVeLO513pekcc9mq7dhffBVWEllv+pt1wTpcq+/aPZ
p6iarIFZ6LCJza3Pahb2VTMAQT0tM7P0BSuHuMOqi38BbxB8qMi8BO0TnH42DXoeCmnhhpB798Fo
1tfNi/JdPZT3wpVqK1tucLgbwYL7VoTZZdhJ9yt9ukDPIDXBrCkgHE575xVUMi6NM4GmPec1JoSr
b1wcVFY1ZgjFCrivZVXt+Vz7mLrN51oK94IarPgll9QMRYOYgT42Js/X+dyU/HhsB3QR0mpkSx+z
L5qcXKWpYHG5ZKblYLataKGgkC207c7vY/tyFyyZ2aBzQHXU4d+j7j6Hn/gJvsxzFXO8Gw7K9w4k
b+9daVdkWlYelYfui4JClGbyBRVpdq6TrWivC3RQ0eFhhhMb6h1cmufgM77surYONFPpcvcABNe3
sRyUu8AbR0vttH5zub0L8sEZvJnKU+lC2tW9jzXlAyU3Od2/TiP3fsxBJPrxgyqCd3pe+XIZ6AKW
6xq8jIoIXRmOpHkjJc7TqkjVzDj62vM9fEXIV4hQ1yEKthVq14pKelcL/PYy1AWqfwZ1NrKZJJXd
CC8yhD2Qh3qvY93qfwBBVOCFRijpewE94kV/hFVRMyMR1e4+Z4mwAmABO0B/EKaMmA4UsJ0TISHn
ZGUoRM0UutgJoEdJQbIvcsFUlXJlItAYzDjLGagZOdeyfmj5LNDN0tc2KqdYcY6kb/1bLuT2ED9f
7rgF0UbXNFBXkUcIB9D+HOvTysiLWsl1s6gyq0oCTHA4T4Q1O9hi9xk6MA8xOBqc+Odg3FDyFN0A
mAQYiJp1mlUoCERFJFfN5Sv9tzCxdF0QdEnQ4ClCWMo5rLpMm14JIt0cG2NjGGgSVx6KNrNlKbJC
iDR1sWq/WHARwN6lIl9C0hCeJ87aByG4dEctxJSNZEvjom0QFYcslcwg5T/4AoqutZ7FRart1/zf
pyOGrArQuKEeEgc5b25c5m3fhSibhMR0p4ZmbsYxv03V0VRa3jc1VeXNtmpXpvSSYZNs6+CZAgz5
CFk4B6vqYpjitSBfDYcA/PDJ8MsHt/jJ5/1e1CKzzdwbSc5fxkLYlDEySdZsne8xVwOrVoBOQCnE
Jc4Evc73414cCwh6lWTlih+YQpHv1SxYiT9aiK7SJF3UJUVCLDAY1Ayf8sSVkqqZVI3so3zokK54
K37obpJtYPEbLJ9RPVf3/Y3kBBvX+buzE6CBxzqCkGE/niviXlRXKEYDaqNjoThdQomKe4Or1oby
PXnWZARPQOiAd0uHvH8+lEOUdG5HunhzGL+XewpuzJDi9Sk2sebmnt91msmtIO0Cs9dg7hN0Xpbh
4UQI0TnMqPKCNqTQRhg2dAt/A8Nq96ntb1oTy1Gj3v9HeGyGzXDHbxREO2qd9fetxpqC/CYBTgAE
oLyzGudFmtcdyZU8TEkNlTTtVpjGEuoABEK9KJEK4V6zSRJ1mVAm5YQ6nSPDYdljEZkrrLVNDnNv
C5lq8B/hn5cclAu8GtMVXXJhYE/Bz3XJkef6clQhVGopHDZVbbZY7fkyhq6BmInN8O7JkZqhhVFU
buX4S6QK/5+NEM8xReJljR8LGBjaLLe0/AfVzLzchoU4Hk0RYLaEqUudbLDnIESV0zi3RT+R30LE
P8FEzMRO2uYvLIpAWBH3F2gXABqGBi6FuF591mvB6Ib9SA4LdTD2mp5Z8ZDu4iRYIR/vuS616zeY
WdfJRdDInChDpzGGh6ASf6GUrp3r2ZXL82udSFTwXGoBLISBwsuFfAlpLj77labGekxKaOBfKUpo
SQIylaRrv0KOvO+v8HiaOJegzYTnQW0bLyRdJe4yO1FlRJcZVh6rTuy30E8egxzVj/lmBepSf8qa
jGbyKiJ756yWSzw/5BFUYTYyAp9iR1WxmrV3r7TJCs4vkUcF3QlPKOgG5vCMuZVVGUQjauvATclV
jn/v5p7Z9KikYyHh5EAhZhq/LxFrIdxxuoVoOhZv9vfFNmRlnXwGzf4Ts6kaClmpt6D/VeyaCEix
eGO0REM0K3UNf5b6VhEhv+jQSiTwo3NQeuarY5YLMJfmI/LiG0HdxzBAPcSeKB7CoSoeL0/6BXxV
oetKKNaEKQ/7+jm8IWzTKGzQw0n4Ke4VU0M6b5Q+NnFuSemaSLrQuImwiIgVVDDrZ8MZuiEnofiz
Zg4afy/XwpWfxcjqlK6SeC1v6b30q6kSmDlC3ZFPB7/zebvE3NfK2NMxM0TJrgdEJgb3Yy/bedRY
ifar4j9c7selpkFZht9KVWE5mUtHehF5hcZDMWoVZRdkidPwzY4vEK80rFkIFmROxBmTkmJIkFLe
+WCrcShL1401s/8+bkQnvSsR/aN/lyzUDlsVD97TaErCgXgsUt7MO4sM/OiZXxgwR+QcyjXo13z3
Se3EFdazBATigYyyAsjeedd7XCAV3FBKiGvXeEviY1PMv4jcimVjwX2FxIATKDNqGYajUXW1rJju
B+1O2Kix6cNUmfKm5qhPmAKShdVevsU3yafLuLHgkjgHPENGFCZN/FwGYOGOvC7FIXDGq/Zq6MwW
onNmZzBuP61Fi70XSc6ATrT1hGhpydgUTQGgaXPgmp99tBbLuTJo81BOrUoMcYRIa9aBzSEYN8we
JWml69ZgzFm3ynthGQOGHiPaxkN9BPmhDbQVPvOeCJ531YwuiaNYSy0hRsPB7JdtJTmwtG7nDfe6
+3wZF6ZeOWfZ57BmvGQQE5SnhRXIjDNTiS2KZZM/xHf6ff4JhbHSq3RHkn72lG3kq+FTkZrxdo0M
v6eN559AnX6CGTwiVqO8wmxTo6fM/TgEe224RnifJXYb1A5eaTB13qUGE+U8gSZIteEmPaBRshym
dv2MJa+cpLCMz91t4GRWsG0Po6Vts/vgB3Q84SX4HG3+gafsvNGEAyefkUqF6CU59fs1UsgssqYa
FpaBRjcr+8tNXiM04ozQJEKeu2UDWJWDkm77rwlWxDSjG/m+tZBsusk/+I74aQ3qZFy51NEzKoOU
CcNoB3S0YmJVSqsyA8e1Kwu1oe6DGw7G/ENjo1DJr9AZdoodvbg3qMTzKYZr5HLzFwkPWe9hISQT
60yE0URdjmMIj+YYpAh/4M1EXlO3FgRDjCYSoRCIijhopIqej+boKWBX1MPh9fh5cPr9cBNj7XQE
p8BGLzgagsvkTbLhcrOBr6k3oY51V2ti4YLCdP4VM9SuSwRJIKufxrlFhROz21YffAp6dAa7eWpv
/1EO3znIGRojkTjuIO7QbBI2kh3agmYGkIMFp9wq92ucaxmnTvp5hsmC3vupXFE/7/vrBKJGdoi/
NDfjVfBBgTXPpqAv0aw/tI+h4zoKXN7beFsX5rA+qRap1smnzNBbzVrRUwZ8Sm239kiI/UFHtVWs
hHyfO3BNbPyDce8h3vRLcLdmI1lgQxoMGAo0EZSDEed6SOgGbhklmFqadN1wqL7fmBwcmZfnzRqQ
GWeIItnVA0lEX0s/atWJjJ+t+nQZxBJlOmvIbN7IaZS2qoeGxNe5aBqf+3304NvarRHBsW76j64Z
XvFX2Tdthe0tcNgzuLOZIg5SGeTUgVhE1pSw3bnpdaEiDWqNDK714myCZGpUqm2OXkQavZUUL2kT
m325koaxQOLOmjObFpXnIrOeOGgk9pbqg0kPf5+InkGYYXs48HpbBoBQx7AhBM+Z+vMyKiyR0FMI
+izCAqSrMlwdHSU/hPfjRv1Q2wJkrA2SFxFXlQ9W+BLe1i/dHkGdlmcPK4rne4XJOAM/4xJiybVl
QZgYVCDZksOpD5L4pWhWhP5FdED4FhIjoHAiaeacUUh+NUTqyCtmKT+W7gOfZGaaby535QqMKefp
RLSQjabqU/SniXLjphLdVdlzPj5chrGIcb/bMXmtT2B0YiV7eYl2wG98I/reNgilFSl4Qa9EF8FC
JMPMj1TWuXMP5Vy83ugHBQEUiCgs94lDmOAWkBpEO9isEdWFAAooeyCmkiLDX/ku27Pg40BKCsAj
e6NsxbaLBbfuDfBubpts3NBai8xeokKnAGfTNhL4XETCkGIWqmejpJnjqfeoSG8bsedkkrYWK03K
yUwgg9lKowhQWTGQ7naOe4EaGT6KBIJXR59QedjhxGgLxyxsns9cAN9Q3XzA+zaZgPVV1XyPwLzV
cA4CMf8ETULJBAUpwyiaMUN/lAJoVHcAavb5c76nHGh3p+cI4cjuEXhvX8bRRQQ6gTaPrq1RPEjv
S0CrEBqOaInQ9m3xSduKtitY6+kfq/BmHczVERRcmnh8uaEoJ98OrPwXGBnF2P8XEUZLA3raPrp+
MgmLtKh9raaJXu5pekCFx2INj5UtbmCYXA/IXpr0KH6iIRaGUmvmYQqckXBunGDSS6Jn8giBaaoV
gWCBdMGxhhw72MooeY2un7RIMFoPVQVgSkqxCBaU+Y/aaBQwx8trtGWB3MOkiZwWZCDBCTQX2Fut
0blUByBwmQ1iXTnRLFCnzm7Nyu6d5g4ryCsf0sN/QWXeTXqRyiYglkeCzqG+S4DiYonP4ZeCWvSE
yEwbeboJSs6C7zicVTrTyA2+qfR2//Jf1KSQ5hNwBn1GcpKo8IUaznLEU8HpZVLJY4fibQULNYE3
zdWaO/g9UZ0BnM34RFMqtVUBkIiqdC1OCklvVdfyRkfVFCteG1lqwRmJOQNozFPO2yaJ+gRJKZPa
aXwer1G+MjGccKPblT3Y42jmj+02/ar9XB/cy2NrzClspnJD6kEHRbyBujXanyOkS64bsFISqveq
kvl36Rs1FSluCOCg6Ki5v8qVRRdFm2ALrRze4p2Uwh0dynCjiL9mRQJcHEm4Y6HiKhLqAs5nf+Q3
A9eFHhLBPJtiK71D75motRUgkBlLPG5jy31ZaeAStp6CnGErsj+4IfYBsrQrZVPvhV1iBfB0mOFt
ipSTcrtqllkawVOIM3SNXLVQ9AAQhdjy7xHBXAtm+N07pN9aq3fg8t7kyYHK7ngb1Vlp7TtyjuGE
yxsjKYtwks3d0mmg5nBMBiowV936X8ovlLAYAGzVWuuq+ztSC2hwsSCyEqDeF43iMwRNS1jowMzl
8hpC6a0f5OD93oow+j73bQaHmMoJSU/1UPd7AUgqP2TKxvCc8ho1tM1k638yvopPXWgK20E0BQe2
xXb7D1LDZ/BnLCU35E4MBoIfVHvBhwip1ldyYazYFRenx2l/Esc5aWfYqEne+ujP9BpWRdnBgj5W
bBbXIgU6g/uv5Se9t/bMGkaofAJQ13y3KkY0TLgbNxlqsluekyABJfFtwZKAqZ69WvpqibieNnI2
IXO1i+OOOpPYpnRdBra0a3dI3kD5q4frLy7KKP2Kf8J/sOY9eMev0ViYOhBSpSBxE0EB541NAyS8
KjIi1EkEsVw3QhXRZhgsoRIfBT5cITzvBB1AQ7wYIqgEeHnfZdqIUu/pOZboNVHp69CHiH7p6i+X
Z/saiBm6CCGCtPIOIGovfkIwVWn2qLu5wiGWeg0WIsSfIZYGYVJEX09RJJdRhYQDkCQcD0Lr/zLG
+COyCrC8aZr3a5x3gXYi3g0qG6QaxGLOoUWJm2nd/2Puy5oj1bF1fxEnmBEv54EpB2c6PVa5/ELY
NQiQBEiI8dffj+q+t8vpjMq7z9PZ0buio9tlAZKWltb6BswdjqO1pN3sh2YHxxPxc4DO0ZTOO7tN
BIlmK0ab+up2uPCuH0Y/izOF7xSoT2D0VbXMQsWgygq5H1aW4oqYcuL8a6FfBy+hV9UnLu1934QJ
FKjmNjE/rU4XHUhlLhbWy1HtVgG+ZbtSzZe4/FGBWnDt3mhdiN0ggVkYEAkA+cToy/OuaQT66L+p
p6TYL/ze361CZla6PEMltHit7GzOk2vAt883HEwfrm1r/opT8hPjzmYkqFVnr1PcvEH4LoPQ330A
xhtY2jdXp/TC8f9htLNoMwVF2KkFo2lQp4qXKgtu3UTu6rQ+8j2PveTvW/LSUeVDyxESPivoFqv4
43bp5tw1BEJQlL9OZcR/zMf6sXkuj/YdCvj7mkBPUYOkrTfF/ahB8r+yWy9+XQQcD62EADKT57Jd
ljPNkjPjX4CnAaLnuB+vOhrih/x2PVm9sGEQ3hyIWkLbyv2kn+FXHWFdDkUas/tujPuifhqNIgOs
fvv3z3ppsf45zpr2/BGE+rEsWb9gnKa4Z8aPxrmrnCv1z8+RZ1Vsg8LmytQFbvBs4trannUPwAPQ
P+0U1bZ/QlsT79VtghBXHLO/BhBYf+HHSwY2HWoYBC0loGLOc2FhK3vJyz6MRkecWJ6/Ta4d5+20
HVW5m6ABr4Z3BVzx37/k5xnDqMAjQIob5ZNPJHAEc5oHDkbleXv0gjKa3fChs4OdOw7vfx/q86S5
DgjDUJsHaBuiAWelDKuczbAygjCy2GtXv0+ii7i41jb7fAZiEBBbVuo+QNLnoBg92/XU914YQTU1
smoI/dNrNa/PKwNDBKgghkCVArV19h5TznJTaoIhLPhsll42ePm2nZqtreaY0h9KNIlkPwFEiqgT
RhCiSDj+u00eutHdyOVnPbArKMML0RvPRKzAhMo/sPDn4P4GkOzCGyngWynZzOmwC6ALuZKHnY24
84BejqBKf6Xu/JlGZH8c9CyW8i50AQHCoCoJvgdZs5nvxI7GKHFcPw4/we7PxjrbjiMXlttPGMvd
+HMUQCyAHOq3ASph1yigF18LM4uqmhWAuHyOc5p9t+9Y1wYR1HHSYVmgON/t2gYz2VexLSrIaKOy
I0nkChovNr8yl5/hE3jV0AI7CtK7AE7/zgz+CG55DhURDZTl74QYCDy0XDfyJ0pJIg5ucXeLvf18
CNyIvQzHMuFxdWBf//lOxZkE9UUUzICbO8vxFEHS5fQ6gCJ/aqsaiG2I7V4Zw7oQeVbpSoywwq6Q
iX+M4bnWOEIC0AqGTC6xl/FMb9e647b8CfgykivccFjUmNHVG8eFGPHnyN5ZW6gR3eBNDbCO4gvZ
LIc6sd7hugt9mFV4zqC4WP1zxvZa/f/Py3pnMSMPTQHgDV5WoWQVZJBL6SAPgwMfiKzVz8vYhbtr
dbLLrwl+DJIrDH++jvu8nhYjn4LIrIvItmjsBNdg7xdCOl7rP0OcRQDRgorlUQzBcXlqig5QQDue
rgE4r41ytlJwe9OBw2egAJxqY8JBuLa/Ibynf1/0FzLudY7+38uco8mqXkjghvAyXeq9LC9BJlc9
nXv/e7FdiaBXWwlXXuv8HFFTOZjtiPGcx4qm/gYGs2gmyCqlT/l2xlK0o+sZ2qVFgR4/sLAAOmLb
nX1L4ZXFLIMFu24JEoa8tGff/v4dP3ddsdhWLX0UwVFtR1/o48a2nNp1GcMQEF66hzrRQx9roBnI
W38UP50qtjYD3Kpe7Ewk7TG8ziK+FMA/PMAaef4IoDM3K38gWC9jPCTdrdiv0nEjNHuuk8OvjrUm
C3+MRcbKmxyFsWaMFWTdMyRPo+LWSduNvBYxL87dHx/2bLfllbuYev2wK/pp1Zruf+bJeiX0XzAe
GtjO09+n8lJa8eFLnq0WZ7YJ9Ry8Hd85TeTGdVI9qpvuZRWBR3i+H47/o5sv0E4ueAX410YGd/ZJ
pRkaHIn3ejBYWZhly5bFtYrEzoYKEshuf3/HS7twZSvioF0pn+ds8LAOi1yHBthtPi74LIwb+1aF
V/XV1oc+y+7h34kKEBrc3noV+7hOhEMNwhdQFeUcLRnb2s8AYBYvtoyQySDK0CfpxrnamHXUXi1B
X1g4K+R4BVSDgoI/Pw7uQkNDhFOPOkklD/Osd568Ut26dJpjCLCffM//vfM/DtEXEmD1eSTYc2Yc
AMT6g4Phhb66E0uF9led0tNyxw/kyjXts1royujyLYDgV/0a3NU+DmzkpgUN7JlEUwagKViQuz4m
GzsNrZjB4ga7ESa5CSwv+Sv8qHZ2xB7b+/8BhhyP8Xu9QkBq7TOeHfByCIxmrsDkNvNb12wybb2E
5NoqurBWwd8DjABUKNxtzk901cM+qWYhifSsY4uKyBDWdnSvSXR9rpHgXf4Y5izOVKX2C/CZMJdt
zFRW7+x0PQqrPO2B5oXWhHn9MLy0RLHrwVgnKC1+otWKsaxdu8eYwBke5JffdaAU5YpbZ29D0aZM
rlaCLtwowGNa4ZUrtxTM6I8LRzdtU841PqaLk7c/+rs5s3HkIm5fuydd+p5/jnT2PfMGtP9AYCR6
u3ppyH2++7+FPJZdxwxcSKzR7A3XG6oJLsB5/LQ0lKqbXuBK3yN5T9wZcEuIqHrsHjVuyJPIBVyU
9O9R9FLyhOFQtwA7JMC96SzECBUYRjDBtbaWQYakExqEobmxmm5Xjj9bm219edOb1q4tHwNYVoa0
i1372uX/QrXLJeg9odAF7xLoe5wFg9lpqKkoXrfY+fu1X6L3NfxCVsrU9e+8Hn5nIR21GqxZkG9Q
YTs/OWhHUEdkHb7zb7G+VX/GSvXmWpviwqYnsHbx7dDE2f+JijYUUAJf0GxD9ltvjf6lo9ONgNro
3yfwwv5bSeUI3yYcZD7pEANTAMVqawxh77DseGDHvdVeWyOXFiaMK3CnXR3gUBP9uOOguevIcZpQ
4YrHX+1hAOKKRvK+2bTbrokKvldQ5qQQz/l67f516RtiinDOh+jAfCrmGXNXhY2aQ4CkcW+WZdQW
ViLCa1LZn4cBPwrfzkPvfK1ynaVLo6oCiO6FIegiY0oMI5nEGMPmPPn7XH3OJTDMSoVH9Qml+vPG
1ShaKLbBRSbyq33bHL1axtZsvU1y3jBfPP19sAt7CqOtchvQ8cXBds6+xxervF6ibBfadxwiWIP/
09L5fRfkz9ZQQgCwAzyUp04XxuDPPzuDyP7+BGt4/LjPVrVP9JMhCBTaeK+Py6ZatG8UAza11sVh
8YLEaMMxpo5/Z1rzvR6rndMPV2L2pZlEO4KA7AZ4+6cakAODdICgcsTN9i2UaN13sKMu5ZVNd2ki
cZb7xLNCCPGchyuHqaIwF6yXKfTvu0bsAPbatPAhHgeZVOxqkLYvfMm1D7BuckzkeV2HLrnfGRpT
uXbT1p4SjAWfrc0KRey+XhMzvTRtIcSq1t3+m3r/cdpEkws+A50XQQMkJSJ/ps6dcElU9vARf6N5
k/59mXyOYGhv/DHe+vJ/3MS6zvd78LUwZWFzU3OIGQ35lY13Icv9OMbZ+YIvK/sezVGU5ma2HeBT
Di10I7WfZh6TU5lH3dNaaa2er+JyPmcrH0de3/6Pt7O05IUusCDLsnqvDXBt4DjqSQUHbx6V4pvB
rMzs20iwK2Ysn4P2x4HXnfLnwA4M7wFrw8CwQFfYeM28h/FBNORe/PcJvLgbPOw1G4LNOIzOErKx
qQ1jmLE6mwA7bdZF4s9GOs91bCxlNva//j7cxS3+x3BnWVmJ4lWOUgjaEbpIS3TISAu5Rn1llAuJ
0fr9/vNWZ9GLSkOaLv+95xYN7XxIe94uGyyVsYnCvf3/oRJ3YSPgiAOkYmVXoyFwdhXho+1QaWIE
MngxDekxmPS16976O85iMmIjfj2OuxV3e7YqoBVeLMWMMdbcR51Wd7bVGi6/qa5yrX532v421rpC
/1iBkESEYpHGWEPGHvx4LQcst+UzTGbEoXkNARu949FakeDAAyiI78CMBeq+rzBo39XH5ZFm1yqr
F0pcmNE/Xv9sqXoUBli5xCOpTMyQTOG4IplNTPfBg3gmO/tu/RhtGPNtkfKfeXxNVOXC2v0w/tna
LXguF2cdv2e7OQ+Twj6Z/JqmyGdNE8AA0YrALcJZzTjOr5tstujvoIN8zYYoLXGhVAlTPpKYpzFb
NQcFCEk4GC25xrwr0eA3g/B82sGsg5Eh3KZWxaOP095qPxcjY3nkvvap2o1Hx9t4FmpemoEXxUi6
KuOCWpz5MF1jUX0MvqkN4CDem4JkvbGlqzvJ9u8x4wJACpeL/zzUeeugyo3SmjgeamV6LjhBSyD5
8RxjUmz9bb3Jb53dlSEvhEU0MyGAZK5cQNw2Pn6H0ZZQW5cU32GjdrmK2oOXzccqA+LsRwOZRL22
SjDwSKOrasiXtjmk1kCWADwbie3ZOidChirvCoD39+IWELtt+LAav0C47qtzre11KWz9OdbZmh5a
w+kgiYhPu2+2/sYpAXgjHMrywNsA0QeQfUwASGl2TWYk3h3f2Fv26L2V2dXKwDrS2cpDnmkGKyQd
t5XzL+52YV83ZbNO8oBn2PjgbUDwK4e2vf29Tc27FduMAowb8WfjSnf5N4Hg0+Cr0tVaKYTk1tl0
69LLc1e1SCUgBqJLRDIokqds/x6WUcYTEfs/AOquI3FcQ+5Kwiy/vUFhFdJfG4kSqThdXfQX0kYg
8xHvzBU+j7XwcQU6REz4WniktZ7O7yBbvnfv1gZF90jRf/z7er+w3D8MdpbGTWxyzcrGYNL4yj0Y
2k1FXBRQjh4UaK/X5NwuRHK0Hv2Vv0JCzPi5hFxBxrmwQgznRH3snUSBUGdELM2NqIfbEIuHvZei
9lzdQDraf7/2bT8vevj+wM8ghDYbxDDP7zZzZRZBYUPrcqJvJv0VyH+efqxyJJi33xnVpzv3MFlh
AFOBHH6mucoUTAVWX4oC2MoAyHUIHF7lPKHqe7Z/0NBFqWItBwMLTNAE+rheXCiFaFzaXgC06v2n
Qg4Sqt9UVpWpDqQWNPhJTdyVoeVeL12rXl09wmwgncxmDo5ipL5dpVIIYhUxjHPFIHd56zjavnVw
xa3tbORuNzibpgj6JqUqdyz2WE3gIrVJb5T1iMMgr+BdG0/E4RDGo1NH/HeaF9UM1n0z153ORkRc
FmxtvhRl3IRG5b7lZk7HCPhwQF82oqhKJ8XZ2kNuLvDmRlYJ5Dty73mhE46lyGBVsGc+NFx5qvPZ
VonBVtHjZIKBHGUxssnAPBp88vssHKfeUzEJ2FQ/at4ih48qpsWkogYiJ+VWdBVrfzlA4DVJ37d9
EcKaEqqdkPcVbSdiMEv8to8BpMtNHDVB3ta/hKlI+83QJUygJnCtwvdZ4jFPXVBq50ZbzOwBXvIJ
lTvYJs4otTA9ElNGnl0T503wyWn6pOv9Afxq5ZBpmSMGBwrY6HmyYVWqukmVsCJiUwjVrw6f+Ykv
hu1NSZuXKvTjcCHl0MA2cbT6p9KgzgTmMD6rjhgQ6f0TttW8eFtLwSL9VYeD493Vo9Ow76xchH8z
SKOlFX6LO9g72paOlhkMYbriUGjXEU48AF1C4NTS11X+6gWQWMgmZ5km+P5ydyQPhTTy+rm2Qs6e
x84tmyqeK6s2NsZgLuKGcKdGoCSo/fQ3EC6bvBRVWCc/9C0QkF88ZQ/4pmOH0XhEesLzexFUPoqT
Y2BNt3JSLjLNhuVuwoLKXR0bSFfvGQyG+k1doHoQ86m0qht7NHzy6nYta7NAtfAui6uOmXmT1A6Q
6lB6rSWWISuo2+2CpfJPk1I6oYaZO1/9pR/RtvBobUC+URa2IltQsblzZDMLlyYaaKf0rpAF5zSm
I3r9j2wBds3F/xPw8uiooe4hi1WOqt5Ac7PFum9yC/ZouYkE6ljbdQHuOjq19QHEpbVmswA7NwLk
PdTTFFc+ze3Yskc5bubO40Y0Tczxt3nAa2XHldu2+m1ebKQ+M8w3VTms0sXTPHZR4Qat9R6isLew
XV0ZdNX75mWhIHcnrbkt47ExKZpCi9EMpS9ePKvt9M5Q9TiZMFcIClcVTz6tCiSiN04HZWsw7HXg
sl+249LAhkHQME0vUslKvg/+Ypv34ygBhGNFIFwvdgq7xHMMjrWoV+Frr4CkKXW0yvxmatjRMJ2g
S23DNXU6knAq3nIoXZ20hxtZajdm3p/mCt3wIRqXLg/LRPXWDMo2aLZ6ZXIvSgdxxedGIQcZQjm8
UNqT6qVGDsjK2G0cexgiicOx/QXZnaW5LZVNgIEQHjUpjzwR6DFtbK5tFc2zOdAnq9F9bIEZbD7Y
TDl2WswqB05NgzrGX6XTeL5YK1yGPqqp4vxL0PUdJM4mTjwNqLo7z1vd98X8MNfKZzyp+RRCgcIZ
urrgNzJgRPdRCCF7cTcEemB53M2BsfRRFUw1PQ7hItEVs9hYbmHEZPgprSvbeG/YUo4Qa7cKr4vA
brCtPRZbUNyN7VBWBwGpePYLhkod16kv+DbHjrKTplu67tQ4beHcOGQAwMTRYlSRNm3afBuWoXP6
uO973vVRTqqlLaDRKo3l3+CNf2Qnfyy/q6ZrfumPTvEfPej/+9T+RIxVP3/q41t7/pMfHOf/d1jM
Wy4ywL9YzPNmeGMl7u//MqxfXel//5V/uczDMN5DRxbdUdhs4Ui2kW79y2Xe8uE/jx47rnUOSoFk
PcX/7TLvhv/lgy0JZgSQy79bcf/2mHeD/4K0iWWivQONy1VY+p94zEMr5SzZAzUJ2Qmat6CaAQ8K
TbiPmUK70GAZIGsb26ytI5WrekdzuZmqyr9tLfOpaqpw0zN73MtWxYHg9q3wx4QOAbBhOrx1rBGX
bzKUa5wWW5+7TyWr/MPYDy9qlpDe8ZcpLqeFbHujXiJJO33bOQR6KbO+qY2WxGZd2sBn+s3Jxu+P
lsEK00V45p4szsbUunyy2AK6nwztFDJ1RdxOJdk5EpG5aMFGyAK5kJ2cxgPneAI1jzcefOLiXvtj
XEtnSevZYdE4Gfj7PgK1tmdzK9j4GJi3CyBHm9LNVdIODlQj4NvV53sxhz+RHEB6QUqAxKwH3o2g
yKlZRSVhN/PSbrlJv7C8vnd59YV2JX4Jd3N4/HoxFAfATxBoME4WSSDfAjV3/HSKYzmPtesljbbt
SJGcHyGdeKDUQ5OezkUs5glpqGE94qSNZqa/0ar/wc35F3Wa770jUsnaYx4W27qpslE0R0S1h16I
G15MNzJsnoNByIgT8oVWzXPbBbsw6L872qshfWplnGv4DytYorQsG8z5zp4RIHHS4YCfXvKyfFC8
1ZghuN5Q+X3S5EFAwtK1bpUs8YNT6cTmWgWy8iHNLXtIJ0gbIVGaavZA3P5kuzN4CjQb2y/aWFTU
8/w0kOZJ+SQGcPRbNQPggYqpjpscfuneUKOd3diRXxuv8FPxt4NoH5Ga7UtAU6KmLODz07o/vcby
j9IwVq7LIyt4mAHQW0bhtIBw4htWRoTBka2BT8x6mJ4B1JiInM9RkUNYQNT+RslJRyHmFdQcc2vX
EsYipWskRb9KkvS5yIKCJtLon7xl1l9cpb8tppMEnrovqfXIadvhAHVjU/E4GPQAvT8Q7mcyWlHe
idStKyTzyHdYPUGAk4Z1opH2J7OL9FJZtAF80yuTtu2eYXwVxpWny2yg4/e8DLs9lcMS8QIm0TSU
idG3Lw3DzWAkqU107I5WCZ9l0SZOWQh8KryILMwY6nxx7pU3M8GttMnbJgKmUsfSOpYGHwHw5jLr
J3GAShIOTqQ5MewTF1jukldSBSTJjblIetPJ6lqH61k9RKXtP+TKSi2Vk4xO2o4axp7FTNsNclKK
XJ6eat3j+anXRg4tReahERYLc+cvIyyTcv6zCPz7yimNTdEVP0jT0O1YqVMtcDmeA1DmF3RRK+W0
G4e5L107STBpMa9wU55CwOvrtHD5cHTaKavcHpQi/Ehq9kjOynCIPJ+C8msaRuTq9pus7AparnLL
Sws6krTPOjqEaPaBLdSUbRQU0/O4sB9D2JqxF3a4XJIZO4GMd/hBzAnL30jQICvMwymabf/n3PU6
Gu03mJrIBFvBRqThJ9NWKnIMp8gaO9hyqgCoA7wursRX1Wg38ZBq2eJlmnoZ9T2kThQsZGPb6LYW
m6ctDSqG93jvA0ikwo973KPy8WaN3ZQGxQjrs7LYLGDnJzrA+/RV8QBDuLUcvqDR18lpY7VOkTAH
5qO1zfmG8KQtMyTMY6oLdoBh1Z21oEAzGMMJqTmJZ0ejYBLAMgtpYERC7d90zN26Yc6O6J2mkwPv
ylAdpQ8d5hlBFPnM3i4LcLrmesVB6qDqEQVsfP6yoZHusWSlpeTG11Cfwi0kLlfOXkcKluQlS0gz
8FTVMFzEfELkZ2mjdg4T5OVdPFlaRDLsCKRqeVSRmtzWFsL+OB+KvL5l46s5QhtDOtCh1mhtmAG7
F1Zp70SOKcoLF41ihzywuSxOEtSWbUvCYT87Rp/kTi9jbZqQfmftfsBgkirku1YfUZ4nrll+q2Q3
REF4D++YGf/jduxYuG099t1Z3INosSdLu3CTmnVPRddhTTcKfiCiHu7y+5A+2FWVbxcT0dwpqkQG
w94g6munVFK51mHS3MDlrS4TyhrIb5RjvPD51mvqO07qPKN95UTBAj+BGjeYzNkiRYaRmBURnK8U
U5Wg+TnGiJ/cM2GKpdhtlY8OLin2Cd3ygz3lh2kx3VS5QGv6zaJuW2gaVDhVE9JaLBkMuZf45zAS
lOSCRmZMVKfCJMfKHX8YZSKqEnInrFCxhd8e0RbgnoIWJ4I+57L0HbQOhb0J8mDnmTX4XpP1o5ln
D6a3DjiYuGvFNRStEzMoEPgLaWeA32/Q1ziVVd6nLaklGhwMp7ALVVDcFAGIYj2OOQY3ETK9F3h/
lQdLMlFg0Co6ZKWozXT0yu+a96ndKThl+QCqzRxSebaZTrpDtbFv56hear512/Kps5fUCmfYW5ao
QFmcQWHObyEiVbo/6wK3hkq7foxdF7eBelsWvmSGW24Y9d+otvwsgAwDroM+nDAMHrftsBkcw4xy
brKN8OsmUbqNh2YwYk/RafVeQyiZ6a3fEXmjxq8uJHHuF/KMUBtCKR1j8SHkSEOwVwELKFLLpDpe
/FolFpYvxFjKqCtHtilqhAMgFBKb55C4aVWVlGIO4jAfl8QQ4NczpGYwU4Z83aSXX/bMj1AfxkFr
p4ShWeVpBKEKBZipBPHAVT3EuvyOJlpByaVt6YzbO+63XWm06HO4MdwAYdRtzRR+9QWqlJrsgdCR
kKuznlTV/UCRAlxi0eOGAdzjwHN1GwzT03obi/DuTtwQ2sS+n3AJwfQq/NFPBNdnMeRYPeW75uZr
M8yg2+ACclcucl/kcGLqeqRoXfu9Lz0vDlQDjQ89vtejUcXGLEHWxM5X5vTDlF647S1rPgnPw9LV
qCXiejnHSwFCI29N6JmL9TbPsIGWW6o6dJG4LbYLa1r40zZkrcqMx0o3JRypnair6a3RurHT4uas
E9Wo+qag3qn1JsA7sUwMMY/Htgq+Qo9b7SDOVODNQiMqOu9pdurEsPq7oq7emIGP+mUORYVPCyUJ
20+H0q62raVfg1D9GHCri0HQgkg5RYgoyybxls7aCHSB7dKeohFktMyuDdAZLWzqBUXOxBu7PtV2
3seG0yMA0gUwG9+IvGL8bvK2ApIjuJly79fSVykrjdvFd58nijrTqnsNtaoFhQjZ4UibYxiUwWWq
xBnlhG92E9SJHTpN6gf3kusqLnDehJBzqxmDPjZEFZzSjFByvHd9ZHqke++w/V4RgaACW3zJw4fZ
gHuD8zqRr9xfP+0JaW6FWoZdvMr+SbvHYv7eiqPnnRp+91657xV/I8XLqO4W+IA7CBtltdGQ2sGJ
pFskdBVY+PJtQJrTqCWqUKCnX9qgiC0/HfkPae9G62QSgH1iR2SWjYIucyNKkglKfvVymPrxxlzF
YSqBX1BGJkX5RAV3S0E2hiOzhsrYYdDVgt+4ueya1jlyrm47AkLA6O0KNmzG8MVoYQBm3VZ+auJ3
wAwAb6uxs0WMmgZmvsE5huLNTVejcT6jVziQzLNlpiXkvas3PcsIuUkyoPBZ+lNsUgjUWK/OsJny
TUDfqx6By3o1QM8Lu/sQmqp2ibyreSfmUYYgy1sn+TA6LXL76a7XVTTIkzmXsfJhhZLPmW7HKBDP
NZxJXIE+Ka4nocgW8+vgIgMVXgyAzQNmKgOYJqkpO/bciBnTcbaEW2XfjqpDFW5XMZzM6/FQRpN4
htxNbFnojwQv9ThGYzFhv2ay/WVCD6Wc7AcY2WaOr9KwLrbw83KR3vAa+pyquxHGsG28as87mPjo
BT5cSCqQ5EEZPCFgV9amFVf5HPnGXVkh/5kf5YO9xPrO/dXgFjckeZ9U31toadgs1eMGPl60PwCP
wWHCBqo0hXNt7MO+OsjaINUVKjHJ0u/avIiGEZHpOQ9TS65Zn2MdTD9RYYQ/cXQdXPiMvvosKh8g
XotUhfebju0hoNECMwOGcgsPzgO5r19QsK5RNjLSMD9R6+iz7Vwikas3zZIyczsYb5ZKCvPWJDGB
rLkbyy6rdqN/w7whaqrdgJgNsp4gmRHsYJARNV8GjiTyOCD7RLaijQ2uH1GO/M2cHpriNM5HZxnh
oPnUVHsxHiDUFLn1HkghZSW0xsePPeOIhKAD2Xe6KVFgnb6KNywWlZHh2WufEFoVzwqe5WIj2dZR
2xbqRDgZEv8+Z3te5GuqSDVuspnjoKl66Dvc9JJ6yciCBvN+oZuqS6i9UTimu0zKHxQqwu7PSsSO
jcMwxZS1dlIYpxwoLaBj2K58QP6oRSygJi9j8MmWIlX+wwKgrZdOZMTJcVAH+WbviYqMR343nDja
998QWEuI0ODA1bG/xBMYt9i2MAomNz6NIUAuYcYaZAYuJCDjmbHRRKxJEXlDCFeQpPBh31qBQBMk
7n3fxqPUUT/H7pRO4TGQ266Ig2DjV1u/vumWbY0cF13VatfMqHfvvXxfDSHO6WSEn7a1R30vcnF/
kctWyO9j86P61p6aclvLBPX04W6GifmzZ0NO/gl7JDXUdgCHyE3r/MiBl7YPwXgjwkeTh7B526Iy
mDAbnt172b0zawPD0Ln50eLERuwg9yV/dHKU0OtfI+YLvijVbuleuFtEwt5j1TF9cE148AEHwR9t
awMyIhaivoM1Aod81ivcuJnE3SjD+sMWLfQL1pkaoNewm4DMRX00gdtbXt8JVB3nlfCWsPpmXOBO
selFUkJhQMbV9ChuO7QncGtijygedvldNybEu+mhRGRt2JwK/AcFZ5WEJ+97WcYwhCB7YNI9JDho
MmS402ojQQpfqzSwEn9IlPNA1j8R4L/RPIXoF4EQH87+t5wePSshIm3MHdEPxncmklB8YypC8qex
gmXi3PHpln6hUO37HoZ7SeIKCyxIgiKSsIgr4g5ad3WKA5qT7WTsZxKHPPb7N+xzR8dkSotu79Qn
i6aL2sKjCJrQfhv7oCZA2GQ5lmCVktPAslJFgL/W37V4IN5eValdnJR1mIdE1ncKOkVhhOu3RN7z
gtJJ+Quxo/kCFAhVmYnEFbjSOaXVTo4JHtCxY6NLDCfpEV4w++WOdge/voWe+Pw22xtAoHmXhASK
NQjuU3fvhRumM0azMjSjRWRIMkIv7dGjusWrYW79LjO81LIT6WcwKOr7g98fIOjdtDf+BG04LHvj
2Qk3KKohcR3UXpepGaazd18GWcEyCfFaAPHw2jQR9R6o9MnMxBsmjrU3rQ1qbRONKXugU4J9ZMxZ
PWyWbgvrHmS3vpFi91PjscUTz/ntrGH/ZByDYlW9tkUSdNsCwaLe+PaeOfsl3MzqS0h22O6+PtjW
kQxbtmlYGjZJUUSkuhmNBwuxuigfsH7+D3PnsWPJsaTpVxn0Pi5CiwF6FqGOzDyp1SaQojK0h/DQ
Tz/f4ai+BBoXvRuAAIvFIvOIcDezX1nHUsaRffUFXeny6Bkvuv7kOuEC8ZCl7kG+DHyWemiUZ1Pf
qdSDbCdFVOVhWfvJeKZCcEjBIUo1AOYpvKNZhv27at+WAOtxtb6wyaOh/yuDeWdwo0jfUENFfay7
OGl2I2VljTZ0RT2AnhLxhTivTRP0JPHa3GX+zLCWhNbekCf+qXp0sstUBLaIQdYkNSYvwlqL6yZA
KZfMRyi00gyzJlRZsUTtM/ccjVU/sQ9tAgkghcEO0LJwr80f+q9N8yR8fQib6aZmH/kFA0sPqEXL
C11ARCVhcmGrhswJFpOtE9fezwCDiyELDq2JJlQvqAIVX4Ueey0dOlxCaNHOGXttCwe8PzcIrp3y
rG5RXl/fu6JcFsQjaD+1A5V7lbFm/1hWVEw7KWM+3hqRqOvHVN3svsjuejVWm11t7OaRJQJIvnR/
Rf51R96ji97JN+3blaBJPOddVEcFb9rbIWBolNdui9rkomMbWU6bcszSU2H+TvIwGkeYhJUIJy2U
2r3Ioka7p0On2Q3b9DvHLd8GylIGirjwRScYeJJHao+kLsNCzCEzONhNFnoE/A5HVd2rzYniq1D+
nJN31dF+dpKP/gDZrBRn+VqU54YglSWe+oPnXsrXRL0P4UsqGY3bQRw8I2qa2+tYaW83lr33hh19
wITi3tgpyg0GBmU89ivX584onlcub0hTpqRvjmI7zX6D5quO7eKW2AujjZZX2yUYKtCe+CwW2HdC
4ItnbSVbKdaV6xvShiidvpraNzhdhOpIJF17bmuCA1LjqSkPCfgW0Y/aTk8iKjbVe56eNSXO0xuz
pt2MJyXmLY19zBpLGpqGH9GHvckJiLIithIu0ptmYZO53cb6thusg9WGRJAtzs1YhhIgx3zWZPAF
5GdszP1B9U3NVb1gIClZBFw9FbcT+FcdLOfqCRSG24lzQ6HlhNAhaNo3q48CMd+m602rP9DF+rX9
qKRni1+BRYzVTkADF/Eyvtrp4at3GTaD6ZLNS9QB/Q2g3Fl5qZrDZF1s99ya++5DTR/l4svCt7tn
s401+Zjxw8vLZjzr1m0K3MDlBXIarcbRtU/AMbRr31p3szh727ulvaI3qVqfAm3Pew5OPl1a6sCf
lJu4+6Nzo2qH8aaNzQ/aE4VDNgXmeObrTY59euqtc7GdjGGfGjeC4VE/mMptzVQOqNmeGvOYmWbE
VNkCaaXnyvU1PuUqKrRHthwCbHZNxDNira9sDDKGI0LW2obdBpVmHmNqCzYr4hN1vP3CGJlw1V9b
qKtFgQuvbjOfnQkgcPt6i7L6IxsiwR+jnrCNaAmpnPlnkfsKUYCar2kvlndjdOFkBDzHUwz/5hEO
Shi+2NXl3lz9/MVUb2hI6GP1mj3vb3S2/CleTP1AhYby19SwMkhxhdTwPQUw6/p9s/SSpBzG+PlW
fzHBYM9TWM4hj1v/TdO5aOsvi6daOki2AXNmZu1I6+gBm1Vg4ptUL6rRkzWjx5p5Uc0wAXCaY6t6
En91JK58yD8J3IL497uH5DA+mCLMRTi/ZG/8zwgFGCIeD/vTaUM6QbUM69Jfn9UXgOcju63A6KiJ
RXLpbp3vLee9JMQjgH5a4TqizVufa+gWrtpbWkaGDIwmLfl3eri0e7s5KT3EgEMopvWgcYdsWkfL
68XpVB2cKSVAhEXuTRe5ZnMo6RQSst4M33KGaBxyeq1ePywKKkQ/y6xAjt69Ad4ltAGiV1Y3omq5
7u/0Qh7S+qram/zRu+LCcju0lh0pivlM/5VugXaQjMCYOW680W/fjPkx2Q7lFvDleWb0sCyx9lO9
CXTtdaTfqClf5qodN5Qs5MLhdKSrbQPmOG6MWolo8BnDYZuntyJ/KN4TN2QQhEnnxc3i+mQqNUON
zyeShaQGxlaGt3dc2DkVdQmTiX4wZOiWoeFx1wTCCCWqjP4ydTfe4+ZeX5KbRBVW3PZuTs2gQBKq
GchZpkdnem3AG61N3zv671h6O93MTwt6kW7EKlLEL4bx7S0I52Dj09tcbPtZ0fZrb/uZdlrbCCej
uz5s+S5TkvtNvvfQE+pNwROVhUtyUQBSJkC/LDDFL4YC1ukKn62ix8ZNAsHMhvuGsHW4jLSqD6G6
jP7YF75UMBS6/W2ScWa3it3SaYBWt3OjcXkvsIZafhM4q/Y1erfz7Dx123S6hsckKm3kpa/OpFOQ
Vb/SqOaGdq9O2b1hc3zUPHzMbxMkJINbHsdue1oSLXS05GRtJy8fI5Dpw7gWZ5RPFzQw/mSNZ2vp
H4wq6MbiYHFZL6yZnpIad15QA10y+MfNLVsWWDabLg+YvZ3D4oWYF4fDsB5myZrRRWyoo+goLQGs
05dlG5HxpPmqPv4mmuzjankYPHWIqy55yOv6ZdVBwixLefOy96FKBE2Op5zVlGabtru34RdgOwa/
SFQOkxAj6prJOi6DfdBteNhUqW/abS7PnUlHQxibEtgI9HZzXvzqreHEXqt82j8ed21b6IMvp5yx
SUNEkS8/rVufpn68a0a5V4rseVhtEaxa0Qdi/UAOI6JSqKfCcJgLW45cyo3TfVQD1Ax3IV2s3h46
8Etg/mv7Y9enZvE1xXgu8lbfb9nGegRv2mJopwiAzzptNlClsZYFPoUWjif/M1kll6ZVPJd2ZUUG
yXua1PPQ1OtHW0/vUuW3L7pnpwiuGgbRjjfD+GYZ9d04Iq9sNiNAyRCoU6fvRs+5w9Go3Zq6uqNP
ZE95JpR4LB3MjFthMPLAtg7CO7a1DbiICAfJ1pj6ZsL4mZPG7XcNTVQp2Isz2VXUZXfJNHiRM+Uj
95gsgpo8hMyjWrNEYK+X33Ntu9ggvCtJNv5mzU9G4NC9zDRSEoUNoesCj8jyuTLomIa8CYZuRpBt
lfutc/6UWWsE65oGw4jjE8lOUM0d4QGagjl62KqgqbLG3yr3uWhBUDvhoiGmRTIdOljN682dauW7
1AzV3ntwZu8AibAyW9eHyXRsui7yNjNZ00pQ6NdyXZm0+ppufDqOevGqOQ33tcICwqJu55BN7GWo
1yRA5Kb6ZEmT9nu0EFcZ/e3mvbeG9V0P6uKbFRNZ1JfF2TPAvRWIOd9rgUBFMQdmYnxopfWnEmi+
e2B3SJv2Y0MhDdGTIg9OGo6XPu67dro3zCwLxsQEzIV0VSwjyq79mqF/Wemwr6+arnGlvys19jMi
n/C1AjxbZMUGEVAkxwms2pV1XGXli2YQ22a70eyaug+WvrDhYSt4AkZGuQSAtfFA+xr54pZ1HzQN
FQOwtB3q7NjZknqu8DjP7svsMi14PcesG6332c0OiaF+qTndxKowVjbKAZ3edU3TRgUdRSwqZQsz
t2CHl609p3e2Umm+WEp6jQnOQAexzQqd8lioJ4R2tT/lWxsnw/JklQnYcL2ySJMNC9ZQHgs2Nsel
5qxh6tQ/ZaXhRlk69otI8iintY37pqInGMEIhHvdR10Nz8ncu/SLCZOM9kawAfJ/CJhYc6J1YGHK
OOihHCoRz/Nytq7v3Vn6j61OIqcvqMWNZPigzJVT/eKM1uNSG3HqUewbO/f1ucjDcehCPXP028Rd
f8eO6d0rKyozrLI9C5Prj1DglA/rGtOvwD+sXCg2bqjA2uoPqTzrDXkKXfFr5yQlIpTz1aarg87j
ZtcmJrC0MmAbip1c06elp03ui4tZ6xNkuX3QoM4jU5I87i3SV0Gl42qe7jB4XJYJkAmRqDNTuPPK
cffGvZZXL4qwL1XlZbtkBaIhex5rSr9Ehlcc7LSpT4O2fq1FvpstclN1MEBrSoFS1vLWkcsvHvg8
HMw0Qtf1YG3FqXccUqS1vIuFUr/ZWN09KP1ktV8GPTJzVBJoouuItX6cTgh9v5yBmjiFvj1VNd4P
0GLHcWNjvEsqs4tYlwwO5OQn88pi1uv6SgbhndLVb+wilWF/VbyqDZ21d9OgeaUfk304sWHZt3s9
BzXPz8ItwXeINxvKbgymno3hdUtjkfV+QrZZDOcZ2+Kabm5lb5ZzvbU1RGpq2z9vK65rlRyEpXxU
jLVhtAfYNcaS02653KrVFhQdNVC35wuGRODYWbxsg9Ue01W8yKYBFgSmGc0mLjKKm2mn0bwCHCHK
u3WRtYHZ5kZoNiDvVhGp3cbY3K9DmGf6o+KhNKV51Zm6E1qCMTeOZedKdlaYL00/XGZDe8+G8dNy
6mOhyr210A/VZoQ4NTBcszi3Kkyt8dpbIMB9xtKOzkIdurjFrhbvhtNThRbxMbJxI0CycZwLedcj
+OzLbgiLlr1XpfXz6ariQ+tXWCrtXWR5ymjuUWbb8nUpGflFW4ZiQnVq0qhV6BUDtWTYtptup66T
tV/uk9XwQq3zSMtRn3JVVOc5H94oIVukGM1XPXnPqd4px7G/yQbSa9VGB7iuLY4MKmrfxKEE+Z6h
/LVd30PW6nuTODdG7kTe+jHqThOxIxcIzur341wPoeXWl3FTQqPRysNie19iqKw95G2TL03UzP33
mswDN/fEDF08wkPez2v67ZSpEsKfkGqgA+zOZupvg2P7wti+62wi3qrpwzqrxoNmpi+9VmoHbUpA
g0xBLHO53LbF1gf1dCkpGCGqTljCjRqwutbZs9rvZU4OfYPwSe/Asep0unXY0L0THB/TzPoDIQig
pn13p4nhbtP1UNf5oZahK7u0YdoZx8Th+fVTSWKG02h71jCGNZtO0XZaKCKcZT8lGesS64y4iwS1
C+drNe86PVGZ5O2PRCj3k2Hshr59TdPtD5IKHYIFwgJdlVtJf+3KLuiMfgk2aB5bQ/lTDbAeXfWI
egaIpETQNHnOZ72YZqikM7DeGvcWwWbuwLgB6X6uVOdnthJUCLwTFmI70IFqvpWhrVmzPzjkcAyZ
UexrK9FD212evBRaamj1rzm7Rp6M4rNDXBTJBqBarnjP0dWHUoLlyjqBQud2W5LcjlqxIledxEvl
qMZet/ons5vSeFGa2y1vqJPdtyrKKaLMzwGawVezN09ZYUOVaEWOFG0YT3XtnTtK2t4SveLPs8AK
hWTwr9lVqLkXFhsrvJOMkqgkz6N7alL3N0mrh61bzk7vIjrB8hAsQxsqmTyRJYHtfxuvRO+wBVPm
7EyQ5grixbDSj0r81HaAWJ1kwe45k012ULpuifSqRRmovDglmKWqi41SS9nuLYusLgTJu7KmfhVy
V4xAf+mybzwMcnOG8r6ZsUoNAnJuXdkyU32ZI5JbAkj2aZ4rgaqx7EI1Pl3mXl3R8mjZOLtGedVJ
pe4MhTLH6Xxds529eRq5nM2S/rSGxpefGiSEpuYYCcA+RWGoOeMjTMOtpFsyBu8uccc7x0tZKNa9
mWulRRCjTJZm8uq29m03qOAVBZmj3rMrgFv7Yfiy7j30s1xk8mXLLAX68OI6Kxip3kTbosOZq0Vc
bHuiRXkil+G9NFn3qSbO3iig/2SnTXvH6qK1BW8y+udpkee+Ee9l7lxmOzsjTfrpFOTRCWC/OA0C
NLYzQUpSa3oZxoaARQtkOu3eDJduciv1Iajst9aa0PNAmnbAt+jP8D1kiRNZE6VbKdJ4zXWmW9NJ
UUJ1Ntu82UrO0Sv6mYAs07hpxChYgwpUYE0F513RD232Pm9vWjG1kUwQe7XlSyZOjV7fp6sKwedY
8P+DKml6jUNnXUt8o1axUpZBjZ4yGHJbDSY611LInq7dA+LctqetX85YGEgXbxmei9z8WGw7snId
P0XWnkTTQq4bmorebN2po/E4rtg/NpscuBqsf8y7x3WRz23tHDPWBCyDCVlU6zI2o8ooUzBW9m2Y
SvvqLnWgI63igag37pH1PklV+9C6Y4jJjK6jc09dV2Ejc9dIaQCD2oUJep4ZJrx8r9uLsTM0/G5F
UdxO0qNWZX1UK9AwlrEeJ2XEPjNjbHfYYR5upr2vNQQyA5UhlP3yPXROskMGTJZx4sHS4Bw5WenE
WDZ4TqQ42x+7xr+QONZBE7qyV/rqc5taLzTmLiqV5KDakxWrGlHeSd2T+yP4rLs+UXZmZvWndVFk
vPXYJ6asu9g2boTBGDNgiGw8+QlCQ+azhd1qS3coVcc5lYN4MJvtYCmyjcy1C1RlFnvi3q9z+I3U
NhDWdPpEeEh2mcyXfTbiwDZmZQik3bQxY22Mmcc5pxkAHQqDO3MsxM0MSud69W2Zq/LoiRxBlj2D
qTQWXrH5rHRZeuxGqDbX/hZDnh6ruZ/3xeqeNI0pJLO8Ym+tCS3Btj169ezFS0rDnXGlB62xBChv
5X4yOi9IF3M4NiNAm26W1UPmMWsVWa4ekaSN1XPajmFqLgWjnbVVe9udoqkpMnaqthTM1nywzXXe
IzsmuXMyQuEI5cZIVy92PWCJKmf+sSQXiqtae9VA19noyKYKtsUjJ9ajxnMuiQHDDxG+c8p5vbTX
57vjWuqbXAbc1x1rHGgV1aRg2NKN3V8/QixeH1s5dCTDoxHX5VkxzA34tcBFUGplLKVYdpXUPuZW
L29b2f0OyfKAQNPiXqMsFVZN8lpbkrdYNXa4bvBYWlflnEouK93WRhAnvYTRQU2m9tGkyvWw1sux
JOD3IJz+wF3ZnezRC9NxtQLhoj1snZZWp3IIAprczy6xRi6rIonzFi3gnMqgKXIr2DTnGoI9T2dH
n/apLZhPlBpEcO5uUGbrgDJDczCm8tOtgW9LrU4jdURhqmSBos7roWmS29TaoCLLvoj1pkCFUSGF
yrj1nDo7zMVcHZrrPDZdJbjrYCBk7T6UBeHDOhcCfeJKP6InrAWZM5asZGpUSrUJc+ktsdUKESmr
i4CXuORQLNBodm46TxbwQe14R+xqw6cc8103Jzt7VOxP2wCOELr5aSBHqHs0Y9LO54vbFvWpTa8u
IHC+SSvN01SxJa43Rvhr4KWqXmGRPZpSB4h34v+wryTusHlz+b3ceFoXdXrMxbJHp0/XWiF54Rz/
Oqxr6qXzq6NI35vDHgsQy/WK4ctWvFevBiesMKigqzaeps74npHRlrPYtabqnKwlPXJHmsiq8yMf
IvqCriGxzp2femEPOwRYlxGRAAuL0ZMM81uPHS/S8Zux/9QZgmTkY6dXQWvU+LIvz1NSrr62QOeZ
xvZru8KLsmEpwRtpnJqx+c0SRsSVSy9O5cHMlVcWcRb00jUhmIsbbQOvt8MCGCQ6+v/JG/dDP6eH
vD0a9P6BYTdHz6Yn7ksAsXwBaRDmkc20za6a026f07pntjMFNS842bb5Upjokxyn/5YZ/27yDHAO
rDWAiiIL2BJ/HWRUEUphxg4Gn1IFAkmlfvQUkOZ0VrydkjgnBuTe34yTY+Zr7NX1sh88GJJi0ZiP
tAxuR5Lm52ywvHo+QKEjFR5K5Buw1rbXTBc3XaBQIFZ7k0fLS8A2RMLjaFWvMqn2xO0X6liEVT03
YaXAEHhTdbexQ9zPe+vVBqtAImPv3bUMtYzKbcOLJYNM9rn9SbIxH1rTjn6TJmdyZ//YuVodZDR3
dcnLJ6oET/fFm5P1Uu3qWsb4xHYmXizovFyJbMBDhCu6EzT0aYD9xKy3STmeq66Lu9F48DwUk8qc
dHsMfIfUHazYVByePqRnpUDTLe3sMADtOdCDmzt2e6sj1pBdeFtk167ub+xkRPDnoTOWW2ylPRqU
2QTBmEUXDd3WQRtWfmIv21Gkf0aZ1i8Us53WLa7vCPuqPVTF3mJO1avG2lcZfKQjmEoLm2fWme8n
bXkS+Zbeey4J0TMsMOaTFAJPvlL306cRlDwhspPKLLw02eEXEAE7q+EtFrhRlstscBmqOKlqwm5q
ySUxqPmhXyfxuDQxNgRx57QKTzsCT8UZ37y+KiHX0yyaMBsjSFAmXzPl65yBl5eIHBnjWjPciqGP
ihm8IOlNFP4tEjiMA/SGOiIfxQ0UMwVOR0IyGdl77tgounrlMxt5TNUJk3JlmM9cB2u7DYwaqhGx
8VkL3MZDSaDtrFrayEWoEvgzo9rqeTDyfAwnZ34oMB/6wlEf2o5BfciXk9LKHbJxxK3VIuOcl1Jh
F9rL6yaWZt24POuH3sH8SAoLixHW5RUj8bqDOlCfMVjaN2bGB5bn/bazjXo9b7AAW15j91AQA1f1
Jg+VC6uQeZhe0H8n8V8+p/+S5eupqfnr7y6u7+W/fzft2uesCv4f/6kr7P9Hr5dKtsl/7vXaN+Jn
7D/lP3m9rv/Jn085/Pu/Ka7xDw0vuWFdHVq6xlKw/2P2UlzvHywqcYjzuMZoOTzu/9ftpTn/wJjF
00LYt2kx92Hv/99+L03/B9ZxcudsQuFYTuCZ/xW/11+JHf8v2sAiJ0ZD4m9ft4uB2ljq33K3ie4b
QVJtO2YU241DGZk4L7AswAPv5OLtRertQeyjonbiqWjOSdKfJi/ZI1fCBXAZ1OK+HcvLqKEBz9eX
rJbB6k03k7j3YHMASC14Hd0t7mrkSemWv47z9G717QM9MWIuGJk6+Wi17d30lqgu+6/GHXdOjyYN
mFVeiSzxklvjrmyzSDgWGqrq3suBHQwtHrI//fIvopX+yoP7pw/EsPi+rnFx3ApsXfxbvEbuyFkf
zIlNp1jLg6x3qvM24W5R29s8VfWfNMFMY83mwzqo6c1WCnGnWl2B0UjeKoXmhIAq+aNVat5hmZpL
JvqXRV8VWC3rvdoazGAO48KqDNl9PiIxXK0B3Uw2badV1S5OslT73kodvzS7/oHOMM2q+WhkzdnQ
fjnS04GwbCZNJLJ6bkLbSPO4rN7TYptw5NhLbonJ0B/MI2IMIhqUQ2JfnXiSlO7e4pWLSVjobWZ6
X29VjtXURUg2AVotAmJXE1y+HDDGpPSwJ7Uf8cCOtvZQc2f5VqF4N12iwmvT4Fqtnd3yWs6yKkfM
NgP6L9XYjonssex2bTxuJoLyxZ4OSQEevjpTF9stMnB4j/qyadtnlkv3rNu05r2Xl7u0nLTLNG0/
4H8fhp1on806vKVvnrCsk9KdFdPs/0WQi/nPYSo8/gbRuLrpYcRUCWT/ewSwzHqjzthFGdu5bIOl
/Giy/EpP0Gi3ar3Fi1YjBOxYZKg3764OP18W9Yc3LjEL0dsHrzHVg2hksKlzevKE8lhXzrOsRnmX
0TUhlBSO3/Xbn+n6iyZ3h1sNr/eqS+/RnXFyaDV7L52UzEo/tR/yJFV244rpS+pD1AIax+2GSLxz
RYFOrY6bui93RNla4bBpAu8XGrf/cHvd/a8H/b8JfMZNLgb57//2t4ifvz4Rx0IjzLVw/dv15vmP
yU4YnfRJ9bAggRhwOhkDcMxLCrWFyM1112Dxcm83eetwziUcje6Z34bq5LcoEuKicKpdQ8cmFSHD
sl1ZrIeoO5osXb5Sm7TziHmQSfa5hzRAa1N7h9n9dlc1OVo9T7Ldt+G/eEPk6PGS/+lIkyRCNK/K
DhxmXMazf35LQjaka2JoiOsUpNgoH4cyq3d5zsTMY7jbmGtO2tYoLZgJv6w3DAaQSehS88Q81YXL
dNzCSAP9HJVlAfq2UDlDM8qoqCwR69qKHgiZXjpc1GGGw1gN2lfVifLGuzcVvcEkpu7xh+MUEBdH
Tx9nu4Y4qCj3hjM9FMlvqhaKj5vrSd2mnacNh6LPi6htJl9I9YFBFDT5WTeYvjuZHovqmZw0NE4a
eOq2qPTX+ciAU7hBn1aY+nrEJEUh916hv6Wb+6XaziMN49Up2xAHgJQ0K+bnPu9sbFjJ02T/tDU9
hibfEtgdVkCe3RwFZ1k9FQ6aJCihCKLiWf7ZQA4CuyMm1LHQwQ1ESdfI0nCxiX0+fxkIq0qRnvn0
2Ii1mVvAsryv1O2aQDqoWj0eFIakL0BDTJqo5BoBdYoL65ykwx2DzI2bm9revZpKaWP8RDE/1Q6e
dMrng2ZU75tbs6DZJsZgWKBsITGLO5D0Fb8qshf9KykwMyil8dVDPk2N82kjK89URCjdhtao3o79
SFPvGMDbsruYnXrNGAlFAypW6ysBR3OqY2JCtmmU7tmwGuPGxssfqMby1E6JEmWV/GiLpIVhJT5E
8exYaa/cNbCgOYhD7dIH9lODIcXXC2fFgTNskdnnjyaWzYkjjq4X7exI1EGoYin0cUciFSxS99yp
MondrMqxl6WBvk01TrBqPpV6fyJn/nOQ2aNItp68C8242/p0iKdFvSFD5V5NNcvfkHgmw4xnIbvv
sBUFi668yUlD/tUMfmOY4SCtncn2q4fVxnOSqITr3KsL0kJvELdut9wNNUyNOagl77OrDuto3Ljl
YRYW4P6gzv66YLStLZIqSp4PFV1E5w4/A46kHTkm0VKoczBaiR20tsL0auNpGCdX9ftN4T8ehiKc
7PyeJHkS88d0RVZfPBdD9SMMG1IytbRDMnS/SQ1aSY8ftIemT94s/GfQq2+43YifdvKjrc87aYga
+APVmxQ5a2Crr6mHCF3XAi1JMeD5SdfCN9zOQfSY2FeKPPSQ9SyLk5IQB1LtlV8rSj0SZGS4Dd7n
Us73rLQ+JYPI49p5xzIrzu2wRmYDLpSAKe5Bc4IO+Wjf1ViRM/W+xPATXinbirjcyck8bDJXNXD1
LXIC8iUsL7/DVlqZa1gl+zXKtRkPFqZtxKOjs3NB2gzZnJVquzdHs2XWk3d63d5pCngZaxIfJ6eR
O6CFCp0jXz1ownFGjMYDlMZk9jx2mvSQ6mgR1OgxLUEgB8RY19iPsepMn/L3wxjOjxu1t0mU6Jyw
JVRp8cqOtztt1rEA6hWm16vJuM/6O3t+VhPdDYZ1/eiT9b5sHJBWTILOdJttEE7kqbxbSfW5zNkR
BxVqc6Ko4kJi7ES/0IuV5Z+TNu5zD0zUqOscubRyoyTmYSz7dqeWKRFaKRmIdGJxgne16eaepwbz
jeM2PPxL+m4mxWNp5B+pzsrmeioPnTG0+2ZTnwe9UG5L9NKmuIozseGYNXord4bPL9J7x0CJajt4
4a+7rfjW0vHOZIXvrjKSY7vVBuYQ7N0qCSqxTqcFjoOB1jWkuveIEOrcBKbMSTHDJhgRR+zvhAV/
rNXONodXfeSld3jwM2t7sEhGQ3KUfmgzynxDnXejxSLgzNEALkHhaf4H7gZyeuju6OFwYawiychU
ck66qeMb2FgAlbYwmUiRxXXw9BQU4DPka9ihejbzeyVzfkh+L/yuHiJUR6lE8ozNKpmTKx5RExsr
+aK3pT8mRjETkVWjFRrUG5ilgyFQXE59K6Dzi1/P7Xel1XxjOF+I/2CTULmpj+Uy3Cmju+3IhSK1
cSK9zmxUdFvFCP0w7ExCyAJRIF/lpb+os/WWQcn62koyTa86n6lAQ954X9tigtcqIC4ltF3k4WcK
jUo+VQuHEHDigwk7ILX7R7Y6cuDkXHjTQyqwaWo2Ah1uRNiqJL+3TPSO6VYAHm9xUmnGjVJ+iAZY
s6R/jZYQOHZe+Ex1RLWdhucivVHqasawav5P5s5rx3Fly7ZfxAN680pRlCifSqV9ISodyaD35ut7
KKtxLs4GbgP9cnGBXYnKXapKGTJixVxzjvUj9dPOkTNvUARZDJbbRXb+2Ij6Yd4dSYF/pONA2MtQ
A/Ap6FcstATXseWOJE0oRj2jH96aZD1Ekboz4/ghKrutacWb1ihGN+21pwmOBWAV+Lk12bGhGchx
aR+6lt0GrfRyafzRrPZGk+cwGIRtgOqcM3NgQ9DvUVLsMb0qXwb1KwlzEIVGdDDV/k8TzeuxjX6a
ZF/jhcG23HJbrgA/x+6UmrWrkbEnRNpt67kKOBNNs/xUW/hwpoF4Tkd0rDCHL5GX4mG4C3sE65Yx
J3KmyE9OXoerpacVPZY/U6aOrp2AORUgsESSYwzPHFzimPWViv6ZGZIgNtMvo0ClE/ljO281q/6w
anFT8mRXqD3VsUZCWk63kmW+hIwaRd2cOzv3FlsmCycXPzKuQFxaTInloVjCQ9SH+DBlkAFs1Qhd
qxRr5NVu13A/uVoSXSUNrkRX+BC0qctMgiNTi1lX3tQclPyhbQwCBs3RiT41J3sDRJCvczS+VSPT
DSimmk63GDfhWP2YBDg5hq9ibuSVgXtEBW3hoFe6LAcQ56Pi2trCsy2egjV/lrNfSc66I7gsDROo
XnN8s5fypU2HxzTHKqXP4dGS45e6KSj5Xmg3kNfrZKywlXxJy5kKottqWjmuE2NgB1bZBlSj3BhW
Gnsg2YQXmf1LoszPVk0bO0pwfjndTtHHzu1yebgofbKT77xQRWbrhPior/TWfO9svrMHiQBLstzk
ufLUiJOAvEQvk4R8OejOHmoJ/f16J5Foa4i8UOj6NDRUt8fMQeCBSLGhK6j4Q8A2dDXN5VukSeKL
usflSUhHb/aTOoD/6fAiNT1BVw63f6REALVQlVudNpIXtRFmWDrBfT7RC5ef5FGa2XL7l1hjrH1E
uKaSLPU8Zy993/As634TahHWNHrI8zxxqZdXug0c5HsSefgiTIfipnOwRHCoAiNXbNNk/mCw38WB
4LLpM1Kghmod1XZ5nB3UQ7XAB15AIXENi5yGxdLS2OwqSJ3b+wd296aYpfrTmjLmCk5VY97AvW0+
NRtwl6CRRGePToEsrkU47qeeSFqCT3F1T+irMnM+22BRGmulK7Pm2yn4WsWmi2GAZur05Lbkkgfn
6toK41J2rbYRCIUj4TBSfuSCc4xEqake6wQ/r1xZzyaROm66dAjXEkaXFZvF/RzEuBXaz1px79TV
DAlqu3c7on3X4ugfqpjbPNE+chW7RpOFEFHS4p2gJMLsSiTL4BtDBUtNvovJhU3CU99qupBXZtby
MUi3cJQORDhf5JFb3Z6I4YbW9AhgZh8usYfhZ5Uo9S6xwGOW7RfHpac6YmpfiIWjwBfAiI0mf0mZ
m23HM+vbpOBxYLNTa/VStepxLPWKnQegvKKlDLDAP4I9uTtJxPrViheeTxIVdNJ8r3By6KiO1jso
hV0GjKWqv4fW2CIFsx+O4Bw7J713RJqL0Uo/GanaJRY7BWMLPfzXfsEPoZo1p398gUr9moIes2eO
3k3aHjrqpqRl8+vC5Dt0queMYx93O8SaJf7KI2xWZoUf525JygiPWlu7iF8L0e50ETPNx6K30nWf
adO5dLFOM20V12nIOUY9wRVDXzYpSe9+AZflJCqNcPuPZs0HUSQwS7oHNK7HUrzjXqO51M+PAtu3
PpxyPXm3eu19cfqN6fRfZqy8t134mticcDLJz22JRpsgTKb/yazie+Il5nVznlFc1rlM0ebI5q6o
jWkF2GLVDxGOUKnFHhcC8q0z48GmG7SareUEDCL1FqMjeuB0wF6i0O9y/CJKbGarNN+1Nmmw0IqP
ssW0bq1uLrQTAoVaxa1s5SMrGGiU2c9Ua9YqwmoxV9iSxpG/3IXLx0RgE0jJJpxA7QzsyisJxuOc
sD8MMZSF+3oycgRG38a0VkITYQh4bCgYyOP8AI8Ge1rMxw/+bu0I0rDgQDY6oU9bWchraZXuThXW
OhCJPxz//hQd6ZqC41+tjOMqdayTpRc+UuWdfZReUomGX9ZipuBXZ3GoGvPqqZSmQANVtFbV+WaA
S8P+Nv6U1vTc5/EL5+7DoDBPIlLkq4YvqDPV0k+z5Gan5eMEsdhm4hqnoXEnytiGUqUT8EAU1w3y
X22DuS4SpCkBWpJeod+dSDVjJmG6GCEZdcn8yBMVP+9QvtZzChWkGNbesOCGMGjNVH3sic7yCnn8
8/umD1ZzEFJLUZKeK7XDd2B306rJzM9EN5/xNfRYSnlhnMw8Fou9sPrZjVQWT8XMdlhWgcxkz1PZ
4EiXjJNqAvtNyJDVcfKQi+HWKbnOXHbyXp3+GNuYBRs5Bq1I7ZBX3AV5rj8lLft8pJ1yMgWzpe5m
pDkOedCtlFzcFtO8OGp6DlXpSba46Ypk5jgucFE6lkc3+1yNdyak8lyW8TVfnM+21JX1HHfbtr7H
c3G/6MZHKhl0QZarZbfnSM8Dm4/A6EO8Sd3o9w59IvoosVofO+UxncuQhI3yUQp9uwgszqbMia1w
EroaUvFgLxQ3xlQR/E0fikcLt8qijEifukSCfwJ7bXwMXEZLGl7HIvpo4mRbRYSXI6kkb0OCNUp+
yDwV2IBhBTE1+AUDEibCqlawVH+1DaEd2pdwV+1kC2b3ktspZ7kv2onsyyFm6qqAMisXB0aqfwwZ
nUa2pcfSUMyVMPOHfOme+7omhKUSZVXMR9UyPuguEdX9TJcIo1YXSitrTn6khVADUAfi9+WnSOM3
dVxuYmQ0bW6wXQhCJbm1DcPwKRU4sIr8ZCj20zhrpyz/02kE7Rw7/qmjeGPbtlfGaWB1WNUjDhjJ
rL/EC6Cu6cnMc0xpUvYAxIWap5PhnMCtMfyx7Q6Tbe7SMWILtkmey9+lWv3EmFE5EY4HFOw3NnxB
UEBnvFsBL6wIiZlJHUNdI+4+RkWQJBkOBEewUHDNxLSR3TgNv3HxM/ZqrB87MT6IXH3UpoT0a4tR
QjX81tQ/7rigVVyqhzhhq62t9mHGd+XOHFlseKxJoX2URbUbW/kA0+YZGt1naMss+wX5/pffHw2t
dZfNle32+G0cMRJAHvDjUw9MH0OBObBkkiYomQtMMAMGwfzc2QTla2rcPhteu27aYSkb6Fu3W9HO
h04b8NjH83aas8bT7j7ELD+MDeGbfgToBQnXlnlIrqUPsd23XjynJXXrq7Dkt6azP7TBxg1HCHMc
fHUef9DLidyhliCQ2LxfETiFTjvN2OvxyBUz6S5uQ8sZHpy3uSRUkKpYmIsG2RseLqqoBjhsML2w
AA86G+3bZJWHSFAYVPMBMxN+zQxQlhLjbpCjh7JRHnA52WhG4VwhLE/oKmK2QK4rOLx485pIJuke
xcdQKznomSg1MF6sESNb1ZqYQbXJb5IE76+t+85cBLOt+djqbU8NyW/dw9jhfLI70kYCJhzx9KGn
R1pFykuTVAcznP7oVed4TM0m45Af6lQl8lvOWA6VTdMTuLacc0Fh1KZzFIAakWXQpbqsPuOQx4Rl
Sb5TSvK2NqEj4MrjoOEQQrDoOGl68py0XMFNRxamz1KHymqq/G7RQQ/pyoXzGxHmplAOhhxv5MmG
JMB0Gs9eyJZaJZ0HAwMihiyOGov1yHKo+U1U9jeCH5dUmf/YnW0fkqjvrrCM0YJ+Kkzjj3m+zNyU
F2CCfCohNJK2jWO8HkxYhNsmXkqdxF5cOIQTegVrx8zLDVMcjig1/VbrnbvXiEE8YwnkiiyX9LUU
dy2gjFHjZHRzN5bj4hKJjQRV0aPgpw6ptfpWyzXwpi6WN4Vd17eKgRtbB4u1NeGF7LRa+sO+S6Ih
F18Ruw8WbD2wMivaW/hlWCGPzAoXhyxx5mseSuZhsMUjLLeMblNuGM6aqV8KsolBdNKk6LCq/BSF
0/idYqgLVaFGbooTQtjdvB0jBWZ505NIdKoPh0M6CkMnX1EYbH9iLdsz9so5DPOMnpmN8ZOtosBO
S6IdNBP4GDwuQfdmvE+ssspxeagHZd7mDmYDLRXSAxBnw7Va1fwK2W+k+e8jlcYY4ZVdoxg7KTqV
5C+h1D8ntnxmack/ZVvaYl8Ld2YDo9GxlGgT1eU1jeVsL4cjy3ltKrTCi+qgp4aza9HKkVqyo3L/
8vu7uMYUyxkQjg+q4xhVp9GWEV7bMF5OutKDztesBWvhFfoyJrZ8zM6/Xyw4WxzJ+73TtDn4EJVG
ez4q16pbmn3bip8kKtVrqklvfWQUh2EaWNcW0QYgd7ioWB+PSqw8/n73+2U2yJAP0Y82IiQvvJPc
J329R1mg2ca0B3Ko9y9t9dhEoM3k0W5vxZz+Uceq8g1FWgLRdWRsLLjIWT/DcEnvlzavJTSM8hEN
knaVHIu1k6viaM/kbhinF60lG9Bm342sC7KNdzGb+SujAHvMGZC7R6TquUn78ddIhb3cHnZpdDWl
Tak+NkU6nvByysAmMV1gDbTo+y3Ev0ZrWsPW8iJHzS8Sk9euiyxdy0UQ2sxVx8/KMnuF3vyVNDFo
eqYckbDlMmrrVloDuE7Cpb3WUoNpp1Hf6b2s6F0oR/ZG+WwjZ2tyu5yGu/HDUieBs2YeVot1Jx1l
nXPATxHuFERu7Mb2Ho6SE6SOQXkVM4agxGg6FHV86oFQ2V19mFvk1woiXVHi17YBkVfc2FcpmTry
RPncgSwo6SOwZHZSF+46wr+KNbZEzVmb4xohejLaC9dm6OHJWOtKnO6cuLdPxrJ1Svm1siNzZ0a6
seuZ8svFFGPiNFkvOVbb26aegxphdE9Pn0g44BelKbQnqg4XEOF0UhemnUaRFK6Y8yadBmPei5LZ
cuMYqluhGlwssr1dbGc5ybr+g91zRiOJE98q43gzLOhofTSVJyOvf2I+MdCN1rBBPKXEE8wg05zk
IFcp0c80D0atQ5qvu1OYRvUpI+HiWVGmr3Pq5KpOlWtkXH5vuRovyrFuZhbTCQXdZKfcsUoFksiL
dUIbw9VyPJiGUm/iul/22IqJfMB35KqLp2Pm1JvZXuZtaevOLipAbjajVPmSWojjROtyRsHcR02/
syFjvSFm7ZyEM2kljQSZCkvywhbTM7rNcHLK7tluYunWjs0373W5X8byucN1FejTYl00dpJAs9n1
q+kQVaH84WT92wKA7DRBKfeUpZhXdBSkXUtyhqsEDdwGNn0I71/UNJv3MceZfobp4ki5BDlIpA+/
X1Ij/yR2Yy1ysYs1TTw4FbcAg+rdsnKaw2jejXG6zLxtcBG0O8H/rHQy9Kshst/ycek2COhiclQ6
/NJZNMi0SmIdjHvKoBVYnkPbjreioUsyaKm1GdtKucSyOMOiP3FXsKiPpX1kFmG3qnLAbsJkyZ3Q
XIAR1a6TaP2FqwNcUg6awdRNTvQ4Vs+tNh7GAbxk1in6PgG3uKsaBxzHkPjG1B2knK6rrEjrQdXn
h2RGz9VPo5onP+bZ1NsiSFNJWXNcK1eTgX83LMKdgy9M4fy1MRXlhmUYTFBKpRmK0FzXI55gVa0w
Pckj58UQzrzUKT+9Un9WiEa+ro0DadbE3IlGf8S3nTS5epXrQdpwzg/aDJhDqJ7Tsok9KRSgEqrW
U1LoJWVAA9fcOKUgddHa2JmmStvp/Lw+owOqc7n5lpqXJz1R/bp1kmvJZqzPGrcgNCkmaCB/lBC3
BnoKnB60xic+jqlEacFF1f1OK7mJnCmwIuQdqzFYqVrwV2MWkV5VLtx3Dd2pXvWnWMuOVZu8l+gV
m3gQ6qYkbhQaMLzwUuueGLurEqYP/ZLtdh2XvzcK5Tmbx3zNTg2Y33o0Ne3cdHfkrCBlP1Bki1hj
LmENyK1DTNJpQPHz4dXUx0GiruLeHPMURaavdrnUb0SW7jRzjNeaTBt5SOaHpWhpmMFCba2cUhef
/CDvR7nvqHBBKEZg+B0NabgmpakiVsfEo9UoO6i4NQ4clJ9NCVpMUw7IbqqpHdKFOHmij9V1yvN3
BiZ4zMVzvttG3HQR4VptZMachBNNb/ykftZPzZbhmxjnOxyUqhlf6wypWERdesgHWIi1LraDPjaH
tpKB2GnKatHxDpv9ZK7vrmSljjJPwZG57aRcBYem5zj1esltbbxxWWgbZxHJp7xK9e+pgp6A+lbC
sLvhlNP2onKA0JaoJs3StkddjzI6QpuecphunpO8LssWMj/MUV1J95FS/FQC70KCe9sz6hGM5VB9
83JfllTRn8dOv1ZcKdBG7354PUQ6RTdSKix9iiqHF0uL0Re1cUKKXo7IrDXxWNaTCf99Hrb6NomS
IXBGnLYss+NDRw+6U2raZ1OdHkdJOoT5vBxNsvGLzei2Ji+oczGQqiAJ6LoU69bp1t1i3Yld0ugl
dXvVLNgusj30Hk0FrLzCijwTyZEa1v7MnfQ7zQDKxCIjaKfPQa5GxmZ0pmENQno/x+xrQ85BZRCD
vrNCJ8g4Ztzdsw8mznIbgkJVD6PP4h3CLwIoGhIcYDsk9TKN5wHmStNY/daZQkKnKiWppcmbCEje
ucQwjNEbFmczDRBYoDrJw9gz9U5PAgZbc3TpnT8VuAxZ1SinNBjGYUY/uicza03aF5SlnYG6uU2r
ZcNklE9TLkj0TIG8lI+22f5ZS6IMORLFmivNd6rQMm0tlSN1W7EFjVI++jGrMLpglINeEVQWVZX5
dTRF+2GGgxNRX3ETwWpSInulN614IPTEwjtQIOlTcU1mVqYmHrotUii3oOypTevpzviidiUyr54o
myXWjqFA3kH9fxvRpbdCodxKqqjgzXgwJxBIlYNh1K4aWCBLYvgaQkBHM6RWLEAtmsPShnPKDDeL
GOVdr0NsHvvo2E9EdYUNP3USG2Vw4i39nnWzLFiA8wm2ENSUOqrKoJabH9sxii0S9rtqqe0+lvEt
4B+gsm/qR1NPUtcy7rv1uscp95wabWBQzwB5RdMfmdhCiSVRSdLkn+Txqc+6U04k2rZymwCN4rMi
V9dC68tV0dOws+teveby7A+ZGm8S7LBe0YJWHNIZ0pII9DiVDy2aSXCvg8cvxSl3dZrfq+xVVM0F
UYJoL5UQmhroeIuu935GAgN0nDjPyHHkw8v2pC3MlErHbjmJJAQeVuAMsgtzZyXlNuoXwGXAYuri
c9IRXGX5rCMU20PFmwO4AJW32JlDy/RH0/6BG02/QGi7O9jTqqILLSbYEwZxHJV1vFR7oJelTSrr
3tGV9WgX59PzD7NLYKDrquHplVMiDzgJ7xYPY0Yoce6UZahqV+kbvNMNfZO+7EK2GbpLy5yhhcwS
va45j/Ff4Xa09KXfGhwWV6UR556dJcwRpcfZVn3mlcYE2RcAO7ex8S7q5M1IsB8gHYYHzSqeJbnD
voMejXjjli3nz1SWA53Wmi/nkh+2CzSi0fohFUwjXjZOI1HpHrEgRPnuom/WIQgXTKL2dCvsPCu5
yDay9YAYoYXFU9QOGm7ChGU1QxtU6hvKOlK5mn+1FDSiw8A4zu2DFcp3BRrtqtNUEx6msw0RKqAi
0IQqVYpjYVbXOAQZ2SwGQg4Sh0MilxqW7oEcl4HN8m+JSKHuFyaosBJMjT7QJ4aMPD3NMXeu7fjM
xfYU7NvWGN6IlnDYxkEwcEd79/5vWsPeqjPPGDJg7CUOPDG9M01TS4ARhjWDGrVBc2uNiBKRoLOp
bZo0fEfDfElkooyz9agoRERyy9jnMuZ7qgPrsc4aQjcgghWKAmXqx12Y9zcm2GAPmeo3YyJGI0KQ
Tj22SElo7bZJhmUz9c64uveS6LLGW43YhhdxfMqUKn4Ku85DVbH3I1FXv8+rLxtPJWJeV255/14b
G94VaN26yGAa5YRKa0jTRAziY0xkaLdgjUBAzvfJkItdA9gVe4SOL8CQNhR1zep+aD00FRepoYzz
kYnU8eNSjA9m+CbJ8XgsIQ5nggViwJmVwxa8wy0yuQ64wOiMhM7KMu9KlMQuVkZfcNsfpaTjvN11
rtqHwRjbIcaF7E0faKEpIH8UOf6yi22X+YXeTedB/3Lk/GEkBOClqf1Shy8qxGRalTXgO9Awc8pM
pzai1SZia9U1zoHJWsqqnenqgEa8pItyobcpiGFiBpWjKiha7bEcBv2S3D+QrChVL1UUsjy28tYb
7cwFrL+lZdSsF0EThGLwRzYin+oj0CIytVErsLP10Pqw0EZu5uiMfsxIbBuGucdVFvWY21g/bTqo
mkbmhLeVUp4WxzS4LDu7ASoOfVS8zlJ01eQJC0pahAxL3/eRdkkqMmamFaGXMCLF5YACx9JCzsSM
suy5QAIBoidg3kQg1zZ4+3m7QCNqe/qaRmPVp1U0N7RszOHqIGeitIfeYMfsVz1loEYJY1X9B5Gv
gn0LR0Yt3uhi2ORnuifstqj8ec1gov61zvWbZdvwi7VPGQGQST3pmtbaEZPmd8L0K/pinEdR/ehh
MdMBKrlbGMVJc66ZA8rNiOXX0sSBJLQZY2DXrVvB9C5KcCR92EPQc00sOWRBxKmVWubJ5XpgFlTE
8aIS9hiu5qIzwWF+nVvmDQjrdS6jz3rh7SG8/YOE9D72inpPlmR75yJjRjNKU32dbEl4o5XVOK9U
AMSSZh3v8cC6NSLwoTo4u7SnZ1lUpzSlH9qaqZ/GAl1EM7b34/NB0ZendiwnyktSRElG/zlt/1Sm
kM+1JXGTQPvgM+s4kiwhJo0q/7Ir2Xlo7+48bkf8zIhBWDTDjaxJn71MeW5ajuSrKrgHNFzMzory
ZY3qtcpMVA2d0RNhWc6HiULLU2s2C4bBMe5DLOMxTqXz0IRGMCc91S0MMWDQiaco4OIkzDcuAZDm
GPVIXrHzwPKvbWGqxI+GM3hG1qCESvhKNR03XSJLvEewo0U3iXPVdN+lUr+lmnJKVfws8qSv5YpT
hdTqn8w+Iulik0pL3jQ1hM+drULOVxu7INe9MIcVAqEhGKmlTGuHxuSuGJlUwRb/yBEnufSF+tqa
40hCr8YNlKTWeXGAJxuMJcuSXU9jbCXnZrmOwzukVmaWd1N1H2VMhqQcnZfZkpUDyJ/FH1UIQA5e
pEXu6nWvQyMvFIgNnfaRxPTIIqnRXYuO827oy31SFRLgdOc15f7xsWA/kvJR/cVKyVCjA9j2ruLE
a9jD/IKbaxWr5eZ/dv4q92mk//D9KjoHX5l9kImp8j8G4jLCwswoqajDymGVpcRrVD6GcLShAeOF
zJ1Z2y7avTSQaL30k7wZ02k7ZRwyI8EwU1WwM83O/IrarxwUGqGO3BMiqjF8/z7V/2e5mf9I12y+
y9Of/Lv9ZwTn/8dwjYK9/P8ergmKr7L4bv8xSen+d/6ma3Cp/0tWSMGotm3c4zVcAX8nKTnGv1RZ
V2Vbs2gsaPp93uF/T1Iy/mXaeAKYZ61b+NtxvP87WyMp8r8c2dBlhzCOQwGtm/+bcI3Gv/cflyDR
AkbV4z23bGznNuamf6RJSKnIBekQOHLK8tCnM+oCVlyBH8OQwRvAsIFFVe7mcih2dcZZ+u/3iO25
N7X3TaIrYN6n81Ls/v5WSHWx+/1SS9Hg4V8bl+dWIdLajU21Ey0jQBPF3JRtUuwqCSJNgf0OJ6Mp
gkTNYWOYyjqy4/ffB0xDwyG0vj/27/eGke+y+48AIjWvYt2GaGyaqfUGaEi1y5+eu8DlzKV51TwF
3HswBdVbFd0SwMt5VLrbXa1/rHY2mT13t17HZecdVsyX9NdAh6O16wLOWuHQLrcUQcXGdVMp3wY4
rqON75qKBXzDDQx9CILAN8Rb0r/nsXnIhNniLKi+zUXmiFxQ08MQjgdnu8pNfQ0MLvJW95/H1JLV
+nCAnlS77mYTuH0eeW7g3gJ/UAbPv80jvF25WhmadXVM29ed/t31q946BjcMtvkpOJ/9QrG3x3Ph
FNfj8Zh1sORJ2KbDN9CXbVI4uh8L+5DX/ZqA54pOxKnOne/Vab3OY+myQhOxL+76sIFDkPvuJojD
8INEeLgxjIiC29ozdmbtrnFLp97a3VCXmTzZK8VEurq/7iiqrnN1ZcDkWzrfalZ2ek+lN9GWTxPh
Bnm9HAJU95NptB6PR/Rwg/OH39Od9Y9HXwCf9l9fPTKVQA73IGDwBme9x4F6UxfLOrLUmr4PlTiN
9rcZqSct4VqPZC2r5Rmj1avbL8ObUumfLvClFSMleRlrt55edSBbPNXr7ebH4UMBUs4/+2Wx3AoY
9NhY5uV5kTWmY+SfbmAb8tm/8tb3trbifX1/94d54hnWaC4UT1qELVCqLa+OXqeh9f2zA8/ffz/6
Y9ZsSve492ij+t4+iRVXcMgtG4CxyrzPrI8YMIgfYgQs1JU1Fn4NncYNAhmwKR92wFSeg88oFs74
fTATWtWDKA01qnoLDDWDBzR9O/a9FwDEoMGE1sz+ncYbyCde3Zc8967ZB0Hk+nFueH5w9mUKJv98
7MW05qKwo+OkRsTF42St2yTIFwQIaJhimE7lfOsT8nBmvw8YECzV1do/n4/vx6OKM/P4ut/vRTOu
Gz4ErU73obnXe6NklGnIxhg4L01POd/rOS/HvYF5rzf++XbsjGnnv78fQe+djq9HrC6uIT21AA1D
R9swKqNJjGfFPA/a4lLnDR4NvycXx0W33fhOqK25sgLA/r5/48XUhc8/ljHZkyvlyByJjETuCIAK
v8StsWEGznFReOR49ykQUtPQ/oRz8aCUL5I2PgwtaW61fXBdtzCVh2AThLnzGnCIcee+g16l8Nzx
3IiNf3s/vx/5KD1zanx/z0nXlUEi9fljqpfY2XGttPEcumNEumAxvs16vpaZvVP66HKHG8KccyX1
0fvZbgeY19vd4249he2aIx+UZ0shRB5Zm9pk09b1ct3JSJJptIuW9pSQ8RWxebLJ9AVjpvkmTe82
XRPzCESebE2l2lhGuxvVhnVqfl4dXFeFecH17TJzxjPDbzfihXDQ2d3ftG7Zl2XvH31flk2vn/Q9
IJJDEcmw48S1DNt+KyyOm2Hz3hFj9AiQbfqy2VjyH5bUM29WlCj74Bpw88DL2/rnd4LZyY4bwijP
UQSBZUa+YKjS4HEE8QFhmqnYTHKjuP7NJ8PG5cjiEPlxYpO8N05p41yWEnzRDKSJ9gM3fcaAmMXB
tV+Mvixg7LYjSDq5U+4ck7X8ZvcPLRp44F6DVpCqsBKPha8aM67x89kpxqfIfIPzspuy7AP5AXns
Z+XqwDJWLs/GI1bBYVffc41lzt69+rpePN/fJj8v7Ivv+1w73MgwIs4g/1xWI4ulm+FajXyaogG0
a30LHaCJ97b3vL7/qhvl2d2UdvPAbSfRPITXEqizc/B5vTrNJT+wHIV/GuQnDvbAmS2P+Kbn+8cM
mPrx+OrflTMAbCwS56N3T+xtvb0H2QbbL+PYFlV5tojbQL9q/VyrnvWx/BgWZmLowEW0ItoY02ck
XS1JO3RErAN2SW3LOxS5Nz5HtV54/8/HCf3fP76/Hj2t6HfM4zoMLyR9fG0AyMwe6oEAoZAlUYu5
MWeKa5oEydDfrNJBgZ89gmFG9vhLupCt4ay0i80mcMCL+OpuDgFns517TZD+gquPxX3NzU+n9Nk/
L43Gi+25HRHEavWNsa4XqcMRMcpvesiOwCBmbCJxCuyx6o84KGAgZy8u4IPqNcDLMJx+t9PM4Po5
+1l3O3JTLuSmuPe9hNFZKh1yBqFgrgIbli3fjegvfi+yV56DpuqBH7By1ixZpzP7qOUdz690UFLf
e+U/T/Jr/FGauaOkLgDO93tGVxwZJOnXY+V5xwk0iuc1At4uinbMdcBnZA8rT0+Wree1WkAezOV8
dgA96GjGzWxEV1afkghp4WnF3/rot0iKnZFBY4yKXaWGDlxdUQDmM06TL/ff/T7mn9/++yF///Tf
j8v//gvdDDcSz5f3W1UVdz3x7+/g0CAF/bveSu5FWPF//mfeMk7w75/XkUQn97dK+33870N/vyVK
TF5qiiKmIMiUWtr9p5Oty/+Lr/NajlTZtugXEYFJEnhVeV9yLalfiDa7IfHeff0doD679z5x4r4Q
JFXqlqowmWvNOeZxmKday96fY8vQ4VcguOnv9ywvf/70n7e3mf1dGPini7qlDrzMIntb6r93l0/N
N9Gc7JWCsYXfZG9XTQ4Lmj8vnFRHrJUT+NApsuEh1zSIhqEq8mMIUKThecSkdBnTwHkLS4p1gwdf
Q/BVCabc4tHQaVXoaQNM0RfjumxcstvyHFNJlgDgr6TmPghg3m45XYpWz69t4JALgkAYJA0SqajC
zlNNPMOZmQ5oneYQDkGDPyg08eyXqCyQtAj8u8/LkSxMLe5iNL6WYxIYuZtXVxudIFSr6SIIqb6F
Zl/flNlRy/LzFloioB1CBmcajnPQ3WisSbdw5U4LI8LX62Ra4/SYwGcnydESeXaohAyfVVPS2h3H
8iBhKT3/LeOQ9ugcJzegZOYF1mtzUqoZXhO7oaw6rMLnCEla/JC/oom3rz6NogdJfjXya+Gf6Kz9
3izHPCMf1mr+uEoLi7s2QWtc+pf23MQMZC3OQf+WcCLXW8r9JbFshzSV3TPBcDRhWwtyaqFwjrk8
UMpwcq5DRF9SjNEv7KYEA0Vp98jj0IOnSFw4n1L8LXJpesC11xzyYtyJySRguPZWTET6EOf5YAHa
fknbWr8WLNaXka6l6rnP28/XlkMWOoC+07xH3ek9FLXRt9ys5TkSN90e7ZfEc/MVThod2IhmA6aH
lY5mosDDwRDYk7XvMfKsliGqFOMcMkl7EMIkD8dPH63Jah4RN25Fh6oZuLP94IlIPC3/mnSrD8M3
7cvyX02h/FmFIdD7MXzUhMmXWwQgkbN5k2vAnrnbwm5W3VfC5u1v886UOPa3Yai/oquV3yZ2gKgN
HxkepSi1iByIlETF5PlX5RDVAFFx/Coo53++QGi5fxWttadqfWwkeSWk+rHuUgpfcyP08yBa/Rzm
3Wm09OaeR/de2fEXVYTp3ZyML0OPs6QbM+uAECBaC6BetLK620Aa8N2hmLVpEWSAp4nEfTnWmYVD
zhFZ8vM7WqBLGkivl5xOomEoIIh95DxZA65kP6KJVdZ7g8LaFXWIeeyG8syC0rouh5zMReAVhtFq
aNVXKqTDm6pYQVHL7G9ZgvktcCjaO2UeHqOsPZcJE4++1YOTb4rp7NYTgHGZec/pfKqK0nZu/G0v
njc1xroJ6aVOzqwYzruQRQmWYO4mCeqbTqpt4AoscPPQ6+zw2rcWTKauu4R+q23KWb4cto2erNrC
gDUE/ITUb23XN4l7z2c5qog7gvws1srY7QP0frYO/5vu1PJCYahT2hbeK8LxbF8xYxkbaazDyLZf
TK0NTmMEAVAjje6Fahzne9pf8762X7LGMV7G7fJKDeP50I35nAg63Awv1K5NLNsXOr7NCqtMfJBT
2r14UeujAJgri0MZ7lMTt55pF/4pSabfG9/z1MG1gL7Nx62YzE5CuR/tLpSXwXOwRybd+DX3kQ5T
cAof5VTJi7Rgrw4Ol56grsi91q2vkKDC55ZS3aH3fZB3EgfLXEgmsCHImYqwafvkg0qzt0O0/vvQ
cryOMuLdgy7dVHQ5abTGsLxtA9jXiCnn3Mnuqz4ZONsyXUOZj0bjovo3Sl7iKhp0GLXbPtOFRM0I
hOSCqm16qm3vRast+ZEAvkZkOQZHPQzHtxbqPrdP56PRa2BUfRSRRNE85Z4HSA2c5LPpat2uzDO4
FZUjjlIG2GMhyyX7PIgxEQiQhlSJIUA2ENCohpc0M/6zZ+ntP49hhU6JWoI6sLNro2WukwWntOnG
dc50/auR+5dGxqRiqQbWcpxDIPD7nkUjzSlhks0Z6Kol/qCFqvHvvVygxbbwkj9UXhms25COxbIZ
7aK5uOSANKk23LsglvteSTIdPEQKrtlmL8qHzVk1vrjETgIHoMXpP7kWwRRwkNZjZ8C2FNPB5NJ4
QcDkrmtkNdtlWFZNfHBj+uE0Wzm76PQhT6sLonj82fsyf6525H60biIfke6W17LDe7kcD1Nccgh4
xktqwfvww/pFze+HC2pgLIQHD5nyPGplf8pVUhO7OPrPQhMtLoa0OFkeCVBkw55GuMDPeauGC7RX
72EiW/JDBoiSVIuEQYeYymop3fZhrN6zCudyXxDpKrsx+NJEFOT1Qb1bqi5PfUiShN4W5ZOmTd9o
4z0ZKCt/ej7eoWwq36fOxEVF/2yKa7zkUe0a287LfghZ4yTN3P7C/XC4LENl57+WQ8sGB9Sw1zpC
y3dRDQ+fX9R/DOVRg4sNQ4WBNTb92VbycXkJPIz2GHou5MhMzssi8gddNZzhf9vP/RzYk5bPcBwZ
/BUJF2m0j6w1gpL2Bl99bUIpexFxIx9Jcb0QQp4/WdSYyu+u24LWGturlML65cH5NDt3+KGxukTR
7tUsm/PvjdbjuyQfNlA9Uhsq5mGZty+jPcQ8yYVzGidOXMJewb47pX200/hGNiZE/fRLqOeSnL+e
pVEmkxy0lKG31OBsfRvZ2XhXQLVvRt5s8J2+9KNTfLhKszY6fFt42AUdBKCoXlSUb8PQ72s7Sl7S
0Pypkb96h9Vf3Cv37vZULkSoYr4Iyk47+rx6+1fso6SBzgMNIm2rx4mjJ0QT39t6ojpO/fBNL8Gw
VkySjq1fWm8Aq48OXVEQH+GRMOn6hnK6vg3WpG4R8aHpkGwcUoM2ITrEF1RQAMlJXt2FluqIgx/c
PZgE6ovzq31Vi42pAuZOOsl8OMrybw0BT8JMnZ8y0IgeDAb9JRosa4sJsqZlP8a3gODpB0dzt4ge
ircuQerE+ZYdxDz0ovSb3+rDLY5b/Urr7yPCiyaskAaNDGhvV0b1OB9yyMG9hLDV98AJLbmzNI/s
k64zzhD49fMoE2YoNc4Ho3S/pQV3//4uw1TcMc1YdwRo4m722YdBhwjD8H+Ol5bXEtMVeVgUVa89
+7QjMUzIn9hSDoEwpw+nxMSIJJxctkAC++h8NJOJ7n8f81/NZDvvTMs3fHHDxRq4roSw7fUyJBzg
YIowOy6jZZPylHgYopGYvJ7Qep80jBW1JHM3NFSFlvMaJrr+kKIwOvO8zt/wBCETrpIXM8hcJJ+E
XCW42TasC6wziPGRqzkk4MihFhQ5qn0wh3plo+w7Z16RvRSYu1ct3ql93XvpS2UMmIEtE1rB0Gwr
Q0vfEDuTiZJL/UnvVH/Mc73beEMGpr3SDpXumq+APoOzMVj9A0tE6zU1rbMz4f13sFrX67woQH3G
iQfjmESNKPVJpqDe9hDOe0Bb/rkX9PX09c/7QpJopyja/3nr8oZc9mheBgrbvTBOtTNjrvSU4Gan
cS7hvFn2Rpgdl1z7mielTjseoD1UIxTSSAAw1kcUuFKgLHs1jNi2Q3WJkT++RB489LIjtG0ZDhba
Cpm05cGOyE9ZNtxvvumQwP5xyFBVeaOJhm9f3JyB523gF+6OSlq66gwE54aloY8equYpQlocacEh
9DRvVQdWdXSqrNyPGgtyWWUoov0CZQPwtZXye/mBMf6F6AX9l2e+tp5+Q8wVYw33qnuuGShJWb78
PbLsxnoFgu9sA8Hym44GnHgvyfFKEsSTRCRjLdr12DPU4/zqsipaVkrFAPxiecdybHkHpEHoPwmR
AzKDKjkvKgo9OJusge/LmsG0AB0MRROclxdBxuLBg4RLEZYVRVINEcotmOgsSesdpSDdAwc6NV9x
q/ZnpFmYzBpD+1IXCEILATBjGeK0qdayqJODXjTuxS5CBO8q3AMpyz5K7LUbvob2nPvo7nSvZ2rQ
ed5XQdwQmQcuSyEe1npMiznrm/wJb7m1d7RRIiEUxnPbowlxa1/99Gq1F6PKyfBiKpArm1ahHK0n
rjRtE6MfuJi9Yx5GeOp79GrtlWP5pi0Ef4+KPBBmGdF8cXmrEDYdRqMzof00PrDF0NVAm/Bqk/wq
az/nTxjHK+QnAsR925sFEvl2ShSqFw833TWDgL3l2mQR0pTqwO1/Czh4PNVzEPSysaygwMwVWcOp
Ke2b0tPsFHihe576/uyUAoHOMsxIr5wsylMl3EKY7HJVI2ynNtZgwv7c1ZIrCBeie1RzRrkakjys
eDguGyY7+aWekn7ttLa+Ul2wGkNB9a/MmycU/MbGprC+MfAyPFmNLleyYhJTTZV4xL+1s6fGfA1S
SzyOGJcj4xtwtnUDi+SkxjC/Jh2Z3U3ttFugNk8aE+1bJzrzVRfRE2jF8TbldO5F7H/paaovr5fz
/WXg3d787igkOatvqSlpl1po+hcBgPrKwjRhYjaZACc6e8Mi563NRb6HKTNcJgngZm2YHdFZy2zT
bDLCJeoNKoL6qZgvSFrL9tZpyfBejvkeySta0jy1if8zFTSTKkn2juoHovBYjhkPeml9sZfJvdKC
rQjFpVKR9TrC02OhGG0SR9uXvqc/GnBfntsoPtgqFm8EMjVQsbSPYDKhTFKvyFmRUj7Y2sQTbJff
ZfkNDE6RNCmauwQNdHLy5i/Tw2NiSYLqjPl6TwvyzpZhWH2N9SJ71DNk30F9Wn5+2dCWQZxmk48M
ls9bm0XOJC3IB1D7LsReRGr1rS6r+pZZ3Mmo2b3nhLbcei4pHlL4PjJ45YPx4hZO/6gBOJ9AjLX4
/qrNcshBXvtSAw9+yKigbswS7EyR69quggCFfr5AfBA4JGMmnCuigO8zVmV6tu3RvbR5nhMfV5Xf
SmjoWoAhyg2gqre1TVEUS+4WhhOz2xEMqTLj7F5YXXbHNHR32/6SOiL4x0YnlmaD4YoSatncuNPE
P/+1Q0EAJNH8Uo/3ydeDbq+NnEhmaWn75eNkdaVBYNa0fZR06pxn5S85X7DLptUR+0vc7vpyvS7H
Gssdr0VFWxL9/A3CfrRp5zWF7I3xHlD2OPl2/fh5qIuzA9QoVkrmsk2yz/Vth3DWBP7vTvE7Duky
tMb3BkzHiQW/WIXMP7cdRsTdoMKOBYDKTkNUWG8AujZtb+cvoAdwsfmavZcxlsh8UHKVaQmZLJPt
qa3ppe0myjPrbNcJTBxQut9nlkju9gHaEwzXn2ewV6b7wvbblVnhYdFjojmXIeTh/FqbrAx8j0lk
6lYbp6kkxOaxmjXQv4+5QF1a3JWCuLiFn2gQqoG/syq9Bycyt2MenQKbCh0ggvxaueN8+cxGDj0a
QmIpzR/K1IP2ELfDeCg8O6KP68kriqCtnJL4aTk0ZToP0HDA22Zj6QD2r5/aRjVPiMe/E6PTf47i
vMm3KbM89M5V+CzgYh/RuhS0tbC8x3hNj+RAp5ggqSSEA23ZGfj4u8g5lEzvjUhqp9I1Ltgdhvuy
0UQ83qkN3HNkW6dadVh9xyRE6IipSWTkrFLWbw/MwYu3OAg+kghRTpZ6w5cu3nncFvYjkjoi3Ljb
hG35l5qj7JcR2TLRTdPUVnvq3Gb6Vpkk/SRj2J1EFUVPqDyBaM8v5HXcIDJDXRehgWK5hYETjXp/
WYw5/eLOmYfeZLFAZVW+tZwC4Ztd7XupFx8zrT9snfD7qAHaNj3y2lRXJdcaJykfCugMmcoX0QF4
W/b+HOsLWD1EiuFJd8IniD/IfaYiOPskp53MHllZ3QTaPUVuCvIJHluhQxkRjoaEk0W86UT+Jmpj
YlKAQj6GhDaInnJ4NUbOXeaTdjFz6stZaY5fU9xpuT5mDzSDEhhHVODkMk+Di0Qrw8ZKOYmSZGbf
eFdkKzA3BgvF0gJCXKGREg56m8hW1by4ncOT0lbdX9iweBL7W9smcm+afPukSiLMls2fYem0uMMF
5oyeVmtPD2wsvxlx9GPZQcvwj53SS15iqkXkdCg89g/N0HIDzeqBqy5wXz4rPjhIiX2gAkCSaEy6
qGmnh89r31ZZcKVA12+GCsqM5cjiCpnjouXUyen4HEWZVjdmiSxnWaPhbOq/JCaB9YQcma8491GS
Y1z8fAhk8xDqcLiVCfgt6kcGQV8DlZO/xibYj+nkf3WlRsoVlS10Mg5RbBI+i2lnBxMJ763VXAV3
PVEsyOMZaILiYJxLqMueFojhgyUputl5L0PI/zDXkFaxMtS+9YiVQ6s5oEGPx3fZkieeT315atxh
fI8e0yron7xuJAgiQ0KgwqJ4iDvTAPypx5cKWORO99KnFu49ZgYY0TAciuSQlEP4HNbKpsExPbd6
daNYSTnRsPsWchs+aTCr2mNgrpZ3xsDcKxqCt1QV1qGwAvKgPi/P1MgOYUukiNlJ89XSDHEaEp/w
8sg96fOcSW+8Dh4ADm84PIxTlPWbRGNpNQTZ75eLAPK8hXzFmtfDgTfVt3xLBa24aUkB/A1U+YFc
h7WcfbBBSUcXjwmVyjakNsbFBc/fep1KEhCSnkVTnZrmq5ta3rbvW+pMAm664mlkmlNgPThlIa6J
T7ASvIgJul1yQEX/M6c1fWudKDxovdHuh4mHYFNzqU7kb23gUkHanZ+HkaHCC66H4GLgD86XylNr
w25hXvMNOoO/CoYmIGRe9MDWLWSeBBjUephcyX7yt/9rL8dd9I9X82+hwMPjmw0RPEPZq2OYlQeW
KcYZ6gblv2FqEEUkznVZFFajetWJ7ESYWHG1wqmClkdm+dQm5q1RrjpQCK/3PK+R8gftd7cynwJH
xa9uQeLNspfZVb8qcnw7U9dc1LzY7yFlbXsMN4DrWPYvBYDlmAk/qFI/yrnpUxpJfVIeyT1W2nHz
iQjrmTxZY/uopoPAKzUTXdtVXTIraSYt3pDsQRkJHsVcScLcSoxaQnzkZwFvvzzuuvmZV7EQBGg5
A0Tn5yCWve5CwBvx9olp+ljr1C/+x2HX44W6uKZR7HWSaw59Png3ofDI41fRt66a9fnLQT0GT0qW
ddro2WX536uKmL/YCjTmQNS4krbAitJIekH8VssmTJodd7/2QKyMdm5KV+47Bxw8Z3P5Li+J8KgK
Rc9NoOJzzDPiQq2DNKEgrx9wetM864t0p6lKPpcw4h66vsvw46YEVXXYxO0k8s/Mersvnd0/6C2l
Mz999fJJ3mIIdgfXUeluCIV8pg2x7grrxVWB/DlhyGIhmH23DTwhaTJnm1IpgtbEczLLrfJt2VPM
MN76jvslanxzxaMm2Hjzw9bjZ8mFDtYuzBCel3VtXzqVE67A2YRbNiFDixw1JjGc1IjgjY9+FqH4
ZU6WxkiOG0VN3NZNKDd9ZT1ZGZ2OoazDjWZqqJznS1Irqp9GaP1wVRm8GpNwtm4Za4dWQptvHbOA
r+B7P5z+IShGsbXIYtzQL+ofQqxs78se4hKIQ2N2XaY6dqxcZAwYFwFhpOdGRkj8+CfXupuQPyaL
4ZKLPjzp8fSkt5ASlEjaL6Uub4XlaQd7CrOtsI3hMhJS+LmGk/MwBMSSVAg9NBeXKNW36qNt70uv
oRrAgGiTFuyXw4b9Pw/37d2laPSY6flLl1REv+uIgZG2IW8z+z18uXAlU3EeJi189IjDoXSmE085
4xYqQ8xRyqinlmGRMevq2rIj6SbD9OeFdxK/mJj4qfyZIMOI0dV+E4ntrqhFx7fOLYG41T2CF8fV
X/6810wNIEMq/+YlBAPq1GpPg5WDQLX9ektdyVxnfB70G2n6eGlY7qYEToineMbZPa3krnHqm7U0
huHDXhVJpHP/A+RTfS4/OyMTUqAq667LxDEUwCUyIwwh8pQE0gdDWW2GlJw/Cp/eSfTeyKqxd7zi
pAmNIm1LsqLXu90pGHlmlp5fHZcHcWVVNacf6vQhQBXmaPJrbJdPOUj4V1+ExS6pemefmEFBP432
J3m8/jolOWrXj0Z7p7TxsExiP2eyPEMOEN0ots9zXdu2HWrogb4NB+I90ZzR54kiakDxaAUfYQih
Y7SG56L3q2vnkNvmNEn4kWRmsYZYw508zOW7c/ciOzlmRDui/jb7J5uQU01qWbfyWOiCgNIf8erT
MzPxVnjT5JzruYPbQQoAudhaBLdFv5bPdtksH7UNOM0DP3D9XFNYrve1tAg1ik2QQ2R/Hf/x1IoB
nERzdqFdT4T6OnX3QnG52TFtRyI0D4EcGWdlur+WEQ7rVTWI4VqnxKpWhnQ2n1d9aZXl0UzrrxEJ
T8gF0YCVRe7c4Xc6d5CTgy3u9jA5n5tG2q+FI9Xpz6EUWRe+kF1s6fHPivt6DqUym2r4EKAbN80Q
sFxSIYH2qQ2JxJivhCJx6RJZc197vsWjsjVPbd1+uDEP9CHBLbAsEmuXENIi0bqLORfZmO79fvXP
+5a31EnRf75leSGQHrYvq8SRYFGXwfOJBWKe5fTRAA4JIcQyyosp24aGY6QnGmjDLrLfhrwh/0Hk
5Woao+oXbr77WNDyjuCKPOROpb81CZHakzFIArQSex1mRX2HLj5tWW7nl0QpsXdnitfnY2xoAAHn
c4mFsKDxUtuyOw4OiFFLlu2ZNiDhfdJM5kBN8zXVCCulLD6bCNJnyLGrZfaSAEV9NuNxpdU2k8ue
2XsD9mtVhY65KeYiCHVma/U5D+4n/1GUMWa8+QWgSvLolZhuln/J0frfQ9/Qmue2go3096HlB5Z3
/Pl5ooC5vcIM2S4MeTr86Y7z5TXK05xOycyVN2Xb7mobK6JtG+ETc+5XsIflR0kLf9M3lbkHw1uw
RENkNfRr2yanEvEy2QWeEz8HECz2DchobHCO9ZwAgqbMHssfRQcgRATh+zBWggCjKDlpfbDrpNvv
pAk6chpJZDTHKv0BG3FbJ572Hgb0QXC5tFuZplgqeTwRSDsLaxZpSOC30JY66yPvh/oRS8dx+c3K
OkqANMb+MTeN5k3N+fPzb+yhAaFDGXX7RCOfcY0Nd6klRHjd3e6ZWLzqsWvEo98I6w2hYHwwejkv
fnCoCola4LPMgQlujf5x2i9fcTAPVSd2OTWZjT3LY5qctnUcesdltGysgImSVWj57/IFHnyyHXHK
vTk2ti4aOUx9Jh7QJZWAzLL/WlgYVozBVvXuX3ofjifbGr8vVcz/WdRcXrFD5zpTG/nQ52Yzl7g1
b0osKBfVCDR98+jvewGLm7VsjeK6HNIbP16VUwxAFmr6TuGBP3gO+o6SU3sdWHX/riJo3mTDWr32
xYLncBQ5EfDLsNSQJbfCNWemgfaFCVuxQrph701XJ+GuduYsnvi8qHlCGTJDMiKMeRnYoTwuXrog
Gs4+rNAnw6yMi4PWmbCiB0fPwmM1r+TIRjb3ce/hlB5DrM9O/4V5RvWIpRofaRzIfWhH3IfUPBYW
snHdDeCnjdjd66Q6gSCrb8tGzDW7FOrln+PCJPPMVkSvz5qMvMOvnrriyx+FBl2F5D8CjmZHFaG7
LMKO5R2qdMW6deiclF5H8yieY89Sy2ehpJEGIWv9qOAm3bVstO5N62RbvDa/EmdoV7nR5q8oZNuV
x0Poc2851oDMcXhAoWMsqQsN9P8n/r6jFBTUgzoZNx2ZjS/Shd8Sa4X7wzRibLY5IBTHujmFNnxA
UpxWWuyQs2kSVR0Jbbii8kLZl5rFhyw6b6V6EvMMvbe/1CPM261ntmmOiCRN5tQftVsqQKQHgGnC
COx1YDOTkmki94rxCkqAUEs1+qdY5dNxObZsatIMroRFjZqotlZGBTwxJLPRmEne1cfqgfd+uIcB
+BEXxtHRGsWPcZKKEIImOdL1tDaBwXqrrw8RX+mD0kJtx6PT5v5hoQVJJ3qxyxh+T7oNtNLaFSwc
QPLUPncGpHldHky7ZfjnBWVTNeOL+BHW0wgkdMzuywR02RQtGFWTGVlSBMjxmO7n/hRcqqEtToWB
R3xmVfVW0J772jgsIw82+57YEXgV84kYlD7ZYB7t1OU81GztgMKgWWsNmV2DIhX84c8Sc9lzWxwM
pQlteRmG0j81WkpmCeIKfzLq81JY/qwu9+2EKpWI8QAFGjm9pYJbmZ+z2Mm+UNJL9nEEmce2ARb3
oB6GR5iT+wohIs8eg2ofZMxynzaDf02c9PemTuOEMHjIvZ91FYzQ2zpU3VNPo2X9v/by0k8QDg3G
nmZqgTtYefquKbNXChVznRuptqvdA89Fy8NORM46PED9Xg8Bjd9AOocR7/NTMvRvoUnm6jJyMqQl
injkZTQ45l9e28GYVKU4u7FDTJRLh3N0nK81mPUnqwoEaDxNXxU29ZbPNXqZOv7WaDq40l6hOcfK
IL9rntmCKDx4TQL2FQYUrreanGwDt27tkeW3VMzm48Z8vNcvRmKL6/KBdxbw/YJcQOzp1PNDSUX4
d+ejlOVh+RBL4X+vBk3+/pyXT7fpsBVkekUwaT78ClzTvPWRHR0wQrmfT3CLr+tziAnK35CGB0KD
KtwmH0nxWh4xyzAZZlgxhrwV0Qrdu+jxTLoVE5cMkVqCZvYM/di515DocKFI+1vXWj9tHl1Pdm1Z
R5Ios83yA7Yxr+LVK6ma56QiU6z3SrIvqRm+FuFwqzp3+uZ4Ld32wouuBW3Xmysnjac/LW7ldOmV
eMtLn0rr57yjifJzZ5yP9EJdMr0QP0d2tMC2n2Mv/gjbGX8aRMHJXrQHcXhBKeo8TrLNX6KxJ9GQ
nnvp+845syOkIfO7zDSlElrQ61h+SIVDw/yWwIdupmi0fK0HmYjw0LiiuJRGU1IY7IpHmTbJuqe+
90pAz8hKOfG/5rn5SNSj/qthdVKgMEL1p715hYNQS3h4lYNhvLf6SEJ92nXf46q6eZHpvg5a4u9E
WdoE83UPtj7VrzaGHdO08kcyYNLX2CUQkoLOW0Cs11W6MRHmWeW+/MPSB/FgDPLsn4kzTM3/ZZJz
pQ0AkIQAxzFMRDyGSw7WPyNn2sKl48bTk6T7W+aa05tHoKEz2tlRz0xT7sY613bRHItjaUGNxboo
3izP/wjdwbrB4bG+QK8YXXjgtoSBAu2/3qBrpECsBzu/SWrKElIc/hwPG207ttUhrKT+TGI0UYem
BXGyy/o1LleC+eznsZXFc8sH9mLFtKlUZvfnRa5C6ue0LtO03MmkcggYLrOLSlKk6LHj33N9ci/8
Eaweu97fe5ZAiyiiZFfZooFYQ3kmooFIe4Aw19TI4etWxWGRxXSlPI1xbd6W/xWpVgzSRpiHz6Gk
/mEw1R/QxD05E9F8uZM4PytxCEs7P/UedyifFIozSpXqc+POw5QJLz7jxruHZke32/QqeiDDmcvi
WC+9lUaQU6n1+bTvJ8R4oW8n+88SqEtjuixmcWwyswOb2F5nCfMmac2aWEAJioAUvPZ19din2Pqh
MmmUjufvLO64AZg+Kwr/x9Kw7RKiltuhPqS182Np0S6v/z2KEuFupPStHYxKcOIy6DHhqPGrX/Ww
6oxR3eqeG4xdeR1fMeHGAfnMD32dxayae+dVC9XWCwvjQ9qxvxWVXu96mokfQ6jWXRu8a91Y0Krs
x5MM6HF/TpL9kolObZbXcZTWPnaBNzqsiCxlQ4LoCBBM9Cr6XAIo7OIK4eNTFcmD1uQj3IjJIRuW
E21Ik9NQFumra6dP9MI70sfT+KPuv3zKPT2cz1AXkclM+nI4FZk6eLrVb6SLJroUTrFBcTe+gxWG
/ZFY+jWywEP6rrFjAtO9/f/XnPNvX+p8yZmmMCzTMB28rrZj/fclB5amm7Ne00y66wpcejr/HbUY
aU73gY83CtFXOVC6n49nEeSF5XiGnZtYIrvbSWmSNWsGFnZE1qYpa+BzZIVvtamYVi2vtkJVO5HU
rA3kBBCg35Hkmv7gErN4gNpsqtrHu8BNsbJGBVcYj04aiF+Dr1MgbsuvZRvUK+iP1i5BP7RWdnTh
E+ruywlE/+Ji/Ws0+EF2HHyuvG02JsAm/MxYa1qWA35nLxBT/qQGZayzXsufgnlPNW2BnBOpy9JR
mabQfYjM0T4slRyFfmQvmHOuhtrah1NS3llFebchM1gIU6VYNmk1rMlF0x+pqXYvUNHwA2KpPWUm
uQL//zdn2s58O/xja3eZ5bqWSyXMoAtEbpP9X57iusvbbsiUT7DurBWN8yIHsz1Fj02Xko2sVLgV
NYpa9FbWLiCG+25JB1WCGN91hLdbMgTM3TJME/3aiyaGrgfe0RvBOH5O/ZyoIKwPnD/6zu+pKJBw
LbVrw+l32F6yVQ6Rbg05BO1u24RnOWVrOVsXOjRCg+zSS+zK7HGyNCKqBmrQrUdFoN7UAbIcmZbd
oSPak1irsHqU9dMy4Gy1iHRX5hFwXbqqrbA5NsK1N50/o0FcG4L8AG1SBWZLKyaN1p5eSbDkoJQ/
Z6HQRCTioCLfU4uJQcjRasoAJB6MBITvovj81H7G64Qa57ol0wD2Wm6Q9UT16CUGdbNB4y82i67N
rD15Cgmro0IbmtscpfoqFsu8Goy7q4t3c4rMfT93r4zc2VGNHp86zmrDmhD8Gj3dhZYuMFNuZCKB
lbyHWLVLi6A3Xwvf/9yn/9y2NRNnI/1OvlbK2ILiU0QKhMaqhlovRZgMof9D2oyHpR8+MTF+8AJl
7wJCXjaF8H9xlmf3rASL3BZpehgTLb0Doaw20lAGi0SkOp3To/E2k8vETeziaxBf1wgZoKmXqlhl
Uyf7NcFgAJ/N99bkzv+gGpg/JQwOYieK2AAuk9KaCFv/SKPhcRn9H1/nsVw3sm3bf3nthwiYhGu8
zvaeViSlDkKUgfceX/9G5laVTpy4cRuFALApFUUCadaac8y/B/b6DQUmqy4fCNI4E9+LdskyEPV1
QrzaUnyTjd7VcIL4ebEX69k0tJOdaRYDB9tgGzlJJ6k0RZ8eTAZ7Ct8mOOE6yR88i1hxkYBRX6jx
E1FPJDPaK59QiScLcugLbe69UqtSqgt31WK6G5NmrIXnfBK31BUE61UGb3oM7pUga+IIDJsaamgI
xD29JxvLpaE/aDwdqxiTwkuXMY20Iy0gowNwUYud0sIVGhskvB+bohCXpBbFY16hA8RF2Nt07u8P
lke05V6HYHljGPjWyU4eHYb7VS3LW+qzTHwxrEuh+a+DhkLUScwzciPvI2TpsMldcpsQzhq32KAn
XQFhKUgrOLh4Xlda09+UAmP2dRTC02Bt1WXQxMb9coqtjzzp7WfNo2/ulu4Xfi3tAWkja292ah+j
A7upuiltKvHfv9xsSL+gkxt2xJVq1BOET8zxaN2Kntwd4WUWFTyXd6TTt1VGKuBMo+zJETutIF7a
mslWVwoWdeishsShBV0jOQKsQCc0nQb5bRJ3CLXHL3z9og6uPMu9vGUcWUEqdLsoeA8tdEyRS1A0
XP7i6gA3ZzvIj73GxDbhmsmMtnjMBi/Y6LbRkNYGgTuv4v6cD6Xz4Bbzl7lPHtl3N58GDL2inIJf
bdG+0unz3oNseJxLbbxWbpOfusHBfuhGxkZRVNRYpztz+3gvSmLImEPeCsPuvpb0KepPisNuFpLY
vkx//AqJPPPlvdILSBIJFmjdgRj34eTW179frFFBJ99v//fr/36B7ZSf99LfhHw4h3GkVX790OWp
+9T63lspC5N4BqbtUkTuYcCjv+5KIs4t396rWqJIMHT4ntyWWvZw6pJQ23ZRrV3MsSZLaJyrNfjY
+RaMGUsz8H1IMGI213FxMBe5aqto6ZVd+xGmNpIAlyiKpst+8DXeKg/yaItlY9irwSeeqp9ziUp1
DhHQL+jN9M8+WNKfQYQqK7Oi9oXFLCKlSVZ02+Rr3r5TGJ+/YXM1JJObSG204/ZQ9X+K6jpE71yH
2XvXCyVg64Ygmw6VMH+4zWDh+/1ngqoTBDs6BNlk0tixpGVybGpcr4leg5mK+Xd1fcHcZAlCeNK6
vCVN9gR6dz5CSMbARJ9qvqCoIRiqtq/MRytqH8jXa9gIqXOZpsaiX5eROzEJMl/0siJ4AYRS7DZP
tj5wcGvtereigFR1K/Gu/gJ8bCTjzXlrHnPTec/MdHv/hUJZQ4odsAWjG3D2u54CiakhRCniwdnT
5q1OIPrIHZdrwCDzYKeNwrykhmG/ZSB3st5KXgrhP4e6FWxio9Cf1FlBeehppv6nZb15atIFxWcj
FaBEU8/n+3WeFwli/Kq5/+2/IbCNH0FTzuu7nIswaBS2JPyBz8KbNAz+BVe+cW0K0TzprYyfdY2f
YTYWRPfU8wvPTvPLtyGvJXPW3O7T1Rg6RJ2McUkAIhvPSCo80hG5GZXYpznMHRB1UHWbYpkA0Gv6
S1cF027y/PKsIa27avTft75ZfvNqeHmhHV0HR5TPdqxPzxmx7nHkjF+0ogcbNcbDwBhJbab2rXeX
3yXrTpLQTKcW7x3M18Zxm/O9CFWYwj9WY/PZ6CK6kORdXKgSedt8Ef4rsCRokkVWsd3BJbmw1t+4
FhbTKRvnj5rd71JRL9JEXr2OWf4em1n3yUbpXUv09ruwDpah/U55Wl9mLOwHJ+r6fecXX5YmjW91
LYuMFbhlLfSLm6HHYKo6EX90lbOdnWLEb6HND0C8fqvbc2GAPp/gB1jyq4zFPfZab4LrzV8B7cK6
m2BqDL23r9ApfRBirm3n0uxPUVtFT9GS/Lbpy3huykBFL+eBvVPzYE05CATTo7kbNxM+0jSgvYNr
6v4bySx3k7eeIKoFfrHlNrhCPIO4+AxIK+4iJ9pMekKhzumql2RhaVv107uDBbVjJ6Zk5OgzWeFA
5GXfy8guNLfEvkRjb82OcOPOjvEl792JYhNtq0pGRgkHG78pX0oxF+aqsodhF47Gdgn933lloPLy
4/KgRXg5YuAsD/ATkw0JSC4xg4N7wjrDWGSI5NrMZvlG9vFqiu313R9kTY2xykDAPyIyHA9oAYKD
1vfuA+45HyGFCMAAmzlroJyMFajdtdHgg9Prfoc5WjuEUL3XuM7mfVnBa1P/QnWJdJ55RupoPRKc
46XatQTu7LLFtN4bOJ6rMBfatRcLguPKP40lrLZ59p6qxKRkxF72vo+Cifro1It+rqy0yTcDXfLT
/f3RA8aBwO2nLzGe6DCng0Pbdt5rTbDsrICOETDF/KIEv7PMip2w/h6Ualfdaw9DRtCWulGmpXNw
Y2iM2uL4V6J4mXKlJJbxqHiEKoMOvWMLDLXRXtU5e60OGTIgL4/6KT2y1yatq+cYF5O60oaevZ9c
kzpzQyIy63lH14ddbtfahiK2/dKAjT1ho9/NTSkzqTtcdiHVbbd0/J3tmd4F572z9zKCcdCcZt8Z
hSlO0x9fYIo+VA1UVx/186uJcAOrzVhcipZHe4F6V+bovsIwdq7qLErbP2eJYcFsLdhrViX97Uqb
7yKiLsu/hoOlncPJOoRTHxBOGwYvE6owlKyL/6LuhRPy5LtXXR8soHeWw98U9vQaw7GkwD2Cm5mq
BGFanHHWTtXGgaZ4YydvWTT0tYay0SKgsiYutTJ08g+tLC46spBIfWLaRlhwmerlAjPOQcq2fWxu
yzDQ3oAzrCdcga8Ns9ZzX+hHvkPtzdHn4UKfBiphF6P9bQ1mVwSia0b/7HEmbejsFWJka+CNXy0o
/2o3/V9fAfGqRtpM3sSQf4szHOZzbHx2w2ivo9jA6iIPHXEBa/WBY9ur0fHzbyLL9G3jlMap76vx
iSYhBMmyvxDkKd9r6BxbxetfqK6gq5rugtRutsNrFzXouDVePboODmAYnjL1vPHPKLfh2B7GxEkO
ZMS2x1Gfqoc5nrNNYM/BB/Kch75O8GSL6cXAtM3fUxmvVd/PW2NZimvLIHjqcYXsx+At025q4z90
1WNUGx4TdnCt8+iazVr6ipCVUbMl1c0n+MrM3TOwiJrvk7QnRJgaBkN3XVME8zDwmxl/vxyxLG2Z
dro9RVsft+4hlW90po1vuevOjwO/6hUtZpPiDAGcYWNbj0XbdttYnoXynjpT98IGL3U4pYgQqFL/
FYD5C/Gl6p5a2ETENG8h+RUH2J9M3PU8PPp4L4BOtNbO1jr9Sx83Hymesp99lT2OtpAE2848+3L5
gcEQTxe7Ifzb2aa17OQ0CU+SEpY31tXFroPYd0KUajxgwCWCUjTuj+K169Hb5l6wUFamF9QRYIT3
z5VSEgTNhMFGmR98cQ2mC7q9GAQIl03BKpJMRFQm+SQEzFQOykfpVrkYD91EvwEM/0hSFAc3IWdV
4mORoSeBt3PTGB95FTyz7/Wemty/gaW0mDgXRhwMi2u3ntqtM/bGV0Svz6npO88hVferGBnQqyE0
vqJFYZOHxwK/EqTdIAXfRVaE9nZVx8YwykcrM15H4JXv7diL05zNPdIMMiRHX+QHL4v2CZvO30ag
7dqmtH9DIgB+wh35UUpgA0l0i4SOMGdGDgsEQpONx1ozQWIYXvSZF9NTrr1Yo4tRm/b7c+/P59Rp
k4+yyTKMbIu9SQot/lh6iLix64UXX4z1qdNNYngixHMLXa9XH6zpLspL66wFJBCZYO22uoYyI44v
nmZYTwhfvyxT+MKmy9h10sxNJUwqlTn7e2h6rzgCRr+KOD/el26kpORvtuk+kK2t/WoFOfboFb9T
umrXSfXgApTbmmUeX1i8lxAs0UDrwjAeq7I60ShzD7o2Tat4JKR7XQXRAW8vFrwh0r6R5L4uKyP5
CfqbAKB0LJ4TEQl8pqGzX3KigLWKTVMReB9aCWW0lg5e23GcsxktrxB6aEVIA5A6WJ0GUL8iu57u
1nIDWYuT6R97pfJYelPCqAn2YzO3PRljZvCQG45xxvpL0SVL669R5hk8rHVxG0dWbKxstK02C+ep
Y2ckZL22lTsjWujugffafonz4bBYUKvTtH0zAluQndJTgpJr3Botxt/7RpL9GjPnVVe+H3IlGLFp
RuuAIK9VWf8qyOvY52B7973pflSyVaoOXgy/svTrd8pbGzMz0vciz6sjsEhrSz9mXLuUUXaalxsX
unJUzDtr+NX5MqnLNc6hJt7+dspVu3yqfjDY9g+NWYp7Az0c7XrlWlAInL7rj0pe0ZJPtM3yoMTA
LX169JibcpqflY41sWnJqQ9pxfabMIRaLOaSZnCoo9uowT/cSSOVm+BZcA5dgr2BKSglkWPcDfLK
zbTgiIHuTTmyHWmJ0qY2ukrMrLxQrmx129GJxoDRu7/zN3IJXKFLG+xrY3kkKiHdlRpiojZwxaqz
E6ihf0X6xMayXzTvaBQ8lf8JSQEMV55BZkfBC9Q25+dckN3gisx/ZiFm7ZHT4+hXbipWTOaWmLkB
BH0bfGvIrDGxov+K/RoejTfsg4x1WqB2ji6uRHZvyw5CMtagqHuAD6odJs0oD/ZkEPqW9+PD6EB1
relPPkW6v6eV7T+og8/iZidcq18vaf/nXuNUwHLUmneZtZ9RVL/N0nHDw7og+GfDrC472iXo8edd
MUXaZaoGfG1tvxwqrQ864lgE/9fQeE393P+cCut+MvxzIj+KQKZpme18+5+/DlRP8NXomo0OxJdK
ENraxn4CINm/i7pvtiCD24uW6f6l7QNQRE5efBg9Su2Il0pMMSLMTps2dpKUp1wXw0eWHTL51hl+
6h3yfBewaqSP1ZfvST5Um67FtEzhvHof0/xrpfk2NTO92XaNW+1H8WbmqfUeQwi5iCEl1kBeJizr
IBTrLK1JTUG2O5wd4yWXFypIJBJ+tifML52eQh7O57LfTNGIj5i2Mt4Mekzq0JtoFoLOYU6X+1Ps
9N65iHhWuthluUWv82VAXo2vDBlfJQ6DhwxKtN6j6lIUw2DudBMufA1hemDHdw60Nrx1S9yzQBvF
sxbL1kYzsgMvAliIE2qaKW+fpmpkI6xLXECKCMsnSNqrjOhzGujrIW4oLgRdlccuJXix1WGxqcVZ
ZxnA2obxMteQzkUUvsZyG9e43m8r7bydNxKmauhBdl7mdth0Q++uervUT8VMSK6PhOc4SdMD1cKS
ld0D1Ql/+19nURcG93uJOqPkuakMhGm8bNBPeBwFuB3gnwtLE3lJr/rQzcU3p/ar7/wv9pGs9rSO
AFmYusxtzqHoM2tdRPjilX98bEAisuz0r8o/bk0w8ClkvxY9ODM0y7ZNKW1BUHjC5rND5/g8akaw
CavxmszsK7EmAkixR48oCi/Tzl0kToEzaadIGiRSEe514J6XRF5ZZTcjlfKT7ZI25bEkt3w1tyG/
kL/Xid2i3KFFujeWl26I60f1O4oMvdrft7aEEK5pX55Cxx5/yRMMIpM6oSkYXMiLRggiVTYNHbCz
OlOHZfEpB+BXUvdTOhX0EtqrmsbSwHa2tK28TZzq3XM+x9k2cGTeuEbytZW0/a8AHyMjUvsjT+Jw
jWbIfQKVoe2FzcRgVU3wMMI9X88pnemReO5dhjhqoT/+DQP2b0T2f07iwuJJbDAGEjERlfR1VPHX
KX6Ndhe8DcmyXLqwSNbqtt8G1qopXMDugPLF3ItblwfUvdUpRJvQ13cA81mG0r69NChdL6LuICZF
mgAUqVUhIcAt2/oAdpZSZWT/XgZzNjzNfbBVZT+smMu5WHRwZgZUurzH7NP1S3PUEBArlatBj/5F
XUlRaFr4jHBKpDMOZvESVFCrlsKYHhHN1ceK6v5WxMRNSkqWLw/qDGwaTw3e8/F4F6J4/vC7c/un
xfPii5nkPA4mkt0Q0M+S/4hJQkHJFYePbjGd75rYGPTVmsRiuLHg4dCLS1GShjhk1diBccQOO69n
0/euvi+Wm29F1EbDNP404Z8NeQX7AQYaVgG+oywqNiikqrWJOOv+DaoP/PLJrrFqdzJ6a5CHsQK/
4hBVsgU6ken7xHLObRPNPUQ9jHShNtxc3XT3IhXG+e9hQR5cr+pKEBw6LN46DXhd2G6hNvv3YJhE
6AR+dpO8hTWClwEK/PhH4B7KM7PrvxRIWrb3H5lTBgO6BY3wMDBZ0OkKNkrS6OFbQ7W+eyizxnop
itTe5k3r8KinzSvpHy+99BBKKz4NFsO6Babf3jTHLHB3I7DohhrhkJ1+OlqfPIP58y5YPeb14NGK
onc3biC70yGqkjPqFYRP8iqSE2kHuf8Ez/fJiAFdzZFflFAiw4UyduKcbVcQJpB0+Yoit9/uqo/7
g2OQHMhOn9E+8Yd029R6tNVl40Hdaw2DbpneM9eqe9QYaG6LYzelw7k3u+HcyoM6U/cQXXEv9qg9
h/mhdruHvgnESfUsJtmpWPyIJwWO2kE1LvgJsloUZr3uF36YrGpkBg/fjeFV3ZUJZ6/W6Ajxq5Ug
OvO+gv+7bldred/103M+tWczcI4WZczrfZIx7WSvz6s+ioofehX8xGzmMqIZ7/dhrFs659NC7YhD
2P/Rjw6uzj62Xqk+zNuOlKYDLs6jvwTsYHog7uCmt7jvm9fAcTIkvItPCJxjv9qN9aHeFFq+3wUs
IAm90S99LVdTmm6t47mi/tHoyaGhMPYQxaPYJ4YoQBEFLz79ni9BX/X7yQ+QfCOLfDH8JMTYRRAN
m4cdtliYyLyJXU5gaWvX02OlU63zg8TaapUFZZiv0OflZ+Gm2TM/Jn9DJkp/MjFjfLFmdJERSkin
as0N/pfA2BUGaNo4HF8qeHqHXOjFB8Jq+PP58q3UPSkrDY+9PhJ6iiLx2XLjDPewPT78KWrTpl6x
ATmo7yoi24YCajdfgO66a1UcJ+Zkq5V+dYxhPyVJc+iaqP1ah7MOjrjMTk5NmTyhlzwQ5T7V2ieu
vF+EaUVvM8LHbduI6NoDP6CK3qHlkHvzZDJJ455JQM2y2cOVESPYEanRbISu1/u6DmpwEVjSzL5t
zjVxbTtrLIs1nCA02JpZ43y12bgSzvmuZfCemx2BhLgbZY6Ax7uLhNR+07Rg2k4s7l6ZWr+3mt89
EZDwocTGrZ19alBODwaS0XVaUf8gMu57KRdDSdzt+zmc3kePcESJF0MTOB2XyrVWi585hJrMzX2F
3spluo0u0TaD4JiNpA+LpBn3A6q9VSOBLXVNArlhj0/qf6tU6nD3eDEMPd3XYmxe4965DQI1k+uT
AaxlYPNmd/qoSmPPbjW7AWeIUTUSZ9lKYEMGPvqqLuc6j899TWI9MwSe80AH6DKZOljbqfoamWWy
70LL3Ix5EiAm1Yqbk13+LMKjtLnaRuk/1NgLH4q4rPdWQUSGECP2OYtwrBYON08RmGOSQ61667YU
DYrF2oWpbr8w1bZPVkNh0i3sFzT04en+N09CHzZl6H9LYs/8Lk/avrufoChOPuA1nZwUxfuAd3Tp
8/xZXim4RUJcsk5MIyFx5CoTfhkeWjl8qOWsutf0Q7VL8PGoXzQAkuCRgI+1R67Q/r5HoCTuItV+
dfAN3Aw5nqpNSGC0zSGdUJlM+DUfMtyf/S/h1/y6hhl7ZakNDc4szYesXjyFS1ge49h3r7RWKAKy
S7+fGaVIt4nnGetO0h2a0LD+WNbtfldL19FiaPiIrdbYuNJir+6NKR5zJ+1NkEZz/Ejd5Tm3Bmdd
KwKRWy3zDoP1WscAsk1T0T+MfpTuOlA697NGnqUBifJON4i3qZluOR3rLwxt/WFGdrZPipRNqNpe
0S/4Dj4CDnpfvTt25V6DvoAjI5GK+TRreyot9dYUZnoKZi1c63bh3ehvrBQ60fwXqZgs2nNUEN+q
7lsLzA93ys36U59rqif0KNiTPqsmfyIqokoHoMmaRn6M7D1r+M0e7bLTro2B4sUxSCtizemvMxYg
excc+3OXEfZSwux6Lsnz47/xRzEIhNyNgcCRld66Ji0PAVKAfjNj8uDP92cF3wvoJe38joBsbDms
3t7vvmQLFSDmzX+qDozU7oZctXLtA8VaMNYlUUHJy9AGVh0VKHj0+ytcq+NDkpbmNsoSyrHyrMz7
4nHyukNC9OtKCRJoaxAOWolsfedfDX1qXNWYk8nsMh+yJQb7oyoSqNpA58ZoFGzjCD9n2bcyw62R
z4wQJJ8aifbDlcZmD5pwYzc/Wd5rMOISYEIaLO9Qsl0tg+aQ5wzugZolOkvbClb3fyilFJorxbIH
zORdtEH6Q8teI8gL3zJ7r7J7hfS2V8NIY+p/mk13p1IjLNJIaZbcN5tBblU7D54V1WjGVsAXMEcM
qsvK7z1qdHECSdcKHQ4WELjDn9ccP/wKGFB99XysJeQARJ8k8219L0a+4xTJni3poWnjZQ0GF1xJ
W2gFqJb63U9Hfe0E0bRVneBWJLz+MRD3vyWTlvDiC/H11ElZNTdZ6+3uxSagPLe5ieyjQt6AqWiO
k1bCJzA/aop9j1Wqzc8hcv9Sb4crIy8Zf0rXwqu1Ktg9XpXAxemsAMIQE22YFPO+yoiQHqVa37Tp
FaFmMqgXe+wVceA8qLMR+MfR1El4L/z6t9Jp6nNqXtkd/aZZGl/uP6+2fqXoNBwSei5PcwAjga6d
/XPrtd3v+8+NSLwF/NpPkQ9sB/SRMgYlGd91EDgKPz8oIgu7kRyr38CqVLYItDTGGStpjjq2ggkL
xkb9am0WuWujN9sLdjZ5JnU54zJ767tjo/W1NVyh32mtV/ACi+Yysvdflz34CEadd3+CIJRCsN6k
ucxHFLp7UuiPMq2nB6CB26gmxeLeMXQKsYX8pl8iaUpPjRpn+qBN56T6TAIb2aA1vBcpu18tLPuv
FDlkzZNSXq98xp1d+8SQxvRNg3hsTmhG9pVCO+S8l/f20hSY66StywPe1faizjALt2DluLfIe2Sm
/fNp6gfre8fFWBzQofLf5KfGDv06rVLQbJj7RHXoLdO8jbQst1lVu8xTJIMFrQae05peRYEW3PRf
O5yHL8TtyURjmqckZb1becj4o96BKJwuhnqIekE8TkvO+paYTevmEU6+jzBdA4AqxM0ucf1Ss1z3
voO4pM5ahhTFXzkVSdRe4tlqLtW/Z+Vg6sc+GPdF9awseWB6p9fQeFYOvnbq1IX6xBsQ9joLrHat
KIg6tLhU1IRYlgGiMhyRKsoWjS3G9MnJtIKQrXrailrHEj1gwcexZ+2JZBzeYr0e1pHr006Vn3aI
RVcVGQDXpSj6t0R0tymLvMega2ykhNBBbDr+60RjuaCREQSdJv2thwQo8MTytGmRsSPvh73eMCxb
0pb8t6ruyRqdnYvOXL4TmeTcI8bjBE6DBvbU3sLf8GkSdv5Bwa5GkzKt29UP6qod9RHmqbc3p/zz
r5BEC2hckI/9mckiU1WlKFB0s6JiGb+DOW/fw9Qntcqw41uDQek0ZCOkpSb4jrOvfU5xhZHzZnmf
wBLWzTQGv6LU30+A9xcp/ctxf4CCzeuLZQ0ZeZTiZxnY5dYKGwh+sg45pey+NKu2tlWyGEdBhpb6
k5P847PZfr/rV+KZwE5T8aA0eEeb0GH5py0WHBJ58Loous51kq2cKUhOQxObj6Zt7ChD0ZDz8uXB
GSNx02rnC+uF+aQYKFgJrWYIbmq8jPPa2cAU0tdWHpjnPudnixlWvGSywZy1FLUXKmJ9KvKHcpq0
jT+ySQiRWb8GPRQUl7bhqoNM9Jq2m1mb0kcnAFPjmVCY0kbmumE2nI8iJy8T9767NoNqvD/w9wfb
2KZAcW8zg/wqYUeUXr00J/et6KZr56Jdjc0k/iL6BeQP4qafKCTAP4fhhfxgFwNZDUw8zWnQyPmm
TbXHOu6GJ78by03TRaWcLqpzMhCeMEqGVz27D3nepK/qfibv458djkVouNvMjxdW/nAobKMTr1ZV
vrSgxD5L3ECrGIhoZ+Rb1QmNg5Ieamnc+6J5ob1MalN93wSVvDgXw7D6c1sUbx59jfPfQzZ0/3mp
PphLi0DyHJ1kEcDd6OI0/9ESuxKhJJ6rBVXkverujNAegQBQ60M2eJgL8jJj1JHMjCWFUJNHWo7w
92F+AvdN6N1JDa5qmB1fXHsZmApxRlqijXZAJChkSGKKlE4eqDQVBJcAmAQsIXnQMFGMAr+V6ZjD
VQ0efy/Vp+hU/3xqzkUGwSWiv4stBzZ8+N4HVX5rKoE7KxjC9ziArjZUeGLVpwN0ra0GJlepqbWy
Nw5d3SuxbSj2rgVfKPIx+IadfbFLu30wqvL3YiGY6RNN7ChgJ2tV7/hb5rCZLFZWa44Hr4YTRxEI
iJaZ60+9ITflqEjU1ciVstWqK8p5B5/GhZH0Fx+L8Y3vJzrWTV6uEqz9Z9MfiA+VE4Kwqa+G2vSi
7tNqyzZVqbtn055NalhF/cTu/0HZjOJ2mk/4afW1shklLU3+xCXatnPQOhWm/ocpgokHWVbQ3XiD
6G2EJOMMRhCiuvdXrixzo/Qli7tjJIHr1zx6woB6kwlt5TVa43TbcQYAqFZTqQXfuK5hLtcIc7BM
90wgVfESRe0Av4WM5rAGtZXPfXEsKabymgevcTUTxS4RXEaChVJYxbMAHHHyUIif1Bm4H/AY8wNC
FBrNUkioZaUgribwb4abuA9dBRA24x/2Kpwa6T2v4dR5X9sySx4rM/dQUYUYpcviDI+9W/eJ21ws
I3dWaeKV73FNUGRcsmhTXQ6tJN8vzAe6mGZhHIokbvceRs5ritxgZdCaXqm9GtJjzLFOTYtbMLOo
1Uzvxd1REcEVA9yRVW91qQ6gAlfuW0pt3Lav6b9viT222a6ZWWiwb/5eVprOmr0SJ79kYtE6DBP3
mSlIvexWeHZ9TosapEyEcjFncQy/7Qr3+uTY4kcupxKrJXiiicHYYLj+aMc6/8FG/7sN73x/f9T/
LGEaCoaB3Ncoda1w6+KgQYdbpb3943/3LvwPzgVfgKfAe0KIB1sggtz+0+iFwkqjbkdtpS1eyKMv
939bxHErpyE3eVSldaGRUyQkPD3QG4owbGhV30B1EP6rlwDKeoEcEkLaaCKSmGIR0F4b2+iQNeXv
SmZPKLWZun/XnU3JpaF5c6oU2QAS7bmdWMgNFONvIyBCoMyvZcPTlbvZdFLmLHqoBDS7DM7KjlXF
4XyyE599oRUPr11XP2qTfVpsZ7zW5jKd2Gbt1Q7DKyyPtmsRQYUpYlBnE6rDtZoDWkHboBqACvWt
cUh8BndifSnDWeX0pZi7ndt67d6fJt4ixL63u7GlDhZ0+AFLRnxfAJtt6kmOBBu5OM72//tvTOj/
bTbxde4JwyWozvFtYcqMxR/fn4GOtf/v/xj/V2/K1LEcgLMaNZI9ekPMEUEizkT4LLj1awgtBTk6
SQgEMax1xHiLb9y9M2CrwmMDE3CdO6R+Gk+1LByRh5LdUqJP1dVQiPSmeeNnkQSvKBzLr61+XIaY
sZqTtG7mH2XvvrfJWD2GqDaIlQxZkBXQDxGIxzsnaVZRZnovNlKf01JP3zWAP5h6Qv1UR+ARm4n6
tmbuEEB5cLjSCfpUM2/dIXmeg8q9YMG621DBK7FVBSF00D2jeoAWgPAcfUyLmfWoRG9d1/gHAMj1
OqgsV+a3UOBYgg17uPLJSMbiNRm0eG06IYHNZlK8kvGUrgeTRItBAxDcDNXAahXVcood4mr7brdC
cNXe8g7sjVEuLHS/BxbQZNowuAMSHDbwYJ6l6ojGKbofxQBgbvtheXn1gl4aGrHhNi9wJM1d0/Tx
ufL85EAGhHEZ7MABZmO+GHldPLazZV3J3ybRG7lUoPTHoijhC400wtS01rgJjJsoQrO40A4ap+CS
mE5zoasiC6Ut+BYBfik27Pyu7sqnkmWvmFJqSlEMkQ1YctlH5ZX1A8OY788fuZ3ClMd5c83ssKET
mpq7HhbRU9H5OxLkp6OJmHgbD67TsHGnudIPPQ0XxwrOo0O6TiF/CpoW5dfCHPX9/UyXwkHlMvST
ksy52m/2ufBhzXXpfG1y75sPv/CqL1k7rchAba73a78rzjm0EnVLHcz7l6BvqBoBZ5QuZhNP+wmW
8ynJ59+yoXWGS60/OTCu1a+lKHt7V0qyXTiO0SaMLAkhZJcyefbnvdKTxz5b6LbHUjLh6C8hM2S9
0H4FVfIWebX4uhABAFwyjI4OzYvrYnRvLhLfn6ANdgiesEKb5arqnYmc7jHaYvcdfgUmk74HZhDh
FMYAPyF7SpNhWTqF/rT2vs1pEp/tpI3pt3Bm4j9r48A9LJJhbo0zNHOpufFKN8QMIZ1jdeUPezNz
iCB3lkOUzpVFFIct9qxBKVwXNiKYQdTheiqnfEt/iyzp0LAnNuMdLBMGxwN+snGjVqLqUgzOsBmK
JQS2JL6K2qfG3BOjPhIEe9T1fNwKRLTbqcR+HvfJVVXM1MEsAmNbkUhD+zv/koRJ/mPuTlUzZZ+g
oYmvS87staOXau4QvPk9pDw1VJqt/s3NHGujmPU6HtVVVeRfbQJY6G5Q456bTmyMoT/0ttWg7Yp/
qJZp61Jydfzlpmt1+diG6XqeNJ8xxobKNYcsdCu0T4NbfwmcoCGJcvFOIPXqAzongxeVjgyNruuk
59V+Gs0FuRW4d60J25NyIOVtfyyDMHkZG5ZcmG6jHh98eUQWm6C0beA+stqVcX3gmA6VctfJQ65F
X5vY81djOjyyAEF13HWI/eVZ2Ic4sLXOhWjfPQvHGh8UOSX4/4Sd127rWrZtv4gAc3glReVkOcov
hMMyc878+ttIb9SuXQe3ClgQJNvLViAnxxyj99ZNKAYg1rE5IadPcdNt6MVb+yAZlCMtWBMmRh48
FcAi+DwRt/2224R4qI413fCsGJPPsGLFo72sXboc1YQ0xTdJp1vgjUhUlpK76Tn9l4d9D83kd2/u
j8BSl+0fHQMGrMnENIFOm+PXOJl6Wo5bdSiSIxDeXWZZOLjmg5Bs4Ol4Fue7kqH7f8F/gOxNq2W6
oOcUL1Izlqfl2DIYtdutmiDxSzNMwgXXn8D/s1CQRLhUm1+skDDW81tJnCVXZn3vc9C2SW6dY69k
GoGxosC9twEIpRDXqGkHs+7fVdOpqyz/LuKWaO+B8AM/SdVtxNrzWx8pDZRMihKY+rNCg48F69hs
dVxuUA3Sl2mZ4QBvxLCcJ+KliZr4wogPs8cytRoRx84s4mBeOQvmcnvfL+++2Da7QDA/Ed+RjjXf
LFV/a0k0oRUZPJZXAOH0M2sTkTTjCCqxJoJAqyHzUQL/9wu9Npde/24qZU9Gjq5hSUS2msQX/sd1
HuiyKeViVe9xYR7iIC0dKHWM7+d7pqDW54mjf4XmXHtqSo0hXSJUG1q5+lPSIFMH3T+upPlhGbHK
jj3NbTFv9acpD+RL0qSn5b+CqWqcHGnrbPDOWflzAGloP9p9n3XKW9mO14WBR+jocFKX5bisUAVZ
dDKLvllj91KeC18aDhOaL6oo/N1cY1gsp1C7RH0lXSs4S8x38IEnXOlXoYh187eL6Zll99pLdOfn
aZiAz9tWyrB+VPJsXP33t1P/z7LJNJAQa5pEFpGhsoj/h0dX6mqjEPos2+tenx+LUguf8K7aptLU
V7lFn2d3VkpTIh8k44DfLThx9Zyvkm268wz8gIlfuuPU84NtgkpfFxhL/qpg0gCOaDI1CMpzxuWp
ZRz1GcQ0ADBjpB536wHQ1UpuymFTNZK0gygxOr9mjflhMz8MVJrwoqBVrliarPqQN2/LPV9Kwxve
5drh07wWhZ/8cnFMRAdXcQpcz2Ty/FuJMrZSnTYs6iOhIuo517EUybFm4VLAaJZM9TcgCusxMYp2
m5Ypc7+eCsQ3dBUvqBycg7wd7AX+SmNd4OWNvfvfP4f/c1ibBGOZCge1TDLBvO34Z/mqa/TQFeQb
+wgvGotf+tLLYINUeU++Cq0g3SRGSZTjDzpvvMsmK4VpGKlbd+Vw9jS2frkXOVYIemIozFU7e31T
P5vg1xfmiYSP9KJ7+WoRQ5pD/J4laYDJCS2sCsd9h2QagqxcgccZSUpqACC94YshbaslN9KQteF9
/rqHStpO5jjypkKINVd/npFByY6Dn6Vv+q9HghcbDuahel/1k3lAWY4OboAYtdx0ZbOm3Ov+x+Kg
W/9MUjd1EqwVTbRQwpjMTS31P1YHXZMHKzVxgoUG2aED/MygHM9E3Dz4Y8QVlcU2AMhORk/IMC+b
rsSxWru0ELW1bLVQMWIBI2RLZw0jz325l4fi+Hsv+NfXlu8OrMf/9nN+nH1NWi0dDCsfj4OsQaif
fZAst4FTaUDrekE0oTLRKILn5C5OikQbGesIcWkvD7vcmiAaeCC4Zp9Fq/TWSgzDb4A9lrPMwZqe
9kYQydV2ceZ2y0Ou/ujLvpMli6cQGvo8ZZRtCKwA4TPfxLURk3tpkl6rTPgrZ2Tr4oRmyMMIuqb3
Gcchnpn5oWUQI5pZskSLEGZphOFuu9jOTbX3d1GVN78u9ExV71IV5sNDhjlkcYn/bRBfkB6VqBku
lQzJMkE+7OU6axHo/iVAoimN/6oFwDZLdSWhllFegz5Dtxnvfnkqsi+ZdpLq3WMZRO1arshT9YO2
e+z8unnAM2VHXCAKx1P6R91CfDLVfvT7+xaZNwdw7vxSlCQMKXZW0gVHih0fAuYZmEuBcxhW0m66
LJDdOq09ty2TcrXYH9S6qElnSv76GnoswwZcWa8NLoEn3C//ftPQ3288YiuXr0cM+exsIFwwmGpj
0/qzJWOeBycyKFI62cW+n+fBZcNilrYbilOHnRG5NIFXHQRIcy+WltDWwVyVhHoO1RQKeEvVbacl
AIRlJIxTMTpEvfkEZl1t3Gg+higBLqIZsh9DNrpadid/71OWbYs8QZGkY+prdA1+6b4qmbykNSUv
TSeii5yBtQsYXsosIGW6VKzyyQCdKOc46ufvTi37URMgKTStuV/dxfKRQ/iqY/iYpuEjMIqBhECz
wf9cKzfDq37IsJSPYZOJhMV7D6Xe1285deWqNImETFGU7GShJ9x4rN/qhAZTPdvOgZOmeJiShP5C
PGysQMHinptsAzEvngVLjF9Bni5+DXJyB5t5G7jaPFROCQ6ZlapE5b0rwn1Ht36dzVlCf2NVl3vL
jSgNwC4JxfbCWj7kTV+9dDnB931f3gcdDYQwGuk6qGtpLwrEFCeBsTYyv3mt4gH9eD9VmwT535tK
rq6pRuJH24rTihELDPGGAm5Q4r+UQgRpwUuVZybA2KfpUaZPh4khnXgvEKGymSPuO8leYmvu2bNd
kn5znXIvWzE0kx7DvtbJ8eit7ZJtJefTI1UqprXFtvo7f0Q46+/NqMaUGLf7RR+DvBbbepbWjhxZ
prtoOrwhZsha1YOLBTLYJfPM+e9vDGU6uD38swuJRjaW7Phiiux8QaAW93CM0pXRFuwziqp/lQij
Y1ZiAYSCaeWxr39Q42QvzvqSUav0WTqMo0CsDZuMDf3bXUayHbpblkGAbwAVzIrLeOCRCbsIsGmx
IjD2yiPi5tzJhj6EsYWjX1R0XM+o7GuNCShc1lZWt7LqV4eFL85QmbkfQcuM47xy+zsAYGo7HUzF
wBvKRT0+5cKU2qAr9QNmBZkwSXSPfTmkW0twl7GyZYyMpWLtYanvvRFcaWwcvVyb9nKSIcYRp0eM
kcVKKQE0VGwKJDsFxZe0hordvepcWUrEe81SBVkSqXpZt+vfCEF6CXTlRkrkStUBUgZpcQlKDjDM
uw4yhuaJXvUiB2+qmJ6eVIsnqyZKemF5BL0V2cx+SboO0oNhdqO9dKawRZkHRctHOzVxo/h1Zdol
+IwFseBbknDwRPmlxmH1q0YVVCm9EF1hp9SVapIXj3gZwcgzaFNCM39keNbaldYi2V3sGODyUCC3
wXtXy5yTavPW65xiufC42JuILEKn3lek35rTDH5129nnZCkZAoDWwuUtttaj3icOAmTz5BX5cPAN
mfPLIL+KnFeck/g+D1UZ4OtnuPOazLNt9J7iEcMGJ8IomI6vseVHugZpYmb4GF7XHIdxIHw2ppyT
2u+oTH/vUNytG8tbJbGcXJVZ2RvW+lnEV39FPxrit7dAluLDkDFRkhuh6Jh9aD+9duy+NvWEH0vI
qPUNSx0oDXVvFbOdP42Mvo+E0BPWi+2GME653Q46oEVVGd9rTro18qEJdxE/xrqJJdFCsoYR+9Tr
4NKBdDUHXSBfdBGnLDe5bhgHyZyOdH6JVJrgnlGils5i/AlASpPNJP7B4pkUBueYIVwT2HJMvTz/
cUrH23yw3fO0bJwyg1EilLSii3q2doljdOjHV1lmzLuM+RjOCDaGsuL4qzLhZBe0GvB0p1QXCsAc
+mRT3Zd7UmL8dW/5Wo/GnMvsO9e07qGjA3SSdaOkLud1s6X4Mdi9Mmz3qx2uU/MSanMC1YyyXIwa
qVLle4IKB7iUgGKcLDWI2UkQCUoyjiDfNC5tTwROquS7ZapSqEZ6UnomYwrCXRxkIDImzjuXvqh0
7eOmdftBQyNjCuMKjwxsWNmTr5q86arR26ua/73o43xR6omIEQy3ngz1EblHtPmrmRQhkgrbBA72
ov9quhpFFAoDB+RITX90/GJnjZ9d9KaVwE5vVc+6oSVTqKRncQQsIu1+mwi+3GCRruhW/Gsu6AMS
lU15n83QM4QTPpTvL/S3kWNO7HaAic+bH1O7wtu9MyQf3ybyiByuiJtxUppt4WvwiOfnHCfY0mqf
I9QwduyxpxXAjnTNtKm8YPQaV7+7xWFK3wPPwMpC+3SZhi83tcg8Lp373PpV5GqKRmUcjwkFuivU
BCNitr4y++Kqo6QnLwlJ452nCpJPW5OW0hpzhXW0+t7twlHllCcFDafqN6HIT1rZldtfU2o1tycy
Y/r0RhWMbNz9dQNrOT4uXzOVAaL+rJ+2yunL8+DdL+usbqls3RbSb94qV5QL7v/3d1QggYA+jucy
qmm/jqC5/E49VkZ+E1T4KVkdfcDtlj/mO6gSJGfgyN4tANA6Xxmyb4HZ1ugO+8Ww61FLCHAIWFgO
Qi7XD78DqxjGOy0bluKx6r076pgrXrLaRyZ0mdQs+GlG81MWAJPLVUXEb8n8UfQDYW2y3XWWh0lq
Uj7P32D/WNrxXHCDRi3OhgcoNkmt01JZigMh9iw+kkud+LEUht1AcLZv1kRuGn7xyihDWhHIhvQs
whQsEqx2Vqvsrfb68irlEfB5koCWzCSSGX4bXFaslAe/kP2dHkzrDm3uQQ3b8bDc+/smKzN5haj0
579vYCXZ/D+NGZNZmSIqpqop8ybsnzvYhpGxJotWt/+L9K1HnSPmEbaiIUy3oM7wri9rAPANebPU
58j59tQB/r5W1WoFlUdbqVXzoktKc8h65fDbLaNwOwqk4x2azHhdPtPlXQxyvuRN1qun+eMuSwip
9jP8gC0s2X+TyM86+TmfA5AUfny120t9GF6YEgwumtMQvr6cn/RIxzUmnuUenWQ/n5QoOgeMO514
6GpTBwRU4STRdbqpRA28/HXvT2UmCCbn/dtj7BXvWlAPT7rFGe5V7a6OSu0lTJCCzoyRCKrnrs3X
2SSJJ+IrfxZIQzE/QkuKDIphe5z4oSMGPrTvQDpo8wYkBXu5imY3FxteC/gD1q2E7tit84RbVBs+
7S8f2/u8h6qzYsg3g5dnpBXTW6QTgzgmtvFTDKclSkktvXBfdfotimOC2/QBRNKoaGvTr0rXTESm
7z0bNEXqhyNU6YewIbhCz8ppNwWG6sBotnZmWXd7tjDk/CgKHZSsOcTm8EHRW64kn8+xrItt4FtI
gOYrn6WPZOeheiEdWEvXS9cM3lTBBoLkzTIaOef68mLE2poFYrpMOjEvfju8ywkiASMVi8OyShr3
Mq3L/zk2VOYG19/9RN2UVQ5aXTM0zTI1SfzPw5YRgDfHWiWHqBrWizUm8mvpiAuGvZaRn3+LID8p
IT+0WoENxJvC9aBUEs4k0tOaABc86tMxYOGvQk23Kysj1peRKCMagXgU0yMtviexYkKxYRJbSDoK
X1tueL8Q/uX5vhLIe5wkXTkwgdXcMs2HF/JwjjoFldQ0xWWp9YwxeprmR4XANThXDcuWzAh7lCZH
5t6TU9oIKGnMRgmPNAEWg/CyvSZK+f57XsaFJj6kI3oKPTO0h86S2m1YFOWGcHUnzqkcUj8tz9NQ
FKvKt2Ic9oQdJN06kdFDLTmuy40ejGSVIFf+BefhklxJohY8dDN2g48/Whmz7zDbLdPNYYLT1xrx
82Ra+7KJSUOaSvGX9WuKxQcVfXZrGqQuudA8K7N6JWvi+AwYlANccOIAvzRDSMFplIh7sUy2wnJv
/q6SGp9mHsAi4Mu/PzD/qKrWKoYJpbwUubyWpLT9qAzywlgr8ENFnrAxmn7HBaS9lrDglneY7A8C
CDAzwW1Iz0jd2+/5zhRARhVEPdtMXc7njNpus4xnhDaHy0sLwgvNk6FA12uFsXX17EfeCxXvTjRq
Hfjz7oQyo7RpnzfbqjB3wBJaEMoQiGiHHrQJk0nHVD3INEejReV4sO4i5aCK0x+US/UqzeOfYQh2
Ri98ZXKpsl9g3KUZ71NbZi4hhSbKecv1cbEkRfoxhaiYNXElyAVt5Ep+Ubt3xbd7SarssmptAqns
WNwTbasPom2G376AV+/SaScog4BRDn2Eu5rIUus4yeE5q6ftIBtbyzKchpg2Bo2k8KwQ48MStQHK
Bd2ZzOFePlB91wmJlaQAS64QP3CHjG+J7kq7ouHT5XuNvBhbtUWcgu+SuivR/2JDyTZG4oY5qqB9
MNras8T2qfnJzV3dO+FgE6Bti9LLNN4Gi0yTjdJdm+QSAIUbdom3qumfSG5WYCe9paZLAjKFfvmE
R9CrnhFsWAYDyujE9cUfyQ1xRggNWDmzqdhFXArsykd/q4TrEGa5Wg+8dbBxxl4ON4grQKhFauWq
VczHLPpgHtuNoaa6mzd6C89H3Pej5tm+N84NnPmfkiJS0Q/C+Ng2n9r4mvfPuf+Wpo/S+Kg3n9bw
yBfBQjDu20TeZxY/i+IptQ6iuK3HZ43Tm5cR/5FapEttjYDAsEOxcjqkHFnHThkUQjZ3aSfJUZRr
Xvo7v3r1hj8ZixS6NRs2UdVvR0LZg4z67zPoD7X5WrZXw39kRnpaK8CRTNEOFZXcBlS/yboIOyjj
UHSDNUwmQwEZnj7Gyi4pngOCGckKR2Vl5+3BM240GPI8BnRxGornqbtr2TMqEtvPt3XxGI63PLhY
7Sn3+cARaF9wY02PGS4hwYWBN4Snpic5aqNF62E6K+O6n24rtUTNEj3r8QPtd6ZsGxo7kr4rEU5Y
u85Cy7IJiduVzjTFTrw8E0hCeSizB4OpHoZlsn6y4nN+6e2W568D9hJT2yH6krQi5H/woE8+PhPT
4+xHgiwARiZDNkAxd+V58xgQ7J3tCOf+Kdd2hXigbs6KE/01q+QtOJu1w5Rr/nNlBazferK0q1W/
izSPeDKydRdQ7pcgiDNhp5qvPer1/rmhJwkr2ojXaukIwop3jiigQy2dmvpkFVyxaa+edHw3mnDj
NRqDvfL+CO2WfWMlHRTrcxoeQ+8MLJZFX/BXuXyBd9ILpFxb3wnJFDttOFg5iKk1gz8lcsglm2wL
Ji1H7kVLh63ElkaR2CL+AfqH2+TQiuBsUQVgSLeRqhNDSov13YTdIngYGpOWoWSBZWOwveSP6iG0
ewgikwNwP4LmE5JnsX+uwJ9bFwaL9koUmCbyAgrjkyNr7j3lr2b/PkUIQANUDagSC7+xV7U/LD83
CLtGYjwflTYEGVurVRh8vV2YL/yq11Lc8eoj4ablz1r+YMZ/SokDPXsuOPrS/l3qX7MEQNtl/p1F
pNbb9aWuGVL1a6DGa79RbdSojpZfvGGyDfOL8gJBnpelvGvTzO5nvRr8XN5pGvyLyjoalWLZZs7T
ZfS/R5c17Ns4G/aEvz7pMzk48AGiqb0+OWHJA8Lt9CgbViCUbCmNaWL1+Q45zlupiSVTpYkhGnax
WEKn0DyLiniz6nhVS2eTEIAO4EYwKm7vlxst8I/shC9pre0m1AClRxC5vA7wyygWegZSTOtpndSS
q3fWKjRN1OzhxZKfBOz49Kppz6grUZ8wkY4r2djVJe+keLeK3DEs0enBe8ay7vghhzw2g4kjkV6L
kHs7tM/ntOI9HyLbEj+nNrB7erdlg/ALW/+AVk8CqinWcKY579mZWPDnBv1OV80QVXsYYtvyL32F
5x7Yj/ykq1czRiNUvgLVPmATWik1/VQuODXBRFX1Sd+cOElWMTrYQsVRxgscGjRL6ATyjvDg51p+
VdrrwHbILbt7BcyXBW5MaWXRAIsoNSrRAwSFkzN+tqR7LcAyaNpVoU92zyE0aLw0a3AEj6Mx5RpE
4LH/nXkifm2i60m/TErCS4ZhI2fijZ1xTPinoRV2rUR2ThiOEr0J7YufkEDGu5JNngvxiebsCywS
RV3L09k0bqlxUzomHd+q+h1ExNu7hZ8CqvlKg5d8jvZSt1Ou7cesxK6nyycpE74rSbrqVmCPEPEu
oteemGccjKiZ0OLqx7Kjsmqg7du9kK0qixW+aZuDRX/JIWyD2lhpN2jmNHumqWJwR8s9WLFjDuZK
Eqightxeh/EG6pe1qQIyNrzRkGxLzRh4Fkq9hSWfPinNzExvg6MpVq/LRuDviNUGbaZSERZctMZa
MRNahfE4Hx5fYTVa19gUuTiYk7ih6dk9Rlm/70MBimkbN6RvAcczoy4iJcEih7xrnkcJl2fg5cVD
0zcvVtafE/rr+79dYVMJbLeeGicWk+IczHV1j8lqw+YhrlEj+dEZmjzLEsdY8C0D1UadUaA/OpvN
TkSiwBCUrHCImv2nWN1ZvxEfC7oTp091s51nCNRbKyFb65JjFlsB32i5rlKocy8pBNt80xtfqJ5i
GsSIzJK12topIWGTkzIhO9EvgnkU+SF9ZGxf+z56GuKN2bhivStVF7wtoaC9W1lnBbvdodiwAJBJ
oB8NwBbXtKc1fA3Q+VpnmkJKiIrNRQNm5K5qayEc9V34zV/2gI2PByclX+a9sRui2cF7A7VKXa/l
XYT0vFFwBJDr+FhLV1nYe184/xvhSlBoNGNnb6Ww9utTWWz1V8Un2+vR2HfSCVgzaMWsXPsBKWgr
X1wxUehqZNk2Xj8ldv1ml6PSODvFA8nXdmMc2GHts2zDL+untbgKiChvaMjaHs7M4uK3e4LPhDOr
Ir6iE5r7prjVNMFjRD4rLJSpsuqfhJbAti1TgDf+oxRf4zvBj5N+qAq0FcIHE7CoPxaFQ6agrQqt
rX9O0FxkDIDMvdgJFQJ+dOsitDepuDbSSRbP2vARyafeh7dOThhZbXa4hotny/FTUH0n4lYeDumm
aa9Cs3bmk1Nh+Cfqq2TeCrHZRzlQa8RtQN8ojNqlzbnuhudc+GBdxEX/VPAz10LZEH8gDQ4KeXMv
Noch2Kv+MRm5Lp86hr5vRnGsxjtvSio8zE8kD45jSPX7iDGbvElqlgo7wWeUrQRxK4q3TOrQV91q
k8vHp8pxu63765i98XnAWDT6JzRxwCWJ9WUrpT4auROF29pbC6oNCd4zkQ0drVm7zYF8acR9nRzj
+EZzV49uMC79zpGyDUSODx38QUlf72aWJ6U+ag+DdJcJJ/TOqgUX+UPzHgVilpKtkMJgdsQI1xIf
zanN1nV9MdxgLebkV9+oXV4T9QQ6c8Z1GR/+cHA4War+I8zW7RS5g7rXs3vS3yrMOK5ZPgU/MkOn
9SjbwFubzO3Mc21tgG9L5z7csP3XKL37m+SOHSQ8gCinIH1p5J3aXv1LcxYmZxQ+eFGdvPeMHyk/
hsXeO4um7X0Ww6pM1jrGPJzv9SlUrry75UofUVycODmiaKu5NNM4/KoT2+v4C35e6W04zTPywWO3
iV44bunOpsLFAc/ojCQj6XZg3tXweB5a7LJ7wIL48979E5NYy30qwJP0V7NZN/WOreFUbI3kLdIO
KKTsaXQjgUPxOfMeWQV1xckhdR3q/CZxAqPK67YGcDwSQ/sjloG+fSp0yqsr74qxL1OHclVfs48r
XpSZALcXZcrTm9V+kMGrlK9cT4tZCoqi5jmgdDA30ujwz1BO1jMXC5/y0QUfZie8o0TqCB9VcQV7
PI9JXeM9gb5Jpb/Pi41BFmr3mqpu0M/rSCZv+Jdj5ofBajqy8DBy6YmOnndxJf8k30npIcBGtqiy
maE5Mnwrh3G46bTNkWWQj17kWR/K+pR0NKttP1nf0uiQSbu24IhYYbEiNsPDr7WJquvUr+5fPoIE
GP3dtTf2Y7TugCaXW6CaXIEH1rx6pyD3fWRp5IM16Hmoxlce3iJSUbdJAYGL09VRKVcYN071Osmv
Ie4oxaGWs1rK7z0Ke9XakE/GopE9m/qXKay19KcEuYXccAuRKf+KzEcWTRAov8dKpZ3mnvnVtkg5
ijkBnOjc3mUURwjFqDJWceeW1oVFIFsP7N8qh55t/oAvqGR0ID5EaPxguSC7Fu/UQRaZrTytIFqF
uru3U+DRKBl1hFzaXaQvMYMCNrhZBRrsrN/5NU2cKlnx4WmUIH6x9frrNEBg2rf+S1f9AKvyCT/g
WDeEV64mnBMilSRqwHW8M+ojp/VRXRnlevCfIuGx1L+afpXsy/Yw9LuqPcnsso5dBn/5zRJXGSIR
sbBnE2VhPJrrwCAc4sJT0/DUo0ic901RTzoEXjOPSdP8pyX9MMl31oycDYd/NLsXRMRysNEsB5A7
ljJop4zzw2ZbJ+/KVLo3XTxMRCKRYVXfwmt4TYmtEdiTcsU65skbRpniT6xdCu3cjt+id7FV3lei
p9U7wkPK/xP+U3RBY74GsdYVbhFvI3SSzaq6k2vG+d+bG44RP7pl53x81NS9VXyi02EgwlM99UQR
plrg+HgoYypgqf8Qte8xQFw2oxJQVsSrgKhOvTlRlh84RJwmPElsiOYTZ9U3bAXJxkC0s+NSFvi2
8MJnr6mMcEK7E46G8VgHm0Tcz88U/L951rByYlV2uXrRV+PYbRHw1jY8kDB7GpudBLmOHSfJLpU7
aXdvyq4qKAJ233zgEzmMevImtjjxb/S3fL9nUmbXIfvTV4kFI3nTWnfoTmw3eqrU7mdMnsDzkWKD
d+GZy2pRrsP2NYStLwhnhbDO/MiVY+TJ+/6qFikfnfA+1zwDre0P/iQnXVEc6REb097xyjUvhOIA
l3jRfuQVgIznzLbiLRnJ5Vtu7Lppl6kAs9ju69SgFBvV+Cwml75f4zxKu33nv9XklAFQjK0d10HI
SXu2BeGF8fi2mPbg1/Sao+FrLtOILuIU4IKZZStS4UtcZLZPOD3yp/ojbV0h2uVwO4wv2XsuWn/d
DLtUm9w+dAtIznw63ciDjZW7PVvU6KgVX17xXIYvivxcdo8jfmy/f5KyLQuvDD7P2xaHinZDdrS7
FsFNlTtMthydEIlZorRljxLh8V3Npy1pDfUl7PfE4rCaacKRbu6H0j1nJTQgXtWN7QlSoX0Te7ZK
pHAEmoFukJMPr2C3onP2gaG6qr76+J2DietPL50zRUT9TECTLZY7jreI+o0+Uf+ocR4kT7N0QHKy
g4aTDQ2vf+MIy4KL2G7np9IQFEyzL6/3JlWoZT16wxkZce19jDWXM1svT5z1if+mldc+r502pTlP
l+GF36KIzwQFEUN274f9hIc2Y0c0XkVmucFt5IOkPuXUmsjvzaHvu0lrI+LIbLW3uVwTMeLFnwgA
DHXPL5OLE1kkIyIq3gd8nVH7ox0V/1wCPr6Z/kNi3DxlH9wFtLT6WR12RuO27Y2YX+hOEULrCUwD
a6grZJcmOCRvCov0FlNMxpRMLw69ckIVQJTFuilxCDhJ4AryMfN28/w/cTPwxZQx+Y+h/AzladCO
ZugIHDm5/U5sgCxc1eaz856tN7yJBXWoFl9I+tR3cvcUADrtTzyfontjNG1jZVHSN6X9CcWaxs8l
sR5II6v3evFdNC7lAO5z4jyzJxO7fvKWqD8CKoDpghCD8fohFfcs8l69MvqfAJUSTQwHDvhk3piO
BMFxaJ5a0a2bC41RK3kK9Vf+emE9gX4waSE2sFhkj8GM5wRmStYJRsh93N1NDeNaa3pPZAilriBq
r6MkIjvPyzXu12ckfOUpaQWwWqZxoHHAJiEAwlPNGe8pQkfoQEDsHo47Q2YKsFdHGmQ4sHw/ZfJ3
lcUXqX8WQFwEmyresmCN0ysXJtQcIjwFJHLRLh3XSvWp/ZjE5TUlKtycpbN29BHDQ/IAB+m5rPby
+KqyKVa1r0B4pRCiKWB+S5bTKj9xZxe6yHa8oywSbTlobUfnkmgaX6byY/YMmcmA0AiIxryReqTu
dgh1nqQKc9gDMlXbaN9Z0zXzMc+fCDYvi3tZXCTjTZS/WZUwPTpVtCPsz/Q37EmA+zQ+9TVMCj94
qYrvPji311ZUUcBDIT/fZQsWD1qK6TMrKBnalWXdvU50Qp+Ih1Oj1w4CT2eCgWWSZh/TgA6a2IUw
BjqeNLDhKEyrnacOT4b6YSTaDJK11c5V2hflJoYx1GWTvWNCMBEGOBMH97eo0gx0aas0+p4Brd0P
T8n8f58KVsrwhUGcTcsMHUDBHkX9Vr+45I+66ZBaOZMdsrc8NIiKeZKHRydlD2l1dBqhZ4QoUqAW
reDyUk3NPejXKteioz6qF1mUOQgxCbfxV76xRqF0rUb6MNSxQaoU0RSv0mDdAl4eq50fT6y+SvoR
W6+Nx4fUq+NGJNEg/UqSIgZQTKzZ4lEog27TmIx+KOH6NsRKJTOwMwuxxBc3bJlxBkfRM94WJBBs
OOR26DkcMN46ps0u206xlZ9L8A5u1MsZzZQCGMpUi3aXcrjorW+tTQXfCekNCvQ1WpNabihnooXH
NaSAmcjG15bv+q2Qr36VHr3CVlvoj4LFLM5i5nj+HcvXdP7oxdANysO6f4WKhMO0lBhzchT9/tfU
qtutJJWWCX6aHj1IfCglvmvBOsfYjCR/mqerajFWds4pulUNE28VIsasjVCC409zGdyJMHSJUoCq
qrw2tTCuURKr63C26XmypqyXmNqxlXzI09q0rmZVCMkYAeTpeYO9cHJ04MgMiDUyfcNt5ofNry8k
h9qHG4KHOVJcRwGCRLmABVPtixknS4S3nOmshbPb6X8N5rV/TDgN0xRl2YCZohkmtk8k5v8czGdd
Q2+naQZUaGyWxLFJNqIZmad8EOK/7qXUQigMiWCcfb6qAvCyoS2/PEqrScGhSnCWoHrmKiotg3vx
eA00bmi6cXkkBc5atKCT9FFGhNL68jgCfQgIxfGk6k2ytM+I3/otkspu1SYTPMImVoNfl/+PsPNY
ktuIsugXIQI2AWzLu/aW3CDYJBvee3z9nMziiENOhLSBAHRLqq4qpHnv3nN/9H7/aRmd82YwK7WF
/pAW8/BgpaG20/pmOg96vNB1GHyKntb0YCLvYT9biXf6ZK9gK1JCKqRDwwz06ZwJI6cxiAp7tnKD
6NrhUeXCpfaYAzU0jPMyCv1Jj7pHZybVJOi8IdhVVfYGno5UE4JodkpVpMAX6h69w08+Pv3szzgB
JOBMYYdCYH+/KD1FGjGnEYO3L1JYa+pMo7F7Pft973oWYpKsq26ie9fPO+hEMrXue4KjlUeOiDB1
u2U9vgAiRK+ONTBObUpTpabvQ3k2a9avM3VvzihC+XHvE6t6j90ufWotmY0QGKyX4LWf1WWb682O
jBPQewAw5y4cXot4TmkJluFXdQY+Xvvyf87S6dXtvih0o6I2WkHW3nU19k7dLdytupd55eXfv6/O
/xeSOI6DF8IBxGQ6NC2l0OT/OHlrKBQdPOz6nEcoLBdz7M5abpj5WR/dYuVKB7EfgNvVS+xukEW7
XhSnejGMF9Dn27FhTqq7zzDz92jYN5LTgD4iIOM5bMXjaHjZqpMm82EAsIHTfroo/WNfDvOLd1JN
4DAKXx27c85RKiEXlVleelTbF8qz0S4KYEzqfemvfEQlTfkQ6wKfIzMO+TijJxPRoHocJ2mUspei
vqTmvA1L0gv9oIxOmJf1t5geJ0B88cVsy3kfdskroBMEzATr3nVt/yDKVN/lEZTftk1v6yoxDrOn
UwqR/pm63E3R0D9mNshQFxgfBOQu2KZtM5zjbvFuiLrGh92ym61syz+YAt+4OU0I2SRS3NCCm0SU
+fEqXomL8XjNbq8p6IPI/3CkacyVB3U/E8PnVVocu0Cb7PAmNeLoRp0FQZEervQga8TdZHlduOn9
wv8aly3EOghbdiQ+o10RgNdU5kHFeWpi8YDmB8spcogLDO0B1FGl36uzRJ6VQfVeh1p0JMHmqJBm
yGGLe991sluzRTdcTQZOq9hg/6SB1LRN5xOFFBr40SFxzPsHZe5i5N9etb9LZcybVCTtHaoa/Opx
Sv84hCm1RDo/QKJ0Jbmk+qjtpjmYNorp0tgsJHorJuWppLmrLJ8VRaneX/pzpcjYS4BRQhklR8CW
B8CHAHeg2EtmtVGtvZHEEzfkA9GSaLrUFq9z1gWaADCMZsgcnSe4erIs+uoF8bRza5saa5J/uoAO
95hNMLk2RYYXYjDEbpwS2M55BbXV659jK5gv18knIPdgJUTotDuSW8VKFfnr2HG2pR8J+F5ZdwIp
evj9AcchxipCo4d1Rhbvragr+3bS9JpPl66gvGUIgrB9r6O0ymh4kwwDjSKoehujASRnVGa7SefA
Pg74dk9Rbv46azONKAPbuko0qynjgUj0DqWBSwRrFd1pNEuOagpUKiExRF8gBVzGyO3pXTf52VuS
9+v7oC4hbO+XOTwqHkHsdMCWrBFcxYy/vB7GZ3dAgTyF8yHCXEkIQqF/GRy+0BgitxhfQkixQ/XY
MM4H3lMsAaBDxaRn1gnImnaN6z/ArRu094POcnaJcQVd0TTkDv4wSmO6QZeDVSdKtItUzhY/FMjZ
HiZ/23l1jC4ZsVANLvY4RumrN5mvadvuUs3tXnrgVtgEp1B4Kyw9CBUUijof3nEqTTSWSPd0SeU8
ViRrvQ4TAxRt/zuFG1Jf1wRv4t6vZfPHiFjD+45gETEa7TZUWGoWQLs4ac8My5OzIu3vauwYyVK8
IJpmvJQHCXTNe8TdKcMawaAwDrMmCTbOkluX3kfPgY/7oAZAwgT6X3k/ARQZii7wXAmTcp7GNhRP
o4krvCbN2Sk76glJQ1+Qr/sumQfvjLaru+hItdnV09UeXaxWkMaaZy2R8UdjO0KkCpp115Z06YW1
7K+2bHnZ1Y4BuJoFveTKBHm2xd9rM/M60Y54XWMfK94ggRSbyGjmi8bMeOtQboo0+CGNKSNTFpjV
9CWwjmQ9q+qSAfImjeJpE9fs4ZjJzXsjw8+naDEDGSHaADRNo/VY5M5XdUKT9GtB2s6DgbL/mv8n
YKMudUKhxhUsEolcI7cnToaVIX0OMSGul0Knt2EPgB4y+A0vS7lq5fJkhWI/SdA8QaBB4yBP/vkR
Omcna59RJvXP9UjnKWrH9gghJHwrDSCr/Ckbn9SHU1BT8PAgdGxLCYsoBvaOlY9QqsfqJtck+dQR
ytzsGvu+07yb2W3K22iOylvmxWoz2hP9UPldIV4Ey0ziXQJS65Ko1jehS9SHlRrj7WBEpKp09d0A
F3o/9kNEc4tCYDta9UfiwalUWTFVMjr3WbnTRixVOnG6e4IUrNsM6zaxTANjm5nQaOXdfLwS3GC5
kkXkwFDsMwzjTdD+Am8Q5BBT6GiDvbP4CJ8MJydJkhlGHWy2Jmo+dTL0ovCt1wq7roZZhWPvU6va
es300ph05iW2WR0IFfPQ2ZmQb/65B0oou7mayrSheOVRXNgROfGVFa7erZyNhoE24H9/UvEH3bJ4
MM9hmd9IP/O+IGT311ms3y9JKBCcg2JgARrelOReZrxjbe2mT6G0rdqo4E6KotQB/Lpe9o5P9WIB
OWZMeX9XD6++tFQFckGtzqyIrwmKSBle3L5Ew2A/LszFj429SY2SRNvFweDSESyJhSKMuSYRKwD/
dqt+N82ycdcIkzY24OpGTvjCix4qQ3hPrViG8+/7EU6d3/frDjMcTyeFM1AkIiE0KtDqdKdeP7ng
xc6f03RnApp4CXRj2nbjA6EnfM6Exn9Nfqr/lZlbxR6aCOGSeSHvZpVBaXzQrEsW+/oWI78E3zX/
kTVseH+Kj+Uex9Xx6zgoHj3TQs/555pRb+KmI9UGKmlsx4fcwMooghB+hWdBg50EwrvQOodd9ZLq
7QzfGvAQ60cQG8BBNk2vtbiAzPbcybNqMekEFQTLqB/gHETZ5STzRleEx6HNP3Lcku/VswonDifU
k/pAhmrspNpN4SPzZ1VtUJgVhzpDaFEHYfAQzyOEML+NH4PerGgX+49hOpjHJegprzn5rzN1b5L3
EnkvJO6Dzi3RDaIm1Kv0kAM3ddq8zXn3NhJx9RUl6OXYT0H6vSqcdNOT0XMzAW9B1G8mm34R+ffH
v36sDx3EAZAHRDBWpBUHXntM/Jh0iZoiQ1ct43NmENxuFHXzUZfWPupiPIHZ/KV3nT3gHPubSCjt
e8LyH3N44mj+JufA3LI1LK19BJjZb4o8anfqUh0qw9+3yXy62rJSYXgXVWGI8dCgDt0A5iHLJU+G
0xxhW7Hdj+uiLeXJ2JatXT0HyVeEMdFZixnCreQ7mLvxZ2wbP/sizd+mSbDz8yLIBWkig4aJiRzN
FkWdhqRfcbgwr1DK9ocKqguxWk5r/QB34t55tvepNMZNm4U7vl6rOB6RaJbDcJxNFgZo0YcjbAHO
zNha8QwAAys7B9Op9q5Y/HpO9hoUV/9+EvZwEB4EOkJvbtSYqzCRChrneaUGItq/UVfqflkdC2mv
BPOBlzJM2a8ZqMhDubku67y7w6uAEovGhTuMZExLcboeafGKSCV3qznZcgiyGi4kng4TKuLR8nBZ
qksv9NbBUBf7pg9TQNoViBa9j4dD30srmZwOEr8dt52Mb0w6l6qJg0g9O5UO8fLKZsF0u6mYhZ4b
PyAdrvei7TgGYkVAeXNRh0zmojjTKNb/vg+0/xRm80gbBhUuz/JBtFm28beVm41MaRgQTndjbmiH
PPDSU577T8XcjtB/xKentTSYc/EjKOIPYyn0F1Bz+Y70k/nUtlu1STcM/zANdMrUvj1r689FoQpS
UTwoD15QBfmD56NTkzsrS7PJCk/ErRUTluElLGkU+5o9sHlf2vN0b8aNee/6fnuP8SdQuwxw9Mhf
qNi7Fuk5K5URzMrjHEwOVYmuZxZRwDKXkBeh3V3PM9/a/fv7pQBXv4XsvF/C82xLp75jY6v2ff3P
IdDtW78Oq8bc68KcVraJi6QK2o+0768n8o4+9t16rEEG/PNzyGtvUyNg/SoyWddT7BXSTXAl/hJ+
6m4Sq/VXXTb+vG6cjezFZFv2MkfTK4sygSRqnp7VBJCKBkgKor7/Eur/OcDzt+GL8g0yf3Vh20L3
/hrg+xq0UizgTjoDXYirk7Hx9lZuRfd2b7YmNraZJq/adMVWDClxSt6VaUtzen1TaTbbuRHC+3VN
wp7aW121/Xk4JedrmeBaDnImVBq9UX83UEJed0uhqZH6AvBPFQEbJtHTPPvPzuD7LK5c2o9Ob9C3
qp7bNFke1b5xcoHREvcwHxKJBi2oI6YjBi64au02zUX5VrHaWFMWLE+xvDTG7NFtR+9eTLV4+vev
hyU//t9fD95A36DUwlsocOHYrv0X0g6eAGUSMThHVP+IBL3wCL0sfuqXKF2lgNFY4RM3CFDvpoQs
sPETzzjgRzkZeihus1IE2wq20bIP88xks6EvN77tfkr+Mil0Hyrva5hThC9c4XslxID4IM2bPjST
NDbbzcgr5VVeKkEZPquL+D/+QMP/fygTnzKiRSXWNnXJ0fjrL/QIuU9nA4dKbsciwGgtnjw2VCDf
jPGL30bEK2VzcCsSY1WO2oDMfbLojxjMVntIJpNuoIpCwElhtLgkQxnv2y40oYqMCAYmq78dmhrv
RpstD1qNGTvu4jcdm9B2IRejwuy7txibjPUyZ/F5bC2W6LmV3oVeRe1a/pjlgUXdUzNOVHvmd615
6CfWQk2mJQ9LNDcbH+s7epNWQCsdvsTs3Deh9Fl2DrYQWgUvPQHIc0oYFMNMtKBNOjdUkZ/17K0U
mXHnwWpha5LWdEjqfuN2bn9y2DlgxmelrBbOU9Y8hs4YE4FMGkoy6e5enUX/nJVlLVNbrEdVdVGB
ZG3CWjKtsCnWhnlrymI6Vvb2MDvx3vH6Hw2Z0ygsdRTeRNRAy9Vib58ODcRq/3OesKIhXySXtspQ
Uas6QlQ2E+XR4GLlo7vXU5SYKpBgmvDD6v43Iml+6nJnhY3S2unaQttUw/0dEUykzrTACNjDknNk
Ma6hXs9Pg7yKiHO6s/sRXVfs7ZTzSf0PO7NGPb2QbxiO007VcMycrLY63taSvKjiGZLGPFNGR0Xp
UF45ZZFWkBPll8AxsCPIWt4oq3peGn74vDjEZ4Rf1CIrbgK+kSTlhYico95HgtXUxTpqCmTkput9
GAwO1Prd8AhxLd56ACS3hfqWJnZu3VgauwW+vvH3mWWNJFWM9fJpdDZAv653QfP57R00iGRlmXP2
cH2JqVOzXVFhQTXxTxAGZ/8DiMJEb/VVG5MckI9JfkYB4maGZHLQknK+cwyaRzIACPE25qaIFFIv
hUqCPk7eTQrzWzW16RkGePQ0xvYhszJ75S3LXm3J2bnw9xtUt0KoGdJj+Pug3Ial6ZJr1A7GyVRv
5ETN7KzNeC7/fTxz1Pz/54Bm+r4hGMsM2wL7KNcP/6dMTNpJqIVED5+cmebA2hHstBWFW5d2YS/H
4BfOxXDfeotYJ9go1HbYt+je5dFQ7YsACdeiu8hBZD3z+k42ERa/zEm7jZWXQYmepi/O6nrgYSbY
S2aQhrEBE7CqaTE7/s6mar827DB+qrPEWxM56dGSrN4GPese1cERH1U2xg9O20NySkYDN0Y9rQXL
+uNkQnHzl+fZyaFBlYRjOvUNiYjWxRgye13VEYa9LETrIp86y+1QYgBxeElpIE5alEYrB0G6LLS6
kfUdu1z7ImbzK0i8hU4x+VqqRFLFdnOA+PHpBz7qmxpmtCvYYRQErBB4QdhL2aG4LMhKLqcAp8AA
3kor3EMYDKzzAt95sskOWEVMUed8GZEZ26zEO6JwsMyXKBPlr5C9QZNT4gNUESmZsX0anbcWAy7Q
QdIDchSJwreOHinSb2WHu51v7juJ0uZ9hUVH/Wtz15gXkSa05PvJZjfpxteCmdpqV/nrHDjRvSok
wqQA7OxQeh0IKlb+ca9J25uuprSqoAnFSSe05bbIYzCI0oY5GvYX9aQwTTp0wAVoM6NlKBraBzoP
L5XdT+d/bl/XGamu7VuUhqFhv0aOI3a6P09bZwSxIYexUB5g3OKJUNOK7ZTB2pFLKGVytZx2r9ka
pOp/mkPjx6+pB3oe+SFPCtWQOuQRFVI5RLPgPkEwNTUosRMbURND6LDC8Z7cBnXLnIWKi1SYwZSP
PcyAVbjEG8UZUNY8avhlQIWQ5Yt3QurAqpSQFWNzfSKjgAe6rM35a+LDjMgAX0Wmbd+Y7OlDFr54
cZwBvwoMw4V1dBiUL3mXPas6l1eb1V1WJMQ6oV9ZssT/GEqZLDRq5UWU7rg2iF4YNvpkk8WdZAuZ
a6n7YTWF5MR65Y6YjfiUJ0a/V/iium+TzRLXzsFHJQAtGAlXX+J96rWVmevWx4jFyzcpLSfaIGNU
IdLOcHCO0CPFr4xPh3K1odf+h+HvlqUl1FZiqeR/zzbC9qMMh6PHQLa9Ts55KuydEBi/qg6Bg2vs
88gmdAB6Fn51x//w/Lw8KiBjh4+pj3DwkDiC5/Z/6+PAY3dey6jm63VzJIXxuVEYLfmB46H0V8QS
17u6SG/7xfFPY+eyzQLtei5ZkGSNSFDKSXE5Mxvdmz7a+Z0Pe5DmxLHUvK0rr37/GvxM1qlmOZw0
kVj3gx9eHLKLk3GIfpYt7q40pIbGJp/k7z5FhcVs45eFd1PL8pVwm/uxSrtLgU/CZOt4r/bi6aKR
qJsK9naSWwm/0m7ws/F9SY5+2Hv7NihZNNgtSaPN6G4MGpSVpyXPzUBihaHNW9UZ6uWMAdxorbFX
PLv9IrGbM2NIFCLgV0mIxFX9rCgqSqhhSKkMPXAQ34KafQnTnIWxIepdCX7lOCbBgUZElW/wxVpY
Asn9boGmXlqNV+0aHVJydHAf1G/3op+ZogdiQw7XDtVIHF0+TNJdHNS3c+tvVZeJRICV282s9HT2
CRuDcuzr9d9NkuDbIsZxr5A3HiABdJU1snW/u8FLmBoEqV2zIwr54gq9RJOUON1rYbcfkNePYZH3
r6QO/O9t9QujddBKF+3i9Wqqn6rWx8Gb36rlsTroBXKEhngtr7XKvdd0zoHvgLdy23Dv9hZayaH5
0Scd+Y0okEluGB718IuCptHstZ8YnyjKRo61GboSFoIsx01UxtalWxb7q8G+B1+7HTMS0pOGnt20
mNUjFLldU/oEbkIl3CkgJTZfndItFQPZ2C2jVqynzO23rXW3GGP3rUkwaM7d8Az0gAlf+LRvgBF4
QwcNWjbv2iFxdmOK/tCQ5WZLQy6jtbTkZD75LxpRRm0ZJ/faiBZnqzZP0euU1NpLEmPpy5L8TB2D
okKAnDMEN3oPQaU/Uj8mmCNquo2SeYTRD+WW77S6RpVazBcCp87XTletE7luG8W0m3WTFWJhTYeZ
WhKBk3ArSwcAs6NRqoHtSzwDPSnk31obUbOgF37OovIpDKZdPYTdWYXaZFA7N3oy2D99s7RujJEs
3OHOTXpxJBqIorrbTvCGltdeL4xVJtv3bkw5Rtg0n37bXEQ7BJfre/AriUD0DY0bCcwKwIKGdkpn
ODVLAu7K8CD65LM3zBQmK9M8DXI+ZI+2NWaevWqbqoNtVela3VOAZbePb7OKXpl6X9064/GSyWMN
VtQjO03CaKa+Pqp0CjFrzbFha7duB+eQCjP+YifRwWia5lOeWAZrl8kDupBkNBat0vP4hmEA0BdS
nPoBoz7PdhHty+Ql8yNtVcgZxMhpDgXacsj9VH8Ffrv34lD8gFfzbU7KAEOFBH9oGj0B8L/5hvZn
9aTOijp8L3P9kXF9OdsgibY0N8qvWjSuHRNVvrR6SZdYNpG6ExXDwStFdzIGy9lfdUGzXV9cJ0Jr
FESs/S2vvROlb7PYCIwzQg8HPAryzc51Xoir728GLFErd6F1fIXKD7YHd7jhhf9H4UrYf+20WZUC
mPaF5br8UzjWXwtTx+Pr0aAnLKk+FVX3XoxQ+9bTQpq4McKTuV4XLXI6rQctHYfeeBF990oOcw8g
EK3TFd4E1+3c1Qie1CVqr/56aWAV0IXxldmalZjw/Xvdouk29QQvKASZ0/u7FNPyWzAW2p59Vg1o
lzwoIk8d+6B5VKumGjssvSWGBQmj8pxwuLfvB6S3yGedkHwHjHIlQSHveYknNImQcIHpdQAAOua6
t4zvg2nrD9qQS+Jpon3LSAWsZLBLyr8YVYFP286ggIaIVUYceE2F3c3DoKmQX1ZHGOMS5Q1y3/Y/
2gGmKd/i/7s38FF26JalA67ydaqIf5UCErgDZddo4WW2eXlZMiICdj3MNLM+3k8p7B9AMvEH7++r
5gE6QNGAXEw2Sa3C6U61rf9UV6rHG/KMMZroZ/UpUKA6Qqmifig8cUpisMQjyOOcjIfPwk8vlVmf
ncAuv1XaTRn1MsVlti5sV6tvFE5Juh3c/nkovHQLj0y7MPqtKTyQalPzSHa+zL5BD7D4LKU9rZru
Na13TyDks3Wdt7BHDR4MhUFvZY/YkqQEyWndUo44CWb/FQ08fjmYYmzt3YgN1SKK3qtQlcpAR6Cz
3q5LKn2thDTLxLNr1binkbEHAfoqMDnm6trouDbAgRHwbmIChBT84pbtt0gi2JLFJAObkEVYR6Ro
EJlOvxfqzzkYcjwPjv840kBkYsDiFfVjduTx1TYKbqw5Hd3X1H4wQYepbYFlEZE7dfaD2gCwINtn
OcGvcArM0aoeXX3GCEC4AnJOEj6OhhW3X64B3HPieodGKvEqhxbEShvpzboRZEmbFXOWApuko3rK
2ra7pskzvVj7sCaVm0HJX7VwTBkEC+ul8frjFGTehrkxRW0JucKde3Of0AB4FI2LKwmuN1Y0WdrX
TALWrMn36MlSSaspI9/PrswQlCBcopnNe286Y8EVP6YRw4H6hdR7TAz2ICtIY3jOytLeIL98zPik
riM4eJX2zo+w6i2tDwmK0ttmcR3jJsiHnYvg8tMRFryKMv3mowtC1Oq2j40oDrKBsk2Tnt165HRP
+HqJvbZ51NR0QOH2vnGoAky6LDkVkb+vYm85GuGiYWNsaob3+J7iYLoecWZXfjzfqrKPKgAVs7Gg
uy30Gx3P5y7U4/7u95nnNY++2dy2xYRl2dXbx3QM+uPQN/bOjh18xQj+54IwKZmsHlrhD7Gk813d
GAMmHrFyrOzZaexrl1ROy3tjxMhlzNWqyoudjIw7qdRNc0DZqQMxPA32QFnI8as1a2m685Gz+w3j
JOBabBvRmMgZ/wB02k1fn2nOHw1NK28SbyYMt8jE+cpO+vfahPV3sZrhh2q1DoHWgYPk/Q3zrTzR
LqJb/POktxh7ZPXXB1F+snKE2SqiQd1zkVv7GLezPr1TT7M6dLZbH1Ldzlbq4SZ95Rm2KkpA12tZ
o0AAvMLxJufFqzzzeqfq3Pc+aPuT6mPULDvDBXQPPFBtO09pvfPGxYWOjgRHhXyRjdM9znT2UUlT
4xxyu4AXwawp/mMs9v9Un0Lk9U3fQcRH+IZAxOL9NRSnLOT7SvIXQcs+UI8BYAkN7Vja9vxuuAuq
DKN7CXLNZrTU9ZW6P5mV2FQJ/pq8LNy1r0SaTu0dFWNP0fZ8Ga8rAXyNZlfvbsM45rLsWanmh0eE
+l0yu/EO5et01wZRslP3wpwojtRDPua67UvBsDO3Rf7kBbn/iJ7q0PZV9YZCEGOUTq4pECjzsVo6
YR/SvESGKJMYo8XEHdZheyJ5Hb5FRqnb+4zMsb2z5UK6SYg9aUbCXwvIufdDLBIgQsRO5WkEgpBb
6mB3ZbV1HUSnv++pX8li45gkCxhB+bt6pa8AfvY3CttOMWT6mqa4ZxW7XVHcgwDVF/HCKxWCFZgN
2MS8eNNbUj86Yr90SsRrJSNSB1vOGImZv/vepB/NpM+OXH1NLdvVN7H7k+62fQGrZQ77KcWWWY1o
lZ260W60uD79+4Nien82+eS3wzF0w7EMh4aVQe/qz7XSEKOUaWaWwmGAY12hgiCOfjpO6d1Z+ZTy
5hhkfPjNm1s7/SWxcp9srdp+o+KD4M4iowmlIbY/+nXqbKRTChhJR+eHIsx2gl/3f//G77OU1B1o
UyBamUlLepAXZJeXTgrOKYqND80/Z/Zi/7qHwPxbRR/kpPSdSzdap+s0qXckS7KL32cLTmzKa9U+
kWdO/azigEUGJjkOvpgZazpE7T+TrCXXx8+/LrONGjTBVxFYFUtm4uWVjkthBxurJFFAaVhDVSGS
ig4sJhtn7NO3vJurYyCIfr2KMEt6aKB923JPTDc5KiSC7MvAM29KUwpKdVigbfCosXiCyNpBhaUv
UJ8JI92NVTFtW4w6X/qZzaNTlrczbvv1XNFmtXufMvlYWS9Larf7jGYGqlvJ0Vwc3HdNkz71KuRi
zmE6pPObNlbTXe14y4MZ1++KY1xS2dmGYF8PZVkam2upNlxAJuQ5G1K9iB/VWiAL9V2QSJq7rmlg
S9qTEfnuo7nYwUM5D3QfMvtNeAvrp6kuog3eBJZG8rU5+FK2CBi0XRmX1mNp6rQ2AoGU1Gu2qqim
zsrW4CNL7eu6VyQUWEOdykQ7mpdJjogmkxPOOwZIdYgn51vK+IK2HPikn+vlnldcg7cgpJZ13Hyr
WmdNz5/cliXiPYkD66LCLfENEN2IFHVWZXoDbN7Bb7UEKkOJX13L6q2KXlr46zdoaRw87miZo6nX
1mrCrNBxIkzVSU6vMneVxlNzjGAVn4oUc5ASqps8IeTV4vNVNIbWafmouhgASG58mf1Ah96eaKtO
SsIXsFUP4Ps3pte7lJSTtdpes6qqbnQt43OvQ8jHuvMN7MiLSnwT8N3WVtebRyEZbrFuD7sipkGo
Den89NdZkTNpGZN+4f2/H2SoSc8HcMLb8E2lLyY0wJEwxsVWBXGkHj2vxQMsFxjIHVYkIs0HPFSv
lhU8pl3pvLhV1iAky5xDHfFmTuGDUSxfiqiPzmoHjOBFYhw18kmJEjqx5TwOyGxu4gGRpNt9V0Ni
ZbqvaK2Hx17hB4tx0A7CXSklBfGbbJ8reFpRUSLoK27AHLUvMtpF6XL9hlxXk2SfhfBIlrC/EiRr
duk7c6Yho2IC1SGRM7M6E+OOMCrtcv2rlMhVHeCMLHvLrX6K3G82DTuJ9byYtIx0rStvrqdhhchE
MAVEbgqS0NTDntrjvePrDbGNHV5LRcYuIWWkEXxZZh0lxBcJTck4XasAFFrlDlJuXl6V2/dJXnmP
/z5w/39xBjh122OoFIg0qEb8JTZAK9amaOpJaOtckw+u72/Cds4IH1ji7yG1VhCdVVGACJtoqLat
3dMig2074xdJEupamnWj5D/gbn7YMz1yUckEgmsvvfCGS1GDL9RClv/qjKpQ/YjiEKezPCv07tvV
9uE2pE7EJlbKfBnEuLGSn5GZTxsdAciDlcFTMSob7OqI4L1Ik/ccSyJs4gD5PETdkkrkElXxezuH
/j5GYAG+2Izf45H0qwz8zfbf3zjvz50pKg305r5rWIKMB8F+7K+uFayeOCFKib5pNoCOLCKZK8j7
92KwwUx8YJUs+PoXHywzRb/8jqws/wHlNbKePFqbmQ4J1xnHG/pU0406ayRtuNEn0ob691m3m2c1
jnrhO63mep8nmoPHsRRrF4/YTu8wJC9LecxlJ09r84z63IhJWELUmFpSAZ6IL99k7i1ZWxwtEznx
0D6pkUJPePDIwbyjGCqOydBTesPH+BhqbFcBEC3fqa9BZ8mgPVfYwr2q7K7/3WERd5Xtp8+j3WF1
K4hOhZrmP5QsszrGrGeREj1Su/X3Pmpg3ygwrDMHPGZO1++1KtS2StRU2alY6TjPSOWMUfumaX10
/bbYJWSnb1S+XJzBmwsEduDCcJG812i2KAHlz9rEdgUJ+yqi7PkchUb7HyIcJUP5XXiQH6/psO+3
Hcs1PCQIf9V+jMHQmUPDdB8bbQ1zHUS1K9zpelbkSXOaHUz9/9yqzAIBQEINPQ3DhiVw1V75zyw4
PjPPEqR2/FD7MKe3wgNEunmlLv2kH46NPXzD8U/EfBGKm4GC2Yz9UR7U3cUrmr1JBsJKNSFQSvki
vS5SEzlwOOJBiyvn2IZVd5rpy+lrdUpRz8iw7hsbSzcv2YI0mgwSuKiL/yNIqXXOWTY/R25sYfQr
hlMN8PLWR/G/JgNdfMVSse0gzf9A0/DDNWsaOz0shcwzxHnii0rRPXvMc02cU3lo7LRB8VpRw68i
6RpJs/ng6VRAFeZVAV8BdU3Xe3p3H1V6+61AwcIveNF7HKQwImOiZ6OlrrakFoR3cdnZ+7yOmzPT
sH1a5tL/D0GSyhn665N22eW5MicS9OrfitMk90PHJf5ib5g9XnRZQsAc6a1suRTPDQF9VwZnIWJr
KCcn7tUeoi01PjpUdsADreq+ap9VnanO++l4TQawgTrumh5t3jAt/A3QzgPNPfdeHezmUNdfZPz4
LFWAXWp9Jo2GsaMKxju/tEbgenP7msUwH0FuQ2AwQ/owEQxjEYYnpnDZo1LdKnVIRvFeLHa/yxNi
VOverTegmOZbQsvmW3cIKhNQnH4DCY2vbTmnN7rIVj7LlHHjmx2F8WVmO6m7lIZ7y+9RduBAypfv
WIr8TyOFfGNiSC1NsAcxWuvXskK3X6TV+ACTlWSHhIx4C8bowU27+PDvA637575TPomWa7psKyw6
E67990CLMUAziYJP92VlmJtaloiAEZfHpHe/kRvIHkge1P0EMPT06nn+o9bZ1ls/heFx8gbKM1JU
WfKYr0juQ83P+IjQZF0LS3vzQ5SzoT6hkHbD6/2l8m5jP01PbtQQdLyExq2bAjPKa8xiQPGbnfqB
uqd+6hSTeZPNj4DZ9KOrIx4LQ29j2wUfhAMdyzUnKcOEmTliLKdn+6MwvOjDEh7unGk0HvrEeB6L
udjmgXES2VzcK4WCOoxLcSA40nxO58HfF/7i7ZREj5CG0e7TDUoRb69Lua7t4pD2YCfv1CWd8/mo
z7i5o6I/9k4cf1Q94Z+1lhS3dWtWt/TYu3Xbh/N/PFT+n6Vz9aF5lG09sqQtV46if24H/4ew89pS
Hdmy6BdpDHnziieB9P5F41h5r5D7+p4RZJ2quj369guFSOokCSgUe++15mqricW/MtJ9UQrmp3IH
GbRstXI9nxB0yeSMVE8+GfLYiNaI1mVE8EMMuLBnbEVh0IKPrK11Zg3WzuozzIsMtrlejTehTSNS
c1KwGZh5T56B51b2gB/8zuiPIf2mUWefMMlYFvzN3UZHN3PkDajf8Gp+jm2t3zmjgWe1FpiCEz19
DBr4hhlJIEd1qG7mvsElVgz3XpETIOYEZAWGS3RRN9S50WVf+ZBJ+ozRjewLLUbDtzMO4c45In+E
7AgF0mvMfTR5+Uvbd6/hRES8ZnrFXZMsQIcWweaBr/ebmZM/JGxyOZWWR+l3Gku/JyXOOP6t8Umt
kAthT8pN2QXuvetD2JNBTGqcOFblZ8JI8jBCcDN2HfP1LjOWx6xxv7GlKCGZMY9ikvJNmt3IsnPe
9e+MgexvQQuMzFw0Ymcbb3oMau3/6RypD/vvFZaLKKet75i2a5LjZGBd/veXgdGFKwhHmaEBBb88
yhZID9xwUfu6x/KyIyfukJSuZx8Y+kehwaUj04fHgRE7SD2ingoQLU1ZGJ8zkRmbuHf7Szkk+jnn
Td9ERuisl4oiYkAB0oMRnNszSvLoNC4NFUTenbPSJDZLlZYyJsPOwlcCz71b1ZX0HO9VRvPC1AiI
Dhxpny0xpKJ4duOVTyDl6HYrN602SG6Mx0bemOaAli619V2U+0uxnpLXnh3fA0uP/ti3TXqYtbld
dwyJ1v99SfxfgyneUMvE2w483vUQW5r/fkNdEtDryA2mHakw81YlDNdBQUx8Jsq96FsHfmY+rrM8
eZqXoLk3q8Z5dcdDmXX4YZ3efJgAXJXM4F6rsTDPovM5K+WhaTLMj4rF2Gh1dqy6QLyNo75mjsRQ
hGXQIlf2w5vRh6SIFx+GPun3qCbZ+oRh+GU/VYbTBYqG/X1uHDY+hXmvip0/Ryph7M/R1HQfQxT1
90VKKLE7txT5UuFjmQL0vlH8jtAWnqaCyTDXWvfM9nDhhI6LIzVNgzK/LXZh41kPzqT769pL3VdU
OszcMxc9awEoPiUw4b9/BHxreY//+aV2CJSm02UagDIDdjFyBfyHaq1GglsEdAIPkduQ9xea0d3U
Bi9KXfPnyCl160XHK3JjJuTw2Cmx5V4OKzmw5+e5oqdItneLMfeintkU9Pv7TgewH8isPm0wf3rV
7F5KOKixjRMH9RhjYLIptc6zbxPsz885mTdKhpoil/nqMFlSk4Jxvd3Ekas9qnsZjIbrPdTuD5Hs
krJxB7LGqChLfqihUiQnSzr45ZI64Db16hpStAOkrC4/8Uz3V8lo49afnVH2tyqVRR453eTtShwJ
G82bl22rR8ErxqZn2yRpYhqDU04Dj1CdnGVPievDMtDP8BUeBAq+wzgyayIYHZeLiv5xpX21n2EV
t41BqraU7JQLlkA0d+xa7Wgwt+r1Dpyp6yR98XHDncKstNb97E3vjoa5dXQS82RyqkKxMUS4Y4an
wf3jpkNI8ap73a6A0NnqeOdtEjgx6xJU7BMseL3JtIWgMb+zt9eAyEkBzxErSaMY2UyAULPsR9bk
xb6bdXorouuPllKwB7rVoujM3zJIuy/5YNv7ulxgAXp1vL2GMZYolq85h7YdpTde3o8ri7HGgSTq
iiyPpF2JwdZvYW2Q02Gj7wi69KkbbP5+Qp9vVQtYuUuxBJHzAdytFKR1YqW5KTtMr9d7pEPt0O0S
1AOC1hIMS1QclhmF2zAtlxeu4eW51iFt8pY1H22mbZ0kLnZ97mM0+SMvtSo0I9fmZa9eAuSH8SnO
9WO4DOLTp4u1jqtkuC+ENh7cqgoPcliF46U6zn0W7rBVFrfaSPBB5I37a3Pgv5+RJj6C/zglXaj/
OqJxxzBlF9p2/31KLp2n2RZDzb0JyP8YeLRNUjqLu2CImGHLGx9VMuKNP8e2DWfP678xSf6udGya
DLsvJibKsevdGb5df2S+DY0ncr+XJswpYmTxDVtQH+zOxiesciP8BhxFNWSbXggHT4s/PAm9eVIb
m8byWRj41CotCc+CRfSOFdiHxpsl360kvB+jzHsoEo3MR8bWkd4AnEZRMxegGD3HdndsfkHSRvqL
VrKyWXV1UA09AA8Q8OShurRHLmB2vwvvMg23mUUXZmuDTXmpCKXGjeSEv+bvBdvojW505kNreFi6
zPabA0xhbadB/uC4Ij44bI/dksirv0s22ySxdnSsYaceIydNrEfNtlF5eRt0AsbjIrcWf47Uq5FH
ri6vkrL38OdnXy8cxFeWsvJNDvBJqfOuZuRNix9Dz2c29jiN8wh6CWZ1PHTRhdZaDMqnJdD46vn4
allLiYxdm+47WXhkw+EgErH96spKVlBRbMwyhwkso1cb8nFypx2+8X++j5jyVnOahztX6onKcsjP
kTb9rpzQf3Dn6DzFM/23wEkf1Q2NYhINjYHIgI6IPIaX9pmoDuxuRuxdHCd15EwcWWlF6pCHafSv
cOFA2GDjmFrPKbsHpRorTHjrX+Iu4qfJEwxWqtPnRUZ0ikF8JYySLqoN7lkpOFRS8iKzG48VsUDP
QhNbRwatOXNXnWLauWsS69+v7lqteOiaAvCOb99CCIS4OLn2B3tb4x6VVbkVcFuOcQHlyMvjgxBQ
fK7/Y5TMEAjU6rdoGkrm6BDIZTCqv1/PeS5BuMaDnknS4M0vhlc+1z1cgCkd4HK2JNTDY3KHU2uW
UpdfRzNngpwq+PsK+vRkE12wmiZsE/y39MvfnZsHm2KuNGSEEamaAf3t/TB12kqJGUz37fqLkeYu
NzoJs1APa65X0rPulnVKHiHmvrYSm641IGnl3khJVv7WyrLONnPhEzOkRi2mDHyd55zkzJoYTlkG
xn44HcxkSLZzRKJwTMrBlhoZegdn4kZJzOZQ0IVNG2iIfD56TvF5jW6zlxssQtFt6mfSIt2gz2+i
hswaMpOmJNqrF4gWdSAYjkEmeBUKA8sOjzrwUhONjyWznYw/N1zenktcyZC4wGcNvj4zx0bCvwRx
8kx4Ne/6bIiHLwoAIWFtVTwYnt/cOJmdMOvp4u0SVu4urmkfRM5UvFUCtmLlOgETIvNDtS60uAeG
Y43mylFMCSPV4vUwF0jTgsm+RVuA974vv25qkx4luCwBh4C4u/4fE23fGU64GwHe4aA5UTbptCF9
A1V26UEU9piZxEH0S/VQUC2iMPUKyTvQyjfNCt2tE1IQ/y2n1/PlJz3g5sSls2WCwV7StRHB8nh3
FsUwPOODI0E11Iu9OvRqxzuUlTfTaaylqdcGeCy3LM3n1wxpYi/Q6MU5Q6aPjtnRtplTWbQjywrN
WOUfrpiPSkTtS/umGqPF4j3RKIm2dTTWbzbYJ7n5NGYw/Gr9b9mOqdPB6GCTt8nkbtVhPenx/lrK
5oZngeqo4XynvahZuoT1UpkoNSKqqTAb4+e2pTnhItC66qWnhcxt3WvFCfCOTyLsBJNX1kO151tn
9BSRzpxC9PXp+ofNs3WnJK55065jMlauR5DpYS+ly2slmj1RPvZNp9L3LDtN1mqPpW58udvqC0O/
GdRZYXkJjFa2ZulTmNNesi07wDjZB9u4olT6wOCSYzlHW1khDBWJHspSllaFctZnGQKTTjPFjknr
Vu0BVZu5idxfCHWWg8NX8khcrXELroSgv1mMr0Mf/m6Qb5O/V7jdbgCLot7nKkl2WBy852iOslMd
z+upIyFWdqQOUVPq73lQXhs2btv/uipFidMinCdicVeqTa6kT0jZ7vIotu/cNBhQMGf1Ns/YGw5U
Kacwso78Xd5Prdbf9KppYQLdxV7frTU/nD9DrXw12ubFJpVzTRbu/J6V3dsQNNkDCze4CS6Y6yDm
eDsI8khc+NQH3a2a/UCt+0L0EUC4UH+mC+Hctu7wplPQjOjPzgii46csmX9kGY16xPn7vjBNhmGe
hNpN03HkJXZiKO97PXZPSR19yorqUd00xmKtReXwj7FAE+1gVGulfTWbpH4iAUUtVXrbUvNUQqA3
p6a2vBYya5s5l24mZEZ9UTW5lgst6s5T8dDD3LmQuAUjVM6f0E8V+B5wFVN2RYBrLGYMZAYQbFDN
n0FmrzVIXG8jTuwdAwQlsPtCBiluUNBn33HWdDf0iWOumT05FbITpW58tD9TBoe1dfW1GvM5pVff
gSBAaEifx5G5WCYKps31azfIWY3wm2tXlLbfcKxwktJwlTudRAPEqmXgfix2OgFR589jjAa9T4wn
bF3FczVwkkN6m28CLgeq49O6VX0uPJB9tkxj00Pf3SFkqXep5Z3ZgJEZQmdnVUWMotU9xJXFBlNl
Q/5vaWzymrqG2a0DaAxjhKUNv8qshX4gilfD7sD4YkM4Z4UYIQQ3wU693+SlNSsvNtuduqbWNa4a
A2tOBYfjQW8bXMZ/7umtZRyul6qFwQZqOvdZuZj+pmdQ377rad5ehD4fBHKAH76xADp3xbc6Twm6
nZFYJ2mR3OAE6m9JXV42YYIzuEOmsI65QhsxxGIFF7HFHOzcSlDgLcxJ1xFW1iSYx3tle5rmNth5
M2rgkayDuJ8C4pvpxKt+aVhYe21hh+Zp1rDPHd2+Ndn7rPLFtN6mziW4WoTxboxNBHbUCDdxVFR4
a/GszJ2wHpB+B1HbPLuQm+V+UR0k7aez6D8rfENnxahDIOOeQQrs3bwxL9fd3mL8pmFbA79v2KBK
aV1DHXNdeZuFIBgDNeJWba+CXmsuMZLWBuv9j2a5G+eeqEMLH3U8zUBaFZfPMLr6FIwujR07eVCd
+cIb5h3TvukaSyqGyUN8LleqkTgVjzjXsfCgrssNhDsee7PwX62mEiAQlc9hbU95c9bc1n107OZN
vWOzsLhGxX59HqzUeyz66vp4UPpYepLp3TTgxqn3D7HDejTd8qWqYgdRXfl9dnDXhqg070U0fOod
TQ1fR0ETdrpxaXWR3STjcZo8beeFnvfYVmj0cPROP2YsuxoLwrOb4CXB2DnesRWs1k4x+5/kiq/i
FFKvX1TPegbi3KqyVzSR1hstQTZYrv0SsosDPMLup5VijCQoxKGXhyWdNV63lhyUJb+lPNF6ZFUz
CXXmlANapg/P/EruaGmtqsOE8dY67OeWPZp2GJMofYv1xNjbgeXtpzyyXkXd3kwDsaj6RDWuXPrU
TeBxqgkEfSP5WS3g+3buSQScsuE0dTC+2XZ1JFB74oR1kHWmN3v5E47tWbtEhXgL0MDL5D3Q6tLS
p77+kZlUq7kenRvlijStfDpZ8inqp3WUi3tW0a1WtC/YzEEDkCn/Uk9v3VTWb25v5LczQupVHscF
+ajOL1F4+d4t3GWnBE+eH32EcRnck5rmPqC4fnLqen7nGvSfz7JnHXbbktCjtF0fxKrjEU35171q
1L8e+/teFMdcnUl1uT6vCrMahhUfigWoxcPpeTNkXQwkiLqnhor25hjDm0CHhqLMoq3R9ALjUYeI
qu/K9yvkrtTqB1hsZ1svqjfd58s4DdSO0/yDR8VFWXLQm75Fo+cebJUhnPPHkEkfEsIjm/RJzh6n
K10JcOBQrepD1BorvX5JwXie/Kxun6aZSA85c2nCHgRn6CL2rLFOwCZLVpgQ58/IEeU6q2t5yjfR
dirMha0TbJMUHsfDNJRf99RjBELlD4t8TN1L/YiYjNAghYiZj4OPahNNfnGjDnuzuRnSzIKIFbUb
hR1SxCEcRckuzHHNRtnUnQw7vqE9zzxML/yNPxMiN5pLtUMoHMM6YnW6rtEzxMXQi4enonCHJ6uZ
Plvdnc9xLIYn3RbuvplcOLbyhzNNyw0dYAtNE7srouBSJLPvFnS67zXWD7rVpnnbd4M4DWIgQVR6
HqDsGHthL93GavXuvsgb5FPlbPNFRjmdlZm2t8Mpvxu8LNo6vtk9oxMDRpWTfITa4cHySG5DxI+p
SE57tPzdzoPkwy3vRpnmBxNi3kULMhhlJcGYF5zcXH9FC7QdtXj+R7qLGQ/kkgqjPYApWleNvshy
vSXmIrMeNMf83Uqv3Nwyn2E5hxRlN9Z5QYMXJ7b7rammtUJ6MBADe9vo9l7vQsqUtEu3OflEG7Xa
qxtBTNqYh7SS5n53rVvreiTCQG1VK30wVqWXfILxpeyTVNPrhQLyz2axE0Z7fPHioWfFwO+9EVAs
0HvK4zSGHFP5XKOU4YyJO7/f8QHujJwyWUlwjI8SMmJMAoMZ9c6SVu17PBLRGWH9eGHcBt9ARBuU
UMVp9Of4bSTaDzV08+FQGB3weftEBOjR+ouc6LiM8rXuXg2EFCuiXcJHHWLFuTXIQWFUTysDHncQ
RQclNFWP5Zj2VpNllncWSbBrlHm9XF7c3RUju5RoPvg15J/luXMyZHupp7001t7wmkfTHWfVoxLk
OwYZEkYKmM2Ripcpq/IbByuJM2nee4AuYAfpC8Pg7McvZWE/hD2fzlKa5HX3RAZXqcYmSm5tWLV3
oQnSPFx87Y6dOZcnOYPB0YzWn0tmTwJb1qAzpFW22Fqw7rU0v5gz5p3ab8EztxjbsshhL7Zo7UrX
i+yOMzN55NL14o1180HXw9h2A4oOJg3JNasVxMYekSCpLtJjoGNcwWJTPKv9ArLn6k4e9Y5JzmwH
hMqZJz60to++hUn3kPqj+VskGNyEy9CmyewNdsbwZ2DUH31uig/eQpK5Rre6H3W+gJKak8egnYcA
p8yEKM3hUjF8hz6g75gyU4MVQf2hJZSbs9fE4D9T70Ur6i09ouQomA3sjIFqr2gH7aElGYtkYCs9
ab6gBzPn8S634mrrD723p/A5D3WCw8x20TCRj3STWJNxw/csX6UGl+wKAN97lDGHia1BvA3D9y6k
bwBnRD8zKczPJhPMlZJjNbZDfgAbkNaabQLMNRJqYxeyWkObjGmyde6K6YB4dFNFwTFi3PPr33fi
2DuHY5ZsNE1Wk0ZBcklJ7wVcXXLDfP8TXa5zYnLbP4Z92N+i/0K11Ax702I3GCZud1Ob/H2oR7v3
xc0PbC3yHwV2qlWssaihnduCxxPERUs52aiTGyjvxfIxdU89FkXzstG1mpN2QO0atnKlmr0bRRt1
nEujhfyJdX8vOlgXhGjfx52BH7wCJ64uNwa0Yj0gkmi2/OW+cN4Y0MErNyPnyW+IrHGWavwckN74
QY59B8th7k/g9ik8nyzRhRs/D7RjAH17N6QQ3Vu50Yd+6t/SOaWF4OwmwcIOKTo/ta01rEmHt95M
RhQsCW20SwfrMbCK5KxaDnziwVbEjv88ul6xCs0EIBQDvDWsjIVG5viPyqirtGrn2jVs9zbfNbXo
fiiXh1GFvxxhf/TCDV7j2vslHHJk/BLkq/IDGCiP7hqDbh3RnLN8djKU3ydXTNDnAChz3oiL7aME
0LwKnjJQm6zwFuzthFep06j35+XYulhBrHp4dpCfPMGPSlea0xWPFL/uTeHPZCqVZvRpOm8WwrHI
zD6kl+bgzTE4Olky83AdpPlHY5NOUFGBrLFPJUf359V5mZuI0Qiu0GK3PKKgH+6Qeyd0CrX8I9Dq
W5zM4tKhx9+Muv57SIzxIUsI1Vki+tMsNuIwuRlNWXlvUfeipN1fexdycLKKRa+TONUxlJz65FQ5
EVjWwdWOqnEaLl295lJX3nhZXB4QYNC4REW5s4NyuZaefm/We9zpyZUDZMx4Eq4XnNjwrQPFAjJW
umvYcRvBfmPVIbDfeixrTwHmaPVWVkHHiZjVv5T+URmQpjaONibVzAuMs85viRYOW+dQNf6jIpjE
JmOjmDzWdZWMMUy4QpzUPSzl/aEnQ0N53vUYA6odPjPZ9ee1nXl0T8s2ix2keTGLtZWnPTzpaFo3
5gyoVe+iXTeGya6QzNPULaL7sY8heCYJgYFhnX8nkDXMNeM7ZN2BS6Y1noNuqu6CERPz9Qe6xxfS
bkB+CGOTWTN0YL0l2CXpSWSRHYS0ZKaXx8uNyXTqwo7tPZq6AynF1e/Krf/jDnSaQxpo4dkWCP17
GB73dtuY28J3s02g6ww3Cy4rl6F1924ZIc0tF2gPLa4LeWNIAX2bOrhr/XLtL9GyVzXH4sXjDgfR
slGHigcb+fOqc/L2pISN5WCjxpzR5dE2xyiqPimLfMmTOqRWNm6MEZKpeizF3rRSHSyzjPtTY8eE
JZRsCR/0WffwMX+qKuZqSUNIhNGUTToF8GpIfQB1i85Q0kv40AtneExtn77U4lhkxnETou247Wrh
nyj68VuRnWF1i7325v5rmzLwpbm5nqpW1lsrv0+JePwXmNkJJ8noMMQRddaydbEa0n6k99Em9nhK
3J74X9X8YLtHdKB31raTFgZPeJqj54zvMRnV5I8Ncxw/J5Vb7RfZPVE/ZYCd3OUZaTmWP9xFcQd7
zgDo2aE3qtwlwV+JzAt7W/U+l+krLADtNmmyeQ384x0gX/AER3U5zrGW7QrqyE/HyFa0LOs9Zm1/
H1HV32BlTlZ/d4Qa5t0bN8swoAOCXyO6H98srwZsHlevV5N1Y2TlBhHgSS1vfjnfmHmWf0J2QdoN
NBfcQwG8nC9JbRQO0CA86epDUqY7L0rJ0nHM8+j6456tMlA9ILmHKyK71qxbUxvSdShHbYk57VCB
iZ06f4eK4IMUsgaZUlh7p76nl9JOJW6Utv7s4TsXptR0qYXVc0f+lWCg1xGYtJu7ohjflvGSVI13
e91Q1aR0f+F/6xr3dRDEq7rFEe/Fh1TWPH5J1MokQu3INiV+lY8PS7c2K80Dg+SXW2foWdBM7foz
wUh4zaYQzRCLBW8sogfpYsLt526KbqQUTOx71xrt3wDCiP0z059z3sOp4SXLxBITtap81fSqyTdh
DMm20nkyZiD/Tu4Zu6DGFJ/m2nPis61A4t7vtZwNkD25u2RM6hej0cS5ZuZAMIPzpqURMrtoekFB
bH8vx+4/7zTVqYKnlSyu96t0nJXdpAypW7ZlKfufn9pUfq/Gyno3HVIiF/gET7ZJNJUV2OJUhtqh
LIoCTH7nXpJcI5CLvxq6C4nC6l4kH0vkT//zecUYHLhYvqTsvHahl4b3dUIUTN6M8QvIMpfzvdM/
Kr3+IJzF+ll4xhbuC+EeYYffN0eNOpIdmBbasHNcNlJTYFL0NdScHmxS8rUc5xAzl7ofQyah7ghD
s0xtas5U/GIX/tm0xN1HdTrt2SuHd2Nbvluq+WiORFjOAqqWPEwblHgJ7CG6k9NjZzESDpsp/ZE4
+VrZijStfpcHlp/Xl34MiueG+FPi1Wr3AJeXkroSxcHNKJWIykLoYZjfTI0miJSJ1nH2kKSl89FA
AQMHELSPfebWu5yqpo6eG0O8CL9fYGdY2iqpSDOauaDfegFcspZE3G9dON8NAlqGh8C3P1L33ym6
RKnlcKut+AeW2Ox2LMqzqRTeTZXTBACSd3IsIluH2WPrPBFBOfjkkoVwkh5qK+LsH6LiSakTmQoE
lzoxTupIGmQe2QZe8kY7iaqU3C+7exmgUp0NUi4eK0HpFxXOSrdxxlVR/DtkOH5nZXglkFYWP8he
xQ7TaR+Yc5ot85v+hGCOdJeEwWrQ6FdOdGkYL7rI22dPpM1xKOdwQ0vnthkBSSk1XZuU5smXY1p1
aBHT7XWOvVagz0EPsWpLOXDamZQ1ZRVsEQPuyr6T78qfH2T0JZmV5u/TMoyI80f30LmVv6G8s970
nlDLiD7HiegwFL/BszNSBnjC185qeG7Jw2R5pFNRn1K5ug/CGrdQ2JOdOsx9ASPcISANl9GlZX9w
D8V1ObkziLNI0AaxkD9u3ZJ6ysnBYVjtOa3ypiDsmLhbBzAHhZt7Mnrd2pbFINHYjoNbjZvca93r
PT5+eNploW81DOXNahks49QM3V93dU6blYucYxrCEqSnOVzwF/TbOAm15zkmdXfJwwrmOsQaMfwc
Pc9+9UT0OHvx8lG4iL2btC9I4dWnHTz89Az0a0Au0gxbZa0tCP44eTUpsYNsXgjbN1dzg1pefWHo
ZK/7LNfu1DcnLmdtX5NLn2pYSZXMICm4QJqVxaHUICRejoisRFIW0VJkH9M/uUkaHrtR+Fswt9an
VT2CF7Leekv7yILiqDrK6sb1QijTZhnsr11mEF937ZAf27wjh7GsCFKP9ccuiLbqN7fyqA60jfo0
NT0sdm2BNC3QhgdVp1uoY/cNvno4N+w4yq7TL2ViMKmG9YM+gbK2dNMa3wfTa21MrIORB842oBMM
YW74neJ59tj/IckpHhPkwh/mxDTLqUPjaA4L8ezVkR17/KTgT1ng3vXRdFTyDXWjaxWcnTpK9n1r
Hb5mmAsyl4Fm4bHtUHK7mOIv2aCb27nIwkfHhXvtiN55j5PmczbH6FdPsjSThPlzokewNVpxx0Jm
XZvGjuVWm9q0+jUJGvNuMByNaqxnWzwz6Y3r6qHkQznPKV0BJQD4c0gBFR5yYc7rNiBRIh7KcdOY
k/ZShePFn+KVNsXpcyfJUPJoDPr02c+x+KtrW5l7HwOdyiORTMGm96f5vV3YA/mNa5ChgegApFz/
6JM2cIrb5ZeQ0zasZ3guCkbvI1KAiivANlHyCQ/UTl5RaOTWnOzUc9UNH8ZxbNP61mlpKpZIHehE
+tN95xhHm2YjwjaOMqec77vObTdF7DaQB5vbVq7igNbn27gZ72tjwbs3lumu8l3rwPX0hw3wh+wK
ud1uBQ2uPhLeBvOsetXqd8/e0stCLKXAaQktU2tqlFvGfWAYxdrGQUPFxa+JTERjaFikLblOniIU
jgXXt+BzsOM79S1Qhoygb8S5mc65h2hIup6VEy0hWcukm2/Spr/NUOoIud2FF1ScBs+FzNCyMzQj
q/xgwEcTExcsIonD4HWk2Nbsb/nY0m3ktRgMZrO4z2kok7gJlMAcs3bTUcKu1MlBa4GGpTl9HTKN
NI/1WKFkpZIH3dnRuQ5kj44/BsaQdu8tBA+JDi1c4Hd7L/DSrQleY6dE0ImuJ5j7jHfawZjk1Xsz
LmQcKKEcI7z4hgKaON3KHu61dJwIavrr3tyl430E4WQ7w+YJAEHcJrLbSCbQLeokPF15NdMtbcgn
p4uIapOGtpu0jUQLVvdU5sMtLTmokk0TwxBOyOVtxn7Zl16YQYntjU2ji+Iz6gdOZHppmk3nVvMH
73EpyGNvfb04dEv3NCQgkXx2nWt7mHta4805L5DfhpFH897X3vPR+uFUbIad4l69xNpiggwSd+Gr
QuR5MoaHEfPMqTRRxM/ynmZzRYkyhJ3qUP1APWUe+v7IDio+jfLe3z+Vbc3rP3B9nlheDYz/9AmQ
W4AXIfY9jeMjZuBo7SR8FIDMKOqoV8XBCStmgPQcDvQjQXPImbc9Q9tLFkIb9Wp8+mpsToycA+/e
mRZx+49LKA9p9aPZZv2vJGrYx3TjOzbxhoFPgCSsQDCkhY29A9XypBbk0l+cB90CbxE3O3XWJ2MV
HY0gT7fDUI0HKxvSjSIN5oP+dEV/FD29jzHqfk+yj2KLeycfFnLybOK0+/6r99rPuAjGGcuJ7KfB
lurenD795kg9dN2s7DnCs2WgRcmIRdiOhS/2lp3Ub6PNdz2hX3tx5CGdAMqKYtl2qbfsXaFj/5Qt
u8EaQDD74rVfoLvHi/9jHN35MhAZqz5ZhrntTjAPW7emjMRQD+pluTU6Y7xk8vsZ0I/mtC+SC6Ed
J/KUil9RMZ04w4tfXdifMj60K7gKjeum9WKbrLqxfmva5pXAHULCaP+8NsWDet1TTVbU0ALnMKJH
9cH5RaTfjUv4wBTX3LhMB2/S2ik3ZsAFop/pTMaJU2ydIPPejR4Rk+wTA1wl390uTooTpeEKIDSN
GXuZ5ZhMI4ao5SVLonLTeaDZ1W/WU1rUJCwSKJNMrxbxu2aWPtJl/aWPcN9d2TMOcwpk9mbpJfJL
GbRhHA1wew+c7s8TUPQbUONUULFuvijepj+yyVDrTJK7D9iFmfSpld0wh4IzeMRJJVOoRkgd+3Tg
r3oKRWC+xWbiXnzEXyvlVCwEasY2TiSLRj9EqBmeKmf6rXadcotZ9N70goZm2M9MaFZOaCK+lpOj
WBPpaekQGGeObWycZCLU0Uc3H9v5UV3D1BHc2aMwF/PihYO2Wrw52jgOG8XMz77rupH99nMmz2jL
VoFGlHYa+rc2DCEUeUG3cQK2jT4kt1trZN4cS1qz6+/q1uy+g2Xrr0+Y8NBRvDN4/t9PaK2EgfYE
wvTfT9KMHSEU/f/9r/z1BPU6cJxEl96PZdRWeh7pFK8gumkfk22OSEpiKffWlydboPaUj6eukW8L
q7SOaY0HRhB9pp7vpUxnuiav9gyF+/VUmSSQe0bwMC35Xn0jk2Tpvi58FQOXEdkbpaOsE6fKpe/f
Nh+LrtE2RSxxzrw25hrkGic7Sdh2h8CjaMyqj11zcJBqGiYxdbjoTMygIBPQMBV3wJmZPMv5xgQW
B/eh9TJUNk1vazjPRhReN3eeb8z7si6+Dos8mPdtj6U5CT28enqCRsWP1qY7DR+Qhd8SEU+/bGI7
m5BW6YrIhU3WsJlK5unTEpp16jwTyq/DRbIxKuJf/CSkGkYXWjpFAIqWKOzGaX8awnvToXa+ECTZ
7ZAZ0ibhZLzLEianmYPeZsqT5KaZlnbdCL98dAJHAvAIGI8RKp7isOv2vBnOvciyM0YjNEyyiGpa
3ntv+TTi4RAG/fkfNR82r+Lkld1Z7wFX1Xb/aompviF3CVvNSJRav1BkqZGS1VjhA9VLdEJvmG2V
88z3VlEDswx7f70d4GKQwMw/lAUQ9hV9AKl9gZY/j1/VPUr96OseFff/UHZey3EjTbd9IkQUPHDb
vsk2dKJI3iBkZuC9r6c/C9X6RyNNxKc4Nx1AU4ZsAoWszL3Xpvov4Uixe9ckMl44cndSbXQlUdid
YbXfjQEJrl+XxSvBAGs5Vx9iLGniorgeztCbE63cZkvfBWf1vm61U9bX3oN6aX24AAuT0SM68Jrr
kujuosMmQHdOPV9cbdTYE3lfxazn7LCWrzpsFjQbHX4nz7WfmrdrRdJG1TrN+hzLYDtrXCZskNq7
2MuzqzUN3hq4U/Ul76aN04L6DSj4Vq6ViJcQhvDOQUeUe2G5DW2UtWhK+EkyUo3WPtvZXV6ndK8X
1VbnkDGlTm2mgWutJ3spn6pnRUkQEIowKebdZvZC9t/NHN8FttvcFkKgiPGd7M0fpzZW0dvTIRba
Fy1J00dh8w1rc8P8qqR07slZwkIQYTFOyrN6dMhSC+6SpOjXauUuMRBuUju+/QeRb3zzGN+d1a4r
qOV7KTcOc67HHm/j2ZrnAq0UtVMl0hhmcUx2SSHtY8Um6xhLsg1hzrZ4bhdXfYDYBJ6YeSsWBbjn
+/jX06ykwajhNg6rKP4oQgQPWiKjH0elf+YpNDwy4aw3kPOHq+0TwTfaVXHsCoNG7dIXs1AQJOQS
PKRGpdErkG++NNonVW+T4eqsudMQC+MVwC/2B46Artxv/zYSAbsXlhAocslGQCa9+F//ZSQymmp2
RNVm950dzvT5CSfzPGLa0gETSxm60f1NBmUnTf65obyCyW29Np14rxg5raU/A31B9XMeffRolhie
B9E9E0WiHWgXsvFg8nDuvRGw+xgl7zaKpT5ZopMq/YwWiHveZJMePSmtCu4Qk1xP3DT+hDgADWK6
ipmX85uYg+fcSNI9Kg3/SCVm4/bt7xI1KaGowzZmaS/dBLaGUuhLZCOrASrjvQDEkTtXS0iEyns0
pKGHULAtVJMueiagdia5yv82SuzQJiXY8yT0eFO2rnxGi0cvp/78U4AV9WzQFy1lTaM1i4cWazJp
n8uPkdUAg9LB4/MZisd0cgXyjd7ZKOXDGJjexQRgUU97V4mKSMbyz41E9l0UeOt9ssWWQEFkfF9g
z0EnXrjpNPiHnc/unzZ4VK8dmlTnPsQayq1MGVzH/f0cR95GuXn7BvVucYB4r30LE8Hvzv+gXx6d
1KzAI7rl6jL8nsz28kOGm4XdOQXJdp3m+F6JBjwSUJ+YJRxVQTjXbb6S+WQ9ZVm5ve1n/uCaUYCP
Xy4/rn3D9QF6WWQtWL8TFrFCjQ1+qviOrmc2PcblUK2CWZSIj5esYKO93iBGrnft82lYMfSNv1f2
Nux79/sQQbCaatIUcruZjjcUPX3igz0lh7Ixt0jG2semsJpHoZv5KXTEQ521KJfCFwAp7sXIkpKm
V+NshoSV7NZL5Fee0yCTwUPcxetwSUWrPDqlFOisCZpDOTxnQXrKq4ZnlymWZ1pNDRMQCJxG9Mat
qULErP70bMYMa2q/2ii6t7q9DM9GLxMRZM/NULQbZJeeON+0gV19bDq8VjtMlvZ9VyYO3Uja8gr9
ZAduh+kuQzA06K+3RdqU9OK6oHng0aJb2rpltPjJpZ46s0AjbmBIeT9ZJFKqzzJs0NBMXOq7dhlh
qBfv4/bR829KIiiSHZCx+G0q82yfdlp7QB7hfMIxfYFCBeA6m3ZdZA8r2gh9t2KD1Zxctv2rXjku
TGZuzKubddY74Q+w9qLU8VGWjpu+A+CKofGQhlG1+U0grk9mSKtGpawOJREnDRBntgjNqff8alvn
053Ze8/dbSlZLNB1UHts5peRZDYRKXxLmrGMDFXi8p846b2SnrujDkPJiPc1bz8YWvNXo+NeT2aU
FsJkM+2bDIqVEDObxPk2YxG++VGleQxS2G4utyYVyBBE22bUr2UPMj2fKzZFFP7N+tb/iesm2maB
JE9yeZnnGrpw5f84pf4mVrTJgn1qMjdrJx1X/CIfUmoC9R7apP7Yde5Hh7b4qE+6dQ2AQ9zZs3xB
sGFdKX5sZDocScMm/cVGX6tOg0AzuQtYkjdGRCyH9Q+iQdZDt6fTv78NobjhHnqoK3uMcSWR2gUW
gS4OYT5kWv5gEsCxdao828jllMkuNBC3Q9ZDTuMlMY0c/2f5kiAiTs3iZJLWeZozT5zQYejYmEDI
JKSbQB+jPz0BMHnQDFO/5Ph2eYiiB7rdFm3HPWX1q1YY86bS5PEPy4r4DznRdHXs3qZrGchmPec3
WmAD77N3U2AGFdOvTWvO94pUr8cAAYeqEnem07sworOXcGK0pkEvU6sHeuhic7sVzSxzz0PVbsZF
xDs5wKrh+GUvpVwjDQK8kYjxQR2lQKmJz8t0ZgZoPRuSbTZGkzH+YUu9isLYPwduH61SUbTP7jxa
ey9FN9xGgD92dByHVelLFB/mvBMiqQ+llVRbMUiPrJASGscs5efA6DDkVcDnt4GBfwKPhhen/c04
89NC42nZU6E3Izq94aHzg81sYQdXI+blrPNa8XQTYnBmWfbeS+y9wjUr2YDoIoGrwViTxHjvlRaj
0CX7UTHgSftELSlpyGlmukrI+jrd/FsePss9ZhJIb/b4pumhdZjiy8282ExrGuRiq4wHfEwUmSg5
jBw1e2NV39U3NlhMYpYzg2qSZvuyAjhxG+21NPH2vl/Ex9CJ/Af26tl6wj+1shy6ho1uTBuc0clB
/SvqNI3mHSKlGEdKXc+7kRBv0blk8nkTLSPR4ImB2cMMCp0gsALEzBf1dGxqxH8Ie/u1OpWmAeRC
eSvtjhIEKzjzj9SYjzwM9VcMZTtlULDRDTNrRxTXe4w2pwTLbk2x+jkLi6NS/cXM2da1HLNLEtfm
YUwwPkoGLA9TnoAP6t3oazIGby3zG26IHEYl+XXas/T91dB3OsU8DCBlR687/dkMcm8H/Jcwz0oI
glgm56A1ZfQQ+pqzdigy3qtyLSb3qHqi/5ABg6k31xEZ8dzf/RsGrvwuGMN71aM3fdFeNGd8RZH3
ltGyuC+b2F+nAeGXdk7lCecsPCrIWSmLHZvTVZR35oPqa3Q5MQ9uYt18lmEG6ccw4400q/6AYmxc
ot2sH/V26b8BapqfpEjHk9lbFvHf4fwhDO2tACj00Otf5rT3r3Gb14fZYcyDQty/pi72plXeL3lg
hd6TxxbtVQEPr/l75UTJ5n+vHb+RtUBJmu6SEQZym4LEJzPu14KYrbuscVq46DQC7t60W/rgTocy
311ybULiSgr/YjY4NTtc4Bu1sKRR+CmOg/zZXt4nlvrH+0QYfBJmEgPlyaEiSdd69uvCWJk+QUNy
8eehIJsOVq6Pa0izzwiamH0SHTBI39uVSuABPdM4cVMfBssHq5vJ/InMcbKF5jl5x9TfrEIzqHk+
dEd11tK5ur2fuRVYAiugpRgXr8Oke8cR1le0XU4LX8v3RjBdYhSIDxo844e6xOLgE8ayUu+lyxdq
DYCMjmWjglUarAaJhr0SQ4xEqJw3c0rkYpigNIlUou5NfkKV5Nd7ZHPu17Fg0+UU8rtH9PGvB7KX
t3d0DnCwuSvaDdpm7PlRoaGUJ83qmoOGcuUPRBDd+42e4DKMsEnuMIVvQfQB7v3r77iNoyKue824
v9V0oUgBjfUl1GuY9N3FCp0VdgOv3OKaiDbWqLGCxROPx6I1d2nOvn4Ii2ynY/RexWy/T05XpyeX
6cCpYDxRZKwG/dTPl7K2xqPjMR003LZ87Ja+ukvdce9mE+bZxbKgxCQdd/GmHyvw9QTOnuHkbFRV
wI48cBuJ69YNz0XZPyhTd0NJArByRDFQs7iCl253CG1JUgnt8OguPUUP6vUhtHO0xVH5iMfb+IbN
6ucBG5xm15ZEbkYJ6bI++L21y6DsNQFTQ0enaNAFlmA78hQhUlh4JFjGzmtNBYsplPhYVPjN3ux0
+y4NvG5no+P8NAfed2/u7FXZ1vlWuFm3D0N3IAmO+8FizXeQhW+9zOz2YjHhdInPtdgE3V49k2rw
MERolIcur//Sp8Tawbgo803kEhNdsTIxendOP19KhuvrKEGr+/M9ddTp8xWuIBhBqgPGWxat8gWb
YGj4fEfCpZH+YOzCSdd9rk3vNe2s4K8A85+JY+EOv4F+sOnDU+3gUZQoplsnEs9Z3r5XGsouFwH6
m9mPDBvpz/WFHm3G1vJPpVcCBfEH5z4c8/HcRpi1mdOtxkm2h1ZPQsp4fmoohrAsl1O1hoathcm0
gGvXBv1fKjcpSz/pyG/wk/PMr7vufQxSwrOWuZx6CZajwipDriVd29m6LVYNeObjTarQlOkTMq51
hSP0Qb1FWjA9P7vFQxhU+hc2wdPr4PR/U7Rlf2dYBlJ0OyPqEUmdwmwAkofaqqhcItL7qCzb+ahF
yGKKgdYQjrhxYzieQYx0dWQmA7yV0KpbUzLWMh2tLnoD9eN6xNj8oWthLiiFn7vGhe9k2S5te9gn
0Bb+A00zQl0zbFFke1NeiMppP+SAvslPmvGSBHoqX8mQ49yX5YNWMjKzJquirs9oZkDa3fEh188t
LQYEDK25NWt9YjThhADXRPEgqKRTyw/PRrmILdvYKHFB9Fa7I66x/TGWg/q+q0Q1rVvdiU+dR3vD
khlEHokfrXMxmjQAKu+U4mLukvvYf//fzynd/fVDIOPQMUhbtnU2zXRv9N+TGBvfxUMNUe6omU6+
FnDtl2qnQqxfIx4URZIyxLajk/JWx2Oj8f2TWKCKxWxM04tBB8aslrFj9lnZ+gnvmBalSLKNw6y9
sH6C0WtpJdoJcrsCENkqI3jnq6TnoGZQpQDYNNr3NYZdj7rm/BMbJsTYkP7UvYYU0it38sdvefWg
mP/KEOfNcUuXGNKqYTf+degOHvfKtTIN/6reCX1S5PORFLCholQP5WVcaHWg64pVXBXh1fUqE/Uv
rY54sMi2CMZk/9PVQLvQYq0gh2T2szekXsg0AyQx6qjy7J0OG/JBT4W5AxbU3qHkya6ZTSUf+Ncg
iUO0PZN1tQxadaQmJ738lPtd99j5ef1Ik/R1dlDQY8PVVyUdDLlqXUITO8YK+76ZICeKzDuXTTtv
2YZwRbZ5U11xDQWnIk5Ohd02j3BrJfo4Kz7NoXNiahk9N71hXd0c5whTWOFM55qHP1321Gf7Pb+q
szzKjgFt3Q0+4R5sVHuv6shJc8gnrnzJAx3AviXtkw1w40SYQnrSIn2GAbGc21398iN9wNLri1bO
5B0ZXn0lh3Suawt/BrE/ao4R+e3X3tKjR0do8UPYgRGB1IWfNCbmAs1MRIurG4iq0NJ7+Ofhnqi5
8ImeJU3xyCX6CLv4IQ56HKuD833U9L+1KQheXDG+BH0RrAOUVgeW1vYz8JydHLv2i0VO0wbojwSt
NlW4GZlXaEHzxfJ0YB0G4ZSmDL/FMj+Lzh9OU1iMp0yvpyMEpIOQ43jKkyzs8YqTLLhSf6ZnUG+b
7TvU7LtijstPbmORdp9yEQfWAGlRdWr+cHdav+1AKTHgBvr0VVl9Wa3M38rIerK7jhRUiIv57Oxv
ldysDfGG4lNutTk5gCWL0VQnzpA+sBWEeqEtcY40ZYCbhjTDfHP6KxFWjOhPJ9rHqcULm4gXwgKX
zjS+1qldo3mYdvmib4iIt3mIa53M1TT+IAyUQn15S33RhQx3Wf5SJPtFALH0TAYSS45KvVsjR1w5
GEfuO1zALwktud0ctZCUcvGtHEL3GIZ2tqEcD8EEuDhVYOxWWzQ6xaapSvehcQIX29GqckibVu84
k3Qf0LV/Nmjz3P18K4kFDihnWocF9zFqCKciQ3h5rJPWB0T8riUOj/wT9Dv/8O7UkSbs3a0zA88f
oDFmppDl49pAW3ZHdHmu8SPpu7aj93zpS0VLuLR66Y2g3ElU/fiWw3qbL49mBdnnguGnMcX4nDgG
UbbkGsTwi0KMEbGx6WxaPXXj4BLv07coA2LTNNqXeYoRaTZ7ugDybwyg9HA5mHlHQ+18yWeXnNJF
d2KH8Tpv9eqiBCjYoerNrcUonP6KCChFSDimJ5Tx5l0hSD795y1bFo+x6ZiPQ5k365z2waVhe3wp
HMaZaqAVXCxZs9f3EcUurBi8xN6V3Ni1sCPUixa4voPnYjox9C+3VmEv0/jg5IKt5dJ1cv26Od1Y
MGg37W2TYF6lAFSaQWJgSYBdnmVYOoY/AOSI0PnP85uNuXAt3TFAITu/8xndAKvV2Ef1nk3pvFX6
usksuAhy50OJ75ImoBGBWnJ1S2KuOzIdgtGYD6pNB0lKbhpPosanzrlRkIRnjQfbkRNMHGq9tll4
xYu9flrAPjKOuqeyLBCpLEcK9hNOer4qOsRY8DTdyxhj21q0LEBvmmvNLPWGITDrb3YbvSl9v2YF
Z5hTAQh1TKgqroxmDZriFmPqzyvW90uqw45wTlFqxS0+BV1otW+rJbcpZDuldkrMpEJzhdn3sRb+
ZcSXr6/sqQF/x3xgRRfgjGHBWsmucVdy8udd5dakUC4vc3EmVeJLUteQw9rqlCW1+DGqmeLePqre
bt5TBNAeC3ei7aOtrdOjUlgtjBvIrpd+tkkM3doOaEeZCbV9mQTrpAmNDVIkC9JpsJYejNGVD5Ef
3Qa1X4S45OKnFHuR95y08/yCLDbd1LBmL0HSuHcyB6CcWEAj8LDGG3WxKcUXicT5HypB3Vxgg7+W
gp7lMlTUDcNzXGjJv27lEuBEhEWl5R5LGK7B2gh3PH75BPHsP6mXpuMu7WW9JGTHq04T35WJCP0H
Cmi4RufEht4n4dGEYXQX3ruAgi7VEuYLRyADcCPse6NFzd0yWZd1VF3SDBSUJG1CrSHs4jPwWl19
6AgmptRZ4gRK8gJ301hqRFbjhewXLWAPdeoHfbQxi7Xi8AQgix7UkUFc9BpLKKGafQy7A4kISCDz
XR0luPnfo1rurKkZTvbCOJz0WTtMTfyWLGth5HfWuW69o1GMza1qyLuK2aQnfuxHJYkQJCKkb6qI
SGv4/ogWnfXylj5SBhWzk+1UyPG4TAFD3Xnw3Cxe48UqLhYh35uAoLDtrU9cFPlpCixU42ZorSe3
Jb7SJCkmcOsXdaZexHTStXp6DjMIVMAzA1ZIvJtFW2bPxYgYlkhME0NRIR5baQ93gYOqJ2a52+i2
l37Gx0u913t3krnCVsbT1e9d7w2Ceb7B9VVeZ89rj4MR1huQ7l9jr4Em0lVir44KYxT7sTzEqJwO
SknjReJFSNNDxhdoz3PT7so4xPsaYj0wJSbJGH80FRmSqaAQOvHOQI3VaYJkyi38M2B192urBZuk
JlPyDzWDsZBIf17LngP/nqvY9hxBMr1FoMmv1/KAHK+fgR3s8yGhLQ1gbGBmheItreZ9EGXjW2EZ
mFXnhVmWwUCih8M2vdaaLWPjFfGq2rPFB7YCBud/t6u7XkkjgyXdVxbJNbHsb5PGVH9GifmlQgqo
XC5jPD0Bby3f+tZnbK8Vj3MspmuYzF9ppi4Afvtz1GAI6+3B2dueXR5QQwM+xyZKQKzEF+IT0Vvn
/pUxQbMH1WhDr538qxa3S/NutMcV/glvP+dThB61Ks5lFlxSzwTIIbE3Ski70JpoByZReAUmsZ1B
/J3n5bJicTFWThQbd+o0gueFkmLJI1q+Oomou5Owf1ZhgaPhFsOEl5x7Z4SIYcV/FYvPZFhSG2tZ
Emw18pikhbqt/XIImGXpyaXKURAapLGwOhTazgH4fFCZu02f2SuUwO5WnXo2GZ5W1Txrif+lgCWM
ZOHHAbCTr1qCTEJYglhVi34IsKZswmOcPqcGRmd3yRyT+fhAkVB/YktgHDKHfu4Ud/KtTm0IlADA
0m6mZGd6s4XPG99ZceB/MoLu5tkZjbEn+9F/YnTgnwKogCCLANpbSYlXYWSfbhoC1SLXQjiY4beh
qwixYTT6WDkkJvdgOo5tHox/WITd32pdx3Z4mDtC2A7MFcMzfyPsdk3Tmpog0GQiCP6g0k7mzCVK
WETwa5YElDYz7IOzJH/4tYFhuCcpo6NDfG1IOrnre4OcwTH9bjZ1tPWVO6oqjYdYJxBSlBAl03A1
aVP72M55Da4tTBD3p8XZ0SofxwFddOkP27rN6jdXOuG+d6Jz5Jn2WSJ/2KA2Mh7hIPubZDkqcWsD
9S9W4BzbL8n0Vz/OzsethW/IwnlhX71qKn966y2Y2V3fncIsH190hCGbycRG4yzY5CibLoLYl7NW
mvnKnIMvRtjMbyOV4S5x3G4PkTJcA+krDkr/aw1EMDmF2FcCrXxeO1slJ9M0/AfqlNji+n4uzGwz
usY1ZmT+2Hb5o7JPqBcP/t6urAjyUaeAsbQ//Cb/0/zmN2kYhrtgZfl44Pz+ugI10WSKwAlI+1Go
mtIL2aEuU/hUSO0Oxw8wBm4W2HzTgDtq7M6lF//fUTk2+/LTz6//PFJ/MpzsJ9xEBo1oQE5a5L3r
fdmsqz6jpuqngTkvKc2K1JEF+ptOmsXG1oCUtGF8r3iVlaVVaG+H6aIDIWVk7sI1R8IkBlsQkW6F
OxPAwUmvmOrjh/K4lOCBpjg5EB7zSFMPNz304PsoW5Ft0slVyFYGHWuNUL3Xbugtktb0L1NhZNsC
I8050y3vSNchOuAlah7YnASk6uAHmL36TaFb0hQ0DRVGdrBghm1vgpkIQd+N7FLm+TEzIPRqjH82
o1EytSGiAH0K4tGMxKr7ER3ztqU5+tWib96AgNCsYv7E8nUsFmf+/37Q2P95zrjAsBUOmwaabvq/
3a95ngWO5gsJQ5yue9rk7AsXDUsY90+t5TZ3NxurpI3RQdjb1R1mJX0y5BPKr2LlMDL2i0Q7Qk6j
fHUWXK47hsxJ4g45U4jUzvDCp5ot+zMF0Lis02qxJiQa+liZXG4Le3hHhsb4SAvbvUam+7dBFf5E
FfIC0cW+QzgXHQoMyBoT+DugRfL425E2tAL1uD+sLK8h1GTx2dy0/U5hYq/GV7VY6u0Ea3JZFZj7
bNN+dmrbPAgjAFNI3wo2SWAP7R8CyUznvx+x63ushhYXhyvE77qWphaAt5Bb730aIRfETBFdq9B7
VbTsIavsDSxPD4YgZWZs7ktBlmUvQBKvDaPXVzg4qqO+oMy6DM992AJw/pSOQju0rua9IIHbKuhy
Q8F4LMZoF/koEduFmGRFAXF0YwZE1evtebW4ttF6GLGwD+yWwhUm7HRHyVWsa7e3UfVX9cEQFSyj
xTEcto2JQZXBH9Qhc0eKo87nxidLJLixM8JKJ9kGi/5A/bVRMofkH8HDT+lD6zkA7K1KbEdnDDZ+
6OCF9hJ6UMWy4/3XYU5kBLcqtNAGtEcYwg0IbbENOo+nszvjV16Uii0Yf4QH5dtUueHWBWlzYo+V
rrySvYZC2LY9BbNaJawi+It+l01CC1wiVLm04MqKylt2jnXAaFEehomosijNra3C7qpTJGLWNtHb
AGhLWB/UThBIKZl3SFu2ivoS2FV6urGxKWZh42SZvAZO9qR8/1nrzNfKL54Yecxr5jsMtAhoum8c
A2ZbmfnvQczC1xhMzCarP+t1nq5dtoDn2AAFFxcItdXOhADScBUm3f63LypW0c+/NS7KYfytj9nU
vFKj0REoo4TZAxFPYZoYB6Y77v2/j1CYS+SpTPEU3ztDvM49S8oY3444sZBL1JB41ra3fF+dPNgA
3LNjnzRc6XujLqOj1bXhs2ySV3+yg2bbQYJJFl0r2J8v9lyWT4wOrZOcDLFuCr+GDrP8Isue4mSK
5ulMudfuSdyZcMosIuCo/HGE0+kY2cVxQKG2t8MERaERtHtzOZqW91qwAbMRDDt1OZLtBLFhqqf7
dpq5ZGhlhqkvNiEtbSIuCH0KMfLcNmMtQHBMKOSwrvolrS7x7PEQM3uzQvtlHqR4AvKZ7MxpLO7D
xMRYmnrNJsgrd58Trbc/Rak/ftQeBAH6Qiul1FMviet8VH2HHJdgu5ZO16Ut5auxOADQysgdjoJr
Xhk97hCix5ZWbvnLWYKQ4RED5cFOplXOdu8Tu8X2Pg5I81XPpXYA/6l9eJpfHHI1eqH7hfRjOZ9r
A61gnj9PZrDTemJdRaDtohGdRoZ74D6oGgSOJEORsT3KI23obnv7pTVsEtaUl/qpXV6wH+MhbVpS
IJbTkhVnD2aDaUgnPw22lTxHZZKAmfq7NwALqOWksdFXBOoSENGw8ZuphZaVyo8ggTGq1+0rWynr
qN7vDG9g0dCIM1u4i2zmNzkthos6C3t2qKNPOhxoQ2Mfa15yhrOzdm3ZG1e7HGxCB9dAQjC9zgH4
wHwizrcqPcL+Smu6S/oJQ9ZgrlvQx8+GRMMWenJ12whwBU13cxf37Gqy8E65H8k0Y34wDocR20qw
MkgIlpUWPospDTYy95Kd+uAm332ZgmHkox2Q/GhhM+0LosfOGtPEYC6La9lN9dqrW7FTvhj1MunQ
CPwu37WOM5+o/em/LVfDTS1hxZJNT3+1F3GW2lHUIvS2Q2NYIGX6au+GY7tSH4vqmlDvXZm4tqdh
9MO9RTed2pe+YiJ6C+4ZXVrVWAyXNi+f1il2qn41sl7iFbA/1PiSLSEPgzF47wO8EMsPHPGBM3Nh
RSe9EDu6XsL091hxRGyyV5NL+Bn0sU9hPWkruojzKfeef6oXF0fIJrYGe9MmlX4V/U59S+p7UC8p
mU//u16xfu3xIMkQpPD4QncsYXu6bvxGVu8rwxGmE9R3UzF9nhmW8B0yN9kUUAhgUpE3rMjMiaE9
AluhFYyuQksENJ1afIndR/zq7k6kk6DGCyzUaMvuOqyDBAbcL7gLr07srSSvYD86sCnbNC7ea5Fc
DOR4fzlIjeii+R/wm16kHiZn5UbzI8j8qT99qLOo/7jdYzZ1vws0/CZW0cudO0KW+N8fjNpY/bth
4Bs220nbEKaAjmL8rmMYI0zYUTWXd1VkPiTRbKyYFxqfQ8ZI2B3M5FpKtGIuIxFEOzZD6KlH9bm8
mEt8KztGghbDIdk2NJi1heegXkaIPmeupW5v9o2DodOyV5XuaLukH+Y7J7eeSm2SqNfj7U3NHLl5
c+wrE4NF7Un5UDAd30fQvDcqeePnqdryYDMs/9RS/n3e4vgUtI5DwgtXCnpT8ZukwwzFYNAlIuZz
xgebDub8NPckQC80nGZIaA3bxf1NRYfo8DUhLO5Qp/kmcPL6Pazid1gP79Nchl+Xg3Ch/zWZ0eB9
ZaxZdDlxWzkaDUjJ+r6ZFjXfIt4oR+BqiF2etCBv76cu9a4GygUSyLBBD8xh6W2x3ggmJ092YFYH
rKfy0PVYrOMCuW6mF9vQMsl9Mrp0VUwjjRL+rz3b7Opz1Y+CMGzPobnrlZ8jW6d1bBK/Sb03U7Ad
JL2A11L7K+nj+U3ipilTJtJ4E8PnJGqHVbXA51v7c5uF6NcCZa6eka2M+H1DUcdvRLSsK62qTrYz
6DsoLf2ln5IPMkOno2nW3o42X7fuwYqA92IbrzKf/ekLQ2mo84G0XybtPgxjCE4lKFhhmnh1tacU
pHgU6+KNsWJ3EEPAsvXpllkOlprAJHuEE9P0T1A89Cck3dOmp4Y+sY6jSlRtaQlKYSudQDKOD78Q
rDq/ReCKVnahP5VGHb66FdtjAki+TeMLfNq/qELFQ2w72cXWCqxTi8djHmB1kQO19qs+vjJtRtKq
Xtoi6e8Tpz0pOcXN9tyICJ0N5JmVZtrJgzbb71rtm58H3yuhuHRIMidZ7CfILmun7ihlf6rARf3V
bwP7qHLSibLYFiRR72AYpxfoPP8+GiUiRnhulPjuophcXlAliz8smbr4VR2ARMJjZfAM0/QdYdMg
/y0gBuxEWHbUaQcX/+Cmc5v2xMhlRdyEezYZNJ715UUdqfcmy8fyA2lq2UNogf0+5OYAmIIznq7v
TVkn95mfHNRSKxMUwl4zTOg+WWvrQm9xbMiCsVgtNrdCO/K8ciMBIVLWlBR/CxKxh260Cid/W7bh
/x15WN+jZojJZ622RH707wOX8xbVU3w/p+2jtD0LxJYtz2MBSHmBXIwLB0MdcWXLVerljyS891tu
WnsPZrT83EunAfsQzGcYOrhNM1ovXZTzXHQJ7SIMVvadt0avFF5o6EVnYrFaJM/dcLBMZPChl38S
w2B/XQ4oBv2DDCp8W9V4bWU/kOUdVg9JJb8tLddTKvCFCrxqBwcw8U6Vw754K+cxfk8yM0P70+9a
WkhbnA3YvDDg3bRFk02fFDf3y+3J7Cf5fau5xX5sQIE7U2XeN6P7SQXg2jMZ1bbukDG2lHWwFlZz
GRufA2lhW8IACnCnvqNLymDenLz/38vJN0wXCrtu6+yRxSKZ+7UxRIdM6hgD9Dui1aJrWjn9DjqP
z6/J7dapJsz0XJrap87XsgtsnAhwmTF/RFVYIAjvxcOc8kDQ4nJXjXn/0Js0fgC7RN+C5lsu2mEt
OgK45jyeH1A+0vFr/A+96eYHc3khZ0o/3Ep59mEIJTt4InnxORw6yQ610o923p/TfrDubit84+mb
xmm+L+ZAAIwVu8CufIQCwzCkDrVDRGzDPql1IipK/xJUTBPL2Xy27Lx5miAgXbDJ9DcAYzpDKkRu
Mh7Z1yTkOdf9floSrbM8+2x1VbGrZfA38kybO4BrUBDDdNApC9eYAzCmzBo648WBMs9zdZZZf42i
9lhJR3zyoCzfkeeHx2DBnS/vzyjyG836xlN9GQd239OiuLSg8Z89l4+ybajm8XUYZIIzCVmNVe9v
TB3RbExNhJcn/uo1CJ0job0zfc13KaPto0ejZB1msbzvmj5Y977nneNKyh+IAjtKq6Pf9UiYMAez
kkfUr0J864wYt2FtDN/LNp7+VLp4xrIC/bt44TqnxUjlYpi+7gnP/vWSauHQEFijhcfW0eytPtX+
C0Jgb9c3yNREZvovsdv6R7waZCcvX2VMNgNXDr6oLzIKdB7r5RGvvra8tNxYciY/yAYGvlHvSwJw
59oxL7e/4xf0q8Ar3qkvQmLkUwNku1df/fm/q692FWlX1qBn696zs4Mcex92SDo+ZcC5J714Vi+N
k/bYVPL/R9abLseprNG2T0QEbQJ/gWpV6nv/IWTZpkl6kvbp76C0464T5+yI7ZDLspdUAvJr5hzT
xaXIa/nMsDRPmiP+3frnM8zBI8+FCN+fv9WYy3qRXfzx378xETOHub4rtwKlfqYLyM8d7ozg+inz
kIPjqKs7dxDPmdnK2+vQ0YYTfWp1SSzqFaY+NPazIVYRQfu0d2OpIWLMffdmSivzaG0fzdtrzHA3
Ihzcd3vMT0IZBGszIixoKnpxSAeH7JItLzEdAFeMsdccjU4vQZjooDFinQUwWzksS1pnooYvCb/A
HD2OOV6WrWr0+doCyDb5/lpExjqSenCTH/b05bjx9OXlvRUllN0wqrrlTGXxBs65v9Hhxv44tXqz
P5f6/bUqgvUXB3rvOTep6R5bARMf3LXxjkjo9bq6QlsdDWO9EJiUcEv6XRfUcWqR0GhtfskC3AvI
wXrXadwWXuPXh6vNo1R9gf/YiC+LDxVw41ushX8eEJn80kdg0C4GL1gRo7/vFiDnRVlRznlnz82w
JJBzT28QpwLte/9WiSkJKn1gZ1/F/+dH1AH/z2v/x+dt7XZfq5dFVdVrVvKpE03wT28iRHbTi15G
9ZYHUeBi3rSiE1thhxED4y95i+cRzcaMdjyVmREY+cSlXLPlmSWnLZmLwyN14niL6bj9GaqbDTOY
QogPdM5ldPVbkrN10vSJH2q1tKefdr4etJBE7jJsDNgftdW271bCBpdUkq0Uy9P6pWu8bD/kphFl
nH1P1w1P7cUfvL/xzfUleyWiOzVOvTeo8FpETMmindaxVVwPpvVazY12qqgUwnzp/tTSUCbFNCmK
LOTjHSWlc//fR5TnbqRafTzrWznvDBpWFH2xzgSr/OSMINrXL6iOi/1YWDgIt8SR62tu2u/7Uv/q
AUcRFej6n+26Y13AcCP3/ZOi4Li7KiLyhIOsxkqceIBWumxZbq4f/feL3rnzSfPUz2f897oIuUG0
i9mlKIZ6B2DXFoVx/YXNoR6NK2mhnrO4dwofIEz4/rHZ5iBkIzCkAqFFP0GNwsZSq97RqTT3qq6/
ZSnqd3/I01PKMjZql6IOGcrgCSr05uC0Xg8CZWk/ORcKLpM5xpHuqXdpVj+vN3Xs7aAxRNcOSI/f
iRPvX66/KeZ3dOLF3UARc3VI5tq8MJMrUZH+/7ehNUK9vL4mlTse4fy2+5/mEM1KYE1tT4/MDT+3
3efPODE3VBnUjSYPPVCoN9fPHlejKT4byOJsiB1ONm7HFa/Nw7AROYdUeaAqmXtff7f9QivrhJrP
5vIqhdFijlfiYW3Elds1D8ZiZEayGE9kkf1bwSL9lgu++yXO6fw30hrayGJHnxz+XMu5th7bsR0Y
9I/WOxCXiFyV5YXo4/7BiON32PRYqHgtGqD9yUIChs4VuvZcc4Dy8vY2pn6GkVS9zL3e3EoNU3De
wIwWbMK07oUok5UuZhs1yInvxE4ibhsdrBd1c51m/7sNfubDs3iXKH9qhwFvcE2SkABl3LFFDr6N
6B1b26u6cWEK9s2eAWcaYVD/37eyVIShQATw03L9pQ00Squj/MgxmAROhZgCIRsHkz4mlcRuyGKT
rXsi5+Agy3b8t32QZuLnAy393wfXP0onLTKNNuimb3tENcfumeZ/+0UO0gW915hB3JXdjrcvD81r
THM/YPa2zJFcp8pFjTfI6XRVEBOrdj8QOvEYs0QnhhQGRD7vVCu8u+tad5Flc8YhxRZidOnXarXv
LIYQ69YHXb1mPr6C888FZWf1AwlG9nOFB/iI3oGH+bbQYYeZPJfasWtxPVVMbcGXEFRIjorwTvPo
nyedcOXOeTDcUv7v+TgadR9gDa5Pivs7MGg6T3mXZ88clv0lXtWnb5jcYtc/dTAl7axS2O1vMEkY
vLennOgKDwuO7QbX5931l3jYslmZGEezO3/9p12GGmfeMFi4mJu2+b/X/cmBAYaeFX2hub++Y7r0
6ObTsjtcf4svKQ/iuHDuVFKJHWsj9MSAe4ameZesDe4wPQBeu/62rjnOK/ib1z8tvTUPFwOBRu3I
w/V7m4mge5jXdBfPCcPoVQHrNQeSZAEW/3X7XYty6u+05nnQGqJ/rSrro8g765T1GeNUrkiBpv00
KnRhV42huCNgMn68flyp2j4zJOWsuQoOfTV1kCw1A7IboWnD8MeuivR0nTMJnzNlLvL4Jq8CqJyM
Ooj8SWTn7jPGuXx5W/aBRcAmWj3WVTOFbqwYguAWuY5Ph+237eYWSUeYe/no3V8/4/rSdbbqbqaS
618Q2bBe+gkQ/1Ol2OH2zRWK03Z3JGisxwXS79URrpaZZO5JqB+XeFvq6bmryehONHN9KWudoouU
i+4qEzEtUz9eS4fWtLrbJH4YE5ACCoUY+wBTgPvyVXOJF9uJAHW1X4WdspVsGL27ANzmvuY53I5i
82pgeynsO7JsKsxcVgLxI/GJEGpOZdrOe9PrHNYtY4BuVPvlSIbS7bwM5x+Zz4/Dt4rt957ENihP
7ePVOrP9zppRnxVW65w6B0aR8EDcOgqnUGMVyc6XBZIUEJeo8hFFNlUudmNeGCcvncUzaZIfCOmy
36PTjcEsNPchMarpZGgZ2/C2YFqj++8tCqxrkpVblxhLfP/Ojbt/XS/avbF2TADrsnmZvYQkYlbZ
zWKvAfkqwwPrmyEi0Lg5qBKT7Nimd/9JltU2x25Wh6/J6U/Xf54pQpC4uf6bhdNI6dzKh9H131Pk
sYcsZbN0dQLIHMpO1YNZjFmyYsGpOeozwv5ErY9/9KQI+yulsKQtrL21/4qHxUUA3ZrPzVSw5dfY
uTrNqgXXR55x5bXo4ICiaQah5GmmGaZbnISLC+u6hby+PhOSc67SzOVgFmpvS0R3vl+KR1YOQ9Dy
mBn6+eUqvb7+QmrRBp/zb0eNnM7UZvHcSVI8swJ8r6vn1iM6AsJlBJy2uVsAYhGI3UuvjgOlUv/s
zO1rJTBKBHbZr+ctXzOoMeM+jT28Q0cZ+RP5s9Fw9c3a6+5alKcyr+/1Cl7NNtQ1dU8d7BTezU9R
bmcG473ekbdLyqWHazAOy0yxr7xuB71s8+OK9FlYQ/q8qIadxOKqszaD6V3h/V+jv7ROjVFryfxw
jQVLlw1e0pjHuFP318EjMe87UWjar55Er7B36pijNntY22FhtwwWjptNnZIG0tv1I3AdrKTJzDqs
fvP7ellXflHctfEcdJrWBVnmy/vO1db72WGw9/MdN3QVt3miEnzXaeRkjXZX6/z4mOJWWL/m5v7/
+oi5WFgKpIjbDuRGxBWpkFXPiVwm/uYbMIkH2oZMtMoY8ez83o+tt+sFp5up2A8Tkz1pjv5rDV6n
NnUsbtn0b/sAPtP8L5EwPfjfCbBnt2udxTgaFsE31+9nsJI7zyzs0CCQ4GQT2fukHFBV5E/2D2Sm
FjEmFenTV5BgQtbN/K0MbFxG/idbfFDpfl4/mJ1T8DTwlj1GUu/VNI23vqOyJ3DGG5/cXC7RqBvr
o9gQZam1fHC0pocEN2uINRtJRVfi5mMyG1jEN69GttxlufrfL+tkLXeEJ9ytMq/O19dZRP/vDxeo
2+fK+OoUgcJbBWs3lrrY/dixeG/vrlpBS8304KY1PQ0yA1MouuQstzZxgEN2sGt3CK+FgEJYk2B9
Dv/bLF0dZzoeynDIByYtsv/6CbAmo/BuMYcvmiSJeI79/KKgbHCBVsPq3aR4G0e/qoCe1d7t2iEU
MV3LiK6eZaedwfd0LsyUtTf2OFDtV7qJ8LoKpCvUT21jPZnW8P3fBivt9PbOLbTgul0DHgHUwCWd
AuWEpmONJ7ksBvxzbxbCvNFSEFMwz/twSOIibNZU7l3y6I9jbKWXrig3RrfWYwcv7q52uuu3WcIb
iqaKcQ/WmhL+/LDe53qn30htLHdmubylei3o8nj0Gd2z2gbdzmAahKq7451fQm7QGyIBBvNZEZ4B
CbkxHobVQLqJce16tZLC5B36nDH6bGOeThxsRwy5/iSSt75b0MVlLaBmUX3MBrE9rSPJ/U5i/TEH
VgevIdkhyBgP12V7zGY5+nkP4oR4W2q0n0SI6xOiqQyK9j4+1MKbT9fhhIeUqox956KDFdn7qQbB
eJORjbMfYx+OzT3bootZ2m6IE22XrbUetJXmH0HkcmpR0AbVJO5t+dsfFADVxCFy23/yx7V+AgBy
FJtxtKqfM8O/qHp5nAH1hjDnBPmN69MMbkqMtR91ZXvT10iWMAOdJgOetDaKZWdNnEnDvAbGdCE9
RouaDD7F1BjnGdtgoQjo7QbLRy1tR2jE2iBn+4RBxt+zPgS2CHgZVgy3tx0Pz6pjd89WiKA5BZXD
dyM37+ReT/vHXJpHZqYOGUVgQ9VAiFIGp3SYvRmnXjxcZsl/1ytZGXvrM3QvNPWtD6AliVCd28di
GpwQCMs7O9pHWVQyGmfpIttuRKAn1Z/awRQzkE7Ypv6RxisPyi5nwJ5ZzGAIEdYrReuULs+OryAp
lIoN8WSihXLPk23NJ6cTyIcrmHGoDkOIJ4+pnDCxIWgM03ZJwtmn0+ZmfinXDIxe3f+uB5JN5K/B
/MUElyhcuTcrGA+2e2EunkVtbOVBAlWULBuWZygJwRC7v0gCZg+hv2/vl85dH1Spj+ZMX+i7mLbg
S+DcciiSsMVOJzfmrxI78eh0xa2tD+O+cMird/Vm59eIbzv1DaYf8AnWF1F9C6Lq7BXCaMxBMc4w
kGqvOwNR/OV14g63bZBzBRhTSXC2Vp5zktVDbZ2+GJsFDRAYCKF4oRdnpVBbTBydTsLAeHEfmAZ8
T6p6rzP8h1v6qsdRZRmFuZNmByrNHSfUuPqD32lnXKjabTMuJ1ZVCcWzQcTmMr6PNMrwH9yz3pR/
nYZbfbKsiEU3tuHmOUsrZL+DsS/X+EVbywYW2PZFWURVxVs49Ywa2S6y56oxwoUHPUahBGV11vJG
QxRrAG87JpkJgKU4y/J1Yc+SGzKk0Kxm3w9dQq0CTApGgNw8DjWveyYiNbsbeKT1JPgNCjwhZE/S
3rXYYmd3G/cL3ZAVB5Nhv1YjWjCvg+s4ezokrro3A5fuIkBo9OkQwn3xrNAsUzfQlworTRpz7xrZ
d1MDlJVgQOMmK3eFkZ7NtH/2zJ4whgGVFY/j925aP4ktYP/cMR+ILVTMGaYSlMxd4PFvRpk+/LIK
5L0pI4Ixc5Kj1Y33hkMhoEicqiwcMF6ff5CfuidSaglF1i6sHbYp4jfIQthk2cL3wTI/X42PObMv
w9r9pZIZD52bPNr47sjlZPZlwpPvm5akMA8cfVyXa0TMwHBWlXOje0vDkkOdh4XhowmxMV0LID8u
oVOmuKiJompetL9GuxK8uzQPjhpB94rhzvOZ8KVOjbXHJRBtzMn/mdY/Sul/VMuPegRtGnj9eko2
Hc+GUZgn9bAILSNymGjjekB7rMs3Hsz3xjIskPoZdZTeDp8eFUwd//LLvj/lJCZBNetWruUiiZSs
1I6AEVoRhPkTpRbLqfec6QX0XouC1jnkTXfvusWjZpif0Kxi2sHsbcCqGNXp4AdOodx9Xi5dMC7W
K6HK+Y3M8oMYPEquXgP1r6HfISySta88zgJcjgnPyvCdw9o1b1VDb6IlSHa05E+Zwo0i/TmbIE+U
9u32/6FjRxab1cci6nt70PIQ3tDf0er6XSrZKpmgimS8HhrVy4uVfKiYbHacEeHa1n6IHijAh8sA
eqC7gjp0U1c2h+Gs5YGT8XW4c7fTq+zeV/0HxtA+6jR5hxQ1DiW2SmN99bw8SNu/1rCOB+IksTWm
uOaGev7rJRu7pH9IU+eLd7aTTf22rvGldUTo2hNEA01ysKjnWMlnfpbDWaQxUNtknTluyi9lmLxP
44Gdtz0WKcTXgzHMxiMkNuMRSSXk+HjZwT76rBrcfrNufdog6qA9xx8qcZtDAxQ81CzGfb0EXuCM
+m0LSBxZDM8eDAM4VcjWYPlGyg/tDlnmTBE010siLbOgkmEqOWSZc4TiFZIjtV+2pFZvJCEYl8aN
7AifEv70LO3bbsohy8XGm9WYQ1BirI4s9GHhsGh7HXn7viVTEK0ma3NZpaREo9HSsICSkcEmpH1o
7Bg0e9K7ACKREJfWzOXX/Vtz+bgW/WM3juC3VCCJ/owcIW5FPzzW0jnm2JBDtxYfICFhiOVfBpnp
u2Ya6ihVGZsaOyVzTXsxc/NDb1LW0UgLegN1kt/5Msxj98UAaBUAQMCk7k/nYaQaX2jCx3YZLy7v
W4D25DPFngpmAwbCCqua1Up2ruPmOY6D2FvMfcbsMGikPMcISi5iKv7OZvJU6fa0YyNhB4U+kk7e
W2vUihXwjNU+yQkNmxQPHv0KDyB+WuymNWXokafq4hZhy4n+NbnpezLDUVKYgcq1b+GsT+VqPkw6
VG/LM98GEg3Od4xUv+vKesAttdw2/PxKv/8irYtrxybwloU4Csy3bMKVsiyYd2K+MAHnPsAWLPCr
fSamftO1Q7ET5L0GM3Jr3oCLBzhpNdwwr+jlJkfnEJwbMtKrO91oAX1gn+S95PnKTeT3+cWrud+b
WOIMJ7wtgovzWeW5G5VkefJU9F6EjB9dncm1UbMMsmgE0aWVYZ88yIE9mMxh9HYMyMDaxruRZo0S
OQk5T46UT+4R2skj9yC72GGOQ+qXf26fPQ9ZXKFeq/pgWrU28DNjDlGBPiTtZ1tNNZFyEmP9rKNf
YanqkpUQ2olBRGXScJ9i1tgleREVGU4QTJpI0W3c97m53pZN+VkOiBgcpkxl7z06CkrUZxKXHYo2
isSWuKlMTTs5oi2dqHg8Ovkcp6WldeMxH4ya4HNJ/TF9WFMu8ctn7q2c+4d2HrzIN4c3hldjtAJ6
CgC7srDu9ZryntI+GRMvWDrPipi5nyUKYNZySRZYYvJ3jAMlEYVZsTe3cdM0EpEQVyy9XYMLG9oa
GVMsLNuqJtdUQXBrSjuo/ImTwCh+K0ZybDng8Aut/pXwBhta82JnGooU5QwBMlqb2qc8oBSjlbRS
aydxF8QQhHZINz6y3v22Sy59a8VBTjJmv4idq6WSJ1dCrGBDLdBY/7LS95i7QSNLmUjObBSiyV7P
BZNKanHm8o7iJ1/zFrbWJjOEsaujosFCwJO37acTXCHp5g92leHJmxoY0HlN0dyr+xkUC8ZluiOb
BAdbGyK3oVYzgfCEGEjJ6lzf5ra/JBBjdtPC3T6a4tfoJWeNqfsl97O/tDXJJV2bJiBFbQz9wX6u
C+fFTzfT5O+5JiKyEloe2b7/4JXKDxi5ESsHsFjVFSezKqLME+TXrFYW9KNZk+Cu+dzjw/tINV6Y
Oroo1CSh6xEXlL0VUBrQQqOYnpG0AGEpKY9S+GMEEwSTxHuY2CfyCSAYsW+StF7BTOglw/o2UgMH
rdGYisdu1YZ6SUlcEIJka2zYEVgGHZwKbsw+tzKIDTZk+TZ9yAhIeRdFWOXu64AqnClcTXbbeLvd
LSPfniIoRe+xGWvJK+HWH/ki9zU/1tzEa2TGxsFNsWqwaiDpY5YHQ6U4mdl6OCblwspGDpvMEulx
e0f7gAniBhpBTb+0eMGKxEY25R8vZ0NlFv0fBhjezWD9cTRCWNwkNSImazcUVFM42dVdkkcbdaqk
pEk6Z9/YSKYr446mGAmQ3huHiZXXZIks8MDHhz6LHwArPOKTYJncGwA4PS/62l0yp3+EX95u5IPR
yfRHDaik6rTmViMZa9WXKVgnfghs4H8PLrlp5cJVGi9/MNqcem6Fwidc26m5hYV5y17vuSqeOApY
BlAW+lZWn0eW6WD6eoxLxbOlezfJOGRADZGPL/70VjC7qOv9II5DY/yOE3RDGkP1vZfZLvaxF7Nf
TSJAuFnZuzHP0B8GQTRtT+Ggdk7mvgq8JOFA4AjIWP9gGtIJTMeJeH5xNW43su5Nf5apPOL/84+T
ghspMvPiorjXmoQFUblWYfG4OAd3Jmmst9Kzm6/Ycqh5dmBoumBK7iBz6Q9jx54chTxAj2XXCZ9O
r1biJJljPYk62S0j7KmVxmqtOG36UTMCc0HvRBv4rWIranoUrxM939LhH00U/+2VdYZsq3dEMYDJ
fBEC2/B2y9SVoQD2y5VOnLvtqZsh1d4XtpsBnMoxsvQO3o2L9aosa2sbJrlnq6/LvcjSTzExgkKv
+eCTF7FFVzU7ZZxJlK+DskGaFyfxq297n32lPvB4hWbT1IfSyV5jwpfC0eL7qpzkl2i8J4QEbcgw
bo7mpmz2ENAvGA6YqmvrbSNGAlg0Ct+0cvO9T54ZvHye/2Db9ppiGCn7O1JmuEb1o1zyeKesidCk
1AKi5pEN4zNd3XVVn+5lTBtO4OhRL0C+5aCtdrijArI3WOzoWLVH6QyhEftmIGeLtpSHl+/gDS5U
+9GnQE1BULAXZp11HKv5oc7iJSC/d/5w2z88SDlkSx5YPZ2Z66Gq3jSEl0mkEzZN0FRtyi53lAWp
SB2Pc296UYN6cBzTxvbpfhJrVxajt1OF/iBTraQe+tOtI3t1XwGQJ3Y90Etuirycn3M1EPWYd2dN
cHwOgIwNt8WEmM23evrmzQgzV6thMQxn3i4J5XY2Unw8Eok3r+iD5NK/qUaidKc/lGXop62+Q3mM
gZ22lpOK3tL1n4HDz6fEI9tYlt73LBEWEiqkHj2kr3YMdT9BymDbNUWuSk4lNiCDwIWFyL002zJz
S8GWp3ov6DUCMjKDYTvHyyX+dLPtotUdnfjdgQzYisG2IAGS58XKMUioT5UfENkF/QCXb6wFodWa
fPTxRFqO3HyURmgRusa/QWUhNIDBvdVCrd0wQsngn5jBqDOurX+k952bYfgikZW1KW1vWF3DVVZj
r3eVCPMk5T3BPnGyNYhmBFe5mywBN3D3j9iub4MgbsDL9gOSqeLM2uAytYKF7di6Ox/cLb56zcaE
pu2Sfl3OTeKyyvb7f4ZzQ4PpndJYveOyeuq0FOeE3TwkfJ0inXG9tq0ZGLVThVnZfZMDy1DL0MGu
CWdvYcXbc9j+7lmmjV1NXmOe7gAbWIyL/1X95EaU8Uko1vbbJ7rATcVjMnASbW2wg+9jJwbjvcyY
xzlJ7Ef4my9i0eH7umj9vUeRuJLSMKYELrWXrhhe56wGJmUuHybJjNyYYKG0urjxMbAyp10fIerc
jA5lXePIfw1D1htI6oHnOyW1oN6fhzhD65Mm885ffHATbDKQMGjAp4o58AQiXXMqDzXCZ9e0LhXy
nv0MVhOxN8FfbYLv3Yxv5rl5LLTURiOhv4zzwDnKlR44AK1Yv7IuTGSDac35CwbgXAxvmZ/7kYeh
I1Sorz3NikMs4lWUW7TQ6FZ4Pyb9eexba+82M+EDeaT0CfKb/uLMTrtfnTOPe8kQCsmxHGc9GAig
qjTW9j2HraP2yTxau7ZVvzz9H5AvpkEk2ATD4kkW6VSsMu180tL6oB3mv/XYV0RoJ9W5TwfYMqnb
ncRKfto27YZOSxGJ3siOlr6gQtnCcokcpaWBlilzh0JhHYGA5DZTw2F+JZnkO2NoSqiMCg0FBIvT
AlXJJS6ZQOZDcqYNcndlBwbYn5OvAgVeaA4dl/O4HgDNB7E/3XOnQGn2mzTMHONFISGaKu0gjP7V
BIOBUYKbyNbs13QBB1nm+lOVr7/TLSJSlGh1c8Wj2pzJHt/mMchzMeFq/Py1ItCIhguI5Ux3i8YY
zKfrdHXxZSt/ieCXnN3JZ1Gtck4eX0wQeeaXiTEubci3PzZOMPv9GDkdcWs9o3Tf/yagQ9GAPzLf
YYudGAejFPOxE0UPfQJEzCRal/UiFySfwfQKRILBkVdOzATYTvgs51cf19aF9j0JfQS+Z92ob1hl
Q0PbbgyU8Rd9LOab0mh3hZMA9tAT9J+xWxNz3D2j2o2aPL9jarFG+boClFvEqVTOh1+uD7lM9F3j
W/etw2hsJn5wNXVoirEPlGxOn9AA3NSWd2+Vk2By6H8Jd3ju3fahgMGrxSzprLzWQ3vSmSNTQqQG
z8ux1r8HEz8ew9omZHJIWVKlv0hS3zEJYCq81ijfSNEOClrsVsMMUHfg7d2UMLRxfHbZ6QWqHawI
nK9A+UQmh9Xj61L5xySWknYEbyiC1a+8H9jkDAe7QyWK/wE2orlNTcxxJzx2AqJEn1BMJ7R/fRgK
n6mZRpU4tc29VdENeAx1L8zf97HXoV/rBBZt6T+u1mqEjHqzwJf08fAosBhH88zRamUyYK7yPXqb
WSd7zTOAWNWmSeuJsk2q7BWyNiDS2AnajqLLqdpqF6Mvj9wwlkkedoKfTuZnLwYIbZbSjDL0+ZE9
OhUG1jgKguF1bCwWFUkyoTF0CEOREnSJC993IwaQchFt8qSVs9MvzfVAHzxllXpdXetgNG17SUbT
ZQSJw2PufuNCJ3CqFX6AxLcJXY5ww01tENDFr7HXvvTZf+0LaCvm1GK+y5oYCVQX8x0Qgqo52Y1X
WkfSNT8cWSz7mhhqTzoHZxXpXWLQ10GIyghYwiCZwncYO8Zc03nEM7nHd1eFlknPSnTiHBpUpoFX
kTTZqmpnLT61tWE/KpdcI4PUln05Zb+KLv5sXfWY+zQOWW3u3PxtkQaBUJJiaVnTfUMaACy69jLz
jmjcuDtmKlXoU+2YNTtY3ZC3yF1Dvc9e/Y6LGmK9BzUrnkLGKYfMtvddMrSR4Wl/y7V8SBuijDKL
Z5/pyJMXr8yTfdLgXb23983G/EAwTcFVi7+o5Jtjl00fToqOBdfOpqmtjmnGMwfFyb/Sc4OEqt/H
yjkZSjvn8QJovfvrzKQi9HF3H89Le2NIwEaT5kkGYQcth7WN4m8IZs9dbjjBescvdpMk0WVO5eZl
pJYw32UHzYMEExGx3CODsWqOVovmtSM4cRFUDwPfqtL5xoATd4X11vvVyZHeG7YSmkYjxZVYseOX
DlIiP/6oVuuz5c0KRgj1nHGvsvCcUE9t/D+x4Rw7ZTxM63xXzYIDbXSMQ9H+1bPNsN0eSTPUnmJg
V4fK7nerjBm3ocCGR7OzCjWfqQI+k2V2wjJBfuGpBskQP8NqZdbVaBh8YapUvfjiy70RZJ2ZuLqj
1NduOCbgdS4+NLYtWCn5pTbkW+d7//RGHDs0ndVg/lGzdzRlci4Qy9rEUp+JR7wXmzfZy+18bxqX
dKE29Sqr501CUzEV353pc/EP3AZdyXPeLpbIleyrJHbKAJoHxKvh7xARVz0eRteJD15tbAWTuNRV
Dd1h+gJmhyB/KW6g/32ScQcRFfN2tFb2g20gDU1t0jpjd941PQspBhu/U0EgEcpGOr3G3ktvjmFM
jjwRbUKcWy1jo/sQKwttZ5OACMqBE+LdDUb8V8Gqx7eOl7xzHJPQ8G8knpGUYkYIDTnsmEcNSp6a
KUe8PrWSKcbQD2I/C6p000EzJXxCWBPOsq4b7QcQd98ea1AkISPjEzpZo4cpDhm2PZFC6KIeZDsy
WXob2tRNFJrptzeVI3TkROMp1yPTspcvmTbqoPi2JgKqLAQcrmxemcibzNAOmT4NB4SeDkpPBMcz
W2zwwlpNLX7JSFtyx9JE+8LWDLjZEdkRm1gCUzCpVvvmpiqYaA+IErHZxC8lyyhIUlyz9L6HlPNq
6LmKhyGu0auq37oH+YgR0ecG/aHcTI4ZVOmw7nlYrrF8cNFrXRgt0B2NVN/uzhJNxy3nWru4NfAJ
ZtU+zwd6ybVhRZiSCkSRkhT6gYt2uyd9f5dl4yM61BFiUWlFYsk/yJUPMvQQ59EwDmtdK3hV8kbm
882CIEY/dDVtuTXYqL5r+SzyfTnL587WgZpyDIoVf1mTqItoyQuD3Xckddc7MO5nuAp6NGindu+7
5hvpL69wQXOsOAdIeH/tkhOvWY6jmiHQk0MTAElAF2WAq0CShrOyxaaUP1UNwgPwHfeLu4En4OU1
TM/DxjVjUmK80OkrAA3OEkexI9ygWA3GClZ7YxFNE6DzCcF/MklX9B0jc9i5n/pj7I0sVWZEjuY0
tmcL2Ve28FQ3a+9oe+3bYix/m/c2HePjaAEFbqTpBmbrV0jVq+o2Acexdrq7U1tJqFcXo2eCuyYF
xhoT0RT4efKWW1SotL3NEu8G30GVAH5gr2CYN/NHyRQem7PO3ed9kyDidPihc6/9smfzG1nIHk/e
GsxNc/DmUhwLM2aDOzs7QfZyhKbyYIr4xeiXY6x0G9ssmz7Z3g4rPguoWnZgjPGp081fmk/r73mX
bsjwX6PAC/XWeZVlt4LZVt/zll+QFVi4lkmderskiJsvnb6Rd6awl10q/sFB+M4HnnC2SXkvS+0O
E6IVVU71q1UJbQXa433WDCcSG0ENxBJpsJ7sGYHT9NzPA3mxcMEI9FDOu5Ys/4aWpVXuKz1axHix
fcoZp5mIesuRYJbNa+fHoNpa/VdbsyhFD82Q1JErFoovGM/PYsMM5qA5/j/Czms5Ui3bol9EBLCx
r0rvlHIlqfRCqBzebTxffwc763Z1V0ecfuEkpFRHSsE2a805Jn9JZC1+8yx5kFg5mKyURJavx+6n
7W0zaIJf8Kas2jKF4ulOb1aNyrLtuSPFSLnCoP7ZR76/DjXUZX1ifUkRpETSfKfH8FnKWlI40TYI
HSzcXzPwyK5aNiwXmRVfHNLdV/5gbdBQI0+NP8oi/r5gtpYg+xVi1hkxC/X/cYTHbjoPhWOLdZQ/
DgV7l4G0kq0B4VCUZBN0FfowiBGngJrUigSCfSq9HZL2fJc7+q53MjKvJE1zSlX07hmGLBp2rbBW
dbGkNPtZumG5eRdHPBRWyVMHwKBiBYUgXZinvqV4bGYMxi1965gSPoVNWS0K/62mxfPVFzN+tzY6
xfg/c0zm27iMfjR0iWE3L0M8bHl/ppQapiRD64hzBPyk00izIzTp7CSGeTGyqlvlvnNsy8VnSatO
S53PfIB0RTXrXZPcTobHTYPy0GU2Z8GD7zo0ze9abxAv0Xlk+dLDQFuX3dVmnezZ7hIoJcIdPEUa
dxUl/MH/Cl2v2OZmXj94eMfW5TLnxFW7dYX2abrlJ465X4X1KVLqm4DmkK2n8tlBJqMV/PGqoKMp
rgP/oJFz19L+2XWOfA58vT7U0ORJcuj3Mjx1VZYe0AhR5tSkTQXfK/m24EecjvQJmvAi9XvAV90u
wGiJdLbn78MHYTtds53y9qXVNWsbax2PVrDJcucz4IkkE9x6mhMCQlnQHDzTCFdR472487ey9r7R
rXYupMYH7YLOHLonJxH5tkKVTz4HDfr8rtZh44j+mgFucVzmv1reJblnsl0kOpANJg4zz5x2Vuzs
XFMP7r2qIQSUxWA6t9k2scsjhefHunUTFBX6q95pP6ulU1qngFrZimSrIKd7g5LAXWuadpYo3eXU
CspdFuKtUX7ga+3PpWvVz/U9ASr2CTx3jv+xcTYO+XY7mxycJXRckHYRFV+9IH4sEB3+KhPrjpqH
fU9zGTpJw4C0XbZyTHbDN7CZaysqjUM0ioMifA9LjJDCdvoeD5OoE5oi7gICN1AUssAoIbJN3rsZ
jjVaS3ZqNo2NLkGZLZXCX6bjtqhbZ4PYOXsymnaNXKi8RzaKK3ISoGZdrbhPpHnqmqzbu47dPHUh
ejxfY8l4O9UzLDQ5muihSDtGAE3fl1WgwQrFEv3nlRdkXx29QQux2LOKfg7vqR3d61SUF+kpionQ
L+TJaMzpAlSKHAcoqyvXnbYjAbWbvl0eF3MUb9NYJIgJ6vAM41O8eTgqCciLkR8vVpSKLm2NY4XV
kGleVDzlLbR0NMXemhL9kqM67CCBXgoPQh0NM4vWIHg9BdpLnStFMYG+yKWFkbZtsatxzcoFpzZA
B+aG8YptLyx5ACJfrV2CXLnj4+HKvh2go4UQTLkh1Rumg/cvxTPwMOYTOvhAvripDUTDRp6ALBm8
kPr/kEDjXHA5apvBkOI6zch7b3lldN7MEyAmbmroK5MRxy+1G9/OKHPxCy7fmdCwIe8h3ncBdLyA
FJ2tuwg6FHYka778/nxjrT8UrcHjU8Y/FUIDE9vtTInQlSYdyPhrXBN8GdEJ/F4kwOSb3P6oIu31
9s8MhOF85mLemIYxf6sSWxAH0urPHVIL3C5ecwbQUJwQEm6g6J0ydk20HrFimhVLLUgzFliG5kLW
nv0u0I0o22fqklrXRIN7lmYurqii2fNCE9rUSYgw2wh/SL9yH4vRShjQMdyq7PTlepeKh2bS3zBq
+kACergg/dButbwIboQ6IVkDDyL9WnSGcdWsbJmCQ/PKk5swz8/TXnHF0b6n57mCuXTjjOdBxU5T
hWD3dn9uKdvd980kH9yA9CvbJxaS0LVN7FXlhs2L+IIEPof/MjzWSXcOR/ND5cPM1misgmiwVx1Z
nytF9Ar9PN9UvSxuuduzpefsV823yhm+NkqSr485PWo/mk9hrS1SWsjxwuRfchsL1DIRsVBdmm2R
2trmpvCXpAU8zKwkgBnQrxF09UzhZl8kAl3k2LF+EQnhEEyB8ZrEC2CUOFZytjDGHX46Pvrf0c+z
mxYb2qjOnr7i9N4mQOnzctNoESZKX5Y0XWl9r8FNoxWZWVpopQ2GUhPiSPFUvyDWjTbkh9qvnsma
Kp+ms4gtn8Y0MnIs9H2QPCQT3mI0V9pS62cqhAQ5HYCVrhU6hmLNSdf99mSmg79LC6Ko42HUHkqb
J11rUH/SlAvXOo0qitAFrW5d38sJedgYLiudkIDrvkaLxSK42iQuHgrRu8V68EdvhXY4vLcjLPMo
Xoj/BZB3R+clWFdVBWqvjD6BBIM0MJ1xx4YDbcICXbDh9g1ulN+rVDF1KZ/Ez6KHnDhRb1p7sSsf
uzZ+JS4M5xVepmMlM2dr+HP/QhY4LebA6V5uaBXC0eSuRlN4I1Tj+YrgeBJHEiM8fkNNn9wZRM3u
0mFeNupEboSgUACgJQ/zktBs1MjpooWrakxZv60adEW3MU786xzVDL+xDt6mmtONGr4MxywPgB19
GmmyPt8++kH648ksabctEt1Eq9il0MK/dGnGTI6d3FO+i7T1ij1wn19qRHFTRM6uz1OGB3rhXBPW
foNQeAhbLu3Qd8ehIZqFpCrUgp21tw1Akw7Qgpegf+1xZlxvHwUhCr/oZ9LvgW18xCbAq8T1V5Ls
1b3CTsIqaa4VKdsrMaDZuV3D6Lbmp/R3BGHAjW18eUWzJTZuWVNHH1nAqABI9A8rxvjpQ+jvLjv+
NgFIUtpt8sO3fijzkBPN34lzqF9Tfyo2A4njNJtoyijhthjtr2Ys+3v1eHcAH20zb1YtSaQrUGHY
UZwgTg6azTiinlDNKx7HpsqechbRD25dfrb+axMK40HlzkK5XyNN1A63QX8Y4umRuvqQk0cGbLQ0
iUo1WlQG0sjvpyhyCIeBajhlR3i2i4iknQ7K1tQWnnOsnPmBsXwhWmuedmiJkrrDaTMf/NBFvFPF
/TP33R7ZFXPkYgMsS6Cl6jTT0WJNNziUF37zM2P+FLJ6Bk7WvKBvsLGJ2vZGXY/vk6pqPxOMCRst
I0KsnGjWgCeRB3vZ2vtWKI4eGe/0AA09o040nJ1sAuiE9f92QBLn3HViGKgxGDtmLbQ2RjLdxkJ2
d92T7n2F22A/Z+FUHfpwyljCvhSQ1D49KhLrog3G8xCSnNayENorv6syM0lEu+jfxrskIsxB8bs0
RBIu0sXNzV7htYZA3p7Ie9JfNhG4QwoQ/XcznPxDPYFaRtDlPBayBjk/2dm3MvKXVPXucYg7cZeQ
h7eq0EadScd0XjH+3SV9N77dpgU7ZhoLsiSh1lI1O5ljthgj+6pIWpRvi4em779bkYMjbcmarwim
YKkyd+bVR+qyaQiFeOyxqRsLhESlaQWwElgYFO6x6ek9j9T7q1G2T/qCUuz85NwmTN/qbGQPCAlO
YtF6mS3j7KcgfKcIDX+HyPtekG9B7DlZeNS48JnOya4SsXjT6dPtmtnK97Gmpa/Ld6ovUN9ZEHF4
iVqibscxfupd7aKMp1pj6Yckp5mpiDISjc66x3eh4bpbt4oBr9iLZof0Mo6rpW/fWfeGGaO3Zc22
nyPz0i2eKpGyz3HjRd84yf6C391eycl3Xomc2ksjO5eMHU94LuUTQWFnNSC6MnMPxL/ka49ywKbu
+NkjiXyQHlpwz/iuPUNo2NtVBb22kcPe0eueYB+sI9A8yjtbyvBCfOvdUEfFS93Sn8+6XJ4X3vcL
eTCEg3PjbgF45S8Fn8AppgWQWN4HDUb7WeH8q4nV/pyOjwr1H+ms6paaqDX7ABqnrnyfwosOhe5r
kTYpP+tQbyL4zV8NXf9a1BlEXIo99xpJEspZVFvBF7OX+uvY2YLMUrjvdvAZ1RXiv4VrpQhXJegB
qQm5RVlUAZLLurVZlNWbb7mfOdW/X/VrYdn9L1sULya97recff1aF/5AXlXonGw9B4S4ZJ/fXH63
xdsUOQ+hpsf3klrpIkefX4LEI6faDfpvuQ1YpokaVC5ZtYnNSH6HpLLV4ZfaCzIYq5u1ndtq3qph
pB+d7i5yNP1Cj6Wkvw/5QJhRtxGIBLbKM2wvp7VWa9S3qX2hdAiPPhUMfCLWsPKtdH7PM5u8Rsum
ge4nrrV3KuM31oiid5PK24maWIqUguLt9zBdNgeKYWgt/K+wDJL1H66hbmvGEa/gsE/KcDzhlf0T
TTErjGff+fEWpjirD6EPrEgT5i16ne8mTHaacVV2kVWVnSn8fQ0SUh3+Zft2pzTdiyIifGm59ucN
XIlpQ5+76sbvNUZiVCPL6DwQt8juJYw2Y+Ndb6OuyIhVtMs5AVfqEOTFtuqtbqO3dAnyknin7BHN
PTQEm9pyXfFnBHJnEcz52vnguxY2lLoOw/WQzfho6PLYz2DC6OqFlN/UKlNlsjtQf0iABEZUfk6M
livLDOIHEt6MgwF8bVcGGRyhblHgzXYX7kQ1EfkazC++Syd70Ev94GdW/+i3zq9OOKziHWwFKJiK
4Za/KHvNPnpzQO+uHqNnr7LwKkzdgCmXmhaVw15Ppjux+LH9nEDOfybI+Qtk5T8hLK4tnIXeLbCK
YwP/TwiLNKpS66o6P9ygxYNtNZTH4/ga4tYH//X/r0h3im7XWh4k35rll4gVgR8mwRc9ioorDRy0
jJGdP05h7kDWz9FlDV5wmtlJbax5hMfkpC6xhctF1JLGYaLmEuve+KD19YNOV/J08zl2iHE3ulVb
a+pP3Z0ORGh+NYaHcUHK9+qQpTMLXvRaC3ReXU+nSVwc6Hwe/+dntzSIQOp1HNhlUIJgFd42MYr8
CZP3U5nGr5btBwB43HylXtGFKFaQidgcIbmEwr4Hn5e/qEPcoNIMpSvP6tQMdGdtW/mmDOhYaLMI
L5HOQb0yI+O1xvZ56fXuLdUH+763evMLTaW3AUU2umXAGjlA+sqY3Wbl6VgoLbt9lIOfv7QDTTCn
eSsxlWwNo8EkvByCLLbuHVKDDombvnSd+V6UTZVuXDzJaFVwYMd6SutIzlmw/+fbw/6LIuabFFps
Qox0cIq2q/9Nig5lbRVubnZHSMBu+5xoBquihcdiL2wgJPR3Lnr+DSVWSsoqHkSd9xoSjUY49726
5SG0b8wE8D6j+1YajXf67UYOm3UQFN+iEqhIMY4fiukykVw0Vngf2URQWpDe9AAUfwN4S+xbveqf
Bzq9dyp0HcYdYYT5B6m5xdph0XlCrmU+jyJ90qjFfXH6Zq3+Lij2S5J8vbKn31lnO7WepOQ0Ie3S
wEdRMx4kk6B68CM387DdsHBSp1mF5bx+++dPVn1yfx48l0/W8chsM8BumHzA4q8Hz0aG5VvcG0dU
qaRFppJRnMpE9hYG/btfhtrPBplEn5jdh6dCMtJqhpnjujToJkQ9/3plVfZjFMRvv+E8GTACbqsM
WMcvr5fZUYEmOovSdgT0fLNQr0qnb6NFS/P7VcS1MELvcjMddiP1UZwrRDXiy/uwR9aNy+6G0m+9
CmuiwtqewoRhyRXAQx9hkgFMei5nqpQd+eK2INTLEmd1iKzIOhPO5a74fMN1RkbCLhyWZBIne8FG
Mp4VWVCwEbqYTnIxBq95krq3LvM4e6g1smeMNuhPI5HhZzdxMX0AOGLR46aP1TzQxTQhszd20u7L
3HBuMdZqh1mhiLLxxB4GjcVOVOQVnoSkuY6ti+100F8lkpxzlBkwO6q2o07Y99uyxVgW2sgHacy9
6mM5bNDmi1eEXHuEqPXToPmwNtyUkVly19iINa6aCUmok3ip2izyP//5TiGy7+8x2nUt3dVBn3om
epf/CvpLDF2yECuoUrcLrCFvbOe7URKoqryk1cj2oE9TQkDmZAH6ROnLzchdWjTRy8F9tuNZW4Uz
jQSjNQpYv71xFRTtYH2xyhtosmzGtCXrag5f88Go911nfytjamnraAmAVtf82PvmVtovQxUbbzyC
gvkdpVs5nOGnZKhVKUtxSMHtX4AD3zXoD5+6oH63Rte4Fz0NsDZq0Q6XEtZoZL8ITZswfUbA+VsU
QzapDZuu8IKtEVXurjVzb8euCqNrqj8qNoAelywEtfydwNFoEyI1WWsNFk0p4ug5T2lwwAtrN6Zl
VE++uy1UhYYtMLqV9oJo/dXXKiwsOXUgE3WMKgOrCvBUdcWear1t7REDQ+7hoyRV/ZvjDpKKz3Qu
HH24q8F0o8XIEHv9iRdDcQg1uF1A1zyJzm5C09RgJZfEwf7rELGo5aMldUf5vOda+xSjwR7VHIgy
c1ztnI08HwtuNB4nggmQJ6EGA/668Nzs/omUNv+h6L/RiMROtFAAZYA2q209tCJafk+kj7+NKme6
i21fPxUhFqYFe6NlTXPUG9qX1XIqCVBYo30NqURF8WPjDfS0F76zPSdfbjvr21qAae+1L3uJpplq
0x97tHJFN35zCpvmmQrtvPtDAB6Xr8eG6N8ZxEZfYp1K92TmD+q7oxHoZh8lZ3Vmw6H7HxRY8XcQ
ied6oF8FwQIWaxn7bwgsDZzUEaPeHnzN6leOy5A5lJMP2jQpEN+hCrsnXHlnLjWhkcz1R9ovgBGc
+cu8F+2MTR5f0UsYJdDiF3ZqgFtpaLL5sWNRRbExsw4LamZpm2UPbsXIEYR1827V8kteWOKXnnzp
gvkak2qpnht9KRKqV84wb2CNAS5OTaRNhlt9DdLHGnvAP48W7t+sZM8zMOoazNUMJISs/0XVo9IV
WSQejIfKGC5+T6Bb6RrjUdaCIPJqSfTFrLsNGay2Ku8Xa228tvWuxwjPu/ro0V6iBwiUnpA8VM7Z
wZ7MD8W/cESEzgSQfT+CFenx4iBYM/zVH5iHVyOdzUbN3yj2RVY7v5+LcLGroFB7S2eDTCs0FssJ
+3ssxbwQTGJdBVYN6wY9cuHl1zqakXtx837adrOODDJmaZBEyMxy4yz6CbqohAh8hwh1D+QQIWD0
aBEHiuJyWjZzy16IRWG0S1IXzoFEJdYvUppoOU392DmDfPneLIGHVTSyg5O2BvmhaQ9zHdCgDcS9
OujObN1e2Z73P9ZX4r8YiNSB6GT4LMEFv9XfAGeaWmZW0DU+ikErYURQOAw060PP42jVCdjuOgjN
LUkvPlVgrTrqEbIavdgRTBI8MlrPWwUoqhY4rzpkXfMzp3lUaV3QHoxucHeDTmnZR6p6I+tqiXYq
8sz7Ec/GIZMr8rVSKkS4FWqocdOdbLO3IqUkHOdiWDNriv+x5zBAUPw9o3kuvENapDQfDfitf92k
KY09nlODosjYx0d8pM3TOCcbhzo1Wx1ZbUvRRIgmOZgjMs9bNy+gZ7UZumIiDywnYm6hHhcmQiEs
+ObOalC4enYzbIlVkl/LEcVUmMbfkKvSZvLd/hx0ZvrAB0GNPQudd8+4Yl0eTwPZrbIuJGpIj6OJ
dvmkDvzgxMqJ4IciVuhzt6qonVxVENE8gpYyao/976haUL+ht85EoMbon5NlJ4qt5wBxbf4QQTOv
1Eq2NHj6CM98aCFsrAZD66NNh0Rmq84XUMI2aBrk9EMBbTqukYt3bVJF8Lw0DQc2fFDk6M9NgsiL
oTs+q1MM1+Fu1vBJVBV0/Upa9RH7KsKkYMQwGYVgMXRq1LNefXVyxMhzG9jnIpiTw23a8oISF4HR
xZ84J0mLT+lchVNHfz853uZEHvkZToA3XHJ3LLdph1pVcXPUNQTvAEgDSEuzY0wPmfDCZ8YhJMS9
TNjolUxWkd5eaG4+0r1YuKK28R/v0ve42IVDDUCT3gOZXdNRaA4OtsSoTl5M7+JiEuu+ya2oOMxa
L3aibfynOsOJUtWt+Xr7RZJ5/IjGNmeGN+gipUZODIZlbWbZII9JB6IeZ3kaWheAcJD9PqjrZdac
/lwKoO7fljiZh1Adt3mzCQUwdRi5S2gQCKa1a03xzpvdX7LKgpfYgOZhtFjmcMH57HzGy28mT1vv
UEPRC2L5ul2wg3DUuXVNbXoG7+gdbtO9mvlzIK+3m12na68zIj95PpgitfSxreuUZOP3jrUg3Z+R
rgi9i2ObkY6leUb3aA1+dylZzuHbgBKn3kDLGR1FbY0PFPrcs18PE8WaxZkRmEBvkiVYofdIvMoJ
MlB4taRz2P5oOSDnpSoyprTSYsvewblw1rebIbcFBlMHQa/RN+EmHgNgtJY92FfNpb4fvtxWLBEZ
lvWMIg+97V3ZTPSncnoHYbeX1X6sjPhZoYNaz8YHWEXeXt3MeYxQPIqrU59igEUxLwj29brn3gV+
YONrZ5aG24jiNqBTNBVby/WDN0FpHepz/j3SrV3Yy0vFNPTDR1OwPIk9onxcnuRZ6HBVN3o1hVQo
rHeFsZEACAEHVx/qTE9jc58QyIayS2qYndtsl0Z28jppNdsujVu3zueT3qX+AVUr4ZnUgUnMI1F6
me3jZb2MuZOCpv+zMigkqB9WSCzwAaTSzTg67deONKJ01CgpqGQfU0cr0y2prOpHiHWnuusM1jFm
KrUVFo9mq7iR6g2av+1hWL6YyYrucj9nO7uaJlzuxXSP7ahd5/Eo137nj/ft3OfOWnfbixE5km59
iGfAneFq4Gm6C0jOvqkAWvla8+S9OoPj3Hf2z6ocLhO277M6kGX9+5UYJvJTIHD5ubxP+P3Z9ocY
wlzKB2usXjD2sdotCjnVcDfJJXxazpRcQp3RtlyroojhEx++vDcwFqziOAp21A3kWR3MtmeJncIt
OeHcilnU9g6QTCPO7H1BSBBBlbvGTOzT5FsfikKjiFWYw+EDdWwek/Zl1maiKYXZvJQmit55eTUu
19S7YVX9SiuEB/1k1s+LbN1c4KIg/epnk3q1HZK8ovXegxq9Oh1pqa4TBe9UPQxmlSUUTi7qS7UZ
0J1O7owifs+dCQvjoGdkzYxpvQuW5W9lNvYJvhiVIrq40NK7i0XGqho61QFPMD2nOtA2tdXFh7Tz
n/6MRfqUgbGZ3H8bnp4AGRUAPKGXZn5IXo5r4KLy5aeZmM3tY7x9gurDnAZLnl3+VrPmk0q/3Fr1
QT35DTXP023AaanJrNSGQfo8mHGQPLbUhZ51aILqshsYOF2TgI2KCDVoq2QqhbM+Xif4dhtjaeG7
mf7TpJd98av5kmRJdjGqqN80Q4keS1Vza/GWwQ5YnAf1eWjN+s11UaozOoq5QYQfYNUBHxqt6WJP
7w5p6yv4bfXZp+/CDEdBKKdXvAkyQtCJHY8ujdl8IyiL2Tt2INMOWbGl1yHo+8vxPLmRufFQ9D3e
4EWaFjw0fqzdg+3otnbfavdeOxOQU+hXxU2LPTs8hRGSjNGwB4x86LAAn1N7jBCGqFfqWogH6fbu
2BFItejV1n++WL0a49xDe9svkDTSrTw9em/HzNrHCVsJJXFBKLki08BFqLnQTRG1aQhloCFM9MKX
51vkIzp9fDoB1kSz1i9qhFGszCh3CVBiEU+28wJ1Xnyt/3o1ztKgct+jtqlH9sL6yaun4fbdhtlo
v9fkWZTXe5WA0kSMV0AScPLbqP0wX8X7Oo9/8sE2T7E7ho+l9qOIahA5oiqcXTMhFYb4Rw3JGijV
pNqu1cK1Gvv+/Iwhc+hAFhAWvl7bI55zrkNIc9p1/PmrHMfbIqkOsdY7FxXE1VWFdhWucw38AJCl
ozl0SkL612Vf7pKExpg6VYcRmfOmd6fmgh1wmEX2nnimOAUNqJCGQtQunWcPf9z/B7y0FSIJhzFQ
XaIjcHfb7JYzbodQ0p5lj2xeKQdqG5TcsZXEyBgI2q3p3d/HstuHeYNOMgWfM0zVMxMOlX56ZssO
GgkqM6yeiufWIVF5Q5rkq85jfgQni6NU0cNu7EaiSNC5L8OAOhAQdgzNsTrfRobAPnmOPTxm2bCj
x5p/55MWd8w8cNsq7VN9wLE34IvSGopPdFzv7W+mRfhGNQqHsYm/EFZZ/aT306f661HCbJ8kyqD1
xBPLvN61Fz3BV7j8noOZmVdrjsNtU9QGJtwpi9aaiLOL+j95ubxEtZccowHLThXr0KYT1z3n1lFT
yyCviXZsCqt1PMc9CSS0s9oRZHshxErdxkWQMUM5IIKlQYZqUBx0bDRbqx2m1yxMrgA8URwPoXFT
gARLkHsNVaRsB3FfIHBKwGx+z8vmE2cZMFlTGFvkUzf9VlK2BtQ/fGKLtiuOIuO5pHUfWXp0SH1I
k83sWs9T0jwFUYNvYOkSh3VlMR6RYxya1pPozIaozQDabz3GMEidVqNjaZPfkYQvVY65oURDz/0E
we12J9bwN3S/oawRf+Q+wCHmhA/WpwS2FsZ80rBBIyvCKVwtB69DWXU7RRr/RhI3Yi8ikxn/lmip
EOvsWlT5UoaW5tfCyK+qjtBkzaqeRvE9qhKk5PNUPhrUuAkrp6DhtbG3m1tIenGRk23XowuWBRrb
Vpuzc2DIeV9V0Hxaes8IMWgcqagpEv0cQkMuChHslNmKRld7/qMFUChsAWlkfWMnt0MebjzscbQX
IgPXUuiXa9ex5AaJLEWyWqu+UZayz/A3yDldVrSldPGPwH08Nugt5ioyTmO8uFrY8IUXSwSXNA/S
VSgs+9IX+oMKB3LNPjzmZHfWHStzMqhIYbdg+9kLfJKV4/2t5ZewaVsSGVCNiIAS460pS9YPqwRk
D791S7notC1qeSgXhv6Wa7TcS83FY7ncIXYjCMWL54+uSrsVkDF/r0LWtEawxfbnF8HduArbGFPb
mGc7ElLdi8XQfHuFogGfnxK0jSGZNpbaiBG+fJGieRWDwWbaF9Olju5uJVKMl9ZDF8XpBmKTdbIw
1F99TT7e3kX91h29qMG2FCz0cn9hlicda2aL1tPWirvp1HspLBjR9zt+0Ad19uf6n1N4iKiIZj2k
ZboEn0h1BKIUwDAXkGKKVTuBApcNqxzkBnyJetOufLy1Ux2c1CmGn3wb9wzrzQQG0sMfiojzXh0a
Z2ZSJMsGFqJhtrvbedJmhwCxCpANlLpYCk8qt6xdJi9CtZ+dcHJO2pQ7D2m51/PKOkyl03DL+sRd
xMG2qoLmVV23IlDuVW2TsmdrxynTphf6Tsif7Sfy25vDn/tYtULbdGQVh2u/qLz0OmFdOcAOCiG/
zfmjJ1FfGjjyPyWAyVuTei7Ch2hCLrVxf4BZqB8CK50e/NmGO2PkOunCB6frCYVclu9VZv4u26kC
npMAslXvdnUUHPSqiYDoGwhrTeSXs6gHnOql9wx14gaubmg56vDJ2AcEZzRcbHeBbe3LKHXqbyV2
qwc56Hv1VE6KOpuHOct8tPIYJPmTg0Jkn/1vbyEQr8DDcFGXM9Nl5ROr4LrlRWuyBOoBok1ou7gg
ZBEcY8Y/MG/2wWLmugeUwVjXLFW65SHs1fM415bAhTLOm4hoMOzLPZoj14Kg3B0cYLaX2p/cS67Z
j5pMqseYTe0oi/pLPNjPt+JwMgqU3qMctg2ehBW2vgbdztBc1as/b/y5Rj7fU1dWFdhcn/QhvzvO
jlcc3azvKMAs/z8bPOjF9NzhbprqJ7ij7frf/kpeqNOARYG5/M2yoJ+Ih9bCs0jaKz3MneMM9VWN
GUFINci1Olb8I8b/1RS5O7CA9ZUJMF7pcBVQO4JlnRd1AdRUnbjI1HiaBvrZZWIbR3XNBMtwr6MY
Um/S7vRP6WR/Ny3Ykq5IGqJaSuNlgKa6jQ1T36hTz5UJ0LYiXKlTE1j6lWL1NUoNg7Upbt18YK85
2vavXpiC8EJw2uogg5/C5heLliveYFM7j8d7MXgw1w2NMidOBH27vqkBbuN5FXyRJlAu0BeMHIED
9MvDtb1VH0KG1wPWC1722zhaef1jidP99ycE5ez2XOSQHdHhhCjtgJ4qsSTS4Y+qcV5IJYjm4S7I
g/q1cfO7uDP19wYJ1+07+6j1N0oE7dV0YmwQRjv1/eqURXq3w+PZnZBXhPvQ6k/RFGoXhVIX0izO
zji9qpIlXM1hOyUwhf7t5jeiVznNwObqcaBFznxQ26Z9iQt5pbMrznksr7d7Wd3W6qBRYvak9m4Y
ot+r7zHMej7NU/dL17xph6hqkVUUNcRMJ7US8kzsaIexrn6tGRFK3RN3v+e+zHVOEeqWa4gJ/DAS
p5O7GVH26pqkELTqhtncsL9HykwG3yGDdJo0C3tQPuKwKR6zs3qtrlZ5D5j1OC1fUYh2E4gMQF/u
fVGfl2PQwSmbAStuaGqv8Zi9UIlzfviYJhOpz18wo6/nikVar7vBXsyo0NpagDo0p49UL8PtXBch
gq1ldIEa5eAenrB0gwR4VK/qCPmtbMNdMwYNIbHEzpqTzL/joEZh0YHb7yV/wGWlgAvbwyGErUrd
Y5GPYMNlfXLS3abb+W4rt2qmXyb/ys5xIjYRVH5vYlruzTg5OmH+hjDNlNrwRkpWfg4jHwDbsjoI
ZL8B/VUdCcRY/zXEqmE3arr4XMBKhq0hN5VFyvC47AK75iTHeMa/O6Znp/TuA6d9ZLfD44tpH/P3
QCcJLTEedbYod9Ggxez9mYWV9JeUy98RCgVInKPnjY8Sdsf59g9QYmNNG/ov1IytS9XiFbTSYB/y
Ie2wTdiPOCTUrTRSf91rIaIU/lvgsoEuxQWLzjN4rL1WSudnFNY3TZXqM3f2zISs5OhaYbd7dY+q
lVBqBXjHUkxDJgL03a2AzIa7OA4BENd/7ggBF/rvajvlFxN9smP6jjD/qraHvl15McDXw5wl/jfA
4WDEmqlr78eY57D38UQKVOt3gEB2OaYe/H9E5giW+peQJfGyB6IHC4e9TShIYW+JpWQgLZxpX/rc
tqmb5Qc9rC4m7cIHdYlaYLU17PprM/nTURsy76GHSn3nJJP/TeTuD/WvQpEJUU+CfLPL7ghOiP70
UoNxljRCaHwbnF8dVY+2XqcDJiSDZ2ZD4ISH7pyoeBCxFaYnltDSpS9F/QHCPwSvSod1UNjzQxpU
n31Nt9SIRbJQhX9onhMdEj10l0V1/gA7ck9UQfKLSYUXUCWoSnsbvrk9Fpo27rSC3ZoqL0Wl9ZXU
EXLQlyqfKMc716MzkeL9Ba8rGKBFhI1PBw9WRPn0Agb9xauM6JsWlJR2rMLhMcvp6uZIYi03JM6h
SiHbVgBnxmEu38oExDsJ58RYuP/H2Jn2uI10WfqvNOrz8G0Gdw66Ghjta+7ptP2FcNlp7gzu26+f
h6Hq11WuQdUAhiAp03amREXEvfec5zQww6m8raIvHyawa1o9aZdiyF/MSDderS596jR/uveXhbdK
mSgQQbGkoLOl0KG0ntu2RcE5Te/elH5WP/Cgle5Ogw62LqX7eYKVcm7BYKUijq4mfe19kMC2tBEg
xQVZZJrlkUqW69sav87WpimFlagkh8tNd7fpQKZ/0eLR3XtOwRoqrW475xIkT+LlD3Dq9XWhrqQR
+/eTB+InkUJewVh8xDFo3VVT41Mw4Zj1locu00l0dlG9Ul/NluGbFRTQMrTsYiSYPoFZoepblrQZ
yvQuiICkYHL55HTsElSYIDjawXe3stdh1yxDdLEHePieL6I6yVH5UbdjANXRJxIOLLrKNDxqrGNY
U4Ov8SAvZpFqd8J2+dfgBy6SbJT4svDL5ceEQKQTtiWy4c1NBgBOEvdpS+LFvp91by093liwxC1q
fw+v7TJ2yhCTrZJUd09YkDA9J2a2AR3ZfUYBs8vpCV+EDnu4xK4uN5pO5hKN4nulTC4HD+lRPpKh
1YcGccJA3/plYpEKR1wC2WMfXEYXErfmyBkN5fJ8clIPdcLSsEdfuReI0w5Og4VRc/TiJY3aZkUj
3XjwZiD7TY9lOMFUG3oplqMlBYJ+wfwQEpyTMJaglW/OL0rhKswqvpunuTpajuRTVk3BjsMMOAab
LRy/LqgVFL+JHj+HPl5QTVqoeBEFyQG/5ZoAhvTuNg0qa28FiWEFytt99YvpKWQtvEvTASB27R5d
DcxkOLjNDsA62vblsKtuJjpBTX3++0URpdVPi6LvEIzpOLoav9q291NebFKYFmYzO0PF0FWvCF6X
8KM0/KDu8Utot+fUvdCH5uxFX9TiRA3QnN3aW4zPrFWIoptzPlvWKpq8i9HOdkMG1ZBs9XDo0NVX
xv7H4bgjIfaUmzENZvTdSvNtLfd8oq/2WQ5Aw1y6+Rm6q1tR2Pk6DlZfjlt3OeSpkx5MGOER1EqP
6RRNoKtnN6pf68n7GnJK80j/grIlPo3xxKJkuxGSh2h6EmXzop7XQ63ARhR3x9TxvdcljDKN/f3U
jOMzXYjqcWiiJyVbn1zmg10sHg2W/5XSh8dWTQODOMArZAhvO1gASR9vYy4zfrHm8hDOAwyKpRIY
h2EZMGnVYXCLu9oV8qINWvehwCe7qKHxjDuXWEINIB9gV5DVWq9uHShUkou9WfinqkrurAhwvGq+
gEZo9jB9000OCt+sI0olPQ/GnUih9C5tOtWw64ueWcQM7cAH67wKlhRXqcfebgIuv1O9bEwXwwro
46aooppKjFNbs9wwCXuzZ4t6WbVkM9397LqdfCBIork0Bb1MlZISJwuJsIiftbh9MLUBTu8M8mcZ
WP+mAxSSi1OgtGW172vn8xD75R3YPVrS0XOX6N21i+WQrEdi8tYARYnMMfv2gUJyPBiB6x8Mqtp7
y7HE2jCXlI6/v/Yt/edLfzkNGMhEuHiQi/ws6oz0ns+y6fXArV33mOMQ9YzFX8gE0F9jWIe2zXBb
LtFzOYSHMvXMFzvRh4suR43hEBIzg8JoZkpxTznp3xM1NZ+6oXuuUB7dnopDkiramSs06YvrZOGd
NcJ6+ih6bdhoFGIw/ODfLvkyzZQ4l95Nh0s1pGB761p/6wP3wau8u8EKpo8YoQ+FlxbfJ689FE4R
v/z9C2L/rMLwXdtAhABQz7cNx/15LRC2kwesBgjdG5/l268RXC/NV0gkRyLHtTfoKZ+bcfisNPmt
hyuozZ7UcT6xa3FyS/+7Wwsa9qBDSaCqdz9kZUpbpm5yYsQWg1K8nRzXqbZ2b8I0n1wkF0OTH9CP
o4ReuhKe0ev7dvYB8y3PTR1FTE0z9DhWpfFKM5JyX909hEUtGeHK6KL2B7XQhN10JMDJPKvSm2xT
Dgaguk+D7V6cxnC+6TOyrVxP3hjkD9s4bL7//cvp/T9eTmSKhiPo1OvA+n6StgYB85fIFNoJviiX
udXqwcacRL4tEOEelAVGJObHONMkaTA9ScJK4OpYpGxOGvOEZvYWnFRWPkdCaFTPchfhbHpOlpsC
8h/guDfN8ctLaaYnWdeYU4RItA3gJ3+j4kaCAnQtstRrqHXdicY+HPylWc/3B/Oov6UF9VRnjCfl
PKx7iJ3xp5JJLg5orMpxhCIlLoJHu0m+9djAd6yR9n4oxuDSgoG+3auXe5bRlDhgEfWDQIXqsAQl
IiXi/bVcQaVA7yibi3obCP+D74/ZpVsM31brhqTMxueqD8LrQKA4XQXRr9OEpG+3wFEuKr3e58vD
ypLTCjJbiFmqLVYuCGscs/EGTiHWxjALn5dH6gDMWxLeNaHvbMlcjzfKUoBtF5areiv+/o0mBvQv
K4lDb0N4wqRb4WJX5+tfvzzFaAt//UX8rxHWxqAZHSodgGrHOnbnJ5TFWx157G5gTr0Dv6HcFrU/
vOrJXLxZMemORT+9NUNLTsB0yc0muFMmISB++eKZ48zisQlOg0DwvGwklaETvD6BWJFK+G6Ry6rN
Tgu5gwrYscV9NIj8hcm0PLt98lTqwfNPWtSA8DZA9Ytsvm0Z4sJW1nZGD0RK2ezGxWsXpvaZaRbf
0hOjAcoG8Z/KtCl9MsH9GMdTZGHIWj7oncc5n74km8sMKzYqv4SYzk/ga4JzMFvBmfHuccoa2uSj
JY7IBdnc9GKIH9U0OU6KBzPA0FeM9m/wNZhwey0GXKLLg1VsOuNVFNlOffo7y3zoHFLmxzj4BoIW
HIal8Tt20/RIRn1qBB1aOgEKSAVAGd7cnNT5d5axdp5NfbWM9IaN3kfhTg19iuyUhaS0RxIGAziX
O9nK/sWN/OhsI0TYxKUZvMmSZE2Oa59ppjur0KCjakwz5bmLkDLwZbnql8tY3QQFjkbfds5w2thQ
zXKvSTBqbbhtCr18BPx5N7VC+zAzLzk7kYHj0ojDN6HpyR4mp7cN2i56Aj38Rc7jDuX49LnVIAa3
UD2nPNA/tFGxi4fB4TCyLCgawHzGN1wZRe3Z29kfy08huQMHVvG3eSn65wR4yd9f7NbPwkp2SzpR
YMuJqhSuqy8Hyj9c60Yee53lQSSv6Sq+xChm4q7E6pWI6prllvF5bPnNRFelz5LWBAMlFlyviaPd
AJZsi0OLHknbY+sdc6IvMLM+ONoRGGt/rzQCagDYpJy+DZ0p3GDJkyzJY2wjhvs7B0XvbWZUAHgu
0vBFo8r4qu7I9gWUZfYUIjYkpEUkD7jI7IPFSOnQNiWdRaf7iNe+RiNHARVNNH///sUx//rqCFSM
vuHp5nKm9m33z69OV9WoFcfcPGko3LbDUBQba3p1mzLZ9SrLUzjfMzuZ0DxwzLKI9TIIHaYnaBa4
PppjEkdI25aRTzk3yaOMbDhBT7b75IqIMqntUOI0k9j2BXMakYorParvblNxOZAdAjHGqauzbfrN
lhSg4KNvbZ1GHLIikh+Rj1NJyaI6pXX6oWg8uVX7uGemJFpUsDHwUvJ5h8l97p1gG2ipvEvGscI+
7LTXuUK+nHbB15E7iR/46k6Y7juYJsB5SeiKbYO6ugPeRLMfrXQ6MHnzU9Y/bJDWehqG5pxAK9lw
0hn3gZ0h1UcYSe5rI9em14gzEnmE2vTjYL54L7yYdBZ0hqsVu84qFF3/0kfVXas7ixbS0+4bL6v2
TKHuVW8itYxdrkn9vg2X8xr149pgsb1vwFOFi899NMfiYpkuEHc4b69Gw1B56OfurFQbU0AqtmZ2
hJx0vtYepRHlW+p4dOGt4T5LCw1SeKrxe+xH0XPm9nKJ8suzyk9z4OqHEJnODnF6cKfuhWnmbxjE
gg01fXJAfHBPjpZ6Dy0HOsfOk7eET0Y8QseAzbCSk3iVqUw/jyHZQSzROPVsIGkYedN5wHvuhhfO
q+QG0hGnza3ppzTsGFanc/2AJJThntY0b5yUv7Uz+bCh4JAxhGhWHC+BJbL3a618Hjj7rXnglZVL
oA/Y/D9+S9bZMLLKLgKct7yBKrNvmEuTn4e39laVUF8rGwySii81lnmWTPutBJP2TKYAgUfxpN8N
oJQf5oxeFaDhYutJ39zZQCwPI4cR1C1+/ZjHXXSgskpBSC2yyCDVORqzuNmA89e5BYNOlU8GA/6Z
5Q7/v4dBCCppv8284CZHEDXZWh7HDdXcUcP6pa80h/R9miB8n+L6QRU6Rh+UR8HkfuPU1CS5ppN9
RolaVXqyg+ZbP6qbPtbw/TE/PqpaSMbOvIrbwl8pn0FPGNEaPKm1Vw9ziQqWSc5BkWhgt2ybhE6D
8rTO2XTyhWY/2XoWPml6TZ2KQpdsPigUi9bQxYO8xg3+UkWudiaSQQOz6RERVcC96o99kXRPah0o
+oiZWD07K9vKv4mE3XsjKjdDThMCu0H8DpVkpF9g+3SvlYEzMIb8PsnkuSpSazdZrnsbTPmB7A6J
uQDcZITsKJiqA699dYmQJ21dpHtK6R06MFPdymGSDmUADh0KusMgoGYAaSjApEI+BbqYazkjlxkE
+9JEqjAt4XWT48WfPPhZlNf9EyQlcRg71nI+8d+U97ePDJIVun66qtcpeg9MB5EOfndeDS4LJKkG
iX4IJ3x8tGSSjJ8z6Bon9BeExIGsovfnfI8N1z42iDW2yTiFm2oq/ENOuuMZ5xbbauib0LYcA304
ba9ezGj+fXSXZSHfceEbr5oTO9flUWmEGJoQlxAYg0vFzdxvUZe+gMvVPpCvez/AFYdZJozb2yrK
lMEv6bJXXZbhC64U0MJEnGoiN3Y/WhOqP5GN41tTmdYllS7DSQB7V70vh40RWu5hmLlC514Lb2CF
fmp+qxrDui8b81s+eu1RTVxLBgA01HiNI9v76hErfuggpP+TEN3+2S+CWJeqwnFcS9i0x/2lkvnD
no73S870HzHQYKlaeYRMAOBcBCdO/1ynAnp1QRRaXZrNXsM7e9At2T8zpqUc0Y8HZ+FxeOVgn/34
wziP7T2A/WeLrcvO9aegFMZLFoz4vwF4nQwrSu5LmsuBJ4cvWcQYKh2+JV1D0MNcmTiuTJWR+5KR
g3BVM1yiIHV6M91vEujKRS/mdtdb5PaoMk+OQbV1/SQ/Q9NQnIsqJWTF8RucoGFhblQqdS3RLQeF
Ee7UQ7sSxbqe/Zcfp9651jbSIRSXDgYrH2eNckfg7wTcm06u22HVd8qRcD11hB2zFGpmk/kvYWkg
frEs73YvWp6bcfGtw5Ax+BgGO2d0w50SWDDd/R6TPI+9gqP1SgyEwjdLJENKBtsV5yHrfuc7aNlE
xR5CLPAM3f32PxqlXCloSdEDZvVE5G36Hn1yVCdfLL1ae0lDZNpyb4gr51MHPfEwK7mqk4nLtNyY
WhdtsEcWRy+zBqQUtntbe830GSG5vtRw5rlIcwyPXdE+Wm0Yb7OgadkU3f73kXzElH0f4slc/YDE
2BWc9wbz4EpJR70QeHSUvqIzzl/rcUMcD1Jq7g6l+Rr5nFuju14SxzUG0LPRSnKcXraPOZpeabvM
6yBDgFaG5Z3RBt4nLEvDurBdYobEXLP0BuIEmeuKlXorlDx2XnSd6oZITB3cqoHTgM5wPcXddSIE
Lqw9ZxvDJrgH0w6/vmWB+vuTn/2XYzFnYRMbkO+5wuQKWRzEf/gI5YEbBnJkqO17ETguGA+NU+hf
lztmYNzu2Emdv1ld+YVpI8g+0d9lhjEfAclZa0tE2cUuAkZhTJYq/HLHBBHZ2rT1i2ehw1AnnKks
O2x5/vttK2bl3dp6Xz8yig2v9EeZZMQA+uyuflZvhVYuqU9x/Vy7eXWySJVbteX0YTCS8bf6f+6k
Wv8hqnQw1Ql22FvzZKkqmnTeZe7QXNRT6ka1Vyqet0pEjZ6fhNt/eh3/0pAWls6I39V1ulHmXzwx
rVmVDQFq8ymMoUZ30XCW+jyvlUOTVqe+zlLzY0CQ2Vb1naWZuqvOq/MzdBbtAquTk5sRF9FJjVZH
OSOgz4hd8EX6pc7lraMlFilqat3fzuSWgzrfaZLopg1RA0p103bFBxo4h0i4Ij/DfRwJemc8rLQ3
2M/k1jGnfAv/OQBQkGA6QL79ghr83E8426a6Y1cQJsC5nkTrafaZwNIm95Le/rAMIBTrI6iFRKVK
H4YjYr+sCvPeaWL0UF0c86klIxJNrUEP26jWOa3zW7XZ54Btw7wejj7egHsv6E9SECmkg459+nEv
zPy9V7vVSYmclL7ppnxSjwuHvX/53Ra95L9BO9WQyUM0W91KrY8Kw6OWwSk2nkq70k5zYvh09mN3
32BGW3kDKZPwsiBOl3fJzE6nOhmhF7dAcyi4Kcvy5wpt4PJ/pJ71pfB0/6j+x0Bayan3rA9qFBoO
4aknJ+7k+Fm8cTw5Hzim+IwSAiLrfd2+qPP25Mzzfg4LMh+62jsHnCPv1BdSkZUFDGG8cdIg0k09
Kf0J7jijp9cYbf8+1BpBVoQd3M0NF4Rq8NomJ71OZIdRMHRKhkTbG8uMEUy12JDep+2jxrmrsgSh
e2OYr+yKw9rSC/tYsXM+yiZ9IFAZJspY6LgAruNC/1IVVL/cGysjWUe1Zm1zyOG3L6AgSQKcMM2C
4XA0YlOL9HNjRfjCzZLhxyIO4+l5Qo7R9Cyu9Iadg1UOiCryiWu11vqvfrbC2ADiruvvq4Dmxpp4
JygsyZNJmAajjaS5z0OtBrHQaeC9GbIE9vTmDOwCau6ibhobG9WtfxD38qhOt5VLQFxrCK6o5Ekv
NFLlHLt5Ir68OUvX+UoyXvNk1qlB+utkr7Nk9LdZXwV7a+lvE5hziel0rwpBqyCw/PLU5hrmG4jc
KzPXhn0X6fR0F/RJXDLOqNqtQvGRgzWedN8eN3XqrPDFOd88bSKQzHSsZ0bT4cZicPNGc7rek6Wt
rfV2bveaVqR3MEf7Rj+21iD3GuMpIiSkebFLw/pgBKRbu8NvZRGkVwvF9OlWTZgWzP2+H/C5TpFx
VDUAYVnd8ba+RsO7qs9iy2SfmrLPth89kqEFB3TEqSmN2Fy5mvnBRWN68lLHerFz7aLeUPxFAk1c
9LuY+NZQKzkm3vZIVXCqIrRmtr/pce8fgCUyH82Dc0u0L4Kjom9wLi5FjzDkQCm7HP2blkSXesjr
nZrdjn1vb2ic0QtZZG1h71IHcHxTe21VIuj17XraKhPKnOTOzl0esgAf0JP7V+hj0TmgVbtRSvzC
iO40CG5bZRSh2i8p/Lzyk5yIHwjT4F1247R0AXjewJIAiLs6zZ3lbLVgMld0dQ/tSBoLRrRpq6qx
CTfi1mi94BifVBMxqOnHcoyO1qBPqk0Wavq3uU2Nfa/6dn0ccd4e57N6ERuveI2bqd0AZmxvY28l
pzaKFtYPgsgV8NzP6j+qFq0iOVA7h5CCx7wi5XJ25b2yOBdp/KJVNJtGvdmp71blYkHoh6W5Mt2G
OFp/mPhEdA8/y7jE5P04TkiVSAldPHXEt3qNTmZB7e2TovR3buYRx2drNDQAJzOpNLt7VfQmScya
OvKmE8vAsjNVSbuj/ClPWUYogrAH8jMdwaKLx2skNs1n1qx+Eo7ppPmiT9oPZZ6fvH6STJpI2nJg
FeAicZN143aPCHw4NC1lKx1F/4qfHsZO8tL5BdG1iyXeKHRzz3BjrVY89UO4hZnAZwXugZyPlIhu
2HhzqO9SYH/nzC1grradvuvrEqYXubvE04BKNeoBJFPjD5fG6CwOalqyLUcc38rrEabGi2w6/zc5
OS8yzbRnSOThaUYudpSefgqddLwaJmEv9DMg/Io+umTJHK8VclVQLGzHgTWjEeOXG82lzrhwzPry
44b8+e6QV9UdcUHlsZiSV4Nzz28j52vTQEKjYBiNZhkbX9SIu5ZNk34j+2dPw2l744qEPrATUyd7
TTEFSgcAwah7FQ4pXT+TLftdlRpOXNNZKr3pIR3efavUfjMi9L9eDU0VGaY6/iR1uHx6iJrnkHa+
TbqZt2grz3QYBrLByVsJQTjN7516z9X9TVKLDSLwmEYdxgJD+6gOKL4JRlhC1zxL2mFenNYvlUfg
nWvzOe8Cwhcs77sVjfl9CdosFa5xUkcT9zL4vXfhTDGe/EE/TZBJVr5HVEZmiyuEOAe+Eya9iJi9
UidoDESWqU/tuhDDm0ZrC8XKmK3cgVP0xC80+ATv1IxjNhUJnwDNzTcnkvJs1As/rJLOOrWlse5i
YP9TUPFT8Kla0wuFc9DDY1ItVX2GFjxHTXFqAY4QfmMk/3A+VOfoH7wYzwEGg0HcIprKtITB4z+f
s5kftAB5A5/EhszblgR0ucko32sbF2gVNOSiZnW9KywtPVuT61ylLsRG2t74sZ66O3/5XqdtriwF
RDCW/bSJOSveuS759OEgF889gRo4lZ4Z9YwPCZJ+t40WyifRrlNY03BfIEfMSPL9bdIAIFEyWcS4
dkxshtlEr/LlAZaWVwnOA8G6L5eE47o6Gp2bHft/e/vUPSFqa9Pr3ogYqsruJT4OkokJTOoR0t+H
jS1IE4BQccbXfVHPTYgTjx7Of1p7U31PuNC7ersmTLf7WXTGVoDaevNpKaHjJTd3KjMaWK1lvnlL
ojvyztc//82iymlp2VDjZ5h6exDuKVYkc7GsYOdaHI74KIgx6UW9Kn07eTKqYTzmAq2VM2fpk3ou
GpBBFjacddsZrH8ABAglzvvj+47JnB6xZbmWRWXg/FxfBaHFxRnXGvKQOFhPovzSNUzawyzwj63O
8GSgEv88j89zKC38xwudwpmcnYFwdl/2IUIQagc3zf0PSNKs02wPzcYZOvEpWTroU5zRlgzqM2eZ
7uqBpfcXoveYjqO/MYKBwiqf5WEagzuNveigOWZwJp5bOw92B69hsrI9o0YIaYtGV/JWPkyetlFF
m7qJe5D3o9TT/aDVD/Ggu3fZtFSl8yhOY+nH+9sGYJZztXXSECxyOQI8HcrqUxq+F14m3jz44nzu
GESBg9iZdmu+Clvq+6q3PaAJDHzQf6EIHWl3xwifqoor8LasJgka4j5couO4nE9po13JtGdvMYl3
G1LNvqOmBT9KhsQzBukF8hNnNObt9IMIikcjS+QF7FG+7WzUbU3RyHtbC9tjY3fJQY4eA708/3wb
dBsZCUxi7j6qDp8Uc3PwsOhs1UMbquK6jDvewix6I2sSAG/cvmaZY13rK9xdsMPXoCu27dJ3UTK6
oUIVCWqOg9Dtl5npNS3NHfjBndMeWYk+532S7xVBqdGNjojbO6EASonWnGYKWZJ1Uj6/mvugpGU0
DBwsWGit+2hw/ulidf6iLLEMB86jAcRAXbI/zcjMIbKakSncCbn1cKTKs85ZSAjPwveJvRGJSdVZ
yJiZHOLlBFRlhr8/pN7QToz3i5XWsbK1DZsd020e5HXYvOYfDLr8V5qejB/IQqfo/IjEv9pzSQeC
Aay3G622ejJT+eC5uf5omHUOUTs6aumYvohKntCsWAfT73nH8UFtAl6AV72hU49nYviKhhhbhRM/
yy4H3c0YlS4SGXvSCuAclt14b9sR45miEc/mcm/UiJWtHSij1eB8ULQYTqgnYqAKki1zm4BDTElW
p18EgpOjX5g4JSz90i03gR68TQFemlo2zWM6zeFDP3/LbBuHZIysT0N2t4JuwmlYHW/9TuyoP5dA
FvoTJH2csjnsb35gGse/Ywy6MTgZZp9vclnJ5hNZw1eDdLxNEcLJ7wgymZAo8E4AZwK3tGgk06BG
v07pmTp5tv0htFJqqzBefuHIfWQWDdH033/p9teHgH8ORJFYFVnEjFOLAFOmXMnLdBoVZLgLRDdv
bvNpu+1QrWX5zC6Q7UczHJ7dxW5M+CzNH+FlH8kEMOi8nuFqFJcp1APKu9a+5kWrP9WWfEHsYX0K
R+RCWLbNowxBz7rxOK5VZa9uiPshx9UmVurHc10KtUMvgLHta2LC90oPjyRZ7CwYrmuGLfauNtoY
SRKy2XGwkWII407pKBsim9YYwFeDGNJrnDOw00DYXzU4202WMeAt01cxte9UW863ona3scMH6+/7
QuYyOP3j+u9bhg+GcmkLUeXDKfnzvs8gB1Gqr1unqs8vqvNjw4rZWSLvtuoj0jmltiOV+PeHYQrG
TRCLaLbuWfoeA4yFMfLvhxW95tABKlXkRr1J3Na9RsuNuofGwr02FWQxEsLV0zOE1M7z4c4vG15E
4sIFYfij2vnUjTUajLgiJjLqoVYm2j/o1YTx12XFZlXxfIO9x7T0nwVFA7LuIfU8/2Sr/vHYUQRo
LSdgz8JJhA9lo6XCwrs1aWuxFMjqTIt26FLbTZUSnR5ueq7OfT2RC6/Y1JUf//5QvYiMocmbUUut
Hnqk4VjIstTOgolPHCyN0wxqHdD0BQbThSrt9KQFcD7CQPClyIjRzQLHuG80zbuUmCY3sQynp3wk
OhTYTHqs00F/Id7uRcdN+dvsBEvMkRzv5+Bl0rxki6nVeKVSr/eFTynj5NUnfLgp8BeWizp3CKMr
A+ziy4KCh5BkEyVQNLD/qL2C8yljaibCu4mygVgttFR+QpqWKpaARFenPG2/h6FR3QfUlJ3tds+1
V3K8FdLdq4f9FE8Xuiqfb4+ow5/NaPrQzTopg0Mk99ac9y9WXpYb+pMW+HoeJgldvNrO8UMuDw29
ppVb4EorB21aCwfTd4tfBrrUmO2JWgsOjZ5Gq84kkKdAuHpzaXR+O1wk5+vbQ3wYh77Op9uRvxxi
hpM21JkcOe3JybWbUsBjM7mCDb2PGVfub65KIeTTIKCDLGhXJT0KhzTc0nAleFIzjn//6VSgoj99
Om0dhpHjMhbROaD/LHswnVyPE9cczpQboywCcpIn782rd0otq7t9c6DMXJku7/9KHaildUqhTF1c
vyczLhUzfThTEpTjpc/kXZM008jsOVSZM8s9SZtXegRBAYhkaD13/u5WxBOBtxqaZCD31K0f28qI
Tm6HrvLWFx+8nCMWkjh2AmxJFNWrqUmfjcrSDkzqQ0jMbD9KqT4mLnmBk3jOaTUdw6YJd+Wrep3+
8+v4v8N31K/ZFMqi+e//4vFXWU41sNf2p4f//SJz/vzX8nf+/T1//hv/fY2/suHJ7+3fftf+Xd59
yd+bn7/pT/8y//vvP93mS/vlTw+2RRu302P3Xk9P702Xteqn4PdYvvP/94v/8a7+lZepfP/1l6+S
sdDyr5HwXPzy+5eO3379hSLtP//4r//+peXH//WX/wOnJPvy07e/f2naX38xrH8x8wZK6y2DFd1a
qr3hffmKEP9yPHyDIN7YF23bYj8oKJOjX3/RrH9hnEZ56RscZeCdLbOaRnbqa8L7l276pgsiic3E
1Pl7//OD/ent+/F2/kfRYYCJixYpH9//p21pEc1zybvMTalMdM/5mbTHEVjT9az/jZ+ChUF2XaN5
677Fz/t9CvwOKabFPK55z7pqJKs+znK2nDgLY+17W+rMElbmnNtGuJliQKMM+0ZkRdl6YjfB4h4S
zEC++2w2tI8ql3yLdTpkyWvjNJ2LTT91vUjrT55Wmfa0JRg485MWmo1dgLcp25RXnsxaexAMdaPW
xe9Mvm4bfuzjCjsYUd/D2H8onNaDtsUkqnzRyn7o9vpc2tOXOpttcMyGoM98lkbv5l8cPQc4Rrps
Wx+mGe3fCa1+McZQEYNg/tRq7YLynwGi1zoxGvpsfgKr7RNaTH5icoqNquQ3DcQIhaikoLX2NIDr
CHYPcvL9iLhr3HVpSUN5FeeWPlcrJuwcE8A6odJbN7mAJOzMWkpgapxr/UhYp5yKDF+lSzAZE0HT
PzejOw1rHdTri9NqmYnEwRXhnjyY0WfIbJBMjVrNJ7fsXsZQePoTMvEBxEGUCPh0K8jXIvsCUiCo
qJYd7E9Mwys9nK6tYUqvwybTNxwpLWMiB97Pch3CfxjOQNJMckmN+RwYM4nvblpP1iMhgUbypBV6
P38MXLcNDxYNbI3hcZv6h4lT4vcwHa3sqtHPN+iXW3bTXCTeXY9ZJ72s8Aior6lwpxaxk29xutbV
qSOciQRigfzzI2HElaDZbjoRHkyPMXgxoDOh3LF6rztoE8PYM/EE0bibjdkb7/PRShvA8xBIdyMS
owk37NiZW17khrRqUrQ+Gm3tf3bL0v04ElwhOdN4vb4KaagTAOpEE6yJjnkqbL64HDeRPaYABjA1
gHlqmgpUrest+nZREUZc+T4B1IaH0QTjvGHSeBvcwIKRb3JgJgrWwlspY889c15oOPS7ibA2RqR1
IzZ5Iit2Qhdlv4lzN/4OurLTeFdERJw7WjaNKGiyUTbNmGEATYhHoD01BLa1ScISeYgjpfUS1o7R
rVsxECuroUqVyL9IrFoNrtm/TYZNCTzPI6rOrotNzroVKPf92OHBWmtBbr3TbffIp6/JAkLhkqTf
kfFG/m4kgumz2Y4pxMK6n8TetrUZZh8DB5mXDBoDNyEpYxjKQa6MATHNrojI0yNoQ2d07wXCi+/T
1IGeIXK0p+vUI7Nr2CRZrPf3Wg1slQ57VKBr5TIJXyS2b/9qNxzFjsiZmDXzvs3QYdM5a1+MaA6x
tdWmrWn7sJAadJ806orV3Ju+hh20qQJEEyT3ekR8lX2LB8yPsKWOvJyxmdNxT7wA+RWjIdsgq0vE
4Tbq8SlK3i2ai/kiwDz4GRJichnoVG6TZKr0Y8JncwJYmXjzuuPYTeyMOWQVCUKuT/zDyi9K7JOE
ViGGWI1DNl2DyB/sj6mV6s7JnuDFrqqO8VG3aeIgj0+9pmfWHkkQIeWGmdj9sbLLotiZqVfDEqmK
OY4OQ8YVv/ItBFwEei/hx5yZmoRc4ayy68HaJZkbO5TSeoovH7sWRwpStFxaWGBJKbxLO57d34Ym
XWLWRUXq93ItmRNePDPXSb9m7OdPvAOarAQa3CAHHfN/qTuPJceRZGs/Ea5Biy0AgmTKqixdG1hJ
CEIRmnj6+0X2zBQJ4iem+67+xdiMTVunMwIeHh7ux885qMzMGQ7EW/R9zJHWJy2psnzfQzAoK36v
9BQYIZmoQNW1ktJFn+wDvZvPB62KjndFw0xaAPlCBzGl5hwhSigHvZM+83/pMgBoTa4YfTqaQ4l4
c6yNvOGSMaYWNMBp20LhXWfMlnEvVhngT7uGvkMldxn9EN6u1OOnjM7WOmm2BEIChp4SppTKBOYh
2cdQf7JTLdkylNWY90oJiuApbyv94MEE1+bgnUezVJm5UYb6o3Go++L3YIAhhcEly+ryHUHx0Pu1
LKP27I7phGZ60B8aI6IuWsjH/E6Bdrp9Shm9n95Ronb6t4AJY1CwJNum+p35Z818KvujGSPP5hRF
78R+FleDfvKJ/JImPakKcQAQMT8wGJrJADCX1XpHt2kAy67RxkJAXnp/lmz8604/v8PnN7gG/zgJ
hKrKugJG/pWj8wy4QYN0iGgeUM4aCvM3v7exdnzgyXn+u3YciOhlW2YWxDAZOLt8wLZCXZjeyNMB
mIGqEqrbr7cNzNhEDUszLy0IlNfZSpwsBmqURE+pinCpf3xiBtz81Xywv5h+vZm8k99v06/mdzoc
YRbwWb3CS1fQ4Yoov/95CPz1GwxK85ZjkhExYHX5G0Z029KcDnf0u9rnG4LAyfSmT/13eY/siJ/e
FW/je/uHtkl8knjHv70DytW3tEj2NBh/GevSr7OxifeWk8TFY5q46HH4qc/g+b3pd/7hZ+slfuSv
rvcS9sN6Ly0q4sl+tudZdzpKlpQ/pvtk13woH51NtYnem0G1RQb708ryLlUIhDFN0WHItUiEbZHF
Xhor1bKT7Lx7bGjku6c72eMq8dJ3ksc4XucNvrIpA3hytrfNLlml7ELZwTYZFp1XXhja6+VKLR9p
ncOV8r40UE9un8p4ZRRVeMaF57A4S1UMEn4m8qjxXC4uDZ1er6vyUXO+NfXB1xh8qJFfvL0W5fp7
aZrDMXccjqCuzvP1ttVSRCKqx+IBfNXnZCN5hwfb1bzkc7G1Vtxx7o26ppviCHAsHRUm0Nnn0rLi
aHXQZlQ0LI5j73XIrt9ezvzTvFpwbFOlVoSReUEINXpqPba5j+X6zYFhgC5P/AnqlSHM1174s68j
LNmGZiB06sjUk8S+nvl50/CumQ7WXi1V8ibH4rke2SsRUrmEfhnWqxFRONctRbzdZi4wFrmsmNRI
FD380ukZ3J+9gKPTX4eojOdB8Uyf7iHPaDYcx6dsjFcK93MXfLVvyQxwmYAkuBcuFzmpvS0XpECp
mWVvtIY6Qd6XJsADgyvv9pe7csS/bOl8OZN+pvwqdnC2oeOgj33mmPvBG32GCBgm9hDD8lDW2x1g
yls5w68E2uenS6cjYRjoRMGxbfCKmS0tTQpjhO4jYHJyAHxgD1mcgAY45KZzj+JddrjnVFY8jKKW
iZLUtySYARGclNrD8AgNVtxBL90WbRTYaZJWW7r/AKPBHIzycyendhs0Rq5RNnOODTQzKg88anLj
7lRmCUMBsirJyI6Loquj9Uf0y+w87bVNKx/MsSOscNkfXSkB/PaiU9OGQAuil5iqwX/qCgtX/dX9
QFnAtAgAcOMjFMM9dfmBnULw5rdqUH+GfsmDquV76xpbZlS2yNQGjm/8FQH+Vr3nvyvmPFe/indt
/etX+/it+v+gomOSXPxn60XB6KKks69/8UL+eV7TEf/CX0UdyfgfxDtgGuALcJnJqsVn+KuqIyky
ZR1iP/ESgIOlqcTUf5V1DON/ODMOc2eGDZGIxeH9V1HHUP6HChHXBlc//x5EUn+npnMZBBATJXMg
d1Aphdo2SIPZSSlByY+l1EaeDrkLLfCSh3Z0WAt1wtP+nEdhxRCYe5v/6Cb/S+RRZ8cfKqM016VM
covPsHttUVHycm+o3NFTg2xDuXLldp3FmyuD1ixRUYCZtaaFQeYJCTixhxKdB34k0DbVtlkJpJdZ
4LWx2R7qiDJX5IFUOfb1nhL2rgucO9ikV6La63md7yIlOMvWFI60qs3Os5S3jBM1NUQkQb1nSvWT
8xR/lLZ5EPn2xnkTemdOvBQ/LrOHv9Z1bk/c+GdfLWwdS7IK7LU+9S1XbGK4hwB9W/rJ8+rqLm/3
V2sEbZ0HA1ktKe3sOgRMSV9VyiNv8IZN/ND69b4IzDfym9FTnnRX/axtTrtC+ns307VZ8bPOFsnl
nB7A/0ee4UL16zceiniPiJbvj0GxlR5WtnR5kTwHTW5C9fpi0oaIewVrg1d+pB3pZX73lPkI6W4O
8ebki7zd+GJuVswufElEMSwuXtYD0e4sN1PgmzETKlWYZezBK/xxFz7oLkqwAcOoK8nT6ytg5qcX
1oiF51uq14ImPMdahy4UozyAcGLfOoAHS6RdXSou8yiJd7LhnHDK7vPttV4HNOPC+CzU5JEW1lpY
QaMPqijiFUiNwTCDf2CEdwlTwQxBANG6XGFs6blqDEnkqY621yT5WyKXu2xUV9xlcS1nZmYH8NR3
aJQfMSOp34/mg93S0F0b4hV/4+pj2QothdfugS1c58z/I4CZcZ0xxGq076PkRc1XvsdCcFSRbOMG
oBLAbs22appUMzZrZA2qBwbu7qKtsVWIwdaa0y2dLJId3lMG0nVXg9qNmTWQePHdAZRJrrqFwVZ6
FpGfYdv2k+UV1RMCvJ60+iheXOCZ4dkGKgdw4shnRF62h9hj1+6GQA/U3doCZzntX4GKN4OYuuHh
SCto9qGoLsUnYDGImPnQbvno1PtouuzVzeEOOSM330+b4wfJo7rrhUHjJ160QW/6reLVbvkO1MWX
22dAXQgqpDM2AmWaLJPWz4JK1qlKH8pOTOTs/e6j/DFO3CmQNxp0Hu7B6/yT37wbvliPpkt9ctN8
bx9XL42FE6LBbmegLMNRpKZ1uSmH4ylChhxoZrORniVX32QUQYD5BPkeov1HcTWuYTOWcguGNGE2
sG2ZnE6fhbcctagCuCrV3SDcOvfTrs+pi7rlvvSLbT+4cILc3umli19UXojceDZPmtlOW/qYHk4d
6Jjar/a6VwVS7hqbnuQJpnS/+KA+/R8NzpZopEZsMhCCktum2kvusJV4Km3rjRooG2Rj3ylvbhtc
+oznCxRn7CwIKTzr1UmtGP+QTl+Z7t5ZEM67cRm9v21neSd52NPFtGV6ouKHnBnKQYfEsGP8WRgo
QEDUvrOlXPdfLGwhOIjuq8asqaMy6TU7tHo7Mjd41EJSw2jXbe39EEANt1vLQBf378zM7KIIAXmd
mCKGSbB6bJkUOT1l8d3K1i0dd+4IuB5002Qts6MWKqreVo3619Zx6O9xQrF1x33zPHxf84iFa4mN
+2NtFlVRtguLzmBFKk3W94mjSgx0Krl3e1HLn+ePldnn0aTieAR8JD5PuDV2+bbaFE/t+uW0vBqI
GMFzCzzvzL+HEYbqTtjRgGAy3fMiEr/QdzznMa+Jk6XPQLp/e23KslP8x+j8DdTUVdjRgA/dwdM+
y5v8rnxsvxf3TWC6TNp8qLz4V/JpxebCLcxn+2Nz5iRQoQ05UkTCScKttUsDZ3PYMznjGdt0J+8M
H54Af/WhsmZ15izH6t/uL54O4qECSnbDUwUGG9d2Qzf3Ez/d5iuLXbIqyiqKosGYZsxLuKMlQ/w1
MQupZp9C6SdAHS9p32XWWp1fBNtZhgbayKEWSNPGlOd1OqNpYyYu+Y49ahSwdhQMsvCyBTX8adCy
TQh1kQndw8qXXDoaQEZsMioe7fac5CnSRsqGR6zq23qv/Kj3hw2XgPKUHF3jSZz6dstUwibb9l/k
76v3ujh48zU70LMZwKyomMzjpsMgEq8kO3QphAawBmwAxVX35vPJV13K5VAJr13rC6eFepnO2YSJ
Urm6Yw2jl+gYM0QAfsLPjBoGE4YKk3e3t3XNyuxiNTspi8MIK8ABYP3S/RzwRx6+v21lKTW7WMws
3sh612b2icfy4PW+5CJvYPgRc3duGkBsUnwytnAgbuRdt+u/mC9QSUEJ/VQPK9F11h57TVnPf8Yr
JeHZbWtM1fGU0pvHh0TvhhrMr3pf3g2GLz0dPBAEb+WAF9pjYt0B4IjXEKQLB/TC/CwYHbrDAZJ2
dkEEo/RHYbsQiFBzmjb1WwYO3GILr/BqH2Th4FxYnQUjvdTAC6FV68p3yU7Z1TuD3ALplpUDqi4c
kQs74p+fba6ZJugaVbHkZoqf/x4zT6a2PmxTH8qzreSJIzptjSdGkjfhbnwp9+MTv+IfXDL0sMjB
NQrulBdme1wz75dmPWGi9rXPim/sxCVjP4hLBtTCu//mkhHZ7iw2XJicbXClHrUyHImAbYUAQHN4
YWiL1vonoxm2vT283D5LCycW4i+ikO0QHWgIXm5zdcrtiQ6JxHTa6S6Jh4du7J7oCAe3zSxlpkD7
qBKjxqLxXzM7x+FYFRHjDm5o+icGj/ZAa7b2w3TyDuhmbcTbYrUstJCWnNuct3OPCOsKlTHJFfyX
b3tf3jCxva12QE4pNdDBToJws7LOJZuguR3uM1qs8txh+oRJtn4k1T/89kcaE92WrrVbb1ooClhl
EqzJAy+918BT8mQWY3Q83MQvOjso6qAOfTmwyuHO3jYvaEl4xlf7nVifvAP1vbJA4X5z9wRYQeOQ
crp5dSIayB4AfwDbajan37SgttE2f4BQPaiJsqvnT5yvW9Zmh2FSG4t6cStqtH+VL8M9OmzU9aJg
ra63cKsgWq+94lN5cZP2XG6kXA62czRtegVb9bfhm9uWCm3sHzzmmCCDcqf73OsCUW+ALibb6o+F
9/dv6cufMPuWNXpwuRI7kWf3xmdUMNyjWt4h/Lld+YjXwdWiJQJsVpFpXtjzYrSmmCaTqmBX0CsJ
kh2Cfg/GtnAjKkikkt5ta9dH4tKYuMfOHPQA56U8QIUHZq+AJvPwOETqygN7zYSIqWcmTgmCVp2F
iUE3fVNKgylrVkxcB0rI3UBMEDNw/usABv4SyCYmTIB8ldN70/QeAr2V+LFgBaFv0a+SFY3McJZA
WSU0orEF5aJmgZPV+rtDyvBoZK18klnvVKQu/G2MICgOzFkXTbvzDUvaLi0hReOb/FACxU82cYB+
V+tG78n33SRIP/wDL7iwOHPtKTyBNuuwiCjDGzPMP+nH0b/taAuh8HJVYnfP3CCkpJWpaOnSB0ie
2vfartwivrA97q1v/yjwwhHE9AAIPfqYpjJzOqUBTWwNp9iDLcB6Nu+KIIfFxNUV97Xrl7prznGd
GWCQEildJEDMdP4vl8d4f9ZAbhN7ISyL9heocxvlHslQi3Gu2zt5/SbDEhB4XUEOjAml+dJOhsYQ
I7Q6pwaESF1Uu1SFxg5hTNdsw+2U62+OVbi7bfQ6nxVGdTS0OV209me+rxTgmYGboX9SUsru7kOl
3QCByZIft+0sNHAuDc1yEciYc/C4GFKd4ssRQENzGvw+MiI4jRvkmIx9lyY/DwqjScdwOK2dvaUz
Ts8c2lU456wrcqnsVJuIcZqxZyPeR+colEzGtBor+8hDEYZahjyHrVwgTCF19vSxgWhsI4PQ9JFz
MzwUTnsfBXmaiCPlMKQEk5UYtHSMKOPYgHMMner3HLkDwbTa6pkcexX8OA/dNg50P/7ovH3t363n
2NcZhXVhbnY/JBp44UOBuXgPZ91z6pPdfxYwLnUnvVnNKBatKSTzhD6DdHSW0VsQCYURc0Ues9Vw
AO+KoP6k7p2vPNSe6se1Z8xC3svizszNEpjKhFvLqjAH1Wtw2IGHdqOH0atcmZoYqOTtbd9euAgp
w1K8VzQ6sICBL0OEmU/OEI4c3JzpxgLGns5YsbB0degAXxG6d8QE53x2fzw0VWsA9/XgZttaQXRX
3UuMGX+bPNstNsWj9DOq/olHKpS1Qa2RU9NdvlxWo5wO2ukQwvDy2G2iXbOdLDd5mDw9YKzCy7/f
3sQZdO31dmQGSCW75YDCijy7q1ItcpBYYYlSS3WIJDBIPFsKxo0Ac9hri1v6ZgIJCuMSiDh5XorS
T73dKycWNwGvhuTTG+J0H8chY7/tzzBESGUE1KHEu8weX5J+fDo6B1TpaVeoyYeVlS/+FgO0HuwM
4v0yc1cHhDhDCpCujkH7IJBs0ehJ3o/JS18KYL6o2K0dyGWLZN2A2hjvmj9ANbU0jlXN6jXjxZwG
hnPW2PwWzyD92X+bmFeKZTnNoJjHhGj3KP7RSwMzdZ1N44uLemi81U+6FGTOLc78tbI6J2snLNb+
EdHtQNlBIuc5NZ1Cw0vWQ6i4+S+fSYLs888KZ59tGiAh1wqJqzMYNuom2bTlrgp9AZamErRT1Q9r
n01ZuK0vTM6SEch9LSfrWOLpbf9ZiEQ+QCDqt/fyT0boi8yFYsrTP0U+8nwrPrq0WLIfXeHhQuvp
lb//PMurnO5QFoiViHI4Izmgrdod6C4XOhHOp77SLTQW9va1PiJALQK+cxl7jjy5zZwBFU8un9D/
OjF3N1nOP1kUEEb6vCDfmD+cXYLRaKD7WIailqgF/fO0y5mGexw3AD3c4sP03OVrFpcOHuEN9LlB
1kV37XJdBjqKTaYzvMYoyrv4ZxXAqRH644v2Ijqv/ZYMw3xZ+XTqwl4avDrQo4QpEdXLS5tmqRwV
qOsk13ARTaZmquykTUL3BGqX+7Wu4dICbXD2PHNEoX3ePC9Uxnhs2Hq8GpA7hGKupazg8NYsiOWe
eWJt2hqEtVjIlTujeDSqX7f3a+3vzz7R5GTW2Iq/H2sfp+Er5FC3/75IdOdhg/YHzX5at7ozx7Sf
5Kiv01LAte4Esu/w2NG+RQZ3ZZuWEm5aLH/szDL7ilnV08lkHfJdeJff9Tttqwfm/XqpYfHmFnIG
WBMEEvN3LbN4cPv2ZUQgzJ+cINz3d/S+XQgIVms1i2ky9QCOkCrGU+bvP3OotCMzU5FH11N0v2Ma
nia53cm3mRhZDbgLbzI+EXmJCDgwYs+cQYcWtW1GoKyMw3rNN82PeHEeP5hvdKqZ2qbc20EKeefL
+lzMUmXswrTw0zM/L6Zab7IB0+ajuR19rtDt8KR+bF4Q9H48fdHdwTe+OW/1h9ortuH3025t8Qsx
mPc1aG+ajtBbz9fOJCUMWc2IAi0DMugmlZ/k1WrxwoV2YWO2SDFE3RyO2Agfw63mF19SWtj9XVO6
xz04vw30fr6zX0sVllbGZQZM2eBpf1VW6tWhSEvrxNZShkso9Eex20rmPwj25pmZeSncbnKr6nXM
qNlrITX9TL8zR9ieflH4bHwbbPe/OI0L4R6rBF/GZrir5/FFg0QVVSixuK/Fe3FTH0uv3zX+uOkU
Nw/WAv7riZvFM9Mgi5ZV2abLOQcSqWk2Vg1zlhwRJYieGLv0jtMWBl41fsdpubfA5iXwfkjZU7Vd
K8QvBOsL47Mg1wNsikhyyXp4O+xhCIP1omXk/nbIXvIXIPN4qkDHX73ND0mfVXVChRiBJR16lxDx
MPXdbRsL1wIF8D82ZrlId4rSGmq1vyB/zbalxQcz5natCy7g/7PrxxEySwzoELHpS88yK6sp7NYs
CKDxQ7UnN4e2FGSjgDic4Frk3aE//8r82FderK9oYdHpsxNXvjdXErzrwCp+BuUOhtYXZjmPWa9l
5pGfMaZjt1VH2PvCmhmY6aDp215uHFdubDk4Upd5ub3Ryxvwx/LMZaL+1MtKhuVj9Uaa3jbdysqW
/j7a3cwjCVG8qwmZPoXIRwj2epI1bg6Sxvvt2+0VXLsjxGhnFsQvOLsZTH2ipaJggUG/qq1drW5d
qI7+ttPTbQKWBT8IM1YM+F5aaTNpULNKi7y0iTc1A4Ew7cAuI6THby/n+g64NDTzfHtkHOVI6dOr
Y25YcD5Fj3RVX8G+1a5F/utThi2wesQreq9UUy4XNSaGJOexyaLAzhWBSIqgqV4dq1hc0h8z2mxU
pM2ihlFAwlKXK8iPtW5XF1BsvxTR7vbeLeRDiEkxTkjkZT5SETNC574gS5PUKa/HeW9zgU47xxMj
cECjmU1eBUWJdOcy1jv0rXUavGwgSPV5OlQ6Uo/gX+RNz/qdwOtNO0Q+XNQl/fTtOgx6wdEJua+i
GjJQwHnZ0C4ms+otNHMr7ad98Dv5d5m/vb2BVw7xOj5I4GWUlRfg/KEJAdax1xNa5AKSJEDP2jbe
gXb8299pZke9/E5tgp7lYMPAYr6t6U/bbxRA1ECRmCEfdmtefu0VM2uz72T0OEyjYC0T8OkIyEjo
o9STUN9tgauvZYrCyS7cglFT4P54BtQ615sYai3TLvWEBHMf+RoUMUXceE3zo5KTZwf9hDpbqYde
xVhhkFEXDcZ+ntLy7ElrmIWh0OAs0Kn5JsWfetO77RWLf58qBz0finLmPHNDPa+NQ1g8vLCCEuao
1O+n3Pb/bzZmF/FJk6RTobBpTq+6qbrXui+3DVwFIbFJZ4uYuRzCuFImI4LoKYgRuBpcAYoV/jjV
A7RFqGndNra4Y9wWOhaZMHwFjp7dSUbU6WWrYEzry8+qqr5pk8+3LSwu58zC7JqAk+NwNC0sHCU5
qEAHVXmYuo10ML22Kldez1eRR+wdz0xTjBdDgyWWe7Ycqx0qKl4DHo1EqBNvkQEEZ7viAddGNF5W
jBqQppM+zwEBUlUVGvw+pSfX3+MJ/fCGGt6KjevvcmljvmtHJFMR2Cq9Dr1PM/0gteXK9X3dm6DW
c76M2WFECT3NDzEmzMxXIFnykk3u6W+o9h480y171/om746fbnvDNVRtZnV28U2a1WRIsJWvBcnT
xmRUpoMCUGHEr3wRs8kiieWlVTPlpxzu4hfDq7iishW/v/ZKsXiaFqJrK56Tl44yJDbvn6IsvVPL
S+v4q7MfZPQETula6fD6ooI6jYBniS4TneBZuGiTvAxPMuvVgcgo98n2xNzE+kW1ZmYWNKI6nvq0
QYCAqsNdt5Weqk3yRgfUefvzLTrN+XLmNxR8VOPJFk/TH1Nw+ihGJHMv8bofFglZcRcF/xokv+AN
PCepWbgTxQYSIThszO/P2+u8Umu0R1lZ+KgEIlMq7jtfFMxT6td/P1PCPc+tzd1zzPXpdMQalPdg
4GhCbsadCVQ0fUp31dZcm+dZOufn9sR3PQtYauegi9NibxhyV0nfS/ZK+L2u8l2sCDqTmQUk6RjB
FBbA/3ZPCblS61rgUPN3a4/UZSf896e6mrvT2pS5bg1Tf8Fdk+3AUJK8mqX/P5zwj52Zs5fjMVLl
Tizp7vix3yuueP8e/QPQOtlHEmXdLW5/Jgprl5uIjp52rMVnaoG2iknC8f70pXWbB9HoCz2IN/3b
B20pPgEmgakFaCSszzO/6Bl8coxJZlA9e6N0b6b6QWKUL45XzFx3pvAOpuVE/1uHRWA+uKAOdX0A
3ld6x43z3D/kG3hB7/WfILY8zaMo83yi1SAFtxe3eKYFlErUEMBizgGuU23ZY35kdQzkB2LQOrpT
9z+cbcFY99r8/5JTspEK6AUQDFfsOko7wTkVdTlOKZrh7Ws9fX3samlNMMA6IAVJPa7rB3rYjIXT
yQy4vNOJwMld6B/99JuYUog3+svKDi44JI9GBTIJAMI04Wev/Czs9CkuQlb1FkEcCcQ3V2m5Nf2D
5uWnoN+Iwdo1TNWSt1xYnWUlCpDqfhJWmandG8/lrnhALPattAkDSKRzWsR50H1aOwvXPWmVcReI
DsAXAPXjJr08fUfICdHtOBQe8ofRpkP9JBBj69WuRUBgQ4KwutKF44dsPb0+MWFLv2d2Dchp40yR
1kATNpmepryB/tfVElSZ8tUOrQhWl48wDVQp8BDxJjLhALlcXIcCgjbKXfHajmYWLFBAPnP8mvfq
zn5Sft52nIXc9dyaM7sN4rpjTveAtcYazIf2ZBS7QwhlKmSBsXvblMgf5wsD/Qm3lcA+U4C9XBhM
oZ2aJuTiU/b1MD4X+gdBlmM27/ps5TQsfa1zS7Ov1cbVKbNzLB2ESFDzo5Qcz9Y+1mtVG/F3bq1o
9qkY9G9TmPB5mcUftOaTnGfbaYQb9GlokCFYA4Eurso28Q2GHwV70eX+DUdZjS3xljn0H+TjQ9Yy
7ZvsZHuN9mIhlAAmYSzVovfA95p9p1Otq0MY82juTiECMO3XYnR+3XaFxRMMcxvFJ2g94H+ZfaEE
6tZxqkt0/+pAPezkTbMNSarq/sO0yf3oeb1gvrQqeAGZStcoRKnzAlHXtFneTAADxjreO0bQq/Ju
ZVEi7MzdAYpmWqfUUMB3zM4SxlHPVY+EJf/0GwWZnfKU79OdgASvhsAl1yNCYA0BGDGZdukMaRZq
TmqKqkPsfp4CMUIFd4buwuLGYw2tXHhIGWGI/N9rbrhgWaQIsNSKFvEV1wBywSC3B0IhXenBLcfs
KUpsvwtbbyjrn4MxvNdOp83K1grfnm0tklQOYZFhSgCPs4gf52GvKkfCVLofffTTOz//4IBaMWrX
DIq7xC/6NZMLx+3CpIjTZ5l4dUiPipNgUkxP6BsLBVA/O3j1vU6dtIVGGmbFwq09x4cF5/ZyF4Ly
henZSUchEU0Apy3AkD5YxmMbvbWLNWcVP3++owp3JxeaIJuZs64ltoNSJYzRgNiLh3Bb0O4f31pv
x01Lu3bVXRet0X2gBwHoW5+3+8O8OqHeR0xpf8TvtUDAYvHTzjXuZL9m1O72/i09CDRoTKEcJIoB
s5ydjmIcVXNo9MJDhTlBNwRWm9SHElg022EAPwZlEG/WkBoLEebc6PwqHRStq04lRg/D9Kh15iPS
DyuOsWZidgxQS++64xETSla47cRAav9+ZeuWvtTZ1jnin5+5vVxD7O+gVP/K3AGT5zbZPiAPxbMt
837etrW2mpmbw49slJ0w1TPoGrcvp3Z/28CyH6CPRpaPNxD7LxfTyHlIX8Agu9kowQjN5V9UX8ZW
UH0lP9Yr6EsXG1RtfyzO1mRPtLLDFosdA2U6wDq/+SWaEd0DcGIV+OJahWIpTJ0bFJt89r3gIA0P
hMzCY/DFrRVEgmgHZwwQ53+XcAhSsXNDImidGYoPFrzZCoainG6y/OkgsHyy6a98skX/O9tAsd4z
M9AxAlZWMYOwlQn8YJNvBK8rsj4RarDuemq/6iSzfKcxxyMMj3wy+a7d1yoEpVCZHQe38WGncpMf
w+SnB3+1k7R0pZ3vp7hnzxaKYozVlDULbTb13rl3Po07gR4cfA0Msxt/dd7f3tmF9Pvi+81iYp9F
xzxOWWYPrefEUKX+kMGn3XD2iuLltq1rdMKls8wbL22l1rWdsDgBSTCCLLD30/dONLDiZ9MfApq1
Loxtm4S40nyXdiEl0OxX9P32z1i6R8+2+LUUdrbFyGVp+aTzK3IHnHIhmFpztz1+u21lMYzRX6LJ
AJkjCe3lh7SRbZaPsvCf8gBZfw5kcnBvm7gGAb7u5x8bs1Ohx4nNarAhqsbaPfyobvjODNI75x+d
8j+GZodBtWLbKQwMIVURafed9ltW1m7n5SP+x8bM86FBRdtnEp4YOKgJBzS7N7qrnVzpTuTKaxFy
qRJDgxE0K1O3lLbmDxrVmSytURxxpQHw9hpP+eQwV2xRXqo/rJWXFn3uzNhscSMj/iGpc+HVx4o2
BuCwrVateNziUebhBOifMSOopi49zqmK0S5CifxQekzuC0iBnWfp98FYIUlYMkOjgul26K5x7pkv
TGqJeG+LskgOi7hW701ksDVe7MNP2whX4v7SISLq87ilWkZ5c2ZrqO3MbELeM+HpWT19TrM3t0+Q
iG7zdJfpPzhZKOMYV1W/Ue/jGrwQrxaqVQ4qoLED5270ezQcN28+9dUvZVgJuEueoEPGCs+9aFPM
3+snBCT10sBkREMtNb6mNZJg1T84r+dGxL6ehbhcUpLKHjFiMrU+vG8rzUVz1Lu9eUs5Bm9nBUJo
gxR3nk6bTZUkWS0ObEhXULsbhGJU68bml9t2lnoTULpzRikQcV6vCntykyqqZomrmNQT2o9AYCxR
pv1cbY2V5HDp85zbElHqbOdOqWlNkYGtDt2G2oCb/FO9RumymFucG5mlg0UnycOY2eKSHzaDA81J
6mefTJ4hpW9NgHskX1txu8Vwd25z5hLZ0ZmgS2VhJBbI0nrFc+iraMH8iHd5gDjzWmJxTeUiwtDZ
VxM7fbaTcjhZjRqxyGkMZMNtwapQwj/Sgxlfor0cpB8FjUNFfH9reOvIVbGe+dE+Nz+7G5l7ddQT
ARE9vtRN4pfj0b/tlksGBHpEVSCmgM5wZqBDTE6Oq4jeu5reyXb+BWm+9/83E7Pw10mteojRqPLS
/GtbxK7Sr7z3l9fgMDqCKiIsIrNrKTcjVGl1DKBC3tm7uv8Hp8lmKPTff1/E3zMfiIvc6hGRE3//
rXzIEZe6S5R65UNcY5TxtDMrc9Igm3qrVlhYaejRe05wfHS809EfUsHc46X3QOi99IPt1T9WxxqX
khab4T5HA3IKZfrs6a0fYl1GmQXYykb2QCaAOYz21pZBW1C1a43TxUB4bm0WnGqkthAhel3oaaM9
ZIGWuwhOCaRA+HT4ftv5ZnIpdIvEtp6tbRalpAM8L0cba9KufageTry5ordgLUT0vbMfYNKAi1/A
Aum0bOLNWgBZfC0I/m+Bc7KMqzFG3R4rFGdiAGaU2jov+iZ7k2++PT7pG9HZQbxlD1oVjS3f+m0G
2l23F5ota1iGhXSHCiPFVJEmapSmZy5MT9wY0owmZPY+kb+m+rOePpyGp5OxhgG5pt/jEjs3NTvu
BnK2WRVhimcD4xGy9VyVoad0YwE49003xnemAvHCZN6hzuxZhhS7zCDsMgvEVJU9osv2+bYLLNzw
Fz9oFh6aLNJKqeIHhS1S9uOPU0ehPNbc07SSryzEIfIhRgHBrlO7nh+jUW3Szmny0tP0lzB86fO/
H+fo6qK/yUCwoBuZxaEUeGalZeB41CreyjWqg4d8c3uvFhIH0TiGN4iyKbxBs+suVZX0OHSYyJ13
B2dT6qNfU5m4bWThg/DjORAiokLwNzuSadXFU2sCxrJjvrcVB5N+vJed5ndi2Ct3z7IpgZBD+4lW
9SyyHYes1ooRU5mGHtLoyfobxX6XaStQvKXgbSsgnxyhXUAAnTk9L4y0jVB3A6WhBCV8gbvoTgww
CoYg53fqto8C6Yx66cr3WnK5c7sz3x6dKU7MXtgNK3cqnobw7e1vtWZg5nOHxO51o4VLuoFW3Dm8
nYo1VNDSJ6KvjyaHyjOMx9hlaNKzaGidY4eF9FOWBmGYuOO0idMftxeydO3YzO2j+aIwLXeForbS
Sq4SCzvqVpCMRXfK25JYi1i0uzoytnChXtiaXXGjYg+S3fcoEEIR/Re5fg65vhwUm8PzcSUsLCXF
3DCwDzGWv0CCoNtp0WTojr6innRqAHEBrFHQ3Ju77vvaONOqudniiBuONRrEU+PdyUOQYRt+cRpX
21p32d3gjv+gL8DqLIWDJSLf/PUc1QhpJhOrq4/Suyo+Ra6RH1Ze0Es+SFuTAWuGCK957SfJLhWj
ZUmx9WLatRsrdxP0c/Jqlrd0nM4NiX9+lkpGVQM4nRju6ad2e4jbZ2bzV2LRUgiHF5w7gohEv3YW
wuV0or+mEcKnk+YP45eqioLeXrnqlnoB1JtAc8iwX/FwnsWFBiIMezQGFvIYfes+6jyJ+p2xaTpe
tP9Vl21h5xzKNdCzMGVxzQZbaH0sR4oh0uO82OYvlM79elecYH2vn6KfDDCuYu8WvOJ1AJ64ZFqC
CPHyY1lDjYZRLYlMpmSwdarbF5h1Rn/M4N7Q7NHxVkLUwqejB0yJCLgYZYI5ioTUIjKaEINIQ255
cfjhFP5U4sNeUhjR4lDveiPa1EnnIt7xMVaOO2Y2ApQ8HqDJXdOuWdpwmxsTQilc6WqOxjbjOM/z
uOLpuU9VolgBxbxDA/B+QiweVj9k/laVBZd2gOkn+P7xXJXn0OWWNycUiMcRiJ6plYhk7PsTxNGH
v31C6LIDJqM3DHD+CpGH+myP9CPbrGXNThtQLDbsvVH0+kqes3BIMCQmMpl0Fc3a2Wrs0Kn7fGAL
y1pIBXwTVLAxgCfQY//dKbn+ZsIgX4xaPYbn6Zs0jUY9WRi0UYaU9kr68baHrv392V2tlUNcDqek
QlmXm7q1t0OZbW6buPaAyyXMM6lBJIwGSxicN4fjfR8hQvy3tTmgcT/fplnWdDDNOobmq/IaavTa
sfnZxfK7yIAqtmkjzKVvYLPeaZG8ot25vDZcAXA32fU88VWsup1KEhGv79Gvps74O5FX0pzlL/TH
hPjnZxeM1WnjyYj4QmP0RHk+P64wQ1w/JMXW/fn7Yolnf9+0y6IZ+kPlqUntWfl9Iv3o5U2JPEsE
5OG2Kyx0hi6NzdzNUcqqPqA9zVUWxMOvo/pWOjzznQIrv2uUB609+bG0hue4jvqXRmcOmGVmKDca
H8nOE9vVm+ntUG+0SEJ4fXxZWaB46VyW97CFcIsgiuB5Mg93IKAUte6yyjvEmrGNa0aKneigPTTp
0fYUlOVRYQdFhqy88bA1EmZvxtz+X9Kua0dyHNl+kQB58yqTpiqzfNsXoc2UDOU99fX3sOfutJLJ
m5ztiwV2sWigIkkFg8GIOOdEyppp/mxDl/32z2Fuf/VrGB8Kmi+o6fNo2qpaxs7oSwislHiTr3dF
c9eg5l7FD+304Kit5POKzKHibaP6iCG5q4QcOkJMNI1ttPZmt0+lYYGIZV8Wz1bzsdU/3F6b6Fxo
v0RkcLugAML5rUV1c9B0+G3lFUGVpcdGoa//PxOct1pz2Y6QaUa0L9Bap/qDNtpv/z8TnG928Tp1
PVtFDCHn1QjWVA9vWxCFqO0+caHRSZ0pUWxYoMoYts5yb49GAPiQJNURhZGtGe5mNDMXut4tzIxF
+lIq1rkxssW3s/aDkWm7fl7/4MpHTQbDMiq4bcHvfxm2FjTH7W6Ga9N1sAIoJqF4YuJFqy61jMZR
6Gmo9KHHg9IjWn6XpoBXR83BhSk9n5wIvQNMgc2KJ3mXC7/Txop+acUxG90dphqHx7zHXeWUD1or
yfFFC9FVlJsYCwno/Pgjg/eQWVoITrR+sg3IH1Tfb/uaKNJuDXAHZnIcOhMXBhoPYsPxR7d6NEDJ
Ycrwb8J7hJXlkFZD+RNf5XKzkpRFH/b17RniIy2TLHNC21EOTaV8JoPy3axBGYi3RebOEqYFUZAD
DSwqaYhl1zVB9DAVz5lgGt0yDZSeMXTU9REEZWNp3Fetaob1aEEIxVoqSYdb/Pl+W+Y8ZEQCX6YD
LCvayTU/TbJhANnf5zZ1mFbbgjJNExile7Sr6WG2/uTUbjeP/YRNspFaXdNBD6MJukGPvNwITcAW
PUM23Cw6S7h9AQ83DfTP+XnjxF5MTx1xlopUhZJQGcZe6RNFNv4ldPffZni2QUfLht7qYCahq5/H
RjRPLWaMP06d7OEhWZDDhaBsBCO1lsCSmp3d2AqbvvQVUCjePr6iGL7ZNodzsFgjRO8XWImVaR83
wydnBb+VFu+mPA5Xa5JEPNn2cf6GUVh1MWtmbjmr6c/B3LnWQcGIw+1VifcOnGQMqoWpCu6KtZS4
TmkDn1ucu8pc/RHSDrHsA4nXggwLvSlMofDZyKp5ebuoWItJut2KFp8HAs2xe8lA8nl7OcJTCkgR
6/o4KNZwuzZUSld6NmJsoTza3l2SSC4J4XZt/j53RNViXbPOw9+PnXs1riA3eF8ivN1ehDCIboyw
H7GJA/GQqGXNvkkMSFI6uAH1fs7pvvVA7aie81wSswUVTpQCN/a4iykDvG5IWSI8hNpueuv3yV+g
+Wf6ht1ehxKcZHmyPeRcbqhc5L4TlqdQlL9/1l3UjZLLQHhWcZVDoJ5xu/OUh6mirNWywoSarXe1
O57VzEU/rN0vLg3zrn29/cGEXgf4GnDgEF696lRZVlwpRg5z1Vw9Nev4rZrIy20Twk0D5TmKgiD1
u6IQA0BjodCBaYJ8vPNywMji51mR8QYIt21jhMuGiWWUduvCiJWdPOOblr+u4/tkvxaJIwk7Qp8D
l4fGqpu/xK8vfbzQU32Ic9QknBnEvnjzNtkc9cvb6D6a8ScD5GRLa36HKipuqDZyvJ+3t1P0xfDq
MyGTi+wY4P1L8w6m1cuxxBdLq+fYPbqZrJzI/gD/uDQRh9AFZ+89Pi0uJ20ESw4MEB+k183RDsjd
8B21sG9m5us+CWXsC4JGNBgPAExCuwddOYyGXC6pTbo1mdgtyJowLSjfjCYkEVOfG8PY/wbuJvVf
MPyK1/mPVR4pASmDMk/ZNWUDCBbNEK4N+9prQ9ep3b/ytIRMKeqeSDXWr465OlFqgsB9cHqyz0pM
CWia6ci2XnRUNhvhcelA26pDRVBLCcCgPL/TiEa9D/6LfXxYLV8LQB1/IHLBG/FGMCF3gFQA5+Ki
2pKNtMtstv2P7n54YoQb/c5g4C2IPe+KgO5ve7Cgwce+92+D3GG1TaPsHAUetuzyp3kfH8mpRYOP
AcVklSnmOlfODGofB21lDeNT3IUEvkQYq1vc38AG93sCidD+KMf1CYMCmh3/2OEuIlOdva5vYWca
fXfv7ZZ7Jegi5wOT7cx2Mo74/8Mc+rCsiw1UCecoRml45ZT1SBZO3elvCR/lzCigmH6wdHRZ6CC4
kv5jjcsf19mzG1eFNecVcAvGhV2CF2z+nL4wweL0T65ZQNVZkAOEHDA/ziHRWli6tYEIiNl9z8qH
EnGnkb2ZBYndhQ3OB0tdGzBUDBue+YO0D8Q95XXuK6msaS440i40GGwLvC5As/JZat2WkKcoQESf
Dh71YwtMF5b+pNSyzEtkB+9m8M8D7Y8xWc7R884lxtpDkoLSx9g9dU7jt8Xn2wdXZyPd3GlCemqA
lgnoc2gUMEfZpHcdIbFTuFmGmfl1h/71Pg3ivfKIwewxYhpE1ov52LhB+jI8uPf0ICOfFlx9aDlh
pEZHFRaOz5kHcX4PHu8SOHT3gzPgaVZ9u71A0bmCRrOB/4ChFwI73Ey7OZULTa2aqTWbkIQBKIA9
+zEaoofNfvQXSTdbF3ihhz4pyPYwXuO6/NTLOC4qRMF6RtZv7CyoZuj3uF4gvrr60yczZMwh04fx
APzRFwCSd96bCp6eNKKfitaXqYUKUihPA40maJfR8LgqKpN5gKyJB+GJRn23nH2tRhNEwlc/VhdZ
CiX6kBiAhxQOyteYGeDCV1+MmIcp2DZTf4H8Iwh7XiHbuT4UhV/5Gv4r8o49DSVf9/qMgCUbMYXx
iTNuMd5/DLUexmTGbNnfIrfAFcYh9GbD8g3SSdMd46dQD5oV3LYrM8t2Y3NqhnbR1yKeAMMzFFA3
QEtu/lBLRT2uXYktDsgftIIx38RfCSk1mgEFErAeoYVZQPvhVw9zZ0X0cfwxUL8HmRZwTs4T+XR7
eQL+DWYZvgM6BSYowKVvXmkAjl3CMvj62vVQV3vWgoZCQzj/WOMnj2Iq1sJFAXSg5Ite+xEGJAHW
QEgAUcwVIBtFhspVhxLS8fOTFr9KH2Oiv+/8AgEw0UNIGl1+uTE2+r4xO/BG61CNLD1/orbkvcfu
mcuQCsJB6E8BnIFzd8Vz0Luj1ZvZXEJrVUObwBrCZVojpzKecxP6Rij5nsulk8QdQcZ9aZW7/XQn
Hsc6aQtk3NoPJsFAz1kUW4HFxlvZfO9khuRRhogWjPhemuU8RaceFBJSLwvIe/zM+AiguzWF+RSg
X/ZLoqXvQu2Q7RVgpD4v0bInO9lvELT6L34DP709eKD5SRUX2hPZkY18KZ/SnRcs63n8hS+OA13y
hQUjh5cWuWinoS86WB4sFuZLdTSjfNfcT58YmnQNajMCPbmyV/Guih9k9Qqh/yL9cDDuiJIpX72a
nMQ0m47tN9AlrvpxLne3z77MAAtKm9BWDqpHEhUGivzU1i/rJClaiYIaLoh/FsAdwKkGXUZRe3VQ
kV2SZX67Nn7vviB5k11JLIe9Poe/LXEnolHdBc0ffCT1mcYQmTGhp+cFSXdkKpxpJHVDmT3uKKCN
QJPCZvb28dnaMQqo7DRi2oRJgcvipGQbf7VdNp8Jr7GqaAZs4wwITj5gMErLQt1c31SZFLjgbcec
HYxWjNSKtaQuPWJJ8ybPa3gEKJ7jPZNUIEEPHbR9CcHPTuJ+UmvMPzcLi1UIr40joidmzdYgO4BB
OAB30BEoW/lDWXSPb5fGpdhOPzSqV+GTpU22r/p1jzzyWJI6/JMz9XsHuTOFSZdxWdFoC5omKzBl
gHF8T5v2t41cv4svPxN3sPSysDLHxFqm7vOyfkrdZzJ9W9QdafSITqmvDD9uGxRGCnT0AFF2WKrA
BcGh7lt3bEB4phszeL8VTPOUx9smxKF9Y4OduY034HFQJOAmw859pniYGAeGUG4/278qGf+CZkFw
hsH9iFFUULND+Z7P3rsljcuxSPLAO5h3zS5/xKV5BH01XuF/IuEBxr2tNW51XT9nWq6lOSjUIxuy
bS3xH8kh3zkRxT0eTZERIMmiOzUEfhmXCdQgJE4jeB5d/gTucCeeVxTLMBeYX670X4WAbL/clUcH
kGm5XorAZS4WzB1uzaajkeqoS9WT4ZeUYIji53/vMTCBByWopgFh5sd6VMgWki7B/jFqjuERog93
DbQS9HA5D2e5nIZoRRiYdDCriQeIxatpWDPpemfM8mDJTHTpf0wyIQQBiAkzSiZAgji8KgooXIzS
7T4dGoC2QG/GUGio4c5R+2LfOZk/PLHUqqz9rvBRURl3a6BFJATJMtzmX1SN2InmblT8FAZSgSAo
aIm5G9UjXuxloKaDKGS8L0FYSoIhwjgqMp0/oLHAsm1oGUIOS72uIHckmQBLAq+WBe0VkPbSM7hg
fRR0FghhLXs59ZXgLtga5IvHrqmMI0oROIyqdehIEzmKdgcgryT/EUB3LxbGV4RXsC0T18DChrDR
oVFUQKHNbvy08G0859wDCb0w7n3JsRB+OsYgxugNrwstQAsrdj8prCwxnQwIfCUIa4xfPgtlfEXC
jcQoG96PEBEBvPsyZo+OXtZmQcFXgfkyz23uXWc9LHP8QbIkFpquvBHTvazoB9QPPwbv2MqilQOW
VCURE73MQ/eLFaG2s2IO/t/4v3hh/xjkS0mTWXtJWuJyWIr5LR2UZ8dpnnK9fb+9MJkZbv+AZaJT
o2NdtMx8Wtx39U9Fl8V9Ydz6vXkGd/W0hZPmXreWiPv5CHU7hjvF4XJoOEJSs39qwDe4ozKAoiBr
ReX09w5yt806ZkZNXFhFT09PD6p2qkA24kS3N1CUNUBLFhIUCBzwd75CGwPP6xk9PlQXDl3IaGKG
Q10gVqmncodc/IlIjpfgyX9hkAuMsTpj1SY68UkZ+0n8seyhN63cYeJpTV4s2Qy98NIGBxmWiEAM
SgNuG22Uueex63ElPMbP7QvT6+uiWod6QxnKVTZErrK1xv59k4OlILvqlRWcioXxntGnMpak/CJ/
ZwP6qBxq4FHkoZU9UdO0yLCaxfqrbT4o/Ysi1c4WRt2NEf69RCmaU5g2Zy6h3527I5DIka8l/goh
cujJfpAJVIreMRC7szQdLXLm89wpNnJaZe4Ig7k69A+5oSHKz0bmkyTtfX2CihEapAoayiuGe5Up
L4M07ZbdGoPZ9/ZxEDwMQEyCrXUY9u6qGahSooyDvuZBtWqnRjMDpKS7ckwfAMr7UtEhKqDD5Cfz
/Ndtu8I9x5MRgy+Y/YNaJ/vwG8dZqVemhZa06NTZ1HfBqgjQNZPttZ5p7Zc6uCroYZAhXEXuircq
wEpgY76mM03Nimb6mpIAs0SQCEp0jJR1L7eXJrPBHYnczHGfVdjS2n3whqgBs8JtAwLuC8Ym83sV
3N6pK2irMwN7VxzVj95jcjAO3oMWFuF0GDq/nPzqIcL/hknY1ZLzKColAqipIdUEGhmC6JzrJsU0
WYtalshQ1MDrDyaEfJYDytCoIzbFwfqluycrn4iiwNYodyEB6dr0bqPmQdkQf0XPotfeF1t2FkQf
jk3XM1AVEHT8JES9rLhUG1DoFhjgDbQld4O1J/+92Aka7xsr3FqsWnEMN2kR0fIX3f2gG4fb3iFa
BRiHUP5zcAVcNe3sLLaJYo154NLHyXkljQSMILqmt3+fc2/P7Ps80fH35/FFJ9+Vj7PyZo3R7UWI
wtLWCOfhXkeUoXNgRL1j/WcmWGFColP2wpXtFVvrJghhIgRyhx7MKKb7QlDmwThPeHslItfdroSr
vKjUWABShAkvAc9CeXAd4uea5JvLjHAphlEVtp2xb16M8w+wa4d9vERpW0o+vTBoA2KEWwvwEDTq
ucVMYxK7iTX877vLRhEEmGYUXTqAs8C7vuzlVQHh0n4RG0MjBQNQXDozTYPZZhXNA9ueQ0XtgsV7
mMb/fhKHnXpGn/y3Fc6pMfyr1CgM5GiQNCfvVf/F0h+HyK/BNxmsEUCVX2VBTeh8jO/aBnMz5Da5
SErWMi+sAeEmrb5k2tGwXMk9Id663wa4SOPaWZH3FBeRpa1hSZaPFI9XF6PHtz1cmFGjl43JTDwg
UVxmh3lziuxsKDo7ndiF95opEVhUIAIApl36lI179trKdrJOhzAI/TbJs17Xte4WhOJ7adByGvWT
W9/p7ncrkRHjC7/Rxg73jYzR87q5w9Kc0YyoewI2SnKhsiPDP1Q3m2dxH2mgJjHaGhbatNsT40y9
j9XkhgPmCa1c0gcUOsRmNdxZiht9VqEpmwexNz/1FQb+8vxpIST6/zmExZ+mX8mdi3A0B83J+js/
idofI1hG/7Q4s91CtuyN/zVubSlJgi2Mq8zvytavURBTm05ynGS+wF0WqUVMrZ5c5OLasitNcgR/
oGTnxCYclNAYQQDeBpcrST1qx4q+wBkK80dskldVKgX1f5zW3za4Zaxdv7T2hN2qoApNURxhHUov
KPs7VEfYILUXqi+3HUK2LO7a0JNhIWMPkzltg3bw/EyWVAlTYkZ7+J+d427AijreUKRwbR1y12oE
/a6debQQH5isixc5X73nDnX6LPUtlNPcqPuzSPH7B3BB0HG6NjNLpKhG3fgGeYcs9e1NFH84D7T7
YBTBJDKfno5jYQ+lBeeYg8E5MMXrNoB+geE7ZaTsh69yBnVhbNpY5GJTn2aKA15xpBVZrLJmLKju
zEz3MeHmL9bywV7+ur1G5t9XwXBjkAtQnUHLAcNzJHChYFDkvmUPu9meJSFXY87Am/EgIMxEQZDH
8HMeXjt1a0Hw/GZtACPEBOw7fc/uCZ79djh1Pib3MD5jBWTnHY0/iMEQU8IYC/pi0DPgj/jaL1OX
w7YH6uyiCpQc/EfF8+19FB24rRHujDetDj4KVtDo0ymEWCScUuaN7Oa72sPNOrgzPUzVmuV9g2fM
rngroxpDy/WRjf3IWwuiORJoP/zeM+5wzzhSa8L2DOrOpxXvXMwCYuSofHZDK7LBeWGfmKAdZuR9
E3xxB+ft9naK3HJrnzvb6pQtWYtnTzAVEwhIjxb4ymh9vG1EWLjbWOEnVXooXHRJCSvL5zlKoI7b
HNiQr7ljo4BSsiDJmvgGLbWUsaeZCQhfSCPz26RjAL/45H2dMQVu2BCYMB+yR0WykbIvaXIRxXLi
IR00rJFdAg/lw4iJvOITGwZaH9zRR0/lZxVVeyvMHjqUL+QErDqzcMNv+fJoUsyKPqf4BfmRFn75
wkQapgMwCId6b74tdwyCwFAPzlH7aX6uXvSDrGkn/dDs9G7yldIc9biz8RP05/Xz3w2XNrQstK0L
CLnJhkFkH5oLOCVVoRdkdzgXdYGOzjJ+VpL4u51WEv+VxByTizm1PoMFKIYdSBH4q6L5lvfx9glh
f+Hq05moAkOBBuUN3mUtEtulyiSO3HRqdrpeKfuVTtXdpGh92BRj49+2J9y5jT3OWbMm6YGbgb3Z
6dFveWhAm+jOtsSK6F7Hje6CQQsEHsYVBJ46aTqkxt+PakbLbyJ7+dVv+bdPasGXYurHGGEAIx5m
q7lHTVvMg92aSCTATR0YIIhGTnt750QufmGC27p2dazEM9HL6SlWxLTS1y4wXrpojeodFEosya0q
WxKXOLQ5FJfnGRVBtX6pIUTUlWp4e0kC57tYEfsFm0NrUQ0KqhPLvmpEJvURzuA7aIoZMjJ82VK4
81o7Sk0cD5lsa4LlxAqh9yX5OuKlgPqUwd8hAM9dZyCJ8zTSzrDQzNO9kqTd92lonpfVyfdmW8jE
UyXmrrorM9GrdGKvQdd86lHZt3o3rI0O2jiLpEAlOLH4SHg5Qa8SqThfn6ILRqKTBQ+NCUx7ZXvS
oH5SNR9ue4LQCFolQIyjs2yYXOZTFKqWjzayYs2N/Vz1oJwx+thJSVwQmgFcDZEB4D8M4lw6XKVT
I61Y8q3Rh8k+L+o5aQ63VyJyNSClgFSBpqFjOpxPZx1qD5nBuiHK8jipxf2MMbTbJkSrcMDeDpCz
DogP72sxWEvsboA+hU2rZdf3JWqsfayHQ591//0FhNLkP6Z4P8sz0O/oI05oolYAw0xBV//Bl99a
4AKntzjz7JUZAUD3e1x/VSBk4kgyd9Fh2ZrgAqfaYgqwSdBeSSawoCjzezKtua/Fw+M0pjIXE4Vp
0OsDeQzeHeha8uND5povqDKwWPN3mGa13PQ9//jvSrkCd4M1G2VWPGCBNeU8erXXWlsyHa+SKf5c
DsPrOsuwFzITnEdr1WCvlqGVaOEUXwpjKf1qlKmiC16PAE7i6IPYAJyafN22yZKiBCc35tOKPjS0
B+qSgLrUBzx8dB86Y3/7BAk8AubQaAN2xrxm3vNAMj+tvY6xCPoA3kPfVsl+Js928+m2HeHWYaTK
RA3FZRNll/Fm1Dta1gRfh3ZG1M9aWMluNvYXuPwNK/ltgXvGuR5dRq3WMKXWU893E/NpXbzFJ8YQ
VoSEdk4kWyf2741F7qaDrnBcpSv823icI4ab9AB1LY9MtpvR/t7eQBEwBtNo2EBA8jQPciyXO1gX
jTFoHdaXnlTrnjghq60BUBWWn9sRVIMH65mlP3LLgiB7YZi50CY3cfp1ZthxFPpTIMTXRyDQdv0o
oxURJaoXZjgPQdatkbiHGfOcduH4ESOwmPZ2QUnGIHN1qEsp6YU+udlRzmNqt4No1IDv57aDT7Vd
CdzW7Y8m2zrOQ0BHTHvVykCSapy64YEunyz9020TkkXws4NrNXijseJgjYlCzrG+jGclVmRfR2aF
u5us0ZnawcHHme1s8r2KQeuq19srEZ+n39+D1+nrNXOOaYvvUdIINUgNk2HxsSt9Nb5zQRLmy5HW
4mWBrYuRn2NkhrszElB11VOHsZd+cj6mmXWvKLI2mXBVYHdwwWrHUnweS5uOTdtkNGcMtvU3PUru
0NCMyBvqfyhByBDqotkfcCYDMgHSfwfwS+5D5RPanKNBwKR6ppHia/fkPPnlUYv0e5m4gGjzQDzN
apwQ1b2a1agGbdGbqiVB3iYBUe8X88tth5AZ4LKVlq4ahDHAx2Iaz73Z+7lMGVJmgPv8sRYb4E2G
AEbSJ+jzdf4iHbllv5G/lX7pNDIY5TXojyaO1rYaGO/YHaGF2V0GfQ/7kc31qweZ6oTQ17bWuIjm
UMUgbZaTIMX4JtTS13sN6nD+9A4yP5/eZ99vfyBRxx66w0A2/+/quPhmL53NWOJBMfE+R2pkgf5e
nf14N0JcC8XabIeC6R80Z5HCMj43DNJcw9BIPtdmU4CcRe31wC36KFO+lphKgpJoeHt5QvfYWOIu
vm6CuIzrMl6Eqlb9ctFV3+1Tyb0uuiK2y+GuvYRQoKfRbgYp7afM/VzSxbdk9ATsb1w54WYhnFus
UK7QcQ8hpxyRNpDnQQ3H6ZySu7YzJMsR5ZOQQ9cZ3T44MnjEll52qpq0CAqKjoHD/IkUd+l6jnvJ
Q0ZU6nWASwbOFdoq6lWVSbObcphjKCRZj1rmp+ga4XT1X/Ow3Nuhtbfe5537ywfVx+KB9VoyKchP
5B7bn8CFp24A8VXNJF6MISDfwK6CuYTZDJVv3TtGmY8Mopap/m2XFHnL1iYXsaoxA0rItKFkop+o
+WSO+9Hc/4EJnDCUHkAmfyVYNpdeMqhqhhvE+1QsFH5/X7qSyC5ySAPkMKYOxfRrjkmwS1hpF4MP
v62f8jRsk0fFvLdtyAnIRJx0tiO8729NcYd4KZ3OKCpQlHnushzS2P3WL6Z1bJdEuRuavA97vRn2
DcohkbkoaqjadXX2xuQraelyj3cyBGRWu5p9a1FK8HTZ/c4ZmvE4WTTfT1YKZfLRgE7YoA8P2dCA
1KiHjsXtTyL0tM12cTFCKZQuiQnehJ4d+wVoRkaiHG6bEDqWC1otDGABpsGzGQxpNc2EKRSsVR/m
ztlxyaFcZKp7QiseOPUhx4EiOz8dn84YV3ZLpoPgqL7erp+1wg1zI5MU6oTutTHDxzswpSv91CFx
cJninqr5K+pPvm2tzwoYRyI1ryRhTzS4ilnj3yvjbkJKWszircjy5mCpcfemuHvNBndv9xHCzGh4
pVGxl12FQr/4bZTv6VV5jkuJfbRkat6W0nwbHCph0BU+Ow1o1IM8h43m8ahvp++rLuscEmiP9t59
13Z2kEXZPjsxiGARkeMaDXsZBEv0AXG1gyPagH4mpuYun5y1mWtmWiCvIABU+GutmgGkftQ7dUkQ
Y3vg3PHY78LbR0B0dW2Ncp9QS0yKrjmIpDKtOSVuc1hG+qNI87s+lZUOROdgY+oXNc7mSQ0aH1KQ
AQRPZdmfC2p80J32h6vIwqxobgUKDmj/4HWD7eS50JAh5WDxcCCi8oMCKvey4hGFxDNiwK/Bnz2/
TsP8JXuLMY7AYKayooVonaAeRDoAfBvm8bnAZdVpPtg1Qmhh6we1a/eaE++8VsarKTSDXBBqq1An
0W3OXbI4LwmIO5ha0cFUoNJo70apwpnMCOceTdPTKWkgsFJbb27z1V7uB1CX33ZBiQ2eK1bt4pw4
Oe5e2oPjkp6K5bEqZTSXMiPcEzFunBHjRIQgVBW6Xz1pfhIlZ5CX0x20LMP8zMpXsj6x6HCBmgcz
nHAHKE5yRh23pp3D5GlG78GipwT0ePZJnT/e3j9hEQn4Wyi3gGHlGmtoVKbb4AkMcrH4q73/pdId
0u5RSyFCzia05OMjYpNgHwIfnAHkAn+nNbSkSjPr2M478m1i6qRZpARt6KRB/Qb09l62lcK7hlGA
/cci5+4aWfPBWGARrNJ9GZl3BqYMgIV/054B29NfGfNQs5dNDwofl2DG0TFFwoCxfGkhUxrdJj20
f0BjjTFclu7axymoj2ymQpFgVUVOujXGJddOjVmO2syKwKz78VGrBzMYIaV7Xr1VxjLBtovPEG3o
tEBlCNUZvNEvL5tx1KzJ7GM8YufyLvHS+2kC10Ts7bKxf0wmIxzH/lXip0KbjqYBt62C549vJTqp
lUyxhsJgcZzvsgdrR6Ll3r3r9+UespgO42dMgumsf1JyX/YhhVsLdlZIMABQDQTr5XrdtVKKwcQD
OhndcDb0B5Cu7JxViSRrVEX7CuJPCGvhmQYCtEs7i1eXqt6VaF9g3p016TG4AQD1sHeOty2J0iAg
wv8xxJ0HXavdqYhnLKgbUMY5j6qMRUPs+x4m+sBNBa46vviu1OM0Iz/Ckfs6R8NRO4Di/5FNHNcM
1PkHiYi9McY9WUilzt3sIDtwV9zP1jzfgUjkaTWAXrNdWX4n9IaNMe4rFauyJk2HFGG+Mz6XPdjT
IDV1757oZxtdFIijgnnvIf52+4vJjHJfrFvKXKty3AbdXO+0oj6ks7HTySq5DkRm2GsG6Adw7EJ6
8tIDp8rVlnpGOcyZXi3vqKBMMMpU3oU2oCgFxjBMfF7pGBpTR0lJ2G2Kjqox76YKUGZjd3u/2Bfn
QxQqrOy8ooyI+YPLhbRuX5RqWkLNdtGV05pXLx4xlF1fjXHQ20Q2DCw6UKCVAF8vUPTgOuWqDOna
ZdaUrCQwjJ+eeXYbCSBG9vfZv2/SXyAkUTD3sJyma53AqdM+XG3yJ3EdI7igamVi9VeKHJ2ezh5N
sYpp1Pzae+rHU5FiHre3fKP7aUKc6/ZHEsX0rT3uylIdMD6NKts14E117VGdnMCuFb9VxpOREL9r
Je4t3kag/VCkAWcMn92vTrNkVgXdjDEj4Ziee2uV+J3IuVl9hnEBMpVqLjhgtq9Nak+FBPb6VXFG
v1JO06RK3s5CIzZGOEDHiZe5y5x/4w0gTKH5oFhtsNCnOXlXZwyeE9kDnZ0Q/gShGgk4Ma4i0Jlw
Jyhfpok2bkOCEVNV7vB90PLI7XDPp/s0JX6TgoSmkeQwou/juhB6Av0S0M88CLnMQDtrNXkbVHaU
aSdVxqAqXBNaPEzeBNUhnsGUannvtCwhm3YJ2CfL/bxT9vImmTDDBZ3NP3a444rJnn5NOuyd+XUI
CahCAjZCWNyXXbhGRZRIGYlFG4cJevZoBI8HCGgvPYIWVkISCoNWpgZD72BSRYIqEwXUrQVuSdpS
amqONzhwk1P7pdb7zwbcILCUdgZdFTGkCsvCDII17vEKhjdcESeMEFscCXPANQmH07xHLA/yzrcf
l8gK1IMsyRN+NA+868C+G0yXmju6VEGAzQwdtD0gzJkfErxJkmPxjYENs93o95KSm+gQewbyCNXE
xBfoUC8/GYBLqCDNqPs3DjS2wrpHzhLdjq/CbtPWBvfRhnp1p3WEDcsnbdCAgcgN1aO1x9jDKT+w
OXblD+Lf1iJb9SY06bOezTUKGJgQIL6lBEr1lEySnRM6+2bnuPAXr5ZJPLcDZ6d9r9PPigx9KppJ
d7aL4DyhN4p87m14grnXdnowL/56cILhvT47gDeMIAIKmMSG74R9xDgsbTweZQU9oXug2o+SHmN8
triEb9JTSyNskUr20nQvC+AViyTasmXwER5EHv+Y4CJ866E2k9o4YEmbLr5Z/PTydec1MeL7ZAET
Jnt1CEIIsjFG4QeeAlyOXEWDxF2vpaz9HU+rj15QBCnR+8rKQygNSdxQEOgvTHGZRdEPAGwmKAtV
tXtWTXqek/UBVcl7e1ahvJyecbUZfu+skptZtkTuUGfEs1QMvdbBQPQIpEuHIccUGiH3FdBTksMt
tIWpPdY5xNj41Ss8p9aMSV5w3u+G46QEZPHLDwqY4dvj/JoexlMVzfftvS7LPkSBGakuRnEwcgtF
Yx5fnNDZ1LIUWvGgRTkoDHFuh+XJ9WN/OjsKTsXthQrcFPB2zIKwcVU2dncZUmpbMTpwB+UgxkZY
oecp/jKYoAXtvtSgqr5tS+Q3G1s8axQoPrLOrkGFlZXAo4DZZuq8UFkmv3AhhuaOLwgNX5pRNoQi
iGhIRywwR6uoqFx1eWatHek4oN0cWxM6L6WfyMblBeHkwgIXTqrRKVULwjZB6hY71aOvlVOFoEU/
3t4/2UK4b5W0HbQjC8yH0IE+qkPz2iUyvgtRf3K7FL6HM5BMBbhEAWYpnN/VqNoNKNCDUy/KH5mY
O838+Qfggt4eMzag14NyMW7wZCer1EuWykczaNcaVrFi1mZegAnQfAbhvb2ZgufRxUK5IIZLbk50
B+1yDDlmu6rTcddocx9qIAgK13Jaj9XcJfu56f66bVjiLDwmy8rRgDBYn16ZkZgY2dFVC9Y/kgRp
0egVoxqCyA0md8GPwkXLpux1s51QI5oD5XE4tvv4iQTlyd5VX2V3j6ixc2GLfc5NYjKkOfgXUHeA
LfcZxK6IIJjfjvcM6+ZEw7vzIf/WvGtB/aTcyV8Ewh3drJT9+8a640waoFFo6+TaX7V5FzezX84S
zI3MBrsvNjaoGo/QM67w1dSTU5Lp0LP/E+vlH0z5XGwllx7F+kwyorLSHqRIVVxAuQxZJlsKF61W
s1IcWtrIjatHy3lx8KApS8mDRmaDC1WIgaDDzQeIiTUtZCXnFwPVByjjyMqFgqLudrdc9u+bz1KR
AaodNXNyFw0AXCVOHJEJ01FosagUjT43yotXHVrxtw+xqOlxYZhLt1IgAGurxib2EX2n3zTXd3Mf
NCCoKTcv1UOCHOXfzFOyqMRllRdmuaiFeX/Fndihds/NUY+QOeOx8fdk0R/R3V0Y4yII4pNHGopI
pccPKn1KXUmKLHESl4salqMoywr9xqArv5jpq07QNrJkmBzRy/NiFexXbFzEmXu3NihwLOV7+5EB
UMk+OXrn5A3CI5AvkgHAhDfX72DEl4/aDFOiGpsHLLU2Upz8VJuyISJhzrYxwYWIGiwqZUrgBKW+
rw0rUEgF3fNit+hfKiKJe1JH56KFQ0CkbTrYvqyMRuobIK5bfSVwPpDaJxC3UtGllRMhidLvzeXF
18fcPiMdyVCRh8AAyAk/0Ok+b6g/Spn5mA/fOFD8vHqPfhRiFc4xFDB36OqRKFeC4bAExl37EwLn
1QdZxi3M8MHLrAPtpkFT5JfDbhxSpV7l0AXPJ3Wd05OjzBgf0XovbMwRDe+CTUaUqrOrxuU+Sysz
dIyCPBTGUPqubcroawSyR2iFAdyHHjVjRuRbSRTtRlQLPVbFmMLp6Kl+8aqA/6IOSgQxLcj2U8D4
ceP/Ie1Ke+PGle0vEqB9+aql1d2223G8xJkvQhIn2veFkn79O/R9M1bTvM2xLxBgMDDgMqliVbF4
6pxv2XxQIz8GwDqcv384nAL0Cdgu3hIc4EvZW09SjMsA4Q5aQEy+7kGn5355HH+XIeXak8EK7IPM
RIQY53wJWMWzAp02AiqEfRIcSTPj2TOmlN+yp3o9nsrjwAqsUAvSW+F3fx8Zzq0xJ2lo8ikuZlhD
aR1kUdhYYf9YQrRN3RktoLx+Fe/UvYj1jXOAqVkdXVlwjYD4i0nFZMjqdYwkmqmiMDf9rroZIEH4
W/ej2zWIp6uU7IrRt7+KKuz34R2GdQgh2yaQfO8mDWxcocsGFxZ06wf7q5HmjRtLSX4aF1Uk5M41
BRQAhhqAGcQd7zzGa1oOHrgaWjkVrnmGcUvUe6P+ODurSe/IgIhikBxva0zKR2eYFCkBBiBNOldT
odUt/chtETEwx0tUBYCUV7yr/O5CviDr4rxnhQf81JUi5XsMeoeXT9v73TIwYvcWgJi8Ow6OI03J
2mCmd3GraBcpimdlwceN4JHTxm6BvgfjyeefxIDI5xxVHT6Hibnx4dQ7j1l8uGzj/V4ZVLnoHxvM
icoxPW4NxYSFKM6xXoCljdL9ZRPcq83WBnN8IMEbN9WCdiVkewKajHwMsYQFIC7mAWJtXvkAvvkB
LcvYN0+iiQbuAqF6r6Jv4UCGgTHuJMpSEwlhMZ1Uryn+OI0AfcXLs+g1/W2AHSOujWnoknjABK7x
3Iynysa95qFaBN+J1yqnc4Kg01UxmvOOoFxWIGw3RWZLKez/Zn3AK56Hxy9KYt8cxXROvJWB+RaY
bsBajHfCXUQqegfcpK1HSBvYDkZ9k3XfFgoexkXNCk4ewfzjmy0WJzeBxAnDpMih06/Fo+CSYS/f
z+BeL0HqEgkOFs8nXjMWBI0x/v8O4CW3RV7FSCNrMt3JuXGdZYLLG9fntyaYc6XpzZoVFRqCQHQN
PgQW9qAY8xfitlDm81r0dv3+YO6pz88E8pWuMGnxyjI8lOvAMaAziZHt8+hRSh1IV2v45XJHJQ+o
1I78HRhKDCCD+6gDcPMzuwqtaDp2B3Qq+z4lOXicryMVVU+6L6vHrlxFN0Z6VtlKE+DXfywwm6p0
ztIpC7ipyBFcos+DPxxI2KK/O7jRfU/c+ro6YV4WQDmyF7VAuZcgCDFCNQN8EWBzYBIkdB87PIkZ
qHSyY/V6cay+SeDBU12qvEs/5OdMQgkXcGkDZ58t6ToqqSe3CoYq5Olea9cv0AwInRFUdc2wk1II
14wNyFik2xU3zHaSAqmLbhLDEe0715VAvY3XdhndfJtJRGqURlQJAg313F0g+exc0cF/RB4dXcx2
lwo1h7mRB5MqVGtSVlFWnvuukWQY1SIj0OIr7krN0WziUCtCwPcESxMZYpoBWpW2cbT2DWZti1PU
qVdlth7SWntu4sYXpEH+Lr4tinGgJAIjg+rgnrTcjRRxhk38Zd6vuBhQHWURYZdoZTQGbq5IZWbp
kVOgn+hk8x78A0E+ApGIUhNUWv3v/3FpTKzRlkbPjQjX6egxPb1CA68wOe83T2ugup9MTBv3oGvf
rK1OYyuOY9AoxDXq/fxO1irf0es7Q4T3EG0i4/jrlEzrZACG3lgRMGBhJ39d17/m5MMPxkBFOBCo
cWwTYDA2VDekMMy21CCAMwQWedFykaTE+4R3boDZsEZvojnt9dybtW6fpvmXctEFBQr9xOex+dwE
s1XASeglKWCib+xdvdwM+i5rSXjZ0URGmASwtHo12A02KlaNYGy00KnHXS9iQ+RZsZBl6KVPRpHN
RB/SN40F2urcU7vsep2UwyxN+8ywRJ1X3lfZ2mGCjz5r0SIVsEOp8VXc2OcWpHq0Io7cOVzHf9P9
pJ+B/Uxbm0wQmqAyk60qbOrQES4gnH0wobf0mN+AkpuiX7Xf7UPtz7/T+09d3remmYikGV2qGCtM
E2+kaHO3AecSuhOmOwfmrshdZFDv4/4ClAqoV14FttkE2k6aNfQD4lKr3Draj6r/VemtIIVwveXN
BkstPXZKko4ZgpHdxcE4p9d9LgVTbwpuUe9DEdqVmMyGTgsE5d49wQLJFw/agEutJDnHIp0P8gxc
eZk6JykvRGmRs6YzY8w5ywxtkiqlKbxuzKN7mcCS2qJ55UykFxxpziE4M8XczzR5HXI7bYEjmYES
lGN3yD8emWDBwsUJ4FdKX3SeLcB3EOkkGQovar4s9tMSXyWDAP5K94M5VWcmGNfOpShKwbtWoFA7
xMNtAqrWOnlu48Lv7Cuj+nDTH66AySggDtBOMVgWpnyRajvt0aqZ6u+GASUUJfZrkn7cr8+sMDmD
rE0+aARWeov4rUlc3D73ffz98gnl3GvPF8PkDacy5z6uYIZ4+rE/VT7ahyf51jrWVOj0IJZm4zoc
xV2rOijyHbaOH7pB6tsUBpvY6PZDu1ShJfdJcHldfCvAhbzqQqs2k0MGe52qKYFO1CrRMRefLKIR
Yu4ZhRTO3xaY7JGZU0Ia6gWSbpwqKPBA9cifq0nQ3uCawd38dXATxujPN7XW2AIlge4GWpCm7bbL
D5sUQbEKCiCREcbXaoDH0z5Gn1MtKVjzdmh/ObMgDHC/yGYhjKOZc+YkK90veTRvoqT3RiJq2HG6
GPRN6W2zmLipS6vhDFVTgu/GnXfabgSEt9rH6itVq+SLanzukpAO4ARUGYlF9fdFp2VRVSEQpKTw
JX2Yw67KK/8TrryxQv+KjQdYs9NjgAwbZ2Zk70y47eWiFz9OVaIqGPhBq4m2oNkGuzpkxB5GPFyO
YEqWsy/VkIVL/6cyZNdURUUBN5OiKgDJBDrqNjvCKkNwKbJ6SM3ORu+uMcb9MwVorW9DJ0KiiSwx
7gC1hFmPZ+jDm+NjXISL/McYdunH6R3gdBb4EpEM0BBgQel5FsuSNMLKsuzn1O+6r4VIJI57Pjcm
mPOZ9ktXoHLE44CDeays2Jeds+syEXMKp8dyvhTmjJJCrubCmctX5J7iktadBkACZkAG653zvRO3
ybiet1kZ84n0qU3HWcXmFVWya8b7Amjxftzrme2OhSDXiXbROT9IiQN9Xki5QctyTTzI3PsduCZa
VXTZ45uB/B28AueJHSKQ52ZJq6RAVHCOZr+4TnRNnE9ViGCk/9sIExSKnKD3RCvEV/HF+2yEFLUi
uCDxj8+bDbrQTeCxY7OK9RpVlZ4CliLl6V2v5WFfTdcknQUNW54tkM9gzhhYd9CGsZ5HlK5vEwKZ
MgUSc9VLpaa+lEI4bBbhYnmfB/RANPRAtAMsqueraqB+qORACGIOtlO8qVzbYKztemdbUSdIq9x8
hNyAWxeGv/BMy5S+prpa8mxD8TpL8TRNR0ryUL6nMvK0aye64XH3EGSdEEjABQXed74y2cnjUZVw
lmRN6Z9HHQhOxe7nPQhF4ztlkkR8PbyzC56gf+wxZ1cZUXZHiomsoT8XyZch0b0MOMDkQRFNvvIt
6bqOSSMQ4LJFUBFHip41Lep71fjt5KByTtrxaVFmjM7UUEbR64fLOZfrJLD3t0Em4FbpPJSaA4NG
rQHlaLhxLO+tZP+/WWE+mFOB7ikheCLIIKmI0eFVT4NBSKskWgvzmdJGlvKhg1uMdXFqou66tZzY
q+PhE+ECb2OQ6YBYK0fILu71WGpRcmvR6skkd6UVWufSj/Xj6D96lwQSQEMv3HzHwdEjjLTriBM8
OLP0QwHNiC/1Vu22ztSGl78QDaPsxRLDrrjdA30AcAlzjZhyRdaytC8gt9N8sXOcpT7ffdgEBsHA
uqVjXA8oDsYJkj6tshGfxqtyctsqEKBUrY+3YfBQoWK2AN1vPMszgVwfhlEaVWxYCjalvtlh6HAZ
vl1eBu8iCZANhu9RRYIvmC2D1mxs5LXAOhDrimvzDvz7gM6C0RfMlorn/BGDZnm4EN1QMSxigz2c
6gycBzz0G9oR2PjCsxLXioMFYnBg44eAtN/bt3gYosoQ9GGIiFhI6Tdh3OLMMBMe0jRqE22FYaiN
ubp1p+R/Dcbq9mAxj6tP+Md2kYx/WDL6DRotJ5L0erSfIbss8A5eljLw1ZB5Zfg43rnOt5FIElTS
1RR10fPidYceGh/KKbqn8haxEFzI85Mza8xHM+qKTEMOiVzirZrX/0gou0egu2Ptzn/0neqKEyNH
QAghabNC9nuNzdIRoLvBbhhUB2sX30lUaNn7ZRxrOglgv7L1EFc4NMiJvWeGmY83mV3dJzO2VjK+
UuIGy3o2ddG7LNcIJhNNOriMgMh0IjrTzp2hx+rW9iHVQM2V7ytdEbSjOJEQUf3NCFvKYNoYVMkw
IsVXXf4sCfnzRQYYL1xVsnbNDANjp9+ZMxQQUzMQxCi6E8y5xSIQKUAshsFKVswJGJIV9RHY2inh
ClUdi74YcD0pLMHyLBLPoU51yRjjdLi0N2abwdg03Tv9N8wWu7n9M5pEQG7+539bFONjRd4kcmNQ
hd/uYdIOjfZgax/vr57tG1NCSDLNUBpMyNKXGwMad/JyKu3enf8yNUGbiHcHPbPF3NLi1ahzp4Et
1XDrJ/qYWYYAjpbX2uKaOxrOjYfLbkH/+gsfih0YikzL7OK5KD1HeRoNy6utq6jHduaxm62Vu67P
l+3xPpgC8jDIOGCuBZw15/FW0lVrbPuq9KCB50oaMtUfRQg/4bn61ggTFDSST308wYgeDofxhgIG
7Hsbk6kZNItWAcSat4NbY0xwsIlsDoYCY12HaRmUSZm5XqfGDHmX5n6Q1V1WffvMHgLV5phgCcTQ
6PkeLmM8SJoNL7EHM7TKndODnOoTLUvgTN6MMK44YMRJyTIsKwWNS2Eci1awb9zUu7HADn/E9VyB
Mr1GVB286I7SAMQB0MnEpzPs4kTIi7GoM6GiBzQZLaHPdy0y1MxpGgwNW/O9XvxoO8FX4a6HAnRA
GAYwNHBy5wb0vGgzp8ONptAD81gG0OrCJC94KDwnrEB8k1uCtMQtJ7YWGUewJJNYE25rryE9+qM+
rnv0Kp702AedIizWV7ZwLo13trY2Gb9wEmvIUhs21TsSUL1r7atzgzuPn6FgEk3M89IIHWbHzQAw
QJN1EYjLLks70vBu4aU22cnlrhyf52l/+UDxXGNrhglKaSSVTlrD15s5dqX4RhJq83I/1dYEE5Lo
7Jk95DBBjsbz6lM9TBqWdPC4AMGV4rn9Ew16sLq97R0Tl6YMgAV7posip1l7MGTBlZfr71sDTNEi
r1qrTBYM6CEdK5n3IBKWHuWd6i/7fl8RQalOjw+bqbbmaGbZdORma1CJhNc6b1ViKKUYbjHEkB3O
/QHSNsqPyx4hXBxTwMQ6sSPwetCj1UHGEYPc92nY+k5Y+8tPUfNK5H9M5FAJgIWJiaVZxksB0j2n
+Hl5OSIDTKAYhgoMvCpW0zmZK1UvXf7rsgFeWtccYNJxHzXoxMn5xwGReVEZHWJ52/8cnF2WHipd
4G8iE8z3jx00562CmqheTHIwHFDDk5fLy/gvx/RtHcxnL0yot7egmoPSpPFr9iW3D23Uy4angcsM
iQnsu2Fr3Qms8sIc9NzRagHU3gC+83z3utaxxpFmwvxpxvhMsZNOICyIAC0FYzbEFvb21yQYr3TB
8yq33NzaZYJSr8S2NaR4MsRsCe4DIX0yjPbk2bwFsR5SsBBpzfPDrUEmJiVTVzVNRt8owRyPKQxw
rXuZT3kZyOgZBBig4V+QavI8Z2uVcU5zAXVNX8CqYkletFQHKQ/KtRDEJ27I2JphHFTPUK1Z9DnH
vFl3NDOmYX5N10SJQkXTOUJrjKeWRqlUTgSfce4pPzSapz8pAUtxsnfLfv1+2UP53w03YJxtOgbA
OCiulIa6tNhBHarlUnYjiXAyvOAOLlDK4413fottw2RZ0pSqitUU6+zOUbHTO8VNIN+8yC2mJwTH
nLucjTXmS0nGYMh9h+UMGrQlynhcfTJZH+e9A/8n9MrQpEP9AjDf+akm9mpETQF00aS0p2nClKfk
RE+XPwwN3GxS3NpgVrKmbZ13BmxYRrvDUOJ9NuffyjFDp5MEFbFDVU4H/7JNvuuBPxC4NjxIgKHp
fGFjNA9SWqCSpiNpZQA9XCCnjjqgdEiO+05EtsaNjm/mTGZIXK/WxNZHmINaGvSbEqs+QTWP4A24
WfaTmv91eXlc5wBHOZ3hAtmVxgTFNplMraMzNWksXxNt3RvRIggVXG/fmGDCIC4naMpNtIaegEPM
or9WpX0A0u02qtqdvQ6C8pYb/zbmGEdc0iSHVjPMyf2M/rSlAt3Z1LexIolioGjvGHeUm7R2Mgf9
g0ULC7QQzEw4D8A1AZfXLAr7B/7k3PlkbY4MOYcJJ3HN3H3taB6hPOmqoys/J3tKPK4KEiV3A3U8
v2k4y1D0ZcJfUknmuC7YQAvRqdVat9BqvAmLCHa4boEAi1YjfdlhPa+EqHbTgXrc0yDdXS+HWTus
2X0cPy2G4MWZn/lNkBRB1QkoMY05wn026G3voLEORe3FXa8VF2wY/rgDKEADa3cqvI3w3iuA4/rH
4rtG0yQby7ICyRM99n+Uzld8lDmB82OKAmifQsCovMfj7SfGMc+sMl8ODtkDu4QtjYfCHccHPQkv
RwtuxQh9CZDRAK8NRB+zkzIp82JygOhpg3UH0ZhwIXcpuBP1XRdiuhST93UvlO/jHoI3o+xmjquy
OJ0+IQI3mIqx/xizK1gWjXLvEsvGArNxkjolFeBPNEViJK7HAJf9QDDxjOd7StA9R4IYxQ3ygIxQ
7lENQGNmG+0xSqAugMfGKrqtqr0WHczheRFJWnFP2JsVdl6yHRAK0wWrksr62Y5BdmmshXoCaZIa
rtZYPPT20j5+aiv/WRrb8gShb9fqJoBF4BoJ5hcctTANjVAJ0tEVM8jzYpUBzAWkTzBPjVfJ8/g4
Lhr0NTo8z0FgQPnSg//DNQuSXVer+v3ywviWIMsENTrwxbKQiyYeI/QYUO/aaZKEGgbEgyyL+nCY
HBGrDtcURIQgQ4eVQUfofFEDQatyGCD4q+EdcAnH5mYxBAeZ54C4eoFlDGTZKNron7BpL0xrjq2L
NDRVO2i7tI+kAkVW6+cizhvuUiDcBxAO5CXejaFPvdZJmQ6wz5jYuw5UrvOEBq6gLOQbwfSsbuBN
7B3T7jpAMn2V4ASTfVvoP6L5W0EEB5b6ERsgcGMF9FzFB0Exfb5fmTHbkzoC3tP1jlv0N1L5ZZT3
XQuBlewhJolPiLK77HCvx/OSTfoNN99ozEoIkyj4RuD8CMBz5hZScmhATNClP3LnFg94ruLEUPcT
laDc/dwslvG/PJNAM2HA/5roGOunvL3RRX5B65ZLa2PrmqrsahCyp4A53mbTg2N87WUN089XSvrU
iwg0uR8PzIivNLwqosX5RpZptyRxgfWoIVW8L0MldEIxlT5v2wBXwTsPFGY56uNW2zpdjsiXI0rk
3cswZ6G5fr3sFZxcSHXbMJVua3iIZQEeqaKChyiPM8jRta66fGlqQWTgULGBNWJjgXE72Yzx7pzA
Qr4EzaF8BVk0ZQCaRT/fCXlpaWZlHMGEChPVccBtGz2h828zEBl+PhAUSjdUs7QGiLuGCvC/URvh
fB9ge2xKHgM+eJUNq0uH0YoWdN9erck+RBwwbhEqor4txwjF/4EeBhU0xESZ9SCq2tGi4Bq/RrcT
yVxDO47Ww2Uf4FVhMAGmEgiJIBmx0RuT3wSc75hWJl560qBDg4F39Xu0H/32ZcAMv5jiiHcLBqUD
4isEkUDXb9J1b4KRZRK7AbsELaH7J9ohjo/VT8uTd1WgDkKZDepjjFfYdMxHQxYEWp1VvDHGpM1X
jY5jN8N3ywQ2xcS4j1rs1oTcXd5M3geDP4B5EKPm74GbRg/SClz8M69Ovw2Ka/R/LBGmm7caE18L
dCzgd3iHaRxSxcnSSc48bO1L3NUnyekmb53Ub7hACoConPgAmnYKCgVpCbBmzHcqItmoYhPLKWVg
uZHVFRGPCSeawgKEiGwEaDQMmFqZ6FVSp4WM5tUh3iv7Yb+g+peFVEC874KQgFFXgFzBBsQsZJ0L
0qF9VmEgOHOpluK8Pkjy7uMff2uEiXWlkqVpTJm3LXXdTeoAVOvgQRLlfzTDJCC77YGXs3CL7yvt
2pwfV8u5qVLBLZe7YVS7ybJsMG2w13aQgNozdBVBLBmPbryEC0gMko/Pw9nWxgbTLUpxk08HCzzR
Dmihpf5qSWToXIiUvHjnZWuFaRjJ3ezYJaXy04aDAcKaShlcwK4RSz8xUQp+JIQ0XMJAo8ESChtL
X44FlGo9Q/7Tk8xr1xPp7j/uY2AVwj8oxeIfU+qYq6n2ykonYyMnqCCikbSDW+Ui5Cc3QtuAR+LS
gOLgXdsGbTxSLz2Y2poRR5NOREkBHni1UPGS2M2FzBHUadkYvbXH+MI8mvZoO0XjqTHkz5LMVeWT
VB+b/B6Nb/cTe2hjSlwDChd4BiarFpiFSuWKMnSuXYA5rJ+Ur9sxRROyr5UguyaKz4UUDVIccBPn
WQ7aCVPeTzio+h0oYeUgB4ZQ2/X//2oDaan1D7mGbNHOOFxeIK9FhfyA8WmgTTELrzIhYrAXzBaM
kO/oAww1p0CY4pED6FafSMcY/SLx1ZmTKYDeAOEJJMiRLti5yTLJtAwdWVCNjEMI/Vi/bkQc0JyQ
dGaCcZFSTfuJ2CB1MOviYc0xq1tVuebORfuJEVrcY1EQIx85YLJnPlxM1nkd1gWqpYn0O9PkUxph
nAQzbs+C78TbNbQR8fCLjiUANkxswiCrNGRgUAJjQaf6mO8fv8eKfJ8VS3JVLxBKantz8EdHn092
Z5nHyLDGL/k4D6ciN14SvOvuxzWavl7+s3gbvf2r6F+9qc4UrW6kgdAYIwX19L0fjlb0++MmgCyH
gh3qddNiBzNaWenWFKhvj8QzWGuV4zw5hzHpflw2w9FMBasi1CghPaQCAMHKNVXWbM9oW9H+Uf9k
3owBpWsAy6OnHpLCnQLZ7zz9p4gUmreBaCDQhyvcfnAZOd/AWl5sh0RLBswrHq7k+4bgBNqCDM0L
0SjJUEeDggQcP2xNE81rglEkWBnG4gUQ36DPdT+vkx2xjFBKamghNKs7xd1jlUQ3g5xcSYitlzf4
vQNjRglVNcUu0EkHJpQ2khSjSED51pZIDuSv0RYYeL+VZwbYrmNWgcejjC20LdrA0G60JWzIh4tc
mMDl9/X9FJSNzBqSoQSr4jQiX0vftLlyo0VwnnibhPFiSjQKT383RmG1xFCrWoKWqJwdRk1/zFpR
B+R9+gTB1cYEU3pG84S2hAITplzjbUdpnINCjCLDSJfejq7TSdqVk4iokejOnCc4WMVMHKhL6RAr
KzWjk6ntFCKloIM03FYO5g6ybsazs/rV0uL/vlSliFuL5w8Y/8V1zgEG9l2LNivRmXNimMyjL2r3
VwcKjXRMBE7H6VrQhf1jheUGaRdzUlsHE5/N+mID0Janz/V6ytafzrCC0VGHkjVB4+wZcdK7fKDe
V6uwjIdv2hgGcI8NjGqeyCUINnEf6vayHdjqyQGhfCXwyPcNs3MrjLuA1ABYxBjH1uqOoGPtFdA3
ZLJv5+B+Kn5pn/tqm1UxAbGZtFarbaxqzmpKuyklkbtogmDPPWYbI0xpjL79WuYrXGMBMfTST24b
C2BUoo/DRIrOXO3U7NHMWtabWL1KCzyeOt7SiF6QuE6Olo+KHjQ6CWzQi61Fpq25Gp/nJjNuY/PF
0kUIYt5uWXgudRC88WjOkiVZRiSZRtFnXg/+ImgNVbs4kCWAKl3ipxnEciNP0BsRWVTPs2Ie9/Ki
DFWFNswLVKnMcnf56PBiIHTRoWgPNmVMsTJOpjnJ2M4qVjTlGYZBvMa8K6rfWh1msyBj8L7P1hLj
aU6caGZfYIC0MzA/bfe15VaGDYpUUSDiLcnWKJcVHglQITJLWgrN7pUeAiAyZGr0dK/YhT8OXl8v
LqlqQdTjRfOtMWZVawbgQGEgD2aH4aChFbMe6UNsLzhEnNdsvI1CAgYz6FgWKphzPxgHC0y/QEJ7
pjbVBG3n+XtcIe8WnaNcT6NFID8ChcOk0yu/g7iTm5pz7lWthYGbJTdBojhbO3Bm9zep1YmoQHhO
uv3jmCMeDRARTbUZxwI0jTrmLGYSXHZTThBRFAV1L7qtOH3smL9kDY02JyqGd5OiPLZOm3p2HSUe
uiHrUZZaXZBROM56Zo+ueFPN46msTlQq4YfUidrmDqzfbjwIilGOo8KIicc/VIOoB5g2XteuGOFN
cLbTNel+liOB2KY8VmDdG6erEh2rq1g3k8fLO8n5VmdGmYDSADdbEXCLe5n1GK9Hp/rzid8PfAKQ
TGhNviOggmRpCyEcIH9lsgIc05iWn5JONHFD3Z0posAPBmFKUEPhJYFli05mKCBKfVR5pJ4aN9LS
32Os3ZWS86S3shur+W7SRfA63hk8M8qcwcWaczWvoacU3UzXSMbdFyq3ZQPFYoSy3/xAzSNu+/M8
HwBFMJ4AB4QdZc6WDuQWmHXRH23xTDzontOfDPu+VgUOz+l+AFoHdgHol6GmdyzGTlrojWNJYBuk
GLvptrlNdkrpNkF/KH9hDmwXiQYpOddMrAnXWKr/iRd2mbnHa82CNkIM2UoAq+gobH1M8NVCUoEC
ZYV+OFh7g+Q4aW4rggVz9vTMMnO6m9zJIrtCn05fbhUj8Zt+9TGoeJgc0VWP0846XyQNNJtAgs22
zATdCswszH7iLSgbAETy0V/KQIgKqqTBwwuB4w/fLx9DzkUXhtElQVUMeDxIfM8NJ8Ba11PpUNlE
OhyOsT7gydsDZSglrgiGxzmOMKZDP9pGegJY7twYSTCkExtG5Vnmr4ocF1AZzYMHTgfX1HtojQiK
Vk50Bue9g3xgmADwvD7ObTaVSI1pZzOIbBed3EmE3HSdA9hBFQr2kAI9mSiD1yJMtqvGq3o1sywb
dCxKPKM3DeSTO/cPA6jpiXZM5pe8eRjlXTbfUr7Uy1Y5WQGXUozLYitRlmlMVlh7CE2SvG68ti+v
i1ramV2z0/X0EM2QWRtHSF1eNsjdTVycMLlj44bDFs4raPGndkTnCuJIj3qve2qR9G6linhFONIh
IKLCUylad9CzhtTluZcM02iQuNSqV0EL9dQHJLBee+Tjd+vU4qE21J5kN/X7ffRI9qJDzxESpebp
mxweG2WTfQVo5mxB3qAn4i6L4JRu8SXxtKv4GD1od/rBuPvPUBnZG4fiaP/SPH3/8R7X+Z/ABNmu
Toe+h06NN9u5m5Q3UJJ3bRGNBjewbhbK6ibWkZ51zYrkKB+pIKp809yu+8SHeLQv1xjvKP7KQukg
GhDguZGKJja4zRAL8Lp//nVtSc8z9JdRdCpWGKeda6x9YMaG4Hi8IvPZQ7m1wx5KeSwSoKmganjs
fxi/xqNyP/jIxjSsJr7jYRgfEmLQWHjCA6/XP+BTA8sQCwci+OuFGirGO195D8/Xm+ndVNWmmXkJ
Cu24Wr1xmV1tErWLRGaYosNZsFZIFmeelmjKExoC5KvU4x7nVrMjigS8CkfFcsCkj7yMxx6aODeB
tSgz/BvbhnJ8VNf2sbtN/Nly1zB+GHfEb0Dxkd6KKwHeGkEvg5kOALugl8KEvDQhtrk4eDfV/yrr
K9UzvfhK28e/U42WAisoxNwh/BeU89QlWVfa2mVctlHbNkpbvCSYllcd9PJICTlNiCx6Vmgoh3In
gkHxqixs8NtKGeetJStv7IKKOcq+fsz3rVdSJe1fS7H7D+JGdCo55f6ZQabUAWi3r+QG8mKZXD7a
Be5mdkpEl1PePuKl4J+jwIS1uFlnJe1RGFOmB4yw0ce6k47ZxSqQ/E9cYABJ+dsYCLHOfTTvMiWW
qBBnPH6Vo99z9nI5HXIrJ9QwaJaCoRFYQ+YQLKs1TI0ZUylfbVces11ztZ5oSUonnFvRB+L5/tYa
062wFSkqVlqLTtZeVq+W+rYUsZXzKgr0m4GEgqatiRez8x0D8UFEyhF5dzQMr0ssP29iUNlZ7tw8
FaIuKa8NrAJFA/QD/gMFd8bjbDk1TUhHVJAcJIEatKH8hV6Pyp14Jo27dxtT9OebcDX2Rm4Sld4C
1drtyW2UNuC59D/jDxsrjD8Q8PB1UoPoFBe4p9QnbR/569fpz+LXPtw7FJgTLYr5Wllh4sU2wWFK
DpOvetYuDeZ9AXanAUCC1WtfkqMqolji2gQnP5DI9OrHal7YVbIMSgzx0CXbr1D9okW7cASEfng2
2qobI0wm65dKMswVRojn3AIF6rc3OXCgYA7wwLJ7rDzR0eKeZKqgAto8yj34Kl688Q+9aFZjGXG2
+kDBqEQaGDFy2egne/nKETKb8G6V9A0C/RydAhiYLOaY8bpWBIW74ZTfsi7bp4pZuakSv1iFCG/N
rfG2xpjUpafj0DgqBI+HnR7aoe4BVHtD4QoFFEXXJ8CogtgXjY3z3ERTqEgbMAtAvzKuqa75lOUz
kklEVF8zh2sSX3dCIll+ktyYYRwFL/dmkbY4AfSzlXUwhsMeMHw//9J+6XK3EUositbF5K95Vjsl
X/rWs6Lb2XooqqBOBPdxnvNvto4doJmMCdfxFooRqXwcs+tB+no5bNCtZw/X9vczzpdV/WLnCvYM
gD1U35nnzKBja7TvXZOGTZR+Jkpt7TH+J5ex3jZJTg8zCagMZmXe4ER7xqnF1Prgrc3OmkPRiRZ8
KFYLW59rsC9pqE8XTb1J9PahH42TDUe8vJn8wPHmgSy7QFfoajRUVE78VV4So/iPNtTbLBQ0eSKE
2oq+HV31JkzFqZFOWYpVpdnBjH9nphZEI+L/GHntLMovoi1ksllnp2rWJXgZifAsoo2zG2v9jiSt
KGvSSvaSQzKxAjIvdVFOwKbJx3TfG36S7qj6BW142RBVi7zqRnTD/y+fDegtvBEATfVuANogshJ1
iMC0cqv8Ouz26kMXLMDNSwdV2MDkb+WbOea71aPSp0ZDAz74ZltcQGkMNmRPx2ugCiU3DBfe6Z9J
1RQq/fcame9nR9nUIjqCJ7rdj2gfWGPpxtHnjjfm4ikYB81Z9njXyQr4JyJ9Ze7NMN2nAYZEHV99
0G/7aykEV4Pv+HVw+djx9/PNKHM5wtiDMZgmCgQn3zXrdRndaJPgyeW/uMibDRqnN2etGWyqqYM4
iaN2bHbzvt+NPp0GzUFKJwpX/Ps0eGX/3kbGQ4ZGzu1FQelIgPXx+zUwASlMQzCuND+qpwr07z6V
/RaND9N89f7svZllfGSc9GElGYZQK7vej3l/RQzbXfTvel/u4T9QPDU8G2+vlz8fP8W9WWVOvKKn
WtdJqLbGde+Mf8z56X/7/UxZYOnSGJcZLn51SrykgOqIJWDeo/tyad+YOsDUjGklRgWvL5zToEQx
6FTLg5ZAdsSpq0WwX5wZEpSkb97Bkk3ZRlZL2Yr2w7RbgvVQ+PM3zXLxeupJobqXBgz7iCo47gpp
w0hFpY/hcmYP63o0iqZC9Mfj6U2s91eVqgfOWgyuXhj7y9+L64UbW8xullErkahBIqvRsfs9LoXl
okaedmpa1X5pSRheKKb+Lh8lq3HlVtcE+8td66bXwhw+iNWaWlLidtiiaDQk2zdMya3ToBrqw+WV
8qPKP0vV2J5EJsngOLfh+sU15rX28bEJ7FuCVJcEmFb1BNa4qXVjjan1Esvp47qH3/RB8YDK35+v
7Afa7EQL6Y5cCUkiqVO8OxYbe0wyqAytsjApjReJYPGollX8ld7rJQ8yWnLjKriV0hn+3Ha1L+uL
YLH0l783DgwznpOBfmC1UntnqYw6xplMl1fCYYwOwurLdCwPNMeaIhkLbhSjchn/b4/ZXEVbyFT0
SOqqcpcXPzXzw9QOOPSb389sJq72pdKkyKypFnuJduikzlXTh8u7Rl373aZp6F3hBelVJwM/32S5
tRzStSQwAtahqylRfji99s2YW+JetsO/qm0MMSm7Rt1q5BFc4+/OXxokvgnMvBMWQbqTBIU59+Ns
zNGfb9YVGX30f6R9WW8cOdLtL0og9+U1t1pU2mVJ7ZeEZVu57zt//T1Uf93OojjFOxoMMDOAAEeR
GQwGI06cIwMh0XiACj+rrRaBssdwBHFDtHls3NBjywG3GJrelZ/Gv/rI8Ya1Di/vHDfn36yEBq/N
SmpiQs+G4Av1eoZcLrd/J2X1fW5Nw5W1snMdu36/bFH4rZj7uV3QPxxz9BCN5roBE6CnuJT/csmO
BbTJQ0pVqoj0H0QfjLlvrB5i73lCq5v6tzLCwPRflxfF/1YORVIjUwX283wbtWUx09KGQ9Tq93Vc
fwxr581r/HzZCv0Yn44TiGIpfE1DaYexkuv5TDD+glnI4ZS2PxLs3thHu7pQ/MuGuMvZGGKCQ9Lb
89JYeAnWtMAix8+OtR6VNnu5bIYz144gtLHDHFt9tWrUBKg665ESKi17smsP+h4V4i8FCIAyZQph
0QyWNZ5EsmTpIKbFzZjfqAHZx7v2RO+LHLVTkTX+9kHTBEMheL3bzPapJik6ICEoheyxXY6Let8q
3y5vncgEs3NAP7eztCA4dLm9l4rkkMfRFck7UUbBvePRqf5nKUykw6iqicolmvJ9MNS3w+hRsrxh
rz8uzqN0T1kBDQG4VbQy+vdNREIxp82IjQGvfjYPlp53rm2+q1MmyLH5YWizMibyyVNq9G2b556m
nPQEuB/qf/ovx0Sw3UUu5QISZb38aunGJhP6xtYGf+cCf+/8xc8fyiANujcJZDkQq3InoFHd+ZZS
ohLRdCt/tZDxBj8vVMug2HG+qzHpVUuqYZlysbTgEa1c25/Q1lz9JgbWAW8M0Wq50Wpjkom52lA7
kRTDJKr9lQv5JT/NAbYltuwZrTD15brNxhqT5XcIpANp4KiStdOPmp/50aF6xPiemxgh8VRf3yeB
KAUWLJEdNWjGBkNdEiSzq354rBV4kDU8KWP+rbYMUXOTm/3+WSDLlamSXrczCo8BXkW+phTpkV+8
Zc+YuMb3C2oQWvkxJNHFinfcVtq2Hc8Em6pt5HmiiT5lZigRPPtwQLcEqu9fIHjCjbDp/DPxZgHS
iiQG8pECHBGZK2cNqDGVqBJw3fFvno0dJspoSmoTaUGfDgQKYS7pbj4+1NlVunSgRcTxcF4Tq/Bt
8vNy2OZXYjCSBFQDQAYAOJ6fQ6lB77OnL7T+ffHTfZe6atDjCVO4WeE2eN8fS399iYLLZrmH4wMU
Z8rg1/iIDpuYaqWZA7J2PEHrcpfgNS+dtCa8bILvJJR6CYM9muZ8anKNkG8uKnDUzGVAuVXAQ4Fp
fVQgwzIcZVdU0+JmdA6uc5COU11B5o7NY/wJLzIU6aAqkszfG3J/eUHcPXNo/x2zh+DtZ/r7VaVL
ZiGjZlab9qNRm8Gky6/WVOz+NzNMTqfZktYuPTLHaMVgtpMex77fWZhQ+u/N6EAofuDdVNSlz/1O
i2tDToCH9pQlQ/y4quTKtdL/fvYWDKYYzTahPGTBBZjTW/XtlJC1rj2w3YKR6KnWoasuCoR0R9gs
mCrJKh+I609SkgMppaLW4Gjd8BHp46P9NOYhZagufosuMZ4XABeMmQeAqzAHztybuVIuFQBVLYpH
pxwDkqN2akCjdvnj8Hx5a4S5KaPOmeLcrrBtmvOM/btfLBGRmMgE8/0rFQ/JVp+R0ZfWjUGWOzkW
tVp4lyEVm6KoIlCCyMzHL5OqI0aMVazKQRuDdT6M0eBiCPvyZvG+yNYM/fsmlqVJuaySvAJFCPKE
LHqqwX5UZoJoJjJC17ox0iR13ZcxDr+dDX6mOB4qXae5iQ6X18JNy7aLYdzLNkaNrCpe3vIue9JO
lBtf9+1b2832MhDSonxFtCzG0Yw+gV66hqaNorwbk6dDyKob/ctrErkB42mWnGhZb8ANpOZWWjF5
r5nuZLwQ59dlOzyP3mwdCxeGMjvif0Ear2mm3gWBrOXrmHwXxE1uSXVrhonPNe7ORh1wYecZUKyy
l19R5SqzQ92v2IPpMri8KsHuffycjeNNhdLPcY7dayA4Ds5f09fmaGdr6KJr0/CVN9B2cUxiF7VZ
0fcd3FwZXfoAgkSWZ1mhDuwGTe9A5SOqN3HXh8EfDembAnwn4x1qKZf23OGGINFRmu7KFi+D+cdY
i0Zxud7xxw5brjWXuE2liLRet3Y/FWPKXKWIBZ5ODyd7ERkbG4xrKLVakIlgLXkP5kRLcTOAx9fi
AVw7UyNIWPn7phsgEqMSiOz4TUuchSh9i2ykutLXH7kaQ+T8LmpqwZr4+wYiHCRyGAphM8UxmwCa
UzBMMGSR48oV0U95VMeiuMffuj9m6M/YuDn0V5dqqLAcI3FnzKJIrnEqftJCoEZcE33rDjJTyvWX
xpgA/P9jmLk9SjKTIikkvKL66DXR9Ge9jB03UdanSlv2l88yN9pubNFvullkrTcTKShPhr0aCVa6
XhO1HoMM1KuCBIKjdQfKso0p9h5x5EEZZ7jiFA7++gxRVmgXheRt2LeQxEFN7Rbpy2sZxr4mKq3y
7zDwBNJhO9PSWZi/KenxpI0O+GqOS0gpcyNfBUhl9EnwIQCwu7yrXA/dmGNOnTwpRlzneIwqw1O8
YrggEcZ8kQnmbSEn5ioXsQYc+E7SwTqie+DiX9zEjyU0RaEfPPnVTiQ1wL9pgGjDRIiDaSwW1aar
cU3xrAAV7fp3WmajoxITZrXQv0vDL6UCG2tMKmD1NpHVBahvrRpvDKu+XYrYcFcrDi9/rv+wLIDN
wcur0efn+SmQZzU16xInbgibgxrER/VgQqTz72EIEfSG++WoEjJlYAD2l7lerDyJ1FHBOVAk7Xu1
GLeZIWyX0x/8Kez/scFeLVavJLqEXrFnPQKqlwMTS9sXvW9ZkLz4/ykncweW8PT4Z1Vsd0FpuoVg
0JTCN6rDcip/QMUQQNzqSv1rbDBOhxFQt33UgjzMdslJ2DzhfkIQUmE2H3yCuIOY6BI1i9MpZYQe
TSi/Q2v1OLjta3kYsNroQfTi4n1CU6XEqZioA8Ecc74nwI57SevxjGig6NEYEKVSRegb6tzsJ9za
YA54rOUjMRY19wogYA6mV3+PdlRKBCVKb31FGYZiqpvd9M3xFcHVx7sUtqaZ4+Akih6lBMvT8vrY
a5QDeYQguekLjh0tT1xaIt3mzeWTj+rc1FEMXXVIARbQcMJUW0C9U5SxcheE8wZ9AMz/4OF/bii1
URvJezv3on5wjaRxTRm9+UVUwuJeM2COxiS9ocEcG0dMohsFdJnpIaA4494jV5iYvVogMgfYdut+
JUBu7TEbuKoNCgJog3mkmX+ZqQOYCqa5ZKUR1DO4/r5ZF5ORRKDykDoNdirdDrI83pNWkDvSoPfJ
FTYWmDxklaSqz6kQLRC5KBtP+w4ZgSqk6RQthIkStWzlMokxpTq27e2ka8/rIOq7c4uM24/C3FoS
VAccW4UTFCfgG71+N0H4Lz9keImJRvu5JeKtLeYuIfqK+dgYicYCShKCTs04oZegQn7tKtYeBx1k
OJB/Nr/Auf1Bkf6Po7MP28RaymKYUaqRJ+tpWR10aszBW+1G0Gjj4r5o9RSTexiUBM3a+cmVHMgR
SN0KuPnjDCWlocHcYopKtKkhxyn2OaCVnSZ6T/NuTxNzCRpIksCAqzJGJ0ca81RBG8OobqMd1MIx
KgkpDCuBzb/bF6JuLNcvNxYZ99cTFeQMCy19KXmIN9RDqTdfCeobE4zrq307E1Wf0HyJl/0w/TaN
01qJSnh8h9RR8ASzENir2ZJ3ZPdzlGi0xaX8hoLJMhuosd5p6upnbegY0ISp72pHlL/R+/ZT9NhY
ZS6sNXPGQtbBlV2daI8+OrT+iFbTsBM3f+iX+GTKABGlrAP2BDnRc4dcoyQtqplGEOOqJMeu0dx4
CVEbFTgh98ra2GF80MpNOZVLhFyQ4kFKcWlfdd2E0p0IwyWyw3jeaLcjUVNsXaa+j4Yfr51bS4Lr
g28DHFCmDgFWZBbne5a1LYg5Wqwlday/io6MXpzmt8k8CfyAbwdgNFDEQFiBlT1Q1ryyQcaIxyxy
pkSDhB3xjPztctZCf+wnBzApGBUQDYBpGF9TnH5d+xlGBhR1k+62j77H89GuA6n5AvwNu/WvJcbV
FrUeTIegzgZ5SBegGle3v82FSD+du2kbK/TvmySsntDMaSVcV0QKFfknsV779QtQtO1CGB+rHXUY
hg4wBiOf3AiWALG+/FH46f9mFYyLReXooGGPVRgdSqAALnyUQBf5WB/WA31zXLbHjdfA+kNDDs0k
XEznm1aUgPzrgwHmnniN3XqQQfusy8FlI/9hUShxQaYO5SC2IVaOChjHxi73mtfBr2+gAOlNbgVu
8aD0k0D0qOE79j/WPg0LS3PX2uaEpoVVap48pqDPee8lx+vka1MXVHX5TvfHFrN/49KM+ZzAtfMU
UNg8W4ifTdJ3IHxMwSbyv9QfS+r5l8Lo/pTJ4FLzsvK7ASC80gkyV36+B3zI318JjM/nFloD7Fpr
hSpFZOh3XVoflmw8WU0TTh3KMMrqR8mExBn6Z2T+FrciGWbuApGN4T+gc0SB69z8BERJMtN+5mhf
5cbDYgkOLxcOQBVx/jHAfKtBL2Yb+k8gC6ww00tT2gQCRugCfZRBbdRJVryyhfB7rotszDIfbi5T
a1hHfLiIaOU+ldP6pq1AfzQllirwEa4pm6reAzSNUShmC+t1yoZhRmqU1crsrup4WoBeVHJNVPrh
GUJmBGo6wAF0hb2g+jYzsqWDq7RJeoO+GqQZ6y4E7O8LNwdm2MHnR9VKUPE89wl90TslsVC6Vqbq
BXirW8Vc6FwGbqzLIYrnfFtDzFvHmUxrqdEr8VK1POWNfLVEX2nZbk0wTxxjSsCUndroboOUMIof
lZG4MXmwEkF+zH1qALYKUg1k/uj+MIa6okb5W0fjMTmY5PA3PAQVQQO1/qoKaN4vptXgZZOQkkFV
GuhzB0+c8w+1ZqRGs1jF2dKh6JD2O0DvMreM1D0payHBFj0ybOpiWZhmwcS1bAEHc24t7TJnMFEi
8KbYL6H5Qjk5j0QGZNutD8q1vBddKdwbzIL8HhgVNEo3Sg/EJrnIF6D8Ymn6qAoiYITaPt9JC17D
K3ixh9+ia5m7nRtzTKKRjYgXS4UiZBOtd0kRexWRD/K8nuzc9C57vnBpzKdT8jiX6h7uUlj7vx+J
k2t8B8SNKq2moQhL9B/sganTQZkE+QCztinV5mXJe+gBra7moBVKqyT1T+hQ0RliGNx9aYF/DDIL
LFAsqRQtRc/k3XltQvJSOGj7Zw9VMO+dfS3q6nFjIwju/lkfE0rALaflGs1Dk0p2axMqAmO0S5P/
Xt6VItP/mGFOeYImANFynDgF8jnRdBqdX0sOabSbOH+6vIGCBTnMrdKaaZUuBLGxMx8W5Zsq35Hx
r8sm6I9lDzQGfcAAjwsFc7zMgbabuYOuhVxT9qpDixFeqlwo74VUPPSnXrLDHOMU3OYNbIHWo72L
5G8mhjL7BjTgLXSF2zstOi1IFxfR6rguv10e4/KtM9VKp2F5lFg/3bc72ye0RgzCBvHDnve5tsYY
dx+W3lKjHnlUgqtlTJubLC4PdR4LrmZujRi6J4iFoN3FC5LJayYnqasxhzSV9mju8n16tH3zZH2f
AtUHlsHTBF7ITd+29pj0tOkqp4wTFNmnUEbIt/b1UbmKg8GVvreQLksCvP1F9XYuiHxrlHHMcY27
LJ4QiD9yRto7R85Y+Lh53Kb8v+Y58ITi3jnfZzbby7jqoDTzuIKZ3tNu58AI06PkjWF9oq08MVie
6zMbY4yDLokyzGOKZbblb8kIlvTF7g+Xjzj3eWFDYQI1UAg6oud6foUODgHHYY8+ELF39lHbS/h0
VrkjeAOu4gub/uJPJ31jjflwUaeX5VRlLToYSqjjk0V+t6f/PXx8NSVQ9+PVIghj9B/9bBTKViCg
MSHtzRyJdjIsB3DJ1pNMNF3bV6s4Xt5E/qr+GGD2UNXBIahAVttTStkt8qfFwUHLfVkVfCzuQiBS
YYPxBaJG7Gyr4ySxESUjGmfOmDzYI5juOiXO9pdXQ2/CT9u1scI8yHRsl7liUMjrlixMoxtnebbW
N1X67hQ/0UYRpPh8B4RYLRC5JhCmrJaetsSFpi8zNGTQpbOuKAcbJc6RT2X4Fc5He2OKOU/W6CRD
M9OUY/4WOYvbD4dkEjgbP0JsjDCB3qjMVBtMrKddtZdSyu4ocM02kuusU72yad7lptybTvFDthJ/
KJd7Z5ZEgBRO4ID0K/CnKOtAPoklZ0lVp15nCXgUTf9paN9oUXwWXDQiE8xJNtKsq4t6xdNsQrfd
HpYjRH92eeSI8kSuIZARIq1Cm0Zmm+HJCo3t0UkLUJVKij8c+p0TUHXbxANdFWjg7GC9j4X5sMgq
EzPANS6NmVQVYAd8lhwprK3QzFfBHlJXYE4apfT4d2lM3Mj1UiLxBCONnD206RSmZebFeogpF9cc
7i4fa95NDS5JKpmA+gAGuBnHNMuV9MuCqbLp1TzqnrY3Z3f+K69d5/7vvlNxbf2qREgiTsyCVcRe
BFmIMn0SBKmjaYpJDX13R70eSORmRimo9vGe1h+THVARAh+980mEUbbbLrIdpAOPskf5G/IAQPI3
Y9fcdK5+tV6JHp5c7wAp8D8GGe9o0ZvMSIyhJ6r2ptHanISEXwTR4FuB0DIdV8GbjAnEY9llXYyr
xZPwAszf4wcKwkrCn/1P/TZ50MDKLXqUcS4ybOQfi8y6+mhN+6QyWhCo3tr1W14/rfl3SxbSt1PH
/uT4GzuM49cWWBAztUGdL2hiZKlZWGBazUHgt9Zg/AXUd3DZ+Tl32tnCmGiV9pkTVwoyqSoq3NKR
PSU5LYbsdc1VC3A2tA6+cK2Bww81UwNzM5TDAFuwKU20uVOpg2zTNn130OlcpZ8/fbm7e2bKOTeV
Tb1aLATubzbvIK2SJJHgIO9OQw0Jo1pwQvS+2Dt6VPMJFb4MOfYJaVtQ7zB6EIJa+APrJSxFcPz+
zBpzTY/dUkxmDGvDa72foHwGBA8qwste/aVEwWADDmigIiw9XfYRXhiB4pmCviuKmg6+3Pk+Wq1t
l2gjQa6a7JsD5Je90jN6SMpgKJ+i9YBPEfMScY4CBHIgfWUCPQo8ABOVoeaZ1KaE+IinzBBDYVHF
RKwUlLOLSy5+IsiIRaec93w6s8n4pqMuqV5GNCbvZigZOK7zgUOwD1rvan+jEIzj/0984b1OLcDF
AaHToRn4KVJH9Vjp/VRii5+rg/yDlvkdLz2UqG3Bl8QPDp4rbe0xAW0YQeozGEAKyMarTo4R+IQb
UR2Bc8NhTTgdWBSlWWWPn1JWaVZjN8cELKHK77gVpJQCA2ylJ1KsQtFaGCAEYjJF0EzWF6IV1mBD
+UQH4TQ6j+eub/dlPTSgEfQcLbB3lOjU9uM4cHZ22EBC+/JB46Q9UGU1kKBiSg5zkkz0T4geNbON
9azTt7H/JicRRvj9RH1WbP+yJb6nb0zRrd1EYcUolhr9Z1w071qo/zBempfqfXkg8G47LO6R3oXG
X+XbZatcp9sYZeLIAlG3Qe5wu4GHyx3VsKjuDEuQzXF9YmODiZFlsY5lXsAG5su9oj5KvQghwv9K
GC/FJ0JYYjlUk7odMzXC1uX1VTM8RvJzTl7m9ueaCtybl5hSld5/LTGHtCzwYirTrvBSGwyWPXEx
RuJLGFvHyED1YIGxuKORd3f5K9FjyeQgZ1YZL8TorJ5rI6xmh2hXgX5uOarhsBO9Obm3CtI3YG0w
Rwt5ISY8AOxlWUmMJH+9149F41pXyz4KoU31U00R9Zpdcu3sLy+Nk8bRjPEfk+w4wgKFdU1x8OlG
u4c0602ZjL7Z3pJK0LvlOjoq2lDloMkcOxlqlVUVyzm2cIpL9M72WoWx8UZghJO6YTF/jDCXlQXt
x35K+sYbtdDsh3CgEFRyJ6U3efbST4sgOPGvqI095ntNJEprtcSi8md7l1+RPUYFQavV3Kgu5Ix8
Uc+We5AhWgB2NDRsASs6j1Bt3ivOOiLlTkp0BUFvZ6+dYAd5n0mVdbzCLCQ2n6aFm7ZdjbJSG09x
mvvJVPZ122F8r3257HW8Sg6el3/sMF+qX4y4aRNMb1QnsLUH0Lk50vY9CB399r+HfJ2ZYnYtXVcQ
ImR4y9b9W7rs5/R70X27vBye36mQKDcMU6ONbhofN1fHqhWkziyIKFcZGEsp76CUPtUSOcXYSXma
Bt9cJ5Hz8byBol4pL5mCC5J58pWpBkxYh3xlzvaQQYBCOkZuoFj0qCq+cZQBy4luROBQ3uQUgBB/
jDLxV8NuFmu6oP2Cmoqv1a4M5itP9aZHmgFj4Afq4p2rGK4aAgPyFSTGmXkmEMdQeM3RvUbDuOg9
yJq6q3MwG0G054XE7RqZRKBo+jZVQB+Pu/IpHt/WBQIhw6nLvuKXm62kR3HjNGqqm7ESYS3mYHn5
cm8P16UtLJny3gzAEUAgDAQaGPNhvN8xesz9VJT5CFA0+jRCRTjy1Kexxicq0D81ROQ59F9kL8uN
RZblpZAJ5OF7WNSyUwsSjaUoQugyuIN6b1WNO627WhHipEVGmcNAzJGYeoTI3xoffIPLPnsbZHeF
5uKBMsfT99h46HbGIX137kSBme8x/26ywZyKxJnXNVZwb1tt9TKZ0lXVS3vMxeGmy0SyHdwIbSEV
xsGnSupM5ESW2ne1VACGPianzrGf2yq+VnLzcDmk0ZD16StuzDB+0xWdlZE2b71hUtNbYkXdXavU
GhjuQENqllFzpZtl7F82yg8vjgw0o0IF0Ni3RdyA5VSNUMDNnzXF1bM9VUJar+ud40nf4jtieZbh
5nd/T8MJiwncNW+sM1tbrNI459T6EGpxUNw1Bwio+78TX7mX0HhyZQyHxp6MMrJg2dxQDrCXglVT
hjcmFACMg6mTpEJjFGCZWxTR2peGKHVQR8MSjnluuUnUfItBIO3qJEkhala8LH3/lvXRi23Wv4sG
unSC38TbDFCiUjVI/A/0Ls/Dk2NPbT0XcABKk038PFhAd0uplzHzFfan6kYF0a2YTZq3FVuzzFEq
YtssVgIAXORoP0tNuxvnQeDaXC/b2mBuEVMbIEEi4+ZswYrd7XvKqI47rAyy0PStibgjikZljblq
FDbAECVyNN4RhsYmILsOXtE2my5Mc9Sag2YCJ5mo7iL7fddilFRUEqY7xZ7grRXGm8siH5C6ghuK
NssMKIlN7nRUUJ2iS0oE1vif7c+SmHARgYB11Ht01hNJfpo66dgQ3RV4JPW4/7wgaKKfe6QSz10/
TrBB4kB9N8I8mPYYKVqUD6QJCNUv27u8JMz+npsrRmdOuglov7S+sqPE7b7y9teAf8NlSZUKWflF
CAg0xUgpyho18aDbEXb6crAlSdBx5lZkt3boQjeJBmDj49xaUQtHSEHmSCmAe2ifKpg3F+MQuGFj
sygmlE29mQ0dPVvrYnSeVje210bKslP1a9O4sqv+5fJXEq6OqW5EmaKsTt2Cug5u3jyiT4qhc2dn
hrkPAi9BzsZ98WHDoLWKcUZMaNPlb/YyHvsZdOYf6dQMWnho14WgxvQpE2u3c/xe8O24kWJjjjnD
0kwgFEATizGB6OEUmmBsiURkgCIjzNm1IpKO6Qojrd24mlbjsWLsZUuwFPqvfDq9f5bCIpt1Z1TK
ifZmwbkAwGC+G0PKly4CiAkWw5K+xtNInD6nA3OJXw+TC2xFPfy+7HMfTcJLa2EuKeDBZUlL4QV9
IHuYLveXN/lOeohPUu8uR/m2cjVoEyRudk1+VTvpSdP8y7+A7/Wb3WSusKJLG2PV4PUt5DjpL0hC
/bAcSVAEcSjyeu6Z3hhjAggIfA27smhZKk12ZoYCvPm8yEaQG/u+E5wwbtTVDOjR4mbE1CMTdesh
lYs8BaJErUBNOQ1ZF8bm8v3y9vHydW1jhPl+la1E6G7jtbBO/vjeLnuJXK9t8L8ZYT4RKeQlrScY
GTSMgEm+DG3dBKXD8f6yHX5M2qyG+TylI0lS2iOdkLoxDZdlaq+6pUp2SIEiN+90e9ehE+4pvYon
USsHMRKsfVkZuZ8axryrgMoXuSfv1bndYHpKN2HSMscZA7QoOZfvMTTfKVbMS9FI9Zx7Ha9OMT+H
cBOYa2BcrBHMYGgUKLfjewfkB6biXAXCch8c2fP+C7MueB398VPmIuiMcbK1HGdCiav7tNUDe+wE
DkQ36VOU2Zhggr9q4wkmEwPgqgb8Kc3goS/9vY8lEQ2h6DQw8T+J06bUEgeK3k6luWpUHKfEdNy5
xgymkx0ue6vgfLPVgWHs1ViOsG/q9CMZfwgHL3nsH9sP84n4NZPKrl9pGycoJtd61Z8p2DP3fiY3
2XN+GH/WgJpCWRZz4oG5E+kE8PfShg6rBRVKAGjOHV9Nh66aFKA9mubaGo8yakfNIq6xcM0Agwl6
K8AUP1GMrEqf9zqmMr0hnu47uT0OjbW6xNCv6pQUgkSY23TRdMjLyHisALDOnOZqhmSuQk/z7Fno
vKRosYNj/95BYz9WoZnkQFmouxY1Xbjuv7HKnOg+W6WmHimkpUzCubnLZbDots+X3VFkhDnG6zhL
mrxgDmVon+Ysd3MMQqWZCNjEj06btTBHeZ37bMyATvNUXDQ2sM95kEBYy7YOaeLLIVUcEW0f96Bt
TDKeCK5uDL9DzQtUnADEL6M7ikjj+E74r1uwR7me5wXPMcSnCroO7jjmT9rsvEnR6pdNLEgLuCkI
xgo/aFMwMMS4YLomA6T+EhR+TXvw8KQqb6Nkjt15TjUfhVQ8PDt13l92Du4CN0YZD1S7PG17q209
B1XFOBvceHwqtGtD1Bvju4cJ4WaQtaCYbzCpQp0M0HcjtJTfuXMAjqRHsDx4xU12AwwcEjpRAYLr
Gxt79O+b6zmely53LLRE2nxPlG/jJOg48xPkjQHmcyW5NOizDuw2+NNRWTE9spdqf971uxit2oAO
XUGTOrRv9Cv1VN5Kv0gjCFr8JTomZetAN+vjF26WKEH9tVpB1OWhXzFApyjzp9EWjbFxowfmGv8x
wuSR1tqqTjlLmOgdWrfqAgMT0RCLvOyFXCNwfEoBIhs2C+mYMiTJagZ0GNrsbaCU6J9mtrZ6em0s
X9m0jSkm+R4tIlmFPeNVoRyS/mZ1/rq8FO6BAsANhAW09MX2t63IkeTU6ZEW5rnfDfuuuhtM21W/
MEVL0Z1oeGgqSNTYAhuquPPQOmXn9dYQznIZDpX+005Fc5rcoLQxw0T1ZewgSzeCU3XpB5QMW+Nn
npHJXWLymFhkB5ETwRuaHyhAbUYHvDG9y4Lr1olIc7viJsbYpDz7a1ABCyl55L4g+7+H/YS1afrN
2SwUSrx07gMQRcx3nceKqp/sMtMH3PvVVWxUvtGdijoOHyEWuoROe287u0mAdeZ5PKgMLKp6TXvE
TDhs10QzVQkkHfoadNWhX+/iMRa4Os8VdRgB1BgKJ3jcni9LWkoTJXfUmZUkupKLOnB04OjMrrsd
WyK4vAS22IsStEFlDJlhDHVb8rWS/ag07TotpH05z4JYQX/1p4/1Z1Vs8mtEijHbBdIZYwVOO7lX
yJumxhDZvh/nItCL63Z8/e+PtE71qhwA9QAXZyL9mmBOQotHwD3txW/WFtp7xDPJDfhVBF+MF9G3
lpjbWO90pdVaOCICbuIO2vItqhP/8mq4nrdZDePs04jJnMaGjdx8tfS9E90REc0pt3RDK74AcgDF
ienuc89Dy2WyoVoMMNGJhFbY7qxA2dFWA97jwlYDb9O2xujfN9cgCASqaDBhDNJBjyAIeZTrVuBz
vD3bmmA8oMxAI6kRmJDRzSAWql6T6sWdALjPi7VbK8zXNxLwZWYLrEiJnASNNUhuX3ZmaEzlqR3n
k2Mgc7/sDDR8s4cJMUhD1EM1CmCY870zklKLkgqu3RuhE4/u8ou25OzcVZT9IH0h1wR2ScERwkFC
X/fcGPgHp2WolsJDH98FbNq+NWNf6sPLS+JFoq0V9dxK3K62WlczTqtjhmYBzrLsVc/kYDZNwebx
vGJrifHypVWWZV1hqS9/a/0OQ0yuau7+t9Uwzo0SrDlXBfZsLn/FRe82MkRB4sVVBVGBd4i2a2Ec
wR5jq10yrGUhL5lyr9QPl9ch2ivGt6Uu1uV5wb+Pgqg7T6eicLxVVJPjLoLCM3Hd4THP5l5J1uhy
qmCzdGhZ2NNLIsqGPuDnn87LHwsslNAquiWdUliYwjmQ3KZG4xjiMBShWXqgscXs0rO0K335TfTW
5VYoIEiGjgwYUBUgXc79uuqiuMnNssR7I7lLwTE77ZW9Eyye7UrvUFQH+sN6+sJH25hkPtoc2eDH
GGgPoLxSzEAuT2Mv8G+uXyBJQQ6LVvGnBuFKLDW1pwmNmQIzBfXgFqmCKUtBUi6yQh1nc0XY6tBq
CUGYm6w3ST/k6bfiKwhkpKv/LoT5PEk5qWql0EiKGSipuJfaVRBuuIFtY4H5GjkIaKCmAguJTvxW
A3nJm2r27ihKTbmnCOPygF+CPw40PeebNa12C8J3HNW17V1VGbwhHQRL4ZmwMVkCLR0NhAos5N1Y
CyeZe2S/Brmq1soF2FNggbdZWwvMF9fMZDZjDbTqcg2Gl+K50FZfrzo3MoLLZ4R7LqHojvkYCNxo
nx58krJKpeWgDtD5c0D8wo8hdOKaB3ITPeK9EsZhZ3irIJzyl/evUTYOjdrUmcRWCgzkvEK4eEn9
tRjd2PpCE2mzNpZ4LVlK1cikuMOgbhqsK6Ld1PxSbcu1ql6AyuW6BNj3gIpCgejTe3ZFzlD0FroZ
EHayg07Ku2+zVSqC16XICvOc1SRpUJNOArnQkgd6VxysxhRkOSITzKurzOO0yCsUnoZCelnX6C8o
g/uXfY4XzgCi+r+9UliUCMAW0jTO+Cxt00KqAM8/d7aIX8ciOjdeRro1xGRs1bTUQ++omLzSZV8i
xQ9FrVwzKq4dB9efZfyP61LPI0+vt9K05AZ6luaVZI/ubPyyV9Egx4fsGHuH42GiaRixpfhCuujN
ZTBbehzJOSDm2UE9Lq9jAXQv8ROv/53volDZDYGKeYTyqXNvINl6lUF1R3SZ89JuBD+MDtpgDEPB
9/wnmNOqKSUljJ/mKxVvI2heaKQ5tigXOpOXCZXYuD65scdcHRkhpVmVGkX9LT8hZEcHZwEi6X8u
nhomV2JiEK6Hbgwye6wCtG1XBZ0amPobNR52BqiaZiv/isNszDDHebFTqJPMOsZ+TEw6FzfqWARW
8Xb5tHGnprZfiznRZtpVxjxi96pXQw/G+kp5lYMcgP7JA/RnzE595+vQtIv9+uWyacE2ssTPmVJI
qSwBdA8dS98iemBK+TEuK8FlKXCPj0mGzYkAukid5gVRsSwy0MbG8XgY4kQEFhBZYU53PkfjjJoN
nhj4P36b671nLZ3AI0Qfiy096Go6GYWZoC4aKGHlK/sRup+aa/oLmLtkv0RZnkLCi/QLBbCNk3zM
PW32kErI4KTjU3WW+rsyH6Y8OZSLHlh6F/5vTsEEDyj8SLVNS20lqa8hqBoa0fJQzqJLhlvE2a6I
CRpSU1DlZJQPIffr17Mvm7eG9dYavZ9nDw65z8fjtP6wnNu2ur+8Ql6Jb2uZiR7ROsqV3OEbdlP7
lzRMfplLoCHMa8wdAVnqZVkdpF26X5JaUOjhZ3M6hmmQxcjoqjBvegcMFFXcYnNbor0k4QH9zLth
XL26G11jVl5VJdsrSR3ITVBJ3zXVk2ZRcsw99OjoQBFU11AoYS7dOVHmei3xEyqs0deSwpUIUbwq
lwSLFRliDuTaWl2S/z/SvqzJbR1p9hcxgvvySlKkpN7bdtvtF0TbPuYO7uuvv4me+40lCCGc9szD
nAdHdAlgoVCoysrU4bLEavx8uJuWBTW05+vfUjTw52KgG8qqlusyreHzuw59YWVodDRE5iB7m0Es
VkbKro/oO6sN8NUQIDpcNylYl8uq+aDPAcUYRnjPLZb2gAH91UMGZpVRY77kJAlTc/n47p1Z4XZv
qdHl3By8YYiXPBFzeloG99jPjQR1zHydy1Zc9qrAw99GU4RXWuk3eD0mLACPJLRxQzKWzWFyey9A
lUDNgxkNhsJXe/vX9T0UBGsPimyYM0RPDjAP7vCDBG9AwRC6lsoC+Gfl3qnaHF83wf4Et7IzE9wp
7xPo5kwzTGR5UR2m0r3NlXW83XJV9Su9qnbXzQlX5GGoRFM90GPzJ7v1nHYGi00VFO2vTH8xVsly
RPESGLM/BtgPOLkBzHQ2rS6dQJKAopCK6lB2RKnhwER45O1tgY9jmIK9z5m4Ltiqz40t1Orsql9Q
DVp201D5gPZpmQwVI9oyNoJjwZWAVuRHVZxlTZqhwYpWBSokpp29VvVoSh5+on1zsW+M9wfMDxeU
OOO81KvXwcPL2/6FHLOj8dzttKB4rMGAkEq+kmBJZ8Y4v/YSdVjpwIobzYs1RY7z7bqXCb4L3haq
4aFxCfJXvsZNirxFo57VHVw1ytBEnFftfszfrlsRzZaCfBoKWjamaTBGzZ0d1WhonZjIpXSokZpW
NJj7uYRqfHsLyeVwXH96XVSosSrL4USGWWMWnUvMILJ5u3O/awtSNMuAOqc56YD01Bg7c7vf5mw/
e8MQGNp42HR01VUaDQMiMAo9/vWli6IGunCs1ILhcZM/xmbXTYqiO1i5nYxHqi9D5Oaag8qe+Sn3
WplqkuB7eri0wP/GguGF9hR1LFSOMoIXsJM9FDaGPjeg/Vc9ur4qwYMQcUkz8D+MDF8UxLys8+rS
zCrIAlhfLUMLvUqJDExGgaJ18VWwJvRNvb9uU7Q0TcNYrYazjQjC+ZDXUYMWDrSyS+/QrYDWVfeK
FLjLbkE+yJ8a4V5oeWqWaZsUoNKPMK8e1LHTgckAGuBhejSfrc/XlyQ43d77UiAKjyFl3jtLwyYg
SEONvPPexiLe0ET93wxw4cMdyay2LgzM2p2jvs6ZpAUoCoYIGiwBZcqeYBc6P18DxucWr28q0Ls5
P40wOZphe8v4yADnlA7bi9oZqKapLF5Bh++CjEFd6qJ2ywHWiqhyA/aFQFF9rwIEyWiq15Duupd/
Z1v0qQxcxTowMhCvMbn0SXGyxFhWyI+nlf3VXreHtsh31z8W2yve905zGC5WGah5KO2I1a3xrB9V
7WY2fGV9GJPXj9uxWJfbQUH2EooDlZ+BoiKLXTTnoDBvtuIutb7Z3dNYfTwZhKAasIGajuo5pvDP
vcMy5pFa/QrwEh0KP1Vzv83K4zjr92tnHdrKkzxqRbUyGITOH8r0UHPjk3fMqZJptTfkaC9IOyPv
gfFdMdY1M4Q+RjxhjJC9rIcXFRJAelRH2cNfiQ2e/Qju0NlNVjYTwY/omz7xlaH3ld6LKGALbuo8
eV6/syc1UDIzyAaQNtXW3l5lFHcid4VaAW4CpODmBe1i3vYUQweAjeXK93KJ3FHKkCa2YAEOBEZ8
HcTc5982gZ6vaarI6JpvVPfv1h2AhLssANNB49+D4zz8uyWB/4JhDrAiLjQ7xDXzzYbBdDaOBNxa
bSrBSIr0qTzgxP9rgltTTQvVpi5MDORLOS1RPj9aThmueURAtFjWsTG8qtlfHPsTo7z8YKnViYYw
gX4sqFoHN3mw3d9zrn5JhnQnvxFEk7YeUiGGHGNPLn6wGbqGRq1b8M4c8smj73qbvpvM3H0sCISz
ayVtGj/Nu/WxSWY76JKEfnZyB6BRq56j1HK7Rw/yloCp5ukTnRVKoV1f/izLojzk80o+3ABB3oj+
uGZaNuYt+QOtmM5seNUC/iAa9dONbUk6RpdJBeomeOxrQJOgD8GX34p+tUHCDSSnRfvY7LJ/jEU5
erWM7f3ysLhYBVJQ6IEizebRxBRqJfY7mtgpvzTevSGrWoiWoaFiYeO5aDFutvPD6LVMAWXYIK7t
JSgFHXtgesePO6qLe97GzwcNM+t7nRvpgNlrQfkPvE+r78Z8BMg8Caxp3U0onJOP3x3n1vgoWpVb
N2+wZkw3+foylm9b73sQJpeiv1iN7PzePbfE5TCbOWujQgHCYqzWNkRUh8HfEhAHbgH48m/sxF9l
g8yCUwibOsOagWsYtxVft1vHSd/oyGwyrpYeHY7qztpCy/FhHBSJul9Tf/6Kef7HTTr7wPbuYsWG
AzUbA/SWACeef0lVI7hBZ4wXbQ/57Qgi9GLHeAu9nfclfzF/2ow1TtoDFvmoDrw0GNFRiL2Af6M1
kJAJrMPBXNsxRuHDylwf5y26ntyIrABLw+YULUwr8uHNKvJaoYWGy3d7UPLWd7ZjUkuCkmj7DGQZ
iBxgm8Qmnm9fP9HEWGuCUlrxj6vs3KQJF/sb/iPJ3sVr+WOHRZWTCs0wjgCzGHoVLDWYg1C4HS0n
7GpdYoYFB94bTpfDnet1Wnp097Bl1Ez81vuljb9d961qjvVwO3Wmb5qSl9z7R7hmkTvbhbNW9ZZg
Yaz0xCqsTE04rJ6yL6zRB35EVlDp/PLJC9t9+r2/QSMkIs/pd9kYraA+gLTU8OCSKExdPs/LdgUK
08IvUT4t6KliaDfU7p04vVn3rWTVIq85NcV9TZcU6ZKrMDU3L3Z5o+S9T43YkGnlvocOfnNP7XCf
sxmXmfQ27KhPzk8c7aMSANscd6WfQmQWsNPP10+ccF1AxkA5GSN2F+PB2NwcNyzsdcWag4D0BkK9
t9bkxW0/v/xvprhH2JwCGKpTowrGERgPqvgjeVPt35smU64SnTzbRGxEfgRlM75cOVkJgao8DLXD
jwYqPubk+X338YYGnA86AIDOQyr0YmTQWMgM4QELx0DV9ymdd7WmOL416h8G75/b4TLnZilMpbBg
p7bqF0RhXxuGGCyDkrAoSnIQE8FEBpV1yJhxjrcZUIbwKhuJbJrcArFw2HJZeUtkAi0mCByhw2C4
/HdR16zw1AUIv2yLCyUuZb3zyyc4ej4Y6AHVuYbxHv7BqhU9Hs0umxUtyiPiws5a1sDQCVQcK/q1
1udP1x1a0L/DBYL7CtRKhmB6JFe71iMVGHWt0VfpvYdCLzgstK9FXLixAfU3D1WNCqLnH+fHghIq
WnYu2PEMDApwH4tOa+pWPYFP6HGK6cpcue3mV035KVkgO5JcNAJPC2OQxzotVInO7zA9q1egzUoa
DDnUd5uIgA9v9HxXgxIWdNMiWcFcUJHC5wNKBU9SphjCN6CUSqmavKYUJQBgXYE5zWL9YQuYIkoi
fZMKrYEaFC0aVNEv3w95AzoQOjcUGksk3g5s8qcNXb96xCxdKCPSkFrjrhA9gTRV1sPa8O0/a7MP
6+vQ+RO2ct2XiiQxENtDm+NdLBB4V64z6ShrZvRzBzmlO6aczIjD56g+MPSufC5CEHPZCIaKrNSF
UARP7tNbZlZatMaHS8fIBUqwT28L7ct1fxTkOnj4ukAlQwgOSDTuoVQkLmbPJqyorB9M+qwOvzTA
oMFXmG2F31vfiIxWU2KQh8Rsqr7qhdaCc894MQM1exyMx0RJfcVCWdkFlDSRcQfILHIfbaw8a/Vm
WEyz7qkoGh9sdFGfpb6jQPba6J+zzrqtbUNS65OZ5e7mrS8UFZoHFKQ/yb6Pi9iIzQiaVfH1DyiI
0CgBs+YGCrEobXHxZBjIam42zLQltlPZU1S2xjZKnelOyyTphtj/IdeDeTQkA7gSzoNXXgFN2hdw
SXq73dKoilVEEmjP4WyPN1IiT/Zh+FCJ98R/rXGne7Cs0dPZAViP2TOj6Qfq4I3R1iqh1JYoLJ/a
4rbR690izQiipPbgxiiR3pmhcsdy7n8z8SSoq7megYcfyvZM15TPDFIvp8Oq96jigKy5gpoCI2sG
U6g/SnJsUQw5NcRy1ZMXE22GVV1NGMpWCwM7v8t08TPZKKsgCfFYuguJb4NNv3Ov53rOrb52ccDK
7G0Z37zk43kUyKyQN4MEmjU7uANcpgwQRhHl28EOq+xFX2nw8UN0aoE7q3QrSuK58DS1TKIqWf20
/gVSYaPdKyjlXLclQLjh4yPBwQSVA7FZvkWU29ak6SO2K3lbwNte7Trip6iyMNUwV4nULlx1yDMw
bjBZknP5pVDRA6zGsDHAb6DScu4OVe2Ofd+lwJFat3nxtbEkBeNLd8PfB+unicFYFwVKzhNQO920
hYCQcTY/O9uGcm3pI0OVXMMiK8CYA1ADHMhltaafy6xp2Ij2mpSqb20Q5csr4g+ujM5PbAidY7Tp
GVafC3d0UAqKyh/G2vGhqD3vJq/1LcxRf9gjGKHCHzvcZ1GWpGo9CjtFife/V8Mdkp1zP1U+6u2d
z+TSAXl0d/SnKnkJXd4e55bZDpzEh83sOy9dYHmeSDim4DtXMZ7UPlOwPBDn5/V1smfVeTw/N8YH
I9XLHGuAMb15oUrlJx643LI6LMkclkPkyQBKIm+38DYCGwxCE4Aw54vDSJy2Whq8MWke7ST1l0lS
LGc/+GJBJkQf8J538Hbgkqdaz2jTg4AjMND5dzEwlJoZXkpfM4NIXF5oCUeWsTgAWsjL77hgufVG
HZREg/dlqZ6b5mGrf1qd5AOJrSAkocfA7l1uPVU9LVZFwPFh9E9u9YuoAIO4GGP+dt0PBEUmOAIL
fcwOSDK5CaV0mqtRqfBhBozcaBGC35HcVgdtlz/J0iPhET4xxd0dRjLlaCNBUtlRyh8NGZ9RlQxo
4kquKOmSuBsknyoraRssyYzB54QbvQiMuD5sd/KXqmxJnFubxeKZDQG/eUmOBonqDdrN8fUvJDyp
yE4YCYYLJCZ3Utu5VNtlBS9cvv5TdK7fmm+EHrUxToyd/XEZSHjDiTHu0miW2nVrD9xwbvsTI4qd
bDHCMHDy99liT2JcSb3MblPU2VVKfIpyTNFIvv5lqo8V4KHGkFXgheYxTZ6i6Q1OU42P7x6Z0HS3
c46Q/txf/yqC9PvcDndP5GVK8TYFopsRpWsYVUvDLF6OStzFSSTDQwp9AHUyVjlAbsS/DJWtym1t
ROmnq1UENhRnO3ochyekgn6vLT5RakmQE15GfyzyT8NqGE23tj2U93XvJU/Gr2pxq3nHwj1ONLq+
lSKfYNA7B96NSuN7GerEJxYVtMN0rVGjrbPYSiMbLe3rFgRpHiQP0BZk9UxAtHjC9ZkqurrmoLTd
ND97q++nTyWKIe4v53vzwqgUzH0dNrGsqC6odsOsbqF6inzCxrV37u3WWmWZ7XXgmv0+7qrnMR72
mJx4ZuiOcieXDhRu5Ik5LlIMxFYMZcThAhBh50x2iFb432wke5sZ0GsDsooLrS1tTbsgKAmaGJPD
hGZxkx2rwIaUxAuTzBwjxiqjHPA+uG5YFGdx0/7XLhdn6ZShUGnDbr+4N53dfk5HN0JrVxJr2Q7x
SQQIHECqhQoujhl3GRqrsa2LinnDNf0K/EFp74YJs/XT7+urEeD44RgndribsIeW6WyP0HJgJOmY
IIvdR/XRu58CQIDQ39TzoPh63aTQNyCUaVtQ4gJggQu8VWt3CYYPAQye0tDq3DCVvQwF5WK2qD8m
uIwlBV2Akm6g0PKov6JzbAZJ/t60MkC6jcn6JFiHf6GbLXSNP2Zt7pttrep2TQOOo0J93SbNn8Zq
N8hkJYVGTLDpsxI7AJGc/9l53mdWBgLFpn6dhq/OPPoY7fobJz8xwl0p/ZLYJGccQ4Ol7QiAUdjI
BqoUf+EJJ1a4oGQMq+IUVoIHbV/6vXGDVrXEgjjunZjgAlEzJIumK7iDp6i6sXwXpfX6Dj0/cKIg
PGSRrPYsPLYn9rishWAJY5uROlCXnU7DYgPMctn/TfcSHu4YQOSgDYOyAWenJFuSdYx3j83DgWD7
hm7QGFyCd0xp7OU7WY1AuDBgyjwUJwymoXd+gWh2S7rNhsHWUMMWwLyuwwQ+fTVXU+J7wnzGPjHF
BYhUsSYlHWHKvTN/I2m+8VBOT379O8CqOFZARBqUuCBF0PmxIk2rdEVdEWgnNAsszBYyzg/6g/62
oepkQX42CZOPz4Lh64GDXWW6NqiH8JtptWm56MhttfSL4sUkGQOv/F+NcNtI695tMhtGLJAK59A/
GRxooMg4lN7v2YuL6mQtXKyF0P0KVlzEWstPP2e/oTxSQ8cGHaxD+bWPWIIxHafddq89VRiaQfsl
IG/Xw4jwkOMmwfAASmdIB7iQuLrG5kwrHIZ+048A2f/YIPUx/nRiY6d/lVeFRRfYqTkuOOrWktCC
gjvRtEiEj3yYMUp/fUmiIM9KB+h4Ypod4NTz05Zr+To4CtjQIJOWdLdd8cmVURCJdw0JIdCv6Gzq
vIhDYxQjWVRMBpN/+h1T7y1D99AluCD1aImLSMbHJ4ggaAE6aEZgfE+13n/PSXKdtQMZxwH2CtIH
uCgxfvS9hrwuxl0+vHmo/yGFRyUd0YqHbY2ZXTlpV4LcsDso032xgjFI8rQTPezPbHCHCykbaABU
2KirxC/qGZyWjV8WsdrcqUpIlVvaPtfF0ZkO19cm8L0zu9xp6xJt3QbUlwKjmf1eedFa2ayswPV0
fB0LMR6dnAtavKkHUEWbKpRDnMJfnO+aHZb9r+urYLvDxQzYwMQWUBCYw7k4sKOT2bkGG1kO7VDv
zehu3XlvaJ/ZSUpSGQhbuGkn5rgD2xqUGkVfw/McM8SFGrpj9vES99mKuFRmUDDMqzIT6vuBnedP
Tba/vmnszF/bNC6VKQlpjLXCp9fW+1W/G5MCZdl7FfRkSioDkAhaUZi4OdkyLgA1uDzaBRCBwJ2+
67a/EDtUkDyTNe4x36Msfp5jqniWeLfY9/74BXeqFmQFxbBgiW36adI+55ZvjxLXk+0id4CSWSvM
ZIIJNf1ajhBZ61t/IhH1bipbdi9JlsPT+ZCKGtqkYxM9Uhz03A6M7aYjj9q8BjnkCywTvJPoLrkA
tPZFEtpK52fU/mpR45PSrNF195H9GO6h15hOt2wNFp54NyM45I3F76SE/DIj3KPc2+zUZMiSwOiO
9fjsAU2nyNovwnvkj2vy91ZK8AAqmJNM9E5PDV8zv1XNg2dl8fUNE0YNIHLe4asQIeayisKD1FZu
tbAz3QwY900l7iHcq5O/z0Ulyyi1KXfw94k++aSAlKjW7KZG1sMWLwPldEDogNAz2M84uXaduUo9
tUBkGpzBr6z6tlWNL9d3SnimUOb8PxNcZEpBH7U6CvS6FuO52b626FfVTGuvHI95VfyNH7uALaGd
CGlIPjXqjcW0BxfGcu97Pz1lU1wYsjtQ6GIQ+wVME7mX7XCfZgHCxvG8rgtA3LlX0LbROud5VtIX
dbF+XN87mSnu8zTqrDTGyDjTrNw3W+rXDg28nvqtlCJJ+JlOVsV9pjXVDddJYIoOR9u5zRjpaaKF
dnPQp1/XVyX07RNT7KecOB2damBc9BXUy1MXbd2d0T9W2fRXnvDnK/G3BTrK69bDE4ibxG63BJ3d
HQpj+5t08mQt3I2RDUiUK4XFgfbQ2YfUjAZZr0OyXS5XOCrUrSFdg5R4TKKtftHuXBnsSHyh/1kF
r7nbuhndZtIADwxiPsNM/czO4nG+6dJIwxON3uTkudZkB0lAp4884sQsdyEMidbRmolnq0+gxE4/
Q8/vBjMcwU9fH30bUGsVIKFM99t3tFwiRfDIdpYL4ioUlNd6ZY8NKIT1a3k7Nfe9pUueA8IYe7JK
Ll7MdjawIgJmNgi5X5r+3nY/znyIAWILc90ABjGJX84LyaDnqzlqTWDTl2GL6DC+1M7m9y2RpJmi
HTsxdFHE7I0+aQu1Ccrlt7NuwI/fmS4Jr8cHURvkdDk2l410RFcLl9pIFD4Nr8O7wG/7PXlyQ1SW
KkxGE3/60nzRn6+bFX0n1pIDmwfaL4BWnIel0jOKYs5B6jjh9a72fTDKQE+icH5qgY+xjtb2mQ4L
im37HZo5lhJV5suS9rvrSxEaAss8xv0wHuXwGzhWNeIrezuPWr+bxqPrvbndQ67JSMREZQIdxSo0
q8BECmVb7kvN0G4na4OG33/UVMtwsuJiiFmpkRVQZ23nfJyfEL5+YpILGjWKK8SyEDT0yQzp1PjV
cNTJSz15YbHISsRCfz8xxkWI0RjAo9CCdTGtoHycNWFlubtMXyVPG9Hle7omPkRUABMhhUKIWL6U
I9mRPLLWCCASfzIkb1FRSfNs/zg3Hwqql82Gp7Rd+HhgM+Qi0zi3wd7hZ5+TIIeACSR4/+Ke1NAX
Q9sFoD+HL0nP7UQHj6UXEyD59M51HxTyct3pxc54YoO78td5oQoloBCDLMBuOBj74q7ZM0wmcOtR
GSsSEhthvDgxxwXdfEoNtdAQdAe9j5Kkuc1qKjnHQhOovmHEENkXpHXPQ1KvVMPabmDrUu36niQY
+5cx8cgscHtmLEmvNb2B7FzXsxsHCORdptXT33z9k3VwW4WZcwDwuqwL9J6Mu9zW5xAMi3YMEIES
XvcC4Yn9Y4rPllQnQallcVElcNSnSSkj3aT320IkH1/sbCd2uMjnVnZSkQE0lGZsfdsycNtvwO9Y
34G9s44W+oeFrGQv+VQuF/gM6mR9C26VwBjjTXX8xZSBJMUXL7DFuodhbhB0cBdUvhiTZjeQowLm
Tv1CujaP6Ny7+xoViOdqBaKRjHly2zlzH1uAH4auAnmMdBicaEyMISKN5j6mWuM+jdO2+ca8yfQJ
RT8R1VM8VZHngAmIDyTakpqtmYIpr/id3BsRG/oFLHC7UXYdOFzbW+/YBfmT8Xrdq0RtpzOz3DmZ
Z5WUXgGzmtX7hXOcVTPsXbDAT/de+jCph17PfNt4abYY8G1JGBCI/4Fj7GTR3Plx2xTRxoF1d/FZ
Ob7aM2XUGRNH1Cch3fevw06J7X26M2iwp5jYlZwqXeB8p7+Ax9lo5pB2Hq76wKxyHxPK/jr9GKCw
UNLPrvrau7vc/Lmp901v+WS6pcrsp82uN47dfLv18FVCAr17tcsJEhqf3cnyhx6p/ceZCM726b0w
f/KyNNtMWVQN++SYP1BhaluQOP5VEndyRriY7HU9MMYtYEDz+AMAdlSo76zyqG6yl6Vgx3WG8/+/
s8h5HJl66LmX4NMqi+9pdchGiVMJc46Tv8/5FC2aFiSXeRdQ72irT+C57LNHayahN8ouf/an+OL0
yVJ4oSBzU1SDQrM96LaaZYgonvlMxLjN62hNXsfqdlMO1w+sZPd4xaC6K8qFSUoFmvkr0eQaBrK/
zwXj3m7MTivBDzxq0x34GW+KvpEFfGEW/064BjA5Rv+4aNwaPcSlHayhnZEMKjtluF+T5zKdwut7
JQpucDXG7PYfQ5xLm4M36WtvgaU3QpjH0IwZWjGjT2BjMzJnEPvdH2OcX+uG1W5qCb/D0EGg6U95
+a3sn8vqWAMIfX1h4lzgjynOxedRGTH5D8rtVZn2o2KEg1PeqNJHseQ7XZDPTHgbUUYDvPbVQ0ne
xvQlHft7MkhOrGQ5PM+glvaa2i2wswHkOHW7rkgf61IygiZzBh4650D3SlMSbFp6UCEC3gfkYDz3
71BAJVQ+X/9Csq3j3ld1BREnhdHRztlw2+hgt5/ySDVeXEf2VJVtHjvQp1dDvymYMoWlbPwyFofc
+5rW8fXFCEyc3pEqZ0JP4dgeS00SfV+DeWRdbzbV8q8bEezYmRH2I07WkfRALY81jBRgA6sHMCpV
K2C2905bSsKCzBL79xNLGByk5jzD0qgkceJ+Iwve2mYR0+7L9SWxfeGuh9MlvXvkiSHgGBN3zWCo
taDBjq5QNkfXLYg68mcmOD+blMlzVgoTqm3v5ybzq87wawNT2wPwSq8K3gsVrj2tziBUJFOvE/uF
iRkqRHEQqnAbaSvb6KwdimZt9U9aPhRjih6zjKVQZoSL4clWENuoYaSmjwuoN7TUd9Xn69sotgH8
s4nnAdQU2L+ffKiKTsTZCrx4US72R3qrl08q6GGuG9EFFwS+1R8r3HYBIVI27oiVTN24H62nYXpZ
1BsL1Doos+vlgTEJDMYDMX/0FrmxqptWQdcbWsBm4GzBQI/GvOtAaeH5ivLsdschV2LXA3DF2/y5
3CSnRPZruX1PF09TNgLPIioFXXrk6Xu1TqNyObS9ZPCK3Yz8OQHLio6BRheiunxzSy/depkMDGZW
Rgu9e2VS7B3NzSwaif2DDCCfbaZS23xPVwrJrcD2/MI0JLJRhQILAbBw51++BppwdEuY9ga780FE
qPl6to0xtOpAUunVMkChKCR4ICBAIw3EABfEzWUCrZs5HTHvmBlVvOnKjxLNMAnToSAtNVUdUBzA
CUG3zUOBFJRcQOYNXjQ2bU2j/0xbd/FfjBOdmeESHqvQMJHvzRgTBtVbqA5DG2iKnj54ZSErV4ou
b8gvmgYbq0Vn8p006OSE6nSzt07FkvrfJO59TA/cQ/IjrD/To5xs4F0KiPMK0CJi4zy8+C6JfwZa
eSlmfmjQYRTCUPZboQL4/uKicj/b3xP6qXZyTBHHZX4wxx82HX0lP/bFvWs+l8l3Xa9Cxj8I6sug
mpc7sz1OQOXViU8QVJqpjWr7zSTfdGtvTZ9MS/JC0C4+P9iKbMDxUe5HmxCjwuc+nS00VYmt0aBY
maibGtTPQBqr4PDa9tDw3fdhrsfmw7+VsLysIDH7Dqua41dgqJvLTk2USbqlwIMdvIA7M2geUPSt
/Ppbizv9vo7m/SIDLVxeg8wkpufwH3CW4JudL9lbM6qqpQ5ag/8/Q072XsyYKOS9tYuIARvgsdE1
XBOAD/JAjFafmeQT2tVO/h00dH6nDz7o2P3U++f6fSHcR3CwApOGOIEJae5uH8c5J41iM/qQZPOL
fXK0Q+tp+62BYwAyPl8+rFjEVnZij8WukzM2JHk/ZibsVSqGbT0Mx497L5e9XS4LXcwMdg4DYqwZ
dkGjU2pFoxQem/e3IjdmnHoY3QKRsvJlhPRMF7df7d2v63t5ccGf2+Rl4NSpLOelgs3EQ6KCQsd2
mCu3C4E/tiRd0Uv2Ps4WV0Cl47oWegIHqaBueaBh+0XzhwNj2rJ29E096D/XcGJTalrgSYq3F7fL
u2nb1Vm/9PI2q7JcpbXj0sA27G0350oWK/qHlU+ZEdxdOAKMspInB0o8WxnajuD7OUtYJtZuATGR
NRp4Fxgf1myDLca5hMWgVXDBdqAkpu52ukIDo30geOdi4EgntW/JWiyijQNXH3hDTDQ+LojYwa0x
9EmR1EGrEoPhX8qoJa0XXvfCSzgCWw6o0HCmYedCg2Ab8glkFxB62ZQphOpuOq1RZsQuebP7Q+Mc
bP2Lrb5JjLIwcXaZwSjOmooRPxtBi/9eaa9kTkYyDIN8q7NgSX02CpIFW1D8Snvf3CefZEXVi9SR
s8glumWzTEnRw+JqflW61wwsNuOW7zw99RtoVlxfn+DToT0L2QDI3ID0i4d4ZM1McyPF0S6N31n+
fZSN3AlCByBkcHTNBe4KLdrzqDjrFbR+TbgG3fIIysNHNNGVkkpcQ7QK3BrQ5cbtgbF27s5WrdFE
caKpg14z7p2hejCl8C7RQk5NcOma3W9g80V8wEMq97v+MJdvuSqhfBdcjiB4+7MM7h4uNoM4PbLC
wNRes23wB3JnAAEK8R/JY0q4GAw/gLcDZFCYgTj/KhtR3HXJsV+tMh5c77Yupsh0f113LaERTD2i
RKkZCAvs308uxMarCFTLBoAmxmm6c1I7OypuuYIAumn+woshXMBcDGcUWdu5qQTay0Dv12C9SJ4w
99DK9BFE/mWC9gEoGnSp8dQ5//tOUZto8gA2X6zTDWn7eNRl/Xcdf4KLM5i0/WOC/YST3XLBGasW
FUzMRzcu9m2AIfbbAo33IpRLxsjWw32azspB9Ee7Gt/izhoV35FOK4nyFLAlY24YpxG3HQ8JoklO
XOh2YT1Bd0DCfLSg/a5ATMA4IoO+V0NEtFCWg10+dNh4FFQEEAXg1uCNO9/FviONU5YjYufRfXIi
1v8z/fJNDYt/wfMneiqcWeOCW19sxBwKWCNOYB7pLail3uUU2ZOxf50j42hjmMmAYEO6+/gE//sk
GHiOMYbmMcjp+VKhRGIaKTPOMDb6yxhPeyPO742gPILgRXLARGcZ7wLUd3C68H/cAVha1evqdEbA
qIrQ6r/2VrcbZdwHl/1MtiSwWeEVApYcMGGfL2ma1qV2KizJ+OSYu+bQvhlgJiBh/Kh+ywIrnpHg
uuDqAWtjFslqC2KPPbHOTujJCZyGGbIsKqwvEV6feO9BUu+++lIE2UGJlxh1OuAOI9l7U7SzbN4I
NPUoOWCHz62OXZWb5oSd1SovnHv9ftqgqetI+dbYF+LjC4TXME2FcAz6F+4L2r0K4GuyMmKJ96rG
d/KoPw7gAq4fzT14uLMf16O/KFsDDh7XGWgsgOfkBVhmsIFqpQaD+aE7MO8EbXq47YbYOUgsia5N
i2lUG/AegPS4a3OdJ23LLOBQ54DE83EG6TZTYXfDNmz22+/3w3/4OBkmnJXJQCCHV1lKz50/E8NB
RgFQTKDH1T2jadli1h1LcNbxbJacP9Fr9swal37AOVyvJyqbSWYTp8VOuTcfvaAP+0P9kESF5OuJ
LgjbwUQX4gr4h/ms17ZSA/LiSKKWZInLPj80vey1JXSQUxtcngvt5QwaG7DBPBJ9vgCc6Uf2gnUl
BVLxYlxMjXkYI7x4njSuYlZFBkPafKNkra/Rt+seKDSA5JYR+ANtyyfR9VQ3GTg2kX4Oxm2WdUd4
jX/dxCU+j7nbiQ0uOs3dSBWVwIYHNm3Fx5jgc6v4YLnsw/843byvfzhZeN2sbGV81HDKUa1BbRxA
zc4HPcn9lGWv102IXvxIEYBkRN6G6VW+3mp14JJfCGzMAatnAJr1av8ija8+/sw+g/wGdaj8DgmK
WfjaL4ltwVsLw6wgRYV6HsCqfOUL2vP6pmoM2AvoyQE0lEG3h3KPfjDu52jbTS+sVlQGmuFLMyRR
4EchB7SseFqCjIuLH1VdrGUFfCAglr/1cQwT8kSmXOI2QiOuC+oyqEWhHMuFRj0rkobgzQ/1tcPk
fHKUXeP9luwhu6H4mwX1fxNyNSg1XAx/tpXlJbqJPZwB8gFXAgrzz87THNZhupO9jdnv5W1hs3Ts
GYqIKM5ztyVU5gy3T9GFnlu/H5J4aqvITdOArNrkz/oY4cWBrcwljiLax1O73OnTqe7mXgm7m/K5
AHe1Y342vCW+vpNiI7gz4ZDINHhnLMomqR0rYyOn676q2thanECvZOFQYoZniVmMtaurNAdAtbgt
FerrLkgj1Q+zgSBeAZuCtz84qlFQ4yJHlS/e7IFdMfCgGpoZ+g6TJKFll5J6oShAofSElwbeZSDK
4BwCorVNb3v4MK5+bJ0vpSOpCYpyC8CT8YjBQkCdwp1SVNBGdetxd6zTeqcV5WNaA6k8tqHXq9HH
Pz/2Cm9YNqUGcO+5b6stxOCSDdwLhhfXGfLA3ZJJbkJhGnFqg23nSY67VqhklQZiLUsj9MB5T5Ss
++3o+rlPv8uYTYTvsVN7zBdP7DkT3us6W9MEpiA7yCMlGF+t2IY42OjPT9c3UNTHQKrJKKTAfcSU
dM6tzV1fdFrusJQse2aBqAhKf3gZYnmTSxSI8KVwWyGhxnuI84uKViDOUyFulB+SfQOetv9H2nUt
120s2y9CFXJ4RdyJ3Myk9IKiKAk5x8HX3zX0tQiOcPbY8otd5VOHvWfQ3dNxLSlo9vmBG9tuGSvQ
qpDSvpdXVeZIqGkIRlpZeIBfotevM6jW7NjVXTBBE5+4mpP4PBf7O7oTLHctkvF1yMI0q6MiO894
S7B5FQNNFtOMXrUHAJIz7bQ/qX2sJTKaX2Peu5NGSDSvFt9AncDyQHMRaA6tEfBS2c0vt7pRxgSS
ZDKVOcFzle7x4p+TINvrfuannNY49xoZ1a8T2uBt3q9xKNzO7pz4Hvj8aLpGN+BcAYsb72TyxtFA
OaRjBgMFct1kX/sBVZgkU+HZ1QDVcQeD9LfCWXIrVEJEWCCww53lSG1CxH4l5tE74J3RSx490Q2/
YZhif9kgN5zz+vewA54R+O2M1sLv0dHJ7M/CxLvjDev4JICxjkEIrb5sISB5MlsEcGAkeMRUmo95
Hd3XDqWXuXnAnRnb8mooaykSiuYWkk4Wc9vUiTkIOoA81Fv1IHvSznSlIDxHzj9hk9g840oYkyaN
RWKB0QfCMnE35y9d+tVMuNkFtTAmrvp0IsadYQjKaPMcO/j5yTrPJ9BV32CQ3V0c3S/u+eDRWzH/
J3lMOqunY53UBPLUW/HQos2X+h167LEjHYtAxZKndmivwWKMCJKjk1uPxCfR1IhWT1JeTSrwbyH6
r920zm6uQp/4gBk68tBrtnwAbeKDyhqr50CIZHyANCpTnjWQZT7SY+qoDoagPLSLFy0Qgv4qD3iJ
+0a8ggU/DdwjKLlj65OxCGWstXEUAXQQ96lX9fm+Qwl2FJKTUkd3l617SzHXoph3IqniyJjUd3CI
yU1SlDyL1AE/uXdZzJYTAXgsTa1FdLzZhndthHKVUSyC2ljchTQvozx9uSxiK7nWVzLYBrc8K0Ol
WDjKErltAkWEo3w23fxnV9klQC/xrQDptfDEUqtirY62gMGWoW4wMKYJkcdGRzdk9PsTZfidXfTz
D8q1FsiuvIt8yWsdPuov1fBLYhmP0ldGB37Rd7F/YcwqgRXkB27wt+VU1sdjnEo15VohVZDTeerB
PFDaBcDBGICZpaTPZNdqzp98x9WFMm5lUeKmNQl0BdQLt5pfeKlveVogfVXPo0dFxkHP+4i826T/
+8qfNNEk5ijM0Y9Y76U38NX5YTAECe3fgNHlYfDr3eDGO3lnfdG+cw7MEf5eY1sJF+tFVDsKZ9D7
yTVlHNQPhRf7CqVYpDtAmaOfUcRwEbYd/yRQRGKHcTKkRgb4hxhfY9aRJsbL+21j4Bhe3Ect70a5
7tzsQXYrvBu8JYFth7oSyficqDakDhDPGPi8lQ+LW/vJLZ1+0W2L2O8DSz5XJNWZ363l45RMcJqB
TLggYG7F98WuL0x03ideEfxNadcD+yzX7SS164D3fmx62NVpmVBVmkTsUKcQnY9BvNwJ2c4cnzga
tOVewZMOIAJKioGI7LP6Ymm6XoQZN6oGxKNLHmAd9hI0sHRfPOaAh+btx24+wMAjQ/KEnjBIpBi3
ICfqnKYEQ7viIdnV9zS7AJLnSffjA2+reesC0YHAvA0dtcFj9flw5thqUjvjAg3oR1M+qvN9wiPO
277ADxmsNyUKbCCCjCK8j7s78Q96z6Cm+Pj7zHXVuhInXYgPtJDrnpzEf73qq6CStvr7jM+c5xYY
9iN+f7346XzOS06YsFVz+CSA0TAsCMpgGcYBOi8M+htphzrQdf5Em6PiTr/mRUD/Q79+XRibdZhD
ow2LggOBN+wdQr1xJQpsjpeU28OgLo51DiitSjrGJ0Gd9H72lf81KyKXagZdpuw7FL9y8BdHwbI8
VG5/2VI3dXklinEGo9rneZtDVDSdpPAoSMEy8mDT32vtl87DGEwkL2FO6Hlatz0BYcxJ3XCf+jOy
xjd6MPMYf5123JeEuu1LYhkbEstWlqri/Rrr/XBLVUQp7OyUPFBeTTP2L1/lpsmurpIxKWMUallJ
Ic4SIk+uX6R/T3JJjWolgTGqKB7VFsEIkrb5VRgSoC0fdfRqLh9ja/7gkxTGsrS0FaOMnqN1Jb/Y
lfvxlB3nnfqwHNUvtTe5BCigdn1lpPYfwLXjiJjGw1Qhprp+n6+dW1FQoxmthURv/XxCCTG0OIUh
+tlZtViLYFR+iqqs6YQJ0MvtKY6uC72yezEg4exevkh6T4wc7E9gYp0OFmK/nQlkimEuJJOGcLSY
J+2yYPJpH5I38b+hdp/EMMFL3Ohq8p4w9fq3PpSdeeHZL08CE6uMVdhZKY3IavFmTG8lbsFlI6T/
dATmi4SJWJMc7U5EC8BJfaNt7/gbhXWRQfmD6Qhe9LXh9D7JY/xRJpilBTAoBF/tbSIfC+nGVHaX
P/7W1MknGYzzSRoiZcOE5K9304fFBfeALTtgBgCLVu0NJ9mNDxEmQGSbwjrzDrih4p+EM67Iiia9
nXscsFR/xOAIW7B3EAo+4bHK8C6ScUhiEpdWN1E5SuxUeWAaoW1GnGYJT/0YfxQN6YS5ZwjJ9bei
vh24RBj0Ni4YKvu0y+NihQuFcaQjA52Tn1VkeNlu2Vnemxbkd7QC15m2wWML34op1p+J3RsnpNQx
xYiTAbT3QH2EfkM5AdIjXifvsj5u5TjoC4PVDcgOcO9sfCy2ANxT6UMfj9VXGZNBuhx/H6M86PXx
Z7Q0B0Vs/bSovCoRAk2qXd1KT8USeYXJ635tag1Fs5RRnsfoF2N+JLQGq6P7dbnxPe5bG2AUtlzx
4MC3b3clhrFAyywxplpQwDUwvdIcpNxVe1CaOPwMctPeVqIYextEnEigAJ3WLNmSfhjM11q9lVNe
RXXTFFZyWHvrLIzmZTiSqKCENL9JEWdWmHtpjLG1mD4aMGVPVXLxgdYeCNd0UG284i/tcNSA7RhX
ZdYuAPpANNMpdjzfyO1k68XDZb3fEgLobag8JtExaMvo2lzMRZ6DMR4YayfZPMXCzcQbMNw0rbUM
RtHqchAEgTqoycleox2GTVwVCJq2+ELzg8SP7nn+favSTRHFfx2LUbhei4kZ0SeZEpS1N5k37kRU
SmJfdeFBXlKwgmqTbXqhx20H8W6U0cFaS8a0oZmpZosHa1e/WPvazffgezp1ThUYHvWe6vce7SCU
ayp7fIqcysdqlnv5y26+sOs7YFQ1wUJIUfZQVdp1Xtx9Z4PobvIMP/lqeArq8F7kLFey/3r4B+6U
npJ9M1bC2dpuP0tICGlNkO7TLT5NaiJPcPQvnT+5BVpxrUPs3IlPvPrnVlS5FsxElaqRCbJJn3Y1
GPdN0O5o35uWIC/f7qYjWMthwsrIbFrBNPGZy5Pig4wT1FCDD3Ar8MX9V21mB+1LDNeVAzXS2S9e
/+L+sXwqETb01uwLt776Z/AgW1WEtR2x8Lq9KTdVmUCH1IAyNxlHik43+OF5QY0c//WOc6t0UvyS
2jDuCG5b0WsFJ5VzC8MlO0U8RelNJbtj/6NMj1X6WC1Pl2VuvU3rD8l4p0HKrDkFJwCGjHJbLlob
oww24FbT5fayoK3E8dNlMk4JCw6kSC1Iyp7En8qphWtC2/2qTvEdJ0wVpF5+TSkUC5//mPCcsMG4
pWiI5nZBXwDZlorCn91gNjj0s/0CAM8Kg/oDF2Vwq2H76byMA4qlSSpymuDVli35NTRWAz/pUQWE
bHvLn1LjHZFFm8sk+lxSZaUzBiOQSvtzuB+d6lRepzssdLh/UBzCAekMBUrxQAVkEr+IRHT9GwKl
8iwsrtnsBe5uxVbut5ZBQ55VrQt5pZmRDlFAj0ZHtktBGdi42Z4S3tBNYa6voX7rdwv8OBNjgeNs
yaRqcKYJrdPYybDnOtsjav3tdeHz1im2nfWHMMb2LMXErBo9nIzMYgDFerJXfRlEuZct73fmG0DT
rS+RsTxVjRNY97tmJHfZnf4kH8qHGHFI+22+pexBYmy/omOFEmLlm/+gCPHOk3HpWhnzy8NMUI0E
J21dcXJD/Gvyot3og185RP8dCxdFUHvkRQNmCFZ8MddA3OUq5oYnW/Pfn66CMUqziFohn/BDylO9
n4JwX3vFQx/wuXf+x9vx6+OqzFaQOiSNOtPyInaKFz98oiNNI5oOU4ULn878sgVHm9iCkiCPUqrT
gEfE2lNx+KugBJjO3WVt2n4wPs7FvPxIzLJI7XGDRfumSKkd6V49PC46D1zof/izD0GMe0mz2ZhH
Eedp3TBQ3pJdE+TPwtWACIpuV0TnP5gcWusGyy6e5QPpFspzMMX3anw38yb2twrdnwQwzmVQ1WXM
W1ydGli2inCmecWI6i4JQDxFPCsovTIwXMTskX35m3HvkvE0SzRVfUnztq61rTMY2PzSpwFp5xby
+67YPwjb6Gku2LzKeJ3QWvJKIzgtpb2cMYzW/tUcTl//6lVYGNXWORHUpkwT6594lDAoxQ5jtu2U
lkIEmUOb+P04PKa5bBtE5NjAhnFjLctC/0XXVCzts2OzdUFC7ITT+wSrXeFFXvSoYj/iROFWM9f4
0vOmDH437s8CmXcQZPJtU7QYOU73CSpB7Y5gTkPkPhW/399nMYyGylOoSV2loR7Y38lLYBTHrOLM
z/FEMKrY0BKFoQMfYKBDs7k6HZpkuV2M7OmyzlP1+qx+GN0BjRcdSZRk6X1ucRU5LIZCok6QC6dL
WztTzoXhd9b3sJkDM/vXaHjYVlrJYvlzqmboQm1ANlRZYgpAqPp6jGvs/AiEU+zcPBQ2TWnrQ5WB
F/M5HOpLMRcGKwKnpiwHuqjYyrIES1sttqZih6VQOFn0784eB1vJY9ROaWt1brMeiFJ15qkR1h+i
YT90c6BZBc+m6N9iPxht76gGFnMUzDh/PpuUSICYRDHGqZa95KNMgAxPT1wVmbp4WpzI6QNetrwR
o1N4hQ+ZTLqc11PSTIuZwY4pI3UCl6hcK4HqpwfLFTgYTxtJ82dpzNOZmEqMpi68k1JWh4TUuVtW
7aHpopckLO/NzEKu0OmGO2iYHOiHsvWqpQgum8WW+RkitnMAWawBv4vxyoI6NmSkiVCZfbXQJCSV
4gBx0/lvUph4Twb6eUQyIC5JFtXP3hn6YZc2PAiGTT+8Pg0Tzg0m9j0qDbOO87lHlDAEsavcJe/L
s7kX+TzE5y3zW4lj7VyqxNhqKozFAiXQhh/zhkx90ZT+O+lEOSjnMuU0I7dsYi2Q0U9Zs9JGqOD2
BRWkXJpozzE3NqDfgrU7Q4azoBAn6m87s6lIEpSMUuzlu+Rn/AU4smhzgHY7RWy+swBm50lejsik
djGwztHGLf+yls08Brk1j6TrcT6reqhlsDGph0IR/L5o95cVctP2DGAeKtB5XQc4xGfvAv1rAByN
Z4ccmuvi0B9zuzkJAWV10XkLL9SOf7tRSwKmFHAusNjA2JjZ6UBX04EZQ8uvNLmha6bymTKY5wFv
VGfToFfCGFNbpnxMOgnYPuWkYplVNidbNSiUco2tdc4lbqrKShZjbklVhVYuY8pwcka4Swys+rIj
XlFPnZyAnOwVLhZSoCvFt8uSt8IfzOL+faM68zZMujpQvnsUc8Ov8uLI5WssY7/G6JzJ8jvQt8+R
Yl8W+T61fOErslte6SJlfTFCYzovA6IDGOJtclBoIcfXrpMTcYWf5rkEqEQbxHfpLj7whtY2vQ2Q
jTTsmWOYmwXQI2EqVJqOL2sJflOdVHLW4LAb7TSOD5fPuulmVpIYM6xNtcdiOY46gf3IOg1RwblM
ngDGIhJQFwM/HMGYoTwWKjg0OXHRRoIjAQ/y464YK8jSyNStEg+BGJgBTaqKaDeBPsQR/dIbfySu
9AXwqv/t1hhrqJRxwReiQ/2i5GvCS2/OnIhh27axaohcA0vxbJoxq3kF5vEOsyhAAwybp7SI7cV4
uXyMLSFY/aQAl1iFxtrkZ88ozstU9CX626FKnvW6+z7rwlEXeMMAG/VfrJeu5FCvuQrIS0NQkMNg
ObPXI7+RiN8NzXUp65651EdtBgx7MziaUtuqjB3zuvDQ1gdhUOzW3eANBiIyLS1s3UqeF3N5xYJk
x1FS3kUwTwTgMpJoieG2y1nUsVwg9CjWxMQmS82D4d1699Z3Qe1ldRcI1Iuko20aHRSEbdsferPw
C908EKvZ/cnnBbCjgjQIWByMloKDJIo7mqoaRnTsavIK9N+HPhN+/icxbGhkjYLWlw1cSCgdovzY
Sw+k4CgqtWHWIQNZ7u+TvEOAri6ttHKAztFHILMaO80NxbWa7l4aJxX05OkpFYR9u6S8tgX96pek
MmqL1LLpFI3uXaFIm2O/E26lTFE5wbK5Xwba94QHCrOth0hbLRODaBiR/qwcqEEhLWgk8FI2b6Pl
a0Ckbzj+kieCXvXqKqMkbcn0XgaN80MSIfJqq/s0HXmREE8Oo3yghpzzrINWpPvJm0xX2Ql3hTM6
M7G7/XBufIrqjyLiZV3cTAuAK/f/NwislM/HW5K6sRQa7FWGS1cE+qPxVTFQfJUO3V49Dr0t8066
qSYSVs4ptAIIYehNrG4UaN1Jn2J4ENGC6KhOicUa8yZz6BpP7gFDlqckWy8qQHV+yWOe7KgZpag0
AdvW6SPARb4TLu069fu/Kf5KAqOGfbZMGPbJsbp5oun4vItO1Z5Cg1nctsummqxEMerYS3mdlCrA
iCsrdIrkOh1fC977sy0DcNHYuVKl37pVuVJnakmLr2mX3hVdUtiKLrtCY/xrcAA8cwA7+lsO49oz
PTQEK0fUJoTpzsyA6RRG/mX93v72HyIYXYs6s03nAuUma5L2WRkGTTF8uSxi24RWx2D0Ky7aOcLO
CzLrt8nDuumRttuXg+jT2YV/UC3e1raPMzHaVtVxNxp5R3thNI8HnkcA+s/3ofaOE1Xxro/RthbL
GUUs451X2xNJflT6D87d8VSN8XpGISfC0saZU9hHAeSAWNYt3m9PP5s4E+5vzxt34ZyJ7TZFYpwI
raSAO686zkboqkntXT4VTwITJppiIhhNo8EdED2xldxK7Lwad38iBChdgNw3AXHFCMHgdViVEbQg
lbTGtlpdtMEPyHn8tk/yIYR50dVBSDP4cCCqJhPIplMsN3AMlH7g313nhwQmkjQ6UmDoGq6zsCwv
VA7jcqUunkT2ef68WM95w5G3rXAf8uiJV4/PQuJEswYdRQbhZGiYiW5f2ujh8qfZlIHiiaoYJl1b
ZZRaqOTaWgqcKZLGg95Erizl3wTSch5Saue/Xd2HGLYKTIQZazR0uTDJMsPWywhkv/pdk0Z3ZMJi
bE3+6CFdCWRUzpASDBgoUDkj69xxTFCDkjnxyPaZAKWGjUX8U2F8W5mk0qK3SBSlOv0qTACnlFDR
HqM9aHK9WZk5RrRZ1QZU8S95jIMbp9EoFh2faiBe2nvzPvcFj06eFEBYx6jUjlfG24AxxKO3ksgo
xyhlemTQ/Xb1dsKE37IrsV/3Lf4JDH3a0/xObk1H5K/wbD4aH2JZrzdMSjNWCB7ex1HpcuRyzI90
rb4OeM1h3hHZ9nprjflSSjjich6wU6bs0A0JHzQvUm3VHT3q1kF2J3yfeDMpm+5qdUjGXSXpiE30
HI5XFO4T89sscZzHxiL6p4/HNpXCsJunYsLJxhczkE75OXoEgW1vLw5966P7+DALdsV5hGn88Lud
/9JRttke1j14+EYIlXvpZy4+tbnxVSrzG72MOQEZTxJ1bCvnKLXq2OcjAj+jw4INlqLEBbUGc2/E
Gucmt10kanUUuAn79YwkM6lDw+wQxiIm3xGBOKD0eBSXiXOgbYX4EEMPvDpQo5umkNHJ9WUANOmo
H0jPY/DZvrMPEYzHMuQ0bM0lTJ1iDv1Qc4tE9hOMPep/8hQDP/nvG2M8ldIRWZjkHEhDUGwQd46c
q9oOY1cCGMckAHpqDntUrNOT9Kb4tEFkOUuQv1JKuX+A57qZBn7IY3fjKykbq4Qaa/iDkmOqXu6a
ez3Gvvbs6buMC5y0+bQAzw87zeAJR/3zsy6AyxZsLgZ0YUyXvSYbO3Q+jpMwEFsVGxfoXn/QkEIP
5Zc8Rvdm02zCSi0AAJwiLYhHXyQDx4o2dW8lgtG9TF0sYtAyT13f5vOTYOiuUX4DKBbnVd601pUc
RvdKlCaKZMGnKoj+NVaiyO5adC5m6/ly4LR9HmAUAm4XSSH7cJRdWYhCgh66JAlObsGVJiKISYM5
5FnttjJ8SGJfCkFQkrFBTWAsu9gO5dZrgBco5+ntBNbGEDwCl0+2fYMf8pgwVyk7DYE0SotD/nPR
BpAwhDYgfdzLUrbfJ7BJ/H2B1B+u/F1FQa1yEw1KoEndzd+Nb7TfFJ1GT/XjVwxMAgShH73LQjd9
LCCuZdoVxWwH4zeAip+Yc2GmjoD+eG6Nzljd/ScJrKeIpVYuowmnmpuHiARjfHv572+r3a8TvDdE
V7fWEymJl7EvHGxt2UOcX+dqDpZbyw5LHlrOZnPV/Lit94B0JSsepnhGhf4vWPDoiE21vY6Z7nxX
B7zNA3rxv8UNK1GMzklaVc4ZeaeioZDSFH8cazTBv59yREy0EsPo3LiMitBr6Lz0oJful9NQfDX1
x9TqeMrNUbR35V9dXa00OSZBUIwYJVsNRK851DddECL8ylrX+Anahz9YCcbZgNgG+jSgS/7GkRCi
fiQpNaqjeJdPgC4MosXkpCCbnmElgirn6lSFnndJa1H8sM6vtSt5PiYhJ4DcvDgddDYYWgC0MUuP
ICutrs81dE5oyakHrVcvE44TeG9a/KZsKxmMFlgm/m4jE/TWO3HCVt2oH8tsnE/1omONS5ZBfpQD
Ob0Fo7CdS5QAM54buzFndQdwxfY4ClJkz6OKdx8js0dSoCWvl7Jy6LsaDevBBPQ6+Gfn66q0oqtZ
7YQ7QGVicMwqTM1tBdxcFRmdDQXBlsugJ3vLIlJlL4qgcb7YdqS0Oiv9pKtPVi8ga1tKPIcYkAAJ
2itNcfodidye2AsGQECjzSta0Rf20vUyWlKOmagutIGKwNlW4+ymL4mj18sAwu6qtZtQt6uq/nLZ
L24+ksjB38HKKEXI53PqtRERXUO+DzI0u5nGoOmaXSWPJ1jiVdLPXy+L277XlTzmXifSl12iI8TV
zt2T+hRTdAsAudoJvDIQmsqvA69St+n5VxKZa81S3STv4/61VZ7KChiQGqj3KusWHye4fLoNIwTg
BGBPgB0LtAIWRluYDcwK0PBTFBRAIVvilVjmnBxhw5d8ksHEaeGkpWXTFpmjzA3mWwpbVe9SlVN2
2rgzICuCTRQ4roqCpt5nrbAyMQ4BO5U5YJaxE+G6rt7a8dUinPviiWEitJE00zB2SeZI87M23fSx
HxmoOKWcPV2eGOaRNCYiy8oA31gqixvrit1jxNAgtpjzVo43Pw6l78N8ioF/MXFSNyXZYNUzHH0d
efEyBaT3pv7fJx1IW34JYVeBE3GWanlAXJtV5M2MAbZdF5Hl/YEqr4SwGtBplQjmKKhZVqFMgAWD
fn9ZwvZdUTpMBZxlgAz+rGN5Z05FgTcLhQgMENV4Qvo42ldD9Prf5DD2D6DvRkWzHB4ntJxmyCM7
qwZ3msM/0TLdAvky4CZxKuppVy9G2kcVxkkQR/TWY7ucVAuIvfHTyC1nbuTUADv6kMM4gNHsBVFc
8GVGv9xjcQK7+gn67/k13frk7wpufqaVOEalLaECjI460h6EfmzN+kYY+6CJB44r2HSdH2LY2mUT
zaj5ZVDqthsOQ1W7oLXlpBj0AzDv6/ri2MxTAbb3nPdodGTjoxSdKEtyCbSK1F+K4d+ngngHgAJq
UQiJ30hyl4wMpB0ymCjQLLMpfksiy9fLP0jLPolhHu+oQRF6qiZ0JSXZ7hsgCYMI/LL1bPrO1UkY
K9W7LBfbkGo1GZ/qIXU7YoKGQkpB9SdzYthNVVvJYix1LBcgDWnw06nZ24lSu8WsvlTtH0x4fbo1
xlBbS4+mksDxLIXg5bXwXRHHoFRMjn/j3Rxjp5Mpj0NLCLr4Q25r8h3RkL1oX0Zek3ArpPp0HsZC
gc9U5YKMayPO4DV3NAscnQl7YRGK8EBE5MQGW/2UtTx2s7acGmGJU7FAm0HyBVvbhXvgGNhAzHen
bzwEhY2g+JMw5h0yJmkIQayNwY7yZ9PfaOR6jk9NedLDzA1JwtH27bu0QDtNObBAgsWI60hYLhKl
mtQzu8ewDCW/GndVioql7IOACgtpl+1rA5wC4dxKovz52RD0vmvzfqE7F/FN7ZqB6mjY7UuC5Vq5
rj0N+6AO7RpVz7nAOy0wibe0FLBbWH+QKUIGe2Aig8lDBEKyk5ed25imLY+yDXpUm4yndnkZlIc8
6W09sZywwPy2sp+yKViUwlWVe7lVUPA0HCt/Ua0EQ2DyzZBqx2qR7DCa7LzEmorlC0oWqGGgDZab
jCpG9xO7HI5hhVmgFMZR35nSfW126GwPtzLq61axOIM1BnlyZY21F88eQVO6lY+Lec4MQHckV2Nj
9E4I+Iy6+VLKRhBilkrXFhu9UYAsH/W58RqA17XZuTJDJxefa2nc9dMPS7BesZsQoNyYTt9zLbxW
6+IJDFnHZooNB7RWgj2KmT+SfrckxVXXpvYYi49xtthLnh/a+UUBaNNQBWHb2IrgkGzxjBQ81HId
dLFxVc3GQ1vIniKX+77GUm+i7tRqpzTRm6wHsRnt1DY76hp2eAbw2SRaALKRs55iuxITpyRRvlTl
SzNUXpcZu9Z6LtqbXItu5+y1QzjRxIei+qmDr1ye3WIZr+IBw5+PwHRPoskpIpDYijdJJFwT06ti
4baSj+IwAIb6iB2zHQkVW9JmTHLeKOaZND9S6bFHLX6oO0/uX+v03C83XfScYv40DjOvyvf5vG9k
0VWxhQTM15MV+WobeWKtBulo2Upp2lN5ZcVftX4OKtGXlCFAKcUTpyerezGk+0E7TeMC7fmBJPMq
jn4oOXFJ9p20iRsXL5gJOaYlSgL1BKbmY5jV+7R7iqEZPUK1USu9pM/sMSrt1jwRkHGYc+31Bgni
6HtmZqBkPcXFF/oXEnm0LfVFwfioAf5GUrWOmZ7GInLRkt8JU2xLXeyhNrs3MXzWh5ldVs9F+DyD
xMEoantsPYPsuxIogckhKr+XYub2GHiNhWNRLF5dSG6RVbbU7/PkrJmTF8uPbab6Rj76rdS6Kvim
JROL8aVgIydzpfY2U6fbMJOuiIpswLwqF+XQjomHgU5fEJZT1GLIFbuRMS45+tFFpmc2lt1J6UEx
wGxaARFG109WRtC1WJxZQOOk13ZtAihsqDRCDrueC2jRzSLKtpZ39jBbzjDdmCk8sR77bQMtJLcE
XFtN44O312mUo9q2ztTg/0pqW1KIW0UnwbwnceWi7uvHaW+bAPhuw51W/DQnv+0OMcyvLBsv7hW0
HSJ3IjMqqJkniaWdiYE+HGbxqWz8WADxUL+XU8up9WupadzFMO0FdtPVWmbnauTUGrFTgkVNlHos
/V5MVNRe50Pfgx9kOHeCbs+GfCWMJBjoqLFRu40qYkbgvAx6iS8kfrHK3I6UzsvVLhjz/mUZHlT5
aU7xYQg13B+jYMWOlSDWH/PU0ayHMTFQdRIOIJGzIyAmiaLiTKrpxBY5jM3klGX/mKqGN3SaK0W3
qT5gZmT2EuH7EHY3kWIC/r6rzuaQ2V1xjOsjALpsWXrN0/JGUHRPJa9F+X3Kj/GAx1eAh0ONvFcG
P+onP8kTZ0Bb3BRATtJbdiQ9Y6FAwWZUuFvSCUAYP+oxwe/tQL/eOXOSo03Vht4g965WGWeMdLvt
Urlz/qVWjnEy22rY2Noo2mL4omj3JkZv53bax5NynnP1kC0kIOMXPXwuxEcj8udktEfrW9yk1/lM
fgo5uPGEJsASxR6LrYE4G+Ac+qYW94Zenqtl8CYgOhPRyTtA3OrQkEzDIgnGe8vyKI5ogOutPbS3
aXLU5auo+LEQ0ZbCmyW5DoXFLoQo0MCnXWPTs1Gurf5gFOd0Ok967WezuS+k5liZX7MJ/nNSfSX9
VrQPvfLca/UBGMHOMD+102ObPIbya0c0N6rKYDF/FA2Wsue3Sji3MHXRIVG9ryqgBek/5CI8DUZ0
K+T7hFQeEaCd5Y7Uz2YN0IT0Wu37AKeap8dEeoyx9jrC35LolBr7Nn9OkMZgRnWfCRaeFMnWuvzN
jIaz1uqDnS64L23o7Klv91VnHMzZBDLEnDwORv5qLBnqnfOM3ymeMpRP7DDRvw5lfzelyhcrnh1l
7BrX6IXdGLePioxJ6awSYbXpyzLJ933ceL2JJSERgOTS6Oaq+px22bEqq+vamHe9aNq1VAeVVB7S
eg66qLmadVBTyrEHFqzCaUj9pYsmr5vz1s6H4lHMyHM3pyc5Did3NqSvS1a9dersKUW1TwwkO4ml
O5Fm3bedMARLHt8a4oAF9A54E4M2PCqqXgdSC1Ma0rgJUBkKDEFPbej0ZHdWeW/JdWqHYnINED4v
Sclenq1vqKdj1TZrr1K1dIsG05ey+ACAIh/54ZXcL0HbYutwwV5zqH6ThfpRELudLhd72KJfdORh
6KWzliyLbcolgG4mbLcqlS+lGnH70ogwoTPcF2Xky1Lnxn0E/ZONwVZm4Ww2+pU+mw4BvDSia0qv
JnSmM5owSgCwgDjxNGHT3ZWGYTfrSnsrVlPiZWY5HGpzbnZDCFdlhqo39BE8BeAKY2UYbOyDB6Xe
vxXV1PhhGp/jFsQYYXfUB5CR4pXPwuFRKKtTbolBNoK9RsyJrzfjWVyME6iWjlKc4Wf28gnUiu5A
JPw6Vd83ie7lRDsLA0Y80vjLlCcIGHSnGPqvUz86sgZSCj1XAe1GrkoTRW4rUa46s76q8+whJ5ar
iOWTlIp3YQF0MKPAe5cUJ9wfwmCtPBfAndCgKlkjH6a585CcIWTpJQFxHLz61P8fR9e1HamuRL+I
tUhC8ErsaLdzeNGyfcYIRBJBga+/2/ftzPG4p7uBUu1Qux6HydsOPFzeBK/f/JG+aOWf+erp1Cft
ydkjeCfiF2pajKLHc97U7r3bsyNf+0ONZfI1cc7N7qeYqntRZroaxMCD2tcqlQk9dDHC79FfdK2f
R51zTHZRda77Dj47S0TfpHEcPyBFNMfajMwR3mdCndPu+U2mKKt8rJUokul3nMQLt/1P72jkMniw
uyrvwdHehSW69DbuZRHbwP4nPOW7U2xkLWKNd1CPoUkXYnnuhc7TorAmafSxWi3Kx3D/4vOHN9Cj
Vthay81j6HhnF/LCbmS5bW5lROflJiI503XVyA4sJF7fke3rspH674bKWKsOJhw/d3+osIuxIAEq
bwS7dCvWLcMNkKRaQeNoxDnu96dpZTrdujZdDOizNsgwwHDCqmDkem8v8dynCdkvSGZH+ufqVeMU
FolxboFAAGLrYhRgY96lHcJLz9jV8X0sCGddsfrxU7uy0gVaQLOEjM0RgCsKb3Il314zpe2EkwDx
v82CZs3oJzHWL/0+hBiXW1Jc2oy5Et5OafKEi3zSUZz2ffOLLL67dYqeN0uctN7Vk2hFRjvzTGWb
b6HC7JFfb+kUMwwuMzcNGrRMy4iYqA5faIJ55o2QUyMRfxknpUbzJWZVsSB5nDocJX191i4yVZ06
xyzOqWNBubjTY2T5obNb5bSYz2zWSFQueTBxctKdrcS4HvQWXTA1XfIxmNJ9mg6+QIu3bEwhvCAp
DRHv+xocxBy6yJHan4Zkf+G9eqj34UA06uscqyqETg7dcLqOLn3Uwk0VjUo5IOinC3/7xL1MEZ6Y
eUwtlRWNalF2iTCpx/mr9lckF8zDNTb0Eu9tkMt6+fSWJt3C+nnd4L1MXH3FFrnTSJN/1jZdHjXh
KyNR5onpXgz+Y9TbapXuyaU4lWJRJI19D7l8gW52Wqm411aZAs3+3U4BKggOBO4nvwxflUd77Npk
/GFNwiKawqepnn79XpF0H7YjVt1QXIdtwrQ6wRDHEF/Dwer7dVK/dG4vxIzl5ESXxgxlUiMp1bYv
W+Cgbq7sBbgoUwv/dnp7CWKZ+gtCkMPoNM/OMcR9RvYdVUL/JxwDiw6dSrnNPyNwmz+qdOD0IVLr
HQ6EQ+vjq2KT/l2jvcIbSTGzdceT8ckYPuOaOidGMEhj4vBKna5yx+DJ26D/OYtTBo136kJ5ChV3
UrO6hTeTKw320ux/jaxXLiE6rznCHGEQXMNawZzMAFWmzvY4hc2WRgs6M4Iq4/icps4wjCCMuhdM
PGNXqIPFwys0SGCWamFOpQX6OnyezzbADEKyPKLR/PAi+yLw0OB+iv/rRRekDZU6ndl2l7jdmxXb
G/ioTM6iGMYVc9/EuCmiGr51zX1EbwYlV8N5HdunFjUhNaT914rh4PBGpKMTFCwKv1iCG0bEbioQ
5pCOrH5u+9ZmjRILsERSaK8tXJYUtqZVYpcDkf2ezru809N/yEzE0b7lPj/XvbkY7BNp13vePEkG
jJG8CxyEI3mZpU3n5m4MY4C7Z66WDF1jENwYeO55fFgUILlXhLLQexHQwgKQjsPRMpVZtmShbI9j
11es0deQvHl9lC1NNdbYw0Qzp8MCWABBJupsCwM0RTWCxid0eutF0u5Qh5e1nlIRrlmbAHXo9za5
tPazT1rcavAKuOAubHRH9f2o2mIfRY5IgBRh4veovUhAqPc7uhUDOaPnaYGHA3RV7MSCX80+ooUV
jN2mpaLie/QfQhRGf4aNtv1vRc8S7+VCvmX/IKerXAwWSzxb/gyggoKZTo5Ik+QjFm9r9Lw651ko
9FrA1yt/H40++FGdRuZnQ12zG2BHu+Rbf9omflxxXCdmfWoRyce7nCxXB2PN5lGuh8madIAF0EY+
OOokTUAHTG7ZAxD1TlPo+bL5dcowvQX5O2Pyv61/CD0MNzRoorF32wSlk4jcFc8134s6+Kjhs4cg
VYTRs15SBXMFQPOu3crDeh6XFws3QDtfcvke8IRonxQe6VNnWgGpftqo2L0mm/TT3GL56pkBFfDm
cVblBtC01mdpXCxoxTqY7dLJ5rHb2XmIEWgG5M2W0okK5ZrUJHEReddoeInqTA/IjIgWcC/lECKT
y0RHatZscQRsC0AmzdnSs6hFKturwmHTN/9F8vDH3DQ+ui88A+PAUyVxocdP7ONJ1+RAnIruaFFb
v1wsmvG+WmFoVR7V6b6tYIfGf0xRUNfOf5GeYdLq12cwfrmjl7xZu0xZdO2duoN/41D/kTzqMvT/
BcN1EkO6N3G66BMNltTfT7R9lQiPqv8l3YekGe+LOTk6eJ72maRtgNfZbl39FZjbpM82WU4dUTnH
rToOAM3w5yBKItxbJDlvByvqn3lrriMDX2XjHBsZqnhfchcvpxf7ZZGYsAewJPSqYF5ww4BdLmpA
kHV5FRpqduvup25NUBZilCD5MGA9zYAUYg//a7XgNsRpc3Pa+ADRb6qvPH5E5vQhjvpUjrhZ2SHA
Nm57CP+KfDPgZRzcdHczMSnaTZBgLXkUQ54okCehn+7s2PhPs3f9Kyw++2rsrd/qwkCDFLnnF0jj
Oe4GNMnyzSeV+humia1bMgRXMxyg0X7EiFaVEARB9jSLa2wunA3eWpsJDSKi9cqGP3O8wDzNad3R
tFHLIRH7KzYwlLR9T6hb0u94ro8Ex46njpFA9oIkmZL5AiO6BoWXm/gSDC+mLlVdseWOLMU+/wsH
iL+KQAN0QA68OL2u6u2t9eusHvbcxazYNOLhMMi2t2sWIawrWCtM3GSBc2RLfQzbh1h+O+782OkT
V8EZ3Ucuuj2DdyOT7uqCrHNOQYg4QW8vtGquMHagJfFA3YznthFltJw7O5YLZNQ1MFce/ZJhPm3W
VjMQlkpQ6wE11t688lXna7w/BDgm6m76QEgIWgTVpb1McK6hXuyqlHisbAPzpJ3yUaIg0EuPpwmL
1fK4Obv8/W/cO2lMOcIpY1CrxYKRKFGttD7sARaQJfwybNuzM4sDRTHwG8wQ91sVDM96xSbAHpyA
5xX7cuH0PQG8bVz+JiN68YBTgHfUWgr5RG0LQrdPY/tLd4UvAkaSfihW10fJxlZB5y/VFDxfK+zV
xwqEkOtTK0HIaOxW2rqcB+dYIPdEgvoFvUaG5w2FeGMnTXGS4oFyRpuFk01rtRwdjlQp7PgKnrrW
eWjknHm1zkN2ibHJiMpDFyxlVPdoL5BFMOVKT3hBVgn+ji1EqVjaKmHhxW5B6YO321FUXXQuMbiC
Jkn7tivG+XGanzlaqXna322wn0wCrmz6MIKlggKCdk9u8hEGoPlwz8Z8SimuvIzmjDHYg5R36IAS
gT13fCfGPsd4f97enaMdBWtYy6EzB/Dfqef9F7THwCtlsGWrj5jLqExANg2hggsC89XyGLQcmKAY
1ZY6fZ128cUsLKOkDMx7vxZ0u+4DnEL9LxMjMGydbsstpr/W3ggiMbyPxXmI3NOu47PLHpzmlihM
XoK5jSwKa3dRiGKGYWDchxStM0ftZaM89f5Nw1A693XW2r6w0XHarpyyJxIcJnScqw8fzdLihnus
RycNoWeSqcYYuM0G/+ZKN2vXs5nQ4kzlaKJMU55jAe3F+iQdUMMXLxXsX9yqI4yeKRVXC9rK5c+j
fHVclA37BZvzGegj1Hvq+W9uUG3LZU36lOCIUZpXBmvjx5e2KTgbi3qCJSyppvE+GI4GXKAwAXhZ
nJ9TUxKc1r1zlF6Hx1vn1PtGE1IkLXJaBnjAcCPtpM1GB8R0/zPMy7OHQhcuE0xCFmj/rgWBmyQH
WNHypHMO9YJCyEGdI7bTTQ60A+GECF15t3u/SJJKarfw5U+gvdLOPwS/pLvDxpPjbr9d8rHiCJm5
emDxu/7zgrpzpjTulObWrJeJ11nYJxmthypY28fNLdphyOJ1Tal59fxXX4LgEyIf4/A0j/2CwxnA
EOOwQ0o1znMcCw+C1n46BnNZB26Jrh9lFQ4yuLpS1+qXXUsO9iJ6mKbVS2fqVcuin6N5+efT1T/w
7u/HNH61nivTScB65nuV2WJQ2n93f/uB9+jny+CeLIGZRQ3+fyaZvuU+46HwpxBF2H9RyGLLVNKX
7ly/RISd4mAGAjMCF9b5bbHJgG3YlNevX/vqL3ikwz2FU+8+WPzSHyj6Kc/7EtFwZWNwdKLoiXV4
1BmCg6c5/CBsrpZ9/qihpiTib+srd/6F+MBYSq4rrvqr4qBZLP4dEF3+s93WL83YT8LDRyfqf6Sz
rEdkMYJOwU3XSJluCkm2Q3gbIFehLxrv4obdEOGOiKK2u7M12HwRr0B2AJO+pKVl04s22Bm5QiFa
VgNK38AX1bvh/USdV6RyXtyRDamraJvPijyjaFXrRh7XsL8Ghv83sfWsGlsFTfPCCb1FzH7TxX1J
+uiJ1N3T8Lc825uGbG5VpUiz4dlAAzYM9AHOxyMV89FO202w+ZdvC5pKOzbFMkMfkkt3VztBVm8a
x4Ta/tE9emw2QPhOeC/+7njogcgdHNd3zOAtgp89TM2aOx2C8/Y1yiPrvug/XMyCIe0CBBkxj4Hw
94Gd9xBhqnpIRwoctyTxQ4x0x5WQYxw6n2FvqnbHavmVdT+UN5/hKG52qZsMjJ6TEUUfaTyjSNa+
lw6imbN1AUR1+IMI9k+ygaz3RfwwbfQpwbZPcG7me5POxW9hodpclfYM4a0eOlez80vLagSDLM39
MkTgQPg9tjnMWYsMo9Sf+D8wyt5fg5TLRLwtuq+4Fc/GFRfXBNm2Nztevv1vGEOWNcl67zdeiWCW
0nh/utvgv8tIPUmpflfcZw6ZnvHibto6w78kjG/7FOKYdYcSbm68iYjckN8FwOJ+SevLzG6bD5zu
6kc6JW1V80j3KfYf8Kd1n9hxd1onj+FtyZhth3sigTucJWTvoYbEQYfe4ngON/3jBhYrQl3kDREX
sot20Y+EOEAeI5c1Tbp07fo6WgHXK5nEnkdUNY8xdnkBTU3DFYYddekBIY87gzLleBOAk5RdEVnA
o0SH5ORLYMp9WnQVjE5/DbcooYVB2nvhj4Z/1M4ePxjEzDdpaDZ1NbVV+UqD5KvZovYlMPP4Mmy6
h3EGILDhHiKSkpidIiDTN1qjnurNNM9ORKKyC+lcujh28iSoCeye3pZJySZ8jTYqeQjzGpmBKFms
eF4j8aOoRbB+YEX6X+xa1F2aTi6YDOV7TtaRnDE+rk+wedVvJt6aM0/gFyHRuDe4OULvHBqKJdCj
+tf/URIA0+ppjkz/Mc5gdCWIl6JjEPrcDsW/gYk5Va1AubMRTbUO1pNDRXgN6gFfD1IEDGCZRc8Q
CHtEkGvy5aE+ubmO9+QAMg3CHZdrNi7S+6RsB/fIkxCL7rflszM9SEuFneBfNBxMArbUvsA6F70m
OEzLMRz6auA4I+JpaEtvnbBWXuH6s4aa1NmNKPnW/AnieN5i6pkMQ6D/ka7+HH38+iqp+WpXd/8a
EYc6p9qGUAcWsVeh79Un3Cvi6PkLtpGqcTx0GmwznVZZuACBd4z0yEbz6uawLLuTUhryYtym5GP2
evBy8bofOTX2kYAa/YhQTorJ7L/K8RmYSaJ/Wyfwg0y2IeicYPHCax0uurRYSnAUvMEP+rqquza8
LEG9HLzO4KlnzuY/Rz5BqSHIBk0dAsF+27a1GGEKyLA5Fm223rC/lIu2HJRiuWrxR5e0NKU+2au6
AeG9LQHgXzxtRZQ486HGiVQlhuE3pnHPOi37rAsCAElilqsaxW/TrxRNloZrYFD+fR3z+D6yxDuD
fqQYsVO8YCOHQINIwdQLO3Z2/yC6O02iSWdP1L8mhoCJvJPu0Hdo8qaVo0UILRTHWUdLDkXto7UO
GnCfmYJ77Xph/j4XSu7vcED4/4KwGb7FQthNctfknfIPDv4r75Ftm2HngDkrT3/X1sGtGGI7SYCl
7sBfAbilNpDvPA50EQ1rcuplIyveTV0R8q0ug73nJLWM/QrjYSGX2MeTGPrxjqj4WhsNRXxeX2u8
ZYdTPPo9DFsqA6V6Py5NAZkdu9X2bIG8tXbuEaaNA+ov+iuU8SQ26bq6H5Hs3xfmPjhrlFJCDhDl
SoO22XimRGkrkJxVUoF2ValqWkhaJwlQ86PTbyftg2yQTTm2bZLuMYpWa9Zj4i/PFpNKgbGXDndb
sccKGZhqyUMNmyT0+wOswEsaBVse6bEIxEdkhldc9ZMHMOAbe6+8vc/IyvBVTOxhaLyL68+foEOR
YOiHP3X3d5jAmTau22NIXJWhygLT1nOpTJzHNVgL5tYH2zgNJsHALysdPbJ2bw6x+5fm4b+jzquU
t/bb07SYGPTgbdA5hNWjDqiTqxH30oq9Jp3O4E85DyvNzNLlen+aJ3HzqfttO/kd7e1j4NVgseZ9
SpN1LJijCjsBz7hKHwMRVQR2t1RLmAtGjvVwrMaSi21Ofe1XiGyr8PhWGhJT4P1Xr8g0qbdHk3SF
u6/wP/hng08SRrqM9ua+nyAFuu5fMyLLFmSHncJT08pnuEeft83m3eK90QUBAjyAjKuwagrdBiGX
3gSFt/hfs0suY5x0WdsCPA9uuurhcRqbN25VVsPlga/0MgSbyuUWPvXAvabeCo/Tb+rAPwdmvBAw
A6xo7psWuf1QswEtxmcJAc8d8TfVUg6DqFOv8/94s+7N9TETh4v5JP9UoCBhWyY8WjRjXC6AYk7t
FbIZyj6e7yBWV81G0B+AjLPrxCETjOfRiY+N8rGPV4FHWCXARD27L+PEKgZSAePAldvrzHrJzzgg
QaXDg4kY1LST5hQw/F4ckUJ5XjkQWIlEUm3zfl7j+rwj15DAf+qG09eueFh123gZsTkDMb/h8Kn3
GPrtegyCgKXD0h8mEZ64JX9eiYPTkNfajR5RVytX9lEqOK7c2jzybvhy3flsoFKreixBHZabBAPa
i9tunRfV75doCF8c6nzEcvfSyGF+OYq6KTbFgBYIA+nKIKxGtfpwFx+g6EFw4J9E5aibzxDkX5um
PTqICikMjFJRt54xpH8jS1sE0T3tujsXJiUBnIbB308txcfUkWLoQnyFHc38qH1qDD2GffyilrCI
cSWgIqgsjMVhaDnKVP2N9vq0TPQOIua3QdhOOtcgCRgxQ9GHO3IZYciIEZ0IrEqdbFLhv5F6JxeU
GRKu/khXPE3RJL6l/M/3ehjK6Z/Kgyu1r3BqRRzEsPmdVA1dVZz2pF9OyGa8M7v4Q2UWLYN+0ehZ
yyVQPGvqGCJFkgCkyr4rLOfo5yVMkIuBkcgyd7qD+t99LTGHp8LFtT4OCxuqJAzPbRTcwfAD9qr7
6gbnEsZdjt2ahejqQrhM5TEsX53XXYU0N+tNoAmXcLntfhcBaBJ1HQZ/OQzerqCshe2Gz+jOBwN/
7Mlj4lOb8dtafht75x16BZ7wkV0nD6zjQvnTsDpPmk99uqOoghMAGgsZWliTDHcJAgFTK+15JhyL
ChwGnLyhesyU3Lq1fYHD4sNYe8S3iE4WAFxDvS+nxQzp5PttwRIePIK4wjaJiPFq8ddik+6BWUjP
Lq2D0kRbmyYykvlE2cdEuxNK23syJfM1bl3MjDnmirY/xx7f134RMaar9L/BWW9wNuGrcQ+GEJw2
+JeRGJ15OA6Gwa2zeIZgvbr0gZsB/Okabmglx0eVkJPi4KU8cREQYp8SBGn/KTaqIq37QUPf5sL3
XgwXn7ZxKWRKYCockv/Rvlc5pWj75m7IY9wKlMQNzs+YwR9nt1R6DMAzQPkMdN0W3oDaGZDwbm/M
c+MnuOW0gRun3562juOj7A90H7sDRwAgxmXAfMaW/U4RR1MDtM/q+Nb71gG57ok00kDnIXVg5G/6
T+m3OHwi+bFGW96Ar+o93FBDv779mcxTbye/LNxPNko+Eo1mZwuXP/uifurdrslXsPdaQXUmCD2C
5fOctMtacsMejOT3fRL9LjT5dhOEF2DSAgalOnaK0W6Q5kb3q7P0jXGNEbSVZUsHTD/IYLkOxqsz
bjiUd9IuEhqFJjijBBTOZrptGzwXwV7jGPt7+t14qNiQAL0Rd7gL98m5Ts4cHGOjJhA0QQu3p90G
p+LDACPkgnVsalFjqcIOa7Isxs3jQOAAdeSj3wiIxDVsTVPb3KRt10wOUIuBA9LYq49IOrzMfcyh
U7jQ9+SFJvwtqtmdbcUbxlXe10UHaR/ijPLkrsBiSPseWfsnxcHw7SXDjM2ijs3jefvGuR8XhHXh
PYrtaWx5k6ppqAtKoY/0bgxSBzBJ0iNcyWMmKUBwsIkLfvov7HFdyPbdRPB3NSFawthiM0DjRz9D
VEfAu/zsAublW+2BulTG5kpCTaM6upeUXWXLkb/RadDKxHlqIfdtSX9BCm972uEALXaK9iQMJT9L
FNDz3i3w+bnWe4zFn6pu1b/Ak/wF5HKc85GeEJWIY7KJy67uQDqxQ9fAxkd5AvIVNd5oB/qXyyu3
i0vlN5UXyke2TV667/Z92OCkCOnZg2OJ1utT0No7j86nBrOruz+BKlfuKwb4wDOS14ag149kWzUT
HiDT9190i95j5J6jVJA7FSZPvmUkI6JHuASh/E13mMED+knEQ+97cEet/V45dPqIYQNM48SZDjhZ
H6SIi0aKu9FRZR88EVzHethQSsxdPPa437usl/fbWP+pKN8+f1y6HSo4/XO7qQ/C3VJ48Eg2qtJ+
ckDs3HMze+VsgOoBqh0QQR2PETDp533d5/6kZnBZGH3cIVLXps+QBYr1l/1zKHooJfu/QL3RYE0d
15Z7FB7m9tOr5Tms5+HqN3BONskzC7SDzVpQgmqsu3FDbJpMAFh9h2N/GSbLo90ekHx/hxSnbFHx
w5jssKDJBVriMHwyPECuox7gTXszTo1WAsuVzeX/FgXj3gVNf6dXrgDPbJPxOCzdNro40KZ68Kux
laeNRYVALAEcHn1Ox+bUR/OhX+5b5yuChjYYXmztC+VBLla4iwJeBvNwMoJWU0uzth7KANh0t9h8
GqCmus9sk7CIYxYPzMh9jNZoht85dvlD1KCmB+Qk6+ht1nTIA/Xr4bNHCCKAITTy9T1f4EsIVDbU
7nXdm/YwDZASXV8hVxB4NldDewg99o9QqjPsVDjilklZOF7DCQvmZN8XsaMOwPAyEw4y7N21kBJQ
mycN2OkhbTzvBdThQ6KaH0tUFawQnOsFOzpi+tOHCQHp0+CNg1mz4X+jNz06XoRFUpiYSue/BQ4E
GlmCnWho3QJ1z6YlZQy93jDfcYYsSfhb3HrLVTjnXN5UPYNXUrly12pt+6Mf/kvqvnAgIXe4Ax1Q
dnMIHFWrQptjy24WGctpvMAbOOjnHgjn3FCI8zsLbiBI52riOHynJLoNNErltN1h7UeY6RkubRfG
ioxQ72BdsP6YioYjAsZ1zbdv4yhQDrPbVmrrPKgBCc2bxN47K8YFwACfxpjcQH2BZokOsT//hsy9
ozSGWOjjL4a5Q9A+CXGagFT2mN3w7BVIJ8gAq7HMQt78Lrw0cNJuzVr4BAVqG869A7EWhXeOWC5G
6DPid15B7ulJpv0AyrmeAG8/EntLfAcWbJVPXgc+EejOD4EAH2CRhAwBAYEc2+HfDFlsgpzWjuIE
TP9h/R5/UR9t0v9EI06zbr6XUwwyJoZ81mV0J2W0qruGvSw+El2A53YcI6T+nom4hyPts5tBDGxw
iHMI44b/KOsAh+EWlhuHEk4eDQF37bN7TfxPNYbQO3ucawFEUKGu07y/SmbiFADvgAfiOkfAAUFy
cFY4o/31JHySjTpG448lMOF/EqOj+/4VEtCJHtQwP+pepz9LFUQKZF9fYzLncfAduS8GxthG9JW7
EZgsceQ47sEqVZ/cBlrjxjAirvb+VYcqY6CGYLX0CQDDZtaDmUzzwxOCVLyhgYMmbDVWegYAm3pS
QTWJHiqApARPKkCHv+soD+WKurYzaZ/d0PXLaYhIFe4Ldo0Rbz4kDeUQwInvZNrub5CxWOr487dG
IS/H2YWayPT6EJJFlrrrBWrP4qpz581RZTAVk26BBWfnNRvsrA4a/3pqjubPJ9+tkyyVZ+L/hOhQ
nEEBZd3oyWscmOA4kDq4EaiYOms7VKB2GUi+MAq3W4+HC5dbsExih1ZOQrbdVsxPc2jMvL43SqPx
QLXCVoQntLodnEVTfYyxZIKliizbcd1dUU3ILj2J2YRH5ojxOVkWDFBYLSU69pXzktGBHJX1+pwg
teVL/7VxwEuqWkCKfek2GU7L0oBDJEHY4erZnzDR6r2e9M/Al/k9arHcCOYCO9DUChjxYKofB3QN
9XyfTHTBk087n6dBPzkH0IvxaaedA89OCyOVN43kGxvNfeTWD+6+Z5S5SS730T0NJNGwyofLaaPN
cPRd09zQGe545hCLd56iaYNbfI4umxfbb+5N7q0XeMkggKu4Gw28gWYBgerBwF8bqd/qWjxiJ9J6
izy3/+y8ev3CwgJRCLz11IwJTQdKf5MR8y58dm0e1Jw7uBTznAMGYpFgWIM7wVJR9PkhB0e/wzAP
RhdKqIz3zNL/cXQey40rSRT9IkTAFNyWMPSUtxtEq/sJ3hSAgvv6OZztxPSTRAJVmXnPvbkanBOU
IGSR9udktlDsQayYHGTKJH2u/C0IJmTwso2feo3uzIrCZFegxb4OI9WkgbEyaZIvkMb+J60I9bZy
M93rc2rsR7OAHW9NIuVcP90XRaKibs1fy77WQ8lwsEg3IwYYZqDd+x6/Ua2j2LvJuTPcCeFVtO57
XRsrUlrPQr+C1sTSrBVGsf6zWRl76KYkj6wqR5brWyuuNzahLGBndPhCRJrRL8dmqpgRTFYZ5878
0YyJe8yKoviS9oRWz/ohKOGtGL906al9VWdNEiS0Bj9O44iQrdrmGX+8eTBE7Vy1Is0CzciZ0dZu
sRzcNBFM04bkp2sL/bHw0zVepbKiMudgUwydL3XVo5BoeYkTzHVDU3e0w+KKF9vk8nbz1gi0Oc13
pianS0mozM4yKQIFaP118vuSF6+C9NxMuMa8YWpjNxUiPw1axKKNbJ/PXOb2OjwI4WlH3mtWOS4N
ow6Jd7OyViR0KyGKSa/tF0Nq6Fs6EwqztylMc8J617knrYFc0DCzpTr7nAQHXffauByNLLBr6zvp
Z+vKJ6L/1/dM4PzEzd+GTRIhmlr1XmQEY0KFidNY08WkZiJfszSZPy1NN/7LlWDwJeocMFjVcpdV
eh71SisRqFfGoDNyM8dcycPnarEhcXEJ1Vj/egrHi7S1fr96RcrstgX2diZVPLGUxt+5940/ZuKu
YW1kw1WlSXqSpiWiTre8jXqjSHCGqYktF4NnFjviMCdcBO0UFrporsWwZsfec7yIFt8PsQeW0eCI
OmK6TfWa4JqoZFr6u6rT3chLiwK/umXumEOVj+4sxk+zmzs9aJIh6w/ZIJMHSx/b90yBc62W/slB
C7S42hLfqTaXJ8q4LvInqz8bm+tTSk/GxbKylHBU5tz7TrOS2JvT9NpwU30gIjpyR42Jvr8CuFPd
ePaPbwg9NleV8MIzH941c279B6wAWebk8jCp5V/CvByDQwq2Rv8+hoU3lPFYkGmyI9FMhsvMOzYl
a7PHeuae6s1j3VlhlHvfLYab2Vb6tUqT7rIWVfrb1a71Aueaw2aVzRUJ4G0qO8HZJ82DLYjgg+Ho
/3a86HNYJpt2nJukf+xpJCELjPVQyrz+cI12fnTYpPyaDaaKq5YsGPgxN3uoemKtHM5pcCe0X7NE
sUiZXJ7benFCSJbh6PU5folh1B69umXX0ua3B83IfCcscd7+Sfr1fbLnj60aj61+ddDJi3tci/Ov
FMNhnMwjsCYFgIQ1EKs8JJ39yFDsPE7poSi9oLCNeFYQALhzPodSC5ZtYawjXcJ3OROVQkLx82en
YZaAweHqDfmh1hT+uW7AlYRAX8rxxHYqOAN01dmNuw5LgEqeO9HJQEF+WBNVVuMm0dw8dHeKa4Zh
8moTIx19DsCUoX6RIDb0THt3x+dKZwnobaPc0CN3/ATs4/PdE6u7KylMK/GOjByOOat2y/LIfikP
MX8AgcONsEuZIdcAUkb6zQLUo+YnLzKtvx217uquDM0+vxRp9ZiUSKDKzg7DVqCjVE7Q1dtx2rrI
U/OtHszQ5U0C5DzN8/g+b3rA02IE+AHYOFqytizVRw4+zmxjWrHOlWlUZG0aWktSgzjmh2nDxWjV
EJemPCZMWvb95D1r26RAq0yWhrsLM8+6e/DG5FnOcrywAO3BdpgptpI2WNr8XpzkAAdZeXLsgmpA
pVzFXftdpMAYemohH+dm81I58oyIZV8Lu+1ig9HWvhRL+9Q5Q3fJplp+ywoqfzTVt7XQvNVpeh6m
N34LwHBByci4ftrhgfwo/TH7pZoiLgfPGV2kSnG0rduI64kyKhjzKr0Kw/7d6vHc5OW+sJtjtrqX
1fZvEocKuvehXvBkFh3IXOveB40M+nZmQYS42jYAk34JWbAAfUlvRBYKA4xtb6dZXNsZHPfwQq0B
GNUDONJp+AixViIxTIGbzon/YnVjCBYGSgDQvGMbZBXV0v5OhrsFrPEPU6oHS5/d7IKVqJMXdun0
wGX+n++Lk8aoZCd0/5QiVOeVc2MpCeqlC5gyTFWoAairrPmqEpOrp0nerFzE+MwPfpWb4ZbJJwdA
f1fT4zPTH923quoPDqsoBFI67AkUpZmVih52eNUxauVyO6ZWjx1NR7VQ/R6bCSqVcmF4UAKsZn+/
axVjwKQy//ibxAEisXi1pwWTpzffcIm8MXCAw6tCUdDW9RMVDxKAI8QuZbCKoLcvq/o71+9peQmz
XHPzIMaKoFs5/QR9Tl1eHUg8mIxi53GRpnbNhhT3MXVghv3KiBAwb5IjStixpE9Ear01oxUNQFFg
Z5LqHYZ20E71ugGj9GjNcr1ZfsMDs25hm2cvmZuv4Pr1c6cb7wujmFYrhoC00r/F/18ygY6/rQBF
hR36vf7dye5N1elDqi23zm6fy6I61TTexBV8CX3ExiDL17Zl04G36n/nFPXRSeFlq+0nv9+cTkOm
WFZyduhqOgsXtFW3uEKzCtAmydW1bourXvlRKonuYiXQY2f2Tsis1cbRxnAoN4FWCus1W6233va6
eJs7zBTeqeoZdfGpn9bevs52zTy11VFAEcSNEUZrIxHA7fqDIZeL0gF+KMN2GTeJvq3XatVFTCqW
G6MtdGQWeo9Lrpk730zADDwz1mtr23UFVxLBZuYpSbUZfIxSz1ze1MBnb9cOHTgSU8OD2zM2mDnm
KMLOmT1Y+95lDj7W/k4ZPGlDvt580+A8sHzYLn99VyVHC/L2Lp2daBzlr05rvkOO0yGhvBskVBvo
ouBfzG7PQdZe17teoXf3kMU0TdhSOEflAmO9ZuJ36cgLS5vxiMoE0mXle3MU51T9NWoGVSNTisNK
xgjkIQ+UNwxt5Hr1p93lPa8cJ7ewTrY//psFW62YeiBArZda4Y0b5MnRjMtQmmQpawQso/+vO9er
5p1k1epuq81f7GeRnqJv9BuUVMmT2/pxwnannafsAypuzIP44UGZtjNEAe6fnd+w2K3rXua5DMjJ
fYDmjQWlmI6furCso+PaP1oBtS5Z3tFbZ+a2lRXPJkr0xVgB90NL1nEB8Q3NbvTjjmymtfx2GRh5
k8Ak24dlfqy5NExm461e0lIjE+A/1Twt7Aj5LjSfa+8zGefDxEpTZe6adERILcGQf5MWZftTjftk
7LDRX4uZB81gjEn4mokrsW063O0nl2GwYFTWu/NbIuqznS1HDJrx0D3k8z/bjwYmIx11T+n8K9Y+
ovoPOGqgVfkgZVbg7i+DjPdI0X06kGIZj3qVsZgX9EHn6up6dZSb+UDdjR6LhIAELqvPYdHfhsI+
0FeB/WdhkjVUPbF0vYhGLNTqZFdnWeht23nripdp0b51520EqMF+VUXqHgPgUUtB9aVEIiTLsNe8
8ok9a+9uBdpSPg4YmKxRhUoLpaT0Yi7BGJBa+jJ2FisMFIWiy6eeO6HBH23MNIMpPKTsejyX/W41
BDbVNWJYEbhTcoPJj4E2wtSiX+DQZUgNWmBgjKm2FwESo4rxwKgt6AGAEydkWyqvSYqFGN+1gSdm
Lv8u9Rb3xvhkWPXZki+CYQ01aQhLybhlu9pTv2fuBAa/bTcHc5mpcI3elBKRXhtIRNp50Kqd0ktm
W1/5qr/raH3cjvcGHsoMxVKD4p9xelhOf+XvRdiV4dRPN5MNaFPV7GepYs3NYk2vTj56X2cVv2m1
IlA/lWP92tUqQp4Px0p7SjTdiijirql0MAa6B2x5Ow4GdpC7/a4o+oPXUR/V/W5j7VONHI6P5ymd
rVDrXfZbo6UUDA3nfg7tEhhWOusTlXCkqpX3Hxu0gU+PxH8IlBTANDTGhqAixoJa+jMsT9sqboJt
qUWLf3NgpAdfqCtiWRvY+xyUrPLXv9S1WHnyfZVgwEPsMbY8JnH8gM3+LdXW30KMP/rS8XIYO69E
ogDJVEj0yXCnlF12/9VHqpcvT9ffh0SeC7N6xXJ2MdItyubL1N0hdNapSiOL7aUM+6w+ejb9TbbF
WfNfBqWMPHEuJB1h0e0XDdA1+ZeJc+MPQY/w18Ib3TVO95vzcXHroE7Ga7L+4+vxlgKnPK3JTRos
U3RA55hQClwZfbZGOpJDbYLIKWpOK9yco6RtbNmJU/fhfdJcZtueRo5WSyA2sIme9+XRxbpNM7Nf
1pd0zY+iHaIkZ0mR8dozClm1G8GzgUvFVxPP2t7ddMbwx0eNqqvvapWUQPbezxx8Fqm/t0S311aQ
dK0O844NergB+MmBxiUtcXnos4ArY5TZnZp8jTxp0U4Y3x1EjIfvL+X2QwALC/syiPaVRMrdPKTR
MEIjUokKhqQryQTa3Lz6Dj1X6acgIRYJHtL0dxMZyZm3xLnx5fZWkNFhDOonyxt8xd5ZrP5fRNzI
y53doGMplT42TkwOBvej7rnwYDwFGCUxGMIl0Il7enpKqo+yTCjEkAcz/obOPHUCEtBwT7Cl970c
2vVuVBrdPHZN9cyTtG/XFg2I9xKtk2Ehs8PkPPKCDY3izTNujfJeumaOXbv6Hvlt+nv0AFXekP4t
QHw82u3cc8PJ7Z4MY/wZ+jW0EXkAarDN+8HMgyjG/qL7bw2wp+6wiaTcOz0NI0M1YemnvB1Cd71m
4mTJvd3mYX/v7DJY3iGwsIRV1vKWz4eBBSYtE6ypMq6uvex5B2FB6KU3DELVdLB56YreD+16ORg8
EvxpjanFi+r/uQbXod8/C2M6DHlGO9ijsmDl7D+b7MMfywdySHZa4dwWf+ZyyeBFFvTvutln7hhl
+Yz/573BZpYU476nFGHaEq5ERc44Uhi73nFnGqnyOLMQru423LnaHlj0j0fLbLU5nbj207Ta4T5a
BVaZdotRhKjPHxbeft/76XTyPWEEQczv5bm/ROX6lnXaA3sm99bmnGYwfG9610jgtHX1tNh/oa4e
PUKVITO1yF3ZHdFtobmVddAJG1q2CtcVkyyZAyOrrSdsr+Sd42rp99RkB2NZMCJyxNCALWO8Ln8s
B+Z85Ak3/yXVzRD/nOx7aerAYLzSrR+1+JthYNH1JLzfbPWt1tprP3gnJh2gSkGdHU3rn181O3Ok
oudMnLvne7zIPH8YVA2584K+uyOvFHi3OiQuewtNGuH8qXbLeMhO65DFnf84Ao9vlYv36dzfZwHJ
e+W+dYKhzQ+7CKMEi7k14bSxg40O03ThuhIrXNHmjeGxxMhf379795dRrOagm2yHUYIJ1i8mDVKK
x7vFuUYQe1SUz6ZglMWdZv+lIaQNPLB5gMH4bRkexYxrbxB7wV1tgiKqY4fJmE/bmPZO9SzMfV3J
qMrbsOHikn51llihcs6/djsZ7ZMhnLhjNGJQYTMm8GgYgLT5St6s+TJgeBbpp5rQ/m+FeseZtrZ3
qJljfwuBVxrrZ8Q8ksmX+/rDBfq5pO2b5r+Z9Zts+zmj+vM+FvlTyrOXv9PkIJzJ0DS9SFr612az
/jQHmdMfeQ45LrGdAYNi4XDxzWX+W2qdB//UqZ9NR6CRUZNmIUlWT6mRHzPOZpdFD+PShflQDBQ8
8sg0swkkdUfeT+dx5rjKzX+Kwr8bxd6Zl/yg6umkjdkN/vUwC+sh3YrfsZDXdF6/Vq7MYprRvFqT
56uYdvoyxfOAYNfnBKjQf3ZTQN1QIJVQjTp6BGNKZAaSegOW0GrbywJt3Yz5Xp+qB+UYtyLPkIdY
Prw1MdtYj8r3Ae+qd7sSz5sSR6ULbG9eDIq+QHQ0711fnckhuSSeEc4lBtGsp4HpYhY376bNwu8B
eFuxB5OV5ti2m/bRTfKL7tXPUy7/IChE4/ZWbeIl3XwzaNd1i4VM7+aiqdxtd0O5UIGjxtiZyFLr
17duOpN1fDS6BWvLdvLzDJfcwhGQHEqTLsAB8W0bmDW+6YZN2I7uv+vrRtHKhFCg0OERCEzbuqq6
Pw2ZtZ816+rX9hkqZeel3hXPPrhp+UfDsNXkzh/V6B8tX19gpmxaEfKXKUYaZtr4bIxLNM8oKUbv
OzsYLRba4NMO3LF9yOsK/+7YnITm/OeuJBsKkMQ2277w5B80Cr3UswKzn/AqjXYe2S2shT5hFV8I
F3FEj090NpyIyVp2kj3cA6BlNDbmvhimH1VrWziOJtw/VVwtjNci665apSF+1Ydpdfd2XW4BgUev
ZClEXbbum5QHUINRVZLkscZ6bqzhNhd2PGsDaESfvdn+9pCTo1ML1lyINSjQ3HfCWR6hfo8pRPku
83wQK7UfZU7hvn6gssf92seGO9w2fBRbxX82NR6kPvF5zMue0TLxFJb5Doy893wID+tzK7rnviyZ
NDhbSGZirEbzo3TQ1TE8kpHw15flQVniC3K9D0preTY1ZnR06n3Jp7BiR2aOaYvTMJ/vTIq1Hj1/
o1wgIcQ78m92CiJxKL51/VYwvxC86431Irdi7+RPBX1MO3w1OLuzbMTncA8cPE4j5C2j9IZRT5Gx
uGe5DHwzbA8IUde4L5ktpZ8pC3VrEnIGkpC8AXedJSjb2l3vfNrJOZOXhb9wSdxHxv3BIvVH4Mld
s7L2YjajQcnHu3jJgPDituLJAJQoJu1r1LJoy8ZTTRRXZlignaCyir7XpBXucG7W/zWqOPrAr6bb
sL3eC3ACHKycWnnVu7MvtMjMH/r5XIKeVydr+M/G3MWYBPeNOmloZhEiHt8o4rn8zy/tJ58eLOfa
ZX7YevLVGV4Si5kz6l/uEaFE5Avo8dNcku6DoEv+WWSw8UQDygNXuNWWvs9peCaFOYmbDGoq0prT
1mS43x6a4jMtqFNGvMNJTEwldq7HFQ9at4qgJ4QkWT9a80eNn01ydpl4TEwg+f3Hu3QMW67cv/fm
pJsfU++4GI9pO98SWqia3042ycVw+p9iuazzc798Z2YEvMsPYkBpfwz+X3/ea/5Y70pYBfVPn/AS
EnHdaFVMKpa9Fo+dsURTnTNCZ8Klt6HynePkZkHLUUdos/1tFfq+8+D5W8SvOksj1J6Trb0084bn
AWLSkmyhBxsfXSS3LZo8psND+Zx6PHMokhlI92BS6eTyBUiXOFMCqQ9zAdRtpZdJJVHqamjia6Ty
9pbkxam7R4XmyOu0l54/HvrWjhTDpXrGjgZUst2dcL3Ymf4cNTWgQkITO0xaYJrvKykvvWPs1855
W/s5x1QdAwBqhHLZPIPj8uwIKzBWcSz96kH2HSk32CLb+j4szbHBEbXFD++ekG55rzrnOjRJCMX2
Xgn1x3WNq86YZUhxNWrb9mpVPSMF6T759XpiRTh5eH0Rcip8arCPnduHxtr9FMqkvzPSWG4qGMr0
k3+lCL/X/jHHOsq5i9eqeyyQ4op65WYjYQYWKygculrfujUZhaDJledOcLroanPjPQ1Gfx2lR26Z
OA4rMB82qgzRu6HToB1atye2wIfZZO9Hm33znjrnmR7Iydu7mhaQU/MN033KsKY6Sn8zbQraO/md
sU9qMa3dvFX7PsOgq5e3reHN6ho678K0royw9s1Uk13mxd49iaroDlbBGN921hOIWHj/jYRiN67B
Ks0R69bUtQrqS31NwLSFtZ7KynztUzulZsNgvlaUHlxic4WAAkE8+OpmYH7UtOJStoKMQ/src7Rd
lS6x6RbRqjdBl2k/eSkiNTQfy9oeSy95STsOl/sKsJrpH/EHN6Mzv/S6Inupu5nd9MCfQU4dIy6l
LaEnAHsoziOfqSxE4Zvdpt+ADtRmy3ms2hPBSfu8clM6evlNM34Wpf9eL2lIrxUumXfUmSGXAoJl
dKjzbQacu2zE50YVimEoKYs7z+0/kOpysacEvKi9ZHLaq40mRcsPLaFBGOph/vpSIaA0jPxap1qw
8TiXkcOSJNv+uU7HB5UjkoHn/gi/SXZLPh5HBWJmi4uRdfu+peEty5yhLMEKhIkE5kBanmGGZjMw
VFGIEarkTRPGz7Cx8JkghJqogtb0h729kv+vexe3Mf/UU/WKyon9XgCiipg78uUuNRkOPguhiD4n
ZsjAS+0KDdrVedaHnsrcfRrbaqQ3M+PSLGItS2Ng3BMS4Bfur7+zg/Kx+NsHGreMSJ6Kt5rEBuYA
580xD2LLmlgaWhLCQnFHDOBhsnot3JFsAKCMYPSh1X2mBUOOa2buu2PW4A+Z7ILADFysorzIpODs
oOV3PaxwroxbxKFULFdMBZ+SFEJUO4alLqKoc21HygrHOo6oLKJK/9W6jJsRbV8AG5f2J7dMkGsj
3lofGWy+ZH2Nw2OusClBZs5O/sc0ll2vmw9AJy99pV0gZadoweOL+ffQZc3HaFiPLna+EPFhxYFr
MDegoBmN5jftkQDm6nGbZ7VLefosazglZvPmTyMeQ5hyXWbMNNpHkj5PeT4eSs/6M6jlSWT6u68o
dFx6Ca1+sMp7ApGbPPO60hfJCx/vzdFKIiaqgq/LvtEd/4y+f23KGbhZMHjEr2rN2SFzTUyZPold
SYBIRKRQeZj432a4IwDU/LaQvIWQx0vLHeSRSONa6avW4WXR09hut2tfkEulr/lpM6G6sdFBNIKJ
B67efWkGdYLhaJ+L8um7RiLt2qF+L43ipm2JChkU7Hslbm0hy2dVGh+bM51acgD0huuaqbtBKqNR
mjGN4h+/yENbcw6zRxAn4WrlrDhjKEBW+eryLKm+eE8MuOUMJI3jKnWZwNWMtT2Orxx7AKyFpMaz
8FwzocGakQKWJUGXby+WBAEfHfuhnvNXiDzObyI5jOWgL0dnof+r6mfnPnMD25LkCkxrEzqlf7Xc
KuhMHB1e+wkmgYWXeq92Tm6mfSuNGEb4LwPg3J/+IYV8WUlCjow301YPR0Vak0gZdpmj9WByKuQt
4XqyhBSqI0Hyjul1xLXl93cXaIAGQGCvZzDz7Lmc7MqMC5JxneWLIwybHQM0hCTmY3O8LOnNKZI/
mad9WFt2UmQQbuKB3BTS1zbSEb0HHRMjYBPJTgvLrSxNO/MG/7SmLnYYxBbilWxgYymioXV4A5uD
gm5ssiaaJMPS0VvjjrBY4qt+G9yFpa8dBhTNJGVzhdCfTI/DafNc9s2tV22cjjJNfte+fQW3d3aV
Ozw6GgnGPt0ytvPAV0aU3l2tk/uUSF5ebmAutOStIRx17SnJDWs52n35PjAp8z37wjrg05Kmx6Ta
npze3Y/z2yKoJhjil9ty8O4cWe8QYcPDiLuywYUW6IPxCi17mjM+yZaRXqU/dWMepQ3m966KyWg6
VqIIsmZmzk3SVc9OH9/h5vfzPYgpVWESzEXz6ZTTswPGqcspMKh83AaVjlEwfXOgUFRorJhYvehG
d51AePBPxjopYOzj3pdae9m47AQhCVltB/5SxHXzvqnt1MvlV+rrIwL+CffSAch4N/Iy5QMqoyZ3
+AGivvvViFX07eVj4zbi/gww+X5Z+fySDevPgqATJF4TiYQ/lZFgWS4Hh5QLNINwnSp8/l9YtXc9
CS3pPRIT3UM4LcMaQRzehGt3OI4WHG8N7j1Zbzq7wbjw78zoQUd0xaMaugyFN8DqVW2g1BRXJJVu
iP09eZ79DM3DQWzwQczNtIS0l2FdfG/SCK2mRnrZw4Zjl0kDS5pESORBvtihKt1gI83Bz7JoVAQo
MJfwO4oGbYxTPsBUWcFakFIIT7AwqM2FeVixoRN2cJBEVlFZkjNS84h7L6KZj1i8/jVufXbvQTGr
+ZQRy6JZ7vOI+K7zZ+vOn6GlSHI+VV2R7+mjOfpsp7BesS/v8yxnM265W5hM293zTDGfyX85/Fuz
mbEYEDHIpUk5HzJtO1opczX/ueq6E3sx3xTKUjsSyCqM3chCX0yXgYU3jOqTev53JdxiXMwHiRl1
KfSbNuIVTr+3gm50SB90GzVkTW8t3Y62eE+pX/4s5oocn7x7AvslvpSXPEs/5xTMeKj/62rnqbEF
xAXdHjEmtuE/S1Jvi4KbOZEHqp8Yc0uwkTvUDvebmjQXYgXRGZBkGiSJlhvVsDXr4uswI3zYBRA4
a2j93TILNwRjkvF9G12zOqctVzEHpUSeeJlyE3Wl2A8VQS+wGrbRPKmuP2FDCfED72a9IoHKhath
mNq/rwP5GT0hHGMIYvi1sAJCMkeFhAkUbgPw8LCTBJEp52AY9rFlsMLkf5r5mhITD4A/ET9mDc+C
o3HdLNIT+9hjPGXk/+GJInW0DazauZVe+QP/c9QgSPxkeTO7/rFN9V9R1SSa3DfdVMiiLsXYtHNJ
lTOZYWc9x3M3Ue7wvnjWgyhWgoMUL2zb2TcTn3nP5HtD6TOS6Y9uTVENmayX5tHGrbF5TBD5aayO
jIymOMOLxC5TjmWVzzpTrcIrKFKaqG6/ml6y/WYG9HO2h5KJnBuLe1zreo/GFX7FcW57jDTyIRzn
djn2WaEdClcrUSdM4zZuzVOfEcSRbKzqOBadx63mHYYGn5OuEjLuMDjeVWnSgJCM42px6NGHJx71
UHX8n9TG3CHpnBOG4kvbetFkMQroKMCqtDtk2hBX+PoxuT0luU9gU7udEfMilLgLyX3g7UXsV1zP
hCsRKrygVtZhJdvHsgfewFbOe/svbbcd5U6YETNH+Nhfs7CftpoxRKo9YtDhoiguklen07IHx8ef
kCx/S7J3ZvK3BdyT3X+WovyZ5+qJpeFBfgexmS7j6w2x8ozE0wAQeR/Cv3vScs4zkIXFumpNHnr4
et1UkOVNHBCZreecrDAGkJSCCdkYzovgoS5z9zqsxqUldbJAKdDyhM73m9VPweSAGbX168K3refu
v23ST20jTi2errwhVVl9mAK2hcJJ4bDKlphYdkRVi+xXtUHkQVo4jBUQo1sandrd9m4mLnOqE2zM
ubjWe8zez4mnnuZ743ofNJFph7r8mjON0g3rP6vrSEeccS50U3Zwe/9mDc4LFP+Mmom9zxJ1XN33
oPoSheqPbBdcyc78sEnntU+EHVFNcQUhAiqcr5myv1a/vcG2hMXGGLvtPnRnI97b++tD/FXSmG5y
cH+zFUtJ66iTi4C5k7bkEk3K2FTOfsvs4+Boe+IDWn60VJip0rdVEpdqFsHSmpGVfxkueqFLf45G
ltXj15T03Fwzz7O78zf/MOfTo6la0i5sbsnK4KhfqbQh1Ei7ya2rp4g2zuoemGgc0UT6rsXD4h+E
wW4Nlw4ozRGWPD7gnlm7nWUElki2Y3mCGdSnzpUAvYHTiQdM3YaifoNHHx9mY3jRE8KyOzkdE8En
5PV8s43eHCV1RdCPx8G4T8YQAwfDnA/l4oMGb4IBc+1ncOnWdNDKyg19r4LV6oeIMnVB6BZEAzv5
ecOUFS8pIiTrmnZgF11E4GwKk1H5H3JK67dpap0bkcHtUV80IxrmNokIHu1Pa4frOKmkYj5E71gR
vUTX0/hwAKmU2t6r9dfW5dIvfZnyORIAR1hmSSlB3dB8EgMw3RwznZgVNHdZOqv2TENTshtmPrJM
WcO5xZD/s7WwxgAZk3VMCK84u7KZ//ilyd84Kcs7dltO+hSNFuj3YByVIJnIp7CYp3J+XxfTfQej
GQ/IdzrBMn0VDM6oEcsOlVOje9iBJzqmgMwc8shdLPtQFOvfbRPFqaaF3q1NZfc7TzcXZveDQRXs
k61dMz0tN4d7e4b5ndX/Q0xdFjQW6fxiJ8I6zD0ovrDhHXPI3RDqFdkNbCzyVfdPHzyi3mbDg/mi
goYWWgK3pQh1rC1nIKmlhB4jCp9Ih+dMLklak/lM3Ll3F//SsV3PjX7PBCFPh5Cj8avF0BrBbbtH
f7D6I6CgT2qtXOJh7pn3Knx+c2tswbylxtFrxRAOBCPXgMJMj4rizv8qyGfjfxSd127cyhZEv4gA
2cyvk/NoRmmkF0KyJLKZYzN8vRcfLuAL2MeyNGTv3lW1CgzmGlQF5EzlSA7KJAVSZfEH+S1okhrA
gg5lnuQ9nLkoQMpbmPpwB0636Q65k+iojxlIOF42ZyvVweOVdrSgEVQQ9e2iVao3GaqrpPGB+yjT
dApOtK5IlMEYGN5KCPrQ1pboQwU5SKd/tfpE3qrJWg1XSD9ah8cLt+2Ipqu7DP8VcCpSQWim2Hay
AwsZefUNAEgyTuoboSjYBUYw08aqsXnWgtG9qri3d+1A6NS1EvcMJifZ1H0nL7bVYNgjYrr0Ss5Y
rUiyjzA2E9Zf3ndu19E19tPqUk4WnieVwXMF8czj3DR3grnTez44b9iBh3U2pNpa4xxbOm7wHSnM
mhOf/4USvrsXXRYtmOjwWPHhXMMYAayJA3tpk6leuxVZHgUxYpESdHOq3mCuqxC8lRGfKwto/HLo
pXvRSlu9a5riTFFV6XxxmW152zMSVCgPy8SKMGTbSrAD7UW8bT0W/Nz1qX2wO+OeWKH5QhAiYh6s
5bLwYWvhoJX2d9a9KpiWfEuGqmb7ciI38hI29TFksMXWM2ERJxyRcyvo49VkveoxQlnGas3m28mU
DeGvrZ6LAgJixqKkq3NoEPrSND9rLnqara9ifltUfTaEiwhhM0AYxi1LbiO/FldFDtUZYy7lB5Qa
Uv2zr4qW1fyjzvd60q1COeKvfh3Ho87ttIAt44Lv+3AR48yAXZP6y9h1snl35zu86694WR5M2XxG
6XXAmgi2JmB8Mla8SzYd0n7PLqpMQf76Dwe2WAXmrPDqZe01p7CinoMkBDhI27J+pIpOnY/jXm+l
vwJSsnTLbieTR0+vQ4/1Icb2yMBwbt3iNVHVsXHuGUv4qfwymuPAVQZSyqJCwSfSwNmq/lV+9TP2
9ofs2BTVb27m38K82Zqg6CVYSYmNhUisNrzmFSZjA1WaSXby+1vO4SW95NTHiLYtBOHQJquYk23g
5fPXN5wBKOKpQND47WDaDhdnFjswGcXW8FREDEAIP+29CJk5wcIN2vsUXXUCEHaTfETDj2B+ZN5h
bWs9QwTL+CZNGhijHFgCq/7B9Tctd2jfaNfktxYtMrCr/6XundAcDgkPS23HFp0Y8oCVXI0LrRu+
As1gUCQgVGqrDkXTid8Bjy8SxAxLnTX7rvGvFU4Jp/1mhBqmyemcRDtczUeQ0iyHeJMQQFc2x1kV
P+nwTJPgvYy/cReAfiwgtGI3hA3l5fdM9vcomi2y1iI2DvMq1YqheOLUrQxjNVrYXTseJranFkqB
ZdkV2/HglHr0O4wlkp/dZgc/cNiZ8tNgqFpEBeGa9AasG5eSr9ZmiI8M3cVEGPDz4+x10lHjxAUL
4jIKiwP647quT2Z4C2totbDJisHYo2WyYcfgLbO939MQxMVxKm8k9qP2avWoWn27j5T7Qr8N/BUM
cgWMhzI/WiYekK6w7jPhLMWXVXblZWwmNolwVRT+2Lz5lw9AUqXDhDFhYb512VcbvAztE3ebHV/h
iXJBiLyryDr3Gik/6ndauSOlsmKtu3c5XDKpIGro6xZqsQQuZoS8bGtj2ebVtWzZ/xd3ct7cyvuF
lo4ct3DmtQeH+iwpQSca4aDtNLA9Og0i7vgUW9RzgjociQ/V2Ag8v7xkZCZCpmXf7m/jFF6j9K+H
Jixr+EV/Ol7ETH1NyW+WIV2PG268o9BvQW8tpTRWyGKEHmKPR7ck3Ta1/9hErwJoWGbJD3n0kf14
uQYOYeTsJW1OrsgOYrbfzt7MVp7sdraVLDLbWHdBe2pz/275M7jsj08XldsQUV4r+6Um7shqHBTF
GyiDg3Ah2Ohet7ar7Lc2MJ2QuUagS4ZPqGzcXsXeAI9fk+szCfstAxPcMtWy68B7RnT8mtyBj9IE
sYTjrW0/4yrdks6/jmWwyormOdcsFmdylWTRwTWdDxVDacVvmrvDw3Lik0tdUBDOfTH7qRwWyiGT
ee4L5AsYkLvaKRah7rIPalcZVhHCCYQo2d0lLSTOjdflm4GtTmzq+GHP9LMz+wJ/1WqwQfhTnmNQ
bHmACBpgh/BwNdQd8Q+FlQkIzmk2aznpHym3WawngCFXbBRw2C6d+DNkPoTEt4RZyN2FO3oNHKWd
j7uGPw091injJ3B9HKhrk5IVAqsR6/TuIL2bUnwHmUVU+hMwIW38SvuyVQaCkt2pbZhv3XiAgsZq
mdXiOLzGc4wDtxOb9s+i+Eq4OlV9ux3CU2TpRBTyZWQRXQw4Yk2NbRn3VGoBdyVFNXGsnzT73WAX
Nq+IRv9bJNWFdrWDm+y8mVYsvpnft4rYMR7zXrDOowGFoNhCQ/yMKx8HlXdXFi+VIRSbPPvS2u+h
P0cVd5WWvEVCKcuYum8ad0dVU9KgcozW3kUN6WmEuYw+jXQU3uPG01eywL1QOdGBVo01hXXrAEux
katlXIRriX2yZRETHGXIdZeAVWg9+R4Gb9g/CIVm+VObtGNZoFoU0tVEZRuna9cQ3oK5jl8e5hMz
O77LeQPgr10b7qwtli7fGOwqvoYxknhEnwZ8/uS6dJ4rnPo9vrnRywnZPAuHhg0ulKIq2M7iaLTJ
eMEBA+ndmyb+7FMWmwtWq2ERFQAPaLkyHYP1EA7LrjoyorwPpGDAGOJGxugtte7Wdc0yLyeE7eAG
V+RkVrPZiRUuoV3kq+onRSUml3rg+rAKbfBkBxfJT+suvvY8ta9pvuny157VwYAfO69ODfMaUcWF
rD9j56swX6ruKql6kpP2YXAGalrFJR2n2WQ6j3Goj3l610Wzbu3XHNdq2QMX8tz+OGnDUjJNxuHJ
S1mJRey2g5SFsoR3yZZQPzYUiQRWP2dZsUh4+5qIcWOUz2UFfSnKIA9xJbXL+tMY2lOEn9FNsZ0E
cjMatyg6lraLD+HJGdSxrvU1F71VQtcNAhW5kUFbW3hPMIVsynE8OynImuLNDf40fhylx2KaAJcm
ud6wBGssLJzlN3cgmBbpMiwxs/xG9V3QOwXgYpUDEK/6f9qkb0miYc13ljHJwKnysJf5R7yCKiXw
Mzprgi8oE78ZyXUxXEJ0UzCxXGdYAfP67HlufZj5dmWhieRbkjwE/INNhdvc44Q1LfeBU3cTSBsl
NDkPCEpOQ1ycJR0bAbw5/EVsSL1h67UPhGE2Pyjq+abOf6r2GHrBNxAiNjlv+Gn2DVXd4WtNYUz0
CrBhqw3bVJxUAhwhgF/IjwTBNpP21UUToA4zzsKdX9g7Np5adq+tP8JZRhET5iF8VG4TQYSXdzPP
yNWn17uNaOPaZfYVt7vQPwZ4U21fLVMND1HjYrZYBNFJZL92fPW7c4Usbn11jVoRKonHnVP8I/eA
ckahTTzsJw6QfEMpSVDt5wi4XClmMAdxK2W6gPv90sTP5BgMhy0MialsU5UrJ2jxKCBNAzxtDulP
566D7MpGdHROTrOfZn9cyE/0Emunvjv3L6K9JI+IcAW3N19esvHJJvaaHb0A36FG6HzbI5dx4STh
7+XQqd/BECz78g3tix3/zA9atxGOWerMyKhW8T2o1gYp2bb6LsObTj6AIqBxJ+YqPexD8t3NwMV7
7Dr3jvzgQh412HjPwn+z2ZdXz2EulylF6oiESMMWyICv+NOBimGDfkjGfyZAFHEQWX0mLyWjnSSw
CnVK7xfY7Q+2m551bXj4/lCs/LkqR2Q0t2hS27ilu58sVmFj+FxgRbYc+g7s5KPw8C2+DZgVimH8
1CfzSXXrpOK/r4NHGwBGe9ql0QFsGMF7ZVMcwY4wDd/64JfE/95tb5X/HAWfUlEz6iyk17OQag+2
95CCQfUFFQapBjRaela4LYOJa/Gp7qDGYPkPLdaTH/TKcPlaFkRb7P7NVOrc6TjFeXD4SeTuYWCo
8NFuK1rNTN1Ypelr7T7TsOSPJiienifpxplEwppkCPcs6eh7W34oL94Q9zs35Osrm3OCCJkajpNp
bCezOIqUBXpskJnyVsqkcE/vNk5/0Ezu1twkIz/ZcuTuangVA57GMMSeUh4n+3sgDaP16HvA3/B0
DOxTtepFYTTnOD355k2jFmOYXqmIainUau5EAlw6ASVQpIjQ2RCLfa03P8xarfowpmPd/2J12NFo
uZxc9cX+IVjmPqn/HC3esV9NgjJjjFbcJuTYMNKoI3jIiR/iXNIQ2+RG/hXlT+RsY2Y6xsLE/BfY
IKzEjzWWOwuRDCAp2OqlxqEXQpbj40mJkFmt+nRTzt8W6Nzg1KrRWXK9J3xbIcVsGYwxdwuoZ86f
kf6RbSXrjEWh2SvjSzmEjNhNVlCeAkoma/eYsQ7wAR20iEIOS6Z+lSl/U2O2bgPsgk3E2De55sbK
YEKSTHj4kHg9h7f8S+DSFzaS55vDUUHG2DPbErjIHVIJ7YOnCPq/rM9SN7DDS+8Qq1PpiTOm6YlE
QUjFqII76PNaJXp0RZTYpJQk2K7ahAaQJZzECOcNb+06+AVWXcb7IBKXqKOuqSosc2HrFmA+dKpS
pV91VBOIia1DH7rES0P/LAb5bdZUTXYl1CouIfiEuRIPmzgnnNLyw5PeIyysYxB0n36SQMnRnXEv
rapfUAJfEqEm+mXW5mtuUW4+CUzTc0tTDusud5ayg0IKf+41xEk1jcMpGolie8nfFAWnIob4jygy
AJlRPywI/kaR/WvHBKpj+qeN3S9mEI7CqccmJlrOhpgbpNH++WP8OwmCtm59HHiyN56bwSJIfp22
bVFseQdb4YdLpV9qD/tBBqzotV/Hs18woBOnmR1LHpeQ1xTmBOwe5kH2laDVeHXUvCiCKr2Gdo+L
zDu2pXyoHim/LbJkgakSBwklD1bZMc3Hzm7gsDMq0Hc5PNyueIdms/Pt/Dcs4kuiipPZ1HvGc26o
gaBiHHiy+9CTtzSl2hMRQVYWUIR2h7thO3AChQBsTHaMSKo7YU7fbGK3Tut9E7j1+E8QcdLK+sQ0
uwJWtNGa/qc2zLtum19WERxH8m0NG3FkJjo8QuJshBQZLBsKFlqJh6GPX1wryNgkjfcRm4zPanHR
Um1lMTctHBbugnaEYQzehVut4tTmgTZ3eZCdWxW/+J7HqG3ic3eXyqqOwnGP02hfsdp10vpXxfqz
DnRRadaLmXXnJAjXpYtBLo+bm4SqssJDsud9fyhbaJ1uAMC/ANKBAxHgMA0QRkNFkx0elDu8hQKZ
3a4xG9rDa2jY+D2Dg996u1HLvju/0OiVS9fhRF9LaWy9utyS73Wpc3TedWqn/HhmD8lxUyX9JZ8c
sDJAg8YY1JTSUqye8t+UBreWBVej+BA0RtHhL4MilkjnHJbBpZ9KROFe2wXYMSpU4K2VDv+0rOXE
0PI9ycMTtthtVDUgSvOUQ6P+TuG70EG1YqPG50pD8xENPraxPhvQBrDp/fUWQ0NIwo8kciQPXobQ
qOx/QtkMJMUqtCAu+X3JaoOXm1cDcOmGnBLP4lD73d230JJ7lvDgyyrSFLACrdLltmbzUu2KFQ/6
Uxnq+yIbn+Nez/aj1V78nrGuF/ATyMipuSZicC90EbJSpyLDKdpHwWPnpQjIkeoObMupCm+eKgZb
E5YqCceNZKPgxJgBha+fcXruB7ix9O884/Yk5IeOOdirVkWHgDIlQCJYawTBvpBFYpocMwltq4SM
7HI6VqCPF51r4ObqQlZDKQ6+yrmlLlWIaX0UU7oXM+KrGA4Rs76lcxJEoCSIA+3yFhF7SuCDuFDT
g3pftRGqmbObMgvDKU9QWe7dcjqCkDoZzU8+6cRpMvtEmhfKuPmoUsrX8K4TmoN7IeotNxa5JhSl
LSqisnmJGMOe4a/3cp51tl5l2e2jlC1fG41vYxW+NEX/z8Mskmj5E8CDuxu65DDVEY7gOpfckKYi
+pD9+OlRwVfU8SUbvoE/P0FAJodubh2oY73K12HgfcWuIjVLFaYm+i1usEPQ0TPXYNs2PdCNwakK
tYMVtoTBcPDYDTxRxFUTDrDjjw4rL948o8+83XYbox8vpPHWdlIeKz7Vi57q2qGJHjn8znx8tdxm
1TNW8VfuREbLhosRwiEh2XLsFhPeovZaUcErTUZMRDLIjOhRrJ/3+egfx8C5m4q6PIjoYh7YbLff
yVo/GF60reO/kesivGyCrumzZmhfIARQXByx7tEnoybceNy0IJEjGrpPXuBT5xfeoxAHazGeDUs+
ibK5ZhNKsc+AHOenArxGlNOhlBAWsFPtEmcZCrlrsT9m3+EE5Vqzv6KSp6BLJqix/szK+xRC3/GO
AB4xHO0gecMyQkdqdFMYu5rEOpaNea9Es4m9M5yIszmZ6zbW320jwaeWbXF4PbpgWnVg5UouIW7u
7CF/nt0kOvRzdjChlMwY5ovZTvP1vVmadxgZ24IhOeuar1pGQLXQhA7EYuylHhdkngULX8WcSxTh
XyODNXKp8Oyr3aMCpOXQXaq8+M4CiPBRJODZ29jXKUUgvTcwusL1SsP8myT1AR85fXRkqxmQjuUE
aD9vpjcp8KeIeRAl6DpsrMS+G133Fenpk2Gr51T0LHZVda28etuq0j1PXNphg2F8jmKXD/IAx4lP
51ue0FOQV0DNafJxk5s7jl81XXYgn/MFIjkwADs5jglQ8NoalkU7LJPAftXNmGUhcSvKzxxjmU1Q
wvAJbNLKDHlVeU9yxEIRZcapN7GIsYaNXFac1Gq/gE7l2CRW0cnpjtdMzdZNKJCh1Fe5Qx43pYPq
uwQ+uYVHke+tSCKcx2mzjsfE2ipCFksDgH6+wtzMmlZNgbg2UwhyCSqMDtHY4DJTCbvaej0JBpXj
hqhr6DuaOaMrFIXCUCpNwnFCae8BdhqQcFwp8TdpM+uB9hEKXumU9l5ba3LX1SD9p7qR5srsU2+d
40c9xtrUIEliZ0QYLo9gvjDbZ472xHpdQufXqFDpbeqdGHMSQ/gbGdOIqRw+BiHctXl/QLxVYRYa
E6+n5Kdt14AesksyOsE+JGXDIT1F32mIRKhratrYVervekNqJ7MuGpTTJH8CDuR+UOql383GKq+1
ALSTBwkUBebta+1Ckmh9SlJwM0Iyo2Ok5KiRCBcm1K8p4y2OxZI3bm/xMOBHYc5lQ1ORzhmb/F/g
2OUHXxOdd0Bfzm6ql1RTy/I8VRSS5KkfXSl7jU4DAPSjrnCNsM2k65VemNUYzl7eSIveLWic+JLJ
k5p9rTH4jeUmrmJWKAlrLIDmCH3ceInC1rJnaZQnewnbfIdIUy37jLB0n6bEJzWsmzZyNJtlgKCW
YHPZaD5LfxlADg/98N4pJ99PHu6q0U973HVGuqmjqX1vdNdYlXClQKp04y3OCxZzUMU3NpczoqZB
dens+Fx28AXiKnMPo+VxeAXT/CoKVWSuEQ25mBIivCZZMBw6wrU80UHzXuXQwGOf1mC97fQD7oRm
VZhUlMdAkPCNsntBupAruDUgZmO+M7FHGKAtWSBUEfqjr/XeoSaYyn8lhYAl1llo4ythbigRNb8k
1ifWzIRVwq3HhtRCs8gFZl/n069uxdCtR//Z9/86GkhAT+IEDeDAY59kx+ruCAfDRmGTNaXnEuCF
73Eea9abk/T7NEeW6xyBOIymwnWwsBEl8PRVGHN0ix4PnrPBXbp6ditYSShlosRzHR1JiNUWp7GN
AHouzb8h+DGdd5jzr50DNrhcTnbFprLhSf7AFMv1u9lg6WNtTseg8k45V34nfHNx1NY0E/Bn+Ktc
gtrEAjctu9oRc5+T4xIxLeMAZkTuMDGwHfUJ9jdswFTEzSLbpnBXMn5EZvhrpc3VpZnR9YojjqYv
6YT1tkosxGeT9S7wtW5OVspFqdsTpXoFmBUW4wpbUOzZP7JgXB/oqik5B/Km0a6Jlzefk0O9lRjd
ZB8ncL0gryieKIz6qz7zSy66DfIz2ZXDFDnVfG8I93UT+BtDpwfU04jrYoM2C+OeFRgLUPHKmWYX
bn3nAVKM+r/Z6ww1gmAmDS3ZdCTQwmBF2NGgtY2yHWXS5KsKOGGUCBHdwJg8xmeZUZmQvYWyxKv8
VzE3CrxHQcRA1lO41Nzj6mOGUyaUOGVMo6j6dyvOu+fCj8NVpqVPdscXXqa7tGk2YM/Wmd3cIONf
G52Ftn1XDZ8I08HRRY6P6pJSD15Il83pAfJW+sUOIk6z5oiOvinC+kFcnU+SvjajWQn/wuoAyjDa
JSB7AhQPE6JF759mcSHliS0xB1KuhYT6pXhfp5b5GgApzYfmjh8cfjg+j6J6NoPPYvhJ/asHW6rR
PwQnlhjLg5tPT20a75gNkFH2srXo5KxWBf/0+dlPEGp7MIjlYPE3feVYGUVLd1+4sjCVNLh1ezJ2
QfPTg5OLe4zcvJoAc+F2pz0vxmu2ySzALBPWQuARwj8q8UGprHQ+ECNhEzFkcVZnCkgCSG/9R4Kc
talGFvqeNA+CF29VkdJ0BbKUOZ8jexnwCrZ40nQCbKiK/nBzu19zuGW0m/ZFfKMy2y2JNNCRY5bg
61Et8DEfsg4JApMEdpGqBydOYQDMC+G85G33ksyhJUVNKNEmDxNVSYTMTbi3WLQkYfzC/ki1CGYD
bZ2Ifjmku3ISp4gipVEdTVCdzsi3fWAMBggrl2HAWk5hTonXjVviMkq2lit2VQGVgbWfThbZa0qk
pwzypsM+9imagLjius7ZYZciRJ1RizkPZw4pblcqp2rcncp4nbKK6wYc5QjLuXG0XXaHXUnLWZP+
iiEF9N/scHQv9Hnpx4oIwCcRJGsVBvoOA3bBLsefvRP1PE4hb63NKd4pMlChyWqiOBSiWcXVT1gS
3WnGC5i0hZXSVOzqRO7ILEENCJAI04i9DXknzTDpv/kJSSP0MbRMRtZAQPYz0jdEDBbK9bbgitIy
rvpRfJIt0ZIoeKfie2PhWZuPSS2AmFrhV8ziI+80+nuMRYGQOtKtVQzXTMLlIiwd6QgC85imX9XQ
bcLmJePnlXN/LQGvzKl05OVNT046wFkZUH6HbX9rUx/sC5bZ5O/DkAytMWlveYgQ3RfgsF1EHMvC
ggiUg3vvoJebMOASryxc2j180Y0WSrZ/djentbt/Gv+Al9CN/W3D3fVG9YK1inSFB8ZGuvEoIaJY
mxiMUfEq1OwRZLyybhD1y23Er7axqYkl/eHIDpacrtgjMUuMQAI6kIUN/Fz7JsMOihZQC0IWPm9u
W3wMiqZOJgutt/4SMJPlhImtUbR7+cOZE/RtCslaJPJN1EzA2H4w4sSUp/X22RTXsv9KaYCY4ne4
fBudtbSe/XF52+jc+9DmKFZmr6f2cNev3N1uoUUSCDYK5FK7+9dDHyHr4LNvbJ59j8SCYROztuWW
hd0RCxb/YuH8RliVJ42FPSsJoNnzxrIT6qmqO3YN3bOHEEgZzrSTKV46P313e/ZruJOxgH1GPNsu
oYD5HWjBT0ucu+DM4FpJTHA86TpZoz5v2JGipRt8s0sS4s7Qv7PSxVtg2rw/rGMVaVRWMsH2Vb/v
Spt9NgpTZ/JaTQ5zJVPoek+jdTKdYNGqkyJL3cqWFbh3Ij3AMW3iUK9fJZ9KYhAw5DdAhq5OPfH/
7fAs7eGq+XgfRposij8alJEW+3cxmdvAwovsGD9RdQypwKv1K2XGuOW7Da6qbV7pG9J5G6HzRc9f
MKpcXuDGUV721dXFEvb6wmYCiKeH3rC34fcXk79PbLbgCMKBpMfO35UCb0sN1qN1YekEwS502ntG
kiaZYEJ6YORbj/BCum60R0pFQ98jvdTpfizUkUIM1IBLFgXHiU1xQqNOyAqOIq/nFLR3Odr/NO9z
GHleh5+xxHMcVmt3ehbYIVIit46BNDLRjUp3NBF9VhxmyggZLWiGgrsdr1sLBCxeNJNta4oJEVvR
WsYab3CcU576l/KBlaZN23Jznogyhhq2P8VdoK+29MAtuU6dqE9aNI13HMJmLXq2b9wAcVaaermz
vXGpK4vwNlgFFsZp0WK4Mtdjqm4dKLf8q1VcUnS3fBtldMxq9ta68TNAT0sQioPip7YgDWV8MAsu
sqHF6EZrs+TD4SbTqY+4HjRod0Ky/OqbESL09LALsYLwh81qAlXCzr9Ot1EQ/QYxgEERD/zMyMOM
yW+bNiDdfjDsL1N9XknXiJX9gUAzko1H51H3oC79I+xmidF/7SbziE/pJQuc19rxHpZK3rXkpARM
MYcrStm/pGJYhTW7NygGx7GlU6XgX8TBgBeKok3saFQB0Khm8h7X4k8BfHHogKjW6rko75EpnswR
v6H+lrHSljSq58F0ypVPghdzSxs+zwfA1P/qE+RQtKAKc4cJJnYUOwFB1dPEVnnhLcjtS9y4zzEu
Gj/1T6Nh41RmNuHJYr/KbIFTQtRArZzWurTeczf368nqiVbQvTsKnEBod6L8pqh+OVLNWfNd6+gs
snPeCrDj6BwxHvD898nIANyza6rj7VDLh0mkpyf5WAV4lBMC10SBiT+YN6mLXZQIlBrnw9aeyJCf
YgEqdDLWWT0SShs+qVHhVNde4jTHQYvGpCc3XO3byBF/BZmNyGSppJx0KYF3K513v8j0P2/qTgTh
N75f7SiQ52TnyhD2f27uX1uDdleFOS1zqRcYLk1GY1+BW8xjyeLm/K3jmSsZJxTFkra3C4JvEeqv
UnqMgoRUwZ/fRJ48tb597HQGoibYOvq/kbxSoPWY/8drbSre8ITn2gdu270D48RjVIQHTjNHsiaW
R9aaG1wd/Xp6de98g4Reh8ITnr0pXXhp9KjmAEtswtbTzSN+BtzoMwMv8L9MMhF4RikoSk52QsbO
Lrsv1boHx43LRd9SXAySIW1+LBO8Nqu83HpAqdVRnWlQPFFblGAD8ZDR5cFy2z17go+syE68w/kf
zXRWf67xPudUdtNw7dBkRDb3gRNwQbfYILyN259tcnJ+6lEfh5kijF6ttNxSZcjqf1hwE9sV0zNl
KDvITa82b6ARxVibyIZ56jZYsHPobBCedyCmzr5nZeJsZxGxSQzSCvDwneGnZ+wi3sIFUTsi/S2T
kvhocydNb7piDyp1OfGsO5ZYeUTuRl6PaQyZJM0/cwXsVJp3S9rbqjJWVlGd64J5lwCnlBQ0DsFz
ViS82kbzCQVjx4VwM8YfUbDXqckOlPYIJ3EUc6yeWVbTr/Pab7KmjcBOYnI1s2hhQyvSSmjqcYcG
6lVA3PFXFA9V4eBUMA6pbvHxmHCNvVRme0uhihWMiTlycO1qZPTnSdlaWvKuMi7clrYFTevRaEJC
QMpNXb4EKmZBgeMU90VLkoQFz06AK4wrF5ww+BPuQwcdRFCmv0v3VfSYANxdkoOeJckz2OGKFPFi
7LnEjfbaxJmlV/5Kiqsxt5SDE5kojvXZWzY3W3/N/exgNKDmcM3ild1QUQfTgUQMzFGEIXsfQhgy
gw/GAErH/C819iuoJXvX8H60yqbbqzwHWor+bHV/eslL1y/I2ldg3iNacN0vyj6mRZjIX6OUR2Mg
jOAJ69PRrGXkDDc20dUKXWjR9jpnoYnbGsdHwJuWtX/62btsNWdJyazatSOLB9MX7SeG8+RE5cto
dM+hXbz1HNAsE5pbX2eHeuZXR8IDjBOEL0kWPhHayNep7j/5A0kDRhQYNUa88zNApwW2J8R2+zcX
35S8dU9GKz6NvNjkTnDNPL4xhSGiJ0HLA685/ZCa1lcwxuvKMskyaBM/6SkoMHObaCF1VREuD1PY
+GT6dhP544brh1s9kiIpnm1O6M+i9vGzlZDhcz5wg+z+uZqBMy7vsDL6pRaQ+nUpJRFR8TV6kBUb
wxt4RcmHJxg6bLgiVtsevEjjVk2kvcdJWtVYKesJPJrqRLEdbfzKUwPbgCvbTFiIDP9tKsVZY+mu
N9qTxfVXmj53BnHoEzyTRNmxXRgeipfzTg3KDsERn1Him5tco7mcFsa3pjeApRl5e6lShQ+QLWeb
Fw7HdQ9T3jtmARNBq/OroNK0HRK785OWeNI4GQ0uN6H7bNVW/+CyEjLIRWrRejpbEfi8WD2hXScl
PZFjp3e7wvOsv9CH02cUbXuK0zG/0NtjvIGx0Xat6wZfFHiwlGknXLBVC7fGlajD5KW1jUJiJ4FX
RSs6R9/zcGINl9rt6+AHxjY1c2fbVa29NsKcpXZrlCets4qbFClnVaOg6dm+g7+6FkdpefUuctp0
k6WZtpmSnHm9gyiuAv7xGe3wS70rTXiAsfECbzb7VGXur2Ktyy4lNrwNdj+mb1CH71mb8YE2M3Qb
N2svTSkQKfNRXZRyRbvLyti5EK8LLilQGDBwsEbcRv7VwYjK06gBQwvyQPLRG+I2tkSrAkmWboj0
6hCMFCeIjrcVJVsa+QNZUChZ5PfYj1h6OJrcmzNgFkc5u5qBgBvzBt7hNiUeGmFnGoP5ip8gl/qN
Zm2MBpRwolJ1cWDLrQV4gnU15pCQ6qjZ9pbD+ySBflkpvgxNZ1In7w5kDu7Te5ZEwSVzOmuH3cZa
mU7uX/QYn6kJ8X2+aO4q6bM8D7uId1nFkIe2BSlzst99ve5JejpsygHjE1wBMGnOURVh7Q1N4vlS
VIpFKZ9LN+TNnmG734qg8Z4HWLr0zHbjLuRWcUmzDu+VKtu77ZP4HQOVbjUYKLlJOEAYOkuRHDMn
Zp3/HJ3FkuRKFkS/SGaiEGyTGSqpqjeywhAzf/07eqtZjE1NZ6YUccH9eLqT5qDeyCrCjhdh/Bra
tNxmjh2gvgCxkEStwSqN28eHqruUKnF8lp0UK6eImqftHqXzEbP8M2rOfIWoH0qWML233Bp50V0g
/U/Et0mK9KEHD0CzNW4q3K8xnlDPJCko9OYm+ZvGp4zlzAC6JN9Y4tnqkR3X1PUjbkPxWasEcll7
z9+U6YeuEP9uUkSlaMFdRannisW+Q/dcg50WYyWR4keJwrbcqo4frM2C4YOCW3Kn+yW+EcskL8ES
TGKG5K9GHorrHQGIQwunjgSyu9SO2aXrJm4SDZq1moTiTvtos3tvMEHHV7AtUY9IVulDxAZHRAs7
BBvW0S1qP23HgckSVrdglQXpIjd/1exY6NqZxca8d5YKAzQCvtYFCn4BJ2Vke0Va2OhfGiL8muJb
uG+Wg2k5ip9xT45OBm2m6rAF83gyk4L/uBzhfbeCYLXoW6S3PAMGV333BnYNEiph/Q/FSo9YKDlg
WEqkVISucZCR9+4RxFczCe4ZHvKHl22J0r6WW2O4aqk5xyCCJvBP189lsAlktG68FQQfNTLmqd0e
tBaJK7abIX55hT7HERb3GBf7+oam3kYK7lq/EU8hqyF6koBwIv46PgVeNjPauqRCwe9hSx0HpzL7
aOqbksAd/WG2GsS/5JnL8Opggoq7q5dvzTHY6p12aDzsKABefsoB4JswVyGnAkRIB88AQKs6+5rS
uzwkMX2EPuUDav/cTUjlfhrZM2T36SV/uNRmGEiANebzkOfObA+Mumc2pGpQhi5ASXgusJIRuX23
49ETPyggF3lPhvjBR2injMdw3Cm9glaKTkwgyLga8GjoMQxnInEgGVvX2I0pQq2bBpymsxjdyE3S
grGEDKkYGwO508CEXqrrglgTsMBbmaxwQGkaRiOPBRQrh8lvWy8D+Oc68ILchYAxHMkTQ6P4EziH
KWuiiB6cVdBgURWrl9K8Rdy7BcqYFDZsR7E18VVK7Z1JzZCKJWrY+fSoOuNaI9GwOynNc2S8Glmn
nOkk0/+lh3CVk448n4fliRcgDwYr0PkKhW4MOYFGbWKuDHPT5feuqSyXsWvlYs4hOEjGCv8tSnce
JY31KzR0ZosuA7TUsfhAQBi7McsR5GbxNtEZJbixDgAjgTuSEq9KlWU9lRK9PhjGaAtOpFgxLAJv
EEzhgPkvycSOdg17pJlMs8hXZ1/m8v25zUeDUYbXHLYrNfRIiWWfqcfmAcugorpYIcOXv7YHhhE6
s7Y7eki5NEhDHepVDxeqfSwRSXjiW4QXSz4wStP+ZRtpc7Y0XIUmdu4aUAA0XzxllBNnU9k5DC7d
pRb8A0KUWV/IMJZpd22wQiEzZuD8CSoJgBmWQTgnP8CIfHVfEyCbsHHUQwZ/3SGTbGn4CqCNFn7N
rPSq5Px68RSwpC7xxCaopELtEMuWjEN8O/bFUnYsuNP8iTZhntmfDkDl+lNAu4uVvSBiNECuqeX7
XGbLMNhYeTTDC7cY6aWb/k2pIqAA2EyjL7JxUC3hSUqwwnFeTkswa2tMDBlOhMmCYptXJXvY6Bu1
/DqR8ZP+zLh2NrbLMb7HFPATP1Lvn4l9J/uVqo1RfXFglVBG3x6nuD6CSERVboOdnXZMJG0sElbZ
QQqAtFlF+a8dXy1v57RH9riz3Kz4hCjj6RDiXzOrl3y/KCvd/p5ZWNtK/mSGS9WjWa7EK2TLOxpv
McAK6l6s2t2/iIQXGexjvAgyuEN4fYeSACuefPH4h8QAC023K349dm42r4auxnR10bwKA4Tom1F8
GoLVoOB9J/1mhLg8ebAqmHX/mtTepFqzjjAMNnX+liQNpmYHOgN6RCJufN79PB0OcsweEJrnBO5q
yoHiau7xFIzoADpIsLLbZ82bX9U4WzP0RSxpDBdYTbLBegK8kJzlSt0mEWKwbt2NmGFqfi8E5zaT
HKf50C0Eu+VKQBSKvhPaIkfeFMxGKqNqPXhHfxj74LhrBio9CBdeJRal9DYm6wf4IeBVXCtHZtJv
ZUOQiP1Q8lWBdmvAmxGqnI0piAgPs+pPNfrU8T9JyOILkB2XjSKYsuNectAX1MkZzbxEKwMxTLg/
4TRN16kox1+Pg4hlO0f76E5N10UdkPP3IM5NDygVcx5tRGrYfNe4GPkjuLa57V/m/97C8j4CG0pD
65r7+kyxCM9FKc/PrrrASHaT/zkpswVy/lmt/LLDWcuQSTosNcjhRlV8tNOaB0w784Mi4DTiTeIC
LNKT5/PZVbLwNqzZ1zpXPaBrPOAL22KeDBcoov2hhKnSkYyLcpOJu46XtGx3VfOnM9HkiuQZZqMH
nDciGNbAmrmyNVY8FbxYwjwjSkE+FfJHHRyDhq+WKT6/QBP9GDz/udLf3ErfePqey8gffwN51clM
CAEOO9G3pYDOMeAbwNR/R1agUlRDW5vqAN3QwXC8B+5ZJSOi4bAx3npBvcKlz4gdh1XDsEWuSvlt
JrvRvIzxIRi/u/ph8OMgVsVHLFVnVRANXceYVlnstBJpOJQte0sCzNLhtYFqndrvSvhtdiNCjnE+
gtzXO+SJNhIjcuPHS+Sm6CTfBf/OrgzWncDrmJ40cSHi+lj7N1Uh3Sw8G5xtNdPdAFu0rv5JKiCf
aQstB13sMcr/fGLmBeaMbjzG7meB2j4Cwh2e4KNYucbF+8SqcGykvpG0lI3VYY57InLdFVhrOa4A
CKxZybJlCJCD3Ws2Q6MTrw0YLXVAzh4Nnw19bCzcOUQMFPU/OSwKPKh5wmxc61YVa5fpwOrx7Jn+
wWBla5RvjvrIuy9tVNdKfYdBP/Ndd+WgMkvExguvZo90BacqJOCwpu7O1iX1lJWIpw9PBJUm6SSc
9RNaA4/8eNSAIicnLV2H7r0y8MbBOyRlV49edXsf+n9W98dLtlWJxA73k81FQlLyGzqLdyhimTaZ
Dv2j3+X/hKkgycMbmd8c99wbr77a6Xq6Mvklha0yZCDO/laWCrgERBLxvkO/kg5bs/IXSQBTtwc/
dDfdL7KJmPFB/ZrqZnoQK9qW9ioQ6pI/TdStV52NApz6PfSKmaGjs+upwFa5gZS8aOEAQFSnGHeY
F9YZCDovukGpDziU/PWAE4O7JgywPxAy0MYnX7JCAyfGsKDRLgXYcf09RhfrzkGwseZYRf4XoHU1
3HTDz1ie9V4skROa9rVCLTUqt0D9okdm1f8otZEzBEsekqmAIEK97lHu/rTNR+cfmRC3BiNqh/RK
BKwtARz+ugb2UBzJcGTltteBMVkRhRRj+d4wwKxj9nI3As7MpF2Jid2rWfqGr74tFpa/NZBiWnJL
LtSa/nJp22uDhTv3R6yFK37x+ZQ4XnqnmlVG110VENCa+UwwEhhvCQNKV3/59putvKkIIsxJn19e
Wo+pw70ztkEHINriiNpYA7c/6/oed20yN7ptwPp50PYRzJoOHZ9h/CjhpZT7gMFeym3EaHQejI8R
zSdKPTe7FjndaR8jBTX3Zf1SeF3VYm/4d8EovauWPXoZGNCF/OWmn8E3UrkcEX40sO2BEbuHUKxL
Uq+D985FgXC2ARaOX366l92u4XqJzB/Tx4LAF9Q2P4Y9riwcUc4ziHeqShAl8TeBo85yUFbxUc+D
xRgwM0I25aJQc26dRSgKW/UcqvXZT99zd937eB5LlimfvYXihp1Krq4Cdhy9WIUd7lNzq5MY6mGa
dV3gvu8t9659JHUpYg0If2zem5/gBFW2RHZ0TKZwZ+vqk7dRnuv6RVxgFSFCMd9NRk5IpBi3JRJJ
ETwE8tFVi1kH88uxe0eTiVjolDJRVbo9a8y4BQg3QK9QLrHxIhhXkOLO6leQbIkdKCoPvrM2xTo0
tQNzhE1AhIWFlT3s+Sl6nM7hJcI+ruWfLrdh6bLZRNvXg6HkZEG21Lw5+s3EsDGtFSu48SGfPAfc
mXTkpzDEj3nFwxLyiLD2Qv7p+SvWBoLtNEosc2E7VzKoZxTF7CqwSFoSIy1DTn1nMIFVsRnqUL4J
h6ws8PL+X+AeNXWhoxco9OcA8BAoWaO4C2rnlcy3TnDXvF2C6iAopi0JSF9WXxZJguw3tC4hDwg8
ovenu9SaPV17sRj8c4T6mclnHcbwYmw4MiSbJF8trs6OAiVu4sMUeAG11qIBxc+rpr8Jh7RgYmMl
N7PnhYAoBgAs8Aj3yXZ+Q9ROfh3YCmT6p8LonZzCNB8OMa4ZuPmUwtWB5c6yQS6RsCjPdeTF+YuE
wvngYr/CzOJC6wi2XVmsC/erTH7Rms1Ui7xO6pO9aRa4EdZSR0rD/62f0dk7DA37u49xkVyfJnto
DO9Vh69WYa1BzVUIdJk9E8lDj2a2o1fMcQk6zz7+JwGiZcokFaS1uA58SFxZ5rgZmh+igTmF2VQT
BzeGlwp+nyR5Ror3HPvvFLRegBNy7ngqII1/k7lFzsKsoJxOp7INMAFKj9pkJZ/d9eajCB+Vf4k7
bHTopbVNjSSpjQ9p/zkq76UBl6Q9YkCJ0m2JdMUgVBNHfLux+XBkADOymfQGf51vcjWWE9E4q14N
J6hHv4Dov+KEq9kCKynZTGBVumMWHqgpLXdnyHOtrBnTbxxWaDTSvuTWA3lGhGjZr6P0N/eeXvew
vVWsvVv5bWxQLRc8ks6zomHStLfQ+VB5fMrxVrOsq+yTR33qsS/W/F8R7wbSo4lJsjGXS1e9Be0t
oreR4hw4OEbhYCWHHlhJOQk9OWtUKH1I03ZA5od6PeD/lSYJ00T+6MRiZ39a8w5NfOZh8Q/LHQBw
ZnA7F/Wcj6hTO4+YlwjLmk2CKQ7XAuNqFGb7AOQyEdfWwFbDBlOw681VraP7PlQdblC8VISwZReZ
r7I2X4ZFtonsaA1yaxNR94ydDd2lOTAGnSPHxAZpLVL1IJNPjRegp7gvUW511mHC+XS6QR49KFmN
6m8b2XvQNGLgrdMfU7FRPW2SAUM+myWKOb7usa4A/uFRsifyFfQAY5fz7Bvqe+n8KmzaY4O/xeZd
e8bOn20DRWafYkxMNdr9kE64O2dusjKE4Oy0130NOyNLzhUzBqZluY6EQ5bLYTjnKfXIH4QOovSI
HwO+jN1hKQX9oiBFPsdcxonmr41piMOcCb+khp9hk4IhBhjOYHyRpg8r3Ye2/d2ZA5baZagh7p/u
jJVTX9L6kHcbLT1bYi0jlTNv7bQ3ToB3pNQ0hPbDR1kwbLiH1A5zElEpvDQDOkSQlnX7RuDRmO6d
mH32R4rWiEVXfSk5/2y5wz3cGvtM/ZI6h6hIFjnPdHONcGOiA7MIkfLRQEjhM0dHTqYeW4Ec9pyF
+zx6CWUzFoLGbN3136Vxr/CRMXQw1Udio3S+wTtFUOE4JzujWjb4WtekX8x0++rRO4TyUttfDROR
mneKJbqVniXqv7jftfnFa9CaHwwFPkT3KFnXiEtX2bPB/IPprpXfwJ+s/pU3C7fbg7QxlQNOOnK1
hLHiLaSf45wiDkr5seO1II1rMEDjQj68+CyqTUQOvjrOrBhNZLwwoq9RHlX6y5hS3J235QsmPcGQ
K5ZweAjPMZ59wt5mI6Mbqe17d5MWL7u8q3LgR/91AvoD9RLlXwWMDqiGkpPQqY2Nrq+88NW4y4jR
SswhPvQulR8PGR9iZJfH7FOPlh1yTOS5lvLTei9mnE6zoSW0aU1sGFPLjF1use4LUvu2JlaM/Dt1
OFAOGYby1iEC5T1ynlH/xoY56Fg4byNo49reIYQoe2oFy9bsnJtnOmLI6etpkFg72GXvTbB2qOfA
GkcXTTm36l1rLpCXEEq+czmN5hamFxflXYWOXfa/pGLbAFxaasTwC6DDFO7gEpLEvwG86yi2dftD
5iU1E/NJxgedAehBU5aV8ws8nKrNUc4iXufZb+2BtdR5EWA+hGgqRyhHzD0KjMbtR46QuQgeto5l
6+HFbJe/FGOFWTxFlZMqJ035U5rPjs8YHjSy7/CAVw070OjNz3is71ZFVqF8g/ezAIayitsHmgc9
F7gM62Xl3a3x2EeXwHsZ0ami0OQ8tmhUgDdAURWkM+LZ1c9usmCPqGAgVPRrHVyge4OJBdZ3rKtD
VHwQvDjwUsl9rXFR4xbQbxn2HkGc1TpRDx5sXiQexdUQLPOLf7m6hdXiwnkK2FP/YXdwhVwl2rZw
fydEekPGpoCoE+FTZVWhYTwpAREW7Qd2OABEcAJObo8wAtaPj/Diw6u+XGDlJllro8UklCLJrMNV
q05hQBVeddRJ1REXNI5913mEJbTmyp/blgN8A1wNJ3MPcCQ2nUtp/UNcsmktZZ+4H5Vyr1koFt1L
MO5JTxJDW2gDKSBhxu1Z47LQHj9UuTd6AvIC6klM9iFSWctikLAdbVhqn5xtCid+1/1YKIsnHkA+
R4aP7OLu4gDMcSU8bHiHIjsG8r2QeJqiz8R/DnyTupYt1G7bI2NjZk0B/zsxLtgQNA7YJ4REZWXO
CHchl1vJ9kP4ntrazCrZ/oUxQiTiiNl/1T2usO4fQQkwMx6FHs37CuadNFY9t7rfvRT9Zon3Djds
TNjYkGqbyGIzms0gNJOBg9QY7p9y9jFbhPkdPYut7kuKHH/4HLhHXPcEN0MpeeCmhJOHwwveVg+i
VWzmCESITjp9ET9s7c8evm1oHb5kiKbQe2vmsm03CSVMFco51tqqfGSsxiMW/Sn3b810TAk1wOTr
ovnN0V5Xu7o4tCk0mcU0flbchlvjOuTX2DpUoDh6/R0lgm04fEi4vkhl9HuGf98hYU2Pt7lPUfWL
xoDNMz1Q8M/I4OLGiyaumHrspvSjvPsu/FPZ4sgxwqPkG9MeTumuiBki+/GUGjDE90yAEayAG8Pp
zA4dBaeOKt+mpcBvSl9IhhZuWcOADRE9cRhgCYn3kYUoWYA/RAUsI8LiX63KloIVrTkcFE4IJb9o
tEGGwpM0hRHDIYH1YrSHGFRoVN3t5JBYTL/YAxWQiksEVxVLRnDoszI528NrYDSgXw2XwHkHHHyw
wx/mk7mCI2MWcYaxS8rhPCvxIzZOsn94Gllp6CzsulviaBrdj4F/a67ShZRi2afKU8K399C3ehaW
eHIUGMTn2YdB9COyS3eMl+DG5on0lurwoTE48Vpr0XRyiRWeWeQhHlEEHdPJVuf8tt1JwwbZKL9N
CxJjp3lcnmz4oIZpQUV441dFS9B9OajCmurHyK4SMF9/7snSatRr3inAQRNEf9my9xS85IRjEO6U
En4Dzw9DOE9fTRl18qcNS3iOra8UfYVHWgZ22FyjavLmKlUKtaJ6SsKdKu9Jw/fpMFFQy5Vb7cvw
4AGQHWkS03eyR0a4aewd+IqhyUmWaZxJRJrXElIBq9umx0+H+CRqtLNFxpLcDawrDcSxIJtmKl1S
zXi6BAuGJXaKasfLG7mHNHT5Fhk4W6toOqwaCIw0W3W3NWt2k83v9H9Z2/T6rJenuL2V13+IKUsJ
e3CiU5Bhe5pybpQ5o8i8I8BjKafp4cGHLtC+eoS9Fs8itr4Ff8Krv2JzEZXtXIm+fPGGrM/PP7zu
7DUYXSdN1iqNjtG4Zgwb+ijTVPrua03rKNwjhAs9IG707A5nlsaYpKlHqwyomTEbYJIa6SOhYG2w
kyjBOHetddTeEjGubGvt5hErI34eee7U36q6T9F/arnTFGNR98E8Kl59+e132boQ24gYO1RbFo4W
nCKhOW+g8vcRvfcTsNBofojoxFOCDBvR08ukoW0JdeHQogGje1qqxp/lWjD04zvprCPzc1hhlRss
VFzHVd9xTjpXn+1nbw6fDmtZX3mLQYz60KUUvtA8YBNTZ3eE253PYKHbOMF2dN8T94gtsAdrMpTI
A0BicTh1bDNjJrvyQI2RQPNPL2H1bBBG2bZB9grqHrS+qEDhy6wNDQosF02efYfloRf0HWw6GdoD
1QTdS7vEsm8oCctszzrjkdE7+eZao+BXWdIDRxjrQ2RTdulrpzlm9lcV03ISTDkyUsERj/aJWSdy
O+0YRHxstk1OnMOXZf41tGwz+ZNs1pryTYP93Ho/Cf8bzREL5lhLhxlXHRNJxN7BO+X2QWXeolm3
geIvd068uvwRqBPZBM8B4NB8xPGlY4BD3Ptc0ai/+QNmsyu65wAjLM6vXrZmMm5SlLIn9pld4Duc
yxTeDpO7nsBP5hVw7WbMPpTJ+58fmnLPcmSn4QbAVTU3s3WNF3pmE4aSghHp3YOnPnqqjpgCvK7s
xUClkZvO0QPTvKynjQ8FcokUswfjujIQ3GAOoWIKrXCRRh6sJaRWhbY2HUZhZUg01MgP2Q4D5qaJ
HuuOiDhJ10gGvD1pXd8CSrKFq9dwwyeRlPR96kMAG0q3NHQwTYzDdNX+ME2dOsdY16Z3zwNY3cEg
D7mpwft2bjIkwVvzhnzRZ+Ro6o5+tzNaLF/d1LkKxDm3GYGy+gm9KQadIHlfPgLkkn7IhsaLSJNJ
RazvC4tOP2k47AtvfA1O1TDgHq1Zl2c/rRF/2Q4tvZ2bb3otdinptwr49Qo6tIKkRMJZFmP8ZmT+
Y1LxKH6zCZATmt0J7NHaaFkuFyQcO+6SOfxcJBhPG5uEFXDoQYiXpuK6HrgTRv2FkImFnKYiwCIv
LC4fYig/TJ8araGJDlX9K5g02RakNoSAavkDmuBLNPVfTkSD2ZCNxFpeqY+JaLisHMZjfOWqwr+E
pjnVdC4cd5KEzHNbmQkBMk3t+HtuO00xWa9h2eM9ulhQJFHkokCDR0clVpT1qjbCTeHqgAwlllNv
h7aDmBdpfxNltIijt9SbvKfm0YPeWaf235DeA2bJsbxKBmCCXrTM3/IE7l3ernU1XeqmvnTS8mLh
ZnVJ4kIoSrKo/cqr7GwMPgeI/IStBIkbOUwsbSR7LFlBlOomCbwwfcsx25rMjmWcLoQr0OK3X6ZH
HjTT2Itfcgrn/SqXAO5w8umezXnwUPoIOzbPHMibsCgfYXsyY//N68adH4qlTUrEQsfMofPk5ZT2
WgCYKPr0GHclqF+C1N05bO1VaNNd78/dzl4j8dpK+w/P7anmhNWQooyIFkkgmwdtgmdA0TZYLYmt
7ihpuZo0e182aN8R9mhM7UuR8XNIPEZYn+CmObCZo4lM7BNJXnvZ1kLUipJ3kzDpx095KvoPX49u
pAnNVNGgVvAKlm8djm5GOWqAXNxcqAgUerIBzN7YWl61t6W2A0230kb9Isf86Itxm0ouxcK6CQnq
chB3ZP5oAGqKUnQKrCjt8tcP732DoDKpcAKPi0HT9wyF/aK6+b1/JDfVeo/lH/CRaxi1q7Ymm106
3KxOHX3pXG2FixaJYgl55pTUUlrE6Yr94NtrWKG/UjWOTmNS93HeVc4PrtnvAc9JzD689hmPBX07
TzNu5CxyZmFRr8up9su96tricWfAlEv5ZthkconxMICu0Sd4ivtXSM7pKlyHtM+sUbU5dnm0xPlW
7YaVydGuCMedG26H1ctcummy8Rt5yslHriJkJAV2lp6EWeQBSpfzJcPSYwWpIswGrcbPGiO/IM3T
o6cYQEYrrIIKERP7GLKfcCMW4wna2awvdmFf7IX6lQZciriJfVIr8Hvt8Qn0CLuNH0RLgGianezD
txKlsgEO03HVqy4RvQCizJAJJ0u2YFNSNAYTVkljoR+A2dIqs6WuglfJLEVycnfxh6eG/0TJ1y07
+1Nj4FVyTvHKrzowlUJE8Tzu9Sf/uemD8QCPb5+N4tLo8gmg/mg25NKAK17nYXEbS9TKrDOTKjyG
6fhqtfGW5/a9tbMdsM2t0bN/NtBhKe23YxCsqTgVP1p60IJknbJhDPX+7ITqo9QT0KSwZoDUGeTD
pjlyAK4pm83WdJsnSXX24XWmBVICtlwZ4hWcZjNIgaRIBT9Whn/U7yhgE0ZQY4vBYERwIBpcoqDa
qg+HetBmIOuQNqRUxUZR5KIeaKsDInnCCqUdAUPaZ4K+J4NlZTEyK4hXQyc4JwtxBYF9Qc74Gor0
qrR8kqT2gI9ZeePagvIoAuVf2kXk2WPBSLt5Japt6KiXhP177wGemm4Oj1PBTbahDB+9AsaSV4K+
hRD6ReIoR9UWV0rYpe3pHM7KxgawGnz5TIQxT/Mj53u/TeFtC0hQ1tIZe4wDL2SmJLZxSLXVM+/L
eey0i8y0ZxoCagnoxYEpXpjdIovsVYWNILH3Lm1xUcl56RlX1zjoLnPBkcrLTI5tXdFvDcukCZlV
/vXIfjJoNPrktSHypsqrRzmNCgkgbaqRojRftdNqkNEEIJ1NVCQH1SJEBhNYA1aabtKe6mQz4f7c
Jq69iIDRNimbACJ30vBTEgLeMjAuC9YTY0U2xIfpAemsjFna93M9OilcdMr4JXmxLXRbk41UQfyR
6TB7nbPOmm6sBdostkchqztZPkucP2HVrmv4amUwXdU5tQ7K6MJdJSq1G7m1SaCtmzhblOg60AVw
wf7DETrHmH2LpuBV7BHWkH6F6SMoxA7nOaQTrPLIdvou+yL1BbudolxrJtImq/FiLI5ND189CA5l
iBzGRzA6K0IWLwXjH8siN8MYoN4pgnlNJeKNj0Vmmozok66nc8Q4GwoqbAFGfma3JfkpiJ6xIy6M
Jn/vTe8S4y1XUvvsCeo1bXxiVn4rBKrQ2qa8ae5BC1RFQg5ONe9Zl8a/TnikhpQlhg1l0/fGDDUN
hvaRhhBONkB3LirKN8pfJVfmpLXNMgfzKiJWlzs4St6tqjt0VbjlGBos8zOH3Al4gVC5cYEfki0M
Izh6yNIq3ivo7wEhIRlXlaCRhfm4qgiFUyuWzUaxCdj5lRQnJH2tCv+haP9ULVhYigIfh7CR1lrr
rACEar741Q8FL7KhIZ/l9Ypy72Ezb0l8vKHiFzukzQ+IN4DuYVSzZ5lCIdfIlzDwXJY81LlNxa+T
p9UUn1HOZJTjdGEkEZYR7M1Jn62GihFoOzAprA3IFFZxNzqovTGVj9oy8xEh4HEJSpt2BZ0DhIBP
4HUI/2PvZGkFnA93Y+hQodnRR8GuGqudyuerO36cGo/OkFybsdtFpN0EUbWqLZX5CFZbQC9ar70k
DBuLH690800Rjo9uSHcN4JF8jJbSqV+9cMg4qJla2RT0Fw2Zg1WTUCTRopTqqoXo3LXJ2tM9ZBbe
RnHTTVFHb606HFClbTEEzIws2sEoOVHSzsWA1pKUuPdBR56NDEDXuBp07dspH1XY7Jom/h4IRhxQ
XgR6yOYa6JadP1xEvSZ+ZzTxBVom3F8126awcXF79oQVgf2IiWGF94XCesnkhCYb7jtsnxeGo0MY
EGgBzDGOya8xyKPpjebhaxQhyOS3AVJI7Cn62UtopQeH8ZnlUKFp1ZRvbIeAbgQEr2ZUsLj4+KoH
ZXyoBL1tMc7+yCJ2VmrtKRxq+hZHO45DbKxLCyb51guTVQrYy0hh4HBMJ3ny2RuQ94vO+wiE96GX
/iYv6e3sGM1NrnuoXicpdN+zmWAE3aO30VNjvLA3uKlR+og8pD6JH25A8U1IIf13DPsIHLAO4p/u
hEx6WmTft861oYhlq6NyxOw4OGiyMhIi/MyV64jO1+kZUqsu3FYnwgyUFRJ8DylCulkcNHpln+K2
mxQjKlJGOeFVMptbAY9SYJGrC+R+JbxcW5ADuPNG9YM8W/IFMkKFFDxNs4J6eXRT+NQ1LUnjo36z
cMOWauuxyTb+9Vpx7PXy2hPbsMrtzJkmBW+i9uatcLcIkPYgrNcVQSVlkQnaPw2MqQ6uCElEghPR
XGhTAWNNjOLRUZpVazKHN3obgECy7czoNurcDahwQatlWymUba1NxBT1VaBpcDwbHYFgdQabkljW
AfWMHa4Cu1n1HkKyUudiFzaGsOncCuJrPbigxKqY3CsIUwJ6WCrqL18SVu/q1aZS5TFSf0aLuNJA
PAt6YC0l6NMp/imRuUC8ukjFcEf//qx9a+ta7sYimRch+xkpEp0tNYaJn8YGIsngFNxIUDFZmQ45
tkE8VXyH6Dc0mXOHVxs8BwQz3/qoPNY1Pe0wvScJkewIcmQaXksN2x2xqtairvHddcOv6Zq8ir7x
HPWIfLk+2WOx2xpBchlluBatf7KEubV179ljpk9H7c8brB+HIMHjYPBbO0ZzZC201AYqjFBVFqMx
kO5VEyVS2HTrZcDPTyrD3gx1l+GnchC5h+KNGUwppkxJlaBc6bJ484Z62Q+pN4fbA4W5CF6iMR4i
7aZRGLlf3vjPTuTSjPx9Sjc1S41gnPW9cg289sp9+NQLn3lyEC89E/P60LfPiiFz3jGYzjBGDHGl
PiYf89A4U8J0t8yVbmGATBVtuG7xGdLsI+gk85kA1AWBHO9JiOjF7ZmrVCMqQVult22HXZWn97JH
fhG55hqReQdzTinnIS8z7M0AITA9jl/yaowG2EiLGyMY8HGkJgI7OzgPSbBJ2Mvomo6Hh6+rtCWf
rdmWhv90o2Df9eoe1vUVQeZJSVgaAMmdOdUEomUBmceAY6QLXtr8a/X4KmFIqX7/TkIkGnsUgWFQ
7T3LONMNvxkO1diIVG+wtF+tRKHuJVthpRtLY8YriQwb++gBVpKmExEQ6raoMXd5j+AQWkaADh23
xc5WI8aw3U+gS2OXlMwp2gHNnl1RmCKhcRHamyBaCk0S3G5gmCrDSeT6Zpb4jKzhz9XMWxHkK9FI
gUQbNF6JENh3MtRYGTGq8aUOoBSa9KeRQaeENBigJOWMXAriSlwRI/gH44oCO62TQ6HmW8pZzJ/u
xouUleydZJt29VfeF6CfoYEY/xJD+xkaYApxffDAe1uoskG8fo8kfjOM8iNsJhqAvsBzSeMarGg3
DI7cWCGOc792WBNUASc+x55ydqBFxTGDxFSHvW9Wq7HvYeB2n0ENaPI/js5rOVZkC6JfREThi1e1
N2q1Wl4vhNzBe4oCvn4W83bjxhzXoovauTNXVs3w6/j1tSRsBpTbU/iJCpdXkivOrhjkNgpYBeEK
jWuKnCwH06tAIrKYll3ZHHSsL00zfvYEdVqHLLtrgnYSU3oYBIP0qOUlUC7eLH3Nlbke2U3OfNa+
MeE+DKhCs2MdbkwV1MAAAVc4Y3ELvfZ9Nn2+dTH5u1FEH5Md1UB+c1zPdnTwYuNkNDniaCTBbvYv
Ew1Rh3BeQhoFDcF6QEMxU8FU6tykM7651nySGl3O1C49F9OBtnMwXQErH1JpPeQ3NZrnAUraHqQZ
6RtW5hQJPg62g9OZXENEgsLAKKXYPzi1RYoIIG4rXRZFXELjtH4K22o/4QDvSjARGbQ6FCG56Rb7
LshFYOGi/6VThpVslOv16BUbRqar17asEeE/0YR4V+XxvvRAp5Qcmz0a1Zo/isUwyec5i46pm393
lr73MNo4k8HAyeiwirxu4/j6PbZw3doYbFms6pKBRJqgiiUX/ZDREUcO5ZVca/dNm1yNjN+iVUwx
hVO/NHVBPCSAvkaVIKk4/Gi86UK2sEEwX0enCV45D3scqLQsBSKncsBmTZ2pdk0qEdnCSIN1Zmsk
Tn7/YtTYZyWkkiELVnSF8ZMo0AMTWYiNMvNbIax5N/jGpYqLUzQWuyFomHIXz7682elf2hFejBwj
o9EAc78Vhjsrw62l+21rVceuRaazGbdJqm8zNf4TKT1RmOIQfbE319FGUm7OJrnFlYIVvXd749xY
7V/m0dGSR4yCKJXbSg1vwZSRB8iqHcSDaYU0Qh+XXfATZtWS39lJcAyBf7QpMWXppS8l9pqgIlI8
gtRd2BA+wWdoWwfpUQ+l7L2ujPkYqYAirOwcaAy7GhYVe6lanYLGuanS+Iqxx5i1/SRYewgbJZR3
eg1r0XnjM7tFCYuHavyq27Sl7KaGOjrpnd15x94I6Ykx1mGLxRX778oT3QdZVSbx8jBaHnfS4sr1
c2sqanpaidPclEbIMtJbzSPB6XZAqGg3WWS9wIah6U0V5qb12te6KuAdeX+2k1xwe6xzh19awXVK
R/rRqZ8D2jRYNIiXg7vtDA8lth+3wYBZ3x1eK7cBjGs/1iWpMLM6uz43F3vSXL/1cx+L3ejSHjhh
ZVl8UEQaxUqMoFICerpr9cgqfG+VDJhZxPfIamFZMJyRDngzS0xK1EOxMXqouXVVmfiKnbrf8ymK
tRnP+pCWydeQ9uSRW/zayub1hbNDTdZZTCNlHNPR1gD9AzbYAeFL8vd9YJ67AkP84Opf0QaH1uS7
EVFmY+c8YjGRVh8X3USSatQPENA+jdI5jWI6JmkRoiIzJbltect9dWh81or0NHADJ73tDR9t6m0h
Vk/I5zO88ppMNVjmhowOkcPNRHu1NQwPOfhpp5lAjzbVMW2DN+oZbKQ/zJtZ1p8Cjr27WgHat2YO
eo8Qz2Do19bNt/PApzAEEN3k3oeO0ILlQfvmGKb5O7LST76HH3lbkZCssXYCRc4UCa55JtulbTYx
WdvxA+QmP9b2BUrfX6rji59ZD34rH/OMQklcfxrm6h1QYswC43gNO4X1PI2fuJBOeJE5rpX8qx1C
1yrkhtvYX1yLGZo8nDnJVibjLVLFe6asV7o2PrtKEXz2SnR4nF7RNILkJPbjMrMPsr+PtPWZFsEl
nqutE8eA9blP68Fai5AMQDd1BE9cPQBnSlCep41txPi/sg2F4gBNTFClzJ4iohMKgwRchYGkR2H9
JkNDp6p0fhI7GXd9vtwpqF65RLP1oOeSIrGcJYmo+viEa9BZQXu7F1gkOLHjl6LkMtdbMwk4w/LP
BerGWbC/QA+zyXctY0pbdCvHNleu4Tdno/HlOpm5zNfLplt0GEIkzrOoxdoiAsJKszs5LIcr7MNB
ni4psIitFoV+9vznGtxtOgudt6sIwwu/0QDXcbsHXKGy/i1TwUvEN3MDxjG9C6JoIjQ3XDvZXlma
fnG7P3ZawUiq2BaFXYfmZDbXkojmRArbIT65Ytr/jOB0+x1x2JaK77sZ6Zjgan9qi+xDUlmXzeoF
lxYhlbj5Fwd47sSIm9tmWjNpqSIgDNWxHW5d2r37Fgkeo6V5oTz0Vf/gshWou+AmWFF0HcZF7pw6
0jHxnPxnCM0rbvFNjQTWiv6UEciGL/sRiH6r4vg+S42r1yxh7uQpyKNtCGVzMon1VVj0dHmUho93
1dgyUv1WuMYGr7rPe+evphyPYMPN8Id9TcjZGrvnvDdxdLBeM6jWbcd4bXohTxgCW5xs2T0zOIAc
1MA2JEW2SWjcgzAqDirmwMoc3jTtaDLg4exlgXmgsW4ZtscvrsabCRQYBirAg3QfGzkM27khqlPX
5SHOCOCmSMNNiDeaOxQOMyTSlFJFCFt22n/ksDxENXzO8PSjxdZoBNWhtn1ic87Vkumm1vOnafSb
hofotYzT72wwqEgJ2G16DkON6j4HoIN3nVUaB0OEYAGojb9z7YwBsGVIibPpQ/ua1bDV3dyh28lR
fqoUsTvxaOTx5wuk9JvOaw6hgI9gkL9jN++FNL6DQttnglQrU9XH0iCzIjP/t0EIO42z3pGqx5Au
thYrbzc3jV0SIbUOyoatO7g/wVTMl9kj1ZvYpM2KihcKaMUQ0lpRpD9jzxpSV9dSOy8Ur8MlGOBO
T62AwYoqVFH4dpcGSqxoJuZ2Sw3LgXS5y3FuANwlIb03A/VdWX598fh5baXEtT5DqFs5DQD5wNQY
I9rjPBYPTU6dU8tZXtUOqsvwj84jd13nBJuzlD0XeQBMKQ2O2BT+0gzDsBbZt0dZMA7xURyzPpSE
5/CGWHmMhNl3RAPyJpG7VPv2sckadkaxexXQrJjAkMaTqOIGICcgS1Rr6Ha60Ir1SkQJk5f9rRpe
nUUBwMmFj0HeE1+DW1Zc560HUcOaVS5NS1hiiIDTG0lnXd0QrqtEcx/34dGR0T9pp9Ssmts+Ad8x
U91pj6ec0vtVUrAasvzuSwUhpwR+d7a2tdhYHTOHH+HDp+PyN3JBomb9F/A3/LvdxfF6ykPkIyyF
XVi33wbRsHyEM1bxgkpmWsnaZDoEdoQ5sNj6CLzA8bkLEXjBcoHFGkds4TWHLuPWi1Ht7FXJ2S6n
B6X0byWni8LPC0f9aA28YZbdYr3AdOzmmcpGSP/WzkM/ztye3fe877tfV+ePYzKxi/Co6BCo1neW
pSA+FDNWSs9L5ucIyjVrdEXHbEdjlYzIUqK0kv1W//yZora1x6MDLh4TSlwtkm1C5IXUZAHoZz0l
ITtRggE1ujsdFlEMpmbaaCtemXZF/4qafgAZn+KwTFFT/sa2jHZe1g84RMajaNVbbQZcSpriGYQ4
9qmweadp9KlNAOlk6Qkl7ErT1so2e4Aq6dEV1ZdVwVuJ603p8M0dRG2zydTkLK02O0mMbt3krNsB
s55RXhr9Dc+ZIAwVoaFxNpYqceqH74KifksjpOYsm4dD3gFfMTMKJVDR5MFJIvsu7TDeBXM/PbZx
RRK2idWqEyzwXOwpXQQJU/ZnPU47hxhUU6bfyiESxNb6UgwFVXIjeD/TuI49653AsARJhJzHN/sd
loxoN/LfONgpRR9wC6BqM/BM2PuOJJU/AGRZmCUjIJw+DHZZ0Z9Cl5tyYt8l0BtbZ3wNakK/08iK
waGeR8+CCGvMxcww3iiz3IEx5lpp8ucQ3Aj5lpI+7aIl/xpt/FRvuZtRAl1tdYSTKU7OgTvqVduX
sPAq5A5FLEtxaIxF/VUPhUZTog5CqychIUmWATdIJp1cUxmbvHctzASKfrl6Mp9Qd3lHDxWL1Zxy
1JAyG0VPq8f/0TSAFhzPAgwkHgO27NNEG9cY86knbAqkwwFVliOsoMR8tDPKK5nsngjIkwbzyJrb
Y9GdC7e9UO6j9p20zpONzTqYoR15HlTgeuj3XUhwe3DWTgQckk4vH/9ETOIkyip2nwAbHY/Kv5ZT
EyAay4oAJ0vAec6/psEcmVgTjChzq6gDURzmUQG/pCye6pCUVy+7j3aR5cuEinTd/oackzDX7X2Y
UGIkUww1pjG8V8h8qe3cJ2Pw1PTDt57cP0SXnWo4F6M2flUpR7OfQ24vZK6Inw75W9yVYpMPnr82
si76abTDM6jUc56JF4pIBxRorLwWbsbM63BW4Ht059jc0tdNlUbqv9meP9zFY2o+eqSoXGK5J1Y1
dBj7i0YLojIA3xfW2TXG6oJ1u963i0jQ4j7MA/M6TNWj5lXm2PiEZ3L2HK/JNgC6odIQUzpxqrr/
DDiJmCPwfQ7TbxDhwiz7McebSbGhTlGPaOZwY7ZB8dIuuPYUFx4RKTAsctVhMnY50LlQHLsMKl3g
0G2W41OyHbIniUJlrGkysBf1EyuCpSygnz6pae4VsBmgMZ8oTWXzHNCmW46LMbCA8lUeGOV2MdZ6
p5y3M2vZWM+v+Fw4GSll0t6NG19IG5CJKcK7Fj77CjMhrEtKtkd/DYxtAK2iIn4Wcibc1VPzV5rx
pfayDzOd8VPZIfYseppKSRVekSH6tWeLwDBNWTZoxXlDS9lVN+FuaKJjGHKgpS5slI5jxLcaFBC7
3PDQX0uS3mWPlhMDlgzGYx7gIZmz9uSE6jaPpKL8gJ11Vfq/RQH8xPF2Y1lcXffZwfvFbLgb6XPI
TEAGOD1mamnMuGeVz/wg4ibajBEfaw9f0wH1kpGpnAgn2LO7F3a6dpzc2RsCdSQEWhTF5F2QFgjt
QRUtuKOVQB+0/9oUWCN7YnA6IfgGWKN3srdu9n46P9kZgnvr5CDiT3abHirv10zdbRKqnR0SOZGe
BMCRXYJkuuGteIhT9UDFIT+TFhMBKAWqR3i9dK55TmtkMeA8L24xrWvbfGhI86iKtVtCRkZSgtOK
DzLfWybIl0mxGVV8W0xzrXms0jpdJxo/Wx08iszgGWbj6CqqtD5JYB3cRemQI9SKCgxSApBjomhD
r/xAId5xRSINUICJFrV70CZD0/C/Bp7RYdRumybZVvC6Zzdlo5utSjyL4SDv+TgZR4uTHhBEfQBA
wC/bY9zyfPjoWhPnp466bShTmy8XIltopOeaGxBhJ/k9TopSSB0xhDvWazti7BZN/+LV1Lxr/+R1
zneaEoeDMDPL+eC08bUFNlnihoU/zHaQxoaURpLMA1dYuVtrUlDsm3+prPe159Grww2nF++OeasR
KdrFJojDu5fBK5aRO8/iZxjRSqiLEz3MW5Tr1TBb93mqrmlJv6HlUUjOz5HxG28l1hYr5LTxlkW8
Fy13cerGs678bBbpZrks+sbC2A6JjUhrb/s2IfYiurdozrO76t4iwxNxChpS3Pc8f3GUbFw57ykj
NkHdk9qMvmt4/VPunQTkYSPz1iPsi8bL30ZhgzIYNhPKJiAoBmUgwpHxUdfBxSvjdQaSmr49a18F
DQExeSuCJF+5KUsCt6WUypy7ESRGDFhIvI3xkjYLo+9E1V+uSuH9wrXldnCREBKiCUuRUbpbirsn
dtYk2+BGQbwGNVdvE8gbToPqTY/bGBHHRCOQDr7JCn+ljNTTwEAKuelioiP30fMAkVOY+jBX2RW2
9OuASazO5aFhiaq5Lq5C8eYoalvdYp1CUYpbuW/pI5nbuuak7B9Yi8J6cf9FYUfkFRcdPiYvJl0w
0kTulgzD47TKCMMTkoSyE0a/niakmTs5ZiUSCFlc3nqPVmDXvYA8peAi+VI1Y3Lfvw9lhFWT/5ra
LERE+Lhos92mJCgNxGBqVuOcwonD0V7m92PO+s/3FX5/b/l7Es1za9p9C7ablD5LiVqQbUaLZqBB
AsrAMtIlaErKw+EVhDiHXfFkp+O8QiFhS0zpA6C9oNnqvH+F3o0xmAIvr+7pHx+sB2Ub4uAs2MS8
oS9P8VXBM/dWpglEiEaPztFyBe4/GwOa2YUPTLcgPcW1w1IwuWxVUW98lsVU8lBNvseQtslQLFf0
Fo84psWttKp/ONHgcuIs1xRHrh2bLFo8Wj8p+hpTRnRKI7qgqGpbyex/Szs1hbaNpXfsp/5EcdC9
M/e/YbiE5puPtPiOtcUi9aNavjM16y+FAZHlkKrEZgEqVabGCJ2fffh5PSlzJ9tks/vnWdYq7F3q
GdlfeDgMF5jJ6NgPBgwSHcwnT6er2fttXUzmCfsHkBJ+QMkCVWyREPcNS/ekzo5mRjWNSO5Z1rsc
X3RaCMc8oebMK2O090GICdZ1mVoj2haK+xlnLrAwqnksAR8EMAyEGW5Rb1ZzGsCXJF23/DjxHRbG
o2YfBJ8NB5cdea82u5kCzGJl5UfcFxw/QX31FtGjmJGpW3epv+tvXY/prF/U8F93Gt4jfIa0I23l
zKsGn6Vw4RjYGUF1M3y0R7V3qc8S1b+q8/ZByirc8t+LqX8HoroqJNwDwyCnOUzGzRbxrUK39MPX
hAIwYvpytq8j+jXHOOIGI1RG6XFXXMuA8IbBbq1v1jG+Ga+dXyvY5cL0f8e6vbOD8ELLoYHoMFsA
swhfYCZahZhwGEQ9E6362ZfOcTRe6pnYER8bmpjZfrLMw0llbb0yXw0WGQyv27r5a+Sl0KQ4L3tS
lz6liB4SRRLVaytn8+a1e1OO5SbNCYoF1AGUwzCthhz8t7DEOS2yYx6mPyyHqSVunkhJ46rBJYZt
sFMTvMJh28nmvWQRK31WpfUS/ZXzNmiHQxL/Y7cDTc99yOdhm9uTXB7mlReW2z79CM1Lif0l9cDk
JfDWAfwU/bQRw83gFaHrgvvKSNk31IHI/SzwLzd5SM3N/G1SC7CajeDRI3vaC6z1qEoXOOYVrmOu
J9IuAIXb5hkjycVcIKsTY+qaFf2X8MWz0S/YH1AVpsPPp5uKryqfd0kJrojkQVCRrmIIY67bwQLe
gAnjl+LrblK8C0B4CX5Tqodn5C4P/lk43FECvtuJRHAi1046MOI1D3YHBaUNad/B+e3UW4KGLP4b
400MrV45/oJ57EMkiU6eLUQjACG/IqQYyG0or/Lg6COajwbWSpaxqzInRCoZ2103+jB9+96I1GUu
sydJA/bSuwUA2G0edFT9i5qY1Uwx4BQLGY1azzY3s8cEhpDP+E+vzoZRw18noRncDfRA9LLfMvQh
hlMRKtwHD2yZ382sfdL2oHgFeQK+mUTiwuzTNA+zbl6jHLdBPsp/meWYO9ftkxdMJ7Qyq3A8AJOK
9lET0mRj6AQfdhveO0Bd8N+rG+2zLHLAda8ak/tZ3wAPM0HJHwqfezyjU3qSqd5MleGdpqa/j8dw
gCNGLxYKzK9cviDKJDbRsZxdoZDZG8Js9LzAqDonyE/3vOm6VSfDB6ucYvDIWIp0QfKQBadm3d5m
+5DbwUokDmg5gYMWm4wy8At4OLSm4cUPymndCnxvrusNZ6vDli8F/ry0x4eulqGkdSBCsVOz905R
4QxszXFHEAiHqBNE93ZH8r3lhr7ulU8ikQo+qNfFX+qntD2N2aOJjLMGQR6t0sl/NUDgKbx0L2Is
HbZTwQJHG97D2DTPcslU03Cldg4/3lUVz96ms3EX4FPocRbJ7uDl6nNsNMkxyyUsYqbkO6VfD4d5
rtRW1l13P+nhSw3ACCwMMW9GMdcQOjGeBvSy5glWcl8ZNudwrHeNoY0HO3LKLfl+li8hjV31VAJH
aUakbeSNO+UzK7lqYasZcQCL0RpPXde8poaBGaHAFtYx+LwzgVMun8tfhp16r5wCMlkkfMC4HWAt
R6ChuDg+jcnbDxCLgONUTrSVLWJ4l/nVZawJY+SaWpK4d+K9XZvPqUkcyCURvo7TiSQbdgpars0t
ivYWC+ZrapJHKgYfwLjsnhw30yh7ysOyqTRvUtwQbedhmTKj4InXhb12k2xaR4nswZTUYB0yRPPW
kfoYFy7OFUXmJov50tkLhiKnn255y9tIrqx+tKMdiO/cJoKIozN2MoRTQiv7lGtfYOtwF3aEraCy
m+Bh2GJR/cID4+cuDtdwRNmPNzOmed80TqHqTnFspi+2j73cdGqcvPgFlcRU4XmWf5TsFaaYGvvc
4C7TWJ28RGaHzG/iio+9PzPJuaMb20SJZJtMBZFgEN8YVVuSFE7ESrKLMcPpj1a0N3f+xZq5qSQd
1aSRWCERvMco3MziOFAEnw1kw+uABrcyfY665JhOCOhcEkU/HtNaYhQa703JBOoVWQHiTKwcx+Yj
bHAW8rZUFK5SN254wesQhLsA0EtNrqoA2JjDdA3z/OIkDT4XhVsmvtmOXLkBOyadkOVzmXtcXml0
wO20130Env1ZS/tPq+GU1NNzVnK64VODkpEeKP6r12XkbS2M0eCfy0PCHkyy4M0H7mz2PJItH6zV
mDj5xiUcezfBhAsN72egix2HGoV6HNktyEalWEkOlfHFml2uLeAolh3dszF9cUN0yc7+MkueBt9p
N347wneQf/0M57mf8zfsEas6Shde4Mfc0fiI0M3hnl7yoLoGvV4yZ1zgh5yiwc57S2MMI4OPfYm8
6Z0QaH1EWB4jy/2Itb0L0u8iibY9Fy1v8p4io3qCT7dG1f52eVvWLsQza0iPuRtbB4Zf7nDJDGJ0
rO50m38ZpCTbivJNquEeCgX/AwW17KE3G4VxUbHzrSO25t3wBMIVByLIxZhEn9f+TNr5kJiW2L2v
RoUbY07Dc07nES/AQ4yppbJ9JqFyM5UA+GqAYWOyVXW4jbz5KWuG/YyLkmwb06B/y6alEXxEGyub
Fg2WlUY4gKuiP5GmCrkw9RkMJjBLM2A17g20173OabqnLRRPGUb9Wr5JVPi7SZHvsGGstnFmX7L0
nYTPzNJKODxwOiA6wTh+6ljAbU3u33wpHLiKBGv7i6PISHmxF3z4kyGfyoIaK9Hiyi260oBS0jBI
QK7hBZNoNLshDB4CX4/Pg11S/6gb78mnSureZaFy30rQE85Sc09VoXHq26nfE2wZP2RE+WHv5D2F
XlgZodmCoytAksZRTaF3MH12tt3fBynYtFnivOidnq1QbVMnL1TBuDJzCR5dfIRW0O/zfop3tS4Q
MFQMnZtped4XinfXoO3+HDf1X9CiMhkYDncW9SOI2HMFTMwtaHXmFj+TjPAs5+KH0R98+1sUXKqO
KUIN5rvVAzTBK0ekzDVMTqhYnIwEya+JGEoE8hLx28rL+Bf43i86bgDErhquRuVU+3m0PXjZlLJh
rPkwuqrcmq1+jKfAPqWhVRwbw+fIqQsEYtj1LbUXvsyeosl0N3M5H/o0WSv0UkKifIcnuLVRU+xM
ttlh6L8UlclTiKSXgmuh50E24psKkfMQyE/Pmpiue0qz4nTeqNJ/rUyMPnNxasd0Z+fduWJh2MWS
7E5yIuZxcBn3alCQoF1Pfpdu6JLizeGuFZ04JdIS58TGy3gNGPxA+aM3emh2pWOCSFXPphF/FlSj
cTPknlc56pZb+S2fzWeTlEtXyUunaXpk1+2VmFD88CpN+u7ZJfTcupOBrpmsRETwuXRlJIc50HeZ
8Pe+dv8FXvZEw81asIRsuKNB+d7kDfXndIvgBXlvQrmrxEwDmfHIrI3KJ3lTVx7fgUgDuqnZVzqB
N8ANKdcmS8DI1Lsi4y+buFxII6IHLPhtd8sb5HOqaU4bgnxPO/wtID27woPvsmtyLoY776N2+M16
/h5kborGemkzGFd0Y34bC1GrYknXD/rBGEv4e3B9vGDTL53V3BO3nUvfD20KrDy5Kzlcv/19Inmr
DWwjRMJjZJBgrCbz2xl0iSvwr6dhx2vwsWlYgZ8RTrEIOzqj5XF0/b0W9Tsbnr3jxx/OjCUyRu3s
+5CCyuK1chjnaFvYcsZx2rkpC83+zH3lqRvLax0u4UTzJ0iJGgVwTFVUbjpn+hZs672lCKNw5dbi
4KbP74k41GY2qFSKFGcafRMcqYaLxzGTpzzv1wBQXsrYpPbG8G8eD+KKveuvXdT7QA8vUJqpVAYP
TyCMq3XTbu1Ka3xX023pTR6xhO3ZylDTJbiIiA8npc6hiXMu4O4SFNqw/1B3gMp3VPMcsr54iWaw
pFOewd0p/jDp31OOte+xD9OeAdAN0dM2DBPjtfk2wqJeFX760FYLEpflq8tfuHYAsauOBpbWhvjk
mSSQRvIwmsSF0U3r0KGdQCZvfVh8jw0fpF/inWeroUdCF5O0NiSIslXlursAcuDdWCi++PkxMY37
HI575WTkwuMtYvquhrdgYD6U2NA2Q8HwEoLMBWY51f2WngUJmsLk659N7xY2o2HeDOUuT15ZpC1D
ynhRzadymX4gVIIB7tnOmZ69o7dvGwmM4Bj4rJDvtHj3gE3HqCKynz4rerZKozq0zMxmfgwUYAS5
Tn3zN+X083T2YA/2Q2meanUbhwmumsi3XuxfloYMS2FL9Buy0csQuRNaHJWQn/X0W0aYFGkMSuEJ
B8PGiOdf4e6SnvRCm2+S9nH2qhZqBc3ZuADdDkOH5Ma6mpiM0vphZqXWkjxA1nVGapJM6yPsn8eU
edJ9mnLjwOTBvo2cIbneJyv8SXHTi4HNfBsmUBTNh47pcFC4qN0jjselBgSVyvoAdmhUS6nFHX2A
O7rZoOCTNDGxWUElTKBZVLsEIbgFfj3OuMyfKuF+kI+9c2S4t4glh3GFrK53Fg5fHjYSyMi8NoUc
+VNuR6tMHjgO8hprC9UpmR1/EQH3O0hRS5tKVZ5qHM0R3Tp57H51WJVMIdbBiDGMv1JDKvHed7Fi
3QZ6cjIkyAY4z1RhdceeW5jxOgCR08dL2Iw/a/Z3saqBrIzHZmoO2IP3cRbvPIeFF3dDEJ8dMggq
7p3pQsDaVyy7ck8c6MJLfeyC47wRNAXcidJ9TjloImoxYvfBV+E6Mv8VurmLef4yVskhRAC+Qu5N
ankzox9B9XMQ3uQSMQgpSSMFxPmMXUwfBhCXikkKmnTRcr2d9pn+EXjja8StGGhJSSfJdGwoyeqF
D7M5KH8yAOGCuQ3X286wjHuLF34l9WM7LB4ruee3t2nGTj+AmD5b07ngJxuW54bNXjyahC9YvlFG
0vT0zWJwINZqvtK1zP9qN4PznPFhlumtCx/xbaiO8Crf0Mm6x1P6aUBl4aVOn2C7bWOATQCtvP6V
NOZdDILSIiFqfPguHvEPu1TH2H5D+gr1J96kk655/D9sQbbSKp4sFKKMFCm01OPctrg8Ll7LTYOa
YM6DcuMGfyx0HhyaSxLjsOzQaloNXbhSjEIgvXpypwN2mhFfS9UT63R+vIEylA+f80dHy2iOw40B
zQBsKtg9QAopxmXsxTMqnPcpfx0w+JlEEwzzHu3uRQ0264tvNV6x54qU2znIuNmNX7WyyAfDhbHY
539NIlop2F7oH8U6piSNXSUL4nd4IesEtxHlngeDV5tZGKwFdiHeGx9cq+CwoWdeAJRrvTN8rAUO
4IB+mbEtJ+Y1NAFbR+PGSB46aBgDEUoi7YPr3Ltkxaro4lg8su2bZKDiuW/a4kzulwwut9ntwLB1
VwruDzhH4sZ9TOqQHpH2nE4A80wudu6+Gt9T474p4/egOhsT5XPlIfdmmv34J6ALaJIsJbUpjfM0
8IUUkz7LeXEuX5ANiGM+V4ZiBn2KyrMq3mrifuwxt8SaaO7J1n3+ObqXZHA3CRUSpZBothpS0bzV
ZbH2x72pkIK8UwP0AM5KwJSG/n1IpPEcIIehidEknay67FoVxqeDOtf78b/B6MmwFQ+cDm9zjk2G
i46foSGygFEFjsSRfXPP7RW9dMB7E7ZAF3Afj0zUku2XOwevzkjfO8FYumq+I0JNLUBXU9nHJAh5
Wbt3xvAQQh2UvNFmkrWWuo7GNZp+Gq9eV0vF0kgr2cnUQCW86K8sjEPIWsiPNJm8z07lN6PKLp62
L3PBZjt/a2z7renq+4xUT9K/ezH+Tj89+DRYjgRGawsdDUxnLq/AP+EY1O/VMGyEtRNYbmbGtYUz
5ENp86z816Tmq4ZcIrGle/QK+B2Of7h8EMkMCFFAd+ifwzRN92QXH23pv0c2jGtvY3ZfEwPojGJk
hXLTz8ZOs6PK+b1nZrT/iUyCJFeJNKqQkQZ0cS4vbQUN8tQ0H6K7WDiFFYtZdGE5fkeCj3qJyNVq
W2KmENgr+WlXfJpTB0oXY4kw4NjbzjN+vHUo8o9IY+QoANYX+N579YCOBvvhuTWedNcz3z+Jxdzn
BR0LnhLPcuLc9Wb1SifJJhUAHD4z79fmyexVcZbFSw0fGmcUmXPJLhucX2RgrcnX0BGgSL4pCyYB
5ErYmzZ2Rb6dyA2nusRGFGPNCre1PvqcC7ASVzSgZ7Uk3Z1x6saInvwOOWWj4/QJWGlh8WRm8ByI
6JA7/Po6PqLKruboZA1vVNdsBqrrFfu/LoHPw49tKvRD7NZ3QbMpHOuqx0MXHOfibFn8IdSngrEo
err2SLogJwsfoxUn70QAeFK05DC8ZvqRlCUPL2yvbN5Y5afgL1hPWJKj/SBYVlCg0BEv1b1/asr+
fcRrF9afPoHOMblXAtQgLmtsnl6hf6hu4hJOOlz+c43joD0ev8/J/KRjEpLosV0yzn69M4A3OimN
qOVIblf8R9qZLLnNJFv6VcpqXbDGPLT17QVBEmQmc5ZSKW1gmn7M84yn7w+61r9IJIy4pVrUoirL
5IwID4eH+/FzkNpzSjW3e+k+KygFT4ApdGO5AQfR+iDp+SkbmWIfH01IyFz/Iz3ZXQMV6cDNS7Xi
WeR146Zw7wOF8wo0d1LiRzScWp+xYLhIpfBnF9ZvA9OUGw+wquWiFBvSaQdcINHOc5FEfxMEKPtF
yKWgZ9K+Jg1AKSBPo/TRdYtHdDGhRJkSPcYTUKnSThJVuSZ60/iMkirvFZRxmU3wR+gw/5pgdop5
k8LjIVUvEEhDufTBzAOHsoprPsSwUvvWjeiiycB0njoVVTr1zkLipABiWmqgNJrgtjTjWyoKMbHZ
8FG4ieDg7V9C6Rtanbn3UeP5llFn64LhvpI/xdDfF4PsCMp9w2ujA5dP43lC6R6E8FvQPzKCuk/9
7xR84NXqTgkDAehLgw3hhSiPWzOIKfDre2UgUYPJcHxI5M/opSOFwCMEFRHkLHLydTjz1FIG2wTk
JbmHq/iQ+pBrAHZuJRPsB/SiwTPCQ4xEM3RkBrjmhEI55eWbVe1FPvGUbFxNnICLjD2kTPIUA8Lm
kLimMYI76VaxeJakYKH4IBem+8LHZx8bLhjgPbxn+16NnAqWHp7yXhPe0XZ2ImZ5dP+rIH3STXM3
lN/67msOV2lTftAZo45dayfnKshn2uDUz5m91jXqf5/QutuPwZ0ntwfqvYc4fUZyiN0onnyNqQ7p
LeWi9IzqDwxX8Tq9CYpjQKtOVY8pbtKjvuq3DUJF3anWka8tPrnKK4M4P7rKeO0y4yPwA5rZwC1j
msSo6PlUn8TyJdbhxE7CHaNrBTePsVZew10P35AIwsZ9tvKHIM4fW5h7S7guGpFX7ehHj7ChUwJA
c7o1oLYFKyCXu3TKNOBrsxgHVRyIT4BO1D908TkHwFIYgKjAs8mwnIgZcr0ImYXsuSpJTPExwjYi
taqSc+svGkPyuvYQTgJphfEg5/09ZUDeiAEcAgRB6BNewrL7RPWXwQ5Ql90rILadWj6X9cd/mZqV
qNlE4sA7hy7F+K1vmf9Xu0+dJ+7+xaisZ9ZoD9lxc+QdOSrPIyj1f9WqFXYSeT6aek+8uhgVEO1/
GQNz7uhUZfbQfpaVt0B//uc//tf//T/f+//t/QQaFg9elv4DUa/HDB3X6r/+qf3zH/l//6/HH//1
T1OWFUmSTVnXVdnQLN2U+fv3r880t/g/S/8qkjaq86KACa8Mn1vEOGWlnJz7uhVp0YxlmaoqqZqk
ydKlmUSEe6JlYMDWZBt58RtgQFtg9La/p9ZQHvtdbcOh4KxYNZcWd2Z1trikSDsrrAw6Sg/uE/R7
UHHt05f2McQqLGtwdN1IzGTYAIaPrr1ifPrH5zuryIppsa2yKFrG5ZJboQy8qXlta5tmBzvehgEo
BwmJk3/wb/T769aW9ldRREOnq84pKsqlsaz0B0gMaNfCGECZ5mcSPjM4urluRNIXlqQaEr5iKggK
z0/RVHVhpEGR29UOrOGu5wiTp3AL6va52I42wHzgbof+83Wza1ZnpyiWekE+yaO9BOqW1CjJuBul
ppL087qdpT08X918D1svaLQUyBfdx7p8Kpkv5M1w3cZ06HOnOLehXp5TykxYRPcjA1zRHwwXQWyV
dOSvboQfyztctyUteeC5sWnBZ3d7kNQGBmyMxad+K2wqR39UN+1O3Zd2amtrV3zZGjy1KmgDXddm
/j4aclszL47e+B1tzvyINvYOPYxiixq5nTvG9vrqFk/LlCwNWhZTE+XZ4jRFki3mELIJ8nF0o5ZI
LN3po7UWQ6YTeXdiZ3Ym7zzbRH/orLYGV2APN7CxvjFDuEXiEl+PtqkD4fs2XHGR5WM7szjbSKMa
BECPfD+qXfFq7McDFEhOdaKpZAer1hYv15mxKYSeLU9kDETwoeCxB/fe827g9JJLaEdWDkuyVnZx
+vuZmVjvgWDlfmzDoQ3Bpk3B7wNU7jYFu6O2A1rMZKWtH8IDI1KOv3KGK8YV8dJ4Z1G0GUfg6fCf
RIc8U7aIPJgH2N7SpzjLZSi9TXhXS6CdZax8u+6n0ooDKbNPHxwZbeX3OCpIbJ4LDmOGdvDF36Jf
AxnmFsoU21i7i9OKrjitMguZXRREDZkVPDNH94asdwdZvc0UvrP2if11za5ZmgVNQ5BKMzPwH4hq
PrgA1jegBnfa3jj4e2NXfKdecJ/YZN02owo2FcBtatdO7FQ317d5KRxoiqJaoqLroqbOwkE0GMwr
pXBFVVRVtKraCxLSNwy0/IEZTdQNUVY0Pu4zM5bZKqgH15DQw1xkJDycGHBt+2oldC+uRgN4B2ZD
tqCCvfTYyvdpEjLHbdcUKoQPERhTVLA319ey5JiabhA8JRF6xnkEzRWTvmDABLmRfmZ6nWGY5+sG
pkA1941zA7PQGeqi29FZxQubN9V8rWmNDLQEwuyT6hkrB7N4zc6NTT/mLMIYohaXkeiR671Qr4YZ
Y9zG28yG+QtuGVt4Uk/xlzXvX0xrz43Oomcm+QIFlS6x4fn3P/QfghsGX2+HB+VJuUGT6QBK6GN2
e31XF78P50ZnsXRk1FVsQ1T94FE4NpQz9gzg25I93qVfEGVe8ZLFpO/M3Dx6JvHI/K1mgROMt8Ur
9JbaIXiivr6HK8h86Lb6PnnoPzJetvbNmILUFfeZB86AV52u5qjfmnemkxwA3W1RrHNo1tnC6ndw
7SjnITNRo2ZktAVeqafBhoHtED1lsGbdArnZAH6s75Gv+wYV9cphLl1C4pWuaqY0YXdmbmtJsQeR
BRAM/zSMRwZbfDu6QW3kLn8tpV9f/Wjv7laMLu2sIREqQY8pIPJmRpMxAX4g0JBqbqh+7mk72/5W
/6E5yg5A/9rNXPoYGQpL001YZU1z5q+lr2eUxilD8jFygCEeUInbyxusr0TNpZshy6CqDEOWWJ46
C5tWnSmUu3xqgrxNzNeC288Qqu1u6icUFVesLZzchbFpk88CTtY2kgFXGSdnqMLzAMLoKSvjnytH
tWhFFnXyar5uPJ4vrfSAV4axhCUIVpLy1B6FT/SlYE5gBIxPurQT0TfcSI9/YFXBI2VVZPjF1GdW
5WAcgyaA8okGZ8fjtXmWDoEDCYgC0Syhhgm8Q5vuV6wuuKXCJ1U1RVnH8LsXc1tlXpD2dGn9yLrX
pmqTH/sV2llG91rJ8Idrrlo9y0Y2vI2dqN+gTqyjiEDfXmikcuVqLmSN7LnI8KJlKIhazzIbgPe5
6LdMZhQQs27USj3oqfXVjNU3OBQgtIUUIemQF0aEvl3ZiWl7Z5HvwvTkFGeulfICD4oUVrh4ZDj3
sa6+jePb9c1eMMFknaiTLFkyEwWzq5K5LiOtIdyeYFXgP46fQIt+DrXu9T8zM7skjTXqKKMDFR7N
rwwC0CQCRgMz8X9mZXZU4ii03lgxGZ946DJGD77PRAOzStetLFxFxcITgOARWlRp9oyo3cbKGJKf
Zk0GeH32wHlXLEjTD50dvEK9SAbAaakmKiCXB19VsSj7MgUW9050VEfZN057ME/M4tU7fS8eoI+9
vqYlN8C9RUWicESuOf39zNPMqpWKJob9yKpSmLVaABL6iwiY77qZKdN7ty7D4otjKCSc+szben5B
ITS0SRA5N1RbgmpzaB0jWEmNFk/ozMzM2+hauoU4rQZWzxcFAjExHLbXV/Ir9b62lNkRpUC8c9MD
nlftEAg4qg6cJNI22CX2EU1YxFj3o31v3DAW4Tyt1RQX1qeKoqhR9TBF09BnX9JBRRA8C0NeH0BU
8yp31LpceUctmrBIDPj3VZWs+dIhNMvTYU2h2NZr6j4QskMxNCvRbSnV4vYo0LYaOLspzpYhCqYb
RhNjP5qQ9FeGnWpP451bqLa2lPbUfXyfbXNHW/mqyQuJyLnd+QXOJb9TtQH36Jn5dCR4qE7N13QL
r5Ld2+aGC/BCIfqZ/p24ZRZhPZee8qqZ71z8gNk1cBvGOIWBzQ07Rm4QwrMOORQjUKuAEGxWPHXh
al8Ym12G0G3KQpGp/lnSz3b8rtPmjaOVC7d8lJJi8SKWDNX6FdDO4gdTANCdtfAaVzuT+jpPLr7r
G2FX7uD/3hhfo+2hBdb7B+9j+jK/zU5efGa2cweP4QPiZKv8sFzYWOgrjsm361ddmo7j3XExPaPK
OiuTzdlxdVEW+bEXFTb9sqP1iRlO/AShmcfcqVY2cnoozkxRyORDTI7HpZjXFSDti3FM2jyBqDhF
ke0acbil2gH8X2QofWx88ECa8HJ9hQthWZPo+0imZVkKQ0aX2+jVghwJacg2yjVJsjLxuavgFk0p
fhDMcu3UFmLLRVoz288Gnraw7khrWv2blX1i8v36cpY+nxcGZi6f1YFXlkhL2kq0H2xmCJ9p5HJq
8PAyETlSeFp7cixcsguL83DpC1ot/+LvBYeBSq9jBQK8WenKyhYCB2ZUHN4iJsvziBmbblfWkxm5
gtoXJN9LRPs/ALU0JCuJ4fIh/W1qHiRHI2YcJSLtVeEHj6FaFePgy8o5LfqdKsm6TJoDX8Js1/Ih
U4cefn+7fesI/pVdPA8/mcTUISLZ+M+Mmzg5+kEgcTbXLS8u7szw9MPO4oYEkX2nxEluC77/EdUQ
RuejlWfhokecmZiO8syEqsLcYKqYYMoEtACt8cRAHz7dXV/J2hZOAeXMjJjHmWf4bGHkfhoyJ2wl
mJhLsKk/rttZW87sW93XcAeXxUT0l3zgDbSpu+cahPV1I7+cah7+yKj/v0Nos9S6DUcXprVp0+r+
J9QFP9IseSwqdTeI401ZMVtWNE6muneR9/G66RWP0GYxqWKmrxRSLMvwjmW9/qjAGbLidSt7qM3C
ki61wzhqnFUH90T7WaCQFhn59j9byCyWV27WwEfCQeV9cNOY3ddGgv/ouo21hUybeeZ0sPtWjKJi
Q9E/9jXsjB8aa+X6LPs1QYGqg0kTb7aM3uhdqTMxYdCSEeXPWl9va4jCC//zn6zlt6HZWgCV9GFs
YagUUYIp5InaBnB1LRsv1w0txm71t6FpU882rc5gAG8EDDWx5HRjC7xLA2niH7Tesg3mqq6bWz6j
3+ZmIS4OY0jPPQAuaXsTABNWwIkkx//MxizGtabmqRDaEXzS1y44gZP01o5nqZZHK/n3OmYBTgJ5
mffTOpRRBZqY/eDNsLPMbJehzVrB+Mrw2EGEXpZPGbKtOgOFyfP1Za754iz2Id6XBzGEueCGNaQL
PpnmqxshhxGUf7SfJl94U4XTbJ5oWm5maLmGoSr9IU+8MxD9jupakJ3CzPsg+9vK9PczRxxTpgwg
E57QG90O0iZSI/lzsxechC529u363i3H1d/GZvcYoTNLSJXpegG5ZdwEyb//zMDs/qaD7EIizmpM
AYq3iRei8D9dN7F8c3+vYXZz26AMA6PHRCMzPYpccQpWTyihBrBgVovqu+vmlt3tt7nZze1FRiZM
AXOG9FPzwoMF7jcOf2Sw5l83NPntNUeYXV+lDw30OjmbVpR7Owyg68683q4q+DwBwYCjlBTYEhkv
seQVT59u7TXTs1tNupy2lOlzoL6OURxM4TVA4rOBAEZxRr/cX1/o2gHOLjCc0Ayrtyw0oos0MEvd
S8fU+jxm92qWrlyvlU21ZinMMGpuqZskEswCgyOAjNcToMWTFPfelaGgCuoHw4CfMx6fry/yV7fm
3Z4CqjNEWkiyqM5WqURdpv2qsaqM427K0wjAALE/BOp4kQNUgeOMtjuwy59/gvnBMKg+2dABts+f
rUHmm6oPhMLu966TUgWTqYvthz3THsxXbcQVlNvieZ6Zm90QJHwVwQg4T6grmCGQ9mKkCBuxiNAl
MV7GVF9JRha/pWf2ZheloEIG5yfLGzt/qyRvBploAsHdygGKC4UGTdLJdkBrSdo7dGQohi44Corx
Yq3sBM99rJLwc28OqEMmzMfENapZKZwhY3Xo/PhQW/6+jytHarQTfrVjVhDdRSBeQrTLNeSBTKZY
/UI51XXwLPjp6+hKjFQWjiKJn4VIPui5/Mw3zZHg1GJKG13KhklKKDRvNAQcyja5L6HFo6oy6au2
NeKW4nMQR/ddFH8Z9PhFbSeGuAACifTWSrKvUQcxRig/uW5yF6MyZbTKfoyDQ1v8FWtQwFrQX0OH
9dhpw5NpQM4MvHtMkHiT/KfaL6DN6JntApCret2tjr7DqBq3BmPkcj3C+1rfC6J5y9DyXsv150Zo
P7TM7zKZtfMZagncSSmEmmghOWlV3Bhdd/IYNtsYhWvHqA+pAhzeuriHK8WWpBrRHN5/Un+IGt0x
oUJOI0bsinFXCj4iO8NWU1rYu9T8KGcalBlh+Vw0zevKmU/fv3eXVjcNsCSkuaY1e3c0iZgi38aR
q8wvygCL/Q52Q1S/4kOV7fXgToueRuNTYBxkAcKE4ut1+4s3CSSywjGrqLrMYoasxUFnWlR+hFhL
N7Ub3spp+sELGBNCgk9PZee6vcWb9NveHETgF8zXoGsFgo0R5ASZUBg+wngtxVlZ1RwxoPW5ZEkZ
Vpg/Q8icebPxW8fsuas/5H/QQKNu9vcOzvEC4+hRDhWxxdTArWpZtwE+rKJteH3jFmtatGGpsEpU
zPV5r16QZTGCxIUY9CC8JPeNg+PagUJBa0rcrKO8EmMXE+9zg7NPdJfCw47GAMHoCcqaY+FETnBi
9mXLpMN+raOxVGPVZH1ChFv0vN41oFwfzj8kibF2o+1LyHKBZmcnaYdUFYoGK5u55IWyYRp0utQJ
bjH9/SwD7opxKFMBQhIvyO/FynRMqYD3TllxdnkpywFaYZoSVXFFmzdREjU1Wt9nC/uqerC0bC/3
9auS9D+hytjmojLNzT3WKZrXYkemr9hCNfG2BqdRbm+K/E3X/b1WT9Pbwk5mKtrPx5qGf7lNE/CL
hXbbanBMdMOrokgfIIbeMQWw8lGaPqXz+KQCckOXSdSBoE3x62yrpEhp9UFtSa+r5xwOEcO4FWWZ
uedk5UyWHgrnhmZ5PKzYDQIWGIrEL52GIli40vZ5HxRkS1a5qDTy1QkrfLmSplOBafUFLYoCegUk
aYfXlv8mJh+F1bvzfjGXtmYJStPqfTjSmLPrfXAvbbVb70n+7DnIroHzjJ+Cl7Vn1nuPvjQ4Lf7s
mPxG4TEeZDEMcsomb5hBGRAb2P7bMQgrmmyKU8KjKnM4IppreUMvj+mNhlmG9LFzUB04Vm/pq7TL
XqDQX/GJhRh0aVC+XFZpZb4VZybSTDdxu/EOlSPYNSkN2SzZyGpcWDy2s/XNnD3rEQOpujYhNbhJ
XIZ9H1Y2cPq9l7fpcj0zJyeP0AYok6ZOkv5Xuh0P7cF9GfbT5El+56+8IxegkLLFzTencgKNOXPm
FBIT15E2cfd1dnzMnrv7mBGN79GpaDcT7Mr6vHZeS/tHl0yangEgVq3Zcbm1HiPVwANZMErGNeU0
25cQ0Oz+YBfPzcyOKR+9LKpywrd+pzvBbXUXixvxZUJGyAf3frVZsHS3zs3NDg2ORiUaVLq1cl14
2y5TQAFJTb9DvchYcfg1U9Pfz64xUn9RZRVJbKvCY9n+1DFlIpD9J/un6xINF9AeMIZfWuk9isS+
OIHwT+M+ODBYsEMteQ83D4MF5oq19x8QnBBcB19ZWTdkcXZYGbAf0fK5wlry2VJfwxSKivpH3K98
axd37szM7JCYf7PUEq+wgTmjkvOI1vUeCvcVK4sOfmZltnMNKp2l2DBU7+Y/skrc5Jq08r1dszD7
cmRCWwcNXCy2kslfJwHRoUv/7R7z5YnMwoJrydAHapCBqsMXiORl61EWPmneKQvAG0HPc93b1g5m
lkYG8N6FKDDywmCMNIM2U3eKSF8xspAdX65p9o6JYqvJvGYiON2nH0B0yExjMqGDNrYO8cDk2Ah2
rBzVwjDLhdFf3ayz29pVInJWBuzNinUnf9F94MJoKR1Uuomb5nvLeDuMiI51N330/ydY5RVf+ZVT
n9vv+yhEIwr9HpQKPbHcBMH+Tw5Pn8aqgBtpc6BRlPtCkCsksB7kXYYKJdSTgL7CdSPS+zSZfbSo
d1Pz5l+Zd7WHUqzgFWEf2zfTsfaQEaVbf8/Q+xsT591bv0t33cE6QN1dOubuuvHJ2edf5DPb8zN0
C8haGMtGHDtIX7yAUhkCaxAKjfLOhXB6C0vPx+sW15Y7Pza3ZCDPgETZDrUYXow88FRoASHdyuWO
UUoVDoNST9oPasyEvdc20UfXqqKt28Go7vYxgxraJBVZhmg0mz7NvUxPXhGRtp4btW5WDmfx+lqU
o8giFM2Y49IDwCidm+IBnbKHlRR5OZgXVzZEWTyD3zZmIQJS+MYUez4R4RF9hOAQ7+tDuQtO+qY4
ZtvhsHbmC2ilyeF+G5xFiwyZ2d4r+ViER20f7fwXGotjiPwV8xP5KxSfO97Tz9SPri906VMIbo9K
CzDL9xhu081i1xSB20N8m1DGg8fMC772qbhya9fsTH8/iwuZAdNVo2NnzO8K76WUoYtTbv3w2/Xl
LGbn5+uZfUjkXvIgi4hju3zjopCc1wfjY7Mdd8lW2K7WmJe8RBUVwKPTJBQwmMtVwb7XoUICNAqq
pEOzq4+VY9wjnYKT1IT3tbGTpeB6bm76+9kmokAo661Okqm0P3PaPc3Tyu4t3axzA9PfzwyEPS/7
1sMJhYN649sMKdx5SIFvkpPlQKZ5kI76x9UnwdomzlwjGrKyaCtecPodc9unaSRQ/lDtEfreT92/
NejcUnQ9X+PMQ8gzdUodfJbrVPG3Gu2XTWT6H5sBjbHQ8588dGeub+virk7IOUou2gRqv9zVSomL
tGnJoN1BegiET0Ne3MlQ3ly3sugcv63MvxoKnRy5GX0YDFsVAG5jN+pKrFjo5shAv4E/QGVL9Wju
7q6lQ8SXcrnavXcQbxAzOXmHdJ84473wpfQAgpf38iG2ac/9+2vTREWHDVLhms3HdOj7ZZkJD7zt
698194QW8/V/fzH6nhmYd8hcNy9cHX26KVerDsL3qV9k7dSHyHNcHqbTdR4Oa1M6S35xbnRWZ29R
L2uSfCTk0xGo9V0P8CZIrJW9W/J3DSQmg6emKFnyLEZBRybrYSHSKWb6VC9+1u3HEJITBFlF/ef1
bVwzNYtPaYfTMD1DvUzonzUIdKOsO3qmcEzjdpuX0Yfr5pY8ns+/wkwCbOVAtC7vVROk8Kk2LqVM
yym7k7FaGlk2YMmyapFnvgPZ9oUu9Z7IxTXvEMzYQdUYbqCwAgrIZGHp6MO2dlbno5fCIW/gv43O
VpUrqRT0kJNP87XpUd1NHBY5Yj2PsPPLe+get8rn6/u49G3W4AIBRgw9Ar3Sy31MeoCQSs1zqAug
8XzxzF1r3gfNp+tWFj/N52ZmKRUyp6MQSpMZW7QhHbHpjznxJjvCVLAvDtetLd6tszXNYq4fNU1R
TmVuqbnJjSetfnZrb+VmLdqwcGgVkhqoamb3V6hh0y4ycpraupGRo5K/qvJKgXjJA6fmCqwVliYT
di+PphmGVmxUPsgJjPdoqX4tXX+tADj9zPlzg94N0F19wpLPO1NBXUb5qLCM9m3coi+4RdH9EN6n
O9ha1zKYpQhxbmvm3JkYJVEG15IdV3eZz1DFeNL8hxhBcmow/74H6BPtjMoEK6FvtnWi3PpVAbGD
TaNZcW9j5SlRVpxs8XTOTEx/P0uX1BLfECVM+HVzQNnkrRa8lYLp4oZR6SNFV0xS9JmPAXdvYQYU
J0Ee91Cif0VBGHVh72cuJxDrWSt1mEVzfCjgsgXso5gzpEiSCMgFIsxsR8WrhUDO6L6hIb4JhpPZ
1ts/OKAzW7OlMa1IFa7k84eAPHKnYAkQHV0b6Fm6o/qZkZnD6SOir3LLJymTYToKhFOqt5u+6v5o
LbQIoV7QeEhNP+PME0bTC+NQxAxgPxTXCjQu8uHt+n5N8fHdPdUlZl6nEShp3m0NQkWL5RwbpX6E
M37jejJ9IxcwvLAPo5fK01bi2xQjrxmcftDZosK0FStV4IC0FmbiZNy7ov/oo02MDBRsGboG/0Nr
t5K1irleDElnS51Fby9LxAqM8H/DARGn29YAbo9oiRxyJ5BWAsXiLUZDk+6RKNN8nQUKE1ZItzZl
nqapujFH9Yur6GvI1+Wz+21jFilkE937VlK4V40O1fy4Eb12n1DujszhJKrgZuR25dOx6Plny5q5
pC9IVdWkLCuLXmIjACT/STBWXgSLWwdAxODzZzGQN4WTMw/RzMCXTHj+7QGN1BKKPW2NhECeLug7
JzwzMXNCI6/SUW3YOdHJj+5f1lv4HfEubychT/Zlmp8f74ZN9y0++LviWwMTUfq0lpItHp6l85mn
Y6UY1sxB5BTNWhHKVhv5py9JLD/nKXpsRfUaDO1jb8QorNTWSk62mC3BYza1ychsiceXWxujKx6U
NeueELGI2Uob6B+O4KJ2yMWvcy0tgB1kTtAyLAlKOIO2yKW9tstATiUskmiSHpUtMdnfJpptODEa
qYc15oUl7+QBKctsp67pysw7DSmuJoZp9tSndphYW6Evdnjz/nrMXCzCn9uZFRdaQdQK0iuSmz20
vlsEHLYhbOKAD7NHOnM7SIFWLC7dCXjogIKBsZlKUZcb6Wm4dwdC3B6e2jfkerZ0ZpjzQilYe5L3
teNti5WP9vJe/rY4W6NZ90IxIL5o66Z1TJX8NkoAUbeqc31liwub2AIpAAAFN2af0iLR5DodS97I
YX+bJsq+NJWVULyUftCP+9vEzOn9zowbY8qogUt68l0nAhTVboXoezD8SbnE4GvN4TOwDHjg8phM
yYTzsSHTyaEO7wCEIi9wfb8Wr/C5iZknIFAqpYj2sJqScpqyRbTdblBAQGDZST6vE14tH9DvJc38
INRooiYZ6WiuQQjTfSpXwUNL32VajapomAT7d0OZijAg3Fdl3FgY3zeWv2HEfCvt4e+zEyczdlGw
8e8RQgFTcoNU4k116327vqmLa8T3DMvQpgb4LEyVtDr7MuPYauVk9c+p93L9318EKBDk/zYw+94k
ucssTK/QfEl2SFcO4CKog6K/rCAGulXARG0Q/VtlFFpb1yzjARdhCklT0QB1q4Pl02wK8o/Xl7Zi
4tcI+tnHuhHpc0sAwO2xkr43arZHAuvtuonFSIR3APjmG6LNGVtl8owQfXd6tmO1qxGCiSaxt9WL
tZSY0pP728wsTNQgYxu3Yho4j+1mZ7zJXysncbR792ie6h21fuDIdg5r38ToFohrEX765+cpybn5
aaPPNrJAtxFFRgPAaP3ca8mmgFZchzcV/nF04WrxUFUVWrJPcYVkOzya/Z/sssa0Jl9qGYKm2SNN
rvu+0ybliw4hsElUUc+OPnTB189y+dOpgXzUMAQLy8wlhVxEbSYEGDQ4zW7YQUawVx/1LY1BJ951
n/4EqGP8Njd3z4J2W9YV7KocIvUTH3O3W6t0LN4A9DqQr2E90pzCpGUyLNAMiZwKJBqlNW+HTriK
tpmtboIP/iHZkye0x+v7uHgnYLFUaa9BgzvPByyft0UFTbztGdGTLMi7oSruanFtgH2BQYIE7szO
LPpnUaOWUkzgEp+8e3JSCzT5c/s4fXTGG3Xrf0XyyI5OprQBVrNbJz2d/v13t+LM/iwyy2OsymMy
ZVqRjGYYspXFTSd8KeQVv1zbz1mAzuUyQC+cy2+Kn31UYbTiexx8/8/ObOb6yN4kLcMIZFR6/2yp
fOqS+EOO/tt1M9NPvbJl85aNVWiwqZIw2ug6jjdJi7KrLgTyg1u0T1FRhjdyPBTMnddrpZfFi/D7
rObt/gFVs8qdLkJnND97Rb4rsnB3fW3LD4ppfoAyEhm4PouSsRRmRjryhi/M+/Qo76qf1LGHg/Y/
e08skH1O7v/b3OQ2Z0HZR6VbTCfhHP+kvLm2DC+fATudfEeqshPe8j1SRLYJGNUJnO6tvNUf3Adw
46uN/OVrALyadw3PqfnDBoxqrydNiCh2pt3ERb8NIAPzWmhckrWx6uWb8NvU7MYLAUUzecqFCtlR
mzvZPNbu88opKosu+tvG7FYXctqJTY4IgRneTDns1I2ImV35qziJ2+Yh+CO8K13MqRINvxtkzZfn
qMVdnZTo0NujdWdGxxJxqetLWrp0sLjx5vz1n3ldWPXLMSQEI21/okca37TmXgEqEJ8adaV2u3Q+
8NTh/ZJhmIyzXC7FrUPV6AIifzqGBy2NnNaSbothjZtucUEqDw3RkgBQzkHkYke6yMAHHxjfvBlb
ax9DQo46+EYNrTs0Ed9SK1qBxyzFD0pWAKNMPqNANi9XVnSggmqVWJ8r7l+d2iCpNir+H3w4TSDC
Kp9r+NznZReDkWAlMVmXGvmPJuDJDXp1diOph+sOsfhOQ6sOZj9IP4AGTHfgLHRAVuG2KAMVdt2W
lmJrMcJSKOwEo2M1mnRoY7//OPqodfSBpSJiPvavfS8Kb5aB3ElS9sL++g96v7uKKGmASlRep++p
bxAkML0qoy4CqvjF1fuDr+n/9t5empgFZzHM4jAp8sI2vGdX+OmnjtY/XV/FwkuKeqqkmnSdJepm
c2K1QMvymtnxCeot7etjtOs/iY+9XRyLfbRlqvuwVqdb2rdzg/LsHAfkboueenVJ61kMWJkahSvR
w3h/qS9XNXOWukQhNTLDwra0tHLaPPoxhJH5sU2EZFfIcb8P+kh+rRPL31lGGT5Uei04Qju85ImL
+qChoRDrIcydVEZ8cOOs3HS53hzJTfuPrVUyOmVI6m01uLUT9Un51CkutE6jn29GWBF3kiBbtjQi
SGJ0IbTvyZDso1D3TkbbMpbU64PdjWGF7J+O/KY7lvqLHlbSvhjq6hnhWumuEvPxGGlpiKZyS4Gl
afPqa9Wg2BcFcrKBFUd+iCNNvPVgqdtXSqjVk9KcfhB48jzn6HPeNUP3VakFUUKiyEw2fZ139tii
4JdaCGOJ3eh+ryKzOLqdV28H0S/tSvF7FPYQnE/jwj1oQeq+qlUsbIMx949SlqROrwepEwYytc4i
7gVbUTrrQ6+o+S4ba21veWhYrhzmYuQ8u/izW1BpnuZX3fTC0butkrUbLT0YEYRn3m3U31p02lau
xNLX1OJqg/qwgPvNGV1Mq2z8ehxjrkR6lPbtQ7hNbPnFfABJgMiIka8YfH8jZOvcnnx5I8xklIt6
wnNZWuPIGppx0RrZz/v7cGlidh+UPB97YeBTIFufFE95bjTIn1V/JSQuPkbPVzI7qswcR8GXyUOS
ejgIRnsUPQOFHWF4QCTZjv30LWbEKEZs1TKTgxdkN1Y9bKESWJvbXwhrLBhhLuRpmGAR55/bBHhV
mqbUd40aocmquk0URL50NMAz81nOehpi/l1TZJtY1DddBwmInNhtWd2KrflhxZ+m85s/IM5/yyxZ
ymKYgXoEd2kSuBNuVDqgK5xtWmEnbqGYt5WVntLip9KiqM083dQrmEMefLc3AjfkYYRq606AEDpj
BFP99aIcDmvaCIuudWZs5r1ZJLr0N1ldV574mmxC4TT2a8yp0xa928IzIzP/baSajy0zubZXfcul
b377Q5LfrGYlFVyzMnPfoVPQsXB5DLk+RPPdUSqQPlefauXTdY9YtEN0kUQJfiJQqZcXvkilyJMm
fTUZEa2yuSXPYHJb3Kjj2uDdYmj5bWk+NW3mvRJ6A5bqsPoaScUTOsYr0Wv50oPv/uVpFuOel6vp
tDId9TjnLaXph5Z55jyqbwNf21ke7HJVe19W0c7jw9sUzSEIywMFmGORFj+vb+r7pVK2gQsUFgvm
TYGaXf6MUO+VBoFr5FzGYhvllSO7+va6iYWoQkImke5O/z5PhVlG3SJSRmZLpC6pp+t2vLXoSByD
X4zW8iZ5IUH7sGJy+tmXnn9pcvo6nqW9yNRaXWwAXhap73Wv2qH/ph4ntnXvTnH6XXtfnTybBoxj
fqQ9ct34ez+d8k+4fSkSU45TZss1/UaQhgTv6bovgX8kHSWx32irgOapFDpfI+g9ZoVNcBl0Ui/X
KMtC8f9Iu7ItSXEk+yt16rnpZl/mTPcDm2/hsW+ZL5xYEQgEiE3w9XPJqqnyIBmnq+ecesmKCDeX
ZDJJZtfuLSodJ/yEOasu6Z5vIWe7Rc/GWmv6z0c7ttuJpVmwghgaY3yAJe6DncGD3uYm2k2knLar
XvDjWv1UnWbo3MhmcQvq43FWga1wUq1RP/VbCk5YY9d6NWR5tG13gOT2Pt8qLkB2oK6V/fQSXKRN
MFGErquZLS3n6eCnHXTiShaP9J6qAl+GGBure7Iyxy1L7sad/dcfa1/neTo0/jCl/q3Bu1NvQCTm
gYzNB16Kgh+Ifis4cLOFcc2j2ATgQXr5m9UwPdNj/CI065roUk3Xssk/H09fv8k0KX98E+VvOWgB
SzYiU9F7nQ+mSDcNzW9Zc82DSTJO3layOzIPpe3zW2chKsLu1LiI+gpu43M4eafXip3aQGHrwMtD
+jrM0efw1gX9DrgInzzQNWqCafV+cjUQYyM+yZBKmPfbSCqUV7OcI8FAG8jeN2gSBmDWOz+sxdk8
MTKLRmVbZSyJDIjk6MVNzJkvi+5RxNruvJn/Y/b+HMwsmAsRWaAkgjYrjnwIdIZpOFoueZrEx2S/
uss26u15i0thdtIwBEBGhTjdnEBNlkD7IbpuEumKNu3G3kE6Y/efACrgFZCyQA4I8hk/cXHkY19r
vaGhz1lt7kTVQsMTiHLeBudHszh/6LIHFTxOKRNqFl+9Ph0cG28beF8TQUypg5Ra5EOxsA5Y5qL/
OKCrXS9LngFUqoXDQrUUe84EPBYNdSoNZNFMAJiS9C+V0AMrYitXtCUvB3jPMgwoDuG/uWPgjW0A
ZoDOSQhV91J1rRZ0xceXTCC/BMABJs4yf3AtnUQM1cwlIxdTSRlcD4W0qcu1mLR0Cp1amK1OaZhx
Vqvit/OObkc36j3Ufy6NH20M5bFWVvxhaXGQe0TdDnlAHX731R2ilPVmJuPYK/U34Vie0rwmKImu
ON3PuAOADk6szIbFBjuXh+kY70LI36BuB8xGvMObHT1JUMA+b21tSLOT1XIYWmBSgF/NHi8c7ZWM
Ag/Mu/NGFqSLvg5p8pUTXzBVo89+WGm95AVirv4UHHB4oT+3CaQNsP9e5JGbNQD2QpkQ+xbs+dAC
Q+UYiKCvdhNaVJDw6KFDs0eRkF52hauh3zDfSHAWNF3Zb6gQtpjZcgP0w+060fzS9AIeAH0axBBQ
s82mF5mIOHKU6TRRnkfzBqmrzvk8P7lLIRfHI27tpoIiwjxi8LxOpThHiVDfcLTk0U0fTr1ka3ew
pZGcmpktoSgjw+jRAuClneTHEMSAqnyfr6RRl2LGqZHpS5z4CWgko1Sf8Cg6VcIkAfQmJSsOv9D9
BBA7njZAwGLWfqog9JKAdHCkIAHuy15/CdatiepoetZX1+T2t0ZxeXVTL8WqU6uz+1Pcx0bRWrAK
Da09C6VbVXKHb/W3fDdta+AZMt0/7xdLc3lqcfbqyJjuEFOCxbQ+ttL3Ons+//kL6ZGvEzm7xMgi
4iluANMjwLmaHgHJ3rpt0HCvBc3DGr/74mgm4K2DchmYVGYbiSg45Q0ZWvSmZvqiry5MuoY0WTzt
0dwCUPSENvlJbCnvQaCotdhJ7Ln3+I6FKaCMbEsvRACViFUU1NI7AnUlNCGhjoUwNXN2rpOy6mK0
hzgNvZJFc2Wrwo9S5Z7qibeyVktPw1NbM/ejKjy+m9RFOe7apVvrCeARRZuFet+hVYDq9a6ONNQH
W7COmpA/P2TNal5zKYScfomZRyZVLztTgdUr4iMbPqdei1p5PT/SJT9BYxcIswBf/lkXshS10ktE
YFIV4o7dvlb/eqsNarU2BMAmXTNo3s48MVGGUqktxCghCl8lxGvah5xY4flxLM7ViZVpnCeR0M7s
iqsJcgaif6Iguu2ebPF43sTSo/p0IDP/M5W2GNUC6U1mbzt+V5Z3Vnws6YEka7zri4uCZgOUAhSQ
8c0TqTVk5EmlgDXKUT4H5V1eY8mYIs38zQaY7h+fP7sx6ZLhdNDbrsAm+amVQUsC3NlRrNyK6rpt
3/+TafvT2Gz988EuJBCUg9EklRRXp280t16a6UGgjC+JoqxkoZcd4U9zM0dArUopygn30LMErCog
A20rN6v+co0bBXVZBTQY8wjh8tnNtnPGPlUiADkqYR5rooaSWq/EoKWBoA5kmHjM66A9moUgPUqa
QopQOyGjqSKz6PBNlID1kw62vXLGL/nbjxYGE5zjeL/Nrn2sjRWrSdArK43aleitCwP0fue9YPq2
c5dDh+LUuYrkM944X/dnyrLS0FDQ9MqaBEofjmkZamKHDPvKWBagRVgaXOsMGzqwOP1mDqAKXU7F
KKEnxO6Opuj8ARwjPR+9zpAuR628b9MqYE0V6Boym5EWnB/oUpRAr4Tl6LhDoxlrNlArpz0IDmEe
YAs3m0iLKAESIvH1GjAnZq08TBe95MTc7IwoUoDxbQvmhiEJkT0Gte2A5uA1Z1x8kTh4lqJzAVUt
XJ2/rp8tlV1byDgQswsVoOfBDtQJ7YOn4zMqwL4yPe0FHgXyykZbClWndmehqnWk1C5V2KW2HDIe
H8xMe7daaDl2KboACj/nbH9+BZc9yAa+Ai17yJU4s+3QQj4xSWs8KJtmF4GdywY5U27fFuLJKZ8k
+ZuhGm5TBBl7WDE8hcKfNskfhqHX93WStcasTeQvf3ugo3/PrR+koEET9LArN1GwVnFe9J0Tc7M1
hcyWSEkPcxUPLeMqNm7bdiUaL74onRMbs/UriPL7UdPvJb6zwbc9XRQhiOvW/uixQ+FApraGwLe1
t8NyVeZ7sXQyybVZ2Adot513SpUStSXS4ShlFMnukVyjnw4MLDn3hk55i1t6D2Wzy6QEUCKu/Spy
PDVK/K4D2UK6xpO/ON9T0xacCpqyc7+KQLrbCR3fhffNzjK5T2kXaiQJzrvRghkFSGKkXNAqg36Z
WUiAAmdt1TlSFPnwPcpfiZV7pr6yLddszN4yqVNmddPCRpbZ3tgoaFdEfrm3tueHsrD7vwxlthOl
sizTGKUMYENJGHHVi2JnW2mDP44OBITaGyMzH86bXDgLUR9VgfdCDhRSgtPITy+SKkMOuMwxe+V1
TV8t4+n85y8O6eTzZ+dDblZEQ9kaQ4qLkFTGY5WaF+Ctfhkl/bsstL1B13JWayZnDhHrU2N9iyFh
ySBk3voV+zakodXhchQdWZWH54e46BwnQ5y+z8kUmkquMCuDPfTwuW3yHMW5lw3fzhuZvvQsViJ9
g95SXI4Ao5yr3OoGl5uhLxArR2fKfRTGloAy3u/bzHqp1MG8zUjXrV0uFr3jxOrscoEeAV2p8hJT
GdQ2zkF6UA7lgTyy0TO8NCBHtlnVMV9cvhObc48UnTBHCptQnPT4PVWBXR63pu98l5+j5+Riqk1Q
34xdfbvWN7C4kiemZ86aKFxTmxqmY+O57b9Fw2U3rp22C4fel4WceWfutL8PrwEpl+6xMN7b12/g
7Q7JQT2sEkpNB85PfuOA8wGcMHgAzSsuZQwpUkf9sYIyFpD53cH0a99BUhVs+7vzTro4fyfGZqdf
3CsxSSeUIxsvZUC5mr25hiNeysIoUNf7Y0Dz91VCBkmyYGNKf7ffk6A76P7kEzmwlNIOm/z8mBYN
gs9susdPTL3zPi60sA5yb+HaMOz5vQYuJMlT8LpDxn3Sv6ue4rWeqqVZnLqBJylxoEV/sJafxJO8
qhygGBEydZtuW1StdKkNtXjt3Jycee4Zp2Zmh02eN+WoKzCTAH+TAysJvrupeyo11liXlm6YUAH9
Y0RzfIxmNQ0fh+kQ8Dt/uk8newNlGNVXD6vcgUvh49TW7JanFx302XvYmirRig+yysmc+Y0ih6t4
5FCDtF4GPKvfrjVtrazbXGkg4cTUo2mURnWjKLeW1bpFxP3z7riyavOKAYeq25BNqzY6D63Wu7p6
WdBvGR7+5+0snTdg+3cA9kGvlq3NQiFvSqmRSpw3NpoOzPi9o2Bc2cbWw2CzFVPKQvYRyPk/bc1C
IqtKJP50HKC0e+npe5lCP/tTtXpg0FU36p6ZHgjd2Jwf4OJqnRidndoacdKM2iDyVQ1AEsEJ0QDU
JPrt/8/KbJMNZqp15WRlTBw8h5WDZVSBlZYr3BMrg9FnLyk14joa0KdbnHwsssMoM7daI/hZYLxD
ODLwOsWBAUUNcxbd+143gZKHS1QB9G6P5S6FePau3ZAw8cgjLdxe81RQfDNvFSK1VExQpgZ1ZGx0
ZIjm7xqlchI97hD1uT8WLi4EhwlOBP2XGNcQ5q1t5SXvPzU3u/dk7YjCIAYLFbGt2RheKw7Evhmj
i47GKxt68oB5GD41NS3tSbQnppE3XIGpbNfsFPA9ahuyVVevNktmfqS9AVcF6fwct0LUHGXrqRqT
2g+OfKHXL2N+RGNFENOwAvCekefznr80hacGZ/trMApLGTMVd6kERSzpkNux2w3vVB7BM7nGy75U
tZtooQDF1e1JYGu2zwxqR9DKkXBIA4urAjIYOrkLciMgzjTvLttnm2KFaGIpRXRqck6T6HDBpTKB
yd4T/uhzsFvEgb2Tr7sfRosr8KKEa+nepdsIrCLDgP+Q7JtjI5vRJo0c/7A6KVfQINHdGLIvU01X
j12kFP56Xhak8A6SQ5hbMIjNZtYcLEYKkXDPYbGHfgh0OOQBUovnvWXaULNdgOyyjHL8JCgKgbSv
u4C30WhLE6TdVL6N6lWylqZcOmNgQMNZhkZx/SdES2NyGy2CAB2nXGyq/DIuWjSo116ZUpcMKPej
Y8QEONhZk3dfOLBhGGSPE7kLaBNnh1tZYR5qDSODFgwPpMZJQsqL/iq2hNji2yYr59rCRv9ib7bv
Kqsp0HiM+kMn1yFAyVukY5UHDedbgoo27QC11lcO8MXFAx8QQAzIJeBo+Lp4zVA0Gm0BTXaSBwmk
ySA+XAmSC+ebKp9YmN1Gqh6dwCqBBaWuAOO5VWIdQIO1cSwu1YmV2VKpMUEVIoGVzty2WcAh7wkh
tmjgK0u0dJp9Gc5sjZS2VuSxniZMSiE1mOZXKLu0uyzvUCWvm9RVUW65EW36SdSqdkfwKnlEyOAX
Qw/xyuKtDXq2vztQotaFBf90aGjTg9O+q/JFnt6c399LlwcQlIBCfur/BAfdzAyvQSbS0YZ7OsiU
OpQHFBMCap9WerT5d7RnuZOyXS4Tj+mdq4EAz2IbEj2W9Kg2QSWtBO8ljz35NvPYLUoyJMNYY6Wj
Yyc9Z+ZKHnjx83Fx1iYmSfTvzjxp7LRmYGaLZ+IQ+4N2XaCWvTKh021rHjEBo/zDxMyHIkCzRluB
iXqf7ia8VLeV70zADv8dsu1Fjz21Nlu+ri1BHKTDmlPcT63P1QbEr83Gjn05RLUuXH3GLaRJJqmx
34eHZoOvMYW2aHtLrWl4wdQDkIa2P17qoKpSfRmsyuPdynQu2YMmJ6o9gHYA+zP9/OQaZtcmhWjl
D3v2Bq3doROMl9P1YXotpgB/nbe35CCn5qafn5iTHFB/gr2ce6mzc+KrRlr5/MULESjMJhZ9HNx4
53w1AFgblSLdpB5/bn5wv+vf6v4H11fzAr29wPHZ81qP0lIoQW8rYhWK+OD4mM1hG8WocdcTGBsC
2tGnXdxbrW8Uq+/FaffMXf/UzmzyWi1GoyTVqdc8l7v+hl3YHN1XE/d20UMiE4RLelhATBUV5OD8
si1lMlTQ3WgI3z/asWf3FL2Vh9YWI+jnNtl1C6IdHfhAacP262+QBXU6TUWolEHSgrCJFqavSyiN
lZ2pNfAwkPv0G7+7YBeyN1358mnzhcqtgogJIgd01qEgKTwRTI+hFkoc9euwWQNLLi0uYEgoE0AF
0wSRxddvY2lRW5U9vg0gAD56HNzE2lTOVSmtIfCWtgZeIsqUrERJZ+65Vq2wEmTFwB6XENxDM4xC
V87fpdvEiYV5OsrM615KOeNeZjSBQCVQFq5uvZ93lWmDzZ0UO8EEWBv1OPBxfJ2vPBt7rUwYGted
5shFvYvLzAV60Y8r6lV6B8intWFsDYe5uEwnZmfHQsPUVHeKvPASXb1tmgGNzU50XzWdJ6fmy/kh
Ll6qT8c4CzKRDr1ErQLqDsIg93kgth2cMbtl+/8gMT/xmv8+mahsfp3MjjUyb2oo0EQVnK/eAofn
qdrH+eEsu8WfRmZ722b2UA8U4SvJ97bJPFkNWmWtCH1+fdCm8HUkOsmteGhRFIUWm0urBF3jB2m8
MtBIcn40i6EKXKFoSwQ4xPyJyQFwuqhQeISUiWU9O5J8KXE0xJpDEOt6kEeFL1lW0DfNXjipp9lk
JVQuDBTpIuxgEw8DIGCm2T454ao80VpjxEOVxOiNL6R03yr9Q9xaV4pk/nVUCJLzQL8AnwQVpPnr
sc0gGGPG2NCVdJGYT3H8kkaP56dzISoBh4ngN4E/0RIxc3Xe6ikbq+kFAvaBxL6yY7K2YAs3ulMT
cyozk8pSPqZ4uckbe4OU55ZtTTdChgsQvNUM1xQHZuEJxibIEIYEkNIsPNm2sMGmAeR54zwY1j7C
iPTAjjdStWuHv56dxIEJ8JgCEm145OzoyJhsVSY4nDxbZdtYrr2Gjl7CyxWPW7rzwA5qpBgR+kp+
emNoTiPKiSaWPk56N+2GoX/giXrDVbXLAvaQ7cnNWmRacnNVU6CeB8inDmb6r24e25kcAaIGRYk8
cxOIZZgHG6wJIkrc8w64lG/SkCicXthQrvjpAC5BlWDUPVBrODhatxqTQ2bhpWaPG1WJ/Wyiwaiq
jwzVAO4orjN2Rx36ep093oLBMkjz4iot11pXF0ImnAeReUJuAio12+RRkUeDzoA+rPOD0IKIXNRR
uDLuKezOPBVqphqAJODkBxn7LCybUp0PVgzIV1tCYTe6HVrq1jG6MvKbDAtc5DeJ8wp6YJeumf7R
EXvO9CxY1wQorDGbdqR0EaulW5TvliKFckJ9q638XgGxgUncKL0b8rdUPGdNkLf4f1ENhbL2qtTG
69quiauUFwbkw/TML7VjavYhLa8YvbYT5xsu725qkvtR2arps649xPKDSYK2a10QOLiGdSVVLh9k
X3deRvZS9WuX9oUl/DK9s80pNwkkQU2M0XGS6yy3btAtsrMqunJXWNgnX8xM8fXkOCgcqrUkhxkV
mvPgXnELsk8ksh+H4va8wyxE6i+WZj7ZU1LqHeV4WkWZqyrvsfRboP7Hm/iv+KO4/s0B6n/9N/79
VpQDT2LSzP75r6vyg901/OOjOb6U/z396R+/+vUP/3VM3niBTEYz/60vf4TP/92+/9K8fPkHwJlJ
M9y0H3y4/ajbrPlhAN90+s1/94e/fPz4lPuh/Pjnr29Fy5rp00D9wX79/Ue793/+OhHJ/eP043//
2eVLjj9zi5olL7+8sPdfth98/IiLLmFwg98++n///uOlbv75q+L8HWWaSVpbt0DdhCaxX3/pP378
xPi7hV53NMVOpKW/9Raygjfkn7/qxt/x4AGDOvQd4Pegwv71l7pof/xI/TvOdSgt4fNQk0Si8df/
/Z5fFuzPBfyFtfl1kbCmxrgQm79EFQu5qEk6ydLwUMUDSzdmW9tSh0yopoabTy9JN3L+GUGJ4yaJ
qwelj9k2YtVzrFVjWJlgLS2zDDqffX/bca4d5cgIkzhvvLyG5kQrQMXTFiqIVmjpkzE3/bGV3xoC
cZx00PiFM5guHsvjtnKM9BakWsBnO2MMGsVYvir65GPsQS8+yMZtL3TQmWua2BOVX5FauHFpF4+W
Sd+4k9euKUdeV1wpzWDcZZy/VmU3IMNEtR3NrpOadnd1ESthRErVNxkPpZh0j3qDC4tRiNzjOdN8
tS+vRVWMhzFlaG2yBRSkUkX1BgRQkcrdnUmsLDTSJA3EUPiFbbe7ajCtPR+4o4MgemckTsgGyg5C
UYar3Ek+BE2GjS0K44IrcRxKSq7DolFfNW0vUA1n0U7Pfe4I8mKU2kdB46ex7LsnkhulG5keuk0+
eVce6Zjlvq3rPZQHaO/mcbWvk+oF/ViqOw5x4xXpVpZaiExnQ+rSnOdXeXGd2KlHIU30kMs7Q4rR
BF6wdCtpIN20C/2asqzxhINm4y5JvEQlALeOdAjVjENQN4890NeYQVonD0Ay6q5kO/f5JOdY2JHw
TeXGLIoRiUlnl4KjfYuaVrPTxeBKnUN9dMW+F0kEgnGLZheylrl2P/SgSu6isLe3Nal68CclwpdU
kroAiUV+Eg831EqJBzXcwo3QMRokDkcxs8xLNyW27YHDDu96u673atwfIMn5MRZqBI6st6jXGo+x
AYpBUYsqU5VAFlHSIMCUDzTEMvLQHGs9yAAD35Z12rrAydCHFJmCqusvlJIHljYkft4hL4Rum3tQ
ZJFDHJdOYI2s9JlOQHXRFfs0A48IRJy3tSjVK10Dhq4xWk9olonYbbZeWVLqokG5cAvWRKGmZelW
ExV1UREbwDhk1DvioAN64iYoSkHCrrOUjZMy4XbOVJwm1XhF9EnsvflkogQVlqSPflHUjau1QgHa
rGQXaROziwIPpZB1hYwTldrXSiQCbOx2b5qSO0Zy6nMLZWCrYC9arBM/SqLhQCKp8JE5udY10l+G
TeToO5Pkg+fUdRVkbSvt20nFWeJ5G2KO6oOd10fLEZsSZXM5ArQcarUvZIAgt03Vb6bVAfFNcKmK
Bo85g7aRyhzc9Rr4fweNXuUgqxplTnfQYh1dUfX3WdNLYdOrT6S05R0fie0OZYxMzQgwNZqqH+y8
kv2sFvamJ7Ltjo5Dd7YyPoE07EXvOuJKdOxc5Ai/Z3hvxHl9OcTWbqjoh5bajQ+5DDBp5sLvqurV
iAAUF/01XsnjdVt4XBhoWTXqAmNrLTfleo6raXpTx0P6ovRsP0qmCAEXKHfomXtsE21X1mX5qLeW
6aZanXhSZkDDsY6vh1jIQSS5jd2zixztQH6TW9KNnbFvXOt2zIrGdyMfb3WH5a8Kyz7MlG21Lqlu
FdHWQWWyR4OwYi/FDMwCUb3TM4YeeRkQc+RGvtta8oZbEbXHu5KYPl7GJVTdI1Ded5FLJ0YbGksc
jVqsDu0qqtyxZYUrHEAMTI25w2hdOCmVgyzSLH+QGs3L0KUH2rlmz5o+ECKxXDOK46DS6hsT97kg
4cpHrWmPrZEPYWLQYg+pu/1o9MUue9a4VO3NSBFuqQwCxnLmtp+i7XuXyxJc2ZliQmoXUCMtSz9q
xve+umS09/FpgYkClVuM9JFCYh2KnsLwelvuQtpcyEV2LHKn2Q5o0khLCNgOEkQQQO75QKrkhoOy
MnCi9Mpm7bZths8hGu4sI/HlaESDYdZtc063lNvvukgSP46aZ5BObnFZvksd5bZsIaquyG4Epghi
thABaeXCJRzewZNbM7pF4k7fgqBDdyG+CFHEwrA9g/B7WQOtWyds5SKLpcRt5ET1lb7fop3Sj8Gl
PSZ1scfZ5qlF6bfceQZPDsCXjhslKvOjQWrdoSpA4teCK88iKJU5tTuogxYAsDkOcD2LYLUV5cUm
Ze72FUJ7BMZlxIwNk5Xas3PzMq0z6uWttnUgTkXHElBIQJ4RBmm4wwYtw2xM9hLA7piubJvp3B34
1IwRw32rTSwQjJUnvQW5OuPN6ElMeYGcxkuimQemQxBeqhrJ77X8reZVgsMO0kByTuKwdTgAwUgk
e2VRQzrF5l7cQpKgpwr3eZ8KcPpX110pJDfjlpuL/pX0InKFUEqX6u11iYvFQc/16x7ZvI7Yhi/V
ybiL0/GDZL0rZPquKbnkp1mNUIUKbJcL5uaGeColLayr8S41pNHL7Pyzapx3FNlf1UxtfduJdyVj
tU+b6AU0S0cDyrR+IrIkMKXoUieokJkSzV2n5E+Sbu2EbDT77Jud6O9mk5XH0TwmBabIRqz2VVp/
SwvHRobTADOhwImXVOVNJ4OMWknh4F0lj8Gg8x0IMhLPAOkyoosKBzatTWM4bNfQtnOTot5LZoMb
UreParhXqoybPk+CzN5mSp7vVRWVLnN4Uw0OWegR/MJWO+wqEGrKOrmOhHaRVhWUmSAy7avqvpCy
fKdgt6LE2tQXfZBywIkcYXZeFEkPY0lbEPU5j8k4hLxG5qoEkXAApk7HVVmzpUPCwm6sO8Td3kLj
20h8uYgu0lQD08yA71RUzDd49YiZuGqdTPZor7+xtlddRcseWW+XWyS6iQtgTOo7Q0H9zNA+hJPj
TJVb4rVs2Aq5fwGYd9s5Jq5PTfOZVR1ErhXjjoPQ2zL7MlC0aHChiOcqA9qCI3atyeVlVPWxm5jk
0baL1CuIPN5VjPk6b5/zGihLorQEbPioVijwaTdqAK0YQU7oi64EaKWBojQR1JdKUm9sa3Czmn82
paa6NUu7De5YXl1MsgJQtjBrUOly1bO0pPTsZhg2Elp45KwB114mY1ptBKUmB2lqL1T0iVYhN7Sn
Jm2bfd9qh44X6V6zO+ZCzWuHa9WmzvrOc2LwVMp18V1m4GgnchpWCv8gaJ8JTfmjB7ehKw/DGHKq
qftcNtxSaMWhH+PygBOQhxFrvmfTbztj++YMtRTWI4g+8m8RLmRCZR7439CrzUHOCZViw1UYyIEY
xTnO1dGPGMVltLTkrUS7V0NHWwIh6mWVV9+10d5qjjh2Uf9OO8isMhDjuRBqy9xe3HNsO6OUXivD
uK05oMApM+9tIrKwVZTRmzhNXFlu3qOueE9z1NkLqFu4vK4edLTI7IdRwVUPWi4gv2yeqW4kmyJN
d8iVPRlaehdd1DLrtug2uZJG9RO5AXsjgeWDFHBcLboBrsUfywxPdTm6NHnENx2uNMJyMNr4SCTb
dziYo80u28kCPdy6ahxZ34G5SOiHzkivU40HDDRJtkmO/QhxLDLkr06M7E03ikBm6WeLWl4N0XUJ
ZIPg7dlyXJAyBUzeyPRWeFGA9Kl0rjRcuCEfM2xYEb84st2GUC67YdS8lhwpNOkIOCXE6KMWzP9c
hbRxqnyvBzAK92BSbYDvI/FN7GSBAdEKRW9ujDpB4sJ5y7o6yKrxtUdDeiVLOzkxLxNmjl6vCKC6
NM2Nau3d1iwQ7o/O60jA49kZ+5jnmmvEwvFMCpxgPd5I1XgkhkU8G7Lyoa4eZLUxUFACNmYgzRVY
G4sCZwvDw6rTU9fMWQDOkz4c0vGhzNUjhRZTgcufW7KNhvZXtOLEkEwusKGArTzY0UuMr0d60FDh
bq+PneJaCX6YJNqmS+6Z01hh70S71LEmR4tuCmf8DiJ9Fa0iLy2zX0WV3Fs63xi5waG6UyQI7QSL
mcvfESVvhqKyXUPKLTwXcDeKTGMnN/b31qqTvRx9Z6km0CAPAtmuM3A6cefVGLTUR+DG/T3yjQF3
GlE5hdfp5THqgXxgAOckJY7STictEAPpZzOKi6xn/WYAZYcO+UleIhLgYXYr45wP0kjZWxZ6u/Ba
3kmZmfiGmr72NqqiXI4pBg40qzK8QL+l91k+3iEnclCo1Pl5WftKq6rbgafEVwDHKDk+uc8ay0sH
HKCxZh1IAVHXqn3oc4qbF2SAc0VQr+stM4ju+dBclkmtHHRTB81ZehULnKKpZd+KDuIjmircpLxk
FmJULftFn99pODftIY8CmcMNECcu+wF80bxgPOhshreECcWSiOWuTAzbbTWENq1Lsw2px0dKQdM2
NK+aAG/u2Fn3xUiqQ6w6D3yoUQSOkYqrokIKSgkDb/Aklp18U0cJVLNFK8IILYVpdSnpg+MqPeDL
NcLh5WC1CZ5rTyM1x7siw0FCuXMcxOWgx4nPxYDyIFHcvq4st5JioFU0Y1OMuMFodd9iX9jJpssZ
2fZcizzL4p3fOXHjVo7zwdRYf+wVh+2R0MfJc+SjJDacgxo4iwQJ2I/LKyfEzRRcUEd+kyhA/pgF
GPnifkNKxdjIFvZ5YyuHhkWZr4meu+pgfBag4Wmby0bQNESBETlnk/iAhDchKkEuvpmfWtHRBvel
nxbNMReo1DKj3Q1ykm9LWQEHMV5bEKtKCH/QmwSXPGpDzie2cGER0kWkWrGrphp6OAwJfJYWbt8V
vzVa3EeR1+Y03UZa/C2yOs1VEmsrxqbxFNN5J2xQcIN0/FTC0cpAX+EaDtKgIpc8WRHvSkKeehuv
kzbFWctAhoNX9VC6HRlfNY4DqMX92Ot1/bs6OBCtQdoGb2h2zY2sxs2PqAHoz5+lLnZbCKO4WbtL
S7V2UaYvXYGrf8iHDo6eP2kJ4ofB1XAK+Q7lW1AyQTORoBFAYZ/RxDeNxYPgz4CrWh7kNKnwtkPv
VC4Nn0WWexXUE7ys6DcxjQpUoeOpcJF+t6A5iXOufFHQaW+JYtg6Q7mTjbhD4K07v4gNUJkmIPur
Wt2XRiUALIMcSd4ESOQO/8PceS1HjiRr+lXW9h5t0OIWIiWTWt/AWGQVEEBABvTT75czs3Z2xmx2
d+6OWQs2q0kmE0C4+++/KLgx88b7rG2vjxpbNc+zO2BPazKUNJWJP4BsREIcIn71uvrJcgdrudSj
D2YU4lUD+WO3iSvH9SN7y0O/Xs8j8woldgwFFs0bpgaF5syh9IKniYPLLAcAG90/Yn198ag9CEHT
P3pvPRgV03O3NO/MhwevG61oaIKRsQ8xyySf67JkVFjcmgm7e3cXkAqCCIiKc1bYaHZ6i7H4z+jW
+22a7ZDs+D50hbrhXQgtVnBjge0F7Sx11nt259HeYTTXJpP+nSpmq4avqbu1Ci1RfneVme8ZiumQ
+/W0FKxeJ+1NViAdolwvnsEhqwJ5ap3ldarSS4BXe0ii3BYtmvU29g8krNAyGWseq3rhDsfDc1yx
qOD4fuc1F9dZZaYRWIkVH9IbH7njcVvduC1RVHPv7xqNPLW0LbPdtvxaRn++tNf+tO6mc5/3h6k2
IlfoToSXeR0rjyBAf96okaWfdIOZ3U3TNzn3RVxP3G/ZNu281SPbrr42dvmnly4DaMa8xHnr7ky9
k+Gw/LFdp93lNE+hpef7QteeM+m1Bxm6pbkdN23Y57O0wsEaVIJJ2wmpjp4oQzIDdQ9tr+vn1PGA
tXwcs7NaROlcq2hMS/skHe20WcZnw4+MJt5kyhqX0ZiNXZDO/Q6L6uyYub4eLc3gXDv2Nr7JliGL
pqxhzSgrmtLNjAoq6t7FBi7xpTWExZWqtHrbrlnqP/72rU8mETpSlY9ZMCW2891p3bwfCoYAV6+o
iaXoY6/YknJKn32rNxn+xYeV549VUG47t3XFsaiMyFxcIxLEBYdkbqeRRUwJqc7hyPsQdinUftX3
YXoDkBQAtYiNqDW6TV4R5lI0j5nZobEORNKb8msMlpIL2R+xGeRgAJWOxxy/mkYGX6vBvWTKV2N1
MAHeNpAYXmVhBG+MYDTf1XFA2huao0UBBKoyc72HLavauNTkTelMkYeQLtQn7dUwiy3UDHtfK1mH
1nozB/kPcoHpth5/j/M1TsktnqwhrUL2FLucRz0R85zHsuFyDByXk8ieChdj+VLG0tbXiG7Ecepd
MOdVnOfzVxb0YTcwQ1jCfxkVv3G/kXie2/Jdn/mN66r9Ur2ZGM70RHSfAxHn5FQWHA/O5QgWZYF7
u/ZTT32ajPJxQ7GebGjDQy1Ib6stFzvNo5aa2z02MsNucusPkXk/goWJ2KTGBDJd2zEgy3krQ2+q
XCYKdQfyy/Q0s7yp6bJWXB8YXVwLtGZRJPn5UcUFWqs6BS2Z/7jUkIAhys2qg1W4+9UDVLQnIws9
/woZ8sNYvLQHr8Lvijsk9q1FAS+lsVVTeCnAPlbh2bNcs3efuydmD/g5dNYb9y1vSOURa7ZVUWkv
gG+rcarTDLO2QL2PNHXelXmTBVVc0tEtNTdj03IK6OaHnuWQxJbFCT26OSt9LSsr7rfszWayM/NH
JtCN2505U1mxV9tVZNFX4+Yv79KA+b3QKbhrsIXt0OShoAGCNjLHMwvisK5z3OuK8UtNe8aHFixk
ZNrbuikxeue9yeq3Ol2oEDSUfpGrsM+sD1Oj+aCdtqNpWj/6TrsN/O6uMbtYr8abavBvGXHakBYe
/v0ART0jMnfSacNadVJN8MfSGMf9wSD9rRqPsy3QnTXbrtC8NV5zK4uLmUAXlKDJbDrfc5HLUNPX
xFkzxn0fNhIU1m9RPkNlFZER0DAsth+1JiNKWpPRldOHZNl8+ts/iH31+ekTpE8bHFqI3/KKwHRm
+ZP2Ko17+01r+cbFRAu3gP5kHrCnPed2NApuGJPzcQnYb2IgU7VECGpeload2wBIbQzAQeFhNrFr
bJjqVTefA+EZEaGeVlzV5ru3Wk/DUIcZhS90Jc9fMwZBmPtvq6PJ/exOfjRbGC4E3tlprO9yMJfI
Slufw7E9d9TzMCiHZ+HNT+kK4FPZVRFP2Um3UZoFukVshT+Gqd//0YvuHjSS32Git22GjrpFL1H7
y/fSe0DQcNyzYr2uUOpfnc6vl45OGafOXVA6XWz1xRQOKrjPp+JJaLUXM+3LyCnvrTJ7CESzZ6/U
hkGDBMENuBkjq0pVWFfNGAdD3LXOwJtf4Ec9qXCQJukS/k6wy0B7qulRBj8xHKb05Ndaht2P6MLJ
1/QYaL4T9hYNveeHiVy9KnZheNPEeIfBDR7MhgBbbnCeH0N7xU2G553TbPO4WG2t1ZGhi5s162/a
rd5Cb6OFr7YpkZ563YrlkS38jyiCPvIWOhHF3qpFMhs5rXhy6/xpa42TysqnwuN9mx3ysG2i1Sb7
99iM+6DkyS6bku9YTZzX663WMPnb/fSDjU4yKHrS1ey/cutNW/TuOnh+uW51xoPqzVCQSAF7UAci
QEEncsSsDDzxUC4jqFNv/m79OTRbDaIws05o1+JhLIukypBX+KURY9a7RLPYdpld9mEw1x9Fy2/r
5fqfK3RgA5iGxUPmAG3arBEizWceTZ192wdfelVgpjOUjykBVp1Tfih6p7pgi+FYFeRPOmTWKB7+
Ohw59eD/LFXT3q8wNcIsLb7TLZP4DlDGuuV30ywgl+3wlUoWfFjk0NnpWVgR9e4q3jS1lFmSWfat
0Q3PTgpz4wp3DtypA8hI6Kcj3PnpD6QPzoIcmV3gOjduzqan9SiEjpUnyuXPslU8z0Z+Khvx2RFW
jjqDsmf1QOZdxTmdfqwBrC8Phmm8dlkdo1YKRtDjnFOVhjKehGWSKOn/8uV2sF1gypa6EeqgiZEm
gLdX+7A52G2nyil3W8YmSC/LZrduZ03nQtMrP7oyvacZt6IpkDdb/2kZ0o4Wrzy7s1kwi5vcp4PZ
xt7Sn43W2Tmb9aOzUQYFTLWoWPDU9Y1h52guFFhhdyCYDxC0pshUyoj6zdm707LRWFRr7G/Nk6YX
X1me3SFmJSR9pU4a2NqEPbZlwogMu35pRi6wcqo/lcUHecufmgVjuC4v5MWa4dhy0dZpPqza9HsI
rg/FTEHVC+3iDcXX4N5zaU1OYUMmWl+6oLr5ASTzjVX4/d+fH6vKY2aPzsvYGXT1D/lJNWunWUSY
wr0sCzVqShcs7Y1dkXNXL4q2SJUPRfCnz8TvcnWsOM3Ne6sTv9a2PGmj9zRm8qOpRj+h34LhX49H
eovxCkj4HotkpTUE37dLTIwSh0XOuxzUQBnZdUjWvpoiuxu5fSIhJAeUJm+DAsEflWukvTJvheve
qcKLS6SqEWl4WNWAPVr99WKxCQ1Za3/orfa+GrYVT/VUMazT2yE5ptFuomHWsUTR+pMhm3PeZUFo
tdf72u+4JXLtMvuko23Bhwg4rVd2DaHoxWnxrNtZOvtJSp1CbJWJPzRxPmkUH9KCvJriH7TruSt0
sCfnaeu0JtFalmuS624s+ufcqIKW2FpiPMCj3uiWI8sCrEftj25mjdX7E+bnDHBzm8fNxu+WI7aJ
TKN6rJx1AoOl2fSe03w4D4oniWBBPyk1/UtfRBnqXooDi+R9njmtQGaecoWFcMGJ1XYUo9pIT6Oe
fQ2Sz3APy836xdDMMF/6WeSuOT0Umo/rB8J1vs00YLurOOGNlTenToPfcn4mVjH62+PK1toMJ68e
Y5xsngJWqG6eho3rPAz51IelV+Y7S6kDC3pth7hXY0ibJQhU6OAGAoDJCmyetZ9G8rwspNlqc69F
RF84YaDkfjMWmESBR+h3QKq4ksw7eVMegw8H7kskrPyt27akYTrDq2dakjSQD+3o79fxvqk55bM0
e6nS5cHO3R+9TJ/E0N37ZkOKQM56o+HFC6VtSZ1niWj4/W2PEbnUsi/XIqC9Eca30QislzPtq1Dt
ztMJdFATpkBr6tBstMxNvv3q6ssYYtpcJoHeLlTPsQDXmb4xzIhIsJp2EHTflonZWhz1jh0aVZJp
qrD2xSwe0iE4EzG3M3uvDGtbR65ePHsTy1OjTcxa+wapOGxTcTcztAyiREhsdTdtGldreq8CemzT
JRed7jZ2xJ05AclXdn7G1uwi+oBIqfRua/1z3VMOy+VW5UgJhfmBuBsoRbtBmG+eqWFJX9m/JWa/
YasPhH19SF8Dx82diB71YxRbH+XBq08OZLmB/ehKwGReeYpzhkavfvRlr+2d0j0YvbtB/xq4xszM
2OszMEpi2AjcAnsPBy2v0LiiWlyVdQt09atnLxXbTvG0TbKOGgUkMW7epzEhOmzvDLPfmBfYh2oD
h5GRj93JNCx0PNLf2cXwMemvM/N9qI3t3dbzMNqb+2W106EONMKsbHm/zKZ7ynXgDttbeDrp1Apz
9GNDW0LDMO+N6hdcDBo5blOeA7p9bztpwdRHI5FZoccjMw9qPfSKsccVQ+R29NO2Xzyxt37vs1VF
EkrJwVXiER7BjaY1N6qqOCjVmrEEqqJ8pOpfz1zdnTh8hfvcwl1o8oFR2cH6LgtIs+yx6hAls6Pq
fi0BzcoGDhJ7QQrpGYLeULGLl6JmwrBww9swvmjMFxS3VhI0OgO5P2HXRUiYWudIOAdpceJ1uVXQ
qhhziALvzsnGIylm/Pr58lhk7andAM26FXuVTP+sYXeHU41BTd1ldpjSc9qN9qW2kZN1tq6UCf68
zBZi9ZajCuy3ggSDyNJ6BvqMT5fig3vlRUjlwleR9U5nfkByQ8J4RyDYansttj/06mZq7VbXnY/M
4pk2GbuyarfYs1RoNePtGlg8jrXPE6B1e7sqCavPZJ9U0x8xX9vdlM1VZ9cDNTw41wgidhW4S1i2
22H1OAwtVcfYfiuQXduLBRWkbHoYPMurWIUR57rgxB6q6G+csv+IXffcVPz1r4S5fyLZ/Vta3T/9
X/vfzZW7pv71W/135N7pEBn/PfnucYZ3989ku+sX/J1tZ+l/wWULkE4TzWPAZoPE+Xe2nen/5eMZ
RUiV4xFGgJ/1//wf/2DbacZf+MjbGI7xcP5NJwB3+R90O838i+QCuHg+Xgt481/NHv4Tvt3fkkr/
i0kLdc9zwVsMrBQNU4e+fCVt/p/0zylP1yHwnoq62X6GMffgGeTlqQAFFeZ601aBflaBK2/Z0Uno
SuxFZsNZfuk17gtTkTKK5xVJiWwGbstrDBbMAP2GqtA8r5ibPcOvm++9ubIo2Chpu+BZ1T+akW1X
Ol8eLbnKHlJsHc72oDsJFkILUOWUrbtVOGCjRgPdwxJkhhKfwzCVVl5O8h62x57ynPFY5a1z5229
viu3rHojzw9hDShny3NRe86ns6k5yrp11hNb0iqyhsqbN7Nv/HPROT0DsPLZBtcs0+xyqAtIZ8tI
k2IUi0HIYQ00i6Z/26ea7pRMy0qLVxgZh7aWNA6zS7hZWBnm9FtUwNDEqo/j65r5znkMiuq4BVqZ
hX1haT+EDKaXvmis/Yj0I9a3fDu6i9AY9FIL1NOZpIeXeZG/pw5YnT71u4CdNoD5dJ3pMn3VL6m3
lUf8h+ClFJkNWE3VSlKCu7+7vvGOozl7e8YC7Zf02/XdNoMy9DPT+w2hTclQsfZneutgLPLTPH2/
pU2/s8uG7Fex9G5UAZ5UB1vp1XZQBXy50DIdMAJjRnCTGu0Ctc+k3J5A+EgHpEN0xx9JZGybgAAB
560+1qJu1eU3bYOLCykBvbfBQVGNG/aYP/OGZcI7L5vr35nakh58tAbdzTRPI6ZhKjdu1JS5id6M
zWmDRwUsiVdF6Olr/uHmPRnJW59eOuxbH32tEQeNQxsWzGyQ1ziODybLFT/MS294JRiBl1+rsQTw
aDz/lDGO842F+TixpBJ7pdE9elodxPNsZkmVC/9Yr4v5bNDr3IP45x+j68jHKjO3B4mG57K2dfPY
onU6G6lZ9Nfd3JyU/tJfxOAC/TdlAd+xbeZNO3iBoQiKYv/LVKD3X8RdIKSupJbeQanMmRy7xYuv
rq0PGSuvs65NVoRm2Hq18Fc713Xq3OYGueRZb9Wfa+UWZ+T7hYhLCZciKVPFjTyNyz18GftJVUa+
q4QZMFG5lXjGptQCUio9+y23g+AeGsdixpWb8Q3szfChVgyOdlxye3uqWtqFR7i02CdWNNEOSxad
4u+V22AlaqjJK4QzkeFzDx+AJmdZyu04sdKcAetpT0g40s03aALQO3WtJoS80yk9gLYzLDlJuuh1
q1jt6XDEoXRrCYNiCHa2JXWIDFMP9mloOEOE7bT0h34kW8cfuj7pherPUAbkMV/dducPc7FraHF3
s+zLSzvWUACuriNJmqXpTo75+mL4mrcLIHLtWl52mDWCxfSi4HXp9nY/zJ3xBQ3Ve5ZTVidT4DWn
3mHBrok5P7o4bh5no2BrWECAL81Au5UrVMGWlV/ktb7NBnrRXpzUBC3Sl0USea68DraUC0vC99qH
odcQvJrZ+umJyX/Thqp9ErQysQ4KC4UTfpVf+ek9nvISFrCeHpWxbt//eZH+/6vA/1ei/H/DMnzN
KP/3VTgcZfbVi3+qw9ev+HsZpthiXaKD/UEuJxQSTdU/qrD5l0XwNSI4ajQ5xgbE9v/Nebf/uvoi
QL5yCA3Dl57K+I8ibBt/mbapu1RLNLc2ZsT/SQ3+V8I757COFBD1Gurla93/5wpczdzM5jQ6oPXW
J33EYynY6/je8P8Qe/0jIuO/ij3JTmherwph3YY0ZLn/qonqVmdt4UwS7qi80NJ2sK5+MqGNjJ/2
VUTzLarlz7im9Pt6/XtmVqxK0nCLwpHxEHT3Wl9ccuEuVFgDfk1lvGWbts+XHos/cRwCtqn9kkUa
aE1i3K3uBjMDsUe06oOMevfRVR02u1VwN2fbVUJTskQ13pWAMlczd4RFWp/Sqw/w1OdR6RGjmfbW
29Jg8ESyB0X7e2MnvC3Dlfj9XFr6wzo451YzbqVah6NrUWJwGP0RdPTd5Nu7VsJcKHzxrFzr25oW
Iwos4JOaAFTOFveQkdOtTBZ6FRxg2nb3RXqmH9YjazjpGs/UBqhy1vzO0nEv8JAJ59Q5lx3OZINc
jkPrHoCuPlrd+VOCMKsg7cOiHHadk77XPgRhp5nbyF0ytqKGdiTOuIENo7OIXR8b1cKMrk6zxniK
Ri2tGL5LV9zpRvlCmWxN72duMbqcf5H1akWWLgHJjbizG/YcsmI8uH7F0q8XORuv1fVF9ZZdx8IQ
nzlI/cbioxJQjPMeaEjv77a1P7qZ9TV7mx259bHSiFeGHP/ZykAL3UvpmONeyKIOyTr+HdhXSxdN
vx8mYusWMYWTu7zPVZPtM7F9YKpnxI1svvupelX+GmPojollLzyoip0OeG7tL26Vs6ZiE3QtIrE2
l1qslXDc1XXVU/gKdr1RxK1xE7gjGrKggdmgpW9XjN6qHIsOh61chWiaHxJAl4DQu64vWjC89wSc
h3KCSlJVAeACWoW2OLU9wH+XAoja2/zHGLTjpio3Kd0pHAtGsD4FQANaCUdt+NX3pPFVTcdQxrrD
Awi2qj4xjZlPW1ByJYs0AsMM9uKsXnrp7QO1vXRF0TLkt0M0bLcuJI8rieyk510XitFDyKCsPu6C
9gQPcwpTIwAHFyfTxVqr6MsfBYcgvLcrUIyc/zTVTIvnvLRtJ4AeB9yAvPqGq0gQtfRAj527dVUd
pMd6gUe9sGRaxNGTag7ZFpXKfdL6+h1+y4vi4piDPGq6eZbgadUi905urKEqwQz8Uf8D0QD4Wv1x
PPW0iM5hOQfyh/aQrnBihIWPGJDAkWR5frL5JPpCXoDdPNnuAAmWB7us/ZOu+ABuJnxbsW/xw2Ed
MoAlsUKaZud16JQD8Fk+dGN3p9ZrmCy8PnNQt/XUnZdOikuFhG4iTDMsHAt2gQF0sGhOrDLWLkMr
91oGotBDRUR0EbPFOaHvcQYcqmcWrMxGrOPA3tZ+/oJm1MZD365HbXVEMnvti1XofwygH8la46AD
AYdlkdeRm6a/zXJBdD+jtcyIHl7F0ziIS2ZjS7G46EsWQEKYTlFQGfFsqF/+ZLw0hYjWYu73o1c/
cOY9NFN7JHH5DOmuMkHZtxLeaZOnh9a17giA3RvbU6rPn8EIDGbBqJtneT+NNP3BA0pKush537VB
x0tY4JqLdAHdYm8L2zPaWmefZfZeLSJJq64K2Wfk4VwH3zS/VjQ2SN+drHsyZm/YmYXcuddhRxYj
AiRRswdgLy2NfklqbWDtW0N2mZf2PID07L1gRDo1+yyicovNQnohZL1q/kY26eF6BgiAt/QyphKt
cYBC79OxxpOQzj28VjdfHlBTweW2bpDwvdT5GpvtsJ+NNWkD+uppPKfw6QfkIZ6PqGJJXDizM4k/
Tjrel036Jbz2JAN7t5p23Orph9PpGDyAxEAm0vXlVzfUU1xUzsFYirNeBIfAD966XMSDffBBVAtf
Y6WfjbCCfazoHV1AXAx06F1gpxuM1cAd9kziWWJ33V3N2c/Rm59RNp5nn4JXTASOuj2WYlsLoidP
WmH9qrVZBwLc54F2sEYkq3kB0ayv71RjmLAHT6pKhgxmopFdHCn2bipuUh7K0tqeEc7tmyaNTb2h
cg6LZCrVvxcwxaE0tChXsLitH6Wt8F877cffOAhp5O8GHpOuuGUlcljnDZjRAoB0jNuGTANEOv2P
OfmnvAw+q+FLX+UZNNP054NVLndjjdTMrDfw5fqLaIWDpWUsBpb21k3rnxE4GH7FvWraD7c3Xztt
eezm/t2ctresxY6ljfD0+ZiGwIKDTSFp9yqP+tZ8M2/TwUc65NG9j+LNFEsXImj+QRITT1sTu575
0lt+Art+8rYjnfhFlNrjNjR3NWHUhjE+yPxl6a2TCMa7PnBu6sZ/yIP+NOT8bQpo/fI+t7uLMusw
lXkGPKmfQC5/creKt66+lGgh+u3W7OStsoNHWbuJtzqveb/ddyMMgSVS7KGEJ84uGFl7clyYWzMq
XWMcnibztvC6HYPshNwIBcbmnBkmTIhyEPoycnHUftOXsHfavT2iNPCyr85zvkxH57LrSK+WvRq6
w5oXO+X6AJrBc212l63M+tCx59fRnwieM7/UmN2g8fmEuMw2ZDNw235vavNTW+rf1mLc6FcZQZdG
coCX17OHLMQK1YkFWdHixJTbiV2UL7lyn4f5EPTGI6PxvZZrz7PdPvjebWNlz9kc/PIhgWOuwhKs
lA9ejYNyZx/TGoxEc7jItfFAudxLZbM19W7MtP12agBNtwl+GV1w8xPY1UNugezaunUoip3Qts/B
1C+uOScbLSB1s0icHld+f/3J0YbrjvbbLYFotrKIU99+wDEYT8gMW4oSaky12vsml8nqey/QinWW
CkjvsuKIduQgYV5nMt816rlp9dApdZtUVCi2WeteaiN7DzL7y9bah62f9usMn3DTtFhq9UtWQVdk
qcNiqT5Lo93B4zp1nXsWmbp4fn6ncicedfetzx+q7HNCqIQQ4mZa06fAy84CKVpUuAdHb9/b1dvn
2fIxl+ON6FPoYK71bg/j3ru2IxZWvMI/uIsEzdnU3uWMKYNr10f4eF+WDz7q7m5+UbOf4GGAbAYC
FhYgn9zmcC5r/c2ooJR4FdsoA0oJXE1qWCRb/2Kb3oexWQfTxLbYgHirTxA9ttemBxA2eyvJZjsG
gIjrcXxcxvXSOEaC3vGElwXjb3ayVz+urHlfgKuDKNUlXC1IZ6Z/ybAoLraMquKTYdb7jxBAE636
stG9mvZy51gKHqbFjledro9n7cJhrkzacYhO2nTnwa6Thn4IuibpiSeoWgRGWXo71cuHp2f7udW+
05xo4h4xpj23+5GlzfXvko7CD67tyHpBRRQbLqTXrIiV5jzkar20W3npOGn75X1t9yZvpulsp7oM
3o2ljibTuof/utMRvC5ijsu1vB/tObEXqFoBAIunMXqMkesjw1XNTV1ox0z3ksaYHzRIBVu8Gd/b
Ou4CrJM8E6B9vW2yJkn3HVhbKq0PWVHLvObBn4bQhjIVbFbsf9o6HPhgve0tM2m25nWEViTT6TRb
VixLlQjl7nXLuesXvloWN5KAMS/rb825OgqzSlrzxhn0U+MKGFkMGw7SLS+x9DIpMux7iVkNHOT/
AWbjHICpGRxH/aLKeQ8FEfZ0emPD7LDQt13/bbrr3bzUcbvNoeuYrPmrHWrS09Tol2oj/GC1jqjV
8MfyLtcX13P/jg5xmkYdjQhdsFY4XT+PgcMKJWmp5KkSxr3fOGfUfa/Xq3AVsGhlvg8qKmo3xxJX
yc4JDp79Y1b5s2pR808T7JaUNQoc58KOcxR4s7UeUtu7TXM3zBfxsGhyp5spbEW6iPaxz+ZEc8s9
8hyVnSZ7uGBC8Co17Z5bctfRmWSuRiVo97PTg8n2se80zFp27EMr5Xg6BLEcg8SQKob+cHP9Lkqq
z3XO/nBLmS32XN14UFMfT5Z3yOGluX61k6yDZdZZIVTiX16w4sMkd1bvXiTtXt99lbvMBMzZjvqW
PvpNGbZtntDmJWY23c35fJ5BkzQ3iHvedJO7S9VbrOxuB5H61ixPKLO5karEmtyopt+8/szNq+GW
c42DOUsm5XJEXrefEG3Vwu0iggclt31+lX6YXMF5IwkXsSi3jbVUCF/x2qMLtVXSkAXdtcNBg7y4
DEFERPRN37P0adLjkP7ASD7C/zjXaI43hgneQ0sA990Dc4Wp1ezKdYzzrk7WZd7BB0A/xHN4nYIb
/xbb8tfcg0M8Yo2erzfgBHEj5G5W7XHM0ajpyw2ChITZ8OJleJDl4lXPVKJpMKAX+2403YsZrDG7
iV0txdFw+8Ser0T+5azBJFm2KZYYAOeDs++BeR0t31MZbvTUilS3azt4ksB1ZqEuaCwjqWHhu3ax
xoOfiyoxuHMqjSbe0pCfv9obeUjL+xDA8R4+ao/nIqRcx2bqJdUizqNTHwCcI93T7h2bVtvgtpfB
ecjnm+v97I1VovMKAxSqKOYPViP2Bf7cW+/EMKz8PtutkNKsq9YMua45rZdg8Y+V2e8mBY9T22VT
cyjT+VJm9s5vvUd/dS9Xo4BBLyIW0HvdmXc5VkcAzojY4k6UR6UFD3VdUxVFGnut4Azsk05UD76Q
R0LcjnWznlZZQit1IkNaRwCjXZp5+3S0jm4PG3WFAjnCPmld7iOYUyzqNz1PgOOT63lmMOLOIPkq
NXZGgQar/4VIFX8pdUKQmlzfCNAadO/DwdSruAr8XR2wipx1+dY2xmXdPt2pOtV5fsj9EsYNhFMP
DRw1eM0V56S3t0p9385llLvZwbXaR2m9ylzfX8/Czhbn3hhOK8sP00mxHxMXkJQHq93ecdJjFFbn
tBxeWNMTWlJ5L3iaJirzb02lPQ6aubetvdVIP4HWcTPgOhABM03HXAKdL4IHYm0PeBqcZW9/tnXw
mLbuaw2Qwy68+d0Haxo5wrhxRvfHnlk4t93/4ug8lltHliD6RYgA0A23JeitRHltEJKu1PDef/0c
zGKemzdXIgl2V2VlnnoupGxXaWb263laKtqAkW8Te4cp7z///3uOMcE90LA5FgMhjfGZb5dJrgi2
WM+NUA1JtGVLdbMOlPtmGRhw3UG8Ku2vNMmCp65EHjJwqpn4Vf0xy8kX1dody+wriQPehZGer/Hu
CDR/s73TjPwcESdbgVRAyp0xqUa0Uj6jVGLN/Kakjbz5lfmYIs3V7ogS4P2mPSEkWuOU1U4isTU/
81DtqrYzN1CHME/0/a3W3M0gyVo4eg0yauh3cCE/50Svt11Doq3WnzDQ/ZEh4ofPgImKiRCwSM1f
o6U9nyIxrzppYmrmq+lXTH1NXd1VyMnUGH/llP3O6HRw7LRsPRYj14ojDpXWftVMqZCEIoN/NspT
k4s0AOCgerbkMmH2JXZY3IbG1XHcXWGbPWcJXg8xn1nXtFEGB1lQTOkNAvpp+Uwdk4U2pUh/Q5PP
3xqcu2GnvwWZhpU5oxmldvYnem1bh7ySGc8uKY3wUPfjX1V1tz7hAynIqK7KkH+c8yLih7Mloddu
1IDM73l7lVLepq2id6eaA78iTuIPrXiVYcAvT/82iE9v6m/su7s7MvnFUn6rBDbJrsublTPlaxac
7Aq9/Wo93kgNfQVhKHhW0iRkxBmv4DLoeL99y4iuWXLViYOexsSEilF85UFzx9hpohWon5bYz7bW
s3se32wKJjyt+oyJgGm21u51Pflh2xUeiTg6oujm+9F2eOcHfpd6Ino0Ql+1nSTwY40rJ3bXIx1C
OdLrObw4VMLV0JOE1btXnHzoFIUERj7TkVldyQqTIdza0xSsLAwTPZ+6YZOrN8tJ+Y/BhJABf5H0
fqz+BoXrS+c8xyyYP/bay5Ro3qFpk9das/KjVl0KvkG7QkwoC32OfSAYTRBV9jsB7RThy6tOc4dL
KPyaiKgyhuQVlBkhLyIhJ62rdmNbf7vR/CMaPn2vrnbMgcQm3hl1OG2HJLsAgCDhpyZjqTCeC/tB
Krs66YG2iVJhnGob1ydD1fWEyWoL3+Jvmsu1aCEZZdQ4GCwO0vH4LlhQvlUX7XRYBv5QxP+qiLa5
Vxbepp6XvESlKhVvkIa/sRN/uiTfoCX4cxh0vru8pTiv7lE4s/YgpbRvecta6iSsEdswagnvAN1B
OnH0dRBE1bpf+l+IKL6tk+kjAlux/9jiv6d6a27+JxmAmjGp3ac91imCVrYx4QNmwuY6xG7M0jka
t3w0sJCPA0vA0pwvXMlu8lLE3KmuReQsp5Cq0NUyTR3+/2ibYGDwqjsHO6SvqaryVyvz39Lsb2VB
Eg6j5YxnSn2A5zMOAA9IiDDvOjUsxSOyj3FnRKpU8XA06/hHTw5ORp0zKs7S5VTKzLLZ8mX6FZL8
QeXK98QynGuGm3s5mUcTt1FN7lNv0kvakgcq3WOf1vMtyGLnaHbjvbDiryw3qt08cZcqlyne2Js6
A0woNJo5UzU9hqH8tCxE1xoiteB7rGREq5RiKVx+StdyIhST/RnX5T6pyqs28DtKCixfkGmdo/xi
e+W5ZPOYD3Kq2QR/QVyOKxb29uumiJ8sj7a9bEk8RV5/SzM731c/rTEnflcZpyyllIj4w2KLo29g
3JAvV4lXOyzXlIStuIc+SzgTK93gIDJJa2ylsTweRThir0JynHMOltZJUSBJSWUuWmbadvu+T39U
zQllJP2u78dT7+pHbYZ1anb1ug2z304vfwM58E50ROVI6gLPQ0CV9dYMSTa1eO66SOb7oq1HP11U
QTt4QubgImvpisaOsKjn3tiAZl2dJhU7qxWPxRzba9dt78UyNpmQY4aJjSSJJ9dOwbvseMuTCuoh
7rxr0FM7iHz8DV0Hq52u7zsPt1AiVLOdUvSwNu65/G1C8WJEMOdH2y6m8cr6xbbB3WQsJvQ23kEx
eepTlxOPr4+c9euYJpdWDTencO843LgzdL52ts2/ZGJ85PPASRw5NtWueqW3p+7I+eyDKcb9Pqry
auaHyZvCXdeaBiTQ/i1C2z/UDSrd4BMnFls9wzfPSPrXC0xqNag4dj06NDDj9zL2mhfyBpR/b19b
pCu9McqZmBJpdRbyj6BXUdzzJFXrrc5Uqoli+eH1w3Mzhe+DILUCQYXiVeKZLMJnT+nsMwr76Jg5
OgWOpTWoGc1XEuDFjetnQ/LHO2QS1rM9Xtxq/mlNLu/Azn+bssa+CEdmkjwoEEhQJCbnbc6Y/4y9
Fm9Lh5KlQP5yZFZgpXTfCmVvmZwfuoFDenlMoBDdLNaV07bxIJuCj79lNYSvyvDaackzmxvY3KNr
ZGII5LZwzjb92BBqNG8jU8x9Fmd3TBxWkYiNIUdvDd5wPFqWDgIjytj32clqSR8q3HATE30QP0P3
jKemPruYW2SbyF09G++aIKAZBvbg6zOe4Krv3lPYSb5dF/ZV1c13YI7abuFx7TvNeWxLpZ95i/Rz
FDlvUomnYUBdTbws2s0ZVkJPZNkmmrAIRQpRj5iMu036w4Q4srEy7JnhQCVcwt3ZWlE1PnpDxmod
BnPraJFFS8O8dmbUPRo9duAlny1ySk0zNFBEvNQGHGKtKsA/ZPUYlmhT8i8NOwN1JLmw8fxdn3vx
kGfPzjwmKE5avc4jYNmCbqlgc/Gx1n8sJ+rOwCZ57OREDR82fqXCZD0C5mFSmW1Br0b0CB09T9Ou
mboOa3TLVYbz51FG4akdG0kwJpkplTsMzN3w7Gn2sKce+8pIPbLT0gHIYDH0qbLGpzN7HQsuz7Ct
+z28jHs40Sbj+ENLHnPa2GUTeIFjmWdnZFvT8IjPCvLq7BLdcawfV9B3zDMJWDYb1D1qU4DjhQtp
JKbZs9YvwyNVWRUP2thvZ1vae31QD6Ylb3Yl38eETdaxR6jTqMXzkBf48SmW6lnv0a/IqJIDLqcg
OvWSwRmp1iPHQBPP5zI1P5UpFuOEsR3mEktHMvMR0YoN6Uvbo41NZXvIUkGc1ZvanQBOPhvGWQCU
MUk8bYOov85jzLQo8EBj5bSc6cg8pM7Fa+1tQxRIJ432fVLK/dhwYZiWdtJeQ+QeX70UI4uI72rO
jXVHzYF5PNdw2yJVBBNpdlUs34SNMscP6qBpqD61NHogH00hV+JlNkaM1kX7YnmDcQj7F7eATIVF
/E00NYwMims/SOZ3bzTsrejkLlhs/qlG4HNATdWs9Msg3MV3w4IT7nwFFrnKDlc7huEW1tBAtApp
rg+yhCPeXQJN5CBrUiayCTJcn2Que5AIZJjpGAeQIUMdL8uVkmKTyXlH17PMsilKZ3RUVj4vlKfk
SIHJGhyi0T0SuN82urF2OYN6nZB/OMKXATXALgYy6zkoljpveBpMPdzq2vgezDjaBkxAK9nFF41Z
elGIhvl19aGHtjiB+yT2kvP0EvIKti6N2f+x+bg5920xnxFOQeO0dBddYkEZ+JfYArhPCWjA5RHk
Yar3jQ0GjncWQn2yLzxpr1wr++rj1t1V9Xjh6gn3ZXbohEfFakPC4vgQB4GRaiS7tx7iRvpNZB5K
fS5Omos86RTM/yYzhIZitHvbGd9LK0YZhprlz3HLnEAxjCqpBkpkVJJdG9hvRFe839lIuWKTkvep
+lZ9OgP+WuZcSjsIcyCyZlMt2f3JLKnRGr09AWR/ZPJSHMbsz8A1zXQaHju3m2/m5lPZGWrLDHGJ
iBTfk3epByY2o2eITVXFD0bcd2d1SPACHsGUnRuiF5RWkYcnI9q0pa62gWa9tW5prGPzONQdrCTJ
rjfVxcmZDTZ+v8nKJL/U9HZsEcN2DWqpoO5Zhwm1gplHB0+G97qSMUIdVQLh88exjL9ziHcrcs4G
SrbYFSoZ184sBrC/9B2jXa9qgd7u4F3yVWF6TKdzd1V6ASCUdH6LpqcAG8O6KjJ2GFeO9Ic+2jEP
vWu4lTYeAL2tluzNCFVjwUFupmlkhUKlM6MMCJFKdQQegCtZginghWd0LK1vhoFvp6Vz6mw8ctx8
G456qqAFP1YCR4sJwIMakJdgju/KETfPmSK/a9p6IwbvYFXOcxgiOg/JCBfcg/xcFg6xFr4L2OU2
mA4gdKVgZnBeHPUxXYzgVrPS1U+ckKaO7TFkm8Ur16i9Md0dmTMXQaKqfCd+m1rDO0Ta4LxW+vBm
qszYiNhgkXIODkMNPXDCFvyNbWYffZdp+2nmUIf7u/Y4E0nGcVz2RYV0oxYXl7zgsTx1GONWowvr
j3DxxtaTM19A60DPfMXXG+8brW/WJfZ/+njaytQEGYkD4gymmR/nLsFeV1Xr1nafq5wMKuZKRuXg
UgI7G/aVKkJ63ohRRD2eYP/5Bh5M2N/MEBkonPHuxWAKznJskNpLtP66jNI1GRolMn09OPnVQ8PY
5GisMtZfzMaOVlFLi6HX/KcqrF80oos7B7GgGodxzYiF988lAEJSBMtgxZUF0/ASjpokap5sauBe
x3FuPJR+JhroSc02ZVU9PBUueGy4uI+Uvqm1Wq0sJjlgjJFnp8aa16XHjT6608atK8ZKEvxjEYeb
2lZkQVsFoo27gu/5onMFa5IT2PBI8JV9Lk9VbS5cDguHZjCsg/GBsRrMc2cAVhftA609xCNUsKDP
akKzHlJFS8k3EnIiZ/GQWuoZNRJDUZNaqywwySKBQQgHnEL1DHKOEu4yWPmjpwjTJY4en02z3AfQ
vBhLigSGpk8kGr9OzKaeoF2yBqHXbYfCZZ7a2hoybPnJao5phYrxHaAl5/lMWl0z/wGo4S7PPfov
KnaaLq+h6RmLdWIWoOSgfq5H5NVIDhfLK168RpxZuNpfrYqQkyzEk1XGdBZqq5a+twiYW+iz7vhT
eSFrN957T3s2bQdj58Q4FSiD1a08VbhrPU32Vpyfbbt5pmgWW+vTqW2OoPnqhjO/kp68pQtxITXL
syTKQ6eK+SifoSiU3W+ktBhX5/jVYzXqpVFtlUVnl2kOYVssQIJDEcRlsta9KNrk071m3zjpAusn
FMZDPHs7KnMrfXecZtxa2IvXjpHj+MTxNFY4LJ0SIJPjtJBtNOBwuboLLFSEJlm3bNt853BtrSt8
pnsmEQTq6BDS0Y2Qf6cnDJYM03qsZr1s/MDI8mMalWRqBv6ZvMhvpdI8cFcJHiqq9qxg01JDo+1P
M/KCpAhy6hNZjQOQK++mWH9RJL23bXrJqjA3/pG4M6GHsbEsS567udY2k6azTQKag2+jrIGKB98h
cGrnxJxWvXfSc1CFgj3tfodtgB2v7nWMq1sfg8rXlXWoUudfASptX+dMdUJIxjvYcT+VyT7TkqrG
4d3k+ERhKkxsRAKkVSa9eld6iCZLQi6EuXeQrYMhq6kZQAXBd5N672rGs4Wv+jGO3OoIIOxXuWW6
8UJJ6L6dDqgn125u7gpk/LrqD/i4881sTG/6sgrLEGTUGwvUqD2cbGJCQs+oFN30QWoOiX0On2pA
+s1gV7tt6WwNHasWxg6M5HzFMvL3puTXDY0XcLc7dIdgraUeOFC7+G28sD+0bmgfjWlCM994oq82
/5t2JyUe0wxkgIUcTQko9kEhOQQaiieWou+x88Ubu87/BtM7Fm7104zxe8+GOmNxtnB65YFebDFI
YwYg17zHA7gPNTVs6/y1jGqml90AbE/ioWc2NhTTRdM3rsWYXmKVomYeMuYBabDrKw0OiJa5oPLc
wzTrTCc8h4zneB7siaOe0Qa9PyhDwVnti0m7l1W7IfDMnNd1t+k4EeSZmC0yOEZKDMXnmMVsgC7V
a9qHCy7KOkNb+oVcAM2dYNw6KtSLaCPTT9y43Hqu/WRWvzgv8yOH574Zqn0ZD/emDDk1wyDfoIr6
oZTEnh0sQzSF65TzeWVgMtukDLpAnHSbOvFeLGk/LGHclV5zISdefciztl9NKut3dau/tO73mDv6
UZEd2VhMQ23nD6YLrTMkIT+dw4PeWjje027aC2M+gcC5CajmXU1SN3Cp+MCxSqQX5S7/70c89kBF
arzfQxXGSKiwhix26JQw6lyuIyZt/bZWH5kWfuiUgSkE77MtDXt5r+3tVLXb2PxCH5w2taOT9Upr
4zTF3ns5mCV3EKgmIvsffc6bH2CQM+2h3tiWDn7M+0joT3d21EVr8A0kFcjb5dx4KwOjO9FH64+B
6YNtMazC66etIPHGImGNNMOZtiTLFl20xEACMvhR4A7ICTSh5BuDyINysWgYgDRy7vGIbc1zgeuE
/ZTwrzzNT/R0o3eu5csOLiDDqco2/3mKR6rpLOY95SP6L4gk9i9uRUXjoX0EadrgMWQpYe6NzzYe
QNrVm4EUJ5T7GqvoZjXBLz52YvEfI8Hfta7KJ80Gc1LNDEONzj0VQvO9miKUymPZ3VtsdWe+cyL1
h9QsdlbUHwR/SAAsT1nzptYnbgN6r9m5Oh5r3WlDcIHSz+pdsQ66Ruz7KllGdtqJ7W7eJpd8/7UF
gcGCgWhr9BpTWhKJU3yc9OqqA0nd4p/qV8S3N2Po/f/Tpt75yWp7JCm72CuoI1X7Y7kkHATpvZmy
oA3Mi4T4u9K9DKSfwTVociUKr4QE2WHmUwwvM0syfcodeuLKg8nCj+RJ3ega7OE4N95ze9pq1XTv
84gLmwXGTBvAeTR8LFEzClyC2DsYMezyGA4HTTUxWUrDlajbN3qiEirjM1QoTHEqMfCW0PWXCnkW
ZIXywJgKC9kt7oGfdNzgqmp8M6nvaatjnah4tYSo8e7iH4uCGO9r4e6lFmFKMLz1rC3gLS34Zuou
NgN97rZsCBS5lBZG9JNpllxD37qjUZzpO5A6DTxgQ/7GcbXHC/ZHoQk63LTJnrqMrFhd1POx6yEz
4HxTNVq+dgMYfO58FgoTlTdIerwygMqV7sZxDNedCySWyC+UHIWTbxAzBzyuQx6tU1vRMRF9smHp
cpI5U0o2O/JpElAdYygVQ56Wvs6hgHdpNUFC8RE59nqfvlBoPiWe8xk2GKhYlP5O8nny7b46MkJb
z20IO4nYLCbV8aGvKJtFd0hgKOEPKgy/kziIVENO2IiDtT0HByMbX/RW+4kZuqwSq+E97lLo6oSx
YZLl64pWkPV6j6hDbLSEZ7Ry8Dyrf7WN/lK2UtuEKvpoLFQfiI6ELiNzN5ZDSMPvPjQQ1zZOUZEg
ibVXC79lZoEaIZptMSGYboUtXstuSfU8ThmyaBbofNBDYUODU5uuFYD5vHfwMGu2wnM0uuiELQgJ
Txj1Shtw9+mzMOlEnX0/uByZZXc2S0izWQByII/zf3LCkIhX51k26mQG66ERKQYoQLeD8HChw76s
bLRe1AdYbxjLRSgfezkZayeZvuw+ecFgxBqFZFPW1SUHs7q22vndTHDajQDoLNv9CoHeroLZOASk
zAQCX2Y7lyQd/1nGBVyBnXmfWojdTgKyo0ufUmaeiERv+JhCHOn452IeIb/N3pweuZG+CaRfC22n
8r6HudpOmYBm2Xv2CswyM6i/EovpRi/hSgwMHeCn2V18J//GPIgdQZvBrU4VNlU1p57PFPnqYgDJ
DPJFQhSk3oyzqXsh1YN7piVsV2ZlvCUDeLJefx90t8IL9W2V1qNrRXBpqTGm5X8s6WyJKr8qdgps
mK+fggrXmQntpXBLNpfPCMN8jblt9QRgqaj/kZU8eFXyGGBLDcsIpsvyOxCHO015euyB4Ud13Gxl
xFBbR66H0Ty7KHdthW+jNnqKUkbqmD8UpJSOS4+eMCvyN6ZNz6E+nayY+B5yBezslooS3BWZK6rU
psLAYj+4/QyPjLGgo5mXTuaHQKof4eLTUf/sjmRCFybPWUN8emL2xQalb2eqsEPq6nXQwfU3crpG
4/iWK56AxkLjmTzzIE0Sy5AQYDg+2IvBJul5UYDV6O0r88nWYaFDwAxtm11xInoDcv0O791eHbgQ
vzOzk/4EP3cVVNZa5f2HOYSQ0gWDDm0GdZ17mZ/VEchc61QN/cwAwiEp0ZyniaIhTI9GDhbKmqd9
aumHgJcZgo5C0qcpoRE2yvajhgtcFuUX8AcYn8CE9fnQABfIG3EwK5KvHfVj0yzk14iG8xS0eEaZ
v+Jk6YPPVjEthNFe6EyoUZFMN8KCrv0kbkRtH+Oisu3y2/hYwOFlre6EJd+VouJLdLr5obIOvTM9
t7p9ca3UXNctORAzNSQur3MIazki6MdKgNNAV+Lpzywo3TL7ugxOTVcd7Gyj/NFkc5eYOUYE8nB4
RJl9K3qGffY47mh8jKm6EX891675YufDLWzjbwSiynCw5DhPldFec6PfVUjrKmnucxw3vNzeWw0d
6pgRUoH2f3bQH5Qz4iwIcg7+2nyasGOzTOGGo4QiMrffGZte8WA+OtFwboiORUMAoJLwqKuI1CHG
v9qV/dV3Hc5axZzV41YyQIVYwQXWLN8ZaN/L34wX7EO80HD3lEevmFgVDF1O+hjcpd+odBO1aj+n
7KbQ5Gcd2ec++uty49obhMujmEd6suYPLYl3nVyGvFyYjKevldViG48PUU3V2AzMMZvxqxRJtvn/
JQ9DvJ7p9rsmOmQwVFZOqr2QKNwX/R90zouu2m2W67tWv0wwgP25i7D/F0QXojJ9AmNjzs5XRFvC
J61QzSMJCClapUUJp9PlYTTcmoUex2o0F7BL9h3W5daswowWEtPj2Hp7UYaS+hChStHNUDLwx4pP
DLXYljk3CLkaq6Ulm1ouQXwJ6CEB75c0/xhloQPo8bHgNgKWxEOEVeQzQDyEQx9+uZZCX3Xbf3ob
noLIuLrjq0OOEiId8/Spl4e8s+4e27R5v4D1Ejli6DYW9z7dGWILleDTitXGqUGQ5+H8K1qJT1rO
rMDI3ibAG400mDXMzKgdROU5VDyOKTdlWbPcicEt3F0o3RORUW38ZjLirhpclQNSAd0IfYdU3nMa
2XCglzFVefM8g+x0+R3B9PQZga70Vv0FMr5lrvxomQOBgoCp2BERIbjDIWRdwk49CPXUgMcO6ggo
UV5zUXZaQO4mv4kgeZ9iqOxJAyPD0PpN2SVMB83qnpnVuVWgUpAUeWSrGLMkjDHNoWGg2C1Xrp3+
BVa+MjP0osq6mFFEvmOG08Lru3WQX9dNY1V+yk5kOMWYHF6HKvlXYsrNZPwEcPyHsdx20EGeZDak
Kj6IktskL6Fk5Dod84z1HPfWphAEmMy9ZryT+l5WLuzKrD64rX2QXn805hDLpp6BKkbETipzp9XF
m5fVl//5xanNfooioid0KixFJpVr3N5iF3RSQ6Zu5Yx8k4TuYEYEy20T/C6WeX3uMnmP3oLQeaFX
ehT8samEklw44XOOMT9guyczIsuWRyecn/tQvLZq3hvzy4AnGvv9xXXB1tTUlOxC+W378ZU8C/kp
jRAVhOnHQbuF7nyxKsWShtgGbDU/K8uH2XRyrREwsU4grEEwxiV6Y5XipiqgpEgd2M9MF4djFhRR
2eDUSy2EBkldlkfpCQ+tgX6iee4/j4ntYfRKnh1G5Cyp9ksbpmE7MbzoUnlxxEKhVk2yHaS8gvyn
+5b91ija50gKUFhkmjzT+gKTv7E9PnHmeTzf9lCu6Givsncc4mABpaXjdyw8IUXA72wV0FgQgfzc
af51TcLgNez2YTO+uvVy5mDXXIBHL0NYHAjWL99UUi7A8c8aq0yEqs5ZCzrHQw406nLZ1OXwDObx
P1fmz1EFJorpcA2y16fp4K1sQurG+bVpPrw4PuVF94wK9VayyNMviuITWhwl3xRvtMR6IFP2nqub
0KNfZJvYbH4aZ/zKc+dMEXVuhERVxp2dVclZ9ME1qRJtVdvBizVC06i7lHKd+91zbD+g4FyxA+OG
MH10EB5WRZ8+UQ43qzLAcU93DlBkAcO272kX9Fz9iCql9jCQH3eswFhDXX3uOt6RMchqf7SCYtN5
W2GHGEO84ZihD7X1sBu5nPBYPFaKu6tlv49PG07MshlfZCvPKQaUrWM2ryHcIv4WSx1qQnHVQDv6
P7cIVe1gz/2/5dcbS/UydeOvUQoOQFZQREvh1nWUHviKahF2iKrAfurqExdScZIml1DdEm/Rdb6/
CPO422ft4GaHwmF4jHkg2NpGCkaBeINaUkqAEa+ZjndMslDnqCPOHWJGnr0t8hO81GoTjC56ij2+
KGL/vJ3EAZBs3a3exQYQnZd87EhQdBm+DptoSJhceyFtXxN+qLt8v+sOP8h4AxIg/SLyCbXeFYm+
NVr6vemLb/AFDt8b1AJox7iGinW1dGmeBKfAl3WlfSSs7lojwgLgCusvmGAPNXJ/bHePuGmtIB63
GCS8jX7EbxQeSInT3YcDVN+Ed1hUMws0vGHyDa2x2Mvpjn6IE2tD+VDJMYPpFHyPPYE11CMoQia4
ZwNWzsZhhuhWTAoQoGFaF/zuJdWjXg6nmDfX612Qd2Fw9mDU4/OwYc64OqwjmMwQHfMtecdFD+Oq
IJWPg+mWmLjZGoJQq04fWGA1ADw1pPMoYlpiYY9n0ztjAmT9cB6cQBaznmMapy1jUEQCZBLCAxhh
nPTPyjt0XMFOp8R6BxWJQ0TjXq0csQ0Nae6yPDvb/K0Rtw6FTvsXCue2/DUbnP6zx6hBFXq+c1l6
0NNG5ItnpDbPII0TfHvunXvlQk9Ch+oymmtwI4KQ/UwNikPploDrsnBrtHJrtwM8TrUUNiZxC9Ec
hTfvYpNBv8nilzbCTWxyxlelfajj6cr05zg0+rtcwHBWf8Yxq3fJv6lk2tyVcFnbDDSPTudNr7RO
mKWPINFXg8mnYI1w92wug2Qof7KAwIqpvt1A/lOZeaSl+rGRzNMyfs762F1FIQYZZb2X46nQFlCy
MZ+7xDnHYb81g/Rx+bH4tL9ZfERStL0RMsMd1QybAXzEamDyYYG2a1ixPXcZ882cXVWT/AEDfNHK
9LuIjvjw2MFdU6qZqf7eKnlaquba/NPm8MWJqh9PMVGLmfviF11+x1ozf6My0RiVPZYI2Ps2fnEk
c1YUpn1k9Yzv2LEEvBiPoEhIyEXtDbroE7mEbiWDgN0O8EdYwRWjwKpyeg7j5sesul0Mhy4t4JXG
BqnBKiR4WrUtE0PzPI/iocJx1xjFN19hP0zTgzfoF8anN5ihR60pn8xsqbJq/PLdOF9GFKVC+nHZ
PwYZbVjI4zCQB+F67dfCrIleudW1VMXfUAznzshXA5b7nKHDymCn2WzkPQaq6ZOAxTeTyE3bGa9U
R1ttlk8egkDdIh9AN5ozg/RU9778e23WV77d+6ZAN5wDnNoAJ4sAgKYzTyQrRfM+lB50XAaps6E9
KaatWL6dXdFI0HlEAX1dRjxGLiTOYLrnTjbixq+BSG9TQ12X11DXF7A5b8CV3hsHX9CUdrfW6V+l
y1FkRQyOyuiHypOwbSrJytUppQqYZsqODhEW0KJRfleZfTcLLj9KO53+V60hQq1aFd70zD3GCwOf
6x4Il7V33Bj7nM5JWnsCNB5u0+V99uCsgVUnjT002RkG4V1MxjlyzWccOy+CyKpm1Neuqm8QX2kk
gvhxeUU91LRsCE9w3H86E4SN9RLn5Znxz3cT20+4/g9Fpl36/lGyDwZK6Ucz/VR6zc57+d64TNut
Sj4UobsHsg49hg6f9T3YmDw82F3wIb10KSXImAd2wu+X3G2OTLSP/jNuPBB16pLa+PFw568mtJrJ
wPTSAIiubHoi1XGZuAULcfRy2wl7J1ip45AqKKazxUzQXZ7pUMvfxjpjAVG4mR37wTBIg8fNAbje
sfe6y0A7EVBG2XpzY95yKNsU5x5zH2e8Mlc3yMElDUpmaNTPAzOlFvGe/X8Pyo64PSNu2KVVB7PX
bKRNsc0eT7x+CaWBdjZGfClFj2aOSeGW8VdTmQ41vn7OXSasCX0mS83Mh7I1jukcv/VNtbM1i5xk
pD9EAyYkJlv07dnFcikAPPzwXNvxgiAr3znRDmNyh07EnDv+GHDvSD7qHuwXsWjyZY8u9kjMQs9m
sClYhV72WLYdd2SltzbgeBgHbCL2a1wVXyUFexrxjAxmyvkvPBaWetmqZNy5ZUUKmZbkj9TVt54z
d67qOltP3xGmEl9F/Y+OyyglgO6lSFhBsTODlhWgXqivI7N6y5AtO2tZjOjgZY/RZ7daRzSeOTt6
l8Ud88qyQQPZEkHaaFAZhTb42Kqf88yqTuV0lHlOtorYQm5SV0dpqK1cnfS6EL8xDXrAOb1B/F4W
AlBfJoqMSbKWmrT8bnT11VDCWtOgxoeCeMFAKiIX+ePcJ8txsmx7mpFIDG6GAq5irI6ZwJIkupTZ
k13vkpurZeoYFZw0QDUwOjL5dMR3kIQI9ULb620i/HhpAkLB9Df6j70zWY4cSbbsv/QeJZiHrQM+
cp6CZGwgDEYE5nnG1/cBq7uTDvfnePXWvaiUkozMNIfBYGaqevXcSMU5J3zJLGn3vyYayf+Hpz0v
GJeKcM3+a2zL05/h0/8Tx3+qI7fS6V/6N7lF0/8lW1BWDFXE5NGQQa38H3SLyp+IcNMA6Zr8H0mG
q5L+265UUP5lSAj4YbrIoDFMUQX4UnF3wspUkMR/yfJEW7FEQ4OHopj/CbxlosDg9jKA3J98VTVV
0yzcVCXYMrooq5Y+o7fUQUgUlSQ5acdXlZRQ6pIOSXr/WSKVq4utcSOp1ouI+ygKhALnoMb6KRpU
PYa0uDZ6koJdJu8bobsC5/8gmol6m1aQwiiMS/kjjgUmrROoBmIl+RmYw94tsk3fi0+jKvzEye8V
usEOTeqdj38mbdWo/1Ecfnsl9/9+mO+mrDPDeoqO8OEsPNxNSUGwzCX6mFAzhKUXNwJ5H7PhrieG
901f7wbZ27Ih4lLJqccXWGnqu4ToFeD4gsH2sUPxNLxKWGppMjGXMuFrjoeP2zqEeKUSxKPxDVuM
/sR7HcMemMfO5SdVloaaPWk4UihNusCztbqGHu1mTzBH9pmQ3UbkI71YPkwcqlbTrlXEYZkSHhQ1
X5udvs0z7Z0GVRr1eLWoYfykesbA80oGYJXSIZNEH2Hq/0SyA2W+qWC5DX+rikIIWfzeKt5U3doU
bn/rTVkxTVTWuj/8LMhElv7fhYec5uv7ktVNOEjyRDxSLD6NOQUoqDN1aPsWuVNZ7LpO++gL2P+V
DnK16Azvzfe55FeYPXiYR40JLiA9UWtLgwc2WlQR4oLkIpVMg4MGjdaKQIL1SVkxGSHB+WpIp6yI
Igu795CLvJHdBsrwRtZ2W6A/cM2HvHiLA5gg/sJCmSzdZw9mTR+hbFK6kIkzjhdKVEphwF0ywmsy
vMkH60WHMh5h/5dhWsKNG/Kyda3E7eHyhLI5nQyrsANIADxkQ5FnTvN6HofEGKhg9PDQaj9k8DJ9
iEExDhEW90nE/JfH08TLAyrTn39nNqaeR5fkJLuhG1TW689UbraK+asu/D9D0u5lWixjapArydN2
anPTJoVhF6SnqVwV69pFHA/jRNNQYXGpw0KXltnuCrn0Ljay35Gf5JTmcMRo0BJ1EFrpmdNIEXpF
7UhmvsbT9kW0yHKWSnM/Dm9hlh9MGDx0Id8X+K5piQejSYT1QZOAEKtbrdU+wJT88lvrLpeyrYg6
VS0qR0P07XIPuTw9p9+wSU3v/70OZbYjYxZbwSpndvr4WqZo0sR7nWRd3YQLA03Lab7cvg80c6pO
Ac9F6sBAYvIL+RYSw5w8kr/wtucHDF+rha6bb1UxTIO/Hr9sIzazOlSRr7hUnfspSW09XJ4w6cyG
wCkqypyHaNeN+RnGYYfbtUkyplpT+m4PVu70u/FRXYFvr9eZeaBLbGHupLOPpRnkKhRx+mY5ob+v
4RJU6Aiih3ZWW4QgtKVd2x6idYuz4Kpz9JpCB2rT1dK40392/s7Y+0xdN9j4TG027AjODRkasxlg
JhIkyjsJKqemIbNOrG0Z3S7M7LQEjofj2BQNhf8ZMi9yNlyUW1aAMU5glw4U+A0g3628pya9Jbjd
F1cLo53uf8ejTRvVt30BwEZO//PkFdK/mj2LEW+nrn3Q9VukTTe6ATgLsZj6G4I89lbNJtSMm0TV
rmi43xVJwx0Zz5+xFK5SP91d/m2n38rxT5vtkZMcdYC1MimIb7hE2Q3sbyt7vDzI6Zf/fRCoesfP
77U1Xkf9NNvVl/XDSooR/cg/UfMunDTS5RdribNNxou8ilsLQ2kD952a3j7qdMaLomPh2NHy/3Pw
rjAmckwfdWlXPtX07F9+2MWfMP3Eb28bniSuupMzTBlHV/4ovqgVigdENYGwF+jOQ0Kd+w+iTuc3
arh8Ya7PXAqZbERtBrJDVRXnMxChlPIVCvl2vA922lW4cR2Kjxtl3f6pFhaPfHrgHY81e1TPzOLK
mETm5o30Gd0mj2A/iUkd31FuKK6x1dudI1+DITP+qDtxp+0vz/XprnE8/mwPLoKyIzfK+KFJu3Jd
leuRLrCUorLRZnYAIu7yeNLZzwXNlqTqOr678yta69ZqMeWx2JHVA4qj/J6mIQcD76248XfNXt8F
G2PhoDndkvliNMmUdRSz1CTn1/w8rdC9q0FgWx2wg6T/pdfqfUyyggKhjygpfBkyLKgC66kxR+yJ
B45xCbG3HQndTYwe+D+dBC5zRHGiaYmmrun67DrX+ZKMPd1ISTOLH0OD4q4Z947SkTHs/APlv51u
FhsRkJUf5EBzsZbM6J7L03VAasJP2oXdfIooj3dzS5JRg5gqzXu6Is8DkSrpyBtVKCIMsV6roAxW
EEUdvQc6jKq4dZVdNaprl6JanSROgBFyKT4KMpttrO1aQbAHE2kcRYuplU9pwcHAFjACxEB9d4di
7ymAxhOJ1vbyRJ6sXn42ARRBHIGvIcmzvWrAZ2dA+O2T3lJXavse0t0vODIa1vQ/3hQsWSXsVtj6
YEsp87sXRRi9qAwPz7oe6/Mg3taDYJdtca9Z71bp3/dGhRoWqWOl3ovAFi8/qHRyADK8TtO9omuq
KOtfL/Dbljh6QPmpXZBiMkKOeDlwpiopRnEOqWVHEe9xcpfcl1EObsNEfbbEDooWVJhCfUrEP77h
bmqaWyszIZFnLn1eJ7csfhz3HTTFCvce+WTD9Eq5SZpGWJEgc1Bt42S9DR263eyeVoZVvV3aNk/v
dbMRZ9umUtKNiOCDoh/VpKBivQ5FCRYLgXW4rvvW8RWNtsmSBshwfBhy/z0I6iuMxBYCpDM7y/Gj
z/ZPIApYEog8Os4Gjgqax9Te5Ca/igbZyfDcMWkGkXFSD8srA88yQwfZmWrXTaotvITTk2SakmmR
6MSHuiLO9hSLjnavqvgl04UshdsCJK0HcmnrP/Cz37h7ADV3wkP/I7xqSqjhdrQJFz7HM4uUvBPb
iAJdQyNrdHxuK4WbtiItH9QAwJOODfA6qsih/6LplLby7k5DVyvX/cLHcXI5oohvqaTFCI10Lr7T
LvHt2/DN0Gs5xWhiyqiyKugeYSJl5GQtb+F1n26Tsj6layyFbmUDdcXxSBUuJ5gRMZI/POGviOt2
R5d6tzDKudWtQ9pQSWJIoiXNo/0hgwqmUoKCkCVWEwbiwx0fjPYN1JtjDNiduFX9EVnk48v8KunG
O6WOwcaK9wubzul3zdGkkv/TiTsVRZ7duhOtUanaS9iGb4MdWTtq7dtsW+5au9jHa50ejP/ZiISC
RCucQ/MgxiAfpZalhTJv3a2nbSQC/udwDj+DUbe7X/375Uc8XbHTE/4z3uwJZQOJRKu6CFD33k7a
QTLgElIu7lfK0jizhTMA9aoD/J04Snt8vckpDsp1r0fO0DdOSk8zIqad5g/3uGVvqIPRRoFur4ud
PqigppgPmnJHG9VKtn5koAAU0C9q9QyhWqtR2dBFEg5OTP248dzXkB58T5Y2rtbtSl/cxzgi6spw
VyrYC4WPPRbQqMSdqnwMur+Xp/P0+ziaTn0WphijKOQIgCDLmtjVgNbGpA78SrC016kn15XjcWbn
Pn7dQ5IL0w29t56DtF5XyiG1fIA/A7Mb2gNtzIKKECQyHBWIUjs+AiUZqpcmQL6OWw7MuYgsDmAU
H03FOCoUmZPnuIm3aj9yRHovlyfmzCd9/ItnWyPtb32Fn0DwlRRor1X61+1wU+6iPVx+wQGDuDBH
0rR0jwJ063jE2clUGIafYZoDdhlVVsy1sc0TkKq0UvrPHow++RfejhsDIohWNfdW3N/WQfsBRGZr
aNZbapW3KvKqtlJXl6fizEFlyFQWZJF0JmGANNuu+5w8o275gS1u+010S+NbsKYpzYlv79srg37j
btOvAUrthOfkTlvYYU5XzvHgsw8+Qj/cDFqCeIXzwZP+kD9deD7p9DhiCEMXke6Q4aKwcHxIpKhg
1GFgiOkghvB1C5jvyXzHhNGGAAFgDSg6GreVtL88sYtvfHr2b+dgq5Uw5Gu26ynxxON1P6RVftde
oT79FLaoljZ0sG5oFNqY9v9kaJ2oTqGaD+lntth00wCLhcEv+/aUDapsDKCDaB3ZtY8qxIFetO12
CqUeOiRXguMujX/6WlnsOnZDBFOKdHIw18mQV/hg/nv8ESHRLrqxptgZLezKI0OMcmMx43ZuwkmA
TeeHhn278pXN/jbhgpqakpDz1ICEuG959CSOLzJUBUTZO1+LfmsgA1BN+KqyUiq6a3V3g8XKRg5I
PwrNKvGSh86g2TZKXi+/kDPnzXQJVFQDiyZOuGmj/v7LAkVsCx2X7qT6xRtzaGlZU+jbUo+mGbDf
BZm1ajJrYc+Rz7wGgyDA0hWdSJKk6/GwSaqWsUH7na0/pPe0Uzqjw2F1Zah7eQ0BbM1Wa7sOLT72
uA7KdfVMuxzg6i1iw8vPf+aHsBTITHKJ0mWKc8c/JENakXkub0Y3qdUAjcuX97HpYWYb7NEYszlG
n5QXjTW9/Te6uaPb4Uezba9g32zrV669a3eVrksbyd+efijJHq6bp3S7tPLlabc8+RVfRh/cgKl5
zY5CgDawCkZ+hbx1twC95EOzK7g8BTvaY+36Kji0r0VMEmm4Tui3dCCxbsNttCl+cURCCLs876e5
M2u6gZskNwgFSaLNNj+TXoO2VPk50x4U/oZ8vAuui3378N844c4/+j9jzVZbG8HNcAPhayw6kh9B
4tjQi2x6tZoNPu+r8ib9g+khEqSFha5Pj3E66/8MPV9fHTcoKWZoePRbhKBcREy7KxE2ouqUHyrp
LSvQOlXiVQNNBG4ljLqcF5AckIRNTugrEVhq1H3CVQlQukd0TTYDGEHMT13dPRjVH3IeV0md0bCi
Xw1tAaVCxLQhlt59jLaN8rOE+UXL152JzkeiK0Vt8IrXIdtYPzTyNvn4U6VcJ4W/NWoAeahuFek5
z19g2nV26gN9xrmQBIZ0iCI8pmtMzIzuJlBKWiUmSkF617nWkyF/SnhtaWm6MINnTsnjhTL7evJE
SISvGazWOoLFVeqEd2Oxxa2BIgmWAOjyfwn3aIqW6iSLS3Q6v7/tjZ0q5ooicBcfDu4Wh8tNvtMO
mk3vwXIt6Ow6MadcJxkjTTVn9/7Cl8w+k5XpXHIhTdveT8iAFEma5xLshG0tGOGc2fZNLO/+73DW
7P5d1V1baBMrbEh2Wem/Td1KHT5XxhgefBgeaHSNTtktfPPTYj/5GL6NOtuCEKaXmTUwao0d8Kp3
wBKCUXEsG6GB6Dsy9B+2mqVv8NyVelKmiCZmRqpGEer4PZIVhPLVTPlbthqKbOQeV1OmvmH5eJ/5
NlsqQk1Lcv6cZJBJJHPaq6I2WzgVkvG2rxlQRItmiz/oZ3IMsLN2+ZdjbRV9pgdvky3N7tlRJZRA
ujglBb5Cy2/LVcwloxLR1fCY6gF54paD1B53oGm52uSH8iXeLuWnp5k7edB/hlRnyyiX1aZrIF7b
qgbcQlavM5emmYGvFB6sQ30RRFpV3lxeRvK5b0X/NupsGXWWO3SyyTLCD2UjvDbr0RFf+p2er/JN
uJmyiVrJOVriu/cncFAb31jPS/mA0/IE59dUQDUUKgXoq2bBSVL3Yh7So22He4USP47ISJ1t3BPV
lfeMCv4DJFbAPW/TLwQm55ezqU66K75f/Wt6vr1nBcFfqRdsFSB7zK3kYIm7m8o/Oa3Kdml7ztJb
Pi2zTc9qcmmWtCkYU2fnp6T1WdXAQbNFU9voZbuLkUbE6d2oHQDMbjD5PcSwpCSiYj3otwgOFyKW
s0v72w+YnaJ+61p1OcpAhNSD699WxjYoFz7ac3sTVTxTo8nClPSvYPTbrFI1qCS54UY6jn/lAijN
koTr7HszqC5hn4CcgUaD422IroK0pUdx2uKLH8OabeiKlkOqs1uZHhkWy2Kwde7i+X3E2bShIBV0
ribTiMN6+DnQVcq259+aLBTMP3t7Md3+lXeb7wjfh5yd1kIKytLFBRmzdpkdodzFvbhNymHVS/21
JitXOeYRkTDgWeg7OuAEpaCBwBA2uARSI6Inyc2x/sQ5PUBST4c5qC79MIr8bOFdliCKZbetdtcb
P/CZwU/twVDDm7BqtjCNX2vcKPIwPsR1fFd1xj7VtPXUIh+Q9MrGATHyFSUzJN/jFgRCQmskJge1
RGYWPGCAI0cbOTGwJ0+QMQav3lWx+gSOtNGDv1Xzrtf6jpgNoN3gFGN7DaHzd4a0PhUGW+iCTTWi
wZXgI9AOsioC8aFUpT91mNyjytyUrruicrY16ORKfPEhE8CriJ+6amEPrzolZRjZynbhlGBSIZWN
0nMiZ491BKAD2wKjHHeuRp63ukNMfj+awluCwslvTHgCP0wJIjRKZ1kAYkhV2JWM3Zjf6zQtRzJO
NXQw4XyJkwpNnSkw4fYz5p/qNWYlr64h4Dq0LNwl2m+r1QDNexzGGt5zNKD0GEn44CGwY02lX71E
Q3Fiu7TItN3aLcuPzpLvoBH9Uj3UyCYe8TGW1XR1NSizcc2UhVuwUvc6bgVgO18j13wWxxuwljsr
kg+yB0LDi+obuE4OTVAruKJrpSyuQMryi5S1FmUfLgzKVvVufB01XilgD9WrWNkkK5Ee3csHy5k9
nYQM0TB+hpMRoTJbvDI3M/7rJJVLp1trG/83niRPOcgDtP9Ov6Y9G2txICT2wrin3+nxuLP7gt8B
GCxlxu0O5hbc1WsNZeAJ11mbKuIfAf350pNOB/PxZzppjqAWs68T/s5rQLnbuLnkcVegudPp99Iu
vxo2+sZ/cNcLz3Z602QkdrxJcUTZxZhdbPWMfExVckUQ6nCT5v1OMCRad/LNRPlIabykG9i2kPom
w71PuzCo0Y1KZjaM1NexA+gY0keSaY+R0r7KWNgv/LzTqedg49iaZLXkZczZXaJo/SxEvkSB/SeX
FYv6FygS9A1rc4XJGimH9eJ19Nz1ZSp+UihRDEVVZ0PSchMKpl5PuzKY05VxVbwI9qdyKA/ln6VC
m3buWDOokFCIMqaS62yw2sC+B9/2qZNr7/IZmp5gC+5nW91Y7Z+cZoewlHe1XDtAr8BWG8Bc8uek
+Vv3mjOqAww/d62JmmPAN26Vz0oGmOPtBTpj5OK5VaAUadcG/11CzvsYBEw1vppQkhT8ayRlJejC
80hPKO1ojp89WNGbVtUrGq75em89j8xuScsrgK0xB0sS+Os01NYN7d6SQUuWgaWCm7fYYBR2VtWH
khNh4fWffReYH03SP0pJxuyELFQjTWiInN6Fu8Uw7iaz6dR/kDfZhiTd+8Jo0/5x/NVNlXmJtAfa
AImFf3wDAOIdxhKWotzQgQxZO5pHbXIRGfOzwmKU3kpbf/Uc6/flcc/c0hmWNi2VBAM+q9M38O1q
Q9tA3gc5a0B372OXju8OTn91JQEyRbUCvNq5PN65wPlowNmsApmliQ46qt2qfwaIYdghjS4mogkO
DlrhuF12l1vpQzmImzZo/vO7oiVqMnatBkku5KLHT1uniRt0WuHbZgYstXsPG/qjtdJeeMaz79LQ
qaPTTCuq6mxf8+TE6zjM+bBK6G8irCYsYgHKEAs16kEBRYsV5sFogjUG4jejIdpFQ68spi9NdCMr
8UIe91yaBI0QLQoY21oKBZPjxzamhkuxKGm9DinUQLejE2K41sP71hv3QiJBkaJxCeGOWGm3uti9
DnAOXLd4DOV4m3XCUxekS5vrdG4dr3eDhgWRKzVydKQosxgpt5oOMvx0rtndmt7YabX76KeJ0Xob
+GR+5dnirgo2S8nO05dzPPAs4k+rxMrozeIWiizf9P62APBdyCGX18BpWnEaReF4kKdQbC610Ud0
52NHHBrEtWNRnDPcYC0R6ENjdUIc6y8Pd/oZT8MZqkjIZ012t8dvOOtl6B4FDyXhPtzm0VYJ6/WI
CZmp9Y4VdQ++mL5cHvLMl8zNhKBPZo9HzzDP04+iFmeFQrmk9D4U8UlPf8goLCugh6J1bRoaDHNQ
Ypm6LsOFMPfM2uHewN3BZG5NbWpf+r5p6UC3shyWjd0NAlfs5wKlnSzcDcbD5Uc8V2U8Gmi2VnRd
xUWmmSKWAtBJ+GSkQFPCiJ7itoidVNCeVLrkChdvpk7VV1rJftane7UVX4RCvM/k4CW2bumdxDUV
M8vcW4fS2+XfuDQXs73Gp2dEiXIWmpzBTk1ucYvGJxMwq7aQWuHLPP1kFVTwsKHoilHIbhxPe994
gT9kU9lzmDgktdN4WAF3EbYYRAm6dOhdcufujRSnv+u63tcNrfL1UzHCalQFqB1/OWn21ogu0Bgd
CyxNGcXrJh1hPXCpbU16k5nZuLn3sMipPM6+6todwGtHyTUON7ZhbHPtxspdW8KdxUwxjwgRJPnJ
XWyGd2yA1/hR2VXTHnLI5YGkHVLtjg9xm0yeukGS/PR7na5ROM7GpKR/qWlLKAvdrnwMF7R2k7vC
XdUSkUVZbIdWca2J/ouVpw+x+1zE/coo/F+ynALpSXN8ry089j6DJn5Sk2e8gu3RMraRjxEaIgmY
xCtMFLckNXcj9eEcj4IC7mYuwGYjMgwDHYUB/pDRQxTVkL4UsK57Ug1bbGmalVhgwwv1Ga8kay/r
6WMY5FtBGejVgKuVdRsh7NfuCDsbjacgyT9FKz7kfe9Ay6j9+9HLDxAyfoweBhrqc1sD/Y3duwjk
6QjinY58ZHwtjjz+KkdKlQJYwBVirwgHzfR+pJyOEv+G5t5mAsBH6T5GI61FxnaQ7o2udUq1dlwd
R8+6WVdYrsDLpyUmW6dpuMpNg1qluvNCAbdIb9dg3OrRYJIK5d4Sk6sBT7TWempr98EzPxqann0Z
69jqV9CWN339qMn3dfeJt/GPEk5wijYyfh9xmbMs8ISqVdtxQgYG9RT+5Cmhb275N/wt3PTwCIp0
G/TrqrbE20jPcY18kmgqBKBqa/GLrK8RYK4wGgXHg+M1N9TeuoMu5Ugx5rKVsQq5WYrRLQ1p5occ
Tsic0G4B+vjuU5BomIAEW/AMtqd317ny4bbKys8BMElXVm3aPmTDaSJr5d7UH9qUsAUafP4h6BRq
2BnE2MXz7hpU/Sp1f9GzQm4BdEus49on20n05pXVKoQ2k70oOZhPEt8DpCtf+aPxaZhRfq/CSBHC
ACe3UH7LZFgR0kFGkQlWCyIGjiMGDn+1cN3AXvGIjzLhZ6d/BLG8Sb3uyhPcbdzhnArmpIYY2jVX
Ql/tC75feAzaxGGPfEcsWBamaVf6bz/jYyqpKZWvopoess7a4Pn6YKHIbYoHqxS2+MJQjv+ZuCYE
CEyucVFOoGd1QFbhhPxNzOzOC6NHrxIfPT15Mfv2BQcnSI/3nvYq6cpaUdxH120ksBAtaEzdScCI
im1iW0WzyRU8hEHOj9VHjQwIx9u7rBYAuf+o4mdTKllyL4kPbWTqieleI6CWuqs4BoDuLNFepjf/
9QN7GoNIXOCCga207Ggm7SxueiOK5dYlx0bn103nZbcyPPXW8Lc5CaWIxZT3yRWochBLNwahaS/+
7V26U/QOQG65DymEynW7LzEqDRBigHUBNYltXnrTtMlmSOtVOWKfKQVoZuglB/rhe9FakJBuAZJv
xxawiLipi9GuFOStob421V9dWTkyJHY8tfetrK7y7j3eatkNPRQ9uTBujThc/5xgMgbZpi7/4deg
DIm8/AHBffSSDFBLLXCjcnpIPeHKrLtd4nq4C5rruOhWQ/Tsjddyiklofj1Koe2J8YsHZo2e/Qet
fVSgslNBrDANk5EOZgXmTmoIRaaDAE882qlrdFN0yTTBvWz8TaGX+qCOKkB6SA25eYirJHoa2OMQ
x2OGrR6iQrF78EglyeAY16zEDG5SuvgHQz74+rvAskki6+Ap6cYXD9WEx2jBt0ky0xXsCw/H34zz
4m5ylI1C1tZ4h0+5DczqvY3MexN7XjxXnFEBqTDiTG5+SnBdYCpdVWAjRkwZC1jCCZdZKUXOYcTX
pOwdkT93CXBgaq0LpceRXb9vAdpXBt4W6W/FrH91nU4H6EdXq/AOHqQSgygujDX5wYH3JVd8xYNm
W0LnjEK1q3EoDMJ3tZX2o5Zs2lramrVIE2jFFzslKF2IDGTGe8HYhO7f2qR1FPuVvOtWqiCvgW3j
4FhtB7FZt/WhUXgyobrhgeH8DHtLQ1qoAb3G8yLOpDWMikzGPKCUPpI2k8HB4WU+Yp2m/kiGkrdP
y+LQr5NiErc9G65lY0MGRiy67Uv61wYWtU5Vz/efO2FaFOOuy8UbpXRXJqI+M++uo3x0YN/Qimt7
dKZWGLYByVi4JEtnU00KtraoX9B8fGljvkWfcCeQcLlc5Myb4LHZCo/NBnzITlgsU3z16M3CDdQE
/4w0uyZlQxXhq8A1qQIWCmBZzK9rAh4txzZBe1TZjHsZ7k4JVxTfuBwbl9y46a2XlhnXen0TAH2X
31o5XqEYXPlAICRQ7oJ7P2SPuHkBIbk1KIcP1mPF35dIUiKbs1sofzUcNa0btpYAO7ExHQVQRSKQ
9O5G2y8fDRcrjaB33PqjCplkn347crGZ9jMQf1b+79y70j2DX7TVKTtYMLAMaSVyzMicfYSMYXM3
JD9lWvYu3yvPiNK5YKuSojNtkiF93Qa/vZtBRYOGAN230+EpySa7CvJ0De6lxkOggj3s8DcZbHjT
7NsgwYrE8dqSp138IdOrOXl1337IFNB9+yFjlgoFDAPf9kr6dpNHpXpGyCpAKPKho3k9CVjtNa+e
Gwm7iexTxtDPaqwrvb8tZdyMkPWnkUfPQ6wvhAfnly/YBaRKFNxOqm2JFdVZlRPW+2F73fTt1i8s
KDzRdT38ssLi0XS75z7C0rG03i+/nTN1zunt/DP07C5emGMmaTFDS3QupmgBK0QgYpc9BoDisJPA
Z73fNWq1VdWIekvxUCvVDfgE+thLSF7WFpPWcNDWHYIPEPDXVkiKfaiv1fHx8i89v46od4uTmEuk
WHj8+kJjVEKgyaSTM/FKCoV7s8v3unXvKzstsDb0/awGaIytZhCOt4Kj0QOBAx9e8N1SRm/Kc5ys
pG8/ZRY3gsNRhKr5qoJP2iYyh1vd0bZ4I90t5bbPxP+Ep7QUyCISJmCpx0/dDCxMzyVyrNN30XpT
XVQMwKwqDlFKLUtJtfOjoWOgYieR4pnFqaNgaaDmWA21U5eOiv3SZioiKuBn7XoH23DKDNj5I1hN
5A0Lu/gZwZ5B1wTsC/I5NPLOdYLmYAVcJBk99x8xAiaSUO4rugyKXCYsppg0vAb4OwiQIvyXgsqV
aXL2cMC0sBCiSUkErr9URWfwb6UOkPBo2QSNt0F148Mmvbwep91ivgYkkch9yugiNp19OADQfKsW
p6S+IKIqFVaCJjqRYi1tn9N/52QciQY3RBcyioPZgWOmoE/HfJjAj6+ThcKY4iCVDofM6N67rgQl
XO8jDyPOogbFCHRZlcH5BNLS0jjNYrNRUEkwacuj58ycLcSAdhaoZyxEM9x9KZVoqQJ+pmwpyiv2
clfVuSTBVMAwpwZyKifTn3/brZUgTzRsMmmGaPaZpK8ieTG9enZqJ6EimGpE0vNkV1NxdJYqKeR+
4wO72lTbqsN2eyX9HRycg7hsbxYliUtjzh6rkf1AA73/76KY5MROK6HZqddISVbtC8FdsrBOz+V1
6P4nT0YPlK7NE/M5z4/J+TRgiwsGtWtAwKIk2IW4JD4490Xosjm1QHIJQ8Nx/MaqPBBdVyMTK5Y/
vPquGZ9Ah13+6M6InNE40xzK5ks/kjHPQHtGkAyu0HDhWk16XqILgtt1tA4eomIl3RJC7inx35a2
Lq3Nhb5U/czuyMcjG1PTFT9hXtDEZrqUuMBiZRqbmKNfyUnzHIIGBSuTGcJVklBUF/PiWvf8B8Eg
m1Gnt1amv1run2qQDl5P3IgRSBi/tIq+F3T8PcH54S9hewPmSbkt+AQEUyFfgWuSxj0AkfiPUgBj
AzEqJDVRlrHRMXoJfe8qUfubKu4hacJd9EwUQhWY2CL+awTCoy8ldOejWhK7dYE9ZNLek9PL63eQ
ai9xNrwKrY43awMQTBv4xxpj1QqiY9HwExJmJNlNBz6wyt09XgQJimK5cu/SIXNqgpE+/nH5tX51
Icw2uWlXYZPjr6zU6av59rGb0Zi6gy6jPfCSN38MtkN0MPADUlHRGXEMGBivrDWIFDAqw4OWm06F
YBGFEEkRBZQffAA/JE+droy8OHighMU+XDeKhLvEhyo1uNoRllriNhbNTxcNRYbRWwcy9fJznEtl
U9eHQiF+6ZjmHAodhm0lg5CzK/XQZ+CNcu0agC4uEjUOdRIhYfeTvX6FG80eN5qF4ae9YzaLwEu4
H9HGYvELZlu03vZ6kCt8HHr05ENG94ylzeTrVDsewlRRelDj+2rPnpcjMvwxvKCOMS+s4+cMszcY
4S+KwRU1Nq/ofbwb5eey6bZRb90KoXlVKAjI+GrtyxM9v8ozw0jEpoZ14j2K6vP1UqvdAMfKXTUk
Cis3txUtX7e4PVqE1qHc0Ngxgl4eF/bS+QbAsNRwOfW/1BucGsfLtIc/iwvwlHS1qn2CkL1IPiCK
4xHobviWFkab79zz0aYT+dtHYaHNacMpxauQtSRqWOnmC9IXJ5fvLs/mvOgzH2g2mxEe3KU5MpAg
/VblnqcyVkn3pI0f7qDewYZ7vDzefJ3Ox5v+/NuDZcB+h75lPCN8dP17E0+IywOc7CfzEWahnpun
Zl1LjOBFChuhFj52g/UmsmDIS9z7uvWkocs3lfwtt8SN19+HWbUuafAKx9WoNT8HSb11/VepEe1W
wHoaanPqQcJoMe787MSHgdS9qydOVTSOBaxxKCWMnppVajwDU194mhNp5NfTTA10LGmZCHH2Xcdx
aY1jztO0/gvNFbCMVa7kD6Y1Or24zkq747Ls6Y+C95dS4dLoZ741Tfw2+iwmqLIu7TwB5Zy6DVVb
PnTxqvog841EPrHz9bYgK7hHIz/pCvLt0qF7dm1+G312qRDcpO3jWkdcjFeZIF6LSP0K6YcF7ipN
LQot5u7y2jk3IFdCOp0pu9PWMFs6HpJA/EpZKWkUO6Q5i9zbJ62EbxaGLbBSY3fh8Ds3v2wpxP4S
AZc231T0MXNduQhdEuDQLgrcC0sVPd6w66IWKHf4UHbS2oqizeXnPDmrplX1fVz5+CvEgjFLslxF
kQNgrtCzbZH9VsGPi6aPK+2PANhsnf0NrQGGbPm5MPi5vU0ChDVp4BBHzcErlY/1cT0EnCPqhsw1
DsxrH40+dGldsye+zZd89JfK8b+/PLQ2v6ZOz20y19pUeeQ+N1tRQeHHslR0ArUU7aoOko2hANeL
k+AhoCgElPc2y7VNgM+2YWbYL9QZcmSqHQVBaKSuQV3atSu8ULHGFPsjjt+x1YL4jkGUpRKTG5hq
iAWWSOD8idQ0j/1Nc/RGuMFKwlHVapXEb6H40zVeJM7n2HqVw89A6sHf4thDHrwuty1+L5qlbVpl
bdQvAkk6L9qGnrEr+jsI0M9+fyMYeDYNuIkN/LMckwsX7TPvhzmiQju9o4m2d7w49FLXqU6z5SjS
dWg+Dt3DmP0hL335XZjTGvt+nZhyT18Neha3apb/bGdL27yuNKRMIO2TmzYJb5BuvUmh8scL6VSS
GrIMpWf+BoOIOxpa8MZ9yvqmo3M8UW2LGrJdj/mNHH9M3o7/m7Mza2ody9L2X6nIe1VL2hq/6KoL
W/KAMTMc4EbBYdA8z/r13yMquxIMgas7LzLyJAdv73nttd4BzaAzodRi7UXBXHXVYbXm6ePAuOYY
wOc4mYfzIVroj02mEkimjmSqZ4qYK01KimrihAFisujHW/z4TtIpug3H6HQy5qpZD6bJTEaSXLit
JRhBUXtAsQ8/1EAsY3Xa91oYYzaSbey0W4oEKI6HebbUu7VtbpqWlGZVPXpq6yKmTiqfsGXy0OZW
HWR1HbO4Qxpwn1bVixHYV7F6pyOlW/g8se1pM1YYjmsIZFZdedKYFCgs1BZiewd5eJPC27elYR0i
ieWNwcqG2PPzLH3JvJGV0bDywO38/R/lYJYqA/4/PFdeL1CHG2rJk39rGaSksZ2GmPVqZAOH1o1W
qhTdgXgqBEhtDSEM4PHPX+XL3j34Jgd3kZHZXgOwERp/8YprNWMrKGAdOZC/nowHrRycEGBCUNek
gr7AyGcj/caOc2mcG6tmH5wcBbMfphLfx1YIwjfEdHhXHoSU/oQli5JRUZxBsv0ZLIs1eoDIe1W3
x3CaX4L3w7YOTnytjSsFnxcTURashJbCwbkbkii+D+tk09wGR86QbyfrQ9cOzhArgfQb4buGS2K2
SVJKsC9yfkye7f0+/nyEKKSvucqAV1owfQ8nS7aKMSYhsYgCydVbrMA1L/+djn60GQ3dRRIKe7Pa
1SuqKPOWNTAukUhTv7Hgd0hNzVoLClgccZcEub6gLexmjU2Ldbrd1HufFFuQ4VVrH9PP/PKYYJXB
3EKnSCMzw83/+YjVhYVJtT2vspaCkfU84DrZ+OoaSfO9dkwaSP2uNTIWkHJBdSE8djgZstZjEMVk
TCH+4drQrHsMKNLxtkvFapgQ77a46H0EQwHlelm2GwO2lnrT13gnVnPp4UYBkFvExiJAWreUAuzr
7iLk0T3pMbTThdKITWa0UEq7IzzCr19dI/2JfLPOd+cUOvjqRSU1moqYLlzQ06DC3cZXkRS69tu3
IP/98/nyzRahrfkBbX8bjJH4TOsY2ZdF89w51onYFOGqi5bKWlpXJ1oDKzOLjrzav4b34nObB9vS
YLkpQ06bM1bbQIgjmhxcW5bGqlpzh5lHhvObPioacGQEL8Byfi0pWFEIqgFUMu3F07J4mfX9DCfe
YtLtzM41a8v9eVS/BBOsdIDvQMO57r9KIhFBS+NYT+ZCbp9sXPrA1GLsBb6Q2PLnlrRjTR1cEHbQ
4zSKmjfcGPMUj51VRXYN/4kkepSRREDAWxO856J030soMaBkH/oggbAlR99moUUXZiBdlKmYPWkp
az96mtj2WoEnD3UXE7eRdnSzZiN5+k7JLyKr3s12mj5qzX6S7aYSQ7bZ/zG7YmmWAxxejWULki4n
kQbCvGijZ5QQfuHc/CTX+GXWRyKq787cj0N9cBp2ZmMOpkH/h+ApHS4t0Dr5/c9j/IXBMl8jH9qw
5mL8h+d7VttGmeq0EW1buCSExLuAYgA2TU+DC9j2P6Auf9+tuSo0y4l9UUaf0iHJ0ADGuVa5aHNq
6wlCQi9H+vUlLfHer78amdfWh34JsGl1K2gE+eVVbi9TN1jJ3Ra9acyfFpMb2W6/Mdsjm+NLSvtf
w/lXswfR1Silg0hidsfw3Dzzuvd/wVpywxMSmyDe4GZ1rrbyL0C/3I6bY1vzCzL1vXVNh/cIWp6n
2EH8wVEoxJi+d9pa19D/F+kTJb8laza+nc5IBm3DG7HMV/g3LAAwbX8e9O/GnAcZhgNkfXE0myf+
w5gD6OqH0keGpS9P7RHqyKgdORK+WzofWziY1cxs6kTWGF69txG1VNdgB9dYev5vc2gsHpNzldTo
LP12SLjxFLx1hTpvCk3dxJXAXC1z+sBDVFNeqlN/E5s3Pw/d++Poc+QDnYRsEDHPLMR+mBaK2hy3
pAAnKPTvgVYBL16Elpw4orHJbVVPmZTe1ZG4DU0KuZpO4r4aMOrlSX4aqy9qNmzqdAILiJRmR25r
8BpwsvgMV1TBzK48t8y7EBuRzLpOBUAsxU/XimHvYzO6N6r7sI8uRqncKV7tzMV/NBRuLTVYd5Lm
Wp55pPaizpf8QWep+/MkhX3wfpN8XigaFnWJERvaQr821qa6EJtoBbqvWtZonKwgGSIpMquySVvt
CjDLsnR3x1n+XyrUqM4T+BNEwfzgPw+DTXXKcFs2OdMLkJGhdpnjASYCdYlO3CqIEjcAkxlNFypA
3HoEZBpfJZRm/bBw+jhba5ghVVh3q/Kr0VXnDNwAb8TW8E8fTGfOlP+8Qr45qT993UNJoAn/iGrG
vXOizYtwWT3It9NGQpAke2pPi6v2WquXx7b0uyz+l6myqTWiu2jAejo40IQWT3XdMEga6D8viNZK
X/9qtByPHic24K/o/npoLwq9W2vSuYrBswXvqsWrKLmVcUgATWYAwTFlUjTDnYq/dNrd9+OzGmt4
fCbLKfmVEsNmdrzoZsbp+PrzsH3zpPgckB0EnKln6z60UI0LLrnBN+3B/22sddDRy3cWHdlO5HSs
U0wkHW3bOsiorzAk2R8jmBwNDOfD88Ph2Kahj2djgejgpbfOnJk2aDgK0sTCDa+PvQ6/6TVnPTqS
gicQL/3D2lVkWCOoVabNbIe9kKoFr3q5eIUHABp5P0IajuSrcLiuzBcjJUGH15CMWx2mQW4MZwHu
7Mr0FRxYoeFFFNHHARFc7AsbznZ2J+jnn6fp29X98QsfxHoA+vEFCMUcNw+O4oSuf+txRyG58S63
sxx39S/16Dn09caar0TiZ8bI4AV3cGFi395ZSiQDjIJQpwxI67wparDQpdvMpBZtPZY1tQGygFOL
4o0eeo/tKB4E7yVr9s/LbPyvXzPgwrllLXqQZzEuvliDO3YdnPLBa7jtS3vSN4q4yGdQK2i9PihP
EHXfqo28iZV81Y7lZd95LARvdKcsOwW9K2+8oLptsHXTC96sRtlvgcxumjLctMB9i6q9jXCPMs3e
MaMbra5OsyQk9NealddnruHDAOZ2jG3cpgbltB/CrVTP/hYvUVC5nfermu0Kqh4VBgXdMKRG4ws/
xh0beGkdGNWi7zreg8GZl/Jeqg1SQf0ZcrSL3N7W+k6WHa+U3TYelwOehTH5sL7OVjpGVAYf1nav
nryRRbE0argH8anR44jpnZveq5zc+PZFA9rRN3ZNXjhl9ay0+EaGNxi6LMRcNSbNRl3SlTx7lcv7
2H9sZn8woOBq/poXv/sW6GSQL6XpF66mVbEJC4j6+rVV7LPsrk+8PV5pjmi3aDA6eIMBBNSXejmA
s1SXfgdWtr4PVPJ++sUUrD0t5RXtNkDRMDYQdbqqKAUBxl4prbFMSdrZBa6tGDIqgbfSgGvK6E37
FqR2Svhpdq12b030VPbTouBtKYDATxEQ6Rh782lpyjspfMRgSEgYoxp0MGJQ4G2+8xL0M0lXSSw/
djBdUnMP6XLVY4w6F6vIJqfARzRIIvNSHKL8pGqqnQa3yetf8ulcBvJhKBfl9Ox7+R5AH895IO7m
TYJ7ocl/dhpb+zHFZzlTqEWMnuPLwxwUOPUM480f5PEKV9alhfYLnpo2Nt0iLV0ZW96sR1Wqew3j
h6a9F8HboElb0XHCs8qn+Fzvd7kwFyZyny1rqMG+HYParQ3O2FI2Fsj6ngdXWv+iuL6QuvOOwVH6
Y8HmOxH889WkAaUzdSIJvHm+FHA7qytBSg8ovyl9u1ey6EwKu1WGhiAXs15f6FNi3IRqGwB3rLaY
KZ8oeGFXVpG6xtBdy2Fzgb3qRRcp+8YuX6RAv5OGYIe1umvrLdaWIhwWkzVgCVz05dJoMLvrCgNc
hozink+ceqXJ05OyjZOQgFpAf0rrp/lLLSytUleWgQKd5OdbyBkrU0eTU0rXE8nkxH80u5NBubXi
gXhCuGo1noAIGVBx7IoLuPxNFl4UGe7P3qCwiVo3FNYyzKw1tUPXizBo9rEzR6IUV0ghEdKpsEes
ZYZehc5nZtZtRnCIyMNQ307xbRD/nkich7EPsiylGMas+2etAfMgBfDV3Lcz8CVgyZmoSfBQ0TyN
9W3jt/WYh+swOxGVgGqdrz35sg+fIAIvJrM9HSQK9PG47tvc7XR8+xQdwQkiT/CGwF4QjEBZRz2p
eG/rQ+wKNqOJbbmRV5vKlt3CHJdthP1T9FJChAzytxbxwNTaiwiIWI4Ph3VFcGrUUGj0E1P4Tu2f
CgvLSQhZ+AeYeJc2otg0nr1rFAQgBzBsndhXnXSvtP4JCrUD4vtBw/Ir2Oci5ybLJXZltNWQAbOV
FCeuk0jZmOXkZOaDnOjuIN+YMSDdgbOcqkVVnauWuU9mbhOj3ObRJhphoQR7hNWWcYp4js0ZV4Dd
s8SyoPTjq9bSI/GYNnC9ekYoLfx1najXrYAtLvAkKMa1MHiQUQpMyugl64112YldY8pOFAWOBfzf
r6ZFBY+GB4Mjw40yatuNtPgSYtGgGzdTPXG+Ro5vxvd2QixohqsJe4HYwJlbuZdRvtBI/8kRNAWG
tISpy12BjQlOlxXGREyzmd0Jj4hbPQty/pQSmE0x/t0dhQBrqfaWaxqhE1nX6D5wbCHcNr8NfMy7
EOQYsVb11F+1mV/hce5kATw1r3XVJlqG7AWoxU5qjigcnakeZrPIk2NaiSWPY2SGa4Sno/6W4P9D
raYO3yr5Jo/VRdNMKwuxOq0cHa9eK8muH9Z6usfp1TfktZqqW6/bKsFVYfF9A28xFMHaHq90GNNa
Vi7bWSAlqJZJ/UZyOm2sRZxBJkSWVuGe0qp7JVYQdb9Tkgtt+DV5L5nsjs05OE32oMTSf/D8qw4+
X2qeBnINROtMQ3R/8hCeAIOCXbtcnddkTiGCReWLyH+lxl02XdEXm9TRCHq/abRFEl1K/a2wVIh/
uA1nqN7BBFA92CsXSvWr4gDvW4wPrNYtmmnZgXlRQ3Up88zzJNNJArSp5cjBnHzRJFS+irNOa5ed
jjQ3uDFtJuAl8Aeg2yQ+qs1xvRoSazWUySrxOHQbmBtMltHLKPOlO0BMHEbXLa5Adf8QlmR4soeM
8M8kYVxVr4KvE8Tn6DhA+QtXuuoWvDwbkV71MqS8KyBcQHSnJS82ool1Zf/ykCSUYEI0eFDJ6WWV
4buprX3M3SKuW9laSNZDwcoN+/Men1PJ67gtf1dk7m3rDLtVw7tTy202vZbaqRXsRJviHksRUADA
SK9G81dB9KUpaIIT7GRDimcsnDntehRMhvFbHm6M6sVXcvxKTyxr3eKSjH09lcXYKbr7KlaJB6Cj
lc8KNmq+fAbfyejuJ4ZZ5u6tEIzrzHCjxMJRDX+ntRRhi1s4mMu6gdRmWMucCqaeXaYSHtWGsu5C
/6HSeS7EELRyjLs0Y93IDyYgTFMJ1kJ7y+wH3W/dHHMvmHCUfJGJS73NOMWbMJyutZGKaAcpAVlW
nUSpX2abtG5WjejYV/JSjHd5RO4NZXndsimYNi+dNFA+r7wV9w5A/dL4PQ7iSk7TJ7VtCe1aRFAb
8Ns9Zbsq5jAekvgibDzOJ4wUiwlynRSdcvYdA8vPGceDKxcAO7etDNtXoIn7+RGjpJkI05J4OULU
vF53eKvMoubHni9fw3KNEqQFLJS2gMocPDqpboipbDtCt9IgsvW309G8+ddM0ucmDt4bQxNQfy5o
Qtu3KHnEbr4WV/Hts7ZQlrKD7BNeH8feOIfEJhAKn7p1kM+NSkUeRUWbwbbZ1uvASZezSPfx8fsm
DfmpJeMgqxtIaqmKkpYaZ3xT3ew8XgdverR8nhUMc6fbF8uIBKFN8PN/6ST0BoP6P7X+Ly/PdLQK
VJRrcjtNsGpq+aTwhkvFLx1fzdaNGfHOhA8eeqs8t48osn3ziCSR86Htg0mVDKWaSoW2k+m66GBC
VYHT5OMqh4kMBnFpavCHJ//UCCAeZBUn53AnUbnXBkJmIbs/v2m/li/4NnNuiTc4EJVDWIyplX0f
pBUjwVtJC7dV0AHKa4iikyNp0S+co3llzYQComAyWqgEfd6XkVFNoznSVHbK2bbxyODPDBZqopuf
+/RNvelzSwdDrKiJ6U8qLdX2vSG7wwQ7uTmtzL0Z9IsAgbBCeiubJ70vlqqxI/g/0r76zQn0sacH
e0j20yjJKXiRJxD3BG1IKKb76E1eZS4+x8ekl76dwr/G9VCuUm9VXoPzFGLutrC126jXll33O/CP
zeC7pOjhyfqhX4eZCCucJrMsaUm9jG6yG2lVnZYblLWX4SZ1eexinb2wnOdxBRUwXHdU+dP76Ay8
16qHprmszSP7+Lvz8eP3mefhQ7oqKDK70UzG2YihDNU3laovgcAfaeXbrNjHZg6yc2qJWl5o0W1t
3T61a9CHECimZfigbrL/vWza+zbRMOzCawntbvNwm1ghliohrZnnGNmQZAJ6vp9btNfCTR6tq58X
6zf1GDaLJsA2a+SZv2ilg0GgCAYCkN5pxdl+Aqfk+u7MLhPponTkVUsBDPzx0loFrv0gHSkOa9/d
ox/bPyiX1KZZhprPJKaJjb/h6wQn3lBuiWTgtJ8HgAKnpFhaonJ0KJ3leGebT0n8XCdvdryGJuUS
e8ut57Ryt2hSEgelt8zaq5FHY0aE0pHHzWAy1SW7wxt4srT5vugoTcTDcvSyhUB2ork0arEYctM1
I2k9SuamJZ+WQO6byAJphCieaR45D4/1+2Ce/Rwpu1Qn14r1SeQ/DNqxdOW3u+PDxB6cgjwI5BF9
fnaHOInbelMbv/VmPAK5+f6sxXZpzk6iAPr+8w97sFOgplgZrfDyNUk1viVOuZfcetUOO9Qalv+B
1NxXBNO8Yv9qch7ZD00i/un5pT1DJiib1kjNdbsJcbPEDc+POfJ8P0l/NTWP8YemojAe8Xagd4iJ
Lwu9IDA44nY0T/PhmYqIGWA2cj4oKx+2EMcR643tl9nnITDrJsUQgZcFRbFloXbrn3f7d/3RZVSd
2O/glw5nqx17Q2ta+pN3p+hBsFn6I8v62/jmYxMHswPQoIosi9khnbqak+TNxrpgOTjaKjrxlvnG
P6ozfqxXB2NYiab3amCqpBbkZaPDfj8qZvldWPyxVwenlJ1PwaTNlZFgO3MRh423QfNmETv1kfjw
WF8OjoVQCn0hhTSk8rgex8SpjNb5eRF890D62JeDg6GfEt2ISpr41wOp2aBNCfLn2APp+5X911o7
iIJU4UdyM58MZX4nk9GbpH1FkqUsuoVOxuvnPn17Dn3o1Ps192GnSn0ZZf6M2RqKfbEVjn+iXPm0
NBcEF+o9mcE1Oc+fG/3uhP3Y5kFlph/bySo12iwU8Nz+Lq9sx1ZWPzfybfjxsRX18xlUBQPyBODm
F92qc/yNuUovvRtx6SHlmZNoufi5ue+iyY+tHQQ7naEGY+jRJyFd+mPhqMjoRBaSIcaRwtaxg+K9
9P1hxuRBHdNsbsm+jm6m0349bMx6ke91t9ym0WL2DjG3+svP3fv2FfKxfwdnRTBKnaVOjKa2jhHu
sLbDCWpA+/9AX/xoUwdnhqE2fx62ifeoy7/qAp+FjGSzsZ5UbMtU60kx1rV603gEk8ghe+Sw0CZa
dtWDpPqrMe9OcvSNbPspDK+V7Na0nkNJo4SP531F8lkGIlH2IJMb5L3PtExBcdbaDID3cdty7GB0
YnCwciRWCXXxITw3pwy5oonkaX5diF85qb1GuxZq7tr+te7dyuFNOJI4lJ5itCmoubozByiRGjeV
LwG6ArkQrkKRUcovlPzU1B7EmC+GeJVXmIA+SlL4q4h7JGnEMsXYzZ5QDGrKC0Uvr0CUb7siIZHU
743iharFts+m5Rg27lx4i2xIRpST0GJaUQLbR62xKAzf1YrkBUcdcoYIuC08m/RWrEi54w31ulfK
izb2X1FDXLU5IFrojb4FkDYXD7H4NSGiozOa4XSbl9cj9beKItko1BNkgjdZke/SsXw9srrmvfj1
Nv/3macenN6FXJveMF8TM1u4ucHAb1254gRvzF2yPnYpfQMOATbw121+aAHRmW2p2BM7KEC1aM2b
a6QcfGafq8t6MW3IxDbBMl7bTwjuzKYi6bbZGAr+IrlDbdj9uevf3lvKvzGzh0CVwmpEqHR8F2ls
lm1MpbE98lL49tr6q4VDbIlp4QOh6bSgrautALb+n+X1vn0QfUT/Hpzqwh9VJBxpZwbIRxfCmR2a
y8vQ9Rzd1dejk7nFXlvNl3921GXjyDDqB4e9St0VrUwaj1Foj73c0RHWfZ+p/3oe/p//ml/8aznW
//xv/vycF2MV+kFz8Md/7kMMcur8rfnv+df+/dc+/9I/z4vX7LqpXl+b/VNx+Dc//SKf/2f7zlPz
9OkPoFPDZrxsX6vx6hVDhea9Eb7p/Df/0x/+7fX9U27G4vUffzznbdbMn+aHefbHnz/avvzjj3nR
/dfHj//zZ2dPKb+25N9V/vU3Xp/q5h9/KMbf4TCbPGFsC8kejKn/+Fv/Ov/E+jtwN2M2luXZYeFz
wJWY5VUT8Evi71AAMOxTeSODzlD5AjXC9/OP/k54jSTyTDeDYT47U/3PN/s0RX9N2d+yFtV87Brr
f/yB+eenkwUFAmDoVJH5JJgb5OkOTpagMrPR7tWV3IPwR4HLRwJNDTOl2iaaFdScusasj2ipSZUu
bKOxKS1pJqTFqk+M89hL4ByYUSGnpLxw70NayC/FCG060tHSx/c7eJNKz9KXk5VXOYp8dtcBudDi
oLuSDSVR3B4rSXTGaDhRlwjB1nCEzD4MR+TsqoCcJ5WVqXkDz1yQbJOiYNhNEN8614jEYG6kOuvE
SahFcUExZujHmzhsYlSxvUnJzUdVn4WwcfNKqdiTGvGjldGTLlyMCtmJrcZKN2fYfxdeGSTYkisU
uKcE34zcfyptSVfuUcGT8v1oxEG2VcNpCG5DBqNbVZCXkG2rUfJMKBvltZme6bEPXK5qIi2DzT9S
ebn2hriAkGzlmNl5RY1om5zIwgsXnRwX5q6HT+avQssqhNsChXnuuYOQ6VOIO0kqtikEYFLGVJx/
jaUVl5vOjEqSKQUAEiw4mZVGfe39UYqYgcrOmp3fdn12bsR+13GHp6JbJ/lUXLdTokQLr6We6Bie
IvudI5WiV4CzZKqUbVO5H7U95nslheJB07xlXOeGqJaFH4nutPSAcD3ZaZoOJzilN0g2a6nm7c04
Lrm5g9Swckw5RkUfH1Q/TEYEbys1Oe1LUZMJibqufNHCvsySZWMWRjQsRt9SOP6ESPoYnbFck9ZN
7tXgIbW+Ni6HYAKA4kVV+pIUxtShiCBHQ7nSCSONh1H1tXFBet1MnUqrrf4MewqQP10l5/WFsArd
fw46X/slZR2ODRGkO+MMLIKXQAApK7B3Y2AB9u6jvLqqpxCogV15SURtUKp9pxRyGblm2nTFoh1i
dBPRC8zhzaLQD7ipU/DCCHrfuBzVTPIeBy8xm5WVauWtXCBZf1oZHpz9KFdS1DULU/VcKclh909m
rtjLqRljfRsMefZrNMYeYXdf8/B+V3pP2QgPMd9dVsntcFWGQh9RedU9Q84AH3kGGsa1bQ1uGEKo
daK2s3uAL6JS2ssc2uCdADDTrBS7tmRQix7QtRT5AdTtxngOgyb+ziJBfA1VdTW3+XeriXzv2cil
OZIxIIjajtN04sf0ESnBRNLxfwonfWuqxUjwJNWdH/MCr+0WRiMag/KbMupEWyUSJ61T5jB2UKod
eq0HzJTWgnkRQtmNTYVN/ZAimYd+4mD2J1qeEqbqoZWE26BWmhhFjphsmZcP8niT11aD5VwFBSrG
WlGlaBGACe4WEfKZz3YnYtCylVSWqIHqKWsgtGDftopSJq7mK0Ax8R9WZAwq9W7Ml4oyJdOLrUlB
AW4HyY3alSBDeZueZG9/Mei2MbptqKTKdrQzz7iUZLmITrq+tIVbAk7AOEieRvUiLppC2/WFYoZb
z2wq1alJEdy3Rg6AIVY5o9B8UgdqaF0j3VSjP6CSCJEJKWIraf1rmw/OdpKv+M22MzNFBW/kz+qP
xYQQ4oMx2Ebm1tWgmm6hJol+xmZJA7ezrD58zmrfg56QIN62tEKpHXdKoMQmaDADMG4kip7pnkwj
2jQJBRhH6kyw21qW6djcTUP6W84Sg6UYA3hl+bJJkWEc1HbBmget5OdJNJyA9fV5mSGaEpUe60S0
0pwtiFACdCZTyW9qu05wUhLZ+BYlA+wyX4XRiog4v0LBAECUYqWcuUmYwxsR2MJUTqkbCLyo09iI
fWj3YrwtpZwar+J7XrBNxBDbdxl/pbirFa8DR6IVE6cfKEL5fGSFIs0GOMx0LTmyqLVgQmm1qzhJ
oMf2hmgBFka6t0ukCW1dNwYohEt7OYwJkKO4RFNgKCIp3CS4mAwnUxlF4zKb+k51tSkyGgDLSdkB
M+ikFFpEZUrbaBRetCtjoGgnnal16V7tMzEB6+9KNBQWQaJr1SJq+yBYN4o93PXpJJ8WoClbtHXx
pllOhqqHZz4vJXxZ+47/LcWqWBQYqCdLO2zq1VTUICKtaPLvBmNoAB4leQ0tN4QF6OScnbyi8lyC
x5AoClJVSg85rY5t4zQw63qPSv14pkoQZXnsypsolPwFm6YFOORxMYxcIG5c8X38pMxPyphRMFRJ
2rVFUjtmXyqOb6Pj0+Wdch3pWf82dGl5LxlYzQg9kB5BZUb7svCgf0NMDOYiYoW+RQBm9DGV2m7r
eyk1sCwNTqgDlg+emfpuF0n9ZeRVwc5KDY8D2op02OWpDL4xi9tX4fuGS14esE+lFuustEeU2KLk
rI/r4M5s1DQ9UfUMISCPsONM60KIfq1cZLjZwB7Y2E1j2y4v4HIP1FA8TZmGxMfYWt153Xri3Krq
kjCpC5+MxvdWmSxeQETcA7BAdzrw8hWilwMKwar94MVqcqV5tnmWl2qsbyK9uSxFrpwaVTc911ED
oxLPdGtlBi0ek0Wn2Ks0mbSrKquMLfGoDhSyDvXfYdKNy1GMlDU8YI5uq2vjpvHleoF+qodxtme4
cadjlqRo0QkWZQigaqK4kJRKxSoSGdvXRO28tRQ0/gbYjvI7j/LypFPabBNVXYEa4KAZG0n1wGiX
RekIqy+BaZgRDoSItS967uxN4JsjAlxlW+wTwoQKQdqU9Eevjms5t+T7zJCjy8ySRrQ92mHcJ8jm
RYuyQ58JJ0uoobkC/VoUpb2Qe7+jL0qqkenKKJT0rdHdqBEInUGLANkEdWsoy3wqwwsDx/BgkZSi
eqjZ9dfjpEvWYkwbMBwyRlKK5CEwLqcx6efUkyykaTV5NcZqgwRsVbUXliwxw6YdnZeRHW2lYtQ2
KHKhm1lOwYq9Zy+gFXI5BKVxazRtsjLzLt94VgF3Up6yFZ1LbiSjMq9RdSXqKksbyNMUdYDkoINi
kgORpdyIApxJV6nUn6dQ697IJ08XEWjQbVjY2iqzDRnN5URXTowJ6D4AAmQYo6xVAfWkMElrKTTW
dsGOyVu52jXD5HHgU85xpS5rTuWqhGgkmtRIUQlSx9tMkarbqgoKxtvPKdCaZn7udb5YVVkA9kvk
lVw7+gyCjjnzTLDM2rDDjkPC6XkIO7CxJiie1zZsgMDakJ0BY0upDsJFSdEPV8MqvBsHKfNgQUdR
jhmuFMbeJvHHeBvKXcf9P/VNspCHTplNCLopWAx2dV+VSLVzZYDYUYoczFnfa+w3IYoAgaOqHkHg
NPVFo41iHxuhmK4Mv44JJVXLB/7XdGiU+ZK2lcoK8J8Povuxz5T0OUjbqFsS7aXIuauG5NTAujCN
Ne27OtOndeTp+UXLqAMQTurd1EMmQVG6vLe9WMZPQySnYSONGywElTdT84eEFIusPFaW8M8nTfT3
o19011MAJbi/CtOwyp2IDrwIVdL3RZE12dbTuulCmYDlFo1cukSdAEVF2b5auSflb1MNdwvliqGK
9jIiZpa27BFBJV8XmUHn6pGSR3dlNzXpaTX1efuM+6YKUF2vEdkW3czVYIVI1o2Hykm9zcIiLx1D
7eBk1ZlE3U8YtkU9RwrGGyNp/CK7CbrAsJxwMpBgxjKwjNbAuoz6URlEzQ5Kk5T6WQGJ2QtAQYa5
BF2B6mF3k8ax+htR9uk+novw69aoAGp0eR6/TDVba5F1itIulckbMErRJbjOLZJW6Jpn4MfjLhgf
lUmSXq1u9p+IpLyU3L7RpdfU1tGtTTuU9FZhyy9eaY1cqU9mibMFwEIcuYnHp9w0h1uO8zJdTVFW
tkfKOZ9T3NhkGLjNILEHu8ZGxOQQpKMEYtKqGMHugK8MPFhKy4vaN68/PMT/fO5+fN4eCCC8NwME
RWiKos+aj+phVtY3fR+erCOf6KsBRiLW6dZ5sMG4/Hhi9psuUak0FTgnKhAg+SC/Ewx6zRsEJk1/
LjV3QX8ut3c/d+dzEufP3nxogYTBx6phmFXkRZPSCauLzNt5w+vPH3+sA3PzHxLnsHyDYeLjjfF8
gOzlIbqsDvXi50YOdHq/duJwSjyvkEMvcbR1eZYEu0l2VCKCpXGn+bieLcq1DRtJXulv5UuTuFF/
Cnwq2slHCaPfDCaqayZ+bmgVk4E5mK76/7N3JktuI9m2/Zc3Rxng6KcECPbB6CXFBBbq0PeNO/D1
b1FZdiszMq1k943fhJWKkkSRANz9nLP32n1lTQ0mw5bLhh0keRP++DvV219bi78+61/e40PXrZvM
HhVjH87RzYH/R2dR/PaT/MN18xF24PW/9XI8/fav+NN1i5OYIsYtQo+tYuP46lMDahXMjPGb2+/D
4OH2cRBzEP3lGDpzef3jQ1tkhjOP+e3SLVsY/0frcEvj1E+/m/B9kPD9+40IF8RTgdeU5L2/fiIv
T1sBoi4ctvkzG+bT9FgctS06c6rpTfIlfaTpHJWX+nP36b/fnR+GYn+8M/gNz2VMgifqb6FjVaty
VFbhrwym0AlIjQzrvbvDtbL93Ujs73eg5//5vT7MccwyTsEklYDOR/RV5Eak3W9W2dvf8J+xwb8/
jUESoyBziby/DwuGwzHdLxTnum7vQAWQ7fpclOLbjQD+//K9Yby+tbAd92/8ozjP3bzgs9xCo5MT
R0LEh5vq0EX12+9X2r8/VnxxwBJvDVBhWB9v+HXQW4duIfchB+ZjsbN3Nw3A7yYPH0a/t2+PRRxY
MWQJ0+H496E1CpRJtwjGCtNDc1dt172/1Q/Snx/c4JfijlSZ6jf71d+fZGBtMKuBMHs3usmH+z6W
RtakOA8MOMlluDpq6HauJwn1XFZyUqPfXLR/ervbXY7hGzMRqYd/fcysUizF7QPehkpVuaf9u3fI
i9i1J5fnOouo7bX738kK/+Hh9g0PRKknQMV4fxOiqVWNzmrjAj2IgCbOD5qnmrUz78iKDZYzEvUX
smc60GmP5r1x+O8f+R8/MZW34RFE7djWh0sKmcWkyOY2zduYElQtp84u6ouXGP3vvty/P918TJTA
NOp13NYfeQR4GKzWk1R9h0IB+IXME4mZ7/e2lvQEaRRkT//OaPv3B4P3vPX0b6sXOpwP+03CJxqs
lryKJh5hs/lEy4YDrd5HQFfTj8axnDuZ12iEDWtZLlXiluZvZEf/+AWD//dhfLN2f2Tb0/grUq3m
C/ZFRzp0ki93ma9w5U/StX6nk7hdrb8ub3xc6G43+N2Nu/DhwJJ4/bx4fh42IK6iftXhCzdj4Sch
zrn2ZAlzJFM8tdvfadNuX+OH9+UNwdhTI+OcdT+8b+Ng3mkLllX8DRs7MvZaQMpnGrArhXR7/teL
OGOgP73b7Sv/0/buTBlU+LkN4zU2g74zibFyfzKpwAka++F/fz5+rWn/7aN92JMmqzPSFTvKbUlY
Q5jlkXbXXrVA3ENuZZnV9yT7yK+/HTn/81fKKYYF8Nek7K8fkg586ea8bx/GO0xAF13ubyamN0O8
ZG/+Fu/mNj+V2+aaie1A4tEPDQEwjIrffNf/8NDyXf/nn/HhARrKOi90rwGnZyMU0CuDMZc//uYZ
+YdzFFf05iUxAIY4nNg+fFin06VOQ6Smo4bDtXb3KK1HLECNuvTp9LPOJxHRYcdIZLgFghXR/I7Z
ddNi/e06/+mf8GGnEbU39F5fsVIU8ABJeElOq2tWb74Zj99FQvnO6ZiGPVX9H0/P/x8T/x8O4H96
2m5j6L/MiV+K/j2rf/x5sPzrT/wxJ7b0f4mb5IKxrnHbLW6l6h9zYiH+ZRA443AWvrH6KFb+Z05s
i3/hNDHRV1NxmmQQ8rj+e05sWf9iexVwdrFEOL7Bv+1/Myf+6+1CQizVM4d+36fLyrzmw77ZzX3s
V8OC9ZYQ5FgT37qmv8/NZdub4tufvpT7P+7Bv9TsnDtud9+f705OxZwLQOPjHDEc5Bd/fUAo5ztm
H9mMZTIbHspM24pReA8uwLYHL02Gfe3ncNT1JWF/K1d359naq79a8al2MagqbyZrjKfroTe/27fx
oub69Z5xdnof315KM3ZC5gYH2WLRa9exv5glBI9M6te69Sqit2exn2hrveqISyl6mI/Tk5SNsM7L
/7z4HiGNjitpLuritSXfLmFAcaglYY7M/rxjXC3NLv2VWWXH7wAfv/QpIbNGzzibKViwyh6t+S0T
cEkyIzCl/mK5VbOXcboGMJvby1RgV5V0bI75lKvIcsqT3c3Gc9qbzin2W9qsi1z3nYsmasZgs1eL
XQYzVPjHYoj1R3fcza1XbEiHGA66kQ8PTE0uidus53XG2N8XudyjNSweyNa5N4pMnBSlH2Zjt9oy
IxH3gyPQijGGDEXhMz3xygUvOS/prGi0oQXT2gcTj3xcDleLCdNBSMffMCiXO7tvp2OxWcq4OLur
Lnau0J4cUVvn2pj8fW/XL2qas0OR21VQWs2h6pnZGFI814qmIH0vMlOf2DK0l6HpjaeJXNyxORnV
y+ySyOjheT47MWHJuT24ezCok1ycaDaU/VSvAFqw64w7Jm7PRh93B33bTX5yNpSrn9H8mIFtkvHg
FvgXRZXt5yZd71vRxwENHomV3xie8+Y8ts78pMXxqZ1sRj6y70BS0NoZhvpL7pvzqZi86WTouEw7
39nLWcrHQRbto8xnuvbWMR3q9jgxSwswStgHkPufG7uwzkOm17tlst27DgVfp6/tflEOsoF8nZ/b
LnXuDavYifok/a66DonvXsd8ca+cPKaNY8s0kn2pnxLH1E8+/U1gTdZhKC15/+tlGkBtZPVy/s+P
stk0QvuWhSQLRt2GqJeXNicJynbb7DPvELpMQPYxNgjVZGcoUMOdl/R7EOSHilZ1qOW2DwvCeyLa
8ptVMED3ywIhhtH4V3tkSFXOE49ekZOEilHrbrJt8stW7812tYvdtsvnuNN+5F1W7nN4v4AYAPDT
YmzOc1HbHBphWyIEsM9zWVzyNSb0e1CwMiYy+orsLNGCna3J1CND5S+pFz9pZSJfs5ypmdWNobXo
8IEoocpQLIsZ8XwAf2ls4yAFyQ9odJaHbFiWhypdt8TOGKBPRnHpOzh3CRP9aZT6saYi2moJhtXU
m9VxnuN7R3bqGNekkHduH3lMUjeLmR9sVT7Ry1ckaSJIyMjMiBNrR0GJgGLNZJDaWqCWYmaeUfzs
x2lv3RQY1VSM94mvF1Fa6Y/V0OlhosJUQdYYgH3AL9hQBY4B2WdxyLz81KfD106rsm1TyCfdcBYy
zxK0pd4aNQWEXydTXwwNVxYSCyadnb3em93wDM6gi4QwUd5UmnpaO22fOUP+meGiZfpauHbJeMwM
c/jTy6+f5T2p42i/kl2hWfqh1sdli6WkeVS+etCAXQMHmMpz7cb5uZmyH3zehxIxywmjL6b5TkZO
V6xhR2JsNPt+jpF36R9adMw9DtqDKpg3aqCRKJ93rDzDziyGOVSuad73ln4m2nU3kL/OgBrKVN00
49nFuHCWIh4I42rcU6sTb8P/1pXm/PFCykgwrIParnGdbwVi45eKRU9N1qd5TvO98u3PSePlp4I/
stVnz32vPeIAuxIKAFFcOfqctjvQq3v0LJXfuZNB62eMkyjty+XRtmM0qt28TePZPyUMT58Y5d0m
jtndqrnJtuyns1xcP8gH9W6tlb2rZ2a7TQfogRE8iBdp9eeyGl+nm4oEDYO/sRkxgT3IgCw67hhk
g41YIRfpSzOPBzMd/C9F0rLxrVbkFW6zb8jpwzU87aVlVkc51/0ZD28wjq48N7NaL5pePMSGkx78
sV4vSWY/L+kkj5rtintIIkg2VzHsmtuanjr8bF0kLG7Tjios+PNqfyt1e361J0nIpyKIxHBX+QqY
o9mLRbdChu3oeYvSOKS69l4KUT5DdRr3Fg/Nzkz06UXYzTOz0OybVzFrqmTTPBElL+H6+McpjtWZ
0bm/ja28QhjhEfOYWdY3zMiBHSv1M1PdrsthMxW6+tZL9ca+Zj+Xq7PurHI19pUBKlVPMHw3YKz9
uPRevZyecdOW2tOC4Xzrzr52l68Wuylix2M7DMapJvMysCrxpXKz4tPcoD9GstDdzcrIP3UKAZW9
wpSr7ekUewi8NIAu0VguzTulczFVxts8mowx4+6cCv6vxm6ml0rVWpRJpAa/fqk3jreTuZMH+eJt
J40A418v0myKrdRdJ3CZOjJYb+FqTFN3qW4vK3SxwJEGLG8zMXbtWCEmuggbmURrJhdlMd9C+N9e
HJa3yphutVBJ/GyeOIFjLN+AqrgXw9nbAtmW7xPG++u/MlIGLiI7gMiJCnOOT2KZrLvORINWNKI9
SMe5ZQYOxpEsTDtcfWwg2Ia1e982Qt2t7SezqhDwGKC5LD19WuVkXPK8vh8a9051PjK5Ui8Ott9/
cqu0+N7G6zE2Cue1SpNNMWifpSK9Mx5KuDx5PQZYnfR9ojIQrZMXLPZgHpRFYz8u5iwqVW1HXu3M
x9ZF+pCwcmaqQp7eAHTCE1buXLvtw1IN7bWxq+NKuyVMBrsPFr5toYi7asYw0wokGRXBVxlNh42d
Dwenc9K9hYRsx9+E33kejCd9XoaopR1yMvtuPAtpudteW4m89UoRdhqSczIx7R/NwWxXeBdJdZ1S
Xd3/eqG7+TqbgufUIMlLXxP/MjMbvoyqJ5RUnbKY7bE32p4B/9x9KitiFyygSmUl3xq3/pzVJsod
NtGIG7I5aXGW3/u3l2yqoRhbsmbLKpxoyqeOJ68rH8yxmciDdb79+lUF/2TNVXxWK3BysH4oGzN1
P0DMWGppv041U65mqbq73Cc81u6ARMxDfyxbHzbeBCjImmsGinq9javW+DlZ8gyopdyl42Tvmg7u
Q5VU3bNm1Mm28dP6mnowLzryc46+p9XsjfQlG5mUD52AQc9XZH4dWnmX57nHsY0JzqrRXlqT+h2b
/7pjAi3JrGusSzzo5sUt5wa1gnGnS1T3gzTT19HPliM9ujrol0I+Gl5xYPAwhw19F+C2tcbJrRqP
K+arM5VsE2lDu9w5afV5GpwLhu/5sa74g/ky1FukRiMkGhOnZ+c/47p0j2sbs5o4afM09F+zOimv
JVF7pLxxlxH0U15vX+xVdUzDPbMtOBxO6qylljqv/fLGU9zuVoITDiA3z2WyDmFWK7mVt31K5vrF
hW1xUDUJBr9eFpPxLDm46zbtin0lx6OW+vJqEI71AJ9jOy5dxi1hF6/Wwk06V/KYNOQ5+asDf8UA
WOMvdo+DdE63UKvni+6n6ckvMVEgVH2jT+0HIu3za9HZd55fLeHS+NaVgdDWq6f2yMXMDtW0a4zb
gd7rne2SmOhbjfHr7Jm3iV59j47PfxLjY11zLO8HOD2qL06T3S4/+S2Rn/bZV2Pm1vVm4T6Wc6pH
RA8vJzR05HobwG50p0Yjj4r1SOb1coyTqjmUk79sK8REAbCxJEjLrvrUisGMkiruo5w8iouZjj+t
2aivFEQIS9iePLJ6rq3T1df69lLZ6iqUtxz/86PUL3vWXCQGdm8d6zizjmvfV4caHImJT4XjKS+t
0JMtmS4aQ1FLniqdJacpywS9ywBsKv+eIKF9TCvjvqi17DMCMFI5yCU/TgmCGwEvKU8UJVoR9mOT
REMtWgwyrcMmw/lg7FP7sarwzIikpF1jGU9th4KmXTr543M2rF/7dCwf6i5Oj5WZd6FXZP1ndLlt
kE6wFqpSG3ZOWy3EaOn8TB+gk3DJoqztyG+IkXhZqhtee430tMYsvyAZJlfaHHGA93hJsuXqzaa6
steQ7FD5+V42yBzVkhDwcHsAUjXMj337zIEWnQqCDPL/XJLep7YJTKuVu2mAd5aIZwcp9k7p0rm0
aNY2sd7T9ik6NGIOvFXOvxwFdFU8L16VQvysnCATrXGoLQf+zgJjqi2mr7O7PM+30jlmIdsYw9Fh
mvGjKtOdYZXyq9WUpGjN7YoCLzMY66cIguORDLe6RD/ZifVBlsRbaZk1XZMitvT95OlgyWOBh0g0
SGuWed1g+133Rt5Pd/lCAIPGMWTbE6a5K2O15dj2wDNlXSsUlVbeumeEenhSMutzKwuxyRaeZBvF
y2nIDW1X+unRJ1rrNAnj1LvLUznIeYecPIES1JpH9wY8RLV3r8uheaQtYO20AghQjjRErEm601ac
UO68bMuBDLxsmoqHprfZIlyUM1llu/dTZh+n0fNOORY3zqbxFzuPq/cVkh6L23c2K/5OD5x8YqmD
mOpIJKvBuQohdNFk7Q4ZMvJnozO3OvHeRmZy1GkzcACqL+/6xJ+PbuJ0L9bNgSSX/EFOPXHMbYle
FdMZyqAUMaWErmyU9XpAsIgAdkRa46AA3TdKhM76LmFkQG6zXwfXekK+pkJqdOBH5XTKVwPF19zD
7WoaA/Vt6QZTon2e7fFQlroeuIsnKPxuwa0a9OjmpzL7T17nxIEqqCQbcwrySU+os5Lv2jQ9UMJY
RQJcy25A/J2rYfCO1mUsxmqTDaALpe+qYK6yOJSy0zYinyK7Ny5YUwuQ/a2B7tX6hJ/5aNIC2lk3
3ETviCl0Wan3tFJebqLvU2ldMTWsG6d8xQ7H+b1FStvFwJ0S/sMZ3RekS8Dg2qHf6aPxEHvyjFZm
IVodA39cyF3jGNeYtWrTGM+r4bBsyLONknEz5DPntHT5Mt2ZxBWjVrpUrr2tPP+KsuwHGNc48suE
WHZDAys4eodlSmTYdwnsPes9s5aCTErSmdUITTQv9aNppvE2FmSNOy2x5U2BxicDOYBisK10bA6w
jJt5DtO+ajcVlyqXCjezdNaNOeZs9EVoZtpKfMrXwdZvSSrId42lCxenyili9M/tWj5la4VBCz95
Z6La8FwEcsNwB0fLP4lJXB3VMIdap/PNiBQiTBtoAJiwfWti6ksJsaDkdBdU7DSblp4HAZBcC9C0
7dD20VgI8pC11mmOv14sP2uPjez9g91v3dVW0Ljaht8gqu3gtmc1+C8LRoegnN132TqPni++aBMX
k1DBqLL8c7EmKij1/ggibtmOdnyfKfEqZv9gFATjVvW8LWJ9OsbUtxsUfHPUal0EBxAEK2reoNlO
1vi9H7N3fbFmOIjkjMDd8pT77BfTkzRsFHB+96Q0vbwNM6R4d0C0oJQmAn5pWPBRtSulZURU5UNQ
deYhT/R8b47I/6QCYbUgALUHBVDS++zSTtkk5c+x82rO1gx91FMpGW+v8tAq+Si77m3NvGud5w/p
0j75HO7O/Widb9S4adROxdjiIhzPN7Fp0Mbakz3NOzW470BOv4tVvFol8q4+/aHG5EfNHbOZcnkn
jKUPfJHupzhB2JvWgWdXxSY3GZHGGblzxmpt+755dohSI3TKLgKBbveECeLGvDVf0tlZj750+62h
cwGd0ssCYQ23DoegpJuIUFX5KTHFtWwzlL6sCvqC00er9JZfTXMgx+apWL6iVSf4p5wGInnZ6ucl
7XbK4qutzPVJ2mBLGanC5Y7rIB5wXGANxSHSfc2hKgRD7/5stPTid+URb9MzPQp9o2sTcmI9nwLZ
9vi3O6yqGEmRXr/7RlmFRpl+W5dpPk518lMqxwrQGpNrlW3WnHCUoSP5Mi3o0PTllzIFSMjG9gkx
6IObk3I26UCWYzXeZM4Pc+q/F7E/RcPg9oHJuHlZip/6WpRo8G5Bi5n3Gc3405pNl1Rr8rBerDc5
Rd2czuHUaqwHufHe1llzJ2vrWdMtcYZ0LaBZwg3u3CVMB7vbaHmzmRfMxqUJ58m0+vuC1j23JphL
q7Ce8IFkocyQkcOZ9LY3f13Q+2O2FaX1ZbbEZ6uu6nDNYdc7QA1zrCWbzsGC0bfDvmzFdGFFaFa/
jMweYHExkw4xIWuv2z2iVADYvUmHvp8eY2O4dPWCx0hrSozBL7ZcezCE9o/CbH/05n1Z8AAq5WPm
PNmL+N66REKMI9JdlySmaanOZjUaGzF104M+LMnGXgAeWe7CotHPm0K5rPrzKoMCNa+RwQjUPHjO
dAM3Nb7eXYXpJ9KUe0D63bEgVMveqZKHUt0QtCkIz7ysQ7rIzbXz4nBRcXwQeidOyBKHrQC4R5Cs
DoB8fp7mVBxXxhObpoahUuRQa6Gm6+LY+PMF09X6lKHS3YxoapXWtW++tYYEN9nwfKeULZ0vCvsG
BnD0HnR2pXdwJAdSt95pGpPwdoynAB0QjQTVv00miTWUTUCt+KY7HXCtNe68qhOhP9vuRpNzGkoa
bWGjPHp5sZ6E2U1/bEA/RHS5Eu0tsrCoXmdQIlHcew+gVRmmTosVrakcosUo9b1mVxs7mb/p5SrO
3tLZ9332yWSOc+Ah2t8MEpvB9NeTn6VhOTRxqLD+MO/o42NjyS+xid2OEDaQvnaroqbKvWCkLDAn
m3CFdJivvT7jMrVx15V0zHaaT4hoYtfb0q2r7ZgUd/riRa3nDvAWm+vcR2iejhluP8eaI/xj8FPN
/uco5udi1O4Sl52FU/6PtJQ/vGIcAzYXh4jb7GlKK4jMA2EZ+I7Qw9ME4DAcGeVY7Q1bRphRrLBX
FWFQA5DIVbz38RifO/m4+PoPMEs/iWd9aBWktgzVkMaUf9OZN6hWa5xtraZftELvzZW2bj3VO6G/
iJPTVw0HsukBUfahs0uYu5ob31U0vgJPVwa7ifWuyrSOXA6rUlQKJXi97tKJEqymoawczYiY9pQ3
/0vg9W27G5zcQ1k/VBu9liKIi2o3Ge2ZPjuJiQw+AiNJyEdZ49DxF3PjZP7OWsFDzYWJNkjcUJdV
XnOX5W3UlvXWyq33ONf7MG3S95jzMH6YYW8Nk38cfZI1IT0GaU7E7djRzB1zAfd0lg+zOyBK7kVQ
0f3aOyOt7IlyD2RdIVjNVe5FdQqxODbcZ25FZFBAG5PKDfWVlGGzgKlc9xVUWLzoRjpe67hgju6C
br03JQDV1MoRL/36YVIl4k5IiAh0SFaf44eoy0jWYggHckpO62QOOxFr/rWzSFSui/REKc88JxbJ
NnGH86icTcwQ+WjkvhvE0mQTEPLTnEjQzOb8RfeKnd7Z1qe2yvNgIZ7qmBhT/0mjkLmua7xPofvy
8EvjaGGJu/gLzNopaS6cYZOTSMmozIf+WnqiDSoxfGVSE4eiHiMoeAXRDOnXvIwfHAWjPdezVyyJ
pyWRR0/p/RdZmd+asnIP/u2i0/7arIPwo5o8YX9JD8ugaHgMbfrgxPk2041XO+/cMyQWArbkT0P/
VIgMmY47hk5ChT0v8D2V814B/F1HuuLjGKNGSPUp7En0mzpxl9FLIiFnfszs1g9XY2hCRWgi8xY6
nHSh9J1+e69h8f1QS88Fg/YjbuDxaJVbz86ckMKNFlgpvG1ZsPk6bnVIOLWcqr46pR1mjbjBAdVM
AlQ5NFnqVpCXQtQEeoqrWSWXVIjsR0euFQcqHChGWezBImAbsDP9VLozm42Jql6ucngeJMxgWd9j
cZSXLPerk02Mhr1YcqfVerkbKb0CZ3LlliPxZYxTN7DdtD6vOU0Vzeo5klnqNU8p2soY5oFVDR71
rTdHHC/tW2VEwVrE9dEjILCr0stqdIoxm48/BjAYng5I7ah2+H1TCHjXvQ50ua9WRXGJd3ibDX18
UMbL1K4zPXDJOho7MphTk7GO4T4NjD/eXYM2NURi86gvFNGiTCPAze9ixkoqsclCP+5QcJjud2tY
x2i2uJQ2jOyrIRC42dXw5PrL8GQujAoXLKCHX79sDAgHeS6/uJya2tG1b0d7zm/Ke6CGi9xFe88Y
Zj4MuvW5oBmkYlq2bl1e0nJTtI648xxGQ7GxM2fzgunPORrIPQLaSH1I+Wfr03JMEJhsvKE0w8Fj
F9WEXh5sJCBtY2zXQtRPjVhIYnQZj9E6ZkDR31UxJpgGGL7TExbSpS2MoMYU529r6k53XSbC0aPz
Cv8N4Hmi0leA2Dsxe9qZdPFLAvn76HAdMbh6xsWmUZtiZoJWhhMXjnT9YNYO/gUGNE2f6zDlU7RM
+UiAV42b2+/cp9Qkxh2tKUpLS2fxG5lMrhPzU4oIgCvYNbLszrJApeuQ51kA64bCcvFOeqcrvtCW
Lh3D9Z3t45e0nelx7XXODJKBYVJkO0059qnFYH2dC9neeZzCGeo91G1dnjDaUT36mbbz9CaHcK5q
5gsaIwTOxPdKqfTeSIbP/gxpTbRJFjAO2xqmmr+46XKfURizDPfu0dCQHPIgRLp7T4I5/ln5CrYK
qK8mrllVvmGYbEBWkvpid4WGJxpMsmT7yMe7UWMgrfMcON/yBhfbJPvlOR36AXCuXgeak69X6RZM
v/XXAeM0xSQx3mM7D/sxpa2pjrYaSkyxGXkBVzyUNEVXCC212WqR3pO5hdl0o00axV7KZtW29pOf
pCqsHNiOZOvudbS7sJPfBENx3zWOuJ5Zwxon0HV6XWSTESMCBDTKVPzcWUt7mgwhDzzJrKoLzVgr
E8e5ia99Zs/b3kDPoJLiMNojEGtPa6O4eSnMnjFkxqxGMe991H37UOMlS52quWQ67v5M1ctWjfM1
8SdBSoy9RJ1T5HdDTHi0Vd8E/FN9AB5yt2LtKwz360zkMjM2ZeGAJJ+PsTWC1p9JV1dIOWZwV6ZT
bkblV3emt3BtTSvblTfD7dIzIcavyu2/jCfu1nDRe4aLVPCBalLatHAX8KINb83CzkbnDWFu3ix3
zYJ7jKOPTd9yo+mtFTi3EVyWFw+d1id3cz7SD8Iiant7X8UUlfPXJXaPzjK/abVN9oDm3Vmu31wn
S9+azuIGNLA2I+EMUeo1ROJCMai9a9vCYIb8QBFfvPstt2iH6mM7gRXH0kIX1aYY6m/XWGC/Bm/u
n6p6ijdGXCnOxPW4TTeScedd0jf+di0t7i3nxjIYy3mzwCWJisz5xM5HJtLApuT1yy5WVIZzoX23
CbMgfMInkTcrTu7ivLhtG5ruLK41izhK/mSXLtYYdELtO4lOwb11Emc/VdeRVjeTKPxVyRyNwC3j
wZo2elN8WstrQ+M7lA6DhSLXjoMO/KFK/cPMdvMz8UVUSWaLsxXkhr5Es+hDX1nmPTHPUVVs9ZW/
c2O3FVIS1BI6dranxpk5h5EBAUrLC3voFpsplkWESRvwtnDasCmSe1lx7+BlKp+X0hgezJW5jhvT
O2GUREgF/BnHjvUgbxGtpTptZA2pyPeGRtNaslQtDO7OiBrQvtqLB+cHO1krY1iPdW5sSdQkxqQV
u4p25IFF8VuMKxRvFzUDmxbGbacJW2OxmLgxpHM6+93wxq0hBTaHQnGMtZdhC2MDbLHhchib66Pv
d1x06sNSZN89aaHcwcqMOOKFrtJ6KBgZL8q27i3X4dwn6lt96hjRr5emEgb5Av18WjLym5cyH0A9
zCJiwncxa8uI3C794fDo0PhJ8R/4I2z+Cpx5ob6U+L4FltygoT+61XxjIfRdRvBaOYOp6SKneisk
m3A+cetBt6FLlq2AE+LpqzsXY4TPPwumoYflnSM2StIG395AAoLS8x1uyPHBlqUEPMYRbeQi+iy8
+EpW616rtLcuMccjbsqDTVrucfiW4lU/JRzutjAg8BHGmUfqdn2ul7hnDmhi369m4/jrpU7AHDTL
9Na5PuMqClzMq/10zG9tB3oZh44/uFrlSHWE/mjxR/eeLeTXcRdXo19OGuXFLEJrYubTIySnh6nJ
HZMU7Rq7lNne5NoBc1EkK8htJpuduLXuG7P+Obvts1VV9mcSSBZp9w/O6FATNzEQqMLotkqU01bP
Cf6hXVWcKaw4gzkrvme+A7ORM7MU9QX7/9Ycmjoytek+TzwNnVCyzWBq2Cs4YEnwXpAmRXW2beVE
33Z0c35mbnHqBms52bEZTTRsn/2x6Lj+VnfquSufjLfMxvnYNPrLEk8LEAcDtrsnH8U6vum9W579
LlW4ZJ2oaFI/zFdhR6mZlJtubd9yidDacRDL314Y2vSBbaDqXwQ2d40j17ZfVueuGOiFVWWzwxTi
/F+Ozmu5UWULw09EFTncEhQtydlj31C2Z0+TYwMNT38+nZtdO89Ygu61/pjU277p+hpAWv8aAJDw
aNNfMBcVB+x9HWiI3EWa5UVlBbVr379Fbc5OGZ6IJ+JL8MyL7U3wDYSqcfFMt4OWlB45BgxgIip6
zYiZEvyHFi4hatHBMujMNcI248WZoVFn3vR4IQfiDDGqzv//swn+dFcH2o/tde5pmg55u41IOuYJ
QoqDNa2IsR6l2m0Tk3LNYGSu2o9DDeaayeyOssWy9qodu0/+7q9pl8yBVdHJRS5I3TjOc4Cxs6yH
7KT5238kV5u7xSP+vDbFA3Ef49HW8rdp6ClLLAys9n7iu6CkKa6rX5tw/Ekbny0+aYSEAQGyOZ5W
+RGoCatEsbKi3Is3CwOEdUI7wOpWICAo812vL8VN4wLI61W7Sn2dw/k8L631h+CMY2VABKxFZ+0h
lt3XRogVIU9Abv96N3OiXig8Ch4apdk7ChCQWwxF5M0Ab+DwHPzlg9HOO1HhIcJ4LqLF0Pdt629h
X6nhVaRKD6c+OOgeT4ku8bshx3rwTFJUiYNifCh0ri1/lSEcOKzltKsmVUf6qLU7f2qPLjm1Tt0S
+TU169GYs8+1desDwfv6JRDG+8wYveu84kXTFifMvPsziVIq0tu6vNrmR22Y5gu9DWWdUhqaZ9+t
VfInfT0e1OL9V9WdxdhGx5JGLJW3aIemXd5XV1anOeeXXugaPQ51ZREaMx6LW1Vsy5Mz6wPfYw56
mDfHvDp71cg9ZndemHZUbkBqaseBty5c3PbXRePDM80sxofpxI4uW54+Sz96s32ZfwMWa8goAhK2
JrE6gBnp8+NO60rQHEAYErEG3sby7gUHQbdHh8sBUHQnF87P6agaak+NL8rD5qZxZwY1K4OLhOvk
lJPaV2NYyr65Asxi6x1uRT6thFGsxcFUBblqzVMzLWmk216b4HrzQjNTQA1WQB1DMdPu0zbTNe8p
qForsfNIYkFkyFeHOW7vdNtd4ZiKO4Cxg5v+5ro61Q0keBZgI3Yn/vt1LkhdIf++425yGPizUR+u
lu395y20GelvLsd8uPZcsk0GfCLh10PHQA5ZtIe12Is5J4vBBy1S7rg8bD5gR67kwagPaZ77D/bQ
XxpbD71FnHyLF3mkYrYchvNoUwpI4Q8GT1qqOaHZRppSfq62ob/yEe2bjSNNZGJ7mFX9YDfIvlyj
/m5d6Z+Bv5cEovds6pzRA4EEkGokVIyUoMh8G674mcNtHtRFz8YW4I3uLz2dDLQDTPgVvHrSCLsE
gbS0Q7WoBMVbsJNEmsxVlUxopiOtpJy4cOa4mTLcOYJqla11dv3mPjbSLh56eD+z5cAZDLvjwpj5
VgwKsQw/S8hC4kqq03nnwttX82w9TNnbBJk6C0jHQsHPuJnCW1p5tOm07H3+8l6N4EyQM+Nz13IC
O2RShH7gX3xZfeJ0txMMNUm3NuXHJPlkx6lI2ko86uZHmVn+MdcGJn7Ec3WwPNcStWHReoLgQT1m
//GOaistkp7o9F2JAwhnOd58ox2Sata6BAXi/KEM9Z23bQuktgyJzxek8T6RHsAviHZuuPd2L4Ha
1z314oXDRaZa/0Da6mPq6epkYYyM7ZlEKLmML1NRvLu0csSw1fO+o3eLrkEc+SkczBzM7yKd/zgM
sjHL7wjAWiJ0LkucG1Owm9ergQqVqZA+vVnbbvB2QHTev2WUhNEYSx83rtKjtHfrqz+7dISUH9qy
ePTulNeO64EkrSBxCIZBlTsS4rj5Z8RcH3SEil4Eh6Ls2WoVwq3C3Ve1La5l7d0xOQGc0ydLZ8OJ
OQt7qz2gcAzQJ1aatWNZz5OlpzCLuKKIlB3aEwrSg6Qm1hAavwBIRWf1/z/wojqXrPX/s5TEi+os
w2kgVjQ0x6G8ytEgdrJwroxEBjof+90bW4qcyPMxiZbckzN9QzBmnVCTyGNpQrZB/5/aQr6lblFc
OzmcJtpvusw/EHpkJm6TXaoCWQw7Ydc4HGrjZ0CdUDf2Gamf6HyClcRL0on2QUH6DDMsJweXUG6C
jbanXHP+5X3tH0dLBVezHf9O/vDo9OYMoAaLS6gSx12BNGw09RxVL/mgdqPYzp+cVRFv0lNp69mM
CFVf3tRIiFoKx0x6xRYGospIkwJLzggTMStBJ0E9f8wpNJLKM8C0LD+jL6TEi7FjbJ/cQDuW3jBy
MJlfW2DPiUd6Zy8JeYFG4yzx8/niQW7l9MnP9yahmjC0RONk2M2CRFEx9buh2DQEVct+UBhcmSlS
it8Nymv+GJVp33yrfSZG5ZrCHIti+qssIyL9D8l5lYaEhjLY6OkPCXEyQZX6tXLJUtmb/ueMw6H1
a+vGtrEjCqmmLJkMJTaOvUcvmW6NzkWnIJtl7S4DKTSOsInRdx01stiae8XcePAoQdSlFhy0soMi
aXhWPe50isx0qnCyJTRqk6rpF21UHyovdmlD386xSuvswNuQJ7li7Chqf30cV+80jQuBQ15N6cO9
Acldc409tx+jUragzh7VPUbdvihHkOJXQLN3+hO4cL4fpdtRLHrXy5CfkfTZobGA/7c6X2JsEMWh
K8392rGPwcQpBjz6ukavyuK5aU2gemrOPUecZhLaklkCFwjOlcGtioem4NKqSp9+R4O6vGF1wTBR
UwcCS0WqQ7zZZA7BwD1vvv5kTvfe8U1BxcmM4xxBQTIRLkAyz/qGZuXmFOj8STHUqZ2rP00Gymg2
7BH2dVeaRoQOIGGM6GK9Bs10MhfXBSWFoATjudRnPeECOSshgqNZEIyRpRqRFlZ+Yj0fk8XZVDRZ
+S2zIWZ8pY3JQArc3uyQweh3elG0xYdhSIIbPMgAef/dyfroB/yjys72vqrTWJrWxkklvoONsKnB
oH+wSOcUlU/7lxymPhq9kWHMX2K9ZwHJS22J0oZ+Yh89V7QZk8HHL6jd7tkDBy9wrrW9QvOPnNt+
QaM6CFKjjNt4rwUL3B7uVb/jtcFs7KoWwwaoS+ZpXyPCLHgz4kiaLPvjpeUjRdgvM1FCsZlSDO+W
oKOzES99Zr12BOEyGS277b7j13mu7ZAI/Wp6ZuzlAv9r3su5rAc+uu6RxBnaFm36AMuc/Rm1iR6o
4SSq1noh31c/WDyHnLSEgFVCItceAdDX7Y9rkd87gVAV1EdWDfPTCO4SIWmNGXG9mFsaC/P20dDf
S/LhRjRP92iq84xgHpxS4uszzU+3r7rQ1oY60ehfjB2nBetdqm/pyplPofnFUxrR7DZRSUUmdmma
QCKMxbRQLTEWlscco9o+KMc/amXIEVIMb27ARy8HYk48YvUYsYokUx07ntG0L0UA/zKsMjb7MiAc
zROPXj4km+HU+3G0E4NXO6q9uksUMKMy/C5KzeIpTxsiUprmq4TMo2zMB+q27eIgzOZt8JbxsuE+
nTETnBDNI4iUx03r0sTUi2fX/yHwy4jtHEa0+hrWFWG1uzA48ncRoWQ+WzvXjvTUsVi8dx4JH8g/
S/d9j/ZgQk510AL6tIJ2zDlYzX+kPYtoTgFVTObbXdsTwtv0yBAN0e2ISN92q/L/NNUA3Vzt3TUF
hAVaLyp33Hv0pgyqvLJHPxLl5LgveA6s3Thl2L57hFua09RxYf/BhM5XhMCcZJhXJXMRuavzYHKS
YNCA4d8IxSS56TQpfTr0ODtCDYI64nbID64gYskb0QrqDD4DavWxYqBGLL6f5vrdEN4b46g4BKh8
qBiz/wnSC8FT5rsbJt6sVeyLreU1LczvDSJ8R3oQrE5X7uesuhC96FysrXN22N+aOM2HNxBqHOVz
10fKL62D5xcvKiidOE/1ccdoRBh0tRXXLBvOxMU8Oc7Y3CZtedy29qvtSjDmCjiGhMtFigxErjXR
pntoHwFQ9/JsjM5LhnPphNnH3BNUmCGhg+IJMumA70PhtU5RJgadi+taiIes6Xazi3kHnKg9gf89
GYzJhDMiN56gyisOdO5otJxbgXqY2es0Ak4+IFY6UpjoH8xs0c7YAovIcayRWIDUOQORuOfKXP7Y
NqE/hPkkxbaRAN46P5vs69ijAHNDu/La+VxOYhPM5NOZ4FcdP5f9QVUJDVG2c928jRnTCG6T818z
sfysTpI7AozSW0NiC60brb66+1LQug6uNyz7fjBeDWDU3SxZrRooT3+wnpTmqwgNUUuqnVZHi9XQ
3GM0T7akfLcjPNyZlyIehxXBjpu3jw6BdboHsE9voo2+JepIj90b7YmxjwFn2+KamFaiiXT8NHVl
XgdZJx4l76e+cqyH/o9jIBTALuydsV/9LqVu7vBIjyFK6mxna9rPYPA/GVowgtJMt0S69DsG4B4N
JKxmdvZedxbkXuu74S+cxkAkkW8MB5xl0xPZNMjAgQDo8wWWTrk8tNnh/ibQk08Ik9Dguw8jm3yk
ZxKbW5O/WnNGqYst3tZBgKT5ggLG41j8mjoMiF803w1O3nVa2O5Wph479f+UmfNJZhFWKT/Tk2x6
V9q9rHBlRSlt8gGDzA9p7AiizoPNWFqoCDkSOMHrVyP7eJCDSAq/F3HWc1xOvafQZsOMuNljYIJ5
ZEbxY9r8i2k9MwRn2jWdlh+1qorbxUt0KX7d3PH2BoLXcJNBFrdu4YTb1VOev2eLIhyA+RCdddvR
djAHqXOq7hIJgShIz/k++jbRiuARbmkJmcEpKLbkuVgdRrChP1U0KB18z/wOCpV4Fu4dZqNas16X
dWE3AQQL63pjUFKvlr7hYmmwshtM8ZPdPKMi/Oh1YiGIjTKiNFMy/l7VAF6tB6+I/dF5DyN9r3JM
HmXfqTNEb4gMAAFOZ/X7dkKC3T84fZ0mcyaXXTU8zjCfdzHgI+rJm65wG5qT/KerKiFcza9bPxpr
FhJkB8u/dH4nIFBPlu3c9tOXliHVnez8tCh8Qg4GUwgi7x/twYe5az9cMAt6Mvns0BXjD9QbO1qx
pMCXu/+VBDFOG5eXATdfrCcIry7Bb3RaSurfNQHNC4tIDKKXMOg8dDzzO6xv79660s+2nJoeGI8P
F3WLdRhmhedhQWsztsFJWAYFZAEx+qpLNoQLSZHzqQp+Zvc+Njc/OBMeO6d4c4vh75iRG6hMdHxL
jpm+mLp0b6t8D99mHoaxPZJ0RtLvU+nNf83JnZIaLsoUX0hjb/26ouDqG6COWvYocJHf1IPznnEK
WEEBn2OMHx4Bh2EF6eL6OaqAAtHXgk0Rrw2NyqaVIssE1V17H4s/40iyKe/FGds2Yuj24rpFM7Rs
LIuTcdLqH2kNkrdN+2G7BSiX1DbUqOERHgBy3RkUy6cFLHguYW4JYJWPnq+93L8R2lS882bNL/Lf
VBOEy6IOfLGiyaW6mLXaPFcF46Mz5sa+dMqzgliL9Jyhq1n4ntLmydM3cMUFE1G5QbylCg1/6fMe
OM9Qkir5dLcZaXvfnqWogrCbfwHYwRxWpz3U617cmyvxHFwXAgqhDfNzuoKqOKWZDHh/uMowdRCB
jcaX0g1jpYF4Y3+BjfpnueNRTlseAlk/AGijRPGgTuAOybpseMmdy7yI93Zj4A8AMdTyUTubv6uE
nXh2Nu7SGT2DAWfQK9hwy776MDnCkXs5asdm5EK2CM9O+nEGgSuzfyx+ICJoaELfkh58W/GtN/XL
JA37DT6lC9OjpWnOK77JR8Iy210V9KQpbvk1s2T3uRbnkMGfL1SZlNEBcLYy925+j7QsgzS2nCEN
g8D5a3kDs5kq0dltC7UcqJpCDzF3bOCDjxojf2lb74YLXHEh8IyyYv50FojUFGjkOZovGEZ39YB7
eOKotjvfjrNsw2xX0O/NsLIeBhcJsDUtxdluZ4om5uyCBrA5IGLe1WSrPuQexifx0qSbf3AhZncE
9YLM8ACvM4qDHpEYPV/U6a3qL+vfcggKMNiyWY6by8jVWyweVd1yhlnLu6WZVpQPxnroNV55nzcy
n4R1a+v8s5n8NTT1rDrynBgsh80QtXULiltfLJkSBehNRFjpkr1uNeLeDvybbqkX6fDbRXX7hQ/2
6LUMAPeSXEix9GLqnQhzwTFs1oB9hYuARE0pxAQIf4hyqMfYme9hT99AWT8tSwtOLTu9XiOGE4gm
zNGjNNcc+wfJ89YDOGNKzOyY1Jr3MaXyfNZIn4Ka/Dc7bn4apG9BANjOgVnIz8+trjn7sVn+5n1q
Il8IjlktEffoMvFKm0d1eCXbNp5tZ0IMjLK+LAMzdmqH2cbzj+C9dmQFtjil65OCkntoaJX1NyJG
t6XLH7FUsl/di8IbWMBAo/53vMdWumJJSrELptI/osP8AoyLgsoGfSits1VRst6PJR+RhhqqF/oR
Gxk/t5ZxQaX5y6BzAzT4+1BjPwPyoGwr6Vgm2OKNOTTMMsBRTc0oMXXt03XQSPt+ei5UfskId3ww
W/fVdFExuEC0vB3jmXB4zHm1dZf/RBvqk0u1bX/vSSmecXceNe6lqj7MQX0Tl2x9ZcL3gC08qODG
MGJ30ugxnBALYArEOjteFgNYy/XGvc72f/fVjLt+9XZLiY88BYVIBjjjUBXl2+prE6oa7xpAkV1n
XZxWC/k7DWwv7ai/Z4E099pS9yd94uj17j4tNiMMqurTr756Pok/feqw/HgDDu4hQ2nb2W96dSuF
W+/yiq2f4TIPDVxiN3tICGk3I0+lwX6pXRq5czrRKzmNEUb/nBxT4+jIxostg+lFttm+doyHZkPh
oFW9BtKuL4mmei32J6BCOxftPi8YqpiWTtSwTIki+lryZj4jZ8C74+c8zZOfFA4og+tMYS6RJlkC
c98MItC7y7Ar1XoQtADERoDB0Bx/rM6+6uUGPtCxcWTbILimXLK03WpX+MU7Co77h7fKg6ObYt9r
kjj7rFweUKE+1xjDzrIwDvaGRtPKgid5t/Ix3JDjiVHnWNvGj93N7Q44n87Wu53Yzo1LC+WnITYP
A64gJ6/RlBZ72ZXOJS/N12UCfMvL5XGsjf46AQ5spbfPmTV+U7iCcCCTKOEjpEQTPzbJisI5VBXi
PDMTJFv0f7mGsKNWHrRsllNYT05ItJBiBQmCfN3vmrhrIA8U6cKWzwdqYo8YgpVR2bAoGDT4+0Gq
8VijtlfVtpwH58/quwBNJa99qhOUZJamv09T8Lo7n4Zh4cOw3P9sn9xQVXWozHCZT+TwJCMaWBBL
Ro3tKjrHZB+G2TGb8WBsaxB3E50Fcuv/WWL4spYWj5Cxfef3wN/0/vQEHlC6OYtPQBbt5GrEybQ2
mlUfZ3ts05oQDz5nl+Z113QA/3MIyJ06z75MX8TVjyfwZjzQ95g6Aw5yj6Usi0abfTgf0vaoME8l
LpR4I+h1X/kP9gAcT1XT+omj7JPXBh8B1s88r5FRZv15rb0ZkmuBKVpvwT2mVsNicCHvMQBJYxGu
/c8599MH2983ernu7kDOoFlsps+oxNKYjvT5rjpsEoH08JrjgigoJFp9BbRdljgSsHvHXZEdsiqA
SxVusKuVR363TgN4r88nRXrVtQ+MKSTeIJHm5sRTMY4REmhWJkcmWtc74CjtNTAw1BKjgVbM0ZPO
WU9M1jwTU81wobTzYLGc01WQlKjuYwswATkJPLiymnBe4H104dqPmzAPaf9Vqsp+8rT1uUICHaNB
n3HtxFnpvBA++KVLQF/iZ4+2WJjQOuPk6/Zvb9yT8o1oU3R9OD8oA+jwFta29yWZZYgmj2mzvqy2
fz/fj+taw3701rmq0aYpELSloOOiAAQ4UA+ApyuYrGRzOsYakEOcULGpSvi2zXucup5M5aL1T031
7//KT1uZzQVE/S9PgBdZfSX539HQ5A9oEoNp+vbc9kyJCrgH6uVoyHJYArvFQMdTRx+zjk2fbblI
LxvBAk2ATpG5Q12sUt8jf32zW+kmJlnDoaurv1qwQEFpRh6JSn9TA+/SbPAGtWURCwErXJ7A4hSq
ZDJY/G441ubmJW6l/SH+3T4x6WKg7rmJdMvJaVVcHEj3XsOJpf1N/UbD82NNaK49NGXBliPUppLD
QMhklwaAp9tAtE6HctYPQzUj1rSnv+TeuInKvfcNiYszZyrqNesZYS6YKoxdXKFE7klZeTMN5zAK
UuNpSiiTcQa1H7D6x3hTVLhUzPZ2hhoUsInV7xV/n85JV7iJQTH6h+tlt+D/0t8MOt1h1cJsVOys
snwnIP0VYR7ynLbIIh8+PaoLLCeq0kVUZQbxLcI/p63/yzSNoHbrWPDqkRdpwK0w+NUjSfvF2c9/
GiC+uEGVGfeiMS8o+GFoi2Nq9r8Fupkb4McE4MnS7iEZmIxShZ5Zt1ceYmatfEK/MgO/5f0QGRC3
iIJz4lTS4WNoySzPFydaDSNFZ4JGzuwFxdf22O50ZBveJL7h//Roo/sgYocH/JkA7jKByk35+jcs
lhf3dz1RTZnpoRP2ZWgxeHQy6UjLJ/mjmvceqczSr3ElU5FmklkjOqXHi1ZNUVl3N6zo2Q7i9A3D
urV3tV4kzta/crzY4cQCGjfep29CqWYsCwfDvqGXSq9Ie7ZW0WJlMnEFeFftzW8iM1BEbvAoRZa6
J6bkx0kSYgepJhfkuVaDOH+ojp3fqoRCgS1OIdqBgJd9aWcp4h3rbGArpJDD6XcUVp4nrUkgRNPD
SFDItAYJQ18VAquuMXIaxNpW+t7AIh8Wr4nyGWl3rnsb70JZ7qaye1ha9gCM+AU26D2+d2APmHoA
JFIByqpNXI3Udj9l4AqwWqJ8OYkBx4HI6//UUmDSXYPDaufNZXOqr9xGTB9k3XIyIZBWvVMPlZH+
TnJD+PjYpat3IScNMabpH+xUeLF0sHzlm/Y4E0Z3VG33CWW0Au/+Uxlq5NqpkIDgG1dsJ9E8tvs1
z4ejgRSMFI2zPj0ZPSk4pNnakSPyIfKKlK7sDJN0Po8InVEMbiW51i4YcCtAtvv+OKYboLuR0yyb
T3bCGO/wQCmigSanOLMkAIl3bOjv7rIZZ5SutW5mAGjQ2nBMedg1qP/7UvinobXmW7+Yex7t6bhq
fL8Vo9DjNCzHNVXOeSUuJLSa99I3aAnXMQ9VjXuo5WoSrDSuST4hwiwyoR4aglFg7Fqu+PmJ1Ajt
1IyWdiLXBoK5pcXLmhD/UcvQ8+yB7aTDGpnod49byzlBLnqwUzOZOBmQ6Bkk9HHFxXJQazZFm7mN
h7HzgSyyQB3GFQTtvp4lM9RRJCe9RpZnIahup3+M4NsZO6p+xmXyUxpFuRuILmdawcQX+QBRsT4M
2hm+CQY7IGqCRJwvIs+9M8LO3zxdHRYzWm5Xufl7y22NmM2VzkC5EaxV4DE07NS5jbl3+sbMXh5n
TNWyYuu2jK7fzwY+Cx00OOnqyUUjbKsbJkz8s1kqfnuPEgXOPelXr6qurefcHg6FmYuPtRHmQ9ni
mfr/X6aD4e+DoGthHPinDqsmE1VZHSXHDjJrSp6ybnZCHCvzObfcU4Yy7jRl/kWjmuFgtOwFdZuK
U5ta8Yyp+LI12reWWf/Iv8h30jlaRrrturT9oxCOhdU6ftOrmMcAg1y+s7uut9UQVwmAcjIH1hZz
m+jq6fa9lPqbB9MZ1Zt1SkcOUoRy+PqjwLLbcyWcMZYGiqx1XeeoY4DC+GboYeXlQULnlaC6pqXL
ZaI3ahb6UzNjrtenLLaUoZ1VX72W9AMcJMXg0eRxVlOiONuldsHk5bEhnbe5ku8+VUoKqs2FAmkX
hEd1kNaXPqCKgHWpQBIzmKeRHXtVTcDymUd+d/ebOY24mvqAUOBL9sN401stRVnovpX9R+5/riS8
1/6rAJfYwEa8hgmhxYDHomi7T2KoH2bPv4xDfrCNfNe1n6qtD/q8Idepz8wje4Ekt/dfl5TOrCLH
bxesUY+TamQe9Pg285I4mUeYs32tlqiuSbdCHLGMQYgx6q1DBLApP3YzNCHmSXL26kbwakDxjROp
Aao/qgHHloWVRw24v+EI1IcxruE0ysj3xXsqz86MZIqIz81DqZ2fjOpqyCWWEK5ejy2yhrFQ0jqP
M44CpAIAUA8NHrZ2E3HNT2QWbuT3HwEIWE8AB0LzU4+IW6kYdMkq0Dt11yX/8aWd9KZGOj0rIPSn
RqSVsX5qPjCT8KGVxoNyVux8VEZkbOf6BlA4fGYOb+KadUlbv9auCUEMLzGxQiGe08lRmci7aIbx
oQuCM6sHtoxvrXef+e5jR3rJbH/oajvdw1OrZcI/tT5C2BNiJ98MDdWzLfiZb9q7KMyXSbw5TrMn
Fyuh5yLVfjpS9w5YD5r8w1z/COJ9PLGAj7JGaOwLPVw/O5XVP6gemrDtklT+q7FqonImBiFaB5rQ
icctyw51cItY88fzX6qesAaMOWk8zuR3BdqbZ6DeKi8EHVQFVvziy4fbsMsuFBJtw+ZHrPcCTRXa
46CfQq3tdhtwSOWzXkwnvuNIzh0rtzoXwxATSRPBQHwQHBjOyLc1fdhL6tqH5hE2B8f2FXntrsQb
zwSk9E98bpF9l4Mx6QXBS4d9oqvPBlAa+RLwSUDvVAHDjjbukvQWXSDx5CD6tmlZrCFkZZK3t9qu
L2r7mpYdKsRIcxC50zmm8zFuLu0H3bHwnJMCC/NSRmWMqQBgFwSWe4rrkHF50dZXUTH+pkAtAdfw
3LxUNl8PssAatZ+d7kkK/ULBkeAq22Uqfbu3fM9EeVHYQglLaNrujtCyzfi2oZ478NBy+y9v3bNp
VKFwLjD62uogkqhjc8ZcOlD5k/F7WZeXCQbIFzXz2x2yi0pfhCo1E6tJHzKy0AqL1A8w5NK1d112
6vIzLrODazF/qT+ozg+C6Z/wDGYd69gi2ZjdH9G/lMa3pBdE1s86IG8ZvJryv9HJ/1o8s03x62Bk
0rsTYW8OK5orvzv9rC0VeqLhMPFRuS8svzFRGFFFMbd2pBUmIbErNO7tLUKHWzgOPHB6em16YhEe
cp6l0qUsxSj2C8Y2USQaHlMzeJrG6bOiQFcBEkBnH9ZlPVr5u6x+UXyHOHx1COG8u+n1pZN0CWIv
yExY/fxa3gMRZl5052tsXms0K5ojSeq6VcM78WEHVB9X3TnpSFTT5tFvu71RrVAtl1478YJEZfmA
BSKaTRXVr3YHt74OyZy3UVpRRuMe/erWiENzB0ZViWL/z50GF+WDBkOJelN3LmO6h0lG8noi5/3k
oYSvA+67ERiM31uGWbrHYpnPSEy/kaHmubwsSBDqZTdDac+bHhnaA+q/fUOVr0m7TgrW13+YlRZV
+xqZQ4Ov0uD7OPjIPguORQ2j8WRiWx9pJ6KrYf2904Fy/uzl9C5xIAXLGhvgot4U43s8aGiEEW/G
GDp3kJsU+WwHp/jAi9zbMrTAzNXU7xdzThSVcnpDrMfwXw4bEQDKiuA6+ShzWkIIydLWnbOGvboj
U0+VEgvaZRk8unqccISzAHkAMsYM6ibVgpkT4XN5Jbzk5E23IeWlq7KL1x+18kHipjXXG7k8eBWm
0GCCnItkIA3JGU6yAkw086iVZkRF3m6qYYQJsQehmwjRxFXJAb8bZxvYgtiLMmn+YwKKXNgAPdND
rncoHr7vcVfp3pkZh+Stu8KG1K2URAkCR5As9ot8brL2KSf2j5s6WnKUBBbyq/I2KU6SdDwx5kYB
jhhhDUCVLCUQq2uVHZ/UWjzhZt7rLDdIEBDqDySe3WiEhPYuYge9kghA6jBC35sSlRVhfg0FbD1J
SWGbPdUD++ycJjYy0wJptsl8hWECvkFGQ/6foV7v0RMFumzINRiQXUOY3kjpETwVT5qCZOqQlFbG
r57y6zQfvVHsmq4K7RHXiMTw28OB4lsvUsU68USoT+haJJpybjXZExkGLCXxRkFXNaYRIpCYdkM0
MOAXK5h9G5KLEo62QW6KRizW37s3AWP4pbXGo4/aWZbG0Uc+shgfOi6ZzTzP4kXzikgbOpz47iXw
X+pc4tYe9893c7i7Pg4Nd4OlvZEkASvFJeKHSMIWrtrtrsui09KhKCq7DHdW6y6zmpaDQuuDZG8h
dK/NUYHU9YEQkhCInljohlvLrkMIE1FNJ3bkqDAvNbYDVmK+4pv16LQX/U7dUypp7P7H0XktuWpt
UfSLqCKHVyEQKIfW6fBCdSTnzNd74Ae7fKt8fLsl2HuFOcdkk0ELrt0GjvGJl3pu9yxt+7zFE5Vt
BblEpTJQt9KgyejNknjdQr+KwhtiLQMrdF/s6tnPCvZjgGPZ/zMBewm7c19/B+23Mr7GDfO7pzGJ
D8RqbhSye6Ft76Jg25eY4aP5S50t/rfXWH/agJic17QcGqxU40ujf40iEseS2Yd4z/gdyfnik2Se
fpCX8iFp12Lcjy0TZy0/tMoFzdxKo3Ly4NpUyc0s4k0ZHGIzdiB+bYuoOqaBsaO03xexV2niW6z/
xLpqd3Zg3sz2rCNIKgwL9doE63O0TbneJxJvDSuWdCYrLqLY70nt6hhQpzYgu31VPuXugKrSC80M
UT0jMxib5rdanKSi9w3oK3qWuaSmwVSKqAOSDSiDRj23FRbUOIEI2zkhr1tqBFeZ4z7KjTPEsPdI
hs6RWthXvvqMOfRKNZ0R3ZxyBs5Y0QUzctN0vrWqvBcY4GjTvpn8gMlwpaCtIrpWXfOS/oRFsdkt
HbLmTW5/VdA+IfPNIRIQb7xlcuFOyni75vipgMIacsogfPX74hAuz1qCvByT6Mw13t7h62+lwfAV
LXQMk4EIEgBOdXOMdrO2E+WU9uetbqibkB8wYOsurcpcY0IwN72GKecUerB1Owk95ESz6Ugmh3De
5k5NNGTUuGXXkNo7l36ZqA7P07fVgGMIFZ/+xxXJdQQ7WvTlTa5jehCrc4txNZVYvCHqIeXl1II/
U3zGTJ7qRNk3y9uov2TqzxggUhSA7cC9A/dWwlA1lltRmLfRKjaTKThhIPyoYX3IF3arwhON+svI
KITFyo8gIOzScmY/iIBHBmqAE546xkYLO7DKNgILFn0Od+R8ygWjY9CpunosHetIOEGEyszpEBnq
x0I3RsUEn4hzXRePZSnjNBw3UGGohynxqbsw/aVRczGT8DDN6RtqKqpTiJ0qNb9qvKj3GcniPFPv
gPZDPiIk/3grtrJZH0v0UIre3JYoZPiZIetmkhBIW8ug/67bR7CkjIXKByhcZKEK6gLEerJgC2N0
NNVlX+vNDkemph0bjWSRafax/XQKFohF4N0/0qjs5pJMAYiFyaWJMjfzauiqc6Ud4Zg6YU5BGJjh
V5yIF4NJASsqH/jorlHfOutsRS1ZxOHGoNsnPNK2KoE7kBXOYGpu1pW7nn9TSz2rQ8Rn1V7HgrJu
rW0UrtvpFsCd8L2sQqmEmXHPYu4gEZWRKdFOm71Fa51KZiq8FhYEG3pL+Y/cXzspmQFJboAOg4dF
yb1sUCBxfgm4oCtVfsmK4gHq1BFp/nIVhyWPuwjVSB9Al8n7SfXF0kLvyc+SpLFnzJ6pwUQSescC
caUYL8kwvARAgdZ+U4T+SnaaqDMuh3KiIlpjmryCQHtflaMLg3yKwHE7FpfBUFxNXTYdwuo1EGP9
UbsrODPWyhH0vhrYWxXaWv9UROwVjUGXq1+W/r4qQqThUzeUg7buFsOPWaH7JIilMm7agld7xquG
zvmtyBPO8tk2meDFOiIQ2qX2VGG1DRJ9r8QUpIu/dOcMzGOqX4cZUi2rfUt4rWBlYK9xOX6W8mAJ
5U42m9eWRZSKk68F1oTVoKhyn5G7E4iaJ0MPJhR6PwunRRge41Tc4zSgzwCFThCiCi43qluvNEa3
D/FMMcWOg48GG4mR9xtZRj1v8F0D3/hpoABDyNmOYL3bOt5PLeiocbfEjSth/zHjd4CVx5D5Xrv4
/chaUb227b1pbiv+BcKwoF4N5bzQIKFayKCwT5TJke4kE+S4ECcQi/5aFC56CWPddIjU5dYXETfx
PcksolBhi8nyz1LR3/RIsjKwxiIqXRJ3QBIhoEsM0+OEdiaqCcq4gkq6Cjp7Xklx7PIIP45lyc9n
aRPxDlScDQyDXFkOyXb5V0raLlQQ40fPQKMolyCM3OjU7WaX6K+DtDPD4mR0QFlx7ZvHlFLFqm5Y
WMf+k3s0Wb0FOB7xdoboUGtOOT7PDrUOKSpNpVEosRaMdAyePyJ5jfjrU0RKksQgup+cMHWL5jtH
7zz00UZKK6etbshvfVNZd6io2kaQCBugxZsMagLCrDHZ0zE6FgPZnogLsgILAJPBTBJkjiivsMOm
uUqix7oSKv0eW8uh5iZr49ylxAFKZ7OFeaPgR68sKWjNXAilvh4cCQneLOJ4RmIANMLcU3nFWgCd
Akt2lW9b9V1nOCwKZwnHAqFvlITWlc0uK2GSfgGLK4J4GAyZIo86dbmH0l6BOCWyyYkZrDAmdLvo
yuJN3TSt04I1liOBKEteOWIg65pQ68AboQGHgCvn7k6bINfEoQb+LOubWJztpkpf5PAKJCJt2LYQ
xjo5gf6BdwOZIKSLrHrtJxQg974MDzobKFY9dlEfiLrdTLjqs9StY7wQr4HS0awbtqq1br4WMiog
39BtkL/mXf4JIvZjUg86HV1WBJ6M88eoVW8MIXsz+iSX93Oh1RuKwrPYwxolFDHmLOW+xDlVMUuD
vdPpVwuqGs9bZEUYa3hR5oK7+2yIf5UQekIOKNRHA1PkkttalEmcuaZ+D9tHmuPErhguGy47yCT/
1QVgKN9p9FFa/tiUF2Aq24CBf7MwoBqZ8vSXgdjsyqnMz1ASfeBCmxyoZ9bitdiW4TYVSH9s1nWb
aTOcArnkp82x6zwjPkqUkwNYwbKcULwCg2OfCWUl0r2IJQGrKVcbmu3SSiDmh13dm2Bcrc8snl8W
uXN7PHdVGvSntBiOqkANpmvNsQTiaY/qAESpFx9K86MNQ+JCBtgHMtwoZZxqxxKlwR0qyBvWqLVn
UAsbtvadm65jFm0fA5UgMMF6pprag59lXQxNj+FMkIa+Vo3eQAQ4+mJFpZGJwCq2+CV6JRG31WrJ
yo0oPcKzYrp/Hkg4J9FXSXdTqD7Sqo79Gkt0jADDmZO82MSpqXptJD+mph0v6C4LBz1XyAwStlWi
hpyoaDgR8ozoODZWUYpOm+c/cBUGzvL8M65LJkMKIxaFDVrC9jZArnAJ6+RsKsk5HCZ1J/VM6PLB
ZB6poNEZtxUMUK9HsOovrJvUXDG3ljW/ZvyCJ8Z2/9pVT5A32zwV4n3KIoYl/toL4qiurfq7L5Hx
xLiu1XCOThCw/hUj5sXOrPuDkDA0hu3qq3rrGgttn5HF5jNhSrnr1QQUUNludZ2eweoUB1v5ZYr1
yQMng2d9GAov5snRWgtzg/XKvuE+FEB9REl8Ms7/R+AEUijSICBr9SUi0S5/kXTacb7ucjExM0xo
3wqj+6rqkelbUMHJN550Cb0DpNqtGIGSST9IdtUG085ARqOKw46o7P6yuhmqTMSFAVkdLoJ+5yC/
p9MA7LkEHtyLnIn5qP5JiNLPQOMVPYCNz9kfAIvojIUIqdyWkgV07Dj9ov/u9+gXI7sIlH43TRi0
pExSboy4v4KouXW6UX1nIJwhbPlaL+X+kFHbDEnEPkmLnJk7vPwpAep6o0Vjm8/J1QTmNUqKvGmD
90YDWLSba36qZmTKXa7rGj0IPR1k/KbdznH0KxkCi6kFOy3J9JUDkcIahV8pwPVQ8JuCykUOIOd7
i/FrCSFRvSQa1ORFKOheEwg+TZ8wpJULW4/DZPsZKRQvo0p7bgwAXkk4WfTymqdobhewFt9l2lqe
NAi/SL3pT9nWbMiWfqvGhDsJ7gzAdf1N1GYuSIxcHA03XQs5dJSYcQxislEWR7ta2G60afsbRdZa
+AxcK9PsVKIsbFnxsP+ZYzc1Bb5DZeARItGqXh4mWrb1uagHS/UWFUBdLln1rtGD5yjA4tLCbG9G
+oFQYFDVjCUkLf6HJtzYq3h6+5jl8lLH34b8Jk2U/HbBJSQ0J2nWp52yZPJmRkY1oOcESw0Us0l9
tWQEHawV8QSYS9H0F9Ua8/MsGaesavcyAfXbFD9uWUnMDaGQbwZSpamzVIS6Xdq7SSUt+PG5N6dI
lxg5EF+sFxj/UCKMXfQJDpwDaxrLo9y9DRDEA2X8IifYI0GTi4j4o80sHNCebpS08ReGilZruP2i
nIS63inARBQt28/9gkYYwpqOBFa5KFHN0PSWp+0W692+jJ9dYu4luXdSRK/hkLmNocCv+Gp0BdKk
hKgpcYhy3sMOMGSB/9tfDeBsI1d7s8BWSuuWnAv4MnZUgijkgvawHTnU667KwDcJH4xucEnPbsW9
Vmcz+nuu7fKJccRFQA4Kl4AZ1uKCWNy1+F7G1hf9cQ6mRBdL/Fhfk/pN+gNT1I9inV7wYFnJiK9m
l6LTXirsC5+GeZEapKvWnoQHlhKEWxf9qx4RZToBZ2fxZwyv4TJ7cgsyOfhmmvaSBqVXx8ahkQgO
ceamtjESuXEb8NGy2YIJSlDkTtaJO47EndWm7kBIgG5d9a7byfKzXv5S+XNC70ng/aGiiQyYHwcM
rKV6tjE8n6X3vKJ6OAuW6SjSPxXTzATuff2YCuYslfmvFSnK+lOz0zBBKjux/0yZu0BjZAzOvjUl
liEdbNgg14UhgxLRWYAcTBon4vBbMP+Lyh9oCOTo3E4TUi76i5jGL27QHaftXlJf0ggQDnKqkY8b
2x0OP+s+MLZJU7aDiMT7YtpA29wryUY2P4x8VyS+rjmZZcfBTWn+TeZR56GKVuz2T2EufgVJjCwb
mpXkmDGtEmjc4twJqRoK6I1mPF0z6bj0F5AsdlgVdjXW5M4Dqe9vsqpdR+VpWtvYfPl/6mt4sDKY
xbBibig2Vz2F2eu2FdwHfCpaqqDoQEw6T6c0X7ZxGNiG/jDLs5zXiCKWvdpBvSEasQB3P0vwX3ii
JuXRewUjxjSqgUMhvFMQTheyXyPuoDXLghEbGjs4XgMxOdFo0/IAhue9ZIiChoy8oShmyGHYVST4
i4X6BhkYCc487cjPBR+Yx2UuFw97DJunfJuqtCaU+Pl3or4SLUIvCOasg3/i6qOFRMLhZeq11h7S
jwSdUqa84pbfKbQYLSLlTSOIrH4UKOtARpkvDt2uZHuxzPg6NcaslAE5zY10nPqS8PPGCdVjPzPR
MKX7kpouAYq/FU18gZgpwxmw72H2DsyToHDaE7vmFIHkdGjzdxgLy4giydwjucBUtyr0kMHbzKYw
idhliaAO+qfVM/x21QxHZ/UJrGYdHfV3qb+UqD3HDjgJ8S4jCq+k2pos7vLshOrJ1PAXRLwj4VYt
vSW4RjFpDwkPcrMJ2pFd0Y7MFSi+DHnOpXmLdTIicGERKbDh04rDHTW0MZ0kganL8jizH7iX9atR
3WVklkAobUF5b8B7NQr2JwRmZoCI2heS9gj4ns3vv4RNHaAqh1U1xOCfhAN0aiFIx7xRiF3FT4EK
L+s7LsoPAb1Tl3FxIt+cBpz5LDMslOyldNalzzr7yHlFxGCHzMiW5ZLoE8mugXyQwCKM/OynPnuv
Jc21qF+mEqQIQ6FERtVVA53JqLjMbzHE68JMQkwjh/UtWdUNNGJeJw0jDLSIJllDLKRHaop8OSVd
SHOoo/ayzCrtgHXqEuPc0S8tYnhU8wfcP5d7hrkzCKMYv1wlom99DvLwI9X1FVhw1Kb72Jhemkza
JbCd6C42TRe8DUlha+l01qvoZ5CjVyNZ02aY7/AhjhYlVaSgJ5qN/m8CRxznJBaBJQkOxgSINzBq
bjFF2hD0uiU76BZgsBWX69AqTl+oH5DNb91KxaSii85GaLqG5LA4v5s9DrrAsotWRqSC2y7Z6Mzn
h3o6zlZCrTMW/6+KhkbAj8Q1aFbUpvgIsu7ZI24E9PKaIsyR5M9BKr8GuMhZl52LnA6ROzUP+5Ux
z34p3kfKhyy96lV41T+l7tZgPgvan0w4BEr0pbbivpVjLMfm+yhMrrysR2X6nkyE/fDJcIC/tz3D
Jmpag6d5tfmyDhmAygd5g/gtvRa4uNnfMvRvaGiGyMQmVO7DON72IYIdi2F6VVk8wrofWuquB/Zp
iZVfN2xk1HVR8i5KGQrj+XXM0pe+Le/CaHgib12hfLbQKDS5p2MxD8v0KfWgehSoUeXox3C3C/AE
urlQsWzETfkzHlsdTq+dOfJg90GO8LbaSIbJbjn2F7Iwh+reYM+TGxT8fXTJrYg/0flVBCqqPgir
dw7vrZxML2jy9lbV2/XxZVTpHWlyxEG46tKCX06xK9HhIxAMYsMuOQtDdloYLg5lpb0EMzui+YvC
UKI/3nYgh0yG6vDlWIGrC6U5G1azOTfCQFRSTMHabXiG4M5FK5mxQjnEXyrnuY4eXuK2F3G3hOov
KoICKz0KPGm5RJatBE5Yn5RkL7bvmWXexHhnzXck4NSzsXRYGh2eruQlwPjLY4SWIOKYXcrvK++b
O0dPcoe2KIkPvW7shPyvKyRvfSmG+DWqHhqOnQKoVZgrHPcXhKrwLbTZAWykQVE85fmlqV0WIMjY
DMkjvByHC+ZxvcbrBCey5+4kSa8TsdpsYfNiJTK4SBSXoxEkKuss3KzkFigAaG7JPw5vHOsCkHWs
MBqzSxSQ3GK2Ie6oXAvUwmQVPFgM60cegUbbCP/kH6t2gRs4BEGIvS1T56UPCxHoJj4iOGEjLfvI
IZq/RJGfmawB2mLoL8MdsTDCm2BJeom9cnVN9MLTue2MBlBek7OkbI1bl6v2d8YmMDJFX5b4ZjDd
OvjWxdo3o8omPcDPSsxU/cgQlLu+z/w8RU4J6VWTwq3EqMRi8cONwqBgrDzi/TLSbGP86B6fh3Si
VUATOj1T1PNb1KRZYwfBJr8qf8XnjB7/UqLGBDAi7GN/9tuX6YnhdCEknlK42tbvTAUs5MyD/R6+
lS+8bqvi+Gr59RX07gZLy4xJ8Y6cGE+2mr2E6BZGbnK+x0sGZ2DIkRANM6lvGbMTPEtsE6klZxZn
k/QVByWjc2P4E4at8jGyvF3Dna09QoH+RT1K3EIylmeCzmzrl4bDgtCOxJTJB8sRICQ/+RVJHeY5
Gr9CeIV9zmpXInS+PumPEiOMueNr69L9VHGzbhqnwiKKsxx1wHKakAPPQNs3xd/8BpUAnTK+C8rQ
BTt84VjKe746VzzmvmiHww1u3MI0Eb/x7FIEbagVeO750YaFYB5+QH4UPOf94tasCLM9GXVdxs+E
6hDjnRtUW6F84KlBHoCHcwyPmehYkkdL6ozDXg0PgnnIowO3XzX7FMVhx9zYE6oDKiF0MD18o30J
rY4vEDI81+Zb6XYnTBJysGmNH0y+xi95cChmSyhjo8fmhDEK+z1IePVyllinh6fa+GpMJqfTQe/h
EW1reDg+aldJO8/Kk61ymL2I7UOpXK1+NtxdNKPho/ooVU8zj712SUs/TC9tzY8woVmHmdNfgpbb
4/TUQt6EVzFxc83rUAUAxqBqC/hF9UfPP5XyXZhOObR6HRmw9B0QGvxXda4sAuNz2nAT3TmJEEgz
ZsPARzEY2yjWUbGxbUm/JZSKQIBM54myoFWfNAMdk2njROGH4qTVOLB2GlTlHdsDMz+p6PHxIENr
Wmz8NypjMKSa0i5ICUSkQ3XTzMW9XctHjS1n/JQCJ0k9NJ1qt6szV259qDZj/cJBweMdYIjgOSMp
iMUFE7PwC0x2EKHg4bEnTcUtlBezt7vEN6Td/Bhze14O46vMSD5CmXLWBGdUSWwaEGJvrY+Usxav
AR405YVHpKgOfLttxx8+BcOuKeFYsuzipPX06rTwuoTBSUNBvcsbn4cYFRrj8Fv2GqFOSPymWX8l
hQTE14WoO9PWdrXGqRp9auJJnw5GeWhbTxT2JpGo2Z5TXTLtZEvtM6/axnUuUZDGMj/4hcSINu68
kJuVA9lXd3X4vRi2VHJZVLfF2JoV7qytPmN62cnEA6V+Uf6RD67IezA7ARTT5VJ3jgqy5I+Pgu+Q
e7J2zNSetK2in+G28PV0/nRG+1uhSIp2qkVlBg422jFDLOTLKF+nsy2CNWi2tF+scYViJy1O1fww
yTYgyHV+EwKGdBJQGJxCCasAZ8DojVLuRMnJQjbA1l/YCt8Xm4P2lcCPhDIUBApivZJtpF0Nj5Zy
xvqhHFQJsB9ZaW+B5Vr1RqQaSnFGbeoLxsPwksHHHk7Yt1h48wQE38PHQv5HCgXLJjGrLzYVKj0Z
UhqLCwS6uOLslXGkwvJkrrIfEKoTpia5oN4a2iHEDFpBhBc27Ev6wFcltwf+XIDYkoJ+0+jMU7ao
b/RX4S/mRll8UBEU8E43AGTZZdyI5YO3hl+dXJphx1y/gBua8Q3+qxQ3+Vgxfm8KJDlrj1xPpErp
bPR2Of8A/TLZEAfL1wx4kE+XnJsGLywbK5QKL92o+x0jPA47Ur60GnXTY5roC0XabqZCAPTl2yoo
GYS7QSAE+iF8LLAFdsbgyc2pRnSE+UhEwfws5B0rt7jfm5zBvCAZnAJiN0mu3DbSaWaUFovnjkNG
nR8qy0zNmRjJq5huvKTcNS3HxxbwQXodt+8KXeEmDQ8hH9ZbPrkcxHLg5+E2Q2I4XcGcsU2pRXAA
t4WtDFurZs880apt5gPEl1ryTtfha0M5iHi7jwTN8h7OyHCnrbE4dY5DjMHEZjyunq3FkQDuEudU
itBZObFdvHNZdItoIQDiILHZyiimhl38Pln2bJ3GmArPQ8oZkNKpblGqdKKtVLg/t6HhgeSpwI8Q
YJG6cr8JX5iv1d8S0XVP3jEKOD5ZEIq1yUm6VZqjEl1aHhwG2/nd+ixmu6+QyOCWu5Apla7nga03
jPhJt/NQqwmJFyGLt84dyGUMgZUNUqwOP4ly1Ak6k/eV6PGrlZGTqk4Ji4Bd/u8obfn5ZhhwrGo+
QmSSD6E5q1cN+xg4FBaVxExq3O3b5jONWU34tFCIWXHxqG9Ez1AvcWeCC+rUt6L8Fuvt0NyJmhn4
Vxpn/GnJvKE+cXideC342lqfh4cokuwzOi/Iz9hEkPXXrqctXBNxPKR81csVWsSsMoQihXDTH4X0
ofNr9jaLFdZxZeOnwZ5Fhk4PwaMfmBfV2gOVZ27bObnhcVBrBBcIrwzspxzlrZuwwa82HX7ZDbu6
6cxpMDF06bF134ELsgTF2nWUkQx0ew2ylBC8zoaHEE+d3Vb5XUgriLF0X4Y/fHnQA77LZmt2u9n6
NA2/Bc2uQnhovLYmGGl8KMUh6o6MsRKRySUIJaRlXoqgoDEeTN6UJ8fFeOFmzvF9xF55Uf6V2ndu
fM2NN+IIbitG3PxHe9BfyD+AuEBENf0SRZeB9t5tYOM0nh7sa3M3sOCmVkepsZywY7L0HLkW8sxW
kY9j39jIjDMc3iGuWOxlLTQG7EzowpcNvUDJu4ICRlurRHk54MfiSEOfWgNf4YjE+kp9LNvpGyV1
f6nOxm3FQPr6m7LviFVKRjtbEEbCaLgLBg+8AwmMDoq6xADgdQ1N6g/0f9tMvFCg9gPzHyzhG2bF
RfVLURIb31gruHV484V8S9ZZavlpdVla0Lc0DK6hkzkFVsUZ2SEGn1hv7Z5MjgtRF2zPub5SBu1k
jLvc21T0iBs765EmTxhQkS2/QYLTR6aCB/AeDfeddMKuEDIwGbZNttWKfYN4oRiPKlkaCDmIUxu7
UxVdpOkuJOh+K851YkRwjRrUSPIxQZPysiCDX2D2hobLY0ZdVdJCAmEupwPWHmJseS847njpqjOP
nzHSWXqgwwDUoBODe7ULm1MkklG58iR46IwnT9a+nApWAdCk1vKVxyoqdhS0VADxVWf6/6Zam2Gf
HkmO5ODg74xbKGV4yWWFVdpzHPdkabCQ8XXMgji3DUdZ14fMl20FD08IhYm8XU6fI0xRoD5S6pQs
BOJvq9+CFyAVKfyZztwO9XXJH/MIc1a8ChVxCchq4NDS3LJiFoVNTCZTE0x+ZIl+WMX7fum9EDrt
VBGqTHOKNhCJLbqR2tFZq+qdeF/TPGbtl0t7TEakCoTC9G+khFOVGcSFv8QmGqzxIozI8DJfZezC
lESRPHudaIPppJWMT9BWVlAagy2BkSgZeIzDkBNO5O7yzJVivVlUAVn1S1sRj6HhCLaKrWgQ2i2g
0aZD6IcrjM9tfZ3ryzz19BmnovwikIbjHZ1ddGs42cviQ2kWp5g/M+zbaD2Lj5aTdyZ/KiHlQZBM
1C8IZKQPre3AWVeuWfI5D5IjIi8YfY2hWAUqIe0TvvqMOgP2Gvaj1OBY4WWpzwunvzq8dUYHmUj1
W+KjtJpd1iidpmzGzoJwQ7uFxAImC5MmBddjo13NDGoQD4IxMXPOjM3YE2C4HDMmPqx4m4FJtgAQ
PXR7FQXcVq0vcc8u64cPuUs5y5dnLH8XDakTIeHW9acKwaWtUjsfRmZf0Pio4/juWmaf4bUVXxUZ
K9bXs8iuqgasgAXjd6uemNgHw8dQaZvOYrR3nYBNZfWbqHyQjYXe/b5E/xB9uAQi3jNUxxAndW8a
XjO1ZtwZasBA1phwlXYnokLtO8LHZrIUtHLR/L4mQUoziVBQx3svTfqOhVsj4fgxVYt6Hy/9EPVu
qNIYyAmns2QWXmixcRGmNmf3NRbkm03UgSZnYtcjZZlws4vWVkgnjhlsfYiuSKpn1+LUNZu7hgEt
u8e/tmA31A2yZ+ScSvoC5oraA5VbKrCdgvOh1JACalaUtR1KDWVcYDIWQ/1OIPciJFxXgUAzPrMc
JUDbTrVdpGfpXoCIyuq/Ok46j154jM3+XwzVJbS0ABWIdgtm/Apa8CDhIkQILLCd1+Gs1ai7dctE
XyUbr+3/DJ77jCRJ+A1U5VTqqReYfAehOGJypIWI29cSKUXZ56xkTQmWlnRViw6joeIEE+OtTh+c
PK6eGqcS8Un4mP2+VN9xvQ10Q4OrKZafzc256tXvRghvJME6lh7spI6BQbzQ/awGq2VWIgcQClaP
f2WHGz0ou4Nohi+5lCa2eqfQVmsouItADm9rMBibRevaW/mf3hpfA5mmSaG4w5wdMGP7Ut39doGG
mZw2omL1VRSGPc4R9gSZVlPet1nyXomhwuplDRUsj8GgoLKpTIJ8p6MsQRJofibOTK0qF5RCKdRJ
2fqpc+ErqRjcl6R4od/A32N1JbiuELWLqRP2V3b7gOxa9gtrTNt9MuajhmN3m52KKb2LwZiwAE8O
YDbwfLYUDR0JA3LFwA9kuuoOhuD2AvAwSVN15q0MbAiCRhu/1kITp3Om9A0QKfzhdbRqvHdN2hxS
yGkFtStee9aQ+HW3SBxF9OczcWYqKVfDMAEJ4nOU5BdRjW5ZabymExTBHh8ByIdDn+d3RewPqzqY
Irk2JRLUkxCLe3OwRNYRteRNYfSDJh1WOYBARoQQ1hoib3DWHNkAnskmwWzN4QJWlHRkUxn8aDxp
DNlqYqi0gE+/NHSe/vwgFPpZtvpfveH9N4S3KbjX81rndlc5ASseMuqHc75oyZ6U+n1mIt2een6/
zNEYgxaJ/jc12qGD8ysY462F4rwxJ06VYjhIJG6kyIlTvrye1W3BaHdZLhXLoURSdm1jfAEUxMJC
YA2kLhROZYqdhrF+GmRfvRG8ppy6mwgBFz+iC8X1BXD+SVoE3hu98CECsD8s90obupoU+5VFSksE
kpbBYHjXemSs/R8jz1OgTqd+Nh/4SJWuuwFOJ+tCAPEW0FvK9Pg8Rp6j0NBRengm200R+K3CmFnJ
trQfi3WBZvswJcbXjbprOq7YdToWk29QMWfs7n21r0u2mkZ+aiJtlw6HZh68NG8vioKTUrOesRSc
6uRNWVGQ69pfQW2M+SvvYi9WXhoFG3bHhCKnXRsYlCXHFNmkCS1uphjTCSRfQ24T9Gc9iY9kRZWU
M7chz5k5ZiiE3qbkKx0/lmSAN34slG+4m3Cilk3LyhfKkzd2BCUtzLXYEOLTQpFasE7PJ82pKEDi
FtEolfiAXUquJsKJTPwlgZ1gSKtXWQJXilp/VmjHWj4XKRa21RThWWK7k7FmBIRGTCY6rYT5+NLq
di8mdiAUtjjvJdLc4h8jfG9abE90yhxmroDUDOogW5kWkAnyaqm0e47ZMC2daXxrzA/F/AB9RtS4
Y0aPKn0n9IBRz0ifhSJzyI9tGyM0VLdtHx6bmAOmy/wMvHbYXeQ11lIFThS0uyTX3AIEWdkzqxRJ
Mmt0iLGQAUh2kAaLVTApbQS3EormylCsVaA9vABdBQdl/obJtdGebd+dSyV0Y+2jKFAjtxaj3z8w
mGTuRDu4hg5RJ2g4FUcOKl41hOygsSYAQe18rKY30bROUsZyObNxDh+TJdinyrKXp4FYlJ60t4Ku
jp2cvFfH4FMCLs0K4lh2C7vTgriwGd2GCGJOmNhTAjKPAuKUpSPrlF1CjGyIl3DsWcSPI2MksIa9
or2p1GIYCUhkUafmIXICsxvejuGMgwLsQGE4NJEMWkCg2KHV2jL1bok/0E4ypquauK3500R+Vfl8
HgIVTI5xlVm0dx3W7JExyNjSa/TI0IPe59S8IkLywjTaVUXBRoJOFtTUVWW4GZv815ktz8V0jeuz
BmBuY8XiLuyxfwTiuSFMmzP6Ki/kUGrCoWb9oeXmb40kSFjMOwVIgHFflA0gX2DXTjiiCeorPQTH
WRX8Cfr4ShjRQVrkhx4teyyoRwOlJXEnUN1JaREAwBvStYBBKpeQhc3JC8WvNjoFdeiOgXAudtbA
LVx6EEtv8pSfrVzZpUtzWXRG2uxsLMm6z3ED/xTe96AfI8z+0wSkB5Lns8C4EiLNiZEpKyTdAFbz
DWjaBU3vZGH2L4//cXQey40bURT9IlQhh62Yc6ao2aAUkWOjkb7eB16M7RnLFkUC6BfuPdcYE9Av
+VF2NRrkmzdClWi6L6x+TDE03lusDTgKkybcGJ3LXPlHMtW1uyX74aMeNhslN+eWX/ypDbLhKLgP
TbqkKj3R4zV0Io2CTp85ne2oD8PWwLuYa74nAyn1TxXucYiGWVMZQNTUtQWgxAK1Fgv9ve7Kl5Ti
aHXVjjxMQoJffYKGWdf30C4JVO84IuXdthzirEBmhSirkX/VY/tiUURpvrKdqwiNddQrpE8kh5EN
NGQfMHTOLWM5WbX+tWYua2Wolhzcx175KtuPph0OY1Ld8nZ8qXp0kKQx4b+HtZl8y/7ckHAa9E+F
Ni6umCLh5QfHnB30kSsovsW8uX1AlZ5Fcycsr/DMWOMELfsjsYd7BUSXPPkmWaRAyIR24X5dooY6
SNwOKbehFRrfbu8zcizhxURfaiPeqkgsgyC6NLpHLi1Jj5bdnVLE66yRaYY6bG/kCT90ohhQCh57
Jb01o/fM1eBmMQbXGNRB+9lkmvOnSjykTkJVlQMRZoQEnbvEoqxCDPJumTTuOmglWMJQNJqjKFj0
x2QhspcvUhtIfnRokRVnvvx2Ii55OK5zVjwO/QTfdRoKARqw+ms/CZnHG7Tla1c7T6+O3mu3WpaB
8VMLlDlxUbxCJAOEky/7uj5AuCSf2PaOllefB0ufRezg1RJtlTPuqmmJ4HCG+/UHIghVddaWpX2E
jXuiCeOJ7u7rotg75qSzqANMeM3JNZcNluQstb03S+KvQUyyCVlfEOaV4C5oCvGELvvk8FqlGDbM
/gED6r0klq6Q6UPZ9119dKvkIUptnRUdVylqslr7LtNZGPbrpDARgzTiVvpX35c/FEgoGtuFOX3c
pKhjnu7RthU3lE1fg3lAlHjuimpraclL500C04qQcFVNHRt0qrU/+rtk4GIb1B/wsWsliND3HztS
RyrATknLDi2OdvqUEmGhlC1bjbYgvFWpdiykNks6uerq/hiK5neQ+clMlWVuV/9LKZGOMR8NGmbP
aW+QpjS3fdr/2vmE4HI2ptmCRxi11X9ojjjlWn4wB8SbcPyGAeV68UHU3EkH6bAcE7xTbranrgh0
490eS2KvXGaWSrtyi6nq8HdFIPfwkeBApLPG25OuuCyYbHYKDyCIDEGqrWuULzX71DJKJhsRd95k
b0r+ZTFcIP2vwO4HhQce1o9sl0LZdVQRonwHNw808pmkTGpwxQVIMQSCAW5ZLf0ifIGwbggQq4ZT
cGItZ2DIaQDfulIsa+w1KuPUDBWDiNhQuc+KyZSCnW4wWqw2MExgltjpPJjwLQ2URvFHMCylwqfb
M4OlCBv8FjwYzIMGJYQF2rKEoIndkbmEAsQlGXryxZCRqeG6A7EUEt7XYzDHW7MuYUbqGnqEAonu
e5QgWeDFucEHVEHyZYdVFpckGQVr2f6U9TDvmJaXgMga9FmtR+x8xTaQbZPhubNxSCHokwxpnpOT
H1M1dvUOrMemEwE9mQ/brcJiwrrZydG3mYsRcUyFgk5D8OCQB5cUzkYpLhIrVtI++uKkQOWpY4C2
yj+HqV6NPtYSFsoovKRTSEiPZXtoVjHHy4DztzERg7NWRmLmG2CIYQhgm2x7FXkqofBTbimEKzfC
a0aDqOZPUzgzheVYpTdzsirYBvYoOd2FHQSnOG7XSsUIrWu2lL0L/yjReiY8VqY7wIeFLOCkqhgp
OUbmo539GMGDORXSvAXVeT+w/2auG5cXp72VZb8lH2TZ1GuecfRVvAktU8ZJokiwQI3FPybXthSM
h/VmYVeIyuBGROw1HFie2u+AO3ck5IpHomldkEsYns2+xFqV7HAwkNWUufytk0+j2kS6vQ/Mdouu
W//A2bY0i5/p23TTuBRbSY2APzv1MIF0MIg+A1wCuN9C5lA5shx4h/U3R+JbJ/boG98ybM3114Dg
SQ0YHlvfMqfQa1M2IBc/4wJ5T7wbao2xPIA+gPDYbya0q55sW/tbKOdGrvhKI35A/vfadzNf6+0v
dpFK+8Ifm0QfEhtcEp/Iy9UFoK8rcCaeicuiJKeOEy4T0YGwskOIqQI7Z73xAlaRlTwmbv8A4ISM
pTwwPGa6GDjajrxkVDtIFK6qItZgzalhP0XxIxAnZVuHuZgl3115Gt3x/7I7TT+5x02ZvQYktJp5
raIW4LqH5MvBlbBw5MweTza3pIfO00Z+wASSYrpDQJFHw1xFsl8P74L9E7UCy6JHMdG80z/Q6SyF
HiWQKIS1pMoyG6dXRbIMQQGSKcWNxizUqtYAUxi/aoiyjSP8uwROmj4poqQ3l0jJcHciqly3KUrZ
8ulhsIusl4JqH9sz63eINRwlNZqkZNyHOExGnPwSgpvAci1CDTQGFw2eALgufKk1D0J3OT1QiFld
GOg8KrVbuYhLmK9KSAOGegp9j+koWz8eaGGNp7xz1rThZBHV9KN7H5Fi2/nbFjS7ZIJdYPEboSlI
4D4WilAlHCi3UJrrezofU7U3omKAwLhbAMJz+36mMmmSaPDGgq1PANWywn2FzHPQ1ylMGBt1jsn3
ywnQKth3dFWydWGhuRLgBXbYgMkoqKxZEWLGwZTsK88KWWjPkvpiw3yNBhpIXLQ8HxmDAWpLlqPK
UhRRroaAwuOsDhkTIrdFzrkMQ2AKEWNBTBFEexXwDAYwWS2uFDtGl5sAlitZDwQPM8H/60NBFxGT
Nm8dCaYGyVoIIqM6Ik4iFASd9jG46YETY0HTuMoxlvhmvtR3DNBYk9GMLEuWMWMwzgG9EyNcwsc1
jwq5tTArDHw3wwCtD1BNFyabNDFWJT9CYrEbQ7zEoXUhBfRASlfFFsIPoZOl3XzSlEZlvIPWtLS8
6c8mgiccrdJYddimvM7cTY5d0q+3jYYZMSDKosjIDemgoKhkZyGPRVIME5OYWnZt8CQxtSxGkNPa
OkfjKrV2Ts753ETbgD5iTXgKXuvqjS+yBnXRhBWMUWVOO7kCH3qFDLIMG/RFnPRhF21gZU+r3th5
CvmbJuwM2oszSYF5hpr2P8GMmTu/SO8CS1edTfjnGfM/RP3D3Mzwv0d/EkxmV8mlov5WCd2Xcx8Y
GwEGXObfNYwcbrKGNAMr/2irCyjD/51HqGNsQJeqSR9OLUoMOfJ8bDLwnfG/KDm72FfMsA6ddCP+
KfRY4XgPlIs6IvblBEawtBswDAXJJXefSXO2lJ/AB2KKBMZyyCd7yoyvAz6isCtv2O2NuE31Syae
UXTpwpde/xIZntYfTvMqjefIwNZg7VorRClF76AgXfWjoCdv0VT1rFQy5N+dPFvyoEWrnnrKi74G
NNrAG00HD8dK7U+BfwY7joH8LUIPbaM21N8AvXc3hFVGelblbdRfafxrm1DDM9h5MEovks6vv4ch
6bJLkooH7aERJtvBJnGQnpaQHzQ2tq37S9NmZusgK7DCNTMv5gpCGBu1v02w5Sm3NknEI46NU/gV
a9mPRbWf4QBuWBq58D6c9h61UGSGamkMOgIAAHhptvLJ5RjYNwwIC7KRIw9rWAgKxkkwjxjlwTv3
5LpYCkAfD6I0l1JQ2IiIE0qwbvZQ/XqGhXCpeqxsEzaJTDropCUfg8eIUU8u5vg1KYQBhoNx4L7S
rbc6erbDqxUA7WCyZHRzDhbOvGXSnd4zl0b2NDIL0x4Y5lxl5xVLu1pU3V9k/2Og3AoWtVN95zC9
cRH2IpoBmY0UE3U5osNRluhO5SwrqD5aC+mrNZ/M1nFyHEEXdfoCQKQ7LhOVeTvFSUYIEUeGT6Rq
dwCqyYvZ58G9L784chX7nQQ3LvV/aQAE4qpFP6NxU1HEm+2vZUCGN298nMZ4z8SlLf7KAaL4yXU3
qTsXjF/8R98Gy8TCTMzRK9b8IOlwkfU+mOJTQw/MDKB+ZhXKq2CFJtR7HD6LRRDf3OYzQxwDoKjD
vNl0CUgoqout45h8UIfSXpfa02Jx3xSXnJokpQT15HtBPRAas0IZ0K58uSyxbaTYBBi92daF27ET
Z6I+0VGAxIlvCTCSUX0WBaU2CibcP0GHmts7F92/TmOPne28+mQVlxFFmxvA/2AWLjJKTp0tLg4F
sCFBMUkZuUvOic2qukJoY39YiMMLryWXFpmk9UUk/QxYRMO9m6bMI8O7Kz55QRjDbf+VKysv+6xQ
odXGe+/9RKAoClYiYfTNRGrexGezOdZT91jspTxL5xKYG884hvGZvybhMii2iXlCm98rCHAUQOHI
Ck26dAzXXDxo4p3JFmWWLPaoGmOknnG/wQjEjG9cCHXYmNI/uZJWtOnWMVpTp8M1WSjHyeQ3ik3v
ZI/pt4pMdmNYseNGPUknSq++7sKap+5wAMIAJJ3sifDaldykI5ZXSEtaPOz1yN3qMdoM0972yT7o
iZ0b/tm6tqpAQhCMtZQdrZZmEDOqkZyo7UE8A/9TCSfQwICBaQGobmkgFBNz5fqSTTHdTuEiz4zP
UPOPgMK/AzSgfsik22muUaRd2PV8mmm96idLFn5Y2dhLTtgylZuI2abKwMmVwN68YhcdRW1CXopO
TkcKRyhQjPYfeq1dkerjgujf1UAns2RYwv9dt8kjMnTWlBCFipgBZ74yuvhKVOd26JStMYWLBv0u
oazK3XaRTID2utgP6dSs8biZ8mJ696PgULMjTHdy2DuyIlcJu0YXv4QZ3Ek3vbTkV3fYzISNTkz3
V2R8rjPGV6n+rSBk60jjhYswzde00Vo7fofbyt7mALP8OFuNibXxKXFsmJMAMtCjO1vA90robuK6
2RhMLR09XAc+KS5gB0NKPp2okYKhNogco8FhqZisnrpxHbv+zbJx4hnZQ9d75U23Wgfr8yZoWJDm
XfcYKzaTAVt/UsQurcG31HP9YU882LBkcOdzBSA8Yt/JDncSc/Fw7BfdbOgkUpEamS2RTdRl2k9J
EqelTz1K9RIdlCz9UhhNu5tyXTOfqUoaVDdDMfe2bFZaVLGFUyCjGEde5CZGKVOwMpy1Kgz2sTiY
Wfkp1HY9gk2fHJfZtDCa+FqdRTs8eF8Sot5AlNRbIIgqNuxzQq3rkPHAITCeaoPCwofXSAsOVH8O
Mn2PvfHSaR1sqr82aY+JwZqxD9W/FkodJW8JNlNVsn9jzkVqup8KpZvyY4PzGMmPqgB99DpJxJOV
CINj13+51S55Zq5ytxDn+ajX6ro84WX6zLCNFBnp3eRfsQpkLYBTwhLad+9B6rJbXnQVsVhgFuH3
x1rTjiavHa7PsXO6s7DVc8iesI2hi5Q3XY5flQzPGD4+y5cTDdSirPvzSSUB0tP2mzvU/X3Pc8zI
oIvSWbPv2ZnucBVQ9h3r0bnR2m9+E2hhpau8C9U9m1V6tegDUQosbDvdWR4WS3tljczpi/Yy2sYJ
ruTeNuL9wPJPwIEVkqxQdVsx5c+jce/X46posytUHpsw3IyAc1UJGNZo/S2Kw5fvsjaVEpO9zsw4
B9ee0co5ub7AjbIo+3phEHvhOSsDxnSKiCaN3UODljdSglVPmi6Rw0DGfaInIFJ3BWtRXAY82EFs
nNWGKFBy6SUHD5lawMKbt1L905Klx3wTh/ZofOc+4KecyZRkYVBozToOKISduwQ3UidfUTtsRlQ6
sQmWM7IXRtEsp94wBPrijg+bKavFNpdvZA3aXg3Ls5Fr724yzsb4YbfKNma77kK2GgLE+MbbPFEv
hvMZAwkDA05uQITLiX0omE4QFGs7806ImJxb6Zk4mxmAE/iN8WhuRVBFTKYLAIbs7NAZ0z7uTcJ8
cAUXePfPt4ctsF10kNoibOR6FKgITY3p4ac5nnr0o4QSIc8OYZwKr7tYfnSBE3oEq7Im4lJFjNSO
PhpWBNBNRBxkiCUjk0tXoYyikOjbV5x6SEPI/ItTDDRAPQ0qrRg0O4LnPGPIBA/FhrRYrzm19XUO
GTTkpi9d/Rzzy7Dts2+557RBvQ96S08UBOwskF+2E1wCSlzYk1ugdf9icu6aMtpkbBikNNe6Uu4H
aAL6hH5V8k1q0J45w7jxI2dfVD8NUl5RWtg10q3wPLwIWMlV++D2xt56hWc7KI86v0CyXUhLgN5u
XNwQp0Spf1aomgtwf31qPcdBe49U5V/Qp+dAjAsQcs6rGJKjJZJVKlFAkspl2QzoMJZnWrDNrfqd
RtIMYRZtIuReNP0tRDDnrhcLuiH+lH8ApAKgjKwZXEIIlvLz6GxG99PngZQHK7O5kgBc6Ae8J18F
CYPVXnRrrd5GEcA0Lse92d3HnIf2GoRplExVkc8jBTSBfw2q9zj+DgGpWfxqsmkaHyEfQ+Ey7MNt
QYvgmWc929RIXWlfs0UhrqCiRmL9zG+J/bG8a8bfUEZvUX2O48+6vzF67V9afhqzD1YgPcW9eW2c
NbM3er6yfTneKtM2Utso7lZpNgWonsqbOf5BHf51+DdZrzr5h2Dc4DZPQ3+XNZhDCjx8Io3yA6aJ
x9kPhitkrz8JkQfd9HIHInfM37T6bkrEZx86oKdC/3HNq8ZliwJ9spYtka1XyDWyyxgDs7rX8oMq
24zupHXjLqO4wl3oqL9IEFiXtiJdjNPIAuVgghexSykryyc/fBvtIdFxmqFJ2prKzsmvtoP/8tCQ
mJefkwprLaabmm6p8HxsTn94JRZjvYEhfyRQbmZACU8Edy6/UGNT9kLBa14WtEglP+nKHsaGGL+k
2NXth9NtAwo/wSOCwZ/CCrvbpf62H46gMyqEXGwik0ODFRZPqv7XS96q8aan76CmR6SE0d5pDkVz
1LwAa2z0Zri/ketuU9xM1L8+CB7ftNisTizXGRmGrOdJ70GWXsFE7cMrpJfp4+XyLvRNGKAnBR2Z
oMUqM+j3e+o7FeOq+W257LvftXrDK+u8nax3JeBpBzTJM8h/GvdzhEzcdu8qs7wmJ3LsZSr7WrIb
OCOJjn/pLWBpNv3B6daZt1TIoSczW25C4xq4Rwr6FAu35QB7+HaKfxptHzgLU3wlEIa1s18dzXGB
bbMMSTbhCX4vSkbeza/l/hnyXmZXMp3C4sHAXvN/Uv3WUEWzXuQecJm8Ov41VVgq6Z+ZdQhom2sf
nN/wVZiHvjkxG04tmC0zGKS1hSnzwU0zxrg37po8CB3KPabeiX137QYk7lt//Bda+8zdIbzKG6aq
5OacbMa27jvdS6B9xliaa+64ngF7niLQOXmgr5hzMeY5mfJzYDef9cnCxVTQgCRibfKm9cnMzH6n
fnt6TvDigWwypBjOXnEYeNZDdY9a8PhfmfiKIMVMh9tR4fHnPz1UxCQHoZaJFm12SPtlaP/0/bun
/8b6n+3cJJdXz8hdd8mvwZ5dkrkZ0SJ/tR3grnJu14i8ynfd3yvQZux5hA4bx7syKaKxMoZn1wTd
sm78U9tsZH1Mx50jLo12dO2jXT+y9OyI9xhBlmcZbw7WE827i+QM8F2xTn6y4h9SHowazoz8zw/A
DrgvF+pIBH1YY5QOwwnwzyG0f6t0S0a7ioRUPSfKedDvQJ5pEdhW9zjjHnz0KoYT+AcaH4lePiv9
bgaHGpu1li4xbQ0CXdDB7hAePcPgzzNuDFBsjIOSHKP8S2faZGKoNJm5qewomSrBzf0V4twH2A+K
Z8aglEPA9W6Ddyzjf2I8GHBrtPe0+jfdYHhM1cn7pgFP1f6YKHYYLAb7njDsDvI3md4CY2vqh6pa
ju2RTVuPyVy/RZgGXP/qFdssOXsDwp55Ld+JAgEPjjBup7HoNPWdQ9GubTT/xOLDZ14rcRn0x3YC
F2CibCTi734swaFA60n9wp4nSmAT42w9SbR/BS4qZYQM52HEVjf4r5CGINAjNJdEG025y7SphE4L
55op9iPPwy8lqb6HNFlIih1tEL8Olebca18J7r+3UmeG4bJcFOT+jgTIsaRXz71NedxL8WyzDt19
oEIcCcCMu447J0SEHO2M0CvPJku7jJ1FRkhn1WQHTS9BUWmA2rUAESxAbT6RSklYIJTxHPK9iVp3
Qq8p3W9SlYiI4HU7RmgtClMgSPexUbBl+YPywTYsTCfUAbnxOJBstPm9sdYcRj7SLBjjmngwYjOm
lYstZc7Nl63spthQ6Pu7lAkyevWVIquzbch53Bnz/xeexG2gAqwrVp/hcswQ4DpNGDLhsLnQRvh4
uFkhi49yWbfqNiVGhdGufVbdknVUCXRmHOityn7VWO5whONqqhD7rZiBcTOgzk8V9Otox3kzrLkv
Q31JRPO8L6Jm2UgeiHpEA1WO3m+mNfoygWpW6CxxY2XjDloEjkXMZZRBgVBtLJNmOHAPX/vW2GVq
SEBjKphXK8repIhiWZpRDdKlk5fJwcAmw6EPI1+tOvmht3Jzl5wSQZKly1C3raqJ7BN8SCzezTB8
Fgp+lnpi41p53lNtFDs3QStZBDxCps8bSv/GJZwb4RLnRVeRNO79OAzL1RyAnAVargKAy/sebboY
6JIieLUd++uZQ8vWN5CXnX7gfIBeQaKJ8jZomGDY2u+iyhzWTW3+1a6bE/n0Y2bpROkolZls1XAz
En2+TLsS1XfNiJ3ENsC1Ua0vmXTm6tPUwHaO6BCkpe9CrbhWXV1eNS5w1srgYnF3dVb5bcG2IcpH
7NiSiG1bcMSbNJ1tkcA2UED3omSdhQ2uiMpO7zmqIFG/RgxBoWFpK7IReWpqxjxEXzobRFGtiDVa
DLlDqFcXL1lGughOpqnfdK6TEc0c3snVpbC1v1JnwiCdCj8iYwG+syvwBQ8YlfVWuVmKdwLDkmNY
JHct9/Kjm1UVCZntyi/fmxFRpeOCHI0yM99I8riG1lUOEUwBX9W7bRxR+oQ4gCH774WBVyx1YoTk
IUdtKndaPRySSfugtj5607JemQodvFeS8p4x8sb7wm4GIj1RUFWoL3wRw8PpMWX3EXesyXSnqNBM
GDWQO/7H1AehvR8yNz5JOX64Is2XoxutVMU05g2AQnzxRrrxcs9ehZJgqswNSHdBy/k2FHyJLXpq
otEAtQwMzhyo2fUsO68joiMXpa/ii3aCV5/hgwJm5KCqidVLK0ak9OO1Z2q3SkuWyZZUPszEP1F4
+bu+6ICwNLhHskhhjdFoTPjAnHXOaXAAEIwFaC3dcxzqKmfrkIlFDRKc4bAhzBfFjqtanSlRAp0/
mbzVtnkhXwZvQJIe2sxmlxFjIwjbq5bH89RkxWTZsb6MakzoCVJy3cS0UvomhlmVWJeC9qnx38q+
a+adBg8DPe689hh3deYoZ0ZvIzbWi8/a6NK3vCBUwlRq3DOo/CHnBzMSWxAbtWRx5IzCXCJykZsy
4FXZOWepso4r2iSr9aC4sDVKYhT1tqzBqlX+Umdch1Saj8FMc9YJbJRlabMjC9t+JgjjIAYxWtSt
hYvCO/USibxwBzD5SKsAabebdsjR0cbjKwrJ6FLApC+ZrNzizH5wpa0o2f6YPANcHU3Go233BL5v
YEEoTgCvXlYsWB+7kkpA+/EhzFgFvgwyeDZoqy6Jz2ccx4PgBgo3qa50TImCv0rHwCUGtpI9EgTQ
U3Jm0vmqsrmkGRbiOOugx3kXL4PppvhYsJhb8HBHoJiSKb2QlfOMm3DvG8qOuZvi8JT2ivLVduYd
pNBVYqITiT/vdE0HnF+RK8qba0vweUL1vlPYvitTxtvCYPGlMJtALRScRMYpounnSG+3A6tPwBaP
mGf2zMYEFNjGomjYCLhDsNe7kGHSgLaFEHneshp7I6u0tEnuUPxJI7HHb9dQP0mp+My0744xUjzY
RNdDdiBluF7odf833addO1T8poLC7B6EHRmbyIAoIAlxKcmim7mOdXYCTnUnbQmPTuHD28Bta0iQ
OD5YR/A4eTNMxMEiNtRVPebPCToPYRmtt6r2i0QhmiNo9bkXTesp9GZjyGTcGtmUItG4WdCmvd6i
3LX0nwjuMwIfKOkTOy/OzFc61um5QYrZm8duTLdeMnyHhdSJa2G+1/rTNjX1yF3IAmsJNZVHL2ah
ZHBIItpSvVPJcSnyrPI5pB8GUWelOWVScccva6/CX0evWFa/WcucNghLe9mJHRtcVNzCZSOP9NGu
/MugO9kaIbvDCUm2ZbYYhNPwMGTt3aYV/L78bFcqW0iSS70IplRsi1OEqhc216ExLcDzanP3G9hI
IbQv5LZy77GCaQysIBOHE/Sz37F9FK8W6wmLdmadBwRMp4aOy3FG+lzuL4NDpqMs9Oq139K5k0Rn
zPMMvOmI3HWI/2jIODt3/sj20zd4NxXduEWOGu61btHga9cdXElOQ6ZYaeJNYykJSVLgl6vOZs/7
qDeN8Wb1/lMZtVlr8DCVIUGA0kZkXRR4/qyBc2rAQ+1wH/uG+eGq46VQTJ3euNkPevGqyP+I+xbN
SIgbV7m4ngyWwOZ5y9jqDuzBXel8B5q3LMDPbspYTdGD3ls/3VoNVqYuzFxuHs4EVLt8On4NNwy9
i5LZlKWYt4IYfyrEG9b+LsYBounQT3F35coty4EXmKL+qcQE2WnrczbY3VyjbIwVG5kRVLOCrK8k
s1apW3cMb6DP9hj2U+cVOTqoI+wwyGXv3hjj1mXM4DNnnQsvvkeZS85WVL4EuvG5+B8tUuMm1uZq
kX0P2LiCLgadHrKF6VztVyreXfWSlV5Qc+oOxYFpr2KeuwBdwk8h46upcll6Hvpuac0bXcaYp26+
0rmzynl4MXBQcl5+B6cKNkMDRo71+MRn9vFFJYxGLbYgvElKfLITb0rBAzTfO4QDsAeJLQsPRpsS
zOrpHjksxj5vxWfbyGMaP5jt/oZBu46UdkP629pCVeOqN63CMNM3Hctjq8J3LH+t+M9LDAZfkpVS
gUc7maYGHqmg0klfmW0/kFBwZfBZxAZOx7QouFVj/OIJ8Fk9Iz+rBbbV4uEBy6BupcKyNlEN2N7D
ElMCgGZWRW04bAPKXyFpyCudT8Nw60NvoVaJg+ZhEQdPBAGjG4x164YiD6JMp+E7YR3ADnLTTinE
KTSVoYRS6CgG02Tv25n+s7yjCRgTWvvOnBeDbeGiwRLrojCbZ2lysnwml3GmGvzLRpllln4YzRbN
jkrIn5mgMio5yOOYJp91L6k35Oqawy/YKSwSgRERbkPHiYzEN6uaFJdAW1Htg1cyDJLnPXajBoSt
SuDkUMlR1E0s9e7wNM3qmpYrjv2FWne/TgpXOzg2IyCW1kaH2bRyrefWzhpJCq+SZv7/VxTT/2Ys
4rMfD0+nK+iamorD28A7nyE56H1w+yDG2dqor270PgOdc7ZiKv7GnHb0co6KCmPu0IkN8hcuWKs9
pICLNdJr3BKdQ+xjo1YU/SZybDTGkFN/naWC9i4QUsw0tXyEJaVdVOoklqblvRJggjTcOaUkfNBW
YtJ5dBxQSgI9wyH2M8swlRVNfLdpW9HhfGUD7Xb451lOt6wNgIch3aQg22kyYMGqye2t7VQ9lKjc
XZIDvhGK7LdmGWJdb1F11zazTA8ZRtTtIXRjMSi7uzpyKYyNDQ527JCmm0BIbNx7xdAC3VXHJc3n
SFPRffuM54MQ1VLFoyBUkPvBHM5xfsng6tutywQ1Xgo3i9GyJ2ymoxYRLEANx340ifr0ehw3ORlN
wslO3RRs46fyXfCM4sdG8yJ1PkhzeEc0TYXDXhQAwLlT1W8zmBTswt4naviIQ2aDfVAhnC4w80P6
YcfbKUuD7vNtaBHj+MHNTJR3xcchHgUmgjiNLXFlOt9WQDWFCAMpUgNYs/dhnzCkmIk0iFcuBkyl
sXYB9EcGEKgra9fz3oZkcuTo+VoVI+y08k7K8kw1xs9C0IySWcNMx966uVy5fQe0MJHaXEKJRqGO
0tRFeYO+MYcEkCjY4qB/37WCGE52EQ1n0UubEGnEiyFQ1klO8J2LqsR8lImHPT4IlzEkYNRejrdo
i2FXCplvs7LiIcyzohd7EJXwFfQIP/YQZjt8KATA1huTi3iImUDUCXhW0qkkJgorXLdj+tMbVMSB
jf1gyLdR2v3mxFbOvEonTTo5JWV60/TamCfGE63VRxOV9+aRnahKJloN7P0hRNbkkDjFsHLZOUir
DY8AQTq8K2Ksv6QPA/z99aOpGNym5lwXDrDpOJkY0JwCzJTh233lVv6m185yiK1HiX5rjJUfp0Y+
bclilesoLUaVE78kciCLeEKX3YdWMG0l/B1sRK10a9HYxJRIBFnqQGVhkrzuKmReZFTTLXxaRt0K
6zXDqxaBfrRzaLCdZu5N0TezbVyHd9p18KdBFO4Cw1w6ZazDDcZGEBhsRaIlRkGIWaSHMckoqnNr
ajhpOstdwF8beHtIhzGypyeZlruQJZSKIEvpBohd2jkE1pdqF3LpT0GJNQ7DMaXmMORDGuGeQ14N
kCq0DstGszYbhLSgidJhEqpZjGZk7hLrAFe4V8U6apG5eZDr68zX11oawrFqSHzywQxP4ji8pBh7
mo2wEbgqUEwaupauiHDqWM11VMSpRNanGIQeULkx3Mp+Yrdl5lvtWxn8do36lZG1pDU2lgD4J3E6
3jVXuwOPpWXIQyxFGpovqz5WLagzO8IYn+KoEj1sQcUaiY7Vx4tMqaqJKGUZFXprg+uEUlnZKARl
qz0s4YR6Lq+iLxmE73Rz/AxRQ4fBOdqoxaYyUccoGgHJYcLZ1000l2IZaKScDAHfq0PRxgKCi56R
n+L2t7SpjrEynichngh6XgPNQCz/o+68liNHtiz7K2X5PKgGHMp9rOs+hNYkg5ovMJLJhNYaXz8L
vKK7ambaph/H7rUoMklGkAHhfs7Ze+042IfaTVmQmZdl9iHy24dKcb2Xsk1PJGUvc2kyxXZdBDPD
oC+yAtltEofsNBSQSDtD1FAaA38mGVNl7O5YGZ8VWXeNZt1Nc7yrFME9DkOsAyzrpVk53BIyPGyC
VARXNDU7ey4strUkkyUIPu5FGoRo+oPbcNYaYDWKR6NfuvMrKbxtUUeanye1/RdpZTCR0qZb9+pa
NtwjmtIixEF/dn2WINt8J5UI13N5tPzomA7tB7cYHGsxpgx6BzvckDsEdZ+e151y3/WXbt3dciyC
VntWBIHbGIcZkkJixD4J6CadG4ds4f1ooEryE5QZ9Y1fiM04x2qkxePYZXdNjcEk1E2sq8aLF+iU
XpJfpomLTVkODy5hRvS1ubuMnCxFXr9h+CxXZGB+orx8qBrYvWOGxSEURJtNgl1OJOlsJ7271rrC
XzVfRZ7fmprc266GeCcn9gVa351EazO7A+ql7lmo58jE6BOXarOvnq1QTIdGYBPOepAMYF2hQugh
bej+rnGTnV2UGAtLduRtOntiByzZhDrYKK5Xmul9KIsGkRr8q2buxlA8oKT4RfCFXI89vHq3JifQ
QocdkG2ysGmcaD4lrqcG6EzFY4tn/2EaPl3pM7PTaQ3Hc3DIwGS2a4KXyAoxNhXpRIOZVndjDOQ3
EycG9CSmK9P5t6xVYC9SFzqHjnyrLMS4zFr1GowNO7EQ5m2iy42/NkkKRjzIVqIgRsUcgaH2oLDo
CJO6EUEXsKLPznSshWiMj76LKuRks1GQ1nvp2E+G79/R1ToTGnxMQ4v1mnsMTeZVA0ZpMFmW7Lb8
VXViSff5rbZTAiK4wxtMvJMKVtdcQ6LWRunxThFCs9s69BlhfRhwwoUju/1YIBOqa8YjhsM9mB3q
3ENcAniANCnBTnoofpa65kEeJAmK4Da8BVQzSRLdBJrVH6pkZt90y8keP7Qoe7HpE0nL3kuJXHDC
+9qhRqdpajyJsP2IdffJCYMl/MABzRMXoCyB+oRoqsl36Oa3WADOgB/9rhObi7d4OCE3WtFTfU+Q
OdQInhosjsKKiZ0tFVtpdi5T62crT3Ib1gvnvtemG5sQAQpokNTOvNaZWzZyHUyT0NpkaHJqmziE
itgBUPgHr4neBIU/UlaDgKme6ZRyhFxLwsK6FIlr6sUpKWfh1yDiR7d2fkmPa5Cqvc4w9Gf5Y9tK
rObsvkUHeKZt4EKUiSJLY34gzQR+RTbPRPH+Md2HNGo4GDhssTWKJF2rwnzAD4snAV1YNsE8wLsV
CYKcwt48RBzpzeCAkwywKMpoZhWSrDiGmN8aG57mrJEhze3XMOE0Q/ygJtjsuoesrVB6viHXdG48
S7EW+q8hbZ8cL71mJMuLTtyBIo4uZk/siebCd81HkKhxNV3NwKPf48/dd/izwWEaWaIAy6pVmXrP
1pA+exFC0tGjBTiD9lI/hpIZVC8lgU6JC/wDtzO3X03V+CrYYUYRko9piN4Bvpte+zZNSYXOn3kM
ybAzhQxUjUnY803HRUnGyHM0HzclPTJdICOah7TOmkeT+YydQwXvmhwRa0HyT0kfaW1V8bhSBfOT
zGLPU9gw3as2r+Zf8GMcneeaUA9cXz6TH5wWxFxX29gFqW1OExPi+NUuaQq60r3t8gKNheaLVWDs
uhZyZ6py/1LWsl6wCxe73ESvFUe46TNkyegnEV6TSxbuOgLGOJScn55Zmvs6o0U5orCGvcl80hkl
oEsLCz3yVzhIJBKPbFW1bKHHMKqSYTSRth46BL80LdEuR1gVaZzy1larToIKzzuhFl7RVEzMYlb0
cFPmTJdVpyDYCWbCZsqPmxaUCtJIBh2mR0lELtp43dhgkByCpIUeNf4sEHxm+fgh5myuXgPtNzn3
XCs/u9HRUfImYpUwJk0JD9xFxfiQC9yX7YBCTSUw5zLLpQNS0IHclZJnsPIsWKMRmqqvXuoHG+Cq
4TM8MVyg3hHQGi2T48GFpOSKuNl4afPiOWmyTiwGCJlGgPzECVoF+SuMgpc878BUtfQJeFcKLWAD
2/qzl+5WElFAhw1rVFqBcqkE7ueJecMyJdTXt+VOdSZASgmwsLWvZp04G8tlOKoBfU9YQ5dGgr9O
v/SVaWwKSQSPww7TqaonRPwE0TQPWoyToZx2tJBfE9cBF4bfzB0KeHAGI1Ej++l5/cG0M41NJRPx
bmovNSVCH1M6NtpArp8LAiqBqQIpAzNIuCJkrlxGWouBshHzZLkjmfvOap3n0qcHZmiA7bzRIQPY
KA9VN+xbBxQwfNdsNfxK/dBdIur32NAZmLYYMWqPWjE155pMbKyiw7Y2tR2NuVttbOplRQ8R2z35
gESWLS0NaLeJ6Zwr0VgLt7+6yoTS5aEHdkdjY4ZTczBTpJM5o62NnEUbWYtbZLLoW9hRxUxPkmQO
cthF+DUDMM2khteECaruSBqtVE6+pVPqdLgHbVUxPj4aDa2dHFVCWR7qkcTMZOjm8parM0X3EUY9
+wc7Jay6h4ShiJpKy5wuBNQs02CIMriXRDcxyVtkgPuB/pBmXKYFm8jElR0W2fiuyj3rzmmGhe2T
P+rEKKXphRKW46L4JbiLRFKqGeZ7Gbwkx3XWRRpnK7Py4nWf4FnoAblopuhubRznY3jbj7bY2YKU
RZsmI70kR98ZxBSz11WoNhtbu4uMYiehoPVY1Q/BmD0ZTdrtEyc/OR7gGVOzSeoxTKIqBn1NgAZh
IyNjLb/U3unk/apTqIXSKT60QIGRKr1HCXSGjgBvdlyRhdtwKoTDCLNUuJDaw5+tBd4l0J3PztUJ
v0bXWfQYaZAYjK4HsL4Nx7UdTbueQpiwJtEvMwwIodJRUMMbNWejTwLmFtE3lg9u1SskzRoBeYkl
XqjI34poGsB0ok+fSqY8aU+07Hs9sE6IFwsRHHFb9NgoEOUwvcQ20LrAfh+i0zCyTJpBfwPHl/GA
f9PWFgxXpeMg63zAVh1zzenFHkuXWKjyiQBmZ4kq75pbyV2vkSWjB8Zb7RR35FbRpeANY8mmH8uM
1qPjAHkIWLCK5yG3N789U/ER2uM1qJGuN1Z2HQfr3h6njvYXLJreMR5bO9mzgWdu3eGoLFEW87KR
d6Yyh7CPboSAFFxd013Zqvuqe9bItHSc6UQyiVjQuoNpAeCslXR3G3fqdinD1sAmwrNysJ8UECOF
MR7oNPlM6ckNprtINUoWT+uQJOLTFZsNdYMAQjENSIaLbTfB0xOLhmmb6XWsmERuk5XbDuM2B5AW
Id8m95kDAhCmwiCR9Puai3ICyWikrwHDIy/58lW1z9roUnIrrn/FivXbbel1dMymKu0gurah8ZbA
laryVcywfMuurWabhGIj19Z6bN+FYfrmpf4zU0C4Hx2zXYXWydv4FPSdnJiX0SVDHubzEs7ZI0Iv
V7dKE9w/sdSZYu2g06zYpw7ZacofhwIvpA5zusof696xUCnDUVVEk5hER3uS2BLG5I2ZvyV4d3L2
QHbTo1cczhHM/RS5koHyyKcPEwNozQT/leCIo3Jhp+9VeJu0HQ06zKwYYFr27OS0rkIsP2Tq0bf9
NBpzR2R9wAWODGhqIUKHgbEU842plPQuUQDx/FM+rmi2LHRQ/HMv0IR8XlPU9ZSmFZW1H1pLTKzm
OqRVnCoFaoCBcBHuMmJtYfLSKndaykraVsygmH3DREVJaPWQItkXWh8kxCw7RoE6BTRmp1WZG0sL
rUsaL+2SKVExBZ+NTRs4U9thmtrFmNDKI6ehW7Knue0jbF8xieXsAGFNBoTIIlZItNImv8kGQKbN
nvttpRSLtrMrtZcCk2zduVg8wk1BKFkC2C5uKdCL+DInsiuEsoNO8SSTQ4tPjnvbiYKl4Rj7Zx/5
QZe96+6DTXc0mTNTZUowUcg6h05axzFifPmZDu9Yls+yaU22L7naOGaOXRSep9cZ1NceKhnlx+s5
V3UO93Nw/eqAW0YNkS484IgGJtCAlMo+6UZcM9mJ3jPO6vIk7TcEaKktHVJh0Ub63NoigkjMGj+8
iommxs0737LxOQB9QCY51i9G0bwKj9tibLs3ojFf8khBzTeojICbFELoy8CktZoUIbNuLXlsLXPj
aNmqyZr7RqeGMUewgJY3K+e3tgA1iY2wJB9XrYootx8FYWiiqoNXK8ck6rQgERjmatc6RbYzJN10
mmyUwp3jtKiWrOaQkiEK7gUeD2nflJCKZbgztXc/arsHswM0U/fUOMMzi43ejo/OFPl33w8ow8dj
x07Oc7XHJBmCi+722GiQ9t/4Epxllw4npiTlcTKgMbmZl53ynlnXKLv4lumxWtSur2+lVtnEDkDh
mFzcyzJ6soqqv2qNNFedObp7v+tI8hzsS2gXEjVSURDwwFGgGZMcigLtDxfKAffP+KZcITm0Zn9w
/TZ/nP+dsIreRIzreLNfOIh/euOkn5j2d3uXmE8zkvmLVQdXrTatu7xJsbjx3d//PMWOQ9JJKddh
1zL9aoqSwjMKdqmNoLymffA4o1LqLCUf0mzdg69zhZjOFL84Vk7eUulerEobN8y78+dgyq6m4cpb
pl3lYw/P8/uf6djQ5y9w/WS1Wy5NEcjX775+NHjZrs8x6A4uG/R6QCCPKVzBV533Y2Nmr6mr4Vl1
mtgUqJvu8xy+eG26DWf+OhgC66cYCpq1spHXUCEyyQY6bE0d+jduA1C9b81qoau+OjUTcp+KsLjH
sI/tpcSJce82KA6c2njrayu60G4jpMAanS9Bj6651ZWt38m4UjdRXd3aAkQar/xchcCudU82pwa/
VpX0FGp+Nb6ExfRZ2EF5S/evu5bpeKNYcS2X8fTkb2u4IJC7RvM0aRLWmNFeE/KvVlKzX4oSwW+a
YY2biireShO9jol6gUJIq4/QZRYhCIrdiKj8XiMr0YVHFhhFvq9FM3DuwD3K46bYRo5/Pw84dq4V
qPMYtK+u2dTHEmsrPKbhAKQtsH2+0gjt0nInj2kunsc4aYi3HA5jnQhUUSEOoVR7S6aezxzWDNhg
qGf85KZS8OWqliiWFnjCTZwCKq/Z/5KsAPD7+yF1kQhNcSq31L5nR+eU1z3RH52omzb+JEHjcwbd
Dpb49IG1vQ9I/oAEWhczIriQLipDOtczLyEeq4GrlX5U3a0dr0g4T4R1yosCGYijb6ROUGFSla+D
R2aAGKCiTzBAR9aqIAfMW4UDYQC6gF/STxtAGPCMjf7DMbZWxu5wMYXuZmLEvdYtp9n2HYdzcBX4
tGgbjD1mqLB5t8KWy1/G4zFwYCDDR4mWE1Q3feEUVb034by587A9oIU1+flFGejU2WoDw9GgBFTM
yjeGNSd2C7aq9Ix2hQoQCbVd6KJkQ+fa6wYCmUlUa/bl16bP/PPggMWWCVvgtBoPrBrOwY0BsAVu
M76i8sMvV4SQv2uhQIxN73ojqoeswIRUNwB/HZnQctTFsqdXfRpH1vG8b8qjCTdSpt7EtlCnVBEa
ArEcbAXr2b4cBAXXaBxdOGt4o24UH3dSILBzYnhLJDc1uSsPQCSyZ5pj7ALi5rUFQ49Al340UE+t
Cq5jC/upbt18HTC3ZCSsN8tINyCXI/MthtS4FybCQZ/z4VMX2U1iRyttRC5t2Vp/jqCtMIZFrF2P
2kA7q0REQ5Gz4WmjQ2ltzMJxTpT3mHA14a5LDsc+scJ9I/v6RZiwN3RMFjZ3CBhCdnKWM6DGma3t
sAsyl3ra7xr2J3ZY7miqIDMx9WjrjJHclYPFtLbTq+IyBuCTDCBn4D4qJrvfD7gpIEJNGcq7N+Y1
CPuZTd9ggWJJTUYIY02CZGt+qBsm6tqEshzlizyYI0BrQvzOeYKkM2y7IzMz6sgiqgh27PSzpYd3
bdFbu8ht4zOsz2YRlFW++f7U0uL4vJgsiFAmF8liAjg56zRpWDR0BzNXEFuo1Q9YCMtbaWP7M2SC
f4yz9da1jFuiuvEvuU11bOYHvUwgQeliF5apfZDS8PZIUKKfkAKwclXJeBVoDrZ9bf5sdPszrtLy
qJTTYCRROik7WcyepN4H7GRXwIiaB0Le+60omoYhH5RuK3f8s4NSYVE7mnGjhAlvKiEMpVXReEkH
AeZCburBll+Zh2g0FqO2rhQUVL/xSK6azGkjnlAzhTTBPwVlZK/VztERaX7pW+pZNZjstXtcXAA3
7FMDGzOsKHZaA51cPGT0p1RNCLGjP6p+lgY6UKRzCu1D5YTtOgxyzDsacsRMQwyoAedrK3XMbd96
Kshz6jLOwMwbocNE+DQmj+5WIIBXtT3O2LxC1uTX+l3rzZoRwm51bZM7KR0mOzLQxpEOFRjxscEJ
dYxLtWkzr59va4tMdx0m1lZ89LUuPupdwvOmlD0Cuc/TYBOzM6VGvuN0+mhgwVwGQXfVqVMQ+zEL
n7RywudVu49z2d6rwihuPUdSCAbs42P/QBEQHJ2EQVO+9YtavxSUZfdpkfGjhFehWhwXsnfFsRHe
cJQaSXINRK/vB0YIpKrQrZW0408+vdgCSMYBGieAa1K+jBcxNN5d0xpH24q6+xl61AZmi8LL9HZN
dGy5yZ4LeiXMB7vsXpakmWRhf8sN9zhhnjwbVilw29HJIZcrUY5znDwNnNT8wN+DTiXIxhXx0iaL
UEQpx01GrEKT4Vte6uYpnR+aMHoc8SVtWz3wWvjS/Nv3V6M+BdgVeXdUednscH2g4Qa0HxrA5fvh
+9+/P2rE9Da27L7/8u/fn5r6HEIkWgK2VeUx+C3LiKRHtvZpPMpLDYEWd2u0y4WxHrq+gzXMHSDP
KGhI3hVYUAQKCo/LR8ridnJ8LP2TF1yGTEOOPsVGspbJnKBQ68HFgDt4+f6IN0AdjboG/8PNI2IL
dqxMpR+YC9v000NUfRXzqE1naVDsgu6i6bTM7Hq+er7hTvMDY+VpI308EmGXteeEfmzps+2p2gqC
ahapmylu1U1mo5iOlMs9UpQPFi62nd89V47RH7Qq7g/0zXWQT4n92umSXWCrPJgekXt2E+/FMXif
+0JvwE0Ed6jG2ArPR/D7o2b+9PujStDKYVoDqpC/s5jtkHnr73VRTKCqeUjiGN/whF8vRH/h23HJ
8zT6zfcDyFA8trV1HHV9b/pescM4agP595sDpMEisc1TNT9EZVVtdcFoy7azXyqyhn1tFxHIHPHL
iorm+B8PBS7XnYwMUpwr2ekz4xSpHfQBgk+4rVHGMEZua/Wp9JocCxYUbKK/htAXTy4NMhaBeb6o
SKtVmF2DAv9GUMsWSY7CI2SU2mM4YbsMA0DHaV/dzwqblkJ20Lz22I26ff5+YLwSrq2phKoy+ekH
vGKHsISWKbaAcJgRpMu6tEJVMmImG+l2IJPIJ6f5lVBzVTWGIEd62cZFNXFABSNPDG8PMqX+FVV+
U1TdJcJMwDXN3TQe8D2N/UiTxr5BZQyPTUNdYSWBdz+i4lyKhu6AmbAf1zU7mS8f+RCrjFEQKYiQ
O95L+qtX3wFFlFo1SKKWJQ3YhpYTEjLhar3QLyHUS7chnmrmy9SN8lgliUIBT6WGwxL8meeQuub6
xXOkmwXXDfucCoJhigRhw9j+0Ej49gOWcI0ia2Vk0H5dEF4rIoIoFU1p7PWLrnLyeq1Yf+hjFB4d
jSZvfCtRwyzxdYQXB0TGMaz0Kz/4HHVy3IsRkr7HIAdFyjpxU8hPNW2pClLr2oOZuc7qE7NRQrsD
mh4FzMo0dAApujqOi8C40ilZGYX7M1IlNU2nzNshJrfJi+uE0A3fJozPpNsSmOouyol6SIeKsko3
z/Q+yQCaTwrIPhkTUB8Tacch8wzxaUU0lHpmuFE3eDtzKMU5S+R9FN6HX95kaWuVNcMGTFP4pPNr
rLNJJ52bvLR10USKO4eNjsk75PZPXck5NW82vWXBgx+Ll87OmG4n4iGX0KcColEPwxwb7Ij80LSY
i1Kh37ghVZuVkSPCri7YRjElQzphwB0ZqQkkLOuuLgF6SDIiI2VVZ6kQZNeh1CFntRTDafegC1z0
ekVeIgDJDAsY7ZDAcoyLlybiUgpEeZPnbaL5liRo2ikU4YhaMQbhIYK9JLK3JDADnGJKrjqnHc5o
UXL2pOhJp2CHO0Bf94FW7AcQQFpozoEJzfiSaPpG00rj3ve6mQ6VU6jgSL4gLLwDiZnucqOFDNP6
4UPfuSgxynDXe5J2d5c0m95ww0fTeNWdTtxnVR49ggE+llCHF0VDyjWCzvEhGC2k6H7/azKh9qNa
EwcmcUhsFPh+jjy7vNZrt6oNxpWZwDZTKqd3EQbmw0Q1DbCJsVDR6+IhDVCJZiWtajtnvq796ouz
FYj6pkk0vHPJfDNhd7YNQz26yj6ncRnoCTYRKDEo3IdDELbDFhlWRDdA+U/Cg/0A5Nnf1L17MzDe
uEK7ePUMrfsU+lzUUq/bc7tg8sSzqlvaoewD142W2JsODQ7YeGJSVaHluPY70l264YsA0e7va+v3
Elpo2On6Hu9tIp38ps7imoQET1t/f5qOSXGTPhsgAdc+0Xjs/Ay6ltot2RIZKAfbf8lIG5KThxe0
dba1ldb7QmLjxntFQAE7EAoMGIbCl9FFnx/QhIwbo6LUw8IIdNeCzlExfbxGqWZfc/dOInOj9z3g
yLBKJiWiFDuVklAIIRIRCmpIBGV1fqdX01PSa/0D960vfQAD0tmBv8t00793tcVE2DRXvpV9qeLR
NfF19VZjHuJBY+M3bzqHmUOpFpMGvwuitHbr5T4qyQH3pBsYz2nuMdHNmlu3hB2VZ7q203KUKZWp
owdO0XAaTWFsO2+8i8bWPUn5EvhIl8VI9o9bx2ScOgMRKhTE9AXJ8THHjzLq39EhuvdTl24UrNeN
4VreJqmD+Jlb+pEsQ/tjqAgTcW3AFCPTEnQsJcIvpIHPueOmuKgJKPb7bLz6Wr1HOp6tQkrIbUXO
4ENQoeTy+77e4Gjm7jzVWK36gfosXLxLHfijBYP5QouXWWvoEsIZhDiSjE7fNY6NsS4k+hUqKDoE
7HkS8qlW99iLQTYs3VYfX8AUhaNZnbIoqEHMIbgsowgNSwjTFiiuAGAi1KdeN9ZeVkO9dhNZrjUf
HMkMrD+rFP9PGr6RNbZVFjAEbEDU6LDFQys6I5wll3oQw8rOn3Ike3BDiHAo6xqCkDT7tat1auc7
VB3TiF9rcOKK6xzaksUHNOOsl591X6afCEAL2kQhrX6V3+qcA3slZ1th5Vz1ArkC+sx6F2iBOA8p
1H3HD6wbNCNiZdsWQpUmeqT01YDFWeVZy7naRWUTeFTnwalX0WeWMtAfCnC4dH7BCNUUpK5M7nmD
84tr1eX6x2//9rd//7fP4X/6X/ktRSIuhPpv/87nn7z3VegHzV8+/dtDnvL/75/51/f8+Sf+dg4/
q7zOfzX/5Xdtv/LLe/pV//Wb5t/mX8/Mq//jt1u9N+9/+mSd0fwY79qvarx+1W3SfP8W/B3zd/6/
fvG3r+9neRiLrz9+fJJQ0MzP5od59uMfX9r//OOHcK3vN+rv79P8/P/44vwH/PHj/v3j/X/79q/3
uvnjh+aYvwvDclGN6UqXQjeNH7/1X//6ko2QxTWkKU1XKr6U5USi/PHDcH93bF24dH34EccwzR+/
1Xn7zy8ZlrCVayhpocs3f/zzD//TAfyPA/pb1qa3OACbmifWf/xW/P04z3+YNJWgby4Naj9ex9Ln
Fyo+36800ubv/h9k7g0kt0uxIqJnCRH9QINv42yCg/z7ufOnU+dPr8Rb9n94JRYrl99bd92/vFLV
wJjxR02soj1MbKS1ySY+A3Hdg4fYI1e3v8J7d/WfjsM//tz//KJ08v7rV5V/edVR1BPWbsUVpc5d
uR/bn95j3D6KYEnLLGZuFSHfc8haDttrxSXXMUEoziK7lFxBryA0xBGX/zlfh5dWkHi6yJ/Gg/do
3Nbr+il7nTbcqMJf+nUs1vRSTvqBG//Kv5v244EOEeSRjUnHO9mwbFDaMQnpr80e+bN9YmC0j5+q
PT7/DXSk7agWV/JvDvldscFl92A96dm9dcBOD6uMAc9PJuY95j/IKQ+mTbh8ckhu2ye2Gef8I99B
sT142+qU3JrI59YpN8BFfAn8LSvLCmz3Wt8z2A02s0j/bVgxb143xxt7kz8hT4ufxjWsoK/xUjyg
0A/XEQMcZ5lf0vWwS+lyPU7NniGuSy4OMLBiGU+rsoJtAIRoTzT02J6Sh4RMgLP/bC9Ww8pYJZuM
/1nLs1og6d4zSj8YCyTYG3cBvoGnLRfRXl+S7VKd0aac4/YGo0yA++Jjunp0lqnwH+kUM+cCXHsl
knNRPhUPsOj22a59zRj6b8NjsvFW3qZl9ruPPhCkkd9K+Pwu2+DJmNb8BdtZprUAWH+L/HxYD+OO
6Ce2V7gKSBP/GK6kHDGYJZZn30kIJwgjcY9cC+cMVBxRnDuDfhfeVn6Zm+wF0D0hOeZD/86h+RXv
OHbcjZf9tji5G97QZybgUO8cDimT33V5Jm1omZ8BDdmf8Py54aPIvWtQdSySW6bOuDo+1clbB29i
V35UW23lPnjX9DmB27yw0m1JHjba6WA1rrFgHpzluBxWHEG8KEti1I836iXbVCdtwyw1XVq/4Mrk
S6YPm+je2HkrazWeyzNQ07dsY57CNUrSm2FXrDkh5mTCZbKRq2lRHrKb+QhI0oqshQP/bw1f4Abi
DHmcK//BPffv+MK3am2PS/+ESGFbnwC9iWSZXOL9tMa7h+XEO9cEfPVEAJ5G/FOMXx+GlP0WI9iT
e4V6f66jFWQAqrk369W/Ez+1a0dwEnr2VTKv33DnYNutGCttLDgzC/+MQ2blL7GbbuK9Wjc7ceM8
KM6fvXZx9t3R5116ABfnoTt57pbMcUmyI37WumcwWHENYVpK6Kft2Htf1ZVgZeI8MUNBxH7FpeQA
rmQZXgT3RMbALCPp+JxrsMvWTfoS8srD0ko+ZoDR0n1kXlbPgYOvFQlJM6mWBIJVv0IgCYF5RDsU
7aeMTRHhTJSknFhgHDlX/SvNYMbehgeRf2cRDWeRG7XsEGmSbxIt2y/NXnvlwn3GxLFUKEBJZUjX
GPu7aG9kW2/aNNAW0SWo6DbNznb5HgiALoc0OZFmQ/QcNlPi2piPR1dG3j7C6Om+ky+1uO2tU9ag
R1Gfk/4mitdwmD3mzAeNc0NvCg1MDQoBBp9akvd+to7oZK7ei3WC4jKoNa1NWtTAg4pk69JMvQ2b
XeZsiPMDwUEy80ztdpapXGj5RgEz6tewdMJiZbrrqOUwYED2XyNth2cLQkcWHolWPGm7DI0bioDu
om/6fbRm2rIM+1XjEMawIm/IZKNdA/w9q/oGZUWMVh7yKm5Yd1PZyyJHiUGchHmt2n2PLzhf1drL
f3+Tc1N8ZfdN9fXVnN+L/x82KDrrOju5/8sGBfjYexb+eY8y/8Tf9yhC/e7qrjCVYRs6wwnX/ecW
Rei/C0cpSypbmbbOTuFfOxRL8iXbdlzXVbZl6AZf+scOxTJ/dwTjX1r30uQHXfu/tUOxhbT/tIi7
whKWhVzesRxMdLzWXxbxoB564XVMk3C71Ku6ldAtTP+mI1xjX5bpKY1xjPpwJz1FW8L2+qMs0aNM
mGhN9OhbSa/EDm1S92Q8694Iym5TrnQBnyiyp02vjQTH2QRvVJ5FNksMkrb0p2ekqu5TiPlnnw3P
dCbKpSF7HBkxV7LlrAPxZEKHRopt6+vJ/xyFXTMdIf25ErhsEx2weQ6ypSaw29Gd2S6F96M1gjOu
vYTMmi7H66EeRK/2U2oDEgO+t+wJBEtFck3d0jprVLmT6PTVgOZHo83DrJ96pCFvquPYHFOwRozM
ofHjAkOuTbRrnKM8ysODp2OVyOg3jIFpQgJ2rXXrY9KZavSJNUiaqhnot+hX34y2EUT3ZemUE+68
WRftAYI1npOaW4o3zBHrgwQZFnf4P+a+tO9STrY4v50JBYDSW1alyN66Kd8wxfmI7jb58PuhuaPk
32WlilbYh/Hhh+RisTAjuyIwz+BeiJm7CwjaFEx/zhNxicR7UrSe4AUiJwgNui7ewS6Ag7e1fC7g
aWzS2YefKnZFjgdQxRtPuozDA8QHYbXg65JbI5TmmoYnUYxwr4Lqwwg5eRIbv7JXW/dtRau0Gd2Y
BY1IDPHLBiwJWqC9i/Pu6IVgLUL7KBo1LarGsJZO79M8GihGQZVt6vJjiBsfWynhjEp9xRV6L7sv
ynXuvg4FthJXwDox7fZkkYtBxUhW0FjoL+WgwH5Bps/Aey6rzqs3jZCEJw7mnmLSojWHIlWk3dog
l35PrwhhsKmA2aX7yLICkGHTOUKXu5VV8e5TG+AvqeMdfZllXMfvo+/Xu9gp4CMhiZCeiz2t/Sla
OPOR1WCgBF7FoHg6mcZJKwx1prygJ5B5m8ZEzOKFpEHVZQTmmbFqj4tuN3XyirPi7DODYrmHJFk3
+ksbusGmw420YABqgsLWPQAcLJc0aFvdZcqD1ilwbFbJhDbdiHo5sWb6Rpce/E6k6IvpuwO2IuEF
px+K0W3rIgBDRE7kbcNoJxiYTRkBN/6yrZYmrdMNE6LVGP0vls6rqXUsjaK/SFXK4dWSbDnb2MaG
FxVwQTln/fpZ6pqHrunu6bqAkc75wt5r4y8XJ7YCqPzZ+ArhLh5k2Z26/iV33WT7HcLTofqWhICA
HhGIExvYrx7DUyKMrWs1iB3lDizpKOlUgPPL7BrJro2ek6FWnmKjcI4Yj4Sp7HYo2ge2VdwfWQBc
rTdcP40u41B9+uVLkMaPAeYFYX9nVnWMkHAJDmkO+STCfgvHVnKu2OkiR6AshiWQviq2afthUaYl
peoFRhoBSL6yoJvqXHn3meeRaNy4+KQAqY8xknRrOLF1EdcLq6gvBGKHzK8mRibArJg5jtptm549
K6qhB7K9fUdN3s8lyZkE2wiS4tOayJ8lPKADZTdMnd3MRMNiP7mPqLxjEl57U+udmQ9uzIlDFGsK
W4FgWqxdnJeV+iKA7TyTVzhxMnuxMPbrUqNsz6BC5WOv2nU12lZhSKTNgK5Rep1BJs+YQvJEY0Bb
mE1+0TkqL6aa16Fnn87GlWSMCd/hSFAR0jCQJq1lrlECvkkJ4sm0T4FypOJ7JPPuSCp0BCVCC5om
01FsCcJSo9EbpOmeJSL9ULvsUhmc4mGI9lrsx9eJgI1Oo/SD0t06Qkf65oDuTZiEbD2YrVMGCOQR
fTV2rwIetnikVCPqDpX4k+uGussUyPE4DbGPLl6pVEu8LLvPc69c8i59pUpyHDvU1JIZ/tPr0rB1
K8QVFKCnsFIA7KGEVjo3UvSMwgrcXIkCIequTSnJp9BkUtNMLZTrjAILtO0VKU7CGG2KADc3HPNS
Vrhxv+X7I4YPRw5wU4hhprLgEjI+wBiaBiLQYHImQ7yFkfGM/VI8NGUgIgQyrqKhSZ4lj8JGqJpv
rS5IqTZZYpZ995rngEgPn7qX1Cy8cLP0UlrW9UZYPH2JdVnf3YO0jT1mz+TvigHSebWy+4jvqdWw
xUkDUgSc3ejd9Ik1OuaMYyJMPHc5bE8NePYlQDKscgGLdfAIKyW7VwsNRhDKjW/itRnjmgSMZe4f
ZLK6tXiqW6gTtGAsk6ZsvoumUhA0J+H79eljmSaclKp+JsoUHGe4q7yXCKa0sPcsdaBsb55iHgc7
1oEUnijjdDNS1nV6lWp8pmk7zZ46jZET6fGHps049RAUAygjbMBUjlGvq+twVj+GKPgUi6mEygNy
KXBZqCsuto7mwSzwICYj3T/JXKl4YmZffqnKHQzQAIBJJm9c47RvypmY8mpekIJ16MHgQjdnrlWl
zx7qnB1QD8Y9JGCoCV2qbnP49btR//HDEfkhJQqqqgRsSz2226HGOOizVn9rec9JW5bdpu2mbYs9
e10bVf4mysDqClkfIbfjSR4Ruldz/xUY+Cu1KkqOcueD9ZKqYWM1cKviOuxeRa1dh8TU9oWoQuUv
rBN55/ET6wVCbcIhoyg/qKoSH0MFlpI0EvIjzV9msquDGb4vIrqom30P037htIoSXkB1gPaucvYB
kJOalhXef//YLHqsFDcQ1bn4H0i7OMocN06PoM/BErekLSila+ocWlYPLHMYyO7l1v9g29MfEHYM
h//+Ti2IXNEUfn1iTQBx5/NZmb6sbvI8SI6h8T1Ko3ZLWgxlgkjioabW9wgoC8KKUFy3Oo2yElcs
9BpuCkux1laq8I9CAM25rswvDCA7MD6gxGeBR8PHV7fGvaoekeiJkax5WCyWqiv7oK70rxWRmU0E
V6FsSFBmsoylbwLqdurVoiA4jTW32KEUaufA0wsBOxJTX8cqEM71QoyXqascBtgIfynzttVsbWQr
RZOmWM+KbjVEZxovelMV4akAAqLyi1s7IpyYSMRBoZotUtVoEa1Wi3xVRseqSrgzFmGrbGgvU7bO
fqCSm6f2H5X+wnxxkdkfDR1rVhSy/iKVhesRoInV79jnWJOgp80p+6H7nC3tc1zUtug9iUk6ZKhw
c9S4IBgStLkzGt2Z6Tveaxthro1zCpkUViU0vcUi7hUWme+I3tdYhL/CIgG2FjFwjio4XOTBKTph
cREMxyiHrUVCnC1iYh1VsWTch/wrRGk8oDjuFumxiga5R4tMEMaOQu7go1Eu0SpnaJZT1BMZGuYK
LTNCwXWLtrlC41wLL0ArHgINMq9RpaCEblBEZ4s0eqQt79FKG4toelrk0yOLwwQ9Na8i3sNFYj0t
Ymvoe+g7KIZRYeuLHDtHlo06u0aljaMK+RR0FdTbGfFIYfVdAX6KdIzeFj4QhnKYe1VmiDq0LBG/
Cf47Z95lAoxmsjOZxbrLwakyVFgNOR9OC7VxAeOjL1fRmQv8hBK6c9QASA4nEo4Bk6FLb2pjwccA
PzKJTF2k6zGSj2gRs6Nt9grU7dr4E6N119C891TtM5WGiBY+QxPfRBc9+0pjmFHUYzDlV+LAWIq5
GM4e7joTNSSBqjIcC0T+BValspztMM8+RzS6Fv2Gb8bUZ2K3kfT23C7S/aZ4GIuUH/enJxaPKYcZ
De6Zjb6P7r9H/+/jAwimS4YbIToE2uJywhfBxLUeJk+F57pwseLSOFX4KivMQr5hvetj/JnEbKjT
iIlliwGFWrHRu3mTZhkjvyqhPidACiHpjl+itIZDIqrUgOIP+qcV+VQnFT57J/9rFZEX4ZWzik+Y
4GkyA4MRjWilIJyH9FaTVE4QfFcwcODFnJigGBj2SROzsZLHlQQGrQAWN9jNiDWjx3xVsyQCBgrs
M2Z9ju+hXSrugIuSlnHcSTQNggUAReqwKGQpXUHc9EhPCKkVQqYWFilaiUltVSUTLFiNlJtnjadk
WVMbNRyXop2Q4FBJVOYxuhP/edaMBksK8i6H83Xb41ZBVQ6dZzGwVI18C2kUrSGB1ITHJZ3Lb2sx
vfiL/WVejDDCYomJ5LX0n0VmMctwWw52i38GA9XnkOM8LnHWCDhshMVqU+O5IXiDNpXqGC9Otphy
UHIysVmMOkKAcQdQvsG4Fq0BNFp9P3XyV7wMh3H6wO4JFuOPsliAoHW/AIyar04nx1ehVFMmIPnS
hIdNkNPPshJf8mIqwoTIxhJHMl4jQv54prEfqYsRia98znAm5SUWpX4xK6m4lqLFvlSRvLbKsz+a
PR42XsN4bGUEH8qPX1f6hjDgf3Wjb/TlMYNzisnD4vpaLFPWYp4Kav8RRNipLHxV7WKwGnFahTiu
gEdjw1lMWCJurHixZamLQctYrFroyw/yYt6KcHGNi53LwteV4O8KF6PXtFi+5MX8hQBR9GjR55W+
WMPGxSQWLXYxqOYcbheonKTLYydTF2NZtVjM0sVsxgZ6PS72sxhj4mJHSxZjGiUk0w+8ajqeNQPv
WrOY2OAVXLPF1lbhbyPe2YR2INNwpIEblpZAiXhSJUxx+WKPy/HJ+bp6lhbjXKZhoYsXMx2yCabG
i8Euw2kH/ZL8MLx3Ix68kJeyjV9mRUAw9i5W2aDUA4SVrJ5XifK0cKywQDqa5C2VITETWzle5p+g
bXgbpK+wPXXR3hw2XDAz/79V3rCZrAZm70EYAc86J8GtKN+IO6h1sDoJrWv021Rf4/QvGK+Weq67
yzTukunV59uKaLSrbx5gXjUZR6F+Q16/GoPPev6TDTKAWtxNGcwFJI1UgitL2Ad0K6Ve2zivnYLr
Mho+Yn0n1qTCfaXTGbA0KioDJtcdDRRdsEc4FD9imLxp2WdBAEpOir1wWsvBq5+fYbdtYculLyG6
M56g54cCYbW2gKO08t8mzuxEZdxAV26LBo38b6j5q5AuNOB9ygt0Ms/MvyETdWqCkpSh+QqsFxR8
rYCL+Z74f77wEwQclPJzwVwYeodxKoHqkqKkgza9qUjbQm4O4KQZv32+bM7nXVRPbdwJw7WM3SUR
T3WtdoebleQgNX9ChD+OwV7AOqnuc22LdRql40LuQGwwvC9lClJ+7YAtxTC80PCMED4Z3pEB8dbs
asE+I99GHLAJ4BKOX5Esrnr0r1FOKjdhOhKOwGMjcIZyp3uxv5+BfCXvsP+A5airtVjOKwHhaq98
ZcCnFjKANfz14qEeWY5Z21F/k6rGqTB7Wf5Xpey6JWHEG4HSa7sG8IsZwLUpYR+Wm0Baa9CPRfb1
Qncx1tiR0WLK8q6bPoPuq24qLq8C0xG4tFNSvU8K7zG268HcB9FRHb/M7tC0/yL5DNbVjjHeZvLa
qm29tWuOmHzfM75XRzoJMtDn4avVQJ5agJeBypIPOOityxQH8hdDpeVl/kCpBbpsIaLaJqCkaLpq
qpdTGTEXYT8Hxe8jDQ5+Ctz7srgIWJojzvpmD5Uz2lcO5ryf5VfJQ9vrp6nc5uZeYskfIKBvvsXs
QDK9mpxKxgv+1U+mlcS3PKtbXE5YRzgdGRcpAoB7bVsibWIZMMo7QdsT+dMMHFzYnIhJ2wP8h+vM
+am3DusP5ehz3mIrp3eYjZeefMaUveqmCH5h1q1E4U+AkJXpl07B9LFOg72l/pPUfzG4CvrZlWFt
4tbuZyft15HgYWg2+n9ZcpJLUkY684oR3qnrWwKTHo++rYVnjoqBldrwh3gQQh/s5u7cBDda8yqJ
cD4CnUVtQ6Hiq8JWbXxbrz57ZSu3Z0HfKazUhAHueEYBqH2J0W6UYZUQ7Z6OLOwA5MbbPsO2t2yM
IvYUxcUH+gbUgqwdbBb9g/8mC87SeNE62GkuN7uF1Kgr3rtoy5UNMtBhUsOAuF8r/IxWVYLa54nF
6R3crewhGG98DdE6GcY2JUaSVRBEqxXRMyALEYjfJAjp2fU/apt5MYq3RnkoREF2lNtEa1rEu+Er
9KryaVlkInnw9wvWntkdHHgj/IXjr9Xu2YsLrJQHJgAQnC5++ITAlqtv/7WBpK6nf411gVVZRhet
v9blYbQOhQGs/F2cqNV/K+MqqexNttPkjRjtSdpjl0nKPZrh0H+kABGbncDceg+EK5nOSerx9QbW
xCCVfa9mVZ0GlPP6rpxfRJXNMoK60xDvmKAO+Z4EoVVJXF6VcYQdxOFDD7jmPDHmj/jq5XI/Qblo
tY2M5gxxVrrmU+YAjOBi86VNjXJ7rCDek0GjHghkB74oxlttOnX5nlwKQ2X5LqzN0dVb9IvRF8Dn
TN+XfHyqdIWBoK209khmZY52pyQbBrb/qe1cfkARB1PjmQR+pZ4+PfLs0A8XIfpoUWHEP0h0KWGu
qnKZyutTYzYUcA5LUN7wj36VcJT7KwfNlJ1T89THryzaz9NbpT6b8iAU26ElD4JcnW0cPuCUF1xi
PaOp7Bc8KfJYzpiMVZx8lMI98nS1/Co0xe41TnuO18CiyGNvx9hpP8836M63nE+7qf6Rfr0cyJYT
FrSEIlmS30DFAfn/6vOWba8CzlmYbikLx97xtRMr5VLfSCJ6dGDTpD3t22DDjMIGP7dwDeOTnHzn
EooUh+/eqm8BvpSTmlwQ9gNvg1nt6uXa787ZaK7GKHWB4wIP/B2CJ2wENb8RAyEX6I/of1R5w9gS
LhKNHx9jFrIcZ9RBBgj/K5Gi92EWa5XTYSMGODg3ZfSmRAeJBSt+XEX4jPpHTdFMeo2djk/oLaQO
69VPNT7m5p5Gmzw5N0TRB0sCHMerhh8m5LgZFK+c/iW6I+Zg3u5R9mzDbhXw4LTWSNjOiXeEMXxB
DGzjTCMmjHPG8DDG+SMlRy5lZVjz/JAe6A4BZJRgz6euJQel3pZkfdLj59ZXBwarcSLkC+HOmDE6
LZ9Mq5Juf+O3MpMjI0ueivalP0r+Pi/dLPoBjrIKmNtZ03dbjuw0FwTZ+1Q9zPGaDGeTapwfiV/B
XLhTf0szLB3tcilmwU5FKpJuJ3h9XDk8v8WLuy8WOcT1DbL2JvUm4akpvxIqDWHHBr+sXahmXKpG
+6fRsUrtCRrtCBkOLg55gs2ts95Vwy1KXkcQk/608RF+oDjJPMX0fHFbTF+96aUoWdDmwyeZv6Fe
jcJPap4N66jqe76oUG+QnPOEa9OPROPf7smC8TEyCjheuMZ0dvj8obfUJz7wRMUup6QXMIf39Jpo
+g9/8bNIO7F/cJym1vecPGLtEC8vt7HJ9U2rHQcKkxTrJnleGNWpqYZoXMlcr0l+o95QxG9Sy1Ji
QXkgMKbiFUhCkTiX1qmiRwnry1FnaJeTxz/KwBVTsEoZbST5ILyogcGrntiI2Vc8DRTWsP2m/lir
20G5Yfq0dUaydaq7Emkkac52KaztqjxY8TnRTZv/jt+XQcSy0V8aINCxAIJ3S5QGN7Nofum1wDqL
5N8DrXkSb2YK5wEEyCfZCJXBtyVDCMl+euExNDx+oAjCdS6tLZbTQwPSMXsbYAJIB1xhHIODeKwA
HOnCcxq+UIayPFvFJVFJTtxfOgxe0yiujWrX6m7TrIfhkaHOaX7E1GsJcBBdnSjW2macNk3XoVyL
RCWb0a9mHNGc2ppOuJ3DU6z497TwkIXQ36biJqqpQ7gQhXw9Nn8zuXMIMHmgMHBiTGSI6pIyh+1Q
aV49sbrxFoj2xC6x9o+d4fDKyoThSBsmI3ngFMG280evo35jiNYdRUq60Ilk1Albfz6aJlpD12i8
mkdcxAC9RHOGO7Yu3WYZOGcrc8OflVdHq2W1qIP4AcR3DIVNqp+N9BpALwi8JCEwikauegj5EVX2
mHzUBnRe1SMUDPMlY3u0q5dYecRr8Of1tBdJJ47r7ZRy0N9K7TuLnnr9BkVMnL2edDHRVTArEyUs
kl6+mQwSG95QkK9w0Pa3kqaw2BGH7pj9vRNwpp5YPyw8s9XMsCqOP4bkEje3ArOK8qAzg+i57wUH
/Y/SbVTeA5Xi+I0EqCbbS9kB8XDEXpKAnpwg6G4bK4wX4lU6WCuFjn6Yz+P4zFLSvb405ScsP1u2
golKCsKi0mcvd6l17CoH2DnynzLfYv1dxBgpi4xv4j8QKSoDPPWuV5cxekvTh1+e8IoWpAgjvcEI
cMBSasUHs32L5nOv/sbRIjcKq92Eb1W6qdK/OCbZ4mhuwR7HG+wjjgk0elXRXjjErRHOoxNF9FEK
uzkmnveYRq4/o+a9zMNfg/4kIvkniAkTxTgf2yh7RuquYl9EX67MEleh9X6XSvgrqxbKwPhO6yaL
+z7HO8qMEWaCJvDHBqsUgMc7GSOrQXnOZF3SNJG+8AptQGScsisukWZLjF44n/CgFbRnkbQLWMda
zzY+WJA8DTvWzuaAqYgfIpNeVrkdLNDzh4bsr9BLAU6pEq/yj8EJGQnvbfFSBGKmrM9K2fCci/m+
zs9V/AoElOv0KcmfYh1L0jKmdd/tmFUQOTPCLtTPMCFXU4D4bhjsEKWvxs9FbpFCP+UR3ZKiAO4O
PnPh+bMz+Iw4PXProYgXUzpGPDLldqm/GoXgVTyMG+b685nYC/7M3unbylksIhkpYewn1nq7bsYj
pbt2I81nkkgsBLNY00jJKkWkWy8k3+7ZCe+RhOYYRFMRxgS3/2Z0AnV85wPPhrsc8BoS+OPINvDS
6lQOdMbl74Jx0UlMSKWLLN/xwxXqfcCnZ6xVdReo+2Tnj3eNOz4TX7ySTXoK2eQF+kmEbIlEvop2
aXszA5BCAV0n4q/hY2J4HA+XRDt1KSuzRrNbJGEjcbxdzPyoeEtCtGsYtPMd6/Zgz2h3soVVJ3+0
oW9/atEDGVwgbwLLrgoX+3RlHlL8PxE/lsLdUQOp8qmIccfI84vznwn25rsAb+dOLsnNyfKYcGXb
Hetm9Z+vi3acxvYg72bU0hxHwSUsjvyy1MCbJ2cO70LOopWAguy3EwAh2yrDgjMMiFXVu5EruAUw
Pay01MSpy/k72d8NA9F+zdI/fpYGbvidvlS0IDSsR9YQXIJETuEvv/rVs3fqkaJ4K7WjGO1b4QV1
u2XpflwG17tYfDMyC9IEBd/0j0aV1M1rNlCCh38il8BY1C6W3oPVM7fVL4V54BYleXJuL3NzyrGS
KlsMOuit2Ioll4rU+dW8mqhP16IrVj8BMyYWG7YKNyrpv/puSVNlGM+Isx2fuX/UxptWfsAXDnHj
LN0XerLuI+gnNxP+NRGwCLxRxnRgkbc8OkRODQYBLEz45MvSAWWYoUO0rtarjDW7GIwVLK7Ecqxq
p8QfYnoxB1cevjX/G7sOQ2AUhfT0jUr0FGi+NCZK7FOuTr3zLbPG0kiFtsdX5ZPXi7rsMI0HqXjI
DFaaj2namg9ROIjyLvQ3lNBUoqVK0Np9ltyC/AVtIxZf8XAS9DPiVqB7W6iXUXANqDHKGu2httZ8
a8dzJUAQCbEU7OT+WrZ/cfOnGDeRkXKPXAZUJ14v2o2coNRnEb1Lw79pMVxzA4tEoARuUn818hYw
dj3yUXiS9G7OHzMDMKoIRwIdbmQfgrG1qmuQPkuegwJZIVrjucfVtxTQrAcZhVnYKIXXMheDJkwy
C8508Fn1PLvBdOftkPxNm8C5VXjreUWWTdQ/mP0MRHYS0F0kgME+pIgxLhCj8PjdJuMpWNti9e3X
6wyb/sJmeY/SI+40crI431LlPWyuRvZZ1nT7e033zIqexzPND/hLdtiRsEgHC41gYEwn30wAub54
FTUMvt4sf0N6Zrw12CrTGxn8LOg6nDBnY0UOseFxZOXcoxFS5Bxj/yhe2OwCZ8XCSN9Qyg9D/dSm
1OMjFUe4IaRJbIfeGeYVL1UkCavc9BRA1+mT4dqk3aX5UJe7khQIchlblhd9tdRcurxmIsn7Kv0w
OxnXeN8aFFGdO6DUhHcPnTQmR4olPmUlJ712V+rj4DPvL/luIbElW0VYV39ivKtxLbOWrzYGOVrC
7zTEzHnegoRYAHYCSizCXXzEgP3U6VPjUilPSrCp4baheDBZWG0wS+B/ZATNos4od3QOlXz2ZcJ6
fxvlQ8wwdRGa9igmF0pzGDv68EPmZOun2L3P9I86r0INr9EZDwwISaSoPMpSwfKa6ZpjG868Jnyl
0z5Aeh+TONFjn99gujqbI+b1k+XfI41F00qWX8t7b7F05Kg60mg3fzrRUkQNEXVNfBUQljwHgwrf
2ybRMZVRYrPQYXMtx9mm7nZSv2EuJzKD9B2cZ/Qqs7Euuq0Pa1V/FCKq2ga+8VvFqr35VGKDhEx1
LXEsCSt+Lp5BcuGNfRUetUBEGw6QSfnI0wfcMkbI6l6doKICSKO0kZZDPGVwPjm1uROHIwMnVkT7
nHMkyYnIQUtFaBN9Xmt5ffoI55uVfAKp0qt9o5z/3kXzI+ZqAUQC4v6CHHSsPTz0K4gAiD8UIkhb
9b0CfAjnwhZILYjmz9T41sBSZdJVty5txZCxvw2+G9PJbnk6G+swju8hEUZqJjv+eFWD3w4RGLYs
DZ6J1C0acaafCesI5WzwcUarS6hRVE8che2NfGNw4G/jfCNmy1Grn8U3YSRrgOrrwXKGFRWSKjBF
hQ5kgDbCQlWzVpEldLJswkblX6EwgNhm5UZRDyTDoUo0y0dKFeYTytRiGEsD3R1XzHhZKkQu4dz0
yA0caiKg7UTZQMtbGfze3dGJq6sh/wMGZo/tMbUJFOdFmft7urzcrBZagL6CfugmiqJ1K13K6Rbg
bnS/K9HzLaqKksl+VyODo/eX1wqMt9gbFKhF9mzX+aWj7xe/hYH4sCOoXlx8KWI4uOUuYGWqQHbF
jhqaXDgat3RH9ZXZ2vgZjegNkdLn8dOyG6eWz8uPk9CBwHVH1ZHpJ6khKsdJHdHYN9KxWS70lmrX
f2rWuVIb1yziQ5HtCFuoj2X34qPSe+b46k6e4UiZcP9fluqxE1v1HW+HHbUtnNLftmMVR5JkuEe0
JdAG8eV7kbYasfd+UP/Nwq2rz6b2RXxyNP0Goclw5x/JEisSfDPrOxO+jBoxdE2vYfMbm7ZV5+Hj
3i5RazKfqMX8mm7b1fzt4Eqk2jC2Bnjcqn/E4CbDI2B8a5lbaqxJvvIxwLqwJMIhNwCutWWWL30J
PBJ5ivmgvMGBJxk6d6rNRFTMVsHqu2prbx7XUQwx4tDFW35lRkQ66KmRj2LwYgkwRB7T1rbc5ZIN
TiOgN+jrvZqvUfejot/Mnr+lYqRh52IUuU2CZDvGPrncSBdU5FTTbQy+sbFSHrK/FU5qn/L5PcKF
Qx8JDulTdsNIusouGNXrqlglGbWFMIG0J603EGzAuIQaPyqXtKl4F24KTy125YaI03kzWFdluquo
9LW6I/zpTWR4QYChTICpMmBjPTDdK+UTslgmIHO3yLs+1K8UEP6G+16x8YmahYOonwU1O9MYEz09
uOcLcMBeVjfZTfUe39XyEk7P5fTpk4dMFNRmcEUMIQZGXVZQibkCfcUTUCGKvY9rpuHVFSYb06qN
4XBHMbFd++487XRfIGOLO8T40MezYmz6hrKc3I+YGhW1Gipz+vRV3MOLcmtoIm5ebhPwGflbMd5V
4c/HL+K/K9NBwZ/RIZX8m9qjVPzo0aciTQwOGKM80/TP11kZnn5hj1kXRg4M4CztSE9JjRGMzKg+
ovw7x7yt9L/IQFegwpADb1hn8J0XrkwG59ViwhJmslt2oZOHBD7kf0yOqPUFFYQPmrsVgPR5BwRw
FUXHDkcPg1KR/Zy0aUVo6V6qVXbHXCcfsMYELEFHWuXc/wkafKuPSjxPynXMBChAEZNewqpWBZst
8EvfCX+XaXsGHPYwHGr2m0REI1qwHMajjO5sywlKL/sohOM0PVX4ehK8LJMtS/lXlyqrW0AkgCPf
tPE112e/hUNMpyf9kxE7CRX+iGPOwR5Dr1fvVcPPia8WmWDI2kcS5L1gYI5ZpQ5c9ckO0ZQyCDio
xYUb2UG7uBrPJiXyNtyUA9ZZUbVn9jG9RUmfH6PC65awsWO6CDQatBPBYlS4meShrsNNULmZg8Xi
n/U7upottZyXjGBjVgndK8dvj1pq2BAn2ys/olCRkKE4UX6RsfaIXvdlcoX1qHWIfV8ldeEWjew0
DMhm4VvqXq3xRsVb04yErjgvyxMmGm+C4ITSWjLfdbr6BZEfaRuFX2BbHhJ9o9jw8lBJdQ4viKRv
q+bll1C5N8UFvK5McohU5FQYy8CYDPKh8QT/N9KOQbRFGM8TQbKOQGyfClXAuFiomHlSe0yh+5Er
S7LOJi+t77GaYdJ+ifO3biQKyLJT1c1rR+LLp7eSLXzDMk79YAWE9AYqC+cY3iqwSgpnVbQthUOC
oKNf0a+0x1zZ6sImdCw7kAnPIO1PyOkicp+zhLJhJBdhFG+j06xUlLlozjbhNoMZ7aSbRj+SrxvS
MpEnX38vSjMR1VLXcRuRNyCO8AeXSAeOHUiU+IqXb1xiejIss192fqEWYbGhfiZOy6gVu6XXDbhq
BHSFMdoSpa53QJ5dWexofO6Z9EnK2ZpJIzoMkii/U/XXH96S8lCqGxWyqSGu1fHUEUcTHSrrOAxo
gt6WgYmYWduWeDGZRCW5etTZK8uXAc66rgF67NPs2Rn/OuOn7L9FQrjl4+JeKoRd45jc2A6fIlMc
R3ANm2Malp7TQaRaxBs6jwCPbfSjhu9Zd3179vFVxZGQbCQncil1Zpo8PdmlONUyDQ8hpTRw58K8
tUoDksuj6cmu3Aom472c266VOEgI1hlZWGTCT8KWF3UWBy7JAoTAr7SO33bI1pN/abRQN11Mhuii
NwhbWRshR+D87exo+Q0Zju/LdkSYQusC8QaKwWJRuuURs/Wdxq4dX5N0DLIT+w6G1T3NAl8ULxNa
7WgnM+BRKfmN9hW9GSbEVcYfjStiacyhq7rsmEmYMygu4CoQEQJYkmpPjDZWu5a5CtFBDOA/sCiR
5M2wc96EpJBy7Rcnf62wBDnIHxU1IgE4toGOPv3uYpePN8LftiG32/pgUsDi/O6nP+IYHcYAWUQO
8/DC5MuOgm0LjGTFGbRck+Z1nOoVWlIb6KYtSf/09h2ciyu3pxrCNFJ0OgSLgdEa1BDLie8qeOM/
ptryvythP7dnyXrPM3om+DyzuPcJBm3KW+WrzFW45is7ZPogrklzTBGGxAMFCTHAYrcuW+xSyis1
fo2GaaB4aenCI+Brg8PEOPtm4LyKPyuoayu6Tl6NGpDX4PkRPHs26rMGdAa+CMCvjHM15Juq+Utn
jj5N/GiAJRDyWgp5uX8qxFkc6YN17EgRKq8cLFmn8RxAft6EfwQyoAAgdFXVK9Q4AN2wFh6WOU/4
+/8LRn5HExRv9U063P67UFk25p4l/IDb5qz5UUoCCySicPaltQ14iLu/UP0MVqw6zrTo2PT5QgTN
HLPV2UImVQdfkvFAColmLSDmjF9w4QUVsVvDbGddbtf08bLwqcU7w4IYCrhs198si2M75QKI3qLw
mMxn0hJZPL+y9Jc5tiMg12BPzlpfYApxVvqrdAF95zP9Qp9I2s86UDZZHKKY7fH1/dHFjiwalgtl
YKZtN66EpIG3Ie2PWYyJj7RrUed+3WZeisDVR3TjChUat18z8NiMbqi4tGk/0nfzNBU8uBRdPREv
2epz+m9Xh7ImYVfrxNp2ZlImpMA2SZxN8QK13wZrcGLZXMsE9saYFGHWaLBzW0OyYtJasnuHGl2e
o8SCsotNtvgayifqFmjKJ4ESZcEKaw7ZpnRiItshuAKCo5NEGuOyQZy+RMIYzMeaGU9g8OrkawTE
pvgnY1/pxk9dvNfYlJjoG45en6ja/PwtYk8KK4a2LcNryDKAzk7MvwLBaxuUx9FBH9eEZvTSx4Ti
OAMajtCMofVfwyOAj9juqs+AFoZxliy+VH48bd6jYEWeqPAJI+BnaKesQDhrDO6YyaT9U/s3VU/y
y1ZNth3scjoN5buuIFNriHQr/2FRqq2NFrLZPw6oT/hdV92alUcgOWr2UZonMAyOYdyhqW999Sbk
LznaEWuFpLdZmYS9FRoSqbeRc5lWqMADwxgeghv7qmtBwAsTYTlCrsqdo4E+6fGlhj999mWwgBiD
0hGILk6LO58UJ/IycZs+DGMXTUdZu8/+t1Ke0+m2/NGW8GkyYciRA40mDGYOPiF8I2jZmWjqpC2S
qlWqv9ElqCPdqyMre9SRuvRSWa+zIk0CAFAf32xq9a20RppHs5HBBNXE/5F0XruNI1kYfiICzOFW
VE5WsBx0Q0iWzZwzn36+6gH2YrA7221LZNU5f9w0SEAMECIaD516PchzJMKV5i00jigUBnlzrzwA
OqijPLiSsz2pa/L9HYF3jNDBQ7wkkIWxMcSJdbOyD3aBWRotIowY63iVxitE7fBSjMQbSXJLLClI
mpGtruRttumh452t+FUCa5lCcmTBo0XVeK9hqCfSFhPt1aIQs4L7xCY+dliMvc/pC/Kwjj8Vvl+M
Rgi0k4AFZ0d4Dpz8EoMAITbEceVveUMSfX3shufIOj2uxH6k8ZMuuAyDQ4W7PC1hojI4S6iFcVwA
EaXEyuHoGH4otnLFIpQUJCtyL/jmSVzdRne8I4/TYcjj/hlXH35+qgk771w9fgUko8vRRzBd2PWV
4HuorgmSJQFftOkFTlLCbYQNiMwXKlBJWU/Q2q+tRQ9bRwA+NwenzTLmEq85Erhby478uP7HqDpM
1kxh0gv9mgJs2b6JuZ7cLxw6ghNqcRwj5i2Q4Or1xVfPNZSmwsnc3WDYqmmP2Q8FrLR+AlcaTAS8
iT1p5GpfsUpmgKigsjKas4U9uZqN4HUl1Uel4EQ/67aIu0QM3zwIOnJVLPXLeMWbqAA+B8YNLl62
d2PBoJkeK+m9HGWX580btlmNw/bQjG8es2L9JctEl7xlLH+ZvrWIiJ6jYHbeyJ6GSj+r7dqbNIJ8
Ng0QD2zuLKpWNb8l/IfAmjCbh7CkKW4j3E0D6nH1T02vlbz0vkvpgjLK4nMexkvcpByX75q1pEZm
gnIA7gjtHZXKprzRoZ1yupaR3JOa4Woycwg+5/EqzkeM8mK3I83NmWPZCXdFRPAkpvKVlbcLrKBg
b6Tmb0o6WOI1nhUGobK4xPTLZqgteO8U0s+MT8t8C42rhWQ1pnzKCz80+7sNtZkFJHny7UWC8Z4G
LQgiMUOhOxvie4xKZT4sy3CTiBfrSwmP/pxqsGne4izDuk0zgmPvfeUpBa+GcnmL9eYURXcJo1za
hCAKNjIiD8wXNYMPtFd+Bwh4OCJ8c2bfc1hzIAziK5b5qsWhj6adzE9jp2Q7MG7BYWCXEE8ZWiww
j0VS8JZsaOlBlCMl+6pbWekyhkGOK/I0jzzxdAYxYP3gEguCJYl8ioEILmIIpWLyYhsr4hLmcQb8
ITNmz7HOOvq2IaPKCZa9/tlDMNnvQfQeDftmuOTmOjX3IEfwTANyM6QuzgYzTnjJpqWpniP++ykl
xIEapzBexzobe0Rm5rqdXLLGFvws6O3rBd82n6e9Ib9SehZA2cO26T6Y4lHczAzFFYNwTKmwztnh
jAkYMAP8qLqmTU0m66o4cOFjpSWsNLYSvgI6WCjp4qnPWIA6RpdG9A67fkVS4c7hADFwTT3wlWHE
3bYpajoJWMPuSdtBn7gk2gnRyx95CnD/oXOpeL3IMGHDQR5RXPvwyI9IAO46Gn7rs0LS7ETaBdt2
nP9FjtBzxMOC7NrRGoEQeZlLOnBIAoeVA0L0zOtEWSeYqAWkr6QHJgashquQFkgbsa0guHrWywVc
TLRXpLtXPkfzeyxMVp12YXm0A9SAbYhoPmImviKosWVABVMP0EygQ5gwZzI1Ejy+ozGs9VKfdd3L
krE27Tlcsd7w4nZrYhSMVcl8MjNX46IYrmTuYsM/0gZPwVqufCfMZ9DWGpvHxJTYArBKb4GqcQ0u
g3SPaUxTbzHL0HTRulfECWMUW7HykaE9AET0aDC1EGk7PaJRDcTM94/ILojvlQbqRgq0BoJMxEeI
X4tgWV9ZVUyEV4IicJvN8vCn7mHlSnnJcrmg07tmiICiE3tFMTH/MJAk8bzp4LPlb6XepvmJNkUx
cBUvjrgm/I4slmyb3S/jlRcw/DDnFIbWGHqDUEXWEZhyP0JYRs2Rz6vHeoeaSK7vtfhSrNWTWjju
IRRdC7KpkPA0+NyGbe3RQsUwW3mnSIK0mFFkiIXnqXu/CCRwUZJd0B5RgosLXEDW7tOCJZFJuviH
oBEBaD6rBCG/+q3FkOMb6K6+u/AYtMlqvGfttU6PMtLUPr9EaK8Sai5qDk6IKVcLwHtcElyDverW
QK0XQRyR+jlrEZtrp9xCfMj6YTWor57q6BqJq5pCiZPa+7ItV3XM5choFhZL5C8yQgjH09AtgXSL
Y66+lSq0Giin8D/PeZkVY+3Yr1DeBtnZa+4jbHuGkF+8J46NMogVibjO5GcMI8hf5MZXkWwz8j0u
QSvGGfoBTVv4BQ19p8zFLjvR7H2jsU9NYdbEcSqaW5taCEPY2MfmHsJ4DG44bQXhnXsfBQ+ENKKe
KuBV+d15bVDRLQZQHziEoN32xV+Z81XN5WCjW6cBdY/Bz9S/t+hHnA9e2Dp7sPuU2iUs3kGpsAFZ
EgdYghX1lA3vdIjNg+Zm64/HCFQduLr+gR3b9bW/dkn+WJRjwDr6s5+SJZXybJriahcGKTfm9TkJ
hBZZVkD/dMjRm9/eG6QkxB79E587/DoJ+cSF9wONP3WnKj00xSKp/7Ls1Xo6wy1y+/ZpOySGr3Tm
N6XWXZqWOIM3Gm/FZ4jkHnPorwIJVRCcYtmgK7wOPF7SF2dOSQ58u460Y5STLfob9ZSOHFkqtT2z
AnfrSzOhQM+VuP12Xfk2yFfB/odrUmdhGUAN+zMEpuyULhn+MyKeF32FyNDYxpwkOv/7goeKd0iI
NQCZio2/bs0vw3/QuAKQAbwQAijg/oVCcaX4Xlr05pggNtpC6racebp5tEl5bqo3oW0Yah7V/sNR
FiHB//6mg8jjVpk6TEn8/bwRy3RloRVahiwTYKVhuZRCYagAZNTAc9YMp4A+SrUzHGQO3t1W/qaM
fWyFhmM2+QdUaCAuqfvTEJCzbtb9uG2mfYzXuk+OXSAGEGIr0+GrLjcxjfccSeYcozhrf0kLxGxI
z4J1oeiYKjskW/A+n6gCyuJY4hEsuweAm2Ft6vATQK2P2Df1JWIq3ma7gPvqV+KQjxzOH2T3Gn1m
GkB5tiFpWMpOFLU18bbkO1R/k4ZubtKgG+C0JjuF8o5Cr5n5DRM965odU1tIbxEdTlXMTgU9j4Tf
T2xW1TMfGr065YLbdFwL1MZrP+QAhYYiCBMy/dZBPdcC7EyQCVTQRCicuIV8a+/kEGqczp8xEt3+
ao5we3PWgLpjefLQLULYCaffkUuZuFg8U+8J6AmrmMdeNu/GdYWURj1r9DW3yKaYPpi6xOyHurwn
bm8PHSpOffSuFUExGhhQdyF+14r3tcxyx3A4HrvigH5lDqwsw+4CN0nJk4QJXFufVrdoqUAEyDAK
JIBXtMMA/yo2oaT9Mv9UmuMTgtdXMnzjNKdvi3tPwTWekWNOzzweZ3nIKDO6EM/nkoFp16uacg4e
Ma4+zE2G9SdcEtIxVvn52TZqePAsRJ8TQNnZp0R9BvaZR3JQN2Q2UIlA0ywZH/rMBsX4tBZEdvT7
kMVQhhyNz+I85eLqECv0f0GxUTmmWPS6ucSTJM8OCuRwDTdTaC/JedjVh+Os2f1y/i/ZulHIQGse
HRJ74OOAjdfIf9slQR8e5/1ADCiY3coDRsQW0Hk2x7uNVe0H/+UKdpH1ZFxwr7VkkNkrwuY15A1d
WB3q/Icw9kqZkXI9U7W7gOxbqqT5W70O9fiFo59cEYSzOfh0D/aJUUEwEPIlqJJlqnbLWEU16wvw
ZbJcELiMSFwUm+BrBslexptGStcUIO2xhbruBcfIGWwZG5M/MQMylIcCpQCXrHVzEHOR/Mqgnuyi
8Nd3zpQjzR6kU2in1lmb086rD94P+0VLNcMuzhl7bf4OwLyJsw47vRe3wKjhDIyYWRfdZsWQx8TY
x/JcRC1g2gPk/gf7gaWwazXtlhVuRiCBWFZrlKRO8V7nv+NHpZ6I6e8hL3kWlIUZzpXpYKD1r78q
VJvqh+Wy4yUXUIzKQ3f0SA9j/sjmwdLQIPTjOdbMIT4bCMi9H4cqzh4yFE4Mlwen9i9lrozKKl9T
RJwXjnO2YwhRibWe+SzeRcjbGZiZC+x/Y5UhnxCrvVU8YRIFTch7O56Km61VJ7s5jKd4hapT39Sr
fAWMwrWP1eXAzOApWONp3LTXXUndrvxBDgJhEnd+N7k7eBp6i6UBXkjHEtOcHzyC9tko93/otHNr
EK2RLkKK9MzCLMLDXYanYOm4au/sybXg/DqLtLhMOSrSYZgzagzFW4nglZmJIcFI3uhMBx1F6Zi8
cxfFQEOp4hGwh5YYuVKlJQLwlrC5CUlXj+pEMQ7pPXRY5fFdAGAgnSGIYo6etFmaq8JfYOBg/16z
DCztehfPSRGbcBO8nOIROt9jRDnNma6oXqHf6CgAJf7JqbqZGDmbPZRyTkRrpruk1SXVgekGs/J+
bC5N9p1nu3wtI3JYBb9qCPXLmfOwtXXnobiJfsL2KGU3MI6SzofHGH4ZjKnldz7cCH8GuR4ZYcgZ
7R9INThuNMRpgPnlp0I9lL9vRbVFV7r63HZe/3Z/EPlY+gsXRKaYUFg8fCjUGarAvgkHXnZwKNjI
ISpuIy+/dI7ls1TQhrJmwDMRqB297lsy7mo6QK2Ps8D25qP/ioy7lOaULr5yAs9Im1sQds3j0kt/
YjJMw5fcvNW/DLtQai07eBbdOoAoqb+23NOTcUEzrBOkYm698Kipb3K3C9Nv4k1Q0wwrPTiq5kLG
/TyRtW2GJ9gD7oGkIeDjrde+BXlCdeksYOw2rTmpGgxG6QaTsmvHh1Be/aGSbr79pYFWH1mGfoi5
3EqoHZ/Xr0I01Dq8AoCkKSueENhN9qOW39lmLIMojlUP4oQmsJiTk+HjGNK6jzF4qYrQhOOv+Sz1
o5MRnUg0S3YWIjDkRh3NCMGZgrFZIz2ccZeU8qyhZ8cgwghz2q2bPiTGe70e5zpYTWnt6+6zlrZm
dHGSYzIZQKO8ef0FeBGHAJTwWpeW4ghgZHRgbSrqn540whZUEw5AEvsy+JP601B/aqj79Lcypoaa
m29ddMsoZyzZJ+MCbkgUkYcd2W4I4loopAXZ54B3Sr0Pe+Q29Kk1b5PMhLu37EtrXsPgL4w+eqiE
FnkX8CWPSGXAgrHi6vx7cMvHVMdkueAV4hf3yxe9TTD2HBgPikoBdDidy9MkURI9k6KzqZ0k+aZD
7VmI44XiNqmvIqQwoBoAKEMsQ058q1E0xtrZV9aNvbbGZbngIoElv8YQK2zUTYHrwDwl2rUZGSLi
Z9i94hZ1+QkWAK0Taxv9tjOjohE9+DOldVfvFETP4LylqxLhl3+LNV2uL551fX0NpjH3FsAVxr0K
gZvbX7RsIzqLMzbGQd2nXO+R9IiHR36E5ac5bMHsVZg/gkKywHAmaC8rQx5QhajTxpmwLbaEHYTO
ThNSiwVJJwT6WdUuS76q4rPFZJnfOr4aTbmdiuDbyu1FD8ZOXQAcRWtY4jlXSJcKVhZ7p9ieVjWz
TLMHYqqW0SZErI2mlcPJ93m67YXj/xI8sYTertBFo0zGUIi5pfkLeK91BpDGubE7DQEj+BPXjNUC
aSsILYRRvrg7hAnYSTsrsdiO6lEKz04Jc89ZIMDmHkH4tqlPRXyoCdPMt8GS6ZQLYFiBbZjxYsQ+
V3C1CIxE79d4HQRBjm5TICsaX4joyyNUfdn0Ww+wQMg0XD6v+iqrFDdWD9lctHRhI589lRnK8lsS
MdskuNxTQPCtP7yPOUceRh1B/bQlAx3YoDoXIwZUIYrkCq0YM5uer6VgDX5kVHe7GhglXgrLrfXs
TJhf60drIKlnWrEBw4ugonyJEx5H2BQcub0cMOYAJQ3IW6ihilmX5nO0nhpggRoXrkqpL++MUXwA
u3I5IqctXWbf8iaW6w5uZMjufk8ZIoeKxL9gmnyNsMKVvofZrWfdcGpoAsfpG80sfamXGyVy3A6D
RBhiVqj/2BCQosyUMqX6lFZYfhCDTbgmd7r6tHVyyqPd9OT3F7CDw4XCri2H5EfyzsF/9jx7b6pz
IsKkbV+5fOuqr0zaFg3xiXvE5CHyPvhRk2SGpdNSAMf8PWQH03+HPnAVaJ6Wo6EqeKkgcQi3R2rD
+oBLUZI/Ru9kZr9+xbgT7w2Jhj6sK0hq8BYuZZNlxBXwhX/1uSc6bsq6W41cFpQaufVAS+ZL7MAW
pyB9mDDqZGLxOyftawA2ipV5198lpksYZ0XbINj2tSW9zPYKUzjIuvf2T2ExnULGUoJmbPBpxEiy
9l2D73jvUKkZGVEjC768sPLAtTmio6xZeA3EDBFhPeJ0ywY4Id9sso1tMqH2rtCfqArH8lfXtCS4
Uregb0h/rWoi4P6NAXRXRt6qhTj2zWsk74WksIjJFIUVTOs3T7sE45uf3g3HjaZtLEkMyxxOLmQ1
MlI3WFQk4c0wR6jbBuGSIDnmptzPfn8qE8VKTQqJPDGdgy22g/haivjcjBeQsRxENbDOxMCGs9+O
6R8XNbIhcKMlaZibQT8lxa30drFzRKnJR08eDsbfeKDqsX8XUm6KZWZB8mUF76H+09DJhWxPdwEL
CNA0k6X6Q9qpOUfIkmJ3mZsEgFRix3QLlKH9xdL2WreicA+duDEvifGqtD1qfzTy2HcaC7qM61YL
VwlLUwjwWiOpxXICYZT5zUpVJkyDaF45xrdl8cFXETjc2pwv1eCmJbLYEThn+ChRAPFFQz8sIJoY
YFgFgfx7gD6lvTjcon311s8RnATz2ILsm/fQeHiz2KUgB9b+qut+++JGQQj+frdI3yMLebhxRpyM
95ecYC57cT4xVVcyJc/sygvWbNImALFA2hAZMrj38LLancT0GOKoa7RFX77b46dJsKMcksjymwY7
UkeRHsy1/DU2JcI8ntYMRIERW46BB2afhK2Uar5sgmotni+bVTSkl862pw3P2rxVj2p+hhKB8GfQ
2lD7F6/EgeaVfLLXnrVJnd4KQj6oYG2WQYGbuPiKuzdxvnoo/4hzdH8l9BR68vCU3zjiTApQftQH
Pj1QXlR8e7NaUxPIjfqGCKpxB62ACu5Q21NqalmzTrnQlk3s2cXKN5p9xphQYXXwdbIWL9kA7wcJ
Yl2R4JIuxtEfbYlMIpLta2y4uvBwU1pE0qPA/53Fv08u09a84wubCVscg3Z1xAcI+8zVB8wBXyBw
QZ1btzyoq2lpjSdKk3F0LVLrW03+YOfN6JM4AR+5vqyf7W4d5nuJuNee7laaShkAPa6PIlUWY10u
g5EZATllId8870WH8bLDQ4i4UpdeuvMX5jefSARufj5XjZKsGd8eLQdobpSWM7O/UhEg4hgn5UNM
jVp4T1xGlvr0QluWV6wgIZUxlwomWwi6kuEIeNEiEGle+bRCnSO+iKbEqafTK0tll1w6ixTg8Efy
MGTzUDjouTpaBQHfMhz7RDdlqJYTTNMT7VrohDhZ4FqrBdEvYgbL4nX/xgmDqcmbPr6DmY7ea/YI
UK5xidJAhVwZXXlU2HOHE760nXknpZwAibuhk8v2KwqaweL9bwXVbjyQCphjfGCjUd91b8tbLj14
2gKGc2d4JeAuDoBXAJBrF/WPNwFr18QL8dYH5CwJ2wihWhV7CJLRb6rE0QCsh+I4gQR0jUWdwicK
bsnlMoJ6FIYVKON+LYiDJnw2lnCY2ulH7Yt8IgcoA2sMr3o9Cdk81CHCOOyQK9PLVh0N4hnphvjT
LM/9IegNtY0gLM3zQMGmIEs4awV8W+GPSfYj32I+PHjWeXUBO8wdTI0Jq1dxhSeBuFy1Eu7ikT19
C0yv+eOy4iEKFzX1iJOtuhoqlRjz5jiAdTChqvWXOR6nlb+p1U9pQc2ZcRBARpmsvBW3LvyeEAkp
ZPq0KDJirkRHQtjC1WXb11D8ENz1GVFwYKbe0qvuqgTLoqG5JHGnwrh1an10LvZf3BDQoP35QI7x
hxWd+NLmBPp5XBYIP+zZrfKOxFBzDzx04wlsP1PBHiHX5kiWSbEmTWquKNMi7Plx+P7IP8TftxaH
RoC0FCKLYaPRfvknPHd4weA9NWtrh7vBAKrsQcXU+6idUqld55aF4qFe9SqNKDRmBchz6PPN5uzF
rmJzlAaoE+exa07JRitQzvNwdHZG0SPG7PKmPzrzRzirzfAzw+zHJyPD6SfipOD1/CgcbvYckRCr
GRgHKa78pA5Ab32mosnN8504CSqLJKRFgtTFHp9qzycRY4u37lklcQOjWNKfVJM4xinSj1K6L+Q/
K3/XRJwRdKf/FZevofLJlOHZDXZ1eqrZ61k+SSgpt0b8nqW4f1djvmdkBqAOZdZRPscULXrMKwyU
w/t+K4tDWZ5b48fmDz5O02ZCQZAoAvSq2EUahAtMwDPHbTWGLG5H/grhmlI4WhIswbts46385DoF
F4J8IoTKzc7rzokmwFXyZIOJfALYw5KAB2Q9/mbaWi2GIG6AOtBY21XoI4pZ4cdKOIHoKBkZySJU
kdfUE1olB+W4sulaEXlfFPkuTI4LfgVPIi+hd9grmO1JuRrg+EWPlcxwlbs/tkDJudtCEsTE+wML
NqK1RdBVJrMWCpEbz1WQmBCRxBD2bXkkWCPYyxJrIZRck5MtkNVWlLSOIc0u4QepcEb15SnfrbbN
qxNEvV5ccMxYznecWPz90nKMWDy6YKbJrgP32dBwWqHeIdO+HV0bgsnrP3ETAhyDyN3ZZEmzAmFk
YnzDP1xic+Zn9jE3h9DAqvpumNI/jbcxAckdKxS3OSRdrHYzZ6+1NVRSO2MNMsud2ISokzf6bZGg
9nSJLjUOJtI2OJ5aXRfRPpY3hrQk6Vf+mIw1eb2mzfaLNJRnUp/uFlLQhCIE3BzqnuBBsRxhMh6J
SkHc2QRLq2s2TnjRaQ+zG5j0NS0DPE2hj2sWrnvRi59F5shnuLM7EFBU8V2RYO6dd/Y3656wHuR8
y2IeVgMWRelbKtZxSqK9/15LV+Kn+g/bO+LQ7EMiMke3d9B7O9HMMdH6q8VCS9o52t2FBRIExO8Z
jF9YHuayv9HLRyv9FdE7cHiWnzq0HD5AuYFUUIGJBTJY9M3BsxCWH/vkodpMnMR/1mA22DWFqspi
sK3GX2ZTvkb2XYhd81FkLFzaQTL4JWqu9i4EYilx+108vo/kHkQoZUBiuyV9P0n3V5RXFbUH+Vg8
W2R9DsX8xOVNSBPqdYIdGbVgYc15juRDWjl4IVH58O3jDWJOI7xkrXqFm/LtE0Gh28VszHGMPgb8
grNnn/1hegdJeFX8SWN3s8ar+Doq86MPDwU8TLxyqpWuYjPbZuM+BvTVhP4UrpG+DjfmOKVMERU9
F2JObzGQBHcUxkjkgFm41D7JmxDHqSJt4ZwdclyIzgZH/qB3mWKO1oPp9PHEk2tdYpYrNmSaFsoz
1BgrnJ0kP6rup9VAH7MKiRKJvbXFbVq4hYWEFEWkH/zY5IlxTSJNuSbiOqaqt7x4VAtlVw8hgUfg
l6Bkfa7anr0iWxASiNbOMH8BWv3iApChc9MnC805kgKLbEtkPRoz+We0H2ySLldO6gH4/ZjjV6Q+
DLmZG9WnBnNAQA6w5LjvHIr1QEdCxKsC9vSLP/GdhtIn2ZPugM2D4CFM1BuOZ76IZtjKwJ84KlKW
eWOth8u0BL/9sulzd/5MfcepkEufHroKq5BnVOLyyUgNpcgscUl3yqOjWfDN07KE0xWWP15Ey4gg
BigZDe08ypzQP2jWxjKeOSXDzC5FcJkkAAficOYAXODiEqLElnTV6aKwaWgj4GaE9jF6t7M9/4mB
gSL0iB0Tg619qpHGe5vNtDmJUlYADkOV21oR7VDrGlzGmo55p7HExCjlX2GKchxFB/NDYh8SBGcU
QMMykPyTATpGUodgJHIbmf+KeU3trkLGxAFPSYXXH7Tm3TL+QhiHoDlDstDbXKdICe1T2O8D7+zX
N6xoAN4LjzXHLKg3YTIMvG8y74QiBWQRYoKrIM4fXncIzIPWniqAoPQVk2k6ruuKsbKx51oduqny
a8+JLPVeCDTdhHUzCguUOYT8RAISQO5svKGXFBtvV6vYqDD3ZUgzqa/rTyrRWaV012ptVllfg/E9
TdXGMOlu0KZFZqMPSd6J8MYQMAcyT0v86yj52CjQhNNHVgcUkVIYmFRg1eTbF0TkUC6NRteBXPst
wj/HeFerd9m7OX/jcpzDsTBENjOYpV7Af463Y1avcJBxbMwuHZGwTwCOchv5IIuOAT9wEDEYIZ4G
iDURH2a8OnVualtcEhG79Ew39xDVkvcl1OtW96FNF9X4FH4+Gt/4ZH+wZomFnX04Su9S8AzGj37E
qrWTEG3zcvBQqqiDaztjIsBJhvXeuYY1zqTDMJytMXLTvndvsHXhX41GtP5IwnNWheRmPPSUsKdZ
wYh9JS4cMQimvjXx1t4fakbSSYlXNCHNxvesucrVHWCBOWw5aYBhqx6JfS5/hVzO483YNfa55IrW
UO3hQUS5zsUsvTUXVf4M6pcd74NsgUZ33/ersBPIob8w51J1DZwzf4pMtEWpzxCbzFQEAPgajfBM
9vbcxlni9dDmFVfTRlG3PYnlaHRJxcKuwX3mKtzVDzK2g6PcHz0yUiivQMNTIZBY2v1XjWeTi0rc
y6AFSLSWcrZPEnJ3Oc8I+PRfqjUAnmPM490YzDNBgv7spCOAlXbaJ0lBlYfZ6yl7R7mgeZd3B2Bd
+rGar8m5gZ42cC02G9gwHSswFg/k/yNJzz1AYl9h65huY7mRRipv3lPMbFE1MygsqOdUXPoXZqZ5
/Y3Oi8BNwrzylbMQKo9JuYyYKoHZ1cZxFbWbO5D9mQEtfLDVHeZmPf4p1KfFMlEifeRvzcgew+ZP
TxktLEQQytE+rTcombpiF0lHwrFnFWZaZZ0naNU5LQ3qGBADiu9dCx1X05dGuPGy77p1ZqPjry1Q
LCH4bTy+Kkn0FomxKydyQHjNETNInwKzwu0ws6EedO8oPglf/U6tXT4RMAnrPx7ysJrX/Xdtkr/J
6GU5O8/c8/WOwQnvA1rlCqVahNa7gZegs5vIzYWG3EIqjlK8aIcPC3ULGe3U4X7foK6zMwVyrhJv
yuItU1m23sQvEIWfmowgbQ7Rq9ygxAgPhtngyEDYYg0/wzoEPmKZRxp7Ak52Y5IaS4mqKbb/fqcQ
Oj4Vi8CGX5hlVE1P5wQ25wQGp/nc2Q4PSPqQDIITa1dOv1P9kpIZa5Ae5es/WX3Uiuuk3wMkbCqa
uPbGQIUWRPoi7i3s5wxCYbOkBdQqD81cdqUJgISiBI1oTYf4ZoMXXUaiOym/hXZp8PVTTQya7GFE
ipN3BQC3LrZ00sJc3YjanRnGs5YPGX7iZj/SdMnuMJYfKlpHcdeqPIyZhsLWQLoOVN3BraNNQBnH
YVoi9Y7or8/fDDTh4YpiCoYGSGZiAWFvgl1EF3xyTWWwWvfh2BHhRJzkY8Xozfbu3Z3oQE8PcXc7
tHZz4g6CcqvrVyFckcMv8dk6Peaj6r0JH06KPxDIriJ2hrppRAPtfSyeirWlM7hNnpW6HsZNGN7G
/jOtv6TsN2qemcEtBN8wVhuL2ynykDu8oabCfbRrys8cfJo+hn/boqKS2H3oS3KLmY+52/PyRPKh
X71sPK1Z8z6BJbG8j3oGgfP0lbe8pOZ6BJ29x/p3h7ZJbp9yvgNw4ALPwu/K9A4dUpFgK4PHRzT2
YP6I49/SXkwhJtKlRTiiug7E9n+q8zepv9kG9TwEDuTnJF3bM5aV4i3W/1rZdG2shD8m8r6btaCM
iB4NyF8vePXDGbHnJD5Sa9s57yXGFhofQFcePGdliSTZWnmUKLKNj/VWgEMGOgkaO1iytGCJnmIU
TzuqgfIzQlk+Jsc625qFYLy78VO8iFg/RnBMDMwKaVRsIDrgrfWMeCAk5aOEae30F9/MRAMsihrf
RrWn4pFYKqW4wXZqftDSVTS9ydpHIV01vA0x8zFyDNilpUI4orFI94bxlWffyXSwtAOGwir+SjnC
CvuM6obs1RUTg66uKOANy1PXrIfhVFgoF5xlXNyoQMhQQrCW12Ru/2/FgiDhsE+TrcD/G44n3ViK
xhf6OPNF29ztnOBJ6y5kkChJW3OJWKqnuIRIJ+kN7wGN0SoTk7OPlGvVEzz0XVc8dkInKrhIjq/F
ZLCusEbUEbVX+WswnwXa5hjwbZEv0vY05FSk7AZzLZx80V3DfYzblyhdbyXEyXFwGLqV1K2cDqKR
FA2UxYV/apBAMf38WF+0wGs74ehXGu4Nobvb2PLaV9e9PsuqlSY/qcdwmlNIEjaqHQJ2l7JNA8kt
h1dBWD6r0L8AlUfq+pdZv8GkJA5peDyr+839K7n7QG6hDIPD3RDmV9tCkApbUS/rD6veREBs/jJT
L5bxhlMjeeZEkMgg4gBQpf8P2XTs/3UH4JDyGxm36DQ/RnVlqAwp7AzLtrqnyG+J5R6OELWduqWB
AIZjg0AXKQO8k1swmt5o/HH1cq1pDCK7of1lhENICrLLDxtmlyRC9tsDWNyinIuGu8r0wyVYExkZ
xzD94XoI0neL5B/pX+ZK3O9hW9FUReC9ymoiR+vdp3yeh9iEHLYGXJrfI2iGRca1Up0RT6XyOpNF
nKoU750lS0xDnTkRjVFns4pPru7/UZ0txAEkQiDX5nP6dz29CQwsyr4tuheEp2kinNfA9pZ+Gz1I
FJZrLJ/TIW0uWfHuGQRc/TSVCLA6FojUTVC7Wid752kXJw1ptbS16A8KjoCaaUzlInAa6WJvjb5n
VkprDiGMSbh4i5X8kCkIQr7hiMQHwn+ohQABfCcNIBlehbezmcQpZKhAkWSunQbSZyDXA3aayS5D
pXKoQhKJBCbC649WER8tn+dyMt8G4oVQnhbmJu/2VkDQ281hKiBloGCKc1SuAsh+7ZjzYHuIULYA
/AX6vRZsTAc4E+tMMuirML+0cY47MplP9SdRYl76FA90SaNHogFsLUhLtKlIrEmJCzIg/pVIG3SA
00QWazViEqn3fgkMcdLML6d+8tK7VH/ncN0ckA3iUE25Vy2mgFXb/vmYrBmWnPnUoFhG6YDrVrCp
mX/V+HQC5zQom3GpLx0fu3yOdqhZ+NbH74/Mv89mmPQvXWg1KntR9S8PDgyVpGignvXyrne2pE9H
NDmliKqdV2/9iZ/BJNPCK323rs+1aGleeIyI7+UczWP+I/bOltCw7j0Cq5TUBznKcrHHn04WkTqS
lePwymmrUT8P0m0izNnSPmiN9P0zGkVbPmiacFIDifi0l9NysdL9LbjdoNya9iNxPmsH8ek1l4++
tynCgwV46FZEyG1QsM2a/BVzfU/1pdQXuvZrZX+ZRjwDnT3LprlH5c1JnqrzLs+Chd+eaWxwx6Xm
xvm3DKsgdI4mugZryJi2ckyrn2170AivCXcWDbzWEnedl906sAE6mv89RhqPBpELrm+dNAMjxqYP
CNWcI1qeE/zCKYuVZfIXLZgUmH/QbPX/SDqv3caxLIp+EQFmXr5aWaJytF8I2WUz58yvn8UeYGrQ
PYPqdknkvSfsvTY1gVavjB9WrjBr0BhCA5oM4+aCF8H6YQTENBdVDnkB5t4Styq5xN1PMJwy9V8X
qJu6utSlxkoZHBAhPLr1jjtnTA8Vm9qYW29kRZArN/lqon9INv9dnWzGvOtEvkrMp4HesF8DkuaR
PgA508qryJyW9qG08yXAGyBZjJGnPkVtfnQMG8NzYr/U3apqCes+y4DAMkdmBMowS8wNrB+hx0yP
s5JMdziRBsUXL2Wy4r4O20M7OGOF3jaGcMwrxdxMBoN14AgwqcEQVgQX3/jjUICZYulrImxc75fT
AEHdL4mewLtSbraDix1S/22pmUemhx2Lx0j9hDZgsIasKiq7bhdF22bcYC6YBX9xhYjo2bqstH76
aqOwrMMH3y1y5Hn6M+YfrJ+G4FtKdiqHRQdisL+2TFAKmWoW1IKO7NZO/0nuKTeW1YgcieWXM3ld
VUw7xaaVuK8tzuzDfzIq6cb0aJYWsDeXTbxTvY2QHqpBTswKq8YmwvVloOZoeIHiM5A/rUExP0Fp
z2NwzBgB0yRMDA98ppMToJOB9TnkaKUOie8JYVQYoCFOpO2zw+pepTtLcUDFlfneys/NB0xCtAjg
YfKbWl3Y+udYzi305vMwWXKHopOqu0MfHgfuF7khIIfakUU1tLtXQ8WYFbeqeg3U89XFKi82l6im
rmEHJgzpIjQ606CqkC6GeicfyGoOgU9aZP/Z6hxY4w9r/gnaXaOWQZ4v2gon3BZ6u7lh/N21nyQs
zHAppIz6GEzgDqQl1IqzfXUH/AVrIifhyp0t90/o+xF9dN4h7uPEkv3+w8+ParXMNcQJ1F1rPdzZ
zcnuHdiaA4t3+O1MM6P2GXmcd9VB0MirZEy0wdFkWp+nNfKhp6ZtJDKu9cPkwB7LlUoWLbbnSbPg
HSS0DuEkKqC/iJZJuoKOPvlmtP5pMWaNQFDMkMRkTJ1hHXe70Vzb5tpMT0qxD5FqSSeTDi5HbP4w
jC9luCTSJrV3BvyuigGpUi0lv4AGJQBsoPnDElgfKAlnqfmlcApY7ue0LwPXizrVSl9BdwTS8aEl
+7HYRphKiJqtab0XnXYW7/8+wOGKpXZB/l/o7mX72rVvSC9cMZK7R1qdKsj7kDKnq6ll0qPr5GcO
eXFkrJyV+1Tsd4DUpQKLzCvBydgtLQOP3s7z/03EuRIyQLZN8UDa2sur5BV6bntb1SijYJ/bFiGy
TXL0q0teTW4hc9tg5RjUp+7+VOIX2cy8RhBoIfeeThW9PrIGESFt7ZwaGXoVGFutZ5qOY1kBiEgK
k4vieNtrLMovNS8MaazikT/7GHqqhWOI/kIGsce37cPS8ckjaRCwuDyWvQ4tA8NJyt+SMt9v/f5f
Jwqm0zho6FmxmLFUKWFyThbqZFeJw9gjD59TlUY8Ve4K7Q+uJP7dGhUC241AvXrKTqfhFsbJJNxq
0vMhlIGOy8+b+WANCHaateZWMbcJA4eU8VjD3CzvyCcDR2guvWST4XYTznSMVvZCWbKeedXDM2w2
gvaov8GKjCWQ9gZrJY01wDhwPO6pXxLmb2j94xJk/ZlFw4zzRbacnLSHOcrj1vp0p0YdAhTrp4UN
DVmGK7vTLmrwSPEHWdju2DIGJ6h9Q3DIm2UlHmhokN3zOmJptYeLEtygS9vMTVXfPeTqewpr4QRq
KFVgCTQMS4E/Jf1Zag5y9ECvOveZM4OZinbISgPzVM38JZZxA4O5MRvctVfPmdT5y3ot9INP273W
xSKMjtTsCciNBrGxjBJmuiVa6Jo2HjquCL0BnojDFXG0IXwkwmAfP1maaQFIB6ox8USGzh3VxCfd
eMYZr5KFHDg6xvENIQVMXxUEqAuUwHL8aXERsYaHSkWRDEz4P72QzysdHZp6ycSKLi8h3xiLvfvo
NaC8h6FZg4GKUDR15dra69nemt/pD8XHuCD+l3rCwixDfM6qjZgFb4FqaBTr2bb1bwLJu2TPO5dU
pS9EhuGMgWRwnnp5NGUqg1n1UBqMyh810gdvzdIu752pyseJKvG28cbzcI7tVhp2YGp5GDWYevDT
DGv9+CIqEK6jTF6vfIrbVTYRtqAS2fc4WU7uv/zSkansbbg1vn/5JEb7xmSIVwdkNlzb/4B9yHWB
2rKItJDPZDJI7YXfn+AtYGX1DDFLsfhngO1loS9MbkZDq4ky+KCO/qCVXMLNo3nmmWxtYufWbXRm
ZfLU4IPTPCNihBfhGc+MN8Qff6KQYL3J5wDlEzecO8/6/eBv45LueRrJQlJqj5WF+GGl9YCRYIcQ
VQN6Hm897mqlWfHHhkjTJc8h3It4hwTdBXMg1gKhk3nBOTKrajZujodGHiJ4om0DAMQGIZUHFhnM
42X1EFZMetmJZCA90hySMn8AJsQxKv+O4n6Y18hhpvEkEpUuWo3JKwV4Z1e7YNhOBmSlWExmZlXs
8uocaFsOmdxG3AnChse1vFf4c/VdQpEuE19Z0C5sbYs+DfXAQGfFap+jSm3PZHHkwyVrwtnosYuc
wBQsIySD8wLR/P+l0QolEd9eD2EUkHq+kB64lNtyNd4gRXqoTNP+WurgSrx9UH/39qqdHLPsH73v
NFkq+dFMtoTDYJHEb4pE/Tbm82nw4iZziRpf3Ufxs2OpCahAVVYKuZk0e/SKBiiqScw/KLfGeE1e
rPArQ/UtxvPUzVnBQZqHM6Xde8isPEJBHl6xGZW1cO/9I2XoKh0l91oWO8t2ZGMVhticgWPWA4KL
SzypuX1mMOHzAViAzX+v/QT2yWTRHFmf4cpfQTocg3+FxNGWmbNe+oth+mXrogHniDC4ynHv2ZdU
3ukd2YF0ceB2D/KwseW5DBRimLR+yr6pv/d8DDV1aVWewB5mw7kgy6fXj2G8l5HY6ifEL3FRfzAJ
mK7fUNvw8hbFF/k0fNUErzPjrKiG7MDnae0Wk68yq94JsYMqRT+nJji0DIEB096CwtDLVjUN7KSf
lI4VQg/pOv0BG0gCibwaxNMjyjTAeqkmSFigIkZrBOhNibZxWBvRUlIfOqMAQlCmwUvhWEjJaIQs
fI7+hjy5j5omEOVZG3CXtU/dhwjvHsNspcFx7W0sENj2FORuAAaZJ7YxN5Q4mnNIedlTiqKZ4BBl
MDmBC6ZJEvd5gp0yGFasxrhKmeCsmmBNbrBWnrE393T0ovyGwzcp4cV1nGqVljWpcZl0zL39M7XY
3aaA31F96U23SLFrfvOWuOe22bXJXtHuk22Yia0X7cx+q+rgn8m+Bprwqxevxvz2UDtkiG2VCgIz
ow+jWA76wjBfA8tU0He+upratsC4TO4lvZhL3r60D6y3VxXKY9Y6YAqmOlkR5055Mby30AZ40PhY
AnOEFo/MWHbpb9HdKYjiK5VuWMM9nXS9QfBXK5fAfSS/Y3j8Jom4W6LbTMffrKWtmeSsu5DwhnQT
8nnJxFExdtOabZ7MKhsXmMyyeguYCiIkk4hMnEYubdaARG22D7pjZnZmcoQ1EgHQRLMjp0cySpYx
D2lfXWR3D91v0nTBWKOO5rcFiFeWTGDJ4uBR46uYSjlN5RXbT3QoxtA5ZhkDRTsr5Wcqfdb2DQez
weBBvab+ZwW01byhM2imGzjAWY4+eqsLUh7ucrRpptGAiZq2PsfFNkU6A7ZYp6oevrMKEao9Z7/k
/XbkrVigHNHzTNJwEHEUPRb/FzGjfciRw44aihb7cXhaXnCY6g05+mbhD/sD1Wq3Yci/IONhYKbV
OIm2KpgwqxSdP5W/1XOksmi74jXbH9vYA5f8qIvt5Fdkez1NtGnxzXMJgkMJgRZrD63c1M3ETTbi
ZZvwA5Ex8lfOBfRZdRN7b3PCj3h7inX+A7HdaMiP3OSAOTu2svdUmbCaLAKsW60C1b1ZnsoOjWUc
97HHEDnMsplKR27CEO7sCcCFimsZbWgVXFSLNPTBSdYOas3rlkL5dAQQCEYXvrGfDNNR9TU95tGC
3150C5of2MhqxhID5CLz4/IIxn0abmrBhYACuthaO9lAcDOqAA2BAySrabMQar9qfUk6Gh1W2IiW
/M08d4L0YFhHjItExd49tnLUM7O2oOWS8PxaNCvQr8vgIWmH2kWb2LFW/9LjVeqxnAowQhF4DaJB
0pEiMZFTnMFk58LQq0j/tXCQVIeRnBbcfeOSRWtT3RbStcrQVmwNlC6QI8VWJAh9tAVzZdyKnBlV
uMvb34H6NwkPcYsSPKUdtd5lxCFdbHpigkgrmzosTXmXSQpG5jPm6rMI0WpZmELb0oMBe4n7KM3i
rSrsOonD3qAHY+3S4YwMd6UJUiov+RDnWefdSkMcKin8a8rii+QS7iov1eeGpJzGcXIdUSsmqfyn
6fbJT8ZHIgOgKhUgDczz1RD9mC/tai7iMt8Q93xQrPWgZ9/d+NWRJin4crWeXC5POpiw5MfMfFYJ
eDS/XQnmOX7h7TIY92GS7EsqyUBuWKkqd/TiswYXP5iY7iJQkoJdRVqI/y2NyN3AZFlAv3BHp/NV
LlNsIIW+tlmmNC0PXBlxaA5LWusl+v+ZGmj7vd83h1ZuDpatrLxcXDo1kVm4NJy/ixxtoOZL6GYw
hLbRxe/HlaTo4EbtlRxRbkr9UWUXiSRDZDZkImvZ1uayp8+aWJsdZ00p1/+EHrJqsM6WPe126CVi
8s8RvtnoxoYk21gBflEgf8jMfaZOZn4pVEixAyw6swe+2C/CDJqMNayyEZ0L2bOuQHoFWtL1ylU+
sgFmFVWr3xzGUtutlYTMQW3YdrK0j/3UyduA4LBxHSMTbBA+KB73JluEIenIXrN5qZD+qMmyybVV
Q89ZAHgNdHrjLDqNibi3NlaP1jRO+djt/TBfGR5gX/TIVqzM+2KKzclp6Ea0hjHCR2lvBls94Ymg
wkrwvdGC2ckrxn3Se/3BwxQEbdMxYAjIUbGoLZiicB+nNUYWKufKBsNGRhnxxMuI1yjwC6fj0aAw
AaCnkmlZrMLMwngGlgi0PdziZSsAabG+GBWS6ycRUEkWjcJNqeD5Fq2j6G9J/h4BquTT2fNPsQDY
WEQQVPC0KpaeTExdKgqdCzCiUmJpC9Lx0/03lSUxshWDvX5/Cn2m5ayWQtSGvkGbhDIwEizKDdZ+
UBvZW+jMjfXwYMevnL5qsOmcCdroD1KN/oFgyNGETgNaq8bobDBQNVkTDyM6sRrmcxLNw4YOpwfv
ylo9T/SZSjaFABc2cGerlBv220a7VJAOpiAl7BAoTP8enQ4rtz9div0mbxZ+pHwYGK44gT2Z3phO
MxiX7rgb4s9irJb8oAtiNhexgbxupNBt/+k1MyXGJOFRWI4b7FJcHwxTqZTnSJO0it0654eFX6Gf
ulH/5htrSyEDjM0lsfVUhF/teKHoTqJHjse3IYMssBDZMZtAhhZI3dzzk1VFuoPgE4nxesRkAHy4
DMpcWYR47CyECMNGB+DmJYsKbafOIERK5DsTxYZjcfp4x4lrQxSCBAPfQl1t6XxsaOenHy6goY0z
zgft2ZJh1E3yS/6BuUmpEtKHTpKWmLRBFmMkmgweknfsHgM1VQNvb8B+zXXdZnOvkxZqgN7W7Zcp
ErwRr4CVrnOf9WPFeI2mEmF2jkQhGKhKQAOp6NlTBWAqJsoECFQ7VWo8SiVyLfQCEATQPLR85nq6
1oB65W7k6KWySMqBboMGjsHgojCvZc4eLPjNAB+bzDBUnvCJ7mXUyXxknZtNEZA2fXTFB8jhDr6w
HC5BTWdMJ6JYjN2QmWYkZ9hIHXK06xYUOwuCsU+9jP6q/tOTt8BKPNEpKpV5MMvKqWJlf6/Ez7IF
OavtYHjdINdXdMIAgSgR0x8pYFLMiFzpuMSYaOcVpaGFDqwfqoUHbq9+18nOAoDWM++q2M3J3NoZ
P6sGiESTrXXXyh8irFFWhDPMWLiaMt6UukRF+9Uq374HSzThYz53ghRTWslqofbYQkbCATp1F5ev
2sQVxhqhq78799n2B9u/x/Yx1x6Zuq+Cl1J8Aq0Q5V2K9zz8Gu2l0lOlGDQsjPmRJuQq9WAFZoD+
o6Yl6Pn7rF82lc6VgYSid7d267Ke+qd3YIC73wbR2jRBnWYicviIuWdyiwcIP+U55UtJolNfsNFX
36lg9hAr9zwE7wpzBKvFPISk4KaYDTJCCZBtZFDEe/lnolqwzDTMvQJRarCAHQ/covc0R9QX8N19
j93JMr8S1NDx6C4m84etB+hKvg2IKn++emsaBbIFMzefYSzEpBqXYxC8g4qpPZFQRBukf12DeNJE
7aB8VhgNcsAhyq8S/QmmUvlXigw0pJm7yck3LgWuANIhz1J0VEqYXp8BqurJhKdeghDsOuY9pczm
kQqYLfnYjDhCi3er383+xifR4QVhZQxaLpII5ApmqbHt5bOX3xKCdIEfhTsiYBWTHCHeQLbeJB5l
m4HxkOyvEjaz0UmJji1ErY9GfckK7b+09FkIxnxHwC8s+jgNh1pRrQz0bIM2SwJ3JtgE1FShfgE/
WiZERMrhiGEglfkscFTWbAsM8eJ/QuiH9cl8J5wyfUbVIlYaD/1/UuwYrR8mc40buxH+UvPMXUq/
a1j53GcU50KyjeKKvRLEyP7LbSc0YPxRswdWGSrQFCIYJhSRhTa/vIEkAjdb91mxjsr5lB9CI2Kx
cUdWcWRUJUWEqRx0YthoM5I1eW9Qo0Esf1gJ/UO3J+dmQELZLbMtPscxWcJmnip29c7vlLJFMZzM
0PGCiwReD017s5NxL+Lq0bNNZsPtu8flvxHcqwT2s2FMYSi36SFP8q8SW4rHj5zZPb8kknUhiLAP
J0I2YOoU0+WGybgOUQehq1DpnmIZlH6AQl2/a2Ex19qT7mZLTblI+l0iXVJTvxX3ZibfivfJqnw0
0/+OnsrHCW5StiOFytE91f07Nz7T8tBYHvwjg6AN2sNfjRMkOwcpUW9/qn/QSSSdXss0+ZWtu2p9
V/1OdY858BlrlyKEUTSmi79xmS8H9RFFjhRuCj7fyltogViaGpoI5a9l+O0+YZ0BhS3dHZ9lIBym
CaztWMbUO9l2iOLBd1+JXYndMrkW0zUbvHX6vkG7KflnkiCy/ePPbA9Opl95Q4bxlXHNpsNPh5Av
Kb4A/cbRFYXhCBdTPuiiIqCbtGR1Y/X3ijogIf2w0vS9YJHCzL9WOBE/Za6fEGd7aZ/khhnV3i0u
ZvOTFuuiFxh86VsCTHyExqcj1z6bqSK/q77FG3NPs+cwgIPqrkZ9mSoERUaLu8ywbyqnNErmpu+o
yqU1rjUzlBhu8aU1STfbiqXqHcL2olK8D7uwoJc7kJDO7y3EpgNtMZ585iOuetXEZ5krM4M7NY6O
GNrYJ9oyu8BjyelVXgf/J0neSrJmp9nolwR9N826MR7VeoMDT1N3MmkhSrhz5QFT7aponoGM2NGJ
o5PItpZ78Rm8QbXr3F3JqrI95MVSr4AvbBvjojWILOX7aN469AtKeoCCXtIyCoXhTXXMMOzwwbvK
s063Vb6Plc9gPMj9VecgaII7j4zCMYD/ubB/VdtwlBExGzfm9MfR6EWr9LtlrWtFN4YmYNgD709q
H4zllWEfhCxOP3KwCJRknuaYLOswL7JE8TAcMrvssluu3IgXQgB7NEMsSPgOx5MEFnJaWtxMsakZ
BulOjNc3XOY26wrDYbc9NK+EjXyH44fOdtK7UjdGK9c48hdldJLtm8koVhiMKFNOdKQJ8cko75Z5
8EuYQ2e/2CU+Kv5NPyKJXAPXE/7JR75IZIStHUNDzF2ZKnzFJcda3EL120PL77qzGX8Ddoj5RrMG
XR5ZLn1OrcXp2V4Jws7T3xi+ZvEv4vpL9r4XLBoUC8K35or7cPV1W6JBWRZYluy3VH4P3nsMn6bA
myo5dnKiO5ivqEB82MYlZ2mm/cu5awQerB41TZWh5enCRcB2K/PeRk8+NKUeaThoO7P4MPjk1NOB
RqwffOUd+Y+sfZrmPR9YwCzKdIEZyB12deuo8ZfOdj49ev7F4J9ByjYDBbXZ6+1N5l4JfzgcK2Ou
engSZgFrKTB69THX9wxYKibFGAiRmSJIeCcoKIV7sVmgVe4lVKif4G6oV9X9J/MFZHeeiCK56A1f
6F/OrAwRI1+9hkgXzG2z1RGWezy1J9HvPPetV9tcYT6WfQ3eTy2vjI7xd77v+kNIXEy7CcMjPGMa
eNGtyajDXM0BH/1Ob1Nzqpq9pzpq+aLHliF6huFTgr9JGaVrP23zCOVVgWqStYa9izM2xJtAffCs
xvlPVW6Q5fWCzNHkI0OCRLAEThJSjRmePALMNgpYO+Vc4JxMOItb2JDgbCG1z0w4zwn0MEahc8rC
XHizUAhmVb/TCzYND/KaWeE+NHapsuJoa/RHTgYA+kUj+StZ4wdkTNIBzlCigNbhJ8uVLWHInrSR
TaZdKFI5TUS3rdpPfBD1yIxr6yoOw0MbV3XovVRm3FTAH1WHVZhfY6/PmzCZ0VGTqboRDYGj2q8+
BSpQ03Ro+yL4tbKYVPacqJZ1FunFYLCQb/3wNrVp/LBt+U2X6sFzF4xhp8KoRTFqleRluKivnDT+
1XAktYx/A4yFRnDrhhftXUb5E57C5ExQW+oui2IyPSQeW21HRFc9/m0U1vvyZ6//5MZPkf0VCPrT
mdKRKrj1u39m1M8wuE79YSP9mzIPE/qwtrzq6hMuWEUVIjHM9y8YVhmjf2kywk28pGRJxRtXbJN6
41agzFYKgT4W8KpVP5INf6mjqxAMu1++fYgfJbkLUBVlGHdI7Kjk07/YvjYoffMfblH+8J13yeDg
AKqZGLOQjE85U5GAZaLDj2uaS6AGhFCavHEUdh+8NH7x5B2ItaOEMSt7DMz14rVqrIeUcNRb4DkW
TGhqlHJb8hcFWbqLu441ttpzHVN/lODGEeGSjQ6ZjG+nwJHAhoZ91AcbPOgbKilBwYq/CK1byICI
c2KwUK5sDPIlUafVObAPaaMNuCg4GGMvZ41ScSHwygxI4QPrtdbzYaEPIXoQ+6tNxqdtqo9cLhky
saxUx7dw24l1eBZcAioK5yZJDwO/4kP9iJi6BZa+bzVso50AGxRuK03jlc0Qc/y4pUEFMWyMCEac
3SebRBQ7s6c2yDPHRUWfCLbEApiehOgbKUAPqjKLy5NpuScnbxKnMazJjbXw5dRAv2OeQktHOUe+
Fb8U+r0QUkAdqOo6jtZaUu36TnM6KcJD9zEKdzkO+VJiSGlbIQhDVJQ+hBD/1bu0KBZmQLQFOFpX
hlGvkpYQijInvtpQ5nl7gUC2Hi3/oLjeuRLNue4hcNgDLbdTJ1cPqHT7ru3x0FIc1T4ggUheNJSm
Td5vi+BLRjGQDNS18J0adZUG8T4hkr1I0aYYCIcJdTPbo8tZr9Csy+0Vg0BuHQevXyeM9mofiAhS
q4GljgYDKKzfcnae5LsBLpiI1Lg0Uj8KloiSeovKAQ7Y8IzCFOfO6DRoOJQe02Tt2OM9iL35mBKN
lJHIQ55XpA8zOa9RJQ+bKvpucYUxsonIlMDqt+arXGYxRhV3ssZlPx4wZNrRHPtK9GcwDCETFKqV
irzOW0X8i5KMkFoa3QGIOkbiua4i7AJcL7XD0ia/zCTyy6A1NCjGcoSOloprGVlFRd5MWwDltxZk
M3Me8UUzi1WpG90e9IRbjOxwCSCqu/YqS9j/mphzpzK7Cya3NrlI5bjKApLKGs/RlGErquaKP3HM
egd5piPHAy+UckzT+kwDvNJJqcNZg2sUUkRPTj38hCy8yGT7FUJ6xkN3lerfXgTrzjLu4HUNMVxU
L961ubfWydGqMfbWseYUenmTivBXiom7Mid5b9U59t3q83fREdNrdt9hlV5zhWeHuhSbfyeaUyf1
h05RDqk5HvwIiTGnZO0Ts8cmzDYnm7A2/FTwnRqSjSYNvrxA+JCSghQX8bsqcw4R1hY9kQwUNOJq
QwbradGRzLX2RYEmVhgsyWEtW2nwqgtWR3tAZ28mBAtFSr5IesXcP++C6Db48l+saYC/ovZQ2X+9
0l1boZ8z3YBE285NfVx3JH+nRje35f6IwwxVhAxtTNMR4lFetPzQSWuwU0AFnSEBNYJo7vJMd6YE
ftb6RPGAkyd5a64DXIbtljFJYHTImJVNdJMCr0R6qkFxJdQGJrTmJF5xbWzMZ4muvrIhanfqEeo+
t2mRvbxuLLFR//TS8K/vCEZBoLgpwM45XJk2U3mb8WHcNB9lMZUbiHTijHC2IhKB47rj3QoSshuG
4EwAIsImSf/ISPX1axxxHSdoWhCwq7FvVbDlEEmzgkNz1ct1SPUyG3NWNbpRbvPwpRFSZSOsBzxA
XkuwFqq/1kd3q4lyUw6Qe6GtIPms83Cn0tI2Maov9CeJYN0uku3oG6QbddD69LUJncKW9y1pU66G
+w4GSc56BHUVn9BKVMEm68L5mOO0r8uzPGAcD33AJ94MZ8nG0jrH9GDly9Lc9c3PAChX7CazoOM9
I/tW7qpVaTZEZuIQrlq6sNAJaNiGINuC1bkoBLjz8C9GC0uyriBDvRV6sx4arE+NvFXCZ9/ycCul
chmb/lP2K3I+aLVD/ygryk+BSDfdCddFWQhEuOgXRdxsJikAY/mGD425I9lrAOT76G16LNd19h1h
efLyctsG489IQgLv+MnWzU3fcFdOCDaTG1rP52nbYlfCG48aRknGfSXxfRujo/vyzvDUXWNB9wig
61MgWGz39fCrg3YVw1hKkKn4AzW2Cemnc5o8PBRhsO1ATvYKklvQCFgH3XzY9wwbfaNea0OzlDxo
TUa2CiEEJLV9oKvBn7XxpOIw/W0LKLXNQ1KEO1YcwcFo3GPNTr7sx0UsJIZ8/aYKKzRC9XZkBSiY
ehag8ImMXwJVIopUMWc1qP3YU05qCVjn6Gfb2F+62oH4ZP7b1zfwH9rmpGa00cxZ6gNZoCXYoyD4
yXv0eeDOB/tfpT3LqY1M3pm0stxXLt8t44y3RvFvfaAwBAZo4Tol8++y+A4YR3lRy5CdwZb5WZfm
PGZ4MJx8zjEf1mShSDMLUoftK3BWWWBCysIGLCs4KOwT/tnG3nYc7F7w1WinCV5vuMxQ5K2Oy6tN
H9Nk07MvNv2CBlqjr05tPf1AOpPRguTVqgR/Zr09Dtua2TkbdhpsvyHnEJaJFpxr3GNURfWAvn1P
ehaefOogxyd4wgOcrRcgiKNlJX3xLyF7wX+I9JZz8eT4bS1iduuZzSWpVzZicicZzlaxaOT1SDtL
5VuTsK2Xj0hZ83VU8VZyj4r3LvU/VUNefrP0d6FfTY3eFXqvjHJXu6rBP573xIN4/ZWAtfSsJ0w3
fEdjhWbMWQYTSW6fASUs/GAOor/pmZYxmzeXyMYxwcisiKPo0KPyMnzo4wwKUgwMkkUaS5OT+8cL
bksfZgOXED9KDYWjtqCtY83uSNUd41doMkH64w/CCMiWGMdu1XsLOlLlGhN7Kb5lzI5FiyEkwBfX
gWyuJn/0qyJsVKVA4rIuplkbU2Fj/NYAYeZM1Ijs0YnxkcSXFSFGY1+UeEic3HL2Hfo9x3I09zNz
ERPEU7KeM6WYjGp74Z56jYVcZK+DocGMhyacDxddKYkLvEXsc/o6XRluvAzryTlbLk3m16KlXxg2
SD9IRGNBTDZHhINXc1+glkl9AAmbAin2tmCTeybsbqihRapnnkmABrZ3+9KJXz/hUpTZhkHe0Rkl
G17P0unOxx8uA8RtDfFZ2VqJz5J6d8OEHcU7CX9l9aU0NBQnt9+QrWsvQ44KYR5C8ZUbwIG8H304
ieSI74QVIoX8mEMlDr4ntJuKpa3Z980pZQczsL76r9+mkxPJpxd8dMojBfY30i21cBDi4pF6uL5f
lFGJ+OfJT1OFJ3KPOKqVa9Oyhanx9JsJLRJS8+5hWo7F1+C71c6U/sU1ccIPPzqPtM0EZYzanbdD
iJ0vnYPx5tVUAdVXrL4jlg7e+PIy7K9wqtnqc9LMQtOYcaEyM2fzLL0Ig0KMfvUT3E0SlJBXz1JW
IOzjdbTfTSYvx0jBw3Ur0cmU8W9POkurcOgGf0ZisPhj9T1IGDlnkk5QFTPSPL6hg69RvBjmVxjz
o40eEE3yrBjKNr+RBeEeaQfrTOwuiOnnQR3P2eEtM9O+DHW8mh6lxi8WE4OsVhYetcY0eqtEvjY8
NIw9hC+lJQ8WEmqE+hRhrLoYVX/BVAmzjI+NB/ufmi7sXN3YEqmD6Hl7kytVaeaD4W59pk1up+/6
KF+Y7FNzCaAZOaimzUhS75YhV3AHEVcPe5JA+N+qyYa/VQp533nduWcbFxu8LJifExI8ez/a0DOT
XkSWUytYWV+9kPNy1A+Bnq8V5BuSi2qeEsNS/KWQkyU/NZnj6TIrqZW7YpWG5mIUMcIX5TMPYJ0U
PcHhkO/EauiMg1fi1cp8NiCTAIKVjHf3oFqICKEeY98O9QflwTz3wkVdXA0/IpWRVDsfzU2w9Ee2
fNiVXQOFHQLfmAZaliVog9FS5Y8Q9rzhmrsr0mMgUgcLNMiRQlqao/3gt3bQPQkVxXNqzkYZVYAK
F0SFiFVEsK+JuYIUYuhQ4QAhJACZRhU9cM8BjDwyZmGUdazasODk8QJu0ayCC2ZMo+e6mGeUONRm
fu30JMCEaXeog3GRoPJIQ8h3Htv/Vpl39bDoOncrMQFCm6sAlyr59/WdtQ5AeBpxsxKDBdSTFbsm
HxtmaaObLOxZSX6J7uoLSQyLwSZfnS7bBFJJg7Mw8m49dNheUGTUdrBsQUfKSF0DS0W8NOLC2Zsm
ynV23xmoN68Wq4JJECOLQdxDJdwmhVjTlzRyNrcaot8k61VV9lxmMEmdzi+CKnhMwnU/VltfkP85
GyXHpKEzKasilo8DMxAb8I9MLekRnP7bMQnS/8fYmTXHjlzX+q909POFjEQiMTjcejg1kizOM18Q
HDGPmRh//f3Q1rUl2yHfUIek0+RhFVFAZu691/oWipNxtSj/WPmz3dB1yqftiC8295kPYVQMU+xw
w0cLk6a5hkwbMIOT3qZeR9R5j7CY+S4RbUn+4rcEFL+lDPdnnKJ+f+32zx5Tojo6095drj5d622g
5s9tTjPitsvvM7y7mPMvlMj38jaJL+M6Z0q4DLwnfdUo6yHNujP6M/UuJ4m60unlWho2zbIN8etM
hKTUdxKgzLAvsusBpEKRvjrTQyc+/OJSDt+qOk7ps23tM/kQkOBZHXL7pus+y+BsbbvP9XhmU8lJ
65SNWxDmkXiKIAa3t6rPdyXJKqL9zJmZpQbBXfDei9NqOorBpaMAtYOPakQRfhcy0VCoDCN3lZzE
G9PXu9AndP01kWoz0srLmc2N6tNevZkYmPZu2Z+nFr65lAPlU2g/akts+B+A97Ai1MEN0SxhS1C3
bYUHsbzwBNkLqOMoAz3okxxJPIFD0NaEF5EU3hFhzBRsfZmyxDzhz4wnQwqMteN9TFP053IgZ/1e
hjdzBmOfw6UB9o0DkQkEUizbK796ZuNC6jPDEmrlitF8ui+YRg54jawrLdD4jeY87khhyWAbxDEN
XLj7sCJryBidY7Yd/j13YhzmPVbshzrsmb/rg6iWwxTK3TjZaFOnfdPoe0u+RSzTPo1XMOVpOG5k
mKH+0oewlfvBi7YySvfCuNshD/ZD06LJfpMzZQlcnDC80ulj5CS/lvCmqH2k+j6Uz2nf4T2wg4hF
VeJ7KD5Nj+Et5+0zyps050DQ6u5ImA+x1MV1nbs3tIbtueCCr0cN7B5k7I0hwSmoiFtkpExywU3C
qiebhMK6QudSJvOhjGjax68VcqcMWUXsPjtohVFZtaSfLW19nE0IHkXtphw+E2qLdCHfcZ4IbEd8
j9m1ack2I1GDnN7SQbRVYVhnclUzhg9ZHgebzrRBhfIzcQIdST1a15MMbvXE7Bf/2zpm74aZXfjJ
MCGqAsYsatnpOdpMjSb2DyMlb85gtujJmCyYOqcoWpwLp+BR5nhtbRKHf8FWRyl6yNOnJkP9hpGD
452xLoYBnNBXw4SsdjDelD+O4egtXpe+Jzwp3qI0WxuqzX7o/F8uFfgyEV1npcfGX3bsWeQCnQzc
bo+k0SbuT90YXAQai4XTH1KCM+YSdKjbCIYbzGGK05AnJEH1A5vAcg1y7hUpSEnXWc3OeS2qS8fX
1ylvnIq4y6j1fKVvCtd9n8v2sgEKtohrV8CG8Xk0fjktvoh1o1eFtV96thlNq6SbroqxPzQ9uUqF
uIrD5L4dxNPqPJIpIkcnSy+CgofCbrCFEFHvXK1PgMic4zDbX+R3X0Z1DM4sOHb2zINmYHx5YNbS
K09Avavb83Hxbhb3MgqTjyWv7yMaU6Wln+nX0XmuIfEbkBJR/wWyMTH6vqhdFBQA53hVS8yfa2Ow
N/1VHsJXylZeQHcVE19dPIY9kK0Q3XLxWIbZzscWlWfTU19rMCecVsaXAmiLttyzYmZGjiIKWRXm
wnze17G+dpIGkXqhL3iAToPw0Jm4rGlIkpV4FQgxVpuB1b3aPrMrNUK6XS5Ek5/RSEWBhWg97G5S
j1pTsYPNXXfZUYimGVl2XvEyuB3ijFh+6aDdqzh+dmP1FInxLmIWF9oPBADcFVyk2QK1FdJP+5Ue
HI91JaB4JOD1c0TTYFy6ZIV3oWZ8YFl+sDvedd1dKbHeBxw7K/FQh4hhxPwYWsS5TA5lU5MWz/6S
HQKXk7Hn/oxxfWYX7V6M6b4bo7up9p942fvcja8kiqi4RSw4ot20Clh1JYd9zxuvwxCbXs9RnonX
bZdqVh1UvzGGw66BvIiUO5GfiSY5rCM3yLdOTRHsg+YWhv82IA8i52HLmHPqVp98qFhU6uvUrLmL
UY/PTNFk3+IlvpPLdLNkWMWw81kdKvIVb5oQJo+AiGZ8VgA7YUQ5sMMJJ72sh+UFKRzn8/mSOx9t
4ouN3bmgvcnYcjeTIt8rirnFv88RUNhOBs41v8RHvQ8AKnrVfRmXB5zlVjy/GEQKWeLu0bgy6CVX
PuoeFtr4fUz0peOc5jy8VIZOXE+XuL6IFgLDRxim0BU9sKLehPBHsiy28mOhmBOYs6LR/unsYidG
dcwGeTHn8rGI7b3q1VnTMPUkoxXQP8qDfZnGD8KYK3QQP3HtbmVizgzceH/cD9xuAxHqMNoLk5y1
KEUStFkZ6WK5U+wXZT4SE+xH/w6J33Zoi6uOs01an+awYkDEwIOuLMzyMx8r16xi2qHlTT2QTdBG
j/NUWVsOJNejdxKhIDI+BfwjKNroXtlez5GZLGl00XIqr4JM3071kRhZOJJTZF2VFZBQiSDlIwim
o+T5XUqchsA3UqbGAdG4OZt9tSBxWcSpHbHF9TZCXnWBD/tZ9f7P9OMTbOoE9KPcSyajAvoFHb6N
G1x3o3c3r/ZNo77X7pqTRxcO84U2aW/axT/ZkX1V2zNWzPlgJkBcHsnY9XCzigdaqqrRWmBCVzdB
BV2vAknlBtZeevooGn0Tj0AZMGeLsDB7ipFfGmCAiCMghT5URrk3oAnEPFyAE+79ZTu4wXPdYQWN
mN/Uud7Qk0D5tuyCq6pCdh1wXo0xJ+BbyV10Uaa5D1GqpSVqA7SF8kUN3X4i84DdinFf5m3yoD8f
mEHDsBdzDrYmJPQcF0ceMhHvo7u+pYrI+nHblvNpYiRE4vt7a8iJ0xdBVR5VqE9yGs4KCZ2ZnuWg
slOXIM3sCXMPLtsJj95JJOiTKuZXoyIgpzkzFlRfNh0rRfXj0cc3zoY89RJfX80mSOZBw7jA9OYq
eioQLGbzZ9+U+2YON6Dk5GSO5VLvc7RTc+oSdRXAFpBgJpzN0Hl72x72Dfj1WvHBl8y6In2wXcQv
9bQtIfCX04Fi8kyTumvo8XvEfGsqcnyYp5ZgKpuqrMWwUOevPuhEjQEIjGnw1gZQ3F+srKaSQhsh
UCTHyZaPeJ8WHt2/chutxkkUf6024BZeJ7IZoi3R8yF+PQOldgYzvp66GxqbJEeNFKKKroJaiQu4
6lL6JHKVrCHCbt9NhyoL+VZKUStJZ61SHBsNbMeFNhiT+RSDraA4KsmvXhIc1EO2f/YlXB2bDduE
MG9arIPIVxFJcmYgMuVz6E4Vg+4geZuzD728DGuLqARj6GH0gefHr/leWf225pDL1oVLr2beWO8D
ia3Tu7AZQ6VdQH+GhrutUGc/OGlytMSt45HU16UGmjYHxEQKUnZ6h9zncg0bJKKh7hd8CCEVmHBh
fTVWM5xVGkdfmCIDUj0Qaw/W/lS/+F2QbF3JeT15LhfvQ2bmtQAJsxV2uvUXDL/GaXn9LH6TTsbR
qxLXaUfGjx/kKEoD+CejxbsFfOTkiDm069x6LZCzMqBZUwOaa/kV6lxxDPQRZFd2DommbK5Ea240
JMi4TRHt9pW/N+ZkRWxhjjsFG79E5WkRqDos61Sl4CZLXHgpSxo0+4r4EVkI55iCOwnbhlVNIPoO
cnSYmVtlzIs5dk5KJEePzYc0VA6TEH6jOCduEWnV5I0+re18q/1In2rMhY7vktyJldny3Y929EG1
TgQ5RsWD8MmssPL+E2jfdii8fS6cXeBgVqbBtAkoEKoU2YD35Q0rHCRNTzxJKwXZA2jbREcngcfF
+RdrM5n0QYgYNn0zfnWdN9ZD7ipAOzE1f31KRnPKVHssxoZTtIeQQC/zKcC/lRTDGRdW7LOSM487
3QTGv8+qCEKHEw2g6LL7MElufVHu8hKv/uJJSnVjMy5BHIDnH9AkQsDRQs4gAsLiphU9SvBA6sEP
iVP/LMbT7AgcG60JLsscHJYBZW8TuDE6tK0dlaAKXP+rqjJGpj6AgnhiD7ER9aosOO96xqpJc+9M
6kd6tyRyAGe0FNE/8c1iwx3PvOeBGFvHg+7PO8/ujVPCY5rep5LIBCbJ9aFyIaPJhJskbh9k1mBD
UdPBLXi4pB4vLH+Qh7C6SE1WXpR9dAh82silT40VF/Z4nMr41DagV9I0Qja+Ddg3N1MM5zOzgeJX
BYFgS1HsxZwA+kgl4Pdo2JkOn2JAp3ojZ7c/dDxF7Zp4pLqPuPfzXZwsqwa9POZqpddAf5ycZdnO
Cx5Nb1U5kcsl+nTcm8qadkEzfY1t+WkcIjk8oSnR6eI7tOnt7LEj9fusWAICuQr5HYGlbD2G1X3E
zFbq8txuEYn59A/boL0UectQvYeGm+YAunLfQAvDSREwENjIJ47QX7GpcbDkC/IG8V6NSLTHZptV
9N66WH3qphl3HUhIW3GZevhaI6QSsZC5WBJPocvCgXuTox0Nmb972Svu5IfF7x2M6iX1E0Fo9sKY
exbRq0IIUC/xZ1eiaM0lSXUZ4u2wLF+aIfOOMo1OVc0gzQOe1c6AFzvfO0aMWLZDRUEnXffehjDH
rO8gyBZtfMD6tNGWY2Psb5QbS/HQLgiH5hj84pQukvPwchWM9HT0MOKuFZyFiBQq03dVwGgdo4fB
gZmbMN4UNSLLQcS7KSHUw+K5d433kTnDRdaRRFAtiihFjBNO+zNG0c8s6AdMnAvSBvFcm1OWohyo
4hRWsn+lKbW2vo0cP7TfIro904SkJ3OcrTuvamoH43Iqw/NWgjsXlv8aws0bINJo9z4PKCakir5Z
a0o2LBoV+k7hNRHD/CVka4E2IV4Qapbjg4pgAysie2EiUnAmCR9HzZNRTW+Zh804W8iFFa5/WTcP
Oe0pLxsEkm8+Dten/Wcdak7FvwLf28g6BsRvEy1sdYSsCauKTjE2NQlRLlhZbEtdMvIpxpchbHcK
mFVUWhRsaKf72OFkUxu8t0ODpkK3nBbuwry+8F1A15oY7ixPQdkMqGej2keLNO6nymWgOWeAJxZ5
mgLoFk6TXCv3NZXgAKII5Gi06roDYiMgJGSgqIXL1WghYPj+dGdkc5KuY2/bhTBTplvah2LjMAIO
KPqLon1mTHtdBjVQ4Mg6c0Bqh717UXPFWTnpOekiuh+4eWB+QmW1JA4Opdvt4m+niBO8ZzE/q9JL
x3IXIlVu2z+vROtmO6eT53lP30h3hKX1BpGHsm5aZHUFxy76p3gW+hJ710Rt4weqRw9619JjKBDP
YGHrCXpReA/HFu/7ehLKjXoKNeLOcDgTcYPvFPl7F9P1Ep25KwRmH+1wWCm7BSYTuB5EV8KtX90k
Zoo2xZjq8pQyqoP6RejQvJgzmWq5rSxW9hZXnZojErFpvVgV0psxeMs0IsXJrhjVK7dFA3I5LASC
OEFIW96COIcEOR5wIdrQutfrSAj91kMFpr3uTqP3gbPEZMkN65cq6piCSRp0yU3n298MB+6DriNg
MdwT7Yt4PxxL9KC46DyP1d0XKAcjPz6mTHJqTQ5ZXhLtkHb9Oc8lZsUEQ5peiTqTAwUDLuCcVaib
hzDYogB4LGxzEkaBLSIShLX63EX8S7H2UvGYMh3LN0lK1kej7W5n28QMm/RLDaQWzE5LzQeOl+lb
u+noF7eWOvLEMSmbuNWjCQz5wNy/yGLGDhianNra1bnP112Bhg/dWzsTZxR2n8hq6axqOI45pNyk
zp8Ghy6t5eExVNRPfhwh6aU3NPD40KO5c4uq2A6YXzmA15txxFgUZn3MNELcgxGt/dTeqC4sCCim
r1iRTYtiESV1RqO+dRriLUUIQGIZdngM56i0t6b/UlXEIdAdXhSrVKvh2PTMeVTn3leI/AdZASqf
B283mxoWQnAbT/4aML5AGxiYVhdINhJtv2SSk5ErxhwhNMq8HkUt5+5l51TmBeNc7mZQH7z4Vjba
ZSFDvpQn/oXXM/2NGI31S95tuEkxZQ9XmU1L21EK37ajwGwV58QwYDZkoDVY+nJy1Fe0MH8Y1Lc1
a5t560T3v6BN5nrq2BRn5QhB3ujPxkKgsoQrY59KpbdfEL8uzAFVWBwsL3jmwAA1LuVOdEvCcq30
UeRzSHMPOdPchFdpd1vY7ZoBAhgq6fENjcP00MAecHMm3bjIiR1ysmVzt5i8wPMZYSN0kdGqNHlU
gYyPnqRnmQ6hd8h0wVBrwAMRtu5ZxJZ6sqDGFWX2Kit1M3c2cdftV6LZMq3c4WeYj7RuFHfaAnUk
fWwqMZ+66iauIz4Nmz5NP8FW8wOIUpSsQ1xjrnJiIjKxSdgpA5GlSukHgsKc6phYX7gCYm5ZDojN
DBYabLm+GB33UUclIB4Xb29a2dV6VuS+YQKf9brBvzjhSZ/rNz9bQxhL5gwOHgqIu7TT7fhOOs0z
c5fZ4zhnZXB4hk7RUIxui0BGuAbEgxPR72zz6SoZAmJlIunuhjG/zDtD2ypIr518wovFuStOmTsU
nQae0fcEwdCfbuw3sijSTe05Dc/lhKtq7L4wL6KOXbAa2ZHc5X5izqPCu22Mea+HnE4b6r2DRtYw
9B5V2eTd+D4S4rGusUVRhoRFIA5RzwnOptvWsKi7NRm+JovX3oZF+KoJ1m0U8N0Upk+qT758aea9
3Z2WHItQz0H5l8eAmQoH0JRRPJE0A8qeYrIzl9bSXE+Wj7tV5sHWyQhki6CLaCrELCrpEY2YmqSm
w5CHaHDnc08aEntESL8lsK9zmwO8jOGtVhTQXYE6EnNglFaM9uL+SBrONpcWJBdB3ds7xCqP2aZB
pr0Rk/yYZM+YFKNBuFBmWpncNXo4B9f+7iQhRuuOEVRehfSH2VCwDrmS8tOsUriO7AE3bmzggd5D
5KLvTpPgV6ADLIHNUm4da1f588uQfFht+VpZ7avJaBZEIU6WOtUvQRJjbjN8/LF2H4V6yCro3tBe
iQv0WY9GsxO587NwdOUxZkfIrG6TkHZqJhiGuZEhUpryUKT1sdQa0iEuA6yftYUHzg7FfiZLGsvj
L51A34gum7GD2wqbc/36WHNMRGZIaMdpXIPxjEunPEeYtwUtHYXQfHVjnWWr0iJZtclJhFtHrefr
ha5ysxrce63fiFz/9NEw2UtwIYZiO/aqQ6/GYYT2yrYfiLAMak7I8yjup5gBOSnu9A4+XRUI4Fq8
uzL88MqJWMKZUMokRQJEQxIuBtG26XrkpY/IkIncAV9c60C+oaT8aJb23rP7fUZ/aVOMt5YcVnWk
Bg1YP1cTCIOEuZaOF2QDxVoHThikpSCv28BMSc2hB9yAukSP4CbLDCeJN+7DGJbHnFrEhvcMYH1Q
S71zIsltBFHZZpR+yUAJ7SSMi3VmoK0JpCbumZM1Pk6UqtxVFpfXz/A154F7FBa7yDg6E+mz8THo
AwTXtsQnFQT7pcEZh+jrZSqrj6Sm37R0DEmQTD4HtcZy5h6sKSPsMwgZedBzTKvo+Of3mTTeEfN8
V5f2g4ydByYYnxjUL3rFydqRlIVl9WeVdEySisvMLHJY890dGJV29hP33rVu7zMaBQBquMnmZXhp
reW7kqhibCyKUf44jdQ+bmcea4mju+JYphdmQfmt07qkAxZvNcmOQVtvwwUmQEWHoC8VmpJQHQxE
2ZKf/stbX1la0KFsdpOZaQjhGAvNopW0kufbRljUt854CCxiBqTEgpeFaA5sm9WKv0W/6kMn7meJ
mjVNk5ekDCHX3qsRH6frFd42VMju6hT3ZIPMkI2L4S/DTpaCrg/ibZvoNw97WZXgH24lsszEGz7H
xnrUYZYc6uc+yiay1054Ad69ZKHE1EBaWsYGSU0LKk5GmIph/k2Kh7OqZpyU2oce+hM16zFHAInE
KXc5/m36HmsnAI0LdxjiHYBXsEC+S0C8XZPce8JO+D2Y5DZ17XOT95i7OcDUClqB02sXJzKioXwK
413psbUkO+OReuljRmii8NiGFC7NGJQ7pdi4/fWWMuoB3+61E416Ww58ZmFgHuWAgGzxP21LOUy3
II6zVqn5zcR4SRV2vU1seEl2nwIUVHklc4rLuRflRTualzJ8LGP3PK+qTYFObfYydrupoA2IKbxm
BlpU9bxbWirxYmp++s5/EfGxi+QN7+gijzEoTh7CNgjF9K/TfT1PHD16WjRjLr4laaSRYb63hPV5
Gs5rFxIcmjX4R+kjjspHqOkLh8FextPWjzgky4HDdhJHzKOmbQvX1PW9l250oalKt96yI02M9x3m
mGxdzPVYc/UwbyRvif5wHO+Ion9QNk1MZp2PMTQfolBm5hyrkk8VLyagOdJN9ch8ugs35ZByx5vZ
2rbU7EsjIuQL45djsdZ1McXQtMxHrwH52PncbX1D5e96jDj75EIVnD2mNGh/xXbR8NuvJzCxbxLr
yQ45B1ZJQykj5NGocaV0oOqIiKdhNJNt6CzjXBb1z9Ih5ihLQTGv9IOXIydCMHCsJ3kZsqjjmOTK
tBFXzpMFVr9ytxDfAkJ0hNDZBDTOCzA+JR3Rtk2DQwMDc2pwThVqP0FzkIl9U7kIxZvIgpc0EVbZ
GzgpDSzZxmb2YtS8mzrSYjkLirTa+UkTISx8K/Tjojj257nEMecAPZBYVnGD8qwpZqhVCVRfQ9Go
uhrBAs9049bnYiLk2cRojyztn1Fab+OS27Fw6YWMGbyiJKZjNBqmRbTi8ESsyLc4QMBYzeNT4Pj+
eUOx72f0p2mRZwtKVw8rve6r7FIP1p1hHTvkU/suW8ZtwufnKq+vLybG+TqTfF52zYlVzPexX9dn
4eRftH29Cqyvq9r2z1MGmBtVi4s5Ya1qkrg7cj48Wh2Z0HFFk9eOLEoFUqCKGDqtml1/v2iWL1lM
r6GNttXz2+RXWAcBDXxsaAh/dyrj8UgdaMd1D7tj5M5k5GVfwzvItlOF4awLibCox6+l4ahnovam
tzA15Yw164Csx5q4mSpHj5f2Rp+7vboN5qG+rxCjMcTvGWFdUetA1rfBIUcJLg9zYMWfd3ZFqNjS
vNLb4pglA3o2HNHnBZunXeBnZMMnurD7heKGT7S5pw0VUM8GryoSV2rmbyVKUCh3/qZGpLDBPnOk
JYmjdT8khGZMdtsjK6FZtDQTOi5FqmVOgT4lydFRHoA+Yb/qRFooC/rzJeq+q1W7kJ35GZVmVYD6
9dMV1DlySpK/otrhNDNHUAmaYRfxVMr8LPf4c+DAEofJ0e3Q87N+kSXa5u6zQKnZWzxmdqpm5rX9
D/2cBQ0X2EeW2gpRdFieDNm6wSj2ZVMfTSm/lnohFrBkhQ+tXZz7d3ZJios7rajGxP4cDaCkepSX
o0DuK6rvKG7GzTTBR5aYDh1Aj0qkDH5mxLAJFXEr6oKs2+bQqABpbK4ZelbpRQEGBIwyjprG9x+U
qttD7k5bOCXxUXNCRjAS/uQ8abslfpVZVx3jIV/fMmUypdZtE0tGo6ObHWojyQcn4AFpl+VsdVKS
Uyut8ig9xG6tmYpNA4AtoG1Msi9H5Tn4xFhVDQJqTlB8cleBCFsG1v5q2cyxC3xeYYKLqfbEOKK4
1yUPvWZx6TQKfp5sooAG/B4TBbOlJpS2FCswrNG4RSXojpxuyq+g4wwjq5lAgCTX2L6bfZSbN7un
NkqH5GlJhu6YEsul6J1onyZtGjWXJT66pEUmGy/ICuZ5HjdjS2JObj0UE92bQLfyyN7DPFBUu5jo
8K7MlsvUFbjm4+Uc3ssONwW5qFX4mQVPUwuB2rPRbjRxfhOnw0M5B1CsaofxC2reymddWqpVnlmU
743oLoeUiYwouW1aJwOHUt0mBZp2J1yt9Il8NF52mOT81FfeZymol6IcRaY7MbOHxdQTVjNm3JjM
QMoFbJ1imJsgGUD99GNHkNJLSQKLj6QjDKfVaten24xB3SEOX1kyzUZQemGloTnVV/kmDLpXNbF/
S8VSr4X3khhbXLQ+ejxHo5hPnXf2qv3kAvBULgyBPGnQUiGZK6zktY05eeXDXga63tbhdlTIJz3K
2LrjoE04bsBOFo7E3yTQt2LgilbHvCAJgLevewuOmL3LGJ8k1Iu06OfjQhW24bvPVIUIs2Q9ge2h
fpAhFgMglrFCCT4Z9MvzY+tF/SHjWf0V9O1ZriJ6gSHVL27Jm8r3HkXhmZ1acmaOibtLYrgxvUX4
qo9w3cRLtgvhc0xJBP7Rc5nuxf1dXqBCxYIx1TNUTP9rkrRgdVjvO4VpY46jhylRJC0VbDRun3w3
jlb0K63zMY6Ioc8wyBBrmHQRu/VM8yOfiN50OFlDq6eU63rajuGdU1KWRqbg6icofQZvbg/tdIpC
f2RHt0HguwFBbGWw69t1itcV0WFeaJzNFZ6KIC/bY2Tvhnq+nEM8fXXlnnlOP54BOrke7CezVKSg
DxVC/JoNBDMWLQC/3oMKUg1PVEdQpyacCuTB5wTAti3aHwaM2U7G1lGNDgzgkN4q9ZB7pHbAmU2z
OE3Vra8hLzSYAPDXo6ecrxO39c5RUQ5ny9x9Z6g+YJkW1nYeqe0S8UgHtkNhaVgROAsPRpFlaG+j
OSXxwkt2zWjQr5NDLC0/4nuKm6U2wz5F2e0DbjIh1xPxGJEWY7WTiXguk6baMXW0fC8kyE/fTUSs
aQgzpGKQjO2jQl0K851y6jkX/nBrkdKx7YrwJY+ij1h32UkasiJiP4nOUquBgIJQrnAJRMNPh4qv
ZoVPHHqfnoj3S1HTGhoo0HXxiXYBPKnjgG9wp/boBeFXPnpnGY8j65K+Hsmq6e0CnKeFjp4Rh7/t
w4vS5TWcQF0kAVQTNaeSCaMP9Miywb8tnbVLyvwhmB1g9TNI6jr57AZkfVU+gB3jaS9sFQIRn868
7iJxx/hmWnBnL5xmEeIV7FPkBMU58+YYJ0xZV9fuaJfbKaFxGeEHOO8mg3+QHcyhk4WVbwaagHpt
hJFw8Aeg3qZxj34wlFuFgqtw4T84TgR0qKJJTW/C86G0ek2HqZSBKI6o/NUTHCLc3hm3nq+nvSzr
l+4zXcJDLPGwaFy6w9DsyvluCdN0FyAs3zpczSCHqRCn5MXFVbpdGuRLbMjvPPfvBIflnKqn79l1
yW+y8ActzJdDYTWnxOKQakGEyBkA5c5yVXX+1nx2hZJ75ekHN6tOC/7OpWe0jp2J+SDJYu6HwCa6
C3QOldua7ublMtDUi3W7AL8rEDNN6K0FAMY6FvI+pKp3E0IdVKZOeU+BmbrjpbEg4spVkj0rZNSU
lYaMZ86KPZI2Wpi+s1m5IZbzVa6dbYx6YHaKjww3OGIHcHRs/KvyGKVogjYzNHRhqgz5lfakd6TS
SELcXaFul3NW+WPmM1KlP0pHTFW32pGX7SI5fo4oMdYapkCBiUWOUr5unWWbwFJ1xXSD9+rVVX7N
GpjgLVcN5LsOzeAI2z3kwtR6OCsjMfNM3xQ9kvfFwkBjIhduaoRM3QAzXWVidtZFwAKnfZt7BgFp
co7GFZxzVNNQFwGugbED946CO4wJ63GRvPcR160UeYVTvoMZmgnQi5AEc8XygGKOMJq01vusY/kY
F01nIihZLiLmn/js9rJDP9W2dDxNwkEUNi3CT8roZhrJD0Ql5osuPsyNecxbCE3YPYdt2fH/Ru08
dsxNEq2r3eBXVxbAuG2X7Vokaltk1SliC7ajNCz1yU725A/HpwG6NCtXh6Kxh5LW0dqx0kMTs/qE
Xjkes8Rcu4PPMlV5KCe94CGKS0TshtZI34JtmbvplDv+cvRshrs4ka1fv//2L3/9t3/5nP41/q5v
6oJBY6X/+m/8+RMzYZfGyA7/8Y9/fahL/vnz7/zH9/yXb7lMP7ta1z/mn37X4bu+ei+/9X/9pvXd
/MdP5tX/9u627+b9H/6wYycx823/Db7qW/eF+fNd8Hus3/n/+8Xfvv/8KQ9z8/3H759rdbH+tDit
q9//9qWzrz9+d1znzwv179dp/fl/++L6C/zx+2OVmu+v3y7SKv6qy//2F7/ftfnjd/EX37dZ9EMl
fcowx+FHjt/rV6zgL54bhJhD+I/rO57yfv+Nfc8kf/zu2X8JPCECj+3MwZzo87d03a9fckO+JFnG
XcfxwJrxA//fFfiHT/I/P9nfqh6tW1oZza9k//5b8+8f+Pob0lUJ7FByoPccaXu+pyRf/3y/43fi
u8X/0ejxvNB49BbJjFxzDOhuV0VzAEpGTEewJy/yWd04yCow9oxPI6vU1tr/3WX725v6+zch3P/p
TfA7MQhVrivD9et/9yaKNJwGkfMmeiLKgHod5iE+oNFZNnKT7m0Oma2DOTzbOlf//JUd8b+8svrH
V3bj0a27hlde+aU0SDaZUxz9HXoQkuLxd23JyY2Z3fyaMjoqt45/y5xGbb3dP38f/+MFcG3Htx2H
al35//g2gpThVWWhKAPMYSmXTUMe//kriPU3+c8POnCEcm3IYgrBi6JD9ueN8HfXmLZ70soML2Tl
VKKHGOU3D507REDem1khFHTtoTnrJ1tb+2pcyuHCza05gKJkQznqxACUarKquD1Y3Ej1pW3ZpKeJ
Im+c/0vYeS1Hi6Rb9ImISGzCbXlfqpLXDSHzC28SD09/Fn1upqcjem7GxPSoJAqSz+y99vLff1Vu
+7//ptyFuiclhavLAyLn7+w/ftPeaLsEZA8YvbY6JUyBhy5jg2HBzkz+x0f9/bpzUfgoAz+/KSzp
WvyHv3+UZul1KFKNgIsQW6oGxdwbneh/XPp/XPm/PsT0HMeyDXzk//Uh1EQOSKSQmtsaqRpJBo70
Z8ttv//9srn/uGySjSUniS75gv/xJHtdV5WaGLGayhoZGYJIpKzXCZGqw/NMlXPuSPr498/851cl
TVen4+JfOOHM/zo9aLVVN0Q57peO9Ep20RNwwQLlZB6P//8S+ts76G+HxN8f1fm7kvxtaEPIiOXf
9fl3+Y/bIksdPXYGuqjc95bjHIP3oA/HWWQ4dq8+rHPoHNlJp4z5979R54d7/7y2Ln+gdCzD4S75
xy1plVWA6YzgVaNmlKhLiQTbyyAWQ2bNWTlYKNfLLQUvcSREfTN5LmWuvqPBomaVVd999JGIvtgR
YGJCqwzvKnYs5AO5FaRfHcOGzwZMArorZcpvdyAMNNPbBAV0NdOH/d5staXfFigwqJBAM5vW+DWq
jI4nGHR0hUmW9XLp6mEMGig3qIjaad542pE7rUSP/manQifpd9kY+o/25FN1yzYPHkSf8NsWydCQ
DdGn8iKdFk660kkSm5CU9cSUy4Ub2eiC0zZjV83wWIP7nabZo6uPHphBffDcbab7mjiCFczZs0yG
tnUxYTZMIAwA8Hau1RUW1SigoO9Lo9wWWTV8dWhNgLZUIpI0jk1IXIdrBRBm28awLkZRjBGvKg39
OPup7L30K3kYpzLYKE/89BbTrHxklKGrGGvwONUMoUZj3Wepj9CVqNG6RV0xxMxBnKGFvmPR9QdZ
SwxlE+E7VMrrcsS0AxDe3rNxAynHohKLMkXJVw3orBMJfbKw4auvM1V1a8Ol9wz4JshF9OvxI0Th
arEFwVB/SrGiIo3xa7xPTe3q/bbgu5gRMCbTKVPTo4vwHGb3GPidb9tMH0O3Mm8dbvBHLSPJy3Ep
Wa12Em8qNQJkhVG3Ra+9STOGg6LFhZ0mARV6TiG7HZN6LBlJBf25jJK8PwhTRg9eKeqDQ1jeoWd7
tBsc2qHAxEhqs2p4agLbXIfFxB4ma0toHmOC52rNUF3qS1Sp9n6kMT5zf4afjSjSbsc2qGCKluJd
HHwfbl8apxTXoxE55WryB4mSpOnSmzt1zlukSv+nHNvpNJYoXNsG/UataTH8e7OK9p0tmLc3ucA9
HZj9xD8w4rIpJj6yRrN7qcIAVw02mmQpGvmnSf1XEY48CqjArm1V5AwvcQ2qLAYb33ZpTtZYgYwG
NXIus11rJpn4CTKaE63yy/ripJodbtlOCm/p8lhPB40p2ppnNV23CBmOpZXOaySB6d+1koAZoNOE
R75NApyieOe0KsZJys4sGS365VyyZcjSS6L359RELh5EzxmxdIvcqfwDyg6Jki4kI48ulJalWhbC
+jFEe0ciTMZk/VZKoppdFb4aXv7Yyp49ILPVmsignLVdFiQgyI2M/XbcOL99X3pLIdOHMs1YcjHx
H9rOZwcBtR1ix6xgLQHBh47adYVjPWYVTTcXiSCqiPd8nzn7Jo7UtmHlucaGje54ylAQDgO8MPSO
rnI2/tDVOMq9lKgZslZ5fWRvfozcTcN6AZssotHN0OLldXZLWws9dMW+sJsQ1Lrxviux+ZfTjQ0H
6u7ORf8zAMvVgzFYV8J/ceHlce87m6jwbgLftO5NlFIdIuhF0VTBHTnpqnLxkpYRKbkFAtPQ84GH
0VoiW2uyZ8OsvH3ZtJvELwpm6Cq0T0U9VDfJJmdVjpmHxX4aDg5O/FklNIOJMvM2jPCAfbMadnXN
I2lrjCD1rjXfTLjHz11ZZ3se+mavaSCuUzSMsKRHE5ha7VhXy/iU9k8UGMkdTVm0rFQInclf5REi
8ylamDWzx+LRMTk2WY/U4cZm+tSa71pMjzmC33bNHnjTwGA93SZ6ezTJQ/MU1EYzwpDly70p00cv
Llad9Le68VswkEtR9vXMULinDhabhLHbltSdAeGdoXUlU30OHHchQYVh/ToExk/pvuQ6/PiUUJgY
l0c1BO9peorqS49FmMeEo5XxDjMz1AqjJMlFY6Y1lvuU6Iw+VdfK+xXuGzvjZeVsXP+tQmVvg+Zx
yWFJhwkBPFBm5b4a4pPkkhpVr2HKtcv5pRvZzZjkeqzjfdiR2GJEtzRiuyqZI9JOPJQjs1+jZWCU
2MNrW72w/zTNChnaPmSl42kMKQtSTfxpP/o9RmPxM0WAnAlh1Eab2YJT3ASjhTYP8YhoJyHsPyE4
UtV2lyT7bZlSGmbDvA5JOG4FswS5kY1bmb1rpbllCE0+iHYssuy5Vwn4bh5o3zDJ1yq+AhCoTjyB
E+aepS9nhpAnGwqqxxgjaQVGq8MP7cj4vYJfBj9dD/orUKViOkh7nHMeqsm9B9FPgD+24naIWW8t
re5cOMUP96P9pMYau685CnT5EdSIFNKcl07jfgqY0qUa7nQV21+6i2XU94k3SoJupTeM+8Ng3cEx
84HQQom0pq2BuDOWOWQ06H+hKq59G+tPXqPQCmiaH4MMEPpW9uH7NOTZEz76beSxw2E5XpY8v3m9
m/Ww5qTWFfckZhDuBgOswXDIxxg4E7e1lYB+ZEp7qkc2ykaOH7Sm2OdwY5s06F20qgalEzFA5JLO
PMaoW7EKNOQeTX60RqLpg9bvUJ8lX8ja8AJiwm+5H6XHKp8hXScNa2sK5v9q7Icniwwm0RgUQdgQ
uP6Yz6b8JXW7fFkP0SmzI38eEZGuSVoQ8SsckZHaVIwtq6B9FT5TZdvjqW8ZHssGUq3TOBn2Nwjv
iOW+Y5BlnvxwmZdOMRMtEOGyEasyd+GdhSmDM/AZvQq/M1xnKRxgtlqfjmpBfKlWX9N4MsYR/B3m
WLAWtI0fjCc4/af6XJceNwt1tGtoj9PYx5LvPgblEDhBuhoyCGljgGLXzqNdFKKDjC3y1eUNxHa3
DmMGVP2ks6Cqqn3WeXBPQvZdZbuzBXWPiyJp0wwNEV824zir6dV35ePZagfvVEBhWReFXr2mClb2
VAEBUh0BQXiMF3qr3SZ9IDUXEkIDKD/sH0o49blLTxuQ3WKPR3ck/M/U3Y8MGQyCKg9Dw1CSqA2e
0HfHQyG4l7P6S0j7gJlh2bvR41Q++yavFtWQYV8hdoSYBX/r1mkMptBujiyNOROy+B5q1S1sx3U6
28a6YBWmkjmoAPX/qysIDWEBzL8713q1rEPUFFQRhvvEopQDpFlb+cHUzUM6cHV9Mp9l8NT2GHI8
RS6vwiJ9N53hSx8trgpaDOlFKyc331OtfCiN/CKj8Bgk794EzdC9xvp3gp889u60QgvVR6ikiUSK
J5zoTwMRyx76rD4EQGcz5+QV/dZRnRpQZYT6kxb12gISFvmvaV2sdUT/oUveh6hung0ZvzxEY77q
uNm7DpYPk9aAKD6ERoIAHtIlbX/kT+AK6uZatMXOJpqxigqdqRVLWOrIgPCEIsnOXoq3ohl2ZjVb
fsfwmlrjzYQYgqZ+JWvrgvd1nwdkcuTDSejWrR/lsoJllaWkdrqPDpPytE9vJrrXwOaisChgxfiG
inRFNbFgLXZGz3guJ2OpsVHsyH+tvfEw9RQVwQqlIao09+B65Q5R7a2KAbfmGcE6aN2dLfuoXTgW
93De2gbpH6akpOsY3UeeI/mXafiO2GZtjecYIelQT992XtmYFMizDLUB+0isfwLYXJaoASa7vA3z
fgtYO/nH7IxygiJFQbfT3wfNbZaUfM+O4r3Y1/bbyDJomOZq0nyRxrh27T9Rw/4NkVLREBZFowQM
ztq2U7msPGNpCXaUKjuRYTJXFEDMe/1U9PKUmsFfV9wJ/Y2fmj92XUg2ijxd1kVafcLst/icqwxV
T5zQ7VOpY9DNeCVIWCSeaz243DeB9p4lyT2w/Ff4LnfCvXD4eIBrxPgyOmLfzaBToplscZUslYRf
77IIzEDtH6VNSnfg7TTFdeMg9YGChAE/X9OqXYoUoGDJweh/NSZfda4dkLs9j1N8RhwHv67GcQZr
nNBiIHyozZ4ZUe0C5W7dkIPf89CJOD4jGyj8STXRpOnlF+tCROz3LCJvYgbPjeSJFUcnfuzSycEc
cfkLXB8Za0OQ4Cyytd/yHQ3JhamHX35LI3rpS9CbYYrhMZH4UdRr6nNg8bY40QEdEAPSv5gPkwSr
7xp700wqhvvWc9eo14nRNotB1In2PiuirTZlTOygQSA3Gwm4yq9I2g5D0O6RqrIg6daWaa2ixF5b
Gq+6oX+mxaWQblgqlAqN0zCgv7BK96n1mwckTi+Go/NatFCWG3uJn4xJ9vvE1njMpptlEFEzxL/2
KK4AEFZhhAHZDg++wzZy6rY4Cy4MaDflbJsjbcNni2MGCWUQsXPwPRE5zF7GFjNjODigFhFFp9Yy
8+R7FVL9W+kB3uBDyc8k+IVUQV0D4l832G9iEHh8VwZBP8I7tJJH338Q/A9RYC09zYDP+CYn2IFs
Sd0humJn2PQtKwsfxM8yzN2FNtSrRFlfgk9FZXDq/HQrTZzkQS/enVYnwce4egC56MKdijp74uk9
lI6/rQcOSOya722QkdbhtCB0NH8ZN9kXaqyn0G21deOybgW7wJsGF1CEd9I0kquY8A7EGAnLu5PY
tzZGMx8C4ynte5Pny94pjhPQ7cFDbhIEC21iQ4voO9FRCAhV4qkYEdl7/OSAAaKugxKjXCMWrVcE
h1n4Nii6Wt40pDwog/U8XBdsNSgObCgkHR1V67MaYm16qAKxyEZDLEbIHaVD+vJMWgqqaENKB7L6
ll6d5ReMuEILiHl1/b3nDCs7rD5LqzxaU29s+ozyiYU76SyNv6bn8+UM+p4+MvkwQo7LyqOe6Qej
4peduRu0XgtD6axu2R+2amvGwZGwhF05pdc0MTdZkp8aVBhm1mwYYJxBw65EhKIUW+xAheD5Z32S
ZztutyzTP8t4+MhAwrEK37p+/h5KrmSHJjMO8MjD1iBkSGCP6XDX1GAfu2J6apT/jjV1oTvjgynF
T1vMT60fvvQSb6BfvjRqANbO2tFwLtEgLsLW9FUFN5EpjrZoXe+PhphNdwFDGqyMoT9AFRcoc2jM
ijRAISi8+Kk3CqK24OAv81wEOzl0xrWRuJ4jEaAszrNg5eUw2RDemQc3jkduRbZITgrSRS9ufqD1
WxE6PN2dgmpF1K6C9zg7sHeO/ZEHYb6OmhSttIcMtApWxsgd1lM2LlPfRUbrin1oY6fx/OWUKm0/
Io/dB6HTHnML9ldZ4zIY2+4jBJtfRhQRQz188LsQtVgWwM5G9tR6hk0g8y+O05wRmPpYlrUHzQ22
DpxEOl+CUhvgYslwrJFWD7PJyKDF2GvC7lYt7sunIakUzGBOgqKYtm5Qn7XGPleEcPkV2STWnwIG
J8ZiZHvPE/1ZOiHrQ++JZQGks7Ps4JGWI5M8/vSGCsyjypHVb4g3SMLQcFLaGrVB3bt2kulFizve
3PKEfeus+78KToTJyEnJhxTdC5bTYwuUaGIaIZ80xNFN/FUZf8yCEEjT3NsUti6uvco7GXC/AxPJ
CrELjUqPQ0TAbOtSpOBGCYNNRIJoOLxJWT6QM45co94SUFJCGmqL9zKRS6tGvIhX2QPR1Ic/eevS
VpuLlCKn6G4MTXO0+cxzgIRFqzzoSMnAFz4fYf1i1skZcYtwL1+Y/PfYqg5xxvnZ1yfPwPuRcsmQ
AXval2rfh+7VQErquM4pyb8I/ALvl28aG8lYneM5wpXx0CNAiGh6OlGT3yH2uFKWGbFRuCW2fo3y
vTBHyLcBMgGOcDktWU8j+B4uVccLDMDsGBrLkbVvQbxcGRtI5n9E+2WIk5UdfeZJPQwbP3MedJO0
QzguwxB8oH1pSbW3f6vI3ro5BW9SuvkiUiq5ZuPQPMvY07Zj4Wz6OToyRozJ5lWHbZXLgLmgm2XO
bzAxi8i4sM9+ViBX90ASLxCDllveG2R4a+VjnmAA0dkCvDuuQH0vdIgbvE8mr6Gq9PjIrHIhsdna
ZxWmTO/mGZf6KJzmxeXOXDnuuIGfTG41NgUN7WYw52720maoSyzgkIavnp59yQTqjhMjZSp0Iiwl
EM7mDrprliaDOHSdX4eXD9lyDqxOGX2FGAlPbcVSRxjNJjIlWhyO1NLgzcyoFc2VQSQenDejCrqn
dnQOWu9IeLRUi9r0Zk0p4jigKAl6ZtgCOUFYQaLsUyzGYedHTbm2LMJHWghlYZPfSsTevIhK6y40
OCrLKenxuGpKJMZRj8fIuVLiev2mt9zos1JD8yJlUSNwsVF2rm0rEgb1jcMaLEX86m9zR72kbLNW
eF59fn0/umpxpT48pCHiiN1Gmzb0d2W8kZ1saYIw4MIZBfctKfs1XJ7QRtLMeh9bkqyljmq5A/eF
CBqxr4uq8V14jDBbw9BA/NhDgGfFe25FmKyB1agV5nccoVOZXnpYAgyVdUIXprElnKmRKJjrEB4o
JGgPzSByIET0cIPHXnawLJ2UZYjf2kF6KhE3z5aCV7dp61s9VQYRw3Far03p44au6mbBdbAUTW/c
HHBZlJ9uRdRFoKEFBU4PRBNtXvxZVZHchpmrfU7jBIRXA5mR2RTCga51ODqSWG5NpuzAJxvdukfa
FBxxGrkfrC+mx9zD1epPsf6ilX55qGNUeobjlIehAI0+0cszzTCT+lLxTmQkMg7PsWmMe12LjWxN
3ycfRzgIly4fw71oB3PV9ZjAOPqKTTzGz6Ex9HQWjhmjWhG+scnI2ECKLaYBf4k1XRNthqyELHfh
6LZH15twkIaaHqC5GNkvrRG9RBJkjK4BczIjRkR2ynMvA6RJOEhL0gQKqsQ2n5ullob3y20Qa4Qq
YAbDgDWj0S5dXawHJuuCZibWrHNlNuZ64qf5lFopAJM4wk2wCF2Hx7uOneBS8364u/wnxfi16w7s
qANc8OFFMyGJjTi3u3qaBX3qYjIhPLIcIbkqtG+1ggWe1VTayQK/0kNQObgHvd6Ci+6ZmUlcq/9c
Jvo21F2KTUTRup096eiMYh20ZGH2KxtUKBN6G/R0Y9mPjSfIWyCxkKqtDquTInnxRzR+cU6t0v8g
8SDa5Tl7FaVX9s5Ac7B0oLaxBbIRnka6udJamBCUWXq99hEb3Py0NE5xmjU3V8dnpgOZJvaOeSBy
1HghZ+dgxfHGLAPwt8Z7cJaVh5lxHnHOGJq5aU2DyGIX2Kupi/CrC2LUTLE+xORT48pbgKiw16kV
v026ebbTJttxgmZcC3Gua8RrDMUYO42N/uWMbJOXphMkYqsnTOhK37zmXmP8YK0xqLdbtE4bG6Fv
RKAOcDRoXLYPZMkMTpYUvK4NzjSaKVUhx2llmK293DcOwzjvqJoGzfCK4ibcAUgA6FJrzlXit36O
54FzZGWbeAraN7vyaI/H8Qn6lH8XHa9AUxXhMwiB505mR57RR1moo5d1X6PVPRhhwXXSYCEn8a6v
SH90bWIOIZLlzVM+FWe9QT8d2ke9TlNAU/MsFoTFUhfEU0jYfLg47ItGWf8Sh1r86Sr0iOhgh/zU
WQyCcB3S3gpvP8a1vx36Kj32Aaa9QtQpw27OhwwmG3zCSrf2Wk4P7SX2hbTsXc/hk8maYGv7sVVE
SjcKMFdmPvap8aGVKT20u1dDB18SkyMPIoPK1jz2Dh4Ep4pfY66IO15dwnK0rWEl99hcKffJK3aV
dxchBSsSVpAtzHu2nunyaLePpiF+zJHfHz51RmQdM14r+yjAlzfysw0YjRDm5uJI7olBYyp7saIH
ZR56Mls9aihayyseM5gxV3glSxuR4XTWbBKZNWI9NqF97YyDHb8N+o2VAyk8bvQQMTE0LSJ8OmCL
gC7yVco2vWxh5DJr+mOTTWXjrsxT3gXpPcJzUc1Jm0TZOx0NKd4kh+Sdd8FaLqMqDD5j9zHIvuPy
B0C+Iiol0gSpKTrzZHc1yHbbM7Xy/EsazZ4vcWTjAuScgndo1342ADkf16rx30Wzc4uzySw2id68
3Nnwrl0lYk71hULbsSmZeNUO+a51v4ph7gjPcTMwAVhVNW9egmIVqXiVfZ/Yjeq9AQ6c5OuMwfMN
2swiMw9D/92CFSo25Gpkc2dnb3s6X8LWCQnMPhuAfCMRgRmaVhBUI5CA4jUuw71dPUV9uYygHCu5
jZwTxYJtfnaErAnv026ZgcVPSOnj7KViQTZua3fnRnt7+G2Ds1axa1hZ/avQudVfjPgxiXFh1W9z
6o2WP7kONQkLSW98TMWNNekCNygUKPznWEpDzvoCk8PRA/zRfhXja4xoUH769iPjjXQ8/uU19S5D
eM2ybw0rTjFla6e8JT0v2XD2LrqIStkBlNTCheKL2LdmdbHak3TNXad/zvVpPhxS9z1GCG+RhNA9
eyyiuvjZDxUEEdUhJS7OoRFdysz4sIJqaWRyN1VqGVR/poDcNQviXjzbBY0Pzm2iu6oYp85oP0Yy
/vW9md5ZNwAD6BKDu+W8RgAKR2PrwfFiLcI+OyzXnEQAWcZzIZm66y9t82UTf2PWv0xmU2D0yXME
Dip5dO1V9dcc/yiMnYaEmBXKWm8JejfI8CE8w34qI/8INRD1Iq8aaz1Gx3mVZCIMdQPw+/pP2f7C
zFnWNP2xqLHciE3QPg/Jxwy5yvQXj0Ur/fkwzGLbltMC+5rYIiUNPPIvrxWOm7w4tt3TZB6cFinK
VF2UA+Xl2jPW1SoC1tw108iVPkBDl+CrgHntZ6GBRiJh3oFPixBgnprh17deKnKY819N3IW4eP4T
nnc1sigFH2hP1ho0XuS9Ac3YaZaxMMVNw43qI213/VeXRKBwVMewYbWOWa2zNsxiCDII9yBVtnG7
G6TaZco9cH4w7j3r8ZsP+5KN9MGgEqhIWhqsfK2jxBxJUjHURw123AiRZgTnCIR4yso2cgeGvJQW
wSY1d2aKGOI9Dj777l36wbLLbqO3tdxu5ckfPoZJNW2SVt86E3pXii3gGS9Uaj6hkB9Rvo0Evuv6
WuIGr6AqulAAVPWpEVkLjYDn9g+GloWrnTVOHETmDDI/EuNVMBPNKC2DUV9F7QcBASujLxeC/RRi
zjVDScw5yDTMAJHqnzoqtvaspyX8TBuRILDnhwWNDDdOxXfFbGWKL17zyWG+KQmEwhXaeSc57vR6
AIEBQQaiptFeCaOghsm4DRXvFGfL4uCKjGDB6bTusO34Yboqyg8zexPWPVTvSF6AJhA8bq10+zr5
bzTehQbPguSAh5qml7StPknWmkcCTPoIwwPj3wrsLX2YnLMkS64vO6z1oDAiad7QrPGE0Z1GTo0n
mb3tkJJHT2ZrI9NVOQcAdVW2oXEHIAMWkyhc/gCawqMtxF53f7SY4bTvK5LEtJMu01MazHaqR11i
4XdNRt4xrqbcd1YtEneMY06zKIvuqTblqwnmeqEKNnmauPRWtG3z4cEanZk3ybTKdC9xw+R8SDm/
jPRQVKAyUBtgsYXGivEdk9veVwQ4UGiiotsifdgAhcTwXK9aOTBIBcJb54iNqXf0+FGNxqlkTYGK
gUfT8DnI3QHDp0xuvfnWI3RcyBEQtv8dqoZmGVyQkSb3fjA/ul5+RK67yGqyZQNI9aaur8RU3FU+
rDwtvYW4aWK0b2EGSGjEk9I1l56uIdQtkDzsPClcL9BQtt5gLCI2aDElC1Ne94BDlFuCwSjjstXU
svon5LtO6lMFJ8pDC6Mi/DxE0XKtKiemxNeta9tZs5A4ND5aJ/yWI8YYqWy1CkbYgHaPLIXgWXQu
jfnTDi11QnXXe/shcXgB5Mi7Zd/RbWtrJKxsd9Nz7WKmUbN7ysZjdyxsDi+9BlXGrmirvPSjmspL
bXIzysk/2UGlbSskPts4aZBVJO5Fh1bfTAGh6UEALpYGiZYFRpx75EVNg0yNZg/sqxv16PjhsdK9
i0r8S8/fqPXEKXvkNoVwbfr6Eg7JT03CI3KhdZtX52E26PQACmqSMLtWRGePPM8Hw0mrO/Hb5gKi
0VH5U7ISjDeREQz2durN9AmL7DXoauKOre5ihdMhgMrUyhHthNcUtyQQD5aP3ge9+d2up6ewqXbw
GIEkmra7ikvN2jI/79cohGYHICPbyoDdbibtcbIIOusmWoGEnJ+VED1JMlA5N7UsLcoeBvwrgfzv
ZJriKyu6s2E/2Gn+UFB+eS31oz+ftQUAytQHVId24lOX/VaJj0lhP2B+JOejy/r2DO1OkPGcFI57
/j4k5yaRG8fPOIk+fAPgFgrRDNcpeETP+qrqs4A6qTvbIcLisWl4whqlGKTcI+dmOBnCM7bEKXio
HiPJYNrPo5W8NRLVrN2iB+z/5Ex1ezzZQOxw+i+EePAx7EXxr2Jgwv0CDAVWGhT9kI7dWArGoHhL
Fqw7j54DnoYGWYJ0g1NuoStke9tNaim5KA0uck/+RvGrio/zWmnyrkRSS0lBq63d4aoSInhvAylL
QXHHrer5zIaBrgMLTAZIyL7Cz7HQerFGRhdhpUsvZcGWMNtO7nNoftpaQZhUhySD3IWcqAsGA1uN
/rMvfqH3XBR2+UxH0Bai5OjZx7THRiN7L+FxANkGyETVxJQ/uCjR5oofjpGDyo4MCyYObLd55Uzi
PhVru3gv1CmmflP9lQ3iqp1uQXA20YoG6sgF7OdgoP7myqOWs6/5Ji4KAzgsd/pYbP1Nu5Ok9hQP
XXARzk3qF18cOoucpi9isp10W6jfMf0ynWKZCXbN0ye+hqbcZfp6yt9qGmjviULF7i8m6g4AQ+h1
abVmJztqH9eh4bCWpT7nopsM2Tba8B2xbVT5ompIxjBZ/bRbBtus6B+MNF4VwmQav9NbnYftq2bb
X00vRYwwAM+JTAF4r+VwGqe96Sl8IPCaIRRFHxHI/44swok9bY7gO3J/41qhEhPAFg8Zo8zqLQe6
UiRE+KzKgt+Lyrx2HgSe5ArvjGM99O62ZxQbj8nKUuQvqCQ7KFiuMv+QAjjhT+M/hh1+Tv3Bq9ut
N+dMMVtB4paQKyZBaF0qKyOQieA31t9rpSp2EYSbE8fMyC6FRJMC0PVpCWuQzW2cnNK0IVYo3LQA
COFf7QbS7iliAqZ2fvjEiqLsyXJPQJZHa98Gci22XXMeqZg64zcydgKkTwDlDauNIgQiSE4YGZdA
S1PnK+tvjctC7woyHuHdzmqJcEsgaIEfufq2d3fh2rXdMZnYCSInleAmKW4/mHM+xY46e96Rccu5
Lz8b5V0KzLfGhSHLzY+qbZ3uWbwus/pPwTs2iZgAE3IyBvuKgOHIkUyWuDUZ23jhMbPrvdNER98/
ZsMzAr5FAzUwBehWd0/heNHcbwPMNRVIjqfbjTG3Wt9dnJPPwoqTn9wCEgfMNhL63AKjZke+1fId
WP9QyXNG69M4j8W8/XaTr9aDRIMTczh3uscidFDbKGXnBpg48Mwd42IEQaDbUBqtUylP+I33Kok/
E9fYFR3EpErI6JDhz92PnbgZnXOLPJzIRnGvLRqhTos3g66zOn+2veoHHSXqD0QYfLvR3onL/STa
98b1yK+YmrsPqukvI+MItn4e7EWlehyrZpun4tUpEzRT7ChyM7jyktsZDq7h+a6uqmNRRUctY10V
fU4u9Opw8MEmBz9mHeypYI5aT3YT2WjT/BxizMxAxLWixL8pbDhfwLcq/t9NKGdfLyC7ZheTrJYN
UK2ZbC9sFBtHoIjpjiSQuzOG3RLJJ2MHLgC5HqbJ6eHrGP8abWmbxLu4yJ/MKfsz5t62TcTew0KY
p+Fj1w1/er29yxHDaW/OZft24J83SLmLZ1MpGQnKYTNmGpc2iQ96MOtCnR0F+H6InVMbBCgNB3BP
OLJUvOolQV7Y0lzygywxrgrIMVaW7NI8vNmagdwCaDEZ6UvWC1e/6daB5q5tzb/Z7vCLNotJKW9t
WyJ1gziCQVk05nvlJB+V0yx9vbr0sbX0e+/NJ55D+rRCmOYDPFf0jP0pbeAKAzbOSHZT9NpTFZ7Y
D29DFic+pt6szfZpE+By0Nx7IdB+BUzbUzNfcocedUdtInxkfeQw/DVxeUf+g94N2wlqU5frP0lr
H2SYPjDlb8hJRFOna5A6BgVPhU52O6Texa7NS5mzKo7EkQFLiYqCaC1VvCcEMi+tEsmWAbOoz67N
zD0gNoYyhNKyhyVWkQ7guIBVCeeLETuRSefZw9kqWD2CUnYWs5rAS7x3V+PUwoVY/wUHiVr/AiAU
OZ08+K13C8YcWQqNHv5VMM7lUgcHy5gdQH6kvwZ2cJNdefCC6lskBOURCLeZSBHvrWBFlMRZc6Kb
GkvUY/Zad1MaSxJWUN5o/8fReSw3jmxB9IsqAh6orQh6SjSSKLNByDW89/X1czDbeS+6WxRYuJU3
82QEK8LWkpc8KT8MHCo2w/QQ1hBc3fRc1tEa9dEfm+o5JFkIPvtU1+bRi9vDaJf/MiLKu5BMoh9I
CAUWm9Yhtp8nl0Rs3YY3eJvKT2BtdPJHGEPNkVvuq6gEe+KA/CtRxfy0Gty1YUCmloGz4v+E3OSw
QebZRCuHwm7vptQcNlIrD6Gw1p2Nc3WyXkxjMbJ5p7oT+LY0XBbY3zHIF+ld4WxLlXG0hWQIK5fF
Wsyj78zmt6nxVVDTv6lffg20dTugHBJgZ9AMzrMdbxupP7Zd78uo2lodLZStdqwkXvAmurGouHnY
dVyjSX1CfT951PKigpQPZp+lR2+xWrdn53mQ4j7ZQe6H42FIeqjhhhyfQYksDUFpGtrn3tbaayKK
9mT1rFUQWPF6dJe80RFuQVeMOWTgJHrtrPQQgAjc0KCkXWwHHjP+Cnw4qjrxDbm63ngmJc9JR7ra
Ke6hm60t2khho2wGSjiZi69a4X6xglg7DZXWTXVKNagZXUIEJwanHr+FMbWatU6vDTDHqtgkUHV1
j5V+OSQjZ39+aFgfBA74gbFoL6KA2yIIcU+IFoZBsRPoD4/ajRZYY6Cce58nTyQANB8y8M4AVDbH
49VteMnB13ibxQD2FycstIzjVDlQlqMBfhcCGTb3l1xQXJq1e7tqKD7NNp0R7kxsc60rd4SqKHiG
vh9iYsxyEtSmvRmghMX5K8sebKwYPXPvPGpYzBkZrbm9xFp9jSgrLoIOiTH5CjwQLZxZI3NeNExA
QqL2tckNHgAUJZQJKKXUTNLCxW8Bp80mZiXCj9tvMsbUcBy2E9FNNEGJUcMC7oB5MvPaYzzyvZym
H/iAr3hoKEVhMpLhG6WJGMLrR8eSUNXNpRKQE0a9uQAqtC7fBIP+5DnlRqjytbWGk9e5D4XbYSvJ
X9rQfNbke+lEAFy8f0UKGWJI145u0WCUs43NtF9U3vVoeAjBLm91qbY4bkjDRmzah6+mxyEFF+uz
zjHRVAMkGCelX7apdpL/Gd4m7yhitEGwTRc+Y201X7a9IO/6PxGjPDgUfQ/Ldt11NsWUvkU4SjFB
syX3FjtQ6h5zUW8qWGiK9Xc1xBhO0Cli6xb2ZHdi57i0PDj2DJfRuHAH3nmwoFMT4rnO4yCbM7Gp
GfW7JQNicT4lzit/B2xB1lB9/E43BPMgwCsbFmXThHvwSjuVw/dzOuNlysR5VsE9AaybaPIZkt1O
G63HWqPXgKD+mlTDVedZAzNrpODFm22siX07NKjExlcSwSZyxM1QYbKyjJG2hHbrTeY2rrNtb9uP
Ek86gyO2wDQiAKSXGHDjf7MUvsMlzBJ7Chp4r+uASrD2ifmgK+uBF6M/ICaEBRUBvXwZUQkSr3o1
LRyxVjquUteC7/A3pLSvLpog6gtHcPPbdqO/JE0GQx2MhMGa38TJcyiZqbJfjVC6Vdl4LyoeafwX
nsmGtNxi3T9iBuHAH8XHMA9UJaHvFhy8j8Sb/vWt2IqazE1r73BcrglXgHK1/xXDnK9FDqlEQ7Fs
yTBJD5a51W+jOffVeIZnB3eE6nCLC13Mv9PmtoDPnuUp36YV1JiTJcqT1uqPTTU2D05m0bRHR2YK
nh5ihxfpb2wZUezznVWAR5rcDWvVP+WJl4BxYlweAUAxkOCZ7qo96h5NYPM+wFzmCdALDl4kFdIG
C3AcF+ncF/uCTPlc1o9pERz1BX+iFXsPqnVmiBd2RztH71hcw37KOAcypW9iRBrX1riy0SGBCxu4
C3Xp8/DPC2g7dhUdn0aSHLqIk6SnATMTT2ZcvwqR7UNz/scmbzHuMja2nvUpZXr2hvqIgkK+ymtD
5yKa3vnFKxQcbJaU/IHcGd1IRpQ3u9p9yHKnggUe61h3IF88xblNzVMeYRMrhmWnG3nea9PRLiWs
ODiUhuucDHeYd0EbLlu4VqoHOmMdOt0HL34KgG08DJAjHhKbvL/KxvI0ZPR6N4wnr86cImeOWOeE
xvAEFUAP8RrMrG+2lh35bmc+QzejH4oI9nrOz4Ywmvgah93dxrT2GNhlBgNhsPwkgQO56uhDOCSs
clmV9YhMncFtiBcj+N26SqybnByE9dFDjqpA3CKSUf3QUboBTr55sdVc09vQsSAVRM+I5ERUoGjK
hCHfjM1LZ/btyR5CloM0y25SNUjqFklUTDCe9gP5nrOud8WqEZzCamz7F+D8GlYGV+AcEM4uqakz
Gatm2teW1v10BkvCQMvzkymS+M2OY04zMyHgImnbwEkjQ1lhqPY4DweMqRlO3+oANtyM/AANFSar
1u1Hy7Zwf2fWOs+oBCq8mbYwqhPLwcMVlzY/FpfZqAqZwCnWYYNV4BWS2MPmLZDPrFpXo/vdDgTK
BtfhhdrWUXWW0zgSeKqz3zixx02Y5i+R45VbpSXgoedAA+0ZRQB0icxM66x2PbglwDz5oBTtOm1H
2qMGX8lXLIhYFpgBaL+iOhVR7L5IWbxCN3e5yFjaM4FHjCVy/ErmzD3oTiP8CNYgyxR2imkObbyt
sO4aOk09cUTpwuwNH7OVZPveDUFoL48Va/6p8WtCUk9dnr80kULULLDqVo7V78u2CvYAtIDEji1Q
PMM6a15yFQls0qi1MVuVCumIkOMKfwUUy5Dup9RNW2JjoMk7TbPopgnr81iDfEjGBEBnyefpcdEo
Ax8++cnklxgEzXxygQHvcig1q1hRodzN1LaDcuPyJNwrSaXMj9JBO9F/1J/DwjH2HpaLg4H0uEvj
1joG2jt95x3MtPaWgqz3R2+SW6+LLgme3KNrUAEG+wUfgfPRNy5mbFD2ft/Ku+amO4neLnV41LgP
JuCVwT9npGqD3UW1wdrCQMHnQfBAmNyeXQIuaBox8Lmo5hl24NDAj9/oeFIpFEGUqk1nP1th8cJY
LfERBute2DcCYksXocdRaW9jIS78ijHid1tPTpiqVXRIlLdLvPCVnNK7Pc9f3VjcS/6bKd190cTz
oVXqImZKuUDEBtP8lST8jRhixoJQh2QmKa01ht+HIedhllD/B02Q0OAhDrSaxI+kZhVspWujgbg6
xSzRjrNqJWrvFHa3ujR3sU6fm+bt9RwMZ1HZ2zrHBKIa/dGb4V25+BTSXhzqXrPwV8IZtN4aj2cw
wMHmJcZjpLF91SIOr9xx0bmdZdZt+0Ob02LT9zQTkSocKrWVOSj4mcrXHLxSwKp8xisDd+eQcerW
AY1MlCJhVND3He6uUO9Pjo2EWOn6tmXTH9CFU7r7xEqPY0ppOckalunjtKQzH8asLK6Yi3Zkbb4S
VDUb2nyjBzaSFf6JtNNY7EZPAaSk0aXfXnJJebBcUr1VlKxnTtIwZ9oTssyxvtRPzuhRySZ5E0ex
uSeJsRpIlTV981d2drOy5/xrqD5ATa88e+RdQ80T0d9hK8khDBhCRHCJVP0+6k8DNJegD/eWvLqY
pbnSHYveOOdIOC46KC60bSPOMLw5uZggYlCuJfxoFaD55tEWGiEN6PXYn91+ZnXgCWrpUnPSHieX
SICLa8VPLPZWpjG+5UGHKZ4e16E9kc9GAo0aZ9uyu3ww2U2xI2XOyXtzB03dxAPKci2te5MlI79b
IicB/YzJp9dM9yZVGc5rvl55rYBSkWWCGqttohiihGsb576CRxfUL5FV3AwTtSztRwp3WhdSATKs
ZWYxXn3kxnGJFqSIgXZdu7ek7DEdCluuokF95KXC2pa53OtH5pKit+lpw8nH8YQ/J4pOnI76USce
lnbuHovoCUPZy/+hROTra5eXz4rHlryU/j3grcZEGKZXDpbkOsbZftQ9IPRRseW9fvbi6mC7kb3w
LnsWkdbo+E6X7WIHb2QX5rukn75Kt9mGmK+TIf4XlnZ27OggqBLzUnB7GKgIACDDvJawH2vwC09c
qKfc+A509SyLhNtS/KwP9rNkZ46GR3MVm3giZCN231lTpzAgfY3hmqt0wXLDpvPmTvT6GGss8nR7
P83QpCJEDLwmG2Vm4y2CRvrAV4Ga2BgxXiL1PYTIZ6pMbhparTmPrwZevc4dx11sDIc+xUlhdRvp
Da+yz+5KDTeOUGzoJZhzWlFu1NehvHrIH0EGNTXRUFeTqidHWFLMXZrl3ShBVSu7+QuJudiWtZWG
h9LVWQcqISKeAc4/J2nhWJaXqvHyjVV0GUcNaa4Rp6phMvTxbLeHQGMoscOXzAgwwmTo1FqxbYvh
CGXqaFoAwazRuFlNfWim9iuwomM30PDcW/puqoKPpMR7rdVL/2Jkb7De4ZHVn+3UCf2hny+1Xusk
FIdnib+UwR7PkNXb+BWm8Z5AtIwxAclwH5davwVfOZzKdHSOKsrCazZK7KjQaUH1ODCjTIvGSdPr
B8fnNFa7rtQt5PxKMM0P8S4xOvxA2E6BB150lgo1N3UCCWHp16OGEyd4t/WZZFlWXss5fQ2AFz72
Zf+Hhdr5nKkOjOL5WU24GKaZiasY22dvoEZ2HogeJT3xCRPcrOBru0A9RlDtqxqfro5utB9nrprw
yXcExH+8LLyk4DXCOLy0kXqrgDNx5Wx90+BbV3TUJg11wT8ieG2WX5ozIQuDG1x5LRY9fkrWGr3y
G179dhUfTAMwm5ZupZ5lT9ZEYaaVV7iI4eP1suFmK4ZoNaBlN2n/ZjpLSpkkhKXwLcfyk70guYu5
IIKQs0JOs6tGlQJ1ovplHNR3Z2JMD83wNtvq39gWvzb7IcwP9me4VEQkEaE3lZJYiFzMRMLNobp7
+gSG1kO4pv9yJzHh7wpufKEBR5TITvigLBZ5q3iitKisY+excYJvXpqPpehkhhrtQbeuEptm3cF6
57iHK9W47lpwXmEP95qORtjGzm6jRkLRLaH3b6yBoKJhigYzDf5A3vvzxqma8lT2+KYImLkPI/fh
L5XSHg5dc7z07Swo5pzn9EGJqfgq6eY5cZKz+CBGnT6aOVcjfShB6qq5Ozacydwdy9y3bKoOM6cV
f+4UdFvF5dXnQCc0SXrzlNokNuocB36bsv9Om+mrdwKistR+XAHn9xTIgK6ae66ks01lSNAM1a6f
NY9vIAgzobneHkzac7aEGRIvDjZhOcAHDSBJYqdvWnvbxGrO9pXk6z/KcJarsqWBr2U3HBQ8vZMQ
OABzXQ8Jzs2R99jXZnRx6zzg28S3lh+j0I/pkAQv0tNmDPjRAptHWyUM0QYEVAR50VYkvL4M1vBe
YBfcOQ0Kirta+EZRHKAn+MEQ/hXWABkMz1H0EOAsmyb9verHtayHbRvT+lVRMokxrDw3gOE4+zGw
p49VMaGNE30bKTon2EM4qnhMiuSJM523978WuyULTRd9UZ4ztBaXegid+ESOtJtzShEWZ/WwQnFc
SMaMwnHvfNgDs1w+PdRkdhS+5qV3ynVrP0d1LAkHWMvnlKqVDN8dNRmQcskDQrilXWvnTcmnNN2X
GqozYvR7n0GPLCVHcGl6LLUz790J6JXxapASZf7OVw7lWnMYnsGjZ7p4brEMgc6gQcXWfE3+Aurh
/9FzBsTtTApX1fvcnZkdveelZNcu+nMcZN92A8kZRYeBPzL2AAje3bp4Z/t8MPEiZba271izJabc
L/t5r4thDObnvCMhoAXHrDE13kwBqP68xjNkYEW40UqIkXZW5b90rtONi7S6IzIbnB3wxtgpyRG5
NYM5S/wsovMhAXu1cuP0Nc3w9iyH/0YYAU8z/T1PTkvNXMENwVeezmltdeoMMm7eag79rHPAE9l3
lO3ELk2qdnWASrgEBE39W8mAOHNMQVkdptajUtqpYY8TctOhxikPjD8isHlEo/2+1fZlCmdjBKPi
rIkCoq1t8jw7hI7aRxGVRTUc5iT51+fGV8PzEA0k7jQochz6WrOhgWgpJwzT7xqPSHJU5VvMrnLm
GtU5ZbPETtdoF2D7ICH62YTzpKVJ6MGyhnVjjJuauQqFuNi4bfXbO8kPDbRj9ZnotDq2rIId4bO8
IV6/glq8t3vOyaG1HnPBfJ7hsopfS5tc4E9tztc+whekAWbhxWDwlqCXa9NgL0ky5h/KwLNhKZwA
r9T9m+v3oLoyAzRsv0a7PaA5eRrDtxX+1Ti3UncC4svqQsLEikhPCPYf4UvnlTutBi3K9oBsFcjS
3kdxO+Q0X5M7wvSFa04YWypkGL9WIrtkzaYYfp0k2PQoVmpGiHJuxjysJuezWUbVHPdP+dSF2D1R
XRtFxmCD1RjyPYZPSu4E++cnvmZ4b1cjrSIgwFedjUdl2ZvYrNK6/QTUFEZsj/gvs+rsQMBI9jFx
oXES26jtjwnzq2qObXNvJvViuSzE8f1DQ+wsONgk6Pepwe2IdIqjbzIp4dzWK2X9BF2LqalcInBL
Ller7rPFWUdxXmtu6wVYVd0d7a6cazju4RKsCtPYd7w5HW+dUBvN7uyziEZqt7RlV0QsTjhbHLZW
7mzld4PzNsvcfaQ7NEXmX3pIACkIkmNfMu512YTjM7lVxldGMaox5Nuy//Lc4oPOgB9yJpXB1WWa
45/ALA+dbPnky1Nmk7PHbDHWJw865XApgQ+Us1gzi2zpYuHeRAhzbimlRdlgs/TAlHgeXG0dKraf
0HJH0pJNudfqdteZ8dahMVwCPZDq1oibyYXLxljMljLzUuqdrp52nQpzizT2UHhcMVYihW+/dIZu
lPdl42ebZq43An8pbbgG643ZuEXOrkyW8JvgKjpRtLbB3YLHmM0YLSrk2xTDbZB8pibgTMvv8MCB
KyCt1Eb9IUOqTGPCzOwUgzuOG6ScVzEDH+nCw1xWb9KwWZFxEtt42dqY8heAuQ69WDVrB4u/IwFB
Em+p4Li51HVn+Qcv46J5Ryv5kgUEpGLgR4wJuulYr2dzl/JLKrN3jafPpu/YnTjo6/69d6uYTQFF
lsZ4nZhBSFBpu9yictyadkPDwiGYcsy26Wmi373SGt9wmZLi8Gh1waboDlYZ7KYyoZhSWwga+4F4
tyXkLtdwLZvNjnDNN5Vmj5FDTC/GA/jtohm+lAOrrpwlE9/TvI3QreYi/HGsCgYxBT6rKdF0gzgb
63vM7sFL1IR80wbsOT4iM7Mi1+LxLuJyfCwV9/rYoh4wglRD9KHJ/8ImBR8kJqLlZOxlBV7jBVVc
VL+6PCq92eSJti7A/StOALeOd8vk2FbpUWR/NQ+PHAHd/mk08rH4d9XZNIddxdJaD9m+dfuowyFH
p4rtXNp6/NZmIq7YREyfgUSujQUToqqY11YqnxpyEdjloB7VOlibs4XbK1DZTZPDrRXy0LA6RJ/5
mdlLkiyJnXVYXhSPAd+PODwF0UmrP6LyR7e4y5B1cSDS4LMYPPgE883Kb2PH3DGW17lCc1BY5bDP
Vugr8eTtgvR34ni3kNpsVW9YV/YBUgeOMZroRzSPsj2O5bOFerP8pzl/yrOR5ofsMtg4gphl8uIE
CJ8uEEI4z62SI34JAFVC/AKj5bdw1trpGJTfNXht98kYic54+YkU0V43zFMiymtepIThvMdB45Wc
VuOn1UyXGjtxPzavdnvzbOTWSMmHMCk2Mkte5l78VTPQgKD+ofQvLPmWevKgzeIvbiOSBDnfMmUt
vhI/YdDwkurVCUeaA0R5NLt673SBj3lwH4TI1h2J8wcslIyljtxgHnxobVzFRroxYCVAEfqeeHkW
hlj12pdRnmzIvvRRZl8xxQVF8OqlvC+0EjURa9GYn1J99jNkF0iDAGFk6MfBwHRqbriJ1lV3zYV3
cUmjubiGO+HwAQ4+fSsXfWK7YOfTgYH6Huv62Wacy7oXit55dt6D1nvWpXisl7huy++rtgw2E7rh
251KH2s9SHcw1D+7SF2x13IS5HxuqVvVlPnEaIRILdu0jNxtDvJpNzUED6ySbm5Y652ftzjeVeXc
p4m3bzIwV1Ue+SRQ/KmG/ZQbkq7mvPSNxG1fmYsk34HQoJx31qPu5DBlclCXBQ55Gy2oQQ5Ex45B
f3BKhcNfzRqSRww00vPkhOWj55b0y0ain44dDqV1q4KzUFP7oGVeBU8eeytIrWOD4+TBNaDQ0gB3
H0pAIOY0PnnobRe7Ey2SDVSFh16Pp00/BQThHU31bwgc9zwr0KWpqLhXhvNXVkTQKT+r4oifNVmH
HcZny+CX7gX5bycFHDedFg6J80BhdIhqmpPC6Gbjapm65qnT+73BsmtCDR6856TVPkSWrIuq4gmM
3XWIQ8fvWRnocXYYHWfmySai3RiSNxJ/JBnFVTJxxtouo19RxNsxbiGMW2RURooNoPLWpBgE42QC
awdjXcMMmhZYFfUIz0w9a5c4Sz+q2oYeIgqPDYDcBhFHLwbtwpu2DGwrswC/WztkKXHns4pYWm8S
y6BywFjZ3SOtDRXDLdIJQBjeEegzR1YNp4r8rnsFzkZY5S06TiGQ0n6PbSjPiYWgq2sNg9iSJ/ej
kO0yylAASLiCEl9+hcnO4h4TFTmcFp1zZh/0mz7Yl8leYPghlwtGClpUfaFkmQuqcQUikYxnk7JU
ueEhNOSH6Zwi8+a5m9Cm/iDkGhRQErZYZhDJ0vBoHFqBq4Vl6T3LPitulOP8rtyt1v82nrXWhgfU
jlKnYMD65d9hzagH8t7jJ9f58igFpa13GDd03/A2hrauyIGzy8RjPO0kZ0r5SLG1JW/1tI2eWZqU
+jsBTzfqV+WzCX6bVVuxiam0KtcJJswj0hkklMq6GPfSOJjpzpzfjYM27GicN9mAuN+u2LJ755MI
+N26Sy8e+dva+gnTz3hEXmCjG5W/dcr8VIrfykFt4LLjxHzs7pfW7qYO51RL4fV462nHKPS9Qzo7
1uQ2bZeiNQM2NURyybcWhCl5GLI7g+95eAIhikW+wQ8asspYNjnGxYmIGhOmQIm1WmIP2blL2U6r
rQYiB1bT8gt2E0y3Co8Br91Jomt6wR/RGkkktLKRkpjugHE9Q+7Z9310GaDG9cVLBTAc6XpDlnrD
mpMaQrbpNLcbXyNBUzO/jNrbIHvcx+1GWaT8HwOhzsUyYich9VqOeJwUlIbQ3FoG7ISsKj+RR1OM
h7LUOXjMjZP/K0Ldj+gnKIZ/SfphGy9O9B7ETyXOr1bfOsWpgj0CYmC3iA1Rzn6KgJHof/PxKw+R
sDGPBcrleay4cLjbSlR+jmEm8M4qe4yym1VeM3Mj2TylI4cPvs3knPQ3ZXabOtLW0eSyk/8Y9IMJ
xlxQ5M5jMRMs6pFmHht73I3ttOOWcyrhdJuKUjel9ikNHC5Dec0WEEPaSlHDB3FnN/H7F7raWonL
xuKfTqgui6fVVLOIJ/aX0e1FfViCiYicfNJsY0I1CS+dlJe/HLynKWCTEtFvWVpo3O5agUnXlMMV
71jW3a7JCAlO0O2xQSwSWQ86pxsMPFfmemRVoWGCgUIGeXy0N0Gfb0CB+dUCCEQKD8fZ76knNYxs
ndnOwZLDv2wIMO4vVq4yfBrYWYT08ODU8Ktq30Rn9jEBepKBO9KLkmMdn0oOPIGfrHmvTXFYzGFt
g1Gio4zSbYy9IUjpRjasA3mIKZINFgyH0a0bFu6LiDYT+cSfmpErCnK6ENv+2RIenle/TysuQem5
QCEre8wH9bir2u5f2mP9Pc5VthptIP4I4M1eN4PLVNA8CJ1iYrKDybsua1YvGL/wjKdwwzCTOTO9
feHvwHk5SC7CS/BJopnCMbmAXyMm4VSX3Noq9yqi+9y/CvNsNjSyU/aiZ+AHPLzzpz7aFCYZyX1m
/dAVMJU/ZW5RXAgBkCYv9G4uekQN/jyvfp9idj7VRkKdiTZJ+so4M4SXEtOjBpbBoDlpXIs6sxgP
mLc0eq+MfNx4MnxVRr0qJ7h/VXwFXv/S2Esezjq0Pay9WWkHAKaETwxibhn+l0tLn9s0UBzmRLDh
C8qyQR8fklKcZZi8sqCBwslnGqWs6fqfeE5xcY2mr1HUW8fRJ4up9YTlid3FU2RwYw6IK0TAd7ti
vNE9GYJMzbZ1F+5dMd/aktYFq0bKlOkuybiWsfqjGHPae4BvHxxpvolqASjayY4o/3dOAQG0rpJz
1DvMWJ0Q/rjLuyt7yu9lRlWg8MjemS2EG6VT3oCfZKZ7KsA7ySackBJ7xpyUTcAARAh1TQjmz6zr
K8jwE9iPBkYfQXQvYqG2eI70z6ELv20rgqxrsLKoiQErA9+91WD39SilJLEtOOGyj3Rg2zblM5qj
HjwErftU0J+EOhCTBuvB4jR8prROYntqxGekQeMwsFMPBUnl5AMlnjZ77P2MXCsZC3zZBKky5GbH
GenCM61t6uCCNkbK3M3uxp8t8czykxSs9H26SVZxFOxK1LaHaDY/7cihWqvOSsTMDBUdffdhFOUd
CMDaFDV5UrgFZaNoais0WnA7wqruZ8hLA6Xvs4FxlvcpO3l5DCzSWbMXPUuHYkzHemn5ZwcSwwIb
NcWdwmaiHxBgRq4/RSnDVWNrL/FiH2f+NXOMCHjubBrghon5l3K0XOrvrgEupHMnZg6OpZjbfRHy
+TSpQeg0uhumfKOy+4+/E+Ba5kvKKiqytrhbjBw3hK3xbWw8SF5kL1UPd09PkomAEntz3KcPWFkg
9Mpl6d29eyTLM/UHqcdvA+1aVe41NjEnFc0qx51TjEt5N5mGHuaQoUCCdKzQMvxesOe32YIqIxZu
lkwHfEt1i0SoKkGdYcaunGeXXpOmL2gL4bbUNd0zPZeHAr9ng2iQD/aZWraziixWXu5TFZ5lo70W
GH1cmny1+KiMuzZ1frrcqqVviKtTk9Cq+Br5Kf4xDpipA4zsYU1Bj/BeAv3DZj6dNjMzHAn/ZPiK
nFsXfwr1ZLhyjYCTsKUb33u1ZXzfTdYq5RM2s48lK7VsKHRa7QTVZWcGP93K/UoeekFn3k9svPRI
hiPvTPzgSt2qZtPwAol0rlqCLC73bwwtxL0LzNXghqV2StlE5h7ymfZd88lau1k+R/M9GFjVvTeK
rkoQqHNAuJJQPZ4gYnirCYyoS/sbcLCqeoHV6MMGe0rDgxt/WjEmbrhjfDgSXcTtjC0M6lVVGeue
8VLTHWSM7Ml2X/oQ58s7YS9uVbjM688sFTvmAmI3v4UV+wbKXDKdQrrB2oPmvKsCXMG07ZN7zD/H
s59omiv0uzV4R427/vA1sY2xWZmKgLAUui8vCr71iCyXoZGbIn3xAiRXhMox3LflJXffoF2tbVaQ
QQxik5cyCqgMrJ0JmX1O5Kq2/bzb1pTnzn24Xtyng/UVF7smxCROBnVSayrYNPEn1VUqNkTwqcJb
2BRnCJW5dm0xyJTmweJ+mIdb2RAS/NKJyDvh30TtDiECp993+aM+bUkaRoqBMz0mxr8wObjj84SN
3iIQU31Q+/0wga3FG66q4Thi7nsA4RRPtJnCwHS9B0rcm/jTHK+5vmOuD+czOLAlTgOhIgJwnAx3
odV4tA+Nt5+qtwShh9YxYBq7MQSDsXHFQVX1Cl6My9JWvhRsYwYPY9A1KS5O9ZXnGJYJ2o3Vq9Ve
EvnqEsOjWZcsyjAc6+qp/rCK3wl2hxK/gzp1zFLIYQ2bPG6GIZsH+umZJJ3iLOeliOhANZofsso3
8hvumwF0ZzzPlJXyKI4OoTMb59tOhq5PkxhddqQq3E3Dn4r17MEAzbZwm0Pj3DjXsXtVyWacNuRM
6JMZxcnEyYjNoCt/w3GncVZPbzoDs0AHLrQr5o65hlX5g61M8PtLtmn6zp/sGvhd2OSUGKM7IrJw
vXyX5YGBwUuzorUbkMJhbm9cEK3czHBadGQiy/0iS2XJhuB+aBwFr5XM/NIrcC/ljxM+WkQAPEzp
/bgVsXxCT1X2OSx/jeinovSVGPGIYYi0BCnGf9V8d8Jf0XAJ25JQWbUoI2gL3CNx/5OFLTcA3SjG
FkBGdb4BEJm+hoRn83FssAjgc+VBMewbXvs+2NnluZ84EsNdBxeywctXzKdKHKLw0Yge2+xmCBqH
03fgcIHic/yu+ytPwqQ++hCuLIRa402wGK+6dw0UAZm8Ln+RvN+HUK21bK1pm0BtsgYi51s24V2c
fwS2ajPeVQs/8G5IFMmEtNJ5TPiz51UHEWL+LroTQIiBKIQ9f4dMgVWzVemzGR2WtbSpl9AoOR4h
gQ3rtKI9ZvzkyhwJ1otP5O70GlvBuglXE67Y9kj7LYAdrd7Tnm7jdkUU0hQDMkcV7xrkfArIDDKy
zro7tzHyq+PbpW/nYEMe7eZp8q4dfuxC/3C/ew9+x7aen4IeHvoZZiCcyieH59aMbhoe3tnb97w5
QDlOFy+ByQj7llS+r8L9yOjBmmfsd4riZ/Aay3i6mrwHAoxTxCb8CDW9zvCIMiCuVYw/k737pkCv
1zeM7Zr5lFaorF8lVh/7ZhhbO8LcSU6Sj/aXTDCBGDRHzXhiOQPMyozpp3tKB79VT2F9onAaLUCo
fVjfaja08V2fYF4CzzbZJ7K3SUhtJYxXITpv82jqP0nOQGGQn8e6sQ7ddVCGD6jED1NRrLv/ODqP
JceRbIl+EcyAgN6SBKjJZDKZagNLUQktA/rr+6BXb55ZT001CQZu+HU/TnYeDiw8CsS3eEdPAIoy
+bgRRKYS46b7dsxp58q7kO66GcmOh2vT/ARqRFTWX3gQmVR39IAcpq7BRIE6cKGtTx02oM3AR7fl
B526JeMpa56S6kNe4FG3JUFbP6Awt+4mURNfB2IYvDXiSbQri1CjlvtF/IihT0+s9zd07/b80VjM
YUlPaGkEQRW+BZnuGGc7pGt3L2pIEX8iPmH05XC1oo9EOeNRbrFtLOsWPhR2TbFv2WtUAV1dW8y3
VApQB6jwJjKRVds9vqsxv5vhKeITJpea7APXH+Wu6neg+3rnQSSAHma+PasmsIQqc6iX2j78BRjZ
OipcIcJwD1RhZcqjUF9UUZ6JjWQFb+gdWfmgOZToDtP4uQAnQJw2xUc3HPISMJYDR+Y8srXq0v2E
aU9X92lAeCR8RM0xTu8JHdZDcbSbT718oSGttDbqwGdFHHe6TC2ntKQlakIc6Y+WvZhj97TBlrxs
dOOv5M3DJqL4GiMvisF8otrzsTj0+j1m9SV37xV1VhHJDL68HuP/e0YOybBOBhsZSjGaD97UvBVJ
/b04NX8PYhdfo/sdythrpk0NYSg/tsYz3Q0lEMHpEiewveSVXMRyKpF79VwbVlWK6AEcUFdeZIMB
+HuKHrzp2MQcUNU080iDtp1Eu3xGrat/YZvQFqX3mFfv/P664tIo5346OBF6TLkxnNeSLliIYRay
h3YU9tGNd677FZmfUfxgDNKLr8xBUH2QbCXkJ42r1I+hsSOlHrdPbn1WwTU4Z6262RAdOfYlv42M
v0N7qdtTjueg+Z5pxC14YDrxUfU/mn0bOJ9tuYsb2hYLAlbE1cXrABkb8Ul5thhzTRL3tfPomzPw
AcFYMWveYGJy28f1v057DRygmvqvjlPEvdO3FWtbIjIEaQTbxZ4h0J72Yt7L6JV2pXU7EsV8UQax
TZXmaOu/8ewbkPkt09ObcUsJmK864VuRJE+BuGb1QeAl0JhFjf8ReHudx4dxr3jmXDJ0rA8sQolD
VSR9KU/0+/HEcnCNw3yoW1zIPnH6FdExX3c+puyvnX38o14Nm5PratvQUvY8a3/V8CsLY61WX7Es
15GKQ7V5T8LfdCIVlp7V8pgNPU8vK3j+AIMlEop8ZBi+4B9Qq1uj8ui9BJ2+qvghJtqTTJ5CA2x4
/JzayUaX0QcHmC3h2YVbvT9nqu+UB116puOzRMyKM2jeFWCGsHrKrM9RPKUYFzVwmhW7XC8o/BJB
c8KqV59lupXykKGuiVtKm2R6EvHWTorVgvEkXATqMq5/GWssdiyoSVOxRJTzdTfwbkRG1JmvUuiW
E95JIBPjq8UCJ43+qSAPjTA9NqiKpZN4XFkxJjbwM2ye2I4Zzr5YZe5H8zPuEYoAZozVVgcEGSy6
/e32h3q4y+iMpt4HVxdZDtBA5KvyFOqQC0LY91m4EuNKakA5uKjo6bahSLWim5VNEbHgJxXUSHqT
NSLMTYPwmcev9AwQ0eL9tK/bGzPYtlaO0n7VgifRnRFkqUzmX/zkgtWwukNROp6bbGeDKQQD6Jaz
M0MtHnCE9fdMbNkuudzSZjpEm8/APTv5vCJDhvFulRJ2CDVQbCfamEVxws9aFa8Nm7uKDUQL2Icj
wfRTwEeQL7ax8CHES/kpUOlVLqids6sI35CohL+grhRecuZTxco0+w6sxzA/m/BDMB444l7ah6Ti
BLwp+UFx/KGqN5r87uFg8jdukWxpZ95JJPfwu8V4TOjAFNgHA3+qeS8Lluk3LXpDCutxHlbFP2Ve
VDeefebE8US0qnJuOjN4YkpeNRpTKRKxqZ1r5UsNPbP2st74TgNCPjqmFKPtwU98Ql2qIWg3PYJg
dZjd7x59Z+GLVxQWWo3hZRFUXw8C4aomLQgA38Ja8jGavIq/M1TlAUwj79Mwpylln0Qa/1wd3tqE
s3zA9BAbBes8qz0pXbq1JUjAsn/ClQou1dCPmcPRIFtEb5lMXjJM25aSV+QkdTPkw74ucJVlxTWt
mwNLhG5thKDnwvJg0iyMjfzPTqctO29PDtGpB0ObaTzkI9BFbXiETouUzDGo0w+tcj5PE420HYe3
bhLUK+VWw0NOGeEKYBiHQjT6CkqHqXbPQGLgDhd7DDhffZf8k8FwAnl9HuRw67MUf8SSHnITC5Gh
ZdNpRf0tWTTZWF4zwH6YVZcO6y+DmcdIJgZgV93bmvGbprRBNywXC7V5TxFZQleaftezeZhL8vH4
OTk8jH8mq+5mIc9AVfvswEixTeOhSNFEpUkOs4UwEiBcpzqDMrGsKMVQWhktCDGoDutOwUQchcOl
oKjB7gAmur34FEh91DrqXymvndiA1KbQ/QJpWAWGmFq0RIgBvxFWojk2DxqkjFWjp29zqm1c0vjZ
7L51Q/4wdKSAOBzY5U+nzo2+JmwzbZ1+Q8IY43uEpIJligQU7w9lGg52UuNfrHhtJkwtMKKMfAIG
TSM5D9VNn5AqQfcyyfiJ3YGbCsG5xOg0CG2IftrIOCbwUinqqXeTqz0m75Nl7AfV2rljchnjxFPi
sF91OMv01nl1S8Qv1xF/bqb5Soa7yKQwdmLnU5gC13nxXqjztEmG+YW8zg+W8qNLsVKXTKcB84E1
cMTUX2RnsI3o7B4DCD5thNudHcBcafe6GPjNjlidedLBxVEncpv4V815oBJqh3BrrC0wm9xih4ua
5gz1HCZh9WB7t5O9fBG98W8c2ZLa8uz0Atl7/JcH3Y3tyLlTgL/UwKgknlSLLrEkDn3Y4XvGeY8o
yYoxBECmlyy0exoOIvTT9rMxwn2lVafJKtWVysw39+0pdBaakBuQ3Zx+yFVsRvwhIYcZ64AaUx2+
vkVxR+PteybEecu2FDc3+cmygoXJejaP461RFgsulVV0ciGmMKIospPumq3BSBtl3bl1khP1MIQq
wjPlTl4SgsTotT/YpRteuVc1R6vqjepQ1dmXmCWDgA43lewdTQ9sklICyphAWG3Qc/Mthww6uxg+
8BDiTwvAgtUcrhAwRtq0iCg0h3RkKmxRhgyS2q6aHApjcpDiCTsWyO+T+tyb8b23IvpMaQFzawB1
LRFgqjEGAQVYey+Sek330qajtDtO5WupFPs4i9fCHQ9ubXK9yc6xiqK9WIeixEcz9UYAP9nCnXUx
8IXjI2hBF9nGJw1Qh0BxdmUFG0QvMUxrNpYKQh2V3lieluos15uQTYMLcqvT5DnqYKna+VXP3KNb
TJeWhUch5QbgFAVC7KVGpYQkPOxxgZAQzNp7Nf2LzJK1NxcpTCrz4AVjt4mr8G7xNm/scFvRbBSz
owxCWkyhsk6ovDZ8GCiSa+wxMM0C3DcoqtoxIYU/OtNmAe3mNvxUpX7TaIZVMKOLBo5LZ8AP4Oqy
sCNgB0PoRWcknO8m+RbH/7ZDoc/Vxmv68NlR2IuNzrZRBTsycxvUFKrwHVN/tsrTBv5TsMnRJcak
Xfdx9gL22lPUdiOZ6zRlAm1cnUTBAxzFcL1MTIsNqpgR4vHE63gvkmAHSHzdlMMWhPhOm8aLLeYX
u7CunZHthcMiWwufJfVdiuk8DQIPStoiX0/RkwsaJR3wJjdKvI+K6ACeg/EoZdW5fHhkf2z1k702
9zpj6ejwOEuxX6M144HtRHuYA2OVYoMZuQz3jbbLE4IJReaDa+ai7RibzuHTIKkoynnvRMqhUpSj
mdeHVsRnQyv2NTXUgd0eEjCSlUQDcvRVX9f/HFf1XDf6ZIHvTy4F22PljdzviAevdZpRSv7/IeUX
o0mWtvaBBgbkxe4MRvJMPxAPiLZr08JHMt6ZvXhJtYaRX3jqnD2sitV1DxITb5mjtFivXU+ZuI65
zj6De6DkmMohiTUKV635jCdMMMMMT4uF1nSC3QzrqNbqZzMZb6G076XcT8qPJmB/bZP83qngsz80
+JHql1IuGxpvam12PzRLZT92EdxQnmZ+AaBqks8q/axQcqr6I0khf7P7Cn9a8ScJ45ZeS7dEU2zT
7qZlvxFDfjC9Kig9LUiVQ0p9RUZjSnCEdJzEP9UMjQ++bc9AZIjvAi0lyNNtnxwwwfiyR9jwKviF
c1rcNfCCyraHL+WK4WkiJlvtoJSsy7A55NqrC2MseHPZ6nY6Gm3P1FnRicJ/OUABKdleFuNbCjyk
vwx8mHX96IpHnO6hRvh9BKQv5M7OzOyqlyoIPTt7jQSb3CUG9W4K+1QVR8rdqEhmj6n/UtCUq+ma
XeKcIHxmoPmwhYi9FsP9+Wi6k4GMGC4bdERCobiYeTYjz5dZuEyguxI428gOsN/bDf3m2q2vM38Y
tpABJJxE2Jo2TPVEOwztTi7WmCWCa7NdE6usY8EEFdugMRGyTfeVOxszOGFWZeNsTPlj7nz+sHQ6
sb4iVQP0miBHXkHOCE51R4L9t4aemZ4K0t+2PFlIalHuJfEL84g3SyxeRN0htlaP2tmHmr4mELjQ
WiGQOTVsPsKPBpQCgVLUsLIi1xanr2X+LNkdAaHdJPm/2vw1az6Zmuv14LUcAlr7A1WA6XYjyocu
WEBOu0UTWgz1M8CLA1FYjKr92qm3Ytjm6HlwBprxGSPc2kF5DlC6IWKKmQTjMHsGoQHRd7sMkJaj
/SW0uv1PQ6yuJa8hBJWWm8zg7rSBy+zMsiCsCJ48u8595oQohnvYUztLECLvz1iyqPN8GvC5TOab
xnpuFHzlA/oH4Kb026k+s+DC3tzTgN80XgcjTcx/jfJeVUfJsRq8sYakqMJq90Dc0JJ5+fdtfgQW
cNaxydF5jNaUUHEI/W+kxXEclc9+dI5u42yatNpHDQFg7rVgqzC8gPwI1wDIcJ/H6SUj8dU6FgaE
Z6mPVw21X7EQafBF5dBk5+mspvYjLfYlxirkGeTx0K6fmkGuUjYIUpgEvYNDP6JbCN92QR4doJRA
1Vv31rDu05UeeY175l5rAG3MAnAn4CRvcI1XSVOghnBh7TNSoLRPLgAbluMpARC3JDgQLxZdMvql
r83Oou9bSedliwUJD3Wq4MwVB2OOoZlJtgQqLn2LSy8DfzGLZIX/iqAAzl+RnnoNx8quxWUxjS1L
dLInvF2rivqOST116XtSfLdV+As0Y52QidN7a1vrV7UE7QhpkPg+ZlKzZJKFHJucRPQacVJU+V7J
Nyl97Oa7FrFNIKaGoEi6IUZe75SH0t6xa67t6VhAiqzVbFMYBtaabK0qyC7qhvz0sesQP3LbR3S8
JtOno78ZzhXIwUekmJuMF2wWHXr1YTb1tiG7lhrXXPwJ6ysGiFfPz717NTGshUn4VjIkWeNHmGdP
jjVfFRZEFm4Q0btrWqNxjUs2o2cQxLzmd+FIg+YwHyfnmewy1wBxtPO9Sza25W9sDu81vyhhUDCt
Ti8OC9k6brxQe4HKYFiRpxQ/QVVvib8xDFaoEth1m8m4OiI8gUn8h7TklEB2xpdkgYCmPzV+aX45
A0baTB3XWYe3dbI3xQwdMgCyMqXz3kR16DDbqDNrAC7lTTCfhFXsRSX2ZaTcCF6UdrofRewDYNiW
De690ViZ9bgz49xv8/hAbMZM30oupkRYS37vhCDXZTW/zSVbDqtlj0Y6hVGmHdirl7huswp31YU+
a5bwFBSoOv5RsRX6fBm7gGb7ajUKLpTMveU48cWh/PCPsJlR69+i4EYeSq4tMfbDLdGtTSorFsHO
DjwBL6OU2yDXJ7RTDY9Qq73FUjkY2YeY3tMYRudbHD8Fdkdl47+i2Wh8iAIyZU3xC0tm3yl+Qv5j
EF6nFGWD/MjEmpmOEuY+2HwQQu0BogJHLckdMKc2m62FdsWoSwB7qK8xvgeAUl6HeULEAroLxaoZ
r1GgpzHG/Y7hlM1Yy6aNC6+HcrZ33Hstn5oy+IsaViISs1TUMXcOe4VcQNMTzoR2xHohf7XslyFk
Y7qo+kRV+EWU/bc9/qaB4aUkbaxkq9sL7Ag+7xJgJk712+Ujjhlk02bPoI2qRPGeeATKywQMAPG4
TzDVYSSvh5ZiiBcTVPMUN7sO7SRxvCqdPMtq/Fhx1loktv1g8jTeXZbyeYBCz68P+2rDo2Mbi/aW
rOv83VAfkiEmovDYIjDSSn6Gkqipu8KIT43KC4E22yTnqlp4MRgBH2PywDynTedZe5XNDFzv0FrM
2PyIdNzY6qMPb4G8GjgUxFuE/0w2H0r7gc4pfwve9Gbz25FUM4AT8K8iqm4X6PqmjRzyZvOm07gR
1FetvRhYIYfBa5Y+SJhV6SOys52VfM/Gi1KCdh/PavDPLF/5wWHjXj5pk4/Zy0N3o7HrsMdo1zin
gK9EMqur6k3/F1fVSqvMw3LHiYIYxxydk6xWi9/cfdVq2GcZXcI6XoqcQCmXzvmzkvd0JJCO/8F4
19RrS9dqBpctO/b0vwH9CuNT5mpbg+5Go/mtelpr9E8EjGGCYXZO3aMRXczel5Y8mNSNLF7hhA2e
8g42cV1Hb1iV4Gm9gljgKg9PEhBQY/+C7dDa91gpn9WxWQ9Y+pAo+yUPzuoCgy3D5MWhkCYC7CTH
e4PEH0OkjedtGl/cVG5U+6Qb7zmbQ4qoV4WEugzEP/rpiDOmtroR2u+ijaIr68RtnXYVLp5Hxkqs
sFH3DYzCr3QQQFG0TaenNlBWnByafBoMQaQu8ntaXuOI0o1mESYrEnb5poV12dXNGfYVuo/fDkeX
7WDXXqP4K1S4r+TnNNgBIKOxGIPc38TRDB6bl8FdN/YVg2jg4GhoiJWm+5ktY65epHuIuLvwKYOj
WOewVQxxiZCQac5hJyq0t8La2lmwa5HTJRc2ipR2fEcK1u4lrYxDd1aSvcXyamoyTOEfDgtSM7AA
DqioSxaYS1wJ/M2Xci9H/azyc66/Id6FDkktlIpqObzFLxhvrf8d04M6fPRA59rPDjlgYsOnkQau
vtSEVH26cvWbCVK1ZCMssngL6b8MPqn9sp2vmmofBWiiNd4ktlzmWAWMbM72lNwDygwLI2PF+qft
dCwyDlgIFkjl3+LQt9Hmw5AkoA12GWTGPLFXMo6l3AncGeEyHGenxDxr4p8J0TfSD0pBf8XN7T8Q
/HYa3axadh3HeZ0UH4P+Vs2XiVqgBeToXkGBjKyB9fAdQvQAiY8jXMlvinqVyQkjvAZHrYX/eNU6
ClxxIevJoWMX1P25/Se3ur45Gir3GEAtJQFBUrB1Wm00dGR3gJLkQoofsR3N+67eS2taC/NH6y5Z
/hcOPnc6HSO1/TyKZcC7ZyCikBNbQ/NAlVX974SGaV7t+EZPcck9FDOQCpizerO0WxF8uE3qpQpL
uvFT0Y4tdYy0N+AfIiCh8wnaX0T0Z3K2GUNo1oKeovc4JxeMXqizpzGnl5IYZj6M0coMEbdMqMuS
0xBl8McC468trPRPU/xpml+B3+8dXlzzdQDbUG57xGoghCs15CbM1jAGUoq0JlE6g7PRcDfDwFI8
LOPZmD9GF3ws3JLxZOIPQiXCOa5zbefHTVMEDSg9MANgFDu3ewzVexk9OSBaGjDuUYtKUe61iLRR
EiEIivWIfALDJrhhIwJU9QhDDEJVfxD0crAOcai+6NJp3TNLqNEHfyjHOsk0fbhFrW/2IfNyjQ10
l1k+4lOoHmPWzW7Dmtt5beg07jiJpE5vBgI2ICqILISgoebUc75bTP/0t4yjX4qfrM9h34KBgCEt
rfGiFH9F2fg6gZMRb0nGorz9xlC8DirnyJxbdrEXyn95cVXMcwk9oGe5mc43WhXc7J+FTy00v4vo
IyYjbyyvB2zkwFKbRNsiZUIycHcspLT5nJbJOgNY2zXOulFfgsorKaW0PkS/77mXj1x+yTsN0N67
A/7MlmxnhwFGa0Ki2x0FAkCbuNIN1m+MSbltHRyd3wqIJbfqTVbRw4VyuJVu85UvsYgUzwnPvANE
hmuLTA8m+XtcbH16irFkhBUtFBADoItp8Z/RXhy32xC7wNzz5YpqZ9ntn6XI/aAXwP4Hrgcg+lik
Jpw5NCygSYVHWdY4uYJLr/Fkxc6HMn9r7aN0xo1RwJC7VFSxDPLCrS4pf/FlGfV7YVxdssMNcQ0x
KmR3ljcA+IKIwtehIutA3mGwX908QBaNdnaKBx6gIKQlCz8iEB/1VYvkvrAvWqSfLSfwVItfQtXm
J4s7f+r+9IJWuzYDR8QNObWIVNebZp7eNO5vZm5uRxMOm9Gyak78YnbXml7c8uqntcTKiP4Z0Nms
/LlXxFM3IzZ1kdcmaMGAkh0WGmywHD07NpnDAcwFKhtoIMpZ3Bx1/aljwMD449LinAXsT/i+Q+fJ
ZP8oGPdsFjEmLxeC7rsYIAIB3VPX8qZE65DPSszOndN3SRbrtdwq9p8d/DrpX2yVl7SFoFdQH4KP
qEazNDsYxrW5arLvSdX3hGdueY46FgHOwtsA9QcoV1C+6O2fof/O0UuJvtNCE3b69hEy9wvnx85M
hC7hTeN7quEoxYzeat9RTha6Kv2u009uYvsD02+ByXbmDj+3H2FX7wLrVW9dEgYPrTUsqNaH0QJ8
t5D3X1Vxj8s/LXix6YhHK87BhUFt+1DSTyopMr4ZQ/kdKC50x3+tfJoxC7TGX+eelAAGwQv9levJ
oQUVaAZSmTNdu+QnG5NDwnJNjJ9Oz/UBK1f0WWXJUhyHoQe3iZMeQzGzHLjO0CuXWhAXM9zSg1Dz
WprVHS2G3HpZd3XuV2uckxCadaRs2/9TVv1TJoddklzLMAcQM+JVR4CZ3i3ssMV+STtXDEjjwRrf
kOBiPog6wivx1bhbc/6wM+kHmUOJKv1/2omy0yXvG++6eiML4E/bMj4H6h9aqj6cQPjWQueMC/Aj
Q6lKFyYK81jHZYHdAcYqVAWcZTpfyCR8Q3wAQmbzn+BZ86P+t5KQWWqSUKRlZj+Pf9TZCwso2yRe
3+vgGR+wyy8cNY2mwY1h/NPx5sE6nWncrssbVgVUyG9IOWwXnugNKDEh1dF7vpRt2DuZXGLmjYrs
0/KzGg4RgoOep/kKOsAaKZx5ULFuanhfmKl5lBxSsPmp2m9b49e0OrDaAT/AJ7ZxfXDWdYKF7EFO
DfsDblbTJUMpkDDVz7XxXpn6yhjxidUK5J6XiWWQxWuZck55bnFJG/pBn/fBcA4EX88zl4hF1rHa
a2Z/UBOJ0f558UeCm8LzVr5B+7HIrVBTHSo/fbtnUhiUJx3LLRCelI9cJ7DCdhfIgb5wVnHTU8Wo
Eq6JPQ52ukQwdHp41l0WmY3tle2nYrA9B0enWm+utWuxHztMXa7Triuzf4VhxmOwgwcRcC4RqNVZ
4dfNhzMjW7GK7WaPDrI7TnNfKNSQwwbqDd4e0aprPp3B4M2zm6EKDinT+I5VmtYj2nenTofXrx87
aE/EbIBqrfP+XSVwEi1GQ/xEMxXX7DFUvHNnC41FYLfg0tFfW7I7inHXCLH9P1UhJsobjOSyu/dB
CTdoEwDh6h5VCC+n2Cr9h6GDvLY+l3dKE/5qIy5G7STMq4PzWT6ouVpp5ouue1n31gsCNYhnLs4G
HfKD8tcilVXmR+jOPpL/YPPUqUwyc7sznPpFUNZlwFOLyLYGBQCPMLu13ZOt3mx4TYn0JXO42hRe
sCg3bClJDIv4auZ/Mn2Z7cq3ZoVLr9/FsNYX1eHUqh/oUMmQelJwjTsY/ScbycZ8HXA/hsFlYl7j
QjwBXcgpwHP6T6hwdJd90UKZuPZL1n7ChPwneb1DD9zaFfYhe6e0l64sfELmNTeTVHcPYRYd4+WW
0v4lQbRO3fSvG8959Yjn/FHOA0Qfkzwv7ljsCCzLvkTYI4TQdKY4+9LEnfScp/oGf10FWrQFDB2i
mrNsky8jYpTG3zGIPif+jwUTtBs03zGqtSW2ofUtuByXEa7DqT5NmOhhmXgNwKPOSvcRaPGmQeRL
nvoE2gfTkgtUckz2o2H6cDr8jHv3rO4bPgFrfo20biWD+NYZF0o7Prs4X1uLJ0Iyai6eysal1JVt
VtCyQYBSR2hFU00v0eaVimBsW2gM0UphvjIXpSQ9RYhKWugccqfYZ6RPuPTz0FvrBPnRrIirAzFU
W/Wi0a4bscAuRYCynO+pel7ErEc+vyxmzhwDcCuU3YxC6wBCWvy5mv1SFiQjuoPRJPsJF2Qfbgfy
X9XST9rkLIXWS7YyVHhNkodBwpFYXnDzMyrA34pg1r7HA3sVo8VpqWAQ+tDQGcxjxS0F+Bo5z8y3
LL/J/mqqcoiHrbNFLWGlJwRWTvOI3RNvUYKPIiAc3SXDMUXcCh11ZduXUd2TgtG4cMU902zZPLvu
1WU1TUxjNRdbOP3EdtIPnYJ0AR9uqdEdB4O2JKDuFpN0y3+5PigaX3hRPBuYHvUAzjc/JKBiQ36M
qhGjx0W3qdnCq67Ul9LFeXZdbhtwEDLeS8AKeAG73swvSibpVkP8k/30RWrpbnUB6qzmN9zhGzfG
CYYFe2KsKAjzjEuvXMkB2JwWMxD2qnWC9lEr3aYbiTGA9xI7sGRE1DqM2WmvA6okT2j3X4KLE8wZ
MqZvwnR3hfvWTlw6lCe2mwYlIXjvwVA583AKtGOZ31ukVVxRyp2md0i3NFj4dncRI8M31xnjumCS
J+ideC8pvcmTz1m5auNlbO9UnmxSHfSz+eww92cQFIP2WHJIRNxeK/Y/MDHB9MZenwi0QeJsvGqG
bpOZp8580kys4d3ZMf0w+J30IyXtGxvCPFn1HqQ29EmtpyAoBq6RbnOlYFibfZm9hgjBnOrMU8OO
tMSammM6pZYPOtybcsQpTw7PeaMokSceN5sX6z+tfU11astIIxh+ScVXGD430yvhqoqELzWYmnFM
sS9V3H9bmwMS8UQe2Wlhoo61vYFXwyXBOOMxTtiGhOpOKp8Wz2nYoF5HBy3ez/JelNfaeKu7l4qJ
M8n+OeRJ3WkPx4HLSaZ+ZPzpRvkCdgXnaOD+4oucQlZL9rGQ26mD5z4iIhirDkOYpM+q5H+gcNgB
hxY0psRrf3PxT7iu3zkcxBGbBLlYDU5WLndgz7L6Lrk3NHDlML9n54bFloUJffQ0LbqNsYI0j5Bz
rnDxkLfp4AR6LTlERLs/aOEeIo0v8ULw4QR+NCZwnwEA529NMxPw7XUs0d/gxVfmqGwcrCI94AId
ln9QXALck42lrEuc8aD41y4HhlLtp6FhQY5266RYIKDNxBoflQtID1FU3aSO40WtQykQsehJvYi4
2jnUZvRxAQoa+CFzQpeRAZZGRUyYYAd8EsOGuliW90gy5/R07aIEOnJkAY/o0PP7mPFhGmtOs93A
Ta6MYQgBQoHws7ci5alVuQ/STBN35o6Gxn3z/+HAz7mH3lFX+U7N5VugY11wAd5sATojPZX+zFSs
2Qz1hctFTV93TfOsC+pFUm6vSz1H0DePmYYUC+/IJjSc4RiHXOpECcmTCjI/TcUuJXeihT/mks9R
fuMxOSduv+4jqIpWxUPGrFEDpmO4BPhACYZg+sq2ERVjM5CEkfdVg2dBFvq6gmFvKCkYzs8M474E
Ew6Bdi0U45E0xBAhnIn/140YIpce7zlCYWYHDnCBpTqhfW6zNdsQUTNxMMWqVbsHxZpjbDYbArFR
ukPxUgmZyTE+NkzmwDGeqrL1m+HRctbTrLBaSC5uTTKPCGLRNCAYqOXTQXHKGAMCt9vQnt9KZbxH
bbYBaoynKJvfS1XzCQWvE12h+XlcU47pxWRVbOWlxr9EfsBrRpqz7BEiW3wi1rWX870aikcS8wo0
HdxVJEAnQlgp0Z8qYkbHm50KwmGje9CYMUoQ6go3tLoI/qC9vgnNfRkNCJzqjHDAfm5qdjn/tixU
+6UwxWGLKHhukkHsGnq/y6RE4+vsNb3Tz4YyrzqIsrzncdaZfyD+XsGgmDjZgx+dQIMzFq8G7crO
lL8YMt9NjnrJJgxgsrHPoswqmBdQ86nE5RYK1a3Kyq1r155MlWtV1RiCcOnXvwqjiYkE6hTzcAcd
9SQHzEaCerBJc/+RDXyqQpxiYs5vTZN+wQRYKypez9K6ROpvKjK/NKMvZxQnrVokbvpOZ341jdxG
qfraJrz8Mc2tKjX+yQGiDywt7XARAS1iJaNfROmr2QM1IW4ICcW6Bpn1rEC/YeGBToO5pWExk3Wo
LIy5FRbKhh6XoTIOOvOCohG0oyzMCpqtcGZmqu7WBjbv5c+0w90KpKrDHimN9tziBxhdubOnAKoq
xnZVfU20aFewuYhZ+4bSvQlWxzrRnb5JeCCVel1NOGUZAMyRyG5hbpVEZUvN7YNJooYJO0KYjXHW
JejTOqV2ktF3ZkszUGIU4+jVxbEWaoxZWpLXheJoGjuHOpNAuAclh342EE8xXhPmi5YyT4jCbDks
RhPc4/gZdPoj3ER6DUiHAsV1ygf8cWgPDclojaBWEqV+tGhoMzVWdbHW9eapbyltqIprNFMxPcIE
KVG2O/wuYW8ubVxeXGN2r0eTL4I8WKlTd4ujObaW19t9QTGIyabFuLKegWh8GxEKqQ0lZSpgDiWW
9GKNhHlaZYdUpRNd6fn80P7opdjYYQZTEFcQ4W1RW35aLIWYcAvsFBONTo/NPOz6znhAC12zrT5n
eo7t2tzbk/gx44EoA0W+BCod2GU8N9yvVNK80xB+ZU351YoS9dT5AQPmmXN8bjpK2+v8r8lf85Zl
H97EnONbUE35H0dnttQ4EgXRL1KEVKXS8op3GxubHV4UQIP2fSvp6+doXiemZxojq27lzTzJ6ED4
MYoxazZ7kev9NDrXwpuf/bR+SOR0ytP+cdL9qWfGMPAYTZIRQuerAiWuHvVGqGavh5Hrf38rm0sT
o057YbojWntMhgQiMynSueZrWm2IhLzJrjwGE31edbgdS0Rry9bnvsBYoQSHAvY4ot1Z/i3T7BVa
8IfMJIvgCdm+h0w4YD123aXIQjzq4r1elnx2fzJc+VynBoN4u/Kx9g38sJbf0jnPx2ZWoJL/NTrZ
La7PsIEYxscfGsVqRIin0v2Rbh8sFwCYC0aVOOUij1NLjcaSHoXuP+8UUw0FAVqYh6UEvaqhjXUW
lZnGE2rs6wBloYCe7kpzMxCJRDeB36Q3McG3kO2VSSGO6VpM3tz6kQbrmpM4/yos4y5X1qbw5EZX
V5O/SdjUpwn1HV3/aUKuLDMqCXA9Wj0XUdFw9FvNo63FRtNx0zeYHOjLXtdlsOuLZoMYtTd9Fn6K
x6z1DkOavlatWhk+XzlFkj6HWlUIyQWRBjBMro0K95TRrZvE/o24pPTwGWud7bqB7+oQz48JbLE7
3gI7bSlSC/E2EfKQhs1nJAioshI0QmMHmesiRfoWdN6Kfom14aot18W3MAQWISce/5qOSMQ+NMUt
o8LWzKD4p9m57A3MsqQZaGcJkoE7dgXEYQCojfFixFucK1euhT+v/dG52NCxZW4hVMs1vS3UovC+
o6OYBTbUHEoT3KjYpsQxZcY6dqruXQNtzuJFnTM5mmP/yY0JTjnkpSwb7rGvXpQZvdZmc4zqioij
l+Dj8rE4NeW3I+iUJevIdz1EX8jBHTVkwTKze0E5/bPr8kHY5gfLjVNeypXR1exOovMQ6ge/z195
0nd03e7p/b7Ll+Aje1nWi8NZdbzJQlaOapj+kg4pH9WTq7qmOwftMSUfY2TteRrkXpGbmIyArxOR
vNaLvizuZFNMOV7D3nGqf1OcbSRBvF++QquqmL7ijGsq7Q+cRupE089IXbYkAl/T6VS8K78lDzK/
G2n8kiGrV34+rJWvD2AbrzKZL37YPQCFXJqRkU38/N1JlyTYoM+qYHpIgU46hNSqeCsTeetwwiKd
9681KhdE1WfHqZyVM2Aqzrz+SwfWjrz+m2vY97XLtclMfx2KZStLPjAF/+trxkxy6WbrWBvVEsuu
A4ov54nhK/eIh7ms5YKMCS5pMGJ4Pb7puC/tR7eAlpJA1uDtS0QooRUNlwYCUR22T7JpipOS01Kd
zjQ6byzeAFFJOgK/TGMIht4Kp0EGOM9iAYsmuo25/EPe5OkMiheg/TtNWiBs2RzNtrTWWoVc+R0i
pcz5zK1DZf0uXs3Y63xCBME+HA3cFMp7NYmZ1wT/DE/+GFSVmhWk3SbtnjDuHxz8/GMWQxSOGWii
xPw1ouTW0APMrp9jDytQIed3N0m/Zov2FT88OyL8sBoinjyTF/oo3kXolAwL+q82bM1dNc0IXfLn
QrZjbkXbJLcOz/O3tVXfbIlllI8+zF9CYyktpHCiV+6Vmj+MUNK+9kN0bAT64dT/OgZX3AgGoqLj
OXEZlULzY4rjA2Q/ltfifnbZolahTwTKOHeQL/gtchnrugzKTvIPjj+pIDs49xSCrFz8dIOD5MD5
6nfAYYxh55TWvReEe71MupFA9FK195OOGv0kjzaZsaRtI15CtvFoFRRhRjFmOF0BbPGvTpHzuVHe
ZhvQeapF5rXeU5MFRUg3YNFBSKT4WyPfidK6GjxKiefeRz3SLwcLMdJ0O+v4PJH3ipAGU8e/M+nR
SMvy6DTBvlUBSX/8N2xIz6Y7/Q2l2iX0kqZhesVzvNxtz8R09rYGfIk+pOl6cVmUOqHYTfSmVyPZ
xQHlFMP8nWx5OTf5c8Wb3CWJK9LwPnXVOm5AFFneISDkFQQDiy6iYUwiJkaB2k+f275Y8UPfusk5
96B5cs1B6tQVQD26JRzqjln4TAmdO351DdH8B82dNm+vA8aTkJE0Md2HlvoowUaOp4wvf91iDpxV
zALHcHe6itczofgmnABDhNHR5N1lOPqAI+5pnmbWKhLBM68OSNn/fHJb9KVjksSRWV/FRD0DLGG+
yVSfEDo1gupY6oZ+G65vBTw1I3uiLwZITr8pmUkkDQdQ2bbe1F6Adx3B5ZJdFvPTlBqb2SFjgpfo
DMriearyIyWzjxWZJD4YNrNA1ZKkuDdhgPhmdMHLy0/bdzQONWsnFwd2ghQB5QQksKo3prc3RYFR
0v62JWXB04uyute68B4xS6H/pz9g199Sye6PqIlJY1mQTNC2UosLY0ydd781Go7EBAb9goFqa7Y6
+DCxAoYPhhw/6B7G0SLBOlQtCE+MeMjmLakGMnsYKabKQU8K7m0fbdfR9T1+qs/J58+zcJdl+Egn
4d4Alg5LZOfCSMsMWuT570Mo2CgrZd7NQarWT/QXsjnsyL3PRnzM4f7ZgEZWg24fKwzuSTuxHRnX
45yf+m546qvmQdJvmqYYyGvx2InpgbalCtwndjti2YlUGz/v36N03iDRbOBSrzSmV0fCPxKJAG0q
Vk4dQYagUIe4g99XdwOw1DmbCaBo7vxD/Rda42sg0HxoeNq5YJUVM0RqUNIuE29FaQYmg+zBsbJT
hEiJKVJHq9KqHnPcv0rhs3TzfejkuwZuDM1yaopeU8oceSY+SpsdUJPpw2wgb4oCzIBvG/sRXt8A
Qc625dXL9H5hCXisltPK3Dbc+1UB/s2KmHise6yBa7VAUwhywz7eSIsQpnDWDcC2rPhu6nhTl/N2
aJiQp8a/T/iyzMWCNOemMNTTc0F2YXD0FXXuJMQA08O9cEaTjQmeHLI8agTZmi8Q1ohUzmSTd5sK
ujQAM0z9J28A0h7C/y21BspYvdP8dzTz/mCN/k8FLZlSNvamc/4YT3JF3I/fHpEri0KfNKHKDbrQ
3GePM209thWeR4/wKeWoiWg2VUEbbU4SKmxp5kludLevyyn8s8R0Ngyst9Q0XnK7ob4VATAH+RRG
6Bk+x1RKPD8X8y2gctOy7U+0CGUNXy01y8VYvs2yoN3SeSgbaz2SvZMuW5ei+OfPeFVr1EBgkZ/Q
VHghSvdQL2lvSSfAlH3x0tsJEuCxytEXHbBbJcS74ZaH5WXUHani+FQEJE0JO4UWz0zJEnIUIwi3
yDh5Orz4dJzatv0CTofiJGwwIcsgy8UWE2NGTSNg4mP7a3fuJh69f7HgfRYo4jl4DJsITbkoULLH
D6uUnzPDuBnnR615xU/YxG3/DVY2hX0Fl2XviA7HNthHLO5+lAhfPclOf+QkZUk+9e1359JgOzj7
1qx2mfXkRc0BxvJLDiahHAvCUgMhPWbRuJZHYDo0dblPy1re1vleVXJX4HQwyO0TT97oAIq0sE5N
9S1Dc9XRUjWJ7ikki68E19YkfuBzY+BBZ6VBclN1025kN5UL+8CE8mYYNsiC0l/XwfeIIGUZIPxs
Q56liljeQQ6J9FPfhmxZ3H09x7cZAHsSeR+0ixxtt3xRGAYTIBChxpnW5+/1DLGL7DPaEZuvlCFn
hqqxZC4zC4OB/U9PDAroR1wtSv3rAFldUftLmk7qt7mjsjwZr1pVes0lg1wJwn/kyWnrlw4sWhIF
Nr95spDOQpWmCot9Mk7/bmw3BRknPID/uysecaodmcgku6aF8mffRpODfi7s99iCBxZDap59BKMZ
oHLksZAYzPE17tt3+uo3LYvk2rGuEvuZ56Pq1nQq+kS7LZ/+DwEuLviYHPMTMR29AUz2OJ7jOr/3
RkwwU/mZKMHGS7GR+WwxGVZh8tTx+jOJlWZi2e6EL1hubi72LuIhayOnFb0sXkCjY/Ni92yP331X
nkLMnb6J3YRscdlFtEfjmTLE0UoAfvGJChQDCJt3MH5O2h3vBQQj1X1KazbJU5A560NwIiO1LGIc
jxS83o3wzsOhuTldRPGk/5GwqZSUFRh8SR0FY2KSDQa/YdU5mIx872x7zjusnJewL47cYVazZX2M
Ba/hxFkxkY0YPkL+Pzb+pnqs7dXsDDvbDzcLMdM3PdIqclNG4jfAQtmYGSW2Ovxg8HsfVX4YbA4z
2zdwrfXpyoslIYCw/osMwvVjMPEGiouPyidVlJmfJYCjsBiu7RASAmxvJjHMdV6zO2Z6DnHYT6c4
RmtCzIS+U2xGIDqkmNatSbIpusKc/a2H6VwYVxhRR+QkXMDBvqLZEUtbeB50CgAFU3fabjGxrCzi
OGlFA+hA8dOYjSu3SY9lUQCcle5bPjAVYZ6P8+6hhG1vGCXWVORIqU9O4bVAL+NPKGGbMeQHg8FV
0g0o6IBqM/9ezxhWMGEF5KAHgyIru9RnzdtPDNNaVim70GrP8M9YDa+y/MhgYM8ZYKnp4qaPwhxf
7Gi6sybsGf1PPvfvLASX05TIK6dFEchXKgVPZIk2OQGaOjv5nnz2MoI90P7qsURXCE4D1ccWgvrc
y0OepKeAr6GhOEVpe+CnhKOQ4uXlJrRNuz3zAYxGFzJUNmNUaCHI7kKYyWSxYTiOYx5BpyTXFmcG
qtW0820M2nl5Vha2KxduERUv+0JQM2aK37lEJM5wT/QA/wsRX5LaPugZsQIOerqxwqU7bupx15Gu
qIr+saIcWzXEJI1kvBkKZldHowJUVl9nn+7Az11K8WR27i+sOcK3QSjvB9sjwRoC9KRmuvYD8EPo
qWnmvaiq/5G8tHgXACAdjb9w1rtgfK+Eep9872Imlj7KkFYL0txD1u94AQ5rjTi6UsNn5xFX7p5j
brvGMN4ntr7xc5HRcGpQCqX9TPIn3bjdkLGmgBjWO5SrIXRZLn47wgjF0hvjCYdD1O5wzfSsti2f
gKLBRTEZfzwzfraK4snJnJaXlLf3Cd7PtfnrePVvVih+Dc1vame3OUGWUSnvtJ6aX15jKzIrD9nY
fsSJe9eMQ/7/aqcQcGWcEYQcjEQWAPMut+JNS1/8wTOs8wD1QEH6CSdt3wesgzrJyoD5lNkdyFB8
hz61SRr2BK1FHGbsLQPCcnULnep9BNyDB8E60266l355cezoQXX9RZFpaCe5zfHolDZAWJ90Ejq3
4xEv6lO9dgnZFg3k6wZSnW/ftVm6j10fSIuPaVkhXboUYCWBx5M4bAJhHdPEOwjTPU1j/hrDmdTE
xILc2zscmaqOt3oojpGR7ZzGXEdO+NzjYUi7Blkpnw+uFz/YnIctWd7HUIDzI7hnYHnxbec61hZL
sKAkix/UXxTOLS8yOLwE6Sn90S8itVmakpKsY6rIRDX/5RWv2XZgZ9o0xtHPiNSZ1oHYKL0HHgaZ
7hh2SASm8Wx65msjM+pjk/3Qqne0QvoEw2E38XWYyr4F3e4BXMRgVFqUbtXPSc6d3+pHBkAwSkFJ
g51TX6XB6ky3T2PGI5NwLuRswYLBe5VEnLWYjktZCz5nIk35ocvGa9cvJs3E26hEHsemfPQAva4M
K6K1AkYj7inGC2831DTjHvGAogWlVWm6WJMm3nCTYGJBSonL00RdJEDXpgKhkwmN6tpM4KTvPDfi
zERARuurINyNfEZH/pAP0x9ACkdikH36RnZ0reYmzO6xkXoPRPctR3wbxp7hqo/PDmNi1BoTNMRf
Do7UHHfMOQdRgEF3gcGXzQCqZflqqdx/7x3vmAbJA7/CQ+1UQIaJObACjNmxxWZzjUPgBiqAoE+T
0YvMR1Js7ipcdMyqfood55Qs62Kf5uYm2w6Roq+32s8IfjojDA/iXGD8oXFl100hBM7FeTxR4sVX
F8V5VBazhI8pvyIJNv10xXQa6m5Lox7IInr+qPS2qqU7q8J3mZo/DekGQSrOxZ+acBOuAdlncX6e
AA7aUXJXu6QhC3GzYhARo38Iqf+izoltPgj2CNsLIe04jR5qs/osqJKpGxTqQV3SFEG6va9ioCFG
/xga/auLnNYldFAExlth2PhoPAOdS5EUhi00kqIIq8l+9AaN+4cj718dSExQoNIB7Nd0gUx71WPe
vQsHChZ5sZI+4EMhBtLorPiVcz3C+Yr9ml2m48TfCYvFriU0kybrlvI2HQr4Mu2tAv5RpdmJQ23r
4im10uIysVbuMuMkIrqJmTzmeTNm5nHWF2vp18Gkqo0WpLPz1Aegpxo+bu1Uzx6Vuw12DItD+wA5
k+v2Ue2iW3ZT5AVtm/VTmCdbw2qRjPzP2Jgjjiw8tx5dG2zIl4VO8ebSYWKmMAhMqhImiJrxQEvo
yKATeg5RGnJZRvbutS+gnt6dkvZpOdhk5NpfeMB4FqZ4z8XzsTAhOY89YOK+6vZTl30Ms964lCWu
yBZfawLKsw2emeUE6i8rWMV3KDnUFfV1OiTehZKya+oZsZa0XVV+yYG/AhonIsV8tWMbTzZmCdCS
PhgpOcNFChzsp/ECnltR5sS3Me8FW9NzP9y8wmCVnb9GY3ldDqGUxBCROgTjcUbiTWRNuceEN8eM
IZSU88wtih+mUCFbNedkwFUygo6a+HiHcxJfjZG/zTlUhNio3LshiT97/EgrRNuzmgfBx+r+uLX9
xEO1qw0k6dmbL2aRDhv2lftO1wdi/Heqee5ZT7sZ/KW42mkKJEaekXNHEmmD9JKgWOVI4HeqFda0
nyijtBvKnbV1MKMKT9S4aScu+SOdLPW9bh+0ys8tooVtb7D3BerUzHgS9Cqw24NO1ENglSsFOxkb
rMOzNVcv7LpM/r68jYPM2rjmkrkiaC77n1Sdx5zD+KbEa1y9gYnHz5Rj4sKyJKcrK1K8gRylhJ6X
Uvrg0Mz2tgZsZuXmi0hA4/CG6Ov+WPnsoYrpfQBjBvbSIngx2Fws/fAttMdtp1K6bPpngrQcd+NG
G3jy0ZDyNtgw56JVkPJD/w6fSqackdJBi3YZimY/6ro+WulPO8s1x/9S0ZEl09Ze/KOsbubwalhf
RXhP+py0k2bRAB14cKitf+vUZZzOsbPr4EQuVP4tHueBGAovusH/a+HTGNswvB9wRMxmepDG10RG
XQQJ5WbfKa4lWB47gWrn4uyDQ7f2TIgaaPPlTpvFX07C0k+OMbvbQlsXt0vIRaitaVWkPCNzj1H9
eeCWnHLMxyNgNuNqy1eDGnXDvU721sdMRkb0jgStn3wtUL/aCI4VxWQhSGJw8xtPitc6odCnHp13
x4RIhEe3pGmLGh+EsTuX6pYyuPeN8W9I83dLRqBxFaaqZvgxiMfIPGYTjpA8yvsZPyJr6XU/sugx
k33DgkLzM/qEOGJvu8S2dcHOMQpfTOsPFCtxFp+kv72z2kdyQt7owCHEFzHy4GCWriB4GtGbws7e
lsHRlSTvNaWetXxs424zUIMVjP4H/vJDDj1i8gwSPM4DmuymGqHHhgPr62wnGtq/7ay/c3CC5Za7
t6SFgNh9DaRRUiIYU6Pp7sDaP/2ZolkhUliRA80absB7mWwdHAYabLXYdUglA8dH3tkXjwqgUv9F
Htd3wd83vgCRPQRlQdUZRV+Uv/cRkmwFWXoYpw0P70/Af7wc/6yUAhK4UMAXtqlKb61EVmDklLxF
7OjedQ6zeC7sjZ3TA7Svqhcxbb1626W7cj4z683DR1L9ehB/zNHba1Aeuc/JFq1j3kBxax5j0kMD
0TEkO9sRV9uD88jHT7jTSH/bYllAC+bxhL3jmb7Symboh32L4lx2Js715w7A23wd8otPFFlZ5mEp
Y6JjxlMHq5CP9qBWdr9YinCV0vAXpDMgdr78AUBQuGcqgiOW8CIS+bC3bKICfvViFc1DrsyNIenn
gEFLZx8LR9JobbvXuI0KvDZTGPOkpDsBJdCcw5U1EmvM4OD27T+TlJNX/E7RtGsHrl6bwjX4tTAO
BSB2GSRrOE4qFe+QL169+rEjrpAE2HfwR7YxrR9QakWJa12RFrr3uSnNBFRnSD4NS426u0jOfgaM
XSl2VM5Orn8JB+QIqi7o51zL0tt6mJPy0Nj0LvbgEZSHNuR3NCi22Il5apHy2PJv3MSDyB2DmRru
c7vdOSJ4aizq0AHBTUQdfVrK2FrfxMSiZ7Leh44Ycs/OpERwTjmx/mbD7a6lIsJIvsWS9irBZP3S
5D0GfO4FEc91SzHANDMZt0+IaQ/xfHBwVaUROU/16gWHsb/WNOrlAaiRaOcyR/eYqlvSPiXloTWe
IxCGMZnY8rMsQJecl5LjghdXR0l1zXK2sRUfO8BP5cLVc9c2bL+Zt6k9P2qwtlrWaxdrb2F/Z3Oy
p3WA8YGC3DTemZa/a9hi9Ia1TaxuG3RICzZdMRnt6SBAMwDlKZdZrBwDYfb6bRQBEoJxccmPGkK8
lSwRKna35PD31BbinncPZkZRgjd+TAxHEcObhW7HXitiaw9cIYv5FTgUyPPb9MhOjma9aSC05Rj2
ecOaJ7gma7NCDun8QzYdaFBd1+Z0J1qeD4balAhDt06i4qa1+WGnyUmyGcx6EJR4n6aYNgtSzjGj
rgMqyp6O/UiQmTRDT2q+ql8mqkHj7rsDjW1izwQbsvKjADKMuMVeeSrTfhdw/0ryz5HbZ81KxujW
dPv+TRQMKWHdJSMBJkQvkKuAue86Ml6x/PaLZ694d6cWkiDGnvhldG899ob5qvgC/3+glRsrm8kw
zgStJq5kKSjSYY+cNkTPfP7cb1i5gbcEgFZC+yFgnsNxXIBfiwsz791ju/yEmFMLNh2xPV0YEtee
jfFLc54pZmsTJZqsqgPQxRbBWxHbTzZuLbuG1t3GZ+gdO4tLakhZq8CDQ6+OfoggCTGs3hV1DFj5
u7VeK64USJPEFmuuFu9Fv80/bSof8F4udknlDau0ejbLm+OTPYOAgrOM34uGMtqxC5+x6LnkoFnU
TKtqJB+RPlEcC9YCLD6f1V1bPORjsaIFZhskkFgo/m3HiqsgpPeMqOUgDxqbotmzrXxBOiHzszVi
DIRIIe7dTB9Upxj56EzUE3AYH7tI7J50+z2m9EDf87gCEU39LVZ94b4Qo2MZc8fSo2anR72qOjKw
M5/43qYU66SEnOGsO8Yx3FGxIlSH+yW4q7x6nVX3ZfdtWb/e/Bnbhy6kYuxkymvs7tHf+VH1d4Wx
r0o3S4Rmuh/oR9NqXaYvdPd5CqjS0pu7Co1tpQ5CPnVkYmxwLyvWl3a4SaiOJR+MaEDVck949tek
oy/YM8kb0N3lZ760gNP+TM8ByxMmTLwXxcXKv7zqMajQOZiY1BHtpTBJMfUD7qpzQ1MjdXXUSu1K
+aEc7J5tv09/mmGft8feI1x+SKxz1uytfO2qdxM0D01KMHZz74F2aZxT3kMtWBl4/l1So7J5941n
bqvl4A00STS9p3OWSe+bUvlD3/6WgFGK9JoZTxhT8LEdE2ij5Wxtpw7uL2b1WmCy877GAGtoXfyL
x2Y9QDrquuEwex8qcq5G5xCsnICG27uhjA6yjUn1KiCwZksBcPNOQNq3oe7I+rmbqu+cE62246NI
veHU+grefU/2wj3yzqmrBYmWLhlnqQXM+swH12giF0cKH3C/c3lXpGRIqoCUqOvPWM/IAoIeNmFH
dgWyATwpHWO2J80wzewBqjdk49XYfMt6XCvnwt49rWmCe3GAwhOHv7NxII0gNfG5cGGdcZkuO+T5
K2/PQ/7Q9ORbybvWCfxD8S0h9Ec0ziU26TgaLzDx6AqmgfPYW391wX5VYgy/lSwDnfI3g59AyxIS
IpxN8xQJ4N4Qx6o+phGGkwc7nS1Zl9D7SbcOZpHdIj4xkeUzRajqoydThVlgE6UKsYD6T2DenIHe
WeMI6Kit6N3wNBmUr5XGLSKXMovu0Vk81WbFzpiRpIiWLuuDQz5bBBE5YPeQuhbK+X0kjIueER6/
p757yqMfrELbEqcc+iLJG84Wf9N03csYATpzYMbtnaJlf1Ln8XCo9OjDhytw+65a0/PA4s8WosTs
WJhQGgIAWDWjqakfkxRrLMZaBmTlhDF00LT3QGcXc3DobepLMV8Vwjw32km+8optC5aY8tXy5BKf
643kZskW53uQuDin6J4nUtVNpcsilngJded2Vd2sDvHxpzdpdyGaAEDS1GWPQjDjuzlKeBEEAWgQ
/WMlyGZe0w7a7frZWJKmI9UpTIDLypx+PboaOp5uiqSB7tHUEGV84XIOWZSsFx3jp/N5laf4uLDK
7amWTHAVwKitM6BqwfhWNdLC4gobJmHifLErwEw0cY1kVQgrknsT4TPfsPgp5ohwTlwC7H9VZeZr
Gf1PiyXJiecGvXpdTDAxem2Yf5ZHHizHequsaaQZkQ578Cn6VzX0Nu74RdjPQRdaL5UBM3hhynjN
prEzshyBZ8FX9iZhkKuxe/1qWh44nqRiU8yOOUbaLWDvN6H3jnTymRji1o4hIAfHvtUUB687iWmy
C1s2iW18rJd7bGeFJ8EqzNHGqYgSvqNNRujMy93lymMfu0wyBwX4GKCXlHTrdU84lxYSHlBDrraX
gDXJHUCiYzwYlzQyPoM2pXKz1/jjvWlfoYIT3lheaXqG6d4Fly4S33pwjs0IkUFi412NFTkej4Jb
rJDYDSP0TMt+MxvLxOBvnD2RTgQK8VrUnplvW80N2Gicp4wAWdr6hE4qRiGIXFw4YVT7gubZiNdN
zA3WnPB/AjUERkD9wqZlvZ3yPXfRRVxu+i1H9N3Q2qfOMrdGwXFEoQ8+YUAbfEenWBo7UUU4gXG4
buVIu1MCNsipKPDyFxBQPkSPg9ni3eIZYY3+D/zHTPYHq1k74cZSJaU32dyGt6RpC3SrnIE7GIGR
w66Ebpq/St87qtqlqUHeG7lRoyx0R4epczfPAcUb4/BcTcWbM1mH0fbJCw4rX87xSzRVBdW08z0b
XUovTYcpfmD/5Aa+XLlsT3zPkmujHVfMgmtdgygauWsUka4JtMBu6qNGoULIdN/lebCPFCQLO4/+
Yd3ANTBlr8yZzHVsx73EbtdTYjQfMSkFXXoPi7O+pO5D0UsVy/TXTdSuNm0CYXlDsLqw2a9VbKh9
CLzZ+N1Kylgzxkk7fImj6N2zoFAY1qFxxQ+X3l1bYwCpRHyYkhTkwZIgN9t1KL5t2idjMcG0IlIc
Ek2ISWPBj8HxSQap6/hKwTu8Iy17c+TDotmSHr9liQTcMGYHjVuiWl7nwtuXRvYTjH8Thi6nGraT
Gg4y+R6A2UJYcqEZlzHf36eZFpwCBwxBvVPlaUbU8CJaIn+z7qHJsZ6997jOUhvcnwN3/GaX+eKM
XEJDHmHEe4qnsGFzLVtwyzBCZj+9NXntw6+n72OgMoZHt8XonE+XxAzIDMh7nnjsLmpNPRO/a8bt
rGxpfZSQnvonp8EjYZ8a9lxa8U9rJOvFqTlwQ8E+5+TuTsTsI4L4w6VcwG9eU2M+xsBgWYoazxUr
WryZGtkwoXECj8maFw1yi0CQHDFejw/1FH5xDvIp6/IzZOCx6nqrzAoIRR+XsKi4O1VcB5Uy8WAF
/yKFxUpgJmJ9/Jh25Ar5ZhYEoGs2OsHkH5D4V6Ki3AlSBPbRIRIrv6Ptz3aAZmRrq4Ojj9tH2GrD
fmVVufKWmc6ptstV5iabRpTI9AP0RXY1giBeRz+oH7L4wgtasdvhbeGZekVN4jaBdZ/0DS8e+7sM
SZgbNXQr3xqumH2u9BofI0BevC2noybBWkJwy/LxW3U50qFqXAgpHV6k/qAScajL4sg7lo6nqbq4
BeTUtnh1uZxnlLHFRbeROHDskExiW+DqZocHjiLjYlunCqcmEdh0Zy4dllNDahRYyxyUe480UO+O
N09wTeZ6KxGTwhA2SITncYjPXvbrQ8UCXuoG7YkX/NaZuDoTyiRivZsGf1sh5DIHsgfTXvQpMF6X
dPjZYfFmZvYpoJl5k9CY45bAHvJ/vuJLD08KEIEpUzQ7rGgZclgc8QTNpbMVQ/5ijC200nJnEefA
18QrqUNiZiQIgvIuyHn3YOUAFmoyd5VAMQOivvWHTzffWvrDk1QjxQx/9ICYyUth5uSwYA2nc/gr
Fa4iZbInRpZMsXzM5mUxTbmZw2Z7eOc52inWiwGUPtBaK1fTgT79aioNdQ86yvumxA//RrLrOZzn
Sv+hFWyAZbLcwuVKP/1azZYGNZKihVlwZREb3bNfvPYGJe453YmJOXAcYt4vF2JG8M1+gKZfy/7j
gHbqz9Hob5aW3apHSnKT4H8XfE82s9No+QNOMzvG5aQH9K7wAyDNlvsPHgeYYAC6QKEE8Y+hKdmw
2rb4MhB/fOW0a6fDm5LpaxCNnwH78Dr6BpzzKILszDnzEni4jfpO1A9hP+8zPzoHGTTPpPXE1Yob
Y927PPxZfR/5lXtwFH3WAybXpiwOnrYA9nTzzk3jx24w9+WMX4b4W95bH20YbcfCrek7AKvf2dkm
rOVNEHyXpXkZF9bSACIyztpg1SgP5Bh4SRvvjyiHeVXQo0LL3skFrUJYZGA2yrHflIilztOg5JOZ
Y2gM2v2cKQLK816G+sOxlhwOamcRmSvaUrkem/5didwkvHK8r0U23smY69DQkHOeIaQygg1QanK0
v+rLU8OX13CMF/wriQyeoki+z2mwmxOU+BAaCTM8a91VCs9nzI4mjlKi9QEoM8SbnQNudMrlR4QB
tFGXMPx12I6Y/ROGyG0e0bFFyi9sQDFPWG3A/HktE6g/PQjrt1XMCz6XkajZ/cfReS3HimxB9IuI
wBbwqvZOarW8Xip0ZKDwvoCvn8U8Ttw7c45aNLUrd+bK2KV8Mvh2HbHpvGAdxeovH3aahzDkX8iM
P5ikRVwjls43AaG2aF46GqXbbFP0rKmXkcCWH3wO+5wTRwBKzhdyiGbH7w60CnvS7tdJ23Nhxoac
ue0paxEQPfpoAYlqXR+I823DRtDa/ppqSgryqQdFierAl3+8OBme7VIamFC97q4qyZ/ZUfrMCGys
/JpV89QHdLRUVAfareIIYeGYjdE+GmxIQy3J66LEIltZf0EUtdBToKM4ZGrBsxhbJax/FQiTdag6
Ru4uYH81s+rpDbSaNgc2vIyNfWVve65dgg0QUaQg3ae8f1q2rfumM/em2x17n/BOXDqvY77wXIya
8pcOMQkgec/ejaZsuoq54rDA3SWYrOm3xq5qszWs/ZB0ie3kh3EIfhWwQi5dIBbYzrLN5+1JzEZv
4ogRqM+GN51nF5PrJNlL6G5cT1/a9iepcROP9Q5kxxOjKw0L8Qfm9iOd0Wu3hJ/oYsTKwVG7qr72
mErXAzpbqwJWZ9GDsL88hpUwguSsYlwXi/+5JwYBVgEX09adXnOCXi3vdiL8ZhICA3DBLlHtBmAS
hsBeD68EDwcG67wGE113RJzOJrWiTRtuUbVXXG+2hbipkFrMJiamRSwedsdQPTF3sWqYYLZJ6Lck
+YvhZI3FHx1q2zz/mazPBS0Xt92nOdJIwoBPRe+dWLgHUE4B2St7YGT7ZrKkuwv+QY+/kMuBAhBj
569dJjZp9GBJ4GkeOSpqz/ruTrrTujC+8uafrac7TXmXrq5BMG3hsHLRL9HLfX0vFx6Mxl8x4o93
e+KetPPoj8WPY7t8pZoNzrI1xTSWdQvxO9gsTr2o3ffcQ2sGJZe/BlLAKgfvDe+tBqo4mAtzYut6
bz4W3VofIms3qY9ounleTI0McHU2aWjm7GJWqefALCHaZx8WBl+gX2NMsBW/7U/VXOGVEJ+jnWxp
GlQ4ZB4kfe/60YfzqyngsaH1RRKb2W0k6+LrgdEFvSXe5H12HeEzhvSw5mw8LGM7yG2k3mgumpnp
nQS70lLqRsyogJIA2rEv/pwBguQItJStcNR/hdlnW9o31qHbaVZ7zqN1bgUQOJPPKvlyquaYBMDn
o16+U/PrcL+rRjg6HSyqgCuuI8Dit9Vvbsq1mRObK2bQBgO0K9TpzoHvCDSTDWucP4N6uFNc7OkU
FrfJf8r4v8w5CD7MuhR9tz928zTho6sRL4pa7BZ4HWYMVKEXb+52zfLYYeMDbr8SaL+JKrFN5Q/a
LG7C8vbzYBFJkdtmOYk6qpn8ae3h+F/G0dGPHouJXWGoTwCHnkjnbj3fhDlFNptrlaf8s8JzwqfJ
yqk5d7JdecZvETI3/Ulysamk0as2NhOfh+8/TcaXY00nW8SvvpbnSap1QbyJgYQ1y0vtjr+a4qKJ
1Pc4fpgtjB4fk+qCJ4OuC9kdf1sEFhdrKraF3joVBUBGHiDcV87wHNofaRmsvMQgZ/+3CJJilLsO
FXYsknPTf3nhJmEHk3q8KRVQF7xkOUR3bHae46B2cAe1Xr3E2xpDRTjqOZ2fnBGDRVQkl4K6nppH
tpmiYyfNz3kSOxtP/IA93+UmPI6/s8BHSwvz/BQJ+eZN/rMTH1j22A6t4+HjFOFYYvlmJdgBqkHC
zy6u4Owe9MBQRq/hQNa/Vve+1R462jnG7Ahs6E64w63GKFUY+uov9E+0dUGNlVf326SccXnT6BZf
s/wU1e+NfQK8DzSH4hbaP2ILnGPa7EuEk0h8j9NTFzw5aGhGXOOZ2SfTuzucHHGk7Gwe3ipJkrBZ
kbPPI0ZULgXkUtaOoGaweHB9e+PkAsWKtxHOcfwqPO1MwCHnaV+3BNrhXPC1iVPjvmRPNNfdepa3
csqwqD9YLp7cbG/O8igjn01xDWN7+IlxUHRVv4NwdlAh2wnZPNssUtg8encm6IBM6KchMNOtiwHF
9Kp3iOPrkitTTkYy8wq0Q6gghSbQqOitTSwOH4cQMgDyj2CRa0alwlVXVG+GnL59F62+scPvtKR9
OCkPPpxyVTMpO3mLQ1r8mxvn1gTyWvDlVU3x6hlginCkNoLqCdNgOCRIw4eACSxvCHWN8xrLyoOe
5JMpaQbEM+H6XLNmmNDVZCAUDvt0BALiKpb4yBiOExBZtfBMYL+OuWAnFh3t3IhovVLGyjT9n2Gm
C2GEg1Ll4ElMBJjJCG5BxZTMvXQg5BLjr61C/RjFSBBIv3Xj3uYWhF3Kqj2AcuB37nVooBsKsGIx
RtU8dHjIcolHzvhIvOatDsltu0P5046EMx3+xKKCnl859wD/3wNj+uCgslYRwFjbjt9bOQsGnHLV
zsZ325b1K5XCUKWx2q2X7lJ40M6wjQ21x5NyFn5+zUJSSOYUcmpHNy+p2blTAZR3s3FJK/TzABsv
5TPiEHpQJVgEa9JzXV/Sru59NClCaqc2oIFvmZ9Rsim9vQvEzXCHD8JSL1Oru2uTmNzsChdmSvlV
ZMGCHh+/8g4nPf+wt1QMMVcP7zHC4ApfTggKwnzSVEkS4d3KyHNJKXpoyAMrPba0O9z0D5Ejgq3C
Ua9L0vwufDR34BXMzhACTU5uzI7xjd2JwproIWkKdTXzqAbaaRbu2RVIWWef0C4ALnwjv6bsrXkd
y7bVO8ecJ7UN/QjCHIDA+K9zcoxMDZbSizGYLGgku/UpSNn7UHlcivE0dP1vEv6wYMlEMrYIn9qQ
d3mF6EYfX+uEh3KgqeCYqIy1P4ygiv6IsuBS0iZItSC5w5cqjB6GOHtulMpy3OwDkyJY4QoKFoV/
Adr1P5465Azfd3LzVPmBnexrVab1HtdXG+wHm0AN5XDUdJNkLDmqknlIxD2ysVDb0kGP3pMGNdkp
ZWmaPZgFpJqKSgugQWE+Y0EIbfJkZlQYz0Ylfe+uNGfvg7qTnFtJO+T5w6BCfO2uJ5pftJD22yrD
kbmI9CIF6bxKGSwgdCjufwOhPD+qmvCYcRu9cWATlWBvrp+1HNvnxu1ivMCu/Jp6WVhr311UzNHv
ui/LnuLmSOenyi61GhiKhWRq3hZVbx6xFKp4MwEgikt0SLGMYm02a7ZJ/ZdRG4+mFz3OPKjeUkpt
5DYvViLmiXmXuiwU7gHf1OV90m1BDozp/RDdquFSKhBBnJQnTUVX9QhEJvQeg2BrJk/QK4hds7io
WYFRr7Mh0rDNPCxZJJBUZ7OIUUSbM3vbUDsP4PuauE9eHN+MChPIgCuVAx+rdpYlp8oIv2rNNtru
TrA6/wKK1SyBeuFUAdb6sN0h8mNGs2DiqSleuzOz2gAvdZKZ8Z0MQHUWtr+dxelDVHGjr7TRbVlO
k8yLUFj7jtk+SMBr9Ko9xjO/rhrutO1ELQNSS6UbfiMF4rVQ0Zs1vjD/HgZSHmIucIFHL7yIXtxk
Ys3i3VQFx6qge0AE84OkDJbai43bWvgeqjfbMpbRiHLwZkqPrZeRLIfUx2+XSC2gbh1PJwuCIfoU
4krnmE/EAuz9WIwPHR4tSheZCTNbPRUWx2vp3be2HrZZGhEnXEz+UEE2M44yWqCJy39kAq42dT9d
+uxwJhu+sc4TeR/n/d1CxHao7DISsE3IjbZPcyx5oQC6P3PdKsiCTT6rHZMmF3xua5JFHp5GacP5
C5HJUtnfR1ZFAsvozA069VISYV2LuT3XDmtVtrkazSImLzNupobuwnKmV2dmEwD4LHjKq/mxjIO9
oVwDLCboxJpSBcE7OzKHjbaIe4bk99vyx9RypYzprhqhtHXB3qarzcjQsAyLGTk4j1p/snK77yLn
l+ppNvEMBQseoavu3UFcKlm8OT0+9My3L8Jk3W/bB1t6qzgcWlpyfVo4Rx4Cnz87M8QKr+VHntoH
I/cfKs/YeKA692SpqJiL9cVMUgeaBfalmmMrMXZlXV0S3977bYPvhhxUyS4td5odvVKb2nIuCQhb
w48feCDOwoheiDy8RT6UXRKyqyLHbWKarKQgk8AOs/9yOeh9TneKqZJz4Ub3mg4hg1uHQ/17Mre/
up1/dZK8xnPIr28wiUAWm4GSIpORBQhSDiKVYxR3rVjRaD2ySKTvtCLubNmfdUEGkeAQ1Bb76kCV
dNP2kAjk3LYmYl4x4ODzhrI4NfFn7UL8H47gSDYVbk4Nuastph05XiSwIjqKGvMsf537qQ//oYNs
tDltY0hkQz+ty9i7xjgs+lR9gfw9qdiEfdKcLTXBlbKzgzlXl67jjGE+q8wSPZjLPUC+qsF5y+iR
x/DhXLpBopgB05XDzg9D0EPge5OIvl0IzL6IH/rMgqzowQUw6JGxrGurfJZWSrwKpADMCX9uae0R
mz/ZMsA8HKA3JIsDtL2fVP8a+0Ci0UUurShvuGP83ZQpbxVC41nnKJ3grMx/XWFwL1BbyChwRXKx
zwL9W2RkHXyBZOu5IG+a+c9IofkIF1ma4D7bkAShgcEJTkJzJ5Nqw/xzBACaD+OxK7s3XcSk4NNb
DH8NicNFmsF5HU4u6vtgfZgF2R36ba4l7spchMgG7pKrpi1GA+Ozw38WmYWt33T7IIZPFs3qdUjI
L2DhMeLFueQPDTd5WIw4RtV6+UG91lnPU4OzJN8YzfAeaOYq6nDizCOZAcq/HPdVOB5jljeWYeCg
gx9cKX0eM6mIF4UkpgP0OUYJF8yvxkgF6OHQZM6Os39vh+WHBziYcAZvDKDqjT8jXCePCSVS+RQ8
jOb0PjrwcoO0nvZRH73gDjxaVn31C/PGmvJUzc2LAqJpMm5tsB/uQls4qyQZHocRx2iWFbuOd6Md
4i9RA4akZsN+dTwOIdTMzCE4PSeVA13cu3Ze+IZ5+j0KlhoH3f6ElnMbzeZciK/KU6/LZHAnGx4d
KIuUeIn8qa7mUzoDouoxsNFDQC177/ANC1jsp2T7ZEogabkT256Ded2r6WaNP3VSfA8LhzBVeg/O
cCK7z9uPPlKoqp64RN60bPVAe05dGh9c0zxMYZ8s4dRHXN9XBL1X7SWkWEVCt2n53NmgX2L0Rrcz
6UEsq0c3KB6Fq7jpxPSilAHIbNdF7IpKmzYWGKZ9TcIQhInwUZVkQHFVIMKTjLgt+U2TUEZT8/Ue
qPeaRUV9rPQeUjH1e8sg2p/hiqXPkCp0Vcvp2IZxtGIOi9ZZyH9ybmjCkg6In7mrsegreajKTN/K
UUzwzUk5EM8mRkupE+fI+Jg53X2hFLA5a+1m6ULyeLdV8pNbDOGRiz00cSxgWtkPkYCNXc8fkWXv
LLKkMsdBqcxzNZGbh/i78WMDI2ZXugRruDCl/ZxRK9NBch+U29/nZsCPEsJB6eKa8Dqi7c7IkBks
5YbfMiu6W5q7AZrG9KOl2d2FTTDedVV1bzl8N2RFpxFBFOIZUcOdYh7uRUsuAHcbWbmJNqE+Cstd
Nc4Q2CIC/rkNHNANUoaiNsByMWLK94sK+zO06NmQT4Mun5ga4pU1BDAp1fwa5eNLnTKBJKJ60gIg
JJG542BS3YbKvdiSpGpJLE4Q60A/6rLjDUhWyBfp55RlG8xVFfQmC8oeokibT/VD30JcIqIFBd1M
CANGGoBQjlO1avPXAkcuq1fWLD6Y3bD80+jsO92hYoftszDhFE1Qy+3gK2WwZqFFw7ILuGGc7HWE
FytgC+rMeAIs2jXaoVnCTwPmx+AFvt9FeHgIi2rguRbdRcxyE/iz9WhYWHWNynpNmRc1Vqfc7HZM
0meCPKeCNpgq8Ip9bAKkMvEmtMBbsG8/c198mpv8uaG2npKulxL1p3enT4uapHLgS1Ytl5H+MkdE
6BJ8OcCwrr3NoOOFMOf92YFQZbrFuehqmP5lkRPVBZVGhq9+dyVFBbWfX+yCW/2ksuGUdva97Qef
/LrKBx6bcBXXmIbiMncPQdNzVg0QCU2yzcTqLXBCfJLZsYyha+WVfE61h+0C/XtkJTPGD5TAOeqg
IFO6I0IDO2GwJGsX7BRkzK+gnw6lG+/gibxWtAAz/WB8mvZFQ5l3UaEK2KcMJ6KdMFF19rHQ4WXh
czcj8mfQVHunkJfcJYOqp8fS57buQXUGm18SnVN6TY7uZDYRDhXjnJf6zkqGvWHEDxyDG1+g2tmP
WXCVpHAaFsEu4/6UQl1KIB/wg40Yu2V8RuRn7G+6j6k2H6oseFTpc+8TBsUjUjJDDaz2RonTiPeq
DBVKa7jmGn2n5j+8ROuSKXnU/YNnwGUjhq2oSUY4CJtP1cvTAk5zYvFohfQa0vPNiehK0h6oAFE1
nkoU5bxuHrJYbaw23s2krLKS9M0Sjsix1/XDW7wg9w1wYBgA2/Fo9QCWO1pm2BmhMGOV/PR67vMM
t2O/TX1K1/LZyO7SaQaFwMPBHlW4wUbjbtWEfVwWgnZv0Up6ze0V4Y3R+cb4xdjf7blOEFNiAsSE
uvSn23Q00DGQtiuuYi5QxvrqlBtRmLic6OXA+GtYDzGhjZjVF/5CZFx3N3b0TLQ8NzN+yWrBOJHJ
EgGiTP+D2+lQSvOU52DYIHnjL+76TdxvR97YdL6X4MhL8PRPNTEiHPthfu4IiqmaNxYuA7zeuTga
3a2rzpnPKqottwBtuIytayvGDXiSTFsKK2TGvzWjrNSLx+ZAWLSSNP4ykx6cfNdC85eXAqtFvE98
orAsLWTySW0TImwDa7xb5xA6+ANU/hhxGfAug03u5qLkv7n8xTXHQ0e0CPdKe7S0XjfqdQawWYKD
omwJnm1FK885Hi6xuZHzh0dXuRrPTrezjZNswQPn6b4NqKifyeSSpuD9FV5agnbmuqTUbdnL9F1B
KmKC3LJLeEXhre83oPHqesdgWmcXg0w7sQub4QyZzzrKBvc+lbjGG6bbliM0PtIx77rXaPyMxhO/
noTNdbmXy8IChp9FEVHzFLA+S6r2W7UX2hrcNDrJ4NnuNvAzWRRG8xnmZekeIr2ayn3Urt2Y+giF
FtnzkOAHx4RPLr3FYn8tGo6W4VLkAGKvFYJ9tqBnLgXpB1m+mXxRrGfi15UPKgQVhA2yHR6apYcz
3I09fCrm87e6BfePluICMlTVa8Seuj1Wya41zmUDKhRV8o4CHELgFwR8BS3N/ct7VCQP4ZYgNrWf
1Cj/szHTj2egijQI5zzLRAzlc1muB0BZ9oHsoxXAIcaesFLyc2xYjBFj2gNIyXLM5cXGsL9r7oic
JtXFWxaq4yPKd6AM4GdIxNFV8k/zjXCoA8TMfSmMA7FSnnb1jXpeJddAfHeuQVKUHLr8SB2AJtXJ
8Z/1dJLje8HxnyWb3D3WBsK7WrnjOY6JmNEs34oHC1wgvlwVYFZF7zE+u4EaMzJ/LVImLxublP+y
6rJxbjHhi3HXzuV62X4uvndnAOmcUp00/zPHk49PofV+yDko9WZTYyvJ9iwKinUXeginRCQ9TBaz
/cPkZxBTzKW39fh2+hCGU37Ylm907uv3WHovcuEaiecq2i/tdSnRELLtBeOHWTarYon5uxefCE9w
aaxHk4ul9jnwlhjAxGVojD9aaEOC+vgpaaLtYI1vXPS+MvYN1dbn1a3bP8cPaLv5GkV/xtIfcE2x
xIWMDyBekJxZcF+DEN7WHu8OTQjDyVB2crmWI2b8YLISsJIkLHNGcX0sST3kJV68PzniKhY15B82
DYn9njg3MV8b02IfwWNQGv+qaLyo3jjH3jNxf4S4aVPwK1ogOVY9fhgwFDPnIgbcFmc3ePWwKJjx
zxCBcvAoeHUY14Dv9o+SThN1aDv1mCCqJB1WmYE4SuN+x4G+MgxtE49FIIrZZuz+Fs2xNE+J+pVk
i8oCk4mIcrHmlMJfRl6kK+1kHRDAclwLfgXHWey/uXaOUy5mmz827Ec8ris9BPXMnMHLSUwLQzfD
40PBoBv6aAhIcGn2nho1vgG3+7Q9eJjDTFV4N61iw/zsO/+ADeyxL5b/gSLa0C1oz3Hrnd9l97GM
CQNcXLf+Fm649XG9ZB5r6b7OYhLkcuLK5rOv7B5z27nGxJvTGmM/lvEgHSAyKTzmrGxJS/P2UQD5
bIrlEPSIoar2GdKQuEtrrLVhnbK2c0N6QKP4yZ8cdkJsO6fyO9QdhzeNSLptbzKIPsaGgkNr5r6Q
Ngx8EV3hXKc9lpdqXHX0xwwjyy2vrAnqzejbrVns2VavA/8n5t7UgEJv5vxT9qy3itZHFUoDSsZ6
CN82TO8k5+9UdRowgX5majZQ6cjBZtcB5wVtB1sZL+t5dZxbdlN1fMONvdJmfPHzdmNVA2QVJ+IK
NX7ZGUd4DnvK7btNVuDrytO3pHL3Jn60gvWQF5XI1CCuqcY5muMExCTpX1IKQxDLhwcSPV/gMK9T
2xztbPqdOwpaCIqDRALQFmpUsgwcqkU/28iIy1I6fEsd8zX0cu4NVXuhNBrRzkQLctrXsBtX06S8
Wzra15CkEWxal1rXOH6rIe8UjX2rPX2K++w+HfirpO1Q7zzS7452sLP4+LxmtjSb3uUnM8aNwVY7
LcGUUSx6nSymatrA8O5ieVvCsCI+BVTu7ezCAdpCnufY1ENHX3CxIr56yeWSfGib987hSWarmNLv
nNxw1OHGFMJdy8x/gGjyYUtOsI7lqiIIvUORv7luziUqH3/8rvgVIUOnG2Eob5L+YNv+ztPuA319
OYiP4gTB/JLWxQXWwdc8+dTCuO+Uw+abNsdbAwRaFfbG9xkNLen7vJ2sAIMuCF2G8xuNPmcz9jfR
aCF3EHpush3UL+s0xXy7kOABLqiLPYV0NWoOn4lVvVnjPvFzvLDZfJ2Iiq1CgoSzORmrjgVSbEeA
OVICHR69Wnem37/7s7sXVJEPc/QYQddY21jdqJw4TU0rCIfQMkF2T6fhW+ypxbEijnmf11u4HydP
hldljORX+FqT5HFo6pl3E2FiyrEfLMKkadiT8Jz1NnBEzW6J0qE+8p6Fj7+TD8tK8mtrvIARI5GC
dyYISKgSgqLVQTMh9xtMrMv1tz/oOiBe2WytzN/1Ffr0TCjfrZyzst0LMbNj3pZQE1R39NPfoiPw
X4fNObRxXBcmwPaCMslA2hxJEjQFiQCZxHsZGF86pyOjT/eOqm9V1/tQTzN8kzb7y3ASFE254jWr
JnMtpRPtBPGNktWUKHnHYpFVliQ3EGwc232fkmrbo2hH+ELuQGlsckrXiMnfDcAJlVdQkqg+HBwW
yh3bQxBDe0eEzyTjTGJk0V9uT8mewtdph9wcXTs36vYwIsyfsDGLHTvH4L2gK+I1kYZ4rWYHljbs
xOLfNKqW6Wzu99NsfJK1j+GX18UhhgBBh0HfK9jxgeZ2FY8RVbVVYZOyNuMBy+sEby2helqvrBzU
bFx4p7ofgms4BlcjpFFLpqLfJdy8PXe5YWLCYeogahH6jnO0upCuLMehEiHqgwmwcANmgfGOuiij
DAHLj6VxA6kd3MMztS6jUEDnG9hCvfbkP2kPUXUkrMQzQlicQDbvnjtFlvoSsG75qMPa/GsDFa2k
8Ln4VX63oU8hBUZH9tdu22htkVzA2kUA4FHp1vnXp8b0QBnMP8dJ+TbQaamp9VsO8ns8bqc8+LDs
s533410+uve1ayRrzUUyrynbLMpD1uQYBeAJgbDMwnWjm5OdRec5cbeGX7+mOTCBqoyqt6pP9Vkk
NJ41VWYdirjNuR6Z68nFbjnYKVMiNClrZwg6PjuPFYMYM4hOmnKyUCYFWyOqxoU9QLQ1FTN7oNQ2
r3Cy2osySMcFf0NH/MyKkgImO5lcnQbLfuk74hGeTbIjREJTxAz9DqZ5UjY4aINaQtcJvXNTO+LP
c0LKDJNgGDazlPpKgwK8Twe+UB0Mfz2fNZBuIY89ZjjSxy6shNkTqPUVofIcomCJvUk1UClXxlxH
NP55dgZSREn77IQJmHO+Zl9sIV67vi8x5MZkUji03Je+qpZaNSAwz0Im+hl/hrwi4od4MCrjiQia
DSootf8xaLAPKsCYl97sfzRBCwCy1nwj8DJDfVq1dSVX8ZRbJz8FQeppJpwwxIVnRRpXgiqngTk1
nZ1bMTg5wQr8xXdJA4s+8paSihjVODR/pLMMNL5DFRdlc2ECiAPQAQWHIeZsK0TsD+7Vwr7zSshI
oo5OjUMtlnT2IWB9NhRLorEa9nZQeNz1cFszIabh/Na3wQkDPucxN4PGP9ojZcluXpy6fjHA6meK
fLlyk/CIWfotoez3UHNP7NGlIcFuBotGboIG9/EQTGS80E5jKzvPLhvGSMAp7g2TEJdu7a9QNAdN
T0BK6kz372bLrEjSwPeUtRVVRBgXK63ZzQ+wsgHoFQXG6dH6DJa+RifrM7LF83ouIxac4kR1A6hb
tOlIvOV+TzIy9J61N7KK6iY8cdLib1JP5DlHcm5SBXrJJOLWwGWji+zBXboPI/+ameAujZnEjiaY
WVrd0S6o4vp/4qrH5YMpw9usq9/Zo6aiE2SGe91hepmcM+l+4EcGta1jRn96xULTn5dbryNHWvKQ
3unbZQdRvxiBfWY3tLUM5+Dl5iat6OKhuakd51e/x7WcKqgEdApgZnW9fROnQPgMO/kzi4lVJ6m1
IxWOwWlo5t9WDB9OUT6GHhNZTt6AbJ0cqo/EbL9bvCVO8x3I914X50E6Cc19vORbuz5XBBGNJuVR
+RxtOhCY1lglc9d9sbJrFME8mb9s39gP5fzl+j4zs8Ln6wz0t6gg/+0R+OzsNsTIBlyUTc+lYovJ
qygViaum27qFXBBIwt7IqkUrxtFLCM0Ca0pcwDVZO7Dh32XzpVNY5qqgeGKdGxE+x9WG9yfGR1lP
w9YXuL1EybPEPXgk/ZqJ14htDFM/iLLThP5H3Sq7ELqvLMq5IXOY0DPEBP8RBovhwVtBoOANg12/
2nuNeisT/TAPBo1MBpY3Ivt0MnN9K9uVQw/bENLeiiEJHcdcCLMhHVhQ7VzPvC9oO51oAGZzODcc
A+wvekjikhWVHN5Vo89OXZ+LKN6zwjmDjkOSCHdwUA6q9r6dIlh3ujwQaeI9lRMxReMBwDAy4xvL
V82E2OOqdeaY6zxvdyPfZ1Ik9GicXSwyORb40ayOdQkfF9DkugPuVcwBWjJd5yp7aEf8QFP92vjj
WhVLL62kJFzeNbgJJJwPE5TOKvUJsLNsSzdN5P0SZNJHotTcakshyktXBqDhEKSxJ6wat8W5I7HJ
NissXZfSDF5VCCO7wIFTdMZdXIx7J/acrfK4XENH5nVoEYel9QjohyHJOVw6629Cu65KqCe9XKMP
4M4+WbqEc4T7YmI4jrv6RVu8+YNXgSkxjppVzn3YEf6eVcMBb8yuq4JDGta7mR8twysb1t6Z+enY
h8EuS537xg3AzbRvRpv82BFjqSjiWxkB8xswTiMybFqHHGFqH1u6/pog50MjM0PCfM7bmxhDrtpv
nQDY66AKVhXXl8xcVKM8flR1e2pasiWksM1B3hz2HWlG78HUCBIGfD75sK07C23OvUIpA/89JJ8s
eHetZZoYOdkdJy2vU8G+dx3NS+tfok6Z43zT7/JNXuAQwLIMgDfVM0Z/t3YuhdQRdToBdDYrVQdf
ggdM+4cxq/l6G8iZVNhP2iXrW/W4NY9d1++xJU/HACx0J3/amNKaoKg/0qD7s7AdEt0iB4grzbDr
E7bNaLa+sqq86rSEuFpde40iWmtithZ2f+zy0IA/Ky0aYGXNLrJI5RrGkYlrG83hwTTqYWMsJt5g
5hh1ghAvQ5icQF9ihnNx2rbkGzUOdKPML1YhvpnZKGaIQZQ0Ao7avAWHi2UZJIYGg70KmsTG4Cs/
qy7Cty+XN29vnw0TfsaUz/MRC30FLwtY0mB1Gz1isAxqbGQNBTKZcn7z/q+XCFRUMpEuKvE1uL6+
2pnzW7Q/ArCwV8bz1agakJf0GsW+dg+Fyvat0FuniIu1G/V64zs/CXg78N+P4HEIHaVIXMa6xVxp
6hHzjLh06fSaeNk7zUbUiSDOdApV69Mbn6lJoIjWJpEZE8UZ4dVH9BhiMJhyl0pJH5WclRhhvxi6
fJuetGNQU1Ef2YDuTQIWdfU+hGrHo7/tsbEX4YLWUCdoQvF58s2PqMETqpbivPhZ8B+jOZWrWXLR
oNC4kIQbT+PXHRM0Zv1aTMlDMKZnWJvmEyM92PMZ23sfDzyidIFPfr5s1MNt398XnTyGAnxaO5/c
1n/MrDFeNw5+rSBieebBUgytCMsGduVskp+Ry7AcsDywmkvAR2O34j53iuscI3sbgmRA6l77yX5u
7R8HuKKhzfvRjSL8gkQfMRUvkYIIE3jHi89lk4i/hD8ShST/Qg6BFDquS1NuejpuTF0erXF8IL69
HTgylIGp2UEVLuuOLm8mgLsqCKHPFlQSVBre09CO/rpyoMfkmn7qySAmI9HwcKy8Kr84andZ+SJy
FoueTC5yo2H+TxT3Spi+rQnHMyoeJyvaO2O9xaW3mjm9RXMFInP26yBZhywe0pYkmENZseLXpdi+
31clklNf2j8j3LHNOIdfs+szCvY1SBi1C+GnNNl4rKBE4GF5/I+0M1tuHMm27K+U1fOFNeAYHGjr
2w+cKVGkZin0AotQhDDPM76+F7KtLSWKRlp2Vb1VZskJwOFwP2fvtfO4o75Hk4DlmXA5PWWxL8gG
KfET0Y+9k23hTKv/tgEqVDUN1sRAS/dq5wzIEHWq2rAByetpbUhUqrElGHwnQ855jug4+nTRLs4/
2qH5rQQ4h0OO83mR3fa5k8yxB/w0VOvd7Ok3xurwnuLCDlCnDHlNtJ09oKsqd5FAUVzWO0mI6mE0
ca8HTkTJH4P7U+yzkZK4c0s59eNiLFWQmQbK8k1h/EgDX+5SR9UOQYjsLYisravnz92kMBjUoqTZ
4RHc28oHVN2od0xt40S8tj6EIL4ptYcSGhLcSAZIp/7uhVjHaSupdwbjUroo6XzAZ3qMg3hkbaCQ
b19ZmodHC67J7K/AGVRpRAPsLVtQ0svnLpFZjiIXnCEIESCHCz0YaJnp5ttg+pGA3VMmwujYetYq
7DTCOtu2QjRtvIsh/x2PDkq+iCiVLkMUrtINwJ/yDK0ZsKHJ/qfJAOxRrJGLQPN43IHgX2EG9T1Z
xD21P/jWnIhLOLDqcza8Eyij1cMN7h8Q0HjcULJJfLYdB2vHfEO3RvQ24DWgZ2iqqetAwXFmI2wC
N9F68DXpG4CwX1k8rBBDzRz1Bmkje1ZYnXjHiZtRt86I4L1nxs4a5EFMKqRLVMoUumNZnKLmJhdR
+XCJUorDlTSodFCG1Pt4r44Uof3NFHgX0A4NyS9UKx6rtW/CO6NG24DYq4G81ig3aovK4Kfmi4Wf
/ME/PFO0YVVTt02SeB3p5qbLnkIwdh5gBpnfZRTh8v4eAc2qYgveUytSTO2ZsGUwprH3WBTIwiO7
2aE/o1cXXzkKVB2irQgPcJXooe/Y8WlXnrcqwEQrgJTHlapWu4kYMSBQQ09K9eCFfG7AqinV4hwt
jW1NTTPyymYpxhRNHFyKq7VKTkwyIbvr6MrS5cqoxA3OMjBSFtp/5UHKq8ZLlhDfpg9tWxOcwWl0
ylolSgkv77LObgCI1rRpLYf3xvng67z0fWetJC6gjexgVrBFe+WJhvBT3GJXQlrbU/BTCbPzvXRj
o0Zowte+mEqEpL67c8d7ytiftYhgc/JYw+FWjFUydzu6qrlV6wsMBPeqS2qd2lA3NmXLRktTxjeT
phTUOgVQxCy1CJUV6MkFOI62aVAW1PauAjK01kucZUpFE8HoKvQtFPghnzUtfjaqlyNVb07j9Nzk
vFGhQ/isq2xpSUysMOlhNwqXtDLLQyDS9KpBDRs2KZXbDhZgqOk0UtqNgwm08TdDy0fDmrCh9P/i
cq/SVIADDA7E2DUZcuaeHagb2qvOHO9FgpyJ6YLTlc4Lbb+qH+7yiB0rVfSHCokVlHcdWXZAw7B7
QZFAFrDYpa4Lr2SDovyq9X+C9Z05FFyJplBeJJAyJaR/TuaOGdmHYcQWoKgPY2Uq+LBimrU0GEud
CIhm2yj4hLSxu4moPLRst3qOkULxlz1XmOvN3OuRw7tJjRB7YFngVIYbkDykITIABiq3TfQeBk9Z
Zq7KiUWf1Y/Eg6wnrVIJB8uy2qX0uJ0mn5GuaPe5tyrhcqZjuRqnMDpk1RCTCVuIovJP1kyp8PqI
ABnLZ8jsTMlhjFCPU6F5cro3ILLLroW3plazAWsKwN/rvpaPZUkAxWNh9osWnX3oteQr26QQG2ve
3X0r0DHy7hHsNUUBrIv4vi+t35V8yDtiWKCHmQmqGYOs9eYFr+6msPG4dWj5YbrPRz36iAesxHm5
z5LxWfRAdlR21wZUWDwOHlK6cq4bf7LhWYPTWPQFBlQHHDXdk0h0qxHnqZrLP4ZjGbOa5knJZzwp
tKtapRRZObucqj/bsYV08t9NaSyIPUcRgV4tZSUhinDW50ZEGIS4ywwFLBtWlaS4STtg0d0IcUEB
KZTz1VqPQ03tg9yZloNtIduNS1Phke9VdAX5Qm4Up+y3YR05wKm8pV0Z9lqzavSr5Er86Ax1IbQG
sA051AOmTSwZK5VqSoMjoBkdtAIO7eW809fsR/pFmnV3mT7QhaHtJxsEhK1Cx0BkIVMBx1pkuY8m
rfKO3Na1C4OSD0g1H1tiC9JcuSIggzMVK30gaSIW5kMbfGQEsqN0IQLZcgHO+mSFzChqyZt+RKqZ
6FD/G4P3jZQwdWGig18PFSsQLzdgqyHXZkpG2b0vGsg/hYoPLW0jAaNDx0tpeWh+bXSci6oqPmK/
pWyNytT51dikf6lOhjDJbeF9Ye5AoyHsgvpISllxiuaTFEO8uF05NDDnWaKFT+Sv9LeR3vSvBSmC
nNFzr+XYAwlEtCh8Wz3U3pOqMdaKCqRnCN0Qla8ar0CHw23o0TG5kzw+lIqf49KJ4vt8OhPZjof0
rELTq1WljdXGT9fDgMjdG1L8rb0dK38yNSJ4m2WC9n4imq2S2e3S50iB1AJ+nlXKbgkoq0SaYoy7
qhmHlRqYHQhpqsLkNiBBcIXvZAspERRR1I7AOoT8tVAnIM2LatRcramBB8qFGG/Grut/V5H5MhaC
eIHsKgWCMU88xFND7BNW3d/bQGRXXeyJg5bAdc8s4czjNsAfXtPiLCu6c8om4dSLTsjZBXGDlKtA
79XGdszmUoBWcnCBPoJtMw9qROCSow/+AZob4hQ2KiBftk6QHFw4gL6s1pWj3sJD2Q00cGZZVWzz
6UMfhQ7+z7iEtknbTTR/dBZoGBI8PCPPr9hlITEIg6XUUn5s+4OkPPQ3JIBsGkh6M4APE6U4eac2
8JaPHXAgiU88XaR1RO6Qp7wkXogJDBrxnyJPkULEkKJieBloQfqB1bczbjUdaVCNdganU7+2lc5d
a4j9aKP86BoqERbAmp/kEkhspEjYVYwXUg0BIJU0NIpi3Aq6Wr7wrxMMH2uIyJDae8Lu3aTZDShc
vYFvtD4d5in85WS4Fz69XfvGq9PXLJbXvseegi9tq5JMmroWEVvtTRg01OVzZYnrpd4YtrdETE41
AVt0Ew3FXkOb3dsG6im3UFZSND5aqo5PQaIbGD7p/6ZGQGNi4APQxDxJByJvYL+2kexwmlHS1AIK
TdIFVpwMpsYR2M34aHs+WU2jk0FFddLqKhY+ODULjKdYoM2yEWMSFNwLvi0YcJx+0Q9uf1PFrKG2
YsW3TRKgUpMRwUJxmhPTE9K1bc2ku3GAiWqDUW97xcyf+CgPj2PJpHQd2f/UMEaPOGVGgxTjmHqv
meEdVeKImOmmyh6E7uJhC+gV9m0IUZVdNLuIg1SpTOaWzzcu0W3gd8NdmZMipBAsxRIzsMcPHeOX
/Ksr1sWkDti09TsE3rR7umZdOiRNREqbbCtyrhZlmz6gOTAWQYNBWPfEH0oD+m1dskDZ6oh4BRWD
yPkUailBMGGlNosMw8XSTGAZah2boBgqFqRvqLdhbYZzNH2vsUR0W/ZuvFAKeu2lJ0GrZSSwAFUh
JUIjwSS2bRZoLb6XVk+4L36TRarCMTcG1NiyDmCRZT+9vGaDwAH7ISqYq7bGbsdAzLvkGbGzBGyi
pol+C7k9/qXnIrofe/dOc3VqTGVfgbbNJ6eeb3E6jYbFMLAcU0xt16U/iq092qQWaSQXljRhsRRV
+WPtZepVDrWYNKkE2VgWwWyjJb+oJ6uvbxvWyjBcdyVE8atzTLaRtMSJlS8eaaAk61qTkAS6oaJN
q+dm8gIcnTaOanyYZhZclSBAqAqq9ra303rVkRa2oHjdrIwmo5Vk9t4jSmvladSQlfDBJ3a0BijC
b0RLW4g/dj4GFOBrZS07bpVtIqbIVA2Mnah+IOwvFlCU8AvaA4gBWqczH5YZtrnavqIuRmgiRCi/
KK1DgQxlEZFms4oG09yPdtLuGxDwu2BEXJ9CTZl3hv9hWVDd3BGYe+9jyeZwF5egynHWWwm2wEi2
TCqnLja+qKHLwXdZ2Gka3DlTwIBbwFqtHd+iv+6qV0MKW6xLExNyHoDiLZtPMGuuQuashAmrEfO2
knznkLcDB8IGaCFbwyzj8HtvR1w8S9lT1VZ1CMuw9nv8+9mdixiaDrCnplvdynGiDWZHWFzTbWPJ
tQ5kT7HKlu0T9Rkw+76PrKdLqw2WfbIZbU6dSgXrUZPYPkcR9D9LAgiRgtRYoVIEhrNOlUhNDUTd
MhEkPoS18tpkiBzAPUk4fu2blRJoXaSw42gesUfPOJT1WkTPbOjUVdxXoETgbS84yUGk19neaQiM
l0NvfXjxAPCw1cAD26w4QUb4XQ1xmhVMb3G5UM4J69a7pjVHUpiPd8arg2Ce6f0QAxhF1mMOavug
222B7xZHcBywwmiNr+70gQ6WaZIVk2EMuzctVfkAsRX91HNi58Cr6VCtejXambLSph1TqlJBMZ15
yoq35siyDgYOdzRfflQJaPrEp1CYOJxwJYFMPUTI0IPpA9hHN9SEArSKfWCMsDc2ur0JhP5Oz8pC
BmX/qruw32RprW/RhAhSJwklogLcPoBacR48tf4R1YDDMCJQyjBUe19FBIYsW0h6e1MvXnUnIjii
NP37vsj9B1U39UM0BcYMefS7oYJvqCg1oLZxjwTF2LFjs6ajZ5+FptZu2Rnlz74HUVo4ebrXQfnZ
yNt1QqKNgtIqjtubBADLTgKQezIRsVyHZi6sJQd0Bbwi0asO55G6Cn/ain1X5+Z9warVO+avfIoz
wYg1pw3HdiulqKG12m4ouoIO17jT2viggxdSkGWYOv5nfI0PtMgp+mclpEpyH1uYJ0HqxYdAkuwQ
6pSFiE6ikadPCvO6zjlUZ5sm4sRMLCI+AjO+ia28uxY6m60oQXxZCHToUS93YavcaY0SbVGTUB6H
tNmr2rvXtFvTH5a9N1LqTJcVflyjE4uiJVFZs6FIFEpPxc7DagK/gNDL0IFwx5MGfDFXWsBGrku+
Vhuy+y/zkKNLShx0hbdSqQ916Rx8Umjxb5OLRKEbu/t4NyTBne/odx5JZesSQgnFwwTxu5Xn66a2
kPIr6lOQynwRR4BodLW4K/2+xHQS1W+sXjdWHXD9+ByJeeM0UyqI0AIileFsQVZYWSXrK3IaABaw
qd9KAXYwj9Zo1eu513U0O8GorMuEbldlTPuV9EoEFP36ACOga7jaja3nPRY3k6OtoZCCkUGZsJAW
0rKgaN8gRcR9fjvkHfGCGi2tpooeLAdYOdN63TmI4v2WQDK/1H1kRpRDQrs6wHPdyJisbswX/qqq
lac4tggkcdkMuZzZFz488y4MHiUycmWo/8iOWMvI6LeeVB+8wTYfcqO81zAjHWJd/ElFlQLONvms
m5LC+GARpGEzkUtDkC9QvBU50hdK/rikypC2hWO/wCO8LS0O46HhPsaNfcO3kVpaEKEdh7JhRPW4
C3UAWYZ+6xryhw9WzvGbtY5uVSYhxGwOFdUQ/yiMmok/dBulHz6yVF83+Ma6NmKdIm+C575DOkQ9
yONbqbB+bT24CjShDbD9/RzHLbuazr2enFuBki6dvJtSpBAK1HMf/WYI1EhxQRD6VfUzF2V+IM5k
RWnnunKADvdkkBz8diyuqT5Z/D/06wSEP7UOvxT4FnxsllqVPnpGmiw6U8gNraxiMeLbytCBG128
SRqT3LJ812tw1vph8o+YYPIyUoic9cBHwA7cF4MnIdvwulORd+DIw7iFGgl7FDhoDRSKUzo3tBr3
ja6/AEzWV56RNC++UeUkt+MZr2Jnz0q5dTT7vSf8MWJR9lqPkhGvTG1zmjJ0luzKH18ILJB7Pe6W
Zot2J8iWdFPXDt2fqkReRkUdveFCJT8YQeWiyj+ckOgA33sMCL/JjfY5zEh65Fwz14K7opicjTmP
XPKCi3kel+taR6uGS/OaFf5a9SNySYsnkbkow5WVT7Rv7LjdevSy24q2yCKghTzD26MvSxx/UCDk
XTj+IF/KnQ1VJNdO0QD6bZwXd2weqyi7dulaTUvB85AOy9Ik59nGzeRr2sJy6kdfVfonQ7DNExjL
IEcKfeD7iKi4njAOGvlwpg9dOVTIEK4HvstWgb0gHajnadwqs12hri8RHSSIcjvOOYPHixzUwMGE
OVKQ6BAhj2qZQDe0u/SH5+OyJ62LTrUUU5E4tJATJaKWP9iF+oSHmJgqef8LCjcChdZCd2MBp7WK
u7VpQ8vIIm/gmJRASpinqWLtJHK+XW3kBuhGt/8Vt2n8UOg6jgyF8LB3q47kIzGKmBUb24xAE7TI
jhq6o5z86jp0rzMBOXMlPWLVxog6nQM1L185uPdeqGNjsPVVlbzpvGQf4llRwWcLv8BbV1f5piqL
/F0UdXNVcILIbpK8NA5q09S/ndgwf1Yyo0ZIGlT4EegNHYlRacGWlyindq1fgU6zVDdeZmHeP1hm
PtizzFFdnBdVeagyzsuJiSCp76Rz6499tJYVu/zImIj/ZUJHOi0UbAwYa/0g19+GVL6QRJVNdCp5
q0aieGmzbsFytjTNvL4u+qn96yLQmUmozbeNalFyNcmZNAgNVMZ7jj/KfiCTkVABHcCc3zTIq3Qa
I7dlApvHtPtsZ3YJjP8A7Qsyw3JV9cy41FB++F3ob5NKi9dVKacMrlr1dRL/sP82llFelwRtUuur
aFuWRZfvsxiBXR4H9QIJrLZHh5W+dGGEwALQwybtO4QPCqqSGJiyTv2Jj4FmLaTrGisVHRGOp2Ja
EaS1qqvOwcqm6b/qgV0AjfgWhX7WxHDSG60gRkZVh+6PDm6G/qYDIIRq0ZirV0qRFzoZ3YaLMXBg
D8TxFM0zJR9dpNs8blmMcpQ7XKAb/czN9NVAMvHghKmRzzjIdewICfzAU6ym5LUwu3QqJfjxPZIP
F30zGNQso9KqeTnrBnMZ0zpCk5DZEk46nTJ8bUMN0lOp9I63vc2Aa+aaVa3tpBQg1HU9W/9XTbwZ
ieDodKsggh2JKbRkd9B5njn797/+x//+X+/9//T+ZLc0LLws/RcEsNsMHmD13/82/v0vXH/T/7r9
/d//toVmSduWhnQ0y5Kkumr88/ef92xl+Je1/2Ljbhs2MGSYuuN17Zir0TC354eQ34dwDI2cJp23
1TYM9esQ6ahyqKVUBHRDzmz9Qan+9N1Tzqlb7M+PdOJiHENIotgM01SFfXQxI8SzjpcE6gR6NFsf
9sRI358fwjq6GCFUGhy6beoWBDvDORqiGnrgP6g/5w1gp8Tbll2CowgEjDc/P5B5YSBxdNe0wpXK
NFBGyKOl39nZ05Rn/Z8Non8dxDa7zGHKxuCSP3x2DCgWZ2V9OD+IffJKpICUbmiObU5X+mmKaZHp
BJVPakDWwyGQO5mTRlA9D86DpRyU+sf50bRpOn2e0f/3Cf093PQEPw2X4+6jgm/GEPqCmUNrjiNC
Zfyp3Wu/wg5lbNXoqu/uLow63amjUXmFHGE4EkSfZR9dpER+Q9eoJg5HzW7Uob1u3sb0tgFN59fu
TqXpU8c3KYCxMC9JkTc3xGSvz/+GE1Pzy084uvC6pJZba/yEMS6RM01Hw3DcGqxyM6Mcn88P5py4
XkFClKFplq1KOf3zT3fZJS8yMJADIJQP74soWbYo6qFMoFIkm8Qpwi3iXHbJ9u/z42rTC3Z8oz8N
bB+tJkidoo6kzWRexZq0NrqStHeopjKciyQfHigh2uFB9dqC5gM7GlKHEo1vRYfw4tnSzXZ5/vec
vA+mJqnsaKY0taPnHnpjVfttD6hMdlTOB/HGWT5aMtUe4yy4NeP1WERk5PbNx/mBpz/87T5MUkUJ
VlRlyfv6ANKuSIkm40hPcuBzxQ6TYJx9yT7u/DDHizdvkyMc0MyWNIjys47WO5i/pWgKbnc5lgj9
rzIlm/P9FYCszbfzQ2mn3iFdUzVhWFJ1pDwaq+4wo7VTSYxgDD9cZcFL0B06fZ9bexN7ZexNBNlD
HGzb6k2zL0zo7/dTU01NSM00NZZ3a1rFPk1oNQ6JsVYJLaUKiZtu27UIBKIL6604NYojLU6B3FIi
Kqcv2KdRlNhJ+IIwKxerm8Pj9J/79Ww2v5o/DLONP9tsrs/f0xPj6VyWo6qadAQOi6/j9XaRejjo
4nlOGbZhcyTDl7T4eX6Q6Ud/nYral0GOFh5LbeLBSRnE49w3QLekm3R+hOkvfB/B1HVQgLrKhuXr
ZYxW0OHyYQQtDhc1+3wOQTYU0TL+hzsIITQdNYfQUOuoqi6OljV/HODKqNMGvlfyu7ww5RZGR3jh
crTp4318PfS+2EqorJ2Q1L9ej/So5vUOw1gDlSxybizvLqQA6SA87vneS3AkTpjvI4+zUjG+BAT9
nr+j39ctjfobSgy+WKowjtetMhvEkKjIJ9Iq3JNViW75B0v9lMmCziMox6e+NnBoXrr07+vJ13GP
5kroKWZr1dNBGj5kTgy13kOj09IcVeHw0wnDCx/FUy+Aybpls7XVWJ+PHmgXBS7Rl6g+RPzRuc+5
QHGKjOD8zbwwiDj6JgWkGRt+wCCEb8zlSIQkkenWheXx1FtmmrppCp25Drnk65zB/aMoCuhMjBa4
0AkAijgUn7+OE3snns6nMY6Wp7juhDpMY0D0X6jaTs13I3U/tE/YEgBraFdMVuvSlZ2YEwafGZuz
jSW4sKNFSjg2Qi8DEFqXfITluu2dNe7ZptrVcG3PX+GJhYTahm4zEzjy8J+vN5FCMKfmOkfHAtBV
Oncp6oloRHoT/n8NJNkV4GBzjOP9IOFsfWv0E+eG3mm8c0BfVlS6O+X1/AWdemRc0d8DHb1QPk6s
0mUzAJhgG/k31Efz8A2EmMB6T1LcTIn3Y3NzftATi4fBHkyz+VqrFqN/vYvU9IvC7nFJlujlVXtA
W0+pHsOgJh9SQCi5+Rq0t+fHPPnkPo159H3ulS62sIimc/w/yA7XGhERNOloC114mS9d3NGKYcZt
yTGfZOXW/EV9GLP9baruq+LJApMX0c4lnPrCe3fh2o5PyFk35ElHDZkMp41eC6y2+SrofttFf2FW
fj+KaQZfHVV32ODQTz56cEOvtmUbUmGxs2Cpg9qIyp2Sldib+1XR4KbMmwuXdurd/jzi0WMzzSZI
O4kuQtHyddX/VBJkWxAyA6BLStxfeHZcDVPv65dVcPRjO+5IG2G9fjTeGNX+qDWQNqKSFniE9Wmw
Ccsd4go1Db8hWesi956oJsGr6gX+1RnaC7+4tqrcyojQzaTDVlqJAKEQkKMJznxvqYlFaRW7+P1g
QyH3XAhkg0+wSpBn17FbYBuQyAIpcJdxtoh9K7XWdi9a2kuWTnhUgLjHOUQkt4ZMoTEer2TBnXjw
xhgWZgQRKFlaVahVi9DvG/khbBd0oIqsY6dVJPmgvvayif2QDeEOqg5u6lQHbI+LUlPcjWoFznBd
DpNIPydlD5jJANt77VRURbeKUcRru3ay/AajS2hhmKZevxXoppE/+MTS3YPI6sbVWAXxE8tzpgCK
T1HhonvIftDSwiI+ynK05jHoVbm02wQrUEQXdMC43hgdgAZQuyuDPj/KVcQqEpNcL40VxdawulUb
s6yRLKno1poGuzxh7whzZW4JwqhEEd5QLobwE2gQp1aCwAyc0iUY3sQWyPa7tKnae9zGtn1nuRpC
vwT0mNgnhVtq+9qqfLD/PjF4E2/Td9dBkRLr1mpFRUeeQzFJ3YlfZleBX4v03cXi9NxUsM3n2qgT
WOKBcH0tAEjckZoHq2wIyuK9SoKYYDctKuaF6clry+2J24wiDLaLsIz9nyiz1EOa6imFBQ0rO0qX
7E+GXsS7LpKsfk4zvzA3VT2l9Y1ZHPwKPLWr18jJ9XQZJDreDbUJGgyEBNHrNwmPBCdLUluoLvSm
HOe50NWWFOlpX52HpBgGvoZOTkfjSwdV/GBidgvHQatCtpEd5dfsoQyaKnRWablAI7IXI6B8mgR6
D3sEFV1NbZ73AK9ZVuio2hU79xaKNLqa2vjY40qHDU3vq5j6I5Je0wd9He1PlLRafuE9nb7oX95S
HYibSSStNR0pOXAdfUBSIXunBrzjpQjysqdcI7sk1y6M8m3HNI1iseejSqHb33ZM6iBS7IOMolqv
zZSr5v0+/036a2P37To+jXC0X3J9oy6yUFDTX4/vwSbermihzKKtcpU/B/NftHvntGcX0HNW/oVv
8LelnIuzJN9fVaUYqYrpiPHpJAkKQEHviu5XVtdV9hxGj/Rk5/k4CcxniLwvrOPfvopHwx09sbKu
iEQTljIzjXsDuYT5bnurvNqByh9zMrn9C5/7UzPk8+Ud3VkWbOrkiBlnstgiKHX1CpfOhcLkpTGm
f/7pFoZ5kkjYCTw99LMT8gqhfaP8OD9HTk1CaicUBVUWZnaeXweRvTtIWJcou7LbWOfEV32cH0Cc
ngl/j3D0yXO1JjbDbLqMtdyVyhXogiXzcWYviCBYI9XeoDpZmnfmPL0m12WBna4n7WdWz9WNOwOS
d2GqXLriow1U6E9i0IrfM9Tm0i8t/CriPxvCOTpwNXlbSW+6qQN/urCeunpz/qaenhpTH3EqAkjj
aFftwhVr8ZCTQx0SUYIOr38V1v35Mb7Xu6Z3yjYoGDvEWX87I3SWb+Htmh7ck1i/tovoOd523Vpb
R9t0jWj8wjVp37aZR+MdXRQFw0YVOeO1K+2BvOJXMb/HuF0txO2u22GfXoAeX1y4SMH8Pl4iP1/k
0fyPi7aUg8WdLP/KH9jr/TivEnJlrmBlEfmBc/OVjMRZVt6T4HR+8JMz0Saa0XEovtvW0dgFAHS3
L7lgvuB+eW0Nu//s7x+9eZUWYrdK+PtBiHOOsAS1+fPPR5C6YJJYGkvIt5OWhuXb0Rih69GoAKuA
/n5+hJPfsM9DHF2EQntVIDChZ0/tcyau8pVxW89m3g5yhjWzZ0/VJl3fYaq/tZbnhz7xkgGx11QD
rzunf3n0eESf++ZYDiDLqiecUba66J3n80OcmAEMwbNX5dSxM4/O+9aYY2osILlJIip9kpFT4gr/
+RCS1Z2VAu41PaCvC7ywOs0p054IY/dG9R5q8/HC359+45c3iFqkSdPRErD/SWw++vSykTUr4Jf+
/Lpf2HNv4xyghq2R/6+QY6yC62hZXyd3xtxbgpaaj8+3yCb2IKvmmD1uq4O7hOi3NPb7cU2RYAu5
e/EU/9N7cPQTp8fw6UvacOqJ8hTalpC3qX4XuBfK2N8eI3+fp8eJ1VH5r3F0j1XNkarRAjPC+6rG
96l5YbfxbWWc/j6lUEuj8i+t41tslDXlBBCTdHVBd7109RV+oWS8cBXf5vvRKEd3yXNc3gUv5y5B
funcK9tZ2aS9nJ8u37cDjPLXeqdzBqYbfvRWke1ZxXqGI6JeWM+I6Jf5Llrq+7d8QezF3FvXu+CK
MKQtMeZ741A8OttkEc/9tfKYLS+1/v8qrx7NXamqQqdsbzB7taMfUys20Qtp589LClJLoiyrD+cQ
3AfEvF0Xr9ah/eh22Q++CK/wHpq5tTp/M07c8S/DH61tcUjKguozvDGQFnkwjIBIxAsb8RNzhxYc
c5J8d0OgR/o69/W6UUy9ZozM8hZVtIoK4K5PZXhh8px4BT4PYx1veWjTZXHPMB447Ka6ao0LA5y6
VxyXdKp6wpC0wL5ehxFVaZcTsQCibUumiJMQx+BcWCe+f2wMldrM34NMN/PzQpECbINRAJZvkzyb
cpNjr0e5vi7uH2+HxZ9idgtQFD0Cxl7sltamu3CR3zsvRz/gaEI6ZIKoWY5Ip0f4gzR1BktlkS8r
bz2gMWd9HX+fn4Lfd3lHIx7NQc/pEUj1jFjiAXxWqC7NC3bi3q547a+MdzIQ88WFIU/Nlc93+WhK
1srIp8RgyOYqVW4A4RTzP84csedrQHN1mBHuriyG9flR9W87PTTf1LvJj9BZQinkf322SK/ysKnw
QfuPkG04jYg5XMu1/dz9LG/vLRafYl1fpTM4JOtgbs+GXbFtNnC75sEC/As8vmekxBe2aH917I5W
IH6VLRydaW2yMH79VbpijS0pSv4c3f+emv/MvpKH5B6407xbhR/WAk7LHPXjLt1/QNeY7eM5Mff7
ZPYTFf+v87fo1HL45cccTX+7RFxdZxI3yzycY2InBGWYkU+1M+b+r3rprvBIFfNsQV7cDOC7e6G7
eWKp+jL80eTXZeAYusfwbbmVRHwRX+ghvbS9C+P89ajP3fSjOR9GmSiqkZs+LIFyz6p9uRLL+DGb
J/cgnDfj+ok03RVBZ0sqp3tn7Vw1m3TuXHj2J14Dm14PGwYqJZYmjzZOVeW6wZg5fAmrtaPctsGF
Ga+dGoBaMyc3TRO6EEcDOENRdfkIWAec7Fa96fZtvhjh2GPCnTXg/DwqP89wpi/MoukxHd/dz8NO
P+vTIlp6QlWDiW9bv6PVR6cQb4Nr7Ldb/9e4Vw9kRGADWS6drba9MPKJbwTN978v+NvLFBQCPwI6
6eWUo/xqfDTr8QCYVJubN8pbsUPpiuJmeX7YS7f56K0ZkS1mHtHP86DEf3ZrWb//6d9HvUNXhPWL
Stq33WXgd45elShsfVo7V6Hn5Ndxmimr86Oc+PZNIiEkg4JvDCvk0c1DFGaFyuhj+9sBztpCSVk6
S95/jqczEiY/vEd5A6lumAHmeG/mzSUpz4ml8OsPOLqPgWMlukulfI5PYaVsxmCm7eyPevf6214R
R73wrvtr40MsgVMATb6OHg0xIxP6al/jESWzZn6pOfT9wX79QUfrUScxJehkhhFUroPU3LpEupy/
6d9XPPQcUlg8XnY0NIa+viom9qqYdSCaD/WENwLeQXJ2Or55xcP5gaYV7es7yUAOhxTBMUW3jxUd
UWGGhm8wkJ01DozUFHST6YV3OkiZCTzdLhuCbWYF8OILy8Gpmzht+aVqSguN5dG0UrDDtuQ3okgt
A/jcODjAnp+/uJNDcDbhHGqqEoHM17vohYUVp1aITNSxb6M8eCnj6MLbcXoIndwKk8801/J1iKR3
DIL3kF8l400PdR0RyvlrOPn6TX2A/zfC0eyP4zGHzcEISNS7pT61HzkidT+nQikhlbjbV+HsOXoM
kfzPf4PWuvQLpl3X8RRB58DySUgl7fOjSzTsXonQpcZzGNb1Ytp0GAfvtpv5//yzBHj800BHV1oY
YUz6GAOZD4QAYojHxD7Lr4NtMn8R72JlOzP3wnv2l17o3MUdvWhRko5mRTAGa0v+qF6pc+MHwaCz
P/YhmJezbpb8uiS6mf7i8YgcKVUUtw4fvG8zxshH+j4pqjNiQEg405xbVy5M9xZnzvmpMz2Y7yOx
pWUL4VDLPyoiCWz6dVfkPDj3ahyB9R36SzLSEzvDSRdFFcJEhIr+7GhyyLpQ8lat+Hi+geYC+Lpu
V9R3IH+tpTOvFuNy2S3YJM+TxaVV+PTYVMkspg0z87iCZVslie52Hc//D2nn2Ry3sazhX4Qq5PAV
G5lFSqbCF5QoWcg549ffZ3jrHO9iUYuij0zRUslWb8/09PR0eN/4CJra8DnbO5uAMwKYCIOFm3Lr
QCq7mR78PSw09V37b2yHfoT/yLdmT1s5oidHH5DfbrxnyOYBy95Qvdzkh2n/AphNsFU2K+76PfFw
sacnMmd7GjKq3zIdhjcAGfgGrIdb6xt0fG8Qgf8CdqbfAliz875CGrei7aUXoBBJRGprjm7hsWcH
pckYZixHZkIkoCY8gD1odmIUPCc+beMtjHgkq1cyFJf2ey5yFo0XzaA0MJ/AlmDKNy0Icobt1tZK
MW3hnXsuZf7oDFUFJDGkFPfab8B4vqW3sJNDb7sxdmAZkrRYOZYLHv1M4txuIrCKo0RGokzO4Ed+
HLbR0/jgv3RH4HAehg1B6SZ7Zl76LwbirNtizc9eeqBz+TMbyqAxlEMT+cGN9MSENOWb8pUGj3v7
C9j009Ei3bwpv6iP5J8/6pHOJavnt2Uy2X1gMzrI3MZrpv/d99FeDlY2dMVq5q+nygv7qO7RLuyC
b7Xqv0n6dzsyV47DZVFKtDL+cx4sERicPGYGBSBeQNPZxEN3L0dHeQOvyt+Cr7d31ad+C8zvnb13
ttqXf7GEIm2n0MQl03t4Lleewm6qdJawVr5IOey3r914e13EZUyDalQPHb4o/s79qlr6ndQJEakC
iQJYCl/9bBhWhFwOROiEt/RziTYECpXzyBOu5aasizAGASdp4cjutPy7rjNkBble/ZLWmfYgS6bS
bHIoaV8GZaI5ysuj8c1U41Zb2c5Fo/lH5fmRHBXPiKlrciTiHxXYtPIALvlaDk/cB+e++2xd53MC
VmCwGpBWb3Tp3tNBeH7Tqb+VTruXy4eaqVTmM9f6LNcUm524IJoclENmaUjj3uhGgFHU0t4p7dBt
/yezmR+8VPYg5c5BBtDLx6772eYrFrNilvMTN0ZA+ADjhVmCwqcInKNmZYcWHaMuK/S2UxGT55Fu
Xsm+nhtoYE0wacDcqEHDBmiiQ9FZV1Z84eXLC2s4ETaLdnNVCWyI1znIIZUVkI2UH1F2k8Fo6JmH
ksHV67uzaAgn4mb3N/OSfgHdIm5xekjqh6kIQS/9eV3GkkqIcOj1FvNV84m5emojI/OQIeltyDvF
AT1IEih/0baUgbKogXSqVkpgS1ZBAoQyrGKD6OPMru8y9IxRUZE55NljP2g/cr9dycdd9irj6/+R
AYHmuc/1AQNiVARyZK8utnbY8zAmd6bvgnyfjtVOYBR5BiRT08qJWtqzU7mzi9pJixCCCORaYfVq
FNIesIzH1K5WTGMptNMVAmhNIQ1wEdrBr0MGIkLMVErAZGuTO5GcCybq6OAb+rn1VEE2IwNSdN1c
ltf1RPAswCu1jobIHsEhtTjI0eT8HqyDCB7iHDxzuYCGNgk9SGPa5pbJgeRhkCJp5cwvXeSmZanc
pTa1cEOZfYi+As5AtbR485I4rvFEXeU7nBrZUb7TntNttVNfAOQ4Titmu7C1Z1JnZpsPQaHZuY4z
AzcRpOEq/lyvxc8LR+NUxnscehKidBCSy2qJjEwZXBB0GPZecckrWqgzAw0CPn0qtIihKBuKozqQ
jjA+HtCdqTG7wkxaT0HSYoNM+7Nl7z2ILNcOmvC1s5uZeXJNTJUzpWLMU5y+LxulXAgnkj0Z3R8Y
PQpn16vH6/a+4B7F7DUzWjq2Rj713I0oMWXQ0cwJGW0eF0mxoyS1HaI7K/0+eg+N93pd3MJbUQXX
mOq1qoPfYmozG8t0WrbpmaVx/dnZ64f8ZTrm8ArdNLv7cWtBFeveV5u23qzVrpbsziZRxJSt7IhJ
sXM9PVPKItjSYtFM/RMaAoAt/JWlXLipUQ0IAF1jaF6zhGGemHYFumEIlzPxGlHhMIHd8lZGsls6
b4G/ln9elEWtBB9E3y9YAOeyJMAU1AJ4xI0+4BXAHA3aEWjbEVQ2ZRvnawP0i6tnYCCYiuWQGT0X
l3fMxRhyh9NvHbfiFWilK3536dSKvhzS+cTfTOHMJGjUuJqqJucrObvam27KQAZCOd9ft7+Fa8Vk
YAleK/onaKSYOYe4sFKoDXuGvnT/OajqRxqddgoYdMB7t7sess4xgtVM1lYCq0X1bNHRwOA+s6qz
/aoGJig8EO8BrP0FO6E0PSfq4bpqyyKggVI4xYY8z3oxCatloTZykiFCV7Vo64OvMdXjykYtuSWb
aZf/iBF/fmLlwCXbuVWB+0sRyK01FRKKfeS/GNNKALAmZ3ZgNUi0wtKeROQO79xA4bP4UfLy6oz/
UaHZXQthjA1CKOsGpTwAU58n+UWpzEMXv17fn0WFHMIZPITJdN7sDPVZ3gHXiecLAPTrHvzwTguO
/r94kJiOIpN8tAxC3vntN4LJnvhSyx0OLaNWHDIo/67rseQLTiXMbgxCsSgC8ZSA2kyfZc87agw9
/G8iZs6gr5tkalPhbmwaLIanclwJsJZuPQeAActhCg53M9uLWB5Dv684jrlXukH6Vzp+q8an70b6
OKycyqVdP5FkzMJ0NUp9s9CRNEywONuvjvVogNka6h/PS1IF/a9G8+bMKG9H2QDjCBAySJBlaTTh
9ABSPYZJ8V9szomk2f4ziulAHcR5URhWMhnUjYzn6xKWPNmpLrPtD9sgyj0JXcbqPtQOJfQ/1VqH
zdq+CCs/cWOS1EJhZyHDygvQm1o3NQFtPKbmii4rljZ/fnZm7lhVj5zSjBhJDLcWvWBeCGSgts3T
BiLRtSzgQmhAnx7VcYdyDjXy2eqpKfRAoEzjZzxzLxVPY/cgqVAOOR5MVD+u79SCdshyRCcpxZwL
LAHPgA8UgDWctBU89CThAcd2LTCVVXgMyinap8laILewcfTumbbJJLCu08d7vnFm1yopIOjimgPh
Cg3tr4H8w1jrR1mwwTMx4mOc2Ecw6pwoEzGeHN3WevxI6/Mf+D131xdwTZvZLZebkK8FLWLC3DzA
EMjEEakJ56Fq19Lci2ahylSVydLyfSZJCk0sXtzbmWl81VV4Hto/Tj/ug/Z5zIzX62qtCZvdqZIu
9UbZqJxgYIKc8rMLMHAIP/LHX2H0KvNqES39BCQzncLIotJWIyZKYd/W4b+GUycp4pUWrEVbOBEz
0wbmmFYqZcQUNFlCGGXe2drx+oIt2gFwTjxRVE7uPE8ZpyZQ75bJtd3CBRLuIufzwCN8rFcuvoXL
GzgYugIYgBDdR7P4V8m8JIEcKYY3Odu15hEi55XrYXHrHbrLiUFUi6zl+cGB1gGgXsPmeqgM1zPp
Mn8KmpfRORTdzcfXTJHJ1xNPs2pz1B5YX1XJB/p1o4zZn94y4OieqqMfQjrghPnKBi0tnML0C00h
hG8E8udqRSTip7Cgr8lsUwgIQJ7Zjjastv9CpRMpM6/T+D5I6DEqNdyvRavfZ51z42fwXYX5v7AE
1aA3GVQFTb54rdbJwFRgrJDBqCoYZUBVHNeGspbOjWryZhTgLLy6ZjdRyWMR3CYyMf7QgO6/i8CV
ivbXV2xNxuweD6R08kagpzeZtJ8G1YVB2O38v68LWTqddCQx+yLaEyGVPt98vbIizaPEs/EK0LMn
lXn7vDfDGzP2Qaau4rX+9CWlTuXNHA4UpDGokuAhThaMSr082fuO7o1DoI/q9rpqi6J0pqKoLNgc
25lDqC3gQhyPPRrbe7ovgVHfSs3ak2GprmZpIFEpJqIIusWnOLlNOxWclSpHIUtuH2kj5g1kbcHK
OmSAqRcqnEl+AiaVemz14BYi97XBrEUtxZtYpe+Kx9fMEps2oYXHFO51sG8dBtEFiWUWjCtOYk3M
zBhpRgm9urY4vl30oE8aWHFwDXVrPZyL5niizWw1da3L+qlCG1Mev4yd9iWqraOmBY9Sqa+khJc6
ESw+939XbuaRUpXLdwKne1PWVuSCqfoDfIJ7xfD30Iq4qeHd8XbeSCFUItqwVSP5WNkDoOXW5+t2
uuR/GQzTTWZISULN4+hwcOQha7GgGkRmQxDQWSuPzsVVPZEw09QnRdMkIasKupFfHGLwFCwb3rQv
1xVZtJETMTNfosmpHA5CkapVXHn8BsGKW8IPcV3K2nLNPEjaZBL4uCjTB0cDthAATVfu+TU9Zk/o
wh4SKxvRAwqQr17h3A92/mxm1UqItxROnOz7fFSncQptdAbEdGlG2Do+KIn0OJXeS9dp+8D211zV
ilpzjL40yu0mBzZ4I/XWVocSwq7Dg9/pK6u3vD/005satUngk84dopXUhSFYBWEzq/aNmhzjUN1d
N4Fle/5HxOydXgzgvMkeJ9cjhoi64E7x230CDE6trgVHa6Jm7jXXIOZtRrTRR//GqccbJoOgToGz
cjBXDFsY7qwqYoEABnsIIwLArc0WjtQtICvQx24AW9mr6fcSwHaZBBFQxfDYrmVvFq3vRNpsDY2u
acjqo1hpMchilRSSatfobmRBmGj9mw07ETZbRTlrtczTEWY22r4cnv2wBcXkry5aec6Ik3ltCYVt
nlzGAHwKGlqWsG3gnniYPHC1BYtR+KJJL4m67eyVS2TR2C3LFGV4pqPnvrvk8u/1HIFE1seybG9s
T1sp+i2KsBmLZG5QJx8xM4tpjPIEBBzKO613J8HsZXX1v9CCeBmbA2RQjGGeL9uY+7oh6blAZsyd
rdck2rZIymp7/dQubY7hyIB2goBK3/HMCPzcsWsZusGNNZTVl2aE2Nzqy/GQNs1bA9ezO9htDr0b
dpiahXG4Lv1yGak0UgtUTd6hxOyza0NVypQXHZljWpv2SjNsU3UtYL/0FYig+KfpIhi88HxelKaa
Bs3nphsfC8auoYCb4keNTvHrqlw68nM5s6NbGTWVwBw5YUgqDBbwJhyZzlqLxS5XTLW4zSmgAgZm
8Kw+t4oCpp5Sb+h9zaFOD81sQ4b/y3VNLl0e2Xzxnhb1UtBpZjdtPsqeFusd57V8tbOfRfecD9tA
rWgmvG21fHNd2sK6UeJjapUGbdrr52WkKYN1NPGQ1o9fQhssCfNGBvH9upDLVUOlEyGzWAvKFR+I
NvKGufll1H93ydv1v3/ByM7+/lmQJekDb3MLJcBEcB1u797fKcV9JK3Njy2vFgeW7iwBszvb/lGH
DbptUKQsPgXFre79DLWbf6PLPyLEWp6462bq/WwUIozhq2/d2PF2aN4qbeVSWNoRek0Aj3jHR5jX
xwl9jbTsBhRxHGgnnGPpFB92oBo9BuLsy5qYfJnZ8VSDw695ZCCL4imPfsRrua2lvaDdyqRBlMcs
qafzhWqDMg7fk46K9VZjuUr+mwbxj7sVlPhHyMxDGl07qLnIN8jJbZN8S2QBmL1yOhaGCMQ1w/uX
bgWK1fMsHeSRjZeadJdUe++H8i0HEBJeCdd8LuMbmwlrsN+YPFafJh7R4wZqjtvn6zb3DhN6HiPw
6CPjIUAcxNjnzK5NySrkoeP9wKHZmzc/wEyDoHrn/agP8G+7svv6oN5qe2Pn3dCa9TXdqr+7W38L
YzXsthDJuz+9HUyDD+MhWbmiFryhwd0IBC3jFdzHwgpOjkMlQx9BwhquiMZ+6WJB1gAVG1yGwNO9
tKq2lXNpDWJNWM7FatCrwhy4BcDv/JRXUGHUlkooXcKDnYX+E4Qae+dv5UGDqub6yi+0fmk0HwuU
FbresOOZftxYcdxbIi/XeNF3i28OCM0+bfm+gEZwcyjDa6rg4/DgDcUAC1LTHge12Ht6MAyuGTnO
H8UTtIihKWiCY7g33oy80z9eN9cMHRAR8LhI8tHRc74RDoSQPdVlGLCpoYblAJ3PbRBA8CmtOMCl
1QepRaeqDXi6Pi+ct70d6UNCUNJpr3Ycu10NefxejjIKCt+vr/6ScZ3GPzMXEulhbvl+BUpgeK/5
n3S4qjN1EwEWaD5ma5BpC5cUMBdwhcggz6vqvMErjrOiMzSsClrW3148HkC3PDrMI7iBVW8/rhgp
clroddwK1cHzzbIYJ+lCi7eFBa+8a0/Fxi+SQyUPmzEP75up+tbWxUpJemkxVQ6NzuC4wWU/kzmA
Si21EzG55XQ7xU6PSSYfvCC/l1rtL2MIt13hf/yKEQjBDJAD5KTRBnOuJuSG5pR6vDQM/42pDlet
196fC/ckXUPvGXObvoF5vtQGTrYuOmZTywwimy+2na5cMAsNqAyvnUiYBa6O2UqyVLFsMgjbO/8v
7U3+Pm5V80GnHrTiTNe0mbn52tLyavCRlU5HfgEp0F/X7W4BI0Rog8sEqV8m8TrbkbqawqmqqZtk
xrBXh6Z1zVaBB5k3IZANDYl0OOU2jtSA45E0EKlqA3yKim996Zpp3F3/NEue5PTtMVN3GM1Idnxc
lhN3bjF8YmwNJjnTNaLfsbkWKSyZPwU9AJAAhWeYZKb5qDnTABxqsrGjQ9nf+5BdBuaz4zxKyr6l
v/i6aksxA4SWBD8CnIvxv5nrUuABLCuNhS41nTmR3pXKZxnukjx4SfQH4Ful/FclPWnyrRndKxFU
GuUxLT4n0zEtb51x2uqyv7/+mYSG82vz9COJFTq5quF+1qTcF0P61bNgChx/RGuooctqcy+bIlZi
InnmZLTKrpXAQO1KDSicHrLhEW5St4mfHX3attZNwYSwAe+zksFGbb3U9nNS/vKY5a1+1LhCC/im
7u+P663BD8H9COMwzaDneldV3Zl+wYh37oxb4Jw+FUOzV7PVOVd5YX0Ffr0skkYqTu9cjtbVSR2J
UqvmpNNtnqUAbA8ao7tFC2wGrGjwgyXxLe36I0vTtdtikv9cV/W9n2y+x5xtANsU7haa284/g2fY
wdB57PFYBJYJhmShpdvayc3XyvBMw4UU2ZFuKzDOvV1Zym22yVKPakWfGN9LP3QUaiR9p7ty3frg
JesON6DRWVtPiiLf7ZRWr27SKXWanVWl46s/jMVblOek4q4rsuQa6CH4rx3NvG7hwPZYCFtNzOME
KXkYHYFNdZsQeM94Jae95HVNB2mUkQHpn99SZQmsp93FDJODtkxaiTLK8bo2iyfvRIIIPU5OXlwX
TsaMBrGZIbvVdJ+FUAj9/t9kzHa+jKzCaQdkxN0EpyLU8LKrhysuZGlbiKxlhtBIhlGHOldkbMH5
yHJiPygzN3J0o2U3lt7vdOVnEK6smViTuSUTYzJJLJ7BF/CQI204qdQyA59GyafaGB97elfG1LiB
fXNFq6WrAcwCRtQtIJu1ua+OOhOABot7CKZoyIe/BN1Pc3rN9aOc7lJ7JaZd1ItAEwBW/CM5qvMl
tIOqrLWEifuicvZGC5mbL28YpzxmXbUS8S2LYj6TIit3/rxNvC9jeu97wmcqXG7WfZLlV7X6Mq7x
rSydHzq/ACFlvp+G2plRyIXtJzaJeciTml3WNLdDLK+8OZYO0KmImTtotIjSe4mIKqu3RjvtYvOp
H1+un6BlPaC/hj5A9GXNdkYN4sG3HNBGvEL/NWVZBU9uO30wsYNLBs6EbjkyLgYN/DMhXT8ZYxnD
4xfIn4bqxZA+eGwEZRnTZ8QcbDuAILNLKEm9MZGDEpwbSupVpQH+fCu3JXwZ3oqLnluXkGSI2J7u
cxug85kmltnZuR3mDIv6wJAXPxnDctvuEFhrWfC50xGCbB5kYnaP7O68mNDSEAGdLeVtntabDpRY
WbkNmruhbTfj+EEvCsYp2QyS7Sq9FyYu7vx0SnnQyjBR9hAdfza0Y1SYB9Nac23v/Q2nvk1IoRFH
zFUo4sXunEsZLCnvy9CClHAL0TGI1t122EqgJUE2u4Nwd+ttnY3Jz3LbAZDRbntgIjxg5GS32Ejb
3vV2wIFs19AqhHIXH0uQhJFBoDw0t81B9lQ7NvlYXfkApd/kP9TJiku6QNJ7V53FpRWezkeSaeeq
SwlcAZLt9G65E6p3226rbtRNjeoTaHX/Ud3aAMS15Tm877f/r3gM4JgPepwFkOEqqqBY8DPNSRdr
JHnEo4i2v3fqjZMLWumLxLNTRuDs8QZ8ecXfVo7L5In5ud4rj95RSu9Mt2UT/grcz7/X1l29OEoz
8eKCOhHfyVGXexHipcD1Bld9tq1NdvPjSQDp+NqGdgQChn1x/NVtEjdjKOtxdP/0IKasIXhcHDVO
Mn5JPBFFwmu+OzU8xNZQmaZbj/nBiNWDbgeR2/X+X2bXb2jwXDGH+c3LLcjcLNYGXYJ92cml5KkD
oPpkubVSP0IxsW3l5qVu9Jxec/sR+gzIqNMVD/x+nZ9vNkIZOAI5ixkqDPJ8tc3EmaCKUCwAk81b
JdVdqYgf4sJ4i6QYdvHkZszUnalVj5YMsjIEKfoWGvpPaUUjkT08ZSWPc2m6H6Np5QK66Mt6Xw6b
N4RFWw1UrDPnXdXjmKqVWI7urff6G3isb0kbvhXg5DRhekMf+T5WsidNh3YazTbXL8CL8y92gzZ1
Bsrg0blAFLOYrh39QbbcJg2fA9rvw1Z9Lu0197e46SdiZtZOj3AVtRliDAhN1HqbyF96623QPysh
43np2lN8TavZdsspUevQIY5XOrDRXeZKcv4sqc7N9dWbhw9i8zg6lInJsDEGOLs64n5KbDPRLC5B
b1t33ISKvP+oCEejqGW9AznTrDJznr4FcbnUaNB9BPk3Q+MllMhW/npdyOV68YR9B5VjNs4E2/j8
eBSpVkqNYTEVF8oHBY7pKmu/tv7aMbz0eYgBuZTSPWl8+EzPxeSNr5JSYgrCUl6z/pNcyjRbf7OK
j8LkgZAP0AAJSPpeCbrml1oypcR7JSHK5DeVG1Xe0U+8HWHEQxCrKy/JS/cpkp20wuBa+Pe8qT8M
bS+NFdVzuWIe/OKz2TyBWHevyeGuDazDB/eJuV2iVHQiucr7dXaMJG0coywyLYD3HPW+pGN92/fU
JYNG3l6XdKEWt7XgYSOmpExIkeF8q6TQa/WmcixWDz5DTXHV8r6jdN/p3/Xa3l0XdmF+QhgDBNCI
skrG/Bi1ZZrGPrVdNwf4JLSD3cSp7eO1BMOCGOi6oU8kM6QDbjjTyc4sCYQ1EwjX7BHkhKkptmO3
cpIuTFxMOIMZ4ADFw4TrvBmho9w5kjqFgHx87MLvhXNnJV+n4dv1Bbtwp8Sqog+TtJNDk8h8pK1r
tNFWElV3O0uv7vMhHbfApMfQebXGn45m0XvVKstd2vdrY3sLdsElI4jrBM8mXf/ndtHXZeIMjPW6
kar3h9IcNQr8qva7t8rqJhqhZDUgg1pplOcY8dee3d8M7tLyr5JZ5Z4E1vdcbJlOdaeVkelut9u7
7fZhe/fAr/bia7939zc3rsu/Hvb7Pb9yb9xD494cDu7LgW//+WEWbvZ2c3AP/PGN+8I/7//tTvw5
3zbia8OPrfi22bjbzfPzcfu8Pd4dkbUV3/i54evIn/JfiF9vf9+9Pr/e/b4rtgW/u7vj6/ed+D/4
mHcrh/LSuECGoZOfoUkx5D7v5tfboM2Ghmx5NA6uJoHs2IKUVT1P1oetmOl58bTn6Qrx3ByMMNY6
Lwob1YQLvnYtH+SPYbwzncxNirU22ctDyXUjzowpmGNoSjrfWdW3kzh1Qlyap3+qmuAWIqifnb5W
wRRn+9yAaH53yGChEhX1OfOI16hjNPqZ5Upw1vnpWxfE28SERK86BOQ6R/uXrq4EBwuaCVpC6JFB
UOEqErt5EuEHSqwVWhRYwKbo1V2amM6mGo3ofoDje3fdH1yeSs0QLAkM7hOEEM+diwprk864OoYR
wYrNIxBkX9M2BfAPYsuY2KSI7silhM/Xhb6v2fmakvQWYYNouhIX07nUzggyeUhS2zXc3P3x/485
7amBmGHchS5YgHtm+rfp5u9+X25sbed9nm6TQ3/Xu637Wmxl989vCED2rP6ttHJShBuafzRAkDUe
2+KczPO7Uyjxqqlz6rhDtqsU3hb8+rr6ly5JPOX/ETHb3mbq+j7tM9t9b0bsMug8HKPqN15K7hqg
hp4+HmNylUk2V0KOJcPiVIprBpKPi9OZlrY5tF4L9nsH7CtzI9TI42zlmbZkUqdCZuoVit1aStWx
l7ElPxctwaFlNeLsQI6qxnmwt3W/+3J9TcVfer5tdNiBtS+SP0RT74/mkyOTJh4cdB1ClQCCGJj6
7qW03YRJ9SpPzYqJLMki4UdnO219DBTNAms716rAn3gjhKa3UaTbWr2ftGMZ1ysvrKWFPJWjnp8S
J2uboQVbzFWldmuEL5H/XZBRhBnvubXX5KXZ85Ck5k6XhmiIlGcnsjabzkyUhsdkVDxPtfctHLwV
V7MggtZb4ifm/gS2ljDOky3qA7pZwoSXtJ0rvJRVKjRtuIYtfPkqttmXEykz61NTyHEt8V5kctu1
2r8757OpkUCqc1cx4IyumN5uf1JSNeD8vm6DyrKGtEuIDif5olc6av2xqXuVGyn+3KifmGfalGrh
quOn2LsZyoPpHKz0k1bee/3tCNdH/3r9AyxcVej+j/yZ7nrUgLshDAb5fnKjhY9RrLt9/UmyX6Tc
epzqv64LXFQYrmpKewxzk88/31KlM7XcrFC4qGSFrHH5XUqV/XUZCz6LegQ3L6RSpJrm83u56oNY
4A+WSxvX62jJx3Ywvhe+v3LnirWZORAopegT40HB80ifHba4sLVQjjTYOXrri275jwGzKnGW/Ip9
fVi5AC5V4jEB3BAzidwwFzjKUq+WZQ7MEWl36UB19ZcWq7dt7ny/vnKXKiGGx7KYt2BaeA4PNXbB
VIzgmLtW090HQ7plJH8X5uOOrMRKmux9F86XTzgN5pJlAS5PC9y5JTjgbJZFR9eOnSSwvlrS2GZf
ywDG131WmwXIZ5DBFk+F7cVfKm2Cr9YoMuuPP4XJj7GEKvcmqcucyS0tyQCx7U0GDZTGe6nzSHtz
zIk2LlsvtNAtQRPtN1HT6BGtUInTAJOQDI7b6b761umJOuzippDhsA2aJ6lOzWp3fVUvumIUMjcC
mBqkeaqb1E3OVfX1Avg+O0NkIJOAVf9Kq4EkuHRTetldNum/kqbZaHJ92/rBNtaajdqsdWdd7iy4
UTTwkUWSRdPI7AZyqilKYH303DzNvyP6gfTONpLNFzVbg7C8POLoSQMMZQ6eUGzvTNu4MCW1lSU3
bQ31Pg0tENSHoV2xn8sTIZLaAhIL/C2SreIqPLkbuqzxcr9zYMDrrV1rA4ICfY6k5V+u792lmPcS
lOpQt2MOURbreiKmDW1roM/YdsMEJodA2sRYrK+sdVderplI7NhUhODgJvE2C6ojx7OqBhpslwab
m1HL3so8e72uyaUF0EMrrJDKE2kke3beWKu4LmuHMNWhAtEcCyfc693GTsuVS21JF1Aw6VTB2sXT
/XzJirGJSy2KHZAgbhLj2FcrW3IZ5OhisIgsNl6HN8jsCrGjNpGsLLLdJNM2cIDuvYju7+HNKWgT
1dcO75q02bJNZmFMToI0Ziq3jbqzmt+d7G/L4tjla+/TS1nYtCngyghL8b8zzeAB1MIhDPxN0mR/
VKnfpnL5jRDV3ygBLCJ9VB0/ahM0CeDvBTmgLO7L862a2mzsJCX2Gcp+xcVuRsvZBqG1UZhsuS7p
otFZlOMsRo1EaYT+wHneDS9bpbkEz+HdtxTeXJ+UyOHX181u87ySwFmIqRwqPsCuwekBMt+8fTsg
JPCMjFYL9VBtSdMcDvcUAVxSKNdVel+d8xvsXNDMNHpNHeIx9KBWhKhJlForfkZw+Gj8DhQzV/xM
+efu27ftg7N7eNq7N4NQ/PDpl+7e6265NXbFztj9cj/BMO5S63a/HnafN8fn37/v1siFL63r/OPO
/LJBRNQpMevSl0WwHUNZ2lPptzaVaB2zctG0GZXF7voiLQsFsoMUjwDtmF19kw8Nawf6M8SN2pep
aXaT1u91O3xu6B8vrI/i+GBlhkN+QOO9SirkneHxxF0XrZplAErB7zS0t44cZ6459uC3KCudx5fX
gnDShH6OYVmY2OzghJGkM0EOTVxiRmQhKwqL96GxArd0WUkUNZgTKTNPmhbVOCYlXGAKT2ATmIQ4
+Xson5ryhzZRsFeHTR4WR6W/d4ZHUyvcprY2Em912rRcuxoOdE6s2PzlewEoIXGvc77ov5yH7yAQ
1JnTDOGm7IynQNKehkr+Rd74mbtr0wNSPWm2S1p1xU/NlxuAQ9FaCTIqLdi0Hc5MV6p1NXUih74w
EEUa71lRvH3sb6+b6qIQQTXOcwgo3vkQTJ43oen0Hu1MmrWjiOk2HSTc9louZ34i3nU5ETPzGqHf
9bnpoYthBX8yZ9g2o/ao9L7r18PeVtZu4yWtQNKn75TQnoKB+DgnJ2Kcxqmp4jEhNtqN6oPST5uJ
FuzrSydO8aknFDqJKpv4QWl33rengJdktZJKhxv4ZnUduU3+xUgyN/Pq5zL8aZQrJ2Mey7zLozBl
01PHcNA8w6qMTRt0hUH3c6HtLX/cmVF7K5dk+IKVF5HYjQvNOOLAqxHSULg8X77MykLGGjrR3Ju/
ZUCid+309friLe0Q+TXt/WaE42hm3HAa8hqD6BJMFuW57ccfPUCvsv3heTn2iEolOXaLsT+yt+ea
TKPWNKElA2mUHqiburFz0w/Ryjt1ybhPhczCZVMP08wp0UWWzKo5GIqVam4+mXVPNFgoIcJ3ar8G
DbW0SaweeDYk9hmkm6kmR75cSr5O770XP6dFemwzfUWxJYuj/I7BibiW3onz1VN9IoqxQoTilU64
japR6UAfsgZvP2gKrjmP0+LvjxvGe1c5PeUU4OYJBq/RNK82bJqUdQcQdL/RXRVUIlpH/oXnM8gw
M0ZJtUKeR9SyL0WGESDIzqFcZPwrcJ0mvS3qfC0MXNop5sFZP5p8Bdb1+TLWeuXowwB92BCl3z1w
OPVYXbkr1kxwLiIqqpI3OHbeRDfyeOsbTAp4WyObNkb8wTBA+CHK8bTaURERUG7n6iReS+u7pqGO
asLLHLb3Ru2LBPkaA+KiUieCZpGAGXCkDeFgvTRyFZtOyOqPB46gonVuUr1ct7slbw6sAne8QNxQ
5hPolTZIcubhXTN92k9S+ldQKcdAVvZJ3BxHU4EuYu0hIk7o3M1SK6eCwpOeavNsIYNyGowIBNON
lZZ7vTCONl0OmW2s0CjMw5f3/RJc0GI2iU60+Sm2otjIWwwdPAe3KI5c+K6XfVGmnBIn2ZjPdrRS
P1kyeB3TwDjegSrEJzq5fqug0+xRWIg+0X5Z6ff55Kw8eBZd0z8i1FnuAEA2KBoMRMidvlXYLaPd
xfFfWbRi7EtySNWxOaJTFmjrc1V8Q1IiNSFwyQePeoJn/3bIvWw6KaTCMNSHjxvhqfObWcQkOyQj
K6IxLchvvZhpHtvKgScYD5Gn7dQp+a7G8Roh5JIZwoBD8Edzooz4cxXVxpE6tcY96dnvsg+ZC+0P
dfX545qJ/gIBX0ISfB7M2rk0Tv0UpBtLUjz9tg4kuHdaOBYLt6oUdTxOzRR0TBIp4V0YhlK4Eqxd
7qMoo4p2d8ZRGKGaKUniz+gL7ulNQXXfCTJ39PKt3xhulq04kkuvhST6U0T6k17nuSRYAZVucMps
E6q3mfnDUr4nxm0C5Nuw9ra93LhzSULnk2MWxJOVZzqSJvSpnZ3DtMWU/7y+cWtCZjdLMfntkAh1
WulrMSWul98k3srttSSD4jq+gj4o2rhnHiq0u0oe/D7bxEW1NZPumFrJXpPSj4tRFOZr8Ld02F8M
WctGDJSiImcbLVV/Ut87WB6nq5XTFd906f54Efwjx5r5plTVzKbQoDKyWvABJhqyq3hFlUURzOoL
98rtMR8JNNQh6qWChFUvycUml8AIG6JgLf67nNOFqJrG1ffJJOb85k8OVZGMwYodmsQTnzYH6J/a
LzmYxIZ0VwafJgqFHol7aW3eYuEIUY7hcQXMPzSa85Y/M6yDyAsRW8bR29TWT17h7ytZOuRl/7sO
rBVgpQXfILpHSOCzM6Auz3x8p/lR0sLYARuuvO+0t6zwjkMf7kej318/TEuKnUiaW8YgNfZUDkgq
mxegKrlUdr5WH9pxX6trAPOX1/57T8x/tJqX34NRGfwUTNVN1G0m5TNdzvr/kXZdu3LjQPaLBCiH
V0mdb462XwRHSaQylb9+D707c9VsbRP2ADPAAAPc6ioWS8UK5zh3ZNja+ju25DeqK0NfXrnFQF3m
czK89XPxqTSNFNRdjJbBaDB/Sh5HfQozJnkEr1rwXyEYLTiPeU1ZqVVkc600A0Raie+akZ+2nzz1
zQUf5/XjWrll0IaDk9g8nIsFL9phnNKuETAy5ZgS6tvjz+sCVkxmuWhO8YiEgrR4v6KJEMpaXGOA
2HU+Rje+GDbQSTG8322uS7pURcW+H64zhytGY0fwcSutOtdT8P1VeyDmD2b25FLVDq8LuXQ5/HHe
L8J3Ht8+cdGHWFqSuTUS2tpmD9hnfRor8ECY0ad+RJSaIxIkuYHdQ/WP800svfBBE3RIEDPEpzD6
cZmS6U6B1aXKN4aD1UpmddYCIQgZwR+EcAi2bjF96QAqTpsIESmJmv44OPMnk7j9kZXDcSZdEyrZ
cATMgL4zFDAGxKrRSyLH5flBRXSMsQMOC0PTc78nuWknOk3KAG3GW3sYn3KUNv7c3fnCLnoVmIbH
i1jIPmvU0rJ2UoogQiZWxK9N3uyuO8iKv0MCVpR0DI4BGE3QIs/yOq+mGCtJunecXXvXsG9dcbgu
xOAx4PxdhTUUrMCgo4SQfvnezsyZ6IDHDsattVXuvgHi7SvzG+w41czfTd+b9ye0AO+L0w29b/zs
7Vl5SY7VF4zJSdS9vA/8h2DWhA8WXGbWHakLDXybZWCUJPDMEpM27bifAajXNF2IWd6ntsJicaYk
f+4tEOz9Fo2USuxGl6wtCnT6serUEBAW6OONMceSXvSKR57J4F/VRfYZZ5qbqR1kNJXmM3O600vz
8/WTXLOfjhohehrI24GEdC6CEtZQO8JB2uO9Gd31xafU8D1U/ruvmvOQRpK87bIEAB6+hTj+/xca
EdJYXZeSElAdX/V+O2pAbzk01ffeeBxjSc5x0bDTMSfLUWoQk+Gj2Dg4F0Z7wOpVTQZhe6XduY8q
dhT1z3iQ2KEZ5od+R7//uG7Ntcu3lCioB9JfQKwpUK+ehztdVw5lmtzokQzZa00MxjZBbsIRlTFl
eK5YhLEF18pyaOOyDfCTDnWDpUOtl1Q1LuZLuAHR9MI191CFR4nyXE7rDXR0x7IM5vvkZtz2Bxag
NPSlvDG/Y6dT4uxSaYK3Y0g3AgQ/pLXbNlT29i7daafmNN/xOQ+M214/qrW7Bep4DHrge6ZdFOC9
Ceh+plbjqJrW9yjovmUsqL+foWKQXIrQz83nYCkILx+IwOpJdmg/6cHsY3yl9W2Qq930xzn4iqaQ
bBdyTTEsvADWjDcrUYw6l6qSOmpKmyHVbp5K8r3rZddq7Q6beN4BKp6Pa4vUDJHV6FEzDiVWPcm9
e/ti/9AP3t18VJ9pGIDGPAzwLlPS8Pp5rfk8Zuux2sVB/xCvztWKNCvRa6MrwQShox1j+CmmeTMZ
mNbFOAF3+aUYbt1FgJqK2EmaqkfMuC8nf9gUP8rAfdE7n+6c2/KmeQP07Mk7zD+ua/e79in6ylKu
cNXAgDoUVQ719N0XzHCF831xMyBmbY3n0qc/qxsQTIV97Ld7/Z749bty3GCPPPs6hZNvHer99Z9z
iYcjmEG4i7ZC7Fi18XNatrH2zjOg4k42IAP156oM2XbceKG5r2/Se/oeUFmStHrUgAxFyw9Ohnfj
+RmkqtMyr4CDWfVnjD3jAfxaEtnt5BoIBgcKL0ZTkLAb6EsJBme2Q2IP83lBMmG+v5vCtnxAvdP3
RvXP62J8agRzo9gbxLAl/wQvXEp1+jaJVeBRZSP5ZHTFqU5bDBZZODr2x7hi+NSh2YLVKp6qXwAY
F4ZWRUmqlkHVldYRl7jGBLol+/6suQdWzrESgvYvHm7iKhMWQmI7HyZkDa/uF+eGr0uAI/jBS/2t
je33LpyPuuaXN2Qfy2aZ1qLqmWzhhtZokdVdDdnYvv+VvzU32YNxymvfhV96eAIFRu1Xr+r79RvB
/6roLkuNBXdpasyY5BmkEgIysWe9kty4FZ8H+RCfZUF4w5is4PMksY0IFKpl4ICfXU/f8ugYFZ+u
67CWEJ0JET5IFaVeW1UQopzsXXuj3Tin+eRtlJ8snMJU89UTk6jFU6wLs/H5ClQsgFEkTgk4pJwN
NsEfM5XszaLdksr1varf5LW6cbNRkkOsnhLWsH7PB+J1JZwSG9KBsUiHX+bJLlHL23qQ7Q6sJMx4
3cPzUWFH70V8waVkjLK2tMoA5KVBgrpFejDZzVhvapAMAkjLN2xJGrbmGkuJwqlRa+zHGhCZgR7N
ylGf6v7YW84bNrNer/uHTJDwidXKxm4ZV431+SbB6HCPxk+Tyr7ka5GXzwpYHOiFE7Wex8PJA23i
6MEn2rEN2soNtJGGWnpflzKa1jWFFpLE6VeMJg8VFpvxIaHunqlmSIp5qyaKpIG1JgbD+mjYorOJ
Bo9gt3wox7pGsyOw9PjeHsk34uTPbi1jQ1vxPIw4YrsYu/Q2dpoFu6kk0iol8hDbB+02jvDyLvRT
pOibxrKPRsZZ0oyfSVxKIt/FHgtSoqVc0YojAHzzvIN6pNTeB+yEU0vd13n8kDvxCdFs02Gbqmqr
rZdoT3YqI6RdcRfMegNzxsKiGMeAPHeXpEElLGJxFVAAxJbepzmyfB24nFP4x94P7BCMNP3e4cZU
6bkcW4sT08XcW1BmIEm3dlP2Vc1erstYiU9nMoSrnGHcFttMSRWoaAKOqYlxHNm75nclTgi5ZzIE
b4zralQ1Bj2U56bw9Yfyi/FEj/lt8z4R36x89/t8T3b5ttkqILrzzftsDPRttePUSa9M8lhYuRpn
P4YbZJH7NMCSdIYOCoMwKTMOAwrK+vN1m66LwPMUe/58EE24FvmgFYPnQl9venCbL6P1KZslH06J
CHFVnVHXrkqwcgd2dnTBGRM/5jIQr1UvR2kVwGrAKL4AhO2wnDqmFgwVFUDazDq/7tQ6sNh0mnTy
Fxbj5XaNN90xkyh4ujOi0mvmBcB7tSqMGH2KWeXPrfZ6/WDWnB0ID9hgwiokKnSCmHZoRs8t6ioY
1OFmnJRdPP+6LmHFaBxHAjMyqFFc4lYkA+t0TJXgqatVWThPgGPVG85JOXYuUMo88/G6vEs/AEAm
6DQwBgwcLODPn3uzEeksSizkT3NxO+jPinbbj7K1wcuMCTJQVUXBheMVilE+jTSjYyVSmKr7pBV7
wN5iQ/4tQbbWHf5Cmw9JYlx3Wq/s1R5fx5LsFden1reJSgx2+ckCoieflkeJBcBcYtcA+2CIdq2N
1IXup2FXoRCXvDfxvh5ORbJ32OfrGq3ZbimO+8sy2rSDOUdcXDoAgks9GADlqZ06YPGDTv4UiYM7
Aqo7qLKDtgGvLsG9sV2ZwPNdFCSU7JTU+dM0sB06MZK+yOUt0gGDyMeGXYzZq2Kjlpluh+F0BIYY
1KdTW/tGL8nR17wa+QS+fOi6YA9QCKBMUxqQPNEq6Jrv1vRkl58H8nL9YC4uKkhS8CLF1xs2w8Ah
/wmLg1HB/Va4c4wqgvEEnF0/j7705Q+kh+F1ORcO8FsO1tBUzKMCN0eQA+KUiigK5BQd5uYGyh6Y
lgPjc9wAlDPII1VWqpAJFDxO19o8HnuAis6JERgT/YRy46s3Vy+4WTu994Lr+l0cFdfPxCsRRVnO
ISkclUNR75stALw50/tUfnWwJd1iueu6kAuP40LQlEWQQ5nNFtdc9Tyux86DTnGZYuQfC0OSJsCq
FoifcGvEOqyun3vDBGeznRJa6Gp/rHXYqdrnuaSLfZm2cjUWUriaC58jrdtk7QApKWZ2tAmTtCV9
msrsDpCS6DG6qPxYWmADqQebTPdIrGX4DTI1BWeMMAYFoLiUBcBif9CmPAQeyTuaqJIAIRMjuCBK
XFOnR1xP45haD6b9DcP/Epe4rM3/NiZfiMQAEYrLguNFeZJrZQdcgbmjP9Bh/qFYZmCw+MYb7lpm
gaujy8DTq/eDn5fq97E0gqImv6475moUsf/9Ea4wmFBmtVkpHjdoDgqNk6sfmQESXZdurstZtyie
3OgFY6pdLDWnTWYNYwtltQhoJG6xaXMdyzju4boYFw54lqj/tumHGMFBmTaRyDQhRm1fsZBczGXQ
xzs3c/Ew3pegUrsubvVaozLyj1Zc68V94J8r3eVHmKIe2E9R7NtJ1kgcRWY6wRmVrE5iheNP6Nkd
xs18M//UejK2JO5sF4bDzgEKnNg6vRgyc1t7UEaWs4Bhd7YZfxjzrTtUfke/xMUBrC6YwB3C68Zb
1Qv1WxfLjOiUih23Iqlb1uslAy9X6BC2TdrvAJHd/o0QAJZgeBIffHG2g7aTPpcUQsy69YfsoNTd
Vo9SiR+sq/IhRTii3OU8xDOsh6c2CafSLkGA4gFXKovrv7Lahyj+9Vy4XImEGQlyga4hjW5UL915
eX+Kq0RykVb9ATM+/9iNX7SFGNKnSmtyMRFo29P70nrGM/5+bobQQ/k59hzcsJ/Xj2r1u78QyX/S
QqQSYf7HqSHS8+xt2th3wA3wTTfbxCa90fJOVvVeDX0f8sTQ54LbE+TacI1ea4Mm0/yGHLP6rshk
A68SW4q9l9aNUlIVEARuCw/AP5V7ShM9DqLUKbbuBEJOtO+RVWvFi9Mn5L85jCvWR1pHH0uu5hTd
xYblGyzF7ogMaWrVmHgycgBovmMp5B9a1lRlN+HwsuiItYBO+eHMhT8D5eq6k6zetIUcHpEXThKb
Q2wTkCcFqHf6uZL6BohyAIYpEcP/zEU4xMwSCmSAhLzY82JVngHjAkbTx2mb5dVn7AVIcox1i32I
EGKG3mfZrPDw12nla9G7L3UJchx1PADjRpLiyrQRYgYjSlHoLYxmxt5jmxctIGRkGJ6rt3dhMSFg
xB4gT7yY81/RV0v9ZRgNsghMAMRvsbQeJzOdECmog2JE2cB0nFCFDYi249T7hWEFuTKlEle4bF/z
nAJfKRC3gEcD/3nuciTOFTTuIW1wyp8mUlq0726MTNmzYXgtLPvk2uw0Rt03pn/LG+Oo9GlAzSFM
G7Ixo+Euo8ru+iVYzXI+fpHIvGwXoOsYWtg6rt4iovjAkcKjot3o6k1djz5Rvl+Xt3bpsErCURwA
Vw9q0HMLdLadu23R4HI7TeknBbbm7XoPmH9Jq2ntXJdyBB8q3dzAYm2NjBjcdf1pBN7MrICHWQbx
tZp6LwUJR2o1gLJGLRBvWrYn3d1o34CIwe/I3ai/sFQH4vQtyw+5+dPAUMR/sqUpJNxDO9FxyCE6
97wfZLIBM02UzaCyw3U5a3celU+UBoDaw6H4zs9Mq+LSSEvIqZxuh/Hcz5o7SypRa264FCFEMC82
7KjTIcIkDKN0pxTPZl15nJUHjb5F6tfrCq0FmKU0wQnhGIVeaHB6AyCXuvk8G9qGTc8TqHVYIpnM
XXf4D+MJjpgXGTFcB5plGCVSxzBWdN/T/uqEOGseVizRyhUUqosEC1oKbhUwWMLRLk99Xz5dt9n6
hfoQIeiRtP3Q6SZjAUYoNmPzgg7xdnKV3CejmUgce90bPmQJd2o2zEIlLWTNqeX3JKBWmIyhGx0y
NciojJF79YR0tLCAbImxPXHH1wD1qmUOMB7t0hOg2dBd0k6zjHTwsruP2A/ss3/FCOnGWFEDHTko
lVoq4BpiXzH0ALcuwEYCBaej22/t/N4rn+pmr3Zvc3wYkpfrZ7gerBa/QbjJMRnybGZc1SSoWKgX
b7Z7NzxN0xaFwYABnx47wK5578puweqJLgQL99uqohGAdxAc6yhlDyTIsw04lH0ly/25w7/p23VV
ZYcq3AivS9xYmyCwdQ+qsjdG9QByyb+5dhw0AotbKMiJ2XifdM1oxB20UtWQtaizKHb++boil4P3
v/3mQ4h+Hn0Hr2kdD9YDad7boH2N5g3It3x1tnxP37H2zi2/t7JC5mqAXCgmpOC1Urt9yxVTIhra
7RDOWqjUfe3b3l7Hxfyb+w4EVQxs8OUMkTM4T0B+7AARMcj1R5eeOnRtzOFUxZhibffYSLpu0VVf
/JAmfjbBydXqpIA0LS9928XN64ywSFrfKBo/b7FylUkkrjoj9oH4ajVGUsS5F4zqxVSzIJG6z7OX
b1IV6IFYsbquF4+K4kMDCy7/ShHuWK8aBeu7HgFGnUKC2bXE9PwZnB+Wk28L8qnVwe0R/1USspAq
XDQDL7XSSCAVqCl8YS1Pm0Pqxa/XdVu3IEgWQRALMERxQa2b3Jhpo9UEXn9KvZvJfFIrSS98NcuB
gP8TIW6mxV1Rl10HEXUx+VVShmUiax5KtBAX0qw49hJlgIh87PyGluGg3g2TJMNedW/AYqBHyWFu
xeE/NdayVHEhBCD4n1uivmKmf99M2X426WNaZyPibyRJclZtt5ApfNvmJs/ntLebYFTczZACknFy
JLGWe++Fdy9EcNsuXusRySq8hKBW0oxHZWY718V2OGapd3P0x8OnPOQuZAk3KbK8kbjcFVoreQN4
wUvUkm1ajKfW6iRP9/W0AFvZSNyAGq6J00ldYmJNbIbpsnLcF3r34NH81lTMnaWat0OmbQ2zCYuR
Pg5Uw+BLzr6ZA3IhFu1KW7acuX6MoInBWDpmx8XlJHNMpw5Uk02AFc2dqqhPdJAd43URF9uLfVVY
2ZxARA1w2/49A4P79UghEyD0fdXCUKJqdJqgxARvz8zdkMvAzWQihC9ynPSZWfAjc+Nn1WA+ARXx
dSXWP/rmPyeBNtm5txd2O6tTCy2cPEZR0fAHILTQ7Mga4GyVD62zaQDwjC+0xHqr35CFXK764pYN
bpZwUCeo1thhUr/r+S4aHq1+8hP90ajvWhm162pIXAgUrnWrRKTFEnoTaPRFM267eJdNscSaqzIA
/weuEfyLCb1zpWhZ4rPIzyuP8EbX2MGtkm1U5eH1Q1uNUAsxQtTos0KfEpuLAWzPMKugUCj2eXFb
ZLKSokyS8M019RkluAmSKu2XUR10pQyz/mueaf9RI/6pWXhDGukDA/B/E5j5iQw7raS+4wZp/X7d
cLLz4U65EGOqvTeDnqEJ+soIbFpv9Na4r+n8dl3MutUAHGZgn56DzpyLAdIRJcqE0GNX3w37RaWh
aUdAc0j+yt0+5Ajhoa0Bs9A5kFPQcZ9HxqNaRztaF5Jv7up3Ht/wf9QRQoQbzbaWuF4T0PxnV9+Z
UbGx0n2L/d86DjNZ03U15i2kCYGhBhYQrUtIK5rHGAio1JJRoq++ORYShFuKwlPi2SPMlplR/Dmd
86/oaXSbpMwAraQWzrOBnq/EJVZlgowKq5UANbwAR2OZ5ZrAOkD0MbqbTPeCWInBP9A7e7VUN7Ze
yxpFq66+EMh9dOHqmqIQRyUK8lhV900QzPddfdM4k6T6KdOL//+FGGYYicmwaBZ4ul8ZTwylR4Ap
BiPzk5Ru/+JaLVQSgkSS6Z2b5FBJS0K7yP3BadAY+lJL0RVWXXAhSAgTVkknR5+hlK59mePkXR2t
b9dVWf/s/isCG3TndrOaGIOXDrebc6jp95x8o0PvR/k9hmT9UX0hyT6l3U4ilQeEi9R2IVUITKNi
Z/acQ6rVG+FQUL+PM2XjjioIAYp921Q7Ox9PVR9tAVT0eTTrhylXPcmXX1uLJ8j80JZA68UCsMq5
7q7bx3rPh7OYX96CLLB4Vok/xj4CSvLevkZPp9bwsRAZfo0A2SHJ7n8Dwoo2WEoXbr8+01TtCaaa
PB/f5hf7gbyz0NmkGzOYdjEwch9J6IZm0ByspzpUvmBL87Bjnyofb7WA7dHe9bDdTg5743OzVR+V
U6pKDLTmfqBrAIUpAIwQMoQ7legNNeYMgzyA4G/5cq85/5UEF9BrAJwB2pYQ0W2FaUM2YYCm7j/X
04PRyXZP18OCiu4Z1t1MUKGdH7HZKaBfHOBoivm1NB+M8i6xj4PX+RZ6Mdedes1aGCD7R5SITlYB
t7UkFNG8Z9iuHbATGUvG1CTKiPPLXtwXdaJBAjhnA2tgvjnvmdFvym5PMD3z39TRzy1nN4oLRBJ8
/trEQl1We8V2kyQMrH8aPiwmnH6vFJGG7agmUOfbMa78cfzWdjLEVpnRhEueA793qCeeNGB3SGkZ
CrCTr3SPLT3GsjnC/yeafmgk3GkSOQSovhCW2u9gt+AsuFU+b7FPhDbjfT5tC3vC7InMMVbzvIXr
Cd/YSe1qS3GQTkYWxmaa2yIqd519a0vRx9Z9/CN7EE6M2MkQmQa+fKYzPGg5iQPmoAl33fPWtfkQ
IpxYU7OstT24RW6dgEM/ak2YVDdWLltM4XdfDMCgY/u/VAikNOcenrhEnSl6SEExvbf9yXIfEzsC
QsevsXlVMWhat5K8Yd0VMX2u6aqHDX/BeoY2VUB/wP2lOb4444ZptZ8a8Mj5aLmyB/WqFYEYrIFP
CCtE4uRx5zq9AwRXfNjBBlLa2wyu4Tr7qpQsA66OtdoLQYLzedVcIrrzqOTuKvrC3Pu+OczJfTtj
9kPb1Nlj5c3B2D/+hZcsxHJjLxK+rJ+xn9JDv5m6fkTf2FCG6vQjAfPzdUGrUWohSMj2MNfAdIdB
UEW+mOXrCGSBP4b15dW3hQjhK8U8YmeVARE9nQ+W1f3QOl1yTNe1QFP73FxMYYpCU+4OrA5ZfGz0
+8H++ReWwnYV9vNAlHUByeR6vd6SHPlU3ub36lQ+Na11b0/uy3Uxq569ECM4nGro5QDAYMSH8sFO
Dk3Th0n2UDey1fVVky3kCB6mTwpjHc++SWTfsyL5PuvTrT01v66rsxpTF2IE/8qBrzzGLcJQNKuH
qtcOjRqF10WsBp6FCMG/cs+qBreBJkNFgWeKxN4Jy64ECSXyCMfdX5cmUcgQXC2vBzMd+TM9trcu
up1jKltyWEvcscWFjEMFgNoFViDKW0WLHjbmK+OjyX4i6kRYUNOr0Gpf+0SXWG/1O7GQJhxQ65gZ
FMIBqe6z3rza/Un33uzoiws0+/w9tWRp0bp/f2gnnBZlkWKWJbSrC+J70yk17wYb0B+zDMN8/aD+
FSQSXCpVPcWWjheIDbYS1YpOo6I8X/eF1TfW4qjE1b6I6Qz0qlBGzdRHXFXFjxwGijs1qsMhbr/V
fTQHjjm/smg+TCrG9WN3uE8bLQmaJiObKisGv7fS78C28nwgPGD8wotkbA8Sk3tCKpDX5sSmCr+y
aedTXDB/VOZbQp2gmrXP1y0iM7qQBAAYkFTEgTdREJxVjh448NvrItavO1iM/xd6XNzYA+eX4oEv
GZMA2ps3AcIQQ+mJBi7t5wH573VZq1cRIPucfxztE7GZw2p7zDsTPtQlth/XD0auBT15V61bryS+
05gSeasntZDHzbv47NeekheGiRcjFjy3ipluarrx4ttetqkvk8M/Dgs5YMqcSoXbsLG+WWzvtmBf
tTda10v0Wf3IAK8EKCwc1VUcxck6rS3cHu6gZ+82qoxVuaOurAa3rsyHEMFoIGLr1aKAkKJ+9HjL
4cAMcLRRWWFs1bcXyghGAyAjPssUcuzqZFvU9zpZSWLdXLgkcG7OwyFIUJPeTroOx5KkNwkDL7Yb
Yw1fdoFWp1YXtRkRGL7KeppTjC4FLeq+t9bT9GC/sDv9IdqqofqpQQmm6Q/xr/lvRgsWcsVPZ9uT
FJOHMGCZHyl5oOnXWX+/fmF/VwnEZ89ShlB7Swub9q0F3dSd58cbB3wsvhnMvv2QH/NddfJm/13F
5n29jUMgKZlRoEhy0TV3XP4CIdp6c0MBOAMto3EzDQe1e2nHUDUl+3ZrrrKUIgRaK/cKfYghhVIz
nJI3p7+v0npz3ZqiKth0BQXXB+uTkCNmkeK0bs1Zn2Z7R9mwV+t2V2SArrFS2S6pqBC4oMEoAXI+
F0OpaJsLsqwuq9HDHy0f85S2dYyp4ZPm63V9LioYohAh2SmA44RZ0cnym+mdTXlgpmHZPLIZty2M
hh9Z9xR5ks+VmF+JIoV8p7Qptn9c6IVHSmCO6q5Sj4Z716S/xg4sWqEz98F1LS9ODWwPWPTEGxxl
X6A/ChK7zsuyPjFT0E1VIOpyi+FZZ00V9iWSxxQcxm/X5V2eHOQZKkjhLM7oJ5Y5x8HsWmKXaVCo
JigLEsvdGZTaoWZiMP66qDXVgMYLYa4NUkoRRQyzRC4bGPhnMAl+T5TksZpAbWEACEspQWx9Xdgl
bxcMCX4sbGljuBj/LdyxuZkGWpt2GswM+/abPs0qZGslOnM+ncrUDtAcpqjyz12sbpvazr6MERg6
d5nRj+yWFh5r7/PMG+eNpcRxvemrLqkBqJeSZNNphLQbYtakkzic+JnirBg4etgHZBJYhxEukjEr
Kga4GAkcI3pgIFjyqSODtlo5cjxMMJeMAIFTF/dTVaPt6nLQIGMqAmJsBg7Xn0iaXiuHDSHAi+MQ
+oZr8h+xSFIcg45FnOok0KtvdnHT96/x+FBVsvRhTRcAy4JwiG9ggwnuXAzJWoS5yEuDiGAAc2r0
/hj1dZP5BU5QNh0kJpT8cPiuBGjtsEt54cBksurSSSl0Sgb1DcjVTY3xeLf5aeaN97PVlVzxiT2b
X2c2uzcMky/PuWbP96DQZM7dgCoL4KJM0LpsraagCbqAVPF8sLdNL8Ds62YwQMYgnLx+EdYOAhgc
mIkFvBCwvgSPyvhaoaI2JEjjjHMlKI9NZqePMalgpLQddn8hDkxagHvgE9zio6qh1PU6q4Y4x95X
pAi0Aghj1b0n211Zuyngff69Fa9ZQLk7P/k+9VyvVSMeKNGec+adGsWbP9dlKUJIR5QybZPRgQjs
6W6mca+MXkAazr3yp4U87lmYcQOSNsAxOHfXuTKeWevVbIJlhMbY0wdFMUl/USBNfZntBCHsulr8
jy2zLAiDCAAjcKQooDELkRElPaMZga8Y9CP1MLDnKKc5ib+ZQOPyjcyuNijZFpK7s3JPOaEBtMRC
BNoLginbqIkmoIVmgZdOm9p51xMVDEayPteaFEDXw/fQs+Pc5udmHJu+AaoGzQIK2pYktY+NhYfs
VEt8fEXM/9Lqgk0a+Ha/y86L2GbMtpf0pktA0MDDTXM7gR8E7F0Sm63c3DMxQi7azngZOcQjQTs8
V26ChTgw39nPTiHJeVdu0pkcwR+0iDp5UkBOQ+pdS5pdluab6y63JgIAL0C18dCvvQhCQNma7VgD
4D4C1cZM+mPZyfYU1w4F71Rg4aMehi+CcIWMHhSqpGMUbnWY522L+GoZz3+shoW5FBeja+AKxBL1
uX8B5KYuR0A7AFWufU4mN0B9QVb5WtEDa/oYsMFQFACDxQCqGGbMGoyoB6PTnsre9evJ2eWtbA98
xbmwJwHEWDSFfxOcnqtSVF7PqoLSABTHmwkEgbGLdSj6ldgPf24zfKExJo7vDxr14s1nNR5UFRD3
SFKEJVNC7N1sr4u4GNtFRANAIgBWOQgudjaFc/HmSC1ifFIDpSebyXvy3FfLC9Nu9ltUYaKjEe+S
6k2L/Ebd1TloHzTZ43/FwcHpDX5AnkVz/O9zc+LdWlspStiBl+ysufW1QZY9rzx/oORCBP8Ji6jT
jTXyRQYR1XdighwLWC1+elO8Dd/Gz9mfhx7AwahwDAB3gs9HCD0eRo7rrIQsF+tAVnajZyQci3CW
wWqtmQ1oTb/J4HhSJbx2stZxBtOtKci2m9eYWocc7DDXnWPtPiEFNbmDYK5MzKjTaYrh2hBRdRO4
ZxgwoRw/bv4iMiC0cbQhh7+iBEVGbVS6tB0pqiNmUFlYq4okTr5iKj4mgsQd7WDzIrGaCm2eaTHQ
IGcROMmjQPdkrI0rpsLvtw2sUAGzDQHo3MPYNMxeVUMJj6ZvSaJuma3dRWyUzIqsieHcLxymy8Go
vRARVAakIRCHUwBPOSHLjzb5Bl7s8I+PHQ30DyGiB5sq62sCIZPZ+w5H8NBeVPSW/kIKHpfYI4S9
sO15brFKzbXJrVJQJtr0oIBHGFQf26iVMWqvZGzIngB4iA8bQBvFjM0AiLzZtsiemkg1/aZSgZ6q
H7Hg4/qWPmNvXQbDveZsYJ5ADQL0U+BFEY7IzRm2mO08C7pMvUP7xQeqqcSf17yA01ebjgtOekes
BuROU1utUnD6YHuXz8lTRboXx2okYlY1WYixz0+obmMvt2yI6TssXPrdrDpbLSub1+uOsC4GumCk
Hd8hkf2hMCaWaxrE6I590Hr7NgVOwn8TIWgyWUkfVxFEaGnaHyIrHYNCS0qJIvyvCI8D9MQ+FBHS
qHwo0rT1IKXSbX9Wbmdzm2BygsnWANZcmueDqDkhAlzskOnGCDwp8DEFsVUdOw9UNOCzJGW+b9wZ
K+1KLrHeurv9K09cKJtcI8niCOhmZk/qPQpsPVDl2x9FZP68fkwrRQKEAg1FD0zc8VbAucNNlgbg
iqQG9W3DTh77Ss0fkR5W5kNWzUEro6ZbywrOxHHHXGQFAHBQO7eGuLmMAyUD9KGt+imY6Tm2yXST
g6a2RLFcVl3jAeDCTRZacnMvxJqAIVBVriUWk7Y02Tfes0VejfwmBld7ySYsixdb5uyu23b1EBdS
hStgR0rexTmkKnz9irHkBTnubQ4ENYl+q9d5IUi4BTrLE8cquFU7AyxNyVaVkrnJdBGq2VY/1DTB
BmDQ1wxbAmDemXXrpxrLFur5J+jipDh/FjDE+dNIVGWoorIzGAisbWydZgr6J6n+NKUY67XKfR9/
AjhBXoZ/cVCuZ+JmowSIetm5e/TAenS6qs0Cwobv4zQdtKRKfNOUYe2sGnEhR3AIy0OtvPagXEOc
7Qyye6JGW5vVkuCx6g4AqQLcMBKWi05yXnvEJWOHYDU6Lsp26k/N/lNAM7xhONUoKPxA2ALWWyFu
pI1aT20ygIG+RU0rsU+9O99k6vj+5yeDEgxfR+UFd10Q41S9kqBVjBIJsYuXiEZo7HKgpDcrp38j
ipPbwgOw5yUm92lmUTNKJlitGrZuxClbM5/gXX5dozUHxxMCRHjYJ9MxT3jua4qR5aqhzFkAkIET
MJCAK4btmEAtLfZA1bt5fOSgQr6ZyUBtf7cQzq8WwJo5sh7QpDDvI3a9am/GWRmd5We1BiJ6vS9v
0r70wtiKvoxYC3tt6o7sa+axrdI3SYCxxxzVdg8z9ArNfZtlMuiRS1vACoAyAjqhAV4+0eSqW3Yk
iwbLp13hokIx6/fmpNchHujA3Gkzzwd4TLopaVzsCgBh/vFbH21A3nVBsEEnUMzpCtK1gO5Ch24e
wR5uJqfaNHfXT/vyKsLiOGywGSN9UMXn3GAgbwQrgunn3dPQfdZaSWv2Mv85//tCWMbyGyVxopnA
+H4cxvcWs98kwjaSbKv5MnKdyxFeDjkpgB6HloavjD+VPtqU9VFV0v11Y11AjKB/CYAD/IOKKDpK
IhSNztoevUbdBC6Y7rvjp6n5PkVvFoavB+ep9j7T6DhYO5o+5al0hYW/sITbgRuJE0KZ6Xc36/xe
Fk4PEFIDDHJqefof0q5rN3IdyH6RACUqvCp1cLdzGr8IY89YOVL56/fIu3utZgtN+N6HAQYw0KUi
q4rFYtU51XQvae8D2Yjg9DL00AWUp2P2T4YSeE1xHROeIa4sL4QDjBa0XriPs2YiaAWwJDq4ZtYE
rpw7uhRZZfMoSXeB8dwqxxqAlCIuVGnhGeVVpG3VaJuFz9kIaCACdI/CS8d70W+dQW/tsJ/c3kDN
pQ4wD3cvUsfIPhtVsbvoqJLrmeVTSPdy+CgVgZXGV8Q/SsqGkmMYlo4OnPVs58u/e/2hCt/ynFeU
PE8458j3rSpjsWXqq0WSQlWguzuFIVkmaOij9KBj8HUSHkyJBzy44iInAhnTzbOsE4MeAvsIOHBq
cKSSieQF06Iy7xV3jt3nNvSPbmzTCdoj/L4MIGowU6sZR0tO95NA5jlEa4x+nrWcrCQ7k4p+9UQz
8w4WG6pAbURWJlPLjHnAc/K6Z+i49aDGAqor5gz2x9HXkhZyZqjyvr4W5avaf1DF5169NZVbWdjK
OJWFprdKccR40AaE3RYIBq0eb0NZ8EbGDhzbd7nh4aHIEgTeSL28EmSxw98fOP99kd37WaCSQsKy
E2CC0vRKVV9LbVeHqUs0wTKL57IPLNokVtuEVoh+SLW+LsyXWD2M6ELD87rTZ7mjQoFBuy1rxZrq
6zqTMawV/OZEuPOLyOmJx5z+6IIWB0qxlhm8PBpTq6tCWxMzJ8fnRZiYi6ePLt8IQDnyNZ2TF65G
mcVxy7ie3GpR6psQLscysFMLR5evBvPzsoqsECDxzEU/oJXjaEUZff77YjOMuARQllrAUkbRiTLf
oWP6JxR5BJbrYnBq4/UBRXS25NP6vjD2Qg1KF+MhHh/aeDNpBidVW5Ux47FLMyE3HjtPVQEk1Wgm
E3jkZFSwxb60TB3gUw1nwdj49LVgaPjEeMlMkMy6cYMESw5VSEkI+dum5kE2aofG0T4redPlbHxi
Rc2evtibqZgmwNS0pd0EoYhwEbhE6vatkV/HwEk3JB6hFk81JnKEUoTnYwHy9LY66mZ3DeZsK5Uz
p415e8XGAFY1JgaEYa2OrTGv4rhruie5e75s1qu/j2YKvAZ+Ac8zp0g59J1K866041KyI7rBNCTH
2s7Hf2bP+RbB1nyCJk7lPsVq4c1Z8gIXhGPRk3hLfDd1hUOZ/zAafK3YQhxj3SZGtHCfh0YZeW2V
PZ0Ga+rdy6u26kELGYzBJT7p1K6aVZow+bhP6b3Y8nIn2OzyzGXVYGwsA596QCKooeedLQeq1cuc
hVrbeqToqEbg/iSCq+PUa/BMOOp5CQmKuc101x84prXmlYCAm28guJ2Bd+T09wNASo7yTPGuR5MV
AKp4IDHO88YBO1Cm8Mzs7LScF2wpjjmC2qlRijaEuHEzOMpLd6U+6qKN00C6Mm6z3tbvO/epFy3h
ljYW3QpXdnCTd271rjz+2DigMB5VJKDFAYpiNp5FNKoMQ02CDiE89+sXOqNsS+H0EU8Nr89iZQMV
dHaBNASxfCbOPRUkhOmYVzViQ56VwFnVtyEtfvhIhEU9EcEYut83ei4AC9dW8l8CudOnXVVwMMZW
gumJCMbQZdAjhFlL4UsYB8BtPU+OwyCgUMCbd1yxxxNB83Iu9mUyqiLQJwhKlfpRooJnFFkNxMnu
rsB7tfDjuyW7dowdAOUkbvIMa5cqf3r/TyDeRsMPe0ZYEYyL6WUDaCoULjGFIm8zo7Ik88dcHYwF
sG4VqcWQBtAiHpSrvA1tIabgseChK/KsgMnhFLx5RuUAMWXyZjTeUMsYfA0swr02rTsNCkV4lCR4
Kmai3piLkT9RhO6sRuPyYGsT7/7yVbxjQjcM7R8R7IGXlgLN8RBd2sRTtr09Aq9hsPIr4elavOl/
BQfFlh+BB3IsN76b1Fbynn0mvKF2jppsv8dkGp0UxfiGpM/QoR9Z8Y/RpL8M41tLNjQkShPmBSSg
RmRR5S4wTVus73L//nI4/YqXl5aTCRBdqSNjRB3brlKLOLWXXQMoVrkZ3dwTN8Rpbe1Ovxq2xh0m
FBTrdvwIbgNb3xTOr2gz7GOnskZvLCwaWfo+cngoHSupwMlmM1HFJ6MuhSa+TgH5gFhLVtJtIv9f
heHvtWZCCfgniFlkEBKgtJEXmFjIbQ3oZ5dXmmczTDQheDFT0wlSJO3eAERFJf2+LGA9An+rwcSS
Mp+kuJxzGtlwtOilzt8alPiy9rWJPy5L4qnChJNajroAnfSlXZu/y+Z3zoN+4u06E0WkqkMH3IDf
b8zwN25sWzHLX5qSeJfVmD/zgumzHBpJZlZpO5s+xe1dMDxVPPaSALIVlI33Fa+oe9bA9b/HyT/7
wyYUIAXBqJ6GIDwErrGLXLG0pG1+Fe1a0OLIdnUjPA7EzhvnsparmwUW6blCOr/uMIspTlHZVDLE
KnXlaGW7izG1919EoIPj9OzX1CDWo3bWTPnUAOyidTznWbWIf5QA+v2phKEwKhHswLCI6Klob6L+
yug4V4JV91mIYCJuqtU9WFxgDUP3Ivk+amJ3ho4ZOvNBj58vr9e6NqqKJBb9j6han2qDiZuEynWP
1FKLrQ4dyTIO40F5uSxlfeO/pbABx59pchXEg9zYmfpdU3HSo7WrJwjjvwUwAcfvfFJnPdQQh3E7
piC8BoUUusPqHsVFV9Yfwe3YGM7w04a6L0dayGXCT4TKhw50eGQz/u9huDF598/VuLD4fcZjpLSN
qTDr5TdPdflKhVtDO8iT16Yoig8q56I4b8NZFPqWdjYFbmiCHIbQpq8whSo8FNKD0KR4QPhhuyOz
amzty6ijRBdRj0JDDUYOO6ce3kzUsiOdh+vCsW52mNuskKtMFIK0Wrc0TI/oIYTxrmer7ooCLsae
gOcC8vBTHxowFUGCue4Rl8ch8szhI5IOqnk3tXeX3WhVnYUgxo0wKGko44jQkxaPkeh2/cGoOVuz
6qkLEYwjCXEVgKEMIozpGDafQfofVWAcpgYdMsYJsFYyIFzFJHAmcRt1fy+v06odL5RgvKbpaJ5X
c91T6omTK5ltxk4/uu3ECWscOeypDRAfQGrO+xGinc73cthwHu2jiAN2ydkT9rTuY61p87nqOXZP
ETCWdB4O89kLyZdDfi8Y238s6UaVfhWKdTxnbXGRIDdv8m18Y9xK15WDGf4ddVIMADv08AQ8uryy
qivBu7xpHC9iX2n6NsqLac7kYrFBYLDA3OjWxaEkV/y4cNbGxSo8L/miRFCNU5gVc13P6A1rAsC/
KE0OGgp2dOycJEg8zUQne5V5GajWL+vJXWwmXIRoAZHiryK2Jx0kz0+syZPd/jMDGYaj7aZNcfCv
ajd/Fr274J3uny/L5wQRYzbqhepNI2mgwYDqABi9pgRjaVNI7sACw3t34wliQomsBhVYMSEon7zC
/0yabf/jwe75arqwWyaaDGpkxs2sC2iiu2qfN/eh4V5eLp7zMbFE8jEC0Zfw8VrbFPRGQ4PCZQFf
b+Nnp+63EuypOyp6WZjzbSw+ULvYSPeR1bvDrZFY9eQEx9EziF2+yJ5/H79oL6LVb+Xr1jadJ2WT
ORmvnsDZNfZsVqgxJJoAfafippSefH8/tb8ua7y+pBiEJZiwwG2AMQw97kA+MTuAHmTAgNmE8b86
xL4FMGbRJn3QdwYEtF3/5idKb+VgSr2sxGq4Qrcd+jnAI48i06kbVTWp5UxBakHBA+irdyOmxZRh
F8Y7kTcVv57dEpSTNaTpmK1gZGVaTrMhG1HKuqfPFHOkeME5VLcCXmFv1et/Vx5YiGOuHyOoRlNJ
h2qC+KmO+1LkTRGfg2rMfruQwFR6wJaZG30BhQRUc0ZXPEZ7BTDeL+VbbUm7eBPvk1ti817zVk17
IZUJ+gNp8ioqIbWN9xPdTdmVZm4uW8X6wQJcavT6zT3JZ/cpNR3CRphwO6wepcSVjReqX9Fg03aP
QX4z0tc25Jybq960kMjE87qVBeAHQau0ypRDqOjVIU9LXmcITwrjszmde+sm6JV0+nWmCUf0IHIC
4er2LBRhvDap2jQwKERE8rFXb6fqNmg4F+uzBq2vc38hg4nmYh6TIgcH+hfhhBZeAywIrIJZ5BrR
Vds/ZP5Vhye+yJHrf1PYAw2mKQJsAK9GzPqlQOvIMTKF2qZ/a44H0AJPIed9ZTUiLUQw65cB3LgZ
Agl34DywsuzdaMBmaN77o9fFHG1mmzo7shaimGWsw8gniQ9tBuk5j35141uR7QLeyMqqzWHSHLAq
GKA+66YbqG/44bxZUQAqbfKeCP/mnFgIYFasNeKoD3UIaIz3xHjqeeBB8zKwy4QyjmJo81mEJozT
MwK9xwKaZBFIkymLN6AAG51qkhM3HHq6D1UaXWVCWLudPv5qBrnkxaKVXdKIOmNPYO4UL4dMvBMn
AOoWY5PZZbihaJEA9IS47xMnqzZBCkY50yuyg1bWqGa/AnwHvelCtZXS98shcc2tgRltyBi3R4mJ
HRYt5bBOsmJACUN71fU7IX6pC05KvSZCAUmbArRjvA2z0M6Nlo6GHijINNXJaet6V/W646NYe1mT
FXvEjMK8nIDBRpM2s52U6LIQGSTFWAmISfQeQzODXybOZSkrypxIYXZtErMhzTVIGfzqlsbFMRb6
O0ET/4UyM5Q3BqTmAXFWGa2baCwPegrOqtYT9eElrQmnt3ftmMc4qyqqmNMlAH5l8hZznEgG/Eeo
kh40fa9LTiRKd6n5MA1/y+nND95K2SUALR8KNHo+tPRXGrqVxomLawsqY0AdY+SA+MGXnHqhHmkZ
UUMBkx9BF29yGtS1FYzi+JlQQjgVtC9TY1z+xOcYYWhmjgKMLmQ2YGjn/L1+r5zKnuy/7QYtwcIu
PJDb0DXcdqtdj5yovGaf6CbTpXn4RDwb/Y6QJHYiJojtzEDJI7trJF5AW1tKNFBijBToU7BS5hTr
TaHt8yLCr9PKI+ifDkzB07kwm2tigJSj4dkWyBJntFBdBzJU9BVCDFgFdSPInWQqVTfWKCdErkVI
oOYQA/MMsFEWWcIHwAAmdDLsVvWnl6O9VPyWG99S48fLPr1yEGhLOUxGnSpEoLIKOTpIV7Jwq9AQ
elkxRqOj4rpUrkE6fFniuu8tVGOCleYHcUGHNLP7LEk7y/A78+hH2fB7MIXgJgS9SGUHkSmLHkaj
TDwdl2qAN8241FAy7yIdX2YWkYEhCiUgt2Jd1MTxh6QuXEkKeZFibX0wvgesYLRCzrepUxcNiNbh
dCwz4G0MLXWnbBA+McLRJhZRk1FzRK0CNyG4v/4AVarVwVQCjPOfhglDBLoNIEZkCWMtZ6elFmFQ
Rxnx3gror+KetJG/IyWoJ9RUHr3Lm3Nm3/Msgo6LIyaZNRn/OVXX7zutTKcixwZIyl0mJ70tlIBP
QQ+XwDlN1h7VMWGOKA9KPMyas20Q0xh3RMEUn60AI9P2d5JT2Ko1uB+SE6BLr70LXGWvAwc/tcBO
Gu/jHegK3GzbWeluuMLb+6a1WvdBPlQPmCjipPxr+774OLaBoswDPUCRPrMn0OhWykNr7vCRouCV
BiYmjqnKQck6W3gyj9v/sxhsswQ47wlCGOTFoPSRrbDstGcwBwf3rZxmPNyftVfWE2mM1wPuX9ey
WTvtrg5d6Up2Daez28gqPMD/X/uu6HxeNqy1E2CpH+P0OjW0OEpmifR+Ihupvb/8+1/MFezxthQw
f8CieIg2da2kPQToD6+RO+1QLH2T7fDmINm30/Z2Dm6Weog8xf0x6AiOnJPVZGIEmcwa2CYQ3X7q
j9Nrd/M+WNIGE/n722wz2AmvLre+ljjkANmE/J09G2QKhiK/xSGkGLFF8lup5CzmfLs4W0tJQ38n
5mWQHDGHadyAOCipkZfQpvRMslOFP6L6UYpvInnS+NNz88v3uTgTiAaAjDTOpiD6gaY0nG1D7GUn
VqIXPRCc3AAEEXq8uqqKUI7rtmMWe3kX7S7bzVoFCzBUSNCRaYLmis3BklRspFqBcJQRAk+JtQdJ
wVNZ76dIjkqzccNErzwz0YbXuuoA49YCYXcUeODOq/6/+Iw5H1iYbwfCjyGeEwux+91jlkP0fzfh
n8u6rsrAMAeQPTAOBZzHUxl5HJUhTWLcuvpWOoa1bnhCQQLB9qnQcJthV3cV8CQYNpMA83je4h+R
VJylyamjYg7xd+D6mzqy8HSjPTZXwhsG73XxiIP0oawdESMwNkffVT9ZfAET5UJ/qtu8nL8g1jAj
XlmC/3x5RVdPCQKEJo3MJB1s1tn2aRLRKsnsINFjrzVKQKtWO3/MnrH6j2HWX+cpyBLk18tizwHL
54izkDs78MJaJCkOg0yFXD1wwkcDk4mhlX4CT829kQXrpXeCB2m06M7cAaucV8OeTfHMXcGJCtZk
Q59b9k+FdwHNOpUgZWzUP4bxDAeCtd6B39a6rCVPzry9CyVBrprlpjKnpmbi6FRylNLfTQCJICav
reVM1Mx2ArwwbCFGotGVeSpKwHVQMjPgE45GVFoUfbJIt65Voh9CWeNk9mfDwiD/FXW8x+Ny+8Un
xehVp0DdnQjQwcVgF8TveKe1R9N3fQSdsXGQQ1LDHcLnSdz0pkdG0b28rOf5NyOfURbAj42Y6ZBv
6p2rZ8UObXwbECLYZTVtxQFPqGr8KYrj3xT9isHQ7eqg3ySgmwxQmwE0zTHO0VB++aNmmSc2xXzT
vEGLvQZpsDqNIr5JKI69gMjbgJIhKHiqn8UkRgxzsLV9RtHOCyD4PvBSwZv6Z03QMCL5SuMnsdiS
akfln1aAGJGMqwrlkDVaBs3UStgTXTzUU3mn9/Hnf1tAJnGvWiAW+Do0G6cjkZ7G7kHmOiRnk9jn
QCWXKxTuIEOMX+RItn1l8vJQ4fjHWUw9XTD2mc/MmjrK+9kUpOsk/Bj8F63f6HjlV19zci0ZPkce
TyvmlOgTNRaDEPLy4mYs3zrprhR4D85nJxGjExMyE8ymFUaBlcvKbqtX2qsaBzwmGJ4MJqygubCK
AUcJfCvBd0ytfGowmsFx01UZaJFUDaBBzfDep26aU/Tk9nPoKrXoPhT99NlUi/bjsinPTngWCyTV
xFAQMkLY7amQVB4mdZIgRKlDJxBv0AEC2ILUlcJPIC9wNOIJY1YtoiaY9zrQB6It2IrJnnTH2PiV
+Xdp869i3EKv2RAXMU4KYwFbD1GD3wAj4qEZ3pT8/vLarW/Q99oxcTRJYyHqasgwa1CFp8ZN0qic
jPn8rMTxtVBjXtGFGlkalzXAzaDG9KCUL8F0bSabKeQYwaoiMk5iTccE0xkNmdhqfoG5dexL3+zb
BkB02vbyUq1zDCxEMFufq3IppAkcxjiGN/V22hZ2s8uOQKZWMgv0EABVRKt+bgvHzBMzKz0arsy5
9Z/PacyBYfENjE00LSjla+SQdvdxg/bW4Nm0jD+vjzKxDafClZxsdJRoxxeUZW1lPxG78XiVh68S
1pm/Lb6BsZlpSIaMBliHdrRyB2Nq5H64optuG79XH+Gd4ialixqI5F5e//MkltGdMaSZlxsAPZAb
FxZYaQtruGq28h//T6tY4FE1Nyj3vKc75aYEGrHuZpya9HoetNCbOZl9VU0SDH5RmzwcUWYMX/xD
H7sy7l7eaBn37ZV/L1/7mBt8v6z46oGzkMsc1VKnAiIhx55Lw5WkHmvB1RqOXXFEfPUCLHw0TvCc
bMykSS29j8u92bWWzkVcXw2d33qclSEIxXjZfOAQ3J4TExwdvvZXrjqnakI3VlJOFZQnTmbizkjq
phohTtc+SDlYbV/ZWXYfifdVPHmXt+i8E+7UNr9y+MUCBiBKFdp5AUe7slFxVm0dT4Qoyzn6NaFW
4/4S3xubPFZX+aZ5UmM7vRMO4+byV/B2kQlQIbAQRaDoYIEFVMFl2TNCuKfPOQF5Uua/L1TF8N74
vwRbZoNBMYoJovaziQLnsi6ceP7ljAspTdA0Sj5gQfP8tQo/+jrjCJi99UIUY2tWRBjqTJ8jaRpg
khLgFC11ptFJZtoG/SEKeNAYPIWY6BGKUtUPGRTKqsOQ/tU63r7w7J0JE00j5yaemnDOhm5nPAbx
1kiuwJLnAPqOc6Rz1o5lBSZjHbXdvDmZ4Qrg/jAdIh2mId1icAEFKR6wNe/k/fr7whhKAxl2VM97
tfMHS95nqVUemivTTa3oSL0Ys3z2/eg9pZtu31vE4oG18o6eL/dffADN6VAZ89GPwKhFV+KvWN1U
wDMxnZbY1EEm6GqZJd1GPjA2b5XGLlyNR0q2mkehdGyi6A/WKxZjt2sF4L/JyKOM4rkNd7p51VTP
Jg//iCdlNuOFpnidmvTAhxQQF4TDH3W4jgOPoFP6snuvB5FvZZggUul+U5UqxHTdA8ACSIH5dh4K
/rrH4YUXz+WGLLK47v6gDmGoJXAIEA1m4KItGk5KsL5Y3xIYnzYKwSx6DXY5lsDhEvHqOiGyB8SJ
5ISTBHxhj5zHq29ZjHsbJAzNaq54SJW4NVPltSxG8LvrVir0wF/3RS10pDkx84wseq11pKdts0eq
XB3iaCorC1O1wntKDSDahW055m5ohEgRUd86TqAmcdETV/9tzWZ4EvpaeJWzQWtwc8/Um7hJh50+
xobumSOmRz2TCtNB7mX5icgBbbbSkJa8K/Csz5m+CsHcG4BlUDdk1naY0lCpTOxeT67C7nog96WY
Wj7Zmf3HaN5kocI5EFbjJ2hB4FoY6QNNy6nl4xsqqlDgPQuZ7GmDZoO/45iH2XUmRrdla3BGIVY9
YCFutq2Fo9X5FI+xnEO/7rcAMCRF2pn+9rKXrcbphYxZ5YUMzDpHvSZAJXFSdqP8Rx46K4pESx4f
/CmxUl6pcM0f5gl1k6DWiwcDZs/gCmqXKNgzOSvuRPAzj7TYGY3gyEPO6chZFYUX55kKWkfyxVz6
867T29FIqU3F7kj6/CnW/PdeGR5EiQdZu7ZTxkIUExI7NUxyv4MoxfQdkjyUOIMGjKdf3iueQoz5
6bVhTsUsJSj+Am46zF5l37QHM3QvyzlvHMVqGThC8Ho18x6wdg4oRzEKzRKZVfQma6+Z7CZpYDXC
zIr3t8v+xMRShhaEV7XVpP9qLQ0F2N3w7PNaTZA1uSwXDYTLAZDuQUVAQoBtcYoBa65sLKQwO0bQ
kJ0rfY1YaTaANN6YxeDo+adcvAzm8+XlXN02PFfNLJfAomYpsQITdN1SDzeeqIYBTd0VAjDP/q3S
aXNZ0KoVfgtiJ7SGMShSPwK1Wmn470ra7WXAzGU5j9KFow/b6CaZZUljE/pIgmKFuGYDWxa5wFXk
82YNVxWa+1QwPIE2edYO9V40ASmKTRLlxAMcuVP6lZVPPF60VVtYiJkVXsRAI6m6UY8hRsYDzfBI
gmSj0cwh+o5KTz/fIpwfaJZHPIL9MU2CPh4PdV9qESjQARvotRUPxM15mcDaDi2lyKcKxSIavwmF
CxXmtZ80VirtpegY85pd17KnpRgmwLb9MI3qBDF9gYH6Tr1WA16//+rxhOzs/xI01qQj4rd+RZHS
JKZo+YiqavDs67uCvKl0G0Uh54BfM7hZ1v+LY7anjOuaDAVyzrQdrFAurLjyJAAi/twIllKY7RmU
0Ad5Hc5ATbNK+I8vPynt42UZvNxo1nRh0ylmjrNghIwpfJJ08H2FVjm5erwR6HvYP/iye1ne6kYt
cjHGh4JeCnqzh7w6u9H1d9EH+U/+KIAtdngoC14r1ZrlocH1n8yPyVpSPUIr+JxFCMKvSPkQxx/3
JeMEXJr2/AGL5WvjcNKzFqZdxk9m+yk3+5By0pM1W1uKYHYInfShGIkQMQzjpwj0SgsN7G/BoDxd
3pm1tcKhQ/DCIgPBiB3GUMJJVSu1Q03UnzZC3m38MuI8SK7GG1AqfB1voNtgtqNsingE7jeimmrW
NhXiOyE3gWYTFJtsGDin3IqlAXgXzQpzq7ViskBkRoHc0kzr2k6lAzG2Ny1QQTVtG/s1J91aWbgT
QYxJm6BimyJCQeMpO0LyV4p/3I0AihI0euDlXkQXpsImqEoDPrzWhACf6nbe6xsl0N6GOnDySuVc
Q1eOOKDVySYIpEAnI7JYzU2OUbuxamrbAHVCSpN9ogp4dD80h2Eo7i8b3Iphn8hiUvykaeqhEyAr
6m4CsOb25t8wKDjl6FUrWCjE3HXzUNPQ4QUhUrUr1V1ogCHnKjV7T8lVu6Edx+g4OrG9mw2Ro7KU
IK4AviOggpNml2h3l9dtJWQv143t1zSVfPTLGjJCmgK3EBzEsWmlbXcjpBiNFf+KffuAFlreI++6
aaAlD7RPMjjAGDNPk37yJbmt7XZCG6yWuGnyEXR/MmOX6zwUy1WXAt/7/8uav2URVpNGCwRD72pb
lba4yHiG1mwvL+L6Rn1LYIyvbNS4VCdoM2b7Mt+l1S2hnGv52j5hlkQCETsI+0Bnc6pEWKdhE/g9
Al2O2krV0uEo6eEIiBJNdzHHlTolGCksM5V6FCMkiWOKK+LnhBjQ42gQw4QRI57qeVJLpopgm2k2
GJRCgP9raeJ1aYNODQ+YE84oaa+Xl3Vl4zDShAlmdIuDtZQdyo3AbdaMpkZxGQtaSxqJN0Th42UZ
Ky4NgjPcktC8jXsf2/km9pKW1F2IN5DQsFTFMyoJxD2R1UYuHWorMrzL8lZM5UQeYyr1pCjlhAFW
W0SzYKCPOOvT68ignNC7IgbzfOj2B2OCgQ7b+e8Lm28x/a3q3YTQWzWWH8igTL8m/udlXVb250QI
48QU5Tk6dCNibhiivPir4XVQnPd347BaqsGYXZSip1VMoUab/9XQTYbL3mDg2gymsKPZOOFwCMYP
QfEU7TA0Xq//uqzg/PNMre9EPLNZfh/4qL5BPAW2mpi8ZOPkVPHbgNE0ideSMi/WmSwCiBuYImYJ
2W6Rsa3TXirl2u418NgmditpoHze6sLusk5rbwYzg8I/guZdXZiGibqXkGYQVHYEqI2g73iOxONQ
WZ14Fc50qYc0OYYR2BWU297Y9f0h1h3gVTXZnzri1dtX3O/kYxg7pZHQCHUr1bZAdkZ635heALS8
ujEsXXPaqfj5JQjTL/P8i6qiV4nF6cXwv58KOsTRmNaOKQK5tCSlZJGG8BpylFXvQI1YUSAH0Flz
SF2sc4ou6KQMsc4gD3Eqd3CIRa3RTqzkOrHi3YQZkN6N9m2Mjtd6O3rRIX75W7rZjXwdOXPbvfgC
BpiDuOWNmHE+jKUg0JJGbMsOHyZqnmak1sB9UV+LPrI486BhTA4VFGZXJ6Uf0zQHX1xWPwc1sDWy
W0nmOcyaGkshTPTpVSnwW2VWY7KmqMKFlreFPAlM9BHMiTTKCAkYyQApwWsXcqaj13x+qQITXwoa
glR+3gmB7lT9WS1vSh9vJxzotlU15K9xqJnTkU0daN/FYStCSky3ZvWgJJyR//ORFURpGUykIqDJ
ca9g+/F9NSRiCApuu7CqPfXoBu+P9CPavIxO66EY6Pi2b6GMkukAiy4AVH45oq1a20I8YwiSgdq+
MOsnA4JMIccWc0fUfPwXQnBbwggbBjtg1afeLOs9OFNC6NgAe7j7NeUgu8dt878JmXdyETIwo9dG
WGh0KAOjMp7uhTKB3W0vCzkH0MB2KSDlAk4CCMXx/1MpvQwcTDDZ4I1Tb9Ak6KD8nEw3NQJumEgu
lW+yWATGrcsRO5exmAMOA+RItTAojDcYtgqJRtGeogCO+mD5TLTaqjDIpHV3Avh45fR9kG/qwekK
J8Zb0GXJXwGNlYx+7i/mhHkUiInEoaF2tW8iU+33hRV6ve07hYX6fuK0+2LTxfZkFe47GtUsct/Z
mBu1YytwPjInAb6waOm/eBSeK3mFvPggNgLHcSDgzoAPwoi4RWIA0GLSAXOr4/ihFQFvv1f8H9JU
PNGjYx/9/8x+dwEpVD2HNAnQY5ZgZ6oDnT/oa7g1E+sXsMgKHRQnnKNWmX/2fNW/xTLGLNcdKtIU
Yp8zdxCtoLLaTWGblr9Tb6PDtDW97gqHj2W65lto+Zn129z9plsfJRwr8Oj7dTE5jTdyMWrW+uWw
HroGrjhMShD2KSFoIjFufHyY/4Tj/xA4zUdbWYbjHzCuWVulNVo4uTCkedkM17fhW6x86nZlqaBE
oUDsKKuoHT31lJPZrTVhnijGbLQi9qSrdEgYPjpH2apudA0mqlf6BPikB4KyvxU8qK+oI1jGu+rs
QzexPi/ryP0EZtOzMgFOI17T7M55b93oL71WneLpNjt+/CqPZNO/+DY2WnAwVOiMVwbH5tYack5W
gEk8TDkI0IeNFRC2x+Em+zRsDENoW2P38VpsxNjyQUL0pj4YD+ZGvxutP5e1/+rNOjf57y1mTqKh
Rh+MGkF7cnNj2Nqme5ecAQ2hwd2HZAMDxVXserA4V72VFFrGMBzGqWUFd3Q2uplJGWEONmnAEbRN
xhzU0BWwd8C8tFP8h4H3ynM+Z4hm9pmJD6AxIv6xN0uNxCrteizxVITuWLWWAJ4YXOFtsCENyrZO
VJDRHwbjOiTO5eVdOedn7kXArYD9TRfZckDamFo4tpCMHVXCTY7Jg8r49d9kME7az/OxVMQOSomx
xUvgjSAEILmlMidnOYekm5cRkwHajGeKvnDm0SfMw0Yis6mYN76Nm+zGvzNczIM/Go/SRtl2V8O9
cMw/H8ifygm81pY96ozWYNMXntOsx8PFpzA6o8te7wMB65qM8MrOSSkuK7GX2VUMgQPyKqvbiN60
1zkBaz53WXdBXQeUeiBnUjEIeBoRh1ESwUsYNygoqR7R6SYKGgfNiACfH8i11tIHMAx4Mu05YWIt
EqMgrc5EnoAIYF8OMI831sDgg1xzZ0gvKCH83IgwSAkMKngI8m3m3iCOxOyD+eRregMPoWORCJLb
0kKMbZoFFSexWrlEgHL+Wxpzicg03KDN2SFp7TvC3ADel3t57ixQeKhyqwsHSehaEw3AATGK+ZPe
iFJXwAOrGOWDfCvEJudKtGoTSLBBcYgaBeqdpzaBUlwiCXKJ8AK0bL+oXPC5XpVTus2T0K50Y2sO
kqt3Kccfz1Fl4I9oxwNKD+KLfvYsIndZoHRtDSfos5uqxqTEUB/LMd3FU+zVoeYGeWSDlnWTtuMu
Nwf3f0i7riW5cSX7RYygJ/EKsliuq73a6IUh001P0Luv34PS7kwViluM1ki6Gs0o4iYTSCQSac5B
RnQ3gpcwlNg2k0GlGIJyEQxMgW7uM4wsLdjsnPMD7ySCWM3Q4eqFs6KEGSYLJ3xfz160XndI89ig
BnXdcOeuklMhwv2V17kW1TWEaEYErOiKTkRHcm/HwnRXRTe+sQQ5MGdQpwKF3ZZlX4/7gQuMom+q
ld2b9hKs3tyYKmfs/GflhPNRj1XS2EelyrcAxJZxBfAG5vj2a6Lvm+YDPBAOT5Aqv1WyNaelDNdc
X9OZfG7xJ4+6NjCDseU6pmD1SNR920Q0Nx99m7iN+WYnz7qGUQ37W40Wp+bx+obOnSYLaRgT/lVH
1VI7ly2FQQ7aNowdhfqLGhSuEjh6hogIRJfrhqzacamPim+Y6NJPBfINP1FWA8SVxvQOAVj5IIch
JfkAvqp9NxTUaBdKIjNHgtgWEvcoYAEvTBeOxKgqptzJqMfXLHEDHcQlRrzT+2LBI82odCZGPBRW
MtVDiGbFItQxv6NvmP9NHx8T9dbWFjSaceUQhU4QC0Pc6DMQNDKTUM+TGr1UfcpWjYX2dSt9qCfi
Jmypn2outU7wAkIWFJ1B6IoUTKOIDHXqDDRUVcZGBcCpNL7WSESZD1m8LYBKyx50ya2DH0xNKSNb
+ct8Szam+07kC5YSjr0mBQTLmisS6Esq5pFGrRZmbWZN5ESIsKCakU350ELJ2Ji8JNMAEhqugOLl
Xj9mF0ExIEw05JXxD9MGLJiYYhts1tmGPCDTa8U0KzPaGJ+F8UND2Sq2PeRb8PzFJFiXrfJG9q4L
v3hzicIFB9el+eRHNYSP7MXXdiqIQfOkBLHULowkV657d9IfbXmf+kCDDU0gk7xqlrRS+hb/+pz6
AAEjSM4BfTwrXyM1pyWJ3Lr9vP6Z/88aIcwD6pgOnh8hzJwaSU6tHlTaIGOlE9L92U0ITCI+4hKX
FU0L4rQ2Atz0JgyW3t6iHfxZIhvJSYCEKcYxGj9xS4HdmayLJgOPFYCPNRZAuzKp+603wIa5ruaS
JGEzlDEedaWCpLJREe0hZgFNZ9ovcVkuiREulUyNErQiQUxLfAx8l+hsjh19WJrtOIYVp/5cWDgx
U0XsVgXPu2ygPbtxJwxE2KiJSvemmuL9hbJQ8Su371X4emUTRPuiu7W7Pca93IJMTmIfmPVQIISw
W9uJyxVTX5pih7YZJXm5vuoXl+zxO5FbRNSoE5R3uGc92WAT2GkMASs2WCGfk/kDOGOulUhPgOnF
jEXXb4eheI0S9gNp0bXVgD9w0JZYpC8Sq+JHCNEMSIx0OcMUMDUbc22mrWO1n2W4z1mCqK11I7ar
5fsMMeN15WdsAbi2gP5UoT/azgVbqKpxAl4Uzn/ZYGA+lg5oCl8lebsUIosJXKgHORZqCHg3yYqY
N5bqBLC/FriBg0gibjxiiDAbwUls+ra8aiX/vdBSeW+1feTEEptogS4FUMRMSxzFYtB4/A5sJvIP
qNyjt/l8rysryWx9hCMZbGujZIk7Zd3m+pJe3I5HGSDbxVSzwVk3hdsx1fwxDjPIyKv6h1GnFa3N
bpVmGFyuTTcL5a0f9NtEIbtcrh0/6Z4lP7uVtAhYf8lC19GcXQHF/d+PEa7KhilobzL4BmsyUuaP
Sv8wdQUt+huQK2PYXwbi2bNUfru+BvzICEffgE39s8yCJ0tNcE+PfJmN0qB6+1NvH/yWUGYuBD3z
6p0IEuxXY0nZkAK+LKk5Kfg+t9ZR/CsNCR3KH0H20ZcD1dL1de1mD80/QlGQODeiNM5SpUlxVlPg
a+ojeSxMssmlaqE2tiRGSPNMfeGPIIIDlb3xWDd3wfCqdwu+7/pxQPntXJOitvw8H/g+wRiyAIQb
5et/WyvhMLCeoL/JhwTAVa6LpnHspALAxFeZmPiZQ18iwHJllCossccoKAcpsxEUUzC0rWQWUZ0d
WPhNTr2e7QDPu+A25+42XBdAhdMJEoooBpwvnOFXpRbF2JvG/K2nyj4HfQYuBXl4D8ndxOMpEgDo
JKVhfCMjO9Uaj6TfFaANrNtbGUSk9q+u2/r56MhK63XBQZI/khC9IVOw8KncowlH8exLhduNxQrw
5rkVSX067X2ZZE49ND8lFLY82W/in8OUJEuNouLbEdsB74qLBTVjjTdhnS+P1TIFlV0Fy5ApbBUE
FnNZaBo3WhWMbkWQARpsYE5bBcqtQVovNcLOuQVM1xFQIQA6gyjHePLkSu8rM5vaRuOhxys4BahW
mI45eIH/bNpbw4xc5JglW/Wu27q41ABsNmF9OsII1LRl8cXcyb3dl2gXpEq1ZYOMbnlU6MJvU/fI
lth6Ly4Znq2XZULQHQsEdltE60KOXekmiYXOm/fT237c/1rdPgUg4byu0WXDD8QA50bBTYmUpCXy
aKDWqLXhBPDNF4MePI/SG7peU2e1WShEEPHGOFYf+PrhUc4BvIV7SvXVlCHLEDnuwT14b4c/Pzzv
4B0oxOIXfqz+93/4w5puKX55x//9+csVXeX05sZxNw8Pm8+Hjbt/eHl4+f2ydL+Lxo1PRdYZzeP8
l23Jwp2TlY2h+6yNnN6pHc/zIuf4YxMuZNQueyO4IHSMo+cIyWBY1fkpknuWId2MxXf3ruu5HpRe
0b/YYcArK7w3HQ3xF/B9lUayrIyAL5nQ/f5l7x6+e+vXXzp9XS1s8cUj7rhuJ5KEoAC8B4pPQkja
Hw7YNme1pMrcxvCCAIojSMUCAv58vSJGMAkTTVyA674dvA+6hjk4G/f6oTgmh05dKlfkVI6giNJl
LEwY5By+f//5/PyMJyl9HugjeokoQ0MA/g2iVzcrZ/P0WThPn0895T8/R5SHQ/6Ph+tfdKzTXX4R
uqUAGGVpqngdVWjizMNagaXw47K922J5qeNC943jLKh/cff9Uf9fYcKN0ls5shUlF+bC+qn3uMbJ
hCR34y6IOuJjXuiFWouJvCCGz8SynTzUwdgQUPi4cAs4AZDGzz33BNAPCrr8198s5olQISgKSAKU
67KB0AztBPgtoXit0BeomziR87F+Xd/f3N/crBZ28RKEiNvViWDt3H7bslNDOYFguEBGPe95/e7c
LnmVOZd+JkU/l2IFilqgGfO4phaaOjx6v4apfluyk4t39dFOTtQRYiQzSitFPgp6c73tmt4uSbhs
E+ELZgKCU0P+DK934cBrMculZPyzU3uLZrRetSvXW9//Kla/YJXcRjb8GCykBsXL6hjenER/glyW
llYnM8RUYYmiuWo2eFppQbFpVGl0gyauF0xSdGyiPMHhmNLga5UEeXW+ysOE9vlIVb3YJMpHG+vo
OX+RFvsw52Mo3PyY+LEJ7mTh9gHfvJabA0Jqo8cLdhentgNGePs2te5QcQko/v6xMhdbjLmRnx75
P6HjP2LFAUp0mIJeo4PYaXhqQdNep45ih04TP0/5PvBDR5m2rbTRitsSI4/1V5mAxMhVWOoOnaBt
3EI8wKPQU7VT8ELOl2ixL8rmohRhbZXU92NrhBSpMTZSnlM7eieJTm35fQTrAGBfqSRvI1NzuhxI
MPbPYhgANVkC0g5PiiWCFjFu/fM1qOIjCWTyfuNzj2DELEB3BKL1MP6eqW8AtnPL0ZPH32knL8Q0
/4/m/8oSnGsbqKZv5CoSMPH30XqPlJbaLTkAEdtpQCVQpgfMlTlKntExWNf+3mq8To2oP+6Hpd7W
WbXxbEQmCOEViJ/O1baSolYCCWpbZoeUVETrrKUVamrkpwoSkuu3ykXAflzkE2mCYU2Gn41SBcUx
WYHO/F2JGdNQ8abqvUUNT9dv5WYbAW8xLxOKHaBZ/Qimg6WvEMFfxa8QDK8pkGZsYnyFVb1hOnlr
D5an92Cimg5WspKtp7EnKDssNfTNO5N/tRfH0QDcZQyKBrkSMBkK4yaKK2+sHpCkyXQvZp9h8jO2
Fp5j83HayfUgLHmi+Vk2Kbge+D2e0LfWeXupVz3i9hFtM/Wqc10L4QvFk0anDX6m+OMr+grRbTU4
KcUQBX4iwNhct4UjSOypjzvejCcfJuyCnaMfWNX/XMH8veMe/vnNw58PBzx3eFDFf8Pv+HGDfx5j
Htxo+OHycOv6R5n85F35KEPIakmlX7by2UcdP81z/7yy+Ffwb8EvRO78x9IXXE494DpHSzsGTFTk
ojUxGc0YSQ29UhGZYDnw8jv+QCj7SF+h/a2z4+Gs++AtPT55xHOmORKVQHjByDFvTgEL1rkjKJMy
tCsCubICZtvSig6yMS5kKo/DkNeECFFzE+dSHNoaHieM3gHlkqKM5HT0A3+a0MnK/wte1ivoSaHu
+ubeedw+rrcruts5n58Pv7EcWw9h6P7lYb95cB9eXvYPm5Z+Bm5Pf3+5FI/sBV8MvD8xYAmI8/MV
MdDIkqNakDjxlJVAs0itQnIzZAIwucwCAnYyfcpXU1JaP65boZjzRNoECC4Gmo3RboyGGmErbF8C
+a/eJ46iTrKj5xCu+b66T6dpaYx0VpSJ/IluoKkd1DbnOhYyS5UYwJ9OTH7k1gdJfRrYC/X/ywYS
rg9agmyeBMOQp6BPiCYl9N5ASGf9jNJDUx4U48O2nzLyVquTO+Svg+JI052t3Q7KgsldPrgF4Rcm
F40GAyuQEyU+Te3Jk/tNnt+Pg8Pk26nep8VNJoPYM1gQPLuyJ0oL1nNMmjAVcpM08gEgE3klaQ4j
EtjXjUUMw4/GciJH8O8kqtGf10FOE/Wuz26qAQi1oSfb0UJmYVYhlHJU2IqGW0rYxXJMG8m3cRzC
oXT8cGtqNe2ql+vazAoBqIsJmiVLAc/RuT0qxWSlZqkm6JosaFU+WZWnjr//RgZohpA1RIeh2Dma
9XE1ZuoEi7ABGaK5BlCSxuL9vwkRQjyM94J0whwTAGT7NugUp1wqgOiGytt6HPR0Kdd8EVkdzYD8
q5TwbC5DdSoiXU4cW6cV+mx82zX8fUte4+ZAoq2WbqXmhyQfTOsQGU6lLOS15vfNQvSCBh4b2brz
fTONwLK7DOKnCLTMYUq7uvDkbqGQx21ZuD44o9s/UsRFVftMlwqYIJhEzOh+sH+0plfmgSOTDSP/
USVhRfEkHNuihEo9nnvJozFKFDQJ161k9vCeKMQv5ZMUvdYoUhJUkJHkYNQGY0fNnmP/BnDICzHv
zO1+tnLC4Y1Z4Vd2jpUzg/YxTJVVowYLunCHdm1zBEer6n5XJi3fHCBlyf120m0aMNcit23rXV+2
JWsTfOuoBdVU82Urkpx20o2VPflLgfPlLAK/OE72RnCspYRO/VaCkJzQ6c3/rKm2mX6mP4Mt28aP
8E7r5Hl0+59LXfpzW6VhvgtjvTY4c2QhLtaY5ZcTIwmY10walR7rlh4ic8t3IuH4TjmxOqlP2FB3
kMCp/qwwA49ZQkd/Cbd2zrhPxQg+ocwBRtcA6dEJTPtJm/TVgGA/suO3cHy4bg9zfgFBMziq0HtM
wOd5foxKCxiBoM9MANf5u8mfSbTJ7JjmYNE29lG/vi5sdvVOhAlndtJKCelDCAtilZZR6MQ6WmXq
l/8mhX/FyR75Q65mxQApbWNRa3yJCIKIdsHFXWYnYeMaWsn4LDsgMcTHRhjlmdw3uG5tXIUDKIKM
yJM6IM3bXlWCCy58ikm3aatVo92mza+/UPFf4cfKz4mKyN8xUy4gPM86Wqkrwn3gEsnO3GnikB82
p2hGbVIwDRAYE19NWOqowzdi30bTQlPPnDUgouWpE3TlAf/ifJ8K2c9VYIum6IgGOH39lBocjmWh
CeKyMIh94uzE6B0CtOPF42zslRg1a0ipZQ1YqToZ3lozDndFbU8beJGsoFqrKl6sF743aXjA1SEa
NZOoqFcE7AaOKbWlmzRVuYpI0BzQWOR7GAhgimOpmFIBCkl3M9m2vAZVyECRNBhcrQfAjDPo6IuL
0/C2VzPLqUYTeEq+BTD80dLRIynbfrDuUlKi6q/6NyDYJV6mD+O6UGKLjq2J3c0Ti/pR+hN91Kkj
ywjsLNAHr7U+fTF1UOnCLn1Pa5J6zZJecVgyTreBmuYUtETAsFRyO6GdGuQyLY1e2Q9Nx3oqFa29
LkituRieHtwapRikjIxEPdR1G66sum9vk0kqHCOxMMSWDcmtpVf1DTBgLbQfKcU2UJS9YU4FDeRe
pmNfFmg7A8Jzn2Xdvdaj+VRNiz1UNR3b5MS4qR7QSjKV56GMEH+oJdsnPTNXJGr6h64tq23Fumkf
F1bllKqC2VdWqpiVNcnwlKeyedNVcgvsjabfVllkMJoBxXLrK3qEWV49N/aynrWLyS7uZYVrGeca
qGs6+qIxYS544SQY/E6K1BTUUkgvWlbTraSxDFd+bmW0K8LftcrylW7kck/LIPwcGz9fMVOrvuo2
OVMZ6ELwfsCL2hLbpaVg7CqNk70iDTbQpkc9q+rimAJ0tXauO5aLMw9ROqflRTEXR1IknIuCSQ0a
Oc8cv0KZwP5hLOHxX9xsXABaDkBSiLYAtJqfH/pyaiyQOIELVg7QO78zxk9bRouV9HFdj8sQRJDD
v+PEQ2alZJCJQM6Y7Fr9oBUukQAE9yNID2rtadMvTgArvZWqk/YtVWvXj9alse2QQV34Eu4mz6zo
+CUAJ9DQymdhuOj8S5IAJCmjhS9JW3DvTs8FnmbJvVndmcXOmraVuW7blTI8h91a+RtOc52PLWrA
MVLgA89lK34mVZpSg1Wzw2h7GQ3xegJB8BfLWZy7E/kWtENyN47Ey7kUIKyFQEIEM7Vp3fr5x9QD
o7fFwmpL0Zc+az0YuEC+BQ+2i/Fpi/hBWJmQVK9Sl230NVhKPcVNbzrMCW4M762nimfdRZTc4kGA
jnvkX5nzHmL4NXNskKMoq2Sb39puz+imeRvBZdq9TGufPhSufwhXC5HI3GkyYOuY90NSEr0e5wvT
JjVa4/UeCyNvSRLSvl0w83kBvLymobn8IgdVRzb6SErY1pCAXUdKjJ2vtgu7OytDxVlFXwQSnSLG
fp+kLEhJA6rpOicYzYLxm7QdW8taXT8pF5uLYIATGYOwCkDZ6Cg5Xy0D1La9BTRScOpVblo9pt1m
8qmiPX1ZDOeiRh4GeGIwXOFMsLhqs1TumFOl6lpV60cgt++bxEbFzFoIErnhnx19wD6ciBJT4oC7
LQMNd65DhlcDaYU83/nD0lthVghaFkGFCESNC5Zzwx7VLKtk5gBIg/GiULobgyW63AshOOKGxs82
cusafp7vTYbhvMlsYQRFfDPpd6V0GL68/YII4dGo5YYtyQZExOqn5N8QaWdhFLOb/IUr7sLMuBw8
do6N5GACF251gKmUqIZDTj3g0JPgEESxk8g9MOWmzRdNTRAlJF1YieY3BnNzqrBFfsK1UBasDGSZ
ih/XBV3Ux7gLPlWKX0In111VWqHU9pA0kfcpQPgYPnT297B8wl/gCqRyuU0wCvAXUtFaw8+rLcM2
uNWcSNWSWKoy0KgD8sD/LrV0+DmYrlF5kieBAGwhkp8zQUvHZBo6h9AYL/KNkJIFrZZ0oDLVN0T7
XiqU0zZc12hJhrCMoZ0hWThiGbucJuomxsrZ8fN1GZe8SNirU0W4wz1ZNbyG8jAOoAgPXlcW7TD8
RLt3oERkKOKYv9naspwydVJHupmcnfF73Cjb698wqyeqJBaGKgwVlM3nn1DGPkPQgE/QreG3eYP3
8ipro4XixZIQfhBP9AwyaQDHLYSUfV+vi5Dl2ywEJCBYd5fm0Lj7OXO0fElP9BHck88SSwpyXLTp
c81uzeYO9Wg5voueri/bnOs4FSO4qGJI0TY4wTwkcpfUOiWqh7CxtpfQnvkVdKGODdYNfkcRDBWd
r5zeIYURdABErd4y5tghVd/jnf84AjF5dV2j2T3i8Ljwg9wmhcsQUGzKqMqQlCQbO16n6gMITf6T
CDFlZvXKNNUl9gYjgm33Xk+3xVKYezGGyN0fOA7/T41jJevE1BS/lSod6A1wRPUK1GINtQvattQA
vlC86sCKNK31O0wWWtS+7R98h2wBPoyncOeY04IPmYuXQI0BwGYTA5kY6D/fvCLPmi4ylczJtQ9j
yKkyLARkFyk7KIuuaj4HheZhlA3OBXSj0hqFamLP1PfRWE9Z4WS4X9QiQDbyG7OXCp1zh+tUnuCv
+jC3jdiAPKnHMA4glAOwYHT7QHnK9PV1W5kRBZAzYHZjFA6hk4gI3Cl65U8ZRgwY5jQ7cNuQ7KMh
KSZznrpooSJy2YcKhyFzYoIjCgpeLufrGKVJ0EYVRlBHR3e6p16nGbqGStq/RPtmq3nZbnLyR0gf
Ulreky1Zt0isuJh6WgGMdokR/LIMdf45phD+msxP8goYGk5+Y69NJ38OVsnB31DpEO61XfQkP15f
60WBQiAU9GNZsBj6I1lubyOgUAUPzcaCqOHFB61Ysf69IJFbpuDXTlf82EJyckynPvO1LoHEHiVX
KlHUKnexdz+ttF3uqOslTPvLBnhhSYWTErZ9b2cl5DVuc6PdYIaUoI+H0fxOd+Qf7Dagr2bl3mKL
Q8ADws0uuL7FJRaOTh5WzKzZ8QPqQ616sDHT+xXsXlUbqUAqN7Sl0sKj4xKICsj3CCKQKAL2OUBA
hcsdIFhtbnUlT+EX2FsfE/wqerKCjRE92kgb9cZboYyUBKGjK14yZrTsNmhneCBB6STtrSm/BCWA
o9p8JVUp4FcXVoXfXudWwL+PAHgb/otPW52fO620Cz/P8H0GKNB9Gax8TjaaSF4uPVouPDGGrk3w
wiHCkU2ArgkGXhNpMuvQRANomdQe6y0A7OXWUnH/Qh2YNEpOeEsC0x7vCcHIctAeNUOT5A5ucicY
wHjbAAZbe/G/jloAdQgGyNFwiDk10TkCjKIw88hOHc67t42H5HdiEX3hyXIRemDNLNVEHxPibJ6y
Ot+cTmv8hEwRUha57rStdkgl5OrKbc+rQhqQvuUNUoTOdccws4SYnzaRI0F/4SXCd95IWmpkGV4v
5kesPNdoRg7DgIb5UmB1Ee5AO4JXMmbLACRkiXhlRmyOZmQAhGVqzCcrCO4qrXhGG8hC5DtjeLie
MQDLR5ZRVRMsPG/KUdMlZFEVM3hPbf0hRTPS9SWbE6ECUFEGegYsQkwtKbU8WSrOrhPFjQEQqxxY
tO3Sc2hmX5DWA4Yu+tswrSSGVVVksQIzI9AjBRTloOOJ/ANwSGZaLYShc4IMmACOkQ7rExvxq8FO
WZHqmWMUD2b2OGReNt032c/razaz+3wUTcE5xVnEUTq37dHAOyRiBl53/ng/hsypfYI6RL/ggGfF
qDyJzg8pcq/nYiTJrmO81rE1huFYcg33qq9YaizEmXNikPKz+QApAkLxpPqgMPXTLsudLPapXX5I
gUrzegm9Ys7OULyCgaF5Cewtgg/FKGoSjyOkFHrpjHELeiVtIRCZF4GnKMGwIG/aO18vlcnoujHy
3AGJ7rao+5hGXfHr+tbPGRiHYUIZhw8eibBohoXp3skHRJbJftnDQ2G9M+B/6JB1Xc6cLtgQDK5i
Q3gX6rkugV5N4Jyocoew9qZXwIWaNqvrIub2/VSE8AiNzWZC0hciwKTkTVF1Exv672CR9HRWDDIE
WDWM4ipidRaklnantBBjNo9R/nMC1oe9yHd2Ee8jbYSnxf8KwaVzvlxpWOul0UGIhE6kogD4j+GB
kQMQUY9Du+CUryuEAtS5LFNVgxCtPDnYRkKPkWmb6Ax1gCU8novXGcIBtMahAcUATiQQP8/FjJaU
dp2GA6ObxTPGQRxQ9wDbsMZIOfFvfNkHigJxvmwSsAgDeRxcoZjgE1RLc5bVRdjmTlI1FKUXOqax
4y8VG2YWkM8MowqAyw1eWtAs0roeVS6cIVXqdnljf0apuSOsXohAZo4QQVBooW4vA2xOhPpIUDzP
qwTKDOXoaMojQ036+nItSeB/f/IMie2EAc6zgyL1uE57bRWQJaqNmTDqTAm+lici7MaQfSWDEuqg
umkI8EUAM/XhaihCJ7f3Q/Xo138R7hJAWyMS5WUUtAufy2zkKJAHBWrlrHrWiLUygv6rOVgY94kI
cbhqkHyjVVKISIHjNvnGT6bEz6T1FzIcM26BHK8b4FkhDaAJmtRSFwaVPeUoBYSrOCspC++n8Xsv
AWNdXiJonbUGNF4CphqT9xeQ5CUw46aog06DBJSRurph09LM5OzJOREhGFyHRhqztSHCtAMnDzqq
2PKDZH2dKAy7Y4DCA12ksAOxspURPwpCucfumKkH0FMA4NyzOl6VUudm5qpayqDMGjnIjSwMl6uE
iIEOi/CfM2bkDopajyn5ZWWTqzW/s3iPbjU5LNCd1KyvH905y9CAHs8plZCJFQd6o7Tr82YEwmXk
39fmfRi9K9p3eXxplSXsxFlJKDNw7YDiJgIkIHE0tixScpTO/VvDLlytSrzWNsH30lM9axayUXPX
BhrbDdDWcVhYMRGbTn2e97oOE5E7ELsRrTC2Secru4J01UZPjdIxKl1BXaB4u76kl23+ONTWEXEC
RmNeMGZkpDBGoNTnjpzkXjRZuwG9zxgU3BlGsgFjG1puXoqiukOs66ZjbG4X5PNL/iwfAPkAz0Jw
yauLF3DEqC8D9kKDGalGsUO7QoenRnBHJH0fJGyfB+N28Nu7spDXUxEsOLS5XUbJGS9BTkZw0Znf
lm1VhCFiT13OgVA5AXNJu1G696i+0bW/uKVB3gAEVfS66QhEz/1zYUkN2l/S3Kmq3l9bU8wcK5L7
W6alpnt9Ted8moVlRTaCoJIuegJ0tQV5QqBWQqK7vohfuzb+dl3ETETNMXOgBvpLkHEStIG9ylI2
8uyh+qD4MZ0wyWw2bw26wq4LmnOeQIEB7wVuNdAI8C08uUrzvPMtuQpw5POPOP9ugR3I7xYunFll
TmTw03kio45bIxwYMh3tdBfUmOK0fKdS1yQfFzZmVhm4Z2By8MKbiLKZDGUb2MioOxHwP3hniCT1
FBMdC6Y2q8+JGP73J/qEtZYUvoU1U6xtF6Q0kU2gv2+0/m/WDS8E4GfDbWGA4VxOYPaVPrZR7lhk
54cHKwLHg7JOcGP/hQ2cyBH2x5RqjFclIKtQMJ+hTHvQbk1SvLBoc74AXugfZYSoI0sMqbYbKONX
HlGZY6A+q1b7KnwMw81/0kdsdZHrOmkrCWZQ68hGJ8+9AaNOvv7gQQ7iH33Eu7IxcySIDehjkqe8
vU+Kd6Yt+O45PwPiHczZGXjyoJZyvv96kHZxlCH3GfnyNu7MrT2Wf2FiBK9pgDEhPXjR/BhWVpOg
YRdLZaAoAeq/cQLCL3MCZcmhze3/qSSu7MmhaZQSQwsEkqwIfc/gkJ6MCcXdvsJgM5hqM5oHOclX
5jCaqBb4UhN5CsmUd6Pp+9LhNAmjE/jog3u2grJ+n1Cmi7Z+1dSN10gZ26tIPt+VcjdsykyGF2sB
qwf32bZTQ8tQUYA5btvxOwvtMT1g0mkMncBQyvAejSqkOxC9STMXmehwq7f5SFzLLMuA9yhn+4EN
CtAr0EOLFoIu3gPe1s2CRgopDCxPAaM1JYTK5gCeG1kKyYvVRvZrhrkW4qba1DxFZTak68ou7Wnd
4JruadS3Q3urkmgaPKOws96160D2VyUzCp+y1jI/LHkgJqDIrPIzHaKp3HQN4hgvM1oQMaBxZ3zy
h8YveNN1cYjqnD0ltRlUTtIg3bvSinp4CzX0CFA1iu0l0PI5F3i6m9wTn+xmqxoR/m9hmgBFoXpx
20f3HZoPqvDj60cZtQwkrpEiQ8FXkEP6QrEKnr2StN9qAyQGtFz3w38UIvjzUc0rxfaRVDAxiVmo
ZUi7sHioiP79ujKzi4bqKyrpnDlXjEKjpKsMkkBOo08bbLo7oEe2l5VXGd1r10XNnrZ/RYltAXbQ
6TXjiUUS6eDAe0pT0zGmQ+Z77TCsrsu6HKO1kZJRkfZHExuCPLGT2w4I3G1VYpMSRlsgOyY/zaak
eu1V42M15Sic79BWSi3LDZu1lktfvr/O5avnxlia8JN9APldmLqh3LicAlDHcMF1PS/dMcRoBjo5
8JJFzlbIA0lNWoxG0MBXKsmq0cedrpQLQxszrwXIAOI5qncI1dFHea6Kr6ARXUnwWshKTNYAdHCk
ddJRQwb+4/cyeJf0R5ndVYsclfwcnb8SzuUK3tnEy3Y0NSyhZQWbGHyvTdiCQlD58s0MMTx1i8yk
hYqEoB7mE/Iq12qcNIzUtEHlDmxybGVa2KlZbQBLhTVERQIplfNVzDDuB5PkO5V9VHXioB/CzZea
4GfN4USIYHVVmNQVaLCwVdNW6jAhtNRCsCRAWKyomPxwzKCFptwbWUwNtf+bg3OigrDrFQlatPxB
hWDqV/WYv+SjwQHVF/zeZSaD7/q/28G36+SyUKOqxdQDFGn6fdO9xXnpTMNWMiMnTZ8KFTyC5dJZ
vXS16N/B4wmTFny83xSiTUMq1SizkSGsgW6dZb/s2nIZKMr1hcTC3B6dyBGRU8KkikjIc8NKgNYO
XbvLIs39uts5FSEa85B2eitDRJn1a61IdrW61LB42eAKDw5vAz4JlCN03LfnO9SXfRHJPIXWQZlv
ip4Zv/FJ4DC2gl4e11FYMm2V9p0u0SIe9O+tpXd78Kf4419YJNoWFGwcx+oUhx1aCQyD2pQyJ+5w
02elHsGZq2ylMOnz+rJe+Ag+uYa+/iO9JKY4hMdVS+y0rusmdfKy2lm5ueqiYq8iBLsu5sIQBTHC
28pHPnEsQJbn2AOa5lgyOIpW0aGz931mLQTzSyoJRm8DrVu3O8jSwHo39REmkO9N//1vFCImarw2
PKuYBw+yaKw1GUIwhfzR1rGjMN4hV933k75wG87oAzoyXuzjMLGwinOrrOW4m7RQSR3DQNWy4SNZ
wdpIlmiWLs4w3yJkjjC0ACDDS7aRrtTMIoIlkKB3U7sH0vpCHmxeAswNVo3ypWhrRaHw2VysWVkF
4E2Nrc+0QKP69Y25CPm4GrzihzQjyA/F0lhbos8YbhhgJkCQwGPGacdno7FdDR3Q3fB8XdisWSMw
t7gb4KQP51tjdmFbTlOENes7jSNibcMMZDTRyCsKwVc9IDTDS5tnMQ3evCgcVbxejLgfMXKcFSHN
7Vs/e7iuzdz+YNmQakPDJ97CgjZJkWgpSaCNksk0kbbK+O26gLm9QQ0RKSneRovK9flyleFI0kIP
Uycz9jpJXkkqO0EQvfiGuWrZ9row7lLOYjm+XAoAUbg5IIcoxA1loYZhGMepE/fN9n9Iu7LluHFk
+0WMIAmur9xq1y5Z9gvDLVnc951ffw80c9ssFKMQ0rQd7Q6Ppk4BSCQSicxzxr6zJvKKlxlnlI6z
2Fkprw5vzRaWeHR2F8d7XwZQik+TFOnQ8rfWuQM6whVfAychp/SDB0T9xQKoybW6n0MMjCqI5WLo
iEXsSDVu9tXm+hSurpeCCjqFFj2jy+gcCZQyc5BOGXoEwqKHZo9uI1l5Y44BCulaYTt1X65qoWuG
UnT0bCJ3jVzMOWDfd/PQ9gAs+hoiLw1WK5v/AYnu/fWB0SPgwjaQIMeLCwqoRZaE11TSOpIKtD/I
82hr/jGmueVRsMx014kvynzjF5xDaXXRkPxF8xRYjEGecz4yJSomdPljZIFv3OmgzxuCfdRt4pjH
vbG6iVGICA8BvqiLGAbaVKEOH5japYQCYlJEEJxFT/j1+Vs5kkDP8xdEPh9NLOq5jHs1PHkq3BTN
b5HkT3rGQ1kdCjwehCQpDcHFTXPSzXEW4I8mofuT4OE0nL6cKqcGt4BgBkLEogKDNfZSJ81gV4i7
rWw2OSopMs5WWl1/JDGxJiB9R4x5PmOoghSySACQnqFcIwznH4WR7nItKq0kqN6/sTwLMCbaqjLS
KUEFVxQPqpOXWwV/zLzC5xUbQPEvnmUQNKLzlF2dppbnKvNhA/qkgrogB80pwTsNLxRembgzGGaF
UnrKI4MDbwdtjrjr7ViHUpkpWpL4+uVZQ2kJuqZAm47gm70saRHq9voBHAikMbZqCLoB+aXyZ+cb
KLQOFUE3aLDZ1AY8TWEUWY8z0Iht3DWsAg/NqLbi7NAV142gBL36qEHUUZDGBsFZJ5qzDw+X689a
k+1kd6ebriaGnOB0FQdGgHZNFFlhVOd2LQpaHYglokbSEQiO5+Ql1QQr7ZBojurpRlN4ldArTgFJ
bnS4o5YCL9gGM7BA1yGS6dObRFHeiXW3lczmG0u0gPhkxlwcsHUjl2orAAIEG46moAyp9LJye90O
Li+btHATjI5IhEKKQWHrXitT7dpyHuDdcIM8VD1EGNpcrg5TqtzLSdDcC3E/vAk4KJ0mnMDoUYMK
6OH6l1ibzOXVgtlcDXLKQaOL2FxZfw+2iweS8zqV1twECmxofR9VpmftXRGg1qr04LfQi59S6IXa
oWg5AREPgo5ysV5oZynaYAAECVU7aAQHz1EJrzBtdaoW46BfYgGSIpXc4tKB4HhO3RCG0ZacrcQb
BvWEC4QIGjRmlGAYESnw9nEb+j+SnPNctzYKVUY3EgrTwSjJHkNkEtF76n+W90c/BCl1m6bkFbWs
YaDJD5di2q2ASujzcfihqM4KKhRtQspg33ZzZgetxCsNWHU8YKtEIRKYCRCfnqP0BvJnGV30DE1j
uX5KkWBvKg/MAVbP457gYTHbZG78KiogCWfLReBV83NTHAnZCKAoUBA4Xt+SPCzGoTaYuSg1YGck
8e1BhaoaiW/m3CuqO2X8uI61ZnFwpf/OIbNxRr0dNBNUPnYz4EqZFdVjmJDTUEEc9zrQurNbIDG7
R0XxFvLdBFGp/Keojkq+i8XIUtG4UPyp1NQy2r3KY2lfixxw/6NtjCAVIGy9v2iUTVLlmEkhfxKa
bR4LXh2EkP39eX1wayuGklWFSq0gZceSdOmNMvZBodBoa/R0tTwo8SZuPENINsbIiyMvOWdwbCzQ
WFauIiZBC21T+KH8tpPwFFiBHJyegS1JPIWMxyr0SsmZNlr0BB4Fn3iibsV3kMaNN9fHvbbP8WWQ
WIZjRwMHY6l5JCExr2Hcqt54MTKyatp8/daEdie0tyhIGqBIjjEbM/HDWmixhJqYmiB7GWV040/6
sFM1QYDQZ0rSH9cHtWY0EBGCOAtKDpBnYd1KJUyKkfu42cgJuelkvI9LZmkeqshUHD9ov0H8CBJp
2isCagO0iTKTqA2hERcVnOUAlroczSlt4F0f0Zp5LhGYTa6McyMOIRCCWAtdVGx54ahtikhxjLC5
1aKAF3qubvYlIrNqRlyn6GIHohFk0KJ8kcWTMuzyYvBqw5nD5wREXbnGOT3llXzP2UzSlV0cnxX2
2yDIWDkjRdXCFsUJ6lvvaW7rKffzW4P6BMMO7cIW7wrJ0R4FULqDYsa0gif9F9nr99kTHkaskLNJ
VmcfNkxFzSFdxzaDCb7ZlUUzwQmhZFbU3WJ8TOf3GhScGYolvr7Sy93CzIDStYmM+yziVtR9Velb
3z0rwylDDlSGmth1rNXND58KBi94PYVtc6rHKKH6OiCMmzt8vAlx46+qXCASQT+QgXwJalaNiwa3
NoznotYBoU4/zPgp7R4KjfMkt7Y6+HKffZUSKJ9YSy1IXWnUdWdEuYNO3KEa9DvdCN1UDm8mpf3O
pKHoQUMZKEo0L8p9EaW2mQnfPQ9zd5AkwfTyQni+vjJrHgwu818Qxgp6pIQ0vQNImjcOkX/nlErb
3A1fLuOgy0MjerwwrrTTlcYY9GKMxte6FG4F3URSI3mU2jmxdDF8uz6m1XWiNWC4LSE5zbahxaIY
m21kIihSNJACam5Qez1Ur4O8fe1HibNnVx0Ysk4oNcO/0eTMmAXEJ/S8G5BziEX/ZzsE275GH/XY
oZcPNEvRdOubaB7sTRTzRpy7zNq+MqAhTWvPUffKNvqSUhvw5pRhVudWsfKoHy099f98fTqXIPRL
LFylGoTDQHKMTyCCnXeen+4GOMMgE90KhZzXwdbscQnGTGabNsaUBGD4rMGJF7X/KP42TUwwKvNI
8FaSuni1/Tt1jOHPZMzJDCFJG/q5oRWL0y5WqT552rlG91pFhkfGwhVQG3Z9gJfVKtgJS2BqvYvp
NBQBbBV0OjMUcw6tHXSpBfWf2Xgs8g/D+F2Vh6wuUfX9+zrw2olHRebRQ417NR6gGFwyhYlCgBtK
8TbQob9e+Ec5fsRrV6z9E/cc77W+kH/hmPmNNSkoZQVwQ5c8V3rvVOG897P6WQAJyvWRre4CVFGh
txG+EvXs5yNT4kFD5VaJGU1bp/c3ZV161xHWPAqK6TSCh0j0arN5qzBCf6MSAaHKHmuIGhXKgxyj
I1w6jbzIZBXqsxYfbxpoPmZCSjH2lb6PK8ybH9gaYtfYKzuvrV5C9f76oNYMgr5poE5ao1yQjCHO
RolXaDxC2U3uZKaXzjd9chvMFV5S9nrHMYe1NVqC0S+zsHrwuZZBqAMsnxKo5uIN76QrOe/IvJw8
MErKaKXHGlG9LWbycCmIUV2CDpl2LJwp1y1E/lY0FY4cvORCwRnTJccP4iecyyJIAhFxSGxT2Jz5
hWJEIAnw4sfsVEIObnu4PzgfprP9ctURvMZy/phEZpLMlZJJmL9ZfRaMJy1+FrSJ45qoB2DeuT6p
CDAoTCPKO5g1agxoZ8SwcrWBqhE6Tzqzd+Pq4brZ8VDkc5RAQRXghNZ6O4aXEwj0LcRbZXi/DnJp
CJTmgEbR/xkK4xJqDWQjYQ6QmfwpyEOLxIskPZkyOOB0HiXBqmmjNlVB8oAy4jL7KNNz8JJMSGpn
cQS9lW0a8hIiq6NZIDCbZ0Lw0I0VEOpWMKym0w/VWB+jrnEiSb5NQx5/44rvBsO2hAsmhgOnyhwV
IW23jQ0kmzNz/g26h9lSa/EYdP2uqEWO814xB2CBlQKdyXgzZr1QNYpJH1Is0Rcto49t0oOT+ut0
Dsj8IfKE1gmyD+iUY/ZPFKvTHBsinu5IjORytdGTBHR9k3GcyoqXxQYz1OVWojMHClr6Xggi+3Mj
T/JRVmaCFRM3YD50ESaJLiSpoXp7OtTO4XCQN/GuptpHGf7y9YDfzqtzOB1e8QMn/Ofp0Dvl0Sms
Txmt188fxI860Cx2qHIo/QX50NOr84tKbVEh0U8p0f+oiVJB0U9R0f/qW7k/bTgniEce8U8KwSv6
y6bqW+7G3WwggHX3qcnlQpULulzSxjq+uVSpCz/2+QeV63Ih/2rh938Usz7FvPCpnx9iHTc2ftCm
/4/N0UJHcXpjPncOccntxzPvvF8zGdS5gQUbwT0ifGbD4YE+bjOYCS4qP4T0OI010nSc1DcPg9ly
kiYMDSmBUTcSKtCQTRLIVqjI9rqfWvEdlAn+36EwZpmjjjQlBax/FsBQLD5nJk/36vpA0BNzbomR
UhIpnzGQCKdtMaLyttunvOTeWjoFFcp4BlXwLxNFyucoMh4XK1IjceHLvkAseeiiwSoVbUbr4iSp
Pyoyoaa0qKpC2eRz0qB/JfQ140HAXwVuFDeCse8aE55zSgk43cqMBJSPKgtx6R21UrFn1HhMztwL
qWzXQyHqO2IYyBpJVZnqmzFJA/PYNYJZeUYVluJOa6NsOHUoSAGDFFjTCxdd1anCCQEuPCWVssYL
PWrt0KgNuunzcXdlopUVmB6tOnruJW8MDih1gCKge91MJA4OWzJbK52Aan3gpLiwBM6v6H4+9lvk
qezwIz9A18/LvPK54lwvubBMRBD5tNdmACzSqdPDffYh2hFU3iLxMPz8MTnZ7tl0Mh6LzGcK/CwO
oZOK3/S9E1bFPgmhblcQwRgrWLNpVXv1Td5MG+NUfbTO0x2KU6bbUHfEwKmt+Fk8aLypvuj9ZdCZ
+KQyG4RaPuLGCYKtoVu8QEYRxae+K2zkH7yE32WC/hMNXZdobUG0z97KigyVRXOKscbH6qN6kUEK
nh60nbQZH4rXcV9buHMcEtFSOYZ7EVIAl+aRdVrSBAumbmMZj/tqLdUjRlmgukhTnV6zsvgFewxS
lpywcnWMkPAGCwgaNPAOz2A1id93pYAxZhnEjEUXHFrVJj+oD6k1HCfP8Mz7YTtuYpfXPnnhXekg
F8B0Vy0Gmck9GiZFAOsl7lJxYclfbwXEjRpXKJzy6NWG1vw5Ag4iPRvnokGeR3TnyrTSBC1loXyM
oElx3QdcDIZe3v9CsczdpdhJTd4BCvcZkHaknqLwenTpoXa28T4haNc7qoclFDWcj8YQwjQM4rKx
h2C8lfXQi6vjIGYHf4A4s3yIs5FjGhdujQFkTlkSh6jTSTCmPNM3VTrag+ZmJZUP5HnQ1dnDyxDo
SfHajKzg+dDIGMlFUkB70ZcENxJvQi5pB7Xii8lbINBvsDC2PjenuhmAMLVaDSoSgUiuopfKVhdx
RHCi5sukI525BRqzp8y+HHozApoUCoGlxMldJpY3ZmHcmEKx6/3QFfxom5gZQneJ5zx4Q2X2VY0z
AUk52Elo7KAAvO+HzJMHzhPNqm3Q2mVEeVA7YRt54x6nQ0pBpt416y0md6uot6NUeNf31aVs0udU
/gViFs7vJ90YOirLabxpYbfRpna2Zi16MULD0Qw05flF8xpA50TKTW9UO7eQGs7m5g2WWc68mXoj
DfEdgvQwm4bjC5o1EHPTJ7y7yfra/R0tu3a1SSJfwrSiiWzSK2cOvCatOPt6HQTrhoQ/iIfZx3Qy
yLmvRW2DJoTMarPUg+iUnIec914eCuM9qHzlEMYNhqK++knzUiYJSBonDsq65/g7FsbFJyoEWLQO
KGIeOH6muyGXw+jiMP60wH8hWNeeGZBF0vKamroD/pgmaC1hgmqIVFogZ+GY2hoYYg10EhpQ70G5
9rmfSnwSFJ2A55CsmH+0U3RbkdEWtNJLtPjOjGoO3NoiLeGYRZpVuUryDC5+pqWy0tx0mwahgkUy
Kdpc38lrm2gJxaxUVRrhFCqACsscN4LEmnsJHTchqvIU9zrUmlEsoNi6CmhJjqDRAhSp1ZuRSJuu
Nzh76PKhAFaxxGCC71IW0hYZRviELgTpP5lccLh5aDZzfbxphX7kZKCN06PZyVCXjgyNc32M69OJ
qiy8qoKQhs1EG+LQCZUKq6xD3auo9tUkegbpH4Z85j37rM8nGqTQsYJIim2NQZ4V7wU+/B8AB6sx
88oJu5kn0MlDYUJ7v/TjwE+BkpcqsVGmGntDXfCydWtRFG4vlEYYmwySfOcbTJqiDNUgmDetKmNL
hkqYHqGJG42I8+jbUQGlM/R2X1+r1V1GIIWDMns8UrBZNA2F76pOPUiEq7IUDQdD/VPJ5KtJEWqR
CxRmLysS3m7GCa5QaGS3yutdhNDCh+u4PpjV4GaJw2xkkgfCnFKXG6fHun5V4s5uqz9p/z75+756
hqx1FkuciGp9BgmqLjQ0z120M1VNLChmhSOL6MPW8E1vMFtHLSNOVLNqgnh9+38YxgQ7VZsmpMBp
sJHv6968xTM2p3FufSTQ1cXJC54w9monJ705TQpmr5NeSxB5+CkK2nhp21XnAAKR/weh//si2i1z
EXaQYBya6frSiWiz1eebFiJW122BNxjmtAKjoain1OQmVAeBmGOXtd0eTsS9DrN6KC6Gw1h2EULc
Ly0wnFZzRTRLJpFuzcVLGXy02sjJqvCGxFi3nEeovEHy3u6nyHR6qTXvkhnyzqkWKwFn+lZ9kYKM
KAi+8D7BCgroShqVZQasEF1fIsq18TyaZh8FpC3LD1H5zln/F43VCxibuewzqFHahQRdlT/o2fN7
XgncZXaIOqEFCHMsBqpZ+WIzYKkcWqbmomXJ6TR7tMDZsfktnCanuZ3dzAkehSMvObS6dAtsZveG
QVYHZQHssJc3ahp7vhxv65TXtSDxcJgjZFYlsCh3wEl+K662l13FcNWH0p28/KEqrXBE5Zl44F3r
LtN9zNRS57XY1MGAXlKjpLAvhZuGDjSUXOU0vCh/sk2+RXZ36uz6I24s9TsuC34XvhdkoRfcExOZ
m5L4AO4g14d3kqlxZ4XXqEH3FXtBRwHavyDM4iVZ0iodNRwh30F/MQo1R5IjZ0zdUTZswQAlEndG
6Wdew2QWMu6rSRXowCoUvI65Z07Hon+sOmTbzHwjxK/60G/Ezre6eaeJX66tp+u5GDGzngpiw7TA
FoQCcBtYYzFsILH9z3XPuXqgLTCoKS9sZiz9sktzjFAyf5bSvWSM1v8GwJw0aoq8SjgBINY+NOVN
Hv5c//zVvYYXC3AkoBcc7U/nAyh6Qwc3nYikV7Kvp6PQPKTfMm8D3KAynqTxi4GYYn8MZBnRWTu/
j5W+16FF641DLjnXh7J6ii1wmFMMfFZJXqg4LCPUcZfJNmx9C2UklhaXbqyp3wllFmjMOZapRjRp
BtAEsURRuVF4waR+x7r+YrAnSoiG5bCPcS73IJsw2+6ln2bec+KqBS8wmAMlyav/phGmaLBHEypu
lYqW9v9paVidmSltVTgfTFabQdh1qm+gxPlWfrKZNg5EIHiquavODnq2Op4XKQkAsy2Fbp7SccLE
lQMaIf2fPthDg6eW4JDUwTcV36lcyYzVWGMByWxUcTTiIW8AKYNgTVMe1XhLZqc2ektUb/WMY32r
ASh6edAii0JpvDqeb1tjKpRICoEG4uznMZQ2Wi4dxGHcJ1Wxvb52qwNbQDEDi6MKnA45oBTJ309k
3GpaYCGb4YZgywzKxyxKOIHU6uotEBmHMdeS2HV0KsHYbqXqaQ7vdPIBch57aA+m+aMcnq4PcdUJ
LgAZz1GXrYZ2VgCK4073yzt6QsUCT7eVt2aMxwhKEgQDuiLsvhw3s48nvCFwoDDccE8+zng+b5iL
U2muEkmQ6TVLhWiAVQ3jj1KM0O1netfnjWMa7FOlgCpkSBoBx8/vas31gx0u35YP2R01+6fseA9a
q7lqPDWD2xJlOahuZnwVCequEwNE2FM+WeiEx9N24ESl9DBKCCl0kDvOSOmawUbr2305Rk5tGhzb
XF/Ev19BPt94qa8mdVkjqJDM2zDYF/FJ9OddYbacXbce6C/GysRODcg/1NzAWNUyflAa9QFk0Lsx
F9/GJnBbkA41cupBofVRG01vUrtDpWdvSdV4VSl8jHjq12ultaSweY8grFLmwcP1tedNBD1XFjYm
hVWa5Sq9W6mtpXcfqMG2mum9nXhyheve4O+MM65O6NH0gOsAouNgJ8f3TQXKAYSMYnlvFg9RmVgj
1Imuj219//yFpGNfjK0Cz2gUDFhkX08daZp2rY9dS3hE97yRMX4uROtJpcLT2XK81xJHT06meV93
x2xunLr5pQiFe31cK0lVlMBACkNFERjevj8V+BYDQ2uTKAgzDciLm7YQvCTeD71om82Hmbl1kLkg
4ym6BvUcvFbNlb0LaFQ1gEIEj/06+yhS5VE4zvR2VYE7xB9eSdEiRQgtNAj/gusZGXHUrSY/tLaH
PMNtWrccX3UZ55zjMz6+Rxa8FCl+o4URWM3DX40R8QhFLg0HIOCnQNoKNQ147j83HDDy16ASIYhz
xkOqbIPqKe+/nIUEBAjXaOkXltFgjKZqSgRpEyImUW+OqRy9+yjFTmqNxw21NhQJdOW0ggCJaZZW
TeuHMEzpUAxpn8AcIn0blhlno60tyhKE2Wgj7agNAoXubXtqfgoNL4HGA2Bmq8kCMqYqRpEa+2i6
Cfo/13cUb5YYq5rrpstGgc5Sso/8xBaNvdi9XMegk3B+i8Z5t1gJJm7wYzUM5R4YQ/6YSs8kP4TV
kXRP30HBm/pnyzt07c5Nt5SiqJozLEUqeN2wDfyHKNxk1eN1lPX5+heFreTyo8mYxAQomfjLL3KU
pDzVNc90L/0qJgz8GhIoCFDhz9IoBHoEkXk6YX4fgB4AjUs9nrRRdf+uxV3+I5KG8k1ug+BjSPGH
1YV5dX99mKvfAF0F2KdoyZDZegtBJr44KCYlXzllk2OKD/grUB2/q+JTETgiim+vA67O6wKQ7oOF
Y28iJallH4DD4MjmS615kcZ5ZLkM9jCraLwF4T+yBSD/P4eotBpRBag+7LDdd/5rUkI60/ypK69i
a9dQOL8+oNWNi4JyEVkJBZwsdMCLAeW9OGXGHLT2PCveFJNNlufuNyAgMgPVPnQEXUgtZ2PZg70e
tlihn4s0kZ3wlD9XVwVCfSAtQbXZhQxUMSlzks86zhyInPW9JaASpum/4x4WIPL5TJliYMYo4kBE
qu3V4VGKnkw08M5NZn9juhY4zNnW4IUyEAhwKmkP6ju3mk0OwqqFLRAYI84JCX2U98MFpc9GlFqF
+dRoW1l7SuLjlO2+MZyFgTFHz2DMqLItYWAJlKjNwKpBFngdQebZMLNj5hii1BO14dorbqqNvwt+
qYHVqHa2c9MX1Qan8c1hfiePujO8GtZkxXZ9RHR0/Wtcat7SHh1QbxK8gCDyYxtbSEVmLQBbpa2k
jrwfneiX9hOUklu8Ix7Bvp275pPwdY2Qc0zGKBW5UpvUDFs7LU+j7KadV/Oi5/XZ/Tssxh7VLgRF
nA+IoHmZ1Ieep2G+unkX08ZYY5f3MzSv8PlNshfUXZt9qPnD9aVZPdlBKUK122h6lDlzSR7XxhQD
AulKK5+9MXmtmxbMUN+wdejr6ahGEvEAwN7TxaQbfbSGwQLM0byfFdr3rswSyb7hUZc4zKq3YStl
eBdqbTm/y5KDFn1jvpafzyx5kXRkjGV8vpG7TQhCR/SummDvEIl1fWHW1p5yOAIMRbsX1Xfm2Imt
JuGsi8U7aF/aIdnXAy8pygNhDKwJwikYKrgHgbyVLULg2ktz2bk+kjUTW46EfonFORqhBGoyUVJl
z9UuF526Gi08TM4h77FlfTCQHdFAzUhQ/HGOY6BJCwcRcCbxp1A6nZ6AsI33+kk/hI2EsVX+BWGi
7WAOe0UNAFJJP0GkN+C1heA9TpIPndJxvPeae0EJC+Tr6MuIxrbZNJLaaaWEPWOoA17k7kn++/rK
rA2GIDwF+welZGK7ag1/LPVOnVE8nUiBJQ7I9MhRZdWm5ArEOKjC11v1aCy8QGQMLjKhI01fj+0C
6YyyzG/9eOSQm68OCiEiDlZk6dAXem4GQTiHOQwEQSJBwBsa4eAoTSA7ct2TE0gPBy9Xho4DurZU
ONxgGAQXVRjIOaiYhnofRAh+m3ayoJ5ybFKfE9CvbSOCS5FC+6whjsaMKyajKDcjbt063mb1Ge3/
qKAq93LNU8ZY20cLIFbQsZqKISw1AIEwG6IvKEfPHoUxKsFL4ivg67pug2toqC0DVwRoziiT+/nM
pb6Ebg/w3dtx0u3lSthUQ+9NhrL532CYfZtWgT41EmD89MOs9k1RWihm/gYGNIupeIOOJAzj6LTA
oHQQOBuE0QuzJ0P7Zw7fr0OsGTdelNBZhXsQCF0ZCFJk8TDM9Pjx2ze/IVtlqnZaTB77argTDPmf
63BrZg3OGHRWQI4AFVOMzQmCLCNZl7YQzAFDt9pb5vCNXNICgb2NR0Tr5CbO6QnkPwbx0FhJljoT
iTg4lyVtuGSB9xSVZaDyhKYgM3NSCIkSlSSJXeFFxx/tvtvG+pvQelPuCmXt6PnHGGy/OH0UE5k4
yo1MS86YxwK5FpOkEYvELjPjlMeSAzEgjl1feAUKQTN+YEdARo69pELQKCtSrUogYv1iJJuEvJuC
m/GSihd28ImCPgCUs0Erh00qhhFKKPKyxoGqlfsuUDdCnTvX52p1gWi8Q7MVdPswk6WnZSQZcZDY
CoSrNqrv604wl/KNSao/cjAQSLCps1XpgoGWC6OyqlSSOFUwl41ScN20pxWc6uAUg2L3uTPqYz1R
w7hL7AZ9UvMj+s+8aF/+yEsXHNr1YdpVj+j7h9bnA0/MYmWGz5AZN+hrY4bq3jZBR8dDCc2Fun+6
Pr88AMYBDl0Zi7MCgBKuTwDJXKt89QxkJo9xFvIwm2EjUIS0h0xOhlZUzn665Hv4hKC8YVT0ANv5
fH0y35TnvB2R5LSHTfSQOqoHVZat9uKB6MfuT9pr5IX72DK85vgMEaItJyK7LNBivgBjID60jkc1
wBeY3JPvmG/Rod4hnD1pu/iGWIKj5daeV/O2vnJ/B82YRgFiUK3IhsTuqrxzhURXjokelpzVo6tz
FthiiyO4QO03bmlIFzIofSqAU77OEjtpMjet9XsytBvo31h6VO7CwXckqAYLBa/jbR0W4lQGHDOw
mRVVI99vYyOF9oMB+Tu5SA/gQ7/HFdLNIQjgpaZh6Wqw7TrDvb4f1hwnvIyBCi2kYtHtem5K5VSA
AmOCb57kcTfJxPX98abIe69XeLQePCiZgerNdJpmegzEc2UVzeAUQf0yjoGrcilR6Hyxy7gcFhOI
dhDqC1EETOfztwkxFb18KXg5RWoK1zCowS4udKU56EltAiMNf+NiZ6nzzjedpEFF1XdO7eVwGPMo
hVDSp6CEGFZTOeMIPZrbWbCrILaq7LZvIgdCfrr0eN001ucQcTZYcXGksqwyMWSFkl7D+LRZziDf
MtidZt6AEpKDQy46nbHnwF9DoK2BCyXarc8nMvU7TZBTHKvKJvqhIBn3kh+LE0HL8UFwJ9vfmcfR
UVBnC24bZ7b8p9fKVnbjPnryX6t3heNdV4eNOxPYiMDjh+aL828zpZ2aTyJCidxH7XWa7FuwtSjq
yLnHXNbW0lGb6AMFzSK0iC/q/fJsVsE9mtj+Pc5Rr9gHLrjZRlv21E3gJU45WHZqf31J6UrizEAg
i6r587EVKD7RigZnkwkpTPVWSUkrHWTQMiDeFLuaV/W9suNBeA6OUPg1xJpssKkWdTy0gYodL89O
Vx7iFGQMkYRGP86pvrIVz4CY86gv5TQoRQVbscgPLbaGPGRvYgvi7q71ej37homgZw2PvqC6g5Q0
c0h0kjk1hdhjGs1TMO4M83eibq6v1Mppp4L9F+GsqSiayCYkwyGWKlHBaVfMgiXFvhXxrmkriwME
8BqgOd1AeM54fjJp6Sj6OMPBNnY7dYYlitF9XEMRVOE10qydbvT5Db4B1g45iXOzC7PRyOtxSuy5
vB+q3xOeM+WDZmyi/kbWjmP38/rcre3gJRxz0ISj1IVDCCGlJM29rBC9JsnsWox2/xsMs5niIJqD
bMAEFsFQvKK8urLLMCMeFGd1jsGt2DfCG3AzqGCGRnxAJ3hx1JC2EUupwYigPXSbdeZR7837Aoyw
kZR4IpqrvzOyf+EU6rAXcBGsD0LcItZLDiyjPNZ5aKlfFnqG/1uMiS0h8yHjW2kBQIS08EDg3fgK
OBB5VdtrM0fJPiFhQh8v2ZnDQ7pIkhguyG/b5xpSvRjYVhmLX5kuOco0cJ5m1zbVAo6dOa0fYyPp
ATeak0ULajr5KKQHeMFvLNESiN1SHVw5HG5iB8kW0SLVSpel39fNgDN3CrOPTDEKkYOjc5f9ieqN
qkBbF/mwKNhqGSfCWduyy+Ewe0kfR9J3FArJcWX4HdE87JeJK3BpQQu4DB09qFdILDfQNItlOEu4
Wde+p8WzBZFTzvFqYF8wESEquaBPoOmIHkyWU71O57ogfZjYSHA0u04viIN67+AxSCC2LA84d0Oz
OM3Z+OUnVAwN7Zao5gAjGiTdGGvQ08iUIh23FhPCi+CvRv6VkxNYMWwgmHhBR+IDBOPUVhYuYfB1
I05DRKATMtZ69UNvI7cyn5KQkzy8fCP9HMpfIDrHC6A6xLtGb+aJTR5NyZo2qOi3lJ/FxryZ8Sz7
0hxNh3djXzE+vPqBfRiCkuYlwXGKiwKYAGmgKxxTbRMp75nhXd9KPAg6vYtRqcKQCGGLUbXtfs5O
foTioYfrENKa9RHQ/0LZF0csbrDnGLEf6lIzInDt7N4Rn0dISFqK09s42b3oaNyKzmQJh9ZLN8PX
nRFEwkBAj1QEvSywxmFEvVETBPDifGqMIxl/RQrPLui3Z/fWEoOxiyJPIO0eIFymTHbRNnDln/6x
88wNjqY7cBpz7H11wZAhRSYAPuOCUIeKl0Luiqb6pJ0fvGn1pgg4YQqaIKgHvRgU7lZUGAi3ALYg
oI3HGjSkQmyrg4aiMji9cbJ68l7Ij3F18oPbstinxsYHAdPotfGGBG7Rn8ANIoCZYdhoqC4hz0jb
WsZsob4KZPyGdhjVu6HYyMpN1RzMbq9HJpq87kxhJ0qbInF98ZS0CCetId+2YNEad+jYtioTwRno
zmw9vu0qcHu9N6UzZU4z2rNyaqdjAGV7yWu1cB8qXtjPTmt4VWcl5dEQdjKuv37tqfUmGX6Tats1
nixs8nLfhDtJ27UdiERe9dA1ok0PlYfAy5q9mpyy6DFLdmgIAv+Hhnzt/IqkS9yexuk0i46RHQlq
McZNjR8w/imK2CrkzWAezAIJEQtUOlYRhs4ERSowlMTYv322mzKXDEdVskaUfqaYUN9qob5Q5jch
2rXJBJGLNrVIjyL8NLY7kKq004NQb+LutyEegiG2FTwvj+KbSPZq48bQ7+6qN2jcOF3/PMciboVP
UY9HIaiCoAx5CvZTf1SUG7l4x23OaprUCYrwGKHFdaSzdxMJ26L5VQ9vsvjip2DKTE9ofjGLNzNB
vJidKvLUV6+dvI2DxxJfJwtka6rBTidbbbWn+I3/iPMEghhbfXQIuQnLo6w9+dI+liOrEQYH8qdW
Gna7mdyZaFpMAzdTRWvIDmVvByoSkGNsj/Fh7Nz/I+k6lizFgeAXEYFAuKvwz7u2F6KnDSCshBVf
v/libxsbO7M8kMpkZWWCUFz34Tj5nrY3QeWp/xVzSNu9Ob1OeL1tAfpku58KDgtzzmYjsazYdn/n
czH/bOXLKGKlveUQsKpw2nQ9ZxrlcCgA9sHvsjv3zkfmhKP74jV7svxoHhvy1HRS8umW2GjeafqO
yKB345UGtoyM124MbLwFfpicAyzM6Fj6XbNTyx2dOZubjsFyc3MWv6yOBp5PupEqjt7G2lHbuVoo
7SZoCyg7f7hTYKkoX3eGdlnGoymDhQZady30YNbjzQrVcMstgHihpoIa3mXzBFCo0FnWxDYtQs8Z
We++DIKyjO5m+T65UZ7jr7aurXvtMN5WR9pcwOmbsXLjXWfLgbhgoPi5FunoBDX2mSD/uNUQWMe9
jfLtPS99QwPJzAzqu2cncFnRv4bppSahyO605P6gxVUzsLX9sbUBl8sf8oSI5+eQTcnkxGi517qK
jXY898dW+duEUxGCTqjIh2wTbdy1vPXd6WS0N9Kkqwhqfi29k5slc5UzokWzjsEoy1VE6kh2p24J
6yzMFlC9ceBjuAFhudYoPiFqbg6M08RDfKkC20INEZDGh+CzktHY3xV0t1p4Gfhaj8v8505f1GY6
ObQygCNHW0MN5MzdmMv9XOR+xuNmjGWXiPHgqvdJsbz8AbYxYJ9H+6beEfSHWkXyY/T2M030wp9W
LDu+1uKmKmTgZB13UBPpaoZtdB2yDsWyB/K64S2NVkARuQgMn5nj3fA/0/6RCe7WoQkn21dRPWib
WO/ATVWbTL0/3Lr7KnflHNEGRihsALMDt1c3AnPE2wqICZqED0XeAQHE92TUammjV1GWhYt5c5fV
Xw14bEbFEHv6bi5foPcAbAhKTFE2fkipsIqcSAcdRTyRXeFGtX6zoHmlgty9O/ZDq6/tLPxpgeJM
5MgUd3OhYHDrPm+ufIsK56FsUHD3mgwL+OM2Z7f+s4yk22JgC2txLsGHM5/DQDbPIb6i1iVKi2cn
4D32bRABpw++7heTZebOLU61uA4lRDfYiB/ZdP6gDk8DbtjBuOcVLiO9gciPcHks3aBBkb1IkJxy
DLcPkKz2tfl7IDtbD82RWV1Yur5DAKk0DA6WmcXqMhqsaFRQ343wK0izN8hu2N6LJRKKjTWe0T64
9N3CP7X0wovQmILaGmAIkDq47D2OD2aoavMhFYZAKfi+IbGrvXvZryEiWUeG/j4jtdnF6ybxC3eq
/5znqJV7o3vYghVOOrWRMTk4mb+bF7fFHEGOOBhnAWLIh9JmHyAj7BZuir6VQ+/ry72ibxNWNbvl
6sB4th4H1lul79g3D3elSvXh5GRMlLHqf4jxMmtn4j66uY1shXuKzJDq3GF2KbCtfXSbS7sdMokf
+dm44aIdnPrYk1enucHvThs/8jrU6MWzd/Oks8l6L9Vt8A72dsxlTHOfFiBd4HzlrJlfSPHRO68w
IGGddXG0IxZkj05xAiznOMmgoLID8TlvfHMdPL3xyJwiGNzpSFWyFH+kcGIuDEwK9nZ/NxEeeZKN
AdkMtNK7rh1CwFNBhUyz2th+sK4FRsqDc1qNwtecsKwTNZ6w690tfz0dkHBK5MYf172u/aeWHRuy
h40u1E3CEplE0wGjqOdaTMt0LsJae6+KJyZ6gbN9POBkb7YZTsYVt2Ls3nrl+bI8ZBPCtzrqWjRo
f3374zgIMf33MHzCpPVgr+mo++72uVgXu/6YKxVy45o3ajfnMTFTW+4r/Hz36rQnPbuT7Xv29jm8
IJUeTm1gOC1SMDwiv7PNCIrW9LG1EjyNjlryPj7FObdELdEg/mnysdmEefqfl1+f/wGh963smOoD
ge1nmccNSoW69Wu+r9qw3l69Ym8gLM9h1ewmSJI5+S0vy2ByO9g9v1p9KruDWL6MPizpDG3Q1iek
QSkS2WM8eYFGr7biTGvXKO9Po3ugXPhWHVok2gzCQMlSfNepm+UGVH+AAmab53Y86DiOVjKVL/p6
aceC5YbvirTLmtAdGR1B2Ym51jCxXXRsKW5gr6PYwbwe8/sm7pbDLF6EONcGZcsSzcgrdXuoyxV/
oPPV+rlCorVGXh+WmMp9PTGjeGg8tRdxsJx/lnvEs5ZNFuX8allQIdCOqHBYMR6NNqqWx8KP2lSH
SxdmbbIO7yVKSCs7k/Ekq8gjN8UT2ATxAeNpdTStoxCvoIfEDdH2/fTQstYvcPKsKRks52YABWy6
QHePQ/3uClD73k07gVMds9eFjYYVtt0Q9vxT4NAtsEQa3NjC9XcnCPKSiJKD5rxv9FTOhNUI6kvv
+tS5oq6Y16Qkr5MTcYewfH6s7n2aDVRlH9hvWo1AzH8V+TS2hM9Jtv3z1tCsv1W7oU2HjDnoa3c4
yFdW0hevden4UhHUF5eC/6P/c6F79TOBDt1QuO5uH8Bu2Vp85QB3Woo43T0ESWeyf6oE9tXJLd4s
LajHNciyRInjan3ZGNVYLiz/YGn1VKoxDrYTuir1DJjq/nOQ1Eqt8HNjxqP46/hhT9+yX5mRt5Gc
dzhi0MGJ3Crs25dKPyrvfaLJ1HLGrUtnR8NKIaZ2q423ZgO39M2e4nFOWidx5wiKIcxFMexgP8BC
TUCyZFyiZYP1+5F3FzGfqYQVB/l1MOvZCuyqItu6cwVLEMTq/NQ2hwFOdOO+AUO79Y5VdhMF/nDB
si0hejhK/KdNIqpoHPezStcypIoH24r34kSa/JilGzpNCjxeLq9tHsLzbdFOYlnCFbNjO8ZgS05x
6R4KuZfVgWC9khy36jbRSwmJchEXWqSqWOota9togkC7EL+jvE2Gjbx9yM2TTlLD+HGzP5tA2goV
mcohoHQwdVzQzQ0nRIF6/m3GXbUi+h23LHb678pE7jp7uFJu/QErJdTQQgs5/IC2+Q3xxu2vnfwh
00/efy/dIQdrwMHtBLVp5TTC+WZN6yH9R96E842/Xp5Kq/BBGQshPh3m87A3DH80p4PoUhyMSRqM
EjRb824ko29OfViJuyu0yGrPlCbCwprMfOrsd85D7NMzm4Rr94E/jOKjVwOyioOCd2SqGpg27yrz
DQqvpSaQV3MMVc+rtflwT4MOwlfdwL4F5Nzu+ZVWzOUrI9yyfx4an6FuUUjaPtiifrPxQFrobGrp
2/2bPnk7E+IudDvik3H6uvCdRy/5s+pIbDeqcHpwfbHvnmQW97P+Z1KPqvF8hHQwGbs+cJY3JeJ1
3U9WbHiCzfyieTVzNhRT9xzJGKBv7bZ4B/cGTruq+fX6S9+bfpOj5eySFsUo2gKs9AREpnn16Iuv
lmpwbonL4VSYPOjGROo8QDu51bunNw4VESE+RUs10kgUFmudtBdvY/HSrq8TTk9b7itx8gqFcQdo
Je7HAnMW2u6o+OlgcOJyzih0X9duT6nA7cNXGN51PZLUjKVh+byQjPZ5rG9p35XBMgfrACU6Z086
HZgHVINhVMwHB5EAvJxzqYE6+knKcMm+7f6rydi2/OjOhdZRmyGzbemsf2N/kIEVzPIadbLrQ7+H
VQTxuz/gaR038eY3u/wn2nC0IT3qcDQsHtO306g8xIm/dWkYb9/Rcj6V1tgCXlrdIzWQleXVNSNX
7t4lgXh5umaxW61+Y62BN+3tDQVegww13TVykGjd3fa3nChzu3/5uvkSaX6pItW/ZCiNqHUiAH2J
1QJFkExXKByhq8/ldeYKdu0mU0s46W2iYxrd1fdhSSsPHtEUPef8685YkZ5em+zLNRYGN8LQqrbQ
elKF9TGY1Mxg6sQgRBVWBqhGLdpv1WO8fV/Lr42ec4lPO1asc89o3VlOY216t5G9ChRoIGW6WCej
ZdS1vxVNOxMx4kYqHbcPSPV0qkeFhV48c/7jrCcb68rSjsftwuVdr7fQRijsnc7fyMPW/nICLtUA
je2Ns8l97ds/1UL776/Wj1rGeBMYPHb5YQR/mx/bDhPoITUqyANFq0IdJqEJX5yX6qLTMO9f4Fue
D7vNrFjl3MT0Id0bneHTVxwwm4ITzB56WEyKa4eI0d2LEvvh9HuTqJAB3lJ+m/Td1HnAB75sNzQR
mcupgiT9FaRx1JTjFFfWp1O+TOvRNb4UYq+jnxwD0j0wA5L70tT2fNnVWlhQHNLORy8Dr2TgQ9BJ
W9Fo3Bd1w2qzUrel3vXzW8sNH/q5ZN1DSpDl/YUbX3g6ezypLmf9uqvXnw7/F0L+Vdml24JF3HKg
K9byt63AWkDALI6GSvXmsIhXSt/GHnoR9EVfAriCscGICW7rmsJJvkGyNR8UO1hrlsAe1kUCz8do
0zp0EC/K+7WWo1RJIYLegRZo3u+IEcFppixuQxW3a8AdN6jtPFq9s+nUrGz3YpuZ474IHZnL+M0p
Fhm9qNcDm7zo1r5b/2ph4cX+uuQ6qW+z/LfoQK9QQwcmDmX31DqF9VW5a8iXk6Ol0pNp+cHrWWG3
IHV5ImM0uR+We+7McdctBtCTm1WlHrlLM8YLrIsfzzvJKdUN1LJ3vlzL7VPlgKXw2ywY4s7NIZsf
1L5ueSyhDqIf2+yGfznY7y0pUstb7sv2sKj0B5Hh8u5p60ExQqH3erRWSoqF4YsKNMQEYuVulA3o
ZMivYUwsm3+1fjfmXwBmgXm5THPPgn6t7YchdxZ+zfYs1n5G/mlYKHCmxi8WhOI5HfvjSO+gCaBO
+rGzHWlvgw6yBfCN2fHFJBkqmb7B7+uCwb6ZSMV2B/zhLuq4AaQoxC7XPyzjnwAUpOgOQzw1TWzl
/xbUXk7xA5O2Md9p697a3tEbhp0LLU03edYTuZ5aY5Y22el52/QZyLTQggqBF3W1Vr/T0WFaFuv2
iWMXXa+BxO276WZqJZAf6BJ/DYWN0rhLOdeDCmo5fLWBATiBo2mBQTom1h/h3Wvc+EkLoETRLjpa
vr100sEu0R+Gc7bGVR4L1LiyP/bFY3GurnNZzV97jedS/ngdPt9GIm/LWZnduHcV03SfzDvvru1y
A+/Yr0ecUZdNsHgyNAXfmIsmDwJ7cnZ9ErBDmH+4ZjxsD7pEfxWK+KE+bQIBJn81EZ8sZw90UM2n
YewQgE9VfnbHJfSgv5/3aD2bxMgyLNV4b+Z0ofmNAprsQAObXLzd0UrE8D1nvs5735YiKjaMhPeW
ETbNzRWn0nszjKssLjb3mDReKKCsOQv6CkEZvbaJPZrlAjjGgZqq6i8eIpgtF1BOPGSgJl1kczAK
dKnomNB+WUHjpNSOuhWJo75WFjTYGuATf273DbyvBYDQFQskYeJijTJvZRZk4iCzC27lzVp5YCKm
8aJnLjnqQOiW71Y7Njb3W8Of5jeR79y6wS5M6ljZE/7DFjqghrhHFt9KfxX/FjepUNj1Z8vp0fkA
la3TNgtNgadBcaonWXue7S80af7SnbJRA46SCi+0cmffovyHLkYINSrWorvItc9VB2o2rpcOgJ2r
vkqzYMJ977wvD6Yn2nY0xIl0fyZfYgN4r90dibcEoivjott1ZR1QSOybxU54R/Ws+o0E3JNrTaxo
sr/rJ9ZM8UGRnBxy1Qf4cKh4NPOgNxKtua/exazTLNsA2zmBUfJLs71ZHfn0Ftwd6PeW8Hal6q2V
TSTsoyicf+b4VeirX6x8Z1ZPPXfBwOE/edOPp0SYG3c1nbL50xLMtE0sjFOYBbbA2CcErSml7lsP
pt0wz/stf3VNvqO4/7TlBeundzAXEMyKr6W8uuSDT3dHrfj3Cxt4FYxOPHe/Fe5ir97c+msyjGBR
6VynNaq5OauY5PHMz0IKQFG32cV3eEU+XR0MJiDzBlVbDt0+dXa397q/oKknuC76NMEAMzDoRVID
qXmnsPOrF1BQRHM8YbjYoayps9dZpJMRzuK49R8ezseITAYCRK0ucgt67+zyIwAleFagqsDNkA6M
FZbTOhM4a0WbTIG4a7pksj3Osoy4dvRg37ihQZLv3HtRMiwHTGL37hZq9nbo2oaV8JdqSViI76ZO
q/aGCGmNSY/73EXas1ZvI7Hm6ZLfF3u/VVetQSSU/6oFLLwVY4cpQJVhWIFVPCgKwRqq1nBGlroC
LFywim+7IT9OW1DmkQDYxjcvctFgEjH5DYT/yPpqF/ul2dLBGCHAcbTqVLQtEsYYjyLqxy9dhFr9
u26f6/PKzP5UGj8dreICy0qk31Uga5hFClAsINqrjqZ4Wgzkn8XvakR1jtKOL38q+3Rxzs3ybeh3
FLVhFS3QcAFmYwBeHlz8iAzQ3ptCEd6KPoKcf+xA81S2KUpK8fx/WNcBgxkCjEBzAZSgMJ0FP9Fu
PDQAhMUWzsVHzZeAVFMg4Gssyl1b66zmj3xBipPeFZuDARxDI8cpmbChlNl7KPp2g8Ji5Ho1N3z0
t0qUKIoGNAuom+wbsFVvSAS6z8pIFeocTYItJ61kfjotTlfQO3WRHdS20/Hkq5eqGW28jVYb8F37
HKT1Q+5bgJWapOkeA1QV1kQOtwk5uqIlW61Dr/JUx5AEQFL5ouUrq5dkBMA2jil0qQLdk78eHIPc
FSCm5rxkCw64rp8yA4OeGq2LqFGcTFgOsFGIXfUVqW2DKhLAcxcOXNxrYoyGWI7FC7uE4MsSEbH8
YF3Kz1ek+7VNezmcRVlfiMj9wqmj1cYj3DXHvpjTe++iRuvO1Ey9EZ2sXTKX63j0N6iPAY41DgTF
Ie9OZJu/5rIPNYuG07IgBW7OLi/gHIVqqZu/8kWEnaFDwPZv41uaAw1dNhoP2XCfQGNzGp5mso1r
cFkNKItapoeOBPsixIx1dHmmbbDcynZ9+cDRYK1lw9r8QUnFIIGERjR/N5q0ri8TtTCwgIX26tuY
sLm+btWBNid8+EeWvcxu4IJhQMn7a0EEvEAxa9HqoNKf2Lr0Rw0ta594Tn/IpZVighoXlflRqUsG
XnJNHg66dfMPY9lFf9Bx8W2KoRjAFxHa5RA4qJ1nTCz5eLYbnZUmZ1krk7H9ovWZLM1LjoUK90sj
97m/rM25AHKx5JiVwIRSxRS4+miEOTwPVj2wvK9J7XKTXjpnZ0sDytmj7zhp7pXJ5o3HruYpgjmT
6FOHW1a/ruYYzkuqmUg6vnBP3fgPx67PAbrQ157IhOqJV65fHlqFmZMw00D25GOC8f1+1BNT068z
MCLNPfXLq7D5biWHrk/bKgLEOWLYlldFXKmXzbzJro31Oq71l3prfQlchLQMoaNFaUQ/+bYBfj80
5EN/vk6knuki0SZn2q3ESuOWRV5vHMYBdbATPGHgYb5Ubu6XGWZ8US/5MRsvJYy4FyTmdjsN22kx
zll2oqiXFzAGPedFlcHWGqk336FbDaLQvSfhUuPWjr+1emCCzbW3kdwHoF2yvPb0MtNfXoeYQJjd
i5adCAe6CXxC5OemPQ3eNdegfZTBusphzsqq6o72b5kR/40IXO4NVZI8IGDNkCxpi2y/bhgh48nd
zPeMBBWGDXq0REhS3WHK58AQqMof5kx9TVzhm8ZI/UIa1Oxou51X8BaQ6qi/Ng+rP27djowptloZ
1Q65EwpAzVS+tSgoteWr2Bq0Qs6VIkghf9dVotMTXlwNnT8DFGFFXhsLkezbLcNcfWG87cirMG9l
F87UxHqszihsjTLs/pfKSx3vxZYY1rY6s+07rxagxb8kp77d4Aj/m5EmqZasyJEVCsR+nb7s/pNg
wgHFLenScBUvqpjwUqk/gaRslgdwKhcSbzn6S2TBGuJkXZPFXQa8ctFCo/97Sj5q3qMrji2KiaGK
AHGq0kp7wArCfTHnH41T9px/V4gwGuYOCr2jIZYUPeUKdoIJB43FPK4X40PHlA71F/LcnMPUumFS
iaS2ytRd7j0Saa7+BhxJxwMvzfYQ7MuwQ+BzoIyBj2OgRlNjGYwFkHmMPWvo3Fh2C/0P0L+tfda/
lNBDyG0jWo3xzidEeZQAgHFGTHyr8jVXNPBA721RI2q/hrbsDXn1rDdgoYFEc9Jpr+oJyIPczD+H
zoLUVZ0W1vemHww3JurfiOrFndw9hru50/s5DKi2uQUoaYf9cqKcxNRG3FBJha4XUhsRgmdU6ZgO
gzngdLk/C8zYQCZASZKBsoGqLdsY93xnYRr/bFD9GYEOzAhwEKbMup7IFlNQ3DCQDyTAnHDKj9j/
NdwTTICsAVBGgTaUGdrJqCI5pIAu0AcjqHtJvQTW+gZ4XU0vaOBNbHZX924MwVbKMYUzARQHmNNZ
j/Eyokh1kn5ik8Hgy0CcAFPzZryVXrh6iDKYIQDaLSzfAzNNYSsCmGCkzRhdxaLzLRM9H2B5+FY8
YB1eLPcns0CfkQ4hiIx93oB4QDoQP9AivlhlQPfzBIWBVwXSdYGnhiB67lcINbgxbR915l+hn2sS
AM9ESHCH0BmPdAil5dvDAQksM98dGa3zHgupk/0CVedyPIHRas44cRbD86gtVCiiSj3AzYBnn/x0
zEDTMHBCKk85RFyeiCioj5GuQvXvafOM1AWCUJM46Ip0dIPx1gWrOm1/Rh04X+U/NCXgowjA7Jj7
PQdNby6YKGJXjOe8OY4Ts4FQAAovA1vEoI0BF9x5VeQ8MhlkOoQbTsrwhXei2JnE2AUjRKQuEvY3
jI4LlVZD6kIW0fEH4pcfKkf3PE9str6XGhM6B68rtj/AoJD9OeuPnpMYYMMsIUrVjofK9dE+2fB4
w1/RBaDnZChIaSjqN3Rh5RC1xsVp0wVU6k5ETh2OOPBmdcDbNw/c9XsMl7RPzHV58fzysv8pOzjc
+9Pv+roBCZpY/qs5wfrPAcMABqSVAwv12EMv5TDiJECBeuSkKdLemhwzSzQtGNT7qt6BMDAUxxr4
GwpdEj6NQLYSDuyAQw58jnugogZUNPd0Q0eC7xqUGVMvIHDYrg/W2yZZdsmG0PjZ8sNMYhxXIKFY
ZrJr356Pm7bbSDiAZYyxcgc4Pkc1vtxKwEFHLxsZ7h2Bzyza4Ywjcgs29Se9CngerwhD+j37mUgM
F1/XBE0ZqCJAi4A2JttEUsgv0BY8kIjeh1/Z+nATBncIAUMC+AZVrgkKcAdQI8CZEiQVwn3QCehw
UNl+qBJHHkvjijSu7KBpgf8h2mFbCWKTYAW4Nyxigi/f67HtvaAJ0fV0noDJIpu1cecgyZ2KN5T+
GJLSZW+qtwkeH9BOXO1AohzWo8l4VXWMSbtG/EZLTJVumCiCh+SCP+U929I1gEQ/8mwd6DIA4l00
fxNYIRyDQhCNvMQxooZ/WvxYyndNAxiCuWilYrjngOsaAZzULSxBtAIimZE2vHPna6jSbYxtG7wi
M+q2dw8lHUahsxP1ZpJ75xklT9H81svfsxcC8IRLB6X38oFr1KvPjn8g5/Fyv3HYdAcm2dceRr+Y
cb81AzCe70ymWXdc2o+KPGvdg163wbA8LBwS+KllGN4kJmZxcp9j8urC4ODQlIbPwatop8t4MZv9
MocCMbJ29g2KF7ePoZZqtWHVpXTG5MU+1Na+Bt1jqC51sSf104kOHWwZ9XbDGttjE70vuB3qUNBt
Z/KzPT8QVBFzxQTLk0NrnjPEUaWl3mqGLcySJzSkxNpby2tvgN+m+Tae3cXQkoKaVxb3EdBeeckE
vrXY4hZdlb7itNUds7wVa1j1IdfR3ivu56oPAXkAZS1AxRv9vszCDpFXoeepUI1Vse4WDDVpuMBf
pqc8mPpHpsLFQGJHV7JtSBGPqvst8r9N/6UD+iXnlFcXGLICqfmaxhlXKoCe+nmZVMBB0Pftsgk9
7L5ANe6ePfdd7OoXWym2SmzKr02dDEsfetNvD/isL7R0W6EsQMDooI7fVU3aehtylIU4+iPcezum
5Xro+UsPECd3SKzTPBQFR5I/O7aAgprNJPl0qn/5cHCKHW1jy/pHvHTCksoM00bufW3FK8ETUM1i
mdsHvPtQ+ORuFSBdj95uMK7uOqSlu1xm/urg2nv0bsLflgwgz60Y69y2Socg/r7j92o8zjBswokD
l7FaXu3mrxnvoj9pmRU824ZmjKiVaFIA9TlaCDncfDOrkxpuqvErVC1rtnerpEHl3lQPHVL3fdgK
HhhNxYzVTDOrO8LoBSwfFI0a7AZM1mMo6J5sANaDkEEhE77g05w9foFDZZvttl4FK8pETAE36/Dk
OnTvW/md9eC9NOc2+3PbY6YdTO22Wpxh5CL5vrVu+XQyrR99TMVyGHUzgBoikxD4G9AJoktdELFX
QKgZRMNkByIHHnAmoDIAp6qHvWoMJunZKWbWVPeN3LC7xVy8A5g8ar5G0ToLvKY32E4zo0YkdPVd
Y534ds6hjms86AKmJchgJJ0Q27Z0Q5daXgxYA9VUMVjOsAFcIriwrY9sBFAmDjnSDIo8q0l0SNFT
AIKVY2Hk0968AX9RhwbZ/cYdCpzh4WX7Rn1uCKkzvXnZYasPYvwY2thAUkCL3U8lkju8vQ52/6Fw
STvjYBhgRMBntH7vaQRTgArDVXRiZt8BqACyNgGbwdTH1L8K7AA6D8s7G8XFRTwH0dC1IjL8duVP
v3zb1cVG2cMj0DTolHQ6xuAvRYFZjx6UID6W4Nr9rMCprfpIyrS3ErO4VijiMc4NFgnUcXDxS/eL
A7Yo8BJq/EFlxIfot78CunP0q1XjmXQrNAYYdhcIna+rvK3lGipQY7FXEIzkuOo7y7zqUjKYO8R5
ibE3gJrVACSyPjgSbueGMDYNGoBjVf82A2zd8B4z8iq0pAb5Y0A4WqceVDGo6QCjqe3Fl3xCJf5Q
Aw3J+t2J7zavmZH9KdAVlA1kIV+CSResXEEqRS8hakzLcsDIU2TVY+Kih5KgsJn81q8idfuBFdn8
umCoybGc4mhxuZxbrJl5HXCnpUzKvIgXozlbKBL77Xfl/3F0HsutW1sQ/SJUIYcpCYCZYpBEiROU
0kXOB/HrveDJS/bzlUiEvbtX9zkSBvJJObkNol/T8a7T7Itq6CsVPU1pWpdHFw6vBq2K9k7Zcfw2
Sou5doq7T2181NPrMtlLuXPW2pIXuOLRnvCqaf8U080G3x654kecXo25Yeg5nm1TA1uI5CZ69K+/
keyWYsw83HdT26H/HZQGt7Ue/ZjxOp1T5mDU68W8+1aUR1uf05SkKCIUPInd4eBkx0WEqHukI4Nt
J4+E2GDwXjOEhQC8LC2gTgG0NO6kwrJgFvKL6KPzHJTvObPEOK7k1u+rR7xMjt/Rsl+oh9jSedPq
vtNcAgnVrcrWfc8JlHslOIXpr5Eoa6395jxH3uzMWs23M3AEUlhtOez2TWk0T+8cb5APtdjnAxjR
hESc3wfV3A/xTAkR5y6mg6cb/MltuSnbeNNq0Nrtq5RvZ8Ne2ZjHs4RKYUbYL6M7VxoLxrke30TH
QoHBoO7bGrVRHfzE+ElxVSpE7k/ss5UjXgyRrITc7ykc1iIsWr8Mvkr5YFUArqfY+I6U7Ib/ALHH
BTT81dNpChV/CvvDyJJh4o/PUFag0W1ResNQ8R1160nT1gKYXOdrZXyJSMWZsduL3MO032ST7RcW
/ZH2q1Qj4vOenVOsxqDjy6fBBxnIriLf5iUw6KdCZ27Q30SbcRBmsGpN3RvyxjURmJ3krNRbun8Z
h49mT6phoaRD+IGoWokI5EX9aHl2JcFHqeVfjgQFl742duiN4k3p/YRX1hAfsxQcBnZzRkYfKh0s
hH+0SmM6D4oosFHELLdA+ZhpRzEml0Ms2PC4zarK8hQ1PmCzxY76N0a5y+Hh6zIC5Vn2ZeNmz25f
1W6SP5z8G0fBVr5mg/cgzb2xXW0XHqPnwdaEvLwV7sjlx0+AZlkO64Wz5CEhKfouK3G62/YlDa+j
/hVEEsKA7kJpsdA3vlz+s5mIJWuL4G1GfwbQYmQ9HaM+F/jOoxmtx0k+MSo3zT3K8InAbsdR/OZx
kKxoXkVj7IaGp0gCGB1Mmt8y1VdzDEvOuUUImt28n9FtTf2ahjSXJ0Ta2ioeuBgx1Y2kcwe23VrI
vmCcbZSvYPosohcruwa9vMBTDjCcbPyNOWq3o75OkXEsE3u3PECzijAPtj+LmvHaS+NLyhZTZpZH
7607Y66a2mc9cNRpFwVAeXL4HdfJbuSSS8ZLomBOyjEK2RstN8+5ZUqaS/0W1VyHo1nRQN/l8BfW
JUG1zXEHqmaPu3jj/JHVAAJShFz8ZuTp84zSaCOt1n5WOr4yIcCHJgcof0j4qs5mnC9dzbklJSiA
dpmRdGhyH4EtSEKBtoyrVrd3MjRvEX5r6j/bhqjww/q9Vt+C4pLq96R61NodDLYwCNaGJVxEcCid
8GBHoZunTye/9ewSvQh3evGachkF8MD03E3YfY6+M2lGyNM9QVamP+HF5SVJXvPE8JLeWZDiNJze
k5ZN1PxLzSuBYmDNtRV4GToW6myY/Muz9tQn4a8SyYcmrL0iY1OnmUQf2ejlX5Uz7cpsoyzvYPzq
cd0aBvtGh3DBGUv2nnOmVp3MCL3tGWiaA4f7JvpO0w8OeoXS7aQZSTtB25zmaN1U73mk+r04D9Iz
yfyZXZAOo40u/QrCEUH5q2XKQ7Gx2Riwq57X5qR8C8LhNftIB9fL4cgrteX4VPtdQk4oXN594+88
jBvyfKixvNz0Vw4Z9CbjHiU1AwmKhO24ZaPE3FS9hbzR26W9TsLkNjtJ8NK2GtsofSxeZIUA4W0w
8kKvuvuoqUClscXvWLHz1A4CqGTZH4G+XHYZzkzLSSLrwAmWc6CxW8qherOpq1iVhc5223IQpqg5
8APCktuh0cd1hRW7GYBc+VAqdxw066TGwbckY8sYWh8cA43sS9E7HGSf9zep7HRXLkfkSxPhWi4i
bS1HtbilYogoaBLlvptlfTsV3CRGEgf89CJxx2Kct2QIQ99K+4w7VWFtCq3uRxUB897YM3RUjbhJ
DnpkSoEiU2Ic7/JEfe8lVXEdbdaxo7Ta18eiP08hesmYNLlro1RsiyGR0OeMv7lLC5fgeMakp2bb
Pgq+1Kni7iSs7klixh4CUVgJyforyFC5ERm6G5SyIFdgIgXXASqxSbPVWeYhjqEVxYewZE7UbNye
ho0PE7obodPqvz7t1VtTxfGenv95ndqmvK7ltjyJwLF8JZd/c138izKj8zkmOSCDUA5fTtrytybh
eLUrMF7KA8PP3jH/irZBcanamnrcJqvUZxnIEz6ebG8TOsLdaib4IBUJR3zP2rMO2IHDwbyOKgcD
S1nVu7bQecUbWf4yVFXkNUHsbIZpuLWmNOy1to78vqNy1xZydTVj1fSjmPU1MRMSKPzrI6qsaNU0
o7imEwmBIFJ4ZPfqSG4nVqZfOYZNibpFz49DXgWdIrfXvNVQnGhvLklOKeNe2IrmDUpVe04QR77e
F39mZiQHVTAh8xvKuyBTeMhNU+FrOg3QU9RzViTlSWsl1807dsa7PSiDH0jFUyLNg1hFn0XWOsEq
SqwXu1Qnl7hs5bVJWW37QUETzzRko9SSDvowAI7NQe3VqtKdU4LSeE99u7Ht8atVzxT4v5eJPt71
apzBe3loFyTUF+C7Se+JwY1mYJUzLyIy6DLarbZwi0qaXQe5bskPs41pid0SVNERpuO02uYGbX78
oKEv+mrmeVv3/CrjTxDDwnajUI96aksnQUQntg5LdmeSZc4YsVyl4rUPrxEq+0EaGWXLQ9nXqzB8
alAWWoT5YcwwbTFikTavlWI8W1EBY8FKDVJttNCnSg/zzHzklQzDbb+rSDv6ipRwuC3E9yAZ3tw+
RWhBSOJ7A2dXWgHPCW9TXfEgEgkRGD2gGpnM6gelPS+4RWW/kBwmDVDvunTIWCsjwjdaKa2HxFqL
6VmBTqjEqgujWjczGsV4k51rWkorS3sZlkCTp8XwVUFsrwpU2LxUVqn9adVvKWh2aie7ITZc4aQH
MXZu2R0UkaAlwPSENMKU2bzVmslriX3J6aXijR0rWFKc0ltLnDx/oYESCMXZJX1Cl6K4x1K/CoTm
SaNyHs2bSp5wtP9aRlM9h3exKDxjp5bq36Fj9WxB4aZmPYQjV+DD0X+shH+wcmkygflNfGnc58uz
t8OANltG4L+a9w5OBwEh5kTb8tq52thm4tU2toelXuSiZiV/cN3xpXTgJ6lrhD1Q8Yzplruz8hcE
ePykfNQmPtvl0sZkuXId+5TQ04m2LL7mKUR/lWThzfF3U5KI7Bufk9U3EdkpRfE1p8RqcBZWkfZS
9OWRN/Xcj69znDEQyauKXaKc840VN2scYT/h28hy3Z1ohE7N7YyoHHeXzgjcScFizl1RSCC7DyO/
Nf3gRZxB1nIlO1nnxcwa45iv1Mn0YHNoQjkahbQeuzedI93lAfldbXcLjxlnqFtEYqIliDbbto/V
Uq3zAWQ1qXaTPb8lJN9yoksK+iSzPjuXFr5LYfSQutIzcSgYs1ZpGz3qstxW9jGdHL9LJE8fapfD
slBFtK2h516fz3eHyVZwXdYqCkN84MBUiu1Wat1vLHs56vtsM2EZrKkZeG6V3hvAdKWKHmXUkBFC
wJHbbQD0TcreU+PpSIPUp9YhOYS8DS0obqm5qR1LKQKHVWibNI68SK63MQpkGx+7/kNNXwPgGmr2
VtWQYpycbcRVCZ44V8dDb9977TMXFrNVvbXTD6NnRBHjSzjl23CgCBqxqEQZAj25DsZTAIoJGz71
xeGXmtKVvqQu9kbtHNt58qOQaleWJ9VAzx9dhYllijkqm9+1rgJX61V3sds0vb0oxMemKfF1lR2K
szv1nwa63+h3yvgsjXd5/I3hlCel9A1x09UHzxfb/NTNfdRV/lSTxoMeD52nan8n6b+BEMksiDCW
v6XSbUxotWa8hNgPIml9nUM84jR/4Zrd6GzAM/euptG0BCMiQPmFrB7SJPVIgUGkbafxU7K/WQx3
+vzUC3EjH+mOcouIAEBTuDpEdajfBqa5nofNfB/lZl3/Svz8qM9KwT6a/gtLXGr6qRSxN7q/OA/X
TqC7tfIvCeg1FacE18vMjrwribhs5gme7MsaIgCda66TqeMXcLYc9eOrWCGd9eg19jueiDzhI/m7
qFTOBAfn/Zo5V8EsXx3tyOzXEjKTslsnnbvOoO56NzNUNkQlcjS7eefw4qvEpcaoLAS+Xu9FzY9R
juukP85p6pZikycU9S02CooQ/7HMniImL8naG4VXFBhBQhAELuGcwajm25Sx/8ufVn6RqrsBLG/U
9968pfGvGH5KJLkg9QztNDV7XVyU+UuumlWEl1b0k1tO1SrNzjK3edARVDXYrpdzVilsXu54fDYM
GzX4aSzUrOk9gJSfBbg9FlGcPKu893C8u/TWF7eA5X2s81VIN20GJOWE41bYXGuflvzXdAEcw3uT
nUuY74WXVDemscful4hjpoWySfXGReocBhR6PYAFBpclqL14fsNEHvMzgeg0i9LXVPlYEkI10VmE
s0z9mwYHRe2rVRzrq6wL/AC3r0xfIoy0nA+nDs85OTutyVedlfuBIR+zlgZVLhLeeb40vA7du9Vu
pPrU17RJMKWQGpocbpLxTVbPansvkG0jjBm+X9KIlrarje8MLrVyDibaldN+qZJrNxZTJVJ9/13w
LJqT184EhQ/eeobtGr3SiUIuzcEfGYL7RUuv/XlOH6X4nOTcl/hwq6bY5+m05X92jYysh3FLtJ+s
3sqSWEcQN9NLbG6CmmTu4lq8J928QlRcerUFc2ZvujrHi9gsjsPb2I1HyjvwhcdVnuEKR/KpVL5j
M/Xial8EsK0vY5zgAJi7PFe45MQq6V4YYNalrULxBBtt8IZJbFscrHpAOi0lcHjSTUwlHM3naqz9
xL3t6sca3g1xtTqId/T1ibh2HXU+njjA6E9IGtZu7ibPx2n6zqy35Zw7GwS6M529jMquyD+N1G8a
sIakvsP8V/qpJyDq5B0i1t3qP0duQMmoILdyDJy77rypPZ4nazV2lTGgVKJ850DUEibFYy54/JH0
Yc6YIHa0/FxwfZala/RvTb+zLe7a6IWoUmEeNavZUuStzj4B9366GgZrWHMz5G2mnwxM/M7+lyxd
MAFJMAcTEF93+gVNMlDchvKesTJ00UcbvKtJtE65g3SNpyrIvDnzmHJIRr8PSLJtTebrmVZvFgAH
6okfWHeLpyerYRQGnjpecyKEsv1lqndHhLCioRegAFQI6PMHoDwax2bKbqH6hM7TMRoltCa2Ub45
PfzIaFNkaa9x1HIJ34d7YiJIvlOK16bsKYeFNFI+jZDsmL1URdmuBnUzCaoeS7YqIf+j5YVl/+YY
T0P9Q46qwprdtl0E/aH6neo3Ub7mTAV8+q2+SogFI1K3xFL5fXQCAZrpxoWnY0JiTAzPwfE0s6Se
LFvXlb2dRQ4QJB1miIIh2istArwxsUiGXgE0J5mHvP2ubBdegifdXeJSkAa/Kzh2vFzLfeU6fAe4
vZm2dbDv4RGS6i3RoEw42qK0P031V0Hrk/SONRV4Lt5n8ka0rtl+muO1Kn/j/JYYu7H6l+efVv5R
iL+Uya2VdkbxN/cvsSrBufBkDqh39zPTXsUsM0wPdQJ4v5EGVEp1baLzNeZBVL7ZfundZpgnmiBe
2rhYKeRTHcPX6S5QYtW1wjc7PFsQcYr+UGUPecXpt3r5Y7I8hDg8PQzqXiXCU0481/D7Ze2kmOuk
dUX25SgYVKjldfK0sk8ruYxW7bX939jzOISWb4qz0x5ymTwWNH4xrqT4RQEH6NMKSuVPY9sTMA1Z
/1IV70p9YZIyqvcs96vMxYaNpI2k7B0GZVxMAMDYSDxleE/hLozmmgpqIpq1UTMNCeKDF4X0RfsV
GDRKzF6lHKx8IwoKan4iHRmecga74XHwWU9vYfIusNQjbCl7n6Xkrql4aF8ovtppLZcSMffJ7wh9
1cFe7rcpe5eu302D9ofiq0ueZvhDBmbgPxTEV8i52fQahNBYMS7SQaQ4qWw60z0vdmIkotN+hG3p
SqCIZc0FaPF2jvx07F3Gt1QG7yLovF3eFd8UPCyRd8pjBfGvlYnrieoDjbeZTw5mDCw5YUUewCRg
hxXRn+anVd4KfYVHKQ+HDsqg7ov1EB9a/ZwPO9I0Ex52s87BOJKNWZ1iUkvOCheUUCplHr3i8elQ
0NC+lf1uNE5y/o3aOH8HE2Bm6VIpwIyKIcw6pxnq2jJ2ivbeWHtUTqd1a8uDGB3qHehto7/laHha
XmH55KtWbCyTSKEMxcYrKniJmfZm7LJpWxbeMnjKT3t4JXeqWN/qvJGWY4nfbYlU1H1Mr0V77c0n
ZPGkKh5Bkjb5QRzJ5LPE04R/QK3A/14NDIBiDwJPNDsyTpq9KZb2B+BfcbDgoAYsPGOMjgZ2i80z
rBDf8nTBa52du92Dc1CRIk6OACDsviuEG0yEigsVbciZf/CaVuX4qiSngVjBGIA8+rb9ljEbaRbC
if1uNoknxbSn2J5sb0qNr50+h3E6Jh37j85uS8GJOal+h4ppkrKQ1SOtf9ukfrRjvpbBWCT4xizk
YwatHVlrhPaqIHZrqMndVMHNSGd5qBlLVj31GUS4PIsmjZyTczmCjkUVLp89MMyB5nC5NOOjCQ5x
eTWLN1nmk2LlbJVDrvKIkXmgyu+aRjyLUT2qv1E27VnwC8P2ovcX87ql6L6eNN44E2+U59Kta5vX
Nmm/8sKPWTBlib8Rp8MiE8J/zVGpyT/U5vf/lSFb1s8FEnMgvpZ82oDpxQ8J7L7So00J0FUZj5jQ
R7Vo0c4+oCcN9bO9Tst7gYhbWYIsu0HT7IMuwZB773q/kpRDHJQrRQENWQBWPkZzcQJIhLs9irqh
1hgfRyfb96lMAhq+2qRsS4DMPhJW0eg1Cr+YO1X5ywo2fcTKzhM5rXpPODEnZ4Gdg9rk5lefomHz
xm7DQw49lzaemnybINhNvO0ZGJa84TjsB/OUa38JdDsmZmoNvqxgVjXjqgLsySKxHbRzN9y7yEvq
XaP5igO+iaYDp0cxiqTd8yjeZeqHVP7muc2aoeP8HHv0IUImeezlzQBg9aUaB804T4INHapxuaGQ
ucVJFLcm+bXqZx/Bu2TccPY5p1ZgPiPEldp+nnaBzERMfK1RWP/gGXuCro7PyXUtOJEeu3ZhA2zj
b/DMCeJXUfw2/anjuWTJp7jmjiHO4Eykb4f3gF6EuuU+O2rReWq6tUDj1vjjuGUcglpFechMLjte
xFDoBbP12CD+rgyB1Zi/1HSsJcTSp4posJahV72DfDjOZSq3o/JpKewNJjYAfkt7Vi3XAbSMWGiH
bpvhXEZvSrjX4QlG5zXGeI2onIX/VI8yP53gz2Q67YNL1EOMbQdqPSz9PXAI3Q3MCAAhxSmPOm7O
V6u4RCxNzrvT+rb2MWUfCJsAYORdYvyOgee/7g7J2xx1u1Kf/TJpPJtZFp/IGXhe/YpoW2JZRezf
RuIAEiWsgl6oEcziPm4yWLTo0ncbm3xkeAr6T4Rwr5B8O+CeMU7lvA/UXU0YsvTb8lDz0nR4dMja
tpqJqgj2gF0uHUfMptG8hCH0nIbmoB6b7kXSIM4bCVt1qw2vlsQWZawbvpfK+pmwPuyAOUf5LMkw
RsmjxupLMz+AuR/KnzzQedBz49cblbk2ip8ZRn7KQjshLlBh7DvFK6lWm9/XCHeSw2nSCP7yPlMZ
Ro+1TJrWb1jHiaAg/FT4M52EO1i6WQje2QGRnbryhz06lD4K3hFZeUxJBnXv3a/cl8Stf0KMM/xw
tTsIXv1tBDU8bKelX8bw9BhckA+cDwy24WrMjDpa7nZ40pP91cU3IW2C3Nc6iTzuuoEeiDvMyO5P
4aVl0fXKdRfSLCOfUZDQB44tWduuO8vsQGrPNjMcpXxjUz+SMCbo44FTXd26eJnMV8M4pOW2Q8VK
yk0ovtKMKhOTz4Mwx/SR8/9M+Z0NJhybrRM56DxQ4zRr5Dfs99B5B+Cssqujf8TSX0pkdmr4rPrQ
jTgYO+5NQHmYGeIxunnslG85RqXdZuZ1ir1Z+VWND4d0SaVQz+C4ogXoPnJg8UoDoxty3F7dHcEe
EkyUWPyZ8nXoXyZ+H8f4tpfohHOuqn3WLx5Wm2V+jEoZjccu3dJZ0KVMvtATym6G8oKNqWWeSOxX
pIuLvMP9s9dqCCZirEItXjek1G0NF8P8iEyIaJ6gaOj0C3HvgsEzcvEOXZfjNke4WQKymSQuZvDT
Y9TmGSrXPGwKqfYlsuCO85IP+bq3bS/Ke3pvWJTsZl+PT1NJ7qHxSQNTQnyb64RpPmGVTli9dEaJ
SRjrTj4wUfRmsdFmpIj8hRAhCThtFWN3M+nqOMckYuzxRxR0Je+XA6EW0/dgBipmNTDtqejcqjim
6paGpLnzxp7Hn0f3CHp+f6Xko5CpjFF/0/JAkRJNXnrEReG2jEJwsosFlh7qZAOwaTDA6POmaXaW
tWE8idZW8crMyMaeCIapo9reEvmsGGuLFBjrZ3olYcH93jnMu6vgwxl2mk1vFyjwi+1smLxjTBa6
pE6WeBledEh3hkrjpJeEIdZ28yLiXYgSF/q6hAqJN134/DYljVhO+6JBZAvX4BQ0j9G5a25xseVU
5AGmtuCffY545wKoml/OTCL+adFqQj8RqjdwmXqY1X2UkD8+KhXYIAXvDExfygSxChUD4TATT0LF
O4/jvrh1tUslR3DAdsbN1UOXd6kt9jKtQGSbXofyMcJsTOnrJB9zlFevkA9mSD3ZV8YfDbFFC4Hu
vAiG73KDcjvhA1qbydzTe6DRcsT9Zh6yZyy8hphguyVC0MVeBsbvRNsZ1FbastQOj4YphccnZ2UR
yxk2Q7cLX4MHZ++w0MvtQy8/A4jfZqdldFUcii8eaTJFJ2TSczfGt2Nx/iK8Zv/M92wvj56Vep1B
sGn8kJNn1jMn0C4wOr9Vobu6MmwkIvXghMwXwWitM6fE6ytYGw5tQEObqw8YcOVLU7wRy636wZVA
gTvjzsnbvIBnqPQPg5uwP49ZtcX6rmJfey3AQLrBDf/wZUfwLaPbzApPjmM8rXgFY4GMypo+OKIy
4Zfzm6dbG7htTdFlPPAu5svZQxvzoQIjdjOlRmR/V81aEW76TQ8UH7FwW/rcXmJEdrDkv+5cKVBP
fjttE/AhdY1qhSTUkaNtL1zbxp4OGuGQ1F+TpWn77Xwkc4PLi9qLqoLay2DUEWxM0JOdcwCtjcX6
R6/OtA5tNyKqWmg3HF9CewNwltt1oPT9Q8qR9O2HMRxiIqRgRgXsvaMeq/DLHDqAv/dG/g55AIXT
JlISBo9jXP9M8X6YnkpOjZe94wlDZhdZrU7vzGnOPi43NNsoCS9abm+CJUxdrBdK4DVUTw2Hmi5D
btyZd5V+4pJE40wMH66aqlf6ENpyneMYVt2lDHcGuahhZ3BwNrBjhnYDpatO+0ibKFwU7hwfVS8y
9wgB+GOgnYIN1C8JNP0AJ8zZKcYwS3e2YHLyw2fSnJSL7rVb+HDDvKH9O+Wq/Js6j8squMYlvSMb
rT3Y5TpunpG9M98Urrzeww0+oG8Tyqiclf2PvVhC1Eg8eiY6IIHxRjYPpkjRTyhXOQJVuK3xv2WP
7BfdRxuLmX58Wta7qdP64uq9a9U/NjVHF1jzpPB49Ts/0d/EbntaiOxQeEiWVXww7+W96y9k8aUW
VmydP4pz8bBfzHOv+5a2KjD/yXv/tQ/Zc36d69AcePDbvYvKrHSvmno3nFvDuzh6mDy3UhDkuWdC
IxW7A7DVALFWXFwx/jrtVIidOrf+pjX22dUi01tuIQcFW5KFF+fbH062EV9iPqGcyhQe8rDfGzK0
/cf0K5w76DUCNJ+inhxnYhAEgu0X6iwdNFuEIpcbXHHu0uhi1JfauriOt+6Bs5B/4x/CDtKqqDCk
z0QSNq19Doy9M7zmyHtMDNuhImPh4vaueguefNWmV5FeRnBD6dPSPCvESNRZELcDV2s6uIJ3WApY
VZJrFJsUh3RuqaKMn0EN+8qb2KWmKa436VeNimexgx3xOExPR9bgppiwpLXg2WOeJfKwMdJHkCK1
Zw7cJYim1m8bjYlALjdxRdkcBl2pxjdFfbVEcizS947XDCxtbtYfWjpB0X8brXawGsawKVkwSf07
1E+xhbjZoAjwtDQVHvAVB2IZvtrUu7FcFjnMACodtrGufmRTvtcb+zSKr5H3Rz7X6xGItHAkHquC
j80A4EJ05Sy6OWTPmysvMwkW1CE2iUrwjppGNBsdy9pajszkVAgOe7OUyrdUvPIqf+2JW6KYBuV0
SknX5PwEdeolpJptZBEaV/1IN/ajZDwrSdprjU33gr2OgPZD/Usq+HlnHJD00nPsPV6Sr4X2WeVa
y7JtmB7r5BKgcnQ56yj6f2hfJgfKmw9OOnDwjAVo1DgPFjKVNmmWuKwhJxN/JVa1MibSQ7W5IjKd
0c+EYWjKDIc3pXrq0ds0puyAGxF4OQ9+nYJABdFkZmZtMBqc4FcXX7m+GwTZj02HaZpF9HUa10A7
auidmMFC23dILbpyacG+DGU5xm2f5HuptqnvoMLvOxV7xzn2/Y/JZADiDFMQzedJ8XAgVzHB9Wox
fyI3SQnk9KyY7lQU61YhLyIRELcpMZT4+Rn0pPKzl3vfROpQa/SWqxNu9fmzmjskNPo1qTZo7Aif
cBOZZBgeIeVJJYh+b4HR8Oe0foVow7nf0VtU+QmsgmKd7PizU7dFcCr7p1rs5cVHy/1E1n1604zs
XZTnDixvIeMWgeF9BmXB9DS1Hb8YPXXO8Iz7X8UkF/1SzS1L7MVqvsv2EaD5sIBSeNCOF3M5Ua39
10WunlL4dFeHghykH7OtEL/J6a0FYAG7p1+I8NUs0MNG4avVPe8fAwNYu7SKvYxsw7Fz65nx7EYh
NIRpH78iwpD+9Wh7p3ykpYhIcCxcuiaRgSCz0RuCRq5sfZvDQFfHgF37DhumyO+SdUgnJjHBp/dh
TR/VvNHgAtvzLHYp4BXfkmJSTkl5fDPrJApMquceY3OxG/otr0X1wmm7K6M62HwEFe1n4q030bM2
Y/+WpJekPtHzxo/ybYBcLw5DOJ4Xv7Y8VbKnVG+DfbKwwBqTjePY1JelSEoLHqa6rVVeLJcQO33i
h+SvFmC9Wh3Rcnts413b/2vRrK1x29Y/evySoPMLB2OFNrQcrTdPR88gKmHIB52eXnOjdB9G+2mp
/whuDTFI4zE0nvpEMqLaVcG2gpNrz5U4DtFrwJPWiraF80V/daP/jq2fAwLN4Z4RgeUxW4/VzeiS
dZLtzfRDmjjgqnqOxQWAa+Wg4aoGFBUAyhzI7AcBjh/pQsfTGUMxpuf2K5SdrSM5HsmxmQvJJkap
dbex2008BjTlnnWXXtIgfRs3zW6GtYW7WVn67KYLwITvjZZhdx4cO+Yxp0MhBQ/47MFKrQ4x3TqS
xhHOR1XZxxKD1ZcdfqRL0XD+VCjt0qdnbR0D+xCJs7VwP3v47NS6LxZ0hnOdaiSzureU5r3C2aTW
0Yl3C90Y+0BgKw25w5Y/ovgcAlajXNsK5Z/8hZF/41k3lF+0VJXqB35O3h8VGFHlSlUkVbCac5DT
XR39VMolD7jbDQ+Jjl2GTgPYCN1CrXkEBYI3R1zh5FBDy6O/3FWtJ+XE/EbS+0sp7wBN8Uyg2mn/
Sz75Vuv4n76ENdGF8SFIqz8zyjgl65SBP5dk0R3ygpUXOMeYjqbe2EpsYqFKqtDofVGnhKCx8SGd
A7u7JFggNgSHNL5a7JydTeXjtTA/RvEjeH8Z9Ndod5KwVXoCCsrH82y7k7EPW+Ys7AdWeFhPGT3P
uGQ9m5MMCREeU0IeTflmxY/U2Q/GLRuvRnQr8TGzozE8oAECRDbdoLLoooRb+ltzqnWJJer5Bl0S
GIpB75YSkFA6e8VmYTAr1NGVEXf+j7Tz2m3laNr1vezzASaHU+YsigqUdDJQWGtyznP1/zMG9mdp
FkHCtgEfGVaxw1R3V70BAl9XcPk+S/E2tZ/97k1rl0a5lKnupsdcX2jyIe3laeIt2gJa8rtkbxCz
1KFoGkhu0JzUVGk6SFpbgHHFpECd7C1EeBC1ierOoghrea+S0fNe2AwFyQJVYW7ONcXUOJ/mnEqC
/Qj63Kihn21Nzr5O5JWPcD4KaEoDSalFyhbhVHir8QovP2HZSWiUNl6azLJGgBDU2/q8Vnin+Lrp
LcQ+rVYS9JOl7mj1rDC75iEKrbUY/nLKXz7XPZMXU9l86dSNW0uZm6iuwYnRcm9ecwQlevZk9MW6
VaU5VKWGZ2Qg28WksQ6y/eKKOo5+/tyVjlm3kSqH68mXCSbTVGkhcTqmARSrmgrnTIdC0mvOjAeB
3JC8GnNu0jqWOPml/M1T0gU/8sWWmnsH0EMxSKehaWzwTgAStRPFJwXpZZqePQ97GzJR7xXHEgR+
xk2wjXwEOWmg8QoKTMDkPWVlex50C6MKl3DwlxmVXJi+IrA/35KOUgscR0IBpQIwVCfgJvK7CnEL
M6Ci46Mv0Rz7iDpnepYjEdguSn95/yAD/wmBijVDfbc0VhElEKxcZ1UAu1YP4EAF7sGSUZWSeaLG
VMZtmQpJ7j6io0ax2FtVkfKoGfVctcKt7URv6GugWAExcTAhlc0aCA10mgaJO6xTmAZdfpXqc+sj
CwAtpL9Ta3oK0rQOhZUfchv1BBimorBJO7YH/d+mOA4agmX97Ib0Pwtp6dZg/3ecGGaMduMT+nB3
skQ30oeFXNoAvMhw8O14Ker+R69s3Hgr2cbcbo9DC8Tg1pcI7E9AEWWi0Ex6E2pz41n9PCjp7PPc
sot7F80N2CuKgPRfknKnPZeAq0l1kUOfKginGunQzT9koZ0k6PWVDZLm4b5BT7EGRFBG/abL6VU/
N/2u7I6hEs298qzwjdmGv4pDNIl0ElWCACKWOBHPN5m3tez0PAWieTWsEHAAP+unEQDVUEGHk2JG
lcfHrAerE60k+9i2/c6s1gb3FdvOl1IycJCSuQKxOSyOaN1OTRooMs9utXtP6KqX+pcERTWkcVdz
2OLPAMqTUi3gABkGrUibXnPiewlKeI6WfdRAD7Ut5PJsljKk9lO2AJIreR21lO+lfF6j5l3FwqHT
OFGEo5C+5HTR1NZDEQ4pGnQ2jJItG7ybKODwMVpmiCZAzZMdRDy4Ld9558ua+U24tHILXbN2Fso0
B2phlTPUJjJ2derTTrMXLULogE2pJ7srWCk1l2HTXOedTUv8M3Sfam5+VKB9zqRM7rg1WouCR6PQ
vKoJSEExRVb9NS61eynmS6f9gyrNvceLITdfBg3cXu4BYfA6DmvAMfRBDITkETHjsY2Pew1hMJT8
ZRweJLaXmSyMCHw5AIkMbXgXhqYZAss3F5qbokO1R0OoyXhpitYCvFjLAaR+xWgAsGeB2/FGAzAX
7bt6IxsfqkH3zz56ORo/x5CehLGS3EVqvxilMjGRMKm1ezlftS0qC/Dr25SGy4sSN+CqD25rI1lD
jQemXeXvnOiuTb/69tkcBEKfvOzVw3xO3gc6tPCtrXCfMOaN+ZWrD6HxHOh3HgzKAUeL0wIou4Ph
PLTSDJsFiIN2JcJrhZaoPxs8yVETysm65hbV3VST8Njb5NRx/CzhMk59YB63kNORj/idQnn3ny1x
EUBTzfaKDZp1afdrNHAAn+vqjJREDQdEowtO0z/9VWroty0XE0VdYy5OrRLrkdBeFNFvo/9SEVkI
1hqtt8SGyWp2S1Qe1JQSm/opcdNJDlRJLW7focn9AtX6mhv7WgmevBAZ4g1k9MI+t8a9lCO4uM+a
vYUqaJjpcyuyobwN5PJB8YYOBqSRqH1EEx2yL/dcXr9ltNOcpw6UghouBYMatAllN6VIapL5USUQ
MJllMdVimcAvE0CPhSC96YNM6HAFQ5tBW7Ul5/syq14sRMR5sNT0MdCRU6Kl20JaenN89lG6SaCM
0bWuW+pQd4J37MgXqgpzWoC8VR0qidKDHSwBoy9ahy2UUIPqskkrHDsjgqyGLl6bLsiJUh/NJXMn
xDpvG+hEv3xugUllAVe6RwmBFmmm7vse8qfJ40BcoqCETGIJXzLXzyKy0GnymLuw2xtcF2ixu28i
HWstRxeCYmW+Bqs7zcKXYVbE7rdL1nBUYML1VB92AV1zdWr10aYBZ6pRv2mQeED+Gglbvjxd/wgB
gWbQrrmKOe4BaepUXJc27Pdp3L7LALRK3rwR5YnuKJbeyun3GqVwmrYDB9hf2HD0BSA/kADy7CXk
Vqvk1BHJ4tVZiU4CWsBug5qH+9zHr7XwLr6jIas5h8Z/CTwON9DWlvtYlhy5iJ/hKDqlYwD5rMgP
prJSgE84NOog2/P+6qn6NJBa9oiJhNGJRzJiFJEGcuRB0GYgeVLt0an2tfxe+p9yy/8KZLaPa8Rl
uPQ58+hUoJNpFWuYyEwuJb+gXMVV9BHzCfgUB9TIAGU0vPBEY+MayaQehFuKT8v/7dML1tN4iVc1
TWnyZeyg07lETra1z0b+WZdfpnZSszOsPMUElBEjmCnzYBT2lWmeXDDhhqvsNUdZREx1S4E+RV9f
lNiiPTVwai+VQAGChrLhpsseEfKIbqr3FKKeRWFe8O9FOuFNtNNtc+agt2jR0kfGZMWVBTbccDqq
4cmIf2kZR7gjHhKeP56tbwzMV2oU9mrK5CaV9x78oz8IUUjWjIObEn7tn4G3xZzQsE4NECVB8QDt
PdOpUXIYgT9AIc1chqaybqMPw5UQ7NsJIBKoX2j3msjLM9gW1VrHV8VBxMWjyksCMMBrS9Qvq1+a
fgbpYaAE4mgrU39UXOxBqrnSPurdA0r9OpWuFKV/d5+zmkxPPsiA4EJiQ2iRsHJe+DS9K/ms66ce
wreydmBkIIYSbjqIJIp9NKUtNHzw5hwBD312iLS3Xk+pkJ/Vcm1RL9eQU9FR78vRlnA3hXaq4f9A
XMJQkvZYRZHPIcOCrQFqb0R3VfsbLaMSQpWxss2FYd6hvKxQwwagWJYG8PUnwFtQBjzrLgB7bmZU
GLhi1xzNqYdyirXGHyRVH5G32pleO5XQ/MUsEzEGcdZA4vcDZ66jQmIgQp+g0qSsxPYBgzkl3Tbx
znOeZIT6grNBXbP60JkEp37t9UfPPInyr6aGAGqC3zUPqE9mxtquXgS6ieWAcKWoIpjbCkwvOvHQ
XXhf7kFrV7xL4/eCVOj2JQ3VCADtsRLeVbhQsCkq4S2oqS0/V9ovX8BQFaABCaTBsb6KVwbA50g5
wRWixoi+Eyk2RkwIXELzHgDxHpBoosCPJE+JhjeN1ZMozPJyk5pzVMqE+FyZj2Xw2+ggVAJfdV3U
ljYkkdzd1KSxNJ5XSNH5EBeArATyGQNZ3nsbsdtxTnG54KOvaFPJCAUdG/3RyZGCWHnBIqmeNWmf
0rzX4JdinSOmWMG6gBuLe3Qw1oq0L7pfIFAL4T4GkmG1H6q6Zu6d/kMEhEXFywYWKmuLYGgNwuDL
AqAFxif9Jxe+V52ceR36dK119SGrtnyQsX/fhi99uXL8j8yY2vpzEaCQ7a2AjnvRe6Fy0nbTupfW
TYypjbeRmjcRZLr8ECMwDY6r/Q0eXWx3CGfIMk9Oqs6IVYL7kZz7jC5gL+41zhuQG3LzMFyquTD7
z12t8Cbdojd0cAHQIfDlBHcewnvhfeScAusxtx6SAE5bBjcA9XuYNKg4vcVKMrWdQ52tmmAXUzqx
gEcePGTAUogXi9LYCeYeZcMqaOi2YzygItC8TZxqkkFBaNo71wi2HS2MihqjlO1NavjuveRSGXQe
JMeGMgj2Atx3/lGJJx1mt+bep8Y7e032zjHi6eLSE6mykFAaL+PDcpc9ciQy/jEo23Oc1PK9Dr7Y
npjBk+6tK4gDYn9Mcx2E6VubLmNjm3pPFuY+BYIJK7LSxOOpbRkvqHq15i6Gjii6aPg+tAVIMUBz
k9g+JMopDlLU0dC2VRAAQJC3ROYU7BOV7gJ2TMnfgbE2DSpqscJZE9YxT6hSpKcAQ+FJsg5StWqd
bqJ6pwZh0+YhoxtY3gEFM/RpG+OOtYVL5Rn3tjcPjI0MnEZFiHVPLkwgHdLRSuNjTAdfzrW9Dc1t
sPMz1qDC4DVqiDMp66RauiX1Y+3Lj/eBtTTxZDeWaM06VPNE6SEQpiLKBm30gDGPXVNloMOSLPNB
tsx4KPWjSZE2ewnMRSutO4xbHJDJMLBRlMZvybzrKH1ayyI7N85Jl6alTgFOAK1Mf2fFYnMhRn/2
vkEaVFqWwSNaF535e1CArtLZoL6iccmlzU5peE6bo8KGS0BpPMuUVUJhqeUmj2rhJKoyQDx0aSnk
y6+WtO2RbiIB+Ihan5FLMTRQ6U4y8YqOE/qoli+ScELfLe6WSc/jq5oatC9jynGiwCMpvk/cY2ju
NHTaWth8Le7iuna0ZAr2NloGar0IfaRd2iO4krkLYCgOzhF0l/jXUFNKxX3UPaswedD/mcktQgdY
9oT8rlWf7OkEAhVTk2NBFdMVAKK82+Ej/HQNOYxqkbv3uQXwZYUSEFLbUnBX6WwPm8On2vvdKvK6
uROfYnQ2YHqZxYsaPwfZ2QbWbR875I9sjWq4h3gW9mK+9qhyKa0psVd9A2ATCH4zz3vgZnzlZckI
N4UAwU28sz2gxjQR2IE2ArYmbcJYQXKrUB6DbN0xiWGCJQY/pQmfBiAxQq9wJWeWC4nCductOKFA
/HCko9s2c71BJi9FFTZBa2cZaicK4QPTLfW3lX/XBshVf8TCJgPAHImfWNAC+SoBCirzztOBZ3K5
ob8RnYLoPqJHK07hn82Bh6G8D70dxdD6VeWqS0UP3UijfqzDbcC1kwYDM1fHq0T/EvRjBbJR5AWN
f0qGYnHhbjTp1CsHPBTq+r4TjmFIrCWNYEtFf0OjwUJPX6XkJ5O+hZ3tbsBy69ar5s219M3u3mws
Qcw10j6yeFdYx7A76y7afyiu0feu6f6GQ49IeowHDPRaiA88zCPrNYu/RGQ6BQB46CcZ1awu7nqY
wka1ToNfNEa7YA3RdprxGE+9Zak9JsKL3C1aSsC41dDB28f5fcEOjuyH1lmVzTvvNomraVvidwKi
ynkSlXVcIL86bxE95Miq1YGojwNl81vyoN6APXd4MLTvLkbWpfWpc3zqAJiThyz+bYvu3jW0s26H
He9arhhZlk9KCMVvvG6BomnJV5wsiWQBsWTrYIslziokxCJEiJYpTV/UmdMlqrcdQmyQmLgaSOtC
XQXtZ9jfJeW5qX7pv2tjaT8DpRMQfXEgI8xwsUGbylU+UdRbUtXsBSSqnjUnQ34UrsRMS068HiRh
3SDWAYLbfmrOwxV5sIwHurTMrT0Y34Y2A0wd+rPPZU4HkEI/foMivN+ZWWwblcbPwrIBA8lQojsq
DYuYE66ZlumX0gpUfyAQIPEw7xFpV+6t8smGWG1PzeSud0jFJ+T+lV8uLl723E9OiK1plKpM6qhV
uRbw3QKeFZ4bQAoAoQsffCu9sE03qGcViERu+NUGTZFmg/p7p+35BXb9Bd29MtYuECB3ypFm69sG
VJf7URl8EncaPegKndOHXn3Ukzmw3FrkIXGHWgcyPD2Vlu61RcvsK6PQ5XkPSsNnC6CfG/Gs79A9
WsrtqrGxc0BmbVoB1EznVA7oXmf9AkoVZUg1fBR4+0TGRsruzQjW69BFwW9nMcjl2ii2cb055QUA
T4NMxd1I2Nj+CScVjapZSHqSFjqXZODQ/dHig8+yrzJ69K19Z6JGc5+pq7hfoAEbVtu4+YI8ShJH
UkrzuHrsRfOxRrIEo6AKE5O9jNo6mWegNp0zBE31fV8jHPOhp1hsLwHz+qQnOqOAwWCK4dHVWTtU
F3R3BW2nGur4KzScY9hWCQ5fkBkiIiw1pOTU5FA3y9A/QHEIbFSsprF/sHiZJNA4QEcpVPAWTXvy
+B7tdgXUK/4wnGUSHREs0hTcEHCXOaIlE0NqNHDMltAdlwO8PFNjbeAsIrVQrNzfdbguuxjwCyY8
+b4T+FnZNNcOmjvIjVkYeuk2FA1gTulUhohfgz1wp/LZ+8UZC89N8n6ZETzXrYbCmrxIIE8gvET5
s6El/qKn/FobG7+pr517aWY0j1m1aVUwqxNWx0rmxRcEI5wxEVFLlW0NiBawiznNPngyg5800leu
62HxrOrSsjGRsl5CrtD+As05S6frJlL60ID6QzmXw9Sf18l7inKmdiYXZvm+NYa3GvdBqlpftvIL
qrnAzk2qJ0UVuf3c8JyVL3r2mnQ7LEOh122O/Jt5SbY5vrO81Cdgahf5S7m+a+acF/oSJauZAX1q
0ryUG8a+TH8z5qn1pEqTFYYc0vy6Oe0FK2l0gf7+KSNvWtfjMquYNpoWJQLZwkvov8F2kDrEga3V
9VCXfXAt1dIk3RRFURrFUtVcdnx9cGFGB2ECn4R2qUfNm8rS1j2ySw5YO3ADONa/PcR3HmHoXf8F
F71jv/0A9f/9MPutCym3FIUf4JjhWwjc1miAypvSjTDSYMM+do9VRU3WLF2UNEka2e4ClVcKyf9r
fVF3BoDIubkyqwkQ/Tvv4/qYLpkLf481st/NeHJWrUAsK/Jneraii1chaeWo2yAQ0XBIp9fjScPm
vDa4keV9kmN9mkQEpDGvrPKvaENvfap+ijN/3i7jpxvhLo/P1C1NMzRFNUdzqYpI+NgC5uDyfb6j
+be+Q5Z7DxcMju5UPlI3XceotxycO+HGZzoM5M+B/h15NLNW3sN2G7Yr/ofpOvzt7OD+PftLY3d9
iPJgAn4t0GhGYyvwbHDNVAVQeHlInhf9EsjMhDLsRP+CoXZyPzD/OTjxRD/I5+rWgl5KAaqsmYam
qqqGWzQ/75sFdmEIOXITLOg+OZV3Jo2zibTIgCxNmemp/5Ycuy0SddYsOl8f+MWE8D3ysNW+RdYs
N7HcYSuVL6Y2uRNg6y51aDWT5NMED7zIJ96s2HofuBlgFba+Ef3iRv427lE68gT6XW5M9OwZtSVn
dQcRIXxuZukG8bXFrWm+lHtURTZU5K9kGTPun2O1MyPIZJtFNp0XnDyS7C7LltdHNKSvP/bRtxCj
9BZVupkUjkfFmJZe/QTT4frfl2+NYfjv39arSyS5sOXhi1jA4QAW/MmyRcm23nnvjgUIFNYBWmdT
Wg48+xvsS0DJnKmRJVRs9U8kGcyX91se55dHbekSqdsyDXP09eRuIfi9N9xZhCMI71g/XB/1pUFr
oqlwSkq6Lumjv29KYt+XNVBaMbd3TQpc0sFhFEPe/xTGGM6Ub3Prh22tBPwzpUygF3eJuZK8GyP5
64Adb5BvQzFGXzrFXi2SXGKA0B/wKhgEKEi/4kMpoImh5ocK7VOHoUa9tM8cbZm77SxS5c1/G+ro
s/cz3TXFeAAnK89Y8VXZY6Tc+LgvbQpNMnVVNxRTkrXRTvUK13NLhERpIgI49k9a8XZ9DJeucBqX
N3oZikLTcnQsFZpYoFWLDX0Elgn+L7df5DxoiFwPc3HzkTB08pQkaeIoa+SWVyEDh8sDIiM4VSEE
0jb3/y3EKGvUsRq18mAk4QYoVb/28hKt7+shLq7Gt1GMVsPI+sJoTHzgXeEjSO687kZiujVLw2J9
+3ZyyayKdBhCjpMwIsNm8uYZxuT6IORhrv/4er6NYrTkqB25jq4RBS6/NBNOzRzfGVB2s3KlbKH1
HoxV9lT8shfZMT81OwCjISTSafgf12t0LakKVSoldZhMd+mA8Cu056j/uD7WWxM6ynk0LUzBSBhq
IZwD7UHM7nvhxprd2BN/3aG/rVmSBE3n54QQuqML76pOT/9iDDw2DFETZV0zRsvViVWAVAWoxUga
jEXT6Ldob6+HuJxQv8UYrUWt4G0mApqb6vfRe3ZwDv0KtvasWtDYQQz3XVzdCHhx1r4FHC1MEGqm
Iw+DovdnTdBHWh3rLaJxR2X5ZM3E3a3DdZikP/a8poiirhq6aqmj/COGVVjGWMjS9H7Jm2Pb7TUA
LdVTpNwY2cUd9y3QKAtVZiQnuUMgOVy6tJ5bUGJFcSMPXXyYaZquqrJKLlXE0fT5YaTpdUQU+96/
M4BcU6rYQFeW58qXfWP/XVyqv2ONN7huBuB1PGJVJs5kB8P/Nx+QgauPrEg8qdXRWJqyaPrKpuQj
x9umgcvgfV7fbBeX5O8A2uhGoilVZ0UuZ6ggHj3hlKV3snEjl12cI1OxFFFWJf4dfsK3JBBamS1b
5YBxcN8z+TdkzH8+BF23TNnSeMfxuPn598U2DHKxRnF2ICZX7cqB7daJNxZ6mOjxN/I9yGjrioKf
o8JGELco010tAzMKyhihwy7/JDHF8NerwR81N4fuWzv5F0OkjKSzr0XD/Otx+W0KRSm3g0omIxSV
t8oRn4B6mFsv14NcrFhxlfpfFPnnRPa9pxq9ThSHe72LFirwtIk2e4gm5n3wri36BZC/Q3UAVzSP
n+Pf7gBnRIJ5IoL4mARr/8YV8tLG0Q3doLyiUNQbVwWUMES7VhnSBdKW3UKpb2zMS3v/+983f47X
ii2U1lr+fhFBC6S2G9MnUOA23ZhX6dLeMSmFGdzLVc0YbVDVlGK024gTy9JZNNqF3D/lpTeXVRnR
BQDJgGFblIcNJHbcAFtORThoYYvPeLSy0JKXsTxWdcqnwEpQCsedCc5H/3j9V16cjG8/crTByzqp
+mqYDMt+T+EW9LTDEozrrkcZpvSPz+hblFEuiEqXegCF6qmrFFT9QYorX0kFTHgtJysHttn1cBd3
0LdwozujUTphbA2DyqVTk94Ft+4GlydNYUlVxPJ4mP7cQZALUJ4TS1IPvkbKClMEVPe86fVBSMOv
/HPS/o4y2qednqit7DNpoK0wa0M5/gA7cY6jxky/QwR4Fv/2HqsH89ZBenn2/o47Onzq3nCFdFgs
gLbeoTzKYCY3/uQLG6eZMIPQOg1urNeNkVqj08iSGrtKEyKW2FfCLZSyM9J/9O9vTenlffi/oVnD
J/stodqNDQrcYmOE636nbJUZkP+DNU3nEG0+xU95AmdwpYHNPPXH66t5Y1KtUZK1LaxeM5kt43rp
io7ltg6E5fUQN3bluAoVxgjyJRazqOMgmXT04hJ50uTV4r+FGWUMoxQ9pbSZw8FYyWxOLloHOCdd
D3JrukYJoxcaq8p0pqsvwrnR59hQ3ajMSrema5Qk/KJRC1FnHMGztVPvcWlf2Gtl37yWW3uB1Myp
m9zaBLdCjvIGz65cUQtWSOBr7sUvfAYnjZLf+Jou3llMQxS5FOmS/Ed2qnSv1cKKuXtpDtk02AVH
HHmm3vn6Eg0/9o/0hF2iqqmyZXFF+fktIZHrR61KmKx3uJlg6bvo8MJx37TOvDGii/NmDUU6VVRM
cXyVlGE5BDZm7FNH3PtQOUSIIcg2Xh/P5XxL104yFIMH0V8V7W/JQZG9ttQz2IT6nmqn4cysO3+h
L737+KztDYR9llx3pLm3MGbXI19KfyjhUOOkeKxr1ijhdqriJnLZcgYb7YOWxWsjdbYVUIjMg/h2
PdalD8ugK6lKkipLxrjo1AhRI+cSg6xaT8sWYhNnkGa9wYL9XwQyZEukASmL6Kj83B5FK6etaimY
2XSH2HwF6Hz971/aE8a3vz/6fLXUV5QmUKmeteI6iQDsJv4h7MUbw7gVZvTJKo1em15PGKl08o1Q
AVISfbQmQjOKbmyDC0tjyIi8siqmTsdmNGOlBymGhiUJqUOfNsaHRNdvpNULoyGEoZuWqPDdjlND
IkhClissSpi8Nv6xTJ4l4fc/XpcfIUa3FkHhOsyjEOkeZYdxRgNQUb/xpV56sRiKyO9XDYrAmjKa
qbSto0D0Nco/VGLCr3TnnbrNozANt+1KW+Rb8NAbsMN38iQ+OAthe4/2weRWh+vScn3/EaMNGGZW
rxXDjzClV9gVUApvLJZ84bbyY5ijvdd0VmFkARG0CYJhc5qkayDT83qHhzPYTHlSLLv5JF+DPJ/S
dVpjIAwmherUzpnhXx5M9Bvf3IUh81CUdMOQJJ3zZTTvSR+XlVyRqEwjm4TivtBvFWIvpsJvEUaT
qiV1FCNxTyqUvoziHHIXq/LHynj9x5v0x0BGM9v2vZ40w7Pew2Lajou5inmggMzrfwsz+hZEX1cL
LyJMlBx7zNiSZ6VeXw8hXXplGgpABEU0LZwhRoeHCnO0wDabYxgTpZ06xzNxJ/zSNs1jtXWX14MN
f2t85NNz0dShM6JT2/mZ0xtTMRuz7sEEqF+GhwnitPYRMolf8Y5BoUSNbzRiLqSrocfz/+Opo3eB
pPhqJiDRPy3LeK634kQA5yUhuX59WBdhD9/jjJ4FAVpyUpcRR97k9fSxAGP9lUPsXdIxg4oKo3lx
PeKtgck/JxKwrlQlMRvDQE5UXbnBxulv3G9vhVB+huDer1LlJ4SMmES0drqtcwvrdDkd/L08w3//
dmEyPL1vnUjkJYCgEEiwxr+FtrmQAXVjuGBKIhtcG5cp9RzXDJIRgwBWLRXnOC0nCKQOeLUQui+0
9evrcjH9qKapUVfUJGtccNOMIkyLmHgqmnroRkp1O+2yR796vR7n4uJ8izNa/zLovLjPh5mLOJhQ
/1ABkJ6vx7i8q78FGe2A2PcFqRq0nAJlmWlbqzx4xpPS7VQLH7qN5CywC8fvxzVv7LyLzTSuL1wz
LQBwf7wM7CbSpcpm61WSKu1jHouINqbCzMeNEtHDWHOwBMHtOU3KfNNqMI+EFhuGxsEDAN9FvOpK
ICJmo/vbPpQHTijqQbYip1NcGoWZgyf4HqugFsK7BfFU8oGLBlF0I9ld2AsGN3LLkDXFUFVjWMNv
u7sN5aClJjuIiyCUhnIjYkZetUWvYobSbHFj5w0nzs/UqoAns7iVKxaXv/HR6rZdAUwhgygCj9MR
jk0wV/wXWjQo2syvb4w/P6qfoUZnbOPLTii0hAr8dYYjnUVLxkT5CwWWAK4LH/L1eH+miZ/xhqF/
m8jhwxbymnhFhxAGIsk+VO3rIf78nn6GGB20umeJtpURopRLKK3zEAmcTnu6HuTCviaKDOBAVAzR
kKzRQBwQgbLcESXTXyx9j2i3CDxNEmeIH3rocvjV8yA/ouN7Fq5yx50pICA9xIRQ39dXgYhop7iR
CyqgSLzDSslv7NiLe+jb7xvNgmhQOc895IYzNJGsHMqju8mEtwTqunkLW3ohu/ycjNFdwEdvIeR6
yi5y9jqsfsVCvVbLqVofNWQPqW9n8sl3cLPrJxpiIdfX4s+byPfosji6Gfg2NjCpSPS+bmDI4AlX
rzXA9a15rnKQigNxpPpXuwzgp6lDV9Y4H35uZK1L+ryMCRpnsM2ATPcx3ZKP6yO7uJX/DiKPRmYg
6iV6HkGa8CGI4lndL/uqvjF9t4KMLjypqAZpPqSA2n/K4icEGnXjxhXn0mZUNdOSKBEhET1u0WdS
lkK2tng4o3sUtvAV8dNuA6gqj2i4XZ+zSxnGkCnG86xVuCyMFqaV64Tt3oW8GlALu/OMGw/OG39/
vCYmbcDUy/j7tn0MnVdb31///ZeWg0ezJWuiyHFjjk7q3kpyrREazNAjlMc+DH8Nje56iItDUES+
GrpbvNxGuSsvw7CLDYYgdVsE9qvkxhRdaL8jbP8twCj5/NUQgabGHFGjgw+uLaBeyeWnLX/V7S7E
rFBGAOb6oC7OGwUFCwQxtaRxHYBGWmMJnMxTdMbxASglCJ+n/xZidFjmYunLRUIIw9jHuA1Yc616
/G8hRktTepHhSRUhfO8tyvAHe66rG6O4vPp/T9RocXD9aNtEIgReVQhYnTs5mF0fxK0Io08Q/xAs
DId5ahDED4vfkb6+HuDCQ5cNNtSzKfpoOt3qn9lXD4RSMks2WIFvrW3rKAkXC/wN50HRLnXQK5lu
LLE43cuutxHk+sZe+/M6+DP8aCMoYhE0oUV4y3uqu1/4Z2caEhHZw/VhXkibVO41mWI3hVMKZT9H
6dmpmOeSFk4pkqDhscvg46LogYLRJCpvTemwKKNLJ7VG8K+iIsmqao6m1IiELrcTPaSOVjxX79Fc
+VBm7lcyBXLirWEjOV84DJzLvbntbpxAF/YLoQ2DGxP3Xnn80rKtyq11joRpQQOuRlD1xo4fdvR4
aBLsDE3FW8gyx2ggECl57iOqOC1QSdLxrrbvOpiiZnXwk0Nyqyd2YXNQEvtftDEeyOL40erGRhNI
g2WDpKy37qudGL1c3xyXJu17mNGxXYsOTiSRxTmBGwnaMTp6D9cjXMioPwYi/9x+vq3gg4cpGPT1
flD1VKxz0txoMF+cLI22uWbogIPG8NrK05y8Cth1lh3v5ARPxiLbWLqO3PQ/bxIohvQt1CjvdVKQ
4VDKLjPQCPCdD9IGilaf/2LOvgUZpT7XpFXZxARpYXIr6HCWAfLw3a0m+YVysKqwx0yF6ycPEH10
TlhulpgY44E62EGaWISPybLb5Otibq7RiXhC//7O2WHpcxDe8kkyT5f+bsaOnBRzZ3ajEPznNvn5
U0bzWouWJcUG9IoEOjdy6nYGV+CfwwYJIqukCdmSaPuNdntcpoHgtox3EG6PYaP79cnxH68v3p95
giAK8BwZRDntpNGkFlVZwNwYJlX5ilHPkhGOrUF8tmdHP6n18/VoyvD9/ExLP8ONJk4qYl+ybcIp
d2/eVHkp5g/+2ltW88dPa9K/eKdPrJCA/ExRBqHWhajkDrHKTfLgLPo58sXHeGnOr/+mPz/Hnz9p
tH2pcogOYj0Bcm/zPMYHZVOUr8UtZPP1KIBOfyYWwxJTmPJEkZGzGATxlQJeeJw9myRwCNCqa944
SS/0c78PTBnvH7GTnKbRCdlM84QOiju15uUH3urHbgY1FEPRSbEVVre6uRe/DbrHA6VE1P6ofhWi
ZbsGpJUpNGgbVzlkjMqmml1ftD9Pbsb2Lcgw3d9qKp3WRLKhE6REuymB0koNR2xb9NxWSvRaq1j6
3PhQ/jx7fkYcfShGJrWqKBMxhH4NvyOG8X59TBeeEEMImBeqxAOby8/PQamtb/Z1SIgOi5f3Ivls
zJ2b5shbnUTvsUVWRL0xjZfX6n8Rxw0Gtyh8ahfDWqHHr3lTPz3UKLBeH9etIKM8VnS9pgtDkMac
6Qq8+vVNTP/l7fD3OEbHtiQIqVENLMO4O2jtVkqwEMUIAInmQVC35/FVBf/4zfpjsf5Aj3sG4FuJ
UdU4yQuNPWnbNxtnsf82d8Ou/LbP/ayK8M8iSmtuUuUukGdt1P+bGOR/ynemLELi+xkD1bvWryxi
9Or7cNfGd0iAgP4vBvItyCjxx5jAp51BkAxbzwB3aqTSbz5WLyRZXdJ4PBiypHFHUH6OxIZkJGWm
E9LW/FDdjeXKE1Vf4i75j8cCVw7JO01SQF6PUQSVrNSaGnhIhxrI1hzrAKmlf767foQYTZdguJmQ
dS7PoAgs/0FHr7UVTteHIV9IaT+CjPLN/5F2XU2W4szyFxEBCAS8Yo7r095MT78QY3rw3vPrv6Rv
7A5HrUB3Ztc8dQR5SqZUKlVljhUyJYUFO+rX5JsGNUMblIYvSJvugjO5AeOMA0GobyeI2902JxLb
v37Jb6lgXXzUwTARAVUMuDzEORpV2RzGZCLfOHYgblQUcGPb2t48yd/QepS8FHvz3CDDeRp/gZlb
/fNVf4HLnCCRnozq3AM3k+4o6HbAr26kgjCRE1xdYDA7S+sNE3z9GOCs/EGtXwbOKqU4UfILinuB
/+ev7agWX40ks2ZSbRrHNoZFZHyHtEyHSZQFBnE32AqCWTElxLX00oRBafTW0FeqPfq4mCvT8/bK
5JwYqHtXkQpEc46CTsTLfZxPlWaiEA1yauTX1H7t5sdAlK/jrv0VBONYE6vuOtoAYp4f+/RRkg7b
JvC+vxSZEYoaRKKzcbXRRpgKPNc5WY6+geRXJMqZ8gHANWHqMtK+7AWfmBDiwRMEZhuSx1afPszg
hPoLG5CNVai2FPqwzfOdVCpxWgDCL37441OH6902AG+el3TvPwDq5Tyn6iSZNM+WSbiyQOJXDXfN
8GMbgztOKwxmLUGrqx2LGEZY9esMnZ7E2/4+b0usbWAWkpkWlVknsKEun5aWRajq2SBKtpu/cVjI
+iGwJksrDGUMUTNCymYuANR6E4K0LLuv+6dtY7iDtcJgjOk6w2wlAowUkq0BboOJAIA74yuA5e+r
eKY1jUEbLPABxuVTpEEVHrX1oWDZcjFMHXWySKup2ICXGF0i6ZnZgQ5WA2dRc6WSn538vD1OIgjm
8EjroEm0EhBNHbmVdOigwJ2jJm0bZTke2KMRNQTQL0QTnIwip0tDKtJker+8iSfZAaX7ICF9Q9UC
Db/G6MDahuIb9BuKMaiZpaLzZ0Bh4gfloC1S6IKNKIJgDsPQjMDpvry5GfGZYIOAHzgZ/iJeBjUu
VRQV5b0ojmQOKLOyMgv3aXjF8ilRofBb/4zju78Yq98YLJtBW1HoQpdw7dYINVCIvLWvFnn8bxjM
nanKSz+aOmDE6OqDUlgDGT9T+4sgE6XrqCNFOSNcJLO+5FJN46jHKi4J9I4CuzZdKRXxEnFdygqE
WVlULrKmlOBSJFzN5Gewbm6PFOfqB5YCcBUYSyEWIvLLTQIR5LHJhxazMUCuDRJyZgwe+gpkZyO5
jiQwVbeLnEkQ1LfbwJwGaY2i8HDJ4i83dvZJMc5JBHc5p05xAwHiPTQ4XdCrg052T0bb92bI7wkg
Px5aWY+whmRCPJTud1XcAFLd58fo4SmHpqKtfLEcqFhAjcMt9+GNcq+8gfnCraG+9nPbZN4WJghn
LLT+Lv8xY92pWUqjHLsrSCGz8CuCMJxoVHnHKaHaEhMouFqxnb+FXCpSamLh65rXxVda8ByHIC+9
3zaEF5ivUNi6uga1E3iPXrYwxI5U87pIXrXq6A93JL8lf3OorsGYvVz7ZTaTBcxojmr5NsiizDh3
WgwsfWxlZJ7ZvFGt9nM5l9gCStVCRlOyqhkqmIaKriS9ky1RnT4XDgluJKV1bDo28lTkqJ6JPqLM
BrTrmW5Bl/IskeovTiQk1KiKIjRwqrHlZzQxp4hkA2JDvYco6OBVqGdR1ZfthcAp49HoGoZxT1Eo
xYUKalRHOkAW7Bs458cHrfaS8+Dqd+Zoo8Z3G5F3qGsyXahV5I9UxaW/Qkm0idq9CUG1+SVGxY4M
NkpoL9UlVJ4F/p23yjVFtaBbr6OP3mQWnjVOBOximKi+OsYQ9pNelfJa646DdUxFdQK85CV6hn6D
MbG8nOkQaG4Blis1+Dula6qB8DdrZLeYKfRFwVlSgKtXKmq3quev24PKnUadULyn4YmI4N54Oaq5
HgVmEeINKrhJPDCTQC5zFz3P6AdIfoJfC9V9/xGQGVtaBDKkgAAIcuNfoN089VcoHIQ2+PwL9I2o
6NxtA/I23dpAZnh1NfDR32hi0/XP5fRDMV7TXnBl5bneNQTj3S0INIdJCZOgJ5ZAhVCGNpZyVZvv
25bwAgL0wPzjrdicM9IUTWIu3sqvNdvUjo0oOOftsDUAMzXGrOdGMgIgoqUdWxBfoNd+dIdOSmSB
c8FC4FqDtCkKV02TYgFeLryRzAoe4AHWExPcOYFSFBBz1qbsaXvUuEYhwlk6frC8CRM9kwY9ZnUK
nADaa7l5CvJvPmTwcvqYiNqL+FB4v8EzK55a5WUpru5ocka63rI6LDUzdaHQtQ81SEQgPeCksgxi
6enbtmn8IfyNx7jgUp/Voa1QOuNnp3Z4hmbA9vd5WwfURvCAqHrA+zFzJ6CJgTL9FC4+zopd10Pz
JW0P7d88c9AVDNvEDXEwpIEozCCj9ZRa5TOa8469NB+3reHHgL/NYXu469ystHSGOfMtROaDB4iU
LOnSG6gM3kCfCzLSYIPfQcF5cEMP1TNH0V2RO1+rH8C4It/KoroGLzXq6p9Qt/7/6ETlxvQrBGZT
GZKcSWOMoRx3oFd/DJ9Aid672qnal9Avh6anY5yc4Kv8Cv5gYW8K3zwQcup4FpfxyHi5/LMMnZUU
ilGOFv/qSAu1wV/bM8jdX6hA/AeAGT9kpHoSLuu99u0ifiXV18S8DShkEFVvG4lnioaDH8Es8oSf
iNwm6Buo+VKzVYKfPAx0XO9EHSMiiCUGWTmL0FADtUxkbC7jAULr8SxI5nzwybJXnrUNzO7NlGke
oICWOvI9vVeO6ExW75v3rLLbQ/xigqvsGSoSswOlT1dUGcBbhitowgQV5lypOOUxfIho8ql3S+0t
9e+CfCdT3yUTOL1/bM8Xb2VoKOPEpdKiKMhgll6pJ3lW+xjMAcJAyb1E3lQSgfHGkxpRAMNzinDv
KEyWl3o7nYEyuzRrdG2JDZHVTeNbM5dRICSYPC7IkrmCObiasFsp7YKmCGIVbQmzdEv96nssoya2
FrGdctfgCobdUKgIU8C/jBg+z0DRTdHJ0Qp2EjfABK/Wv6YwLgml9miL8BUER7V+1UEBmtDaGTMC
NW8IF+Z4zZSU/oQD/BwbEbiKs4PWhwLXLxrOZRxWe63QqT8VFX5DGe47iEoWV1Dy3V6BXAiqgGUA
0QwueMyyCMo6r7oe5Zdq/MVsNDuYQYIuyJ9xn/zwVPUvCDNfYYbrHrILyJ56+SsyGdDn20Ff1g1a
F4cX+ssd9BIX30UstdxlQg0LGRs0f5vs63Bftw26y7HkIeNYKLcjNKW2B48XQKMf+18AZn6yNIsL
WgJg8nsUMz9UBJU3+bsV7bdx+JP0G2f5+2odNBrYcJMOOFryqKE3Ik4fNUnUYSIyhonKOjyPqd1y
n4MgW5y8jiWUlLrUk82vf2GMgYIX8KZDeJWtPsjbrKuDeTFmBkvn6whd6PBlG4JrygqCOaOquE2D
UYYfj4bMDvu7lr5CLquRv2/DcNfXCoY5qbpap13RAaazehsGQwHgfRuBO/G/EdhbblClfjxMQEim
GWXse7+6h6L7Ngb/wEV2ZykxV7RPKXStnMgckuXAza6MXf8KaTMkKRCp2NMdxEvv9D197NxvEMdx
tpG51v0GZvPqU6qljZkDeEykY6eUh1hK92k2CQ4l7jStYBgXV7YlCnfiBQZay2b0NiUCO/ipkBUC
498qQrJE64Bg5r9iJbWzaRcmT2Fxh0fgvjbtXD6ahbc9eNzQYYXJnE9j2IPmMgFma4Dj3JSRDq5U
6hWR5fqtgkzT8LwNyN1UK0DG2aHlcCj0AICJCbmityE6Q/ncbEUPOrzZWiUl2HzwlI5NmLQUZ4UB
Wj7DngZNMF0f9dZshInXbTCp4h0XTD7MvoU3HZQGd10nPE6evst3SmtH+/jRQPoUir7QDNsXrwRq
LW53RYiNNzIIAH1Nn1G1eQ1ZNhkcHH8+tKsfxG4EdU47Pa3xg5LxbeyuYig7N0Xs9q3/H4GYraBN
ilIoCoAgF1FIUOSDjGPv1l0mwOHt7LVBzIYgYafP+QAc0NVqidfGh0p2t8dsmaRPk2gtFad4MEUJ
P7k8E9tW0uqpQ35E9hEyW2Gdn+RsmlyrLpXrduzk27KpvJh0d12si16ceXsBz464LVJZsxSWe1wG
i0aYLc0/FjS56uVFYbRrAnUVxGrbZvJGco3EjKQe16CDroG06GBkEAuc6x+ViB1EZA47lkMxd8HS
kJVN4IGCLo4UZDcZlLY7SNBs26Pw9je4NJDlRzJct9hkEyEo/dKW1r/2rLi1fwVtovQFCf8cYtaL
6K1xLJ35EZfjbVyuiSvY5e+rECpTyjAd8S9UjJ6tAtrr4w4KuXb4N/G0gZdo0zQ00Hl+hMIrnDGi
WW8NGrLi0J4pdmV2FY+C9BZvBNcQjClaHRhJbxHcCuIYdLbQwxplwarjjdYaYjl8VlbUZq2FYQwr
iuRQTKB79TSld+q4FuDwVjfojHBbXDL5eMu6xDHrUR/DpR+rhxJp1exI5+8MKqo64g7YbxS2WSnX
/V4F8x32UAg5ByjYVJpgdfERKOqRF5oYw2DskCyt1YbIWGJaD6V+iSo4ewXfN5nEhOV3jZ6rsECG
JLDyq8b79vb24DQbLsRSOAxN3NPQQsRYULZNjGINIIzkJzTdS/ItJSe0m9rRfNMMPzvQ0mo3bSS4
GfLn/19UytjVBWYwRMvFkLS67QfPRfE1M5+2TeOP3W8M5swzB6k02waWSenXRvplBPfb3+faADJx
FZdMkL+xLGY6ScmEJhdks5PHuHmEtLBVCaafux1XEMyOn7pEz0iAfMc0XtPki9ofcJ22h1FQWaEu
hwl7phorHGbba4XV1Va1pG86e94Zj5aNGgMwD4b23dn+8mV2bO/sedQ+kFKw/riTtEJmbmy1rGBg
KZCL8U3twYY1CvIc3NrntW3MAo+zAULxIxDIbQvRcZCnSTeSU+2D64VftsKp49mjFzwObv6sgU9M
dNnhXrNWP4Bd67lZ03CWsE7MN+UxuAETnYuGp/jxXXpr7pT7U+fWdn1Nve3VybsmrFGZ1a9ORSy1
JlCL/N2ovLK86/3jXPysRWuUtw1MkN+giRdHHx6sLl150fr+HC5OdjL0W0sPnieTgo+jEniMZZrY
JWoSlPnhSR2t0SxzQC31Q2ykiCxBrWMvGreaAjluA88713L03aprNxVZxhvCNeSydleHoRZHheR3
gFQLSJ1CKKxRz6YCcmvQPIoqALlXySUrsjzfq4uk3iVYnOVqrLQWTpLMNUCx3NXnZnhOx7NBMuhH
Z3ZVJDaUsv98laCgCn4fPdHUYjstU9PMs5wC1cqJ9DOcWvlQgwfgcaG9RYwxGmSfKJnW/sXxvxQr
yNB5wlMam5Om0jSVkhJABTW/rZXntAYHeD8JXAtvYa5BFqe3mj40CcUd8cE/q/vXgXVuphs1+ro9
fDzvtYZgJq2wxgHRP+xQMzQVVMQu/pyAG3mZ1Ugxa7Dq4qlVl5Gy6MmQdmAghTa6iIOYt9AtDR1B
urpsLzYGSEy5qMo6zqD4Wr+QDgpmUoeWwbiCDnK3b9T2LwLZFR7rEau0HqEtFmH6R83Tgv6mCDvB
kcad/IW6RgF7kSWzXfeJ0aozSQExx29RK9tJ6Kn9z+3Z5z3QGiYuaQqecKCAyTK/ZDSteyj7Zei7
nHegVnYgVvpeH8IvwX35HUUi5MEsbfWnijQ3Xq5yuOJj8mX7N3DsvPgJzPnZ0SbQK6nMnKyafOjV
0h5U2C31IxWN7fowuttwy+cYL4x6WB3FWng0QPTOHKa1H8ykWiouIPMpT2C6sekxOJu2kAiZN7Zr
JDY10jUU+U8ZSFFrPBVE3TXhjISF6pbSPVUe5UWL7ZyNIQRH0xOV453e6CBgfVYhMp3G9c7vLTuc
6V3j97epIbpZfA6bcTDIy+UF46Cjwos5Xoc5w2vlELWOFL0FvReESwWqUyGbJB/1ubTpdDNOd6bo
nfdTQMjAMj5tTrMwNIcQYi96g/9VV5npeRwMkDiLyNM+rSwGivFtspz6KOGChdkk4fOQOiUhJNcE
e+jzubfA4GES1S7osAPh6qWXJnGp9qYPi/Spuklj7br19dMMwc9UCl5J195bGT2MCThfo8fttcw1
cIXMbJ0iMyVLSWBgb6SKp+l19BCjoNzF7fqPzzvGSGbb9MZYoJgCRpK0O/ld8kTUxtMN/08T3h8w
S9kw+nhwrWamzK+iaJSRo8K71+MMSep0vz1i3NWH/M0/32cOI3Xsh2wc8f1Rh5B22kPu+pz0+2oU
LYrlQxduhjFkmbrV0Q2NskEdFUzDdMrQFX2t7Jpr82ezV+/y1NZP2iG9jwW2fb4nfGAuaxC9dSAn
ZHa0pYyJ0kfAbJ86L3YLlB2UCk5ECLTOB8im7DN39LJdaYcneoM/nEN7uCJ3jYh77YPD67Pxv38I
s8erxByUIcUP0W9T5yW5gkh5hpfu1jXBkFA60+Fb4pZ4hX7Kn8lRlOBcttsWOLOElEGilalhihP5
tm8ew8lVkvuZQq29FYRnnx+HmQFnVlMB2RK8LCwDvivd2Z32r83o9IfYtR6Uh9aDfvy0F+XBP51f
CybYhswlA4nAgJlk00JnZiqnrQO6y7uyBHE3eCeJX1/71fwVCSlQUYg2JdfNrCCZ6UwCHcykfYKT
gryDWs3N+tHWB8HO5y+aFQozb5FZJiVqjVtHO+Xn66a2+zuwnh/oU31lgBYICn4Qg/0puffxSXTT
FBnIzGPgG4FVhYCekcvTExO637Mz6Zaz7Xw+XQCZqWN8QlW3WjWWgMnyRx8S6rVxyBBWmSryFPS+
1h6sUeASuF4ITM9IQaBWG3wNl14IX49SrQJiUJN9Hpi7qhbR43I96gqCSfBUOo2WOBVjB16ZqNzN
M/TiLS9UdtuDxzcFbbZo5QBPrcocQJHZtIkuZy1om0o3qpp9nOkCCP4y+BeCraEa8BIDQwGRTndx
tJ/zGyU9bFshgmB2bzBWeppB/cUxogc9fzWy98IQiRHxZ+S3Gcx2NUsjx2MZZiTOjPTYxclXv6Tg
kUPhql1EuuT+N5OYfWvkoY64CKMWDG+j7lnR09C+bkNw5x485nhyQfbkU38FqJ5NK5zgZ9MgJF6Q
JKGbWaOI04Q7NysUZiVHoxWiwQxuLppMN+vMvZqDMKMWtKXzUdB9gA1JUf2/HF+rwIDWQWlUizNt
ehzLOXUC48dQi8I1/oj9RmEiw1nrQsPUsAYIetM9Kw6bXdxYs2DquWcRKpX/sYXZk2pithVIn1p4
soc5ApWa7JWmq2tXReCG4R8TwMB9KlAyWJjziWWxcXYjgUUjjbB3IAp3lpMKpMvGeW6Sv9iiCqRy
FlqbDwKvywnKZrBp1DXWs299yUPJDcsJ73upYOh4Z8EaZZnA1TKIo7JszW5BGVR3sJyp9wzQWRXy
wSd3+vA8Jy/be4i37taAy99XgH1pocklXbZpWzgpigUM/0tLRMyL3MsQXmFQqolTByRdDMw4og/R
1Auc4s2DanhGfdSMfQJegUi5xhuwLc+7ShcGYouPYWO+NSqzdXNdGlALDdRAis6dHu3iUHuKKvDD
zPG+qcmhGSx7SILbrJ92vTY6XYrmZPWPJVs+Vuhv45m97Xd0VDoJKzQpf6QBJPO+JJ33F9OIkgH0
ZOmo4mS5GvShGRttAoSvBB3ivkndD408e6o5+QLuv8+kXIs5KyzGifSZMctjUC6jqj7lXbbP6LSv
mmqXDYZTWBZIkl5LObrCrc1O/eKIg8clRu/K2uy2vXKu/VwQz/CX1+onMR4HrLatksgwXwGTkVLt
/PSQTj/q5FT1V7P5OFBPbwWdadyNo6CXBfkxC06BmVQQyldkkjEKQ1Ps1YEcolbdj3opcDvLZz4t
YZRRw+WgL8xk+1WtucvQtoP9SdAuU5aKmynRvSQ3bo/q6mkWyYPwrfoNx/ifLo1n2veAC4to36Iz
PJCgjVrlAjcngln+vvI6ko8XsSnGfMkymJqa3tN63aUQZtreFdzLA6p//h09xgEMNJfVeII5VW23
bnJo9t2vCBrQ2Rnl8IfcdO7UR9O2Bhsv6YfpYRtdZCSzQkpw5YFJF0ZGyeg2VuxlY7RHZ+vuv8Ew
2zEyU+3/zr+ifA8h+xk2aC/54wbgjz3/eyCZDdaHeOuTRgyklnmWmdt0CAW3ZsFosanzgrSyj9Rc
61DlnoIc07qZIsFILYv3015C5xnK5CDnCj95uepIoyFinGFEmt/Kw7HOHrdnYllNn76PrnIKhm6C
mglmwtuaVNJcwyUUnfpMoCiQG+HeiORzU2hft6G4o7WCYiZ9mI2+m9Aj4MgIQ8DeoRc/B13Qqi/C
YOZc1qUmoePi560bOveOrx+paI8sv/PTkC29vaA6wVMde24lwyzFGqmAESl4mGk622yMUz2GNyH4
5q2AXNNRpArCXQYobQA/E5qYTbZeS+sK3y8yxNaxdaToQRx+bc8N/zTCuzFiUQNN5my3XtnH1dTT
ZXJAR2EF3/zg1EQvUhLYMWozpxOeGWxF1KjCXXy/QdnevRnvoKE8ANScb031pq69tnhPTdH7AH/w
/rWNzTOFZe8HJoJUpwerx4DPh/r99vARXtRGsBoU7CNchFgugMyYgmAK2wa9MHboyCd6ouiio6he
PUR2D7Vq/XrY3cSnr3e+aznd62Nz1bnplb6vdrk92DHUbTPB7exzHQn83+o3sR2/pTzUNQgQGnQs
vkoe5nOfXBf36RdyXV7NN/EXkEV794ls63cEqr4T2qh1Z3tYPpcZLj8BlwxqoqELVx0mR5DUZU4y
C0+kU4hcGNmPbuiC5Lt3Wi+2kzs8NO9DQYzz+a2KwWRyBlPq9zVFuabzPZgd5Tx+ke+mO/m1cr/m
juFOjmLXbnjSrjDqB/0oMJi3otcGL+tkFSQMFoktK+9h8Kk4aPvCg6x5spfA7Teggl+xo3N6Y+6E
VS2LW2Nd0hp22QEr2AA3Tb9MACsdZreEkcUpSWzLaX6cqyft1rQll14bruyq+0oQ7HFT9Wts5oRq
p2qQJ4LxJrfKbrZfjNtx9/2B2t2OuspJvpNvLYfsNUghJl8eux1q2URNdR8SqVvmL7OyMr/P23qg
qM5z1GuiYIm13gMaNXaS87H18l32Wu6NE/EsVzDd3HEHDQ1YY6mhyGykO/boqg96jLthxxj1Bnny
zu5fya51jV3klFfxZIMau3Kyne8IHyd4fg2cm/+iM7PeD6jmUMxlsRUvur+XwJ2+bR8PAM3b2MIy
ZGIRIFyOa5CVVtbnY+PILbElaIZp5d+kysHig+s1Rk/RWNYwJU+HOJIBgSy54lYHeOj2OxbO1Y/8
pbTfA/RV42kHZJjpiyl63OEFC2tsZtk0vkozCLajB67L7HjYQe/LqUXFldx4HjSbaH8DrYoFNa3L
QaR9XSfVDBSCcj7QbaO94Tb7FtjQ17zH+1ntRKARKr7WKc6BaS/0SHwjf8Mzi2TAM2RGx2WAJ1v/
Mb4m1zHo4ksn6G0ZvUTJt6W1Irv9ub1yeH7QgBQbHs5Qigvt10uj47aP/WogDaRxXowUOl/vwfIi
3+mCFco95NZATFBpRGQI+xhAdWQn9/1BsY3b3M2vymNyGHSbElu50cF65sR29Di+xF6AA/pZE6Vt
OPbquOhCRReZUNx72YOOhNTPKzyUJ37glNo+KLxO/mUOgro7zmQiZUyhbIQ2dsi1MTCQATNzqlQ1
6tqnZkfnWLYnpZORQq6T3fYMcvY+2kHRFb2oNaNnnpnBvKjLLpSb2tHQDoaw9BtJNEHUJIJg5i6P
esTSOiDQB2S3BTItk6iimjdgiAdQS43AGaR+zICZQdMOegEI3Uxx5wi9SnuRRf2BnMlHCSRSWEvl
ngKhtsvFnvVgiwajf+3E0vU4vSvGfSXfAFkQTfGGC4822FEKahIpu8ZCv+kHpesAE0he7pfHxogF
k8652sCS3xBM7GT4cjJZMSAKeMRgek5BTj5Ot+14DuTGDo0/rQsDFsosIRC0MISAQuty4KzE9CXd
HGBRdT1Ioa2GD1P3vr2OuZODvmOQUGPngFnlEiNH02FR9H0NveT7bpIdI22gGfFdSb5v43BnZ4Wz
/H0Vg/haPAxFC5yeuFF+9vW37e/zipygEKqisQEHMg5jZpVJRpSOvoxVppH2HE1BcpjMTrVNc6od
MMfUB5IG1j4EldtJnYbeAXNR5sEriQ60j7dDJtpapEqhnoOXCxzZzIgqWk58NHTXTqDm2U8d8plf
8rapb9Ukoj/mMqCzI1Wm9dajeuE72LgKhPm0D0uH5lN7a1Ro37fNNEHFcDTPd4EFLr3Ar7QbHexd
IEUYSvTDQY5ee6+nIX2TtbwcIIabzzFo7K32qioiz08y+ViDoDdxm1mOfkWB0vzsonK4GymNGnd7
6LlORLfgcS0DOmbsCQ75xFqvTEztkLXnVKn3fWrcpA0VJKm5MIgQKG6qKnTFWI+rQ7g+iWasoLg4
G6gWnPUAepIqEdyQOEErBD/xnoFyKxSJs+bMlTL0RgZzWmuiHhiHUFUqm9F7m8WoI6TD7GQ+RCrk
2cAh5ifD4/ZocjYkEgw4I+GNwTX9cZ9YbRSljZK6RlDkJDWxB3Tq6Eg46K918Mf9nFCKXgMxG6aV
SSFRAiBUptp6OTltH5yLYEYeQ8ThtUwNsyVgDHy/uXA0fupEDH3UQsQytkQv4crfyXZZ3NTFIaqf
1DEX+Gje+K2xGB+t+SFuHdCrRX3jMe6uCks/5yGiSCnztieKsx5BRYHXw49eKnR3Xnq0uIcTmAOs
E73XzAc9REdngorTZ7wq5s/bUBznaYHyB/ETaoEgzMVM1WxEWklj2FSgxrSX/HNVG4JVL4JYhnW1
7HoUrFiTBV9plrOnz8GuotWfH2ewAs8riM9wSrPBRl3RVoljbOBZfVH9ykEU0ASiHh1epu4ChZn/
ca4yOVrmP58edZBajskrOtsV5Zmkex0dsKPq5r4ohcZddCi7AaeRgdpqllJmhqRZnqSLaegJNbTD
0KDOOrhJNeJsrwSuc0IopcM1yBYG8nKasr6S2qmGdVI5HIMgOPRj91Vqq3NEKrSBV/soCD00aQuc
0mdWWTgLeJqFTQ6oUD+4xFXmNlDDGstDafRzMWY7WUMVQJfF3/yaOPHcPoxJFNsVak6IEu2GoT/G
Yb1HKc+fnwIQAJcRrEKkDCKTzFbQ40nyIx0DYOTtUVfAVVWMJ6UQRCucQO8ChdkN0Wzmnb44LKsp
h5s5i8LQnjUK2t5Gybu7RLb2geFnTjmKrjC8fajCrVC056K2U2Oih9gIDWtosJKUIEUd13DTho3g
liSCWP6+2uppqodzsOxDo09uezl7UJNOkFzl+UbsBhCEI++DPivGNy5kirPR5diEbeq1jekVVXey
ssnd3g0fXNDswYKrBZYBiJwWAbZLUyoDyUxVKxB6JGNZ2IXZ0cd+nKdjniEn52mjWX7xfTTCO5KW
KA26dyvSulOBjWyX6OH1VB3MG1dKao3lQal8c8BJGPbhvsezknIGv2HxPjRa1DnzCJ9ixzFIt1AM
E36bwS2F0ltZbd/oRMAnOipVmrpSL4F7Ti7J2wwJ9dqu8FSJrI2c5pI9l1bY2fU06u8lhIpr6O5m
XXZU1FyossXzR4vsLlpKVFVGtHQ5LpEcNlJXlLVDJMhcd5FUOGXWBLtENaOzpFqRKFf0CXChZMFM
fwRMkMFjAK0u8TPQtaOxDu2CSQUWqC9qV9mTqCb208K6xPnw/qu1Wxl4uA4tf+kBCxxN+RlbN7Wo
/vBzvvQDBBdi0EzCzbInexEMfpD7MAZtdBW4Nn5Jt9HVeFXuctD2O9HZ8Ab0Qs4evQlPwoTUsjUu
lvQCjtI3Syd438EWupw6ZSgas2rQRFWEDtpC0IF5Tq6r4TE5gkB8D7bh7S30KTRb4H73bLErRU/w
RBJA7NaZULqN+0oW1IjOfuTlXfXH9XCXUCxPkC/X/tiFsAwtFk4Uz+fMyNwZVCLbFn2OAKCZupxV
yOpTXMLYw7guK4otiU6nWHkJTHQy6ZlDlO/dJHm+ZNiq9BRDsWpqeoE34uyBC1wm8mimnkCXuM4c
g7yDa8ch8q0sXeXSftu+ZQEwC+QChvF5TSQpKGEGTOmfNLiVnHpk/K4ZT2n5YhVnDZKM24CcPXcB
yJwXs4mJ8xWMp1peSdBDkYajUF/9o8dtyyrmXA8KNYe0DqyK64PVHut4RGfUs09fSLorfMmNQDMT
5jufHgfdgxixXZn7UCmcVnsMh2c5+DpVT3mPpG2oCMznjjfKkLEVlxXFlnGSKMmqaMQv68qX1voZ
ocLNt84jNC8K/7s/EDdQhUUuvCFHmIzyoIVy7tOVmkR6kYYmhnw6ye/a16qy+0Pl6k7ypDvdlXKs
PCQBfG97nnnN35DclJfGJpCM4sXh0vWEaMLOIYiW4Wl28tRv/pvqLRl58NMG7/kN3WW3VuWQY3wv
eqFaVhA7+Sj2xoFl4LzSWYebQgcCMSdi5kR6TOKzEh62LfsUzsEjLPrUiEfA54K3GsYww6izygCB
UNYW+y5xW+1aTXeqT2zLumkVgQPiTt4KjdkvstyX/YwMoTMp+y66s/L9kB23DeIO2AqCmSlTGnKS
NoAgxmmOr9s/rwlgRowJgKuJtr4UAcBQXWm+b8mXbQM4vhKyAKDfRH0v1NXYIhGNVnrYdtA/aprI
mzDzPgirItmDwJbz35CWtbGKGMzeGmN0LaAaLPkix98lZRcre1nU+syzZ91ruhyzK5SoKLuk6XE7
DzO8tQw/cFVw46yzW1ETPGdxrVtNKWPOBM2SVlrSAPP42JpfB+t29n/9+YitbGF3o9ZROVcaQHQJ
eut3g/JiRW4rokfl7EkczzqybGh5BkEWs4QDLfTLZoL+xERn7QUiP9qrltP0tYRG+JVaqg0YsXMK
iVg5Ca1Y4NM/7x9coVFXi25oDdVCbJDlt1Pch+iYQQ7idjCO+nDYHsLPs4TvG/CkgMAzH2tc1pdR
7cf4fgNCrLjGm5ec7Cz5dRvlc/0IvDUUpRZKBCQsgXW56oZAQzO8Drm4mrxYkqONu6F+UeYfjX+r
z24AMaObfvQctOEHf86Ap6NxU4UcCqyEajh7wwPBk5yqsLCOlbNiTV4qjz8E5n2OTYGBfwwZr4YK
UuqX5rVpjjtVW4EWBG+zT/Ie9cYv2ck/G9d4Fm5t4zr7maMuKD2JxII/P0pjYAGL3lHoelugbrtE
nmUZMnMynEaRln5u6+PUvKfhOJZ23VaomzMhKP6ANy3pXc5pY9kp5EBOShQVd7FE/YeqKlSQnqdZ
r3nmnCcZxJK0gNq9WSgg/ycDebaMUnlQxzEzBP6Ot7Sx4iCaCiFiVOYzZ50Z9wmpFo2mclKgVw12
nPhhe154i9sA9QecN8q5Ptdcll1aFQH8g99kXkANFyohviU4RHlzvwZhDqCsD+uBgCLVGa1T71/N
w6McX1lJY5fhz78wB8WdYO8Bucen0r7OSLOBoonVycLXPD90Jh6O7rchPvs6vK79hmAL+YwqLEtz
4aav5Os6v+/jq2nyEuucqoWN4lWBc+NI0l/CMfvGlzKTatr/SLuuHbl1ZftFAiQqvyq0Ok7qiX4R
ZhyUc9bX30UfnOMWW2he7w2/GBigS0UWi8UKa1Fxd82jOFrCC6ZO3MH7kZ5U59SGVujo3pu0tYJd
aUmKlWJQ18ptwx5cINH+PQ/Q8mvI8iyNLcbJCxlfM2WYFXDz4aHvORa5aiwX68vYfEuEbhwp+UAz
oXHjfkCbpuFWqlsonLhrBXCbKgNfCyALmAv7tiyjSa+ECAh9Dd7j6kmc30m8bSIZT2eX5DtB/ygF
tHCRwh5RrPt7K0KtAWgWOmCFdLZpBKTLqabENeWkVUAxnkaqVwDTyypjuBbJVwULParYShFzmbcl
r7zO4A/xklYxj4mhHja9I/mpCSRLOJV4R7756IkpjwJQoUxb2flO8d4DFGo7DOjl2mf3yl34k8cz
cx1eLeSzaR8t6vN0MiG/ljC/oB38yOv9N9Hwbuu55jsv1PxdY76I4ubCn9Wuhxi/fJDQceRLn7cF
rLpOsGQivasolDZleRY0QKCkKukBkRePD2aFvoExP2h+zKm0rOmBnULoAUhxOku5FIM0BFJx9MhJ
BONDJLS44PZriqD/BWDMaF4CjQMjQc+UPk014OwWKViFslOnRCCK4Fxl1zV9XMNo48FFjMsMY2ZM
fCNHvqDElMah6o6mdAbkn5CcgtYtNCcwE2Rzba2yQ+18e5PWvMmFVNZbJ2KcG0MPqVMA6FRPkr/6
8ZhL36KME7+tL+L/1GMLYkpGpsSMqaBCduOwsFSh9dKOlyXn6cM44EHPFb2nYqRGs7T5vpJCK2qe
R7T86DwWkVXL+7Nj7EsbBEfyiFkyGLj+ps67ideIv+YI0AiDQqis60ACZyyiLDGwWeHhaCcpgEuj
ngjWVAuNCzbHyGkUDHH+vS3QpA+wzgA7jr6O5UlSxKTBZBYObDg/yMpxDO8LCfntXT183Ba0snDo
JEVtlLJeglmVUcw3yrBRKU8PMareidu22xgTwK1uS1mxOLThonkCiBK0MsNIUWMkQBJwNNtRidbb
JhHdaSSbWVR4oz9rR/dSEpvslcYO0akKB1Fl8W4eWyCO5p7eql49yfs+bBxTAXVsS0J7DMlTkPMw
teQVS8EHwExATUyZRJidq4O4L/QcljgEIsk9EnZlYA1FF/3Qp3A4ZcUknkI9Cb6jCOBbowFqHxD5
TdVj1VZx5aCs4ifbmiR5biVpYQYWhqXIey0pFTjMi/FLb1vQa5B2bHNEG6np5N0wIhmjJhv8B11U
wqynH8Jc9Psi64Q92KoSVJeCsH8VlCp7mdqy+vAbdCn4cKYeCJSGzunjbHys+iB8SOs453X7XaOY
IAWGiV3Qq9DXos4CjZWKH5tKASTTuEOsh3rGtjjKGK44+NuAWKanllbuAffx7bbVrdr2hVjGAcHg
itmgYgM/dQzjlDTcqj8NaZcZRFrqQt2Jsj8Sg81ZIMnQt1Wo4NWjVphS1+skHe1hLMxffaubX0U8
tns5jgH6MYlT3VtVrXa/dDnPn1u8otPNbYXXjhl6HVU07qFEj+T50msEnaj0GUVzNTD1su1JpH9F
U9aBwNjkka9eV+axp2h3o8hxCAvx4FvKirISzksHKiJ57F6RrHVlgvhe3M37YlMgH/7ccHIba7t5
KZDZzajt+xwtizR1dwzyfcM1U54ANprXxlZqDCrAFK2h7G014jwuVyXg8WqoqLFj7IZxg0ohCrJP
oRCNadjUernL0Pd62wRWRCB5D09LM/jw50ykl6NTIx6SgQI69k4VIVLhYcuvSEA4ThuqKXoWOp6X
G++XIRx9BSW0YXDkebYKiYd8vSoCbaEogaKXERn6pQiNBJJQ0kLoUP1KylMLioHbq7RScqCN2n8k
0C+4iLj7YajGeEI9d/LMM/j8iF086Yf03n+I7PYXSi1gjCCbGAM6FccGrlvj0deGMA9rJwEmzGBx
PRU5af0kgXLSWT0re8UV3PhLefxS7zBxC+biHWZiMUGcWWCvk4FkFXsDr/i6vr5/PoE5SsWEe6Kf
8Am6/lXl9yYPH2btFl7oyGxgLEa9GpkQoH4H/0DrAyq5txQnIqiTud0Xr0VzpXK+XFNmO8MoxbQB
LfGGu+4EhKrc8Y+zp2CyY59b0qPgTW8dpvle5eeWEz+t5UIXqjLHQcCDJ1UIVK3f4x1oqA2nf1MA
RGtJ1JDs9inZ/L0jXEikEciF7QZRBMY1qmyLoQlNcGf17xkqlsvJOJFYjLU2ozrlJNnl4uT0xrng
wRGsXFYLNWjy6kKNbJzxzJughmK2G8NMHDk4FbxBppVoTEX0jB4yCfCjCMuWQqa5rPw4g5B4PA9S
ZsnDt1a+C0bewMuqMhdyGAMcY6C1qxJwdNPiHq2gYHJ1G8J5xNPbgYk1FrowlqYCxjRvesio/IdS
qvDAPrTzidSPUb4Tzc9g5EQTvLVj7AzzQ6YQGbCCQd0IaWB3lWiXxUHm9b2seqOLtWOsrejJoJAO
eoEUy2r8FIN5HE14EhhTG+NkBLwGJAzzSSm8QufVddaiod9UK5gCoG3i7HutM0gUKA3WqulmqzNt
4HH2xFZj05LrJ6P4rNOzbByNfFcXpWUmvNTr6lbR96IJ0hWMOjNmjpFigIsUMHNNQzYMLQK5Etgi
wCjI/MW5Odcs3URvlw4wbFpIY3arVUOtniJESegjc/xd+QWCpaTCUGtqBfeqXZ7Ep1GwSocjlmrA
Gv+lWGYLY0GOoTpwxjUPNFzbcRNYVn0AzM57da4OvAmYNYO5lMYEan0QKEku6Xg5lF6pnALuDcxZ
RRaiQkavK4moAJABWU34GhX30/jj9pqtRhoXWrB1LEmo0JVMIASTHJjxDrBJ8b1+h8gmtjLPB+zy
e4Cx5PDpLO9rtL04GPnpuUeD7syNndPYYGPsgBcZwmDm+28YBjzN28YOz6b7k+yajW/VXllZ3eEw
ci7m9S2kgzCU8PUKy0sVW6PCWxp0DfNGC38oSsqLIddN8o8ExiSHWTKSeoJi7aZ31G13B2zwz+w4
OL7Ve8OW2zK3GlVROqf/qsRYZVdLJmkkCCSelG58b3wOHov3EeP0mgWEC86RWzVRJCEkxMlA02B7
aVNdTECLCZemKj/y4FhLe014vm2h6yIQ4Ct4O2ObGIXmIoqFaYDbkvTPkL67njRje1vEqhnI/xPB
ksMEIFPy2xkihOgFbfFWXmccO+BJYB7CA95hU5zhcgnxIk2io1hzhrFXVwnzHgQV6d9tA8sYRk9E
AFoPQJ5vu3eK5lkjKd39kxyNihb737l1UA78fjFdhGMdoO6Cycd56ezxewu3APy2DRy7Rc5ApLDL
x9FuOE+h1dj5UiZzgoyctL0WwMTGjfIrOQyu4cxeASyGagcYl4264737qEFd+aILJRmDS9W21vQe
AkUveMpeomOyG93SFp9uG92qy/sj5jcWxsVaqmUUakNNowE32nax1WxUqNN//DspjOHFeThJgAnC
6n1H08Wjf0RVF2MQu9tSOEv2+5K50MUIiN+mA6TER98r7PANeGFutOHduCvds+ql/bEhTCcpbRCP
kKM8Srjg20Pt+tb0nnrD422FVs/rxebQv18o1PSqEU4yVcj3pnGftefbv7+yYAiLUDoCLpCOxj/6
94vfR9PmVJsTJW6Qn0phnzW623dPvnoyFfDHiRtFfrktcMU/QKCMCTd6bE0WEBFjR3OPZhy8cTTf
UrXObsvQUkJODE3jOubo0GhPxAgMBfNnrwMp7dKGZAlyV1ntmRUYluJok0wYUKnn9hjMyddtrVa2
aSGPLJdRKQKhGdADa2tNYs3GZmy/3xawumxgKATvHWqvGpvArDu/TE00YdgBhqoxBGdnwv3Mw5zm
CWG0EFrBUAUTQlTDM9SHpNtrvAPKE0HDlAt7A9leIkhxhvtHR0BePHfyXR5xzgxPBnNmermbu9aA
GtkA5Ibpy+xla+TV8NYeUaA+RGoUyVGUkdn0tQ+OOF+RIEXBjqiY8/LFn3G5zQQvardq+W1UnSk/
NBHIql+EgmPfqypeCKdPrItlTAS5jwUR9jZmuYdJkx+prN4rvc65GlZeagsdmeeTWdY1BlWhI+le
EuWQqqdR+phLXlByLQYpWl3BCI5iAjuX5SCRgd4ndLMeYxoV+DaRkR8DNK0PfblNfI5tXPs72pJC
wAYAaejSYOyvrf2inWctscfxzpR/5f6h6J66GWiW8k5svXh6vn1urx0DpVWBKMwh4viyxfkhGJJG
KnTMOcTPSfikzLzA/toSFgLYOvwgjpFOqIBhiD3Urp2heU8U77YWK7EPlWLKBMPJQAtivbYvmXDT
vZHYs4RJHwNAY79Mqzw0stXWlv5NOGnnxCn+OhpeCmWMPJB0IW5ADmY3YwUMSQmcOxy9Vh6dEGGA
9xX5bXQBsrW+qm2DMKr8xK7c/LnfoL1tE3v5Dk1nO7QBFHa+lfNX3Svtx8Eyj7FnHnmjTGu2f/kF
jM+dy76dhghfUPc2IVsAAxAAmXTBx+0dXBGDRkFaxgGSCT3TS4dRmY1s9m2EWHLequahFzbd9BAK
HH+x0hJqALcOhS0wgSkUL2UpRmyIWWVAdLdVK3tKXqXeCtwYHZYWGNX3kec74GYI7PgEfp1NduZ2
LP92ust7fymfCWeqdCYN+FTxLtjPG8lJN8qHdDdtiJW+GKcfuvf54/ayrtwCC4Fs8NyJcw3EAwj0
v6mSNYh28tofJMt01VM3bqRfMQCZOCLpVrE6YjYcvF4AYIAPY1xYLE5CrY7UYhzhHD9Ud/051h3t
qAETz5o985tkJ07l27LKfSqseDOgOSuAJkJTH2pq1BldXDuqMGkSwIlQiNLLn5WR656MwtfutoJr
pnophDn2qjyRkMhCYqOQvS+rYl+nyrkAVVqi/IOLxyASpnhwJWA49mop4zL0K0yk2goYkYr8pTBe
2maj/PUsMXpi6MlDz4pGJJUtQo4S2jt1YGTYJtgHvuY5J59ARol4M1gru2Mgr4sWHIxgAbSN2Z0U
g1KDltJuYNVNZbBZFx3P9lb2ZiGC2Rt58MfCaCHC9DdqZ5HTZH/h7YB5QUzwOPJjtYuOtWXueG9U
nmqM++rVxvSjAXIrQIiafQdcob/uBkTl5WLxGM+FCmP9n9kUHTlvMuzDjucbyfW5xZHBuZHAzgsP
yfimFvdrkbcTfGNBhG96r+sfaZgSoG7ISp1tpERGL0Q0BkR2lFztf0yjkSOWjJrDDIyVN6lryM/b
J23tWqeemjI2U+q33z3SF+c5SMUcDw58km6lHxVYZUar/Mpejui++WVslac2cfW/naunQ7sAOUGk
jyEziQ2b1akbSIpRbztQ33XUHpSWxw/+e+6AcZALEayRouSYC7S9rkgd6b6yYmHTuGA8u3+Odeu7
aIW/tOe32hJMu3Yzr6JgogYwFzcRSr3dIRY4h2bFdlF6QFaPAKcGBK5M5iMzfRJUpQyNyc5sPrtq
5AhY6Q+glRR0aNAbAf8YywKFSjdFIlKtBSasnLQTonwTyDKoQTBLXzgtMI1+STmJTqmqRomHMEHT
bTVvh5+hmkv+x5TKpW+VTQYUHUUHOoctj1EV7icV2O4Wmr5axb5teddrgno+pgxROUBQCW+1vEji
UhaKIaWzjHqpP0bKDDwAsyeogd+Wc53bAjYYFh84GNpKemPQulYL6cRZ3XrN/D5SdIJol/foWi1t
8J5xxGH0ZeWQo58F4hBngZqF2WzQAmdmGOQIQHqhmq0ZfRsHPTe7yDLGWvzK52zw5jrRArtoRHmr
+IHZWsrcoio+1GrxWsq+vCsUZXrR9SIZrTwYu20YzVluZZnRRJaiT6bh1vlUT44uCalgKZmuNge0
h7T3uRlr+8as580QTcleD/rGSVpBPoM82DiMIA3aTXk6Poe9GLwIVTLC7Gu5fG9QDf4ExFlGLEkO
oq+x7McNyeTuS68L0LmHmXhnFlr2KKdD9IRWLvj6yDAwvdNlxmSXeVd8+XJsVECx9nsvAtvOptVS
/9jIrfoyNqbZOB0p+4em8YFGMmiCCjaEUP+miFky22NcF4daHNXCSrVMv2+IPs8HIO619QPWUX0c
48FHs0nc1xFa42L9NAsT2Y5FKf1SZGMc0TeEZbEFoRB2cyl0d5paaa9lNITnMRjUJ0mJwsHVMHVk
5U0au1GFcTELKPXjYwucmA950gOvrhowYaS+gWmBXtKacQscu/xngesus/qU5M8+UlcPNfrWPiW5
izbBoM1fKXruxc1YpYCPnFt/cPtyUt8BUSQ/dVXQvftJIH/HjUXekjwNjxlG+EAqLzdbwBXJld22
Zo/RKTQy8tzOmumrIiDxDB1TOxhBWh6xCC/SUKgK1F+yGUNvpTUFnWd241ZPJC+WmrsYTHi3T9s1
jC9t/kX0jw5dDKwCs3kps8+qKgxo47Fw7tEleXwvbH22spPy/Bzc9YfI1s7qXQKS7u4h+wpdA88t
AlJVzmdcOxcA8MgUGEaXgdXHRnWhVBv/maVRQOAu9LjNv9/Wc+2QXwqgH3BxbQI9SOmqCg3CZC5e
Sa0CcapyZP+r1hpONYWnCrOgkYGBnRFVIXuIQREoPuoFb0RxTReAAeLqoBuGLi9GFxOYX4RODwxV
7dTKSW6OsfDQKNvbS7amiI6+WqRAIA3920sxRJzzIDLR3aphrlg/pjzYLN7vk+Xvm1kOitwYAVQQ
Flt0zDjmnG3+nQrMu8tU1DItBKgQk6NZwc1+3f791Z0ALCtWCCcHYfxShaifSI9DixxEArRptdg0
H/4Qu2PMw8bgCWLWqgwBqFQJqLSbee716m5KGyeLPvWYUzHjyWEWbJRw/yQ+uiCK0XdaLXLq8SvK
0JaT6e4/WDp4HuQOMQUrsS2YfWwaRW5i6dQCeMQqABwBFAmmDqPhAGutqnQhiDn5jZSAbAgpcozp
oU2wd0z5PUcPXfp6W5+VFkFUqzE3hMAReUPgQy1toTfVOkRTL8IIt3P1rXn+iUaq7/ClKAij2VP2
xO1wMLfl+2A6vLLjWvxM36uoMhDgql41/tY9uvwjFcLbjYlCwxmAjkBrMu8Ah/5UAMr3QTTsXYRO
STfbhdtoh7LRM4E1PSa7GQTj+ja2/h5dBevx55PYNIuoIUmHSCi10/Gc9Du8hIbo+faar3mQSxHM
8cvmeq6SCVo3mLM6YmwB0xiaPP28LWUlebNQhDl7bVkGUZLSjRU/huqHX6D7UnRM8gZcmtuS1nJh
C1HM8YurzJAEmnWIPs1n8S7TrPmoOZjbC4DNhMaa3jJAIxBxvNiqgkg+IAig+NJsx9UsC3pWdBLM
AUOImWor1QPJEO1qu1Hk+Jd1UWj4oGkwYBgxCpqhFA5BoSDa6H0D/G3dox/KZ0UBlrWE7skIceLt
JV0TaBJTg15gGkNMuTyVpALdlY7nKybbka2dh2IvyA+t2QZo1WuUXReWHCaaVYHoNaGNegpAXRkN
8XpRmirBlYNLo+mtBpB4u07Ty/e+F5vQBpZi3WO+azA/byu6khc3NU0VMUKG+ReKo7jUFC+jbmjK
KrcHO38274vt6KiSA2bdyALLUnJsXX+THAMP7IZu6iJZ8IYylHX7I64P5PIbmIxMDlMKSY9vgNO1
CNpUB0yV/TsR7DO0aAIZCEK5HZHHuP/lT5wzyFGBZVBVQ9QiyYzfDwIQXrftBrCunKtvTQQm1RSE
H4qJsWsmQtQHJa8UHyKEWN80ufGoadnz7VVaSXIjOXQhg96KF/Fu39agaAWmHKokaejGD9kLCCd3
JHClPcCiLQlMl7wsN08txgCbSA8RIkEkbNzKu5co4qzbWtJkoRRjXgEQOxDNQUJ91M+hTWpLsdUn
xdGsbDM46BuxjXt9j7E1TgixcrcvV5MxOiHVI3MMa0AJPKYPvQNXaXyoB4JZDmOnuynEm6/Sa38y
0dZ0eyOvn4SQjCtdgzNBnohNEKstfEfSQLIWvsn+ZyU/zbNTq+9N7xW8kuG164IsinlC8QExGMPY
JTyLmXY1xv4K6X4C5FgwJTaY/Ab91Jk8+phVY0EdT0UiH89d9sE3yWkPmsk+B7HV985A9CFxjOV3
fXOZUqTa/JFAv+DiBOCxWQWRDgnte3WHjE1rjVayxeUtPKUbkHJjsh/UADvQWwEY/l6IrRqXa32a
z43LA3dc6T1CfyMe2ignINYlv0/rxbc0agv8Y2XMbf9F3JfnWXK/k01lgIFj4lywdI8YrReSGK2r
ppl13R9yoA+hmSI8x9MInkveuO317gGEE6D6IOBFMvAqL55gkNkXB/TyqcmM+Y0XxKWc7bvWAzDh
4m/mM+QlruBiBXSEGUpHm5zC1nRiU0sA390kjoJel7++USgiuQH0KVToELszh1tLUwNMzHggVMng
daB6lUqOMiu2iAz6RdL+KigYgzCTMTRs9M7kKqfQITvN9o/TBnOjzmwbIC8abZSz7KFwcs/53NuG
y8lLrBV6Fx/BmEakY8ZcESc6koYxWVQ6v8yD7zSnaFfszJNhVT+Sn0diJfelYzzd9mJr9nKpP93t
C/tvBzkSjAr6zziIsYpXybi7LeF3+97S8JdLzFx4clUbvSFBO2SOk9RSvn2LN9rHd3Vv3KMh3NIe
QZ7wLXssntu7+UuLrECxJdfnBGE8PZkrcPKBHdzKdInNyc6y/0cb7cp9gPygjMgSsBF47TGW5E9J
4Nc1jFUGlbw7DblvK00j7BSK/Q0A7d6pwVh6COcyfLy9wte6IeGE2BKMbrge0PC+3EOlnKYCGSHA
Rc4RCL9Q0Tw3fWJwwufrcw8pdIYfA4yAomHD59GMMU8fo9k57frJ0qU82oUlxnbqfuTFKyvXHQIG
vHdAEoLsFttwmKq9qTXgcLHL5BiKT4J/MIKXqtz1wMH6+6VTdAy1yjqSm8A3Xy5dQLRKz5MerV8t
cRs5f4yymXPCVnr3UZ75I4NFkvFLDP/OLWSIY2GF4WT3OGZzeTcIP+exBESGO6S1K4LYsfprrlIF
og2CYVNUUICAz6jXNSIhQQnRQ4TBJJB/CzMPwGYFnwgycK2gmxKgB9B0uYQdhj2HIJ0yO6o2df5k
JIc4eUV1TlUcU/oi4cMkAmTgHuNrnL1bgQgycQ9h19Byq9KO26VkrVX1JPQVIEaehc4qrPFo7NzE
SzwQ40zWtDEfBTjQwZo760XweKHD2qkD4q+oI5ZB/xtbe0Vb3NiMMUpNImjYQkm3Bh7007oEoIDg
NY7BcTbCTMLILMbfUMLVsyH/UHgoLSsVaywgOgQRKqD4dpUkVZAl1TIJ4UilHpLBMa1801vjY3RS
ziiOVcLmk2x54SWh7n55HUAoXsMU2Z823DCpobkEgbtaYd0yq7G6/XvjtrGVRqDpwz5l1n0PSkTz
rtzKd/62nlxjh7qmratWgD563sesPR8WH0OWJpTMWV2mDT4G/ReSacW95dsBkoDtQ7xBMVt8158i
YEigzmnf/bjtetbSAgvZzIXRGXkkJTlk9+/Jr2nvSIFbWcpD9/Hd+DF7I2al2u1w1EBk+Kh7BZ0q
5j1hVrJay72gFnhx+3eVEpc13YvCNc/yO0AqbPmkejjL9ugKp0fyWHKyPmsBN4hHTQR1sGv5avCn
w1tmCGpU0qTWAwfp5Dan/DDdN42bPIwcYStXFu0RQPKXdiWC4GapXg6wQ8qaht1t3TCtbGDSgwaP
44ZWTinyZehIhf9D4oB9QRhqUUWlIUEI0A9bwUYYwJGwtk0oJgFXBgcV+XK2Euj7eQjMCz2zm7vG
C9+UwcLEB/iAzg/Je+gG8RY9V7zGj7WjsRDKhG1ECLPcAF46slaNF4DGD7jm9bb5KN/0E9mSexXv
sk14yg4SRcS8fTZWImKA0cOxI5BCxwGet8ud003cjH5mYPDJ8b3qFO+MfaBY4xd5COzxMX+NHHUX
fSRv0Tn22o/bwlccFNCXULzT0dwM0eJStpr5aiX7YW7PwibPT5N0roxdmf39Sw0ZOUDCAmZMo+RP
jB/M9AgZE1Sn7D55ier3gocAuWL8CNLATIcqMtoL2Xity5IIYU+Od7zxUucbkt8n/u72Sq2EvMh+
yLB8WhzGRbhcKYKefW2gScVZ+5kZno8yhl63Vj3cT91dxCsUr7kOpG7hPHSVoMmY7ZuOMgBXaP2E
vEHrDS5A4D7N3nkjwJFUnduKrZ24hSjG+IU5iSn5TG7nkZXdZSfjRwjy3G5DNuTeBprlSfwSeXRy
K45kIZMJpKSimsggQWbhhoCeLXA9hk4CVyyfwrvW2hu8DgOulkzWThClsY+7GSzMlAhVfE0CG2hF
O8B0OabrnyU73Xc7HtLtyvFaqMkYzSyj2G+OUFOYH0zzscSQAmCSrIY3HLOWaL0UxOaLi6xXtfa3
oNxqXBFa2bqtnPND7Dzoj8054BjNyoED6BNyL5hrxEwR25rmBxVB8UHEgdYHu69DW5I/CsIrKF5Z
CYV5Rq4VHVEI6eGklmcOCfZ66MQINS8dePzB09BzshFXajACGKMouyBLyhEChhIMrd2HSF5NHhb7
mgwQkGNkBA9mvFEY36eFiH2yESjSeV5aoezk5sPII5C6sjMKVA0QfrhXtCXDzS4XCsCiAKoiaEcu
R8nJK8cw0Wv1Sqa3265iRRXc+8A+VjGBR2dTlmLaOE6kvirRFAfunSBCLnP+VvYcR7smRJEkROnY
crw5GF0UvzBKg0L1Jebw0GqZRVRzP8w8CD2eGCYaLsU69okJMZqZbI3O8ATBv0uCent7yVZMmA4s
AscT6WwkLRgPoPspGYcZHT+SjuLXKJ/MnJd0WtNERdGN0OkkCj+43BXNb7UJdU50S5TfpWanVzLw
Xzhq0JO2eMgAIFbDIQQsLgZecMUuZUi1UPcobCLV2oQbPEUPsZzYvqm9ocfI6aaZEwXSc3dLHHPw
yajHedmg0USakS6vnub4WTd6Wzdf/eAha3/d3qOV0wNn9juJjB57APAulQv1umxn2pveiZ0dD6U7
EtNDB81TW8ucdaR7wSgGuHX0m0iEdnSzgRAqGJGeZWjLEupqU8leqe27yEmNs9n98kFulxecjMya
boBoBEs75ZXDyOFStzmR2jYpUSrqsrM6hVYpBU7R3028SYVVOYhj0eIA1Hq8eJZyCOXnqwrIKWNh
ZxTBsam7xoqTwvN7HgflypkCwKKMxDwGKGXcQEtZSl40g9rDOjJdCjGzNisPQqTwTH5NI4JEkgGe
UoxfsJfPQIxGAkc7pBigoJdOugwODeWnyCsRrZkEBqkpMgSKsFcPN9NMJpgLcqlAGpQt5DZPM4oe
VpWaD4NivnYTCvVpcJry/P3vzR4D1VhKYCgqaElZLmOaTcPsl+iykozqhxSnHhpeK0tSpk1Xada/
k0W39OLxXfptNqFgjrw40T8jDRhpkbGT9MoeA/XHbVHX1oEShw5uCB0VPcxwMxZfz7rZa1pS2qW5
k7UPAVAStwVc+0KQliH9h3Yx9KED7HOpS6rEfjBUcWnLpqeVL4b5o+vQ2bST254j6doEl5Kom7xY
NTRYCkaZRmhJEyQrNHdNe68CRLQZvNsaXd8gkINji5cNJvmv8hRhKTREDLFk/vStKY9TUoAQnVfg
WhVCwRSRuKcjTcyy6XmN2a0ZYPjmeAd4aysTD7nEa9vnCWFWrPZbMcgVCJlBDyqhACM8dyGnOLBm
YLgFKRIqHTlmix95iZspiSCjqUm3a/LoVRAniXNRrCoCqiYMZmgiIiHmUi/M2O8aPwdoR6TYoGK2
AmxKDG70f7Dz/xODaGtpYX1SoVMtL6CL9i4K35PgoGqc+ajbmqCkvxShIcPQdQNESMbOJ2+Suimj
19tarJ4T0G9jUJWytRBmsaSpb4wwz0o7DF+G8L1V91lxT/7+sYBTAs8CYm8MKgB/dqlIqPjlIGdQ
ZGjQwp9F7pzm50zlsZOtrteFGKrsxaEHZmpRmAnE5MNb3j+kPZDWul+3F2zVhC9kMGexkNtY0GPI
mLJoS9ThNRz/GscWldbL1WJO4qjKfdKBJNMWi4cs/jJVzjgYb5mYPa/VJAhFjC3Zfm04fv8Vp8HG
rDktN+uG9b8tZ2G2UeEcmkqBEAnMp8EAQL0h8Uu36Q1XGnjMipxNYdu4p0kg6izgyKudaSX5sRw+
/9Wuq2RpWaKRTajI0iXrC7eQR8fsnNsSOJvCtlPHSQ/qMQIJfX3qjY1K9mDt+AciEENTbia8qdkG
Z8yjiACfhogkDy0VyE0GkrMRfzRuVZULOYz9htIQjXoPOUAh23T76K64K16aDaZgZsykj4mVPHRb
/fmfKIdmJIDV42Jhrxa/TqpE1EuEFuGLjJ657GfHw0ZYNWmMFP5XBLXCC/eih7Muzj70aorXLjyT
XrSK+CVVeVTa16Vg6gAuBNEFvhBUdkXTZhV0QR+EBDC+j/wAxIcTUE4c0Dt/3V44uhvLd9VSGOM0
G1mLdF+uSjswHMkHGm/nCGYAwpq9pu2qseIEZtflWEY5xoEm7djgJQx54rTNXPCtvip2gN7ofl9v
k535ImCQv3fbveDJXv0UOUgv3VaYCrilMGOeQteMGhw4LKWOXTV8HQAfpE6DV9dotO84bnD9LPyx
GcbXDnoZCqMMYbMcfA1l96sxS28oc0427jrpvVxVNospqHovVSZWdQrPmBQsU4BBBE5WnjojstR+
q2Ama+aB23OUu6rRSmOolhqE6mn+UBIT/efRfdXO23+1YTLjfGXcubkaQ4wUCrtGCO1aPJHmY8gK
Kwf9wW1hq1fJn7PH9jWK83/9yCxPllCmT6mgP94WwVs2xo+QLpLCIoNNYB4hS7cIvK0yOv87GYwL
GdJh0jFhDBnRTm/viuI5Mz7+nQjGcURaO3cDFVHkB1U9+cDK450ejm+SGV8xGn6gxT1EGGP7Ok/C
E6ZRLUEHmlg6uaMc7tAj835bK55I+vcL3xvMTasZYEWze1l5CeP6uRxmV9enfapE+xCA/0YZbG+L
XL9XEH0DOw1DzL+vgwuRud9lndzSe1konzsiupE4bvSpOEWt8k/cEQIAA712IpLqzIsiBMtLWUU4
SllPHK0a3EabLIlb7F618AsxzIlVOqM24wmLOCpAlR0ADy4kd3ITPN1eOGl15ZD9AY88Uup4wyw3
C268iJSsRVj2TQB1ENoDcWWd6m2AAdQdLpB9PFrSR7zjReg8uYx+gKsgYhVCrgbA+haM2o3pzpCV
4ituq7jqji40ZDJNTdEjl+eDclSHJXYvMY+pc/UyvPh9xhfpneQnfYXfN8lPDDL0jYwRbQv8qr70
T97LF5IYj5QMsVBkCdZs6j6F/leSvDQFJ8Cll+nVzX4hgvFIfp6PUpRDRBacxAAT9hiiOxb5cST7
NnDUvybwxZ0LBh+KugT4JVVhXIUpoqksqfDqkEn6I1akTTsICRg3/4+0K9uRHNexX2TAu+VXL7Hm
vlRm1otRnVXtfZdt2V8/R4m5tyMUnhCyByg0GkggaEoURZGHh6WXVTIQ1to+oSyIiR14GVoXcz9n
010Uc4SsxW6OqUY2ZHC8nqRb1Sz+chtblg2SyRN005SqqlWe3WB6vk3iAAWOAAUnNF09pbKskEyW
ECOVbVeVegLdCO5DclSGv2P3KbbLYLbj8Ppx4p8tWgjPQIALRUNhSaSK6KduzFU0BPp2fZyqH5Xu
U94LgsZ5FBVGpw2ui1sNy07lCY5iYFasuR3kxYDAOubejSbPcF9mcs+aO9a8NiXgnI4pEbvmfk+l
Ck7DTArqNAbfPOWWsO1Y556TDP/iPJ8KETzHRKLFRl228bPyI1f92LhTmn9xW2HMLbApgPhygIrg
3qckR1SL2ypJ08PcgoSzsO5MJhv4zL/0wihOxAhuw7KiBM68gyY529Up+HfIt6dMcFcB/kPMI1TR
QyXmJLWxjiYwgUATjLjTiMe012IGe9nm39jbf+Ug/Xm+YlWkkbRh8IBm3P1c6EvMc+1T6qlG5y25
5TWg0Egz8JS5rcQcVhcR0yPRD87bUG1hr2YkchOt53uVvXao0+sS1fgmXGzSye8Lm9QC6x3XDsxN
07odSBXu3BxwELsaN6yW3SPrsjCMjNNVAhwlOCQcnxhjCaELJjHh9WQV712fBomu7AZLl1zwq2cV
QMf/lWUKO2ax0eiICVnjYAR5vnhq/RLL5lVKFBLDPtUoByctIMQq0IH8i/f2Jd/G4nETB1AXdo52
nws2eJC16ASzkXG/P1qJFz0G7LM+2JkXbcp99YbxAodqOwf5PvKKgwygu6rfiWzBzVZKT2fCcxhz
0+FwJQomCpm5pyjWPeiIvr9jwFjw4aWYiIhJhYJ3ndmQ4E9O7Td2aI6PoxK60Z/vn2NUuIEXASJf
BZuKcJpylCzt0naRkLCG0JzLrWE3Gysqt27nYPKT/mhE9pb2nT/UiSSVsGKQGkizwCiJaY/wWYLx
24s6VVMW8VxIOwR1FucgdEnTnZpIM4UrPgP8n6YK2DqHRnwBz04ePno1VHOkwUXZcfNKLQBHZ/ng
lTV9YJWoPHx1pIi1h3GxerscUKFrTf22QFKEsPHWbNqDoxnJTUzUYQ98ZRSY8zRu0YdeBfZQd542
aGqoxwjo0thCRBdLlnlVd5TzMGoXpbALdte8SwxKDeheULahlIS5Lhtqs675PyIElznURqc2NkRU
Ccm2hZp/ZDVJgmkYZWizdUmoGuNNiWefeCSysgNtcY8ILk0nZ1uaBSje5hRDgYZUloSVieLremoz
NiZCdBQlxAaMYq2xweTCYJBhTVYiUtC2/qMP/4gTIYsexzRpUBWbRvtWx4AypTkQZ/Zq0DKnisRz
rsSkiEiBBcTbHzU+8awndOn0gkGjIamrcDb68cWs0y2JF8yRLfJ5W3dj9qp2Q/n98Ar9YGAWBsAX
HTJiub+cenBr8ToTY8OydXDZBXqiYtycnn27VQvYdzBi8cIDyBwMIjjoMTMLQJthILqt+oV5Y9aP
g0K9In7sZEw7K8t5Jkpwz5hvpDS2C1F5/TAOiddj6EHE/E5P/QhQYCobhbZmKxa4INB3DWDNxbRD
yvK0Ghh6BmLDqb0U8178HvwUm0SZKvToY7jMsjBZYmzlwgMgCaAhRJPojhAh1WkHYjNMEkVaYAZ9
JHsaikNsfY7NRnIP8QSKEHWdynGE6GSpS9NKTe48M4IiOrGCZhnxHhwf7CINcj1602xggSO2GRXl
xTFGydmQ6Cm+17pGHekQQ0+0+YGNjzEvKyqvwuw5gChlLXirwtA9DxibhhSZKKy03FjFYGCEsHAt
KnnX0jyYyp9JFlxf1RUL1XiX/n/kCIcBVf1+zAzIIdEU3FZBXWGcd/ug5Buih9dFraqE3jc+vhlx
mZggW1zW1amFw9A0803VP1aqu6fVgclcydohQOCPgAGwMgckwecOM7Ka0tJ4adFUR1wAEd1y0i1P
Yb3ijXWP/swi+xc4j7ODLtwE3ZSP80jhpJGqOEyO+6fL6M4wMW/i+hqu6MYR2VDLMnl2VtCt19xa
YRFeHgSzk/X8B8Z9JdXfWrpzkx/XJa3uFtKYADgirXSB8xn6vnNyhjC2olvohaeoR9w9oZL6v0wM
t8+T2y3LK8yYnSCGEVB3uX2/wcy5GtTFSwgmoX9h7Jg0rHOuO8CNVcEdt2ZhsBosPX7l3iuKr6ef
eb/rpxfilF4kyyTxrRDd1akwwSTU2tTdOgPqK8uJN85/mXgiEu0tzz7y4e+K3ujJx/UdW4tGkAJE
2KMhCw062POlbJJ0VDMuUNHg5wv7mM1WaOqyd/3ajhEdbwGMNQCgX3y/YRqslSgWDxaBHq/GMkDv
QGA0v2bgtK4rtLaC6BnA3FsQXriWiNCrbb1HJYI7XDglhaThON+Pw+/BPsTOU4VIqIp/X5e4uoQY
+44XFWJhtO2cLyGtaVwsEZawNfLHuWvuwb5xyIxeYodrqTg+2P0/ckRACmHJaFY51tCJp1Cl3XG2
9L+Mgr42cRymVY3BrHnmxeA9J2osOdhrHp/DbUG7CwD4BTihnhSF5Sq/RmPbG6YXtdw7y0MOfiUH
CNlo+BcH/FSccAzi1EhNwsUZ9quu7sG7G8T9e2TIIHD8d8TjdipHDJONrhgNjhfNl/vOfK9l479W
TQO1cxvlKt0EmfC5aSQY7zPMBL9fEf1xSstnNpmBlcqSwqtqoF0Mz23E3+g0OBcDyWWGSi9SS+Ye
BK6eWVFJcuyLK+9ipf4RIXLpVY1aqkUOn+7c16nf3LB9vp0f2ndzYz/b3q/mb1BZhHXYh2imQIZ4
f/2IrSqIPgfOAO6AwkbwUjqrY03nzzOMqvdBbwEKRclTYtXATyQIIU03FgbpJkgw3NfW2ZdFoC8E
dRHDL7r33Aiu67NqFyfShDtFp2ZbUeSe/Rnlt6r4Mzi7VgaWWl0zB7y6YIS0ObX/uVG0Q+WQmGfu
q7EAX2AWpb45fpuwCd1AxEX/BDwfokExjGeWO80J9+vG3IS2/YCHs9ebnyr43+b362u2pg+cD8g6
DXAYYZbFuT5LHtMMNGVw7PlrVf1uMomLu/77AOSf//7cLqQsCH5fS391dQawyet1BdY2/R8F8Jg8
F5DYZt1XGQTM9sbNHqsisE1JI7hMB8GKzbxV07mHiC6+W9yAyaaQy1QQ7LYZMQ0m0vH7TV5v7Cbf
zNT1yibbXF+ptWgBszUQ9gNljcwC/4yT+C7lk9u/aoWdmXhxvC/NMiiV41g8/f/k8O84kVOkBpKD
Jo6hisRB/3dcHMrI9odcAhq/pA7BKTnVhwfoJ3Jafc7nZsKyTYN7X3Z9WCVaEHXGy6w4x2mc0eg7
hpiYRQGWazZFkd11LZN9xMor4OwjhKC5UIu+MnlNbTgo9+7z/AgWOQ8kiWD0cLfqPtrNQRVmr+SN
SO4OmWDh4M6m1eszerr8ZNLecMLulCjbz7MbNnW2H8bq8fqmSsSJ41AT0kwDJkWjYpneMvbX8hQX
N/MYLNrzdTmrZ+0fIxXJqZeyLzDbHXLmxNxp5XQ0S1n1VSZCOM62Vs1L7WDl6mZrqjFSuqp3XYlL
QsNz0xSpI5bcXeKYW4V1X94V93TTekXwUGEWobfEnsOhrv1f423XepaMqlNyygnX/uxUmOiu4qJx
5erj42KYXtLt1fHHdRVXfdbJPgnOpF2sqS57iHEm44ghF0ckgR9L99tT774WEizcYMRCDkEM9cD8
W88tx9Y6ehntKYkwpaQrdM+d2vYG8w0KSfp9xcxPH/ViQFajqap2dFzvM1UOQ5zvh6kMzcF8tKlj
hERRZRnQle06EyhcX3lTa3jB4dFNC9VbjF8TgFdKepsjQ3l9w9bQw2eSBLN32ykrFg2quRN9TzSz
81QgYep8vnEaFqIegwpAfMi1xU+a4c4xpaPLV84dnvt47yPSBDZGTAaNBJTAdcdhOAtG49XErwpH
ouRKvAkRJuYdo3kbyWvBKgvo6NrZgO0rtG1P6Na0KOBySPHSKWSa8oo8s6zIsa7WPzLF646mKcJ4
qDUZSIU2SJN/XN+5NZtEBg3d21+MZmKlqrKbKGUKQAJZ+5gNweCxaKOUwJhXktVbOdM6p6JCyxoy
1uDGOncdACTbC+qiiG37UJ8PSf1jUX5f12XN3E9FCN7JZibmm6QQYbt+Yd/MvYlAfZ8WkttKpolg
BzPFZO2pxp6oxX5ufhrG4yCdT88vWOHtBooZvALxegcbkZjjKUpl7PV8wb4DjT96rl/9MsIBRItS
Ah9+MkVJALugEd0BUxCoLM/3JU9tu6gTDVnU2/kQP8136Xb+VPaI4CBN1jNzSeuFmsyJNBEy7tRu
oyaKiqTSTbLNbpqbZJPegmR4E2+XrbXtpIw5awcIywciB859cQmCMSelBrsqDm30XKfYrO+HFMgN
/ef3L8AvuQ6OX5RtYQzKw8hu6k5yZ6wFomcCBB9OlMXBTByuwOMSzHeoRNi/u3DeRG/JT2WjBNeP
0JptgzEKIwng6dB/LlgDuID0ETQoyK6gn9JP+BQ2uyY5InpTNttdIkos87AiMRKF46xb8CCMD1X2
puSSSs6axz7RRiyu6IWWOjNv+1gc28OgwZodi2wz5D9rdtPMEk+6ZmnAMKAv1wUdP+gdzg8SsJEd
kJnAomDSWRzMpUZDZyGWxI2u+ThEK8B0QQiw24I5zANiWJffcwM49xjOTZJvCtP0ln4Kv28KiKuQ
BnNMpCLEHGlpd4ZdRchQtTE9OJyirDA+nEWG4Vm7gE6rtIJCaRQbisJjvcR5pWOLePLNND8tzGm0
ot/f1AjXnIaWUxt1NtBHqNwVnkSv09AshVKA3DkpqkdbKX/VZRcMwG1fF3OZ9RXkCFedVvVLM0cD
GJpwcrT+RdNoUNAb1XlMaO4N7aECPHiRbNeF+XGhhJOK4MpAdUAQGjdp3iQ6OJzRqh9tsla1Du0Q
W5vruq1LwUBQ0CcAHEn4bp4s4dinVE01SFEn5UDq7C4bZHZ3YRBQRIdhY6u+SMUFRQBuLvUSY4T8
MrU9HYW9IkM4cjMOGFuov15X58IHcVlgpeBjmw1AqwRZiuKqc8M4SxwKoUmJkaDZFKZskKzaqkrg
wEXpHHCECyA1c82oa1MdfGfZz3S+rePBV8rnCsMn6c9/odCJJCFj4Gb1oBoYYQbihj8Ms8ptDGqp
Bomnu3CrfNXQu40OCEwYxvCacyNQlg55Ca6OMpVgx2KmP9D+4Br1Nu4rDw3yDxRj1r6vGEQiJgJm
hJvGucw0tcjUTz3gWtTd2OD/KdV2H6cy0u0L9wrVQO4HGJqO2pcuzsNYSO42adTh6HZE9y1jcbZK
nXYAcwydlzhV/fx9tdABjxIvH46IgaHnaikVMueuUtY+2M6iNGRzPjKvxgubHTDFqzMlTmLN3oGf
5rxDMERY/rk4Z2SRgmlxUG+5I4q+H5THpuwlQtasnSOnkWHGYoId9lyIQRJw2BQpwHzu29I9Wu1b
h/5btwBpTuN/e/lgE3wGI6wRYYtgFXpbN+VM2xr9HVb2y3YmEMbWcaXfUzKUsi7SlcVDNg61J6Sz
iYbs+bleS9rFbUJG7JWRJo9Z3mR3qUGbvZtruiTqWxWF8J+TAGG2n8g7pBldVaQ6rf1SNQPHnu9T
EFmrWvxdrgcC0+M0IgCAAagoYiFVHG7W1GrtZyo65JUSUz/KYGo6WR6T3+FnbwwuB4xaLmQA4PbV
UnVya5B0yCJCYOUzWtjjKQ01+okmOz9RlQCULWGOfFmfZF7SkwDYQcl9vLKYZ9KFfYuHzmINP2NK
Oofp2PrtmARDVIbXbZHbmqAkQgt4DsA+V7DIhEOGqtzBJJNJ8xbMd58Qq3fNu0EeGvPetrexRf7F
vYLWHH7IcHepIv7dpo02OaONCSPOezI9kFINuv5usv5kWiSxyNWgBtGgjvNscyp5wXXEeZzrS4lT
bRm/k3jfTcdhfKRGOPV3evvQWarftLK00sqSwtebiKndrxlTwvF2Jqr0SoHj7bi7yTR818H0bgzx
JX8wMAhzVHW/y2UpzhVrQXcbQkScPpitWLOqyWBGFcUp18EzF/1du6+GIpvFuKrXf2WgQ+PckwAM
HBd9CxmDoT7ooMstFM2PJvsWHHeHeVE+Cov+zqZRxumzEr2d6IZg5Fxu14I3gIIlAdN4Lb+K7QNR
ZUjuy0wgB6gDqA4wG8/3iJwImI+aD+D5r/2a6HkZzqSfY79NqxSHIYvtd22c4ycbsLFq09uEDaGS
a9q0yRBL7PWKtMrb9WO5tp8As7sO8CWmccHXZbMRROWGWWH4bA3GEeYh2RXUjgyWsBI4YJoyp3xH
YAw6K/4ZJy5utMt8dmacfqOwtpP+zmn92OKA9uL9uj6rgtC2i6Q1f8iIebQUtFxuNQC3Xjrqxkbf
n6Uc887CrAND4tDWJAGYAEwiyB05dPBcJbvOilyP4V3SbALPHojo3END7km7va7RmlUin6oBRMUR
TeKMiLZIc0pVUDhXJsLHJgHrKjMdiau8zKPALjE4Cxk1jBcEUYhwC1SjbSrMztFB4f6a6Sab8TQr
HuvW9Ei3V+pXezgaw2MX3arsx3X9+C8LF8OZZCEmzzXLtua2qP20nr3G2sLK/Ybeq+S5KHbXRa15
aXAict5SIPou2dQyM4nLGTw7aF7vD0YF9jE20qBuWw/DhI6a0oYKGji6Od2DPO7juvCVZwFkc/AC
uG0dTMc5t5d0oNbQgtXc79zoWZlMr1sSH5Q8Ya7Zn2Pe75WiCq6LXFta/myzcS0hwBBNVGFgqYti
qGsb6fNSln8N/Rj7AKXsx6gI7TaSJJTWHDdPySLYxI17AWhIh67P3R5HIo/f56QJCg38vcl9O24d
47dVbbNMgnFZ3VD0auAfB5Khg/R8UQ21ZBwhjMPRo8Mckw+yfZE+lenvSNc9wz7oYN+n34b+8XjN
0TlFsQHovJhLWLQJoJ0SEZPjvPbjLZ0ptHxSFhnpzIpv5qxTGhCSyKHq4utnIGXUQzdYDGmol9qV
4U1kui0iJnExa6cfzwM4GWDm0T8tPnwIK1mlK5Dk5JnfFTstvRmZ7qnT0bC26AiY9N+JutWTl3aS
OJ5VHcGND0AZoF5IpZ1v4GBgBpwCzjbfIr3H9HiTJ0e3kOVlJFJEoKHd5pha1vKDQCI/6n90VuSb
oNy8ftzWpOBdjGVEExEaxARjBDnuPA3DglEFRrvP+9TAVAr31nbbl+ty1oIIJBiAJcEkaQz0Ea1+
jnCuZ1OrOSreQz+K5yy7HJV0Iz9Y/dEpn5XxrTQxsF6KRV25jM4kC05sdOcso7le+2o/e3ofb7VO
k4TSK/cq+s84KJQj/5BoP7cIBySeEQaZYhWVMUTM4oM+ObBjxdOXTmb3PJIU7h5OVsozGhzQKJZF
rcG0RpPOsItOzbaR6lSeMufakzmNSpB0zP4xFn3qJXxqn4K85X6sSxmNwIrTxD7inwYoNjgLuVWd
hEblrDmgcsdm1lZleUUxbCew8dXlEBCz2rrtHHs1RgXGgwwBuWpGYB0D+yNiJTwjhAjGAfsYZtdg
M5V5xmT1w5C/Z5HnGEE7AsjjqPfm4r6O2ny7pDLZa3b01ctoI3jCtSgo3cN603zB09qODcTadj9s
UzIn4fWDsnYg4c8cUAZzKtqvBThZWs3p22LgwXZm6juiJbsMiAJjlA1SWhODUgDm74KuGre74MOY
aiiZ1QEMRRJgH+PPPwpxJJqsrRdBlzpCFwCyLxJhFTr3MsqhCn0d90ZoZWmShWRKiCLJBqxZo4sq
AHK+IIV0xIL3lI1DRHgmSukOdR3CkTXLp5XYnqVv22rblxJ83yUMl78iTwRyd3CyR2k21KOTQ+Ds
a0H3htkQT3+BBy+/ISivJl7lPRySP8rD4DuBbFbJ2r6diubh04loYk60UcFl5Fv632gk8wr3DjUx
yYKuxGBn+gnh7Qg/bCUNhKC11i80Gw2LdDOgcbFSkgBxWXDd5GXiBFtsTAY2jRHLSZRnq+28pjyy
Jvbc+DWL/1wXBeDIivvE+EOASnhOXRPDhiUrM6cycK2Wszm3ezM3EDgUbEGTdLY4oF+ec8tinq70
aexFCqPLtlXLDAjrepyOY744mNjEJvJQ2GVRexbtMuVp7jiLX1U0mMBHx6jMgtGKW8UjNKt/za7S
DTsMvG6SsLWUUd0oTg8icL2f8jkg/dRMfp601W/G9AiY7rl238c6VVWfJaXaeV0Pevejrle2jZ70
ofvZ1Xqq7ozWmJogmwsWzgVVfzYOAzFiZmvTc2eVRndrJa1+iOCgQcJbFS59SAcy66EOoijm2WYX
Y8Yj/ABAeUVNx6A14iIKtbgs3kGNhbje7in4FafZbQ6xq8/7PopY5rV1ZTpepcEOj1aid9TvMKyv
uJtsplFAKIux9+MmMy2fqan1c+i1ClX6eokA5YWm3mjNlfNEhkHHC3ScM8SH5nIzLD15LSe1hb2N
xtFO1PK3Shn5lXQaLrPMNdMCXDVNkx61qOmNG7UwqjBydGr5KaGUHsp+iN7mSuPbo6sgLCEz+2GS
ZP6jd3NUeaDKd03fsJLC9PveoMp9s+jsqZoo7b1Ic2rqV6xtc6+rsnw4KhagimbH0sVr2xFvct2o
de1hQrJR+WB6nxAP7Vyl45X5hGlM16105ZDzVnMbdwwgIwCynR9yxdJAskAVXHLFfZ3oftI9qZaM
eGXlIODVjJIpCj8YvytmikG70qtxEwMX0JkUbswaszlEZS6b/403cdDWinAdRBgi7XTXUcphtwjU
lWVnpB+6ehycMqjMrUpSycqtuBK8OvBWBTEZJsyJCX0kGaJJyRAeDLw6GxGYPrO9XHE3bRHBnY2f
13dq5eox4EVQWwLxBhJkgutyk4I0uT4gtehvrRu10sIUcIGo8ZDnBNmRbITaSpyJCBrlLPwHUbTo
vOBfzBKTJhB3uTFaIq2yc57G2FGHbaQ12YjEUZTJZF4aIyrPaA3mERdGfooI2xGzwOaydnp/Sfod
YUbuTVYTovAumwF2aZAQxJPCuN+Q1nEEqzcqLdIY2G18Q6326Bc+xLVs0tKleWBkJHw++PFQx8LR
Oj9Yjjswk4Lmw1etqfPaoYl9XauXjcaMj2x8Y0n7ft0+1hbvVCDX+eS6jqhpWqyFwDYtg2wYXkGw
6RlmI6kRry0dJlRhjClwAgCXCWYYjQZVl8HswSWSb0tib4CClpziVU3QM4gy4NeQO0EE8vRVhcGf
vV/0SVDZYZXRUDd/XV+uL0TN+ePGwmgFnGC0HWAcmxj9qn2TFUVPqZ/s3R1912+NAGNM2ft0h2En
uDI/yX7aLHe291rd2vfzw3z/0fnzzt05nuFRzLK6/j1r63r6Ofr59iHHoC9Ljc9JMS1S72vPqP66
LuGr7ndNY8Ek07o09AgXmG9srLvott6i1B44O+euPAwfSjAemlvbK7YjtCxvqpBGkvzi2pE4VVGw
0Ekt4qRXIV/RfheA8GUvXWcHGP7hlbpE1Ermi+8u2D0c5PX4Dp8vZ1agmthPI/VxNt+ROvRBUBOU
i7FDe9O+KO1d0paqN472TptsGThtTVGQ4Kh4r+LpiNL8uXBzKYtRYw0F47rWbij4McJ2VEFni+Av
0GsF14Om15LEwNqpQRoTw18Af8GzVdjduE9obDPEFkn2M5sexvKPrj5dt6BVvVAN0XmeFokcQS8r
M9Oa6dhAVnw0/T7LPrT4Y6R/DerndUFft4toqkAA6KgsYzzkxds7MUwStxMiPkyI9IZx05dbNT1U
cGzmHkMFDGPv9E86O3bDi5VLTuIlzBRTXE+FC3bK8txQ1LGH7Zib38x/VHZ9tyE/n5QfpAvTPux+
/L6u7uq6ooYOEjKUf5F9P7eXOtVTlMWQwVC02GvcfcnequJ9dO+MSuL11rwMHvv/lSQ8t2armdjM
JblI2TTqryGWpZy5mV3s3IkEwUZi5hiM6JBQ0dB60najV3jVwXikMYbvtQ9t5Fsv11dPotOXKzi9
+FBp0jIusYuLIAVDdjz9uC7hsmmGWwQyzWC94SA5MTBZeqcezZpR39zavrbTXjbApxgeudd+xs+L
n23bB0DTMZD547rg1TN9Ile4FOzOqtoIhWw0cr4u0XGMbw0Zq9PltF5BN8FvjHje1LkCGeMG3Sv6
j/YQBWxP9n0AzPOLNgWoSvqqZwXxr8IHqzvAo951LS9DzfPV5Rt8soFW7nYqKbC6ijU8uIOyKSnb
mo2163LZ+LSvUZoX5nmyosK9MFsOnW0GbZ1ne1uH2qdyH+Ue+NzvktSbp0ALYEPojiMYHDl75juQ
5QfyqX4mP8hGloz4P5aehznA9iGlKyw9TZ3YXhK4bHVrbTA8a4uR0LbmORvtrvV7tPaHZtDfGH+0
fYxDtM229uu3Gzy/dv+fTxDWvkhRWlN5+7iZ7l282O09xnld397V84maM5y5avKRqufbm0Qu7VA8
gc/BKO7BXAIyfJuSkGtxIkJwaxU688auhQh7ol5U346UenEvm2u1UgfiYgB+Q5bxa/j8uSb5krMl
iSAmbbKPcVDCsTFumGMdHXCwAX2B0mhy26dFSKL81rDZnsX5y/XF5Jpc2O/JJwj5QLMvo2hUW+oD
3x0OeR8agAqhoXRpd0S9MwaJuFUHBCgGehRAhWKKaDx41bowNVyF6M89NMZDM5DnDL1Z15Vavf9O
pAhKZRWplaXAbZ8vt5l7wP9t1f7dwARkh22ui5IpJBhjpDNS9sgToF6BlzPyjgkocpKR/BuXdqKR
YJCT3WhsiLBuhW1vEvaMNNFOYfeRK9mf1bPFSU8wVBqJYhHPYRdjSuoG5pDGzEu1FolByYW+5pzR
/oLyJ7oTENQKC4Z4jznANlOOPsZA0ywBgmpyvV7Gzb8qh2O2EfABZCoSxizowJ+GCBujtjbyG3qc
eFlt37qxFX7fAtwTQcKdmhRj3TkJFBpRA+/dH0AyeUXy+7qQNYs+FSJ49oFENsbJQAjwIqS/n+YQ
m+ShX5gYkgqBbN24hZxcnqDINdzJgCRio9kiDxtD9UtwiGMg43WV9DVbO9VJuDq7Krfn8uv5thtm
j+oeuaV7M3R9/b45Mr8MCi/3tXDZHsh98vSa+a+Vb0s2T6Yt//uJtkBxF3NDoS1qV5vMIQFDarke
kJaWsQOvOYpTbQW77+KJZBmBJFawQ2O3vku61G8VVxb9rC4rOJLwMuY9CyK0aHR7s0BdHAes+Bn1
rRfJyLNWbfFEgOCLbNo2Kh3wFG5L66CixJJGR9aXYUMeKtkT/yv9I95PfJjRf7QRwv+qbRsnGqEN
0Erkbyf2ynfQsD8ab2AkRa8MsmDKjzlQd/odHsab6DZ+vm6lq6uJ5z6G6QGp5YoXFivHgQxALflK
Pnp2rnhl//b/kyCYYDSbmNfOlzPPXJ8Nf3A7Sk7aSuUZfR4AOgMJaINkUhzW2ZUWK7oYIsrqgYEX
rJ/f+2rrsE9GGhSKjnZ2sLI3XVZsXF27E7H87yeHa+ymZtQwG9c3czRl9E6gkB/X124tejlVTHAh
i12rXYoUlI/D5ZvzTYL3rgL64wXkA9YUTNIO6NVTfKKSsFlja5mxW2Ml9flVX97jHrlXiQNeEYEu
ArS+osKN+sZFordnzcI0iCjQjRhbeghCLi9eJkl656tIIpysMznC7sR5oU8Oakg+0zz3GW29yy69
XbbKrfnQdV65j/356H5o3yXm4nOE0ZSINj6CjK9YBtDjCK1PYwaHOx1dgvbRLqgxMiSp1OC6aawt
46kgQb2k6kelyCHIiA769MisoyUblLOWVTpTRjA/Yg5Nl6qQMSsPtebH031WJ/sof1XJYzcereqh
T+/nNojVp0l5v67f2mMPwoHkQnkDk18sQbgGrJqyTDlCgiC+M+4HbGL9y/SfgCW7obvkadiUihft
8psKOedD8tpnkiib27poQKcfIJwF6hAgo3J8QGftQH86RD+G5a6sZFNTpIqKNycoiYrUghwjDtps
p1pe7Jm/k82f/OYz22RvtRak+/hh8qqbwUtfmu0vGXMFt5Vrmgo3XkpHcCm42GfdMdCd8sLG7+dl
zvZSvOWQRjNTGyrW3Q0Z9sDQeD182HWLkWhhCzj/CgzLFmm5EPW2bn8atuRo848UVwlgX2DIAGNC
4C0oYQ1Ojia9Au9y/bdm3oCZeqmOMwtM4y4ZU59RU6bQyhkHLxIfewTydBvlsfMLJon7vilQFvMd
7Y9NE09t/a8pdvtCf0tQxdcQyxUYVonVdPzYtXdlc4zHWzbsJ/qkGPdserOnR3O+LevtnC/eTPeq
k4S0Cif1WCZ3oKX2ZnOfkQhXpOllCIdr1cU4CRAcsx9j0oRd73jI/vtlh5FBFFjAB20oN0ldeLGs
bXPluIGtwAJbGkf0g4/mXFkkQmq8ai0kQvWboX3FBD0PhWJNk3HzyuQIjhP85axH4Rj3D93mgC6D
niXrHmIZzn7l6kYpGPVuUO3jsnMF9zVpiT4sOsRMDDNqablRFduj2rsy4a1xt7QyeWu2cipP8FbF
UNak5fIs+17FmBtDfynibzNvE3RpnigluCrboBjiY0FIDMrtGUzz0RT7DQEfqr5pHLLPMLrv+qFe
CcY55TZIzIFTA3WoYBUp7GQA2HcAy0jY2vaur/+MQC93RblfSPh9WRxqjnIQulcuSvhl5bSLG7uD
Twn1KDsCIedVILpL7M0kG+e4sl2ACvwjS7DCBpMJzF51Br9SNqy4LbSXVMbrtOIPz0QIFohpOv1S
tlg69K74Kd4xCZOEcqsSUFl2eKYSqC3BHJbZKm3CF6zumjdLbQCwMjbX90QmQriaOpIN+bJwEe0n
hip6jiPJtq5uxIkOglfXM0txXXRKAvz80bShMatBOslwNhIhIhELXZpIaS1sRW0dXXqMZs3Pvz+1
BLNZEE//ZzdEFhvdaAZDqfhSWfUdpXU4x0Cny9z0WlL3TIx+7qfJYPBxHxAD1u9fRu7sKzMG7gQ4
Y6J6Ds0DfcrCHFM4OsXyF9wWvUYfrxvFim89+wTBKZhj6yCbjOV06xdSP7climb9sXR2A/hGZIGo
bO+Ek6qrgMfDNQExajTbCB1MdfPo9r+vayQxc7H83ii45mMXGqGD+J6pZINJxBJPKhMhXBCJCW79
UYWIlDwvxk1Cv83YJdif4A3stFiqvMNC2bP7OVbW/5D2JUtu61qQX8QIziC3nCSVVJOqXIM3jHKV
zXkECQ5f30l3v2cJYgthv7u4CzusJICDA+AMme/WPFjQb0ofDCkN8lAOZpp71+dtrW7hzBQ4/9B0
EO6TWdi7c7chNroe7U1JHinZUvNmRMChyR9lFHFeR125Cf6O2Cw8AjrqbnjPmvRDo4AY3A0LPAgS
J8SFSgcPOcqaER1XblURUcLaKaiBM29pSULHF187x6ZpGMYwZm7GipvC0HZ9Jb+rY+73M1QPRdw6
q1v8FI6b1AHdawV6XJib7FnrtRHKp+sPchs+fVOP7WclaPO61PhcRKVORse5YCvUIR1QAo59ynfJ
C3nK7qafje3UezK5mu8ZuxfjMfoXyzlB5Zt4aqLmEUU+z8W70h9+of3XuNV3ce7ETi26c675kFMs
7iKf6E3cxiOwZDkCqztxUv2G/ctJdgrCOWY05OXESgFS1HSvd/2+aVNv7NjmuvGv+ZFTGM759krc
akW3jCXR4YDRLWSKDGL5Ce6ldWoQxvIJJ4G1yUJzb79ASFvoI2zat/S5PCheua/e9KcUAVkRZYJg
f/GxBijnyCxb1oeWL9EHcczvnUcdyU9Q3NUZjvSz3qvPrHXsx/zl+mwuXvfaUDmvPEgG+nEbIDfj
98F6kdocFdVHSxRkWKvIOJtSzjkztCFJ8mIc5q2GKqHvitPtkxvoiPcDRlW9zTfjQ+ahg1XdWIKM
mMidGJw76WzJjMdljLntQOJRudddGWQ5tVNF/jtq8zeinbByKix1XSpYu8C6jTYazkFDGbmMi05B
0aVMPDW7UwvqJenT1Nwigt/3m5j40yxYyUsbWjBthAeg/oAeS25fEBSGlEOBQs9KfoYMRjWkbmcS
FNk8Jqbyt3vQRkEXmsxAv2kgNMBzqaIEnZUj4s9uVX/F3T7vPq9b5eWSnQPwHMHViHo5kgFAJlW4
IS24dY1cCr2S2a8QBS/cKf1gevyC2PSdYo97ola3kRYLhol+0YvtcT6pnCeorMhKEJSirtW8mNB3
QnPHqN5l1b6oDm3zFoe7SflQq09aQc7iG42+oHnnoGfyri5RPxV6lJpe1z+ZWhSAaM/rkm8NO4zW
S6tKEFbKfJ2h/T2WXSN5CQsoSdENdOidvn9Y5EWWDs84z70QGiNxHHu5EfnGFHQZdQx2V6b1RlN/
pvOnLX+jyW3LnrLx1qxfFf2zLiW4xseKbRd5SRP6gUXl2fNDnt6X2cc0Q6VuZ6cHu7i1GMIvTyHx
pmRTWju9POJ6aU6pi3ePQ5TMs9pt3d1lUevViHvWN3V/NKtDmb0285c8gsQtdLv5Litutcqb5C9p
eBkRXQvpAMXq2BmjyDGTT6q7qn6rqBtGVL9K35vwe61GLitKEEfcKuy5TJ+k6kObqAe5KXcixKut
ydUb/aZBC1OHgBC6ZeTpTq5uEntTV92dytJt3VA/rb6Fzbahm0Xrwh6OI/Gq8UaVnrP5TaeKEzcH
1pROY35GPUVJi2+Oga7Vu5o1By2aNoZ6n2uoBJOHTTk8o+wnsDNc5YudwKIv72zgb4DoCag30YOA
KubzM6UworA14h75chDY78iuDTqv9xMnP1Cnkx35Qbsl31q/ar0nGLvoAbiS58NuRdcDaKcga2Dx
3gFcIFXfLkV36QHKCS7aitzyvpWd0Hl9Mg+RV958di59pX4jOEx/t12enzDnyNwWMqvJJC2O08X7
0tBXbxpnfo0ap+hd2T0Sn9zWPj1M23iHRffSjTQ6shd53wTzv7KTzyaAm/+YUcjADPgM1cULFdCh
Z25wBgxB9fYN93bH9sghc97sr+vAy+9eGz53wMZ2N9qMIIVWVLHTmRtaoyCjeLsOspJsOp9k7niV
s2JoiLFkIJ3iDr1M+zgAAabbeGzT+eGebntXyCUrGhl3rBYxqBPAvAXMFxA57soAb9PWNz3qfXS3
d/nGcAeBLS2mcm0uuYv6MGbq/62GLXu/MrdQChdM43IP/v8D2DxVTzaQJIkohqRXPfK1DK0MYAxJ
lT10RJ8n9a2XpsZpqOJOCuLRKRFE+NXL29jpMiJ9d+4kbDtXa3vJxuPa+Qj3qQXlLvWyu9D7kW1G
bz7i1HGQiHFoAPUpdwgQ3vWQW3aerk/ExXfg+NXRkwX6FHQTQeLh/DuaODY7pobMbVNUmYICoFF+
0fw+s56v41yYEHDQ2YPHrAkqS3T2nOOkcd5nmZ4Mbm6g0y78rKa9LFJAuSwP50C4HagyDXX8FCBt
AvYXZ8YlEBSTm3KLetmdhtY+p0JyS9SNe2GrHCq3I2EgDMzH4NKZyodU/WZUgrvJ8u/PTJX7fW73
xai7pXKPUUmpLO/yrCleOyNMHtCTqxpOYs8xtnyTT4ItsmYZ6NQgJpbMQLkGZ6FjoVBED/PB1aRH
xjaj/G3QvkwisIvLJ/nv0f2B4d+SusqSGsTbrr1FEaoyBiBUu1HfJduNDtZTeUSD6W22M1ykh65b
5GXOeUEGeR3qJ0F5Qfja/ojM9mAnGUxyhw23I7Lz2jrM1zbon/Cj0hH1WgoBuYXso6ZP2h6A5m13
SEDGvrFd45F8H4JxE99Yd8Jwx5KHvLCckxFyXlRCl+1AYgA2RjB6uLg6quK0lqsHpQs2JsF8Lp9/
BY2v9u/LvGKTDLTRU+6tDftE7o5OvuouL8B5Y96jhzeP3e4DLVTTVnRIrToYXNDBrIg+DWjDnjsY
K0pnWZ4LoMeSb5U+seG3exFN87q5QiQA7HUozYY6+TmM2VmktjGtuFf1v/qNjDo66dDc1D/CB+K3
jYu8/UMUdKI44LrtaL/b+5ZbHX9e9NbcR6YF3N5VPvVHFMMHoZf/UJ9n13Cb+/6HYDGXbXexmCd4
y9+fBEYMSc27OK4GaGignAVF27mjucmGejJqgZyFskVgPpfFCct2PEHkX7V9iGZ6CSO0vkeT02xY
EpSBxJw0MD1lcuj95IG0dYeOju2v0SXf6xvpkP5tmmn5BhP9JDL0cGX9ouKPMIYWIzijNt7ryi9d
LKixuiVPEDgfgJqyoYg6OHPaxODNDMGOWZDsoY71F4MVG1bp3ljMXWAZDNFBMFuKpnmZxouFPfkA
ziewzIIyFUSZXcncmd+Hj9mpUAf9VG+PtYPW3s8iiFRUAWo3o6uYHl5o3tNfl7ucz7K9zNGJbcUs
7Hr08g9uqOuOpjzJmV8oL1klIuxedQmIyVhLlAQPMW6vUgb2OTTzD26EmjbN7MFBYgcQExDVf62e
lGg2h9yGYqIPibPcsSRdNC1uFv2hhoJreX8XGHutcKZ3NDs8GzfdBgWqSdAG1zfp+vj+4C4Xk5N5
1HJzLgsKXJyf2y6ZHsa+gwi9iFlFBMN5VjYaMwLYgCmg0Dx7abJTRLnXiyczLAJlLqh5QRkDLqHc
XYPULajZJGRPepn6CkkdezwOJWTLJ9ScUIckrvUvW/0UknNwFM280AJrsBHh3LoChVCN//fLc4rA
mYUyhL2dQV3GLcPbadwUybei++uAJybOJmAfA/ENrnt8PeoU6Y3GSkTPsl+Ko9heV3mEOtXhLt2k
eOB3suBdtmYLNlRyTLBhgkGO53S0CxaaU42QT2OiVRbM7ZbtKpngcXQBsjD/LaVPoFNARR4fQCmr
XgKVykJKYRpuHyJyFIa71FYEzv5i2wKGIKFqLKcqWhs4u56stortCKWhnT27lnKvUNWV1GdxHvvi
gQAga1ki9E6AUofnh0BXW63V4DR361bPERXrSf5Thnpf51lhlClb6KJXSOYRLX/LVANaXzM15H0d
t3gqDbOsT46dyn3kTxOIlR21ZXHmXjfViycGvhDfB0ocG8ygaO3nPAmbBrXtQVoRY7fF0rc0VTcI
bHlmCYr0ViSfuzbxp2jcxBvJlMn1QpFRNrZXF8+EGf4ob9NR4JhX5h0FAjoKbJbGaxBznI9qbjJ5
qOUGUTgrcWil7xPLEJjqSkE4SNdPMJaxnvhgxEWyWYuAQYwtziGocTWHpBu8Wn6sxwLVS+2mDyuf
Vce+fr2+aCvbZOF7R18OKlcX3spz6LaRCUjeIBnSpvJRl+J3iVo3djgJfMyKbZzBcI4yyoukiKwF
pruFwAZK0A/x+KixV2sSFMis2AWQMJilEN1GDO98QEUDrszCgGbVoMuBnJl3hdoHXVIFJFSD63O3
CoV7HkTifuuGcFBkklotV9BkZobRpp8SX+szr9YHp1bs3XWoi2cR3gpLi/J/oDgLoRaJxmoClDG/
hohK2PLNEHs0u63z7aiKCmzXVguarCYeQeglvyBq0bNEneMBAlMs/m6AKjaJPZDFeE3/NeoiNpC1
kRkgE0V/LJSooQpwvl6SXCZVHGWNS2QdwfbmKZSpDB3dEGLfFQZKu6Ao68/r07lm9Sh3Rx0MSvtB
J8StXBGPlV2RunRDtXTKTDpEEah3h0zEUb6Oo2tgxgMVu8kHrHI7ya20A85YfJ8N4rT6+4S49r8M
BgWHcL3o5ONlmbQQ3Iporyxd0qKPhDgN5FGSUrROF7crWKCJW8L/QyHcfVuhGUXvWVOC+uiVYoVq
msDuHSkiTlV+daOfiBgvVt3iKSRnGklf2gMbAan0GlJpdRCZ0wZ77J5o0Ntokh4cZfl3O6EOanQf
6kHETbm2v4mMglh4RhRS82UsoRVryjxhYiGX/q0pMr+XobLWSru4lwVn59opcwrFvejQxJLEqrlI
i2jqpp7MnZJMAm+1tqkJgqagt15OZ/5CNLWWkckT1HlqW++dmqpfmZ49derkx0l3kBTl8bpZrg7p
BI9zWVlYlC3IwWGLILGaW80xje/XEdZ2F966SwDldy8V9wrtprkYswmyL1FLFmI6kNAh9pb8uo6y
5qBOUHjDL+O0Z/MAwaaYqjvFGp4k0zwkpelKJA9IpG+YsG55dan+DIxwhj8XKsnijJWgZvxZJZkv
yZvGvI+hCmS3AuexukonUNzBnHaJKicLVBzejvlz1L5fnz3R73Pvlzht2ogus9frSu/oeousVjQI
znzRfC0fcXJ/qhjSPIMNEB3PMESCnQhVOPqjkXyaf99eDCo4NGPD0y7iZ/xbaVBmnUwV5ktK0eJW
jpAs/Unkt+uTtlIQco7CDYhU8mj1CgakTrjVtjSQuuymrjM/nGIvVZV3KaZBr5muVrSCB83qXJ4M
kDsajcrolHwGdDOobqEGBdo865c0x+kvCvau7t9FWtQ0Qc+u8KGVKaJWrhJ4iNkE3yNuhYN1NDL1
X1wrKhGRgEBpvs1vJi2eS60vgCKh4LECs6RaiV4+qwfFCQS3ieS4brJeAwRTFM+QKj/TDmg5cEtl
e90wVnfTCRC3m0g6g8uhBVDTRUFrKnuUngkgLvNfOOiXys3/zBdne0PJ1GnugZF16W5mD1aza+cg
tDZNfz9bnj5ODjP3o/Y90+8nM3Oa7vX6IC+rebgv4E2wkQo8cn+vmJMndwrUQXrDcAaIVtelb4et
o8pBme5Dik4OwfBXzZ+gYFBFIRa6pTnXK4EsPYIqCVrbLemlApMs2D4PUZK7SU4K1+gqwcV+fauD
OxOFUbhoXFRaMJQJjVaIKxsahXeaxhxQNbi0JV5EP2Ur/mhQt2OBntpURa/O5cZ2FsTFNC96LGDu
RJBE/X39OvWaWs/M3MJQldD0Y0kDFx+aLkqwOI8liFqN7G0YwIxqdoe2qP5a8ZcD57ZMLlfNPFMM
24wiX7Z/WvpBAtu+wJKW1bo2RG6/dBA9qpNhuQ+3IA2tPkzllqafMT3mIULkYKoFDS2RHiBnIDhW
127LGCGYiNBRBe6fxcxO5pYiLlOBNxauTf01hG/2eG9ZAVLLXhffMO04i2ie1lzpKZ51jjfr2C59
AzyQrDe1byqhHHuIlObIuir18fq0Xge74Ki3WxaW0EaE4YySN4/yRunJ7SQP/7I1LIi+QOQMkV10
U50PyiZF1VizvEQLQMI1USeyf9ZmkKGAway2PT1W4b0aC4pr13z5CShfZ419MHXTBNC8HQNDRu8W
coBSd8xFTaZrnmZJKkBzAvvvgsx2jjt066oAirInU79To1tVBqmxdiNuk18d0wkUZx1RLCmjWgIK
yggZCbqOQVB+9GJUpVy3jFXXfToobskSZkl9rgCpLFANYu/a7s4wt43tF82urDYQfXIK69swf9bJ
y3XotaMRqrf4D+SI6KLgDg2FQrTHLiDlNFftt2ieHvQpE4QCV+3+BGKZ5tNNrVSkGxkgUqVx4xlF
hnIbQPYpuD6SNRhENjGN2sKSylfLErWYIaAJ3VG0IOeuCdlHVPyZg19o4N/+e6hTt8EtVw7166JW
FjdlfkqIwWT9m4SyrP8FBNZ+Pm2QyQxpUcMJ9zHdaYPuEgs0IZMsmLZl9nlfD8lRBP1RNIv+Ps7l
Jkj84tYO+cpOQmaBId7dxS5l1b2ZVt71Ea3Z2ikUt5+0GqksLQJULEEkONNQc88yhQlQVjfTKQy3
OuA6T8sM2WyXDYaj6sxRpPc0fE3k15A9NdpOVX6m9p4a6J4QhGsFc6lySxZJyyyDpxf53dRB9asB
kRBJf6+Nf4ldnQzxN6ftyZYCSbNO+ygCY74RvodFFjDcMhU0Nl5fsNXxIM6H+npUdRD+qqPj2bRk
nfDCMORdFxGPavNGrmNPaYt/McMTKPXc2gdmtY2lAUqWlJuhywJJVXwFZHFz2/39UYVquEWJXcMT
SuEnT4LJ087CKsld03mM5ZNvhKaDch3ZRVSfCcItK1ZvILKO0gY8MhAL5DxsWfdmXBQoODCqRDq2
dWl7TVmngvlbORaRSwNjvQY3jiQhZ/SgFxppqUOGsLOgxtLsIXsT26+WPTnKGAmehpeFOKAiM6AZ
vOhWgumdF2JhlVlORQMhFrDrgvdZVzYwIKfqbL9vh6DU9S1i4TeKkntzKvvRWL5m2eTagx7kdhbI
UeZVlqh5bsX945tAFasvpd+INJwbkClXA9IXUMTpKPVM+j2LP8xZVAq0CgI9UmNR64amCucsITre
x6QH/Tscs0vzzknn0e1nkQtbW0xA/BeGd5SjLFn2DJiwfK1QoBpKH1Xta/JdWYkKDFa2ONrgIT8D
QmnohfEai0Ytj2Umm7DOaBNNpZNmijdnrxaZBcfZGhByEQgmLO7kImNWg/bPVOoBdTcWc1VfMxLP
bo/l9HzdZa2t0CkM50diuTdinCmAqTYS+VYmttPWorGsvT4Xd4jsI0i98FzhjG2KxrbVE6DU81ON
4KIytY6OTosQ1XXNsYVeWF8c4vJ4fWyrUwjW50W6dUnUcdZXIoIqzeOIWsLsHURfTqb+iKq7SPu4
DrM6hScwnPWhUjnqVAMrxXIL6fDiuZ0rZ66oIPq4/Ax38cAe+jMazmNNdkdluQeM3hv+VKo3UgTy
utj0zQbPo7R5TnALvj6ytX11AskXP6nhlOpjhwmEc/ukef2rhyJMrfVPUmQFZdyKbiIr7+jTIdp8
VCSvcRmxMcRI3ejlVrJSxwifJzybafwNdxDdfI6V70x0wK2b55+ptblNQDO1U0CQDPNURi+y800R
yQ9DZz5BkMPTMsSFULUShXOAwq3t9SkW2CjfAZNp5lQNNaaYDh+ke+qbwYui76QXtYSvGqmJkgl4
ExQY8OddlOcdUzTgSBRxtsxRw42S/bg+lhWMRVcEOmvQrcd9gZtGk8S6Omo45sA+UBZfarwJI1FR
68rt4AyDC7Wkei3HyXKUmmhls7JxebALjuvVYYCWfnkT/dZaPz8Zy2ay84zgZJSbO82anbj+SmuR
aug6iI5am0X6HG+wc5AUMu5ZIgNESY9y+iNp7uXh8/pyrJgWVOL/QCxTeXLp7c3OYGYICLP6SpTv
pfUct7M7RgILXvFLJko7wA2zKCbLfPgEQamqziTADOFDz44yY86gvpjGY4mk98gEaGvzhsAxQcc/
ngYXPHkzNVvNmnDUt7nhJRHiJrPsDFMncEWLM+WcLdrhoP6DwMkKj6xF40oNLcAk/YeuPTL9Nq7e
KuUpNLdG95lZouzB2rBgB+DtxOmIEgXOued5HOUDyOFBujo6ICx3E6bfkKQOrpvEZWn2wmL4B4d/
cSFGmxlNBhwDr9cQS5XTG8LA1jUf5fiWsZ9lnTjQ9wDr2i6TN2UjvAosTuBiZhdaAxttwQj+c4cy
jSAZNkYGLhxdm3/lyaw2KAYcykdECaSHUFJq0yepMg57fQynxClYnulBZ8wdexnoAFku3OlFmbCV
gw6pXbCKLdpViMdz0291bEzriUAVCcWVrN0k6WM7Nk6eRU5f9QLbWgWDaNCigIFWbP60yWiFRBG0
ANxc/5zqvaR+LJRKVva9mjMB1JoLQIZF1XEwydpFfFjS26rXlnFBLcJ8Qwlz6Rlxuq/zmN1DsDtx
rpvX4lHO11ZDwSXUkEBOiDacC64dW6JljgJZ12pLhv/TaLSdLk4iEee9CIg7aUAmDu48A0CVXh+0
gj7J7by5PpZLD4CxIF+4aHUvEbJlx554zwGM1VRnbYviJDlgs/qps9CLUR2CIpwPmiFmoco7XdIF
/u1yxQALtWMI/YFRDAt3DhtrVpRXtGlRgfVQSZGjorknhVaw9vchkXOgxa2fjK/oU4jBMUxhTZre
iYjEApIU9oMCrUZBCmhtKiGnaWko/0Zt++/+whOoWcaleNCh+Z1LIAdEG6Hh6cPBkH+03c9w/Cpz
EQvo2iSeAnKTGE2T3Ro9AIcSDeIVqo3L6ikx40Msi3I/IihuGvMSczbZgAKhv6OFO5M9NnTpEX+9
bo7LJ/NbC82IIAEE9+ciGnq+XBIUUWx77Fu37OPDUICOi4FZt0ZVc9lgowk28uVxpEHZaKmWk7GT
L3SPqmlU67yDcRQlutQVsxvApdhUXoPgxl+7qAVqka7AsYfsIDcwfWyqtNNh8GoeYzQVrnNtmaON
RgGzSJ/E4/+Ixy2YXbeK1ivAMzX0BtHSYXD5FdRyyt31FVvzUacD486UclF5lUPMoSoNIPjoHakW
vAjXV+m/U8cf5nIkQcazgIsqqjsTPAOSdacPqcAUBMPgo391Pqnp3GG+5oxtilG/pXUrCDCKxsF5
c1kv6rBaZqpDyo3FijdoPmSvBQNZFvZiB/0xtN+MACdeCLn4yq4LDERBtT6N3mz6gBA+aq2/JWRD
wl/XV180pmVaT9DMarDCOMPatOYPpR6drL2NRe/Wdd+z3KIQx4QoCvdcXp5iMsLArYvOAFB63RWo
FRq1m1h0w1/H+eO/OZxcY6MEUbnW1TJcGGVPY7ZbyAc7frk+ZyIczg5oqhC9JZizRtc2dasdjb7Y
S2a1H1CXJHjkrfrTkzOJe39lY9+TlMBvd2X2aUa67Ris2pXziB53KFRaj9eHtgp34r45rzPWpjlN
DFNo6p4uNY6s7kmWueiScQpblNlbtXRcHZDcwwMQrS/ntpdXspLFFeyiKRDOG7LPZLR3ZlIykJJG
fpHU2yjJNtcHuBJDgR//A8qTOSqppo6o5YYzSrqtXOs3ZkL3pB32dVZtx67YTVUeDKjAmq0muI69
uteWa7sFhVHQE3BHyJg3XZo0OBuLqffSRnMa9CMidys4OUQw3BqSEUyEaQoYtLV7WqXscAV1FUnU
CbIOg6cnyqMQDeNjpRathzYqANOjHGhOUJYQ7ugsIhFa3WuIZCPDouIJwr/a0Z1LJcIGXP9CM8gn
u0JoHsFYw3LInAv8++r97w8WX+tQNEZpsxAPgsooXIV9shDsl09DupuaxiuUh5yRf7GIE0TeYzW1
kRMNiFkeOmqSOQYkD4r+r8OjMPkTFM5fgVmnhFLxMofzUyQdTfs21p+o7ssi4oFVkzgB4pyVrbI8
nucFqNe8WfLkuL3RwFx9fRut+qgTFO7IymoJTaMEKCOV93Na7iQqHbUiPipl+lLK4ct1uNWLxQnc
MuiTE5KqQ65kFeAY8toxWlpihQmc/EpqGyuEWyy65hCdwkvuHCPT64qyZIIdpFulfh3i57AOFPKc
Whubxo5iPHTkOe+ORar8i7M4QeYmU2umWitzjC6P7qqi9+tsX/1DgcD58LgpBENUagzNMrzsRmtH
vxHGwVbdBAJhiq6j2w4PgvMJLG2SKGk/ty6Jjx0Ok8j6kKLtSErBSq1a+AnO8h0nxlDb6DpC3gnX
JeUn6tycKPzIsre/NbhF1BSCqmCYRpvdxU1WQfl2bsMp2CS7H23bTwtRXOJyGOcQnEeQSBJpmYZV
n1WL+QQy3u402p1DQtsSzNjlbj2H4kxbHaJOKjqMRkp7r0hfFPoRtruJoavu5/V5u7SBBQm6eEuG
RCc6h1TnEUkNDXcXBOG8GJzf1di+y0p7BK/mXzNjLNkJFW9OGBuSq3wGSLWyuR71EYdfjWSxiSr+
WHEa9OFcH9LqOp3AcOuE1L9EFJRVuTqp7nKrcAYyPoWKSHthdY0s24QaOTK5hs1ZNSNjRdoJo5G0
/IfUybYztgU7xFOabtAM8aSTTtSvugaJzWoiN23B75Hl7082Ul4j46lMOuIEc7ql+o0xVrfFwiz5
lMjH65O4UtaggxQeEXJD0TQTpb3nWD2t1MwqTLxwJ1d5C+Sn0VEfkUTbm56Ngm1veIvcHq8fweL9
zlWdv+TOcbnVU2iSWZNpwCk5z9ZNfpgfqD/fs+BRcXP8WQ/uzB5/DNko23lGY4PLXukGRCue4bd+
t8VecU2wudludai8zh9eta/rM3PJDwIzPp0ZbstYVdX2tbZ84X28iZ/rV+LHruXZPr5gX/uDB6Wi
G8tRjyU0Wjaaw0RaiGt79vQDuOMnsdoB5Nn4gLzddtqHCZlCO0Rp5Mf1gV6+NM7HueyzE2tTapWy
cAZMCSoE/VYz/EhKUFoe0ClAbb1g4UWD4rbTNLC0TBLYWwu2ugH6QXjsZvYtmwQHxdoeQrWOTJAO
WPoTOLvW1DaBdjPBsTq5o6Q5dpG6DHqCVv2c/X2KfeGF/4PF2XIbjU2DCiVYig4uhC4g5vsYgQ4s
/JpFQb3LazigFmk4A9d9dC5zrmGsRynGfbh1k/F+knfl8En0bW9/5U0gk3dL3123jTUfC7ZZ6NFB
5BvFH9wrFMVieVY1gAuZl9SHED2+SPVcx1gb0gkGHwEbcIKPZSshppOnD32huk1ivqTNe9nUt5YK
2ZdK9eeR/H3Zvb6Isv9naLzjq5qRWUO3DK0zAqqrgVwVgQk2xUzL0KsX+Xk/O+Uoeket2eUpLGcr
kW41dlZhtP08+ZH6q6PfU7LVIEgmqk4XrB0fKxtIhGLTFgMcIPQBMTevHj9mhGevr55oPJyT0sNx
zvJ5mUap3CT65KoqyGZJ5Lcyap5ZcB1t+TX+1DidPc5X5YMe69IEtHm6o9RCklpU5rzmDU8ROP80
5nrY5zUQUtaB37ZANVDYHbQEtMea8WBkC1mALcitiFaK29RprndgDrERWBojTxlUh3QEAvCiM3cd
ZqnhQ1OvAaaTc0dvRmYSsxmml8bHRg2UNHRaRJyvr9Cafwepwn9BOHtA43eIDqVlN1No6MgFrs3D
nR3Hbj90ghp7ERRnDEbSRTLVACXTYynt5zDdleDFSM3t9SGtO6g/Q+JMgtLMQOgDOBoq3mz0sVej
Z6dPlfEzie9bPOa7wr2OuG7mIDlAqweoXHjyNWukSjXrEUVtehLVDslmOjqFnNUixqrVKVRUlCso
oCYELee5SYDRqU9IG1O3YLoXjzNW7WgylySCKMvqNRNkNP8F4g6ScDRYklGMKGTT+yiT1z6GCkKS
e4pc7GcabkZTfzWHxskQj2vG4UuT2AtI6B7NwQ7Ker5js/AEWGlfxBEA9TEDiVo0ufPp4Slt7Rld
zdSl8m3GZMwwSlHoRqVoBigemPpNKnxD8bUIkocJyOtlNAyLnhfqqgM9+QjOuvRs6utBxUeQ+3vz
fXLjTeulO+q0MrTou32NZkZP3lXuZw35hl+t5MhB5klB7tve/H7d7ESfwvkh1syshUFQd+r70kmG
7LtWTl5Z6Nsq1zytByvFdcBVj3RiFZxHQl3T0BsprKKy7sz6oypkUNDt/jcMziEpMWr+euhhuAkE
RfLwHUVb/mCLan9WfcTJSDhfFGs5rYsaGwncJyijdgb75zRhzxqJa49vLfR7esGhsb5Yf3YUZzeV
0hRqasIrtfqLlJpu2HoTfajaba+JlmklBLdslD9YnGFYBbpKQnPZvcaegKNQAsH3/Cm3pT8pUZDl
skPrJ6r6rX2TzgJfuPoOO92lnI/Ko8iOqQKrbD3ilEEcOz+/23eQpvmK8QQrsSuWp5jptJEbBcZO
2o6ig3PVHZ9sUc55abRNEyXCFzD72Wrvk1KUyNKWW9/FveYPAl+kW5msSXMDCPIGcsz9Vt3g7rH7
0XrFD8PRviY38uvXUHIs6GWWN8zvnNEd3rXjpwKav2qXg6s584Ry1OiFE3wX94rqaadZbPmuonmp
1H3W/UIjuZEh0TDtJ/YoybEzqRtavY5K5iCSBa4QLyzQj6CA5THGTthSEBQ28q62j6WxAUl7z14a
PJLSR3CkzMpXS8OdpuLU1l3IGlXtjyi6saP7KX1IrWOmHyZpJ1leBJkCMj3Q+qimj0qIH/wYotvc
iDdQ/3DMGNLBSeXpiVeBTreKIeHg19O2mDYjgWrWFlwIuZdVhyzeShCp2YM2ceGWgFrnIek9EA22
SGtpxUFHix4e+ckzxAzkFEw8eWC/luNnjlstWuygDUHzY44ugewxazHA2WGR6trxnT20jibtmmnH
vsLpRk++TGnbN4FiB1nmxyDXVgJUJOfTAXoPybFJ7+MqQJVw2z4pisMgB8l+gf67nI/te2Sg1fjG
xLKDHKo8VEg7lztjoA5I8HD+9zFo8B6bIZDnHzD0MAJnCjjTCgic3CjjBt8l9U5fB6R90nB1QKPe
+NqRR5L7UCUF3UBt7YpsYyqvSdw5FW633b3SBsO0mT7BjkLHjZbexOVOxtfUjmEeINFpfJPNZwbB
h8Er6sBWHAsf1ajbBEqJFf0V6vuS/B+OrrS3dRsI/iICok7yq27fV2In+SI4eYlE6j4p6dd3XKBA
+1o0sSVyd3Z2d2aBHbDLqr09vlHjQL5XCGCWv6N+tMRpwIqFccybsOhCZ8FQSEBFmFG4VPgzcKE4
rwS/ZmtMAUKLbgc6JieTYy43qtl36MTYrl7CaQJy13GRR5bhs+EMGcB2CocpXo1z27liRz+1xbMk
vCsCXh+GYZtmISgtc41649NQoZEGJpvdvvgucMeSbUWCRAcV7oKXbGBAuk53iJKXMkqRYSFlaPxr
hwhbX7X1wbZmFVrS6584qFSNfrpc7RLqazEftsPNkF4uMMTmynOVxjq66+ZPW2+l/Jlyr7QOkzjO
JNQWt2uDsQ+lvRF6iC1lU+6cIuoz3SvVFvQEVunjGf3kdg6zY2f5K73V+r5aUFlBkBIKlftCQ9PD
a2HZ0bvy25AxF65YArW4JQQfw8S8asa+qoW7ZJHOnxM7zk1AjEirGNxOgpps8C3o6sKColSu7sSz
BnPvAOJIYgrr8d7yg9a4JD8QBFse2e8r2ygKqhi9tynosnCQcT6GixlJtNoH3zCgXsFc7tyz6pTQ
LZzy0tY1xd5ITCDJGHtP6eqNcDVqZKAyLSjw3o2TVoe8jrvhOTe3cj7qQ4RFWX/8WPXZTelLeCMc
S7h0hJpx0+hjgGJaa3i6cCvTnZwAK2FYC1JuHrIhGmBCohchWa714NdpXPV/df1uj6PP5Opi6Wq1
/TULlz6Y++NSfla0dik7JjBItRZXYKtZqKAwv+h4HpZrX3gjf/I5KF5aFRvRRrT1nf5uFp7+UNhH
hqA1wy06F4mX9luIX4IXLuvPBhV237qyjFIwTZYH6ra5cjtA93zKvC4/vEJTCabBSycoRGzpD4Us
TL0E8ATRzB0lG/yziYFdM9DveDYZRDQ+8UH6zdzvErVpreu0gIpFaY0eKM4W88hlnd3smfyrIfNY
eJO+533EtEMiY5tBORWvy2+62KzugKyZ2phagIhm5SeN/A7Jo55umfM5YJCv5gdsBLKNfoGRC2nh
5eJTKxjzXfeZwNNFuE7qsTIYTG8BRG4RNZwJ6obk1+heyh40NXw4f43ErQ9NHxD21s1/KdtX9Chs
NKZ3FUzrUx+CsXi7tHRnbYtgm04bmLpYy37Snyq5k3JjyuModkrcMbusYVLbdHvuz/ze5hcr3WJP
oFhCpm0RwqvhmBWXsfU0M1z0Tbt+J/KQlhg4dpfSy5ZtncfSwEgkhrChcy68TGxEtTeWuPtrz684
9qPVF4u+5XAdCDUNumSeZmwQfnR1TPUg6W+sjTKsZRYIGCusXdrisHYKcWlvjudU3bX5DxMDY7ez
oY6ld2HfJZ7q/2zjIx393vJSPHYWZNthq/NfMoSDcWvFJ10vRRqrP8jHJZgVbowfYznbBvr1GB8Z
fRN0U1pvW+qpMii3nRllt8Jx6YNBBftZLm5WEJwweLuTvbUps8DKji38ehxtl4viOGYhSbdk+dCc
sF0Pa/tmw/iEbIxq36htR/eTeDf1LaJ3We8kbJX1WJvOvRHX837l276AW9BdyC+KWGTtnS4mNWL+
DZnWBOUxHRzURoN5stm9JX+VGdlQFiy0d8eI2ysg2ex4SdKij/VhjLAvz36a0dmok17HJf4qD326
J/krsDbIzslpRsTNVWCY79C5KI2tRULYV7Vm2CjXkb6St2yEilCof4MNaUy3WWO8qBywx8Ehh5m3
S/WQLx+y2sM80M3EMTc3LX1/vb78YGtuR0PEqEEGpY69eCcs7DPTAjLB4v3QqMsynBdxwkqnq2nb
RnfNcuNMtldou8Xamo4nZ/f1eHskb+tHii/cVlG4le5P38yGdbRHXwwsOt5Y/QjwXzpxXAvP6Jxt
Zd5Gbd0WLBpqWD+oIm7MOpxe7SnhuE1tvnir3VBeixoF3ZIEA/QnC2vjWCW8lFHztRAxTNqQrGmo
Qa3R0AI+pK6YtWBpvhzHZY7HzYDusICZOX6Z3Rse1Vf7DMOzXodCu2TueMcSeJYF5hylmDDQkMxf
7Xn1TrCsKndl8itHbLBucoK3D0HsQKit1X7b/xikL5EExa5SETCUFVd2bGMDevGlihXEO9ifUew0
iIY0eFkbURwS4qXmZkqQh70Eipbjedqk9DLQvVrjSvOn/JCabjXEPPVXhQ8VE4Sz1VeCunpcAEW9
rcMnkjt6TAjoq9sogE1OXFDqEWqSqJtabITmoI+6sHQO42C7/fjbGtg9wPz2ap0g3TB2j5nFTJ7r
kgOmnRaDxObskZeYrL5VQA8N/+P2h1p9u4gc4gFALOxYvog9ZImcr24y/PXdTc5+MTJXYM+QqUsB
y+dX47fg16FC8BePmpyyZYLZOABneRItSEHcm6YDRVPuFdnqxooX6LHimpmeJb4z3EKNR/34xFxa
LfE2F3JWrenl+A1Jb7sr2fA+6LVvDqxAWES0Z0/2Rde5HRSMLP1e0d/ESvzBiBLexvpQuBqcI1N2
RNpiaeZZeOhy2nGc4R4gWesl6sHSZekzh/jh3H+vjtwQfqzsHjzwfuqulmV5SYazRx4tuRfAzXX3
DyqJ/qqDJZbwFEVzfbhRHViV4QdaEA6Yw3o9dSzH7vNFmNKroG9L1aMkv+Vy0PlV2l8GWV0bz6WS
n412TsY2wLvR1b5T1E2AcUBn4fprWFJZQjP9QIhfUVbY3S3BW7KaLDSHrxwXV6+jwVy3tNCCXsRO
Zt01OMLDT6k2QpofeubnYl/pd1pe4HIOjyA3VW8SI3jDsLGMGIosrmpzV8CSvENGUM69H55dfxjr
9xFtIGbjMbwVZVjWU9QNcP+Ad6sTW+peTdIVo4AkhNfyc5FFa89dp0IBszPrZwlmO+/SoGLEm9jk
q+RWJZVL7M9MPbgV5dV+WHGaywp2BZe6vU8z1jTy0TfWz3kNzQoTOUnizvopSbG/l5j4zgCeDU5z
ERvTvYczV4sfUK5NlKpggcl9f0zkY2ngdmSgTfayqRcrgeypHTD1oHBi4U0RNIAsSVJgWUPzSOcA
zn3N61fT3abk1jRho39W5keLUKiXn7T4xghjPFFYoVWnFrrtyEEvMzZbgyQA1mTS5a6SUw1pfNA+
dgZ3tiTAAKw7FQ3qGIRv8wMrgYv+248nUz7m2YRNbBFhCbiHtZopdqL8l8sCPjgmMOdOlxFmNRyX
qDaw80CrZ+AwCGO1/xLGDiP7zMl2xo1ZtNWfjWfn5K6U18S2AFzOYj07I+DtdKJtBk0m8F38zOkb
QGxWBvOfQIElvNL2JvQZ+GNNzvBrVsWHEG9sDhKOEjRMqOv0T7hYBIv2ywx0QZzPGgVXwresj1bu
A4nAjFhLA1WFI90XjyqcnZhBxAdPQy+fDUKHZp7NTPPn+cuUe2jeG/W5TYNJj6Gy4JbExZVMuzgD
mDT9Tt/C80fN4RQDIyXVHmZ4tfjSsnM9XZwKtGJe+cbwD/0uN/2C4Z7AbEkT6mprTnFO3JLuEu5C
Rc0iwSu4n9F+tfExF2xIhq/6iMGi+ZBpG6s6G4uvOXuV5i4xI304VKAnclzbTSujfkWCKIbjUPj1
ehSGJ1EcLrGCiwgsBk1Xew5ZKEioREQgZNtaXglyR5Wflv3WoAGfhTN/mMR3srBngc4OugQ4QkkT
G5rHl1jQX5H89Rok/5CcBS6KNNEsq3YCGGWQ2xEzxuZ7mW779dx0u7U6Q5YSxQ7MJmp2gtgya/1i
9Wrggzc77DWXv5q0bos7htQ6xlaGBo9fvEwG3jQjsO+A+w5KBFxIeYBH8LzEqKt5tYUlH/49+VEk
XGBsUf7V4k2UMMHcWxQc/QV1YKl2g/ScwgcMrL7lpzm+mel7+5Vz14itH4dvZ7Jh5RFpsEhCDoyb
ziMGbiGVgUlHxogvkye85l2Bl5YRfGr93cBHzuvFLSTCDwCrLRp/rM5UBSPObFueuR0bqemn+oWh
1qIdGIt1K8gU1Rq8cXb19I+hnkmNOLOGA+8Gr60L/OANMb+aBIjYjJC/BhNdtIZ43RKWWM3UMOiu
jX/TkPm6iVWHAofiIS3sttYnbNa5PD8xRL2pDShugsSFhHGKWT5r+2eaDjAWh3XThXQlCN3FZUPg
aNuEzNEIHDKhwElX2DGmV1aiPkTpo1LfZv4kLzU0z7DDNCdz0K0NyqIzLEArh/sUMxn8QFM0TO3f
rtJ2SfY2LPtM72Kb7w20wrM2nhV2/VbDLZIcyyEo4Qa4i+EKOpURcZahAOdulmP0Y4ZCNcXI1YrZ
YoTZUo+7cdfYcV1DbAMVYzL8pPVdS97rqgklfBTHzTxeR677i/m18EuTMbeoo97cSJj3NtnNGp8Y
D/I7G5Duqc11WJowOFGXHkBNAAvUWA108H2K3ZLELA+5vuuhI6iSNzW8G7DwG9/nDAfwyxH/aGV4
NvzuElAVKeofe8NNYF0OGeWdFLM/NZXL4DTY7FsB+xqAyeoTzfuAyEdboqY2YRK5+gaUcYzkrwZt
g9A4dXFnE7y1vXIC0VyWEt6WL0dK0saDCY6LIdp0YQ1eZdRXt5RHhqDUGp+DDuHSFIM6zQ01djqe
Kgjv1GLb4walAp3zNk4ASQVuC8pgWnc3h+NDJ/dR0oAolJgrQrQK6mpEcDlNxSPVniMl0PZLXSPV
XQsBV1qQKGcB9pkxOuQSmsXpeqDLV7/uW2778MucejNqrdOobdds3jRaE5HqL0+dSBmDm5tD2No7
M92o8fna7O14UDedn3S2S9MnZB4uVWNgsverm2EypzYzPec2SjVADcrtiw7FaJT5+gueviQdAYYE
CzBYFrTJDor3JR0hlPPNjMuS/NPJ0RQ/c1KADRtQTfhm8sXyiwOFf7rtKxTaveNqSwQo35eHEhpt
a/KGRTccvMp31gF47aNEdLI6n+o7DdlKjQVqydWdOWjKUGmbZHgBv01bBa2JrEp3BswUsrF2Z8g4
6DdHfXSoM3Kl+zp7S4qnXpxE/UMSQFEVdfMnhLf9sd40SI5y8pf6R6KPWBHqd/K8FFsCyozBENUa
oaoRpfMXZhJcFKmQriPrrhkCabf+MrwvbTi9Er2Y3BapgQHsOMajgsNWD1RmQajQaj8I2EX4yYph
eVvIpUJdMVv7zrlwWPYmqvVseqlQfpXdHfpbQQuBLROuWVW6eAQzrgU+x8TvunPsst/EwCWhWx03
cuonUD7MRVMDF25C9MIotlb487LXyb6aE1c1wod2ktuVSPmojIw08ev2YM1vk6b5y/KzyhQ35SBo
nAnwUKjpVbOR3dcyPSCc2cmNjcJF/+vlBWje6XvMKgbrGPdLpNqPKsH1gw0rMBLBokfemFGOplwC
0m5IwJfqGrZvEdAsQCLiCxNGdYaFN2t7Mt+DpED7zvSK9gvVr5PeoZW05cVTFhiXnydUixlIuH9Q
N/ZRzfB6YxVzzNC0Nrs2suUuzTd8zH4G+mez+sine4dDySBQN8L01VE+02KNgGJW4BiPGThcE3zT
DIq5b3FKlJtCknStT0b22Y/XjGWR1GxoRLdYNmRBJYhv0Xerpf70Cvz8WJTPhaIwUG95ZvsJ+GEJ
8VR9+G5eVJ11LBsV6eYjGR+Y4AwK/CLIBABIBqq82pXmLtOtL+1IQzGdDx/JBHYEVOuchIkwXZOZ
0J7dTLrhWdjioKATrSo5yRWUnQX2L8PPfkGE2vBrfdw7SXWztNuUgvbt8d5ZaID0YMBqDMruHIRi
Jg8NR9rmuxwtWrur3UpEM99RtcStQbGmdeXrh6WdAHOL5t6BsddApVsFshB5ZFgXM9t/HPS3M+iu
ZmehXWE7Eu9NwvSLxb1cY6XnITa+kD2CRntSyOUW+uILFCTWrG3kBNy7PkSi3wwYL/VjE9SJGfTm
uqGoSKCcwCEHlRrLliANjFb9q3XFVbR7Ile8szcHfhmq4X6OWqPuYy09Sn4kk4WNU+JpSRLUpa/b
e85uA+om+TNMl6qWB4HE34BekvgYDZjBfv7poV7Oz0ycxr75Z4AxMSQYwzVqkR+q6ZjZRlDjZkiw
R32DVoUZiBl1CpfBgFBdrXvxQs94P9ofJo/2CwJy2YiA9B8j7984AT0Jex89h3A/qPLWiMqy3vTY
LjbrvfXKu3KXVWeze+8bKKXC7laAHrUW8DK1XyLtgIGorSKc5sZnmJwZRz2y8DpyicJDbUgBxzUD
XF3DfDvf6C3DOP9pgTweJScz+SdszEWhjwBZFQaKvoApWgtPlS5QoEZfg+XGDEqkXzbLK/UQG4gF
vKkm3aRmQalIoOM2jaDl0nQKM+QXRCEGg2tMlJU4DIr/4+VHX78pDoXbGX2kI9oROZpNYx20vXLn
+UejUQPZmlaiGXbN1Ars/myB5Ib14tQjxIYrV68+awM2pg47NPOtxuvl2wxtWKfHiDXmCvpLhmaI
seReVs2RDbtnhLQCt6HNJr8GCbskt9WJbEVDAUvl6TGT2AAWTrtby1lUNGeS7/SZBM4gI4vgP//Z
9ZsDxwEDN695iI75BPMKVr0nM35JCZ1quNeivisRRQzhjXUOSgvu6aDGMrdYryP7ddp7KlAypyRu
4dCWLl+SHufcwHlaXcimBmsel5pxmMYnQyCuwCaYxRayo+gZHRTykNW020lcaQOr7PpskR4h4dpB
JztDk0aAeq30fQOqgAIeX/v5ay43YvGnl/JQiTnMDCWP7Ql+4gSNDfkUkOvpWmDKhF+EvNvFRkjd
N+w3Ti8EYbiZgwGm4gW+TpGfIUDv6urWWKgi/zTewL8WrOpw1rAkN5ubJDnbaHYNYgbv/j6RK6+w
c9W8rxb3FfOxEQYPRc2X2hETKgA6b8OrsWRFM4G/AT7g+AkhiSr7VPhG/E/STV/kXpccGusohwC4
CS5CkHk4yP7DZpcJoA5D+ygmPmt9C9kCHDcT5Nul6EZIKHRRgghF12P1QmV6qBSUucbEx76y9xI2
y8sGWu1vmfnETUo7ZBcssabwTJKwdMamKeQ8JcGRbA8CDTK6Bvl4LsGsN0WPLh4Fepk8KKAXFA4e
+Pp1D0/sZvHK+ZBn+J4WAAzm48Dv4dZSERRVFRksXPUpSI03JSlwW6Sha1eQGzYd0J360CEzp+tQ
tLV9TG8hhwHUtu9CO9TNAxXYRL4cwCTSXecJ2frVK2yDvA1142NoL5w+C/4+os+RTe9lXbpIkGU7
ByY1Iro+iqUKK5An/fjJiq2e4bGAz7fUo5FvL7UtkRxyHAXMlZoTBOzkl+aAU0Tptpa5t66bPD+y
4ncV1DdaoLf2S/CDBXK7z87afB3WwwJqvBHlpkcYZfkNDSCmnyzsuKLD4zibpvhmGLODOwJPMYF+
yvB69GNKfG6eRrHnNEwZBGJfEJSENU3dfIpR3EoY3yJlpytI1kdjFq7CBBi1UACknuLrZuhBq5un
GqmuJn9QTz2U2daWD639skFni2yDQsNHacbYprL1jUqrgNg8nOmfjnly7bMm13z41ZLftS3cEv3L
OkMZghqXITcVNdJG7nyBf67rTWojHYJ5yWFXL/KYV08F3AJBNrdxck/Dw60WDsXuP5WPoEoQJacH
NDNxd36Y6SejhEfpSUqQvQ9FhdfqWwMF8IqdI/whWbH/mYPwhWti86ZVQdHtMC1dE9zVX33aFmjH
QBcRRy0wMZWGgjA1wEGg/Nb7Px2PTbeOiwW41KKhdx7BVcza07CnQDN6fx0pxLDgpW3Rg/O0cI/g
GebmCYRleGjXl5KcMxVaBqYq6L4zqogY1O1NsLumgs/JfRzUAZh9mjbZvBPoGuogNfFJX1018KHm
8kEWPRwADccqzDFYxq893+kkmFHTACgpPDlhJWBYwLIYV2Vu+v8BiD++ePnmnz1suvy7W75bK0Kj
Z2ovU6sCyTadcbTh8lrv0TrMptGHDNQG4zBYyn05h7Q+zR46/l9LRA1pQ+xC4u4EXJ5sEspyANTF
DUwjoT+r5JrWUDv6mUqMNx1q1GPYjfGKFSmvdcA0npZ1J+R5mN5tDLpYc8jHbVYfDZQvvHAZ32If
d12uzYDgtB9aI65KtMACuEIEa5eB3vyl6acy0W7JYqPX9zb4WZF+TyD5QF05amfRB0R8Cv0N9Ird
RSmqiFVujHLd24keLdmOjp9NcWvtfWu9T4AfdPwn27gr/jL0WbAebDijm3XLRqk5wHTaSRRdAP2w
sLbgeW/sDLXt1WMS4L7Mr6Hc2gkI0BUk5fjJp1064JOhQ0uAt4fEbawvnhxLrm/qvstfQVLTp18G
9rbIV78qwtYJ0IZLWWCNTpxNHfg8FL+oKxoWrHVgipPJQAEPgYEbbwVEvNkddYmxpahaZgQgFLU5
0PvEj/aLGAC0WJsQLWZwfgao04LhoaZbieYONP/QeURhmyp3AYrv+BQV2bZhWcDw2diLG2RoKP5D
tV++AnL37fRXpqUhAU2DEFiYcdMP6A0oNwGJUmlRgVAAFqTif9V66tVPhb3tlQa5c9CMzJVOwCjA
9sXq98mAkbTUk2m8gCshEI4rjX9DgVEITAMsjdvILQe5QtBcUctJB1dUoZvc2ZhJeKjhT2GGBysU
eeNn+NtE700yh4S3UbFGM7aA2+ap0GDTwn70tOqdrfvXI7Av+QScfUrZ59Qc5/HQ69FYZAA1mDpl
UYpJgh5LBbhcTbeZVINW8Ol13RKgD7rj+nbglp/MtxlGd5DAo2IPwjsEiqKWT0Gaw7Rza2JTht0o
Pnetnm2iXD5GdfbpVLtxPs+5FQ5kAOcKopo/Bfng/KVpPgNl4Tx5OT92vAE83LXGkdD9CuqwEIce
n0/q/8Y8SsC80WBBZQ3Sz2GLaz0doBVwZoI/U/S6OQtzlH0NKnsQ4uiuJSvCsHGs06c1waH2Y+h3
lu43wI0iz/0WZ/Jlo+rMM2DscIdD26vOxQBJISs3RbdMGv9WrKw4sSYi8FeUheMAZ0P4TdNwQlWL
6QjabFd0N0rYlNh53NB3Spk7y3SXWsQ3rZDQZwJwNvQ3BRKNrQenLUNzCtBCr7XJo4byF5ADWnk1
6x01Tll/qNANWkDGYPdkk+MNceOvsJ4TeBlwMhn6CpCjABhcO4ljOQSpei/RymzBgKHlg3GZFk0s
gnTlUBhU9+5gLB5zHCANuRXrwwDFxNZQgmxbkmSPVFCLE08CTH8k4qcb701+JHIzIJmbxoecg1XA
XgvxbPqDcLHbUAjR4bUh5jopAVX6jRgFQ3d3mB/aqwAg1JtNjLOuwDbkYIOxTQHvgFXwGMLOuDvW
Xi04CIabyhfA6nNvmm2ov9INhI121A5mofk6vMkGG/dXb71XhmEZmm1N2HVZkOLETOm+Q5+GyWBc
kzDFPoCDC8Md2Cx38Nis+XudvLc6CCd0342mA/xnsa792hixHgs8XqZ75oT225aLgwCH4ZTdzlz7
TTXvOnZf8q8WXo4tj5aU+0Vmgl9ITmsS0+FFeY1BZe5gruILo3jHfnqrvRXoTnfVtsNUOl6rn7Cb
Q34EvzXwTML6sVfMN1maOAaITij+dRKnMCEq0NuEOr0c73nKI7F+jM1uRMFvZx9ZEyflfqm/C6SV
Oul9a3qBNwTvTgZT+sOAj0VCdi2UWIcMPev1U2GRvesPel3g0pgYvSJ+hdrgNVbe2UEO9JmWsUBm
zvi3A6amKGtQ9I+GNkEF+tXu71XZAsHFi64FOWY11h7dcRIo/WZWJ/ni1satLNZw7fGYiUeKvS5e
K5iYd7MSOEQhRMxoobeuIt2prsOcPHTDQg1RxLV4t9kfetRoIWGgDYxP23yhK6OVyXs/PzKkV2lh
ABRYiGHYQgDm1uLnf/rfAhmOzfn6WOKyqwqNxN9Vw0iKhZGtZy+t+jylw7FpsaVtrbux649kxVSg
OeF6ix5zfPkK2F93p8aRKFGWGWBVpgMIygpa5tWgezlD/zyBs0kx619yQYUkAMktc/1Y4GiHqbW7
Of7T09RbUei/RpKKVYL+x6fpLp15TjXqNfMS2No+JdZzxInQFDSa62qbsTKkVR4D3a7gMhxeBwJN
nYY92XTBMPSpSe4TimyZ1j4GFMvqRNdX6zkiVh6kaWSPYcd3E2AnitmxRlDZ9K0NxxmCTu1KgajQ
1DIPKr9Z4Mmi0Yhm42CWkdRR1U84MzogICDUHTTkjKswjL/W9G4mcTf7cxeQPKDFtsasHXlPp/M6
68cJ8584rqhI29aK9exZi7BMdVCU28FWiIgkUtOZoTgZsv3goLlPSZDij7MFtxYYM2ns3NVHHe6M
i+hcB6t4q/Y+g27rqeZ3/c5AdSYbBm0lEFf5rLkz7QMDK7wGtlIq+dGh6LOnPHDqwSP536IZqARu
FSLMpH1TgH9G9na9X4d3tNNfDVET93lmuGF3hUhX2dFCf5vsBz0uyDuAaLK8TMXNpPaYgsmQxlv4
tCpfdLdF7q0UrJ12nRChJc4Uxkt18mNNYYOSS29vjfyocc2XEUM/qF8bV7MwhghIaNttiFfutuQr
Bfttpxj3g1ExV+cKGQ6hdGiAVY6lRTYjZnWgAAaN5tFdtYjn3zldfIMVwQgyP0eJiLSGtX/WegpW
5RhnS209WOyi20jHeeYZGgoV1MqiNMHMkG3nZTANK+oS1IrxOFlAR2pBY6Ft0LJo9B84ttkYKkvm
GBtGr1Myix8HgtSxw/v8p6ir3m2dZPXrCgFFJRKskGX0f0VTyM+1V9Z25FzubdyJt6lkYzw1ebbt
FHAcwWvDSJTsrmNWoB3ISlDsLz/jyeHV3sl77erM4xypvMYYDWwIwM6rOBvfU0FvBKeqMxowaWGJ
2FFjQEPBQjgxeWQsX8P8BkQML9HCL808Wqwvo7gVKUYzqQnhud0i7yYbwoVJP1UEpPF3O73reh02
fRfYvKoQWfMtRPdUaIMGXnUbJh9cWy9g6qQHm5h2ny6MbZ0cw2hymUoEa1b6GuulmxcQUSk6kocm
lQQHC5aKdJr+0UFmAcrTKUqsYTiMsFZG/w76zaCmJLIvooqT83k7j9nkWU4LXIHoye+J1N0O7L42
lEGGPnoHh9luIZjDbMaIoq1BMH1btlQCAE6HGmcU24lnS0L1hx9SgwSLQl+HYSqSUuKKNsEDkBcm
rzish/zVW5BTqGtIXQsPErPovAxbfmWHtvFgoP7uIAMVO0nTYpb+P9LOYzdyLdmiX0SA3kzTW2XK
VUmaECpJRe89v/4t1qBvikVk4t43aTSg7oo8hnHC7L3D/HCTn1UszcXo1PjCSvK4rN59FBL7Ae0o
FPfRI5BSy5fQ/QH0Y5bUBUnTD6OpZ65zrrv7huTfin63tsdHls5U7ezSLurzehEnB4u0WlPvOvWc
VC8hRWTR2efqNgRi2yMKV4sxKLBiJvMCCamzSAjVmuTdzX8IXQ+IcGuR5fX7gmlIPqovIq935B1k
K1oU/gtSfKakAFoC/wpM0gXswHHNGLC3DzRQvNQyYqtcuTnfg6n8CBsL2AvaYMqbou5y/1fbHyua
zYH5G57PrKAabnDvmuC5Srn85X3SiWsBaGPbP6DaXOgWIwGDtSE9MMyO9/Ijs36X4WePF+1CKqDx
nayl68geasHKNjeZTZ6H9BnbuekgUkMUKcfHwK/n8ElXkkmYkT+F1m+jQqauQrvcS2YBQ0qT+B5c
0CJulygk/2kCGVLNUx3swkYgxowJYrQFjmsl582HnThrI4iXhhvNDXSSTcDk4BQM9SC1FjCjbCYi
zGjw5AXhfQigxUnIYFWq5UMsyu5LYjEP9AZxbhn19n6Rei9DsoBy2tYJf1rmb3qOlvIoeMKyoB9a
kAyV/T4P+jsVSHpGEu1yjMKDRBunac91Ia4bkABwMmeC+CZy/KorHNpSBf9OwWRgsxfKSgaOoXny
1gOHmVMorVP9Lqvo9BsKOIhobcNlZjDyqvc/K9lb+GUGsl7lMzUfkgzUkk7FNlOXZl1Q2AioonCe
Mv3d4ujq7aagJ2N5VLpAwDI1a6H1SzEuV3XwszGAuhfpIpN/uUBAOrtf50ThodJS+PfnHTcutMxt
G5I5+WhUhMLG6uudQtFJyrpZzKnlNS6TmrVnJc90xGmhdCXJbXS2y+rZ9eg/Excz3QXsurcz+m5e
koGq1RtoK1oxJfg3e+kLPLad8yiZ1U4Bbpt5xiYrwoe+9Feu9uSCGyeVistu03fdV+rppKKB9aw1
3tbQCaHRv53hMKxNkoVQFzxurkCpp30pJGOPTtIxKMs76B9wwaEHZC/dnreCqlJT9bv0GMaHQDs2
ElAI8udTZM0S3A71DcJWM95WKkQezsoCpOnwbxD5rfgKIK1z6rOcjN1WqnlDcyFO3zpa6h5jcjrS
Yb07JtJrabzrXrkoO59mHJzmjUdgknrPJh+DWy7B4OkdTx7C4asYHkRIjcirf2b7AlwJ+l7ROw8+
He3gKyOSFlV/5gvL3n3KFHAN9WMbvBQCP5Z6K4DgsCFq4u55GyscKr0R2GdlaejajiqFFz8XuJUG
zFdrvaZ5sHNrauB4HZvvyxLjhZ3R9yAiYBZJLW+dobEZCvYhFnt52WhMJa64TYSCkEyS4ZAdMSHG
QO1j1ur+K8PLKIWhVhGmwLWpJEDyA3pm84YH/bpvGmC37so3P2SRBkFvK2fJyleCa6CIHMgdoqzK
OnDtpYZ/TKrsJAXF2i8T6o8GjIzqyW3894T3MKu1RU692zQBRPmorotM3FhBo33WBlZZ6AFtUS0K
q7m+RvNLWUo1jUzjqMr6icfHzvfoPTm9tQ+Z0NQ15RIBX6o25tx6i9SFIZ6atlh48i9eOsCXyaq1
X1otIwQglXv2RfIJT2IoOZnOoYp+l5Lx1MrA7HdKetcMzIf2K40oW/+pTWYbtSJajilQPScFSaD2
WUtzk9ZNQFMOd9/wDNezssu/RFrlwxMWAV8mj++iLygJvTmLiZi1TZPd1So9URpDRhzRG1VA+gzZ
rH1IHWOltPieocRvH4gaWFNFY1FRdqG/kNkS82TTv48A6qqecejF/NnHJ7kp6YPwkxuYA8KMT6UB
xsOcqc0+u8+0ZDb00BpuRL5oGZfaUbcCmQY6LWOSZPdb+yxIqFTtq6eIGR4poipJTX/2w3OAJVJU
0NN9CD6X78KiLwYbopy7+Um0wOU9qN7ZlueuPuM+h+XOr46G/OAab6LwmYh7Ksl9uKUfR14TyMCY
Nq03p0Wnks9pZ6PcpfU+VqRVTKck0DeVuySKkeKd9pULEJQOeCO4RPiO2l1a7V3hfunqMdJ+hkpO
msDQpXlmPauk3DEMmrhcCMZWAXDTuT86ZydXS6cyAZYrizYEKvKWlMGGOV54TRqj+afmvvj5s1q3
Sz9R1qDbfOHBMSgP6vZcVY5BCr51IJToTrLUohfbaje9sC/TTdg9tNUdRPYgX/sK3Id73za3boP/
MO2FmjZ7vatWencw6Nfzss605rXAV8R0k+BHQuaYiV/F7xwWik11iMYwLJSFAVyjBdK80QpqtnPL
nufZXOGpO4BudcJNSX842viePsvOrvXDcV6zaB0UhErd2nRXKZhPNV2nPE+WsOKQ7R4+Dg0j19oF
5mtEp1u7p+ISRkvL2KTCvaG8lRnEAcojLfAZzbhXSkgnd7X0qtYZx31CSYb25roNH+sqpIlHiHlI
imjhmE86F1vy3xTvTlX3jr0r1LOlvagiKIODbG74VlX7tTPm3d7lFyrGCyxrjAd7DbEQ6jup1IG0
+WVYABmkldsfHUbCGt5Q7bStde/SuAjcuas9iiqI8W2ngcPaakBRk73tP3nqSkalERpY7fRLm4pV
eWyshVUcSL24VFSFPancCk26AkicgruwviSRYhuTNOty7TXlhyKCQ1cOSjjX6lkk/FRollf63hTv
XdkFej6rfyCrSZKwl8kK/XMb2mtdXJqE1AGJmILT9qOdZm/0DD1OwFZ3ebKSB+Y1JUFwdQAclGNE
K7nmfylXK5FMx9kNwNSCHt7JIGxnnlFL5dSdKajfpoa1amzqcXjcBeSE/E6J33NhFWRfRvrkqC86
jwwcWDIlHbKctpfAUYFSHhrMYUhP4cOFmWQva+CW9crpllpNGTPad1TByPrz947/q45VP/hVy3eA
r4gawXwQ4fbnzqHoph1M489oQARS5kHarssWk11EX1065tImJtnz8+bTrihh1fsIrKD9Vg+D5w+W
upPjjRnPAGO0oPylWfWUENGiWOcPsbCwJmcc8NyK/iu1mQmXvibp2ekEahBnyqh5dW9V93UDJ+Le
rknUDkZ4lpyv+J1eUiGRTtzJGXtPIW6ZNUefrzm8E6WVkK07kmCe+WBGn4lwpAT3x0g2AKlV8wgs
EagvMH/4D7/KbusXD6WSzHT76Kk/+J9Q5qFFYp3c7NPvECCuSKaRvbOMVa69eb5BN+sTmo3BA5D3
MORAtqLsziiST4EuqKMYs07YGzEIu3VhkNrxseuvDvBUqnfMk2QYJ01WevTmXZxpQEf8GRwR5ber
z6VHivkQLtCW9BdB+KWgcZRTPjiW4nMVH6TyTig/ZdElLbbRG0R0P4PZsjbNH169cRtYafQ4xWxD
UxvagwHixYUjsOUpFKofmrKmFAcjMO83zi7KPhKLYEE19plFoS5ak7DG4aMtR0ejk/cRwERP4F8E
IFxEwCUFaKPp0hP1ZSHDqQwl6SS2YISZC9tHxL6Q1Shc0+C9K0L5MTJeA/PZI82CLTIvOpW6TLbS
s3shgrnnkMEQIa+k0niszeHOU+Y0YDBKEWw7jWDLYDxbUi6c+EeZHmKBBkBLKkDzhRfB8Ky7xqJI
fE+4aN1p2cb8dLj9ivHOEvpFTtbQf3YEG9250sDIzMQcQJEFn2BWnZkEaFNxtzfyrxQ07+/2lCbv
BYVLsA3+Z+2tNelraJ6YfoCyBb67fxeeeLZ1HPpnprwPGVjWfkAb5Cdp/qLqFp20LN3n6Kf73P5Q
CJzvJCpdC90vF209D62tEDNXc26IK2U4kBrUsfeTbSg6GkMz2d1A6VGVnzii0FoH6iL6yqOZT5So
yltLXJfp0s4PRkV3kAgf6a1nj6D8ODwlyj1/9N1V8qydY5ASCZDlnxAAPfWxAxpA2ln95mOLqz2x
vuE8RvqujIGZSs+Wew7qHyWvsyNtTek+83dNtTKdB107wM+U7Vn47vCJAXaNqXa5Hwl6OTxTAozk
nW2vKB9n+TJNvwoAO8mupvrk8NzP04TNWdbNMcmXHkmJCi0Wsk6w1UiLQfXFixI30FYN3OEAXmwB
/HvtgJIc4GJf+M02e7GCe/fJe4YcSzVFc2ZQm8pZ9VC/AAYV5+FZDvYSHNfGXqYu8Cne9fxAgMjc
VGlgD1k0pWew2YxH8SXbpx8Z1JP25ESkuMU+4fRCZ6uSW+OQmamZEhA/dGCqflo78a084OIHIpQ5
M0/tiWzSeq+Euf7o/Crb9ikAtsXEWQrdn0X6YcPCiv1nFU1bEtJUBJLxlj6q1RKyaE5HAWwg0oJ3
3nPyQ6cYtPJM8q0ZjRVozMlvmZYK1TXAUxtg3EV7B/YgBzn5Wz7YHNbaZVc7IE6I/nNGi/KAV1cW
hse//kK8qefkiivVh1cK3Bk847xSEWanxi3uSQBi/UyKXfjbEOAHjN639q0X0NGbxctGgeQxL7sF
ZQK3hUy5ow7hw6s6DAS8cwfOWIe0NSvuDWkWPLb2xrmDbBhDp9kwGKAjQD8rIMQKCKNLKoQoGtqb
UFgLHrsJTWMevKS/e3Fbu5seRBfUeW/eUEBIxU0h7H2h2igZ9ebkzm5+lJV8cpVjlv0KhbPpV69i
8ZzlwPOjfV2a61iiR2JuRSOT8JMmxEyoUNznslmmcFhrEPX6+rp4xR8VqmvCAINwwIU4m0qhXAlE
oib56D1A7H7zF2dgjosP9DnW8inZeoufzd7YdiuXCs4NeY4/0lvXrI/0OSK3SKx6kF4w178qvP/G
faQ93t+Dsnrtl+bSv4cYZxyMk31HZg+l78YPmBRjsiSmEjHyXNWVkX3qOpaqOnAC5DJRZ6EgnAoN
mfSkGqD4qrB3LX3oojOT7vq2T9tFEtEcBqEo5kjNIzT9SNfNiEgm5QOJdDKwwIWdmCtU+h0dXphf
hTKok811u5NyPNY/dkeaHk7vF2rrYLfJo8MAznf5gp13mVGF1w3dWuBI0MPuxLYMiLqYvazdyUq6
s/Lsq6NhAFZlXfXWo5YoN85yam3MBFWGaRSMYxprGglhYGmt6oPqbfZ958JsWEakkhX19OtrmzZk
mrKuIlmiGiPNijJtmkRqMaSmZPkR+WAKXtSHGnJDEntqEzWE8RgkbOrAZse3U7XBymRsolDD1QuP
rQDrnMzGUFceBbM2v+EMptRyNJSaGAemqJJmjA6trZTclQoyaYeKpG5bK8eHEG81N5Y1aUbRFUmV
RQzJo2U5tWY1gU1pQ7K2AQiMOAMKfuvLvmVkpMoTp4bCYFyMdDYEad/UTBBgXIXQBopz/T5If8u3
DCpahqIgYaj+PW7MDcGm+f7gN9pYipaiJJQd8bFgkbdHMvOz1N4BNZ2nUgy9tlIq4ZxrTp7Ao5Fa
+lytAzjZF3Lpt6r4yltuSdT/rv/Gv6+SZChoGiOWKzE5SBw5nKizPS0OSpjA1rNf3/uONo8hKsv3
MkDYUr01gO/vT+S7uZGfUfRaCXtE6ueaSX1FN86ZBrubYmPnm7eUv4bP7fsb8t3W6NbqmcBEeRVb
SLzAx4/6tQBEIxE3PY0Hv/ywkgchuVf7X9d39O8LNpjlY0HwmgFlY218vdRyPw2rdB4NUQ79oCp7
UsHLXrciDdOt/17d/8yMZfEzU7T6UuLgLGLGVIGB+DiUoBi9bZHwBzFFQn1mgGG8bnf6vvxjduTj
hILqvOSwOqXd69k+LNa68qnWW1F9SMhwrxu7sZWa/D0GkXvGNpTDVtr9yUneDfnJAzx+3cZwC67t
48jpQONo0kJkH4lk0xopYnVf96eg3dXZ7+uWJu7+8MAyus1knK08fh4Y5yKEudLT6PS2nbkQawhp
kU1g9x+mDJuGCJBWV1UVbzpSjar0xG1soQaMRQkor892+Er3dZ7c0sSc2DoTaVZRNBVmDvK0fj+e
PrW1HCZzSicNOlv+SVU5hOgfNSuhfL2+dxPXDiCSLqNMyGRN/ut3U1It6nYdSghCuAl48cz3Q3lp
6SI8BaBFlAZLFZ6/4dQmyaZkRP/6ZcLj8tLKg6y4Ko/NO1Xv2zlD/uaO0RwKOC1iC4Hlv4xzRShd
0hnVNbgPaXQXUwEAU9ij9FnR/oJVYKZgHe+b9vP6Zk6cmyFZsiICE4MrPH5nU0MS8tgHbu6AWPe1
U+OePVBABRyJOrshlSlNeeFhJiUDxkSkRPXRZbRFwel7Ea2Y3n0G3dtlj5K9SwUaBwWZJ4Ca0Hl3
lB+t8eP6Iqcf338MG4MDvUhgKke26DhiGKbrXigHFneXfkoI5uQIm3tPWr+BpdD7R188ec6rVD3c
+AFTHvpi5ePv3dEztbO1QSUntVa4FmpDC018940CvY4NHkYR7kx4+NfNTvlMgk9yFgaz69ZYfroV
MrXIFOgxDTMKSu3k6b/c+pYu39/qbNIwboGhGEyJYm7O6FDbNEn4K0Y0CzL8HWpNZvCLyQUruTrL
aFXFFDeuL2silPrmAAYHcXGaWa9IqaWI3FnPfLWdfBuV4vK6CWnKQTPYh8Dd0FXRGAszmwDOc7/C
yURat450Gt9ZjUKJt4mYNkK8254b2k+e4K2aoF1D91iUYQPQvl+A8Hl0nHQbWM36+o+aOE6+VJ33
gvmHIrqso3VLSShnkZ/NDb7kvS0y5LNHE/Y5r9Poxqc6scUWExpEgm9J1GRz5GMbbxhuagLYd1u4
YRlznpdRSEHk+oImNpkt1nVd0TScwniCqxc6teWK9G4CKvIJWO0MqKaTWndlVdyYcDe1IEVDqpyR
v4ry1/gRyWu0zisw5RZ0hiDgxPWtWZFTJhjZSRrGK8hw3NETaLuCmOkKQxSrFFaPYNCEjEvEhq7v
2ZQThSSLljzPugj8Y/S96Wni+lYGMNOHbO404bYO61XcGFtNzDeK39AiUml5KjtTiFeqkP++YX/C
lVmGaKiqaIqc3ThLSNVUQ/6jz2DpVUuQsgvfK+GCBCtbi++kgF62hVAXKmS+Gd7Koqa2mBNUiJg0
mbRwtPZOzYxEkEUujKYgdVeDYZOlTt9fX+LUtbywMg6nK1PPi6amEho5jxmgq7qjOE4p0xCEn//B
EstgKCygBE0debIKaIgh2XIGgKVbe6b80fjeFqbPRmqzG85jalGmSBho4s1ISUZftJdbIXU8BTyv
a5y7TF4wn4XSdHtf184NU1N+6tLUaFVmGymOw7tDHbc1lnaMEIzYJekG9R15cX0DJ78G2gsMz7Is
RRf//P3iLbC7RKiAN3IjzAItyDc1IyuImfTXx+6zjRRWJeWHKgiYMdh+1Qqkjes/YHKtpqWxWxIS
2eLoRgIG6swcRDmdWuElCfx168r3yC39+3E2Q1T9Pzt/UsCLdXbQYYPYA/2plmmFFkscnQqaVAtD
MLsbezr1kZkWBUBNYV9lcXRT5K40FafAFGPTlyg/vLq1+XF916aeV/Ds5D4qnlImBfr+lDmCXTCo
i+ggEjdyLi6qgKapRc/r2S31fRyjRIYITb70rXSuN+gEUFyvKcqvk+br+k8ZVvM955OlIW4h1jYR
H7dGB5hqtWCi8UNdRk9mZbN2khUjT+g9v3vG63VTf3+CmGLkLsOLFZkIeLTo1qoZJJeROSRA8AVg
hi193lBB2FO/8bD+fSuxxKpw1JpK8jf8/eK2sLOejx5fOq8HVY7mSaajPZCVrq/n74sis2dIb5iq
QaVzbMVqNZXZpKQootziS3pTounu3JKhn9o1bj6Ttqg6in/lW0UlaEXukpRXbRPvbUkUzmory6jg
NuiaoGzy7xfFZ6bxxP6Zqz46JGIHEUoA4axQWbMiKnaVU9zwj1P7Bj6TAE5TdFLY0emEIWjdOqIY
lUOyUN8EqrX/YQ2GqTOFnnkwxKrfjz8jxVKaiKQ/0s8xfCKRRt//z8KwxIsLFsh1lSErMJQV4qVe
qruulG6Y+DvNl3F5BFQMBWCG5fjD1CJbRJGVioJfmwcCukWGrLA+KGD2/dmLwAUmwa0pMFPO4B+b
xHHfl1WGZqZrZYPPgXljrhr6t/CiPfilWX6r2jrxjcr0IXi1FCJ6cfxyJGBWq6QB2ycZz0KDmhDS
scLL9WOSJowoli4NSYzEKC9rdJs70fctqSQm9ROgmA4sC0SaVeSO5M5Hrix+FFBcDJGftu892Jht
rO5E8ABZuBCLW9no4ElHnvbbb5G/b66lByVK3vyWUA5mFgBTrdpXHvTOtvhUkzdwsScKZda/d4Xk
b1QceMo0kW/6u1W59VV4Ey07AAKQKnO30FTwPgzT0JbXN3vis1YVkUFplDZM2RqXwJJU8jxBZY8r
ASalYsO5CLLAuBGcysM2jbaRYEPVDFNlkqI49h7gR2OzMRiiFx/kN7jgC2/58eojPu8tEXpY5UvA
g4i3PzczbXZ/a7CKNPFV8kXKjHAkw+E/RsGBagquJjcVvEka8ejH3cXnHrMMRHOO9Vz5oUDuXrt3
0dMGSbjV9Q2WJpauiZRq9KHsZtIc+n6WTqMzRAtWMH3o9ICM4s7cBvOfyUuyJfu4cZrTxmjXMEVw
yLXGlbFWsSvVK9ln4REe7tpcRGuQAdt+CSBh4994dW5aGzlUNzScXrdYWrbUd0joztwTYnFgiI6v
KJv7N3zrRMeAj+FicYPfuPDfBlBpSRqmSHf3+SJFyGkGujxcGGswWDc+wD+VytGF/WZreOAvbOkS
BCWrwlazq5a/2n2wrl6yF+bmcUHak7K9cUkmXN43c6MbKqkVnZhhaeVLtezejX09q3cJw49n6cx5
LNf5831065v8Oyf+vp2jjCem2dxIw1xz8z7auAuwLotu7h6sGThUxhcCt16161d3Ka7i9Y8b6x0c
2F/by6xLalSkQMa4AdyElgDEHdvSh/UZvK/sozwHG7Ti5ex3yfbmcU68kYyI/8fe6KZqXsUIoOE4
1aMQzU7oBsx99jqbO+sevcoTTOFFePTnzeb6Qieej292R1e2bDorEjLsVvN0ZfqzXw/aGjnm/7i+
obxF747i++j+hJKcuuin4OF20J++oqOycBfg0+bWPF/W79723d1Ve/p515c3UaPmDqn/2B3dIStW
FF/1G0apvATvkKScmX3If+VL4IJL1PTT2eet8tvkl6IpZGBoU3B9Rk+jnqDFFw83R3TLjRrC5WCY
XyHd8qTKpNu+sDO6MXUPSiL2eDOYhDC3DsXyJG27+enhxV7Yq3YBhf1O3h695y991r02C/QYV2t3
7y3UO+vp+da028lFW4ztVZg+plnj8lnfInRJPAYi3T7bDfTuR8lfXz/KKRMSs5wIOXir+Cq/O7w+
sqs4DmA5qZC0JTli7vqxKW+1tCfyogH3QdmI9Jl8ZfQ9CIkvJUGswpFCzHznbYBNviLoe8+oWzS/
i0V2gHm46M/wFK8vb/LxIJokaQZDQ09xZNlVsyorOmbeIjFrbkAnE3gs9ZOw9sQbL/7kGi8sDX+/
eDo8MfKkqMVStoT5lcxhhtyKDydN6LyFlFIVXR9/BFKb93IZclil+VyDO7YVmFhbX7uxksk7YYi6
Yski4cQ4mlDVtkmFhmvn12c5Awq/ZBjN9XOZAMoRqdDrp2khgwyTR7vFBF21sAcqdfnRLpq5MYOo
uISTsjUPRBL9sty5s7tmlmzsIwJzN+7j5AKJDDWcmElHcXTpKa3nqqtzHcWkP9ptCnw338Rutvwv
i/zHjjJK0dBKibKqxU63k6NFzYgFeYZq6DoOZw/NGml5a6arS1YJq3YGqbdbwsfxbzjrCUQkW22p
+lCRkAlJR66zij2XkfPcGv1YvJsPTrTQDx5zgbsPEPEb9x1BaTA6S+dJ3MAX//CgBN/4CifvLUmG
rONmTN0Y/YKmUKNCavkFtrpq2nubtzhO1g1CNdc3fHDO4/CCPPx/dkbOu0MtByIgdvKkRADD7D4L
88bFnb46/5gY/n75lVPM980KE4LgAyrvDJhm1ZNl/Ly+kmm/dbGU0fdRpABW9OFTN+x3qXwWwbgL
ixJ2pClve3Neoi+iKzeilqmbYnBPFKZRikMHeJSz+ErWCdQycNMDdXRbARKH1Mz1ROdvjYjNQXnL
DtUKsWlUl6ALLhEE8la3ouKJLTY00QBHQB0A7drRbcl1D6kygTltESSX3nj14c0LN5Y6FehT1QJd
ObwLojJ+F1LZAclQAdSF+yCtkDbY2ivtKH6Wy3pJ6x2N/sW/P9FvFkcnasiIPBYxFoslIuNz+dyc
LUhD5azY5Lego5NbeLG6UVxYJY6bMegHmof+K0BOAV1u6AvXFzTxsX1bzygGlOuCMZ7DjLfU2vrp
Rxvd+NIm2iV0zi4WMfLSUdrqVc4ku7m71U7uolr6CwHF1sVjtzY+r69l6nMzNCYbwxofmshj3HQf
FaGYJ0BgpQ/ORECResZDxDyctX7sX28Yk/92U8RzpsI7TsLO7NfvPqT1QCA4GjBYeW2dUKrco6I+
T9GEeoc8vCaCuG5v8qAuzI0untqbfVhGoGCDJEelo543wq27PZz1yPF+W9HovgW2GveKDAwbzYjm
nkE8zLtbQZySKEXwyCFvdj9kJExiOni/tafr65vKRr5ZH93E1mkQC4+xDlZsqCzd/apX4tw+g1V7
TD4Rk/i6bnDy67rY0NHFdDJGnhiojkDj3LXRKsw9YO83HoDhUMY7CkwaYANzy3WKZ9/vSKkbCdX9
hLa8dYSbmsmfibeomxvQiT/jyK+ZGV1FWZCzXpAxox99YYai3lpbns4nEcLWBtnZdTjbITFczRhD
6Nx4rCe/78slju4ldDBDLi1sJ/f1TJpZc/sUrOvl7wqx3hvufup+Xpoa3c8sQCawGejU6lt8cE/l
RjgK97e4CFPX4tLI6BqWVeR6ecJ6jAImabYoykUDEfP63Zt8o3VkJXSRcfb0Y0ZLKY1S9qQgG5aC
xsccuWZmFsyCZbvNN69QyV6so/zkPnR7dJ13KPN0N7zJ5Mt5+QNGy8yT2HHahh9QxJ9hfIdYOOrs
TbAsmw9V/eiLO9VmjGU+K+Qfwc2Ievog/1n96NNDhKZqLXFY/dHfdvf6WtqbaxC9W/Ez2iI7s3RX
9YxpJitpB9N/ZazR8123J2v2w9jqy+tHMeVXLzZCH0X3Sa7S1O74LS48s1q/j/JbhdbhLP/6Oge4
I6QMWZH10VkHuZf1npgjTETpgVBljX76nUus4riUP9WNt6g2/Vlc3/pcpiq8hn5heHTG6OxrRtFi
GKWmfssEjqU4R6Z0jlSMxWzCmbu+vpWTn86FvdGxGppvG02IvUEktGWkRSTAYLwV9E1enn+sjJGV
miCWMVw0BorCAS72DoIaDJ3TdhrsYZni5/U1TT5LF5s4xg3UDvOl6oRFvTHWJZt9wQHjS+3naEcs
xBko2Vu+4cZ1MYa44yI3idKopNHO+hrkHNMFOm6azcgxVASTG07gxnmNE7q862S9K1ma4Kzl/CTL
C12+AV2eDMkut2/0AmptFlWahA3/IM6rL/sp3AtvPjxe5RY3YPJDvrgXw2ov9s0NqdQyHZpIVngq
nDs47zduwuRjfmFg9NKFulo62rBd/crdkjztYho08O5LbkKwLVbwuDfyT/Xhutk/dZq/3Qd8JBlY
raSNMZhaFgbEEazLetR3xl75CYV6XszO6HZwEcVVOv+Js5yHlG0Zx7CQXm81waY39p8fMDrCVDYE
S3NZt6nfhcq9o98IXyb/fRp7lKKBMip/kDsXB6c0vhm3JQsU0MVUTYSnhRvdkunXTjWojQ4MMjKD
0d0A2C5WJkvQ13S7YJhDGmZQ5xkNpmW4brbO4vqhTUdFFwZHe1b5pm+7FgZRVEPVs5n9fGVS3WO3
STa3yiXTF+TC1ujiFxkVutzGVrIU7aW+rJaI9czbmbotfzIdCrVfd3a2zx/pA0JsVPWDgzJHV/D6
iie8smno8Bsp7oPt/1MpvDjEIMjtMBtAP12/EdRwEzv+Smcwqt5TF1YZHlggRnvd5ISjhIthgjcC
2sLzOjrUsFLTXjCZO6h1THDV10p5rqJVX1OW0n9eNzXlxkAEgRjGovg3BSMLVR1haxBqkp4epaIK
Fk3cnsSKqQ56mT1nUQjN3mx/2Z2AmlJwwwdMOOpv1kcPee2FtumFQP4sj4y2J5HIkAdhjMD1VU5s
6MDBkwY48QD1Hb3fmW9Lfly7FN4i2V0ZaiYu4cuhk5rWzoOQKdGjn2jN9rrRCa8KMI2oCAwDQAZt
dHvL2rUrU4jojijryjoraGYh9yEJX9fNTK7twszIeasOSzZUzDhaw9iZcyCkS6gKaBPdSxzrdWMT
5wV7WwfQZQzYjD8YmYuPwTbrTstMGnpQPIyhH1vOPYQFrhuZ2rhLI6MVGWGopW7JIGYInLOsYfC4
co8alXALOza1c5d2hr9fLKaPUrkzPOxkNtMJ10gJbirtICE3lzvljTXdsjW66Kmed20i0pFMc8U4
5kKxle2WwFmPy0MySPAhqHcL0Du44tH7yoc9QKER/R/eoO/rU1u3rFQNm4a97tGZYqz89YOaug3U
Y3EbKn4KCOt3A35k2F0p99xw4yXvfwnpnd88XTcxgW4FIHNhY7RxyLtIYZ9io1vb6+h3vyr3v3q6
FIwNf1AfnXPKCAbKYNet3lrYaOfiPJZrRIwp8aZftXdSmndfvdHjmTqcf9ZFoe373uXo73ptPJiw
71wm49qr60uYgquB5B5iAiClItS37wac2OhtKVCAqTE2Yy4uo2Ozbonp8Ho6L2VDjG8hGDfLboQk
U3t3aVf+brerEPUWYbbPM4eSIZp4qb8Qqxu7N+UiAP8qeCFadPCxvhvRjGAok9K58px7GR3XXn1p
WvQFDWV5fRunV/M/Q+OcrFd6JqMNq1Fy8BGh9OB7PFa6f///MzM6LEPQw7atWY8fyZC9OBxf2KoI
oFw3M+WFNN0cwOJAxcFPf982JuIWrSOzmrZ9NGoX4Zxi1pwK8VdW3DigyX27sDTy4bKrSmXgYSms
TfNVSC1j1+eGVFGVMbpb4IupoBQEPBRWGBmiRuf5+7o85kN1EfwZdO2DU2/YiI12b3Yv3blmKc6k
Ilg5ETozVrRnRMJdh8b39X2d9FKXP2B06ds8AW1p8QP8A3JhD9rG2aCrvFbLub1RH6MtuuRwbNZI
fV03PLXNl3ZHkSLgdCJW0JhoXh0lgQG9B6TNr5uY+tQuTQyO7OKVzCNVNwsNR2U5KkND9yby3CpS
+Yj4XTd0ay2jy5kFpeGmg6Hcf+6Q5ZWVH3Lzed3GlNe9XMzoWloQdhonZb9CXGEqnnLl53UDU4sA
miBRFIcgRxH++25VfaIGecgiquyjz5JNKb4Bpl3+/4yMjiSTGtltNW5bFT4WDJeQ1NdAvfEETr4f
vBuaLkJHHVDj31eighbxul7iOBYGcquLU7H2jCWnskyPjH7qkV6fqQ//oTNoGcTMdJ0gpv3FFc1z
B1qawf7VzNhSGE6n5emDfZNE/H+knceO7Liyrp9IgCivqXx6Uyar1kQoK1FeImWopz+/Grjn1MpO
VGLvO+lBd6OYpMhgRDDi/25t6p/DXJ3XAiX9klj2QQz1KDpDZZu9ggmUZ6r3+6e6ZXF/DnS1H7S5
MlK2DCTAA54gEicm9TmGvhEaTQvQLABr/H3AmxvwxwJe7Q1hZiQrZSxgbPtKDwras9Y+/D7EvcW7
2hmSYtaQ5MXOoFNxTli/KuT8AtUCPzXqOxmUW0nKv/bD1YG1jIlbuHZx/z542roIzBfV9uIHKFm7
YoXXuoCJO1/s5gKq8lLmb6El8/qOnNKOxqa97PuWr9KehV2RvTNQX35fxH9qH6+9cwia/O84VzOr
ZwIZYwk7Qw6BOXJHf9gQPBRA+DyCCK+LngxPhg6Ycv593OX7/3tYBMGQNwI26rruO1NpibsZngZj
5iM48G9QvL5jOm5kTGwEh/87xNXhInpttV2BIfpZf+kgwAcKwW6apbCdlG3Fyxee8cffZ3Xro6GK
f+lbhE+IEp6/jZUOhPLQodfU1cAohqL2ZG8hBPf7GDe/2M9BrkIRtc0nNlQYxFTcadOuyRnUNt8A
mtuZT/1qWOOtNZxeyWf83zhTFupeCFozFXQs/z07iHaL2sjgTAlAUkHpgNTn2PsludcUfysZ9NeX
u7JWakKsuZIXb9dIDoDIQOmR+RWYJekgoqQCcUYrAn3UvKaa/xu79WPTXNktVldjMbcYWjLQDcFV
pwJzK83u2JObpuvHKFema5TQBmVYGGVQPkh64eB1JumrxF5/3yq3tuPPE3B1tks9y1tuLOsIAMu4
jVWQPN5/H+LmOYZmCo4wyoP+paSnZlVjF0uSpFd2MtmYxcfvf//2/f9jgKsPImb0eZbLANpufgGT
Tn3P0GWwp2t+MVb81JwNOB5fd0s1bpT/I1tG0IyDyk68K17tdZqYzMTzMqoBrdGfLnTdfbPibaiX
loppeBP1nVO9/L1/2cMf410dannU+iFrMF6bgy7+MUElexSXLj92yj2tjVubDyWl0IFAlye68a6m
JtqyyeUOdnE2IqG/ahUwygA5AV74+6e7tft+jnM1pUZXhchrjMO1j1HdaDV4sPdaO++NcRWAl4k2
F2qKMZDhDFKlXdeij0o7Cf6/pnItH1CD6KTPCYYppycJLYoV2aEd88563fwuKNxHk6+q6P96xh47
XkmziVrGpAK/uADJEHqnGpR5//MG96WV7f8GuvowZjuOcWpgoBrkPB20NxFYQJ7/F0v2Y5CrLzOX
RE0mfRmE1RDI3dlt7kzNfxN4/pjKdV7EZlpexosbodFeA9KKmS6jnThrI7vXgL384OsTupSTI/Fs
gt1wnetpsxn6jwauXSPNn+3GPItJfizBdtYsCKW2iTfa5QMj3Pt9HW/uikUVBI7gP693f1+6ij2X
CfS+YMN5CjrsRgCjyngE0sfv49w8SYiwDBXFOUvf0d/jJDXpNAjVIIlKQD6HSrQNalgjwt9HuTkb
1KyixRwKD//qM6AmgpxmxiL2aLtRImSCHLXGG+9/tft+jLP8jh/ZgmLmpiyAg3WNfpvwV5Ps8Hb0
+1RuFYWh1wSZe6S1UQ18XWLUKXQ0RYMVG3dQ6q5ccgF6J6K7bl08gR0HjfRVcoz9+Mvuo/z93qPx
zWTTz+GvTrHKUgYkNoYfgnrfFw5CuOodj/8h9ViU3itl+PeHQwaHEAUtFVC71M1l+/xYUKWUSMEp
Kj9rEjITCv8LTBnw3N/X9N+bEKOoxFIQ8uBp57rfVilwC2qLfKyevQ3KgVmRBCTm72PceM5FSy8e
w+Gly4vk3NVOFyOZp3KAuLtATyb1FfyToUBK3StrO0ChWB2C8iwH4BykaxM6yBpz0bl0Lz/9b8cJ
vwIPgbaM6Au9qFcLiodQJpoef7sUj2C/98nr79O89/evTsCUy7jowXdzq/pRNXajdWf7//MD/7aH
f0/gyo0wBtniUo4JyCe+BV1hBUJHiGfokLo86oMkTN3Gz8MKD+KSl/n6Sg4tX9vdCyRvOIgoxFdk
DU9LeJ+BEOvfO1MTczzKkwX12ufuw/AB15wPRpg40pfpV1F20XdkLe5IT92od/h70KvDR3V7osoy
KP8QbuOZzhx1W4qKABZIf7q9iH7/mLfOxc85Xm3ZQhqpJo8YDgQjRr6t6tkg/u9D3FvHax+nbxSl
ZRBvdZ+blbUznfIkOQSPDVtIxtMHviO7//ix4a81vJayU2WqluMyYJtFmb5S5RC6bL9PalmX6z36
Y92uFUZFWZtxDHKFaz6oF+4YXuPQxyo072yHG21af0/lKmCd5JlnvcA42aqrHbIdcpcERaA94iz4
NUTU0bwPGOQ/lcIxUPXu79NUlu322zyvgqTESGKNLdtx9GM0KWt7SB+/Aqa65pvpPERLUYqJsyiv
6Gr/Lc7kpHizT99jbNR7jyB31+LKsNVylakxx29JnnsfjbZoomLfVWD7+RYJrJfmGQUc+4d0N7pZ
eC+KupEb+ftDXFk9Wxe6ni8fQqwNPw5R62RvgGqOiPO1VRzrA0zmgxXdq+u4ZWshy7NcKPoifXRl
ghSqkwk5C6TzbTNsVWsFUPJ/7J4tt8T/DXFlcLSkVyR7whBWPYaVylZ9AV9jnO+8mt665nEfARSJ
TtClz+NvY2qqBec1h7c5xeO7ysfEgYs9HkfEP66Fetc7G3dZmOt9i/Z2SA2htEnDZfz3cMnI0UQJ
3RA3k/4IuuNjF2rEV8aNlTR37NvNmf3fUNdNhnGrywKqYljAXESD3ux1JHZmCfijtGR3XIxbxxGt
FjIoAcgF/utK6gAoVKslVBD6sB5lFk0pLKlohsdpjM89MNFZrVx+twE37ffPQa92CJPbtitl+INF
r4CVJ20Lo//o+9gjCVRLEhqIDsehFtLJqNneBHJlNtkqBlUEYgNekyfn33/QrTvr5++5+rYtZ2mt
lvg9vJeCuO/2aNUDR/revG9uIbhReORVESJde+HCMCRUHOFg1PIOqkUOaVK3tz6ZCVjsPaHGm3sI
nbiL4hcc/2vUQDypaYZUEdIAcuclInvhPajVGd9CEtz7ffVu3VzIP/3vUMrfJ2NMLXOMewzVd9Qv
M7wcs5ey8IBRMbRtI33M88vvA960YT8GvDr5XV8K226xjtROI73gXpnZ/3HWEzbsxxBXtxRREtui
MY5FycC6LKCSL71kPZA4gHb/Ppl7H+rqDhKJwnqjw+plYDvBU/PmFCW8FYkUfu+5+N5Qy3//ERgZ
2VSjqwuTstuTqkUWIU6sPesAEP4+pdvfZ+kDR/OdDdLW3+OYE+pMIAKJxDSQiJkU7yAAf8eNuXli
Ya3+3xBX3wdKpwj8Ghj/hueyl+s18W05A/Q810zv99ncG+rqAyHRmU59j9mMKOwu8yBLXzSp9H8f
5PaSWVCzg0oU8tNX5Rg66prsWMKWFsyOgMNDnew9mZib1sdC0fhS8rHErH9/FaXJyx7lZ0tS6Ksz
zmp7MScIi+De7Pg91bxbtwryqVCFgWYWGpuu1qxSZxTUpAjBU7RLVf0aGouxRJ25OorhpbtXGHbr
C6HpX4UCJoT68AL/98wqDf5sViEUrxOiR0OXKAebasmmSO6+mt36TkspkKnbMuqMr8tmZr1oZ7MD
s0PtQW5T6G6CCfp9K9yYDSqnMZFFTgGE1KvvlBijbNMMXbhgsysoVahbFHDnefD7KDe+0NIVK+PB
AFwQ87pWAchkWo89vlCvFcAYysCq84DaMrDONXFSG8BOrXj6fcxFkxSf4sqLgkopxA2hiqYa+nWJ
XVZbpdBz0Iw6bcGAUSgtUz75CkRtqk8dBXedjtppsDFq07db7mdgKrVT7JZkNZvEb3PqgKNndcg6
11upVZy+8LkUKu2TDBbWUthRfFjQym7ZZ90oHrc/O6ZGJQWCrBIBI+WG4XVJnS+d8kxI5llABioD
JgyGoxmRbDO1r0b7wMTkStUcUGRW5mIBfD5pLOD8NZ4euW17cnXszU1avsYjczTzdSBhCthqPa9x
a6BaMHNkG4AACM3Bi+tkiLuTZxWwGravGEif9lHKHhvmiXnXjnjV8EVseira2lBqWGsh6deg0Ttc
exb2cwXdpnzHRWBAFR+Qxw4FiArZiUn4KgRJptzL4jd7aBxmEAfPCSBvRtAwMNpPlr+MANOlyaoV
vj2EKOICakZzGIn09mJr2wEgVAg5APV7mOQHSY2sFrxyYxfbhwTUsGY+DgvqjmZRXgHDFM1kq9ZR
nZz04SjJR6vEgFBHzfvvUj1V45oPbipFuu7zGB0HX2zaZhIk/74G6ywDQqm5E/ofdHuXyltN+koL
8LAT1cn5FlLOWIAGNIU5UqcXCNVnJbB12qpPD3MZWGagqJtxntHO89H0awO4d4mvTKRisSC0Phvp
JdXDIT0DP87EapRXJHHJFKgwbsBJOQP5UlmkxFsjuVjV0VYc9FRFWjK6ra66LVm3i/oqwNea6diA
nMlvefwNOqrSRwNaJjhEPdJjU85OWx1svh/LwLSpX6m9yxXHYG+zHXQAFALB7OgW4mioU0N2HpcE
ULSAB39ogy9xycv7I7j2uYzgenou0tAwH3Sg3Ptd0b1PbC9gIafhKIin117+mkCNArUHbtPiR6ng
bI8gbD7QT9EAHT8eQZJLrD8ZgNkgGYJx7xTNqQLj13LnMTRtr21dPlYBg27ccGohu0jezMydO88A
ZhNPNQtHnKCjzEKdZv/Q8nPZbLELeLEdm+cBa5GjXh1o1JYrW5ytRIB7D0Rr5ed2oGiglgYpKtpz
+xDnHoSH83nXYdRxWhXzeQRv9A8zolhalC0yaE8seqMSB1kITePKNhse4xo44pVqHaznXJzpGFVs
PQ0QS3uiPLTUSCNPeC9z+FR7VgPqqryXOj/vU1en+xYOko2mncJNxpOkvc+jb6CCsRhXTH4q0NVI
fFJuFeks2btqXFH1APDwOL1oDH03JgC0BuggADp+8PxdMR4z5rHskoPEaNdeJgHpp50Zxgao1KJ4
yKhV15qOrAANEOag1i5auh94Dy3k2inMNXrB4FjPzlQ/l8gfkHdT2bfxI0W1nzU49uQ3nQD8Gjpl
rEQt+0lrwcaZvan3C7B4+slP8pVm7u3h0BQ17iwQ+4YP1eycOD9BRU2CLBV5m9m6YDW2eyiLNeoe
PNG9D+WZgOIJC0kGsEc09Ez5PTR+0E3sA4toLMsnTZ45n7PBzaXIMjbEKB01gb+M2DVMQUqlrhqj
01gEhMLYRRNK0vsHNvUbDq+qXncA1rJDXH4VDcHbqGungU08gvKNylwjUoRxCbsxMADPkBpg1Ztt
m13q5LsmnmkFeQYqfe5N2L/5lpQnFWzCRg5kPK1JKk6mBmzvHGWGCmpr0Gf4eV3pVpA/bslTWh8a
HexoKbSbNwOU7MLtkyAuvibFbcozYItD+ioPG5Y/i+KsK2EZn1PmSR1W8KSkCgR0M3wWtBZu5cIX
4jxLbhavgYC0p8AaSFCzwGJHIU61dmgwbpNGU48C7/gjXhCOf8r8mFQba3g2pCet/zawvMOT3EQq
kLHIV69n1XiF3o1bqQ9l/zlwABSBWq7ss1GGeNCTykMBamZyboTmI70dGJLumflTmh2YYrld/lDT
N8noVqkEsOlFAiVJ2hk9/IkEojAuAyLE8nT7Ez+mzr/zJkxRyZV7rTz7mcy8rGkcuX2q6OiYXZja
OJxnpTsPWPQZzOKVyl6NxLWBgW4CSVLdHFPjwpeHR4JerFn4lR4UANV3+SbD/qVkigh9rY1NOuDZ
Tg7q6QPIUI3abo6i5yFejzDy9slY7NFIvDL3CAiAyy3B+eiVsS/UyU0rtBKDDqk2c6g0apix0cHz
hi9NMEqWBWip6drKIZufoUeU1z4nrmGG+RQp1UPL3rsyyKDhN8bUj1vDSZIMPNA/cx4Ws2/U2Ihr
QlMnK94lvpsKNwbpVcGv9pR6PZlA9loIdGNvrH2hbboBwHYAW6XV1HC3N72ufkooSPUbFVDQJvZY
Mbmg1Y8g0Da97hjjB9NgrCynx51hiXfZCskIXHWirqo6xh0HdR6z2ZhNaNi906Zg25tOrZ86cSyV
XYtGM6XdyCqD8XhTFGAQqLmh+BTau4JFErbkx7LpZqCP63v4946an435xdarBRcsWbus+iOsJJiR
vAbmnvfA+CIkVNaEA+faotQtSdyx7XFU/TGFIZXOVfVHUS/5uKlHPyuiLEebwvDcjbjU5leFl0EN
SyoNkGQyCtlTcEMkuq8LFPGaEV6NHT2FuU1Lxetxa/ZoDuz5Wkvs9QhxwcJ+tQyvNNKoyN+5cQAZ
ue43JXDrlafW56x+jPPnPPH19ImUL6LamAghlo9nKdxJGzuaK+bL40eu4UiIIxphXLDdHJYAZapA
/pbuR2mt59PKineVdTRqI7CxIxXD19st+pcc+Eew91Wse7U9Ow3dN1PpQvEkkFnsF9zCnJ6l6oC6
PKc1VQdyxn4Dj0vY8HBeTXhDcpU4urElLFQ7zYfPqFWgWCbNWjf/8PGhSHFNky2ySjnMYGaFir7L
xkucoPCDggTpK8AX9hxclSlMZFDo09JNae3y9EmJ9xU4rAXcwL4anNHYzuPr3OM5STnx5gmVUcr8
Geey2ySaJ0oooFcvOrmICa3+YjuKQMfVm5g8qPPd3BOHmhDrzLYNXmInqDLVncPjk67/MYyIMGDm
Q26lKyQEcU/sVGAh0NKc9t/NeCyH1TRHk7ZBt/AeYi3rriLeQBtft1Az65ftuudfExZ4CscBGGG0
fcjgVPfbmYBj37/U9TYGsdnw6mw/NvtJKxxV2I4EkrsOZnfZPltACGfD3sTlmhutU4A9DP3blbTQ
irib9E9xudaKb10vnMX9pp8zQd4sedJgllTtE2mnxXSkleYqsFuFeCRicC3AvZOjVW0AZk76U5xr
gc4yt+QbdBbqUhyOgITnEKWXNJdnH2m3M+zXXM4OPRaqGDaVFPQ4KVJROvHCvS9lZ2CvrKeRmqQB
ilUA1T1lJHHoFDuMWa40SkDmbEf9M1eeCHuy7Quxjnk8ebIxOdPyk6sQrfVjtzKmT3SdOXGLO7eG
+jbg7QDRwx6B09fJ+07lC9lrPUpHlX8L2I5ObMZS93vUpNSSn0G9stRxTdOPxoQ86KMCt4c3DpRK
IoE/M6vChTajY+rMAy4lzx/bbAhVetT6NR1GN+Gx0+CqxGiygfqxbEvVlUzX+D9Gsqqb3BU5cSvs
R0s5KKj4S5IUV+Q6U570eKeaQW26+lh7Csw0HiFBgUH0IVaLOanaXTX0gSCQ2oQon/1it6prkJeW
1vBDKndoqz8FcTT70tMcLZfcSfgxa3us3GdubDIFtB/lObOVdQM/fMCDETyU0hh8tMnFVtA3r0On
PShp2AP7Mp9S8ibpG1omsC5IclaoCcEgpr1Zgi3goCYt9+z2Iqd/VPZAy7BCJ0YbqBJq82TfAAw6
T6OmihrpGCOWsBBsS2hzHY3M+yfE6WB6sF1zeIHGP9r8f1Ju7ZrxNYujuHjU5FcIc7l1/07gxI38
VYyyM5XWatC3tfRJZhHq7FtkcMQATW7TL5ojVkQpU5Mu17jsMk32pa5dT/K4a/JqaxTvBMehAqRs
fDZy2bEQ2wnbZyjws+YMNQZgSKrUYWNUQ61F8oYkc6jx1SRVRFPYn6QLjAx3Z5E6McHhMKmrCBSt
pJt82KFiVKPHQnlkfGenXYiqq6CM04gWegrNjLWVoqw0Hp08bt2KhiXAGzFw1pIYVsoMjZ/k2zRX
Odwz3I16r3t5F+YEsDZcbdlWJYHVAEBuWm7BpIMck0CZZldv3prhonUP9lwHPUok4GLYZN9osVOC
EW9RKGUpgdWdTbC7k/FQI/qhduOAp+LN5ikRWH0FMO5O80ZNh1jKHMwqLrMEIBnq0TZfo+3dbfIP
ncD7yM4CgbKIYydN1x28rRjmxOwQWx45iO4z9/vi1DbghSe7oorE7FkZc2J87taAjihaJyzUFprK
K5e+Jxhy6G05lHKEFVuAlOzq2URJiTWehlJzNC3z0LwMwgyoE/ILSsjcAkYvqahPKOjxiFAF92S7
31HbnJ083XFDeZ+a1Gfzu413h2qENoBWIoxUV01WuiOu864V3qCfDbqm+EwG5hDZ3UVnppd2f0jC
/DTnjpkljmhTl2YNMOSLgAEoczgFoFEyOLcS9QcW6docFiIo8w3aUdB2XAeyDi+8okiJIBAp58Cy
8ew6T6t4fh8JRUOgvqJVui7Q751khquKwGQHQ5HCFKaLK0OYwSnoKwQYhDyKenal9Fgvn2pm/2QL
svI9xkuuaFhQqDhEQPTiQekpr6qXRsp8JX6cGh2Xq5fD3WvzGeABsMRAUGzg/8SPZR6pVPY0UOOT
onUI7MtQdKsmlXV025MPVbKCalBCXeP7pmN/0nH4LDIp4lK2r5QsDkb7MhR92My7imuhQS747b7U
zhuhCzj1J7741nxDRjjOXbcps27X9ePa6sWbzgzg6KFGTBM40NgpuGoCon9rCjTPNAT2yifQqjjo
AJmcS9MFoMHVUFgHQEPIanj8+JxZ2q869UPVj4VuOLHyoAvDYVV6gZi8l48ISMlnmtu7uELE0KAf
wzaK1qP14hhlocl8Ll5mcZyTd5Mts7MeabNNJCj524+xceq6naw8mNIh7h8NiPjwCrZb8S0UVc06
ArGm9HrzrTG/jRya8UMG+KU7mMGUJAek2tya9w6gOq4ht1E2VH/UJYVRD+HQdQ+a3YcpLVfFRB+6
MncrnaxLtd8J03qZ8L2VvnSlOEdzpeZW44XYj2aClMOXVoWlOT0PMUGfdmDH1Z7Kb1NjAV5au2Js
/QpXfIxOd0NAv2CjJ0+IEioAhIanuEJ8hnDQxF1QpUfoU4c5CrZsefYSC/hxnGJbvgy42GcR2Kke
kSFx8ulJT8hWQfVkYl1Ms8f7q+43ZMSlBzMJd6fBxalnqZ8N8WHKjHfFTj/BavEnTlZodMQ+Q/dI
g4JEYb/n82M3fmTGpxT3AUfaDcvplZzg1h1O9fimqiioVz+FtC+N0bNq4cwtTAHXYmnDWROfE7iM
YJ8NjjqOn/KMILQZCsnpIXqm1F5bGbE7MePSJVrAMHE9rg4SnnfdSY+BlU5gp7jpy4gU80F2ZYJ2
yMGQ8W/her6yzC6i2RbQkmbTd4JCS5z4jDgWw4LlVOBHIplF4ISRDIavNaRjas77jCefOVdrrxIF
dQwwq7vlbUltQkm+UBsZFXNgnsJRIF4zpNUGSbwZ0MT2UPuKBGOr5aD2ILPR0AqVXzbKk9U+LtyW
dX4v20GN3ICbUVwPUJ+D3cwteInjqR/roJT1h6SUTI93yJ2WWhXo2ARcLh1eUQRN7ZLJhN63oQCd
Y7RJ7Cdtd7B6bF9DFuZj3+I5eGLKVuug0j3gZpG1rz5PQ15pwiGmBe0jk37pM/tEJZ5XZPGqqXA2
EBQZda4i+ZNv6i53B3sOCELnbjQ9qgi/tLPCYUP2wHJpU8eggKH3D8zgwrcaK8gERbCa1/k2n+fU
saV0nYtSfa4ZWfFJqhyKDEMPiohDUvlk1WlU4nXOTVLxjV9eouNDcxnALXC8PnqguWKZPjJb2kOa
P0jqGXPEZT1BFggwx7Oe1etaGXcWp4GEtEALl3hkNEizOaiJ7FXjtNjZ6mKLWXFsQ980kuxRszmh
+RKCqVJUDJU/1+ybtBM0fyeA3SfujoPl81rxczXxJb1FOJIUXqKKA5RaLym8pyRNZjfuOk9Jyx51
rOpLafWrcYgZgiSkHqoUSQw4I8JMT3MsrbVZ21dtdowT5QUWe9dlyVru5KBt0mAUsV8TybOFegDS
dEI7LxLNQ9WhNj8WjwqwZDrJwJuePQ7QKKhGbz2S4YWMKB7HZ91l8b7Q2UU2+Lki5sFSAWDReebH
CbK4dhOkhCIng7ocJL5Irn3ZhfpS9RWQoqw9zrp9bIfsfaD21zQJQCryeotsm0ebaYvnmFBAT0FM
zWrOjLdh0JGf7/KzkpdIZdPGg7z4JlXwv0vmsKZwm+NBRoQUh6rRvpQN8qV8pIhVdaQPOHSVamh5
Fl3tMdv+0w1wgbWx2ydm4hpxZiLnrGrI6dIDKoihNlsWa5pYiONwyTRWpNl1mMrtmrNBc3qWzS7X
l+OOTSfXiZ8iR4X4gTLfyrC9eY0AYxZOytrWq+T4MhY6crwQcsSyNswxzQrYZA3p8KUvoebDKsYb
g6tmvUcLbddR/BFW96eiqo9Q5y6cscr9wSiCoSfPtSajKwhvFpnJfQC811aCrGSCrg2ZDRdGGsmZ
zOoL1n0rj6IKylnJnBHOgap9sBS8njzHvSn7GTU2hpaeISsRlLgqbCWGVgt5pGkNlQSIgdSmvMrb
9pxrzYXL+Upp6Kbvi33ZTYceTRym1M2uxdn7LOzKl9GtrAxQ+WyTkJMRqWJuhRkuCQMOkG3Bis59
+yUDvuWQtrb+tG1T4zaB1dcWFX8FOXYttj8hE/KgIF0w5cSz8+zUWCkSFNr8YABwpMV96ucWjhUV
e4VlT4novtSBr03F2gJJeKAdgitJTHuTI9VUUgqPrNsmCdi1pgRp7UlmQS3EauZTUJTmW40H4L7I
wNxTNmNlohw3fpB6+pLWcJ7gn6KsJ2onCTS3xNPNMWxGUGrq8qGBR1cSKeRzf4KqsDtS3HDEZMHU
l49NUpwI71ZCU6JCVC9m3ryMOq5D0xy+QGlsHcNCFGfxiNvSI6Dabl/ra6hJ43kLSW02D14C72nQ
1XCS4abF3WPDxVpk3YPEPtN59rtUi0hrRnw2n01lDtVRbKq+eEsV61mrYA+7OpJVKRjmdN+aMQq3
JR19XmmzAlH0kiVkX2h2ZDEc77nmCnJJrYxUsA4fBPQYJ8+1b0XBE1CTbCSGBAnn1QtrDMQ29GW0
ldNkF5nXFEhrm4JFLO9AYchhPydZvZS0NIPKpA8j8hixJMQmlxQdO1deJL+zoE7NHZu00aUdX6uW
OJk2G3c9Tv/MVYSILep5Jp2GtDGerHSI2sKCe29/Dom9G1LxMqV4RytxuBvF/o7j/tPQhsqR4H8O
HdQR2/gJkVKU5KiEkKlfy9ajXAyXJpX8oYFFSXAPSxkSm13QojP9HxkDrXMG0W9iNTnVhe5pBdsN
ley1JM7wB/Q3I9aOYi7RlU0PdRwjb0k3tSEuBEnBEkGRnZduYdLnrmMgyqXtqcma1VRkoZoR2IFq
P7f5eyU1YWfy4ywJGPumDtIqD+sqj2yW+O2Y+ryCX44kN3IBGrv03WfVUD9TVTftFVfNmS9RfaNQ
6lVTfQDleyNmGvR6/oLipsdCkgZXIRBun/iKZoqXWoUfl5VTVcid4J3bGXu6k2flWygpXjUG0QSQ
Ykc0nY3HeooN5K8QbyQD8+vYUNx4MJ8Q/niWAXEsIADxGj+/dFWLvHE8Y7JIwZtD5SpJsiZN/J0O
6Soxlrfn/sGQi/dmRFIbFnw9pMZpnuqTbdaxN2j6RtJpBlGM9qzx4tz2ybs0g9Xbx/qT0ukeQsUI
AiuNb+b5XhIkDZuiOxqxQOxWx7qDnbbmebL0Qj0og7kve/TLgYYAayNjQXT2mczKJWvTLfR+DmJS
LjTTzlO3ttsUvvMQaRRvOmiKV1wYB4/CEyhrfsoRrjU6JiX6fj3Brsd0PjXAi5GqCUk7wFaUR32K
Q5lIq0HukcxLQtXKAY1X+v8h7TyWI1mSJftFIROczGIWwZInON2EAKiq4JzH18/JfiLvorJzkPJ6
etGruvB0Eu5maqpqqzJX7FmuWIjaJgDYdeHohS12zsD0GGC9zMPMSkXBXb8Mtop7b03qAo56i6cn
YKm+DhvLiWT6qMraUY+UbZTqR4HboEe6DJ2NMMsMgmMHlNkEvTslpRfI2a6JBF4w2rCZdOPjGbMt
gxmN3aodjfU0SatAqnadRPm6wvJUKVx1QEA20+5QqP1qLjYSReA2i+6zUGJLKgGb92KdGoYndSOl
5d7RW32ldvF+oA2bPuS7IMk31VSskL1wzyMqtJdmeluQ8MWd+RB14rGVhY8lCx01Mfw8NkU7EcGx
qjEjGuroZqredQsZa9vvolqoKEjzn+BdYitBcmto+VMshG5aSZ6qt+Qp4XiI25xAy/D7Ir1NElga
uukNo7wxJ3JyWU14sTs3QPE8x6kDefSjk+pdWVqfKh93JuifYfqrHYaHuqk9Opx5aR5tA5GKRJ+s
IuC0QdLhm8p2LiZ3UyL6jSlAFjRXOQKksaRcExqrPp53sihQpzDctpOP+ai7U9F4Sjjs5TQp7KQc
PqNGcRajfi4H5BQNLlNtAOtruFETxZMgg0lUiJJl8uMgAv8dfVkrPVnobsowv42o9IcA51RQ1k2n
P2T9KQuPnCActxqoJqjzZtGz1awiJGqTVZGo/hKUh34QvD6G8m1xF6ndbCt0pbPpx+rmmfWsSO22
INlukmVVGzkVznDfamCxlTg/avngtV3iyn31rmctSLVYH6Y62VoaLmDF5LTV6ApWQTev6JUM7X5a
0HFM8go3jEOe9gclQIJjpb6axi+JziEbzd9Z2L7r9DqphekoFtJTJ+f72DRcUVJ2mR6v+6ms3SUX
AG7Howk4IEioJhSKIumvomhW+ULWVsXbahZILVPZTsvorgziO1FRZjsdUj/N431YVn/aXDvOhpxu
I4Mm5uCxZC/xAs4dv9RZfKNNCpq14qGaYdtIFj1hs53Uj9yk1P2pDeqldZ83MflAW+1Uc6IgPxX3
Rg/yIemQGKik9TizO0rZILfUj5VAejdZir0M1oMlED/QjjhRzdnhX91XoroKu8ZFWO3XGjd8Cj1h
0X8pMcS/Wriz1OFOzeo/+FyT69E+TLe4PkthZ5gkcvXAHVw5uB/ugoCMEEw/UCZQ7uxtmHNAKgHT
r/HOlKlbLeFdJZqeAHCh80y2ElW9OKAOOhS3cRigBinjbVhQCmxki07TMD3KOnhNw+I160kS+WWJ
w0u9KRPtoS9m8jeDApxRZ9ux0h6TQZBuao3IUkiI77vqhOec4t1IOC5t6/bZtMHWx17MN7AHdwpz
W9Jmmi8V7izqLuCmS7da39QfZll+bsv5KZPznVmFPswkR4WPE065lzfVSywZmCXPDrRP26hnZ9bB
PkfFLcLcbyhZzbh00XrGLmjT15SLG6v5dp7ARq3WSwrzkOV8bRFl12ECJwrdpd/iNGJX1jtPGX55
ybpPJcre2wEKymDk9zRbPsIccYtgE4mKbfWj3Q8PAZ2ViaBtYRS3XV4700yzzvS3ni62ro7Ar48B
L2PSPLZx6XfWY8pV3E4D4LFBPEnphqtK72nWkgZ2PD7GaXKrkWlALHO1pr0h7/MN7gVVSjdROHsm
XJF+yGxaWvo10SiyR6qr3b1IbWNpQvAd45TwAliCkYMHRH28Mk+IsAEweCLcSW+qtIH4DJwsEeQb
Dn/JFuT3NpzcvgdwpViEYNgdSGrHqoNFILj0n2V5j232Cs0oN9/KGDRreqwoZFIAQg32u5kNV5di
R9NiO4i+hhDEDi4Tj/5UF1uiXTn5DCdQsjpwxoQgGlqUAlCoF9kKvqud1aHXaH+slsSmmZ0U/A8P
SJtbzR0sOBwdXCuLxorDexN8WeGTRJwZZY9lH/sJT5ClD9xwml1RQFyGaCs15gPxEYGTDETDBGT8
58EDcXncN2buBuVLyIeSa7VbRXcTXINYatY6PhQljjnZXRaQTRjABdCKzaT2JOVPpWW7RaBn4Nw/
meJvvVNW1gC8Dl+lTnddAROmDRxDKjxyEd4EyS2HDD6FuOWdAfMOvdDiOA0PsEaB0ntc0GK3qfp1
UcIQA7o1uEJCiQYpcr+fxd3YfC5af1OY2yiTPVXk+YwoZ7T1xiqpx8+3qfgnwEWWVrSwa525Z+ay
tFK0CZg1t6N4ZPsCu+OMBPGXrL4arF0GMqW3uzEF09TM9VIZblG7UmLtOpgtYVW7GtWQQN0m1hdR
qx0ZT2oBRbzOQKM28wQyH9H6wZz8QIBdGT52C0yWF8q99qQ+h5C/5iCk7DSu9fbFhJbWzIeeoi14
KdA2ledopRHx6HniasRNTUPtCr9zef5aYAjpYWeDNIBfhX64vATlfUjBvzPezfK9HV77VLBN7b0x
HqTySSvRxAoqpO+FGgHpUD8eQiu9xbHEqSoOIfSoeWz2RvVgUYOqelr18USFZefU4gQSEb0uXWar
lPLUQrSLDjoFRdYcpgvBNaFuxL/OocfrLReqcW8AypnAV006uRmcKGNZWXPtBenkTMbANXFfWnBL
luxeGVVsNl9Qgjq0k3UGeh10HEVVus+lu4AwTmhHwhgqb1PqaNY6WW6wN/UzjiSpjR6pJEJ1dkw7
qeShUx/6UFknIkhVKO8zwvSkCd1Sxvx5eOXiha+YjJ/mqHoTZYrYSB+qIqFvRgelLqzWGcVM0rDJ
TlXZW8byMwbW1yNjWAnyq1iW7zgcUZENupcwa37lM7cv0Gc04+VJfPosckeqQbuy+sqn8dIED0DE
5AnQN+mhQAmSS08S4jhiaZhuLVBoEB0WqVoXkLIGUeRPC5t6IaaV1PcOTV4IEGmlZMX4fsGFqY9S
QMYazzAezIcq5R02pGNdQSuY57fwVMoqIgNUVDmBO7ucQp0MzwVkeptI+MiThc6h6KdCuk0nvbKn
TPidJ+Kz3r2I7eh1IQcvJjWbIHrWQn07lyc2mrlXCgr4/Pt6CDxUO/fpknk9cDYtsF0QGN9aQIGy
fD0Kkkdk66swx7KyfzFV63ea8Fl3xo5W06VdBSb+jEXtTcTf1rSAlOX+zD0dqPFH0UQ9yqDxdy01
bhZmmZ+Ni1cPE9D+7AZyfkcnPZiZpRs2Rubo1XA3GfVqUuLfE6BCg5lWnuQ+3Vi3Bp9z2NSrMv1A
Tb2fZqrQY7suc/6OlW6EHtylC2BiptpmBB7RaOI8D/ImGtVjVSZf9VStBRjksajzHcANKy3sTgy+
JzoWmaZLV3p/bITRNlNuXlFEXTSXPI0E8bkI9+mxwea3i0gKjJO1YgcxR7TWQd+786BQBGkf8PRz
iqp7VhbJByLZ6ulzwTMRpr0zgFmJY3Nb6VzrRWnugkq6N4bAXSiR6gUdATj4cxu/BRYmTtVICUFw
cxPSQjxsgyCx26bciObkTQlJJCVcIQrcvpU9wexSUEBakVXi/dw2u2bB2aAf3KECucWyq0R+bVSk
LAnMrIlWyLG1nQ0eudI8BIDaXdatY4tmD2Kx7kLgOQo48BJ3nY7mR008KhaurApraea9zKF/BTic
q1yIfbgZWKBu6lyVB7IodD9PBl7Ckh+V3ehtAMmvwpa57s0HgftpLqDGGYSghUosWsNBE3LBrnmx
4zzftGH7KKbmVycMq1IqXtQ8PYxZv43yxsuEeD8nxVPeSFtjKb0E3p7ZRV5OrbBBHjKSUAfyKUUq
KYgGg6P2xYpaLPHKtKZHuhMENFzpBHzh287LCUlxFbqdlfgu6tP1pDGTdnTnhCS46DlR3S6UBR6q
cBcR2tqYwa9zWV613HR1/Qdpnx0rxbFcuk1vECqYJDrkGiJnp1uCbdgn65b3NKxMGpZEfqCPK2o2
nsijCLHlCVjTFiE5pPB9WwpMho7TmmE9C1GtukoInCETlXfUTOW7POk25VRweRefepP/EYCdAcGT
uyZqCL1mO8xhYVHIHYPuoGrU3y3tKYtan2CHfDeFMZf2z2am7rSydxLoKmEz7YOo2fdD7HPh0a9h
hnybbmL2XYU1IFZlaOcD2va48KxOW8Xh5PU9gbuqP8cm7Dyr+UiK3onUYj3pCsEnKG4C1iErgLOR
su7ydDXp0yGqxDu5pl4sQUEBAGOBTSi/tMWkTWWvijT/1jx5slZBnnniPK5STfMrOeJNDrnu8y3Z
5dpUSz8+QWqafoD2ezPGJQy98giL5uYEz5sK3faa30MK7N1qbiVXbhyoLiHlZz+LflhXpi2K4kFo
NL+h0Ar5EGypWpVmuinAlqdm2nZ9T3IebcbJCnCYbX/JHYEJ9d0boeFQE4xVgXLUQt3OTpBDB4I4
pvpeh9qUd82hb9tHuJMnztg+MAw/CKXDAMOzEYR7tbBeT088rRl9CEAkpGVyH+sdHzSKCWOpP7ST
8E7NAAM/RY0jHSQOnpKrwkQTW/RPc9zbSVcdjLzww2ZZD6b8HIXta2OF6wGyeZBqb1NHlm9OUMBk
xyBzEKj9K217FPTUz2rdT81kLZrGrmhpFGzUXtMnH5PE39NkOyu7Xdtmq7IrVtM0uiPE46qs3L7R
HvJmuDFG8LeagL6GOqIaw1025AdJXh7LuDhMUbyj+5YTCFi2mNMqZTEjKAotxBvFvJ0betvl2ns/
0vBI4FbNwtQJJF48STloUe5rvD2FJaxaAoygS9exQIc1EHiL5qydJK9No70veVVOUR2PoJ+U9c2g
Y7PV1qljSoTmjaLdFXh7yRyrE/paExiqRcUnUVLLg2lezfc13z1l2Mru0nkjWLniGYt1H850jcxi
6luBUMDGhBgkSOxPHUP/lHlp4PosGWwBdfbiKjEoyBW9i7PAK0EoNMHGE/F12y3xsIomPplMp4Yh
Sze9VBioF0isgN0o3b+RjOE7blGX0Cs3Gpstuc0uNrLtUFQwLVr8DyD0lIIIEd30KJBucaehUARc
SeH01zxEZPPWxzwIf0qD/zITHvsJVjoGKU6vi4eoaN9bq12PE1BO2XmCMe/x+0xsLUDD1uARlSQn
6hkvUcWdugjyXTyFs9vnI5zQR25oNiavHI26eEb706oP1j3MmmpJfw2kqRYBucHXK0okqkl8kmyM
wp+sDG90ZVmFQ+fXUu5S1bEt9A5ZH98mpUi6mWEZlDo5uZ6kspRdd1yob/YZPwNryQh0srBKT7LW
RmXdtmFwNJiU0mBmHpSeVv2pCEBqffgIh/w3gct9q+ipm5UE4J2gwiIhEoOupoJCtyrrZnHusTqu
COJNC3pcWXumoKwqStITWL5BHCtr64jeB1lY+Au8VHUJ0YCE1Jdg7itistKXCgw1hstudA9yQMpR
N65kEsJTljKU+hClwnurVl4uiV4bVgScpqA5ijBwtxkz9Ml4gvVqmNmmnsxXyeqVTd2AHgf5YnHR
Sij+I3Q0ggQPFIW4sAt0rqdoqaa1GMoUh+eSNlBzCN28GoZdn7YEBkWTeGNhKq5lVaJXCkK/kixw
yqkf2Y9wxjWgGRDuTjE6joH8YdRA7Bsh1k/fz7I3F6B+Rc0sWnaTdlYNzDXB6qSPxuSjiWoS5rz3
8G2L0D9kCBROTn35riqa7I8USpITZ6V1UwuQ5M0MukTS3FqJcWik8vQ8gI7rljuRCx2MRLZegxQS
YwuY6QiNhXI/EXpbm63KRTyWOEOKaGgcs2Sf5tVXI2TN1zQXyHDaB0kj66aubu4rU8ruopEOmaa+
adriJszL1ySU17WykKLU8pOh8vcS+t9VMVB0bsdzt6tr/nRmjcdxpjTUZKjrxqK9ScpA3knTZHkN
OBpU62D+MMUuu5PFitgwjKm91W3vWvhArWek806jFCfNhapQxqNeNef8bjO0ugdFX+5yavBmemcE
x3D8WuTVMt5lwFDh9BVS8yxiww87ZZ+ICGAWdFO081Kfld5cqeK2ahWoUKHd68PagPxZ3gkJpMvB
MykoKXXFbz7lr8+5zsWr2mNiOGKg+AHxOhySBraucawhhiVp5ObKYQpMN+kpphhOFxwEFpBClgn4
nmW/TetJDDghQEApdHczJUytDqW4Kmd+/e+EHIt+arN6lIpyWxTkhsNH1Sz2ibCDQXmU9E5M5IVa
IMWigE464ZFqj6cGe6lO3CQ9avpGg2qjy60tCHzHhluXOvhi7I6aX3TzYQnIe1SnGajCvnM4nEl4
7+F3L8N8iOa7OiIszu5CkI/ugyQU3iSypl1ZD05TiRTASJfGZBuAhYyhhY8QDCnOECqLQIOCIe8S
os6yegvQIslwhMxTgRu0Vb0ZCbSbyBWDddvKjpptpUFxTXNPlVYcAqQ891YT3kuR6baURuvTbS8W
VNRSFGAJaViwU5VXuqS4S/ds8IGNurEXkVpUxdsyvXHdyp3kD3TVMjv1E/nmJtEhp0r7KvhssEAP
4FYkFNoCh/IB0M46jBZbgxVClJt3vhm4entPXKl2G6uiOyWZfzcrvjx3QApPGRID0kigF3+CHtAc
gUDvKHz7aQUNBNpz3YZOE+UeOIDfoEMpQDmhfIrCrVka9zqVrqAI17ng1poMMrit4RFE027hDjQ/
phaQCUr41N8l0JH0WFrp5ls3Vr6o3igTb75xpzTUGIKNEFh+Whgby1pWpRr4CFv9QCydUV/NmeDT
RO1ON6T1BJw/9+QLbfJoivHOJASXB93v2qdAhTbR9e4ww7uclZdmmdfSVJBalvBDYKQUjY3usYN2
hlPGAUm5n1IVFqZND4l9Sgo3Q25QFeUuBY/NbvV53I4SqX63KtKd1fvFQml9OvGafV5zqaGdaaCw
azcjlc6u/BDrG0n8U/ec9tQrpHhTxsPjCCUyFGHRnkKxGs1fOtT3oVryWN/IxhPDEUGJMIqoA/6L
uN/XqmJrskZJDjh3DwZhwFMrW6wDE88KbovxUAob8r4siHYqJK4Z+hBV1UwC2lR5zCxqZPPUk8tN
K6QjXqaEWz0PnQWzvgC6Z0IMGgbryqgO+Jc+NcQIKZQ5S57uzf6xS09EyxvmIpsEO9mBuqrBhQBc
v4vEbj0J3YrzcNQmSKwG9bnGQMKjwO+THTpAxMGqHl5g68HKJBR66LXNKSFtW4pbD6WxzadtkW5V
A0RA3GWZhK4s9U6KuZi4Ez462E3AsyBXCA5gMwo0ABUOcnkoB1fQQAgfU+NZjh5i3C5lfdMXB6mE
E0OFDCmC5ZkQWsfHSOvRcUwAaHhHFF4cPyfTe61Yjp7flMtzrdFkVIy8EW5MTC+BoBkHOjEYSKIC
z4oVyss0AxS+8nq9lM+ZuQul2YbL8RFlyTZDmKlQf8iH/NNIs7VqhDed+JTDPEHCK1KOSvnw4R6o
2iqH74C5xY2kAItloubpCXAbT1TJ4QQDNG8L9WjIXwnZuoSdXTiQrAgZLHculPQlQD7WCPti+YhG
CAIQlMXDQKEjEykSwl7cFQitomRFmdoSoXf7cbcRhTuNMERpwXGMfhWWMwKDGwBPoADJSesbpYDz
/lCmu2rZmPU+m/ZLtstkFG3ZXpvugX0ky5faW3n6M1l/svARznosPVtLdL9M2b1pDITaa9pX2oa0
baMvFfVWGM7AGK8Ze4A+ISlPSIQ3a0qMADyKoKqGdIKWupkYQ2mG21TJqqd4FqyvWlSFbdv1OGMJ
8JnG8WTCKA9K8ICW3NamjwXdYPEnhS9onM46tPuvnvriIkl+ROitsdENgU0A+9NCwydKz4WR2b0M
Dd4McbzJtpOy3Kqh5tbzbqk/YffeyhSA6V8T1o8Tz0JeNmTcf3J9zZ3TJc+t+TSmN4G+nuonQXtV
zbtKf42qxzoQbA0+jxIh1e9jwEkeLPKhhZOCM1t5hLvmgE43xS4CzaRx+XECoM9WVgygC3iwkKou
3clwfGUiNB5yd46tAyS5ieIvkwC4ngh8T1Rnqhw6osydGPmdSbkD9UaYHyDs2QpEqOGkvTNLd+wr
V6BPb7irK55oCASZwfe6UFOqVyMdh5pwpaeYGLQIngDPCiicsV/Q0hMafCO7rfinKV4H6Y8aN+ue
YmWOItKaMdWW9xWiREQteWl6afYeyZzj6pRzAdHFG6t1LbXmUnjmpBWTuEqopklPCIBaY9/2v8aF
rqm8bGV70EFlSwwho4RnHflURwkMGiBIllOoN7BuJBDiYfotUQKJEeDU4b2MpEefXhR9Xy/WrpbF
vTlAsI8ef5amS5dU95Ik4bpjYc0mimeeFaNl5JrZ0nF47mGMjDJsjQVFL1LRhLJXpNSP7TK5SW7B
eusfejvdfuqjvqlq/covuWDSwe/454ecHAi+mXSUkgTVMDml5pVwx5UFoqGQSEwKCfg155ZrY50W
5dtYmSRktNtjLBF96Tg0bl/1hAN9+mwq1suVFb4k/WdemDXx4piKdubSIAh1IhsW0v96pon00t5X
0i+M92/VdD5MxbAFOkdOD2gVB1fc2y6YNkgSjk0GniDY4fzLHvDbNEM9zwnkaSo4NtltaURvdOp+
+3l2Fzxw/hrizFpljoYeew367s0xJOZoXk1QqRKU1sYjWdUUbcFF/+cjyuLJRkhWdBWblb/3zpLr
UZeblnMyRr5WBE/tCStu69/jXJMRUDcMpLs6uzLPS58JDaxVDKNwhFTUM5+SCI2ionSMKjaKPaq1
HcqwVFEM/Ty5Szum4IUiixJOLop55oFBWlZOkTyf/ENuJ6u0Ubf+PMCleXwf4GSP8e1IkH/JcBcZ
QJ4JD626p7OqIYh+n4vzlblcHEqTaAuC0QYc6LON0qU0bwU6PBEWvRKGquH9nF454FeG0M86Y9VD
XOD4yxBTDDFV3sqmheb1iiXStUHOtn5pDTHtZQZBtF+V4M5PlnTlTJ+29dwdhK5/CswwbgrEBX/v
irII2pymEkPEUW5P2rBRZ/GmkJGVR/NDoFKr/vkYXLoA6dSCiavIYVPNs72Ju16SjUUG81uIDyfd
FqLFazMIFFd2SJIvTc2g3RKTM2X9/HOlRIlnMWoGp3ot3FP8d9O8EJ16+ab8hSGAsPl5Ypc2SxWx
+pUMycTC7Wwlp6Zf8KnhOZObL7F+l8Uj+pf/+RCaqEiKaXET0FPs780qxGKYGoXzEDdfMyK9WtnT
JvLKBl2ax/dBzr5TaDDYY5G1QBJpjlnSHWpd9SdVvdKa+NJ9o2uiaWrm6Ss9N8zuU0sx+5BzkJvl
qlbktVH0/8GO6Pgt0g4DYyS8g/5ernkQ1aoNOQBCD3Qmj5hlTLiMOYWMp+jPO/MvF53z70g/fUSY
2hmqZJ2t2szjIGi5deoCO70aaCRzb9fR7VZ1ll3loza7K9aGZzzhI2zzajTb4ooF5MX1/PYDzr6r
0WpSwk9+wACHQx9fs2stZ/51Ffy/pyifNwO0xlqZ0oURhDUoRu0dcq/7bJ1ghWPFpvwKHtvb8aV5
T664QEqnOPDfx9W4pDAvkjXtbBs1Q+2b4sTpbBv7fVlTfIvfI8kJNw8kIPIaldZV9+zTn/xpyLPd
VMJlGdOAqYrOsJHWkHn12wFOEE2ehTd9rdyKO/ko3Irra73vpEvXo45xOG3iLI3GVmdBsUztIqKi
DR14Ne3lJ3ShiRuvgjWc7ZUMJc5Gl7Yad88/H99L3/z3UU+H6/vbrIWFap4KMbXqh6a3aBXyqms9
ik8n8N8X9Z+pnX7Et0EWc5jmJGSQZo/ud9glf4rn2OeBkX79PJuLN//36ZyFhlSl2zSGv+HksAaP
3WuBy6zglZOvraxtt0pffh7v2p6dHVAJ8EmPZoYrG+yedPjev0cI3q32/vM40uVv/J8VPDuWjRlU
hoRYycF/8Qjh3am9V2wwxE3wIPofgAJXJnah1Q79wL+dxrNLRdWneBgMBlS+SPTzA/mZTDr82j6G
i6s8XpnepXQFKzmyBhXffKze/z4gqlZKiVFzQObM7V7blfyGS/fBvNG22rUTcmnL6C7J5E6RPCnK
30O1SVufWid0Dtz7e+VhcDMUT/vkFbOQe1X1+p3pdx/JyrryTFz8vL+Pe3Yy40JX0jBlXOmLfkXP
hQu2H0MLvDd0V3Pko/qeCLa4ig7XrAhPR+P84zMURVEtmf/Tz99CndweLRkygyy0itjt2ni6QS5H
v5xmjCsbgCGr3Fw1lEe1zCfV+3lrLx3c76OfHdy6z/OMEIJ0UK+g62frebx2c166wgxFh9hBiiZz
Zv/e0VpMYmWk9uWki3pydsB5ZgxSe9Ciz/9kLv89kHUW+c96m0TDxEpClfXL3IAVba1+HuLyMfln
MtZZ4B/pcm/OGZMZt9Ve+tWCffD4iYh67PD3XjgsH9kfER7gldDv8iH5Z2qniPrbDd0tJRVa5K9o
bGDSK8EaPNXHxtihMcjpSrsTAvXKnXZl2867yM+CaEbBwmqK1bGrX2phm89fP6/mxSFUUSY4w19V
OQ/Mi3qeTCNgMSvcva3nDJaQ+PrzEBfP97chzs63ngfCkMynw0etz6w2tbz+eYCLQRDmqyLphYwq
7jxchts4iogquYlvJj+CkWQbR/G2dvWv2rc2/Xq6lqddnBJ5ITE6iAcL9/dZIGrXzKnk6reqxzlZ
ZcL/uF0ciZIu0rRYlFVJU88u+77JM5k6JfFjb+AwhUVJ9avRrnVNurj39AoRTYusDLDr71lMSyaO
2sgsMutGwUagQcJ75WO9OARunuQYIA7i+fGKkAEI8sCrFeoYRVntqgbzBQW+Yr97cT++DXN2xGSK
Q2V1eoq7SMDfaG8a15q4XJvI2VpRBQijOju9iXAKop1ISfZad8IrQ6hnd6c6tv2cC6xVNe3E5l3N
3sX2yrm6GCTRHAYYC1M+RTFPv+HbJSYgF1bHOkKG8gGdCmPSaYs6T1khSnYRQGFaAk+ycJS3/+QL
/Tbu2dMuQdmQ9OY07hY3yBvcwtxpB/+uO3Re53Rv19by8pVAjzb+R8MaSTnbL7FoAqFs4s6J61tp
AM+vCSuaPfKAOX8U4NPi7lU/4JIJuf23GV+7kS5Ga/8Mf76XOgXrEF+kzjGML6166YMH3K1SWDdi
uemSuxzdRZe5Vxb5Ytz2bdCzW0lppNEQe+Zsfc2qbb1ED9DLD2loQ0tE/u+kSM0O4q6ET33lbTwF
8f8WQH0b+extDNs66NMixbNC7bAifp56RJY3ZVm6Vzf24ldinW5HNNK6qZ2dYDGJ2rHBYMPB66Y9
iFtEyNN28eZbY1WtzYfsoFR2fiPfX1nb09r92wwtYFPd0GUg7rPzpJRFnWoLB7hz0cI7gx08hJtj
u8Na7vbKUKfL6oehzs9OMppWGCzMsHrtPX1VH7XP9Hd5mG+mxp593MluU198D98i+2pqf3pXfhr6
/ATNo1L2p1kOLm+Ona+ynXEs1m9PgVPurp6ay5HcP4uqnh0baYDo0vxrUX3Llta3gxMfBttwlHuU
Qo6xzw7557UmK5fPz39v5PnTKsf6OCkFU5zDg9buhPl9ugZ2XnyNTiAkXS51CktnRxSxvEWMwgZO
qgADR8LQ/BqIf22Is/u0jDG3UhLulyEyUZntU/XXz6fw0l0Ch8WUZF3UNPjcnJRvD0VaDXluhnzR
IhZtZaBuJJFKOeX1AlLFz0Nd2pHvQ52dAiR6YxhVDBVSw8nU0I+bN7yifx7kIkD3fZSzkAq5SxLG
MiuGDfMG56Z6rdkTjxCCt2ZHQR5S7k5Yj3ZxN137oC/djt+HPm3mt7WscDUo+pqh1ZX2JaOlpBd7
6lmeCvPBse5Ueg6Hm8WD+XstZ7m2i+cncVQGMc1ZWmxwEShnxuMYrlrx8+e1vbaBZ4cRzaOGspVR
yskrwjcxWuXDleN4ul7PLybE3zTtM2W62Z+3CZqmJcyEE7hjaV4ooNUoUDliF57COISfnSdb41rT
yktr933Is5gykVIQlxPYOEM8mx9E7Lx6nFnjvrF/Xr5L37Il0znSONVjzHNUEx/vVuwnQsux2MnC
L2u6+//7+2fHT2jaQRZOfx/p1a3Z1G4Wjf7PQ1x6sr5P4eycoTjRQE4YQg4PVvaBVU5Y/pmqbWeN
rtZfOW4XNoYzoMiibMiSwfPx9+eEEFDMcQKFhBy/S9LnkHfeglPCSX/086yuDST/PdAkaJq4iATk
aWUcTeieSh6vB2gJwtC7Pw914Qz8Naez2wnQRLJinaGwcUb1q6xCtb+yR9dmc3YMUhh+SdExRKDu
Chwl4BTN1krEAeM/mYquK6ZOjZmGK3+vWlPNmRrMPLBycCvLfhg8/fz3L5w1luq///55NyqsQIOi
q3hdZxNdBL4OYt9vzCE8dkayylNza/Tpf6VN/+tr+t/h7/L2vy6a9v/8X/bOpDluZMvSfyUt98gG
3OEYzCrLrGOeGBEcRWkD4yTM84xfX1/w5asnUVlSP+tNL3pDSyYpxgS4+733nO/8B9+/5MVYhX7Q
fPj2P0/FW/bbOXl6eav/4/IP//sXv/9n/7l+y49P6Y+/9N2/4Y//9eCLp+bpu2+WWRM243WLO/rm
rW6T5v3v8zQvv/l/+sPf3t7/yt1YvP35+0veZs3lr/lhnv3+14+2r3/+Liwus//17d//64eXF/Dn
71+e0ufw6Yd/8PZUN3/+LuUf9A2YTzKkdl3a0VxO/dvlJ0L8gV7JBMkraR7b0uQnWV41wZ+/a84f
wiaKl5/rqPkZB/Lh1nn7/jPD+YNmCmQOPCEujA9l/f7Pp/bdJ/SvT+y3rE3PuGqa+s/fqfS+2zIU
qTWcWxR9QjoojIXtD+V0A+yh1cw2RnTWmTAlpAwTyKI9JydMBw6h1DMc7/qrITrIV/PWaMyLMDoz
hAcrNPPLnZvq+oDa37eFX86r1E+DY5NaCXTDKvac+9D14OwtOnsK0684BlVxMGXt5psqxam66frI
A83DyDicp6AQ6n1TiNRYFJ20g6UhMS1taidPvKWDrbScuCMx05TzXppg8v3C1at91umI03SPJw3c
F1c4OclJVrvPuMJy/jgOuHrp1W6XXfXcFIANUHR+GlopusXY6lq2zWsz71ZV66X+SnQVUNJeXaLF
QFqOzsk2gDkuCgecykxoKJa7/VRUUZZej3klCAT14BNVeA9MpwTfXwiBKypO+gvG2xCBYzYrN+5h
/0HOstUzEgDRb6o4xaucKUtDKGa1hbccLLsO5tZUYYUwXBNWyMBmpJ/8Mq7GFYwba4YZglNy5Jvo
5HGugrxUwpVXfRklyFWnogRjYeftl4i14Xoys4unKGoCue0mvXPQRXexA6Mgjj+LoM0NpHuVnh6t
spfTofZL+BWiDmP7YJI46G4C9N7VrssNhHX9lOaf3cqpG8V7gMgDvhwenUk1alt2gM4XVVYbuOmb
FCwoDfaW6MfBH6YGOFBl2fM+AYY4c6PIDEhqwepwbQUF6uSuS8uXwIRrzpkvjYL70Sm86NhaKU4I
o/VryMdB3eAKdV0we3M/lb2+QrtlFZuRmzpb1EqSh+KO2K5fvNCDlBrYjgbP0sn17hyaAlpM7OuX
4IsMjChKcUPD+TMpR0LntE1Ij2PmB6gxu4qLA2H98GopgSCztsBlLPVEB6mcI6UxSANReBqx86a8
VYYfA8yIW6ylVilC05oR4lzkyyxLhLMzg0z1c1VGtXfoS67TrTO2rrPjPczCTZAU4WIsKr2AlmWW
qMKrdCTJNmKcNi+TQHpbV7OaEiYOhdJKdpnh4UNNkW/ghgCMc6Eokk+C2Xx0vWVXpnJYFXY9KuTo
ld/fGH03QLINa5yhtUwSsUsR6k04VnqjesSmRDhIjv9RzSeL7K+nOjAsbRV4eTCsIVbmLV4+HJTY
gjSJIwIQ8zIe4R1uXSA52CeqFL1SbVklmH6RjnKjRWQI9aAIyqJ6LmPRkwYDkbQtj90UZqq70tye
vBXXScMJXrMxNICHnNFZBnyuclzryPHKs+LqR+iqKkmgZ5HH+dn23RDAQ9IYw+jNpziwJpg3F3JK
3EVJ8xyEPni7LDRB1DmJVtRLn5drLszAbInq0NpEzIeGp8ZzNqJpN/D21SfDSyN8AWTZABsHaiem
vZlbOR+YM2oQCOs4764c39BgT6qIHBgDuFQLlppvVoBkMecZ1iDqzahcjLkyV+KtgQKjz1qAS/7a
oGTHQDiNXhdcuVrTMmpNcWEBNq9bc+Y7uge7uzAvhpso1rtirWrCqZel0+cEihrUH2kbkFqQhwMI
jhhi7qtO4za5stsiS0+xHY3x0ogt/Ay6ixndQgKahOU4K4wmahYVDtVnR8+t9m5IMgxaZiFdTMBJ
UHSIDlyVnswef1rNwFTsvATA5HKsVJbu076arifbGrnzS5fjTxpAQss9PmKDwB78LvrMKjRwoJle
twFq+TRrT1pj13X6OcTDSRRIbY7grl3+1E2JZQN3vedSJBj9BX0trMi3F74Khru4DzDelEAZhpUg
6x5vpWSQWK+AU6rPXdQSpDKwuWFMJTLFpg1Z5PrGmFwFs6uLYqCwqWrDm8D1x7e49jD84sizQ7wX
piNfAiiHF65wCCauiUF3nU17MptqXscO8iR8qGDxwt5Ii6tWJQ58+cAESkN5DYLTGzXiRwRx3hBg
QUknm1KNABkGP49D4MNVEJ+Cyu7PdmQMwbwHOPCgXHP4kqgqNPeG3yp3Xzl6Z+4HA1DdQcMzeZeX
qUWWiXLltB17u0nWzsj8BLjtJMRiKIWR72t2z9sqnaQHjDoF7eBpGjQw5P+OtytlYZtch6DKFvEg
zH7tallC0ytypFyohsgIlgWHDBp7Gr/4cVKeKmmyXDR64U1btP5czINX8M7GAx/TDNmv0231ThZs
HnrYg90MvNBfikJJPK9pgcOg1hN5xa4+BLPcqQr5pEGTq46T0wPn08Zar9NZJiW4cZ9VzN1ZYjTM
RTQOVroypjxtr1rh1tYWgYiDR63PK+eKD6iqdtxtznhytNwKlm7sJaCFaUG0SMesdDik2AoBLGld
g8ScgT8p9OGkAZfU3QaVfde3ZzvIazXvMe0tywIGyAwRQFg918NE4BG0UtA2mVNcFUFcNEeIH+Ag
zN5T423tdTmsApDKMMxaeDjw5xxBWoFQpL9oJZ/NVe/LscQUncAFcjiioRWSCu82kkcSDEbWBazg
RomR1IuN0NyW6N2neWwUqVh2iqDbme74OXFZuoygjg8kAWymycWnErKgc1FqQlz4y3ndHkzO7DqJ
Z1nxOAhLwHiYCjU+aWMRDWtD8/MMLxWDoo1sTRJ8AjPPMGuETT7UW5SXBn2hBgmJ3MdxqadLSxmg
hc2wJDA6lSVnf0gKrsCyYgrpZbMOJxJ3eswijfHGXiEWZLJhJgNKSjAj1QAbPQ5LXY3LptN5kBVP
v0uLYFFMqi/AJNu11h7ipKvf4nj0tKOWREMEQs3grfRG6ueQeBVOuAg0kzTrbovAj7UFUaYBhJpK
VwWcpyS4GB5yHZk+F9PF9evwC/IUjdBfYk6VSeGs27Fthq1Rlo47s3IzzC2MWyZgwA5ErlgOPki2
B6kzUceG6CfmvV/DglkGpV29epWsasD8Wi4gCoS69gwtGmivkgU4qDwG/ZKEYNFnnttW9v4SUB5s
ys5JvHPcU8YeR2IFHOwpQNA+KSfu68fUNAlqQS9eiN0E2Igme9gP7HVeW65687IbVQWm+LsRmzhs
v7aoy9sx7Lv8a+BLSN6ynKjG3quOf6v6ugpfqrzOvzY/rb0uNdptU729NVdPxcff/H+wAFN0FP7n
+ut4KZrequy3q6cKLszTb9s6ecpe628rsstf+EdBZpjWH3TGXNO4HLJpwPyjGjNM8w/mJJRBtov8
w6Cq+mc1JvQ/kA0y+VUW00BKJRopfxVjhvmHQdFkI5lEG0qh9m/VYh/6g5Rehuny8IQsotlj2vx9
R8CK4z7K4oRLnzwSqdF3xWKuMEl/8+78VQJ+W/IZ9qUh802X8PJAismm/V49yh9aDwS7AI9B7XqK
SxBdktYuREyMVpL5n34bO/lV6TnQZ9JlXtUzQZKXizGu6wug8ADqoEcVYbksL0RdkPmG/Wz05xGs
iNWfQptdX3dmHXiIWa2527AAVAeKYpJPxhDdiVauOra/OisONpCyBjejpomznRHUg0E9CzyIPJb/
Cj5ikah0XWGBcmO0CX58ivPmkwjQw5bD1VjWmzaMMJrl1jb1CV2KtEWSGmTjgAeTsJg0ccjsHDIe
zKxKLUGBLIz4cxLrMzPc+D1Lj9Hc54a/G3OQcnk3zNsQmE8eLTtW/KpInhvTgelC/gcHy2tOatnM
FB38Epeop2D4PDjmOQRYSdXQ7nSN1MuMt8sOa8kaFQMK8/ZOqu77VB2iytAx+hHZ2+qvBeF/NRI/
u78ZhnAJJmEbWKTBWNa2c6djkZCmaH3pXEjxiUb15PNqUgFwpdThEdXXXvDZYJfiDAtjyuSoVa9T
yhwZcz7QzKuuvA9ge1ZosSS2rjrZTQEJuNbcSLBhStLYzEv0TrJN4ZRImHKsfvNB9JT28h7P/1a2
pJwUWx5yDj0ALTCUPEqtxM4/M1akSN03JOblQULiCywWMEJuDIAhuyRnlGSefeq6+jBlOeCeOKIN
/dzl/qKs4V2VEQzIEHZFcgJbhL0OMkh035XD3AvqjS3VjUH2Xge923em3TjdZr17kOAlfn4HfBg0
vF//Egmba5g2QsiPN5qp91NVIlM6tWiQlX4bEX1CaPloCYyY478n7Xh/MAZDyMkQFJB1++GuzlRR
uGbqypMf76b4Zmi/SgqRn78g8WGO/v4gLEICtS8dIeR53y8dEQfQqXNieXK+eNfDwnzA4R5sYwSr
RGKtRrmcnrIj15O8dtfJktbELwXWf/eefvsMPrRNhcVgI/XYt7uVXGWLidbBjNSVK3Tks/aQH+yd
mkfX/R6hzi9e+2Vp/mE5IyCBeHYcgHjUPrzDcaI5KvZHcepkNAuMmNC6aMPhYNtWL7LJV0X/lfYQ
WGkgA6I+xrp99K34XOPCLPT8kAcMjcsAzIazUqrZdCM+dFoFfUxvKmmvw8a6T3q1doDi6P3dQIXb
Sm2HSCcAVxL2vLkuXVYZ7sk1upGl2FbQnUndgtKYE0kDm9IQ1bVv9ysKSBB04LAEUZbuV9NKNpKw
zRjgQAyti1vCEwTo6tuWCFBeDV5msSBqnDBSe5nUOMuVf6Z6oTcGsZZSmXssJjOhQXJNJvGiamKg
Ga5cEfW4L6PnMIzWBZE+5r2RHc3C2MFUPjNcWVsyxH1MzlabwQkpv9RyN3k9pOIa08GzwTFqcC68
PjhTDaGpzVJGal2rfG3WL0OezQdpLKyQs2dQAUzpdlXL0p3mB2ZN80vjrydgbEDdCKPFfupLQhMi
QEDZRtd78qgqsk/PTUy2ATtODPsInkrb1XuvxNAbuwD/1VpA5/O94aFtbFLjyAT2DXM2aCdJYlsK
UEl3Wgo0CnuaYDOjRuegPpeWQ5gPsRHk6pm5T2SGt0HvvExJabupRnJDKLBcYhdsK9gHwG4bHNUZ
oN3EG5Zw2NnfSu+FCIWlbXmLhlZcZXfmQovEI3wb1t8UXvN0rDtCGc1HQkYZeE1slFOx7OL2VeXU
WLIO1jZkeq3Ppxle63Obe/tgMK6FmXYz0UKdsXqxFDWK8onA2B4bJwg4TCVLej3kVEgK/kpttdw7
ZLW/HSdS2JyRFho40KjfpTSucuPR1XcmFpCBjFZXevATr1PCOses2ph9uwny5K5hMtIEiNasl9g7
oJOAu07auojPQc+eUj4mIKrM7pD7n5tmS/yuq7sAWFEy1GpHUxJAiEIe3kDpKCviQ/lLWNSCuB42
4HgsJoxGNMPtB0ZZVacJiGidKV5OD7wb4GbWF4CUKMBai6sIvfaLqgD+OAZc73KZdPFN15Fna6Tj
Sk/TlQNmJKbmHaZg0TjVC+Yhgtz6aFkOxiM4oqUPCdzTprvs0mCNxfiPw/N3k4vvDkWXReLjmQiL
lwGuBvo4jp/vV9BSONQ9khXUXEPiWIJOIl1gP+yTFbz5RzaomZoT4UBK4zNFEu2Vn69if7t8SkNh
akMnqX/0uhZuxuWRZvLkxrSGxGM8tQvhXKUQRhuOVD9/MLxeP75aHsXilCkc62Kd/v7VkolTxXLq
mlM4NTe9qnfQgMhPSBfF5ZOlsI0UN7Qhz03r0FUy7y8cnLIbIItBV3UJ8iWGKHbGhTnl16WHPiSt
2K+7fafThof7ZI2kPIMZIATtriXggqHaFwmnWSIINvLuMNb+QsBcBC+/y+vibBXFypPNi0lc6Dj0
axUU8Er8hYz0Gy3UH0qnvmpKRpcJkVDEg2oj90rhmRBHNXIW3HKPamwZd/cq7kCgTfs2sJl2qV2p
NBikkTjpojiBSirJXzUeSu/Ss66OhmPfyyQnK8Gt1nWR3ViudiCj4Wjq7A5tGhA3ISoPU37y1Zka
8H/Tk+snx6mJoLaExqqI80XYhWBaRudclwP0/H5BBMQhGY101dkJ+Lx40Q7q4cJNIP7UT1xwy6l+
0w7jPFclDWPinKHXlxmSMPLRxNSk0P2seRe2dzWtG91fEJCzGJ14pgfDnH4OmBtYb1azbh2C/rLb
xHnIigTu7LDsB+tGiRx0j3XxV4niEx3ee09P1zRVzwOwwsIR2TyDbk5m40MfVE8WacS4rOm42jc2
9MKeiCMLkTgW5kXlJSCDwPkVHJ7ddPPz6/ByJvhwz6EJZgKFWMGBmPlhHC5qz2uKYGhOeKWgkh3b
6eHnD/DRxHM5FznwofBZX1RGODW+v86dLmNgALjq5Fx1B7nwd8UyOHozHD2LbP6rM5D5NwWcy+1L
SYZQXGeq9v2jqarLbU86E61lk+yymc4abuXVrc9UJFSbPmoOHR2ZKSdO1cnztZYGG+iQBtHQ/YF0
hX5HfXpKLVJouLXoWBA/0W+iMnmgxomi20gbdxRYBL2dsUOyUPeEgYM56CNst3Q/tmD4rHp4Cxx2
2cB/8Eg3NnGiVGD5QOlshsTnUyRzJNha1BU/f6//5sP87sVfTmnfqHcMR+a6NakJ3y904+jWDW5/
/gAftap8mLRskbawPFO7m/oHQUObmUU/aMI9kVu4mBaIAJ7d+Uu+zRfBzt3+6tO8TGY/XJ3CZM9j
+Eofks7ih2snN41pCDnWQ2RnoGA5+6mzAJdp8B0jDmVwpGntlIIhRPIQ2a8qPOjNQxZ358KhFQr0
sIQM6CS3pqmuuhw8sl6yXBgErWczB4yeEwX7zHLWhZGvO1UwhKEEL6YdhCbZo/Dy7yr/FzccN9eP
L+pyO2CCNBHt/LDNxYXm6VYKlq0h1NHyPsucdT981dEJCY9WHkhXSXQiaodCEqjaVXAdQGwHb34v
ZqbDOjfcuSZS2eJANtY8n7xZToqGzPttOsINIQ3CVch54TIOEfE2WWa8JDSFW4cGvleQ6N2Stvk1
tImHrOJNHhafZUqIs9ecYqJhpPzU12Amwk069MdyYLxo3bjMQMpSnQv1UAYJ28dVNCno99napGAf
+2aje28QZ6GdASZeG4CDL7aXwoBHHBXrWBLA0ibbJnBggZFwQxxHlFnL3rdntWtvYaNvRFPfqJYg
LklUokd3f+Y5T6Kon/ucPisGA1PTb0y7PTeFfdOl/VG57aK21aFp9wMz4T459YU5C0p2QpKsWwHb
oSXewHLXkWAgNNbrbhi27kA4eHi0QrEkGpJZ8JfGDoAPVevJ+5RBNFD2U+OxmJNz066T0HwsomLX
tcUxIu0+Km5+fke9i4C/X4CpSpkNofuWLC36hwVLcMqopJH45zy6MmizTmGyCLPwciq4ZFc9jBpB
wpq3CKY9gU9TwMkLJbhu14cEB63Xt2Q8Qf3XtVlhwoUJ/GWTOjOuIjC30yKIaZxzeoegY9XXcXYy
6ZWX3Z0lvlYx6RoRZKxsJO12ZfNZx/jrrWMwEIWYbStyLI2uPZmphHwJ8Gow107SMND9UodE6362
ZLoPaKs7wTj3RX9l69W1xPL3izfohzXAgDDADapcw3A5nX2oq8nJyCADR/F5EjdZehNJxIm++Cr7
ahd3zSaCg+oFn2zvLguPfkjW/fTcaXekbpEYk+3J9l6kIHm8nGg8be8nt4Fzk1EH5tP10N6rYdoH
FGs1oaxOfSKgaMYQYhMlQLyePHOuO1+Fc0P4rmlfjYU6TEWx73Nma4I5bxzOszygP3+6XGjjECy6
2FxUwXbIzxAX5nWG1suPJ+BNcfSLpV79zdsilYmoDGGLoZvyw9vCVWMlzCGSc+Hei1R/VZw8tKx6
gdZiADbRFuReP5cWsRTeI6EqHB8+j9VIGrVXLhgFLaPe3JLLtJNUDGb0MIpDIJ99AkMHeEySa0LA
Ey87lNXZk93QIgtPKTkvVCbLqXpJrXOcfdGdp7Td21woOlH2Xt8R+DnN+umm4cBX9cVbVabbzK2P
aW6zXI9fgtolt0jsO7LTPcd4rIbuWI1Ec5ryV8eOH1ZZw0HYwxujqCiU8fG+cnxHgMjRGTaue20p
luVam2cj5fCCQu+rWJA8fNSYjkES/cVH8+OJ58NDf9iGndbl9uym/MxsZKEvEzox6dy8ddf5yl+Z
v/LJXD7o7xYQHo0xksUpS+o0kj9UTbQdRTH1Tn6e2ln4RHzhPP3SbMpHmtfTMl1oW2f+8zvSeJew
fnxIh3gtJKC2abofFddR5V4m4WZ21mIGeULF15P/inwAND+mypk1WYs62uU6zS9hMVg6GGNwaBJC
UK1N3jyQRgqH6hxIMPoRQVw+U7biOhSnSsvnrCIzPfWX6F+MkR0xJGAvd9qnIEvcndN5r00V3Vmw
S6fRum25voBM0QwXVCBEhHeOs01TSnNw6OkSAcwXlQ3bhHSPXHIaKPZ1xKVMV0Ej5DqwbprGXAnv
tijQMhmMZcHHRd0hSj7TzqMH4M3oK881yoOsJaHnbLtXuTqP0daKjnmys4nTzCual9MZFxSN5LVX
NgdFMLE5iM+loZ50eQxzvLnXsckgzqon9hY68WO6iVLr1Xe2usjv6kis1IXNW5B3rXVkbBJPFmba
teXWJzDTLlg2YGyFXcxLYx8CLSqKGyKNlnnUEt28U+V9VU5zUlX76i61CdIWX3G4zGz0nwU5LDIE
xga2nGcQQammGoD/3ZFt12S3bjGuirRdpUa2nVwQ78RsM5xgo7tnixH1p9w8lcZVk91PxGA3Wbfw
FFOGbh2PpGgwGd7pSDc87/MAXB9I+9ZK0me8GQv0VnPdfjC18trK+pOXiy1w90UknJWWOju0HiuR
nybs6FUW08iCvkPJ5m2dmFORZNDdQTylkdkRVo7oa4Hw/lZDD5fFzxoJEjUpZWri9FAQZknCZRGQ
btmZN1ZHFEVk/mITendJfn/FMw5C4oNJwv6bm8xhQskBwqzO+k6t7E80SGZqbSzLW58V5Oe31w9d
ENyHEukE5Rg7n/5xYe+axCYCY6pYuKotLciNXGvrav1rd9IPDesPD3TZYb6pFjSjRnZI3M/Z5YrK
U6718SVmhKQsJHLV4wC7semGhTYEB2U9qFj7xNOlfZvPXQiIo9VuZeBuYjVukordkHgbl4blSF+2
sdBM+P1Kp1GYAMhvC59j3t4tCBpx1cyU5awoCKovnM+h7pzLgHRG+77VU4Sy9Chzj7zzmyg4tH15
F0LAROYH5S4gsOMhi764TLan/mxy1dJVrcvXPDmCgmaVcE6pWW4ugTuO96pfoBHjY0f+gmU/RaWz
RGPBlSqWREVu2m4E+Ui5bVYPamh2hWvPNPPR5M6bxJ1ZffHJDGLUjljCviogypuxDX6NmsD93Fur
mkYwesCFiIFJ1u2qkoTzwGo0mpem/5IlD4X2qI+HYCLboSZRgMNKqF66uhthCz/KfF+OryP6aVK4
HgbEN5GBugseGMdOmOBEcRScPcx4YaZvgx9CNTia3jqXUKapUBx6kWllsQL6y9E377O22/WxXBgB
7ORwWOomqQDZdAjBtQY5JFafyXrfeBvGA0dOO3R1sl1QVlcuree0mDZG89DlB6sAFEx2JsZRG26/
9UqPcaZInyrtlUK/kCc2mTHp/+Xl/uH825ralAqDq5AAsU27jtdyHWyq9a/cvT9WXVztlKwCmh13
F6Si76/2zEIDiFGiPsvbbJsUs3CJuGZbLxgHbuOtMQfKskzW1vLfv5kpmC/9PcNQPzT5WuI8u9x1
qnOy9TfGxl02S3P161enfriXhc7EmqETJx7L+seO/c29PNhoTjrd6M4lQfSVdeONB927JeqqiNWh
IDVYEFU8b5kdzibaw840HSizYJn68bVm+w8h0Ue1kOcpqvctQ+awqe69sVgOitr60sKob33v1VZs
DKDx+q9+nyJf+5LVySwdidn2H7rkORru+zIGvoo1qfsSZNXc7Ka1lj8M1Zkpz93knwpHnnPrbVKf
6hoEt1jFkf+LC8r4YQHlvbhAtQSiAMztH/u4Aztj66C05fg1HPxbGuJza0fyy0bfNksC925ISZyL
Fak1J/sX+4QQHw9jHx77w9GvTDVkyx6PXS26BSqCO38zXvlLxZhr380BPqy1a2+WbJJdu2lW+V77
5fZh/NBXprcAmI3CwDZgb33soudDFURBjhygTmEwO83S9qwVKHh4NrZc5EN0z5p/asVtN50GpJY1
EY69Xi6i3toAi19rnrfKMoZQrIg/vxl+PBhfnpqFfwhxuBRCfLgHfYO5uufJ/hy6Betge0iMo2f3
WwIhb8OWprE1PbXIvhoyUkQTHGM3/MX9+D6F/W4jF1QEjJ117hFD2e8Nrm9ulMQJ7E4NY38ui2Se
ezyNroa/duXa1cKVrP6qPMUG6d4MZooeUI73NbJJljDUonW7JbK2BYJFpuewuMNSLtBHL9MpXZRd
ceWjJfv5OyZ+qGIEFDLdtRzGEWAjP2L9gtGWKUvXcEaTwWeXX0wwmMPJOfLLmZm+5pCB0bKevOQS
lSaR/F1rzdlKPjF/24nE2MEB2TeBItrhky+xeJJ57lVv3P9b+DXhrOvCw9AErz9/2n93DX73tC/X
6Dfvsu+kFwCmNZyjbb4ZVmAos0W0SOfI34a5MzMX05zYvXVyFa7+ugX/vwTrd3Fpf/7PGqzbiznl
t//9tQpfvnfCXP7ZX04YfCscKGn4WLqhM2Nj+fpLe2X9QYdFMWsRAqH+5QP9pxEGkwwkx3cUIlsn
2wt/7i/tlYaQi2XGVbau67bk7hb/jhHm/f7/5uY0+eNszMZF36XDm7U+XDbo0PuoSDMCMLhLCU7p
QGGZHBpFkHZnZLoRYWMmEetJbl6XUfxJr/pzK9P6CkWldiwdz90MskD2PmjHACVBlfsHQlcRlzgj
YgGiQyyplySmdf0m4ezqGL12a1uZdzTGS2R40PxqQ3hHlH54SQBmUboIWyGHtz4csnvUkl6Ow3oZ
W2E0a6V1U6VWN0caH+59L9E/6T4NCjm0t2WNljjz2+noBPU11q/kLezLtUF0J/Lu+MgZTg7GBfb/
zy8I1fqlCKP70k5uraRxD+9fptawDsFNVkf9GlpTd/ICIr7qpvfvag+DT5kTpTTZNfHqXRes+zRE
wF0PpLEVMN3qtDlXOihws1TU5Xmb3KdNRF1u29NOaSNHW7tm5IUA7NCFw7YhPncfySg8AgQFpR+Q
OPX+rZ3l+m5Syc7tkvSkUkll7pt3798ligCyby728z/e0m+nx1yu7z6pf73ZCkkhDA1DZ8tHg8NR
iCv122XHDGvlKOSoJIUM7c7j9WeJ590ilfJXo1vd5rjESRtu1AFhSK8NJ9MJsruhr/L9FCXtIi/F
+KXl/1s9Y0TDo22sa61xnvSh2vmx9eX9O4jc3sZMOoAdWaJtyiJ+awPLW/d1KnZ1isLX6Ppy7jP+
IWytb7ZZleq3jWMhc0ti2L/vPy79HnujYvs17M9drmG8Sr3pOHhQ7c2MX9OrTN5rCck4WuvsHVnc
haYe3Ca1DBYDw4y1YfrhbUYc96l0SduuvMdG65MOfjqJT74bUEs7xLdCKfOIJww0ohwc7bYVZrxE
sK4f8jqhLGjj8skh2VSR+qIj/rDQfN/ofqROravCRTRx4reSMSPSN8vOTpJGh4RkwYj8rV3VfUpl
POytauz3HaqcfaiJckcyIANrFaNr6OMDbh/QRj375aTJIl6IMcn3CsNFXWvqDtDKp7LRguOkRtJ3
w4rESV/Y24r0rjunGb52HplVQArS+0sQbqrp3o1TZdl9r00Hr1TqWFWPdVnVJywL9UkfFRsh7xHz
aFDtRqusVVj3/Q2pg0uFOgSsPNoYO+y4+3PCA5OxINkkMersnE7Wo1VG2a4tc1K2Q/HkDmO5ty9f
essvYCnqdrkPAp/8AaO7DXTzKm0HjtmXL7QbT6IohmNl+3IHIw1CRJectb4yb7y2Ifysjl6L6TVQ
2AS45EJm9WUxT3jJy8pHDuk13IwEvDqf2+Q2dbt0mdi+vux8YB4LBycoy2DYr6UmbTJJ3RP5xPHJ
Dht3gY0g3IghGx7wZdxDe7qpOwD/Y3dTmVZwG7ccXsyACJm6O05FWszgx0WPtR6ukqKEVu+L8iE0
RndlD7qJSYtvU8njWwZBmTzwlVFlBMYQ123vOADZu9pO7Y2WmREEUaMPr7NqqnkXrDXPePyEWyzd
C58+vZDtU5+EApVWCc3/8mUsJr4w1IcbhLqeqPqWdCY0Kq4in6jD6RMs7V5687bvkPT86/v68r3s
YyK4+vZ2aqgp3r8MJaIQu4+PTplSZnVLvGrWVaWRHNEY/c3oiX6v//eX4JLfVcT+sH//r/cf/Ov/
oUVsd//F1ZktN6q06fqKiACS8RQh0CxbHsr2CWGXXcwzJMPV9yN37/479sFiCZBVCCWZ3/AOivMz
yjLdF1OyS6M1Oub3TQNEy1tsZw1M0P26X1h9WGQYCGeVmQZGUhoPnaJN3oRX2llW6ecotOicFXhQ
44L3WKet8lDeN2Yxlw9ddPg9Io0oesh6TXmA7gZAtMK4UnXxy8vy9tT34kVLjDlsV4tW3/3Q76ZV
h/95xSgsQnvt3kHbkYU5iwuuKscHaIxnsFu/z6CJzSf4HiX5SJc4Z94C1KtPcC7t3igvUTaWF2qd
//PKLGLApbMGTQokEXD8+2nnvhktPptGDLXI+24xRGJLolXgVCIacmczglSG88s2U5TC8oWU4my0
T6QbOOhUGASJMeFXW9sAZ3f6BUAz6s1A5db+37Pz/55dasXBdLn+tpplueSV4p71dD+l7iM4wzeo
3NU2WZL6UjbY9YFf0XmJF/VmVNQKZ7eO3Xl9XvFdP7J0nVqtSC6thXmenlfM6/YUUgd1vox4Oco1
0d7rxgUEsrBAcre0ICORP4ysgZcxhbvZah+TwO/VU1enCBJNVTdKMbc4qBOfICaBWaopMl/TWoyg
x8wpH+7w7KTNLAzewc+sdpT5SSSA9dhRlx2LaB1q6rarFjaxErpQQGb6BYiamfIZYOk+Vpr84fdQ
o6OzEQsjOdCZSXcuXWMP5kp6HscqOyuyo8bq9rr/u/ufEw7ulCihyEs0g7KDD5IetdKmzfx/Xpb1
qm1MCJmwTRqsthIKtKNj43pcuH5aaOKijcPFwloQp+ZyfBH4wXVLjpGTsWj20VJnwMyJuVXWun+v
pOtPpEJfqqqUG030w1U6bXrCu8UCxNcMn1Ch7ow6J20y3IU1SmNYQJcZCJnNNOjariOx9tpEXUEB
G/hsFzI6DHLAr0RmRnQw2kIzN78vNUXc7Mnqdw3KGmdUT7UzHcv0AEH2kNQDjrK/xywYe2fUYOSW
WTPd/Pex+5vzCmMIG/PjIJuUcr4X3Y1A0SoMuRUdBJyZ1Ce4odgqd+VV4MHC9D7cpFoMt5SYIxis
jjZpUuCPLJXkH5ynAsgVZ3tXpcutRXTCku4DurL1rGZyvc0gfVlPzeffQxoVQ9VO87Boa8rX95XL
vK9cRmtXgQAru/k9BrRyYE0fKb3ZPV3scVWfJtdcQsvNS4AtafloKImCw816hrSgnjVo248GPDF8
xYd6/7v7uynnLN+MeotH8f0t6VoekqFUT7LsXpu5MN8o/csAjsAY/u7CSziXi5Y/xRYmwgpIK6g2
37rmFG+xwSIBNUoLlEQWb1lOZNrrCRC2sZ+eVUxJf49rZRuDpYIy9/tXruyA7FUGNm89VIO8SpUL
2DfACU37ukQiY5RB9oxtmb7B38fItxjn0B3c9G3Q5Puq0/MXVTE/abmyU6GmHuKmdHwwTbifq6V+
GXKtOFhKUmMMOjg3Z6L7qFu2/B7vdmPWeADJPvuV0ruXUVf3+dIw92jTCvgr1pXwN6xahtS9TJyd
RZ08ma2l+XFsmn5qNlgKGrU4lnFdPmBTb3uzgMXtUNg+xi6LKJc87pd4jp6tdKDxm6mflqo2G7te
aqzfDOeS5kuyce4n8mZ8duNJpceirgjLR/G2l2kCO753n7t6faCqRctKFS8FN2WLrx7OLtLSX8pc
KjgJwqL6jQv/s6vfw8TfN/+ebdfBvDFPBFVLMw04vflgOMSrre1muyjCPk1V+QrF2Mtvg5FadgVo
a80JUUNooINO0TEbRHwjrUJ0INWaz6UYdS8fQBUp0Lj2OKycchkDUnBW802JrIdRG/J/s4AcYaXF
Vy+oUKToMd26hPSlqLX+UPXoDFjRYbLMYW9RADroedQfxKjN+3jFsdcaIJTOEKZPOhiO0ELU97w6
1d07rTAvFPrw2Czhq9nKPQDS02sUYSaPdYP52UzZbYUN6uNu5+x7OME46039Y2qOBfZJmX6ep1jd
LfkyHtLYnI9mX+lhTcSbqU59EAnWdRKKX2BCib4RweeLDkoNRsdhKAfxquoqYWRbvhUG+qm9EB6P
w/KmUu/11WJW9yLulrcS4+YYFNML+RJU1wGMWz2Y707zamZR+akiBLId+n1XteJxAKPlad0i/upr
CbVzij/au9HzUs74vZc49KWLFvvMWgZY9Hrd1dYKaD/CiJeezHAmWMz9RjRbiq3xn6qEeVgCemga
LKdmOJQvDU4QGJfHyo8iALXr7Yec6g9NfK+ZKp/4IFiADqI07pDQCLnvLlqnH5PSxV/u/pa0cDeF
o5f+ZFsYtbt7a+QfyPUx84VZ2Ofc6cyTAx4zV00cQqtePjIi5DYXtX3NDQapcO3m4pZNH452YZ/I
VOWugjd/rPTIDNJormnq2Fd8IMfL72a9v1JzHicGouFJawGrKpsfqd5VJrSWJsaUbtM17b6ZBn8W
JVP+xAPtlHTMwA2pQMzJpJazLfsc0ClzTwV+FqO/WNnz+NtHc0zWUCJSetEXWqdzvWJ531TRRk2F
++LGpebZtow/qK2+lao7fgsnDw0TIsxde8vM+pTsfQmsSNW+U0X8KVCL2PeC2YHVOvFzd1EvSAtl
RzHVGY7jWfPqauprn1vzd4+rvMzS+i3vpnJb2rSYpaPl50RGpu8wh71X07TvSKm/Wz37Muexf5Fq
hEDs2kvKeEIyS7SIW68wojND1h/TxIySVYJ+dCenxz41v7F9qT/0YjRJOlFwjKQ1PWmdeMwVt/6Q
aKf5amfqB2Zo9aWPp93v8TZ31jv1/3tKmOzQkIpeJrs81JnIP00X3ph0UpepT2tvhRZ///fxXo88
dBZA6CIjcS0mcEfZUhSfuqr8wKZObpNd7RKQ3Kcqyj6MDqesoS5TYn+Jx3ppaa/dOqjhUHfwyO5n
q4gsxlCYin7P9mVH1GyBE/ndTVTzOdJ65fq7B8kFErWdPBZoZErkZKBvWOLYNUPJMC3tQwEo7pBY
prJfs8Q5MCpwdDV142gnaKuoaqufxgj7xFY3Nbr5I407l0Wkf+1XCWpNrdLjNM4ES7Lt2o1ZVDjZ
y6wGBGSqexxXJWyvaDiNCRC8RbfJR6JRDeZFq14wH/s79fb0LWDQmRi2v9euMPy6qspzNLvDaYns
EoS0Wr0pWoZv4gC8F8fZ0+xCTIjjnhwhHvRjHA+Gjyx1wUN9RYo2+jDyVmyjJa4OjFv3Njfi5/e8
4SLnMVpLerNQjjiMC21EN1W2yAOMx6TK9KNSa3ag2pK2jTSWTW6Z0ZtJNh1Bd4697lQmNTN9t6Z/
rHxd31ACwHxSmgip6HUS9lE7HlPZ68eaHxRKWvynU+Ccz5OD5W5cTOcy70U4qIMGdRqVGFu29rHO
1GSvzNBx3K4X+whzk0NaMwEnBoR7BUWUo1Pn9I5lE5+Mpax3fZfBKblbotT5UDyJLsE3oVbwPLvv
/m76RQcEZ/QPWWkWT46NMhgRF8v0Z2W60VNqV6CX3emhE0P1TAOgfNaWLKjIhx5GOszPYnWxhXc2
uqVFVzRXsXaLLe04K1I/DFOR75RVmpexZ+7uVH15ouhTbKwmzt81U74ja9D+lNOI+Xwt6avI1te6
yPquyvIrrlrtLe3padR9WT4h3Y6CxMrMCOjDDqtaKqE6kxObTW0egBW3O3WR6WWVGS6JsAIfowlE
g9m4l7TFnFi3k4a+JOn15NXzWGxtxB82dl6KcG2Y06rBcZn2k69iFso1W5PpWYMe9Ht4zGMTEpMI
4plV2xoK+YE4zzuqFt0NVRPntEwE7oOR5B/9rUlrOEK9G6Ij1GdhQqt9R573CETS7T0a/M/g0tdQ
X0Ed+j239fS7iY3iAYB6jmElLG2twwZVlbm8DsIcr/r9Fbz5BH4T+J7fY/85wXxaBM4CVfT/O9F2
LmzWwWY6Rg2dsD1+EJNa3qqlgz7KhYHHZfd3szTLFdXa5FzXcXXTXapmianfqVHM6PdDiABQ1myO
/OKsDzACbgWA6FtGCutVbqQcfo9VyIFcSkXsf/fGNF1uQmcRkwpcot8/+N3UWQme1Mgvv3uK3tEL
ck0URp3o1CPd3rkQe9Y7u4dN1WYLmBuAedth6krM2c0ddi71Jl1VdDN0iR+hGPZFlf1oowUVCG2m
gzLBwZ8Ho/O5yuFQFgOkKJ4EY1xmTzpdEfbxcrIzBN00bAZQOvEEugvu+tLbLZxbaq7XVD2ixAHK
8cOu8BTEnvxgry9pNO7crAhktoZCg0NrbeM49yb+zB2+RzPxq+ZJ+bSmeKMY5rHpiNjVltQ03pjm
Y5rNG0X/KMB8dvPNOfUW7vL9P4wlRyJvVMU3afKqomBh3v1WqwnI1mvsUAGYVqSnX+e0ApLxb3J+
5jzemXa2r+brXTDCsbYG8X6qYia+aA8Yxsq/XP+dimR0V0v7o8+UKAAc2A2QRpx8F0i46uf9ckT0
tupNYFkFVlOfYn1vyu/fqAVz2jkh4283Vl0wwxyECI2x3aCkEwJ0RabJ3aj1uZfHwcwRB8XN0f7s
2pG3f4Ba2c54Gqj9e2zPsMc+ERTZpHioZvquBt+vWe+abfjx8B5jiltwn+WQw1L+mLjQCKNJd+02
qOtAmtO9B4tCvVlgYSyPSYFMlPo58m01FSVInIb5nHHBX74ncwJDUlKsUZ1z090s8aBOYcMSpGt/
KtdHIoWUqN2MCPzEzj9CHU9Xf0pxQ9obAA5hFzIrZvV3Sb9AfMKn/irLNuzqyM/Ul9y0/Wh+EPww
pg5bmty5mG+RkmFpeyimj6nPNiMOFWmzbIbG8nQbenP0gaYW5GgGAFWrUTwo1V9B7ui25LebnHu2
QO5s3W/I1bUCNYkuwqr/i9vqx1GFCxHtWQ4rYFzgQ8hp3WHbcfLayb+xcr+FGQAEvXo2NB1JITSf
gecMjfDW6M1ytU1VkYmXR9BEngJ1PdL8+3CTHZ+VA4Crgdv0OyM7yfYvVKaRO7hs3GUvLb9UPOdb
H/z5K2u36sLPjaAHMELPaKCdBoXqW02QQ9rxZvSPALRMiDYZ+j/rKY0OltjmiifulveHlc5S5g+D
R1E08bre0A4urLdVj1/HpjtT08Gg0PheaOPIfQDCHfGtV6HvNb4ztj6I+Xd7rQwR0R1dz4wQscbX
tz90JSohAepUKW7hzyIGUriD5rrIbUdmqW8bCvNUOdqD8kfP/bx8zYrriMewset/FNNgidjU6ZH6
omjI4IPefrXGHapo44SuEZifQE+P5GWt/mRYJwO1blbOMXCRTWsxtN33+aUGZmF4Q8sqFLoIFSl0
ycgFdzlmA63h9+AjxrMznifLRVVMSWHFZ5nXW99RPVW7bebp+casN/l4dJ1tGgUCKIXiU0fGxXXF
aDfZ6kug5Ae1fey7PRa8EiksYF4azfTAKa+ZSYJHdXCbLVvX/eNqz21HZ+lBaAf5Twce1u15JEoK
v12AyNmdsFjjWX/QlUNUX6t2M+Nw3iOE0j7Gia8at7g9t+vD2nZUhHYry277pjO1Ja/CfBwWfsLY
s/rraGAM/N4qJGy+uEh7GbzFBAGcps9gHPzoeUXXYNBe7CSAoztn0CkPTTp51jd9kUHs52hT9Zus
OJsEDsIJiJmt+TCY5yUGvrghO4NjCSy6V/6p4slQboOaIymFl8OoenmYn/H9bpRj2nwODTeQQoG2
wSkbrj4dHc9hBrEfOg1aLqUBr42RjAJ6d3W/LPBPVNny7X0kdyFTvqV4axtiYEsBpCBndY9Rjn3t
dOKxIlBCeaexud2YSlHsmJk1qVhRmD1b1YugYDe3rCMEE0gfZH04g0fXcdUGDg0DjqVnmGP0rWCb
WGHfgq+8GjUJlWfB6EEsygxH+kXT3jKeLFRsTTgY/ceovk1LSBFrkA+JvPRYPwOGb4xPbfpnjdeq
2ZEsR3noxPtRHF3rCqlh0DdYzK997SvQw6tHsjxmfNnskvmhMwcqp8WRGo7fzpV+Fz8SG8JIL1aX
5NhxbUHWe31+6t2XUjmYyUadaChc4IMv1s78kNlBQYOu9d0CX2BWjg3cR/SgGByloAyyayGMTn95
drE+arEFzg7tECoiIGtgPrAaD75AHO+y2u/oTEU7vTqpVIJl4MDOroOpDtDs8mzK2YOGtTRvbuFR
bB2adfPBRRAv3tzHR/Y3e2JF+YJx0BoMWI8RhDbYfYvQmrHDk+UuhzYzV6h+Cb6v+VwXUK9liBCb
Hu/SaRfXG+N9aJ9mbBwXn+vW3CO25Zm2lZ5w/WUOudqsp2F3XJB8dAi/BgWjckpT1wmpIzeD9Jbu
jcHT0HxYUeuph/iaNYyj2t2N6xG/+gp1jMXECt61zr8bGz6yQHOqXQ8ijuttC4UT5bB1Azl4XxV4
bo0hqJ5Q7ZudXlZex6xWJdmxW166ZgwKKriVgYSHpPM+5M05SbUNwhR5cWptpMiE2x3hAmxLxQZl
ndHrKEdJSaeyjmC1bD+lrefNZ7Gu4lhBgDzM6VPftskhAxqKl1p0LPrmy41BANhK7xPcgufq5yQU
hYWMhZsdjQwf6EnYhoePaBFSgSRHqRlC89/YSQ422TRxBsJkFkJg8/MgTajNEWpT/VAf+irIY0T6
70tWus5HYUIHETD5N+lmNrWdPbyarLhFaewhjwdSGx5or3q46lCgkdvIIp76rOM0OzhrVB/MHH54
5rEyD2X91SjtdXW7j3qNz5SuIpgnM6uOO3iqCYK+7bvD74bS2xf6fq91wVCYEC84wm1LTfLNwWRR
yqbmIgDgec24HkqWwTnPNw3pt1A/8fsZNxlRVjGdlmFB3on1d5X60Rme0d/jebQ8nofYkEx4RCBq
ZhxKVSFO2ZrGSD0TXS1zDrkNWvQW3euvnuTY3T6etbusZSjoJsXIkujlPiLAkqkK72W04qB1xZup
jssBqsDXXB+U9VFLngd1Q4SAURsyrwj+0e0g9JjVrbA99yZ38IuS7DNdJSa1ZRjbJyc9qkP/xdQM
nclQ+RJIojiSrsHwKSgJ+tA29MiyaHGhCqFF5rdBr835FuKqdgb0pRiNk++m6QieAB86gXAwGec/
t0j2Zks1f1reIjsNHf9+xsiLZdcP4J8olMJWaDzD7sN1/NET7bhOJXgGaD5dv1urXWzFZ84sVvRq
O9lp0nWCOd4SPf++RJHuRB3+JL2KlWzJiSX6fWutD1J7EU16y7rmPbW694L/y9G6jsubUWsvzndn
ts9Cxp+txWM8q56SPuvzVDxKpYz39cIYUOioSfNv1yaboaClryV3whHfsa9paLRdpDL8i+IRPbxN
NkUIBxJVgd69U780nfKTo35PempvHZrcB9QjfObpJu9pGpidQwr3kJf0V3LThW0I03Vv3ukHpTN4
RWYdeuJ8BHW9ZOoJKTMCiGKclA3dBOAJRhJkQ2/tmfimZH6V1ji/DuMM96cbt46cUKOInuse3662
HRvPjdG9MEfejQzol1YpukeGvS3nDQ2BbV6HuXIROWMmQ+1TuVB4VPJTDAHTBZSiXhEj82jcuPQf
nmPLIDwNG3fPn9HKR/OGdIhqDfbNazy9t1XHXdGe3bn1p3zamSlE0OoDL7Wtqmd74CFHO638imq6
2YfZfAHano4lzbynXt1qUaDmC6yUf532J+nwaGYsrBOrUJgRrQ/Ct7p/bfI8pStQ9WXbj/P7Mi2H
CBbFklpoOm/rc/JUb0jovNhDHhF7PRLylPnJswjPlrek3g31ToodC4td7dUJMuTBABvUqm+p6WtI
eHJzxwd9QoTnoNieDU3120GSpEXUYhsD3rW39bRDVkli4WmvhPRX5U5uu5tJFUE/e2vjm7vCsgki
F0SY1gUef/EzmZuoChzt6IAGtjaO6atcJQxIphHWg+xv0W7zifANPd9NzY+P/IF2UbpLIq603hFh
zHwFl5TRj/QjaPo03w5gaLVgrv1I7itmnPn1LgQHx8z0K7qFMIGoTiE7EvBFnCCN91pz0NbFq1aK
ptsaYwFCrHYb/7D8cxbYkTfDWdTuqjWPfFMbvvTATx8UzqPb/tG142L4aCpFE8S7XQtHu95wN6Cu
dAhn9Nkr8qiRceknfOl2hrLrlVsPYlkUG8K94WoTA7XDFbrSpOxc+9ElruvrkyrPthPMTlDXweAE
a/GWQLecAqioPOt3lqq6HUUICsRZQ9fcV0wV3GEzlG2YxgeDO4BDNTGNuRdp4GQUonex3BvPcgea
/TLsgIt8r+hYQDZ4oCdx/5FCtaBFjF5dMWfzaRpGTwBuKbba0qqhNPJDQ421EwtKhMmWotCjYfJT
ScOzKJnC0FmhGx5pX4vq30VtzhAOhfZc1d+Dpe4V26eKn/FzUIJCAmrmi0GCaKgybQZLhBbYDOgA
UvOx3zsPmhPQ+swRLn4wEYkYvqDd5k6owcqzdzoSEeW1W65xRlMUQcAtTkjM2YsSkOpEBGh5dlKV
YGyCsngdsnc3uxKzYjWXtqe1/5PlKFSZMEsppV9KfAlEeVass5q/DgQoBlFnt54A59XVl6Ih/vWT
2GdYuca0H/Jrlr1LFcpQFhCLCmoT8ILv+Ur/cr97GZSoDAJyNz6l6/OoI5algX8t/KW9pSAYymZE
y/oycyOH7qC3t3J4ccE0o91gK/4a8/S7HzKyPbW9ucOfuH9g4cUydWf8jCmBoMEI/+nGHEZYUKXh
bIWxyDYD5M9C/VGUZ6XLdolzXhVfiR774huB7u2yPpfUEnJvTFA+Ym7cI/tA+BlvpP4Xeew9hBBv
XAkG9R1Kil4jtiJ6jLinkf6mL+/z09KvlA2LkFDZDVxJj+wIPcTuBMypW+N+JHzrvDooVriWrO1f
LQRcqfgGN6TnJS0zqfoA7+Lqr32/b/tR+nH5UDHUovVZ5xsYaoqU2TWlHpTCzP79LHAB/pgBsoAi
nGwY9azsRot6arbp3tt662g7tdxNLinrXwJCxLr9rLhxeUr5wqXweiEDkclFu+NdtJ1jBZ3guWT4
TT4d+aoKyEiaRt04n5q1XYpt7Pqd5JmxyPW2c3LpR4VnH7puIPpQTG+dfhHaskEUBN5b2FrvIKA2
xbhPbADq0G+ZODGF7A70jV2fa1tVzdOaNweCd+8Lmo9Q5auUHwIKM7Ci6kIz1gwWimh2ImA7E9oM
9rJsY26DEoWNM16aIXP9PGM+7Ea5cdKpCEpzedesBP6VY7JaI5xXvQNjumthmyuqt+UG14Vuq6V3
my4a0r7Tje6+13vqS9slGVF37YFOOnda8epEgVX/OLM4LSmx22Bk87lpYeYiqsKznzbbtage64Yi
WKWo73ozhQuyH/YatAK97CHJvaYn24KoF8RuQxfkoaJmPEnjSaerhuAsrS/Fzt4m2Rl/kCLbT9X4
nRY0AStjmak807/rdQIyRF8mKDKsB+NXZv67a2Jn+3TNX0er/nazkhrHGPTpdKjvDKM8eVxAvzRT
92rpXIQqUB1C6aiqplvfUZaKc2eTLyIokFMpKJAq8PWZokG1UjHCzov//t9+LQ4JhRHj+X6gd2nT
pUw6xrSO96I7DK+anFOfo5NilYxo9SpBVW2z+BjxONUCrZWMe4BmVhLRdx8vyeRejE65TAQLc2kH
SmSH2P+8NZOJJpQI7ufu72kr/TiiHXyheOqi1NEYJ6KmATGFkhG0cz1FYAPh9ntJ1LCjIZLfIodU
7UUr7uWFBx1NPEO809Ia58+IMLqWt4SUEYxnKIGT5CfESPmp/KgPJBT7vKT6Hj/Sw6VP/jYRtBja
GT9IDxN2pvqXtn0Q0YtJP6rwGPeutx+iFzsnsXrO4kvfPkzc2IXQZ0Xj8SQGkuHLqj1ExSEpXkx4
nGWzyfnOhh5K9ZKwR5wEojltkZg7xMjAWrdlK4JWeRqUay3Cub1GCEy0Xh8HIj5KrM37ilUYgl78
kKiBPvu5cejdt0m72m9G6aPWQLHpxpuYe2jukCCm3UNinlCqUpuj2z9XPK7WVhYnJw5UcRjjdrO4
m6F/rGvaGo8Da04XIz8R7XG8mNU/S3qGVVFPX7pyMWbhjTfZXlVtD967LPYquo/D33z60ob93D+q
/beTni35pbcXMZveeKkEHNDAhUVL+54WpUZYGu2tOhzgtnb6wwq5sDw42kciD2P3UyGazWdzgVyv
tu9heaxkwsGgvKAKxIv21qNWdFSTt8xJmOQhQ6WbV1wICu0xsap/tjOGetk8qMn6t4dVV91FvUpn
b88E0n39t5HcTId63u+mqJy94cq3SY8CvWl+JsE0PPKgDA1Nc2V+qlfnmPXTX5dm4qaatD/AX3YS
oIsR31vLCmAbR1126qoRHWolyYYtEeHo3iTNoF4Zvg09PgAAQoChsIewRnccbcxb16VlUBBop5EN
lGoxrT364C+FK/kLJb0CP8m9unTDROTL3rR26eLOl6aJ19CqZMOp7cw/d42X1tljWHdIxOy7aNGh
rbBSOey4B7N8z/KagZ0hzZ2hBFz1Acr18rlF91qJ3V2lRuYGYL4zJhdDQFtcLDRamuJu3qvVtwHD
AM2tQheAw7bJ9HEPSQndMXfJwDtbzkmlPzqa5t8e6KMDasBHOeGG7EGzbRFQDVbcBwJlYvHtJuvd
iNKtkc/9KzYW1iFtnBcVJX6Wga5969PihxBgJ1e5nJcK2b8hVefAJpQFE4N6QXY0rWZ8orLBFM6n
1kSjQOksQGIMWjTj343chZGsUzXrIw2PKEwzZrD5YHNdU0GkSpCC4KlJnVknOC/IkQ8wPKmRpqpN
HdggrAbm+ZRaYGJQ6mzBytd5M/hqQ1dObRrl1kVp/QhGxIsU++iCRrsYxVKfnTtKD47WN3Ls0bVQ
XqrJqK89aJrZXk3PYQ1VJIz4fCz+JVNshvVdrQZVwiDDxsRTtLkNljXFdlpmgDPoGw7IiFOIrhdv
rYplm4OmwuONdEYiWeoUseqnMHhPYhlAMJZpoMXqq8A4DYEHhdRnspFIQVOLdHDVYIsbyt+kQtFr
sCffVXtW6imo4r/5caywLmmoSLoLzZCoKE9GJ98au5BeikCFarC4qIDWDDeAvEggLZDtZ6LUxiqc
I32Xk4hAZUDSMXRe4SnujfwJdDHT/25CMZb2+slt1TvO5M/EYmSMX7pDl9aq12TH7JfV0y3JLCqM
mcmTRbXJafeDcM7p+pmP0j1EduwPS1tBwbVKHDZsB620jSlQQh3xVaAeGMpvFMC0kfJakSG4yK/U
w0MPDBCfR2x80n0OkHFR+bDfjRjkaVBNNTTyaQUpILZzk1/1TmrhCqjwBGRB2cF6JovWN0VUUpVN
zEufLrhlRMvkr+5cbtq7DxlYytIvE/2l6bY47KBGoACfw0R3mI+/Gzn+MfK4DuO+PutSaEelGv/v
xp7ing5cXWy7ex3sPxs9HajX/u7/n5fJOgFb4Ut/AWfbCnwN9jaDKkZplvWpN7ZS3mtohSCPh6eS
N1+6UX2vKlNsMmi70bUPszY1Z5QaxT4ehmctb5fXLBYAUaf+fcDUZTNWywQtVCmDuER2ZM3XK0Im
xkNSJIy4eCOg/w/V4udF1/k2nHFLreU+p769FIvYOxWyXFlRkhPpEeJyxYoI5+DKkxpX06nLWGlV
adeIgafvoJfALEU0KJAyfIgGHst6dfetS7kkYnpw3pWyNo4j0vgbNPnR0Kje0a/S9+zQpN6mcSsp
SqjzW9XTmlzlpYSK2CLnUtz78WoWaV5C+XoU4z7GruGpKPPqOPYUepwaobAsa4NYNxGSAMbgaS0s
7MaZcYpIHdefFSP2Ixrodq4f0qKlloByO6Vx42ChYO8P83hawepS2dEuxtTJo95qtyn9L47Oq7lZ
bEvDv4gqcriVECihLMv2DeX0kXPm1/dD38yZPjPVlmXYe6036s8qBhsTYetzWbPnrso3SwBm244l
X5rVOpFQvhcS+bwmfdjbIRGiU9u2ki2RVKkHxeSScR+txRHYzBwsekBVGc2CvoBIqrGrumI6pKC6
ZhuHJyjHY0WGG4mc+SbJCLgRKulD6gvs9TGi965AQ6u2BCZT/1IQnwnYR5uIVm7KikGoMVhJtWM9
o5vJEB+CxEymM4z6vHXSOl808JWdoV9mXcpiqIr+LgHx2WkwQALJen6B9cKck+39TvkRJE10mgIy
0Gj0g0BVK7nuCY0fubLrKisgsUudOUXMn1H4lq2h2+Rlf4to1PZabeD2zH+BTKW92pvddZy4wptO
/JzJpMaDEx16S/7ExlltWxEYrOg72I+J0OooLG9GlyrXYYyxpKoT0MMIy6LUnlJl5G1QXmBn0fRT
jqRER2Ol7od4+iEMcbzWVjNeI27zXeETujG16ngtsmxTYjgDTQLNGMaCVU9vaZqRmk15roPQQQpr
XhGnmde4aWr2xYQYcAYThJmOGpWRm5Z1vc4sy7fxOHcbvPzVQVHmN+EbezMJX4lKWKPya/EpQvMy
qdpKwWUM+MLPSkFDdGJ7lntRFiouiWqdW2Qi4SoK/mlzvMpSqKoAwic2bUFEZqOd8vShqMVa4/QJ
s+sU7BIyoSnMqAYPDdRK1GFv822tM/WpEBb15HY9gOOopLbGcBBRjINm8EBuFgr8lVHB7ne5gxeP
qMUbV4iTWeqGv/oqVLZN9R5OnJfbpkk3arWbSk9ASTdwgzd7UV5gRipBmLbrsrYVxM31rc63E4+G
CiWNSgwz0SDbKg+0eQ+19wniSjXndUVHgMAyGJ75QsFPJL43UEQQ1BTsp5MPeq45VXwYQvJ9pUM+
Ha15XssEORBoJvNJnhGcXKt/mUmWbYsqwj00PPpEthyloEeGi8soX0tIhSgerPi9lLcWe0o+fubx
XhOfHGq9uO/NkwxWktzR8K+F4iczkGOSIMzPWQvmKQQ30PZj/lYbOJSSf9Hwilh9+I+RgaWLRGLR
NtHkmNEzTV5mQ9f1Toh2gf6N976Lj1HryvJRiv2VbHkj8WCB+Yy7bo04Sc1QTiDxLR4i8RU6XVcG
TJ4hP3pKNUtkQq/IdIGyVzqNEwJ0dildi8obk3ttnQzI9KQhNcjv7GTX0N0wSjlZabuMdcAf+Zvi
qeyJyKllZF4DWwaU5VcIUj9OIDb8uGSd8lUTf1MpJ9h0086YdTvFXEjUTkK2UB/kULYH/9aCf1og
qdCWhTNJTsuK1zX8sVMoLB6e0S4PWb5uumLF6aMJIzLNN5+caGNVDVcf7FT2b0GP9u9QSxvBT+qt
pHNhTMWiK5xdQ2vPwQAHmeWuMhGfJyLn2DDcrEXfokC1jHZT+mGKoBxbgRpX5aYql0Zwg9iFEQTV
66DBq9hVgNvFzhPB1PyeKpyzL9y6AOFfcgCTiqd/DW6QNPfSiAJpUG/V6YvartX3Md5DKa0VdCdD
Ve1KpFBd7SjGicgN5CAQC1b35zemW0MNChAc8rNZ0oqXiF+nX7xGbb1rTKwC8knkHm9Iee56SkS8
xJVzMpoJfgvbi/kQx4Lti7Ai9BlpUe2r8JLCNfIa/p+lEsEltdnyPTDf8DiE5wlYkttWavM13vU2
2wTmNqZHoJ7Pqehl/rlhY/DlP79DQWGuR46hGoZOvDThTWLbnxwpHHDv1zygZMhueKJ8+YdNYOi8
CaKan1KnwjHsTkFnlxrfBj2OZGuwu5Ne5RrBCnn0Wrs1c3MjOsPTA4KlRzfiTyv623wc9irPFvLN
xNgs5D2EDnY2+kYOUBQ9uI6uWitMXrYBdCMDKZH6sVI8BtjtOC35msBCPCXSP23c8DmqXtmDn4bY
gwZA+FoT1waJNYqGqAmwLHqRoAKwj7unKPlW+etkB8DOoN6JFIeJIdxI6RnkXEymu/y/IWYI5D+p
qNcKicgN9wAOnbKyFzsnaprAdC2pWIX+hquo5MsFj+JjotIyBnBwANOehA7JWIdWD7zjtDDFMqcr
OFmi8lB119xAt+cN0rFr9v28421PlF+9UBDqvMl9aIeafmzzXyv/iSrwbOlPSGtbsi4m5pPCi3Jz
retPoYocMXxaubIxmVkVkCOYAX1d8EtGIT3MfkAa2qfUyWtLuo7aO97VXQvfO9NhlDJbLRv/QZrG
daYSONkc42DpVStJDwmgmFHV/uAvJxRuOdbHFWUXSCKJcSo/iYJn5zg0yglyLmk/Yuh1rdgYUvmt
jGRJ8o9B5zXdttGPMtHqEg17RZm6RAMYaJzUOgO1xSFJHJaY3oQvUToKFi6jxAnlkF+PJKjSk6x7
llLq0oKAQGeUKfzF0SKJGC1KJZKt21tXROY2tW3AUwxmJeVgMplzCvvFmzwe5PrBR6f1EcvNwx8P
QnuL05c0k8CN2RQ5DvRQcap2oX/KJWideO3X73Hgmcazh+wDTYjBSevN8tHIbZw8JbrS1mSVbtFf
s56oq1useT4rcn4Lzas87ifrDa3IXN81zavUF5ockbxNVeGl3ZHcaZHQjaUdh1aEzMGN9ItZOHXy
qPnnKDnk7UEp9yGWV5Xmn1te36M/yI85Nk99yyUlObJ4aPjeUPzRsS1Yh8L/Dfxb0mFG3JohgeMT
IL/XkJDf2rl+rbmB4HJDRGf7unRlFveVlvybs0OHnsJwLMUtEMPN8V3uoZHxT+2b6TRZXlNvq8rL
c5fsY3WZWHlsDin2FmtfNSSiHWNpn0h/bX6SR4Cpv9B/RcYWQQ+Egux7Q7NBUd8RQlL+nszppfjk
TT61+kdTPuLyxMDW6oeauimJZMXO94LkGDXvfQ+Z+pZreDG3vBCgIIDgR2ROQXar+qvcNesmukT9
Iyw3uQy70Xm55kUStreV1P8mnIDm+K7I1JWcepRauXGN/QNfAL+pL/xIPUxw9YlyKuf0Wi4SDiQd
cydj9Mri4rdw7qx98uWM7i1ceIsD3zDCgZ62h+4x5vtRf3TWTeh/RPk0KJeo9GLVyUUm3BLJlSeL
jkYrCOKiqgLjY0RaaLPFTEhqG5qhzaQwdfXOIBL2icU/+EhT2gGJsMQpiApEyHbJsBetm5LDrGI/
dNk9jWxbG042JJyC1zBzceEoNU63kr/RrjN2Q7Vrsp5X/pzJR1JVQPZZ04h4hcD7V3V8LoLi3nz1
phX4mp45U0ZzbGbEOGSLzzuxOHeVd9TyA3ngUv8cqwLDOuUqCah/wDv+kqCu651fk5os/+vzv2Z8
IegIWxiKXatpa0lcnpa4IGeR/NXoOSb7Nod+VZfYcu7qLTrayXgOw0tWmRB3sv5dlZ6qMxVuiO22
c5yZzZ6YOXX5/cAUdZtcylJ6+OY5l640nGT1di7eMgFB415MnMx0TcPVEA1iLCTN+jLnFzK/tZPC
jVBjtiYPdN6mIiKPi8QXqNud8USXJsXQ43tdoiPmu+QhE5xygz9o/Kzyc2Z5pnQM/YuhAnFutKsQ
b8foVXFrRPFxMnYjKkSSwCk1wNKW3APuR+TBAbHp+yT+hCjr9G+FkBiKr8w7X3g8ndXpROpWbJ3C
/ivDHAHUK//j8IlDndhcpNZr3CNy+Qgzu5/gXC5ZtRsRzyJB0Q5N6fG6FYBo6DeNTYfOSInfa9Ut
VJuZKp5uRn0Qu20X2AWytvDMna8jEUTUcJaoaUV6OOz9Izoyq21WaeJpwxHYVtsr43c4fKIRRjvL
vx5hxzSeLIQSwYarTjNOov60kDcZO75EUf5tok++GUSPgeDwPeiEPHB2PrrSy1pXJDTdzdTNpD/R
ImcoeHthJegfnfUr8bqoTvyKYqRauyY6kUTDwnzySTQjKlS+1yGBUx3b4qYNSS46DNEbbMWqym6d
zEN3pZPSYLBHg3Ou9WtkvKH3Rfzns1T6lzm1mbxRII7aYbmVmI+12fMjainKtzqhxnbny8eELa5S
1mZ1lZm1Q7trNrX8YInFyfKp5AdqF3IIUPnI7w9JiSJjRj/UHH1rr0SvtLmhPWvCZ29w517r5J+q
7wRyLd2e82b6Hql9Fz/M9qPu3yz1M5MOekL9DnKxS2EhnsSd59vIMHVC1+I3NXYjc6MjMO6L3ZjQ
FHnNmk95eEAxKyoIN2mH1TNVntwLzfhoBi+BoK7FW1E/8/GvCu5cEPCqFe4F7Z7L30P9LNUMnqzS
NrnfISICB+DHiYvG3yXV44G0sQj2U/WpE2tJJwReu1XVZQj0ziY8eeiQb2mCofgxtEqxE6d9rj4T
y1zXsVOD3jB7Sgy2yIJTyPVWmbINmstFgOwXnAYSKjtaIk79eC7I5GvdcvbSeCuQjS8dx/iepJAX
KwuWp3JUi0qehUh5MTOVaB0MrnwE2xaaM6cUjjz6Q+vRQUo+pBO1H4W27nSGFNZ7HhbjLcqfi4I3
+cdxF/Pz3gVExX54ZOJmkhPxIE+XMT+xxpTxNhkOhnqwxnyVldcZQap5oi4zML+4tDhUDZO4S7Qm
VCcqG0S7cn8f0z/FunAMVQr34wrIpw3ZvtW9LL51fM6m2s2iO4FQ9K95+FyOIsMNoNKtCz+ecaFT
bwXHkvTW1o5Bk4lSXBiGrjmnZClchviTfMQwYJhQueiVfwkGgHB5FjmRVQlKSrr6zbvK/zHUHJN6
pzLZxpKLaxHixps5QMtHgsI/2gFSImk04Nt5Iv1NwJa403OnjK9T+Ql8EkNtRD89Yo3s1jYH2mlK
62NJ/AREH6/C+IvgYh7+guSQ1q4YAKsh71VAA8Zia+WSTcQ9skrFJz+g7BnKRU5QNRspLOFak7lr
rdR8GqqrVsGtlJEI+OG5qKPvnB+MAwhYlpATgs4dYyJqUiQbd4rPaTRvaWJwxtI8EJh+4DcQW2Vv
hbQFor8a/MaNmk8ScF6xgL7SlALXh5LCHvEutb0O+vS1GO9I1KcYE9KV1yxBQkzK13o2TTyAFu8x
lYzjrV4G7cxcR0huSU5ed0jgwVQBRNA7iZBhX71mrOYaGTpNNjVVkwjt1HVZ+delrA6GpthLaiRC
JNPQg3TQTfoPtY0ju91rsA5JY8/ihxTtBp74hkKNjSmGRCfujnFzq2cPHR/rumo8awoDJoYA6aOX
HtwNXBVS8UYc61T4rgB6sDf1bZm50XBHg1DXrMcr1NSU9+ANAgkSdyh78/YPhXcoIUxZ9DkD23d0
MLo/JMkuQwVwao42sftIi23XnvWLNd3Q6GDQZhmLzSsKpAEEIDbLk2BV7SFNF622OjI47eD2e+ov
tOhaKT8Tlg+5X0mySDjMVvcdA6K5sjonzE/Ne5FC4Nv6fejvBbuPguc5/6nDs4I1oREPBT2+ZNvU
yPbyYznd5uqu4O4GmWlQIeVHMmTsju0hNa7A+fxPNoYI6WDkJXC9L6m6k+u0LBP8Q516BJtpBiyd
cczacxefyuZQYsdVo4sx3bTpVpZ7wtKXx9VnXyyfyJsF4WCQXC9PeoKdRiiObTGh2O1MnoqaSzTv
WzszFupPYUsqkGk3hOXiqMOzLD244xCzG/GevblcL8K7yjbQlmrfanhQu51SH4yMJHRqnk4anTUc
p/0DibYs36d0XqT1ybiflV2K1Qye78MiQD347VXEmgQdgP3Uw7HHlJytGa0NTszZ6zkKBYUN38F1
QeqoiPBE3qaYsiOHiQPi3jJpw+lfSld+xOn8FA0EkX0ujDjKMVtPDJNoEBH/FRdsuKpCVSzxjYVP
FMIZdoKTx5xOzFcjz9XwykVIuQMq/Tj9N1l7azwzlQ2ty6mXm/cFXovzv5wWk3aBkQi0Tgi8OA71
1cr/TSno5me9sLhwKQ+p/iFQkKqiXnPSlEHPnZVrOoJMHY3yJBFDL6LYgp+96MZPpR6tf3jy+e/w
dZJ4zFFTjgbuLBRKjt+5ZrOj1TvMkIudxcDFma0JXO33gf1AfsjDC+msXyFEccARk+EeSnsjfFSA
9PKrZ0JIPJMtWdqUyM6EX94Fy9c2PtpcsoCIfhqYoYfkV+xbHtGKZRxKdiX0z1Ryc2abxXit/ajN
u9+gybhL02cWP4UBTVzlWcVvHALwh5vVYicRrS+U6LV0nVWn1Q6sOnyD+ngivZh5siMrlqlQi9el
xooyOj+jpLglCbEq3vQ9sa65X3HoHJv+1eE0ypkt8U5MmCfPjfRPNN00h2CudwL/rfyRiRer/wrm
1zg+S+2hA5wkN6or/Jbs5k3yo2s0LOyoOTFjh1ghpB50nBdcZdG2rtD6I4U9xoRIG2462USxtOzl
KC79XdHuEt+NLq24jeZX5j/hBGL1Q06OVndTLVcuP8jICmVXN7apcCHsvS4vBiOQ71HdZWQHrh2G
Pcm4Y3fCvKRrWAXhPR0xOwYcsEhaaPbCuCrp5AnfJvnF+DmWbiY5xUi6Yg6FvaZd2BI3QXSBJFA7
b1Rdbg5D9YSGnQ33zA7t7BS9wdu2m0Qbf3M/2iZIZtZTGHP4GMYz83Wgrp4Ehcq3wc9HL09YRgPu
mtwWG88ob6RfsGfnKylFxsvEnouBU6rlIkRd13O3Kt+MUGZt9FFRmsytuNA4rP2SswmM95F0V0qV
cVQYb4aWrTcIYtZEq64r7bdTMCeszNru6vLum4DWwHCB1duZVWwNfdgwBCnxSyadeEZ0skrnXZ6x
cp20Yu+35iozcOdqdqA4lu4iYqehuUOCEvL9SuQN0QLUEpohUd6hDwfwYBHrWCg+xd+s1taw3vXV
FFqW86fZiP98QXVBV5YfhSaxraNT0fbKyvBIyuADJNna0FbRDkwuxI0Dem5SzJthRw6iT6Y6CPu+
XT3mDtkDIkm1BvviGrX43GLR2MwgZvAlZZtB/y7z3wFaBm8+hy5HEV4Tvwf52NB4X74JBtIVhUCG
lSEa85ZWFLcjDwiJkMPl3UBFs9HxInP32GnxI3C7wGGtBNRkwl9gkXkJQVDlynoB3Brr3OH9KE9i
7dUDybPYb8vLUtthnWLSsq0L89AApCp6I1LfIF8NuIplIO2JULVAv1VAQRNcoT4Qw8yFKZsNiYA6
OlYGE160NCEajP/0x9GJMsquRcZWRDMVxy7f+6AToMnxgddlXwl8+x1TPN6lBlEv81n5VhEf71/w
fZOvrqAZO1nGIqCdEb4XfDmOzPsVC++aFDizRDhd/9b112p6n7EAl+om1t6N8gdVejG8qjJEeZXb
4fSdJ15lfHXVO3hYggYXMRUPIGnQrVcHbHN3PXtOpGetpZEKo0TY4XM75JwT3ARoQy2Ighq4z6i+
fZHrUTQ2KLZWiXToVS+dyOybJ9xgSBYmqbSH6JPe+I3M4wCeVVB5aD4s4p6Q04XctYyOqluihFvB
B0Tqr1lv9UzcZFmzDhhScvWBpoGiKvy/1Miu0tItK3zPh7YimfhL41DAscPUzzTdGljS7pzRPjrU
ENl/xp9rUyHydJdXnMUKJaFhx9gBMZqSYk+1geJGoFH0V7fKe4I8kLYBJ42qbRSTxw8UbGgfAd65
NTlQq7XBvYWJYIsMD9q53vK/LwlDTsl0EhpAMfWmtTCuBe0m+uizV49cxe98dxpBq9EGhHlrA3b0
+kEe9LvehEeSEyGR/lXA8aCygbkaap5golf79mgk27w6jel21HlAnnr1YC3f4VTjvCyrC8QIliGA
FZ+s+sWqhImmMX+E7D4s7jrD2kogJqVmbCbq29KWUJLGGXR834iejOHbzAS7aB/GrMDQZzu1alDR
+XDSW1Qc0qs2ifFP+k1nfc6JaUs60U+QXqxCE+5JrfjuR98zCt/pMiyCFWrsqsaeO2ICo5FWEuOJ
OYHHdrJ+VUO/983A3B80uzHCQkpcJqRQs+/66BmGI84/Si2a8FOj7jJD6iuj9Cr8Hxkmv9Suvppu
Sol4bVRtKeSMhBSul7yMd40YiV1GJ6FiHsT8YdR4YdB15GjUNGvHv1jplZrVoNr1qKdGDf+uGn4N
GGRmS3N0GX8mCrvlo80JuTH3Rp9tnZnRzMH2ycdlTwIRTxiO4I/H6CHl0rpnsmVsSxcKFIEnhZpC
TG7ggMCbHUlQ7MUP0lgCVTc+AfC+x7ilDPxtOtWpmN/yncL5nwnBAZ5DMFn9UbSL0jo1pEPTivtJ
FTivB9a6NzqW1h2LWp21dlj/iGKJzYXcxOIkkYlJRNt6GrRtZ5KL2KDeRGYRITFXi8XDgMgni5gK
GRKUZ9lMdgi3KhbvJp1wRnzpu5/OQCTKKjAZCBbp7JSZ363KtFeqJv/pYnvghOQx/2lLvsfSZbJr
Eu1RCxTHtwrJKvJOlTmlfBbWEcX7gtI1vbWqmncQqFrWnKaVVsBz0gLwj6dGlFf0ChXN8kribxrY
mMCq8z+SNFbG+G02zboSaTLtShA6ipG4dEko07qS5XhxoFi00hcNEnGjh00S1j0m0F7dHAOOZFwB
CidSbd4XB9uQxvbC+UahCAxl3olxo/KDTqiO788OUcfl48ZPPiZUJU1zxfKytXABK2gRaCgMlPSD
lDVvgmQlxLrmfT7Pw1Ejmg4Slz54IFZYYQ1Lt9m/4r5183+aHq8zfbR7gyMjIqaARoGhF67Cwthr
f4amkHd3i4tRhZ7s0a7dyz691fCjYhceB7gYWjsomFfh3Xwufbk+m9K9PHCDRfT+ZczNPWg3fSgy
aoVC0S9jU7gNYmff/4wDQhXxuyZGCB9xERqMZMM+Jn/TtkioX7dog/OYV8sYEOxrGWHuy0fzqXLV
+XX91tOnU4q2Oh3IXRl0F2ydMAzE5qJbQSso4K1F8la26LKl0DOQw8TLnWZ5iZWuejnbN0g4ZYtO
0/gzZa4PqXtF55txljEsrDRt2FjMxBkXiS9tmcrHPNn1mRcv6vnAQMBTZla6HUQ9XxF9+03cp72Q
ZwvOg4bpywexjekaWazJQfzVxRz5QJoBOMx1+VNUi68NVLV+F9UZH8VBEB9K+wT+41w0cCSZeXNU
f8OGGFG2XmZ0ca/ISEsTQq9ZDKGfTJpEUOb+NSWnvdLWSKzJccH0B4wV2oKJGSb+MnEWF+d6SKAB
N7XwUpheYi4GFY6LRDcoeqM+auKeMloK32vFWP3h0LJFjVBCTZouqO8EUtgoakSCTo8SayIDc96+
Wc1EqGO9UpsHxbd1/z0YP8Z87tADD+jKs/BgBt8i12GavrLai+nszTRKZ8O2vlPusfRYDGvirETZ
BpuD5qCtLxM82d+vVW5HSgKKcD0RrGBwzyqemmMGnIvvZM5LuGM5J0lJO1c0t3dYQXKaX1qN8Azj
e9nJwaisDLq+c7WBg52FCvUC93K2Hzo+EFNlRNSQOd6T7h39pIBBFbgHeXu9HvvPht6oik/Efsz8
pzKUo5VCdnsq1G+RTjlZJeWLr9uiul02BWckhocMdSIq5nj2bbRMdifWRJNGtob1tibqjjw2TvzI
AJ7+znBbxAP5PYXORglmyHYiQs0lWE5XdYI+WbfwK7fiMNyIj9tZJgLVOJW4+OPEJbYtZJWPEZ2P
CmJhCDKRAXjUZdXmsmwxzK6ITlrxErlWjocM/bJUunNb2nOyVzv5y1TJCcsE4rfq3HxMGcvLpud5
lmZQcGSnFghnzOg5Y+41sPVHloq7JvuhbI7x9ztjq5K+5/7DzK65DgImHoXuqItIIlKxe7UB7sgq
6urNCExD7QMgipYsrN30mDPd2E01re51ou37AH4yn6YHSbWHTJKO/iDIa21Aj1G8rGQm++eT984U
zTUdqxslUh5RJn/nsrHAz7z6vlC7Iz5BRFWrMu6/YuIh4KaMVS+yZ8XT+EEm0kpqCRbD/qu3MG0F
TsZzwHCijn/0fiB//WuZfAwKHkaZSjzyO+da3bKXTvg32DyS0AAE0VFMTLxCfu/TpU2qAiKlCMsa
wBwwUODUcijgbKt+eDpV4rnb0G7M+hHEunoCo1UtZGSyqG2bkfAV62NK0f/Ef762FfWRZ+8tri6j
cMKyruknWT/P3TEK0l/BFN+L2jN41NTlmTREDGcEhf74wbglFYNOt0nclgugmM4/8dh7WTXdGRDS
Do8hscUs66ClrT2rNqotc3hLhA8MF/ZIxakVTe7gl07TI6YFLde+xvSSXzOgxPSUj0CCo7wy6mbT
yLdhmt80JTrWIloaWc2eJjoLh8aWd2rBCy9ocsQPiFy+iNdSlGEzRv803NV1hc79veaKx576NKcD
Wb1rsUFI0hCtVukWwYJJ+y4uYcW0d62GqaOhTChL5phxS5IvMQ5pgvxYBB7Q5ukVc1cOo/gxzpLO
ITYYth5EOzn5TAKVV8sfWy5Ctpu+pl1K6VCyJwme3FKdlkaY90ljb4XZier6txmpg2Ls6or3mDrw
rsLhJPPYBf+C7l5OO2loV/0pbH5ALHuVvJOKkYeapb06x16J9svtDD3AzG7tyLJF2yBSEhVIzNZx
CQ+nx5tOIzkpMcSPSQ22Waqje5f2hS+vZ3yuZvcKpFMknMvq1wdlJdjs2kq7oQ5mL1fM1zhw5Fat
huBsQLndEJhWahXaYpbltmOlNk0up0YQX6FC1vQUddU+8ZnrVNi5jrhGPpm5olx4tjP0AzQPIWQK
ZrT6frpuakAw31awJhrVRdA+dBT6Pp3COg4KMl5ZPgVsl0g4tnL3yjmqskVfXS0inn617lk6feVf
S0fWmPLoxfeudaOI4Ad3ACkItMSt1OjL1PHkj6aANTNkc+yFVzZWW6UFi8Ru27HepmeFas9w7raE
tCOxaJ/hSI4zcV2dafcp+7E0OrpF3E72mAThx4xZ2qVlpI8zKlwYCF4Uk8Mhm2DhcXXTxOQrGMKN
UPSGG8WWl0ryuRebO+pHuyAFKaDKZ9qIETJuWlG7ipSVwI0n1J3Vpe/3BisNolbIBW0tt98NtQ3/
Bim5dD1+tWmqaBetHFEliLTJmr+S3s3xjSRmv3c15ar594R/U6xgviVfJdJpCuJfNxzS5dhat92t
qz+E8EpWwfQqwvF7niyiKoS1GRyV4KU37iCeePHX7NJgQkwHKh3z5IvF0zVPfgTjGNEBnQe7qkbN
eQioKakuouVF/ATRDZN91W3N6EeKge3z26gcxIa+0IMK7nmqMdvRmkqo528WGt+T/luzZxgMwiRA
gC11GF0XZ1z6I82kAwRMntBI5G86aqD8DQw6RBFK0T5Vzbs1yc9EDX6UnouK2/DeEI3J+RNByoS+
YUtN8KXGrUoCW/glhn69lkz1xwesCsPjJLcrQqWj5H1EISCfJ1KiSXYu9us5+SlTcmScurj1eIDP
EzuO6dsqdkKkGyYbLSBu8l4lV0T/QrjVJK7uNrt3RobrXOi+aGthqqohpLSOP6xm8KP07p2N2o1S
+UEe99dMi95ENj3RI+1HGEnHVHXb+ajPmyG5GOTlRO9auOXQDNO9qdym8Z1soOMsHDIfuPcvsmyh
JeZ7Tw4qRk4RL+cEF7m3kqs13+IR8OtlpgSS/Yb9xfffQpnICwQS2rvpi485cbP+MFjbOvTgxuHK
SS90Ihnp9MABU/UG4lofVLyT1lEwn+tGOJDyN39hshtX8gDGFk7aeZLHLUQboVURjPn/MhbTwf9C
zs477leY9hQ9W0jWz47I8VJjDxe9pDzBMd2Yi8BRh9zk2XRICnsve/FPrIYbv3XBi6oTitJP4jpM
D+rgJMqmaFGkXkr2zODNCM66/lXrTln+E4SLHD/ziI+U7kXlFyZAiT34wPEruJQ+H/w5lBx2j1Rx
M+HMjCRHR310En+fjEgu+IxONyy2ZjWNT2Tnnceo1tdzSvlWT3MnDAeJN/TQhEZwMTPZpc6X0PWV
PeVvYUBQnadr8DBuPaLJNiHsUCgP7kyEgvysw79GdwUamH6GFlvMrIAVNiQq69JXGmIuK8MJddFD
lC55d2TXJZECOhIhT6lYu/pNDt0gPWZQXMsaHh6abjOXh7C+RNKpFcG5tkK5jtCxBjd+50A9hdVL
Ed47KvwsZErtUqCMB8x/Ih2xoNItkJGZ3MFkST8CJI6Kc+y/zOGuIQ9MtpDxqHtE7RYZ3/Dxao7A
4QUjJ0jXBlsVgWHydGphaOW/FsEJpDt5XOhpOqrpSzeGjtP2MCNCvu95mZZweOU0TfNdLCgegFGO
PnxmuwS+vURjvq0brnh8q91VEV863rkcNfvASaim+0T28Csr4tEUyOz21DdBvvWmR393M30RFwDX
udFLy1ZQ6VneXN/4s8vAbzBeA82FArG0mUrYCwVAM39Efbw6tXEb6LiU/8kBwIoSZy9TtSvwO8OK
jgQdiivi0x9moGzpNeDi4TXkhfP82Innp0oqTuUA6xv6wTDAn05GtB0Ej6+szdwyIviJauB2Yp/K
QPJWBB0q6Q54TCnQpi7jaPEfR+ex3DiSRdEvQgSQ8Ft6b0RKorhBUCUJ3psE8PV90IueiZ7prlKR
QOYz955L9p11I7c8RWLwHg4Qi0slXWSm7Nh/55hHEbitbQEbmQXF3GfSRhV3jMi8WDWhfhwY8s70
5pl7ISOJC0PXfoQSwtcUcQuY8ckwyJGCy/lGxFdQHWJn41oPXi/b3YdR/qxS88cMNeYDzLBkEyJl
TE5M6DIHld1d5o+RHoDBVUkWPG+lD8nBLn/c8scZ430cZm+FbX0YJYYHra2vkcLFj9YoIy6J2kFs
OudRRumGmSHrNTRSGYu/kCXSqN8KUCv2NWDLWLp7Q+W73fj9YShvhbwbQ3jzwxpoGxo6zLzDsQu2
hb4fAvwr8lSEu9a7RipiBmSN38m078AFUTC2rAZwVvEYoJhxWReLw7KVCZLv4KmEHX0o2D/snTuz
LL5l0oQr5KikejsZronM/zSFR+qeGX0rljyEpUv+qBl+kYC9aDWXA6yJH3mRsnWWBz212zm2wnAp
RVWDAqXLzqbddYLSui4YZnt6yTj8D0qLMrMN5ok+D/qBOcVgvfXqtsvWRb6P8aVO/+gSJaeW/qHy
ih0inxim+jr7eIRjmWJgWpYqgcgt9xn25Jk0ihPSLGM25tgtcsocuwaHpGl0cJFfafMoQP/D7p7X
2uGIaujmiyw/tZAwgrnxtMMFW4JO3hU2PUhHCtTHrnGZtu3lnPhmnEplBSpwYeJndQhPhLiz8osV
7INW2w4jhNMlf0CzPeYJ/dEuz7cW7Y9Bv8+MbpPihIYkjYaHKQV6W6kfnHpDfpf+7ujvergr+FOR
hFIigVjwQ1LwsWw31WWEDAc+xCoutMVcB98+aiGa25otD0wfPIobPz30Yj2ES8ZuotmnwAGCa29j
/OBD4zqV+6F5sIdDHRLE6iGtvTtBGgxr2DSqsf1KIqRhWO/kavalOtbZrhkWtZQnKjE8W/SM6Jqs
i909YxM4MKIzVqLk0TOs0I0916zX4FJPrh450f2ACHul6Qjz+7UptrOC7JnkhMdM+bbTE386aJyE
q2K2rvrNGHcLbo8HDIWM1UN0AcSNK5EQ9dts3NewC6ZmITOoc3OCaYmVJecmMHpO5iC7jfkrdeE8
WLNA7KR37r1PESzVIJ/0wt2Apr7ZcKNaNccjLl4qz/JodNcEQX0tDg2CWzKMZkjeZgAv1jag2Yef
IcmvZ1hXmKf27zZ7k6ltnJnNX5vPyXNdm91qi1gvP8qoHUGOa+zYc6RHx7lzDoMlxsI2/NCPSQEf
U98WDKNovaC8ujgJL333weJ5iEkcfwGOW5ake5RPPCGiv7EC/008RvnEsnxJxvO5+c8fH7V/66qb
Vf0K8YUBeZi+ZfKNYE7th+gnr89BdmRrwjk7fUpOAVLorG5HpwJL889TnsaFA/GeVfLZNwsTFJcY
L3HLfnbV48IP9E8FXXWzKbxLKe/BXwAIjb64PcftNhneczQ7SYPA+KqZytpyhj972Qv4rCuNgQW/
A5me5NBEBLJZf+40SPki/UQkyUK20QqYqqEBggKg72+E+6iqoxXvXRzi4oerLu7AG3pufwtZIqbM
SbQ1KBwt+rWtk4ZujVGUAlSE/UfxnrR/avqN9B/Fx8xwf6kcZjaqLVmsEp9wm36cp//s7qtwH572
51dH7jvFTGF0c6EoKRusnptedvEhE3Eyc5vsFlWoFY3ii3AhXBSSux9p9cD7ovjGxjKQhzggEhoP
/XnEI6Fpd8xuk+wf6SS4gtVvW8HDe0/ypT/cJuRZzbAUBsyHki+FREy4ZDDQBRxD7RvS1apHHDEs
zGRap84Ywd+lhbP/28I6hXnZuLfyMnIHVvtVUGxLm3niScHslAdvFWqLcTMqS/FVdOwQcQN4TKci
XNc6vumE37BsCK0elgbK9/CVIiSv5GveiYKV5rhAbWznbIypfmx5YJge6T+tSwrJQTcQARi3pFqV
Fom1gGi1PgxWuJjfPTPeMpH7sJJXiqSAkMF41GeilOyp3jJnvajkUTaPEq5xB4zDURZ6KwNeI3eZ
su1CB8YUZ2ESR2Vacy3mwKO5h6KVMZh3mz870rYKU6oMnkAzJkhk93EklwpT4tr9S6noiG5SO6DQ
aJomzRWmFz2CxBGE9AG1xUJqdPWNX95tE7B0OLorprgeCYfzmI2n4/ekVZohZ5NbIhmmTXLsbK3G
ZvWmDk2xSVM1nVUtdb5Yh7lRfwxu8o/p1LJqv9Pe+Z28RASXjbSCAMSi5sq6BQ8BiSd+hCTjRXsb
WwSOfauGNkcwqOkvrVeypUcpbsEX81QghmqOKFBfIR9lCEGH2xbOkc5uIbUF6ihN9JO9dk4TkKvc
aC5KHsvuQPGR8OqnJG7pEi9PhvUIc+uuNIIl7oFWZNxSGTQaE0akHjmrBs/2zNIB8g3B8AiJY2MS
wPi5bPxkmsmmJbhRUSuQBW3/2bAt4UMEwdcW7lyJdhg5SuZvtkOMLLz5FssJAzDsmMLheW/f167D
pVXlj8RmVtkyHVIdgzNXZeIADfnbolMo3O6ZIdeoaMwP1Cc42zTlqMX4v4OYpagth1Vq2A+trk84
5lp7KAGuWE8yi049YyEW2li164jIsgbNp51PE11M0bCGUY6lkIRqyFaOxaVemXvHCv6UBB542zQs
JYNqnZvuR2k0CuVk99UM9AROA12mmA163c5Ll7XhmCgvTKTvXo6oVu10TN8g+FiIB53A6gG4yIbx
Wmo8DmrwoRTqI0GWSNxWJ93b4D3NcDpAlHQWmiKaKzRNUCNUq11kEMgCqwhYV1OfBAck4tYCV5KS
IMxWBiZnPvP3QnHXadHRBIJC0tkRlE3D792KexXl3do1Jttmha4jKPN+HwPu8LyBNJS8xddLVFVI
0zwr7eLGyPs61r09bwZ2P2VKMhycYJfbc9KsC4k7qR7elay4aomhbRLt/3FAQ9lQROqVh9lUbaAg
/oiE1HF2vovsigSUX9lEJbOusofPTnOXMB7VS8wOQZm8V86D5S5luig+c63QVvHIUrSBBhbH2S+P
aoaFJM6P5vQfxHCxdSU5gLUiBw5Dp5xAVEhmkfmVdKAVXfrbsa4XJyVWOW0HI6E0t25lr1/17q0R
R7t0kUE4O+ETNTEN8JxsoJnjxmlNaqGU2rvtsRQxOyreDNYRWUwGvEkaGHEWFKQWfyRWmVrIx+lV
EZxkBPmzAD/3Cmfs3AyqFkab57x7Qoh1P4zcFdPfJsQcwiPVJhx5dCjJQ1gr2k7Vqm8Q7SM2nfxo
lE/0ku2I5+C7tMRsAJCnXiDl4MLxLs1fT2iKD/XWyI8eP0Jp/Jr2o3kl3cvSxcwJlGWM1rCr//gl
iuofiElk2uaA3AaJdYn7vMQFwhaWOS2BbiZNaYNOSzjWvqzE0ooPXfets/00I8qqnP34PUVYP9Uy
XcngAjfHPvRgvHJJMYXEk5IDHGJ7sBzqbU4EbASHfkTnbWbGhuYJmHezmJUMuhi0zsJh4F35Doix
i9WLU9z5zVIWKhzz7ritAwYx3LH4/DARWQuDDrS2NgyZyggOtPHWUk3JBJpY22DCZbeUn0x9W2p7
mKeSBl6pkM7hfS0Q6P4lDXitayZtGNExt6tDM3WJJYs4ZSuUvx5WqRH8QAHmd2bHnjPiZB0n0Lbo
JpQwJ2HfeMvQpokCQYUGvWLFvEssm+HZtOwTsrQmDXhEkqOo7MVsO99nhL9EOn8zZZc3ij+VbRXc
FfGjswT5x0fK3jPAlWVrOwQDlGVtQWYXvwIgYDSV+EAMny9k3Jo8YJMrI46fbUWkOc96wpeSI6NL
QCaV2I0JTFeSBeV+VP1DwDh9bKH4LW2co4w1lq4PSgvqtGmukCX6OStdle8P71ZRrCRGOTPadAb2
PY2Fdn4P2Bcb1I2h3mC05pRRsWxY+3484jKKtKOhH4z+s+aJc3ldRPgOOnIWuDeqKHQ5pna3MwQz
q05sym6rJ0sSdANzj1rBnzURV8zB63dK+2fWfEiQzAiKzz/KHEvlJiP6mbqsu8lyq8c3aYNNvJTG
m5R7lFxIGPEj1sEFs3SjPzUqMoW/aqYrik3gy08i0EbW+8SGSd4yNbCuqXZz2m2Jr5ZQtZkEFTCm
JZqXl+uhfv/WqgN+auGcrezuqcg81xrievWaRt84NYr+zKkaWgdbbOTozwdMY219bvkFrQ1Y1UEc
cgtRIUxgd52Hk5R7BhJFe6r9bZInqncEy0795Y1QFaDnIOal9879W+kFLDxvXnHkZSz/zYbsPQ1P
qftHwWSr19B6W3bZn+e/7PQv87B+UJdeA2nM9e6nj49RcI6MR9fAk52cTSUnJOZfoUzrUQCMPZfL
XXbs107/hLX1+pNvvJXs3ydiOsx49F9EWssSS4rEtgDnVD/HylrnRS3d1zCcdPXO3b3siO2qyKNK
3d9UWbMScY0HGlcNi3RAJ3eIxDr2jqJ6SvPTCy+6ePGQB/KD/8X29pOrfGLwWvxzG6fcMMUatR2e
dRi4MKRx3gn9JPD1/Ua5deb5sBwPQVFn7/vsd2KZI/RHLtbUbynmpPa9Lu7ModPuyjlpBCe/uFrq
Lw0akUEVwkfUkDpbrZdrPfPilRaYigycVUdhXlIgyi3yiHhgVWRfBZuELwD3iJQd1sUY8/gZTfsO
y/wTRyK7dd0jW2hTNrvKf7CE2YbZWUejmh7S7DXIqyt5S7Dw2ylrLvTRGpGpzIxjdx1WXLj7sGI0
dRjtgkb8zBINT/l0PGYJcInangU0s76OOSz/DJx7b+0g+rCUmEXwKSER+FibfeOTlEi1OOgYStqF
nq4G/yZMOYty9D5bW2wLJLRMi1uWS+HZHIDl71K5NeXKzs9jTde/a/RlrXyGJwfZXwAf5Yxa0sy3
aX4wor0lTmyp3GVZLkIw5PVuBYJr16Dn9Xe5zfW/LivGausquhfFJ56Z0NmX/raGPNFAoN2O1VXw
quqc7uve2YI/apKDJvdedrnbAGET1JjIufyjGr3r/jGo9o2NIPkID6Nxrir7zcA/Wvq/Ulkp9g6P
VBFuGDIujRlGRclQssfasTFHHt7dYK9HaOMoNob1pFlxGfQsi5L9xlkjrZUzv0PJmh9WqQuHZSr3
95F3BZOVkqVqHbP0GkAKSU+qi/FkIQmLjE/mskFW9+8ShNAs7X1ED9V/0kD9Lwk33DPyXY66cNj7
5GRV2zR7UDPuIdQ9Ou0LBH7y2SPQz3e5vFfsTMM95kihg5FcBuaDIhhbVNyuW+3AoxV7XD8nfube
BFx08pwDUL2uW4AW2uIws7I3u/uDVk+bEPNdoDcClxkudeuY7jL7qDt3mSwx/Ahvg+qOLZmZb1Lr
0x+2kkEQmFv9YDkL2W9x0yhiqXYb5LIkgyGibMM14zkeTGZL+pozKI3Ymq2j6BwqKzQoQCqg16Fk
8rIDPlmh3/C7SYOqbxMuEdaJuTWUWw1xW9vZMIMEPiHOcHwo9hb/vkquZbVnlKzpGCzkJd4FwG/0
kdvhOkFVWn83RRG2rrgkpNkOPds1kM1UkIzAdQYtePuzsxF4u57QCr8F2GWN5VfhpyhJkvQhexe+
KRglBeoObA6MDCNL8QT8SvjTw9EyEf5WOzyXCQu5LhmXYXJfzERxrsP3zj825GhUzGYggPpOsbGn
yCM4L9kir5LltOUIavXlZTbyf+RLYUrrqFRTAmHDNxQb7rMS3W/vj2CSY4WRZlp1u7527hYtcipQ
feQ+rI2Sf6t3v1v8nkiRqThMbR3emStq3JdYJbprZxAtcCmIGx5bbRYpmbXqhTmdACHANrmGDOgv
6EW39CFK86cyCjSa86pkm9ecaQOPvfeVEAWfRi9XYhfq5QCKKw6m6U+wEchrXZssN1k0N+T7XXXQ
2w+yUD1/1xW7UC5NVc9mOev+1KmqTTFSZmVXJRisvZZt0B9iPsCX5MjOXUWOy5gCtyFq9XxblRtU
IUa30dyVhkramsv3wTih/5a52a8DF8ovFuJydLStTd6AbqzHvBuvQk3zN6MW8c4UUAS9n1yRHzAd
OUyPok3WmMpMTR6LkX+nwWXTxdCXnW8SXtdIAVFzaMrNxS63QPLmehSfPvEAybqhsSKhqgcqqQI2
crfS/HWh6PhIag3mngOmWlaqTX6KxQHveTFsOu3lV4yFgbl+5JiEda15kxhfLW+YNZV+9Kp1k+xF
sWVoR1QzKlJI+yjAeAqK/AekHAMTfaLsNhiH7kPyZlkBlK90i1IddmjNpcq7x4LaGz7dETdyz1e3
drq9j+EtIQZWJ7JSzvDy5MpKVaJ03kKYnofYLVXnI/Z3ZDHyiDMjZHFVyi8X0TfLERfmoOtpF8VQ
rOeofddNiGTpYaX9FZWDLNkIwmr2P7LmGjeEJVwMGIg61tK9TkQR5MVk1zI2NVCzKIx1Tahgw9ZN
1y2i92lPGK86EBuuS2k2wS5M2OoeRxuu/xIzhMRuG2HlTodPFLkyfEeC1gXnLNsm5toMvnT2NtJZ
ZnGAmPoSDv46QUSVMGoBkZWxGeLMUegPx0/hYz3clOrG4DaHDEVaCTJxh30OfuRmZuIPCNtXZPPD
AzonZy8P489epG9K374ltJ2lFLSz6LuKpaDBBm9ILM8rRjVIY8+wzoZ5i/H1yIcZZgfKmlU0uSzT
Y8UAouv/2v4YpySCUF1cgnZZ1x92W3CKwVjdBoJd19YeeW6V9M2FNZO7OCTxlXfOF3syFqjZ8BbV
sIS2fXMplZ+KFVJhbYtg33XMcdaD/7BsZqcABoVDr5P7zO5aD9usgfwhb9qtBbcM65Ze7zVO7jTW
mSp/d9FXP/xm/jvoWFIeSTelBdMIv/0pkMoNI8qvftWhVlQAaVtcDVP5xa6p2pvpVnRsqXcBHsSC
yejMdK5FucygoMhgl1bvntxWzEhBABdWCLp6qLN9GbITieNV9YlCSV9a1ZK5K8uF2vL27lhcXW0H
oVhW7Ii+uBg8/yPINnJAB58mK09DDwIwoDlPGR28SlHHQpeFhLUok7WT31ym6Eg2U20b1FcNYU2W
PIVhwJlE8oim3T9WdXsoFcnPFthwF/Vng8agJTo1u0bOxYx+E2PvucxsNwX5aKg/WaLKlDWck3Je
ah1CA8+W+zomHcqufXR6zSFJJ+eni3Ea17h2gwo0Yy++kNmb4mcwApAF2g26X/yzZrqXynWg+4C6
oHoNo6pdChhUNX9YMtK3qsteHoH0E0Lv9l8Z51POuIw8PNpIsgdZgzBy9NKFT00zmJDraQQt32l2
PSsa07QeSpJBwRGbKqSlNPOUJ5Ptcco42+uHJ46z+Tg3oqddfVvWhhs19TaUNJEOXeaoAk1S38Qk
E7j6JSf6De2r7aGHWTMkQfMDL2wf6mt0Soa7tF62Cn0dAfBn5hxzG2bSI0PrYrKz7BZjtYtJvkkR
8x2d8dmM2bwtfqDX+thhPCSBmDq1Zu0OFncck7NdW3+zEZTFL5qkLHbRgSXnxsUKi4yfzVok5nVl
f4oeqFVfKvPc9fe95TIZH+bUTKb/yMofVBVI/JXqkERXh6Jf8/Y4MtCg05RDoSOEa+mM+1K9KSBl
EeHNfMuaVfpX6M3gfs0b9JEJP1qjHFr/H79GDPZhcNGApS/FexBTA3hxFoZE633W5LRqo7rIQNIM
4dPEH7ZxYrSS2TyMisUgMVuRvuMlqBwLuEcRTe67YwTnCaXUDN8qR3xtmxwozTzmz4db1AqZYwKo
YSykJh8liiEZPlo+eNs/MVWaYzpjuQ/iOVvKBvKVjgUhriFlkU/GdDr0fyZWkE4BJFhB5c6JDk90
OMzoQBziTGLrE8Zo0VlIdi55+y8hRjPx+FhSHGBGyKQajz8Dy1kUmMa2TJR1T1Hv44lVWlYnFDi0
8NC9C17qdrxrMIFW6QS6rNDFQ6pQzLeo6Ob6w7bLXa0na9//cxokTLriTrSxca5yl7n0HCrNDtJr
Gs0Ye0rhQm3wjVXrW4fRCucDejNtMp7DaA8pDU12rYTekevlMhJ8OO33oJirlJ83Rc1dsbHKOdJ7
xkwVloK0rqjYajpkkxfcWgBRn3fjSYwIHkOeS1IEVexlYTuvtZwP1UR66vt7SbwlsaBMd7OF4L3T
Qdc7N+Ssa0CYC/KKFxAbwmECWsJfyEzAYLZ5xG4ZowrkpduufD8jd1L7SRLHR2nuI38FIqiTQtMT
joXYWV0UBrDPj4yxm///6iD8Miv8V052tfyBzg2scCMU5vQUdb5+Is1PHZYCWikr5HSjOQHvLlzZ
CG5BZBOtNGRfebWtYtI0Ie3our3JgMM2nbrMC4QRBbyOegj+RSrPsc/N1bf5TxbJfWc1bDWbU1zx
fNOAjeVAnKhzCLX4XR1ykIHGH0C+NwHFtRLXTGfiQNzCaibOYqK4RVm7AjDIgzn3xg+70zC6qidc
Z7P6UC0rp4D82XGOpp/E0oIshNWITPXQwf9ugClDgU4IDRj5K6jgoKTA6YdfI/xVAToE6dlYqhMb
SHR8kyoP+Yjpgzgt2fFt7Up13zfvIW+3U8nFUJ8lw716HzFTiZPvSv6igFJ6Xgd9xQrWS7bWLmcu
Fxe/BG7PB26Dtiemk81Ow18BfjEFa0pj8/T0SDKqDxSuOYjWoXEfAhE5rXUbUgcO3o695mixTKAQ
E9FwCnKAfRnWwxgLKIWgrSxVYi2Yh0mtp7feS4oJFX3MsIVN4oc4xoO7iYQKquUY3asYU/80JEEv
p057XtqJ/FGP13Z8qcgsquRlOj+Da1CDTeOtu9I+WvizukICfZhRM/h/AxmbYHmc64jdO8Xh4Dsk
p8BE8MDgdKz+Bf+CwdcUh48YXasSBxswqaeoAW9MvJGpYFHkc7p5tvZl2kQJ6WerUBEx9oy+wLS+
go6gtnJ4OtGEx0IGjKQjwrPfR2fwWDM9YrRwHNQa+42zxH+/s2EPqNRhJaMOO8qmd3A5Cf+H8hjk
2lJnqhvn0aKUJj4dG7YJRISekD1kCg7A4e69KIiErdKNSmVF9mAX72BPNESQd9ZOBj9t+6ysZV6+
9QE25hnO5aaF9KDriyqoTnnyEyTnErHz0J6HgDPatmclfpwUf5XhtHtYw6RQaKxzwoOGP84K/wWe
s+iTRwcmL4QF321U+E4q9RHHmG92c6v02Bnb05SYA/qWPhskXK0X493B6l2xgvJ2AVdHrKPiZPtl
M75MjbeBoEbkvnNzdOe6/orQTVQctl4AnsqaldVPSvVtoECO+NndKa0s4zYq0Ovn5rA55sa1j748
BbbatD8lqib2AbiTV6gRfJKKTyp7YFxkOF00i6AM/1+FaaarL/lwUbGGSpoDv+sRsr03LLwHn4Q1
EX/oqGI7tVjkNnwUQeVFsILfbALXfASYHYyhhS3g3IKiuRAJfSAoda3R14xMFnGdUCLv6ihZTObZ
FDtThlYsI1KyhO1hB6C+caHq5NFM25hoZeDnr5EqDitpatjH7kXLMrZlX/n8p2squa8envVxkYCj
INiuw5bhOX+VCOc2NlQtxQ6CjqD+JSFWnHRhorgxF0RgSrIUdbhIffcTlqT12c7cVP91MRkeIt8G
fr8eoOqcm/yR182d4l6JkXNyxUraH2CQJegRoWwN7DzhQA4AgCn83iZYUbsWcx+/DTLYRgyTaQ12
yieTXkXHt2FvmZPH2VdMw9w1eJVhKxXWnsm763eLAlYQUzYyzdTu0x3sjc0UjfLYDuc+YjqzWpda
wecdM9DmAQHTKeKLygkjqfRh+3C7mc0rSjlTTG/FCZwEzVzDAUIyVNS/9/4jmTS6z8ZSmTag9Jq6
FvYkhSL5UEfsvrucpwJoVup+SBe3zLcX/OQ+jv2PlBBOE5LpZOeOfquAAEx4HHU2rAK3WqTc63WH
US4eriQBzHX8qVNICD449iW/PWIQYgYIEPpikd625qJUni1oHrLk15K3NFSeGgVIEo8r6aYUzww4
eVGtTwQc0cizvYNoCgnUCvY5zlOXDC2VOSiShPz3/ykOv2xSgqbj+x+IkpM3qf0qIYk7/5KEf9AF
ZkDsJAYQIhiYVYGSZYJQkw0W89/d9H6ZxmaaqfL/kVV3cjNsx95zWmUrw9n16QqiFqKhjob7l4uo
1G59dRjVXZq9J1AvFdy1I5wqFMt0yuPSJNFW0Py6w1M1rd04AHKmyCFYumDhZOI/0/nqFavbmOxx
gAOhTabWYttkKK9oYqIcY6Gw7f4Myn2avPvOP4d1SV1GgICfxfQusUO2fbl2ygc0UtkT+mOyeLmq
jONFxh2DRq63xcQ/07pFRrUhSwVb8blkcetzyxSMkvTOW7Twwz05MKaEQl6enPidLTx8UvSerJzS
bUAyTH4f8WtjVcQLvSGB1afo0vVzh2QNJYGgCipRAPGaBvWnXaBIsdmMkE2DOowBeoPObCIzmw5L
GijuMWP6ki2B9htMtS+iedVjtBSAJqDeBY/fO0TzFJSR8acbfbJQSmTKmowsMsbEzqc+HPH/VDW2
rldrMbWo/k04OdpEHee/Pc+qV3mOrVdSm8vawwtY/3TBo/W7tdKSyzBmSx/VnCM+EKAqlU4h+ceA
JSwfOvkpiHpSDaWgsm5q6Cop7mTjMihX4Cs+RUzqkzxK32HNNPXbBV4ofKK3CVICqYiPHBEEwhOn
IIGMpqngxDaweaj2xbV+ZXANmbwJMiRTf9XqO8e/auRJj72LhpZPSqcwLvfsR2DfVbRc6cYzV9zg
tbpT9T0JyysHC70zvqL2MyhKvmY2RKQw+njebx0aCAoqq3hn4tDaH4V1bem4Uz5dRtdh8AqVnWAa
pPC5TpvJ2IXvyhhpXXrfhXLT5lX6WRBU0bk4IibvZkX8QNqtqPFBFABvVMu5w3ROmVYZjH4iXEf2
uIU9TgvAmLH4GgT6xGirPhzOQq+jyCJR1F6RfXUHkj5MsVTunXlJZuHG7+QiQaSX56yc4CoAHY0L
5KjBrx0iBCxB5EFx8ZFZVXjk6IUdzDZxvrIBw3TpHu0h4oRCNV8JBuQG1aLfEBY5xXDuhIIZkAaj
aZ+OzfbUXWSoN5V4r9Qt+1ZnHugE3HySOtmb6GFG+kYKRH3fEREjkN+zbq9Ge26sap+9D1wvVGwI
LaAB3Gt+epPNOLxRsHbFn6geWkk1w/SVjIMFXv5Zy+OgAVgM160OttQF28n/EEGK4JqfmMGUsMqw
EfoiJoepu6WT9Eb8JGzgDfHrGKB6FN7/Im4adI78U4Tojf2mGY4IPua94rF55VHxzl74SuxhLYZb
+pOTBRF6L1xsJXKd6eWOU7Sq2dfIAWObwyItr4bKfIX5kxMOpwp57YCzRE63e38j7Jymp5wxsWcJ
H5UfCvsMICgIT4dmp+BPr7CnDBS7UxsWeHjiyYtb1uyBKvri2NnK8ZSgPdX/PD6hgrGlUnw0QN6n
ba+l/3CE+q29SHRKZgdiwP/hCtG6bcy7ZkW/iFedFlJELM6W32q7wflHiflpJ5WLdP2aS8HW6tl6
7zXPb8+RVVLihEXfUaKbm3HAAIInjcw1OB5R0N38Qr7lSsJYoOAxx8uD35n1S97f9Ppg4ZSM51gh
Zgn0IIaabNyhwahCXY4KEYmp9eHT7Jga/RZwPaFSX9v1WhgXoycINM83onDOZCKMSDO6vYHEn220
mTE4UlJuR4cGNgdF2gnrQ5c8oxW22gR1nht635lK8WR7TKP6pHpICC3RzjAOTerR+zozijeua/bv
08nn8WGkDOpLaq2iqNZdkCGL7bK9auUQc8rmq0drLUw/XBs2SFtLD7plUnTPFm0zoBvDuWYshQd6
e66LV14f+5ErAeeWyk2ytENvGWWsY0Gyuexa/1TUUppEqOM985SzJGtWWW3how0Qs64CgaHR8q9F
4LPyHEyACGQvoAeeGAvTlDH5djzsgrglHP8ri0ZeYiq2vGSIgYiWUSIDRD175UDHkX0pfTdzJltT
IScMMrX/slcRaNpB8p4P7omoIgVyBx63AH3eaMI0aqQykzmD+jH6aTWcaEZKxTthaJx0Zai/2nC0
SLBC/Rz2AQTqCZYcT1oXNQsXQrTAEzLzvW1G1GUV20uB9bi6So/pVJ9OcmkI3shUYufP8kmXjXiu
u7Ma1KSd9OuoQCrtVQYbVtIFGsXZFMG/oF/bMHxzNVgXHgFP0Gyk8uXU6Z8dEItanAfjXVMJZ63J
kSjlP+ANzLeBzjggUbTRXKpEJPCqgOvwmVR30MqCRuWuDBMOEyJ+tMa4IaJQvfE9mo4dYR3Y4rBr
JDWQYWJmJ2+sXzTR4u5srZWE7UCdpa1SDR64ZMw4E9I/pJNTyRo/xKdsbjaxFZ64oJKuiu/EYHjL
KGDokfiKjBWhNaJ21F1ahVbGu6xpl8ZorHWhwRgISBVJLfJdc+QrrQ3UvFBYZKLz94Jvsj02Fq8i
IiwAQJo090HL1aknziru44fjgFQbhn0W0xizL9qLGn9pTZgCREgvORjfQ+QzfdU30QDXG0JE6xHw
nfLJibaf2SH+pizdlTRRFiZS+PvsUIx5RjHVJ0SWCvtfT6oVPxb9RKEhi6um7ZrlsZtMg/ZJDKnI
SeuufLmq6+qCH3TXYTHEtkhQIc5ZMMJA3xEmtitLxa5bupLNEqfyMIEju+aW63icw/dYvxG28y6k
+6AdrAD369x2sVctLVJwWAARfqgmty6KGYR9+61yyer409DHt9xHz96KVchO3n74jX8qpBscDVOj
FVk2BYedKFt5HEBIgVSg3tVJORwC1M7k3+mYVYZHxRzDa49e/u7RomT+QkYXNHwZg1/X/Up/Nf4V
/lj7JAXM38VvdUT78B9R57XUvJZE4SdSlXK4teQcscEG36gM2Mo56+nnE2dmTtU/DBxwUti7e/UK
Uj1LBWklDN+QK1Ks8TvlkQ7IgDQBH4/c/cJ3AQVp/cMcjOKn40MjVN9WuU9eUoU2tSzRJTWisFcH
QSXCWZ4dqncj37LYqTvYbMScxDi/qqmjiwxHf91yhS29jiRQnuUYLMOx6OmXkibE6qa+bhIYhJm+
LLyd4b2wPcCm7z3Cy4BcyOC3HDZdHS+KWMPsJgF3ZmkhSePYI0gQ+9MQOEWy0HVmlXMJxzTDPQQu
TyeesMHAN1WHni7xRF0LtGBpzyZMyaxIGhS62hsyiqnOiNd567HaX+MxWmEjyDW7UymShW6tFnDE
IQzlTqHMQ3dnVR8Uw6lxUFos5YybQUzfCJ0CLYk81X2whIkMDuurpIM+fg89+TnYVYTcRRmy5KZc
j805x4aAytYM7yO7n8QehNFfeig649hmuKSUaU2ZlHc4LhiwgfSEsqqlmEXh98LjUVqKwwHaY2Ks
641BZ10GiwZ3fLInrDWutGkSaE6nJ6CyqCDSOEuA1sBoYz1cRl8CuZkED2PeXqIEStdocykh6YR4
QLNRkOJXSGb1RNq7BqPyTCcOegAcErOVjrAm0CEmxyX8LYY7BRMdfVE1JdWltUK7FJ9uUd+sepWs
MFejy0vREQerCKy1ScKVqxtnwDiPfillGpAQzugqW9/Nz14CkaL6hmclq7sm9wu7pSbGAmcVsr9H
PreRIpkboU1Jla/uZYdxNHOfFl2eMgEGn1FfMnEkiz6i+Q77xHSosToWxVinqgtaKEtlNV68Md4o
6a3xgwdhOpsa04fahizG/hZUmD5lk6pW2fHBdmNQbJrYW6ao5wQofZ0w3KMiv+BemsY5IkjUDabs
7XUdJ0FoBkMMDTpwu18/hUaZ4uALuzMXokeQxDuY2GuRFTxUNjAPo8FyDNmExE2BDZYCZmrASbWM
tqchhY1jJW/BSLhWa8BQcwuyknCumlZPz8GRJIKxEM47g3ak/opGHdc7kXlV9zMiLdoZLiUkCVuB
U7VgTVhv48BE9rnRe2QnwxIJc45Ii/+cYCSMCIuyd0oPFFO3iISWC7DEWLKQ36WoFCWtJhQGlUWu
sQ99Jmlwc2PhWELZaMhA86ygYsXqI6f1vV2YXQays5BfoJNKk0su9ARt1PveGwhg1Pfu4BN/o2/E
iedQ/wYBPWUtoa4MiWvNAJdM99VgksjgAMsOOUEG0diZ2q0M/HBaYrGyTFwp6YVgeBCXDwiXJ4kx
Kg4LxA3K5IxRO+VzH1KuWGu7KAk/g0rb6Vysmvrm1dlCh5kxYH7GhWkxyyYKog+NlahIhDhBu9Ue
oiH9tpBGITgolPi5iMpC2jfmeOzT0dawgEf5aGAEr0sQDsoCZAR/lpAMnDIY+kuvU/GHwqlFD09e
HyZ68muMLgU5K6ET7JUz/pxCTs6TWp6Ee0reFQo0EBIjQjtoWXspi+V15YJ6yeZ9KOUDwmjYYqL2
rTPfKGCsM0PnELYr14KYNPzQIneESITYF1lfE5sUYpGHTBuoOz568ziuEPlkMtP30ORmw8DT20cR
SsCdWa5kkLR4ocMngdnISGs3fIYYGKF6M+hef712Djhe0sohacIfJ1mbTOxCBxbS2F1lfLGErSrQ
+/yQ0Qo7T1Bjx9TOumG0i2BMnpmOi/6eO99/hTfyFACmQcsgFHggY6V7TIIfHWuZ4Zz0GynbMPvB
A0xS951L94Q+RAZ3cofPv4CvD/zbS3Mx/WdSwtnxZILbqmw3M9LkaLj5Ftr19ziaL3c0Yjtj1Zxr
c8XEurnqcVwwewInYLMRvtH+GI3YbHptvFk1F4HXDS9tOOavIn8PCEOmzIO4ZLtMV0sEIdzX4YjQ
c2sKtMeOT47L8A1bhN7Ls85xo80lDADw8BwHXLvtUd0OtCE+OcfyGg8tjD4Qxq0kMhWET2y5xHQH
VGkGV1JRLFiIjYn3T/2VNNa7z75NW0A0L3tlU6Y+Hof5ym2mPkzAvbXv8egbg705fBqxYJywhcRb
CXxGRzyhuqZsK51AVlrJVV2ncoGJVXAh3iE99jUvBH8Dx95FlYkfijT2ttoziI0nOZQGjuUH74UL
SdwxxuBI4D1W3Ox4Hd15vtankX94zQPcZ1SPGBHXKt/KMGo2akhFoXX52giBrBuD6799MMvbKsMR
WvwyHZqfXsZzqI6TgwH1hfyHiTLJHQDxDm0qriZwd7ST0e8IgoEswxXQtauSa1rSln2+4Yrj3whW
ra6TBBnCmRRQVa0cEMQaQrw1U9Vb6BdvSaed6YccbzMGKEc6Toj5NgkcPSwB0BgFC1QtnXaQEhTC
jmgyhHbEbuWH9CP9s9MFDLKl+UDmdfGwpO/Ep7jo9qq/GdUV60AlIMhGxrmQ1YMRI5uaBqHhAfWo
4gcnMWHx7rLwAEdZosPt5HClJHMAWyikIsmpLMhIOgjcSOy8BqfwbVyp2dnLLfnEsvsbg81BJ01A
0Xrmmepey291vwOfbjwVwyHYEzMdAVfcYUKybuUHydIJtX0n/Abdm8KCtM4aJB5YlxXFHVNviRpP
kx+t/DG0CE/ZCcmMHL8R+4CHfvIcRrSvQggOHxOptjFhnGiYbtoJ+nHN5ipHDzMw8g2O2MfwKgR8
B/TEwuQ1X6v7yW9lPJMYAd4lfmHkWbgryrHMXZGkE9+g3akso5jc/ky5Cq3di2hukg4yg4vIT83q
V2tdeg+F+lBrzIT2nj8f3ZOAUR/s4gTRd5PhxWGOq9kAz9+gAIbcDlwavilFP8/FDy9HaGOhLhMT
+jc5Fwc7yd5Ud+EbCFv5NPNaRwBHq5yauGvZVjLHFzcS6ITLtQanHTC7pD4SFx52oyqlZWdjKeS4
dFDSB2ImWjBmyBNIHLF08ZRhfeqq/CKb0q+V/wbJyMgNNgGCpBIM911AMWst++hGFYfVDE5VTD2Z
R5J9BvBAMqyEY88aaTDb5bdF+dskiQdbxbqyjWk2wcE/QimtUp0Zs5execn9SelNAFrCGhtZJR2o
oWdguOh5xI5fS5Q5ktYiGqfygB8lFoeGOABt0GZKbs1Akx1tcnXosm0iFxcpbc+jUF0kpHWuT/9Q
Sgtt3OJmeRKM9J4gNfRLkb0jXxgpCwJds9SjGOR/BJlhDZe+pXJfr9IBtn0p5z+a2iHTwRcybRdF
jxEATp4a0pBWvETJDbHPLBI55jIOd36vYZ9yDdX+FYtggGIwhY1BosDYjx62BDn23wZJwO5qpVWX
uDsQxGxmS6Vak7LGUd400a2JMONzjfaiQgSK97naRHNR/hxjmC9eWy88YyT960Om7vIjpPjKeAtS
7aTwRlpkQvXgdvAbSnguRdfYdS29txoGoLnqMIi6pEQ2pwakt4y5MFF7KJSYvKCfM9EAaeWqoxRp
eWJw/9ikB6SYSeJLxeRRRABk4/irI9pL6IBxp8B4SZYeI271g6kDQ59SfB/kOHHqyUEgZauWWd6u
KZBFRHxhhghHQCFctp8d/jIRPcs0Xpsuj1781WSDaCWgHLsRWxV40kLSpEsQgeu5qBq3WJfpBxom
v7IsbLJSxsqk3ZMelbDB4vVURVwHz7r0vzoNOn+k3lVqa2+rqDvCuYm/9HH2hgkpV+9xn+6nMXGq
7Qj/zWh/9Q6PRGWTy8grUmvucRLQQ4tOxYMkst9CPDSqYas1txLWObySqD0rzdJXiYHJGsTPwYcM
vKwDZZXKc0A4UUN0zt6AQCuVKB1chuQhw4JPWQhUaQo2KhqZfJNvu7iTXX0ldu5v4HWrIWt+E0V4
YmfzSFysPE9+xei4wCWwEldCCMFYlZwKAk5ibIcXcLQZbRyPiUP2FgmfIetcf64p12LSP+gBcEnH
rFM5u8zcLCuPbUugkw6JrtVU1XYDaaVaRDy58P7uXIsuq/TAxAG01eyjeSTDvTQjzPwrREHCViyN
jxjKHlK7hYaGqsGEs0SPpIv31sTaHMME1423COxa+lT16Qagd2q5ytpk56uCrUvmLUct50UIzCQc
uJijci0ZQqLDQ6TcybBLWImltFxU5JCmjEpH+VlVOy3sHxaOuV5VoOHAb5qxiA6/XfV9tE/iVuUC
zTJv0c0bDqKZI2ip0o2i7cw+s9UYEmTLznptIdYq6kt9WVhsubX6U+NBgO8N8W7V3iwgTMVrxGuM
0jGnORXJbUA5AzCIj6oCi6zASUc1k43AiZPHgc5e7u5hLZ+8GqT3WUD6QoWpKpTEEWThqdz89IO5
1GDqDRk3KlHZdKsiNugPMdym5faH38Yd4XFRO8D9FUGcR47XgBysLvYQh6R53QA5yl6x87LJE0Bb
GHSQKeRXQ70qnANPU3ZdT1YDngJJey4HqnBGIbj/9daihKzgG/R1RgQyiO8AgKbSAx+BDg0GwDSZ
MPi7s203unuRjUnsQUFawW2FuFG3Ms0oTJPIX4+xbGFSTXnqVmSe+QLeVeliKPADyvFXYl2S78Pw
0eSvMvuKtXHh0kPoU4QT5hGqJCzzBA240G4sQFfu/SUSSCfrJ0v4MyZXiyEJl1jbvIsKzvJGPSu/
VUHb+Tk3mWvs0rjnrEhnr3wM9bXC1URou9lC7wNI+iErLaVkjBF9bLjQs3auN01KsplePA1RQrRZ
z9XKexOjYJuG0NAVMpjnso+Zv2cQOEN0IcQxA2+uOv3s62057kptlQ1r3WPdLr5I20Ppgqeq9pqI
MDV2uSXOGQE+gp6ykQBSFQRFKjdlQTdq55JwFAZOeHkI2KmSfFtm5C3U+cIsM1t+6WgeRh8KQNYJ
KW2r5OBVOxNaC5NKEzk1DlyM36CPYhZA5Ds+pdk2l1WbVSuh4azCV9UdpXQA4IWnyirsG5YtF4/U
aNeyDwnXRWdTPTSaEF97dpC6Qlnd+9xMLEkqxJVxISg+znB0pUXLRCzJh1taDkAcjjB6C4wvWAGr
s4X6v0NzZTIdZtscwdpcXNfLZDxy/a2MtMMmpjjmurLxAxdDz6f6ahTIgOoTSOFHFa4jTFvSp5ym
Ih0DTKBeBVC53D4+iNwEmjtydZPdMG6iUaZXw5Ja/og1nEeDkhJHa51MhivGw8wc2TyGpoTIruXw
u2rfGvdsRG+ImBsqVMOlzIhk0pouRn0RulNt3cNRI3kOk08E/3RvtQ9kHp51LV3VnEo9P4l9PFso
QFQ59iK9tdansXCacWxeKqESqjE4VvFmZtJC0JpDFASqk0XR3JRVeHse7fGQfZQ1gUXIIDKsyRMo
thlAORlrJ4Bq+PfAq5yhLv9ua5o+dZ6r7GdDhJau2wcMCOVYBL+uqlOC77/adv5HitTfEmijs8qD
vGRA+itUssmG/jVWiWNCiSxV4sz8mUYwLm0ezGhdg/mMjfVF/rBGH4UAUm5/5w3AbsWquJfr4S74
0TmprlYxnopBtiOUCjMtMWpON54/knjGmokVwFuKbrMVNSx4hWafhIe6qg+Y9eDXL3OWSJxPPY3V
MFpLrbntk24RMjbJYGVmwnlkvj36XPUZJWmOMkNpGI21b5W/jxXjqLqTMRw1WyUvdEGEQcKGZIhX
D6O4CXYOCScK+bjCqG8TpGTDeWgdN3ONOfOz1igms0brXmnDvu+r3mkz0j5FzPY7Au0z0tGkmlA+
A02Xf5RwZckZCqt+Mg+KDyGfZ08TKqaFfYlfXRIxFGGNeuWiEbozuYsUFOIxMbAaM2YVHz7trHBa
os4Cw0oKuXVfrVMJcqrHii5m2m+GJ72d+MEW0ZL3yQlBPtmkUNTgeyGy9DDD7CYURYItr4iQmzhQ
ygB+LBJvRmMZRtM0TiTwmBmyrA4LAWalHh1dVd+HAlqHrsaYpF6FCuZ/ensqpQ79fD9PJAE2EtwE
2QQuS+TmgESczplTLZHMp8QTO3GBy5JtusPO6Fg3M+FRy4/c/xL7N00rNpSJuKyH8Lz1gxJqUxdn
N9353hUnC6Qihu1N2Zf6wbqJtDd9VAIo+iicquqmTiZ61hivqrZtuPOnOeKwqtV+Tf1YVwRDIbHx
dBwLZMhBCXiyqh5cqVrRokO/ToNvSTJXAduVlfpfZkzmQ4eLBuGpCJkx6ZwVEO5yzBlLeMouj6+j
fA4jztJl+EgReBJVf7qRxE0FOdAnqVXCEsdqHgLT5DYVnhWT99KV8T3M7B6OBHBOQLPnfYmTvwtg
jVVJXMsaCx3V866DztbAvieOHjRsRhRP4r0VLUH0AALMa5mri2OHd20LMUEO7lFNHIhFHAQNrCKw
rVgsnfK1oq2PqTp1pT105lXXG+r8/FoF3l7KGaUyVJii4bLKd3AESLpb7XZOgS63krCYT47hmDGW
M+eor5ZmHzs65iASGSVGgJMTequ0NXFIRqyXCgTcRY8MyCGPUQ6Z2UieVoXU1nZBFwJsWEp3io0F
lh+Co08Tn1qUWTpAAlavRvpmuW8a8/L0piN0hJVIDX6Vbl4NIpoNDmlpnXF18cHPzWxrMsItJ8p2
03x2Re3jqNstM1F/hxxoNliLkCy/ZBp6a0dhIdHBc26rsr9Wyk02hkunMqCq+M2boX5izIXAe7Ls
Y3eY+dyaUqB/S4O4b6oeJwHL3XgEkbtYEQkchSY6iMgnfW7xwuhvOpwaC1J/p38NFT7ZDdYtmtee
6kK/KBgtqwSdu8WXplJEZsoSevIHJtunTkEdU5Mll5zDEGH8uBG8CFUF1g4MySpZnwM9cY0oQLih
+tMBVOhhxVLz1Wb9TiWYa2JJpWO/Kz2E0aFbOrXaOuqkySDcJRiJqFCfnXj3mQ1UGaZhGZGp+gnB
VaLLjHFUp5JbW5jCRMLfMvMZrHjzOmbZ78K1k9bWQsUFImHC0scLLFppfvnzKkMiqvyOTDYY7679
TNjk4Nad6oQWy4g2ktcg0FzpJLKK6NCXNdKM3qW2rop5jj8o24NqhXOLDxtYyptcTIwnRcQJQyic
nljNklllh3wrqtRtSOYIsY9nn2aAIKBF1jfvuHbvFWqE1gW0DS6komGu0DiSAvZLQh0aI85fS/oe
9qyMPaSFK4qQubANCxa0sWhIjTMdBFtSiF8v1Ai/YP4oStjt9HL+UfblUuG6LIfI4fNk8Gs3fp68
1bjppvgbtX+sOndTQwEQu6+YJT2USPdO0HZN0SkhUXNJieZJ0MmVCbd9FmHj3hxw1aCqs2ugshRf
v4wk3YXlGmxP0SZGk6PXG92CU0ozvpU1GnVilko9Pwzsr5rP0KEpsS9Nh5Me1t9JEMxF0netQHrA
/jCiBHgLmVMSTfRCxilQeY3sZ/qnwDEdTOsOjyPbIeDWyxBxE7b2eO9gDxyt1CjZ9F3NoN0l28A8
gMZjFBr9xlhAV1H1HQ4Qzz0BKSc6WG1YTEmjY78XU9w73XpNZLfJWmsgP7FklNmm+Z6CFRSkeuG+
N49bQrdklmV7pFpEozQFcesmMwZsRTutVDG/x7bk1TXqvMsEpzGDZVHHyw4jkJy4r75ODqrVENx2
Gy1UNpMVvxkwBx+77FKmsA8alA1pdsELZj/KZCeL85Iup2Jw0hFoH0wIlKzhmn5WPGwzJg2/B56I
KwsxT0j4BRxjOyMjlSdYphT8WYg+DS7ZSGRkMKfOZcqa2qCyCR1Kt+rKtsX1wQ6w1WATwA8M1bBO
MId5tfASymMdcjajYWHV6ncvTOYoq/M0n3tSvFQZ+sJXWGXwKvJWWIy+tko0wurID0nDL4YtE1nZ
TxFA5j10rJa8JZJg03HXtNwctS5vF/D9nYWHuRlLnlRhT5VWQbrpNI2TWDEtTWKBFjzCfKrH9TMh
yfTvd6y2NE9/3/59sZ4BU/HNoNdsp7GMU685YKwgS0m6wbwUQ6/UuPjDiAuRUKTkavPdvz8aRXGW
mZx3EnOhaPqDv3fx96eoA2JkA2s307PNGFpHRt104dNbUss620SxSWTq9CP+v6Q+qAnvK9sTX8G0
+O8ZsohsugELYTjWTbFpq/i/X7xa2imSROJc3k3afUHnF6JMDrLM9OnvsX/v4+/Lv28rMTy0zJnl
EErUtBCxBXH4pp05iSNahMGkx/rnOPz7uF4RLOKfvW0SmMiQCXmN0NM6beAe8xoYmjGLMJBZI3QD
OdKqoCzEkFTXDpJQPp2Puk+d3r8FGcO96fbRzDHDb/g61rh61IkJWllAyR8benSlP0zPR8HJEZq+
xAJTmBj+TRiVI0NkkJJSDYwVQ0VkRFZw8jWSGMtJomSVHrYe0i5QXRoMQVvJ0yF2oVamtRyuwzBT
FtTKh7/j/fclUsB7IjwZ0OXQw2nTexnNIN+gV0V5Gb2GsEfO42utDGoqf6n/PwW4DpuOZ83KTQPv
AB51mW/+Hvl3ps0aytrg3yulZPgX9JuoIDg8JX45FpT1v0cm8WN93ijarcuiWJr/ndxUYl9IFLCO
zAk7dpm4K/tNoSckhzbIYk0z4OL9e46/L2lLsqhksZj9/Ug2kQnqPB38vy96S2xBaGrdTA1dnbOe
4NfTB8DVqvWg8K02gmlUm7/vkumj4E8gFbE/93J2YcpX17AwKDBBEiVa/n/uGlOHG9CThIT0mPOL
wjAezH8+F/yx/77y38tnY4NA0SoXeSD+721rpgGaGNED/N1JXVruEnck7byZ0lE9fy1a2QXiV7IJ
FCIYkpwV7O/JenXrx8VKhW0Caob9HqSdg9glb3R20PL1s8ihjEQWuX8/vxBcEIS852EDOlOyVLTY
HiUejAXuPBixV3GQF2TDAOf0S1aBi0mRnRYtzlhBZPDpXVh/7aQOl4DSqfFV8r9XaQk18W+5CLVk
WNizcltu3RXeGdAXYBUsvCVCWfhMNCLtulx5y97+0mc/jDqpdgZl3udYsHh6uEhbcMSwPoodChGt
cwcnPsTYth9HuETJUhcWmCEATEgvPE6vFvTRxAE/gefMv6JcW3fSe4fxYEoObnfFJ3G4mTeHDUBC
8RSkR1dVOoW5xDGOhBRcsMza5ulwaDRyuN8QRR2GdDQFhYpbAtgVyRWOYtgowX3oX6QS+zbae5IG
K+SyNJTVV/aj3GmHAHkSGS8vDUOvuRzg9EgMsSkMDZSZ8Np6sB/pu0kIbl/+lQ838feYMuGCCnYR
Qxu1Y9ou6nZlMpoUiPiRgZdx37GzxIYPqLYzrFk0agJn+m9scswTUMfpkJbhT0CIsMFvkt8BpwIQ
GbCbX7zZ0NJrKC6xQLONPUbMxGz4Oogi9kl2/yCca5f2jlzPFW5r+PTpnJgL0Se8aJ7j9GCxJpKX
4mDlBgUKeTugC4vJjm2NWg63+oeH8G+q8dcQIXj/9JZ0cPSOaLQ41l4wE8AFcK0guo45NnWaTcYa
GdQtfGXGN+UcXCSC24qttBNmtdNfXXzIILbCnpheDu04r2O8+ithCB2ACpmJX/WDqlLjlGNwxlzB
hqcY/FovSHj1YxJWJAsEkbTq+EUh3yAol1FmYI/MRB4cOoytBMMRXt07hVJCNfCLiMoVnPZuIZdA
X4a/NiZkFO1ECcFBeLpo14w9kS7TAJ3eh0UB3MnRaO+eyEEVYhDv3qcKYWtT5E7/pKEp39q7tO8P
jGPDbbfuHx3mpSuY0fDL5QUWwwyT3tNr+qArp7niA7g/5cP8yd75A95oetZeIT3RFRI0R0GeCHOz
EgulxPZO/nl8Ze/8BKhKzkNc2PGDk8qVwPVQPqaR2mi3V2ZZA/r2mfqj3eWfvpyNrwA5ozw9jL8Z
r/khOHHB1Qw5cLSc/hveGSbOWjRYjU3Jy9w7P/PXvD3exzS0gRCKgdgDoja/9nEzRDlLt0Px+UrB
8+o5MQFI4R48wvzkCXlA+SBdJm92PLdgEv3CO8Ms5pGe4UbSr4WQgx8Woayz4MTJ4ZNy+nnznHSk
BCNjD/tg/vDg6F2HVRXP1E8ITu1DefF/6icv4P3SriXTb7lYvN/gt752fE4OeA8X3qa15CCI5rqs
GWqfuEgjhkTEtQxzvsHcFw4wIAgOjbToGqyy6TYFXYyvcjxdyQY2Uqw9d2QUroQVJ42gjbkMC0W/
0e4+RYI1My/xVXnjL/JXsGMcWX3GVx2tCUzruX40L8F6+NEv3PEsKbjZTwedz4tYYAcTVX43SSg4
J9ZsAO5FDA43fxsQFw6Dm4k1OmCO7Be7RfiK0BykG/EUfmPJgtfBh3E2T+qagjVklCzaw5egIdTC
7oKfgbotAgFhumVIoBVst9LOfIkutv9I4rfGBNgXFTpHDVe6IRAIw8STSO4hPdSNuYzUWl1laUMs
Li35kpQ9KD3WTzlniIQW+0yo0xsfAl0MNRrmIU8kLAyABaibk1YGuBM65qyIbT4z3YK2ZxNZ4+/P
LI03wMU1I1wHjijUutnwnmL5+QTU4AdQEO7pblwoWAzDdWSoVjlGz6oHD2SmcOYK2yoAJ2zOLk5u
XDXzsFGIazSeft1HBxknHTOLDlIZAPt3PkebN1h20S2qAEGTuvu1GoCMcc6FwxbCldM0uEMzGppL
CWopGgOb7gGiNS5KeEVPWjqyGFiq8VBChJceJ98HYq4Y7iu82XkOcRs99oAeaO5VR0LFfX2jwQ0A
YfTGGguCUFp4v9VQ45BRIUtU4got4Wie5xWsb+7F4MSC3KyNl/nZXlm8kRzusEBaYyv/qX/WrIrG
y/tlYefCmZaIV3gWS8f9kV6TwakTndQfsIpTfuCugGQ58Y6rxbTSReuc7x/cQBB0caghZBRUyGYD
KkokWsQcTDsRO4Nx7z7Dq3UnXx17BeWNkO1Q+yQXvMOuAwHG+BZe4ysoBGjxJGRdM8vTy098serB
ARqHyzWAhQZiuQnI21leMEpd1Q0awxmuGh6BT0Q5c9IjB6MEVJYa7B9xVacggyfuejI97lmDwPtS
fqDpHWDkCg5scANGKnMT2+hZZVu6AOqxnokWgwMsRpcC2AVyKkJ5sbhDNwxF4ypdWdXRaGbTWoRH
ue+oi+SrO7rtbILNju6tOo4f0gepBcD+6aw5wkCs2MgwXiQ/iXkZR+lcPlLMAqYlUf8cr6AmmM2x
3PGBIMduoR8376zurQdvI7YyNPPo7536zC+w5vxVrsJGulbvGo8D1XtPz/pPp81Z0zC3O0fvHMXJ
hPDK7ZCsNQixc1Yd+Uf98d5Zj6he2Rj8BwCT/GNimXas5xhrsZHi+MDlTMFySV8Cgh3EjT86ZHUy
lhiQHEtLrdY+PMql5TIVL8k4axsdUurgr0w1wz+hbYsDzjcQCHKMTOi0etU8KUmTI4QZyREySTCU
RxhWWV196yXdVm2Koa0oTUcwOC76pGsxC1o3OmNIiJ6QhVuvIZcZPLZSx6Xpc0tomqFCUMPdRdLM
bcars3np+YLmBeeOfbMyIBVnNql0UMKBL0DIIia5/QzdE/HnG3PVrWVIq+2y/UCJBjCYO23kEP1i
Yu+NUla2gx9MZ9vqQewBLHVLnz3EuDhAdKcMV78VqE63+A3kNYC2+c3eLKMRnzNQJckkxmw+nY0Q
hFg339pn/4E3RfwmYkBI6BEd9visLrxW3s90Clx2/8huP3iO+kP/hkyCcysXIigozirak1qhuLRv
45Pcu7J16vv4TMyZGyzcb++zvhPepN8SLurwrt6gXn4HFBGMD6DuiLPu5l14/u6mnMoPDlLr2fUT
XSehcoxsIVvi3s8h4V3ke+HLJZNldBBcZZjMg8w+QVhrDr0JOxoaNDpF1A94qkxvMIxm5dO/o7Wg
aOEvGN51fAAIH6CtJrQ9mGf4knNabBGbwudAEDMnOWdCbd3QClDbwbsTyX+FYgozGmrMrP0UN81L
v0PZ5n6lUEIxz4bJ77hZAd4RhXxZ7y1tKy5HaC7fS5iEoh3dMN9NObQEfD4zgghvwrsy0YSc8MmM
zT0DveM1TBocVwIBGIRlIs/iCgxV7Fd4TPwhSQssWp78CbSuDLlXPjeZAvEn+5Hx2FNGcYiRNi+p
hQ4DlQa5kmCLt/rJuS4/emAWgi+/udhqnc55xo2gY3GGjLebh1ijDMsKZDRyAm3t6UulW6N052hy
NRWCHeFQP+zibs5ZkSW8V7fowCcrag5dZIcWrgVOgyfn3d0KTAtiYgNnU6gRlk3I4Fu0+Pixzggp
YvdSjSOm8cpDfA/GbVjCcJhBSg9wOKCy0qdylaIp1BesQOGZUiz6DU7xIWLJIPgT1RaVFiVQGq+o
dUdcIage16M1/nrx3coLFg4ZLmMYaWiKOk9FBd8z4wvLS0eIoEUXRc+Dho9am0pHwzzG7j4HSsES
9uKGzYC1Rbi3RS/PzVh5ViQvJz+gqyynUO3YU3h/fuoUDZLkBXJcKlTZXJuK3RmrrAFhP7EwhNVC
bFArOdN2c+UdJqfyQYtCpUYNS5HKNwr9yIsyoX2JA1v19AuKxBG8zcoXY0PL53evpDSx919or5bK
P5j+hnIPPIfW6ZOKjDfNt6iR/AcCJWJK8XKlxORz+TYub/TYSbOkRwKaG6p5CY6jTl/HAUduhz6E
WEtMn2GR5i9WWA+EnGZy4Lg5DDqpXCCfqYUj/gTyDOUrXhUGsdU8O8prampCxtz51AU6bqut4lIg
AjWCMIYO7kc8NlAeL/6VcOCSkpRDgDiBoRfVhrrgCSCHvuW0IHSWw5GinoHcXzvHO6c/481PcGIJ
fRLKkSNREZpQS6biVLj7DxpZoZ8EU5SOfIOhEJqeYVJsUSB2GKNo02vxS3x3rSnWgG4G8gNkphkt
K9GR7B5UbWLhyJfsh3IykAjipMKEQiBD7cOH9pcfcOUG3JxK0op7EzUXF+tv+J3szEKE13b0LJ1d
HWUJue4/OrWgC23OdsGOLCU/Fb2vraUIlRvua3CIglOjwPkNM6PdBT0jzJBlMCwxwgsMXqQx0BhL
DIfSXRsZRNWL1r2u2t9CFV6JnsuO2QnbwhhERzN6HfMdXCQUV1qqI2rGqGyFVaQxtmgBbhsvWUsF
6FXtw0Bt9Iyrs6EElGTMyWF8/4hpGG7y8D0MoojUQZR1muZRwkas1J1EJcDchjRl9Dxy0hx6IW/n
Sqh+twE8EtH9HjTSsnMVuo7PUDDT5FUZCpYtBegDuryB6Us05dhY6Rw7BQHE2+lKlWxU5jaaAakt
iFFAFSO1ZemS2zcUXCTxiKt8UYPaROmIs+WMNx3qWxoJegRoXPQq01WhwlEcTwwUGwQpKIdZ/mJL
3goRL12HJbYeI5WZ1MArESJYWckVguKtBkBcG+4NAyvyRTCrnrlERFY511HqqqUjCspb8OcBMWKj
I+LpzrgRxwyNQten8Mr6lva5Dq0dpPiz1ZEw8R+q3mw5da0J1n2hrQj1zS0g+h6Dmb5R2NhW3/d6
+v0Nr/9EnH3DtJkggzRUoyorM0sGBmekCPl49QFTZ9h58Mno3SsnA1tEvTbgSjDfzk3MyYHf4PXL
aYRBFnAFgokUxwRXpsP75itCCVZOuyYSfr8p8y8HI3my5ibciz9FVIC7B+Xll3+BsWR/Vx0Dxh+O
YHa7gAI73+XNU0As9VpHZjO6TBFhpIozrXvML9sVnWztl5AaBytyTLqRLbcVNrDYSw+7/aDoSHmr
x2BBDzdfPEX1RKimgAsWyuiaOo5wLnM4kGz3mFZSMkTrWBh/MbC3BWbFADNb9q2bWLOzgYOwVb0y
okuvhdlqlNaaHfCJPLJTdHdoDwNp2+GjPmkljJ/Rw63HTBeSr4zv6iZOpxZ7a8NwQxNjwHakX92h
0kFIOgtjUrXB138Vu6EpgBeNFKvZjuXIpWJwplfjh5A0kL2hC0eW8mz1iZIJ/uTCYVDf6EPGST0Q
7qQH2p3gH6t6v6kdRO9Slb4l0+lYobun0FxSwlPhm8OOYUOAK1wCYB9RQttzX6TTbEyoEKn5TbCY
X1qxABDEL8AzqtQRP0z8Uthq8c33t7graHa3VQZwqFxnEr0VYksGUpP5n2lMUhVh1FnVcrOoVGj5
I81fI7ZRutrw2tH8zTp8vjdpE1nwGLm15WHn5/9UyPEt16QpQRblqUUuM2FaGkqrIPAZ4xF8dxWC
fbN0jumZ2zDLV7l/nOg2oaCBzvSpICaP0UzvSu+kmTuqJ/YK29t6xouIi7KLbYVJYETrXrLdERny
WNJ2lE3jPtGmRf5XukkckDvZ7alUq/e6dmqGH1vLiooycEWvkAoMQRbFhMZs41P8NkZ3r3bBHhxw
MYM2mcuKrSngor0K1dk5DubOJ3kb2BUYG4s8zD9gwe0VXLz6XdJN+uzq21ApDDsH0xOBnUI7gZeh
btT80FlLXDKrdok1b9mcLFoEJEnRAkZ4Y/TDwRhG6nmXlAAGcYIqytl2MGAkZFerqcXlrEnyPayu
u2ka17aHmlwkgG0+0j7qTX8ghBs+Fv12HQ/wIYxLx9gKnYE2WoAJXy9jVaJbGra4ITttT3PdMHR2
00/Z97ZGgY4lLIpFveeQIFDShTXDpGvyhurRPLgvi09rqz+hI7G905YDlinU7dQv2A+rXyQ4IH0B
7jVwzrZAhEwp1/9J1yE5hHcTyY6WT+Gml8K3quiXgyQZbjFApzQ7LEQSTjnKUHwWgHM82mJQShnk
R+Jupk246mXr3nkMJtdNJPh9232GpeqvB6W6ZwnUUATKrYEsahr6T906R6YKgNGgTMaaaofLBEAU
MzfQ4egbqMOMcPgbod5ykxTMLCGOdJJr1y5lO8sKVBf0SElZQRRIpMsw0JdkLQTi/kWgByzQPgz6
1UtTZa7jPEWOPlyxxa5xf23sXSDDYS/7dSWBqNQyosFMHjdGOizLCnVOyQ5B9FQ2uoHpvqLbqy7r
fyzFPDFb1B+dltZo1SFxqx+FUuUsD5sZ5wwtaQGm7cpy8f4CcYTj/2QS21axMdFAhljvEqXliuln
7j9QL126VXK7hovBygTgNNFITpiDUpkN11GR8d0kV2oVKGClrTEgqIzNTa5LrkRjharmkZj3AHEw
TEaMfCvNpa0RXGzhOMmUIQP/8wAGJaOlR/2Rqb2BTSR9a4f9A8+86DKYhrH2Km6hAC8cXRobuB8g
+ordza6VKmc7yWciVBZfwQ1QcIhkGaKu6A6Q8xE58ZknePAMSZ2i4zS56H5h/qtP8+UzKuAXcIrx
TezOj+ioPkGYwCi7B0kouMpDRjn1/+H0FOjcG+LpTwVoBgSenYpgyVUnySX55ZHq2P8uGdnxwFqK
Uh+kSX/me/NGHi5deGL4DY7kqDZynpnyKzY8rEBBbf9yW9te8coXua13y1WRTPPBv0vGKnAwPjZp
fNDfgyNpL7k7mKSNlzZ/MXBNZ8bn5DYDVALvYUoUUFD3aPfTI1o7WyACEyou55jJuTRYcWQZn4mx
BHsQ3Q0af+zTaMlcJ96C6AML5G/+P7JywHPmqWKMBqhMpspWRyIOVBuK9NXlfLNvcjgMc3iSD0qX
hXPLa8CXqC3ivb9xmqX0M63ABZNfMu53wiwQFKAo14k/zWcWoNzFu4Gaol9+WR/OHfGG9Dk4O/Rc
MrIR6kgKdwTAuIGms/w1fgNBSj/yLfgdrt7ePrMDiTFBVJ3a2rji/MQoKaR5ki1gx06fMDZkqPSD
c07iuuWvAv0iOkBwAI2b0CTyfMIPFw6GpTrsamnrm1dx4h3cQFzSDx7FDD1jKRymDMZH74Ro4e82
56icM7Aa1lj3S0rCVVWff1VM7LFYOCEsHSIBa5OfpQ/6JLSqOlJwh/R1RnZBy8lWRKXBIWhXceao
ALjpWawBmxfcZIQPrIrT+KQOwBGa3nWqXRy9PyeUoEZV/IMF/1Z94cJkxACv687b9Sj7pJlxrN7R
56UlozpmtDcxtZCol8E8OKUStqZi+45gYBDnv+oDr9B2NdOQuqWCoQoCSOQQlOUSzTjIrXRWxK8x
ud3Ja8jSQXrnw3tySu/SNUWhQdILMQefPUDqAlhVvDrAkCB29bJCgp6Q9nKDmcFwx3B41UGgOSlK
9oTV+83P1sIeAJ9gp0q0wxB2w8w6dX5kbYrRP2WoWMtcZTvAomyWZBKdMahHqtnuMwaO+imflyPO
bdyXOn/jeRE2bIK9BlOIGbl9YF6aAqK9du9VAOUe1u0mbGgO2gX03bEAysvtTV+DNSwoCznVgPAY
h71ji4SsxvHX4VusirtB+gCIcxggUBxEWMceHJtxMO9xLptfUv5ANkXzURnntXBzbuXHJLvsLfXS
wpBwl9HrlmVp3XcqN2ST0BGT582x3XSfw2dJx5vCbI8JDaPwHHaWI5Rfwov1S1FN24bqmOaW6J98
+w0EXJf2Db1A/tP4ldsV+axohjkrXlG+OZNbXf9L47jNqDr1l8xudCFssJZ+5Sf3n9nSXTWf/ndD
k4VoptZrgUuEkPznwJmMjAr/EU5sgEkRHGkVltwBPAGzWmxmHJBY4t2cQ/ZgK+du4T97mxltc+4z
gAbOGUUP9egMUccZn8hrG9UvE3rn3Ay+hy7zkOrLLqmC8Vt8+v+qY3Qs3wBl3pxLuedPZm580l/g
pmQN/eKIFp/mEV1LZrX/6i9CWjS5NISW1RxofQ7WKd62BNCbEzFmtoh41hYZ61xeeqK3pj/1Z4KL
47I6GvQlmMLx17lCKDULrrj1b+I3QuNF2xpE3IzlNuea/zVrm5bNJw7rt1EhyDbrarTtndX1B9OR
Cpr39YHoHhou3YQu2uB+RGQJ+gXVeaxh4YKEdtY+vRP9qiQT7jzEa9oZ0PUgvOcODQmQNPrK0dVK
tlNwcCgrCAlMPMjcDrcRulvWLNXA/2bjonPbJXraK8317bT1buMLIjkgx4sAxBX4r4xRn2h2Fndv
x2kcn9KHenOYxle7hB96XYQkNpqeFJglA7JrL7jGhLjWBxRbFDZwEYcZnx7ZMoUW2TLnAbtGscBm
hLzul2xa4NrTnG5hinLhr0HNagFqKtLbgIKTfZKLzzuYF0J1S4P2D/SiyU1bgjeKQTo4P7HQq3l3
BTzjNqRJmF15qfSr2mt6oK3zhX0F9jJ9u5Vj8x/NgRhefLSU+rWeHnxkL8CuAhR1lR9AOhkOH7GO
Ch1rtX7Z15S2ey8+oV7pd8CI7VdCPbTmz8Nqu1rlTLtD7tNIYRClDbPph6CBaW8Os8Sfl7cSuyR8
Dd7VrwKQEGTsbkUz4599Lb+Sw3e/Zl78u1lxp+CSM9OPDknMD/bYSKajO1lk7+odspv3qL7H449j
Yul4NBhPB2+EkZzhXFilNA+HxGg4YgFS5cSKb3OXEF5DfBRAadFUra0EtiI20yBFJ6RVNT8ER0fF
NF+FYprNfVqIsJtmGaWTTRMzTrE7s3YsIQuIC3hePlgX8oZ22KnNVm1XtGJq5TyU59g/06JpPmqU
yMqV758vcCZYWFvvZT6dreZaQOzRsvD203iRlWvMBaVRHjHkGCgaQQ3OXD5DahHgIpOlHVLI87oF
rJ9h2dclLvPIEO1Iv0QkRipgNiS/6RLOWrR0gN4H8PjuTnWI2UioEnFmfJj/+j1DugaQoBwUDsjy
AtEELwPH53oA7qtfikl4WfTOUjVOZr52+gOXkBlD8QsACHVo/eY9WUXms/iM6KEbxpJ2HyB7N/tH
0pW+qXw/0iLWP0GVhUqRQhjlB25LqKBIuOhFBgsCDFvyFCDf4/4Q6x5cpx6X7ObibodMoIBub7AR
IZUgGvJibi9VF0gCuwmbPWgjNwwIJP9LJ47bjoyN0MCeAe/EG5ZUiRfjAAxEEtB4LogjXWbacjBq
8L3+ncgu8Cql8/CkavgPr4SY4kvLvgf8EN1g/axjY8D2TFMAwTlLOZ+zzVe0PxCDYf0HG7PL9hpX
hRKAnpKmbg0cKJmRpMzHV+rpCLvG2xhysbFx/5rCkKIcMyFSDyRn3843fkbQxaS3uJkNrExYo194
E4PC84RszWjyINMijwJVnMvYAylLFGHg/363nKIFPisQXMNwqegLp1vXHmUkWyhmVrP+i24JsnNS
Kif/jI1TW0DBlxEr3ALaDD7Iv1gVJCx0KKYFLkHBR/MDXk+rhNUwWttSdUHzsXXJPuIXOH3PMuEM
8MVtmEvQzWf0u+i3OPwVHn9YI+RN4w3nmXP4Yq3ivdEcncf06fxCZUigGoHRd5OLEJi5btjLPWg/
41tq/RKeSf2bT/0JuqQoK/WpjS6lHpgzy2NKXYr5ekHORjJA0keFS47MkvGaFeWfXK29ErMFt+53
9s1DzynazOaNy05SBwpdeK7PihCTHOZsFtTBGXeiBffq21f2Rb9nZkAD7orRMzwr2s1MeJ9UOn8w
ZNls0VBqiwgwlNCDeDUkg1RtrloSINxyydOHX0oW6m9y4HoJpYRUghgM2sM2BFfDewELUQRxe1Di
sfzZlzLGnLcrqCZ/39uvF2QHdOg7piQwssXkD6DjwZcBO7Bl02E0xlCaA27ZXAQjdlv4v/CmIWca
C65JSFvpUIewwgf1w8QKPXKCW4VnN0J11Cf1HFC5ocXTLJgSLDWAPTs0nj5tGOZyImqaFgowB54N
OV0NVBuLodtEsWv8/Vctk6NiOMR6gfO+wKOKFUPfS6Kf8UM0zvAuPFkbYzPiH4WfBQNjqS0ASOk6
4WGBqUC7QC7SkNOquyReTSrCz0WKiFjHWXHfyovEcUVDkI0H9LiW6f/PDSYIHSc32LHd5Eim6C/j
54opvT9HjaQNtNwW9nKa7mzdtC0VL1v42lXHf66YRWvSLGJiJrsYCksDpDq3M//pHv4OMxpHDB2d
albtiruTVFCocPQ5GzXcMEZxIiYo32jUWBNRakU1SvBq6zV9JQA4kj5FsABoNNGQxkAufWMTpiKh
tUJHJvymqcQm7X87l+DKGymVWPnNg+qGlINVzY79pKqjPhb0BFVwc0jnwsYli0zkDUkd0hlSAraW
7hcSAUEwiTZEOrBBujTcDGQa1OBUdXj3t0+Z5otFj2NOjlLic4INGF4oKRq1eQDaU837f2TzWyjZ
RkVNkuh0L1KDulmS4m2uqy4oCQfinqINI/04xYoJzNFXkSxag0mBUUDfJfvks/INwjflIj7gC/8l
ey1yCoAQfU5Cy/nm1Nfw0RHlskGGcyHJIF8BLIQPR4uN9lgJaOqSckVXUfE/kLN+Y2fFeUUGSg7D
LUK6UnMqKb7rRZOssb4kOGho7SaRnsEv48WdDRo7N5w55AcuSJgtYzJOdHsKnXOYBzOUArw4GheQ
GvgImGaxPnCdz1FyXZvP8Du55m/1W4wD0i/bEReNZDaclf9YE+MtfAmAt5jzLQJwQcbvIb2FHaOs
+bn+O5bdrcZ6Yev7GtW7A6eCwm3CWk5Fw4QVLSaYabRMZRA1lCoztlpskblBy37J6da/qp8mduFy
2KpLLhFhaFLPexU4a6l/mfmmN1fQRImthY2IDpKbaEgTnGmbZsG2NE6pKlqoVbwz9JvSnhDAMk/x
EKYXYrV4kbqjK57EBP1lFj8wt+Vu9FU3g6beMCUOAwlXU8ijV7mB3wVefM/Iye5VvpcsFz0gTFjW
PvN5hGE0xgb40JElwIlbpMzwIUmuGfw8087tzvqmU4dJuHR2vs0j/gPZXDuXhZvd+3fpO7gnP0QD
gkD/bgJ89nN2On7Lv/xbvbOP2j+60hwvurc76c35hktMRqZ6c/NqcFi67uV7cLcwpIBJhYMdmrkD
/3IEeFY5hSNFSDmLPlpZnCy60fIuKZZsVuxMpE6DiUJzQ3QMBvYGN8feaYDsJBKrvHlnZkk1rVpz
FeOzrbqgeuJicZmS0xSuWTjGo9+TMSOy9edQC6ACEJNIx+z36gNCA0G4tkXreiD8MmyEYdjoMwhn
LxSgUC9+hF8x6oEWQ4I5DA8tXpS3/4gIXFwOwBgAjEcVIAHwgw98d3mfbM8I5aRj8BfYWG1cTHds
toQ+rLKIh3YzIyXXYrcvFmzUd44HS6H6MbU7Z8c6+yf5neOSInNuaOxL/jr6iG/YGxKkicT9FyfP
OsMOeEfZJZ2bQ7vLxDkNBsHv6L+ye44sSiaPH9/Lr5huBxZAb9AQMCsjPeSqwzGhN6/NTIvOk+AX
pO/xjTdxYC6wDpfoK+RlLCQsRiK8XxckIgm+7g5oVD6IfMTU1kp0diK6FUvdoBuE8xJkg3SR3Qs6
DR8IYWnTYtBEqw/AYZiPDtXaop6Yk7dunVWAc8cEQO3CpqU/5zHcT/tH6g1EpItwDE+Lbjl0yxzX
RbS1LxvjDOy9F/hrCz2BOb7r2DzDWkqOAMcrY9vuBepIgPrlU3jjkkgsoxSi+07Z/YsVKfGOtthA
28tfkbgWInSBaELoHXSsr1b/de8J44wpSrJjUOEmKFroUDEF4CkQvQzSBLkqqBbPk7eQ4dIlIdXN
HurLuRQP4NO35DPf/+GRpLH5G0NMsP6VlhQX4H7hefolA4ZoQCcasdgH5pPjB+xcZDjxzPWe8beA
Js4YJAPKZYtUYz8UY3Sl39pbBThtKDWKRAidKxUGMu4a0P9A9bGfZLoLtSEIeoBhjGs9BtimDUwB
EPRoyZQdKXbJBweqFX5uF/quuDCNwRMcnoDCRyUALihcyPesH4ONmUlNpNTIKYEKcPalZYGl7M90
0JgrQG3C63A64VZMM+SRSxXNWrxQ8G6MF9y3RElGeXF/QRS21GWUnFn5UEOiYW3Frhav5NI1iIw/
uNjTv4XTwxLJPipuMFIH8upCZEgUmjYDSeEtwSjhs//EBBnbnYwFL6mGOX4uRGq+D98KkhMVlhGv
hp8KZgv3HqPfmLISiLucTwqrKUhW4suWS25Om+KMqA45ma96976E0VQjCjSq54CmOhOWqc3MObd3
e8ZAkEzCBLp2UHiKnZKsgWVVQxVnbQLN+JfEEbx0nhQX7lioK3jWI7U9cDFWpGdQItFC1H7pqnyT
eehPoCDcPYBVaVPDEQFEMV/AACScFFikFJT+Pe+E7s7/sBCtBfUZB6dliLhVsJqFl5s3Q9zNeGM2
yV/vSRLDXSI2RIE1sFluwm/q4HQFj5774T8wXWDVEPFe5CHGBeSIw/sLqBvlAmjPLBfxXrnA7Qe8
QpwKKs1c2z7cO38Mz9yh6p7T0yA/vwX0BDgYbtlCkAA9m9Tgr9GQiSYCKQ9/wbs1I+OHXf4iUDxU
Pj4s74kE8mufwICUeEvxTUfAA+DHM3tyAesJAbV0wKiOpBwgmQSN91Opk8CAH4XFCccLYVUKLkLj
4tL8ArrQ3eZsgJykZ3AdkEjoOVdtC3BzZc4MQgFOOIfmJBYZrdh5ZjERcG7UMGsxpMb+cJEALygb
LmRjLg1El5yT4hT6R1DHOHRxNqJxbjoIQVY5XDywtBRrNXHJ+WtmsHB+R6ikFEg1LB9arLxCpERc
yXMrH+HvQvJkUZT4btKUUNFIwdFxadXAc6d/LBBJ/VV8DszFeGMu5YuGdvcp4yjExSINowLHvvzJ
2vG/WV5cTqAsjseXpsnKt4U6xLrIZdxERcnOsuJq2NjlUX+FuAsRj4GEsYkG6hRBkR9ARyjm3lgX
MRqDvzUH8EFyZ/1S+tv+inUO2ZjuM1SQ4gr2Kv3y9ewXgBfRzX7Jz9y4DkAoL3okqDaImOD9BYgn
gxX58k+WNUiZKOte9HKh8oh1rizoVlPq02AZGU/hUug1v4y2AyFQRQ8CbJSmC/AiZSXgI1+bIjTc
8LI6mb+jYglYmL8JXVPy5Bh3KJH1EpffpbtzCB6qWFcWgQqOBOYwNOPeiCWMNm01QQQCq2hI4LUU
6xwPmKmk9AwGpJhFTznWWx+Nqv4r8+5fvIcbiAM42htC/ydfjDXHp2GLAMLI90gq+Q6X6UgPWrjn
osoF6db+EvwHdwS0nS2/8sF4K3CRRjLhQuHngHv2D5YuR8rkPywYBjI0Evpy4FUclGFHcNoqknQ6
cd9CP0LRUDJN3jVfNJ6orssnOhmqCc4up5HPwwUALuFJ+cV9zP9UHE20RMBHuBo8B2rCeRdQ/MW4
cIr0G2UHn473KPgtEpRO4wsG7R+I0j6rXxV6cbriT/NO8JnkU/wlwhZR6i8yQJ4yPoR99Qe47S35
hBG9p5nHf3LC+Br8TKXDsRtrwXAFoa9I99GDfZA2E6qHh/zqn6DfnImBXn8larTu4ePa5wNAhWfW
F33IP2j2TGvM+ICqRWVP84c3AQ0A0tIa4uPwETu2enovM77BM/n0buE5BqUGXuIEsdSQNuQAyZxR
ZxbR3giwXhIt9eJBzHQuvOPEfs6ieky/HLAnIxiX/MA7+NTkCQwiurBp41z6sG/9Un7xgdRT+wKc
4A/zSgQS4RtH1F+5WKmcJ9t3xWcTjHv0cTNIbjQxxaVjW+Da1Hj1isbhFFVMiGYXrGDzS1DmxV3K
rcaOLirlH5Jh8kFS0QAvjnsIY/LRE5EokK+hdCBCihYcmBgB4VPFgwpNkP8d/dVrbAEiNnFlQZ+J
ENDb9zmDghbsZQzsKHKXWg0eN2L0fl++Ad8MD0Kax2TLef5NNgC0FD6tT4omibCEm4MO9cClYON9
OXPGPGKA/hL9Yu5rmg6IoemwGi57IkXeAEM+ODYPdkAKNIrD4Oq9KKhZ7NzxnPdVvU+O7cJqBwY5
GoKEWIwGw4MTSlDpvcDwxhygR8nJmJ5LB02LUTUYlg+XxuIGsnkHrkcxJsj+woCjMNMnQp7WRgnJ
CEmaX2QHM2GUu1ob+0Gru2PI6Awud0ft09IjnjzVW2FJBLvoK/PraF755iZNRn1rmp2zmgabKRwx
yH8YtPrbJDNnruFY2zZwAk5o+RMotbnvaluo3WlOGvqQ7VSP9hQWYLRWIOgtYwx0maGHis5DxQ20
2BjbSmFaZNYy4JVRa2L4su9d2sqxd10OV9R24vozkeqVYwfSIzX6VdFQ5IVD391qrCxPkMM2hWoz
VixRuEu08KCAA+deCH6Xd9icenL9U0zTU4n08p+v1GjIJJ+zreJloGgMZ/h7QJQur1ULDY1JF8eJ
EGnXqareEaVSDuuNtCnCSLvnRf6/X5GYdruqDkBf8xFith/JB8nUu3eQxHA0sQQbBiytzAH9YszC
82V5wnEE62E7cBwqf0tChc2vIxacF/xpiznMOcy/xXOFeHBqEtHCjrTl33N/D41cxgu7rOP/33NT
6oyLKYaW9ve2v9dVaQmoDu9WqRIZ8k9g3Oo4EshU96UgwK7mujFuhqocmX3QGDfNDC0Qi+CzUjow
6qTsT6kn96e/n5wh+8elklF4/D/Pt4W5dbq0wX/CQpaeRY+2hUuLBRd7XmCGj6oFw82YpLtWxP/W
YQ+p1pArLKgsAW626DstLTjmusdwDqla/f025NZ8sD3probw0yesELDLtiDGJuVHoYfevz5s0QMa
mr2FV8eg2b5ZYl3k/RskpV76FTS+v5dh9daHFSBIGlhrxy9NF7wISMLzvbnRlDizFfo9K+kUjEZZ
bBwFLZ+fqwNxINdvrQ4EP0aZ8WH18RHPgPCRldDILRUBt7gohudI57+HsEl1dJIwK1smE3a9Vd+M
LPBv5Pt/v5hy1tyKwmEncshhtQapdJ1b+o5pBcmu95kG0caFfNYk5jAx3eRiKKG+Li2lvPuljhdL
Mh5r8VuIRTY6S1vZ//3nFMlEyQovqMkc9HWT+uHGYloCE1hle5dUQ7fKZDs+lfgAuFanm9cqARIO
a8V7hC3+cW2I42scqmfLMYdrlrBmGhtdTe4VJgovJkBASP2mKsjLgVrNtHZFk/UvDVK5FXXlh+KP
DaMmtfId6BjEHK8c+p0QcqaycC5NhGWQajndqS1ja0kAyg+GZjZrULh0p5kl+mfFKjeeNMT7KYbp
K5XgHl7fW5fGia1LjwumbhTFusu45cvK6h55iE1N2Fr/nK6ylpatjqu/XzOFYR7Eym3aMmbOmdT6
2sYjuESiRtu/X2MncFbt2H3nQfXuJ7jvy5qGKiOXYE4mg/KWBFirS36P7tMbaA2xXpRMJoKkJxVh
/5vM1Fc+cP3rW5q3m3x9XKHxv3omv4VVi/dsU8DGjevqaImH1GT83GQDgmWWyhYjnjN7wMrZ3/+k
ibbTgyr6ZGrLqjNwZomZZACtVBv2XadF+2RwmwYb2VSZIB502UVNbAZnFWkJsit+DPvgVBWghtjI
MRO5LC5B0P3kRhB/WA68ECPRJNzZMXzGNSBn3Id6pynNjKWyZPAv/IkDHgzGJq+ic9JiSQUzu8Cj
uxiPOG75mLR5sE1CJ8O/jeEiZc6YUb8Nq1sQ+gb072IksoVei0WYHGBt2qHY6J3iC57zpxoqzVnV
KJBG7JSWQVnBnGTC8Nl2LmmV49slHga8mjaeTWFeRx34J34Cfw/qgEmALB7smsXHPQtt2lyOkCuO
9ahlK1yBuoMnaTLNZ8veR354s2Lf24yJLe9rvtDOFkhS5sgH1S68bZpgEJRDNWZcWga1FXI3GZY/
3T3U37izmeoQuF0XhqeBWeZyqck/ntm8TCblkhKBndHsWoUYLS3kqMHPxPFpA3eZwuo0yO19HZLd
0EwrKYcu3EeDypT54hnjqgPUXtsPe2DEe+6M6jllbScmU2/TFssyDafZZVyrMmIVJ1gjyFJ3vS7L
EOQrkP0xrXce8kE9KPW12dbTSvGJg5nFjF8uZP6FHygjKhhWwpe/ZWFwwETEW2veFJz+HiIl/Mcd
Dxu2NaVLWpMsdl5qfvfvxTgM311NPcloxPEy5tZPE7SYscuqtdEdoznougURohrMm2xJYNFDrKyI
tOWuEA+8fdcM6rtdFv69cGxnaUhMmq6DXnqT8u5o0TpEtERQdoJwWWhy8qicQt8GlYJVT/aqOyk6
RtkoqBzKOJAskLb4E21tuegvBEh1HZeN5uJ13/9Lk/IyaAo1eYN4B0IvYCuy0Mkw+wOTJOWlmgf9
dupU/9g40U3OFP+trpPVaGpo+iywGrIF4zGG+QbaJwyHgLahOjWg+lIE2djERSpL+3zlGLK0xaet
2hML8mVhNNKVLAjQJ4yYNN3F/6KxaBlTi3lzEjFySs/C/lx5lH+NVElY2CjGegxSrC9lXXorMDZP
av+mDJxnv1e5L1mpDLgT2oXDZBsoNBzoAOkkGztLggiUpdxUTZGlRxM1AEQ2pV/UtyrXh2MQNUwY
FQ9yr41H05FvmZoJm7KPFKptyvCIJC20p8GM+HXdmw4UC26voFRom7B0r5xPmMld260M/B01vyXt
tjwblw85vRiMTuxzJHAh7ZG1PaWQqHyL2YbxdPt7yLHlt2U5uox9+hEHSAdrSWGZjX54wggfur3W
bf+e+nsYJgUXnpShWPXYm/u/h2Qi9oUKtsZ/vwZ+5SzTCoTcj2MmtXnFPVHq7OzLwf8etKAF4mWa
3rrKKm9nyMbk3jxu8tNUoc6AlQviz6zelek3Gb22hKYSlZCm1fKhbc3moLV2sghlent6pKqYHxLC
bN0MMEP2/vcT7HMyXj9c272N5VQp+P6O5iylpoUUZrbYMmhJLIzMzOlq1Q5cU8s4qVMqX9OyaDft
0AMLiv/EAlFfmEMnzWvcT3aqOtlUruLHSUSjvI3gwRW6svB12Tz2lh5v6qHU1mZlXpQEZk+dWTZE
vzHoMEFk0KXS4QeWTAjVRt+Xt4ZW0ML3oFJl0Z7skVs39pSdjGL5XenAmFrVu1tdjOK4hxgx+RXD
FhVg7c7K+03oFfFuHM0B2NxKIdjRZGTzGHAGNVCpIYGYfO1JIM/SvH0fIlXaTW3CKGq9PPpjto56
TzvkHX3juEQKoKmjfqin/H8PcS0ztMljQmYYTNlBagA3aq2zN5lHOSBRSISGWq4rDe7TOHnGjmQI
Q4SWBH/q6rvj2NGPBFG0RQINpmPPEp2qNq/DfD/EoXUZ9DJahlrYQAE3T1obFLc4rhn6WfjxuS8Z
j6UWOn6Y+tgrK8ZwIJgEFTPJWZFBVfmS7Ug/TMSjEQ5HXh3kcTHomn7wWNsbPaYUmfzCgetiSque
QQRHP1bXpElfvZ+CIzFfvJ/9n3LyyrgfLLwVBueascMWE3I6gLNADhmR3pxGM3ipFoOSvAQNDhvx
JurTfVMxvMZR4UkX7Rp7x4yGh3nVQKY8fIbrTc7kb6x65m2rriQ5Nth0V6qk3gotQ3H7xgXBdaAH
/VE1+or4HiPcrKbqt8OiBs7GBORL7pQl5mfkd19Fq9OLU4avqaB5Z4OLko8quJQe0e6gBc5MZMAt
5sfc3fnEeOah3ymtOQPIVv4lQNr1GXPvplyl/k/aE0dPoX0v6ldQvyI8HIZ31CZtfI+UC6NlE+Ue
ple/u6jhQ2N7TbRTVV3tdO9Yb2QABYQeagokTQIa1aAtrMh//8SKIH+fKAaBDdWO4cSkCMLcJE2W
QJd+uyKnBaejUQlCk+JVJ7AHamNC1p7nBYVMEzAcR2toDGwce8Hh5af066xA1PJnGIpD4zRd72UN
Yznq8HkgBicBTG8wogGEATIbv7mI5klvhZ2Lc28ZB40PDbZ+eJqhc5O2OJEYwPt0dta8m/+UCBaH
uH7yZiJD2m7sb15DxUiFPVwxWMA1IR1m47f9Gq5ksGcQ5WKnRQhL5sxqau0THycD0Kv3jnpCn4dS
CKa/VB0hzEJe7s/8bTzOgEhMrNHr4pLjevcJWm6Mri9h5foDwsgHxrYt3MMuwrEf078QQQ1eEMl8
/MZ9AZ0bK4rW2kGaD9duy5+UfqDNpjOOXOx6GJTm3Lm2TAhhTvhMN+Y17S2kajIs/2X/BBaik4Nz
XX/mL8EWsWFS8xN/AisyVMPr/Mc8D9fex7KaPuV8ogcaCkLpxPlPrvYrPVsr4zCsnavvz6t39d9w
zX9wEIBWCgFEWNksOJ8Do69XOUYOpIp8UAzQkCRg4qUsq2wdziXYK6AzcCGv+QpMHyu2GXRff8vH
ehsu47c2bciwtUMHuGRHCwvdSwZiDkNrxFVrFhRQbLBfWAzX4pPe12Qyc3oxJsv8yUBIb9LmmbMz
g6uBZYNDl2Y+8n26NavAQk8hKGCrXj126klFSc5ag98AQubcFO+9Qo2BYxb4SLNCqckxYe+SbUus
+WjNJBsCOY4fyjKxLr5+hnoODwqCYLSAys1uMA/LQxZtkt8Wm1AYP29q9sa1iawFTDBWfRu6Y7qk
SfB/WTqv5caxZIt+ESLgzStJWHqKlHtByBUs4f3X34WeO9GjUKurJJEA8mTu3CbMsPsjPtSv6h99
uQwBMCR5UaQhR1Fg5Db2UlLNCORYxGVDZOEHEK5OWXgdFjqRhyigdN3GCK0BNRt/IOmydMh47fPX
ULvAvYbBd6O9Iy4LX0uYx9V0U8ioqKmIxCjKJmhhdkSvZXWnHCfEws+6c1g4PAc8cASyyi8bgifI
MNFfZxIrN+WfobqT/DWp57WSTS63mibZ+EeOlOHDBGut3vLYohBoTnAZeASmb+59wkAx8cfmkWQP
+OE40JFGzj38HGzreRkLLj+iY2DCuXpo+VGA7CLacbMX8QtAvPPa/OK8yA1CSHkP9twSWgFSGBA5
EpUPTCeqypWqN0t5j1U/rW3+ADcWf15jn1ca5NhsJ3W9FjzudecWxWlGS5+i8LGqt7I79wkMHZQO
KC9LPtX5rdgX9yeDtLfaHuGTsd5L94qGhGgjT55KQCN7hI38b0jIcttMEKSgahnHSthGbO0le6mC
RHyX+PvfEhu50dGzVzWm+9AvGG1l/Rl7zpHHNLxr+lmQv2HMYzJMbydgBYgBDJg5kuH4TYXAIdrY
tsfpGWPyZGJH5fPbiAOmzcuhMKHrl8f4JXuQYayAakVYVO9bckPSc/Ipc4b2+yQJDO66wggG/Sh9
98DRxCLI8a9YflX5Fa4o37aWwZzeWAZxYTf9fG9Fe1Bs2bSx/W/I9tI/HdE6jPnPrOxJmNZj9vYj
3BX6tk107d6IBBFT3EXPZe/LNY4iBvel+KIfFqLrhz9+CNK0ssSr79Fpn1z3aoLnccWBMuMK5reK
WJLiK3reQtERsivNY1k5ueYbe+UA8y+PT0OK9eGx6f8NksKL+Sizb2P468svq3nhsqjKfpTIT/Ux
V6xznGG4Sgo7AOgybIJYRBPG1x4E2FYGbRByNGsTvgpv/YN3kxRk8toxrcEiY4s8mERjucQCyvjI
s2uev+t4Jqg4krJmvmbmu1Z9MPrV1SVkUzlson35Wc/B0LxAukRAQfo2MdZZfnomf4i2VY8HeCi9
jkZnvsXzd2Pcew0DgftCOKp+AU8yQ5YopA2QQ+nrNRaRr0v9hu3+mLKiOE4kHXFg9nhErlpySThU
1r7Ljtz3NWSFGS6ZbZ7D+AZQzEIp/TJQCX5ynOgErh1VAf/iN0P1jWUnA5lUvibdlPmv0N0JVmRG
aM3XVPo4TuPaufpumtFfkpAN8KP2u3l2ST6y6DSIkI6dijMO3wbinshaKCAL7Tp2SHjlX5bYMaz9
+kSFKzFEcnhApWwrCThw2eS9LWwpuQySV4JxH7+1t2Vw6PkgR1/StyhF67IN73zj7DFCYs2xyVRe
SBArxOskfgzVD4J43fAF6SO0jtPwqLpbnnnm6j0LbWLTkw9p/Gt5nDH7/EzPk5d/kzdEqajx7IFS
lm6KNx4iwbiLGlc75hH96jGiCHcoQQrW96NvsNrRTlw+Xu2TIKFbTHepXhrZqwe7jH/zETes/Kqt
oNW2mWgAxx8NQtDNMh2aQx0aiWkcOGFaxRkB6Pn5dXnAIoWQYB5ec0C4I78owsrOdggmFN4k2W5A
k2l8dHyoWAURkVvtU/QxN5m90WqCBg9ni8rbsUgAHS7cnHc5Dnr6Ru7xCBoDbgY92pZtdqI+8q6H
xTaLAvlFYubf4M4gVugkaUlTwdbbgMTFJGeU0H1RhzlzAGeNULtNwTwF4+BjJV7TXE6k4drTN+mD
sX7sVG9+EMKAykebDykxcdBpOpz2kIFSJ3eUtCdxliYOD6yb24XUvHS4yMnVmv4pkt1C7OHBbJP3
dEh3mvaay6d0IAbKFmmhhZF9CXgEpxGHOpNB5Tz1E++iGaFcDPqRUDq3bD/70UuIlaRcWrsSRhCS
QPl9VoIEg8/h7EShCRL7qvUXNWm2JRpLnV9LXu5G3PnR5D1DnskW04XwUnSHuPzhatMnkvq0qR8O
+b2ZRbjEuJH0cVvinkMORUbab4Gfx3Aw4BrmlldG/jr1iOpqiMh5cUrnCbaQjjyYWJPqDIM2fMsU
yIgdSiR0K1NgPDkMiOmNBC9i6Z9xsODEgy3HuyA+muHpVpjiCJX7hHFUZO+NfI0QoufQXa1iw67i
yGobA5jnQ9Ze5PIF5dMGjTf+A/9U4U/WLzIyRabP/r3sbmb2ElbzRnmHNiMSqhpBe5me50I4GtlN
zCOCzvHhq8SdCR05wSBBQANuRPt43pe4TaqsuUpZsBdAr4WVUgn1o1C/xT9AlP6zxRNqM7zMx+X7
+Xj+xS+IwTit1Y9m3sl+s7dsfdd5CH02mGzZ82nyDWc81UH6bu3hOzzYbYUqUy7t50Z5w/xL4wmn
lyAVFs5i6hhv2vf4x9XQ3jq0u8fFW97ScyrszL8Bdyb6Tl9zBn9hGkemgSGvX7Fwgt+VbSYs1gdn
0txstHPZjl+mt4mIaIZPohvbtdlH9mtKe0PxOBx1wTNpAtXd81jQZZm2zpluOtynfG4OXpSRFOhg
vBv3J3HwaYDpdjQVw5gdNvhVy52xYVQLQUbhyk8kVnk8c5ZNphetIfHUFlVw3tEHquiSUlvPmMLT
j0p3BdLThG2MIQKW4fIec29DtgX4ctQuWPr5qUyCiLpRUSrWj3V2oSBbcOVJGUPgIzmm4NaDR54D
5sixw12y4NPerkJIyNP96NLzAlXgd8YMXyJUoklcjpDHxdpbDIdKqYnYYO/5Y8SBceq25QMXDvYF
iMnRFmBEJTUOHF40ppBeVWZ78Viq9rO16UmFmTP8oZKBKAWiShK1q4cBBscQXgxE3yzkgCQa+Yyf
/Yf4Ag4pYv+G4fE7LN6ZkCDSWliPH5klYq47lEEwN1hU8Bg1RPq+QF81HrmEHL38J7qmtMeoYRvl
wJFr74uJxECnA0mSHxNvWkwdtoi6+ZSbiE4EEaP0RlYLgYotl9w8xMY5xvyOfTIHj1m4GvJaimn1
gTOcRvSDucsJvMGZ5pfvaOzHx/OTuY6bevpmBidl3GRPkGLAtBVezXjDvvNJ7lG0YzoDEsfGga9g
qIOoGxMEUE6mh7b1IPghl4JjEP/HCoE7BLsZHlGnIXzaMXGt06GFOcCGnpxr8Iw8Cf1WZavFdkI5
Ma6jFj+Z4YlhUbuB6PGOGCIZTTuR1L2D/IUHbEKs25eyOCZkkX8ROawkRUX7UDiZHeEy5JEgjkDz
uv6jWrZ2oLExkR5BF8VBKkICsD52os7RuQ31i0S0c49fCpk8uwHz9B3nEYmZIj6EYKLjlnu7BPhK
aL+QwO8ScjoLByf1mttbINV426UUYaTzyFdwq99QQ0Fq+HhrpC2Ztjiw004LJT2VjUiUTJZauOFi
zbNmhegXthHtgrIxf4vvWtrrH5rmcqQZ35QcHg7rm0OdY26BTIHs5Ev/ohw0l/DfzBoLCzjGyN41
8PnAIx3//3GXQx9CusYdjFgS3sfKvdx09+qy+CNrPsfat59L6vQZJhNbTlSY4F95sTX5dhXI2xrp
kO2x4B6gl4IfuU/Cr2o7y+128rkKdMIaIEOEEmnXYX6w2jNsiUoUaaxehG8OJCAw5iQyDSZi6Ogw
0wgpAQRAMAie5B3NdfouHjUBlfGOYFiO02w8DGcl2QlvQNGauBtx1VSxrIQHtCl+ke53YLqmt+7T
SCwStyiaaXTR0efKBu+BEaFr6Ubplr+dcIIPuwJJ3MoStMtPHhI5s+tH/cd8ygJMobaR4IRMpoQA
to04UqEjmKwk7di8VhjS1S6FhzkEw8QOFW/z0gv/TJKoNbdZdiLakZbCAqLoxJorU5D++JqAs3i6
XyQ68W1V7ipAScJ2aQorNyQ/uwgsoiVF5s+1DrGVowhpxdqdIRiauPVCNkmtP3cBVFm1d9XckeMd
7EBwEUhuYvjVmz5PG7yauxDabb46PEG0g+gWWl+I1mHU4HKJARVKSpyCgZmQH6zTduNhmEEJ4wwX
Jwfnxk44KGlAZWxUZ57gQbqFcFhlOJmD7YIsOk8wyNQu4X6DJXK7IyzpMWtA/LGhjGIn12sfosyZ
NjBZ+JIcQK/RRtq09eFnh46cFKsZIXwr5GCVe//wSwJhh8huVkDJ1RY/lYPZOhMVrfJzVx8QmhuH
oT4c93isG+2BRpdXEcFls86Yjma4fEvBIl0JR8xmB8wAK+QnvR01FmeXXSQTduWhCdqV0LaULQgZ
XCAlC9Toq84dShZ0INyR4awVmVdio0wbyPsDwDnbCYnNT8z7NvOZmbNWNmXmJKnN9RsvAEZoyuiw
qUc0w+oHrqO/IkcHJGkucQhxEWyS2+dD/Yj+qFh8Fa4EfTanZR155D9QTCgjsJe/qXKMI0KzNQ3b
hImN1hINwDX5TF/qv/5vHD3luz4SiNCcaVN47q+dcOf92hv74WzstcOTNsUWgJiI6aNl20/38SYd
VEJpt+0tM7aFU70Y34VDdpk3eUjZAWVMv8xs+i7pLfmk6OWO8kZY+TE910c80jnJ/eEtPuuX1VCV
tfEf8A08N96u5K5n5q6Xr9hdQlzrXetcPjHdc9UsECWX/LqJq2J4DczMBlBmI5x1MEPm+3/JxIBA
V+kQjRjCLq+3TWt38KPh4uHGVZAch7n4SgxWYiKIt6MI79nuXFRFTX4x9G2HVP4TRd0TMR/WIhJC
EeD7S9f4prbXzEeM5xF21khEkOzaNHuCsjWgPuXAR4XqxjwYGRxkVMe7Rf/slK9wOPJMZ8wZQGZr
oryH4r/+e37S3VG4eioDEClcx4W8TFeQ6Ry3IvR2zRYgkffuhORL3snw7rBmxiIUgQ8vQXU7w27U
ncLew0KNZUvSPkSihc8gfS/NTrmKL0YaFUIzY2cBgOA0+WCVAwXlSa8K/4IwTkiw/zKWZCKgaAAl
RVxpriP7xq2CxCQil/uFosX+PRdwD1udylQOyHBfinux/ZDE1cZMVSC1ewKukwtpJh4mbeRvQvgD
G8PmG8BntT6DpwYI8BM6+RvAUwjPk5rNETl61uCAo6yH/3rbki5sixmUDXTZZEwTsEKjTDzAlp6P
s6rlZi2v5RXu0KO8TVD2BFub9lPEMXSeTL+KwVo3yo84s9jdzjyeT3qNjf6JNqn5YS7JLdwAt9G/
5j08xlgqYs8HlZLZycQ4xjdnm8EvgySP9BR9EzxGpPc8pBDOcOEALq9ui/Vj3LD44UTuyArhwCXr
jMYBcPsv9HneGEv1D8ZY/um+OZNpj9B/WpA5uk19HTn7Xp50OaDXW35M2R3af4mMD9IGJUMtB6q+
xw6mEgKDAxTBAtMyty83B1l+MN2Qefv1Kbull+HQ+MVluHQv9O3AC7xnLWolsLIPxmoTMBc44KP5
XtXsp/5jRslirTL4/xl/cDnYIgN+4g+e/lM+c7gfn8ZDeFV/acCq7/JP+2bH9c4RSbgS+IsYbcdP
CYDa2je0uqJtLjxDGw5d7D7e6KZ7DTwZk68jiwAFCwx6KLxAyCxoIVoBnHnxC4kfp/Kn/qFUzu/J
3XChAsMrZEXRHobX/9m4wOHTgvJuBAhK79Nr9LG8irtuWwVReTT+SD2EBqTYOb5Ev9IrHGEI0LDW
Fzu7d6/6D9smzibqMGRUOuEU2vR5uerAfTxkRAVuIjc5MsguBqDKSf6g38u/wTz0386TQDgxsiT9
NXZ405IHH/RL9x2/MDKtfSCyH09TPaukLLHTJEsZbsF2pmLobotQfdr0D6narWX0Rf4jSvJV/q9L
wrOtZKuiM1fuqFkpbHuCRqEOs9qwNiO/439P9/+jmRDq4TGh5QjSZBdiOk/U1VY7KIf8o7lgowKm
VvxqsUvXhKEKjTb1Y0TczYQH1lntwK8HhiV6hP7EsJTQx9EkIgpDFvzNlWg5EhAIcW24mAAuLEYe
THKMdDT61GleLK9Ea1+YAXgpOs0Uvq0kmw47ZUD5t6UX+9JY3A2wK7fqwmx1tppdcaFjml95rTFq
MHA5/DMYBrbPG/9C+rIQ2/WJWEWFcxlnx4SQQKJ2MV7Ziv9qaKHsqPDnWvAh2wIcNhjii/6KDiBE
8HqkdsgeOqf44NWLsFarTfc7n9RH3z5GUNlVwrH2g+tTJttGbVuqx7KY4to/xL+1pQVUgXAF/IUu
BdwLqDA8wGbiDo5rOJ3rC1RI0UW5/ke/mdCs011WO1ZLlCaGnJDTljem/m/g+c7P/aM6L0AYzTbb
R/vi0t0x3YKaipkOVGCMBfVNyORjudVdRP/fHGc8oZe3nJwha4U0Fpy2O3t5OrGyow9WIf1Hm+qS
s07aKLvMYxNqOeardAfaTn/CV6bxy3JXHzAmBe65P+ObizTrW0rm+MenirhpI7+KDn3kcy/GtLgo
XswDTKo6c7VwRxlqGeRUX4WaiTqPVwLmj5s+BrUvNN7pe/PBrdZcxmmX4x+NEOEw3Bd/Pj69xBtf
1X8VEhI4gEjXMz8qdhU7VgjB73wBEyvOXbYOVBPEmBtTcjkedZAlJ/fn6MjRVfjaDwVUQxjxDmZP
mQXCorRyqnPC8UkNS/2n/BJ+otvi9K/CmZtDwqXMHw7p5XmiAhZ3+d/42n81OP6gfeFN+yfDSABl
Xt/2dUsfzAQOgL/wMu4y4ha2Vb+AY4yayuCy1PPmU/6hvzLFyDiiik73y5VPFQbR7mJ+YavJ7cBb
Yb42Faqw7TNab9x1FkDSQm5uMH81l8GvPuaFSl4/ADBTAH0k7lwGnIWd8kc7puuyUuMZ9dLvdUn8
q+Oi89cCwXAlWH82LpM3hmIEZHGurpUFRxSgG0RR+DGDylDMgTtQEL4BGHPrAgr3V04MuKYF7RUz
EzKcD/G1uFvvye2/JQh4OC0h1HBo54H0Q556xIMX2g317lu7Q4PRwfiwFh1xCscWaFe/1Yj6Nq3i
xRyqb4j4UOXpAMCDw0eFDDzspIEIte3aB3G6ndBmGgq9waoRzxhNUhuLoDXiE8hxh+CzZQ812Ogv
BeR+7BLFVXqJEQd/CSGnzLdu97/88DEhsDD/TYmara8hxD7oyq8RXg3dFlzugz37uH5uoo76WWSC
QXlaswlJy1rsaD0haXI1+lP10XxwlvYPEJznH0Bv2u6p62waFViYg113uxIMAm2asWFFXQ93ELNv
dmmieTBxJsbRgktW7NrcJyXYwFAKPAYy+peKO/vrSEiNBnU1IJrrOR1S46Al+6ceQIrBFVlHHZ+S
HY9wF3rCPnuiX9xDyGiXc84Voc0nsBuxvujHyx52pmJ5RudVyS4q7SdAkAqpnvt9L07QPFyMQsUk
4FdZa/3Nwr4Qm7DWG1pflIMecHW1aXd1bd81xN1clOQRLscsw+V9qwNqtDcT26Scl4CRDFvDDTz2
J9rCzOErdHoJfggKK/Td0NkSlH8oI8W1XFx5Yu5GALVjmNZZeQ4784uba0zAduyapN2MwD4vW/zc
eIyiOzEv0imgvGkw+thL0q5/chvzJhPssqWJimp8hEC+1oe2wfOdMmHgx+BYkSvTvRCw2fkh3/a2
3MFEqNg1A/2yxtRxBi+QLMbnl4IAcmDISbc0ep/1rY2ui8LNsLoHb2sRZw8nyt94Pwp3Rec7u8Bn
AauL0WZ9R3PNQafiSpC+gnhwqaPVW3q3tiB9SLAj27RZI6kOMVSc0W8llUXI4SKqfh3Ne8lqXPZ9
kv7R6h5E0Z2cT27REZHGou0JJJvx/7Tq9mX2a6CdfOJWAVOHSDPrOEjNOQ7HoCmOBKH/LVZy0tP4
REJx0LAyMGsE6fxxpNBkSwyZehzmwZafLNLU5bUhVLPj/7hNJoWBuPKvN3DVQCrBm2RqL2oloGLM
98/FFblUo73+5wQcamoMyK1fhXDn7ywthxnSIks9rWUjTLZZ/9kkJk1w+mhxAsQW2CESLULlQ3rP
2FtEAIieqBu7lTvBWLgKOyWoO+6isgD3+Cg26l7Nb3P8IyGIHWgvDB7niPWeQhL4WO5nJTuOJo1u
C6iQULAF7Whx3NdTvTI7RN+YwYE1iYJkDf+GcmgwM+lFClxQi/LFYrzKVevePlU0bsqpMilUDPO6
3L6yIh0IfO07iBFZl6BnQMODaYBSzpcYuiyzXAPylCb2uKQYSGK/kgJFo1SPFGk7CAyETUu3bzb5
4FQVEF+mB2PeXpuckOsE9KEuJmBDxdWZpEIputUhMcn5Tzykod9lyIRQhIZMHqIgO1WL8WzM7x/M
5K4zyo5hc6qf2ZVoSaxYJ0SPZ0HHp2ts2/BuiVmgT9lFmYtqJ1mORNf4FcEEBXsNgE0ZcGLSx4x4
ciZVotJH8+RDYLJLU/DlBhcEvVn9uSuU/3Xe3WfM0NOkv8zlASagU8xYpEn5eU7RkBK8M6tQ0IBv
G+mmy6JbKjr3DRLBjSz8NepXEntxCJ3q2HEO9MpbR7IekdTiLcIQglMHaRfuQRp3LDkP8h58oc5v
Rrg3h49F/JbSey69jMfKDMLyC05cD2cuFfbt/J5RafLyT1WhuO+s5tAW2/yiokOVfIoc4zFdCSMe
9h2sk5HPAtTh6lx4wxNaug8PZIb/jb4QgAV1xb4djnpySehROF4UL1vNDGyAZ6QLcuKFQK0grGDT
cKlPpujRAjK5Ku3OYODN6arAmQClF5bMftzhpHKI5nstvDZsWlsGDb99EjDmijCcRW8GMRKPjenr
GJaPux7+jxzooMmz9ZIIl9jEz3OgJsOexnS7vHQg7CFaMioilC5s8haEj71S4BgYQtxAvgRECamG
DcmuzH/k6a48r8q6vatQFOvuop+fyIFrdq5OmdsFUmMhOrBTH6lPmv8svgWSR8xrbAQzl8FgLiIM
meVvO0KGAQ50n+Gr1gCPxozpx1Z6xwF52qaCGzWsuV4Ky8eYm4j1NHKt+bSSyyc7Qck4Q4pjseRU
4j6KcTc0zgvsId4e62qJtyE7jM+UXrhjiS+MJ6OIATxlZDXZOZHaeafJwkfeaJ4JaudMFtsyL4+o
CSQb+rpyTzuP5lYUz8WTIajzFfVQEnZvbmK05LFNs5uVLo9mBCfRW+7dRREPE95FuU0sO5OSOF/x
i5Wrw6DCnEdA6CsiQsFt3Huc8ybNJPPudOD7TLvkxr9aXZA297y5A8lmHRsf2Ch3/RksljcqrrgQ
BXWTR1/r9gM6cnnP2lYq/QUzOgwd2l19k+gtJazKbv3i9fYS2VK3TZ6ktZzb7IpH0qC89AzwRs0A
Q7+vt8aDREwy2Ht2aVOKlZPVB3ScGrDSwnOslJ3PhhCad56dabdNfjjr/MZVuO36vRIfnoqryDtn
sNwk84eIVRH0sSDT9wrR2tFRq+5q9qJr72ZL/vKeo30qzjU3nrwc+ywYrLMYcDuivpCBMvA+Sr4E
5UDiota7oRxUwrHMsav2BOJ0Wqey/Dk81blXytwkngmu0Dj57Eiko5puM+7T5JBLO/PpaYbbpqST
OJHEgAAJmKaqBl8SzeRnekc4xLMpyo8MTZkS8LiN9Sm2vJocKk4CWh2sleRDg8mwdG+xOZeuRnIo
DC+Guu6AlUQKk2Sosw7JevoauL29LkWnzJxvAmSM7mXgrmdxCS3J3KFx26U9941flB+G4Ufy/UlY
Qkv44jYlFk3S/a6+amEgz1g/X+OSFfC2aYS3QrJey+ts2go8OOwwFVskfQqLPuZsYERIiItv6ljU
eUkWVNYZiv64782XSjqUvWMVLA+8aN1HnFe7tnS+yep8F4lClvgfvErcLszvMNKuT6KjB9fCoozd
OesIMKJdrbDw8eEbZJM3oRYdEGtOHpUcFmibs5q7TxwXFlwYtnmOTlFE/w0enXuQDBYhaEXfgiRF
jGtL6EGOY+mH0hN3j3+H+Y8sUrk9VCHY4RHarSCDX5J5nPpSZFeQPaHPBVw8vk79t9k7cx8ZA0dR
W/5YZFC6OtyrLI0X0qBhWVteBZFxBhrfgPUlhqPrL0P/QlFfGpdKa+gBjIOVYTV6xnzo9GOkv4nG
BULwiDJC85fK4+PEHoPROU43S/hgsbfgbmF6BgGA9XGY3qzss30Vl/MgHBMlkMRTatySZyAKp5Ts
ZNGJMcHVT8JwkupAQ51CA4hlOKPnT7JXbcPhYU86J43dtcYgiKlPMyuJch/q+0II6vo1Ej0reZQR
xQdzqdEiPhtTIbz7omOXPgS6/WV6KaaXpPqdEJ+WUm0f1eKv6oJi7YqjeJtOe0KkFdMXhcsT6iz6
VHIGiHTYk9w4W6ehtaEqVZ1LdmYMa1BWjn3sqIoPfyl2QmzGlXM9YspS1wyekrhcDLE/aqlyrQPJ
OCY4U5EBRh/9HM9E7xQqAg5o/V7XvlC6WbhaTyjt0x/hstZ/JwR4GQc0aM2SH5XC7yhY1EUYYaVd
S14YICbHkw/XGf6mg4xiBpFIcr9JdgaBVmzza1bE5Jywi8BW+aUQPqQOzpnH7TcrtCzX54wV7UGw
3HQgQ8slN1LC8MQM357iUWJVnQUjMlkmsF5776xjufjG8GYB9Fk1S1O7XI5qGpSyJ8T78E+XZi82
haOJE2Z6q+a9GB95G0MWs9aLIB+U8U2Y4Xm4r6oY0Issrc29uDRXSfvVWET4Zo6t6SGzkNa41GTD
vJGwKSaw3w8UmUoFTYWigtjWaQtXxoihwCvTWED0Gw7WgGBki7AFzU47G8SXoir/dxbxvZc+oDTD
d8pmj9jVugb/ovt7sIxrjTcphJNjSwnnBcZlLgBHyFaSopnyixTPT83wTQb/Ch3DBtYOcyxzMKOe
EfEH0ff5c/yRP8r0rD0pG21bwksIM/Kjq+0nkFjLYLe4kEMU9uywCmGL4sef2XR8d2QFcG1i9ubM
9b3iKLBQ0GaymmuvI04Jz0PZfqWAm3jRg8ithvYa20e7tghic6riHc9gIz036dkQv5/6xWRDhnsb
i7UKUGpYbnUR7XTht9IBRms3TF/nkbQTuAlJsOxDGQk3D1aR3yeai/E49SfB+NRQZxpndDzg/i0i
pkw+Dzp+Tv5TvY4o1cx1jRLdRpxAIjdivVfeLd4owdfTazp4NQqitzFlysrfWwzWOtJlWaCLWu5W
0XItYsxXB2QX2iB8dL4ZlGyZlIB98AyXShMeUv/WXxsgWbDmJT+n/ds60KQCQB18A3nf4/H/N0cv
eeVN4C/T8ku7VIQO0jmauYLY9uiOykTKD8pq5nLT1INZ7SM14EKUyTsT/ZyjMDyCizIzreNapeF6
5GDkyeIeuUo93Mpqu3ZfZ7Vh0wvFvAlXaG4hQE1F7e9ygIiYQlNrOTr6rWX4jeFNlBjTYF5ds+5O
s85eDlNjlhCTdWb1o5xTa1NMBAndBuWWWG/D6Mq1gx435IpQYj/S9KBJBwPATTnoSIrsIkpYhhCW
rgc6ljS58qUXt3jBGLNkga281fjNsAGB48Z+GGoNh11o0q2+Q4Rtt8/moLVuBOmcleFtiV6F1FEa
ul2nt1615L6Uti6fqv61Db1cddXeh/Uw1C4zkDQ4YhzoFbRhj/U6skPg0EhxO7QvQLdf1QcASfNC
zHq1KzKkBxAFX9kqaN+s70t9xy58uPf/PfsGrKPOTSG9sHuhaBop7oC6l4PCS4xRdIMqtjPhd2/h
FyoFaoIxaw+XqBezvzIY5C1wBKPzbF4YRkBHZpaeGC9fAJJhjHA5CmQNwH2Q5RtMoFaEg2yEgWdU
PcbHWLsA1GjtB/VmiJgYXGF86UHhWH+Ocvj1jMZPM8IFE3i2VT9KeOsx8WGqsV+ZZ/iT6tyiveSn
OXzBWy9/WOptAczFRmAcHtrzQ5lYEP/jS9wJYJV0N2AjY0na7TXHToo1sXSdWB5YQNt9WKAfiI/5
/JZbPo8PnEK53FfUogI3KUF5tbBipjPrHIgPa/8j4kSIXQWwFj7S7EdZYZtbAUmHHEQw54Egz2oc
kCagaccce1Wa03aP0C4br5CjxikwyQ98vj8nn1EDZKsQd2XsjYYt64dieC3WBQH6rvHQjAdVPsXG
vbMuiuFopIn8kgJC1+0KkNXDezld8av9Tle3o8oeeiaj1fwiYnONNkQFFN9bKaNboIg+1i1h7z7b
Cou4BxHBVuKjeS+0IAU/qNx+QPf7nWskCnsZiehwIhhq2dWVZ1V/V5Q/XWe+/IpxnhAwOTiCTWkz
EqpH+2TA2HWQUy27Ub3JvFL3ROVFrB66cYCyi3D1mfGW3sqZgGw7roI4vQsiXjIenGadBmoKxNAb
YgfK/sL0iJ08qAH4ns4R63D9nqI/hIGa+tP0Rr85dwd+B8ZCaaLLOM4yo86J6UCUgnHxk+g4PoFq
bII4Lei/ReQipEF+xPO5kxUmjXM6+h0VWNSOobVrMaQrdoCnJOGUs4n/OxatIxlj8JnkGnblXu4P
Vuux6m37Q7weyTYrbV2Czuc8SSRpvKbxWsZiujbQGIXZNlDlq1ldBiI2BjJ3Vkw6Dl2tOZrdt1mD
0raLr0wxxEc/n/YgWpemPvbSevia11K+t3yrNjAMdxKuKatZw2ShpSWnhdWQUl9b9qrj02trpzfe
tPGUWHuKao+QT3gkw6GvT/QfzHtqeBIz1LOHAZvLZJvSzxGCIXnO1AdPwW6JEh73eQjT2kXkWYKu
NPHiD2DL9PJgMpm+/GSF+drJ7HKlPAk+RSxBFfatjNFwDMTTNLwLGIktrIZhKMy1M5i/bX1gQQNZ
V8K6az4oBu5bhHHsn9Cjw9dKO0eciOUNOsMoO1ZlQ4WZh+tzcvkkSi8V0YLtyzRStikpVna31HMf
vSSw1eJfOKvjcJye78PIxoBpnXRQaD1G486Jp2vOOlY1XmedgQ/hEAzVNQ3p8qjNLDcLedkZ6q3s
v0a0Aoo9CK4p4ynuLclpVD914yoW/iTti8jD5HBmltapxYyGNiy55K+eZle0mGGz7lv+CmW3w4e9
Pzy7nzn3JOHMZghSQDmudCHDdMbunCv0NYEeerrFjrd81Nz9qeMA3yohMwcWnu6kwtWicrht7mmR
2/4HdKSxrUHLYRgSDg1kyqV40Od0yV6OPgx1hyoG38NT1rzFdBvaRdEPK6UgLaE5w6fkWRNX25nu
UlNQGh3cHOK7foqRPxhHKzo08X5pj0N7rVKeyeemY5GoJTdaQkZ41Bci5178kSEUDgfg5fhvYP0H
5iEr+zl30/ockfDRfWsaQdHROl3SlOWhuwg7fXb/j6Pz2m3dXKLwExFgL7cSq0g1y/2GcNtsEnt/
+nwMThAgOdmyTP5lZs0q+fI7TB9a8SzxhjaIRAjpVtb7dUkOGtQgAP8yWsTQeoCXX5LYn+dzGZO7
YZet2zBblcguA6a3W/04NoeNAlZ7jBKL7KjjqsSpvC5vq/WidU6Ka5hTsnEe//rsRS5uBuzhePrE
RKGcwo1wCNYeR4lYEzCLpYuKi06n7+y76bcwZWAKCU6GdxFUJZX/GADJezTOtROK42CKlxWqtnKI
BccQT0PB7cSrwgOYy2LeJAsFSd8M63IPvjr/yMm2QQrE22k+Hy5w1Bz0+4GJYpUeq9IZ4CdgBAZK
9D8PEx13zEc1DfVTA7PdH+aTVPyTmKn1VpilcBCzULM+9IoZSlY4KZC2wejGust+Er8axdWQXiph
4zWV62feV5w6MaMAja7CgIMRybqv9L+lcTX7c1q48myXrIREYFAd/49hLZHR3AwIbw/mbcr9Xzwx
xMyiNDuLyUGfPmbSZMRb3vhbbt/6m+Hqh00JcjRckcUInj1Vy/QHesIEU6H2RbGph3XU4IW6Sgj9
MTea/gdF/AcpoBPjfjEYhhcZwzJbNYiN8hEN6xgcyeaC7WAn4jGL8U8myXRVjLrvSEFAmx/TU06v
JOlfCRzDLjswyB8Kr2+pccOhilqJKSRTgNQAsQfVhVydQYoreNO4sh+N+mig8+yh2ZQQwSSHedm+
Vm/5gu77YCHIQqbWnZv+1AMoPbjQAsvwqoejsRTxNbL20xMIYDYfEytCfdBNDhTHxz1gSNJ17oM0
k8VZY9pBW9zC08Sr1rDEsU+uMfXj5ldQsH9X0MZi7Okqbp348U0hWJpPevubMnSjMQOoWEcvo5J7
RHdin9q/uHuluDUG6ETvIESpGtX1uarCvj8cBTTv1E1ulQVdG93LqMGjrvOLAaNmtCvGe922h2rZ
+sGkf+4sEB8okVh5aj1K2HN89zuLZID3VLxBgpWEFzNBfRJp8MKbt7I/qWMg5t5dDUQlRHtwF859
8aLHJwPPtyECplqSZ8P0VwVibriQoCv7+oz66HnpDtJ6nBofvSUrmuoVdRw1kFUxO49qjHc0mtxj
sx4kC+6kb6a+hv+k/jYo26gECK5n76TowJFB44aEBg0y2iEzb6rszxn6WX+pDs3bGD91/LKmFVqD
TwiGCbyz4E18HQ3OFD/xISG0PcMEuzf9WPQbExYxmMlFQjbbricV64YY8P9npCjIhkiHhri640Jq
mlckLhMqgH0wTTYK7FCock0awDcFg2mkYN3MB704PlV0L3dy7RzYw6AE6/Q6qafGiFBClmVgKIGU
nfk3sOyZQEm6l0PkYpkWX2NMtX8crL3ArBi2UJAsiKt9Kpk2AQHd4N95orw5VFCfcz+nsZYP3BBF
g6AOuA5jKLerWCtu/7hCKa1Gp5g9vYzEPERzkpbH7jMGk+88mnbGkvESZJU9me4gfnc5KVeRZESJ
6WapC17cYrfPbT94GZPV2e4nMpYDCLJKEjIENGBDMN5ETxoohr+s/l2O0sVtOwBG79G6IoZnYAYx
4kt3XcJJvYogmSNkvBkVTKgIx3mDHryYFLntefklPRo+ReQw7rTK7bcQcqecr2WJewco9VVlhMPr
a1YlyG1B+0TXxQiCWJwhfn18MnVna6FZs1KPkiy3qNjoE7mGGZ2eG4KMzeukf1q5R7jjNJxIs8Gd
GZPGXiyPZUm4LntaHCJmUMN9m9cu90O5uuvgwb1irrQczN6u1yehDRVMiPXhKJW+NEcqxN0BMcsO
qR2hoI4xeDC+kvXMPZLUvwrtTTO9jOmXLl/j5pWkx1njnDiMSUidlOmuNLxDXGvqk6y5EK/TJOTp
APKkGWs+qgm3wt/pASh7npaXjLsei2kFKqqb3R2IITGCL76OsHOZjjIjzfVjp73ltZ9NHyaO3DEB
BaUvZvRnodRGIl5yy2cx34TGpS+gudDwOEhpAa7WNu88o99TOP9R2uG72thVRpvsC7Wvpre6ep/a
L2w9ahrh3nVj9WrOAfg/UxlWMXiptIZaEbmryfDAqeFoiF4xwNMbnkvAjbHEO1O+EL0Jf1KDwprO
xENkcvKVtNPo19NzkcdoDBZaBXI0x9I8ZlhWrg7HS7669FO0Ufqyf/yTleJFKc6WFriz/FRwNmOY
knnCuHXP99/h1W5/Cl4/AStYMxvRMJwU9WTjER0r3Jo5J2YD3vEoZLbMJL2oIxKuyoAQtJTSv7sZ
wCghPqfJj5MFMOPC07HUPbR58Cp4iiYaWNDZBTjTqRZbwZ4/sSvr1DfHvuKqsGPxOJGPuN4o/GCx
jPBVkrBNTngKCaws3QUZ1ZJTOfh8/pIGcOEHkNnJnRQXnoTeu43isZgg5tBbFHdf7aMpvg31qbW8
HnAdDukrOq5McVF1ZFa0aKfcosR4kkdYvB6JBair4WxOUwjPuZCjWguZ6frjghLitMrQKLLLnD+L
OVEl/1BOmvL2g2viXvneAprcn7v+uyjP0wrtFag2UJpjOzP58WAGKSZnq8dGG/Gv/GJEjH6gTG17
RlGNMw6humQ81l6OeOFFgbqTCsMhn/b3nL7q0CiBqbL3SREAgILdr4kQSuE/KA8TYcZURZL5g7KC
Sb8CZjCvUBIicWFa9T63HPAg6pZrwcEUgE9sNFslgQC59q8aIhWCgvYn4VxozCE2Lw2JP0x3SZTY
HO0RaGLWvx/Uo6icC3ZuGxrD8bHa93kvGofyThfOniBtuvoFdja6vbqAEnhwUu73Z8RvVG60nsw3
LAP+B4Pfg776vHMu31qJQE/g81ndNYY8T6eHvzK6XXwjcxvmLt7mZCdUYMJonUzXyDym2KKKdili
uQHLqapbtbzNg9DZBbsCcgUIIBkFCf/BgfoRZEjh12PwsKMBgpC3VRhQOCwdxq4rqhuXZWMKEwmy
HXJqsCZ+nXAnrobDEESffwbT7Y1v1YyjUqVNJMLLoKtTWF15c1U76+M+NFQ/UHdFErcdEJguC9bB
Nybvmq2YP3Hhgrr1VNceuL4EsZW7OILulSPPQS64MYic+ATXaPo3lhaExUSGiwcktWJv/dC/1pmB
3ZUSCvgxF9yRoZNwUAmbReeDAezy3uechIdVv9yBrciDWJsmqAnFok2mMnQk00VMoWNsABq7oYG7
9hfmWvGVPBhJ0T7wXTFPDVoQGEX4Gcg2wMYU8ugvINqMpLhGDq0fRLo4XNc37qDWHZfhW5eOag0X
EQp+VTkzhq6r3eZ73IvlBK7KECDaQa2GpBM/Ixc2IHzPOXm63+ESAIn4lE+qfOxn0skT9z5f0LMI
kGbv10F6h1o6f6Pswe4V6SJBCHca5cTypfZnIDQIWGDx0aXrJbEX5zk/b1KuDCQbFwYPHA/KJBM+
x5BfeR+QJKz3hOBwME/pqIgXIYaids3uPpZW2Up2MFAuzSecSHTvPaxe8jSjTPIfED1h+EGu/9Hv
ttZg0mE/LNss7VSGanhUOGGLbaTNiAv5rP4P0o9AIjnxlrWzIqaSQkJl9EMphdbzhCu2gm02u19d
cfsiMdGvH5EhM2LAyzdk8NjCHhD8fGaiTUFyqrGYV2QQn6NSnemxJExvcAymdP2l0SUGaQdMVi2I
RaJVJE3KwRnebBzsw7HD179xMW1f8IBf4EowSlHbi9i7IpoFhktgVhh1JO5wd+gJiwJBYIq3jp83
6F495X7sl6gimw83+y6EjkcCJ0gDGr4uoExgJGVCqULGJnujEnHF8Lzlr+7Kptcqf2RmXzAhZYhH
BjlhxDtKvkT0GD3kpZsrF6pSM/ur9bOpuG0fUAQjj6teuxThIFOU/TQzxOQsZJqJAQmJA0G1nsUe
W9HXpYQGcAIDTYkn7GGuB9nDad+xKrVqigf1X7wo+IrBSgUKMZ9N8oDNiMYKjjYoIPtfSRyoYTgZ
8keQMwB0aW2QYVrNsNtuVgc9BDloG7xFFbZjioW4ixHbqDrwwApzP4Ne58T8RRrUeeliLTeTqFWk
GbKtYx38ficrEpeDMge52XBdRYsG7WrdXx6LzfkMhINrIW15C/W3QEaJ51YwoevHu13aG2/mH/el
DrECgSDO0bRvOmLivUICN4EiNQuehN5DnoeDfujp+7GdGHDEhLmPZ5L6lFX3C/g/Tgo2dNRiPaP+
gM5h7lv6pXTfdG7DaJgFTfPCpB+PFIQIe0VnxibtmRteYKTil1esvv4Ia/SVWL7c7a440Gu2STg9
VXOQr5EOrQDHDdlV8N+FAy8g4ybRgIlWQC+wUuNyd0OAezD08xo5UOnwDMrlM1PNsX2m2suFs0z4
kWUF7eqK9claCFZ1DE43w9clj2kNcwrRtKG0MmrXdfuOW8iJAj5B5wfxXnRy7uXZzbL7dUokt980
m/GOshvWrdi56Qe3pymSjuuPyQmE2THReujcSZQWAWyQknFNGYip22/KQkg8Z3xfoYN6BiAHNDPF
5S/OpSo7jo9Pu+8Bk90UvB0OGypx9jLzRsGeqfdyd62CAtQJnTEVv7G4XEuC4cEFiEExEeJAZHpf
G747xtIQr7293N0UOTQKuKzEL7bM7WFny7Fu11SAMXZigVa4vDPWBh7GFVcuMQrHDHgF30XYgC0m
PuGKhVzncGtCOEo7/ig+PzawAQV4ubCyXZN+GrRVDCrRT0XyXl3Yiijky3IvEUhT2/ABq9t9yU+i
A04Pg9EkChFrgOyOSu9gjG6Gn0rmUEHSDnk6Byom1vAlSDknHqrwy/6QCMxHtx9P5JJHv5cl73rz
2qrRgxi53jW56RgQGEibfcB/80Wf1Z++bYJ79pnOZOFF2AUwd5/wecDqEbXX4lrrRSOLUg/xVYWg
QbQvM407vDnGqNwgDw2YBwCagga2jE4WNDxx5GQWDizPA3sbqLA4tsrJniRUU8KSI8EQcKtGyYkM
Cd8pUbvAjgR14pF1kw1FuJCcDafEh1xD3o0/fBEnXK7gXlYOztlYv101/W2OXUO/PE8H+SsfuL9A
KTwdL3BYDSSmCe6c8dvuF9xvRXjAO1ip3PHqw2sI0RBpumwiZXQ1kOpoEbBbBpcTKZiwcNKDRfHq
B/rhp6b/pgemZFw2vPuHLQWODZVpuiP4hJ1PMsXJxDRz/OMjVUiv9XOucrrvE875uU/uhGjB+hZF
Z8j6cEqXvbTSsKlzUbrYWc64jd1/KMcfMPVgYvIOJLQeil/egKDyB1C2x+3GfkgfGwfXTZDL4CI3
R6vgY6b5hBvmF2NfgDlQJPxQBtOBxjwHLrMlXg8qo/EHmEmmiR92TNL0PyYyqRYwQ2tvVohgVH2t
TtuiJPcdPdembCVDdTe+4RLjP3waSjf5Um4zI0YqDoK4ECaPbqEfqc7kzF2w1qEmBMESCIWgqtvT
WM54mCEJWG0F2XC3b/z5YonQc3cwtBnttS52lqGY6AQmdYm3oJGlQ+ectWXxID7CGD6nEQysbGRh
KHtQ0GApfsR1Iay+BV+78Y9QcxF3rHxn5Hgbq6//zT8YQvCM2H/ImJiTKm2waa9u0gdj7PklkXY3
rKnBEvmLsA4JSSv+FjBuAX9jFW59pUAE1PvCRnLBpHoNu/3wOdEL79obdVoW9s/DK0K3n8bPqTU4
abeoOnp9dURxily+cJtTeQHAuOMCwaAsiq9a4kyOfoDo4QqnWKI+2RVe5imfmCNBrq2/MVyC72ZQ
buwI/oyQF7jlz/KkYJ3xs4nDoCZ/rJJLGQOSi7kG92zRPxXcGvQXphcfH68qqgeUVDDEfOLhZCeu
XdCRY+kPIC4fy0d6nl5MfkiI7xSZElf5WGLAtK8c62z8WDfYPtm/1DMumcukI/4/go+YPtl0KUp2
K6npu+rVBj+HEgGWSi9Mt0TEwzvGJcfuD6oIPfus+rANa7fwuy8wkOGwXgqY+thVfZiL3RlIAfZS
MIzkwUmPAIW4nyFGb55Yd+prD3nEL675GRP4nLaP3GjE9Lv6jfDmOKDiwSrhAaFlDpYv6Ew2r/BN
vUAatZzMsUIYQLA7B6e1rdIFO8BuHmIVsn44E478D1B8HA6l3RwxH4IAa4T3S/EK5B0fydxB6LCj
MGm1o+LXv4x3E+yF6t14kV9cdoBD6eAXx/jCcevWbuKoF2yALxl+xbvpL/0RX1AJUEl8D3/Il5BQ
bg6TCAevaGzczJcdkg4ddFvTR5XvgCSjNqw8ye+86Qj88p2fSXELSEk+Vi8D/6Y5Kk84aLrxmYye
SxZkHjCWN95Y3L/aT7PsmKg/X5vvWNxrbMn/86S0y3xenh7fWLujeIPID2rwbjpQ5Gg+/uK3u9+T
lKR8pC/sJp4Mf7DyESFq7/1FJReVLysesxCUJLLrAAqfPYTymxAIkfWsn4Zw4n/FbfHjE1U/jdGa
Yf5yQ0R35qX5dZA8FSfJJZbtkF2x9HMVezgl4YoaEJ7FU/7RnNrgKJzZi/EVVsJl/l+V1JyaU3di
lwz8YeHGVB6KXfwZv8Qvr6JuIejZyuS4uBY+bwiTl+YPeQULcKXk5RbXHAgPMW0zxikuW0PfjMye
wU5meZ93XjphlIbpHHhSgIwM7b6J8ay0n76SL9rZatkeEy63lLlEoFWsF8mlBzUbbxToOblwHhnX
Gr4UmsXg52ByJSJfiF+VJOLAyh9n6E6fC9wNxORYL1QIed2RWUuNqSf6IwaSyO+xEADuo5rn3yUM
LiYHrZTwBlMLrqEWQp16XMsbRBVo3erFBE5iKVVYGi6E+rwCICEqmjtnbgMUHHPukGNofCRviCoY
sU7SoU+fmAkbRANwRZPPIUewVFEZRtxxJY5B1c5d35Fzwtd4pd2nd12tQ4opkbHTnrG4QVpvyq/W
Aju+TFZ8KYxNMvNQookiUwexN9IWOhd5oMX3qKiTW7QPAvQElJxzjfxByd86aY/pMpqAAoMNsmOf
sFz0rbAIoRw5ZTDA+tjF/9DGwraFX3SEG+sjC/QxLvHRt4fLSX4VX++/1dP0xV16XK6PNyYLRK5N
212/u/9pKLeTTemzhakxwgNbxTLDJV5Xq459dH8WD/371D8lYYe711P6nEb6U3ksINt1QoXtAECe
mT1Xk/LwZWm69cPwrhSV7qQZs8msEW51Qp5XxmH70d/wQuN8a5+LEHYUR9psMz3nHBMV34SiCVd1
hUcc9pR4gfKz/lqGk3p1NJ02jsCWhx4/MwLn9MLTBiJc82RzPPc/lMlAFd2B7IkzKiP8LIzvx4Hj
4VWIzxDMcgvpw65H0eaYH4hSPYhyT/O7ROY4mrMMyHhvnfv3+HNZHKQgm/UJBLuVDja4P9dRidAf
de1iD9/wcT6Xf3M0AKnvkIvUZ4T7u1UiF5VQXBt0GsJY+sLwlyuVrLykPgjQ7//wz3tr/P49jRpN
xg3GxFBm/CBuizm6vGNffoWblnhPe9V9xcfugBYChaZf3dQIS6xgaWIbWeRJ/hsDySXH6Ht6K4/i
G9zun0Q1EXGzjB76estARLBBJFN6QrqxrDPwTMZLjme8NSQJw19RPVgt2Qfp/WesU1xwdESHlV4k
p7hpGKl1BVmgL+ZDONZ6J7lJJr6BUhXSS998NuZHV5EMyQmwzyWSmh34qBMbhraLn4GzClxvjxcK
1FNq+7l1MrJTf0prh2AoXwBjsUg5aBumccobNNlwsSHHYS56MNIXvNEZtCkZXP7zwDmL1TsSINNm
sl1AQUxJddszdmG9iuGEzkfbcoixVzYdALSRDEh8DMsIeBGDXUkMa+oIFZe5ELLGzKjszkxseaT1
ie3cC+8NIGdVlZafSyFmTLipWlwlUmd9tWg9UPkqim3VMlQN2ocqVZBSQV2NpelQa9obVdBUXRBG
jSwOY0+5pS7ckPtxPjTDBXEcMYo94uJfcbNE219VGd+ntC2/F9hmVHLLqk8nyjYsJdD7XBBgwiDC
Apycp6vx+GT60S43UXlO1Ody9GZ+7RWJmOhXG4RIfe08yIx1gHRQaOnIw/Io0UOpRimrPfGgUbRs
WEL9mhU4VN4gndSJJ6ANoiey5tu8noCF4urSrUeaLA3XFG0/5jwpr+LYJPkIq2sW+HbxgwEw6a5j
v6COfLxZ02EsXdIooMePxamfHFGnZdp15xVDnGrfWe4CYWN9YpXUNk3gSLAoxxdn/g9imliJat1F
T6GrUfGIhDRA3D1mPrRCECPFiFTwpOHI6FNAHAoqoJVuh8Sy4d5wYuw1twBZJ95bv81b9ZYSU6ba
SWxjgsCYVu+Ycp4TjcZwDAD7BpaFwHHBuSH7ouzLuNENKnXsmRZIx9hAO+IHhjLucCfWGr/6jeRh
E1l5UeWXxHoWrQ+Tymk5FBn0kB0mvDsQ03T8UJQ3JT8NCFLLKqJFZYRL+W4J/ooyTTstQ2jNx1iM
JEK7tkk9hllup/ovwzkhwmZCLn+FsYl91AKqh92sHoG34umoMgPU0ICAQ+D7gqSNYzl4aBeGWf+G
Lmi6Y6kexntwVyCJe6THNc+diQDxbCkfeXMR9HAuPRxn24dTYiFYHAsEckSjYyHI4O8HS4Acpd5b
hh6PJQjqbNx4skWOHVq0jlcurfS3VW4MfPGKlF+0/JKZ12Zk7OBrxfc8PhsZoORl6E8mJXDyS8qG
MTyTG8N0nD67UH3crsciFJnvE+BH5UpDtBAAHTXySXgwlvQVDuJT8gvxc2uWbTWxTfBAzLGs+awI
UVY/d+W5wH6keyLcZgvyBntOMPr6X9iZX5gjsjyRku5QvNf1IcZNkH3sJjP2YSF2WX0VzsKlwTGG
hMEAPHWFv8CADqMhUD+S41G1vvVH4FzjqJ4fyO3Mvy5Bm/sqV0cBpyDIbQ8PR1yjxPvAK8hYkSJN
BIO2J7JtsJ06ZKXfLTDw3E4LafU1GWuKjsqFwJwoOXXElxTbiYXWn2OMJo2arto3blOfeT1k941G
CF22N4mTD/XVVVe3PZnjFou2cAW4mMLZ7TH9ky5iccyz01C+Dllg9i86/mcs1+rA4yZzx5yjWL/e
X+6jA4HHPDXIlrbANmx2t+A/ghYebgy85MxH4YNdM42vfflF59Bic4bv1Ba8uuuPzM5PmCo0qNbn
kMj2f0W9I9mo1jG5gbFK3hKLpqjP9ZdpBpgHme9T8LjhLnNaOIk5sd71Y+VgGrijudvh1nAiTS7V
/7eUBmj8XW7zS0enWtkGqQ/72ps5XXFQTtyR8o3Glb2rOMjYDEBdrNomxygwM3ZquDIFPNDdlu20
wrlaiuOj0ytXJXGmW4jGwtEDpfG+e15gEUEiAVrlji+nXeNr9syb5eylMHyCNXdQ6FwpfCH8Yr+L
9bp8EYUUkNCacnudlN/7UW8EwZEqfDUV8dRzGhOs1zmAAnfkCsrT3L6v9XWAoCrQTdKpE2aI0RHM
kNUvwRC0n0y+Ivlp6Lh2QH8AQy29LPxgBHoEWONLvWdcCZmHyhHwaTNFSPfje0tIkryXY8pCtiUo
1LRx0il1gYfvMENV96GiVIJ/42C99ciOj+ZkWR68bdBH6m6ByF82ObaeHuajaoVv2UHFHwaQvPUQ
4zF8ffiQIpZ/uA5CbICyYEgXaUGutOn2zK/Nc+C80pfBTXSx3VOp4A9crKGs4a/uVtgVxZtsAMjB
puzLgfaguFExYtDtS5tjrEYh/EgwPTjEV0VGAkpF0/4sow2wLfhgD7HqMrCCS8vf+T2onqnZuy/9
YasHJown4za+86sz8irxySRSF4IzFNvI+FU+oI3hG7sjrHtS99JLei1u+VEJSJ6Fms3xTh9Fo4sc
docSvZyuYg2h6Mzp3hkE55xottvZS7F6wMIFf5nLJDnMLFToo3HYwMO2bOmi/C9wp/2qwSehmO+S
94ywMDXUzV0MoYjeCOTlE/7RFKwv8ndxk9lFXnMmHlPghCM/dYsFVb+5BY/zqbrcn4R/LLMmKGjn
keuxLHqfDc8nrBDSZteq4CXtSR62ZJc8ZqMCjcIb0p6T2/JWlHDs9wMX0hsFOReIXzDeeqreNOyj
AWarA7/tNsfD125kmLjp7o0JRt2fQj433SlfrtqucV+Gj4mPYbwHkFX/L+9haHJTCnnIDxE+2smB
cl4esPmnKep3t/yTtkAIsGxWv/u/LY/4EwWjg5zxxiWvvI7X+YvKfiEq9B8poE94n0qmzXau0Apj
MwQGwM8CV4JB4nZ9KCR4BOGp6pRImTF8LOxpdPnq5Seff+3/iCniEOK3zN5irImIXIDy2gTZ6tN+
TgYz9WhhUk3lkaOnBkvhb/V7+aPdxGv5Q40J9La1t//QCwJ6U6l0By1IvY5J3/bJ6RSkw2ZZkL/w
qCYECDjsWbbwywaDCCSRaruHJstBQgELyZz+nTZoW1wYReB1AFcqtg0Dc0bQYt6Orzd4+To55Qz/
hibm9xGm0XQtXqWfHK36lYUNgV3TID04iYEVyc7a1c8gZjpez9j7UH9BA2QEsmPB4wGa15AQf6ku
qVv5QgygaZaZfts4L5OyTBjzlqc8HhHv4Cj03ZguhRXVGmgVgwKOXxGJF0frbwOEx11j4pNLUYPn
4LOJQJ7m1MveNOzgYIqe5RqQ/oS+WhkciXVFpCJfBmbTj/jZJk9sTR6jeUxe5dN64VMctFjOEtxP
96f0qQcoXNzaJigS/jYJRqQN4JmF4eO+aG2czlCW3J/KQ/lnwQbYaS9qahspPfyJ27PWNsPMlBsR
zidmTXQrP0CZOty3bezmLFx7+FK2XmsSZrmLv7d1hL0mdSj8EcSvKfS0g9Kfpfw0z55wmW55iLkR
rmvV+yC4qNyNf4Sptlh1/rEVWWiVsJ+PnBmPJUQhwc2QNhek/5ZMNKyfYf9BiCQrhnU7TOGc/lGu
dz7jdyWDdupMhluA7QkoJo4cgWr9I29+cju0eYAAyk/aXle3TlC1CBcG3xshGtdhNMrcxI1Xqoxa
kPhchzgEEoh7l/mVTDAd8Wam1xggygivcVpyIW5ZTBtLLEX3xBbDsbf+pZVH24e3zs58q5gsQkHo
7969Km2yfoh/o11eCWxpUWVCCQo0zA+gm3Dz3vHSwqo4FEBkCPsqfslCIuWYGBCWsAoM8vAX2R+N
1wyLdvYUXl2DWyjBY/iTOgpn4FKP7JWRAXrMz/IkFo9oNx80+D8piB8Xm7oDk9bLoJle24LyYK+b
bgL7VQ16Aqo5xnByHR12+J04KSxPPkAadJhZGapcyDBRXB34f/jshHtLprtwZNyPp6BV37r0Q4/3
/6B3quhPLJfyMzafq/XJjMMF1/zcU2EqDW6lHxL9sHQE3YVGHjaPo6ofiyoAZ+C1zzLPNKj6fTy6
9ySIB6R/OxK9G9zdXvE/hk8p5AcSr4zSxgwBF3c8bXFMhSjFqARsQZRwmKEdwBfCrpAJEU7ZsFOJ
MIgoUylErWJXvlYf68v6/8Ng6oIx24KlirBdUTN+C9zWKS4VYNdQXZjpb8HshUC5B305ksUot5xt
jeIhDn0Ik8YRx5H9apyMP6L2aDaK6mAMPsTthrr88WQpp7hud3bJkr8fa5ra/jyRIVCEsYmC0jdw
XoHBXTuJAtnMpf+DXUL7jAMD9OEZIOqKXqltkBqCAdiw22V4dRQiWKDotgUw0O+o5IGEflHhMRzo
DDeLQwSqrJZshQLr3710OaQwX+dDT341rR62FFsgpa3ieFY4seL3o28J0H+CfDyi/JWyH5MrJ34w
S0Z37PD6gAfMyk4rFz1uo3osEi4YPohRzTQysNxxPky9R+Qt86gqcUymD7SeOE5gCFP5YN0MnNYW
0VfAKIPzE28WKstBxmgHgtGbLthY+0mrd1+92HKN6kmG8cQGwUlDAHmyZ8sZcAguTnR2cL7ge6k4
tWMEL4Ssc569OEOjwHbmSn6kDPc0D2vEBRX0c6hw51bwCDWs0AdINoXfmL0IyZPU0pHwybS4WK7Q
xiPWCODsVCqSiYNCIzqcDLpEmOF4d1JZYfX/8MDPGbGzAbf6Ay/s/9sx6h+dsRBeCTJtisfs9s5B
zxPLvWx02eztkVJEWg5dfaCzpum9w4QpQp6/DqyXpgjprxoG5frxoZ/r5Yo1NZnnnbmbapCDqMfI
sfI7jR4pyszn+4hld5RQ2Ww1hZOxxWiV1zKqs0tluty4DfIr7O0E1nx1lBcfxGxMGfYceswsypcH
oRtZmEPkSA4rIRC93XGEmM+F9ZzLLNVrNdCfvzUCJ3wo4gwY477Sh4txEPSLsJCRsCf3R64Oxf3Y
orpkSGBgPnt50HpmmHttftK46do8ROvCNZ5qdn4/lcuzgnXjmP9rBPE3Zgv0CeyYAThuFlkNPAj2
JfCZdZ0wiVhQv8nuVL7L+lFNcP4zI22+ivghpFzmjijaKyTFnwIBvLNmoJ9mPlzlCuqmqZJHqzs5
u+Tuw2liVK+C94NI4rMv+fr/mBQ0gmmyy8VFawvvQIW+sThW4ixlyEQ0lg5CHgG/UCYt7lKFKIDu
w0FBL0QZ3Dk5WI7ut3jmd2RAQJJC7kASvMfqgpzE42f6LCNRNvwcZP7BE8BhD6Q6wiJnTZ2ULHN4
G/Q9po3aoKj+of8YytAqIJ/sIUuAuqcDrt7yzRKJ8nMI7BQyR8b+BzEoJj+JU/1TUP7hLsT0VN3+
rLhpA6l6HKZuRun+ViTI0KiVTGq6sNQuugovZW+g5b9zVAWKSTgC+E5LV3yaq2NC4EebhSaot1Qd
yfXqP3jH6v1oYHriVPgE5k6d+BRWoNC8qDoHhvEYb+LKSuliKx9GwAAmPTZvTED9/oXD4cE41xlf
RBrMeQYz2VGDM36AOTLNOEKviMgqWJxzh4qvr9XeW9fkU2mTQ+kBFhKGyA+ErE/VFJ8m/3G+PeB2
MbbkbFn3VOigpc2z7JrueFLD+WWGTsQZ95Im9J5JMDAnI62FhgR4TE4/usztvrmuLAJSlkiwoVJY
z8njeEepidOHPeqXB0QgJoifeHjQQ7z1nyo07R2ht4MDBIaX7k/PQAGs/nPGM+jAt7D0HeZTLq0H
Nsq1L+Mdx67CnsNFZIhJqTjCv3RV2hE+QCUOAhB3h6rc4zozMbHdxC/cOVV/2EYHwmVhcUBYg3ti
rrZ0PzRoYVvbQEEvIovDTOKy9u7UMqXd8VvSEeTN/70EsTE8tvuJqqHOUCHa1t+9tFssrgpfad0e
TGSCyvgSD47Fi+HBES41HLY41QLvvFKgeqO+rBZkta16WmE/x5AvrD+dQK7dY2kO66qG2liFeBZE
XSL8xHkPv6NzNMlw42r8hYBbB6qefWa59fqbKRwLZ1klEfJlGF+t4UgVgDafgCXmtiamIPhSVwy4
s/NKvgFCm1EKG9wNjI2WRpf3yJBWUdARN09yxkEmzwZrmsrnLpM1aJBfa/7brFDAPINOTLu1arKf
5+eyoGQ9qRwnxb49LdTwoifLJ6MlDv1CyBN5SnxnTMmpKyWiSf6j7ryWI8eSNP0qZXm9qIEWY1Nt
tgytgyKobmBUCa01nn4/ZFZXBSNjGNPTV2vWF91NJh0HOMKP+y/wkuvpebAhT3X0DPhC0cECqp8B
5F87BvcrpMMpd5ETuFdDoQYAnjq2qgVoRFF6QY+ktpF+LPdCtVCoXERXHXdcZcGAIS5I9SKmr+GS
nlLlwCgKuOoM3XYgqPQYglEiUFmZevoi0Cg8bTR0vsARCKzo4RpB4jeAQGGRDpIDC9Wc4sHczCtj
KXbvdjLPHDj616G1lpHuKWY5fVRvXntLtkYXpad8Scu1ocq8a5BsgTLH62oH+wgKOViuQCdECGku
u9iGlMsy2YrpnUkZP77vrKWUr2A0JM4c7mmGXvG6/8iVaUUnVBbGhrfxmqF2nLd3vSivUSDBmhZN
etICcp1J6m0L767Jbs363kOPHYRUmKypfcnRolT3Deqngr4GryF4b5mKdxSV07WCiC18LPGmCO/C
+NUDKkcpdUFqndJAB0VjXWflQ4mcR7OvsU/ol2k+0mhf2tvAPogUWSFHQPB/S/JJUz2YsncTmM1G
ysuHVkAHMXcoUXN5dCGS+7z891BM3THFN4ROcIxQ5hEmN4K0gsXFtiag6jqqaA+148hGwE6bYGfe
zopbTl18/3rrxo1eWgQx4IVzeStxweNx8arBXKVfiyo010WUzcX+nh5P3W5clJ/A80QrdbCuo0hL
J8+4Cm69R7Ik2Z3o2oSdJCgAfgyy9ygaUHLZ+b7GzQ7R6D7WkM26dYLoXsc3KxRv075tEJiPngQP
KGymmnPFQj5GC6G/cxUs4gcncska7ZwNQRHIDl2wY0mO74DKlUZQQYjkNB6ZS9Fjaq5hwfkpJUd2
03baZY+i3tFJn4f33L3eQHl21d5ylu0s33rviQDQZVJzm0KvcGWAoNHIrAFf5HigLHP0KcVAvfIB
z7Xpe9XeZshJgoXFEi2cWEAQIKQi0F44k4EihVWCsXKjuahhnfJkAXwf7OyMvhuX6MjQLgdBxwEr
TeGEAPEFKRzj8UQKIMwBZWE1I9/5wQN0QhJ8hLn1aKcBDaWzNe/bQ6bei6nAop8byB/VNzEAhyAd
tFuXAuVmoGagk8p7DTmW2Bv3CICzyh39xrN3SXaHTbchLZNgHXobEyENnOHzZIbll0W3j6MfNC8s
bIEnpa4szIx2kvbYyS3kO9mbefaNEC0yDvDmTS0Gu3co19xc6/fWuPbITzUsgvqbXHvOuL+2y0Fj
wbnS18FCH15BitRMh7AJOn9cusPBfyK9af1NQLtsXazbCJjSPJC/U8fREGW1kaRftdALWIA0scO1
1l11qObyYN4MkXJmVVwBDMS4D1PFfJLq267Zl2jihCsNwNUk/G4qEwe4Khf+QHhGINB78CmQogMd
IT1Pr5QkxJ9kGa5M3A4qb++WW4w8rHylKTs1AXKkdHd1Kd5KSqPPMo811km4qnj9vV7RJSyXlhnt
MjSGSR7R5KaGgO8bmGUwafk8RmP0yd9cU/yh7DSo5AVbqjT9Ld0qTx4ZOp3OSWGhVQ9kDQ7fPIp2
qflQDoI8sypfhhYydxPRG0sWqll4QlIs4r6w5GjtQoQirujcFChl6EA3r5RrbdksutsONFk4c+xp
+Vy8O+/oHTdI3bkUNNYwGe2Koi1dBSozzyFCFubcgrubzAR0rEYNV5clO+F45EyVp3ZP0SulWu3R
ANpk/l1ds1G+lM6SlqpH+hovvFu6a3i40WzhwgnPOF57ypyDUKqvPSZSxY3vqgUpCN7YQlx7FKcY
jW3ZiIBkkeFSdPSosVNbSknDxkqygZAVg/57o5rKDmQMvjwU26bclnSEHN6zfOJA8AE+iXYXhF/c
rZWt3y7pmkJ/p/oeQadEe6O8tVDj0mcyp0EPyu5ah0OjSzOv7O87FfuEBu0SGRfjAJ6+o6WIlFjg
r5oS4TnZ5H6n9+FVJzd0q0IUzs08PkgZ6bwkluivAbqnjkkxd9P2E1pIFG6SJ6sfmRAg2rHfzbVs
naRcp/GhgX6xEq2ZXsx5791tCV7Qwj9p1oXrFyfbabCqulUGiy8E6DrBwMWjEJ7urXjW0CMFisSZ
B7SNU9CF0Edt5EkJHsNy28i3pU6mMxgwVOqYVcbK0Cndp9x5NiXCQcxpDYNxwL2wS67718KcYK8T
bYL2mj0GYjeWN0hWFvQY+2EhgFGT1JVnog5AmWsZyKTlIyUdnBZL+HcIfaDACcoxWJpgOkxIVZSR
oXuP2GqWLcAYY64le0demzh2i+CN6XmP+Gf4K8TxHiPJWMFqYNkXe8W9i4plgC8VCj+7Npph7CjQ
stHZ02aSvEjJtPuNbaJHtqxhd2gg+ieJPLjAsD9rBwGYF+85RpqTG+XQihOUuQKC1KD0iX6uYfqA
CFVINAqUbWkUSfusn7rZll4ngkPId/oLL6Cxf5tE0+rdAMoHU68mnR5LwG3tTYkOn71VBpvxhd2u
TBe1DIggI3Zdg0uov7YLMseNaC9xe9TEZYLkBaJQ9SbjNIkhImyxEMJVDT2k1Fj2Gux4vtzYwmug
esL1VHxz0Zgq0P1fpgaFQwoFU5lmUTSNIdDTGGLygAsBeCLN83SVIhTbT+nGRXsLyDGV/GKucJIx
n5kjkjJNAu1JL7l41B7S2LU9qNGa1tKR4Gi3tulNCpc/2R7cjDbsFfTwhuplh8v6XOtm9bOEGiV+
5+EEj8UJ/HH6wzQqON1J8JCrJCdC7VHoZiXujWBxgHmgV+SBDh1RbcUuCGX3wkJmE8kktjy5C9EU
r1jI0d4MNWmWOTRG/BqKYS0U29gRgVkZSAz1g3CoKjlvVoYErWvDXNO4Ieky7OmcV+qnTTKqcpvv
jspjX4jfjaSb+qEFULDWvyuBEC/zVgUpBlslwQZ7mqfbUk4fUMiEF1FoEAlJeLyyKxC2LT7Spu7p
oCF2HdSdMPXkElWmYpXLlEJtaj70fZe6hkvGfQI4V2ebAn5eQi8A2syIZQmuCSsv0dcKUgv0zZh7
eg9XOxUnFt58HUiIVGV+oc+fZFSPhF4sNw2Ey76AXVBGQsDlW1q7Ud/svc6EJFeurBr/5FD8MPFb
Qg3M827Imny8m2XtPlD2UfKclwfaTSZkt7sEIwTN3cT5WyXfqw39xmyT2Rujm+D9gdEnbqUIkGj6
XaDcChYy2ZSyxZWBG0sxlihVspmXNwI3Ijl9EvWbprlNoD2S/TXVorFu0vSedSLrzM5ZsFadG1mi
4DcQJypIOjDV/VffQ3qYJdYJS769qt/oMQ0y+0VN6FMuXOVORVeuUChqzhvzYGmrtl/gRFXGqJfe
46srVyhMrFSKFK0heCsaJFxCXC4YWfPopzMTL5XvqY/7+cgmq7OkO6VY1zCw4nfObRdMkgPB2bYm
lKCpYYxyRwNRJy/ZPcE6fbQ4WHmm81qmlsUfaOAJ2OqLmtIdsSME5U1UHLljNpTtoxxRv4rLqxPJ
BcW/V669GGGhVyM7742A7GKnDMRR7qMenhR6wD/3XR8sH6lSYAGclkV0SHBgEITUpE/MBVR2V0b/
nESI7ANIxNKYwof+jJRml89lg0Q66C1t3DW3LW4LuCRbXkpBRX/VHPahNASV4lo4QMow/V8L60DS
0m9r8S4FQyHa3z3yfKl5l/2JGy0U96Hx96J1L2HpWmBZ5u75xmFxI1h7LYcosk3zWzZ4/MQSd1kg
5APEscqqQXmda66ecfVYmgZnar3KQe45NOzMJ4HsB/kduZn6mcnFQcMrzMKfz5MBcaxq1F9Kpj0Z
4IcVC8QV0QgSBvYEHVIDZZatmByoWZcdOem1D56luc5llKFF/Bp1JLnoN6XlPoI31D7naGWw/dew
MZAvemzg/PIKPQelpOa68GeBsvXcN9fem5wtUvKeCfA5toIy5Xj23HdP2ypAapuEX7+r8mfsclPx
VR48XxTa4QLamgAhdPO1JoXvYFtPY6DGsXiX0aWKyifqGFl6p2VTueET9iWCepNA28fKQWTleu53
2FSJGeVXNOm9JH5wpbKa5yYNQdelES4gvGJ3D7YmbJyiRXy12D3138vsPvVBE7GhprAeNPkpM8h1
kDsS3iAb0OO08YvIV4J+1xkU+8fotumoOLriIZL0fZsHbK+b4qnptnW67dMP7kUKywCBBIoz9Lrd
aFY1szLlJJz6/l1T32V9DWHiexhjUuKv4nwlgw60ihcr2saIDaibhrwgj7CAN65sGpKwqlPsodlP
/U2pLSXvTt4H8U2qlPOKvzv4x9f9K3qUll5dadKLXu0UdGsMMA6PrvxiyfOgWcbFukLML18hruAC
lqJtUUkrk38fZi0WJCUdGRT7wv4qNZ4i8EQocqpo0jf0LA524B1wZGwF71bHX1a7i4KbVtpI0W0h
U31+8exDAMKsdB5j2n1IgpV3Lt8BdEr/HG8d8ID+HAPtfhvcpfCOGwKqawBIg7Z2BIcnX0hLqTqw
HHhvMuLKqOZ0zgv6UUZ1kyvL1rsF2JGmGLGO4i3dN9081CguATiOUvIHSqnTQczJuomCV1IuMLsk
LyWbpx/chslbYHsuisHh0ogbHNEEVIYVVjLdXrrOzEd0HU1p78a3vbSJnBV36QgROIX2SDhU5WgB
dbY8KlmPdrEStH1FosVe2gq3UroKAW+39NrAmEJ1TDcusGk93ajeQW3IQ64kbanh+AWqXpmH8cL0
XrE4VaM13uzaIG27aEdcecJoJr97zSYsHmJtF0OP12iFFysRfewe2Z/HTgJQU8l0/KsaNQAbsTrs
L5TvKcj2Co1GPpGs3AgfjjOBXi2urnSUAH3zzuBjN83SaVDo7MDNcJTGT5H/rKOMHVBcpvmz9rmp
1w+dciPHUy1baSDdtL1cwWX2Z4K3M+VbLYZZl02L6KntFiWJT1kdFPMhrF50cRp4iE0fOOi8IltI
mECkNkWjOr+JzFkSNgMnNwUIKrniyERAM7MnlkzSI7omjhvAL7yOLm1MgauIUQgxY+nWVaybQEIS
ThT4QnJsLQUP0FktZgBfn6S8ZROLIYzJ5cKBiEWGCu3SE8vHUp82zooEXkE+N7oNvJdQuW7bFzlc
B/DDDK7ODfKmqMJE8p7LotQ9Jx3SyVPtmX0rT94qjz4/4sIolqlrMV2Uxl7XN0KuUUe95iwBauHO
rfwQAHKS2HZs8cbPDzXcAjW8y10Ez8ZKOHfUdUg+vnYKepTgIeIxc4EiYJ6OcvmORmCivKnCdefu
89fMmDr0gdDJp6E3wxAx0caokpQ6KnePUg9eXZXgKT9Y3auU3QY5MlzNm2Y8BQ0gmCllwsqax/LG
K+9Ueyg0JP5N6Wx6fZUiNCfOdDpsdOo5LdN7AwlCLXpQ7UVUr5RsXSFkn3404XPXb43sPihQ532N
46XRz8i7jJD6BioLCN6gUfi9oj9dhZTFgDdwJa7o+ejzCnqgO8U/0jC2Pu10s92zw+HDBvJX+e5E
64o1HbDvgLMHzkNfM3VGPo+RAJEgd+QihnH4ugReDq5bXsrqBONF254j9o/vazDwYrkp29mzJu8w
NzTRpNf3qfICqNGKlyx9I/5wUeGz92UEXmKeec828jOhz39b97PMXrqvQYpboiySFxXeRBU2ck4K
hjm4+1Lnb4VBimU81tE4yjeeutbsW1t9L6PvBmx5/0E0Dz5Q3ZwUe9DaWzjUqnHjipZarKMwcG2j
dA5LmEqEAHCjWjMGyk9CsU7gjoZwCbIetDJl+SaS53li6dNKR55TqD1AmPL6x1RuIppvIdmMA8bX
yPdcW1xx07bVVaiB8dDtG9T2w3RFhbjgUiEsJfzsqJXpwF6EHFNh+4kedp8fmmTT2LMyQ0MdsAhG
SCQ42IcgndGvg2AnjOPoVVJvxegahKnP6YkJicVHRir7e4NkjXtNsdksMtQt9/q6ldmElqF/XReo
0GuvHCFetnmwCuo+lcuN3pRt8iR0zWnsdUvgqrI5L9acvuAyTdJ4LacoIXyvsOFs0oWZPslQ9bBx
mFjBQACa28lOag868opFMVPap7yf0V0ttEMh3FE5T0hs2SXysdTtNAGegVvTo74W4e4qH4464oeN
tBVB5MVjBpM5KxEpYXRua6rxSKAAzp9kDSJh+7zBRQxKJCYvFFNyHALZJX5ck9vkPuyRmXpM0HBM
9tFCLh7Z666sfm5YWwPckAMmXtr22ZRprDe3jvZWQyVrTNwyR60+9pqlquwTZevSCQXw5leobovo
vo3UbLAdFWB1CvswfMBN0ATJYu8dROx8Y1wnwGCX4E1jYV95oAaQAFGWTTT1pTl3ROuFh8x1AR2N
FfhR0UQv3L0adnDNf9Krel/4xjLY0dguUZCA/wwumJJds03cLSKjlg/t+AYOYBrc1ykHsLYN4dd5
fU0d+Smtdt3QFaKvVC4iETdS1CMXsQPSDQVXqNYTplqYo5o9EuM7NZvo7V61r8mRYuVRpjWmb2u0
Ir7zbXihobyslWufquBH3z31OcusItOMNzK0Oug/7tIJaGquI/YyXFEC7TkN9pkJRAT1D7Jub9n2
S7+nAHzdiW81xgfzLsNlE+jiUEOTrXlojMrrqF93gO2xNYJkX45UvKO46fKsQQplF1mlNROfGk4N
JwmDqX7S1nQxrsLsRo5IIe/zrJIhazxSepHAgPIRmheuuq7yRAuQAqdJQS0bMSRBm/KvE+Omg1fx
WKjomsx6/Jg8bBEmV0jveiWOYPTE0Rv59tt//OO/3tr/dD6SfRJ2ThL/FlcRpZO4LP74psrffkt/
/t+L9z++abomG6qlqLqhqqIqqYbCz99ebrzY4bel/2Mapam0eYdzWzBNTRQDRt13aCcmyKkQMxz8
BpHsmyJLEsTw5SXU2/IOzdsr6v4ShskqSIU9bajenavarsDNIX5Mu1nxQ6tD9HY1yHdxpMRoR154
cln79OSmZCqiaMoInYuqbqmyoX9+crvRmsCwafkHbpahsDeYh2vVtaUNMim1QOcBbIntOsjJ1dra
FpB0k3tJeRSxqEiU3H5tLIVeQ9Nz8c8tATSSQfNKLG8MBlj5+a4OTGNf6irgPOTnx6biWLOitnc/
vsB/fPoExY9P8pakNJIdtzz5n/+4SyL+81/Dv/nrdz7/i39svLc8KZLv5Ze/NftIti/RR3H6S5/+
MtH/fLrxS/ny6X9M4pJKx3X1kXc3H0UVlv+cSsNv/k9/+NvHj79y16Uff3zDKy8uh7/mcAH69ueP
hqknHU3U4a//+aPh8f/49n/z6vXl5Lc/Xoryj2+Cbv1u6pom6boua5aha3x32N3Djwzxd1FXTEWT
hsksW7r17bc4yUuXaPLvuqwoiqVriihpXO++/VYk1Z8/UqERyZalmqqsyZby7Z+j/nMB/fxc5xeU
YjCQoxVlEpplpFmiYpqWaIrKyYqyeyMwQxf2Iur4tCDMjmI+mJ168J7qB6OT6hq57Uln0R6mmpGD
tXIcsiykkgJ7qqA4jq9s2QB0LlsTYHqOJLQG9rEfm/lzwFWWG3CBLmHcFbs6665bsLk9x4+N/8NE
MgBc93ThKwEfb+SU67mAERR6upmDeW3Rb5Ugu0716qBy+405bRoVF0nF2aqucy05NdAvynVUceNW
wvdDHpx8JuIAshmcq4ubEKZZJzyrJuqAwUoXv4vysyrC5sOUSyQHsPxbKQ+ndotgBuganxw9Be/S
yTMTC0qpenAEjVbBe4lCnMQ9TaxgAmCsAsO+fMhEag9Ubcm8cehaStk0okkYBzQgS8BdnGwlHRyl
QuSHlqXZa9wQaCs43LcN3qzwVKWQsJJH35HWegG52wc3i4JAjW94iLtMWN1nkB9txadZDKAieCGb
bGkFgN+1nfsivE8zHF7uCu/Ws76n1iBwSsIIvJmLYgfjIPLeYj2ifn4wul3qPHOYN+0BxVi4lfsg
4g4AXyV80NU7lV57kF7XMvCIrsXTbN12NiBUGczDHLsmukzYjQvjENGwwLGvYiv/3tLQKGiv2Qxf
QBFFwa1KTZ4Fx8VSq94aEE0F0vYAzp/J9YCSQfmz4EGRFCDaa999BMlTrd0rMQU4RRnZJFZi8Z7A
JtTEvQfizkawp0s3obJvpRfkXWpPfhzqDTZNTMgkoQPT1DeB1gvkDI1fLBUtWiVZ44EJpy1cgRlr
qKqVCfJAFZpOIkZwauWtZfTUDEXCOwzCE5IuAqKcVNQ48TB9zjjg7UeT62lF0a8uaTR63nUXK0ux
NzaKpXFwIuXpSOnVMhPoUogOJOecbqiu3GhW/+47DrqXyl3MKVnbybWh5dNhZreA9eCaWfK1EoJ5
phWaOoiUlx4oRq/1Zi0FHyMFIGxkqFEH0o2i+WNb+4jRLwhA1PTKUjOFuWNZDwpGUw3FIICYgUZb
G14CfeCu8p4da2+DXOlwJ8ykaBakgOA51tQwx2rAxoOaiotiH3op2AbAEQJfu5LNrY9rPHogaRfu
nKbZlEw7ShJ9INKSwNFQ1lEvmss5WI3UcHexJaFfKYyGG7CIw7FvVI9dQRtHCp47YOmZZuBkulNl
fyeLix7chQa6IiSjKvBXg9OcIfCEuTna5OadGkFIC1Tkx0zlRY0OJhLzatEC7GnjqQox16VcJIQr
h/a1bdINCrCsscKJVj6LIFByozn0vfGQ2fVLaqNyJwQ0OxsI2/c9zjpg0gII8iX2C4XVbC1Vv9Lo
U0lIRiH/XseUJ4qYZKnJ4JXnlCnyHLUubKSdQFt5gXEjBjy2JEA6peWpQRmRymlp04iDFyugg1ws
ZDB0FFAo/bnAUynXQzApGhY4nBlu8RlmD5QqQmyP2scko+luULNI2oz0uwU7/3R08pxJkU7yjJ/7
uS6rhmrqqq6KHCrHGZKrO3EuKTHTo5gawE49iqHe/usY8tlDQx8SMVOSFUkdHuIoDcNVxXc5QY0x
CJ2peoiufeoWrzCDcVwfsZtc0ZUaoR4mHaIdFKP4w7RxN/z6IdRzB9fRM5wkVIJnx4mapUCDHFqC
3aSwlcnXEaTh7Ps72/zzbDwKwSl8PMworHqnSQkhzNs3e4Z44diZ0WWnyTLJZ1CHbi4EHP7gVwHN
zwHDSosSy+C9NqNmgi+HOhpEGwz0VNc0uMbQXib5RvpAN/dCeip9Tqx/DtUURdkQNUM3Vf3kbTai
IkeiA1u6oyz50t0j+THWlSsLgONMQo2BtPjrscrimbGaoiENSYyqceH+PNa8TD3JaEsuelMHRYl6
juaM92He0dSxQC+PxSkoiDH9I3avRJk7r9kkerjwDOfm8fEznIxaNPtWKvPKGJfoqCL5Skd+3D5U
B5d7NBAP4WDMZC7v4Cqpmc5BBLs441x9/RD/zav/+0WczDJLafKo9erhIfAUHtO2HbVzY2LMlEk6
K1ZfR5PPzenjIZ9MsSry9d4TGTLQ14k8gmNzQNUUlPgDZJJReFvO21E7qYDT8tWzB9QZKYChd3Nh
1OdWL9mtZBmKLNEhHB7zaAcJm1yLVJGllVrOfZ31T0aCstvXYz33ZjXLlJleTGqDC+PnIKnNBPNi
3uyPKTYKrgEQ1CPADaxesLDkLxcCnpnTBNTYFTVN1FTp5FP6tt3GUdZAw1zyaq/odM9BtI5FFHf+
zUgnn7FTVSGrSyIVk25S75yls6ZWxbe6tDOcW6eaZcmapqi8y1/2elNt5cqpidRObepkuDWWDxIC
UxvnYE+FB3+az+nEjvBLbecZ5Al5+r8b7NEjnCzTqE7LzPIU0J2zciFdORNros30KdKBl3b8M9vg
p8GefMCIFrYWOUQaJHgouo/6Fep5V91UHl9ei2fWwKdgJ9/QRvTW10LArS4elc2ATjWKxdfzZPgT
JwfKpxAn2YCWa43QdYSQrYljiruSvkWqyivLVPa+joAjqO2vI14YlDYskaOFnahhJfi5CAGrfQh6
GIG4Knwd4fyy/ns6aCfL2i5MVTGNdjgl63G6j6cobrJroTq4lVeXJt8wt07eoC7poiXp8vAf42RG
SJ1SNG7CjDCgFxWDWHC69h18ukT30po+M/k+hTqZD01n9bntqsY4mxhsznDHlvXKGw1nUA4q+8Jb
PD8wwzBNiSqEdboDa7ldBm5ENEnCFnyQivIOGJVPoxkqjNfdmFv5hzPWLu6RZyYIo/w77vDzowkS
+KEQSYXGKOP43dPpY9kmd4TwJeIu1IVQ4a1i22k9JVYsenAJrms4cY4oYNgI0+Lrt3DpYU6SkChM
wsLQeAkm0rpZcR9azeHrCOeSSMZraaJKTi6Z6skEEkFiSgmloXG8dvfGFFziqF5iBDgethQbWbGv
4w1P/Ot8/TvcySTKFVKq3AcJj6pgAdLMgSPie5dO1vOT5+8oJ/uKGGSOxl10WIIAftHUBv04Gjxz
xvEKJBv6CsMVD1xWP0YO4esRDi/slxEaEsc6dTGD+tjnCdTFXdT4GhqcSEiJMLLCdmeAsrWAr5k/
q52fip3H9ebzH+8o1rBkjyZrm1gp7hfEsujwcKbDxH12DiCAR867OIZDNP96bD8yhK8Gd5IX1ZHR
Z6JEQH8RrZDuGYO/nGbIuo1QHBhb/ZW6g0UxkdHluHD2DZ/si8hDyfF4qC6gisZpmKfi0pt7SxqH
JP4cej9H+C8VkP9n1eFd+hEDHv34KDcv6f8PJWKdtfZXN+OXIjFejy/Rq5dVH58qxcM/+lkrVsXf
TcWSLVGXqMXqlHf/WSpWxN9liR+Iki4ZqiLp/OTPSrEgib+rBoVby1LojiicfH+VigVZp/jMDV2U
uKqblJm1f6VW/HnNaxwSkiFb3NdUU5FM65eTMNYCjXQCzzobjRhAl0VB6xt4r1+qPyfJf7vuPm/L
v4ZiTMdzUYa8onUCoXyg6Ve6XlFoafsLmcrJWvsZhe2DG4hBciuaJxuJ7VZxUqaGACK8u9XD8r0a
5JF1CyU68MQdJBdfuNWr8qkWrVWYRNCXAY4JKpUzoZzLnjRNK2XTUXg6mhf7n2vueNc5N3pFpGdg
GrIhq+rJ5moXekp1wxboaZXrsJR3gd5cOv0/5xr/HPtfMU7TtKIKXKn3iFGOxRH097E/Leeo988Q
+pkqF+pFFwZ0mrCpZgzfxaJpFXk1HQGEcBLbePz6pUmf717/HJGpiywHiY958taSzs1bq2RELdVK
fKVhiBvUDZekbwC1kN2EllXKs1B4/zrw+cH9FffH/enoiLCcsOsqibiyIhysxtoDVrgwUz+f6b8M
7Uc57iiEpkuC1HWEMKADxPQUgiKCuGRMvx6JdCnOyWmXy1XRlglxgnvUD8cFDHQUCFJaHuN6hAPZ
CL0bNLS8nV1cONOlYUX/ffr8OUSJTEtn4zO4bH5e8YGZVX4Wmny9qY6dF1UQiA/Ih8ztsbQFIV9C
f0RwimxwsG8Fpnzh9Ds/9qMHGD7z8Ttu8iQAcCVcNdfxGubdGqXDMZ3lnbhvpsYS7OXuYgp+adDD
9ziKWdY52NOYmMNBj888Qrtof97Gu2gEZxwY0FV+g5UNZXPkVS6lcGfn7dGAh+3+KHgjFWngBgQX
Z+W4uscv7wN8J4iEEbqiqCNPAgyaL0ywSzFPcoyQlN4JLHbcIW3EZ2eCRMLIm+UT/Hem6czZXRrl
SaX613l1cpJkvR8Vgcco3UV0jzQmxjPIYlzD6R7Bt57YY8xhJhKwBvy3MLac5PCLL5VQzm9NNIZk
CqssVvlkayoFuYOxAFal7aQHSRKmFfJ5vTpQgZR+auQGWkKq9dBiFNhq+ubrl372nWuccbLCNVY/
TZeDmI8cwCyEaR0h+A8tuv3XSvF/vuSjEKf7hqvZme8SQopQyZDmSiXNvx7E55z/ZwRVkel606uW
Rf1kpSil30Zh3aNQa78YpYxK4Vo3r81qPjSXvg41/KnTnUijFE4NXOG+Zp58rFqSy7qKCaWh/eWX
tyWO6MB7vg5ycrH4OaCjKNZJmSSib2hYIVHUWYiq9aSfQ4b7Plz13WU0FcaXFoI0JDNfDMs6SXZw
sRd8OyBgOcY79t4fwztYDzXm7vXivja8oq9incyHLi7qQvCIhdOzTmeGcoZ4nz3L1BhQFJj+gBmN
UHhBM22cjyDVXdjbLnxCIBKftjb28bZD0Y75qHz0qTAyUCkmj/z6E54LoosiuA7VMGTROtnL0sQE
r2uio18Iew8LJ6jZKLV9HePc2j2OcbJ7mV7cm4ZVCeD6B3f0gwa17+sI5xbWcYST2Q4nuC8NnQg5
Hi8agG5pVkfZ2DCshajNvo51djSSAWyFxqFind4w9dTIXb8smPPRttEPtWFdGMy5Gwo3pL8CnLwu
11dqQQn5JEIqHhKTzj38plWPfKPYuIevB3M2YzkOdvLmatm0AyclmH6gIgh1DG9nBCHQChy6hAN6
8B4D0GQBD3qj7J2Hr8NfeJfqyf7RO5VrJgrvMs2uYwlWt/tvBjjZL2gSyVo5BPCR3pMtUKiXKoGX
hiB/XqV2l0lmVxEhgPbKhu44yYX5cHaXPfpG6slGkOipnGMyT2dv4Q3+7s/uzl4bz4gYUNkAAiQ9
ff1Vhgl2uvEdxxuGfJRTZYabRJFFPMs1r8wIIqJlo36D13IhjmyccmT2vq9Dnk1cKUzLhqnIosy9
8XNMKevE1DOJWU/NJaoqt/1rijPQXT7pJ9EYVUCYPWt9+3VUefg4v4z0KOpJ9hhIZax3GVH9RUel
usBK5sqaKiunvUrSaSysZJL0aYuuobwS0ZMdi+Y1vDMLDZZL9cCzOd7xGxj2uKO3rukFSJ9hIg1Z
pXlffUAIM5cklxnvewwlYUHJdSRPudo66xr01tS5fL6eO/OGo4D6iKWK+ikyFUM3Oad+z3aArt4c
6T4Y9yMJKfg7xBdEXoYzgY03QlhhAZsJ3huyP2Xzvzj4jh/iZP4FKojyoOUhfMFG9OO9QcfJcC51
rM+efEdDPZlxVC1cM5KGKC3UDRsYTQE0R7+wls5uD2BnNFHWDeuX5m3giYXa1UQRyBNM/VUsLuxw
54fxd4DT/UdwHF+UmDZSlV214rTnvtmry68XyjD3fl0nfwc52YGESumTLCCImb/5ykFtd2Qia7/b
ZHB2vg516YWdfHxNpNIRDaEqcEVthXk18KyvQ1x6ZSdfXlCLxms0vknTHHxkIY2DE2qXNrRLr+xk
a2mktBFbn3EMMsBb4Gu4RgaTel4iuEx6PGkestuhBn45Sb70Bk82El9V1LIYppxRSiNIt1fIq/3r
L9CiVkspVwb3cgoQgDoe6p3B2FJMOzJI/yrQ9aSIL0wF6dxIjuOcZEJZ3XqdMxxEKJiO8DMdGa9Q
dYE+BHf6FOjSTP03B3aSDTlVFaq+TUAdN7oef1wTYUEX0O7X7+/saXc0sNNqWx1Kglg6ZF3OS0X3
V7zXEF/ER4dazaiDOX4HaOhioebcjDwOepILVZJQFs6wUxRysjUNPIb1cJYVuCG4oPjKYvL1IC98
vB9n79F55qdebjcy4Tx6Z/BmSySJv45wtiJBy1f5URJQNPNkIZtuqzVmPGzhC/v/EXYeS24rS4D9
oakIFDy2JEDbTbZ3G0RbeI+C+/o51CxGV+/G1UoRUqtBgCiTWZnnbCkq3oE02PfbyFd/Gc3/ei+/
XeiPwZxXcZVXLRca4KKZNJVUxt+Wo3/5dihXoISe7KEkufLHqM3jOAmtuaK2NXoZbBqF9PuWot/m
gsPpf/77wf3LBPiPa/0xrixbmaVeXq5VPOvlu1k/OOFfv5zLM/ljzfjHRf4YSyS4dWQiXIQ2mk0V
wK9nf5Wfp1W2Bi6gr2gQDHDV/+Wd+O9bo1vln7soO4/GYYi5qkP3ek9RdcGyOIAN/e8n+C8vxG83
9z+ntwjkFsuoucyk3zjZS00+978v8N9Pz9D0f95HpEdhYThcIJlwWeY5sBgrsHFIZJG+/e9L/e2R
Gf+8lDtPS590XKptbzU4x7O7G/W/bW//LdD0XAp5OfojHfU/HRqcWxRNXcK8dq/HYPG9Te4XY1BS
07aVh/adoq+LbIiTgXmXv4mr/77Ff4lo/nHxy9f521xEz4MlW4+LI0wtonsJztqR59DYlt21yse/
fHf/+kBtaRmGziEoB/z/vNoQmbVdXTrePV2CSULMGL/A6/vvW5L/+ob8dpU/3pDByqq6yLkKFRno
JiDh3LDHCP1Lpp+uCbmsl6f20Nz/PUr4o5juV9rP43hDdxxpOdL5FbD+9jgjNzRTT2IXpegGqG24
bYDwrWqKev0sQIoBhOoOlBgo7yB/n4jfcMv5/337dMz9+Zgp5PMo6aPDgXDR+n///tunsJI0XQaH
Bnkvj6PyfbJdgUDIaNwRGEAXMocajvCodXIbaWC8iccY2W5D48fWGxwM420ek/GoKZ+311bYzQhH
URDidafrG/mP7IEetbplyLWhaLg65MKxlwdNl+GLKKqOOHiu4+JBMHiMoJ8THJeV7MZyog877fQ2
kLEKbSTJHJMnIEzdemgNf7CtVH/nYFxR+GEsiHi8ZS4WF/BhW8DEsGQ9V5+hGesd2xDRbTt7HOHv
LxFQ3zZP4YhMtZMAx/CSuI43w2Kjjqj1Hna30xU630pfEqSzd5oPIiw9YztSZ7IHRwSGe5ym20XI
l0aQ1fQq6ywNE+aVhIMsSojbXjki7CmyryG2+0AVl97hRs0b0ZOiHhebEplpeOlzhwaqVjx7refL
psINoCNstIZ9vZSPudS3BJh7gqKbNulwXtAYbaXjm0NFSIJoInPnR6PF8IyKo6jSbRg6t5pAeACL
obb0q5IXeTafW+8xgdgjC3lVZD1miwGVbL+yM+9dQdUrRQlGjCZdWn06UP7WfZZ+YOe4larnMPwp
dnJ/RiI12nT6W8ngl9MAx4RvDi2ngC70UNY6BOR+PwLyUhdPEjxpuJlzeZIN26QYCF7m7WbDjyBZ
D9JcxdN7CBjSu3PjhKgclc+ThMXWdhvDOqFl7WE4SrmXlCY6tEmtesZkcyucq2b8HACXiRG41H5x
Hnp6culaLacLHNOE11xsJ/WR5GqVjOuMbtAGAU8t/ZkmI5H7yxyu8wVDznAhTWR7s7zO28c2i+H7
002WkRfQqHiXT2FG3O48ZubO1q/g8a4782p0383kZulQgVsHoFnLguJpLx0kOnRx0BVlY+M2d9ZC
4VrR7ZYRUF5416Swx6JXDWHYmGsg6w8zqkEF3cQ9hh7SL1gl8tyreiOw+aYWTk0sfDFGo61FagAW
1IpWNKFBgon3Wfc6hHepRi+1Rh9ZqI5TiBBJ4bTqYWa8hNMPHDglsb+kaxcqEe1a7l5VZEB0yH0A
oNwrhaxNXQt6zowYhKCxmboPAYIzgZY7Tyc7LAE2Oqs5Oeo6qZsbVzRrSIt1fOQ4J5TXpfxwuoPG
aYi5G+Hwsdjk0OE5SoAT2+1Feu6mjdCPpeJf9Ju2oLf/DodFkd7Mw9tQ/KTmtqPpNsX4G3+N6Vu0
vNjD/TR/SfwxLirK8MkF0ezSDqe6d8tEk3g5hF6WwOoeHJInLeRRo+dA9FFiiR72HYNozuCIhwNP
HFbooq8GajOKaJe2rT9clHMu+RUaczSHTrtbw4BsnGASGkiNDSXtyZAHtA6eEQBIaH/1o55QngDX
p/yYwsBOfWMim4RVN76gRF9Hwx+ZiKx4E+lMNyeneyvbb806FLO7pgWsSIHOZjeafqK4VqJC5MnT
EmTEdCjWgG8fJw8nznzom2N5UXuEcmWjLFLlwWUaxIEZXnhMUG2Gu1G4fm0b686YOWp/18tbNZxa
8znvN13XbRI2gBZUtmFlhiGAD1TLeIHq3Zicq/yc60ClztAWTTqweCh9DPWpPwmBpHqrh1BgfyYt
Wkfqw2E7juSuuxbxo2gfdEC+6WbUIBpcgVsV1dbV1hL2sNNAnr1Oki3tjHH1YOC8IGEDwfPqssFG
7kPL+9tE1d+4djE50nRUbS6SqIiLYzVgp5ye6MVMUvqx7du4N+5ama+Xflswb6tdH51SqOyeTE6h
BkIEkCHln2O0T8xnu7ljWskXEkyoYPqPSQf2WHxQToLwPXA42FncU09FiQdSVDKVFLW3ps1R1Z0v
wuUQTRSAFDd2hGWTY6i2+8jtL+viX1t0EN/F1kLh4GmgoN6Mma5T7ZGC5ZWM8IIVJrh7MBHdtdOi
8MEIEd/G4f0IQj8DThxJ6txpOMfBasPoM8DvXZyb0EsWl747hzaaFNc5ra9JVsC6xhZmX43Tdc2U
l2TQzCuAMmzawMHMGAlNut3m/CRggLFnzWOSD/lyXiz7FGmntCvuC0OxJzeymzJ8kjCRBNK+guc1
ZmmwQEgkkRWYuOFi+4UDkNvWHA+UfYNW8pimQCo7hoVq88lgkTT7HBpqiOMDpivWzWx6UdoMgwwt
DDOaaQByfW4XpgM9f1rEXTo9lx56CwR6NvpbsGgI5O1Kf/Giry7cp7B+HQiteXRr4fRt42sNvpEm
b9QQAzMg8ZC/xq4Gm9SA9Zu24Y7ZZQrMyaPVVIxTvu8sOkZXokE45YaG+WSMFlG9WuKjK/QLNmbO
7pS4HwsMrY12a1cOLPThU/XDdaXTZdH3IB/sCdBM2RzsrDkMi7zPtPHkhu65HZpHAePbBUnX9NGb
MKKv3mOemoak8Jcmh84gFr5neBSuoMkhyeuT5RlH/qMAAtq+G+OCjDE623F5SEPN9huTmX6qDqQA
Bh0IN+gMEB9Q7S4r3bxEQVktTM0TGtOGdkLlHU2v+xpVtLVK5rdUJ10KdyNs3xee67jQZz0ZzwsV
ndJIrwYBK6LcNstZl8esCB/lxQrj5LsQ6EEZA8M3p+gr04xjaqNxKZfo0MIbSU49lKoQ+7pGr2jz
3oE/aJPXUn/s6yATm7wpfF2tFC47Zhp9AO/YQw7paJ+8KCFD9V1DHa6LD2Y9z7pZjOfyG3WgawKu
Kb9h5oX2Uw1eI/nwHG77aQJEaTbrHtYrsO/ynUJ/mrZiixhIQaSbYUTcmi8O3cEpEp3ZuhPuPQte
PbBTOVTjY3crkltR38vknMEJ/yzf4JImAAwrQFHWIwvLUmy9i7Z9481bIJL5E3B+l3mH1GaCVu8G
J73iq295hFDnyztp3cSmn93T4xpmb6VzBOUeUwg2HWv3nKpDhYBwB+UcTQtWEIAW2WpQkMszUnEU
NoWMTZDTBzswsm1WrucXqMgOlA4X0wEa9PuouQ7Jdj8lkGa0gJ71iAZQImT8mzgnHDtYMPZKIL94
1iroxTWeRXbVNPGV+p2VPy42IRsl/VDgyYrF8haITgxWHbKVz/jT4a1P97o8zFMwoBxILZ+UwdrE
uWh/Xxjg+N3ka1zfls571R6bqKZZ+bUGaYMOpS8/at5zMDi4QXAegJ4ZgM8J1rgFT90CNcdiTtTH
/rVrrI1Idi5nbXXG+8Mn5W97nqTUH1MThww1IqjR2kC7Zgapx5UTfkfqnX5WWPwZQqOKo9X5PS05
s1NIVu/1fjOom4n+ZArSkvleX948tRsFjbUvDT6X0vmufnHbMUhwhmgXM3MSPoEUGVvKWPbYSkH/
tbG8i4iTZ8lmajh2DtLMW908jGXki4FkMNAWNsNs/QDp0a5vYTwGy3MMrc14bb8NHbopsW2qjcqQ
AQbjE8KNEAiBURAX0PLlYC5Ap8foWVWAPh3C9V5ZvuMVK+HqKx3hXMZJjWk+uKi9IrfB70m2JcZL
Yt25hcbsbjKhsjdTm1J9aOyUWVJjwIgFuxuYPTZAMs3ZRgJ2qNw152jYmKhaZZB6ECO30/MMxy8+
1WQqgQ2ZfgfBuqNvls77CHIUHAG+hAuDFqhJ7N704stND8SnWExCqDZb+2jCcWv9dPQLYjJwfKwB
TI/UbN0Zb/G9md8g6HAwO1CtXj+Brm2+tOVzyNcSfipkb4mfaYUFOX9ky1kyzskOt0E3bDQnQCbB
QqgmZrWbhTb18JqaO/pO2UNWE75UKGpBDf2oPhfeLjvzfYSMBqywpXi6KEipIBs2Ma4xDtggnTIT
hj5UIwHadYA1iPjzFDHm16YIIEW0xpMmTsXIoSCuv5eepaLWkeUwFLfyTVJpCD75vvoJY87sFCya
5aRe4xhiG5fdzeAy7aN9NVh3vNReCSyXJoCV/hPRtDVATdl7L+MpewzlN/XyNkqcLDBdX9bnvruO
5J7qZesKMRGkCEt/yDsWrVWMshP0dABZCv+hACSQbNMLk2qV2S8Q5C028nZ4qjyUOUFKVb5fXICO
SX3VQneHZ4ZWENulPOqIvL2rcb6CbJ2XQXpxh+3Jk6TaDQNlbO4QKMCkyGsfa33/4jJhOQycLY+d
9YZymWs7Rhzuh9pDlT5jnx6BHkY3SbIe70roqOoUvur9W8mU8xanq/g+704hipganDtLKTKWV9Pc
Kv1M7/uSBwZRXgwxN19OQFOvOHMnjOpYdZCtxuYmzx+k8BOUHxD9MvyZDxf8sYZVarlmdmy/jPFY
3TnZtV5twIyjwaoOSDOW6ma4BaNtlseEBeKiIwVW4XvzoTkW6bPOyvYAw1DGkI/9FjFqtG+RxfLf
r7vv+QdbgBT7gXm9DebuIYO+VlxjKsmsQzddmdl9rN8btD1Drki++eX6oTGZsuEW+OkW8LxLpzAj
nkylGRhoc+lT5YgVz91yNsOdpt3IU1hdafsh27vli4MNFy01aokpwCHKohbN6y57SAeTjn88N/U7
yrmcdZB802IzwOH4dz9FrRhk58U754Aify6FPsW00pDWoYATGF7WIx5EJN2zwNR8bLGYkqggCTfu
Mt4x4KeQ9OhjxkAJyRVXLqqIWYInwpvBgGgLjH5zvL2of4p3OH8YayI6vOPr2GY0pJBF7P1Sveno
jkcYW2uzAku86QluvtJ6r1Ea2h910w+fhPRR9uU3g3bVm49AEnp2a1AnackUDzq78twX2aMrvlW8
X8afqn9U6tNUZ+ZZ+dbpEzyEc1tvSwaS26815y5pNnN9k+MGst6E5nfD+6CdcvPbbPF+8W6ul8eI
2bRK/N7iHKZfNx9lv+0LZpgNYsRI+2r4XfBLMqQpWTDddd95eoXcrzuMT1AzoxMTbN+fjfzOzQ8C
GGdhbCuaheoOl2qzc8KdkaSw3p5Vh+HgrkfVynwwP8io2ZTzk10/WuN30j1m6nWIH8S4oHk8Ihgz
xGtj+2n3kETPqcAn+5a6O70CWlw9XOS5zT0KIfKLq9L96q7r8WsSx6q4M3s/jA69ZKyxB1Ae8kWW
kGaryKCIDgfL4HvajcfA6FaT++2Bcg1P9Kql+c68h6w/WLhTApMXGNQvwNs8++yAHtjNc0kzPVA7
phjlftrG0wLbo1iQx/k4kxIEI7bPKyy9D/RDNvYr7aoKNIuAOph0HBBPdNuClteLR4PFWN5XCU/1
1SYKQlyOKwjhE7/OFw7VRmhuLx6GwdkY0z6ab9PhyYW2ZpLcmPEQjPelh6VRBwm+TqLUn2dk5/bB
itACsYoTLkf7tMLeuzLEt8WZpN0es/roLUGIWN6+suqn4YT4su3OSNCZVG9dwtSZrEFS76Gg9QBZ
IoCL5rX3gqO9eC+yU4h5ZNdXdwXT+4UqEG3sC6dvGHeDul0IcLNrtKUewF6Lk6cohvmKhGCdgg4n
5AgIuiHkyS+CA4UOqtzL1kczwHLy0bPNugqLAOhMavplgyJvR8QMJwcqKeSh1mPmZ43TfL3EUnOs
o8+mw0WkHdP+sgJYNdNfh6pla3y1/ELU6cWZ86WgWNZltJPDmSKVONpmw5VtQculQHjVpj7ddASi
SGvyK6W2KVJlnp54uOy4izdlfyMiUOlmAr3+PnaHqnvI2b6N081AbsrzwXO2zsmFHgMtkvmKNBl0
EN0gGzfg1NlW/c4BmWFHq+S9iR66/LqYbkhHwT7QB2jJ4mV23W2sw7m86bD9VdBblwgwrr3HpMJ6
TmmzWramfRT9S5zdWenmkrlKMhY2lGgD7DOK0tzyI4dVxwp2SZiasGoQyWN1KlDmwGNp9C3jRUdx
l3xhnp8hxve7Vg9UymBnofssB2YiP8OPofvl2/S0LOTLgDxhfkFgszJ38XNDyTpXYoscmwchnvPR
T4YdT06btp4CAtlANeeJ2rS1oUDOAP3Tnnxr1mdxw0aoRS6eBQZh0cV4ta9JF90XOnulYdeQ1hP7
TD+6vzDtPEIoO6r0o7fZ1fd2f61IhRo42eMt3oLSuzJJVubyWEzhfmgfu4OO8FQ0e/do0fAChEjn
Mb9F8t4FPd9G5yZkRSVD1IlrI8bHG56shnzqRdG+E5gnu7vZ26b5DUq5FNGygp0jSla4CPD//SUP
fCn8WrWWbwNahhcC0BPzFbk47gkBHQkfNkRY5qanMPKneAcuL/kcFN2tgHN1vBfX2I2KEBL2BUef
0km/HHLrtsxuSH5RXMiel1SddRxyAFsBRsgu8UM+R7EanH2FzeLdvDGJzotNh0hS2y7xvsuPFZnX
NdG+zXY2gbKByouU5coeVx4SYlYeSBCkTuOtIqffZCcZsdielvKFJKg3fC2YuZunEZwkxp3Kt5PL
uOSGkiaY7BM4SZSBOClC+TQSVZGsmzGnFl8CRpBDH0m3HRcUKNdCNyDkUIhLns0JsYuQK2USaudX
iyQe2XmmmZ9+eLsw0ZsbRWDJsAt/KD5MrKD/tpALaF+CDbUZuDAhCW/j08iG7yFjnxb26wk9dWEG
sQMyif0W+DyNhVQVD5IUmAvN00I9CRGR5hl9Nz5f6MT1RjXllWsRMb0M1U5FRObMZIR91xWmtGY7
vrWo3RofXqp9h95jOafupwgfEsBfZN9X2Q+6NePTq8/MTSrb5o3PhGq110N9xOQzZU9FF2gDjoDA
vDdTlAXoEZA4ATW+lcRaaL7RBxMN3lIJghKT2avxkNj56HTAsKLYGvXzbCGsWc8QL5sNQWhJ3Yj1
ZU93s/ykC3dd1A4hAt4+Zt84hsXYZ+uFjO5ilIDEAH+S3qzhMBG9d8SGUfQ0VTqvb7GaVEy2S5YP
akh2Rs3mUUcL7YJ1XUQflGZ6kun0YbYIoxXUWv7eBRHrN0nzHl2OfFqQdjuzsw5e5nxwhjOuVc+z
tUYVbq1seEzcFIeEo9kbq1LperASXfM1uwCTlGWL3CdZW2zntE3vqignKhi0mlSupblDtEpLrTgn
MwrDsk/5Xx7HJ6UiRMmFqR3adoyvFyuNzl1oEpqZmTljR5iTstsbWjeQFUrDcWNZaXYwR/SUAJds
Gd3T5+eesnzY6VFx0/f1sK3o+T+aGhn70MBe17NlssrGrzDGpibSr37UAquaAy1H0AzySXreqbVm
B9CZ++gwXpwhPkxFci8cHctC62cGy4FONr8reC/bTLsWAodSRWq+i+xdng36psjSh0JmPcBPG0CW
fFWG+Zh22CWMcA8C91YtJCmzhX1vil3Zdo+J5nz3xmU3kUFSwxdV+qBNOCUxxCdwjp9ENExXUUKK
3tMO3qzx72Ff7KYJrYIH4K5AWdy2XnR2OtU9O16Tv5iNXV7JmIhyHEp3Q0tZetcVLERtGhJ1jbO9
S/nBx1jwVtjJOJ6NvhaxX4Pcf3ATU17WCY4P/WLWKuCzXZWnn9UokuhqjBZsHIVhp+YT3RTVcDdN
ku9JkrdnYtJDPu2cj7q8LzM1hdvJyyN1rIRWy0dKzHK4a7nZtDDq2pn4JByzOaJtxR0+OCJQLPpC
Rhfc7ZQdWidsNTTuGbYwCh8Lb62lmQkhP9WJU2THYuUJaX1UjiHUMdIqHD5FF5NZHRyr5pBkSbqr
Phnyl6QA1r9beq2c9wNQDfjmVkn9pFlZmfbT5mXKeUq7RMRLWlaNh87WBY4+ziQrKo8qNZ7HaOpK
XsbLPFrKkWRXLrNasrIMquYoJASKm3g8J/ZcoUOyP5ngB1+aU/PjGLWLWQRqblsSk6rCuDmtF0Or
LrF6WI/6jYFeYXyKy7Ig2nK8qfDOLXyxEAUXr8ouc+bwzm1iPfmgmW7KObMbsTH1HNfis/M4zqQg
eVIXuQNE9AEK3Jy06KQ8o7psQ8KQb4JFqs5IssS1RhUeOdnJKBqSG/lSyL0TIkiIgkK4GfGUMAor
fpV1Uk53Y6KH+IQdMwSJ64q6Q8tThl37VbWZDLdxUpFYLZN+bEAJDt3nMuQdgrLSTL4HmQ4/HXRD
uvqknEsG2aQBcSuGpEr3hifExTIiXK8i2Wj0Q/cll9gY9mEvQ+PL0TNLABqpBSouLa5xHitPbPrJ
gCsJQRqo3KibYM1zR3NGdtytgx9oEml9NCoL70E+iMrat7asIXDn0Rm+IEw8x+2parRHdmHaSHn1
xu16O4bqnXgkFGbe6HIj6WJc1nNVD+G6iXhA5KlnPPW5yZuAxGeY4u3Sj0hKvX7R0wcL3wsu6iKF
Ny27FPCwnaThW5HAOPCb2QrfXE3Jr2a0WPmLpNQh94IbwV4MWdbdTnGY1juj1xr9XJadi6ib9Xua
0XdXwKMOqkggGkNiRK+kNzmSmbjoe5THYnDY54WJroLaDjE2g/djA59OyOWCodJxR7ZD8tKURvRR
GzP4d08Lk2o9RLmtf42l2zfvda1zUOBqdhWu06inTFYb+BNF3FLmt55K5/zTMxa214uZMqfHjoSw
XzJVk2AQiALTLDHXeWtYCcaoHMksjCT0ByoaMRzLommeu1nlw7G0JzKq9tRN87bihjrAX0UDB9oo
l5RHq7IIbrFC6Gfn9PM0sid9G/ExaA/PJSGICmXeI4SpsTtZgCHYjKUClW7cJPZnqIzOXBXdaMnd
WGlYQilNY140emfAJdEWNTK3NDzYU2UQb7btwllnbBXcUFvRQ8LBXb/P7KG9nuJZnjjhGk2/rYxa
BVOzkNi1iob3uoKrM267Yp7haLdyQSAxJLMBOdUjjyeZQIyb3OxSNN56Ny2+NZvJgyUKm51XM5BV
FqotG1Yd0yoQBmi4EUKtaMWaaauefb0rLkfetZe8AFKxFMl1Ss8fdDHUatvL7KBX8bA3VK2WXQbd
LHwC2YreU3Vzzom+088P5SB9O8vErZeG81uUxmBWNb0PEfZ4dLkXk2HIrROh8MDbaJm1P5sD1EOv
ZGnfmaWp9Fu7m8ry1qoQmTS+nVtLUxzMZbbEa9TO2vTTRawG5z4zLlptDtcYT1lhWyNni579MRlu
NV3R6ddcgvFo6eWqaRTb2MpsXZybuelMhKIWP2XfeEXcFDtalBL1ZtGvb93ZjYFM2io0TwQJY2d4
cSLVJcch6rJ203lGWPHmLqMMLOXICmgpXhF9yBCchTxOe6WbPXuEpfYKFus8rIioi0lEE/42b6Ii
Up8AhjOnh999D/h2V9oa9vEhq4Zq3ZYTaQoVajnk7XTiMEJp9UgZ6JDkzqoxLG9e5X1fTIGQej4H
aZl55JuM0MHn5Y4kXaVYELnyIAy5q+xGm3agLQ2XbHiB6ysyu+wwG0hjgqlylgpJO3Mx1cgF0+KM
lYOyhnSmyLZUYxHNR9fNLKi1dnGp05gjCiS/+sgteiyiMz9HygJSNEtApDezuKJb/fIS02idfPFY
o/7dtdNo+God9pG7MvX0AmysKsP5G+OUQVTpzE5W3lZWOGnLphAJDO2qWVifrnRjTqzPdsxJR5eF
3jjQgrI2jRoOaWK3ey2tZkAPLakAGt9iUVdfUWZry2269AMnP9mU4lPve1j4k1H20N3HKtGezNRI
p1tA/6S9ssY10k1VthyFN46uPAj4juTFiChgwiJZCQTZVdFnbEVEi4myTllQiI0KY9700oTqOvah
N7zYSek9a2oiRedpGQTXjtdM4/wxr8v70fVqTo40BEe1QQFKVSbTvLadro42Jd3DtI3wCWLfdqSG
6DUyOPiSIwjX9dS4OKqV5dSolhxNx8E3LTknEHlo+Zqch3ktTAs709y3XobQaBy6rRkuZKP7uUmB
5ZRG1x8N3Z3Lu74Bx4vzoIrcVZoy7q9KN537IIwnfVnbii9nXc0IH3zYxojNeBs5rKNoS8QBRUXu
cog7bfQCgbeZklFv4dBliItpuKI6trQgO8dOEVC8j9pH6/sJwebckPZZEqq4zo2o0ga/VdUIlKWZ
6a7dcoSaXKQSORBRhSdxfkV2e9DDkTefIksHeusQcyiVluJRIR/gHrTBU3gQRBXh2SafW0dxy6m7
BrU8SnXqO8I+vWwAmPPOSdsa0U8nVTiyF3IoDPbDLCtHRG1KlIGexU7lL641JpvWq7pIXTnGeLFI
VDNh9RiYhXIKHeVQ2o1fjrYIq7t1rdAOydFYkaXe6ORFvDEs9Zj4AipEdE70CMWGHFp3vLXTWgsf
K6jVLsfDoy15byKtv1d9ORl3XZ+gjdIggnAgl0UpEZ1r23Xx4NoGglN2JgXkKhNnwLO+dM5tWlvi
5BSh2bJzmGV6vcRpXX/WXuMhW1V0Wfr0TCG8YBzf1TALyeCigfFwCkTIXp1A9bWZBWoSBiGjZmqD
ny56ae5dhll3iCIQE3vlDHN4nIVlepSeR26Sk1xAOrqX2TylkJbZ02yXOg3ludayXuA4mga5r01D
1Kt6lOZdHbn110xkNlNiYP6k+ni/zClilaSn9lsn98H2awOHVLN2dFQBdVJNhDVEpZV68PJqRNAZ
J03/E2fsKDfVPChOwrOwsQMVxRfPRDwJ82Vknsl29AEv1TUxl9NuF6VhBaiilpfHMuK+D2gOiJd9
5VqtvSuQ91wMlUlfEus5xs0skJ8eHdgo83ZaajZNYmJAo3LMbedKun1GUdDomGA9ooGw22PHC6JT
yzhP9Tx3mgMa5lrSWJJPu+IVN+u1l7KpJhlntp+jU6ccOncpxWhJZ+ntXlPKIZRhmKLTmOJMXTjd
1ms3NKa+1UdhuW96kdcGFXBzVpIc7ru831IujfmvdbupZlMg8/LARspLUOimNotaaaRZE8xFgkt4
yvLZ+iAG4NaFpaiYWRiEBOhZlpfzRDo2B+G8U2YxsY0Ne5H029qalZevs2bRSfLDF24/67xLi7eJ
2pv2rougs0erJq1w22S2bEhKEynY4kUNoh/uASrza9aw2sXwWHp2TW5RtoYi6anZpb13Y1mG66EM
8SpmXkaCuB48Eoxp6lXLeRa6xuyaK5AfVTKnw93c1Wl1z4tXN1s9p732QbeWPnqeKSTLr1sXMiaB
u0VmbLTdjkoQXZsIgv5PzQ4tzC4HDJe5fQ648TlE9tG4V63Gj25dYc767f9huQ/blowEJsa88TiO
txm5xVjk/XowCwP3aFLbsLKZZsVfqmJ/Vd7+XnRv8lp4uq3bzLZSt37VzP5WE5uMhhoz2IWr4cXd
khDv1lFwaRtMYMo/6KC+yJj8dyHuv18SahN8MQ0hxJ+cn3ya6eG9NGzlFB1v7HUJiHwdbpY1uJFb
Di++/9YX/2ft/a97/P8X/BP6w9xK0FJzQcpLI3CreCf+0kTwP40lvy5hGY4lQfuiKPijdwH/RWfY
l9rA1HFI65s09pGmLnM1s79JxD3tT0qQBTPlSW/LiIRjqbevcI+zZfOXx/tnlTOoC1PH9weIjiSK
a/3RF1J4VGC2nYbk68oN7G1CUyZ9Ql/DYd7EO8Qtx7/Xd//5gC+XNLlpMB/8durY/1m/PntmbeXp
YtIMzhnfYpvUCVT3/31f+p8l+X9e5PIhfntTs5y5shUYxIof49M9zG/2j/NywcDqwfwdf8odOZpg
+uEMPb+jQKk+sXAHFJb4JBqDMJj/0gRhXIryfx85vz6PDdbENi0kFt4fN93VSegpRWgVFVCUi5PO
Kn9dHJ37cEuZ6qF94NSPRKNPCLkX132zrrtVwa5uHb/PPmFciP8puLCey78ywv+nD+7XZ4M1CdZa
ap72i4rx27Pq2Albo1abq8kKkqL+kFpMG2FMidr/Je28dhxXknX9RATozS0pVyrf3dXuRujVhp6i
6MmnP1/WbJyWUjzinnWAmcEADVQok2kiI34TYjE05TmXQ9L+QHbzKdTrh6k27gzlrgEa3ccL211m
Hfznp4D+V6kkoi4iluvZT+kaKzHc4WgKEhlIl5dT882zwGK7C4yNqy0oBxI/5CzQ8XBwNScFitVg
ch+nyf5oeM9JYXx0o+o+tzFDa6h3WifP9rGtWeABXumMSAeALGzSZhM6+xEHgJARPH6HXOFbW2+P
s9DW/nB7J8gbgVCe6mBggkUKdinCP+V8oMlRNYoTlxsOqNtjWe5h1j55+LwqinHXY2ymu0uSceLI
OF/q/4lI2mHDnFAdWcGiL4dE4VWD1lfWrDxgRKP6iM30yfhsY4B1e3Rz1wPD+xtM4ppBXTDUQSMY
rb2Hw1YfoIgcQJ6gsg+qlqbjZokaIh9f8vCkCZ1M8NSUFAFbld1D0QDT7f9bbqMF89VA7t11XfHJ
NOlQjpMRLdQ4Ad1dO86dkab5A9lVtcB/lb+TiILWkmvitgTNRL7M+8EY2qzAaQwLpe+H8Uesfo10
Yc8OARZ4we0PJd8zcjBpv+lHjXqRR7AepEhMqyGkRN3Tx78d5mpfy3GkqWsalyrZSJxOV4JaB82v
Ulvr8ZYAZ0TrSLU/IJK4jZp+aSUujVBeieVRGx3aOn5Ur5VnIRqfrIRMGFgo9yMmrQH9++dFifgr
jQkGrHtCq15HnNF2ZJLqoSixJDsJh140CkVUkDnTDjh4VK2PW7wOfdBzYBU/4e6GQLdt3gmo4N3S
rhDf73zTyz9D+r6Gk0aJmvYHUBc1CgGFe/ilOo26NYtUW4VozG8XPvTMdMOLdOl0kRi6riFdqHh4
TpaSMe56bXy1I3h2PoZI5IY42dDDxUvb3pCVAoa6HVje/uLi0A3ddFUd/ex3P6rz87QOQyMqXbBW
KbB9pflxaBZSl9kAUN9Mh7eATV9DOrDt0WyK1MSg80CFFYw7jtOWMixctPLmfx/GWRQpP6IGGlcM
lGG4+cchO3xSu+q3gzcLFr618XZ7zuTFIV+28qYEhJ3lHcnPBNBfOYzfTo1NX2B0DV+ls7wwNHll
yNGkjdhM4xA1HVd7UVf/HNxk1fa86XLTXLjFxd85X/LvcfhCLAdeJmTPlx/KtCYzVcrG9Bs2IW+v
zNv3er5JO1AepP1DcOiLD7nlBbcnc2Z92PDsNczILCEEKYVVTLfHVoaM/VAPQUVtXy+1hRBzGSHJ
IMpuuJ7BppXZ4qFoIB6hIPvjvl8jCrQFCxT+RuLNF3I54La8lfPpvx7WRUjpqx14FNEzImSlv8TW
l1qZFpbFzLxdBJDu7T7v0q4RqSVdDL9HKNr+dXsEC7NGnfNyQYylSj1DLHOIaKLTig5HAA15iwl6
xULHtRSk0WaJkn69k/HMUx0P+WIDWRv5IBxj2zwoZNOof1IrBWvRwTeNgHAcNTTsoArdHuX17tJR
j+XkM6kCWKhzXA5yCiMtcSGZ+kOo7sI03VmYvVhU+//7MCxxx4ZYbaIVJH2tvKp4+NI3Biu0dfJ6
c9D/UaNodTvIzBcTpQx8wBAZUU3PlgbDGzVqPb2zfPxG9RX4iW+tXd+f6Mcq+VTcm6merTTIXF6n
f4l7j/5F9nM6xi9lnPw5esOP2z/n+pi8/DX65dQ2jZmmhgtpZADZmTqDD95ko3dQVqCz3Q51Re+2
SePORy7dMkNs2RV1SeYXNN1WaLYLlVFjB/p8dbxLfhhBvgo37sJXvd6Dum3TRoZQrbuou0hf9ZQq
RXuySkaIfR+smOqTo7tL4gkz0whehnTIpkBFUiR9VCjW9I8bNkSKO5neOVAeoDMM0bMyLgkXzYXS
sYVwiUJNW35cmQO+WJUFhPRoqrAih8A4/my6B23JS0zMy+VVQ8Zhq7gAmSaXjbwbNDhqeV26QEe3
1V29TeHA0yffLuU213ubMJ6rwbnnA+lyMSgkpaINSRjX6XYuvaWkxr/ruFtYe9cnlkHKSv1Hw5yA
N470gRptZDKjjNuFDlLlx7tsFW2aexeX5fv0EQw8TjkAvj8qyg4yyn8f/P26FgVFpF7lJWgrylgk
idr7wGsSjOd+THd10N1n/5jFxiZPb+8O98i2hyvj22Fhf7+/26TPaKiGyqJA3Yj/kTZdHxtFqqfk
jkZLXymg3F7cORshKo79eZoF+k9vC0p9jfPy3Wlh1meWEMvHo/9mM2yKj5eHS8WQ+0kfKfKUNeCr
ArpnC5YYAMIx6EeQ+H2b7HrnBE82xL9yYdbFyOSRsyOpNFqqAVpZrLyzckuuWiO9SlYWIs6xb6xo
uwd4bO/1d/+yIlg6aK70QNgsrOW/AcXOPQs4NFaZwzY0BXIbtQVo7HoUALYOhLoqNLvT6vT1VOGf
ZiCX/b/Rj7geMMcP6kF8b1a4vMwcpcEt1GO6MSyDnHKHOAiU9XBnbSogYr57Z2ytvfsVaEf7YAXj
nXl/esnfvU6U1a8FZfTrU5cbThOe0Bz6GNlI+y1sDzRZgR76fRHTyf8UUVu8/X1nFpeNVAYeHxxP
qLxL53pa0B3OyhImp3761uYdIgH155OT/wS3sDmgB5G5ObTuJRWb6wycIxd1Dl0IG9lXZgtd45V9
qCKpEVsehBGwnR5cOQf0gL2hlfYE9GBze6AzJ6SYScRs33WUVGkdR+nUHhUx0AzcrAJdsrEKNHQW
Msm5KLwxkVXWeGVSALpcvK6SZkPSWaNvNUUB+yvHdsRPAH+8uS0SlwtZ0FI0/TIaGidD7oakGNbo
QfesfEv/oSv59vbMzRz6iGv/HZN09oW2OkShWqOYlIz0rafIuW8GtXmqC1P9Exlm/1DplLtvB71e
+SD32H08HvBtxmP6cmjFMVYEAhGQRKFS2RVeGYjzLQSZySJFFHIApGJci2fhZRTdOZRdFU66b3xU
g2EFmDFZRWimw0FEOcNHMmO1pBh2nXgQ0sP02uNZhAO2tOEoxetpPmU6QDvkvm3nsXKSrTl9AIey
sDquKqw21eOzUI70qnEHeJtxCKLA1vvvyrHZGHV+Z6sQr7Loc9uYK9qN+zJ1t0mcfsySGCCgijPn
CZjyv/iYf8f8btJ9dqRnhWWLNicAksnYZmjvqwjD3A5xvRUc8aAXTlSMmYfv5ZcErt46pQ5o1z0d
1ubUr6YMNnW81H0wxJa6vA7FjLo83l0LFxv5fa0ezBaAD8eIh7wK0EMPSeTxrbsr7oTwOF2grbKm
F/PIGtr0K+Oze48/7tZ8Lu6Z8hWCHZvDBzyI7het/WbWFec4nVa0j2gJysUFq47gCB87uLCb6kGH
DN6+5nttp6zbr1oAX+6xeM0XlQPngho4WlDJ5MRzZM8cPmeH+J3gFTvHf7LC9Meh+mfqAGCCPLj9
ga+kEVnNpJ40JYR1PBezlAb1XlePKf7T/uHN3KMTpgRirvVn5dH1w2/DlgbbyV/KvRajSsUNp1CU
VnOIqm+HFZ1lrLv9gbfW+GJtRWnY/JLAOl7snV9PrMtT3eSLAhO8zrpqK+vLOiSsubX3XuerMGzg
Dz93u2o9rIH/Nmhx49n1QFVifXuirzOCy9Dip11sVqzhwx6BvHc3yp19J7wo/69R1v/TA2nmdHJV
S9VppNvYLl1pNCIBqcUYp4o44Y7cKll5gf0MaygIikU7wLlBnQeTBoWoh1lQNvufQd3H22YtDDaX
nmEzyasYFMvUo8KHYrV0oWCyErIRiTMG06Z40P+U346v0cZeodG+arYtiKY7rEQFOX3pBJgf4t/Q
4uQ6+241vaC8RzfsfT6x+9v2G3HcOHe3l8f1xXw5QikbaG3kPAqTMC4iRd3xPq2rpZ2+FEL8+9lI
yirtoVMQotsYmygY30g/7TtYhGsjcDfdY/+PvvS4vFKus/EYO/9wUr4BoSMz2pGYp7W26V5SaIrj
nThgoClwfGZPGZiK9OPwRpuofsk/LimOz47ZoOFrULs1bLkWOJR9HieTGDNkk1F7SYc/t7/b9QXJ
AM8CSJOaObU2pGKAQ628VkOxqxoUcqAy3A4zk1JdxpEm0i6MqE9s4qSfhxXMym24F+K1OAoG+NBv
oBkvPI+XZk7a2klaQYt8H5hB1kb3GDbowpiuM+DLMUlXz6nI+3oyGJM4qtTH+NWqECSDk+H/Z1Em
a+XbAVpwHfSOT1H1dvjZjX325aQryD6GQPMORG/HAk5E9JAXn3UTxBxsUM14NRpW6/fbIWeuPde1
LAo9tkBuXcHF2p672I0anoUr5WO4K1YI/qt3ySYPTqt+BZNs8NGPthcmeuZTXkSVPmUMRt3QooHk
ynmME8fXYSPdHphYfZfpG28JXE04oKkzXpWNgUz3ZphYJPwj8qzPDu+yJUOimQLtZQzpIC4UtXbB
/JMyoOcHPWNXI4em9nQE4/sCdbuYNEl/su3it2O9OhmiOW38yUGSq4O91Hra9vaQ5yb1fMjSgZ1V
E3aiCZ9SLX+lxkfPfbn998VHuZ5SDi0sTzi35HqJhjaj6ij15IcmDFM3DvLTYwNNpdMWsyIxc1eh
NNoztLZMvqJ0tui9PtFFgcSTuOHvLnRfY/xztcKArO4iWYLSQFemv0LNK1e6UlqrVFE/jZCj/8WA
NUBXWFJgYig/GvusLp0UlohfsAnBxPmDvdfrat+YycJqnZtaB0st3aQszlaUx8t9YHcdHeSD7lV+
6PAaViFl1za8A6gC2cJzeC4cqrQqzSjh0SlXd63RPSBdy5c8nH4BgEVcCHy08VuLy4VxXVd/+Ot4
eZq8olg2MvIBnpsGOxa+qVsRDJq4UVirwYuesOfzY6jo9mGhkDY7NAv/UXaCqmNSxso6SykUFfpQ
UwLQTw42Gi5t+elQhN3LYPTmD+dYbG6vkNnj06U1xdg8ygryba4NeeMaNa9EoU9vROvqU/di3FMq
9zFbh4eBhmceIJy4MK9zW/08rPj3s1HGbVUeRgWNMc9EOmzcJam+sETmzk9uBr4enhX4I0srslYy
M7Q95rEskNG13PwuL8uPxpi8LcygqE3IW/08kPigZ0OxS04aAOm8JPPwsQhpJ7q5ZvpmMz5yDa57
ymyQ3evH6oSsMDyh2+HnJhKjWgBjnGjelY5xAqk4x98GNcNTe+f29gvY3kXh67m5PA8ifS2vNMIp
O70vkm6FfEyQ7ulAK+sucP2Dn+zKffm4iMp+f4HIE3seVfqCcWxZZSsm1n08fY53p3X6dIxpIiYb
by0q28re26JVFxgQ294L7Etdb30mn3HPf4H0acPWiquk4heY2xHBGC+oP5jrDqmv3xaUYor8yCYd
/eYJCTaR8YsifxaM2/LRvtcflNfTp+E7pOmFhb30xaUUrz5a3WGYULSMqukuGqd9U3ULiepMFnkx
bimP63IDxKrdTr7WIcOH+mtl3reomZkw3VOuk9tLeO7EExYINARpHNCJv9xAzhFKsFvHqM5Z+Rfb
BmuVp9vQ/XOo+p+3I82l/HAL6FRwIBj0H43LUHo9HrypeP+gpyfRmdrk23bTfC6fjM8QoXGsWAIL
zi6hs4jS1ulCAAhU1ieaUiA538NBKlh8WszVKC5GJm2WdoSR2YsD9fBo79P7eO+t9TvjVf8aUh3O
HimS/H9OpbQ3uimJ60xMZc0ztAV6C8I4DaDUbI0f1tsBUb5giTUxdxlTZ9LevVKRTZeuxrCFvNCL
imYZKevw+NbFyatVfE5y/T6EuREveTPP7rSzeFJ6nIcd+RkURH/SFVRXwsN9lKJedHsir8CVvOf5
cn9HJa3JspimvBUrpNucwKBEgb233cD7aYE0jFanVfv18Oz9aWzf2fdfldf8F93TRcDx7B48+xHS
MjXiaWzSgR8RjdbObqJVNN6hZndyFjxQZ/ON89FK6xQBVTKcI0eLyDemlR0M+rv3K+pW4gBNvmdv
0ePSa02b34V/51harK7dH40MLhUWgYfvCBxv0910BzARbbs1MqgPxuPxQfuj7NFeClfer9tfePb2
PJtb6cBGCMI6aRDTUZTqkUk+OX7Yt93W7JBguh1p6StK5zaNvmRIHYbZKl8K51F3uoe07dZJXK3+
/wJJR3YzWXpf6gxJqHmW+rCeADG12fesf/0Xgei+WppJzYvq6+WB3U0pOb1ornVK96ynwO9TF1VO
a3wr62HJ7H7+EBVpPnhLCgoyNmXSj7pLF1mU0ENehx/q4BiYd6iP9quDb73Fi9tufjucRZS+GACC
weTcHtn8OjC3TbaBWODbz9mTfjdu1JXxFq2Xcu8r/Pr7iXMWVPp6jD/OtYygaZx/BwKKyF2CLAQv
4vWxzuD4Vr8R6/uq2LSHpmkhfZldo3+D21Krz6hjD/0Rgod1FbS8vOMJSXflWVlaOu9tlqv88SyS
vHaarK28Tsytua7uik23ix+gBj8Jd5HyqfwMVIL6dvJWLcEXZ++Ns8DSvRFNRT96OYGHWAiCvXYo
cN3eFrNHCu4lojUL0s2R7gwLnm+RFxE3YV69emG/aw+/J2XJxXVudWKQRoOAIgbwTzldytKp6OD0
Icm2Qq4e3WLysjVC/6CnTmaAODN6g0dwut7u9vBm1ggUMap5NNJolcrcxUGNJopBYgLTIyTzbHUq
ng/hP+4iFWx+hGD8qR96QN7k1zYuuKCJEiLV68MWOda38NVXgsb/VsDZE4axi+Cw2bGdRZQWxyGq
M6jNGUcnviMFrkjWiSqChpw4Cpe3p3GuvkeZ/u/opGUSh7jK8CbsfMvHiGFamWsMF3bVl/ElfehX
3h8yiRUC9EtN9JnVKboD8O85Q72rOtvUVU5fp0Bm0CNC7qJHzvh+Cj/eHtx7ZULa3lA7AUXSLLA0
2umXV8M4mJFliSgOWAh9VSLIujL7VbdBqWvvAIlKymfT2ggf4Hx7Wk1/jrhx4GMUdH+azyHkZbwC
kLp8yn60nd8E6WaZ9Tjzjjr/iTKsoUrzpmihCsAy/EftXtMMDT7bXand21T8c3s6NLFubkyHjFwo
j6nmFML6R98CSlprO2ed85FRVAcasvQGnf3Cf+fekRZxrSW8NoCj+BwaBz/1yAKSGmarZX27Payl
QNIKrgztVBUa2kBWYX0y2nxvdIZf5wtZ6XwUceeLxtoVbnECfpLFFVHaFNV01a/UITihnX17LHMF
DZbD3zDSZe/F2dEIM2Yt/qPjgBKuURPO0odRebH/WDuxSKmdNs4qI/1HO3sMEn2vHrFmz/btwgk7
c0Vd/BRp86AHluIIyE85YREQHX9744/bg12YUtkWu4g1NwOKgZVBU/l6R3bYow5rZ/99fsjFRGJI
B5vqwfv5flZ8c3uotHYJrgz5oW+OOm5OaIJ3drbykJK4PSIxJVcb7CyUONjPQuGzZeaKl+so1O/H
Yh+pD3063FkDvOnk2Sgfx2qJIiPWw62I0sMB/fnRbk8URnoaoKZarxs0gay03nQoJJ50hNi0hWUx
+9XOxiit0BNbY+g6plMNuZA0ZRdD2sqWxjW7+M6iSIsv0h1gtTnjOh7hf8d5/CUajgvEqblSD8hG
T0fAhcsI8unl5yqztiiPSQzBwe/Xig8wN32JNtwDAan879HZLwPmZs/g85jSEgldvWhjnfdDBcJq
WmWrcG3f1Rtlm637nbGwHufS+IsRSstjwi1O1x2imVt8DPDlpVu3EZD9aOF4nLvGzoclrwoEIttU
JdAU9UhphtOHoYVkmmoYr06qstNPS2aHV+R1nigXY5OWiKMhpuPGyLRZmOZEbfFQTaCrwwcVtd0e
024EuNEp77SJXpqzsAlm0yYgj7aFkp4JZEq6dIrG62JVPMrgXHzuYmxMdvAH6ChTa35t8wDuJ2Qr
2CuLkJX5VXsWWmyds0PGzZwGRT4RGkcWf7jTdnlQ3OvPtm/t0U97dV6WUJ6zKfD5aKWNUmhHL8ks
plpFRNlc4w71QBq81pGdRLAaUEvsW58RRPnWL0FZ5s6B88jSdincqkeIDY3zKbS+FXF3N6mL3ZnZ
tYsgBkmw5Vl808sJNY0e7HZOYcv5SMfO+JryqIeFtMaoyuQsmNbNK/C49TLPZX5eLfB/HnwEcQpd
RlY0rAFzKF7o2Bx/NL+yFYqOQbW2vmt7a5/cp5vsUV069MSTVr4xgI7T7RJ5N2v3MqY96XVnmCyf
5K79UW4Q2wbOMn1GIHmRozxXLBFOqP83lnQqHPQ6i+2Yx6G6x4EL2ej/eD9PgfUHfsuX5cbH/OZw
YAWiMsGjV27G5pUaZ7rD6IZnEqM1cIRXrDFfxJme7JJ1sV2COs0f6GcRpRXqpW4FYYo0SXGKTxUK
uCPC8J62nzBAsbJthfiV1/44aSOiyt7Oq59vpxzzJ9FZfOl75gYaUZ4YcbUa1+2H42v3nMK4B35I
SUr7rD1m38u3xfrQ7L48iyp92bLV6rQRlIduk37Q/H8GHN+HQN+sLeolsN2DhVEuxZN2ypjUcPbQ
zhXEndVhj8akqMwqwRBoQf8px4FjvwQdXfqysjqKCQ84wiuQZ3ir+fkBLxAb887j4+BuVPUpGr45
ztcM/0ONqkrq9QtDFjN4tU9dFGWheECztqRTCfW2Q1KFzDBCsHsd1OwhBgde7hP9U64XgTUuyHDM
LyTXJCSVVFE4ujwYNLWxTrmouqk8eX9FyA9tjd1h1X+Lnuyv6IDzxlg3T+lmEWQ3P9K/gaWXYu+a
sZqUBI5xm2r98q7chGv3V7Mf9oeHIUCYcC0kI8ZdvbPfFtaVuKevZ/lvbOkeJ+qhqWNiN6I0EBR4
EcI/HeBMWEH3u/4SbW8HFKfBrXjS5d1Fta5gPsfp62EcbH7q3E8jbtDO4tdcGpi0fE6V5oUo+4BK
ecQyw9i02/QNOH3gvIYvx5flu2zpI0rHIE2byMoK4tXVBzNrkCPHkck5rRNz3PaIofeHdCG5XZpK
6eBDzP4QHlur95UImnKl+AMK7V123FbHYWEvzl/UZ3tDOu6UE7rVo6gBmlu0LIPkqzh78JDxyydR
gk+xftY/3F4p8/ntWUzpyOtSI7adkipgs9I25Yuxw+tBfZ729gbaxbi6HU1M1vW6BC+FDJzggkib
f2zMxovE5m/JelrnS5EjCOXkfgX7Nu8WQHazeQESAVB7AS/Cl5M+Hb0FVW1FDoKbxXp46O4EVYln
EGhM57POPr89OLHW5cGZPO94+0OChobFv59lzOkA2A+hUIoqaditMoSjN1ViuveF3tsfb4d6fzNe
xvIEEgwYmMp/TbnsXqexm3p2O3Ada5vevcchpyM//6ViM4NtxBqJdFFsFMQHL9vxm/Czy/HKqjkR
ghp3XFxsl9s51zPAr/IM6x17B+lXOuamEw7GuUsCf0jJ4Tfmn9MHUeYtvug/9XBb/NDWyHUu0uzn
olKfh+z5rlEiJ9bHo7A0HxKSWgVjzLKK1FWZQzhGGr1Z2KEzkPf34SHoJ+CF/N3Lb1zoaZa0CCXQ
NI4+ZSCZvx7evOcGUvUx0NoXd0VrYjMqq66mSd48NYuk9esMhR/gQWo2QB3oVyg5Xe9jB60IXsB1
ssY9GNuAhT06cwoBSqVQgRiK7bpoUlyOUdG6vh67ELTyd8/zseSpXtL7aae+HD5SA0TLOv0F/mBv
LpxE10f7RVi5RD3EJWp4MaXPofqa1p+V2nzy4oaq/Ycw/tIvPvnmznUHGTAotTrUNBmRKqw8kjKl
9DNq/QOWAutGy98duxokS2/v1tnnAoKTqI/RQ7qmTA5th7WswI8JATz1GGQfvQ/hFrFkun/JfbTG
8O10XPiM19OJoJKBWByND2hg8kqtkEGLbQ2PwjT/Y1cvJ8yw0uINR4uVhsI5WrBLg5x78QFxhNlm
mQakYen4K03FzVAuFZdXuDvuBQZHvGfN3f+ivDUbC0Eg0kfU8HhhXi7RIjK0whW5XHKXf8jXh7uf
7Sr7gOTYIvX0+nCBG+hCArHA3XLGSBu+80AXVXw/P+4wYsPcb3CsANPkhYNl5hqmv6lygFFy4S0r
H+h64YxqJg4W0FlYyGymnReE/B9whdHaWKJHXN/DREOcBCyIakK6kr7VsdBGQz8xKhd72iOXf6T8
k+gGwpfxalqS85i5h4mG8hznJYRTlGcuvxba9F3dTLYoDxobLw1c0482XiA0SG1cn0CMLhLyZo5J
nfYGJ4qL4OsVF6NCIDq2BUArwSM5dHdxby+s9+uF4RGBBY82sG2DGrwcVI0lyZTGtBTVUtkDn/9g
x9Pd5BVvC2fHXBxboE7QGwBpJp9TXqVEh3fsqZBzRWFp093r3xrfx/4RMp6y4rxcWh1zkwcrFnED
y2N08u7qQ3MssFkZ/R63YFvDznchp55ZflTWHZvFZ+ssDWnuinK0MMzBDvQY5g9d1+F2nONJOq6P
+FEYpb0gfzo7nrNw4t/PErMW6WvPPqEsZJh/vPHPaVjU37hGXoMkO4sgnRJHS2vLQmgX0Tp/Peq7
vC3vhQlZ1qAglh72agGevfqIr+i/WB3ngaX3kG40bW0kBBYFixFuk84KSbfiZVnWvvEZx2oUwJeP
xZkr7XLEUm5d6tWo5cX/BC6QFNlMeM4DoKtXsJ4w7fTWy7t6ad1I76Ma/Lx7OJDpWdBHnDoMard9
6LB+ra0+0J1iYYvPlGYYpClWqWlAD5f3XqU4UYi4Eq6t7xBBNC5dP0UA3KONMqqLbNSZ2shlPP1y
odrTNDinkKwenVVzrwuX4sneV+7mpyhAhZhL+NHxoXTQVVsstYk9J70oLsYq70n0+lGWJ7Y4Z7Qa
g9ggXot8dlij5O8Asl/s3c8vorP5lTammbm1MjjMryCtVtjwuS+Vfae9U4219eS+xPaP/8UzZfY8
OAsr7dbUyZsD3hT/CesamwPDRGVKbBocbLE1tH4jbrX0PJy74i9mWNqrRVWWh8ZltNldvMNTMFyD
7Ls7bYbfy6rj19ktK4m8j2q/5ugIDVyupMTUGl2nQoHdnB6vUoziWt9za33bnNrsIeww9rp9Es0E
NFCVI/XTUAK62ipNm0QnTQWRn05WkHjlHT5gfh9+J+9c6AHOfD0isS15aBv8Rzp58M3ID6lOwaA3
K1xCrczcekg6LVxR+sx+gFZsUTWAsXYN6omMAca2aJoIPFYUlM/RM4bhOyy28LPMv0ZPoh6jrND0
xBx0h7Lcs/UJf+elVTNz/SP3IxBvJhYEqgwENVprrA1MF1GHOLoYI+Vvtha9gZNbgkrNnK0XgaSz
FW5AHzVYdiFB6H7FcM5vouTj1PzIy2/eEqtjblBnL0wZIWR3YzhWIsGITpQijMqvIacjKLl0fs9c
y2C/+IC8uRz9ms/BJu80UW7St1ivArusN6c78SBJFyLNrUkP+5D3ojY0QGm7WXmdGVXFiXJwXVAZ
eEEa3ur2Bpubs7MQcpsARyy7t1VCeAqOuukjGY2PMM7mdpSFgcgFuh4Tt9ZpuAUiF9S2Vm5bS1nK
Wea+yvlIpFsuJKfOqo6R4ES2Ndvu+6QWz8ghbcva3rgp17rd1D+dvrxryuNC8Llj6jy2dMtNrV21
HlYrOAzsU/BVilEFFUlSYXQLMzlbRvGQH3uvdcKflM6p6lRUpwbVWrRXrCzQNmaQ77R7JeipfP60
f9afTs/hxvv0b77f36DSLrYrq1CSnDvmMHhYLu8QgNndjjCXpFDDQGQKSuh7EfLyaml7a8gdbCZ9
9bVZGV+zlxrfMb+KUIX03V/pw7AuIBhg2KIFixovM8vzIra0dFp44NNQiNh48hTDD2yfFu6xuc92
EUJaITq4qqo7EkKgF4fVqdkIiX0vOHwc/rigNl9BMX5c4mbNLMuLoGLcZy8UrY0Uzc4FSRt7pcik
QVV/sGsM59QPt7/e7ARyFPK6QyLs6l2sxwdMDl2uE/wTV739AG524Sicn8CzEGKsZ2PBchcBLYsQ
zQo5l5f4PvopuATFrt+Mq/yn9ru/X0xel4Yl7bXUwnCkjlLeX9ZXDP5+NGH1e1D0x3E63o82kB0a
bREq+Ub9NByL7dF+6/UKE3Nl/W+mF10emyfDdVEgUZwqH4+MXfN+elzRWfftdgBxkUhZOjnJ3wDS
QlGaqezsUQTAygshZD/t6Ifn8d1RRWCywbi3+eOaS8icuenFVEygUlEJo098+UkPaZOlTYvLXh8h
8Iax9WGx5nB1vQklLNpQBmLLoiQlhSijOnW7sgPndEC/v4fwRn8o/GeyimhhgV4NhkgU9CxSVRO6
uS5FavE2pIPY4Jnd5jg+6iW+5Qf30+3vdA2JQ+yAqg0JG9IAaOVJx4jjHYrRdo90nlLzY2IpgX76
06l6Gdj4eg+9se7HHqgKT5zIWC3EFn/7YpEQm0ozZSlUolRbzka00inwX8VyvTc35t5c0+ZeVeOq
/+n6lV/sw83xy+2I4laRAoJsRNrNMgTGUQ6ohjichcnJ8qPkR2x9d5THU/R7DB1h9Oif3Nfb0a72
ADFcC5Uv2hOogMuVN9OsUP45pmiD4Ke3icMeinterwr78NaGzr7osNIc4xJYoEV6eTv2NX8PGCfa
YuhvOZTIrsrq04QrYV6Orl8r/YuG59gwRbgDt7s8C/dKpzNc6vm2s3bSZlsgPkNhd2UcPjTOceuU
+KjX1SpuunUe3muHpaV9lcO//zgqdtDGhEq6tOiU0bXCOh9c/xQZ0V4tS8wvFIygT2Z12LhD2G01
22kXzryru0vHHgJ5OVEFRQRD/vipkUyhaaVURprjL1097DHW2w8hBrxD5p2C2/N/dUyIYFTHbdfi
8XdVji8ro+wo+zp+1WrFxqzVAzanqbHLsXZd2MIzk4nNh5hLw+A9JcN2XTcPU3Q7MXA9RUO0R5B0
XMdmlkW+V3ZtE7Q2HD2o+Ka7hLXS5e0EWNbE4wTjAx2GsRy5SzCbLhHCwXQjmbw3Ly294x3iDacP
HnpbyBl7yoR7Vp53JZacOZivesDgIohtJS0Da7KOaNSjbq0upLTXGw/jcZhJojNI8if3QsxszBXe
+UiM6zHJXZRRtB3HvXE6mH6hdJskQmga19ztsV9S0b4OjeYo7R7bYoVyoGqXNxAtjDrSB3ChWh49
93aEyYB1eih0a9OpyZfT8XQ/nqpnAKQfb6+362yXXjZEDIRd8JQyrjQyW9vSIwwKLb84JbTPcRC1
jQ9WPzxlh2rltmpQJd59WyMw4/wq3PpTh6omhJ4ThqbDS8uu0JyFavb1fhMCpehssAd4scvISrpV
merCskf+93tHgd4wUTYMswDZ3IXD7uqmFL4v4gUD8w4SqryzpwHgetFXuJemX0rla1x8vT25139f
iIJy3RtwakUf5fKjGkaUdsYhh2V6MDS20slo2ztNS/7FEXUZSGy4s5R0Ql74oI28T8gJo5XXjk/t
0L/pRytZG4O6cB5eH1EEw82NjwTSl+90GaxPx6wrcBf1c83K7ifNPrw0KMNsncJc6vFeF1Bxp0Qp
nwuJIjW1KmkG26jyxrin6pbc9Z81YP7Q9N8Oq5/W1lhbomS7hJC8PhSxwUAvCjUpWwg5STdMZXUl
Hrml7iu2GZyaMvLNITr6yAzfmQo9bPMwLMnnXGMuOHWgDuJ7hH7Nte411Fk6+Fpu+J0HpcZUup2V
a58ObMsgLmPVN9Bx9bnmgpNJ6xTy2TMYo32fYA9VHvdF5K20k2Nvo9T53sVKEGXhVydNV2E3DQtv
4+uteflLRZ50ts4a20tia+KX1vqnJDNxeLWoauBO1djxwlk8H4pXBl060i5TrMKzUDggY1uTECrU
lWE9JNPWOuBQIoy3R+u0ANq8yu/evwCSz/CkcCmRM67czgv8XMm4yth7ssrupaTdC+ehfLAK+3eE
3V1eV0vordkRgqXS0PDivSovtS52bei3jNAZS6wgmtPaLKpVFAKtKSf9LjqlSEBHH5LUXJcmTtRZ
XqxNUoGuKIJO5SnUefazYjYLue719nYstILJqw1OLvbc5cSP8aEahJs4FksJ+mKqgtv4odxo+qFe
mPXrlzTTLlwMsVwCV+bJ39htEWnCX9rwV9x7hNkbqwEngXET/lKjdROofvl7UY11dnxnQcVnOVtY
p3hkEWUEPXzXvur7cCfKH3Ggen7ypAXoUSqrxef7dcJzOVBpTq0pO8aDTsxm5fjqZ2og4TpFDNrc
1MKgdCne3MoSrAQMSlE8uarMOdZgeYNYWWqtfzDD4hSciiFeuflgBGNpj5vb19w121J8x7N40rHQ
j+EJfwTi1evoBejWMG2OZXAYdka8zjbKGt2/dRL6w3HtpSsLeZUp0KZ18fpv2rbvPwXOAhtK4D+k
Y0OLXa1sYsxIRFejEbJDgqzl+t2P9uX0kr0qi1Z515e8GPzfiNJ6srtcb/qMiGoJhp0L41T99zna
ZQhp+WRJHSpNTghN2bhP9LjuSgoja6EKhri5NQbNn2l92kT7RUz5/Er6Ozjpy8Z62VbVich90K2i
w7ZqXkXcOND2xh/D2JTGvglGv3hbuoeXZlVKMnTTGjv9wIls5rjCA46jYLK6vWznQqD8h8i/KrIY
GQVyqMs++T+MfceS5DiW7a+01Z491CDNpmdB5TLcQ4vc0EIlSFCAhCBIfv0cr+73rDIyrXIWuUgL
wXAQuLjiCOsSCHQ9VUlfzU1SObbI//4pP8/YsSP/+pjLn/GXeNOOje3xy2HEjOYG5rT7MJv3JrOz
/4tRyWUn/NCowMMu6oJIJ0Gow1T/x4dVaLTKdcWyUQ09DBPANvJqWKskKI/hGvyGA/WrSPrXh335
ZPY4BX6z4GF8em0gdFB/Xhy+frN8P13N6MGjxYSOz0UC+ad+BDI0Ok0V2M30Uef8tupSJ7vQn6zH
YEiXD360M3dbps6H+O1V8dPm//PRCKI+rCEBwP2ymES3AYwV8WiDivykWFO+l8Hs7QKoau/pSsro
Nx/2pwX98sAvCwrgfz1btDUJH8HUW5W4l6uCr3TQsN+VPj8P678860ugVLghBgoGW7L4z4v1OESP
rIefj3WcvTzyZbJU6C9JXnjm5e/f6E9b9MuDv8RL6DSUQUuRvC/usJ8U9AxKx2UZbOhPXQ2u6wqV
79+s6y9fpIsaBK2GC5Tty2ft+2Y2doh+5KJ9t94FStDUioiQRdOhE5dA1bLm6d9/zF8+8yLLAQCY
DzuELwGMwhdqQasMl2EcqpvYscbTKs10NUS2TAN4J/3upPxyXYkDDiRyt4tb2o9Hv13rJeQSoynD
GmtrAz5613Wl/b7AdeZcVRqzKivqf6cx9FMQxduEpR+EQVCqQ0D5yxnRvmlgR40z4kTqYMEFfqS/
41RcVuqHmIZHoA0KeidQ4eiNfKkBLz0sNUkoYIk5TOvGe5jt8oasFyNVL3hw9QQHpkploenu//4V
/uI4ojOAProPfASMkL68QqC1l5hD0CyJPGt9qOOqO1BfDyz1hpZWv9kvv1hItMSQtAA1eKkGvnxK
pseljVzAtalYr3jdnNT8u8nmL0Kpj8bWRaQY+o8/ITphlYE15qg1ehkOOqUO6xLPTJATHQAOqyEl
Dji6iPh0dvoB4L6/X82fL8IQGf6lhw50PwALX0/EWOOso6cHyE5B7spND85s9eQn8Wba/B7u9avl
ROvgIsiDfz8L46xubc01IhpUTV4n052BgfmtJ8Flc3/ZmWDeeBd5ZBTwP3l1hgDqmLoFhCZIpuxi
1jym/KqDZTFBe2J4+G02dtkDX5+HuTRGLoCt/jxxX8oSvkCYu4DnbKeQad14p/jmYu1Y5b9DfP5i
/YA9x8m+eLyBXPTlXDvUa5w+vjyqsrdL631EzHr7+w3xi3P9wyMuf8JfEiMIjSzW0kFCb5p4VfRg
3WyrWt1Ts97Wk3gzcbSJpDyPlfo3wOq/frAZkf/z3/j/Ox8WUdNKffnv/1zV74JL/l399+XH/v+3
/fhD/3MePvs7JT4/1dXr8PU7f/hB/P7/PD97Va8//CfvVa2WG/0plttPqVv150PoJ7985//1i//4
/PO33C/D57/+eOe6V5ffRmve//GfL+0+/vVHiFvov/766//ztdNrhx/L3/XrBxdff+DzVap//WGR
4J8OEN8xuZjHQ4rhMqE0n39+KXb/acMHDnyLP7sjaJb+8Y+eC1X96w/nnwDXw4cATHEfrZqL9ZHk
+vIVK/in7QBfjV8Ec8gL9zb64//9adf/3tX/filYif/8/x+97q553Sv5rz++bEhwEy48dMxQgacG
m+Wr2eIcD1U/rV2cDet8VfXs4of7+pfV+MUjvlzZeMRFSwsKAphMgA8RXL7+lw1JYytE3ye2My7d
B8FBYJl4A5hY+xDWevP3z/qy+S/PcpAcAEkVXNqo/gVD9JdnDWRRWN+BZGU3l3s1BQK0gVEtr9NS
4qYeap9BDbGC9nMMA0cX4Oraevz7P+Fr+wUwLtxpgEhcrvAggPjbj3+DI6XlsSCw0X1BYwDF3XWb
Nd/I7Qg0rv9Oh6QrljfvdxPGn1b5z6fCHQojauyaP7uhf/nkK2abrIzxyXsCTI13Qf0xIzbRQE8D
J79LqX9+GsZo4HjhurtwFr0vWdHScm2FI1DqQu67ZRcxIFxGpH27v1/LL1crmvtgzAG9iMkRGtWY
3P64lHE7RFY4C7zOOV4zpezotvIZP4yYjiaW892mDDWKFf3Oigomv18OBsASSIngcAZl28u1Grg/
PlpF3YiJrab5DBOEXeAp3wZ6SDVxLjDfuFuXdv0InDHa8JmxjJMhOAvfx8ZeDQ/c1K4NOFSgyEz3
dj3NdToawSG5wuP+sbNLeLpOQymfpHBZHlpD+xHpEezySgMDmzieP1HkZR3MMHGH9CxlwvPeQkWb
+95vy/darsGGeMq9jUayPrCeOoeel3Wfzh4HtTnm6KuiI2eeGtrVe08T+STKEZRPEsHKqnUMf7cG
g0GyrjEXT/wRYpCpUqIaE2VoBb09h4mcWEN/B9NKkGCC0Ws//HmAWQ8UodcDtRy+XZgpT7IcnDdf
Wk0OxCl7jYbIf3BZsNyqwfMOix+pBq6MIr5dPL95CO2yz0fq2ZsBzre7qa7nJz42/nEpI36Wjg/o
YFlBdcgbo+/jMgNAVWIBErvHOqex6cuzUjV/roauvxIdtaBh1fOsbxxYljrRcKP8GAMbS1aih0mM
yxK2EnWjasByt0T3zdHpDTHFiqfbqRZVdEf5bG+6oXQU0G+2/YG+jLAPfjCAG+HabUHjqr2BWIg4
aRhhv8kg6I6+bvrd0HfkiljNeOBW6T3odl7QYyZyKYxXBRk+f+1l4RDx6sYyLsoTBK9e7Ug1rjLV
ri8H+PhqAQkgu6lkb06tcsr5pfHg6gbJmmVWqjy6pRe+hiSk3rNLQfeJcyjsELvo6rg0OzgAjVXa
Odz6qLiN3N1iXF+4MDV9j0Eu+WZbtgUSmoSEdzIMYfCp9Dq+iin0WSrmoDxxMdePsOwC11dE65gB
sQMcUBVP8TbEvsmABqeFsiWs4Ftu56I1zbbttL1dpedeWR1YTGtA5A6qcDSvXJ/uK1Bps6gUzX3o
u/LVqXoKFwZL7Ikj6k0A+Mx2WjxwPgJ32pdhqG/iaSCIH0Q8l9p1DhWJgSOmliwLDKXZjQevUjEt
735ghctudgL7W4AUJu3mcXBTMs2oemMDA40ZNFBwxOuGvGhXOgUlU3SYCeX7cLQiLxtpDex1iJFz
77buhjWR3Gp/VkW9xObotXBNHJC2JToc+hz6siFIbXH3zasE39QqpB8yVsudZG7fJDApAFI9Mnzc
ddoM2TqvqiA1pD7Lioc7W3T6ns3cXNczlqNt6vIRjB73wEYOmejBCEyhoxG9MaHXe23i4Q09ikgl
QLADKrDg1m4yvXrLYdEUG9we7HVJFgnCE0BQ0XY0ASuaxe1uMbrxUGQMDuyQLOI/2JPjPYtFRsex
iYY32ZBSJquyKrRS64EcViGcexQtMko0n/i9ppGz6UioH7xQsSMRLtm3OBy3fLLlraoBC0gg+rdc
m54722AdyamqYqBtWz+a73y86GM3jc0RHbJuj1OFDezToUvscFJ3w6LkuXWdMidVve7rCuw3iJ83
4ZTocpAgEYrK+jYJtz1Pl6eHUwShPTKpDJZ1UDyjMsyqena2UK7zn0zD6MvYyOkKxj+X2bpiY+4a
bfbrGHYvYiIiTkYvMNOxrLzwYJdjt8WrnTa8hyK4g4y2aHnXpbpp4Hbu6L49GGI5gMVRuJMm0uYS
DPSo5LdNEws7iYPZfglgR3Ws7Kg/Qg0puG9LRneGW/2HQBO3ScGmXY8cL+aWy449lk2vM9qD05o1
ZQXMPxnG/q0NOgiPVSUnhViF2Y3r7B/t2g6O3KtniWyIBm+Tv9b3Jlhw58xyuEJKJa+Fr5w9mxqO
kqFfrXugxZdDN8302Ezh9MBADy56CW5FMrrrsrf8ugQpOKpbqN7hW3EPwbIn9rvwyWf02vUbJ+to
ADmRtlN3mhhIl1R1fKiNZcBHQLSA3zg679taBH7qoa7cc8+a1TYSdO4SGfe4ABylvYK0My5843Zj
Ei0VOZcdcPi6p76VtK6Ove0SRWaCzJhFvkXuWN45s6zf9MqDMXHawNkPQ2QeldPPZ0eKyMMJV8ok
CJHDKZTRtCRtT8h7ELXdNROQwbuKtMW9TceCDn3yZRIZKyUpZryYu1pG/nUZGutkhbq6iYhpRTqY
pkzWsgzPfeDjxI5VJL2DGiwLxI9wuqoqOmIx0LlaA9zzBvbMqedrpyh7JlOnNbHETVwNVw4F9zrU
DQexfCYFbuHq1ou8ae8ZAltwdPzyOQinz7h39N3iAB0wMfRUqmapcxKOTkJGA1GTknj3E+P0hqpO
5iF1m/MIrNAjTHjYDqNnexP22EXdbFYInkt5M0Wqu5/secnDpV+ydVpwhldHDU8u/Bxf1wquPsaE
WmRNPc5vkVqsVIzEb5LIsmqd9E0M5wRhnBx9uit40R37oH0FF+5MQ5aYsb/2bSt3JtyuLuTowtvJ
t1M5RbmJt7DLLCIGJ9XAw4ugicIl1HyTQBFZjpv5gYPbDBKj9d7WVwM/r76b9uqWsMIeHt1Gp5N1
9NjZ9na9f4zl9ew+2u29a+dyvjYheJsfzXg320VYZ70+9HQ/kAo+PeieWFvffxm8Byo/xyFtVZ3Q
5Vzqa7/dW/1tWNoJcY6BozIrgDSFFUCP9o2z15HsWPWmuzU1ct7pEW2D0M6dcMhaWuZNcC0h6sU2
Hd8EPS4SN+Fen5BmLaiPDOJsPJWOXrhRVg/GDKBS87bvouRyzWd9TGTeIzKdjPRurNpP65Hlldfe
2GQBLIAdavsEW7imhFCGWDPQxNLWszB6Pq8tjjbsh2SfUraXdMp572b2DJkkB+3gGsEKhrEuDqcQ
WN9nt31oXQ7bbDuT/tbEJ80CvBEw4htE91ljRo9lMtb7WsKAdXA+QTdKcJl+uvDDwp5Dr6nMqXtj
qreyuUf4npDC4ddFuWf1BbGCx9jCYMZMh1I5YMnxxG0ptt3zUEG3pdFXgAJfzT1JNciR6GOlZsi1
HvAZfISoK9s0d11UZ1UIkV68LGF3T0u5pK7TQgPWPnRCnALZ3sY9PraRNyy2cQDNGREE3pVw7QN0
IsFodtRjsoz6iMIEMgPfulred514YlGcTH6/8UGNWstHwSSC0SyOdF3SufreruOpV/BnRVJHZraB
ypVbwte58e7aWG+gAZi0FbATK88CH742Mdu4tptZfCyG7o2Ja9o9OsgPWlkXvX5DNppH4Ydu6FXA
cxkgiVdmR93l02+uF/tccZYReH2TMUz8Vux1CZg9tZPKgMrlhLsyWBVkkU+Ut5t2xBXSy0JwL/Mn
VYB4deOZosRmr/cObtqgqnc1XXYhq+6djpKU4TR69Xi9DF7Keutkr4fOgjWR1RXATGQ8CLKhtDZz
G5grH1dTS73cl817NXaFtlRBGdsJLOPYRkm5ssRVwLXG104sN2UsU+mM6ew8k+FG9vHG7soU1Nfs
gisOvT5ntp3yZkx9QU6rBhIG0E+ARQ4KsNtheI1RfACemdozSVAdpWgFc5umTQ1jrXpMrPGpZh/E
/pjrduNgCsboCC2ZGYz89nrCLdHOZrPOZb7GA2RlMQSU0CB3q3MFBC4UA/xNPQ9XnVC5C2RpMMvU
p03i+UtWtxqd00u68WCXSNrXMqUcDs42bLWjaWusO4Fpg2zsFInA1kbCKft7JFBJFPIM2EFLqS2x
Ny0A/WKttrzEQFysGw9XW71CF0nGGSkdLPK+qT5X56Rivm2irK6+6/qRkH1XNYnG23QPAztSCsfh
5rlbHmX74JmykGEe94iRL7XyC86sHNUjnJTs25iaDLBP9DRsjZO0HIllFy1AJ4a694p0BVTwEzof
XB9qUBOWuBzzjk9pH86puIQQu0288TE2Ny72W8WAyfNYTsXNON136nGuIagcxDmG5dCpAv3Cb4+V
62xHgQAIdS53omnZ+oVB4o9qI5eTwFTUEldL14gitpWDcBYVQyiR1oPXLa+p6LMWfwhzPik9h6TO
OIbsuguKBaUW0st0ab9fJCcj+yDsJye6iS+6vbpPzYTd+hHZx1K/Bl4R8itDD9aoMafYENYVoZiS
geWlW+NDU+iEbyuogJZ2HrvPUZdbK8raFvUgd4qZXCOH3eruefJyp9yX82M/VbnT38z1t5Hv+gbZ
w1hn3ZjX+rmfLcBaJ0xhzmN8aOItRZBAYd4EB8bkyR2ziNVnHp1ZeO+q5Tjat3b7wsMaenEH2t8t
HioKE4PnAAcA5DANMeksabYSN/ckNnWpcgMjbYGgzB3ciAE+iKAJJFwT4nY5PB+wB4EjQuGjpyRk
Lz1xYC2Mf4BguB3IZ/TUtvwQqjpb5iHtoHhMBnhrjVCNhmxSWd+R6p62t8S5bW201T4lGzOJCgAA
rBw9dRxjk/L4RKxH6BHlENQ/VM696SHV2tto134Y7xPZStrKOOErIoi6d+wG1M6HcfouuiMBiE3w
OLEBXh/iezh/HRRCFgHVSjyWri5YfGV71t5H1jONQWogQxtXbtGtEXCg3m7g69avliQWN4tf5SGp
7kCyK4Y6yF0rymP63neHOQ52JRoMc3vf6k/NTO7U9V1XH2cc2xmUiEj2G0nlfjIx1vd9pFE6myW3
hJ0GECGU80c1GJRfr6tAkK+OvnuyL4yD5b0DDK3UCe9gvFrSpDdtqu3XFeXYgBABi62UlHEa1Gvu
Bw8t0KVAUKdd3Gy8UqSRCyhfdD2O0It3nEL27qZH4tuFcdJDwj/i/nUn9x7u/MbsMBhNNd51aFge
kc85zmrn2TbRvkVM5O5u9mEdvXp5GX2vIdzG+YManv3o05Rv3HQpivHEaYKsXa/QWIQqxMPkfKuU
So19MPBWK1dve3FUtbr7gD95VZuEw5IFLITfMN84DL1WlBb1rLMSdYX50OF3FZxXKRO3fJ07bBf0
CuFmXT6jV5MuZFzSrrvRMEMmhJ7ddsnJ0CDWQezWeCmsOfdV/ciiNwHuqNRuipl/6ow1Vs9PnUnj
RfeXkFNYWLN2LBFdy6OYv9MaIGjrvuqgbIgsy7c+fP6tZLcdZP6bBqlVCIptu41ckfurldkOWFni
A5Y1rHI24xpkjre1xpfRqhM2Pyi1bhQql1AiedXhpvQOELtLUO9o395yJKJd8G6Tb359XGeaSAEN
1BhoLQe5Ev6cKtXzldu7ORKozWq/kOA9Eqhq4zgrEUBchKW6CnOub9sVEk8WiGhsyEKBfHSWGCVe
XAQvCYtTxGit0fGW2ej/iC68uZRgIyqjMbzuLFb4oVXMFNrW9L6VfYZ50GlcAYWBOAJUSzLHtR68
ZsaGaHOXvxD5Kdrxpm3HZPW6lFlityJt6eJdGGFR/aqg9FiJW+kdO/S1WvU2uDTtfLNl7DZuaUrW
pQCy9Gluv9Egyvr1LtDueYpVNk5IqdDmYFMMiB5gcyHPW3fN4xgbk7B93z6DRX5Fe1wx5lGP57h2
IOwZ5gN0Y4ePfvSeKi6el2GnsfR9oNJVxqkLZwFma/gVH+fqbtY06SpQhu49DmTFoeNtEq/QrITk
BcWlw7RJlMMOtJ6uaH2nWyglaxIfA3h3lXM2+2uhyzgxwynubqw12AYchn3sWsidT2GbOJKide3H
eGanSfECcianseWgt7ipCMmDYX7iyDDxujKxtUSyDwVsMRfOAlONDjD4vizg77HpIp2ZRd0gmy+o
ixhfq0O7+Hk8gBxSj9/mYC5qYCqzya4fQ8BFnPGpi04Bgnup3ud+b/oPspYbE1kZgAjYjxP55jS7
mpvXLlZ7btYNGouAf4ZXENTcsdU5cBMgy6/LjRZox8dma4XhsQf62ti4M1uSjfUUZq5a9+hNwVVr
2sX0uge0AYyVoxfw1K35qRX8ko0j647uey43bci2kPjfe7zMWn/Zmc7O2ngpLMm3tnMkcsKXq5RE
U+JZcITAtLitWCZ8KK3jqpTibWxKvN1mS70rKCLlk30CBzFR8BZ1YNVqmy4hiKZDL/ejBMByQoLm
rNugarMgOLYLWl7IgLmPVLiJD213i5Rz5vG+9UmufVxhLSD7uJL1CNU5WrAeaBSOa8jEK5Th9Isa
PkILxUrMOzQgld2k5RJnykUJQ0WY2tzfrpAIrN1ry3mXMAFcx2Jlfb6g+Q/eGmIuBEfICo9gnja4
V3xc6G4XpI1HNmOAuhutKMF5ATIY2tsowsIpr0m9sdiaQ08tnbU+4/I7dcGQlQqG9DF+zg13yp8y
7TVHNCyefLpej1EJDy3HOdrL/Lg4n6DXQPvW72HkM+grEo0n9DJTEn7zWpyADlfIFJ0nRT80N5vW
2LdTFCIq4DXMuhjYU9hGQUoNu9dI3xAO5WsnB5V4i/W5oqSM8YIwI36YOhSODniAMPNAOF5I9ER5
dW+tH4I8smVEQ+pcO2xjFMnd8h1yzw+uM0VJ23E/1X7p5MgjXy8+tufo4ulKRgJg7rJ+Z1Z4H1hV
ouSL5WMqFb63KBLdxW3h4qEDpGP2sZOQj+HkZgDdN5ZNQRtv19iH4FJrDfF1hS1azvgYQgUSwPry
sPT1PRqbm1g6SVwTdKogca1CXhjB0rVzX4LeezO9g79MZb5UKkMqc91VwT52GkhEOd/Ab7q2kEfM
a72T4VzYQtU5jKGvx2q9bsCGb2mYchqDNscusO59ObHncKhfLqjrui6zNW470Ol4BnPHJ8egx0xr
mcaNnYz1Vmrvo1aAZNVUYXtB/1LovFrNVTBAnJ6tHzXSpkDF+17yD8Zh7dV8C8mMTRRuR2pnvShP
8PO8Epj0GXMte++GWeN29I4zAp44zLNBdxX11OIXYdSlzRieFDyYdJe74wcgS8eQTKnLZeJHOmdB
tLXN6xwAQYtccUXgxqVyUyGPJtbZ78c9V7ieoeSDRuYOajsfgG9vF5RI7iwOrKwhZBtuhxZo0SU6
xjMXyOLVsO85aBbRpOtUcAj+tybctQZilm5VlDiZzWhPu64fkrgN9g2xWLpYayGIc44jhxaBRv3L
wcrbkMgce0Z2iDOJG0x57y+HCAOHwqLhc2X3WwXlFieZSY1+Tl8pbOquf7NByL/zurhDv8Pfj81k
BrRcxzEbFAW+1IizRxr+4czKS+sqfnU7xU7rwtsPjcbZlkU+gNsdZhdhoz54YOHKrcSNDNWuA+46
baC+CEJMH3oF4P04Zp3no6OJaGBDOWbjUvAmrK6qHiAQ8QBYvPmcAzACUPQH/Lg6rXfyGeN3PS1j
kJ6s6AUGeXxjryyA/HBMXsfSfdThWJChO5eLXZTawSmJS6Su02LtLGCSE6+dOJpEwSU+Eve0+G3/
ROig7kXkB6eB1M3BGaISSPTx2r14YVLmQ/Cq53eVD3MAHJcxI2t9ErR8QcMMh9u3G29DBVOg4pDX
CVN6dCwYoG0Q1rMa9GdUY8+5txCOXk/lHz2XlGno9/fLCLdkX+HWa9ZD1YfA4iwoGRfZ+EnN5n3g
mXMTRgdZaz9vMPh5G+JLw4k2+3oij+EEG96GDhIzqmi6a2nsPRiKzMSttEzLcYIEK8NVa8YW/vby
fnBbeazbdtloVqOnwedjGOk7bxbf+m79kOsUpitT24bQK8r4uSZhxpkab/wVnEQ5VwYuPTag45UP
H7mQ7Za26rJxZcsz6DqYXlNQdEQDUdYJZIt8ChkqvngIi7nF5dOg0Cic1od1ueaph0hWhmvBHBEe
zCxQ64GDkNjtdDsG1VWDm1OY8q7zwyfDw1O3VCCf+DvB3BfHa6Oio7hLR0kQobxo18blQ9hLezug
lLf69nOyG4YGI0YsYkX5b4fLg7bcIK8WV2WzRokt5GEKYRrrODnR5DREw7XtW9DbGqwa+luDQFNU
4X6YZ2djjF4hbiQ+GhVdllJM2cC6DzXaDxEpIX5LxyEbsPodo2Qbjb7a8Nh/Hnt+jCt8M3yQSDHQ
+oZU0VWLUFTbaMWohh58gumCBaB8pntmQPAL0fVfmH0XCTYfughCqLaY3N26dMMZuAiTKlSZWRCR
Llt7ztGFvmydBiNhtM7llqISxOjCSegwOhjjNIj8mOYtq5cwKCbAtBZUvKLxHdAQhh5dPd4li2eP
iT316t3Ta5/DRzghLSrBuWUfs3F7vq0W238M4rJFfw/qNDe8MmDcjnyqv4l+BAOaGB92mLNYo6Xw
wk6i6xVStKCdKUSVBgbLJwymAjQ1qna8I5BI74/OMHtb3zjxjSMqEEzJQBFr+hb2GK/xgCoBmVZM
SQ5XmxDtYXT4z1KsOuspJuDMm/oXpEX6vaHcbPk68MJFs9ouiJgcRE0bVVC24gpEl0sp/yh5hPM7
hV59gCoFbr3L4JB9m4LOx8gcY7HtHF1qamN8JwsEQQFZem02aWRKmIgdGr/VSMnGR9EO+8UN4M/X
3DmBMNjvoToMTYyDUDZ3y6S/h72fOUtQdE24W0eQphpcanXfn3zRH1HYnqxmvm5CfQS19HUww3VA
MYeY+QHzNKiM6yrHQHlT87nAa/7OHPdew0cLjQH6HLVzgC4c4LmxQDOii6cXGq3byWqfJhs+rjN+
xpW5b39UmDeFQXXwO9dC17HaKULhCWS7XWE3K/q4tI6zEP1sTiwUnF1DEQ37/SDba4glooIBsY+K
ZClN4UzTIVq+O0G3bSznumEeSjAfPYBQPTIdmOM0ussWHpvvTAWvtaqe3IHiApFoAgj3gPFR4gPY
UtXyRTX+66z0fpbNqbe0fm1Y3V7TJZ6dJCKTi/Khm5IedVIj5mdw8yHWJkmE32YFYsHuVtGWoWO8
t0BLAB6cByk4swdvWYp67Vu0/zE1q7lzt8jBSoe5f+cLTwE9wC8NQXdp3TguIqrPGIGNyawVtH8R
pk5wCnCHJPLX4Y6h/YCeMYutvYyjq3UU29lvvkdMFH5suYVV1kebyfAOfRBeOKMOM10idWmDEEEd
TSpQUXWOYNHiBupvkEQisRju7WXdiMj9RtSYWR7JI9QYBFOkwY6QQlX4Y7X9FhNTJU3ZvSC7umYR
gaBU4yw7MsJE14db9/LJBFpKXMM/VAzHXsQnn08ntVQ7H1TejNjDlHXSycoSU/GmPMUG21st5G60
2Fmaqpjd4VtU90jbHBY0u6oUmMDY8tUKbSilSxAti7Cnd//L0VlsN64EYfiJdI4YthaaAw5udAIT
Mbb46e/nuxvIZGJbXV31U7WD8pr0MfkGGxHjTdy3UNBi3IkyWe7/aPvU8lUQGZsBXubp+FYXbZSO
M/Zxo+j9uIqNXZVrENdOcZWmKUiaqrxKOJ8CNtd4sg1CDS9kek6s5x9yJsDWTWB9/agh7yVjseiv
aTxvr1qljr+Y8WV1l7ajz1y/b2ztvFiKCBxrwVxpRfGgw3yXLzP9T7Vsx1l9VMbHGDxNk+SnmYBp
NFC+1ecPAI9RZ9nPcjfeQeo6kaN6E9zm43GpubZKJQHmkab7EACzExizbjynZOn6BeoCLj/kLktj
pt4Mbe3bXKtbmj1jXhldMjpQcBQJg6n0Zdej9VLYyeNk1E9t1nFc9SUYlRjCZgzMRfFFqvkTS2Ss
gjtvHq+D1HwyWVKGq30KSVwvnyoI2caM05uAoGO+l5rqUa9fqJBEOzWXZEK2khqZs5dz8pf0GqNk
Vlz7tjtm+uTqi7l3Fjuk8XxkSSITweTN1XLKZOlwn6TmqXclk11kGVBK3l9F7IBfNa9iyYIUSrjq
j2UPiTGoT2PaHpdqo+Vs42PG9jdZDIEsthP7iKm0S2QSUyzZxscYT7sKr2YFvtBJbpXrnqGgyHXg
mlBUyzpbL9okmJtQMj9lu3inKAe5CWXE9kGreJkLcdHhuuuXoTlWI57axg4Iz96t+Yq0JqoZo42B
dLz5y5Y/cpI/t7ey/xjUG/QxwvS4PDhc2fO6T2YVfUg00h7rLWIQkz3tVe4K/R5n4No5/Fz/3SCr
hdnDlOdl1XItWK9Oxaucf7pphAXDniPFCDb2s0AQw6Ca3xEQvPCtGsg0QJpzta2LpZ9G9o+NT4q6
l6A/qR1zeWoX23O0I1SWA2yX9u+d/dFvj1PCBrsJGGxq/TV9F44/GH2o0WugatvZ3S9ZyRzXx0Z+
WZgrZTL2m9w46E1/kHivezHSJT07283OOg+Om7ttXwz0if2X7tyMuXY1IJShMFwl5bBWtK2l8IvU
7apnQ3vB3kMv7DmgNOWzYR3M8dwtezz+O9E94NfwkjnblVD1zFhltbiSrrhNTQYGW0NNnRP1LLLY
bYZ+J8v+WLzN6nVo5qDUDtNdTm4z6uTvcSF5Jcuf6ApY5cNzcm6zSAKUr6Af2MLIlVJH6/blyA/w
NKG0MEzvE3A5Oz2YUH/6X+PsHZB0Mf1ZIkScGdUIZxTelUIOOtrK0iXCZ8fOBW+ea78F0bEvhO3c
v7lnJ/uidO25w78NsgV0RqPFh9vMv82CAM3+SPPvyaSzhxhmE2VV4iWQwAvhA7pbMj2DSe9KG8Qb
zk2fAUXHkrEHrxMCJItQ89IRvgUdNvBKABUIEzg33Ue/cFYdyWuBe7UM0AgQbmIovM8LdXkaTB7H
4lOd7ENWF36yLp64w9nO5q5a1JuXzHjVpKjLYakhgZ2ENJ+bMF+14lIiGzNf7TWsNx4xupmlZv7m
ravc1sGuvBFqOGZ/Hcj+wHEf0v1cvNfr90YRURoW66BOzw+jQxbVVyaZByIvOAaRMo+eyqpt/Tia
wAgpCXXjQyE5ARAxKGqxK9hCsqzXVCu+8j50er81q1ejO9P7BEolu3VR+tkkAzfntMxBITTKgLLr
pMFPh2+l45XhlEfz5VZmH5TlOV6L/Wi/krTzgCYilp/RE7i5qR8c46NNblqrPMqqa9QJymL1IqbJ
VyoLdP1HbirXsuool/NwsFzyxHcaEjgVPaRXD8sZ119Cz0xRrbFmY4KbznKnHoZt8lPzjsqKvUaj
jgzyzGDjrekclTO88kLp6MjtmvThoM/1vK/67lmVUteg4nTN/ZCzmzT9pH9yVm2fisa1IS3ZCK2u
wADWTz53EYijtNIZCvZgxJ1XzAA6qSJ8J7cRlICD3JuUwDFpvaD216J/qLrmUFJE53oM2fMOsbD6
HGV/U8ilRaQijIpQxO87Aq6IN5sq3otzYu0TW47m5gtc8qDbB5VKVtAqqcZDmYV1ispE/rKWT2Wu
nzWSgACegv4uA+uTUM+sQGHFikQnr1QfJEYxU2CPyLCSOkOo2KvXFwAGvLm9Y7lVyZNZvhjizXGW
h5aywJtzLZBkqWPuLWRZCWgG0UJH6I1vzT0k4+rGgMmxBA1UGg/j+t2LwmuWeJcKESkZ0bcEeZmL
uKTtFU6jnx8G69EoP2y98utOsP+VQeq5IVi6oMjeU0GVxdlV6BObuQ5ALbykql1Su3etelIHxpLX
WX4sYnvHUMoOv30hUDjqqKeF32tfgsiGbkWkOXMpyj9ijKTiw9xOCwRa/cxJrIZp31QJn93bWLwO
Zhs4QiIH/zzAKMWg3t3sWs73JH079/MNNd28SbUdGBJh8vnjDP+9GC/W4usr3h0tfxDdp6JWbuoY
AaxOp4ULePigpb68bJ6wcH8TUFUHab/vkN/UZdA0xPJan7Py1pX9JafKxlSC9QHbHffOpzzDLyi3
VPrV+r8edZzIQmt7LJmvysmM6gV8Qu29hCiMthkPooYrsg+IPDzZ+jWSPTMibH/Ywao3MKED4j+t
C/sR9tC5pFkgd08dwLex/GQIYfq3urR8aYGW7n/jzT72oLiGNXgIc5jLdo0U1Dl4eAsFv8HB3ACC
EQemnkW9U1Legvg8lbZnQcG2zOWKWeynsX5YMw3oTHd7pM36+NFBNJiScajlI4lWu9h4MlPId7je
P2y/u7yKVPFWFI+xckkHsKzh25bfJLC2eHMeqgroqiJqsjLnQ8WsTRLduzYXDzEN55LEbkl7gBat
dLNG5aRZET7WZ9OeFbhbekUovKZ4qtM8WGGC7FJij9PszbHkFRpV/rmvL7b2mgqWBPVBPT1M2aFi
RZHZfYjtxdKeSuN1KL9RMejpWblX3eFzKZdLUvzkVoVO6MMkAH2YvVxFsKOZO5Mphxt6Lk7NEE4x
IKWym5eXuUbEU6XhSjxn216dDd9L4fbjpe1UMvCdm5YIQk9QHAw1Ooc9ogV3YokOF3Tv38PGhIpM
XO2iyjHgLS5F/tDoP5uGt7hycQdC/lTulmpuIptAI9zMjW/k/W6xVe/eU7QCUbkNfjtT1H9r+XUa
HirzMo3XSfqpWPvZ/9PZw9z218myfZnQVP3ctE/29jRD9wII6/BQwO9u/sOQ55r2GoFrMlhRmUoM
bJQe8hgVBbr50bQOMeO+wZE56n0G1j494CnxhC0jyLvQKCj5qbRCWwnqsnPz6twWh8V8nFRUWVvB
OBOMxa/VvnQsXGSvMqqUuu1fq/WzlMZAVR/BP0zIPNEd6z73RhKR6vhX6s6FbO1EehCx9Nz2x2Z0
eNbU3VZHTcvCt/sszVUljDLSdAjT8Uuo1W7JhrcNGqHSTkaLgse59triTkXspZ3jLWATIm8oecc4
q8K6QqMo+UK7izKGHbvtkDrK4caw11gyz0AexFvmq+btrhZSQqEg0cWRUNHIlgmRE7K3AqRVKVDl
JA4pCkXDeLDz82L+ClFyq5IfU1d+NapMiCRImr+OugQLMqWp3aPIpbt97gDRxxSYnhwLVIO8hxoS
vCdde9UtkCozUO0LCn/KQNbBDWthiyiH9dHhIDMxv2VOss+zye3jowV3UbcH0Fg30a/1srKWWzCH
0IJ2h56mVU7JOpk5yKKgUb+ZycB9hliyvRTZpaNFm8w6UhP8KiQCZff90Cn0CJflcBGAraazH1le
ob7FZdDZp4x/3sufjiG8UX3pmK62T/rwHm2k/UKFzRkyzeV3TIPJSaI0OQyjDqT4bFl7FDrIPl0V
hU+/fZB95y7InKXGx+URVPZZhWdPJvpplfx8Jr+ki8y8cy0UzxztSG8XsKNnyWTEjL1G7kj2ecdf
7lZxfDV79Z19iJtc+YPCirnOORiZGciqP/SfUkfFnY2jMfFdJOSQRmzMCDeQgCNShuGbNneokXb0
fX3EHBCkqohSifaiHL/yajl2YqvDWm5Gt85YmaXL/gDUaiA+NIGUSk3by/b828UIPNY8Dst0fixb
tIabqaDGjh2vzsgb1PTmY651lZ50briiJMRZDksJWke8GHHKFzjpvuuxKHp6X9FVZN2PLVu66yzb
U1WlKBvSP1LbL4tZN49I36Roq+1TbJVPZgWKUsUCSwjPu1oHslnWd8ne01ZL57U2ubaap7lQtH22
mZFj9q6hlFHGGUibyhOb8zqvzgnwlQy1cM0QW5k1uXHDVUrtEJaBErWwE61BQ7lUBwmlInwZHOEc
LrPlDXF9qAd7J1fHsiRKu1PiwKqVkhbM+Wf1IhROFcTlcO513mTRXbKmjMCi9oJzkjX6G0lST0bJ
2RHVg6PQmjn9GVbZX43kErPEigxw4SaLxgW/tUxb2uqNhnWrMuqkyruO+AWplfNPE81hkGdKzfY5
FPOTMkkVuOS42+zvLSYDDXaZCNE9ni3Xab2U68+Ywqrmmr4OxYdRIexsiaZP9/E4Iv3cEJ+pu3HS
IAH3Qxqsy2GdS6/aknBOTU9v9C85r1A0Zf5gHnW1Z9ikbbGQxLpYMYqejau6S4XpWfmq1549xR44
X6kGpYzPBwB8g7TfLRA1dz+CuG2A4vMCZVb0oJgYGIY/bkZ4Gml5aFSsDz3VH7LS/kQNPyHO49Za
BwOW323bhx7PTRMuMLn5kVlAYvVzqvgqW986KnJzULZTIj7ROsrrBVmKYX8ZtZsmf6I7VPNrRgzJ
eBHGeaJdS8/ztkey2RW3FqRzDZ0JYFh0YQnChMqiH6/l8B5j/x/ufFMACjawZr6kP3+qKV/J0zhF
avw6oW+srmZ8ln8r5Grr46wG6ApnM8rskxDHFB0N+YkidxPbo74I4xFvvsuPZq87Wp4EggVB6rae
kIdA8LHrAnAhroKkfMxoX7ujKPbr9CTP3113SXKXfpCh0PkpJS9D928WHXrA31ZBblw8Tdojjyzs
qareSJAbaYUKTubQeKritZ/8UVuE43BvRYv8c5lfau0gp8iOw4IJ2Ox6BG881DT6t97Zq0Bpo6fR
vfZv0vSsjV9a9TOml63hGzDoDP6We3qqeOvfbNwU52Wbws2kQaXejypo1N5E/OQ4f6oeNU1Ua8+M
6FXFEBVUluEPXA/Jh1AvbfWvZ8t9+lE7KIBlcmJ1tDX7Ov4a0ebmv9g/Sv15fYzL2JczNKPzg4Ri
sQT0/NLqsLBTlx9pkjFZo/Q0moRJ9M/OiIQk1khZXLbJ7TIkdpr2pDPaKp0K56nQPfqqxlXt5zMy
F+Rza+1mCKorDk15VgzErqc498QrmixnQWDw1UyBPoidOUQgJ2pzWfNok/ZEVXiYjVDa8EHmBXTe
cHRGxV2TACkvM2kBT4f6o/5lhJrl1lP6qJSCdPLl7m2jgyyfU3CDmcGs8WAb5OLTslxnuMyNykbD
z5zVV0r+aCeRIp/Z+VC0v2kmUbAiYf/ystT8Ucq9ttybzd7pPsl3HuULUchGyX+V+6J9sNpzJume
an6C0tjDO4aMBrmYBF59JhTXgTrA1ZdSCmoBKHBEgDBtNsq80z0dUGH+vpr1IxcGtAx6XaJQ3M45
xzTg/2AzjhrM61j7dtrvNtkBd751KfwpfYW97fXqMOaUTPUTHAJTxGZFqEm2+y3dPhqKp6iwB1F3
jylDzsW+YavZSc6LMD80cIPeIEbVn0c0M0/4Mu0evQ6JY0wl80mt3hNK32ofbPjn+bjJn5tx24Zr
jpgDUK6IhiosUWhiSmCbzLl0nksi23q6OX4PRpKr5yIHiOk9C40jspCRpdGgfUpQmpGhs8NwL5cn
pTjQ5VjxqUKX1+SnGGSGLRSKly5hHf+1UKTsPfJQpDrmz2SjEmdEjz+aldWTSc96ere9j4hsah7e
m/YjR1W3xSdl+pZmHbXNqUDYZEwfleJjf7Fw0d1LDTul178tCdL6XEMfa785Y8rSEnFte2Xva3aA
vSYmiwHwk1jlR3l9TlcebTJKMHqCUf/j2C89jolfncY87W8LItGhnHAEHAvg5ewjgwEGHhDlZ2f5
UJMEIbBw3jjJNYDda2O3mBewJYHrFM5OQ6THigDCXuO7SaZrQ3PBaBDpcYSuQ6n9HlE/YFGfvbfT
1fps5nM+PI3x1SrMXd8eM5MMQI4A80H/XGh+DlNr7azqjMqtmf27XrAPFA1RzKUVZ1xfXsEeOBxP
w/w38tR054nhs8BraAvLb9efVUjcNo1XSY3XJ6urj5E60JmcBdadsvRT8amXhgf8YuAskVfqFOeS
K+HNyQ9QLsZ0qsiYT8zQ0B+YhXVMrFtooyCZUagZ+8bgHVHOqRItAKlM0pbxltIfrW1k5CiOkTrP
w0Oxfseoi0Tc7IpxDObFCYtu8dJqcvnB0CE2D8Keva4yHnt7fiO3323zknsA5y1yomkAuJ6gQmuj
4IstNM2ab8f61RzSzI0NLbLL7mDlZTgvo58spaf19WF1wMCw2PxgxTmWRnt2qtQzxiPulbn9zaGU
0TAcsLwiXkFTdMPfFgnQfx1GvuGZ07qoNKV94VjxbtwqX1RjkCbxTSCgUhXUe1zkBDtAQfVRhSlY
JturY4dDAltO1iTwfe9O7OmGHX9VNeNfXJG9uZ5Sw1WR1DhovMZceS7z1N/0xITCBc3NZ28ouR9H
HALOQQXYbw0AiMQMBqOGGXmzbBL2qH8F1ds2i7NlzQf4x6CulbAuxqc1/4jld3Rf1xykpUCIP+ct
LYuI6lQ+m4DWSrnX5hldAth78yTHwitsqLHYbePZpZdFLv8ux2GyHSSZOqyyci+7JObq1ZrtJwL6
hLWOsbtp/xgDC1EdM+pnxTk3jdJL5E+5+t1k2zcAF1fkuIt0m7N5l40bmr/t2HOaRgtlaF6EMttJ
ZjP/TiviGdtjIv9sNI+OZXLfsJc1ix/MStqRY4Xq0kLKemAB+Q7scK9a/6a8fcEmFuSFsafx8dVB
9rT5Q+3ZBQVsJs0oGaFDC2aerHJ1UKZNbaJWR9kjwyqVWvZs5PMPXtZo02mtZWBHpys9SUWkRwbf
i9mbfp4aT61uP9lL+yZscVgMMtFH+SySzZuszNXq0yyQoOjaqUPf42CBKObQSJIIp3KwtpW7dEbQ
YSyVu/oitOLfAoeUDzSnsxw2zKaS8mS0ZZDFp657zNqnSkFWvzZQO/8HDXkF2qKNxVb26G7Zpy7M
U1HPboHvAK952NUrXoZtXzGNOCPTkjP5cXFvWuVIazfXjp1wQVpRFNqxnHsGnxJHr3IqVIeLPrkb
onejbvhNd/eJAPwpKIaZ/TEQhvB/7rbFF21iMiuV/FvKJlTYVcgXXAvjVaRGNAoYw2H2kWcgDE13
2DJ37Xzj6bLaf2gNTRBqm4FG6QvUWPLFGZ9s9UdpYkQCjNZOGu/XlANkKDt4Yhq8xEX7HWMDzgIS
+XcQerjnl11bjq5M97xYuCdSRf1O0a53HUaO3tqtNQwXMGWNuwJqe3BuseUm1q3mM0deH+JPPKpZ
HUhrClkuuBsRQXX8WplCSbyzl+6S5aFtwzFYTrDa5FnFCESm9iSZqO94icmM+E970fvjakQLNa7W
u6jWcRTLMBZLDqIG6VJAe8zouBJoIrzBIpcjWYZUBcNp7Xe9ix/Sqoww1iPcBYNVhkAfIYLM6RLf
RfJkZTgOxCf+rCmRX43GdG1gpCL+krqnpny1xj5Q4+aQK7qnCR72tvdVo/M7BrRU1z7q2npWHWiu
mcKWWF8mq+v7huY+0YEZi3CmGheI6tOp8ucuCQs5C0spPesa7EjOvFx06Wsr60Sy0+GWZ029aRuA
M7eFrsKhxdOrsX5k2+BlwLo6WNOUoc4/1XO+HyeSCe5RBl08RBr6eys1l52Rzb7Jp5cXrTfRt7IV
ItzUFzvj70zDuBUt/T9Aw30POzEqEdpxsA3Q6wbHw9ppD3Ojvcs62AOynHAZpqhMKSZYHiTU7n33
qa7poaUOWjQNIPc0rUlksdF5qY1bkjSeVjvnNM8COxMegH7rSnOE65om2DmXDUTFjL4I0QeZGSt/
t0JlFHtzVPyV/6sqZUBwCDvTBHoYXBZRBXo1ACekH1thoV+znskfj0yJsm05C18w7ZYFpG8ZMaUr
bt20j7MRo9GRUD/zE8QFY1j6oZfyezLHL4THuFmf7R0ledgI6Xe3LnlLdHEVxngqYSxs+LCkq849
Sy4VKo7IaDMMJJN8qkTKnSWZJGfAIjPezoo2PKfAjPh4QtUkgjVOQzVVrmMThwIdmy7UfZ7Mbrel
x6mF7ExpI0T2UdqcquonHqCrUpsX25+zur/EVn/X8t5kmzOVj+zYoD8YPxysSogBI0OB8bOToIWt
Y8HPjtivnTU+5Ngkm2o9r3l/MM30JauzU29iqxVzCJQGH1X69ghFKeFoKbZTxSVajVE/cD9mT9ra
hXFfeSNWeGMNN5jdted8zYNvY+SK5zW0JjYFT+mDUbMMahhOBr62pf5IthScvqKXqfayiuDCST3S
8CDgUcXk64UvPw16cVNs9TJq1q5xDC4AOVDSxRcb/tm6ANdMDlZ96cd8l5pxULfKIdsEA6SOMFSf
oROGLN/rhfUtJcN5Rq4OSzXcCBMOt0560jsglNkQ76ohkaVY14CBeqaEKjmELtAXuoQ2wwe5Tj/t
0E2epJNuih31byymItjKESxeR/pg2y1qHoTOJIBn/7Rmag/gh8rBqQ3pWS5W5VFY97vNAPdH5Xi2
NHCyBg2qap019jf40gTBKWXrV62hoGFWb7UfId/dqbLxWhblNZN7xMNOQpMqwS3ObPdzGlyWpdQ5
bltrkjeO/QcJRpdxdSaQQPoMp/1xmhXV6+QgbNrkPyuWZBeXC8a0FU5LWgAGJEKzDwM8UdlMultP
wLLmhhZGlejFh3yyIbTib2PpfoRtRlouPZQ0TX06HtbeYfGusN/yvLiA4rnpgBHZyj6SUglTuHFh
Sjc7BuCNLaXwhzl/WlsB84N50hLladZCK34dhtaP61+tg9YXnoyFXksSb5J6T5IdnjuiIlAJGB0d
xZqfZ2vDo5B+3h/fdcGe3ph3n4LXkY+65Khqasev8n/TonrV0kfOelPb7kEpxkfRfaXWrVAWBgxk
D9gYLTN73vj37YQ1wD4Qqb3moC7mn6JGMrpYJ41047OSOndqxpuKsFcxbkIhl7L20+Uv2yjAeHiH
NlTzibO6pJ07ClrCbSM+hraUPNA+atvZr6ampeVb/9C9g8J8zXb2XClnXT9UMupOmrcG+eamDcdt
giMuc19xTIJInh0Hc3DmJzhYVtvCi/c29qiT+5emf4wnf+3epVTH6oF8uzyW6oBFpNm1JKOthwJJ
QkwtCswBMMvS0Az+OtVXmd1kDkOR7KX8Tid2T5OSXmGLzuoSn7RBvC3LsWQWNYYy1FnAkfH6JeMa
Z5RHXpahv6cWK7JFH1oy+Hs933R6gTFzIBy4b4E0Ujk7Y6HC1PrYLvmXSvkocfgsBWQ/3RhG/MfF
gWqEtMlZKLNiF9uWZ5O2CpEzHj0ISji8UJjvyFK9ZeJJXz+tJFjVl8T8srujoeZu0Us7GYAoLl+3
eoPm2CsbzRYDcBw3XjpYr1LZh7mJ2xkgc7QAPVKdP6e0TSYu1F5DuvhM0poHNhMtNQxLHN9G3P4W
9boqpaPhAEZje2mTJJDn+rRl5iHDFtNPCKaoYOsmXStmBgXH9nSUaJBT9bmU3mP9bbp7gh6zTQUA
BvzI3LLCLm3xc2DivxdsZWlpe/m4uq91rt97tBAKMhS5/yia9AP8+pgI2PxWrkNbKlaOgfm8GLM/
YKkikOhrKJa/xRnwhml75iafb/IQo7cOqrUHKWvjt3Uyvwvu+t2oDX8zA5tVytyItVb47Z0PN/Lt
LVX5WC/DqJLzsfbuXTqhCPk8kb415+K6Ip3oe+nAfvTWk/DJTjSAZHfudEx3GIl3d5lpXZ22ojoP
jf4sgUMszj2QpgrmqTsPdXOpJnHK48kd6eZX6UNyUA4XsHcPs/yvpDpP078C73q1veoA+6N1Ngrj
cTAST6gSbz/Y5y7VM6ao4iyMzFNECoz0oyIomlkIujPTErq5r24acGNt4ySflr2MXYjT59FmBRbN
y0Svz+7mYw6CuTbLgdU/gZOoXLCogRrcn3yf7MEyliuRc881mc6OBZxrs+DOJGxhHHKvU4xTTzo7
rSV3+LHgsdX78YAe6ZBMDoKqOugGlAmc0WzOjwSFvpOj9J5AYU94LtS0JV3COhL2Ec4YAqyUsJc8
CeMy9bqGk46iq8lTTk00M9U0lRwmlbyXwRQaFcyvLebHQU+AcqUbjub3xQTHVDeoLkS0E4kW23tj
5W+N0z3GbLZzO3N87SxuEYiFFALOvqGmvbTZfSrRxjiIjS4PBePpfbq8GKqDOd0pfpateh9jleZs
uy0scRebOXujKBp3LUbtrOh4nOaqfzIH+3WTtMvMJuNoJJXIF8X8gbHhLsIJ7Lr+l9QCxHkDZpRo
c8sYBVo6QzAQU3Rlo4YdKh2Akra038XokI3eM7crW/EkO8tbNetPi3mPLei1UOr7cKwKX5PU5dIu
1QPrdd0h1ZzXUZGdB6s2X/Si+ilykJCqmAVEMuy+RiSfq8wvDWA3FU5ZsMIAuY/febFcBoFtbCit
CLkkXuP0EOu49VDm55YM159hu3tB3XoiEBVlB1g+UcAYOBpeDILuqp+edGlxE3gzQFbZIOAESkMM
EUZw8lY2iptUAjA0rjM2H2KoL0n5NYOpDmt+WBxpR1ms8nwFso/DzMYLC1HSSWa/o5OPsqVC52SE
vQ5OaBcVVggCPRThrqi+me92Dnycoyb7ti38Ts1CpXWOopefauCxNp3fY6cOhPNVTESTxQPG12bf
17DswFGauvAtaFv4db8QRTXHf1u//mRyuG7VucZlMjGYad1fu1xXnjtMh7WKMWzxN7hOA6socvV+
149ZNIlfpMpdSUmuCm+2+oB1KNAm6Hyl+apUeP/TWDrZunPaxK0kOqNDI9x3eTDl8WshsihLdXfG
UWHxlAxsl1wNm3lGPqY4fWt0BmTSYLpK3ZJAgixrwAaS4yRfFYj0uQVpH13Bx3GPDjMhjpAgFsvK
sE39nmB4ddYmqS858E/VqLDw2a6WCx5siHpCqoR2qxpQS+VfI5ceRHqoVz+dMYZNPHz2zjtBC8E4
nEuYoOVOzcSvm0moAhhmBfej8usBFNTQHts8OVQIB7N+wUqdXgtrDCbQbidBnlUj/jPkvWiQeWa0
HOlAn/VToeZANO8NKVsmMz7tVj4D7XdTHE2Ygho8o6q2whlhdHe4OVrHlbQgQ/uT85ApivEwQ0Ep
Ekpw3vl2ifd1JR+ADJ5IHbz2hAYZeLeKdkX1Z+y554vWJFKaPntA5CoSCKpqvkJ2IpjkJ0uHqyGf
VTicLXb+OSCmtcbJ5LDmhO8MQ/6QY2oumveZi3dRj/pYXRMZtltTj2u24MpVYcABh43BX6tb0j5J
gtSRZWD3HrQtUiV7tA6panv2GkcGMB8sQZmsxwWsKAcgWFbLXW2ysG0gt5L4PLAKhw6fhvg0jfbR
Gv6U5V/K+NLM3KV1sKG2v2em2mnCnQ0rUU/uIOUnWYNZrgTouXLAKfSmZvR4uoXXmJGkLHrmi6c+
gwtJLFzK/1F2nruRM1m2fSICjAjav0pv5FJef4gqlYreez79LFYP5pZSdSU00N0DzNctJm2cOGfv
tUsGOc406DgPtd1Qlbt++FUHrx78stzo7mqePr2p73wl1iX/fUte5QQxeQmz8rp7CuY/h8EvwmFi
p+Yymthy+OJ6cPVrP0MD2haL2IM55jarzmUKYcar2hNbAXPMQUXiZ95S4Vu2NaIgXPqOWrz1sCpY
tOld0a+6lj4ls09NivWI/sHw+rvKcUE5hAiPnmz/R4BYUmsfYwzujb6YYobRiKoqLqacd1841WIo
6rDoFg5gvrrnTsHFgI28sumSV1wWwmt4siY8Cd6aaTCXl9I8ONWypBCn+RAQqgAJoi7XHnAqqb8P
iBOEJlbCLi48dMgJLQmJFGPqJV8Apo/MQabwZDPoKKsrV/P5qeMmmfp9j0fHYgSTWRVDiyNux59+
VR/9vMMUo1ahmewAhT9j4PMXEoXwBOIbxy/jvZ52vckeYqW8x4SK1tSLbQNBy5/QvNVioVDwBDQ3
BtANU6zRGsPT4zu/NUN/b7T0yjLlPaTXK70PT4njPWj4FBWtKqKqFsIQD1qYvSQkyzSVtxhHY6dr
bwUmW2w8bD+YPVbGcDSRiwCtAjgVLvuiRTUejesyoBHh0wyOIvN2AsaCyR2YTE3Bgl8B4E/dr3xj
OFk07wMG8mkX73p9VqBbl8k4Q9Pc8j5UXBsTqy8zSS+mcRk2+3jUL83ZGPswSygVGkLnKW0HfImv
TYZyS7NXQbf1sH/3xe/Wuav6e+a6qOZqrENImCHphOJIt9CfFRF0WItw6eXbXt7M2toaNWPUYhV+
cfN8MaQU9HiUw2vddWnVkwGRC4oqFmP2EomAZR4+8r9qup+GtQqccOHSyevEi3A0NEFsMZHHBe0a
RwOSyKPmFsxjX6FbLEuJ4jiP11EaXvZABIboMe9KZAnU0o4Dd49OEFpkg0fUXfjJQ+Dc2i0fQ6SG
CG1KNFUuPeBhYMaGQMfK+i3C4YK+Z+iwghx0eAl8Xigk9NJcWQbjUuspSX7U1pXBHUQx5Tcnj5ew
BKJBWTK+BUTTtog2ff0BT+1pKt9IUUaimywsDZ9uvBnHiDF7wtlNG423xAGRegod3s3CutBJfCyq
8EamP+ilqGSn+1TUeXLQ2J2NlkI2OqLG20usrPp7mP72uDhqRkLEPJ90mCbFKNlOD32vLdiDrgxx
b3qk1QanxtoG3nvWvWBwmdjVC+OKD002PUYMiep1l74Im8YFYe3NvVU9luXKC09mf8KW0dWnaLpo
NMy91QM2LNdgyUYTwUrXsSFNf5f5hgl36GztDLUObSja1GNxnwaPUYfGlY4Nag/D/DHVfAG2rX2k
xVQAFoaMNROTxHSpS2M9VA8w9PyLLkGP3XnsJGiA89HRWclwEBRI9ar6GgfnQs8kfw5jvn9vJXea
f5LeVQhrpf5p4pNPH8jwvegsf2m3D8peKu7PSIsIN/UiZd8QGxvBmM2nDlH6qkRA6lr3KSZSA3Er
86floN3gh9nGlEVijDYVf21s0Fm88LncpvGzXzE9hJNQdE+Uc1aEgYEyvr2yioViSFK3p3h4NcY3
b9x1Cnn3dgwf3ADVcbNOER6n42k2ZAXaLvIuE7z+/WXMN3AgeRJH+4Xn74BPTS773VMcHlT/A4aG
Gk/Kfcp5IYujw8c31U4J0E392qH95gIwDnc6kg2fgSf4q2TZT3QTBrY3xWvYukcLKWCEFo6kZtPR
Njqabaz/DI5g3+Hdj9aWdVvmqFZZysjqW9az+EojcHQrTGBP4640N4RlE0LMpaT4za/0ES4SpBsL
peBj4wqEijjuSOpMipPtv2OBqhA/x7zhyNX4bOnsmvG78hTttfkTjlKyuRPdycP6it8IvlpPhFDc
7ZjnwNDpl0H85LUr9DT29Gb0l6VxmBB+yYKGi1pk/tqL9LXe0vOhrUNI+aybh/o0Imi1gd3q25bt
tdMbu3HcmvLRFMexuEuSKwO7YJSyHViP6TtifDd8TPuborryHQeWyF6NlLqU+KAap1PrvA5qM9kU
KXKXlvtM5Wtt2OeI4dxne5zxqHMw80nRIml/td1v1GBrRZfYQW2XYijlVqGdnIUQyYWU0Z2qzaUq
64euMlZWYB8HOi2qV/tZTsLzkKfTc2WZ1xkkDKbST5UyF4AeXsG7YnaID6Mzw12amyGEaeTx+pyA
BSJDXUqJ5R2mGUJ/hsFYwhaapvHWH0vlL8eQz/jzSJ6L01IC3k50B32EcyQMJTTgJmrYlNcujw9T
Ntcpt8rtcZjeDPG9RuEcxqh92eAHacQreqGmB4OmXxfAhRUrv++BmB01JkbZ9NwUPzuBySi6y7E5
xtVL0P2otV3Y2iuzZDBozjSa66l71hzsEQLqRHEpqcUArqJ3Hla6XS/r/NjlvzLEP+5kLavgyU1K
tvZP3TTHmFzlGc+jiTXbucEUZDOl1mNwD8eMxTmYtkPSLxLu12g9ptluCPBIp7touG/Us9Vqt1GC
+wflQ2u8ZhOrO69bLP11SFmqxeCl9gr9qfFu9S/KM5Y0yEBbxci2j1nzw/e5uHi5wq6+lBaENO2y
HRj+bFVlMY2ELHsT+gJlFw1h5zpA3Bq7hJnmz75kOQkl2wC2VxpeNJ0OhNnclUaxMhgAS+c6b5BN
hONBzW3lhAX9rWumRUZ3ICg2Zjgsau/FcV6raBPGdwoEdE7bWTdPhPMuMu4EHbOlH6N0odOhHfBs
s9Fkf4aayXYf1BgvcrVvmT2m8w6cssbwmgujTPFetM9MLpe1j1GDa5nn7mI0bhVCmBRbkczHvYyR
LmJYsJP3Ki3IyvOOyVDvY3mlab91dVUzbLTYnYh8TWfD9nz+Py4epn2GKrWfMc1M9fWxQ2/I137E
yf9Uumuv8FeVfTM06GUa8oR3iULpFK0ZBaLuf/Dd576GxEnqsM2ZulJfyKGjzeaug5mSl6Gdlc1L
pOyFCPka9v3Cwn/fFBQtIBhqvqQVIunESpdWeF047aGjeodhtZkiahejPYxFzjANYAc11pAHF6K4
g3h18JuNcrjrFbJyF3s47iw8em4yAuxSOwhRhwGunxY0K8YrfGtniTdKCqykq6aJbyZEtGP4QwhY
Fy4NIGcRYHtytVsf66Upy8uB/lHR3hZQ+2guKs1c5Ka1ApuZxfwVtG3EIq5i3F0aU94SVXI/HRgU
LFun2sxlT0pzc+KTbeAKEMxJrNlW465N8zdFH0CpEv9mcucFEO0B6ETRfiz5hsvgGLTJWglt7yhr
ZTjx0pj5U6VY4rfe4odlpDeB7UYtFqOeb+W6rrRLiFGrEslB0HpLT0NFhIbTCK6FCNH3InJq9aPe
PGd0CvToIRQ7LWFYm/CZoZlSmz97bHlGXa60+DK3uWAKqzSQKybhYiJUAEtnz1/q7WiTl/mhLVnP
R/mrLPtraNxoDCmVw+E2HR1AMtjVvJLbk2grWxWLGuSh318nPFqGr+2ojPYhiBM+V1tPOHvDOwLj
3Y7+DqMtQwEB4LFZGNp4K6HbNpm7qLhxZcouTffjfOVZ9sbyqOfcnzIe3qeIPhZqnSRnwBcqG9LT
hHYozDztJOKBmYqyJLJfz6OU84tw12fMHXzlagetDfGzFyPdzNivXhJ2focqd7yrzlbZCV5stMMt
4T2Cg+t+6nlpA03V7YAZAG9xoUdzFrJmXKdTmFBxGdyYdKqGDOEjhYOIxbow8qdKlJTDYF1ukCRR
YBE/Sss2eiCBYIIm2jDtDwGl2rNtH6frFRCkX449AXJ1jF0X8wZoXQ0SKZhn/FEU8pc1LY0XoeZa
V1jN0NKZocEsWMPzRcFNsZFWo4k8F4VPM6FSj8KqR9DcefdOpqebpp2JXFkU8fXoq/zSFipkAhd4
i1YNCeJ/L9yPTdlQQUP9sXRWVxfXw1qlYXTtC4mkrdUcwHJ5FN3Qu2YyH5aaN5vX3WVg+8bGwLf4
orVGhmhlMGnNDERYh5qzzsvkqhAliHEQJdhay+IGCPpB6MHWDdAf+RYmjvi3HfG5W9dOY1GizWqF
RPfVgmpiuHKKomM6kCU1IYqMvJBk48ou/NGHmcNGAs7oBDXYVJ6JuF/5WwYMKSSqph5PLF7NuqmZ
S9kRa1dPY4k3qEWHS2IvM7iCeiCqS/2KwgrHhY0OUGtIhjJp1uxJ+wsvhTUCccBwnEFd5oJlkeMv
4SUVd2WmuFFmhbiYHK9bThsWYAxvCj+ZOw9gO6O/8YZhXilz5JfYP8zkYuxyxppRO1lvtFvt7sJ2
DBrMHYRqgxZC3DLf6pgUsvoP4T7SdKizuZ/795FJZ5Zngynkf2BqhWIrWjrFE3aXYFn4VrvN2b5t
qtDVr3zDRi06Gukp0BqHOUdduKwLnXmpAk2DJtnRi03GiHWy9RpgrY1bN+BvHJ+8bWDJ9tMQ59hZ
6kKla2XW3p0W6MaqBF+F5iR34f+5em0361F3tW7luykN09w2rKMRSExPXRZvKmW4NzHt4G/CUs9i
Hsj0sxQJWFKXOiNf/vNjzEM3TEU+lpFcxRZe8Oyxzqfl1xkWZ3FXn44w/4K/gjlyvy+xXmVkWJB6
t57yFPRipeQqz8Hy/reHsg3lWCbRi5Yy+NfHQ+nmlMJnmQko7s9Z6GyyiGD6+yZx6vMlY6xAvLek
HWc4Qp0lY4Cwrd1iApE2xNWx8YlT1/Jv7oqY/8ZfkUxcNI5h6TYxLjyyLPkfz8Ruxt5p0WVg+czI
c+3qetVawjkEdJK2hJjXm8jsfneRLnZpYSIaRqvFJyse6CnV/fTNGf/r5ziCk7XJsSfNRpz9nDEp
9WCoSENAn1Ktu1Bi3IbbtaUzYx1HSMNL3x4MwBJ1+xQmY0L+bFXs+9wNfsgoZE749X2W/7gFpGM5
pi0t09KldZZqlvmprNq0s5cRFla8NAMTGYJRquPYe/29CDF+5YnlXsaZHV22cq5BYwigXEJtmTmy
XxipjZQKx/G6jgWWyNEiuWNE2dmMXnRtjDpadNnEI2U2QXcIawskl2aHU7Xgvf/msf3H2XAikqgX
gVyQf3282bA59ErXTXtZKqoITfYF3si8/eYoZ5E18yNFBpxLjB+BSqS6nN1D1Tg1AZOpjZQ8Qsod
XnWz3alAtjW1TvLdHTpLrvlzNFuX0iRinGfm/JyMCdxDYCQCyXtJAdo15l7O/eI0ostcjOURejsv
Zx+cBkF/ubVsBiTOC97U/CKy+ns3SQ6MovEheL3F6o3gWXMZ8Liqfg3D+M2rB8BpKbsFHLvebeCg
cwhc8CIXukQdp6X6eySS9vT1g0fO8ecXk6woTki3dEIY3bOraARZ3oeasCHX5qD5XIZ96a+xlocJ
rs/SLOZumPYrkvrBzkifdnGnsbliLnMBPQXA5asPUSxk5mRDKDVxlRgDGrTupGG188grC7v7pn3K
lbfugaCHHcZvnxZ28xa5B8tFngWaY46SCo7ecIxpgZZUEra9qsqDY1xaNnV691qNrDN6edAqxqQG
2kw0kRb6lOKR8ORc0kMu6l3HPtxkctW1LqN4wDzDnunng88MOgsd4xB6hLDbY1ysdCd9H3vxFs9z
osFp7zszePPzclbFLPP8Jah8/HCsshb9HVLEI9xHkdNex7RQBZ6vqk8os8FW2EyqE1FdqgLzFITs
40Ssgx20mwjndUI+RhLPpI5h6dT9sZz34nFk/SJbjM4ljeChf2oxAPfRACwgyLaZn19aA/VU4CBY
RCIbNvK21JN3Ng/bIdK+ydb651fw76+O/PieqlwmVRzOCRJ97MCby3pIlBROeDtXoVPeUkvBlehP
MSAXpRygRIaBASNj5vnNY/iPL8aH79/8z/9aU0cjHMeeiNAVrZNgIRcMxRYz+h3l2prOAg6etXf6
LjuZuuDzw0/6NdFQvNampP75eFhmuU7rANzl+aE9m0LkAhRLegccL97n7LKhrxAiPnZCDQBu8ZzX
9VvvkcqooocqzrRVoHnXORvBi9ykSd3TLCoK0otRC6DD1OkOKITwmrURmXEfEMSQ6E6yauuUNk6+
mRIErKpjOpDIk+yZD+sTEHT95OIt4wEay3sKN0SyM0fkUjD9LqvlhHEflgLPpoAG0Cwgb1+kzqGA
nQrrdmEbJTiifaDUxjMZS+OrKURzisp3ZV8nNIKiaFs0KHJcmvHJTWWvsZtE9N7M5naynogToWfF
5HS0nnMa1La/g4Rz9JyKtzjcjiYiDqFd4m0GVwkcmn1vlqLv6IKFi/LCZSKTRQCdZmm3BTZgbJdc
/Bsro7M3+ThMqf4709rH7bTQB4+AJJj8qrkK3ZoXsL+UkNl0OoektD5p/vgsM3/rxf2awNb1lAbb
OG9OYVftRn+eKXjeG3+I3y7wYrbJycAiuGbfo1/0rvjZN+axToJj28V3boN/QjeMExqZ1TRAlQaw
R4/G7CHSG/6dNsaP1nTQom3jxtrCy6bfQaO9xuYv0e+C9MmlMVun43EmO03NsWlHpDicD8xmxe62
QhcYympr6dGNGZevBG2uJ9fD2kgLxquPlbfLh0d23ybXUj3gubzKopg9fojpnFRh6a0i7TFKzate
2kyxrKfCgwGG+YDkt6F5nrAkzfMiEyRjV2D1KifzZNL3ihJzW0XdZjCireC7V3v1NkyhwgzL1CIH
QluTxPpYQU5Bxj76A1Sb5D7EQ1pjb4VR7WpXIy3bAIhVjbTIKyyacMwTcN15yY84cy5Cmm6Tt9fa
26C6nOzfMrn3RLAx6MZYfcoCYW0t7Ork+NKQw4Opmp0RGld9WD5nql2UFACWdWW7jJQnwm0uJv+3
yfy90fnR2oPZDssKRge819kPiihJwZqAaDtRBDGysBlPJaOHB9rf5RXogFrD4PgkdGPj1b+i9Jlr
BtOkXwvxmiHHlzQq2ReezDK7bUdxmRCSEMwtFgTvPqCC1ro30cGTXsLQ9IL4aLqXcuO7pxR/EpRA
pkz6IRLmaphdK4AvXOEdTaK7DXbYg7AWfoB80LRu6rlTr112NKRb+0WzfoVtuAZ7s+qtVd27FxBl
lqLVl4FUi6kFSOWzAUyS+j2fXlIG2q1/X42XNd8ahDUXFZvFuWfYm+YLhRx97SvTZE5JSvEct+AZ
dONR8TqWfzebsnvYeYk7XVmxs1BM/Xr7R8peLUishZEwGwFKOAy/JhE/+eykQ9/k4wH7OI2vFPR7
J+hX3siDRII1gUdbXOcnT2f3iURrNaKMwZ5mbkqE/paXPmvmeOUxAYzIR+hauvJjuBxGvBIlzVAK
IqxxpEtosng3onprRFDeww7s4Uj0QuIijKqdtTTaqyiw3rOpO84b4Wi8NLt6azYBTpXiIRIYQlKG
Sj3y8IERYo0RbozfYZtjM/eR6UMX7nufp7YwX/siwrtpkX3DvY0EFKCWsZXd3nk4C9BQD/djCEeN
LpZp2I8dbC/BiupM6QG4cbDMekyAsYXKISndbyrSf65i/7ecCP2sliLpospbEtKXUkePznhjbL7b
Ef7jECR0SBJnXWU7bHA/rliTlk8o4wlQrPBqr/IJs2vrt+nd1+vxP0prV7I1ko6jlIS59/EoaeZN
dt6xPfIaRule70JOocVGEUp5CqN1+98fzqH2JE5UKYEP/OPh6DA5KnCoQ0DNbEZdbCzXz5ney40u
6cl+fTCTP3a2EyWFVdKYs1n4aQR/PBhQw0EvFdsG2MsoaelcY41EWTzcf32cf13Dv45zXlhHTVe3
Zk2bQNOi9LYvkxYzFcSvisTERd7m7Tc11Fmu+bxB+fu83LMtZC77qcrKGYaATAWFVkCIjGc/uDMa
95vH45tL6J6FHsd2amWRxqnFCt0vNRSoukBK9vHFd1vJ7w51VhgOPTInmHEWCt8A1W7BK98ArCkE
aWZf36/vjnT2EOIFAv9Zc/1S/zYCNz88kPnz9SG+eyTOHr086VvMgOx22Oepy2hsGqJoiJzpnDy9
FBGz5q+P96eN8f9/1sGefXzWLY3xZCdse1kYdXUTZRkqY2WYDUy9ToIr6AHkEwWgfseaXg97J/HB
8LhWQuzl179E6p8/XI5OzKkr+ZxIgw3nx5/ClCYyoA7bkH2wc1kTJNN4pwfmnWU7BzHaQB7NLaGK
b00SgAQZHy3/1k3Ap4KEvTA1ccX+b2n4M6mqg+rl/1LSZOyJBinL7Zu+bWA5OqciZDEa0X4Zxrh1
XAbcqrKZZJc/a6CvcZ1fDpA3/BbWpWHDYzRWdREeXb9YZdqsY0kpCZu3MACY47ebAMcKkM+Flk3X
IeDADl2j0pAaCmQM1Lj3AYiDquf/Vj1zJUzQPmVOVZ+afHzou+emZQSVetbPjBySvip3kxVukbbx
NEss+dMQvgV48bkS8MwCemHJFmTjowojdsiYoJMbVCEbOc1aJ/smK5rrtLkaxDtk633sRDsy6+hY
9bu2FujR2BeLMV7bFgCaKLGYjRrArK46OdyhmHmqa+aPk7uJxhFpMWzKBqqmbUUrvY5/EVwZLLqO
F5m6YsOW8yoN7S3hBUtg7xDIqF3wgnvMXurq3QMlnNAgl/SqO2zEsL4j1CsSK5Kt0++pH81ZYUbS
apOt4/IxKO2fHvh1RYSiFcwMKGQU3rYQ2qshoi0mu/ugnDA3AhlBxga7+FjNyaE/bcN/matb3b/M
tcuEQA2vIVIrtqADJysLuz1erLUVx3cQhJxo3ZIplloAbbkSYIv64E13NqQAbvHPHYlXvSAueqHl
T1MUv1HX7pjv51p5oBPgIcTwan0rs/BWYxpS2N0K+EPDvW7r9xFeSG8wSWT+V9kPQgzbiTjVmrVD
UhN2/nOK4EtltDKKB78h1hLfSUxIqcVgjaLEpURs7XE3sGlBnI+AShbPZEsdgH9u3IY06ZQJmfb8
9TvHQ/dpqfv4zp19b2hA5PEk5uy5HtahyI55HtXMLftN37EvzfE3VzWzJCXvwkzu2xbWRjqSFnjN
WCwbHyHgifi5KPSrFO26lTGYHKHVu1rw3OBkQM+6yuoegl4JeFhf2fX026B7GRY/huSuZZcZQBdN
xA8CY9A1EvlDLJuI0OKkbxZE3hILX+76m1DdZzrJK2i1wNnnCyRQWy3olj6+FAMECrayfVglO/bE
C22qT1ZurUp+G8GhB13ggjDyt0Cf826D8TEuvB8K7GaQJR1qLAkjogquVT79QifGKF5HsxYZjck1
AWmRTw6pG/qIJmVkM+UcMMbFIGN+p1jJxinibQk3jYGF37Y3kO33Is13OoqVvhQbI7mNgMfDSV7R
wVlNDIKHLkWPAAbTZYsTPLUASk1BCAV5d3SBsg4HXIdIJ+vWJiOWGratV+bXdKgXaR4fqyRdhoW2
KnJ58nyEBVFy7KgWoBiB1iCXMIetKYG6yCoOiLtg853XC42vFHmi2yq2ecHbFY1XJBTQHCAvPPZK
3Fie9+pXb9nwoPz3OfGxGv3bNlbXZgO+jf8CJ/ZCGwR0VJISytC+tAhakxbsqOXjPTC1b7qO83P3
/5YlxhgmzUahXKXTuxVKnC21jWZ0veNGAnzd2N+wN1SI2hAE+667M7pK+xlnZfezrelRNNWkP379
XvxjJZIIjg2dWHWdleis6yW7puvo+LM3K15wgMxU/G9Wu4/nZ1KKOVLpiumb7cwne1a0BKXjo6t1
oCdHbXFNWAAuHXP2rPqGTmiyTG5FqYgDioYaHWZR/PfDFofKnTmtrZSJweqsFAwxLfpR0WIY3Ba7
+FAucAjsrAvvAjzw+rsumvjHV0a6OoJM8KYCUvPZ9VREuUN3E3LF6tiusENcT9toWroLvIq0ES4o
sNeorr877ud61/lw2LOLrIs50iAt2Al55YSknTZVitCRKJ2ZBpD+5MbH66+fHPG5X8iIzMZWBwXP
NMiS+ljEWLIYQ3KMxYqAsxURPjB2LuLVtDTIQbvw98Yye+yX+a/mtSAv8Ztu7T8eW2DHLteX87Zc
a74Nf7dInViRDZBMuFzuRxBbvL9fn90/7uPfB7DP7qPV1X04muxew+QpRA3jX3rhy9eH+LM9/fDm
C+IH9HnuZhtKkQr08SQMwXgrntg5GIP3nNlgr+qo/jW27c53h5WbVGtb8QwByq2bdJ3WAYEsAC1x
/xNTekmJCNsaBSSTumYo7ghGfByAmHz9I8+qZj5PQhgOY1dhG4wrGTF9/JGq5esw+uwQEa3UFHCG
GgidHuVet/Xyl6V8d2MO2FPNyjFBx7APr5Mifvj6V3x8vD/9iPON/hgw8xOKkoheYr7hALOVxfkF
270Hsudh8pbLr4/48QH7zxFdnU+GBWyTf88P/18P2DBKKWSO4SLTie+hEGvEN/uRj6/P/x5B2BaD
QXbGunO2b0w1j/lBTgp7EoI+LB2ze0UUQAeNqPmLCX3LvpgImuoms3/++tz+eU/dvw599rUYUGcp
TUwILVoQmF6KXV/Jbqv1NLJ9fYU+ZDkiKiKCQAW/vjn2/OKcPfR0G0yL7QbX9/OwOQ5zBvncSk0X
4bthjmKfmllET9Xo3qDYOQhS0/LQ9jS2q14mB1syHi+x8t9Pyrcuv/45fz5S5z9HIhzhdhqkzsuz
D0nqa1pvOTERnhPicStcaQXeKyCNPm4N29qb0tuSzLJDP3idVOBLGbahCrwZ659hUKIGbK6Hsl63
zNVEAaCRnYqyvWUFF6bxxMYLcqz+V8Cw1nG29wJvbaVgTsLFUPtAyVHketbRKQYsx9FyCqanujPW
boi43NQOrlavNDGC+vkVhbe5xuA9lOxQx51L3KKu3KsRwl9KX3oCTAZ7YBUqMHiddhFl1TpQv8nl
XXiNe2hIb2O3vQhMsWbkFuWAZUpwXioOGTA0aPXXVQhFPiK1vTxaFeroMN3HVXu0of5agwHVRTyF
EsSkCd+Rfl7T2t+0UT694jwVusW3kBk5SpXzQqSXcdgOOOiXlbLFTvZ1t9RNeLZlWOX7VrBJRbX9
3Rr28Sv/5x0Et/J/d/98tXb8vLWcmhBe8GQMnJviaDcEUsQ6nY+vH7R/HMnWaVbOXT1Wann2PUls
1GOqifBxtCmu5oKO8o56CZtOlTlD8M3X62Nv5c952USYsILoIHns86/XmFqR48WlvWx9M8FqivWQ
FQWyI+F3Xtl88yX7fG7KdEwLJYthojiy53/+17eyyysPkVHNEjHE3VEBC14XOrEKfYc/6+vL+HnN
5LRMdmmmMpRFIOTZsWRjg2aPSn2F54l4rOFNPIs1CvQNpJYFEThb/LjEOqUbEha1vQQdf6Gfvv4N
Z5Nirq6hC2miHmBV5AN23kgyKq+FXuFOKyxJ4NEYzi71HWHMC+cwbvNvLu4/jsZd5KnRHRMsoSXP
9gcytiDjF1ToJOXs5aN9aA4ECd0Dh1sll+nTN+f26V6yFJkSeRWNZ90W+vya/nUv26Yc+jjhXsKx
6K7JC5dgh4fgulSEUOvlVG66iIF4LwSizpwln6WEnEyzGWgVukTPkhBsXcezzB8YyHdtyU/PtWka
aKa48a6BkkadXQvSq2p6CJS5HPokneJkhDkIKQdDQGkO5jcP25/a5sPicHYxzl7asfenMlVUmYhr
F/HJ2IeHyt38VMdpK1+GcUGHrF9CWNljfYxBM2y+vhmfztZgtOHqLtsmY+7Pn9WHdgaIyvHnZ51c
J72AeQry5Q82l+iarw91VszPzzQrIOokm4IeCcyff/7XfU9ITITHbkpGdr0k6hWNLhcnXvdF6ZHl
XKGR9PADQxmK5Mbz2wgWroZuc2XWaf6so4f1Lysbk3+bTideHoZuFfJ38iy+/qGfn0/lcud115KK
l+K82+5NqT85iIsZPDvBbYLEepfpM5oGbNP660OJuQL7ePsVhR/GScFXm4Oe7RyryUiQG0LInm+/
IE5TX4qDu2I2uiLwGS5JuLa/+XDPldfHQxqsLfPnjU8q1MyzotCqqi4NWlTyU0OfR1N2Art1iFbf
nJn812GMWeGEMNTQz8/MMsvGj0IUJvUKZPUiueu20waL2gYt+p24+fpo/zonqH/zs4UMTsmzy1gE
1dAiOAfkpaX2iTgOa9+k3+6m5nfx45WjyWDzaZaOyQmdb/OdMISt2FJXTqMDZlbCmhbQqPed5pYb
q6H1QoFGE1QBE/ruo/n5DDk2O34wGCy6PDD8tr9eniFxnK6L+SwVTkIZbYc/XcKAFiolDrfPPfD3
BZBXAB9XqdEz5DYZB5e+Bg4Uuw7waXCKSRL536wcn9dKg5/lMkKUtmSV0s8u/GAqM7S7iF2TT3u1
rWtjjUJgWkm/UqCuQVgTBjAsVN6oUyulYuqgwjVd5fcg0KvLcUqstW1q+F/DOEXE4Mv9NMl2E/cJ
CX10ifu7Om2mb0ryj/0ivkR842cxIwJcPnvq03o3uUToddgZkVXvTcL+hIvjMiKm1d3CLlyGGNjl
OH7zXfn0+MxdOCUEKx6fFWGe1RVp100lG1p7mVuxtqUd59zUflLv9TyLjmE1gW31Rb7NC01906Ca
H44PD+7Zkc/WtLGfA0GDgVmQ1VvvUyWaY27kJcOBEW07kazAyhIn+GZfb/z7sDyvtHBYYs4nv2py
nN5OXFyjFR5eXGZNjSeHXp2Fraytsl2YdM7RLxyocRN0wwk1zbEwEueG2WuzxLtnvuaamT51CHIP
VhmKH4U9dBgeo4oaHp607tTpKiqm9CUXNbUaQBX89UgCZAchRPa0AfU5epXNlyqJJSNOcxCzmTjY
ZmNV75uRAbvZgubEQi/vEx1AQ8vWKTViInos4KmOhfi4B710w4aCoFXN9KItufeYjJJw2NpY19ez
rO8deRNULLAk0N2+/rh9WqPPti1n75hGOJvvVPRwfBMDm0ZidDoSoRFX9NN1jY7Yf3U48j1p0vKZ
4212kZCff7jbGK2t0RagIXQTp3fIpOyiqRPYUJpCwlV0KvovV8FPh5zXkr8+bmg4yLDrI3cpAm/6
mc5TviCwfxKNUt9FRuxcEFyYLWTdGJtoAP8dCwTjKisJ9q4J64X6Vj5+fRHO3tX//CIKQUb8+CzN
8wVFQBQgZIwEF02bwRCufIh755rd1Jsv/Leht65mDenXxzyrO/73mEyQKML/FAUfr4KXFLZVhaO3
7KEQk0iOHA0sVGJ/cxhx9lqeH+e8JyihgnXIdv6HtPPYjRzLtugXEaA30yAZXiEp5DUhZOm959e/
xewHtBQpKFDVowIqM0WRvLzmnL3X9tjtm9s4dTjccKzB12QdDNsgHYnQvUVjo6hxvDPXPnfpk6Fc
9lUVaGNmwtsvfKzFnFaXURRVDyWBZxdyHlTHom7O7XhOzzf/uWNDmxlGdEBQX39/sl0xIXuyTHre
kkbPrYwwcUbVCCFNCUP6XTEcBaHEI0xAiroddZG8wybwg0dozj7cjyaX/sWDUKhoy4pMRUg63WO2
YyYmohcKhAZoYAaFt0SkueX7+zgsd5OuPv8+tE52D38ewNfLzX/+5QOTpMwoVJHLFdj7700F3D1B
HfmZZfV0N/ufy3BgtTTkIDgETp5zYI19aWih5aC3c+Mjuz4n/9AOJDjuzId29886EsiXmKnYE82L
C6YSui/f70odSnXsQmyfNA76iwyA7J3WJ/1OQT5ss9YMR2Az6vH3R2mYP32nyryrNS2Jsqp6MlsJ
oxnR5g1I9Yu0TeuBJO+UvT44sXDPQMOIvYiUa7klRQqovApIHdGhoBSk25GWCD8gATYKYxUkeSmt
mfk2NZXQScHrVi5yZLjyvShvvALH9mhb1SYI67UMvD2rcNG+ihJFvPHVIoAVVpKUpSvCb8gNAfyJ
vXH0FpVvgWnHcSev0W4q6cbHL6nsB8g6JFlq2SEHpQ5joua/Xbfp6NJnYM2bTFz6/CRihaFcvgrN
Qa0Tp+nYnlUK9rd+odWX2BaWSvjqwe77w3ai1jMb0mk9uGErbpNx0wzoEgC5ZoS0aOJy5j8X47Dy
8I7OQNqSyTTXWrsP1CX3BWlvuDICYLWvlQe0c8icrsIR0F6N6PpJPQHbem2Oe6Uj5njCfstfSmay
OoiaCGlLXuwkzMpDuyyGYGsgie2JPOtrmBczY9R7AqEc0EA3FeCBBMZ4G0qdxM0p2hFvpK1ON+it
K4wAqf9UDJZbljelcVmTNBD2nzp02BzYjeI9m2mBVBmteaDeRapxzKEi9bqybhVzO2QXEL0CZToA
Hmfj8BrJpC5RZM9yaydGEaJg248YFy0H2ORCRls9XAuDsS7aexNIoK/RpxbXkPfT1nQNCTqKsYHT
V9VkxRQasUloggOIGRNkYsfXd4JGGBP6gkBxzMkZkWop0ntgzVBu/yoDvJu3d0HmLwpdXWjlSOgW
7AkgooUcXgflc1wBGTIOubCT4nUbPKuQIYxcgfT0XDfYfjGE1ZpxDLJjMVK4DzLMCt6mqC+Lorrj
jcwS1cTNzOveanamtax44iaLcKNfefBnSMdD+2F9UEdFDAHdJnBJUwXhTZ6byM1isZwgbw3HOUqz
eJDAU0wqQOUGeBULfZMTTQ6JiripYyRDfxsvLXwu9SC4pn7XELGpuOTCRQBwinJb6CDM+qF0ffDJ
bT6QuybEGgoAOPkD71gPdi3xjk3tb/SQfWAP20kpXVhgn4gqCWI8JvpKhSY4VBCfJBZCAYBR8iQb
G1Umlp3gyzXye5tKI8QzepAD30t0yQaR8bZIlRvSl0T/04yXWtDYSkdOeH20pqcJS5RElw2EvSk6
s8uVKBZFe1fUd7JgN/RrIHZuQDov8O0vQshNkp+TgOw9WnXtqJyQIkQHJL/6rXaRNwBHKuYAlPD6
rk5QWiD97qsNgqGQjF6xRiRckqxhEsPjryzWNtFjTnnomgAVMV+MdFlk742G2ttfV6PreysRqlQQ
DUQPAuK5orsA6CReZLPu2pqjucHUFLdDeZMmnT3IT21K/icOglHyLisYvBkodI3RqgHxAefoI+7V
4pdJvFLJ3fEUuMDtIyp7Yubq/kUc4dJdSh18TZwTRCsC484LoDX1rUGBo8wec/Y7Emp7gQwYIi51
8GLeZV8f5yhiaRgIfQmIrEEO1C37FpJsqKOSEldy8VqZMeFdklMDRbIwsnCouwvSpzi+ki3ydmKD
HLZmHdAo1ypEzICkofgRuCem5HUo+76lgMwhWn4ysjcoKeQmAqdH+OH4BDyX4OxnoThW4KpfknXg
y/Ec0oz74EUtamh9O0rekJFCuxMBVwV3CpF0gmQHKYzWld8cRiASuQHLTnwZpVcJOIbVXsThPsu2
0nA9ZTiqZAautE2EZF2l5ZOuYsSe1E0wDI9eOS5jybgLh+qQSLcDJFZAcC4ZA8BfyHgbcfGr0HSA
VMg+LGi5glLzWcs8pK7k6Lws4oM229kkBi5uGU806TqgVmcWEQ8Kbt26ug0geEKkpAaU9TtZhzoz
rUt9GQhPo28sjDy2xy5xo/Z9jJDLcRjYglUkK2TwdyWB9A3JVeYqyFaEQC9UVScda5MKG9U/CNNd
ASknVI8EdHnYKepyukI/twlaMDKjuMzyPQK9CurKqAcXiQwkJSRMvPBXuv8UDck6ShZ1uyDoE1ii
Px6IeF5qsr8tC9kldn6CE6WrdwXx1EG2MfGF1CEs+f5iIpfFT9ZGT0qOZOvFoZ1STnygf2Hnlx3p
T0jZZBMKXPSWEo0RWgOAD0zgYFST6F0MdsS94zI0mKwg+fmhI/VIo5BZNdGlh/tcADIo+29d1yCS
eozm6AjsZbp3q87Yl+TNDOS1CkIoIVUykmAFTqRLQmOKVVDuhso3e/Tr9YBTPdffvLSg5HqNht0G
nL4caH9PqrXKRpnPVmUZsn1KE2POqgZ4TopYXQk8F41lSdpsvvXbY40nUlRrTEYfZXkXEKFdBh+y
b63NqYJT8SSlDzBKBfGzL656/aqJHwFI9W1L4hOExO4mgULkz5w5sN8Y6ASwsJ13CIKN1Gh0pbcs
cV7wjtyqq2+M+hYNLfCXi5D3pYpo4S2spsob4fSLVJIdxgd9Vqp+i6qAkh0/dKgLAo9cKkYAlce7
kXJVVj503Z3C854UC5A67lgsyf6namIZ/IREniYvAeqyCZNjK7HQRXc+7s0GPxariAF+IMavOLY9
hLPrAFuJVx/zXLkdElSkKXl7VrVKSZWhdMDi+yKF1WIkrzfxrqTOW2ABcZLiUPNG4B6DpSO/cN5r
7IOcLJEQW2FI/xGuR6eEG2JC1wBaF4KYbKo5XqSYk+TdAdApHmlEt24zEOibkhyhlsjckCzk6SIW
dzX7nyB11UHaBhEETP3WIotgpo0rIxQkmUGspYMzCQ+p2B5GobIJpGVA9G5ebHVivWMVigBneyu7
p6gBeR1C3nhsW5HTyr7V3qyIREXj0oK2LsWvICDrmgiFfDeNt7oBiqE5iAkCzbzZQVAgGMKEcQNG
Xwo3ZSy8el3IXN2/9Hn3Lvf7zIQQo75XMGQm4mmwcJj+VSVdhCwIw7iBeoJhKMPIUpF5apivPZ7O
FCHf9P773vo/Ldgvlao/W3qVEqspy1QVEUd839LntTC0ZSt6TisQOMJ1RUibLZJtVWg3Yx6uMw8F
UHY9sKaBxxmbGx82iWrwIk043+UbfYyVB0lIyDjDNhcx1mAFb7ckvGIyJ6xgY1aXItDDmGTLIrDc
Np9LGlj79Pc+YTE8RF5smwgfJeyXClVTi2QutPYvHBzvlRHLGrgohNWwJj41pKnjvlIv+uhD8APX
rKGtez0LA3g54Vhqu0lj+Sr6xk6J0RkCcBzoQbORtPVsV8o6lsulOb5Y3YOCa7kiYk0gxzZUrhRy
2YhIMwCK5GgVK2CvWXz05A4WRotChf8NuMtuyC6UgV/WEb8nwoKMoZWZrsnqTGwLSDcJOrI/7mmy
NN6+EISdAbE9reO9OnVOPoHW6Oi2hR9xc6vCpShn4zFK5yVn8yS+FoWLIXgIy3Y/aRa+XTS/Mn/g
YaErLpNg07TVjoYMaHHVple8MixOfNLbIDzOwfQCG1QvE27Z+zpq82ZEwDCrzk0IYW7BXs2xuKHc
rYKEcCMGV4czD+4fZsP3qZaPeRpejRYYp4rw1n7ttbrdKD4OzGCXwmIEaeMoXcbJT7az+s6Qnsvm
veC00umMF/kmY+NOPDrZuHc13JMp11CwPiKdw5wEJoOINo34LFO+1s3QTesbGsp2UB9y644tbVJe
RfOWegJuf2ES9BNsW7kExlY5MjTvzusv6vFQG58CalRFJLZpHYqPrViCjXges89UHsEysswiXxZM
ybUQoCswslPOeR7McTO/t0rQZplPHuCLoqirjnRJorudTgNdhi9Njz23hJMJCM2CJ4cp50D7iCk3
vh5rIiKAABFYFa06gC/5Nch92yyftZaEyUlwcFpfzMl51XM1Y4jM1dC5gr7U+hux3IZM+iG5yE9V
fxiNN05+PW0LebryhLWoSjgpgwupKpY1qmm8XA51f2CPzIztqkrujImwoa5ZGGEJQZfFECnpBQyW
bTtZB3X8zDj+9UV22aqPY3UjTCxbg+ZKYnShq922Np40n9C5bN2xrMYe5lpA1KR5cBBocfA2cFf1
QrL9mf+AaRXVSQcBHhi0zGpSG8lFG8ordu9LSpQzN+lM5fOngz06w7kvgFIHOef3ySeM5WRQMjKh
2oQcrnpXa/fleGaKOynm/meC+3KNk0pMopIHLk666ViUKqBIRJHdqAoCirAGIDvufp9Q55/213T6
5WonLQcdd2VQqYWFm+dRq6Eochb8/Qo/FUrZ2OGE0pCkSqcln8Hoa68qiNTLGKSs/9EztIz+gTDf
wgkV03MTo9WchqL/v7k19APsGZEMIm/+/rKEWJj8GmGSk7EX3+mVCHrDy9gO/n5/P4yJWQdCZVc3
aF8bJzWmsldGDPuUtEhpEdjgNTTYtHN1s7lidPKaNCruiMNQnKBOOqmbZb1hdJ4vwQXQBckpE9Xi
tFg+JVVyRFTNFim+qTHGgt/ftW3r22oBLXbo9MPv9/pDdRbyjcaBgM6wTBX6+yMN/a4zGIee08z5
UhIViCtRLPX7Ducq6euWSnwy3YHR/f2y6k8VaU39U/aWZBnx/ckwjQY5UFUCTQgYyW0aDnbF7qm8
Lkf2elJOMhgYwJ41dXhMWgtQ4BVpK4uBoMAwI+m5EpaReiXi2k85hWc1UNEmjq7FXLpWC6V2ycLZ
mRU6x9bEPdflnq006P7l95YIwTCFpqUeUBqzu76Vw9cIoJ2Hh2QwtvACnH641tp6EdUieRs36NAX
XcyskOGYLijncaIVM/zA6kKFWSECdIWXqzT8+5A10q/Ea5m9eTTyl5OiWDVwzLTZaaEElBfuurJf
xtQQfNnVoQAyeGGPL8SKGvxrH3xwqnVj5UEdrvrq1heefBAZCZsDc9X6Nzk5WhkbwPopVi7Qrjo5
ceMw5T0TjCKuHQMWM3vKjTAvODP43xo2Q/0ppNQFAyJoy2lvaOUt2zgUhtVblUYXaQZyNcmv1L4i
HQq8tGLUT0A0NgLpjBpxQLm2G+pgH9OrWeSCuMvZ4jbGTVwES5g9RzFOFx1m+HqQ3c6X3HCQyVEi
/rUBZBfnTzFVGsNqt17eQMhrHWni9DxQvs3N1VQ3+Jq0rdyYd1UrPWVdsmlgPBpKbXfsAccOepd+
LPR6mQQR3uoHozDtMMbckT+P4xxi8qDL757psYRsrFaDRQmrq18J+YtW3ydlvWsHQkY1j1infjVW
BOrEuKsoHIx1eFWJVFc6ZFYk9JWhvKi7Y9oMm14le6xZdhIo1mlbaRwK1gKxlUHGti4fd6gtbcl/
HDmeFMmwSiSNMwldKfLIQiCHSXyrtQJUSlDYRCeYXbVDC0qRqqfY066gWA9URyiAArU0+Qu9Sp1J
jpzQuBQ9bdEYM8yEIhsQm0ZfWOEm1z96jPlU0JLmwRhfJV6uWN1FSbkY+y3IFNeSSGtdBQCQTQnK
aPpWdBtAcQAMyLPfcHZhRbNAjuQEOhvTi1HqV4IEVRoA5qhd8nsL2i4l15xaBYm+gvowxntrfKux
t42rQuQbI8nc47ATgk62UP/fKNRylOCaZGg7iagxkSrZp4D1iTzNSQY1iPZLzOW8x66Dz9Hj8+h5
47eGmO5juPt2H1IxXGTlVoccLNXZqpZuFfUjFA6TeZyoqFhzYpoo20C8ofAK9Y4gu8DfNIAy48rR
wqc2ggHqL2p5j/OIrbtI4R92r5o96MVnoX6OmnQZ9goFYf2yUfuVL7gDurEx2UwCKFk2+oX41rM0
0qZ+BdfKXO+59MgeQ2oQE4eQyiNgNSAFEDxw6eRWTWBwczsl0cqIqAUGV12pUPDax96uEm8LacUp
+iZp9oGBhIvMhMrW9RcwQ3ZKUo3cv8nGNjVW5bgrISRY19jCyvy60hPbJxuFnz4Rxkdow8g0ohI2
21aarUclsRhkjiUmtQbStR+NYdUm03JUCaOejlPuO6bJjsJ7GtXKaWrkYlDXA51olsbDhEeAKVl2
NYdM76kGoaGV4QJ6R1bfCB8jJ8ZYcaSUHK7wdSLRa4A5DS2Mr24eLE34CMg3QKzHdrq8HotDxNGK
kC61AYw1bKbqgezKtRdN14I17SODxHKnaji+w7jseaLzAXyVqps4ONM6/mH78W3lmLdbXxpbQjzp
WpPSCgDMMS4TiVCqsPFiV1WiccW6McuMxdzRFMy3v69aJzacP90nVCSzowmpucYm6/ulQ1WxRjDB
ltM4gu/COJXteE1y6/qN7kBorcJ3ksRW0hml00/7EfamBvZ9TTLxp3y/KjXiSKuU2HLM9hgVD5x4
lPBM7/vMJZQTTeBYCWrVlrKHTiWTdp1ftkAOAamoVSxufn+IP76+/96NcrKJa8q6KXGEIExBSAE1
qtoBkrzyguajiAhqbuQLIxj+ke3m/9/bl2vOm7EvQ2aMhXw0+8RyRqktbTU3eJCznVCMmvZ/vL2T
DRXJp80QhLwsNjiE3+VwPIOlWNwJxSFonsWyu/7fHufJ4UJG3jNaNdeziHCXhKYDFi9eTEry0rAk
oR8BnxVF08vvV/1jHzzdvqomgkn0ErhZlJPbTNRa7mUNSwJSPxDldgIi2W4vsIurC/OGQDbQWxCT
bGtzTrk8j/a/rkyhSMEdNgvQTsaP4WvS1IArcCTjhRzJnV+VqwHivxkRSqmBIJ7UvSxBiTpzx/Md
/XbdkzGUKXLfJIQkOQP5kmy3cuDy4b0y1RuyjpdWea+TBGF4xXNb1C/EpneUKpKOWubvv8dPG3bV
UrHHoVAR8RF9H8oWllEFdBAdU7lKnCwc2Rf0vVN25lokQ60QWL9+v+IPB0pNRYAoylwX7ejJpCdC
ypX0PLOclE6Ch30mU85c4cfZ58sV5injy+c5QNDORgIDnQGhE4I6N6AuPAWF8/uN/HAO/3YjJ4+u
GiQxFijGOBFeN0LvbMkg0IxuGTTlM2vUT/KTr9dSTyZUzY9kSzDQKRjenOErYplJC+IEvT5IXEEt
M1fty2jXGei9UT8SA1oPZBIrFuGLitqckeVJ80fxffDiG7UUXBSGxiKlnDxhQ/enyqwKwel0EPnL
tsyotVZC2sZgraTgyFE6vzZGxdvrwIWJfWYvJaaJ/2oZoXxmFf37NcisoEAqMARY6M9PPmBCJhoS
bQXL0ZNwrWgQ3KHpp4NwERXJ6vc3/vfAQqqh4ZpF3A3f9c8h9MvAaljGE2v+ZmUc+CIeZKAWNsTe
f16XwLOJ5UdF786sdDIZjhOHQanhZVftDWepjn7A7/fx43T79Qons7w/+FKSYr5xiFg2IFWo3bIC
wUEURj+9VkkouEid4N60PTvDCtyGZF5THU/f0yKS3Ap1PYVeq1mpYJ0XbWB47u+/4A8PWpFkScOe
jGQZyt/3L9jr0nAUshhtU1VeEiZzDOn1V2cRt39Pfgzj/17mjwPxy/sMyoTgeiMSHDmMOVC0wLR9
9DKvnvDK0d/+n+7pzzf15WImQeGW2XBPIWim2v9IcNKW9bkC5A9fA7eEKJ+RI6moqL4/OXTQCOmn
VHAEpVrXdUGPDvcdqKadmonv/+KOVHzks9EFvdb8Fr/cEXHhYOkSZoGixYLc4FRetxmqhkipizMT
4N+LBm/qy6Xm2/5yqbDvcmNMcsGxSJMcfI3TZnPmo/jxyX25xMm6VBIRJ3sml0hT713Khb2o+7vG
S7dRMp4RU5+7m5PpUwz7XJ7MTHD0sljybEmXPVMP/PFmKL+JzFLAibWTKxAYSMJpysgOGpqbxpzG
lJIP6iHgOvfcpB/vRsd6jdCVDcRpzU9NfWUsmoQ2gI3mPcPw5oCRWeMepYWxI2f8wnfO6fbOXXP+
8y/jYerHskrIBXN6DVnPtNSY/38f3D8suQy5L7d1MrpNDWqV1v25LWkpv9QX8aqz9YV0rz94bvvP
B9+3leXkfdGdG2FSsLIIdcBshNiENk4ndhs1iM6UaP/e8LKI6SyXGq9Mp1j7/dE1cjYFWs2GV9yG
63jbrGlxL6nonVmWf1Byfr/OyScLuiUQwSpbjn8vEioPqXJVLLsH6y5C64EtMHSCM4MeDxi/+1/7
ki/v7OSaYJH+f46VBlYzqUP4INCI7OVhE9M/JGIjatMDDuLAzpvmox6rHVukfZforo56yMMppvr0
uloEUUaFBrFTD4kGA1jOkLC3kVg7XU+rMvNVRFWJo/na1kx9PNGY4YmST98kYiUnrT3myZuuQ5T1
tFWag0G04u5NnyQ7bMIVXJGVHgCqTKtlL+aEycMbooclwd4QlNtIpIcpHyo6sj3w/rqlDUg6dug3
QOKWVi/TVCYvVC+Xunkba6VdIxXpJJQGqHAInYiqRzIXXeJf3DihwpUS9x0QHU3fse4AqFr6KpMv
ugouYPwgzqID3ONBHS6H9HEGRqtDbcclRF1PXUyaGynJwihoF0dvKqw4Wr+OJEU7ISWgsxodZbgK
rYAe57iUZhGLVYoo0yybdMoFaTcOKcDEtEWUQ72VqQrL0BTc1vtQkPINKbXAnuubZM8NOhoV0gk9
MjiZtwYKl0X1rAbD0iBEDzvNRph2Gv1bWcudrrnEHSq5Yk0+gQcS3sAJyISwlAkUTecAbQ1nkxXh
ZK/ich15M3tDcX29tocwfRcJzZSNvUjvVZyq+zwSSWREMQCgZRFTiFWIbPPp6oLgPFRjQ8GtSa+z
criUpZFXFONJylKih0yju51oMocvGWwpDYmXpab7mhN6Dv0H7AO3aVylonnTJM1L0tKezkKn6iKX
PKSgJUCQdyyDEmvS9iA2h6ZvNpaOApmNNearMHskLcRBbe9SDl1KPCo2S8tolJwE0Coxt8BXq0Uo
HZMK+tKsD+I1gf/W5ogg8Vyf7qcvmhmRVhkLi6ERufJ95giEsRUTj5djRgJqAnlsyGAhMzyIFTAE
IC4JHKzVR0Mow89kCKJbZPlgSOW6qNcEX4FrUhrI22fm6b8P0szTeGhmZT4NttMDvILNM0QZIDg5
59eNsdQezH7xVhP45+oI2BawwM/s5H5+EF8uefIgKBTKWmOyyQK9V7uDo9sichGbYL1qObmpIzj1
mSPB2UuenAlyTVMGweeSjYPe1CYFeW1u3uKNvqxsdMub3x/qj8vrl/PdyV5IHTU/JvhGcPzQ7InG
a4QLDtX9GUvBT7t8Ki4axzZR5t2d3NMIOjdvO8aTlGnknrVkStoZ4S5gJirx4fc7+mllQGigz74C
mZLryb44aoiCaSL2qmMwvWv+QF72rPWWtb2sktJhFtWZGuFPOzCZsAPcelzPOC2swGoc4wb2sQOT
YF/o757ROTiPFpBp/vneAcCQIkKv4lzIse77Zzn5xaDKI0OjFJ89BORdQGGyJSu2Gh7/xUP8cqWT
5VVJiU4N52GRjuVaCrv7Shw3tdTsIljghj6dGR8/PsIvlzsZhSnM3KqX+LK7zFPtKEkf9F677WZh
M2EM+f/4GE+2YMVsZAv+HDGmG1X4IOaWEIGl1ZydPX76uL6+r5PDreWJ/Yhjf/6URZSbxLJu/W0E
+B3Hdn4FayN0tPyferZRjWAU+u/DPD3rqnEQAZfj3ckdOU+q8tKl4pn39dONMQzJ8LEgRWGR/T4Q
S4uICVTsnD0naSGGL6N69/v4+2nC+HqBk/E3aXJRqykXEHsnJOutNLc1RpLfL/LTqPt6kZNR1xqx
KXvi7GcxaxygB0I23FIa0I3/MzD03EaQAWb893mdjDiv1morH7lS3OZkO4GwxNTz+8389EqAUEgq
h0BoGerJtFeUk1TK8yHGB0Vmk0l2NDPp9vdr/DC1fjtQnDww3xJyq9E4UITNi2q5EH4IndgOPaqt
4vX3S/101vx2rZNHVqt6pw3NfHhZzbD9vW4TnGizvRyvwEDZzXX1cU7S8sMj/HbJk89V7rD/0GWi
zGsek+QzA/D+b27KkDVdYSmEY3ZyBZw11hD41ODV1eSv1PvMAUhB5O+e2nvIiQP0amyfO5/9fVt0
HRVAg6plzR64k2+pH+XMi9XQdFJ4G3PIIwmBRqMtf7+3n65isSRJBm51SgMnY4MkOQu9KHAKITer
mwBbAarrxnB/vwpuxx++2m9V4JMCOWbbMcUX7jninLoZTsspuEsq2Y04clCSEmJ0A+0mmbLbVm9T
WzcwF6nak4xTpOrbbdjvh+mYR3SbKJiEunLpeZ1jFR/J9IzXkzhlxdHEjE6CgMJbRizGZg85kcnI
U28k9EJJDGw/xjOOMa4rssXoXwoELwoXfW3Ra4fRTJCqkT+wV0UkUOxy0tdM8jDj1HBLHTEw2htV
fgww7cZTxDHgM6aVMPqYpo3oMghvvZSDFYodK6EN5x370LyaxMmGmBj6JCJW2DPQ8+YzXTR2StQW
Xky4kdbvyWcu88aVSGM2pF0LzddM7trSVXIONhP6gIGy7mPKeUEqjop6m5FLoGsBOtpNJyHtIdM1
RGmD1Rcb1aTZan0DD7spn9A5LhTjmMiT3egvfdzAUn5I5JeyB/xbEviu4IzC9afc6TWgNp1nLB2t
/i1SN6bmtDl5utayK7Ei1Y+Jfx2mRG+nGxUSb6Q3xA7eeqhUwvK2Kd5D8pQKkuvUmCyRx0HCh6G+
j8WzPIhkwHQOgIgcVBnneoP4oSR/y2scDD2x1lgXu11i7MsmsBsjd9V8LUZbA2mSPyd1ZKobZHOw
9UIHXd+8NhCKq5bF2G/XIk7H3nNU7ZqquJS/KM2zoB5K3XDDXliIzYdHUJ2BCgoDi4GPplIodilH
dPerVk93ITBn6EAk915PfX+YRKJzCeCeGBwD3ofAQAoomut+vnOkJAgNTIp0qFsbfp42oRfhjXnG
I7UIORhtUyTIz3stG4+EZgwMXvsySZ9DGV8guGWgoDwyiS8wzQu5URGkEeOCJ1kK4p0ykSIpUdUo
yT4nMEIggRM47600pOteq8Gl7fMO3ij2Aoz5YofPgmxFX76vmesMVFVyc9HOeqMXL3YI7FUzzuj5
Rp7ucrFeqHqEl2c7zmm2wTK2+HMqBvxqQYA61wJ1Qr27ZDkVVlP6anQY9uJFV6MAJxpcj22l/1SG
va+9hcM2y68lj/P/BtadrQWTC8ZHCdaaSsg3CdZ5BfXMQNSu9ws/3YuUFNA5qemmr0NbRf00NJFr
CW9Z8yjxGaPNA97AtYiC6j7FQXHwvC1mKxgCnQTBnP5qweBVrgSEf+YIbxmvk4nLbxTeBWnVyq+q
foxrUleoZWrXo7ScprVe3MfSJSvtQtERIe+EeXYpbwfxwUBK3fkHbUQ8mEyXnv/uUTlStNrtKb8I
Xn2lMG4FBbm8h70UqyLxLxsCO/kK3wuvWsS9uPGno6++jAIJOeFj4vEUBoaaEuNIVK5GBUa5BLH7
efRva6l+KPTmysB9U8jT1o+epaLYFMEWzWHYu0aH0yQUPwMJlq1Z0cEu1Hgne/EFDaUMw8/0wXhN
ENYJ+EdzAo1T+UIeE2dSlaNpPLbUPXrvJvb2cXPU0VcRsy3le6q7dBas9nbMV358IU2ZHdd7Pe/t
TICL7l+1uPukEO5Ww5xiU+voUQ56a1l9JYC2ScRVlffYIfZDvDLadUUIkoHWT/kTh9yor2LzZhXX
hkX5A8GoT4I8aTYR/yTuXqaI51h1iwQG/BQyz+GK2hXDjYrULBduBjmHxfyWhMdQKhxQTwZWOWkj
BVcN/K2ku4TGZLeeG2oyZSmduAXc0aFTV+8VfZ/OJxvhwozfxnhrSYc8OUhkPfOlddaqrFPKGLND
NbYBbjqCeWF12yRArX+dpzIZcocWaEenjgvJu5DDtdV/DMO2MjZK/KLmL/F4YZQXHX3ZgmK/+sD+
2NRtmL92jMs4GNWVgqW50R4xN7bZsUnUAY295mo1UxRawiaSyal97RoeSXQXkM+qxzps07UiPPaE
zwSU6iTuKM4JWFYLTMduQ1O6ILuOLNwthgIOha46lgQnPwMzxqO7TifK8mS+euNosJZdR7OssGPl
CSdXS3YWpbaSos5i6FRHIt9JwZqd8oDZJ4ylE3UtXqQr1Xyb98UhKaYy9mUq/j11vCxHQYkmrSMc
+ckPn0LhU6DZH6UPo3WZlVcaU2d1FzJW5q+U7Cepxm7lGjhDxG3cv3XWprYOyoRClaBmIycvceSI
Ptu791H4icmolDZ5SfxcyVcKE56S13hIAUOHIwW1EYXfaowCgus3XuS5ncyTabUX4ncXcfihEEWf
OD1pW3JG4IACuVJYZIO/VsYPDCK7sFUocUb9vcSokwgqSrHqs2aXBKzq6FOqtRQQ2koaPYanqVjr
cU+4VbOXMYzMbu3axyU5o3DleO8JTpVi9sZ/HLy3yV1KFFPw7hUer/cqHLD9aPdIbnZZmdzHU4Kt
kW+o811Ff/DHm6i8y9g1Nddx/DyClJX9iTiyYBFr3hLd7wQUEwOZXRDjVeHpk8TndJxWuLVYc2UX
ho3byPys/KVITbwXolswgVkVLXIMnQWIFK/ucJK1Edmv4SNaadw5PqnTIUEE+O+IMdc4ZnfkBoRB
v5eSepfUG7FbZ+Fesa69/l0opw1RjraGQU0kX5tTxqLGRFwn9WUcZNzucegApWN1FYe3xDzI4UsT
MMba20njPqKXTnypg2JZtvGaqDNH0YOjx7SONRJECzL18KiZz4gcALHyqpFcHyXNboVlLF9FBVJF
J0d7eKgCh8xms17y3QvWimTuSttJxEFhqzYcSvJV/xIXt4ppCwUoA6eIXQO5duRvihFtasDs6sJR
73U7eQ3K+9p4HwU7JBZas2N5x9ftC4fSY55xfGk5RA0q+33YXGZY6VGcFtOaPHQWSltLsHA/ivpe
RoLsvRBMlcX/R9pZLMeOdmv6hloRYpimIMlp5olio5hZV9+PdkSfY8sZzvOfHtTIVbVS0gcLXkCs
0wNnHJLGm81Lh6wY5mDGPdLtUMUgDW1iHL+GpxIat9k/FdLeosc85Q9pcqOFMPPIDLxGeI5QFG43
QIWK7FZWH3UJ+s2BbUHOB+nVT7ZLkx2xXLm4Mqudau5FTJAzBi3qW8j+EB/xix96nt+OivvI+FnT
uYExjjCynHkTiFfl0Ap2wKELo6yAtF4g6BdujMAWUkTxD6n2mqIPURt3E4oIqOsxjZCdKs5wsDAw
bU825aQ5Q/Os1E4V7csKe0n5evBflG7rV9ewqpXhNgEcPN82DCIy3e5Ee5C2uf5HVt7SFALuZiTf
0f6wshXwLQr8V86wlq63nDu6/qLo2abuH1BvAgIjU5vPJ8HcAtfM1ZvpWiseCYmSRskZPCC1D2jZ
fBDLcoM8ioo/V+WquSdlXqudzPERjx22H/bfUNHAnM/tNdoSPunBQlZCrWLeJeF2UHeK+tLJOzru
OZzgAXGKv2Hkknoxs9jUCGmY1hsoGShWb61/CLKj1txVKfYDuyje4qXGIdEkz3p7qm+N8sRGmsqr
hvygPggyEZywIe05Js2BpowivOnznpNZeIkT4NXCbx/hzvnar9/F6Q3qsQ41QLkCXa2PD1Bffe26
T3YGaPbk0MA3n+8aEaLHT5D6JAnj+zA/SMqjEh0KkfV0LNP3uXVSuI1/OlZSEZ701MXdt57vpP4N
IYHJ3MNmLfu7Jj6YkoA5vN2o+5k2WOv5UNrC12ThCe4nshhFw0Zim1QuGgUzdn8vAUs3bW1LPMro
qvfpM7ai3I+DuMOgZNJw87suW6QDrubuuV70EzyzQALhH0KcLzUcpsHhSg8HMiYsw+VXy7xK/StV
2aMHV5mMU7RBh1aShJmjJjOTkARLh9Z6YXMPSIskwTHQbb3bYkEFE+LOz7xxtDO8HMIrXXo1MlxS
HDnZxuZjUD2YkceMVZR25XQcBleAtJ4fRPmux/jdQByy2UzyluY+9u5tueme1GUE504RDnzJTpZJ
AhDSHFqv1u+yod9YhRumtuHLtplyi1xZaYnMvJ2Q/vXlNZommrjvs6PPiCx1UZYgQ5zqfZxvNPMa
eZWJWzBDD19aarYXM9pFbYIb3IM4b1HtKPkZfOzKpFuNZOwGP5zmrqwYtvh37eyQ7Olz6aTtnZxv
Iw024lWAJatwyAdqqODYqL/BYkn9DwHadWv9bJXnGH3d5kgaXFhvY3EXVPFGTuE5b8OOD7ZfpIvU
/oo7H0PTQ05pkj8b8VPdU4ttZKwvlrZYjEKEgb7Bph+PnOQNeTzLQhTuIIGb+qmsnor8pFADp9c+
fFor+Z1hOMls0CpPWeR1zW2VHAbxRqnuTPM2RGPb31rpNfKCMftIeMxFasrYkQbmAsFVbLoxRMZ2
eIGHAl8Sc1YP0neY4xTp6V20EYwZYI3SCG6lvfSdB8NIC12I54HKGbApmKhSd2NNLQxHIPFU71m9
z9jCfN44/CNWD8xjm+xZrmHTLqIoTXunAzZPvAn5SZWjcjMwz9L5hwVStQezw5LIwaI9JPXDnwM6
zqbodxUpmYUEwbbUd5rpBqgNZ7vKf9EClpOLfxGYNBMsvXgVSFtFxsQU6RsENzZy74a/auW6EFF4
luwu+V2/DRS2m7a5hXU8GsgkICJ3HM0dNJuavgOk/fQwMH6qn/P0tzVs8C8ZxntkvkPrwF3OzNQe
/a0+3akYmfpePr0iTSKZdh69Iksh5IySd6Kyj6ynUXRl+UobfmjqRgf4JKFIAIeZr8WhlSWnwWI9
440jP+oWef/tjAlg7PbCu6ReadGTWjxwe2TRLuaBuD9qkuOfyqxsws4Zu10p3DTRjVbd0fWglzBN
3ggVk1yttmsSI6Ozw+4hQpfO1A8xnPvGzoyTUR9K42RajA+NY569aomHtqmoXA8SSe+2NXdmjFOh
eFOPWxIzNTloXOMzGilLMyu1C3UzWreq/quNOb1vTdDTJgIbiECoj4bqjrgERdnP2noeoFjP2yxD
BN3z1dd+fIAFLo93U+pm/c4slvOhkDyJJVPn7/QtmuGA4ykfX62uhQRBpuFXgUchiff4M82u0ulN
yn+U0e9oeicNh4JbLIsXAvWhTiHjdH+gd5Xqzhf3UnOj899pmjfVB7V6GSZHlH9mjHRj2KvNMyxb
mCOFvo/NI3IpPUNrfzejRG9YmwBvJgl2FcBTqCQWqcu7H7wZ1OfzqyY9+L4LAa4ddlFa2eg2hdJP
H94rNQdGQoKjjSiO7kfhXTEZq3v8Iqt8bfRjr98b6HaEv+B3KyrQUTtst7V0bcjewOvBBBYJaeg0
wkHjr931rDjyuKUOqX/W4VUQb1XsUNE6eZjmGzF3wvFvBz8kDG1xeGi1+8zw9JQyDUGZwrOKHz0K
V9Z+yq4t7R0lNdKf1riupddCP8nNtTjTvYDhHTyy1HNc5TlncuhyeX6faR4MfPoSLd24Es3GXVE9
K/SIGtaCFLzTSwnD60FzpLRw2gzNUHW7CGNYmeQIkrrHm1nA6zZHkqOoKUghkWH/wdrDjnMC5eMj
o3IziIeBIAaW0KgBWMMb1O9sfEosT+2fA+2YGz878UkZj0bxY2gTrHAGBvoINWz78UYFciBGT4X+
l/OA1F3pPUPO7GJ66KjXDfFG10kvXsW+Omgj5p7SBF34BnPQYXyShSsZJJDc2sJLMJCV7APpqWl/
ZsFDSPYv+89V9oDWqSY/tyqWZJ5W3PSWvJmUtwbdoExT7MRnYTbXnP9m4Iy17ZdPTfcnnh4EfYfy
QqDu2vk44NvEpdAM9yqAz+Goxqdxfp0HfqbqdXJnz7AFS30rWLtWI6NI6cKwlhAvw+B4K/eHSrrv
5bci3s655AQx8lWeT5mb0360K0ruxQW90vY95HHaR01oz2iFmsZvjvsgPzYgLHAK69o/aXwPCxNm
AQCSrj35M1SqXanvZXEbp3u/PY7j05zcjvFzOqEqGF8H5S913mXiDPj0Zzf+lUDWiBUWg1dl9RiC
x8ntpkWQCmofd4G2xx4sNa+U6Jhh8AMjXd5mmBlAq69onpHA+5TWN6KGI4E9aNct0Ct/U5VXQ3oH
57wFxII5IywqkQRYru9NCGixNxQwGZ0xuREyers0bzwhSuyyuGmjQ1h4MXNzIBm01TEmKKhTmm2E
yJjPL0aB4tTrSOrDaRSfguxgdNeBwg2EZPVORxMnePSbJyMAHvi7bl5j7XeUcX04HcrO/dGU3prg
bqAbMqEOQoWfdl5R3WWZh/fCZiz/gnumNN8GKBQM1WEeD0X8Rt1AETxDXguPTXFrdrdBcCiQehIp
nVXH7J2KXm7+XCjV0hlyjM7R+gI9ngRrD2WTvFQsfCRj9GNtItx2Q1If49Vl7OYGB73kUFKBkgFl
B7HEvQ0qE7TXaTd2Wz2ON+J7peFRf8jqR4t1iMzY8qZadMUQzoGV14aoybwMwfgwo66B45hCz5cU
KM0ggT0vwhk0C5XHVj9wXabTdky8uHN1KhmMyyrPLLdhtIUey4cIxP1UcT/TRTm207GWb7UOt5BN
kB7wdk3Ko1h6Jv3beN/TMUb/R7jVAkxjrkgS6M7kSsENRjOw3Vk9eQ8b5achtCyKOwHDbbX6OfRw
Xk9t4gXVVVVRPXhhvVOLY6vs85DThCU5lAtkaWPW6N+hOlLT2DNPUILVCnZt+oS6UoKBeKP/RRWe
JJXaYScIV6pa2Ri6yeaplnYancTBE/Mb+jMlVyUkFHcKrrponzWvSVaj87gA0F8lH4Wykhv9Keuu
smIXKPgpz3B/b6LgLuxv2+GAjtwh5jcM3V+R3CmYt+x/kSPZKm/M5iqVvRG2IuzUBlVbyqny1icN
BavQHVIu4IDeqXGo9Gt1VDaB9tAlLXayqF+5ZfyvDTPEDylqRwON1tI8iYBfxD99x7/3Ziqo2LVP
eddxngSbSjxmPqcGdw2ua8HUbHJ61jV241b4V5Se/PlaFV+TQUKfB/02M3QCwXSKKHSloNsP4kMX
PUidwcVJzRL/6SoshIPiOu366wUMgEHFNm7dOcEVsK9pyzuydFKSO7/6S8LFDCRs3+CkbfTqRF9h
zn/LaP1opUcnXxL3RvsrQ3Qv0DnbupK8m4mOwIXlvwTNrSjfj9qrIt91bWCXdFdyCj+h4Zicb+Al
DZ2XR+8BrTcfRTylf/JxCh2i17Y6xWjgtA+JhNLV39a4b/NTTt9PHn6M+p/JvP53vQF6UUFzWYPv
hrpo52XtisVjUJ/S5ndl/eBgwFjIk3zak5yvZvBE50iZCZbjX3FqlEds5+f4GE0Q3n4K0lVcR1tu
sxit0i7VuOppCGGFSeqJhKP0h/QCcyaQS39jfzdQ4wgK2EUkXcL3ntlAGN9K/pK5ZbtR+1P0/o+q
QTiSG7GY9qIeXieFui3bwyDTYU25PcSgQaOOHAZYe/80KhImeUPfWG/hNFH/ZBIzbbHtfuoRYDen
lq3sSmLYSbsI62jE8kw7mMeSO7fULOpMUzNOnY8p+0ZFtqZxNWuebgc1oDZKunxGDmt4l2GPeyLw
OdOacXqf3WiuFyY9Ci1trx3U/kVsUtosBu3HAM5oPP+Ro3TcNYZgIm1l3Pid/2BgpIrAloHsZR2O
WzLR0FZ74UGWh2NbWqOD5zYx9dKTK1myEyZa4BgD+kFQ4vruaNUxipXUVtpDA6wwTKhdDFvM/4Tk
j1kroztVoyZkUtZztfk1SIUeqXxUH4fqRUHxD46p/X9i3edhDKbLkob3ou7Gmtvfzc0PC3nvS6wK
+StUDu88cCx4BWBPAoHxM0BjRF3KtJIZE2BcNTdlqWnbVJ0FGF+9csJiBx/OjCNerCilDeBZjG1E
eUv+ZGy7ZfSY50PM1YgOQlma6CSUDeVsLXQ75D9lOHti68SR1O4Lvy6uRqUWnit1li6MlL+CQFRQ
iEjR8hx4D2jLyPkD9HvxHtFp/Jq0MsQ3KYl2XTy5NYyWC2P5rxNlhOkRHtdVCXcLFF1WcUZ96LgP
wC9P5aFeUpm2KP8UrXpCy+kCoersM6HkC1ZfRCdkPSafGsRH8h5/TdUQN4rV2RUoTn+8ZOl7KcwK
PeFDcTGFbvYdQTdujDK7T1vKCOuSrsq5N4f1zKKWjMWBsQak9X5XVVmEBvNUD3RcRKQfNd7ZRqut
dFfEin5hRZyhM7EkWNrgQDUMaNbAowK51Tbp8QNrXGMj2+Iz43YUQBpbetdfrWe6RTiFPg2MWv8X
awTq6EI8M2RFV1fIDTls2NkhTK1uMupTrZQa4ohJjvZPFFqJx/Qoc76HOpyhJfCs/x1SWwEd9CjC
K3fBcCEZl7s+fB87aOlTIEuvMuVNinEzipZ0I8UiNP/KbBRX0ipUS9qQCW0Vq/0FNOzZr/1hP65Q
nLOPzlNR4k6VGiEnn2Ac4qaSKCixTC6Uh+8f/1wwGaMTpp2L2f16aTVNx/BaL0xHQrvN0Q3hMBuK
xs0IfFwa0kveOsv3+8wnwAkEUqG2oFPxUlo21IezpovHFpFMAOZcW0GMv2qcvqk4xNt9ipxsHxhc
gGATq2Mcq/VN2NPr/P55v2KrVFyOLEy4FR1JnfUPiHw9xKEOq+1hEJEIm/DHEjF3JSlbKMntLLR/
tOai7cK5t6zJhqHjBYYqwdqlREowbm8NnEKyAq1cscWPTWrvkzQQ7K7rtQvPeO5UQjQIWzVIa6K5
NsuauiKWRZTtHNg4CHaGKd1KLIVncHffv8xzgdDiVjUTrDgs8xUYLtJxf4kTXBDiIHtTUvUxpZEj
J9nd92HOvb2PYVYXVF2oSmAOiONr6MXGiEoOqHOqtEojmCXfhzoDr4LpJ7JGQI4ZEKo/r89Bz/Kq
U1GwKlVEA+MJYWupzC8dOeK5VWiaJh8JHNfiK/Y5TDxnsKECkpRZFuyZ9FBHm7ZCk1jzcdlUyVuq
vaYPPwU2IG5be9+frqLMvJuD+Qau6avURR7GeQer7bwqpzYS4p3GTHDI7gLTfDTF3FP9+VCV3Zs2
Pkhk2FEMvkrzGhkiiYr0C2rdKj1mVNNhW9PiAXHUk6GHA8OvyWMlb3qj3i5WhRKWX/oIG8CivOx3
A4qfg75tigfmntRlD61hMHQHkSKXrjYAitBvF1BOMN306WOt6S6sK0dNlTshOynSUUJETvRhUiIv
SIkZWjejhHYcdiOTU8dAxOJjU6eAHhg3LuLUb016G4W1PRalO1K/6GW3V/xjTM/an0JHoUkrUlQX
IjO4fRYnu6jqsX2GthN1gi006RZnkaPSX3PZbUcmsTI9iaiuH3AgearBrVia8NAr/VWByer3i+mM
HAk4QAvoiggpVvoihq+FnRLi+mhB5ENfahe/ogDkKFvtwBz2iOeSc4n1dobVoHNlmziEKOhRIg74
eWH55pQrUstkRr0rr8B2bDpMUjfJNtlnt8MD8IpLS/nrSv4ccJXUGYIfV41IQAjPe9VuH8zpIABy
o9zL7NGu9tDYt8LwppU/hpdL0b8eDATHyWZx7iELX7uX9SiiAP80THQ5E33rj5TAQyv9jEVF20dh
/+v7z/n1tPscbXU2SMj+jK1skScH15PaoDBDf6O1/uPMdYmCeh7mCQjJmauSIhyLGkEHnqmLRGsn
jPPstDW4n5Rj5EKydQb8i+fmYgGHdQI2lf9W04fbmLK+N6OyM5269E06vjEqs3gVMESsUS1tZwkP
XHEEtqJN4n2SB8Oub9ER1lQ03VBHSDxrQja5NNTk+T9+1XDUwdcj4wPjdn2DYS2Rm9bID+sbBLl6
Njma+3m55fTXLrzvMwuYUNzJYIWRDloLpQRDKDQ0gNiX6YJ305uHWveZ2iYZSkvjwuUr3r5/uHOv
3dRQPYCKL3MFq8rnTZoLhTZY6CXDV+id7jrB5EDdgF7YtK4GjZKmrguc7kJSIH+92vRPUZe/f/jY
WjWpmRgTdbG1aw4mniv31k/6LjZCp63bgLStNsxkveK2cNJ3FPk2xY/ihuK9vXBoyEtK/TkLxPEV
qDSOqBI52PqUipshFXpD1xkdbCTvvaE7sqlswe5pCm8Y33oIcfubp4O8S7fDXRlfWvfLofQlvk5y
hEAN/oprfHgUNvBazWH5AIMrOZEL/FF1MLty261/bz1e+N5njikTrsv/C7c294Hx1QhKjNVXfGU9
lOA7nNwrnsodY9Z6N9omUu8bcGA38gVi8tmFZmAliYAqL5y8+/Mnr6x6yDRkqjmcJ1dnhkYff4OU
3al2B4c7tfA99NAvLLQztx7BPkRdFcWxAQpzKrHkC/f+NtnRFUXKb8Os3MXSbOO/CCgNXoh5fkV9
iLk6m4HoTaNu8KTy1gTrtMmdiTzF9fcLw5xp5FNJcMWWnoq3zAm8+ZK14pm74cMzw0H5/KYHRW8K
TYlwFJ7f/dTY9LCbMwxHLqyk5dWtFu4/FyqWrKbJX6jmYSWb81gBypfjA/4e1kPgAYlBJUC5knZ+
biPvFNmx/Dg5rX3ZpfKMSg1qBKZKnajqiNQYqyNkbGtEgCArcYRgFLdDTNCW94One+LxkgnqmbL8
c6zljX84rvzWNLMerTX2aH2Fv+w/Xor6aG0LZ3q5lEic2SkGjSI4uCKCN/xfV+vHzwxf9Gd94fCn
t4Bht9kWv5DteKj2mRefoodLEeWv986StixWr2SGcG1X7zLoOytLuQCdMC93rR6iLovfITW4GGfH
uRvftTH3Qr+3Y6xNQAjt65I5mznYHVisVmdIhP2agtApTYLNFD/WQu8Iw2NXF/ZYY2IBhGes/vrF
S5hfInSd+en8aIOMgQqabt5qgyuKmAkJXScoDIE9oSSYIdNvYd4SDbdN4+8uLPoz4UhN6E/wqgyE
rlanWJCmVhUkKJZX+D1LXrAbtsv3sVzeyy9z428yB/h1utX+82vKpBMF0UZks6noAH9egmZQphbK
2bozHYBT2XhcO9XJ3NNRxFhiY2wVN3FQ3YIrcLVQlC8epMsS+LzbP8dfLZFOyXFySYi/8BpnR3Ga
k+DCCXmUbIBLJ6aC2wuvenmidUTSQQpTCQVnXMM+P7EqVkpKyoIq1kPn4umxw0qCDnXlLH7HPHZs
I/n/fcyvl6OpfAj5r8X+YZ+LYuIHDeNgRw2Rpy45RBkBlIskQs1AvtKVC5zKr71NxJxlPieSU/S7
RHNJDj4E7PsKsXiF0UYjpANZfFhpJ7mMxdthCpM3pfZVEwQJOhsABoXAy01l7ODPqPpBQcbYmVIF
WU4WhvlWRiIuCJKWVlTpWDn9p29m+aGsgEVyBvdHZXUmFeLYlZbIoFIX4Ufk2UlofPgAp8EfDt9/
g6/HH6GW5jwOcVjESetGThzNqhAjkuUGz+Or4i3m5oGrgtW1zZvwKP0J3y+df18++yri6iuk+Fxm
CtvdHYBIxtqPErCb1PwQMS35/tm+bKLV515tYp9aKu9CXXWNYtwlseg2ydv3Eb5m1v9C4LMg09w0
1S9No2xmBoB8Brh4rI+EuzZ7y4DZ4ZqBX9SNHoCBbV7SBYSdvg3gMfMsPmZMrAsRAWGUahWRWTYd
n5ac3FcMtzczMBmY1CU/FCC43//ar5f48mt16KsI6pN7r5PCUS2zouk11e2yzNVV4RDOeP6IBcA8
YHEl9A4pOiKMuU0tbIWy9D8WXljFX90eQRgPvdZZ9NYd5onX+Apvfxl3eFA7EXmhfqkHs3Q8Ph1p
SzhE1xCyULFFXssGJDP9tLKVWWiHcg9w5BRcFXtWNlngxQN72ZHfxDJWx6c4CnnDSlgerdyDETde
6biRcCd/fLpd6UZ0Mi//I/9sOUsBSVxIgr82f5ZH/XBgrC5Kywri2lwetfeqH7IbHLBU2ZubyWHI
6lxuNn3JeVfhVh/S78RWTTlpXb8vtn3bbYtR9fTpkp+1dO6tfjycVjtYUJPEGGh/8FgTstYP4CYg
B2xoN7mBq+/xY0L2pnKSR9EBwH75Gv6nGrz6rAwsRe5Deun0m1b3MFIXg4Spie6OfR0BlVABFFSN
eV0qWu4aedzaVWxFsHiSmnwoLZKjJdbyvolTvdzoQVL9CJZiV+2b3sI5BeC/lJhKAmOtE57msimf
J10ff/taK151hiJ4xjhwfpSMMK6rrELWDuVHsMiWgQVOlNY37WQoR6ntZRBrSQiRcSm2AC17UQe1
gili9wYSyKJRW1DoBwBk1CSWdpXA0D9L5OQwaWbsGXMKDFOYwa1yw5TAO9F9Tyax3g8THdUga1q3
kmvhPeA0c8ugtk5WUqA53EGO6MWx2ddjL79KQubvpz5pntQxSJ6NfEyerNLwPdmISuR3fD8tro2g
x86Wkc/eKFL/gJBVQnJhIeXhGlo9iiDNfBN24eQb3tRN061eVe2OOVgb7FrVrCsvGlAs93nyl1qe
+1M0ZnKBbJQ5X7WD1sGWEkzQbFHbXqfiBOI7MgBlSMYg9NtkxFBgbjpFRfonEY29Os3BKfVDSAH1
XCfwi2PttR5/KaFc71PEkUjF5RogV3qcahkAzZDDozUbuZYZQMjFczdZGGGJhhy7eSWBWc5ksL1a
MaKmP3aYrdutP1Uwp4pQvC56S4TmkaXcdT4Ay2GssWtpRE5iO1CYswPaC+YYPHSVHKtYyWA7RpPX
4iTkZkEy7JBl7/aVHJr3dSr32yLA1U8zR+3QmBNq/K01AEwJFgqCoGPeUxumi5VW9rtMOwRM5Hi4
GQQj72HxxgNWm6G2NcYRB7YQbImDDzcYwnJuuxuhiZItzD0EzKe8ho7SY76xYTCnP2tF5T+RiYsw
e6dJbgG4SEWLg4BqvshJUBt2PIdStRWY375kcSQ/RGNhXKoElhPl60ZUAQ9gMGKgl7pK3aIIdZtY
1FylWYC8sOJyDoGlhQVgvJzsBAAzLhGH0a03xf+gtXEml+Ag+O/4q4NAb2rfjH3iD4Ph+saPMfuP
xbcpcD5GWFW9RtVS3XcQbOoq7naDH8DlnlKm8BmcAmlMJQb/cBYbLbrk+PG14Ca0BFgCKxB6csgX
f365GOapQcGR5o5ee6W6kSu4Yk5TcrYRKN0O5YWL+dy7/BhuSRA/pOFV3yLF7RMO15jbQIcmBzp/
uJTsLCtivWI+RlldiflYDk0QqXwxe34dHTDWO4gWb6M9OPGxuOkurdBL8VZ3YgSlD9QUTzXY8qHd
47WMyuHS0wx39TY/Xco4/nWnv3u+VY0ggEZouiWeus2u0338ODvWgonVt3DB7qcfzZLHO9m+voYh
sG+uuCIP8I9PQOQ2mDrZmVNgZftLPF7K78/d2h+X0zoXUpVSVCGPUma5ePkNbvp7+S1jsIlvgt10
XVC/1y5jQ5MN+yegB+pcyHMvfApjNQrLVIXB8b9PUW+Y7tEZGzcMFOwa68CtvIHt8j/IFS6samNV
1oRDpWd+Ki/fwzxM19DZHOt9IAEDmexAlL6cc156zOXvH/ZRaQW+ESvLCrgDIO1Ud7GHKyUmiC55
36uIg8uFjXuugP70ZVenYD9PdSJPA7n03xxM6Y42lYdaG52J1rUO5d/Z5bb2Lma3y6v7Zqkbq/NJ
yM1KAxqpuTN+kiOGn2Xzq+9V7DTaTaW8pC3yiyE0gr9j/C4g2PD9cloOiu+ir44riuY5TZfoFlNp
H6Rh1twp0usUIUx5SYDvy3jk80m8RhXiN2RmVUKsXKBRX0puR0KTgKLOmYjhI9zGJ1Ucsdi8WCwt
7/C7p1wdX3M2+0ZVE1l7eC3xOz/mTrEtfjGj6LapqyXuw7C5OLO+9GFXZ5ifUe9Wy8XTewrYUMw+
vemWxsx28SfQgl11oQK9sEfNVZXWm5UZUEiBbc2exvCmNi4BHc8GUFEfQm/ckL941s0yCgsaM2h3
gk2qwoxjsPb9ajzXsGGy/d8hVntwtMDuTaHOhyIF0g/dFuS8o25qN7ptbbD0jmlfiHj2nPkQcbX9
ikrMajHjJs1fwQkfskOBFTpTy9kWtvXd/2DYcHYtfgi42nG9mTTl4BOw/2VsZkf/E7jG9TIj5fTe
cZ3al9EMZ5pSn97qKluwlAIZUJPsK6hUZ8z+4lAFMedes37/f77M1T6j4Bnl2tc0N3lekpLuFN1h
iLxZZoH1ff90SX3yXGcAeAtTQKC3korW6OdLQlJaJUqbViYtEe0ClMTW3//SkZDd4B15c1nQ89y3
Y7iBjjnIQvAZq+eL+1qf446mWxVEJwP5kUmcXlVVu9S3PHd0fIyzOjpaY5oirDgY2LiS191Hbr8z
nuCkbjNPETaXRujnlseHaGvPiNFAAMLHX8DNixZ3dQ0qT5H8ForupvR773+xRD4GW6UvtZ8ST1we
7a+5tbz5mB9Hu6SFJNnLDr8knXc2/f8Yb3nVH/IIo0vNukG5jBYw9d8PIAiugTaxK3qyM0HDvXSC
nbvkPsZb5S1iYwqIffEylcTcRpN5rKTk9zC3W5QCYf7q0klq/Ve1mh4q1Xz837xcHYnXpS/IUb9a
n+KAFR4oT8WFJDnYANJOeOPagYA5jrU1sYi6lI2qy/9xfbOCOP2viKuVmvcFroZDpLgaLY07McUp
LYiKZh+NenwTdfng9HFR0htANMa3oIQqap1jR5528rbLOzS4plDocUou8ZJJFHVnjWbxOkeddizk
Nn42sPp80aJU/5MXRSp6gSpiqDgNxUg7AejUfWnCtaBFOh5HZWjvhQyefNHlWmkXXYsAjNAhBJAa
SbrpErU/lmU3H82iKp/CsOhOadeCTiy1+raVquBPFJaA3mU0hLlp8oorTsnEnSm0UbLBB7a8axhd
INuR5r/9qc4uJEhf96GGyq1h4q6jKYqsrZZOWVYGpKFZctW22FZ+Gh0GPRoZk4il00uC+/1ikb9+
OsL9G9NqdDwVfZUvRBh59BoTGtc/AdFsGm/EnvIZMt/sZG61RcFqX4MugAvWusb9cgU3++R16Gx6
Ef1fxcZiDhbm7vtfdfYdfPhRq+NhgCnQJX0vQ+0zTzMiNeNU/EyymMaBdeEF/Jv6fV67n1/A6miQ
jK4PmJIprtn9CnoFrQr0xsbYrmPTzobM06bTjI6Ppqf77x/yayL1OfDqQ/eNGE9FihMnWs0b1Tqo
wYVh4Nm3KEtQX5h8oXW9eovmrFf6OKNqOCvxrqixtPSHG9kYT6ZR/m+e5UOo1UuMuzgZW6lDjDa8
q8UnEe2V71/W1wqFl/UhwOplIQqRWLXCHV8h0oGUxdg/x+1LLHGkpc2Fi/frlljw8+biDqTquq6s
toSh5mpXFGyJtrc2UfqbfiU0bTDA/WOpvylWtP3+2c7mEx/irb5TUep+PYWL4MNoAN4FN50eW+P5
+yBnk2r03mks6uDmxTUIZIIYOuhFw3LbQN+dHPmgXAWH9MVAPOQetb99dnNJNPR8ZvZfMaU1cEjJ
Ez8xfWLSoPJmJ7SF3vMdZCEBwFnPdedcBNZ83VR8uw8RV+8SdHTjT0pLh++52BQbYaMgNgBYar/k
1cjnXViW/9Agq9NDAnuGCit3LVyBVTwxy9qYYYGCDeqithRdR4GHCqW71CvS5I7MHO0Fetff05Tx
EMb4/qsqZ/YFHU3ZAukHaglHvM+JTWpkSafHqI5Yw9i/V22NCGwjGfWrZhbFsR8aBPOyYgTuH8kC
p7oxtgO6adPcd0wlcnmfx1b9S7Nyrm1r6poNTXbU4fKqjMgYRMNTytC6r3UEwzdSF7Y3k4J7bF1n
zBl6FEl07DARKPRFL5EynDxrg+ePh/S6EpAlxTk9dxutm105QAAfKGDc5ZuwyBQsemf4n0NrPaO3
1ib29+/l6zL4fFwsf/+Q79VKPDRcIIrbhaM7NiY97cb7PsSl03XZ1R9C0J8YR91ibccIgnZlt+n1
PTwPO5PyC5HOLbJPh9/yUz6ESnF/FuJ+VNz4qr6q9I3ocicdq/ce1xzkBGVPcdUXzQ5eL6d2ZzJn
BPCZD4K3N+BQrsf/UEnEph1ShcY5vB6I6Ey0Y2MzeJCLdyEioRcOwzML+mO8NWFN+L+cndly4ziW
hl+lo+7Zw53gxFRfiKt2W97SeYNwZjq5A1xAEuTTz09VT6et9Fg9ExXhklILRAA8AM7yf3bTZRqp
ocpEQVgB23FCQX2tq35p3zVCXln9fze9767u8vatge+ozQaDqEHgs+M8QCB05dLJ/3yufNyLKHJc
8oEJ4o3LVb8ZwYJwgOKN3AiUuF4bu0WFmm0XK0i3172mH14U8pxQ4uioUA2/WIwnIRDD6sBiGcYq
rhnUEtIgV+v/xy0GLtC/WrlYkZmTKrxBvDUoNFODNBp0IfJZzNfm/vJjfzOwvwzcZdIWHCWQ0RjF
4mmHM8FesXCI52hJd03BMrmqe//RSCExB5lxC66QgPT5fqR4WuI/O8cyeWzX/dc0VM5RouZGIvp+
dfn4/ZyIwuplk4FFGevIJV2ph2Azb7mhY16QaFmPCfI3MCf8a0e0/+W6frV0YUOINKZh6vsle2MM
gCTy4bZDKTcS/bhvf7NPVyb8B3NQQ7TNXMoQkUx7uYfqS8VqJwjhBGqE5uwV7GMeiu18K735sT3N
DwvmS3v+vNXlGn6bK28avViMkffWo4QWvk/D+TELKFOEnfbagoHzeTPXru3i/jJyret0iWvD4Wml
tdC8fejyK5fywQKG/nOWEoKlsvJyt1ZrHJXyHDqTDvjzQFZCvGmCQt3nF/J5I8gRfj/XmWDdqC1g
pDl3wkwH0x3B7WtFzx/PvH9dCizS+1bmZrKVImF6wL4v3ggnTgKIhbkrGfw7adwfDg7StFFgA8on
US9WfiMFc0TqwGI06XSUOiR4sCBH3JivHBKWjdVvc+1NOxd2oioaAbunYE1eNwdjK2II+kT/Rsz1
g/UQCdS/rufivlX6sm0k5jBibvyAPOqtvC8Cuc2ixZ0qM08Fiq0MoAu3/nxuXLu+ixXL0fQGlULo
x3wNYms0xG0Ahnx4rZkPEvZgAd9c33IYe7My9sQYjBI7+vOxxPQgFviwlOkg+/jumhfwo6mxAA5B
loR2AhJ93zc11nU5SCRDBw6UjybIcxXW6zj++LzfrjTyW2RYzToDTnY9qBF7NjIor6NsQdaq/3kz
H/bbm4u5DADzpkf2jc3/cg6brxDa2NKYr5swB+rryly42tiFxdOsCpnTIy6K7bK49Jf0dGCFV9DK
i5srrp8PzqlI4cIhDrXk0IOAk/39KOXuZCiditO3DFFhO3jqHjHBlb0qM7iGlY3cX3cP/37gf9/k
hYVykf/cJxJNWoUJ7dPH2Yql+Kl0UByE0Gx+f2Xolp3Rpel4e4UXvSk7qBUJFC4GIswOUMlCMQZU
ScNlT9N615f+33VcFmmNNz16sVPrbDstyjyxIXxTgcQmmpmgfseYjB8jSbpbbXSRa9RMwDW0lQUJ
RahKI7usg3q8200IEqGgj/qTm0jPHvS6ggR32Xwzh0Xgjed8kapCkSFfAVdbbhKuVbdabdRAkIjU
1NcEXVNdiXF+cI/Bg2EaqIp1cPQmFzZj1owykwbVAjZ1L7OjnJpRfXAaduVW/mA78a6ZC3sxDAlN
eI9Zr9ezV5YvpIfAsnKY9eTKOvyBnwTH1V8XdFlDh8kjSVl3VtBvls0ZSY5lWEQQXEJuxewcIGAW
XZmDyxy7mIPvWryY8h3c4LW6JLDk02FJM2PH1O+fi3bN1zIqwmtpFR+sYu+au5jyBnONAcJKRtBR
Wp0sRdNPNJmmk2XX5o3bkmKvSEW5Mn4fNPpu3pvvLYmdjr2tL/eZY/4009dsPJYKJHanzmsBHfi8
Q/WP1kvXQriFqEvu3qX+z0RneE9MgDRb3w6gLnlXQ9PppxaaHt8gOfQBSY2wmXSl7VvEYRwEoJbd
94CD50r3+XGKr8W0jQ+GWHv7iy5ue2N2TJlKbTGk42PqlWEVFMWNTYLqAYgLDdsw9g1wEM/dQw3R
5z7yNcP2a/8k94BJthtIJ+wJCTkk0n8oV8qSPzbyb3rrYmgog0r80OG3kX1yyrYsXLQDtK/mjbNf
OIx6DPbI5wP0kZ//XXdcbNiAHWoyAckKJEak9GC0hfKds6pDFioWImAM0hbCmwoIAcgzhXKETr8b
iaVdKVr9YJa8uw8uxqQqnLYu2hG7m0TnYNNVQ72y5JCYXokwx0ZaIjkCN8sOcIHAX9aVFCLan3fE
B4sdfsKv+NLl+joRxZ6tCZv+dq1kQDMwiJxDFbWAGrLbNIECudjPW/zgPnzX4oWtISokaBJUO0JH
sdu37bPa5IFKGGTP0jAr2ZXru9bahampVVjtesTJyVq5jgASBuUKuccE96BV7H9+ZR8tRG99IBfT
uK6p6Nq20YOygSDkSEFsQk4FltDPm/m9ABhVm3BHQFIIVeXwxF0cAhzFKFvkOMOPvrHuQW4INb8N
y/USosvv7HzlPLgwJmqYb1Fs3UZXV4uP5gwqX5HwgKwH1GxdjGCXQCLFUuXixx+DDscQHfWK8Kp7
34HCwSIF/VSotMBpIb5kx2uui48G9G3jFwPqFO40m7OOZVgkSDLXNuMMQf8p95lTo0Y0CT7v7I9W
/bfNXdyiSmWJjteIZes2VfYt8sEhFKmcBmGmx6nh2jVTuPz8XysxvBXQMTItCynJtgmBhsu0b2ts
lYkqEAUT/hyKdRcNW6idBpB9vb1e1XKxk/+9tYsZ65A6190JokY2qazjUh/6ILGRi92Mu6umMsiD
4YgyaIQJiQS3xqt52980Rmvdft7N76fUXz/EQg2BCvitBj/bRTfLsa04yhOIPyZ7qmahWdUQyVl1
YF/kJeoDWnrlJnp/r/6zQdw8jo0wjQlBw/e7gbStbRTLQfyoTx0CLeKp2dlG/Wyyq/pySx9ejih8
5ZB4Q6DN/A1Uy9TJqQYTgnZt1tvwmGdMhnwGIoRlFkTWUwjmDiYvQHype69jQ7JuAaTfijSDQi84
TCsNwnueDVn1+PM+/6gLkA2x/CTNQoHchRnJITTVmEmBNHs9ySFl3dmQ4RWQ+uyhiPR5U+/vor96
e4kWwFoQd9Ffe9/bWqKpvGkGiEHQrH+wyyKH5CaHG6t0ODg0QnGd/1PexLlFy0SMArojqJ6Ax/h9
iwAY5SgohY4W6LlW366Qxot6w29uduXw8cHoWhA+gqIkKkmhb3IxjyyjczOgC4H/7tMb1UTae32V
TP+BTcAkRT4NivpUgl3j+2vJiV6D00U0SBFooboH3G3AppGvNW9+ZdF88/lYnWttLyYsGOs4TVmO
Blm1y6LJUsk0gFKZC+lv0t7pKXYFA5XKjtsJ0G3Uco+0cQXKN3k9BhlKGrwZZ+bd0FD9tmjAgGeo
D45Q3uGsU5Y7yAKSU4iI1QL4IFDb79opGkyjWauJ7MO0gGqprZDxyFI92SnE7LbdOIwoiCqAYxeO
AiEP0KkQeQTCzhnAsxtn5X5kZvO1zhxnx7vmtYN3CoLxy70zTRNOaFV5xTBf7J8JjAQU7Uy4sBH7
sgyIGLwfhDFXrCxpFDdglAQzEjSUDDNXUVpANKqTydTbucBZaepByYEX3YUsWNNtF3AztECjQeOB
m4G7gA0OAYyhzplvusV3IgvgFrINte1tDYgiylVR4tasXBT+DfxgW9Wq57PntA1YDnz9+UhfGt3l
koi91OBgoHXtvM9442wjIEc68JCaUGMmkEFKfSuHVqsYVr0FCNqTeTVt48L5u3QiXLAQWUUKEbKM
oIrzvhOtJu2FwyYFOxd9g/JkRA+nH9BdDvSYHJTw88u7NDqXjS07iTeXlybzjFmeAuHVFl7b4vys
Nb4Qqd8hk/7zpi5N6V9NuYvSD1ScfrPxqdmqbq9jcshi1w0VtMzvhGFdMaIXfoGl9xAAACAZnjDU
r/8WyZMOTdrMVdF72HclMYgoSG0FZMfTPHOXHY0r0+Nqexe7Aw1ldlyUy2ihPXAF98spFRIzXh47
r9c9U+9PQ79f3sUdBv0erYA+nwLfdhJ3+yyyIt0HTSj4fKwuajp+b+diEvadDr1VHe3ArxWajQ3t
dRQHQUWbTnLF9TrummZftrBUknkMbpCZbWYtj7BSR+0MZb6rN+LFafT3n3QxVWFNaS2b86VncbVJ
/WFVrM3weg7OOdL21rhfzqHFJry5KXrqVnXSYUxRgGB41rr1ZerDPR22oM7uQbcp/dQfbwAb8khI
vtUHFcJN2w6ZuKq/iHGMa8DlwmvqTRe1Xb93wMVyrZopz8zFMKgbedMFc2iF+CFh8grRLB8mMV/d
DzvwTYMssldgXwbWZryHJJ2Xe1CJWeHMepDR9XyHDyykhfQhFxpA8C/C9L/vraGHN7QeWxOuYIYC
0LuxQSn7dNcDc2JAJAV0lytzc1nK3w/P+1Xm4pbL+mlg1gi4hAqQH/RwRmdCTquSW/VmiXt/MUtq
g4+IiMLP0aTmY22bDlslsuxi7tDx7vxz/uO7/M/kFdJm5ZRw1v3jv/D8O68nKECm4uLpP471K7sT
7eur2L/U/7V89F9vff/Bf+yz7y3v+E9x+a53H8L3/7N9/0W8vHsSMJGJ6bZ/bafTa9eX4twAfuny
zn/3xb+9nr/lfqpf//zjO7J6xfJtyC9mf/zzpfWPP/9YIqj/8fbr//na4aXCx6L+RbxWL+XL5Ude
Xzrx5x8KIX/Xgb4mBHpq2ClhAf3jb+Pr+SVX/7uuY+cEfaWzSNbi+WO8Femff2jO36FojSP7UlSL
0/Oy8eqQcLy8ZPwdhQNIMIBUHhQ0EZP6439+3LtR+jVqf2N9dcMzJro//4Ce4bKh/jWPLESzoDm+
5CQvexYd6qvvJ24xVpC0nlkRmY3MAlZr4FqoIjbS8aS4PytawT+AI0FcKbwCPowDvFiulZw9jAhU
rWljQZC+B2amPWRfmeJma+ECSlseJHViPlU7pai+mSW5I8oSLOiz5wHIWvIEtgG22TpD5b0AKYwd
oJg7rIAGx8pBsfL2mvRSdQC/WGAX5Uhjw6HIDuUQ4s9yS4tHJMC+lpW2n3QapkhPqNIx87nMBkhK
IMejGZCJy4EoSRkwUNJ8SBIelwm+0M1kumpNipjoAGF6xu9xk9zM2l3euxAF7TugpKHz5FEx/2C1
jJXkwbTZdw70UZFB6kaNhK4h300pPV3QE6nByOAibyAzWz4BU7Bt7DFIaT1GwOVaK/jrvk0Z1kKo
QlHpVj4x4b6G2shqVk2gTxpnZToIoSAfwu8TgwNDARIjMZRtIwFxsnsUnAnDnywoFRDzB7Q0HA+a
jDin5NZpksXK0ZrnjA9PNAcHpnGnUz+p674zDi5LraPJADrTMpSmZ8iJSgf1J2SdtglOIp4Y1Xvz
AF7bvBqKrESaHvnRo9bMaaaVzNMRqES+ZypAhaUtt337qI2ggqmFBk4DOqDJy9ynJAEmfMg01Mob
zU1jAc6XI7+rM52fmg4pa3jS7B4MXsgK8VgTUFCobRwk+waEIaI+8x4K9HZnIkVGX9i+JYFjsQME
UdTgGmjuKNYKcQF2YsO8qnc2YnwQgZFbZUwD8C86f0RwCcmiK4W57kM6dqPPKfLqKn3ay1IHdbdr
voj7gdgLecT9Upop0knt4QkngK3SzQAJVIDLVZ0Sor4JVf7+SEsvz8Xabhf6ZCOB7qjqU6bWB2sl
EB6ORvbDJJ7bQ0lsNKANjHMVT9OdqrsBrdtwzDM3HpuwW6jpswNacgnKtT2MO9dJ15Au6/zWtXaF
OSFgJo27Hg7twKygE5Zr7UEycjTSG1DmtA6e9ak7wum76VDvBaeH1wCOYBkzOJKkXI2ySg+JKiy4
f5pHi6oLy9EsViLRkUYq595rTZyiUSDJVeRJZob7o2pF1LVAn/b5WjRU2xgUUBsza4NGy59Vis19
A3Bzy4ubxs4Od5ad7XqrBZKgJxGxQfAYTBlTobGNWSthT9U70nogSG1pK56TKtsP4NB4ag6mVVPF
BUN5vtCUY0bAzLGEWOc2Mjm62gqLHMczzSiAx0zScjfkp0wAVIivghBhn2VxnbfPNJ0hZWybe6hR
aZE+icY36/mpqoUP8o/quwDyGbqI7UQbIHVcnyoNSDa7Jb1ntF1+22oJgYS6mXljZm3bHHRzm1rJ
1taHEkAWZCPmXVJBQwOeUKlUIyYd7iuygGp15sh4xlJuWmDNOkTS3b4Qw4s287uulFA7YyF1qu8l
IC62NdQxZD02yJX6MZTaClNdAAqV9h4xAKByM6iG9S5ASgJsi8LM1towgvIDtmegQywkSjToNKSQ
EUvF1Byxo48yPQWLUVKgBlrQq+Huj0g/QTQpeaQ2lGh13Gy+ndfUd6kGSInbB003hsmUnixL4Z7R
K+uWGuamLQZQdRtIpEwVJH4QTQvA1bAiw5zWWQ4CY1kKFGm4xSsiid9hhwAlShJw5gQsPSk0EG6n
FELcXX/KrUL6skxBHVb6wDRnFlRAL5OZwshBEA51uOomwyX2nMx7gAr3olOLvZVqIOdkSoD8ivG2
zviESDmoqT3Wo7iYamjDUAp1D5TYCJjz3qTyeWgrDVTpRLnBSdeIpjoDUpUkd33uzvsSavHYx9gn
pcmsx6yYYXSV+lWMEqlICmYFtmirsW9+thYttq1LCUS7YxyI8i+Uu9OWFzHO06WnSB3KcUkBLwTs
uucI29hC/pTeNwvj2J1WlTKbr8zRDtJm9lEtRqhOpJOCEreSPWGd1FfSUItYtmXpTz31bc2wwfi0
9BU83h7UjPtwru12h34GTahrfdYD1WxXU+oNXZWdEkOFbAlzgTW22nhQ2ymEBx0kTmgeAgAM6Ggn
y/suk+6rhCqrq/Ov00jqU5G2uk+7wtwpHTA2WWbCGCj6I7XUbFfp1a6di3JTE3af1T9TAhVAroAX
JyG1JNUeqnm5vh1wqytlygJZu8HEurDPptt5qAEes2FaM7BeKRsju2o2sgKuXoKFPioTWI17BkC7
QQXzdD0H76kCGRdURaxdqc9b9BHEOupVo1nHrIISJ3DEVqtjP94b0IcB8fJIc7ZJlepWmYZTN+jQ
YcibdpUaSQuz5mAi0HpTF9Yd0h67rZwtyLLnFbifTDe2k5KCn+2kctcwDASlqZ/bBXksYDcRn1Of
GjsFzdNJpq9uglVZ4185BSsLsjKdRyfQNHU3MR50CILHsjF6v+71r+ZsuKchLe6EJgAXL8cXAwIS
QeHS7DB37hRPCTIWkGukomaZTHclSR41Vt0MuM/3VmOQuCwWTqNLV4nbRl2KZV2ZFbpB1VoWpnNy
yOCuqlEBts9Fu5+cKY/dKQfIivHS71x3irBmQQdXcSDQ0gIjNUAcF/FE6BakkEfjqbFuePUojbwJ
yhQzRLHlczuM2K71M+xifZzBAjjoLqCVttW9pIVTbUlmzSuiZWrIQc5OoRV5b7ggOiTd0B1Kodcr
sLyHtUiMeYUqAewjuDJvld74rmS1vMFGDBeRshvbmQ5yzn7OtvbktHO/zkgbKgMZ9obIt3CiQUdX
1bMvQNeg8lNjYmUa4F25NM1vdaEuYcpZvrDJwj5yUEaAsopkp2FVgZ23Tq1SiL1ajtZNnz0CggHZ
1FFLFzpVsUs7LDhlmyDMW2T3uHe6dVJNoI/lzVfsGk2oV7hGTGbth1vm66QoyEagINDR6qjJt9aA
BRZ9DWCsiVjTpNDImdIDM9WXrE4PbT+qALUW92W7ZHuWxUp18xuknIHFTtN9C7JMAGjRxskG2PJK
ADkJSHRmb91Ci2o3xTwhfgKik9XWD6rVHmtD3yC/BBrGhRMw1wrz5Av2JNDMZthToQ4tHqUFYC1U
eezmG28gvWdTry5tVMEV9biaC9qt6AzGS0OO0taPWYpEqdz8Vmm4axS9NgJ14WAOOGbrtQVkWQPQ
m9ArFHy3dz3t7pFdEC+CoPmgxQC0Q05tOuBwATYAakyk02YrLcdd0fHOnzl/LlkOdCLqFle5UO+z
nr+OFgPr2GjaqB8Ag2+mfofkrT5yBX2cWxuEY1rtpGAiytJ7INtGUB/xx+VagpR70Ze4xfLCf/OP
54cpNxHhvHz416faGb8REoLRmzf99crl+zmFU3WlG+A7zOTH+dW//qmuxLh98/E3/3p+VzvlzlqD
0eXISYILFX9yN+0256fnRzOb3/7bxVuytJIlsF/4yK/Pnd9z/oZZV7Eru/jMr6/9t14eNd6ERZc7
Hjbn1WZA5GdTzBz2ViwPz89/vXL+NxBAlTmh61YjKMTqlAZg6X999vzo/G99abrrCiBmeHuKle4y
iJFY+ffzN57/cH3IZqxHaMauoL++gklGDlcpx1VlUhQFQSr0R9PWTQBxNrYRQ8I3xOoTyMXoX5Mx
qdfDBK/X+Qv65VecH1HXfoKiKDLFJ9x8fNSqjVtJqCMsj+AOxyOaQG6QG0hsUQxtc/5jMjcLx6F9
OjdVtZR61OxBSV8aVfiATll+gwJVL39QBECZsq03aceWvYNTg9xsuVm9SRqbb86Pzq/rs4nXz/94
fu701hj3BMvu8uY3X3F+/uZ7fr3Ou1kuwnU0aOwBq1Nv1ps+SxsQD+GenhMWTbYgxapYOkAQLUXa
V+043tSoFpCFGNI2UfA6W7r5/Pz8qEV2g+/OJZQHlvec/5gNaqANWHmAl5bhMDmiOcYA8mc16Uim
tf1zH5z/ZEtv/Hp67iak2ekQfVn1bVH659E6/zm/9uvp+UNmVvO/BrSel5Xh/Pz8yvmNuTa5AE8e
qG34NIFzHCoQtlcZfei2FuqHCDS45gxcYgPU9W5nF9V+bOjR1F4yV4vZPKDiCEPEtLXukAiexBhn
yVilOMoUEPNzDZ9hfZ3YHgv4IR0h0ca1k9Z3ccv4DaK/W5Y9OoXqF6obOQrf1Gmyrk3+kt+qir5t
sylGkCiyCXiGrQA5tg0F5DkRv4hadQzTFUSC4arEUaMeApjBY2s2PnCECfvZQUulMpM1fGM+Ymk+
HcdDnUAhPSmXgYymFPyYQgsd7OdYnweli4D35Je4WDMo28mrJoj+QnJDRihLp0mQ9skNSq2+oGL8
2XSt20F+oWqCHBUeI4yzM3onZACzwsHgswGgZLPacrfexnYO5mze3YgeG0GjjQrVXDtVjovACYY9
jYkJZmu3HQ0rBv9qgySPmJtkZ3cytoUe01z7Lqvpvqfm85ilu7l9MXq5LpJ0p+nFAQvasa9mnAjk
FsQI3N/OOq9N8FfHgDnmrp9ErE16DC4xNqoy7AVQ6ZCiKssDKuBiROukVpzUUQmVjmMf4JzoTB6G
it8SqPbVaRP3OD+uRDbcYR+8L8CWXy7AlI+iCLhdxrPq7nrprHk1vhaldmcbxkPrqkeWqTfItPfa
AiewQoCMLk7wzm2ZYfyQSbJWu2RbFj3+z4416fd11nu2AKHY0W56Eqo8XUvRRCpQlmVmYZgCAWcM
eK4VARt8DsleDsbGEuWuVKA2puhR7UAJpknioR99aoiNI+rHpJdbDsl7W7V8U8sinazIJA+NDchl
rsdmZXvC1OBRkbdUrw+FOm80Um5mhe1didZNKAE8EVFEHLsAZjsbxYKq+BTmCnLuCd0jISQUqrM1
OuOusLs153VUQPFUSaYtTjz7yXhQBoB5iL4ViQpO/Xzsc2B8AUXE4AYi00L2kmZjlC/Cd5DX6/oI
Ggg+Umo8qXYeto0u8I2zSTe95ewswvatUe4Y0ddA1e8LAg0E534ypyMd85WdQJm7gLuhy770Zfok
kfyjwtSIqVz3pr4tTH1Tc1QJEiMkzjNTDB/3IMiqZjMCTzlv2hG+AAVRXWc7WB0UfJIT15110T+a
8ps+AfDeiZ2TJVEq9TCtYXw6sOsnaDlSr2lAN2UJbGaGxB/jMDAsd8ReC/pQtNVaHQluA2w15bS1
Fu/eAPCnAQ+FuVVH55T3fVDYw3rOk69SHw4WvgHugw2++dmS5Qkn6pUhxx2FFxCbF69I51ulI5vC
zA9ORXyRJ7dDo4Z1CQ2Ldj2Y3UqX0AjSmgNpxaNaE6AondNcm5sc6Q01NzfCaW8Vkt71SR/PI+Se
mhiRarCAYa1YEsFC4VDa36RTcSjY+OKkP2ehbfOG32rQFu0hYio4aLvwIs0A5PbDc1N0W90pfa1R
fOju4hvUx8zUn0tdxmqm7sd59loIHbcaP5UqfUARyi3PrSe3Ys95KXDgp7Hg05M6FBHclt6wiIMK
vm4duQWCJi6hYNFLuByTgBJxVFq+KpJx5dDviHU/kko84NwQazXQExnZMG2HouR1SjhkQqf94CQn
Kqx1B1+I2e5YgjPWCKxgaawLa964Nax7bt4XirjRK+xJ552k6GKVPdQ4HBTwwLjWfKOgi7mOmaRo
N06eR1SDCBrofKiq3pRGGpeVu88UcdtnLEDt8cowcj9tikMn7aM9OCdsX2+oRh5RFHxvEij4Jyzm
s4gTBRAHBSjrQrm3imKF4sF9A069qaf+3MPpIZR1UblBbaghpUB7o3p8P0Ez+eSoacxFuuGKvGnS
AY5RDXkGyBtl5GAzPZ7LDEk9UM2ncEhakCvNAjUH12eWhxzzDOWkh55m+3ws4pJY0ej2SGnP9uOY
byfTPioKezDSHF7x0gR1fcsthJnAq01PRvOYjY3f2TjoIVVaVcvQ1JMYmq+xOvOYGe6ulM9KC25Y
ddsASVbrJKIDeNi6Gp6nuFE8Tll6LOvW68rB65MAU3INsCasTBfYQ+6XmghndYIeDAr/BkBz89m3
umdK0vtsRiWMJddwpK/KmZ14NqwNjoI6y/YtpVuLu7y0YuRveuoMu8kVr0rAeITuoNiO3V3Vj1vg
+k5Nau5tZCRwV8QFn7yaqp6wug3UHLdyqHYlS8KiyDYmdHBzqNKAj/EDWUJf7NTZ0I6tVSm31ZJX
qNUw3dVpzvgDsA27gpihSpo9KyNXh7TrvWpFGUjD7nhLvjntw1gcGxoSxbPGwKp3cwK0pPjauKEz
gjaO2wgA53JlG/qRuScLvPRO0468t0+Fy2+brrzPZLLmYK5RoftafjBGzzXqODFTbOMXj+uQPtSE
P/GaelqVejTVd1Y2byyibJEeuCewJ9NS0g638N4ExIEzJ4DabDQqqWcBU67NsAh0DlOLYyYPXpah
aoyGjll/JTM7Jg04ymUWsQIuRCXUbbmm2E3QyBJ8l0HeSqyZg1xviO0uWuh2fwJVAssStpjAwNtG
drTMU6tD+oB0fs2LoCzMyFySKPUySBXmy06ucR6LbRWRhSWhEp7LFFZfVDuV3pSFFU3FBhI6az7U
JwMaokkFfAcBmo685u7RFBZEbdWNqaIiBol0Te3ptQxo+WWSdKWm6sqt2ghcYr+r5BaO6amaYIBn
b7Q3EjgVQfU166d93ZqbZqyfO9q84NRcmhupYduVqSvwvQGL6pvFhk/BhBWNArpsD8kmZWw7NVji
G+UFp8kgc26LsgvBD133NYMfHMU7Mi61MqIZJLSxdaMEBPUijZrSjSwzD5mJ7Vey7lMYux5axojC
u3PnMfaNJMzPtSyA8LyPxBLfMArQhttIr0bfJTTk5XyDknckm9bWrd1B3RMxGm7RNWP4oRQH54SH
SRVRp7ux0mIrOYIPk/ze5/PJVvh61h7zot1MqRYV/XSf2fPOJnDMwo9p57Zn5Oo2VYpNi4wf8J3W
ZdIEyKUPR30O4AGDm/lAZ3Nniicm6p1jJLBHINr3EAGtDM/EwWiCl5sqcs2xNLYObEp76zAVmgrw
YreAi6MobEYkR4rjCNyxZvJQSacYUQzAM2mUQX9atyvfVGC+iztZAZ6oUKROsT2EAGKWtj4cTg+9
2UYWZREb62PJcfenDzMXR8guf5FqekeoA39nGiK65xNnSfH72ukD8g7HQODA02BdbFGxSKeNlUKd
gkAQV8VOGZYDQJc1sicf2nzy1GRaOXONhlFb9kXT+7VJkxj4icg2fsKb5wOWsptyEAjz6ZSKOpwT
ucMXIpSSbJCIHcGUFqzA8gmqSYWQYBslBSINA2paeRJJh/sj9J2FRMzMtsI01T24cALMMn+2avjU
5qDKXX8iddj0NyV8+ai79Jit+NDM2aqk2xZkDPsC3HIBRbQqA6paDZD8iK18FQxmhihc88CxGAF/
mHVDpCT2yhYskmwOAK3ya6fATLJ3ucy2OtLR8dIwll4hunBQ1VCdHexe0zspx7AdsUZ1LHLGPMp4
vUJ64I3yUOY4oyAnmVQq3NY9wNeIQEHAWYX41bw4e6lPmeErciO4shLDEM2GGjAC1W3Z+D0unM1T
OFpwBvHnApBJAzIPDtlaHRIzFDUoWB0gAS9CLGxIrQD2eANPZSgRXzOLOrDxA9Oy3mgjXydEbGbp
uS4NDWifd4a2y8w5XC4bsF8EHvi6/G/mzmzJVWNb10/ECtoEboWE+qb6mnVDzJYekqTn6c+n8j5r
2fOcbce+22EHoVLJLklA5hj/+Bu9O5QIYcowaq+RT8qvaW3bbivRPdiu2mHC9ZQYyXsNKS2S+rXx
KBsobmvJKk7XKHNt08yEvOKs0bVTOBndpnBaPkcRGvPz5KJmI4MzbTGlbZmjZdqpL2lwFB9icMkU
7Na9W2zmptja/nnGhdumXjRYnyN7ubp6th1ytbUK9xTN7bZwnuNq+hZFy2ve+wddqTdZ3vp7e6Rb
TwUFfN+Ba/v9IdLn6+hjtiIUOKV9rW18eFNxE4m2rhpMYDJuoCw711ASnUmukX2wtLdH+NgfWpPt
xaoBP1eGtY2chco322q+tWXivJqiYWUNFFGJ2ObjfRkTaxD+XebpZ034YBrFWmhUSR1rOysgxMV1
ZqWbeU5CapSTso+GqjdDk54dycTXGFazYTAWEJu6Gbat325pgZLU3A2m2kq728k2Pxiz2uKCuV5m
uU7jeBsTTO+ZE42LeARE2dmVwa6WBhVLs5XMz3Zjh4ahh31RhL3uhBX5LuX4EbnWNje3fS5WPVMD
U1iXkeW30s79gltD8UHqx35kw1p6O+zMOUirJlACVMa0dnYBFaCqw0yCoKppcz95ZXdPSh0DZxhD
KZOVz//ZvcM7Q39IBzBazK6lubcTnw2128heDx2t2hpU+tEYRdtP8AdBcxbIlhFi3VkAUAyk6kNK
bIi++Xz4eUjuT1YCuranLByK6hxS5FKWvP7zV1AR7uOHSFs2ohSSvVtvgt7GHW5VEXi9nUd3+wl/
/IaG/Oe5/x+Kkg7J17bnjWieSeXNsH5NrLrOUC7/UKaZ750RdOjfAFoDLh/kMQulMwAlGTMZHARr
b9vWDgetd7d/IGx22wLLfEI3fp+cs7r2aJv+L+bz+fwAZTYUbqXWeg1NzZETYyXn0s0l9zXOhTQb
5fgeI65fFa5czuOQiZd4mgNfa4b3pPa9/VgXA3TuoXywnO61rCMNYIeSCKvq9i2TR8q26LSMrrfq
kf0c6yjRg1IM6j0lhDso4gp59/3HhOFRngjjtemn8twmrcMN4PN8Rjio0xTF/vNlXWxvxRRtbYmx
35T0faj0K421cV3G7otv07BphZHvW0zltyU1VDgxhXp3F7GdlbdP6Aav8JfSF82K1650lp3bmvWm
MBp33w7L3pf0FsrSrMe8LahXRLqGD0XkHXkQcOOj9CSzgWSGfnzSq6q4FbH8llYj85vF56Yox2Rr
lfbEFndxHMj2oI351gClKFKdPEY+4YPRlE/5iPObAiIwhRHm06Q9W3P30xzn9pwYtbkunXKrjCj6
UrjesM5U9kpSg76rC2M5TuXgMnEnfSSiXe0Mue7M6NTbNnXqnYbO52bhcwA4EwNoNP+ez6+DmoLY
Z1Z1Mu6UlENNyHp8mjHQRviR7geCMMZtRb9zR0px4NxEBsPTq+fBRSCv3WHAHc7jySH2LKLHgS+0
HgE/JKyCWmPrsVkwfHMby2o71ubTIuZQd/WDr3fML/ncg7PX6+WWywqobN7P6jzAyChUdlyaaFXd
aTnZsrH7bo+jY9jBPqgcpn7Ext+XK9k0hyJ7KKKawXFG7vG474tqXQxcC74W1kMbiKLfGxpZFP4S
eKjrdLVrcfNZzHYz95QrBGNMtGtVtSmY/8dLEuaudRjbZKeB3KSkOyy6CgdmKoC1QIHzrhzarftT
0I0zW7nU42vE/Y1I5+bZalUtNfEBUNMZ3ta5H4p0XlcqXmd6uUq0dD+RINLLdl3HH3Y37SwCIu58
9F1u+EgvmASXYZuwQgbVB5HbnYKw8GFZN0AO50sZfckZzxsz2NhhZlfV96Kxgn4+4q+5hXGyHk2s
JeWLYR6ldY58xak9aLh+MY9NWZ1wDi8B2UI00qH+TAR0ljwrceO98DW0+cvkv5vqmQ2xoWAZAdE0
Gcz9U4c6tTLes/TOYHE2XlyvCuGG3VxDWP3BhDUoNCic9lceGS/U0oXimctov5jOgSQOUm7fHO6r
Q1onO7m0x1n3TpU5r63ahR0kNBSnJDBB4nep1FG8T91+kvY3zIEP4Na/aKhIR/WME8m6L8VltLyT
Y2vbXF7HKSN8o3unRgJfAWJEHd7Crmijl864SvaYzsfsXt1maEGdBy2q/JD5tCp2zlgHdv1e82Xe
y/yEMIsutUJXM+kC7ZIb0go6Zey6DB0A0yuYZopcnFUNVKsV9trL+ofcWJiwWmdRvsekurL432z3
Q6dWqdFMYV1ZF+OKbM6gpwu10mRVpe6zN5v7MlZHoiUPnmge5irdLom7GzIoZsncb2pQWc/e10zf
9bmkgLPOvqif7dqi4cYWXG+2xaI/xOa409tjbfvbJdf3C5d/3+R7v/TfMoU9b4cnx9Sdk3rGvNn0
urWI/dCfkPaTiYVHWirXLDO5vcso+USgkl0KR4YZernQXaerdnka+m/S3C7mtlOvA4tp/HC/tQ1z
W1gELHnjaoAHoD/D9ogNfyUvrnaJ7Gm1kI0g1jDI0u8iD8YniUUw7G25c4x9Zx01saoRkhUvqffF
y74M+c+M+6PVoQBX5dZynGvlcc/MBM7TccwF0Mzo5/uB+ns2hueZGj3riqDoX6xhPKQtN64ehRC5
wqEjBcIjzz2+qmk596Z3KnD6ocIYtChs03R7hxo023kvK21DMg8MDXEZZL9xvjgNzjkLaxjEJC2w
THGOze4cjd5ed+urnzZfD6Otv+Bk9wEbk/loe0ESc7Fy/VTbBHKWq4rdYujVkyLywBq1Le3HebLw
NZqo7eIRyozD1ZxdergMA3wE5v5rmRo7cnvC3nsssnOPqythYTebSfzgvsjZXOeW/9yLLl6zON7N
Xf1Hzxrbg+sOE0uYo391gWBbr9zZWj/T5JnjusA04VT2QMulWGwqAbf47run0kvTb770iOK4v2A0
qJ6m2j5qpUjWLMOArcXZX4T53dAoXUZfMxgVq/gY1ZmAtOAm717uHz5fIRroOMq35VM9ca94Uk+C
0S7cY9lDxnLNWB6KwXU3HVM6WvSIePs2cp8bhAUXy5+fxJheCtMSj75q8ZTF+5LxvGy+1B3ZRvj/
PQOWF+dY11l3Bqv5khe9DMoKrePSmvGLu+jbYXbll6Rrnjwh+q1beN+rtIgf487RHgBuxaas9vWc
6FzRWvGksqp4StujPiXN4+czOMZ3m8nw9M3n74pBeCdZxDedHSUy3OYwu4N/rsyCtuD+iEbNP7dC
G/B/c74ygfqGk1/WhcWSyfuqfz/qUJaO7eym28xLnz0NEtgqUvlI+jOHz0exll8sp/F3vVaNE7v5
8EvNMdPJTFgHYSRtYEsf0plV/5QVINysa9BNLfMk74fPR3MdmasiLurQUbWg93cgBXYKM0MUJocp
9c9cFyAL9jAfKHJZypYOQQi2l1S5RTkxGWBY0E7zo9vH9j5n8B8M5aieqyge2Gi0LaWdev58igJw
P2STumbZUWayfZ4stwAwSOb954+mZvhhOfku6ze/lWn3/D/nfz/XJf/+Tun+Cw38vyV+/+VV25/1
nV3d/v6/+t/IDkcH8DfscMjw33/+hRrO6/+ghpv+v2Dce74vTPceQW6j5PiDGW74/7IAei3dRGuJ
l5cB9f+/iOG28a+7ueydcG2Sdox48d/EcMv+F1IzcruR3sIVNhzxPyKG/1VegOevx5uCGW7h/4Lt
4O+5R7Y1GIxI2fJj2MAFWBfAiqUe7/zryG/jVdVNOSznusatlImlN9hG0M7Vs3KmFiPECpuuqeg2
0ACvjSGmNWJlrCRIHtol0lzr8s1dZvcfTBJ+E4398ab5MpGP4h93/yL+ymWvClh2NFNodCxLwgcb
r1ZFolfMHmXHP1uF65aMGfha3niLPZ+syUnQFCf/ZEN9P0N/ItX/8Uawl2EADa8CL+67TvNP2hlL
b2K/cuiksnwBW4pnTOodytOl4yZ2bHvnNuIX5OY50Py421TVpK8df/n1p4vtv9j+f2b3/1XW9se7
8HU0BpiVoN01f6P2R0lEzBO0GcgIc7NSjdyMd2W6s/iBXWId8fd/Df/B3z61aerYL1l4H+I8h0D7
t69/iKwY24kmDlrD6i8SLTqWsF+1QV2VxkiYmTT+gUssnjMd258+nr+ZekZv2XblcTb4wEI/lOP4
lriMZersCDB/Hm2DoNCCoC2B4G1jFrO+y0c5Qz9vf9R4cUnQfxoHx9wJclo2XFYrNaWPg94Ue5V3
DNil/6r3k3aoGibAeZZ7QZdl6RNhhSvLLMUxlUY4a+0lLiLYJ00f9lSZIU747olJkqoHpvWK7NGn
slzm57FzN15lESbnJdHJKfzXrh9txjHlzSH9zioLP6hSyGVRCqyYCFAReMhMb6PhV9/U08FsHzOu
vVszdtsRIes5yjLYzbAtMeqrAh1NbdC6yVOXaRXva3ECI4nygwYHUi7jObNNB3eBYU+gEmF0Dt0g
Xm/B6JbjrigsKgLVbkU0L5fSJv8tb3J/W+jWBX7sGDoG4ys91zc4z2pTciS6LZgqMv0Mh2EO276L
BjV+zof6ubC3o2cnYO7NB17g5TZ3nbfInNb4ZhcfcphUIEYRr30St9dzrCGsiHuMvmKsmpfGa1BS
UObqZmOfbXc+dpZfHdw4ZsbVZtUVMO2meWW67Wq7ZcLY72gi5mOjVcvecruXSWjR0VfRJarphoy5
0w/KsUcQBae8CL/pgxxi0qF9M+Tcv8oecCIxcX+TVC3oRhO8ggdjlTDx2Hideq5HR79Mg2RIB3fE
hRK2jS1j3OYE8wUGQz56NIpYx3WSrZ3FZWCm2hgOlfRAfuP30mSPVo7zC03ccEAHzSbu1UzvekIS
Iwg6Az3cQ3c/2KP2bhv962x4zQGRuwxIgvRXOvL8jTbjlfD3N91v9kGueb/nPHKWLKzt8ZH+XBL/
tNIwmjLLVNLR2ynO//Age7MbjjYuDDOYMRJU+2h5cRMq9wO6j7bSAXguQ2E+jEZMv1OOz2Pa77PB
T28RdYHpbcAU4M/qMFH1AZpNgZv/s94yzLc8zVpp/qLvYqB9r5rTI2yMv/88vylJ758H6zYBswaF
vMcu9JvLjK7PNiqOPA6Ghrx2HG0o6R5dmq9V39g9fDjgYDN19to4rCpvOI3uUgO6RkwvZf4PVo32
X7VR9zdjgn66hqM7Hv+I+4L3py+3aOsiNSZwYN0p5sB1IfZOnVfuZ9x/r3Np6YGNie3JvB8S25sh
Suj4BGlOTxB9HebM6EczFEYpD16lkjMeGskGbKoKR+8EkmV8l9ZAndan/i322QzgjUej7W7qoa5P
S6ZbYQoQPNIznIdGyCf41dqpK+liVJpZ2DFNS6gZ+i/XanGNssbozYxLGt876lzIKHqrZPsF0ZZi
/MdX+E/n6i5q/I927PP7MTFhZCcgqxz79N9OFtfz5C1JwjZnLG2Y6eY+cov2pHUaSb4U56susuPQ
lbX+ojznezp5+U+fPrb26pF9oTOw8nFcTAKaeb9QNxTlQO/XVMUVRXnE7NYzn9PZfdOMubqoTpvI
68B1yIqWJ9I+A7pCZye7yuX2mqrHhpSuled03rYwjJlJ1q2faW1+wqdnWD+O7oMqqvFiJX74+VMe
dV8dv5zPqhPGitwo1p/7tyrSCC1pbGEzkA0npzd6aKedvtHjwVwTVuqV8LLFU4EAZ91meAiMETwZ
JqlfrUQ+VLa1/IyJvM2YQC/IQh6msbzShImdPo0VojB3PqWEnuwzPR6DRnn2jjZF3hltxErqfbPW
GdQHxqTJc6kbHLw23bA0M1Ya7F81aJzu3c2WOCf4X+WtGfj3YNy0X4pV6hfeQ3SnGfnoUb8Z2i6Z
+u4mizoCYScvZfHnvV+16ixkqs6Iv45aVBp7H3bcGRsrc90aimkk8yGCcfWwA9yqJeBaaUZ9KO9f
jzGB0i+p3YdtaZovXW8/aJUtnvwla5jrgRVqrM5N73CRN8bzk5bVA2dWcx7rXEHK6NABYuBIjmzH
jL1qs0cCUtRTNC7ebvCqCLrorB6EZ82XIioIhsAHUzelOps44jyYcJVqKzZekvSIS0x7dK3uTq3h
UTq2/+Qy+hl7/9crnHEcVbgwsJUUxmeAzZ9XADHiZEiUL8MG5zlpkl3bVOUpyX25q+MGBDexb1PO
kNaQZMZoesyZ8lv/vPjmz1G35QbZ6RB2mXPKEIQfRSLZLMuUClg4EuOGnoGysuOnBfbHm+X1jzXq
vQeHwvuhTNubmU3lO+YI1U4fgUhHqCIpEpvQze8CoiHS1lAxxWYu6RI/D2V+n+mX7dUtmmBqZXd0
vAF4pa/kbig9cL82YEFbfuAKTJ4DLlooHxjEVWUXh+38pe1NtSq6IdlO1CDhGNfzR1sPgZun5DFn
SClGWQZ2Znr7BnkDMyoTAnjmvboZm4so/HbPjLI853AcQ3ssuRi9EgbFXDjrYh6xDZzGYh/HESFY
uEp/DBi46nppvUYWQ3hD95Ci3Z934IGmrcGsgiHNIelIHfiHxev34pgIbg+3bhvLFdtFovtbiZ4P
femC3fsrs7XCMa37N9GLczSRflwskOqjZKweyxjNdOvG5o24mzyoSV7bI9JA5OZsbaYHgTnjeyx9
03z6+7dH//dXRTmLKyYuWGe5rnM37/p/FldrUn4CnUlbjTDPugHeZ6WZxaHK9VBRJlGzLQZ2C1YZ
bTMgsrS14zc0dCnL7/LSuO0urmrr8HlQCfrZip1y3TDwzKMlOk5zEx0zLwdvIMqtrRvA5yh5caGD
E6ldl6eliMuzYC6IyUix8jzqYl82+YuZi2lbli4V1nXuS3lMTUdblbHZvM4u5Iy4rmEsWuoUdX6O
UgKCpg3sEpiqsl4YmcZRp44REdBq1aGXP5qlAt5u7f3nT58H5YCuOz0FHFJOK6hjz9hlstCfSXOJ
CO22I4aJOSPjJW2CtJnKU+aI8tRHLmNisywfEe+tY3PqD3AkoPhWrGq9qN60vPnoZsbRyNUgcBvu
cEp0ZHOTM1gPJsVzcI8hfqtQwqVuOv1IRcJYQrPeEsuZjjKHxwRfz3oTS1dRVrbUWGb7oBx8Nvyx
mYNx1IuXyv2mDc7OrVooW3J5bDKu9ZzhOqzMSByFZmaHtKl/OIbMmWtGxs5OI0YhSYHyK+I/6FuY
G0ZKGS1KaPcod+y13hhBNnvTGtqxc52lvU2FpR+HJDGOn4/0+k1PenWUUqSMDRqGyqal8W303g5h
uVxVVhsxpojNYACOCoTVJ0+R6M81zVN8nxuQRwLe3Q5732uHtV5YJtrWND03Y4Imy+0MdpLy11BX
gSEnRbUfmUyazCWYOjc/Ygm6hGOxmDs3z5ozGYVyxWTCRa1nJEdUQUe70acrm2eB6ib72tZau+Ky
H95yaX/Xov6h1uRr4pf1pi+V2kddJIIx84xjR7r38fORtIsF0Frv3rSLH03xlVMwMl4m6oHYgrck
m5zTTEUHH68xH/HZIpJq8q9znV7buauOWQEjpM7lsdUUyUmzD+xuET+21Sr1E+lZdx7bPjq0lSw2
sQ2TazXG35NqlS+N9QPxyUd8tLp42M79hO7Nn+xL3STmNtXKAY0NTDp2Y92bblQ5dHeBDW8tBrF5
ov6vrlQRa6uaH6yWRCo3qhEJtou6yUxPTomLEPnzF6ZgMlGHUyKsB0MZ/lrr6jxIUkkAXRl3O7X3
qhG7pbpSVw35U1hEyDdhWhgw9dP0UFTphGQUZghKbAzT1TIEjRYZT2iaILU1GKka1oCMwQOaHcu6
DDVtZLyO7pqIMlUZ2yJ2snBQFTk0zugENqgnRMcYnvCw/FziAgUgEskIkstxMYs4ED1prKIGm/cR
T1476wKcZFw+fyhQ98HGTGWQIKy6DGnu7MckO6GrrW4jRfIlnyCqmsonu9u2CU0zQdb1Qc5HXXPn
Q98RxqjXYnc3Ilkl0TQcBoXIfekgcmqmqINR9+qdTNqB0jnGcwB13zqKuDLtDIZdaXYPVWzluwTZ
E0t2v9Nl44LTMm2wSjjIssZoaRRG8Wve0eF4mwkO416W83sy5e6Zrmg16vHWSct2i/1m8yXk4+an
vDJfhq60jtO/DwV0JIZPfbuG7HlNAX8erazqrrZVvcbeUH4VrC8oLvto5bZDslaZ1Rxbj1vO97Qz
V0n9ZBuyBjnAIyFspDPDKDR98IXOP+U106rUgdJWzzjc5TA+U9e5LrlRBU08wO8ScDpMK1/OJIbz
FwSFJeRB5ygTdnnToTBx+8PkNseksdKdl7u/Ps+BdEAnfM7xWqoyfugjNNu0LZPrvesS9VGsGsKp
R/OXV+fzsY3jtdaarwO45WG6H7oi9TGqQi+tj7G/S1H5bRmjIH8cXftS5OWPmQHkxfPybM99amwk
Z2Fvw3mjy3anRw9L3cqqptfRn521a5TNfuxk++6zJRN++JgpKvopk9abV9VPRYsXQmdbbxYyNirN
O++XpOV4QL9kjvpr1bgX0rLmK6rYlIp7unWtBhUIaWQs52iNb2zzkvgwk7yk3tRMssLFVfWFWVF9
QdxcrZR806PBfIsWdabt2Wga03rYvXJb62IJ88H+btdd9VUn3NJlR76Ony1/ZtVrOD2B0fnDKS1Q
aWp9LTZdlY0nC08J05P5A3tBs7IMEbRmNG1dv9TWXLfPtRgha0mDcUwqwJJanH1rsiHsmGwULY8e
hKWS1QxqFiJslEe2DXnExMUJF78rt8mYIGNx/NssknNueFCim2U5QYHUA2jd81bJ4mfVJqfCrpdN
nNzVLkXTHfsxfzO1RrEIT0V2wlIZ446pexfp8t1KBwtyR742/P4+vCDvvmqc5AF71IiyCNF5xncX
zG0W7XpF3C0U03hXOrVx7uZehFYv5CoFv/PKxlzHOOSujMotzikCTaquce9WLguUZOThe+nXyJm7
g+mJ6rHKuquuMvdi6gMsvGmOcDkeurBz0Iv78lWmjvxIteZhUl23q/xZQ8ihQY6sp43Vav3Rn0bG
mp0vtjXUoYdCaPuihXYmVdIEdzZ01TXN03zfpoWjHbPpLYld72tudS9m2kj6Q6zbBfdL4bhMv3vV
ni3ktqCVM2PJzkP5pHQU3Mu4SlpXv9iRB7qlIK3N03xb7DLaOPj+VEXlhagz0YKVhhN0NXmaWET0
t652mfNbZFfHbBy9stWrJb+mXmY9tUOfhVrtiwc99ZuVcPtN3zHWN+x8PKVqQSLl+BiZcF9+U4MM
RNyyVI7LCJ6A9nmusuRFwPno3CEOrGJkuD+nGd+IZIouFg1wsbFPXtQ9p+nMkkIPgnOUU89ro82X
9VSmB8JYACRsDeq9064m0Y4HPYHrLtoZqmTbnOImi2+DsrVraz9wDZrvgDWSeEzqicjXboQva1db
PrpQlGTl61thLit36CsIXeXaXHQPKnVSftAc7g1kQ2tzJmol7hd58Kf4R2EtEELbqdypno5LX+bs
Wme+g1OCcmHVxNOT643nxhP0DFi7rOlcsqOOzD9QaV2EICTLSnidd7FnzpBuetluqpLpXFY/xhlK
QFdq8K17PQt0YxE4U3QaWx3GDcNST9dOg0qQ2TDgnLaY6QToU52kLC7ADNOb+NIsrnzzgFwuSy42
XoTluqENyUZrLfh4kz6tLF/8FCSwXAp8Bm6Leoz93jj+5+C2KSoOFqjMS1jfDZA0qfcvcSIqhtNK
CxBK+bvIqH7kxhRROlUFZHnEzgPMhxSO5cXqhi8CW4NDY6N46nDI344utJPPg6d5BzstPPqx3Lw2
04eaYUlgrOhfsz75PhHWDoU+hyks4Eskjn2wuK4CMk0vmkFOZ8lt/JDrrrdPo/6bVqp257Tar8jO
51tU5j8Mu9LWpZaqQ10rtesrsw985Nn4/svyWVcKIpCvD6dGCntVTL3Ylo1Xnrw0xsHDSKZVMvnL
hcHvDElksM+dVvaBCQnOd+A/1rU4ufg3PpQ6Xm7qJyrK2eE9RSWbXRzfQPjrrT4I+CR3J4Bs0KGm
DtVHYtCGa0Bfd3yjgfXnRbt49mIUSjnOsGN+mzXF+zHz/uwuXfc4GPHq88scx0QcHFe7GR3G+exn
GXyALOh8p/yeNOQOpXCEpnLm5vWUuvVqco6JEgi3KKUs23j37jRW4iuHQz50VpiZsTPiSNKTdrIA
baSMH25TnZkA4HpgZD+WZU7Dym+bQO8Zx+ddWR90uSRf+qOKs+WSNLDrlwlSSkPyte7+MucGur6/
1ChlFwjS+JCcrLpaGQI5ubA68QgJRezM4UdnL87FQMCTxXkZYNXbreh+2UvcRHzN4I4iRI8YEuEU
ZOhrS454pRWw9etYKHhFHO7Dl8gou5Pd1v5RONapnfr2Km27vg6Y8NTYLLX2U9/I5dVZ9nNhNpux
oZRpnBjl+13E294ftfKupVcuvIc7KyYrmptMhPzjkCDMzzrSAJsB4YEus36jDKGFy1BCCB5uchJ5
gpdvv7cm8TVt3fzdH18R2FoJXBjY+QIIoYeyt5lsKzrACc93jc8f7AXQeiqi6odlX620iV9UM5BV
WTX9Q5pV5grvzwHx5eJvXAOkIevg4zaTUdCbVEXYkuMeTq3xlN8xmEW3vyR1ka872yMprEuSs1/1
XKvsDg0KklPToP7s7WV4pRD/0GyawbVaKvFWzq0Mu0nPsf/jx9HRkNk5EYTMofGOdR0/x65iR4iN
GnmESe6jUOOpJiPChw3ZilK9yBznqpgWD0ZSp8JaK7gNzLxqD2kZP2bm2F5x9CquhBQNuXdMC9c9
zkn5083w6Gm15ntZpL9afIYQgeTJcfDdHh0yzgGN6QXTVI/nGmQBiqROfWijdeOuNilkdOvq22R7
YSpDNoyky8ix9XgcwULWi6ycZ8PUvuqkAMwCC/ZeL5BouFDzzZwt4LOE8rrkh5lk1Q4Ja4v0z65C
Z8EDpAG6GhepXpsom26c2CshQeq1ZO50bsivWH3+kuGO72bWOp4c/c2em6cCC6K3Mot3Wp55hyzS
vUOb++VmvJte4YqNEHAeQL3bBDl7rsNQjmmSsxLEwoeCscCLYYKWHLCT7dYZ/ibvlkETtKSjc+hw
dAa1XuZtiVUKf1LBCl2GZ1VBzXYUHG47KtprkSztLhN9GURA08fUmrEVxAHrHaeKlW8nj10G3A34
nex8d3J/NE6abfLamcO0z57tcZbnYanSsK1QM2Wl494Ga/BuTl1lByF5PR4o2mqoVHO1UQZgquEG
Q4Kq3+W6OmvNryyLjvdQOeTSnfMQDdjt1/DRQ9xKrMPnoe0i0t29BBqvFz0sTXXE8OuYMNQ/cIbf
E6aJ8OIAAJyB2OBVPyHjAVVcZfPQMIq/S0ucor6OwIWfQyxgFsyIVJafTCxtSg0FCRBICbsT3C6X
bRrAMBqeYkSNT6qcgrtOt2Lu9GqqnhgaFVuBgSf9uujd8rnRxNp3VPsms6g/NToOKjQBw6icn1m+
8fI+/QmaPMBkJaQRt5E5rOKcjh5jWYinR0xPjN2clw+TjH66kaddB9spH2dsqFKEQkYu6X17aATC
7h7+D0nn1RQ5kkbRX6QIefMqlTcUHoYXBdCQsimbcr9+j9iIHRZ6erqhSkp95t5zOfIRlttcrw+9
HCEYKf7gedAtEpuYUerrBzRZNDVD4B5dgQHWNOPuXQqId7b/wVIhuU0wzfZdA7oTp34XDcprT6OG
ntRvzPRBL4zHUaUQqHq8vUvbLBehVxQ1rl7sW6enKotb99Yl2mrSKZNDps0vxtLae+wzmtiUxDqd
E+XY58AZElSbuGT0JQhweuCjKdYaOxn6J82Mr9Ys64uzfpiQ3FIKFvYLCuf53efGY8CxyHusKA1m
SHP+SLPsn1NLyr6G7AIIGZc20dprkcqLgdYJ5oXPB7361bEU7K2Ap2ILzxQTxLV3li0DvgFdPbYm
L4YN5w4JuuB0/lcyjtrHlQ6zRcMQUxX1EeKPukMaou5cT1NgnWpMhyjKrlOQ0byKfnqeg+pRG+zn
dh7tezcw1HOXuxsTmNJbM9IfVm0dLb2VXniqZxfQI/QgUnFFT3c4TvRzmfBEph77GNHWXRzNwyTm
6//xChhPAdpcFYzXAuQ5PpoxuSW1l9yUSKNG6thCg/Kg2KS/2mN7bhkk/+brQD7xyS3STID1/5h0
fnlwDPYG9AySd82yumODWt0xs+e1Cmi3GIyNkmKMdRaJCB4UgcxAS6k7Wo/MbxanJrHm9zrFWNMH
8XMy3w1iqu4yJPRQrz67sSm/49lewl5f0nvdeMj7wnlCBwSEQnePaP/3VjyIvbVurlt0MaGp2LaM
pfRunQi8W28OsGxpj9cLuuX2f++dctl1EAAIgizuWjR4J7/JP3Uj6x4aAWeqjPHyGflHryrnZRL5
LmkM56x5zI54YbfOOsREIfJcF6N3n6H3iTSX18RjCnxG9jCEDNj6bT6NuJ1k4W4LDKLHVddYBcJn
ItnweKvAhK5fVWPx3cmuA53ApnJ2Fv8t4beGrja11Jd2E4LjhnfdacY10LzpjT8qX7liOnC1GGPg
LkmZPtktY4PcVCD6hDD2vLrO0yRNeW5lW4dKqVVZZOtRomnLMXbH7NLFkkvHmKbQ6ENnbstvd9C0
yJC2c7XL4j0x2cogElZ0n41dRnPLQKWRnrqa5TBcwZpiF1HzIR2UTzEKIKfq5nY7stGFQllZ28Jy
xHF99epAuoxKeAn72f/UNDBB2ij7t9izH3pklmcwctwo6wcwpTwKBNZIapgon6rqBxGvCK22KuFM
4W9K7OQ7YCN5kCbe32n0v0ujScIxUf6731RAajVcg15ndaEPdM8ppHEHHbMFNgEhPc5zTv/JRhXT
dDgzeTxclVZMb5YFoK1nnSw+YjXOdx16nBBBDJ55/kI/g2nhsOLYxuaGPYJKIuH64lQGaYHBdQTM
OFMvklZRD2+ewRqQZVJ//vssm2R2xgZncJpzAVlwzsohv1+kpj2MNXzABo6SZnlUuFOrUSG6xoYG
v7lOqWwvjDd2pTSs175sn3287Y/ulLpXltAxkh+SClxGrXv4jNXB1Hn3DSNxny3WLqxWF7gfs4Ow
XVHkryJuJGhPvIGvxmDrGMOpDVMIVkHl/JMtkWtpm1iAmILTDKwLEYpfvVoTC5leFGp9wHaR1uTx
uRr0SMX+P0o6LOSokHbCxw9XZZLTyyPHgT1RCaNJJlwRHkKPSd1y09eeDXBSGvegPlLsl6W/a12M
xMHodG/68t4HNMj9UFytqY8fGl3092mLvtjLtYdAiC/QTMnJTeb4JpX9Wtoj1X7GPCysZ6QCXRZc
gaMIyoQEIXPgxft+TpLnIGOzK/hxkmAYj/Oi+KVxeNNM9TqkmX5JGM88p3m+FdPQRjUn8DsRL8Fd
HKdIvAsX9Z1qYCisXxppSVJDW+b71JMPiQlowNGUuWvh2O05PqN0ncv+fSjs+OCmAE94YzIMQB36
/g4B6bbgagCyZc8UrO1HwcRsb1eFeBExkx8Fr9TPm2bvVE5Hp7LOnIPOC5WPOcQV1XA/lp28sICj
QNYxoxjZWO1iPzh0mTM/jmZyQDVjb/ulzP9bhoEd3Ix1arDzU54O4z7JSO8rGtu/R2TsHIeJgVRm
B+LK97HvaEqRv1fl4+gFdZRrenAoeoZQLHa2Yqibc0+NEiNiN4usuhCypYdjzuCFBex83zETDU3M
h7nIzSeqm61DKbqMABCKdgYQnbPVn20te2wKv790HPzWuBxdL9PuylTll8kx38vO6y85pp/zPH78
fRE04xuovcMyWMb574Nm94jHGr05sZq6Vn5a/Gcn9mucy3tVxOdaq9SDMTEEneYVr++/xGXShfOY
WFxuLRxI1zaHA+TDnmSDmQ2upgWnYu7SQ0wNU0m3fBUjhG6zViIcqRGuo6u9y1i/pZWV/hPJcpun
7sOxgPSBlPitGEpA8mJVFwCQerX8X3/WuGy0SWF7cdFOYV7HI2zY6L5LlnDSwkHoTkiZetUsx8b2
4pBoUeeJXsjddAPQtqB6CfyqeNTx4DwtLXQyyHQr0spvnvTcJuRdrzzWbnInx3G4WGtxnZq0Mrgj
+IxfF8JP92S8GcfObcQewwjgwFWi4FcMVV3vMXez7jaLoWJ/ze+vKisIVebH4dzX4tDj3z5Nc7uc
EzLjGKQEetjzwlPIIFnw2p6lJGSOhGx5zUSLT0tRvS1LHmxTiwsFMIlx6Xtbv7S654CtaNBHkDZC
PUEZ3K6hC8WtKyHjWKSnZ0t5cZX30dhu8uSsBUOLEZz7zsxPGP2CTVkzQ2x84Z7+Pjj9ymJq4nbz
918MMRdj1UfjhG9g4tGfl5W4IEIPNjx43teEmX0/FbR4ReCclFir7fyNmWJx5xUIfmgVnTCdk+pO
VZ551bz/j7ELqEuaW+AnsnrtgWAtiMRN5h5Ldm1ZVDpzRP+/yvO9+iHNLegQxvKlyZw+iKTpm7Sc
9EIQgrlpWNSHNOkTozlbf0ROhxWcnmjnqR+m9vMpG+shifJ63jtSHpXCfDjb2dXQvAwH/Hxvdcay
VUp3D1rpq/8USZzdmFLh4NhL2wAIhqQ8ypDw3LP1Xy5NqV+tBHRMGSMZ7mIDsgpWib8N9DCl2cnw
mJg33pNVDvq+LaFKL/TFF00YHGMmAlH8m5yAvQHSb6YMalN7E+Tmc6kZ3ifJDue487mua7WhOmv+
KxUiKsld2XJhnHqYs8WBohZjU+ktJ9ebg60+4mjt/FEw529XfOl0cRlA4lRLy1M91DCbuiYHkFT3
eyWBt3TM0m99Tp+n5Yw2OmXcowJNd5rex4chd168v0Vy0DBOnhv/xGv00xPUY02GfRN6fVCO825n
3XgwifyBKlVybOoz5Awy73iIV0R8xMNVzyoY9rOHd5FHh0/vHSXC2Rj0UicImYz7mpnFLfrrQzZB
xywZwd7NtvFsiF5hwOSruDXfwHAQGj7aTOIAQ77//7PZfTam1rwPfLSKhMHn+0V4AK5HgkaTIOOw
r5N/5D/yt/XTia2M3LCxAdujiDLB5/GlWdjc1bqjSiTGFa9EqsZ7pdJ4OHq+uij25q+GYSWXILf0
UPNYPRIdxTbfQ15o92z6gox7Is+7bWflxnZkgs8oqv5q1UyCWWxX941x+htvkq5RXZLeZuNdOa9x
YL3mQBcOnYkGqOF1XeTFGwNcQ1MFcIr6+FbnnnsunPTkZdyJqpf6uQAfBYVKL14Lp9HDJUvj/8wx
RSmZQryYlm6POkLfT/yYu8Bdlpu0lQzhKz7K0Tbvi6aNX7L6kZrI2WJrRohhZekdJT2Y5XHCobx+
WQmETT14+L0xL8YTx9PvJBHpBWDiNsq3ta2vsuG/lWU6x8Xy1SygNqi85J3VNXZkx10ZLaahHRVg
r0OmHHkf83TYpI2Z3HWiv7VqGO7GrGGD5vb3njdPe7PHNpZXpti2ZFoTlRVbl78PjikJANFFu5dz
85lPKj5MtUXjSse0HyYje3NEhzg4ZRD492Uz5YcAv2OGw79P8/KbbOG3MdBH/MvANf21HE9xrnxA
AKbQajGAZX5570HxZfken8qmklcfmYK7dPNDD/b6wWYQW7sU7tAx76YCKUZReOW+QLK04ZDsQ89b
cmjZfADOrW/jVuvReizxta+vGI7uplGoI1x7vvr7ULdUvm3GDdt7zX3AeKYgzDuqkgHkRoFXEarn
3p8h15mzgxu2MczHuVgsqDT0ipWEYrxI3fjQRfXSLIG6GYQ4urKcrhl6j42B19bE2fRs5/AF9L65
/X0FrwQxhZbZWKowQC7Q6b3eVKzEbQshHjq3nb3M7unvQyH691aMyQlqK4I3c172wgMQDU+nQ4NT
QpHBCTjtgdynj3apMoBMC+C3+uyN5UsvCcSin0puQ8rmTSskplK2mKdRp0WodH1s6XbCpqvnJxks
/tPCchQPJZ0TMgb/ic2ehW1wAgku6kOW+NbFWEywbQvqAoLMfnAeGYchxQjMo4qTKzeAj7d98aoV
OpjysVFfbJmOVQ8LVU5w1dYaLJ9lcv377O8DRBxxpVN5GfBE7KQz7PQRM2dewNTK9Ucf2CHOSlHt
e0D1PyrPnyxFieEb4HbieN3eZfVwBkvC4N2FF7l+9ffrRewRM5oPfpSib3pM6DEPWgs3f3Ak7r+M
Fb4m9cdp9lgEKKd+LrwUWFxmq72UZsBY0RtXdN1TWprGRSTj+Dhw+7lLfpVghI9swnjCDOyxhvrH
80oAydq0oajzL8znEOnpwn6AfxMfFp9BwNKz/FbjXSJ60pqsBrR+XYpblSLt67plQPPuX0bewqvp
uump6xfB/nbWLhLd5a7G5xyJuK4bkpTHGIST/y9u5iHUIDet4JvmzEifnUq/2ridDCyf148h+hJ1
AX6uqBNMSCUT8sm4JfdlqNKjW/k9rwGzLaMteyNcrKrlZMDiyWTO2fkAeu4KI35Gh1DfrJGTzm6Z
oozJ9N72/nD6u7LYzx/LhG94Xg2R0rUKJDLrp7RrbVjrXiB3GUTeCOHou8vFepjLPL6WnmbuZcV7
/PenMCxXe+cJTICdMgExGCZFVjVZh7+vSf8aLyNhOcgqNM49u55f895+JubPOYlhZqVFhPTVMRmv
dgNi6IbqoJTuPql9cPHdwFJvFWIbIYCH0+gEh4blfw4da0BbE9bO8BjwREQMHGn9niUEI4T8mMvk
MZ/Km8Bw4Qs2sz33LbDmEqVaMxt7fcm3+ZqWjJuhmr3t0L4BWAyWC2v5+0nXvkrUFVmJMZz02YvR
vYNmjeZZss/qj0g4hgBL4ODDodKrME2rqK7mbekN72hzTm2/HYrkZgyIseYPmwGvrGED2VrkD2ff
347ue9rR7CPi9g2DoN1TrYI7/PNkUOFKdvsffsRNatt3fnwWyzHp8UJ/WL15zwqQAyfZGswvZynA
8JJJmGNwYmYSMGlJwF2OpzIdTyrLmUx8xdcF/3q97Axw+QrmCKXgtWAo3MavDmpaNpEzr0RigKZ6
gqRJjbbQfjTYx5FW0XmPEe7L7bB4T13z1eEtxqDBWGDlx6t9N3w77XzyjqlR7le+RVWKXbag4Zv0
UA8SEMbBvf9vdPwoX5iSvSxkGxv/4V44wGkwgiMMo0gvtT0yuSgdH+jZPbWcfPtbfpazjbwf363c
5GMJ/+nk9x+51V8Ct4863n4e0/hDu2+9vehoAdzH2VQbz+43KbzzoH5aMLEnGr0qIlWLdXXv1FdB
JoHUln0/alSsZbRWDZOrThBE4ZNk0YRGbNFnoPxstgtGwArVm15XUGi8w2I0Ox4cUcrx3+f52UnN
CEy6RwAEVHUQWW+xYbIJQr3Z0cSfk4xzjx/dqgjmTtJjESx7VI8Ep2PLtRhrxnkGxYTRbP2cGhDb
SwlNA/oMm1zf6Ejyq/xwcctsDUOMsoTJJzBQbyqg+OPJcD/YVF8sHBPWAO+LudinPvjbBl9x4xMS
oDGeA1Hl0qeEWupcZGr9iLgUIcY8Y9pJ7lLNOriKgtAZ/Bdzqo744e9LUJZ+luLz4w4beeTnPzk3
C1KoOyZvOzM1acu0sHWAlVlHNYMjQ7oYiNsixdVous8RMk+eipdZZ9MirmLp9+AmTVDUsZMfyoJc
x4a+UgwdIEkU56nYCV7Ras7+c3mmTcsPKrFn3U/OhbIeWzVt0Pd8yoEHSzU9F4Ew73g3cFh/JWPI
GoUfyDND0hXu0Ops0sm+J1seg3qXbx04KdyzKtfueD5Uu44Hu4TqVbfatpoRqSILGEESNjLfIWUB
aOYUD/4QnxIPd1bMOC5YR7qYhOYEUqZB8kK6zXwatL4jwqB6mtz6mOLZL9HrZCSS5AzocnFtEtLX
0La5CfiRIjt1UxYNA47EoArAoYXlxImFSBxgm7/XWUAw8VxeBbt01ivnUiZQ3MfmN62Ew7dgfcha
4/2YwP6LS6Ytpy4JDpA8N5AaH2zU5J47ctVzRMpA7NlkHuoywWFNDuR4YKt3wmeyM1qJAGt+ZWmM
ObB3Dm7tg58/8T/N/ayL5yEAJtKY98aG6iCE1xxNArAGiH7NSX6rLkZ25dxPpYeEruAlU5zUzhWN
YRsidHxiXiG0Ytum1PYGONAWLJZwPDCQ5XO9IPkAkDxxa6EXBlaFS7TJEsD08YZ67C0FtaUWxOQd
xYaphcvCxQVh0W8YcHb4Jxe9eIoL430AcJSyytK1mjXKcLZm71+haxt/+m9yPqtWfo1LAWiB2xJ8
ZoR24FfE8w7D9EZp2plb8MaKM0rrH4ZFqNKMfUByQZy+zYtmh0Ey7FRbfefWx5qhYZIEOKj6lpJl
QqEVnFGg7oA6fjDdgHHqcjI5/QB7FAAYHNBNTzhK6DOvg4yecNmuCRYBo+8h2Hhmu61l+xUwpD0M
S3shbn7vKRkVlcmUl+VLhwanIWnCB36SJPJqVahzNGKQ4vYgHbkdO3NjmeXXyAmE9nvfCSIlLPy1
tkYWUgoH5zs3mvc5pnOjU7Dr7EK2wCFgTa3Vy72omouRyZdWDvclUjtu/0tqOPckPG5aE6rcZJCk
OTHT8u5KT/8p4Lbl2ZMYqJ3jhHGNGS7A/p04OOfDfFCW+Zrn7d71EERPN1SIfuP/jiu2eWJ92vn7
CY6FMZRthM+VeBC2SvlE7rVj3NvcRI1RH5dK/rZ8x8j9Q+mIJ1GOv/VkbzmF8O6q7Au3crXBqMNY
UZonSwSPi4FwNUlL9rXAExtuYi8EhntsGQGatrupLAuRX882WvtPecAvXNYDUDoOaSZCvx1O848o
SyYwX81DFhevbgoVeuD8ggVswCyN65JKlAFAmQPFSpBIuysaBu2WVx2bOv22E+tCcmeUJHcliEOA
iSivi+cAwqCj8qPMm32mE4ZqxqylCdEROQzClvPJyt0Th++DF0CMo8UTZg4kcfihFzzN0LhqDfCc
3n6iFcwr9hZQM2LtNze6S123W8cTO2d2H/ox20DLPRTWtCNKczsn9V3na0wxfLg9Pbi7+Z9DiLkd
/84Wxqih2KcgWPMUfH/v7EavublJ8FRn1a5CL9k7zPnjcqP5j0YNeg11bwgUCuUCwITSDJvGe9Gh
k0UVvAqGHrBzvCXj9s0uJgaSMUaXO3uPkyaQ9k1bFXDTBKocWAjMT/AK/xtt28fbY9+a1Er49wmV
RLzN4D8UFRwdvwaFa7Lj2RvdWaja3Q4pBW3Jpm1jiLuECWWnLXy7ZeQG82bN11qTFmJSfOw8RYaD
9Lb+6tFDMknbOngNsFiZzrKrnZ6ksbbZOaN+dJx4beryCJv4VQDcN4svl+5d5YCX6gAQ60tqAfXG
dNrCRG1KD6azu5fcQS1PlFq9SpPSRujHVkt3okl2gaPvuq7Fx1Cwlh5u8IEfJxQ0ygP+rXkPCIYR
Sacoebud04xRy1zY1AnXyOVH7wTIn7XslzgyHrTBYazxSuVX3SEIJGeilayA9sfCTx87T51FjvZH
8MDDW4/EKsEPOfTpVVfiySZOwuB5rrrexobj/xQZZYjBlCwsg5wpJpoNO9N/J69+EYuTblVbz8cO
ucpmacfPceBdXth/sV/z0JUpXBaP8CdOM3CWTScjkVAhxX1d7HtRh6A1NjrLBQSEFkVowkoa70XI
cjG5el51Lpfmroybf+RaMFqYqluupQ/1VDk4ua1XgRpBySYPGxO51czYVxpxmHe9iHydfnnkE5Q9
/yq7eipRbYcjGz0xaUc/meAcNhA8auCsScA3Mhf0Eilrb9vrVkf3L+lPd57Sf9FeVdhHwQYVU8Hp
NUexbp6NHhFDpb+rQLzErXzXJ/+pqEJpDAi3uF4mjQOqx46/mWZkWpVzywpPhUuVTXiy5cVHthhV
dZOijmdODz9btPk/tOQieu0Yf62ar3+Gm3sRHKeASmiTGjh15o7NYzkz/22tNNKdkpQcEprSxEwi
7lpnJjXN9TUWeh3WncLbS4xGbPkNxpkkXSKRtkODgMkQs8zWRW9qVtaIZ6viz2n51bb98ko07lqS
b0wLELBe0lAWwt06QXAUbv9bo25gRkIBZE8iO7GKm0xQfAbZTZYxUOiO7btbvHiDhkpqRtVd8jwa
k7qPvFEn5WxQbFz9t0BAhecQmoHwXObayDapZXVRT/WFhAPQlk9k1cpCsbJ5ArDHCmXb6OY+kCXl
/By4UcKqY5PH08Yq8td1lWwturFhI/zfxBR8jzj+veAvq9fvwRTLvQNvJnTG7CdNxGrFGNQ+vbBQ
18JOZh+S8UvoyePkUenOi/Opz+3R0tvb3yIuRWRXL46BGJkdfvrRWbYE6+jQQYzG69zO17J1EQO6
QFVnN0s207hph5RbUjpWtGj9V4U2P7b/udPZ79OXPBa3v/+CjTFZStrZFgRZuOWnEuNjM88XoFN0
hozqUuFzdmmr1MFAs5O2/rsWt2TC0UozTbiRC/Fbq/w/jrmDIk4M4QYlVuyccbx4zGSHfWuN75MJ
aa10jWcPsw//evZZWNkvIPWRkJmFBR4O9GytuVDfpiimSIpshnYREX3f0hTP67wudA3D3qUsa1Xf
/mtGpybLqYGKj2Iqdayzb8wPpnzWJ1IA9bTZdpX/rcf0ukVwT5rWG+xUzMbYLiKNAdvQlydPYd3B
LV+GBmtRF43BqA99mNbebR6wug/qsRlqiASBU0AlU+xYr5nCCpm23Ng185KGOW+flUe7iikN5jcQ
O4AEJ3Ni05pcnbhaK5FiExsxoxKUf6Uuf4YZonBWTr+V+1WbRr1GZhBOZvX/AOW6zN4IuQGNlr0U
KftdljofOWJnlAKIenVLQ0SW8BTwrK+5gJdm9XdZhSYh0EpxKm6ey1JTFRl3WlZvcwEADQEIApEg
JAMIjwXiLMjrd5UlH1g+NWFq2R+CcJQJHGU0TCwWHXBVEZr5IadQjjkASub48LSo9axRfWbVj16Q
8sMTGIMrruCwwXvH+gR3/XyqSqc5zywsfEsbI83oIHGJCoyWgRFZvXrsDzYjt9jAOZDXVrFj6kIj
7vBYJzMhzMzmrQ4o3ojlwrwfV/u4mD9Lx3lhb457aPimDpmi5atlF0zXA3QQX/2Xrv/oCYGY6FSs
XawRIK434AILYvIcifWmIeYwb6pPX7qvPd5l2B3DAcphEyH7zEJis24Q97kQnr222xYPqYP9rrE5
Yoyk5GB8rrLkvyFVr4H9MHQ8MeGv5blAHzIMWICdjHJKEhpidwiSekpsYiE8zWEm0jX7csnemt44
aSlzdubKeMZZz7eefukb02OOaN3q9Z/ByiNzKglxwxmvEjbCuvx0XPr3zEq6bZBxJs+Q5JhsIblM
qnsF6Bn/1M1goJtndDS1nT/gWk6S8W70vQ3IrPMyIXBFBKA508eEt3IM1LVPfHCxzdHxURV49r1D
UqkhikOqybdAb2C1eePRIIaAoeo+Gz/NHi/MUK2e7WuiVnOJ63DbWhCKDT9YJwthU2K2dRr1kZKc
KE2WIe3wwSk5bkuVP8rYRedIAoUT0MIO8X9J4JkMyDDx9h7c34B0hjrxD25j3+dy5gbX7PeWs6+f
v0df+89R83EcHupSu0417o7MfUpK7Qsw8EVzXgaTAYRlfMeYBEZ32Hkx6/gY9fU0MfFsWjazLf4G
aghrekkNKIT+cjHjBbwoyVwYE8NJ5xrxM97qGkp/R55LraMo1jIaVVnbh9EjZ1Xjdu94qE+03SOc
kREPkZprnacxU3U3tR9xtXzlhfOY+yhsseOP4dgWR1nY5iZFsRg10OlSNvNiIbujnvpXt+puelAh
KHJBS1fL25Bc+9J9LKkS8V1oFteKV07cB/NjIy08+qn4ZxsS+25CbGkyunuAQFiWDO3JKFggA4hh
ZNq90/agKrNIYx+V2OhxcewrkkeA2LBWau/00nhJO/W+/j8V7qvWKGZKTM8c98kNqp1Sxit2LajL
yddkDR9SZsjqrHznaWhIxlHbmCRcDhVBoGXxq/Hcb8uKIy9Wm0nSYvz9DKLEqln1DwIxJblApj1d
x4FnVLy+zjRJT6LVjnY/3PxRv/ZWdpzFROdRfrUUDPpEgoKJ9rXvt21CpZIbo2DM6S8hmvmN1fDs
ZEhWpeOzVlbfFu8s3npS9BZmWBjKeWg92Wl/A5wOyGa9pn0HNKMr1anXJfuBCkydSYNj6Qe/eUh7
LY6sUv9hAXEKWnnQkN74Int00+abeoMx0vK73uQdhVehv1stBRKp1RglU7qr4mscxHX0jW+Qivmm
6hv0U4o+EaFA0+1JN0Vmj8ETCg0D67K/1VxvaSO/DEXJFRcPcGJ2qmeYZSyXKg6YZFTnCiztQnoO
Bih0NmAzG5uLsLO/1+9Rl+a/II0/ZZwdIQp9eybJlhPNyGS2GiFvBlYZEo2IONoYiR+pUkzhUCeI
X6ldOYjzf763TR2YELxd5FS+d7Z74g29w3V7tAYho1TFlFbjtBssfcMtvkfRfVqIY6jEOpazO3Jy
pbVbmHNB3+eNTwoaYmF/dHYfWeQFh4OpYLV6wdVZL2kvyKnUTRTi+XXyfdbMA+RRYOPksxB6MpKf
3ANiXP+Z8vbXwE2Gq9Z8Nyd2ZzDE9q1n7TqtZnViW1MEMeId9QKDQKneIcT9Tg6mBwN/cNS3wwaT
97xDTjVF1HrnAfEsO7qL6U4XM4vx81rOg0WaZzToo4uegfenMOM0HNz+VjBjH3DX1GrNDZQQTpqY
V7729Yuek0POqQIspfYv8QAuJ9cZr9UjNgeSTaoKiY8HqzFoeBeg7UV1q9AhmoQ3wzXQNvNAyzGN
8VdrT+WWWUBquHJbSRtut1M62yVg82E3i2Jgis7NpseODNF2WNE9ccyJShiDbVAH486qztLpQHSY
V9Hl907SfppiiKMCFd9GfOAit8PYdsJWcxAQjOgeRsJfu1IHt0KJ4nvFlyi1h0pxFEmmzEjaCKO1
GVvfoEMORN7YMoKoy1zOBXaW3pV+dj8qyE2Z0zDqIkMFCPBepaO/6/RlRWvQXs3T8KI8YJJjZTRb
jxXz2VpdEI7mEhpUEu9T6gRolcNdstTOPml4mHgG7IHGjnc1874oKI9YG2iQCp2hP+tA5Id9uncQ
Euu6qs5d8zHnqzNhoD4Iav4mrdSOU5eexaQIksuIilnsj6XSv4bAHniS8HuM+QAuhWSLnqLOTrwH
34DKqS+mjPLMONfkPMVQJEJ2UajLGXZOpkssmCt+MhasoV/huBbM9fRgunMCltkWW46A30sY0mc8
0bg1CG0pscrY+zH8d1b8fHOv8GG0SNeHNNJKe19assNbWaahBxLW7eJXdLhYeMWyT2nQ93MxrqME
H5UbUSlVl9zgVmJX6+msah/NBNu7+pHJlblV3fzTE3CIG2X9CzLub72IBkibIfDoi9NoE99a9ovW
7dRIeUjzxgoLPBuhdHnudtN2nkYU9IBCQrNOf/USn0ZDBMzsnKi26cXtBuzycpfFJmxGbT51lY5w
C3izgLoSTvlpUBQ+MqHp0rr6EV0psrY1FZ0LEcTQSDgWxruhGihbVsACdTXeRvjxZn4UJo2X5gS8
3LSiEk9OAs0lYZWKOJySSkp9qypcR4OMD4FNHoJTvI0I9vGOGG8u+2MbvkEgUm1jzYBmKtgBrAdR
udgTXYqtxtCMaYoI0HbwAniTe5R1fGEqdDXQadeLJ6J7d0g7nlP5Zx/PJ1NPzq6V/I+z89iNHGm3
7bvcOQEGXQQHd5Lep1JemhAqR+89n/4s6se9p1t1UAWcQQul7kIrlUkGP7P32ptUZ59v1rccT5sH
8recrT/8cNHNUwTmbnY7y12dhsBvm6GSXhEFwhPRjDkqy+GQME7orkFX1ws7JskeBRprksPQE3hT
z7aegLzwSDiv2Oq/qbD5RXn45obRN/wESxuTIgG44yJkPdaNMb++/kPyuy09Pzm0LWK/bCow1zNq
0w08RimqRdlCtbExfRILvYQMQGz5SGk2LWfB2erzv4ZCfGeoVi4wXvoNG7DKZ8FOfjb3pe8Q500e
g94fHD/EjYUgc5ofTpn0OZbEE9rRb3puRCs/NPdOFX0oX48YwL0lSbUTZXaa6fO6Vj0iKNta1Ind
UJ9L01xNhBlHcftiVeUqpHvEy0pvTruNjnl4qBLsvdkQAYSLDilDRG6D/l36AdFBzYNhMVRqe2y3
eWAtFFv6ZZcGOIzwGS1oG1wfs67zkGahs7DlCk+ovqhL3Mk5t4qoqwdjglHfTsCJlJ0xNenv6hrM
r5j468k+7+KHOEufLANxoja/gb2Jop3nL4yCjKM3/EgmwRYYTSdOy+g2ZcmtaUgltqadssu7SRTa
ogWQGutcwEaNMSrHB8H23un5Xwq9eR6d70bXko3QyMe6CBDkJOxbLFeDUmEePe45D7igx0y1rdtT
l4XXIievzvHHczOs9Dp5gNwX8Ksl93XfHsrGOzIsQrnw7MYB5QFeGzuUz3b/Xkzh1XTyo2aVj0WW
nQwfC3fRbrR+4s3ooTdB7v2wzPYdtg+9X8QoptLc9aiYFmkqJNElau5qfWBRTlEL10PO2zStVHdU
EdzjTYCPN1kFXUk2r9Es/Uh/rtDRuiQDYHFrII1QHYceRexwnqh9F9q7lVDokcGUMiJfJMGAtJ87
2yls6rDBe4sUwEJxM3tyCPGxZdSt6bhQb5nFLD4KoWD5HXdbSCLvfHHPK7YyXNjoY9ntMZ2rvfsI
Xu0iIzwZVsahdOUNq84vURbnRo3fwdHg85aPUc16jnUO6tjW3MkAnbU1RiEmFfkBYesp6jqOw/nT
tAUBvVUZPwNsY6fCAbBQnHAMuXtcPLJ4xJ393rZ+sy/m8BsPSh9guWkdeWvIqGqNwdNbwAgC9B6d
CVaqN0KpLTTgo2EyUZoaeqQUlWp5Srj9IxBVCyB4A3EgjK/kRvneZdC0Qy9jZs9SvFY5HmiD1WTw
DtX7ShkcLxCUcTGTeWb0rPB4cvNodLaGnT45EbrAProDKrNCGHH3kmWaoHct8MYVZKxnkj7Mx6Ho
Nt1rrFvV2mhIlIiqMiVofXpH8fyYZmnNIt/4nipWiCBR+dQFb0yfU1QoZ9sVwJp6K1jnXvUMCAZd
G6498owbIsGZaHLfbaes5B7wo2bR8ejCBMZ8GJK5YzrfsamuLcZews12Lpaj3NSRBowfpWJI62TR
opsttI1Z3JkhYdGxgyYhMJ4iK6Rsif1XhlUf3LBbbbDKNV7fjqHVPjdlubdE99I6UbQbAuDzjlOu
UNkc/V5BhG8Q6TcdSxZBQHAfM07Esk6evYmPOzPeJk+9lNbJCdhIizZh6lFqD6pNMNpFlA/FoR7H
O1UkpHy4oPm64IZhb54ge49TtXEn8csuehwXNp9aOhXbSquOslUvRnb1ay6hPmf6VOncGyhdDnmn
zkQoLNIuM0EaojNJS44IzSZ5HoEl84/krCXhZsyz9QQpid61vskR27XNY0iuRgTvC92U2149keQA
Q1Mhq2gK/cNA0BTGBZWF3/8qWwkqnlbf1/snZbTnvq+XsuOn2C7RIULqpOc6J05Vxl6V2S0chcel
EuUrzhPqfqO7dQRGAlfM14Xnvwxtcu8a4REx1nGKqLqCNl4II8PvCpVrKblmkIwyZPTPY2HQREaM
UFIj+d51JjZoPACsth0fLSYwAKMZH8i/kEu3vFRFcOtViiuwfi7xei0xTXFd5/FiQgyBz7d5h13z
TphAifx5gZfK6SvegYqDsZE6vj+J3vs5EsnKddwTVfjJj+Ld1AT5skrwsySApQyNSTn+Iu8AMpcn
tkdd8fm/EcnLGItHXAnU7E5+nnzjV8vOYhmM6TuzDUBM/WWszJbyHo9N2JfPnjKPqPKcDJeuQaDo
QqTiXvoC0SsDjz4+woeDGccwm4qzOQUMBBehBaqenae0xyM+crjXMaaCRGjI8yKoPv5LkNeKJJtD
n/T4ncoXFoLXsdK+oXmjK0GV5L50ONMD171HZvXR1/J7gZ5oIqLOfwsNmmltZO5WEiTXmwbEvGHr
dPGrQHsKjpHrQBpghIf6W8gDHsF4eHSSXq3RiXtLeE3GLtXyiEoK2QqZEdFLXHJlhob76DsFJVWz
tWuer4XB6klY7Y8uU8+lQ9hxGxqE6NXOJiH6QsTYM9q6/uayptdaa1Vb5a3thp8sRM46gBhAPjtN
FKw4zILldLmzjeGeDDK44HMTYI2S5EoKyBbcMF624Z6FmkYXhksMzU6JwCWx42Tp5G8Z1f/gljxb
R9zgGkkhOFWUU/M+RCUPGa0g64mOOWCOZDXqXCf6FrNttABcmKxz0YaHimV2T0e10/3iwSkTwqmc
JEUSBJ+K9Fm23WO0MjqjXpQ640EEhite+32W5SgFq+LeTPKL53uskQHtRJ0klCLRVoxh65WIs2rp
fXMlyqyoAIgMmDSgCM7PRUzi6eDbs7DFueQxpwpXcUERluExHatgM+Un2y3eh4J80lCnWp9Evmc+
yr5WQcN12QyndWWsx5hDNW78H06LPtuDzbdwCYUqHfpNH20h3nvW0jYpFENNGZ/E97qmAG6U5myV
1xbDPdcYh4VBB8N9F5LL2Lx35DOxqePBZFiUs+QSkahWyG+ltM6hY1+qkl/T15xya3T6d4zT8ynT
kenjQyABtpsRadJ0TBQBm1EgCuugh+GzDfaRrbLBr5lwvWnosRee6SzpYXep3v/k5Ieo4d+EcEEN
pewsaBf9KYkPvsZOm5CGEBdNNNF89RM3PwAiNMCtOLOVITh4kWP8WJg+22t0NgWlsFdeh6zWNoTE
Eh8Nc3Cj1059bmAHL1qkVBsRtds8VP5qaNp4lQ4QzPzy0qfuaxOKYIUmvA5tdy3svIEZSF59BTwu
wTK4r81lWkXIQAS5lK4Vr6NMX2U277qn6ahwYgICY0WoitYPHuqDqV7nDNHcOZ+FYkuD4CGZJzL1
QvVTPSZ0/EceLpvATh40CMhboc+2nanVbrXtwa4TIdMmrFpW8Wgy0DqGpY7pm4CAdVzWuOAip9+1
kmshlMTd0pZ/izvyuZRpFTSDcbAmhIr0GQImWPzlqr9RwLtr07d/VNmUrbPOxx8SiHsjIGKmqbkN
MKZANW5b5PBWgcIumehvlA9RrrpmomA73DNd8CjuWM0dCpVqFx7uJLa4I8y0ubfzxquVsV6OWOoc
qAfm8B/wwgYiNJmGj53FAAMZvL0CZEMGWOPLRSo6VqsCVJmh7SmtFgMUnoWsm+wFqWLLaBVKVBdY
CP+aAO3LOK374G1Aan6IBcBf6u1lJOe4WHeajuivmWLECR2Ha34EZi6WtjW+EWCdLpg7DetAH7G2
jPmRCL1GVME2S1ouYd/21iD6IrhYQfKEQ44Nhxn75HfE7WlQICqQJnrRuilgKAH0oI9oMPawoK3u
nNSeFoUgSK7E4rzXaoivJcvCJ1VOm04aF21K0l+cTBu4OtYH6QaQcrOyP3tZ/D2sWkZHAX/bMHIG
2gaRa6xbzf98i9wnxRcEYRA41TkVWnyflHeWX42vfqleXfOtHn6VQEhP/yGaxuUrfn0Nn++jJXS0
4jyNT10ZpHu4r4yU41ytC9mER4txK5KDEBq2l5fPhkxvftCJZcX/aymKUrt+fkFHn+yDGPoY9tsF
8nDnidVRsYaPVZ1ZfzOkKwnWLfLpkMHrPXWTZd8Z+JCBTcWvJLm+E+ronGSUICdMxLDE8WuePr9M
kYyQyuabzLMexjpZSugr6MzK6aWe6BP7TGaPGuMGp1Tth3uHULv6Xs8Fo+012H7VNAKGisF09d7P
Xoor0aTmre3dPWjd8VJ5YK+y+pWCDIF+5xhPWiW93ee3sWmUW9C9nIfEwO11wUPGMAG0U6k3chPZ
dbkbnUQwHrXP+hiX+9wphnPnJdEya9rilI09eDbLJctiRLeKveWtiY8uTEc5twXsqqOFbenqlCvw
n5LHASNDqvBemNkugqmzsEuzO6I9Jqtzyt7qEnQNQJL2Iibr5lq2dvYzTHD5MMRnUfczjNEnMNFX
+tnNPfAIpvcaeFBQ4jgh1CXqSPQL6ZHrQPmPhTc8lFOdfYw6QvlOYUoyqny66NCoD0xNO/ZfgSKw
CepAFlmUihg7PkxN3llRWt6SYnoUjgO1oOVpjYdB8OCqyD2yIXNucgPZzaAFSO1II1nnBmOI1kyo
9yICmtB5XCM36rauFkE+U4zI3TJ1r+3ML2Rlgn01R9nkNtLdghC7z62mRi+nUGQWpEHGlYnODPn6
GudAzkJ8iCH8+9b3VsvTi2l4ZDH9/z/5ae3uKTr+8+9NM5n2mcMRKfMhOSYplm5TT+qXnplmLJro
h8t2mPRDZAXqGIOEWXOsz3CZimRsB3kJGNzkPkf8sO7LBja3N4XANwJr6zrtdnSI447A0pD1Oexp
fbgbGQzw5EfENvNGe2A6TyLgsTawJk8D40V5CEpDttd0n+GyqtPmDtNKseeu1xHDPJZek99ZdcHA
aeYE+9Hj4EvJTwqBG+f8MgUpwHoFbNSyB7SmecHfqdFFgKRda3RR57RhSusOzFot02Of3XuHZDZG
DeElimv+ex4Ai29J0fKGYdzImp6yByHja9Eh4kFztN2PMhgAdDd2+OgxJbSQoLCtIijcaycExsOL
LXLOdHLuNi60JeZFIrtCAF8Hld5uBj2RZzzA4dIUEz63OIXtCgOiZADEH2PH+Rn4yREH4riTJNI9
qwEqVTFaI8jjqX+2be0NNCyMu5HoNyhl1UrRDzyN+TgT5poXtxfkbSJq3qrYS18QUDqxhZxRH6yl
aVf2ooxgs8SWi8PEcHeFa97s2e5iJHm29Tu6j9ollbFiGYElYYSR0fvriH917GoQh9EIvzHqtPEk
PbY4whtX7IT8g1GyXu+ThvSoMtp8fjzx8D01h+DOCNO7Ovfqi5FoxBv4jv5gcmistCrO74L+7Esk
aSDQSnwf8JxGitIdm3t/Oo1WQSSdZiAVH55djE8PWcsaxcebvBssJilSi4cVA3xMg713rYe423iZ
5qK/U6Ab+qRet76N7qrV0ptR9ccBxTPtSMZO0JNni8fRED758OPuR7RKYJWND+oi7UmEvD4pqn2k
69p2sBIi7mLaGW98L4sVmEzBhvz/GUB1h8vMVupYB7M3szAeiKNCf1vXOwBPeEdbx9kODOn3povy
EO2YGL0e3y96IxeI9G70pycXz/lWdwZ5ZG7QbaqY+rvAlpEo013a5E5MVh2eHSt79brYfLDHGIuZ
htPVc430VKoiOw3DZiqCtd0B4G2uxhNtYZ2cJsccCAPu3EOmLBcXetZAYuiHO9sr8FQ4Dqw+WmRE
kavKqzlb5ja2QpB16zFvIP8YMzZU2crw59g6pECEypP07BprW2fU4LGlRlIz5pe4NB7Q18fbT9NT
kaHWsVxmVrPft2tkfQ1AcRESzzANM1NgjtW2IxgDo62YXaWsMptJosS3uATyhFAH1y+2Nn5mtqrO
3Uz23Dii481tmAG4LjMojQR2Hj3FwXAm+wRXRdJcl+yiZzeS08bXLI/kbhiZiE8t5SfppHsofBUQ
0ooBBkpkfSedeZqWohbqCNhipx3n635mLBg0Y0tHCvfw+S0qpn0Fb/Jm28VwkmnZnTM9D04MIJeI
PD1fb17Gzh7PflHO75qnn7DnJJvSyFE/qD5cGQ0SGC1jeWONQY+jmE8Ypy9Bu0HbHXFJrIH6BM9E
sjcglWHmtKHpPxuD9osLkRc6yyR8P+lPYLn0zchs7+YheQRvNIrnOm/35ahvvQEFd5XI+GEIr72e
g/xOJPJMppjliQxOUoxlSddQg4EDsQ/BEyzivfAS/8zu+qH2uayMeBhPzFT6PZmNJWJFkznGzJui
4dko2+Qk6sG8Tpbpb9w2iZcNSl5wzW36rLc2Mui+2ZiVzVhJVOTn5Ym2YWN99WZTF6M6c8O69Ncn
Y6kt613FIEoncvtFkeqgDdN4JjyuFcRcCsakGw63U1jM2Oly4PXRJeWt9wRmXt7DK7YL333oySAD
FlcY950zXgtgdDyimGa3OVQy5W50UkdWnY7tsqy5JqIccF7VfBiVzK+a2eymgLerm775OkhBR+HL
70bT2Yetv63mmzwYVciArZY7C2LwXUpsqtuTj6h3lxJuLq2oNsefJ/dJQT2k9bSWdsc4PImb/jFz
TdBJ4cdU6/ULgkp0ni0AtlTi9MkdlGLhcMyxHSN4SZpt1zBSIICU38s8f7Jp8BF7PHZR4mfSwncn
wuD8+afQ4sNjzOGQtfvUWGF21BmGrJCUpO/U/y8MlE4jmz7y3eDw2SWCt45JLUetH0M2WChtikki
G6qHNqslV3rCUBa9dZNBb2VwcymTquLxMLqwbiA/+4PVXNpCGZfBAuntubNRjZyCh4BDfWorNhA2
OKqGIe3CIVLk3qlHHCtZC0KoTluY4gIjROSlH2RYnFLvo2fSnbsN9BLpZ6T4zOqYMECJ2x8jzeYH
0OWq+QvS3wRKROdgAOFbsCLEqUwT8aHYoA4yyT/+c57Oh2rj58M+40RelCG8Nxt35LqVynnAvQEl
wgyfU1uzWU6QVcwSb+WMln8Y3SgCfqgurRnnpzxvEJsgRGFKWwLWmaUsbv7Ti117a06dWqmuBqIq
iJEJ0/IxY1oP6d+k9IVqgDy4j0+fX4TlYd4eFYtkJ+tOhTcyKmPp+TYV7KyqVpgXUSCPwlXzNra2
/jYio1tKNLxJVcD1jT4fiJG97RH23SWBJFtI9fUreMHncIyiD0sFW6eKt7Pi6V7BMyA5B1k41NeH
z++m2R05hPnj53cwqIHG109FVfWLqqpLWuksZU9ZsG0MsvKxjTIOY4lfLGAmc5ONw5JwRkxp7lwz
+Yk4p1YQbqigYtR0qUKbVRw7qzOeKqbLFpPTkxs45AxHsX4uE0ctUVM0K8ZKMcv8JH60A/2uDZX1
k4CfFY0s5s+b62jjR9QyXmWss0F0gx+3HDz2slXFmzB/yZBEHAeE+1iqKuThRnX8/BO4S4qEcABe
y78nDiQ33xyodr9Q7mmW8QvzzncWoN4djy3v4AXKO2eieQGgp8+kKO889EHDYje312DRoiswA7mf
+vpxnL9TCAEWrkUQuj6jlvR4+sEYMH+2jXF2SgTOLpJh/JIUoIwAnZQXqwmegFzSfGoQ2wfNkq9q
jJ8oq7FzIUsJLV27jUJnaRChWUxdi5fBPsCDsJZqtXdUQdLeB333zZ5FzaFV2WgZY/34+SWe/6RZ
s0QI6fTadBuYyxOrCmnU9s7OdPOpSrRwNU66vfvk7WtREa1SBO67JCKWaRzKvQdxk82hyw2UpjZ5
tqU4fTYQomG/FBdlDv9/qgj/NCSxrKMenczOHu5H8CF6g6OxTsFS6WFzi5Mm3kUqira6J5AcDvlH
ZiMSHSF23FRov/QsAxdisK23YUxWcRNCPfFycSgNsyPhXthvg8gQpPXtTYzCvnRcB6w0yEtm4NZu
MHP4V7ce/XPkdEudXeD180uq6P+dyGXk2Wk/Y+kSC5aJ9ga1rlw1Sly5Ak8UquNFL2OmeyTIfNNZ
dOsJc7o4hv74WZpmjQT+QOSKNsGy0nTjgI4knen/TPrT8U221f4voQ5E+v0rLwfxmHR0QaKDbfNV
fglIc/qsS9q4omb1RLMbi7S7c+fLoB2a+05Pmnut9dqtFqq9nxjv8Nl3sk66fZhl8ZF1+i2ZG73Q
DwQLMT62//421/OOBr74kRUHWbrWR9GX7sp2RudoVbF7TRW7T7jF9n7I2O43bhFjBPHj8+ef9Nal
+A5tblGz7A7aFNFeZNHJpfe7p8D8XvFQ3YZ5664gXAAxFO2jh74e+FWm7jwJUyyAsrhMtacYPWXK
6a1lde8tlXVsmtB86tCgrQ22eYIT4pxFhblKhkit/vz2fk30sEzLFFJYVJsW1A99DuX7R1ZLX01e
ENnADKANqp1ttQfXFb8YCGjYPnA0/vmnGV/Dofhx0tSJGqQ+dpTSv4RDtViHaSCIQcvwk3yHX7+w
Vdx8z0ssTCHk+/uxd4NtYDXvRYMA2TZhXo7duioL/4WthK/uJta6h6IU5j60ku9FnKBR8BN3H9kk
7Bhuad+KaYjnSuMvwVbO13xCy5RS2dKBAmOYUne+BDf1UdpLVgPd0m3EqefNOdA5B0Sx3VEUA95J
XJPuns/LJBrcJjykLoqXMc/b88gOb4p4yKWDVS1TyAU4CiptYzm2WNOVe4hc7sZEt988pyxXBYFG
6zIJcMFZXby3QPL5wRBuZVD+0mt2ITYi4WXfaMYy9TQmqDXPntyxJgYJJJJFZX3UpsIl3q52UWSZ
J8uQ3rNjVuskdzZhyuzXZECzporcuL3XM3DFZ9mWc51cQHEusLzSI+j2Jq11j7VJdLaEvTGCQD+H
xlgQ6Arntcrxa+puQlhC2WHMF1jn/3y1oMz+7d5nhMxGXNmWqevia6BmLEAdCROjh+mIi8kXRk++
y6ikDTcDLj2cqZSoLSy8qwEkbqc3I/UJ1qQ0UzVKwGzF5Km8l6Rpbb2iZNeYsBrsSnrSuuTgK4ax
u2tAm6MGQXDpJ9NLJaNpkREjsGozFixgc50DpW1zZtKmHn0RMWFGTeoAHMY8nV8JBc72dlWFW5SF
7lNdFw/gqtrvCfpJg+FYfKmnSLyigg4xXJbJNwMRnQFapbPnKYJXa+dxZMygAuNYdym76jkgz8Vp
thZwh++wAF6NxjcXjF1oq2tPv4+ELa4DmouiWgWqhjWYE9KMhBNfo68d1FRoh84cfag4jBP7XrH6
0pR7cLRW36d92OMmSOcFGXld67A2pxXEh+oe7121mjBImJ4uQJmnzSVpDFQwoUDVgKk1ye8MvT4F
KiyeROuJ+4aQbcZ9at+Z6IUwXVzZ2YVPZqmVe8MIEiZ4B+Y5w5bMHOqfwCRu3EX+3vusJ1xNL3ju
YwL0OTMeQnNASqEHFtkD/Al5UnvlSawWNBE7TansCE6tOf75CrPmwKI8Gf082//4v/9HGpZjmpYQ
Dgef7trWZ1LgP46/wjRFi+AcgnSqP8ImFp8N37qG60WDgWO37audCQgXYyCBhzFI20VDi7aO2tJb
tqYvL7lmn0OYdeFIUvqEEFxNH6A0xjkrKJTpbsC+fhobbQUzhz0EwTBZo3vXgWSSVLfakxa+mMJz
73DYm23p8obps1UeklZghcZ7HQGskAeoOK+aDc27Uy7DF0jxrI/9YP3n98Oez7Av78cckkvEoQ54
Xelf0k918nqgD6NWdEsgoL7ljget7/AoWVJb9n7/6gpkKl7Q9lhWwduZaAkvSGWPDuzmk+St3pWi
7Zmbdy9B4o9o7HTrgoQ3WukEWIEhNH42+AcgUQLGGFY2ofBXux6Lx8456KbzjKFDwzLPkyfUxVO0
YpQpNmDANFCvd94EVilKilukc7NrArdaGcjkA5MiVKmYeIUylvd++IZRztl7rhtiyRXRJbaCw6Bb
2a9ItGqlsfL6S4ju59n/9X0zTYOzSnclb9uXIoVGNRKeF+dYUNjJcz7VOJj9/L2s5wSsuQWw+9Tb
J0I/GpzzZxqtQ/7RA3iPUc9EaulALWEOqbInbtifefQWUcQagf2MnMJY9t0mazMoCo1QC2ameGKl
5y4LqYyVIi3o4PQ4aWp9nHjDbA/xCLZmt32zqxoddk5u09iRZSZ4gRTS76EzR1FgHEtCWomq4ZgD
ebQmgR4bfweYymNywHbOTLdu6BpbT6h5CeV8yyOzPQkjWZkWG0Fdd7JnWo47LRbFnWcK2GrZCeNQ
fd924aWgdV/++foUX/O9qFM45g3h6iirAJzMxeI/7tcYoaNu9X6xtPSwOw2dDPdVjF+6id1jVobY
56wgZXcNWhQQ7zH3x/7UNvIjySNY7qGsbiKpiG3PY/aN2CUgd/fODvXwX3Me/6dXSkDaXLACiaW4
+vcrZUfAugOrKC6BYAB+EzCWCpapG4lHTxYfPbuRU1tGcs1sw1zjxt1XxNBc3Ul/cDKnXed9lzDO
id4xnrLNaVM2xaVn/qX8+6245v1UhsH5p0xbt5w5rPIf76eXYlXzmjpfhhNIJd0mFCgmI3nl12Rp
BjghlkWKj+svn+Jc5f37bmHSZhuKepN/hPHllCmyxqpGeBn8rHLrTXlAX8rwAxJKaxGeA0PW2hhd
UsBiAQSXTaOxtwb7DZoVuNdaM5hdYNr8y4v6/eizYFq5rs0rsnRpfSnvuiivKmMErBE5zb6VZXuO
gebvfYZD65FYkV0g2mFfJFGD/NXa92P79JdX8Ftx7PA4ch1h24apFJGu//4wmkaHkcl8cplEWB5d
yNfY2jyIHvwoC0nVNrdsRp9xt2eAwmMzGF7oN3edQ9wL6WLmX242e/4YvnxMLteFrhwpXaHkl5tN
tShijCQkTyVoz4HTldssbiN8Wol8SyrA+Ehh9noWpmfGoI+wC8ULGFjo5ZFln2NtkgdAri9O2iV7
ehjBKCIONg6pMg7L8iNshoB9ngsB2K5Fu25E6N0N3bOwgz6m1zbNPQUfrDsWobZ339iZ9kuVZ+wC
wTPxba+TMYCvmBNsaMA0mMpRchr69rWYR5yfX1wJ9iV1bFKu4RneV6p219EU3CVMDi4mMVqLTB/C
18lE8qjVbX/8HLl/ftHC5qelUm/Xm7V/+svn/PtN5whKGp6ztEN0QV8ufzs2Q5xNCBX8rM/mrMm1
OZj1s0IUtAfoPq1wYHcLoyzcU07auTcO6YMxr5VVkDEkeaWHCCyvBOSmxFm18bc/vz7z99vTEY4y
FMwtU0kea/++DrWsgGQ10RKUuAvOSua3Sa/bdTCU8GOHloVEk/mrKlQ/mFq1GzUHe/d1hURkDh4a
CrtbOy21iUo775r7s+me8v3zCzRqFL+jnu8+v23y5xBkomkg3ye627/31VuVmjyPBuhzsNfcfVgw
qUutKbxIXR4pTtSF6eFfLnXxWxvsOKYhFAGpgjZPfa0DHdolnTlEyDIrPXBARFfHK91zD8k5uhvx
Ze08PyfZvPYu0LD2xCjVR3P+a4OYPjDwvmJpoacdkttfPovfC1SHJ510HNSSFk7++THzzwO6KqEW
4D5ftmwTzppWu0DT0SGbpNtwdxprLbCGE7fktHcBWq1KRp5N9qansIIILylOwTROp7bXzQtqmgwo
ZmgtK0dZZ1BG9nle2zMJk94mo9JPsw6o0TS8R203rR0soIxRQvt+qCXWVaDEK3AgsGMk2V8NG7c/
/67/w8PdsW2TCsq0TTLjvqaLlpVl1WxZwqU0nCUReAyqGwNdmiG1KzLvzdBW7n1QQvtE53gcAi0A
KPMap+aqDYv6RMyaeemHBm9EitAFAQvprCJU1z+/TOP3j0QSIK5TjEleLdXevz+SNECwxFU5x8dj
JKF2oB6vxuZ58thTpeRp+GNu3FiwiFsSpTT+ebySHEqLKvYeKI6YEeU5FH8V28y0YNxY47RvIdGC
NuaLTUPGENdCveESv/LnF/8Zbf7vM50bmm7H5Fyn+7G+nD1aqBEEXo+I35lag5pFEt62w2PjSuuE
wekHhiPwLggak4roPDp+cc7CkpDuCFfnn1+L+ftNR0PAfpennaXzTP/6RsZW7AqrAd5UnVOk0os8
ccfn3kf/4Np2D+Qbi6OWJ4daieTa+Uoe4bY+657LjDUKjVNcKvvmtgKIiPR/AMzR9k5WzXnTwbQ2
RAJMrmxPn3lz+sQ9lBvOGwzbU9rR0AWyC1+TVifjzoQiEpf2cEpT5w2IrDy3RQVzFp3gRicHceMn
NSui/8Wvz5OVa17NFgb9S+2F7yxOyipNlpWhfk6TLc9EFXs7GmYB3cXS4CG6xaYCAHFzc8MiWXTo
XoTDVsVr7XCbFwEb/aqYk8DRU3aBetDskYW8/UacU3KOGY0say0EKTV/24e5PISx2d47AnnjpKfy
lCq72lUJaki/Ngq5hr2+prUPLPEhybzoR/1koSXPEetaf5kEyt/rY0pjzjbjs5yn7Pn3XTTycgKY
8NnSawFHTsU1LqX/io0qOZkpCH3F023r2ZCy+OiGpVHkr2CYmrM+5WhM6oSEq4A8hWaIwle3q9ED
2ck5mMdlyejiIQDVbWvYFGOCILGChDt+2eFoNd4EEzFsn/ocsVhdEHFmLDlk16SQAPD3TAN1rE+0
VircW4YTYWXLQl5qzS8OhGf4YKNa/cFKceUCbx02fm9z6DYqu/hWw4wDVIBO+oZW++Yz/qY3osYf
O9MjMQaf2qLM6xptpKhuoSyKnUJt17f17H77L8LObLlta9uiX4Qq9MB+FQkC7El1lv2CcpwEfd/j
6+8AnHtvLKWsyjooSnZyRJHc2HutOcdsnjU5sfYJZLOd2iXGYYKYYBWh9rXUfNM1k47slinLOIuF
DCOZDDpxmDR7I1swuA6R9bPDLzAE8yF6XCyD+Soiu4f+oMxPilTqW7z8pvv7t/B/LYWmxc2bzrFG
011fdhL/ujt1U0IAoyrD2iWi0ih985739Z9yjqEvR3DjJsYtm9XSbeIxwRZKhIE+qndIatqLzYCu
y+sDllX/cYSdD6FZ3FKCio6FjVxvwIG1fkXDcX74/c/9HzscC2+osHHIaqr1YWcLZhMzfgcVUQN8
XOND0MZq001N4CRyCZaRl8LLAVfulcLYhyGUh6ZhmtMAo93IkimOy5fW8jomvf+Xbw9IOdqJRK9a
JeMcs98mnjoETSp5DL3cWq6v4RNjlMGej3d7i5n1qAR2cmMGPCwRsyP2APWbFqUzU4rGONQ6zpXf
P2njQzN12cbLuszdVeXIt/a3//ViMTqaMj0C8ylkwrEH2A3HiETgh34KOqchKnDP+Cw+2z6tE3sI
72OvY9GtrUcmO/J2jZgpl8RTSD0R7Hh46sSlxht7ILU54sx2zAUahaLF1rwB9xw5plwk59nAwtni
U7QcNanj/TAqf+ih2tA/ChoilDZQAMh7D71mzBiBgMM78F6u9lXfVyhNrcadJp+8hVpW2ZFA0BEh
O0pTDonqsvu7MDZlG/VvWu8hk5G/SPSS6Lbh30LU2X3yfl/vju/unrYKy9LWDZX9sfbuRGT0DcQa
O883Zhxp3EFIVpCVDG5u2IS3KKdpONAKANo+wN+Rku4J0U9MDnyfP87drD5MQTl5Quqj+6BiW1JQ
B3M2SbDO1bFFE4j8hd1E7vJOL4biqKoJUoG+j1/suo53si3mY98DJRGVUijwy5RwVwQMn9djDEZO
4Qx+rsIKFvZW8TF4r+3lutILD7Xk9/WrIVYFAad+tcmsJXOjlhWPgAf8W0vjKIDK9dmH7T/2S8Ki
v6oLUwNKq75bJGKBzpGZOAQDgnfQ5L50RYszQ0WcsH6ZF6VnREF3q8TAqi7ZhiOBz92bZWY6Jq14
L+/BtaVw9r9hU9ZrGW92Afwj3afWYF4CIxmuwXykYwyZgAk8vdziNkRTgJekdooYUBoC/3EfzOS2
xLKFxEf75EkqH8/ubM5Vm+mQYem2/v5M1/ummZeJhr6j1Gc3TNJhb0bm22QUX3lz/Px8WPr0GBX9
uNWBBR0D0x8PvgWBBj/3/Mle+uOgzYQBLTAzsFPFFvi+ITlKRRWxPnEGkFKX3VTxpMRhdNVn7PFN
iNAq1mpPHyf5GGbV19LQzj2rwpvUjSd/7t66bjrV5qhzVxb61ugrIltVHcEDjUPGlhP5uQSeN8Nf
EIXsb58sVMsb4tdPma2YbAz4RRomx553e1STIDs8kxMe+w5mN8osewcY/nGqBsC4YRpeJpKTLzmJ
zT8vRlAPYE/LajOChcKZQLRpCFLBuqqaVn/hmfaHClEYTCO+jDQDs+EsAEUe20AHvk9M986Mc+t5
Bg9bAsd7klNSbkZfqi6mpHyt/dZ4bAmUeahEnV7F3UCK/IWdfLEzVVXBwTK326bl446ombTWIMPL
Ip7JIBguUZFPbip9qdK+2AdQ3jeJ1pjsrcpuU+Z2C1JUMu8JqbpB1BJOz7j9k0XL/LjNZohmLb9N
3g8WbtBfb9KjYdbliGwMXTDIYRAcC9pUOtD/kG46GAtHDi19E+c6UPYahxTLWnNcs0oaSKGuP+HJ
7SwdJ6hchd4Ug3pfmhHS3EY3bb6lEjhpSekj1iLzn1zMKDWzU2b0RzKxmp9RmciG2WpJJA0W7KWP
/3+ZtHwgBvTeMQp40LJs+NrGTOoqC09KO0T2SxtzFsXC89WKoDSRMfedUQv9B61PH6sBzDT5Gxjb
EQ3FIPmOMMWrTYoMyZU0ARCrDwR9YPs8otuPE6t15LrTnES1sVyXYb7jGKmeIX2zKrB7ayKmilP1
NIOfJfIWmMMnK4X2HysFg2TVRDyl0el7P2KxpdxHy8FyaC+mykmLcah1an/RorF3emtS72iPIBE4
nYlrDhRM2Q3VUSoJeZB4uUA1KbPnT7hN5gQ4cjsQnWYpjqqPoDjJl8VzLOQT/7/ZNqzLZldMani3
oIQY9RxfG5WlEGVz8ETQAxRJVNFNYcGMmKGigkn9rNf1sYe49JAM/rENFsj3O8SkJQwxw9eA4lik
d9Nu/ogz2/paLfqRMBHWISujxe2Z7HmbQbZE6n2o7a45WNrD2HRorLUuJB2ns5zfrzLmx9sSd3HB
D8ddCWqq8e4AQt8ejhG5U5tqiN2wx+nVtNL4aBChfJR6GHuQ/x7XbwVWCVU0Msk3Sht2FlFwlkpT
Ids71a5yoF5HcAjErEQ3xdb/LpFWwT5OzV3CAO9BYbb9UHPzOlSlBYk29s9V0ioP2iyJay8rxXnE
qL8J52z+TlP1QGJd+qoOkuy1BPo9+Hb2nbDe8a4tFysxv0H7DInYGF4TOfyBJjW/GqQBEHnIaCj1
tyR4kYpUNmgpc/ulJsXhQP5B7YSmUnj50NdoSu3gXESt/5A2spuWxXJ+7rpvTEKjC5SxfRmbSNiC
q6QEnxz5aTN8WNuFYlqGzm8CUY/5/t3Ph3DgHg24p5nq3sMBxXmsDifpXMOTCiL1bCciP2UYAWxC
SBx9lqa9NRZg1fVoMB5kDrOqfuv6AaBzVWneOG8xiUGly3tzpxDl96dWKd9ZsEd28ZhD5jJAo2nX
Koykrnwakq2YwQyNcqe95CaOp7AT8p/aQHY3kP+N6GQaBiYiJ4UJwMZcjAQZSDXXbvXMSVXcAWVf
KW5TZVjPx7F8bPj10Q/E3RTAESF/w1Nmn3FxMhPRmOsQolro8ifG7ktuzHBvkLnif7Bwbsh+s9U6
8aMS7Obistbvg89MuNJOcgDG76Hrl09EBFEoCYGizJE8cRpF9uT3hX8uyBpCOPuHmSUmyGvDeBRY
FJkcz7C+J68wOpnOKxHEjHHh1XToS87p4ucAHGg9kO1Na7eLhVswp0X0aSymGXUT2bGOjVaG5wVb
CpdhHTkNnMcbY6BhlxEzdUhg6Gao5SCWcjFDGfSvzDxaaVpmVFjcX+0uf5taXzlj2I0YXjadm7GK
b0z6iFfyXtFoFir/sVo9GLD0WbzaGFh5nC42JeQtgHrgOM7JNkqV/NDNCbTMRq52fTkZ7ogFwtUz
JbqoeeXxZhMnbblES0T7qPNW0NJ8OkS10T/nkmfK+ApGEJnPTEj+sDp6XnrndR07nuH/Lo2svP1+
efmPDZhQ+cdY7royqv53u145qdW46U2OlZl2Jn0cVkibWsSwjCSnNoRhGXE3viK2eyZLFmjyhIZH
qqq/C/ZZd52gme3cQNkyjPwlCrQDoozyDwAuRPFioTX811aF376cuvRS/2THsM7fft2AMQ9hGEhz
Tud8bL372WN/XGwCZbPJmMHubIk3TVkvIhl2CtsuZulW2EosQcX9Y9yPE5v2JsTWlgv0UCZOEm5A
HfmH25xAFmb+VorhEdl9tDySgkFi5VFSTy3V9FzlIyzz3kLmNE6MsLPH378Qyn9szYVFS5mtOcff
j2M1VLeGQjeWVyKMprOtTcreDxkC4y0IN6Ow832d6/WdZosMDQQOIebYfY9i5ZJNyqETiXXX+iq+
jMwNN8SEzMyaktBmr0Lw6sIKqsX3Lmkfw7CfL2jC52cz5Xhlm8RB81++ynGoHcle0Y4JDKiHFpEf
Fh6+NP3yL7Am+dHMKtMJpahz57D428KCfavlSy1DXKzKHHPUGJz8Sc1u8VyzwiOKQgqLKcBW1D84
MO9mSTK/GuPr0OWjZ1SNvdMkM4YM0bu5HDdepCYk+Q2N0+qAcJhqZlfiIDVMbxY0Udx4cKgGWqzQ
myoPyE3nqHaDEhzh4r4JVTyIaA8K5KAkREX9LZ9tDbZ9ILFzVLKtVgnlydrKXT89Kcvjqs9bFCDF
qczmlLskMhACOpMD0Sf501gBByDuCj2ZlC0BFrpDPEn/JV8MTQwgjgk6ckfUUIAKSecsW/wZMoi+
ELI1nVI8+5ssyhdAuaidmVi+La1F9Ujj7zbjQXeREY0YIRRSkbR5/A4t/qEfDMQBUyiRgTEw0ZDC
DkygFb/oDVDP37/bVgHCLx8dC20CZ0BLVjny2vb7j05UFWmlQofS1brfDzl8ilH7UsFE36ZJHlQu
9sTBnUSVeoqVTIxv+vRNWVBXrYp5shjpACcgEh4KA0D0kA/Z9wTto4x66UdQG8cU4eHfkg25Jy5B
X+GWYlE8NmUwEQI8Iotlnd0CFui8poheDAzsXxF3jQ+M5owLed7q3UjKm5Vd4IvMB5nRMUqQ5WFY
tfNBT30TrotMi8qISe5qaMoL+q8uKKjSzTOT4G2zGll5U/naVM1MSI8vvmnG4sycDRD3ZIHMvOkP
9uBrhwIbV/4gk9b0yeZNfOhl8WumqcDUDpHJMkj99UwTgj+LO4sbdtEVL/SLs51k9Y1j0PWiyZIP
J6UlAbEo+rdOrnsm1eN8Wi9hEWLJCu+9ehvVW1Mv166+9cFNVq6UIKhKuQ6XSj80wdVSLkK5BJgu
b40JM4JFLIRIYMBRqxZ8wEG4ZvhdCiX4TUBwHKOt678xGB79TGDjCROT9rqk3/jb3/uqQzqdl8M2
rphiLWUqj1r4pLdLqWtZxlOSPVP99Bxlz4H0T831i+8/N/rLWL9U+kuevlKF/pJNr1ScvtYS3gZI
ZF9y6ZWCqPEg1Vk/EJEEw1BAeriLsHCJshLfsgx1I8a2N1NPwx3WnPa5+7Tto8ofzp0WhwwEs6hl
VRVdxbtmmWKoNCEStO2KiUDyQCo4XjqIkkN2HMVB45ekH7m2oKmjk4+5jJyp5tRIJ9K5jCNxg3V5
bualRnE28ws9dkq3L35+6XOkhlfbxkh0pWaMouJaimtV3Gq21fNtXGueb7a/VFndfZ+XAR7fveWx
cg+YSzgpv5NnE44LVLfsuWkzfa8mwUnCWwV52az2QWmF16BI0MAbiluoe4mG3EFeYHcHqT9YpM77
sBJ5zy8VEk4iDn56pOz0mKDkJiRCP5oV4eKnwD+V8lIa4RT5WcnPoLAmSFYYKtMLBUxXTS+deWnc
QTuK5FqZl6m/Wsm1NK9Df80JnDSvSXqjovQWD7fCWiocbpl1S6xbm90pc7zX2V0flyLfrlUddbyn
4i6Pd7N4jMW9VXr1KIjrSDqNHusiQWW1IRzPBrufSHFPLJLBgmTJgQvRJbmrEoqMoKsHF4cFeaWP
Rv6oraXkj5RvQS57tK077zKUfphJdeuuJ/d0WEpO/qncuP2s1LiJiJSZm7Vew/aqRTepueoaiWBX
HI9ZdE3aSxJdo/ZCBS2n40unn9vuzLXszk2yFIYcBFTmcNLXSmGSiSPtQSqpj1F9DKMjQ+J8OAz5
IR0Ogmig+BNZ+EeVDHooVAMKzT+OkuK9PyELYIfVoY6sUw2Lp7BIbKdv5cEZMXE8TVNXX/xG8HRS
44kJOjFki+avHrqO4AmdYHh6KgqKi+P6rfVCAJB21rVjNBmCFHgLuTjUCxLs+vkeCru5SF23qxRE
2uEEGzGFHANApJi+hU29MZXE/hLXDDD4ZEa71Yi0fN/KQNFPrW16HHqjn39fZmMdms0hQHm5SwAX
P+hW2V/XS45N7xr1euC2amM+TMXbzE7zUmtVesMAhgcm+WHqVfqlG5t632SfCB8+7p+XITsaMVND
zawxp3m3wjdk/iL2LjbGbDzHSSwQDM07fcGhRQNHV3kCCzPXFf6n/BLmfcMZnpyTiRSuMRufVNN4
sQ0juWN3iwwOuFrSOXrZGbCO4XqNAIqv6PJILS4+uTcpy7r26xZAVRGDK6hIGHh8OOLadIKLLhuh
/HRh57ZzzV2yVl9S7CuOrmPjSLLSvJHRAjxZBK8GanQwHPQ2rT5rafT0BP4usdqWio+rTepDtSQJ
/H6fon68gTICoi0D4AGXgf1+GBRb88SJAthRO4EQLkwMLkZgB14nw82BS2Ndpo4uHHtkZ5DzGHRJ
MW2ShS0Nm0QiqfDNqLLaHZROhzbTk7cwZKdYoE5XJ/8r4JprW8yfzV8+ynR4U9A4QzfIJAEd9DvF
ALOlYG5qLdvEcu3jRQMfaBvkIjRaSvwevM0Ng9dhb7THvIHmZlaTa1Q6OtDMmk65LXk1In4sNx0x
ywP3xd//Uj8KWPjx2JjoSKhRUH8YAszYoQmYhNsWdn75AvybaK2hjmkZ+IOjNxpyZI5+Z98k0hCT
2EXtmSzGjcp40Z6+yVEH7NGnp1foJuNdUBmeMGy6naP6yQnvYxOSn1Qsqgtu26sI892nKyP1aqzh
e4bTssRWKJBFgzLPSowaZ5pepw+2NWe7WmlV5GgESOGpwsPfwyKd1WX9RqawDJ+UbVv2+N5CIllr
MVlnRVeXMYwNQqTrUSiEmSI7GbKcS5ARuJ3IxgR9R3rgkGW/0sJhRK34ypOpx9q2nxhzqVIkiMIw
8p0VckT55CX6j/e9huQfuSEDa51T4a9PXM5KOqfo6Db0sftjV8Q2UZctjVf5IYu0HzFi4R22ZPw9
vWP4PFs7BZ/1+x/C/I8VQmNRYweEiuij0ClFxmWnSrYANcKdrBJaA6Hea416SU0pgwNsT1rSHDHp
G5LthyV0h5ImfiEL4kdI3PCfkCYODfEjp0aGOzlwwqUjDPVUbfU/CjJX7oj6quvSOHnggyQfxwC5
0lRnwxNYbRTe7Zb1s3RKnbZX2Ewn3MzlRQQdQYoZ3vZpaZe0ZUemBJTkJMX5EFb4NuA17227lW9a
qolnqSrjBw3hOy7p2H+2LAYvjSaK/fqnutzGTuc/xG2OaMvySU/EGO6xNsZeQJ7I1h816zqH0imQ
y+rVwi6jZKG8JMzQo4uUR7Qx50GGtDjJWeUhJBGPZmVOyHNJrPv9C4Lh4+OabTCrgQlB58PS37ep
odF2HQ2nEvQZYpQ5EGdbR/+3Pir17m5qbFuXSnvkgXsyBqmxXapL93O774U3Co/3TrtTiRRvlxo0
V/jupC3F3glmKnkNHFuw05Sk7SmoOOAuKPeJhjNZb1/H8viz5OCoaQdjrYSQu/6AKpGK/L2mLGUo
e0J5phabm7eoaxWP8lsv6DzbpzlMKLw7au6sEcLkmo2rNy6hjYXlkqA4I4XhIB95+F2N0Yt+5D3A
R1KU9lQb7n1jP4/7OjrYBgjSg1kd9OrQzweOh5m9VEJ1xzA9RqQrdcchOKXakUIo+7Oq+aSVSxXz
KZtPFnQWckGhkmRnCjxJDA3vk5dw3Q+8u+vaKDS587KwLfPDXz/YeROX5QSFFsVmM14F8JdLpRxC
VGdYw3BUxYxS7nTKMa8V9t9Nr+2SDtx56EfJCd9pcYjNlJyuoI2eYv9PPayyM/3U7Lw+ktJ0Ogaq
xY3cTw5mEX2V8O48meSAbUOrlR/nydC2FZksXsWO4l6ecC/mD8gXv+CVq25FYVW3qRGVF0Z0hK10
qG5BoN/lCZS3LpbEULszCW5rfsRxOV/bSJJvCCDCB0uU+leMbOm2zFPUQhnnqTmaR3tL70N/aHmy
oLYgFCa6Z+Xtiwq29owP2zrHVmuBiNHNXVYLOA4IEOHtGd9jE5OpisVgq5FG/rAqNxRsvQ8c2ds7
keR/E6gtbnFWo1hcmtUFljusp7mByBxYdNOruaffU5m8a6yXueQSldtszDaxYBKKBkQDvIUmUrUd
Jki4ZT3e3UTri5uSSa/tbGY/Irv8gdoXepjq8yv5bOsofxgy4DFl7M2txrCxNawiyH8pXQBoSXqW
KUTvkMEnu0FMfJ2nsIhUHoKLJtq3JAgBAYr29rSUP+1La4+J3Y4PWK3H5jA3h9w/NMoBIHuVH/vh
2OScWvFCbtP4NA9HnL5UScJZfOrVk90sVQXnWT1RZXXugqVqBOtr9RWL2VLTWtoCmT9b/lldr8In
MumclRegW5J4UMCflJdYOlNNeYkU9IiXobyU0pmq12qlM9VzdDMJFnIa/s5ag3KmJuL8wjPiTT08
m+FZq5drqp/89cqMgxIKXJm6NO8WOd1fJyuWN5VointG8Bfh01P8RMSn+gCIT73NRvml1OB4HXN6
meWpC06iPFk8mE8GImNx4kMv2Sexlpqd5bXGYfnE98NS7cB5banGPI/Jhc/XEg5knjPz3CaXeABb
SZrwOU8ukXkOTLAqS92RLtrG2VxLii9L3uWwUfqzapzn/jyuNRlnzeKWfe7Sf2q0TlSVnslhaK0T
EmkVlXSxVFicJv9IDf4xVZby66NdH62IQFpoCAeNQyNnxbWy4jAD/Zf2CX5jbW90ewKPoi/oVKh1
C+rNrLm4/DqvhBDK3Vpzdc1FtvTZLWo58Py6wGmywm3OwvXAnv29RH2U596I1Y6TnGlJW2zbexqb
8ikmlmqtEK4BQW0YtRYP3lIkzATZUqPvzj6xAG6hueGwFCZrCZ915CaQ1OSlzHZX57up2mkk325N
badrO0hcP6tJQQ6R+QyfzCWF3TLdKvIMZDulRxRxDtzRQL/lRSGizKXC8p9CQkehI2+NvRke8OHl
eix2wywBkVUr2BS5sqdKZQ/xOmn3UbsPhBcS0cvTQZUL9qX1SsWbuKOm3uC71OS7KXc2zQ14IsVS
fuiChKMaeWe0OzJOoOBFBEPvKIMnwtPSdtjmflbXuNTMvZBnNCvMJOxBPMOgDu1Pzyxs6P7jhWOv
aeictixUku/0F5Vi9rpEAB0xMHSgNxOsErK0wYIGWwgPlFZtAzSdyjYaGGZuiR0IWEoD+JlOlzkD
YOnGmTKH/ial6M7YOJq+lLGWxcZMdxLJydYqiOYFZLYWqVcda4PkWBC1JfhMDsl4VG04rcE23OmN
pUa+bMkfoHHhDIw3EE8Dhua0mjshMj6wcyTdkmisbSn26dTY/FN9tKWguAl9o4pNJTPDAQK9UWBH
rRVAdA+WYh4klVs72bbyUvVapUQq4NZPnJwM2gSL21Jz5Qw0UDimk0AxOOTZ0MSiJtsBSlvyTajC
ttOspTD/iBCQOIv+wXYoOjBUtFZgO3jsKW0t0sJRD7YQpxz4pSQjUmrs9IhgYmeKHUHSrNgWSJ6m
baZvobBoE9KebVpsI3L74m3ss2Ugh3eTQdpZUl02gOrTCXvwBpu179mESBBkyOsabOd0q1dbMOEo
dmNY78oWgBGQWRUunLXVA4dkFmpei+nM1Dj5a4LuvKFP4BBjy9xNmxwOTCmv4MSvyAkMsnSWwuO+
2Nx5yXi5jaWqtfLZaQyw5U5nOE27VDuTGepAYVXWmpi24eyNnNbeRpEDlifQllJIFxy3Q8PIatvm
2z7HVLFFFAJl1tZRJm5qebku+q9pueYWOggSjbeC7XpCtOg27pdq5G1FqJqxVCHxR7wtt1biUBMv
6LBcB0p16sHp1uvI66jyk0B45Kdaql6L9lXEi04Ty3aALFExfxOUFmHr0c5UHF1xhOUovWOBeesd
WWEHhYvVGcqlurXm2LHFFqQkEuhc36b6Vp+2JJu37bYmAJr9G68rr66Py2yj7Ol+YCbu5I3oP+kO
rBLAdwu4LpD+mAbeajpa6q871HIq0wx8Lio1X8XFq8vhE97w8MmvNacfhswj4yBEcGbLDsYTtieN
or1J1j1AhuH77L5Sbb4zHCxcW073A9I5N+kDtqmQxJCmh9f/v6T4ITaW9Sast6R7yzr+M29z8FZ1
b0rwpq1FBhj405WA+kVKv5j6azd/0epXW1/K118tHvsvVDi9iEMa3uPppUlf0ukFiK2lP1NNw+Dg
OQye4+DZnp8wARr5k7WWbT2Gw1Lx8Kjp9yZ5NPR7oZGOA+i4LDIylyPTfkomiaiMwv8rNqP8hdxD
r0a/d0OigjSqa+NNio/58fe30v/o2CK8YowuML/q9L7edZHkvgGs6S8dr9y66iVWrvUypeTNFClS
n2JA4DxO6qtcmiRqtoZyrKr4ay1YoAl50bYDOyRZAS3ZkNpEskwSv02AX7Y2CWX7NEKnAs28VjVl
Z/gwzuNiSQ8sMvnepTNbMZEcM2OU7+u3Gr58sGBOkuoaCoYJNrkmEoouy47sp2kcjYeWU3Dqx68k
rBtHQsP+fYmUbb6Euc+V8tCrA/tQEm4xSgSHupXsZ7sjNzXta9YQqGlbsLKe0ZTZS426+5M3uPWx
rcHMBDcvI3hUA4zlfn2Dj6bqJ3I98wavbO5zi0izsJppT+AnNYp9puxnwf5kKfYtPyuA+ivwOi3F
1oVi3+Kny5V9C6Xb2+7C5kXq/9m5oAKMrB07F0onF2fdubB5iZNl/8K+JRz/2bf0/o59S7vWz30L
W5eCA3DkdaOnlcumhUoNL6bKfbBuXfzgn03L4n+DwBrl0w7WILQmKzytl0JCAOs7VYe8zp6kawcI
7Pz7d6n1sSWh0UtcRIIYpAQ2mV9/mwnR2i1oyJJMLBAkKS3VU4N09zTZtx5FIKi7cnqL6hnhrtW7
AWEskJvt+bheujplDBInw6aCz+bVdjTgE0Jn1qSq/r1VlU0J9HOrz0XnWox4GHpiZuTz8GeYLlis
//vW+v26rv1NATjZWf+AoMK/R3UiTCSOdo3IYe535HvYBFYfc142vMkTSv03AZB5k8XjqwjiH0Vj
xM4cT/5TN6gkaEQz0wZjsA8BlBdG0OatV5HAJLGcv6i5pB+7fsnjrfP8RUYKerZ/mA39saISyTcy
i7/73ZT9GFv/1NOHf6lRFqzEjTJH0yWJ2fJEpCLzbdUXpVGru2jy+m9DruSHREchkBiwyhHYNU7Z
ZuXz71866Ekft3xITtDcyryCHEHfvXYyTUaJMPtyMyhqSTtap1FmqcUVU0RXODMjALGtTPZ+Dlv5
mmT7tbKRLFUHkzJVM5Y/RxXuwd087EakV9pS/bATYmcnGIJcS+xI9NITFLquVrv2tFRquvFaQ+h1
a0kGO2SPYtBEvPYweEbhaWs1g4coEEPlXHjF4I2F15O/PSzXaPDawgsGTw+8EuFggenSSws+Ki5g
mWGt0HDV0VXKCYYlNCc46ejcm/Rq8OPVrgbQtHbF5Kq1m5muMbmJ6UZr9aHXrlWHnl0sVYZeP3i4
QNqBfgCePLXwMBSXgzcVS9FYSfEXF0vF/BWeROBJvacFnug9JfDAfo2I3wKvD5YHgeFSvr7UjBSw
cqHQGEDjtwUu9thNYxfcPZXYBDovNRFklO+GbjeEuy7kLPHJWOgjIoS2osm9XzaFpajiPWkrTa00
7ysVUHOLDFvOEkIE4qx9Uphf5VBpPdIB7CfTiiWEN3P0xIyBJIkhyjwDaekhrpDfJCrRNTX9228Q
Ao+NCcgkbEk9m6xZuYbBV0GmEFjI6VJOfXuivROcw5nbUVmI8E0eBl6gkFDKqlXaja+AuetliA9Q
L82rjfT6UDUtfTHRJy+Bnf5Y/tfTSdswRbKuiI2Je8o5MXeyABXb6wfVKInOpbFUZnJzlM3vygK8
TlubmIyAhWAOJ2JjpkD7GhjSn5gN2j+YlN6GTPoRxsb8WCT8u3pXJjfAq9JnPt2PrX44CoLbEfNZ
JDnrDORfXSCLeJTU7mR+nYnZe50xhYcWnRUowOjJgD4rh9OuqsX8pQiiki4PYAeilHuk4VFCfhHS
okozNQ+V0PRahA0MXgNCVm/47OTD/mwkEulyreZ/0r76aNEFnavpOLU470O5X/Vs//q5Q17MEocI
AjXdAq03BfpmzJh2SlpVHcAEwnYZ430cmf0jUi7hKsUL/UD9Tgqk9AnX5qPBD9m2QLytYibitv4e
wKUk46wnQyLBOMSPkYZlcTbL6Ad6AHtnpFpOSDaU2ki0lRenJJkCAM/caMKPkQKgXmbSsbZkeXcJ
gSvW/ACxVYWJ1pj72DQijl6z+Nqm+t2uRfmJBYbt3IdVGMIcq7CsA8dVP7SE2yBPm3zUgs0w+3K1
CeBrIhyVpq0tVwo+zQ74ZrFIIQZdpeXDpdM4d4YmccvrHxQGyr0oAydBtOBO6S3zMPdaBU6rENs4
z3LIrQENhsXOpi0XBGXNtYvmP8kxMXZVY7VHbaBZvj7qlOGtGJrWNVsynwoz/oJEdtp3BYHjZYkw
FXbjsSp6/9jqPQAQPx52JrnTtPpTAdqVft3D+jCXs+YgWzsk05n9VBRiLNyglGSHGYZBBlJpnAgs
zhmNJvRCGhDP6/emKS632IXC7bxgiMfCxGXBLMyxw1q5xLYPmHUySTsKtfBWgdzeBHVPEgfq6tv6
vU4txBV7rtT87zdiegZIECwCMeyWHFnOur7NSqvwPLcd7XrIsFzMMnlgS0uqyzw6cWyVdzkjkVmW
CVCMi4Y7W9dcahzdx1BTqhvccqLvRoLMUyHt2lbpPN0v2mdFIw2wL2zcNcZfUU4vJZ1BvtdRMnqD
kK0HHJzaNp96WliG0sP/hKGvaQuCt3UDrS3IfoAfb6UknLKIHUbEOkYw60+Zr3EejxlzpSYi/kQi
6m+hRpJ2R1Jep6qwNQV7E7OJ38xhsLajShO5Y6oPNpTbZGLJz41dB7dck9RXXXzXDTN7yeBRB5Gv
eYnehIcB5NVhfUQn/p9HZVYJVt+++umJsTKgDlVb2vuynP+HtPNqjptJ0vVf2Zh7zMKjcGJ3Ltqh
Lb0kSjcISR8F7z1+/XmqpZkVmwz1mT0RGS2SkghXqMrKfM2wzhsogq3e9gf0F7pDh/DLIUOUHG+Y
2fWwElmg+xd/SeGSbHq3nXZzQnaFAtwn2HanLIzh1Pq9QSex8ZEZMqdkj0uIitoy6seYMdffVJfG
ZzOJmymKAelkeXsjSEjO31VTNq9EhayUnSotTTrNhHtitRqIRrNfhDVAbgVdkjaYnhwVJAX8srvW
hclq2zOGQHZT0NVm+1Sw/eyNYtgj0zfs2fH++krvxmGfuwxi9q4suFztfd+W873otO+K2Zh7oNXT
/c+fpw3k+MI9nr87/3yi3iSiFhsTcwaHxX63ddPpLoIOs9d01vHJhgjBynbvOg6S5xpN98Co/H0S
9Fg1zuqMg0GKQu8ikj+Nzj8NMepJNRBbZ0a3gyuCN4F7pQuD0srPj6afN7kSIGFWWA3ALJpw0NVA
1RqKj1QRBWOVqY2+6IgVdNk7o4dK3m3VZ83JVdkGFYO6dduB69E/zb7JjbP1VsqEO/uq2p2/6dQf
iFdYO3XqTG0bmDL9HzSsx9PpczWF2QclDzYs5OK5hhZXldGwyxR61uwo46ByD5Ci4n5x/tGMcMDx
/NFFX6pBoNBcmX24OquID1JcvqEHmEsnrwGjGrcrf30I+a1wcbipEnPwunGuDm1V/NVJxVVGZr5u
MKVc25KdM9QCO5qsuq1NVL/p6+heH1Um0BK8tgMF1Wob+PWitUsNLA6i6iI0gl0LwGBBH6q8U7GM
jtK6vyGTfnEQD3yoDOzFEblsjgmeYHsUDh5pUjQIezmQYXMku+JGQZDXYGOchXbuuRxwO+v4rpm4
uZ3cPI4ozGlynKvGtACaFdC40qhSGgGUx6qbDwlGY/sZ9z/ESCbwhzGdDPnV+QOINVntZMxUypxP
QonyLUai1kkotXUyc93Y50X/QWjtfFAsB6Itm7glPKP54JwNKMVc4CFu6x/LLPtU2YDPw1ZPKJ/6
bMFKEzjpGB6Moqn3atsXSxOBmxUacpiQtj41r1bgnII7BLlLoSIFFak5DBSjAppVVeuuTXFR76B0
lVYAqQOxuRZBfPDeaBhRrXBWxTjtjQyzNh8bnpu+7IsbxUyCG4eGs7bE5LyblXIdUnXa+G4D1HTo
y13s0A+FPeNsQ8QkF72puZiu1r8+Ony+FsA1ELi35uUoglquFGG7LbLsuynfhRgj+kVblPkWR+Dm
NrAyfKXJLOighOA7gvibM5ov8DjMz71pd7g0TOHHKtr5JU9jEs5EUy2df34omV8rSysTS4d3YBcE
ZYytbCndnxP08OaiPqBU6c9WegMuvLNWppEzKJbWIk7Gr24UhlhUNuFdQAHdjRRrX1qD/wAg46g1
yOpqSm9tUFoab0YpRD9N87gSHZ7LYlZ3vlOhsy7GYakkZr5BZqpaTU4xUcP1jVMSZzst6yaKm/2L
q7AZM8sY+VyJsAA88qAZAX3H2PT3RQAZCdGd9RjD70k6jNA0M4ge0XynmSTZDnnY+I/Abr6pSex8
s4Ic0eAA6+LexddPupqYohdHHeXPVTVitzaG6peydYu/mtrEvd0Jn1O/79a+DVMytYylDsKDB4zx
RZYpkIL+9VHiQXeIS0ulUB/bayswvs+2WT6ao2nsNAMXrgJTEQ9Gqzh0keIwqPWHUQMOW0QOCFuY
PVvyzWCRNPG0vbJbftutxYBUdZBh0Nkvv8Fe4EJli7bDlSkEqnUT1vqWW6quVLQnRVTQGOkOBsp9
S/4vzqku9AFEeXLsXBEy0KZTFcdfMEXtllXvPhaN/kWFD34lDz6jB17Xbl0SYXTybMOgJnMJl5sR
TvEd4GdLsmQK/Ep6Y1s5g80HmM3e7cNoxuFhQItrazPq+4OuYwMJiMa1xuYWEbz1RLlgafTs5WcI
uOuQWu4qSXHOi3APQsgxzFal9hCMHpYpKlr0JP1ZVmB/FI0mb0r8FxpoaCsYwwIxyWittuZfwvWR
ae1lHb+KaWPoOkDvAd2P1D6GiQYhx4W7XTkhhfpyWoL8nrczDAiKDFHhoWsTe8KG4zU1ugfRYFpr
padHNMCcMH8O3ZTescUIRHQb3ay13VQfNH/8npaTugUqYOxNH03zYcpRsR0QOYCo9vjnkaG/TeA5
Q5sJ17AB1ZHDvy6BFdrcClaNjH0ZKnC+k35B1TaCGRiscloEllGD4jeqT12fl0wMc3PDO+d6oZHT
JUrT4DkbXW2xWdd2DD4a3dpdaIeOpyIGeZe50wfNhCRrBRpe9fDLwpsurcKbMq2cK+AU+03vVlAI
gnwNm92mRGpetAC1PEXfPXHyZTlq5hPum7PxI3Kt7DE2sK1y8ig5lZFy1xXfSTuT4/lD19hGYyeu
be1B9HdV+yMZc1hIjXUaRw3/JDihPqX6erLSnTvoK0f6JSHzA/UNvoJTROoqNVqskmYkm5F0PTOI
Al37jI2a+kSdme0EVONvU3cXCqYRLcUTaUZd/jHOcHSh8gcyIm1/wAQZNk1fautyCvWbrMF+x1B/
aksYlSChHljdMyeKnlA69Ypiemyy5NgqfbEP9Wj8iPH3GtaL8yEbks+KpdxFTdA/nTl5vf8Dr8vm
Sq1F06zLrZ9QIR04jomoJTjnN70WEZiBghXiUqvX6F47hgz3HBFa3PSFaxlZvZnMTa9sVHMzKpsp
82ZlY2BE2uKJKMNh45BsM5T6QTSsZ+ElyRbNpCzZwuUldCCa9ZZqI4bdYQOlZ2s4WzGDvd7a8c5x
tgHZnrP1453ibIlQbKNkF4stC/q4SgVZxTYX2xI7Z5Uq7bZTt+SHvGGE06CwunWbLVwhpdk6rtel
W9f1lHPouhf6Xt/LgPfUnaMPPcKdN7q9AS1NNO0GEasp2LQ0chF+W/fVhF/oqLooobYfwiDJjnNT
roreq86RFx6BXnbF77I3zfnTRi113pRJNy7CyMJaVpjNX9PWwTLuyitvvVkNQGaiWGGzJFD51swL
VazCCCYlmFxEJ6uTqZ4MZA5VGU51AhzjVidflbAYJMMC7QQyJjlH2S+aZpMhVlbje34q61MFCCbd
A2oLT2196uvTBB4mPI21BMYoaKKHp9A8dt0xBuwJ57c7TnydykgRkiQZwQJqOqA5NpW/Qi0R7TkA
BSTiXkIBiSnb/0QDkqbY9DfOgMCB/ly6Awio4ZIuAYFNJqPLtgACFV+iAdsBBS+vdDC99XKHiXer
Rtu02opxa4/b2ZIxhLuxpCW508edeg632jvWzuGz2lvVvhSwY0GC7hPQeOeIuwNB4yIFX3BU2kMf
HNvgaJcy6uCIImA5H/NzCHFEb8iWaYaMMTvp4tiDy8lObXaqs1MFKCc7FcMpz07JsI5wghlO0XBK
M9wlTiFYPowl+5PoT0p6csmOEQvmZYjMY0M6cizS4UkYRy2EsXGsu2Ngys8WF3q+TmVoDqd9NJzD
MB0s7vR0gJ0FaLT/JxISGCQBHhIwJDBIzIvBQwb+DiTkTzDkwPYL77R/giHnfyIhfwdD/gsJ2Qye
kf4CQ4KEzNCjOiMhEyqr1b+QkD/BkCAhNazwyl9gSPs9MGQ97+Esg4QkFBxJDImHBAkJOio+4yGB
RlXBKzDkDGpKHK1zRDMSbydNHImO2z556reGu84tR2EpO5PH9RA255/fsbNK0atkhlfMobLoUmcE
8HopPIfMedaiCVcuqyxMsBJy9Mc8c8NFOJbOAQuX+Ab0dbVukrBk7hlxWNQhLXfS5B3xK/MWKLiB
QWSJkZFBLQ//tBGtpzG9zV2ABCidBBsqpBYjrkg3jWW7t1OIH1ZbBDV0F2bkwMXfGtazeXCUEUAF
Hpcnl4p7mfgA4eag36gKokBqXxQrO1PCj7PjokgIF/RKXkdH7c1CgauA1C/DFBwCj5B//1uxFYBi
XcVtg9FJv/oZE30Ze5UH65ktynPA/qFe++NaqdcNVPoJTLMMJ9m456CIPKBlPrEP2Pjmhlaho2wo
WxE+mgBYA+bUarwo9/LOQ1uMmDSvpgOgefo5YtcbOy+FSqh5uesJFptz1K5ndV7AZtr1kLJKdC/T
Pfa6Ej+/Fjl8Fw+BAyIovDD0yOni0IN+nYZeZW9m5n4UEeZN1MoAy6+dowo27AACdZ1COaYfoK4L
uL3n8OkPC9QQZWTYEzYy2DMQeG5bClUwdk7yE6FtAltXonDXaFOjPdXHm5agaIn7bLkp480TkgG4
zxlskvSN5m6mBNEub0i8LvHG2uvP0dZUSLy69oZJRjd5zfkT7oZmeXHtzZaXTd5oeckkv4j+GcEE
uQPjNs+oZGiVN8XeXHnIeRAIFfdiQ7QCs7XNpG0GuvHdpig2RrcxQhnoZ1XOmoi1dUiUa79bK4WM
+BMOsa0LEE5GjRdxu8JQG8WGplpp/Yq2OzHbMlAcJ/x6HSP8h+3vtMYyjej99XiOtkZBcoP0xlhv
XHODG4hibkJLBlyaIKB764W5FwVezGA5R9V5ee4hnNCdo849+IcDubnmTZ3nat6Ye4rmzQwD3TM7
D99QcY5Jp2m6cHKPcM+h4NHNIRgh58ht4Heb0sYJbwPs/CYONgMZQraJ2w11pRK1S3sd2euEUdLJ
iM4BEcgRKz4V2vFAwNgOT1gPyxj7lanKSLEXt1c1ipPnwN8rqteRsVaGNU4Tqbvu4g3RxDSvZVTD
RtHxvNy4+kZ3N46+Ud3NyCBxNz3jhCFRex1jg9GCxxrTg4dIPu5DzJRF7ZmWV0+/opw8AqmlwfJS
hg8DZ5IRnkNhW1V57ujpeIpXnko3MPamyusZIzEUc68TGHBsmGkFxDqxsTuIZpu8QIkR1xMZarhB
H5NQujVwi6Bcu+y7GSaxDGxWgH8TSiODUsGVGfsNhBBAO0Q402GSMthCXCAr4ikblXqCxYck7N5B
ZORYhgE+6+qIWYK9stsqOZ5/HNEe//kVUNKxWcB3eZj1oluKhozeGoKPVVP5p17HPzLFVfbZlCT0
1o5oJViKuQwVB3CJyOvdyKOeDAeF0XR6iGvzMI9BeHN2tbLCLqC6scrRYto3QUhxuWnFwrKVzyLR
u7vOjfNHI5Vq7vO11vpbARmhOVI8m8YenR2yxNcTtlv7QRorDj7eehghIK+xxBr+4NmW/SGS351/
pKN1icoUkZj7MDz0/b4w9yKTgX1tpO96aQ28c9qdncpw3G3ebQN9SyMmQaPPkuHgPBzuHDr45a60
dxuDTCzCbV6GmPf2vJ/FnvLzkB6ILj303UE1ZLjBsaqOTnAsKhmde8yqY+PKSPNTNJ7i/NSgpFxu
gvHkDyfFlpGkN9E5Aspa/Y2f3IikDjE3dxS0x0YdSViKOyu07pTy4AeHIJSRmvuu3w/93sn2bsaW
a9fBSUafNFoZ6U60O/aHtotdhowC7ZNKBnUcYcmwubxwp4wyCnunRfvM3mV0KM4xpgdMt3suUOyH
7qCR3HSU3mSUcIcrSrtHcz6q1T5GrOeY5Qj5HIlwPBFRflKkT+2VXcI7AAuBjhnKSazYdKzeyGJr
Uz74ZYr7PDUuUIi9kpCkZOZt6A/Kqi9K43FslAJyK+oKpEAfbXDTs4jmOx9JzocCCxEjwNg81cvG
o3LYIkGJLueA0v56hFl62wX6Prec5on6ZfvUKExdRtPe2HPOjBUBKIZKui2cufgkqnQTd+ZLW0cf
C9sNntBmrPEekbUiv6VsEr0UWd9/y8ErTjbKHSMUKSnOQG03qLRvSdrsLJNJrR306q5EhG8597UC
j6fKFpEy5qvEMusnXlObvHv4WDjtBwwkaK/p1IgpfcJzDCsbcTajvZmtvFxG+Wx9FX5xExofkc5w
paNnt6/S4F4Xg+M5OnvCLjesuylThlWtRZ+SvHZOcCiBXtcwfEsFvIVTHCbUGyA3DOrHOtT3SH/b
+ANmiDJNBcS+MrS/6ApsoWAybie11w5dqI5354+4wqiwpNK1FqaPoUWC9GBX54dwmtTHptI+cX+G
/dRnNDwjCyx9ox1BTzyO9qSiGtEgG2sLc6ExdQGnqyWUtsv2xoCQRdBF9WP9o58Q/xXIAN2dP5Qp
8PfGMh6qedn55nygQGZ+Ku0DGbD5XLR+uZ+sUQDsDKIvtHQ+qWWW3rTheIskZ8mUOqhrnZIILvCo
SKh9fS8oOd4HPhU0P6kQJAn9LlyySup4PulDkd9kvl3A4IDKWJqF/Uz96kVTjPz7WEx7THsCZJqt
kytgVfx5MXhnh0zpRWq4qsjH6dAHX8+ArdMrdmY12CYEk34fteBk/BliuUDA8zlXte/zjK5XqcQW
RCNFfYxJHlNkkNeYWyjwI1wvEmGAYNk9oWWgMjFB7ymkHP7no5XfQpKmaw/z3TP86DEtNOeLlkAK
LhRcrNuhc+9ph7wMpTgF1gc3/ehPH530Yxx8Cs9RtZ8MG8FqGc2AdbaXFc9J8azGn6f4s6E99+Pn
9hz1+JnVLGWSHJrixumL+rGx3Ls/3zdEzt/k+qT5QD7hPCOIiOr26xs3VNjlWhO0y15Vbms77DeT
Otteb2nDZ4F2K57Y6CsnvYbG6Jgi0OBQA9X6fRff1aVAj6fGQlwzizVKyqiStRp6QRMi7mEUfjNE
E9yVcaAvA0Bmt03n4OKYo/Fcq2goWpZztHVj/GwNho3qjr4oK+5H6IAVxzyyfQgc5YuLdAwZBzvX
WM9azFWtFx+W7HK20TZVME9KtObGtFuWKaMkryxqY2v5mfZQZ/7j3MbGp06ftpmSq9818U2oDjLF
Yp7wuOajLarpmKW2g7e6nu1iDb+uKYk+gCcOP7jBfRtlKTssfLz1JF7aY53fuh1g6ByD1WVvd8hU
WPZwUqMxO9JlX5p69oK15/jUZFHlWQlLI/2iYmsKJbjTeA8XqCyCCzOhaCMvezC6cv5emMWXvkVx
krJ+S5YXUmnrmsarJbd4FfblslPAqy7jNMfeDT34rpy+2NFQQF6gkDaC6gZIe85Bzh+2pseLZAAj
eW2oXI4UZBwgj8G1oS+B+6QsL/62K+SXd+Xg1t3StMdqO/nKR7MffoQzIpiY2ncnEBEFFnte4trD
suwAZvz5BN6qH9ASIdfjFBisrHUX29IAn8lGQ+ZhaUQ+3ITA2rdOBXGwbXyEOKAc5BbF/LgkLa2Y
uYQzrKKOPTKKSNVq0INVj5k2GBOxFt3nrIXnmII2MUmzh+A7upgZuphT+dDN2fbPZ/6mfMdJMyU5
pGcgrpxLlFsIIrPXYP4vSVKBqtmICEWZv+iEarHFNv4CrTCdlA5i9fm4//l9/D/BS3H3s3zR/OO/
+P57UU51FITtxbf/eCogI2b/Jf/Pv/7N6//xj1P0vS6a4kf7x3/lvRQ3X7OX5vIfvfrNHP3X2a2+
tl9ffbPO26id7rsXFCJfmi5tz2fBdch/+f/6l//xcv4tT1P58t9/+44Edit/W4Bg7N9+/ZW0sNMk
JOs/f//9v/5SXsB//+30Nf0r6l+aN//l5WvTYoBn/J3RDROdzjoNKH7V8HL+uf53Gx6tg2CafAlM
mYXnRd2G/Je/a6ptIZPAmyHRdVLYvyk6+VeK+nceuKVKDyXLtNiyqPrf/nlqrx7h/zzS/8Dd/K5A
savhWmQu/1uhiuzOPfPdXJjZoCbPyra/vYZNOFckHPQxDDF7bXGfN92qKx5jOkI9O3W1WKgJJLS0
u1Ihu6SDnw8M+k4TsEhp2pxP7LcD54kzVnkPSakzn+Hor1UVvb7QWiQujvARYoqNsipta9nS/Qgb
HG0gsuFdu5hGqiVtwLxwRWXm3VsBkI0GpIpWKQXy1zMSaiykJw3MGp4OCgxMAK69nENwCL4Jc1dZ
6RCSABXssyvL5nlDdfkQmAzB/zk29bNzk+63e+FGJYCFmXuhFxpFqH2XOduxVdb6VHxNB/HBx5ZJ
s05agKUMiQQ+MnvbTrdd2R5KPXhG9JpCPGjLEq+GlQYX57fx/GvQ/D5ILrbG50fFfCMlKYVt2EL2
EH87PeayPg/xZFgJJDXHRwPtsgy4uFop2Jjkx06J1rN7bX5+93EA5ZWAXgY5+o6vj1omzuDMPkdN
xLiss3Ddyh7XdJeSbNago9yewifs//EKqPHagS8rATaIg6hXe3VV9tAX9RKtjbS9TZ1n4JTLFI+W
oRxvcBJ6Gt1r5pAX3ViKD3RmWIxYVZkUUFN8fc16XKS9GirIy5nxUgcO2hagiGekXAvlygt47VAX
o516hi7ilkPVLWJgkNX0ZFqBCNnE2jU95otO4fmqeGcwrxDClqPp9VX1pTqPKmCqFYbvi6RPtm2W
0TdNrwkhXySfl8e5dA2iwWq4EXAdJGDQpXejZWylW7rthzmip6+PizztlnlQA82ZFqbpPv6brwkP
T9MRPiHxlSp4F3fUQnhodOqc1wQtW0wT7F6qMFIWtMdVjqAGk+gyE+b2z0e9xDL/vOrfDntxd1FZ
wtIoLpg8AAiOC8WZV2wpVAtlE2hNCNTqJap66Gri9LDsrr0s8qJeTV3yog00Vui7o/piXdSK7NhQ
Bsvg2frOc4CfGSn4tp3Gm4ECeqApa4B1+Cd/FdmX+CWw2+3UzJ4wGopBUsGMrqvWIRF/bSp/M2PJ
szId8Mrgqi3kIl+POOp8ahm1jISm+dbXsHbSEBqIuUVPMVmgxFiNO01F/lfB/29GTxhoxL5DSGFO
C6+wsrsePnyM4bmG8d2HK8/r3XNjBTdYwKU8+cXzcvGUDfqQFVc+KeNzVnxC12llU1vVO2sZASq2
Ss9HLl4RPVvDdokl43IqhoXLLYuQlJscGid/1RiT/fnMLpHo55GkCwiUbHpJPy6X5E7BEk4YLEOT
KRYjYu+qM3n9/DEo9WUhukOhu0D3xBOD+gF50VOwCPV8kVMLd2N7FWTWdtLzI4f5oB+mtr+d5/SY
/btrEU8WqoHcnQMwdi7Hm6gwqAUCCrFZEnYbZC9Ev2ndYF3jeifvkpPoJ8O8NqDMd4Y5JVG8snDu
lQnYxYCy4imYcA9YBbW7a0aWAzaEBWSPDnuWGktWHZxvAAa5c5qdVs03/cBpuD5b9Sun8t7wsSnO
qipdPYuN9sWZDBaOTX0PltGvtyPUu0gED7bfHiKhfY+irwlu4hz3z0Pj7ZrIbaeVKUVfWJrQm3x9
1EyliefO7bzSFHeJSie74yeomouMldGHWa9E4QLE3yZs2isck3fnN0eKfZF/4JF5qZTcp72ixdh3
wKQLn/tuPACmnGMg9ZDsS8fd9TQs7GZnV3CvOQNz8q+8F++fAYA3ABNsvDAzen3xlZ0IgIA+WG20
cx3RLgt6ZNQoH0wbV7l4oY+HWuvP15/cTq7yfOXmvzf48NHGL1VzSJS1i0eeRmGKZhTHn6dsSzP+
o16nUMdcqLTl2snGG1eMt34+rMa8W1KZPUZKt6jy+tqTkIP8cq5HYIHNB7LVaFdfnAcyPb0W5zF9
KJpdoJL3tDO2zqwchRY+KIUPJCE9umF2xCn12j0w3ju2kEKFjH2orxcvYOmoAwUDVjmlEEuA8ws/
WBpmv9JNoBglnVS/3lkOqsoOZRvtoFNyj0flykh4792DdIinAYg5QYP/9UAQWVmrecGDiIcQ0Yho
XQodWDvyEjadVM5E6AszH1d/fv4XnN/ztMxWUIJ1sJvBUeH1UdXcGgdXIVOrcn8tc1IdMRpM7aDV
wnlQoiuJ4SWw6+fxeNXZlQJiQKD89fHCWAv1VAE8GVExjJpFbWZbWDYFRjEWdOc+3FBp8HJtO1AJ
Z30Df+M+AYK+M8prp/JeRics4Zg8eCa9y91pboSNVbgaRjGmvXTAPkfZXVPCVG2CB3TBb9VhvOmS
p6TLEZyJd3++72cW2OV4x1gDYjDcNlx+ZAr9275HS2dlhNI9rzK0oMI+8gzb3Ins+4zOOgLU3wMz
AdQ+hQsUuFShfJ3i/pvSXXn67029vPoAYlVDsBsS8s347SxigYj9bJnjCmGk2AZMSavdrXCQbPNF
g0+4Q6qpTiMy5NmVEtnbPTrgsN8PfTHe66SFzZORvgI0ROLBWsYFuFr64LZ/hz/fSZ+tfQ8BMqKj
VY/fyrbD5ZI2cWSc6th9NLWrVYN33kBuBVQ5h4mA1uTFOpQIPQ/UIfm1QRrjfeMm27o2TzmPydcE
sEgb8n+wd5J22UfNbnaSbWMCFMEfxQfrYc7xPWZQj2bP3n64moy/M0Wagsoc7w6nCRD14mGh7Dtj
+oVHPI33SVgLiAQrBhJs5PCHHazt/i7SQWx0VxeJd48sOKSBHirinRcTJB2iIMhrPJWyOnywcTVL
Wn+jKc2BrtYebM/ad9rlj7Fuvv/5LXkvazRZEXgspkO7xLy4ZFrEdmSmKH4oGbs7ems1Vf8BWEpg
xcsxtreKFd9brN9WhVlmgKl2f9tMwBVMNMNUuYn/UVbDjaK33+ZeeUBSr5sWMduCP5/ne6s4OmUs
Hijtsohdcj4Vd2DH2/mIztQLo0YxNkcUApbiF1dNPidA6ha1w8G16WnAMtN0uiWidlcmtHeGL8ok
jo68KiZ3nMXr4QEKdE5SkzSqhYxiqchGJdF9n/tISyJxNVEy9mmKiuhKzvj+tUtxJOkRp79ZubUU
f8HSJmmsAKjoob1RvzaauU9deo42LCJj8ihTLucK7e0J7Z38ahb3zvpNSU2mjy7J+5v122iwZLDC
kpe0DjYVKNshS+7dSjmmQ7qd4NSYIWsJYmnQgVHTP05j9KAE3ZUp/bLoL9c2tl5kzlI5AHXWiyld
L2YNeWeLBaUSS7OKFwiBAU1C9aAPrXFJG+eDU6mLHiJJEgdfG5itqeMstLMTRPwFfp2n4dMdRdWq
DPep6v6l5K260NFhX05YCqC8c2XYytX9YhGS5V7o7A7FUoDtr4cMBMAoTwyV4WIEj9j3HRvLQgSf
TkU52H/ZCaX++UOM7wEyo0BMtNQLg3mZmNkhNm5SGFxXzkfeocvzQdwTcR3qVGxCLs4ntpJo0FyG
kpb3y6GeFsLObul96oteoyHSKtXXAPyClhunzJ0Rdx1zuCPTyk7Zvaboi+OgPUbN/2aEM7okg4E1
681aPcQVW0bkfBHR8g1UGGcV+Z9kOwuB1iwZC0rKaHfgnhCU95iILwSY80DNfly5O+89Lc2lLUMt
XfLiL3KnpFCHqcJNdYW45bYysqMwsILI3Sfb7zfpYzyb2WJW+pveLb/GiXiMm/noJsYOQOfzaF2b
8+TRLp8VnBTsmuC7Q/O4mJrTLvJ1N2H1caL6zo77dTZjKN86SxzKFnK6gfp2ZTl475BghtiucL9J
Wi4O2Tb0yRJ9nlYDtNbGQYaMqm2GKlqseeYET4YJ7so9fydJpNkMxFQ29JhjLhp5demWRheMLECa
8xyG6hpV+G3Qhl5Tsk8PalRZFBSe/HgxcPcbEVx7ReWQv7zNtLyxeJQcFNoZr1/RSohZa2tOoMlF
uUiS4NOI5jLERcQ6laNjJVvTju4LE9c7E8lS9GC6EZNbW7sfP//5Xry3vtAWwieTChdtjIuXsyg0
vZ9G6PdQXsoSARS1P9Biv5/FjTttR1WsKCpdWdPO9/fy8il4Ys3Dxkw+9deXr0f6pKQOC2tE/uXO
za3WmjtlmS+MyvkhrGiBg8VCDVHRB0j65+t9L0OlMOCct2OujW7562NXLl1Ce25ASiJ6F/wYLMj6
sLmbdjj0QMtCBYQZnRI6JmRi4bpvq9uwNbeFgg6VIQ6lcnflhN4bjAgPoOdAuUg6wL8+ocC163xw
NUrpfbxX+xBoIKYLeuCNaX0rOZt56S7LKdsh57LVovkK2vrtAGCbSCdJNg1RWRYXr18cD+pYBtyP
Amu1gHEwp/Dv/Ud/CD9/TVR/EZXbK1csf+Xrx88hhaoz70qA9+UVpzYGaFMs5d6K5ivQnW7RBDs3
tw/1ZLBR26NntNEFIErHOFAVPkb61dz3vVMweftYJLEbhUP4+qYLSkCdj34whQljK2deY0Q/tF3J
MllaUHDmvo9mAh0VGTfrYzykqys34W16I/ckOKoKWqgsQhcv3hwYdSpK6hBU4zyZ7DqwJn7WdeEx
sXMyS1hi+7z8qwJPgcTAIgynxZ9P4m2dAIonHWbaRg4T0WWNLledeVbdYsRdKNtieExXJ8EPrF00
5bRumIb/fLi3iYCukhSyylFmJ52WQ/G3fWmXDFpDqj2yIaUyhhxj1YxeNdgLjfLE/9ehzIuXqleL
AJ9NDiXlq/ArXMflXZtHS9Uark1m7z1IpHY0CxdXif66OFRh4Are6BwKd0CGLSA1RLj6GuWvvGL1
oCSiLtUG55+AXmisA9EtrC9xbd+AHvry56t+7112Le4wxQ8Li7uLuY1qQkZe6NA8iopj7ja7ehZP
odBP4UPZf3GCYI0D3rUa3zuvEskTUjSk6GyxLyeQpmiccU5L/B6iYdP2DCQkUg0cg9A0gK7hb+o2
2vbKp5Lhq5Y5opz+hz9ftrysi/kENSHdwl1ZzqOX1JmCXbrWot236tY2qisxOWOYPCPl0LJ8ienq
Fb/zxMGsqeRr1FZBQFivx7HZVHWUV9G48iEI5064x7ANl2EqbS8hLQ0FsbvJyZFsEk+1LeDj5A96
da3b/c6zZgJlP8IF00q7bL04TW8bQwFW1EFVVjWChxQ9bDONVxoE4KbqF9YUfaa3dgXl+86UwYQp
/VGlQyt/vL72HL+sEXfcAftpe2nQJ6xKC8kHAPiNlFa/ZgLw3lVSF2GN4I7bzmWpoC9cH4X2cVhN
Il1FbDidMFx3trVKNEZSdijo2eLEem2Fersm6zIDBsdD04hS4sU7PeclJYo4G1Y9PaMO9RQM47HD
9UjWcmeBWs8iUB9yjB/15n8xSerse/GNp+yAS5583X6bJF0nM9umMIeVHZFt6+kRAfhFB8zVDJMr
7e/3bi6OF67EDrA/u+wr5nrjmlPmo4Obx8vCSFcKb46qRrtmHjcxHqUhmh5dOF7JON6pkuLFo6s4
A+AXx7bwYgzVCIFoENwG1Ilf/B4F/CbZVEhohGHxJaIZUDhfjahfoQjkhZn7OGjgWTTx9O9PGiAm
5JxFY+JNEjJXTRSYhT6sAqhZYWGhIWacItEufKzpZleR/Isr+45377cJpEG+sfKdff1o9disxjzj
ugdS34DebGk1y6S7B5e8shyak8aqTLsrK+E7yTb2PP+Xs/PajRyH1vUTCVAOtyqV7bLddtvtTr4R
Oswo56yn3x89OHu7JKF0uoGZwQC+YJEiFxfX+oPAi9maDXZxeckPZqgNNOIHTwFgaPd+5AZKc+Or
nZdIqFrw0sVhIwicewRJAzdSm9OfL7RJhknOxxZT37gj7zZ011uNmags9OT3NzDUuZamPLzK28Az
78ZB2zm7WwGKuiIysii5YvyzPLqa0bS13RGgqvBY4SqZxOoHS/4cosgnGi6XJ7dRaxeWTaytydVH
03+RSJpGaMugcTmuI1KPlXVT/aPM5g9quN00wq0jyXGeBlPduelXV54jzit4b17pMoq54u/vFzUq
aFsVII5qpC+qyDzkeGpOentnYpDeFgPGoN6fzvRtSFsHSkrVhAfj+ZDQlKJOqybZAxZRuio+U1Ix
YkqXPmT0GErbvPeruUYTBa3PadyDyiwNvMQXRcgWxcC3bhN3z/nwchXJoTlQHpDk6jCo8ffqwXHa
GvUbXGNLM/t3Gpuf6H5+tNEDyKSvvpz81ivlgKO4SonSgNM8flV7fyeFfnusnCUf4neRegAJVoT5
5eJ3oXiUDMQRMDyqg06r9EmCS9q1N0boywddqhGIUdvJU6LSdB0b7YMYT7r4MbdM2/0aptdA9NM+
vbeH8Al9yl+W7GeHSmlxCtFuIlp4vsxNNzsaXHpYU1o8ozBg3eZZcOS+3OvfrA4Pk3FknDtFHUZB
HeN8kbsg1oe0BbTQxMOhS0CNZDOMMrRO5dQzymEvNm2PB7SeBFKUvxZ7qtVruCUyovNxq3+o6uEq
mn8gvi265aJJmivNSevHhzx9SaP4ONrOcQA6UCNLk44Bmmb2l9RUdjKcdTdTLAIoU7IbAVRaejoE
0dRY3cgiJPJL5YawH9U4u+fX30WJm6qoBARQEQsUB1AeyoUkPjIdYCwPOwdulWaK36HRwOdxLjRK
FzsLNaSpbX2a52Wk3CsD9AR46L7f/CSYHv1qguXa3zlG9L3p7M89JDYjReY92wnfS9/pt4MHhkFG
vANdGXN57rW26wfFEFhODQPNYj5URXxvTFclNjPokQSfuyF4jpz6toWAmZXSU2lyb1OIx/zq2I70
aXiAdGgH4Qf+3PPqH2XzeQimDz/i2f9cG7RR0FO6vHZvRt6LUymwD9yxLN8afWKMWVlKEWtHHeEu
YA+5RmR8DvXoaw1FKaywgwssjYYfTdqDSWc8ip3SNfTmFJLTtxBK1dFGIyB7NfhjXXQ/026MvFSy
kPH3U9dPpY9Oz+VJVf3yT193XoAKCHIBFyY1c+Ld+RkMtLK09ZSGoG5nh6yyv6M6LinlB6M1Xa1N
vhe5ekI6Cpuy7BBF8kut72J3xM46Xz1LFnQBnheUJ3hgnP+EqUocw0JDm/qc9FltubCz0fW7+pQN
w88mtd0uuR+0+zGP7mh9JG24kyitb1UiqYCrE04hB626T2aPY1Km0SGMJv2TDdpuzu8Nf3hIhq/I
7B+bglx1RBzS/H158dfXKuNy+EnQFLHZl/EotBpd7pl4qOofmpZOJFZoifmzNQIekrhqT7sQVLGW
y7UWoCxKsAjXrtpc7ZBUPfYrNPhC9VeLIY5dyU+4fn4Mp+J7KR+KeXgcDP1mMhGPujzbdfS1UDDn
9qLir1K/WOw0fTTyPkqnEUldeNMz7hPdfK3E6LL1rRsBS7s83MbOZnWZJrubOwbxvfNt5QelPwFF
nD018H+3XJW63BxwI64OqQlIDJw0WqmnOEyetIFLu21/8/b+sfMjNtebVJjAgM0WKdT5j6jipBts
dKa8EvkMEw3Oyk/vp9Z5xtkI6YUGu5viziiT58vjip2z/MzcqWBxFAtI2LIpN0mKZKBWNnldTdCm
i9mq1jGzfoA8uLo80ubhAfoC3pGnFeMtcsNp9Ct8wHhiDD7YVasBboJh2U9M72HIAWx1ox5blyL8
ztf/fnnsjR2FkjaJPjkiO2tZ2A/8pB3bmXMbGJitaLTsW7IY5V8ZCJxSmTeXR3O21hQhFGIVMsir
dyRyePglO9woOmAqwX6oqJBnTXfnjP696BzS2/3Q7dW7tmIE4ZEWAlt4/XDU8niclZkYEfsFrV7l
Vy6pP+zUJax/QRjMa8qreGi+hWOKZpDkBahNtAPot7Enn3tSleYRDguEWNn58+NM2xdpagESVpTl
yyeRmrxDFxq4Av2MYWgfBzT90+rBIF3vur0q2NbiA+LgbjWpVZCUn5+jsNemaMxp21nFcAJoxKvg
Q+mXV4Uj3YCNwqssPFXAbC5/8q0YQg+ZBwhUNpGjLmLWyG6WZYkdhjfp7YwxlVSE3jiNsRsZgmti
fx1j/0ZHPd2t5uqj3Ca0D6Kdw7x1xADMCMMYniOctMXkM1qCld/KdDDq8JORBf/UwasyhU/ZFF9Z
2pWch8ckNnu3NdVfOwuwse4UHQ2iF40DbVVunfBkyZoYmQ89Sg4Dqj4a0s4jpKvGeggcvFzMEfq6
/1VA6/0sfS2q9p9RbpGjwEVJmu/DBvnXAR0gWOGwgXZ+3apwJjAH1JJASyiOkDE63xUFMKc5d9iD
4M1uamx7+uSfngvVnQCIjFZ5m0GxV02JFh/y+q7sRN7lX7ARgQCLaLzJ6e0BgVzc4HKtNpNZoATa
ZPJDZtm/B/xHhEe1jIb8LO1shI2oTqJAXQWUqQxAf7Ebq95Hq5MI6wW6+dkwsHxLxgcpVl7VWNmr
mqnraEe3itqRCK8QFRZjheCph0ZhrFb5WGrhvcB1BihflJB5CxMw9WwjLWEdwvozKE872UvKtjYe
9DuHuA7XEKza+aeNy6jImoCnbFPpNyFV9bHGxgGbI3+qvKQZH1pEfGhrXP6eG6OqIOipFFK8EuJz
56OONn47Ugl/bMyaRwOzLuOTJgVXTjDcjep3v0sO4+zsvB62jvcbtY4mCv+sNpEUNMAYq27EhgrD
SMW/D0LpRcIusc5uW+XkK89Yc1M1RfX0L2YLW4BKN/Eb/erz2Zr50Pd1SC9JQ4h27r6NJTojCqJx
+k2ZowUGaeLvUlCq3bBx4HGQ7i8TBl/vtFnS+LJB6krJfPKb8KXv+qOi16cEQ8WvCBPjg9SeLk92
4yJVqSMBMmNDc4ksjuqg1K1W5gWhfIhvQyEqRzG9nO1Pyty5TpK4km7srO/2lwVwYQsuDQWORetG
MbMswmVp8hI1vvXl4JrxXqJcO2hAD+sW4l6sX2nR70QLn/5itu9GXsx21ORMKtHz9mIeoPH81aZD
V1RY/xjXeHC4hb8HMtmIhFR72UVwROnwLuPFGFiIYQy0uI1+oIrS3RpFc2UgcxWb3BTaTl69EQmp
6duACABVAJlcnFPcJZRItgSixTAOxQhiD0znKH30Ucu6vJBv23GRSlMGRGnGtG0+5LInFI2hkauw
ibxWjlDMneYDXLf5qMcx+mWYgck1EtuKKuhz471hjQdTUm8rwxD6+NjSdOW/Y4m/WYnkdDKVePbO
f9wkIykFMQjajbcV76tFqEa7IskNtKS9GE1yEuJr0OfIfSFwH2pXcEX/4rmMqa6gRiO/BP58sfh9
PEdpKuBEAbphkYF4qJy/xkP+qtT3o0ljNrxq5i/zyKPq8rfYOsJ0m7kMeEqpAGXP45VqZ5VVhBEp
p2W8laFHwkY0A2Ywq2MkoVALz+rykFsXAu4n3IQ6XiyGs5zrbOuD78A81frBVScgMSWqavRhp9dx
RHqomm8yyJqXB92apwntHKqmQql3WRcIqrCacNph0AARcDvFPaJ8TDXZy1X/YHcjGu7B3jbfeKgS
FVEC4CUl5HLV87Wtq7b2K4Pz26L9MSbQEamzSB3FmPGrEuARj5KacCQxSntn6K0lBpwF7hc8Eg+d
xVed8y4O9NkZCVOYRrXgVA3RHtPdUEeBPv42Y4HtGzsdja0AQg8FvhyyAhQbl/GxbHrUqhm0L6Nb
Ufgl3XGTQvP+osXK9uHpAPX0jbS4rHuMcxd3qcZQQwG2GUQVuh1uQK1FbfZ8gzaXkoF48UORBHF4
/hHTehjiceKACKiADG+0xA1APA2xXcKaQOfrBd8mbS8v3XomqbwC/3fcxeYJ8H6aU4lXghbfp8V3
yWzdSbZdLX6cdI5NBrQ0v5ug+2aPgn/4F6dFo3qOyTec0OUbDdEbOcbNByXCPrt34uGIUv19Ilye
u2d1prFAp/XyiJv3ugDRCabZBiyh7xN/7jtuVwRUYHIr0bWUBGhS1I/pEJxCSzvB0EcrNH/Vyr9K
FylegxcQ7wCi0vlHnpNGlTBUp2o4wKGOr4rQvC7z+To5ZSgFIVrjxh8gmu68tdY0CrGN6dYAHIbn
tCoUa1Lad2EOgqzUVNfueY1OszUffS33EGiWfInOeqd+MDL1l0G3Igi705hmnuhcTF1euw2Wzf2Q
fhjG0LOHJnZ5vNSo3uuNqyk+Yot7TNytKAo5iMIq2wLOy2KdwgqV6xTikYcq4nUZyNfGnHmo719H
df7RsDz0+Xcui80R6RoKXLUl2uDnXyYAze44nTp6chcgu+ofc9j0LZmA0b/qDJ5He7SFrayLijkq
vnCNuI0XV3+jjY0fmg2xE+alXssPSpN51mS9hJFy4+9ugs0JIsgig/oCRbi8JGxdm4dBH6iFR8Zt
13YnjEjv+7R6NK6NPDkGZrWT523OjxPGWLTG4O+cr2jdzo4Vpcyvdj7UvnMQ3ndCnCGfH1OslS8f
663oSUIpnPnQgFhB9Kkmx1CB2DBhCH9RaU81cSw2fzSYI9jlo4z/l6HsXbxbg4rNKRrdNJCWt4Pv
t2kcdDVf0ICWrgbPYR15ciK7io8sb44mZ60+SdCQ/nyuNuU7viJtD4LY+cIaPm3HJmTYbIpwbEye
JCAvIdq7giWfJ7gsBDSq/J1QvXlRAGUjlNBrocm3uHbnKQ6MRGHYqFMPZXOMg5/p/ElBY9WBpQ55
ka5Hn1qub9aHdnQvz3lr9zokVLpO8YT3/WLOeYVHby5zEZe/htm4GvSAUOBQNAY7iUtqPu6x8re+
rQMohFY9rd1Vvxl5QV1tdZ/ZArqtEaUs4xuKOx8qWbvNpM9jYrmj8VfpObUhmVcR+8pcZo/AN+BB
B8AyFVTRYxWKCyjjrIACGqbeLHenOE1fFfufbE7/vIdMpvxuaHGc3+FEkqxppQm7SIaBUTi5DUd1
Qn6XSIu7I18b60V0csiDMH9KJDzQod5d/shrAJLI1knWQQ3C/lkJRtlGr8pBiI+5Is8Mo92ij3fi
uW29JoJhQWZbf27n4KO0y77eTAuoiFMNN4VU1TKpnPS6hSYGMrSwHpKiQ91k/FJ38teqrk4AMm5z
IMEO7o0u4fPrzrRFpF8+Ux0w9XQTtS1kUKmQGMwB0A8M4PIp/yjYRSL1C2T/s1J+pZ/7GIcHX/s9
zvhiyebvKWrgI9Q7e2DjkBGpBfbqrYa2zE6mJjQSvx2BQhu0BZDxHrP8Pg/8m8pJDxE9+rLaw2Bt
5PIMSUokml1QJ8VPerfrcP6oKrArJNjkG2Pi3ztd7rYPcd7c7CyyuG4Wi0w1EgqJaAHJK6GFNOgc
J6up1OHLemj8lMf/7OqN5M5IngQS3jlj5ZmIG6RdvLOuaxgjeRcit0xUEM5XaW7kSJCzSoVZ6j6q
/cYt0DN3bG+HUv5nHO0XZ/pdRJga2uEzaKmnFttG3/55eQE2V5oiiEBFCY2Txfl2zFiZqXIBvlbC
bwjqYBBU9MmDLmn/Xh5ocxeJpim6Gjp34+KeaDNbkUaTGFboqFRLFGTl3kldZUq8Bkd4kwTY1UwA
hJeHXQZsAYMQ6Y2wjREF0cUNkdaKamOR0yMXIl+L6oZvgntJ+yMS2YdSQTAc4SaZFOvysKtr8b9x
capBSUDI2yzSnEw2OluP8R5QsWgJBF8+Cg9BFbl6BRDKRF6nepGuG2D9ESRpNAf2NtcyeogfgLkV
GwzoJtez+Pu7I1TLA7zIXuuxWgDOXeChhFCThLY2alFG/GKe8ipxlQqEVkJEVxLXTp9MUASX12H5
1d9+Bb8A9CYbbFVqqyNZlewI0YzKHI4SKOGUK6KWm1PTDCelwk2VysvlIVcx+21MiDGY7IK8Rk/g
fOaDFjdOUdu9FyfRrcCsTsZBSYI7GjuHFJer+DPfxbWUP03A/hvXoYzFMZLhcpyPO081XUOVFR8R
stDm8Di3vBg1xbV8/0GI+dmIUPFWur483+UJfhsW5hWb3KSIpogT8O5DD34V5BaITU+tjVshZ9jl
zWPb/Aw7da+tIWbwPliKoShEwOxkpHWJRY2jQqvSCdUXNfMcxXfjrrxGduFFUE4L9TcumHcZxriF
Xj9qAzaP+B1cnuzmx30j/ivsbSLJYpGlNqlrbRoGL/8d4GkuBq5Vsi5FflG7T2ppNm6hf9DCLzvj
altTp0QJyEUjp196v7NN9SivQQUHSYAbYeYOKUY9WXovt99nvD5oFxxkBBwNGtpm3R8plR54H+yc
6q1oxsvwf3/FIlonqt2Hsdpg9ylcHwSboZqvi2Q4FUXsBWAkhGifgM7tzH55S759eMoTpILk2qvg
ncD5LrWxHjwRPROAqEI3rB51cDeIrGfJHT0uN8SQQU7znU23MWWNjiWVPboQ69qIXErNkBiANg15
dOsWZczo4Mq5duOYL0aMHZ62VwsSi7jY5YwocFxAuACxLZKP2WoSMsJw8NIJUNWsfxg63lTSEbua
oxXthavN0VAYMhWGxB98saE7kj/Jx+z1TRRxHBA409HsyO8r+Uvp7JFXNxcTNCh6ZgRGCDjnsaKL
VBwmAkJjp3Yn8YSp2uA4WtEBVADyn8id+tU3O/1TNUa2D+kciTvvU1TEllm0Utj08CqJWwCEbqIY
p6ZQ+HDdzunYCg4AKkThWUAg35Rv34fCWFJaa5ZNjEsS/E4ELQMFncqKbpOYh6kBVMvADV6SmLK0
c+tsriwyTTpN/A2ekT/Fc1Emzn/B3+9ehUBUWmT3cNYyJpvY8AiiPUHNjduVDoawsCQgsV0Xn1Ny
AqkH/Dd4gvUOL/m2jV4sszvBaxLYWeevsgohicY7H7U+uE2LcjT6/XLh1wn2nVp/NAq8v8FnVVHx
MR7vW/26DPE+orUScdNbSUeChQhlcZNX1k7HanPm737H4tSMdhgl1AL/Y03k+Tdt/BIqeCC1X7BW
GNDI3wmAG+EfiQFx5+FOsa4DxnlNoo5mOanTeCfqgD3AAQHlTg6SYiAbHh7aMLuOdXClyFL5dfo5
MdW9/S1mtYxMREFaAcDr18ixvhwCA65I77VxdJ0b/dG30anPzaNaSB4uEZjLS8eI7Brh4goiUvcX
2TR4cvhHAHtlm+fgIn5wjh2zJ52zYIkE0oAAB4/v5iArXyMkY1Ny+Nzeix5bR0tA6YHjiILaMnrY
ZaBX+dz1nqa0B/EgDHkx2NeTxugZ4GFM7Oa9NGNrfyGQDUbKQJ2STPJ8orNaNXLcc+vQnvw4FbzF
6psqxoQpGnBffxnrT5TzDylaeKl1QgPQlc3xGk2IY2jZmOt8sOvZg6S0s+tXlRARSDUYqmTTwGDB
j53/LDvLwEVGRu/lHcQC+1Spj118p/e9W5ZQV3nRyK+C0Sg0kS6fgM0F+b+Rl3xozFWV1IxIbkXX
VJDcq+AfP/oZqq8BBT78s3fG24zlpFq8y+nRG6tbOMyVCNmXkfdLpN9ow53QHesGnk/D0WnDZ3/6
itaL22V79Mmt+5haky7kkkzBFjpfYj0NoqHG2sULOxDcSGoJkEdESlX77bOS+FeX13VzOFNHoYkT
Ld5J58P5XTyqw9hiPcZR1qTuUCC75qhPRp66ZbdXD98cDcov5rsilV++SpOgztQOKU8vw1ROatEj
M9Rb9KdA8xruqDjPlye3dXLFXgVDK/6zDBfWVBXqlLFp8p7uM8Rb0cuY2u8QBlwJ3kRgoC5Y7tXf
N08J4H8RpgiSxI3zNY27ppaMATu3wbgKtBcf4ZPwtxMaPHOlI7cSCnvXsn49Ns5Ot2hz0xr07yDb
QKte9Rs636lRoON8DjJ1d0W/iX304Kg2zLF/r72OWPHqrX6o7D0RgY3jSVpOvUz4bbOdFrAk8hus
0huUAAM1dxNDOkoIw2LKDsBBcdtGvxUMgMsfd2Mv8U0pgvMkEBLb4sp89+60qzay1QqaraFUhw7m
kFrHx7C9TyTTw5NiJx5sbCVQydy84MsArS4Dch7ge9bmRuflEk24EGC4SC9i8yB0sjRM4bJDp6Q7
U9wcFF0bHlzoqpCkn0/R6pJsckB7eR8sqz2qEcUSlI0CnvL1iDKhVF39vrymWxuIlthbL4OGHJWE
8xFrq59HMpseTNGpN38KDG7IVaKFBWJcL7H80lnDNWivvxkWsBdtFID/q2DrB3qvjQEnRu6JQHTB
BajBH3DMjb9KuKBSLxGtR8v849o+Nxp6jzSQcP7iXbIsUzmx3UqtTURS1NkTutm176lDf0354DTF
9zbuJ873tq+u22QP/b8VJ3h3CNl7bnl5FXtRjrbnXObzCuUakcz2CXZ62ldHyo4w7OGm4eWWv8Sg
CFEn/fPAr1NIoRxqqYC9lkhNqdVGtdYTQnGdHBUtv+WGvUNMuVeByCR7Ij2bG4vqqw3PQTAll9ea
nQROPIYl7xMYxWXgeHYAhBpGlDI/xslvmBYKFpwzZnA7W0vs2EXOKjr2lrhxDME3Pt/RxtQPARxf
2PiFdHQC3DZm4aSBHx2UB3r2Qs9bCAGKIGWh4rYz/EblQgeDCw4K8BXzX9wF1CxGU6prdrZmHMSN
Fw0gvkjgjfArGBMk9wwUI4MjZMk9SImIDquZvxtaxOx3AVLNTRYcSKonhELDuj049vehK1yjQVa5
rW5H+WSCsrOLq44MR+vudDh7O9MX2cr6N9CLxmVkQ0R8crqq0vWMXYYclYlEQIFvaB9d6Yho61EE
rgef01uBMDFj89as7M9d4Z/sYq9RuxVJhZA2qh+U4qlUnq+FAh+rx1Ct89K4fyqs/srm3ThiVujM
ByHfHFWYTkjl3vS3vj7VQi4MAC5rYPKoaUmaO22HFKB6Kx8iuYP3+2/R5J7uYLbCsZfD9jQne2F8
46HGVqf4bwjhAkof59MF2pSAU+s6L+6Mm1aDyQCBtDI/BYF5E0Vuy57/kZlYfTbpTSbvVYS3DvvZ
8Iudp7WFUsUmtjr4mN3KJeBoeB0OEDwZp9rhceq4xLrGrUCt/fl+Y2TRSRJvZajg5xNPSscqh4aC
WQTwoMwhe3JRzpA3qqMQRYsSdFol6QrQ2jEqX4ZPmfQkzXuscLGZFpseNgWvNrITmj5v/Ox3By+N
+miuY7/zxviHbf8bpuYhyyhI7EYXsY6rgVQhkU4VhibiYp3taJATRxo7T+IzC3F4349uGwSaVCt0
xaEyOGY7K7y1tRTYSyrYZU7TEpUt5bVMRhL3nlOGR2M0XCEtAwP8pp/sl+HbeLDq0M11d4jjG/K3
TzvDb5woJFc03uG8WZyVMY+doO2bphzkBPtf9N6DyXkuigaGc4U4FfrQds3/SNp0GMzdwTeiCAAX
sgUIDjzLl++JGmG1NOkZvOrDb2HTX3VS/H2M8iercp6FiEWb5Md+9l1Zyj9iRnmXZc69UmN3OyuU
qw08Ldq70NFxm+ueEe3bCzfrlJgaHCQTYLfiRbfaD1WgD32Nm7TJZ7D1g4VeadKE1z5+CV0YurNu
fOrb/NX3IbuY9iesjPjbrzKdH9pA+iLCLy2WnUfJepOSNguxJVpEcPuWbz4Zqnc2amrj1cX3jiAw
hMMVikRB9qpayW2cJXsxYHNAsKPgVERRckmRGCb2qKOMjZA/iJTv1qcel2KBbDTyp149CIk6kg9v
dsHau/SAUcASDeHejaObLgBKwf24s2v11UEVT4f/+0nL64d2duQPQ+OVjQ5L13R1tePti/xAZbg2
/lZZU514+j8HGE2Y32I8iAWoITX3jPQ2QjOgYVEM5w6gZbcCFCazUpqtUiOGYbgx8tVN2R3inF/R
oLkSIelTlKfGj44E0audVVinYmJsDYyreMzw73lwbvPZlNpWrb00fzTkj11/jyKBYl/VkUJugLha
eJ9H/0jOHk18fWxRoKaWQ+IJTX1VwAtAf+vp3Nae48SuhRxpXVAdq5l//1gJx6CAp9zwtDPb9TZk
VNp1XEe0HVbeamDATKXRs9qzo/+81doMpCuw8EG7SoTH5uxaOl487IL/RzoYEHTQnOZg94TzCiJC
EB61du962sAGUB4QNHaAW6AulxBIXZbgq/lB7WHmCu6DYnI4vNkmjX2AHS7GIoR1Ma5VJDdvXRrr
+87irA8EDxjQVNCsCVOrvvzUSsakRrhKWsC6ohaexW2MTAlGnvyUDNmLXkmQnDHw+kRuhjxJQLuk
fFcnbZ0jG8BcsZ8jMJGcG4tEyUnqdmgqrfZimbZq81KnPxC8psFaua0QBQ/clpD1KU6OuvOd3XN5
GdbxmtGJiEIqggCxRDapcpf6ZWLXXmgCLKOwiZroWD9YWo5H814F9Q13cJ4tMBoy4FxgQLqAG50f
v1ROgnKKooatX7/xMQqdThToNTuYrltcsxzlVvpQB5Q1atS00xvFSu/RUd8Lhuv0yICcKEAKFOXo
cS5+h21MelFM8A9fw2T+KMGzLZBUqC2AzSh2CqchgSJw4EeJFMZCw7n3pWOf0szqvH8vf4GVVg6A
d34F9SOBWMXtZrEB7NzIEj8JKk+jog0U2W0eFGCiWfrFDv6xysQtqspNeS2Wp6BDRL9zVTfeNf1Y
J1Xnv2KRyA29xP078f5ouvspTUDovvbTMzvzU42kbv5U20A9JcOT9NjL+mZnG27ER0F9A8CB3QqK
FOKwvstXp9xX5l6xSijW9UGUfPQQZy7aaFlkHFQ0nUn4rnz18+Wl3xxVp4lnIjtFRU2sybtRsymI
86I1Si+MrtMRpR0+vhABE44+NQRHCcna2tzp5q8wb+J7i/4FA4o+1rLeY5e9BD6B2Gdb36qb4GeU
eFF46/STG9UlwmO/p/ImmZ8TTMc6xdpZ6K0jCBqMUgT3EUzk5fOE+8cIJK3k9rVBgPEuGV8M/VVc
AeI9ODV070psTtLXgUb8ZCL3KpTMebRdXvrNVWCvA/ojCq9vgAHQeKTFaf0GpBFNvLY/5NzC8E4O
Qj1YgMTEBSkaeejIe2VJubHeK5S/VRMXEUnwa2gk6dxIK4Go2Elz0xmj2isUHQuv2xIAC0DmHMvr
Rwt2venfWMOvIpFccJqo0X5JkuaQTQ/tqykdBs1yq+ilTEeAL3tfauPyJpUW/h6gfglSi3fkqGep
ZEOh9hwaE838ql7PtkKb85W0tUYBbed7bFwEIkEUhEDyFK6i87NAC10aSqXAZLmvHhNnpj0hAy1O
a+unOum/5tnAzPG/O1rkCBk3UaPmPDfGo5RY91kxkVT5VE0GZe+nrR9cXE3iMc12ATuhLX5abrel
nI1q5dXafD0MuElyRkXhW4oomBaBq7eQcHp3MPe45FuxmZ3B6MBdaPcu8xSlq6x5VOeKyn7rzi9x
AYGv5CagSjsh5yYenqMuZOXig0NFQ2zWuEFfLwxOefm884k21kGUaUWeANiB9+/5JxqdCaRlZZbe
FOAYnn6am9FNFfXW1qeHLqC2B/ooqvJ709gjjK54UsQs0XFAn1moJqxoR3UxYQnVEp9VK/XgI6MI
eZvihBRigAHUQJimyhjTYjHiCfAOhe6DVYCrGZ81MzmaJJkWWtXdTykwvSzt7+pqcKke7QWVjXud
iCJ4UaSUQhf9fIVIbxsVolzpOZBd6HG5WjO4YQAiwP7YdtJx0nG+kQpPjh56sz5NE4T5iEIoHqEx
HaNJ1/YqoBtZ5tkvElfQuyvGjEZ0wSebKwZGr0PtB8sSO73NnVeT108LjUoEPLFWHOvJfG1IPpXi
b/YxJCDwguC5eHYv93Etx5nmR9zubf1tLp+k1kv6V6GB1xBJxr49iJ0svpqA4lZSijUOeVBIGUPZ
e4JtfSOqUkicsI+BKi3imjz4WRLLYeW1esKt63yuSXrjNH8oukc8aE7yGH0Vv2TqjUMXvQocje3n
b1YGgnMZ7NbHxbFZXAFQZrmLCbRkp0sjicmIhnAuEs44AsFtdMhsWCyp6tMHuUYYDtlv5HTNf3vT
idwSZ5qdV9pGnKc6z+uM0MszZFnN6ki/lSHlVAsF4V7XaQkbbgXVA6nbo55oXrjLk9q6fLlYkKej
LKxDgBRvkne7stFNU5o1rXxzPHasH1bQHARkd8AoqqzNg12maCzcD2FxZSvVidU81PUOWXmlQUBM
gdshQgpHdR1b+2yu0SB1Cq+UTRoQ12EXe5U7zYRS4HeN+VLDsKEpcEhM0jK9OwoAsdB48GNMJ6Pf
ZdadFL/du202Tiw/SzBOcDVZa+029DYhngac2Lw9tdZnqo23COzjc8Jt6FDdo0rRlpE3dp97XX2j
PdHPcfeD7tZXErgbNqVAEKwY8zVKMaOU1KWHCepBa9uDZGXXzfVUJzeF3h7L7rkEapPj6pVgKRXR
a9/zIN96p/MTaE+yWfA40xYbRZ2LkWQ/LT1d7d06z25EpjZjUjtWiEPBMTMjiXepdBXV3YOwWy4h
Mly+9jbiBWVOWJjk6aKfIP7+bq86BeXOMo9KTy4EEqV786UfpeagTnsYt42jeDbUItHQit7yrZSh
nO5rHQQfBOBGyB87Q3DMAwLi/PVP54aHA51PjgGQQmpi53NL1M6aoG4WniiDCRqoqkhXqIhjrrdz
2tarKEYS8R/qsADanI8U9bqc9ZZRvNlUAM4U/T/Y3gcp3jtAmyO9qa7zmINystwyUpkkRdsVXk4Q
CVX1dprB/VOd14e94sVGKZFZiQoS/S1Es5Ymnale6mmTT4U3oK1JPtaMwbVtpLclcDSfS0M0dOnl
u4UluZe/3O7Qi21pjhGSM91QeE1TvzF454Liew0+Tv5hjLrbaKlbKM4hIGTsDC224fmFxaxhtAhf
Mty3jMUKV6URK31VFjiOV81VO1Gusio3G4Ez31mxc1Tsh6G9Tur+wcAMXeCa7Ci7yTKqjThJ7lxf
GyGCfqaAbXOHAVFfOjnIEvimAYNWD7BGO6Ir3Wb3UnTdoUouXpR6KXmpgayKgFdVGFfvtoNEsWa5
HBSTBVINOgHH6XxrJ0Xa2n7nc4jGTw7F62rixHKDxMmLHqVAYWkOQU8siVZDt6fesrXb8b8SV6nY
hktQjhHqRZmhSe3VCSdYJyXmnUo10ZU5YDvfXXzX5URBrZM4CbA87fzFRJPQGVTQmOhZ81xm10vN
reAzNRh/U5URiaSP4nOtEK3sg8KLaIx3wASr6aoaeEDeYYIBw/N0EUYmrgBIVUBxkj44hiyyKBzQ
wld4AFyerfhqZ5MVIyEAgD0GLHltWaIzU6srtNjMvcaQr7Em+agHePuoexCFVQmIYYRaCqgQyjKr
bq080qwbM4YZR3qVYX6KTPuQolzVy869AMVUaIdp8R7mcf2wFONSB0LlE1fx1d0+NEEZVo2Ve5mk
35rHomzoEHeHyJSOIam3RNldxdGnSuMDMky3Q9jdkcEfQ7XDiXuvW76698SPgTWPHCf4S/R5zjeW
FEIjMyUp9/LgowNLLCdYBzkq4m6WPf1/pFhb3/b9eItrr894qASOz+SbZxQwXZvjCWLCq/zpWk6Y
NUfValrXyY5v71rRGAujo5MctWJnm62TLOZO+Rt0BPwBdsHizq+0okBwlThuxLorzFjynNG1Nn5S
prnAvyy9sab0Zk6hhpS98nHqw7tURi+/iPfER7cOl0FMpxDLvmdnnH+GOq5zylHcnDEv1iaPjsLG
NuSs94W+M+2doZZlf7Avk46KbsHWxqWjiQ8dDShR645384GVW5wtVhi0NlOivr1q11c54k5xUxfU
DtCHyzCDYWO1ef5DnhBE0PNPUVI9E1iwstW+pFZrH/xvyTR9y0D3z6F0sMxwp/6/ukDFL8KVlUqB
AEbZixsjVHzHmHOuLFkyDgKa1HXx96mzfs8F1upYPF0OZdt7jK6HqHQKnZHFeF3Y5HHXx1wSKse8
i45li0IyDm1oGhwrLo6hoMrN3nOcT3kXHHsTfaE9+Oj6ombWCHBRvQHpR7q5uD4iCDimb5I2SNJr
3dLXqq+acXZFFLcRGjJRU/Kz3A2Me2NEXkH5tLMKq/IVMm40X6Emofm79jBtkqgwsKkswCB3pxIl
krGxfHcuYkB4/oPuP3Y0wWpf84Jw/nJ57HWZF1wlEjZoVTE47VBxHt49IlTaKFLR+5nX1L9wjaF0
SWYPWmIKhitV6q/+h7Pz2o0bidb1ExFgDrfsrCxZksMNMbZs5pz59PsrbeCMm83TxGwMMIBhwNUs
Flet8IdIcIXkdp9AUhIMKZoxQO93gsqYdS1oMKZBfIh0v45d+SP1TTfvf1//jZdYzM/fiOYd8Glx
MGczkJgG9ZBhCLAVLU4hJS47MA3Bk0g1nXhJ3wgzV8Hb1Y0Yy5u1kLB0PtAyR3RPwF/F93G+R8mU
l3bdsEdD+IY1lCuanML6LZrafQy7QUV8D/Xxg+8FB9l+lqp0f30HxGcwu/KZiyBbhvqsQ8TQzn9A
E8RjXBgWP0ArN8wkn3WsEzXsm64vs/igf68z22h1DH25EevQYyimHqUmSDU944Xeo2kYb2oHj+zQ
dRKCvGg3KGv37eKrFq0PRqAmvtRzEqIG4iEICp05C+O9cpcnu1bbN+j8NTbpHM3kIP3ozck10zUn
4YXAz6QLijREUrZ5jkIsG0PvDDz1qGuVvdwHxyQ2tg15SFbFK73PhayC+Tr6ykJBk6nC7JtDfXo0
CUnE9VB+FC17n84JFRqfO9c97YwwW1nx87KenyCbbpKAvqEBpM7e7ORNoxWUWOmoZb5BWJiua7yx
OoRp0FaMgL6qtFbFnFlX8Cz2PRon4Y2AlIN6FiP+UEdoXF+p1xZSTPbh3x81i/6THuQUQBw3jy5S
PbSbenwN+KQHfGE+YafI1zvlyqKX9SnR5O9VZ7uvxUVqTGIrcjlzDRvAEeX49FVJv8Xe6MKBdaOp
cO1mRWt4eV0ySTR66BhdoHviLFawBUZyoJR/ZIpxNClBBV1A7zGFZTDh6e+dHcB5WcOULMZ4+C5I
LtL8B9Ex22ez0lvTl1h5Yobus8EZFtkYInjk0o4Cq5gg3vTNxhpR65EpJipl00QnE0rVZ9kED7gL
9KMB9KEOOwRY6YozuLgefC680MmG+PL//ZWz96LqTRTrmiRMD/9hqpfLR3VQ6RKgpxaCg2CI5Bnq
tjmpY+6msczM833jDwEyQ97OsyQBXh2kP3l6K86s4ClP0Up2tJSw8RN11CroETMjFh/2X5dlMUJ7
bI0w2xbCxo3NnEDL2rF6b2ICKsrpEKRKmyRbARQSXi8CwTQOfFkaXx4DoiyUVurO/8+2CWlLegzM
i2fbluopznZ2nG3tNwy2D7rJ2ALoZU9GCZJK/EDxactat8fMS/bKbQL/b5K5rs3gQGPRFRw9vzQ3
lfFQGvH3xqZZ2cveTm1WvjzxS85jkIX5E6cfwx/RFpjFILnQSis2tZBU44728lbX872ufejOGjXn
Mr6yECLX0J0UodQ+e02llA0DLrDh1kpkZHnbrYzjXhChi1kxNJg2vWetHN6FkyGk6Rkf0Wrh6ebk
SyMy7ZZJCSY+ZnofAtsLVXPbBeXBL8fQ9SzvPSr0Bztsv8RV9uzQDmmy/iiXwUZ6HTMF3581Ot9C
yBeNPyxuaIqgMjMnkahZHQxBnPKTLIZ5o7yLi+AwTsW73enPySAdTTk+JgFyTQjtKKpbK9U/XuB/
8VX5l6+63kiLzl7LtRdeDe0E1Dm49sAZzSe1JZI7ea/1IXzd0A2wC2zldKMML03ZbI10p0trCy6+
GYFxpYjl9YA9P/9m284a2qiLwi3BBcbf5KY2Dpv0/bD8MiPQRJFHiyM4dOCcGsvY6aI9ahrdBwhy
Gh++tlf8e6vv1nKty5wO5UEDBXghSkAZOAvKLaWEpBpSgGxGcSPX+tdIkX915dfGz3Z51LyGZbmX
0/wG51N/7H+Dx/3uoIyE6cEvpIKvx96lTRLmjcLEUSAqPpsyfwU2kEA1ip+Uk/LEyQyqh1SqDxzo
xk0xOA6KjV7Y3ItxvDGVr29llJ8mNZLdOmLaENjZgcJxDRi6ENigPiGuTQMGqUt6QbMXx4SlRz8Y
+dC8OyUyGrNCva9Uv1YxQi5N7PNtpxWg0UZ1g/FO76ZvuoMdTa5kOylqT33lPdb6qdbsd5NyupIB
U0sadTXsB3qesQraeQ2Av3C8wWNQ0guvZoABs5fadfIgd77Nby60uxaP+66c3kbFu+lVAOmh9qsc
rRsl1f44evCclMlRe0a687apMobx40dTV8kmH/sApptxWHnHCweO3wbACSIfxcxnlvDXOw7bpklj
xBG2nafc5aF6/1LK6kPsD2+QVL5qDtQn1KDwWtuqA94LUfg91U+9XP5GOnmtNX7Rmaa/JySJENRl
dAa67fzdJshghlKNbNyUOG9hHbyg0PkuDNLq+tGqtDs5ShDRR8xP9l4E1GplK8Q/P7uJPs8VmDog
rhcJuGokjpwVEU4IcrpFlAhJJCbMKrYXDA/j8I9QzgkDbk0l2o+lT90T31V287M1gjXW/mXtz07Q
RbQM6g4KkFnHj+YqDJLGR7YW1QR0nO86uznVZvASTdmTrNMCcIIHO6Dzlo3S+8o+iH/8Yh8cZkQC
40oCMasrfaBUMhMK1PuQh7KwiBeI01rFHSJu92RiAWYcY/UaGodM01ZewsKnAupbB18oXF0upvtY
bkamlFodfGCqOj+5m/LedTKMVKJx10NErFct4heqSyp4+giw6enp6vM+Il3uQs5Rjt8ONA2ELkqc
4QWJAbTqj27pwGO19qKbwak8ptLKAy9U16wOQEkkuRb2OrO0pNVT83/dXB0cVlzbKypYDlbndi1i
vu2IUVlrIrWLN4Uil//IqRCLyJj/jyuR4LLsEn0MPM3pNQm0ySywdnU0SEZq9lvby5+Aujz3QbOV
vWzn29WNSvcNmCeAf6NauWUusVJ89QwuGCcIiAsl7vlXTwdHq2TJ7j+BTpNNihnnuyK9j+nq+lh0
gGj5UwfhF7UlKzWdl2ZCzdRgeBM0v7NC3Uh+sslqNeRT6PCHjd7LpPtpaMODENW6/mksnU4He0Ih
MynkgmaBXJHKdrIlB1/jipqI6NCH0U2HoESC0Sq6nkYUr8TEy9Yrm/PXirM8BTiKVgG7QEZLB+BL
561lVd/8ZQMKF+n4f34+7k6AHLTTIBnP235mY0pDmCK0GOF2mKv6Ta7jn5m6cLwPiunc6cTi6ysu
Hf9PZDkTbYqVC1fhJkqnXmnQ7fTrnxpiSF2scLWH0Du7m/SH4pN2JeqjVeS3nZ6/MDf7c/0HiA2c
BTvA5IyGUW3BZUEWL+Cv+8+W4HOrGYqaUx7ekJvd+gbgHas4Jla+v77UwumhSAQ5BeMLTPF80p+W
WT0lI8rgVh5thOICnlG71pS2cVU+4TxQhWuo4YUaHwItbmnkbnQJyXXPn05WhynoBnbXgbGUMBKy
ylMW29mm89F0RJVd8Y1jnv/047ghxZDeB6TZNji3uJxwd6DbOxU4eISmRmu1db1UN3ZV7jeub//+
75uDYA+JiGipXgz4gmxsC5Rd+q2FtQUH5ah02n1J68Gv4xuLXnvq/GczSjG9I/2nMENRQL0YEPud
k0qSSeQp9OlAyXxXNvpNMcRu7CX7QF9Tgl4YYrIe0BxReLHknFkeyA0Wv1lHgqG9Z5G1z9Tm1KvN
XkMZKh+7h/Bk9G9muskzeZPga61IsjuGFN4w0Fei7tKl90mspnMuRD/n/i1NYcvoXScD0swROtT5
Q6K9137yPNgnLClAp6q7UrcOjtT8xFjmv9f8ZDdkm+Zns3NOJMBwyvBziwwjV6IbIcsxSfj1Vie9
XiNKfGpZzr/vTz1qcFlk39ZsSFgMXZjXQorYirMnpxxuK1PfVXb1Jpodkt3tVSd6iZTwqA3BSc27
+6LxHw1uWD3e50n+atXeQw0BrYk+CjlZQRktRHcOHmLZ//vj7NmdC7QzyDKvR0q3D3eB3e69MARV
K4GYR8E/i1bSSnE9zffCFg6CyBaTYM95nUWe06cq0ZpJpegTL+pZ+gbS+UrzaSmk0u4Ac4GILJSh
WUYTVUlR1gOSgXTdRktnFtMwLwWCwXj2etBYW2n2cpFvCNKoIVsUXFHBAnNMXJQNpK2Nla1bit1/
PdN8ABz71AR9wUpdDh8dRbFeQZRX6wBz0FmDkz+i3Hr94RbGoDhXiEaVKL/h3c2Ct54WTCZjtNsE
fkV08HI12hhKu49U51DCIbD/DOOnvmQ2AqLhbi7XZF4WTwz9ESHFS3tzrovUh+RsToQck4jAPpD0
QWl3625SS98BZIH/t8zsxLRtnjV4L8NQp+/cBr/b+B08FD3Ufbg6TFrIc4W2CNRS1EkBVM++uSr1
g66x0MsRMw4BxrcYGiWltJe0+6YZmed6iI78dz1U7hqSRrRrFPi0F9wpp0VjYOhQrQnT7lbHPFbs
Zju2t1qY/ZDCZuv42Ubq9Bu1s19XDtLC9gIdJ/4BlOC/eRYABd6rvNDkkYWoBFwChpSC4tol2GW2
b+gkvUTFnypOnmun/5paegtNx+3D4bckjbd0pN4DPf4WqPZK7bPwKkgz6S4JKBxy/eLz/iv3Qufa
KrOBgjthwJY547Mt3SXILpSR8YrtthV5bl12K3fP5ZEW4GlSagWGDPX1LOGLvZYuTIQIlep0e916
V4n1Y/bf54YMk2CrURfCWEPH5PzRjEgePEnXW+COL23/4jTIDspfY31lgnf5ZlkGJCznSdSv8zb/
KGmgfVWl3YJIcGupcov8F6PYYrgvi7VHWhhViTYgMccUZSqgtvNnym2l6O2pRCV7jB7kpCI/bO8G
x0PU8KO1aJzljtuE7yrAjesH+DLMszCde8QBaNWiWHa+cKZZ5eB1CAK1heeaEjCryXH1ZJ+sthcX
9lO4kjukJiyjzGf6nZypfqciRpIrp2jwAAR+q/NnBmNVmq6cw8sbBbMeJFGBB4qx3xyLW+UZ2PDJ
ocaOHdg+H1qKUXYvuXZ7DNMS26w1pZWlBXEDR2CBzgrQktnXRoNdraeYBYf4h+0/DuZ3P9hCVBT+
NtH79Te2dFZUxIl5rE/6lTyDyGnOpGP8ZDdoFH/7UXnPTvuRNjdxvC9xT0WSrf1+fcHLUMKBpGtB
RIcUggzn+REJpITUGzDUVi8/wuGlRapKxivAO3oZvPDgT+2tJDkLJ0UQDcSHoInCSvygv2JXZHRN
kpo+Uk1RzWQeYfNBYJW8gzadYKNef7qFVADtBXT56dJaOknz7NMrR8kpigrpLwVf48yJD5kZIqVe
Hc2Uoi7aewMdd8PYTYZ9m4btw3Df6U//l98A4ZqsTqBZ57GmSWU7VX1kZILwpW/uusE7BKl8sELv
YKipOznxXi6svTzGt5XLDEddA0gshAEol8wJRZcKJYLZAdYl+pBVFLXbKsvcMvnZFO9B+TIx07z+
pEuvVhwm7gmqI2Zl56820ytNKb0J5anK3vh1eqq0N8WM92mW7/P6y/XFFgoUoIu8VJAt9B8vYGbe
kIWDkWoo1FTWRoUq6CvPgze4U/1slk/ppKGw/T23aUr432EeZ1O667N+p9q/VN5Af+yd77oarkTc
T8/q81IBGUyirZBa4JOad4KqMDbMTA+5v6KbrFNcxX+CKIEdxGvvvdfqHVAVN9HQsT92zdvU//Cl
fVt+8/J7bNZa+blon9+7PHWHYW+mB7loXC180MfV6u5yYsDmcTmgbCSo8PNkLu6NrI3xpNsOxoeS
9y+wQ/ap/2HH1q3nDMih1rcTZGXJfh9pGF5/cwvx9Gzt2THp/bEulJG7IsnE1LQ5WF3NGP1NaYr9
ACHFT9ZAKssrIo1KF4k59pyG5llTUbYek2uMXt2KoRZtBjfMkbft7owa6/dcXjkHyysC9kV9BD7x
PP/XKt3uHPirWz3oD5zDqX3D/PbQoeOcov7hDb+v7+lCGGdP/11vFufGKKpqs0IFbUoIaJ22wfMO
JOGEXHS0yz8CBhBD9s/1NZfuKrre+ICiPqSQSc1CeUNuPsHY5VZSsT3TfqaFdpK9eGNUvyRN2/fm
zpAnMC7qcWXhpdOriYpA6GgKuO95oNETGAoSYpZblUxXBuk0FDIMsT9JDzigQA8r6ZhLE0kTCzPP
tSbM0rvVPtueori7gLapdVJHdLNZvYhcM3nPlLfA+QratkkeIm3t7C40v4go9D3hvqCrBNjj/GGz
qrOtTM3abVc8OkiW9PQgauVHoO2S/JQOBy/jYc1go3bfKoYNBy1+GLXTyo4vnS/eNfL36IaSx852
vI+1SIaA0m6t4alSlU1YhxgkQ8t7j1UPxy59Kxcvpokmd+cmnix+EEQhBXW0wjWPdlu5PkS+dFw5
9ks3GwppTF74bQyIZ3uTYJvqewXZUqi8igIojlpG6gqw2jVl9IW+H68BYzT4P5RcyrwHpASSn3VM
WjGi/RX+EWwCFMGjGAIpTX/minmzTeWXoV+pQRc60WJd2MIU+XR4P6/Bv/IlJ1TrcPC5vINu0+bY
cBI8IDod1f6UmTft9/aXAcwuP0jyDzqhebgnnXJeHYAG8k1gbtdKz0s2LbAGLgwQW2T55Pv6+XGU
IA1J6Iy2WzW9Hfwt8tJtPuE+ENwlmXwMrScValTt/DSdad/Bck7s2xppNg+LQERJi729irYQK15c
ufQoFSisVMTz2qOhvtIRFyK9EbPlXrszh/JuIA7i6la7WZSeZPnBV94qcDKRkbqRlN4kSeKak7Ny
sy2mm5wNUbcieYJ+8vnm1IFqJpQsbI6P4qRfb2W/Zw73Egepm+W1i1Xz1pDijc0d1CqVq90U/son
cZGE0aVEz5hLTgjeUnWe/wT81hkMpWOztXUd3APrZnyKeryRmRCsVNGXzysWQ8yJXgRfIW4n54uN
flP7JXpj2yzYSjTRlK9O/bv0bpzRVZJdDTYtcC2soXVGYfLKZn/eoWfvfba4dr64irm8jwkJT6rc
tOHzqxW7guBdbfvgy2TdT8GGlu2mYrelPQoEoXzf27sicbXkWbY303FUI7xmvzdRv7F811IpsDx0
a/NN9lONg01oRzAclSPkjr0aPBXTY9m8xs5zKyduq6PdXKpul7/KWuri1LHBxHmTBclGm4qNMj4r
6c63don9XW9ltyTVNtBA7DXXx2oOO4HSNYM9hG+/+8DIyjViC+Un1HjcNmJ2eGzSxxp00PUgfhHD
2S+ClyCcw0S6aEPgKpBKYdY0WFq8CSaUUAnOxi1YAkblaEMQQFJzd33NyzElZGPuaAb1JCcwDmYn
JJGkNook5ABFh1Kg/YXoEggNtwC/Sb8sj39EiJmM/vfAWCm8Fp6X2RRPzGwcDU1ntnSWxs7o5Pan
OKKi+YLprzt/JE13rQ0zizZegyuJDujsQJ4tODuQclZRuIdOvc25okMY5GaDHRoU4Yw/+xKOFnwW
WHoLEb6Vbb6IgWKb0QgV/R6uZ3nWnHUSP+OC4lkLI3Qt/zbNTRdh2o0AZAttOVn9k7D5hplslR4V
PiE8NfS7ci1RWNzzv37HLLev5KFwco3f4U3AejHx1JB6K/puN8qIC0kDvqbTtlgJeZ/YtfnGAwIR
mb1D2TWPeWOtyWUWms22K7839ZfKOTbxq5dsRv2LZB/s9ndHXkhZEzXh1jjUnuuVO2XYx+UBmLYg
iFlrTarLOpAXQlNFAHPpGXFTzoKTU0wOahs0jYa9Uh0t6+iMt2aFzMW34ihNlIdu7LtQIemYp81W
sx8qeZuHrv011+6Mg9UjTrUpP4x+43gvWnK6fl4+67uLHfv3532m9n9lFXmFh0EX0vaJgm057Yx0
j89a9RQlm+qxGtHl2A/lLrL5Lu/SOxkMTa3zxd5O+XHKTndZ7caai5p7I+8CBQTA5ggAwOmfFWsl
fnzCai9+KLEK3UBgVfAnz/cxjaLEmxT2URn1nc2uBYhFwZh5x0vxI/Lh3NtDenJkLAAtZct8cjf0
6ilx2hyqTfUNuTsXexO39f5UUXyYiq/oau3KjhTakB5j848hQ1SwjgljVPO+CEtm+NtQto92nx+N
BFV6FPNIsbE8UJ195mVHAEQny3gmB9hI6o+mm5iFfENLsS7e4lJ/CmV5D9wtxto0bJNjIyn/YHoq
tO1V4VL4HsXbcjRvg/Ytyl5N8xQFNACMez09oN3uxtJdIJW7Fty7Jz/58p9Wewo5yOA7Yqy0E/Eg
5U1Oxp9b01uQx/tEq05aApAH4WUupOvHxFwKK8pn9gn0glbBLIQajucPQ65yZYhfua//8W/LZ6Pf
F2hDcTveRu1xAusLlU49KiawNiYzu37Y6D4SLxsYGaV6o9Qbp3064X4iR7EbKOhbZR8c8J1h7EOy
2erE16c9K/fNj3Q/NsSmncP1/Me88+4k6QEOTzRsKh0dlC3NHtU4FNFt0Tx69h5ltORFeSj3zlNQ
gDJu3+Gqd9FhZRMu6j3xKQP4JrMV+Mb5t6KXUu9rpd5sxzbfZd/a7MlGK/Gn/yh9r/lKWgtL1X88
OksDh+o5tW+V6qToOz05lmBB2gerORnme5B/S5x9GTZw2zZ1vdWHwi0YXpcHKduNvrqpMvoDDRCO
kxM8qlC1J2VLPjPpexjTGCS8B8beqjUXwVz/C9gS49GKPvr+NmsffGeTvqXFd9XpN7FS7kv/wfCw
q4oJgYyCQKw8at5hQPVP9f1t3n4AYLwL/bVxw9JGgc4AiIoUMXX5rM84ymru2WpPNggZi44cn6S/
EyYEblb/AEO8cuktLccYjFybeRTttlklEqeaEklWRus6GHZc7nlrHoXFQWz90SLmYvEa+N1YuN9B
O0FrY/zFUHKW3TtdHEi9nDTbAjLfWPwQci1C6fb6eVtbZRbxBvw7SiaPtBcCoo/u3E3Dj1Gp1pKV
i9KZU01mBE+VDsZlRZ+i0ecXiYAqtm8F7H8H7s9EGB1oTSvxcJtOr47/2AkCOte4MkJaGvoHQB47
vaKQa9Ym5kuZIv1cMkRELmC1zBW9HSiykZEhnk15S3DpVftGQgU1s38m0begU7cUlb6nbEtH2XjN
8/VNv+xlof3ANcNgQrBOiHXn94xH0mwGkUYx35euyN0ESlEQ81XvjwdIIgmQVQNOkFdfrq+8kDHR
WAFKjvEmAj3zQ9X2TtpFER1QOyQNRmRQRV8m1rKNCTk1/3C2Rrs2yV18WIZMfDm8ZTp4syMWj21K
HhXVUIewcw3eBCtM+IWIXFVoHYo+Ep8A9mvNyuFeest0DmjaE1Blg1Hv+T6Hdj7JOATwuPHXwvhI
JHes38Q+W9Gr3DzaAawuCQwlzmpSvNaVXaiNP0G6AENQCLhwwDFHwxzofCNC7Hhu3D0mon2DQqDR
/TCscu1RF8oBaLe0bnDI/BR/Pn/UAuVnO44gAERA760qParl3lAmbKEfBcGurlFRtGCnor96/Ugt
vV9h8kPqiWsB09JZFp7EltO3jlVtUZramN0PoQpvCQx48E4w+VTKUX4IoZyVdUU6MEvWztadpQt4
EastjEkqcKTm++qj0e+U/uAYP7Bedb0Jz1z2PUw3gsfnYxVxffmFwCmkrZg/Ec+Yt89qoKZXqj6n
1cgM2jw1o34s+u/eEK49pDih84dEC4liWhc8ozkRLIvDjCjSECn097F9MWg1xlSwQZRtO73d4/2z
N5FPVptHoS2e+f6+GWzXlF+uP+1C7wUgBt8Qs1uqTlqS58crkSCmKCN6fiZthQh5Hh11SaP6mpOt
2/WzaLp1hls5ujvY1GGGtO3XpGMvYxc/AZcIwfkgM5qP4g0vz63E1outYFJpiCYKEkCZQoYMyfvQ
vGiL8GZKVqi/l1/x+aqzNAPH4CoOhTxpUqRHDAyQK0BXXT+CU74ri+xpZZ8vP2PB8gaMQn+Zy+Gz
MfxXqaTYcZoGMUxPD1t5TIndqlI2XQ3DL7HxUdhUNS5SuCMHpFcrS2sXR41sU+BUoDkzA5irIBnt
UBOtmMNNzo2JqlYE8ArdhFZN77ICtWRhfg2uTOcIRiAyhY64Oa25Jl+mWWc/Yv5ZxUVYBJERVFtZ
9rGiRAk3NI4ydB4V33VvAv+15mV4OfKAR4E0DfYJiKbQxxRf+l9bXnZlk2nKWG5LJd/FPqBBU95G
WnOySmknxK8KIcwrYXNh6G6uStu2z56aJDkGGEhqazzlhVpeMD9ReeWki/nhLKyR9/RxFQzltjMC
Gv2523TR9mcCujdD68yvARlSHvvIaBvdXjg/iXtU6AWbWNnh/LNN08ceWFGLbrA9oP1gagAtH/MW
m7fCBcm6pU90/eh8irmfRyl+KlhppPZRdaTfd76FaW/bozI2qJ8O0Q6OHgobENZpPAgBeseGnKn7
boUkjWq3O39q3UR+En4R4Slr/9Gnh5Yrw25ehw4LxfYm8lECgdogujdVENyYMa6AanmS7GotvIqw
dfHDmXIJtAR1xFy1vMRRUu0sVFKz+IdHNm+icdcjBI1EqxCuMOvDhHJnz+9K2rWceOFTp3duy1R7
Qiprfm+iht+aklZy7ohjIgkU8i3xZGyK4qCmKDto2BJm7d6sV0LaUjA/W3l2xPAibJmTVuU2HLHQ
QVNACKII4RixuqXf2ClPTxbKn0LMeFQo/NbH9SNzOeES0xMBmAXYv6BW1JpaJTVVV2y1HuqYKAcA
eWZOv8/b+CjTTNTppTfxeIhRrzBeV1a/3HtWxz8MmIyAWs9JHl2cZ7kVqUR1ydzX09F4kibhpxlt
ovi+9Y7Y6h3qottfX/YyuJ2vKi77vyJNUkPMNEelYIbAW27v6998IopRn5I83rbWCmx9Ifs9X24W
2IAFD1qh8ZCTGrjAZdwxQBwFT3j0cDskeTlnQv/Tj3nN3pvALV1/3OV3/Jm2wGM3QUadP28ZZRMm
2jJSr9SudfSq+ns5TrdJYm/gcwdG8mlP2ynenUzXeGVxsZnnnzZP/9fisxqrCccIduLEAWPaogBT
QF8h1e4dj6FxKtElIZqL14xvwE1S68cgRXMcS86sXAuPCxkyPwU4mAVJFKLmvD1r+Tged80o5LLj
DejwdnrLpw5pvOzYh8Jq/TVIa0LhGkTqsuoGJ6Gi8w5nCnTQ3DyWWQugxglFsMkvD9X0ewoctwSU
CU9opcW7cLIp7UQ5jaahyFfP33Rg5YijRg1aYNgNqWG1GUsdm3KmXsWBxuZNPP1ceb2XkZsLEpkh
5sIkK8iQna9oFpZfYlGQQyoY9gZ5CATNw9A9DPjhmmPlGgN9MCbUwT7v7Lfriy88rcDW0nMiHb6U
rE8rT0lBA2RbzH6ORdLeB56LwlKAb3Wfh3+G6vf19RaOMiMlXiRAL5hQ89lSqquJr6V2tpXJfuUR
aSO/WrnCP9/Q7HMBLgjNBRld0IMXmAuuhMjO0LOT9GE/aqhBR8Z9kBn3kPr2Y/IVFZQjkt7QW+03
Ic5qpvaXcKjpTeY/Hb37KGN/YvRk6lsvNre+gzuY/eDb8ffYQIignfZj4Lx6ffezxRhmU5fR0TC6
yrWRZNwCcNmHkeQjvKE+d8Gv67t3aQ6iIZ0PZA+eNn27CwmyQIqy1urTDEMSE9Ggbqc6d0VBG59b
nb6pyJ9qvdk0ckjfPXEH4wmkn9ur/6z8joXPEeowPTASTgQp5yRGDcNsqGxIxUmghqYmPQae/6Uq
wxuz726r5HHsO9dWUC8e0jvBxBHBGbrMoTab24I6x1Lrlbe+uDWCQkp8QGOW1ub5VxShCQ7yDvW8
0eezoYWeDGT8Y+ZqPdkAKm2Qz9CVYJoWZVANclcIN6ajevDlVXu5hTuZwe2/v2VWYnp6oAYK7Ce0
RMi3BxLHPPheo65gBsmd6TW3PtE5xKHe9lfxNktfmGDOEEn4P8i9830gfUbyIAnzbYNM2Zj6ez3r
9z2GQIV0FJNr4eikf899g2xb+7wqsqHYT7K/9kJE6jX/DBksckwVel6mMbuz8wEu8TSOGdAnyJTG
LaNWWvgxClvGp5pbYXbuZMr0NbAyQTxpGI4rp3TpFxBTdVQVBaZjDmL2p0SZhjpHsE9+tOgpKGhP
CRH/EU1cZEY2HnYPxuDvEss/qEcD34nrP2DpK3FozdJlUEjN5kpDSqqHhhYbRIWAIbYGtx8Pzoia
pYmK/7wULRzgKzo6z580y/O33ldS0aCqlG09VT5ZdnBwEGPXap9bbOW9XvYuEMSlcyI0K6CVznug
UyFHVhPBn/F02U1G+wFK2b1jfSTebY06paxFT32X/nfADKty/RsKNj5oD87uSK5rxm2NgladDbdY
Hw5TUN4yREqlmzYNb5ys2mROd4iydOc14b0mGaew7Vce/VKfRrxFIPhCCgY617y+zmPfyroJqqQ0
KNs2+4hq40Q5hPe5tM+MikkiX9n4YivJSZviHXJPkiIfWntCCGw65mH69foBW0jH4C9zsuHqMUAC
P3D+2jM0v6VMRj3EqdsbkowtmjhwEvXPjnRd4ZiEWJploBA2yofra18ebpYWFo1COIQbYBbjwrHK
rWJSgUlw4fQKWYrzZJUBUm3h0/WVlk4c1x38TtR3cGITn/lftUZdaD5Ol4zGwqA+oYfwNbPGP1gm
b9u6k9zGssNdP+VrM9zlvf1rWe18WSZ1gRwLDUjwMCVdiuImVeOH3q5i4AfVtnPqO0/2b3tb57gN
++vPfCmbxVFjnEIGKjD6F+V8ZKiRalTotRXNqWyKUzrmPwHu7yUv+xV049HgkEf3sRp8V3Bko7F3
W+XV3WQq7ugmxY82T1+u/6LLTFFQ5W1x5SOUw912vh1RUlfKGBJBg6G6UcZbp0UeKMENhdZ0J+eE
dmMlpi2+979WFH//13vP+9owywIgjlo+oA77KlnJu1T96j2wy0l071dkHNb/6Yv6d9F5164dQXvl
E49Zm9sQOnyYjocxZvg7+gfJKjZdGO6bKLi3HX/lcZdfOQedu4phKdfG+fN2cWxYXheA/0mGg5lD
u6ibuzIFZRLa+PyYN3Ga7RO12tRFjimp7VrWuNWKdzAbH7jXP1C1fNFyYyX0fmpynt/jQhmZz5zh
IiF4/qHbxhB7kgfHbjCkOz/sAjcGneqZT37hFJsiq7PDFAIVyVG3J+0KS+dUencVXC9H9bdT5X8N
fRN7cy9vKF/zt3pqTdyckhNqXx9TJG1GtX6EQnT9uC7kg5+CzozqBMoeF4bz3bTLWMdInlm9A/Z4
sN+K1m3sgw/u1koZ7vQ/i6F5sBQ0G29jzC0jBrRJ4Pxc+RWXtd35r5jdW0Hc5FBRqa9gbu14X+63
+tkzYLnE0KrQlrXCaRfpyYPsR2sRZClAi04FPFwmGug5n29AbA12UuZYAZRunVeHxDf+tPLIgNLP
H/02OfWas+9leyf7NU2L4asnO/tAOUr1m6JBYctW4sdiPBVXJ8bTQtJ73g0elKwG/Y6SbZUAt2Ox
JAbmrKbBofSJXk7xmlTOU9/aAUOX4L+y50RrDBUCpFBsrFznNeGoh44ZtKRivjweKluWXL2obyaj
2Ttx/aDZebCSKyyFS7QIFNrIwjZzLhunyr2lVbbGbGvQHjHq2udm+8UzjHs8A4/SOL7Ufna6fthE
Zj//UP9ecnYjgxfRrJEuP/qqfHtRsG+VdONn1g4lkz2qRytbutCUE+1G+NTCoNeh1Dg/YAy+h6J2
FLrwvnFC1NudEPCVO+U2IKEGPVZt4zp3cYf5U2FxHI8JILSgXyv39ctiC8l2JgzQZznpF3PFRhv7
VMW5ZGugeZlo7cGSovsuB0Tdm+Ex0Si+2pS8LHlvm/AYFcH3UWu/0k7FP5LpXyApv0qZZnnIOMyr
9HIblwnwd3t6t5Jyb2mNja9A+C0yvg0qSKKi3Xdj/y3TBvjIqQ0WVB/vCgsgmlUHr0kSaaCUMiY+
Q3UXRfohSfuNViRHozCeUDUe3Osv/VLNCmqLaPhzM3NrXIjIebgB9v2QiJZA8OM+nKx3O0oPZu0g
gS7brWt5wNvs8XvUNbeK3x/jVt11qn+qg+R/ODuP5cixLE2/SlnuUQ0t2jprAeGSTjp1kBsYJbTW
ePr5EFk9nXSGhU+PWdUikhG8EBf3qF/M4L7VxolvyjZDBIasypcqZ5MNwUYchzP54vcDGfiCuHBN
eFG8pdPw5kdzKQuJFLuTMq0bsUFVKrmZQ+UqzWvox2LzI38VpMoLs+QzmKpXXQleJqyW5uicuce3
b3O5EpQRCAvkzCSxXzdulHatapZciTFYblV321aRr9BFtsWucqo52TW+fyaKfvs2lyVhdxLWqWKI
SV+XlH0/7PvciF0f7gf1gF/Uq6xvV4kZb3Tr3LP+1Q2CUFnIpMgaArb/ulosm3Me9WLsJtJzxgB0
rFqmjg9We9W/DO2Zlt4SR74cO9wa6i4EGpZasDFfF+uRqq6iCpVjRX5Q5wCbuNYWisb7/T7/Hj6W
ZRhxoNjFXWEJ+3WZRhskDeuvxJ2MZpe0LUhOIE8wPJW0v8nxVotluD5zcmgk6fbM2t9CKWszEeQG
OckpQU9y3zpsxSqbgKCGCs7H8bSP5WQ3psaPKJeuNC07mFBXqIb2U2E6woIVV5JDNfZXVKmb0PCZ
cIbdue/plxfFvI82KiYZZGdfH4jcZ0EtNGHipnG6i5rLCTCF2KNG2ple7EN0mrtt7lcXk2rZljDY
qUUndBqPqThDLplKkGvGGdGa72OS5UGB8GOLU6wRb79ek9FkaagLAg7UYuPFen0hyOPaVJgKhPpx
htJp+KJDHY9u/7xHgepc5+37XqSvjOIZ/EYa2gTDr+vnpaRRKpaxOzJgLubSE/yjNohn9uL3Jw9n
YGHhk8xAZFROVhknSyvlkVm2WD505U1pUoXOBwxxVmf23bfQRlsDHAOnMKAZoDkn+06sBTVElTDC
6rCwa6bMmfBQD75tYkUC5b31jGPrh2dW/X54sOgijqwR0xcnq6/PsJD6WCtEI3JzHZB40ywqmLYo
ZBuUwfaZatiifyZXWp7X1xOEFWHWgAyFZP+tqz3lSiQWQcR5XM3bZXgryOW17M+rTI8OWe+fCZm/
OEoAO5F3UNDwPX9jwDdoGRZa6sfA3peSBKV5XdzjkXasBsOb+IRaq/IstQ7ASGgPZ97p8gmc3ixa
qosI/jLOOjUJm1Gf7JJaj9Ef9N0M0Lrqi1diwvS6mi9CUwbC3KxUZd5HcmLPVQeSskvOfKffKmv2
1aI2AL+HvfWNByxGfR7kItcQTpVdE/Ams7s1U/3SiEwPt5/XxBqvk/pMwvirVSHPUYks+FkW/7qx
0pofiDUxEOoRfJvZrkb5ETO42zY03TIUj1k2P/T+5+8f+C9X1UiQcLM1v5t0Fp2shJwZsdvkn5pf
e1E+PkjyeB1nJn6/4w12yJfhWfrFL14ymFiOBuLVd8pYCAZVM30ecFebKym13LGfH0wK0Uzgxard
vRG//v42vyMhCFCLii2gKx0uz2k4CK2EtLsCxEPvdpd01gFd53iJOyg7qFul7e8msVkPUHyC5LMX
yUGkcLjO6/+PGICeusTN64xpuaKTsgApyyxsYziCGZpOqjhe17P+rhfJQVCG67AXsTJWL9ns96MU
v4zWOZOuX8Qg1tcXJD1tWnqjJ6ezbDbkRQPZ3ZyUjqbNjlZskL5Z9Xbl++uyxHESeWEddzCQrueO
luXmTr5ucqHFL5RB1PcBXWZZcQ19lsyLLGVIxusyubAwgYz09CAFypUUmatMDt22Mzy+y4PoNzY6
HCshPKeo8csNscw+2PaUvt/sgjRBK42wmMi3xWmD5mBehhvaTpcyYsO10myTTgSWZ3phXl0EhfUw
AyYuqRZ/vy+/87DZlwZgS74CdLaJY1+/+iZEPT4IF73vufaUdDpik+eWaCIuXr1JNG2abL5NfP1J
qUxQxX21qvV9aTpKFbhqgc2G+Kal4rMq5yj1a4qT8Cu6eT5zNv0csp++OJJzOMiLVQPR7+tlTlWU
od3mh65eWVdVpF1H2XBsZP2yD8bLENRiMsgBaPbQ1XJJxKhTw9aeQYhdWPWb2YigUoo9ySM+n2Vz
1Qvl5RCVN3GWH3KrWeGq400jb/vKav0bQSo+1M437GnK9pKOBIsJ8jUL1TudmOsJXXKZyxWNKkZX
ZmSds9T7RYBnPoqePSMD4NyntyrRVy31FiuCBQdaDMCKg8rT8LSqazjykd0COv79JvhFgCfMwjlB
Dc6CeXKSxwQ4BuS5SUXeFR9TkVzrnExVHd9QTRyH2TjTB/k+plm2HLRqvI0gz6Li9fVdpuqQJFBm
Md4IlOs+bV4Ma3TbudsUSo9QPwy0uFPXLRSNAAu7YsrvxlaGvVBJMJSRRk3YmTVeGb9/CL8IRHTN
uZqFBUPmcfIQosIvYtPADiSRBPbPc5KVOyGrva5C/auvPR/yYH2OhPXLzw+WBBKAdEiW6vvrs5CF
MK1HbHLcJhp2Qul/InwN7DL70Wd6zVufnjtltuVR39Vmtmr90WlD3cvwWgjabrP8X0lUOM+VrC+Q
QtAGTGoLnK8E9/ePR1mu5PQLpFlKC4eL/a4ANORtE9I4jNx+uhSN4WgyE7Ziv3b8SRL3SvpMB/Pe
rNrm0FY+LMraup8MBDFrDfZNZ0FTDQR0ZJPSNay7ce5CL+wEH2BLxN8RYR4VBjzxSIFnJaAzn5uL
0CUeDImvZDtrjqFHtvO7kU2rKZc3RfX4+/v71VdnQStY5IYB2p8yjasoqSW0kfkGuLeQ0OBqyfyo
ZtlD0hV7mN4Ey0Ff/X7RX6W6zAb/Z9WTTgD27ZXSFGPkQm3HXOuI8PwOpJ4/ls5gIXiBs6NRnjlL
fxUD/77myZaLhTlGfQrRiElMD1Ei0MEJziSwyxf8ba9otFGWNJaM5ySooCffVGbAbUmIlwSy9Fy0
mWP6+Y3f1v+7AEa7Cgk7NAjh59FgA1xyslZdyBnA0nxJIH2Oh+GQ5fXtLNSPVTwchmK+wCR8NwbW
TjDLYz9UN5okXyly4UzKLZM6Wx7kFbL228wsD7EqX8hjuJMk8PD/q1f97+u0fkqpk9QzKf36peta
KhjMPEg9pkOk7iTzta53lbHttI+OwTyhLezvfr/mT3eY/3kP39c8iZpKGQhjt6wp5pzoUXmZF9ra
ekuLYiUK/QGMHq4ypZzvUzX0orRiHl5ehvPNLB1GBmpyis+DL62SAu5cdKhRcGjUTy2REdEaj0CW
z1zuL+LQMi5HzgEZRLSCT15l3tRdIky0B+apvpjC8XryhX095AmE7NT05nI+mnJlrqpafFED60pB
GUfR7CRNVl0xbiylvFHwmcEaTFY8PFSuQ6OKnKqwek8s5HXdFA/1rkcWI3Yx/lK459/fwNczhMcN
JZ5xAvi5xZcQEeevr7jIp2mqWvoBETnDbSTcYvKFXIHkkAU6Zmy4v19OW17fl9d7st4S0v42ge1z
XytH06eTnjWwied7wPAXQ1DS+QYgKAsVeNx5L85Rbls+uP286G/0Eo0AH32ACOOxQAxuejG8VmjK
oFq8joP7oZvcEU2exXghxv6uC0HghSG4pMnFeM+Ye89X+r1ZYgUSQwGYZdBi5m0wPk5G/aiP4VN8
2bai2wnDOgrSp0FtLzO9ldyiQchEF/u7flB9nOUp35u8fulgXXQ1TqKZvsvoYPQNV9t35wQo1W/v
BlVzElw8I8FSklmdJB0zii7Q8K3ItXJrVVbhyogGF24FIk9OblzxoLxx7iGx1/sylC5CRb28a4Go
dEN5NYj4w+dGd6+JE6bK2fUY9BDZfYRp6QuECixm/bYMpqsY39eottUV5ttOJ9H8ZMQzjZ8TCVwm
7EMhP4RtvZf8/KDgBzdN1h4bJVeqRLcpjXVVbHtcBiBsboZJWk3yZlSmM82cr0fzX0cC0so/ISmA
ck5bcOoYq50lsGeCGdxsgJrgdJ2J72b3/vvNeTL4+PfZw7e8DHgXLauT0KbgH9YnMl2juYFPs1Ml
wwmxLDLyZlWK0Y01XUyyedVi31Kb1q0uJM8WPPLn0bwUejfNUrw0lF3lm4pdKOjQDBIoxXNuGidD
j/++SPJeIh5KG6d9/yppVX0eEzotQPDFuH3Um+o2S+nAjkg/qz68Ej211e5yQssTxHaerHyxvPSF
6gxH42df6cu3DDcXc2HSD5qJGIqc9M/BggV54RPGqmo8Cmq1apj1auXtoJYfmajtS0u9VPNga8Ae
mCbFXigckLvWymBus045dO1zOj8UQ43WgHGpTNIjVjHdJDtS3+16tUWLUd6T+1NFtJDvO7SBEiaR
z2KhPclKdxSTwNGDzFFGC3JGsDaDaSPX+qUapfZMWl4JbmE+1YPTCJBaJcHTOrwRknKnTam7/BlU
uydlD4Ip4DotefJAvzBYKXWJEGTnSuiIARRaK01yLdb1TdVV1wu7bB6MJ3nuj8EQPgVTelvEiCYo
w7PVn6s6vh2WywPmiMZ1a7FmPB0xm2ri15NOLKyGGTv0C0twZuCmQ+cp1UUEFbqYj3GGQMWdWCCi
k//13f3H2/ifwUdx/OtVNv/6L/78VpRTHQVhe/LHfx2it7pois/2v5Z/9n//2td/9K/1R3H5kn00
v/1Ld0XG/07/ypdfy+r/vjr3pX358gcvb6N2uu4+6unmo+nS9uclcB/L3/x//eE/Pn7+lrup/Pjz
j7eiy9vltwVRkf/x7x9t3//8Y+nv/Mfff/2/f7bc4p9/OC/lxz8ePur3j9N/8/HStH/+IcjyP6GP
UwVTCpMz8fb++Mfw8dePtH8CfCFR4K3yOmnD//GPvKjb8M8/JOOf8sJ2x8UWIXFeOMlWU3Q/f6T+
Ey89ZGMVWlBsCEh6/311X17i/7zUf+RddixQkGr+/OMEzP7TpEhZJPpEFTUc3A2WXfe3EJw0dViL
jfyq2b2LRFHjVI7oaXvRy7z4NncLp930DvZyDrK8nmoTPEE2b2onfpZvgttuK29yp9mEu2bzt8f4
7wv9cmHGyUG/2CfRzkFBkHYaz+iUR4slHuD7sXmbQnOlhr0rVvUPbVBvaPc8Sum4yYNFXuzJKtS9
PlQIPtQHhExu0wKVD3P0xtrcQrn1JulTjN4TU7XFKPNwinSS7DXgXArn2zJD3yMsG+yIs+SxEPxV
EkuFDar6icpPsVVgG5PReQVeooJ5nwely9QLOTHVbkt9b+XpO9XYkzLV94W2D5t9gCpKgbu9Fl1G
crSa4h8Dxs4zNgtR5h/G8keVSURiS7vV66tUJzQMr2Kk2Flxq2PNYd2pcrWZZctpS5yffpjTvYmy
iF+oEGFKJ6rfcyW169F0mnS+FHLptgV3sKqb7MWsissxpuoKWkRuEsj6yOuhOliUpDJxwSka23Vc
2gHCO37FwEUGE6MIsNApcjTzsmBMPaX4dI4Bda4BjnnyxilbB92zZoJ50D8rPd8oQnWg3b0JG9Kt
aS+rV7KJykraX6H2jwKK7IgYL2sUH30dOuVkuFM7Hgu/dIrGv5DG/KKdEFs2P4L8NvQ7p0NUZiyk
9ygL7qLyWtBeaGxzzkqrHHH5eB+M0k0tm+i1CZAivZlUVI5uUogrmInYEqFE840LPZ+dqbWcyhDW
ZSYd8AA07BRhq3r6LGvMCRFzjp7L/jNLLUdqLns9XinWdQZaoY6eANovHGEkp1KnS3h3kuZOWQpC
qXVCNVzL4gfiqfDIN5OVrxWj/2jT5GIktAqLkWDc2pVxD6iAJkACjPOzHZ7K4Cmy7iUwlIbk26Vk
XeYt/TypqO0e58komfZ5qzNJRUQfnF0O2aqNwuvKQvxOvdAVi5TVlC5la/SEFkXc8YeU7UDq2dni
llnPPxLmwTVxbIyByxH1Xq08XLeS+p5MtQeTNLcnyXq2BOnKjIpdNI6YetGeyVVXsdJ9P1xb2g/R
egbWGeI6NjvmIFxUVnQfVEiDDndp/p7WZAxivTPT+nE20PcRmm0tNUhLokIu6yDuW5Q2TfprBTek
Adw7juWlql1lVQMNQ4cCIXtlHlwPHZyAQUalCuSLsYl5UAV8UTF50QPTMYt9qRfOqPAPivagkUz3
mrEWUmmfxCZCgeJNOGKYWmMcJNbeTBFg0MvNjPcRxwMl1p2BF95I7Y98rJ2Kbo7BmTAO+qeZqQil
vA3N8KKayP+ZGRKE0UFV0PX3k20j6J5F41rqzdUsaVfigteP1PtiKDz8+jxRGVbIJPTIyZpGT7tG
uWAgszLLz6UUHUrhnbVbyNfVauiyG9CqMCF1r23Vq8DqbtLA2o7WZzZmn9HbpPO9m2vR8q/aSaRu
YyuEsT0Hd4n0kPnjhTHsuiF0RNQou+k4AT+XCeayWTtp2AGiU8k4DUqgkdeJch001BChdrJjt5t9
O4QjI6D7NRg8xOlBwZ63brptqcCAKkOEPiV7gMMoGD8GX93UaXEUBFeyxkdtCm7aCaMFP+sNnHD5
tTp7qrrplC3kPAzT5m2a+XgKhwddFFZp3pZOJqGXqA67PJPONF2+NjB/hqIvB/5Jg8GXs1ntx/Yt
3morZZOsh5W6kjfnOpZfa/RllSWyLk0XhheA/k9qzqwWar+JpDc1P+Zl7zThsmUoezrQY+fkvLWv
9e3PtZjULDXbIglxan47KhHBPZ5f0WKGm44r0qy5Ziyd6cycVIZ/rcI0aCkOf3Ziv4bwsIu7HL3F
lxRFnvTKn5WNZfmu0GqrKTlowznUwAmF/ecT5F7o6y8zOAbryxP+W8ogCBEiJrX2KnWCqzD+88PQ
GTXsv0dbDi99TpFkj37lUFmHxpS3VifbcTqvx7I4VIKOLIRk1xh5T0IMwK04+IiQ1h1S7MmboSCk
ltx09U1+FuygnAzu/rpuiByLau9fgptfrzsNq7RGzfklm/JNEoeAYyvweViTvncRw7opXitWsOmC
dleL8sSXCJ8KBxnxGeVcp08phMPZm8rB0acHoQfCmr2WEODN6tVPEULam9KTBXCiEYt1bNIhqJ7z
4lptXlOfeK5d6dVbKsL7h4QZFA/JtO17vlutWzfjTR0EnO2Xk78H/rIrobo7ad7cxUV9nzeqlwEJ
ijLZnrt01Uv6SurklZZrTmpAu5onW+mEFY6aThMYMDFMLzFMJ5rupYb4TiFvaYyRqtKNYbLIKDZ0
yVs+JCgTe1WprYY620V+uNEmGEzh04yOgl7cx2K41YKj1ISr0hjWWhitfZN+WwkO0diGDFVELVrN
zTJIq95LZFeqaATtWJnboN/M0uiR8XgBZXAw04xRXmNfsKs+fxubI9NxJR/cvgm3kvEeNOPWigDM
1tK6gEeXzo9aYh5q8Q0XpZXvU9EIR0imtqoVdkKPE/wRis8W5tYVUjLIb7TrH6353s7WfpoPynic
Es2bCn+ly4MtQhmJfT4//63IZDZf7qo+SuR6zuy8crVQXhsJpL15ttMcsKbmpd1jEUWLzNM2anjL
IgDilHSnwEZPslx1YAY3B1dVcFOKL9L8ZpTcdmC5QtNve1pXdOtWxihedmHwoyuqnnRxXLUIR1Xh
ZzTrrlzWqxFXOjqtzpytO/QLIgkKoao7pRDc+LG4SacJ9JLwlArKStWjbRcBNE1zHNU+EB1HLXEL
hXgfZwCs886Ojb1AU0zJZVtsLTeKNLcGbzqHiHt3V5Fy7GPZNlLmKuRJYmmt+lJ1IsNcNWXmaMJH
bD7WuWAH82dsafRwRKcv51c9zzaRhUhvGOwycd+x1dLu3YoCp0TaN0u1deK/BmwDwguE1zFvCUrC
euLNywL87ZSRUJthtJDUFufC4LIXbjN5mDftzGeeDbnTWsgVRpY30/0bIh1h3shJaFeMfuN1KFan
5kjravwR9NGuiiunmYjNYrfv8h2CNigVYS+LbKFWdtuitnajPjpB/1n10m0+ihftjKCqmlekks2m
bkTyqo9MkDwrewzM6rLRLPoCIZ8eKqxI+ulVjDZi/IxkTg//I1sprfqoG2nvZV25GXBsN/ERHepZ
XumlfgzNEf+yRr0XpsZhT7x2fXMrT91KEY+wujddZ+3Jye3Alx0VVela0FxVi35UReU24rQVcDmI
Y/959lE+rgKtcvRIH+xR9O/ypHmLy1o/EyZO8NQ/zz8ITos6OAwt7EZOGlqtkE6QaZrXxps8xY1X
+rvhjc7syK64KYVzqy2/7W/9oCUqsZr2M8gSa/WTOMuwA1CE0Lx2oeOvu3W/sV5Gp7so3HIdrn9f
Ky5t9W9LcV+UyzTqzNNKMZH0qmPM/ZqBqzY03x2Ss6CPX8RYaK1IKFKKaiJ7+mvsAIyN2WncvA5O
7+Kp7MRXmJ/HuMLsUdhfiS7Th9xu2Ak0n4+/v7ufPbyvtwd7H+j5Ak2FcPezi/63eKs0kiz1VvA5
q6FTKPuAwynFxZtyLnRj0dqLlF31qNy0ZukyH8IaPoJcNAsqQKiPPk0fk2G0jZ4G1pToR6FSbs2Q
4iJX7wRwBUJv2b2kENyqI93/MzkdDY3vL0dd4BkgRJBuAdh48uRyo/Z14NYWgsMN6qtKpB2GefjE
DBBh7n58CQaz5AzzjxDiXuIyutfj9gIMhRfS0E/iZjsAUD8kU/uQy73vJZJ6DDL1rZs2rXHE6H2b
K1ZrJ1BQzGS6V3p5rajY3GgNDqvWlZw2W71VvAzd4xSFd916a6vnTvsxhP0WnBzFJqMEBICbcAqY
Tdd7E6a+Ity1+LHXamLH87ge8nd8vLHMnHjACo9W2XWFBAheWvvVTQB6Iw66HQM4BB2IvovM2TA5
VlQjzCt4dWJAl3iJpOugSPcKdpyppdiC+tF1T0Onb4DfY6A6b+UhuJlzDrUZS0QzaV9Hv9oGeoA6
A8BIzkiAk4SDjG49Qu7ho6VNFwUSxJU6v5XFsBda03CyjBPPiNr9pAaOEOr7IkOBzMJylV6IUT4K
sboaCt2wge5+CFQkOoeqXDdbs822Qp+tW990dXqgvVYysLIuVTnwZLEitAROp73NYXbQh2YTQPwU
ND4DCiORjkAkdc+9v8qHC6QEbYxXHeYySHKFTlaMu2SIyQWeajV1RERFJIpfeay2oYytkoJoJGYg
K6xSKNWpQ7T8IMl+ZaeCmwfRXW9Zxzoe2aR3Kc4AcTNcWHMCYuB9HCwnKjt7Stp1X2gXU2TYSyg1
OPhFH7LixkSs2ZQfk2y6HQ3BltXbNlA2/bTU3u0aZ4eVkD8ODSTTbqmCks0cjHYTvraRsMbd5y5I
7oOakjh/68YfYtDtpalYF+i/eKraX2WtaKyGySDoDTdVo8uuNSI8VkmxwfgpGkl5t3n7mVf11TBN
B44QlK/BwJQo0wvvQVLYcZk4UHi3QqA4ePzI9IMElNDvQ0bNaUzAF8uLoce3Q25vu0G5jhTVodxc
wppTSsUxJkNSq3TnByIEyXDf68OND/YqB4Wm9cEKUWZHIbllZGKXkP2SK19+F/JXv9obc4BTm+hE
2fuQXAwxXtEkaNPVYO6a8S30fSdIFVx8K8cKJXBTia2FyoOmsA3Fft00OAjIIJZMn+BGm+SyndY5
VE3IZiuLbEQ1XtsYtG1ouWk7IpqNoBYRMxpeWv8jXKD0kB81q77UoTuLFaVuDNvZ6eJsxB24oJHF
f5/j4jrMhZuRF6errWrHvSV7qd/f4lKK0FsYPXRacqG3xqobn9rkoAu7SHtjoO/o4aXcUt6lnQvC
eaPXRHcUJfuY4QSTHN86hNO1ihfBGDwW8b2FJK8UGWvdSp1MfdDhgHb9Y2kYu46qHn3+w+xbVyG2
6BDtrgO/3ljCQ5WJThGZF4xyL+KQJpc4xkc1ZZQwv0xadifpyHZEAWLDeSbcCVn0lJoJPdZKfBx0
pUUPMVKuq14VwKvBoEDNbmtI8eNQ69c18CmFnFSfyye6HNu8oniq1IuMcDqY/QcClk9RIuZ8/ILs
VrJUe2oJsjkSiIFWKrotmbSFh/wEMbzyMeJCWwQ82fWZ2PSr090kKFJ5Gki0nsbFqVcqlAGqn3Ex
P2pXk4e7A+EeBzdXVGxMwHobYRM3cKPH+nCulv9F4KdzDuQJ2dLFefCkEu0GhBbHoHoVlcCBomFP
fbf6/Q2eSN79TJr4zRJgL0pD+NInS8QFmZRgdK/RJxsOmrQHiFDynQh1Y8WJN+LGdIZdG6/PCRL9
7EN8jfqsBlGXnANyLNILX+Om6ReAJceRxrzoIEtvK8Wm3czI4NrSBuHvBAUYW6nt2TP34sZwAQX8
MG8GWjjXpqc42j2a3hbs3TNp3S86GvAbgTAiEbP4PJ9cFduxy/NpeDX6vZjuhXSt+tszT1z+njAs
85JlFoGlEfCbrzcehOQDPltKXZd35Spb0wa3fZuH7/g3557y9w2EVxWvl5wRQROYY1/XasKZYWZZ
v85CS+TYS+LzuZv5Cd/5+h4xyGURDP6WTtBpv0k28zxjevvSKbscfJga6/ex8KqnH2Mj0fEbnKxh
zKKNGJWkJGwdXJoJ5PChCW7zHIl2gebBULmdOtsCJ31ZpRQjygHClJdo76IcXMS1eJt1+2DAVMtQ
j2NvoIKfrHWD2KfPdqnmaFXQk/DNDbV1HF0IrX/ZUgPqBrmy/NTL1UH3k/ss3Uv5bg64BBrVUiFu
Oq250JDCTWGJUBN9JKV/EAVlW5XNtTTCsBUwCukVT2weDGKBAkZOny5YS+JaUp8j9n2taxcyzev5
YGZ0WtVPMSV9a2iWZ0dKJw+A8jpAB9WEqJwNn35ROZKMLwN1cx8lqDUeJm0X1woorKtmBj+pEGUh
RIKnNGnYB9rkFeW7H/8wi4+5nd1ByOwUWcW4Ac+B5RnO81g+rOgK0ewI12qSuP4U28yYbSa9Di3V
Ae/ifEjfwERcaKpwPaLsjmUbc6HONo3MaeqLzHhJE8xnKK6FzJuUatea9CbT2RGsdFXEn007rCwg
OaESrg3l3ghvlPw6kG8DK9/MxrXAQIRGmg1ugMFR7Jrtc9JTFxo55kvYrYyJQ23GLPmiikK7oeXB
2ZmWx0A7Jg1W7Qzm1Dp05cTnGNg2hvAw+aVrRakjV9lWYcqR/DAC0lf2Ry7ZJaIpOR9NFjiihfH7
mFwWTblSafi0zbCditEexHyFMK8jsPEn6cMPaq7CdNX6Ksl3tXRXz0gJ9uXaxxeTEB5o9Ubw+4NE
PxmRMjtOSjupECTB1WfKHmY/8CRYV9oYMS7ZWu2+L28bOfGkSPWG2j+Y6eRG+qO4SDaRJAT9cx1e
JVxLINJTErYiHjc57HnxtmkRfALNjCsEOiziPsplr8O6Ems3b/lCwPwBIEa0TBjxLFg6i4pdJfVa
0YWNrLY4d7aumL3NxrCKR2Yxz8DSt6K1jVXFLqu3wjSdGOXftPX6tvUKxP5JgrxurNbaYrtjdoAH
ZCdLjmYMCrsV6KnlZPeHYHgy9dhODQOVnbe2b2wpe6zrV7VS+Q+04izdIRPjK3kUeDdoovYwUOow
2UijAPf3tQGnI2E82YYXBvfGU3FKmZhsivS3VA/wKK4Lg6uDeBCyO6FqHSkXaM+YIGt4aio7h9kf
Oq9OFuwiJn14a28788XXLUYnt5OOWo5K8RfiNWAJTy2QJ9Go7a5Z5mKS7esPVZNvZI4UI1NWZbkJ
MTya5QYDFkaiyt5QnmfjHUTrTqKZJaucAkYHyzpf+M6RPXbjRQXhLROtj0qIr1NVOy7fGYS41TxO
21Cwjqq+4RmWc7jDWohRROb1/bU6dRQlQLwkOkcAKcQBAzAfyEXxQ2pea1BWYbYNaoxEItMZ2xcZ
M1jOlwvQjDJ1RTdE65iNWrD7IkqRZTYJvX3VztUqGwbPT2QvD2ikRtsBL0/50qx2w1DbjanbQt1c
ptg6y9WPOdkEEnNrjMfUArI05lDMxJ2mf5qywkb0bFPFDFrLhk0kX2RBSQIZ3KnaQMfTcpjE2wWQ
uI5JYqtcGKGBZ067rq2OZPiu0R9jhdQVY8MOTmw+HMX8M7L2HUpY7Hi7DpjX8ls03J2z8FqfGhd+
jIvcuCzkTpQW9tD3m7B76QU6JNF8mYkkTYUF4k51jRCcAWieCDXrTPNGE5wW8gZApmfKxt4o7VaX
2fUJ88qNhGBHSYGYx5hMdEgIiR1eiwicaOZWFkvksD4LcXCF4tgsT/Mw5pc51rN12m66cMLrmsRG
CKmYSltTXsriKZnEFXN0E87a5PdAuGnTMnoMZQWrzvuR03FUa3uoKCM01VZRaK2pWqgsUz7Drqfk
NhgLWKjtDul2FF6Zhzlz7jsm3ngJQHGLOmaQAYxHm6y5yqXHSq34nMl70ZtP/g9n57EbObZt2y8i
QG+6QRM+Ql5KdQhZeu/59XewzsU7mZFCxcVDNaqRgiiavfdac00T3qv9sg+7of9eauXKBJo2+Yys
kiZEZ8eV8F0WGdqHcGWNVcn6FEiQaRmjJcvYW4DJ3dpJ81b4hhMGr1QdG7RDKOEewuSt0WTMOaw7
JX5tKjSP9Mh9pbgWStpSvM8hFJph5MbSufAps4p02a7XcY3tlbpHWLBqOasFwMNueh6Nh1Qk9uST
6berEjYmMYCJCyI+KMBIwNuWBiAv/TB4WBo0Ky1+lqj/y45/BU1OfOYdRKXoEJjmrTKcQr5JqdeZ
rHyiLkMueFs1sWsE2iZZUEr9YKqjLQsRNkwg+wZ4s7XX6mSddL9qaFAanglKdBZjCO7zsCnS+9rH
1oYAKvYfLcV6kqm0798oMpyA8Sz4jHK+GzbRQIf7l+ssdibmDYzkibvm7hNDpdbs4ENqzYpA7lXV
3qnTQx/2a6M76SXvmgWvY5is94OTCDga4LCMQzeeCeY2rvKTNX+pBduJhf7PvJGY8AIvRKHvYWPg
hLG+m1QCKf18LShPo5quMLdwwqJ2M/Nszi/zPGDFCqNOPmig9BLA10QjVVZMiPX7WJx3Ps6ssEKd
KLcOifme0PNDeZzMtyk91cHJGF+UGLA77Fd6Ay8AiNyXWtb1iQnXKojZi4uXrlH31cTZaH7UCdyz
wQLfm4Fk2TKRmvl5YNdaRPuFSTPn85y3Lj3JStYACLTPcbbWbYoar85tw/BUaz0O33jnrnJmAjW8
tVhlt1d116Sik/pxNdbjSms3EVVOUO1L5czkAje5TeG/lmrnDr61LikSBJFkROj0acelOhZotdH5
JhT6b0F6tfTByZHfGTyN8Jca17uALnsua0YLaPInaSUbW60SVlb5bWVbv9zUXfyYNQ/QYhqC5+me
7EC5z9nJYR8soEov9bYvnFU4K4q6G8TWroZkU7Q7hWnSMKkgUCnHSGbrhbALioo0WwFBbWAX8YgR
cISL1QLJDYcZj0Dm+U5fQ/oT9haE2zJ9rwFawr5dh+2TBlVEMStHZ2lHwrmgeSlN8lqD9aDBPs3n
TSRASxqOOVMNMolR/Z9h22mDuba6j0lTWBjMY/xb+I74H6t8rlsBmC4RzrVyJ4cByo5kNcFNYKYu
vVsjOqic06TEV3cmtsT4ipln981MdGsBYSVy/Kpw4khdD2bz2ljsXF0FCSbFXV1kNnAwU8nuOmlT
D9ZdVGG3qMb9XTLXZ19RKL2ttQBNumdCJjCvyYVPTVZZ4+2veTBxEjgKFpIrrdkF2V1uvojRPtP1
XeyTCNo+i/NpKnNbFHGX5lSZx9JBhY7H9YdUfyq9bxcyZy9jQT28M1KwGIivU/ZqsfsBrTiDNq4E
Um8HnKBphvmEKRdYp6N47DjqA/k5xyomSVF4z/FxbJn9jC2DDZPfGzMjI1na0o+ThNi/uB+qcpVj
iT5P+rHQ3wXQg1aGPjVzvjGrZVKzG/LJVpRTpqBnAx1KW85FM+VBw4bICgrIGEZCTrRa6TRpfRcv
UZdy5RhZtlEFSgNzZC1+FySmatFHoh2y+jaKPkzCRWK+nIy5iSE2h4bRpiA/AQBlsb8W5NqrJGDW
ML+NxArOSmyHEX6PNCxGMK2KgFOIjSJRipUQ6xuL8awGcQaGsNy4dd47BhyqSWUGlr6iERDAKbPh
WUs/Gqs+1MqtOOyK9iRyoEG6gZdK1lqoeGaMwTa4ZWN+FCEgVoHdSqW/ihpbZd04YU09Kr7qcb5V
ETXpneiq47BRac3rpLitxJsx4xv5XGJ2pUJzkz70LAMdUS+fhOlVGwBJIHVLATwOBNpS160G7cMv
toK8SVvwm77fqt1dPH0Plo8JKwdV+pILIObcmDkHhy79ksW7ZggcvPlXifzGON7NQdHEhfja6hsR
sDXt34fxI1Y/BcpEAWloQ8LVdAxj35PjXT/1my75JpcQvClexXC2I5kFRu8YVjCH7maJ96tPtu43
29CqV6HxYixWXPqtqRw0+d4KHkaJE5HSM6gUmjbexABhsODQj0/VUN2IRXZjcX95h+XZpDtgkDQN
RNSODFQHUDSGznXrNtmXFBi22s2boXvyc0rBkWxCrXZ8BTwjvRNz3a3nzDaaGgtK/+BLH10pEN8l
cIqYbpfddvrnwM6dcDouIcea9RxbMi3Fq1meG5PQF3J0xkjdVGO56WcS3VXDFarEE5vCkep0jd0H
5QhjbQoFX7zX6vOctCud0jjSV6Lx2o949Gz8LveCjlwPpSJDftzMjDtb8ehTh3Uzuy5m/Ke5Ao1J
IdiLvdv0IyG784FcLAhvb6NwAkex5yazS3bgphZsVfo2anrX6nHIabSJc0h0CpKXjpOk7kq35KDL
3pQOHyKmhqB7UQn3QE4gVRm2NT20yasxU61N8iEtkH5q2aqZZobO+srkCUvZfVnjjTEeO01cjVSw
Iol6MV17Hlhulye0tNTfJGBqNV+dFbldCzat3AzZxqCPiPCZB8qE2fidJOFjq36XfAHJ0kbPmq0I
rwpPqcIqMCd2o+zvA/OIdQSkvVM02xjqenP9htAJV1yOp/lGa287zsMaSYXSEWfImjUZ7vTpqaXJ
SJtXv3uxlOeRs3LIbqNedjNmq1GcOnK3SfoXsRjeMktfJ7yw6DExmbI3EvyCuzSH7g56Ui+fy+MY
NxygSMXxJxEETpEOh0MoAykMzmxgYCveMxN1jJaoCro2gRWsMc/NMn9bZ4mnyCEEyW+tnw8WcyVd
KFyEpl6PX16oRbt2wvlENVam/MtEZYJTJNuXtmonHdpe6ggDgmcS9zrt7FOaKAJFs87Eov5Qtd1c
U+vrt7F8WKRanerbef3KOmqDr1z7yPXKGWt/HSA48LPclcKONwmMzvFm6RtpwEQJu1d67axrVrrV
emXBtxOS8Fs8KtUN/sfMA3hz9ZdC1oTInjvq/Q0xGudSD52xeRX81wi+IpZVnFgDmyjspOEzUw+Q
11cVmYZQXmtqNIVEaUaiThdQeObC4Qo+9veUGHTMJNsB3RQZB5cAnKjXWsE04J34blc7VHbo+F62
zd3k/hpW/A9SewnEqVhAUJNBLcY29U+sz5xmXUcW+aUQjt3ZkpM62ZqlblPKGPvYq1Hv2vpH46/j
nX7377fJmPMvUJMp3m8XX8jOv81w/XCUolQuvsZ2V9GImUq/Xsg7Qq/vLJihWfxcRvMhauJtIn/W
EFIYja3hRa9rPXGjrnPFUneK1j8GMmnOjCQBr44cqyhYY5f6YqGQ3M2s05rUYLw33nLi4sw+3XdW
+4iW5rEbdSeeis0oQQ6VWtklNsTGwc8jhqpCFVRpv8ZOsCvROkapT5dAp1ALNyrUp2T8lajHon4S
Qp/W/DMRX+rwzcrvIkuzxZr9ID6EMD6jodkGUrURhvGIC8kIWDJy9Igh+qTJ1hjoSsWwqtWaY5Z9
Qle9SI7fu+aU4Zs2VuNOzDY0QLu2CL0M4XJD/mpeDp9xB8oeaE4hZJ40Y/AjwjERO/1sksWhUQvn
QbxSifKtKgWrPSKNlWQ7B/t4im7N/knVvS4s1xF0YyHknOcja9DVD+WHwJFWWUSrcegadbIJ8/Iw
leKHRDRmh2K+n9dmuWRl93eEMZzalOFoCBNsTXqo7etrpael9qlWDZ7opmjidWsMvFurWImM3Pvo
1Yr5rDFrK5Fl9+FapNKF2emqArZNnGLhuJum1IPh6rXtY9Ew38dPgvw/Dm9aG6W7M1PVC/LXdnpX
08co6A75xJxYtkHJqd2h5OTlyoonb7beYmqeoC63gs9bRpnUBbdiRvpom1AGgpZWs1NJBLWgmCz4
ixNs/+cI0AkPtwF7zcT/xQJxVfG9ie+s6LNXxTVlFLWoma7MLrU5XMTuWcwE2xpwV4g2YKh2PKyV
Obpt6uIjA1eZQ9EZ04jZJJgabiA587V53TEt8QeD4Wa0JyrZkRf1WYQnG5pRuWm8NiERbYL1lewj
TfsMDPHAr0/9Yd+bH3HBt6rAf4tTT/WFtaG+kQW0UnDKasR1wxTRb+7k+VHpGOcFbpKWW3kK+FEC
ShZjZGM/AtZZ4mHsn2RO6cqSt3MY3M/EoabiYLcNiF66LipSi3LxEMFo0m9kayJ5BCUdRSsiv12f
wAYGoe1RP0hDtsA6hzBV3RCZP4J3zuLXNnxXxF9CsW7D3I1xWW3i/j6umIaKBwvEtUnJz0jtSBXP
WO62HHHdIv/Ui4PYIpsbR8CvaYut/0n/hYCsji27Ry2fD0a4GnRgOn9Xhg+zgiT4HfsvCF061O3n
Qrq3irUoCRsBPFYYPImisW/WuTDWKwASN8+JK83NuwRauwoDjkAPG/cGb/TxTFTSA85ZbmIJ20HG
g0JE6PQf+lvDzEEBT09HzTXSxoP0uWEE6pIZDr5qeBjxHCst9VpdeTD9I8GFGUuCfAmMXIcotkn+
xgY/RCQ5U8WJgvTU14CtRau6s06nk8jJndUI1NrTp1bf1QVm9QJB8ewY47y1+qXHjB8VgXjLwtov
iNhYpF4FMjWMb1oSe3MCkbsMvaCET5kFd0nZAtNUw7cixrRY4l62xD1UHgeS+6YxSJhvrX1SgJ21
o+sPL13CqgmYps3Co9qYLHYm94m5zWXj1GXIODADz5jU92b5j4FFqQ73PRzeuvJvByXZTB3enkKP
y0q5IgvhEKgfQrZsCww/QXIwr3UbSOCYtdzJdcFMgswHg21vOLRj7zA3YDICM74E3kkfopEmnxNX
xtsuB0tM2+cxeRHxbZUL12yP0vSURLUnS09xCD8u789h+VkRjlyL8BlhepQ0tTEr3YqSj0QfHaN6
Fsv3ab4niplz/DUP4doLMUZMEA3YxMYUgYnUYN15kPMHoSedi/I3Dx4F1XpHl3ssTJ05fgRUco7b
91k/6mnzMATB0dJ0IqCy7dzcl/1jQ1s+9NweLMNI3vTCM9kVcQSi1xK1BTqpB99qKcJTFDfVHG4U
5hXW2LhRfVaAmE0xWovUaLNmEnCD4C4hwNW8M8CI60l10qWCVs4GMIiFccjkr+dedWolpfD9zrpX
gYSBhCDD8VXqT3GUISh8KKtv07qbG2EXgtrqFgqQCTGk707+bYmUKBk9H+vQlLlBROhuVp5l6fN/
140afs3zYwRdFrPaFS17BOllpF7Wx2wjkdeLuIaSDLH2a0qaX+vfJAqMpFl7nurnoTBu/HABmZRD
M0WrIQU1ldXhqNYZ+Ocn84Yz+WnAiOsYEKQjKqoMdNaj7LTxsk4aw5UjvXE1Hceo7CTP+BwOQFxT
QyilFJDArKT3GJhjtsPyjSavEI84Tt32ebweU5KHZbVwEhXDn/INXuTJn0DNsLfWZsjYKJSHVFyr
NPG5AcYPZ8zsRnfQX1SwLMhIMII3ZkHkMYLWtF/SIf1dr0gbiT1BIYgpbQ3XmDxteAiy1zhjn7fg
DIfKVkt7zE1n1LjB4iu9nJhmUH1KGsVVkK/JnvQEIsH797IubkGlNk1vkHTzHhGmnS3ASyE8R0ga
U2pecznUwWDK8RwUyRWa4A8E8D+LsItp79hbBd7MxVfjgnMa3rxRMSmy4avCScQn6d9rvh/oln9e
baEU/lbyKSUC7So238UdGjObhi10YBWvzFX2i6C2KxXmj1cjCwKrXMgCsPAupuZlIvblmAjv0w7+
zisYg52uBifc57e5fW1q/uOD/P1iywj/t1uro/+9mHUvecO633/oq+ShXwfO1StdiF5hkarSkvEh
wtqHhXHJIjUIbSpKU/xCY+71nzIeLK7ptG50Mz3QGkXna5YE+Nr+UKn/dkVjqeR/uzdcekU1li1k
eRrbaS+bTqSMtzTNL1KC0qis74nw9p2JwtiUH33/VDFOjqLjkG+i4D6LHnsoL2qjZGz1w3vYWqij
MNAn17u/ydXvOjmJwr1WPLb8mNVqGwTtW7GWNmVBtk6+rWXo6/6qHYLPnim+XanmXpneTUWgZHo2
xzdROSZxeVsSqW61ij3mDf1ZfWi7rUQ/a0T7Jv5W9X6VV/CbaTFGSqb0IShvDH/fJV9Blawa7aRo
ks2wNoabnamsQfaraTo34bM8AcbWN1b9kigGtjXFYYyTcx93rly+6eXTFFQrzQwOpQltsj1b9W0O
oiYLIsS8+zG8E7p/BMqnshkxd0wcjGo8/KAw5YYrBSQNI7FutwXQMxZqb6jTNiqnhancKNHwLCWW
xzBqL/uU+3GWOqN0gNHqYOTpRRkCVaqDBiK7OhHxgse2UMSbNGM3YVerIX3JUbCNqKrkAvAFY8Pi
LZ+zI7QPryhgHDLisohe8gnvIF8tSV4JZ4EJkEJXMN06TM8C6rssDnc1vQKoEadAtfalQ+2zeGtg
mpL4djCaJFK2cWAemjHHiTX3tAbQITGJR0rclJ0r3DZJb091RhxnvA6wt5x7mB/CcE7g7KGx2+ez
cSgCtu2KOVFMqF5o7drxXGac/4WpPSep/wgzfnG32UN/NMt6l43Fq89UBYT7YGTiyFwsJRgjNGx9
kRYCEKQqA3dTpbZS9F3f9OyjyBzspJQ9msC2kVyj6b766d2QOmdWbsfkvjJvemImshAUCS6HKmZ0
kHAwQ/GQi0xxisALZMEOAo4zeCAMPcEdb8TqhXCmMzrFh94Mj6aPNzfuzislfmB2ogU7sWcsBvsg
jr9iCPpNU6+wzfPCTr3Pxd1CyKSgHSP93I/UfFEobFW8AxdsEnYs9TzkxHPIudPMT0rob4uJSg50
OwTrmAvRMYlFKVt5b1rZYyl2D0FlvKuZhdN8upW4g8jXTmOludGQ7AmjTIx2O/vTejAE22xvJqC8
+UXmT2RcvtGB+cUc1mmKk05awS9R17EobUY1pj3P5DNCiceqzX4J0zLfzap9kLT7QWLQESfDTRRb
O/71Jky7LbP5HCXjdLRwo8ut7h4CsCfDRZ1S8SjOwZPQUWeptWZPQ7WLFlVIB90YSwIrHG5qAJyo
BqHvRuMOzuDOMINTG4lwuJJTEokPFXqkOB9tESxpDGUPR8b9GNXoH4QMblRt7n2rvYkrw0HVcw/e
cIXK/fMR89+92Lg4YoQq14ba9N/jbb3tbinMV51XbGHeccRcs2z9CTDRCcGhWSZmTfuL/jYEkyIU
4fhRO8EdMueD/Jjcyi5BHRt2hT2A7Kp8qt+izi3/LwfcD7wwVPsinEbY/tgtXqjiq6Gki7DGj8aV
vHGbuAHD1xXkcY7UwFafF03Sf+wVsEn4WYi/0OAv0CkdazKNrE2NROFLdCrGDbgU4unDEPzVwDhl
iAd78GP4UaSRiLQpjc/I/Zpx3k9XxbVDA31DFUfh8OdhV3VCglP59EEbu23WEZJLjC82pvvvpZD8
N2uQXy7C5lu8DGDfX2gAGjUtxmSeeJzAIV4GjVFYpQ4axaf4V+ZiS+IU6xRBz5om2K1uYHcjkwUo
zgEoN//+t/z0Ff/+t1gX5/vc92nf1BMq0/Qmc8dNC0l1OCCdWoHUXqsBfyhf/rjYxZKp69gfNHX6
GGzRnlxMFF4T+8NYM9hzhO1VhPPa1S7KskjXOv6bPkYv9lf02RvUjbvgAc38Knbz47Va6QduLK+V
TFoIwIji/5LS1rI2z2OEWOmg7qJNsovvjdN0M9rmiuS7c/nY7a99ScZyC5fL5LdLKhdvr02FOhmy
+SMHIln8o7Pmo46fkBAw0oCOQeWSSBj+6zbGrCBRt1UXrczsvtVeJf+xhxGZq3ezP4JC9k7Spl4p
5W5KrJYZvGQt8N1nBjrbMj/qIcjVzEyDNLWr6NRIoVOZQOLY6BX0dVEs2nX2EOEGRfR1xYe6GCzQ
Q0EJabYlYBdSmnCZbsh7kTCvpH6I0gDmYkF4KdRumqRYAoE2dfq+swAJcGBglVk0lbsYMkysOHmL
NvwkFY9Fdx/S4Y63qfk41/CJsrcra+LHD4e9hzQXScfc7eIzRePfFKFZ8pm2nb3sBIINUQA4xZ6c
zIvur305P22vxm/Xu/hQU5y+9SavEOe3KzG7k5uHKzd07QIX+5opkrtpWiWnR7mFMFp6/hZXoC0D
GkAuL3WF653KtUsu//5b32CmuZHAymSPAw5hqomRSngO1ip6VpsI4zW6gis+iD+vP31JgCEzjr7v
op/Nmz4rk4bHaE/L7oK77moZaxDOYpvneDM+Tu/+la38p9ZPp+v6f9e86Gqjqgm7sqv+EemfpU20
1taSK15V6f/jO/PXQv/tOhdHhtITx1C3y73Ju9lJ2Kilu94GX1vJ+8Arrj3KH/eV/17OvNhX8iwx
EpnLLd4DECVcKJH2aDNl38S7q/v0j8fhbxe7WG6TIcm5ny331juA6/hJMKG082d/MyEYtXHVxh7e
sa6dfMvn8NcjNaG7L6ZCWBIsf9ZvX2hq9mQK+AOXlTw0jOtxb97AFmvF1dJSSzb0phGWEjyElXot
LevH5/vbtS/mX2pZlIIVQ0HYCucFefG9xmEk6tI6e1dBgx+f728Xu1gXGION1TRXH703uPTDdnzf
P/sHpK44l6zq9bBnVHbz7zvOj6v/t0teLIsyNqVeLigYI9re7FdbXRmU6j9u0b9d4GI9JGFXNWMw
fmQCcffmRDtG7w+dj5y0qqmhiTLNqzdmpdphESBhCmwmcdFAXQPZOK92qY4Rjdg6rQUWpX0McewN
ybcKM0xu7qrFLZbZVAW/1dLudAb3Eo2ykhWOWb0ISeWZJmS18iZuOBC0x5H2M+0nZ4pfReMBNHxV
1qltTBgZ1c81GSpSEyGqBBWqmLBhnjOyaGH0t6Fqj4hzI5ol6StnZJeLgmuMW1FGL6jshAS7t+7X
v7+a5dH/y2d/WfBlzMINbRw/BHPdJJErmIE9GHd9+RbKXzIoxb9f7ef68r8v6tI2sJPbQimFZZWJ
tmyj23nPbFIg1tM23lX/X9vWbxe7OEibjBltw7L6jyw5X7b+U+la68IjJO/Kxa584tbFmTr6Q2U0
yvhhVcee6SNKoCuP7udl+1+d88UJWk0NonWariU0oogDqLfxOu3S9ZUX9PNlLMz0FOJsSZH5cxuU
M1r7Oll6nmDTrCFg0lH62/l2eWr5o0n/01zbef+2MsORG/04vYDEVS/brHKeSzhJMiq56LSAwYtx
wXbpYdWXcIP7lIsUcy1cka79fZ9clBs0/knRpZn+8z61CCuArCnes+J5Ek/B8CAVV0X+f68t7gvT
dXNR35PcefFNgLe1bLQllgKSh9qyLck99kpvgZ8nD0ruzIkNDbPayfCVvGtl5LLn/bmyuToiNCw6
ZXPxPv/zDrOkRhmime+9V29zlGKdJ6zb9bXj+qerAAWQDSXh3ge+/udVjDYAZEkFcPx/vpf94IX/
h6JAXSqMP29GXyLmVK4jLpnSF68rlpWmGSTjywzgB3T91u/QT+kIhmK4w0JTrjI4UooE33uKt3Em
wa/tDoOCN9rIzt62thb3Z7m4hcLWIdqtoicsYFmllIXJ9CQb7bFCFjob6RqOQA1sZBgMPfWbjOYE
ZnooCI9dXBP+SQisNbW2XlU7MbBuGeZualm4siT+3kxID6NsRXqHl7R+iQgQV9zlmkbraCED+sJU
w76yype3cvk4TXSKkqbzZYh/zUPEvGv8dv6Amo650xabXFtz4Wou3yPqm821okP+eymwws1lV8Fj
A7HfxcfYpRmSb3m5IL3fW+KG90stXqwNexla6KAdy4I3VwC9awRInvawGeiT/efQvbYuLgIKFtHq
n3/LxSfrQ1RlIx0/CgoeRD6O/xR3q+rLdHpb9IIXDMLgHyOobK4cEVcvfLGFIwvLwkGovheLkWRT
2Yt95D8NiduD7AR2+mpmV6Ez2fjra4JEBnrGAsUSclmofy5R7jaOrbr5KBCIKdm5zl7htWEotY/n
e8xigoxXEmEJCQ2J+aQ9xoz5oR6Y6boPRS/qEHyVAN7tliQAB9zeCawbiAyMcFkeb135lgvBqhKF
NQSRABM7AzWGGD9o1WeXPKTlWZGeF4/D3CcpWu/cupGcud2ZVnXWpHiTMcgV1QZhyEsewILSsGsV
8QyKbmZeSw+qUOQwVJrY9qErSAh3O4P/18mHBvUPmj3c6eRJj0e31ytPgNMNkHes59GNe6Ypcnsq
w4MiH4ZZXDF4WGVtfZQWFjNyHj/3DGXYVkyrLe4v1+SdahSwuBCy44oklaI7Rc86DgNhX9lKgIBt
ppUsHjS5cs3iPazgdanplmnYFuRlpcGYKVMkV/qwUVDlIO3U1MwdALCX/E09eRMgnUbhe9+G9hzn
dhq0rkIcfdnp6xyqa8qDkCwB7T4bU/8GMabDMSDUDYJXhI0y6Fs5i29C3cR8iyltqaUrv0fLiupD
VVZYddqN/CRCgxSZ0of6kZRJ6EwTJNvGbvuDPp4CEXP43NxKIfzYQtyrBVQ2fO1iNrJMY0g0ARuF
p1qGKCorTm/eyImxRiUoiUfYCmZz2/K0xnaZcxGC1rNoJ/FO0PJNWlUbERnNItKUgnOsbKPkSx9g
3/Az1nsygoPDGKnke9j6qxYfEbnYqvglNsD7zSFXT778HWf7jN+R6UcD7oeYHEX1OyyVlT5Eq2Dx
Y4mRiUj3EDScoTkYeemY3aOqvE3z1+iX8DH44NadgL9W7mH+ko9M75t1376SreGhoePHe2ShohsG
WBaq3zHTxFx5TIb9zCEstOFaDyboN19jfoeCg3RFQtyrVa8w7pLxp0zvWu1XqSH+GWe3w2y+1vDF
arH1ImQ1FRdvpOoGpBpZW3+s4vpLNu5lDEv0asBOvOSIYgyIqmv0RmK4UvwoDTHcZPmn2TynzVlL
4TMSbx5Zm3R8qczZLbI13/1qIE8lyJsjWajbCTuxAAKzziPEEQcffyjG5nM0f0GfWuXTMRGtK2Xh
tS3kYudK21kdy3n80IzvNv8KR/FKcavoyyb0x4l0sUkt9dpv7bceGrUmx8p3Xo7ruobiV0EyFgmj
Q8OVS0x6a32LssTLTf8ZOvmiir6tYR0rVYoI5V5iXqyVzbobMp/ZH+pH0sIzaSEyG5GrjdpmEhOP
MtCWsDXMrPnQ+6lbC+VawqevRZLYq+kH9fAMuVPeBmbnmKzFwUA300vbMjK3VhjcdGOXIEqDFCme
CqG3lYHEoSg9Dci82y51Ncaic/kgUdOFcbe3VOXLQvE06uJTl3V43kCUG9W1Gn0tc88c4Uwgj3YD
xS3lx3IoOQZyh1bVTkNRE2IrbVqI+IpSecoy3FyWPSQ9ic/FVFcDNqz18NHUj6J8EEf86iVMR1Hb
IpYUcD4VRdTiHXIXBm9lfxIUA3MQkHbg4GF+aouIVVVvMvQzqyb6biKI71nrak2wKRLrJdSx+BbM
eTe0wZ3C/bZ6+Uu2Goe/0vGTyDMX6RU9Nil50F8jt4p1pzPwWmBRkj+30qMSc6LIJcEpWVzHwxdV
wPanIG+nRRuVKl6FHK7I51OpRXcW1Hw7bbKHnkeuJ9qWuR26Wu2XjsDaaJu9HIE6NYFtQKVB0OlN
Bkq9LvPS9ikSqluVNCUVMbpZdvi/WjLaSl5lKTOuRAKNjSw+kPZMIah20Cl1sgq0xi2kxB3g8xpe
xHFM02/w2OQx9oSqqlEQscH5iR10/nqyEqdQVC+OiGyZIs8KMK9Z6lBsairYQuQrYY8LbmNCUdNJ
+LqVUsTSpgaleLSLGqVWDe8swOsGMQf1+rnihQZSyw77LstvqnropnYXxBbavfA+7T/FcHID4AV0
wnX4UQ5sL2QGRKMTFIE7VhROAjrP/nVCLFsx0ZhlhIcYxTToPOOGgqaNHWwNKZBPDUT9iAUicviL
u2ywnHLq0D/sfAR4c6a/5ol/6Krx2GbGXaj771A9jwUgSQRHt6xdPYBJjJFN1Uh7CMqoejCob27r
xj8PYXAKNPY2BDk6g7gqid59TlkkgAjxCirqeOvnjVtZ4f00E/EYbDI/I1vLrRJ9N4rxuoj7jcGH
HuYgbzK61DZ7ZsG7GjeuzMGuZkYRdnBESjj4RATIA8xZZhIlBoqLbL3At4YYOoxvhcds4XwtNKwM
gNk4DuGnJMW7xPyyOAeJtcT2EQKHIRReG6gIvhDAiLJXYWyjRHZOgmsAb3bsYYxOX4QZQgAI7v12
5OCFdBo62fCUhdna1DpkB/dGLeDfzPwRqqVqfMaa4EWpUTqBNG3b2He0adqlMvETVnWPS8pLhjgn
Ej/TwHRC6VUK7jjoIImc4jy/0TvWkyzdhJ1+koXAM2K0aCrZYA2TXDybJAsYFDPWjenH62XnCpQM
MR3nfqq1rt8bG3k0tkURbPBkWEtUFC37gY9rYFrj9tWhaJhv9Fb3aggaosKgJzDJariLOgFavXrl
tPi70F02c9M08Z0RFYKvLirsCF46nM3xwzzmB38tObkXQuyyDRtJCNafb4vjjfIQXkl5vnrZizNE
aSZT8uXxo3KNc3GS6UgVJ9sVa8H1vZioAzbc/0Of/Tfof3G3F+jtiGFjHsrmd6nYS6dtboeOXmZ0
YZhcNX6XF8zq4pwkxY3ITGIOZMxvLpBOI4F5I/Bom/+h7kya40aCLP1XxuaONuzLYebAXJkbd5Hi
BSZKKuxAYF9+/XyIpJQsVnVVt1lf5gIhPDwCqWQCiHB//t7K+w64P9iCQuW58G3eR5Cc47lyPccX
TLZy1hfKfIKXFHT1v+xP/xrGm8F7l08hha8+vK2DciytHiKsObJhl1fhWv0qVi7R+fIGZLn7L9vV
vwSIPl3t0wZG7wq3cFz/jzQ+DGz5A4Wix4NaiNU/74qlgM/n75aELVC6WRoWmaI/r0EyGD8rqy/+
cE3FvBogZdOzfp2IBy1C1SxO7pvAQh7Qotw3vG0mGybPiPsr2KS9dd3VpAxAmIL9vC+NZuONHUUk
sMhALAeJJsQDN9C3gbX1kaziidQD4lHHcFmY/NvxDNMrKg4t+PL8PlpQv0RsWVsHUXc0KMvWK0i2
lXDtUs0aT2LvqfdRZfyYNRvbyn4qAWr2bDDcVL0eOnulqaApC32p6/6XNBGEtu98ChOpWKEEY62y
hgxsa2PWX7MxW0NdNz+EWScb7Gb0L5ALUMaoPI36bYTOlqu9qaxyiMrc9aFPMpl0nVqt4+TYj/ua
mjJttL8E8XDU3ey+K6gOBHBVd/GNoVBTTg0xkfiYxZjRiRu+GBeqCG8nom7fUiM62t8rGD7rpluF
KPctsq76A1z/v6wu/+738+Hv+hmak2ddXsK0/31gkca+JjOgrbtOhu///PP5a1KOn+nHy8y37oeb
YoytGO5s6iDmu8IyF+hgP6sP8BRcjY+At/Knf0PFEKv5m6fBx0t+etBWEQSItgnjudnPGDpg3XUR
QWg+pTOurNxaNdnWvmEBItZCndn29XpZWT/nEJbKlx5H1CgFlEBQLRkE1cZqQ2BUvnZsKbpPAha0
7LuzhHK7eliXrU7y/y33hrU7mItuKBcV0D4wlosMRiCnWg4Uu0BccRp6WDCsr3PlUV+8GMWxJivi
eGvd9jYAG4ms6dZW8aYbIxt+clctFEjoOmpUjJa0VwK6paS+Y7IhvOuWHgwYYqZ8oHh46vIMCLzy
5KtfGx9KByXfDhmaxqYDWUMRbezJ+FqW+UOeJC9DB6e+H3238vZUOtad7fd3GVBMRw/XOmxH1EU+
RKoDb2O2801tZSMCUFRwJKNQi3aUA50SVQ+wMbg4BV3z1adg+ApxLcIlydJEGED4uwq+gxK8gmVO
MF9Oy7DZKNmr2gW7aTxU0TcfmDPloQZRQ2fthB0CdMXKNuOF185UPgr3vLfzge55vb0oVMCiGpGV
glQFywqjven6AKZn+1gB+p8oXUi7O+NaSYs1qZQrLT8iXhDYybNbc+fBQ1z+GNPbSH+E62LQwb3q
X2YAbhg/FcWxatytyQK3yKz9NEHhUO4V78tQZNu++zG53QppY3b2lAUQcCmzW3dkIZjuUvb5c3Wv
zQaZ+tRtIarXtHduPIu4aNVu2wEstZ5dBZlyKufKflhp2oWt7a22vwpYaA7kpcWtyk+kB8zaplRT
AZMdgXGB4xOWdjDheojSayd4ctnDGxabdcL+8ZOwss2oPOQaLIvU33QzeHNg/xX/7HuHB56+r+2M
qpdrK7obwlMGdr24jyk/BXK6iTyqt8U3ocDIafaHinr4enjUJuqz82PfiTW6JDIyXHmop7jhKdC+
CsQWAnFsja8JBBpJ8NPPn8seUvYuhfUBPimTkg2oinmMvUw6JIgiWObGDyijVm5ASUX6kkGA3qjm
Rm9VQv4emNCEBzlAY8Smbqdh2nYF1JF6/BqBgbWNejkNb+FoblKUE3MKgIO4AzH6OhhPdvIaCOJh
Sbud3KcEYRQo4pcGuzNU/pYdwQil3GuUbOd+ejcM3aMIYYkwSTOY4ntqTdAsKgsnB6vjxGsT4s4x
gabVX+mqu5lG8pDPkfs86uihQIFqhMbSGV5NAJR+R8zPyq+sTidW01/FPfQYcIBa/iaxfrL+XIGS
Qc9tx50VKre9tm3dp8b/6gA/d4YfOtEmS+NtwqvT5s8xNfpCtNCh1invMWWimHL0wq9Z2txYdrqo
AFyHGoVfgs116ax6ioF0qAd6HiyOYkAIsBtA+4QggfmlrKykOpht89hkr3Y47gBc8hjbK5TnjvpP
0yJ0rT3Ho/ngwbLGhntVpv1S64CYUCMjumblYjL6576Lt3XLDrp5dEi4FvVzz9bZaxX2bsdODZYK
1BLO+NZQ8z9kJTQ+L6H1OBq3bS4WMbS4mf9FDb4Mym1SlRTMxNvSA5cA4QE8slDkAqQp2fINufOq
V3C7krKDzo8CsnhR2fwOg/2k3AOkvxoRou27K0MVy6gFUUyZWCjgr7C+jiGFUdAYlu5MJMv3ZO1L
t9wXvq+v0X38CVhhP0C301PtYtVvoYK4KjnHXOSrGl7yhD9+SE0iBC4HI955YLYqyrk6s96WhPWg
p7vug2odESApUpiSLHHtEf9Xw2atjCi2QiBglzDuWBTbH6s6JiY4rkRs3eVD9NJ1vP/T7CaL1F1h
NwDLiRp3cIfz6tEhaFeLCXmPdFO2FIwDTE8s86iwcRqVO2GBoFCGr57e3HbWsdWPxfhA7i/3O8RG
IFXhVimdbFmwhenNdOVza/sVq7HkOSUEhsrZmqKoHqjaTFgSs0WKEuMuMdx7s4M+TdTcOEJZlm2w
CSaS8u6tkyWsPcLbqQK9opSsHu/V+D6y2E0OiDXxNKrycpub4FpyGNds7WgnsCsJf+MMd2Xjssuq
rie932SGsRdJuAhi5doeYsQd3qqh2KcjfKnmt0kJjya1pUphr4fqNEcRPZjJHBiMHUjGcn5JWeXC
9857iiqtJjKODkWzMDAFogPtfxDDt6Q9KrlFSSxMam6yLlNoAo1NGl1XERR3VNWORMRD3h861RDC
3E+BwR8clnjvzdPWNTHZptyrAWSNNlR/LSR0DXW+FYUn+YNFGF+FBE8pvwtxbxvaApygzx1Tx9A1
T+pbEJ6K8CatTjA+BQMIdXSWeud7H5RrPbrO+ALH4HbqEU/zinnHCRJnsNDRMK9qh0pN0gJVMVwX
Tf0qLDgaw/xZLXn01nzkyXSXPlJD5aRAglIBMuvYJNWsROJtYoVPYdzfJc60UvKn0p4WweBfq0K7
SpI750AZ5niVbhJ+jIHmLAMz2fUekbTCuHao+kBinZUFUbtozLZN4WyD2lx7fQYXz0PqIwTqhzca
9H08X44ReflGCR+i5BiN/rbWs1PsD9sAYfhCia+7xjs6ZXCGvrxLr92etw+flOA+Nf/vf00Y7kb8
zB+a6ufP5vhN/H8g/WawPfon6bf8249vH2XfZv932TcL2TcdPRbKWxwUEZEy+y37RnXyb5031/gP
tpmEMoG5z1tAmxX1u86bqf0HQDvDgDTAnjv+WzJvGpmwPy2kEQxkD+9gBl7u2Rof6s9r9wzFP5Gb
bvCsKB0Fy9YaodLoSa/IDUCsc2n86oF/TKcUcp0YWvikzm7V+O42wLlXO8DEKAsvbpvMWsIWkRUL
UlFAKcwk3mTlED40jZ3LXtmy5gBZoRUfPZK6O3vITunWG/AtZbYeneeQVyigusnatbCVuZh7dPcC
0YSZIl38Og3LYBMZRnadZQ51z6CVnEWnBOr12CF51HkTC/JYp4gdGsGYd+VYbRvZ7pRTXHr1Xer1
1d6wChYJMz9DkLfiuRdQcI1WWa0MJ2AxwWJloQVWupO9aW3dj0qkrfKYio68C90Hp+Dt5oaw3gSZ
5jyIMqDYtYXjRfb2TuRTHnWUfdLiFTxGRBH2O0Rm3Qc34nqwiXnU7DvpzRizgquUctcGRbVTqrJO
IWGb25rzN6eyq9L6aifPRqrOCJ7P7fNpP8/iyVnkqZw1cf2SmPPoLTuIU7dqOacQ9cK8LefDmKj9
SUCLEXeecSsPGZJnooQyJ0WD+SCi1Lu2Ajj4izQqjl4xUsxv+PEdpXKQf4358FR4vXbFtdrXvmof
xRB6PwngLZKmQqsBdhSyE91NZAf1nVNp1V1dB/VBhZROtqqCICxiyJU0sRN89zJgADwYDPxk+j3Q
1KFpLKexOWlOjnhyXWaHAqm640i5IWVFffeitdCF17r9I7GV+7gZsueLazm75ilhZJZl3UtgRMfc
SZ0fle7BZeUmJ7Iot6LLaqjw3YoCs8zeULf2TbYu9rrIm24pqJC2p+jsqoIEGq7yeaj0M9PhjyH3
KsjiPDo6a1SWQ9cma6pii4Wdmx70en10NIQH/8qkd6zYBMmMqnktbG5Da7RbpLgy0gsxxB6hlXdv
dli9KHlePKaG41PT28JG1zTecyG0jXS4zA3HEB9MmP8yd6nA9cO2Jl9PyIOum5iwbGdm6U3rJtNh
ZPuJuouivdk9bPZm+pZ5rCCnuEcCJbNBeCQ9Owkyp6fcH8dVZQX6LpuEvkvmgzyTNnnoCLyxb/ob
nyFN2uup6m/czNchN82thzQcQ/ilrLu+DuwHaaobjbRZFp2UWLUeVI1kdROZ+ko20TAMT96AsHZC
ZyF6kj+2f4IOSwVXn8O5Mab6rlACr1giuqMdBqPSDk7UTefuLDP03bkpu7XUaAk5M1D2SNu5+zxH
n/v1VomU4G3Wj534bK+Wp3bLrtGaI0ItE7s231smrYZooFZs6kqJfih+DztpMbQPccqeBN5I8LKj
3t63LrwE0uXPs6nU5cEXrU6AExJ/GbRW97X2BEsKyPNGA/ITSl62ExO9AcIdYSq14HHm7GRbpAyq
fojeYhf1gDYcvkSiUjZTZg0bb9Kh1ve0Y200zWE01FOZNUqw6Crk1Qk7bJHkLu5iV83vmikLbkzo
DxyNIm9pig04Le3kKBsDpaIs7YDdZBY5p7DUZkHg3N7LM3lQMpJ5QxDGy3HyEdOcXeRBNi3P+a6H
EZLcTuMcEwTnWfIZ6DaQ8zvCrOQcBSV4E4SYnB4nPXaO0lN2XZzkQD9BWqBNIvd9jHS08pxYX/M8
Wha8YZ14i61iBOpgu7D+u9Z1P0aQU46qiSw6YILAzu0fKdgA6Uut+kffyNbqdZuUN3lY7AbknyBa
5cADeDjGw8hybzSGYDf3SpvsjebeUPZ2uR3sxj47j2XdR21iRjHYeCV7/EGce6yo2plqD/1rTbVJ
iVg8cRa24VBFcZoqimA/OXfJg5rAH07gYHY1xbv/pfuD+9kzULxyVbeCBHM7NPedmjb3akbaxrHS
ZiebSdHGt5GNYNTcKQ9VSmTCLQMiW9UYLfj1Key9KfXUa96rKTC+r6keT7AgJM3BTfLosUub46Bl
yVej3GSDX0A34kQ7A/2zJ6Kqe0NTbLbtbr/0w77YT2gmPIDUf5B28kAO2hItpBpBF983pfrdmv1V
AbOu4yr20Xf78bYYoMnRxWC/9ohyX0G9k98AAopvMp6wV4KCS5EXsNyW/sFSyHuqo76PjQB6udnk
FIiJXJryTNoSE72IjPrZ2UuOlmfycPEq7fE+CdRqK+1Qqxt7O5tWngKHa1xXZBOVbltWbfEctfa4
sczB35AVGb840HlFGXj1wCB9l7XZ9/jZLz3KuHPAQLx1QoIHmrZSoJ1cB57bvurFevCs9JuuDgmJ
XDO+ZhWXfYGp+1qvi+yb7YYPSlMeodn4ntc5H6TRzPuhL9KDN3Rf0Wy17pv5gJJ1uRhFG64r9pqW
KIHi6Eqo7JXJ9M+HIPQwynYIBnmVlUSAvd/dnx0j6W4jT7+Bpvp7HMJM3+nQMoPdy0GoJJrOvU1S
PVRKiHPLfMxvZ2UiO4xq6HTwbqHIfveeukyHviSAUkiEAlL0G+sUjWFx4kOQh2fJspRNzamKU+2O
UFS2av+Xnmnulj6VTwF8F8N+Po91MgFVxqe5cuEHQAHmIaJjjSY9z0Ye+1C79UQcfGQL7c5Jv6sK
WjTWQEK4qzRrl+VEegzXCL7yVFzD55+dPXzHyvaJXxygwW3uRScgwo+V4FozlPpetRrlLtQWRm6p
6YK3QrvNSlInsvPvBozzgFib6QRVwqaQHdtDc8hrpzlMk1GvS88AajI3ZYc8gM5vz81LRzq7aCkC
SHbukGD8PYvsuDR70qPIlszdmlXsNQ1Qz2W+i58c1uhw2nYjsRZLpaDd7fdsnvjLOz6/Y6MI0DIN
1eHWdZAhVCeeKdU0dSs7iWOYPCv32fKTl7AIu1sN2MRj4PZEpTznOTMTdWc3Nao/s5dbwhUpXE+7
lr1R2Oz9MDHvqynQ74jH38LMoH7RLDfbQ+NAxEnr3w8Ez8ilJw3kLrF9tqtux8tK+uW54vAFzt58
YGvfm+WP0BmatTr6D5nelpuwBc1HWQMe0yT8eu2FxbuLnMYw7G4bl9M+IEPfQXD8KqLc3EPTbR+Q
oci9talX9mFKdcq7e8r5hyAru6vQbd/iiJe57B0MKGmXvXgtqv597Hm6c68c0RbujSKMeGO2Qz8T
vQTXnYYG1NySByArw/kszux/sIVzr3SZ2LtAJ8kzaKnpDRHTuafgricmHpV0nc+TwtmVZOu2cedM
BzNO1YOrhV9sPQAQNLcudn1ufrJVgQ2vcdRRnfTbuTPbj8PkBNJmj4TULSfWV/8F5yKh1MTRDRiw
5pk/XXxsRL1PoKlBLaniZZdS1eIDYbP0KT1mrare95r3VFph8jqW9hzs65wdyuHmraC2T3Wc9NpI
zTetZv3EsvS9CXKRGFNVVvWN/stmlj3kk2ao1zdkU87D/s6WTEF908xDk5SEgsLWfW1DijST9gFo
nu+TsSpHdmn8b9Qw2rmln0EakinDbS36R0dNg710kwc5tOrK96HShuYAlGisQuSgomzQcwyJIxds
Slexazcb4XTGM6g4Cl6F6Z5cvxVf2vqlms2ukhmHyLCtK7uKjOfLINlEgffTIMbpXqntkmASkIDV
5N5cLQ+j6640fwxQUq4DrS1+9QwjYeDZRx5aqzbhcWqGpfvnjvM0s+08WGlFuQ87DufBpidQhY/B
sFm5uRBmQl67r63HXNOoj2lyIJKxZT0akT9em4YpFrIpopDAZeB+lb5arWv3FQAq2To7jNbKz6L+
7jxZD3jeNvk6ZPN/4lItYiduo7HlzJXzoQzH9zPiBiewaybCWr9Nv91QZ0daQAMWdRkqz6SzlbDe
zNxgf+kkGerPtGRcJxLxeeJL72Xod0BBVEPm5BtsKrZI242teQqmwjs4FUXRk2XAmeYTrJWn0wS/
c18E7Ur6nYckiesdFC9YSJv0k4cgTsyTHbEYSrIa7PQ816Wjq8YP15C+fsQA6XG5juwImuY10Jv4
ZHgOAg3CGg7nH6v+h68m0RelDGO4xOD5l7/SSnUH5IvADEovXiZ/Nygo4/66CPqf1cBKNqqD7lEb
4b5zzOE5qqzucXDq7tGBxdmo4nODROZbmxnpUXaxeAczQQxmI5s6QbGtnOvc27XnuWRLTshcaWzG
j/JaWdK9daQntVD3Nv4kSmun8bFVgwew6ySwv1vLtNaVx9YxeVCEUHCKpk2eetRnV5oypQT1w+Sp
Myt7bVkj1LqhFj857PG2XV+bVCLRVIEM7yHVJww9N5XQEdATt89yaGnq3R1RxbVsuUEcPA1r6Scv
NOO6BlGRe7WjHaorwa3Z1qQ+Ve0udAvtLnYUG/5DWI9mk7TDnRzudGfGmv9242EAX6npFmS78Eus
Atr3yd8VY+ECsQudlZhXSOq8Lhp1fS9E5h2lqW0KcdCC+Ivskwc5CGqhWcUdf37jHCpzHyWuexzh
9T9GbRuRMIrdYlp0ucae3g6ihYhi40k2+SThxyaybYs60+F7irV/KY3VPwGe5sgsSBzdpCzX1Czq
tT5FZqukIU8Y99UX+JXHlQn2ltd/+1KZ0bAtkLVfF6U+vgr2/tSAty++Avbe0koyVGoyvdr4t7/9
L/Y/+5fzPF1QjK8N7+9P/nL+39eV84Prffef53eEkywRJyX7kVX5IYwF5Zp2ULwIJK2WferBkYLA
5stgiU0MqexjZkfDTeXB8CbtvgbZYpwl0UaO0ifxzen18rYjHf0QNgPSvUxm9ISr0MoF/Dk3FUtx
gHYIj21i0T571VYODsOR5VcwVDwvuKQYEZBgga+uR0tzdyy8lKM8lKKw90mdLi8mRa143Ml2Pyav
YR/XW9n60KHzh1hNWiMAuxrvU1EyCNYsZ08QqCqLVWsS26kzsmeqIQhV+W10IhiXP7PZZQc0DU+p
Xdu3nSbupVnv4no3Eq6AE3/Mn7NUTIhgBBNkhsxB+BcQAdp/R9lbIVCVmD+SqtP25liwcyFDl5/k
wZyBndlJm5AsgljAmhuOnhWnyMhKYwkLn+GnJ2dKK2P5dwNESzSqrMw/YA5oUHJJLPSGehU6NS8l
M1wabMcK39SvUqQQb8PMclio+8FRh7FLmpDexi+ox0WTZNrp3Bxbyox6iCgpAA4Vct/IskpvOb/o
7GZ1sV2uIaeXfoE/hMeoA9Y3X1Ga5ID5OhD6a6fzxztfp+/fP4t0dhwwJnlTnWKCUKmABy0wp+qQ
z2etm3Zovczt1Iat8yomBbINcbz4XIZI29n59zRtCHWoqorzgA/zXfxyK0t3btcsjbCYSIrXFfSo
PilgWxNiH6gm2LRuCsReHnJzfD/ruoyeD+3Z5+wuR0p3c55jyNWZZ9TcfrJLj4ktyPJDEus9m/e/
8ja7LaK8qf/P/6am8XOmyHK4VSyWwxTQWa736XkUWWGjUz3mP9UqhHwVRTTxmzVVDst60gAyMxCN
aIkJssHLS2rAE5q3G5Xhy8Ukz4T+0+MXdHMxIxLDtkrOCDRoyM1DNVTWQzzV7cYsEkhXhGIiaQc7
WYTChz31aUU5OQRZPtqXezJcf+/ceO7SlM6pBwr44pwjztBW6jUBRNIX/VjdyUNU6smOd+a7jUhs
dVeZTbJrUySX2rn5ySabskOOlX5yqr+zXcbKawB5Ksl8A3xqc93eU7mxGOc4ZSEDl/Ec15RtV3Vz
QJXAZWRzGlOAV4NXn4d88E7NvoHgeHb38rxaEU0zgGfNE/35CnLu88BPVzhPIY36HDmV45hmIYcg
PPuq++2bESumg7xEfWi6kKi94xsneVDtyTwVk60gQGSMyATRAct5iA7FfNoO5XmEPfqWszTbItjE
NsT13NSRu5knzESp7yw5vwfSfnOZ5zxZ1benCFyYVtWUX3lsyow2fJCHQi0PVimqk2xJD10x3z1K
0w4fYGv+7AFd/sM/3y+G85fMKkxhrq2ZtknVJQRX8/30ARU5uZTItqJ2nmzP/2llVtNBIT04+1L0
6KPkE6TnINyRrkepYV9BE7uX3S1q5sQPLp5g8Hx4axCXohrgSnaMc++5LQfKKc5tQigkNQhHQfc6
X0d2RXaOXsjlGmli/jG6LRJtpaq/+8jealR/XePirYZkNyoNQnWCIUDiiGshFmhvxtRPIE5XE/5c
1fvZJ5uvjM1VA4vzSnZIv7yLyvUE2AhK9EDd+78PelcrUPLM7U4PWD/OPpdueYas7QzwUYS6Z7Xa
obKR9uAMz+dhUYIq9NGEkUavN6bz9NI/BBy6M5Gxdgx469NBAJdjG/i1glR+oRWVityMajw2gD6G
PG+/TiSK1qmRthvZjCnm6HXXe6pCxdjnVXQgqHM7qBOFe3ZxWxgz8moqs30zhtle6ckaX9ltylFa
i7E3nYVTT9BqSsOHPtmu57HU7UDcFzjKUvcq2KzlXPIaZLyZ6tK+XEqeSR/ZK5sfZqzJQlk+lVD/
7HcZ9ukaskPazv8FeSVpDERCwtep/5Ctc688Pf/XPhjODg6aRlnXUpKQtMvWbpxvcQeIp/Oz6qBP
hP9MHa3MoXOdb2QrvulCzx9GdMt3tZ0NK7aW2aEMwmqjDMmb3WbudaiG+a0yzQelKKD4NAFmzrZL
R5vmb2gwO2ffTKtzQokBVWcq/Olkz6BonAfIjnler6CyVB9df5majXOHnJhzx3/nOhCxcpStOBbN
bQnVX21ZDRjhilePG3kv0h8xL+fOI5AGx71dL+QA2SF8VgA2KfjVZV6jy2GZCwBf8dpvbjTKYg2h
p0e3qdOj1rTGJtKmV202XeyEcLIPzVI1QhQhAb9d/KRz77hgGOVUMaplPGMAMsxTXfxkZ9GOyarr
Rx6zSzQbomgkh2u18D2Pzk0Iou++bIFeRhUBp0z2sh25zVEwOFLC796PTQttausBfJqd5YHaGPRj
XFgsZdOfBoKfXfNdDii8wL3XYY+4ciIT3aB5lEdO5hgb3fEyRz0hz9MkkbZRHDyi0axvyVsvLh4m
pTxLtoXx2mC6u0A7ZKHe7FJY33Z1xI0LdO9XW55dDv/iI7ul93meS/vTFJemPPtP/TQjfdHSzlv9
nZuomvdPPSnRm1I55rpQFPMgD4omrMNgBinM87NxUJpnNBmNzSeXoGooPgt1vOtJqa/jLiYS+2uW
y1SfbGoCJwRSnCoqGr+c5SUvzctYs3zpdfbL8ioX8/nSss39664oknv/sBfHRGnrhasWxSZX6nQ1
KonY6BJJZI7vzdJsNaIFJTnN2E9vqnZKb0xDcQ5tNdc70pL2skytf2MwNef6lkv9C1ttEmeao7JC
VMFWOZ9pvsDWmEQ6xfiUF3AAKGYCV4Clf3X4NIsuy4s7v8y6jZpROdg6Rnw0Q1Wdb5rh0SWZfsVm
0/geGs1CxKb5h5maAA6/Z6mZ7U1jadWpDWQ4y/Zh0pHVGQPyxPJUGqXbp6bStTzrpVF2X0ZLmxIz
DzMLDw2lug26RTlDoOShSzIvhC9/hkApVtiuA1ebKGAY3kCBsbyWPRf3s8/FiAzaXQHV9Ua6TNkE
D5hWkUssqofQarLdOfo8x6FlCHu26xXV/jI0LQ8yjP3b/2KSZ7/tch45xW/7ZZ5cxsjHpnmI52tK
D+krR812ct8ZarcdcpfA0gFDlvleHpT819knWxw16K9AJsBxRCtuH5oGecRJhxtfGhPFBn49iul9
pr9vn33l3HIW6e96nXdtstL5OP3vjyRdzpecbV4mxMof4BfWgiLa96ESng9tPiJkKtuxCH6dXvpz
L//WdH2yvpiaSA/3n6aRvZ9s7XyRONLzf6lPg2n9L7tCR2NBOrNrmBSpgmn88yo3qzSzDScjeLIz
ux39x3HSAbahCgFNc6EWx6Yqi2PXdU+tP4qtouVpspG2pOn7TVF536e6RP9XOvtJHA4s+YYnRVRi
K22hgzqDGQu4CGrfIggK8BC6CE2sK6q8TllS+ycxnwmklLYhyZqruhA4SqPsdgCcd5M3HmXr8zTS
7zzEs4Z0CxtZfKWhjr0rC+8m7n3j6NeqcdTUHPIzxfieJNp4+GCSLi5pyU1EqueqnArzKG2XsdIW
1IlzFQsekZeO86SyDRdC4Ybj4Wwq2gkU4GDb77OyBkVG0M8EdM4UE7kq2QnPrMObXjEpei3T6WVA
u7Ucev+n1pdr0Hjjt1wlX6X7DfvXOkIlo9LHa+ro3wclqDO86L572xja9yRFHcmYU43AF3xNLQ5B
SwpSWnqZXpSnbjjlyywAki2b0qdXQvugDHP6snNd1nh5WFHdPaDrYoqx3vtxQvGxPNXntjxTUrJr
n2wAhyi5VnPKfOicGqfey7PzXLL9l9NPrnJGpy1PtTGqmw9DLpcqxyBAJKkr4RZOBUBGWxCyIgMR
5S5vaL8TJ5agk7FswpICZzRm1qVrInwl3WU//zeIyhuY8rvAuWsCpbomAEX5Vk7A+KQHaKEQmzEQ
Gi0GsEmuolIvT4WobAZRGp5qG83ybHT2snUejALPGAMdPwfw+9Z0FwPBhmUFNUSxicYy34ZRUJbB
KuuC65wtXbjwmjkgUCXO8twOBnb8se3bSz3OejD7v9u9hpKvq85qJd3wGg/ob0ZKC38CqaxFBW3f
aw+EHbBtBQleqh8SjT+yioLma+63H/zZnXzwV6fy5xAoIULdKlFE2yhZmlgOYB4zOo5O+37I/YJK
T9nuld5ZUaM5nZufHC9NqKlQCa1I0clhl45EaKK/ku2hSVn9EvRfnY0fLiP71QHRwrZrfEgTfn2U
y0QXG3FO4H/mkz+pGUQbVXUbICvKKj8prj1BMZ8D3ORsk71Rmp58LzL3rT21HhU+abOuEnJh0k9R
PWrJJudawLh5c3ZpPGorxlGH2mCemWKW6rZRy+CoONMm0GJna+WKtkpbQZVpK8ZXrzZegqFQ7314
KsipwpoWmMbZrqjudI+UWne4+MPB9xJq2KV/y31KtdWuFGZ9yhXb/1IkWw+gx/MET/LRjaDVLueM
bWZTEMavKt7odmk+Az7lvaRSnP9rkPSi1vJ9UG41xlYoerMlyQ5HsQl3gGtaN8KI3K+TataLwvH8
u6Sc7LWqViOvuwBshJHo6zZWsvvSU8Wi8X33q18OlKU0wC0L23qA2+G15+kB0ApTmhECIfUOv/rc
NHovvynjaJ+GtrK0G+HCuFRUx0z3y2PXGAhdjyZ645ESdUtptGIk7+Eo0ba6H75NbuteZ6NwXXS/
2PzF8+bvslE87xbZ/Em/y6ZQ+pYDrJcXX9k7byrN3xvQ83DDzK+lr9yPXgb83qzyDOT6ym+/TlVo
/55PblLlNvTTfNKjKl0YmAW8T4mT8YieD4Fmp5xdV2P/bjHtgmfwlMSAQWpfqAuF7woJh18jcuHS
f2n/ZzPIGW2fQArfPEsttrrZd9/on0YKzvYypimjmxeTZvMsmptQUPX7/8fZdzU3rmvN/iJWEQTj
q3KwJMth7JkX1kTmAIL513+NRY+p8Z59zrn3BUWsAFC2xAD06g6t+K3bqYS5S/ka5JGn4Gm4P3MZ
6+IFT+sE+3BF4e4iJ21PnQ7ILaT8HqIIJUwMGzzbMPQYaDrQJQegyMnStLFTQTZqYshuZz12hSfT
74HmpH8dqC+Br6pj/hM7jKj0ChPnjEVtLJR5sfslCvq1zqAn68n6V950wTMHyGsTOTGbQsMQZbTv
oVrsT6HSwh7pHJoOjXOWQHWtGjF8GJVCfaBBUTiLE4iiqNrhHtAt5xeFMQvBFiV1tqZXhAS0ec6S
3gxu3h5uXjb+fkjjFSW+4vNQ02sJvabQeNl8KGUE5tISFzoQ0YC2qhgB0ewtqEqgwXP5pwbI/BMI
1K1HUJhDjI1ja5mc4ADhZytkN/FjXH2ClJg8xXt3b6pSiqTCpjPX63vDYO5zZL5gN7h8sYEJPfsu
lvkpyJUpCp4ciJqEqhqj6ki4E3VVfTcWL66dP6co6r4PrQK06Okr5Yxd/zZEo7FmL5lfbevA2Dq8
M3/VXr3DUmP/FeDvAExFqfkgi3bYGFmNurcSAhos7BtwhxXagyahtzA2jvW1Qrr3O90P4+FjOndH
tskbcJppWL9Igg7qWkx4LpB2brGrfIHysAQMKJPxPaaJ3ezeTgFzpDhZQYQyhoo7VNu9gD/n+Pae
e4cBN4NepvPx3JXmKw91Y/Kp3hSZ1ZOPehx6SXeBgTo32wAZDDCRNyDIPnAzbIaBZFfBGAnLOIcY
bZrfuXgWgK4cthTfU+mInGBIWEYON4Edx0J4tXRq3HwAPuAc1NEd6suZ8dntW8CE8JwJVRr/Z1p9
10Mv/pEWuA+VfVs9ttyEHpgE2rwxteKUekO+Bo7jJqesv6VCJj9ildO0BfZoRaPj4tRF4XhfBUm2
9sww36Tq29fZbXbC5f/FRQnmI5mwBgpMVO2dUfFqPUYoHgZopXiLr/10io+AgV91/misuQ6EsCaS
p059r3TXCA6NKFHDrL51ntHmKLJwoh15IYWQL7zE1CBwCm/T/bBEbjy/D0FWC6/qBzxp+EvKYRU0
n8NeYisxLx7b3oXWYgMCv7pq+SnHVtCqSwCIbnoP7wFkJDfrY/MkUeOAAhZnR3YykZOajPnuQQAu
98E+x0YGSrtrI4fC/fuM0zzUV6OjYMTZteag74JyEE86KnsTLNqAWwtHASTMPx5puv5mw6b725HO
UW2CmvgvADfII+ha5RF7G/Lo5DVeCKg/HZK1azVY6VBDMblV6GxPPWrmIf6eQkG6psljGqXlBpTV
Avr2nbzgw8qLsBvw+HpJBXFRsM21eLW40NHsoDjKmB1tVrxlzEMBIO1tyTEHf5hjDp6HosnneTlD
rasRm/I4QFpF/XrTxomfu9sOFPcMPG4911FEHkY/ebOJn5Ezqk6hOsiZPSoniyFkgeKBEU/cdccP
npYU53S0irNvZwwsesN9U7bFebbTEXTwfuSybPcJ3tEDcF027EgNCEziYGX6pg5dSpkvsH3y5vkY
M4X/6R6a6gFci8wMvxe9He9DUY+H+L0ZoABzAKXOofRkvwXKFewI5KW4qW+AQHVKoejZ/WEYivv7
EL05NiDQUJNREoVSN2lFtEbdYANpwyBbVtiEggZzol3Bou1foaR+LsAjeqIe5JrlvWxySBgjAMoO
2hUg+B8BCpbSrxDqPOPCIbEKi2+cqb5nsToqlJo6aKH4jhxkI+/sKLQU8GYyOr75Ft13HZCis7H0
Tb6jLjU0Dk+iex0q6mBREFsOeOa4qMG3capUwwMz2/v2CJhW4ZzIDuwDqmGoX+rggtPLRGwp+MYt
vXbKI1tZ/7LcvPvCdHC7xKX3mgHLvG71hivUoHGvVxCkJ+g6OFg3Wem4NxFWJP9LBI3BU+iwRT2e
MisQmwEIEx5iL3cPptW5B1CmvB2Njd/nKA/43Sc3BX6w+XkHVSxyU2OocegoKJSH+tMhWVFZZEID
LARtzzxtGKFy7qb/Pu2NjWJoiJspb07zZjqKmhs6Y1+0YpOm5QvZ2w8zTkY17c2IegUReSBfk6YB
SSqWA8WpLqMSJA6a3R6E52zI5g92CZByI05YC3BAhZEPKGof2MkCTe6ptAoGL6Sx29Q7kr1Rzg4L
AsMi6nxUIVnWIUxibN9T8HQYZC6q9A3mQGfgj7GoS01WFHhwxw4FKCTViKqhEWhinistcS3bW2Mj
ctA2NfaBmmYEbVSfJWBQDZVMnZG15pIO55gEyCG2IyNoO+zDTb9wXaicuGXY4f+oBp3GbyO8Gw6V
X6VXp7Krg8zN6ipU42fDncUS545MuSWra42yu6ZunDvqkV1FyX+aKHFkMYpQVaKKmhPfh59MqETa
twVgCijL1M+Jbyi5A1QwlGPAzrqD2s0FCjPZuYzXEIpPz6OZ6sYiV1436QGAHpIYNBzKSCk0jFtl
D0FomXtKnUYZWdbtmSefKHcahoJ1vHijAC4B/e08HerB7BMwppOJUmj4pmnLdQMaxKVgY3PXFtza
cSw9HmpNPWvV7ZBif9Rpy4OumqnPW/P3IbmoT1nUpQZYiQx4jW5QlCv2waH/fwXsVb5I+GiunEEH
rY9yDVUA4+S6Dbs9pjGo6Sh6ytHxG5i+TrOfbDdTUr/32ABGmaJZ3qDhwzC/c3h5R6aAyo1Mu7ka
mYvHFgLS57GABIxh6SuPalTYwLM7DylTyQqqMNK7NsXjmo7yZkBqHe0+q7Lg2iSav7ET0FGRjRqz
BTCWifgX9QoVBr0+5wQq3Q0lzaGG+SV3hHmZI+sczKRWZhznSKEFYOp183JHYeTQ8XtY0bnQ+OQY
w0z713OpolYDVK8ap/OQRgriDErDOZgs6KEJ6fKdHtd5vijdwD40qEc2IehrWgdbNaPtw0WHnm2V
5rJOW+twk0CuqZ+jBBXwzOyFbAMNOnk+DjX5yDo3N1PR/NOp0FlR0M2kdBJVBVqZ3klepA8ZdtZH
4nM9oLLDx8XmAnZo3PFr75nsqWhBcjx6fCdHvfyc5796UY4vgajsgxfkOciLkN2qbMuu3rKZoT1T
eCfZiGc68MP5+bK2NUjaY++sO1Z0qPuGWiFBv0ywOJK1NfyDMs4eLzWNbQZ5hpuUOtKYD5XHf8ue
Bkq98Cdu0FBbUIPTNJNj7ttDVOFaoAaap32f8eZMxRDKtd+wErtiHPsOqo5iaPEVWxgCL/PYpNuS
LVc1GXMIdedmDimFQO7c/xAjoKy4KOwYS9lqQGo8vUH5x9TSDLNrHseKU7aOg1Buqwq4eaB6sIkU
5gbqRj0ZakD6jv6q5zxeTX4ObtSLDUrinYusRRhiAR/FU3hjNPAAaIQVvGWQXGRsg+Qlb4fdaOCJ
d0pOgXH2UNi3z9O6LLA94GCnDhQ80VFkVrOyNZRBTEZU7CGgdUUabkoKnlKmVreaLNxMkXUno6Oe
dD94ZrjrpMdKJzXTCFPMP7OmESY7jdDaK/DLsMPt9LfJ00lMJ0RnnOD1AtxtyYgSoBpXuI03Wv39
qDn5KRqxWRD16gsgk8/Qh2og+gsnNX7cm+seKoYr19JQq1dlBfjYHLkNhwFlmSrD6eoIf9MU1Z9r
HezFa7uOs3WQoGx47MzqjhoXq+p3qpLzTlQukLh0OHlUtFalKDIGdVp9k0NuVrfA8E7pKjKUiPz7
QGp0ypkG1z1QyKqzAOUIX3tx0GqPUVG/IROBGzTPjmoIZhh2zsbGDgSAeQA0kokaw+DZpunicDnH
koPiZGlv8OZvHlHB8tNzRx+1u3j+DiPPOdGRbQuGq2dfgCvxtwPSn3h2N0TZHYw43GOtEs/pUj3F
T4eUM0j8cMkolKd3s53Qok57lH0cnyqwcRE7y6jb7JoHkGHPdf7c9jG7GuCnI04XH3V0VxM9om4B
6drkm/PeI9/zXLDmofJ1nWllhM0YAKwP1Fhu83bUZ555YytDPclBHwYjxTROwtYSm1RLw+FNv9DB
nnDKoYB5xPsD3snQI1M11m9Hsw3XvBeXufEONMQS4gaI+BDW5MJYARTco94I3pspxrJ4rQrUx7FF
VZsPZgxOe9C2eE8R0wYsNmXjwazApNFzV8N9imtfuF5OS7tzbFplI3YyvGGKzVnHl5lzzKJW3oNp
Wju0JegZfT8vP7sdR+nYmH13LMMDO/p/iChcEAKDReDfx5gjohqClqXsuPjWocICrySagb8cWMsF
VqWeqRvgHXXRmq3x3KQl/+itdSyZzcGV6s7B5J27NHLVleAT01FRM+cmP0YvMzbzz4C+7ajCk7j1
Z9PP48MPyIpAfReJIt9++AXJKKwPPEvOsdvHZyAubVWvEGTxN55k9U6nUgbVzZy63oW2hyILawBd
hvK22Bc721TOoEKEKl/4YKM0i+okuqztQeyo1RsiVRiwOrnh/sjAvoe6qkMzoMpQL8FGM/EwpCAv
daX3iPVIdwV5WntHO2BADz15huPeyzgOnmILRb9q+6yKw/DIRyVnprr/ltRrINDFQhhkEc02f3Sw
gE5LNsIAQZkEYxq2TlDjXbTAcDFLC5edbeOWZkbaKRtM/wTKcJC6F6yvd0zvQF4LGzVzSKqC+6Hd
JK2VHKeEOc4qPaBARTauZtucq2cDiMd6525KG7mW7mXmQb8kDu+i0g7umqiGlojqTrYUG5m1qcsF
bqW3DvLOwX/LBZbkWmi5uf3XVMqaJ6PhABR3tz1v7v86pDoJCvtbamI5WELHlWc9e+dT1Gpbrmy9
kNtYSBME+bG91RUyzbR6c9U0rjUB1chLXaZIr+Yuwdjm4P+nXDD72YdMS3/m3IHeUW4bBgTdK4jh
aGkF5Nho7W5sEiWWgDfiVjBiD6Lgh7ZFfWoNtA3SQhC9QeGgc5egYKrHzxDY0MYoPvmBY/SrmuMx
KgNSfZPrrX6KbYDXFt0AAXLquwnYgkysupDJAUXzZKdu5qVYY7Cm8AZqjW+Z5BxTp9tz0LT+LZMG
qqKh3ii+pEXkppC34bW9olr5mzJ6Ko+fm7kEv5RDuBesQU0U1EEWfwuZhgn73tjnAqsORj+e9CDH
/jugxqtEVuEldvoHgHLDQz52GZZOlG1MwEXi2UEJLQwWQm0KNmqK1rK3bqoVeAl/j9Y4/iRhixXE
1LeDXWK2D0EDEtc5jUZxpWMtCyMr1zJv2arFQgrAzk72VA7OI/bCojP1UDPegkIKUGbqFnZh7vGj
C5aSN9mT2fP6moESkrmNA9SkxAb4n6nl0FZbim2b4DYV9Y4NpZLzfeah0sKz2+X5E9bBmtWHdNBx
htPMXKVXPar532f2GuFsEhD7tm4yHKkxo+btiLqF4fTHDzbqst74bo1mufnX1MAvFazrfeR5+MqP
xH/Dqjl/Kt+ZLnYNdcPWsR5qQ7xdJ235m4IMr9ezJjJ5eIXKGGAhsgGpsUzy+GDp5nOZxMBqkA1L
FeG2F4VShwKOdl1jYxA06Dbo/FnU7d0ktES8gfzRsLQ0Gd2DB8e+RCnY4XzIRnstAF6a1luTkyIK
jUf33McLl9v6RzJRw33h71KsKqBoDwONoWI9HXSAizJoIe/mwKpEJbnP+Rb1/JjDLiAmXEAVs2dG
svTjIv8UBBGOwBf/Keh7wNJ1UX3CHjmkvp1efgJ/0A+PgwJDFTlRAVIPkeCVFQzamrrkIBsQP9p6
2qNHjVy5AoWEtgYUDHv2XRW+5VC4JUt5nW0fxgkqU1tTXAreZdSFZgIbbll/EgXIWBrHFwA2ud3p
pim6fupSSGhYYmWqDAqhXNBwgiaprkG0QiN4VOs8D0GJqBf9I7HVlSyRGhxVoMFS81gmo63IKufM
E1DFmh42dTte5Jc88rOLJsccDXhSTCl+kJ0asodlMRxT1IylhgYlGtfPozvGvJ8h9jfAsVnGO1Ot
84GlGDo5Raif3SLiQMCNmw926vomPqKrVWD+UgnU1O9HgcHWQur+Ue9c6PvZ4EJ1qDJ/KvLHBjfU
JYScCvWpKj9zGCpZZQgOgMlKhzeuSgHX6shxNmTsYiz3Fh2kXjTczR+kwPI6eBV6PJp17KF12/Tc
Ds2xlcmInZGagdHRExHoHlXfBhdQbQbtPeV2fWHtIK+LelGRsIc0Nar/AtP+WFCF3y90H1A74DnQ
WzRQifgn1FQKHU+LeWbdQ2Ckl8ayDVxzKhH0fChDGSzMt1QiWECC/tjZ2GGjAkKytWawwUNgcuiB
okJy3Ld71ldyT5gbAtnUnPN9Arp8QuDMWBwU2gaLEdwfKyMZbRTzDh00i4hRgmlBvgEVwLeJaoJs
KEd+J7P4k5nihuZioqIgwgsVg7d48EqncsMiLb6nvb1I0/BgLJJ7elIM0CMf7QhqdngxgH2ZfKon
TdPaug42jLXE9nCN0rqdLit+tjPwMFe22T/luWOAxiSqvxaWuBub1MHrUHxvBVH7y/H7F55z79XX
sUpZi6R5wJtXshn7UrvDc3K8+8/VcR8R9+p/aUMmxcZCqeJC/VjcjhpeURe1315zMAWEQHD3/gVA
ALb23bg5mVbq7LMAtd0VKhgveKUZVwwltZ88S0sXnifLH7hFLVsTq7+AeeWHoo8AwACSDIIRvf0Y
gAh1zQb9m+NYzVJ343bdeR5/g0YRvCm3CgmW/DzEtyIoDhN0iqBRE34qBVRqHaC2TWid97WIzHWa
pMXnoOH6Oo1r/+AZmgQVFWBKoHXuV2XSt6s+yuNuUYVtcHLF2N+JcDOZMscMTtz59J//itz45y3N
dEyuQ+MdnLKomfmAvvaCPhgrMAJcZZwWKylADdPgYccvMgH5u6C+eF3TH2U6fh/s+rtlm/wXSOEL
81eRxd9rsDa8lD6qvX1TJpdO6N7OznR/hxeg+KK70B2yGz946ZCKPzckumzBd77uftcso/nMQN21
qusQksKVY7y23qaxi+ZzioLWvdeKZk1RSdo/152RPqSxYZ49g3WLrFdyfGZYYJ1cH7dmC5WR3Cvz
p6zwIVpYNlfZedkTj/vsSbj6usbr05V6NiC4y6HizR5sDdmTh0vy1hkhu0UJ2lg0kA/DrowajBIc
0MGzQoIKoU5x3VbVp7pVVGcoJ4DGB8QkZGJqeYeFZb7qCleHgBbCZofW+EIluNF2GHC5sy0rueLJ
ILkmUE7tcfc/S5BvQAImSe5jvIfdkRM7yskVdEDRQseG2R54E4QAFQalehsAxli5KcaG9hZ2171k
wyWopkHyMsp15LvQCVUxNJ3hjtrG9XgDMUk1jjsCnuGHYMOmGJpwAI3BIdbt1+lswrEusWtd7du+
6e9Zr2kOxBQTKCEQbVtV4EmkMapgxyxg51WPTHPzN9uU+57mK1432039I490fVPYoGaIU8N7jop2
aZbl8Gr0Lt/rig6iHpz+NRrADl9YTXWiMOxPLMkeAsm0720ohOlZf2hwM7oD6kGB/sDzVASJW6xM
Jy+2htZ9Ja/VdxB1ckD6sgdq5KWIjB8OnvquqHDPTszEzg7YbIcvys61yvybPauDv9p9B2/+rK34
kjiQaDtI55B37LAmPO30JNChBPttif8JbQwNSeXtRhCbLKZ+m2n9vZJxg7pGcplsThgWyy6sopVM
jB+gHtRe847f5a5W/NS08Vx4Q/eaYSl7lVi1e0oVFipiVr3JI6E/Bb0B8UkQ+XyShvEFLCXOM6BE
BVgmWu9750bQKQmhhiJkCOLdyPsaeFjTHLMBOqSJ2a0r8MefaoC/9xlUZnae50aXONX4yu3sYp85
FUS6eoiGKu7NGEUH0xHZ3ABUK6KDmNzssDOjrBaJSpkOKZL6N+MMIl3a2IfGVfY9sBJRfDDTennD
+Ak5NbzbzcyedQ6ZxaSwg3WKVcpwJXXzRdf0eoN6BevQ45X8EAkUVVE3ATEARKTf+zFKTIARUEFT
5HtOSB4yzm7q1lYN1LP8LFnu7ZjCHPqj9R3M7vmFKJ5/RKmfvUS2U148L/tONgPF1XvAIfsVobl4
4g5QRuHQKlX5LvId5mRv+YNt5i9W3JcXv0i+l+3JtLHA1h7AZw167KCsD9RgA5iB/UYEb/3E6OtD
XhYwkr/8EDlnfnDPDhqCuvOwY+EP/+3lyqBbzR81dI5tok7OwTOaaaEU6MOtCOp5ugRir/4ENQOx
6drEPYII7AWlbME2TFHi7htg5/s2sN7eBlF470oDEjyFVq0jUw8fQeKcnJ22P1Gv5wXq9Ou0WOI/
0e/I5qoIgOGnCGYG0aPj4Xfo4CEX10K9OL4RUwzLPo3dsy+cXxIMny81/i+7TGJ1h7pYt5crzWwE
5LJtIEaTDpUPCbswiBZ+Ei6+mbDaRu2eB4NNIyQ64zvHwYIQOWkEd8zEPi1BAyWBo55WD1sfGyoi
zpzltLhI/Yy10CxUTK+NAd6Wrgk4HsjAHCwV32McpceMa90LjwS4y8PG2fM4dq4oj3qLyBhKB7kR
XbnUD426spjDyPdGKX4ZZRzLdZnJVRmA4ErzFUcmBAuNpeWpIntFBterpswrvi/j+mOG0vl6+6uN
tSe2Ws60S+tp5Z2eZJAD1/wLNWSvwb8ItlVNX5FtKIU2ef3Qwq5FEdzNdhdoqEOe16+6impayJC4
cZahHFFAXdmK7WVuOOKBJ4l40HHBwxaabu2BPBIPIhoWhl+w85Bq0OLRdAcQ0bjZ+jkDWjYT+T2g
paActcM7ipjtddI7UDIUzZbC0qbn4Ly17HUNsOMqlga4oYoyvcvrMAdTuWe/Vl29bz03/jG0IBkc
xjp6Go123NamYsKKYu/aC47FchWSePEy8G35lUYzMumdbGNI70AKkq9zNVqJ0RLwrP3g0gN5SBFG
T6mlgd42Ez8Yl19aLU8v/TiyTxG+IlmUaY+F5MHTyMxl0WTsU+DdGbJf4+aOYpFowDdQNZ1q8k7R
gUYo9qFen7tnbXTfIhID6hpN0KS7yYvCC74IAqw3lxHgCDQAeSItfAI0yD0Q64qBfVO9B+HxzMEC
fTKsQCQVB+euHWgLUIyifNTCUgeLEtXXrOJuyHy8FKju+zCeNJ3TZPOhvLhobItv52GrHFLSqCnd
GiACvgY+ikCA3tG/RgmEqKGB9XMM42veiuFVdrFYibYOLrXHxz20rjxFDvIxKSt6/ycE2661OaDQ
poI0zzYe8l+y5NWeiImDFgRlmgdVm98cxL2D8oBe4qISNdjWWDr4zi2SKAzxhUw3Xp6aF/yDzIvM
8/Tom+MZpE/mRUibT/YelNab2gig+/LuIC9YwUBVm/razSDkqGvI77YKJPI+OABb1h32wTcUMA/U
CXAram1vLOZYCmGFyUC42jvrDw6f1Q8uuNzw0/t9mrhy9WfL/fphbD3E5SuOUBmJGwjYcckdVk2/
Ai2VqhT7nU8ffxTuz4pX6f6DHQpY2AaPL7O51KL0wGT2aTbRCLgZd+vAcSGq/efQrQ3Sk9YU9nZ2
TB/SbVdR2onT/BlBOG4cixglgOpvN9t5FejA1QcQpXofnMYA60K6FIUcP/4Xxkw/umXGjvMgGRbD
TighWs1/KbDkxlCecZMlimUNaFF5X/UmgWprFZogN1C2sGM4rF6BQO5OZOlCaZymCKtCxSoKT1/J
BuiEcTKwkj+sxlIvVobVRqspnxLJ/68TzUP4zzQZGaZzoBNRDU1Yced1HrAvISOXeCEue16ZnESE
dX6ISH8KPfUiq0wcUF68x7RgGS3t+pRgV7ZexVGQnLI27CHGaPnVmlmet7hxkZ8aB7/zRZVY+trC
VuRb5uyGOM4RdQ/9fpqZmTVIzMjNWcZxF5NTL/U9CDwVP23PTLd00acbwdi7a4bdwkuj7gN5WxRH
815UoziUovwcJ1p9H3vFW6Nb433uljW22X/b+5YreWQHPEUUphypp/FLBopdZekCFJcMqvFL6G94
EXBZs4NmKqzq8zwJJaiZmmDETO+TBx5e1zo1E41GjhBvwZuwAI4hBGeM7RXjQxp5wwMgdf2a+0GB
v6v+ZgvCfu/1VnemiNweoNLrgJuKutT0gZXh8agReD9Dlmv43bV0rnMA4EnBFuQuwWq2YQP4hTVR
cUcmrUJ5Z1bgFUCdBp1QGYF10kV1wWZOiiGuPeTAqpGptSxjB5gtcF/vWZ0ADN7Lw+xAtsR3gksP
Yah5jPkzzp/baYd9lLa3nzHTAMKes3xLz5bcY2JHWVom+isu2vPEJTOCrZaE4c1n7GP95jMaoWnc
iXYPwQLhNHiFhVL7o20AQUPvpkDoWZD/VG+387vq9IqbQLNxlRVPEPQNj1gpB2v5FE2BDcbbGVxa
ycli45PE/u1QteV9GDbtI6TJFeMpYNDU9exRv6RatMtQTfnoO2H7iLthD+UzqzxQ1wsda5/WtrkA
hsIrl3rmrFmZlPdagOH0IW5Q+WmAP1bl0nBumezISTPQcE37dkKyww4VkSIENmDjTpgGW2JGmHgT
ondjN6BEeM2C9i1o4h5OGktAPJpqZ1g7gN7h3LlmuM3VGpWTd96+1uudVItYZKImYVF406UwFzU4
H+ypGmPOEqC33OO58iYMeglYIqM0mgLSX9gT14YO5LERZNxcNz7Qqm0R6+POtCFaT902d9kDvsa0
mEsW0PjxhY9F4QMIP8H85jn/iI/yBwqlJjJLkAKo8f8W7wuseCPeVCxy0/gh9IXofFw7jO/cOH5o
YtM/WCJl1tI2S9T8NG3tAO54cwy4jn+gplPBidUMCxE14+o26J/HeRhqU9qtbx5smijUHUwaUwt+
tW+4DaKKzIHwOdOFcbRU5YUhQ2Nq9PcjspGX4j50uVeIRcwZSkdUxt/iyPGf5wBx2MMgknpL00pr
MMWC0v6H06C4UmIdLy0havn+Mf42499sNAWWN6JjHR/+hw8xh0CEF7+G6SPHfNylXrH/1xkojZog
KDaGXos9lEmdI1ONVAxugXrRBXjmUPt82JGJnB/CyCGJa23OxZKf2KIu/Gnyvg83j0JHNMUcMg/v
x169yCtDricvDf+fk2ksUwd4Uc8u85l8ONt5CjoyURi0GkbpbiIWbrFWheVDRcKLenhxNFj544Zx
14ASrQR53Wa2caguJ0Gu/S2pEJm2hOqjs0jtsj/lqjEtrTsVdbVrmQldE9VDnW9/MrrRhGYudB07
Y3wG/UZ8H+tFfA/mtjLrxBUcm+KaeLl+HwGxrDpkLocuvYpj9R5C1rpTwnrePcXxchQbq8W9yeSN
vW5Cc1zQAj41ibrEBYbI5epvbmHYv7cAnJjHGzCbg1jajtyNK7P+ZQzlnjkF+1bHA5jZ8Qp3GYdY
O8oQ2qa1zMtvdbqggE7HwnzuuTXktHh1AUgN+DnN0r9hRW1bMJG9lrhfgiTPqvd95mePqNP7RZlR
kn1LDd96dFE/u6e5c83saG6b83/MDWVLa4Xqznlu0AK+zQ0a9+oiXTxts1pGF8fBymqApdGgFPyr
JhjAcFXdXlJs+h1MloNoQebFk91htTJIUPjMOmOKBYUABxNs9BarOVa1bHX/geAzfgumwjFKnB11
U9AXrIpAghQBKqrP5J27gwyjm+A5F9DG9ozNAh/yEAV2Q7w8+NLrYEFxuQGuVjvFOn3qAlUJOwfT
6ULmenV2Xbe9tlr2XSg7LudQogPl+BHv/dkz+GCwKAG78Gp33cahtUtRn/o5a4HDhNmEStg2Me0e
KnSoCAWdkFjGo2mdPZBIrLAMDXb6qLHOMu9yvgCOsToVQOJMXfKkKhqgBGifaboG3IgKJA/ACCBl
99iBBqS4yeub4BD0GWdb6FWULoj/HXeHtaWv01hVjgXbwa6eRG2MezvAa19fsuBYLl2GJZemjuoH
VkfWrpWlh40RdKkB6Yu/aIPE2Hm6MFdZ7Bir2guNvWzDYUn/mAKU0PtGdQnmNHfp/0TdOshug3sf
nO9zLnnnYBqKvJWa6H/IlUG66trQvBqFqHad5cZbLCnJ17b3VxmEYr6iaD5ZWWGv341hgeUjEBID
igmHZpUvTm97j72VmvsSjEFrIy2cL9EAMCf8RcejtZ92wdHx8uwhhmZ6EQVn0EQNX3QL2nT6IPlp
wFLL1cklhAwUS0eRJzl0A6M3h5G2b446CPIpww2wCsVRTAPFHF7yELTdOocukQ9pAHVEjVFX2EKs
C7mcHaku/hE3BSf9r0gwbxqJwv425hTrHSOvD+8oypeF1uDR7/esdARiGm0LZpAnM/Jq4FehVWgC
TOWgkLADEavPdnkNeNpCTxrvEhVDtrY6wEKqyPIu1CT4oV9GjV+7sXQOs136gh1bvYUYOEIpnY7S
XMe3i0FlOcJqQl11uLA5QugLDTske8POoeJrNScBajWsgsb5A4qNocdmgBdi6iqbjY3YlR2P3nq2
dXgKdDrR3FlJmz9YZRZdUHGxmQMCLULNf9xicygV1r6xqmAJBEYPUWLuAz4cG59rGzrwTgB1OlkY
zb0ta+zf9Yx9jkqWAT5Tx8eYsfJT7msrsuujGW8H7B1uS5Vf4QUcmIDuUxbl2iFtObjrlN2xQ+BD
OijNgFTcvFRCB4Anxn41r0CCn46gIC2yobiwJvegW+EEayzD8C8WZMeMocq+//9FMDUG/2OMur/W
YqgnDbXEqrDzMu2ykJ6aGYyfXceyNroSW9Pd9Nd/3rFmtvMn1Z6r452eOwBfAUxhg3LvwzZBmZkc
NEtW8thIvsmAelsafd5/srXA3IRpEW4spvefConNZx8MxzvytiY2FquU4eFUeX1fvBYgmbqQsxiN
lT8E3f8xdl1NkuLM9hcRgRFIvFLedVebsS/EmB28t+LX36Okp6mpNd99UUipVIrZrQYpzTkvxTT4
rw64xGfx0ODaHpdXWjLhc3rOtRF8faUYngXuPciHdcOXpGLwNI/GER/T8IWailU9iNvtBLxKkLks
MlErPc0atIgjPW+l4U2zl4E7rnujBFnfnzekToWhxiyX22WCLjxwlBfNepmu6cBAd6ZhCrLNFOBa
o7tJdWoDENX3qqFh6ZbIK+mlfWWWUe4WFeoterSMZEPnRHtNmsdF906tJps0LaR1xYfkzfCi97at
egzGq63gHd8DzhH5xMtG9MyJ7kTb0oymR1S6TY+hgW8hc8Ji6+hRF29CxDkB2B3j1QuVRW8aAbXB
ank2U5+v2kH3N6DYq3EV1IzsLBFsmLrB3lZAojlTw0LxjIuPgnEO7FWkCnZxdxZHzbX1nZXkJ1l0
GgO7C2p+4XHKfODYQ2eg4mGS5gYCQd69ggxAKLsnKS0Y4V1v+sx5qa0musR6/C1Hcvorq1j66oIU
Y9SD8plERYc/MYuJ7Nij1PQ1qAS4X4DRaA0ivBqqKTn4xZHZ1a6GcQyv1ARDHl21SDwVU4R0ktTI
BTj0+vDIWf3lTg0JnxqQx7vH//5ztO7h+4QOgmFXOK6rmy7SEO7pf6eoNO0IBWEfpip015Pk1iEM
fKDLI1xFjVEYbz0aBjlCT0pjph9c9Ch7nmZRXXGaaQlJRiqRYjHseWUdFHzZ1BcD6oK6ENmfNH2j
Tpouak03Cn5ptZhY7JCswpl0YyHrZQ6t0TKamG0tFu7/AepJyBapoHbszcI/7UQqyya0rCVUmADl
BLIwn/pW+qghti5urJtPXDUWSqIOBiglvbJrXqPKUdQLCZCvbOAXIfO/4BZ/pFFhuN0ZfIMvIKIF
fFEX2ojG2Wm2Xhak2A5ZWpa/pxU08S9GSKGqNbFHsvuwA9JevxsbfPBtVcxmqqI3aqogFScUJOz4
n3JSQxIYEhuAS7boR36VPObgcfGmmNX7ZYIWgCsoX4es5OvFHE0s+1slaLZiVpRbmiA9BMc5PUQ/
JT2Y1KlwL0N9Uao2J71lo2VzJCdGGsoywPNJey461HPY1O8A4NABEBz/ZkAyxscJJYQ7ZBM2uKoE
nXkcioJn3pxWr8bAvTGPNBwNW7onlKebx1FM+QFsCF6LjGJweVBLSou6Aa/tKpQgt5Wy8k+40tq7
WjeuNMpQSojSczUR5ThoeNSlBlQE1h5UwoebiRgliqdFJc5D/0SyhBYPkW8eJAjxBmVw0Uv9AG5L
Gt8vibuBHWPkOdOS2cysqLZKB7xk3ha+b10PJj/xmz3yIJe4apnBuI4aifLtJAayWC/hdBqtPEAp
0G9kMYQzChe1vHI4yHg6hFrbxy9gV+u8oA2DbZ+kILIjdUq+A6oVatXBG2ONjlU+jKCkFkILTpMF
oj2egjoLoQOt8QAmkZ81CxBka+rOUkPrH5rOKfdOPeUIRva4st10cTFAqggopW+N1MoSKZEh6i0y
4Ok/WDbwSW9Ei1lmBQFKEN+fjRZnTnUVkxMc3BAskcB4AkJoHunwftqnG1FE8KG4LF8QZ8y2aVAa
Xj4GplzTCmoG00k9JMukO18pGrhPboIW3Jm87ixQ5SXWOQ64OfdA5/vsw42+X0SJD8zKdZnn7bkS
X4SwNrqWCCAe2PxpkCgzz4w082g4TYOAZwQw+3Jy8zXJqHEHZ1z58HDvFpnIm69VEtYn+GdBjy5x
t9GFbK6k4aRgUS3h1l70u9aG82xCFGmR2UNrojyzZOvlmXpWJqs6CYM96QXOkJz9gJ0r8Euesknr
9rEj9jQqlMgeR6v0rCHpEAvE0ZVmqLFohrrSiVmJyCb0SUkUFiCZACOxoYXLxDK8N0Fjam62xa+i
3SsglZu9eJmH/yuBht3RRQjDtJENy4XlChepavf5MwgGaV1pVuZLF4pug/K+a99L/yeKzvZRFSAD
uZ9QaA8Clghwx4fAxIHEG7sHxKCKyEuqfI1sWv+XEyPFS9TmzzI3n8BJPny36v67wczyAcx6fxVD
mz/oIKREiSKyvhuzD3aFD4Yaoa5MAJCBw9wvJ8+tquqg61nxTBPduAtBSvM0D+AAOZoIInnLIkeg
aiQq02KbmLXj2V1p7ZPO9MGbUn1LbVGezAGAcCvEUwOcOZ7mOdNpzrEmnw28A8DsHYHAGUuMXgcw
cJF1q9KZeLxC7ERb9X5rblu78p9QfK09VVnxzeFpdRrqOt/qQ1mvI7X27/YBx/A87w1v2Jtdx3yp
zIlfaclinnanPdRT5yqrLnEdA7UeuR/bOLv4tkJpcCzw0OqsB6kNDz8UHWvWTdT6u9Aoog9mIPNt
bQEmhYbIfu32g0DquKyM6AOSSUCn7Tsmig+hHHSoy9En7bOmq9GY9k+6NLY0R414aFHJ8kp9v3pp
WZEdu7HE4WsYdyDkZcdWNXZVgH95SlHcYNf4n9llePfTTFFPvrUCUAPmk6Gv9T3Nwb+GjB3kDQkU
t8DA3E2m/htwad3NbG/W/L3bsu5mSxTZRDlqatX2JOYdcv7++4xqmNbdlRH1OswwHNuwkCmO9LJ7
IpW6NuxhqoYX7nzgUcrjtW+q7wRQsr0yEdGZGrh2anwx1Pim6yAV7IzYUXGS7pXRQGXsAh7hH9ZZ
QfkiC5BotVoXz1b/UW+2z+IKd0jYXpESGUc2pYMCUnoUU0M6NlwWID9LnPEj3OD+fjDg9iEATa3T
63Nry8elJMf9LZoBM2nYiOGR6mxIjUQ9Fi0YnH/aIVXhVrNpuy4YuBWp3AU1zg9tgr9hANOJIwrQ
vtPImRr5FEd5eKikBr6IOgZx42gnzc6NWnijaEUxFoe6AadZk+gMaaWGjSQ1LXtxWJBpuwJxN6AW
DqexAVwocMPSYJ21oDDJZOg/xFojwXsT4xMtAv0xtGr9sbKQtZaHQTDLlonCHLNVaaX9lmRRJEf8
rKU6ueEbkcrstllkRZt+C3qcMBbRorvIQNeYnBuURzVeZ+KFCrrHbrsohjUA+//Hb9cy/vbbdU3b
dvCjZTZjf3urJ4iA4qRQlS8lFXDjcHkKZcPOuDuwM/VAsH47pAmQanzrOnBizyOlG8VTBIKH97WF
Bq5ieLFuRHfmYjBz915jONlGHxxkdSkzetCj0jUoGA7fqX8Jq/xz22j2a6eZ7rMdDZ5uS/sVR2j7
Fej/WydqiicSuQz+t8ioxjMNgRfNVzXAi/c0RGVnuwWX1rBptNp51fORHYIKrkSy1NtWtG19fdSy
DTcjBK8rgAhEqqEeNXApsCNwqO0jSIiAH0DdZYZ6JCPFZR2ZwYsxzb3FxLLuzgz4t6sNoBii2f5i
yyQLtM5oORhAs7G5uCoen+Yoxx1xlppHEhUCTtiZWxq2Q5I9WBUSg5VqQNkBrI1RvxuOp1TlA7R4
pQP3Xq9WNOuWFRJbHTjmFRCX0VvfmqwI9qPUkFokgj6V6+STmYPnkhSoKYPcvOAwjgwkYyhQlqZ9
JrlsayzSqWVDXqyjHN+sZR31aB31UN39v97Nf3Pn4Z0Mx4bJHBs/czZnBd/UVILJB8TwjtW8SHvi
nhMj4a4tS/+SD+l0ynuQVPg68iTf5dSjRh9N3JCFne8W2aLnlmG30zVEtpdZMrwMeahvpiytT3dy
2nGCZ0uF3PHaUXsvhqnnm92EgK05Ty7rl4ctUW7kJY78j6cbUcxx8y9e1tIW6umcEhQ4y/7LQ/TR
VK41u3t7Olq6PAXIzqbTNBprEo2VhrMNTnxp6H47oD6Af+OIi24Ag1rh8sqTl77ov0+9FN/0NIPb
DEUYqDVFGYpgeQdXQtOvHV6PG86DdtyCOIOtAe6GBC9WFNEPdwI7u4aUrYG+i64po/OsWalPZFeG
myoI+MHRmZF+IpkWNYPnl6LZ8MGtoh8yAlckBzC+h3qOWntC5Vi90WXp4FJjV/smqL+PGjgpm2LK
HjrV0FCGuADiVPS0iEjejm72gLxPfmwae08iFK47OsofYMRN3fxs+P2KRncmmwb3p6DZ0NxidtEK
hk8hym1BEQuWnbyuh23QMHlxq05efPwxge9Ymzyjr9JtVaD6dUczY9D+pY/2tPO1Afw0TZTBO52Y
8lG0QP0mlbSNJgD3l/mIqh250QYQcyA7vfytzRCzBbLjBeneNRjxzJxv/ten5o6JQxj4QwQMBWc6
7g/43NyVR06yACwrkChfwELTnZHNvtfhuTy4uBfgelUMZwdIDp1HYx7n6BYMnNUhAxLxokQ9/J8Z
zrMOyj+Gt+WWs8fbtDmQsUW+rJ03IKutj7v//a5kdlGn3vtzlgOQxQIbUKehEL944buvqW7IbWZX
01HXXPFgIeV4jVIi/2uTgjKxMZ2fMVSZPgLSpRJyiyvEm6quFTiEWIn/1chqVDhnzk/4oCI701Xm
Al8vIO1J78dXdzODrisqMerldsxmzaUWNO2RYvCm2RN4+6Lla+7DWxpTX4bpRsvjciVVEQM1thle
ChQMPNDIsacekFJOMWuEqvyh0rTznUah+cUqlmVWrP5hlnZAClpSAIv7b9ZpbcEAaYUvfwLOgQ8M
HMzJKgDj7tG1AtzktTB45nobPCdZwDdxbU1e6AJ0GS+SUzqBZsaPcrj81FAoOqFClRrO45suwnpR
tK5BhMbgST2S+gjoeOOJunMTjc3KTQAIRcPO++9fvmXyv52ybBdZkKbLTdyiDRAm/1kZPKSiaEB8
VL4woxBH3y4YIEklKqnCNodnNjEfqemMYjrnrrMN8Tl7nNWMUvN3RTa1nhX3RbIZeTysexv+TFri
+93bYgC/5N7Am26/GKRZtRE8Y3/bCFVrW/G+nBbRZuCBbT0a1s73uKv7M/mVyf+M121xSvBhIhE1
N452I2c5zS6+aqBxoCCexu+zNyusKQZJqGXGK1uh81njUOC+prrwnzvHQjXUE44C66OZTAdzih6K
m9mJsPmAdOgcWwL8o4WzlJZLgv1bbCZT8SGIAaWCapfiQo0cXcXuytqtr4daPM/gwB+AzNvdk0pH
yiPHRYTGpR78NbDC3zlavxsiO0U0DNA/rWpmwB+FGqQm2zgC8aKSm4WPrKAWwN5DDhA/7rvTjsp+
rBQxpWFsmgsNMxGvkPrlvo7ghXqykDgEyAjUCiHwcswGwP+TFtnQhkafbcRNcmtjmpJV0lrua8mB
vTOzoFhjDfRlRYpJDdFelmlYb0I7R+64miAZUWE6VSvBiq54NBcKTdRjspXvNyD8AObJRlb4YIyd
g1sLrS7fbd8ZoyEtidVWd1ZBcIatSOemqdmGpyhwKR2tPtC/uJT+l6hPrcfA1syPeFXSfxbgpNkP
QY0KQ1JCMbyB8nJmr5GkD8SENgSqgCa+BlOff7H9FEgmZdm+6iATRlLTkFzDWNO2Oo+bM/yk9iE0
RHIYgByMMsew34IBDwW+fVGt0ylvP7CyMxEXSuqvicFf2yJ2/gpa8A2nyGz3RtcHRngX/XLhKoPj
4RwBuvFEFR9ZHCAhtYbLaK7vAKki8/AHFh+oBsTmlXjqsg0NaEHU980eyQ0xMpF+F4mAwecHMnGs
5BKPvNj1hZRrongPmYgQhGnkmvjgS7O9HeZmzbemG2W73h+aV78EVxfysH74ufiMED97tYvK3xmj
SPZ/KgzlF+DfW6dagK3c0zkA+HE4iy5W/P1GFCrY/VGCfYF1cN7a8fc+COCokHoeX6T8TvMx2JXw
38ZqZqQrvBfcBuRb81tEhb1CelnQ+Pfk/K64ib9hwkfBwrxqec/QIuQuMxAdTcfeTLQJ5Zhhgfxy
C456gNLnZxu4kmcHaJYVkoiPCU0kSodmc10PNqUVOzhsoBADOTrZCBZc+Ito3dT2Qr9QV7QCdX86
23KG6sBQc/QPOf7Telkh8l8b12myX/1Yxih0y6cPcW/Bl2Ch6je1S3EUVaxtjYzBqYj/4CCosQDr
UzfVluiqzBouT7s/BxODt2AhuKrxQlrXRmWvjBFZneu+HDZGBqYYRK50wF1yINcvzaRQ5mmIPLnJ
i0Dwt66scXpT/Mc1N/M3XTLidPWvxuIDCHnSXwgeTqDuBQXhSU+bLtpaWpieNL8HppcSUkOyJmxr
vqJuRV1wtD6CpK3Gm9UF4mTV/SK+c6m5kbnNAQgBxEQ9ic5tvtKKps1wlFKyWSls0G3GMoADvvUQ
zlEzND+vFyLSDhluEdLJmvPtjFuUyM7JgYqpgCxi5Dui4I3av/ebSSBvIOgBJOrW1lEzzGgvdA43
LmFmiDStSo+m0zjfNXHUH4WBMgRPFCJDhoWRrOEJty5CRVtQMcXx6VNjvSufCz1CQa7bjPUuL6z+
lAbdOh06IRELxK1g7oYlt5AOgNvPPI5JAXdyBHBLLfd8x8g9JH2EK0uGw2MHr9cj9XQb7F6TjfRm
Grr4NDnwN+S/AgG3HukBlA1UhLktr72sjeOsQtoISmyBED+CyvK3PZJr8gr6VfmwiNsMn7Cq/BE5
Zn+zu4nC7DPK13aVMwae0SaVRynqcRqWDywqrpS1TqnxXZi9GHHtXOac98FwNmCBkxsaFhwUHnVY
XUmVFr3rkyi1uLPxUam/oUnSV/Ydok+30uIFnD1vtpN326SLxOMCJ23mVN9NLTZX0pD9KnS1Ecll
iHxTMwT9cUIW1GUegePvwakRDFUKFNrWitzZgf2hQgHT70X/ZqgqMvdCq+D+nw3hOOusLSR6bIBb
sTfG0UY4rqlnmG4l8tvcvlQ5AMAJ31uJysplF02yn3jZ4ekUqnesazuhNEmJLPxpz5LVprNwZySQ
mLRMcL5NkQRKlwVqgNsDxiy/mkUEL0NyhTS3aoCxtNX6iQvPKPzskhjFdoGbIT2yWSm9TCreKLKH
FMZt61hasQGV6tuWyzpSUabIwHxDWR7tTk+Zmvzgw1CwBzcu+xNPuk3V5QD+LyQIjVNTlJ7dFy4A
exFuPFmxD+4T6s5SWkRjtXIEdNRhnrhZ9GbFEAcd5TEnOzRBiQAcds/wU7EbWD+EuHj8HuvmgGoW
wjBJDJwVUeHJd7MwtLvzmDGweZfJh9S0u6NUZcVZq6M+WfbGaRDTXHxcvpcspwIHefw9a3O18jIR
G/U+aIz+vIiEDUBfq+PfarWcSSQnwEVstitXE9WWtjFzHVcisEB7nY4vSIsqljP1OqcZ8HB5sxW9
nng0YZsDrtc0PXdZgRcbi+EGJWHTDWBJcnTA28DMYot6dzLJ2mbrK9MR4J+RuxgPgIBkwJDcWIiF
nETuZlfODTwYEMx/REOySf/UcACrsp9kFZ51ALB7lpnxn2Xw4sd+88NKrByUNrGFN1GJIGeQMQBP
C/5cx/YAAi7LeVdFZDRHKu+2dZE8D9SbtuLrxt7Gsmm/jxVv1n5rBBfwJ0UPblmIlRXI7McfCqC4
Q2KJYzy+VR/FPTfxtkimz0ixr89BHf4skEmyLS1ttD6VYfITFLd8K2zkcq4tbjVrWcCPSsq+zwAB
/L6OFGmUlW59HkF08TbbL11lMUu53A7xZoq5BJhkNl2plwU/wQZQPtKAGqTtAlCR1w0wpaA1q7p9
sh/CGJ8CtXzqxukqHbe52s+LKVI3om5AHeDU7BdNEfFkl8OzhYtHCsgxHSRESGQAMKLaoOr6GvnX
cCR5gEboD300jgh6owCBg+HwRA1cK2+9yRVp6S0zd9P9ZFzVSX13J6fh/drF6mKPZL4Lb7SZFMZK
y/kF7xeE0nAm8z0GpL1VOFSAqgcsue8Z48RBn5I73jxGJCR8QDEbbtNKfeSWdW1CvPaVCRpRs5iZ
zQIo+s1MZ2kOIBuAOqkrnpseEKm1wkolLqv2j5FASpWjUFWJAwsu21mTRmod75uXsen7fag8fXg+
ADmqHgi45CWuwRXk9yjWowmS0Sw1AI6RlwTRPMAcVd1qMXCnlwcAuGMjH9bL2sVAL0qQ1OefnKRB
EMbPzX1jF9mzPejZM+rcV0gLSK8kAqKMdYo7EGaEtlfGzgZcleKxRhLliypM2WUTvFqO1YVISYzC
F5x3Nw5rxSOJFg1aQLJ3G4tGPrRvNt41yMY/7UIa/7lL2SE9zSyGErluevEAeLovDBWZexr1SO8H
9LKaQJbYPFEbHKxOnSm2xdTpKwfMfuuba8l8HWnaVAdJpG2s54sJ6AS9QkRxFj1MdSx2QdjuQhPJ
R+O+YPEaqcr+Rsvs4Avy+7eJUGTEMsLnN2ea+iMLv/hhZa3G3B9PvXTyT0UM7iUlH4K4BNlsEM/L
jWlCXKge3EcwUjhPXHQfyGw2pMnWBnPXjla978JNll6QtgmKN7V7b3XWavpjF5LTLrg8b0zXPaAo
4cuUdcmz30cJSDxcgCviCrum4TwxhUib0kdwxioVQExc2RC651b8AJmlfSXp2CUmGK+zLyFKJ+HX
e7czj8cg7bywKvWDA5ykjeaiQiRpwmumceM1b7vo6Iis2+Dtmn+LjREvEj/4Ike9RwKtP+0632Kf
kTnrkYLeDtUGwO/5MS267tV2syc79rNvYH6YVllXlhctMEb8xrsGqYqYkFpfeZPQ2TVyAUzO+mRj
FfAyVFOTf/vzMQw41DYkV4+hfNznbBiGLRPBMU6H6ZHjf9uL7Q7tOkcK4W4eDjqwkRK78WgIsl4f
59KXkMf2M0nqmCHXJKvaAw0bFBTu4eIZVjQsk4g94cY4j0gkbbCZ6joIGQ3bs4chebBUQz2t+ynd
wD/TAOfbNzEChsmDNoIrQA7ssMhJjZqm18Hs4AzgVlW6d+s14KOuoqZ318vEoqdlOLNLxHhXi2UU
6AMYSTNAZcYd89ey0aKi4e/xKBtgN9DThY7U53+OllbhQ7RbNCMg8l4af6bEyWXeHEA/UnngGenC
1TJm7AdIdVvkABelhtOalnJj22tdjeOWguy3+xEMvEbN1iSkhsWNMLYu7txJEW+ABIRadxxbP2qB
vyFULp8zXCSVnP8hDwTkpN9YcNePEp4dtQgI7/Ird+SIYEUzHkTezsZIvix63yTH3e2U2rLaRapi
n1nlobEd49yryn8SjX5TbXBjbNeRAgkg2RBW1cMY4D0fT8BvJ1lUSgMlGqY7WyJlng04Jcso8RIh
DHDIK6tqjzAZjfO8TBltorzaoJ4Me6inoMat9QoIdB3S1iGyg2nCzweVfyEi9CBx7P9C2iNCEHbv
PnWO8wLMT6DKhHzaWiUvd9oErazoAETBDFQ5TKDTjNqLm4Ddkt7fTZaN+27Mi5UhDcQNkAp5iVqe
PNCb/H42lOX9bI+UkRXiKSop+rflqnHPLC/SM7AE240xIfe2VySVUrFXUi/Kv7R+ED520fgmrnqE
BBdV0gpSCUSvCSh0ndvqYHCWUXqxgE0yeHjXPzEcq/ZO26QXt82maDcacEYIBp+g0rtR5tH0pe1y
Z5vivHAiFsEi4CAb7+FXAPqZsbaJX5AYAW+6vRb/BM2isYVDqT+DV7U/61VhbHWnC3DShR+eJkbZ
+u08Fn7W5uvEYR/jrJI7WjJGIJQIDiXvbL7O2A/kZwPDdrKtB0t2QBHksjkNaYq3hVkAadoVe5zF
hmurmhG/sF2oO8GKhjSBUFaOw6W3SKjnwuPrGUlo7pYJmB32roGvg4OX6w65OYAUGdO1kXPwGedR
7OGvqYm9MFm3kQgTDzAPxtSkkKDGGeUzyKut4b8UxZAGXpLxXe205l91Up5H1y1+piV7qnpNfAc4
3WeWgxG1qPlfwNjMvzoGCibaHgChiMvDvx3IZuVrib8d3DZ+Fci1JacojSZUOjWoyvzwPkf+02X0
Pqc0/3/ramDfOk3enBBuAg/CFKIupIFLCsn24IxT5OUhLlqrKnOCy5RbPsmT3n2TIxk8/Fe5AEHY
Ysdm2r0dsm8ELujtx3inseiRShZt2cX4U40eqRaSq9Gfc4EbPBJYPGmq0bIuAS4g1UGaEhisai4d
gQYIHMluNSGLfCU1I/lUJ0PuAd6s/o7X9SlJI/CjdeGmy0Fa4E0AUuuLzPiRucA9YlP1GV+9cqVp
9vCCED1cY2lztYbo2TJa8TmpR3elZWl5tVidg9NLykObCgBmIrS2jtt4+lj4+V8Ovju/AJDkh/0v
u81+4abefex9l6/NOs0egif83HH4Gm3rqiMRc5UVpvOpceQ39bL+1Uh8fBQOYZp0T5PdWeCBsasV
BwXS89TX/TZmbnYGV6uP84d1a8dmMf/k5sO7HaMfFZ4hvDEGR7LNFLXTPgSKpze1nH8JhiH1RtWL
lSwYS/FlmV16/613N/uv9kgPhbEAEuudeiOYAKFA4aaoRwJNRuAbt8Nltlb0HHVtv83ScJnVKgms
p0T4q2gCU/UBfvv6WNXIdKfbL8qLwZmT4GePsP8uZS2wX1QDh/8H1AhrJxrJJOJPTncJxkTDC1kN
HLO78HY6zSOVA56BJAZQhUgVulkDiNxNUGuIcqtVNFHoHICNajtHLaOJvk8/dEgwvzEX8TNtR2tq
JwCaoY1cJ/VwLTi/DgZSKD1rNNij/iXA7+xRGCAvI4Fw0v5QD/b3GrjqfFbqcvz+EMyX6yxstGQT
ieIXYKSTw9jWfrJ5s8GnOOLe+/pZdVk6AMrScab2gH9RcqKGKce5Q+70AOTgJxov01PgwNHug4TH
mAprTxOLXt424thYHoln1TuNxRL1Futk5E7WD6yGe6QFeGxYrckBgx915MV1ML4Cy9Peun1cHQMm
8kfEVvgqncb2W6hVa/LAZK2NFG8+Da9FEgHgKc5XlMuI8FiRoFD+d25klQeIHLLamacptZFm285O
AKMKvY7SH5dxGBnHHCEOYLAZn/MK+UPUC6zyrRep3lCMxmfqLbNSye70Fit5VB6HXvzkYFJYZZlp
4jiu4dtL3hmfHDosCLVVN2jm7NCZvTwInqAwNkDAlRuF+ygBqe4VGcqObDUkGSuZA0r3DySpUN02
iwF4jwTQKQ1XNDEgKl/ZRnOhNS7gnL0QSOuzHVoFuFmu7NAg6vNXZAKMrxoAd8FQPaQ8BeIryN2j
SnM2PSoQzlncaic9M0KUcTD5WuaIdPSuYfylPZXjcLumHlO+AS5hc8yHyaOkj7LuJ48DQ/RAwwkf
4fMk8M6WKsED3GK3syheQOotTx8JU9/K+ld8z43TjMLftfjNqCGlBFOT69ONiBY10DJ0pp+W7GGl
VbX9rehPW7xJkPcUGgp5GKw8NXhOpjSorhW8OTTCgXseEV+UyOt5ZCueqT8130c0966JiI9Yx2YR
PDR1edWnLnrlrV2fQh8Ylm6YTV+VvC2i6NXNo4+hCNPdiEqOh0Jr3hrZISgNbyyINoZA071lxrEd
ADGCmnu1yJbFWhMB7dCOs3mWJoBk4eJGVcIvmzaJ6y3aeCe87YfKy2Er3T92KpK4AaKz/pIh7e0h
N41mFY2xvZmH7eg/UI9Fg733g+bHnZyGJb7HIfxe58AOSiA0uONeYZ1eY9biDB9prUdDvM/klXpp
9Oj2QJoiSWhDLC2QMjQSnqFFVWrpuEeRHLyfSuVmAifUIEk3byTtZZt+iBU98UwzDM/fQ2Hn7jFU
somoh23IagEy8Rt64ncZaA8FEEWNr7aJ/MoIZIPcsZtnalrXBVrh0KMm8F1mseKjSPMCTnOE2v9c
RCLTsN4WNfgdnJrcQcrCukAwepWXyBLA/xzkL89dHmvAWc1yZAEuQpSxgv7FBd4STqdImH5vtCl5
MtO82ZOywaO3ybuhYfTaISjdLclp+bzbnbll84gyrEnz5jloA4R/nlzcArdpaY+odQ10IVBAbttr
zXLcLYMz87UAUfqxTBuQPKuhadjJc+IK/ENz8L5UTf2509zuYsQD0MztyV5LPt0ulT6AvWgpyICn
a9I1P3uGqgLJm/5VcGmukzHNdjTs9B75gKyRcGlj1gJe7kMbmk80okbPv/maH70gxQnzONcCqPG3
sbxib8biJuhf/8kYMNThBiaQ8QkJOagRQJYCfhl6FyKzrFJZwDROGSKYtvCNncsqeITfJ6hXaK62
lRVe+jeLJ1SG4O0I0oaIB+5ptkjznYFkm4G32dbnQDIHydEnJmUDNl07AhGSlmdI4hPAFkNhKLAP
RYEuU10WsefIBANkMyAHB4nCkLUKHxEfanay/QroFxgFg6FQmlsUFPLQrLwSlfLAz4dyGWZ1tGO6
CZduHHSbeZt5B5SqTKBe79i2Hov6OGWJ2R9r1AYcusA+LHvNe+MolG2izvC9OAeRmVHbjwDXlmcU
eBWdZ7i6IioO3xqa0dU0z352CHGf+jrHB5pENEm6yxCpHKEX1LjmVhPSkb3FVMen56DgxREYFdku
HkrNYwGHr1E1cTCkV78T5xKMHKdFpCEWuRtQ+OqRxrLAb8Qz8t7d4yIqkl7fxwoUvQ+z7MYuF8HX
Mk4jEF44lgCQCmBzB1P+MtXOQaZktexC8HeL/NDnAxNeiiPvsQOcMJkne/QAIghqT4zIp6QhTWTA
FgDRjnyakgSmSCZaDj8O4tS7xUAWNNrJje1T2zrRapJpv6NQbznUeNOiFHn2hflAMn4E29YKrxu8
bmlWDUmXwsWoVZkXzBo0lC6bNUiNbCwm323Yg3xNTF//OFjwnfYNCz/yPgEMGmDvr00+alu4u4Nz
kTf9MdL7fG8D8vQBxU/5ZmgEf0EsHr4EXWNf7Dj4oOnu8DXJksJzRDOCSiRm10GFXsIysndGIBHU
pHhMVyAEb+fdpq5Cq0V1SHnhXGbnedYQ+bQiCygSRvRGK7C61MA8aPi4dVny/yi7su22cSD7RTyH
C0iQr9pXS7aT2MkLT5JOcwNXcP/6uSjapqJO98y84AC1QU4kLoWqe3trg4NXebkZTDzND43wN4E3
yksy9K+OW3bgew5bVAghtYLP0pxoSTOSVY53ztEwB9C1wK1R3gO7aUqGvXJu8yjc6WX2NLvdmKSy
6I4Azl9InNMiUYT6Ml3q+VVPavD7NTz8oVf2pxhd4Z+axEv3cVU3m7Yu269GEIKIPF+VZeQ9tmWY
feqa8MRdEGgwdP1/ilLmIAVm5DtSpgMgxIcawEdxnwMDYgjDq5UiIK2Uw4c72Vv1CHaxMil2IVLv
SMKjCLeM+dEF3sMTTgjcaxxbX8zRSF7DOja2VRNra1pGJmrpkqzMwAbUA/21tRZMmeWo4jhaHFlr
elwHiAhgxswQO1hAcTlx5hxbXGmvbVW2qHtK3HOggbiPZDkak6/ot0UmUiLrT0tSDBquTwAl/5Yq
i14rw30l4m+aKvSkYs6giMCrDrIFlI2a4+AccPmv2JIqQckqEB1o2TTkwrKxkAygKHAl9eQ0oBbE
W09hKOJsQDMaSgr6512ywULeIgDOxrmn4ibNxq9bDXHQR8fuYylaDnRyM2txaYIi1qL4WMZ5mS8m
68h5nybIOm+rvnjhbuzucrCTrhKF+W4GTrNqSmTPI7XESc73epTNpci94CX7ojkyfwnaEChoRvyL
PLRA5zcBskJrQMKCAKQddD4FCFhdrX0gdi5HhesSo+vIXWq9Kbajxx+B4VgepRpIS8OdbPIgDb5A
eO2YLSehilWhoHuWTy48YQdgJrjb0ELT0dLFxTBfeEMfHm0LWc+x6I31JCxznJuhG64Vbwa3HtOc
/CYLtwdoqg4ygC36Yo9vsjk4qW+lU3RUaoZHijKtufog86eRtYWchLK58Sc1rUkzOZKQvH3adPoT
GkeXzjJFIiyMkf0kEg5i73AH0wHXdf8wsXeQzLeBYQs85+MkkwPgTyJgza+I9IN8/82tyyQ7kgXZ
9hp3kYd1OIDY9P5Kg+dqzhEdIw+ziGzVruQOnBf9mBThdE2kSx+loOnKVwMI0gLjxf5OTkpKUtOM
HOzCHjc2j8IpZT0ryHdezr4xmguRKEy2Y5YBMfJujzl8givZHuXNqIl6v4pPHrTvnVviNC5OQZGc
nAPMf9CdjAFM79g4u7tP50sHn2f2oi0qXoLdACeE083EL/qNRDnVqVZHEGMQ9RfX2U3nC6gXAoKO
5zcrFAEn62LEMzeQja0Od/O91+TQ0pnFbEJ+BYu1pS1ttqSbVwg4qkXqJv2WljTQnc7nVrNIvAQp
eXX3y7nNj21W8oXhdBfHC0agiDjpZR5cLUaJRqj721lGs8GRPQrGBms9K7pWZBdjjLN1HyU+wBaw
JC0pigYveZ7TDWjvet+DFAJVKyinzj7fyUed2acxG1ZzDK3D/R0Na49sDIoH8h6jo1V04sKCojqD
Nm8l/Ma/pK7tX2jmN/WwxkGhthz0bkzXqaY/4y8eD7NdIcvxWJXeKbRewOsy9vxQSmQBnbAGC7sP
tH2w7r0PRmMDqtYQGk7p8XS2JQ1AcNxdgCIJP7XfjENwV+FQumjf1sDyf/MjD3dsfhYdeEUMA533
YJGy1kWIHjUAUBWnFpdxe8+cNj/R2klrbYnyRWOJ+t78NCsaQ4PzvCa1J836AMatZRGAIW2Fmqhs
ZTsFGllbDzlEXw441UEx1rEZgd6zoykNXmTp+1jiOFAZ1poPQ5rOJjRDgdl7CKtNSlAyqWg0zOas
06CJQfGMYiu2J+1kfeNO0hH3DUDcqRjkPln16jOQcBj16xA6uNOQ4byFhnJSb0fr6a8K8EhjoF5u
m3I8qGh62eHlVVEB0aCBe+8gzBdSom+6QisQfpQAj1Mm0gzep5NO6H6+CSzzb1Lb7TACwltZji5b
dxn+g6w4KU+2GtSLyTQ0eGR0o6I73MlL1GTfmE0OStajjHYROG5Dbzenu5iOK85N4yc7l6fsCPpA
CwwABt7twtGzjmCcxpt20B1IQcNsR8sU9WolChLhd6dmIkcz01CVS1JQvCn0neHsTDbzssL3WSBp
AgTD3z7VTRTyID25pSgYWI2GOLEAxdat6IbXyATYQJTV/SFqInBtlS9Sy8VLDGqHkycqgT4IiJGe
erPi+NmeRkDBLqWL52W7kuHXICk6cKYAOdUHDdQzz3Emq+SsAZgr4C1BWa2WaZqfbF4Mz0nQlQ8C
SalFAHbbr2IA71ySgEqdh43+mpiTGDBU0aG1/X5FVgD+qkD/y4pl77fl0vBseRqG7vPoZ+isaeMa
EO4YSE6DCOvbJcl0H0/k6n18NvtXW6dE/2VVg59abUUD7UB7/UnWZn28a8b48V9D3n2kvNeNNZKG
YGD7+Kxg0s1WqcDj7/hcAJrpAFCC+EhD1fq41jZdfKQZmsutnSPCDSn95t2MluCbq3OUwUN450ay
P7nMdrHG5JtzD+SgnV1E0yZ38eZlPKCwVWuHnV7r3qHtKu9As0EtaVbhqgiOALWepnd68uGld+ut
I420iI3SWt0pyNi08KSOzvX3Dcnmbjlt9e/mN3reA1RXR5v8GvX9AE/CMfCCGDYnLk4w2eCZGfA6
5ZGkRNN5o//jOlOR6tIC8A65T+SdgdFgK3KgeB7oog+dsxMaRwabo6O5kYAwd6QNfOjCH4Nz7XZ4
U/vQTIakMXMPgAsm8LLIh2Q06KQQmZ9sAYERL+IaGIkB7qoLdF5G7tbQ8n2J1uNj7bUWmlmZ/w81
L8VTHfqoY0oG9GZWst1E6tV8fqZBNUG0HMCoOr2zz4pM74Il2mz1SSFqibLsiLk+rrSltcmDXKKp
HZwMcRi8osHbf0S+C/UqIsUNvdSMJS1JwVHEAiRNx93YieZNdrgDfPPLsTqSGcllf/LrMnqkRZwM
7GSW/qWvNHRmjVmsbUUxgtpF7UImum7VK9P34ils1BY5KroHUPIx/eIDRRdgXpb9jP8E8H6Cq29d
KoIAgJUAptfynrVcY88k+rDPlYEttVt7JLEBuDCAuFsF+7DnkV890IrsTQv/2aKbtsh5b9IWQ1IA
0ZV73SW2B4lMa+Ojo6R2V6xPLFRZdaNxpAGIn+YRiVjwIGqps5wVN4aysuJgRaob6eykoy/8aLUe
upeiAXQgVQHOJwNNV+e6aq1zC7qtBRNegcYgG/BiHwpa4pTXOfnFMy3IfraimR/24QbfExBKWf7P
sQIRJR0fzsApE6TKfAxJiCtglD0UnsZ28ynkZDf75QrigQ9815g1GhBKDWd0DoqPUAzTJ+3xZtpb
fbkKE09b4PGsPerRIOwTeenF2C+R+E+QcQWmMx6nFJydXXj+EQkAMHzQ1AivPAHRGimZ0CCf7WiG
3iUUWHz4wqGQ+GersyTdIMPa59tSkVUnevGQZpUE7n8KeHbklNCfOdTrzrJAK2Y69U7Lm9tZVEfN
JAs+Znd2w+++ndHglSJrv5ejDpCI1PLxBK4j8+g1QHnTO++3deWoxJHIULRH9lFrLdFxR2gkBUeK
tcIpIq20sscpVxym62nJbWQHR1D4ALEXVSNRgGrPXDR7QinJQDB0aJygXkygJQrcBFRBB2HhbcFX
pCWRhudOCkcWnd5M4QjzJB97YBVy/OuUMtb2KCp6rdDVzRdhFntg96m8ZSpKfT0oTGldDaToS32D
vhUHiPf2m+jDnwxm+RyDFPWIJ483WFGvL9vD3E4rsmAELlSefgk7u9pS8+tdbywtSTG7kUx5DXog
t3fym3ZcsuNcP7costpREI+XX8xKofeoxt7JlqZzFDPAo1EqeyT9bxrmQJqtanuCPbXA0XDTVEdr
975bbuqcm3U0U4GyrAz2U0fdZMNVf55Aq6mHbl7t+b+b8Pk/QLpcUzdBgwgIO920PfOuBb8UpdGh
SjB8moCOUC84rAPP+LuoevZNTZD6ZN9iC9TDUWh/SvR+WAFqKNvj3cF6CnuWAh4bfIh1VV2CPuy/
jLVTbrSu2pZlUSxnTpkJLxkHgm9EM05UgYY4FGCU+x2B+Y63Zrbzgdy6NnDVXrYeB8li7bmbEiTf
D2zIUbBOU86AtsSM9k2Dsgn05SkbrlrOowoQoxHrUWEQtqsYwJafElxmT05v/wzVikR5+VJ5gFWi
hZmincMMSn6gJTpomg3K68Q6NwDtm7fAABKGzK5lweWmHtA7h8oA5C8CHZgUBYCVTJPVOC5zq/N/
/8859xzSBgC9Ad7jAQnY9XC4cgevVkY8j3HIDbK83HRPnYaDGasrik0KbrGXItXQFIRGHiuRYDRy
TcDT6bkDViTuohxY8qcJrCwDHswRlaxPjeHgWgVuZffY2vIxTMzg6oUoPaeZWY3oyKBWKuBhXl01
kMJG3RMDLrTXIie78AX26bhiWVf+Tj0k+JcooxcbKCc4j1NL0DZph9JpHn0VhDcSqSNgyS5QqN5f
gRdSb3nbagvXBhzvAvjL/BK3e1L66kg9UKfjem4DIQuVrrvJjNxkh/8QYEaASjOMpHPh2uQ2+5rK
zc7KesfbAtGrOvf+F1ALT/fukcPwn8FcXdc9l3u2ff+DcpG+0nKAdjxnddzuIvWGz5sKg2Qgj5ym
aj1r7Fi95yX5npSznJbMA4rbYnYTvoM1eLcwTvNZN22RG4A3iC0dBWofm996kb2tPsKfo1iuJ6IN
GRSoO99GWjX9BWhLYHu3sg/paPoXifPPxyRqvyciKb82XZeuzQrV1LQMcZLsgxWys4LsoHcawLGU
FXAyE3TAhtolqJiYvePSBNiZ8q44anV8D6/3ONE3FmMYeFuiapsY3eog22uDi0drVYc9K8BdiUxh
ZpxmeW4xlIrXnlyRjAatGkEc0uCQ3khRAU6yaR8PxfmzncBR/j4d8SAxk9SRNtPl3rU9/TTLS7VP
kQJNcmapa01Qj6t9gHODfehz9jgOXwxAu5v2qctnYA2XD4GBTKTCV/kemfxZdYF8cpNE7lPkKja6
4abfZPyT9LWNDjTDHx4bG98rBT4TqEFWqbk0Xd3ekiwJTHFRFkS0S6JSWeAr+2ah6QFIg+pm14/J
uEhsF/hPBNhpNb+wxXCd4DqRpzsH3vDACADUFYO2RT8P2sUVjidBbrI0AEtQpuWbCcNTAXnWmvl3
PGjWgSxI/h52kli4/sdR/zCHQR3hW+gZJ3QOPcf5PTTJ8W4eGwCKdKN2RHU1jRpDSS+oW+vwVEd7
YiOfRJOaWMhpwHNieOrKPS0KG+AueBc019yNxKlDZ1QYgRYDj9IJjheVSM3sj9mdzEf64OhJ4J+8
W80GJGNNq7+paT1URX1IAdUIyClvJ8dO/1YBwiTyh+pb0bTjEgcV1lWUUbqTGqiCXLTJXwLQEK3Q
/iBecdryyRgKNNpmQPADYa7YdmiEAOqC7nweZe5s0Kukr1M35J8HzWw2aJ3zJ620QW9Ua0Ox0XwY
46DPXlcF0zfk62s4th/srl/ZQJsxRZCercIU5zpmDD2oakrCsWbuUuLlcWWFZTrJSFtWIC5fkE3j
+ltwTicHXYWZY00z5dZxoPRaqf08KylcPXbWWxCU4oNssFo2Pwcgoa5rJEcueix9UDdnxks+ZhqO
aVvrQkMymM0FB+mTAdk2KIjfj5x9t6TpOQsyGwUTa6DFZKsbYd3gSFQLZbIjG0T3zsJC00SSuqs8
C/qD4Fn22Wq1A3XDpEMAgnUlzwHn8TlFGsXCK90R7Uv5ypNyXA1W6h3z0HeuoI7HDavrox9BP77q
Y4EagEbX92i6izdj26TfvBbV98qAPEf81ZOnNuCehTrSCLW3/SvwGt3JM8T74CYycX1QnmRAnkUT
NxsGVhdXokh5kUoNDUdFsW+GNLzSYBWoQuagOaikkNnaQisHGI/AdTmb0AzvJirBaDzgwopIUobZ
dgBcOECGR9AxTTa5/qMahblvFT0CiUQpumPt+GcSTZ9CxLa9BHoIR0Hmu50f8ASPDawKzJ2TgxSp
Gh1NWzq1qx8rQxhgrUAaCvTuPbqxCiUgKemdIl4nZtfsZ9Fkfb+evElKIUQmnhpFdkeiEQDha9Sy
4AGJAynEUkPpFO5yAPn2cpah5F0eafiTTFewIiihOVYB97foGxqKKR55zEFHjhTqLPvveKSdjWnf
u2USj68J7kqnoohx9RsdYQCiyNVPeJKND2nqrWlFcqsb9ElJMl2Z0awx4uQACK61b/eLKNy4AlSw
Bd5ljn2ShNOMZI5S0Mz0/Chf3Kn/5HIn4+ioyxeF7ZbLaDCMJakpIsUauR7jrR8I3TjkrI80eAo2
HAxghmrCh5DWBBM+L2dr5NcTFMDEyYrs0DlmHQo8RH/D289PKwy7Z2n5+CWgXRQUeGX6CixzVGAy
pLQ8BuhuIVCUFg3Ok4My8G08JgJQ2r51ZS4Kt+O8a3/22tUwGucvMq1RLHBjynnBJtNEhPemZgIE
oBiQzqlpiQVyAxGu6kYIjBKUINGsAFflWutzbXmnAG4p2zsl/0S24MpJQbugfE3vBS3O/nkSDVH3
AHjT8dCDMO1mBzKdd0gbnKrNMprRDmLwPs3y+XNhFxOkQmfScVtkbHH3N6QyDJZ+BjztTVmAyBeA
UmfVb3sgcCNCRhoUPBLNfMEn5SyazcCBMSnJdJaT7e9hSVkIwKLQ7EM5YS/Nrh8hZ9HsqrzGwQ8O
rY4KWpwjpifc9NCpr6HkJlc8YR3jF/S2JZ8kj0p0tQEtgeTANboUfd2fcUbnLVFdWB6DWBV40PR+
TYQ7ADZ919Pa9bm+ZiCZQiPiO1XQzMxDsonCx3WaZM/seB0kral/Jr8KXfULUN/G0Z5Z4Q9Ut/RJ
tKwjZCfocaZHIdopMLSlQPX0YXr+oUehWctlpDcL1/Mmm+kRStZMP802iVtrW6st3AVrQ7np48J6
yQAxAMDbqDxHo2m9jEi94vj7JXIl/i9QtrggKzcqgu2fnEiLI5g/OfnKyVQ7jQzP7Y3bdSjNBvom
DRKVlQfHz9c9UdGSzDcUnyNpbDTexCqTkADYM9hyZPwBAwXeP+ngQSuKmwPNaJCJhp/hvKZZrAwr
VkMTxOM292K+Jb9JdjMl87uQqdnXh/u403oapyizq5SuKYDM/YdPQqGT0EWeP8y8VZpI/6GyzKtW
mKAqkr5tLUgGhiK04BRWOpmQbFIAqOLY5/1hFvXyoKUgtkV9Qe0vR262x7wwfeRsgXKHbvAYsLtB
0B1LEpK+V0ai8KW/JJURZvbKHML2wUq7bRbmYbAwjQIvWZqP1rFiXOKXAqg3hi5y0zd5hOr4qxvm
aNG2wcSeWEAFLgLH3/uRnx5G274d/iSTaMVFJ4bxZkfL2Y0UdzIPTz+owUCK6E5Bbnd7zCbTHrl5
8jVb24CXsDrEZlwdLKQgQXGi1tNUhrw85HiAEAsymE1pOcu4Vif6ktR6qMdv0ykIWd0HubEyW2/b
5ZqNWgUeXIHbmO+RJwsWDT07KRkpEivGnaAE6UJFz3ZK4WoF+pQjY+HQM1utFKllA2mtBnQbBUAz
OjI13TgeghBgw4HQULGBY+UL8lYXvNkbX+3KHFAQqKWPdd232yoV/UEfEnEGOum4NoCs9ynmDq4d
WWb/BKEobmpo6GN692y2wd8Sxbs7tOShnLThOIFCE9TPUbTxflqSBvja3+NsKG9lMdizKjvr97HX
jTi4Uv0Mnitf3Cpn6ClDPBJFeLO71EJ+Hu1Ke/Mnmdc2zzIa0gPZ0gCSZwmCb+uxSnk9yfMyO/x3
Ho6Z/wDwRfbNMLntMXCee46p/45iGjtpZ4ODsXriLVOVRlry0OMp+EFyDVyzQLpatWpp90Vtruwy
ExveBxwVLGwEOLJSkb6042KntcYPisDKvDFXXmqww+ignguNQ/oUu8sYzsdTDxgN666zfzHVv6yb
7MplFR5MtdKihCErilmdp/1WuEOJsjo/sBakIZvCdK4mEnmHSUEyv637rTPi95vzBrWhH6Gb/Asa
eL04PRvVuOocI/k6eIWzzqtqPFSA+HjME0AWjLoV/Ayi+MCjyEQXbAqcZuYbe1S5lk9BwPPJIh+C
K64t+ZfKsTJgG4gYL2NmjeNCth843hcJp2UeCM9FK5LhrJkRKnl750hKkgOZDvCJIKdsz96asQro
hCQnizb2cGDHN86oybMRWb23Qq4XSJSDbDY4dwKOT17gcspjT9u2XgBkcyWcL5s086JvshXOmRbV
hwFFytKx2dzZlyP4TCjatCWpHf3rHARMsJ91w//klgV7ENy3Hnh4KbvePTtKMosBXowixRzYLzcy
ZU92g5ycKAINaOdgDwOQGFexciIZs5LXesjEnpQkgiMIWNwzLYqgdg9JlB9pRTsGFRBryLyxfM1c
kKay7nejz0S74djgbTcyJcX7RwxDv0M7VZokKOkJkAP9oFVLMvdH2rQ5HsCBGucFTfGYGtOCJEDj
ApxIDwwuWtJQ1GhqNowRmZp/iROhO+JSRXgJV9ALHBXVkWgfbMNpHpBZaR/KSq/3Zs2fG5C0GAvS
0mBURbZOGMroyQ434He1oXu43oV2uJ1jhbVEhtJ1xRpcQ+4xmdohay+uVkYAZDlCtZoArah7ktZG
gVZwaQtgzinorAnkKlfQV9OUpDQ4Iru1vAlk6C3ANJjczsa0AcVuG7QQoIJLAAnP+kbPgXilAhJO
dfNcd/coSA98JKtwvf4wJfH8RJgDGDlfpd7CEr/CMTbwwNnntX7iAjAxonirUaBqBfAR2id0igBX
0OzthVdUzca10gTdGlAA2WDdlgVA5AZZotN01I9U0FnqWXbIHf5Kq6nw0/LMrziPQermhZUV2jxR
Q/hJLGluKkGUhy+GGNyz4fjdJ18C0cmWYthlZbIr8MZ5YSVqJPU4vZpARQR2DMh0QRSdsI2ddsaT
jF3jCWcTFriGHkkygOBgC0iQcUnLUhkIZnw1WxGdSGQamTyZafjCw9EC7wlr2LI1x2ZLWjQfGGtr
BJ1P6mrh1gLsz1RO6amyyLk2ciq0rHVcOrXM3t2XTlLB5Bxh9iMFDVMEpotHIwrsXeZF3y0X578J
kDefeJcOK6MAXCAtIyWr7GHZpUlx7dN+eGpa0H4Bg8RakJJkaQnO9DrO+z2QrzQgEfThQjQChAVq
6KLmbWbLPhd4WX5fzzbxh/Xs0higmJri3KlnmzmCa7vFYexjcz1wwPS7uY8a+UGvlwHyz+EyLNEb
d7OWlUy3jehqdFAr/bzOu6F6ZLKQj3MMQCJUj9Iqk42OYua1JoDo3jjjZyCJIlnQuiNQqVj2LRrT
J/CF1s+pMKoTSxVAlJLjY/2tgeP+Mci8+KHy0GZD8tpBzlMgbXQBCrp24WWDAkR0TX4b8P+A8n2v
O+vCAf+VGXxnYZed/vsZxEDi/+7YycSBE8gUPBdMvRZn91DqhqOanh3RPPWVRD6Xc+1QqKE3mQ9S
Flo36NlB1e4m9QbtQCKGnr1scb+efCbdNB/sBAizH240E60L30lPWzUG6+f4dy5TNNqUvO/XpCGf
f+5O0UEQ/R1o2vVGAzj6JvCrYKG5jQFoSYARvk3TrAjOJKWh8XJt4zH2JapMpBIZ4KSOBiDngjNN
ayeHZ5jG3nZM4wdyEUUTVI+Td4HzkMFpN1MlQFvu3dTqj3Wa4lj1fUWFA3iT/2Y3UXppeWqs0UWb
76ygGl77pjoUVa4/A98lv7QhfgQkJ7Pqw2zQ5MFEYfUzHoduzSwzWYKaCDkKuoomDIXTXlmcmLrY
xqoqLFSD1gE5Wcm10pA7E6WZ6LDGNz9PwvRggY11UdPZLq0Bdhssph/KvCZz+mUYYBSbfGhJCpLh
7D9Y0G9pjk2xaEmKMgUN+dD9Ms2hBWOoCJ+jqskfwU62aC0HzfJhV+srG9BZG+JnTpTWSDvUBkXQ
xkpLvgFH2jcpQSBolsGzZSXRbujrDnwJWPqmGeCYTB7z2sFNXYn6IWx2vDOLJSlJxtvoIbUt7Uwi
FGPbO9y9AKdPITu27FEsbaRGtix41r+gJsBcBw06uoLC6F+4aJFDE3HzwBxZPeHLs87HYG/hAPwV
nThiY8Z9dvCqqHoE5tGI/1V8Jf5vFiJwwt0gNf2U4fQvAT3nawzQsLVZtKjFj115QoV/tUZfXPsS
5fojU6ifrsgn08iQ4Trrxa0prtmTaaFQP5VpA7TLwWpeUIhnbByn6sJllA0MvE+/r8M+R89aWBw0
PJwtAa9rPppD4GwDk4/oqHYT9E+m6QqYzslXZMjOhcPZrxYYl6XZlN/MgbFlYefRNdYsb9dIu9kZ
kQKYCdx2KdGd+l247qaq6nTnoGh6FVQoRg5NOwSNQmYUe0ekO5LZquifZpaa0VKnFgES0uC0wQ8L
mNYbMiERSCQBK2MDIhLczugIAFDUngjWCEih9/V3GX395zWpyZBkAJJL9nXguueIN3jrXbe2DpSm
zldfgVpc3KS0noGvvDfVbzqIebnLtWLEmZnXv+J0C+XoXXRjxpSZD76qGzNArqNOZojWAW6cu0EH
CkJkcf6Zs9zeOSbezUc9dz9HwJbEP0nfr9Bi7n6uNWFs8Wzor8rBcD/rNegXmiKXa/LVk0Tf2LJ1
1uSbBRXqgcGAsSFtmuMxRJYpGLiVr+3g0dZDxdiWtGglcVZDB9hOWlYgjVs5OgojhNcWa6sAc2Md
18j/s0idpqmjANPQ36cF6JvQbaZOBHLNWEnhazsyJ8PJ596d1rFq8YhR3o0cPOCDiSlXEK+tGiLL
yjZI/IUTwS0pLInq9ps1CVEgLhfExkKYHFbWbVrTNi60Ar14sy2Bpb5M+h54aEpbf2h7pTXA+37D
4ZJH7absQTYy+1vKAgkRXJc+ogvLDZ5l0t36/74/McJELLI3BZpY3FzfooCmeQnbDKfJaHxHEn2s
X0pxBlKJ/JKW43BJe+07SWsGzAkzdtiKlmgji4EoFDv7yScan/q28a9jJp1PDPCoFDnx+DKsA5kn
+xQ0R6WimMiK6m3IZYx0MAeJyKzAeyAIKWittTVQaMi8N/M3y5SHyWk2pyWZzLKgtMHRI/BINFTs
K7UqpCZAtOPUz7a0dN3mKW8UOpfd2VdlRW0PHsAxb6xCR05WQ+jaV/A3TLHIyo2RGIg8b3j9sPqI
1asWCtqRrGj5Tytyztzw0g/d1lF1pfMXjfiU/yRrU5SFWVUCipGPbyV9SafvKwklfXVnvevxZuU3
uLdQ2MkyEpZA8W3iLDpUyj6jlPEJBZbWOQ/18RltrHj9C1NnRcp65Pa1zcZV2KApCw1MjQ4QQ9yH
SduFKDnB61aw7EJ1KmklJYobBNjnVSgb2MerEUWtWzIuE9s+pU73dQqltpVFws62k/37tpNSWTTI
Jt5szTMXpFGDpk1/BO2gtm9zYB3bRdIcyPVPn6Etxq9kz1Xcjz/f7YroIQ/MfaMKhXvJmyPNpFr+
t6wL0WmPB0z02Sm3/5fvn/YoJH4HRZJm67vNHapnJpfS7VEBpNVolOIxHpt4HV2RJwufkAR4Tpnr
vI56piNfPBbbPneBG1FmCV5tPQuc2biE6ng5faIBhXHJ0mRRvKujGKeUsgwPFhCozwUbw6cqBEsW
06JNpVYkQhYI74SJzwCEiyAiajX0nRTRygt2WewARs5uyy24HfnPoq1/5aFTvw6pzJG3dYdnzcPn
yERWXqzaBgcwqr+PnYF+o35EqXONA9wH18GNoxF1+iRtvDM3acW/xL0O2HgjiH+MvXeqAPYeLP63
/XI/H5+jNErWdVSCzdduABGqzsN8OeKyR1NAuv8EUJzYeA4vjjSQnGZWFr7bzWqa8Q/rKZa0on5d
oDneBGXn0shDcXXM0N6BWtvYoeikuDaZZS6bMpffQEG2x93O+5WX46msWP8VXHraMgSF9wV/YbLX
xw7kvnoYbKsu2+BEybvQYKiq5tbWzDUoEjmem35TjEn0DQhVHBzw7/Kq8/3T7zF8lYQMvbpYdVnY
nwVaWc+DmrkCrEZFw/7CEQ7rViQjk9Azxq0u+F+i82NwAH24SdCDH2ypKoLhqixI17QlzOboHop9
KDDtNcujfkDH1xxdfRIyybiBOviPz0MeGe09R/hwS/wKwC547R1QZIeN1Mfwhq6wDx8BpniJ7mbL
Co8Uy8AFlYzusJeiBsKdHtv+lbddcQlQuEsrkuNb619Nu9t4BtgpAEjEtQXeWCIUm5jmnuxocHBd
W1o6sPprmcEG1J7lBi8MfDnbRN0w7vtRiwHsgt1IYfbo6/B8bzOtKL7Js4UR9/WFNqePUYrwxY7H
4DiZuXLYMR1MBkkH3qtFy33xkLEnA705+I4Et4PWZ/vGBSnlndxN0BNRxBaer5RDZjc6Wng5aC3z
1kPD+kcUCopyA2dTBZGzmBVAkuq2deqz82igfG/MWPwgdNadwzzRlnGdWD909pfHKv9b5Rj5mld+
ekRHu3l1k9hcDJ1h/kAt2SmWrf1F9Fa69QHes2vyLP+kW+3XUEXItQrQor3Aa1Ufd3s0fwLBuW7F
KyCct8VQ/o2XkicLEB7XqESfQNyCbH6U5rgJ1JJkfW8MWzEiEdL2NruSsWaU7bmMky2tLBsVZUZn
ARdRtP4Btflvw+BZdqYq/P0DadiHmpZmNQTbaGDXOzdUov1LlDFC6ydaZrDLzXQKlukMSKi/u5Km
Jyeapn3wGKO+a0N2upX/ckfRrwN/aA+on28PXA3A1MCrAU2B844p6WOakhWtSU+z2X2ymdWz9Y1m
inmz07wzed5vNIejmWONv0DQ6PgAh4yYs56706aGtq4WbGHn5jBpMtXqdtPVljAvOM82U6sbCUOj
QNfbv+vnjWhGMayPfWatMQJOkAHpe1nWqAYuBnz7TFaFe5Eb8daK9fQLCDiBZBSnP//TYtBGMVkM
RfWZ4Ra0KxMPXa2DbP+HsivZjlTXsv9S42IthBCIQU2IvnOfdtoTVqadSScagej09bVR5MvwjXdf
3qoJCx0dKcLhCEA6u3kjfvDg8L5/zGIVHQIItS5Rs+zfqG6fW9fmD7HEUttnDVuYeJ2Lt6nN5APs
zPix9axxYebRXvtRMZ/e5xE0mUu4Up7jpGKQdC1KcT8R/QrsfRFCaq7Zm4P/++zvYn7pdvj+zDl5
Xr//w04g8f5tI9D1uOOCOwaZUryzKzvRDLD4IJq64B5PA+oIb/XsBDOM7GTOoLDy66wAeEnAOnFr
4v8xzanexdRAb2meQti0hdd44WQQLsVElWjavZKoN8ytS/xqNgIW4KZqyc9zGlzjhtCkXIYRL7OX
ZQlhuKuOS9OckfnbWyTaXn16L3BfKRdAa9RLPjr1hoL7uTxrYVcxW2XjfEN31PggYDAnCTuYA4mt
YVdY9YrAhuAcEqwpQXeeU/KCFWDK/+6q0lgdUrKksJrHzm4dTwehygHflPnUHJKqSzYlsZ50X/8K
mbiM3E3CSLpv8FwChQrK5ElZ8BN3gYYzLXMYLdAFljWe6kBWa37gLt9tBAyhTqa37Wwoppk2hRMG
3D7hdHOecKzyZpNlYIhHU/0+qaK+7UVRvWypH9cvOW53t1nkvA+Drl5cVcY7eINPcGVBp6QO2Ew9
TORNs6H/QC5y/X/7Lvo2NqM9l/keGBH2Fbmokp6OJ8Bn73nmC/3cK27tPQdEHOMC2Vh4rMAyrNpc
YnERgMoD88hfPWe7SA0zyrzjzqmtHIKNdehGY7NzCJkb6dvRLsTt33XAkL7ZZk1TY9GEnd84wG6x
OZjmYHZ/2dxz1e3EWMFDOe/rJQ7vtxicuDrZDaji3HTzoUYpBRSC0d6YJvSYm/Wff8zsmpzl2D5l
DgFj1Q9cZgdXv2VWD146uNq99+LgPsd34tRAbPPgNR2KXDNTWcyXa3PoCD43KJCIRZPTdAWzVfI8
+B3MHmLrR4SnEU5iF67R0KVK3Dp5tNqIr53e9kD3T8eTX0B5i7vgfX7CsZ3xZwaK5lKI9IUGn3aB
qxmcm+8napuWdHudp10nBr6askVCqxHwNWAAojgrDzypce2oLXgBOyJ7Lrv0R6rc6IdVf0kyt/1Q
EG2HqF4+wS6l1mueYXHx5w8WC4LrbyahPgnmr2YAI0zuXZGnRJKWYwMQzL0nn/ssy2/weCD3aQK1
/rTGlm/eTFHoNzX/DoY9hLDxIYo4em5l3b3wEXt+vp0DsQzUQZiPET+6qY197qiE3HzOxJuJmcOn
nPOptF87ph8jEC9QX4M3ODjGWE5Y5Bk0jWRbeV67QSGJv3R9AWj4bA8ORvUCjyXRsYRY8y2HfUlY
FvQnjIKqTZ5PlbPImD/teaynPa3khKef2um33tw2QXPAwpXDQVehSkHLX0MgEScLoPmQ2BVRg6vl
PJHfggu/CIZYrPD1oyHvuvZQNupGUs+6JeAhAv6taIr1Q9mvgLCNilVTEJTIIu/kYx8WSlsCKKVg
qLYARbbhOWWYJMwSYxBJzDwmh8hoWypL4+UVhTYF+KsnO+r7VZ1N6YJwSk7mYDrOORXk8kJXRu36
0n3JMWeNjPHOeXW4iptmMKpi3wzezsxpQuYgmgTIRtuL7VUtRwukObz4VY6J4aFGh6DeQIJ6Tmn6
gezUkH9w33bhfKMYyBJNfKAatu0o4ldPSRxVYTZm3Q+Iwvhp0X1ALJaGzEqaQwWFfksstA34IsqJ
9hhCHhKc7WrgcH6PaA9vImBXIlmr0yy+uAL3t1oEtVanOKd2sQnwSWyhzvklGpRy9tbU02NC9ueW
zquPNE1eZZDmYPI4A8qe2XTb1pA2jfoxvU9tuIEF1LJB5Wxz7GOx+gk+i/1CwFnm2fU6GIY1gT5Z
rPfWkxWpTVc69NhQMm1HlHUPMAH2dq4/BrtaVMUh87J5kSF+xE7fhTB4qfaXA+r7UJdOitEGduNf
Pfj6Z9X20jZnILCgAG9OzaCr7kvMhUQ4Hqbm2Uo3ykR46bqe6FPqp9NPo86n18MuE3565+fTS9en
93t5q59e5dNpZv5eM/TTC35K+HRq5rq8St7o9NdHdQl+eulPIz/9WX/7hi4zQ+yW7/58ecW96fry
SjkK3cymAailMPi+unEFEFpEYSbr75M0lvgxSg+sXLiEfgdBdCln0e2Rlk+q8IMXLfNpmWlmwVTG
2cCrPAbNCQeXy7cK/PCdL5xfIRNnLVCorTOUy6sO0dXxHuuZh6s4h2D5LSTpl2MAeWEzh0rtFU2c
LWqzNmpcwFZGIMJ+hXditx5Qnt+YZu6PLwFpA5jEZN1D6ds3SdDIr32CgpYWhV6ZpkwaGLTiH3Pj
dHH/peojuGcirYUq+37qcijLTEx+lSM4THldewfTy7JFTQP/RXVJBwmuZNNnqdblMuXjfZZm2WZ0
Jghbg/5lH7Kiv4EsYH1XwLzxfOhgBhF6pBu20qtEEBZkCHaQHvtuUs6xxHffeFOnINvOKTnsfbYA
f6pQzHNdJhQMxgOyyreE209p7wFBkFgPqec2J5XXAoVZ4b9aKTYVah98QGzDTPd5xr5RJ+GvMYCu
Sx/o2v2gZfvMwQKVWvuvEBxgcFFXa1RGh8Xl+e7iAR4L3Hk8ovuNeca7dJhk09tjk3JjOq4mwN27
CIssxQ4JnnN2qaNv1Ixcx2dMjjC2J0fTPJ/1tQfgpF2tLjHT0c555swcRjGOWwdq1+0qhzDbw5Bp
+WANQbWL5kdS3k0QZhq7oV80duFszm1W9AtewkHEZAOP1W+r4g7qKfCDAGQMsmU+RblTJeWBxA3b
npu9cqtjw+FyH5ok0zZnQSRwz+USDga+nCXS5jnOmQnp9FbWiQ4DSqxVlIjh68j8jak955o4oUz6
5F7KrN/rzG4gcQ9CKdhM+A9mln8DuVCCxUTuwOAxT7/zUWwSAZQmtuSbTYs67zYYS/FcNfpoEnQf
FyDqwFvrMjK14+wReOAsrGKoUPY0+Una9mvZi+hrJPoGujSMPjQ+pFtQT+tPVPFmZ/NY7LDkdU9u
oelKgb/42PtQfWGDlK/p2D7LPu1/wo590M60qZKM74CfWbJOl1+bGLVYXTfTBkjz9muOXXXG7e5b
j9vs0q5IcbCThqBCj62Apui+jZWmoQ0s06Kw434hoyIFfxiAApXVibPk7pjdBA2kygD126e9CMoD
HvlUM2Bzdu5LWxk7S+WOdz4Hyo4loOnB7sEKsMEGk/C6s241TOm+9TBvWQzU6W5aBwKVbQEgGB7O
nG8+zIHLyLGeBMD1u17D0J5Zgf3mZ0eLtc63jKM6GalFCQQLGNz4XZ0lT/0+i1eNI9owAY2yuzM9
oodB25sXNdkhT1rk92XpbakmeDyCKttiUNF+gFnChoxg4WFPwW/3E5wd2w87geqQBSWvRUdyBeZi
J7xH0+9xbGqFnVfctbqIwwKb9t6YoqaRMfZkl/qjFlzAfUF4T8CkjIs6huf7uRNFiBUKoMEKgtze
E6G82JVtMyyCOZmlVnXSI3k3Q323yR88ULHMSBNC6fLPr8QDXO3NXPZ/eiUzWwpVqP/0SucEgWr2
778JovgfDJBpQT17Dav19uDOBwsomvNZBOkiyEzNbXM4ty9JGjDyT+nVtOimNv0UMaM+ZUFgaXFW
W8ga9uQB7rOqZiu0Pq0BgM3jZ1iwxvu/xkVKrS+jbJO/i7fQbdrTOilXpInf8RW1wsSTUO3lEWaN
rK+V8seHoE3HYzbHoaozvUVt+goe+/R38WTqx4cWYIRzfpfl9wT7+UB+2IkbLwqw/8PUBvapg2EX
iNFOLNbEhcf2uU2Grjt2Q4mbmzmNjUq0GgV4B1W9NjFa5uJXt9AeJmFNCjW/9PO4c4dJN4eGRs1K
QggeDBzoTpvYOcfISJ9fsdDJN7gd5pvzezGZDZOQcCMAMm/KNno4V7FxZ2rhTbtvTM3bxMxBzBXy
S/NTTKSbeLDaXQHhaujkvLVV1sAvImi/ckjJa+ZoILale4MrXxWauKsKuuKOzLaF3aivQeNDZx64
UqXa/g5Fom/YzFFfKwclwYi40doMkr3+KsbJg3+YUz+QybutuzYFNFWV6yoT+mAO8EGetgN+EqaV
SFQZ8q4AsHCEcR0QbzUCJgpWONp8oL8GmmApA3D1eytfngeZIKctNEHNfLiL1xuGtRqk9Usu3ogm
9S1rB4KVLXTlQaui8QrObNVC2GUBsx10Xw6QGQsWamprSJG3bryKq54sM1X3oJ+1LF4NWEMvKmhp
LaN5yzwHwGgjeXnkKKG6qwD+WHsK1Wp3ZbrBkwDy3rqO9qKOn0yCGcBH3wIkR6tVpAK2sf22v7d9
9yeUVMc3IeJmYU+WOhl+Xlc21XJA0XbpJby5nUb/TbLOega4JN3zFnLDpqnAXFqhEgaYLkxmnjsK
ylVUuWBBzclMi9s+KIv7SafBF9iHsTnJTFjG7M20zITMLr2FaTooPZ0nNE2rhvAFfP1CM6kJzZNW
AHPfw3o7+FK6N+aV//ouhwBPbWbSq3dpmrBuyj69S5sC4wxEznlCF4t0Wccvf32XaaKjRZ4WPRTm
RXTISvU+5EKvQX6NDg0eWQ8mbs7+ITbK66GX8bjmQmOcMWtlBdUEvh1Alx2RAOF0IzDjU+wehByx
9/S71xLDbJhSZNZy4ZZ9/Tr4nruTbeQvZd5IuITVP1Gpxd04naa7rMYmEQTRXutOwNsXTs8wgUVz
i0vjr6F9lIGUPw/FcuAn68R4B+r+sINMVr3FB0D2l4MGHG5fy555KxPETxLaouY0UXbVQEz+X/mE
oHodqfGF2n1KQS6Di7sFzRG4c6EIWoYVscCOnmWx8xY/gyOu/tCxhNRkvI4FkNJyCsrNWPrNLcgu
5RZCSfhOJDBZC1FAam9rWcjtIMAHTGba06gFeqqRqS2AnPmvoBltsjPwKXAxzsJzopliHHwN2lUC
w6lBTIc6d+5FWcuXoRsA0MKGaeoRb5XZrthBH/tTPNMAAqCyKHbeHNctwGfwr38Tc9zkd14q96jS
8tAoNSlA91LHojuj5XQRb5pwuUOBaKZg/k4xWk40hygoFQpPDpCdTaCSuYToH9kA7OgteUb4Es9C
6k4lVN2BodOeZkmRKEhh5mk6uIJILfaX7K2gLeRUUiKapd/CACgd66MqqgJ3qPm0rxW4vF62Osfc
qUS3xMe6/JSZRNMR2yd6a7or7QE4Ow++zu656BauV5XLuMTuaGj6P52aQWY4qbAhNznfXUsxQCGm
aeHqqduapvanGjsgzA5Ns6w89hjzN89n6uEqH0/T7NHu/V/52CZJF8ChyjbdaFhd7kQw6ds4dy2o
uSW3FQ30rQmZA3eB/+KAJoeXmEnRDmywUwgYLE3HZRiujjAAt+JgfYkV86RjSb50Pc/2l5nUWNm3
Dih/cDeMby4TNanHj2ndry4hcxb7VMClkH5cpjZxWGbna00atTBNnQKEAjMEXI6nkU3nWUyPeUHa
z1U15XZbEzNzmXdYT+nOh8DU8TI9twvrJsHq6/fHYjKFB2J36k6fPikztQU98g32qzRIjKAT2U0c
7LNCoG4O7Os3T5NdP6QwvAHbftG1sf5IaysNqYVdWuLD3s1Hbfou4cDKDq0FYZDeHY6to+Q6cXJg
3/gg4eEKv1O7ow+ynYY4BDsO4PQUPFkPO71Z7X0FeWbCRh5h931WOWtv8OFSVvdQ1h9rtbFQMb0b
mzxdllhqkdodN0UP/W/XGTISmtN2LDbwIK8On2L5nDNBwM+uS/dg0pqZJW/inYJrug0tW6wq9SLg
UGtzmJrCom6tVyLYWzQq8q6zdl/5k45DbESENp53YHgX/1TYbgTft0/2ETQU36O+fAuwcHtTUCIB
QDNxbhrQYuyZf+ZbcLCv2rQLlWGPmWA+s9ZsYt9YuZZ7HwCnGzYfuspm/0DJ9Mn19pMLEoTrEvyM
HIfa12QIjyWxdv1c3XNpfTGilEZ0sp1FKM2ZSOMMEm0TW5lew3S+5P1d7DI2cPPmEBVAVlYfxhty
5E10+t3q55aVFx/GZNL0za0CDq7wMFJ42Roypg4AIcuJ93TdzBKmQWl3RwAo3rURIAVNalt1hN66
EPldKFLYKw8+CPwYT9JftfOb/1SJvNQgz8GUxDZE9WprlUVeB+lmK4fzsM/utVt9QCWW3MOoKg/x
tFMfJ+yxrOANmnzpHdx+VItbbPLW5Zb9oy66Oswk2L6226TrNnOiQ1wUfPHnzULvWjDNcX1I7sMQ
iREWEI9fFQlBnU0zq+3r+xYMlwBPcaVtP7Y9eYOfc/GecftVdwN5Yvg7NkPZZ1tSJMPTnxKwdshu
JpvKYwkH+AUqFR1+mLixGuM0c7ukrgLiPedqfYlJbODvatndFR6Am2VRgZeYZvRLCeG8sIDgGrgf
jnNuXnoheeCF2A6ft+PUnWUdR9fKHtLUzh44d6JdkbAaDCs0TUfkam8Jx3K6usSsofpOlZQHE4pU
AyJ3vvCTBOXooGTsMIypB/ETnEW2RrD73b50N616SMoEYFfoWh/+/D9y6b/VyxgKZZ4HdUDXD+A/
ePVPSpSbZUTL/i63sUvrzNTiukMJJqokBIE6O+coDKTbRNH+oGQHU41LdyR0QkOVtuSIrYslvJCg
ztjWw3LM7P4xGTzxMJFX7Fn1j11U9mDLENQ3m7zfmiYhIzs4bQAC/NzrQbD2EVpo0MZKgpMZlVc1
X2et/ZxWfRaaUFUWxYPDvpqGeZ2phUXvZdYEt9alICDKJgJflEopqcIWC6sjCqXN0Zxlc09Q5A8Z
y6ONaZ3zzBDTNnn+UL9VSd/gKmtN61pAPabGzs2rQ10U6UX7QpK627eFPS3VxMlrbE3vjDTinspE
3k4amxPu0JHXbBzoooE88QHUMfElp+XWzGOmtQEZ3ET9F7/cD05u6XWmIRg7ZW55tKxqA5vfftdC
koGcTMwcSizwcCeYuWlz8nmc6TGDy4pabTiPLvOgg5fXPG2dlf5W+/Acm8QIvyXsFU6V6kJsr1l3
VtOxQxXjv2g6ePE91kBbOmmbrGnJ6C5wM/r4NwNbQtmBTQq7/zUd3oLhHfz1kEmd3hgopZyVY1Ff
CraDD/zfBV5pOiCuBukkgV/rVcdfJzGdXtBF15M0lOWHiudvFAu1EayKl04DUIuHaWxozQ/Hc7yf
48Mc53+JX/JRCv6U7wyu/VJram0tX1grMbtW/838XuEmeNvFsDzbp8ZuucE1AS7OCa6Ka8P9PXuo
zj2JO0w7w+vNVQ81so5iKz0+ugmvX9oxmdajoM6uTOrkoYhpG6YjK95/ZwQ+kOUmI8JGzkNJoKBr
MiB1ccSu4h/mqGi2jEdxzOAZvTOXSMArYao1LziKsXwGoNDfDcTqk9XcFHPaaOwmf6d8ipmL6u9h
Zx9KjpX4KsJzFCSfGYPZ+dnoBa5l9TIDDnIVGyMYYcniVroPhgRsfF+MPX00pyVzmlAjO0EZIgYh
OwsmVJfVdDNVgbIeZenFW9CyAqyudG3t+V8PLvdPKEy3m0scdulIzpwYdElQn/aeFFBhaveJYQwa
lTADGYlmqqFnFMlM0LTNGa9Ow9R7J/gQRJTkN8ZTPsOzHsQWgthd+k6TL03QHFBmRw/E4Fnf5Ddx
BqEGE49myQYzQNB+23cpnN/nhfllTU4mypowSSD7E57PzVK9YFYBfv7gr/68hp9qaEs1Pfh2CREz
KHhquqWmtrfI+lQyqDWhLa0eblNOZIVAv0FXD6q14Kv1Y6i5xVdOXsEnwrRNVz9Nzcmc4VrYHXgw
LlLTazogHPmr1zQBWX5ovAjojxzCden8w58PJe1n0kE02AtAVqOlCVKvSm/6OsAhCwc8JuL6z0SY
Znj0WqCWDSkk7J4ZMXei3RJEmUptTNNu5Xhw8JMNEwigP0T0FEVCNdCzAN/vcsDmvFyWEcsXsfW7
WwkFTqCc3VFMpmmfzzScwELcU56sPm42AbRu9pNDBlJhj92H/nhMj/akHDxvpA3EvudTbOZVy0oS
vXBgVAjU86W/qahzlIDFhXXU26tP/cAd/Gt8JdIHP5nK7aduM/BTG1XIcICQ5EEwA6yeXwIsQOf8
Zswrwoik28eBi6rr76nP77KHatzGH7zXqxGmWZs/BAXNeOWUTbyYWsiGU+o5IVQ+ya05ULuLTlnj
Qva9ds4hE899J97JAmudSwds25xZSata6QrMJm5r1wPyGEG/DABcmnogC+aZAWiW/6DJ6/8bDM3j
cMeFTaTjea5NriGRo/Byp63r7g6cW4Dr4S91S1nVbgfGBywkPfgClDpY5m6bPRcBTXG3LO0fMdx0
gLP8OfXdC5Ya8VeHxGI5dLgCxjTJFyJHacidlDhlsxDWSKHi2QbP9sjVTTf6+FHOYTa4GVDMU7U2
TTMo/fFLsKvdydlrfvLlQaXCv2tmX/rfLdOX9BAXnPsqDgNrPFQBhIhKxa05wN/jFY8F/S6llbeP
VDEesN0MKVCwR1Gz6SDQ60HsJycq+6iqH4Dj1t/J6AaQcq6nm1QHE4DrdFp1fmS94Pt87AOefVhx
857YlvfU0elp8pJyvAeufNgxMkFrK+XdIuIFAdxQ28egDOzjVRMSMXr75wdQ53qR4Ho+x9qAU893
uOsYDZ73bw/Aw7f/81/kvyMy4iuO54qnEfwraFaSYzIMEBSmw7juAg1OwpjKV1vRVVza5IvXTeII
a4VhYfVI8z3LD4XIYPIQ2CBzYjir9c4fC0d+t+MGz7IjoPr+SJe92ztfCvcIwbf2FRiHPcoo9Zdg
TIe9KD0YQWjC/+H7SZzr9SpWQECiQbkfBH4SUPtKQQhmiF5cRV385NfNisJcu+M0BTe6VI+xTbfY
JPVfOmgo7J3OTUEQHP2XGApwSwWN6b3pTXm6S5tJPo4tMMk2ODkmq9FKb6cIghtPHUQ47lqqCxhX
l93STu3kO/V1CJd299WvYrkGmrfdjTEAS1Yqn01CZWOLhMLu5A5iucVSCQjL1mOOBUxRPVDulQ+t
SOKtX9nV4hLDxkK28OweHpdziumY+mwRuETcOSJpNonfEnghAf8E1dp3k1CJcgLZtSJhAPnuY8Bl
6qwBeBjXkExMQlyQBhVC5eAFmnxFhJqF9wrBnBUee1ECs6F16ztwQWDNxJ89G+zcOV72rl7xQHW7
sWBiL5MRbLlxn88/zElXGb4O2EwxTZ805TqYaviWzyp3Mm6hBeSBYg5XDO8Z8CKGG/TLBADcwcEf
G435d2A243qVUDcJo1mkK/Wi9yHISyzD2ruUQH6FQRwirOvcfmq1xZd9NTW3DcD5Gyvxg32nU32I
sU2w8Yu0uCO5dYgd+CTFjcyOw7TsbNYfO68d4L2NM8Ccf52ZGAg22Dp3HShpBoUCMQzio3/+0cH2
8WofxYXwF6czntzGhdM3/Z9+de0o1FRVRfIEmEdxKAVzTjDT29bG18I0pwzSPkkEG4uozOipaNW2
GIv2Pgeo7zaOq0Ucp/1dVfBxVVVufxfn+J+ZMxP71Nt6cKZper5QThE8ikqt3BmjDPXc6ahh4xo6
c7MFfXzTpk22Nr1dO9UL6UNByPROdncoCrd4AOIcAILJZZuoIPs2dchN43rJo8iHfFtXXb/waJc8
Jk05HT3Jv0eyDEVvF1+irvHuBYmPKKBYz7kNp8ccLqmhaQrWdhsHEikr02xQLgI6L9U700zS4Ycs
LRcynBg6zwghbL4/Q58HGE+P9/AZjdSuimbpnrpbmTtCMXr5gjPND575hg3tYvDK4sswpf6tarxv
JssbW6yu50GMqFDDdEXtWn9w8xPAK4+lC3GwOIJiG1yD5B7rKHh8EKf6SvDzp1MDcQLbAcgJu5nw
EfDrr5UGKMuOhnZt8x5Id4a1yQGIanYgfYoNhlZXNTjo0NGLSFAky0t/VZJ3J6uzsCFB3xxUzDaw
JwBbYv6vB6nf3Ps5/0YKHzLxv0PRyL6Bn4HHayNGUFrOuWkGmbTfoWl0gVLFnkoOyhyHmF3dT7sa
5kXA2eIVTLKOSzDRptkSdX7BynXZuoPeABxfKogo8/4jsJgMpzaPv9hAO8GrQTSnLk66PSpo4way
1eV9E82uwG7KX/NO3PCiJj/BHgIAKynf8yKCcXlhRdBaxjaai3UOsEWjOJS4TK81gBMPzJeAx+D7
+01Itssz139JvHKP/7J7SpRgp672cTY3R7v0Q6yjg5WJeXErsdQaCB6Y+crTlHz1xkxiXzyjs/jd
8DD+rCPU0iGtzj4gILPQdPC+NZI5kFtwx1uaFOkebw5ujKixP5ncMslkKH0HUhmD2xzt+VA3vFNh
b3XYzsDFqMnsbGNa5xQNVMNQxvl4H3G4UUF9y1mPBe2W5pdifh+OKhZ2I/kdqJjyXpnvG4Tk9a+l
Ghhiq0iL/nRZq1k0aNbg4gwLs2qT0002MLrqgCp4SSS0xOcvo5ujMOgEVgUt5nrcWW3Nlw6+ruWG
x7JZn1+HsdTewVUbsvoxOIcKCkvLWAr9UKC251ryydyphfta8+LSAKlePpkHJ6SZHviBtUevKOYf
TBr4b4H1AOEDyFS2CTTARy1/ui4W2BpM2sAvn1nRdd9Y40C0Kc/Eq4ieO+d4sYX2InDqx6KJ1kQi
Z+gy/VyRtFtWjDi3g56wPQnP4z28qtITagF8lfaReuyqNgphcpB+a7E1Pn+76l7k9/W8vZiIAspD
/2pNdr6visCGULnG3WHetXQgOLPiUZws07lJ5yX5pUNzkSxxP0HFsJ9X7Jdsk2iGCHBd0kyOqwFV
wD3cXqCzN5/Fsm+WepYkM9sQxaxDdhEVO+9KdPbBy2F2ZeJcOOUCf6AbWgMu6X03xLsh9u3XnwEf
9OtoD+nOkcWwspKavOZC3mtapY8tT+0TxN7AJJ+TRQMXbzZV4wkbY+IRFwZYjSAfPnvjios6D/08
ZkvRoQSSOEm90Bo8pHZ8tljpfSQttNSJjOPHIc6dTd9P1c7DWqusbHWwMldApTz2T3EGhJs5M7Fh
jqVzzJyZWMrhY2PF1f3/IffPc1qD/PyKZj4rs56LIhmX9Sxu56XTcJvCt+ncmqXr3EQ627yEbZSJ
mQOUNpIlmRnklxj2je/o7K42VIlekjKtoV6H6svojk8RlolbRa146+RUPxUqeG0H2PH8Y4IAYBX0
zNArnewDO7a7RKImBTkTYIyInx8d0DJPdizL5ZRl6psFN7reKrIPv0EtU+Mp676sBnDSh1ZvxqJK
n4ICjLiWJu6timwWkkYxLDxQrUyLsvpSJjHF5dLN4dGNpg1T0SXMOPsNihX1l0JEGS7eIl6bXrfw
9IbBrGhper0I+vU9NnEXZQrSdlV4EaqpuBXWeKbGb26cUJAfq+9QrAz7qPA+YNsG0ZIo9x4rYHU3
IySzdiY3yKFs6gOre5Vbl6P3KOfcfs4NAun/A5XHu16DYvucMph9MMK5FzD7inDSKZLaQdI5j+d7
G6rZmxqOQmubdcmTBNwghGJu/mPK3mU2NO8QQMYHXrrV/ZhH4xZgkWFry1HeZ1JlC7/z1Ttv3s5D
Zp49Z7n1yAoFTs/I2j3FrePGhVfvMlVN9sb7dmtyram8nfCj/T6mcA3gDW8eyUjYFmycbU4IxKSh
6mdDAvIb5M+fekLKp6hOgl2AZeLKxB1YiwlSfhu6KcGdsOx3XeAfIbCYHIZodFdQNcruLLf5dYaq
lbsaYiu9K3PXXU3zWRy9Vg4FHEM52coIhuC724UN6DYoHTL3ySlaWIrAAjUdsLtq0nRid//weBv8
dU3JSOD6LkTgbSwtKTzPr59uHZSRIaZdjXeEJjuU7L09aHXe3pyR32eXmMJbgPBQuf273EvaZfz/
KwZwNcoGkNqNe/hdnu3FjIuYaRsTsC4TT1OpovVV3GSY2HmYaZ8txMzppd9Mc7YVmyfrczuCGC38
xUyKMJ5mZ7+xLv7OgkwpCNyVdrwsURzf13895Hhi2A8tB4hm7lCtZlgz/c4xPSBjertRfbmEr0aZ
DhMzZ0A1w1Hs0v6P4y4pHGzBs9Wm2UjNed6uMqhyLc6mm55kYeKDOlc2xT/I7jmO4YnNWqbw//n4
n/9iWBfBnNDzKfYmHOLZ1zwyd9QOr9zGvysJxXbuuCx7VnxkZRTjmT6WEPwTbAvztXw7Rqx6cDzg
tMHkwjUKF7dCFh+T7qFz5p4MQDRWGVYNTWffFei7SaMkAY4AyFGw+AAyEtmvDmFBs9t0JDBPBT4o
Gu5QKtAtCrZFbu8gc9FCgaNobZRbKv+Ojdq/c9uSb5MGdKxLTDbKOqWTXgH93lmhyYP5y9p1BD2Z
ljn4cDQInUkS0A0i/86MF+Bsr3TS/S9pX7YlJw5s+0WsxYx4zXms2S67X1htt41AzCAxfP3ZCspF
dbb73j73vmgpQiGRZWcCUsTem20oxNGXcKQRzJcgH8WpQD3Gmv9xyqydMCz2HMfceAgbjhLpwXlV
wgoOPXSzN2SmBp+gGjdEJzL/OWlM0m5VZOz7wjwHpaQxEN5DlnbZpQzUF3Bao7wZrCQ4nsXxT413
s03tooYWIIXgi6jXPbR6v46gKQDybki2dHjkRPV31ByFD2WU5w/IiiUoJMehEs3WfArAfDnupgnr
8Vp6BgpViyr95OCFc5X7KLnuIcIBWLv7kzXho9+J9OtkGSBdA4XzA1St3L2q8/wkWfw2Heeeb9On
oHlKRX7lBTI0IJ54BN1s/DgkQfYpFRbEF+FOOjVekX9qVvPG10m8fT0BfkejTRC7IHm1mxONdlH3
6Og11K81UAW0ipI+dEAc4wO26khzoyyF+kgNx8W7GCAOeR2Ud31d4Uvj1vHGQ3XFftYcNKwCrEOg
4tUaeZAXyV8GFFyuhtHpLq0j8xcnNDRsIit2FJLhqPyc41YF/SwEAybfPdvY3GiD4uu4xOmw3ZjH
iEQNW5f1O5kOYj7HCxSo5MIWtdN1FlxsoyjW9F8ReHG2hmCLcemnfnrBX3Kk/2Cg+eJ9ltZiT6eC
erprKveOgwKf8CMz3jjVmSaUUGwWxAmPkgKaE6/0z9DoAKeGxDaZ1MyAZFa4b1P7BtBAf2rV0fDE
AFwcGtvlxame8qP05ZuL/L02BU/w7+13QM+6ONsH3Gna0z+EVeQKSUCgSuifpGkM/uiCPYcsinCj
4dFkQ3dHFk3Pk3Ccp+dKqmOD7cQqZGo7sfCUy1I9hxDUu4c+fQo4iDN+qQxUGqAaPDt4VTV+gQrK
uaiYfC4BS7nndQQVCVdMX3JopfxrWFxzAb4nTG/0athuZGMU4ZvEnTjflSwuz56sa7ZOowqQS8gQ
V5CmQ/fWbt2EVyuaMHfxavFJyBHixHqR2UczRaUgw0PdD5PI9gvQe/hg5hk9/zr5YDYHCJftgg45
OE831LMr8HX7XclOgyX2ix8cpRBm6sa4W+dtlG4pDjlr5GJoHlAiw9XRCQmsPgQJ/BRCtgvQ9UYi
p4PaDGwJN4ngJWjlh2EfRflfCx11neCICDR+4O3Tr/400EuzWNWtLU7ko6Yd9k6eqcfZiKL0/G/r
yPivboqa18Ce8Ds3TOssWNV8biO+QfFB/VWXmB1EOOQ7T5s4Z753OyN5BhyzuOuhJL/qx6D6ukxn
eEt8hp7APpbFj1wEIyr9oVxWxT1K48dcXAzXRmp1salHMXoG1GqmHcWRX1i+vwL14LjpbWQXhBFF
z9TrqsaYe817r+KCH6fIB2dTLAoA9Nt6j9cP5xVfnD1JYPmhba+BejGvQzWxOzlBRZqOo73avTiy
FajjZvk8E9yozisXL8MALhH96W/+jsWkUXv0k8MAQGs2VfYJper2KUxAG7UumwIvHplA5nCC5jvO
5jA+O73IxRDFWrpkeLbfJrwvw5wUBF5D9xdRnRCvSoOsPXTCh3a30J8QgcqNKXn64AaQbDOAUBkk
yA6oaUHwMPfIlHYLichRXW/8N7GuxhVxABt3QFp9nM+a1j14teoe+nYs18LrHfBZi+jFaaM93UY7
GeV71shoR3fbsIAg+ujLF/Clp9ccUjXzXXiZngR99AKw055HfxbMGp6o5i3Ae4FRZZ9anc36ZVCl
HAyBMrNPv8JQhfVlqNgWpSMmSL3Z5ywY80cLVSlPOAYYIdUEPDSZ1FTG2KxZl0U619s9kQ+TBh/H
GyirRl6ud6O1qhKc/Kf8c2n2/BmoJHEBih3+wMZReQYJ8hhv8SA+RbXMpYHOYot74IBz3iiuNrEd
Q1RZm+aY6Hozdg9tR4SQj+LcNvubnduvETbAZ4qgRefl9PI3vvlqIIupwFITitVU+sYBeZLxTE0j
JrCLLLZNbCOLbVjjW+SIUs5d4k8/aHDxzyuEUbnGsfSfyM1CcaqQ3ZPqku5pBLJjFaZeeSJTmkH5
4CblmixqoOFQ729mOX77h+CowTdXPR7kKNUQidj7SJZtxwE77rpIhHdnOf0uMYb+ZHRNN56Qgd+C
0qV6TP2CPWvQCtIrzqd3y1a+PVsgRMZf/NFaxv5380pZm8g6GeFamnbyJYCcFnfUa5da+TXjATLX
2t2itn4L/ABkFbXpTeETBJbkI3ZO6skX3ZWi8NLKDqbXGUjCIAq0KQkqBXiDTMy8tGtW6tU1orel
AWfMnm1jHM6jn3d3vW4gyhitTNTV7LK4Ni28mesnuWLtXQnlh9qKy6PWUrL3YYf0VhOkV4qYg6M4
k+cxDHfFhOryzTy3ngIctlsJFLi4aaN+GWrdtmXY60xOFi6g16brF33wdun5Cu8XpJC8b1DPWDvG
Hq99+ziOfRzQ5cljzftnD3IpAD2z8BBakbcZrdZ97R1lrisIUZwgcuS8VuDMo0kQcEseC2WDQfGL
j33BweqCQ8AyYE9N8FacFTbec4NfTIhM8zQBlaqdMXX92r6gQqZ8m7OE364x20XEw7WbDMOaImlN
6jlZjjLpZfoy8v6p5gsuIdSbl6XuPN6ooDubAGyG2V0YucZ+IQBKNCsQUQXd+Gjgxvc+vw4Lf+YW
ojCUfz/FLAUNY+A4D2yAPjaTYbwn00Z1y0MZ+yWSo6hNJR81VjoW1zBMDsjygWaNfDGzj7ads8sQ
4EuoBeDflqJVagginIG2efTC0tlJDioFFfP0UdV1AnQ5TjuQxUcVqWUlj61uwtx3z6gUmCPIr5nm
79wM/9h6EjXkT5Lv9RR794tbJcbF7cPhsrgqE/JkKCQERkQvTwOjLMBbkfJqv1zXrGpvA92ichuy
pI7Xjv683oSamWUt+rz41bWrxSf61Dunif+4/FmqDADV6wCfTLvXqOqzr7YENM/mDhKU2vRltTZ5
P322qtI9d6jvWjPtr7qOrZAVGq5QnC5eKixBfjF1Yl+DXWNH03nVg9ISup0AEgXYiPnuivzA6fpr
N3b7Y6WileEM/b2B48R7YLGbNWd1vot6Bt/7QAeys5WlamNPA0yPUq/qnU9eAd28JZb8iY+8CLQu
Ljd+CPuAJSO8W9zxlMirdLV4Ez7GfF39WXBLic9h3d3Zgy2vthOuAs/KQIvZfmzIF2iBWxpgzkYW
vXv+XWj5m5lsREWFZPVuWXYJA1Lbam+v2iMfsm/49PXmEjfmSHNp1RwpsQ10r3xUo+KzD1PLThzg
m8HNmyMqetOV5ObwQE2XG8PDBP6CNivHu8VvNoDwA2g74YeBWMjsDg8Cad/b+bmLTA/IMQrw8lr+
haPODFCZUcS73srkKh7HCmciduNf3PdmiPNaoWbeOg7gZjjSAM2eo2db1QCAdf034o42ptB5wjkF
GcQf3TZes7WBGNqSrx0q9ynL5gDyFHICP7xtmFuKd3FPfqoBJdf01JXZ+dioC2iqdwN0jFgkDskA
vWzXbDLczwBiqa0Wb78ooYDuEJpcx9VTgwR+b1Q78rX+BE2kUk+O9WQIZMDGaWoCKlEbu/xVi+pL
N8rFeWnsv5s0EEZKnOvW/yJl3O4W1zLLikLAUXTY4qPevy5HM5Zgmss7yK0EEnWjrVngjUdBByRy
W7WXAQhJsWtAfYIyQDUBPs9iXXht89gWLsj7331k0gD5umaXZuWhSYLrBPXLk6WbMnLA205dapxB
gEs0ceroNHeXoTm0CGIfm76RvS3wIWqcZLPXy9Mc3MXtgzTbXe65AKvhmYpvredcUOiFgzfqVkni
V5sa2tt4D68OVpCgRom5MVJh1NXh8QiCEx+J0lMKPndPZRhNsQfZ2T2OHwiLR03HGTSiJDs0tg/I
HvkIt0eIvr+HkJ9cAYQt9lbiP4UGxyZonCxk02sLlIcwqVdqk3q/M//DNGfIrRxcLP2rjMpnVTjW
ocNm7Y6x3tg0lll9QpUf7iMQ9vhuOw2eGiW+iCrNQRExDt8MhrpW6CVbL70XlFtLgjM1lHkFDZmW
HUajMOeVAMasPkHcqQXBfwkFRYWHC0j43UvVDW8NqCrsbdIG44p8NBqg2K3akF3owA4sN6tmzLyd
CT1WYGvTwEW9Ts2qDTgHQTje3s8WDdASQ1slCPz74rPTgOjpAdVAIFpHbYVtbroqNi88j9XZaH8W
BRACK3JRY3ZlCs5YvrMM3LCTqDIv5J/jhLajEFz1K44MejjE04l8HuSckhNFChyjRBg9QjPXbeQp
6Tj2vgC29ydsxsEh4hVdd2ihCXlCdUrkQD1g1AF67B9ecshJBtaZApZllvge6njWmiJBySvWI0NG
W7pFC+6WsJkb1dt33QQU542fzAzHUAUU665LPPk9L+0uzJXrGz+ZEOZDiipxnmYLBG6rUrmgb1/j
Fb+4cmPqBlCBoZLraJSjOgOZd4/ax34fpZU6M91Qz2mAg4diuiE/2jQOgvv7VgJQ6JlJFa0pnAJp
wRj5zmi9LEQjkLkIQY79a2KYgXpoRTFzl2ZSJLOCblcEWTc/ASLI2jeA8d/Ro2CSvDlMfg/iFadE
ORNIyZ491zi3zpiv+wi6j1Es1XNc5WJvjHWNIjGunjNeTU8jvp+QYXyePRleERO3BQeMDoBOZnpB
NfxfZKFsBmFVjXQ7XpJmCzW884Jk4ux/OAMI+UVF0E1BGRMHfwDrr16R4zBNN2RS08dgH2E6ZACM
sIeAOgLrEvwrNDIIvA+PPdQEsbH8tcQycVl7GV0usKwwDPpWMK+tl6GYUV96WUGY1pehg/A4sQax
IYkOA96yFkagG4Igog+iWD6AtU7HLi6aRSb1KIzM91jy05ICP7vT2xGqL8G7XCbtC059UMc4MY5C
nCg8D25UPQdB9VIQcci7v7TG6lnHB7YHZpiBAx/qIyHvT+W6q9x902ILg6U6qLuj5/ZC4itt2NVq
sak3O2l8mUPmNDo1iPhMcDu8L0YDPgRX3tap9AgNz87FJieFC2ewDsyw58+0+G8/Dn3aeRlvwK/C
DB0XMMDUqi30wSRPxJKLNDL5UEe3jszaPJK1NB/YK8nZpk59nskrF3sJXwgt9YKt7P21YX4xcGP/
HI7hNjcL72ugImdXG7m1JzOB1Exeus5ra+TxyevARED+0c4+T3gPfWrNNIb2J3YV5C+KEoQq0Em5
ssCyn3gZv9he6n8NGAokWv2s6C3rjoHF6K6aYusu6cy/Kq9Qhxj3wQD11oV1ciA95+uI2Sd9twNy
uBix+/dNG/ozv1ZI11bEp7cwt7DN7eQbODPTc3F0iBwWdTvgBJrUgj5wj/O4FV0X1XYjdHrk9wlp
mTtpdqwakCcLLsrwknMCrt7zKOwKHETvNjmLtMTbJ3WpoeE5kmzsKOp1moy6/OO/rrEs5MQ4WXNM
FM8X0J+VkzGuBE7Ftih8K9eoDonAfdsD5eH79te+wCtb1JrOVYjQGUEtwM1zAs0Eiqin0r1Sj0Ko
p8b8bSkyqSmqx8T+TEjMTrV3FR+zKyE3q9bm98AebWmMmhpPr0MxDvF68bWj9Ncd53y/+P6+EMiO
+6tV+HtUvIFhTCB1hQLmc69CcfYVcjdr6kojGssVdWmcyUacpxClc96Yh5sx90wc5PUfm/+VDwmJ
t7k0rTuNY4Rn//uK/2GxCsoeOcrO8CFoNZNh/90U6toFndyVPAFkTET+YxdJuUo0nLduBfiuvP41
Lwu58yPTBkeXhfMvG3KDkJXmp6SN1YuIomIXQ9VvmzQezDJOgD2uhxWNmqAfegwhfzuAA+aFGhDI
HpF1SB8o3rQalJrZ2EvToIfXhHk16FN3xziPwDxXdCB9CkCMcJ4MyIlRbzFRQCAh65UkW/LZgd2e
Td0UkJ8UdXJtRw8Kv7rxoTKEHPpTxTrk5sjVpNkKu1b/MvuUaI6Aujin0KnwdscKALECKzkTo+8H
Ct8BGrTgvDmRv9TM7MsgLxjIRdvQWicGfuAy4N9aMUIOMW6Le5YN9bUAiG6N+2XyDUxX2wJis19k
UeA57QtwwTIcv3Ix3lFAkGBDRDMjVPImoVlfK80SUCqIabV99ifeRaHmPvLybtS9wCnH41sqGNU/
nrHqpATTCPE66f+NC179QcAE+l55CbMx3E+ueCbLSODqiEXqQ2A/smodO5PafBiKuqE+pGX6VOpE
NDVpjELNofX8PSWnlwHqKav5wVgjDrMVD79mmVl157TBn50h5DyYapdXCwsqZEjdt/444qGZhqfC
C9oX5TmBZlv1t2Ot2heU3EdIC/FxRaMZ+IMfcauBGns2dWvUYN6xyk7vo6LsXqBsPKydIWAHijW9
TO1r1BxvkJTEmUvNjzHKcuvV1HL7TLKDtzZvguyIg/8djS5xk9fhQUzOuQkrsET4gl+i0hR4rnaq
fLFFrREjkHjVkLbr0uQgsJlNicPWsw/hZBpc/LexCqx2Srj73MXX4Xdh/+FaboeMJNiGIEE4ecPK
nepku7Bo/5aBe2Hkvhmu9Qq2XoEGjIr+GUEphfrCATJtidm8CqQzwCzqB+GlbRUIkgsPGf8234Lc
2YXu4JRFl7kLqpzoQrawoMxjJOEpZHhz3tDkt3A2/YC4otjPJq04D+vJ1LMYd9Z1XJcbWjCIrOpi
grsntPtyBeSOOHfYdpXgQcPN2pZeeianpUdGCiInDWfe9MMqRaARP7j9/3aJD6vNXYpNYtwMgGfO
dlDi+0xQl5rbISDSdX7hXWE8VW37WWhEssqH3/p/E0/rlO/rZM7UHGswdELna9jojMMnQI085JL6
zRTGzmJZ2srHaR4Dpcib9fd5qJy4WWWZp8eyvdHE07LqckU9usTq6y/W+xh9tgCFIsouinjFq3rj
CEOu0rYOIkDz6vwsdWN5RZruuhE86oM55WfqMZl5gA68B0ETcgSRwnT1aSBoQZ2xWsJNUBoBJjuU
G9b17bV0lNwJ1BSgqjtvr+Sj3tD67ZV67Rg3Z6PBRlBP8HVDvaCGauw8zaynswOZhOPsW1ahXgP1
W5xsAUB5M7Bcgz5GkIdI2+uPsQzQDLrm+8doQlDGqUoCujSZ7slqvdo8UNehbihD9wTkbPXmpSFf
GQmqzbzGPQXZgFI16nqT2YDvE9QJ66Fkw5qmssbwoBqhV5kXNJklVkDUeqBd4cWDYiI/5M2ooJpb
MTChaydQv6DuM8CAAyKuB3LhdvwWRyY1NMob0DIwm58XP60ZMok1rbaY59Oojs2RZTtHE65CLuwP
f11fx0YKOuFgun6LW+b7VZgdLM9SK7rqMvAeu/iXNQVu2FtbqxYZK1vYzbYnpLzldfgCFEG1VTOQ
PtInAx/sUadNhizaoGxkiz9nPLuJHM/Um81hgvrPMmJYYOWyakhaD5J5J1Fn/inRDZm/81FI746f
TMMEncJ77M1UMmk+hYjYl3twqIUyPYoqzlYGqMaw9/KvrGg4Sm74x+aDrw/jI3fYHOGmE7QyIOWE
ezN+nZ7jPZd5aT6A+XhL6G1qmF2KVZMU9nn29QqaHnhFAYIZTDkG6eEBl1kzI9f49eaKxKINlSSU
htsaXSKeUewbfVvGqwqqYG/kMmNkuJueF+V9AWmtvT808sLstDkmoomOTBnO2Uo7dz9aIF1WYDje
lmHZP9rKRm1AkQcvPGEg92S9+lK6IgFLTCq/jUrcdWNv/+yglWcHw4C6w/6zb2j9NDPOT1ZvDt9r
Y/hmsqD/Cq1uZ1WA1wKUgkG45vgMT7wau+3ysVD1p+mAgnr+WJaLjFXrZm8fq40KhuJDGxgmcDUd
c9H4T66lsfS9fYEaiP/UJY7/VGsdFKsCojHLcdv20th+zNMXGqOoFOcjWwHSui0F0IBbDxuwxqYP
FBEDKXUw3LJd00XIx73+k90CFEPxeJdlpylALQOtQRFSi4j7AxS8yOwkRP8SnK4uV/EKFm+iMoEs
jP64o9XYj6H9jGT4CLjBCG4MkAbzV3uMsA9PzUeuWS5MDt5hFSHRjmc+KD4M6H6/R7hSZWsgz8Jd
zzKFGnV3anB8DjwL9UoIgaGsozbWZCI/384DS5wELO//Qm1koZ78bwhK1AcHKPpHlbDjYtBH4RLG
PyIozRB0xdggPDReCt1XAMxtlvUrxbPsT4h6PEwQ0f3p1yBUnlLGUSc4bewwT35EgflF1Zn5FdlG
tqpD6bwEjZo2cnKbhxxMRSiQByhN8BG5JoiaHm22FnXKD1QAiTrVVVplyWuQpPk54368IX/TQK/C
Er57NzZcQVUwe6ZKH7OMgq3V2hDywGFS7kOa0p3y8WsIAGeH48JvEszzGwMF1fi9j+X9kHrJutED
uT2dUS42fS7ACIi9knmyMpD9oJDERyq1K+4Dw7lPjcJ/YUPdvah8nWmDPMrlFxznRvdlG3gvYdI+
yX5a9TUvXnwzzu6ysnomS2qXPdob5HabR9wL8pdeJKjI8Ll9bJyueJmyrNubwLlvaEIgmnGXjk1y
ziavvMtcp0dNsZdvfbz8O5vQEOVdDJa2daadTj79WbLiZytcnstVDgKvlRqVsTK7xjzYVJvkHWtA
YZ8qXXfkRo5/SOuKrUxdqUQNxXvFZB46k6OWqT5XVl4+5RMOVUakAL08WAN1mKLUWOBYThMQU0Nm
LDQBMaonsBdtbHQLNf6UpQTyUAdOeoBGb+b9qzkvRdNoPWChf4bmD2lpNjmo5tleGZys0PA/NIsP
OXMffI//pxCa+x/i/kMIA3PLHhvYy3+IXS7bTnhsr2b775/0Zpm6v0D40jkFFlixQJXcnalHjfBt
qDrphnrkq0Y33GVt/mlx3UxdBm6mUhwe9zhsXVb2YtC9BNZfKkm5JsMFtEPzx3HdUO//x9dU4cax
gvxYB90/lvPyzAddd9pvrcDs143k4R9K4a2nHKIf0ud3ZdiUXxmw5xs1yOHeHaz8iNtrdcjMxH8o
RnmX9+1FeGrXBDbot5IKlc+1oemZ+CGcDB9cdhzfd6k9GJujnKjfVTWY4Z3MP4OPrPgLRKZPWczV
t9ob/xxxw/sjLHi2Qp2heMJby7CLkKK/Lk0AdaUrE3FyHb7eeBeTetLIjHWP29iG8Y4PK5rJSy8e
Vm/zQYYGvwvG27XoWstHYqLn/hbElYDZgeXuRDgjVTz52DC8gsexvph4FV2Tm6KYy37iDdefsWhW
ELN15ABJITRwDWDlaKPwP7732q76ZAwgERBuHm6RtSw/WUFg7SXYJua5bem/4dhoLuiz0zPkWCDH
p+daIU6VIjfAeYeeCyKMBDdG/49iKsLvruXdQ+4ueRUez3YTQJQnnHYx3F3dCtwsLvtujbsxLsR3
qQaosnfKu6taEzpkIG/d4KxrjQfngMcq2GRDE88dHJyGD8gP5nec8e3iikL4taspRH5HUTQYmVLo
h+9wXHyGRDlgmOElApqh4QPF5TWeyr7tF2uKo+U0V/45LP2XZSpL/eqBp3tPsO8dw4mnjeMWbFuG
6apC18UL39S3W7wfQSZDO6mRRtEPm672QMBbRnhTqHPco5jq8cIfZHJ3Gwl+1Rfuh9ZhDgQ8YtMA
k3OmOBd8uVe7Mt2D8jxfH613fbnx+IYDqf3FTRW+vHYnIZbQaLVpqFhliRRnMv18E/ol/2I6PDiP
ZSVRbVlB/6PxwTKSKHFqewCE8Twvgc+MBCiTAFt18bHjbnT+LMB7vfa9UN4vsZCVeosF6Z/12nLr
OJMsQDMl3bQZJGpDDXW3UQ1/GlCALK7mWF0G1v+ZQOINQoJogqJ7a1RsfDRplOIo5HcmDVCIbwjv
mACDO0iQDoAELhIX5WOjzIrPuWZOz3Doi8y57jZacJwismIA8zrKhIcgBNPTymBh+sijIN2EPYuv
1PgCXHEbyzGrncsU6s/asYv3VS2iI1ctQ0VVmXsomxSgELQ7dW6Cpo5AB4EuW0SZP9hVyeytGeCz
0qQ5iMY/2ABnS6RWJyTJLLtRgEWI4CI58GFODqTHB2fodsGFhg1ld9Dr47a/Z0FkHy07fKZqY2xB
uqc6APKpiaS1lfSsRyX+VQJ9e6WQOOzHi57g0IvDEkyjo4E31KKxTksdeC9qHPQKkGylVhl9EOyk
KnGKm2U4q7QcVrVCPWnD/DXy+eW50riJpSGfTQCM3w0D3/cWHQXSWaXlBHCyXmEJRrbj3OP1en/j
v10011f/MC0x813W9+Kh6MChr0r3Z4WO0bvOTxe0A/ifnzt8gOc9Rg/1gW+95uDVCuodUy5bzRWV
qvmZChesSYsoIw3clFTeVF6+z42hZYvd7a+izQ+rILmP8jtsOaw7dzLqEw4GhjM1lSOGc5Y6b+YI
CXtsdvn2xk8mTaDYG3NZqYEmSL2iYegUrgdlmEcaRQ7i7RJk/s63hPjVuI5tvzy1+reWSlCOpQFK
5sks9I9wVAkY5sieu0Nt/bTrTu3IZw72gbVJf+AKuFLlxxUqIFrcBsmmHkgu6vO/+mxw2pyDT7+L
XCY2Tii3g+91uG0Av7BAFAREJradlqu8GSBz8YGIZ9umsYOTi7/NN0SKB3iiV6kBP5pXWeYiZdQc
BpZ3EDRjfWatUcoGXVdhtZexiuydE0U/yLU0oBlrL4tJPU9PaCuDbwEXQE27XmQZWMybuROqNUDY
GQMspxegyy7B5CNzGYixk1qBnk5ui6I2NqmcglMDXOnR6oXa2bxWeAlpzp4Ksu9Njt0I2BXZoywg
shaxUO6wEVSvNlTUW43ypwgU1veHtx+QVUBX571gmEqF56rhfy0YVlRAfFN3TFXEVIbcCt5sQXfK
zpGKQ2i3V+GZzACiSGAjfB+JcP537MHWtITQDGpQ0FzsyxBSgjiu9de2BQ2NLg3x3j1a1haYHO8V
f8rVce3krzYcvnWQyXjhAKfsXafojyN20I+Zm6FOV0e4xg+JIsRvOHqI1n6Hg5qkb6OTHSu1KQue
fxqrwDjYoeWuyUxBy3huU88GnbeZfbIF9C7HKv6LBpuxzx5ahgyWnhnGXfIsHR/UjV3+iVwl2Jwz
BywCBjjUhR+9eDivvCYayuhWA95C+izfdxoEyfLQOHJLgKFej/Y5qIT8Sa3xGIRyk65MhOxevFNI
U2/mGsVeyTebSg/BANMi+cz+eGPJDBmKvwg9hmTicBiRDcRRwC9EmdEC6mAEUbAjHzX+4N6jdCS6
kJXwvL4vmfEBhnazEIWJUkQfFurx9ufNwiBgoSlQXF5Mq8QWxQNEAkJsev3ovldpc55NnCJFqLOs
32IaW+E4V8d4YQ4a/4r4PhulXsesH7/0wP2jzjR7KRvTu5vEgCoo7W9Ls90aYztBBgHm+CsMgpze
HZfDHzjNVudKmnjNEnV5l7gR9vV56pyywTuS3+UigXCMCF/bNs3O0i8ESBZLCBhq/GzqBfYuV6qb
iaMg85iuBejDZ+KoJhXHCiRtT+Eg6ufCyveEo1WACIJ8qg1n0C2twRO72w1aTdcJRbpOQ5efLIDP
8JZb5puFQsW32n5fNPJzFLk4kCL6lJnylbpWBT6bEfX1PIP0S4Rc1wM10PQEBT+IpF0xPnAPDbld
r4bIQYfThA+hQFPuAeBJcLL1K85GDvrededJ5PY8cN82YX8XVJO8tBAmM5KxO4H/Tl7Ihf8SfPsZ
fgIpC3EDJxsnEtPe7IrPZN3ELT4aoKWEoZJ10Xk4XdXrufEAyR8anrvLnFCK+SP8I2a5DF3eSLPP
tPb8uegjLsvw4KVIw5pHqHWuCnNnJcVDYtbimsuhe+rSkV9HCNIrMwP8STdR3NfbMmnaLZm+77VP
Oa8ePDd+m2Sj3u3KfXue1KRgiPZDFa56fRJPjaeP46lX4Zz3bEFXzekNe0/+2HBSyJNRyAAd1nke
B3vJ37rvk5YVI9by1dhHePvTy36YQjFLYE/r0iWE8FFllDv7D765S+EA6OLDLDMlEunI+EdI2ovu
iO080FiOcNYWNp+zCTUfB8pRGHV0ro/MZZSC/x/ngpIoANatPNgo1dkOlAtJNZURoA2gR9XOmSKY
qISztgX+A9C17cJAvAxQNNeTyfevA5VGUrQTSNESpOoaINB6FGJuCUaaX22AXUDc5bfbxhDmyZOF
enJwdAgQa5J8i5mRrlDtjOOJFs9nr+HvE4fMCv5MyribJ5YAiz84LXsxjX1atvLqloBg9GkQ9xuy
1cj3Y5dDkteMkc4GFFeiolx37Zb/lUBsFhhD7ctCA1Kveol0yIGFTFSxnQNn5/vi1gSWXNUGzZqu
tVx1iStQzQrkPv6ccjJxKX3Gs/f78IeEotuZGieMUO2fClVtRYqMYeMLE4klSIycPRqirs3BvbPr
QBCedKDmnk2aD8DRZKyX9fzexK7PLKtq66Mcd0Ujs3MJUqihPX9YJEwSTMKZ1L7EYdCBAj9cl8LJ
aULUcNcP0x8DR3bQ1jVh1JMJEoCLz0YJyhTY4kiuxb+YSs9fzN+FkO8/xNGn0FcsPfmPK+ZVXCJh
rK/mQTxhLT2eboEjNa9+/rUBmmImfXY0jz6ZFthSoDQSQgNQjy4DNCl0vywevzANG+pB7RoKbcBy
8g5MDql7JPo+aoitL3in9Ft8NyFkAuKysavAmedLlJXPRIBLrKg8CaVxFR6A+IZCqDU9NUgYXE0T
D8bMMeyvUJLja7BFjldWT8ZTK5Mn8k+5V29F3zTHMY8NkPHvyc3qXh2CDnRPOWoFvoKE7Zxgx/Ai
4kBd8E3EuTyt2sh+hRO1+J7hjOhxSh1UNuFqOFwFMscPeiCxm+QVoKc5ng1Rt4cQPGA6elkTPHXI
fqWfxRRlwMu32WYq8XM2vAr0j6LJd2OVGBs2BsVz5DaoEHdnY7CK8tnt/oe0K2uSE+eyv4gIECDg
FXJfarVdtl+Ibk83+76KXz9Hl3Ipne3+ZibmwQrp3itBprNAuss58bRptcbakUGMLeIjStQOnbVU
ryTKGLglykFzDzQ00my6OCb/RiNqSkn34aJc50xLLovpHisbiKOkreapeaor7CBz71vpAlJ6IRCW
uAMYPdhY6t06dhIUohWsBcIqKxGV6GvsWuB6eiaMlR74y9nsxI8EthJJEGKArCqYFrk418VyIj3J
swyEOzKReEeyFeFFXoQh6ydQMroQHo+bHM5Su0ZFQxYu4RlwQeGZhr2xAIu8pZZUq5572VZr9QWY
ET/n3E2kITN7sdft6NPYC0QTZQP+ORvOGqSxAE6j23IAFr/LIisFhvaqN2XS9qD1bzRRjz0L5Vik
B/+J8D1t8DZdMVknF2+WtVlQ3X8qcBYpgV2GLmnIxqsAm7kKb/Q33QT8NGaglnJB1oU6AP4W65a7
4THSUtvi0WrnHDmdTn5dZEM9NdRxTQDeIXeJ7OqRm6Awl1NiIJ25elicVoUWHsYGpCFqObUI9ZDo
B76BIXvU07xYL5O4ryzyysud5d01yV4tS70UCLtz2eLo5PJ+8TtPOMgamawD4r6faWRblXOdbN1C
5LGY/w459jpOPg7vxqR2gb9JM1bjNhNX7AIB09C/IJWk9il4m+v2dWhy90sZ29ZOj4fhSBZ1BJIZ
Ost+WFilsHZOxW4t6DyM7cA1TS3nfg1dQ/zUnvfks88dxjdOq3dHGoIHbWNYS/e5iVL7yiVkN8nB
/8RRg+8C8FieN/QcjBa/mo1S7llw/P+bmSVXo+m02q8XneaoXy8KbMD3i6p7o8XlRcms1RBUMF3w
ImRdPvuhUYnnVBgxgFxr/JHajfPm2N6xT7IC3nI4AefcA030hwXPgd3UFJG7oUTllpVAouBw7qkM
5JnBSw46beBASioaakIgneuluTzRLDGDZmXS06/KoMBX9T8sNLMcteE9oP9s5i7HQtclNh940Lhs
hiyIR6d7Jck4F2WgaUCIJBY0ZU/EZ2RiVKv92BvnOMqXQ7YMvaQ3MTcdPsEfY/UH/VY4MkmCBIS+
D/9ioBWaCGKrfTfgOHBXwIHxmgmJAwgJvJg2gHN6wLP+qNzlxLtWe3OjRdtmdmWc9LJqn5YCRKhk
AeqBQAxZ+ALm4qfcTNNLbQL9iO6YPoqWVvsRG+QnEiEDF4TmyPDZxSEolSLE/7dOhkra0CmsczwA
Xh34lj/HJKTGtKcQCMiD4SsZ9bReTqHu7+aBFsTGbhLEkgAUAHcnMlDY397ctQei3Fp5tyQtl1do
6bHg01cSId9XBuodsHI5hv03TgrtgYi6Vs6uqC4zMmY5qGCwxYl29NQGfQWe+erJfjOuWtBcp8kD
vSDWR3xXOP98QUwMdFn25J1qwwyAPB4/qLQuLrIYRaiOCRAH7WdemLQDRlaEqgQpayswGSLk1uDt
Hwx4U+oPXQhei5RPyc5o4xoQ2s6QXUtv3kXT2J1WWdqj8r4DI+OUAWthlSEfO99pOAojZcx8+s/w
2YiBSlDHX9DhPNM1dN10PIfpuneP627FPQCs5j56HEckJpaONvpZhZywgvFi20u/f2FGmrbjQDPF
i8NjgaMJQFCB7m9CIhjTLmuX9LZlIQ0ytsdgFXoM2/ZZc8uKypL3lCZAKQEqV+BfUweGyU42iOVm
gZpxt8CainC3lteCHtdy42uE2n28qZfi213PMsfyW9zB9V2COuBe2zXl65yU+Y5psXbWJP8oajDa
cddIshMS1lqN9IMs8kmr5DSkxjLmx64p2BMTYKjMlu9T48V7q+fm3tY895tjbeH9sX0RdziGWTVq
mWXqGOWPxeULQF2MF5KYHFtBgALDPScNChesh1lcmD7lpk2SeMQahr9sESWAzcxrwN7OuhNoCABv
SdgUbfIIzM/kEeFDYx8jZRYPYshW67zNk6veDQHJZs+DMyrPAAeELJoHalBTbQULYPy3SI+pmQ93
/7sGhZdwmTrDeSEFWeteJ45Z1b6uMvzXiQeaAR9aGKAQzNncL+MCFiHPMmTCxA2YRLW6OwBOOXoY
vfq9aXGwC4cOgVdIkghHUkSg0ZXnUl869jZ1HR/jDLny2Bh/TvtmOiGw4m4QCxffrdk56Z1efQau
2XRKJuABEhOSlI8edsgdwv97IrlzLRQbw4OqnxALBVOmXgEVcQKgFWnrqA2fKzb5uh1qLwwFG3o5
sWPYO2LjRHoS8BpVCLs0AWAIxwaIomOxUSeTb5atCcCMHsW5smiidydcqE5CMKBHWnfIl6EItLyw
j7HkOJ+HZAIuRNfvaCiMaDkwB/+t1dTZn5gupgtqgZGRJYeAUyyfZ01fbbUE83Mx+B3iui9kMLH0
61jr4ZUWo0sVdQ/eL925EnscNcKLlnQzIODL7U2G+tugA4LBIzIV+keXIeIEjJUTiXQ2Cdw3UALP
IOBbZXbMAPssmwp8fGeEGk4kKgc84eY+KQ6hpwdEl1dkSLHSRW481pEhUAm4lFsgyHKQwYK6gTuW
7htTjtoppNW9haO5XLgEwndKgJgvJVDkDWQ+VoFrzjdaW2pprj6DbxLY+fMbvu7lQkjhaq47sQlv
XYv5mlHm2R5VtgAeGz1na4cMUZxeAlpRA3dvda0qUSHzGN4z0ka1lewTbgM2I42XvVMmgKXSUv1L
WNgnR9a16CjmC2LWTA96OKPGLmnngCphRGcc+CzKt6EvCmTBj8tuPZsk8sBCryJqrFxDHlsH2pet
2cvHJx1dTFM8OKCxPtgIpB2RZnhVhTmCM8SsqQxHB1nTEYmIq1aV59RTloFgzfKiayMjtEuMH88w
AIihQ1n4oykfHtSrmwSh9GjcOXZeWquWFAMqkEMXmV7KluSh0QIIhqPumIaqiavSAmAbLiG9zse4
Ao5fuIw9qwKNAbysI6oI2UyVvgNuET+OKGq5jMQoIeW10U4lAD7QLZxi3NqFtvjKxiNyCTVG3hsI
c5nWByUcYJsZlHyvpp3A1cx0YF1gRI1l9392nbtckCmMLWBoL7syaf8rHorPTjLiLcu7RMcBj1qq
hYVMMxGP07sMGG9DGV5cDb+A1CznzwbKuOBV0OfPiCu99xYp65G0euoz5u5UYZyqk8ujeQEchiyp
U+rRHIBJPWv4v5SKm9o6OwQa2ru5molid/wULLZdjARMOSkoxpYkHrdpCfqbfOkahno2KZTqZsm+
AwuTH0iUWSYe5Kimzi9xaG2UGfVCVAkYKS4ofy/UdEX7Wk9Ve0ilaKCHFynUr/DDZP2tqd8e2U2o
d2mHESjOpcNOoOxgp0L2hkHjBVir0O1Ul/R9nJmIO/a/0S8JcRfJVW6661o3y6plqqJ8jBKu7e6v
dDOdrIHtfRqx0CH8lT6IOIRAA6VfBkd8Ruo/3ysR9aghviGaumrFdG8bC8CA2HEBEkMNUMRIcE8f
urlE8Cf73gEg6DObpuEJ39knkiKg6oHvs4gAr8Wrt2ax8m3iNvmBtLoDMvAJBerw5iK13PNeGNjo
/BjbBZxvcSymA/J6GAZy+dPspGAYkEdo0io7Zi84eaAoBSy6ZbaN0xaPoIJ8s+FjSVglza9D0NFJ
z234yFJURAbSuHd47oM91c6udYosaR4mlXsETLGFyBLPt+8MgqC5iBeJ0BZMAlTLhNtBoB4E40Ec
3rEVd1uWVniskfodAwSIilgJKhJSo6A/lEy3J9efjLLbrnTfavF1jJLj23VWIS2EfS5K3GxEvoWd
Rci4ENqpdRwNCRjokaxNkzettnrkG0KOeNy7xcyssASwxz+nWaLRSiQewvKmq9ZWa4x9G+OvnOi0
8V5C5ZTccCKJbpsaYjqWZa8jw1nuR1WzClnGX/Qoa/dmPHS+GYt6qyD57vD3lEJh8v3OZOqQWpXB
t5gMACbsNPuTZozlZc5EAQ5eDIs09p7qxNnXYIEag3z8Cxn09atuC2RKW9GXpAV+P1l2wkoQ59bA
fC4ngnin2QKseME7o+WfzDTrDraVRps8XcRjxuNjMgtgIyBlb7omeoakySSpd6IE7ukkG2RvpQKB
CnTbDK8zUpM1NbwbU5SNG58j0NyeHR1uVIDrGZ9Dx/zD6RgwI+xpr812+p2lXb1Bon394FVwBDRu
/9aAMVsWwXJUb6CnmhuZKbxgyuwosCPLvje+sftYANixt0v97hqCh/jzU5f7nY1aGpx4P97LRdoK
9br4PsCFLc8ZiPDXQToN07Vw++I5Oa3cOnUECIAl/h4OrN7OQHg5j1VvP1oGyJtNs0VFpJbVQT8A
YDWX2KooVWEH0RVgUpVwq7KhHjWLm4rOV2OaxgwbaYw/Z/xu2p2sTqOnDHhTj1ExlecGBIQB4431
BpyjaBs6pX7QQDLx1oriizllBtwaWvUJDGu4/S5+HEAfsM8kgKWbO0DGlD1qOiArbWaTjStG5gqF
SXCXCulSzVvVg7Zns4Mcvo+lbhA19Zwn8ImgTiaexJObnAekjD7Xk2iff0poYHd199wjDittSDJJ
Q/E+iwYk9gpH2fyyjpe6n73RaiMmTx14s2eD90iUsdO41GfhiAdDipQcBLxsE5a1tRlwykb1QORd
Kxb1oM1ZOJDuLfPoYbeMFHIAKlLQlIYeKhxwgkQVZC/0ctVSwJW0PAe5NGlT1HnVHmBrJKt0Otf5
kRuxG6wHBmS4HJtOAKQudfLliwYA7w0AIexHNhvW2lgsfkalMWgLPuQe2AevVh0HZKXkc196+0xk
QCyT05UiHWI7EElnbju35AdWaV/70GTxzgnb9OwWlV18njlrA0Ap4l5oXOd5GQgnLLPsAHKABsWu
+nCaXcvJfSMBqOGUh9V2jjjSxuww8gG/BdDiWYuPYWsj4dgGpFiYzfHb1INs14zMcePKIcOjZluV
DCVHThq/pTXgi9wqLq401GY8qpHu9WqCO/p1AhVuCwqLxPgUG6j5BwzcyDZVirTOtkD58Tg6ceBJ
/387G95y6GU8QLrEsQNpU3dLXdwYN1cr0q+mpErJ609dK3IK37WsZCvk/AG+MHdLS5M6BloNMrrq
dBvyCRu7phTROQarDA/uuy4ZeLkTnddug8Suo4PY/+8tmaW9eSJxKvNFi+YSuA8xUpfKCM7PRR+1
AFvxKtv0DjMDlGqa51p/EV0MRKzF5I8cTF7fJ2yp4btsFjg99GYHPpb+wsBUckLt8LIPcR590gtQ
ChbRMr1p2fhDR4LXX1iHFw1SXJ1Nn4C6KgGdoCEzBuRoQvKkGgmWofwNECW6LIVJELU54B4BFCyH
VC0DphHLRy1aciSZheypZxdkm11tPC7wP+XYESI6HuM9XnWmdqJmHZPqZjxYyED3V53FOAvGDL82
surhQTsreyWj6UpRgWT56GYx4Ap2ZQjUy1w3dp3kCmRuOmzNGOzKi2aPX34jn8IxfHSirNlnlJQa
y/RSsYT2Gehw9pmGNxoaL+WuLwBBQ2ZJWL4KK0Kl0oc9yX878+f0AY6RmwvYxvTSgcSYO2CBjnUf
yN/8EpkV/QGDVsrT7Rq4FBDa9rIHa453ZHNqgZks49HJ0ModVUHX9TjsRWM+cMN9L4wG0F1xpqZa
al75ZEdqEtKQeiSLZ1Co4v8Cc6gumnrUuKMdB87clPGmnUsgB/teK9JNOqfJmZpm6t57d7Jw5vEZ
1HEInTdVjfbOnPQ505F9bocAV5fr3BiuM702/VqhIlaSDwjXA4dDgR09yuPuqMONbM53sTtPq0I9
+qc6/TtJZ/A5Ir/oEXWa3mNRLMZVrlFow6lPW+yAJNoCvO3ttevCdoZHF2MA4W2sDi+0GxnZkNac
3CpYEjDq9hXI6P1+ajCR9KPm5gfHzN/IUDBwDCMQ8IdKr50pbXcZyhngIE+RMVSIq8l8XmVC+bku
fO9rJi8NlWydgr+XXd8XyRHYxHf5SSRYE4/aOnRPs3ef8US5RCx0/gS4zg+UvLpnanLev/fuZYlm
A7oBFePKrvzV+N/n0vL6eMITHAV0cnRnawsv30ZhNaxPDfoLX58M61OC/u4L+UAx6NlCBu1u0kbv
pB4HZECmt8+WtX/3SHEi8FG1OeKkQICF75uKsNcutxhqEUvrSDIvK1JUOFDhNn2r7oh0nJKzH+AG
FXu3APukIvdKdb0JDDg99nwBJxgp4pwfTPDhPZAoXrh3LcP2BK/DmAW0CMhSg9oEF5spSTFRAA32
9MwN95PMSwTivIy6GvxKWmCfgTqmHz+72mA9Fab2EsmESMMCF4HIXNQluk26rVIzioZHzQYxCDki
x3j60TRweZHj0QMliw30nf5GRmbkiJTyvoPzTImo9yEnKxJRI9dW9mpSyeAgS9qTyUd7R/Hsu6A2
ha0r4SwXz9nfRdpJp8LcDe/jHc52AJD/NSyv7EjhocbZpwtGRpIcrc75gn/GpzSrrC22EsmOy2GE
0m1AxE51QNoutroHQwAv2BmMTyNoCz8JULNIS5LMnD+BzNV7oMnFIJJAgJbzGLu9/tQZ4JBqYryB
Bn3aUgFrivTgi5tGoBTEmbUL+g54i6H+SuWs3ZAiitY04GuUlbBwjqU7u2hPKa/17ZpTuvL3ceDC
+0VsCwAaorgd92dfVUZqbE2rghJQvcauj7luynh+CJK2uNG2fT6hLMftww0JY90Bfil1h9QKAfoA
ywbEcGtvQchQ2yrNzUIkBDr8fJxad+VlUOQMijfiTlZxr93ULiDpSVHKgxH1qNHpYKTGxOyAJIzb
KaR1hpxvXAA6bJy0Ld2jFQ5IdYsY8PYlLWYpk/vrhBX2FVHaeofNQOY3xJVJem5zuFZGPGJXlQ6A
MyANyKlTJTxjR7MqTWT+OuaSr9iKEG4QGZJ6cc6Jzg5t9QDRhq2eGjMPbht/1ZGYDGaQ/p3170i7
46eINo5qHpeT12k0AZRufyEJI9lFYYOHOT1wRnrKJOmzUdjWyaPEzxuFpYd10NZOsUs9czzHfQQ4
4HloX6nxsuRzbo/FlUadcN1914ZmQEMmzUZ4owxzcZ5JBALkeNs1qELU+gSBKDA8P4KAYUfKxeDw
ZSK30B9iVh9JRhfV4SZmo9hF8DjC4xtb80WEHrd29shRb2rBK9dnrgVXNTRlXGrlJupT0DzogPWS
shtFMwwoFjZicSnrcABxR9xuSNbmEaJlqes7SFv/Co7aJ6/ykpd+bsfnwhpfUftSfcX7hO97DXhP
WbGU2CmY+NMKx+ZBm3v9cxVP2LpgdtV4AtS9ANugIU54OCjES3xeh3HrJ4lbf8lyYV/DGbVbtFpk
CcT6o6g80FDeAjLlwZXriGUXWRxVhrIp6wnFRyNK7cH5xleFBucB4iY5CqE7jlieNEm5ZTJ/tTbT
elNV4YyjaAqhWmfpDN/W5/jqFDlblyZlEZXjDjRUjj/0TupsULRuPAxa8SqWycDzQY5oKbvryuNS
JW90IVLQUgy8m4INj5U1bJswSa9mjf9rQzYhSk5Pc649k2gCtTg4LF2kOPZ4l2yUHfWsofpzbA1x
TIC0+jjAh/wIGO/xgSGHggyUXOu9ZT/FHfJlpK1aKAVxZ+CGsbFTxqT9uLk4nB9mVAIfzJC1Z8Av
vjfw4csMo48x9ZSNMcP554JYQImULckQnLpd786OtHcyWiBqXPzXoQQQ3Mk/F/idnWXb47Fqwa4o
iz+0zra32ShTMsn1q8aroxgAiDYYxzOQ9Er8apoDnqx/yMiux25ro6Vj90zGtJaaKz6up2T/eb0U
OZEBIpgo8wI3NGc3NFpEqMVtsz5Hc7gj4iwCbFuJxUiRWtpuNZOMY4qBawTnr5qlplLvVyUtabjR
YW69+qSiiVU5gTis1OEm/zXCiB1TMwCPDHxstcEOSrtGHGmMgvDbyaweUXZEGjkP+UfsgLBeO2xI
xiPnbzDadg3AClPvOiVOA4KyMQSOjwQYSCWYAPWSWneBICUuAP2+lZOSmsJNgRRwN02paSmaTLIQ
BUx+GPZILfq4hjLm8uJqaBIIAY3/9fIoU9ImhMKU1c0stdTdbfzu4r07e6icZkg0//U2lLGzzAa4
CX+987uhulPDy56WrBr2aj2yVd8GKUhW0bf4r+pM/jdY+G+gGQsQMHB063xrBPxiL8+PZjIDvpTG
GustQHdKKTU3Y4OsVlutHfSgEGYXMAtBPxSoh+8T1jGXa4epBqjUdRoJnJnX8Y666uLY1jWzpByV
U9bV1ynCanAuFbOzDQv8eJ1yeWjSZfxkGq4IADTo4DeJochQmMZYA3ZDOcxy1l3A0ZIArEobP1mJ
l77CEU86auRi7diDzArQTcDYnYSEbRgq85mahYdvOpKOz0qUStZtO0ofNaGZzxNvmqeU/a30DvZB
2LfmT0rU9lp7XHqvB/aR/r4yA/bsDscuFKzJdcgYWGDjpphcD8FL3AEpLNflPqAHxgPJQH7QgNqR
PI0eGEkFSmQa+PwScM25eFWv46FMrLMZWnCAAWGt8dWYhAkbzbMXzxo0+aau6u58IyITagy5AvVW
YzJaRGTt3/1FhueZflR9sdvFwwavwr4D+RTgYJntGcmV1WT4HNxsWxzf3YuV8ao+ucDF2AFSI0JV
FTOK19xYZ+sL8C81EF1sAFcHUHkBkp9LjLfqxe2Zuy0GiWmgae8ypS2nIh19MoyiBVgOjomUGKRN
jT4ZpchtqDeWN1YXZK7TCqu2RVm8b1oz3w60hx1dfBY9GkEsLnevtLsFAEIjc2S56aNQsdgaPcrl
1j0z6cM+iY/YaTzUeRU+GT2ijm1drCNrWMIn0eER3OgMBXnSghrTQGaN4WGfrWSZx1An2lhGQNNc
x/WeHG3OTmxK/yIR2VojfvY204J1JK9AvajPtnws2M9fMXiXXF+954oZeLxDj40svfboPefMRhQY
Gp4F6r1pf8gSAcKFMfNshFVtG8SVHQchV1K2Po3NxEB3trWLV8oNBg1JM8pqCa1lpu8hh3DHc1E+
jWBuRRlV7+wQwkW2olWPgPHflSkzvtnm1AQ8MboXPhndbhFVd/HswTzVda3v9bbTj8jAFQGf9T3l
5azJOU1hB0th6qiGRa4OGCe7R6NabiwSeMCDWVrQhA+LqONZ0C9AslapHJxNEfK6ZOYHpYN4epgg
6yebdmTznvkhE0VuLFMzBDCsJR7UOjjFzKDWpsprAEewwAA11dmdlvfGnjPAl6qxcNhwRqI2mZkf
tjezTETbtYQ4Smdk626H3gKrQZIYl94GuaZezCcSUQMiA+QLyEazHGRkkV0NQsFjbYynG9naBZZn
sZ9qJPw+49D2B52AiwpkZ0Ukjg5+x/aVZL8qojxK+pdZooVJY6B6gONywP9Zp6M4zZ7iLUgEQNDq
tP2RZq6HcQPZm6MHxpCbek8k5+AUmfTIAHXAB7JWiw4e+D7LwptRb7xoKBJ19PHiocbxPBnxL7Ko
mi6kDftwxEMCDfUWUFSiusiaNjQE3SP+c5VhE38WVVtd6tmph42H3ZGfJuDh1STiTo7DJCiOJhCR
GZF+DUtbbpZqfQdUNQ4qaiN5YI7p4F3n5j/qdo+/jfZPlEH34MAU9r5ifYKFALddY7spQIfUAHnb
qPcpcqmQCQhUbtJGFYCsfYGS4AN4pl4SGuIbfFeTDeqyDSB0RdaGFB4IMA7viQw4siDdWMJgOUix
OFJ3cme4uOCYmv2YAQt7HZMqQ9JmgYN7DwK4bthFY5mC3BpNiJ88oKetrvJpPAxNyBEbKfTjoHOf
1GGYI/TVyhf62lUzxWNoAx6EEgzLxpkuebh9TzSUOYe8s0skVEiFyPDgdYruNhnxp4Kmr5Aec5h3
wC9szH2MDBXu5uHZAIDKjkVF6sexhyxrErYyT+F+HC5IVCBNFsEZRHNoqBRq8p1sXWsyLbGJbdbW
yytKriSLTFu9ejHb2U5WnJJEeBfb6JsWRQToGivErqQaqBnb3mhA0sJGfzD4stX1noFL0UyadX5k
Yrs1dKgelEtQU8AR7TvOUG3Jmb9671fHPTn71+4/dJoRhnt8O6d/GMndmpHPAtE22V1a8yTziQ8q
i8OT35Ua4ihqAWAdLltSYJOPb5oSj+26QZcsabxmiMjZVcItsM4tLLhTKOPCATKC/Z7gRlwPAIP8
08pwuNCYgaS32wQ40md68mPOgDZ8qydNCVpf+JIQdqQntOMgZGQK4+v6QF6f2ncJevQ8b+zuDSfo
aa+e0uo5fyfzMiOYnBHBsBwR5I5NwGZojHoztVFb+iSk5v861iWqnJr+P61hSKw5MqJbyKb6AP8f
jiahNpwVC8odpwpp/xeyoehEUGepsZKyEMGKmka9/5MM7+/39VZuFskOU+QF/L69fST3p3KWihBw
lbVr91ulALLVT4fqb52n5Fu911hzA9qpdhA7txzzo5fV7tmRTcM156b5nSxJkBuIKjzgBv2b8X9e
b3ST3dg6HYCgf15sBjHJXLDmz6nMXhpJhFTJhnoOA84n9WqPgVzcYk6gZCgpB/vRnaGeI/tzDKMj
yamh9QziVKIxaE6aI1gMT2op6uXAot+1Qz6gwBxQ7R3bJDIkW9ot9ms3yEAu3j9Tm6XbnDRktHaJ
0TEr4Ey/tZeLJB+T1EI3C69zkCKP6ssYuVw8WXK8FoHD3gHO5BdWsEQShNW5t7xzh9GYSMHG6q2c
C8BHSHaxdd5N97fzSE+T7aUUdqDIxYARNZzAsIQCdrFJPGTxE+g4wY2v0OGtJ5HJSUDNRIjjSFkc
QTNBfRLTNEC2adtp5j9IRKDjJF+tld26MsoH42SnpP9Yk+fpg1sh5KzuidZUU2b50n3SZAQYRzTE
fqkbNWb53qUxNcgvACEJaUKg155pHM26ti3n5MedXVkxIM4oYQGs0f07KolhWk8OEEIehz5xHzqw
n8pBY3kA1qOeW4S7acTRgRSGx3XHT3ME/5wcxEskLEJwARn9Ynf4O+FWDdT3Crg+UT1u6ObS2oni
3fqRvBZZ+D7drroh9ZGod/OJ149I5lkxM6SPYlEyKpC2+L71dgo4kLUxO4/gWAAVfNKhatnK8E5E
Ffaq0edu7i8kJUtLi/OzSIC6GpAQhDVIJAe73NKi4Bn0yNO5sEIB1mRs4by4xV8PbdJ4FA77Kgfx
+ypUWzza+jXFzAF/l3rb+4k0btw/+q5aLlqVN8GCEsdNgjqv8yxju5lrj/Cof4ypR405tODe8QCE
LJWqoWmLnHsnU8OSz+UWBKEol/ywAxc3IlxOj9Rero/jNk91XiDNt0HSqZO7bwCMKMcn2gCikKhH
HkItSXpwLqey/LSxLBDCgVsbezbgepLQTcLsnKUMADKDDT97kgFeF4GL1TAlQxLCbQgkFmG+Gw6g
1d6GAgSFLgBiD2BQfropX5lkdZgCifvVRMlpho4wx+SjBrjbp9lmafri21KOp6oy+X8hN/MLK43p
y2hk9na0ODsDxFy/xqPQN8IDwDVqScv1rFUhhlyhYErAR9YWR3X+mq1Bvxhwreh52V7iiLGNhaq5
L3mc/82QQPJ33QCbHshu+B6/d9o0vhVD2W6yoR8f+7k0sPEHtmi7FDGIjqpNNI9g3fsNORgAqadr
g/h1MMaGJObDYRjVPT8JxGhKw/i0qu8VH0RfdaFNAV2EFvztleRF1H2sF/5YgIa0Ct0HDVdSsvUW
pGEpL6LU6wqSx0ytpe6DblXNJROSKROlvftcdKFEfmVKcX+1j+9ErazWW40/PjANlZYWBby/cVw4
Doofn0pdbP1vaOizfVzo5v9GraVu9ebbUgupDwtkaNAYtRLs9AORI0JuCSrRkEErRZlC0FjBNAhv
Y+2uurU/Ao/6HWmD5t2BgwCpBRE9jgw5wKZclxGUpsj+RtGhBDFoRtaMOxrbVBn0q80/1GQZee7V
kOusU0iG+k+UMNKav9ogmy48OyA0AoWJt5aHrPUgE2qOcvEyMxy8VYXIIsVdWLN9wYfCv68zydsC
AHiZA88RzTfBE63rAhgWZuPNAA2oc2xxgKG93s/NB6MuNWTUFEhjoXuL0hQVUdQl9VBkLzr4a3ah
gQI+W0IrM7mjp96dTEvtHkmJ0gbAssO+t3sknWGk7GiIRLH3pWj4/5FZoOTctPA84Zg5v+ckA5pW
O8XiT5KsKceaVCqLFiAq3c2MKEfmTNaBUiCK2gKJ+B/5zYixx5ebNcwUDBVTje/VlORPbdI2e2+O
n90xlLQqkj1q7ZL6RjqNKOTFezLUth6giv1k3FpI+36Ma0B1RFFRWL5T1d9q1JsfSUZaasKQVRuO
YtPNnSJd+vlQwCflK2PqaaasUXq/ggF449TlTR0/z0WybAkPVYtA5+bnlfdDhzdrR7K5c4bzINFW
qXcnA9AzZqzz3BpUyLOwEJLwBPzv7YRMI4FU8C2NHdsM90s3DvF2yUF1dK+/H4/dUO6WjkWfw6UL
t44xNAdrqptvQBAGhYgASESl1+cShWFBOZrNNzCETKhjMvWHVoC6EjCpLwgsug+O28yT2GlThQxp
eAGdfZlbxTm1vY0OR/mRRiWwg5BpIxWiQIH6ZDOn8leVFE5SSBqSIdgRYl/E9fkwRMN+HZJGK5vy
rLHs52yaeLO6BqhYB/VxWHOxavCaNw4An+5WzzW4eOhq68qkT+iaqynd3VLh8bh0UbFdLyLXvFl+
narumYzWO1s/oryo+oTy+0ixvT6uS8Rmgvh6hw2KNvbIH15BRAnsN5d4ol7mJUjpjqsdaaghBYjt
cNIpnBi4ehKMVKm7gid+DT6s3WpDmjYNvzat6eyUD5h65PFFkjkeU2GHZ9eHx1i5gm98x1Ui8JNS
KjJXs+8U6gK/WzYEX5lf69G80T3wSiryR2D7/9WYprYl+T2HpLIj9d1cNaQekVVSTy66yAfAnVwx
WSpbkiGoDWxWpVbzSObp6Ws7VdHFzWzrFQwHDVIL2no/UfllYRtnsygBhdxmeStzVbb4M/VOY2g8
G8gWv+pxs0WFvFZtuwEIS14U48RCeAp8aVZ1LEl4qCkkKY6y00ZkU/nIVR5BKdYGhogXo/0jA/6k
B5Cu0/osSN3l9WYIIqlXcFQgmKUlIFgHXPBoAbDQV6DBK6YwCIkhvccXXsfgFzq6pVceFMQx9ayi
+j6iwg11eahHHVBh8PPIBpi0cJO46bS5O8vZlv6Us0U7KTnQQMxzGGMfIKc3SdPu2IhsmqhAiNAg
b7MpHc+smOZTm76SXCdCBZSu8xRwp8iuLiJwWkyhrJlimbbJwcYTUKVUXLXzlXprSVXcSsBXqaZi
q5s6q7X46tfZVIBFs0kbO3kRvB9btXasd5oJftFmmR8AUNA/cdkwrao3Yy2GrWGh6MGPGKj3AHSF
TIm0f6KGjMMEWICdMXZHpcic0UJaem7JICHmkmGUuIB40IE8w+EQIa+IbGbLAhp6CpQ+kmmz6HAC
Nv/0EqM5uUCQPsQNcqX/m7Ir224bV7ZfxLXAmXzVLFmW5TiJnX7hSqfTJDjPJPD1d6PoGGrd9Lnn
vmABNYC0JJMAqmpvJCUJJKj14CetC7nC+QcgLr2+unLQsyhgy8A1ygggLClbjYDFAqUALPJoBOTl
MFt7ngKHlWRzbMZbmyGJ3Ebi1iP3e/8xAA/B1lfYCgK4qBK8Hy5QiVp8fV2a1uc6yTFkvVetJ+CE
PBppthJAAecrFOK/95RsAlfYFd91ik0iYI574tyMpyLHxhRj3YSz1/oAcYaQ1BJFLisrDoqNlv3W
OuB4nAJStj2J3DI2yAKd9hYwe7/QEKu3aW+OHvAWlRZlq/PNkLS2kO2X+oeePFMVzHQThR8Va9mV
wXJjCT5KrIXVPZLN3Z0VVN5Mjr/9O6cexKqgvpiXLZde1tOOYQrwRgXA8/V3+weSlRHYocB+fv09
+/Iv/2Xn4AMHSE7hcSh6/zLatn9xCCMP1ArrXg1JRtowSNtH5FusSK4daBgCaUyduhs7UsRuN9qA
qynMg+vyv+6Mac4pRlAim4AQqy4tKhz9hMD63o+CN3gOgfjNKZAiieOq5ILYbs5WkeqyENXZdfU1
4Xlyce3QmZCAjOzIWmZHkoWoe3h3wLrYWTuNcDck9EPZmxs9dYHl2Rqrm3JNnzFtkJZPZYproFuM
4evdh79sp0gbQEsft95XaWOzSyrAYRuLBZnVCjQ4qa0zWIL8B3DkgKqNATI5QQperBrqjWbPdqXF
8c+qtGZfTxdtx4CYs877OkROABTkobVhUp1sLDlPJNcTD1knd2ZajCiPslFcDDJEosQmcuwlRKLi
twsmAI0/7G5kN93F+9dcNE0qK1RjkHPXvF+kyiZEqISYO2vdl352aGsD+LxpUFx71VAP8FzfojjN
TzRCZXd5dZBxfbAaDpL7DzNSTHPzzRB40Q18Lq4kqkMOiGllK836cyS8+Lg8xXUJ7dwi97KrfHur
3wT0QKeGnu9kYvaJoxg0puVlQYpyeaFMMaqvZPmufheqK5C5vgAN6Sp4qz/JOnjKDAMLLCsACH80
hdVqGSegw3jMatuSq8oAJ1RdeQ8pa2GJslRAmCh1YDUJYOrsfkNDUiwu9jBlD27Z724no+twG+Fq
kbRyfzOb8EfULYR/8/oPWsncLKtqWunQ8sexbdSy3Kx/yJbGsR/hhzX+uDFxUxxCNcgDRX1S3jOc
5M61t8oCnP1W9MRP1bshUc00gwMj7as9SPWAG/chpx7JmB0/MYTLGZJDg3OY9taaK2DZWDXDCJyZ
zGkLQF9jaCNae6NofWzPSUbNCKqlp9afqoNW0CzkqxWlgXzhxe9ufrIGJOPbFGUgkAUsfLzpp9ZB
JhoacNM7wGW1y4eO/S/lAHi+h041ZIvdI7KTaUwahljACmg32Y7U2lAP/cqHix5TjxrDb4etdOJu
mVArtPHiHIfiL3DhuNvJj+SJGnz2E45W1RiA32MBSBwQTk++ha7NLam+nF8G7yqYOqzpVmOLYs4b
9eI0LFMrf5pVO9F0enhzedIs7veXv7Mf6MbIlRo/2gHtvD5FisPSX5gvkYhzChVf5s3YtfJ5D/q+
h0UW3JmTO/lQj9TU0wonA0kaotGYF4saYExQd5FqJ+S5o1LRsT7rpLa0CuN1WSEbWFBi3L+nsS16
SoybpNueymbC7xp5ceSiE+Z+m0A30eSV6w8AF80fADzxKmq8MJGjMp6ZYn8mpmdqiO6ZeqSIACtz
ahuxvpP/zpamGxMr2IACx1j965x3vh+3A1KI8owq0t4YgNCXBfyMk+1p3lHXmfP03BX2GaxJ/cHj
5cRVrStfs06KjUQyJFhTlY8wpw7hPGXuI5aQbiYzzgHYFaYAprKl8aync0P8nsEjsuKF2ZhHZ7LN
FdJcI2C7TDhfQxKfvfFrFA4s47tHUGJ+zi3bP988t+ipRG4oU7PX+sFFPRDs+Y9LL/ly46rNyLVj
hY00Bdgul6WH4XLt9yvqG1ksEHnEQQVeHAYepusmEcZj6Ze3zTSlzsmT7UHL3SGJ5IrGrTs9Y5dQ
H3/n2vaGuWm59JDe8485yRiIJraeOP+wEBx5DCvbZ88GSnSO2nW5bK8m5c1wO+m5Rf0DDiItYNrk
nmWdUHFnnWYThYKoHUR3URXxAIwc1+78rcBW4+A3xdYK3M4GfBqMSE29G59gHlj4oFWLPSpoV3HT
JWEDBmrTRp1FDALyGBumh8Ydt4CPqZC9iKbpg/JCww8lmWo59UgJRK/tnZzmICVeJIvyzt0Am9lq
DoYWWab+KrNDfk36IP5UgpH+7LniifEq+bSIZNXvhdGBd0BZUGPwWWIDAURFBAXf7bhnXkVi2mCT
hlmXZfU1NKeVdspMER2nNMOG3m6zbA2ctnprdaIAMMyvSawBb2uU+bhH8iOFmfgr36rS6ziODM+S
rJxG0HarpEekUJ5HRR5g4CzrULLymUaiy2t7R1qbWAUap+vWU5J2OLf+5eIa4xg82sG8s1GoeFwM
F58+4OVGtG6z66IYLBWF619N1PBfqx7lNKDQ6rYkWxTNVBwMF+tgLascKwWoQnrUojnsfeBruCjk
nOWF5CSyANEK6jm7PcbqMj4Qr8wJOHvql8GmOcdDoZ/3cQHylJUudbCUBsGyeU+GN2pXsH/4MEPG
KPf5kPZq4ruqCtLq2egyy5SkMQtsMW/KL9QMZKNn/WVd4S7prl2TzWB1+2fdhnK8nbHuV4ERd8hU
+gA8wxENSL3xTCboMq0A8rX9WFo4hfgnQhoNUVT9gsKj6EijSk44KweEHfIQgeC/JWFmlPLQLTns
Vj64gIGNse51qkvYe8HJUVB5yKCfQDYtm0VWuiAKWSGfbbFzmjQ8kRc1v5GT6GNesieRnpdky5Cu
CLhEoCg94HSsegDvInuiJkQ2+dOwo74Z9e9SGxxYD0E4X7QhKa0xGfbA28YxxscMUnl50yDxNjGt
zZ2iQ6UankOp2OvZycPAoV8N4NEHRLibx7YPNsKukhdp1Mh3q4bpRMOOAfa3GKe/EoclLyQCGiXS
4Azr1iIv5F+kBOFP/NJZSJihOcgraSv34cOCzNoqufaoFq0BAjICA+7o5ngWUdNE1ntPy/jYJsDs
QIoOyboPkzvjqonKXc0rINB+zKcnlb2jiLo5EK195HaSr55K22lfhMpvbk/O8+t7rn/O4+EIoHm8
K+iFoZpUNWCEALQYCcGDjXdNVCPJEbzyy4gULtLY8Nb/cNTzVOodRQqS3UzW6XkRR2zs9Z0pOd0Y
LRcq/CfeglIO1Lz2iaGM4pTUv3paZgJiZNOaA3h5lIlWtN4QFouQNHfq/5dMz0pu2RhH/9XUJpgE
JiNBEnENEA6OfOiER1+dwuuP1cjYtnC7S1839Rm8KWfCxvGDab5+jADmuIwIRieJ8ZzOC+TJWXyq
quNSBwvcoAdvtPgxBMkciW7KZ+vO/p6BIrLJHjh2xkgyw3MuZgCfqo3qSCP9RqaXsemMLlLRG6Ss
/Xqz6xf9h5JEd+7/Oi2L5BH/p0Z/jOKw2ztSoCpINeaI+iCpGhqm8fxzTnJzSyOGI4ZFTkMyIwca
/hey2MkbIKqo6d8vZGNMjnoefXXLxfJEAhkIBE8zcndAGRLmeQRcH8dMNkLJemaDHwlxCv+BGuEN
1T7sii9ahHxGK9ksM1BXq7ISBUkyHsRGy27Mp1aY/Y6ug7T1TWMHOJtmgHjPOBJzFtgSwiDR2CU3
OCV3UCfaRrtQbwyjQ2n71YEsSHTnSjKCPWnuoFK0y29tPqYm7d0dtIOHil3b+U7wLb49YmFJXWpK
YE/5gp9pUNVBPaJ61vPOS3ew23Yzl6gO0x7Uu5+Gg6aywj5Hm91bmDN4Cn43FV2uceVLpUj3urDO
HsUwIugq4281inX43nZkBvhDNFYiko01snhT4UDnMczNGci+QSUm0AzAsfDnb62FVDyy1n6k1LI3
XmLtRcKbeWgcyUGAwQsriXXlO81parnhveag062yUJ55gmeHcPvhi7QRnESgOPoJ1D/sRPKfOQ+6
lZuE+edaBtWuA4AzMuxZv49nLoGdaOQo4QE41BY8PTmQrgsLsEc9uMaBgfvdqxxAgSFdHowOcetv
l7GyjtwUebpOlW6KrIsuyJOPLtTjRopiKySw7UjWVbUL9s0a67CyAqSgNlw0A4Cuina4tGqCRUQz
GIjH7JYxTSsmrBhphkWo5+FiC2Y98Der+6ALcQGw9E3dhnuPdfwMqrQOFOYoVjOBOHKe+ev9NpR2
kBlKCxF1mh0g4E7Y0uot6GCJEnvGRKz8NkYZhVpZ0FpgqLp9hkXME4lwmCX3GfPdtV5eJEC3ycsO
9LdqKUEWeg7yUnOkyoJGbVACDVhdxbQVv6BEBO0uAS4duHmygGJCckqdo8Q4arTtP820BXbMGcCQ
UMAxhCOwtcDqvEPqxoBqZ+5KVPbOwY4ZdgOwKneeDjlwQ/Zl7R48Ic0TNd0sw3kZM7tGdmHfBSYA
WDkHksKHlbYn9Y3l0iU9qbQl9UJ7qoMHLbQbvFeAkRT7+9jyDuRiS8dbeQ1QfXXsJxCl6M96rANb
ADRC+idplqhRJ+psm5tI71jCRGMBnuuxjTYAEcSJhl9EF93UCCU8puKNJKIsUf8rZuTBW31j7EnY
eaAxWg0pKCuBHhetori4DFF58hSoIzUI5Ho3wztZn+MV+59NyEOkPZAd9ax309DQ+bjmGOXt0aj9
xeFfp89jFBa1cwWWIXXiBz4Z59SqG6KhhZVZudIa6pGaDGlIDVfOekhaJLXAWRve+bERJ9mjy/7Q
FndTtYLhhFDfjdt9d20cwVGGrq6q8kxrlQtkcyzVV0vRVTc33t7ym78oX3eRLfquRZJzKwcwJlEt
Vw/YBFAEIZ5cEzDKaAwtjvqqBDBDFY4YJhR+bkjopPil7xCfAou4ok5Njdw3d74qKl2syAs4df7q
xn6Zb2jELrOwnJ5q4D4AkbpAmRiiT3nVjJdExaZoaFoM1NlYI25JRlptZ7P+E+8sCZbQX67UEwVA
TQYzXqbUSppDX3BovRiZiFWxBxOodx6zvAx3beoHYGQVe5mlQ7NBJY53XrpenclVI7i9NWfPri+T
AlhjIL+OEjEjPwPPqpXZg5aafGjKlvcoQRfjp5uvbkilGWz1l3zzm7pRuSH/5kmJ7KUG77U1fenL
JHc/ihuf5QdWuYCgNmMRblqFluLkJWBXPNH+dAPP3y1D0nheNp+pFymYFRrmcYGXWZWDiORDRiZt
ge3XMmPMASXT8D/IwgSe7oA6clxJezQ96qz6iM1GgdcZK49MIegkeOr0qdGflt8J/Q4Ah43SyBSa
Dklop5ufiVAuNM5wO9sERNsReBtRyMj6eI1cGL4XIurWiAFjbCCccATmEdjHaWzx1lQR/E+TGXbx
ejSn4VJG7ia27fTZbrv0eYqT9LlN8SfV5nXi7RADDZLtAYbOHklHpiyY3qKZRafFYhiZwDubiQPN
QQ2S2hHwDbt5t1yrxR5i2yJZYrmYgW/iEiXhyqotMESh1gEnp36LdLkYXIRK5vcdFGpIPZLVDQ4+
hC0e7sxIyZRXnzvzfsrYn/86BymySUYrztjFTYsBn4OBzD175tXGyGZwCd6NRZ79FfBBnmevGa6d
rB8thWUq1WhuWyztwA7ZReai89qEnTN8oqCuNId9luPfeQjxg937gWzDp7wzkcoWgyzAEFKV8zpn
JIwHB6xzgf0eKdRvapDmw84ySvNdNIEnGJQQ7cpuavsQUpYIoKHzvQ04m7VBY8B290+F/erzGZjV
noezzzFxPhdV0G41He7czKhBmscnErkW9845DjZpRLy6pTU7O3vosZdQvLrUeK7r44ngIYPAMrHo
EHm9G5BXd+1VyhSfWI81NoYkQ2JUfC1G/6VIJrzwlZxEgwPOx9gzP5PpIlLKCvkKa9sY8VrswixY
ycCNnrI1GYzznFwNg+ePKW+3vW1VJ3+oH1mN360d5rdNlMbtbgQo7OpOYSo7MwRALweW11ZrSUFD
0N+82rYVHWjiYPb7m9l757F1GXu8F6ubAfXLo+2BwjFH8bnIuA9O5t5/BkrSbkTt74VGrJDyKQKv
LVBp+nTNoxhR2MH4i+y91vWfB3OM99joqbgI3EnR9yCFrbNp2JU4+k/xrw3mJJGz9EQu4EvAvsHz
3W2Ujnh/OnbjnqiZgwTYr1K6wJ9Fj2RtHfyNLK95a2kz1CkBu13ZaTfq3fneDclET6N9/3WqgOUB
9vBFBnDcsAHUIpXY6GaaxjVIE4YjzyrUT5MiLF0nPFBZjoeTzWpFUoe6VYdkbGsov8YT8pXLjqOY
SRVvL9Xa1KWmxRFjGiG+RVXcJMIWsXrEBr/ZDKhCWTUoPgrF3o5RuIy3F2+++cMMJCgGHOJOsvpb
WNQ/gQhjXiWelNepiP4msclcbxMPk3d0Kzv/Nm7DgBVHZLMgdwKkMpuqLRVNi2O/Apj+0R1l9ils
hPnJ7quHPmrs1yxrOShWATPr+lXzJQQpovRy8yzygJ1RUcmWHsn8zJoeWPhD66yobbZhaJqgaOrK
q1W/Ii0afDsqVzGSaCzb7bazxOOMZNRgf/PTlpO7rwHGdUzECJYLJ8auEw0KSEAPo8dzOS0m4CWC
Ivsw/I2JFlEvNXny2Cbj+8w004Qyc1kDxAQAC71qBoWl4BLqAo2Xrje1f7etopekSt5B0XOQpfYh
WYlYpeJ8vi6+MYCnkVJSbW2rBe6rdLBa6UKUN1j4jwHGu/DqSxYCrwAIzGRiKjsP8ZctdorW1lA5
iwDLKMyXsunZuC2qEy3YAQsz41BVFvuin2/X+gmIBvdyYvNqWejfLO+pS+ZjXa5YOD8bQKgANyWw
fw0/BD+xNe0JBJhEHFXjuzqV3YaGpOjy7MeAg6+t6ESyHe2q2w1Zab4C4+5kibb4kU8jwmvSt5+L
JI2O/7cFQGaqtcNMuXcyx3ygRnaJtfT+s2yQ/AVB/+bG1YyMH44RMMDh8veqqX8WWGEb/9Uax/mr
GCNnCy5p+yEOzJ9LiWwYufw0NaoK2QJQIfZS3lk3KPvCdygEjnJmVBWcZQeqc4juLICcfSuzJ458
nbgr90PCZuCNGPNVAA5l38Wut+rVkBSg2yivQKegQWw0VYQMDERVyyRMD0Ab/4yo4Iv1gSY+upWH
VA8DNe4fMuolk4PAn2W4gHH/BT1OvaHs1xWonB7BnQVgaL8JgSOZ8+tIQxklK7tF4jqXSXWeAUF8
Lt2+QkQg2WRKRHKkIZX55qaLbZa/YiCl3IR9CBWZpnVmALTJM1uwNYxIBEwAdDgoSO+lpx79N0Ol
aPIo2fidEyzGVSsBakjWblOlyBL45xStGpIsYBYgawc15eg5IYjoVPdG2tBU2oEVQNV4BynyImB3
0tnecu74r/DJ+pzw7mhRnwkaFRbQmRE1698ZT621Doa8eetSRCbCznwNc8ebNhXnya6IownIQrV4
uKOhaDOJ6tUSlMWoGXLD1TImS9mgEnyH2I8Ety4TJ8vL/woLEb0gAb8/MOGY+y5Iii9jVH1N47T4
gbr6v/gc/bsBSgyANpy7+zIa96M7oAbHMdPk3I0WimxUL46DDKlFH2MSshZ8rplvD9s7xcz7BPCw
aMhuphlpPGbYXyBzeD923XAYk+AUTAxncw2YkpeQ/jKmwP4SvadovtGw3l5TF8EC4C1Qd8kOWLoq
AtQzlVOwuI098jsmk0VYonw4LN3B7M3DUERY/sTD+AI8ROBygJQepPLAnuzkCJLzzNmS0psb+ym0
3T0p4wT2ZeaAuxa/+RPJytD0j1UX2Dg6gdbDksuqk+3NnjpKsROXHjJOznjgmiC+CZIvybgjbgEa
DNWOeAd+aZjCcP81II0ngbVQcnAu+mWPgiVk96GtfdMGTDiiMHEIMBUqc6ICpxxHx+lxHLtsW0k7
WpmoAQIRHEh865X0X0aJOJiLspmVq/C5aSgUQvggEsTZlJaa/qOnFWQXDjlAxf+zC83PneTYltWI
DM9YvKVBhgPZtrpwhF4vXYDEBcCUlM6DUgAkFCHzBnSXi3rCpvIhhyIDs8O+DuNs5QNp9sHOf1KZ
q656XZCDNNrQL7MbcCFSkhvhD9EQhwOjms321zWWTo/3yRqDFI+GOP4uPGQoXePfBJ20c4z42KOf
nijmBHLAH7JPAZiqcDI0pEWZ9luX2cVRizTKRZhbqqSrEiN4b/7hRrI2dNmahbYDYLhmmhOFqNA+
SwUTaQ/192lAhq+Pc+5k7cXd7TCVw3dTSA+sU/g9rD+MmxIQlSAcabV/bWX8OcpR5cWt4xgCXFn0
Q/WHZf9MBj/5U0iwTVu88R8GJLxcB4bc4crukj+nKP6WAHPhxcFZ/TF8btpxQGYWeMeKPk2vFg6M
czxpXkhkSPNvt+pAtqJEPcqydhOCBUgoxNAAmLK2Jws+ODf2ncGinRshKywAj9LD1Ihu68/x6zT6
7bnLTPZJ+l155kX2VrmhKNaDXbvrCEkpezNOzE8J8Bc+ISZBusnhgI1SlfbkSQ0g0V9tL5zXVdAc
fFX9BCJp84F6eshEjKpBx3S3dwo91MYTz6tTAgYnygTHOYhApPRzavkgxvg1ast6rpB6ov4t4npN
WJqU0qHzOtLYWXk2wLV1Rok2i1t7NXY5U2QDAiQPQPCWMnwaVWMBSAHQx8bJU7AJJJ9x/vsQWcYD
ibS8iVkEDrZh2pAsFB7bSxCFzs8ZC60T6sX8LTdzdgqAx3adrchZ9dIrfkResm9Z1T0GAx7ZC80C
eI77TeSBBZbIEohL4XfUCqTVJqI05brPkD2mUYFiggGice/gm8bhuoJdsgx/M3QW+HU/6Eo1KpCW
LchBehyk3rufBgiiHjByVR7hyI5u66bXOOx3MmXjC47GxxcJOCaFzBwdZyXzAmScu5knV4tWyfjc
7x0QyT6RqLCQ6I710LylYd63Lh7DbX3oExxQdxH7RM0Ytv0OnHHTpk8qVqxLs7nUqHB8HKvG/DQ4
NhCmnZbfeDShVaxNIFodaAJspJJnNadwpbnuAvYtDiZr4ye28cCjKbu6c+GtJpRJ/GlECcJ1TvfV
KFIsGGTND4CkN7+kVX8lA9AAylXCGudaOuHw0OUy3pYsSP7sUGirZqCpxczDzdwNEp/Tn0bO+XV5
tsTh938d8fB7k/f8KoYEzyj4mXb/ZwC0hl1Xg00TEK4VTqLUoojG1HgimoMzQFUusnDtPcmaoacU
znbbRU75mk+fieM7thN5SjybA1wlFG++7+frofS78wxG+VcnuLHibgCrgYs3K0F1mLbq6y8kRtat
ONVOki5WsszerYoQ7EU+K3azKUdQIHOUqzdz8hJZtnWpB3Fifpwnm0Yh22PrSZvQZds6skLs2ZB/
11vU+40umci4ujGhvSvItLG+M+JzoggvEJ/BGUb+RINasV+YNYhaEWIFPp0y0ApWd6gyw1nHPvNz
019FabNKUfYoKqTOmONW5wbfpf9K1PGixH3+dpdCTA4ZqjRxqRTFazT2iyIEIOUcA10aiMaru7lu
zA2ZrHHI5p3IT8+NQEy5QTEclqN5Pa3ceOBXgIkFCF8PzVp4TvoddEevnSzql6gAy1ZpeibSGSDP
RLVPx8D9GiDV4mABk2eXgxn7uxzWgRzZH0Dec3c98+sDaIjsV5ySbEgPRkC+NXBIfBrLNvs8Bf0n
ms+JC4DHjkXxWLaOdzUmA+sddSGLdahxjl1+RfHsqSxGgDxJBK7duhZvRd95WyCO8kPoZPLNb9iD
JaP6pemd+Ql10YhvJ/a7mWgnfqDhP81Y7j47bbHBGmCHQ0n38zAn9QUHBsPCYc8jxE/jqYyP9BN1
YAZaURNJuGO1cbhtvHhl+zUppfu99kGuHDq5/TR1U/EoQjxKSeEm+aFv+/Q1aGS4L4BpvhcAmn2N
Z2dLBmnNM9RA1vIMYJXu6lQIIAuRud+R5fudo8D6xbLT7tR5CKeT3EMpIpJzvseF4W1rt/aPvdMY
L+7cf40QaE9KvM1nMNF96h05r+sAaen8g+BeZNkDm8CBQKK+TIZLjQdSmlrg0ShbBMNHfL/rDPTH
GQL3mKAAgfHNBDgl+28moOmjvu8u3Ml3ncKg5j3W1UUgHpCVXj0OSkRyGlKTNigH7f25WmsZ9bSd
kHl7nhm4e9tNEEXTSS8yQbXuVxtab1LzYeITt6pHbKt6dfphg3O8+VQ5yd9x5uHY9mMhTktyTpw+
tCanNTip9ZB6i41ewcd5xNejPycbbUh+jheBdmuJ/1gGIA38EvXCcdA120RV1DiqoiZVPVcpfAOM
U6QgGWm1YlIFNiTTCiRxvHvE3FepnmmGXVnnVEj8owIhy878dQq6w1NmtMG17TJUt6ozJWvGCc9k
mG9ZlYTb31kkXruvUQj7ZhseKpi50W6iyLH24IA5Tl0mQTI8RsYmCxJ/mwBHs8CauN4UfpBc2yYz
P41VyY+ia5A3QtZIhWyQyzNUp3hw2KfYSOeLmisWJeJYddntAnVYq49zlzPd1LJ35oyT6+hD6yc9
EI20oXDLizcg341EgTOl63LGgajnIETPFVkp9Rz8eHpEjLQYxA3I6OiKQmwGrLbXMyqIJKIlv9zg
gQo6xJgUpSkolVFOS8pxbt89WqUhNSm8Qr69bx+wbjc3+D6cCyEkIefG3iSukW2wPf4Fm0SQSIi+
tBwYwmS2YCplyjhws3xDwhsPGAs3yhdjc+Lp5b0gumiOfWcNe+zAsXBL5TUonPDvfvruB7GrkozH
Laqt57+A9vTdDUzjrUXh87rop/hzjGUe6MU9+eTmHJuIoXZR7511JwYqh4O0apRBFG2wHbNq3LlN
geBpZoI+RHGIAMgqONZGtNUiklMzO/7cr27G/SjxEi0etYiQl8k3YSgLQ8bbjJJyZNnHOeMX3Hn+
ZTAysEW509tspN3Rd1pvM8zt9MaA9gwY6FQ+MvAOfQlmhFqVWeG7YCFKA9BEGMX8VgUhShANp8X5
HSrdjpFXResKqAuPaYUkWcbxsBs6E6hUyP0N8jI7RqxFWQeZUGOkMQ7/m8xed17njHvyA76merh7
bJNM1qVywq9Ngud9MOCtaala5lzi2UpDU1U66yFpK2UcKWOmjO98SZtk2QaYLYjk1j7gH5Y2QdbL
r/7kVR/9AuwdHrOQCxMO5gM1tjr61UMtu/Uj6Yfzco3/pSejtMWWRyTZQ1LG9qM5jzg/ZHGyD00A
oGBVBCE1gYLAzZEc2ZuLQEsp5SKrQWqSI3gPKt/fePaTj7NPVJrjZflrSkrpKLD5FsiuB227C8gz
uow2QTUx38YOyn4mN6rWPtDzEFUAc0deJ+NTqpppQDQ/jIFhTApqUPEzPpUZUMSTOhgOdx5cpG8p
XvvHO4cYofGgxMZYz0E9Y2p3ERfTmUZdisDmivvZysORwEXblpaJDCFk4PRcoearBmdkgOjFenYZ
kizKC4XTq4SkvrHGAq73QUf/wZYVs7AEgSRih0SeRYrBCl+GMWnPJEL1dboJeQx8mtbzt7aDYBJA
eapHxEXwMKWubsyB7c3cqE5aRD1fPYMXWcpuZyFFqLRZeeA4w/kURiP+940WEWG1scP+ZTwWBdYy
oNMEGU8YjhsT5ZxX2vsxHN5vvcQHOwBIXF8cMy6fChkek3EA2+zdVKxuxuNYWeGqn/HvUWSWty+6
6IAcoOQFJIvJi9N7OMYBX8++cTyk+3cFf8qNYLEQ8TdUwnk5sKeiCEB+NTjDQH4TAbeJeUidr1h0
pnGZ4/sbwnjc0tACQ6qxI7XAIniDo91mTcOgTODoK0ft7VfzD8cx2oNOSaRkxtCy8O1lVbXHyxTJ
KUXP0v3koypHVImxpCt2MVizqil/432Od8WY284Fez7n4obF30go6w400vJinPkR/w3fmNk5F0s1
EXhhH+PGL75W/vA1Q9ALaUCrmbgxq8D+0mJl8Bb1hlxbFhfPAM4I8cdF8mFI3QlcAaWxa+H5jDJj
7HdFZb+Vc/d1TpJGzTO2s/dNGtYLHSkgH+G1caZoRyPdaGZHktVh6S0UkXcmTR/e+3vITh0AqUpb
OQ+Bp2m1bPfa1FiVLVJLSKO3gDik89cRiGAUDUf3ZDlIh3RxLqaZ1VCcap5BTbwvLEBWGG0R7Bda
CIH6+BgsrRtArI+fPZGZj2kh3ljFo36NN0julZ+JTQLZHUB8qepH8gul/ftpxkBxSbVhfvSzbjpw
M5F7xJ7aL9bQgj80Q9zASH+ameO9LAbeiNeIhyM+Zqd7M2x/EM+7T+khRApPbO/UkObDjkQdksM2
smhdvA2aqklAuZE6V1s1pSl+OgDgOU6+bV9JHg1VsKm5NDZaJiq8MkMb3ywOD4xoxYqIXQPUMcNp
8h1InN68mShwgbM5YwUBZmhL+tte8vA0WW5wol77m6E2ITtAUL57aLcq7VZtYrOjtvWn9hVx22aH
7ThDsu0/L6Ht6Ip6SL27uyDfO7sZBHAre2yrtacAFvsOUayiDLydo4bgTZuWhrQk0yb4zoB30ypE
QG3IBfAyaQZy6XrZHfHFgoxkDuRBGLU4stZFfknYj9suZCCyc7CKse08+dNPrcPgx6CudULk2wWm
+wPUyeBtmn37S4M73YR5aFxoJkCHimM+pqCqCMtxayH57RImeXGgJ78XhSmSv+UXevJTUzmi3rlV
1G4WBkVfpTKDphwpaW4yZes5sVe2wasrWdtdmekJzBRwawZwhl0DAFdeD/o7/NFJKabHDcFrUHMD
eBLX/h/WkPuXzIjNT6BuHxo7eaGmxjZw66aOtU2RzvSCNWj3VJffqzL3sBrFumfTR0CVX8bCBSj7
DLimE3hDoQd24kpkXvQUcG48Cx93EfQSdf9N9JwOVvQcVODeLW1EZWhIilAWcpN3brglL6f10yfU
SDKk5CHumpyj0M8fsB0+25XbPXXz8N5UgZtvwyLbxUNlnv0mEJsxTIPv8/TcTU3xIwTQO+64HC6h
E4GGwcK9FwlyA00/b3azH+Ax74XYoEZ++z+cfceS5Di25a+09XpoQ5AExdi8WThdy5AZkbmhpagH
EtRafP0cXEYFo6Krs8dmw4S4gHuGu5MA7hG2v8DXIC+GXDJh0uiSAZjhTWN1KKfefOuAt206I+GM
fmRbfBxf9NLAOsJwTuB7KKBX0jgnG2+qO2Q2VKmpbsF7ZD22rPbzGkjkrgOt0wm+FWaMM49J4QjJ
po9KFWxWD9Axu4hE/oKxcvVcdkG11abRxXF5AS29vkzWtiP6b1nSbTUZ2L9UKLfscg6NunwCRkzy
IzJb3bWX0CSwIfz6Ugx6vPPiMdsmk2G+TB5OUKYplxfqxaeZZp79ZRkU6zy/m6YiBBFZCe5Bd84r
Vq3RdCecA51TKGoCsf/e1ii5vrn+MX4uD1AwOIUpPPFMt+LnHr8xP5JT+rOMn53RNb4bE5bseZQN
516y4ZpAE8svIVO/1eMQcsUqJ+QpSXPe5XgTVA9UtohKsBeFAfjABn/pcCmjtNSp9HmKohTjlk3l
T/xVQpDSIaOzXKjNUyK4ok7cNZ7Bb73UIfXoPuyacM9cOSLt33IkdaBIcm7HApZTJVAH1IZ101sH
lSaKpmI+4qmS8hiO410EobAyQ/5SOccjR1LdKyTq3GYpf/mlDUtjeWiYjXTWEkPduZtqV54JoJqC
4RGaTeO26AMkNuNYXrTSLeHYpEVfpC3/qBTnRDOeOkurfxXgoK2AxRofYcgzbo0hy05xjLwysP3P
htbXlxGJv+WtJWE2Ny3vjJoK2z14WLZd//mP//l//vfP4X+JP/K7PBlFnv0ja9M7fLxN/V//ZLr7
z38Uc/vh13/9E1BG+PJYnuPiXxMW4Jbq//n9IcqECv8fYVJVWdbk5jUF8nVHUjskq8PMZKszcByX
JlLeWaqz+k4Enxbcy7dO3ESzIA9FfBL76TwPAq/MMoDuC+Izt6FzECGz6ONxGp9xxoyPmYowcYiB
C0MMVekCq4vYb2P9Photy8+Rr/wOj3Iff3771wj/oFVaaMWThhzUVq95cjTSsbmZVox7ggH5N7L+
0ThO97HXE/vZUY/q2FmKfULZy6U+O/BhJROshB2FezLHG4PN5K3n558UsdwWmq7DM6IAIJHqlaqP
dsr7NcDS2jnGzQ2ky/vMdY37KIQVejU6N6qZaTTcuqb1HYGEgd9B0u0E2vjTEm/2Md/DZxGUbwpJ
6zDdpnaQr2kCusBjSK6NYai39fvr6DA0XxmhIw7z1FFmPUDkLDnT1DqzomvvRVCo8sJHyi90ZX5N
sJK9UE0WOoPbD1IXTtDn/u+/aY7+L180oEtd4AVsz3KYYdp//aJVCRdjLLzpqjuGOJGPkl0NRTib
L83uSjnYfVGE45W5G84zJyjpZu1cDzuWh+u/xuhTEdRbcDJxdyMJQx2P10MzNmIVjEZ6R4qG1BE3
w09Ih5kHpAtg1zRGbDPiS7XVxCqVo/MjUw8yo7GKSwjr+ovHTLwXAC8Bb+TbWeObh210tctDPoCS
tRMmlOlE7VrrBurhWxO6RmB7lVLzKdsEVVBA0im1VFkJHEXH9GYnSLPMNegJT7tKJOUZxqHltTEA
FqTNnNq95WZW+jAZbebt23uEPrI095OwRq8VvfUK/u33HxV++p8/Kxj84GZgAvDhQXnUUf0fbgpd
pw15arnDFbDMwB8m9+x4hvZolLV7nlyr8ItOsK/YhJorUHeLa2vGxYNtaM/UHoSa3Ey5OR1wSmi8
htrR6lv2FZS+fj9GRrChKBvbT7tMnI1o62ZvJUV9y4A72ahEq09V6U31LVSXNjY/dhRg5l3aCRnk
iklfqiduAOe7TSYKsR9lYb70EXQJPYBtstounvUWWo0qaqwGDV4xGBS00ysTdQNqcAz4lI77zloz
K8+nJW/uuTiBDb10XTP3HDC9/9q2WuDXTm/eIrcKD3Ccw58fu9k7xkpwx8pp+paH0aFQN/8842dr
zDZSC9Hfu/WDZ4fxKncbdqQq80brNqQdDkaBR/crNxU7kFkCWDoV2kGTDk7MI+N1LAL5QxWgxxv/
iFDoVYsqUMt7V6ZPSwy6dixLyhPtFpcL7RtxEuGs4dyT+9Rh4laz/f23x3Ksz98e07aBUICNgmng
qUKPnA/fntGInViEXF41IO780natCzdG/KQ8eC83Jvs1KEISNVEntVM1k3p6MkN986mdqnQJ+65Z
O22uzfP+XVzD4sOgg1GSq1dehtIrjANMgpyYvXxqp/fgZG53lIXY8Va6R1Nd9BS5MTB/bOc4aAOK
1DUXqZXqVILGhHtc2j7H0HRLN5VANtwLsHv3SR8+4udkbN9e799O9eFNLHN9mvrzK1Mgvbt5dgpf
3ncKgdlUvfbS/iFueZVlmqVt0KJnu2vqbYCP7ujFMQzhqEgXCe+kI7Z3+nFpo9KnNmTXBygqqCno
8qFOU8x1p4yg0NTgGOrv5vi7NnoZgAGxSv/UHUKkblVqVbZlHvANLA/+AOYO6Uhv+tIkFfQorKK/
2MPkHAHHhKefo0WPSANAJxGIgZ/KOiVprOAPVrDv0E2dvthu/+cgtUgpi6HbNoVzwRo+gRYpSzLf
yeoJ/Bcc2GmZFl7jnl8Y3c9H1Zu38Vtv2hUR9SJTHD7SgKkNP46niAjjdSTktr0bR9sBsIqzY5iJ
n3eQzq4iPMUHI4b9FmuNp7Y1ATkqyq9YH0a72ARnux+d4quR2Xt7YOyJho8usA1chS3DPfyfaTiy
WCFMlrGvm4F2TNO9NUzF8X99x9jNmDvqcZmxLZ2sXXdWnrzqdXd1asP+hUTrPdPi/sWCMM+mz6wG
mtKZe05NM9yktZG8ekOzhJYSlhVN6D67ZWFdvdqBIE8D3U9VS5zAhNDShMNCe2S6D1B8uaE46qEL
6GPgpGPEp/YJXuO+PlbTxuiBxddG0cxZriVztiS4eptjRZpiUaKSZHP+jOI6E0i8NpBvY2nEp+SY
GosnDAw4tHBHVoFxqoE4ScUO6bVmxbjY1E0kj9SWFx6ob9RROJN2wHPDhjfL5BUA3ihGcclLdqQS
V1UqLR2t4h93xD+mIkVbRBumIFCpwSBeRrZlUqxGrwbA2pu6rZM2P7ladZWsf7tMXQRXJarrOOOr
Vq0yv1z6hzwBsiEFPiZTDAq61IoaURHfguoDIGsrI9DtTazgK0sgGITaQeDgff4f038+crG4sXHj
mL0SU/UHmf9oTL710F8KeBTmy0ahwro2P2VN8nYpAw/K0kudukdDgVWpkeowdzE2WAhGq7nn/2eO
eTa7rrZS08344qZFgmNjCNFqnufd4ay0PzKsTzcjA5gDSI0dAagposRv5c5wIcdDEToENFdFlaVr
IAP4GZKrh97r2gPV6OKp9qUKMmF7LEUFnCuYgoUlcvBD9GEzmm1ZrkjrxI7a8TTXqRiWPCu2VKRL
ijy3XubmFuKxbX6gNpqNSlFQKMi4mp1D3BfHrHZzzmpsymUNrMw99SyvQ2NwTF0B4Ndr0q96lh8I
ZjlCQuBQOvAQJ5QmtfXbmgf6I5W5jt0dhbtK4BwcqI/hou5q3w6SwodstGcbq7brfk3MxCthvb4j
imI0QX6Mqkwhnc3aSjeN6p1UlXoNmeQ7YjCOaZBCm9z4zdglmMa63DjmInFXFWi+p1h9zyycyMM9
Gll8MH5Uq15MGVJj4CH6VE/ArgSfS3XRRRppt+kFR5JQRVJbn0Ui3lKdJl2i5yFB361/vzRjOvu8
NLNcsAANw4ZvI/NMWy3dPizNHD3UbBxLGBfAt2RzcL/q8tV0Sn9Bl34CpS5g038bgtywdlCThAZ+
tU0A7+Cgu+FsKb90etKA/+x659jr79N2aB6oqTWKfMPbut1QlTr+ZlAWjPcUQJdaDXLUoGWi90G9
1ZUrLNiTedtXWFCfyxP3B+3/UjhJQDZ9CsMV7sPlgRqZgZu+HLoO5LjU1cTmX2w88LTxcL889mTq
QXD4jJDwVDTgq7Z1LFnggZYhXxe7v6zCwYogH19yARkFA5og9yZEvrexaMW5hiYh/DEbaycnk986
7N0BYmX2sxjGCim43v3R2hCXxiGyAMLeXXn9zsMO4wSaIAxal1xkImNvbdXYIYY5F8NqSVDO9cZA
zlcNjGC+/fsvkPcvG0PLtS3b1W2dOeC+GJ9Oi2SQNyV+ut1FeBD9ESYYvqtyKsF5zRPfNAWqWpnC
hdpxM8h+gXECpe8CRmpJaq2pkS4afpk6jpemYA3j1toPcmZuHG5OWCRBx29FCSzZQkO5zabJpyps
X4EZUheKXjrwR2huFLJ0UByNWKYKlXWXXvDsW1DnSHqCifLYRxrsld0IRmO2DQIVSFl+oHPwz9JX
KCIUe460nV+r49f23TKFStQGnkm8s7X8kaxUlva/i/0QkgTGtuu7aSXHMfLHOtXPhW25X2rzD1vh
/hJ4kx4zBxm7ZnSGV4qqwl4/g4jjfeHZH5aKKkdA5gRHQo6isBVTsqaYi6IwFzUvUTSI5mLQ2jr/
/pth8093FihLWNzFNsEBI8bSDXX88+HOgiPGjvEEuKNqyMIJmUtgYeFeUMBti1nP8r2Uj+Fb21L6
t3G5ZTUQdgu6+yx4qkwt+TqlwMZ6UWds46kfv7nlcw7R1q9MNUc4dtpqoVleujiDsmIuAvgduNrZ
Lqzmi9XpSJEAnBt0YXRko1WvpUL0GpX7w424EV8SvRxvfMJC1xcBrGccTVQXkcIozmOteRdAC/La
gduDEwe8tJcXEISDSORdC8Dkhw4aAU38txGjBWkhGgF0QwoTYnRMYN/OIwL4TX5LpMRU2Gb8/jNh
1ucPhSF9bzOTOZbjmgxr7r9+KAZEPNvQs9qLNdWuPym1c7qEksHm0YZu0dJGpXQcfMjiyGs4BLD+
oDiGlceHOOyK0zunGnFIWMtr60bi0LdWvcqLJH3E/ZegDwRpcHG64UeGtHfUBr6EfnY6+W1GQ0x2
9aLhMz1TbMMgi5TgJ7mm2Cory8fsPEf2ofD8tqrMeZ4Wy+5zLZuvbgxQqz9G6avrQMmb5tFbY9qV
RqNBecip1jk+5kMNCXuAzZl3GB0t/oKzr11eGuO3vg0/thegrFG7V2Qf21W81OPpW5CMXzVePzbc
ukIOoHnA2UBw57L8JcIR3qtdO/lOKUJuE9aUr6awLm9ANWlagPKJXzmENC6EhVK1SYjgQkCp9z4+
Ncbze41gUu+193GQdfwwC835Pg4KGMGFapmQ8yukMcC2QgBYrKb6d4MThP/u7dGbfX8LFPn+9ia3
9oesBUkvcbgerkqjcGDi62o3retTuGPz4lFgp4vj1KZ4zHT7rW3pXUoUp3W1+R/uT97n42eV6HC5
4zA8vnAkxT/9FNoehAmR9smlcMDiY02HrRdlBedUIeTkdobVTDCn+DNnaHolkAt8OGtThawQGEE+
hMzsJ00T8QW/rD+E5PzJGt3gvrGHtcMS+8lTF1Dt4ZMypg8U4DnlT6nb5WWuDRAC6NomP1Ao0tHA
mYZMbKnKjHjcGFb/FdoxyQoKk+Z9m7XmfVXX6W4INUCdVRtdmrD01nHltJulTWuD2B9Dx9lxzt/i
ALv+ZbQeP7amg8N/wIx3SSCKK41K6yy9z7E0Va9CLTgdLS8A0p6WGcwuEcflHcWch4CNiOw46aDn
5nXN70B/7NX5tUSGIpu+jy0wlXWQvHgyivZVF+W7stCN1yTQfQqAc7mxHjiYIAOOvx5MF18b6qAp
HdfXtBDJgVUWJM7hP9wVzc93RYMZtq4blmlZFvga+qdHVdlFYoAxlnYOORTuF2IPR+aVI/82m4gv
7QvB51MbLNObtesK0IrALFyFqZg+SOwuBKswh2GE7lnj3Lt0kI6vkcKmgsYuHSaAUWxFPTxKGlBz
67uG0OS5DjRaLIFfq1XRAuJ461liXFG3hoPfeEdFWIAfAkOII95bd9Q9rNHSXCteC+hy+XnEs23e
dtcct+5fglefCqprkEX9a5qaT10DWibV9ZcY5KmSlcmHcl9tbK8sbiSh69JqrlxTy1yh9mrDsHW6
/aUFKEK5qnUFJsm9xs+UHEGq9Mfokk02O0uoTzWkMIazcqjFxI7xo8w1Z/8hTg1zADzfdCxs/ckF
QpxVFdv0EYhp5nhYtIWiomibFUlWkdbQclGM26kvtp3CcARFFT7yHh6HWHIDeqxqcBHZBzh7wy+5
tUERhlt2ksBesgevolpRkS6ZaqSS604QIpGtvfnc0Y2Pv/+C2+anpZjBHNzguA02ITNN/jl7Y9cT
FBYdADQykWMxA5GB5z63Xgtp2LX/AGew5CmCTtVTmzHwm7nkp8Zs06dYFkCgypJDgwZVXYNLCHCx
KUBoNsguradUShsc9MhE9wDRicsdJdbokkd2fA5LeaK9FaXeqF0v8gPIJfFwrycy2PGo1ZpCyRtt
Qu3X0OC2hLvfd8ElUu5AhINM+l6lXhyifG/eE/fxnxFzjp4ioAx9H2EfPufGoNXEgJhFmo+yaa6Z
sXPvJS8DncN2ZsvgBNe99cpmYOcWvaUHGtTvPwVkO/7lY/Dwm/YMxjwGTep/SXjaJsdK2cDpVRdb
E6ihUIuffBF3dQitSr0Ea0rw4Wc5Yi1Y4Zjj0UjSDfRzYbUEWNijVoQmtsdth4xYiaVLxKZN7gn3
QWbQMRgyx4RtRO0+xIXWnWMspiBJ2mX+5JUSDpWesafgTIcUJNSX9l1cDplfdWO6LjIRbKdAdx6K
xORbwOcd/fsUZfq9NXXNFqKE7X6KAuwwIGhSI6f8LQyLZmu2A7IVVT++gt+3SrBvntuX+ATnbkv7
X+NpnqyNf/UuTE2IY6zD/3ln4bTO58QvXurUnaVQUeSdEcBbeSjOQuLCxwwmX5ONi9T6Q54nO2qi
ziXMSHDTBAofcUYEQr3buvEp77kOhCkuJghO1zbXn4oq7w59Iosdz0wcHQgxYb+R6PXZpeLQJHLX
jtX3uQrfrft8KsV2TGC3sNJwynPMJk8/YguHkuWhkeofih9C5+KHgHmYmmCZah5KPWHdwnSnBJK1
KNkpitqv3Ria20Y20NYyRg1X6gFAlZ0+1OdwNYZKlQnpjB43rs1cpeHzJDCNhVRasfr9V9/zVC7/
I6jENkzm6a6DcwLObNf+dEzQcL3rTTsfL2MCdI8BI26ck0VufqLLGCcFHKlwSRqghlZUHFm7GTL4
KVGIlrbFyYbH09u4D/U5Wo2myKVaB0GztQItXKVKfzNCXneTO2V+kwPLb1RqHFj15WGQrD91TNC+
24YFdtDUEaunE5UgYAigLLbiOF79c6pEzReOQXSU5vC4zE4RHnxuz5k5bT/MoUba2Khd23S3hNM0
NKbqMz+FdDocsmN2ktkwXMsijZB1ynFXtFNgtlRbYtSJscIKuQSAG5C0lCENlaej+Wvg0aqSlgXT
pexR7zv7teBAyMCeZLgbetAualgBbpgITsj31ua6qvJvsu/B57bxbd/9TRUZlnEPt1WsQgA88bUR
7lNhWrDd4Bk61jK2DjVNxfq2mx6i9bBY3LWmAUEf7HABOrvNEVAOYbu2mPRVOgSIpQHvoya3nXYN
5Miu0yw/YJo/HWKwwbABR0Ejy9YEJoL+NE7RCG9E9aV7hiolZmtvNewA2hU0MScImEIOFRIzXr52
iRc3j3Kd8lQgOfq1TjvPN4DxvTgG4FvIQFXrLpqGH62xJqxyqwJ0FQDH3uDApHBPhPiEzaSzBVMD
N+BBIbsWLOgMEJ3gewogOzLGCkhLlw+B4Xv3YuIGnUzMI60E9HiYpvmZyncIEb5o4QRLAKpZE5rU
paXE0BwCMubeEMnNG0znIamyCBY1IDWMGR4Cw5iUm6Hsp83YS/eBQozpxcSjYhVxa29ykz8GrqWt
6xwEihJKPo8hkp3nvqi/QUALTqJZh9RnFrVrWdo2dvEg7EUJxPcgyTAdB7u7o6bQg6/Qqkid5mh5
7B5HLhPyeA5U42TrPSyjqDS2roR2WPz0qb2t4SkC+t/zhykhNgCyR+N+oRctyECrwg3n0CbZK7XN
k6j3BaOi7qDH1lceCqhJ1TUgOhYrv3eKPbiEAUmcHFwr+OGVntglMC5YcZXRqxWfDW4K4M1pAQBH
mu1/aqcIaoujMfM7DxqODlHjqDFUdLuOwSJTjaXgD73zYLt5G0fBNAxQKceHwF4GrnAECYU6+2EK
DjOJtNWfm7Ab1kjraLd+aIfd0En4GOfYL0FarNxJZEDvBjHUa6sJxJfS7WH9lRXsR2Ibe4gAReGq
LeUqTnrtDy8zX+M+8l7HbKh8O07LK4iQkG2EynQeGNWhHc0XUoymy0LdGL10qyNNcKb2rg6g7FtB
dMzXsqbaLMyNudtqq4MT8Jc5bplPzZK13dssPN4W5Y5y2jpOvsAgdYK56nDXu07A9lKnRWny0v4Y
YVdZcBVxe1jy4tp7BLX9dY5K0WIKo/jF4SSCfXJ8Av4Xx/BAO+uxCeZd6iRzG8GgnW6AWzwMXlZW
N7oQyVS6lb1pbMCYSY6am7Kz1yQQr5y7AyVcqbrTAdpZCRTCdSe9sFrZYcepEZ1MibMGch9JK/h/
yto+E501D+Bk2GuRxNIHVFi6UIc0IGIeCiTop77HIfgbK/bPxpx+A0YGjXwlpDqrpy57ll4PXsx6
BH91Ue79U6QXJxpe5r5EA692H8bNWqwjBjI1cI4GtDddwXgOci9dFD40MVQZyzB7atXFKdlLKI3h
YmKp89RYONTX9B6sGbPJniqWpEedNZCEULFN0oYPZRMB4olOGvDX4VoEKkUkAM83+mQTQHRo37rD
+Aq1pG3SDvpT0Or1FU+BBrJcaGcqzFVhvarWFd9GXqw/gVHtp2bSn6G9CQEBXRtfsd9MlKqctw+T
eJ5RqhkLO3ibkdrphSlMS4G2SqABi6OY7klGoaKYFy9M4+ISY2e6shxRvBgiqHZO29kbqjql2fmB
BEaEqm7sXaCaY9zTHHkq1tQ8cgnFBjWH8T5HlGOrVWn2ukxyDXwf7HJpv9vmUOzAQ39uWtpx6GP6
LABVmtrmPfCQAr7GefIyVycYwJd2D/1lnHLdCvOQBry7ZpWjw35YDFc3noyj0FucRWq2ndzGBt9l
kDuHnVEDabBO8l6CrN2JDdYVcGUJW2jydY640cUAx3lf1FqyKtMwD9ZuOuIvaew7t3+L8OoUROss
tr9D/U0c5iqNhbUaWwMbhIesiu6iNJwnlVrbHzrc5Clsaafq1Px3bEkLGBn4WFbgbuxgvITliIAR
+QFc1qcO1LtroMX5de7wZFf4neEiaQ0M8Qfrcg6QStAWUDwkcPEnO/PZupy6aOB7NNWMujxVbuAe
vY0JRdgP9HX6eb614uFV3wb61XqQUO6L28xNp9+1vYbrHLRdI/4s6lxbV40NsDug62O4imqrBYBm
MPcui9rLmKmMqIZkJW2eTdl2vg3q9zamDGbG6jlm2WRDeHDaYbMPOwGFoY8VzP6TEH7u9ieIIVWH
RfmeSg0gS4qvcYRc7j1YZONTDv7hg2xjmHeh1rV8fOq5vARJ3N+oyW4M4etDJYAxQWcAdOgGSzV7
Q72TrJCnbLJfBY9zyN3E3de6G7HW5ro45Xnrfel47jd87L7KXPN2DTLHWwqTrjjjniyeYrtNLkiM
x3OY5tWRPzRdgaxSYD/GGTQtM3yBC91xjnEi2wdRsudu1CHRBG7Wg47DkIujO+cEN52HTF20stQ3
ecejzdJmGPWDITg/U0Tigj2Swf8Y2M9Tb+j8eXD05sllX6nSQVLwMQRhgGocn8kjMKVQTQ/t5yhk
wQNwXes50q27B9yR8MsO7Cdkn8oY2h4ROAiFFiEl5uYZRM4NML0pdxXrSNQK3MJujaNNtzGFSUaQ
m+4zdhXPi8RDLmI8jUhsrHeg2h3sSQ4CjgQNFr2sNHcARkwrqFDeIeeefZE5kzjKBkYVRsTaA2+a
eEW4kziw70wALL8IqLnNEcWYiMeyKf+fI9SrBByueEasF5sR1LUVlJ91mHbXsBnqGsgAhUO/5fEg
wFbEQ3yNZMW46cJB3llhCmpi6Mq79jDUjXajVrrkmWdudAOL7reJVPwo4YgalRBnV7U5TgZ8p0GL
eNXi15NvRml/TdokPNK0c5wt82PP7Jc5oogSc5X2GqwkwMZ9e4t91UFuVE0AaZG3tzjXtWPeRtpt
mQ64BXNTDToSUDRAs5tdrt6UkQxiLTqn3Gl5981heFQVsC5/VjW9LD/U4lCrr3VqGM8WH+a+OujM
59yq/27cex9Um/JVJLVDyx1855r+h/Q67AFUDYb1Yu8G4H5TdeD5l9RFWqIaN1mAQ6FRqUZ1dQ59
9aAqdp2iI498xO/I0548yptV4fQjrtPq3KhOKZK3Cefe3tpEnoWJCr33M4hC7uwC95HYHmeV0UVv
1K0lFs5FdCZFUmovTWg56LkebkiElNqmLhlOmt3fUdjS/j48CTSQENOi37pDH8OJftK+9pPxVlra
PpWKKRTfJijIzSPcqr45aX1qpsKCF/BofAFXB94U2vAATiuyxcOLUyXGF/XovytC/bFVMRAYMk8J
ND9Wti2zSxKyegNsd/WQG8MZEtrWC+zonMMYCuxIlbaxNrnJmgWAaVEVtbMth/YhrTrQcKHPbelR
EfjEiRrwPw+eRdcAWhC6gT+zpyozi/ejA1FNpMbBDtGbi63eWK97gGLZ4YNtFdqzbHfUKsOKQ8lE
u1Gthsb3OTTB7adqonf6vsANeU3VRqRsgz9+Pg/NeIHT9KjQjw6v3L1mY5MJLR3DXIHAgAVFDZGH
AULeHtjd0wCBHpgjUrUyB+8aGt4fUewNe9zzwL2Cqcmx8yCr1Vd1fzPBt75J0Dd3hQ7L6la1LR0j
PkKYjkPNdGmjUlL29ZpBBHT9qcPV+8of3SbZUsfSa1qdUmjGYQK9JHXQqyFL9MOL2/JA7ZHtTBfX
m6YNH78GAGrhu+1kZyrVcHhrVlQULXpCD4f4KytIY59N3gilazRSN10kdVOxSzkAAVmnrU09B5wU
Itm1W/I91UQ/xtB0UvduqpuD453EJFaR6qDeBOpp/wHIZTje5xM208Nu19U597gH3tSnEzbH9UKr
L8boolf5sJpRVD18LbHAy7YLZqrJIblf6v2VIFMj6JbKqevbEpD+m0GAEtnbBolYGAiIdB0kIO8u
Ots4K0GWJfy5tFBpCQ2gbO+uKMwLfzp14UsODarRCG+iccRT4UKKdhqgCAB36/AJeREdsvkjEtWq
d7K84BEAA9VFDRB/xdGGVltHCtfdOsE9TeK/q8LhtOFdy8a+UI1GwQv40nlTAsSAyVa9kAJGBvjK
8z4LjhWU6J9reJiusUGO9o2qwooUjGsLwnoUzOBrvzezkftUHXRktCN7ABdRBRe1Ud6mTN7NsTWw
CjCpXOEGInq/TfAUQ77ugV5mYukz14L+SqEdw28Wj/34RPPYob2qodgC2M4EC3qlmYJHqliPf61S
L3BkxtyrVc7HYFDSP1b/bmyZQ70g7mBTHuhY2sP+51H0JT95kVPd40CsvldNPA35Kcau4p7aC92Y
m7ymXmdFDC6T4UDtDbId3q0XME131eo8br3bpC5hlMOGY3D/mwKWduzVOsiUB+mWOuZJ3scvwWEN
dY1h0tv1DAt1AemIe/mN5DupCcyyo1ZX+Y2AonE9Ajid8Ga7xCM1/41qZSXZvdmAVKjO4WzirROz
hzjqQQe8eAK5WDCE1ekbBWUN87Yd9j5+m4fpjbeF+uLk47caWof487XjDYqK6a1JIrbKFH6kwaHo
3EEjIojbfxgB7/YRULXUxhlcqO9IdxfHG1hseU+guBjPTfah8mcPhZXansL+HDPU0QPy2R78dQAF
H3lvvjA55scyxgEQGfFgQ5DvDbPm8UVO+is9/mllADbwVrP14Ea1DHSjDV2oSh0qgpYAtEgAM4Hh
lEcPj1SlEgj2QBTSouF9OnoFyAi+TUfBEb7oNzfAfYPjl2yHHX6VIXMPbWMnPp4c7pMjy+mSmsN3
qpldCg1JS5+g2usEh0gbo6dO63QssBRYRFWtOC1uIRYXWdECJxhP0SUxYQNgAgf2pAmjWI9p2u+6
Uouepgq+ERLk2hUNNeM0O4/jsIYUXX4SIeApZdHDAUWTBVXHwMApi5Zl6e73+Q9GGda/5D8c22Ee
MrCQlDGAt/2EMDALWTCcXuAhLbTiaBrYuriF9ssLtK3WdxBggWbq0AJ3qHjMIJRbUBuYTDC2sCH+
idvDd0vzxDfLwvcLmDr+pdYlThoyjT+OnTatM2B67ouyE9vCrdurHIIJ8v22xMO7bA+inMSReVZ3
gjOE3HeDbmH3mbXbUdPyOwBgxcaswsYHJBlZbCw3facauhcX8GVgMIziB0/EBbqoo1jl7YPeFBF0
BnuxKb0U7go2uBumWnKxQJH/nPoZ6dV8HQdjfj82XbaNymK6aLnG9uHAaqTGeuirTAPbWUJqkARC
IsKIsepOGlMcbM6NEzje3ooFlfHFGpxo75iNhrUVqoMOYHfcDhwet6jC8h50WRyanajqeeYXqyiN
G9Wk266gNmo92VUXP1ah3FKzMKviOoF7Or9An7MjPEat8gfnFuRPVo0BTUOkN5FnamPINCgAVutJ
vsrtqTwR4Kl+r/Yhjl1xyPgYBOl9O6TDSzL0oLG0E2gsTuSeDVgTbYDIjF+RHLgy1tq/cMB1jxR7
/xJgV7DpIP16hoaFc7ajhK1NBf/sq/7/UnZezY3jXJj+RaxiDrfKsiwHyaHdN6wO08w589fvA8jT
cntm59u9YRHAAWUrkMA5b9jqWZU/TImaPRjQYaBXTFhi2+QBYAFnD4qHzqqBT8pWNmXw77jYqLqt
qvgRxl/xuFZycIS6hXOPbJpIacBxAgd/HZWweFet0e9RouRWPndCU1kaQRmeZatjmXpt2XOwKnHR
ObiJaoIETC7SvInJ044NsIv09pDfjo1hr8Yxy7+p2v9zRFy6PcTY0vu3a8TqbP6PqryhfcaB2R61
b6Cqhq1BwnAdUbr8gFNVfUjSSsWFa2NAVfIqrCDFF6JES9axG3cXLYZGR5DhorIghy8SDHKSphlq
juYF2guyLWeyw+9QaPot1gCJPFq24MNXvhGoB1cc2FDOB9kEbwRoXZ7KTjmcULte2bmN5pcItA2P
GHl6nfjpOtfJnqlUaJqkAVR10jkzJPGFxHV2kQHGPEr6nWyiLZg/jMlk3Ii4SsbZ6ZQ/yLiBDPLu
0ilj0Np5uuBBI+DhS3cQWwR/+iVBkaPR1EtdC9oj6rGgPJLh0j9FVBtk/6xZw6OIl+BKrdU+9ot4
0JpfQxbiO7vMtaNSj9pRngkZoGPYrb1xyj5041A7k0yNvH4fZvWdDA0UH8NDw3kAyvQ42tHogEtr
3fuMaunKQQFhJZvyUHZNtguU6YC/e/5EKWtekZxKyYwPNHXqfbHne4uwMrIng80echHW0haxcgJ4
smdSoPbxOj2p3HQr46c0VPZolr5P10KSHy60qX1X9xhmdLhmIPa2ytKuOagwAiaK46yiotpqEXEx
X2VYP3rKtFASzZ8WBrtQFsIo78vJ8vAhiGXq5WKyT17rGiev6lb6q+zXVKfZK4F5q/aFVqJsrTSH
68GIy/ZD05JNdaxIGuqra5g8k7GXCHGRT1NlyOfXkDFhE7hrK0/CRZ/rarm4Tmxlu1FieuWF5dAU
hSxqsFJg99qdksQ1oHSo/aJy1e7UiAP2RcVSdeZkJ5tyoOhwz2jDk5wk3Bx2pWH5i1kP+ksfDiUm
aOs52ct4xULp3mouY24FCjl2jDuD1Sj+M03zLdGNG98y62DhquwVc6/7Gaig/TrsM14C3RqhU0f9
fVR5xW5mEbzlz94FNlsSMEEChlwoX1XI4LN4GhSl/8vTffcpq7N5k7OGZdtD6GC4ytKubP8rqjFr
+eBwsSNpKZjWQ2k8o3Ax3am1+6U3e/3ZTlCuZh3x5To2etaXSnX1Z0UvkVj4O/Jf5olIHs/w05pw
GzgmxRwnmo4xEqmQGZHZk33XAUuMyqaLxDMGhz5iWbDR2KuJyV2guOuqruu1omXuBvyVc1Pl1QDt
EhqtirLLS9Nq39qm9P/qonIRJqb5w0NhEKJIEZ19w77P++E5dFELXUxKx4pBHELNaG6ikUL24vOp
HIdw19wkcvwyqQray8zr9A8x8jRCAuS/V3rW56eJo5qmrUOJ8WzNgfX+iU/VT7aFuJLb3LbYwxm6
G97kWhctLhojsl3M49/tKmNZXYrxiTrRoxQWMdJo3EGNXdS6EVzYwa4yOXd97eBEmcIdNvG9Rrbf
q5ZKNHisHRVosMvWtDbXnRFCN+EiSRSFRzQcusyPI3TekuGylQI6UDygFcpGyT4acU31RDiJfVJC
xOxg2kyZUV4IRe5VI/FKMPKx8cOprtk3sake/vu9/EdKwyE7D/DA0GxHxeVE+/Rk1lHJ0RDiy27f
dd20BP2nyzPMDfjp5V7mb1Bb8NzFNKM64/bT+1NKPrqor9zYg4O8xr0UXfLd0L9NeKAtpPRDoCfJ
ZiobsmJCsKnxDHRj2ALeTV4/v/xzUoY4z3IIx2I3CPihr0M+H5Sg2JdCQUj2WY1SX/qsBhkhORAY
f8R1Yu61ry31GimwEO80iNFuu3Ec8pFekJ3AEQZ3eTW6i4D35y3LE7grhutSaW2r01DNL7K/y1Jr
RXYyv7GarHj1unI5dL79pjXiHyOnuZVNVZ3ZxVrRqxeq1U0EF2Ulp4uXUzMtPfVJGF5eTsbXKS5R
8uUyH6znf3+wPEg+Jasc1UbW0nM1y4As8Q+NoaSvbNOBWH7r1cNi9szlu+ZOrEf3I02p0CN/Dt7/
pYsv3vIizCMjxDXkb0jO5JcT34sI2RoqMMh8zgeW08UNWuTJRgfx9QU5953NPuiHoeKtYLtB9RiP
NRFFIzS98i92qD7OYdU8DmWE5YIe7uQXB+a1yq925hXjEql3bCQw0DSTvWyiovZhkhbEu8JQlAVs
+XYT+wL9++eh0eC9LGQn5tHZzmqH47/FXfsqNT8CBDTtrxShhkUkvG5i2zR2VT5/ka0rAV9zcMMJ
xSBrri94QhR3susaJmfODF76feNxBCSycLs7abfhzp3AXCr1HdU141YtjXFVoYjxfU4uAQ3Q2mVo
V/Vd6EDS+K8A26/K/ex5qwgYvprt/vtb9Q+MoWNoyAlZUmfENA3r0+0iJ3/TTq4WHjDeoZ62GKL+
JusS7aU1nYUbq92TkxTz2Y/1VVga6sswYcaqV/l3P67Ul7YePcAKOTooYo6XwQJ1naTGbJbYqcr8
Fa8Q7y5XtGA2q9Y8YrnDXLHxVH1fvf/9cqrvrIwRs9MrIDoqxnnloaO8vvalnm7fo84me64Y6VTV
P4bKARnaDEtZ6e0HRBotExoqP58Sa5TcxN2xL9UG3i24BLsy39qee1g88L9QmJO9qEyYd0FPLnrA
i+MV2LC2mzV0neVo+uclSke7XKLTRnkJTVw4MtX3S8g5auOol0sEAh1x/SsSt/41q36wv+KhoGY9
6K4NKEgCpa4QqtDTUx5OJkbmAnN1HdDD5H8kYlzxHfiYh3F4Lrsgrw1Ps3UViuKfmz27Ck17Lufm
hnwTnAORQu3Ehh99Hzb3It/a/NkEj/o+auWq8SG4qc3vnooYUFya+bpV1XQT+J519hQfiX8zeYXC
bZ2RybPOKKscHatFClJ0YbP5Hi8HE2iDx7iNXmXrd3zOMuPucsGqHrAImtDrLuxOw5/Aj3aSNKGn
CmCt0fjaouVyX4uD7DfqvJH9sjVYaXnn9dHSaN184wx6cq5mtjNJrMPLAbEBGdL/lU3ohqjYrvi9
MJ/JEuesK4m7Tuye1ETnqDcUaLtthhOCuB0i6mJP8ZuRTaccQ8FfTfo1LOLsr5Gb8MIymvglhT+7
Sj3kvbB2C/ah7SgPWF18aUvFQWXAjzdqpDrboh+dLynsJyUfk6cgtpX/8ZEbn8kPrgbb0XRMS7d1
75881GQcTG3OqVC5vUsaaFKOnQYiPg1bdT3lroJvJ33Xg98JjTcz+nntkmcKKf+VDkh/NRTTy4Cv
0V+95+O7S+F/4ZXNqo1t/+dUa1/9oA3f9JEVCvhl8zxHmIw1XZPc14prbftuTA9hW8aHKTQykv9A
Jov/cS8krfjpiw6101AdvoAGVE8WT5++6Ill9KREi/pgwlC7hRbg7DpQrfs2KIK70bXE6lxrnxSP
TC4aPfF3FdO6qio78mJlvKJmpvzIMygqegOeUDcUdaV2TXWf22W9mybXxZDHqY7wt0zQDd18Hrlj
LqJMJ1U5k6+SVwo7Ng+4c/81F1mIUo/lvkyBVa4M3uIHVR+crd7H/Q3JOB2eVZRt7KazTn6CMZgP
IPar62j3VmYh3aYrD73rh7+8NPsehqr1is2Yv5SXiNDlr+/5JfbYO4zTtoDtvLxajil69R99jXAl
k8EyrowyALcWdmfQ/N1lVYcgKsahPoFRtOZaf/TNpD7Z3Mr3iYpPqhwLx8m9S0eyYHyU5UtIpQOI
9NR/4z24r3pwXwvNe/a1yOF7MlFGb9z+J2rD3/yK7wnb6WjpUie6Qys/XoZZ9PW6eCyaHgCCnnyV
S0m5dvyzK0/AnhXI+W+DsF4Wlcp38c+z2Eig0o1FBdFE4+zD6Jp9G1gYvR6ak9xGihaC3x9ackxu
KvNiXpsiUm4qf89rxBZTjMl5cqyk9f827/dVfs+TV4FC7e29zhjXdTRNB0dTxkOZq+li7kr90hdA
vMRe9e+DjLs25Zns61MEvcnr7gYMdiooB1yvSMcUqY5eX1/ipuqnqzrTXnXG/ORActpGYdiQRaDZ
z15+SlAZXIbu3O5kXyv6+AksPD0rH2QX+aHyEJnND9nqghgmgKqpWxTuSIcE2GmIzJU86DJZJU8b
SozbjjwxGyyR50pn9ajKYdnutBC4+tREeCmIBNf1GvIsSGBiIdAUbU0oTntS66QTwQIfbQg1BzTO
rRurDi/cs6JPgmnfdqW6KSf0CxLPwKXJacv9ZBQIjQVueuzy8hya+D+khhucrxGyLxMRAIrPMl4e
uO/86zVip7gj6/XcWVH03TCalROP5hfsv63N4JrWrqy15Ln080cZEOKQthg1kvZ57KAlqLTRCoPd
8HultSsoUeaXLNJt9jSox7D4gH0XdP6GlFvBKpKmZgbROQN74dYZEHTRxV3xPUIOyr4/I+Q1JtMq
VoDP67tatc9gRlHX0CJSiHFbP8TgaZbmaLjfceciRYHwr9vAbUUfoMR8bXyPLafQuh3bbBel9bic
HNbkZtrulCJQ/ipNE6SoX721Xhuuxtya7hu4KXuqgNVO90qc8sSkQUxqIVLhA9mebADPfDBJ8lQo
2V7NbetLb6f+NrHGcFOTZEQ8cf46zYqDtrldPrqK+Sq7oWEpYBqxfsBY6t5Lh2VqVM6jHiv2Y1tY
zk1ZWD9rlAdjxCtq8Ppoifpu7O5D2E5vCU4pOupfmTnvNQ10coo5xZta6z+LtDQelLJvyBf0ZLxE
GPLr1spA+nEPiy1icj4n/et/r+Y183MmxUWUxuK36TmWjjTNZ9FA3/LxKdS1+NB6vYGMgDYIJ4ow
XWNuhiAKZau1G47uDzvxk0VtNvqL2kIuD7RkfDC8EAaXYTYHf+45kMTYCiPuh9ZMsQ2YKbPpWfNs
dhQIUY7Pl5BMmmenn/sD9Wd1kYhm5QDFra0hXnh50D63ajfese5+lVPdvM0fCjc4ypmKaSmPfuvB
1mNip4buOR9+tlRzVk0YOqtyNAqYJhy6OSgPfTSQ+Lq29SyC13RtK1Z7q9rJUCOeEPbashcKC100
Zg+trWdbmADKQvZdD3pS3xhtXFJLIlYePsRiun5Xpcob7lneIq4jKD5Zq4ebMIn9BVVLdWJZOSmr
i4UcwuDGoeJ+K13hpCzk1WJANuVhprJyUCAyX7vkhE+xMszCXXVljamqLPxacx8mzTg2hVbcuqwd
FMzicEiCjuCinSLaNhCDNfeN6X2O43fKrlIS/Gs6/s5FUJTakZz8Rl7sMofN4TJwjOnOUwPvQQ6g
8hwt1Cg3AGWdzBY+gSrRCQMZ3NYeThe3OtmXw6ZZWRmafR86u2GAfmorZA4EnkHgHIDuX+Zeu2R/
5Qtb79jR/4dKrtyRfNyxuKzjWMCiCqxTQv6HQNMAIy4w2ik+OFkG37YimUwKOWOfGlZooebRqROk
5EIRds850nGhN68uBFvs1Jnx379L8/MOCkUXDf1X1aOireIB+2lhGUeWVZIgQ7nIUdPbCYgDX1UO
8uzazIpKGF2VpNjEKHeabuO5ZU15fcJPAcLyXY1FtmxdD67dPWZRiF21iJKHGHrkso4p30aZQaZ5
UOxyl8M5WkQ9zilJ5VHATYUOXd2O+s5LEIgpEYjZSK6V9EGVZ1eClWmqf4cIDX85+uEg+obQOP33
+ybenE9Lcs9BIckmo6m5FsvRz+9c0/gjPKO2uslt1r8W91Jr7dvqcGwETJTdSbCQzTYDGWrUyBAb
NmnzVkBDc6yVFwkaNKsaNvcC8bTwWMQthXojO7h5HR5lFwU4ENyybWfKSU1G9zEsfW876X2+rq1O
edHVCfUArOT3sqk4arJIzAnGsRhN8TkpPbd+qppyPqGnvbNDVyEbqsJtKbgzyqYb/VCx8tuZYZ0u
4waChI1U9H0BLGNyGugStdU/8SNbRmGnPMqAoC8bzF2q/iAHoZyihpu240aOzlqiwdDK0DDIlQUE
xeIVXp6/qSnubyRpwvHtfNnF3MzlKHuHm6hM61OQ5ObZzJ215FJwO8MsUiREcAM2DiEEySXaCIr5
g8Lnz3gocbrwMEWbJPm7fo3T2j5JfpGBYMW69xH5rTpjZbdpKHDEL4Ft6GCh8vAhLAYWU5MRvBU5
XJIJENweYGL4pkA11/ssfm36SDuUta4t5XQyB+GyyOqIBVmXPoNB3eB3KDaGSrDrB5+f6wAgxRxw
QpiVzN910ZCiII4W9UWeTGuSN3cqs5sL1h/Jz2gR2268qBWv3EJOmQAVmI8qlq0ndQr0B6Udv8pu
LMv6jRml8MKEvlGf2Y9GFEQsWokKu/HrICY7mdlv5LW6cNr6JJ3ZYwn2VZOaS0WYjYfCj1xvV6bJ
l0k2UMlOV+bQ11vZVJopPwJzfU5UG4+isVO+DYPR3vrC6rzT1LVlo6o9TzG7YyEhUJVRcWfH2gmh
Q379vqusesq1j4lQH1C9Qu5/5r035NCFmrLfTgOOJ5E73SmWkqPXHo0mKr7Diz9b44M8KNhCPhSJ
vcNXyb29hGWRAUC+Dad1OuJ/VBiRFQUs/qsXh/3uJvcxisJe134b6uivwouTR4xVcBWB+7Iwx8Z5
M1WUJQMTpajWSNuzGzUPOAk6b5GvIQRU+90+G6MeOeZneZkoLrytYtjjRjYDg3ff09znFjDZIXFM
/DAmmGshN8oFyQNPIxNceZvBy39cmkFbhnhOIlNSLNqg1fZaF8LIS8OJR7SmPRld7+0i35+XeKpq
T24Tqke98N5kyxy99hyWz0pMpOzhZ3eLI4Z+LydbZmot0ryaby7hmVVjqdcvTYqsaxXL+FMpqBIa
JJQa1fqj7FLtYLzN1eKJdJiKIHWiBWs5wbMr7CYd8yWYrH5B1oBXCfLovtRnalYp2gBywCkC436C
7nuvNsbHAV3MUBTMqD7NuA7U4lKJkBNo4nKte3XY7TGC2oaJ426CMi7uikL9x1n8e3S00543u7CT
4wTseskSnhy/37zAPMBhq9KR3knq4EDOnhIYaU0+4ERjp1SGPx3lL8jc/l8hdYG+T97nGAXCX1Tm
AhZxtYkfasMcy1WxDDOvc5I2+dFPjX8z+KSHW5dyDmpezl5xaxsOGAarjTBNad0Qcr49vl4jzDKw
H9XI/xxRW3O/Bh//qx7xJQr1ARMPy3TaTdeQFHG06QxiT7tPIL0cO7vGGaaz1LcmaLjzdOVwnNgV
nQ1/flD6HL11P5/WNl4yu3Cg6a1w1hnfdMWI964GnFdOZvP1iE56cB6U8WEAibFJG6ODb+TZ50Dj
I68cy/hpp0f5NqUNQDXWCtZz5oV4hA0je7hQbQ8Uo1bTOO1qvj3s78iC9uLQYHGGcav1ILu8ripW
wHCbrcx0AkKbDpOD7oI1aD8cz4nXJujBxYV/XBi70RbmZiPcZFUj3eGQm9xdqMo+mg5IDOwsDzVA
gPqoEP22Arm0u2AUaF3hHIKbJYwmY0g3bTs3/D1DPL/AtQT+IGBSin/SMFl9kuqguXHWu+m9EdVn
f6iFM5qqV9/LZjAqHIucdH6JuqJ8yTP4O1ZnhEeYdcZrXSBXFpgvfW6Nd3aP1KfsdlD1QHApyTaD
MYz81SHeIga3OLucprss1/QVNLd4JZum6JNn8tCa08OQeN5eTSPhhSNGQzfzb+ogurn01VDa9hYc
4Z3mWxqrX/bSUag/tdQKnjplyKgQeN1GbWNIVzYCgSKgwQp85cCOvi1gyzz0cHrHMeZprFTdeciG
bg1PjY1y5487TXcioe443EI+UfGqa4vHqlGwM8AX6QX54IznPEbtsyDoxU2OuRzwL9fM4l9Bqrwo
iHa/mWmcLrO0YPU1jT6gKRYNUVIOrAcVZQdMpX9SG3ivg5JYKzmKXmSO43yULORoolTeKehJbImp
vTiEjvHQB1Q40CMa8Jcli9tx2zomqXVI+zo5TcIe2FQgtlYNagKyeRlwcTmXE2SfPOgz2kzUgO5k
a0xxIXS1IVpQt0RNFwADyfygeko1E80bCKZ+Oes7Jy9wohUEU1Nr/yqsVy20/LOb2946Q43mlkSU
f8PGAZ/sWrMewVvWS7Momq9x3t3i/2L+0uDJdHUW/hgA6S8UMzBvtMj+YSmtdXa+Fyxxz/LcC4Z0
CeQ/2ztiqI/GYR+1BbqaolkOardUO2VExQQPr8HR+2VZsg+9LoLlgtesO5zZXJRsgxx+c1BCE8d7
+f0som8AcgrAIAZWK8+ucX+ORmZtLsywb7ZO1Zi7NlXur94+8kz6+EhbH5TzjH3tWLsgwzYtqmsw
nGMNZywxsj/avd8468bgtT3sVmfv6EI1PXoDu27o2sHRTuaiWUWonexr2zniJfJD8+P6dbTmJ6NV
i3PB+31IWLitLiI0fEvUgdv93GrUYTMtXGEJG+8HYAhLQC2Bx9egCL+aHYTZ57HSv82O37ZnhLJx
dfK6DNEUqvdGMLW7uXSNBZYGoOc7A6wWTjQGSocMX1K11z5pHiTnyBh5CTfCBC0QRuRVbAPFF6hy
r6IKbVgQCQzXCnc2LnSr2s/MQ9auMuF1VIo7WiduYJ+acuDaV47AWHOt3zd4uaMHPijPHmBwqbdj
NYgd95ER3Axgyq79/oRE8rXfDfOdfMuu8Z6FFErDrRk9w3sppBr4CGe41bCXXVJW9Xf/SAF2L7t0
hHc2qsgpoVIVk3xoAwx49ORRs/RvfTxVb5j2pes6Dep9IrNOzWZIsa9gTZzduIo6r0YRxSY5Xoyw
fuoa3X2r1krS3Vry0KXxNzJhCLnWbC5UCWwdW2OhZWF/kHh5OSqbfCjIP4vg62gqgicx1xAYfNkc
/Lpd+nweS7kwjZsGMdokpBom1qkz9ZaDXJjKZqGCPLf3FzEthGPTRZFn3iENSMbVBQIoUYUQBMq2
1mEWB9mUhzKvykU7efM6BW5QL64jMlBOSQMeuXFWmKwMjVKt2XNhOPtqgfw5Kp6ycECDruyMJaPE
JsDwPJpRHEODDYyTbVMMFxiFPmriGwECWsko1FOqVRlXD7jtZOPjZamUqK6w55rzY0mafA13UX8C
wNUuVKX3fnRhurR5mv0ywGeppTm+tR22mWNjxY+U3ccttJUOo+jiG17JFolyPA8AkGERN93a6hR9
r6JpWFGtEJrlUYnnz98BTXkbxUP8fTabPwL05DTONncVz8sRuSjypzDp7+W3UjXwEfiXfq1HnoTv
TXFodD4oES+/9ZrSdKvQ5UlT+O7c6FDK3Oh2UIYD2Wfk50XBR1aCRJeRFtDzpQfU7+Ys4FmJ1Xh3
F9WzLuvy4+hnbGGopX5H9nuhCjQfxOQWVGBXnDtFGbYwybu9Vwb5bgoyG/a8VdtY7rWaad2Ubv7x
ya6nwyZvVP1wfdjLZ3/CBgh56uJF9huB8fdjHyqtvuRRnq7llXInrbgBm9NC3n/cuWd5h2Pp+lo5
+tQnb0T27zjZlMGf+1hioisD37kA/LSfK+UbC9Hm/qJJkYm+yXD/tW8QeitXUYu4KtStb5z7nG9O
73rx95aFKlg3+6c1jUjkjLN3Duw22ZqJIFLaunmPR8C8tNxyb/WW8ZCB41nlU9U+wIHmKWonSKyg
q3oDhEdhSzol90oKM6GAG/KECJCD8vjUfm0L/bGOxBJas97XJHkTHDqzj793E/9ZGA7O8zinL6Nv
Igo8pt1WQuTDFheKBmefrVwZyqYclWvDa1MC6JvYew/+/5p7vbJ8oevc8M8/Q74ub6F7d1l4NiQN
Af81qPUI2ATQCtwsTX3Mj1DHPiEpLpCLkczOEhT2uJKoDA/sy2Ey213TKNbTrJEyq7rycbYm66mx
UYvJXW+87cRgPCP507ezupNNtLy5SY/luJbBXh+Ye9Mv0ZoTc7Uh845pyx1ctNo4d0+pPy7kTPlS
wqJ5gJ/77j1sO0+e2M4HFjt5eeam9reyN9Mbpy/Z9VtqrayTSvGWvswC2EYyHTHX2zS9at2AW7KW
mdXA/RMrr8wxbEi7eXFU7CZ6Gfirehd1EFJy9j5N7NXl3eNh/9hMgw0HKOBmaDiOfRP6vEKiz/E5
L9pgObhOtC5Kt+xJZBKZekfTRlahDMYtdhfJA+YnzQrr0PyFKl0hlC6qHygLbwZAKBBJumjlAEL9
WXgj+n6hnrzGlRKsLPxqH0anD7eiaHEYNCM6yGu6Pb7ejeI5t7mfwLG2yTqNbqfvtYpMDpX2+QwZ
oUKigx+Mhk1mqBfDY+bN/tJqtYODVMedWeHkputlifY1uS/p4iYPmonBqmCDKWFZPXuJva/7IH+U
LPRBRRAPhtWjZJoPmnkZQ6y52kQtnA5UEYN1alvZYQ5M/dG2jXwhi3S15/6Ev+SfjCYobxxnoJrs
tuU3RcPPgfKf2kDQQVXn0Sha7fKTQlGCdahoyi++bE6TSlM8fq9N+ZNCbc9dqWFbbYoY02wBtJTO
iFVkP/oGEo1Xn0SeTTBwpvD24s4oQkWXBrMI0q/3PlF0yYmkDMv7WoueOwWCn23XQ7jUmyLesif7
ox1xl1goPdUzJd7mzUT+LZ/eT373fDxRCtWLWTIjA2DOR1KwONHoIMEUNbiTf678a2QXeeC7QK4h
fY0I0bz+j2iIk/ByA4+6Hypkc4UWLZlMZ4WBpb1uA4Tp50HDdk5P5xUpGWu4TDYF9LSJ6/Uc9MPl
FeVFRVcNJ/0S9btLTry+QWFUrWVXKD6mSlFBu1bjku2W8cojAstDsoM72USk6pksnv3g4/QIgTfd
yG7sJqLDKoUyc9/amvhrk9MMMO40cW/dAQZyhQVncpKHFBHRZQc7Z3PtA3L/EIW5A+yXWXkYF/fa
SBqEnwHg51BXliOFhG1WjeHZwx73Hq1OkSaDYiFzPl2RPsKw5gs/l80uE/xVSWLtnPG970pzNeKa
5NQoBeobljqGgvnPTIKWEkf91sYPMg1Vj5l16c7GtH6D7y27ZTTJPFemAFTozJGm/WwEz7krsTBW
6+agBEr2DfqMR6psGpFYa/js2IUfS88Lb7wiynZmZM/3laP2KxMl0pdGQKh6xbLvdDX5BR/LvJsQ
5SMh5jtb2ewzH+OCQFHUvT64Z3OiuicH5GH2zXSVJuqTW3jzo1cnS9TSEzaaaBPDRq28m8sOUhu8
bW9Z7mXLiNx9sLpkQtjPbCRwVkscb2djybuQTXmw0/m97wpZD/P6vU9Cdsl5o6eedOGuVk0LfCJF
/8qz4pM8+Gq8QhxQvb+0FESzmtB8lC2s75JTO5CiHQfcAq59Ro5+TMXPIKUquoniFmtecYC+/n7W
Q7oPIusYmSB3EMlgUIc0t3U9jHCusakXMdyXFAJycSnLjMdlOqRiJSvkzPI8HW9jKEKlUEObGmPA
nL4pv8VmFeylhllTlMRlYa6unQhknuxMksne9Fal7TwnindmyaJFm9X67PZFfR7xbTdKNHVStktn
I2IL5pOsW8vByvFRNlGVtRyUkwAgR0urMaK9jEC00UB3V6xefl8yc/0XfQTPbosXUMSL8vHcFlUO
J1iP1IWDWMCqCtvaWVakyA9OE3TtraGE6cHN8X+lmkqvPMhOOckoSsh3jp8nyQ4kibpP0SbPYEGm
0aaOsnYdmRipzia1x8Ty/yoz69UyVZCk1mivlDIO7tpARYmsd8hwuUp/crMQoGFLPsMeymUnKB/m
5LzqbV68VhX0QDkpN3c2ydHJgJXV4Iz2EI/UIuRB7fjdFSqKnfTIMZNd5TpLUcBxSRp8CNWQLfWL
Wru7XiJMA28dOgMUNRHrBxYgaS3DMwgw87noEcQUCNAxHT+0fo9JOOikmz9ZBrGq7/j5NEmvP8Fl
npG0nuLjiN3hzawUSKWZyvBoFVG31LI6/5pp+m2hBtovFZQCxEzruwobbAHvGKBclKabuYoLrA/6
7hB0g7GJO4CUY+2GS8/Uh2+NVe58x56fcaR5dXq3WxY1ay9yz9bZLOL4BoVYpPdEUx7a5NH1FP0k
G9f4oFTMsy7iI43shBydDe/c6Gp2BE29npvEvzeFsp5VAJjQ0hDzVdGU4nkV9ZsBQ+x72eWngMya
OAupZQjP0X8ZrcToxd9OXL2Zeyr5RfMtJW27qRNAoVk9ffGyWf+J185NSTb7rQDYsnCB0CwMyp67
2unRHszr5yTzjYdAqZKnOsAfVHQ32J8fFL8flnYdGa9uaPsrcn0WjwO4ztSaKpYqQJBfIRaQVdDq
gTtt7u6ksZ2VfinKwXmtlVy74ccEilP43VUD5vJZ6zb33C3NRzDQr7ZVfsGD/dUzk/lLYUNIwNvi
1PnAKqBl/6yw7frijU6GTyws674Im0WaGe1m7u8yPbRP8u5KsReNFbPWd7KZOUGIOP5sLgYjtM5F
YVtn4vNhQ027OiY6a9ibpk+zVdI08UJPweDKf1ItYSsoAMG28i0oSYguqi5X7yxrUF+i+U52U8X0
0R9iEhSejcMDdJg23nzLjvqh0ns4nwjT5Q+mWU0Lh23QLoV5A2nGhfguYgQnYol5h3UR646U2IaM
pQ7bKySdN8M9dOE7oD3Qx3J/KczUds03ApwFilrR9zlWIDMFSnEqPUp1mUkZS2aYg4Xi58H3VOHX
i9a1fkMqsz7JiYFOvdHJ82jf1G59OpHRpxol6lIAaYwd9HxQtrIKZVaDt2hZV+1sa7YerXBjSZ6N
WZJM8/8PY+e1HDeyrOsnQgS8uW3vaEVJ1NwgpNEaeO/x9PtDtkbgzFn7xL5BoKqyQErsRlVl/qZ/
uOfjSpqFOQ0Pcpqd7c7clfM8wfrMCvwBucgdh+VkGxmRsV/7KiDSH0YtpyDxs8xYByRY5jrLqAzI
hQLDr7h1dH2yaodnoyeJEhXDu6t3fIP8GBO8wARGFddx9Knxq+GWlObWrLVuo2RmfQekZ7NpbhBb
pDqx4NOd2kWvbxmVd5c011EJ/j/MRX4TfNlaRQ15uXcpiDVXTlwhyiXbAZj0QcqrEte5rnIe8EyW
Fq5JCS5zzUucLy5KZZ6h1jy74/ZuheyqqIok2HzVs2U85gVln7RTcIRqMudvtosQX8aOEp9bUPlX
Rssfz2Ph1NB2ip4szRgnXwTJ1GRzi3k7mEVpel3Bp7ds3auGvuwd8dToGca/aTuddK3G76ctv5V6
jg8J/kYb29XKVykqI2dubMDqQBVcUnlor9sHb2CrK6N8bc5RQylFpD4dQ+92ORYlW9H6lD5/EfmU
i7vcRbYZnxrHeJmmyid146GnXNpPnZ95HNgg+6z9Va9X/UE6fXUsDomvJfOXUS+eurzykWJGDN8I
eD+WvnbTOQp8cms8gbFtQ3XBNCkpBIoFp8WPHoQtAqszOzoLWEoYISuDpGyqy/L9vFlOlZ9Mt482
/0oQSw5Z+grXfae6FR/X3PIaO7YWkEKSlzuw3f3TEDq/Et4+2/Gnmr/G/fvmsEWyDnbcOeQEEJK3
Sryo6lL9PCVl99LWavnSDO0X6S5JaO/gQpzibkIuT22N7FPjBv2zV6QHW3SG4xDt6mJy7KXWynrH
W/FY21G70zpOiYjEOpZzfs8QCPpcFzF7HN7HUeaNuCRnBlreNNuMV+EIw/xBo+yBsi16fklRRQ+l
WmxLbYTuq5ZZ8OTpjvJY+tNnFzjPee1CCDF48h2n3/FFHXYSJqMyYAwzG29t+GwC2QFpsgRLyICq
kfwYiQW5EZAp5cKhwdp0dmpBN6R5n9Ys7WIZ+dD5+5eUh+Z89DoEduykdK+lrTjXOW2d64vcrp3S
/G99/woxLVvnS4m61zrg/n702vev57FDH0+c6m9R7/gblIXNX1LH94xTqpoZigjeXnJK9757ukni
w8gw70P3TmH3yBzq9ftwEUq+z1kzVuvPIdU9HRDwVjdNP2rsYobgCOHAfuUVCSunrLs/QauRWWJf
aSNBolYznmk+2qVtkRsPUaNlYCfZF9ZVGXyFGnZStNkC9lemb5ke7wTyNGep/2DyCtpIs54M7xRn
5KKlOVZtsq96j8PMgo/K+2wi0RPbt6QOnUuAn/E+QBztKhdXRVA8cLIEUy8GBjtARkQ677f3oDQl
7S+3zjhVV8QMfk2/D7uddtDHItix+JpQov4+ODltl+wgCs0HOSbJQKc3rw3c65t0hUlgAv21t+uk
dmADJA+azfAlAopyk1UxiElioJqWbRVzqWGt7U7qVdIu04KCGMYqjxxedpIgDutuOkr/mi+WWNQn
s608+l/Pl5qYW8fkwCnXH8nMapweqvoQQvcmwZFY2nlWvL/Gupqe732Ng5ReqKSo44NBkMtkzY/h
Yrkb1yVSCKlcLWtMtknmtfth0VG4d/JyQ1JhuehZuw1JQV+ldZ94D9QxLe0197u0gghQiJH1wbbN
SY88NFjrburAtfaZ7UThPurt0bZ2pooi8T+BBQImyFnBL4NaIx9Fje5DSK4rxamwtL+AOU9HLLD8
Y81L+wsqJJegc8IfKkIt21CvhkfVH4NHY+rHrZdU0Q/q4ifo//nXIiticjbes635IXsghKKwDPGe
DSWiwjJ4b9I19ae28JI36XGS7BGAwPQkQ4DBu00/ZOpVBi2VU3WW4GIoo41l1weMDua9jGoN1iwV
OohbGa14Qd2wug439wcbZyATpe+8zOOo7Ec7a26wXDDMCcznsi/HK6It6BuBo72N7uJjLO2+4nH1
UrhkOTwmSgJsBVdc9ShtV+VUaxVGaSAHTO7OQOlnU5PaP09uZ33J0SbfKHzIAbLQjPvulAfq+Krw
h/nMH4sdLN11FE9Pzli8kyy0viRe4126GDSaDIZhlh7LqrX20oy6rtwFkZqc3RApuSSOOS6qySHB
qWQvmJQWbZBH9LTBt4BXCRZKnx9OX+q2W6z/qu5qRg1+kfDlP7DglyanxC1Ayvq69tuhyNQto1UW
JvsZ5DX77L/nZr1Vng11vPYgw6neRN3067Z3k4lC4diegJGdpdXCVC7O9xh2qdd7GtuYu/EQ2EHz
4rtJfGzLngN8E5DMXNugI4xH3zO2ylI5l/K5XDIjjS8YrR/Xsrr0d6nlb8s+8HczCYenFkyzOXD2
2ka4ll4CE6+DpNP9F7m4um/si6Y0d9HvvjAlBd83tXqSEBloq/AS9zNV+iUsjgv71GXtf9Cs2ged
qb7KRQk4WWPUmwGicOdsOyn+caRs9yijfmV5Z0dL+s06o00Bl6F/gJZxlWivwwQJdyi6fRzo8TWK
tc+yJ1sp1x/Y1tLJe+nmZHFz+lec1VnuHrxHtVELj/SN7o7VrlZSfbuqKgPAY6TTnfc70LrA7PRc
mZ775CyOFnUUcs6fzWFrLU3pk1HXDf+CIlic134Sd/B/Ym8rASy2lDfU8RElM41zal4+5kqTXoZa
bTmCt8mrnSC7PJbd/EOdwl1ejP5/vGz67Gm59TT0k7GVg5tsDHWgZbvY7FEJUIGWrgPnkPLs81R5
Nw3ACQkqzzqZ7WA+4vDl7SY37z+nFJw3I7ptf2ropAHcRfME/cQjVfbmR6foeHh32fimdBG20zXE
QjO2GozxwhkNRbZdMcqFgrS1Sv430cO6pxLQs0DyH9m2LQiekQoBKPPhrPulml9c1ei2rsbWq0OL
Ob9gl8RaO1BBV8d3aYSsULehiZxNlZHKQb1SbwGZ4z6bl33L4SL3u23WxgCSls6xgmG5U9fbeiic
q1ykE57Fya8i5SRd96fJ7X3i/TYgIaZH84ON0GS9+fAwK8MKsxvDeqcvWVgE3PptwEq2l1Ss9Mld
lGFRqY/jtpXc7T1lW6d/6rGOVrTVDXtnbKZvbhegkBvmf7I+BNsyddNn0H/J9b9EjE4abPVkTJ8X
0uXV12d7q1dt/jgiuPBc16nComYEoKdoykUd0RjSEuNVj2Lz3iX9c+9vdM0j3/y7n6T7uIEh0Z0k
oiqSRz1ZrLkWYfoxebDUIbkL1EuPXNx0tjeVUmsHm8+it0NA1jhSuik3c56P3q7Nxj/uh54YkXBY
MSU7LJM7KYAowX9p2/3k7+8bko4j3C5p/c8Ty8F9acGWvsx291Um81A2HrufoYoZd4/gwUZT2V8C
NTrz1TUu7I9qYyfndN5pZ3Xp05Q50DZrVkAnmDeXcVkP+7OELDPkKZGRVcY9j/D7yeux/59Puv8I
Q4FFqvOjizLD155VXweZg9JemD4aAy57yBc191UfjtNFrXrrS4i/ylHtO/3o9Wn0tXeScze5qEPp
1Yvh2/pjlGTv9+RkP+iPsRF/aOWsgxNVvZPhBT0c3wot8tgMm72KseSm1m34AUlpVLcpf7rjHkbH
2vrRzLZSPLdS3hf3Nk5xGN92v8fvmAjL0n/FC2ICwlPx7OuPrmHOuAfIVc7Hclw2w9w7IuX9Jl1d
V897yiM5/yVIr0aATtGsgIArv8jaJ02BXEgfvhFoYf3GaFitbWykT36Bda7TdGitiSvdjLPupcWt
7Jik0XCQMyLI+D+y2QUAzz/sNSi9l2xKwSjfkRmFzjG7BnogfISKtOcJIuDC6QM0ps2a/giq+GVY
WtI1KT8D11depcFLHmzSXJR3+kMaJuYurLPkqCy6LLXW39w5Jn2PbuaHBQKRReshxl9X1oF14Qg8
dOTsgbfYvwba5jVGUnVg3XktzNR+GV3zOXT66J0WTmz+RCql9aJ3u7BYgPPGvS1KuF8zbNGi6L1S
Gu0WtTp1smVOH7XQGKJAPckoJX1WTp7sl2/3OlrrDGby4DTv2JcqR1x+tTfL6L8BZcv+5GvyxwBQ
5G2G4nrCQHnGcaP7ni87MM1Pi83YcvqWDVlHFSZxNPMVEJjz1k0k+pddm+XD2k4i95vMQZ/NuAzO
3Nx3bXoVhkej9dz7ro3MGvKfpV6eef0GbP86uFao//KhBmHQDewLxoAUZrtgFbIoTx7R7/7SLy0/
RfxRT1K0qZR82RtVx8gswhcZTJGG3RRFXd+kmZAO3w5Yep7kQYajDIt9GEy0vMDqNQUVIq9Dne32
JhgdvK9+v1whr6kHxaWatL5FjSqsbxF/fRBZ5vPa7xQuNdbGepAueUs3veHsWOOLh3CuvmdxbhzB
HRQPbIOShDMvXhujbn6VCH8Z8MUDfuSguGNX5WzDPv3uczg43gckUC59wrE3iJ2vSMWiHnp/gkwO
wuJ76KQNKeEMOHOQQfbXzSk/Vz5gdfCuy6HNN/OXAZok1qjLOXE005ca5A7beUrqrkdR2qvcKyrn
+M43ix/p/RbAQLlXxpEZXVCgc8elE7vSNWbSsf11ItYut0+vtavOT/jEeEcvy7JT0aT1m+dM35G7
y/4Mjfm9nlqcdEHdL8CBDwEiU1OV47ufpvnr4GXJPndMDDWWi9xNcDp562lR+ACjMJ6y/ga5KsB9
4Cf1AzLR+fiu5Uq1d33woqbG56dwymSnaKn+3YMZUJZa/BNndhCeXqm9kBxIznahIsWeKyWZBOUv
3ev858gHWeg5wZcAJdNPQI7Tm9Ui+q7GOirEnFoTrBcbJDN5fw3WeKEQ+Ch9yE7havr74nTDLeoq
rC9/d0lY6ynNzisQ9ZYBA5keyBRH2+wqTKby5M80+t7jNPFTq5Zv2ejHnxSNGkWArcZZo/zxjOsE
qmEuOOvK7h9w2So/wbg/e8tLI8fg5ayjILCTJmn3GmVHX79Ks+q/x3E/fcnROHjwuYWDxiRIBjie
YJZzlCik4L7aRq89h4nNBsKZv/px2VO0UTqUcrij4tDf7xB++DqornGQfkvU8dcQD9ehcqMUU3/N
wiG5dhGe60FWnioRrEa9zdrAEP9HOyetsIt6oMfdYELz7z1tI5jO0Ajnq2UtaPgFHro2BR4qwTJa
ZYHBPif6LPz2GGOEmO0aR1pI5ckw9We/IPcug3IJ/46Qloka29k21F8RYdp2p2SMgR8F8w83qYar
Y1vNqxL25qMaWcdOTdtX6QIKUB+q0m53a98yqezsXd981Re7gd7svpHCSZ8h9ttvWZNji47tQKrk
CIhiiLNVWtP4asKc2+vhCEMy1JxjXIzNgW9mgZJMGx40Fb27u4VfAF0Dr5Gld8lMgEAmSMyH5S6G
Z2BjBXKsY9zcRgRLvyD/Mx9xjx320iyWV3KVWe1ZmnYF3gEVt+nxHuxOm5Bs+Bush+h16pSL5vfB
15oTyI3Xl7Xx/PmkVf2fvpEoeHrAf+wmT90phecfhfDYKxGqWtJc6JDSHGfN2My6ihPctazS13XD
JXcImuN6MljzQTZwpngVriMRqQNq4xRz0jrMD12Ra9cq281zMHy3fX/c81ZpL0WMAomXRn/JZs00
kEBWo8B9wRg1umIGFu/zno16jeOIS9ZBjdUvnZVpjwqGotTMPOOrTUn+OLg5dTsBzZQJgnPT4N+k
ySS7L91D5DdQBZYTmRIqxmOM+pG01kOavzjrFhZbpnvfUliLtRHWCBVEHznlsx1YrOUC7hiSnYl5
w50cYHtKvtXtIDx31fcSvbhjiT3Sg6LW/owrELfky9ttX/fpvksM5UH69MLANaak7ndCY+Drr+YS
vcYoTrK3s264YpkZHFwn6KGrdRgieSWZTrlVSWEBw+bSLyP/rW/oqDik5vT6r9hSniKdfnYrq9oF
mo83NUYTlEUmlex6Fic3W8e5MNYv2OHCgLQqHNd6x7rFepI/l/mwqfJhepRWKl1Koe9tqwx20td6
05JF6lkKO/K2RRNU11EStWtbOpNg5t8kt/egqDa2vF1aYPDMCTQoPxuQhb+eIZ1VcqiyaXwqO0fZ
lAUe7XLelj+grifVjZLMRY7l0k8ibUCM3fE2sthj+pnjFXlbF2/pXptd0OW7AK2q7TpwX+9DhJf+
Bjd7Zh7tu0od/w0ojxYg+nq5g87vKHPBnyd1yQdimQjW18ypm/VhvE85YDvFxhmsCam+JNp/3LDK
rrVPwEHWqRvtpbleHDRIFKf3ryqKA84mS3Lropbx6xwm9QOGRJx11XE54Y7Pntb+1CbHPa8+Mq2C
70fqoLUrYWD0p+ekMR1sUX7NnAe7P5vAvLyjVrjJt8AuSBjOUbFPArYxjh9+zTNXOwIhsI/+4Jhf
FD+9CHIxYwO2BfSAEY89Jo/TiLGWCJKoSXJm4zvvlTBOjm7ct9fOmNVtOznje9iw0YWUN1wHRe/f
MWuwlOINT45jqUfDszfCf12otYlCZjUfwA0LH3f2tOehyIvXxZeLpTqdeR8i+vpF8dofCJK1R1QP
6qOYC9xMuxv+sJdOvWrqoxgLfJPObMR6p/Lh12qD1T7AiFZgyoF1QBqpYfMLwCcc2/qz3aqHO+gB
MfjjoEbGvVnlxdXp6vgT/Jt7DSHj1IPmlnmRikFsV/6L87iWF8bG7C9sMWJw06zCW5gH+LkWbr2X
+MYwR/zPxcoqogKEmYV9mUn4rgVSuVvPg1JIlWa1pHhCNE0FI7b+SJ2P3A5wkQqqmcqHDCz4MH8B
ikkXaX7tyQrC3TpJIGbyoB5nhZ0uQNfE5UxUhUOTfMHGOXiF8nFfu8N5OsTgBZ9k2a4rozs6QeBt
72v6stjH/0uE7ASqsUhvbBpud7hxjhd06U3P3aSnr1OSvUi3TQXp2GJSdxgKNC8W9vpOBDymRWgb
qovRYY3Tx4BKpGdehE2UBq8L6ctYvHNXUx+SYPwSLGRN14+ifV5l+lkFuvne9Q9zB9WzVsLuVKJF
fJBmYfW3KsmjN33CzMzLLFjMy+wONDCcF7V+7NhFvS5PLcNved1m2G/zij6USl2e2sBhfwnb7yh+
jZ3Tq4ibIk8lTXMsyhe9xaOndOBuAzN6dTHxeBQ3x9Zqr4OQSdALNbB0wcPE9tzxXMQcEi2dpTfV
p3RfLU30Oaar3sX1Rka1So1fSw5nMiiXOkZWh5P7k7T4IICnRThLnw3s2dt0uqaObzy6VUnKLaxg
XxXxX9Jl6TNoBFsGrOwb7qfhecLXB38H5S0IoqL6DI+72vrHsiunPwBfV8ehM7ujkRjdH/4xYBX9
g1pWdZxV5O6kl4RW0P9nRtjaLh2vORRt5LzA5kUM1q+D5zgtypMVFcAKVf77O84aN5Sd2MKPSXBo
GhW+4DLQ281wkzsAB3AOpH2/rez6kjp6fLb1IUBpfpm9zkHVwsgWh4IhjJ0XtTN+CqLGSfx847oB
omRunV95zwZ7weBY7sFwh+I74GltH1tGcWkAkF56C51tdMOR810A5EjAbtqoqn+MrT5CVEr9p8kc
zbOP9ccR1ozxSWLL7tHv8JD0VQs3gyRzb1pmY9GZDVusO8abhW7FzVgu9oy286Fx/XYDtA9oTmuF
zWPq4f6mhWxveqsfezQsIKapHp51ypzqN/bsNpILCkgAp7mywceoSwaMcmqu1nLxa+MSkZ88Rj7Z
r63r1/G1UGbNxe6MW8sPW7Qw66Q+NT0KrfioXslRI24jt5aXdixec92eKYV+yN4bmtNdJ03f3NP4
yeKTGGolGX25/T28eiRSk+cYKe0UzmIWzEiQeWZ4Ag7xnhlWhZHJ3xdOuc24kfbkUbZNeyo2Vv8x
BHPn+j6jaqds68bsLT9MW58FBys7ZNQROidFvy0GEIwIHEBwo8KQ1EyKs4BsOsksp16WnyRQOv0F
PnyH6CzRqurmZ2PJVMuoXIahy0818jEbGdBD61wD9L5Mqto/DsvFDYyYjHrp7VMEPB7XAbnzw+KS
NJxWZTAMFSwNl7BWVeyrpaDBsLSkX+Kl2WmsUXOACJU0ZcCtQr6WITS/GsTbExz/L/hLoLTX1OGT
XKQ/tyBHl/gHgZX754CqFicrKbE5XgYkWO6MuMwerfwxx7PNvA9KvzPlJ/iemBOmxulfeVw5QqSd
+p5SkThJSy7rmaMLpnds8NzjWJJBeDO9KNveMyn4w764jZPsgtmKHpWkDG6J65d7UmLzO1/zi9v4
0U+t48gEWLR4o4iKsWHcxJgCTPpL5436RkIQASULo83f5WkkYuttO/vFsQgcbYf6kvJZm2Ocx5su
/lmF1hZqNBWaFhgVfrfGdzMDBF/ZhvIJzQlsB4p6IiGiGmdl9FgaSyN7StViXuCL5yBkvxfnmnsV
Skg7CVQw+tjs3BoYynJWk2BofB+bc62Nmyq1+gvSWNo2sOCJYRu3FbYKwEPON1YXvtl+EB0DYDAX
Xg/RRQ+oLk5jRjmo666WjUGtsVzkztX67JrOHPLzZHisuv5XvwzWnZEeapXahTTXUZkfaOgGNNSi
D+vo+pTfP7DmuNmxL/9k21jMNE7bnfHACL7VNSoWyfA1Yxm/+l1jb6Xb4l3BHsKrH2AEW2/ATY7W
IgHjjTjSAAQH1bXMdtPoTWnV8LWp0LowHfxTnSXMKhBLcKfwSfIhktxYMyP/hz4JyfVZOTuljaIx
qZR7nmToXsI51qikQSOxGj7QxXihosOe247ZM7IHSA//SibrhbtN0k57WPvzFJG9pTopO/jAUg4U
76rLnMRdtXOT2jkVofvQJykgc/io8KLqhReVd+gpWmk5Hu6RumWjYTcigYFa5vRc2e0LyZz2KtQu
ueR5nux1vHt3K+eLGnJ2MzHtkEl3olfBVHOZKn3rVA1zh12c8A7gfPZrmoyucctPbdXyVCI5cxVO
XemHSNPGSfkgzfp3U4hHiZf8GpXmh9GFMyxuOutcCVYzu3gQltIanGhlt5/ViX/d4g3ssiVW+nDv
LQbA1u5DIzzi24QxuBtToiPxwPE9MbXrepmbUP/Y5LcAIfA7JitIGWH//ucsA+rcR7u8qRwIgSo1
ipdQH/2LCYN5hw7I9EccDA9qh9B0E9f1UY6q/zq5yuE3XJBMMioXu8nSfdt6qK79HujlqLy2JVAm
t7WBRAxoW4QqER2oF581bOv8E4eIF2lJv5iuSXON6I32ZRrBPGzWAYlTZt0/9db48sGwTUKqCcPW
MHXOZIPeBK1uL7h1lju+GE3SkoijScYW+1mnepOWXJBmpDQyY5Qts9qiDR+WZ6wR8gx0QX49QyKW
Z6w/ZX3G+lOWZ0BOca5Taf5HzbXgzUvdzzYgiAdc4cK3qIJgP/VzdZDBCKzsFZsQfJGWUelTQGoW
1DZepcvjlLud02g+90tEjfodGTNguTJahUXzXC2mh7+nww05Nhb0wIWlnVZ738rDv5CJoO6EhfkX
NdZMitSt+lgoU8mxy5sAGZXzE19GKrFepn2N5/mbR8rwYiIFUv1oAkiGKdVuw/nqFibpLdef/qgM
qvjzlOCyjuZpO8eoic0DUj30O4pPf9qUVxVZED7SaAZohp8fBBOWxvA+DU3DOVcwZuTB/tGWcdce
vK1gy8w8eA1NJ96BZhmtjV9l42UqgxfTL/ji9FHPK670n/k3qJ8HJ+WkXNvGNm3q6IftWbz3e/ur
gpXqMR264pTFVviFk+yDBLSA+7echLEfw3IH457g7LQwVFz+TA9diEEZ4ljOPnW9+osbz1+HqXV+
doZ9js2i+eYo3bTzl1DNzubr1PkfQkUr9J+hLJnRpSP3UfChvLlFW+5Vv9TeB0gQidbGP13HCGAd
d/kb4nPD0fXn6AzLyHwBoYMS0hJSJu4mDZ3xez5bKdufIXxkIxiSK3pvzDzfUscBrGf1xR9KE3pX
xLrH10x1y4ewUp4sVv5X6VKwY9iVjh0d/p6Q74HgqU8yCnIRaZkC+HnRqzknuNFSNlRfjZMMm4ad
c/74fp+qeFoIsgqbGhkMWjRVGmrUB1T2o1M36xmoAi1+auqed0KS9uqtbVDQXvowf+jN+7Dq4QNZ
eTk2xk2k8C7kIxwavXnsERX9FRNlqspur+IjtU6UH6P0SHMoGO2ECNPdXFWFLkyG6WxPCbLlg8a5
fMkuJa1Z7qrcHvaKv6AOc5X9qgu83K+C/MkvMRCMvaJ9RvEp5OvidTg+0ZxgMz0jkqMfUXUFfC3N
3wMJXtcKXBqcPJewpT9QI3RpM5gnsetCSFT5AN1yx7rIk+5xfQO6scldwPV956WHanL9i6bO/qVD
FQoW/NJGN/1hSOuG3cnvvsiofgVKtMR9GK6oHCp7GVovhW+o1tZrknz5AqVwciJ29mXiqDhf65Z7
sQO9T24hTDKfD/mRlz3W86QwSESw0G8nPQagqxjOg9xFmu2jwjR/WvtTc4B3HvLGeGhxKd5kaTYe
7SQ35l28dGradJ8irQ8Dg+KGG8vzh6OMyBOHjpOQXVDHJnkWI4yyzYqxw/89HB/uPWluDPc2EI/c
6R6mZSyVaBmTSw+EkTGZt/a6c1dyXvT2rZsieKpYFFmxin9tlSpAGOhgFDCSAM4hH+wHSgRLeWkr
av+prEd7sZdRX1UUhq7F6HxvQoQ/thw0JnCjTXuMh51kciR/g1+oezRwZdpI0qcUPzUUQZ6mtmuv
EtIuuR+ra91jlofqBzlXecoS25bpr1hI7Ff+Ld7D2CYNDmB2cpFfRrcG7ZFKzjlufPVVugYLxhmr
jgm7kF93QCPl1cSSKrFLrDiXrsABUOICad2ssyjD/tmYP/N2poCjp/5L3YTvXjup30hu+DtrsFEx
m7riPYs/F32gfesbjXdqAzkJ00ntG0kOxBbT6i0fy/mmRUa7ldm+UVAngSv3mKfd0+iixjBs7mg5
crV8MAPHvXCEVjbawm2BRvmrKT6La1NG12AxZXQiPBDTeoaMWc7GMUtbldJ0B+Ib7th3xWz2rIT+
f5R4Qtx8zt/LIEA0ZEipviW9dR5RSdkWM0CJmbPKpR+t+iFK4BkHveW82WnRbBLdi38iGbBxzML8
K461Z2dQqm+55mnbCpsrCFWOenQ8tPEdq4GP7wTdhZVPOQep2f77LgGvd+nrQDn//+PYLhWHAZkp
3Lq1+gUVZNh9P0YBdbZ+ujTCshwf2O8b7PiDxjIQr0KpGMzX5V70ul+b1r11WB5/wDNZv9lPWuLf
ymXGeqC946GWgZQV5+Cl3vLX8svwM7zFQ6gH1l9piKEqFe7vFtrE297qqte2iOyDGlrNFbJsfssr
JTto5LY+zb5rbVSTDNMy3QH7vKfilB9UG9LHT1zVX238KIrZs8527k8Q+mimCFxuUgoBj+zuamS1
F3zxUiVbL9rQfQpaB/D90l+mpn/IPNPdOgEoDwso331TvjZluy/NKgmjB5EdWJsfRilCP8juX0b7
Qv3rFxe2cRTq3U7m+fvcNb2Lk0JjOclturSHaUSDQm79LHZ/RQXo5lySksNSbMwvA2YkOaRt+gYr
9C+ANuxDMQyfnGFGvGG5mGPCJl9uVdP91bkOS9+gGN/0stUx8vh7WmtHsPTNALPFml3JBR0QfEu9
ub2OSWs/VUoKBXy0sj8jh0OCWpmPnqP/AIarPbmmggSkC+nMhpxoA2alcxg4ugWJ7R7qsdSfpE8u
1hw8ujZncqsq+d7Uo6I/2vaLRLW/Q1Eihjhszn+ss2WwtRzKi5X9WnQ1CdK/YV9Ji4dKnrS3O9xM
mktEhq1zWyB+A08LBOhykdPm/eDppzmFtD4+SN8akpdUxjZrG2lo+F4wefYSWCGCTYl48pAE88FF
umlhXnQVpqGbF9l+SPwaWfkk3q9u1WBHvKd+ni95mStXdIUg5MQ49p1MLTChWfL6/U+Gg9MgGO7Q
L8tqMyzwbbl8aH+4lSGn0IvLuMg+jcB2vGHYFaYf/1h8JHoFaIrlgqfE+qCClZo0ZwyR8+Oo6dqb
2fc/JcJxYAQhFv+eg0jZ52Whk/nMu0dH05StprPVVywFYJqT5ls4buUNcnv91U4WhycYWsagXeKM
/wlp/r9RETSCd6RSf0VFi5SsRFGXq25gjuVZ0u0PlnbBbSREUJ9Hr1FV95xCYzsn0RC/KgCssDrQ
wh9uDgDHprrOHjWaLyiItPs+aa3v9Wc1SKIfhpEgD6wb7sWcd3XEaR/6LbQ4J+7g6y3MO7lESgsx
O1W8/dpHjg2G3hItfUj0gkuUwLhP/b1fJM5xLPzP/6u2ed6rQL19+IerrrncIeQaPNwV0qMKzRiJ
iRdUUTcE9dVANh1xp9QYgAmRnw4PzpKfBmZOftqULLV0hJLGjkpw7BhNOjsMaNG4l4x1siSv7xMc
XYNSG+s6MOoq12+ICB6VvlNPWq1PQGqXdDkCUeTIO1BnaCXVaDTWln2CXcb+ZpzeWYji84y65D5Q
ESj0qgSvsDZPH9GDHR/HxiNHYfTHcED+XjRDRBJk7Vu1SlrL/xUnIRK8xkmfBEvfxCGB7N8CFltj
1uevz4oHbAzLrNUpJqJfJMQw4ZDNiRbv2hyKtjRl4E4eq3RVfYh+rKFm5Web0QqyQzdx3IX2FdtX
FyOOja9Y7d4GInyVPrmTi4pfVnOQWyPS+Pqt4YGeF/VGhjQvTLtFUu0/bFOqQ7hUzuWSSKVcbhGh
Y/q0aLqB+Hxj0ajwfCXwQ0zd+MSs0+VOpsjd73n3KRwCfv0YJxv/LEaWDk6BfH7lo4wolnNZ8Afy
EZeu+6hzR90uH3wYFM4lg/h0/9zfx/liNWTh8atxjLa59j0JgI+3o228lJGXH3U0g64SY4RZod/k
Vgvt7BKM0cxmY3Jqj/+VMGs2da+HtyFqUdf5feeyD1ag0p3/1R/LjDVunRt7fG6rYUkl/n7KGqcE
5ByRY/mHWEU+IwWyiFeoadNFh1hxvIPeKK/Fb0GLD1oX6EURzkFw3PayQoZ8I3b/Zuh0GERdyX3f
uTlC0EkEeNlp+GUMAF7/h7LzWJIbWdb0qxw764ENtBibO4vUWVqxiuQGxi6yobXG088HRzWTzXum
zWYDIjwiUFksJBDh/ou9BF3sKPYf6u1Q18tto0AzaIM+P0mhErVC6xgaeJNIcyim9JZE5B/WnPUv
QenHL+wJpUsOSqW9ecNs3kpLrhX5yovqasa+62Plza6KbQzS/Cus6fgwThb+neAxMaLQj5BNrU20
bDrDeAbTG7Mb5aGl3kmsX7akCkiIHY7Iwz6S3ei87EYzdqMJgr24lC+b3bLTOsCzjJZ5089Le7zB
sSSwzvqomfdy4BewN2Xfc6MsMUerzPu5Dax7zzf3plehQfBzbIrMxnVrjteXkJwZKSkwp++wfF7G
ApEpMc6y+h0sPCCSIL70LTpw0w5NnvFWDm0cWDd5qfXsiPVoI3LwVKn7kwEwmYwAtnR9pmW72B6n
szRj03sbuyx4iJy4eVWKq3Bxp6vdrAN551TRV9uNyDVmaDNPCcXc3ujBtHsdKzWzdXjfcpjq+M8h
So0raUm8nLxtkrvs4pZJqAE6d2Qc9o1ltfiJ6bBXQq1A1myZLhOoGY+HSEd2UWa4bU/RMgkttv5p
H1bnOkcfbIPfM2bpy2FtG/DJLQUGOZDKPN1Jz3qazGHBCrsyD1YVfk8wlmSTssQiBh3MMtd5a6Et
AQhgyb6K2mugW9WuiRFPu8QubgeiDytDqmXIbGfcY+74FJI9u4pdWKgi6Q0u8RM4lfQ5KObwJsPE
EClH9Ll/xlMHma3/EEdlK7wJ2+SuHANU1RzIup2r70UM9iIQ20hlVdqm52u4qfHeU0DAB8fLSJnt
swjfQR5wyQWp7KWFk+mBm9TbrZnzvWEmGFvR6IFtQMUiNf+QmOj09CLyU/tge81Jv7HrSt/F5WRe
YSPwXgRe+S20yvUk/uvkZ9dyghdY9U0iupV/tZyvpT/ctgtCMa3r9mFpCZox/1vrZ18GPXPr8/90
XoEKRj7+qaCOjw/pouxVxKjRTrH5WbAMkWvjsZmfRG0x1pFcBFrT1QuD3E8B6/8UV/wrLGNktAwg
3S+jx2Egf/rfLyAjmxF8glPkf9bJzMrVhILommV6UvsSFw5tmq7lzDQCetcxuE2kylbCTZ6Yp2JQ
oKswXGcymZIUt1Xs9j4u+MtEGXQ5XK4uMQh2iJFmnye/ra8i1EB3UkxrIx2QYYWEdodH47OulrcS
D8dMASOUhNwi1NxMw7lpfITw2f33d7U9Usdf4knQ1ztjrtorhJKVz98laIR8YorcR5ThY4iLLGxZ
S2NlYbEPWUAtb4X+ScL5BCUkgf68/r7yQddfTE7X/5bLL7L+12gI928dg19IBvUoM+21qsk32RAN
7WYezPrGiBtXOxhe9UmZavXohlFzk5bsTmyU81nnH1BBsZ5xR0br3PCcDegZ64xLt/k81RDUc8cu
t9LbRhAcunJPQt/26i2CVAiA30wIjN9olm9ufb+xtrWhohr8s+PSTPNgbjY4q8wnJ9CuAvyM7W2Z
T8H1P526iOaDZh7iYgPOf76au72E7CUuZ3IJOat0hE/R6EQaaEaT+4P/0kQHEHTKjVQapQIZGb19
Rkv8q2kObLGkozdcZCeD0tivwSKJH8yyxdAWNG61Q6F3k8e7PMOnaUYKw9yECDffx/P4B796cG7G
NL2vloPFV+leU2v0FKzFcn5pOq0FVrvAx2SfAOajUOFQA55iA1dg03//bTJlBRtMDnqPCQD+jfTK
ZarR28onkBApmzN6FuqN4enhtVHYi42F9tCPheZvXN/cdYof3rXSTPM53ZZJmR6LzFcfTEQQH5CQ
ssAysvPrl3kyOc1d/w45nY+QzC3L9lvqDOWVDJODS/5jD49E211i1FPXTwFKZuFMea9jU6PV6xn5
MV6qNjW6CWn5VaIYrvyMGrZefE1UdH0l2pXRMnbWe+URK/N60xQIvDTjoH8t+/q2dQKwDAXC/bjJ
Zj/6CBQCKFT/Ne/0chfHrnIf2b2H111XX4W16tw4eg3uAueBZ7mS2bCiTPu0aiIQsyCpw6VkkmBT
czAVN31he5Mu1jDW97aYt3k3W98GhZWCl8XjfbOI7kZx/0c7slGsbR1FVNMGxWdE5WNadIgfRShc
LQVBXFeQdltGSPPnCGnJpCEx1F2TRw8Npijro6FU/FeznbNHvn7DY5SE66NBb/FGqCPVOshGeSzt
VzOr8scIeOhvo1CusnA/wn0hi1NWY8uzPMyCJy3JG7RaaEnIWB7rFE+eut6vf4lnPQpYzYDZwLCY
Ck5TYA+7we7GW/SFx1svQ8M1j2wSnihO7nEZGkMM9pzHLjCKdX9y2YD8siGJMwvXJNmMrKdZspi1
UNbeeDjHbya47w+1S95OhUC3FxlRM+nJIPOuXXRGzbpLEEkI5yMOquM+NzTrNCxa3fH4TRtH4y1y
Z+PK7rUCABR+cqHNO8RN2pICouY8RiYAn8VPrk0sUAKD8mLY4CsM8kSPib4o+bikALUs8B9VfuVV
9zRFocifvyO68DEy9tKPkSgLAV81yToK5gSHCrdVvzfzTifdcLvyHlaKg/Y62E1+i5cazAhhQqz8
B+019KMcFxQc8hDduxVMgWp+jQununfZS/ib0q14T7DeOq4QBaULLPBWS95u1aqNY+WI3CcoDM9O
b4S9BB4fdyqSF0+RmWrnzB7mA4yy7I1kzY1dWuw5xakLVQPygkXxlkEovoHQoT5xIxQ3feG8BUKI
x4zF2iKP0Byl17bU+em7nMqBhG0Fgipxtn2TULpI1OqNNA1MyFq5iU0AF5tkmPMtrj3z3lOS4q73
Omc7qP0irEGtNyeR8wDbMbzTDDPaytovaeePDp1qx93A2nlr1maEKeyiJ1tUqO/nvvZMpabcIEPt
fG8Hkv5F2v6hwKDb9lFGBTIIzXOhzcUxYq23g5U577R8GK5NdSx38ngxk+pRDwznWeIt+xuSPhSc
f8bBWN6iLFa/u2aav5VFr+Tn1qFI5ahtfgtYGuG0Rc6PTFx+O9bgwKRs0E8bC+GYO4Ai/rXC8lZw
XL/DvZbOwIV1vhBhLkivaPDKKxQlMhSu9sPCrVIbSrJG7pUYoebxaSxT+9QYDbxgpOfQkKHW81z7
JfJew6jdOa5t35YGpVGlhfyLEePR6oruDTuL/lijgbTcO82rYwBpLeb8AdzBsOmntNjBbTeBqtva
m1a9N7OKVp3XWKcsGCeqeDQNNJVIGLuPxSIiVft9tdHGCDD4MruJECayoMJ8kHYjSChQVLrTmmVV
rfyjvZJ+eXx/tH8Zrxtqd9KzwdiObTkhCBmDxQCSvut1tOecrggOiVPbhwnDzVcj1ihD8CY+Sy85
hgTl9ty6lV4nNk9Gn5RP2eDYCG2fZBCkK+dBq6p7aRl2NIGpDqn6LdfP+poca4r2bg4vorOcDtsG
L3tW3wGo9s/9cjBz5C11dKqO0uxrdwaZXXyVlkxxm+jNMdUAFzXGA2HqjzEyi7uo8IwT7l9UQZc6
XGUU0CeSsNpKvU5iUocbPBvIAhrxl7iihNphSYGutowyVnrzBODtMlZCeeqDua0mNv/8n29Bzn+q
8nHCmBU8Ax7D8dq0IzyhqByMIPJz/84qm1cpQVCh9O9cpXyVcoUbep70SbXCWkY6jBT00X+Yt1xF
RvoFxFWL+tghUrOjLB9l0egrKNY7dhjfyDIz9MPg6OXjuJNeVqXpw2y8DTqWwouQshxKZK1vfW04
XhJ+Nnp8ElrzfXhBeFiZ90e/9lCwSYr0lOrFm78w09LQHE59O8agIOGtWSEQ8ibUajKfNCHI7s0m
6l9yM+ofLCwlqugLix//hzv8SIBufM8U3JbC2SqfscMzDhE49ms2QCi9BdbiXJE2r75dvnvxNO/c
wG62yIIXwFdxb411zT46IjoDfvxvbelPl/4u1fkKV9BF/qK/znVfbISQV4Vd84SHCk+fcrqVUK0U
yCvG+rMQ+OQQLJVX0pDowi48v/Xw/zmpDCk2jsLGVcN7r5j5OFns7OOmc8+u6B3ondvuPhi6PSDu
gxN77O6KtgK4MimfLDjUkv+1Xds8o6oz7ZqJNQtmDNH8WoegA1MSQzuRPxF5ulV4r5921GhxW7YN
6wiT/tk2C+c2WgS65AzelHPbVjz8w7Kd9r91yJCBOgv+Tc5OWnmGS106IhKSTqa9D5Fn2wuBQvyF
PfOA4EgDwge+hVZqp4Zy4ZWGYdq0uUDExtw/e0EZXQnoa5ZeORUoGWkAwP3j33rXKyw9Mk8uNTix
ujexfWW17/CSUhWw/E7VZ/qN0b+PvNwRkSfzycqCxbwhp0uitNUKpADZZDSANrVNE0APz/pJ3603
k7RHz9B3BQBu9XjpX2+mIenvVsGLbPTgnmgIeQR9q1zHs6YeusQMnlS8R+HiGs2XwXCfYlGN5v8v
KSz1T9/pv6hIE39Owxx+dx0Fjyn2ecdxcIbTaOnv89g9t4KkauwGcxGa6/fQinXrutOH56hUtnOr
rzoCKx505P9rw9+SZ6vss1wlju5wrl03XGssTbBsYbVTIzBuAL4MmpdhHNW3bsfz03ijWKfjmZF3
QEo84w0TXPUQGY1xkN7axWbLDC1gI1YHRtss0VTovAjlOBO7gcVu2tSm8NpucY6Vv77E+jqON4YN
TF6ahup8DJGmHOQqR6DEw0mb1UQ91qH9dfbG4gP1ym+ikf9KtlWSjbsqRcgKjeo2OAoJXA6XnktM
zgahiMup1mGQgNgxNKZIu9IH5xyHcLEc1/ihK+pNUtnB9zwBAgODE6RZ8kefKvpXu8rRGOjz5Esd
QIWfW1BjWgPUCMZY/Br4SPmNJLZfhlL3tnaXQtXUWW6kKTuqOeSxmJXjneZZ2R0FMMqvdWB+S3v3
mGYLmg8iftTV6rfeY12uZ439BHBpPFR84Oti4hlv15SExfKsVbrkrOjjSfTIJCSHbHEPupiirWMX
MyEZN5hGdu7T5CSaZhKqlOk1HNwe6kzXP09QZbsE22lvsXaE8JTs/dAHJbA0YZTH92nYX/mUERDe
AjVNKVkhd5rZ/TN6fvXZ15ai8nKlkiwI+0RjcfkA8qr9BLpeIK9B5ejVJgaDdzDd/MsF9ipnv4xL
uK9axDfmVzImxrLD80IHEKkSPsqWLumRy4Ovxu2w7AglpiNcqbtz+CghblQkBjNefdI5Iah+A8H2
FUnV/CVy8pm0E7z5PuJ95eq42U6sWYQPlePMsgUjUZ0NT81eIvCvx3E2sp2iDspBr+xiWyiBV8D7
irQbJHYP/hwEV2vMT+vnvB+Me2dTGmaB8E9mYaFhUw5c1nC2of2ZV8UAutGYHwbL+iFhqmUeT2lH
Pxt5Eb70VXX8zYbYijSYNsEMh3epW8sBOZz+bgwTbHGtj5DEszLQD11tpFv++D0QtcWixiFndCMy
YKu7lqvWOMyQZtuKSlhgRTzF7TzfdIg7UD+HWV8W9W03O8EDT8HwoV4OZhF5W9MCXCAdEpPeCGy9
uqA7lvFyCTtQeUAY4Ph/u0ZSqH+MhaedZaJ0GvrwCUk+46T1MHEKFwc/qcush8xCFmOR0JBDYjcO
wBLnfAnJ2aX2I83B0v+s/Scow/lp3eFpYTIf82B0NyvCXBun6CE3dzZGY80ejRgEIJfRvdMcPyw7
DTYw4K5z63loAvs5Cj+3jT88SSTNhxF0RTOcpC8op/xKKV0S4QEIy3UPBfZ5PlwgH3k0cftf2gL1
+AUc0jb5K0Wn4HgZoo/YLWN9k57FEA8dSAso+jNitujVBEWAJV+o3khf7jvjbirn5ii9kYtqfRRO
yO0CHH9RLLW6myJtnVpPWr3JmgULPQbmFh2JnOLN4slik9M4Z27yI0QXo9mTygGQHyu36/8hxpn7
dEbbtC40m/ozQJ0UzONDGZT1XQxr/QLnkbjKbwIHjbEeqiC/jCUT8stYfzHHvYydyvFPIN7Aj5GY
Moo7uNjjUZmUguUhKV3Nz96bYKweajPunsBR3ks4quOPUYJ70Ofy11GGfi/hkCqFj+jdLqwaA1mf
0bvSfTxIWd4a4CfKZkvGu/waNOZNlmDc1/bDztCV+D0s3JkvRxS+ZEnn7vEiLLb1hLokarbtk41q
4znsvGaxmmie5DDycmXV0atHOCN4rcYuxEiUrx/iBc3e2ba51tvsmI14bM7zSYpuUj+TGlwHcHVE
v+sSnk0/wB+5f5NBl3gROelew7xqd+nosdr+q6hZNT6EuLJwdz6oii0KSBggDngsrGdaNN3hEPuU
WsjlXuLSqbMPufa5zUNzcWCQmBxiF85o5+h/srft7nMHpGJpw+oiz/Q2qv18TXom2eLBUb5VI7qg
thJhtmE3xRsMOXfjpGZ2I73BbB48bYofuxRNTmuXFn6ylxTNPITfrbDyz8L/EE7JDPvyYDmetV3v
SDdQ7Ft4G+sEGZKOOC8ryBZjdoyZVG77zq2cRUrh3g6Bhn5TPLu303JG4sH9tTc2X8k3BVtM6s3P
KJHsxO/GZ626C+rRvRm1Sr93fTL3QjcfFYwBay35NLi4YfhNax0CINpbu2+dMzg6cxsojX/0A16Q
vBbamwErZXm3yjsziuZPKNHlt9IyFv9lbYRXKO9XY3Fn5hNInxxcDK+AZ4mryZCQfq+t8NjnnfHY
Lgfb9XIMslX7HMy8QbdNZt40wH1v16annCkD+g8y1ip4efjWcJDpBdDOx7kMg2tLG//4GB4tftak
Lbda17I9ICc17bUa2Wh/Wq6eKr66lU8gs+2qf5sMHQOKpUSZkSDbOm0Z7C/VSalJXpqXIa6TkPiU
HqA2VAKk3ulqjbab5kpfkmy9Ub2F6fDIGoGMdD1dYaJd/jlr7be2HNFAqkwfWf7ERASsXLAK+HFG
dpVRfoVQkudG+QTFt9qWnQNKyitutHmocRokzWuzqLKO8+T8XtGehiLaJQEPQflOXQ5wV17YJlZX
EpJvqhPwv2n43yVCgQcRw6DG1E+fvWIjwdpRdoPnI4ZljLCu8tn3Tn1a3xqLDiJyrlW/WU/XbgNT
yp77AVWQZTgMcqp0MYrZQemE98Yc1htFKfWjgYDj/YBOn7mZJxStYkPBPW4JrgOXM4Pq75Wi54+/
DJbTxkLocU7a28tYx1WsU+M6nwTSJBCmOAvc7UDNeZsL5AmBr/hauuWwwpoE4XSZ8wss6jJ8Dco1
ZXjWIN/NL/YNB+HvtuzjI7K+KPiO39Vllx+jcYlIE7mGuxH7EOlYxyV/jXOrOToZ6vh9+CkP3HKz
3GoUzm+VyPhuAmk8Smcs2sJyOkV6etO26uYy9rf5TojllVXmuIX9vPAUh2cNnb2bxumVexxM5Bl1
4ad1YTVuSssvT5eOhtXFsQS3sJFY53jzfZXcyr1ewCbBzmt68qnQWldGrdDUuqca9+biaIe5dvPv
f/3P//O/38f/FfwoHoqUF37+r7zLHgrE65v/+rdt/ftf5Ro+f/+vf1u657KdcSxdR03LNU1dpf/9
2xMKOYzW/geg6LGIgjy9Atud7a0ogULn8iVfcqOSQZfMuQFDl3S1/jzi9NLo6fii8/Y+4xrm7rFZ
n7/JgXKluydFoZ3jvJ5ePKtGXmehtGpaisJ/Od1pPvjwehiRxjVj9Rvqp0/j2OknPZlt+GwDtIYr
9PPMKwTtrkuHvB725YurAD7hG6zp/YOdq4qO1V8e3KAOeaCkTRkJd9w1QxeMPnYBFQxwLY96sBJL
M0qRW1JxinAKK96SiohxrOCQTOijAytLj8AdkjUWTdGtrXD/y4iimu27EefjyyQQpNlJLpSmOM//
81/D1f/+1zBU1UOanWyN5VqGxt/j73+NNDFIu4C7uEoTcD6TFdQPqVvXFAy1ZofbbrmXmBzwj9Bu
yyZeQ+jIwdrqgF/rZhPvqLii75JWwz18mn49YMiRgxUteO8CrEbcJQ0HUMqddpyioYn2bVN9R7d3
9yHzUbqNe6e0Y7ANVbLLiGJBb7y0KTRQwZqD5r5ezqRDr8gPSMzNHYAIXYu3ngTX2aXV6igGHFPL
8KEis2Fct5g5ihlz8bHhVFre9almfGw4kQuMQR3VVzJUJk1mw6Yz7IwreQXCqWjOl0uuMS6Z1p79
IC25ZFeM8UGa6PnF9ygWrXtWua5cEqy0sf4YuaSnKz4ab2x6db5Ap3/+Uxuq8dvfWvMch68caWLD
Ajmu/vbNUxTXwGwsD09RqWpXY+qSt29wh9BTNIBxMHB3bTiB5/EL0nXSnrrUhhvzrE+xddeZJYZ5
Df65WySt6v3a9iKlufEQdnOi7q8xdcNfYYzRyzXy0rkLQX+fai0byKQn3svkJV+xyZvfjTl7wUTJ
+zQhUnYwlK4/z1VgP/Ks5xnmdup70LZwA8Lmix9SKZzJSF5jpeMj/NBg3DkP8ztyc+0wRe+2b3vb
rO7yO90fcRrnfodiY9VQCiH5mfy0JGjsjWcNysOc5Cmi9Eh7mF76jDRqcGVAhruXg1qTbgjzpEGc
dHbh0ELfkpj0jnrUHbrOCLZ137eL7SHzwoJsBL52t2ssHxfmZa/r52AY+10yJBFv/xSNa19vyUNx
68NPRw1HDjo5hcZmWyut2RnGW9sary+C1xbSefgr8/ReLzK6lJkbFhH7y0WsAg0MIAjxeuG0qqoz
ObAMN8FYIzmI0wGPd40yUqyVd1mKL9GQ6CW2J1V5Vy6xFjY6rznX/hG2UXxaR0uP2cZvvtMBC5G5
ywyZJk0YuffKAJBPQutF5FQrnLPWtwZEFYMLS0yu4unGa2FHR6uP4+t+BrAw/jzodoGkAYryYIkp
o//WIc0waGHRVMCKpSkzLuNMWzHOGbq1v8UvzQ6lM8fDzew/TR/sCdZYBgBSJjidPu/CEMnaC81L
rZ2dq4TZdYAcLYVyIYgttLGlw186LqGVVGbdZi5bSPWrUmTjty6qrE3TlOO9ZqbmbV25/VY65my+
Q5w+/+RYc3WO2zRBT67MviGcKf0YxHcbrTROKqIjdyQh2ztndDgAft+boPK31tJ0AUSYiNBT0lYB
ThysAGT5TuaoVX5v4JV9Nl1X1zYy3IrYkYNyWi4ngbXPr2r7bNrtwzpIroEXQX6AzeluZHQPf/vE
xpjsPxnd+LnsT46O8V7Z6TcNOWaU/F3zMTEQENKitRGTtb81uvQsXd0yyO758lHoy3A/oykxk/0X
pUXYyNKUDnNRdMZLIyW1zTiJ6WQ/cLEf8vV6ctFSC1imLZCd5afL2CEGqRa0j7UxWyCRjfm2DBCe
soGATGQtQ0VHzaGDaoff7IyFbVwZ972vGvdyVmXmvLF1dzpGyNLZQEHo9tTi0EyOebPGHCVub1IW
8NK5xoaGAgWkW2BD8gOkq7FGHRIx7g/S/OWnpCRHxqS+GpcfLPFsHuCN9osvmwdgZ4mXxUQ+sA+/
rzHgnbf//IrQXe+3V4Suuq6HX5tjeZya1rJc+GVxxvNed0hiGUeMPxbEV2pr6WFszK787J/jsRqu
kOHyH0wFMdJ2qLJ3U1WPFdZGn2uTV0lVzL+OINUzfi4zTMzyWvN4HlBAr/oRDXa3gQu8sPLmsO22
0iui09I7dzCFrVw1fhnsOSj68tV6cGelPTTREPEmcqGAJ1O5PGNd9GOqUX+Ml8NoAIiK8eo+SSyM
6tdoqPXr0bX/SKBzXiFprD+uB1U54sAe30lLhsuZXEdLWjoYgeCO/cAqt7zWFq13wwu7ejPHaEVX
ira8E1F9byaV4Hq6tIMUBs1/7EGl0Zv1Xwcs4+XK83J5mSRNOZOYNDvWnnvfD7Cs+fkTUMrgPfvL
D/t/XcvSh0dKCOrxcr310y0Tfv3wl9+jCPPm1Bra9eVjrVMuQ+RzpVl81jMgfrFn+7dsk4zNqDnZ
Fxcvui1sm+EaRKLzOnkgyVnYoy4zjQdtoaaIytIv2kur6hJPOBSCly3e5YCsn7GdLLdizw+RRTou
lxg91CkOv/VYfYP/Zhc42w5+/4PdG++oWvjnSS9xfYMEU2OUpatbR1lc4GYzJR+VtRtk//qidT+T
EylPU6yOBxSrEO7qfySd4qxhd0jynV3Z/jHTBqPfzFmCk284Kt5NNFTFoV/IH9KMl5icrSPtsvRv
Wo16YWfX5rW8WRqnQlw+1I7re0b4xlanAyOPdP2HP6njR8/yopExkWU027qzkOxj3XU0Wge/VSNO
32zXOXZTYX6zPcfdYnsY3GKlGzxUMVnhEhfSbz4s0wH1m+fWGrFEwCpvL3G+pUE31N8sTLD2YZVb
59Qwk5dEyfBLnIP9XFMeYhu8ENMTrPLUoGvAaCCVtgZdvlnXPZo3EsNZ3bxrDZ+t0xSp3oZHYQM7
k6B0V7EHxsQDlr8x13/GqEuOZa34167RxFdJVZCb6NWaSl9eH4CYJo888MsduI/mU9FlBvYQevLV
zqpXMEuYfYzpDpu/8XoM8UftFEW7s3OdevlYsJTzVP1ujWVsSTfR0J9jnv7XbVd9dNTLmZljIg+5
kbtPxklQ5lFJeg8iXEeqLgzu4vhGHGoDlMRV3wrv9BiuG5hZ5SBNYIxQlOoiOs48r+/EuTbkTX32
46BXntfEvOaZLZCe5kHAkmOi1LskzptrgykvS1yQSxKPm+Lhnx/1mustW7tfNuKkwTRbdQD1aRab
Acv+beunDkXKJr3XD2NHodgH7nfW2iagIgSiyKZo/Q0hq13Tx+kP24p/JGbbfYrNEFZ2lSHIV6Ta
rQtafqe40/B5TvM73ojf55nlCHqC7W6inPOGL0e0R101O0nTdNhHhRQ3yHvSa4TmLsf577nUBu3J
BFEv4bAxqxtzsE1k7PirlmM2n5vpa6B19ifNHfuHLjIQ61bLN4xX/bMxIBMRLxnfUClxW0rV5CS9
ZR+96cpzh2Dcs7ggasp9Ow7hk0TaqkS1eOTORkAuLyijrJ3qWGWnMADj7elpApj0r8NYjm8VX+yj
m6BqEJRuvHYaaLfx3fnZlm6ZhusIwrVG4Owrq7A2pubNd7nXmNvGDYtPw5Rl22y23FdyCjrayemM
CQm4kBLLna9KO7yrAAn/KDL1ucNM9TsPjutQ9aM/Qa8ddHWM0UNwAMOxLos3MYC8Uc1eWzWtN/h1
DG8uEnRQUjs4+YXyhKDVWcJYKoSAl5VX1Wpu+r4fiqNlz6gc+Jl2XmL53JMI1RGA2lhJkbDbOSql
5r+jX07+NZ3jR4hl3ilGwfmkuqSK3MpQ0bXokAbXkAPP/ttQd8zija2Z4NyX8bATfhvvhNDl5dI6
ZKKTHrYfl/7bUNSMrJegc9+juVZvwqyb9ioAt09KbvxZeJX9wxpecbzIvxcdGbs4VdNnKFP9ppyj
T2NokP1ydO/MUjB5KSxUGaPZAG5mpulLjxfNHYjxe9XEhAu70PDUKEH5UAKn2+og747N2EGKUIab
JXV1LS1HCydrU5b9jZ21xpHa5pc0VdRXwKnfLJy5f9hYfbl1aL7ndcFGu+6iZzOu3EOnZs5VWOAG
ZtlAk/JlErZX35xlEtDCTTkOH5OGoLd3aYuesIAUEmQxkYHPb9cWrLqzF854rS7Ah7+P0BOMrSKl
epgMRWNx2t+u4LufzRWbF7YlTBVwvirC3uDPS13p74pIKx9NilHasVP6DD5Q5fDdUO17H+nY697J
biSUGn1NCSJtpj0YEW8bdYpNloODDM4d7tA0SxHJHNLG2QxKHVzpHQxqCN+PssEd3OJKtQKKJ0tI
USCIhzx8LptfM0DHrXEpCV8maZNn7uugM3YSU9t0l4wGEu5Nd6uavnWvLwc5q/TW5rvXGFvyVNpp
1GBIyJMgagM20aODA3RZh8+uHlaPRoQ65vKskENqp9rO88iwyoTArcpHH/Gaywi5RlYU1r7PYLN5
2ouLdt1VNdpY3kizbbP7fmzuG27RbuuF+66ykhfpM+3kU4e2zJ20nBrpfJzAzq2vVQ9dXPp7Nai0
XT60KOOiM8SLgkz7eW23+RdrTtyHyVRicD3mfB331pe17zJXelOMAp4u8yUGQGu6R99no0LimSbW
xEPBR47hGT+1SVQdW0zcrubZWFx4qE3nWJW+zZX1KjcoSupb9eekzFCrJz8FfY8m2H2lZ9mdXSqo
c/vmkxwyNy52s5KzPLe6+k7r0uQ1dNmSYUHw3IxV+Ar2upuS1yxU1OdBa7dsEJPXPJjaxxnzO5mg
ghO4t3lPQOBDYBgRLbzuSyQFZ0SOpFmSa76uy+S7tMZlxGAVGSokVXAdW9TN8FI+tC4o0xHV+Eey
jvEWQ0Xn3YrP8uwac1TXjdrqn/JZV44y1O7scB1aFKX77s2nroVBb/rOc7NIFcLaD6HGu91RWFo5
0CNA+Fq3is5L76WZoZ306+BlLvpStyl79eu6Z8OeUTf5Yhh+suURjOdbVNbP7JkfJK5o47Cv3Rw6
NljdLxi3opca79WiQJITtaltNYX1t7FQThhz639W2ALiBmF9a5JK2eRj5TyNXj0drDHWr50FKNaN
+P9FQXqKfCs9yXbLdP1+R7UmO8lmDILRsBvr6aM3pRa9yykJwCrXk92U49sIu9b4NOZZclLG/tem
tzRr1dU/FVb70XtpytwSX5nnouTlOIQuq56MiokdwhDEmOJL1FfHoBqm7+DTf0x+6rz4XmgfoqKg
cFDXYFs6KpwZYgl/xMMPGamnyErOBfWCHGWio9ew+q/NsroiaYeleBe123JpSiwAj7ue/XOspCw+
B2xZWWXY+K+DwFXRiw2O83LqWna1HfIRa/lmDCmgptGtnMkhA7azd6ZW36nDIgOho2ih5sXnocIk
Ea/Qft+WWvHZAWuyiStKwFlWR6+GgcbwMixAF+0qbXp320/JF3YurfI8VKV2sNCWZ/tijV/biGqD
AiboTi/VAsUfOkToWwUHiVad8tEBBaDaiNi3dFxmSIdnkdOZzewxJAH/BIH0zOLMvZOWD9fo5Ad9
vJWmHJSmff2/lJ3XctvKloafCFXI4RYEs0SRkiVLvkE5IjZyfvr50PKxvPecmqq56UInkKJIdPda
f2Dr+DLzmPebWPySksg8IM2L5BbKYnRjQOV9cvxob5PsWjogKFTFVLaK6uifUKoq/Vy1CTsGs1aG
Py0rFH4ymO4nVRmmrZHsTFHaV2/wTKSQYuUVP55HrR+dX970o8Za7Ydtu7nf8Fk9K5ODw5lLDLg0
rOmoY2MH3bA/WaIQ90kUu+xJxfIKN+7uHW0/VqDLyuwzDlX1RkvskxFXiEiUVfF9GcpDN4PKYQW7
r8wRlIuZjde5ysMvg6apfoid7nOJA3Iwsx+5igmGg97pn1v0fK6yaIYaT4i8bjYfbfJqwVBhEcCZ
P9onq9e2BXDVoP4zX/aayRmHmfEBk+vU82FPeCuP3Ge3r280pUKRyPPyb0IdjTNaoMtjmEALV0wi
boa9PMomdUL529KjYSersqNOdL/Hy++qrcOatLUPlknQpDXiAblgnkOiB3JYpepV5Xx29kLglimQ
tW/xp9gqhm/JlFiBYrjOOZ7q6jqaqMmOULi+qaN9P4W2emrytt6ZaYhHjdQWfb+E35YemhmprH+Z
skh7lg/F0vduKWP6LkNq5FF2iJTi3CMDuS2A4t0rce1s5hwthiWr1lTRnzroU2BDDpj/GoiHLzxy
FH1pp5/RVsaeNPceC29Wn1rsHVj70s+oZUb3zoCFkaw6mUa+ts3bbTEX2Wd8xUnCQ+fFHYvBumF8
wTBzeJCdjkWOfFLY3aTxrYDh5asYoT4XrTrBA1bKa8bmbD9POv6thZafEONQD/lQ4XyR2tZWU+fu
USyxijujmD4PKkhVdW6r74pZHNLJISCd56SIqnGVWhQP+qxVX22RT/4UJ+Zz0iplMJaDc10sD+bA
OKp3y4IK7xi58ZH/XH+flmziocLbtzS2nc1keMe6r1vk0eP2LhIqyZL16qNwQqfeodlY+6034C6H
wVtHdictgoHzlrof2O++16teLYEwroNkY52XRdCsjZwYuru2yT9FasVnE6rOoxp79uOAuFkiRg4y
pPsfF8cYzpmV/ZI1WXRtY8HSAvgox6dF0l1CI38fryil8zhirArNbkr2kLbRonCr6dSm9RyotVqe
CtUcXq32kK2csNbSy6M3dcV2kMyxMvmKBGVxc1JRbrrJmnchfkw+Z4fyTZvY7/U2zMAJ1uVrgnPV
2rwghI9fLDpl71W1+xUN4XAdFsXgqdT8IMZVvdm9ILvZpsMx6trybbC2gLLV18JokK+GhRTI5ibs
hG8OjkbeXp1vZTa+Zr2Ke/jkjncuAtnbJR60g+Ao/hqGeOGQhH/m54VhZ0YM2K4X63V0XBHoDhK8
CCzYrzOiDW5UvtaDWp5diGwIlNHchjCXehPGSpJBL5oKJd+GmGy8TCz2LxX6Yjd7qXEhp4nQenqn
c7byZdVdwvRQxGX0PiFpE5TfWfoPsleOs8kO7YlZdWC0l9ckjqdzOul8v9Yiqwu/iPryStrLudk9
ppEx+uofA6oGVJJTwR78aAuJYe5mdxBBnpHF2mhwjxDyBIUo7yIHwm7/VaL8eJI12R6bTVDo+LV1
ppkHRmyPRRBG5QjvzUbqHi6ztp3zfPRNW58KrKfC4U4riDrsUFE+aNYy4U5F26KFs/J+KeeEKUQp
2SPvJq9GQKep4ASTuFN/jQT05FmJxy+GJQhC10V8iUYtvBaaiXPw2uEkfMkcTYHU0cbDjajSLwNJ
ri+uqPqNHirZfeNWyq1J9G/vN1oldFXxhEtnHrvLZSggNjgpXgdimcgNgbjTfXmZVt3LChA+/tUW
KcI66W6EWgxz0auZ7AAP6DiwHN0M5LTIGNyd18BtlBKoGsZuWiviB6mf+qdJtZzowWqr9ibbVaKn
cpRsWqxWI70O0Qnxm5LteKv5ervAh3Dz6qlRrfxs6Ag2u46WAmyyyhdNsVB/lIMdgsmw+LuNE/dZ
hdSsjlSlGK6yV1ROhEZinW1joyufRJzmj6b5+D4UvPy3ZB4/o01Yvb+yMJr+YibYUKwvLO/QlNXv
N/N+Qy0R729GVmVRps1fb6jJo/YAIQMj7/Ul5Z3++aZ6p7+Luuh+ib3sihR9fk1Vk80D4Syw39CY
/rT3rUYiWoTV7qPDJZl+SUqSf+sw2Z7nagpf3l3xJDwSa13HqgEOMocYqqBzxD1R78cSthLAiYZt
J/Gg5CB7YZqFD1jPQlfvzmUxNifyuFhW4UW6tdAWM4+ibqZtnMZEgMGyBmEZJzuphSaLiexZUGOH
8Vdb7mn4B+AXuitjG0ghJhqNOTW7zmjaF7vTn2onSn6YiQbONymIruDmIdjunDw3Ta6ApdlXryNG
/qCqVL9rLRFpS+/6B08nyEE6N9kltq68lKlxbdIRYXrL/WwRlXwesP7Z2aJpdnpiXGukkiHBVvhn
48fzWiTWFRXa8GdjNDul6Kavow1/TmdLcdPyOtzPuZiPclIaYrqd68vymjNJuhUPXbWDvTX/NUkY
Sbgf10kFmloPY6JCHV8n/XklZ0Y1IOhmM39DAkrb6kqGFp/Ob72GPoObRSa+jxHynv/niJkRSJL9
93vAD8+/I+H7fg/458FiR/l9WL9NuSKustBheV9riMJBCU15K7TMdVkz+viBYenSs9+X40QsvI2D
wFSWkrntJzcwyy5/UXKR+IWiaT/T/CQK0/hlae7nzirDz9aiovdiglTWAOkdNKUejnK282e2t85W
1Vz/M9tzodPNhD14/OG73NuOL3mzRZWA3V6M/KpF1nKRHTKMXU0q31lcTSSUTulTaxs7pGA7SYHT
H9sERc1M38VWmx1UrcveXPdZHlmaiQ1MWaw0kdnJ3uy/m/8xWp5j5Oh01Gx/bOu3Puos88jztLjr
1sIsV6FSz2FP2pYrzdvjwBTx+GB/l+WPWtoae7If1r5eT6iLVn53VJ7ggznoz4hK/lXTqWXwAcGQ
cdJdR8pa3PTT90J58jiKgBvRqmcP1aGFM8TnKMp0zNzm8r3aj3m2JVkwHWQvOlLky0eQR2g2P+l9
sR90z/6cGNp8QoyNnHeeErecbG0zru9XEvgld18Wapd0h04zkPHTVvH3yrDJ0K31D6a/XhUtGj3s
Xq2oTwkf5hYBLi+F6F6itG+ZT7LJnufSb0pRnQEbWE+qGDAc+OcE2I/BKJ3qrbhBMq/NgrpE9t2M
1eUuCuMBJjdypfJ73Ymn0citr4Bnl6DDHhctoXa48AVgxYjFGw5fK3wbQh5hC2iDhjftZMhSR2fh
hguTn84VK+ZHr6vqydaG/LXXSP9wkuqnfd8Z1Wvdj5+AtTW3SajKzXXC62RW1SuYY5JgimJt5Sid
45E/wLq7tGYGTxAtifM4G4HstAtLOaqOC9ppvWOWKyQASPScZa9z87jZqdbW4UQJTxU50veiZvNU
+B91rbR/9zQwx314nmLL4d85fcwr2tglIjRd9ALBUZSV7SMK4c3jwAno5onHEN2fR9mSwyY6FE6Z
bmRVdixxhDBAkegH2SaLotxBxseYJoN/Ltx+3oyiLqPNgsrpEUOUygdVntxkMbqItYxF/ZC6URUR
JWrHB11n8yWrqFGXO6B/5UY1WyswEgutEj0xJz+tvO5eFnVZ9PfLmoQEq/VDNoXV0t3/Nc4J0+Rc
1gCt17FySE4s55hCjk5LzT1xUlxQic5C9yQL98/Vv3vk8Nie8w0qowhnrQNlm7x6Hz0nvbGPUPc1
ojI5Q4lLzvLqv1X/X21eOiBN4Vhp8HE/GOJQTSEWKGIe72VBSGK8L1eIeQWmkuesu/3o9P4Mk22z
is1oDphFjpczYdcgPy0v1bFO7wTCgHKsnDpa0R98PTl1YzsZjQZQ2FTvImMJA6AqGGcn0L7sNlF7
30kGRPwUXeNaDiA+GL0PMGtS078FrYqwu+dgIx4TVcluZvsYoSKeIeWnimOo2qqvm6iap6z7FSaA
+2Ruja3bO/ErYtXkqhsPZWwCqZ8xsW35Yb42kZbelfoarIyr5HUowQaqADSOshr2012uoDHRAwm9
jZn2ZIlOvLQmyL8JiGhBXsZuAFrJqoUFru2HvfKKGqd2lG3O6I4PcMUYbFRHhTTHWdZkO4QzcTHw
AZW2l0lSx+dlQixbVvvGdYNKda0DG1WDFKT6yQOSfC3xOCgdNdDm3L30Q4mUJsZHIQIT7WODYwnh
Iag1QYL4q74q5P5FihK2oZ5vWTN87gfFgkU6Ro+LGkIF6IDFu9FjkeTRI/aeMRLg4ofsH9dBdZ/l
u8GFVS1HyI44vXjarUqdZyKW1dXVx+ilnJ4kZ0XHavfSqmVOdJeE5qx25WHGFmcrq94aiAAHYb0T
XNZbOLYKtwDizxbvxTIwe1N7VbLpffeE3gOwynn4OrVGvbGSpbyFU6SQZu+mY6IbyUP2ZxJe1u+T
SrAZcpJBWKdg57UuAHLFEKgb6l4sbrJm5GBwOkhq5ENZUywXeq1q5iAL1wmyrWiSvybMYIs73A+z
+94Uz12Ufher/GCThcPGBhl5H5m9dSOU9aOq9fkL0tfYiCqobwytqd762Pgpx+ud1mwig/TWgtPm
rXYxP5cdsYqJZzW1072WVNVqohbDjwnN+7hwvZ0m7cXWopgiRIp78oyrs9hHu6y2VjkOiGQUXYAX
GYbb/xyTgNBFG2qE1W0LFyVf7idwqDz+popNrvZtXroXdTLFaz/aa9yInXKtoWjuDqN6FIkiLpET
c8jT0vBZ9FAn3cVtf3YqG2TT/PXP2U5jxu+zY9v8e/bQRY3PqWMOZBAGm6HykuBecYFVp28UzCKD
oR8glstwTN3F9hYgz/cOHcLNXIfOA/I50LQFdG82TKTUjZh1Wm+rT95kXWbM9UB1EY5dmrs89rS3
Zp24dAuJQMf5PTHu5+HqpRxbJ9crzyU+0ptGstnjOeadILUzEoI+vu/9JJtibevXtvf9IZ/we1V2
4jfsHSMzHbd2sQWO7FxtuwFWkeL9+VHr3QBYuXvNJtHe0HRrb7TMRv+5HZPqAShu+sDZQvhG1Myv
hOZQNLFHDnprtQ8xHSTy/iSHhSVZw9I0ESLGTWQTIYgpIWqW4LONjXm8k2kQ459V2Ys/0ng3ZUW0
1Y2eFUCYL7NaZc/ke9lZghY/ZEUaf6oK47u0EBfT8mLU+u8BumJD3kuMrWJF7a0ml3Wduye7QZH9
o2WIn97lPGQ/NdnVan24N8ZZ8d3EYbhNYCgZ4uKQr5+EpQ6/26qkKg6yGv4ZJ9v0RCV6VV8Q4nYf
kz4/jRXJb1nDJEc5NFPCEtght76xRvdtCYW4k72601bIZOmEc+1hhjPDznlQZ+0oq3IjLauxQ+9H
VfYW9u4d82IY+tWKdXD8vMzZaUA2r1h+2SSvYq9RziLqDkRqu1WepeZRncaHikXmkNjh9MnTyi99
HCOpmLtvRectn+QAdYwTFGRggXDMex+Qa+Fb7Y6/B8g7xKOe+asL4d3/HjUpdXzg1Pn7Ng6vY6DO
+v3PbT4GyDfSiuaLbojqiZOVvWtaxWqI1S7hGW8GTma6BV7DZvt1lo3ZpO+qwqqP/2qXnbLtfZqs
h66+XwoUUve90LSbJgCXQ7RWfGNqnbfKg9oldJxlvQEjMLaWryMh+f8bIKSrnvsvqo7peJ7mwNAx
LEgiqq27/0SDgtsqbFurrCNr3XKIMWdYNp4milPL6WN+v8z5N5AzWVsJnA7HClaNpvfRzsTcYatN
tfepjcM1N7KAEFBtk+AebXFXlHftVBU+GSnvk8AdkYihdeodLDE2wgfb5X6SI5MlOTsaxqb6OrDt
3AKlDWibshNxPYvMlGseZJXcibIlKKVs5eBkwtrFjdw3B03fDbQG+5NlzxxdOqLssmpYpL3gPO3q
oSHFuI7QeLNdGefYYFNLiuwFj6jyImvYo8ebRDfTU9/PcBIJlZ/MyJuOE4GtIEZO99CPoJS8tKwD
PiK0NDo0iUTDul0uqffeq0eeDeuvr45y8FIZG83FdK1Er+zYd0v3PCC6HthJJUg4U/VUrLF5Xzkk
XtE9g8+IdvHYI0y99up5H+5KMdace6gqhhLupyibglRTExh5aGYS9UvvnbVgr5zeL7bqnWavD2QN
mbTf7XLYRxuHQ2B+GccJ1yl/9qVa3svCTsrq/eqjTdP065Q4zuGjiYATHmZrIduQioTTwzOIAMY/
OmSvMocJyhZJcyKMYR3f20LER70IeOtiZU8JHO/7Io9CQN8wiXdGCjReNv7V81EfIcp7jh3BZmPe
R/F+B0Os4s9mf9Um/XfvUrrIGUW4juiLUB9ndJRqs3yUlYyH3X6OzXkjq+o6ILfr7xrmH2fZJPNu
pZXdrNUGRTYVKFUEkCRJuq9tXRfH13KogoovGNHOBxu6xF0Uj+Mj4ShA8QI+iazKIjN10EWNkxxR
Dx0fbZsDnRA4Kq8TZIGsFrJLrOXoP9EG+Wd8TJLqpzUtOIivTTq20Jca10RZk/eZEH7YOk5abmUb
4jKEiCvL24lyuXcQOLoXSdU/xo3V3CEe8SxrlasC88IeG34swlyyTRaIRR0HZAAustZBzj17WfNN
jpdN2JmA22+cFyMbSRqpbvtlMH8oY2+8Tkq04PkH4FbArubbrsNzrl31OXcmI5g0PQ56V3yxmlI5
4SVb7J0ymzaF6CsE6OJ+oy3aNRnZKSjGQrSsa9S3QUvuNVd4TwmeV7j7LF/BgLf7BgYcLzIuW5RM
hsM0tTHCDQX2j1N3IoaA882UHtQisu8jK0z3E5tqPJYG59J4xnPZoMXgdhwxPN6Ep7X5scW7auuN
MAbHRuxr22zvlOIe1xKxHre8AdMDjXc02gctT3eZUWWHtLZSYOQ5ahzR7FfzAg2liO2bGuJ6bajK
dCrihIykq73UztR9RaKZ50tlqpdKqS1ANRH7ILeK9qbTaNtuys0HULmbatajR1kgkqAeF0AO3Pw/
bSAts21TWQ0QzP+0jR7O8rGSh0ec3OP3uVFrEGLI86scpgJluyO7/fAxSa2VkWdP2KOD/J9JGeTL
jaY56V62zaiO3YWxdx5MMBq+0c71iZQo5jeyXq7IC1mXha0AlY1mXLdRlMv991LHLO6kIQFxypRB
U7eyrg9mdZJXUM4Zuqz9rZwlW39PVavJDwX5H7kSyUUqSkO05ddCtn1UP9r+NS6Va5nsfr/86P+4
BT9W5/eC934pxIAwHYQa3FNPU9v9LpIIC45sLVLHinNf1mW3bJRXH20fHVnSIF700f3vW3zM/j0S
vfN9DbNvE9aJP0aWe1OQD31K8uGISsQP4IPLgzrgD2MOkR60gHyAp4vwaclF5StEcX5a5s8qmgA9
jNjM8hSPbzwHzUPltRVMsNi8DaPADTPpsh+Fe0gNLf1Zi2lA6yoUT0pXtftSy82joeQ6BE20+lyA
vl/T2QkWFfs0ywOiHiFoEFhoQ56NpcqfcRc6WrhLvMX5kOzcqAH1N2KhxgTyxVEaPWs9v8y+Tb91
5AGf9UFsHVMYpDvz7i1bsu3Um8rz2C71IVEsv5uc8Wzjw3JGhD8/N+ZWF9189PJiTbkS8SBQWQSG
3XgHSy+OyZIaxz5C6AEMWX2ubON1BT3IB3u6xh1dDoJB+MzqOe+F3aGcpmjJW9qQsOMDfUyT6hCj
PHYhbIoJipnjyLTM+6Ia070rlmBWunZbizUxXnWIGwEu2xtRpJIAAzHN9yY7zgqCPA60WEQN3Bwv
9PRRabT+YM7scMKUQD8YbPsbYvuHtCQZH0/xeNdnQDFZVzZCwRJMm52fS5TeTE8xySGkG3PMnnME
K75yxNqmkdv6hKXzS1lF4yVEVnKDdp7ytXSVc5j0xYuNtvChQMdvvzgc4QeAbF5DXt1N+u8VmAR/
cpvhBlXTPeZzOu3SUFNeQBxcwP/Xd5Cyi0CEhbnBsaQ5A4DPX9V5y1NQ2yyCLwy6cV5gxRB8a73c
t/VUnHOXZLZTlw+cFbFi7qJ80+qGGWikkh4GzfSCCQ1Sz66CsbWNfZ+Y3sXW1Vdwf2hQdEgq1piV
HFPSZZs40n849pSdEBiDgmY+uTzGnKwsTkMKnlqp1BVTF1XH0jBctECTmhBTpR5sRZzMsdY2rV35
XpJ3gacXdVAimXxx7CQ/2WzooH34Slf7nmqDG5vc8HNfI/rZCc95So8J+0pkwojzNx6bE0sQ7k2A
fqqusZ/T+dno6+KpOFpjchs6G4NtZG3wFgCfExN32tlZw1Z+UdxtI9iFzfoDBsXKKTRasjtiAtq3
Ev8E4kmplxL+VJu7Pp1uup3CpL4puGL5s5gTHvdZfweBJQrTY/izT2dt1+ImepJF7TV5MGOfN5du
6iOO053qCo33WnjIdxXZwVLMXWPmur21s7rfVIP9pjLA0bECGuMndkLdrtan8iQL3Uuq9ytZVSq7
PHlrIasRDrc8xv+M/ld3ToSOnP/oG5wpT83qE8jRbi7e621Rfoutb05t8T2InQ3+dPqpFLl+WszY
4ojO/jaHZthVoQ9g+QtuUli98xQBFIyFMGQib9nIS1DPz7YeV7u4mozTmNrGyZmhaUIamcC/HcMs
8fwyHoiQjBiApULZJxYpdt9zuUPZVJs07Vn1GzDEtYsQNQ4cs4Nsjocs9IZnPEAjHu9GSpp6Ejd7
VPl+q76qz9mxaexC20y5eHGEg6XZ+g5gpdmeWh3n7rmuiunkReN0UtbCU4O8jtFdLIfiFK6FXGvk
FSo4MSQeQpi+HSlaMI6on6np2J8IAmECt14N1vC9aspPOHDYfq1mfAL1usQSlbP2MysCxnENX/Mx
3C1JdkG6XDk1q/mjLMIEWRElNwn7Z6j7tfPRSvjD5P9PM+sXCzTvtiPMchrnpTixAeqVfDi1emEe
TQuAh60JzmgO2bzB6IutqfaooSAreio98cUoW2tbqOlMMqPscFGpi5dI85oTv1J4dnyw5qSc7RQj
z36GLuQ5e/mHxSiTbYpKgP9I9OWU1N1ysjoUowifox3mVifiFfWJvby7d9KEDUmhnrLVR040Vf/+
Mf2+ER+TvMqLeni/ytB7PnYG574QGQ/g+LrYRKULhlRtll1rWzejFGjmRR4i+krcnmThqnV76jOo
WVh2gK2EpOFXZelDTG9PIgm/4PZ0a2rwgFVUd5tU1wJQaGe36X01dM+aNZ2iRDymNSg0AxzIcYia
U10Qltcc662xlfA+nYZl06XFrUzFhKuJ9g3VeMTO2/EsSNeiBh8hi2kXLmwPxGVtIAmZ2j3WWRsF
ts2OqKnydpcgK72Bp0vmtTYR0wI3CXjxZdZDsUPiJQ0QB2i2kYUnhZKMESc/WMJKxQ/OzHdF6H7N
FALglt09zWU1BVMVuUzxwk2j67FvL12+iznZQ+Aan2KH7Oo0D6DQ1wDYmlzNLBvDdAdxKXB1+KA6
K28/dfx51YfoLH2rYZ2wQy4HtBXHqoAfFVxAt7EOYJHVXet1bA4st9nGXswiIW6APvHIVEfY0dFk
HSAgPXhRoDRVBLuF34QWFtMevSGDl550VOP4e9J4Id45aX7EEx/jYJ2/smcvQ5RJhNc8i5BnzT1l
HyX5dUqt7uDa3Z0dKvY5i6tjypp1SsJk34u046McHGQOsFDNsRLzseMS22Yply00EbzOlOiSJaLa
ZE2jbnm22ltsqYF5OfkLvpDq1k4hF6VKjavRhKJBEufb0dMxrEdycZu50YswYc+NJH4ip5suLHYP
/IaacxFjPe0Md+uy6kO6f1NRwgsSUjqbwjXAjrDrDlzVIVupaV8GF6p81zXxCeD2xmrsGVvkFo2a
Icm2Tt/1gRfVlyZOjkVsgBDwzAcMYiELlZ4JyybXN24LlLzP2z2/T/SJ2/KmlxUMhabd8s9aDrYr
rH1uD9tp1FtYMGbjk0TiSy3ssxUn/F+VNH1cDL5yunFcCB7uOExc1t3/XZugnZbPU3nUjIGjwaCS
q2Q3ni0z0P2ehZ7MxmaskDa0UMs652ryK517AVZ/VU4aUKgmLoupoImzmop8EFBdPE8zFj9vfIiy
2fEtZUEpAvT7Xd5f2wVrL7Xi7+/m7IdV1cVWcxXjXrFw/SUC88szU7Sz8uaZw9R5aXW0uy1Iy6Or
PqQpYgmVt+x1xbs387jcZFrnnSwNyHuloSOTpe4uQ9X80nn3U6RF6EjHyZNTTCHHn9w6uMrgBMSQ
LCg/3TU1XTT9OJ/ptuedtAS183gNZHtheA+lGiMOQmSXum6Uh8XCLwtor17W80nJ+2UPufpLWWq6
77Itvo7jc5nneDmMuE2z4dO27KPGTdNYd3YeWwcE7VF51Zrv08x2BTGO8MxqdElzqz7M0wOyeZZv
QdXeN5aTnu1cJT0e3zve0AYFmeFmqNyHeMJ1wmi6dN+NIJIMYvB+GmbOfb2oPPWX3oZhbWrYfLGj
GgfhBpEn9E3XG5WvAYDbTZXno5HmPMI40kDJl8HgCWdduC1I/E69qQf8l6IaI0tCW0jcgtmDeIXc
aG+tbyq9xENxJeGCzmAUtkiSoPiaeXxPhE1qUsmSiFSfY2/75YRWGn8+xOKlduONssDPRyiy8HWX
sJxmDsFSeS9zprNEIwC3j5Zqhz3mFx26VxAupGsTDVRoWSX5QzmBNQQPvYnUqeP1CmD+hVVtxhg4
AtKf2WYkdLOZR2c6jUK76lHf7ATL84PwClgVFowhFoH4GkXlM6aWd8jdXXrCyxeUY2fMxUj0VeMu
dAfvZlrDPp9Zf2pRG1tbVZESrRPxMCuz4XtTv/49bEWL2p53jVo+Afxvt65R90Gp9F+zQnQ7261w
fBIgLowIb78sRiLOMCdQgZyc+Edw2A8XdQSrVKJ5VyUjNHG4hpn7vJSm8slLlSs46bOOqvw9oY9h
p6spByC7HS9a3O3crNLO8Vrru2S82MIYL6oSWScbFxb4zoxIYtDOPCE2OYzPRSgQlDz9ksSLfhGw
14IWuaGNrPLQPk1z2mI60k7g1pf6NTLBV3dV3b5W1Tj6vdH3rxNMft+zjeGVmO4AcDKaXiPWbB8e
I2xITiR+ghDMq1bMPXAHkpvekvUAWgfjte1tyNp8oV9NTOmQDGmcV+BSrY+AoPvK9oPTD8zmYOo0
BNBNYjMVaP9Xzjt8o5pO+5y2C6BXw4w/rzYCvhGK4aWKYzT/0RN4bhIFYCfmp01fP9swized2lmf
4r4wkNqIqk+J4Kk82+TNHC8sDlPbogCEFsojFDhOgKYZgcC4hxmcoFgHQtvSgJUtjaM/ePZY7yId
NihsRAx5kma+99LE3Kd5N9+VTjMeTOyhz0TZ62PntNqpB5aPsifWwi7gAfhVbnhQ5hx/PDvND/NY
G6cOMOVWCHtTp5ZzhEfoBPgs8JZgH6NT0ubbLlE5xib9LZ/VfRm14gpCuzl0SMKt/A8L7aXiU5Nh
6pgu1ecSunMASEjdlCa+Y4V5thPzDmcxjVOQ9n1ojRdQu78KWyHwwuZf1etjxv4BELAIpho2xcRB
vI/5gS/x+LsYMuVU8F58Y3a9gMzpneXF075x5hcUC8fACu31uTeZu2RE6KXKRX3mdOKnBfQKzdGm
Q4HA2GZCB9B3DX3azNj+bpz1KJFaxng0R/Foem+uo+rPhTL/jAdO5ibf11g59EqUPjR5wWHCc15D
6Il+ZVn9sxvB/IIVD3ioqXdpREhXaXRg54rBYbztLkMyurvIK3TfsWdsU4nfDvod1Ho0iFYxhtTN
XjXw40HtiaPlEVs3Bh6oiYjjnUA6FEnO5HEm3e5refxSOS3EA98YF/A2/alKFO0QK8mNhSsYzXTa
aDMqQbra/EJ6WbObEmxI94uA7Mhq3oFyU5PEtyLTOolFG7ZL0Rd4sDfnWHeyfRlqr7ReYY23SGd1
T5ai3OVOvrMq8JMKm8D3rM24nhrz8pkAAEdKJCEJCLqEQItdM+TJXjff9FIYO56Pn+qhKDa6SMf7
ni88aUcjChAq3zt9k52FAVB1rEZYkvb4POW1vY/CsMO6ZviitiUhBVNsFzvm2TeFw31CaMAOWxT3
YL1uydK/CauDD2T0z1E4JyA8/HyB59c3qDQoCSuTUlXbstOcbe6w8Nc9GgwxvjAQdrYQOuJPrbur
c8wjS3XwsLdB2MkzL0vVk9dF4SWNveVaspO20+G7oiNBprkZypQhUjq28yT0b5ND0Ox/ODuv7jZy
LW3/olqrcrhlzqSCJdk3texuu3LO9eu/B6CO2d3nzHwzc9HVhQ2AkmiyAOz9Bmrh7DjH7uuTE6bu
nx6ctBgTA5CsECfy4OA3WgLRacTTe5i9JzQd7UOrTz/rKTe2ySDekMitr5OD2t+yiUh6out7DbxI
3wz53BwavAoBzSF3O4hcQVY1A6kiUhRZvWwTe6yvqq7yAY88zh3lxJEjL3EFB1Dd7dkI99tJdsue
GtITvq1NzHgZuL/AX/rkq+iZejCjbNrazq+k8ut93ynUTWp3qUJDORg42+POAzVNK1V7h0HOsoSd
viyRdtXC2N4a0zqhiPWM5s0lRUN0GbUdMK4cbdqR8uMXqKt45PRwlvJkPbRQw5Uk52EJWoj8zVbJ
beePIKb2j0UpC0Exr+y5IIfv47QRIfOskoRaJI3BOb8cjmXYrrq+u1FeKxeYWsJB1QCY2kb31M2Z
ATykNCGStesw2IcBOjlGimvslJgVMhTCHzJLsvUEJggZtfC5SFmv0DRT8AaePLtFgsgy0OOr/ZXv
h69dhvqs7hzavte+dOmrCioH5YWgvnTF8NOk5rvt5yreVWpI+UxjfZuBNuFvtoaqaSyLEZiDokwX
30Pip6ybL5FfU5nzf/lDnr+qfv+d812HAHmzmQJfKFrzXSzL5GJj5bLHJDdYera9RtLnK+dwtK+z
bl53js9ht3G/4Raa7mYFbxsj7ikdGf68yConWGC9w+eqfktMO+D81PysB+ynnHh+tcpkk+QfVRGa
3/2qPdt1hZ0FurfZ9B5kWbFAcxxry6l4xjGr2ziR82yM6XuR4wIfNV+TUfvid+3PPGWf2gXf1Wj6
5UZ1zo7C66gcBAF1uUg9uhrKR1a0b6puq9rd/L2K0GXzMfjV0x4H1GpRtKRSlFyrNlpltOvYyuHh
R3+2uKxRuCra89CjTpmpaQxYsELL0xvWWtQ0K0U/UEfIEpyaM8v/1QhsluVAJED2Wb31HZk3PrmR
gxlyCgYV1V84yOw+eiAb3uw4nK39b2o7GKvSmtxFl83fUt4Y7OY5j3S3ojK8zZiV4c0fTQvE3KXw
7FXEwfnDaca9ZQ/+woQ4t0X/+IviZtFV0Ei3sa+wRLXejnS0t2Xh/a4galOoRrDPfb94DurkD/Qe
x4Wr4XWvG8rxh8MDgu2DUxwCSn0LpPmxU/b6dOmOPOB37LqTfZKYl8Fl51WQUlsWWFaSUsgBx6oG
XwlMIiqjzFcROmg8/jlQReBvNjMpl5Wqm0i4FeZ4kXdGS7rVgZGmDgW8Er/uofDU0RP+5fugKZ2d
bdvKsohL5WIU/KkOfjMWtjR8hFPjUkWTdaYslS/YIClv3gRgzkqTWeyXlDdjVqGrB3a6060mvClx
EUM0DW1kir1UuwKLbsireKS1g3iu1/bU8pOwKm9fQBKg5Z12pzbwqfEkc4u0RQES6dMGK0uAtvfh
We15Cptzmp7c2IbCA5V1WTizf4azv2rtEM3baoh/qhDF2K2H5P40pEdxOotMCIUV7gfhREGK/IWC
50RsLSRYpw6y+jglsJkko7nw3OrY4Wy1kMgeNSZR/Rgse2WTDeXSirF/S0nkisJwj/VQUGerSA2H
TTb63tXWis/L4KN3AGrlEdYNDdPHGeRYO8/S0f1zaK1gfB9P0FZQTEeXu9MpFZIp5AEJHx2+w/TR
IMdPac29TjW8xHpCFkKE5SjbZQuBP9p9lMsx6zo3lvusW/1ZhhGSujgelb8EjhxWkPWT1JrpBvRd
0yQ5svvk3OnUKl5aoGRlp1SukSExgnQRDkKyKV7DSPQ9lP2QpdpybvKiZz8rTMmuKI6zhqj8m4AY
iA6PAZmDxuLMsWvNlguQipm64zYctQAhBzGFwio+Y4hMyCl5OZcrO04oJNnxB7uq6aVsp/qgkna5
S7tq/rlG1fybE07NpkJneK9ZwYRHbH/mszd/Dyd1IC2kmudca9qr0w7OQnZAIvlwy+bcjQA6Jg9X
ibRJqE8CcN4qXvze9164nWOVItEIYtLPw/zNiOoPaf4XR6D4ZrP/WuhstWAQd6fUf+fBBx8HVYGl
bXcwMmO9TygHtJs0NZ2L7A2Krj5baXNOdL9LIBP5yVbzVJythD6DieT/BRTPa6/aKwV45nMlkFMF
EtayJXkFojXVif4sGQi/R35irOyV6SbTKm6NK+rSqHEJV4u7jcVstbjDZUh0TbqW7z6Dov8f1hfx
aEd74ScoHchB69rHu0M5fmbNlhT6i+yAf1iQY4QtdbwblhdzBB38btBdDa5zuutka06+DJvaOH7K
Bv+riV41Hju2s2nqneO43s3HoWBj6LO29ERTXqCpJYepyH4+QkGETC+88SVKHKaCUgtjcfZdO3WZ
Adb818yxUcOFm3fWnkq6f1PJ/N9ml0wd/tLlRo6THSj7uZyFScN8jw1IIGWYjU9JFunnYe7bVUYG
daWHdXzVNC2+yrsxMpDCd6dq8Y+OyZ7zU2KlGxkf5qQ370MazuBVDpxIvkhb95258PsZ0U01iEiv
8fKPi2Kr7aqEP7LouvGnVKDPx9lal27fIL8o5OonfVxUMHDOsrcK/aXtKP1rMTfqk9vFl0iMSsj3
H4K+BhgDYpdTnDetC/j5m2pA3l6am7U5qdPIUtjzCa8zjCJwrDet6CybvD8nvVO7J9maWB7t4U1L
e+2pAjYig01bF+e4QUtA+qtxIBr2RhMGq26M1bdwynuSfFTYTNf+Q/ewJ8mavuIfFPwKQlPZaxJO
GfgZ1MD1ErOsITQ+igK8rhyrujPZpC5yN3KsZWSfU3thiiKncrT8nNr31n1qPBbZq9NaNiVkx9nc
x5I1gQhfU4QURePK6bRXrAmSq+eO10K0vDLSXudsjeJ8dG9kufqFR1R6kV1cmiUCevVeTtY7IFXT
0Kpr2RvlYXKA06gswg4mXkCK8OoYzWWohvQjy7QQ+G/r8oUI2hNwxno9zWP/XvJJc5H0+PPvQ21X
/xzaq271j6HD1F3QYK2SXRSWwOe6oLqBo7OBCxV/qsKzxZqnYM0ZeNoPHUSw7hdicsHXskf+KmdP
s5KD5GQfE+kbHFf7ZpnpXybDM532cljNOdTCK+UxW76mDgN8IWdbNRm7vkqUpT8CUmtQNd1pke/d
3FDploNPfbma9a1NpvvnqBsXby6irzXqDoJb01xVzPYWeMdTRxGuJWo/kByZB30pm1OmRM8WNqCy
xXPEeumTYcQAa4bHHSiUcGMnnd+S9ArlrEEq0ah2ZqCmsFZ1FJ5lEJoJrC4sMxYGbhn3gVNtYt02
tKzhkBwXQZdHp3rwsldlSNV1G7fKWjbzRoOvHICC0eMxe0WMxn1xoT+IhhxglmTpqPedprxpDpaK
Ew+sm/mjDdh4N7WpH+QCbUNxbtr2nZWkAojX6jeV032uzcoFwL7xJe7jN1YrBeYuLdGHaa1yifC1
3FcYhq+CxFrwn/+zmuev+qj5bO0Nn+x+b7KCpephauZwized+WxNmHWkStf8YfCQ0fLmVjbSsjUe
b6azCnjqJotcX4UDpUkKzaRrs/uNgiog5jyUQv5tjIp12aZsPRydnEHd9Q2p90aw3DCHVHdqVWar
ycvL4/1HmbbQRcTPxiBJJD2KZjP4AWsuOMtQjirumnQJGD/xRdZtKTFtz7CwmSAITM+o9WBGGgrR
8PZbpAlafNbkJy9pgxtqsjgnFWHzY+xchFTC9K2wOndLgd3a2q1XvuVZfian2fxoHGAAuam41yat
q1PLAXlVmV53zHuoAJIog4VWv2u09LnvMjLkTvlrsPJdodfVL5V82d9vxBgZGbkZHOjiSoAMnoND
7SpDQHyP5OGE7si0qkok8FqVmkICRGwhPwZTH9ureAi7vWz+fRj0s89hY/OhR9770FpDuFbHBIMq
ZUYVbBzIlSicgIVqgkTxyzunDZyVqalIziDpsKJ6UO8RjvcwN831p3/c8et9xox8KI+uF6a3QAk2
M+eu5ybT9S+i1Rhq8Qy1RIderuOt2gGwCdnnKJg1m84rmx4LeXIQNoVgX4T1dMpCcDcGn9dz6/rK
TprpaDo+1xECkBuWOjAqHWTbMymhjTTdiVQUdRNFNZJzroZY5SDwOC1a+GXbZuK5g/IDzKe8bCNA
FmD6gGu06k4ZRo46oUuJHVXm7IRwVLygLG2X04SGpDsBf+NOXjjXjBu7RG3E/B179I4NnEaVI9lW
xkpcke8vYIy9fTaiExbWOsokA6oQURA9Z3M5HVt7Z1Yt2eJ6oFgN3rlf8PXEFVvXfRwJcusAvAaW
ByF56RtkNIGXxJfanKfDY6y8U+d5XE1itZdNoEzernMKrAYK13/KjWajDRwAO9GKqHhfsFykEEhL
XiCslHvDJhH2iIGtypE15CJnyQ6XlM1CzbMKTRLmIv2QXp0+X7tDQY6rN678uurzjMzWvkXPl+xV
oWbLpus4c9WDgsJppT2nJjI/CPLsWtkbwhBfZ7qCnyHH2GwpXi/Rw/6aAN9OFQcprM45gam9KuPs
wFvInadUU+AFJxEgBNGUHSMWtUz047WVdm28VELfw7UPtn2ATThFTNNHrsQcT3K0J17Lfko54N5f
MsojYwlrItlAEVWK1rkMZs+3xkr+6xZ7H8AL5FLk2hEpU3QqCtz7tonihKumQDSjYU+4ckaUGlYO
IjXUFbEWy3S/ul/GrF2yyvbHR3ygAtCvylLYUnpGwVvD4LaYKGg85vlm7WzLTP/2CMm7+8vEa9vc
hHUd3Fr95+N8JiOYmd+PZ10TBLcs+5VK1dA5x87CsgNMnkFvKO1a19D6scJBWUlnDNQT9+Qc/R2m
fjN5ex2H06StNo05IeQtmknkY8ETadWl1PTgfXI3WGEY7wasmROC3vV2ahH1kNJdLNiv9wfB3VY6
sMYWfXj3S1bo9unua2dZ075PR7SOhdU5iAO++2SrVpoZRC8zqetVHAzZNhLc3qg2oxtOHutIknlt
odUCK+mz16ji+ObzCZVj0xTVm94zur8wHIFb9RstgKQhGY6NoDnKO3mRz/Y6+5oFk7NWyHUfRs3Q
z23qKvCsENLMsvCb5C21YHXYp/V/JENPZiDy7eeYvNkWibhj28T+KuDp/mIiFLkfA6BqiaBAj4K4
1hrLHJjgi4yQx8+XNqffPQq4h6gIjDcSekMwjT9iY0Qclb/v3OSI+dQU6ynLCboI+0InmP4yoG9n
5WwGVIvUemqfG3QnlrllkjcNgj7ZZ5cOOvJ1dk0Oj6AQ/khIKMP9CL+hqliuyTn1R8gU4UoZMer1
EQtid6LVLyGb+p0325R2J83+MnXWczmPycltOYPH+tBcdafrhbKYujWF+7u8/KcOGcssVBapkNsb
N/fQ1zTUdhGqkzgm05QxeScvyjSrpzQwVYDmOU97illvscCjO/a/7GkTVVsqZRTdpKft2HftIXJA
c8kRMuZg9rC0BKxccfyvgWlM3/w+vdRNOLwqQRYdYa2NKwiH8zf0iO9xVwBEkkb5jLuMb8V4W8Qz
EY9RT91nTouUhRfEC0BgzqVEXPfNTN8hzRjv4RBZKAQgyOqkCvxQvcdrGnW+rSWa6ug9qWWQz2/k
POwV9tzQ0aT5o14FL1gleinaQTWZ87aDobgHTeMBjFHGNqCq69onSHEzWb0SwVpL/17gIf5cN5nz
l3ibqfd4pDJ/6MGl27mNoYnnLfGGUr+6CtbtYnetDy1Yx2D4lhkV4jB6MdzMTu13k10rOwztMR1z
LH66gUpMYsfNFYSXfchc64LK8YBD3ohsqYHwgYxReGMDbTQlShdqggWDWSp/Gnyy2lfHaK1nfWCT
1nXtnV0KMEM9TqoSL+XxNM38elPPncl7xTmU0h/Kc3manWTTydyNZtXeGav4F43v4qkpvXglfcmR
dGDnREk2TygpIaBIoakYgi9q4Ty5SRX9UPVRuBWM1lVLi+iTKQbDa9oFemusOQRhyuPgIbZUU7Nc
oAmj7DXVjZ/lpfZOlmoAn6qL5Lnz/PJoa/0P2SVDltOKUgeUE2mdHeoI5+B0GvKEGbObjEk3bkg1
PzStcuGeILniJQjxRuNENgOVleHsUoooVZxt77G5gCsQRtGhUOE9B4lmPT3u5qx0V+FYWk8BW9gV
tgLzIZ6yS6RZGaIpHoLbuhOvIGfnt1hPPi8elIBSCeyLjAtJ2qXu1T6CXexIozjRnqYe0YIwNaqN
b3rGuyeA8eKJ8xiRBuPnCKOozfekKO4jdIosi6JRj32Wg7aWjHH7L1dO0sNG87IEKHOnnjD9aRyV
rJWPc/tsTME+6Pqv9WwZF5Q1zUucl3Tg9PwT6ZhuV0UtNg9u/xN9mP7cYM/Y2oZSrFNF6ZcupyjU
CnRkLIVJY6thSKJlaB/GNYwxxzBu+HObN11cJh/zxLhkWW4jnHDQKwI40+k1jAzGyUvUVv4md03E
YMQMGfOV0YS5nh9S0wcGiRwFx0ufVO/WFZqEZJ/4bRVHWWST6p9kTEoUStnCshnbNanpaSljOj4r
Zmab1Y+kb7+7Ea56SsT7kWJxEKAdhsBX5q9kU6FiTTLK5NluhQjUzkpxaHTMzmuE4ZYQHHCybLDL
uUY+fujS4JOCBUWBqnd39+56ROIdKb4MfjZcat1byz2CEvfN0yP2yNoWYlzTC1ipTNvicvHZfuwt
5Ly+rHHzUTX3Jp9dmqdcrGl2zqZ4khXeYMKlLPk+yafZZIVX2SvHhmFp7lq/RXcWmAL4FAqwpVef
QhMusLxkopmAwFsihDmsHh2jnTX3IVo/zuu+Qx1g0IcOaaxp3fle/RQmCiWE+yMzrCJqxw17aQNT
pwPw9Px1Lgx7A4fSWRniPE5ZoTpPdfO1Ewf5Rlyyal5YTVOi4Mf4UMNrAFTSNtY7BfYOuP8QYYLb
PKefdzIWi9goYvFgFZsRCOIfVQMmuPHG8GBVXviCjWh1AoD+NavG8MWx2stgqThcDwPPTByJp7NK
oaEflICPmg8CFFbxphJHe81xbaRWQnwC/t6UorBQ/J31NFLX9Fr4Fr2SLKhO9E+dUBrmNIXYEiI7
K9mM4Yq/IBlApSNFYE1Q5T+d1U1QF16bzh2OvnypLDBvKwpVWP+KhVguyfjR0E3d/ydbT2dBnu17
pM3utVLC5AsAp7s4gmWXmAxO2KN5wl+7o/C3thSNaqfQSsD/4j6p1br/1aQpyLVjX4s/sELwRe4t
A6BEe9mUwq/4m3w2ZW84/a2ZYIRzH5zoCsioIH7LarNalS6aiWjxTx920SzSqJ7fVMVy4CeBO1HG
KNuY2hzsM4XTpVca9XMxkqDRPJRXTRyRfxQcMVli8N8s4YQqJrJ5VvHsTewMPNHhQV5V8MSRv+KM
3vMFH4YP+RsW/axenBkSORSFL+iB/7NvYmRYj/ghRg7FTKuh+lJCSjTLHKq+3MwPYQDIfe7VvdTg
kmN6HLf/Y8wVhRw5JOztdtsP4BzD1RxpqDFn1ZUch3u1RBVK3iURSew8Bpv3jw4c1s8d4iTHR7wA
aXY0p3iXoZkhc6kyg2oZzQHFXcoKIm0bJyDLUPkedjJRG+tutwPHYyzlhEnptGs2GYc5T8oDit7D
UksT5NHtINxbSmu95L6u7Tm3oC9HwfmlKGzrBaXTUs0qpIGIsG7/iAHuBegS/IhsjLswkAkHBELV
KPfOFLjTcxoP1crJqaO08vPf6rzHYi9rl1V0prKJbBctuZWV8TZR73EZGuXX9e8xOUzO+v0acuwA
sur+QsjorMHh3EDXgtyN8j8GjuGL0WprCp9DcOSzOa8zE+MMMaJ3jes9J1Zr7RpW2niWl6iox3Mg
LrJJ7nsbW8DPRzCgCxMQOSKIh7LJQKQMU/3Ui+ehD0ouHKabKQT3ZJiImznTrRXd/4oYlbtFnIE0
MTQndkgYGi3v+Re1LI2dAy1zIdMzMgsjL6PlQ9WJu4M/ee/aMIXH0iShl0fe3Y5CVgF1J135FMcv
cvmQlwiaVGo1nyG59PyeeD+uimajN4dWrwGmZcp4G+tquulNAT0QTMVGxuxBm27QDqDfJC3HOTHu
XrZ1QNYYSMBd9PrHOOEdEYVs2CtVw2ckKg6cq6K1zEGJuNbln/HESaM1DOv529/Hy3jGLv8GRi5e
JKF6atPQfBmDXjsrE7h5mfW2FROFPs9JTwjA6V9UNpb3pHlNDRuxm3Ejs+BzRd5LweKuzYFTthWK
Z6u+OQDWCi/3ltWKvKCNprgi9kJulT7fH9WN2n5B9Vh9QjITn9XHHZlwhM2r9YgrJRnJaVjOo6Z+
RGn+VYv1+Jfdf1W7VEA8gMnlaWx8H3QQHOlo2a9NVyirAluVi6KA1RtnLxZIA4N6alCBTe8Bkrgw
XX/xxySc1wo7OTfzDFSt16y30Iv9DTYWkOJlExeVlde5zV72moOD1nLm6ueqLKw3gX0vs9p77t1Q
f+0xTpSTQKpm1yywvsk58J/mg1r23dKCt3HxQrQancy/cJStVv2AW26j+wDmZVBtUXCPk/oqW/KC
lh9pNDHDNcZjFffK4RE3x0ynIA1OogYrbwEb30TCab6KLO8q7wLcZ6KJQ98jbrWGs8MbNF7IGPBQ
76qJi3yRyq2pZQTRjfT0VLENFNgTJU13D6nhTD0mk6seR1ertuj5f9S1i1DXNJj1KVZSKBW90tWn
LvDu3clAUXIlY2YMYXcTgOZYTVNfIh+yGnTVPHSKTyIy7tXkeL9Nxe3Qe8lR3smLNQBpXt7bwTjz
DRaD7lHcCTSnNg/+bPPrzt6xErV9uYYAg8NMKXr698h9ySl/9dEUP03YVYZLBsuWXFX+P9MVivW7
KGkxaGjq8OqlCNLGM5Vb2awVLSSpSAckmvIQm+ByzNkKdpRFFnOGkH0+DzgA3+cWSQNoSJ+3j2my
I1XRpbTDbImd6ggQXR1v8mKEZJ8HFKJa8Zx4xK0u2FP8cE6BIhAfQYBC5GOqHCynOnHyJmdN4lEk
735PdajgIKGWoBMpp7qtNu0LvnFs6zyDlLjiUDWI4/29qWjF1ce5R7asVjOf+c0RlPLUgCJraT4X
4oJrQleyS5ejXKBzOCCE+lL2yVEg+F6gCLgn2VLRoD+qegeEUcyWsxJr+pXBkCT1YO4HKbNXO3Dz
WmSMpHwSKcn0Bf0o2ScjmFVAA/q/jE/7wYdhG407B8DO2h4Ga6MLPzbbdydILeVfm49eOVj2qmKw
KwY/eh9zNeHlprg6eKTKsDbW3Opf/jH30Xz83DAAKV3pzjYW2eoqVTkDttqikeloZ3LyTdtCtSwG
c8qA5vunxmvcsyvkFMzYsg5YiyULQyarS6+Kl8jvTLsB9d0n0/lhGHm+01wqUlIxUpu+oXGkfHRJ
8NdwFH7vMBv8eIyWapRB+P0fo2V47L/DvPDvo83QNdZoGPKJFjrPsVu8w9F5rkpPqBNF1ZcAfoAM
212in5F9rRZtV5bvYMOd7eR7DdZDXfGuZKG9vL9G9s2pcXg2EbWKkdLg096aMC2s1owv2HXgGDFo
1hdzZteK2H3x00pfpMpnrulf+iCsP6ooId9dDslNIQO7q0kI753fs7Xfs+1yzH+640ueFuYvMTtG
jOwjDkgzzqWT3DJoa7uhdz5nBxo0R78tXzRrwC/HD8EwOv741dEwYTJ19WcDa49HLXr5I6ZRs1Z7
f/Ik+6agG/rRjhgdDSpAn8GiiNGQ6LpoZq5sUUH3Dq0JJsuJjXkbmkZ7VTlmrZo2SV+T6d0DZraI
tTb+ExWBBaBX5bsTKcFKZD0vea+bR0wMu3VShsWH6bZHt/GBG2JWhUbV+IqkTbmt8MKGvYydSAya
AChkEu9tYNbU7MrwGCfYkQikU6pFzg1MsH4bDxH+c2ggeS1hvXwNnbk43mPI8vbLueHLInvvM010
TYoB8ZBEzqtG2EV2gJ6lcnaVyPwWeNoveYOf2v0GTMovTVWNb+LmfzxGTJ/FrL+9zr9P/z1GnbJ1
b4TBs+U7Pepq4YcWD5yZ0ah8bThlIeEdP8uWncASih07P5h6nL+SQWbbAF1s5fpjfwZwnqyMBIsm
4clYuH334juQNMUTIaZs9/K7j2LzvU9i8WSfxjzZ+j0P+Q3wKWNUHK2sSra5TwoJNIX5xZ6bizyU
zaUfLkucJa4J5ZVzgUzZMkCL8IeK+gi5meYNybLFLNiHaTGCtyhIvsbiDvTs552MyV45DtmD/6b3
8SokdSAvhVO7nyCNo8mhfe09h4SpHtU7Mxq0r43xVMVq+xGGirn3J36yHFVN3Tte7RF5Cb2/BCk0
RBmncNOgYlnrJx3H7NcWftbgeRFKUbX27A2YbttF19wsvVaQHcxVrA3U8mtQaqiC4O/UFL2yRqZ3
XntdWe9kjZl6x36oSbT2uApcq77K7qXoEGjdfZisWIthbLONl9nGPqdG8OQ+bPYQh07cbKkqoSFg
mMW2QOv5v77778e5qaYeTd9fOo1RbMll/M9fqVGxbw8RKUI2sLk2+IosG9TWNkXbYK2VwlBcNBN+
FhJiEYRZv5V/vx62N6VXqud0SLsb4oo/XM1tT0ZFndNQG+0EV/eHLPDIIk6g2vtQM6AMippPKZit
BgiTjSz3IN7YLULAVluoCkA1TTXfyDKbRKvKO9DXxQWaj40fRvfXXulWL8dpjbmeetSFhZWWp1lk
jRUrGc+y7SjkAFR4YpvUKUiI4l+1w845OMtL4c/BmVTJUg08FGl+xwcS3DvNqKlsRM1pFpvRSu5L
i3jXK5p9lCF50dq+b7E+V4OVU2Dn6DhATTFpq19MjfeMNAZ6e5Ve3rQubKGX1M4PBfJLr/j2n/30
ouf6s3xfYQ+TG/Pi6f42R5Z25TjXPRc9kCLIAn9Uuj4vcrsTNDDw0t7mUYNvYl34EGm/ZOFdFu1V
WP/6wlfrZFnZBZjZ8l9F/McYTIXxqC68kyzVY+TXrHw1sbeW33/RO8d4m+taX4NxxE+15FE0RI1B
YV1XPoChHXG2zL5rLtKhJcwdZB6zpVVYzdUdImd6bV+takAVJfTZCJu2GmwbJEeXUjJQigfKWFrl
47Kfwg00/+6kTnNhnZO+gkQqyzuoIkB540SwM+asZkvvGTd5Gfy6u87mH9kIR/8eRxf1LddHFx59
Yd5HqWLXaRRAyh6xpo3dXUGxu6h+Sc07VR/4uBuJFe7CsClhUiKQZ4iL7JYdkYCTq3CsliVSmVvp
69V0urbTDeDvk0Cayljp9SyPkUaZRkJVwR/fMsezTnJIhGXbdXCQDhETcBQCei6BRKjTtdf78X6a
ayAb5hDPb1W0r9vEazb4xk77ucnXuAz1SDbOHFRa7ZRBijjViDOfphQuqdZ5rzhmDVvYjGOzkDE5
xJbwiqz2o93YOS+TTNLoiqMfXGNC9kMoWXtWYhwse7j2Ii1T6VjhxFqCTMxydLxwKd8J8Y75CM3e
RQNlSL5XIu5ViI89Qr/H/zMegV60SQcv8cTgXff7Zr4kvqDa8Uv8bonfYRyVeIEP0IAaFFAc7SYz
NnFEfXbErl2zsfj8V4sqQLOOCpGdZ8tytW30CJQuwxdKNLMsbY8AS473v1z1JwgXob+Xmt2Yo93u
sIVM788yB9NpcAJCUmG7u5Go5+NZmrVOv/sEDIj+VgPjJPMz/FMhpd/XobAGKs522EK0lLdjPCcr
1+hB8okep+yLs7x7XGQM4LHqkUYTg1Q4z5vPL3kTel9l8P6aKKqgbu3iYSCD/3g52fTEj1A7cxmS
MD0+hk1dVe8j6A/RVhOesLGmHgZbH/W9MKhY54VOpfuWo31FPvb3/wcWAtGePv//u99F/w1xHH4f
fUeq2r0j1fsMlGSU5d7qDkQnKeDs+kBryHKwx5MDkd33zl5rru9w9kB0BEBwJsoe51ju4LzZFFLK
GsZXqOsuccG0V0Bq9OG7raffIt0ZNp3e9sd2TPojbM3KRyouK6EHlbjGDLOGDi76wfLucVF8Cqu2
M+0eof80TMYAAPXgwqb4jkSSSCK98Hm0A5BdyubjkudTy9oQrR8hCV1CucG/pE0BFaaOkYICv9QF
pr1H0gKUg8+/Qmx61tKsINTZk285K72lftd6v+6GvuFch2s3U9RV1o2YFCFdpxqjfe3VtH2ejUI9
qPmcLGSnjHmJCXnFdcOtbFaT+oGHlUt9eva64Y5R1QN/bfnQbCxDzTEdQrdApuG6EDBZhkr4OTdw
Bgzc8hQOQ0ViTAGjbOBm5weTv7Bsx9rKBTlAEXpXzcn7Y6F+rMd/73zEq6He+BS+Dj3kzDtDxEC0
7azjlfHJHyGldpa90p6cNPdfezvRfMyVvWgYvcxB2X7XsciAPgnnXG6/2H2TNgum51FBvDKI4j/j
CaPauh/GYzBydDj1Q5xcLNwEl+wU916B/afa+BBLo/FrJ+C3ru4Y+B5CgAgav92pcTvfMN+aSZ+G
6jcxyR/6o6aRgZb51cF35vMYKrCMRRbkd2o2dNMfo49SkgzJSxCLrXQ2Y2pjlMMl8YZVVOKvSoXy
k5YyUFaxLPxG5N5g1BVMIBq3uBhOcx8m/8pgiAOkgud/G6aUo3apBODSR5fSGZ/kkhOPiTA08/+U
LXlJSLmuu1IoIguzShmrcVldOKqeHT4dL811aWIf40NRv6eS5R8Rh/l7Fmf6IZTZoQyBpfXsksB+
/J1xZCinwkT1T7wlZj15K19x3JVcw2HAXYFIYD7IV/6+YOce9CKX/OtGjpCrdmFG4Q4UjnFf5mVs
0NgU1gg8PnYEeuuWaCNqOtXnWkvmbY9cyQV8BvUsYSDux8Cykqn3tmnl/pQLQ9dPu5oy+1G27vuA
Nh7/EpPbANif9XIwOVQ81RALIUAsDLN28RQa7P1ks6Kx1vbvboF5tAAE/KcReNj17xBX/jKiaYSO
qNWi1CW2NVGsuP+PtfNablzJsugXIQLevNJTJGWKsvcFUSoD7z2+flYmdYuq6tvT0xHzgkA6kJRI
IDPPPmsfC03dG1HClEZ+zHyOd00Kg/v6McsMnZLXIem81pEbE24tx8cORkx9Ep51+9mNyRtW2vdh
yOsnfWKHnUxzwiFdU98Ru0Xjh/UDu2jTgvys8fvUuHzD7JbsJgxc2X5z7R1/0vGh5R926SIcM9Xc
+yYvPei6CDq45CYYdrAokug10wE64mXX3tT8IG/sKmg2Dg6ioPmy/rEP+/GQ4cm1qOK5f6xhb3+Z
AyxQi8hvl37aHhutne4aK/FIzlenlW3ybQtiM32oyXG76TTEKXmsVmRatjsZJwJD/9GjFT2a/1uP
pMsqOAbdp2t4c9muVZzilmgukq2rxekyt8lxQSzr13dK/NZNDhlxyURarB/G5u7S2pFNvTKrZJPp
Bdt4rWm8KJBCl3FgR0fdS80Xk+BTNhXd04Q0/Y7dtG+yVxGU3tYyOgbxEfho0wGHRKZ0RYCPgDy1
e4WvPTZP5LgIbwHYGZs+ErnpAjauFoq36oIS8IsoXvXLkkKeapYH4Coxl9eGukPibLFptvIdL1t5
AxnCaWrsHWvwEHSjIiHZOQ+YN2KGQ5KyAIJghoPlIsjB3HwytK7fw8iAcu8E5cuQo7wppnTahXlX
vqgxujgtMtRb2RpapG/OwzN5i+5db9qvnRvhU4P5wUKt8Am1ldD7avn6jWlleKlmw9vkpenPRptf
MZmzXuc26ph5mu2XkAXMBiFteHJzzd67uaruon4YSCEx0pVKlkGMz+VGumVJkyw9zbmrijrYB8wR
86D5KA8ipic7yjobu4nLOFnn2wM8CV3vNlIq0aZoUvTWYiLtuP5xjmb/OFV6sCKdVlkCirB7VruZ
cpTNmQ5NHPToclLdvyDBOXfXQ23VycoesHCRdW7Hygr9QnjEGF47XPtBMZ8PedwCm2N8mtrhovDd
udGXfgyVJFD7+NTZ5bpiV+YO6JF1J8+GoU62rGJdAZn7qPNKvb+pY+v7FFlLHYT0E7sZuIjMkQmv
yhtfuwlEqtlb6t4UYHYPiiDgr/OHeEdEimX8WAaWjVjf8lMI7mXJ0iJ1hVeMt5FB5XpEMZ4p8U8Z
ksbC8SvRMeekiYM8U1v11c+8dhey/9duWaGHO7Xx3iOn/ejRqtW0AdXF2tNrhl3CEpIJ40CShV1M
RLMHbRuhyTxdirDl2bctinol++Sl09zbdYuzToZ1du47PIEB1I2hnb3lU2YBPJjHQ50M9nM5QtFM
muyNJNppNw/AfEwdQw3CT+OCdJ1mNxsMnZqApE0wpPWlzE4lXyNfN86mr71NpqU/j/n85DQ6lut9
fOAHGLwlia+vEsQhJ2tMncPs5zrRGyhbqmeYHh6kdqWgJRu7ajWGWDIXrXHT5bWBCIu03iO3iWQd
dAZhb9nH1Gv7SObMsOVWOJMmoIJD0s2IRO/ikXnjx+7Fdb+CLecEvh9i6aOvPk4W5DAnXkPY6vd2
yu9oOztqhFIiwbbGLJzTpZJ0CEzF6bNJSBFalFj7nKSJx8BP1DTqF2QH0W3SsXMuq0uVxDGtd/qN
LMpBodbUS6sf3aVcPOVOpbjeYuR/smG3rdvPqXZOucWf05o/TGGCQxEC3b/syjhPuEN+qm/Ec/r3
/jMr4VXae5f6CVpRnG/1xCe5X65yU7EGzn8doH+Lpa88krlBwgtmGxvy08Dt2v1TR8rKjQ9zbCVf
Smv9/eDMwxOEyupTvegfEhMR2unmlNcs2g3ffLAcNzyX5rSXd/bW9Eid6xxEo8TwX+BH96w5WWXY
ZZo8fIisYMWjItKslNwsHGTaCEG1YjrQdNKGgNaAWPai+ZPN8mCnuYVQPtOrd790/H0F+2DlZNmw
9QTgYA7xKZ9qC11o4pA/VbrpQ4K/ZGt0pP6JqlSrCJIx95H9VVjNel3epGwUHP98xsgyYDaNDaAa
2qavxBtVb5TlENX6LfxQkItazLa0ZSAwUbphRzotts5jbZ1Tqx2/+C6/KgozifM3iap/yx0zOEVd
0SynGodBWbweEoL/J1nE3xamB9rGLWSngUQBl7+ExdJ8UxFJ2hOTeXHGKOWHUsVbW8jmciXM71XP
YSEjNMCFor93dqfCxUfyIUWi10Odtig2aufrtUqeYZAznmBvjCfbSKEYmualBySQc2ja+LmV2b7V
multJCtuhbTYPTVdzzJTg6Yf5Wr27JvqKyZy9nciVgQ2wqOuNC+aoTRfqrFuCS0GP4sgTg+yqsDS
7a4d880sOsgq2/LVTZwo2SoPOwNk3dCsg7FMcJWwgqXUw5aziutcPNl7PKqaYwTkwF0Y+XcFWLhW
a84DSw9nX0VOt5nHBl/GtDxI5Tpysm5hi+AACDfusEF4m+QNSaKB8VSrOtA8SgYR+0sJvNM3IwTV
M/oTwC0p+GlYzS5GNT6Eoa5/mSJkvm6uC10xajVomPsagBbCYorR2EUrLXWjG/kDEIOsyYJWYbrw
hocQ4d7s2cWBBdXx4hDMrhfvNAyPYHmyu07u8A3aBlSk4Nrx15N/Id3xp6XhKeP2+me1yhGJsjvf
yypgP8FNkIA7nJq4YusW1U6O8wjKaataD5NTvinN/OYpRvsQ1pp+5/AkWMh62Inwwf2wvWljO39t
+pMzlNWb4z72Oh7XYZpMr6nBW1dIEjmR7us/gce61FtJZe6JMcBoiJ3VWKj1bT6ij32Wt5UAOIVU
PyhR4bBMA3+BCkLWSGVErGneZp7icPlHQ15CWOprtd7JBt3zg51v+eaNDl9tDKonGb+x0mU4UZDr
YlrgXVZPICnnW01D7iJ2vm3zQQtcfKr46RXbwcClpNEq7b6pqlTQdLMfNVYPWWD+VJXhyeab9zrC
WwE7qaf3HqymXWuYxh6PgPh2SLF9waRDuRtzmFQWZIwTgdXmWA7VE8tDoKyKGfqruamtdY8t3hd5
0NhVsJPYPmV5ByTT9cOdG1l6ckLJoW3NzH0gXUO9k9/IOLUf+Pqp7LXyHRRtsoTkzfsya/M6GLJN
bXHnnxwFy+GRuaWW5PZNDh1qo5th/kTS0vfBz+zvoutgNtmyCBO7esfgJ9n3bIXdFlr8bFVlcCnh
+lrcyvpRNFp1+OwTL9zL+gQZsbawk++1Yb7U3uSwFcPB4BlKFqU4HRAtToHK35kHqGx0076bETip
1UrHM3VVwKrZXORIlzQ8J6mfcVOvVpHHFEj+I512+ly8tsqAnoEd37Ifg6OeJ3zc375BULqNFeJd
qEG/N+R6edt7QX241je5Wx/ENbypLjbVjKld31nGaRSHrC4VyKYxAYuUHJJPdZc+jZPtgkl5kw3y
kMgR8hQsRL7MY6dcd3X/ccFoizk5qqDQsOZ3p7PMnS8IR2HfQJgUP8codDCH8lSyVho3fFLDaSvr
2b4naIWH10YWIXXdxHlSP+JBkJ7k8NoJni8AAa8MTuqgh87bFHpnD4lSiffyIfHL4sASPQBd5KoI
ffsOKQIz9Qj1Ku0t2wflQp5+Kl8GfGrzXFVfGEZZ7EBquneO0t7L72USdu4dkrd7DRPG4xgPGfA+
YHZZVpanZsxZCdX10q0s6xFnzeahdGYI4aRoTFWg3thsqS0NVy1ffIjA6xaLh60c1P3UO8QF80Fq
mGPds+6rhGRIvyfE203W/a+2wC/sS4krsCLRwtuhJHW0rZXkBny6wcaDdoMK3IJzOwZf4iy7TWUe
WuXMe8NHqux1c3PvVpAdzBlPu1cF5mkDUfDWn63xPraznlt4+KaYyXQvqy71SbdtWBKeQgJql3o+
arzibs9+EACQ0yVGEw75jdb7O4y9lFdrTtJ1nMfF0QOIeoJQX65Mgs1fLRNAbpghJWjJm/MM3imr
EXfH41DbGpaCa0TmQlYz9ei76yo7Zlf+/jINah3DWzOZ82/aPDy3E/S/td5DXzLMttx9WqpG7M2O
5mFuWRjdlKNOJqiVW0cjBkatqfGtvEURo4uPajG9yFuUrCpUjSQo9lovdzLNjqvT0DXHOtZ3bLAZ
b+0cdWxcNcGtW3j1gdEY7JDw+Iz54ZtcCPzqWqGehaIefXRtfD/YjEYSPsOav3b1+so5zkbyQ86I
MKgOLtMix1RuycJ3dteZkpwuTbZGesqUkF3/K2OlVB6rwE/uZA6LzFqpHaNeO5NXoNIlr6XMtVtF
ad1d7etI5pygAtWMIdM6bBx0c+Wg9Degj/6aBv6rYdj158nX47OLfDCze0QGYX8Wz9ZlOkfuVha9
RMVZcAq+ypIc0xTN8xRP8UkO8jK/BTaXxSvCmSr2MbO6Zl86OLUzOS7sWuDeKUKu8iAb5BnbduHR
zjIyuiZvWvhWrH/v14GYZ5lxBfSvN9yH0iSH1fUQUc0qlnRpyrTIHPJ0ndSo1HEVeiRDKPj22wlm
HqGsYaVxOXHLynmx0mxbdnizc7exHhK3RR6I1/p68NvwvSaPt2txULCI+1tMKW50C7hqZ44/ZLsc
aMPHWpaNnt4B6t07zA2/OMHQnTWBTpW//5lnYYktzEKxm+Klm4XkqwNWIFuLFLyp3WbcAMYoeipU
c93m6JFIwiPzLNzWPR65xtB6b3p4qVbBsG7VJP2opves+Bi1+doABu2pEXcO1grdIwVJQJCFyISk
SZZEH+uyReaj/10I/Bo0JV5FD5c8c6srENLZJORgk/qXmwJcSFjh3Do6tzIEgIh0YW0+uk37E0Dy
9NXSfHZgxpcGM6XdTPTwVAyo1bcTdR2Po4TN88cJbRIZk2Fxkio1WYTbXJykSm2ugYvJVtam+qaL
k2xlWtg3DbraHRw8Zc9ZrNxXvKbyGNXdpaglzviX7FZ47+qMBmYuYcyKzVf+VW9EeLXHKOqxWtS7
eBfWKvBGvx13tqmNDwP5QHJFIQ+pl1grvbLKTS3yawFHT+zyfvSoTZuFh+iR21MJqZF1SOhUj/Ce
8wfDhE3SGFFzYr4VP9ouqGEBC8Fhxdw0XdpumxktSWhbG5dZD4kqfXeMsxp8XW83sIbEhnKha7do
2MJzYrIG8H3wXBcj3qlRVkGNKYxsjURroNAqPXxTww3OcxOs58pO7ie7yfeJz573M5H6ZBemwGIM
FbeCiyS1APZHzIKyI9OWZBl86t/luTdX3QylmVxwFwEkubhBqcA6zSA7yaKUQFrYHeEzcJY1mVcC
tBT9Y9Hf0rCFuPaXXdz2H/sbWZ4sohA70FpYuPaOoa+UvJnZsPCmfnPRUBfJELEtKmK8WqQc5zSf
jrgFyvVtrnrpriSytYzEctdonZy8DOcoV8ByzevkM64kVXov+1uYBTJhMe2dDdr2QED5DcCS0BCr
1WNc4WXrFShoQTQ2eDBOSb3OVW1e2g1zuctb0DN7Jg2DWYrcYYTjRMYcAADueKuAJfwDpkD1gwuE
5LZPHSFt430rfnQpykbZTfZQMmtVkym9rY2a3H0xsRxrDCm8zDTWUeSxN/NrfinP+BXlB98zyWVn
3nmZcl6GTc1eT2abCF8TgR/jr9lOAWnDczNuTIjohLOp+3QoBihguddculwbphHC1YLvv3E0U/Pd
z4h1y5hIYQXtRQbRRRrwftEgY/5OTsIoOZxUOn40XHrLaIls9kTwVDZ4GiZbPwo3rXA6xvLmDgKI
uR0sUh/kP6zFXvc2LqJ78l0c6JZOuYEkaF3+dQrKzmUWTuV+SMbgfgoxERmm6XuoKmDWxRw+guhv
rPQ8A9b8EsVopd7RJE5kWrDID/mCrGKVIPIf+wCXLFLZ3BBTvDRfNwdk7yqb1aULZuyyPJhCpT70
PDbly35aMeDKwowgAn4j34prLrBOibGVBwrs5pWyMW3AcnBVxRLbGb+he2Kxi7mnZpGjHFT2M8SZ
YD2mTbwfgBCuY8HdkZKsNHWDE5rb1VCVEBhkUVHqleyRIvZ33UywYyPzVh6Gqv+Zs32xu1apaKNu
gymM96RWvsr6PNPIIbBrYegbnNwqC0/yDLjXvDYzwFHXOtlg6la0LMty2qR5kB30qH+9fqebDGwd
ILjXSPwQIjjlJKnKnGwSZvj1Kr17gGyZEE8vCAL5sHdHVvM/bODixej/iCxS8tTBTZ4GI7fWemE0
R1VDKtqY3ozNOkwAzZgAWrh2fNGMeWCjTnNcP0tBmZSR+binZTk0DxJlx0XalfYmPwPAD9H6Ft1d
NkTvphmJqXqY7iFl9CtZbFHqrPKgdHey6PjKd8edojtZys+zZ+FFKLdF5h4wVGsD5skMHfMzwU2a
i8KAL3dvGENSLyvBTsq0PrqRZCXCiPmyC/WNKqRjMltBZjTIs8uhsnDRVqJHWX/tpuh+vTbyqibB
q2hu8bRfXwIZfxTToN4Nppct+6wJztxQ4iUhg+kv0HmnqQkbkl6HcOEgm/oxG+PPlJ/GC8bpBYmu
SkSAp3W2wE3bGyPxTPzTcErTSyXb2EP9I+1yL93bGVuniVV/7fVpHL7OCOMhRJEdKdQVTCM/Dtdi
EU1sFMty7k+4irDC+Kd+sk7v1hAUgpO8T9niZkXKuc4NsHQX8sZ0vYHJVlkMvEBfYwbx0eXa0FjQ
QzTzLqimYu2TKruCRJtfcp7lWRzdKZFT3l2ruQ197qrM9P+7a2el1aeubRrdowG9xRR1ekh6Rd0M
rpUflXmYbkK19XluY4nQtYW+IsTbP/X90C1mZmTvLbf4S3KRb2kLw85LCLfjNxd/uZd6qMxlV7u4
BbApiKdDZS9D9AXvCmCOdGATskZ8uPGj3t/rhW5+YVHMmlr0IJ/pG5T84Zx4Zbf3/BkAtN4Zr51J
bER0mGIyTvHoKG/h4Oknx+ZehpxcObrcNE+KEBpdD1371jVTdrzWyLNPXcnqWuE7Ni6vdexSrRxi
gvdR3ZSbzkOsYtn5fO7xdrz3YHQiZ57Pg+pM57Kxelae2ngji3aphHuduQ2qwLCtlkb/rOlD/UU2
mmItMqbsdssiszZucLP1funqt3A6FfKPZGPtMCdrs+CAoBfzSja8bkF4AXaO4hY+MP7V5Kay6S1K
sxZxEF3ieeh2c5J8l/WXgxyFYU6xnOfEZFal5jcFmqmFXbAEdHWvu+v4Ra7IsOlfgFmjQgqsn2my
tBQ1/wmFHHiMPz97nqmzEVSbt8j08HWP1X592f6a2Y7M/VUinKy8oXIBs6O2jT1veiUgDzQeZ85D
3EXTqxuvM9FrcrBcv/QS1SY7Jb/3UqJK+XytX73mHpS3vNbfr1hH4crPyHNUppWbgc6dx9j80hVx
vIWXTMqBKM6Ihb70ZKrjCDufor6n5EwYq2l2ucCzhmxxBQ9zPHB1fR+I5jAY+lutb2/k+MuIosHE
hxy7TQrJkhHTaujxwLnkUY8FqpeyxzQnGUf28GP2ewT6vcDSXU6Bke7Dp4HELZtT0Rz64UczOz5k
UYrR7oTRTaxXDz1Wrhqgu5a0yoGQ5B+xAPS+B9turf0fj/ZrLACbkUOZ69ZezhdktypWhpsRos4/
hS0Szbife1vd1biBDQvZBdkLLgpywf6rWTbocVFg8yEiIrIVUOVl8MSG8N8j8F2FxM7KHFZtcpgD
ON2XU1kuRaU8695wnVRu5LmphOml1lZy+l97yeY/+shioPQkt6XJW5Z59eWjDX3+w4ihghMf/Nh+
+KePLHYp1LTPL4PkB7nuV8gBQ5bDgXYmSJBlINyZVBdVQlDsu0gPDwiiPg7Yc9AK9iEIN9fa2q00
fGtF10sH2SSIMZmD4adRWttGCKGW3Zw/q2Zho9JunYcpiTj40MaZLF4KEd/b2LVuLt39Mcj3YKph
2ov+sTiojcHWVRvpKzlCNgSBki8d8TJ9pfQ7v1SEcQ66BeF4oDcHJ2+xiHF7HzS0a7RofERtZicB
Ti2Kt/6zxZL9SbIgBjSs/KQp79rEqNCExNm3mtB/Hpf6XwOSq/UcZy7pCIROPaTF+8LQF5XqxQ9Y
mhqIjLCX2nzM75XhK/iC5MVP+nLfCwsTibhR8Zl3gjFbVIQ5Nvng+Ghq6szZ6VN6M5c9sVDNtdZT
lOA+N2JrVtbY2xW2zRfWkRO/tuObOLhgH3igGwthIiI2Epi4JphEkpbN3kHs68zOqrXcO5AtFK4t
f3f7eww5gGyBJLlB+KoXuaHtuJDaXZlOXU3kiw4RIHLfFPKM8Vcf2SwzsW09/5dxIEiwDjeas8+W
3qMdOK/6VGffvKmA9141j1lP/AINlbctmiJYWAWKPeJe0Q0aPezg2sl9mXKL5w57BDl8jIVrW8PD
f+7RWdlTU8ctFpddc3dh+IzkL/U9qhBXCxExS/SPqAOqqxz/6KeKuhyj9m2oNizuUe9vcq0MjqEy
Fkcm1c66T2rl0TDII8H+3P9h4eStGT+M0YXSqVXqYyrGTOEcHGHxFEd/MB2k0r7/SLbEx5ju+McY
+TregOdk7EbPGjf4ExpVbQ2/A4NPEQToRo8gANxcg71OyvOQ/wjHhLWZKPkARqaFHMdiPj9OBeYx
v/rK+ksX0x9uoYDuPbffaVpnf090660ABARzUws3TaVWh84YQrwBUGkQqzXfRNcqn+eFn2Y/icx5
Dc7LTt9uIbtOa57W2E1okHS4K9bnuLa+5pobvpe4yy+GUSsfsNodDgF0xpXcjou0e0ID1l9xY7xF
cW+iW9KmneoDlonEQxHXs5JtDJwUQDTFj7nH/qESN/tAdUxSUgm/8cQCBd9oTrWyw4qpqD2Zz22H
FhrlN2TCIoCrmE4ZcEV0h8kq0dk1nyMF/i8NbWclR+HYtpzd0jqEmnluDD/6MpDud8c2Pu4tUPzf
hhDDnsqfur0s2uWbr7NPFlQ5TPQU1CR3lPAtHNjUdC2jOUWxazzik7OV9TDquA8mHotocTHxIi4q
qAXQdHtXF71/kAfbTX2g0OZHsZpiMnw6HXOtX11qVBvRyh3HxcA7X0+l350bbh037YiTnCzqs94z
kcMrJkiUWzQr/VkrygwLOsx0ZCN2QWzKWfZSNspBSa8HWIopxd43O1YwZjXyVZoxyHN654tSDcme
9IpwG1ZJ82zXLEGqvHnqXX24aYR7neAXluLg2n50ww0j5VHh2g+yIVcVNOIePAvN15t4GQpIIdCX
cHspZ672PSk658aXOEMxDnjz0mxj9U5eBeKZfjvExWZQumLTkyZ7g5vU9zZKsm84DjyHfpE/mX2l
bVubO0ccz/65Nop/6lCNWbfLe3YmNSfZpCa2sKT5/Yh8H/2khxbS7H0y+VPjPRrQvndBpD8NDTas
QcYXIua5tS3bXAf9McZH8OrkihhD8zCTbI5YTddf4KR8B1Yw3JYi4iPvx2HfrY3Y6y48UWsaoCcM
3UM8PsHUj7D60QuU1an70tv2Xn4oMlFYCafgkPscZxFmZ/lRFSoEl+ykQg2Ne1nKK8vbu5ENHF80
IuZovwBoGJdjGarbax1mgX+Osgy9WcgBsps12vgBMX/5t6P6nJAOCcGNkJMSQL6OuJTFa9RTd+Bu
4R8RR4bnofDmjeWRMaMOKRNGPK/4MTl89VgPoAiJ1U3IXgoTWCEJGWllJy94aLT1wIbki9Wz7gjV
AaekzjuGLlCrXpCk5lQlKGakCY6W3CAMuhlpOH7qJutlty4D+UD0dnqtEMjKboGWfFxt/HU1R1xN
FkW3Er35YkZefPJN1vCpjEDywHixCRhtRgeIFno8lgJKKGx43eBOw77gydfTpay3kr45TACFlknI
LL9tJ22lT2Wxl60jH6aCVvnFnkbzwfZHZDFcTI+Ju5L0FaxlsZyJhytu7R9kMeh/4llboV/hDfmB
tQKCZi/qGBrzHGTxKzQ10A5m/TwBVrsFyt2CCqyi13oEXpv3xbQFJxG96m7ypilmf+/kLvGiMtnL
6larpn024uQiB1XBSC5h6Y8H2fr7tdW4YMouXrPJrM/XBrP/1jltf5+0xfBP19bFO+hnkaf469pd
/qoO7LEZxnF2jBBCCwdVbT/OjJL7iGMoEmIW3mZjjmej7AgEw1+lRgLYT/QGsEqLHD26abOPuu6B
zNvo1tTaTlvJIeQELZQhNI+DWVk7QK7PEdRPMJ9KSvgQXFKv1hbeQm2Z75SiZPXvt9pK9rE8yz3p
xw4j9uxgaO4bnlngHsRweUh+nZmzna7Yeckzc9zkAr0Uusxdeid8cMxBezBT5czqGS5S2IBJKHFJ
kpJOYmt/9JKDZS8Vuj0cVMdcptyzbtyq/p4PVvxVnJR/n5hsFcgaeTKH3Xd5ov19Ijr/V33+00vI
C6IuPfE3ZYqowMJShnLaMQEYX4t83KV5Gz12mYhAaVG5kPWym28AGrCZPL3ycNmFfho/olP7l26e
uJrspvbdp25Vr7BoCsFKX6/260WnCVr9+PvVXE9t1/JFLcJcq1LBvjiMMCJLJvIbZCBLFi2zVY4y
zJVye7m0StzCtVWCHCbF/n8dK9+GfCF5ZeLiyvH6utc3eX1d2Tr8ehtT1PZb8gqdZWK5aCY872TF
g3mnKrZ5J8/iBi8UPzFHjFpEQ99FzqLydHWRz+24lR11WdnU1Sq16+Z0Hfx/vah4taBIzbvrhds8
wchWvuavC1/q/puLyvEpwrrLu/10UQ0lseqEn99taEAcCAzl8ie49P3z4//6u8iLurY6buUbv37m
/+3Cn14/9+1sbXQrCcDvw+SlK2MV20Lwe4qLhy67neFWFkmGQ/CR1ThXDgLHV7b+QxkRHxEkPtmj
0MNPw7H7/JfhbpV/Ht7YxVJe7NdwHEjmRRk36ino2MS0hcg5Mb5m8xR9I0rKMhYiNcxIl3RCDBy3
pd8n54Cw8z90Tezmo+tok48ju05a9SMZhqXpROmTUZjmOp1J/cCL1T0g/EN+ilvd4yz23up6GliR
LFpu9j8KeFDUZNm2ZXq00ERYYxYHo+z9pT6YmIuJOIhV9zCKoAGaOL2eZTdZ7wQWNjuKTsi0x66l
g8p6kGfXg4EHAjFH96PLteGPzrLou0a5zBy0gESBh1Pi12Q8BN47hOEGMMrfxRg5d4F+1cHvr1fm
dUFEAYZIimIoyidhBzncMHm0zj4kMaRyOHCbAuYGQDL9wqY8ycg/YSTGj6QAt4+18iyX3bJQKs9y
QV5Aqf29JZk+dftzjFQD8P371zFyommaRvOoNi/y0nYeuBtPceDeT8//zcB/fE/4g+nLcMTJU1W7
YimfThgWKEuw/uaNfIYB82RC1r8gQ8uOnjvx7RTZCmFpfu6laSdyavsXli8fvdS5fk/bOUcFp0YA
LEdt76m+dY4H/5WAUvjeqUi2ZmNwIZ2SzD7NwPsk/DYufoyqW/w1ioHkY2r7BvjB2Q3dV9mOkuXz
wDio4OGIK/b5TzlwQAW7iYznZrb6mybxMTOHrYRuRiOxyuKROfrP8husRN73tgySZ0IE1Vp3h+TE
agmLzn8YU43P0pri15hejGnDPDmNVZEdnNaYN3qxa0xF3zDpqHATcq1Dn/WmwCeAc6/5jYVE1d5S
FZQLKSjBwqsXZVn44vv0WsITeMVm3lz2apc9GHOcbOcEH2QjE/BVtLzhGZNPbz2bwhdyHJO7xhk1
guBD/K0091LJpURpvIzicbpn2u/tO7iymwx7pye79F5lD83S7woDpWbZfVXyybhPRKbbXGLIhhUA
wVtKsr4IC4wJZh6rpdoyTVfwmdyYqeYvZbM82KpB9D5THmrZJY5fRhtjb0QR8cloCntf9YG6I9Qx
3Vqema5dJ24emwlbnBDV3lfAQ6eiFuuzhHW8aao/y2J6dvokfpsmrV6mKPu/BAb/zTZzMSvp+noj
f9vykNvlCGiWn7pTvFtR3h5LCGx7lQnEImBToj1PE9R/707p2cp7B09aQKknR3MhubZx3G0jzZ0P
jsz0hYZXbpwuVvDBnM1bwsoapNYoOMQ14sipa5/qAIlk4ujjLoZodjZc7QeAjOI+SJJpWej9ktRW
wnu/nxXmBAEoSDo8Y8XZ761MF6ljEfnR+nu/Qm24Pbn4pYpRf/YNGRXL8b9f889X/Hf9gvKYOYFa
vSOwTkl0MdUvPM2B7DXDCN2Yom1l3d1Y4HOfYge69Ku5X0fMqddDk1DGK23bsAi8k52HKoDZpbKx
WFeJ9gVQV7Y1AK2uS2IsgBG/srnnrYvE6PdhFpZP+mydyLBpvlpuAmAebNXJJh/xHr+nbiEb0oyb
7TTa3UOOL+qxtLE+l1dSnHKPCryBR15au7Yy+02TOsZfprlqK0R8MGOq7WjzzCGJ74kdWBAKafVd
SuLzUHO2RWbNa5kxYjdBKNZ36VHq58WgBsVUERLVAxs1Mxu7nAVlTX50TN0o6wK0rJ9aE6chbuNq
6Oz0ca3WboPkB906jgT7efbts2URxCYbGeJM41dnvMkwxql+5HZif9MC5VRVDXf4yuQn1huoFCYk
rnHqMZUIVDyl4sNolKhAfNtb4gdZ31pzgGafDax1ZxvVW2mG2zyLnW+zrpAy4ZTzF2eGWsw6StvG
Wl094uX9w5pj/94JMzDHMVkdum69N0HNvrNXu49+oKfroWrKW10N0r3uKsF+sMeOlakdra1cj56s
0sBGlj/JN2X2sesciGiLKzVpPn/A3yMMOKCqNclSN3qbjaoxvC3CCQ6mOdpfLZa+LrfMZ6Lk3c6a
R+wQg8Z5DQlHmTsvO0np7TCWxqNnnyQtWBaQscmWGaCaaPnULTtJge740fLbGJ1kTDLEuCMmI2yU
0urWhFr0N7bVVzI7Y6ircFlh4Xn/n3vMUZEfUNbXYQs4aoE/LGYhOYbRAVaZA38TgBgbl0u/TuRC
bJKBvCYtN1ukjNl46ZFWw0GtwvKlwsx+wxZbx4xt1L4ohpJ+9CjshzYv3Sfsx7tt0rJrqtWmf3aD
/H8YO68lt5Wk3T4RIuDNLT2bZPuWWrpBaMvAe4+nPwtJjait0Zn4bxCoqiyQUoNAVeZnvl4/pJs/
teE8vGoUcw8NIMU9wujO2lrYg4D8HjPDCZ8DJ22eWmN4pXZbvqsaUmIkJ3ibLk0Nvt5qyBPvPnND
67UmwSv9hV45x0HRWhgkVvmOagElJNZoZxn13gv0/N47DTBIpeISH7pe8d5ZIlfXjkeZA51spw9K
9co2sXxQXDSFsbXO3gptNCFNFshmP/EW3RZ4WOJ/ytmsD5yFuf1bX5w02LGXSMXdCnX4XpebrJh4
VPwqjUnhS5r2WITnrnvVoCadK30miZdnr91YQlhZugAzt9RdltNbyK0pZ66Ck3UHr23zx0CqFgPa
6phsY3QLLySvyvGEiPV4apJgPFkubMNrZ1Rn60rT3aMM3EJkxjVORhyZchu/hYMcdZF0CIbNb9eW
Uy9NvBWKi9MmqjTrxEPFOsnZ7XDrS8L4jcQtdUSrzuvV30JufU3j/yemtYLrvGkcv7XwN99rLLkq
fA0/F2mmPpTmU6yM4GtKwzzmSGFeYVpzl2FAn2T4gwHxupVy5Uz6lggb1NVZ6rnSL4ef3gH/Gb0N
/Fk29h5/sjYt30iP5ISMq9I9LpdY8rSuurn1dfCHIL0rX/Rfgvgy2Gg7b1SSq7K+9MAXSnggN+1x
7hcBYTK3u8ZFxRqaVJ/uKWlVq2s7msLiXnPq4n78NSJ9sNEDDZdCvbiXObGJ/eS1M4Tlu407NNZx
l3nwmy58d50h3qotUhdj1w24sSWQh8EwfbR861FQ6/B9HxBQ+hnaJgPOHCEJbQeO6F9Ca02x1+x1
4c0uhiaxPjQPVmhZayfGLf4m9HzVdyblRa6AgVvwHwNygbSI53XTTwni+6AVBeczAA1bzwO4W7iB
IBOl8wZXtPRmXNtBBZDyLwBH6btd4XZVgQsNzjSe2CNuzDLt9vkI8FRz7fwZnk/+nEC7xb9NsXmX
ZcWzm/T5cz3/09iB9yiNavCsuyrD0sKxdOT1dYrrQOdDdzuUnZKsqeS/2JkxnOVyEeDOe+hwO2nJ
BW6fmgJ331Y9pPObgr9I+9+aXrFg/DwzXt+k/WW0QYUyy/zuLvRqD7atMNbr3vqK90Z6bAPDXnl5
qu1E27fD3uWq+WsFjblHVqlc3UR/5ewa110sdUiuobduE2zrivKUvOxGQKrrZNIw0l6MzaTp1W1z
lJekOcw/R2/NaAluctU6Ovqy9PNrLFDC8Tu4p39So03eo8zR1tOcmU+e1i64VdIBfu22d7qPF3CI
1SCaVLaJL1pXvuFyOKzmaSz+mWoMNjWYxKuypmyQRvj5CJS9BxbgNP1rOpfdVu8ypESaoAe0TvEB
mj41qmVUgwf32Ck1P10GrxNIind+M12na1UwUKCEyZmFYfaoK3BpqrxCydkeofEVOFvWuX8AlzOv
pQk8TrvolvZJWh1W3y+tSyaDyCDRtNfC6NEzVvWHa3QCfDb3++kuWgb1Lqy2dTOa24iKgEgoWLgk
rEunre+kiSXEk6F6wRNGQdlb7My8x9BdqPp4vnQFlZNxmIuPOY7Se28O+23P++NsDPWPPARCJQej
cNvjmLFt7FEZuPWnvyKkT0YRLsVWU/X9bT1XPJd+zZCBP5q3aYDoSM7D6N/8ESchtw9ybJA3q2zU
PvlQAfa373L78NtF5VLXZgO6JG+Q6V6+8v/+CGv513Yw2ZA07fCzAw3SKLX9mk25ve6MSTv0jWKR
WFHrnY79zVaFvfoaRIp+zHkWrKUJV9+9KLr9Li3cGe3npFdXMrNdpqsBKPrArZ4kQPF9EEumPZ2j
2UI/sOR/o1Km+gJkfYthH0aLUxY+dsshAXC1mc1Q20hTBiREn/ud6YLVu00INajXlFohty0XuR5G
ZNDqNm8xQYnzg/TJlYr/fKDuhNv+6mIwJu0ZkalofS2Xei5mbFSVxu21XXq8hVhXe4db/bRRtTOI
cATNlmoqmYXsCRmBa3yuoDdXxfqLFGclIGjQzyNNj0yppSv3UIzW7I3rswBb0U1eJL3Jfty1lXsV
75ZRve3RTpTTa4yc/goUaGwtk68DC5g2SPDXcObA3PSjGZc7UAcoN7TBnWEEmOY2ZTCdOnOOyp2c
At2dTqGiQaJHfIyEGoKkO6ie+8J1oXdNCs8EFFcsG4v5AiGTKl4V0GojhEqAsPct+pi3vhHhxtvo
7ez/Etf/Ze5yvSEAgSEWyUGio7bKti0oC+3TH2dFk+ifRtXMVnOl/9fouPTNy+j/jpNREhY/4/74
jNvn/hkXocFWIMS/5CpFB2S02g22BhF1dvKVeK8nG1jdaFcuzSZvYP90Dub2YZfV6yXYyfXwSVRF
bsFyOSjKP4NlVG8/s+DqHkvNPOr4en+I62G8h7nxtXSn5kOE991JtSc0iZbBCBe8o6q5KWRPRlM7
cSjJa85WRnPPwrYvsxEDWIK7cV4wAWF5x5Ky/pDHCghPdQx4bC+jcftsosn7KK2hyaF4W+NL6Dnt
G3gd6S3y1n7yUc3pJteDR4uUjWLU0U7Jo+5MgTY7YWyGQxKFymc1KtjTGK3xGZ2dk2MM5g+j67c5
2rT/QKLH2om804tpddG2CZ4XsTwszIP8nGtokCwtXUFEBXwB/GNpx5PeUtGd4u21uSioyNkwKs5d
Exn7a3YpUIZp004DgnGDBnMP7Wg89bp7M5qR6ZzRdYzWbmi8eE5ig1DTqnBH+oBlqKy1fGX+kama
d8dap12xz0xO4kBiqUWxq4e53kozaJUeq9Dhx4zTBpQm66Rlfvki3iXz9GBD0P5ieywdoqq03+LM
GDeNZ1gPYdma8D01604puuBshWD1W90soGVV7rotnPFjlfrfB+RzvzVBsXa9xZpBc4a9X7b26zCw
pHbdCd7NVBwlj+Kl+iMCtuMTyqXly5zrh7BDnmB23QGaA7BZycXIpBxn4qQGdluvwyrFub1sYHi3
unPppsC93JqFW638xG7Pc6WYM7hG4qo4CLaJZQzrOsyHbVKo7grDsvrsB+o3Iwpw7htnTO999sNn
W04nWy8xTk6rberwPerRuQDw4dOWs6IO+nn5D+Zd4wUNdGo6bTXlhRM20Mo9blzEE5y179qf7bYa
78Jm9p8KKif3Q2OCtqqUJ+kKe885zFAnVmag+E8y4KSdt9GDhv320ieHsrKrVeIDgxup68SLYeIm
q+L6IUB6e52p3OX1RCIzKL83eNSuOru337QEq+2qapN7A63IY9xYbOBC8rOb0J2rd7d03izXzX/0
NeD3oxJD2URlcEa/Qh3Jp6IlVlrY5WlWHD41fowlFdkEpKcAFoMWu4U6aaDwM42VQ5b0IV6k/wnl
qobipq+ROU+rpPCHXVTgx9SPdaZCsYvWKJG82Fi0YWCi1lu90qZLS40FqbPO2gOaNXjrJtba90n1
Qnp9gkdl/lAQHvYjpf2WLpSUJC+rfVNp3QZ/sop9PK60Tu3WkGCxvJf0TabZz6rDv/YWESCz8luE
ZbrPLX+st3zQWbrhC7L/jSdEVQC+B7tEdB/xbSAt/DHXHAMJokrZtGGKJ9SYWa9dH/G7WjQekUk1
Ltwe52zRf5SuxlC0DRLq61Dzgi2UyPHZKOrpOVQU0g6OdZEu0JXdyTXab9yIRYamFepOtus1e4mV
EFTYtZbXujSCeKoOho7GvzTloIBbRaERY3mZ5PV1/OBgy3CLyGs4q2YVh9fvoXfux3gBSAAr7UED
2+m9pSnVfQM7cd1bUfRP4CtHFW2ID9Ag7H3RW/qeV1/wMXWBtC4BMnPwAQe36rjy+MX/T9VUdIus
9Wz71Ubi5PCb+CppVeOsl3u/tZUduE2cifPoN6fREi8bhAKL7k5kqhsEug4QINW1MIoa/HSeY/gW
WUABqAfGh5ITMipIuwDQx5l8ry/NEnfSrc/zhEcasiq3UdEOkFFUbEjX/gqWZpI1xZ5kKJa8bnFx
1Vn/tpzkoG3lJAiy4CVPbHJvq4gNh21tim52PximTW0ds4fL7Eb1GZROvO2jJv7UgIcYFNj1Y4x7
uqNR+2x139iDQrEPZZ0nz3aP2Z2EsCvFo312XnOdtY1h6O4movbw0fAcYzMF1nSQ5tRC5ukgYl6k
6Zntlueu+lLoevXimQ1/JU35MOP9eInxfV9J0zf75iCXrA3+e3/q2EaGO5xtCAtgAdXuyU6z9pQN
Ls6NHaryig4WVlc+W8iMbONBichkVvmLaXj/lAgyvKf4NaBt3b3HuNpTalLbx2E5dFaNBKNbnm79
Zl7nrJ1jHWoFsXLox8h9SIrdrUfOxjRGLrGC43kbSCmJ3Olz+Z53+rThP7td64HmzPkqrTXsT+oA
OD8e7Vh5hGa0L5DyHqYduFRrJUrACKVMp8Ap3qQ1aXHz9O+uerGRUYb5GiWtf0/UY9Ls61+TlMWJ
cCpH9T6LfzpaI6v3nE+6fxSR2ZvmrOvN/qbKkAiSgaYocfZLbeB0qRP+GVxmtn6fzV/ikIS7oZ6u
ggDyMgMgV2cblqQJUjW7xB1+4Klmn3TXs071ctbUIFZXv53KUDQM9smnOngozOYiXYECZNQaWM2E
iYq9b9RlR9QBEI6JaQY2rxr1A1l9+0U65rYL0KTElm4YMxYeeLeN4casy2JlYrN6Sti8owrxrzOs
rX/2AbD5r9HbjMBPkWxUJ9C5f4kbyse+NiNKjwT871D5wFvcH19HPjAwrHeEDca7wm+UixwqD/ki
TWkn7FeBldwGrs1wZMWYFAAsf834I47XKR6X+uXWjdG4s65xOuMJUdWxArygrCjUTtVJzuJgLvE8
XNrX09s4Zgjt2ogt4zpHBtyUBPFKTuUw6ZF7iArt0M6z91D2Zn0Pk2EVwtHMtimuh7spGvBmXuzw
JETOwhGxTyRYjcNtoEm669x+udKtXy5SOnW+/mMg62uwUctFZECuXvUpWQsUrZ1Z/VQ5WCXGWVMe
kjost2KkOCdKsW7iSD2JMJ1nZZtQSe1Xw4RB/5dJEuU7wF/49f5/JwVWbT6VtvudOgo2Ba6HegnV
nBEL8s8x7IqNZzvVRVdH41yja8MvL9Q+GaO3U+cu/hbWPDj6CB8ADXHwQ6I6CIrD53gujQQkqeY0
6IRk87EbsGwZlkdk3WTmQ46O+2rU50XGqL90gZ1+UPXSBwbu6Xur7acPlmefJKANsnCdZlH3UIWT
fVb1ImORnVT/IFe0yvnQz5TZle0ExeWoDWPwwuPyu8y0FiqhVc3qc9sXOLeOrYV+ddJ/NpHtkQiS
XTValwzC9EYnqAhf49G6OmDkWjQeNB3rl2oB0c06blu6CwfLHtTwtUvMg/RL2GTgY2UtUD3V1UDd
dbjP+LYTyNX+CBNJY2252r/D9DR7Z3GKKTS7l4dkQlhOrcZ+g5MY9AtJKt86JaksuejbgAGgHTE/
cta3JLUXYyKdVZDhTRXVW34q076wamNfpaH9MeqMLen++Yvio97UQdg6q4pSPllhVqzCZlK/UAVC
kKBAIbfTTTSMQcRtZMbU4e7Ob/Kd4mSFus1d5Fg+Cia2/gapwrs2Rcbr1rwqQxnsujzL869a2GMT
N3f98NLg7rXqYjd7tNMpf5wT9KzBdL8laT3d3foNXBIPEsufFf248V9x175ON37GDFk1QSEzoq0/
WuDuVag4Be+e860ZY7onTS9yeNMuh2TMmidu7rWZ1tkDRGrniQW7dSwnKFJW2sHSSskc7ywvrzZB
m3bxei6ADOL8UO6vbaXSvygDfpiIRzhPLLicpwwL3rEKw0e5IGzz6h7ZpL2MaTyJtkVQ+ftCa/dq
Uc4/lpMxta4n/X9O/ntIetTe2M7jEP3mvp6FY3FkX/dFbohZ3BB+9cndg6Eo7t18xm9xEjy0DreQ
V/wf+oGmAPnwnPpavJDaQ6T7y6tYe5SaxHX7LaWNFGLF0dfnR7unxL2qF52GWRmHXdAX2rofsmml
OhgapVaYvoVxiTIbMHYxRK6Ri7kaItu6uh1D/86+k/1KhVXlprcd9eJ3WnvBkIStadSFX+sj8nft
6ufLo4CFcIgB8BQrL8qyE9CfpTIZteiQLJ1B0mcnOWDp/PNMmr8N/zb9Fm5r4bwzGyBx4aRcUKjm
JYYdpHKZPdIuQV4qOxlxbSwNNs4iAhtkcBYk5hou44VvaBcq59K49hjuKkAQ5dFHoQpJHedeCAgh
QNSTbXVfb5yEGvXmDf9X3U4i5mAs79wuu9dLNJLQy0e3YiljoIL2n+ZCfsui+WdT0Ha3piDkfgv+
NTdfDKfU3MxRO41SMp1Qh9IKRmNZzFO60SK/wCKA3+AOLzx9lVSUflowafbRnPLyTCE4ARI/B94O
CYt/rk19GUHfKbWP6L6hOeDne8etnF0URNabM/tUgMBgZHr31teu8xZ7ob0DTWQc4X6nTxF/vVW8
4Dly+I0eKIIvQdugg9Nq2UWDvogi0zhuAnSNP7djs6bH/lpOLa71vpY/VUOmH11jdHZzaY3HoYUS
UnX5Z5vEwTe7LQ6D7dufagVxCgeyE1qjanlqOlJhCGd6b79CATpdQzvT/Huo4ZfXq4bWz9BmCe0G
9edVS3v87aopqSr2ICAdink8O4j5HFgBPCOq6uWbaOmTATmMajmeUW0dz5ltbLVmhCmzdOlBAr3y
z9MpWVwvo2zcyOS/Xes60WXXesAOZ426Hbbz/Wpyg3QxGjTeUvxN2DJ2yblfXItvo2JwLKNlZyRn
NhE/g0e/jDe9g9rd8kNTQD4CHEvN7OQvv0bpzM1hXDklm8BbXyI/ThmWg4z8Me+3GPDy/Qo/+7A7
uqVu7MsFNpVAoNm7Wc3isTPV5+vBBKxnt/NZWnhBKKfGSD5fQVlTDwSw07VpL6Mo5xfPiEzKxaQn
zTOETKtMWSPeoWYgENO3+t9Xq7jaFdJ1u5pcoOwmiOnxOhb8V8HGete6T24y1Pu6qNrHtEa7Iorc
8cNkwM31wsr4GlfttpUioB3aG9uqgm+ajxFrXerWBzUsUsTZVfUxz51sbyVqfyoNrzxRJqj3rWPD
/BgLDAzZajzIoUonB+fZPt/e+oLSCR8KT3H3dox48h8D3E06z1e20b8uIhOkqXnpS2jb/lFa0t9O
4aEAUnOXJfZTCC2lWXdVcNAjwD1jhRjI3KYmuyCvOsBGjl49XYmPs2OXaxntfKd60ueWDXsdv0bK
FL36k/KeRXYBMJT4eOLLY3RW72Sws9zxpJd876QzG4zQQgCaXf9yHQS9DMfHV+GbMrUz9WCv21Sc
pen0KAij0PckrTqMPiWLcHtExWrnp+n8NJF32CCOi7Y4KeOVjUjCZ9bKr2jwzN8dzVsDU4JTlIXR
SksH/0fa1Q9lmelf5sqsVgWCOB9wTNPBn/vTM2vPceuptXGPBYeNnDkqe7U7z3cD6+zD4PnOJVg+
OTbgOPVJyP5Qochp9KVzj2S6ua8Ms8PQjpSv2QOaNFvLvGSFGe+wfe+f+jBON27TaW9tkqC373bV
Z6eY34Jm7r77ZY4Mb8B3bcdviadEwUpRzftJK+0v6KOysNGT8GMM7mFdxpr+LJ9cZCBeFS3TNx25
MWNTsjJHwoMXpNp0p7r1wkerp3isDIlPwdwIPplRYZOZgaOel20PfH8+WDglf8qUQkUHpkBrZQnL
kQZTVat67uu8e4AezCJz6Qej5WwyPVaPzjJrtLirNftju5DaDC0Er5R2xlp4a1OB4NWkDfqpCO38
3cZleKG5OV5fnLS+NNZCgpOoHiIidKS8eLcw8P0VRc3MWAub7RYl13KzK4MObGEBfp4o9CjVfdiN
KfckcJC8Uq11EVv8bZblthz6ZdVkT2TrbgMSHCwzbgOTLMWks/zLZWLYwSf4/I+ym7CtxFkNDt4Y
QAmTDwVyItLvd7ZzbGx/QDUcyxBEHVsMe4P+1fTYr3pG9gyjuH8dshCyq6pqJxl0dMCjgWtpO4EC
oNTWH9G6RKJimVqbWftg2vlFBoNCUQ4o5GhrlnfONe+Vm36392tn3koabEx5qKe+Nh2lWSv696pP
rHtpGWmxUpowYyGnOk8zhF1JsA1VF57L0ERyrbCp7leOxfIrb8PqTYvffKpvwWoIp4cWxbrPGt7R
67aptWcN4sCuMcvhrCEFeIcyr7rnH9g+Gu0cb2qWBx+NPvjmZFn+7pDewiGHTBIa7muSOXPTr1xd
bTd9DCPKDqZopRRehwpelO0oLxVnBwGgEwlbZ1fjRfE8475DBa1UEOUt7zzdNH84eoykodv+w0Wt
ldeVytaZbRVudOnuspK0tuxYKEpgMzEW2aFqYvMsuxMZkDgHxZ1rXCGbl2nOD6FuwelbdjGy76lH
jL/z0D22PYYkojLmiAhZzUth99fOro7d1TVI4m+RQ80N4il5e5dDCHzo0Cz8t+2FXiDegHgq2d3F
CsNAUu4ujodPEfapB7dna9dVBnKBdRy9zPN07iOvvJeuWjN+RoTmIowRVeq5Maefo0boBYdet82T
E0YW7k2J9iHriv5QWwap/dJQP+RTpW4j3Gr2MtqF5NMdw+zvZDSLyh+oQ7T3MljieRPERvBiJMjq
Rsr36xWKJmOPUbxcWxovcbQk+DSVepxTY9GOHEh/p3hZupY09q0paWxH49NkVNLYvzUlyf2XuVnM
70+S3L8FhypL6+VSyTIqH5Rj470P+SpOFtqnXKE8IdW5DBeBLfjd5CAlPS3OviSN4z2oahW9OTWr
jkVj3/VKtn5hHOwAFZkf+9g5AYgdKLqM5bM6Lt5No/HRj0pctgI331jUfj46rpMgzG/6x7aO7rA1
hWqoGkfHtppnWOHtc5qH8c6fEw3uKn1ysM3gkxqp3klaqmUjsMykNOdHmBfdo+L60+fXVk/Hz6Ey
IHRoGPV+ytLTbBf4p+MYgrpVa73aeAGtKmv0vvM2Qu1sSod8ZZWB8xrBsdsm+ZyeUbdOzouaoTvN
D1PqdNusBKIyiCWetMsQiaDrprSM/XSfpGG5tu38CSfy7l5EDocCI+Sp5VksTSv22mPuKelaRPZy
bD2ffFvfljFveJQWy6fEW6jHJqab7i+Hy5vX5bwALTQBZwSzoW1dy0HR6tYpp+SxSBXLac7K8Bp0
u4aj4iNgYqCNeGexHePS+KjzYFz7hTqfpBmlxQZJIet1KFEgV/vykxUl5kdXNcqDF3iHaXJfqEre
xQtPRKyN5Cyap30Yd/Xl1p+pAE88o65/c0UqTdXf+bUCZ22ZLwcYFea5j4s7N8OKLYyXFM6iX0lF
x9w4oW3sRFTO7JDqbCbva+a6cLXQnsMKBFqilIZusTJVnSnYLbEyKF0hinKBaxsPnlFNj1dsRzK1
3lmSCGbm2ft5bprV9U8c2trPtgx3BhA+VJm+iWo8NLN0S3Wmump+pw4E3lVtxy81r/+7Rndohlka
nTVs1WRGFVneQ13UEO4asz7077WXKzB8Bv+JAot24s3zPhSu/wRqzH/qkdfcwX211tInsYCDUOMs
7HwvfXJAb+8t8NoQwQIuNIWq8eR/DgPEd6+S62jKJOuwq/ij1NrAgoCzYnKHfbycoU7z80z6bqNg
eWLEKBPn5LdsvJq5brdk/J3HGhuDRweXCOravc6Cnj5q6gxUanQJquIoXYiAtAovLjy6O129v0Ys
sUYJ08615uZ46yvNesQsnKcxxn44q0KGjutLZlgVJg9qjVzC0qZ4pt/1bGR/65OYSmKqIH51dRQv
pa+uimZcXSODwjU3t+taBq7bFVJIasfW2FRS5cEb2TG2Q5V99THkSzrV+lTmGc5Tf4lQBuxEhsi+
RjQqd0DIovOp6+JPXqQrHyobzzYvzpHhhtV0N+kBcHi9K14qA5qrV2AY4SEvkk3O96rS2acNx5VW
mu7VkkCU4o2apadSu/Bw5L6STk+NtZVlWTOEMOTn5Z6Sgevs6y13mynjEnmb3ehuj/CQX3/Qg2xT
Iav0MdXc6Nj4GA53XrzIQ4lsKduYErpeiKhNC2B1M8VmfgZfTcYYjchVk1fImUrnb+MSj90UKZUq
2Ju2Phwl5BrdWEDiEysETem0JzmYI3yW1WzHZrmSjkxFVNk2FhNr6bQl4Bp2PQ+KqT2ZQ9Kdfh+T
yRHbkLLQg+Pv8VHRoXIGSqQ9DTUb30XlaCOQ7QRYDgrpSHs54LkF1C39AuJuenWfAWk5/dEvEZqJ
ZtAyUwZv09sRawzF8r4FXqedjAQTKTn7W1P6lNKhlCunZeJ5mzjkBpF5SjrgMDT5j7x5+9PI2+TU
Asm7nklfswzcRv/Wp+kOVhvFuPsjVkXnRCeHNVY2GWK1PSQzqGrWlvlDZw7GQWfVeLbc3j2jTlj4
u7IFsZTh8rW2WitE+dIepiOOmxaZgHyKvmeuGiO+p78LnZJ33Roru+yrNS9YMH5MzwC6YTGa83BX
17N7gYvmbrC1yPkdmfmm9Kz4eW6xH/LnSt3NDSvydVkEz0pjzHyFFPNDDE4eqhKu6RIrBy0Y7AN4
ZWslTRyY3U3YA+5H4ZJn8Fg/gMQw3ipreGFzXj/oy6JnGZOWjMGw/K31a0wil3lm5Vz6fkwBYBrD
5cZZuPEbEIX5HszqCK+GCDnc9OqkuUS0NTx8kor+LtHd4Jg6zT2PH/2tVlWMc4L6vl6STtFc5o+/
xsrEic/YA0C7IElr6TgSd6pTUN1rUV+VztzJlYteJ+V+JG8JS4bmbcCSvK6KC5vV5GjYM3jtktMm
CthRH0W/adA3ZWS1X7p5nLah7dR3HtYdz8qgfpdxL1sEnoPcfgpgbp7wJIy25QDZBxcLc+2gQnga
XRdN8bh5kAPWkc2D9LM9OV2VuWTgV59E3CZUCpwsJE4wSEGwNcf49L3S0OXxKrvlBqXpOPYxiVRg
bEGmPZbobgwhxoatGuh7Jx49lKGJQu172TZ13GJ6DDFa/UwmDWGSvNVPcmkbee5DN3bzxloKpEVv
nACBmKfK9HCWWLo89LvuXN1HyIYuOXRLfbQO1B7PI4VS/q9YMsjq2mSbvQLFWmzjQAGCGUWLJVlr
fZoz4zVLrelHXX1gQ0f5rpqtA+tU658hzKjptlP7YRyCJRXmuo+GyWtiKPrsXDRhfVc6QH8owmr3
cu2yj6L1ZIf5+DQ6YfuAzKZ/CDCY2Q48ET+TMV9TVdU+co/4h1Jx2Orp1vhZoT8u6uSCNNt712J0
1SwHOZOD0yurLnWVOzHAkq7R7FQUR6mMTbWa7uRfHyJE7rGKu8g/Xv7vSr8ajlE0fJUu/IRUVCes
VFuXSaRspVMOpjWNKzvK3gyggA91E2xcJ00v0aKlLF1YJQBEm/wDCpWms+mt4RHiJxsCtp4O0OBo
2CsaqD9StjXuirtoHCxMilWyNFk7fPKoVeEv+Y4uSHTXmD6a05nSf2qM8Js2DsqjqtaoVtQdq/sl
HKXMdONMQXRCkd38YNvTGu3s4RP5G3M/o9+0k+lF2Nzptdq9mpVinCFRVWuZjowtzzTsvy5Fp0Qv
uo/x7HJZ+VJK7s5op9s6txjWYIvW8hpXNLy5FgUnOcAsnbGPfBZTpTHOlUMSJbgo/Ar426TZuU6S
KD9WcPRw85+T5EKOM1Nu7lnR6178UcHR8dTEffXMIu57WmTNl65zcDTvNPUBxw734nHTrxt2Rl/i
pH9O1aZ6hSOe3JVV1G9lgjV/VXyAy0DAgn3Ua9kB8HzzMe/SncyzwmjcqOhMnMIWrvmMhuNBXCnR
sLYpEcQWpa9/2VVWKwddlscpbqrztWSMHye+jsvLV10OseOfPICwd9IKVNc5NyhihXnMWsfLne00
BPhALc1aVtdZan/pPFU7Sh+PMO/B1fX0YqbtVrqmZZnEdpZN9mzg6KUgACVfUg6SPrC76dlJFOVO
vu31XxAExSFBNNBAKCANzTehzBSBHzz8atVzET5Elf0mZBtp4S1wbQ3ZHErkDPoDv7gqR+NVbxQq
v4U+oSdSmO+SrurqCgQ7Baaz5LL82NM2nonsp4xa1HAPLRbm10xXia3DvV0CR15IMnIg99hmTvKS
dXNwsouwX7Wggki9Keyi+gKFvpK0kgxIEyBE9ZI43cU0Jl7is1q/2GMdUguFFSKDEpbsS4SyEbHj
CnZQtJvZwx9Lwp0inu69ZjzfricfWcSU7xT0ZocozB6NhCz3kJszYtmJ96olVn6MY9zppLnIcZ/R
sSYzv4yaY+U+Nnp5kJYcPHPvWHjmSYNa6T2y1PODtCzbaTHMqlldLZMtfYo2ftsBklya8sHTuLfM
997Nkeme1UTd9wW+GQvuHRBlHat7B2r51hzjeo31r8lyq7ARxGmUO37aVC8gJhUIoGU43nQN8g0t
LDGlamCm9lWGMYhXnIYFX8cL/NFXHffR0dr8Qw3nOy2UD8VkwY8crXdp9dlc3BlWr6+l2XXh4phK
9u0au1wwGuszsnr9fR/O5X2uYIuJuFezbe0YiGOcYykYGiMC+xy8Mux2FlZWyK1F06PVRtNFp8hH
/YiVDgQAchuAV3gI0IT+97MpqaKuVv6raUbaz+A/5kqwjPZ5bGHoZtZbtrbZBT3d9NL4Vnpx69o8
T+pGuqXnNtYtAdLHfZ/sNEzbVzL6xzVucQDcMvSGe333R9ygNqDxlWGfhYrTs1a24xkK39TsW40i
iZT9r/mXW+dv4BM9tJs9Ff55eYB2IVtiZAuE0VF2jo93yHaw/PAyzFmLUd3PVj6qtbQq1UsQ1hi3
JdKtFwhd7sZxrPl9yOeztZRb01x76aom+pi73rB1ay0+F0o2bRrX/H+Uvedu3EgXrntFBJjD307q
oFYe2eM/hGfsYc6ZV38eLmrc+ow52HvDAMGqWsWWLDZZtdYbfvaL9Zqrm8Mee3M4RktTjI3iuH5p
cse6ly4Dqts1CI0HGfPcEDsgcdtpiu5Lo4B17fBBmx1PfS+g8l8pOKebTh/U97LKyJwpmrmV0a4x
rOW+Cg92UGvvlWpgaNo4ylFGy3DmLTy78/24XGrWksfAy7wnGcySo5f27h+/Pq6HVcgj/Zy5XoAu
4lB+6X56+qC8p5PfP5JR+m4uov2zhSljrLbdTprKZGqwpksQ761WfHG64adjKc6JcrayL8fU3jnF
QOlxNnMEoTvNZrk3lf0mRN6WTSd+hDgrko0NAnundyeDvB5Q/wwi0YAJxsWKOuhCQTyyN1lOHa/F
dKUlk+Z5GgWyUv8i5qyreSuY1noP290mibF8ngyNSLmzQFRK/FftRR27s+7vJLfgTrg92kUabD9l
D+RUDhPZgwsr7420DBW9izs5TZTqrwl04XoV6fqUnaC4BYxn1S22efjsWjx0n9XRNZ+7DDPkTFf1
Q5k24MbtJifP7yXOaW1nTnru2lm7SnTflQ2Mgm1Qg3LeOuWEmFnhXNfQvAUOU7bUkSVWDkheFQfP
ygtMOfk0O3P/Qr3k++i1JGpCfNFR7rnGXtqx/At5LapBph+1LnGfJCRwjWAf8SPi5Ws5T8FyWAgt
x6E28UVdriIDnTv7iwXl/tYl/VrIwnTvU5n60k5xdYAzEPLrVPMzDp3DRgvQ+g3z9CwRWVxVB76P
wRmAw/ycqBi4kFvP/18iwgx2QpSx4bZcjXtXdXapowFsWY+TGUUnS9FeP6Fd1lO+CXdFbgSXFe0i
MJbU7pGQMuGTKcWBx376Zhug0Sykn362ESnuwv/ZFhYK6U3e/cHaFHiPT+4esTLtUtdWcQiKOHvj
mf0xyUYctjX9n14Ne63MVEzH2V3tg8qc74dS+5ikK1Z2sWCSrEx95LTKQ0aC+sbR/53Hry30f+H7
46+Z1ZsEeX6+gco9T7V654el9d71UKJNQwl+6kgl859MnhwAxX1V1u4311OUzeQF5Wve87YAhIM6
Xeojse8OwREbVOdRrgQfCO+RoFXPMQDlcxlq38thqp+F3ZwuXQiqrF1i5S1RS5e0JFS69A5rqoZb
WbqmLP8rH3GfhCFykERVLsmu3lL0fc79Td2JBdzaOSfRtzhtndMt9zWU/KZtnh4Crz4Xtq8PAADt
CMjnqs2Bt1pyxMz4Tkv7+Tvv3Qjn9X6+jzJTf3IGaK4yECVRCNHfT17cJiK3VKsG0hfMSH2cziGW
fs0G1M1yiMzHerKjLy07BQ0Nqk3bFDHm50b/VM/9SVin/UI9LXDmIY39Kj12Vb2mlPIehIc6JeiE
QKeuzzJYDQgBVJnpHGRi1DnREb91wKILIZanr3sxMxTXZC5yHPne8WJs1WL37yZSotOatv5F+U9b
61P/+h5sDH3tW/F0ArPkifF3O81vuQKRyWnD8CqHKFK+VlVh3d26WEaF1ynREDzJC5Az6AGAqVAL
D53ym11cYSgHq2uzc7IYykl/7xQ/bZ/H2TC76n4uNG+Hwkr8Ioes5WGXJHF8dpbsjvSlxtFqgvZZ
GlOgpZdwsP6+zZnM4Q8Hekf4T4JKwmYQky6l1L5oEA1fIz2lQgC9BkG0kgWcaZUAHjseU6YavsJD
NTCzTToyf8toOlWQSQwbNQnKnq3Y3bKWy4BcFi4qKyPqtE5v/UiN+2oxBBqrPti0Vmf+oTrRsAcl
4NyrLlwevQi6Qxa2gC0j/wHNOH2XxvV00McO/lFXJ4/2DJRsacmhSBNj03VUOKTpGLF3huFYbqQp
szRbf1KaxLlKV2+F3Z1bueDtl4sobVRju3aa/G5+mTW7fnXVivRNqe+7QJ/uxHUyd60nP1OG53RO
KiqN81FcJ/02Gc9aS8FKmlUKV69epGv/j5PcFK7etJSJbpNyqs68qnRtW6Gzj0su+Adxn0YBLToN
epoDgq/xpvaa5hXStj2jhPN77ND00WlGJXEb4JTw2oWWxMaxSRrIs3kSIt6q7FRQe1X+BETR3cfo
Lx5gU/Q8fPFKSVwMQ+6cxTslNfAST2v79DvfSNrUH7ODAs1zY4ctlcbfg/ipz0VDPtTPrH8ve/ss
tcas03BHVcn2tQJMwGGfflzx7kb2Rz+H9lM5IE/qG8lBui23iC+ZH45bgcGnU+zv7Aayw69Jaq1j
JppjUKfN8e+TJMpNUc2SSZFZadtU7cdL6ACg10YEX7E9IZVfJq/1ws/L8sw4GpRan3sYx6ypCEF2
YaNR2PzLUwdj22Am/FjoEc9vvcgPBgyr9773/hiUoPnBu5ncXTd98UYMfpO60S9lZGBSC/5pF+NX
9H35YKpy3dEpeaE7WQKHySuzvaWp4/vUJxgPVAC19TFHIs/G4iVr1P4so3OPApAZBf5VRis1ODee
7j7LoH1XTmOLzHedvLAWP0mIWTXJQxijteUsl5+zRjvnPls2mSIfHnaqvq3M/Gi6qfGt9JFTX0wp
Xav7mVBY/qNwc1RcfMc4dwr+UzGE292v0GFqnR8+oQ5Zk/8MdXL101V/hcZD93FVpR8WnTz701Vz
tH91PSlfMLIoDnqbK3dkJfGwBrWqh1H5DpbKuGCrbmA0OFR/ZklHVjcM0wc0cbJXbuJHib9NDwfC
UKP/z+m1PX5MN0wrlelyWd9z4FolUMKbYpe344fGiAiHeEbnYuSZvkqr0X3TAMlCSFQZsDa64SID
rT1DUhqLFg/qiW9gL+2PQBz5UE14/TRZ5vy6wm8fqeNKugtAw60/i5lB/Zup+G/icaaaHpkt6nq/
nyZjMWywojV3Mp5pSnCRs1nXP85ufZ9my7Dnoinw8b4CN7ur3Hx6SPzAw4ZZ20vrdrCAyD/Axi33
qW1MPKGIBSvMd0hOnQr2pDWFJ+6n6eHTtNhH2MMdyDQDlZL3sD+iUeOhNHGQpgwIah1D+s8D63s5
b9ibeCkMo0/7Vel0I9M/3C4rl3CXa/9fDEhwxFNu9DLlkul+dVVSVkhlqJ+lJYdcLSivLoNyaKag
xyZNNXe/DeSmWl2lL+HCRySVX5GJoh7bFjBtNjK5L7BamdwYtcWl6nU73Opfg11Q5rq1bzEwT5GW
DuN6nazUVXOAqY10zGJFK6sJ5JMWE59lYZHl/JVqIyThIQsQ6cwVJ4OvUzfYXmupv87s/SI5m0N/
gGzbUKbDF0bMYVYLGB9qVqhm4dmp+ky/l+HVTGYdr8vooYNijXtYqodA/fOYjWeEaYZBZvMCUMuz
t35HrwxVSJSUMW4PXVf5wEGWcAnUyVWeirHeWOPQ2gfJrptKg9onUgcHybiDjp66jdNEKrDnJfF+
C0p7m6Awdwoce+vvaaUkyNQYmJXFHrvhudX/uDVF2lqamQeJUV84LbdRkba+NVd/1ygEtZ6TR0FS
s8jdF6it6bv7YttD865lTvcSt9VdacbNO3n4GOts7+s6ptrLD2Kq/BoMzugnnFJqIiSumNkEBuiE
cWSVtIyWIxkXRR/6OxktE5dnnzOxdFhGcwMToDD0u3sZhU3yjnxij8AYg4sEvfxgsVF4p7lWhg9R
LqnBRl2D3GbkJ/u1uQhzfWh0LSNOaX6MlJEGCpTf9KPzdyGv24gUfuVq/3khGZnJcm5XzywlhnmP
q7Wpf/dU93mybaAwtVvujAldSWnCSTKfssZyjzFKNBtjacqAmqod3P6/pXELxQr1Hfiqc5aucbYw
T7TxmLHI8B2B9voXe3D9i26VCCga8QA8giQYxPQRI+SlD9XPk2qVP1B/2QqQR1Vy5cLmDvGXBcCT
zoh3Oj2bOyR6jC+5Pf5VWprx2Kpt+ccyaajaZmuPbflqlerOd8fiewVWeash7LYsHoDlUSE+6OxJ
39TYDTfY9riLAgchk92RM8XNBf/f5gWmDrtKRCkjmOX7ohr6Yz9hON8gkNSFZfql7pX4Esd2uJN+
mZ7AoMmdWEe8uVkUl8MxQIbaQm4N21vEzJx0fvc9237oK/0cq4XGCWA/f9CSoxYl0Nslfftr1AdV
9opWb3Kcl1EJDqyxYekx0uKFHMYxFKd3pR7g/3Oy9jAUNkvP55gBoPS+TxWcSDJlfCJZk1IC8TXg
0ZBH2NfD+krm+GsXquOTW/mZv6lBp8eGHl+lz6ooXQB/ufTk5faOb6gsYP6tMq7FMhOVTxa3p1t/
zBPjClESI2DKkLd+x+92E1iiGUv2oEOuK0vM5NAG7N7TfKxQf1HnTbNAWv4jYrFRfPbxsbhFaCZK
4Hoaagj7ZtW1r9E++EUMFcJn4hf+Hm0jfWWX3tihVhz8rUbtdBISqfRTuZ+AxeThQ2wWP6Jen7+z
cYVAVVbFkxH0yn0QK86WOtb83R+G05iUI/rLGLwYRuodasup/3T1cSMBSoiddRnV4YVUi/qiBfFj
J3s2kDYgtKuqe9X86rtIFUBmb1jiK9lzGVMG80206NpFw2BQXhIn1L/pZuDty370TkiZ360+9qlB
/Zyy07BFciL9M+uA8IsyM9lCszS9f6w6+9pnZvO1aRGQyMjuPCOxkYBps2C56519iVXsYjrPs1eF
53JM0HgtZrQXKTm/5qNe7xQrsQ/hsh81kRZ7qlRRba6uaTy0+86yjnCYu3Drjf58dZARgaII9w+6
zX823VY/DLxm/kgAiyJI7M93AGCSbzlSUgkm3KRHU5bWaH5KNzdjSN3n22/Ryz1KhfVVgYC6HbL6
UbVC/M9Hv/OAdvBQX9umyV4MM6z+eANgxEGx13GCe5SuZrSC63KBTI2VTaLo6p036dlTsLh9All7
czu+sqnW5GtXovf90R1QiPPHnIok384E6ASqOsuLPiYFiBONspfmbUCaEQpwaGR52mEom/AxZnGz
wbYI6rFOocDIgDJJ061wyVYSfbrHi8L4kpk/ZrIN716u7W07sBrEgCINuXfok+OUADnBXudOmpba
f/TlS5+/hESNutfJ9e2Gxfm2HRQf7hX6Am5ima/Sh6xorTTui/TUg8uDtGCXaBXhk9b34T1csPps
AzdDMqKcvll2fG7jIbxrTKp8782AgoSu4vsKiGG6Q8g2QgNWV7ezEfd/hnXylGaB+c8YR1s99Py/
/bFDn6sJzbdKKce9b8M0MRwz2uZNi0enWT7Eqo3LGKWJZBP4RnPxnLB/DVrTOg6VWmz9EmT0dgA+
OoC2f04zu3+F+mnsPMuB8RfCRhlCdEKWS/l4iW8GHy7kjTwQ2YG7x41m2AoxQAZWpsFkO/vAGfk2
8Q6/Zt64RUmd11aTQbqE+O5fPrVr1aesYCd30icHq/Twykq4QfTSf/Rmi8dpZ5Xn0Jq/BVYyPTl9
yQPXHbRDSNrpKhFrWM2OJU5zF6tZ4gY70u9iU8WzWA/6i9OjUr3cj3Ibyu0Zm6xjEj1xSOD/e2uC
OesuWZM/SsSt3401dROD7F3vbBkYTCu5TPrRi7QzefXgWumL/WS2qNOOIPAox+rdcCLPf5Y+OSTL
6H+FDNQK70Gks1SMKderxcPKYdGQj7oHp7fpu/AvCDraoYz0clHECf5Adt7D34gEbYxY81s/Leyg
3H4PlxbVyPTFhZYkYxKvj3+baGG/NuGgvDlT+pij6/8oQ06D1EGuo84s4apJvd0ecg/AP9dSNWis
9iLKJ6OTnYVHN3PKnTKSifwQFJmnOkQ5KcewQcGLZRerfbCroBpfUfw31gOCKfjbKW72gA/FdJIB
v1GN6y3ODQHNGpV6XmNvc4O2uGtz6yIFVLVUSQM5Pg+epSLrjPFdnbWgMlTH4ZFrArume4xa/Tr3
fbGR5ow28zHqsBmQZjoC1lTGPAekkWkPlg22xq/aYiPre5a5yNOk5AEnG+Lz2rwt8D+1P+0P1lO4
QbgG69YFy6jkXg5mGk3Nxh0rCkFti+CZtGVo5o1EpbN3zX0VO+adp6WQ5XD9u4jdVhjBWALtE2+k
OTjwABEtd0792Z3HGWPvxHyI8zIwNgWOKgCVeN9IZxAzUrObfwBaUVxX0+yR1A57oNJ3MHFznsNF
SnhaaglyFkstQdrrqfTWog8Mbn+8W+bolOp2H0zlOAxBWPC8yzH5fK9RDrlz/NLbp0sTF+Z0509Z
dZr4Er9jEJ8vdar5Ks2+wYsOtNRL6SIK4TV4gi6TJruuHoMo/CZB0OzRQl8+IEQU7lSAdD54wIGw
Hanyq96gHLuNmtqCCdB9EWSdMljlro/87tjDOkP1xf9o3kaLWu+OgEODbZ5UvAwmr7aPsrCL9Hs0
VfTHdVk3DFqw5QtY38ka7mMh5/RHq+66jUzol+WgDDA1thKDr9Oy+gMHEGzLOalhkVUFMjWsvo8+
idyNIytGl6fS4zRdcrvmQdY3VGNxL8cpsNtZ2ZTciZm5qQ8u+RHwCIbYmVP/wH+hCPaOmgZM7aPj
wl/GIHT5CPkp8n9qKLRP64cYBdlyx8LSXH5M+YFvs9YfFGNQHpZ/870s199DooLetijAhub6m8t0
SmPR0bOa59TsTjFEJF7YiwyeKOKJ5B1+DJsEytt9Ac/+X328JZDNvbKLFHfYGmBZjpHTGWRTSwVR
sCgNoKAZSnlqFlzkrSl/rrxzzHVUcJK3pozegm1eoV9c3/3WeZWDRkdz8C0Tew3DSg7lMPt/gWNk
PQeMCCI5/KHaNpsHlGmjk1658anohupBD128CmLTewtaB6g07nUn3U/BQtswx83Eja8CHfVtNeEJ
lyZXQYvKqDTnBXsROIzegq1AfYY4ie13Yz0i2F4/s038JruelkwFoI0gO9lDWf052GfqeLzbUAAd
dtJV4r25MezYPulK6u61zumLO/hdmOBmlL3ZtE/M8eEOTjW+NXJjyV2QDjska+OP2wBnG5fCUz5/
uo0VUMBsypim1cE+VAu456Dvs3BnVU5yTCaw8LzGdWS1WL8gHTYPPDQrHTQNakkI4nX3talfQTu0
hwiE/rqbUaMUKCC5dCimfuUf13acd9EDWHESuqAs1z6ZCDfpEk3fs0XAQqQsJqP7MnWASqUFpLp5
zoLqSz7G1WWVw3BqkGhL01e09IQ4nApgB6EZwN2tu8uUUt0IYuB38ADII/R43M6Y9+6ACmlUV8c2
LECF+zW2JJmuqPseBbuXpPHVFwfCrub2eIcsraHkCaYYOkp+BXCRbRvW3YYntXIKKIK8RLnpPCzX
y7Gi3znDgKPHDu8EAG6Joz6xOYAzpvVvcoACe+hj1XuSlmNa+kaJXfUszWBSrb3ZVv5emnlddefZ
mPkOe+HwpjdNc4iHxjzrmMI9sv4NtmNIphtoWALGmT45AFjU90WkDltN0+LHJrZxW2GZOZz6qPsi
fbfgQFG6h6zmbW7ZvNOH5BFY9XheJ5Ef0O4TbO8EVdSPo3kuLCVYWWMCD5LmCjJq7M+jzf82u6VZ
opm8zQ2nvE98LZnfqWdqexTueNcrPrkVdHcWNSPfOZSL5tLt0C0CTQkYmwOAsp53F6OKWlPil1Nz
UO2r9fCpR7plllxTneDraAPFDcjM4IGyxL9Goe1dsajScTCpqIvLiHSmikJQnSCFASnsYpRzq/J1
IryNwmEHhEgBdtN719t1ZNRUWbryRkaHjNhPl5LTym+rTeiQIZamzJ3K5mgrRnNnTh6MOqdBFpI6
gm222amxbH9XL0ZL/gB+Z0Bh4aybLXu2aYzWZ/36AE/bbssfqnuQb74c1MQb+FqU42F9j0Ve0PF4
pXobhfmXDxl9tkHWtTS1bAsmNz92C0hJDpAqSf7Mz2netS9J5RSI7evws5eAhIrdfdX1LiXROTxV
k6W8WG2bLLmg7O9A0Z9m8H3vVpHHdwXC2WnuuXdK1DbXmH3wfkptExyGZS/KKf13u+nO63Naj/FE
zsLmR4MTC+xdrhG26uJTbzSPXcqXa0hUag+2gu29gypWlcRYFatYB6deBz7UcqGQ1al7zihI3HWD
rz7DxWvxbvWyb4MRXWUH1aJhUZjkRSwdXBiYwT/VoW32ShLwuznZdHV1bzgG5lzfz8Bz5q4+TG1m
sCYGLb4UTNYzacrAb32lbytoX/EHug1USu3zl1+uIPMoKtO+XfZ27aHkY30zPd4G5TKaOqhnp/mn
DDA2zhbH425xN557r73LpgEd3P/p74OR9aSEFH62yA1mb04cRFezT/vTTIaaJSElFumTQ8F+8Cpn
aewZWA4Of0rrU9wtRBmopiZqhTbKb5e5XcsKPGdn631B3o4Pvg381tSm1th2jlLubgNqMERbM8nM
HVUJHyRAhI46PkJoXuioFuieeZYBOaiwFBDCl6N0WEugnPGEKS4VctnuZG/hafdbS2UDXWA/DlBg
UdG5aXTI2f+/UIcMI/v3If1xm3ebQuo72pYhmFS7Krdmwb0eNGiGLnS+gOTvs+mcYiVB83WGqhdZ
Zn7RYv+7tKQ/1FX1oCPvt5M+OcxZ2m6BiUwAWbmO9GXwBuXSWPIFG8cFpDAdLMt3z7AI6otfUgrW
ZzYDbOvMB/G58gDzYCmSDAdLRkjbR/ezrgJYvXQWdidV/GCWpABWfHGu/jOOHavZhWWf6voAA9pv
V2Sy5jvzMdMxYZFRSrnFg+4p68x44fBH/VWLLGPXl4W7w6+rf7Btq39A7XJ4MGPzp+Na+VG6zKV/
HVzC0nJf2lqwRt4m9ixwjupYfpUraD7/NjLJp/S3s7M52d2uoXTvWKewol/2UNtJKREIMbAszi30
QvLGP2qTBgakUBvSr4a7NYxnWUj2hbllA5y8ypbB56aUlt8r7sbUApP/4lFvq22A5jBkl2H01lPq
+GhsSe962sS6vle9GkXjWxRlxubC0nM6Gr1RbG8w9C7X+0OOrcLWyAA53Ab0HHOlsKyubdi99hp8
OykrDq0DzWaCs6qG+iqdduvXKsO7VyJt7ZdioBQSf/VLV1uPKLyWQNpupdqeda8DVQc3sMx/uPVP
PdUUoDrj/tYnIToaNYB7lD9v/Z5LggjnEo3v1YKPRWdeRzYtT/60PXySs9odr6XmmBdzVoy9n44z
KqXpu0kW8ccSuoB9PoUOfmJdgGh+hKJB9l4Whi2hAcjqA9+Msn/HcC+utOJesGaCSINPczc6lX39
3y5TYYkgyDPpt1Rvjbp1/Zp4A6ktXTJxTrFTCeu+3E8jcNTNpIzVaVTVh5sFCkDj8SoKYtLnJXZ1
6qyJu5k68TpLTuVQVVF9Gv3hoV40xW79CfYYF3iAO6XWU3XjF334MLPr2rVG2X3udJcRVzHDY9Sn
P9ZohHYWF+VFmMtv4XMT4QEhegijFEFRmbAcWi/9qrEMPt76Yz/rD+WSFRi7oLjObQm6SSm2U0N6
fSd9XhIvpp9AFbaNVUWoAhC4dmY1L5xNMSFqqjIp0PM0uZNxOQwBSHeIN+ipw8u93gY+ZpuVd8wH
H+pNsE2iILmSb06uZR+OVH5/tWMXkzEIEsWm9crkKgOjFcJQkNO+yxc5LRha68R6CZryJG93+vIt
Qrrg5KdwgtZLunKqNMvv+T8fi+5DnRX1uacQfZnUObt0U5hdpCln0scSBT2o/4rBO4P8udGCe+YC
0WgQJ6e3K+iu5iLvbuYUu2wEy+dBu6h90z0UKRzHIUuTvxrgpW7jRz+s3LPR8FHLZ+okzYlEbn5n
64X+FjnpD4mwc/9S6lnyFSlylGhYA0nOY1z0qpDFwaeLPbX+v011aYLC+Bj1DPcj2LDr/oRSqM53
OHL1eK+BOj+7iGHdlXk5AM9LqbJFRvBNHZyrZZGSjlpla6M39nebaCP+4Xn5VmFYvp+61LvXpwqg
wHq9xqjLba8CVHXTZTcVo6ErUrvSx4aqQsdh2WmOS4xS0V51eZfApgYlIH25xMgc0kdYpa9iqxbl
yW3qNaGyoyapb0AEKgd92f1EfsXeaDmb0D/cJ37kfgQayI0eVX36m0X+R4jEqUWjX6M+AwZo9eZG
+uQQs1vN2j6/SCuadeinTWrv2xZa3Qim6r6LItYbRXvCDgZTl19dEiGDGJNklMVfMtY8h8yzzN08
kmfYmh3Kn6Y2PpcL62ZsusUwAUwl1PFv0I/0beQE1VPV4qU5qAgf+F2DbUkUOdsgjdw/SaEishf4
P0Hr7YJkus9npcapG2JqWNTjtesrFAyFxRqj1RWVebN86f7tk0A5KIP+LnNvjNd17nqZDCGU5crq
XHK3wS7bCg5DEBtDUn3gP6WPHYPD6h3+HGiOG6Tj1pQz9XPUJ2THLQztu9t15DOiBJnUaNDnvSdF
sxE8/4kdi81ug1+4U8NtQhLwIq3b7wHKdj7Daf47Mu8jXS/em6qPnsy8+ZLFbvElIV9+CgDM7EDY
Fl/sZlRA4uYQpJdmZzXxRmdf8iBNJ7yyOIoprznKBk1WpPCsyLoTrSZtsrCMqO0XnuHKo19m/0h3
D5vxMP6KQpboU5Q2xJ+i7JYscOR501degFcwyR/X6ozgH9F/Wq+lj+qhNHzMiiojeyswZt2ZWRjf
tV6VoUDmh+coK1wA5Yz2XeU8e5gwymCwdKVu++465HDK6mcLzOKuSPLhroMJ/taYc7DpF+XyaQzR
nIm1r5DVy/08V+F9oQURkLGW/yh7nL5DW1hDkQpAMTTJzeepN4GBdo3PQm1ZjLlxn26qpe4FWxMw
dYh47pTi0+rmKAUX/wToLOKs2j8XSRjux8H7OJt/nd1Gb2dIFA3PI6j2/f9FXDGBguA1fOdnZql/
ccd4S1VoAssI9ltFAmIbo2f0Z69lLytO3qvuZmfs/8mH5lutYMamh74LriJwn0r03vHNhkaKNUCE
biHXKRS12pjZYtPbYs6xqXtgvI+d/boWmXt2yJbZtaiGJs1953XNH8gLHVjZY9w5mN1db9b6wQUe
9+cCWmorL3iL0Ka+2rVPsWvpV9OZt/pUVcBpi+FkYJvyPE/5vV5U1rvhRuo9iuyLwLBB3n0qhiO6
pqCDlyY2n7BelMK4k+CpGqjS2ji2yGhQji95H3ZPMmjqh44//HvTF9hVueEbstLqvdlPbsFKoD+N
vcOLKPfUe9sw544SOWjfua6Vqt0VkJemH0Ey1vtAVY9FneuH1oDNl3pYakEA0zZR4mRvtmaNL1We
bWRQpHGgwXy3AjKs0qV54A7rOWAHbgaHvmyqrxlbN7fup2/gcFlK+Lp1ITfSPDbjxHbL9YODAdFk
vxJwxpQkM8nU15uWiNBzSqun5P5LX4TE2CFHCPH8WTBEAq0+G7ZJnxrY51gg5ZaDzPNTnzUMhVWL
XTo2prtiaKw3w9aUy2ClJaYUlvWW1838hFzgUVpKRBfm00XUza/So2bxm4oTKKBxhnQNsRTHDouz
XEvrSUfW+AYepCmf1IYRdCes7Kgoxrmt7ifKxTeTpgRPz4wNF9i5IkvnA3S3+h4YlYtw2qIOhHfu
Ui9exke3RiV86ZSgWIEjc1CXtnTqXfwRs865ReapTaJnTu7w1ksuaa/3LRVvTueA+xFQoHbS+zI+
mkpOU0bk4OWW6R01U3eOKsX5sOrmCxwPDMblFEoyzD6tx0c7zurT78OfItfTIXIUXo/TtFnb/mDM
F7QaJmUrp36F/QUmXqfc+mV7aQx5Ee6KtAbs1ugo6i0lL6qsZbgaaUpbDmuknNY9xDWzmeONEG2k
D81TtzkgXfAvISKAxb1i0Dolno/ulHwTpNhvwiF6o04yuGLLbqO/Bm7ws9tgmLnTMY3zb6uVpFxY
4jxFx9Qla7kPULMCH8SyX+3Q/yR/piR7t0n57jTd1Rg181FtA+sRplpO8ql8WCN0JwkOWL5P21uI
q1Xm4+1SqB1sgVnsrDljSz/q0dkkx7DxJqV/cwYnfYqL+SSD0tWNxd717Oa5iuf+zQtsZGI8iFUy
OA3ZuC/QLzh0ozo89DrEM9Ne5MO8JNxLqRv/1OIB6CvJhOXMSu+DMYL2sw3G3HkUl5XeAxYzlJOH
UBj6YGK/EnglOou6px/XEBnYeFk3nD9sICYn1E49ZsaiOhYnJNSLIHG30jTsZNzFRVCvo2qfPvn2
oD0XkaI/m+XCvXH+1Xf2Q0QeFilGsw+ROVr0naXZz+2EER/E0AGyPzrbSEGH+V6koNfQCfoLQPzp
qxsi1Wlolk8ukrDfrriE4YE0fb0JS5caIkBGbPN9Q2U9G5TqalqG9YqtVwLJmuqR0Cz6DmFMVGLW
wWBhU9ju8F52ZX2VAIkHAwiAdqFlIGFgPnjzcEWS2XqVLm0iceJp4aYpuHS44Cz4bk9PUAlNNPVQ
0fEXJIYcTFVzTl0S/bx1yRl6R7vG7PyrtOQaJZ+0tZyFfbFcTQZw33NOVqP8kC4J+zXdmEjMrx+M
KHKhlfUKY0b4yUa/EE6oAJJXHPINzayWSXU/6V8+IZNvAOdkgTojaIOCvl9nd+vcG9Y5ySjAltwY
QKTI+ib5faTN2qUoPRRJ0iUtrHmXZOmScfEC9YoZHLy0GVTd6mDVf/HK0C5rscx367ffmp0BiXQd
rYb8rTOc5JSOhv7cdLBwygUML7XFsuLuapzof5o1vB0pNUqwjEqpsV6CZS5qhP6LqmGBDLgNgAUF
NVQboujbkkKBeRGbV7UZtWk32W3O6jio2MEzoiB2P23WOVnjb1HB1STtss7JWFltw6xGBPhURsWr
ZJCSvoOgkybxYeVV39qSi5IYOcvtqd6y64o+AqUtE2X4lrmCRg3gTVJHdkp2tnQpBq3yQyJH5KuW
e+9rbn5GLOqQiGDR4KkvC6X3aIgskWnhrrbOQ4vtBHDvLKkdSeakTWvAjyy74y3dU8XjR19oxWw7
NXu5u7qwOyrm0m5+jXeaTft2jd/bK88xQ0TMDj3jUFoskMrWffc7fGblEJINf1AU13mY9PCxMbX6
jDUdOqgZ8LeHCaOVvauRn5Zg6ZOzpiC5Go13t+lytl63QbyFrWJ9SCqSiiBW+DD5aNTJ3nuve8wG
1RzCXVOWBkZ1VlCS8Ev/P9LOa0lSZFnXT4QZWtym1pWlu/oGq2qB1pqn3x+RPUNP7ell65x9gxER
TpASCPdfZEe+rewo9uZN4Tr+r+FPMaVZMuK1SnRoJ5HFaYY5RAswSVOr+CTuTfMNqqmtR1n2sv1v
zshidBrQSOLsf4GsJ+D23wM4w/11xDyVBChCHCHui+gOZLtSBTjYZYqLK3kU4LvcxM9jgUYUebSL
1aDFP8ay+oAV3VJpfQVjuHQ/ZWifRGRRkR+MxuRetEDivCZ9Xt6Ow1AEnXBkZI5iEAOoDmUdNBvF
rI3hWyu7RVRAjEoFAvbOhIsSTVVHHTrSUdzNxAsKCgSv1JLV4dQUL7ccUV327RHNpyA9wXcCaYQc
W3hsXA2qQeKOf3XYVf/hQivc/BakuHJ4vLVvkY7LHXeJFVpIjksulpaa6qei7vWTHmPMF1DEyaaW
Iim8LfDTf+2KGBX8PbrRdbAWzfngocqDdjF3OmGxBGzgHUXXbXSOlmSgfpKj8PPfWgNJSgf7tZNv
yS3icW5725v79KqEz2TFGEWHKV5vfwwUB+vtkQIfDkbTTB1CI/tBqgbU+huEpQxj75PkH5CFiPBl
MMzutvl71FW4jVGjYiAUgSBBjzDST1wgtGqDWGgFqyXzH23zQ81C5V7Ac3OlSTcyzM2VGBMbJ/8m
TwGigTbsrwAR7ynts+mT7a1XE0d8Mb/rGi+Wld4k+MJNHwcoW0SP549CBNrTOxN7o2ovVPQNDnP/
7Yi5rXTeqvSS6KEzbWXYOUNb7Ot0vG+lifumVZd4KJMvcYIzYKB4zsmyvPpk11m5zka8LHOEyFq0
cZYavuPn3DaMh3YwHxFwtt4otXpgYkZ738H3f8WgalGNo/WWZE2/TaiUgDsgzARX56SY3TSJohzg
SGNSP4UFmfI1M1CfRO+WRKaK0pGIh8oZorQYdWfsc1aDAQa8dYPjjVrz227TO/4ylxDLEZ03aB34
5vD30FsvD0D9OupkaafpGAl28BA22lQ0l+T6py2r7p3il9YDOaKz7TTlfWWhdnr27MCFSZOYpzEB
3QDcC4b80IePVZDaC82RszXGiGN6kPEW3tzQCa07UP3qtVdZXQwQK19DKwpRKsLNloSr9qrVhb1p
QKqSuqbpdVq3MBXcgbrQoKTGzX09hNrEuyel6zc21lMhQmDYy9kYuXuLKOfzGhzSCwh6LaqiLDmd
7q3bRgvvHCv2diGlm4Pi28YR/F60dcGKTyyTcoX4pvWMQEeN4rIpwQ1LjRXEaINnkZbsaaGQ/ULC
BUcwsSs2YaUWrJHcYDX3iWMCy9EWRWE3Sxej6GsXKeql5Uo0o2XFXie7/qrDQ5K1/V8w2lYp1EuH
SLXomiGz0hAGv8WiDazvC/AHO6E/52U4Jjv+cJoF64ZgUrbTG1x2BqTmca1vTXklxoPCBRLpWz8/
adyJZjyGyToZShxYZziIAH84KOotwXg3a9EUm1vM0PjZBA18r81Kb0nkACbxTXXpTvCNuAAsHbKG
FgKlYpO+xqkrX+cOA+jKULQSGQ3kUIXiKQIP49J35eF2nD5pogJ0NDeq3zZwamiKvkSPi2NkSY+i
SxwK3/BroofIEiUeqHHfll46ZOg349BUG9FsVHDWRYsCg2jalfKsJW5wFS3nAcFl/SVyi+aaKM1j
aTTSS1j1zkHMh1gKamU+ovpRdz9Wrfxt2sky77bT/6+e/xDjdVX9JSCHNtoeGvxh8WICAFxr0OVP
sdGlJzsKwIcBxnqubP9b5yDjr8FdRgm8+GhSyuKj5nrYGrXQCb1R3blVgwJwJlVLHW3m95xftl9E
zY+gdL+WdtpctAbU9WCzCA9tNXl3YXxj7qQZd5LJKkoOLEAjGAG+y5757IKfR+GqRY/Cnsx3yjh9
HwJ91QMlezWpLu4MMLLbArWHN924iglLSbbW+ph2e9S6++fQh9w2nSiXNQ/1k7LBA7Ho700HSLaD
RNRT5PX72tTMne+b1WKIe5ayVQPap5H0tfg6xW9CfLssujdp2Ojn23c9/VaMoGsQyuvV3dxX+pG3
1geq8LKYrvx7emMcKfS4wf7mPzTXGsMOlpc9KltROZz7b2XGabQbSLSKUa/R74BdZavKk/PzEPv9
Oowz/cnKsPOT1dD7npBh5IKk/xyr+OrlTvOmqbq8THl4uqdWAfKZv8ihMfVoGWmKeqcbbrLwW91+
8kD3rENnTE5JkQQnxG6ktS1b6lNmF1SBi8L64a2QMUqeUTu5OFPS0J2yiWONblVAcnFt1zE5RNdO
lNsIiuq0LRHZTGIoU9B8IHmiFi5loW8nWZ+5NDc4ZrSvexnWEmW3udaWjzmlrDlOjMwxookB7F/F
vLnCJ0ZSCnILAA9vXV97SwG+EDCMhL/QarBTn/+oAbsuzXL8wlGeO4gYgeYoIhmMphldRVcfVNV5
ICmHY56FmQr3mx23Hw8/iDzaSrpSXNJMTtvvUiipX7VEbddYKvqwsQbtKjY5vM2zmqTbEgm5W5fo
j63hUPCEdwomNW3RZeoYKeM9gXTZdLgYKJyo3oopuZRhHgIPzetdy17kdrcmI16fEbhKrsOk698N
brVpybUum6BPrvPAP2PFoKwBDnQxZ1mKMKVNoStK0XhCZHHijJjfs0k9p5P0HFE5qd2mftvutaov
rpFN0j1GefBBtpTHtiudQ+lUarqwCgdSQ9Vb7lqu5b92RcCtVwTcYmuSoRRIw3YlOkVQ4bqlscQK
PNvHyL7UfgR8TykM95Tbj/CqnDPuaM659/DKXWmTuOqgcNNPrRy3iLIvut2oFV9EoENxGgjGNEFf
2kevrAOM96a4eOiCtaHxIYmYESIl96+0P0hGKm9KKK3TQ0r3lrYB2qBh8q1HDgtN8DS5WuhB4Efq
iceYW4QAz5mW8ntEDiZ4oQGD9602+BJYejMpajtnrHu7F9tBk4FubvRohyvo29m1E3xxW2NYFU7f
7MWooWp7flvFYxM38rXRwy9ZFgRfcOlStrllQ902MGL8JcioBMfOqry7slCjk1329kpnJfzegrUT
gkwSVDdWxT48T64fa+GNVzYBcN3QuvCm8VUKvdemAwurTAxk2Yg+jdVSbV3+03F4c3QbhWdxHACt
7OLr3l3tBTb5uz67mGqSXUS/2PvnoJc4PrCgKWQaQDbH3tfTUfOhXZUou76P36wUJZpOyZFzBx3h
TJgIXwuxtZr2EE2FmVf5zurTgAgOuqzZYoUULeYj5lmm93eKkh9zDz+IViHJHD+MZZ3vUVDLVnnp
ZnucGxHJjKLxzq9SdTtWeXjMh7Y+RnLebHt8wdE8RARX5p08yyEW2/bQdu95mJ6xIZnkZF8KzDW8
RWlEd3kqe+8Y06kLEwT8U6vDbwGbzJq4XLSqq9zdNpWs3uErN6wktdFXnwYiEOBQKsinBJKjmZDL
pmg7XGsd+L1bn9e62slGhRWFU/XOkkdsCiKpDHbiTKJz0JJv4HHyJeBpIGhSEDUXl9dVp/rl1hW7
NoIcVZyvwsAbsWOhiSD8gFg0OnA8HscD8LAJTKOo7jeg4CrX+qnVZazm5hseVhLftAgsk+gSB8w3
wlCPX20vKrYibe9r6s9AwWxYtEgA8lwsdufNZ3GtMK1+Ve6s+qGcZIAMrCezODDfE1Mm6yEZ3b1u
28Z2QF11b46NdQEAW7EGtMsvXS3d4w7lYpXt6nsPMFRade03Ce3saQFUPKkOBogtJlQn2WnVA/ZS
MExit74nyY4aA6KJb16SIguoaz9DXAAQ336Iy149d8J+og2UxadmVfjp1pHVhIwCguoh6fldPV3S
xXU5nEwpK0V/Fhf4+bI+x4qBORa1p2fRmvtFbBTgI2kHeC+dFRf5JNQB8KVJ/HFpFdCoRNNSxuBU
Wd4P0RpggT3CXn+oQ3k4t27aPmpGEm4t6OEoyzPYmmn/EHq3MRsu1HIE8rmVYs28wxhsNevjupUB
Y3IwnSU1fjmGFzI5+pWRfCj6sn4Y25fB8OtLNHqIDetusCNti0+xrwKam/rmAZMHnkVZlL/66mmv
SLVg5+P4vZiDuVnYbtSfBHSpyQwTFx/v6w3x9AnOJIBN1ejxzfnuDf80CPwUCYg1z5PpQlTdJTOS
YGOO0WLIUgsl3qccYMKjQV3vyeuwMXXGUD6K0F6PHMgKkjLRfdQ1VrHGWnwppty+WObYHkRLbADA
KDvX5F3NX/EgbZxq8FAQMLh77H8DJIJDhUWrAOa6oRb9COWshTbBFAWWUbF6K9yTobQw4ujGQ6En
8tJGDHKLLgTeQRaKwolS9lcY3fWDnOvBobY8/lWRTNMZ9LvcRQ0jqAFczcA48U8dxf/YqKtiQ3Wj
w77k7//17fFVDIkjDQXJ6siAKjgVjeWx+dkbdXcSFWJka8t1aOvZrcBcRll0hF4LKWuqN5cZ4leK
e8xiM7qnBLRqcEMDFWTF7ipJfSBLf2NjZ5RsPDz0mWqcBWSWxJK/bYXOGI+ymgKZK54sSQTZNzmp
bj0+ig4plqNlY1fI3E7jbhDwfDOFq6g7QXmfCtHTbcmaNkVtp2hcruOoN876kHHPEl1iE+PhPPWL
hoeP8w06UDr8m3JvOM6bsc0hjoVaf8zKJiugDtI2uxLR7jw7iDjRNR8h9pxeppKUX7pKC46N5Rfg
QBEfb0BMYQmT+l/8NPkKOKzjc/5Fn9Kt8qHXk+7NtycGnutFD305DJtW8RGXr5vgWDvtri50fYHJ
OWJD0yaGNHORWsvdlEGu3AZEnxjNDHu4NDgPBXgyr0RX7RhkxqjEbzPdSXdQg7DYMqryPnN1nI47
6ta30oloR2X+Vzssu/Qg2lYBgmqZTPGiXU0spUJvcRqpvGIzyJRQdKN13yo7R8wTPcYwbg8OFYSv
fTXpkiCXfe2zUcHHDkNlSR+D6z8P6iflx+mghJze13E6yPmXg3rUubFKCGuUScmAl6qkXsjULYsc
/xNZTUnbhywiEWHwzhCXWBNOm8aJAWybXrSb+zzgiQgWld1K9IkJDCha+9aA1V1M60nRp6STxahF
EaHCQgEiLRuxJzZeomHZaBbcMRT514DSezJwhr+a5BQn5eFucnrhWDEgQuZZciOJF7UOsHPu+zRL
XnUIi+Q1PP+/Jp4nsbzOhkZ7mnvEPPNrLUop2gfaeP3UH3Us/sc8DPfF9I3q5gRKgety+75tt/+9
qbGY6bqyuYjYRv0xaF18DyixPeQQYBc3v0zXRLMu0FsL7iR+m6bal1dN6pc3/8sOTuGm0ytrNRto
QuU6IJSYX1hMyw+sZfZaFhv7G0RCgCduCIxilSFFdENWlF1JqsBRdqMSoDGVOMoiVGoVK9l6uMyb
sdOGS2atCycLLiJUjInuEazQNiwgi8zxAdaHKoBzpgucBHzMdPw8LGbo/Y2Ybu4We5lS/j7dp5PN
U4LKv/KfCA+3ylJoO9ZeCrSHT9UpUYsCDPoQi4CpujWXp5pIl9ae7yTLuZw1j96qVXNblMaCKVpr
XGktTiRGrXKJ6Ld7lUz3w4w75XCrtU3yo5TAv4kuUdITm6mrrjBgulXoENC4NWdAN7RhyVKuiZd6
d6Nk+c96x+qUSr91DJQseI5KjJ01GDJ7MWqFY7H2wlLfiCbO7NR+esVYiWBlpJAtWWW2FKMdBDIg
WPxcvWmqtuwkcBcG5WRahR8rj7nxVQzdJsNRxRm554hWoVcP4lXFCmh2EpSvPb8uSDyF/13XOhm0
xtTEwzY43XaxZ2IX5cKT2EOLMjghBlKTxwYwmRkfiq+ZB+jEvzba1DTGpkgB4NIpO5KJ1Kud/2p3
pVf+710RejtKTPCv7flMIkYBmrJE9rklCfHXS7DEiUXbsgYZK8hyUUuud4oqataO3vunuRlMffk4
RJAB1f7aKp29/RRC0TGuFrcYMYU4xuq1EDcWrEGmqcUhYvDT1KJvHhBxZIo+Is3WNnN/TrK2ur3K
PGnHja0kaIiCpDmEGCEexN6/Nf8vfZ9m/s9T+X96GXHlu9FifoH/eZoo6bif/FvMH1+No+awTofh
Ko66ne42DTSAf5z697F/m+7zS/09/rcxcejtDL/1irPfzoiLGMxe0fG/XtN/f97fzy6mEYdWUYOf
wTz3PDL3fX5Vv8/0fzh/EgN6+PwF/db+7bS/7YqX9e/tUh25XlluwZI0SA/5tBF7nWEkn5v/FiLi
JjzZQez98dg5ZI77dLY/TvVfHPtpqvmVzmf74/Sfjv0vzvb/PtUfP5dGku4R6Eb0fPro//hq54H/
86uVcFOJYCr845v+L970Hz9T3P3IgP23n8k8zfyZ/Nux/5+fxx+n+uPZ/vXzmF/l/Mn/ceo/hswD
nz7ueSoTTbIg8hB1abC9sxcDDxCXgdXz0ugqvEfBlSvADun0J3RM20C3j7LEWYtA0TePdm0I12Ea
nQduM4BkZUQzQNxO0yDW/GtC0fRQ6lkitYebxJjjWFGVq0Lr5bPkpf0pyjwJ+QlreLMpcNdpoD47
GAwDn5O1u3baOIFpn8LYQvmeltgE0NhZ9CfDNvXCSVWpkszbEd4AmC3SG+UWLQLFIeQgqEpm+WGe
wJQ67w4p50/zOtqIglqMD6jbO95LVSnmIu3G5lh0mv9CCbignpyap7Av/BfTHr6h1oyn0NRKQ8Qc
oB3eiRY4eJQDIRSJVq6NZKDQDBKzevGj3DnBIkOfYJOXxWQ0hRjW4bdd3fVKddkDH/rV2867Ipb0
R4WYXIhgTACuEHC4gU4zKhMr23SlrfvFsxvtJcHMmbpQ/tjKkffa17Z98P0QH/hSQ8jIZXmt9Um9
EaNV3rfLIJKUgxhV++C5p6B2NV0T/AVFTWUqh2ZIvC4S0O3vENu+Ib6kPPhyiIq6H0xeCGn3bqX9
ktJEsE1KPLBcre/uLBRs7zBhOARtqh8dOVeDtSYhLYDUzGWOyBGGuVTKu+gxCTCRc26dY11jiDrN
k7eTjjCp7h2WHs6ZxOSLCwwCVym5e3IRBpKy4Mki84DJ3Ylkg7XRMT2/Mx0d7F6Njt5IQsbyM/MZ
ozMVscYuwSCQpmmSjkYmClDR1Cx8290CO1dXSMsbz6aBTSYGLe6vUXQlt6MXpZCCCNZ6dHQTULhr
EZwOcGWQUDJ+jQ5jsQnbPtiI4HSEPqCg0LIRwbqua2tUDNTbKDDUZq04rYckrMzMshKvYyRAtiI4
ywpnpQ+yshVvQSOphZ+S5O3EzLHqVCuWzdVOHKtrYLOz1tB2poRrl1H4ZPx5ufg2tekpJ5/w6pi4
ttgsM8c0kh4dycAicer29fwc6j0123EMX7WuCnZGVMRrMerLWM1LqM/vxSgSet9h27gXPcu7s1O7
F7ntw5VlKy4G4FL51EDW3Nlah/DO1My0WrmkiX2V+qF80pqyemqHZOmFWfQQltKLDtTsCE1t3OpZ
lC3bWu9xouuwJW/T7hA5ZorlWPINLcDooQYmvk0m8Hys5rD2gqELN2D80VlxDOW1jdBGGtWkPIlm
o+nYNnBL1CcPHXfInjK4pLkFwDuvpOzJkCMUQxFBOMQRzCz+L+6myHoT6J92GeJSR4tI1e81ML77
1kRcSfT5UIzvLdlrN4WHRrfoE5ssQY+qjhwSQtOxIk4tyMpTHI8RsmUqMaCWzl3VtvIpcEJ/cjh7
GLUOaQsF1kVkHdQm4Ofsmj3JZSdja6H2fxQbMRTw1701azl5HypsyXyAScGIeaIRFv4jEG1Wf1bV
vMR9RukD08uvWZO9IbOEUM9g4MBTZfW69vRhQ2WhgDVzmDdqVFX4V0+dtVv9GnHJUy+iBv24XsvK
i9d+b/w2OuPq/taXTrI1S5TTxsDVQYCqKx8ZHsVWTxg+jtfQ6FdBY8a7eKjKrZXV3j1Lf2OpSrl+
zWL5ksI7XfngsrdtbB5KvYJmC05iqUXVuGvs7BDrtXVvloZ1L0XAmdWRvK/oUzIdKUwuOYvKH8J7
RbG2ITqD54QPuO9id4+GpIQcHptS94qtZHnJAhUF6WwZZrvpw6ZagLqqa/S24ajcdrOMKnPettG6
Rhnk1ExsF7EnYmxyxOtaTqNl65NPUgA9pJ1+l6SBfBU9pBgmQxPfAg1HgBgoHblHhBB1adGnW0pE
eS7FvGKqiPf6txRbyMtse2/W+IoFYF5Wok9s0tRJr5r1jK96dGdTxrqm2jLFJPzJjvSnEDmESxHX
5XM3wUANCGlnqfLKZ7T0YHrDAUIyiMW5m3nZvaOU2T3Lju0QSubZRtIALAByivzpHiYByIfcGtWV
lcvSyp+qgWPep/vIA4Oh+0Ezyf0ugBKWa7e0zaXted3RrsNDXPT2fWM7PWwJX127VRC/tVL0pS6k
7t4fSj5KhEupgpbJQpEkKkapNqBIObzrndtsDcAyD9SAfV1etd5o/rAl84p9D/IbyVQxLDVk7FW9
38c2KQi9DtNH0Qe269yqBWqIOffAOMrSnRYU40keJH1LWSR0fLAciaFdmzLLVmgjBi9W1VULnOoq
kDvVubU6bVHaakchZLBOYiNXeATOTbGnZ1ayIyv9mBYNMuiirzWmwp+p9atYM6zNgCvZEkL1cBps
vL49R8UR0lLiL3gyLZ1ISpcI2lq7qDCVZ7zHwlWnIajh6ZJx78bSEpOo8dCa0ydU4ga3LqQ4WUhN
+Dz4U5aa8q5a9v1PY6jfNbNRXzPPAW9Xx8EO2ZZ0YwIYNvs7rFD7O5/nr71e1z2G6r6yyvJIW5qo
15+1pHQPQ4Vg/aieEPJFDMXOHwNZX7dSBW5hML/qrRafjJFMpethO2RleXruISmuu7YbX6UaOwdl
y51ElRZpqjlXaxUZvXkV+7BinWthKNdM6k1wtLQ8tyQm1J0FiGJ9O/cNpZWvPaVSVuIoMaCEo7zr
FdQt5z4U8vIVtMe3XGalnAPMenbj+EccNMoPwykXY9ZUlD87ZwEVJX1oAkROe0fG610lE5e1EhS+
yMFJNU3fUsw7cyfUry3VkKsdWz8GW0nf6kbx1qrednu9bKke5DWXMzeD0NumD7Vl6E9lY4OtAv1m
tXZ9qXmsQHQbNJ3RBfDNozpbidHUxc3cHwt1K3V1fFaL3li0QDcrHYlNsz0oSl1dYwSEnsYM1qYZ
GD3YJMve+V3hrW0QIaters27Hh3JrTyGGS7FjolLGySjuq92SldlW6vIknsfaiFibqn3LfHMQ5G2
zWsUl+TyEr3by2kyPNgdl0cRIQfDveF1zrPs15i+QCraBUruPSEN/BE7yOpZSTtcsJwP13HVhEfF
qMz72rZ42kTE7iOpuh+O3lkPLZ4wPE0iQl7KZvGe5hsLh7SFgpPhk9YNZ8/plC+KkSqrYdSMM7/6
7Ih0Urqx0wDgvI9knpdhdZVn/TKprOgjhdIzKStUVztEjcPqy2Me1xnJ/LDZ5K1SPZi+liM2VVtv
g29ex8qHKJCYZ8VMwp+jUX3A/FJfR8v2Vh2ln2uo4j9vVZK8RbENAY0AnUaf4ovURJDZNQX4mVZe
UC3Pf7baJE8vI6E2GKhU5cmjIpfmDyMy1palKe+Z0xVLHKOSe9kMw51sWMU+z9R43eRNtKxdfqhq
Y+i7iYF0DcpGW9ZKWmEl1QOOAJzGIx8KtXH5xncZrALPqfHALst90zIbWENIAqVR8Ke/j5AYe4L9
aCF/ECAIV9TZWkEL4k7NBhc1/8w+eSk8x4Rv7pBCjOeCW4Ay7bwr2tXA1RVWSyHu1ndFZAwbJ0A+
3nPNclu4pXe21DzZYfDuHJ0sCvem79uHIg9+miayMXIvnSasK2oKKsLvebEXLdEvNt0UMYc1vvke
RVq7nbvmMN9rm7UT9dxkK8t4StR0WYxJ95BOLbwn3zVfHc6d0WBk5avlUgMGthdNe5CPlPM+RlVP
Lni75Vc8ULxlk1XJVjRjqcmvsQq+1dRJsU8RoksMUtEHMyg1LqCEuABjjCBRGnjtqhi6ehFVmn3q
grZ7bvXHvgmrnxDwltyQAJMEb0pmCxUu5COo4F3HsP5IOwVslKN9b1DPtpIarevQuEuq4Zp1vnPw
uosBMX8ph+ZDZnuYC1IXtJct5vIT7A28cjL13na5VQzLxBvzDV6nzd7QgBdkvV28qJaD7oUGMlc0
nT5t133FmtlXrX5h8VRxr0KyuLch1i1axRj2c182Rh9Nb1mHcXC7e9Ef6f69YZYZ7Axu0suut3Yx
CoNnMYj37nfkehOgtSnC813VvsQIgxx6lA6XOBxXrODD566NcWl3h2fXytKV7VdfBTQShTMFsSYJ
GwnRFhsAanTmvrfNfQ1TekJEv8BaYtto7xWnORdy4x81CbS25HLt5ammXxhq212sPJUe3MG84z+d
vGUNyr/Y3QB3mZpO46xdnkoz/SSZScDTVNgP+zHwHrCySE++8yNLwvDYhnp66o3yqoR5dU49xcLj
VIGrrsjPcunEd01WPuUmkiGdnV/HLv/SWoNyzoxMOUN+NdahJJXLxvPDezfSHvJCVo7d1BKbcIh5
f3Z7EHArGzszrLgnHFceNwdDUTGkNTJ4C7HF94klsWXwj6+j7lpiW/+h5Haw8DD+uEvd5ksTaOZm
SJue30Csvw5xhZ/i4BxdI0jXReEedD3qdxErh2NmGNa2qjGQ6yNyARb1ozyxrZXXJjundu7DLHN+
AvFpZQPKodfBuYBc+a23NVbWwIBeTZiAy5Ya09bkPCBD0MRVXL350FPzVSqR6EJqf5HmGVK5Hn4h
qtKM75Yr31VcIB9sx0VayuAOu0DdF4jnUHjLNhvh7mYkFSelibVkmxUQjQEnOk0uj17mUhYNCufL
qOGIq27SLGh/Sm23Tll/egspe9fjO3jaxlFsuj4wj/hUcyEKi/u+Q8J8rDt/qcIu+RYl2ipyB/XN
M/Ozic48ay+E7uH8u9sxts1XYDAQsNvy3cwtVuoKlrlFM2gPQ1F+QBx1dzzLKTs/qxax2wbfcbjo
Fm2Qe5tADfg8m6J97PvyaxyUgEhBWj66oyqhP4X1L9eaPZwYd4fXVHbBiDVfg4tBQqwKr5pcoA+g
+sOrlgBRdLTKeWuK8nsN7ucjCdv7YLTgMRWJepED7GucIpAurVknSLHF37OoNt60IChZbLvOIcJH
4Gr5/pONJjEOfcpL6ZvKHfC+F9EquqLi4SOuF7maTRXF8m7GEgUyYqhBlYabIeGpWR5wp0p8+SnX
e3shB059bDDvWNWpa+BSk7mbtILCkWFkt0Lxq99MZdp9NpU4ne891sn3qF66hmZdMs90FhG5rI2T
Wjy0cKmu7uZOY2q6fmOuKIvmCxNJP+zHUNGDOIX7dIN0bwt8TS66ryBHzXcwF7edqefvocwajX/G
yFFvvlsEo0fTL/FsSC+92vsL/m8Z2BHTuiaF/q1r3OJNlkN/7alVvxdWVpD0zRIls4Xe+vqKt0CG
RwMdhdF16+59rAnuyh6CEOJ9/ofPqjAbCufZdMwC2ruebIvAdl4TB8Z9VQYfJND0Jb5a7bmEuVGW
K6E4LGSIxZ5QIZa0zjyl2cun7jmUh6clGmlI3LfBwvEnPw/VI0XTDtW6n0zL7cQK+GnG8X6I5OSq
JkV6jQIDt92oeBcRrHAn6rtvg1aEnphuPM2Dn4Fx0NUtVIXk5Vhs/dQZHt2ixLp+ki3rcRVUkyH7
4EETkijZ827MXgeHBJdjBeTdLC9/jdQkXLleru/FqC43L1JVs/wM4vAl7u5Fr6sWxSWy0Rh2mwzc
B5Ib9d6pQa3Bok1XbaJBTpk0NKFh6N9AdfIgyFc6SNy4JFeKt7zQ7EFsSk3fDm2oXEQrVYNqg4X0
LvaxA3MMk58i5ntfVW8nSX79Phoq8DNNUfaG7zpPedTeIXZev4Ne65eQW7qzPXjWaRySYOXZdfRm
Zd5GAJtVBY6VAlAIFz/N4t+FPO0/I0aDn2gXZMYB8uGzKgXqEe6ktsq0yv+IpVcIAd1XTQ+kNQRU
c4+8Y7oug8ZYlNAnWaylxrLFxvoxQwbxfkAWVpdq47Gxah7ptepdywwAgWpZrBMpheTMu1wMGkSf
PJZzngVs9LoEybeKqk1R+QcFhYTL6DjVS276RyAp/T1L9fol0e9SLy2eLZKcj/zDIFXQa6qReze6
w2Oe8il4ZtyuVK8vMJ2Xk3xRK1K2be3COOLNnML/xAIKNsqD2CgOUhVViEwWz4ZttLShaq68oo83
5og5pogpOhtco4zO13RYNyjNdZrEb7Fvx8MSC4a/+ViGDCBytBuPjwiOltiAqgsPbuS83Sw5GvNO
ysIMOrLPRy4ZwWsQuVhlINj6KvpSFU/rT3tiNM3M3+OkDJ5PZqcLdZC+BMK1USv1o+R04R1wTIPc
ZRSufZgUG20SLRi70D9PsSA0wmWudtHGEGyP+ZlFkEOsmAewoNLtpRiQZJVUAY9yUr8Cndc+iD2L
zO5tz/l7799GUUw+W+Iv0noyj47WwkSb8HuSkrST3ch8RLc72Q45C7jc1HG8HRHFsMYg+5hiYZzr
rAsnhw4JCozW6GDMNQ3EdWOOd8gPd1xXUTXqDGSs9Gmg/OeAOEIN5LuwDV98qwZUFITac4B22FY0
q0RVn1nvqNsio5oOX3A14l79P4ydV3OkSrSlfxERePNaUFZSqeS6z+kXoi3ee379fCR9Go1u34l5
ITKThKIg7d57rXWRiKG9SW1YukWpxD/Sn0ap6d8N0BOoybPtaOdIvURE5h1sS5M/+cn8LAXQNWn+
8JbPDBdNq/fwunTN3s/st6iSrRKEZIikuSRryUOex+FVS8vmkW/TnaU6+NLLPjlRtBwCtgrnyI6+
iKIsrMpTqKMuQLukYwbld+QKoodEifQ7NS86bJW3wezGh0hAbYGkjQ9o3pAneuQCka+Z0dmOIcJZ
ELlhS69B1LpKywbxwOAxXyaiJfsFMBKpkEDrpVO9WErUH9UAhaAM8P4tXoLq7Al40SBNOaQFDN7A
BNW3Uu0tb8h15SiU0CYoiz3ZQpdbaJ2Js+NSWV4q10vlpiFEXk3G6NEp/ObWBOpptBqIThbG02z0
0YJN06eohs6UFrtoVlXWRZwk6plw3AbPgTjbDk5+mZsSlq3lUqfHiwNDrdv4vfaW9VJ6aNMmRbGD
rw7xYnaYg7rcF0a6QyWT8crpjDuwlihkLlkxhslScICLe7iJoizoGy8JbRqptXDPFECDZCVunuRe
95js1OvGpLcUBUGqXUvLGW5JkLiyCbIUU03+OrJWe4o1pG9F1LGW+p+k1pYf9CXuWKcBemWjhUeR
Hc0ouYhLpRHmuRx07S4EQYS1eE7uZU2HXXjLZ1o7e8TjQH+wnN5ORFpWAhiBRlu20Opo4ni6MzCg
vRkKgzCcyNgutAwBVByepVWGP+bgl2IV0s8U8KCWS0jEtS0xsVpQP2hTFNylFpFYRhOWL1mR4CSd
zeBHM/xqmxLeu/+u0bM526PpXT/IdaGdo+Sp9536iW1d6aIL0xzXkV7kFYeIuHY57ejWyLJkHj2t
mTJP1s3oICJQxQGnHfRKjfy7TMSWinoDUVeHefkcop5fsLVUtcagg+E7dSWJWNDcb4vXQCf+VKSi
P6ntrDTgldBjGdMqWLp26OzH0igcVk9B/y3VLYwJjfopbsFPzV1UsIQ267eu9jG5U2G0ENKDIzB4
GpOhwDKELt5kRBrT3kFU0H11ghkuly669TotstqgwHFwaGe0DLM1I4rxTcQnrdBxMi21tqqtrtu7
OCrTozgBTz6qfSm6mKVmIR4iPYv1qnjRfE77TuuBpS7vVZSLoqixntdXL7IGNcRJfZEEd/zWuvNB
NSSadS/WQpGjhxffURxXZFWrKfYNRAYnsQjSRjSk9QkMqDhrd78yPVDelMqZb1NnvGSp1J9zJwL5
nQ6wjoEqKLC2oxns/0llrYzjpdbuRLk4bNVENosTCJCavHK3E1BCpkctmtOdIMINOr9/wMG5WwVR
RZngxGWujPB/Q3UsyrYTdoixzSRi3t3KMNrK5yGOvxbweirOTm7tR73FuiJC0UWEughYjwDqXdCL
vIoicVKUi9QAtAL6HmAg7+if/1whqmRqEWq7rXa11Bb30vr8UC/wNcG7OPppddGgi94oHUV5IvS5
4F4j/hs0G3GfBMpi3P0Bv8B8HNFoPXZ6MH7Wu/m4miUJOXeDKDEe8q7Wr5bWEdVeKugYWcH9TBTZ
Jzmc45MzAwzUe+fAAkm+i7rCPuXTIN9JffA/Umyh7dPf6gVGcN+KuXqCamp8YvENZ09xLxXwIYkF
ibX4JXxj8s9iQWJGpX4KfKVxxdlBsmCfc8ZHxLdsuMyYK1hOAopfsmLqAELYscckKyaWMY97t2mQ
WdDSMFogKIT/S8guw+UW34ufMCJZOqQOY4s4qzlVeovk7KiXgf5o4AxbGVAn/SFsG+X+NwEqWYkY
h3txUk2hAJ/gWDtiKWieO6cFXJU6IWxqZGFwap+L5AnHXv0kSpK2XeZz2O3FOSnLIKp1TKjmUlSB
U/3fBh9+se/VZRNiZ8FZgP5zc5YOSpR3IFJxkFiJD5N4q2ufiyiEBS3qXytZA2Bu9J9bv9I+W8NC
MJhq8T7oqFXXbYdFcdCqb+uUjmldhuIg6vyntTjXtMesUqcvFdtUz8+c6m7ukL8Oq/gmF8Zd9ZvH
NV34C4zZya+K30nHyprMQ4wT+IuNDuSAxrQ5ltohm+5XdcO4Rx2mg9gsrjPj3gGh6hVx7LwVOqxH
HQ+AQvirIFZCKQpfiB6vueWcyKlGq739qSlIlrbcf+dUxdCRiIFESCgwaZM5umOGkGalmwhQdoV1
7WpIrRamcXEYWK3+rgGCE4lK+H+6Rl9riIu2e4gLLAn6nj/3mBJdu40q3kMFuACAoeQixYryWkfN
vPelMT9gAFFgi5iqM6EhjSvOmuWYXPvefwsT6sroI74q1l6cEtXbunyUeyt9XGsrcNNocDVfZN8N
woWXCL3FXWuN6ckS9oXKABqrdHJzMBYAnrYcqoXNegjt8Y4FlSty1UJhvaaWk6IadrzxDhD97xpL
eVJF3S7KkcKdotJ2q7CCjV5Gaq+3CBiY7PortHLzgxHk8mkanNduSuUHUWSBVhg9I4wdqPZig/Fm
ArpS9YvBoHxCHWYCqljKcvYgOsA8FdI9K6wn0f5FEYxvcJeq+H22TvOXi3CLrH1I1HKQvNz78tju
1RzTrPv/uiD05+Z5+5Xtl/9cZCVFf2oqBqA+y8uLDhL00ph9eRFZTVaRnM6jxsWdoCPWPLJAbKZ8
b9LyPAP1tH0ZwiSCodYtgFdm+4EeuLMarT+p46haGCOj+So5P9ecpk/ZvT30Zxkj3CFQMx5/mdHF
7C0mfyNSsl2V1bzsPyfGYeiuPQOGqKGnEChFphMfOnxbt3EcgwONTXFnGa9GPWXhTZyYNOOGSmt0
p0xOdC0y/O79FN3sJpbOjgwhYqSxPB6XsgZvvuJkjtvDwONWalPYF7gV8L1lRXsIZPhkvVjz5Yds
gZBERXxnsYiAykHLd0bAXt1L5Uq7b2Rof0Gr+T1ifMO/BUPTvQ742DODFP9xCYEPPgQLC25SXcVB
QoByTbWterQCMIbqZI8uSOz6OuUGFpXQByITlRBFWmznPMBb9bUN0MwBjASJdS/NXjjW1YvaVMg8
+3L5Jqla7Aa6Xn8uDHaCLHTbhySNQjdsEWaICXsj9KOjIesTku829J4YjnAm+V8mBIO8QVfKT1KJ
mkLVfPcNf75prS4fbYgyDoS02Tt71ruHxLFeEhMAcTOW5THHROTlTeKGQTGBmeSQZMp4kCNEz0UZ
wlPjc+aPr2kRy/ikkFmtAOJGUkysodzWzSNr+zKIrXyP/EO3j2wp8SpJY7fpR/F6CGvnMFq9fz/5
aJ8bDvpcMizqF3FICSCGrzMrHgJwf57cZSNMPIbzqcIUslOSOntQg9z/FCvZEaLVAGQjQ7DvhJ6o
FehYVnrQjjutQPwxUMbi3BdTsZ7VAeygwhSPLB+4R50o9s4axmqXqanqWkqWXwLI6i/wTf1ObWXi
RFws4Gxx2lIJpSOGieriIGpuF25lWxWRglo/JyTRmvad2n+ZtNHE1BZxl6Iy/+8kXigexY6Irp2X
6GmRF1VFSpRJUwvQ9w3IcXtUnai8ONXYn822fNV8Rz1sjx8l4ejWE7xUbUEQ4ijd6eoi8UX4wmVY
Av21JRTcnI0fhWKWBG+Exs4xAsllsGiXEaO9VI2NkW/Lx40JJUWeZ+eBUAfMvCgI1jI+bAEPEDcd
ZjVu/lGWW+OJw2vcEoNyKZXp2uDRJ7y02td62EG61sUnK2ZdFxfEfrjGnIMZMIMS5C/SAvn6RcSr
E69YHNZKfqvySda0KBb1t6rsC83TKKEalvR5dmqWOOVJMbLsJF5gwdDaAqvkAwwdTl9ETZfXDkdE
jqpVrlW3SXsYog4fwVK+vX7xMUXZ+om209uZrUyktoP4Llv2Q70ukvnmbWj6Jx1aBjQscOfzgbdq
kmgVIt8RVTStD50S+Tm5eHYqWGnSnhhWnng7bM8uyoKus39fKPLizWy1RerDJR+y7/74dp3S1zw8
coTsXJPxNdY1e96LFtBaajq7Pbh+D1oNrFCtMaZ78bkwdueX7UNvWVG2fdEtK0klAWnbBxdnPl7n
2I6Xl0CmokAtiKuRSxkXa1tA/8GhxkdHe86kZnZFASNR+zupZ4Q2o8zyOvWYBcfiYjB2X2rc9zTO
JSkOKM9W7/NZBCV010JHKr7P9rredfM1ub7dvDb3vePvLfX7ZLPY7wNm7eUQL+9DW37nb9m/lYkr
xAlx2ZYVZVjEft9KHnAOy9Lwq0+c+7Wnij4pDt0yEIiUJUA7Ii868t/q/K0MKgk+y3bm4y+IM+K2
6y9MGbGBdRW7RNphBVr+9vZNRScWH/ZD2ZYVqQ+X/a3sf73VdvsPl4WOVWGyCfpdtIyRkYzm5O/k
ku+XFiTGzHdnSjbVKdwWnJqyjKS4VOTXm4g7/bl8ItwCNbc/hSKl9tV8bLr0JG5ewRjqzdpegu5y
7c+im4qha5sUPpRtPXmr97eyQlmQG6IpiorbbUTZlt1uI5r0lhWptcdvhR9+arvN336pV1QYA4O3
VGthY15m03X0+5gU174rXGfij6WiwrtaIrlVCqOqn9eBfBBj7LvfErU+3pWVV37u/e/boGEsQWFb
NlkGFjG6iDKRFan/33riWnFZoqfeHKvNaR1Wt0dfh3XxfP8jKb5HJEZykQwIdSKA5+v2IsRUI9p2
p6D8o/WA3+UgoDGLISzFodbeiUFC5DPCFpcAyj9DXIXSSNe+bUOruNdfh9tlot46mqjyod7Wx8SJ
OHAk/NuTvE7yH/rxh2v9TMKKJV/Whzfz71MpF+dl8T67kIfAaDfguFDn9KBjaCGNiv1/i7V3y4NQ
LDDEg2wH8dRWEKMqru1NnBsH8TK2kV9kP5Sp4i0SvSYWZ00YynvRZ3ORtAmPPulYv47SqH+ZCGyf
XbHaQkVIAu639HpR3Xe61yGEVTVq7Hdr0PXpxXdsekX6vdRMxQJ0/aZiASqSa2PevnSDLK/kd+ZJ
NBrI+lJPmvMJ8tA/b0T84/VTisJ3+T+fkXg+rZ7H89aY1jb2Z80rbi9+dmutIiXKxNm/ZUXZ326V
qo0ObYqnL3t78XCiapsU/wREw7JnqLx1uNUqdngQCzhE8bKFS/ppB33Kz25Z3YmRSKRQjXifLcIs
25uZ8ivQ1OqSdFghicyrLj6Mmic/wtLw0Fc27DshPhhFmuFM6KvTuymNVTGz2zZLiqlxLOJkdoei
AOSKH2FH9MH37cWIlDg0BtH/Wt4eGvWxi0Hvb3O0RCDzgUjFq6gojYbiodvLPgg4NbdeZuWUqMJT
A9QJRi5ijRFKiCLzuWocoORjdRRjzlynLGUKEOT7nlcmWq/o2Y7RMRnNpsk+vwv+lWCtQ4KzzHZd
0xieqKI0cPtDg8gEvB70mt9vR8UTb1IcWAvBnWGdxVOKL7MOVRMCubDm2S+irIojZ4eJ5WYa048Q
VM2Z6z58mHSQMnziP0QXT4twr8R9y4M4rjyqF9FNaqc7JR0monke71goZVjlVNQ3i2/MGMkecyNs
8svn3p5PIu55D8nFV/SQ3gjukPYNkhGz2yJDcY5lzHVogqU7qGz/HR1H2xvNVF1Y6Ol7GsA/4uHf
7erWhfW70rWrieX21r6Hxq6WUAksC3/WbNtbVKwEz0jbnkT3Wl/ZsrcUbVvc5MMYtPZvUfjhklLC
bRuW0COyF58Qe0LyRixM/fxQ6LBDo46F7xBxKQZ50F+7bLC7wzSWT3qvYwciShTY/skYsiccZzsF
Lpss8O/NOHGzuX0ys1sROdZe/GoCpeficdxBl34ISvbdtCAay9K5oJXaGUaJcJ96koqG7Umqn/Ww
1tZN6rqLXVcWoiOKfr4tDj6UaWK3IOqsyQ/nRfZ/X2Cs14hmgPv2ICeFf2yi4QCKzFq3S//r6sPU
ani38+a4DrQarzH9p25D47i11dzUXWKGhpMowqPOfCLGlDUpSkVepMTBDCQqBShYsH4cDro6Q76B
no/eGPtt4FiXwaL1/llyq4VZn5N6LNCnxfrxxw4hmskYm8GuQ9ob1Ez6rgNuo6jolOt6xpnl+MSY
gnnRcJ0sHE+iRRIAMwE1UF2IJvyjoqQH0f3EF8fTtlP7yD6JptfO/VpB/HaK0c3Li3pel4riyT78
7t/Kws5ZXLPRfdszM7vlaMoHorge1+GsHvoD3JU38djibmYTFMes/W1OEXe0xkbGhBR+UcNcmfeW
NOPNT48zPMni/LsZXjz3OlGuvUfMamt3Ev/QUJroMr+Yte61tVScNstH1muq181Kvnu3IJZVFDBL
Xc/XZv2uCb5LiofXk7zwglbrzF0DC9ypyCwmCWIODmlMKxRzvNj/Nio2NQlvdlBGB3CX7TnuX6o5
Mo9pox+03GJtKlqT1aQhwJsW6vT2m18vGiRVpcI2v+ysRY8QP4xM5Yzjh2C8rfmJhvWxiTZD95wV
voc87WmuwwV595/V6t0bXN/oMvmLlHiLMoHeu2Zs0c/9M2zpXTF5RRUx7P1ZKRCNdOn17DMjPbYg
GNaWJZGRm9FpJKAA/UhGYbEHXZNioTfqoYm7YbnHu+TslxgJKj9CyC866TBaeqK2aMFhUPFqRb6F
RH5Bva1LHPF77wadrdfXLPe8bAzU9SWJV9OEUeuVuQq9tdjVGxgSpio596DlZleP1fGg4sAW3VXL
2hdDjwmEWef+ARMC2hRf3i25JsLX9kkH+xc258l0HRzBmHrVhpdhogi2/MPfr6r72s41DLliDSqa
pXjNPNUlhHt/URRwuuP2/h0FR1K8zHdb2bqWbZf/BTmiutpAcqX6YcDnvU+xs53z7FE0CdEaJGea
6daDO8yAhE7otxANxIgkftkcrWgfWjA9vus1IrkeCmOXqpV1ypYWg0XO2Veo35xL6IuXBaxUy0dN
AQw0TpjdkZ3X172/YWWgKUOZVdkyyInPIVJqDSsjhPV/RtL1ocS5tdEoiTzvRVIUioP4aiKl4ct2
/Z92m1lPZVd4eMD/RSVJXTd1dqTnhKtJ5UBQqO6jvjX8Z7OzulY6NlbZqe4AFaV4M+vKToxHekXg
+kkkV0Ol+PhrcrSb4GLo31o/Hc7bXg/FAxZiulntPmwCp9aHlHVOYdFU5hfwn9k+SKddamaE3WFS
CuVfevg64vA8TUdj+Y5Q+xBEINqJGLbWT2wRh7tL7jp9MT+INeBiR02XQ74cZkjw9lGQfhJF4qBX
dz1qAGdRPQ9vjsMjp8sqeFx6pNnWiE1kb/L8tQ/vx/pRBQLqxfmhL/XHvtWIbJFwq1oWsRGNMrqK
CcyFxUKQViedeHBoN8OdXtN4TBx9ezZb3U6qFbQziSZ81GwzeexmTTvDs3oLFiWuKM7noy9FPwhm
M71c6iXPqWADDghMwphvNbjag+IV7lTDbfX6d7YscWbBRaS5UWB44PLTS9zZ4UnTNOlo+lEGvBZH
RTHb2lNX1iXzZYQDdcmitPM5Uo36oM7RDpFQ/zZPr7OGVl5O3N8tSwl3kp3MQo0H91svTdyQwDzn
EAFZfEmmXw1x07eyL82b0dJWpLTugG5HMDXbkfOpAcLqEXUrM8JJu1UPtAp8mtQEDlUKgGK20z06
1Xc5m4dGhlxFhQUgkmSdOAXjasezw4N6kTOG+7nTTlJQx19K/fOshfIR2V/TSwbpWUkCOOIkcDNa
4+V5qX02w397kEPNsh5GQQmpgMWpiawtjv9fzZAdob8E693XvzRk5SQ3VljaEmnpEfA5e1CaBW6V
xpU3TwclUeeLbMefom4E1JQhiQSfu7yr42I4mLoe3/cKytWLpk8umfTVwrzmQbArJwbHzrQh8zfi
9qggjeilcakhXBzk53xWXnke7TISVnBxfFyP9L/C70FgZuJIKJwELshwEFir+T0BRhSHISUwuZrV
3jWXO4jbWKK23f6Yc5AKSLanb07xdSwB5kzOYL1FTfXJUFvwo22cPbbDSIRkONtXc5hyV4+MZr9N
8Os2ChL8xJtBP7gd5KpWV+ZXuNzcIeAloPx7py6fVFsIKwIrTD0xb3e677iZqU2u2TnjNQ0V3/Wh
i/TsJStr8g10QkmIj3qWMrTgUT3E3RWp0x6RH9VtEmBZQBc6oolL5aDmcEjOyDZUx9xJd6ndKehl
Jt0pK3so6KMx8YIuMT1rroGZytEOBd/guh06sFcXJ88IUuPrVjo+M/anC+bsYfINBRkeuNx6qX5C
CAIcXz1qyJS5sHdHruoY4a61zSeny+M7vCv+jrBcIqmlHjyC1STYtp/8VolBd4wxdIjXdiDadj1M
uolabHGLU9VAaSv61PYpwtltaewqOzsnVoIIQGChi4pCCWH1Uni1y6B9mvW6fWriet/3kNKJnJaP
yn02aOesrJP7ZDmkFrT49XSbC+A8ujMSixv8JDYkf5rn5FQX1ngZE2X/04BTlIAy+xyrvXYHIX51
gmx/N45V4QIJDhFgNpiD8NwcJpsGZUOO4el+Oe6kajauRt0fTStrzvVQEFTGxHcnUtuh9COQQlqy
Nzu0U4dx3NmQVd58cq0v615tGQV8vPZrgVgQkQzp1TGK2q1t2HWNOXFOSiU3HhSEQBuNLLiEWu8G
pS19TwrnYqM8OkHZ0cqt/x2C+4QQhBrMTDG1+jGO46NWFKB0jc7+J06iF6VAQ1Oagx7VuganngXX
wICEBQTLpbxrqxAq8YUEX8pL44QGH64qmPzctsgDnHUTBIRRiVqlKQWXtAvcPJ+/1K3i79IUcEE4
QF1a6S+6UZev4GEBpTuAUEs+Y9aZwd7yfW1Xdt2X3i9QM0qTL1Id72VzrKDgiDALJF3E33buy7j7
qkdFBGOGj7KMT1syTXzuUW6exwpiYZpocU4ytUGmyHkOs/Zx6qb21AHycwckDu5BuT1XPU5oSXJ2
MX7+q6nI0i7riIoF1bvQAjBOYzWRXQMh2DaRLDcxKY40HJ81iNz2Z6tkrsKGD3Qa4WKxbx/bZR3Q
QCWMa2GBSBAEcbIrIHAO8S6w4iHmqbdIQiay5pVBuHNiKD+VzgI0tDRG4kC7nQppr0vovbObq+C5
Urvp6GRtvTMLYllUtHCT3DJwivP6lDx7I6Y+g1oe5TvDa7OkRRVqfMLUOuqW+dDoPkyFDYAeOLWj
naoao2voBJ812YOlxeWnUGq/K8DZ7nzy+hvLX54VDb6Kv1v5DGZ1K8E920gDUeJgpQI18PdJvsMt
sMsl3dgLLehZ+08jugep2KkjDAp14/aJzi4wKb1u6DGYZgVDdlJYbicB+5YABPRppe50WTFuSmB+
dhzduEhNZdxQG//Vy3FzsEwdXcPE1apIP9UZ1oQ4+jHAyIw8RvbZrIb6ZEy3TLeVg44CiYv7i25K
xPMOxJF2KdVZdVv5lpZl6zIc2vdpp3yL+gk2iC4meM1v0n1RF/GbOfvsN3D/Y8dQcIgpWnmvmOhX
p4p9JowVm4U2BRcLNNa9rEgVEvIwHSs9cKUZWEuGWUhVnqeFzqbr6utYVMpzPgb1hdDcXwkEEYXh
jsCvjp0pXZXsa1Wb8hvEutM5zIrKMxVpOCYKxkej7c0HaznkevdUd9Vd4YfqualDUB2JOhHTJ38r
y8ACxqNo+y7H2Q5p506uExzlBMndGQ00EIYUE7pZR26F5r2bahC1akXuuPRlELmG+TU0zG+FH6SH
xMmVvaPYw0GL29NsloVr9HoIFm8YCfZoK8/ORuec1eWxqVmV1YD42ImdJGjd71ms+m6sTrfUHFsU
sZMOvXDF2csxDCnArNt7i554qiTzre2r6skMJcxCo+qlwGz20oC619yqnxPEW5nZJmIndSLdtDpp
9rSD+jK0ZnIKcm2vYhmVAkPdO6n6Uoz9fKciCrVLjVF+SgP8rH6h3uc1Ag/GLA20METv0nIIL5b6
Azpi6doaqc++UYZ7I5FHZoH+M7BZML2RfSG0HA2EP4fYLueapSeFkwNnEvcBVD6/5tEnf5j6ndbE
8iHzA+3emFBlbaYhc+3kQQ4b5zb3T6VOTG4DzIHgWqw2iE54fcUXmketO7CkSPOphdBeQyMNbeED
0Ct8dgaqU31ov9isXQsJg2jUQC+jam9pj2B71w/2eZG99IgnkGjE6bnQ5KtUW7WXVlK5M1DK4esE
p0h2x5puNyOA5imldmfIobEnrMcF34/sZ21FxwKvV9cUI9AE5dfgDPoh7TrpgjjU5CmRDZVoswyz
sZrtMucLARJuo+d4StC797Ie/WC5YkQci/qMVgjoJjS6WB2dEpTE3NQoXpQmnrwMy6zlVN9iRYdG
CJDKzin7Bwm9sFrzwQqb1edUl3FC5+l9XTb2A5J3NspWSXsIG7hx0O0inFIeSuKe9lVAmNsUZA/2
WAOwrvWhvEyD9mbUYc+T6CNQf7O8zsQYn8PJIoTeyJoXRTHrl4R1r5yp8aMo6lmvQc+N/LE42ZfJ
8OwbkPyEPUwNTiy5QWOPmKi40sim+UFS6md97OoXYp+0vTMFrKgcQBqBkieHopTQNEGGoho7/8yI
xg8TKb/E40t33TDK1yb2Ceq3K+ip+HyeqCzKNMUzR80hGBQUGkTJT1or1WfbKPH6timv3GhaCDiq
OPTaoP42mjn82qOTXc2qt+TdKAdIYRTx87sykbTSdL5oYXEROXEZnRyNJnO6R1YL10U/9EeADvKz
Kbfjs+WJtDgYQQOP7oDpbiurFPOfLvDje4cYrucqkkfoR4e3rcLQt4GX1hBwbWVmd/iBVDrB4z0x
8LYs+xfVSX5CxBA8EwgVPHeoYh8S8NjeVqbVFeC1hsC9XE0jIsFq+zj4dnMVV8yFNl9Zax1FThza
ZsCqPKk67dUOnk3b9lQrj259DR2HamrJWQXj8lz4qfbQmdOjyIlDY8BtW4E6OImsnMfTdZx5yKW+
qlbBS9sBWkCB2TqKMtAE3SMQhiOr+KUG1aYKJSUwuMVao1Ky+tboKJit96AGAdidpw9ofYuyNJcq
L88kf191v0qps54BhFrPTtePezuLGsTe0ZshIn9EX0cKn0SVKIOZN2fCduVWJcac+Nv7JmeZaxLp
9qw2A84c9M92ovJ6GIaFRDz3T2UA5rrotJdBRW+ZRUDvWkt2tLLopYyP8mBqLwnrmRd5rgMXKYzu
LCoMbKLO8Swh3r3UF1VgT0l8hw1vMOrnzFSjZ6l08osyQX+QJnX0HC+HcgktrfWswFJFVhzskB1q
RVjlBYtYmSArA5UGgPte1guXgEL9tUS8xc00lRVjnWuvLOaGvaGgACrO8oKc0wKtdwtn1l6DxCwe
irH8LuoicTQ++1W4nkuGHzKvZZrDCklvM7nP2/hXAmMDAOk6vNS+1Tzi4lJfxjjM9iFA1hThEzee
yu6lMYbkUbLY8C85cXCKRTXTL4e1zA90DQArew9fRY/MXg6tWhzAfse39SrEkfYM0NNenJSR5b1V
6Lxvt+yc3NwRT6qcRRmqXtMlXNj9xQWizO8B+IcguNYaNu6BHJnKvciOelQ+jT5ot+Upc6QzHzMp
OqmdE7sm9HnnTtHll7IlJF7W2JjVdqK8YPJSXkaHttVr7ZMoMiMTofXZzI7iAn80+/teG7+xKFJe
RFEaOw96SccQOVu1TAKYpH4vspHJy5Krfl8V8alSa+XB0ZvhWR9GmD5K9V8mx+FZHGY7RhnGaJVl
wvxdVjq2OxdKdFtrTIWNX4E4ew1fwDG2IKALOySqFcUPf2r9g2BMKSb5G8Bs7RMvwPYkPU+uemVA
8RcqyhEYdvsktajMFa3qfJmq8KzPc/kL5erLmEvRw+DE3/2Fi9lhmX1vLQezsvxdBar4UdPwm1RV
0bx0ZfzvVEq8tkCbaeU5VByV6UlOFHo50ORrshMmgrCGxWNUsuogS3q9041MOtm1m4/qteoVyOTq
yDlZL12X7R3pC3GK+iNyizUOWoDmo6kUnxrdOdM3g4PlS9XOgtihz5Vny4agov3epEg6DbB0QQ5t
Yf4I7ae8h/xFd7QSaujAOcmf84bA4UD2JkSTX/jrh1oxo1vB+Dgn6jMBnpMH+NZh6+iMD8ZcKftk
MmAKmWPXDrXkS58M5mGoY8wNRY771bD2qCoriDhic23HUL/TwIpqdfRz6FT5EpTWd7tJ7ubCifbq
PIOgUav0c2AeZVtlbYdYVoEV2HXiSv4kp5Z0COPIwuebJY9tJP0A8QibTBXB9GcRYxl+p2+onwp/
vOld9aYr2fRaNKmElmL1rRwz+ZwsIhDsJ1HZREXyrFgtlGVQo7EY7dRdnCTxLQcyRsy27H91hotv
mlA99Gm2HhSEgytphFcsKuedWE6nWp0jj4G7MBrn10GH19BC/DUZ8/iK5k7MCtHM90qrNIcTJKPR
DwtyD1cuI/MxhyRjcQCbLNvKH9oUjp+ayXpODCP4oWTxp9ywkZfK4P8CWoLnQa/CO6Ua/YvV1+mp
1sfyClV7gQcFGk7WocGLkhm5GxEA/K9jSW9WX86/FIhnrEX5KPdT3M5wE6DuPu2GuEzf7GrSvTkK
mxNMAsrOYGuAIGvV1BeoB1maBTKiJEmJpmDo97eu79rX1jfb12mBiJlZ/yxyqZqzJQ3l+U5kR1Up
96VadgeRHRAPO6cgBHZdm3eviblMaOBHt7tVuXRIVMu4ifpKZJlI1BolXH38lKEn2SEc4nEvsg74
0Tv0Ndg7LmfDmqnfMCa4i8iJAzpjV1sfMKEtRdRvwQhAUC+yZjsAySOm3RNZpHDm+wAL/u+7WZm+
zGDinHg+o7Q+z2auPohn9wcz9nqc72uNKavZhTsTVorlpwrmi/9D2nk1N45l2fqvdNTzRQ+8uTE9
DzA08ialNC+MtPDe49ffD8zuLhHkCDN1IzrURZGpzXNwzDZrr3WXaNnL8VXTjb4bqHFi++MhuO9Q
VrsHtBDbadRkZB343fFH1B0kVxp9IB+VLrgj3fToGor+PeLAcO7DoHoviEJ2ZZTqw+L3x5cBnaha
N403XUOSwD7+zu8aPBWA7Zvjv++p/YCxtyKv7UrrbhxKcVsN5B1rxWBBH395/IG2nN2JbOw/f0WC
0LrLAdQ7zRAZv//A8d3jGwqN8fsk6T6hSn8nVkVHYCXnChX0QL9rgvHDaIrT/s3vRnqUNkS0EA7M
H8nkSr+T6oB/YgBuMPC7b36/JDpBqSjtg918/VAEqjUHWEdJ9DX/G6XOuzvy+ccXxx+Q//AmlCQI
zI0NBZfj6+Nb8jim1yEdSXIq63fq/OP3nwJcnNq9LBnb4y9b+PnoT6+7TVQm0x1Mt/IV3WpInPLq
+Cu5knd+p00PQzDuabEs4dnp1Rda9vGDWvH3K+T8tnh9h8cmsNSXWIs25aTnT8dPVlLqTckw/X4V
jqVbh5P1+1UBEhe1qvz5+EmUwO1qqsbn8FBoL61M4Ki21u/3kuqHfCA4nSzNvIYOqHgpUmljBIP0
mPRm/iLQi93GUX1/fA8KUjjK0M6+rZIi3agx5QbVrJ5ytH47zQ5lcIqKboLtFOKaMgAF6sQ33LAr
nqMJVbs6mJQnMO1EDJE4pz7HagdVRebA98/6Z+klBHc7uSOvMnaSbysmQkdKkZd7qx25AhVRf6AD
SbrRhvpWmfun49H0r/oB7s7jSynPZWhldJw1DZhHhLjgAFGNA7Oi6QZAR7cxNGZbYfxSRVX43cf/
c+Apqx8smAVt+vljSAiNYssGejVrOAVzIcq8QppaJ0vn5pYsuy7oF4dtCW6Q6LmUWu0762NPUKW9
dCo5BZ/+2CCJhY8A/OnzQ6t0GtosJKc82tGdKZuqb3coRFamLP6MBeHWOijV99SKPpVHGrIR3aw6
Ra6PxKqyQxjrO+IlT5ovh7AOlzEYASm+95WDcmsVLOz5V9H84/hfphgpWxpBIvtApxesSodnOrhs
YaitLWrW04chbx46q8y/RtQS6YhJJVuBXMkxEqGBTU9qbmS5MtxJMSAtNsoR1KAQkp2vPhq6dZ8e
tnoaVyBi+BEiKkVvkptngoDolpI5QZc+JyPNLnmB/HiitptWMgsv5exz/K7vd2LmG06hRzLEIXm1
qQZEa/vsELxkXSztdJn2fX3sYsQyym2StqGnK/ui6KsPEEtxx7SQVkKx+nh81ViH11YYmjvd0JOX
MYQWim4kGrbnl7EQtI4qDeN+GMlANj6nZ5+IHw9xp2yzKW1fZMg8vFrRNbCRvf4cQ6lLsmOOmCsw
6t1jGsrJB3nww61vdImnJ/Xmj7/9x3/95/fh//o/c7hZRz/P/pa1MzYoa+p//KGof/yt+P3r/Y9/
/KHhxat0ohoK4pKGJBry/P73r09h5vNp6f9QZ6bXIgrCXWuMHxNRvzpSmZaTaDKD8nCwuVxyRHPn
14MfZDfzZ+Qw/+xrE/daUUqPPge/m6eT+Pu/jr/L1fQAjIJ3A/T2eJKojh4/B1khnMD0Ov9m2xln
jp0C/ltCMy3dHfl1jj9wHnA60vrp+Ina1O3jwP/jZOT1cSa+58XInUcH7enL/9r+zO++pj/r/5z/
1b8/tfjQhzzlf+9+5Db8XuV1/qtZfurk72L9n9/O/dp8PXkBfVXYjI/tz2p8+sn+b/71BOdP/k/f
/NvP41/5MBY///HHd1LvzfzX/DDP/vjnW/MTBzH+ZoXMf/+fb84z8Y8/Hn5W7dnHf36tm3/8Iejm
33VNskxN0k1VM0RF+uNv/c/jW6b0d0XmqIDaQiH7rEjyH38DcNQE/DPx76JiwZVnWWTGTcPUWGI1
zbLze5L5dwVuFMnUFUM0VUuX/vjX0P+5eH8/s8uLWVJOFrPOn8e31wxZY12rmiyLp4s5ROeF7LXS
eSoyfR4Z0avYSWDO9NBPdJpb/Nq7N5NzYftIDPnN9pktapKGbq4kqppOumt+/832MUkdjgyu8xqX
xrV9+WK6kCdsZFf+GG1XbC1Hp5uSIhmixbhIezKRp7bKJIDJN2nm0bWv2kZsXSTtHboPPMQDAIBt
Te99i8o8X38eDuhMmwolUlnntOIR6RpL5+3oCGkOSSHWyBduR2f0dAcEn2BPdnilO6JDQ951voWF
5AoKwe14k+4DHE+nvx636h3+3x2qcteR8/53kk4PrH9+J9YZoG0qHoYyz9KbGc+ksIUsihnvr+bv
lLnKt9wRH1Q736s74aFanQVJvzQLf1pcPuMiatDHsSqSLbbopHcQS2wOe9LbW5RUH2mNtEO33eUr
cy9ZF63qKlqB5CKkeUe9Hacc1JPI2c04neoGkJdoefVtvO032Z3hjJvgOmo2dN9vIke9De8Nd2Wa
lwt7fvQacTObmZ+WvFhsrdYV3Is8emBJ3vChvqUouJmc+HNwpT69b4ulez5WhbuHGJijgxtpnos3
z7RpNV/UxrTz8EQO4FZA3uTjbaD2ivwsA1qyfFsWhCi9PgxZ2f8o5V5H/OtAIAMkUJXMlH7qGi8K
coeMbDKAHL2APIOaOkqhUI2rATALSfD3Zah3tJ5qo+GjVF5pvf4DDng1HKAJU+uKWZ64221oBLuP
1DUtOgKyoKe1diym8U6KJzivro1QgP6fimatUCs8EHoc7CilQrnBrYW2wsHdSowfPXwx5qsFpXVJ
PzNw6NqldbvVnnoKadYrzL+xZtkWdGLxV1rCg/FXquWp+cmkmk+/s1IUqQiYx9fV+lttZji7dgGJ
eCna0INCC9grBSXNByjSxUF5hZaiEAcKVFSOPuURuc/vAVqtcm9bEH2VDcmT4JC+SL0YR09wO0XS
7WCSUUQV0Q8rzbiFt9do74Bg9IfnWsxzSjuwIUjpXu0FHc+26aMUnnggnq35ESpwdXzxk17RP2YB
eYn8duzLpPiV1x2EdcB6JOoKreJDpuUPKUwadKWm/n3ik0ybA8IQWLM9BYGs4Prq1jDei2KVVXBp
6pLV35hqPFVf9JDEnWVrsTVEn8YmhnDYKsJMfNGAPWufwyGYga/BIa+Ma1j1QwuC9kKtye1IHbIC
paFmlF76uv0FzFvJybvBMHeNbJVs3APVDZKJ+qzml/Um4evpt5EZIR1OpEmZW7ebbJi0p5j29XAT
Z6U4QH4mKD8zchsm/EeC3x8+hsMYke1tm6qDfAS4UYDcR2FKUE+FTRGVG63NQ2SI/QP5VLIVzUH4
nAWor3iTWmjBTRSzydzJqs2W/J2lJDj4BX0PtpklMtW/LJJJcJeDbMdxRv3KRI2Fnm1FzhsnpG4a
wJ9yMIZN3FKcpgx1qHL5dlLThGxDZYYjjcZC2riWaaizLrgFZ4Cod/545U9KFjq1BWHqDZ6jpn0Q
2i6QdppattbXOu3ggDPlYuhfIr8vdMA/Qag9dD48mfpVhDfcDraiyENLJbJDY0Lyk0GsJIiyQl+6
EqG7Mq9JQYkje9noZac7RPB1z02n1X7QC9gVcyURhHtVFgz6BJJIExRHhFa7c9JIKzUvHyUixtY0
MgAykJfHB1a/jjpML/WTsalVUVXvSUqo8Y0yJEHwwPJo5HslyiTjS4kuNHIOh4Za79RzjH438yZQ
tsoMy9pnZQQUQB1GoQSNoOPQP3KPoxQLjX4WaTd9aVTaS5TEjbQr85BGEANSTO1DVaGpckeNrBic
OjOAHwPwMGSnsqxK/iJrhaQ81AXjeTTTWD48HWijNr6RGtXqaxm2d+F24EunN/VEPLep/DgqnMlq
muCqYy2Rw0rpPOruYfboIvCEctc/tKHpCyRdySR+BpdagaEox9YwPklVSYERHAn4+Ao6gdpL6wPV
IojTzEl8pWAMGqBHJUDaIHpCmBaqJAdufbMLACqPMJuPNA90qlW9Dswo3BthLV/lfdrFppeZYgE6
r22aCBUQQ9VHDhZTl9FXkeEWVWwRohcSZiooQRib5MwCR0uTzWczr6TDDzBimfaTuqMK4V8jq1FD
F4M/JFlA7D2Ievyg6kNVCQ3sLFRmW3cmdk0KR5BgAdsHEJf0mzK2au0Jetk+dIlDIf+wx0C0gl9y
FXMV2Arqxwoj0DsIRm3ZCEjsVbofTiliuFMsIvUNKfdtAaBUfJIAJ4pUT1Md6BCxR/woSMbUSHYn
oZ4LMiFopTp3jEOmk1owTYOTxY7J4OSk6hBCoMVHK4Em3UzJRLCGIcEw7wrUjiitpkNl3h/Icpt3
laqrMLXr0BoGH9IGnerOYffSwJQkYXigbKsaRfXcR2UHLWHWcWVUpIIs6om7KuQOuDVg4MkfYDAb
+8qTisHU4RODHz79Avo1EHYHoTOCZzMJtQhoEXKn07XVa0bdJHYEKzwiByzGNJG2fiGP2uRaCDg0
pQOWXyPdgQ6NIT6iwlCBfWx9Mcxc0rrJAOJ2mHySek3G8GyYdyfhM2dhYHqDVZSWN7R0SzrFoGb5
buyqNP2ZDEVCK5VWCvDDELerCr5fnYYZJems1AsmVzEjgS4XPet6XeMa5txDxIHMZ0b/BHr39TZU
I0j1/RoxpwQ4I0UkwWp8vMwuAa9pB6MY6qGNQicY1YhOI/9FbMXcANuuxTGJnFqGVJN5842PSW9V
ARDQbij8bwPZtjFxTXHsA7CGRVy3X6ZcV82AXl4q2NwidZ9wvTWF/gS33kijjKFG4/4wQlD6tYoE
MMxlI8X9jZIMbf+hStuAUn0yqrggRDNQLg+HqCteQy3r2UhjAC/KwQ0DMVZ/cgVDl8TpIepExciA
AJQfUkNstmEelECi4cOHhg4hi8k0thq4pRrMRpQbXbqNjVavHC7yFr17cjWQ0DZRrwhuV/jAxGGr
GodcA6emNaqOUJM8QmKWHIws+oHHbBk3UllMcFFquh75sN1YFDIgqpfMSpLXHPFzB1VXTFNWNQvv
kNzBwhEfAyXLkfruvNnVL596b3KhKXLyreB0DhDyHfUCd9gWt5YrrGQtpNn7PA1MZtuaSUKQQEDV
F4Fe4Gd1ZEh4p3PY1cK843BOTTYUknCR23QQU4rcQvOY/s4anCQN3qZL5oDnrV0D/1TVJVmTiYRx
LBfhXlk24oHUYefpweDO5Cq1z00C3ksBl6KVK9aOPv5/bw6WqVO/WJN7Uo8gnRhmsdc2sZcwx45u
k7Cn2m3nH993xJf2TJM0kCaZpoj0D0/WWsR7UerLrRBiD5YiV3Vqu36Bq8cRN5kXPq9Fl4tA7szY
HBS8cfppMwAWTTnUS2DKaw+/RENZmb9jvP9m/s5MLOKKKNTbBg2FOYhp8Hwc/bVllQKZ3kQftW14
oz1RZ/QUp/sif0u2/eP703lxgLIliZbBVOriYjaFeGjySmU2Q/FWS+5B76yM7/LzIj6TDNJ3siEu
1sdc7bTMDLmj/hFaEeLSMPZoGtW2kgfilfrImsHF+v89oW8MzqHym2dWJmmmNQEG1S0+KX0gaAxe
0QrVEKe45K5rkhGpG6GlfXBxV/+/7S+m1KSTVqjnAdceaO0XUHGgJ6+/w3V1A03XBvDivfBAhFT1
KyNf5ADOBr5YrGLYq4FE2dnTGLcpRB6ZbQBu3JJrlhbH6pmlxZo9ZGVhFS1DzG78HTpx+37T7qvt
ajZpcYT+tsNxBoOYruuSsZjKWqEaMXK58SibG9HjzpAcuPaUXbNrPNhTB90GUizCuu+9vy2Wh/dv
y5ZhymSy9GPO72QRpYChGzHoj6kF09E29ZaQ/KC41S/Tzia7cgTXcMGqiGun9zJ3dGZZPl2+s9zb
NBx4isMmk90+dGIvuJ9ThAeLLKE7Z9EEtJJWxnvxHHgz3sVFGYC+LwaBmZ5P1cndf5s+WtgE++9e
ZaTK/oI5nVQrWUJNtNC8OR2kWPmHZCiZXgR2PAjQaUrZxlvpzm7d7CsKOFtjv2Lx0uaYM5KySe5V
PUuCxnwTjkCmVQUu7CAtjNS9W3yTdhQOHXjMANUz1a7gStqKEyIvMkfHJ2pwMcoqJStdFhe7RdUS
Peg0TAO/nxzR44G61TWsA4OzbzqbUrSdPAcbwyGPMLrkL5rt4Qmgphc8RA6Bce+sPe4LT9sUZUOR
NSjyxTmjfbq6FWTsNOrynpXOlPyfxnTlWlnmI+cxn1hYrOJCzhpwTFgYAyf7oHp0UkTu9E3fS1vo
5SFpcer7bCtK3mru9cLxf2J5sZKTrIXi2cAyGejSOZiO6vB/ny1Kpx7g3/Ym3/j33VZwp89UHN9f
ZWvzOr//5uqZILYT9JxlnaUdxczJi+rR/V+awPeRqCFouJYWK3mxmGo0ZwJzNlH1NL+R6bakFcf1
bBCzBd0SDdVgjVBEOR3EaOZiqZUcBSlkSmRZuKjWNuPZjliYWNxUknoAHlVgAogIiF5XdmL0tWhT
LLemWxALbIuv2q/qqnohceV/fH8Gz09YPGPKQyIgA4tuguXq5540Kss8nnWU+PXR1jbSDnVXcivb
Dk+rf04e6937Rs9ustmmQcHHMHST4HoRDAzF4Jt+Mz826TUP9nHGuKRv79s4v7TAZzEylVhDkWVT
Wjw5Uc6nubV1Xvr964EEHcC7a9OdU8q25KBwRw/PF8FdG9v5Zl/YXTxOAS7xgxiLvWca4E9fJuHL
2BDrfa7okxyTeNPVT5J/k8mf4bA5aNamT2/j+CqK/JVbW57PrRNfev4iZNW4yFRLQlvrdOlOPm2e
BHzMskv74Cfxtv8Z/cCVFqhCKU8sZ9N2ZJdiSOM0sWv97Hf11cozmE2cfwVq1ZZBGxkVmdOvUAXQ
wcKTyVzcRg+S298GREMqYDyXVotry5WilTPn0uyblkzNU6ULyGDDnlrskAkDg82giTMNdyAmylp7
riqqtjHtOs/aouNOoAnuZmWsZycFEZg1LzadkqquHB/Hm+OOZGoaTCiiedN98CA79L8SW9Ou1jHP
mkPhxy1XttH53l2YlE8HOzbFIUM6akD8wC5RWtm3j6FHFf9GQiITd8xN3cR3Vh3R+c8unurJSBcL
izhUVnyaQ3iqyDvrNlf4JtvRRG6jfLnu+J6dFotRLu6RLIVbuZkw56fgwZvrQ/DkoxT5/uM7f3rk
Caib0pcqKoTTi9OilAW4DCFR9qYOan71B80z7xtYlrrN2QuQZLQWLHaleRb6CQ28q5RUxmN9TnWK
zfiz24UUBul1wo12Vu/+C0MyJRNZBNrLRMM0FlsBUcesklsMopPkFg+Zm7AQnzqnd0UUlbFopvbB
eX+U588KwDpRApkWE/duOY2SQHPmQCmQPqkfqhUA6kXaMlwxcmGTn1pZHLEqtZkI3toRH9Kq9uGu
3qZOY+e1V+JGpjZAdMfcjDucV0qD7w/w0mO0uE84W2RT5PpaeIumBXarRVP296yGbnqVbpUtY1Qc
6ZZuY3et2HrhItNF5pTwC1jRfJKf7vKyqq0Y8ofZYvlqJU6zT/Egq480D46k7fKHymlKe22Xnz/J
U6uLXWdB0OGPEId4gvoa+j/H5tE3V/zi+TGdniOnJhYLVKAElaHBCmOJgjaiNVwD4LSTbnfo76Ti
1TAjb+XZnR9chiaqoP0k2cRvXMYehTnSM0MR0QNr17nhLr6Kt3XmVJ66abYICa9lP87CLDbdG3vS
ws/JFIGyaltA1ho/gUiw75776nplTOeTONsgKjfwqSxjmRVoWw20HtUfVkfwoCY2dAZ+bQOXhfPa
MzxS9wBS9e9CZec/4Anerl5Clyf1zy+w2IyDnmvlwZAnT31UNmCsb4N704XyaT/cjru18+XCZmC4
msKhRuhISnexGQqo5BEZVbCWbmucuivVS9x4OwGiR2HcJlp+LB773fB5ZZovPso3dhfbIaBYqQwd
dlEyRnIG1N+j6tCd87PK3bYlgUfdg+65EKW/v3KSG2CjTHwLFhSwrcWZEzS6mFQaZIjd92kjes1z
qbl4svS92QdbtnMBxXD7L9wfBpAlUQZBxn4hN3F67hAxU7uRaE+I9sqnvrKVTbtF1NFy/D0X8eia
u/i5XVnO53cWNi1COkWzuECWI03hzNcrS2eM03MbPMwtX+8/yDUD82p+46WVmTT2emiIXptC2qs/
Nb24YmGJA+Li42JQLBI5lgjmSVss0QDdCmGcTUitzbT5IV2Tm8GVXO2j7yE0VXtKbRs0gXmAVZz6
GZmLtW1yvlpPv8JitQ6gCjQN0TxvTHW7VzTaGb7IZHv16P796Tx3QS0qSSoDZTvKiqQs/KaooP2g
0nyJ46d/xRcc7yI3dUoXOrHOkW3927gz167/BcjNpIh0YnNx4khaOFGaZHTq1rxqt+Ye6QW73cu7
tTvw/LJfWFrELzEcRkp7OEBx/b1/LX4kLkqY4PfmUtKM33PWntuaQXVxY0RVboJFF0QOU5RWChta
Bnb60SIdruRZV3f52f1xOkR1cbZYE90yQcZkBns6rG8o1McOhf58W5BVnk+XCHfKC+h7pEKxOsFn
C3VhfbEdI0FXO8Vk+dBEVOzV1/RJpT5hPYl7/GKnexRGvkHhBC/vL9v5uZ14Hguziy3apWgdxPP+
6Db+jlNtB63gZn14F81o1B45PcnaL6s9qQ/jkxEwukitvFDIXHn4VOpf0+iL0d8aPipB/ev7Azs/
fCiw6mQxZVEzRSwu9mMQkan3c4sFtLW+T267PTw0+8CBrdaxvs6O8eG6+Sq7wl5/Sj+u2J4vhNNZ
tbgu8EMMXUfnS1/slqzrijCeWLwGPImPgl07JDr3wbPgJAgHana9ByLfrC5heV4kZ3YVlRTHnMk6
i6x8RdCGVOFpgq8BUbhlBUfugN/jcVsdSDuyhtKNT40iMXbBNiKrBRiLl++P/+Lw33yNea2/uVqs
A3QuXQJhqGrB0pEhBqfNfDdradXzGiIFdMLIfw938YhxiiI5HhlucgM5iDddi3tjC+2RUzi+q/3v
B0X/hAxYSCOVJi7BuxHUuHS3sZ6G3rxN2vBLCW9JVEw378/dhYPPOrGzuLEO6DzVYsHkCbtpY15p
u2lXfdNvoMxwupcwsNcukQsPS6cAYSpEAYp6BpRu1C7ro55xoZ6zM4Thlzaobt6WKyHOeUHbwksV
VVJgqmSJZ+WOVjDlMZaxU3vkVmeMzMSRI+2Kb3QQxnvaKOLQFgJHpxQKk5sbXPnuYXXJnB/yJ99i
GYi0aTJUqsK3mAta/VeTTu9t/SSIdu5036S7wRlzO3lqJnt4gaBgDTdw7rTPk2CIRLFzao6mg9Od
cTg0okL72+TRo++S475ibzj11vKM2xJsqTsnx/LdX1hRGgE6DC86sOGlZ1IhIyjDCPpPaATVOxc9
eEe91/GZ23thf/BWDJ67JfMo/zS4OP6Cosl6dUCRRbN7z9iEj+FWuaILbFuvOMmX1u4bQ2dOglYb
QyEznZoF8eVk3sZ69VPr8/3KgC7aMQ2emmFJ9EssHpuitZLaSdhpXGkTfVd2EbcIhHdXytXsGBRb
2N3W9uXlDWOJOl0hxJRnMboa+OSLFYNAa5PejWDbrvPHjrx9TLeCiBKZ3d9Eu9kT6j6Tw9quemAX
LhMdx/1f9pdbxYBtaeAoJMDcWp+yzbBrbKhIH2Sq3L67NtoL1zVr5o21xRQP2aCYSYOcC9E7nLTG
brpRdqarutBHdZBQkClvP0kgNA5Pgbe6L+dDdXFxYp2A2gCMolOPOd2XfQ2tRTc1Exdn55ZP7e3c
nqLfm/bs3aIdtln19y7Nrk5KhHKALs5JmFOLaWUk3VgeLWb7/KndxrcA2anGVJRi1nzb4+W0HB8o
HhPABPflWXkQPhARTiQU+CoXgW/CdXPLQbyl4LKVXHMrPetbql0biMfIYIvPh2fi2sPG2uZute22
wU7d9TvAtT/XHvu51zsP/9/fS1t4+XBcgZULIQmKohc/up+snQCY2BhXUs6X9u9bM4vJHsVMMwYh
Fz3feq4Oc+MF3Qnal5VTYvaV35lkbeHCi20f52kVicBf4qeU1qYN1Nw/pO0BtQgOv7nf5X2Lly6z
t8NaOO+hKMFc2rCGUIXb5InyGipmC1tU8xBN7XVlxR+Cg+q9b/PiFcYOwb3UKCXSUrdYuKrmh9Hv
rYLTtZU23T06cM4EHk1yhF/4k5t4zZ++uEze2Fw4lHQFD6XfM9DshubeeJc+zeEgva7PSCp59YO8
0RwO4bVjf14WZw+UqreskLzgHFzM79gkVljKmJ2dhfKOBlsQTepGvV7PbF06gECk6vQAqhI9cosr
s0WuTuZrTCTuu0+F1dzL6tq1LM/u8HI4b2xYi83WCpIg9zXDqTbTp4wa1acCnmtgEOSyym1KvWwT
Oje6DRGXkz3FbugSLdT7nDJhSWPc++vowpYE/CJrM5qAy21ZH6E5r9WSoJ88X4q9KfxojMj9mZX9
vpVLq/XEzLyF3oQiyFunNI9jhpwo1e6NcrDrW+uuFGxpG6UuYubmx5gASMo2K5YvzDaWSd4pImV3
ZblPFD05DA2NVFxo6hYwA4yPc9Zk8u0tRHHOADCfsnvHab96c8+LZfGgT0wvtksT9HSHzaFvEBsP
Ut49KSmCHzI9UVvUqqE2iIzwil75DQ1Ye1MonOKg13D3IspwiAzgswnkCkWuIvQo+R2chCN6ucXD
UBlrdQH5whY7+arzLL55PqJW5hLUqqQ5uYYoUbvKQ0IdK3NDT3BqmhSBatrhVroCww4Kay1SvRRC
nthfrA+lUBME63lKdDhsjU20Md3SPdz/D5Naaw9mscubfqSpaTxwZHnp3QC4DZoQAf/Vnq7r2xSQ
CxTnXnGXu0ieJMjEw3+x5jKvjXh5CsxtHLqgMGLovupNx5eYE2vWF/kTzK7Fdu3U+W924L/3gbW4
e6fooGi45eDbXs1t6tvVB5gtbNMdnpS7BFIByB524g7erff33+Xz5U+zi8sYArQh6A4Q6tdd5cSZ
vjMlGJ78cW2bX7j03y6gJbZEifqhaMtjWCttdAdgjWDDgfF4AOrQbHPQxU/vD+xCopkKlwRyGo1y
Q6QMcrplZDjSBRTNZk/58Eg9+8eMdGhADUJaQrOda+3Xdul/s2b+NLnISdTFoFu0DnCKErbKHtTi
d539vXXLB3W3Bsm8fG7+aWvhXyShf1DiGluGkUPkHTUfpEF+SSXrCV2fn0QI+dodcfkR/mlxcVxm
SKBDas2E9o60GfYlOTPBEe/LvTantrfGSobnwlV/8vwWRx49wSX61erkjf6IoN8gfqLNcmVZXjxo
KJRRJQdIKx2P3TfHah0WlWyhW8Ymb9jhza52g12zXYN4LYdikckgszpf3xpl+WWIiDCDQcsjtysw
gd5uJvoQISFfq1SdLb+jGVAjkCPQNX82GgXFGKGAqufoh81NEDMqOL0hUY3XtzYmaXklLa0tTo4x
9otaQf+N/YV09032HAIF1q4QptiW31b28nKxz7YAg2mAj8koQmZyupdxT9B3qJlAeLemDamSq/Q2
up8xHNFX60q7rW/mnJC1msw8yzIeDSs0VkHLQF5jmZDvQ1o4B3paPVjsJHJg1qbbjZ8jHEG33E+3
8FavXrXLaOVoUlUUlgxNu+ISc0ATaRvmESYbd4AozVVf6l/Jh24fXlme/px8pUDfu/7n6Rbu3LVb
6MgF89Ylmo0fsT8SXB0Scs2nE93RHGQBlJn9DHCQtCFVrhg6yfPheN3LbsSBnXwVrvJ9dF3ZHfWe
xhGvEydfyVhd2jFvv8firNEqo0+EPON74ImKVm3H6e37a2p58S1HulhSndYMvkKnuacJ93W7U2Tw
HCsn2Pwl35vMhdNk6U2lqkIJO5Uv1teSmVFRkA7JZ8FPNNJS8NM//oUxSTA6wOkhmXAtnD69uEEb
RGgkBNikD6F6XQxP8vTjfRMXDxn1jY3FtWrA8DgGOStE2GV72QtBSpaudOXPJBmb1Rv14jp4Y21+
/80BremxmUPwL3q5l+0FYlq6ORK329Fd/2t6rZzgah0RurznjitDphRGMV5hHhd7QIpNXxfRj+dS
iB4OV9Z1ewvD4d7aii79f+P12qY7y+ktDS4We51IsHoNLEWkFHywaf6LyhYPncHJndnX7V3JE8kr
RXthv3bcKBf3wZvRLvYBbQyyr4P6JX0q3OtXxY90h/7r7XCtfg4dY5vs8MJdtD4+8JSf0DX10ntE
jzbyVelF2+iKDkxv7kPxN+pu7Yo5f/jk4cQZEgV3I8WXRRgwKVqdwhw8eEbxocy+BXW44tJcNMA9
Sb6fCPusptNPkP0lCa3vwOUcOo3hoVhp1TmfXYbwxsLiCGim3LCqoSbrzo5vg+cwRIpF+Pz+nrw0
DGPm94IaTTNYtKebpM6gtigtjBiHbwGM58VQ/IWJsuYsFl0T+nmOnQZldAOSZvDC8Ws+PGvtCipk
6YdZIhkAGTztTDoFJG2xCOscnhA9Luct1+ylXQgHztzfuLagLj0NS1bBRWmg/GHdOZ2oFpqKSlKY
qFIsXHhX7XqIPLhFnfefxzEpc3rwMxxIhSHRooxP6/SpHTnRiyHTp4E9Fd/BobSpv3QcW+ht0AX3
XO+pDbykjeNvrN2K5UtL4a3lxXrTu84a25QHBY4Ionsy2MrHw4NABtCkitUN9rhbO0Eu+EgS6HX6
MmgHUbSzYl2IwoEgaMyqVbqt5++aewIDD7qX783rSF/j2lO84HmeGlxccznu4EFuGCTdUfN52Vwb
LzNH1kBb0pqxCxN6MrjF3jIyfYRTBb24UVXtUHoVkhVP5yxOZe0DuMbvgupJFdEdOV0sUATHcMNz
yumkVuqn0plbHqTtdNW7mgNtgat7K4vk/IKbm78li2QbZQVW6qlF6ssqbV7a3GI7eklkG99mk8Lt
XMaZ5ia+tQT8pTGeWJxn+c01jp4WxKDzGKepvEXzyMsD35ON/FUTSOekxAxp5uVt9GEKrcdxMm5D
zgJNsNDnEldCvgtnwMlXWUy3XymCCsZm8IQ4t/MBdDQSoUn04/05XrOyuNJ1rc6pL2ClUh4O4jV6
O+GwYuKs8MnCORnJ4pSpSF1CaIwNKFqqPSqpNM619rA73LQuaUAwpp50pcoUXqnN3feP9ce1DOrF
UdIDORMJyKK4LM71adtJjcbmEBvD1vqfIy2Brb/iRV86X+g6xamVwV3ooEtPF09TtoUi1XLvKffT
Zm42M/fVrvjVuooXbw5O+PH9R3fhLjoxtzhdVHiI2gy+MO6iuTt7hnrNmbfVyuaancUuDOsJ+K5E
q1NDt5XgA3PINsFGdbPXdIsIEVpqYMwPnukklIrWDu2LiwfAl0lTrwwafBlllpoQKBB+9p4EPDma
k/7o6bnarvzSPKSPEMXYw1PjJXflj0TcwYC3a//X/U/z+uUSJv0C9IyVPE/Qm0MB/o0waRSeK83D
ipPftWRYVVf/jCSMLTlQj67j6y4t2CPPIcAket2WF3MZV3GHnAOEIqXxopTV19ZCjsa3/K/vr6FL
V5RJTXZGuHK6a8riHjZDIQrNIfndopk/zuerfq+Qd4yuVgkqlzCSeR7f2lrMY9BDeZcInANzUT7e
QUOxS/fHprX9XxkVLhrJMmiOwHOfPjERzFWeFmyNxhUdBeBBs4PYxy4fxP9H2nU0yY0zy1/ECHpz
pW07PX5GujA0MvTe89e/RGu/nW6Qr6HdPexlFTHVAAuFQlVW5p51PNZOB5me/Z8p6sYA4VeB6xIb
CAZsM5LfNP+BD1/DTLR8bitFm0lmDeosX+sYQVIA/gH5Ju5igfpkUmh0MYziRAwh5HJjq6qzDcSv
wDbFLKWSGEIliFe2qE/G97GvgviM8COAsn5PRtoJBlraQRz+yBy4IBfBwhrwA2iZykA3KdSVl/Qg
9IOEMSboU3iIb2mhmW9lJwK2XH6eMXRYgYZ8N3r8PvRuewzLMnUN1rkytBqIdJw2nh/G0ojslhOP
wCJ+KCoEcQfj39wVBM76v6WSH3QRU4xgBtgxVSHOsZvdaJO6maU+tzsobuIFjUD6dnt9qz5zYY7y
ma4S/TkcVAw2xm9S/KDOKILgES9PE+MBdi4R3/qGlMdEYAkqmxA5mwwEyoBICe43dzqIG6a3kOv0
hiWaeIlTBxBShuNvAhagRTcCNPjQiU030wa6Ebc3UGTsID1NHvcJZIBBH4+TAIsb9QESeQ4mIdDq
kzbjZt4HP2XcBxgecSu7d9LHcgclMxuE9wxXXU0zLlxHpe79Ooz4XNJDssPgmfhd2cII1mzFj+kG
7SKbSeNBwuWtnabCadL2SQhlUZzLd+m7vms88ItZ865OsVzSxWWla6tp+OUSqaDqZ6Dr1GJc+qRm
o4gmtBbBcyujjpv9MHaIszYTG0L+5K01UrGnjIMmT3Nc8tjV19kugfXJrARTiJgvCwgAGRncbZda
/5BYJl5VAJVjhvY6BghoHKcxj6sDczMuSFz3xqNwNwGQwm/CY+CyStUrFVEyu/ppj3KcDIRsUekj
yKXb6k45BOjIy3Cb6r7c/cun1KU1ymm0qK6lQMTq+ncebCiQpXaiY3CsbM0r3OiUPjAPxlrSpKPs
owHUKaFuQn3CiWubJJRw6xN4j+Yqb4abumQwCWwzd6ort+awZ+WnLJvUxZHxQjohP0Tt0XgS+xMv
fzeyD4afLG2IAuSqeR3DgaDHp4tOdQq96b49X8LCu/gLMDQ8vfnY1A8aeJ9jsx0B4GRWtIk3XB+I
a6vUlRFXDTfGEdIM9QGHwik8qBNv0dA5s+ewHt4L3AgQ5FdrpK4N0D7LwHLDmhLY+XY+THcyMI0i
ACTkAypfc0gwWPFe22X2hCdO6f3LX0BY5SVJQw+UupFrvQHtooZdbhxo3P1Q3gv8hNwtQFdEajZk
lFbdf6mdwS5sfl+wPvLqdqObRiYSQSG0eKLOJTT7OuQ+UuDUhNYbF2cEVedXwSrsiB18lvEOGw7U
H6ZaAMcBj8Z18MlKSMcg9Sf8U6RlMR+UDfT9yATkNn8kEGhW94Ds38KfPg3S0FDIBuVpH+MLR61k
tuBAAoNnBdmufgtVpF8QPDcZx2Z5a12tkH6Op60PuuUABkUP7QI3P3EANRpHmaB/j/ELy4GWCQLM
YXwP5VS8ExfFbbHFCsFSjydbE5vQ0XQk/T2rGJc/OXSLTUSFASNXmIvW6IrYNMwYvSmjwQnDF7B0
mnL3nQ9+js19w0NJN/Jtxh6ueuWFPeoizlSjC4Hr+80X1j83Hrg4TP0E0keMGbE4H1ddEjV1KBiA
EGBB2IPpKxl8REixoAQPoMhBin7dXs5KMQHf6MICWe5F1o0IIw0hBASd7NdkieJDlj0R8HSJKRyb
+6kA1mdpgge5pFYH5weZS8TMyj+/9q9/BHUx5nzBJ+C/xUF4je6yRzJLFnkgce8d3oYGks16d7O2
lfqGmtL6CU/SDMF4UYW3yP/C2NXVk32xq9S9W/iqNDcQG0fqlD+HVneszHRroOuq/6zQGUzQH2wO
jT06mCIH0yXvEmRx5WYABP6LSt/15lL3cQCGZD7ysdhwflKLly45yP3P2+slkXFxBgnDm2hguACg
rWsnSkcwSzfq33U3ooPQbP+g7rb63S7sUBcwxM9qcQgDlJ0SVx3A1hcSIJMTeModlL54d/5WH/95
FwHbd2GTuhWgLNxlXQmbvAaG9zg2obHI8P81b0EdD000CRVZAFauty9sxHxQmxg9pxHSv0I9YBh4
MLg8sJABGBDdnds7CHNJf6ns/L98uSvpL+C7vIwKHg/4N/z12rDaq6kKyUWsbcdBCwkZjWEVB8zd
YArFDR1WZrjmJgDzY3ITbKhgU6HMabMKJfcpwako8IjQMZw17PscKmI/MgjVjkASDj7HuPNW06hL
o5TPiPxQ540Ko/N37anYyLj5skewZsjAKvcbUikVtzNULT0ApevH1huY5AqLmVWSyV3+BMqFpGGK
20DHT0gPvV1vDVfdgSBgQyad+p14X9nhNzIuq2PLDZv3Gtwnzu0DuvJ8vPoJ52vgIsyXBdSj8wwu
Rp6PEmZghDcCA57BZJM7sZN70j3D4rIWcW2RespF8ThkcQGt1cbRAIUKreqYbzRPciI24HdZRr22
RV1imVGjWJ7DVrwNNjlwXoQkgPPYJAGrHixgGhf8gzKyGiquj30t+5BPwEUlHpWhNDW/w+hxalXB
r1GGfvosmHmT27e3chkeMOwMrtCzhBPmrSn3qfQBUqpBgWMjyVAy3Bf+V216rpD6J99vW1qQLRkQ
g7owpVHzE1DES/M8hqnMRDZACCQfgGnBcwNTo3b2JTsNJrOnuQzqBPME9STg5Xgdw87XQUjEUCMI
w9PR6YRT3H2LekaKs1JUIDRAAACiaQpUEA2M49Sq4eMEF2Dj4NkdWQU4kXuTcGMhovbHP3goLhPf
a4vUlZuOg9xCr5i0R3grAkOPZYAOJAXW97nHRa9Y8lugm8UTC/nOsksFWKjZDk0dYaXpNggqs+Df
x+ZnPjNGzVatINEmtMSASdDvpBxNvaKp4CRFE5oV8Hf8c1BtJOii3vbGxTSPQfiUPg3R76MI/H4q
tIZI0MJz5dCizv6o7AVT20QOisMhKjX6OyTbcdh900kdbguyM6v8OR5zj2OVp8nRvs5xrn8MFc8G
aGbrbQw3Bbl1B1qg5g76DAkhta+d4FknECEz9SZmOWXl9rg2TAW3QCnLYpywC8aTegzvOzT+MyfY
yZBbwAVGylUSKo6/ulNkD6Tdh0HZfwE7wAPrzENAhqtBE3R9RtVAGbK2gkOLD4FqVt8kV8D4SuQ1
30FaDF1yl5V1rVxY1xapI8RnUC2CsjM5tKB++9GWIJT0baKtpVhaZysv0541Rb72hS8XSZ2eKAun
ujdgsi/w/kClYZxle9RZjrS4Q1RQJgI1YmAWDlkQfXzkMpTUEvTzSLrmL5nZYlgVAICfjxw4vDJL
cVpHmpCAoR3BfE4uQyFsq2fqDBn83ovWcRZm1VQmcGLSvIp/DJ6/bUm9c8vtWo8dCBc7SswRIi20
bJHg0qBWFQK5RlhgR40RpNOoURmaWUisSYBFPAJZBYhXyJgtiCvAvXDtnC3m430eoiTONJfW0ECc
a9rqwwhZS6bkw+KuUmUNQ9SgPYEUg6YuGDLiEUImE0zVZ7rRxmpEjFMRmCco1071z/wlZGCd1yxq
BI+mgGoU45HU20CeNT0TyFMVD/Og+JYnP24H2eVBw5I0JP/gyNOAYKJL7po/85OsZaSeMbvVXfVQ
QK2DhFTDK+9ITYM13bNIZyiDVDwrYq2TMYwCik9uAA1f5VupJEEjqz5Ufu2okJK9vcIVJ7xaIL2D
EL0cegM7OGeNxfnPzaTYRBrutpXV73SxjeTfLxLsJCmGdAywjWr7UUHOIkeT5LaFxZiZgY0DBFKQ
z+wiC+wX7+ullCgwUbsTjq+/Q5nmNO65F971zRwBI3n65+8GFfTNIgY4eBnoHZA0XC9LEjEq0hGb
pIEgoAgKnEuCqUXjQXRjJE9/MK+4eDgQBSZiFeEJwFh6bkPJfG7oUviH9pQ/j0/BrtwA3/YdtLo7
juX8S98AZaqMJzAPjDLkFijfMBphEGYJvkGcv95Km+aRTGXKprAj/RECUtcfb3/GNZNEHhO6iGfa
O2pH0RuB4J8PvqKCk59Kzbezwbjj++i/maFzp340Qj8IIVDZR3jeZT+1ujPnjlXhXVkMJqMAIMVl
BmYLGgcEjvS2iXm4Bw8FOB7yEJC9tSqfgbNkWKHnOUu/rCWobg1O2e5i9dTopxaZ1+3PskTyqwjn
BopXOgBGIF6kvosxT34iNSn6qb8IY07mJA/m+JZDR+QuORAELlTpCBWJ+vgn/IsiztFVdgnruFrO
OTViMB2FdT+sq0DFEtODqpxFIcjwf4jWDtrJ7ErMMlrBHPwPCTyAXCDYvD7WAgT1ak6s8d0K30xm
JM0Fq/Cy/GjozCHXAK4YVXmQJF6bMIRGEfO+QrIKHb/J+KWL9wKGYW9/NZYRKurOKRTo+AoSQjyk
6SvZLJUnxfh128ZK3L1eCfkRF6HdF/oyaQesRETbTwe+AOqVtnJHtKwy2cIo1QMpijOHWda+0eUG
Uhlwr/D8PPv4RgXEUCMw02CChbGyNa8DYYoCqBvmKBc3ilBEShcSSYWsKzxov5lTFri8BkxvCZ03
7XnwZ7MPHpRYMuMhcYrxO+MHECeg3B5jIkjaUH6UgRKlUrdqxBD/WOIH1Lb0XoHQdluhnyId42/Z
cw6I6D9/VsAU7hUBQwsopywCViYU5w48LpcQmbfyTrghAiexjNFs3kWXNBuEL/9mkZgqgOoLkkfc
o9f+w6e+GKQpWWRgG5gj+26gBc9Zvr9Vn+I7kEaBrt6+bXPlXCjoDaHgARwqZhmofW0DlOMbEer1
HGROqjgy0zwwAQ9iONCqGaDSkBeAAUKhP18cGY3kFwGmVyZoAkX7SRzNbHq9vZZlUYp8M4AJgVLW
CNc4Fax0bTbkqKo6QBfx+OwPeP067SZ4iI6tWf7K76oT/6FmbDkrcsAWzonrAIIuMjQzaMQp11dR
1FQ5sSu8Y8jqPkOn/2hYGZjqyKkHHvQNFOCMsaMzWPGWWapgLdW1bOQCzA6WXJvia2gNL8VLKJiJ
x73G3wSrfNRey69JAkZS/9vtvV4OkRJkLaadcThQ4lw8N0pA/uSug/G8s5rX9Md0xOj9YAqCFb2o
WxlkNN1BNFMUjI0f8VcAujaE95VNFrNsTeCHYKyItD4xFLkQwJKg4dxJM36I/nWEsEPqjh/yVjWD
ewLoZkINiAvRe35pjdpzZVCEIkmT7pzmTt/ae2z3mdo6tQfASZQXQvauPvKP8uYPiGDXjtGldcrB
MQKWy0Ido7KjmIbJvRtuMYKtL3ppbN4F13R/1xAOO+v2t2ZtsU4Ve8XR6KpuwhbXNpGHzO1xT4pp
hBIrcnWWW68uEoLw+JwY2Qck6ToKcnEfyiFRqyeMeeTtQoTqoWZmap5o3qkfbO6oJfCS+NCFSeqr
5nqRDZkmoqBykn8Nx+QFED0rKE32uOMSNE6Zoj5hNZdZoA5h5/Sg6fYIHF7/MX2f7NSJTizYyJox
FeU4vFow1g7tQiq6i1IWxao2tWh3+J7s+NvSIU/AP6ngrMRApMWkroLhfTA7Uuvq5lEpc4MHZUv9
HgmzidEjZKVvEuf9c2cE/RQagwDEayBboNzDiKMw1eWxRccca7Iqz633iufoYOplJQFLzAMAf5e2
KL+QBCjLgi8SCqy77hsRGovudDgk4Zb377/3mN6S3XJXbdu72mO+qFdCDcbtBAH0AHj/gXT9+hw0
fSgmYoyPB1RT32wIH139wXdIKYHwOBGuxWqLe8ZN7rkdu4ElrXxQMBPgEGIiFH1tg6SEF8ls2KeZ
EBhYe+PE98ZpRGNuOA532oYg6GLo9qQ23jz5G9GKrNx4Q7Iw35pfBadF5yIA/oMEQDjBnjBTsMjy
luOXKljXsDlA8+MOWrTCVa1DpVnCz4sPHei6vBJos/St3wQeiYXNdngnlBh/wL+2rEpdG6ZeEimX
JH019O15PqJ/1j6qnbKPXYKURKPjC/erJqNYNvJwhuOTw0pdPfB4wBglFLzRGqccX9UjXQoaGEZp
/XHwuEfZ9p+mM6iQxYS9FjjAMaIgm4EhCKtTtsBElRiJ/lcMJiwjwlvgkZ5s9sTiuFkLvle2qEMW
gk400pquBaGd5GYOFBxckjqUFus4r3m0Dk/GsI5E5oOpEKXG4DKJVGygYXwIEcrmwGhMU2HPXc76
VuRw0N9KR/VeQbEDh5gOUhGAg1LRYk2yN72iz7yH2oZJTkVOmHxZ9/PKjQlZhE9r1A4OhjYgRcLC
hl3nxFBaN6vE9LfV9+A5v5MPkGS/jxOmFsxaWoCxJF5DWg982YLEJPGVXPAjLJLfBXtIm9tgQRIg
HtYehw2rfrQSDNHkAycpKh8YTKJT+3rEdBRXnzeUCGH2m3knu/GOGXSpdya+FgAniPmoSGDcEU/d
66gHKIpWqAPskFGFdpvaQLo4I7IB1S0RTVi4a5qM9Lc9Qh8JkTAV1VPqhu7jXphV4ig1RiLSL91e
ezp37RzDqVRLjc3xI89N/wCV6K2PslLkKrvCNe7FI0HYRTaIzC3pVM6myJzOoo4L+WmAFauEDwDk
hJAivd4KVQ7rXpPr1ukMZH7zR1SVJs+dOlbbne7eLgxREVWTM32UuKo9o91nkLIWM2j/B++YH3VL
f2gPM5H/zE3hsYH0aQiSFat5ju4lDCyyqX4pR/v9Y6CPB9gGCCkW9Map0WZJLhdnpz6PnUPE5Q9E
AOgIu7BDXa+SDxWgfMSHD7e6J9nzJt1r3p8BxOmDurBFfcmm1MpEDvAls1fCDT9uZJvA0WM8z/5g
eIGKfQtr1OcMw3CaFb4liQNJcKtj5NW/jB2PiA4g+hPjViR/7SLSLqxRB3Yu4rYWFHyvxtEfJghZ
p7Z/P9xzx4l0+FFuY7YCqHt4YZGcm4vEKI3SQvIR3WGR6LeQ6RrtyLvQTHVZWIJzLXmxOtzAhGMf
3Kt0VyXMmr+8UTql236b3eX3/X395O/El/yp+OpvJc/YFXjx2yUCQu9FFtJFTKBqv9R95oKvzWZs
NwWg+r34zx9EdwsaLtVmMU/IZQ1kAx5m4lbxoBcJBQWGJSrP+m0JwQc9YdSmgBe93mZkBKESNBGJ
jOKOMO2B+18z09AMfqqCObkkwwTRis9b6btyf9s4daEubFMX6pTVitrXJT5x85jPewEaTpzI6FUs
wx4SEURXXJ8CsuzF9Tnj/3MBByP+UUDeEwG40uwI8aeyUXecmWJ6g8wUjJBsdHMnQk5JuDB5N9xj
wMC6veBliLj+Meck7cKpZVEcQdWFH6M9qXjhVKgpYEwb9P8ZqG8rxtLpyhXeokiMyPitJmro9ktU
JjaXgj+3Elj4CepZx7sqewQNN7g3gGvoAeYOInv+RlJAdr1ocatdm6YxAOmQarxfKohNAj6qeqzk
yGzTbdx/YewoCapXR5cyRAX4sRijWk60Bv4LLCcIe9xx35oAi7Sv/DMhUhcfGRYXZ5OySIV5MfGN
rM5hMT8gczn3XxUPgiA7VtbC2kMq5vZaO0VKUgElV0C+omkn3hwjdAD4TroX54y1LnLabu0kFXDz
eh76qCvxyY56hjQJOpKvDR6hHMCGwf3garv6MXvmQc/OejHQBQDaUel30FQLtSBXCShqX6GNgWMh
YsBIAqJJ3xI8VQeNFQ0zlfUx/pObdBGGqA9KhSE1HvtAGbvaKTtHqL7GkdOr8l2WZJjyCMxUki2u
gnY4RjAanNyhSryuhnpHrVqRWjMi/+KepX4LdWSnWe7EIAmgNqlnVinzZuU/3/Zfxmrpq0Ul4yWt
INZOAxXiMIrdcQA5dKQ4/80Mda8oRtCUfsNB3FwEOxNEtPMfc8OaAGScEIX6co1Wh03S95ydKdxP
OZ1TSx553eICUTE5vzEYa6I7H7SfKtTXyfKymMFyytl8aaVbpd2qtTk5ZACQYBSkeStYaeCOAdrS
zKtj1TPARkrEQCCiST+ZhiovZ4NEVPJkypC6u4XFWS0GjtsIqQjAhiZLf4gsZxERLkxSEWECGgPc
R4gIoldvidab5HFe5rJKE6tf8cIM5SrqoAGBYui1M6rJSU+krV9yD21a28GUef/CKz9N0c7fqhoo
tsQG3FZjCrXTwAz4J71mIoNWvxUUQQHCIGwsdLsvh0/WfSMhV4b0NvROCQg+89Tn7j3bcl53YsuJ
rO7hhUXqGlR9Pp6hFwPvwMB9lnHmpEIV0xE5kZHCrMfqC0vU9VflmFxQiaX8cH4HQJgS/FNfwG7w
Id/XTncAANcKcWWEZrdhL5SuSP4+gxf2yd5fpFAZgENDKMkNCoOYDLUlu43MDIpVKpT6WpRFSbGY
KEIwc3LWRyWB9cLwBL28RFRwGgar0QE4BqPJW2EZluRV4rk8GJyYNhePIHIdXCyWOoFFXEmRruBi
JIeetISCHSkQCn/QxaBxzYuNpY5hF3V+M2iwBYcV3BxvZcMSNqGtPQobEt4Mj6THMSpP3Pb3m4/J
l7Gaglwsl4rnYpkNQtnhJ6AY/tyhvoaYI2zaPSl+g+HAAzvOBgRLfxBeWR+Xiuy13PpRlZYYoY4D
UzJKSBd8ux16aNgKvb80ampqciMKhKlGKUJ4V3dn+Rtsr2wCEjBbzTNhhmI6EGNdNBW+Eiq5FKoc
ZsJJoe25P3UA1CUebv+DDl6qlz9oY64mGJ8fke5oIBSVVVUgnRJLMh/vtJwt7H1beqy+k/nR8WcI
PsU3Vpv+dgBEwZQ6nVzTdlLpQ8atFEw+QbyVG7PwPwYlsW9/yNVb8e/1oS1ybQnkP2JRJUHgNEn9
lAq5l9b1UUiKHRi39zk/BmaShrzFcf0/xLRSHoTZoGvLEh4EWlh1nK0kvW6KkCU21YJFI0OO+eLS
v1ge8aiLMNcAC1nmIxK31O9tFd3ZgsN/5fdJy+4EJtqZ/OSlNVAMgRUD5U+68tK0ECIH1pVEcw2N
WtVKvmJkHAQcIgaNc6/b3P52NOD+ry382x6dABRKm4KbFfYGa7KMwiRlOg3cvMkPovrBRtwvC5Dn
CP5pkPLLfOblKkyRtsXQGKlPhGxotHRz2Ip71jNq/b0Pmfq/NpNWg0olbTLGIm2c5JcAZvdCxQsq
8QLAY0hNO33oX9E9tONNwr4c14/fp2nKNYOBT7o4g+nBMk4chONQ0j8SEj6yXNE1XitUlJgMIOvR
7dMq5attM0olN8KqUSg210mm4leM085aGHXrc5oy6VxfILFJGjOvwO+nZN2+qasvklyljAcGaz3U
dV/naqPJIoxhQtycmocqfbjt/+L6Dfu5Y9QlP7WKWIgJ7jmAWoFCi4BBtgCSOHBPAQoLqOvGtrYX
9pwDvnMDUy9wmkfxScNzChrkwAPiEu5MljzFesj5+0ep1GcMuLqZxizCKyrXHpK89Kay9gq+/DoW
2oveytvbm7B+QX2aoz5pKnXiGCQwp0lgUVK+hVLiyvps/jcr1LccmiLvagHcrHwsW2r1dZCB0xr+
Yzyjy7cQ+xuEZMJrnswDiFZjKR/cmRNKsLrTtGFxUK1unY7ZHhSMMSBK9weVskryiYRPCEiYknoS
hacQ+fftnVt/Zn9aoTOlotGEnI8RM2UPdw4kglzETVKyHOxdnNs82CzZsWT1oF8YpQN1ktbtJJNA
XSveMO4r+Snr3ou2sv7j6qj8YSiAttH1goRKvAwBoESKS/Jr3v2iPJAB8Nj5A9128vMXF+3F8qgA
3ZbNlBYgRwagnXQUkp0PPPvvuiXrHlqNMRemqOOccaCYncgCm5YXrKEsY4sP81+AMb4KfnEssnzL
a9MLY1tXY+eFVepUJ2GfgHOurqFzm2WgomgA3oiBIGonq8ODxhmP7U9WOsE4DgZ1xqum8csybHA5
cMmLELVHrRjeMcHFitosO1TUjqu06poW9wLp9bUqKk7o0uxBp4P6T2d/z/AKNY6YhL2HgNe0IXAg
1UuPKRuMcHuTUYm6Tg7DcvblSkPoBGzIFOT3qGf0LG6fQij9XBsQQwTmbIoDR6gBaS3xpPeDB3G8
F/zH2/7CWgn16VLMS0uFhJVUOdCsWYRKECuOMUzQ7Zcuhh5e1Si1UyvA6+O7lG+313DbLSA2c71Z
eLPGLVfCQKHue2Xbxg8lFG1u21i9m/8+VgLdyCmFcOqCCja4aDYTcW8IWwN0KEbwnnOhe9vWSnsM
tzL0ug0yEgukNxWD9a4fhEyfG0c5oUN3pj+JUPsn/fqAKYiyEqaujFFxeEapXQhBpe6kyHRUYbQk
eTsJgRlrT+X0dUpY1VQay03eHlcGqRDcD35Tp/w58AOLAEIHCVWWDiWku543s3OFpcF80XDC1LxH
BseBO7GmHTMzoUdMFz+EOsWROrQtT3Ja5aR8Fy3lkOyQDIG13pggIQdE4ZFVvV45CldLpwJYhE+u
aymONY8xge5ZC37e9pyVk3D59+nCvFj61QiAQuVwCPec1Lmdlph93nq3zdBDaWTnAAEjqvWQRuVR
m7s+cWmj9JIKslG85qQtoa+QFKd/xmwOpo7j1/Eh2gKr+dgfMd0RM/uBa9/t0rpEn/cSJORKgxQl
3Mo7JJVW5IwmQUS2rwQNyQaZrNUEryxSB1IT6raPWp50V3WvA8NC/JQhyaw8eKxui6cBAvLp1+Ap
eANvBzyH/RPWHrVXP4E6ptCUA69t3pMKAQ9kCyHmnlH1jXZkMgl0YSdMCZmhg04ds3hG/jSVM12Z
pg4slA3GxOhJhDjMLoh0N1oAerAREuyqy+/Rib3tXSuH5MocdSxTVLVBtgpzIR/fa211mrPKuW1i
rXp/ZYMcpIvqDmYPZ0Xx88YJwBmRkFGS5KubdZDjbAAqVDH2bQaYm9cdxFsmMpTpTtSlG/kKl2DG
hOQxo82D96j7hn79IX4nQ76E+IAPneoeREEIfYGdkIYv6wSvJBhXG0BFIq4QA81oEPtiySq3GbTH
gWvXzO/ckbNS03g46xP8DD5u7zvTi8lldLHveZ7j80LrywGKOvkmW/xsgnjOizzlAYroiP2Ya/0G
xqIRE9wsUOdaDepyzTLlx+nEpVxTI/pyhfFrAn+r5TdZbc4DJt16o8U7vw6+xaVyN0nCfSPKd5FY
z/btHWDsOz28ValKbTSTVDuG9n3GlaZXk9fHgsnHwo/bls7zezeOLU2apAdzhclGsSLgqYO8iyF1
BkoNaCKg4iGAxThy1NJs3Fy3ovv2Vw0JPv+E94GHIGJpz7d/DHGnW7+FCqCoiIW5rEgQ+JLC+iGD
ZhVoHH1DPhVVyN1XcZDJJqocRWjdtiuSb7owjPkNGSx2MpTEqW8uagYosYWRtFIEHOUO/M3KZrLw
6nQMF1AGUpnjEhNzZD9EUGUIVmb/Ad/xagS9+BVUSAuVtoOEMyAssocakwnSETs6EkHzP/LzVR+7
sEYFNy2t1bJsYQ331aHDUxqowcCJPwiZY40pI6jcAcDLegSu5XUA735uNRXVID6CmDogptZueQCt
I7CR3QTmvgYU5OGdcCeeSN8Duq5WZ5YgdW126bHYsDiYV1Kgq19BBbZ01CHONiIFqiAgkwbgKgSQ
eAAHM8OxiMfecCyZimSKmvdosci/K05EFasff45vFRTOo0MKKuBhmycAK5lyYLYv+lukmxqoIhju
zVgsLcMA8nVOCycsFnAJSwQNC/TVi6+3V7oeNoGfgyAIJq7AZouduIjZsQjIT4zaJOAPROOh8MqN
BHFGMlzOlDlb3dVPW4u+RIGQxSstXj6o40Wb6KvmkEkGHT0QVpd1rQaMod2/10WzDmtaB2Rpiar5
COLD0hWdCjoIiZMUmOoMQfQqn2ZCLfuTJHeTXbj1i48PGANAXWMWgHUjr0bIi19DQsjFLhf63Cs6
KCGdINsLo5v392MRmLO8xwQ3w3dX48OFKSomGl0ea5kAr8Er00niyKp9yauT12lmTRGRuLY4JJ+W
6Iq24c8cH1QqpDWDeyGPTdBlMNbC2DaNulhSQ2klvhsrpxXuwer8EEboaPXbQA+9iq89xlFYXw9m
wAydl8F3QwWXXvHnRiQP82kHaLsFVSP0sTLw5JLxCMQ1duOafPblDn5apMKMJs+SGOd4ebTAdbbb
4eW3TAeGBB7Yoz2r4QT0G/9bHnXSSzmWumSEMS0Cq3KD5w3IsYIotG9v4/pN8WnnnJ1f+LpfdGPe
k7dMbateCcA1oXaujrodHdR7/QmtY+ALDz1qd2QKstqDAxaVblbwXGuCIgD8vVx6GmZU00jMOgS2
/zUNhE3m/S5B5074wGoakN278SnPr4KLVcexbnCCiHgTbwltfL+JAIJij1KuVY+ulkUd76iQU0Fp
sKwYGH50Pl/E0kzN+E5CPV24b1k3IT1R97sYcLGNVHJTx4rf1RJeM7Kn76R9gllt3Yw3bKmt9dfD
hSUqsWlrLegNH6hQ2Yvu6syan2ObQI9apzo0W1zFAMdiSgdUrqw38PqD8cI0ldwUQijzpYjwTPLI
9r7OTaQWCWjxUGnUdhpYVwSL6ItmvauQ2SpPer59aNarHhe/gIo9WVsqaT/XFebfcDE62UvUtK4Y
7FRb8SQn/5qrltxjSpmRYjBC3vkWvfBaAXXVxCA197bsrQqPpEJjJRjrMfzzHFJhJxkbnitJHU72
ulfeEuz26QzN3xFXIhCIsTKJaiVrqpextPNM8sXSmmJSNT1MA2cacsNSlWpXxRMTBLl+2/69Olq3
TeYi3eczWCFRJszAUAlia3/YEvrawVXdsHkZQSCBjjLLadcaiJeRQKGcthJHbchKXL8E9cSZmSOL
biK6wt1ocZ5wTGxlsAQdfNojQ3x3/dn16awafVKhI5kkalfhkxrfiUYPr5ravvnp2zVGbnFnbuNN
4YY7f59/E5zSC4/sjOq8szcCrkYtn5/bsJ8U/Aj1CF0UPEeal/oDhVdH9Qqnc0SnPEU7467N8RyL
ATG3dagk5TsJn0VwCrSNw6Ni11ayJdItmG/SHf1xerx9rJk7RR1rfur1oJXxIyFmcuju+J+BgiqU
aqWndi94ogvSiydpyx8yuz76dzqmzLuPf3oQ8DoAtQrGg8CzuII+KlU+jJoIj2S/eA3nySySL7dX
SZ80ygCd1qORPQQ1MdBzOyhU2VoV2Lct0JcrbYHKAxO0rEcBjMq49HyURNUtRh037IldOlTRZki6
dhkyqrxRZoK04TTBavN7yEOYmWCYUv/mcyyqskWCQlujbnJwNXNxKOPS4T1SeG2ImmUJP50tsA3g
zLAoMOlQRdujTq3YKT20bQALVyAg73T5VN9XujDf86MIcdu5Z8Fw6HyTsqdSvq8rYdWOGkJjnGdW
kX7EIUQ6eUYrdREFKSt0HSxL0obTZ5TcCLksyTRnlEDkbfRSO7i0Jaf1oCEY/WA96M6PgcvwQ9ul
vl4/Rq0szaRC0CperISuL4EOJdTvSo2fTJ6f3G5OHlvJz81SlL4nUXiKh+ggGe1BGqHE1+S7EQ+0
Mgmeb58VxrbTwTkodUzXtNgQtXwcea+EqlDPMLFA+VKLp0l8sjxQRwNUfo5wCn9Ee+UjN9z6DQJN
bvHcPVUoBI4miu5v/2llOnU8DXDGJngwYWUYt5P90ClzlNO5X7etLDJeenFUwqL3mZ+JoZY7Yh28
qJGAwk4jbNTc6sMnXuLv1LHdllW+qQvjnWF69YhC8oo0hhW04KgVjkoWQ6UCkbT+DnZBiBryROmT
VM6rQ/w4bGMnTMzUYjZtyd9dOPOFXcqZYzkxfD3Eo2KwfK++T5x+I3jBaMoItGT2mXAxkP50CgIu
yUwPYGpiJKLr5/jiJ5BL5iL2toYfxYKCEN/a5UEQcUdWnvEYWdWhA0qQzF97+p4t176oE52/9oVd
KioqHYgbhBxRWDqFaIA1j3FoirHdeeClOrY7dat+4bfoYGByv0WJCBgHSz62wOzGm8yVeiY5xerx
vfg9VFojDm03iBPg5FMMNhox2chi9VAKweNtV2OYoWsdgjK1YEpAcObCzJyTyhqTbcOVjHub4c90
KaAquLpSQ6Sord5ErpDOeF2NCoQVxxBs40GSO7dXtX6nfu4e3boOusFIu6rPUfUzJGjLkFqfAcYN
TUdt/E9UpJb7KEJmHMPXoEkGwyNdZWgVnhtnMQbFQ7QpShD6hruZa0zGspbn89oK+feLw5FwkKvz
p7R1kld9x7WgaeMs6UHHuyLozBwNY4a9Zb51bY+KB2NkZJgABS0BGT/SX6ETB+bx0Kqf+tYUNpGn
oniaQZToqa/MAVAshnly1q/DETEPamSAY3QF7drr5YYAIMu90WDoz24PBmRHoV4lf6nAisdBLseK
v7JHuUml7ZZJKvzEQs1poPzFAH33TZhem/m9kV9TIzczPN+G6YOxQrKChTkVPC1oV5wVv69XWPKD
aCgjPiji3SGEOEhsh3a6z7ajF2FwjpmtMOzRWZKviokst7AXvM6ohTfoA893+hPgbWeZY57Fu0eP
j/8faVfW3LiNdf/KVN45H3cSVTPzQFGS5U1ye+nlheV23NwJcAG3X/8duDMzEsQS0pNKqlIdtX0F
4OLirucAfcbCOD7gpdBACyBecW2OFNZgse9FyYcCVciH5cihWFsd7MOqscqPdhB5JwHj6gJeyjAE
7d+pJMqMXidTCcCXTXYw0S5ShGke0GsxScbvzGfxv+pnsoaTdiXQvOIv2ZV7w3dzHUTIUPbv6ibb
s2SOWD2+CtAsfR8oQ3KjzmAa1NQ4Gmi6cN5UB8Es19wUaGJs7suQrYgy2bl0X48EyheG8MJ3I6qJ
zLXAE++v+GbAZqvUaMnYHYuRLgmhpR81HKcad/HGAk/2NAdaTFeKy7EsBmDsMAHAB5Ztaq+x1mT1
h/KAL+Irz4MO4BVIqIhiUfm1yQNfTLEozY5KrmRlJ9OkLJmin5XV8ba8itf+EPRXQJH4IUrHGtyC
G1VRbMEBEcoCYC8M0gJ4S+42R4FDS2t0a8AUwLfcWpsCfa9g6rpBdy9arnCaNwKwCc2bwy2coR0S
KyjhgwMG8U73rmJ+OH+xT76N3JUeuyB862rsgTfVG8fdI6BJy2jFs6+XD3nJxB+tWh7ZM8oyASIg
Vp1ORdCmryRXmaClN/NYgnSaJKuSKnUhwb0TgSHIwW/waG7Lw5/pq19Wnf8cokymV5dllRoAuVtz
n63gB6yq7sXt4uDypp0l/38alv+KkS7g6PQtzWysSaT8PsoqW/R+ByJFnDyovADVmsTnRzY85Xbq
WA0gQPzurenuI+c9L3494DlVN8nbLYu84lOBfRM936LVD6NqNwKfle6QGguJAKUMVW/GQqxxKlXK
TEzGzMCY7SBhBfoF+8W4Ius8BTDaBDxTIMXc+fg68UbF/6k8PanaFyVEm7LSFac3b7pdmwN+U9Ba
gITza7NVFaSUq5TiWKvVKbXKn+bMDPv9fBWFXTBeu29ilTnq3gDTxFoVOnqeRDveXPCrnapNDtrB
rqpxpNmuOEzX8RX/JlA+q8/5zt24e75rtt5BjSOzELafypVyhJGd5VkcQy4wKzYlQH7zXXLFtn+i
02zJmfqvZbHkKH1KGuaaImQU/aKzwC7VVgLDGFhDK8A/gtZQYSwVRwniutM91d3CiMHhLmqZDKA/
ty0BBBDdCtqmtg98oP8GGCW9AdL70+XTVB2mZHCKbKjMocBSObBHKAGmppvQYPQbazU22k0/Gy+X
BV42Oug+Pl1plmXV3HYEMDXWjym/ydw+8EYFlZxKhmR0kmnUwBGBAXw2NbfUcbczoQ9an2/+2lIk
K9M1pNRmpJTX6VgGRfS1iBgIDXZ/TYhsU3J7JIiVMB1RgejqqSofjVZR7lHeLMmQ0L6fS2pkUIK5
/8aTIV1FWfzoZc4tKXJQRPkbDP9uqVFez3p+9ZfW9/Hdjh4hTGbYbVWgKFzRGcNxyZh9mrhR3zJS
+9vLohaSB6C7BhA9QOg/qLakdaZOMbU5xYOXv9DXfxNCA2RrCL1rZ1XuVe+Q0DM5dDmS50qWsoqm
WrMZ9rWwwCqIl8i2NpiMfR7GSeU4iK9+JgqYoC4arHR08UnG0WxKzY5tQzTVN0DGrUAHS7feKn3I
3w3wU2HqkGy9VwBQ402KV0OpkK8SL/lillcNyNtiZ0X9BrnU3YTuSHVN8KyZTfhHAvr038uU7ORI
rYq12ccJinxFe9fdiPk/VCMfVfN/Z6U9WZZkGtsx0QCjbIoGs6gJjNC6sUL6qQjHq3IVbchaQDgL
7wXtQ+v+Tjy4yTdrd1llz3pt5C8hmcsc+LNuUSNrKqofY4lBGn3VP2WHOdTrYAziu/TBR1F2wgh0
hSY3/vHoFyNyRsp+G7HeSyomWdXJLOJkyulP39TG/ESxFyR10b6Bt/GBOKgq/Sy9w8enLRnYuq0R
fFMs3tvXr6LBT1uBcgqj+PN6zIN8rwp/Fx24Y4GSsSVpn7uNhfFS98HYsE183QXAzEQjP8iu1Bu6
9EwdS5PMkZZSwy9NmHY/DwYnwARydI1M2PPwNfmR/bDfBHZj8a46R4VUefxG9wo0TsyQ2iZ3+uAH
DWuDlisjGcXZWbJBmqwWDZoRBllnnq9S3u5APRB6U/s+ueOT1fCVM08rr0LUPeQAvE7679QH/9Y8
eaoIXLViyThpVYHWQtHrS7UCbevo/RmrtZup+uKWXKmj45TH/uaREc13kNjXusT85E6oxJtei7ZJ
Am7HW9Z2UCk+6f/D+3ksVVpczCbDbWcUfUnrhUne3XVaH0TuH42a/3fC6t7+6x/48xuFW5TGSSf9
8V936VtDW/qj+4f4sf/8tdMf+teevVePXfP+3t29Mvlvnvwgfv8f8sPX7vXkD+uqS7vpgb8306f3
lhfdh5D4nYq/+Wc//Nv7x295mtj7P397oxwscfhtcUqr3/74aPf7P38zCAzd/x3//j8+vH8t8XOH
V8Zf/3b/Pvxty9Pq/fXsR99f2w6/xSF/Bwa4hdE6D+RIYppjeP/4wNb/jiw3KEOQ6hI0cJBW0aZL
/vmbpv9d5A6B5gqyO1P/+Lnf/tZS/vGhYfwdICjIGlmmA+42sGn99u8vefhpln+eDzbljz//reLl
gaZV1/7ztw8H4Mh641eAhlP0f+M/AKvWJdPmtUBQrbOZHYZr2wkA/VU6Gwu0t8hGJZs6HIcwb8Li
Hpwfb2a37dcib5xtLaZwFOTU6R/fg9ieb5rgqZC7epD367PSwvdocnB/NZzfluj0CSKniIMK4MwB
GzUjSD0CTMI0t9F3NHIQ5Iyuvx9ard/nMyVrz9eHw9GpLmyQ7AR/fDGkmAEZDwoUsE9J1ngYIlNv
Hc4OHkFacOpXHhkwelA+tYl5NbokHLvr2KuCfvYU75xkn2TJspuYmDrtSnNgB4fkPEx6hm4y0cmm
x4Op2H7JRp2JkqxyNU2DVfsjO1ATLDL5dO+0T1EHBLgUqUim4CSWnMI/hKHK7QE9CLovmaakhG3y
ZsYORn7LHL6ayRwUtL4m3A4zZt56Aw3MxlZ5+UKTZU0HSjA4gTz8A9glfH4UUdBsdqdpjtnh53he
u+r7AJQDa9GUCOdh7ZrBuK13YtxSNUSzeJJHosXnR6IjzWBJWWTsUJP7qtA2rhdflY6q6UxyxH7u
65EUyRHrIj+OUwsLtJw4aOouqDJV5//iNT3eRMn1yq0p63uMyB+6eM3E2Ajoe3tU6VHc+Ea2Yk6X
3+Sqyfml7SOGMKOY0HfOsiAZSdEIlvoUfVmfwL18S2oNj6eq10wlRdIPg8d9n2cRPYwGDevEvRqB
IG0PqsZquedYHBMqf7pgYXF0E8WyU2UotIxOY5YLPcTL36+aA5IQGKMaDuwz34h+C5oE1XP+qN2O
z2r3ckFLTsRLJxiRjOdpnbJDXLkBb/zAyX8RHfdshdKbMuisNP0YSkJAaVo9dECubcHMcNkwLxyX
hVl1vI6WYJAj4vOjO5U4mZvG3KEHDgQ3Hj8ODqhLJx5elrK0W8dS5MMi/dyC25Ye4hjtgAMoeUaV
YVqwSycLkQ7EjwZ9LHRot9kc5m5Aff0uLrRthTFOywMF/dD5CmsvvrRkCU8kSuczAde1tCqNHlKv
R6eRHfr0eWZ0pRNdYeoXtw9ODhhXMPkMVsPTQ4LjXtR+YdHD4DyMyG60maqFaVGCAyQoQ1CGnRG/
snzAfChwJw4lSE/i36tJVR1cFODZxAdjE1ppffH5kZ61czPUid/Tg16nwWigcZiP4WUlWzQJ4B38
jwxpm+ysBj1OzekhQwrbpqt6DDx0uNlX9bvoARtCM7S/E5S480C/0b/b3xtbycSzqBQeCpGgptaB
SSx9B9ymybGslh5a6yHp3JXvHBIbIJpTo3BrVIKkK5Xwuuk1XkP7OtDMkm+R7exS+jX1icJ1W/Az
wIH63xVJFyvjSeRPGHI46NeYALwmazGaq04+Ld7fIzHSbdJqWkd2x/A6oUlGb711xu8tkwY8GkOM
Bq2yWWWUll5hsEIJsnQbgQO801OdHDN/cJhb4KwwCoz2nH36IEo88U6g2JY+OgVV2QGxV7LJOJYo
+WzgsqGEJCU9sJ6E/oCRSe+GsOe5tQJAtCnsk9xm+vGAAH4EoJmIjdBkJfncYJjNU9fAnUNSaQ08
Hu4CJS3apRgwsK7rp2E3PaYbFdGhjN8gS5V7ZewGYYY9DkJqtM2vKhCBVmH/NJqr7uC+A60XWa0h
7F+dF7cN+WM//onhDnHLzvbZgiUDEawJcVJq2KusDnSB0NnCNgMHfv7c85Vpqfy4RTEuRJgggQPh
rLTBmuVW7RTn9ECAC+X0L6X2wLHPl82anFdHCAvOSFh9kZaF0ygfY85SdHlk83Qwt9pesOulaGpl
aw1gXt2Duj4n6yjEYceQBAZ+Hwy1fCv0ejQbwux6X3G9ba7i2DMwozIDMzzMhtjutlXMGrZrooE3
isqSZNNcQNYb6HuCOweyZ2yotJ/NPGVjZPnRfVO35KrOdBqiVMI2SZTMQaKlhsKGSucny5O7Nbhv
RUXtWNE983dgvlknBW4IVz19kmX7KQWcQcRGMx5AgSTLVkdV02NYoT3UQ3bdZ59YnuzAEbBhWY05
0g6EwbbCX1hYF8bRDR9mG+RpRB4dQHIQjYG+VR5Kw1tXaXGbVNHDEDNFZUt608XCwFYNKUizYDpG
ZtbreGpqfuuXh5qnK1p/mWbF+Szogy36QrF36EyDA3lqoAs7mdHLm9BDUlXvJSdlEGvwgn2LogfW
aXuFA7EsDk6QTWwH7HLSS9drQ4S+Xqc8WPpLbZfXUPPQi/gaY4uXr/TSxoHYDj0SYBwSbsLpuuKR
JFnS2OXBScqVabZBqYrClpbiC7ZQ4jseOYvS0buTz8PsknviWsDW7XUt7OyKP/VGzFe5qw2Pl1ck
vzUfunAsUKjkkX8Hu0Xb0qHRfWIG/jZZGUEJp4uHDE223cuf4w+SCwpnQqV9dPMoT6YBQsX8d3pj
obV22GhbQS4Au7i9vMSFa2wfr1DSjqivqogXPLovsq7c8Oox6XX+3LsedHFOKww9MX7LaTMqLsHC
ZbaBJYYsj42sxBmcatz4Y+nSIbo3DJC8uiTWVjzVr4kxvV9eoJyj+9jOI0myOUSvS9YWNvX2QFYN
eisK9HKfWzx0UF8dype6/uLmVcCdSjHjurBCXDcHYLGujpbPs2cU6STT53l+oIy9J1GBjvqWPROn
UJjFhRN0DAAuiDWCWlLOmPWG7Xdod3X3la5/im3/My3La07YrV7yJKjTmQWaZakcooXL7hofllIn
4M10pZtRxKwFNlmO3HLPvc3kG/Y35ln2V8XhSRUhcXjwZAVdGjw+DL9IYvg81VU2Ex9qErC3aidI
2lwroG/jjxbZuGqlapBaMDEYioRrAoZGyztLefOSsmhEn/L9TIz+2Ym98ivwJZrbXtPYXWHWumqF
Cxvp6Q4uggG6C2yo9I6WbZHlNe+8e51bm3h2VgUpAub+0PMUBWTNeCg06ypJ+1DTSgwsz6vciREa
NagxGioLLscO2G50AoBjB6lXKC2xZGtgFJNB8si+dwL6Qj/lmERbzTTE7LATCJz4ZK2ztbLud35T
hFTPgUOv+/YZD6gRDXNPEETd991uNvdNetUNCh9Mbpb6WBkIUAXhKDTKkd1NvRqQQaaxfV/diubv
ap/m4fgdeAKfBJHjuC3iFXD07DJQdr2faxQeKg/voojIBHTi6RvCmUepuL33zRv29DW+qULNC5x7
wDTSBG1+YmQoDZ2vXNVfsbStOEXANppwaFy5RDAAo8Gq2ty6zwYjMIYfHNQMFaBfLl9RoRJHQYnY
WCReDXFT4ct78mQhaJkq1pEKA+Y9MfNt7wAi6RsZZu6uRp+gJw0TcSlZ5b1bdr/s2UAifD6EEMi/
2HICKbWjEWtn+n3LXub6OuOvFRhpVCm48wsqpOBGmPBy4XYIE3XkAxQdmSY7rtCGbT54zj6ZUe77
T2nw8HOrjqtscn/Kxw4CaElHl4oF0m15PAlP3tjVtTffx1rkIlCfdI529op9cyr0a0y6HmkoeWSA
uW3t0rq16sQhK9Am103Y6ClR9Wqerxfd9To8YHROQmPlUkiWJq5VUWu+nxseUgAkDpmjCP7OrwRE
QC/Fbor0rJQwmFjvTJ6VzfdJxWcj6COeFAG+Se4EqW8kyRrIm7A8in0+f0scIiiXQbmLaibe5dOD
xFBKQwp3nO7nN+oGJoZ6QlsLYOASII/Tr7oftICdUkkV6ZbT+4EqroGsOiFE1LSkdAyZc81k6TTB
mwPoYhmwfXclGAWH380rR5HUOr+Lnm+AAgPjQ0C/A/3l6QprrWgmalbZgfSfc/R+l3XgD18M+6HE
9PHl3Tw3LqjDmgjfEVc4mHOTRDlDOqZjQ5NDMw1BHTdh7UdBO2UKN/FcUzzQoyBza6DGY+JZPl1R
mSAyKoopOZDOCzsTTVRahXa4aqtigz3XeggCRSmeBizsbGIospyh9bs6OWTTxi/p53Tgz5d3bFkC
XgEPZOZAkpLCPot6sa/lVXLAS3hrT1mQcmNzWcTCoRB08llwlZDuwJTc6W4hS60TPrPkMA/jVROX
d5Wef6pA63RZzMKhnIgRnx9ZRHDPazErsFd2nQW9++oBVFGfDl2pQuBWrUdyR4qxarWOYz0JMOZ7
dLPZt05uKVaz4BpgFu1o1yQPjPLImy0XUpzAemtfrbDesu+oq4icor+vnwAmSPcApNYVpmFxdWji
QLSM+gc8+NNtzMqc9WZUJIe2n4FL2th3w6g9sMKe15fPa0HzwJhEPAdGz7ShBaeCbED0AxBTi5Gq
scMi67/7zH66LGLB8mCeT9ddz0R+EqJORYyjWWB4wo4PAGV/mfLpmnse+B0Qdq06M2Fh08BEXBa5
uKojkZIWZqVdOGnuxoc8Sb4BS+/ZKaqryyIW/GExpmgJemjEcCgmni4rR+d5Hht6fAA79heg5b1o
n/Pn5sp/nNCZsPZBJ6R6fc+VAroAL9xD5w+K2bK32DsYyJwmfb4f6+gw9+WeWfF25FxhV883zwGM
N2i5hJ0A27b0FtaIAOKxsKpDVIFgt3PGdTNWg0LBFzIZp9snKR6QGIakHLF9wKjaTuvhrr9iAHdk
940gfNtdPqwlFUQMpWN+FqlrW4Z20vMyZl3WxYeoYCEQ568gfhV78SYFSksSKwHRl6zgsTxJNygy
YKPRcbE4jOfxYGYhZwBx3Og7oClvo5sRYYa5aVkYw5YorvSicDR5CXRO8FvL72LjlmWTZSMUc65W
5fi1jbOg6ovVbA0K83iuKQhNHddBEIEENtzU0yvgpCmfMCgcHzIkLVdFmn1150zhtyyuxrVsUapF
HCF7Zm3ddA3Pi/hgZnMSRlaGgBfcXYzeNqZCS5ZEmUhE6A4KlsjAmtJyZnSB2fWs7TF/sbaiOSyT
KECFNUzGVnHHzq8yjDpS1cjxOjacC/FVjp5J7qPjwO1pfKj8LIePhJYiozA/VX58d1nzlwRZSFfA
kYaLacrKwGPUUQof2zezh8y7I1Ua2K4igF66XUBTRiiLXkAogrRvUzK7bZqV0Pac/x4ZRbWisdFc
Jzy/txH7bnQAfyrMx5Lm2Q4oaxFgIikg71+ujW1kjNA8pxiASzlmxiqqa0chRdigU//cR/LBtXE+
yA+cVWfaHm0I+exDCgVAW2E+DV4dxNUntOEGRcI2dq8y8cLRuyBRTkiO+ggPysZzbGtAvtPzR2Oi
Vw1gNsxoqwFlJNX7cNDSH5eV5PwAgV9q+ci0wFvXzxx2RhqHJI6j7f2ouBlTLfAMgM3GFaoPRmYG
Bq1+vyxwIfHqgycCGVBwZgnBksPrx55XtGMHiWO0Kdsp4H4dJBF/AczRyo20jZOOYTHrgc5UCHzn
txxxEKyjyC6LuEGo1tHVm1w30fqBkX2K/vArx0PvP7XigFgIVqinyuEtSRPWEQ43shGejLlX6Axw
rZpD9oL/M5hi944ZUbVpombXkaxQmJWFg8SSdJQxkflAmC5tq0cto6jF2rwG4R0a8d0RjBQxyCnI
94iqOLuW1oYNxFODmg4moCTzn6VgoWBJQfbD3CCCTRo0UkUAUkcBK3BS9Zj/4uocrMxEterclhWF
Gbm+aNy1t91tfyjCcttd94/zVXHTX08huGH0wL0Bw7L3dFldz40octRHgiUDN9AUeBEtBDf2WzrS
QHOK0OiG8LIUoXjS3YcUZDpxevCSPUmKq1FAw0wRwoqiSsNppORpntJCUXpYlAKgCQv5Th2LEod6
pP59bjZopsrJ3u87vrELZu4S0+82l9eytGMOuswQwkAVbTlR1I3+5Cal7u+BMQE0BLBJvbVT2q0i
MnaqjNHSihy8P2jYwaU+43uilGL2tp78fdTr7x7ln8tMUxzN4nLEQ410n6GfJU/0Ji4Gd64hwq5C
pyDXJQcLq1EoYorFlbiAr3F1cBN48tm0ZtS0VVf5+xjtsvsxYda6Ltn49X84G2Q0UFzzUHySkZwS
nnXRxBN/j7oWHpRyQ2bjynRUKeYl64D0K4AkkbcUOJKnilYnU8zMYY72vHbebVeDhQDrV0i1T43Z
zQp9W6jG+obvwr7irNE7YknSUgL8aNtKo30e803P0heae8+NbtxFPr/rh1uefBsHa+PmfWAZWRUk
A12TzNgXiR9iQjW4vMVLB+njfuGboBUHzaana7cxlkOnWHwb7dH2GrTKen9RghQ+gTelcBJdI/sp
1e+LJFqDu1Ph/SweIJ4RHe0UMEvyHTbMWXP7CiLsDlWXClByvXNjj3VAxu3l7VrwetCd8V9J4vod
2SSiARSeIXWwJ5N+07jfTWdH+fcSSIQ5OsZ03XysKxWD7dKVhqGFcoqJmbNgehp56WceVpdNj7lH
grR7SPXvl9e1rJVHQsQWHy3MyBjaCA0IKX9g6PM6eUvCNr7OQamTfEq/lmE1Bn4ZDKok3MJDifw8
4iWYd1jEj6rCkVifofDTtYO/d0ZUrdqBPqe4BYgVVwbT7nu3zn7dcFmIN9EQY2BE4mMm6XidY+s3
tgkMh/2Ytzzooqhes8ifFXHGgkJiTYI/APfchfE63c0qtbXJSD1vH5X3VvQ9TgB+22ah7SieSBlY
HGEznFIPmWWRkdXPOu1bNIibkxF5e0FdgtzEOr0pHwrMtwC1QeD6gTmT78Bc8l7USnqtBdNxIlta
ZI9+STpho/cTt0nABu2+zdnbZb1ckgEueBcjXIjfUWw53Uhn0mgVoxl0bzeGF8ylc+1ToNZeFrJ0
Wgg6DaThMJp1Rgpn25NWktb39mbzve8HAKQDO9Dz1pqVhZclLS7Hx6ER/CviitPlGHB0AW1de/si
du4qv7jrJvp6WcSCtRBOvMj0oaPN/7joRzfKGRJvbFvf2dvJGGiJ/rlzMPGm5GBeWMmJGMle2HnU
YopXc/atj+cpdx/0CqXgy0uRiaCEdovWXx9lUdRGEeCebhdYB3vWxcTZu/VgjVXgFm2JEWiiJ0AN
HcyEbolPJ/rQmYy6Ox4ZXbTyEVncZRrwkaqVHk9jHaasMpMr1+7a96FCAmBTIOH6lNRVqR8KRrPs
Djtm1Gie4WUSoEM2BWnKTOoKjTUkwv+pnRiQoVU6kD6oOcZnFc/XwpEhqoVjiPyAL8gzT5dZ53rn
Oz2WyTjKQ+5wXSf6pmMqxpGFI4PKwWPXkaTS0eB2KsayshLTsrqzx2j9XVXaj0Onyl4urgQ1ehd1
USSA5QMDFYwOqtve2ZMsApa14eV7RGNRaJuZvrusHAurEdOcgpIT8c5ZUjs1YovNqUH2jv6WTN8N
/j8EOcjauGiyIKI7VG5pIZE5ua3Jyd7ogFwa8Kr037IuV02qyC3EQsnhs6D0jwwl/Gm5ohZBofTR
QSRsbwWwnwUqD77xtlOoY9QMDZUKZVtIZ5/IkyHNh0iz0B8DeYJkuN9xELP8JJIen1Mlep9MuCmv
TuYqSrLG6sq8Jft2Td7aInCbTZ8GPtgvgQIHDuScBsWr44VgLq0+8b0a+m7BuB9v75nJBV+LVsU1
2dO8DSo7X2XE3WoGD2w/Ci+r5IL2w+SaLgrkmO89K/OaFBDOdo6AtR9wjulDkwBCVP/1hKKP64UQ
An2bqIXJRY8ewQrp2sKHxw7AeMwIAo3nyy8v5ESEZHddopsY+cjhldmVtQIKThO4ETBqIhYpbvGC
/wdJcMhg4ImHxOWpTTI9apZzqnn73p5Dp+nXllO/1alDV0iz5YFrM0VIuaAOroXA2EN1GaCajmRr
KYt7XrVcOC2vWvswaMBDSOOVYSkw+hYCBRRw0BYCoFcxBCktjCZVZjdwDOFn9lY40fyuHaYvRj7d
AFb3McsxBpmgyMLch8tHt2AWIRfdDIBcFONi0rucl5ZVoIkdCaDO7a9jINU/5HqvPV6WstDtg9jf
ssWkMR5mDAacnptfl5rZpXCZhtUYmkBEma/YjQesvnSjgm1cKF9CFhJ3AvvGQ75JkqVnRVL7eEv2
ZofCyir1yxwAp0NtRyvAlkzXKQG0T6lVNgb9MFjfD1WCrlHD0q5sv4yrVZ5o5ucJfenG1s6rUVXE
WjLg+H7oS/dQ9BGzmqd7kRldUtf46tgLgcbYrlIH2Hd9g9hpCAV3UaKajVje/iORknYZTuIWw2zD
j9ylVxUofbtgAhZPHqYbVWv1kkKhqQjpb+GFw+Ccrq50AUufMs3ds8IPtAJoTr1iVGHBbCKRL6wm
MmII4aXumCobuggjlN6+jd2gIdpqmLONNz1fVtlFKQj8MEGJwzorrEJAbjcaIk0gg9/xcnyJ2vSl
rPj2r4mRlCHRZ78YtNHfm0A1LZsZJNZodgVI0WUxixqADBL6v9B2jn4FadPi3nZZI+wYUK9207cs
FPRf/bpGP5ZKA5Z2DmEsQcYK9aVzk2IbTZrZqbcv0a+zHpM0eyAGun7i2fU3l5cliRLjVCfzTdJV
b7q5S4c+YnvL6ppVbdvXzoSGWt9sFYLEBTnKYH8IwmsDCEckSpEllY4JYBfTiOoq2yeNs6Wz36+4
5jQrX+R8M62fA4zPvLVDVyhcBLmc9FOwh5Z6Ew84Qk7pOnUodzge69nenuo+1OemaINxsAn4Nnst
/Vxh/PYagwr2s+/EtY4AbnbWzHTS9eWNPgNFwU6j781BLy9qafA+xft1FCZ6ncXi3GPTAfiuPmBq
3c4NqWHVnzy9BYiWx/LcWfkkYyyY5qEvQ4eUU7OdSxstjQ7w3aJg9qr5SwkoTnBPW5kzYoaRRHdl
r7nFmg4cJO5u0eTlym9Bu77iOcurFaDFOhW5oWShxJaCWhNNQXDUYT4saSm9AUrsrq7GQ1vXGG6h
U3vTZpT9WkrnQwqKHkhGYEDaOat5UJrbOvfMfD8SHzTiboq2Fkx8VM29Pw22tcrNqEwUp7RwHQAW
g7YuVMMRU8kFQLQTdkmke/zQOy96/l3vr4fpTaEICzcBID3o7MQVN4HpLRmS2bSS1qX9cCBlqoFV
y3J6f9tj9vB60HK92lQl074UedIZD1k0tJ4Wlk2eOb/7BY2BKYJhwS5sm6hGMg1Y3V86i3N/U81m
Duy9adAJpnEKrq9KHXhyIeA64pfapDMPjK7OHwtWZSzIU7940oAvVIZZP0DrJ8K6fRMl8UvitJmq
rLqwq8DfxzstiA0MTNqeqj51GuA70oofRvNTSZKgS3a2owq2l4R4Ir1PgIGBTKPkh4Ebx2yatOAH
Kx5M0DXwoXtvrKR/douC/mITmdBNdGaIpjW4tJjUETfk6DJPfKJNPLXdoau1PeX50+hbivkc2cs5
kyEWfCQjKqpJ772MY4Df2vQdKEzAegluuK0e4uoD+Db0VEZK7JFkpAnaTvC6IUZGzlc6KHu2jXKM
SXRvck52XpvMTxPnKThm68RM1nbhsefLt0Hy2sUiTyRK7w+ncakBda/DItMr46q56tbuJt+oABbP
lQMjBjgzC54zggQZcKGwUt6Xth3dU2KG9WTew7MNDUY/X17Nh5KdbuBHGzCsogVhZ13bcTzqCS16
BniA6il+7W/b+w8wIKDruuiygn+6Qw/bd1VryNLy4C1A8z3EPphyPFWVKfGL1psrjP755hWBtjvN
S2z/Ylstzgou40fjHyDCYCYlHzjnBtDEKAYMMVDeBGwarqeS3GeWp9pFoWbyLiJZi5FrlDrRJi6p
IYXp6+up7g6tPz/OGn8Y2PhgNvpudJFF0LNvus/cANiJgV2761GLtpeP8fx9Q4gFaC4AcyHKOQsl
nRZIPY1nYqFxc2sUdDVMquna80cAmVYU2VFFQEYBXoF0YpUNGAkvZ4d5tJ9zr3pxcv3znM2beYif
WmPG+FSp8MDOV4WCIwq7KP4g9McQxanIvjD7mnlldN+C2DVtdk3+++VtO9dCCMDIC7IkSB1jGuxU
QOOkRlfFebx3u9sR/ITjDSrV/4MITwwOiX74s7ezdgH8WmHG+16zAWpDbqpqCqbs9bKQcyuImia6
z0QdyV+oTvjTlJYeBsYZRj3t/D3XjRWlD076axkL3CfIQSCGmwSX2JPD2AZkn5afoysyab9m8bjp
axqio/i20YvA6l6op30ZZxVw/MLiYNpx/EDEE8M0UmOON/AmxvBMcUiNtA37Ob/G+NCBpSDmqadx
9Us76eLbui4cRTQlY2YH7SunGpHVBRu7LiP7xPiR6C9JWgdN99L0u8tihOYe2YszMZLi9RXesyZD
l0emW9cZRrsDWBUDviKIoabC2421qQoHJV2XRcrIpnU8GbAQYu5Dq3Z4wK40NPH2eqNQEflBOZMj
mUKvS5gLHjdtL8iT2NfYZEgHHCx719/UQAMu1hPd1d5dqgP6c1ipAtHzIvXpAVrSzlaRUWs1wYxD
/iI4xb2bgYf+1+w7uQOBcmi8g8XEORCF57O0t8LjR9YTjbBnqS6W5rXdzrm3t8sxyAp7HTG2igYV
QpJ0Ez629liMtLacVdSpaJYcCtPeDM24c1N2XXHjahxq1dO5KEs8z4ADR4+87H/YVJ9SGzZgjzA1
oFb7UrhlYFb2c6QTxZ1b3L0jUZKZL8166gjDeAhSn5i5ja95XW9oOfyakfzYPbR1o66FGVEx+nt6
tf0Iapl3ExJi9V1W7IfGuK7BrlW5juIxll7KM0GS1zFHUAYtKqK93k03hWfRgJr6Vm/2Te+GpDOB
hzR+v2xPpJdSiARQKlokAJ4l+kCltVkJN8vB9TAanzfvtZ/d2WWn6L1eulknMqRlGW0yVVqJMg0I
yj+hwC4oGp2r+k5btyHQfOND0wa5Mre4sJmIkRAioVMS7r3sWSVW1JoM4NqHWYfI9ps/NsHAsrDt
DxqZV6aKtvU8aya28kig9AJwxxl9WmGZ2a7bbfJ1vrX+n7Mr241bV7ZfJEDz8CqpB9vpwY6dOH4R
EicRqXkWpa+/i76453RTQvM6wMbGBjbgalLFYrFq1VpQKg7kNbOVOwC5L9CEACujTC4OamOk0M3n
WgOqMFONO9OI9DAbM+85pzQPqnzOt9FcycSrV87apVGxUI43rddibBRnLUlsX9Hme6bXWQjOu0+S
K3245MXyHGEfp5jllprxYbNR1XykFpUPkG841p4EJry6JLyVMMeLgUbkqNfn2sOwe6tGaHaZ+vQA
Hc0QGI6zMlpPt4+YzIywHoxJ1iSNRnKmLnjoQD22ma3yN4VK6va2obWzDFDQf9bDI/PFK3puWwie
dBFe6fm4r+b2TSfx5N+2IdYY+deBNhvoJoBBAl+TWDbSvUKnpVnNp65XTgqQDTS3N51tB4NW+pXj
fNHtl6rLzkrSfD7ag3II0BMUVtANEZsFyuB6hDSjfjI1FhgduKmyfGc50z+YQW6PCg7HkC91xdQs
rmsGjEuWqgElxK/S75kuI4Rbfivo3yBNRKEWzAa2WBlTrCS36iZ2TsU8bxs6nDSMjki+lcyG6Hgq
jTxHId4J9zSoG6pgTiUnaCW0I+PFLBlGnFFDXFRR4n5AxT5K5hOop1FlBppUUVC8jZ9YrG8QfN+H
GExixQ9MVEbIv4FG2bZNGozKO9Aqn/5wPPsGDTd+EBB4YmVgIHNBGkAuTp4XIUNs/cYs/Sj3JLu6
PM4fST4ollBhweyNcX3KTLPVaQGpkQ831DEaOHp3XSd5/C37kii3oSKAawuv8iVsp3EJYF5GEp+Z
s9OmY3HnbJOtG3bjm2X5nOmoCsbvMsKyj0zm+nVxbVWIIAWbxrRwMDCKupISHZKqYM1dBgJaxwfp
F1F3IPGBPGNG2pc8GdPoS2E6enVyMoeNm7weqmKXK/bU7boZI3FKUKhm8rtGf/5HZY9uF1AAkFIM
qKu1AfhsVEBrA+Tp0O3Uqrb+7qaMlbsx19QcuXBRg0Y9Ttxix5rRTDcR0SuohXiK032rMSBwmpnX
1iF2L/2dew3UjsumqfA2wM35VrZm1t9hxpyeHGZB78KPUU9VArtKbAVN3boct3nSse+91niezzzQ
ufqMaWnkk7maXwjGEGIIj5Nx2qSY5J+PtEg77QFXb4L3x4jqoHGnU+LW+6KvEvauAknt+piaY16Y
Y2guD/LIrMqtDhzjX0zyAOQDuQQaHXrg9ID7qjuFJN8slB3dPetQAPji9f1shrej9YqvogVj2R83
HP5L6F5QMuLl7QzmyZq/uyTDBHUMzQjZEOuqFQwAgw0Ow4/o4l2fiKR0CZsqXT/V6imC1oRnFL5e
Slokq0aAjuaoKeCUxcu64NWFCn2GUzIDQzyD4nw6erVs9GAtoPGTh8lUJAX4t7AW4o36UOXtjKvN
j6BWQvcpGM71H04A7fnSJ3t2IPcyZoVlQoeOAQ+ivEyiYQuvN5AOFdwhw53aZCWGoyDa2fSbEnOe
c5X5+fDntlMsH2gIK5wcEMACQEVFHN0IlTmaacN0ipVm6/UgvhnMY68bT2r2L7EShVSwceJxC2yg
mPnXWdnHPWIlw+FInD6gKO7HtgSovHLPAeDNSVJwXyMrEbYvGjIob1ToTrASVSXzKdZk9AD8Lwhx
8X9HXjB6y5kcuXNeZFYeY4OTuho7EedXpvyaNeisxW1Ym9+tWPfBhbjJCllBYs3hwaqDmjCXcl2Q
6qhTUjhzVCgnw9vVFVSI7L99Y0sus7WFYdM4cw8ffRRPVdbDQ/rBYafMhvKP5WEIatw1cYmpueeR
TOE8P+pSmpkPkRphOx3AhwBngU8AliEk3j24XhDqWX7CjRESK7J2XZdCX8Xpp5MN+WqlpuGcptvG
Akt+7Ca+m4I/g/TqOfHU18nJN8poPjo93aI6/ooCOaZZdDCxDpm2zVJnDsqGAONKNkacPU1Tsi3a
YkPT6LltWVgW9A7E2oHSMefzGQjmptEPwawB2FhEZgLbKhs0XPL5BCgw8uHMTyESP8qqBCvuDg4b
bB2G49AOFvOcjFgdGywjPxkFND+T+qVq2x+3Q8SK73F9CYwrofcNHxROVFf2ttH2dD7V+kEx39Tx
KIUZrZoAoBEACYwqIWm7PlIlddN4GrzpBOgrYt5v13mP5/fby1hivDG/js4zBuJAPs7xGNdGUntw
FYVkOR+VvCvv6b0D8Sn3WT2Zd1EI6YB94/jGG8TLQVaZhu5TSoJ6rz7UnQ8Ondu/ZbleODp/VeDZ
DoJ4MYTMRlqrg93Np6x6trqv3fCSZrKkcdUGz8Tdj4+2oMlytdYdZ/if1zghcKk7Bj2vzKu2vWH6
yqzswWLhI6jgKPXbNC3O+ZDv6/ZHmxvhQGQg6pWCLiA9qISjBIOxeAxBXO/+VEepzTy1RcNzAM12
FsZpmLQBBtM282a6M78nB3eG7KfsIfABsLmOL/jYeCa6AH0Bwy3utTNlpMlUAl1zYvukVgNHAR9g
+ZpPceCkM7BM6fCudMYUjq4XDroTWFl3ntrvkWnuPTsyQpcBO6won5SkweP5+ocJ+bVXul1We2ly
rvrabzMSkC7fkMT9dNrHzWDchMvcIasQkhit0PPasbLkHNmvjspCYPFDSKLtb3v0cj7oYzX/NcMD
1cWt6HZkmLwRXFpu8hUTtC+9kfsW1KIC8PduZtLdVSY95PrvvHMPpGFvnav9MZMBLxdiqqDnb3fQ
Bth1Wh+0spO/zKiwAwAVQjUK0IVF8a/Ni7ZzBnjAbGCq0UGZohnqMHOL98qFP1LZVixP3rU9/Xor
SKEbka3GyTnLgq65U/9yEfISwnpRtK2mjbpVQ93HMLosSVjeBdd2hS/dOkVbdpBdOeOWhtPyRr8h
KUqvLM3ksp6oUQCGilfS9dI8K84ihSn0bFd0b9ndxrGGezeWkUysfLErM0Kq6HSWPtUpdjB2sgfX
mPaNvQPvxbdZizctWFpv+65sUUJo6npm6J1rpCeqFTlElqdMmXbGOOndCaKtvWwwcMWcy/myQeIL
rIkt3kMDnfTYnbvmXGkGCfNJ17cepiLBUO9RWUlmxSXAeGBhrg1yHuCZFmJMDDUFGwPz1XnYjhst
zLblH+XJC+yTFkBw8c1K/Fri/WurQ3T/wDzhCSjCwoGzN7Q0hkqJqhUhY9G+KMDLXDubT38zl/91
NLKA/UAt9toRW9AhW5FTYGHdPurANV38LsxY0oVcXQuuLYxXYhcXdTkXFE9GmZb1mRhf3D7eZbr6
Zc7B5PAPa7kwI8QLpZ2MyHIGmBl2xCiDWB39QaN3t62snCk+CYg4CKIPDj663jGULDDf26v1mRpT
9VLnMALtpGHXd7P2MDemclTbXEYftOZ/ePFxrDXGrwD8uzaK0aZ6SF0IoVRVVCfhWMVRYLRqIpvL
FoVk+WXKaZXBGgkjeE0IEUOfG6bZKS3PTUieMUWSPukbek/3yru6STfxBj7/dXYDDP+Qh2Y37u0t
nmqhtGaG5Qi5BnwFRRYAXcHNK+LIoo6mKkmT+pxXGmj3yVerHbepS3aFV0qaxSs7C+YuDSkVkKJQ
nxA+59ANoBGkdn1G6uz+NQYzAjIfA//25w/alR3+Oy7u9cGZSVGaQHYpcA7dfSDFcbSKz/smQFbg
ngEkBP+I10o0TglSuEY5tXbyh1fP/Liq7iH4kIaTOvY+m3uJxbXt45PZqBSg8LEo3NJcVwktaHNG
B+NnMsSWnyn02+0Tt1I/4hPZ/zUi7J1n1npVlWN9HgN6hCy1AizjUG3GM8j4of3+swsUM3RCKtN4
W8t5ceiQ8eGZAazVYtiJWSPa1BByYu995usZqjq+tScniKIlULZRt9OX8Zm+YpolPskSbn6kxTNw
aVu4TWmqWxkGyXHkUb9KcA4dnLnm2yQlG+SFgYUhvBghu4J/Foooak8VGiUabhp92nm5+UUtsFiv
sZMwoXjRxVWoOhDuK6xj4nip3ynF99sfmC9l8QvQY8OLFTfEYp5kGqxqiChCKktzbUNdqKEEIOEy
Zj9p+JRQHtv677aMfyozxbPCTYbX2z9gda9xBUL/zgHXsngLuumgmWBLgyTYDGZe7dWCQko7F5sa
vOe3La3cHqB7xZULdwbIU+QZUPOiIBZBfDVRj0/HwQePbdDZj5W+q5Ph6baxlXsXdy7H6/GHG673
65hDkh6KPSCQP2tZdl/F2rEYoN3W5xIswqoZpA9oYnI1RPFliNFG0JzmY3WeqsivlIcRyeUkK6rJ
jAg3YOx0Sq/rcXk2ul1TNPsUr26MAEs+z1o4AxD2P0vhn+8iSs8uHdQ8ghVXv1fzn1b857NfhOvx
oMmFfi8QlCJs04lVYniURSedKW9ZZR41RjfO0EouteVmXZvh//9iGbjKgCvvmuhEyBPGLJJxBtva
r39ZCu4Y8AYjFRLPzMTylo7jnJ7MPn9V5+lQqv3e81KJDy9jA5YCLBdMQGAY/MXXS4m9atY6NU9P
UcQGxEGvOJXR4D7EZpxDCC5O7uraUHbUUbdx3FayxJ/nv9ehieN3QUOJtqHGV3ptvopLfTQB5zkr
KX3ByzwcaX6fGvo2bqF8i7ZhoyFKeVCkZf3mHzb4wrTgiwXo3XpHwbFiBkRK2t7vM9Xvmr+3rSw9
Hgw14KnBex4DOcC2Xy9wmtMZxVXoLhak2k+F+VOzckkrYRldYcIDjhOuguggjp5apEsmtfOgVzlE
T2Y2fo30/EdhOX+BfNndXs2a44PMx0PFGDwUmMO5Xk2ixRrFqDekymr3TzziNWjr0MisahnXwJoh
QNdM0L7ye1PMDKCtYA8ElQJsG2RImt6PMn0bjbIu4Ar+yUEx/792hCygJ0YzRGodHc2PyX8+N4os
JMj25FE2BLDmCSYGkfHEAKnFom3hmpGuO6NbnQ09679oVd9uQc1RbT//hUALg0MFmAvYXYXQVNCS
0YZBdhj3qxm4s1P6TUVaaN1HkkudP1XEowtZWz4oBb9bJMNjpwDq1MMXSO+FPea3Z8O4n5UfM8Yo
6jG7d9VSUitecwpAo9GD4UxFeCFee9+cFlNtjAxifUq7V1mhByzPoZlJrH+IvZeGhNCAxeAHGEmC
IXxP3SKFbbYlmZTQcwZZi3jt8CIEorOEejNmIIX4YGLIUrMqZIdOw3Y9eZzzaqtEX8v2+22/EOcb
8fIEquDCkOAY+owskHZA+tmZthmM9KGLo2cy/06iyO9SELwoDCVmtrXMJoiSN70voWRX/zU8PPKb
dFfp0Io1fuOsQAqS3CsmC4ZRRv2x9oEhlOHqfFQGlIBCjy3X01FX1KI4V3H/MKDmX7iVX2myM7J2
Ei/N6Nd+5JIkV8s0K87TDC3k3Bi+mCg++7c3fNUIOuQIgGBXQEvy2shsJVU/R4l17PrODNpJiR/6
JJe1TxZWPniTOLwM+hf2olqid3bhjKNVH9vaecnBKT4Vk6zuI7PB//9FtqOB2SBOZthoqor6dE72
HZEJQiy+PF8HtJLQqEYHZHEM2imP437U+TqIe2BKbeJWsev7To/zu9sfZokGFGwJJ8FoXeBQEQ+P
mZeHQ1SGvZb70fyKAtcZw7uhU2jn2XG2+ihJG3nYuIqYePwBisiZGzCGgzf39UZmJbJR1mJAVkkm
3afM/gLByCc3ns+zaT1WkfLj9koXuR3scRgx0N+oCzqiC+aF4xF7tqNjPE97cMEGetIHpvJWeJhU
LErfYMZuqjLJDbSIaNwqiOQQzzBAhQVfr5LQKYtms6mPTgJlIr0k5sMQe+ZPV4+7beNkmkxdfdUg
xmU4Ozxmt1VhW93ErVV80vo4MbXZ6NAWezTTOf+qFuabVVup5Dm2chxwziDUim4z2G1EUHE7dOhA
DmZ9TIdE2+LVW2213Gkl0KFVKxApANkSaEsxiCzs4pCVSerAShWlYZqwwKz2t71jeeQQA6EVAH5c
VLQWr9daU+qclX1ztJOy2cSFdU7H8XefzTK6xqXbg8oJOln86Y9hXNEhID5mtVVTmqe4/GNQoOEw
64xBwbr/jkRG8sBctQVaBuQ+ELUGWON622iGsV8nS/FxorNlxb5aPVkTairVhAzSCD+7g1jYR28E
I83It4TranCaiWCczzw15UFl7b7R36pS1spaOgKSRV7Ux0gdbH1UlC+ib5KPrjZEXnWc4hNU7HxC
ZUopS0fAqBkSRh57bU7sfb1ntlPZJi6q6mioaaDNT3aj+cUok0VZokOBZ7g0wxd6sZAu0lsARIzq
OGybO7cMwLK1UQLlTQviINZ8L/S+yITiZSsTIj3oCpOsbZzqOM5uiEHVoDB3xJYNL6/5HEah+FAi
QBsosF0vLB9iXc2zsTpGWky2RmPXYdolUPdqIzef/CxhGARjiQxSs2qWU9CgqIZmySJCpBSv8zRt
TprqhAorviRzd99rdDck3S5qSkm4WLk28f0u7InL7FU8YSscrWkyAC7v4zDpy3diQhyDdec+se7s
FgDX3PrSzZ+PuVe2xXE+dWqTvOyT+mhSuqcTRnHy7PX2YV47ZxfLE3PP2TLrqEuxPAcIpXy2H+wq
l/TplhfV9SqEvLPVG5QD6Fgfh8l0dpSCQrb3qH0cqtbcxDnVNreXtGqPKwOAmApgJfH+H2k0oHKZ
10eIv+0V6K/RKQ30uAihpyLJdldP2oUp7qwXh5tQrUFTP+PXVfKqedlfM2aHVJdNi8hWJNyKWc5o
Cro3+AEr9rnjgZafNp1vGOlPcOfrkstkfVFoQgIMhF6xWE0sUTmoa29GYFR6awdMnhsqmdPfaVXn
ST7Vuik8e/i8ObIL4XAZRjyXrCjqo0HLZO+0Zb2JUy27H1qPSLJQiSnxLBWGWyqY3Y6OahH5ud6H
Xo8pCATHf3A+ZEfIyaDzsWj8GUpHKEiOo2NdRq/NXDwUZE4BUSO7mhLJRcw/+3VijYMFCBniExAL
i7Fz0hgt6xN4H0t+tsZXpdL8hH2ZNOCk4vcy+XF7ZauRAmLVSK2RNaH+f+3rbZ7Z2mgQRArlV908
uuzb7b+/xKDxm/LCgHBTenUU506EvB3sM69A5TsPdDPsi1/G47jVAuNbFQdFED3JcqclESYYHQCr
RU2UAzEQM64X1jualdl9Wx052UcdtLWvTWEHzjZ7O+01MxwkG7m20CuD/LhfRI1YtZJOS7oKIopq
kM4+YOuPedBkYZNv5oCrcVeBd45R4pEVf5eFP2GtQsBKdXWoa6Wpju1G29pBsoVyn7YbNnpYAeEl
iY4rHoPWDRdu4Go0y4mj2ByduKiqo64q/mzcWamMwmdJK4r14GmJbj4+INDRQmXWrLIot3SlPHoz
9A50n5l6Y/hZlasYHSGxphR+FulGu2dZZ5ibPHHyQB1bNejHIQ1YasbbxmZ9HftNrk1/tZ66xLc1
CA4gFxxdFOBblfMf6F2Tb7OYpvTxttcvwxKYpNBEg+Oj34Fi1bUvjOVcTYDY5Ufbpc6myS1M146Z
tQFZjIxpY3mL4FUKggreUOMClIKpSUOHs0nARN4Xs+tb7dT4IG96jVh/6LNRVj5ZWxiXgQVnjwah
FRFsgXJs3nullR/r9hckvajNoLciy+GXySCWBAQtV/Ti+HshtdARU4lrY0kqhN6DypufIRP8PCsu
CJ2Nd7uTZDJrawIkGKBdcH3YaCxff6xyNqAgm9j5sWvv0/jZBaijL+9uO8Ty0AApg2wa2AD0cxed
qaROehpBG/RoYabNd5vywVAwE3XbyJorYLc4xBn9GcjTXC+EWW5k2IWRHxNi7UCCCE8wB1DAtcSn
iPC3ja3uGmgD+cwRVIHFj0ShrJpC0CA/unS6q9tk11nja9/0kpO0uqYLM8L9BMJ2WtNGg5kRUwcI
6HsXtPg+be3vBvqIt9e05nh43aOOgAozKiLCGzhSe6UelDY/ljHIwyateGoa6wtwgsCNmiXgtEUi
G0PludD1bQ9EHReCAmIFdkUe6qGMel3pVEBVwNOnTMpjWX0bh18z2CH0Z63M3xS3lLjJikksjbcc
UJIBL7WwpVUyVXEN2hm0ieK98ZDu0jttk9zLkLErb2RIu2BODCNBmNhZMKcSQj0zdQv6cSupqa8B
kgtALg3AN2gEDd6vvpaEMuyUSGUGbOe1WSGt7nQrjrW8pEg4xk3xo2c+p8BmQWQEBGKYycGqJBsq
Ncl3/OLqt0g/z3g/8pWysH8E3eOwN336rOp+F5BNFtgyArrlsYBUqcrpMACxRkoqRH2F9YXeRyw6
cgrGJLVCb35UjGeHSL8i/0vXDsotodzFnRR5nOAtOXO8SgFZ2wkKegrabz3kIjNjr3bdvdp2B4ap
Yr/M8mPuKc9gD5V0yZZxE9Y5eSEOJJJvscrcmcMAerhmBJMn9R7q1ojuYlNWr1/bTOeD2xdpDWpc
whKnph17VIHLY1l/i2kWoMgSlj0J8IYJbweYZdCE2gFoV8A1gwrLAj5VxxUBuK8vj3al7bTBCxT1
jSSyGvKqFaDvQYYE9L0plvKA4p7KwizKY5HQO6vqNlORhEbiSe60ZbTEYjCO5/CXHno2wraZmdp3
g5mXaHNgBtv+OihR6HQtREZ1H03W/ae3DphLyIiC5Am7J1aqSxVc69agFUcQCqOfAsxNBuy2Tw36
9C+GAC7TUWrgaL7rw2xPbq1nXgRDOevCySmy0GpbIyjcLt193hRm9oGEBDp42VbL3ClpehIXR91s
8S7Qhp/m0N/rbJYhU/jNLxxiLp6E+j0gn0thxXhCwuAVZckfYVsSACT+a/DBqL0tNs1LLbG2cmav
jPEfcxEN9YGbiuB+gC5V+k+t+HV711YuFtSQL1YjON44F2ntRNzxIJnoe353TjcktMM+jAfUX3Gz
BI7k4K6EeG6TU0R5KKEsBtkqiGjpeICUH687+F27I9vBH7flHQy+yYUN1t6vHoIScM2goON1h+td
1HCdDBNeOkfLr76Uxwpzc/lrhBkCfqPMspAhNSd8tJG5FLHWLY7xTxYqfhaWgf7D2mkbdkBtNJB8
wZUaB/Q2MYLKOSRRZhbOWFyOhpNbFbdWwRHxPD/aUDR96x6qDTjGIt98TZ6A+z80B+uHDPezDPdX
jzORvcc1JxsstnN+HPsiBLFq0GOEVXGgDvhye5nLOHyViYirHKy8rnu9okdnJJuY3mcTyg7SaL+W
zkHzAGSZeMBg4kRIPipLrTzFyOmxb+f64M1xk26s0lZ/qa1RQhfKBU9imOlN8TsHxlDzzaI1bMkH
XV0ppvaRUGLacNHxBken442lQo5dPVt+lJrgwhvnx7jsz5/fUvBqQ4FZBch7IfDVlpoZsSrKjlbX
/HaN5jBbcxkwPaLb24ZWnASvdzwLOcHIUuPTIRNlVIOhvE0wl/3Vg7pJraeBG396RB8jmmiNIr8C
bByjmsLJUw2MgYAOPD8yO4oPERTiN3W012ZtlMTNlY9kIc7jhYgBBvQ+hMTY1UbSGQRLYoWa7keS
/HTc9hFihbnEGz4SpuvrhleZgRRE1sinC/gNcXkDNF2X1yqNj1OQ3emBEWYhe0hBYQ8CmifotIR8
NsR4MH7VUIcNaeCRIIJSzAZxO/Gznf1ANl4RdO/No3xcZJm1XP82vksXv63BLtAMoNdjmqdJ4I21
7fqultiPfdqx/YydI/5Q5cn32/60coFc2+UOd2E36zpbsRzsCYSAvln7MkgD49FFVVD3ERy20hC7
8rWvvgHfhwt7GkYR6MSwzum+ob7+NxmCalsfnCSADupG7zbI1HS/2kkfDMvr/3qhgpuVauMVc5zE
R/sx2tX3ZcBxiMDsPU5hg6srCqrP383XFoUIyGwCFZYOS+Xlz3xPN2UQPZun4Rvf2mxXvEs+pcSF
RHFs9NVazUyxQuhFQx9lA3+G4hG/Mru9NgU8JUAG3KELrD5JTC8vzqulekJWgMTHGpnJTW+gy43Z
wnxTgPcZU/O7fKftGGoIUGHaw6NCac90JSR6QGHyEMJFW8XrDI31NBlmEh/dtyF07+2fM/FBmske
mj35mT4P3yKMN25GLRhlPForV9yVZWHVjGTJ6DlxfCzTTnHCqWOkfR6bshj+gCmhpXtoKliDn3qM
RC8IfjoJdKvV041k9w2cGTGuAfKKBBBZC4hOhNgxdPNgdjHOcHTAuBvPknhYY0EGguggwZ5Luxhr
h+nSohA1JrvIvdHBns8ntiUVQie4cJJQP/PkvT7HvT/tpcngWui4NCqEjs5WIW9UwCghuzRJ/bo+
6dW/xMNLI0KYMDOts/QSe+m+zFv1W7tLQnAn7rsMkpbAk21lGfwHOP3WxxOiRFwWVlfgtYWqcjCH
HvJp7YgprTaog+6hABtmDkmfWA+HbwVUfaImML7OmzxUQutO4kb8Rl/+Elz1IH5Giu8IH5V0RNP7
KVIONviNrC91oATvLLD+ItEIP63Zx/XtIDv3f7aEbzmpZJpG21MOHXrZLB//sKh7bwfr6+01rcYG
3PdojaJmDwal69uGJRlluasrhzJzXuyRfjWaKEQl3YS+SCeJ96vueWFLiAa2Fhkd2kLKoaIxnmBx
9qbVyW/QCvy+vaZVO2iqgF8PmLUFHHVCjM8NhqgTeUfDOtXdfarJ4vnq+b6wwf//xS3dd4mqVQls
WP4QDl/0TbvjZMvWLvKzPZ+WlT3OV/MQ88KiEMMsBskNECXgGDzy6XQ0l8Pme+ajQ3nM7otA1stZ
aYvCAS/sCc7OAPubILGJPGSHMhEZ/OJMghQsaAfgsyz0Y7On4r49q3vZgV/B+HDLyN9Rt/zQdbne
24HNZuqk8BPi4uE1F2gSgtQv93t9euxUwDmyEtNujB7IZO+g5iar0a77D+a/UTzFSIvI4TOwxgP5
m6kcRnPaOiOuCavwmYxuYNWDQIKPohga3WDbEVYZFY5GG5w8rXvs2Hs3t5Jsfv0LXlgQvqBSmqZD
MDd1cF/snR7Md/1jEtKXwvFZkD9HyCLNX0o4KP4/HL8Ls0LkctyiLjtbUw5p/cDKNCDFt5zJ6h6r
3+jCiHALRfUY6UqMtVnd/ZD8YNUxNl9ur4P/TjHaQ/kTPRD4IWTkhHuHeqmjlRlMDMyaHyC5mATa
OAx3FbGqey1PVT8yFFeSo66tC0B6TLKgSQC4j7B5sa3gSHQTvMKaQPjWai+5p/2KyllSn1+1g0UB
ko2Zu0XHDIcv7t12UA5Rui+bt2T8aXZ/bu/f2tUCBAkA0QDVLwu/duewyQA932EAGi/OPaS4AxCX
rIg3zBvVzW1ra8cJW4N+A7R6Nbxhr49T0uTNmJSlgsICmkZ64VuJrE27bsICPwPEI/H2F3yuh0xp
H/UNruQUI71qGTTNy+1FrH0VUHr9x4LgchBu7i23bZUDHZEujvG5K7MXtUf54l/sQG4J2APwNYqJ
TAHyJB2Uo9gsPdkbmfW9Qt8yJYNMKnp1PWiQQkYXycwCm0xHI5m9doQLxD+TrvGzLvXBD3x7MeJn
0fDVVVR3IbuHmgXqaddfPqo7bRpymx0LMgRODdph+vu2BdGTPyzwwVRIRhkYcRESF1R063iINQYQ
wLuWPxcgWSD1g1F8EhPHzXBECOqBqCctJyWQWc9R0zI8TzEvbIMEbx7vclOWxRpCXPtfM8j1UBMH
64YtrIY0xZwodsmONPPNezso3+J7sCzc15i83av7KOh+3N4+0QtEgzytvsiVtNFScNHW7GirPxBT
/UL/4cpoqxbQIxgBGx6UE/BvtK5F/LNddOgDEGs4Ms0v/6r3kACw8bTPTmh+ul/G96oOnAYspMOO
bnkpQ5Ns68oiQS0IR4R2A9DQi+scnIjZkBYDgMmgFRjAaNtVviMDqy2tAMkPJD4vO2IcW4RbO02p
17HddMd4TEH1W4GB14NUi19M0c/PfjQODgEPEndINLmEYJcX2ZwBJIAShdE1fdANmadvFF3rBt+O
kYmGt82Jly2fTuMCEeBcw7iOKbLHpnaTjmZnYPQqfo3bt/K9TSD0jrSBfr9taLmDnEWQC62jfwes
khBiTbCsTbbeV8eUUUsJ0mJO87DJ9IiELcC72icjLYaP0MfFkLKHKIiKqnDYrJaNMQPyCnXv+7nt
ArWp/KSUpVyLLhDM8MI65IjwyeCGohnCwAMzGcXRfJy3zrbeORvvAJQmuBn/H+rh/K9dZkaiNeFA
V24Ux2B7grWdfQ9Fm32zGcAEidd/KKtK8s8hmsJoNCB5YGjh0s3XsaM0m4ZVtEc3rQJV1v1kGkwH
x7ZJqlM757Z9z1R1YiBNLkt3Y9W60dzR3ouM7W2vWd4A2NgPilwAwcD4yr3qIoSlU2IyYhLrMLb1
aRoKGhY0iX0whrUBBHQridcsV41hCjTmIaGGccQFV0qBU0kLZDmYQTw50YBEXaH3BfPQ8YLwZwV1
k2HezcSQ0bCu2eVSnS4mgVEPEE8hbwyklLTagXa/GGQnKWi3bd0OSfY1pqjTkfiQqDIStFWjaM7C
cTlWRYycrTkbuZUNWKz+N1XpNp9Aazq2AdRgw1SZ/Coz7oiUbmgZcCDGoPPxLPAWoP8lxDfQoLGh
tCfnYNbG1lX6u1bxQI1AN6DACTVF/a2X2lOVZVt3Lt90rb7rDDusEZBaM32fqH3GT9735LPIAtxc
oCwG/RcyWVxmIpKtqbHtqhPbBziAX0Fw3XTGYBhknZ5lzgQoMIojAAID4bVgdIJ0mUZUtbQPZhlh
s008ZWTP+GWgxTAalzjE0xYIdXHug6VuPNq9Zh3MlrxqxNh7oC1u51aS/a18R+SVeF7AaVeOSuWC
l8MqHesw2ETvN7Y65cluorFDHtIhj9v9UE89JrxUq5Gx1Swoq3gcxMKQRYG7BO1T7tkXUWGM1Cjv
WQG86/34M7uztrwoQw/lDjoNW7J3XZRDZaxpy/Va4C8G1w6iIeYaxBYdlNKyBAXu9Dh67Xwu5sbc
u3Zs72aXqT+caHYfcRfJtHwXK+Vz+yCzcVH4hPKn7QkR35r7qUP7PT+3WTgGBap33+yg37l382Pe
bsBycyw2xU77cTvqii70YRVNY4yvw10XOYirxqozGaN5ZMOQvgx5Rc+M2vSX3rT23W1Ty6ITXyFi
PPICPIlwDK+/ZddQ0gF5aR0RGI0HvW3ccucmOqZSDG9yo43ZDE63RQfbVoOZEHvYjUrb1BvFBCbz
sxUU4bcIfqVBbNsoI7042+NLS+419TClkmMjBoCPrcVcL4iwwXm86McPdl5rTjsUZ4uOKmIa22tx
/y7ZU/GlIRoRbs3e1hMrjzowKbxa78nZ2OcH/a7Z0GctqM8VtGlv21tbEw4hHv+QS0SKLGybXRtx
WVpdebYtNm2NhPRnJY5zyUw0/yuXGQlfFG4rjC0jSIOxjh/Qy0OvpHlE/4ez7+qRG9e6/UUClMOr
QqXuVlXbbbs9L4Tb9ihQmVT89d+iD3BPFUsoXZ8ZzIsH8C5SDJt7r7CU1UUfqQ+GvV8y0+8ZeG0t
yN7v+GWBXm1hDVaHdhVUWp1DWs3WrLRQ10mUJSwVtK/6YctuVE5y5JFJ8wddV4URgHsuLVa0BZ5F
76KHhOagvmWksDocoByBPkeaAY7+7Rz2nPTmXEL7AgY/L9lkhCiT/i0kXHwmAT/VANoE1FaszavP
xPSEqtPQYMZqL8ic4pjrb27t+TZcdpRZ3dixq1N3FU0M+Cpa40x0WQxohmTTWcGNjSdGpOptUA//
Pl7j90Vd0XkCugU3AP5Brn8bSelNZUjp4p7Lwuew0rvA4uacvdI9R1XX0vYLgF8FtMtfut3jyCuH
8U1gaYhDk9mDpxEYXjjzdyulrU976xssn7ZsEFcWBwKBnYDVIR5q0lum7JHkeg0CIW3xFfVckd+P
R7J21t9EkG4zCORBQyot6wsddD2cSe7sNJr2TyC1KEGa5vSp7NokbGCkA0kCr7hYHl32Gz9CBJHO
EfwIqAPiW+JdI3cZcK+1qkcmI4bcIkABEyTAdW/4t6ynNGDQn/Hx3psimwrJG+p8nmA8EvSOSo71
2G9VNu+qJ9j60Hew8dgXScWddZdeAFw3DjAzFrAf5htP3gev/HryNe6TPFSAPdF3daiXL82EZ4Cv
fN966LkrW0gc3GAeAMsNiKH0UcxpUVWlmehZFCzVYAbl4lVrcbD6LV7WMKaCgWAKfHdCOIlIO9TZ
s80cvQvmyQbXHLsvM8LRdGvIh3MzBV5mSWkNza6uVfoQxkne/DxUU40C0NwBdgJGGY75DxPC//p+
LsfM3ZkzuA9BYpFs9ltWUOTGAGUtPPGXNp1+1k6nCnVaV1/CdDS0b27WuUFemQoILlyp3dCqIU8X
2nA5oYdcSTw1Jo3Z84NTOU7xkmTLXIVGudAimnJUQSJ7ajWG3LThrT867VJ8yTMwWaJyBskIBC3e
91+pDr72Lmkt4vluRp0iMhcYx/iOzUfFN1o7Y/6E8ooXLqkzOCEp+NTuoNLdUT+1k+YjryG1+0Qa
tthHTx2G5GWcy76odqBrFcNZUbSM7zQXjril3/R1mDCvGt+KxaV16Ws6/+F4A9+Z1OLJCx68/QfM
GArlczlXzTAGxcCt2l/wl1TvHm1c/Wims8nfaDJA0DWgObfad94NpRMxra7G78ZUMJiTZN44+YQZ
xhDVRuvoz6xiVhU83mRrR8n1mpIOS9Jb3LPHHsLXs8afiUe9Y8/0vy39ic1zHUU6GbNmMppl1Eoc
/tzPAfYA1iSgOJwfD2Yl8QDPDepZ+M8QntO3J79WoZOYJxU9M9cKrLx/7ZLR1yrDd6FnWpHOb+1f
1eRunFPye0MMDrJOKDbgthaeFLdRx7JZsrFGDmdpw1fsty9t5T2rIwEPju+1cktxZuWWwbWGcxF9
I9Tb5ScVr7g+VV5XXmr7rcu7Q6/uapVvpHArR424O5EhgOsJOqSUTaGPUw9F4uA1M0K9LftO6RQA
quS77RYjdnU4SHCE5i7KKrKw5dyOXTUlQ3Gxnc/t8DwblzbZQNaKHyvdIyLxEAhUIQMrP1yKbMlw
SFbFZWpEm1pvT1o1f000NgfpaFd+OqdAKCievbEwVvYW4LwasMt/HL/khdEWegrzurS8cIhkQhs9
GLOthH5lxSPD0UAqFmqPdyueuHbRmXAYuBjLL9zXgQJuT5KQnbpUQep+x6PxxNV+I3Fc+2S4fTCj
wnvrTrzHZpx1zaSUMKTAicug/QVLvUX1U8X467ItNheWIUIhy7GFL+3t5kpRsoD+ATyEIYUcqrBL
8/Ig23OYvHB4KgSb2NK1hX8dTzpChqFlEyavuJgv+mkKtWfmt3slbg7ZUQuw50IaFi9bFYv1CUVN
HzQMFQrF0sWeLsytB4rjEcTNIG26yFOKMOUb+qMr5xTKTFgl8DjFipFLl4VlZgRGQeWFFulryuD8
XNo/zXQ6anMRmy1KQ49P43vuvvh2QrdTJOKoG0hp6lBkc8p0vGFonfiVWQRDUp/RXcApMocEL6dZ
XZ7qxgB7oAlgD70Rfm3bg6QO8jOULQQ57XbpuPNiuK3pUlgE8WMWAcx51p6rUHsi4fRq7a2TgYdA
5vp2HvQbF9HaVF+Hlj4oaAnuoqVjecGFussTsMZIPYGbP2unwbKeS51vIcfumUOYbHQrRe8VY71j
+hmoJVoZbCAv5t7Y1fq56P36xQ2nYN6NYRLUzbv+1B8eT/HaZrmOKW1Oqmk4Wm1QNRMlefOy0s8q
86TOaZTOW8I1q6EgvgntGiGCJjeYVWgAu5U10EvtxcwYdqB9wYeVBA6O1b8eFJ7EJlCFUP4Dd156
49d9z8q5pyR20YkKWKIf0oRFLKs+dIKs5XGwtYcWymnoyQuUE+RcpEXaoqaOekJeXRgr3hTYT7a1
8qVOsiclGU9VrUW1yqC/rUV02XINW9kfYBQjJHDPwGrIN68wFNdr7paX0WywPvhhTI5tnb+AIeCb
EPU07dfHg125D6GR96eNKYqk8szmLCd85mqBsf6eHTeqrC0Ju5WDFKa2oJyglQh8nPz015CGORx3
IlIx5bkpQKHLqrzAxTRsPcFXdjhaT8I6EW0v6B5I9wTXXGhSpA2J64wUYTXyqFLHdJfk5ERc/anU
x/fHk7c6tKuAYoNc1U/qFDw9o4JxrOm+lxm4JNkLwKJ/f24BzwXHc+Gady/Lb8zzQAs7KS9G811v
v2QjOyRwHrHgWVdau8cDWkldEAsaspCCRJ1Q/lZMYHs5R0EINlPWS6bx7gQP2+zcAwByVEuAFHoX
b9du0gy4Paf/g00TOGEgW4kSEcBksmpUz0vwiVBTuJCcRPCFCBwI9nt5Fj4e5tqivw4jLZRSzdiA
t09xqatvY9sEVrN5z66cjTcjkZYGSpJVTpa+uGT/Wr5dhO7ejERFwoNScIBrdwFztAz/P7iOa2tS
SH+j6g8u+91TpMat7+VQnDgPO+XdPCXqAXpEe37I/62Adc987wQGEt3Eu6+GRScL5yUQU1BMvd0K
duVmlVpN5SVpv1bd3q7fWuPL46/2Z/VJbwYwBv8bQxyeV9stwf9qoD4j5hRiuvUPZ1eE5DgbKCqE
S8COcMjcusK3hiVdPAu3c0evERJtDb48peXvbtjoaTwOcacLT+uqynmBI7/UwGSZW64G5dK/WEu6
hVZZXfbIRtByhJQoXAtu58+Er3UPU1sYBjjl3ranvcmnjXx2LeXBKY9jHr1pIUssrXtK2ZAOPXL1
MUjfurfujLbiHmT9r51fRTRMzlsCHOuD+m9AaeHxyqqUwsUXgtwoRPqOHvg5/8u6uxqTtO6MqrAa
CmjRnzSOn/OdfvH+WQLlpAIxXwRsi3+0do9dz6G06JJkmin8BcsLjMKjBZ8ybIvuqdfGN+Im//Yw
Hd+4YtbmEF8MECPMI0qZ0sLoJsvsZk6scwkMu29ZS9wnAKA9nsbVIIAGA+qDLtRdplF7mTdAbc47
G4Ua5AMk/AfDJBsX2NpmsqCj4AqmN764RAyBkqY+MXBDLgvcgLpuT/Svg/eXgEc8f+EziXTXBU/+
XqLEy2k3d7kHZ3IDghDFsSS/UWjdmK07bJSIAmcPvNTQbEL+JC26cp4g/7zgKi7aPC76aS+0vWm/
Twfl1JvgrGr556w3jyxXdobiBea81c9d+2Au3vcQtkU2dQdugxNG6YwW+ghDjVopq+gBCr1fHy+K
tYQDr15Q/KBcBvthaeXlxuyMDRprsW1An3d0yKecKs+MtK/zTE6sgoadmth+01l/rY0i5vcqsnRQ
eeVUOLPN6MWBKuZzXVRe4s8DmQuoWPEt+pn4y6SbCxBPofSE7p4F47jbk9chqAFwOLRelhL4qzGF
6ItWBFZl+z2HUcvjOV05PrDDdNSAgP0FVV8KNkNyZoHXIL14OQEQx9rXpeKbpA7mzHlyN5PgtefS
TTxpJg2qzobbL/SyVGT0q7w8kJ6CJpjsSNGHec7h/5o+Tx7kMzbB7WIXyBML5wch9m2ifiI/QZMu
5XA56eiFE6hUt70/NvbX1kEnMSF+NyZ7dSk2roO1bwn4lWf8Z2/K0wvuNnGR2NEL4A5+VjqBwtyn
jDZRCpTJ4y+5GgqJsCgsiyqU9BB1Bi9ZhjmjF0iSRWUPQ903RbP3Bd9IQVZ2OlDAQo8bOtnwVpQa
DuOUOdPCPTMeaB9CK+jTWNkb9d6VgxkFZQCPUOmCRKGMckhct1uWYcgvTvM6jjCsxj2TbnyZlYV/
HUOWQcQFR6ZcRwzGf5bEDfj8MS7fIBsHx7atO3rl09zEkj6N4XQEhwViTRp08+kUUTv3uZk95Vve
N2tp700o/fbwyBdW6x1HqPw46X4fI+kN4Sm4ZwK7qvpJuFUp07YmUloPJkkBV5kQsXtP3/ixCttg
+KhIUCCxb3xIB0HazP2Al/ME7Y9fj9f86kLBOgR8G8LBqFXejpb0bmFOyPMvehHNDeP7cZmeTFh8
R4/jrK75qzjS/eoleIZCxhSzWvVJwJcsP8IhrNxYkmv5MOx9IMYPQhGot3ItqfPshox6DwdwyLLt
vS7U3oqdEmAyZyNoskAH0tlT/K0exOoXBJLREpVHpCrSLGY9bs1RRVhaox1eEuOnR6yfzFOezXxU
dqqadhtVs9X5vIoozWdD8BpICpZfxvEDCuAueXv8vdZGBLQi0jokRToOktt1UZWmWkFaMrugSlX6
Zr1EY7LEWat+76jz7KrZVql6bSECOSw0YU3c3PI5b875klBqpfBVJvv8ZxuUgLWiClcFsIovfnQ+
6iC/TfK0Kba3FVi6T5c+QTOg1tOLDc+zwCTavK8MBsFVvmx8s9XVeT1GaZkMwAt2Q2umF/pVdQPy
LxpVkRdV/w4Q1Pnp+uoziDVbZgbrw4MYndCCxJcUC+nqFa8o3shgF5NeUgatRFVbYM9R74aWb1V5
1o5oPEARBrenc3erGVSZiG3kyUUvmd8DdW6NEPJF9UNbhv3jxXkfCtVi4FCA4wOqA32V2zFZU9dw
N0WTtKpn2EzoffncZuP8TJxy2Q0J+/k43P0UoukEPxCUA9FdAAPlNlxCKqA71Lq7JHbtV8mzV80+
dsFGHnm/o0G1w0EPQDdsuu4wuzYKfLA0LJsLpTTszHdv2SoW3O9pEQF2PlC3EOeU9NAtuLmoiZ6T
Mw+n0Axg4vzb+MTtMBsDFv5HDSF9mRM/TSK+BbJYeWABF4yHIrpRaM7cwXRhf5bMxK3I2dy3P4Q+
g7CvmzNI5FCoMGw1MVc+GSwuIK8mDGkAX5Wu1CmB2NsMnebLmFZlMBbsBKRO4jfjJkxsZS3eRJL2
lzO0NVJljKsP+miOUgCe4dSVhjTgkborLyjDnIuXLaL/2qdE/cAGyhq5uCozAMqx6lFfcJrLQqoh
gJht+VwsHbyhgD8O0d7P8RSfIGT3eCPoIs26zf/xEa/CSrnRqKZa4TZYQUJ9VQjUUEhA8NDRj44T
WwyKeUukH/pvnuHrn7I8MDR/aQ/IBus6fPxTVs7S258ifWGKQqHeoZ17Ns48840dPbkhHiKTCsUW
LRBA8wk/ItmYgfVlfDUD0udeeqiN2+jiYA8JMfYssi8ZpHmWwN41e21LX8FYnXAYS4L0BseZO2CN
2dY16yfPOw+KotpPAErBX4kBIZVGbkqUA6Awue1X8PVWQASxoNZqWrP+ze68nB8MfWhzv8o8Qccb
wZyL4KTeqVE5WcCkJwxP56gq+j79pFTIBcJk7FojUAiM/r5Di1ODDpCh5W1UMqVNojI1liloswwf
N+WJ8THWQ2O+FJyZc5Cps/Y6mmOS+akBFMZGdrB2NqKQJVp08C++K3MqYDL1BO7XF5v/tJzXBJ5k
j5fT2n6CqRCI/IDHQLJNSgLQIashgpqWF90cC9Dpu7lSn+ncZup5Muyu+rq4Nv/ooFg7k43Qd0cV
ao/QD4BuJ6iGOCqk0I1HMlIzWp4LA5kxM0YIGpuZAiTjWG5smpVQeLSj0QP3CeTb8gUwlYOhKyVd
zu6cRGYBnCS6rQ2to8eTeQ8/Bk8LOBV8L9sBIc+RNkmNP+r7EkPiP6ujw6OagWZb780w/0F842vd
hTn+BE4NNtuYzPXQuKUNERtXtnRX16plNHAfmM9OEumBkvn9FADdWPlO/NP2x8yH99HgGxSyzXxL
buLuKhDDvootPVJBDDX0hhbL2WKvVaKeKgMnUAb9MHvZwKbdf8jbSPptRqKybjBJgg9Jln8s9jmx
P9nORrawGgJ0Wwjk4N97qIyq5sIMYDknpuIP6uzrAF7O9O3xUrkvSKLpL1RcUKWGpr2M8edDOnlu
lrtnAkIBhLaGhgRlVgd2+oWQZj/3WrAY48YiuRsamruwykHeiKCQN5DyoGRWKNrkQPaVsx6W/bCH
T3eI9GBjt62cKZCowTUEthDqZfJuc/O+s91KoRfLSn23rlEcc8HJ/E6mz7ay2QkS993t1QzHMoH7
BHBD1LGlxWcr4PAkTkHgiGK9968tTMu4b/twuDWiLlDCrSfv/ZdDywn1AnAQAbUB0+V2CdIcSCrk
VSSevBR1yEHNMj/PTaDhVJcUdAcH4SaLuGVi8xtMdFdqoh4fr57721jsOCFBCZw3hi8PWp2yeVTg
C35WOvdTqwA33aN+AjHEmToBs50QHMqIFuqeMxpRkgYKNTZ+w908SD9BmgdTSb0C/oTLGfrWQSKw
TkUFK4E6rOi7x40dgZWk3Vfvj0d+t7ZEVANLC0Q7sb7Er7p61VVuB/xrbs1nD2QE3cG9AckEXC+h
yqH4pOt/3YPBwwS5ppAnBJxN1k0Ab1ohQ9bAkZcYw7njDWwLRhc9kSApK/L58djut6dw0YYiFzh9
Ds4fKbPj+mj0hZ3bZ+qCxwy5ERNKKsUmg2QtDK5dIVIMYPZd5x7giyJrFc06G2m6Y8QI29yMDE/Z
OAVWwwjDJ/TJQFS6K/Zyr086zq0zM4owa01/qj/r1RYj+G49ANYryl3CuR30frmMZ002iuQNdMx6
GI017mtrf5TNeTS/oPEXPP48a6Hw/MZDEjxsLAnp82hOtcBfAgPiyj+ziJa7vjHEfdfuZtruHgdb
mz3gY9D/swWzVJ69oWKeNTsIVtRukMxzCK2x82CxL4/DrLwmoGt8FUfKWMzeAnF/YBZgHEsXmktQ
7epeFH5xhFZgS00h0CO7bUrN6vgMvN+Q4OOqkN9xdpaYXck66zz9BFuDP8P4NtIOJFzi8WcfVnH/
i+7YhoL7VkzpxALatAZpBDHb9ms7f1fVzs+3gLZivqTbSLjQqVCZQFYN4vPt+dQ5JUnJUGBzATjV
W7/N5ePxF1tbhdcBxP+/OgDVzFV0UHescwd5YdapzvPcQDXDHcE7srvpHa/hDUuclcYA6k2ok6Nt
igIz0PS3IQsnY0q5EBNPvzEy8fQjRy8Wd6yyh8/Ul3rjM23Gk250zaBIU2BHfCZQZM0O2sGLhpOx
R50wFGqkW8Lpm/GkdaEUvYacC+PzDssuQbzqW2sFKHftxWtahd3W1vP2j9XX3TK5mlLpLFEJWFse
muHn8TRG4KfscojOvqQqKEaxebSAa/IBwjwoF7w5OytwDF/9UDbuttW9f/1dpb3vsrxPhg7jZlFz
tJ5phO33iR96GNhB8vaVoHqx9Wnvn/W3S0ls0avVq0Bqtqpwwp4ry4Wj4aCxc16ySvUNeF/+aGqo
nhuJeg7LJc9/m8rsfR/Nod1oQ96dAyKHgEgAHoNAieCMvf0RM2GdYpvVcp7n3lcnKzAghwRE4MZ9
IToRN99YCiN1KoYcTVXIYyx43/5ys/cOYn918qnRXvI8g5j8lpn91qikzKiEiehod/lybutfFlo9
qnoxhy24iBxE2Hog6cUrE41cYM6lrdJWKSD3pChipdUm+KJMnW6Gc+aOgCnZi2NtTKGcY/4JJ4TF
RPkWug7SSeAVZgKLkYnGjDY5suzZ9t1UBZGnh21JHhDWV+eldfIv4GYvtW/qW+9N+WUrfgDeFNBX
AB3bxPv5dqkMZm9bZNFpXDedqUelnZAsyDlcgSK4CZfOjmfctjZeoPLCEUFRRUAHCvhUB33s26D2
COZmA55tPGh1Z4ZWkULUfAGEOv8G86mWBDoh2fsiuB5P1qKOzcb+WJt1CMID7gA1fcEvuo2va52K
2W3nOIMDn49n5Ns8mK9AlgQ1ms+5Uy++lXVnPLq2YOlr0w0mE0RXUKkRVZTbyDj1Nb0uxyku0E85
FzCp5X7St7Z3QBnd5KfCWcqtLrR8Y4vZvo4pnQZpmyVwQeineKhr37F6X9G3aAVruwYoRRjKAQAv
Xt63w7IbuBRVkznGs22iFJ+G2TCGnZscH6cGa7MHI3I8gv+8vuV7GuyJ2m6giheXJmYpBd7DH5X6
s20NbmC4zZZM4srE4Q0Msy5onwiMmvSxIEQLKY5cHWMIDH7QpVz8Ojes6PGYtoJIX2cqqgTsa32M
08F6a7ihhQaeYuHjICsTdzMSacEzp6QpabQxnppzO5g+yhf/joP5lrWbavOr48ErAlsLMqYAE90u
hQI87iLruvGPMjLMfS00guCrGqW7LOhDUAk0ZNy7LfvzlQUIPUMhiAObJEAEpAGCh1hj2lwe14WX
R8zS6mO6eOXnUa/tw1/PpavjyY9mNrgl0CmQBjjTThmZxWNe1Lu+T3ZqOp6xhnwt3dLPFL/6+oLF
zkXlGApDwo8PCm/SjTdYo4LjYuKxAgEYo7G/Ve3y2nrqS17Tr54xPNn2Vid7I+QfjNpV/oKOstXU
bOaxPsyHweu+qZwEdu3tWNK9OtlLPrw9ns61L3c1xj88u6uALNXZVI8I2PbZzhhnv06VyJy3xrWy
A66nUr7XwbevnNZEmJSlu1JlQQK6uzHxL5btbiyQlR2A0ifAv6jaYaXIL/YeoFYtBww41nDetkv6
I+PLxqSth8B9jRaojjxF2mRanThJ6nCMxgPSfX5vN7m39/PlGdBZEIY9IEDcbaiBOkraeWMX6/DT
eWY1UUIGXWIfzNi090tHmbZs1e+ydbDRgNGFGi1WPQoQ8iWyDNNQQHGti4ede+pflif7YoKSEM07
0YEjn8C/dTbm8a7MKMcUE321+lAMUQerQUwWdcdqR47DU/IynVSERA9jC7Fxv7mQWKIiDkQ1qmB3
NQFHbwirUZuKLcX80ujqi0ean8AXfVe6OEsSHvTTJv75fqncxpQSvLK1DQWiD23cme7sqxyGI3Pu
baSx4pK6PahEEDSgUKqCS5FMWuE1c6qqoW1M0lE5Gix1wxQMqCR0EvPZNTP1HXJw+iauemWR/lEM
9UQdXnB/b78eKHaQWwCXJda66beD2g4QYvtcs8JiTg6Dmfhakx2acQ6XrD0b+g+c2zuWja+MFK/u
nB672jnTLAvtBEodBv3U2TQoAP9Y7J9Tlx15a4SzOb3pFJV+Xfu3GMw9YZBBdYv94Jo+rKHDUk2C
idSXsZqHTzUboP9fDL9grnlWGd1nNRwroJt2Ko1hiFsrW3buzAEigNiuY7FPj4/S1U8NpjzgoXiZ
Ae5+Ox2gqxSV3thN3GYlD7oyR6oHK4fwcZT7A1u8jv4bRZp0h89ZXnOricvFiOrZPACvd+q6Lb2h
tcEIAwyRJYMDY0k1GTJ0fHI7CLUqqfopZc7sQxTj198PRXTfVShPglZpSEOZNMi2GHYBS/Qhn+HA
o1S7ok3bkEzu37LgcdBArwjHGzphaJ/KkNp6GQqaJXUToygBvxBuvFCFfKMV+fp4SGvThno0RDvQ
PUFNWkoniZrko8XTJlbN6kOdqxQoAW1rCawGgWo8ZJstNKXkHG/IWTFAnL+OO6XXQ0NrWZT3irFR
vlnb3TgsQYHDJQoir7ScHX3ujaQzEaVcjnbJw5aQgxDtdcn3x5O2tqSvI0nrQCn7pfZSRHIaz90N
aUoiVyFsZ+gw4nscam1QyE8hsIq3kgfTvds96jqsdSHmBifZBF1XdBHjgrm70iJPfTP8/B9iwRgd
uSo6endSFvoyj9RupzomFJI9UbpoUxd4VdF8ZsMETqgGdX5746PdXXFQX4CSFNqVeOLiLpfGB4Vi
s3eyksal7eVGoBvwAQ/SDHmyn7IEzcQ2oqg56GGNn7BVvBF/uXwNAWGHUgpSL/Tr5RXTlUMKedsq
ZtDuAJk+zb/UU+f+zuscQtbF/ElpQcsi1uhmPu0S9fPfzzf6wiAAAGoC/q089kxJLB3SXXFqql+6
Wc0CFe6RDdFjqzb74K+DoUUIZWkXwAcAW6SxTlxp7dJZoIxMrGxndV19SjJufCXE0kOdbx5gdx8W
LP7reNIemVKPDDWYqTEr03966Iy2Iy5Yk05fXLU6GsAN+ZlebhlprZw0iAoBcvFF0XKQopJmQBbB
pirOcvStAq10erzC4eXVRI+ncy37vIkkzoirTLDTLIInNJSm1Vfn3D3nF+ugRG04oYXyYw4LWP1Z
4UZIcYVJy9VF1gTHCqwX1N6k9VKQFljdvKziIQNSJ+trVONrpp5yc54OUPu2T3hJVD6ZazhAQI99
OBWDTTeaH3czjA0rvN4F3hZ0cXnDOkrRLFDPz2NdzylwNB1SqqBC8+evX2DwZIZkigeAkimuQulC
HyhcVXEZVzGyOeNXwbD71T75mAF2PKjFpLw9nt2VcQn+InSBbeSk6NHefk/U4CjvWrhmdo49Bxz4
Ftduvz2OcXdvCFEsFY16y4Gghn73DMsTS+08xKh0/Tc1B6f6IAuY1Z8WvHh//A+xQNpGMQBFSxCP
b8cDZTp3qMypiOligzhSaZ9h3vo89MW4cbDcHaICD4CdDigxgGTAzN0GYrk+NZ2bF7HW56CEl6Nu
CalJK812fQK9trA2IXHjd6lGJ19pclsPWgrrg93j8d5dlLc/w5CWSwseSU3cEnNbWkvYDFDF9jXq
EdNP2r76Z0nMdvrbu1mDtBogtxC8gC0Giqa3I9fsrAKqvaPxrGifNOi7AllijXzeDW4LxQZb77zL
40GuLFLR6oSSwJ9VKhPJ3ZqMJvwR83isrMtU5odmKjbW6P0TV4wKvEJQNFHqv2sxgMUIwdBZyVFE
MlTcfk2fftbUln0v20TPAnea09zXdOr2gc29AriWzqvfKVvI+2Anmh0YTlaVG32ylYELHVNgjLQ/
xubSq1RpBge2QG4ec56GqAV8JZ5Sb3zOlYWMpxAgtkAXWILAefs5qwzozCJVyribbBUS4BqkOIKJ
u8UY5kQpy6i3J5jGpq3Z/eJOMyR+iYxhY9uuLGM0//E0RVaCFS3TlpIxg15/2ZVxBrEWGpWqMvc7
xjp78gtQ4fFcTAp1CR8vqzs9T/Q2gBfDkEGHhcmFHLWpkq7F8ZfFXQiysxHUbdB4ewssThjVKYET
jGbEpifN2nU/jCiHge8WFOGO+ib/BOkLF7Q3jcbAT0iP7N8uDUvbbyE5BmQ5P5jnDAavSqSCDX3k
+2bv/Xo8AffLC+OHAyAazCib3rG2EjctM1Wr4a0NHVedTJBl9I6PQ9x/2NsQIl+6yhdY03kKJDIz
2OjA+MLrdopVAK7P9iaOyMeh7q8ZhAL/RmQKuDtlbnenQXo9XYosNmaq+IJp5E8MedBiLlua9qt7
BqUUtKeAzMEtfTsqjdcpgfx7GZet1/lGlw+HsWkh8JcuzbHnI9l7egL1ocq0gd6yS2UjG9Hvp1XD
21U4aosaGfyQbn8AzWAJXClWCfVft/6Gcy0LWntMvqilqvsFa8doXpTvzE5Lf+LJqatoHWQ65Nby
SY27yv7X0bs8sOzkE/gMU0jhe+sPHRX0gepUeA6qmHVoEAwOngTl0RVlIJZPPEhN5fD4s/0hYN3k
dzjc4BiFNpSgA6MgczuWCkXOumi1Mm4L4ThsF4B+q/kb5GWZb9Vat5vxZjv1iUJOdue2AVQkm5Ar
yYksymFsYdinO6HXGT+7xU59qAh8U0gFmdfiBON0qPNabAccSUAxQSGf1TNAM190DbAiWv4YdO0E
YZG9ajVpqFvkiHvtxD24Y/VePKTZy6iMOy9RdgWrj3o+HGumHJNKOxWtGnu0B9minDa2jLg/b+cD
2qUYNGA26H6iRHU7H4qS2E3f4ybirD6nwwT8qJI3JuZ+siGZbhTEGX3P3mJH3YeFowbyTlQkcBLc
6WVYBVgR9tCWMTwWU2Apx4RXp8lMUlhq2yb7vHTZV4h2sC1OzdpSRqMIQERw5pAcSku51DpnRK21
jFEZ6qMBHzf1OQwcArsvoH3bNMUW4WBtpKL2p4NqCU8TR46YOAuAelYR6y3JIJ7dD8YSJnWCZzCI
TJrfMKv5wuEw/nNjpd99WLyqwZVCxw8sDsCobj8sVYoRhJ2exkqpfsqs9pfqNq+PQ/wpXl4vnv/Y
If4XoyVm++q87VEy97xUERitARQ3FvTzfvoghm/CZws9AgMqUMWL+gQ8Ed/BAuRQ7tKIqf6WXc2K
FwaaAugHI01E4g81vdsfklBbp6yaBagID7QT2bPAOACSfWgi4PpARIbrh/7p8ejl+wyDBzwDQgmq
yCHuRKGsrDd6g0MEy53LSMG6STcxcFshpPsMMsmOZaeQ/0lr3/sMmvUuhcFsE809SFdJ0ABovkXl
W53K62GJ2+jqm3Zt5y54WNlnIwm7ZzWaITdxJsfuMP7svo7P7FKfx6ctGYAVqtv1ZN7pRKlMHeFu
i6j5sXmDgrXiC84bBeNKRL/AX+rN/qy/Kyf+qj/Rz9CM3khM16YahBGYFgqVe2jE3Q4bF29Hp6IW
Ioz2wVuaJxxFW63j1RjIe8GkxZq5s6kwAcZaoP4NGdupQr84p+1boZhbGpmrUQReHW97oeskbUqV
J4ljpY4XF+UzBTWgXsaNS1TOfcTKxyH6/yKII+9qifQ8G8cRbgGx4WVBCaV8e7ykWrZxM61Fgfwg
CiCCWgqO7m0U2+21JCs8+6yZODC731ULkQHV2/ju8vGMseABBoACHG2gESJj7XNYhhXa2IHWqFTq
cck9ZVe5lH+01LCfRrNJT7j89L98gIigQkAPwv6oE+JmuB1aTaYJ0v6zfkYHq3pO8yF9antSREUH
sysGEMH+r48qIc6DQi/K9sKh9zYetbWlNnNXO3tDne6IagFeXbRbRQr5bkVOD/8QtG0EfBz8ECmK
TRKgKBt7PtsNP9A0PQDl/WIuSjAzcNQfj2g1FsaDkj1qAncHvq5zBiBYXpwn9mrzlAZ0eOqt5qkc
vW+PI91tJzGqq0j67dzxpa2reXToeUlzHnJWOn4Oq7uNt/ddReDP5AF7BxwVMAr/R9qXLceNK9t+
ESM4D68ka5SqSpJtWfYLw0Ob8wwSJL7+LGifu10F8hau+nbHDj84dmcBTCQSmSvXWgikTw2d+tzN
5ovbOT1DjV5rBj9r094JOrXJyJ/ci/OG+pk+J17m07q0yk3PXMK2XlTWdDMBLhe/FGCbl9VEFwcR
O4DBEPRGUB7QQG1wuwOYe3HTaMAkimb+1mKMGXfN1sTr9f4+r1oBvAE1Hq74JPavLLvB5D8t6GUq
GVdn8FyflOa4afXK3t43tbzjABNCO47L0QNIASDZ7YpGw02HiVbuhejVobLMKRgKFB1q9thr31hh
bpMZNCLZV2ACldY91/10sdUyCVrIzIa5+UHkI56P+DXoq+Iyh8C6WO3NmpbUpZO7l3yyw7zoT/P4
0EQ7UqEhYo2P6KlskGZItntRWwe+FI/G90+LQimGum73oG36vDasQsNwOR+tLsJpn+/iE9m4IAno
TtY3RbbrfFdvskVuEQ1hdIMw1IQjdWsRU7BN2lajdsHfvWmt9dlu3K3OlSAydZtjnJ43lGu3A7bE
1HeT40h+wNLD4F3oLKOICg5dfP1b+6quKIgbpXbJ7YehODfkJZVJeK2aAGM00CR41yyqlXhANrEb
YU4ii36S4QlovsH7fN95ec4n7CI8968JISecPEdxciWDiSSCqPa0Tc3i0nW6jxvHjwrtrEa6xFdW
VoUBDPQigAGCr4pAvhxqs8zOTQxnq+i80N6P7BdPfbu/rhWHREoB3TMeZxANxRq3MTRJoyoDu5BW
3WMc4wJnOpjzEKpG+2CREoP0w0NbOL6S6D5ThwAqJ9uySr44s/rRBAcEs+DO4DPivOAhRrwE7+8G
eirqpQH0eGhAQmXZgU4khWadXx23nxIKtPiUuL6gVYI85NYh9bb1cisqqwvq+cZm1qGMqKpt5Jdx
6r1g6NA6aFFmhFBr00ufoWdycNj0eQIJBRR06LFtlW8tYa8xKFZ31Yi2uFsn+rYcEu9oFAlUlPLI
PKDG6fma3cmYmxf3IlAAfP4VdyNG7dAKvP3xbh5nRq4lGDTQkPzlvtJ/OCXnFtDGQa4MPjqcplsL
zIlopM89u1T16POi4Vx54X2nW3g2N4Gyh4k/4eK28AWgtqM0SoFpCX1EC3MuA0dp/SiRka6vmXkX
3kTqBdpY8UNr1CodkEHOiDy1P45g0UCKF0WT5Jwu7zVcIKhsoY8GpwKNlBAb0lmnNqv1AqwvYDzS
+j2zNhiT3XR75XkaXrI0sIJxp4QyIM0iieZ2UUrnpGYOipSCL3S0Gi2IHuHo6kpYdeWJ05+7PdtT
a/K9XOZ6MnPCVwNSoIpLj82XrMteULx6Je7Y+l7/y4bUg8Uiyfj/MjcTlidclRbTmigr1PmSHOyj
s5/2xO9DfatCmuP/QclZtjrB7YvBpYUX42B1YTQHw2t0TIL6uf7ivaDFeNTfQOZAXsyHNKx/3j8M
/P69CUfvywRhEdgYkRiZwv2cOtZItaGfLxbJd2P1ZhnfbOtLMhDJPbzuppwZ6X8NCQnlqGKQvVLh
LlxiJQRvjvOQhSOow41j+a067iupyspy9E1Ym3AyzDEritKiMypV1aE/0zgooM9a743SdwLTh5Da
1s0C5am9lL8wIxYnPnQ6TEkhfRkG+DH5u26htDIpXTdMWPlFT7/2GOBPul8Dk2B9JDZEiF5Vjm4G
XFt50Waw/7le7UNx6ItCOsmDZRn++VpQQEfKDgVakUAuw0xBp3XKfBkUUJT6tdPPHoaGwEYj8Za1
BXFAG5dqwqT6QkSmVaI0A13dxTTa+LGl0xiqsdvtqhRkAx8/AAACY0FIQtAJFRJEVICMlKkGu+QN
O6k1PUb5fLLsea8n2r/4TLhz8FwGUQSwHkLEREhp06wrEVJG61usJb/Aew3Z3klyv619JfArY5wL
PAL4n3DSTC9tMxrr04VFlPrKlP2u2kqSLK3bQLoE+CnSQ7HelBYMMuygC7oUOVSniN28YnZGkXya
VS/gDGMAwwD4Lr5WmKGlPXMmGFGfGjKB6x9j8Hom2a61CGhdWeG/4qqwVeetY5eWhoulfWZ2+9DR
eV9BWcahn+972vpy+J2JpAMcAsLn9wgkDBuIX1wcD3SZSu+nk/dI2vqf+2ZWIy3woGi0oCqDxp1w
UxZOzgEjMbv0f8ByDWSBAS0iBEG0Ef+YYBDxyQ44tW/qvwh0qBFDhQwoCoBrRbdzrW7u86S8oA2T
+R4zd8nUfO1GQPzuL3DV964MCWG9pGC0qXnCA7S3q2Bmev5238Dqh7oyIIRsRWkqqrcdMjdGxkB1
QYBYU2S7EJiSBFT+U8Xb92rPxAK04aIPhpGb8tLo5HvkNvamTrojbevtXLbAomT7wQAv0P3lre4f
HoYo8IASCxfyrcPT2qyrjNbzhYIff45I4DWzZF2rO3hlQvhEHW2LQe+i4uIwckig/zxbwx5aVZIo
tJqkITr8dynCl4IoTgTW8ArZiz+G2TdoTLzQN9fXwWTafDFf7u/b6qKAqAVmGCVaYL9u9w0UI9oU
E5VdmJJfIrW4WNF0QCn/7b6Z1XiEyA2aEd79FytDER3qsYTW+UXRICY8Wq9Dyt5qQPunfvw3RxZF
dqwJdagFkxeNym4k7ThdcpP86ktX9x1tSn3U4mzJK2XN54D/4AMEtokqnBCThjmaTMDXpotXWH3Q
YcT5Z1Oohkwvae0T2ZzEDmBAF/0D8TIv0TgH4daIckL3pI/9I+votojHTx//RChHGRquWLxVbcGM
MvdqWroKNFvVxKfRG2uSoFC/07T5F0cVk43IHyFgjoo339aru2lI7GqOURq+oO7tj45+TNpI4gNr
7sZLL6Aw5xRaIhoUPpgqeefOl7n5kxQ1Ltkj5hY2QyYJqqt24GbAHaAkaIkcfFVlsSw3NFAheKOv
gCVuJD+V5DCNMgnwNR/g/vx/DAnhLXVTJXJpM18mYMx3isuy/WzYUL1vaLW57wcyU0JEYJo7F5Cw
RiRQM2h/dJWfQp0LQ/S/P24HmGj0cXh/b0E1X+oIo24RU4wMx4eIJLtZSb6QRJPUpNeWg9Ex6GKA
DBNIOcHbXFZSxZ1temm82vHd0poOyeDUwZjo8+7+ipYSC3ib8f45Mu93WiCh9ZpkqZn2wMZdGjd+
yBz1QYna+jAnpk+nqgnTenyumb114umSQUPjvvW1hQL9jGU6fFhOjOQZyj9qCWqbSwr+ZEbHsDLA
a2N34X0zfL+E2x21fR0bipl1Lqxye3pdgP9oWRQoauYDJLPs6h8GvZjtfSMr5wpGUKY1wMoOFLR+
a4ShuTDGVgwjc+mPwG66WQcAUwfyMCK5ble2DekCzi6wVIDJioklRgunFo9KbFvhfpvr4QXk5VWo
KJ2k9rK6b1d2BD/UKYtaMjjjpR/ZPwoYKHwb0NzN/X1bNQJ8G2pXuBIWjYGpjEExO2jjJfXACZNb
YduY/+bTXJkQPo1euzno8xqQE2c/TAiyjZ79ppj9byXTw/uL4TFN9DTo/1oo1OOPxUspjq1h0BM4
QYrJAXNWAxNQ4qT5RbtvAFn8CzcAxAAPS+SO0GoSjq41UQXE7XN2KQu4NXGrNkhnYw6VOv3n/rJ4
/Fwsi2v18F4Vp7q69e1RicCdU7cqhEnSbT6nYWRER0qSDRThg7bWsFTZAO3Sx9Eu4h1mHgVxwQuL
G6jBWFx7E0w+jhYorR+j7Pn+qlZMYAgRRiAsh6qt2GjQaG9GjuLWlz4DN73h7UYMxsaT7DMtgL8q
arLoqCD0gPQAw47i7eQSw8uYXQNeY231OmAPRgrKtQuoJHMwQKBpsFWyXV6ePjXJXgZIWUnNYR2k
lZjCAr5mEZcA92Z9oVgADgHTw2Fifeubh27THorjoPoyCNMyDKKmj2lYHgYx1ynGprqnmBhMx/ky
Uiuk1hgUaO5qKcTYy0Ry2FYe2KjhIL8EtgLvbPin4JYotnlswvsweUzPAEudhy+cVCvQD7bv7MgL
lGCS75nsxuTOfnsYYBWpE8piXHFM7GS2LQQJERaLy9AMejDWiu7bwzentgFArfcW+zGwn3nlJj4D
V6VR2F/ue+0yXoIaEAwH4PBDwR8TDLeLnlo1sd24ZBcA1D4TQr7MXnO4b2J5MLgJ9BzRF0M/UPyG
mVPoWToWyNwMa0/RBKwbZUMzWda2uhId7MnANdiY/heiCm0sIzY6ZKLx/CUnIEIbZfQCy3CMhXCl
ZFRKgU4S3wfVlCvx0KBXQaIfJOf1MW3jzE6AqLCJ6e/7u7a6HAyOgSAHZC/AaN1+mKG2E60tI2RS
kZ75rI8OlUNkMJ/VT+Pgs4BFA4hwsUrKzEFzM8w9XSY0XQq8EccYyhoOk7x3VjcOH55j3l3cLMJa
agzyT0qBNkhl/DFmGjgDuCEBiaAa2pm6urm/c0s6PmAw8K7CwB/+zwaa97dbZ5PayhsPr9IhMHdc
zzTdJKH9WB/cLRdC/BcxCkk86tpAQwALJuaDvaooTCut8eKV35QIsz5OFHbtnwbsBfcXtva1rg0J
iUeVgQVAcfEMtmv36M1sq9nKQ9bLGJP0tc8FIA1eJKig42HP//7qedpEzYyLzM7A7wpuGst8yJuk
3kaMaAfbHOydrjZQTnDa17Lvw3wGUfLogT6gbH/Szhv82GOvet/8UhXvc6ei/UKSfl/3abGbU/ZE
1O5suKApqqptp5pbfQS5VASQ98Y2ZKJGK7cH7si/CxGuStL1Wonh0AwhIQ1S+jU3j2RMA9v56LCw
iucGqLHBdAY4OtD3goMztQcNWuJkl0F/jrt9S/NTV/5iqSfJ0VYWhOYJGBAtkDagZsX//urLpOCf
KPW4YU81TfdFgvnv9LvBjG0zyIjzVsIP5CqABkApBIx94qz1MHbzlPUVe/LUTyP9wTJJfWLttkXd
CHTFBhJbziB7u5SeETrMozE/6TvyqP7okceMezS1n52jGhbH9FLsZAd1ZU0ovXGpKYA1uXb0rcnS
BQMOwCjZ09hoELgoQjuTiWusHJ13NBoebUC+QHHh1gSGqXVmWHR86rVnhX2y4zQ01dfEdf2sl/Ve
l+EA6SyYG0BSxHF2Fv/7K2fAZZ64NM66pxk4k677BJpwf6xksXuJbAHNPIYPUHWDjjUSBWFJmtdC
5SnDk35+Rrtukz9ofkw33i8TOLMErV473bzrhrghF6QZ9hoJqnwjI01f8Rf8DBQZgUbFcwjDwLer
BWN6mdicp6vfbOlG7/0ifOGSvWQzh3blQwrnIMvNlu8UmORbi2cK/hH56ToKUY6i66NLHnk/a8w4
jRYmDLP0j2787CKMDhn97n6EX0mvb00KoTchaEYQB6sct8a2dbY9Vjihl25uOztsvshWuDwRMAd8
FM44gv0ibtkejeIu1conD6ePMp9A9uH+ipYRy0NtmKOIcd44HeTtZ8vcGuyTFeVy21Bz7kIbUrRG
qwCgI0PkyywJMZgq89TUUx5dpijaOKm3mUj5MFHD9/Bwvr+olW3DRc85BSBsxafTbxc1ViT2wN1Z
P3k21EsdtS2OiDgyyoR1K0go+Kwep7a5tWINo6P2pgbpFrs/1vq4i/tR8mZdmEDtGSMSGsCz4LPB
8/XWBBSQ7K5gbgGJAQiKON18BIhNokDD/xs3D5xbGyLjnclyqEKORfVkz/Ouq4pjG/VH24nDIiXh
oCsD5gczkFhpkrMksytkgVHmdubcV/GlKuNdloJyIrFCC4JxBvnlTPYZlcRtnLbhfddYsYonOd45
ELUF8YN4x/RDnhfAdUPcYUqVrUvB1Rm5+qdqno9tAqUwe9grPZfU9WZJ92IJugRJ17VpYcFjPxk9
Jp6t96f5BLa1DFJaTmD7CJDb5uRJE1/u5sKXRdvbBgcyqHawWsF7EocljtpR+xJXzDQ2GPWssiBX
ASTcmkgd5r1rNO24dzs3GQ/3t3lx92GtEEPjjXBIdyzUT7TZysC6bWOayu39EvibwoI+gGVJotey
no22E2eUMsFwAT5bkUXfjvPBTfTIPZu76dHYj3sTmqL00O1kkVhbXDaCJX5Ur25zs65pG2uwVDzO
L+MvCE8pfh8kW/Vb+iXamgOUHHHLB3XiD3vpzB1/OQhfEpUHBzc9ppk4Vdet8RZ4k96CEi2oAeN9
H+TPUZjuyHEIk32zSzVJ+FyWsEBB6L2LLgAUyjX7bs3lSQ+9vq7onyIw29FN1+rWprMiNzs1Xu6A
PDz3+s9zPkcHaifvGslz9smdtAgDrSnxafuUzEXrK2MNkbT2ZDTFpiGkbTf3nez9oXi7Lf+LMecg
OoxdChE4nssCSTjrn3rbOVrVvAH2dm+55Q+0VC5KZG/Tsd8gcp69ibwNfeYj031EZw8SH5WzUTPL
xo06PZepsokJeyCWuldm8nmqFd9z+ke7YX+cPN7GWRxaeHzTtAz65nvSa4FGHwkt/SGPXuNRCb3x
V9V8oUoaNPX8iEL+E2pGGy8uH2tHFjdX7oSrUw1Is/BxtChXSzPKn+wuCgmFkq6dyhxgxd/wPuek
2Jw7eUFQ3ZVVpnU1JHAw5d4cmm28yaydFxR+e7D3FbS4JXfBmsfdGBRu7MEb5wkfMjpzmCIL+6DG
ZGmoZmcHJVM+2prmQRWY5AHc2DIB37VYBaZ4FKVAooiHonC4FHOMqaJDHFtVUk0LqRd33yPGOtuf
Cgzjy5x2eZSBEUJpXQM/PeaUhc9nzo2bJTYU3EmifMMAwxOdq48C3hB8r00ICwIlTp05OMNPTesR
YIIhZQj8Vufr0SxpXS5yOh7mNYDEMMyO/FHsgqGiBEoc6CWd9eyrll8wHbWJ9Ze2kuEYVj4RMn10
jNCM5TQQ4opIxsVmtOgcW4p3SGzoIMVDEW3aufYkD9/l8UJNj0MtMVSHMT4RMsFZTEYzZdEZRIhf
nWpvTPOX+2FruZhbC8JNYhgT0AW5jsXAQfxqQMXDmtM4sKxOOnm0vLVgCxIs6E+hOb8gAulykuOi
oRW0h8H07uko5wWu8YCIoQGd5gXdxjkq6aeWHLrvaVgEumQ319YKNR2QdSEPh4iP+OESR/HGrsou
4Dh+VUn12yjZZ03LPr6l8A3QagHvD9i/mNUNljuNJKf8IsgCvVTDeaS+Vb58+MOhqwIyRg2Ogee2
cRt5pzZ3O/DRRefUzVAPS4dSM4LBjIoMXbFMqiGyEhRvrzchKNJIySFsXkYg59W2Wog3NTH3Xh8o
iIo0jH/XDQaRgmRTY0AdmWR4f7WLwgJoKni+gSTOg04e0sjb5UZoZjp5ATaF7EAOxNqjlwVhhnSj
AMRNQ+OsbpFTpijZdn7/WIcjmJJw54ey5Ed0YWC+VLx8EFw4sBK/5/ZnmE5qDmNEQPwVd/oW4hXj
J6d3geO0qi4saQol+7Z0ShRw8vr1/haI3vtuGkEMuAxkXQudhMbL7KifQDk3Wkm5xdsg9UKTzN0L
+jxSZsxVY5gc5uUMoGhEJYqK1nkBnbscdE31qKE3Trw/Q6/2uxn5RC/5uGLg5itD25rb4VICjnAu
Iz3BzFMWZedUKwrfpB6zw3ayayOsSUnoCQXZj1bH301ydmRUGhBFRRS7148WKBbG7Oy2zp/Ko3iT
W0qPCV/NLohkeTyEXieG3BZezfyzIY+FJMOtz0xkBGM3ybNzBVbRMXTsMXvTui6T0e6v2gFbGgqW
oIFdVKDM2TSoaSewo9rNoXeTbhNXhSF5oa9awSMHqwKRFwi9bleD2fxBT2MnPZdWohxdhY4vACXK
ypVrVkAcirOOEIoCtpCYEJa+v17T89iPePSrXa2+gvgM8oL3D9Wa66FeCTwLoDlAwgp2xjwdXOAq
0zNkPgOdedHZxCTDxpvS6SFRi2h339zasYLPgX5YByYHZGi3m5e6UIXNKpMvq6/KDcAV6Ig3Fu0T
3xlrPIvvm+OeJXgeyAMxU47IiaEDMWjOVlMllBbxGTeRFcAHk8OI3t6OuBO4iJ2ROb7W9NXTfavL
PQUyREcTklecubrg7SIrtbOJQTzlxFgyB8Y4HK2abEgUD/sGIVLyuF+1hl44Z+NCXVu8BzNiQbK5
MJVTUTkNnvXROD/YpUG+QwhQe2p6h0q+4dI18QZF3R63Ha4hoF9ul9eywXOrxk7PBfEoKvalmc07
F4gOmX7q8uu9yx4BNYZ+OMYghYpJ0c3UAOEGSNsw7eaNw04zFebrkx371JsPE5tkFpfuCYuQjgFR
Fh7cAL8IS4ussnVqAqY6sBI8VIQooU7deoPJfEPyqlvbRT44wqdg3vEat6Ygnd63qPGlZ+YN/TMQ
8HnqWx6jH45WPGsAqSNmet8vmVszhFRtPNRDep6T+LVWFBCVefqv+/6+thSUd/G45+qoaFvf2iia
ZAKaB+R6jdnEx1ypo1PsurVkw9a84dqKEDriKoqRIsEKS7/rDUn8ue4eBv11UNvGbybZ3M3aopC+
gH0O+CGkAIIrqO00NJPhJOc27xqMJ+uVG12cmamyMa9VQxi4xmwP2guaKP+UgUV4Tjo1OStK359d
kEF0wQAdCBkB5Zod5G58OhYVbBQTbr9SXdsTrQ0jOU+D3l9saLl861kpk5xbRiOQhwJwBYoxA5nF
4vke2zQdMys5g6IVdRvF3VA12XdG2vrZoEuce+24opIKYBdmfzlY5nZJyACRm+XYujjWqwu429B1
Uso+Dqc6HSS2VheGoA6lMFQLUOK8tTUCFKJ0A0vOWjawwOqBM8zQr93MlqGgBsim9PP9U7ViEGoD
eMqjYMzvEeFmJhj6MvJ5SM5DZJuBYQCxZg5KHDjJ2ITTFMsC0spm8rgOfgiUb8EQyn/PVUkVqnLD
rOIsny0IdPhNmW25/FyAXf0ooB/YKYRZgII5PGg5cVGnNI8dp4QnVuMcki7OMEUyfpT6590Khnvg
7DaHTwrXFMBNtHXnKD6DoTjbdK4TuHquhvc/0sqhwnTmXyOCVzRZ2TYK8+IztexqvNCU9uMWZIb0
w+pf2DPOEoHnNHInR8zXczDFpiZJkjPwtG4ZDm2a61tvzDSJGN6aF3AKCNRb0InENXjrBbmd0LGB
wvc5rs+o2/qdAykp9nZ/11aN4DoCHSGSzgX4rB4zF4QaQ3xuKvbsdtorBmm3jjd+OA/DnvHzgwDB
hQCE8BBhUN4CWXJ8nkg+BKzphiCLVLsIi550QN6Qmb7+i4VdWRTOEDg8GUSku/hsZMMxd6vQc8i8
Qy5Rbj9oCJVmLtsHW+h3Yj7l9jNVdsUyu6bKyaKWb04e2vn2fKonWuzuG+K/+CaDRuKMlhHv26KK
iZGvW0N9V7FYLah3ctTiiNa4viVW+smuoWLPrFim3LeoLqCggOoCMKz4EwFdWNY4AHDvJtQ5jYOl
hmNSfqN9c+wMDCRbmJGBNh2EYlXZrPDCHblVBDw+P4DW/gLVOcas6tUZVlnZngDxarZU99ptXeey
S3jdFCI6H4dYAu5TMIxCd2dyTnFfBGO0jRWM3E+SMt8iKL2v568RISi11qRmYwQjmUqCmYEu0fp2
3ytkyxC+E85bHw8xLLD+s1ftU/aJWZLDu2YCKEGkx3waZzHAW8bgKxoZTOgp2dsGmiu9GxrDR8c5
0MbnYMT/muF7eXXrkaocUjrADBen1YrGN7TPdaT7H9+vayt8sVdWMK3rQAmQ79eQPLpD81qrUxHg
gba/b2fR1f7PcnCzArEF1Q/xuI69rZIhhSuDiPfH/Ko9FprfntKTdRo3athH23Qrq0yuf6i/JgVv
y9oumduEn54e0unQ2tVT5EO0lNy062ZAVYMCKOarxccgUjKnbUaEhs4DCxyoLIHr1F5AkyPD8q0a
wp3E+eBR3hFfM6ylmLh3e+eEp/aDU1ww+QzaUdnA/aKDDe5DAEY9PgMBnTKUrG5dYk5opFlFrZxI
qG2ToDyOSjBCf97CaEIAOM4x2befxnzTl895E1Liu4PkDlmGidtfIDyo2GwQvDXwC5pi8FPDCFwW
Sfxx1QSf8seEKC4QVTChQKqU2lGhnEqt+Wew0JOqZM3KFRPIhjhNH/gLljI3UTRXSuoCh1Pn9Jxp
ydeEWT/unyqJCZFZpGgaM/NqmMicX24GRqaPotfhC+CFA6MuBgsw3yj2ZSbSTCloMKPTkMR72umb
rJwlH3vp1TCBVxm/V4FCEedtUhQhQE5pR6exAgixImDeJn5WZpJAt+iSvC/lyo7wxZnWK4ZZu9GJ
TcQL48Z6iEGtDf4AcHvPvNXfFQeiRQ+mQ94Ms/lsV+mjHZOtreih510IqJuSyXklXvnr/kdc2wB0
ErkKOUremAe6PW85rfW60MzopEI30rPBqDqfM+h3/P9Z4a50FejbVtXiPtKjE7gXfWv8TRQaWo5M
GkS2Fv73V1ZSL0sbjDFHJ69/joxPVvzsJb/vL2QxFsA/5PV+8cTwykZiZHprDnB6pdV/e12/nSLV
t2trl9oTuv7xgRJr1zI3cKbqmNR0T5pk67jjv/Db658hhkmlgQyKgg3VWLmv82hr2+0Jehmb+8vl
q7lNc29XK7rtHI8Yg8OORtOXdgBMZTyB988n6SyJiGtx/2ZfhaKmNuW9bQxGdJqPw4+o8Om5COud
+U07p4dp06QBeU0e8q0Xul+oI/HOtUCGiV+QvwN1j5KJkMxzSo+qYkp0KnL2FLvxvhx6yff6v6zv
rw0hHZgAYCKzESsnb+9cYshsgFD6oQrbYNp7GzMc/7Bq1wN6fXa/KuGHBbq404LACG1hqLFDMuLW
aaFnp7TOBKctmToF7qiFbQ4R3/u+sn40QOfJy53ITcXKAtMtavRMjZBkqQFlgRHGR9r4Q6js6rCC
DFH4UULA98N4ZVHYVJZTs41mWJzJb+hH+DOoKCWLWo0pwPojtbLxrzjCEBlTPhnFEJ0sn2600Y97
39tOe+ts+sWr8Uc7Nf+UW0fSu+DHanHs/hoVb1Zajw2L3BGBLPoxR5oP4JrtNX4/Vn5GkqdO0SXu
uXrOrwwKJwBUw2ahq1hl7jQv7gARDr2FgqPxHPdUgsZZycXhjFe2hI/Wl2RsMKbI3eRdaiacHuxD
DoSpFhhB8eyFjgRpJFuccMVFKTrGtIRB1QMGIpnB5/iQesgmaR/c95bVQHK1NPGaK2mRTdkUnQjS
IaPEtW5IA4nMhnCW58jUY9Mj0an7pdWAdxqP2t4BE6BzgjYGOZeh8k32lJGZ5Bt8dedlGtVi14Y7
TsR+GmzjoqbDh5+13ClMDvEH1wtQpLcm9LxU2JTDBFSzA099bJpma7sffp7fGhFuswGtuzhmNDql
zPAZ4xSlKSgeZCQj66f371qEq4wUczngH2yXkfhm/bNN6kCznisA0NzvJLXD+063bg79OXSq0XoX
GyVR2ijo1XbRySxKb9+lPWAZffXYVsMRPAZ7kFhDT2amlaSasnqqOOIGD08ukiCeKq2srDzqsco6
ekj6XWQ9WnN8SHMZfJp/+kUwvDIkHKqyK9Son7E+rkKWtmZYaizUrE8zoX5qyXKBBTHk+51yZU44
X1RNDduOWpyv0LoAG6z/mfqwjv3KAKoIPyCYt26xRe/GCZSj8UcNzb0s/MtWLJw36AAA9MJwxOP+
VcubTZZD9Sw6gITYH3OZTPC7JuG9/RWOHiR1U0zCwlqRP6KyF+T5z6TE3d08N+UnOnZ+Zf+CwgPK
3e3uvueuxpWrrRbOIyYY0EWhcKEswlnMAXH+ed+AdG3CUXQRtmgMxO57SlK/OA8JphmMXf+5vsg+
2nqG93c1ImQEb+0JkAt+h76yrf5axkDep0eX+tNXUCr8orWf/yaB+7X6x4VIoiFJVNZ9xgJeCo99
sNeIN7ih9WaVVHiXOKlfnzkpt1t8r9mnqpAN860+ZtGn+q8t4QYfM33UiYN2tnZRPjlv06G55KeS
vl/h47l40UOIk+76vUyPcD11uDIsxJwaIlBK1WGR+m7YaGG5yY/RAQLuABrmT9Um/aRJrqXFwOB/
osHfpQrBR7WTpNS0EiWIY3FoDnxcMat88wmY+UMC9SJ17x1krKNSo0IIyiERjO4ClqmBpjGCHGAS
pJsobPbt2/xWndst3TPJQlfT3KudFUIOQztIa/QGL4Rm9nP9zSv+ib1/GVv/7qYQaiK8zu3Gw262
m2ET701oxfjoX6gn5c3Z5kdngwhX6hg1IkGR+4Qeil29uR8S1mPO358gxJwsm/JULeG7hLwp0WPB
PshPJDqMEHH6CqoCjY7/vlKDL60Hk3Ammw57J1AVIzaf3kZJDBguoOFukyVnnh11mLGN/cZ6K568
bba1n/ioDQvmcNrpD82J7mVJ4KpX8gFCkEmgDwW2kVurXk/yCgOL2Dloe7HQ2xaYdwCzCfH5cNjw
Sf8aS3nE19zy2qawUtI2HQNbDH/gEVDcn8t4k1qyHrLEiPjaAlvtwJoxw2tLb3bG4P6gXvc5myyZ
8PlaxnS1GFGIuFaZa2R2EZ0SMFxXJhgsVBbE5QitcxlT0frH+g+eAC1+THLcfqxMNTEUlZveyQD5
ZfmCti6HRBs75xg/sY29z7dxqPyLdxYI3zmG4d2mEEOaEXS/bap7p0I/12ns1wbkU+1Pmn24f4RX
/f/akBBGxl4lCmcbQBhpDtNjuVcQGnfeJj60Oi7Z+QDhpOdmCGW9t9UKx7Vh4QgURQR6E/CgnAZU
OKaw9+k/PKGAIHc4ndW9JVnoO+xTPOgASuIfNLBwqwv3XQPaOc0emHdS+X23VeH8vvtKkseI7dw0
ML900ZZCVTNUAv0z3dpbElBoRHzJ37LST5PvjRp40G7ZyX7Y6om5+l3CrZgZ0aQxd/JOaT1sDZr4
3YgnThaF9z/0Wqy+Xr7gxC60OSN91LD8AgxV9kMrbayvn5OrlQg+29ne1BIHO0xCuilfhvPw3O6U
TbexjvXvYg+u3b0Mji21KbivnaemTcbZOyWH4sDC7gmzAj/LL17AvyBIB4HbS7fR5v5e8kgpuhJH
YGBYzjAhJyUs1DXAIIznLlpOFssfcjONXkjlqI8qsby3ye0uWmHCpbJpqL/1A6YZJPnp8lvy4X2Q
YgFtzFFUwrcE/ZBOq6HWTimENZrxdWxf7y9w3QBvTfKO16KREfd9E8cxDHhgmNaTL7OMEHeZYXN+
A7SKULyCzq/YmRxbLarR4VdPEVNDrfhuZxhwsTsfFddwltVD+Oe4/VwY1keX1QDmgxdthZM/xQMY
hetGPTktXp+p+wDQ2dZotT0mImScB8udu7XF//6qvJMO89A0ba2eICa7V53uudcyCefzcu8gdMKr
BOjtupjGE14MoKodJjbHOGYAcrJnj871eDBi1ubnRiVF/8k2ISf8CBxrL5vKW5oGZhnNLZAmA8S3
mLriw7fmnOjYyVLxLN8bynQETjqxo3BonDHdNA3RLd/JpvLDgD7wR8LZwYjFJcXQnxc2FjRwvVdn
fGNNDCAVZeE7gwxZujzYsAFPwaACzvUCVQ/ZN+AJXZWdCrV7UWsQYjY2Obo1mB6InvsdmjeZBlSk
XZkfvu/5+DXnewOUEAMs6u3yxsybc2e06QlKUOrD/5B2Zc2V4kz2FxHBvrwCd/GCcbmqXMsLUYsL
CRD7Ivj1c+RvZspXEJdxTUT3Szui80qkUqnMk+dwTV1uidugO5TXQwR5nj21jK13JzhbIBkuBDMF
OdelwYWWpE+zyhOVY4iS/zGOxlk5DPSkOb4YqUf5+MBi5bEeD3taZRs3HlCnDtD2kM+FqKF0HnOT
o0E8zW5kGt9GsI6Y1nNuf7gewdaeiuktFRspiFQBY5P205y4CS7Lzo1KespNcsfm9tyDnKAp/Unn
O8bWhx5kgSA2EyK5gnlbSmWG1mwohuWdyMjvR7f0FXNvaGAdwi4tCMd9E1ZKolPPqh0nUscUGkCf
xsn9ZPdnpTRO1/dtwy8uLMnkIFTLGcG0HaApSHbTu+bW6f3qxXmqv4i3CaB56KyFdVSV/m7RZ336
YNoUjEZorgGHKpddTJqZc2s6EdixrdiLqwfQaX5uvnefBQ/VECbkUP5oCx9K4CE9pnul5rVb4lbF
EAOGDEBIivmhyz1egLeuGmfWIiP9rOa+XZd+917mRR1wbR2hRRB5iakr6dSpSUMVHRoHUWs9YQIY
x/ujYe85y3oheDaAjhQ4fHBegav4ciH1KD5iUYxRNrj5IS8q66lM7P6xVs3m63V32TKla6BNh9qj
mNaRrjsNg0H4YNMYWT0qu0lmJkGncSPEQdkj8towhUCFmTgg/sW4jrR1uPaSgXF9jEDdDZVMHhbM
9u3l57sXJIIwQqMBlueVmGupJcSGZu0YudqpXJ4b80+qPl038cpSdZmPgD5SQIZxjYE9S+4gY5K4
8lgDG4oye6ceRbHHBZK1QU6n7IDONgpxfdvelTNLb+qiaFMfvxgtUjsHebZhI2JqjNGD0S/2L1vN
66A3nOpIOpOdSkVtjnbTsiNts9rPFZSfZsrNbyVy0RA0BJ+WGkq/kF7xTiZNk5vEWFAItyvVh+SQ
Egxu2YWK0de3VDFTYDF69UNX19p9C2TRzlZv5O7YB8xsikEozIvL94Ayqc44dPiiCkJmrPj1kd3y
O/cmPaU33km5xYD6PyAJL21KDlvTpDL6CTaBIfC98dkFgbfe7oFn1hcCrICVF/g73OmrIXxW1ZbV
dOMYcZJwECo7yn069P3NdUda33GwYlgq0PpCOVKGKzaoLZVArsIKqHjRyrxPTftrr7XQHzbrIqBV
twPc31zWX4PywCjliaaALXKMNOapgdMOL8rgvrt4KhaFBNfC8wbtS+mYu1Cbn6qmQUTROeCeyo1W
aRmES5v3J1xgCkOYxPQrorLMXue1idaixAJHWBYfyHRfrz4oLRjQ6z1yna3AhbwYYQXAOG8VuApg
DzSrdYZoUTozaPNMOxDSGX6upnuzqKsjBd4HHCV0zZEng2t1RZBnmW3Rl4YdQykDnFZ9phck6Erw
zPtp6aW/eZazL45a0tvEMCgP89qi35Jm4EPodfNch5h1YixSB1BGGMqSdMGgKWp1uu64sh/Jv1L6
xg4f85yNjh3Tdkpv3AmTqyOZ1Z2sbFXaEmaQTr+eRJxFOZ+wHVDOQkTNjg09mFFiEuTY+Uv7bbnz
kE2kSOqD/wv7rPy9/2PWAswfI+8YiZTyiDLjfcua0Y6ZYfqd+aHqi0Op7r2HNoiwsDoUH5B4ipFc
+eo1EVUqMBPYcWIOg09m8qJ2Ly+dnd8njXqC/pnld4y80AlUl9c/n0hn395fWKCYKcX9JYRDkV5f
5hemkak8RVSPud0cVbRz4VpnWwNVT5UHi4563sI+XTe54THQP8MMFF7XAJnKp9XJMpJCFcGJ1eKx
dT4lxh5vyp4BKWdyXLvRmmV24pkYx3ZkPuRRd8L1mkpS7JugpMVUM8bSZAjuZPKkBr2EEzcH92SE
2VEFwVGIFji44MyHeSfN2PxKb6zpl19pbtO0MDtYo9QLbE3xURYVOQP6/D8SQZaS/r7+jeTrSLgF
nlvA/CEEYcMkt7BIQyenrZ0415CkqzSB3DYUPJfqeVnUE2mLnfO9cc4u7EnPBcdK8tG2s+4hwZx9
utx2qP57e+/kLSMAqkFGB+EbI15SqOr1yjYzrbHj2bgFxdm5zYagaeydE7V6dYm9QyKICVPwx4Ke
Q7jnm/cd7oMZqm6pDabA5Yjnj/aVleDEot+T3+k9D8iTAbZkn0CD7eQern+2rRW+NS3+/sZ0m4Ev
BKlM+2AyjR0tSAcFTgkmRsvs+uC6KfkV+7pKDPRDW0ecA/kUsxHM6lqb2bFNvqZzF+DblcAAMrPd
MbQVHBGg/lqSjjPqYLo1kkZ5YC09gNj4U1P/IPp09BblhGFL8IwNoQstkgmUkNfXuIJJyIuUPGbM
Ku7SBZ8yu2FPFNqroqs3hOy3ed6bS9j8dGDuQElTUGt4UiEFc4d1o6e6FVsDf7D7hvqq1X9UK3ve
2c+N6Ah2LMEUD+JhxDCpwFFlZsm7SbHilqoY6ybHjJY7UMaNtaBeg6FuE7Q/Jhqxl25Y6zmuO9ds
HxJcKMRoQS10V0zjzkHbXAiY0jBgh4cx6kOXVixm2AMm0q24dI3ved999rLu43UH2F7IXxPS9286
ko4tt3lssuexDaDM4Wf6l/fbwMMJlyEeFzaeq5fLsFlu5LmdW9BSTf25n38XWXk79NNOpXnjvCJ/
+mtGymSaxJkqouR23JHlTrGmj9rYhkCPnfFyPP3DioTgucDdoaAg3VbLgCFTW8GKRsW9txar8Iuq
f7RLfQ83seUBYvLqfwxJZ6YfLbUdoDYSV8vgsw4NqnxvDmbPhPj7m4jaqJNtj04FEsrS9b5P3GnT
W6if8j1eyK2EAlx8f9cihe687ftpmRecf9TquocBzTY11oLE189ltId734qpsCZwpXheoAsuObbR
DyDhKigDRSRa7VQ7lvV8qN0p6rruPCgFTu0S1Zp3YMveGNkKrISgCtuYqxHcdhg7lFaatHatkqlx
4uHWvJ1OeKGA3ifgBwtkaNAzyCJycmh43SU3EihkuBiiRVEQKYCcrtUKM/D+9NqHzFC/QbQYRVf6
aNj1Iy3crypXPqo928P9b544MAmh/AhVJJS5Ll0HglV8rG2nB0FCEzCgRO4VEFqHY2VkP1nG3gt0
e91WDPxjEB/VSMhLXJortaZdtCKB9NvyANn3A170ICY8OjwJqLlTPNiKixgKEbTEmKFDc+/SVocX
fwuZjPbBrtJ7M+XIZVje+DOr7J1YsrmJ4AAXvTFESDnIm8qUpliCFTv5HEzzAilw7pOsD1Q13/GR
zUWB1FPACiAv8HpC3xz1VivsTrVx1EeSfKSm+7sfqzsUA9qde2vrYY9y4V9DUtiaOKmNLpnbh+Ir
ByNwBrxVmOFL4SHLnyE4PB3ACtgFyc7Fv3UGgIkCdRf+NU2Zio87YDkf586IMwtDt5Prq0iyRx0p
DUGpxK79Nt+TFhVhRHpdoqf916R0t3mgN8iaEvnoYFLPn+36j1I4UcOnT1M2fHfH5fn9xxztLyHg
DOJ9CE1d+mVtGjTrlEp5UPQlXHo3oHV6r3XpDaQGQoztH7WqO1w3ueU1giEHwtHIeFASujTZgJ/T
7KrBiDFdHdrNd43avmvtDWpvWzEFTkCQ/ctXKrSK6JTOkxVzOn22M+ODZfKAF+U/HAG0Zf/XjLR/
VZL2feo0RjxoUZLTgNAotfcClcg0Vk6BejyoKPBWWTHvqxh0yd3ONWPNveWc3w9MvVGS9EBS7oPE
NzC15mVx6E4g2XTFN1al/MfrktxubdrFINdIfa6UT6RKzt1EvxgYovOsYWcrt+xB6g/DGygOoAoq
RX89m9H6btP2YcQjbFTvoWHum3Q+9FBoNPYSoU1jYNtAMcUSnSLpu5EmSzN7Ic2DxTAfUni5/sml
OeV+z6gZFs0s+K+XPv34ft8HhAAnHPcqIrSU53u1WxgGd+3Y5WbYlulHrPjJTb0/182I20R2GHCr
oQyK+riQ67o8YnMFH+qMzImVxcLYBn3Mhurxuomta0bIC0GHBJW+FfHfNCwqK5vKxjVz7CvL18ol
tNBNMfv3koeIaxpLcASTEfAXtljsm1umzmYTyifI85SOMKijA+lrt5gSoV25c89sbZsn6MiQgqMw
LnugQzmmuxVwBAyuWfgQTYcI2VLulqnF7ktfRwBuUQYA/gBEwVKMH3gHQmy7R5M3Vc3bxsysh6Ib
WMhyjTxNKlg4yqSzQjIv9XHprDJI2JSEY7IkJ7Sq6rBatGGnH7CxchSKDdCVqnAYXW6mdEPJ2mUB
NYLVjH6RkdBb3J1wsmUCaC0VnQBoJq8qto41OY4y2SYen/pL72kvk8manQ+4EfQFpSeG/DEeC2Yv
OYQUE8gZqWnGtZO+2I3+yaiMA+gLvl33/c2lCEaJVx1UQFYuPbKzBndql8KM50p/mmbtoXT33hub
K3FdtIEEeQqKOZcmoE7HXVBqmjFqzZ97I3vUQR3mZ5TtfPj11fJKwIuAi0QYEuBSQCqAxklHtzLi
VK9+M3SzIZZk3VV6nfuWon+zHHLOvfHWNpSv1/dwHT+A/Eb71wNLN7xOftO4moLoYuPirOm92tzx
JLufKCRX/yHSC652ZPkavA5Yc+kaA0sorkqF6XHZfLBtaEJZD7P6mJVf2nkPQ7G+VGAK8oXIp/Bk
WtWAu2lqlsqmRmxgCklwe+nFT9L8IsPPkpbn6/u39sFLW1IWlehgsuwM2DL75Tdv7SMny6f3m8Bl
BUgIyF4E4PPSB4smscD8YRixN/9R6U9USMPrBracD8pnAg8CuuvVtHzKQOXQ22n3MLVIYjAukhS/
SuNGJwOmykufJM/6uzXXXgm9PAEeFQU9+cliGIqat4i/cdYrQdY86cOf62va+i6IPsipBS5kJWE0
WNBPtdrRiFm1ZEGhVy+us0f6sg4OKAWg9AU2TlQkVrltTTrWLF1jxk4GEUlvfujr7JSQPeTothm8
TF/L1atOl1OCcTTvU1wKKveT0fV1N/fVcY+6aaOQI5bz147kyvrUWF42Ib3tDmKMuzvxMz2ZvodZ
f+XbXsF/44zCGDgFwC6A4tEq7lCwasy8ah+8mT23WGDUM3YP+GEBvEcxhkqtPF33CHGdX173Ynl/
LUqhXLCMZ9xs2wcKvQNUh4LZvbOgrVtyxS9nDKMYO7WGjdAKKnAYBUu3oEmWzm2Zq5i9b4b2oUPS
1LjdL0V1zh5ab/7Yuz/fvziUpkB3AbQV2jfSjVtBbzZxnL6NKzsFky/FFIUD+BgDBXRB2OA3A8Vc
a7c3v7dxyhCXTGA/IP4MCIMU1JnAn3cDCgJLbldLkIESfzkqSmqmO0NYG2cA3KBYHzIWUCzJaCW7
q/vcy0czLszfmPbye9sKDG/nEt46AUDLQEzwNcyuevU8a4AtAZYs9j62N8aZn1kwHCEHFoxRukt1
sbEk9JCBkYA0OILHioDSyptidN0l5nwhd8WwUGDQDe1+ypw9Dq4NU6hcIt8DkweEsV67RW9S96HW
Om2uZh63ZIFsUOnk2qloUOT2B7vL98qHm9ZgDFzMAsUpIx4GdXbzQa153PD0UCZInoc2KAEOu+7y
GxEE9RkwZouaibkSVvcqewDjZq7HWZ0G2vyMLhQGLWI1+9abO4+sjRVdmJJeCgnlUBYzCj0ujEfa
n8BmR6adS35zNXhfAXQNrCT615eXvJpPXV7jooyVajIasEelRgkmT63+ze2+HgKSzhqoPc00oTv9
ldXiBEsPKFBhEyz0oGe+tJwSOqK6ZmoxgWs0hnoGx8CBVTsHeBUM4XXAoaCGLXDzGLm4tMLURvFq
VVHjvJxOQ+V+xKjcoTLrCd3CemdFK1uYGcEDFTPuSNnXkJuGkJb1KddiLdNvVIDQkjkF/uiHo+/t
3Ub88xCUANNF0xjfTYp/xCZW7ToDLA3uzVzrB7Mwd9x89XmwGAc7JrhC8VSV8YlMy6aJARcSL6A9
izw8dcBwkTXNXaor4/tvEQjHYi3AwyOdkfHqZDSyKSs6Lc4KI57MQfcd6HT6KU0j2yieHYd8LVqz
968f5M0VIrPFAwS4sRXdxVy5RtpOrRbXXl2jEjlBb9w1+sACq8t1S/r6yY9hRnRS8NIBQA0X1qUX
esOgldxI1BjkVI0Vcj3VGPTiigLDHDmo1Y9DWVXQhHatZjmOzWTWgUsxqPNYupVT3s5Oo88HPR+s
6jfBeH5/yhUTc7KamRugBGN8ubW7IbvHW4updxBQr2ag37RpOdMkrTyQDKd9ORzmpoSAzvWlrXwe
ssKYKkL6LnAiK8ydQ6hGFxBFxiNnz1C8P1dJ+6OqyZnPewXCPVMilL25TaBE5KXoMGhxQX6UHnCL
mevnw9ly/1xf0upwiSWJZzfoam2wkkhvYttrupoMVItR9jJvnIQVN02Z7kElVqvB+XJR1QKoAJh7
9BQvV1O3qMT0BEfYyT57eCuWxveEfc9n870fSNjB+cVNhbEC3MOXdgyzaRxS9VpcgsYlJVDFwrD6
5PHQMpOdWLt1oKAOi7Im1gSeK/H3Nx9ospB1ag6OMTgA/IHfNvZTke+d2g2IiVjQXytiY99YcXnD
eJ/Aiuj75ufuRUBMnFN5yL7vQUxW3wieAM15cEZi6AsjSsJT3pjSOQpxXt3g8rDq5AB6GiPo1fzb
PNEeNPj9nsDj6j0szKF2ZeAOgVKRXIyZ02Jok6xU42wcUt8pwZnbASA3j965Ye0H6qY/VNuobvsi
fbru8lsLfW3hofHqoOsrOWNGZ5JTw5rjhFW/THMGsXFxTvB8Cqhe7wT7reP1xpZ8vHK0ur1k8OY4
b9272ShfEKHf64jYSNTnoOiIp4lQ07r8bhn4Vgdv0uZYXWKV/F66Z9s5Xt+xNSAANlz0x0X/GBUS
2TfUGsNbJFNho34cCse37N+t+ssAW0riFWjsOqeu/VAoe5QNW1/qrVnpjBUGwABttszxkrDs52zT
9maecuXAPVYiC2iqDzvrXCWIYp02YiFK4sDayq/JGUqwVTPNc9yHalA+ctRUfS0sjhRzCjnkI7/W
na/6eQyaj72hly1PeWtaOn553TVg2cYWVwsNkuyzVf2DK4IgGK0SHLc1squzrS7rHDajiZEXT1pX
el8tfW6/7GzhKi4CMIzOFhANeC/AXaQLZab2IGSyprj/pd66t56AxUU9JOTQv4aYXIx3RHF6dwVZ
MiolvuimzFWRz1OcgCh1zoDCs38D3+j/P9emXx61xp5Ks2UwA9xmhem0E9RTP6iTn31JzmKOcvkM
vsYi2FvdGhMjLU+61jLiQHxAWaY4g+ju1/G+/W0emhM9kQdzOCFMB8quvrS2PgqX31Hyx1pV+6qh
6hS3YfU8Y7F/oJj0BTCO7Cd5dv3ywXkeP/efi8/ep+u7vHYgPCigXYNHO55qK8lWjEHN7jACOpoz
6PBltneY+o75GGI4XTe0cQP9py8JOAzKHXJtIKkstafeoDzY7I7hYIN37pa6y03qzr5Xjjd9xTAU
bO3UP9b7ihgtuqH/bVV6g4p5IaMdy+4hb6ogWfKDMYPDUemfGu3Bw6P0+hrX1RaUPxDH0IKDkivm
LaXPWHBzBCUmamPZTf2pPo5ngVAFnUmQh+i17aRfG58OcorAEEMoAwJEMsiI0Dxvl7KcY6+rjPuu
aJe7xWnnj8RJ23/5eHhUe2jmYIBIFusZAR1RkjHFxaoP1pPbuOR+9grlNKkNvSGUlwfLSV4mSy9P
Smn3z9e3VezaRZlT7CqKPfBP1BIQ7S4DgVZX5jwrJo9tIwvUWkGprLi5bmJzL9+YkD5cDbJIV1Us
HteDdU5T41g7apB47eG6mb2ViJ9xkfUVrERdkccQhPkyz91RKaYdj18jmqTdEtf8GxtQVq06JcNu
iZq3GVS3aQ6SYjfk4F0Crg9MVuNxr/S9vS60PSz8A6kbafvMvJ6S2dN53C/8q5X1t5ywncRrKytC
uqUhv8ONColr6apTp6TDW8TlMVf1Q2KTeKAkyor6a2PyX0nptWCzNr8OcxraXvZPmyqwmWK8Xkdp
+HJT+9xwFS+Bf3QH9Q+Qb02woLz+yfoACXefER9Nshca79JZiStu5flvzEr7mqa97fUF/GUK3FN/
M4DJB6LwIHbkL/vV2438T6AG0BjGEsHPJxnranv2vApg9ISQ8Ull5xRqRbeFbc3fJogN7GhybZ04
AbEGWQnGBdGiudzROVGSDsKYPE5qLwD67Qy8ZKiUezyAW4uCUh+GjoX++kp4ts3bXHcWIDGpw52X
GtLb3a3pMcqOxqhkxUHlVvHewUQ8EC4Kg1LiIuRv+yLHKz8fi8ck1z53Fr9P6PuDyaUZySe5GIoa
KlR+xrFqIgMaYGeOeZO9cyf+N5IPAuypu+B7eJ2Kla5QZU4ZMrGSx2qqOCx0jKlvvvQZ6W2/qDVu
heAizcGpanlE9/tOq+tDAUysctdxaunnHGo5+kG1aaX9ArARAKXrIXXjA+NKwtcFr4F4lEm7UHZ6
yliWjLFeaScT4gjM6u96PcqHKbhuaSPIge9CdIXQiAfnjfRZlQXs3RCTGGKdNgUoAC1wzBVUO1+3
snEuMKWBuiiww6BskOEZMwNZAynNARLwg+VgZKiqh2MKzas6yIdS2ZNm2do+rAX3OoKnmKy+PIZU
n5wcw+gDpk+SIhhqYIb8IifueSo6NUxVhx+vr289PSql19LBzxMOuZ4UT5bptnoYY+u8+PxsMF8b
jjRYguXAwpLcusDq+f9iGfcHylaYeVzJcNfQYGNzwqdY/WB0h+JxOJFwdHwepI/q43JbPPFTdkhj
69OOXbGHlycI05zo9UEADu80TJZf7nHGVLxjzGaKx6Nx7OMs7JSzmJQVSyUcm364bnCd9F7aE9/8
TQZgNCU3UWDCOl3qQhVaiUlaHg3FzXyvrrzQ0gdnx6R8NnTAbVHoBtoC3FZoyElPQqum0DweMYtN
K5L7HpuZbxHr4/V1bRtB4VR0QnRb7giPo6HYnWUMEaQC8iC1rOVnV9j1HgWi+BxvP5dYiyNUV0UH
DpO4UkRx3JSPVY219Mp4wGzGz0w3jkg63s1NfWlGrPbNV4Ju1ezOFGbGxbAOC0uKQ20UzctUzd1t
4bFuJ1BuLgvMVuAdw6DZauJSK1tkhTp2r884v9PS9K6r3OqIWq22k0yvUrXXHXxjSroyvKHJJqTx
Q5SyPD/ZbImSpIgY12ofvKAviZ3lH0ZoKoc5ndWAuEr5D+7ogNIEB87TbUdmljRSDxp7/TxEzTL8
cMfm16jtVenk9+x/1ohYgukO6G7KEKa8rTGQnqtDVFlecz/xit3pndECn+DgdVtRxcOYUgO5aqtv
f2DgywqvHwb5kL/aBysSZloAdkel6dJ9uqxQC9AfDBHRm+Uw1YODkeCRhqDHwdnz+uWQZ2TaMbrp
Q2+MSh+2V7sCFbsOlAuJpdy0SVGdxqaZQ7fr93gVV2UYxBKIWArNMAy0Am4iHUOmj8qoTwn8NbTR
oQr0H12QHtQ+5CRIzcBC/Yce+z29+9W2SlalU6nkI1fHUhmiAVWYFiXXif/QyzT0iBa0XbtzUlb7
ifa30CnDwD8ID1fjyZ2SVryjYx85aV7dT1U3nurOW+7Hxix+XfeXDVM6DCGkucCaYFsv/QVvX1DI
akUXzZk1Haim1ScCYEjIM8XeSWFeI+RFBEVd3UOYBuZERbNGFhLOeZWNDDCaqLhfcOWxQ/aRBepH
59Qc9Z9JsIe8k3MYeAqYDlFtwaUOrNBrVeZNJFWarGzAGtFELi3MMbCYMkVAG5A6oA6BbpXujcDX
vHs70d/1YA03+3pEWB/VCUJAah31XY8KiBtYLT80aXm6bmbNrgojaNeARwUixaCIEZ/1zdoGBSKe
7VLXET8mpywNixA5S+j5+V0TWQ/uIw3Gw3RfgW2b3BcvA6qGAQvzMD1qH5PAu9mrOW1stQcIInqK
aKZjWFF6hI9VMnUgwq8jp3Xy4UhKZzb90rJqNSS13n3Qzanay7tXVTWRVWAUAO83SNcjoEvJRW2n
iaNxs8Ie5E/1MT+pNy7IyjB3dk53S7GbK4TyLJaIevqqMecqidcghasiy2ga6K8smaGclbyCxHtH
3OxXwrnDD9e/8kbQAVwZDixgnYh60tmsl75QgGCvIjpnNzw3o57TpyXTzomR/qaDsvdAXa9REwJL
mAvHhmLwU3Kqiags56UFUsSOiSn+YKiyaClQdm7GnRtjI4zDFlwXnWggclZ8QDTVjLIqhylKn9v7
QQhmBW5o+tZt/SyKUXRXR2rjyKAMBJvizAhNWOniaLnSVFkBi8odR/QZTkl4Sk/Jb1T00Nr3fjBc
IQz0+EkZTJNf/2xC7wQyZo4ydAAkY5uhQHzTk+fr31hff2SReAnZAwM6fsCNX57kqS4Ht88VFnnU
+V2Ow33muIeEVCBhIsUPrioD5tlZ4vO5jKoWxXhuZ08Vc4G/SD5YRYmGDu9OiEeifA4YS+7EDhAe
/pgW58Eu49IpnoiZ8G/t2FZxajCIPzvG92ma9Z2gtHrCCSl1kJVi+g2fFQFQ2uEmdey+HbGU+mv6
ZAbjI7T4jC/1nelnP7TC1360ghqfvOzx865qm7Jh6Xa2iqFMqAbDDjgED2JiOQtb1Z++Gd8Fv3Ua
YOGhsfdwXF+dWC6aeSoeNjieMtALoGirY4ON4egSugOtHhZuHdi1t3OliB9/eWuCwRC3lyYydGt1
KilKzx0hCYtmHd0ex7rNk2TnDbBlAtcViP5ee/FyJJ04LzNvTMvIZIDDs6AxtZ1QtmkBnQ/Bbwxk
iDzMPum9R0bghqKuMANnqm+TYY8leh29wJwMmD0yC8FaK7M0a26nLcrisAhK1pCdmGocbst5YiCU
OaVNvvdZVok+nN3E+10wT4hpXfG6f3MD542KhMk0WdTWpL+hqY3uqqbfMMV5HCnVfFa2xIfkT3kA
Zf6eJufWWt8al06aA63masoMFmlD3wUVV7/XrM58Y85L9OXJy/UYtfXxkLhhwBsVEiCvJGtFnRsF
qs0sIrb6KfF6PRgSZY+TZ8sIvBuPa7BB4jUqXT6GmmlcGTQGgria3xRTzQNlHvfEPDetgDkTvUaM
961gjC2Yaiav6xBt1flPOaeDz5E9vX+7QH79PzYcKRmql4lCsbBlUdowv5vGoK3znVR6vQxxU8Dz
MLiKu0P2ddtCHypvMhbRrhfqhJVW3ZQTzZ+ur0TcPZeh59KMcMM3Pj7Vaus0hOLUDpjq90Zksg0m
ZA3f1omfUABo+y/XLa5PFZ484HDD8DtamGAUurSYqdU84bzk0ex9MXQOsmvQZYKkX2dqqPflTWbp
96SYd4rZ6zsYIAmEcpgUgVZG1gzZnBs93gtRP6TLvftcjs4UlKn5DazsSVCN+t5o4roUIiigPfES
AqX4uv8AiFdvpblKokZPqsfMnaEaQ1zzOC5ae1rwW0P4vnei6F8capKjrzQT891OZKl4PaDwCTZQ
fYXTGzLwNrQV5sdb3QAkOtN8UJDvTbiut/bSiPDkNy7kzkVdeBqM6Ik6hT0FzEwZh8+FO4elOTt+
p+G/XPehtdfiPYRbAOmlgL/K83c8zaldpOgCjqbtm97oN51+cJM/uXHfqMdul+Jm7bOwh2+JFx+u
H3QcLpeYauZYmUNNokkr1SMvemf0aemywCaufWicwgobDfgCvBO+mtayc7OKuHh5RoV1EHwDxYxR
ZZn+EJMHVuuxnESOkp6JoQY5+aENOwnChhGhLQsCBaRaKIFKN4Cnj5OlcpdEWj7Ut4Vag8rLzFmo
p8oeJ/w6tAlKO7wlQbQIhLQ8UzELrEFhWiQCMOUMSVY/1+adtu2eCenqdojhJQmFiUwBFe6QOLdF
Ow/BdS/ccHy0niyBZUdShWbtpVckCoaarcQgEQftoEKrT/VCbhza+kqdt75t/LhubvMLgYMUlxpC
GKp5l+ammfZMVRYSUZ0dcOmcPGs+drR9f8zA8ASg68ivMM/zmom/Oc6mt4AbvbOxqmXm5zZl2THv
e+vx+mI2TvCFFeneoZ7JFKPGB9K65qZOQccwKEjiVPVYJxakUKvyNO11RzbKCXA8MAuAnRaNTSCl
L3dQod3sFJNO8MpKwlm1go6qNzrtEDriuZk/8OG8zBro7D+PFVQpi501b/rLG/NSFKkyJJmzB39R
s9tZL/22zG/05dFqgJ+m1uH6Bm+ErIu1Ss45N1zPQFNBIlLxn22qLIHtlA9Jb0PwuGPHuSKLPw7O
0Wj7PfDC5uF7RVNDJ0DD1PzlNmteWfDFgqN6vfOYV+MHpu69BLbOAmb0INYCwQ60u6WthBzACBq4
HmchdT5rTv0B7OjPmbs36LO1krdmpE1krQOyknwgkQ6AxJMzGuWtYpNxD36+txrpMCRTTWintiTq
7PRTXlU/akW7S3dP9taZE7M9gNyiqY+27+V3Ucx5mAxvxGpQIgrBDBPW5udKOwIDdYDyF9SZGuVw
3Qu3XB71YFTugHQHUbP4+5tgopNUH0gz4eKsf7Vtccvox7S0bvR69O3y63Vbm7uIcjAUrsDeDum5
S1s5YABjNjckAkY1SJM5GIwl3KcJ3vQJTJcJxgkY8qRdzJAjzI2FXACVkO+cN889bZOd/Gb9+LPw
SPprQ7q+VAYZmILCIUqBkdSbYzb2GNUpP9vG5+ubtrmaV7gy9g3z+CKMvPlAijEliQJmiKiv9Qej
Wb55Kac79+SODVt6LZU9yZ28LXFYnf5kWsU9FF92vv2mn/1dhvyoQKuMmmld4TqhJTSTv1qu44vy
ZsLYsU/3yFA3FoQzhKsfDUA8Y2XlHFZmyWKjYhNRntqBOrLqmCzLnpb2nhXp7Iw1mxpqJ2kEaaff
pkcOLh3ev22viS0GC1HSX83jDTRzUVH0SARG8rBlYFTVvqPe4CtkxLN5Pl33tQ2vfp15Rh0Kz5FV
8VArM/CCdXgRlYoZTLUe9mQMLQB3luTpuqWNUABLuGoxAYrHiTwHNThj1zcc18M8UMC9ltPQl3cu
q/9lQSh4gcUNJY2V5pYxd5mC1xyJjAl69MMSDAoDuw9gqszZOUMbsRtj9+jh4SWHoWe5cN80bTKN
rrhT5zKoZ6j3AjBX5h28PPe79Hvq7Fnc3EPU86AQtUU6YaUVq/G9EOeIfSQzO9WmGVoKO1//VBsl
ZXAwoQNiozeJfpf8uqm63kJtF4nK0Pq17le2n1YH76452SDy9vRb5483+9YrjnoPvLq5qYLJBQwr
KESoUmCyQcc/9A1COVCCiqmFSVv/rF3mM2Z+17ruZp7pTmDfOtMClg4me2ATV5PDjcUwAE4QbpXl
j2V/b6c5vL6dW0sSYoxIvDBdttLbymwKTeARL+MStRxv8e4mMLsfJ3ui/0Xal+1KimvbfhESffMK
RLv6vnmxVq7Mwhjb2Bhjw9ffEffoSrsqSzt1dOstU1kRARh7zjFH0+DL3lIdXANs+t9S19CNwKsB
Wk3Y/Vw2xcta+o9TpMgH+KLTqrtxxZOZbqX4mbs/FM//tnnA1gXjOWB62D/+cSTqJS2nZMadG6bJ
NDFUvBT1Rk265T6Pp/EPr9u/nCcAFi4A4mVdgtDy9wsKB7bmwQVgINH2ZYK1BU6n6740z8DlkJyk
h/EPK+PfvhG1yyUpBzfwN50ed5kuSpl1NwpaCIBiqanVkt7O/To2i57eZyv2/32p/AtC9T9oL0B1
NJS/E0nisLOjwwETuPKx0mJfIakD5z9i8JKdH6ZDvNF2zYdmlckflulvgkusmP+LNP+/7/7HDdZF
2tnEd5fH2YRr9rVWy95E8jWBtX5XzU3FMwT3IHCyFI/D9idw/V8uHdUogFWcEhjugMvz9+crNAvD
FbjStUr7mhSy1Vm4hw74yGG8UIbTTuHvuj4+rN30/N9v+++NGaJlwExK4B8Aq5h/bjqBWPNOp2q8
EVHxnPW8OAxymhtkEmnwWyYetmUx2prD5uIPD/z3Vwh7OfYepLPA4+c33xFu3BQOhmDIGN2MSdes
yF5X0Ixb+6fZ7+9nB5TbEDpDLgkaHawJ/357VQDBDeI7BdhfXfQMkzlD6oCL5CVFAlP2hzfnXy4L
mBXaGbynGG3/kxxYaZUjaGUUN8iFtsdeldM+JtofVoQkIHAWNrL//QH+fnEXAwMQabAxXFwEL7/n
PzY7buLRojDDqR8tHxPEI7WdaN/yOPrf6jLRXfztmy57xn98kylUMaFopzdTcs3FQ0pfg/4ckF//
f9fzj1dxdOVQzhD23Hj/JGccwvAPsvOfztrfnxKupczghAjsL/3trN18vmYGcdk3WDbpznTFs3Th
CdryvAFJ5w/w37982YXqiKWOmTsA4n+sv5KtC6Ya6DigCc7RQHFZj9P6KWcJ01GB6/vvd/C3QxeW
N1jnoDwhPgOAxOXU/4/npJZgjcZJldfIE4tga5Zn70NW2mfMG6K3FTXdVT8W7DURPv/DWOPyyX+D
hvHNOdj+4CFiQ/3NKWEaskiPhhTXykWQ0XVcBL/SSYZ/+Jrfljy+Bm01gBbUFBcK/N8vUHjPsJ3g
awZV7s0U1KWa9xWjfyDGFv/zZP5+QbgM1C8oybBPwfbuH980lc5veMfv8pSXbayDn3llHpMC0xOS
4YjqJM4kBOn+TIV9dWRirbLhqwijV4Cv1znPRAPDng8e6tYk22M4hWvDS/ozUO4zVeKvePNpk/gx
a8BCLbDWYXOi2ZUux0Ng1XufL1emWh9Nbl9ymVzHqXlSG3lDsl3RUD53R+4u5riUjo1daNR2lTgI
OV/TqkAiJiKKreY/Usc+Mwevin7tX/scOuYOf+iKcF9E/bOcoWldlE7qalSnOJ2PZMneJwvEomPu
Jh0ItmSKM4jGvqXjqho6ZGiSYNTbEeLrnNhpPxTwtemCpHUy+1WKmOyU9WsruvIcoSVpMhQPNVVo
6whS6GpawPpkm81WD4qfuBRvq0vdWbLo2lj6mSSX+8tys9NWlPjZm3wtCahdhSKISCHLULTwZ0dV
PtLyJeDzej1Memh7x+f9CLPit9GJsvFm467JelU9hYYmL3Q0P8PK0XeIgcgN2HnLdiw4DBD2Fh5w
tRgy9miz8liMCWm7fFF3EzwRGl1uDzZXa5OkYh8Xy6NCnlYzDm48Gpi61dZ1CQLGfLcP/PI1LRdX
6TnX8EnuVIOQPr3zVPqm6N1pTvlHGfYfHu9jw2iJSZHir2M3bjWcWX8UzHZNLtLbgKEOmePgCPHA
EbX7QbNe7VUUr3W+QMWy9kOAllV9qJjfxxF+ZDwFHh+2lUdtQ9rmWh0c286BgAvG3JXTjpGgvKmy
CbT7iTL2Uw9IrTYRne6TsjevyLSK3gwdjNvlLihehePuaaImesQsMI0aDgvr2xBVGIQRKoHshKSp
eZ3dGHV1aqrySL3CQlkqCSKXCrZTZbL5JjCjQpSn2bahxk8ONDx0wYqJc6SMZAun+7Vk4xUsT/ov
0CfmfZQH8gWvfHw7bDJFAqjj7zPBeKZVKvoqWPxLRPRI0+pbBOQh0hU/J71edj1Tpk2QXdCaoaja
TprwLN1gmoKJuEEA501/eT629DAx2DDrtJN62hyG8VVip1Z2OmrkPPc1LyV/TWGo1GSd7hAsC+qB
MyGMGnUIu4qsfE3BAqxHS4adGpaxVtlywmzJ1pKlQxusBMmmIvzOp6o/Ap+ld1yuRQuU8z7hfdJQ
xsWun5HQzojNW5GDaIvpsmzEED6k0eTgrDCzGsYtX+ka83pIwVkt/D3My1wtfPnTye7nqlGRumrq
DonCU8/G6GdPEW43Zl1jxfzspRrr3l56n/grDxmY7bY6uSEtalG556hLnxLCngpKD8hcKI5DKL6m
UH5mQf4XHGwFJg5LUEf5VtSMl6TeinlpVowL9nAGIXUS4cZWJglvqqm3R02wuHk80UYnI25vAdp3
3GVVTcRGcZlol1OafUdcIJ2nl5+eD6/5opGxTPPxfuk8e9ziPmgTPpMmtNHcpAtIW37ZYFeYTd9j
vI61XJIcT279tthwATD0RzMjt8FVSPtN+bKPXB8BDfA3NiUr1ON2bq0X4gDL8Bl/Lz+giNa1kj7D
Xiym1mKihBjkKVjmxgTT8Bb3IjslAtMy8AGyegWVdx91Uu0uzlQ3W0bGdo2ob+XKYmzJZGiInMUV
hcUX6FFbtgP6v7WwtQ+aFbVam1JSXSWsJzsZ+fG2DJdohyTMz8XScUfgjvKtKp0dSBWafdFjkQbV
Nh4Y9rK97OK+hekgg0e3F9eyYPPT6n28D6Ke7hUnb6ZAezIZJ88lR8FM8uhtNjKs82iBc4VNy+DZ
zEt8SvueH6tt/gtI+Es0keHGZny4G2jwK6J50PiLP2Pu4QvZF/IFwkBE2lv7hhzSBeJcEPkzC9d1
hdU0LZHdZdsw31deb3XGt2Rfgi3T9AvvGiEtlPqseFUTVnCBfbeB8p4gG69gSMaD5CDhq2jDy4qu
4HD04uVWHFXsElOvaWXX2nazOmFa9iBGo2DfE74u1dzh+2P3K3fR/JyLrGyzLidPW9p/YcSSXuGl
p7tqCKfGTxbSYjfGV2D7+JNjIm0FeKC4LojJbivu+QE+c9E+7mn8EGdLttcifp/WbKjnYKDwjtJI
IgDGuu8HJ0CCIPltnA9+F20JPcXThH8Tgh0L6X5lTY9dg413Gx8QxXrx5ceH9DEiL7A5FpX7ihOK
bSOEMuLN2arYT9WInPFsXep0KB5tP8c1EJOfaWIlJLtztmcp1ivMXOLzlham7UOQXYARIZOksE20
mugqLqm9jtYOx+LmSN3lBuf84l9sTM3TEgf8aYszXW/TAu1cFs6gr8xYDxCCvYtl+uyWvNxhf/uy
SaHPyJCi9Qq4sN04iY4q4HgMY45IEAoUb9TszfXpdhblgtyJqtftFJGq7oker3phHnSCHZdiPz2P
Oq3qdE76+7Trv0vr5qbnWl7zGZu8ZJnZqWp1R9SLbz03OPLBeRlvtDb6pYumvDUkFUc+50PNpfa8
tkV+iAWuI+jkUg9zNdX93EX1xfYQSzRbHqeAur3A6LDV3YjeIAz5XsGybdetqT6niYzq0UsEv27z
1JjIIdscm+CJUOxqHuyrBvvd3A4jNhGoSee9shVYm8RdIRk0fKEbGd+hrAzbKIjxP7huvN768lMC
l2yqeHr1ZHsS+sJXRD+5S2kgDs7kfufSxDQearF6uei/Z4Es+Szz0Ve/gfzPykvORebfeaFNE7ls
bLrZ4h1f+rCenVgOUzrbGoSHBAcTusTAFlkLIhY7bKVUR4qC66TJOt8VY/WQSbjDi4m85A4J2bAx
tHUI9nvDC2gybTmmDWeTbRhYcweRlzj1Vv7TKvKt8tyBSzVsu9kj46fsfkxs6WEFVyY1hKZxM1Zs
OeSmZzvio6p2nRnQJtPPbJm+BMFb6iMmaoCwH+GIsDqHAmOPDoPv8phEOw3H92Nge/1Yijyv9UDn
eu44b1Zrilc0xG6qM9PTevaXpJak+xWSqniffDI8Z/OC1zsMQT2HI17CjtO88hZe+dhEdEK2z8lu
OFsw5dCqsYYYf+bdpK8SDZ5y6uYEoYcxglev1jR71NPaLO7XnER1OABPrR0m27cQuCH8Lhnpc4ac
lRYp7vIKGlOwoDBrvFrKTMENHCb/mzH81i80u0lgkXDuR6ZFm8oA/fVS5RJPvuCqhQ+FurXxBmaa
9vmCWn7xS1PJkbZW5DDcKOLgUOZ0rJ2JxC73ExWNSSSOssJ4cL1GRZKzi7aqIQ6K2nSM8l9KOn0V
UzbAbxNhADXsHNf9irMMD2TuYTnLYBSEkmAb93OQiC/llHkRQ75+FhMQ/6iPsUcguWuXbAmM9iqP
12davhIxDiebDUhfDtduj+2E32QjKrKpj30TSxSfek6z/SRnctCpGxpJkWycGTzxEN4eNfcTCNWh
XPbZihov9RlMyeK1PzNtq7OaEoVqJADVeuO6jjXQATDAfnYBOdEq7k56RqhYskU/0zH5jIMK5T/I
aC1UzC/QUKY1InaWZhkYtpIsSOrJdvZ+hv3TCfaMG7xY+iy5H+PYf8BUiyoYW9KijSZFUJT1ODPt
ZIP33MVQ7U6F2DO/jQ+OZdE+T2l0O3CSg1LfIwibhe4MtZi8srInd6ZacH8Iy0DBB6jZ38HQb22y
kA8NomvJPVOib2dQaltMKk/Jwu4KDPROgtKkcXF8zKOgaBbp7pnZvnMilyZ241LLmD8lPHyMMrkv
1LIDN/nNjGvLSt1Mi/nSCbvLh+qpD+XrYKeXOBs/VJKgqYkL35SbfFKjkU2e9aj9kfcnbHqb9NmH
qsjZp+QAH0LdDJ7c+NFeAwV/Rmegd30VXxuzBjXPoNd2eKwKnLfaWPUEtPGDY8J1Lr3TOJGnq37o
vvN1euFdiljuYX2EizRY7FPua6FXzFfCg4/sC+0TVY+q/8hdGcPqPTyukXe1zso7Q2i4E1P4iYT2
at9xCEaQsGPrPqwwTBXHjWVbW9mMNTjKfI2K8ARI7OeQkOcld0NdigSeg/GBotFrXSlhiJ1kf/li
6+uyi9dGBwDt4+LLyjLAmzLfdwHYOBcBVLsNKfYbGq9t0VU7qWGDEfvsKp1HUtOFwgxXghKda0Dx
Hudealq/ml/lkHiwOglc2AElx8NXkPDbOAzeJ8FqHfTPieWfuthuo4oh4B6EJp7HV3OW7lWubgvK
vyO8WzSFf6WcxjPVPKpVkN+P6XAPeAP9FonjhiQmbuae3Eds3mdBeoDjZVQvvn+3KMaI5z9lWgAR
zG4GhX7FDt3nONtfbrN3LK6+k47/Gmj8owr00pDc49KiVdciD++CJXgzbN3DAQ3k65K9rEWua4iq
7zc5PiOO9Ul581m4le2XeYtqDvdUMAKDFi3jOdXwNd949J5uZrc6de/5eM8L0vbF+C7SrWywcpLW
LBAagqGT38sh+lVOmaznEkhOHL8mJr3eiLr2vJzQ0bp96RCDsqpwqUGPOgvPvk1KT5pVX1zOZ5rM
cKdK2M8iX27QG2LRj7C7j7HZMSYzvGTatkiBRGcB5KVBk36Ar6xu7WqjBtbNNyKYkjoyKFcwREdW
B6xUZp84HMgzLKiouym37Z4K9VDK8nvl9Ija9rGvGK/xjiI/JU1Oo4WTFCWncC6RctMlPyO//ZxG
+U03dj0gub3NWPExpT1rllSVO/DkPrURQb3JGMCcftnS5B2MtG1vKzPgRM4fUsCSqEdcue+K4V7K
5S6PQO0Y1/AK+4tpgoA+jKG6Q+Qc/kCYawPKo7ZnS7Xbiki04GjHOI0h5t4QDV6zQMI83K+vUOyd
E2AV9Tr1d7pCL7qIpdslomplhfapk+tx3PizxPyMjuLaaPO2Ig8BVq4D25ez/CAy/EIg2h2NUGTM
qKCzHr12JuSNcOxucFG/p32R1mKcip2Kl5PmMD3YurtSVDdmDvO60OW73dC9IHdyuF65+LUu/Q+c
nxTQf5ggVmp9mEdwdCIdcJySFH29BOXpHJeuq9FS4t5XAtbXC5Z4tKwRlFWpjXZdijOQCJ8cpw0q
tjxYikY5IJCG7ezguoZ15nqMZ90mUNhS2+2hhXvWJntnW0gbaJVgSB52cTPBZb2hqX+oJEbMjGVB
m7puOAC8iPeUeVSJysOTRgVlM+jANRifiKZIh7T1moFlPA8rP6sBfI9RLtE5TieyJ0Vmtse0GJiH
bX1eHQDgkmbLvLrT3SrwcUm36J1Qin0sq02wlFBhiN2wpgocS6zek2JzcVsspVd1TFJ/Xv16wZAL
Et0P8Ol521Y3n1YK/eSOOUVgHRV2374bxxs6uPwNEiq2tJQt7gwFAZ46tz1n8AZmSIewcADACCzD
jetQHTZzYUSTWTPfDDrJPoZVyCZW0XpIMhEdbZqSul/y+ZeNlvFhXj19kNCA6SaIGE3qVabl2YAA
NaFq5KA8QfZQvHjiymtkQeXgGob5Y9j1YtdJ6OKrkPaPcOlNoI2bguDx4sL/BqitA2ZNw+EgM0vf
nEbxA1JmDGe8GQdChdQbfzAWusWj7kUAEF+6ouUevO8dD+OBN9HQ88OkOooOOrU7DANDfKHnb1x3
S9YoHwHImw0shqYgztF5So1GlHZY0In242NM+nk/QfQKHmiX/1VOfbLT2gcDCtLNnGUcIHg4Be0h
qWdbIke80jkojbFY5Oc0JjasEwKCe72YKcRkM/fVkxUSwrGh13jj/BrHd8YvbmxSH00fHsQ+1uAl
C6s2ijdzlyjbhoK68Bym3ua47s4iTAiRgHOTFNYn7choldR2AIhpBre0SZSv14WczG6mATWQcKfh
i+VVcO2KlLwGW4AOiMS5fS+q2d/TKqefpYVtRgBk+qUqZX4uDZPHYfDTWZewUqalZbSG9LdHaJ9O
JogZbREfJhLPR0kDfgfvM3WdVizAWemDFWjtElRoiKJwalWVB4chYtkF8F13AnbDOxebssG7WaIx
Tlm79hCzDeE4HqZoqE4ZG+yVy4FywHdrggRo5Luh8tW5Kthyo12X78RKqxtmKSaHchItUdnYgs/T
3U/L6ho+AgN229QDV4DNw9ucDf2hjHHbr1lKsi/OhHneyqjjzYyWBwgPE3oPDx9zVB2HEy3bgiiv
lfDxYckSfRx7aVDNr3pGWGG8TAcYvMcIlerK8nOMx/4Jpbo/j7ZDQwF3J9caNsCSP7iUD2gEA/m8
RGmwL5WdD2Fol9ex2HwM5nchTrPOogPCXPMdOnrG6rKy288YupAf/ehniVkwtrgNQtM6u3h5Uw+u
CDCaxkyyqn1mBfqrcDsDNCiugbnA1UUhCa2vUDAHRcJumef6qUs9ndD4r6OCiqusTopH0BIOEhwu
rPPZXSN6jIHBE5R/qWjm7YQx30PcI6V0Et7heGTTtuuwM70H65yfSo9+8z3Zli5sklCXV2hlASLo
8UsmpKiTEMZoADH9/Dl263gauy5+XW253KJ86g6Ce+SryiJqFwCXDb55lug2enUbkjjrm5HQ6aCS
Ta6nOGAIikCUQpcMja9ybMYBQU2Mtqncw5tb3+TD7OuQYxpb4+d+gvY4PPi1mg/dVvV32wAidZF0
CBRwrqhntOs7wr0HnzBzyMQrNjh5pv3e+ItmSlbdwUiMIXQGf/Q0c8gTCchf3QA32nJNy0PmHeTl
NHymaor3JluTBtMH/NW4RCAk4dIHhbp44ejzQ48fxpyI9lQg77hUEkhDuV7ZDWgKNjrf5JPPgSYZ
wFQGJYiV1a+V99+qRwPUbUtxnRfwrjFDSutU4awWg0X+c/ZFp2S7HWAKVRcENqRLWcg9UCbThr1n
DRNE3JJo0a+4gBw9fQLsK0hP2MTQ+HCud7qIHxLbfy9qvKQqoRADwl+BWDXHbQGvpboz8bWm4jsL
zYKfRbCbb+5WpMnWeFoCa40yfxjH+EsT9liCL/IC5XaBALnI1PBrXfFkSN8StKUIbPIFELugP/YJ
4J7ED+shzaeuSTXaADJrtlsFCLlpmp5HGLG3DBmT14HpoEGH+yPc7aYy7o4ymsXeblreqqD/VRUB
rXVPz1uxXYejeAGTLzspP5CW8ModMkBwxxHs5SNs4vsH2CimVzbIwq/c0eRDc+C4qtq6BgcEtH7C
m+suofKEOaP+IL6CvkW61D/lPHfNUIKPoIf8FMwFRTs6OnebddAkN5UvM1gL5SAnDmuZ7sYAfeZK
XdnSJb6b3KBay+1wKjaFhieywVmpbWzR+KXIBBsha5N5BKIhnc/rvA0NDA+yWixBULPKqX2i5qQe
lwFbNE6D3YrzDM/Qy3rtetK4HGtvmRwtcLAB6+oNN3C7xzkH0W74MPZFvGPlxV00XyaDVdSR7gBn
9n6XIYOyCdnMHmSBQ69Bsps1NaQ/ndwtRoABhkhzlzQQ4IkP2GrkEIr7mcGFuZv411QCnK6jkiXl
sXK9g5GUdXAaPWCaPyw/Z+pizJsk/eGIhhd/Jvs+aaHxFawNWbeVTzD/KMNrDMey6DQMYwAyH+Q2
BmBdqPYSF760PTq7eawruwwP3MEQ/4EAg3vhadwPZxBL1AzcPzR3K8YkDVN9sccB5a6N10jwtM5f
TSPQwZqZHu+9tSkGKmkium/s4t1nFXX5VRqoGZV7lQ13TvXD7eKz6DwKs3CEnIRSAq8/q0j2qk6D
OITXDYmPoiAbYkPG9ZtJkjdrpcMdAgf05+o82ro07u4Gb5N3zh0/wQsouxpWBSQXwxKNolBTxAxK
+bwFcXbPkjWEZQ7NzlUfLbsxxpYwpRGqhRA1vaiLkKtrkfLuXG1kvoeTYPSYek2aPDbVeSzzFVXn
igIRt6FEoogH+urRBZehyKZ6TrdF1cyyktZBVsCgcaz0FfAkfxuIYruJUM/eKe/T22lNsKBgblP+
imU17qcwH6DOsOAgLmzbBWAztNSI6YwE9eWm1NV6ROkxttnYmR/L6mcDgG6z14qn3SMN0PJBkBZn
r6nuhmfP8+RHNhagb4BnfVw6KJXhLMNt511x0kvGbhM80UcYgWgA2HIzgOAZ/msphtUfdIzKv6oN
K3U3ZSXNG9QwgMQ5jdmTKCAKq0FyAkQNYy7xvepuClqT9hh4dcnkn6ve5NitSLwOUHGSYD0vIwKN
faz4w0rJwNuy7ItHVtH1AjYX8fXcR+4TrkZiaHKysnu8zulDSniqAbMD9sKcIJJNN4Y8axxnEXpM
QYOsHhF8uta6isiyt0E1jvs1FpG/B5TbZ223mEs/w+hwixnoQg5y0vNRjSt7IkpMw1UItLs1G1pv
BQLFgv60k6Kh8aLkHjU1H0/cXwDkBTaEqKnGAkCnrcb1fSMk/+WoTBEzrJPONlPGDaBOI7GLbisL
b3ilF4y8wvnENxe1UqP2ugazAHB5uQD13WNuK9RTgIzurYaFTIB9MRl5hCE0ykDYRMihAM7AdACs
aMmz8F4SDzljXy4d8EoR/gXJBk8a5L5i0LDCiXeHkdTkWp7LDn4XUTF8D0ioFLXkPXIy1i4Ta4vi
DHCvzzt/rOy8YiSDeuDUraF6K2JhnoxR6qCXuHjUmMJUDV5iDBcKgMtTO/gieShZpl56BXM5bI/c
5xhwZeNDVwUlCHTwgtpnitPuKiYLdpjRj3ELo9bqcShZTmrEEjB13kBhGO49WhD7C8fqDJBJ2G7C
7L9Kp4PGMwc8qLT4a8TspWVLdwi3FFWbhHeI1/1ddWGQxX007gQe7xV+RvqczMOySxf9qNEZPhQB
9GNLP5e4GabfSWWD/WX85m6TJWeqQQ6kfaymjLTwmOz2KlM4ilf+ncvtlQyofTdmHruVTMhtFxCN
wIY4OyOLJNiRFFNzjxFdHacex3YxJAqHaDLEW5PC36wRwSzu+AJ8IqcgNCDRY3b7ITFJzdD0Acoq
TTW0bKQ4SswidiBXvyye2Wbm7mFRBKfVPM/RC45S5AYXmumGK3cCUU9jjCGHF+dwSUhAh0G5mqg/
S6WvCMEnDT27m0uJ6LINpUEhd7oS2V5N/FaFaBrSYk+zfN55nR9Rlz9LGpF9OKdHsVVPGHoeynX7
Qr/vG6STY/DLf3YpCoBq+UTfB1BJ9wQwBvqxPMSKDLXYLSWC9AroKWth4s88RdOOvNKxyXLYMISE
RqcVDeDOwwOQYKDbT1dTPuFnzwEVLZg5yb4zarnPEES2o5nWH1lCw3aGJ8yN0T1HGRCOz9YStCfY
aWtERV8phoa73Eq9q1iid8BRu5oTzo+z6NIaeTD32su8DuL+NFXDsxYzHMniu3DFiAE+v3GLfQ4T
YQKEpgrdbQe7uI3js0mnscpBQslB3npMWJT/WAvMvwMXHouiP8NgpUT8ESnQPblbjLdwVhTmOPT9
bo7EgaGeyLL5cQZ9g+TxdYwiHokoDbQPT1kPBehAd27NARUNbl8UGHS46RBBIILw3JYv8DLjwBQ6
tKSBmbGRFj8nlV/rEZmOonhQnd7BWeoGKPVVCKMulFtXJSSl2xZcb5fGwepjlJB7kpPHYGLDRc9+
vwrVtUSXP8xmrsMNgui4ehmnoeXFfOv4tCeEgDoygoOiGswyboKo20V2+sy7eKcTuU89zhO6gD9R
gViTv9EOzcFqQ9laCVuIIMeQ2vq7CyQWLdsNp3wPF7P4FMWuBhmqaHrmDsG6Anjvk9tUxVdOyKKp
gq3N4/VG0PWUkPlqmTI8wbGlM1rXIbON4EEzGHBSeTZ/rTw5l8At64L6k+VBj+6GPpkePrBymS0u
QAznJeOvgJZ2F/lQ/n84Oq+l1pEtDD+RqpTDraIjNiZzo4INSK2c09PP57k8c6YYsKXutf5olp6Y
4zDPVRdv/L0BrN/n8XjtixQun4Thadev88HifwJVnhfrFRo5XGLba9Pi257tna45EYPAeyKbvqQU
s9/FrLprNra+afAXNB2yg0p0edTWcubF+XqM0zXKVxOfo3mNxXhnDs6S8a5a5FJ3YMl8ucOcP3Wt
dZV12sdTg2A3mwwvlqmNzFjglqvWWs+2xUjLMdepJCE0u6bs95so9t1mPatt6TVTNmIBL3b5eibE
lT84iVKD+bMBeZj1KcqB7lzLnp43ke9zoaJyyE68EW+N6uys/re22WYgcbi0ZunLmrTJo6yKVbQY
LuAqeL7aa+90j9ZKT24vrnYMs9Ax7EC8lfus5tvd6l3avOUKL6VjueAnca3uluppzKYwn5edDVDD
rVw15LhK73emrN3WHfFV56pIAwCDx1QN14Y8zYWlOtHeCY0KVokTQK73aFvBgGEWFKkGtZu4eJzA
iSH34t6t+N9Fi6Em6x/tUuwZ7cC57ig14OCuTHmOtBTcjD3Bqqq3KquA+JZvaSB6oCYYoFkuetod
bacPU5ZSVxNTUK33NLq1gSJPXLlTdyBsiL/HsIylV5a8QwoXYpZgNrBhhyy2X2uleh9a5TwOzrXi
3PYJ5qX/D0c+WFN2z/tHSc1HmlWbl9OQ6di9S4ior0rpzsjsy1wmj2We/NHtjCyms1tuiJ6tWJyU
vnWnjZjtGIJnAveEEnDtzjECOV0RUjHYuGoDFlrYBaav4oE90K9yCWJ4qz+dxAi6xS5Q4aj/5grY
pEnC3Bzf7Hid/KSvdD4B/RXK/qO0KYZfYFZdEvCvqtZFS1vtDKmF1dHil8UsnwCvPoQmvzSOeObB
eOCORc4XD43fgUR5UpJcDW1KYHfUf6Nuvi/0BLuDSAtPq/L32JKOWzo/gm8+qPWGgElsf5PpcCfm
8nBo1rGL5GYZPY3edWZp9cYVk6Ekao5VkqTuWHbZoSrL11zA/DnmdCszhF+i98tBvMlacx6nuTup
hbJjLn8DfI7Etj3JtfmaqvI7IrpAy0y/0MsXp1IAZtQvw86eY1n2uf+BDxy/mZ0XzZQPhoL+Re/I
0BFDSmU593brLLK/Gk4F0HbXNxFXBrsbbZ0cbEXl89tHc5VGQpVvVWaHCHECVQNmr5ZPW4uDVdZv
qVxeclFFVVM+5KA0ipOf0+1unVJjfO3LZc2a17LRIROt2rfU/n2whiMznD/M7adQ488spUAassnq
0Yp12YIkot9gFoffXObB0fp6b2zycZOT7yZt3pnVfuJk+5prArHoIQLOhF3t0SSaP4CT3wqSQJew
9d9+zq/Abh5rJ2z7Jy3GD4yEvmwNIaDmqbPPWcpnnm33WhzEQjIUc9OtD8oqv+ZVvnrN9kRdeJBs
5ZMKmqDNn6li7FhzwdbqyIyL90yaIy37MvVjbtEswsKaD4AcdNIpY3FZpWaXV0/pYL5Ahb5aw62F
6F7V6yIboeWIQLa7SFtewFzeik6hJJLAsuQraUwofPltzj8Nm+mv55OS7s2ON2Uxb2stB9YifCSP
5Prsq1JlqyjYMbPpewO3abXr2Mhuws/ReBVV1VXap7sUpkFMlI3YvPRo04+2hlQkfUBSdqRD2huV
NMwX+2w7X7XFPJJm9QuYyw6d+U6TmtFlzXy2evPEI665/dT9k3RkLI0ikZNRZ0+ykwCysPbuLYzb
B2wwD1YifjSbnJsxobsm7qoneZZeh1Z9VtVk8EW6BZMpnXIzO1krMgWlRt1RcvYJ9bIiAfd6+Hmv
hzuJ4IITn1buR6VBW2QNth0gC+48SdUOvalGhmT8obx4NuRYRCqgzIO1jLmrmduzlClRLobduox7
gmpzz17SdyGBA5tNb3hMtnIwQOQ645fT7Ahl8HKdTp9R8eXpLJwvqea87w+W8Ui9sGc7r8WUeuWk
73t0OrHxjpzlJETuL8rEygaPZJ+ScYMf7zmrA7H+St0uZYiVt4/NuBXNvtCQ4Q20nOYPqiW5bbaf
+gpgeXGT5atTq7fC0c/2CiWMrkNqQ62v4KTVGzHlnsEpacG91Wb1oGZ1IIOTZ2yJrTVhNeE16ZKn
yviRs/dKum3LEJYz9r7qMCbyYcR62tBjhMBHZgVIzOImEeiVQj5Xxd8CianyscXrca5f1rI8mPPb
/aArHF9Ut24Dn8r+afKzvSQXoev7Wv7Vi/pkSQ2JbX0oqiJs229UGwGcsYcE31WUCVms7rWqdhxk
LQAj0AWak/TQ8dfFZh8pxV9X/02KGa0W7UpSHkkWpjMbXQhfzZCc13nzE1QeUhXOBZE+ya2Z3zrG
7k4Bu0DS8kE40E+zFfRbmtoGq708aPrAL5emodKagZLwgI0Jo6MRSrOTulu9HEytDGN7ZFWqAm0W
V9NofTQ/99rGW7nUrDzPPdQhfMuZhuTjoq1PVt0+ZZP1iM4iqPm3piQ0emMP+ngHaT3VeqpRrqsq
I07JzYaRq6yRijmaJwH8Qf0Rc1Fubik2b46lnTUvfgLQ6M2w6Tp0abXp3l1TtLXNzlQLpH4pyFO7
p8eNhVj4rTQhYbQObY2QrA5a2+ajvVRJw7lNG2UxoSwhAVabXDt3XApA3ars3LGgDK7yNDhoGzG8
EX8b6M8yOzBQFUj1UzLagWb3gIpQZ+s/kdxXwMFFXZuWf6KQ3sb6/1chhEvD5YhyjI+zZaQfK/PD
seMXZzWOg5Ucafn0M3Wd/caQL6lmhWMG/pRPYWVkYYtKcHOWkG9PFvyoN91KA139WZo5GqqMopvh
qeMDNe80w/JeZ9kp6+SjA9FFzICnJu2jVZJcr4lAsu8MK/riJQurbLguyeKzwEuuNTe5l1mK11Zi
9WO1CPr7ddRpcpSNGr6D5AbHT0DHPCIGmQ6503OJ5ZxNGyx4CzywW01ysqTb2DnvsCvHeKVshcj8
WMl8UyZshtXC7s/C/o4bJP9qe2r7r1VZdyoSuTh5lOT2DNt3iPv1vKRLoDMBFKZg1SVPdvWF+SNN
v0n71Fl3TLF+Ftu5JrqpSW9Wk1zl+LFTxK4tk/MQr6FEGbZCEGslhbNceFNyXbckGsvXwv6nqa91
xxgs+sNqD7e1+TXu329puaZpHa0Vb2+L77sH4xyXcwNql9kSTFQXCB1Uv9s1m4VmTpwNlp++dbxy
sA9C3lylGyMJ3dnQCSRraGqE6VsDqinzz1JDdd2b1UdmHxckfSNcvsTblFgZitg8KrLiUpqQ3mbn
kXzs1nketvehqLH2/ewEalcw9oWl9ONYj2Y1nXEVccFvFA2t+2TaPNxeuww+UkDi1nBXHYy8Y+Wn
evwduViX/oBVlNlyocGErD7rAxyVy+fXctKwHSAlgBjEdJtX4Gs1I23DRHEjvTrFtOvmKSQtyxtG
+TGeZg/Fnpcu2aHcuod5fRC68iup/W4RKhCmvuvs+NbIzQE1pw+H9F6ZTGJ1chzK+mwvxRHjTLBk
9iPlknuDOi0t60Kanr06Mc4YENzZjoOk19716pNYy087dU7ThAPAiV8kiICx1EJ5Mi9ZSRxbSk84
WkRuMG9JhF/Z+ZmS+RhueEJOWKdRRo1CXIxBdpc00QzgS/YMaYJNZFpQfo5lvjcTY6e3CHqy5BXN
G+6QfM2Risiv21hfK7I13aqRgS0ktN26wxNqzGx3Ii/znSrGa5Y4BPOoxneirIj2VOKG6778c4p1
dBPDTP2mToprF2svSAwsnrM7JW5rP44Ws7NVZHhbferJ9sSSg9xkENvBytKgNYyg5FFdUIbqFImi
fwJqTB+qJPW3Jd1XestQp+xtAzMH0dwb6Iy7xNV+s5LM7ZzBbWCGpzS9qAYNX1Kz30rJk6yJs5PI
WZrj0lX+l8/fU/ONMu7NKT4aSX+JWxHQUb6XailaZY5s27fAzsT4ESexXyLZmYmk1YfEW9BYulKX
vktGdrAQp645/0eqPG5cP1vOupc37ijmgE6Qx0bBrVPTIhAv7eL2LaePrj0M1oKIxZIgm+wmA6Jg
o51NBfhjoVQP3kQPHYuLsNTVT+b3zM2IysKKkSq7rDI76BVDOq7TtF66YnmS0ItHssNnpRrpZ7aW
3ySGfIxtghGmelzh4ttRPhoVDMAsu+QkHKi9ODpMkWmsHJR5dfsB1VlX7ZbGZDJ3DplIfR1wAVns
rjJexrG+9FXj9tBMNBUELReS4ax+ikJnq6Rj2TlnGT2thtsrTvKd0bIbISWoquqqxrPbM9Ovm/oU
T8LtOmMHP++ZVfwWo9zb5vwyjfcXXTotIPSsbDd5MP1RzTM3n7BxGzZWmDgaTcg4XtGUeVXQDsSb
l5dqxikOgrRynQ165ukWtHoxKTthS2eUNnu2+ANJf9chhQ2c9LeyHiZXm3VPT5Q/Ars8S+OuFEW4
Ko1HJhOmEALrSiWoypcR+ROP3jODDsNkBVT5kxX6SzEtTGeVN0kYw5TUXUbH16jtyFaFo+K+TNzF
5OpHVRcYfSCZ9Luktg4ldfyYzIXVPenubQt8vQxzjpNdY2l2Ef7ZLCzrqSyRn4qsCAtt+WXDDfMS
sjKFL5+tiwx5rovOA2X18piE4cb26vSxncdjPDMUzEpgxQnPdXHUmf7VNP9rt3q/rGZk3BNywflL
e2XUIFqoYCho+kdTm1ENfqMSPZfW4suz6XXLvOv06uAU/Y1QjXO2dqBY1SEdst00MI2NWOzLJn1V
TR2HBqK6jAM4zqK5cK76OHrNIHtF1/hFZWOEU92skyKDFMBhLXnY7Q+ZJiK92Tide89uC2+uJbTD
xMEj4UrV0etj9TPWx4MCW9rIma/k6S6RURbXXdCXeuOCiVtqvr9rdvU59SbMgxhUPFNvHiVu/BEk
P4cpqIrVN83xdSrWXRFnBwJpL4saPze9w9Wc86zLXp+sR1KPNAjLsmAgEU5oGNXzKMs7TZP8aW79
JlmvdTdHpmT4K+BEN12FYO0WR2V7G2H5yS3zM44GzPGneS32BD57Zc+NMf9hPfFT2ThL1vChpP9D
7QenY6OIjcs4vmROH1nFK9NroBYbIlnZN3Cy5SCDNshivjkutUdoqmBsbZwsGYjSKIdK80/lqRZN
6iOWdvHbgHg1odPhZRBdOMnZMTduzZA9Ifjw1xmHVp6BbQB+10aGXYO3F+fSMcutc69wMknqcBnk
NmKGgpvAz78m6k5nyuuGYd+neDoXHm9JaXZEqqAz06C+ASPgS38JVqxCjJTXXpCDT2nrarZHs9lQ
I8fO3Qil1mEvmU+js5HDaw8PSNvB12BpLuVUpi8tRwJkCvo43W7hqnorbEsFnTe81k7wg7zk7pbr
F6CYKWk2jE5NIK0CP74jZYGcGwe6KE5i65G72LDJyM+7PXLfya3xjrk25Rvo4u0yMLTC2k9qIu/A
mtLQVrQ3nKqvW4WViqFE92y2CW/tAKiAZt+k1hFuqyAaTbqxRuexPTdWTfm0zmyfG5t0Qfr+Dsyr
/UJPc/nm/IZOmfwkQx1QG/3cl+1lMYufQYv/RJkHsBH+bKr8SthsSlMNaAZb3XQ2YCqmg2V9GXmt
+CT97qpy5J/rt77XmCOhjDU16le0l5ozH9U2+Rpi8yPZNM2rHLT9Q/K8TbNvtGi2FImlN4mGZYxo
rni04+ql5dAcDS6+ZthzRISUcnFf8F8omotuThRmoVdXp6g1xb6SXxGRPy5b+rQmi9sZMJQdbhBA
jUyyIhvax7B6w6WK1XCTJjnDtLiaJF3LZuZKYy2YmvM99MOpGVA6YGpOEn+IjcfBHj29WoI4JntR
sTE3cRhIjrtNY4vbRjyO7KNgWj66nkOL/lYzOm9CseSqVdGiw0/vHwXNbcZD4hDpu2TFY5LnT4YB
ue5gTqvakzpm0Tr3h3lz3ugE2y1d9bM47cUexxO3ZDB3dWTFBm80l99sY3GFuU8H5VWJU8w76YIP
Kf8teeb0TH6HpMCda962hCeYf8NPWBlQvnEf1wq0RUU6fxHade07TexWfeFVWSs8Du5HPBygGujd
EhV+am13cMn7ysYRUVaY/rYgLtcve6me+3F+m8zmKml2KC/WAb0LmYPZly2hrY1NIxobXoUW2XGJ
zHtDxi03/c4o4lND25tvLLYImhVwR5Q/nTKqOLdi6t/6LmzpQ3AlWXoFZ79tG9d/WTqXdNxWpEnM
AvU5xjPPxSy5qoA6tva0JSOIHT6W5NOqX1KLRXDepAh4M1JJOYGn9NOueGsgDMxa+LSSfw8CNkFr
D3aDtWKtP4xFw7YjPFXmcBDWcWxLtHbSq5hmnqW31RK7pbxq8rBTGoYAufhXr4bqrqwEWj7dNsW8
3b/+dDVCkRin+6sxQLYlXFhkhQRZVxwNG+5E9NafNirfziCizkwfjM7wlC0YFTbHHAeXUiH7W66T
bdPiNZwNIJFukKKRr5tc6D3e3TDT9O/Ysa/2oB40MaNYd5BmFBE5AgctzXizXge0+ipcmoqPy0nb
Q5NFFLZ51lCHVSvtNtEzCXeuuq1hAqZoACgV0z61gR5TCZxtC9YseRA5sRroWeA5Jy0PhvinJ045
zdl25qfZhKG4O19SsHr1YWWz7WomdilCrhtmaXepmP+mpvdk9DxN8Sdmxe3k4WTze22Tc6nQMpUI
Ol0lb7qg3KS3rlWunNDvG8tkXVZXu5Gw3cnP9bI9Fob9Pa9w5c5wq2U8sEP1NHODIfIMF4tVn3DO
n3RgqkDyVdnKOcGVps9VF3SlzAUOTuHIgoIELv3WCRW52o9lsx/kXww0vl4AkRQ7i8VWmcjq7CzG
z6ujY7NSYos+N+SNMzLOwonDVhof+qV6GKXpHilNbV+bnyS54Q0Rh9RA+5KWMbvsSz/Hx3TaforR
XCMn7zPPqCf6IGhZvE9scTjMBQyN3La+ZZkb6BzelSJxyotMP21oVXHPNNdwsGfD4pdlHDBbMjNq
DszCGo1x9WqJ5EkW9QtKpktX1i/m1n+KDIGfI19GQzokXMsQRF/dcsk2HnbsvsaweQp4QF+jFCDJ
FHS4b84QbOeRmDZSalh4sLgrCwaMrK58RC0fkyH21KLmfl8wx2WVqjyrmfwMYnmTtxEEKGvth8Rq
9mkp6us8lIaH5oD0+mFUd0aHN16bpiO6yd28VdtLgXxbnupbIY+/Ut0tnti6f7NIJ5If1JtSxqrb
G7yH5oRIKDerHaZ+DntR/xv7IjLk8bTUGtq8XL6tBqWpTivF3qit/4paRvdQ/pWECwA/YsAkXx+Y
xjxotdhrWY9RTfwYaZ74CWptNx3u7r62p9pGWY+KYR4s4NKusD6hvbaQZLsAw01QNGkVmUr/iBYC
Zekay1FjAjYjaPbteUWno6Rf1eRgPcTMW9o7tO4nbej9iebDvJSC3jAvLF434jhfJKVMgqG3z6oZ
f7UNrQ9LsNYGpUlVzHVTnu7q+F4Rt6bXgsloTxIxLaU9AM7mP+R+oGCAn831Awzeh0wyQ7z159lG
NyHL3xgWvDmf0C2/qSzUHYodPIFsymuY5vgj6NCL72tjDAudHmuNiyUt/Fb+TREruE36jnk9gMWJ
FKeFthO+k9UPkEunHp+mszwsCmIWvnpPG5zw/2D3SualZ0PvLePG2xA1qxLF6KhQ7HDZ1Oj8BYEB
S8tTg7GXcKZwVPSPLCkvs648jrwKJcgKOU1zq7jOvDcMT9tMLy2LJ5EqqHR83T4ZQ2R1oODsyRID
shEM2fMshWJBrUZhmDuzbXXdcTHO8Cw5lnwz/UuYL5L5MRXpVd1w2FTdszPZj9OyPcQxhqCUqUoc
HFxeBIZyBwid3A02mGQaiUjggoX0N6c4MMdrkjxQexg1zVuRvU/Ge1X9NXrWsX0S6VtLPuJ2xiJj
fVDjFMs7P9kp9rrWBDmYu9xaUcnF4qgPNf+NZIjZ8/HPblLQ2TSRZdNO1MR7DEhoXKNDW5HPZDLk
PbqwF8pbznbylBkHNlWjf6zApoDK1cvC39if5RUAZIb3rPa40j00pAx6+THBxiea38W8f288vgvd
l5AIozoiav0qGBpjdN3z2TKcaGHFxc/jluCKHZHj/XLOkauQpcScVVgcEeYVwsSWsX8vWojic6ZH
pizNIKu/Y/wpNLl6MHTqAJ9Q0dBoX/POPKzzq0Nuh6HooQ581BjfhdXtELLgbWTQdeazE7PtvQjR
Pkh298GSdVoG7R3B9k4nF9ddreTa6eunkNAETo9Kf2iT97xcXAU/1JC/LHIWFvX60CfT2ckZPdhH
9EqL5vR3qt8NDZtA/2qqCScACkUpI5XWBFF7krWLUWuRMj2a66WtntDhV+x/6Ap0zB/ILDY9v0nG
GKG02Em8uxJ7UNvn+1RBlS+0I/zOuY4FpgPdawAtjZZ6T0Ses9rwupahtdZRj4xfr/uDAI6swAWS
0XyeKjImJn1+mOY5ZUxEHIvuXEU3NyXOZdhqyS2b4pysUlTHj44qLlmmePacqREur8fW0P6kZHjP
0Ml1kMKJrXptq3xPbROij2P1xcAqFAHeIQeTqPkqtOE3Iw/MGzN9h6K1c9ux+pak9WrF/yyCCXVN
eq9bM4zxjAT5Jh8GW3meMHxJ8erDnB80FGSCy3PuEHRY90qSwr6sU/asSMvFnoi6qbRmLxbxXYnk
Ig/vVY+reOuUMGuJQkJqFYots5+VaYLLUqeP1UnCOI3tU6xr0yHOjSmQs64MS6t9w3NskdhgbpFh
zC+yYn1O+XDL8Dq6i4QxaVoHPB5G/iMUzecTiHqJ26zIty+WvJ2qWLupG3b8kF1dyjhV7bDEpl9v
9bOJlw4wDjgH/mJFsHvCoOHl0MXjED/qDlxoVmR/c6LWB/xC6W6Dc52RnDd4I4q0v0m2MFFuoL9z
F9WJr3Oa/9SqtbpYUBD+M4PqscRuMAznNmcxciwRAce5CV/wps99OFhS+7c2i8AApiPZ0xL5pgP9
yPVdjAMq0EIJz9ObUrQgzLpNV8YaqLH2qeBu5JKeg0GWH/DUYKros4ua8d3wOEt5dl4S+4E4ix0Z
pIjeY+Zf9WZU4wcKmf1atVGciwNMOc9L5t8N+DE/K79r1audncpPtaY+Z4v6sKX0rAr6gZp0j1X3
oVUdb9DzT5PxmTxDCVmJ2M+jcayKDsvzWl5iVGPYoHGeyB+JnH9Vd9eFEVMks82GNxIXhJ4nmIef
GKnEMu9XXQXtPHUIGawqgYCwXkpVHI1exeE37VT6HGiMdkdctYIjGJvIY1zkj31fPRcY9HLyJzKi
eMj88Gqr8QV5k1jXHyYFcWebPIvVYG5XngfaRuLWfICPPwD3/6FdQ6xRRVuq+r3GPojOXlDxiB/Q
HaV/VLMFjdRekENfUoxCNMC2TFhFlBVKOJt4+4wy+2mmMd3x9iFo5jkQ/Q8hIKiEzRhzpEifjHVw
6B1FDjOCevcDAqnMX7SU5WO4EHHvx05/qA3xROKPRzg9r74tw0YxR3ZtJM2/JQRDoyzhStRvmR8H
pjwjz1jOEnpgqnNvTnfCKrKY5NO8fJqhCkR5N+eCXzd0na/duBsMbd/pdTQoGupXLieLHWBtINL6
FYZ65GQ560nxuWhdICWACOyKcjG4rcnOv76Oeu5ZFoborfJiWie6Lgkd7Zjb7VvMr5PiryNVQApK
xQgIUfBHZY3qNIVPQIkA7Um25LnNbmYvoTYg8HTT/EXsVjiYnhpatDtbJOklPto8WhyZfcY615P0
fKeFDYKMUKH5rQiTKbv/pSTRfNXSXVhv7GynfiwX6X1B+MNphd8xBQbkzQarYBm4ZlXxWTsf451O
X6BmwRDu8mO/y/6EbgZS9lta/d5u57vPIcRnhRSkdtvOQMvcR12+oh1QsfZC+ma//QC7E6dUj5kf
rdL/2yb5p7tne70ZNiRXBg++YWw1x1shAOQlQ6Gd1SRFG/NpcodXHftVmfWvdjRcqU8PQ/aWth9L
V+/1/lZI6Vs7xJ8pGmGZd7BA8bLGasjOtiMl4BRrHLF4HG4sRZ589x5Ck+RuM/z0MYBPnd6WPien
Zlek1slsy1+r7t6Rwd+RyNcm1f5fAlG/I6laOJpeF10J83s8GB7dxEjBaoikxPx03vTusJKIUPSU
2fWFv/JObHccyLgy8rsJylEH19C4bXgdYKZRq6eYbmaOtgotlrGuV0TzXka0UMKlJpcklSyNN8Hj
lAApRtsc79+5OoDmVNJDA4Cr9voxiZv3VE72ZMec9OXusiITsC1Kr0zLXa29yANO/7k6OaKGUsue
m8T28S3/nyHiEl31pmwGMk/pGRvQpdf1XQacJcR6VdHlKzMqvMKkzVXNznNsvTcylAJDjVzCZsGa
k2tBbsuL2uiRRvnqMFjBZpTClfgw1DuXWC2MOdYcTXELEc/ihxApR5upSknmDWZ/6FneplX6rHWS
pTVj4UPDfNhWzS8Oo0BNuxOxO0FhVJgeM/4oYycr10RVBX7EU2Epfw5AklbA2SfKibwORPwoZ2Y0
GLO1EphlfJB99MW2GMzz8GkB+WlxfE4EJxoO51dSXD/LeN4TRQXMfu0KDILrv5iHqGkvIsMmP9un
7m4QWpdTrtivaAoNjxzrg2jbx364mm17HdQkKAGelRz/VT6RNCTi8Z8EfuJIZNk4DrpVWKFmy2/q
9CKL4TiO6N7r6RIr82EupDMNkKd07DDBO57jSLva6J/6UnlKBeJwOrQlyFBFRu4qO1ej+cIeprj5
DO/ckWPiUaIEniJpj0CsU5hhXuIDJGamyzGrqOv4ZfUM5J0zOTYxKHJ8qtCtnQpDty7CWKxws/u3
0pZDPnVwNiW7VPXbMKEPTNZH0XF7brJ8uCviuu46JLrEn7c4bq9D6hKahQhN5G9OY7tzSUJEs9yI
gDnBIOyBsymMWoGuMGgcOrt/7GT7w8nJbcALz7UkWZ9mPP2gS442bbym6/I+JdNpSJLTZPb/wIMp
7tGl13bO0B/WobI5lxGxbk9a1LKwjTZsTekiLoqcMhxM/yqZp8HOtzoYe8Za2zJt5CiUxQ/SGQ0x
4XfjJww8ckzeNBxs2G/vNp/6HcfoXYiCuc+a7pZ7tua8rcgQBPuQN/isGtQgixwBf5mmCN5iuIzZ
eohXB/rPTr/EUF1kM22iRBBqWMr1g4YGL1ecty1Zn7R82QsLp/QU+6mW3nLt1hZrNDDqmhhP1bW/
GAmS6g0XmGkf1Ga6Qc6/CL25K33bEE3xK2IJwPRLy7BNdEHAkwuQxIlCKkyk5xqc4fgbw1FIM0rj
7gsN504k+RU8c2cW49Eh/Wzqe8IP2FslRT+UyOgUeB8SReZHrUXcJrY74WQqexPP+DJDpOrLclks
YFJ5GV6dvvrOk9w3OwKmiq+eJbVFrbnMjuKm5viILuYRhOvY9WlYV/Z1rorHTkOVqet5aGAwQq3Y
Xp1BOciwty1OPRuExeGfDZznJrn/gHB+IZOBU2fjsVnz64qcr1Rgp20AS9SB19ISFjDm5uoGIsbt
P47Oa7dxJAqiX0SAObwqUFmWLAfZL4TTMLOZuhm+fo/2ZYEFdsceieF23apT5RL7OIgkrtHJijbK
bXHAdfawK5GbU2nsU4cVu1286HaBFy7lsYv/rmEaR6jzcPXLoQZgIre691P4xlaXEMSmFtxcdEAW
4Rct35QTn40C9fsBHMykv8mtErBYcEscmDNEpZ9sLz3wZNkS7n5zvfwv8edNLAm2lemT6n4qvJEP
9c3E0U7gNdSUtWGg2XqSJRg6ic4/HsG8RJlsIyf7H5ifl6CsSRkwZykneBtj/iOPUIfJbi6axd2N
yFkGpdpZlrWLY7kPstFZD6p9o6cazVOdyYVt627cYPna4Y59yqZ+69vdMcjLD6tgYAWTMy16xbBY
iO/clM+DxP/YF+yV4n54a03nxPK3ZEK3yK2NJ7Zz20I3rnXkXcwufp4fXk4OOmmnHfTWPtWaQCqE
+YIlxIvQaIRNpqKQ2Gal/8b3hpfIMZgLelYUMz4Eu9G7NVMOKo1EQPUhyZvmJ95SvMguzrIg8QE1
tIylsqvNR5eiynDoVEO2y7QgLvg1gXQEqNfPDN/3dp7M7ZAqY2SKyZg1YYIvCSDHnxN7h12j2nZN
OOWqSj71UTps6YsOC2+CZkMMvmSji+K9tmlU+isHr1gncRd9dzoOzrDjgLJMaDhbKZ6yvu2TXFQd
Esh8H5tkW7nlmdcmdJa8PgSAZx45DmVLjO6TXHfRjL41ZzsOe6sWcy35V5qhx+pEFiD0BKfK2mxe
xYh47jXcLqr16bidSeyn0v1hYx8S3mIPoj5rA3NtN5jveMK/0i4I7RnuIaTXvTXHu85iOwKR/bvF
H9Xy2LSK9KVNIgw7EV6LVHItIUzQgfUu03aPrtc9TyNEa7tlGKVJ8D1L7PMIXGDrRu3W0mV8BliZ
rjQt32ca21jYmicOLierJ8yfOC0O34cBDpbiNZZpvdE4nGJ5CzOZo3QNrUGyr94EBW6eKLhOLWi8
Rqtw6CRklAzDW3HXvOvjp97zHfTt1yMuV3Y8CAXCdd/XF4t77dHuvo8FzmnP636rmuBYNTcvbJre
ABIWK3B9L0k3f7PJIfat2hsJuU0khM+mSFt7AaCCJD12g/DYGE0mb8DhgwCVFs6CLiWDEnS0YHDU
rLDJsps8JQPtzciL11ohPSyIhxkEiPhBLofVRVcQN0bLf8wcCq7T9BzE7U6X9g4vF6mQLArLEjEo
tgl7CCBPoeaYd6M3nYM5Y7W1Ro4/M1HfBfQBUGZQvtcDFwJxGlaOzhC9uDXXPf6Ne0VGFGuJ6a5i
K7aXAvIiKyZ4U+6fdNQdoDLRFs6KXM8+C6tZxus+iMl3fAnO9677KuxAhkPOm9bQonbjVg15OMgw
FSFJZDlv3UzesDdBy4VDxZsGPy3pct3GCIT46Jl8cpXzwVS9jVV89wr1WgrtqRxj1u2MdJqxnuY0
9LGgtahiqalCU2TPlZVcHanCiHwZFXs/5SCeaOfBa5K9R7APCNd8AmnYWx4BeRNzTKW9ez3uCUs/
zq55TzXu+H5etXm1B0LB7oBHHAJNMr2A0IDnAiTDjTiXe5RPCLMKc+4Ov4DAD9Ly2PZBtpyMaKX3
wXNsOSe3pSmTkUyPyntUvDVjS1oA1tfQYmYUH76n3hxOe3Vs7XSId0wQwIBQ8736MmA60n3rFM36
meuWmzhhpcJDyNetXTdZR9FEa9gkzzJRz3E0r1srvgH4WCneZZKzvRVxrjGnf42NStHnnb/lCfEW
D+prNuK3ygeaVQn4sGLTaM5SPQwxntwBCVgaiJzdwCQQMwQjtdeJWJUoyrmzcOP522aU1kFoSa2/
NWRaaxdtbSg2HquJbEoP4xzdNM25GaCDh0GSsBh3Jpv+DmG049EXwPAcWu+kzzPILLmG/LnSZtAQ
3S2Q7qvLKXcekk2tS84I3S3P+0NBppGFI7N1NgRXpCYb6g8rUnyoO18HIKnVD9v8RzTHLP2T7jKq
cu+Uj+MpWw89zvZ6VDzRpbDvgJ+y88YfoRiuBHpXdegJzeYxq21jWGX1r1l8G4/4M815EuCtz+a3
QfzDFx8Uz0yw2WKWvrFweanMTPK6FEdp/gu4G2zPXLm1BkeDVYsOlDOyT9KoVrYc133abOl7PFa+
9RwkyTr18EYCJZPpyIMse9c8+Wk15sPQC/kraFi8j5i+u6MZST4IwQwATlou+IJwuEKo2Ht2Wa9q
beIDLO+mI/auGFkndltCq6tcpR9emW8GB2FYabssJRuDX441KqKuHvmXZMZHK5zqrhfGzUgkmFN2
MoK98apXDFQGYdYxFevWxqvvqVWpdbzptRPWm83DmlRN/SHzDnFjPbucE2tyNhOy8zAghrC98+Zu
Gef+om+4N9L0GszENTHmWR5pICQH+lRCkKFrLy52rofDllGjyB6H1a7fGHGwcf18x7gI38WbX5KC
C8fN8QE+XFzUITDoQd/B0IPXbqlQtU0mXwdNP9PAy9riFBC6G7rkaAUt9yQUajcrP0jhMnq1aouv
Bgp4uol9XNmwWomRf8ZluvUnA1K0e65HFT5yUHFZHvNiuBMKXBkZ36458AIvunVacziyy6sEkVHX
/nsl/jnOq4g9rsmANL3vPOmF/uJa9RvBqX4xWv1LwlFOaLAUFSHLnk1oqW6QnFajbizxtT4TX17n
PIj6Ob63jxe3y93TpdBc8UeD5d7kGJNnyt/970Lvw7p6A/wVBsF7IVpsL1CWTMZ4HK+TnIiraesa
gjHVwFhhjCvzWYhouenN10GbNoizy3Z489lMBB1IhvqYz2grHsddiyROgME+1xdRIjE36Ju2bLed
+iyRPysCecrCG8xzi3jLlvX6F6bQf5OfoGRUoYWxijzs3dOi5wasa+O5Oz3WVqL867mGc/x9JK93
Ue9vzBFZCZdtyeHGb6cngNjARtUvR97v1jcOlNLjAzfHfyqYzi6PtinAU6PrZpgis+Y1Pl8D35yJ
cFCSzy7Gb+nXv7btX8C+sZqgfN3iws0aEcbm/JIn5aajuq4fu21Ln4VL3tFPjU1ZN+xEOIoEJduQ
dmN2YKbaZPfYCeQ5nG8D6JALhiuetl0z3lzNuE55to2EfR668jxo2r6XzmkgtOak6WYegpXP3e2b
8C/5xJMJJUXvDn4EqIn3GYdlVhPD2rQ5tUPHJGC4linXVjZ+2LHPCcNGSX8Nkjl0ZBbWrbumIQA2
CHUjwEOT2d/FtGIF3kdRgAPjXx0GMJEahwihua3i7dTNRxxee8InB7K7J8Hx1RzLG38yYq6/mjgr
T3jvS8xpLs8csGenKI9fQHNv+7rD3dHhu8I3ciO8eDVESXDXW862txZDfJDktkKV6Qe3D55mzyco
GIWdsu7SACjqtaFAU03qek/zzhPrkcH6k8IJ3TgLR3dXmPWJJzlwDsCDgUPoi9BcOV4yJ9lg2Nlr
1fwbJd0aayLoaBAzimuxaquwn8t1XbhHsuGHpmrPcz38gAi5ZkCba7c9JBiXq4fVM7YuI0l4P2IT
6bAfMEfiydnaFnnYGvHWq4xlzJIomP2D4/hMiA4z7p9uyMOs8o2y6PpExIioBOPHHaxkeuqD/C3h
VNCST3BINTsyKC9z7ThnBrJpxTBhs6BE+ul9d6N37C6nQP+cOv4vj2VmGg9/SG5LvwMciSiTCNTx
cv6oNPndK8ZbmHjwPI6d3kEuqNmfqeg+a9o6N72XwtL2KprWEUaLPJ/eTKa60QF4gq67EUaU7WzS
KG4Zq0VrwVLqaoyGBIYWQT28RKW1dicCVX5eWgvF6reAbRN5ZJET6axYszE6ROxntZWXfpr2vA5q
l9COflaPBLetJ6GyonBgsqvibFNV7H84nUi7O+vArT1aqItZvzi5erAId56R43m4KotXJ97wqld3
j93i3FWbosyuftFf0u5Tn3PIUlW/JM76L6cQz5HiPFpcXA3iDM0Df1kU3zmfHlE9cB5ZxpfZ99+g
2H8Mw3y1OvIPuHSglfFVL3pi94ucudxOeDRnDjUH5eNKapZ1Od98zea0M4ZZMW64SDaxN11AV6xi
/vpwkKJPwfchVQlnNDHfvWA6OEbw7c5I07qYn73WPPL+Y9eNYVeDLes3311MJl8rwhzu8AzXoi+s
D4ywdyOgeEBzmX1nsuTtRqMeiMw5z9LsxZsxrruVtS3TejX1/ZO0s4+2cVeZ48Hezoc13IDzYFvP
DkkDUcarjkkoM8t/qnZ8bjbMLrmZ7C0zv9tYgmlb3uC835EP2EDHIuk5b03N+871YBHjYkHABcZo
cPzxrBwqY3KIWX7Xc3DviulWCPGekAUcQXwjyhOOqDCVWceKtwnTwcXN/fXD7gfBeTNZyboffiRs
Qn8KXoui+CztajvDdPEUPQccujOtDg3UXxCreyfqMDOSx8AoYM8/evmZd18ZJEZWdvC56YgWUGnl
s2ROQ4JYJy2FbVz1EkuZmTxzHl05dr1XI49OGJTMKHu6HH5Imx4KnE8mRzvf8jYJdRpWYm8EtUtE
L3ZJY+3A03DmIUCEPUF1zVIO6U4aHk8jflSHgxdwpGqjI1T0p2ksQ60djp5nEi2U1GuUj8UJHJAQ
k8Z2EszpwEYhW6xnw9g5OVzq8X/4lvgKMp7nfhUtdL//mDKklYS3Xg8UemZPC0huTIdtQSrW70ws
Ud6FSfVYRP0abPJelYh07Nh65mGjZ8cTeKsxYPFC1yEb8jLs8/KREDr3RAk0wBP8Lbi6TQAPjjpa
uCk7/zEkRCcocJ9ub0FPou0g+MA4/jonaM05Ih5J/2p+GesSQR0qeez+FFCawF8ftHF6BhWGwwmb
PcGiWGetOxHMN8AV0nOPrOkqLlVAgo1LkDn66SnWyIryYFtZmPVWqGErNJroqW66s9Znr7XQDtGY
rIWV3TVgiAW3AQe+R5BShplfvrLKYpCpFz5Mt2m219k4vae2Cb4iXw5Wg2u+eMLasnINkmzmRPJ0
Sqn+tPbxg+cGmJqx1MfYI0K3tleNc/G9nxGMcxzooSJSWqbIpETO0rQ6ZihTXsRBx2cCS491+8qN
hrXzTzWKEAi+JOAJdswirnmzQPw9XJboeD5R1GmuMVHgdfaScGhHgtFg18wkXecsPiBIbhWmGTq4
LvOoYwYsl/g0kgXffbE0rS+WuCQyeEcKXIcKs1pZu6xb8LlnTGesBodmlw1gxTxzEwQ4yh6FHBpq
U+a80n2FeYCUm/mDok1je7Ht3OxJwwra14sm+WSwAL3Yn2kY53oYN3pDOhAymSLN1umc/JTIsC0l
NBZ0B4QC/yUvCizok3anzugYAD3AiXGawILKKMLh6vDDUUmuPDredLfFKBv8ZpYVVlUPZcWAym0E
h4nDCUPj1lfNa5EHW1efN1M9HEDhloupKKCLOHwaPk8g6T42iYhtClCTaRfLQvN27KB4To6Yvur5
MNQYLwDniJVui5td8lTCbvGU5tWu5v7MS3bfmfXNSX1rFsnOKHCaJhJ7HDYgg8SR3+y1IuAbYoKw
aDABO0Y2cj6WM7LCXG+DSFuZnfMODDHDz1SdIt7GGmEePGZXrbGo8P54IO1yS4Zdhzc6JfEecU3M
5bYX6WZQIKXYTjloAknL/hUz0jzTl8AF4PgcSIICEEe8MpL5QwOM7NT9k9EWoA1LlvXe2nU+pR7v
h9F8Cgq5GmPjZFhwThNzyQoJ70VxIF+26RwV2o7YWPpP5bv7IWnXRqFdams4ua6/mJR9lUFwZJVH
4021mTKP8AL3dhxa+rzrK1iWZBUmM1p5rtvxFLnS27AWRnoxtCn0iPsnE8JX46J0lDwrLKLhLucf
A/YK++Aj0Q4Wu2piO9KvmvaAWrVy0mndc6pIEh7HREGsaHrGX3vILF59Yql32TmKyTvnOWiWgRIP
bESOY7cgysflPDnnxKyuSfN4x4rQd4sTzuRLBlI9BvE0VeWTyOZdxWiSxx9Dj6ncbJdmAJvXAo5P
Vn+wcxg34NGqVdce2zIKnfHWO0BaNMUGmRu8qHZc1PBmqxeORqGRc7Q6Zg3dEk20xYq51qt9F483
UcwHjcjiJJEVXaixGDN0vCBdM79hUNq1KZKKMi70i/HRkTyWw8nicJ1FexfFfCab1g3zljX+89BD
J5rUU8lJijTNkzR3feZCSfrs2bRLCSB3QKFPm1/JLN3VBlegfwzohmD3zGlk2NR4hw3saYKo5yDg
kbCOiqxyG9nzAUDJih3U2sSKnLnvlZGgKnKVj9FOJjjm2scIx4RhnxK9WJecJaJGcb39pf3Z8xCP
7UNBaq2vaf4GMMUUnXNYMyzaS7gcC2CcD9t3v+mxUJmgIOf4o+BZ4QPDiqdiPY32xpHDp45LS/HC
bLDs/6sUQolB6KEct2b1rDXPfXUO4mBZVNYpnuMttUihQ/SqbjD4ynH/f93QzOUkrw7A3dr+B8QE
mTf/Aqe4N5PmO0GEbksTSgCPBnI/HVmUGMdIDCMpRt0hhbsyOpDzvIgeOH5ryNf0LoVD9wL7na8O
yaIt9HAQ+m+jN5/F4JIwQ/1FzFRhnZtP6KBQNWLtV88KKNIQaQw74xyt3iB8wm2dDTpo0vo57YZP
LhY0X6uP1qMl16ZsATB173Fg/pjudOjc/MwC640VoI83v0PMnnkfFZwhiGjVtrfpSJ7aXrEif8XH
3D64L3gDS4NQL8+i2fU3RUE8yxvzG0n/d6t9FCJhrqVlkDiRFu+cxH1F13/vpyzgsClXWoOjXdGt
MSMS4bnEitomkEHT3H1uPLb6lsFB1b7iVFhX0TmGxFUHnH8kh+EZkPrEch9cHbeL7dSHtKEhAYfx
RrfTf4LAqWU1HxOrTC6x+oXcAvgWe+TziPKKECWmH73vWN22s0vUstpaTQSKZyJHxSPoIw9mMAxU
TiGs8CgFOEkOEPiJ63XvfLenqEw+FO1h7KAG6OKOVmzEPCcfgeRUq8oR8xZs3zUM6wjmFqJb7RXl
WTSDc0SnLe+Ue2COVcSrS6H8faZED3KNV0wmZg+xI7p3EcUARtW9JRpGOM6bNCsQ3wThXdrbOM36
PVVLAC2ZmJ8Kr9Nq5CpvOtGb8HgEGJXE+yN1awvW99D1FFQIIv0Vsm3uIDJTTgA2dq8GjjGqzF4z
l/Riln1ZPcRdSwZH+/EgrWtEj5Y7iO3PPUl7QoIc79goIxPPOheIScfZnMGRzL2UNs50/LUqULFD
ad+sJBehHcO8m6wBG/zYsmjuo+FsGPq4nVprOovMz28CZuHadXU8dq62GssRBwTemcCZ8ef4Tnwd
6j7fQtpYND1vDkt90FTeLUrrsaNhsygTSd9HG9DgQWgx4F7r04rsBXovDprEJnQPa3yArVga0cGH
eRpr5T6twcJWiCaN2Np9DWKVbhuifbnuX9GEsaWZOHOwnmJFI76v0cHWmA3neqeMVqLiCWqXkHIi
t9kRFeQq15if2X1WHDa9FNoleVhPYam1o+haAB/Tp/QElCSseetKt2PF2+zRAX7SuWQ2TJqQUGG3
Gm2N6cFkXFQSA54/0iySiIj+at/Z8WHLhZ3op7J8iKx1gDO4/sEXdzCS0mI9FpXbZJC3NEWHLFwN
72D5TNPeJUGJSRNW+a6ihYi9V+88K926FSVaqGar10kMGACqy2T6J70pT1ldX1SXEhjvQVr040a1
nHbj9OaY6gjxnGggXvjReir18tWAPFOTGsNcTF5iGpG3RWycdbS0xrOX3kxSmnyX9OyTOTW8GrVH
wqPsUedJdYKI4h0duXenYSbiCGU2YIdLehc8QBCVHfwZGtDxwHLADRp5tuZ6d7cjFS4rWLoUyPXY
VoOWWYrw84I+xDx0oeFuzHQM3loDh+MMUe23sQs80YPvTFvLNYxrVRYhT/dgHQ3WL89T0DgAPtjJ
XJ28PUeSw60SCOvExtnLRvHSaVMC+2pwt1WKF9vKNmXkU2FugRcqCxSf2ND5ewGo1vsKVmnMO9va
dFNxgM65ngMsUhX2vy0pRJCH0xgfHcF2BKvUxus7b1UqGnVkcvByeQXKjGmHQg8Pacfy8T3rBCYB
hvlsgSK+P7dYO3b1EosO4QlEOaCVApJWqyPlYZbhW3CcFwvac9dqzgbdMaV3DipZwyllUU/qu8Qp
Bs/HAyXUvXsAdojUCrIyNY7V4OFPlDWH6vFbn8urNUuKw7pIX7ROvDf7wCUAZK08By5ImqvNQICv
A/NZl+2JOr9LT/FIF2isHT2GCg0BqNW1mzTtb8+IP5pcIzSGx9G0LHaI2CGaOPSLBm9e9Rbnxrns
NPBNKKSl8dXq/Z/dwe4yH1kbHN1XRGoSNdM5a6pVZvdhV2IwpLEeAtkW2BbWIb09oQgtIQgRoRfm
HcFtqw98MH5S7XvN439LRDjGtBiiFxNoSuWVCmmx6llHrLUotbeqlkboW/bHHBCPRboCm5vpAC4I
lhZcI3u6FTD3WBC6yNsOO6y4cl80Rovh2DYPsBsmfGmGdN5YlvoMh/Nn+jhSzmYJe7dofbYFYo/j
5USF0aGjB2koqk3mV0QoGKEqyjpBK6MMAab5ntoE6nXB61wT01XpBoNPGsGGm0L58BlmwRn8c8rU
V15Y6RK8JzTW+upo+q1auQNlnoLBjw8sXrZNcVONji/Kf/yhCv/S0LiPO9HsnrQHYzuu01+pgTp0
cYGp2X/UmLxNbv/dIKcsBw8DHRthGfS/WW4t265zQ9vuj8XE5oID9XuhKtzwOEATt9rhIt1hnvW3
wHHZlSbW0eOxOMqBhMvD8ai3JGk8uwuDqXsxTFiqvDhfK9f7yoPh4lfBj9K9G/ii0NPFsfcfXaD9
dy4ijPwB4U1H4ZFFm1+olGtGEAytOedLqI0L0A8vo+W+0hZ1Mrp/qUlYI3HUzewBHVQwVnBzjewm
u21A41qQwJPUhmJHpHpYIkrtG9O9a3Xyooh5LkSBj9HzErz2JV4seCSWB6IMhUriP+44Ew4jdC93
X/DZBG66IXSyGXsbuUyd+5Z2gMJ1HrfndHfFdDIG/0xsEq1gTunKsde1XdQb4oOLGeyDbdGjEntk
mdxcvOeuobG9xDfPgilkCLjgNw7dCbqdUe4QbTdF5fJQ1669MlhQEIjMWLiV/U5mVNANHMZUM+3j
pjZwklH66erAlW3lsu/26MgTsfz1vfG3CRBSnW6HUk3Of8SIbkkWkSJ1KP2BjctOAqAMe9iMoXoh
be2vTtkP0NAwL2YkKPAJ3kEHMb3CwwnTqoaoyaewpMSNlN4gh7XmQlamWWonJdwvWXWLVrTYH+J7
zHHNmlO43aKijjUQ37ZMzr7lQi512L5x2KTizG0HBOHMWEeGW294QPeUAmBRwMH4wKnMs7k2xrJ/
16gS/2JIHQ4z1Z92BGee+KdbvUR8/3/C6pxneuqyA35JhVrg8SonOSb3faJcTEyCPGaT9n99Ptj3
2ntgYySJo8VQcCDtIYesqomDXTuLbu04Kn5pW+lgbSeq4z5CW3y/KhlOVIQiLpZkuQwjP1B6uQNr
vGlANOiZzctJ7AcDeNSUv+p6uil0PG9jgxLs7dhB7eNMtoB6gp3Af8mR7hDP0gzbvPjCv/fi0YkK
FhzNvSRMRAeCmCbSITGvSeMx9mPc2OiG9l1Ynk/9sLFWanyxgkzHegMU1bAN7jgWRvNgf2o+blJL
POS6yqSzZr6Ax/h1fO/q9+p7eqw8HHx4vknrmzGncJEkHTQqubhC3PEeY7frK7rZs2LZdFpDFjDS
sFNTvNZURGC1jDNXSpIXz26Ob5Y6Gs3+V8RinTRUSXWjd+y7ACf343VZP5n+FOJE3/ox1LC+R2h0
7WZfuPavboob5WZvo8cQ2gAc9Wylrl5DDsYoTSoL3D8sWQ+EOCZE20F3mMZppmWKOljHwEpiTm6+
7CsD/GLf/3E7XByzfbaFduTdBQnCZeODshH2BcyIknaQlK3xYBevlow02oZLNzREv6vBERG7KAX6
WfciKu0naPkdJrPFtQyFxW4YzWIR7zsvvuIOOBqa+WJrNW02cdg5LlC5qT2NgXUtyg6PfOLxOo+p
W5h9fChiMHgyVHe2vPMyMTjwZNUeWfaFKORhmseVqVuHsaj3XRDIteFO8WaosYZkBusa7BImlRBF
GbVHYuDRojD8p1hiYE2whg+0iGXDQRn6y8ycTW9LgCJq1tC5AaGPDl4IBtwvN8iwEvusxgGGVhRF
pN95gKLsKRTfZsLun+rYnqYS9kA7OTBwqYFYcdir13IG0IA2c6Xk+MXLxwESULLuhnFJrWqYkcxS
LosL+oCFCdm12te2vp/1ek0d/IQzsgA1lkUX22bLO8bbJNeOfR7fPBJ1NXCwSn+A8EEaVVAldG9J
AJPgh71qx3Zle0xXXGk9WuucqK3oy3cHfWeYkn2ekOySN/yuq9KJV1NbrQwPCpyJzIurPtOmVUee
OcKaumBVRL9Y9Qz9ewaBLu6a/Zq2/SpJ+ECmztz77Fhaagj4PMYrZ+mVzvBDo9DGLsWKW2wlMdZb
m4ppRYACA9HEs/CNBoBDTaki26rjI0I4UBolZgV6tgZMGBE8M9mG4r4onR+/dEBRQBHlGBWQCc1M
/aRLBGAmjtlp0Jnbp5T4H0Pd2qDruVc0vRrlYRoOwp5Ok9FsazvamcY/uq/X3A4h/ZW8/RHBwAN4
CQhpgila+cWmLOwqfyVBe6X+C0Ufm9Fl14Y93cvGNza9R1eNDD4mk3/xkQlURmmvVWyvOurlskTd
AFKd3YG3umfv7OqnSWzCHtHJlk8JH42Tkql1Vw01ZsIrD3WThC5TcF8714FlbVLgjHDr+MMV1O0k
zZdsoqPvY4XVM0CJgbw081dv+mcDr2yb3RL9bZDxLq9H2sk4t/uPjTNVtymnsO7RIpIvEy76msBW
HY1HwHKhwlWnf0CQP2gdtYBgWVLfX8rKvuTzK5h2nuwNP01uAvYmDhs7+kNMkGUzj23y7aExXPTm
zzRZrDgfEe1LbVO+m/V3piU7c8zXOJxGE29V8qv1O0Obw3a6DPAI9NlcGYg5KGfhw/mcdJ820QLD
uE9ceaZlnwCIX4e2P8RU0cTig/zuohI3AeLYq5swxmmEUKAN3lLMIKud7DjqJ7c7le74qagldCdI
LT7bTF/bpWRbap9046zfcPttGFlDiDOAIZF7uVyt2nknNjqJl0x+N1ib6qn6SGhSsilirBzwaf2/
VHsxLH8X8Bpg6cJx9xDnZO2Lk+vfOGMvCmg1ij8LUCrtH9nWVP5LNaJ96fJGYyaF2+WO6ZskcX0K
bJIiDuKt+sswOD9IGMrUt4bRrVqj2HU+MbMuJx8fIy869dLA78w7H+EoAWIIgpugfw/HgWpKf3qj
42qbRAns43IZaa9uMdNJTd6/uo8ACUjStmw6XTwfA+kfwdIuyb/i4UJdyEsuaOAqCwKpETSg7Nno
ThRhr+vM3bUugZQgL1gozku3Zk3BYSEhbzbrDmSweUFhNo5SrloHQzcb3jSDG8GZLvWcGxyKz/gR
qX+SLHcj/GpuBd6TfFndQY+HnMh+mJM8CX4CsCOTkOhaeGLeiTP4SkiKEwV6aWs9PXh/qoI/aDG7
Og15H6B3fW6+V0n507Ruj2csf/OdZlMbLMzQLQjk6A7J2/Jf1/sXwVcN6GNjUGoROO7J1P/6SYb4
vtEpgIxk8Mi8mOdufoE5ta8V7y5/Ku88rRd20K8HpIep9d86aCRtdMjTObioKTqnHa3tpWb/drO+
GzuTUPho3YO+31O0yU+NLu0Y7e1SfzITzBIGgd842o59xsnOvXh9gGGmeiqS8svRedP34Gl4jwNa
aIoGWy4HfT9Hd27a6t4G4lPO3BRNgLdGD56cvDj7j7+k2XL6xRGAJaAzs7WXYbPTMJxXNro4OTG5
lVZ6ceho97XyIAd9N+vNSrOy61DRkFwBUI+yg9WNCFdgw6k3xPKo+zvfwLZiiPMgsmtCpXsxQytP
YG/G3TWnOKcIELId+4KV/TimziEBRr4rH7QXleNiHKZ/VgYT/EH93yRZX5AkYxAehI+kn9TYtIkh
i+gWp/kLlteGnzncJsM+VRhTCrPZqzw6Qj34JKP86o+PeOEIYbt1o79uYKarzKw6eBJxaxStAL3R
7pApMZ92LPtrHK6S9aDuN7/Co61Tmw88v1cJ/e68oQ/MogYqiWIX6x8nbL+y1456alrrTsX/hMI5
UFn+pq2i32hsXyGYnYRtY2c0tSezjJmSmpl7J/nyarbN5QNw5w3OF4k/bIwPY6sO3xxB8OxU+oUo
7t0L5mdFfQNuQHKsPsMGv2awoLaS379O9xwGvqTJTynFd9ZQr6kLkh3lFOwSuo8wpRe01vg4exLv
NSdhsnQxfq1belWXcducK7wpHkRP385//dr/SqGHI4r9R9p5LTuuHF36Vf7Q9SAG3kzMPxckQbcN
tm9zg2gLgPDePP18aF2IBBHE9BlJ0Uchc5JVyMrKyly5VrBte/pcLo8SGImsBgCHn60BK+yMU/+r
AKHRwYyDRhpN/lB1976kfCtb5RMkBeigVf4RDk/KFgKkdJX2iQ+PSmBdfMS1vqehdehL9eCBB8l8
QhxoYa7NWPsmecontOCLtcI1y7Cat4b4aDsYsK7jvI6U5ocICXA17Y21R5ND6ZUvdZ5AnF07WZwd
i2Gg1eIVz10UvyoCvAY+/Uwj7rYW0hOxN8RwTFJtytRh33a1bejCNoG8FhIOVOMb691rZKfKPGRK
4f5WzfqLonbUkDXrTR0hIRlkKrISPMu1+KKjFFt7gx22gCXlDNR0oGs815Xsu9gljgb4Gew9dc04
/sYuOr7bQ1NqvIF1s8H4/pB8/xfQhns19X/BrbBzpZrJx5RnuwkdoEDnBywlLAN0q7siugd+Iqwj
E4LCk/hdV/XsYMJCReESkkKqvd9EFYIHCH+Yl0VvPTOTdoXQcrBi7k5DoyElepomo4YiEpLWMY1c
gE5+A0BNtWVZ/V3V6Z04ZCBodfkoINbVeD2fQn1r4DSCtR9GtAbam2CUMPgapB9eIlUPuZv/PmWU
VCXU6pkPrQNKGhXDSDwYcngXk1ze6lL9IyBp9/LgMQ29d8QePuU6FMsiWSyqtp/1ig0pFADEQVTp
1Nr8g8gwDQyBBkOlfvzVbNUj1uDnoLNwKuNwpHR+ViNGjXoNEMC//ut//p///aP7X96v9AkFCS9N
/gvVyCck4qryv/8la//6r+zf//Hh53//iyK4ISoiNSBLhgdUMg2F//7Ht5cg8fhfS/+j1zNq4ZrZ
Ock9t8yj4SAXti6/5jvLZnxiJdjEUP4pb6DeCzfhl2ZHzeYu25n27R+y9DvUy98RCtAR6L7VOXL2
AfhW8T7DkHPbhGwsrHX8DWdrhcAu87IUG+quIT6shU/DXnthrGQrvqNbvCPBtOXP2gfDIi+MWGxj
2Hbf/SNzy/2qvqsXtl6a/zkgak1dlUSy8cufU9XEIrdg6wfPhsJvG20gYoOxO1xVewrisEWvgieR
jR+52te390Ka3+//GJcvjcNQ6NanGuMh5Dzfqy3P/nX+FR+DJP0LOYatfVBgMza3zc5ZlRAKEQ1T
0yXZnCw5bCn5mYPYOq5PPRVwVEtBt2d677YZafSWqVdDXqgpiD1Jqqhal6vjkYSiWRFB+7GjHth+
5C/j5sJnvjG9nbemdrA5LdjUZ0xaHFVRQnFNFc2JAzMsWbYarRgHgmvwl5WsHDIrZX8lPwGyroWH
22ucWaKKLdm0JFEXGfu/XKKE2nJBstE6bScktBb6nGHAvK28hVMjjd9kspeqYiqaSPlcNvjj0lBe
h2Y5qHntVBtjBVZ1Zx7UFbyDh2J32t1e04x7XJia7KGccjsFkLk7kvV1OGW2Ht1TXVgwIo0/+NaC
JmGAfnnYmqeidrwP+Qh69S59N58gvvRf8i/Bhg7N99urmjnnNHMli/eOaVjoj11uYB0P7cD7u3IE
ZoJpKTLAE2dAgZpasSmvo1HYGOrmts0Zb9RURcU3FBmVRnWykw3ISnj0YuTRveKJQbjNKYyQ4LV2
GkWL26ZmPpoGqlcXNcVULXG6vDDGTFIlqHrr5n3ktbqNcjhc2CdEw25bmtlI+P4sWZbQlrRQyr3c
yGhgADhDhM1h9naHrtKu0IwftRz/SpGHakl9bpsb92jiJwQpUWJG0JJVXZwEkd4Uk8QS9MoB4WqU
z9SZFtYzdwOcW5AmC5LMnFePhQWQA+thI61OW/2QPg+f0JHcmo67ag/qJ+sLDNi3Vzb3yXRdk2T0
f8aPNm702UUYIZWtMv3UOwMFeav7MIjGovLtr42QUIiKqYkK1V1zcsx61QzawR1chDOg/iGfLFZR
dfoOVWu1sI8zy7mwNB6Gs+XIaef5MrIhTiMwqwiHoLtpuVtuL2fG+S6MTPasqADcIS+VPhpR8R0B
M9h2QE/uEfX6riTl/amHtv22RWkMDBMHHFMyWYNETdE0eXTQs3UZRU7LnoFFB9XStXpEUHOLxJdh
a8hycUGvs93SWZ5xeUOmQ0HRV9N0RZvsZCR2AmwfqerkTTZW+gfV39dDXC+4xlwINhSulNE76Oyq
E9/wXK0CU6K5j5laoJ5baeYqCuBl7uSN5pm2GZBWt9JBkK29h8AFA0DbHK2wPqwebu/xnOsoHAGF
HZaJg5PLbeilOEuCNH+UCv2LrAjPGaru2aly/oEZlW+pmaIuXyUHuZihQJllqqNYWrMuLR0e5qGl
HIvQ78JhmPuEbKjCvK0piqo2OtWZ04RJLPa+meePHaR7mv9sqE9/vxbG7lSV9E0WRX3y7WC7dFUp
rBXHa18G8flkbLvg8e9NIJisSLDpMGwwdUMU6kyzDAfFMQOU3sdMct3iLXduYpQL2zVzURo66Zqo
aVwo0vROKTS4x2IlVWCLE2l3vFc0wwc4PivYEW8vakzIpqf53NIk9y1pZXZtlymOWHgD70H/tB2Y
mNkqCBNtC/pUX+u6N9+6QTQXQteckxs6N6bOVllXTi4Hpq8kJ75Yp4HVgrrFZ8Z4sH7fXt/soTYs
yTKZFzBNEtNLz6PDpKrkb4rDsPAOYp7n7k4/VKthjc7Fj/5OuL9tb+7LwUOsyqqi8XjVJgEZwKDG
cOoJ+gxaNwK1svL0NQ4RYans24akOUumpYk6ZH/4ozxZmCYZDEuGzKz1z/G3YN/u8gdkh9GiQYlt
I+y6nbwX71TqLMnCPT13A5BRGbpGhNI5bhPLpx48E3JAkmO9mjt40HYwLtveG7CLdbBZCv5zmf65
NWWSjtRyo5RphTX4s7Iw3Os1CDRYDqBddMzuc4ByXoG0ZIjeRgDQZ2GXZ87HhfXJ+Ujy0FKrxJOd
4Lf53P+W7vPn8Kv1InwL7wmUu+yleal+/a73S8nQ3Oe1JIl+s0pWaSrKxJFAMg61xgiik31Wny0n
fmwOlQN7gPesHoajKBz7A6PBT9Lh9oJnTuWF2ckDDrLzBFpdV3JovdBVZvDlRYFV8raRuU2VVSAN
fy4EKvaXZ3KArpCh5kZyfOlJqRgQM96E8kefv+r1axLc3TY260Dn1iY7aRaDJCd5ITkRasCHZOsd
rTWzC/0Gegl70V1nbjry8v+sbbKB2Qnh5hZWCgd6XrJnSCLTg2DD4rBJ1TVg+rW3levt7SXOfbRz
m5MDafgGjPhiLTmUcxzeVKQk1DyLT7etjPs0uSpYmWmqlEhIw+TJURDFQlFcMZEcb4jeUj+HefWn
5sLo5KeH0vh629j8Nv7H2CRhEGlhx5aYSvSefogudWBrwdGXDExyLL/iE8pqLjlC9sWwckg3tYXY
sbRf4y84y3mSWIDnBioWp6Lwi55VajHTWAJUcca67O3t+rP5Vx/H4KtY4vjnVf6DPiMlrEByEjp/
B+S+bXpNyZZRoHKrPbt77x3k907eqvv6LsxsWEQCcZXub/+K0c9u/YjJuY5hU/MqjR9xOgBy2tIu
OwhcQ+WCmdkLiPqkrugWYHT+vNxZVXCF8pTClE0utlPXEUc6s7NvgNS5gJYi8Z+a1XRVmmFSPxsT
P31atquqQBMQhhApNaEY2aySrf9KTZ/25r7/5T2Hu+AY7GrAVyvGtyhBu49MPQECPVYU9aBp28YL
B3F2/Yh8MwGvk2oY0/ipIl19SkgbnYaeTY00G4oUCANmTA8MMBAwuOee1mUDg8+rHvVPYZYsZDlz
h4fSgy7xTOKlrk9CgeuHQ1mjRujI+e8Iuv3a7xeuiLlSsHVuYhoAogoseokJePyOjLivT5uY8n9D
tbR4HCN3tNY2t9139s49tzmJCTr24gImLccErriqmfFdI5fzWOyRAHhofzCcm2+Bn2S2shCM5gI4
TwtRUyl/UNCcOHSkmi00eqXoCPkhKJ8y0v0GUZmF5Y0/f+rIOAyZIXFVlaZfraHN6Qm6JzqlPfZT
lLthD7fVWl3lBxoo7/rCe2n2ExoUaM3xGSua04IOGEOzrNGVdqqt+6xtlTt/GzwMCEjfNTY4vlUE
zRCUyAuhcOa+58Fk8IqHhooe0rR5JMPMFYZmpj4GWrU1i3et73YFjOguQzpFGWyG5BUu2q0FilHV
drf3+Dopv7Q9ifkqmF9gmzq3PzIwVspQmficivkd+nQL+f+SpdGlzm6XJu8kRQsNLsjTJ9gWZRZX
Dh893PG3V3Sdq40rUogyvKpVekKXdjRo0CwZX3JM4zXT87sTPF/yOPar/ODh+0TEX3DT2YWNjzW6
f4ZlTKswjFbW7ckwSTN6FFOGr174UZ5GWoyFIsusHYtKgUoBRGem9nJhJkXCXhoTJvhCNplxNOnn
RyXnPS//OlpKkkYZx7KoR9OFmZzuvg2NyqsMEU32AXS4vpL//i19YWFasq2jk+taoSs6A5jde99D
UQ9ojbfPzT5dCJLXoR9TYBPHsqOpS9PPE7WyNJRoLDtjVzj8AL604HDzBnA3AxcgHk6CcMXLEgYp
QWTmhplRqF18Y8HDZirc4xr+Y2JySoVOsrSqwkQGdPGQbZmEhM20XSuirexAW9KKi34Zh/QT/E7d
QqFqaXmTczsQmAVqttwxgBPyEDxe+nL7xF7nnayOPguHRxHx4Im7tZ7utwWZuhPk0VPaB8yONA+C
H+7icgR5x8P7bXvjL768VkZ7nEiNrj25wPh7ziJRGZSwrHcK14pfrE4ZDF6KsstScXPbzNzG0c6h
lMNjWDemSV/pV4xNpyZJn/rLalyIn+Mlv5BnVgI0c3RumQg0dT3xJIqNkohjzlHbou2POccatOEO
8Z2dsL29nrlto/JGjCNjF2nnXG6bWkuiKfS96LiwTtRITrraT0t5vW1kpucsSWdWtEn1BGx4Zir9
INJy2wTfehsRjqP5hELtroMS+6l7QGHCXrA5u43/WZk2iaxdIxvIw2FTWzWb5pAfPRstd0puJG4P
xmHB2vh3m7rf+QrHX3PmfhFz5VknYq0/VofwiJLdejjqWx7aG3/hdp/JaCSiuGioJj5CdX78pme2
FLfzTpGrD2RQjGBSI1mj77kLd/IrIFsYZJlttk/HpZqiPLehlkWlnj40+aE2CYkl2C8KJsZoVtpW
B0gpmD0BAg7OjDQj+EqKelfYjY1eBYjirwxZGpQAn6zDYnVjdJfJZssAFyTNsnRyq2kHt4LOM48l
NiCyyiFY1eRWoMwr5d1PURizAL3aie+B3T8FIKVA3B9jHZTt7U8+c3IufsTkK6AmK0awRAyOkjio
6SGMdN/kS0CYmXAj841lOha0x015cnACP5JqrZQGB5pIiCv87FXREE79ByvhZUlbC5+6Kk4jZO7K
tN8H0sXvEoqDSuYxDfX5tpGZ5yK3gEaveMx0FIrSl15bxonriqHSO/URHtV9vhu9pd4gzAnixF1Y
0sy+ETh5lRuyBKpgGtZagw6ah5qzk1uM3tUiKY/pfl9Y0UxSem5kGtXgQ24lqBJQvd4OW9FGrZkZ
aW9dfYLGYNVv4adcyfvsHZHT6H0pvM3kjYCjwBbQnxljweQwmkLZ10Xfg02T79u22aHuCZOBvoF7
Y7WwzPFvNTltlH9BwimiyqVnjT/lLNz0hgYJuqyhXoYkZlXKdjC8FwjlljUECB7sckr4qsD36jI0
PqIuu069K0Jp4bjNPaj4GZYJSgTohqZMImwdxEBlEUlwGKJdNX3y2VRfukTaarz8AZaus1xded7n
Hii9FC610eeSNYN3h0zCJluwzE/uybjyI8bhTp0T3btUVxDYpYZ72qJyYucHIO421/Mm2C6Fupkg
w7OAfrBiqfQrp36c+HkDeSDayHr6GLRfiho+du/L7Q88c1ZMinUq7WbMXNX4ma/RfL/JWyc2rc9Z
pD0F9DT+3gS5EgeR+aFrzJnSn/owzazG8VJrnfvR3UkqFvxj5kDQXAMuqMo8D6kOX3opPC+W6jPn
6dCX/4ZS8j06DMCehUezihfebHMbdm5qcvbCwY31iLlup4FE2Cpfsnqh7Dy7Fm42Sk+myHttDDxn
J84Vzaw1B6NxSsXau3m31k7lV0VFz77oFl6FM2m6OYZ+nTlNU6d1fWnKb5Mk7BOJLxOtTmD2W998
FRg6bCvz4LsMBvytI4y4GhH44fiwMqfPXQDqguUmoeo0ys882BeG+PfRShZBadCRlERSo2nTWujr
TMwRkQA31G0YHNhA7i+s/91qzZ7F70tl4OsTygUtkRDxWpNNQ5xca26rgibrdeCUUHkIQGtqvbL5
f9i3N066vmxk8Fb8/SVeHXyoyftG71GCMA2pdSo9g71tKGiKwtFRA5ZD+k8yt60gGbDRmEYqvOSa
aH2uCvebkLmHIUBwCiLKQvJ3MKKkkC0ZVIj2Ydj2OSxaCNV3jQ9VILoFxfPtn319VACk8SVEDR4+
sB2TsNnIcWINAOcfgz5UVuWgByu2a8GpZj4BgAhdA5sz4vquMv2ojFHvbtxHs5T2fp8+9BAfl9n/
p5VJgDFdb1CZOXUfGRSD5JghViSNMmhDbu/Y9dmXR+QIuA2CmG6Ik7MvprHuK92pRu8X7qUuRHsr
0hSAum79poeRsrCqmWozmEHe6SM6l6RsWvSlwAshDUTXDgI/2X1zb+zDo9quBdQHOTXpQWRMch9s
XVt8ub3QGdc4NzztqBdqhOymGbbOSf3lIeLs0iW6bWHuzFyYmDwB88Jrw4A5XMc/6NTuW+ap36yt
8FLcJft2W95LNuRgd0DZgXMrC7fqDORDZmdBNFHb0wxKb5eRtQ2agvZeyoHdIEGxTrb5L8suN9Dp
r5Pnf5IQYk62gGJQuwFINYlDUawxny+YCO1Yn5D1UpXHWr13mwXvnIlCVNIBT2kgwoC2Thaldb2o
SJ3YIDGLZsrJsk/UQHIYQURtX1ve2pN+3P6GM2dbpulpaDyB+Dfm5AEEdLxmvlNmeHGUhEIm57ef
6sjJqUvQ5zl3PDc09RUxbfOgVRunj37I/afK/Li9kJn3j0z2OD5XR0w69ZBLf2iSpOhSgRyoXTdc
TLGNlMwm22s7vHDxeTDG1cuc/dLY5LYwmPnKTB/EfbOla7Wr6Lr6e3G/9AqZKUWArqccQDNnvJ2m
zRwpC1IpFusaO62dvoz9MXcDIPMPsqla506yXnqtzn2oc5OTOCydVLFtVEyK8leEWBATWfDxxUVN
nDwsBUAGXVM7cJ2ou+pe28fvzEdsvbd6027g2V0Jm6WH/lzYP1/VuOqzlC8TEri0QobXwuFQRz9A
3q3a7slCqf22Gy7t3iRMeGHU9eiYAfCvvneFvJLjpffiXIg4X8nEzxG28wej5vv4CFG5DJMnkL0w
8l8O8IkKql0KSy1FeWnzJt7ewuTP0wmTDC8FK31nvOoQ+q8ZGEQMTHyA8XFvrZu1sRN2LX2jeKsc
w3tth+TQQJkdNurN7U2eC1rnWzC5wwW9O5lyxO9RIIdz+2dPReld39028ufBOz3j51YmuZXUFIXR
DFiBnvdFuwe6uGEw74thy476Gfo9wDeHHzsoZXfiAcne1diutjbyA+I1GyhZTbtzSjj8ljqfc6GH
pyRvVoYcx4GfS0+u0qSHjOzPx/D2JWXJdqtul+dhZh35P2aMycXQx14ZR0pVOwk0USW81l64kLvO
VK0JbmcmJldCmUHq01WYKG0m3ddUrMwtsuG2sjbvxL27RjJusc4w6zpnNifRLaLaVxgGNsPf6nNG
lUHhCcPc6QoNkOTj30WGpSfMn8bclSedGZ0EPFdQT7ES88lOB3en7Zt9YXdjb3y/NMQ0ewmeb+kk
zAXwbHgMqo73BQQ1tLx4vay9pzGmLo+dLe3lJNYJtW7W6Ym9tLQXv4bi6Gcn/Lx9COe3DuywyL/E
6+dfkTEs0hVh7Zhmc7Tc7Kcm5b96mikrXQs+qRZsPicg2nEXvwlBvBBn5j30zPok1mqy6EJkxHwR
YCd55e7gUwFXLHz0+SY+MNS/St4FZcHo+ImunOXM5iTYlmWDWJDGinUFHT1wrxKsFrd3debD8X5X
ddkE4qeSyVyGELeWgqT2osJhetxuQ/OJbTxKQvf9tpmZa4NCNNMceCRTglNQgRp0cOCCWmSiI/8N
K9Or6RbvkOLYAnIA/2BJFL3pn9AUJQGcRsVCjMwWbjJHin0nQWMGIgr4SfJvt5ckzURf3VSoL4xz
lrT7J1+nDnmmikWZOeIOaMTOgqSenAyZLX1TbvSVtHbvIDB4gGzJWUZJz3w3HgUW7Xh68iMc/PK7
+b1nofrm1/Rlaojnqjt44O6UWjzcXuTMd7swM3roWa7kSolknQqPc537d5bRPcPtuOp8IG5K9H7b
1IyzX5iaeKIYlr6huwGRUfPXhvo5GZYumeteFmReZ3s2OcKn3vdS1Y9qJ4+VB8lDKD5P3sohtC2x
RRSyYGRfhKdlMF95+Cw45Vz8oLwsU5xhiMq4St9PQeoqLRpGjvqsHqOn/DG4gxR5m+ylXfjGQET1
UC6UaWcK6az3zKR8+fFUQ81NV3MrR95Fh+ZeApscHgGA2ZktPHS2eA8x9L7eF9vbH3LWNc/MTlyz
N5OoVmU+pOtBc/1iCemKAvFCaBwP1yQ0Xqxt4phCLyA+XeD/BQRQUE9tazfY6UW30ys0LqylmuDS
mibOyZsBAdSUr9fF2ptYGsc08Pd9sjRpsbSqiYdWYSfBZIeZXkMPsW9spLMP+ZBvewhRZatZ2MT5
VREnx/YdgIRJBDtpQVJy5ipu7QBYys8s+JCihTA5a2OE7pKjyvw5sVF3gpVojFQ4p/y5HgmzEdEp
IS297XNzwZixGKp5Y5tavaoN94pYpnnEDKv6TC36Hs7Oo7RVbeg6ATxKu4Gpz0d/763T1+xhCcw5
V9ijUDyOjYAgN6RpHj7WpSFt6ytGAPp1d9/ulP0Ix0Y1ZddukONa+8d6ry2E5rl4eWZ0mpXXUhl4
jdAhV0BdWst/+MHxH+zpOGykg+SUAVdOnF53qXMzV105+sPwgzrlPboH9+JD+tCZW/en/8l97T6a
l+y5358e1GHhi84tj+6FSktOV67L2ZKhtGqgJZXjR9m6jL/03kLnZ6bLKRtnFqY95VxGjbox0HsA
/AvtRHDUD2zkDiTJw2LxZgy103B1bmvyvomyRHWBE7CaA5qIq8yJ19a63TJrevQWCxyzgf/c2iTw
iyINaxh+K6f6EfHM8O4g+7MhF7j3f5ebftM8Z189p96b69sOI4+RfbpKemgURkHxgRqZnHVRKl0G
tSLsbvUdLLk2UJkHYw+PGeKQtvAhPNT3p/1pH26tjfcdmaoNieDCj5iJN2SYFr1Pvi7J5iT7G9we
EncG1hyzgszQfCu9JzXIFpxz1ogChEMnY6bUODkZXp/DDqhLpXMSn8ymRCNsF1P/uL2dS0Yml0Go
VENOX7B0DCB2PQSYufudttiClRnqHSZoRxA6A6hM/E5Tc8sNRS9Q2nLsSug786iv24f0ZThIe+FR
3SS/hzXP05Vv0x0hnf3otyMjTPJsbZbQ+DMn/uKHTLzWUyOUuVp+iGS8BN2rqy50xuXxkE3cEwMW
iAL6V6x34p59PqSijhAxL+LsgKK40/52d3BF7k5bOPj2xs770jwqR6SXwXRZm6Vhmbli54X9Sa3K
VBtmC6Fv5HgYjn5sDvFzqHIwlF1+rx01VE9W0U59ue1FczfjhdXJgcilFCZ4BK2hVuru1W5NjePL
sEfLcWRP2RgfiS3enR7gKX1ejkQzLgx/PdutSyAqrl6XJ8Ny1abWC0dAvFhFU0SC+XFA4WRhjTOF
UFrC4Cd1aDloYEy+rFlFcWMFfY4qYbWL82HtAZBBuBc2Lm9tJKfNALekZ90JiI2eoPHvo9/tIG89
KILFiqmANHtNsrt4MQO//l0KDfhxFoJuqXxFPqE31oCqmJY6xWeEOw/w/KEkWa5T5lpOH+gGfkbV
2u739af8u/S0sCfjcbn0dmxbCpBqAiHdqkka7nG7KajPp1RqtW1o58gsbwOmEiVb3GsnG8HoBYPX
0f/S4Hi+z96KpQEcBP3t9E8XTl8jOIqQK5ecu4o3EAActJ+3DY7x73qBEEWIsCtJij6xl3UIwLgF
9vwih+w0fG69nyj6fg0XI/HMyR0BWVxrePIIF56coUyiflGabub0OyPf1La3h7FkLPcGB3cfxZvh
Q6flk+9vL3CmrwnVkYQCPD1q/jr9hLU6KKUryCl9LGk77mh3B4/qutxAR7v1HPXv53cu7U12VDpJ
6AeflNTRnPRRXSOxsjWph4YH7TjY8WZkJVoCRc9t7cUaJ1epm/eZC1fXuMbWLn7K4Yrxclt7Dt/8
vXpf7Fy7/bTU15pJ2MeF0i2WeTMw2D5Jx06+kSZZLKYOsqKtbR6TL5Wj3IXvDNLt0gOEst6KlpST
L73IZ47IyF0FaIr+KtftJE7FlVhVUY50ebM1fhjbfBfsNBupdg5ltUt2i/Dl8YNNjgj2dLA5jJmp
5hQIGmpolqMtPdrDacsVgEJmoestVK0jc0tMBraY6o5n4comWPqRLEABNTw5KzQMK7TZ0tQpj4K/
ig7oLq9iOzxCknxAs1t7CA/idqQOyNYKis+fbp+Z6xuHLwtKk7kBng0QJfDrzoJQULtRohV64hRI
3Z+cvniu5KWvOBPVL2xMjklUGuLJ9LABa4pCSwjAwyN8KtodArKPvWO+Vh/dNyQI4m2w9f8aEKco
eCy3qm7yz2kkMvJuCLROTpxeMtYVgo856pW3t3DmYQTnCUUq/mAnrygtCrSNqjJKE24Ob2/BAtUQ
Ak77hARh8STO3FJArkEsMWsrSaB6Lr8Xd3Mrt8hLU6OSf4d778gV9RnVyjX0eFvhbWFlM+dPGRtN
4xwtI9NT7zAb1Zc5KzHQUn3nP43Q6GoP4/puWOc/w+3iWZi5oi7sTTyl6rs6Rus3pq1Ft9TyNyFT
0sNefyq3BjI1K4Tv0428/yegbJjeqLYbOhgSbpDJ2yHqovaUGjKVnSGL14nkRXvEYrOX2/t5HV6w
wmmDSXHki5tyrhktj3TTb1C9lROUrYbMb95SxY+ChYvwehtVnESHvYsJcNAwoxOdHeo8P1lhoiml
g/iVbidp+ah79VEp1IdTX6sL7j9nDFEuA9Qk8YOGxcRYyoBppDRMmsvNqBMCQ784mJ8DD66tQluq
Y17HKyhVIDCCXQjmDyotl9ZU5o8HqR2KR9mL25VkxC8NSrEoiOinpfzs+vkzsrcwejQiG9nLMayd
7aJWoDkIald2GmkzDsGNlTEz33T05ZdpMWYeW8xZjv+QqCCZ6vTqUb2kaxMl87l6Tk+1bX71Hv0n
5b4eVYtB4+gH9TU+hG/JS/gl37LRwXapEjDz8rn8CZND4LuFG+cuP6E/Nve1Ha48BLls1Lbvyp1n
Bw/iQUWu4BDZyEdvFzu915Ht0vrkrrdCKdBzHetjYqOuYdXbIENqG8yWBdvFEuT1UcSaJf/hquIr
T+kxcVg1c83UpwRp7oaNvka2rXJgdN1oO//OzADM/4PYfWlzEt10v6n7VMHmCLNKX+pd84dxwls3
wB7+HrUzGgOdpnAy6bZOUjbahCdTjQvfqa3HEL3CWFaedEZA5CZbuGL/TPpcZjBEs5GNWNOZnbem
JeucOzE0uvHLHaODvssOISQLG1GFT4oX3EuF4sRX/8P90UOAn61e+5Vr/21cvfwBk5Oqd7mYK6Pj
VmW2krNs5WkLtZCZEuGliUnc6dNK8bzxeKLXvCvectTRwE26m2Cd3ov9tiPdPwb+yn1ZqvJcB7zR
sA5mHLZnSJ8n4bXuI62NYpxGNRAxVNJ1qr+MnNq3d3Amw780Mzn7nmm1mlCwPpV73rvT9tr34Nl4
1B7iA8DofBszLmcohIN/YheGLGgFmVkVp9U0r+4qIS69MeyJVJfaxz9YIZAX+ufMHvNe2KudxTxj
7vRbZ1YnF2TgZ5409L4PQZe3h+EVHWdpi3rkCA4UN+HW7xE1WP39ZDN7fGZ1kmszBSRYscpa86a9
d0VhGy7Nff2Zibg6imcmJiFGU0OPtCXwSaDcnfge7oe7/BjY2acRHCQc5W1lB2/lAZHJbb1P98U9
COBPi4W7uVAO74w8JgUMikyDa2y0tVqIIWiCe9l+gKRgG+wQYtw8Zrulrs7s8SBBheyFl9vV0HNW
pMjd9ZgyBmtlFag99T9r2EEW3HR2Rf8xM20eofCZZMVw8iHUSQ7GNjiqG92hbPaH0W3pIl5YkzEJ
3QmibK2MYJbTWMcytZPwc7ZEPTKGqys/OVvP5AC0VhpnbYEJlQr2CMIdkXD/D6Cq6wfEeCOQpykq
ryMc4jKHqhjfbD3UZOjjWI71eWypd/sEiaittYtsddj477e/1MzJhhJDVA149/jrdIrHF2CLNIPC
czwBbiHBX2f9220LM0AxEjSJiEypkJfYFPftqdWpQZ/Fc6TAeoyMYFVkEserTl/DeID2I0Aa77uG
oFYjNo+pOGq+WwtP6hkPQWCBaT8Ww9DhdA6/YwPqLjt5joaqcVqpK2bMVv1iHW/8OhMvwYxOp0Oi
jCdPydFlmO76GEH7x1YxIS44rTXNMSQ6AIO8ksQlXpOZ0hYba0hUDk2ZGvA0BbbyqggMl7P87www
ttGHSXf6pt54T//uqbTV6h/UfMYhIEAm4N4V8vxJVK6jRo4KURMegVKWtjis0Zc9ofK4Fr6mI7P/
hndnsYveUXa97UjXDycMY+8PqT717glMFPBXkecInDitCrW4zO5mxUbPPmvuy21D12cCIVtqBYAK
KPpf0fefNDMrDaPUIAwRt3LeI5fYL+SA154CO9NIecy3Yyhw6imi5FlhWBn5Y5W6ks0s0sbyum7V
+5q8qpT6zWV//35RTJMoPD1FOlTT4aDUYsZXqALaNGnyIPrCJ70dFl6216eMlJZBJ56BtEYhzr0M
XslJ7nisJ/mjMbh3BQp/QS49IHsoLTjCzOYxP2KMjR9GEHmyX9qpy0gSBTlXIbNFXR2qzh75ZFV/
kTsdnVNpCaYw43eUcWlgasxFjG2gS3OBKTRdUCuqI+zz38IP6b7mdVcxJrOuv3Rra9cfaHeH6/T7
7Q82s5vgEgB8QNzMfk67ia148qrg1GTQCaHxKMgbJXG33qnc3jYz4+w0AJjGZi9HBOXkOA9WUVl6
lGSIHMa2onsoclbPt03MrYQDhWdIY99+WoOoTiUSPrGHSqX0uUXoVJDe9DJf+EwzRijigMcEgAeT
+LT0Jg058qihmjqZgkQtimAJKkB+t/CuGV34MsJzYrmb4ZPn+FIovfQFS/fLxBeb1Olb8ygiglwz
rh6gOdUn8s6Kf2fSUpS/9j5ThA6HPwDjjLPdlxblzhLixBzyRyWzksdOMH4JkZruRcvd13EqH25/
qpn5i0tz4zafFXGE0vfalmfro2oJbxkyi2FWr4qccfhi2KSN945E4KaskDk2nkLXYvL0yUIqzvR+
RhFzCTIsKV312AjJBhVOhMbfur5ee95XE2i/6kFQ1NAWLYbd7Z99/fHHX80ZBWOgXFe5NC8DYFCg
e6Xn9Rv0++Eqa9z7UxH8uG3nOvJgZxyCpeXMDTFFM3tRV3iZpXcOXF+Pdd8fAiG7NwsVuTD0Ak+a
uhDpZjDpGMSvyVp4F9BTuvwcIqNyha96GeKmLpKAJ4GxrAIVqDTvHgrP2xpm2yNO7v0Kmuyn2TBq
dHvBs953Zl++tN+aam6kflA4URwdAi9aJwHFGL+x5abd3zZ1HYjGpTIOzQQr47LTR5AWhHUpFbKK
4CuagkoNs0BQLLj3TMqEEY2zhFwOo4/i5PzqRYkKiaWlj9Jrv3Z3sT1E/kYNULBlntPahdkKCbRI
3Zzah6WBiTkfBaFAbQnyQm7iSfoyBIPPm57R5jCWEZtX+72YM3YcqdECD8DcRp4bmvgMqqVRQAWr
dQS3ElZhQetIbJOFQDh3Es6NTBwjMXSYwgVGqEur+lSk8drP4gQpZM9aeYr7RYHp4LZ7zBoc6Rfh
nRjTz9FTzwJTczIyaC4V+GiLQ2o8KjwhIqZU/y9pV7YbuY4sv0iA9uVVS212ybvd7hfB7nZLokTt
+9ffoAeYU8USirfPPM3gNOAsUkkyl8iIwVJgUNSiWv1WJ8Y4NxmHyCJgcxiRskCFt4MSmje3JbrU
Rj8F19e1kh6xR96xZXCSoGlkcQuLJxtcXXYWhXTUNqQG60o/yoCNQMEpNh6qlDwWpWF5Y5fuq2Xa
q7V5KMggOHyrCwYRC95P1Hgxd3y+u7WRx2hWUMzdT6Zflk0MbVbI2qa6ADWyagchKAaAWQPE5qKN
abSauYziKKxl6SttzWdNz59TyfgfzXDLqQxVGgoKM71WIcMM9e5hcETj/aK1sH8/8Ug1wxQQ7ROs
hU6PGQjkx1w6tppIkWX1OCMwA6mLrl/yIzp9k/ZUkZywjB/s/EOR/ggckF085zENa6+BLgCElHhC
eXBTneWOUyppFI5OsQOLdRhjCFzLitTNe1J6+gKZ8kQmqBYttld24Fu9/gPW9vHUPpc2LJkkQy0N
H0tX3gnChFF9W2pR123t+jg1wtWjadpAL2ch8Ihu/CFNKiqYc7Rb2vpGNzHB3U7+9UVdBopnm8pT
IoBfjZT2kEdh4eiV2wJbhmeT+ta8vBKn96PeeNOnMvvftlLjrn4njrN5LNjxKkqIRQCXPv5M2j64
vjbBB/ueZj1xfIxFSVXZwyNr9ZlANTodnzQha+fqB0OyxXDGgL6b3HNZ11IHlIINJjqIo1satGYn
rfSXTnqRWgi+d8vUCl6YtYMGHgQUqlBMAbyXO88ZcBdGj8wibJwXhf5eRNSJqy5x8ve5iz5LEqeE
egjbtsKfjGSbq8ADhcl4VwE2OIIa9PpnEq2He8SkxFQ6ecF65Cm9SaQW8JxF+bhug/3mi7vjZE38
2QXjULtUsKFB9pZYIBFUd5HxMi3a7rqh1cV8P/6AGyE8ZP9+6nN0qlUkP04IOoQHO87uobwqWIvI
BPf91cWRFKR1TqjXv3pM6+fR6/+2Bs4B8rFokaRgs6TmaJgPSvJ1/e+vNN1w6ZxsEvfFl94eohEt
hpD+MR/k12qjfU6ym79ZXgWysb16Wx26F8l3nkUiH6tbh1lFUEoiLboAUJTNqGK+2nDCyWx2pLOO
zbQIotrVS+fEBBc5ZBTw3rTVcTpt4i5gpXbqr7b/+7hBQTUOWSSGbHTU/s69LO+nUTZz2w4jtQRe
d6l0HwTYtp/3affXJWmUwhndH6oIMuJWbj1gUHWcOtdscMH1nkLbjSlBjNURUhOvnFBoFQEKiO8C
oB5vpxiAkLbN3g7jVzaFUj5kmJdA+ydg0yH0iVHfgxJIcPWsQCMAuTqxyh3XpuwSSZVhVd+mu36r
yK5DXZIfsxeC2u1LvNUOSlBu8gdUqLXhoTW2IrDpisrC+U/gjnM3Q0RZVfETomO0VX/qh/GP8zT5
E8p3yUZ5bI/2fbVzjvE9AyyDTityow1j9OkgsVAIJedW3BdEr4xwFfoGGOngPKvtkbrLZmOHRdLc
95W2NUeEHrEhuCbRK7q8kRkvOEpt6EAwlapzF44NdAUi9r3xM7r6kEVFnwWVAqLZuzibCszhGdAj
6NVYkw/jsJjHapbyHJkblLMO+eRY+aaZlIE+1VaimvjvRWzetRTaEEVvGvRWwqSz7dkdqsm+lSdJ
v4t7EGy7zQyuFR+/CGodswNyUBf8c5IZtPagdLmbyebc3aaZJUfbIh/6ypOkVJ89yLo2m0KvpcIr
unQYNopKRj0glW33G9POITlCBytpPXCPNPFDXuqtgodTyYNObotOcemgJZofWZA32ji9LcV/DLJA
0H02C7prlbwEEYIVx9RrtIGUu9GgrXZL0CKqN22lSOMvO7cax6u6YpDuS9vI6UavNIMeK+iXYbpI
b81ps4yxrkDcvlCMXTykfe4BET+qgVSpJoTRp6p9r0s1ARE7pAVnD9hK1dxBMHR2NhU1svc0GeVg
1sb6cyJ1pHid3evTRp1ia/DVsY7JtrKzOdspYz7InoTJU9BRG5Kq3ncAGW1NMy2sJ1OKo69q1vt4
Z+I/L9AGnccnVY1l5UibjjqbgU4YtM8qudmAnn6IbmxKTAiTdUnX+XqkSOqROkWmuo5ZlOWuTnRo
JUlSkQwPRTkkqO7MBiaUl1h28spfkMcZ1B2KvFRf1bkhipdTWes90kHX1evaSF8eJ71YykCvUATz
F4NYw3acY8gpFrlmQY6hmHTMAugpKvSBgzzG2shani8HtMmkym8gkQ5JxNZpEnfM9WzeVHO+tCB5
bS2WTllpHkJcWEvczAAn5F5CoPQ5OqQaPKReee922SKNXtU404Bfpdb4pktd6YEyx/jDETB15m7G
KK9zIID0Ln49xqQ8lAlUhG+KoUgzMB7HquEbSWNjPqa3GtyRTguKWQie2IMLMQF9DgyLNk1oRGWm
eElTkmk7YJToEVTYnfosp02KXqI1DTIaEblCp9yVSqPO9jUoHcaggIejXpiAD+tQoGUnbfGphn67
LIVOb02lTz6pXanOfTu0WvmRxE0Kqe7CbuoAqhN1sZnNYWp2tEPm5WEggaruIIMbeaNkU4vOekIA
UjKbpvuJYbIeTIl1QzGCWmigdM2pKjdBaefx4pllQpqAjBCl3CpKVKRBOaFjs6VgKM891Y7zcUMU
3A33S9nm2n1kW6mv5XPu6cU8LvdDr+X9Qxslcrknut38wauCODZZsJubNiWq5SepmYrI+9cqdshJ
8RwDWsgoXLigCQwVmSbPphWWwfCjBZJ9A2Rhzfovv+XYb/fFoXQw7ieCEbFrkgtsYRacFZD4Y6pi
nNkYoaZadJYV2k6FOaYYLBIDhdaRHO/GynodoxI0J/2wuR7BrTzWrM/E1BBwRWDC8fzyNppFksGG
bYWx8aOwtl1Wu0Q59ouolbryGsEOC3SQ5wBExAWKdmUNUom5ntCaNB/S1/dSOu4SKQn+xXLQbgc8
EwWMC2VXfZTUqtEWKyRLWOe/eudPVP7I88/rVlagoNgrxuIP7jJkjDyrsRbrTmq2mR1Ku2lj/lED
5QYIpXrbemAtguy9g4kWaSt3Qfms+iTIt5kIqri2n6e/gNvPPMYHzarYDmuoI+AC3CZjHOhGs72+
UpEZ7m1XUtVISgsLNYzS7wrHVabIl/NK8NnWmkBnG8q5oYaCp9zrzI4rH9qP+KY9OvaD5Jm36bEJ
NAzr1KCBcu7TP8Rz/DxYPoZjc0yf2l0p+Ckr0QzjqobCEOR34KxcFWCYna6dJGKHTVw4r21cLF96
v4jkA1etYMTLBgBUgTINd9iNpIJuAhosIbHkw5IWT3j7BZnFCmAQIA2AClDqRZMcKez50cZ9kifW
ZFth7+nb+rUMW6/2bJ9KANHhqXKJO9QgoxPdY6tLO7k+uQ2c696ItB43iqPcSzIkhEYRmeqKmACD
n/xzQ3MrQ0RiIOiDCfPn8EP5MdzqL9JbObn2vekz8qL2uf2tb6wDA6WUfrWtb0QAurVzcfoLuOB6
QR+itgb8AnuZd4VifnT5dL+Azvn68fuuhF4+Cv+slMvZNGNBmxcMoSETMu+eVc9y6Y0dkJ+YbPWA
QT+MoV1i0B/wcx9iFVv7ByLf8jm5qe/Es6+iL8v+/aQiki7zjGcfPwZkRP6ovgLJ5V5fr8gC2/YT
C72iJp2VYVsj+4YMaAlUtShPXP1yJy8EZ0ICALNDzm2FyR40vCNEiW+zQ3qkP8iHumGSpJVXeKIx
udW3/cQod9yR1gzt1OBZ0s15q8zOdhlUqN1ZCO1b4upj/t5Gk4hIkD0BvO+gOoImLvrUKONzd/di
WkOeTfhculV+Zs5wq43OW5fWz9QoDmrVv17/dqvmIDvOckFMdPGYC9qYUh3nnRVKNILsjFb8jJX5
p9WbO613HlT9X3TMgFT5rz2Hu2eGKAOQhNmDyOa9HIGKEMpwTwYhgnWtOQzo8zWm2gNScB5jREm8
qKOKBmAf9xDTcWYtwCyL5el2JuL5WnF/FE1AdI92Fcbh+CBJtTt76m3HDJ1Ucovyj1X9PQcJ8nSo
3mPsF6MANl9xRp406hq1zVADydYwt3uloMF1P1hdxIkJztcLosVTkxpmCJdDXgIZi1HUv1kL0TGD
g/lPaFd8Y2TP7wkjwvwRGr9G+B965NprX+jW9puAlVNUlwTFi/rXaDbErvBtVLSg6obQ4NykGkl2
UfWaEQ6gUHeTsqpuAZTMBc62clGwATegQw1MEuB/zq3UfT32QFgYYd7Qz7ad3iFF8hZH+VPiZC8o
GBwppqEEV+KKg4Prh0nOg+8aejhc7IVhfq1Hsm2EVfphp/dK/zgQQSyy5hMmVAIgqIIZCRQ8z5eV
LnGj1FVrhJrcQ7jJRMuX1K1o8mzVCgQJvimmwSDHfaK5UuzSSmQsJI8gsB1JfzCHnf2b3cIgIuSD
wP8HxPT5UkYSKyNFLSyksv0WRdMNlcmR5N3fB97Q7GEQYgzuMUPnZsyS5A2JqR5K7UFPG7/Mcj/N
RsF7u/bpT61wi5FssmikgBVFunOGP1XzagohymzXuWcI+BZAyfBBkCvxKJQkkdshBU4uJNDVRQYL
vAbBowBhcDxIpujzrOGXzsxxG0cS0i+LGuthuez18Vgbyd0yPdr57TIf8/oFBwwoNhHL2eo+nqyR
28d6mYraqBI9bMlenx6W+jPVtb//Vrh8IFMHNA/TduNCQUXPMhOAJTWMytil8G391So//vbuhk4U
Sxcg5QRWP36UaS6SaJxpwkjhxr0VTfcKVLium7gME77JlNiQLUDkAAafO7acdmpWW2NzN2dVOKrT
ndOmz8Qgt1GSviY1gFjX7V1+GjgfgC5o6gKvhw08t1fmpj2iE9ncGT3QrB3KUK4ca1ZQYQ5oc93U
paeDqk2F6gK4SWTtAqcu5Vlra1Hf3NkZ9H6N2NomWo2FGfSzjOXn68bYrXx+rBhxB+tVo+6O7iR3
a9tGPeeQSKzvKtCcls1vG3zjclzdSsng5yleRKfxUZ/8+93EFuomWMxgEwii892sIyLXY1M3d0gG
0tdlkq3HOIveC3lSBPfsCkoJXwsv0n8kW8F7em5KcaIulzFMjHm+bi99QtUUwljOA2OihwCCwNra
pzs1xnmJ1iECLJkxayYhspwjlIy9qLZbd0w7ARJ/xSNxGYIwAy89+z/cQQYiXte6UkWGphd+TH+B
19zTVBGh10qMBKaK/wzLg1QVOPnz/RuV3sI0ZF1DwhCSaS2Qsr6FSf3BRUPmQe4BenEZtfb092/K
uV221Sc5HFFbopIadktUqTXpHY8CmH5frnv/SnHj3Aq7Zk6sUCVS4jKFleVuhM6lsnMst7vpiWtA
RFBGhajCQMiA+fO9wDD7Ovy5O91WLpSp7Tpt5AWGWehpbCDcDq2TFlN7YIPf9jvRGPRlTHO+Tu6Y
mxV6FX1U1XdsjCnua0wePAlWdBlznpnggUMMozWa6GRg0mxQ/e553NYguVss177tAnWj+s1D80Je
lC+xHMOFaWBjIbfEMLjIri7OeKZg4lLWSHkXVemOmMO+MUG7b3dBpNdeOaC7VYtoay9OH2Nrhvgj
k31HRZ3H0y96myhqCTy9HB+L+GdjlG7VC6Cql0OenBHOSXKlafueghUHapcl+LEC+tph0LIr3OGp
9qinPC5s0pOxFOyJG0VHxcPOH8cbYVv8wl25X8L5T2FqoARm/DxtkNy34bTPguUt2zLSRPC5yDd/
zeZyZk/jo70YI9i9lcFebjSuoz5o6d8PQjMTjPMEjHfATvGB0FK30QiNCLBk3RJw8ege1GO+0FjL
ttHt0LjqJrrRZbf+dAQv7uUU/bdhJDCMsAYdE+6RAGmHNKHoDu4zv34lvzVfuYl39cfiFxvMz0LM
rzIxhz3vKEbhfMbzJDioq66LWRM2OYlmCj9wklpT3oHJBkxAEMOAjGof9j8hS0S+bQ/K0fjWaBDV
c7/fo7Mbjy37xCz35mtxpClp6RSYEJU91TM95zO6d7zJs93xuYN9QepzESHCHkJPBoljTSl+yFCl
NElzey7uFisC6KpA8kO1p36clSDSoi3JcmE9gcXn/BKZQZYLyWya5/w1KTu026IFX9Z5UgBCJWBC
G26qoHotf2tfqZhRauXeA8kbZl8RVljmBUSGjhMFVTEg8vp2DoBkKNzlM+r86FkJgaBEDYP65DC/
9W8OuNcd/7ofXTwp2N9T49z3LItyUWg3FHcFHq8U1zwRhQCrFhg7F2OAYZPf59tppvqC7lQNSifd
vC2GzHdwBV5fxJpXAouJvw/8ONQH+bjeyCxjXByNgq2qf2WBjekPXnu7BGziWxLTOrHDzbkIEiIM
y6MvBBVCPiFv7YSYo61QjL7KXrbL75hQkbUFC9FWxJJ3EYxClh5zRXB9UEgh1+PuGauapBQ0vvSu
saWwqrbxbw3olcmKBAftEjMFQxD8wvMPt4eqFBeJpplWS2A7oXfxh34oInfZgLPqOHsZmE8S/xfY
uRvbq/fKhw7ef1EH85I/nrPO+aGyTGAQLmC9zw7Za7WnQbTXn4vZte9y09U84ma+kMNmxTXPlszu
2JO4sahSmuodjBa3JHLlD/srB0dIFQDkMAVaAAwHOYiMimxyt0uskm6U2Da38dvQ3JZzJMjK1hzG
whwiIjVoawDsdb4ovQEPczea+d3StVswLLqF1riSMTwN9eP1Y7fyBEGn5B9LnMfgBdKWRoelsZ1f
lRb9J6PzSkPkmCIznGvEWZv1oELOwTmS5QdZClQP2k9Hc186bmd7xh+59YuHwhOlgWtf6nR5nHco
gzOB38jC8kaUKWnslrIAVHqZlsHrT01wzmARoyWKhB1EdjT9MA+K3z21xw7Yjq10zJaNhswlCkTV
60sGvG+zDoJt1OFQ3GGP7onfL0Vqqblk5HhxAOb6YmTuOuhytQ/1RsQRu76J/5jigl9FazFZmGOF
ZfvbiO5j8n7dB9fiMGzhPwa450U2pwSgORjI/ph4P9WPcVs8kSdAV+rSa3ZMFjz+pd5I79Tv/z8K
Xas318kP4GtYmk5TYixwE/VBaYOl8SkuTCmo/WX0s3b3zSwqJP9aPxP/XTX/KsSonGWLhlWjWO9r
aX87Gs1zNmaf13f3MrM+95Tv5vuJp3SFOdiJ8e0p2saqfN30FpfFtwCb+Z5Uu+aue6G2K7olRevj
rhYEE5Vu19hUTcZcn0anP/NIbhZHVFm/LCyxBQJ0gXIglF8Vng6v7eQxjxwssNvIjctkxrqdNLm9
j++2GW9E/Derx+HEHHfgoZw69njO8zsHvQkvcWrbhYBu4l3/bCIr3Plu5wTosQbeARYslywl4KWi
0WCRCe5cA7M5AGQNEwm1fLkaXIRJf/2QMbXf7wBLY4Li3CqsyrRSmWjZXYfeamX15Fc+dptFpVkI
KISoRHbpcaBXwASiCUl4y0Fb9PxOhNivXdt6l90ZRfOCYfIXMCV9tAp9vf5pvitt56HjmR2emqiK
a6nP4z5DDq5t6tZd9sZOeYuQZfzsX5yNApG2/5wvZ0t/vwwhBZeXrXi1vhNdzSu+z36KA+cH8zOY
grkHLq7ULsbgDDbYH3zG9VN6zqOOOeRyM9+IKIwuHQZWoF8C4ic0sy9YTcDZaNqpIZM7SeqeGtrd
d2brX9/btU8IqBYmCRUoEKEXfP4JoyidDXPqCHKZ1lOrR5ST3Y58/W9GuBM8qNacOVlP7pqs8pJk
AF/KvEk1kXzf2loYNzbyJrCCXrT8ptyqF6dQUlAGfc7JQ9YgEBfiMFfiD7RgESUCFgYS7gvAp7rY
MiDJkhQ2/vRLustaNwENtw31xyZ3k8caym9i2tjL0QjQMZ1Y5ZVJOiulmG+B1TaY/OKdPsY7xnj4
QO6cRxdyd72rvtv7fsMUUin45BKoFViamxXuKCGbE1EvrhTozn8Pl2LRnnSmEUXQg9hGM8ic6fbT
pBhWsW6iveWV+wYTTM5WC1gskQfpU3MEAxDGDwTuK/oafOSuFWVOFPY1WFhWbRywJ/nxy1u6l7bd
NslcSG0KS4KXxYfztXMPLaTmyyLuYRP8CjtYVD5jEIkmO+nx1+QhtAgWcJf+yPzo0U4whyC44i91
tTlXYLfGSXxRA6oITvvvJfftJm/Bs2l+NU/TjlXQQJuozG6773+3lWt8NVshsSC71LnL+MwTuRuj
ax01Np3vL69twEtb/6xfEDn2L1A38rTDeJvs7F1+oHfSXhkC0eavxK7nm8/dJZFelCBbw+pnz9xS
EynAT9UDqH1jFt487Awwpzdu9QBknbzDmPD/g5+afd6LDQDnBUgvwJh0oeBgDxW4mDpsQHScweKa
BvQIJZvj7BNXvul3wjRfFdjjVmw07YAiB+yB/i/e5Ru6rW4KCFZgGAya0uEsLOatPDuYpoM6BVic
QWPD04UZSY+Zx5l94bF9baOf5mT4wOv47ZC51H4g6acm/9CBlmTDGCr0X42N0WfP19+Myx+hoY+u
ob/NwDz4Kedeno+mmbVjJ4VqsWSYeDEhehaJAphVIxrjfQO+7xLwAi6xKFWjSgq1IgfBBwpEtMLM
xr9YyYkRLibTxrJX+g4rMep3sIy4EfhL/oUFzAriyVsTbTPbtHGohGUgQD5Q0gctVnPdBHOyc6eH
1gXiA3BOgdnqQgkeqL6hGmIZjAMK+Z0V0g3wu3stxRCeXf26buryGWem0JtQsBsAUnAXDGSctKoa
xyhUIMgzvBbVVtcE/aW11aBAyEZFGNqJr5CbtOwj2QCBhzFPLol+2fEMTE3mTrYo5mcfl9+3U0vc
4e3jorNNClIBGkvelExeOjousAEeIAC9aFkr7owSlgbsCYQQUfznEoxMbWkiDVhWNtZPSTy/YyJf
FGStLUiHqB5rLsASD4pvWmmSMKUFG5ZaP6SGnRzKbBke0XTowERZN/6ixJNg8nZtYQ7uJDb4go4j
D0yTgMcoUQUENUOaxRvTKQmEeiJRULNSzgVBHeTtQFAHtwDj0Pmd04Ixtxog6ovQzt7aH8uu2ikL
KLonT/EgjaG6rLZEPExZtUCHCy/6Na9EIRmoEEa6pvP3blvEXZaPmJdWt6ye3O2ZauB/RJp1ML9u
x726k8QV3cv3DKs+Mcs2/ySeiOSKjqOysFVPSGlqLzZ8CfM36K9uq9p17kVB25oLnRrkDrhpTc3Y
dTLWOX3EGns/TOg/9hgPlzCTOvz99YuzYBmgCNfBAcbDYOhSZ5WjgyLczCZ1r9oT3VV6uwTXL61L
DwUFFmMcdNCtuSRlzUG6ZbfZZIZDqruFVbhK/PZvLDjoMuDcofPFdvX0Myl9VbVpb4aYIvAm+wlw
eMEdf7kGhrkCwxaQBCB/5fvCEmRSWkwPAICeS0+WTu5yLRWUHlfu9jMTnK/FZQMpJiW3wlwzPcAZ
MH55203b6zu1Ul7EQnSEaJD+kq2LAMbWqLk0A6zoWzloJL+oQTKMyR39W+LGifcx2JowGCqyyz4B
d9nj5kXC/k0IjNfr/BN1ZokZziZmwyaQuPlhLx4BOxnaI/J+ORiHPnK1jxJakuONqO6+cnXAMm59
wN/Ra+aZJ4tuJEVJIjNUpd7XyS87+YmddqPht2BrL3MfbC3IT0GAwNiB+c7kkNLCSTEngK3t9vML
/alIoJGlrvGoPnWB4inBdDTKx0q9sZUgNbbl2/UfcOmj7HChw4zOL1grbHaZnZwCQmo9UyUVFAHA
hSjKh1QJYOqX3xBaXuDIZYzOaAXxsEBMX7VdN2AYf5SNH0lvel2VBiaBLItTfhhFub++npU2LEpJ
37MKjEccqnjnC1pmOam7RLNChVgPJgBtNHLcBTL2lWV6AAW7hkk9q30tgKlLRwOT+DeRJhrZXdlV
VJqAdUMMCZZEXk3FVEbM/1cYLoUu5l7NB2RSIgbYSw9lJbN/THAfLksTpac11lkqd2oq+0TP3VlC
qloVAlrRlQL8uSnukjEnauqIubGa47IxD5pf3cUPyGb2rd/fqrf6rjpGoej1vjwYMIqbH+AWPN4X
NOBUSkkxNtQKVXloQisdipsxmUrcPe3oRpVVbCcyg6zLpCLSoLWdBYUL2paglkDWxj2nXaZLqT0n
FgYr1PSrQEX2Y4GpAEwAnVfUFZieBT675i64Z7BMoMAwycHVfSuzUZZobKxQPqS7NnnSWm+4qf0B
+mFZu80fSOxVpSeE77CU7/x6RcvhH7N8GdimUk2LBWbJPjNdRvxv+uOm+nAOTIxUWOhgJ++aOe5k
1mWJgY8U5vKWfjbF77IHbqFo7jvJ9BXSuAUYepzxQKPc72ZL4MQr7gT5bTzFrNeIi4gzXhYyCls1
PmpSlBBTADhrfJ8b6tVFFbttufi5Rf5NCHNikm3/ydXKJtmdxU6tcM50XzdAMJL9uO44l68//BOz
uuyRQiLJQwftgZBWLvF4VEnsJemdEt+lai6I99Z37h8j7N9PliGBA8OII8yADc0PcJN60fjc0/dI
T9x2uqf9XwumMx3PkzVxZ0EBBZkttWxNA/KfZHQt8y0hun9951ZeJYYYR5sFcE7N5BPWcjK0QStM
WNH6xRsy7ctpAHpS2h7Cu2X+QqP253WLq98K9Htgv4FW6EUwaMb2HPVQo0AR6CeoZ/bmOGycthb4
3MrdhXVZ3+p14LDkEYFNQWgSgzk0rJ03q32QbONgNoXX1qL23qpXYIYTWH/gqi5ENAbiAKAG2cew
sTL03UY3M6X3GEgPqb7Hwz7F2uf1/Vv9Yv8Y5C8rPStomliIyPLqfUosnypKA64Z/basli3Qe9vr
5lauZJDu/Xd9POtwSZdEcmSEnqoxBlFtPCrRX09nME/HzAJ0IxlZEd9bNPS6B80I5hLlTH7KNMOt
FmlrgFiHNLPA3VfdAqP9MvghDAO2zs9w15KUWDVMaU2/ayJMptYOOKgPcf12fdsuJ+GxKKb9p1sg
2Ufcx47ByW0hm7GUq9GAz7QvH8egvIlxT+yYepXqJV57BKkOa2hY0IDvf1hb3CLg1RasduXbsYMG
yTx015CxcFdINLVTKg8KOE9jIDDIK6JewZ244owgI0VTjAkXGNjY81UWaT0ovVFrYZNTj6TIQcyA
aI2XWdAczD6u7+maMSgmIkpHRoJaIfeOID0Y1LTMtbCaU3rXVfNYutncqeE42k2Qp6R60iZjHgVr
XPEZsHxDMRLtTGTJF2oJRSGZNLHVEAPqHk1/JabuUvLkSK/Xl7fytU7t8Gj/MlKzIpIMNYwLzaX5
rUVFDN4rTS0g+pG8IgFGixn5zvnnkluHoHAXIQcBVHLYF0/Tm3k/36d7EmrQho47CKK4ogB2JWs2
DHbA4SgQRLkY9OpnvcpRiUcciaB5fMTYLDBOUBQNirC+Tx7Il9DipaegiQKHR9SM8syFXgLGDJGL
lN9UAsum2asBCl43y02zg+TuLXk0N3kw30SPwhGUVbso8jmoQmG0x2D/fnLomzzKUW1EfQARFkTs
X6P5k2bdLSnMYzI0fxwHUlmJnu/GbnDz8aPMaq8vRmgUZl3iLhDHcTGm5sVyJ7gILt9cjEBquAQw
ucyQNczFT36XpOblYgJRHDZ17S5p7eel5hLz72+DczPc8iU615nqILasa/N2MGzELNliBGVfPfbL
lG9akI5cPzOXZ9NANQYJNRSsMPvD3z8owCX10Cp6mOkQjrU2BSGbRpfcKv193dDlM4+GgQrcr83Y
E6Hoer6DRK+kHmKgekjn5F6pFcCgaJhET2Vc3Mg18RprFlw77Oo8zxIwHIkZY/ixAnZI/pvZ5Zwm
U1arIZWava4vvxT4h2dX8WPb2jtQ10EOCqR4LlGLl+trvZzUxTpxXJH1Ab9tofp4vthlzNNFnSUF
jSUHunyqsuu14riUy2efte8krzbdlO7sOX0cq6UVfNLVdZ8Y557ovkG9qZyIGpaD9KIqUDIaM0AO
iJS6XVPsY9t4j01lkzLWO8G62Z++2HIou+CKBO0nKHrO1511ZDaXxQYPb++onkOaB1OaPyim7+O6
fNQWcl/mycFO9C0YPB50hCxulIHZbhrqJ8FPuXwMEDlgigZZPwKjC8pjw+g1MyGagtr57M0BQ4LE
kNPuXMTmnr0Dc85OYHFt8acWucVbIxnoksMi2OusO5obX3U6Lu4ARRNoBjSgpM9Vv0or6hYDLqp5
SGVv6rQhILT5U2SS4GNcnmw2xYqjrSNVRbrKDZkSPbVzMzGUMEaFNaWWW5u7qi+92hF1Z9a2ms2W
oKILuNLFiAmR5Uwd9FkJoRx3kAdAHJdc+TdHirUKoLakIEngp69KOkiqUupYzqLfJ90cbRdSz34k
5bj4FfMLNJaoCJIFXLZGvgd1oCidXNtPVsi1ob0D1gK+Bj8j9FVluiihJEu4RSC0Juu7JbrtpK/r
jsQuef4QnRpi233y1rQokRVyNcFzKf0cZOi0pkCtZA9y/jPp/s23g5i3hmcevRjUAc+NSaNiFzNW
hphpvoOw3E3cJ/vr62F/4mI9Jya4t5OkuJyXPlXDdHpR7cZtzMjTR2Vz3crqrp1YYf9+smu5Durf
bErUUAMoIZsH+KB2q4E7cwaePhZV9kRr4koZTWbp9ZKzNc2qp8WWbxuvvSSiUlt9RwBjQT0fk/4I
3LkzTBMCbpHKVMCiTW9VNQsB7NjUeHW8RZtt1L2Xw+jkQd3MP6YFuP7rW7p2rgEexZ9DuscE5s+3
FPU8o8mlSAmXyv6A3NkGxfm36yZWDxXYRjAMh0YgjvW5iSwvjbmHimOoDh82wh1pmTwVs2H6/XU7
q95xYoe7m0EHC+w30tmwNSvJLZvyhfb9E02UZxo3x66IBL2Ky2gHr8+JPS4AUJpGR8UdtxXiqXuk
Xb0L/bHfZcq0tGrrVZYm6pX9X1PsIOywkEgCkIouDPzlfDfJbI1mZeH5jQcjqHXjBrVvy81q+aAt
1VdKpsKtNFU09sHWcnG+T6xyKWzZtRQvHr6hMduPfZfdq9oYalP/USp67MpRf8jsufZSpzvQPh7Z
wdxMvfHXNJwstkSSzpIkcP2onLdGTelEcaEi9ljGfVpO+1JS7zPNfr7uSWuH4tQMdzunICqxmxmv
fFHUe7vOnlN0HwQR3LqN/z7dPKdQNNRFFkvY0RQ0z6OdH4ol/nF9GStovbPwgA/851RNacnWkeiN
7ceRctTiYTuBX9q1CpwRIOnAvWxMsWtpZZComT8Z9c84HzIvTvv3Ms8+5QXanwYoW1DZPThyfxho
NXnZlIuYb9ZuWzg10B8W5umNbyrBk7vdGtNeqtmL6EA+Jc5L0/s/0q5rR3JcyX6RAFFer5LSVpWy
vOkXobq6W957ff0eNvbeyaSI5NYsMPPUQEUGGQqGPUdOgRnQq9Kv66fCcxPngpgPCHAVcjS3hPgD
zNMGfYpsRpvO9sn4iO167/8njPluFuxBVkOFgMIcIs9KG1dtPwEo7Wnm3TILrpurGGaCaJUAEQwL
mGcSOyIDOCz8OMkRddrJbVNEGySxiyelM5xFLsoF+BJNCxmQhtU9Nvuy7coYZQVBYWsun01r3i9T
ekzGztObIAMidCHqffGeEjwi/xVIf9CZkcxh37WLOhKslaruJClo8j3mSCyjKBBcHLUC1uFRJwuQ
E+CZrfZz40iO0Q6GJK3J7rCTsI8BcxJa8WHsm9u4B41mZX9ctxW+SHpxBHU0ZLWXyskFwtsIrV9/
mUzgyAJ4ylHm4BGMJJ/h2AVOpIASABDkr9fFcs8UCv5HLPNsRoVOarmEWDMIvzCRd5sa2VcgmftS
6x+vi+LaC5IHgLmitb+C2l+mYZntqCN+gpknR0qmbTbjsWjGdHZSSToNpiECW+VqdyaS+QDbVM20
Tm/wUSiL6phScCtPyXMA1pUOEOjX1eO6MMBDoR4BjDhMFVxeYNDmZps0LfHzenaI+ZxVv7tCcIR8
ff6RwXwB2JCVpNGGPiVtglbD8toM9puUq3djn0yCN0qkEOMqp6lt6wT8AX7eqRurBHlx/UyI6IpE
UpgrAjVBYjUVVJolvOU3hn3Khm9PnNKaFAgcMOOBCVp2+bDWxkoywMngD9HstVX3bA7xV0ka7JDm
iWBakmfkNEGmw4yc3nGhKUuZaAWMHLNooZp5mvKrBwVLvwD9JhT4DN7ZnQtTLk0ulWfAeI8V8bt4
NjBLO/zWpvYZtAYCs+PLQYmB4tygsMfckYUlpcJeYuIHqX5vzNlJGrtbYBgJ4kyuGFRzEOCiZLlq
e4KywJwzGWc39dj/U/rpAJINX64QCHz/U7VVyr4MELB1Q7I2mmloQNDgz9iStqUPrER5lGPjuhTO
x4qBbVvH2CxwF9BUuLwd4BPWIz4i2Y9jdFZJ8273421fkOcxqA7XRXFODjETZZCB60HTjjGE0Tan
ro4q2dcA9UrU8M9M7C0Chf11MVyNzsQwAfjYy4U0Rp3sYz/PrUbjZzOpCCEnooP9yfx5XZhIJxpC
n7/2VZoOQ9TImOrEc9EY8V0/N49ZVT1fl8OZAgOKF0hGkVFhRArmdyko6Po40rpaRoZq3Fm2tLHN
7j5uGnMbBuWx08pdTCTQGGC+QJqNj2g0DQdmetDtTDB4wlX57JcwHhdkv00pT6XsV8FXl70TTMVb
sWiHiXuJZ0KYj1mpbWkgciH7PXkYzDsN+eOiv0+RCEpXoAw7+6v1PTSxoUw3vKvz7EzzZ4/UQ3B5
Am3Ysc92zuYxS6GNstMAR0DQsfbScTPtwzsba0HAd4icuTpSKJrN/1M089Flkl2qAVpoAOOegMP1
nO/zh/gYeJonfy3YaXikVFEGqrKCJ4azhHZhsBrzGdZR3UtqBJ0B0LUdsb2f75QENFHNiZI39Fsd
wvf5yao2UJsI6iz0s2NC4/OvhaU+je3qf4Uv+m2uvKVCPBBOL/RSPWpYZx++3ZZmjREsGaNmzUFy
TNnr76xDtxljx4id5iF/Kn6LxgD+JivX1KJ2dia0Bf6uPtk4027bY8tz8ZonzO51b0PgxofokULx
Jw/JS2ltr1sR7zgx9o3XAfMWtGV/KXdQtDEA0RIeicAOnTkirZN1hcCVco+UVu8NQPMAYYVtakfo
ExH0oRZATveWm8v7cE/2YHJ2DAnWspGO2SZ8ElkKxwGYhO5ygM4EjwY7WqE0Wkd07Kf4SCDdZMSe
gQRIPkXkAjge4FzM3wrr2c2hRGuVaZwvPtF+NeiA6Q3ALIwANJvF7vpdcRVC3AA0B0R4GBu5vKtw
TCI5yqPFX1T1lIKiKSQwyDYgAjm86zIRnmC/GatrBqziUpAxjo1sF+Hsk8yFL8uxY5lgFab1csXL
fNlr3Fi8zUu9xuUXYAJGCTsUgIeiBDGM0CYni9w2uC41WDwytttKXtxFAfPYHGxJWL3G06s156ey
BrpYlDhtMXqj/S8K4pc/g3kDh14CTVmK64zs3AtiyysK9aiovg22XRmTtToorXVja2GK5vrtclzA
pWTmYczC0E4LHQeg7EwnfjS3yf24Cw7VjeF0fwrf2qJKdyeCyOQ48wupbN5vpJ2SaCOk6ie8Itaf
fJ+mjpE4xU/7JfK7Y/isAVEhBaqUSxLH/HVd6bVJX0pn0n+MZOp91eC047bz2lDzlAhAfJEtCBx5
YlCUQnkPA7XmGvxPqlrbMtLZH6tfttk7RvYS6t9FpgWszrkM6mnP/ICF5gwKXZBhGy8lwjQdVGnf
B4XA9g82mQANB1r1FRx43agD5niq2beCat/M4KQfYkFfgXdU5yKYG5mMKFqCrpj9XIV7zhqHdLEn
aQ/X73397FwqwsQueIoKTW8hRUoKbJtVwz4bsG53XQj1GKxHOVeFiVPIaExWPZSzP6BLoCXqpstr
x6qfx2bekF5UUl+/A1AJ0KjApwK6PRzY5f2nebdEhYr716OXrruLrWjfa6anp1/XteIe3Zkc5ugA
75UtGob8/bRKPVPPXCtRBK6IYwN4rEHhBMR5vDdsI9qwh2SJkQmAHidyBuUlj3osfz9f14MjRIGz
R7ER0xzopzDurtFBBZBO5ej3zWtgw87i91kTVF64MrCTgWIfcPpWW5Vp0gCwUTIGf6k/2q50jO5t
igUBKefeFQzq20hnsXJms6/y0lgFGt/y4Peg1zb/aMFvDdDJ4g1Vji4qPnmMWeBaaBnk0r6mpY61
2bQGVCeOQ/rcKXexJIjsOaalIgwEtgnwyTH6zTzBHVGkurNbqNJGTt7i6Q1FAFJcEUhzgfKOUbAV
umXTKaWR2PHg2/qvaJrcTtGdb9uVCoP6jwS24SvLs6RLUTL4ZpG7tqTeRuqNXYo8Me82gPloob6i
YhKLDS7nua2WIiE92GY+jf6UAdM2EfUb6Y0y/gsz0NjKRHsau0Xsdei5US5ZOPZ+0b8TjIH2P5Tw
M+saV3Zaw4vI+/cPDjAzsq4ACogOJF8aWI4+tRLIU+9H4eJQSqBKwf+9JbgfGkAxWtG5TwXA+xRE
jF1U18D2sIBVd/CpITgx+F0drM+eYlk66qjFOotMcnRvFRFTC+c7RcsWAAIU7wjbWvRGz95nxVR6
OE6794Ms88c+8xYFqDT1F4lngYacdwfOgE4io2CJAUEmhGztIJ/MCveGnYdTUFTAp5ZyMBvq5Q1S
yxts0YtoozlfFSYfMfeoYMAb5sjoJo21NmTt3AMEor+pF/Md+aTg2eEYPF3cAf4nHU1CbnB5fEG5
AAbEans/w+IeOFycvG492RTF31zrOBPDaIKtCSXN+qb3Qy05Ypfmpl2GeSsly4YYxYQFm/g31s8e
r1v+39xiZZNnUqntnNlGIeNVtZK+9/NFriw3kXM1+WGorfUWKoHyE8DqgXa0ga6RHHqMAZFdJRWl
7gJyarC9JQkWeRerkZViqxE0R+4wZdm0AUQSgNjU1Eyshywjwg+JZ9BoVsNTA88bO9vM9xqqudao
fdz7VtVsTfkzq++nuHQB4eJePx7enWjI2+l0PQdYbjCBBYN+WudjAsK1ZMyVdKcqeJsn3YmWh3r8
dV0cB2cNwii8IHaM8fXojGJ9vvRJbLUdUpJ0ASlotk135EGKgK+Ue+LM82//hbl94JIDSxCMtSqB
bOb203oubClRfRV0CPF+2ctkq8TgX9wsfvZaH6adfNP+NOqdeoDdy6arPueyI22vq825zotfwdig
FgA4stAjFZRs9+UrAG9rLXIFwT3HMxl4TuApgK4DsAnmIy6nVo2rJlCwKt6YDor0t323nUvMDAGY
5lRVsSCg4CCnAljuTCBztLExDLFV2wpqad1BvqNbBZO7uN1jsxMhn3McFFyfjpV/zM9jiJMVRaqp
X0boBpwB1cnm6k4Bv7OTaiKQT84hXghiLkqSm1HOAwia5KjwMpyk24PGpZXUU7OUP6tC+XPdMjj1
GPNCIhOXgcA7w0LU31NsP4EsMDzFOMjsbXJHLwATSYWvQgS2xfOJF0KZV0yPI6tQQQnsk68ldlQP
gK0fEmZ1MG/sVjUwUUAUbjoV2GTUk/pxXWOOxwEwD4IRZB8Isti15kWr7TTIsc8jY+swjDAJK71l
EzAfLQDM14BkkbTNdYlc6zmTyFzqova5DRRoGKoubcHXftSMXROJaKh4egFEmPoY1FvR7Ln0NGj5
jWlKsDAQmmHsTFNxTJssdDNJ2oPY6USCGf0D0etGfzrj3i5ebsZ68hLTM4XU9b6OB0pLf89m7WYl
4PGErR1uGHL2jDImA4gCo16UofcHpThUcXiTJaL8gXNPmop8DvxNCCBXKYqt1sZcTGnvV0t3N6nF
NjeAcajXohYt79DO5TCqpHFWyHNYIFqcD3b3kOY/A+13C9yC62bHO7FzMYxBTHaG2rWc9f6S6Ts7
LZ+kkAhyYK4miAox+IJHbrW6GZSqgW2BpPe76DFsQvQwenfKI1fS3q7rwr0a3AyCbMyGrhBQYnsC
OKoMQUX5wyopmEXsSn0pODGOFKCd/PcTYtt6yEotINThE7KD+BkMN3vLzn1LuFHIwYPCS4LHC+zu
BFM1LCATKeY4rLRQ8aPb8LXFDs+9uc03iRd4xqHYT8fIH16jPerhRzEaFOfKMBKFcQeKgQZt6b+f
haN5rkdGP2DS3IhBlNAXskcmzUuk6HHoUtHuJE9T4H5ggI4aCBZi6YmfSZvCcKrDFnN0lJSJ4uma
iZuXbvdTDx3lEB5iVIBpxT8Aq/devZ++zf8HwBXUGwDCB2o0LPYw/qlqCi3tyxAzxcqxMianm+uN
LokQDjh2cyGF+aCxNpSSTpFkf8JwoJn/0MxisyQiAnSRFOZ7DmZ7zBcqpYoeZ9CSRXLvLMHr9Q+N
Hgjj0G0VoIUoCqA/gwLE5YVVYNqQqkaW/TDH6lcIQsPal/PEt8hPjNntrwvj2CK4BjFpjo+BkmWz
t2NJZUy3OH1lkY7W/IyX2ZPsedubz98XhIQYu9gwAczFMEdnN4aax/og+xjEfUKNwmmBz1cF5iY0
BB6Rd0lImlB0RCECDS4mCo7tBIhJegJJIXZpU2yOOGNQP9p1I+JP5Lh3wLIYqKeBvxPpBaNTSGL0
MoaM6nRS2lOqiZqP9A+wpoCZdPxl7GFRTOhLU5C1MO26TF+wBVDc9XhyHaMMt6Gi/jJ75R6sPxIm
v6z32VK+PSpiQSu4DUAxYdiQHSDP7KhpKiOS/RQcq61sVs5QqUglwu9zjoOR9lwSe4bakJC8DWW/
/KMd543qpRuK59Vula/wHr1IED6IUrH1tUGkjlQX9W8Lz5lyeaqDrBZpXc6LPyyBo1s3uiiFEAlg
vuCisIpFmpQFFijvmnKaHMAFiQix12YOLdApwscJtPLV4tWQYW1itEb0v2vLs43XSiP35qwJUjyu
FKDN05jMAiEjY4GJWZrAMKgX3+rKDcmNr7ppXuq6FlTZOUUBaIMcHRNm6OejSHl5J6oS5dbSlbB0
uiCgmVm8Weaw2SptL98lpfVsKk17R/Jp2rZNuOwCMknbekYqX85R8nDdV/HuDxCYeC2RbKLZQ//9
7MmsbX1Sh1RCg3xMAg8BFiC4U/3PdSG8k4XPBRgkar/rULdK0qgnFU52Ll+7BpR7BVZ8vh2zWURF
hIn8EozgwIm4VAS9hnYsRm325yy4G2fpDwBrPRJU79dVWb9YEEOhYzG5QJmMqapn59VOQ2pa0Yz+
azM/G42ceeA132V1hjn90EIWCSTI6xI5N3QhkTHLOMjA0xUPs1/UNc2QyctU9T+/L4NihwDDBgCT
Kx+ot3mQ1CHaZGM3Egd7Zr9Bzvt1XQanOAUwjb9zM7TdsCpbxw2WmUAoPPr1xti1m8GzjprutGAU
ccPNPDr17w7A1/lhMhx9t2yywZMOInBDagWXrwwGMkDbjQdG09eAVElQpdkgSSBXwPD3+0TkwRnG
lGBQUf/Rkbm+6408wYCdLNow5twiys0oVOGppoTHjO+vS7BklDrMkxTZ6NVaPu7zKA8EnXsO5gby
CczMYzQA/D5Yhbw0T7M27TqOpc7Pbu3T5FUf8Qal5k23mT71Y+imQBIXbcWuP26MMaMtSNML7Mux
YVUo5/gvVzp/xnhNiwr3/Gyar9dthy8D0KTwVAiq2I/byBJsziVL56ey5ah6tkcLxAG8iOAF4B0f
oOdklIiRR9BW6OXxaUFRNNhRawEeMm1jsBN0h+VAaR3BKEtB8aNyAzx4wYNA/+ilTWJrlGJSY+EB
lNtsaIUB2NqQ27gFDh0dJkt3KmB6xFXFteeyNZCboPKtUF459nmLwhzQslLW+IBl3C7qJkYTIgTQ
gAGSzGAUxNqcC4M9aEBg0WXMQLHDpKWyRHmZ6zXmrhJ3iX7a9bhFU+e6VaznjWkHGZVSQKDQr4r9
qLIA82oktWKQ8ZGtCRLe9KV663BTlNFYQl1P4IpX3gPyAD6EYBtACYjumQxCxWgjCjZ5jKl93dHr
dlu0vl3Ybqh9qQGgEbPC+xcaIujBng/SaHzOjEStSKSqtrP4NE3gMla0g2oHTjGad1nWHaIhcsfi
swyafRkXnqS3imNGraOWL4KfQUOSCxOF4njzEICpOGcsZFx+FxGKbnZsD9EpDZHVorE6TtXBnHSU
M6NqUyrG2xChdFsQJ0I0AwCHYxf9uv4bqAjmJ9DdbpiUgsEnmb3rEJ3WksxyeLLxQvX2awckg95p
e8HHyLMpIF/SsjvWW+DWmJZNCk6MZTSbECw93a322p1Kl3KkDZsodJY7SVidXn0pQKBFLwowSRS1
CME6c7SWTcFegB60LM2LJhW+Wo7vTUxErm31+eNlp6T0sF6kWStLyoNxGXq7pbDcqV/7zS8sbIy7
8QU8DJvyML2iGZbchO/FnXDImnNzKMcgOAMoOSYiWb5a0ne6PWWy4cev0lNzUG/BN/oQPC8gP078
/hDcRMf2TRb5htWDS0cysK2k4OtBiZUNbK3eThEtl5bfjqiyE/mjmNAOLbS7qALCSTJu9QKLbEX3
C+bsjlWyneo/kjxgRlPeXLfc9Q3T2SM6TIU6L2IPJkWyi6gqFeSufqfcjvPHZH4ss2hDZq3tpQz6
72dhKbZVJ22uZ/BoTB2A+R+lQlTfXactSLyQ+oOH9O8eJ/tMGXlb2xZwlv4W15RNhkHa3JUP5q7A
m6iLPkOOQuBAwpMIlEgA9bODWwW2c/NFxfUVoILZysCkWW7iXXiQt8oWIPZevBUhpfIlIiWDh6Gb
scyHPwRKZelJBExmyd6kxe08iQgu1s8HAl985xQrEoMw7HpMUk2LaUiSCTzAd9AgHWIAokpot6nj
m95/1eq3adQQxJzLo7/nzCjmKVwsoAhYKMlXewnMWKBWcJJR3cpCHCWOjSOgBocaZWzQVnXeyDAG
JS870wf2P/CSVEBBWzvw+wwgFLNqKdxe/6TWfUTM4AMjz8CcIsXdZINOpEL6EFmV5Vdedmhus3vi
JID71xw9+kubLGb+XXsxoiiYJccMITwoBmQvD3MMjJk0wN705eFzXh4KAnrh+GhZohEFzkli9g4t
bcxCYGKdbeHLQPa04xZylCw/gJDGi7H+2Kov1w+Qow0iafBcw0FykNbDsLWR6YyGXwQj0JVrt+j+
YILB6ZNEEAmuolt4fsS3dDQSUEAraMp5AnqVLLWGn/ePEil2Y98fughL/HFwkxHDywrMZUe5yP1T
p3oZLqA1ieNDMYfGC6zTHZRSGtuyMbDZUx0wURJ6+o267/bYm9iW/V4Rc+px/MeFRNYFF5Lc6hYU
TQ7BnyF27G1wMDwVtM3zLdn89ViCcPRvyM4qiX0QivMEh7VCeQ+1NEjVVNHxspJ365ju25ekcJT7
YBuc0vv5tgOHW4LZZ8HhckzUPBPLsrhl8TjHrUl0X0pRH8udvCOOEWab6ya6btsjlaWjLBSnH/iG
bDI2NL3WGlat+9pDddt/gqRs205OubMT1waxx+yhYzY4CuJO4VuwDpYgGoPDCCCw6rOKd5uxVOMi
S3V/SAYQKt3ISYbu1U9gnO77ORQU8XmGcy6MifFjxA6dLSe63yS5U2V/ljEXGco6fr/Uh30JdCOp
SZ3rvo4ZdU2q3dxqEa6H9zkGTMa03gXoB4MPySUa9sLS2BmIiNthzbVHr/PsTJncusylrgxVqKme
ZFdzSeo2kSMjnai80k1Owb0G6PXG9/XQTVKnf8p+WLkz3VVudifK4/gnjkgMcwv4alhYcmPIMAmm
RrofVDcmdnPAmupdN96/CDrsp4mF8v+KYIq8o6RrbdPFum/dWTtlQ27K2iHVJt5N+xTGS7mBaTGm
OCo32S5wx5vpIwMpz/VfwdcTYTCwp1HYZkM2dO9CkLXSH6E+qOZDPItI1tYC0FdAmoSVaeTEq/H6
uh2ati1s4o+oIpjVWxO/f1cDCp6KgIyuia1zh34J5khuZOyXA0ROI7+78vG6gLUvuxRANTyLkcAS
kgGJkSLVFR8BIH774K7FkNB1IZyk8lIK/RVnUloZZHutBCntcXbVd5QqLKfLwTUMfseH2AtPomCW
EyABPJjCDCDcRF2XDVfKTiuiDByPPpblT9FHsZ328sf0oJzS58RJNiO6hW8CJakTuTR5vLTg8kAv
F4n6ineqKMclbOiacnBXf4Y32meYeQD93Q9OeEgP0yZwqgdSusCYm/dCQMm1hwNyKU1wVdv8m21e
nvCCHEsnObp49tO40QBficKumz6HbuOKpxo4RqMA8oDCvIF+bUUjVwRtm8Y6dr0mOodUf7bqV2mL
EOU4CdffCBAYKMgViM6CbQyhoXQWsCIBgOE0hzh3usLJd/qPxQ2cNPSqnXB1dx00AQsM1QF0CwGq
uIrVUskoc6yejCh/BscQUATKhq62UvZTSUPdx7U9UfFTkddWQ10H9kBQv6Mw/ZcX15pdvyRSjq5A
A7SzbftHQT9Af0u2po81xVPvVY/BO0DnQcLpYA3cwwKUwG7XESr2N9Dvw/cCMp7VSp3ddGql98Hg
h6/BDwIe5nqHdQH95/w78Gxgpuf3oQt4q8GvXPHW4joQR7CPGgWmjlEqRVXxUn0MZVuxUmDnxgqM
fbgsbzWF04qq4LELjZfrmvJkUYB2AzCJCPvZQSAD05caIOZ6vy6NQzNlFcbDK7/X9I9MI5kg7ud8
I7TWQQ0JCdrqGyH9VDRTjJpv3dvmZhyqHtiPpH41ilaENrp2PHA4kIG2DggX0f27PMOxsAu9ztD0
KPLFDrdqmwYHSZr1aRdKmPg4JMWs688dytTpfaski6hDt44W0Sz++wOQHdLV8Ev5eVuGqQVOJ8B3
5W5l/0D93TXa0cna3tGCSfCor6ecYKt0BgM1aBgrigmX4hCe2eGoVToSjfpTcyPilC/mo3wPQKHs
ddgocK/kQEY0tpxwO++F47RrV3spn5rZ2WMWl4m8FArkUxLncF9s49ox3RmFmW7Xv0WCltY6xLiU
xviHoSlaxZYgLUxNN8YIm/5t2ijmPJnrywj6gd0ECQNq69ZiuSX2XK5/eWtwUkYGE/wmURlWcUBl
ACG+2ibe4PRb89jtzMN1SevPDqVO0K3DkyB3WfHrjRMwZMakDXwYpeLJ+T5ZrOlk1VMpyFrWzgSB
hS7bFKEcdRi2XDZXjbG0MlF8YIE54BF2auUrBrHEXDYCB81RCVDGGHCiDWpUERgXOQDXQU+MXD9F
Acg582EmngoeCJd0qci2OUphPhLzg9jmBMuiyXxapCqSWmnr3gcy95sa6L/UIT8FNYC7mkY01MLz
WnjZqW8EQjPG2S4/I7XWuqGoZf1U4owfQFkEOOYxs7QXU9GCkzVGSebkYUooCirAqTfX7YQj/eL6
6Ed+9hHbmD2X9X5RgFdbe3I0eeXQ3KXT0xTF3lJGALfcXxfIcZIIKzBngvV09BTZgq6kRHEUmB0w
7UN7twA+rMreG2yW57qxCYQRN+ciKYcYYKnQqgMKNY10ztSzwrA39BCYV0uqu4NGNm1ymyeqF1e2
wDpFkpjHR+miWUvaFpLaJzOMPDV/AkGyoQrua92apq7+TCPGNKuqLEhcdio8SOj/XSZqd+luDr0Y
gC7tITvGT6YnQnKgf/QypKfvC1BVUGjVkEQwzncKFLMdUQzx7ahyYx1uK0cFGatZ122DKwbZI/Z1
IWmVOWCFXioBV6r6c/0VyTUG1RJX7QvBTXFyImhzJoax+XmuBmmscISVN4Ak1nDLyQ28DvEtWM/3
3S56EFXKuMZxJpExwwG4Rt0I5FBshqeOWnxWw+iWKsoewfP1E+S8kheqMVZIgl5t+wqCsMzrTtq7
JFq94AsApiycETrgLB3OkMz9kKu56ifZZ2aBkkzQn+Sf1D9/nzmpfoiNKsWyImguTrFZfiRKs9UG
xbGr5bvznvRDwi7CfzRhjqqJgk7uC6qJceik0umipy7/vH4dPGd3LoP5WJepTMykhgySBNbGNpLZ
7ZWl2MSy3Z868Db/BPt0KSjLcq+Iot0QrOvSBaBLn5eHFYD+Rgg1y2pfhNWhkCaBE+feEp1oxiwA
gCHYRz+wdcDfz1gYw4zd0D3lwS+rP2aqCFiN5w+QqKgYe8C7j+nmS00qEJCgQxervtLNTpE91Ojq
BI2ITI0r5W8LCdsk2HtnnJuZ5UNhSSYWpXJ91xump03EUQYRxcgalwYGh/4+XYOgDKlstbHJlLIB
55zyl5l69JtDdmvtIrffhcfiRr/LPqVdsq8eirvo5boV8gwCmS0IblH9Q47LKChFk9k1cqP4dfAu
py+D9V2USSgGBl3smxqIX1bWsNgqtqPiSvHT3nbtNtvm3QN2mgRSeFpgEwvFAbrND+a7S2PAH8RO
RwLiLam4y0bA+XS64PnhWDXsDENEqEGgAsBKkNrRsEr0kfxWr1wLQDE1wbZlOHpDKxLFsTkamMPa
sFePuJkJ+mhah34NlvPU+nkJPiLpKc4frt86p9CODwdgJOjGErBDsfAaZl/PnaS2Chr1KLTXrvZH
OTZYiFE29S53h9lb3Fv5Vt1h49IB/oLl1E+xJ5xr4dQ8L34GSx2o5LKOi8PPaDfNITCc6mlycjc9
RPv2NP76PzCdckJa6E2TEdCNYRuCMfdlJH0SjjBHbTdvZkA/GU6/Q+F9Z3jGCZsR4cfkl0/zjYkC
6E73rp86Lyu/kE5/3VnEuZAuiMYQ6tKCP3aPttJj91x44cbyMDm47Q+5V92FrnVT/IsyPz1pMNeg
RA7m01WttzGN2pYhekJokWgJ7rgSxU78w/1HBv2GztQbgkYycw2HW26U3bSt0ONUPv+jXveagCT8
EY2bjX0QlnY5j+mFesy92gmctxrDATRe1HgY2hmPxgMN3+gASha4OhZAFVfeFpjaAOvhv7rXfxRn
7jUgS9VFNQ53BIAc2laOYd2Wd/pj+2U+EBQFscqLPs50396Q8CisyFJ/wATgF7ozdYMwU0bgqUC6
trPf8z2dRcPgmzt8antR5YAXHp/LYuH/iFVKkmLguQg/6XJKh23UzbIDGvJjdJNu41PwKOoJCkUy
7jCy1T7KJqg3bHNfc4EscgJP5QZwmzuKo5iehOzLPAeMEjadJEZwsfL1/UTK0ehKeqDh3v6JFmT+
Eu8GrJ/LnrUvn6If/V76/guGiZF/ZNIX7uzbIYVZ6+oMmRmwU1CJcexCVALljAJQ/t5/ZFC9z2Qg
oB1LkJkBD2GXHaSv6VaOXX0/3dhutdG+SLGhCU74JJqnF8pl/AIpo0WV6/89zwBNgghz/ClmCvND
9mi+1k/KW3ZH7kXbiZygAFxdlPsQfU1MNjJBQYYF8LwaJgQFan0wpeWtCu1f1798rgjMHwA+SqEk
lsyJKqPWBjOBCEvNt4oRuU0VetdFcJwqZhtoWQvgJzRCvLw0WypGY9AHbMfO+k1WmN5S/KrL0VG1
cqMZmSPPIiAmnlIY06L1QYgE2sqlxMKqTVJMuK5pUn9HAbhLqjwUzO5xPjEkiKim01wE4Qfjr5N5
KrtlARVSFczABH+W09wl+tP1o+MqciaEUcTWSmAvAYvVR5vdIymYQOLtdQmcqPBCDcb1xmFShYEF
CeOEKSXyqPbqJkx+ZoVoyJt3XuBipfSH6IKhaHt5JyTQ5KmTIEgmya8l0mu3M9qX3gYN3XWNRIIY
jdSmw7hHAUG6PTtB/jXGhTNrok1RnlGjnUd3ULCFgi7FpTrA2wuAHwliJXMpdnn5k8yPkxoeFO1H
XReu1ggKBzxDwOomjBnVvjUI1wQuk3Ba0FoPbe1Tb/S3IpJF+Siv+AYEkX+EMCenAIQNm4lgMSky
d/mavODY/rAkZ3qQfgDMB7tf8rbcSgdJxITBC6LPBbNvchYa6PQo0I5y6JaPqI2FmxQ4ygCM/QXg
Hk97vG4igtP8i4Jz9oxkmtIMAaUnlPOjUheOPotmUrhGiBUCms6hxs52tVtQNSVYxgXxRvW7LTNn
6mK3lEQwYjwpmDWnK17YO0RWxRghKHywGQKCq7YigLuOnXrWvan/Lrs8rYNgJ0GHKMwos4ljgG+6
NWNQICXt82T+MNBxS4aP6zfC1QQdArztKMSuMsayH/UhAc68D1pjkLFhRT4FEXVTC3wD18TphjeQ
H2nvn70XIwayYFaDoyRSfg/tpn0lX9U90JJP1Y293NXILBSg50qeaFKFZ3HAswQNG7iPsNnFfFph
nQzqFKPF0uYGMPo1J9Lfvn2CaLCgFw3kbM1EgsjYQlxoYPfMiQ8CVCfSXjRwHumJyLnyYtkLMUwk
FMyJIVlSBkU2wa7AuOm0tw7hrvUIEIaAPmof7O/HlUh0YeVI+2i/ivG0YUvKFtxwMD/t1QDju5WJ
0j6OL0egjHoFRelEk51pvTWZbI+ygSkiMr5JwbMsySfNjraWfUgN46RMveDN5Rj7hTwmIOpjqc7U
ATQsdXUfNdlWx+iLmOqAKwWTHhgYwELc6oUq9TbA7gfOrc3ekF8BohHLhDoRfFEcw7aBRg9YWCQb
63EoU6uTqg0ABqI2D+3UuiPR3H9h2HRrEHPHmHVmx/tGgse8AQCF32i3MVAu1eymVIR7H5w4CJAM
MAK6+oXvk3GlZKq6vsCEt5/cSqfgWJy6vfarc7rjvKU5Rexld/lNuf8XqqGQg3If8H5Wg4XhEIMa
d9RlvzC/MpRkQXHu1Nr33Tf8KppqNPQGMCnjGNAyGYF1DSHpMhztoHHJoN4Nsah1xzMEzIrhU9Xh
W1e7CnWRtIu8TLJfz3eq+iMsvw8sgeMHTCxdtMQ25Mp3x10bD1WsgnLBs3byq31DbrR7q9j22/Ig
31Z3gbZT70UVr7Val0KVS7c6V/mkNRifBhv6TSF/WMYi+IDWnykVgBcPuxAWdo6YlyEgs5QHGcBh
jERxaiwXq+3P2fh+7xFSANJIV1XR2GLDVUUO405CWc1f5mTytNa03bqusAFkSfHmu0ZNRVG6JPge
bMMx3q0mXadO2gIAmnRylvShk0+FIXrIuaf2l8II4Dno0zGnRpQ8jNIStpBpt2b9NlU3QfJ8XQ/O
ZD4UQZUaDWkKusC6hLRQM6WvZsorEu9b9SY9TjfWYXANR3Xrj/8h7ct249aZbp9IgObhVlJPttWe
4iG5EZLY0UgNpKjp6f9F4+DsbrbQQvIBO/smQKqLKpLFqlVrtQ8aeLb98sX7aMLrlped+8+w9FQy
ugnIOBuG3Vnx5+oxH3+kIL65buTywIN3mJAGtS9GpW15djnO5rJDiQifiT2x/kc2Q4bZvCH2Sh9y
af8gp8PFipY3hK2EryepNrX1iTLEN0hPq23sjaE1r+XaS56IaXn4gYMB3ZNzE0pmI+RqG4oIwztE
ZcHb2mpvRP+XLYQyDHIQTJdecojwppqM0rWmYzmlm8IyAnWGtW6Ny2bp45+akbzRu6zLMe8NCoW0
8mnf+Pk87TmzVz7/QkkLU0PooYr2DF6xX7jckw/jlVrGaWX0eHONoY6iZFMEbrEhOwd8n1NofZaP
ZhwO+7WvtQD4PTcs5XNd1/VeUsBwdedOvr6Z985meu83SdDcZNs1rNNCworeKt60CHKQsoCh9jw6
LJJTZbSt4Wj5U5A/dMCllV/ItDYcQrv3u91aMV2cPefV7HOL0tnkNhjLKipzwDMarFXg7nOJ4ucA
P+t7q2bzE+NggPLNrgTLA9geRuLHasOLzfX9fZnUoveG5E+Q0jkODrJzvzPTrqa44AOUOn5ZQB65
VnpP1X3bYiLG8w0l3l23txC3UAUXQHHVUDEBIyVQutWRpiY18MVeMoJIDcmUH9cZRFm4OZXPf29M
A7n+F6bMubg0W+DGetUroBOQ89Ds8tfMMyOW2ytVl4WTBWJ8oDgD8y6GuuUbwC5Hi05q2h/VbIgI
BEmCTIW4IAiAtCCuoZ193auF1ynYRU7sSbEamzPVPJKAz/8m+ancuzfDkQWz721i8MY9l0/0Sd2v
IU+XfQRRDJizwAQgH9CxRjiZSpcfNbvzDdJsaGYIEUpdcdb0eBfuAmx91Jkx6QIv5SRE5cRCdUGH
lkBT+zpm+Fa5MpaCELPUKDWLoEDB+TzosYumAYgKHGqWPaBb3znGh941XRVOrKNrGOUlf4AaA30m
RCFxl0rWLNAkzaUHZny7Ak+EOu1qZS0kFhzC6w1Efgh1kEvKXe6k0eaEp2N3NLSSh9AwnkPki55P
63btVbpwMAutU1BwWABqijz+fPGKfNDslsWCFqYPwbsRlKmvoLFi3KD/92iu4HgWLiCYEyMYYAwA
IYycJ2aVCrFLsHmgldyH4NgYDw3YVH03NO+rn4Aob+235iUJVwWUxP1yfjyf29XP3YxdqymaymaY
0GsO5kZ7Q/thfNRujKALUKzbJyuFmQVkzLlB6cIbRjYT8May49x54I3jR4O9gnTNr7J+y1sGTQPT
z6c2mE2Knkj+jAo2hCMdP3HBalwUUW4kYekqN0BZrX0DkYtfWwsR4SdJgMJaG8p5Dj45e+x0um9c
JSD0Z6a7gWlA2NKrb/Ho8k0GOTG7eVw57i6PHrEwgjIeJSU8GaQro1U9mnezzo7Vu54GXe8P6LXn
z95mohvb74Hp2Np7wP1Nv1452Bdye5gWUwzYudhb8qln5QlRMGzMjswu3gpibJlG7jtq7T1vB82C
kHbJHXHmbaK8ml4RTJ0R9sl8wytcaoMHqstPp+Wb6+txudfPf5N0nPQm68dYw4bgdoqikKaSkNUT
xK/S1bf05cl1bkpa+THxOgo4MTtSiIZNH17z67ory5tbjKoAUQtdDRkH7YFc3dRBxCAU6WLnK79M
Nma/71W/eWsxAls9zWMw8jBx/VU4wWJcnRiXojpJtdRukhELSf34EdpRd2Wo3TpP6BXv2t6vILRZ
hGWwRgFzSf0G6hc85f+/09IB2g7q1PNhEgfoXPuaERrP9I7sDdWPDX8GFXuB+a55k982YCMWWqMg
V1glKlv+tP/9CCmK3JJDyFCD84O2d7WPNFt7OIrYuDgzTryUYse2aaywemDHbq5DA+IiNnlq4m5b
9ze2/vN6HC1sCbxNMLSGzgPuv4uiNsTGeqdBGJXGZ59/r9rCz/K18u+aEWnFjBbs9ESHEbC5t/Rl
7J7+IS8BNvHED2nN6joB+UOM/eapFK2NLCihtFola0/UhcA/MyPljzMoS5qphRmrbXxcOpuxLMK4
tAJ1jUBqcc2AucRIDLoNF50nRrgzJ4kJh+YHs/nZoPLfKU/XP/5CWxCrdmJEciepEpM3GozktPuj
OVnoDXqQAuNGCwscyj/m1vOJB+a/AghqXd0aunOjA+t8/WesuSo950hbUrcQZyXrkSCXrd9Vz3mz
VgZc2La4b4BywjwOygtyEcPkOiVjDiulVW7q1HvXs3Rt5y6FB8j4gZzG3L+GzPX8tqeeTRnmzNlx
qkrHt4j6LSOD6htshnJPuXLFLjqElFV3bJTtgTw9NzbxwircpEWapVtgWwWlq13Rt+ufZtEhQW0A
hSPxQpNSuSSrx5qQnB3JpO0dkqNvl/Eo1s27sXTWptvWjElp3JhVdcXskh0TmvuldeiKxC/qR6K9
XHdqKd5QPsWQp3gleXKL0qm1eG6tmB4V5aVxgfWzf6r96/9mQ1o4y6ug3UmFL3rWZoFpCqq5vmfE
z2oNKel1a4srd+KRtHJmZZlVltjj/Wx4N6pRhllnf8vm7EVV6e66qa/Cr3Q7AWwk1JFRDESBU9qt
M6ZSG0+bLRDb2Rs8M8eH6jB/47syFEjVFhysdjhsUcDdQiXWhzTbNt33G2uDP1+8oWvJyNLXFIx+
gnobhWr5zdvkidsPWY1ECDChtvvhciesQcZx3e3Fo/LUjLTbmEdQLskgM0zD7s7aWvs20r9ngbfT
w+y+e1lDUYr7Sl5loXGHjrYQ75HfbkqtzZQTfNFmNkjYZrnie8wt9kSvnG9xEts3Xt3Q5+tOLi7l
iVEpaCvguHBfgF2+xeB6kf+I9ZecrJSrF8qFNuD3wJULYj08g6WbWlMKiia02aG/bbx7UKAMVPyn
+HZIS9T9cdHw0BmCtTLl0ml5ala66tJsKPPRc7r7ieX+ZMX+CPqaf1g+wWACJJ4gn5c8y02jMDoF
XJ5q/MbSP572zZ3WKEDEz7yIixMbkhvWkBlFojHr3oaMWthNXo3Uw4UShv3ZKHjXT03jq7W70uFc
jn48KEBojpH/C0x8oeBJnzgFct5A0UKn9lMxL+5+78qwqTYp8emu/DT/5cpGb91EPwAua650nfax
MxIK9O393Dc7bQSQjRZ5Hf7DV0MTDVcoakwX3TTq1BVAry49tqYejXX8nMd2OFH3HxJtoJWwehin
EMSg57c1SA95i+IuPY4t+eVkNSa5wGI2A2S5chcsnhwnhqQISYyB2zmFoWxkj2VBwGhn8e+GBvWS
Snsox/nvMbRCf90FPQwYpqAuL10IRWrCsx6xYWvMDGfH6HdxUjrbv/9MkBEGXwpK7cjjRKHlpJBS
KkQbJmhh3+eFu+/0NkxK977v1uoWS/sLBsDKLnCtF0IHyB7jxst7694j6CkA4mq+lDUxAgg7qB30
4XL2vauNJnJSb434ZukSx5ixEMkEzgPzkeceWmZTuQnx2mPsNsbG4MpDqig3GPu0Qivu1kRhlxxF
Pgy8GcC1MCh9tVmZJ4NPEz0aZYIDsRoTX7PZQQO5uq+U00Gv3dS3Z31l3H/pikEfHjgQDFtYSCDO
naQgMDUapYdZOuQ3udnFm1gIyTsAkR6uR8zSiQ8aTiEBKoj25WprlsxG4umTcd8qZThWHx5byfEW
PxiAJRAA1THULN/R8whx+nSMzXu3alrkdXi8FMXPHKwoPmiz11g/F90BrbcYm4RcoTw524IpT28K
5F1O5YWOUf5M23ZaOTvWbEh5ZDVqyiBwFPdq24W67YXgxtxf/yqLAeCY+PLgElPR8jkPgMYr8D7S
GnpMktryHUjPqEHPFWXwnTa22MqVvOgQ+sl4wIieqCk7pBLbhEi0fl+WqX6XgnPkN9WGfuVsWtxL
QDCABw59EUsW8LWNsVcbL6PHYkxCVc9M31H7X13c/xkpfc/5+Jq08T9EtxhYwmsWxJgI8vN11DI2
2erstsdCz+kve6LWA+oRazfw0tc6tSKtX9+WXlcT3bwvUzMio/dkUDfxp3jtDlnaSl+1PbRicPLK
ECptHAtmGrw9MhZHvNeeak/fgCDgd6t4aw+Gr40v51Aedi2IX6H5eaECQK28d+aOmvfdlrwCY4lm
NUhtx36bfTpHB3Kc5u/6d30QMgf5Z6GiOO+3+/YXuU9C8uv6brgokws5HRM4EXHb4MyXgdJ6C5hi
Bta6aIKsbVBD63fTj2C7HT19X1j1Ta2m75qBYmcDfgu70V4HnqB1E/evXOkfE27PoV71rl+ouRcM
eWOuhPZFui5+IOBzqJgAhIh7V+ywk3sXChN9W5itFelNHTgpfSoH1wn0Kb/DtG4TALwF2hbbG/c6
ozf2ZG/bfj7YID/ZTTrQxQrrspUTRE5wvn4RCGcFoB0/yZEyAV5l1mw2uRU5GUV9N3X+AFk6+6rW
3wNq3gUVM9fOxTWT0mYbGo2nBbS4IreL79xKj6ph3BtMAU2H65ZBozRrL3p548lOShuv65XadhpY
NLHIJW98y34fqjJcCT/xw0+3gjCDZq4QMUYP4ULDuk1R82G5a0Zl/EuZ8h/U0reFx3Vf04gBWQdu
B3o3fFYNmKa1/sXireonZrPSJZN3/9evgAID+uOWeBxKzs4M8H6XAmAAKdBtnwO64SDG+Tsr1i5R
+aSGJWDmICUBvAHu0q/teBLNFNuw9zRqRTkrN7o6+01HfeStocrb22Z2fN7NK2W6ZZMA64mkDpo4
4kufmNTtGpCOabAi1uQ+Yx+0zPd5am9Gs7mZwOaJrPzl+lddiFbxxgD/Hvpu8FTaIM1UYjICaQsY
KO975desD/sMI625VoY0LYPrxuQbFiuKdgyySNx/mFOQd6PrQKeLo8EapcaM67uaFNv2PbdRV56g
FzGCTBWdRByUQAyCxOliGfNiAOugFdn1UVN/1Xa+IaDxxWG54tDliScsCa4fVLQBuJHTujI1qslO
YKl4jckmncHkV27dxq/LQH/XAs3e6pjVXaN4uXhig9ka8D0h9YdXB7yUvpoydVxL9MmM8jsHkjtp
7vPC7+aQlCih4Yz9wfWNtya/K7Kts/0vjApKLKB+AROQk0qij0nRq8yMPGV6tLQ0zDz9ruWR0rjb
ySq/j9k+HtZm7i7iUxhFyizWGKAxGdXhdlpN3Q5Gx8R6SXO+p6V7M9bDrmjSsE31v70vYA6wXxTk
AWpGH1zKOFUFg2QD6c1oHt80jDZUYIjk1Xe7aMPRfLi+G77ua3lBT4zJg1ZxYnc80zv4thXTGzlQ
7vw93ZOtF47fV2xdbL1zx+TcoTeLpIZQqBl1YCGaIVOahmoOn3bJnZhiz+6rfpO5KwnB0scDnzzO
F2QF2PvSVWgAxqpaHYwONNtDs2xbq2w79fmmHsBFMq3NJlwgtsS2ADRYaCnh1XNxYhf2oNuJiFAx
DtPe5EAUbnpI83R7UWQeDvo+icN6JS1bWlnB54xGEY7tC9yRMzruVHEKJ+3GzwAmGddQ7xeYFeHX
qQmxzifXQtIac5YhCY1m1XuhWvXTLutNMwie/voOBGCBPg6FT2K2pcWnOXqPnOffnbHZOMYUjLm1
yQXxr2VuUjN9uh5YS94DE4UiLLo+WHnpJMonrzHrGEd6MXe7zhq2CWnD/82EFEXt1MScOY0ZaU0c
TJXru9PHdQsXVIligcH0jNlRoUYHlMT5AveZoqJiPpiR21OMi5IwafFyYUgUvSnok36j2Gowg8A4
XWe5ED9fPgVQPQJM07JAqS+r+yFVrN1CxZEjdiY/ZhvBRuCgVVD+GPy1yvbShaWdWhNX50koUXOG
Hs30ZU0N1A3zgcyODwDnPep32Zbf9i9rANzLZ4tY3BMHpejtLHU2DYLFJX/cnQllLl8jAY67EKya
GTia6wfUHY0S7Z8myncrX3bp0jo1LjKuE3/J1AxWymE8HwuMQ+mBq6h7ToZdBqxEn921BbS858dB
wcwciuSgYsJobRkVTho42hQBR3uwXCXE8yGE1PJKZH/BcK99e+m6aYpKg0obfh3bCC4K+px5QRqQ
H9CO7g8MzDl0P22BUdlUL1bg/jIgUUiD+t762YBhmqwknxeQw69d8N+HkuttJc0pG8DiHem4CVKd
QiDxflRR3rOU5zFWN1b9s8welQHowOIAVovDyrda2QlyMtU5VpJYxldsVoeE+N5bguMbpEF3jPsA
o2+u2xOb+mLxoZEEESzkvRet3XI0We1qMEe0OMit77qx1uK/SOdF5KPZDrQoBjsu2p8JKPK43uDz
FgTtxoJvKwSdMtNdo5Q73fs15coKc63IbGWfhDQHLiKcZpjPOw/3JqZQlsiRGPbGHxQXw1yD0sGw
Bh1eyK8Bw/7PivQGM/WYGYWLez2emidSzX7uaPt+pKGRrU32L5gCtTvaBbhdoLIqqzDi/Z4hRYKp
vHSyF45b+JUy1fuNunr+qEy9t5KyLCygYE4TTQPUTsExdr6ANSbfVY5xt2hK0ptOyz68EZO0xbyS
jy2ZwdiKeOKB+hXvoXMzk6o6NAVEKYqtPuoVMKtTd2spK9nsQoRDQg9TOGDeQHdYppa1OS9nzmM1
6sr0c7LtrZK3Ky3ahRA/MyHdJ3Om1ypBlzHKLPehYzi4cgMMSbkWOJZyTGJ2KDh/ub5xFxYPxVOh
8KPjDwYqzhev7osCQyTYVkr+5CofdnkX95/XTYh/QtpHosSBQRzoSAohiHMTFYbdrV5DxmXXH1p6
ZzdqaOmH1K3Cup5XboHFED+xJbmDoo1rlh6y1kl97K02Sni10TIHjStj5bm6uHBfpPMYbxXdsXOv
4q5xKMb5kWo4Oycp7ypbe2Axebq+dkv+QGfaRt9CSFp7Umzj7T2XLf4misGIUO8Zxot+W9qYASZQ
oEgNuZlEXWtkLoUhSBvRZhBq7qiNnnvWdShstlarR5hquHErKHbTifrmDAX3FGWMrndeK0htr3y5
pdQGpSh0GS0UPEGmLx2E6VzniuHUeqTeZPsyJC8sMMIWBK86ngIHDRh2jHHwDgxha3P4C4sMy+hS
AIIhwEmSw9481EXJYDktO2c/GILliToPedsFmDf9uP5Fl/JjTHXiW4oZRcHNe768YGLgYNSJcVxx
0PfgXEv80lF8U1dCYtC9B+odH2Ndn84cB5QWw0rcLp1j6ACBfxPMA94FbEcfZ97G+MuI6nZgxNyP
tbVC/6IJFK4xeik2yAVE2gCqnqOWFI3zQ2e/2hAquL6GSwbQsRVCvwLuIXctzMFwoU+rG1EH0KkW
v1fp83UDSxGB1yfaZBAkQdNMioiiMNHAHDBNTkH/ajpTUKPa7rHfECrYXre0GA5A5Ijxb2jgoiJ8
Hg6p4HNy2GhElQb6cp8guX9EQc/bajPJwNncOhios7MuUMcmi7xJMwIU+NckEBZOMzw6ceNjNcGd
LsORx1kxWQH92Whof2s94H925pM1aO3Cqp4ZEX9/8n5oaWE7bBZGAKqNayDHsyLU8jownW/XV3Uh
QM4sSYdzOdqtUtUUERi/9PlN46yUm5Y8+ZIaAXkHalyO5EnGiaoPoPWJuqR57gz9sSrG0ecU2uNu
Bm2X694sWrMEzk4ojaCcdr5uhosp48oetAiJ1o3WAaSVFjrddXrd+4pO1mhhFxYPU82QPBWzze4F
+kdjrZr1qadFRak6PtHoiKGdcnfdp4WAwz8PbjYR9WLG+dwnDWRNM/iFtMhsvGCKX0cMi9bj2izw
ohX058F9ARlDDLufW7ENzirWuVpUGq8agFNZu3fZSiyIWJLSG2hYgigEeu1IP03p3cnSJjfR5NYi
Z1ZvZg5BtAoPFP7eZEpg0ZVq/MLdfGpMlu6bNT3RctQII5JEqZ1vvXEIKE/92gZMfTR2mbb5++8k
7gm0+4C1QMyfr6Cqlh4fVY7YI2ZgKCBcVx8SYw3lufSdMF8LjV2IC6A/LEV4WqVU7+pSi5rBnQK3
n0ETPBU/01Jf2UpLsY0sHi8ujLMI9cxzd5KudR2Hu2pEBkIP6J+Cpd4cBmXl/ljwB+QnKO+DdRiN
IBk05ZS8nYd4UiPdTA5TpW6LhG80Pv39x8Fcq4fqOtA2AKMLb08O1CKxlNpQajWyGfvdW6gL99WP
RrdWigkL5w+OA9gRpWBwLEuLZnI6KXTOVFRlx/uetYGmQI1BIW8ocazhLJfqs19kXGAMEZ15OQ2c
lSl28yaFTxFUI1+zfRvk22JXf9J9D8oa6w+mGXfk2X5aK5noCyUTNAuFWZD+IPGVQp3qapkTps94
HgdxVB7UnagimsH0Ut2DhPhBexoesrv42fshGKHst7TwvY/ru20hPPETkOpjbg9NGlv6oOOQOoQB
Khg1lXVXJugLpcDKBf+bERG8J1FjGxM4svk8R6xEUlOUWz4V4V+bEHJYOBExAyHeEOcmzLqvq9jD
S5YoRlDXEKoaVoozCzH5nwUk0VIWnc3MaEoXFtoccnVZd3RzDJaaWf2nt6q/nT5CMe/MmHSNtC0G
SXtPUaM0jubpVcVA52w/N/Gf66u2cGqcmZEKTgA59nidZFpUp304adnGnrpgsNrtdTMXVNeyO1Kg
1wWIZjM91SLreQqsLfp/xW3/K27836WvBUkwokBahCoLTOIn1eoUo/j40oUJNx1kFhgDgXyO5KY6
EYthclWNtDbGUL4V5z7y2yeWWweem+jNs8+mLZg/pGt8xYsLjJkdjICLAVlZ6GsASnjoRYGlVZqf
RZnd61nxjsV4vL7Ai7EpCh3oKoO4X657Za0Zc+A+1IilSqCm6gY4NUDSyy0EPlYumotx1K9veWJL
2sy5A+CEPmMx1Z2Dt1wwBM3BCOd9HMYgO/BHyImNn+tq2gsHlaBWgXQxEKyAIEtmwWhNnbG34GLX
bK3RPMY9Wcmrlj6WqLaJm2cBRmoxjDdz6JJGcQva7DEVzB6BMfz93QYJcqBi8SIWADjpbsu4VioW
YWqEwbeHcdA+AXUA8e14M5K/nRsTnwp8lrhhMDgMiIh0KBZ9V7hA26oR95Qd7fOd3s4rW3vps6Bq
g3RUIFDsr67EydE+VBT1L2WYIyultzQzf88aCDauR/cSYALTCF/FPGS9FxWEJPXUVOvKObJ/GNs0
0IyXGoLOhAfKroYobtq+/EN3QbRDASeGfBgqydKBlQ+N6zaxNUVQ/vVZ9qn3a+/fhS17ZkG6eFur
0FAKh4W4K30nPrSZHmhxHjhk7TG38InOLEk7JyUKK+0ElvLqR4U+LOjEr3+fhX1zZkC4ehIDRuzp
0FuDAdV+L8EAYc9ver1SqV6zIb2vW8yneiAimaIWKUSejYGVzZuGrdGQXH4VNH3A7IZKGaBjqB6f
u9LRVu1yDa6k0xs3srvSZDdaNd9Z+cffrpkw5AFQBbIGjEZJ/phZzhSlMtCjVD+Uzgw8yGpryRro
Z6HE+VVhBPgGg6oohUsnwGxPReLReIqG7K00R3BimDuoevr1zA81uj/9s4PHdmtA4KKdtmo5bIwE
iCQDBVBOtxSa33R+v+75wgVy9pu+9F1PwkVRR8/uCxe/KehDetA35p85ZLs8nIlvYrP59QMNdC1Y
6yZ/lZHP0wAYxqMc1TX0DAHlP/+4yqjNBWViyym2dg/9i3nTJt38VM+Dg/Y1m/jHxK3kO7E6Nw5H
EP3d1YXaoo/vlPYuRrV4N3NGH3hilg+q4pGbep6cdyVR6sxPOWkeda+t3SCZOH8m9jD+SWeVfGuV
MT5qI7oPZZt35g4ji5rne/WYH2dvGLam2mWp73SFjukucMhD7I5qBfvWsTn9DpkJJESV2lphiqbX
R94xACdJr+QAxFnZbe6Ow02naPUNJGlsKIhiOPSxGYArtuMcUp/9qIIVxU7GXxb8/wbBE76NJ1K8
m5Nn1D4blaLY6IPpsND1ev4KOIx125k2Xql255Kfg6Pmo58Bl3Pshtj8Pg/qsNcBGnvlhVfcM1XR
cp+UnHgYjve6LNJdAq5rwFduB22epqDsUo7/o75/dMxWsX0FV9LeSJ3WeKBUsfTbGWyXEOQAD+H9
ZDVmvo2dPqm3mLBToVWX1A4PcPdX1sF0u/7JmmfnZ2nF6pOds+69Y9SJMjuLB1/rLXKEZmbq+LXL
ytW66eU5ivBBqxkT0qicQl7oPHysjDkxPJyiDnRLJt1Q/ckDyQ6UM+vppmvtLbH+DMOuGw/gYQkt
b1elnytbR+QGFxH830+QMWfzBCgNyvli63j3re2X35zt7I97sB+UHSRV+w0/mPtylww+ZpjWVCku
JOpREMQYAl6LgLugvSlXjtuYeSz1YJ4aAd+oG9CG7sExXeQbumkP8V0BJD0N0h8OOMsOFCreW/NO
9af9Wrl/8Qg5/SHSjWPnKc28Ap+C648MY0xDep+Nf4rulWjfkzpKuxub3xe943dT/dgbLKA92Om8
HPQG+crltxQVpz9FOsh7Lbao12NN0ty4HWLm17zcrnz2y4Lf+bpLKWNjgOM/S+GuovnqqxlkG/DP
fRFK7cX7Sdd9XSi0/9L3a2fmkneYSxZTNSjGXVRmVVqUOrPJGKEXZ2/41GS3SRrnK0/rJf+grge4
rwriXlfubA5Dr0BTux0jjNO2GJy3h2/9fG+CrChZ1e5daH9AVg1tFsFuKR590hXfelWstmoJYzeg
avTLe4HSMTbgvN2sfLalZOLUknTfAFFSsmqCJcvvgdoEobN7N1o7Utx6G0HynQTkmfKwLESLccW2
8EI+KU5tSwmsMfWAtBj/z3Z/0N4Q/77ws3j+pxg5WVARQyf3OXDFiqnlMNVnXsgHFqh1txIgqx9N
pIcnNhAcZLS6fIyqpDpA24n5TTsEep4/uAXqPWp2Wyb0xlSsx8ku//pxjWcUKPYcC/EiKAXPbSsZ
cBHV4A6RPkL8pKwCPLc3ZgpWGPPvwZLnpqSNXpTJpHBiwlRi+zoxdg30q65HxtKOhgiB/gUqESyT
594UWaumrC/mqIfQm80hD4G5iOsmLnN13BMAZWEjuw5e7FLs9XnvOZM6ThEUilEUsDBlOoAK7W/Z
XXEbYbVAZeRAN0ZHc/bcE5ATTkmf4knQd/m7XXnzGxmrQ9ZNzbfr/iwsGVpuSNRBLQ3JWblAPNUj
WMMsjuO3/ZbE1GfVmlzIwkmBlBRThWD7djG+KK2Y7nA6p0UxAUTiBJjB8lXITSnuxmHJ7rovIkmR
zgVQP+HpAWJNlNhlsuexUCq9FkmMIGLObrIdOWibZrem8rQUAogAjKaA/RDoJemQrbWOJKNi4egD
/4LtvLU1yHfZx3VfFiCPaNzgPxzkaP1faBN5YBBlFZ41SIeGDZkh3ldEnU8Oyg7TBqvSaks+nVqT
8r+Uc1vBAN0YGRmOGk0B6rMzAlY4erDi10KaJ2a1BMk42Ap0OdNM3LYgrvhIYI+8yz+MO+dWwZsN
iNLqdtgSEjRHY2Pu9c7PX8jbdeMLoYjnLwBAuOwxdSefdiDPUIzJS6YI6K9gSN84/VG3mDXI6IqX
C8sp3tng1YUwLGYMxA85OdLTPo4r1fDGiDkk81VHeQb24lvpWWsZ2qJH4E5C1Q19jovq7zBDGNZU
8N0aru+arnwGCcU2j+fnvG7fry/eok/4aBgNxngrurPnPoHN2m6QrY1RCw4G9XfRfrOntWrYmg15
3fCaLNGzGqM470O8LcFGPARzRjbXXRH3gHRQgBsBib5QiDMvBiO6OU+LqoMZz85sn2QjxE1T0gc6
B5eWSZyHOte77b/YFLoUmPa8LGO3VT3pvKdjpBF1hxHXuzgvIju29sOkPI307+tWIFEH0wTAAKgs
Y0jw/Gs1LRvrZoA50g4/6iH+YeUTA+yMf7/u1tIXQ4yD+h6KvmC0kA7DrgNRh86rMYKqzO3Q0YNW
xD7nfEXcZemLORh6FAywgIvKs5UlLbMsA7Iyagg0qovIzMpg6p8JZ2Eedyu7d+FORK8ZXQ2UUVBQ
kTEIOHnnfq69AVGY+Ep3N6m//37RoBAMDmNcjMCkSWGuo1XoQKsE3pguZla/OUy9w/m74sbSpzm1
Itb05BAyx3x26t4aoqK6dakZVC4JuLrWYl46gZBBAtAA4Cugr5IvmtIpmOUWTw6Sg+8sLT6Mieyg
7/i4NiGy6A++icDaIWmVO11e3mV8qLMxKi0lihPcGpiJ22iz8fOvvw5mQMF9pKLkfwkQmtEQYIpe
j1GSMyOIu5aG0HvPQzAirJWvZZeArUX3Auc2jlTAoL9mYk4+UU6KqtL1ghxTAAVKP69d53s9qyhx
KCO1P//OL2EMfAFI9lwdKbLcMWmbMqNjZ5dHiLokve/0pMMIfN2ML6iwdu3uujX5noc1sIngJYqz
Dq8xVYqL2p0GLdVTcix7azaCAtW5fK80lQreoLlt8p/cnTx6ACkAwyYzjNzt/7KsjosXUj2in4bX
KKAIxnn8V51pxJZZF0eV2Ts2zO8U7BY+BxPTypvgYlwSlgDyA30QyJcQMjLeD6wcatLlRnn0Ou33
nJv6YZi5d3A4y29qryJbHGzeneLGDvEdty53hZrZ76iFOW/XF10+Jr9+iEgExFfGkIWIt5N4ork+
kHJUSyTYBlCwaMZ1703nuO9W4o4gdxnNLPad3J3azT8Yxvy90MYS4uHiSD0xPJpephXzgBXoC/U9
LjvrpqwYVFBoO9266TAeoXRn/bpuVD56hLe42XCOCqwl+prnRqmTqSgGKyWUNohxZ1YG/5Z0qnvT
VIS+eJ6y1qf5enWd5g1fBtHYQI0d0Y35mXODHdCBo0fwndPMrff53Doh1c1vpqPsPWiMhxR8yYEX
GzdFlhT+7GXE13nCt6OrmSjhmmOgAmob9gDqM6rcYyqU7zzKmE9xwIJos/2cAVUdDe1QeJhXAdf0
gBcTsHxWghGJuFZ+QPbukbbUDoiVgTPN9RJAPzWCf8VpNolrtdCIoN4WNOFT5FmcB5rbb9DIBI0b
+QPC8F1TTHd2r73giAhBk/FZlpWyGdURIrVqPIZQvUtCWmgPie3dmkn/mMb2g5Fax7Kgj0OTub7W
FoOPVvx2xCto47Gi3gD8hY6Lm33TNJCugmcILDg9bb6ZOYeKMXEgWDW47ca0ks/U7V5TNqk73Euu
T2p19BvmlHvTrastm2vXz9Rm2Fps+j0X5duslJtCxcJSMyTcnoLC5h9tlXABg7khaXuL+mRoTWoR
/B9737EkN5Jt+StttUc9aDH2uhdQoTIjFZOiNrAkMwk44FDuDuH4+jlgVXVHIOMFhpzNLMaMRiMt
xQ3XV5x7jpmqH5mm0UhI0Dlf32jvrmlsNKTvAMBGlKyjj/d83VGhNbrew83ZFehmL0rlY6eqz1k2
eiuG3l2asyF9liX4wVayDC0JV3pqsQnHiGDdGE/7Taob/LUqDSXwNEL2TaOnsUb6dHd9iJfOEjzi
GXTpwDFeXmGtqhXAJGKIFpjJ7h1Cuzuwyza7qtL6DynOYXzd3rus13yWUIAG4RS4f+aX4nxOe2ZX
bdd29CiMioCJz1Lr6lCZXqX5jpM2H7W+HLOQ1eZUbCtn+JgwhipM14gVz/LS2jrAiwMehvsbFH3n
n8NIGuFhx9BjZbjlc8psvUV1qAezPR4VvgI4vTTLmF6kdnCFzLfWuTFJi56pI6VHNqjmB+AarFsQ
/ddPIuXJbmjUNcaXeWMuL6xZ3AVuJvzzd2zBQmnVlNU5PRok69A0WSlxrvfJXEPyXjWeabhUJFTR
apYA1t3LLry+yktP+sciww8APsebKaUW4zVqZ4CgAcbbDhMOS40mn2enGUd7xdV9VzRZGpoP1sn7
Y0PoJdM7GDI3ZFuOUeo8kb0HEiSI0rsh40i2B+6nQg3lYa1h7uIYoZBkWeg0N9+lg0pptUM+YI6V
HmwFShW1qEpen8Z5mpbL6OKkzPreQNQuo5+eKwnUdGBCbXnFgl7aThEkmUjiLJHTELiJqD5kiDrF
yvq9N2xbSHMCS4wNC0zs4uIzSyMb4Wpkx1ECPFwxW/OtwTM/25Pt7fNEVwPiZIm+MtxLM3o63Pnr
J4tZo4jK8kYpjgjfZZSzlGzQXcJWbrxLBx8gpblBYyYAXp7FyeSIaR2nOObgmZSBQjrAYYy2aB5r
jbVrwq6XTj7eVBepdhXipMs8q2sWLaozBW52181VXzcmFnLM+EYlSQt3kedP1/fMxeHhHYEvNuNG
jcUkJqhaeF6jF8faI7IMMtcRX7qmA1sd0IBVubJRLj1cYLJCUhQIJgQ0C2vooKC1O3awpigiBIf9
fcLlY5Ynn+o20QM7xZss9J+lLpxPvYsICshHoN2Rkz/fKMA+6sIiSXGslKosgoZJ3Yvc0qUEPB7o
HAH2nbtrKbd3mdkfViEahF6+mZjxB9fHyfasOjMbp94ojm6rgQsBDZG3ZPCGLxTA+23m0fKmprW9
zeoM6k9ewbeDona34KfvAlcF1ez1db60sVBdBNgS1FcIdxZXbKYTb2hLzLysuEeDMkNYFWMtoGVU
DnhJQ08Xxhrb7KXlnpUb8WDCnUNfy/nE6xQ9GkXLC+jBUHKYmUg3RkvgzNqqDITbadEowA7rs9Iu
Vspll/b1DC1CoRMbDYq156ZlOXIk74riODbtF8qTe6MWSjhAfmZlYt8h8+Z1PrHkLLx9pdBc4gla
gOIZ72Qa5N/SyAvsOz1Og04J1e3aHXHptQZEH+cVVzyaGRdLST2Hau6YF0dCq/QwArg0Wj2o6DR1
CM0sazq/m7p8r2os2VIwDq+4ZBd30on5xaK2rV7kZVMVx0kjYmf23eAT9CXEKAumBxXyxtvrO3e+
E5avmoe0NbjbXAeURovTS22blImZFccCvbA1Cv0sW0tOXdynJybmIZ8c1Ulao2AMJryWaiGRUGEc
4f/GTttUAfI5lt+gVzjQ6rz/ycLqj80DdCqKDXOZY3khWpg5UNw0xXFoMrQ2kJ6CiBe9NN69WY/J
xtLLtZLhxekEVNXWkVBE0+Fi+SwdD3ObpEh3aBD0AH13sUZFe/HonVhYHL02RfTmFbDAMqU4tN7g
xbqb1Y/l5DbR9b3xjjAJ84cSG3p6IQoKLuFlXtkBF1NGcrU4ipjuNGi8P3ox2SevBoc2DhA6d/ZB
/WT9JEj6h1EITSG5ONMGLXekBzAws+ypOLbQzbn3RI6eFNHyGFxq3eb6AC/MJVJF/zG12JlQKjfB
i4hHBDXx6pNeWC7UrHCb+m6priVnLhzsufEQKP2ZqOIdhbDWdv0IkBr8KdU4JEALVZYVl8WjBoTX
9VFduMFcpPtQUUHWDYp3i5SblEYB8t0kP462FlqDukcLOp5lOueFA62R/mB97+tuxfu/sPNndiKM
Dr37ALgudr4GLSO1VjG+nE3acSqt/IbOPcDXx/auo2neHadmFtu/kLkqiwL5RHMjdlUagj3Tt61Q
QpXtTomAcwnbGzMWAVIWeUyN2K5ujWnjmX6xShBzafcg4YjLGmQGDgr35/caqIDHvHPwNNVZE2tq
F2djEbfNzwLg5xEjdpzDGrRPofxybgZcMJkuMiU/CrO6sRRjI0yyuz6rl0Yy9zygDKLB3V6+eW5t
tFkGVZmj6iDL4EvdHcewGL36iwCAPVkJ9i+8B3CTwF4/5zjwLiyqVR0gJ7g94TC6SlY8JrLSza2o
Jm4ClwmSfggHTcYXpU5s3DJG7jxfH+v7aAoJaaSH0WI/h8TLGMBLdDaXGXEOexTSfBDPjhnye3mX
Q4SJDEXctSbaTmqTKc5KLvzCwFHpBCEE/po5axYraYOnjSYZ3nbppkinaRqnGzyCRPNlyufop+KQ
fwUvPA/s2vt+fdwXjaPwCXpWtB2gSel8G6E8qBReibdQh/DBhyl1me7XuRSHlhhTbDdJ8q2pJiRF
snqFkvXCzYA7exayAKgVofNi2B2oeKgFTN+xpBnSnNwYfTOBrNb18V1c1xlRYKMoNVcMz8eX9aWn
VjmOSU5cFFTUsJflwTa/VhW/n3Kxwj1/cUwn1uYTdeLTOGOBQN/EmDIb3E1Kl9+xTmrh9SFduMg9
eNgeziXQR+8iqwHLg6OCC6ajiQG/E5ybXxxsmJ1ou87vU4gEK5M6PbFKzSLHKc0V9+nCtQBt4Llr
E48/CsvLQUK2AI3EcDVaSZPJn6CsxUJXusVrB2KfNWjaJVd/DiXQtGRaSJMtQSkq5K6kkdg5gijV
fGkHBuHlTqTqIanoNPh9nzmOr05wDQJFzWdwmSMH7mfgF94aSoHkvtQlDdXUgeTM9ZW4dHggfwpC
CwR37xXsE6NgdiNkfqQpFHHVzOZPRVU2N7Z0yKPpgsHaGhKyK1Fh/IXDg4wFLgvkSNDht1iDjjdQ
33aN/KgJaHz2E3uajFUoxqXdfGpk4Qcx5JW4lav50QHdQxZxrTAL8Jrm6lo18NI8ziksC1t6RkUs
RqPUtIXirw7XZGJ5F9UJlQUYBXr+rWaT/q1PqH3fVPnwYaxKbY0r7NJ2RuciOHHwArwvvXLbHbWW
4oaA9PVMUue1ab3La1N9llVRdiuX/WVrKI0hdoHejDVPxckNgRdIZzhc+dGdRhLWRtmhlJQAVj9U
48ruXFu+xdWuClnyxsKsUq2aFeLEfT4Zr9dPwKXrVQegGZy3yJ+9i/hbXDmWmms5dBfFRzGhxQvd
GVVoUB01MxNCMGNZjNF1mxfHNYMV5+5WYGMXjoKsZdt7ose27PX8e55YStQRg664Ixccc3gj84uB
dqy5vnS+UBSM6zqxYUVTujau82YIAXxIbohZqh8B/l1jub5UdIF/jJo45hHg0mUimevEUcGmkB8B
jq2DDJnd0KJw1TVDQEG5bQTAVjpkSB0oQHR6697J2tJ+ZXciDQqSKGgiwYk9H7TIoWks3RoNQqbu
24VzMzbaZhDqr6zgiZnFxSLzmZxnaHIE4GMkkNotCyW8vkkuTycCfBU5MCBo9cX6mXVWQ7W4zI8c
9f87W6ZGoEpL8S2r83DuPL63GwZVTaedpQB13gdOI92v1z/FxeNx8iH08/lUoFukomyYHz1PDmxX
acN0bGf2eIgp9iNEVpCgKP0stbNu5fBfqrpALAl/sIrIoS9pMdO2B5eSgcsbpGoaoPEsCaeqcaIC
nmbYl5pEK1GOHh6ogB4VNB8HKGuqN7QxWKjDDQupGNMjVybkfeBSwCm0nbfrkzNvpkWOCZfGf1Zo
4QB6CsPtB70U5KU/OeJhTLpQ4daK/3fxsgA5rzkjERB+LgJDQOY1A+xj5ChHzXsSZV/udTGyx+tD
+dE7+G4sM3cMarTwaJcV06axaWeLHI4fG5odLa3hnmn9cIRsorerbAa9lq6H7nQhOCSywXsh/NQh
kxXVpkwtX3cm5VDbWkqCHIko6ts9KY9qPqlfdavqigClz/SIW049Vjqt1p7AS5N0ulcW27Q2eJKC
xw3b1EFiUVTDE8vKp+tTdGm1DZw4SK2Bj91bolBSiTB4KCZcLRzJKd8gdulucl2BjqJuQpZzc93c
xRVBvQOPOjCxSFUtMsSe2tRztQ7xMahNjJus/EDkA4gsrQS9fQE0rJ1HsLNHSB2jGFnc59ZTam/o
sMtWUhMXx33yORb3kAQMps0dvMLA++yZTO5y1dxndFyJPC6ZAdfevzfgwq+gFal04RGYIfQJfuMj
t527urSj69N66UKDyznzz8OFwfVyfqEJpzFGDXJeR7Vq6bZRhzHw2r4OK1qPd5Wrj6D5I+6vbB3A
elBEAeQPhY1zo4qrTZVaCQTIYDB/TQfFsiJDJO2byVlmrzwclyYSgD7UHcEKj3tjcWHksiJEq838
aKGLtPIBbnWkP3ZqC+kQwtfC00ux3OzHgFMLyVQwhJ0PTZaNqYBUBp6vkGmU2cOwZw1aOnORiA2+
Xz5UJTEjhwnA04XIuxXQw6XR4gYEyHGukOPPuf16sBq42XA6CjZ9RTOIL8cxHrhcCVfWzCyG2Xs5
ZtOBmcSdjqpFd27B37JVecxLmWm4Tv8Zzvw5TrxrlehpLUfY6cgO3b8VmrxpbH+BaJX+lFMfaFEN
KUASrjWGXhyfgR4aaEjOofFyGpui+/OxHVivZmALVxoa8gHd3MSozLVa1KVDOHulyFRB5BSKmeej
rLVCVqUO96kROOBu0ZEnx8De8aUU7oOiDWBz1Ola5f+SQ2wiYEHuYZZrXhb3KqCQhrpnOBi1kGgS
1/WdnePypHSqQrfv9OwXTiKQsFD8RvkYj8ZiMd1SsqJw4DwRaBVMUFFO9cxXlbUg/uLanZhZ3C6M
uS4qa3AUCSt8RaX+NJR+D/De9Ztzzcy8qCdbE0q7jaq28HYKBX5fL8IO7KeV87NM1EgLg9YBbbNg
d0CFa5mzTRLSo7DL86Nep0YNZo/UuCGc6ke7T7U11opLcbuFUgyuS7RqvAPjp1lT6iVFjOTmXhYj
j2ci464oQQm4xp1aptoDK0GNnykAo/z8bKIIizoQujaQnV7MpsFBU25KHPSmMwvqZ4lbyIA3E2CJ
oAl2f2EnAoCHShcaRHDiFv4RuqstGyebHEsdMm1sBFQ/i/PVWsnFVBcKBjZ8MXB0vEOBj3k9jS5j
5Nh8FqERd5ss1L/0gYi6mzqU27Wq5KUteWLOW7hI3EhE50FkBZmPNID0aVAU1k3qPPz8Up1aWThA
JoDmA+R4yBFy38/gcw2lXYZqna48MRcDHswcoAc4zGi6WmyJsoJjoKHP/ijG2N44qEiWyrauY1Sd
9sqG39V31a2eB8oN/4Wg+dTw4jqeuko6Ls3g+6s9DU2SplFbcSdAbTtf2fbzO7kMM1CjwBBn4iMk
f88vkbKtRySLcFeNshweHbvNg7Yx1or/l/YF8iogJ0SD3AwQObcygi4DbXe46VlthHlX7G29upP9
GnLu4mt9amexYkOtj6g/4hBDT2ir+eXo06fy1gOpg+uDhvtQun5S+r80h4Ckz/oec2i8mMORuEyd
KoscC2eS/tTyA2n0t5/f82hC/reNxYXBZY25dR0Chg7tAFLRuMhlmAj7F47WqZmF29FMoI8cc5jB
xQdyFgDMQRcF2Ez0C6NB7RilQHQSASR3vh8QshaI1hDc6tLGUFBS2Htdb/lJYxW7XzGFJgnsOmS2
l1X+nJqVrRQJOXJdfisU7bsNwWKozSifrtu5eJBQkv7bzmKLD22iqKLyYMcbH52OvU5jvsbBd+l1
ROYFnUPanKVcUi25BR1bQU1sNCkPiWGggbv3PlKz+6jYleXbrTjUAFiv+BmXRoYGa3S8gLtDBRfw
+WJx8Gj3ZWqTo9bU7paXySfDydb83TUj89dPnBlNKauqt3CGDLPwfNuYDogwnn9+iU4HMt9SJzZa
J5M95GfJkU1onSiTMfdb9VdyyadGFvsA6VaK4g7WCE5OHgjeRlRFs9f1kcyfdHlrQ3MWoAD0rSFD
tDg/Km07BnZTchyBLqqT3jdpHlDdiK+bufwCnthZ3GyOSngNcjGC+1TxfFoGFrD7jQ959tANeSiz
KKsivksORbwWklzcECemFxdebvJWaQeYTpl+ADagxF4fy194/U7ncbG1FamBz9ODEUSSgca+VaCv
uj6Fl4fhzUouOvSjl7jjup0aAKdVgmYxzw65Z3+qU9b8XxpZ+AsmdzyiDyMeBzsvPtHClBFRrbWQ
e20oizxGp44Q0pOSoH2xxKqwXV3IdmUk8+l4t7HxjM68t1A/XJYLFFXte+7BBktRYUI51O9VGVWJ
Ek52tvIIXfQWZsJilEgc8FUsERr9lLG8pRwDYqFCA6RKR4jIhkWkRG3Y63uFQfNK95XwZ3tb55Dq
1PDisms5KscgW8KNmjdbMuynLDDRjvULO+9kdIvbrleyjvIJIcbkie+KNJ+yslzxUy/uiBMTi7tu
BBxBqxtMIMg/QXcHyrt6e30QFy+6EwsLh25sO8NmFgYBCHJAZB7oGeBlaAf/WTPgiUCGzrAhijFL
Vp2/DEWeqRYxEEp3Okm+87Lz3M8qN3twRJlMZT89KOBGQEQ1Y6kBd1w2hIvJFTN4Bse1n3QWEJck
CDJr41H2ijOt7PJ5hs5PFAR20PGE+A9EDu/oGbUqETpacgGKtV3yufRcfptbCd1k4Au+KXG6DgNF
2+zKOX6fhcQIdW8WQkAr0jumCtAP2b3iAqdeTShNDck06KjeEoHU/GCBGhmlmdYDs7XU1Y03qGO/
S6oe0I/ry/r+NgFIHlhIdDRDwwBcuOfLCu6W1PEmpLXqOnv0PEiOZwN9cUCwFCSKXMmXvz8MMDZT
YM6su0hfLIzlokPna4pIKslY8irc1FI/1oVj0efrg7owtTOqC/otGBTahBZvMngecxeJ47lAnlmZ
P0pL3SeQF79RS6+NlNzmkZ3aaukLcLzcq2YzPV3/AO/PJAggQJ0PcIMHTu0lwCvrmZNKiQLYYJUy
MAc5+LbSSx+cE2sdbRdNgfIXvG3obkU++3wBm7HTWqMbCCC6I9v0EAAMJlClbtwUeu7XR/V++RAA
o94BRiFUlJCOPDelAyCSVkKURyM1Bi1MpkmascuEu1Y/nO+S8wNpAQbgoN0Ivcxzff7ckOFRs5Rc
AghfjCFNhrhC0wrLv7T60zDo0cCm5+sjez+JyMTPUBSEJsi26ovLLee6UJpUR2++I1kW6VKTBNon
Kh5U0Jfqq/3xlwY4l9txEICuwtKdDxCELrlqTwkQfuEsKAyS9P6Gb5KwDckHY6PeTUHi921c7cmd
9+H6UN8feKAdTkwvzmBp5k7SFjDdoxkGJcFk6L+D7DLf1EwbHxFTiY8/axB6gIB3Qqli5l9ZVlsq
dPhkSsIAMS1GH+n5jcMLdBl8wtTE1y1dgB+cm1rsmxJgZPDioguH9MirWX/0OAxN8Q11zlJUsNm/
GPYIlV32p+H/+jb+r/Stvv9za/J//Tf+/61uJEPuWyz++6+75q16EuztTdy+NP89/+i/v/X8B/91
S76xmtffxfK7zn4Iv/8v++GLeDn7T1QJEJs9dG9MPr7xjoofBvBJ5+/8P/3iP95+/JYPsnn752/f
6q4S829LSV399teXdq///G3Wz/iv01//19eOLyV+zH9hX19ea778ibcXLv75m2J5v+MW1Gbuwfk4
A97/2z+Gt7+/hJAMzx5wN3gBZ3JRCCaJDBaN39GfO2MPZ1VogGON3/7B6+6vL+HEAKhjz2qPoJDU
f/v7o52t0X/W7B9VV97XpBJ8/sVntwzQrzMb0IyzBkYev3H59A1lSSd8lxJkN7rlp4/9jsZ1EYHT
Onky46YPSezsTqbnr89wahNllEtGURxHQWfuCHDnD3USYAs7Ae/HhH2puuRVcb3DUAiQ9BpQ+IUq
jaux2KtulaENaSfw7oN+aaB71xDx5EKLjEJRGRwlxfSo829cfRBusUHX+N7qXHQTgARob7XJRtV7
sAj03dbmLGDV7WjcQ5fgRRKQG7fcR+tDPDpuxL3kESj3fZ+6L55Z4FA2fZByKBuPbmj09+h0jXK7
Dr0u2dh87P2kanZyaqMWVMSpYgVT3vu16oYT5xuiN2E2Kbve5EArim09aZu2dwLk/W6olvrA7Usf
S77V0PiYQfrOaNugQqcnBWyU1TQYOhcwQG9jSDxgutg7c6MV6KoHU431DEjiBCga9Tl1jql3Vxl0
K5Ud+DV8gG4jU76kthGUuQlxTqAlwUI4sjywerBF0E95j8DYvi8cciBZHzeG0Qe2Q+94FbvtZ9ZC
iqx0QVmoRiaxdmlbbAt9/NA32bPVVDdkpsXOyAfSoosQQVYrkUpInL1bWFGSNmBbGiLTnYLKa8I+
tfdezaC5a4Vmwjes2TYlfo2s/sjN5mGszA/K0BxAX6ag+VN5zcby+wS9eluTLwIUjX6lgA2ybLMH
7JxiIzkIs1v7O+gnPL93p8gAG1xSk6DJkJ/LHfT/l4jGKFggshL7tg5AYL9DhjfUrNdRn2K3owHl
NOa142voRlT1zgdGIxqmByGnL432AX2bOzz2PrE/CYkPNVWBjU00fhXTa4XkT5P1j95gv6STEw81
9Qtn63kPdg2W6GajdeMfWpcFifwjTypfy0Y/cx4sI32Z+PdmyvY2b2GvfaxLx+/lBGZpyCwQ1BVN
J1AMxEJcxDqfdppxh6yun3ZNBI6FiMBYlow7Pb3JJN+17EtZJAfQ5/g1MbaCfU1ZelsI6wPonFA8
BF3OWIwPmlXeQBlGCXV3VgPvedyoDOzAwwN3231ng4bLq9tHLrw/FNsEGi2JKsM5JkW7q0c0VNf2
Dk3foBYewBaOz+XYUV40ocXGHd5w5FeMgHrpvdlPj1PqPGaDuJlmvUjLCkVh76yqiJA2fVGI8Uy5
n7DsKTHslx6doAnJw1aAr9BwvppTeT/ikxpWvYMm5LesVneNru0hmhgjg31TW+bRJFUI7vLvUkwf
dck/m+q0BVnD/ZCkMYWYip2xR6buqXgEouzWlsYhB1eEPzV1IIxxALBJi9JeDwn6bMBt0Ltkg3rr
K7JFN4oGgc9avXEmiFJ73NeGMnAGFpWpRXzhWLh2vJtxop3fuC8ZK+Oxp5umY8fBc+PBMuKhKcMy
O5puGkGm+w+P2KHwsshVwO9ipeVb5+loubVfTEs9TkiKm/p9Q53Ia/gDK9R7WbibNjEA60BHyfW7
9dzp//M6R+w29/q5gI4ur/NOSl3pDLCIzwKf5b7YFDs0H63KlC8wTnPTBCILkHTMBACIg5fOqWBe
1wGtnIZz15OW3pgPySYL2iALv5HdFKhhHpl+5Sv7atqvgx7OffA/raO5GSVYEAvpoFc6fz9Y2oke
zA4pEKo19ubXHoxsP+bxp5yZ/9FFOXNrrro8/w86MwjxT7bU7CydeTMf6rQ+9WR+fPufroz2O4Ir
JNxcNFjDobHmvpm/PBn1d3Sz4j2HZwtxWWR6sSJ/uzLa7+j+n7GJKB+CB2OGw/7lyti/o6KNuqmK
OsUMRDLcn3Jl5oD2PwETcHYmgl1wM0AvEiyb70qUlpFQy8VOGALHh37Fwd1BaSCebtNwrZC3oPZ6
bwpTeurAGFLHTQ5T8+73Dmmk/OAUEcd8v0Y1vWpq4StlijKgA3s2lW6rGBx6hPos0mOxwZ1Ey5+6
P94PbD55J55ZN6ZcpAXekljs+KbYWBszZps1ru4/xV2Xa4WQD630aMQC0foyOeE6zHXy76o+WSmk
EeB2AKQlwppAV6JUFQllDAKJNpnlCoiiirrWttWoWgFhKZ+QqXTVwGYA55CkBCJv4EqkKLV302OT
pL5mMn5wmlq8ag405QuSOR+NJOtC0lvF1nP6LmxdE/4PBUdvgbLLnTe1aMduezA2I2WRRAqvk9hu
s3YvPM2JR3O0DznyX7GC/qRwAL1EwN3M9hOutbHkmhfmTU8PVppMMU4JXrp0KCKVWP0W2DtsQr1v
HnrFYDFxW3tTTZ7xRiSKjHSoelBXmclGA/YRtaaKhKaStse+A1A3S5QpQu+/HjDFbD7Y6Au4L73p
zQb3s081U+zVZrL3kxjaG4UXcoNa33RTOcV4qyd6dhhGoReQth3KHf6hE0wyBLmMFL3EZsHGfdpZ
1uirnKt3esvgE6ENRX6hrGymByhkuMazWY6ku28rNa9DF4JEArT4tAIMJeVe+ZJzqG1FVu8ROLxK
qtnPTe6BVcygJkpmeirSuKc12jCYweoUskIdLYeoqhvNiIym47XvVqZT7xpL64utbaWKE3TTqFSf
MXN9Hnqirj1fA4haQsNFqT51SabICLgg1kXQVVYMf8w4+6rk49TGZtLq38288Awf05+SB6VTZJpE
YDphngyLasw2HImi7qZEd9sQsqRN+puRFqpxL0lTJYHZOt0HqlnoBVTRUZZGY1uSzdRKlVcoBQNR
9KqlOk/QuEzdO+pJOxih7h5LiKAEVuY0thm3qQMvItGsLuzJ7ZRXCX1QTMG/pwXv4pR0iRaYvKrv
TQEChc4uve9WR9q9kWkymuBMg/UA3QN2YBl1casPGqhN20o3nvPUkh/tzNTgYNpF9aFWZI1roafk
I9ipUjfIdV4PflszCxTx6LvcUJ4XKpaXZUevGoAEh+Kh9VSOSn9XdFpd76iuQ6+k8ZQ80nJ1eEZp
3T60fZF8Fm1ShsrErK1da2PMDa/x27Y1wKNmFR+hkFIFTdc5B5T/tbcq74avdUmT5wZqYgfakyz1
jaLzsO9buumqVOzSxmijTJ0aKDlIhweTBhCmD4mYWQ1Fz55JyyGE6zjDLEoHZazc51i3r3lm9Tun
ws2PGIdDhcTmrlL6BMxxOfDT5fgFfI5G6PWSfikHoOttTpKwnlwEIFJv0QGZkkqCwL6yxojaCqJJ
s5Fb4iVmZJcg+PIHAF6+MIV6zM+1iUc9WMiPQ9uYECmnU41i+QidHuIMMb5TxetipC54L3Iopqto
X31Wlaz5zMDe88Bsd3qWmgLO/Fwj/AkMHVB4JlneBumkdMGQShXq6okFIftqhKCsl7v1K1K3aPCh
6lDAje87uR1o7dylpWd/kZqnfCr11PxMbeqofl2k5IhOAytWLbOLXKM1t2g+rHcSbt/GIS352Eiq
POmDQxCPJdn0xgkKB1C8USJVH2kaqYmQLXR1BtUIHJ6gjjWkM92eS0S/qRQ9e1Kbvvk2aoP3Lc+z
Ka7xePdhw3X2MgptuC9BgOihlcVi0O2uxnDoSR02TlXeU7s2H2wc6kONDOq20igNoKKjPkyKmwMh
x5MtSIGzzdBqYzQa5nhgECk8JGTMvjrSTg+60bCvFhryHvpKod13p7T6e0s4wwHSURY6dmgRYOtk
qL6V6ZG5kxFBgku8FQBkP6B92Ay7XiYxQzD1qspK23TgNNp0EAXaoE9Uf7J7w9vpkFON23FAnsHR
ICyko93ZtySQ4xzUPJ8maO88lqmEGEGWgLIxEx176pjaflaM0vyDaCaJxgktPLyv9aPam8leEl0/
1KPn3lZZ74UlLQsEvHr/WBp9eSuNsfkCvMc3Ewc5qB1FIJpPy3GXuwlT/SbnNDBZb0QeVKaLoJZQ
zo0EWsNqf7J6+wNT8S+Ze05oMNM4kqyqPxi5maBrps/a25zUHS6J1vsmrR588CVR1DrUTCoOk5fg
5a6MHjQxCPszHwjaYlPCQDhkI/YHki+f0sqtQPqatE5s4ohsR7R2gqcxoeWWpgglkwQB/lgltyZr
wGbQJi1cHfgjO6sA2MxTc3RLToI1GwXp1oOwLOFX4B66sbSyigYvRzmn6UX3kmS8QIW08NrPlZsm
Pmtt48ViQgfuW7ck1HMkGR+U0mLPYC9XfC6yaV/JlqR+Ct75T2zI7K01pHyLCLd7MHuVBE5WdbE7
U9eOmjptkjZTQ1IbJJCp82pxTdmqvep9YS5rMr9otBy5BKCjfez7CaGnmcWNM9JH5O75zstSUM14
jVFBHqLkdpCDFxlfV7NHriYou+Io740xtZ854u5DRpP2DryUoKwzrQpRe6lVysHsE+ttIIOBkDLt
7ZsaxJet33YjoVGqciwPSHMY3xZDBi2bYurMNGi50D+2fCJbj/HE8HvN5q8ZKT1lq6QZctP/P64R
8keSdgYL/s9Z2n3NXl/Os7rzD/wZ2Rje73NcMytczf2HSK7+HdkY5u9Is0IIaGa8QC521mX+K7Ax
kKMFDw3qAxBanSMi/Lq/Ahvd+x0kNegoRv1t7m0AYuBncrRzNHHiLKNWCBcZdQPUDKGZ8Q7jn42M
VI40WMCjWSuZhoni2+EYzEEA9BNXoxt88Kv2FhUE8OBoSj/BnrlpdmYAdj8eiC3eQUhQiijbNpvE
mUBLHSDXtYbvAlDsuvVl+2Q/gl6L6x0YU9RE1/ddKmi3zVUBN9UHHQlAMeCjQPay6ol8VhQtme5q
UsJ7cwancXZTPShV2KqJxeO+aHMJctv/zd53LNmNa1v+y5vjBr2Z0hx/0imtJoxMGYAGJEiCBIGv
78VUdbfyqEIZd/4mqlKplHTAxjbLtIV/KMiIWcAVwn8l0rkLK1dlRTR6I9q8I4SKkxhCRnC7Wdy6
2no2hSrfAQRYqfZw0epGuL42deFek2YZlgZdYtWwr5Fycby8IbvUeR/5S5+hD9lq8toiqYzstCcz
6c9hizb0lZ4hOdkruYSJ67ex/2rFAj1HR0eWSCG1UsMMOwC74iBDjIoyaH4YMCURS6OpAgG+7AF3
Y9HcqjCjRBu584bQbzNILZRPls16D9/GKlrnUcOTIdqTuCzuyOhGGDeZGby+uSyqL4ww/wnTL7tI
oPVJkXh7UZ84dT29xkgXvhDTU/fIq3bMZpxMsD1AjntH3aq4N8peHqygD2FuM1l1iA66Hhp0qYeV
elXXUPWJu/mlqn1vZ/mjOrfaCW5FbdVjOjd1TO4cOkZmA487pAOxjgLwZGJIb8pObWLeDdsG7Szn
rkEtkXsQkFtSIgZub3jEh2+8EeGPaC7qLA7JeBvHxXgXjbzv8xpVQ5E4wzhMSaCmuc0Ir4ogCWmv
3YOHLp7eMk+WD5i7RyJRE59MUtCRbXq3qJ4wg/SDhKpQfoHwUfs8+srz0jkYUGH6vZRzijSIP0Lo
O0a3dmp2gw4hAFES98vkNze1TVFmjSY6C3dc0tqxxUaAto3d4Xcb3GqTa2LpRzSuyyQqajsTveRn
Wkd05+toua9xDJx1z+ZkICXbNDxiuejGCKxN6L2HfC5k4scCDoRKLRsdMiDqUPhsRwPSYMt9kds4
pPcrTSJ3aMlOwIubzHufmzh4U1aLYqZfYuSccwSTuJrBKoZOUcZ8K7jtxhlF51TWOw5LRwh6mA4c
ReHC/ISNuTtaQ9YSLzy1kGzPy474iQH8ZWMqP95PUYNOKZS+Dtx14Z7ZuHofVw3dcBb3Wei0dKvq
Zcx7t5wyB7sideqO7CrWDJuxAoyulxT13+Td67HRB66FSGVIlpMogyKp6yo6dFijx6av6Z4Nrn3V
mKbdN03RXSMRH5MYTchdoReZOk7PshAo/LzC9syrSPibifnVvi/iJgfzq914xMNoJapY0kZsSOD7
OafI/MVNK6dgVb61cr+x/P0MBMGPqbGst6C1F7yqEdkGscIMSm0BPCzn8Q72OxkMMyWg1Sa8F8C8
buFAwA9NVzwMRuoHTZW1MQ2Xe03oVw4CHFwu7eAM09H4dq4C/1RwiHMM1MiNLNr46BSMuxD3h+5R
WoDrVd4gPZqCb8IHNy91ZsSf88CtEIpAfY9HQP0Yllm/kI4h0yj9b4gqRKQMNWQIJHYNhFVISQsz
Ec8cqggeHDAOCJ8LbtE+Na4kNxAVlq/D5A/73lPFbQc4yDMtHJ6pumE3VhF7O+hYon0ceTqDJKqb
Oe4UukmxxKbMLW9BhELT/ydw2QLrgQ0DTE2RlaLGnwH1AUwOQROzsL54IYNvRG7C2YgE08B6S0Do
3rR+MB5CiKnvhriNMRkJTLkp21ahmFMW7KF58yoCMe913c9vEZQyrvqm0+kS6unG6oGhSTha89YB
UiFldShkvLSwlK1nnrv1+tYHqZ/h3Bh9QRz1ttWIGn0LEXzIlFue7DDNsKZvPv6vnYlrmerYcPZD
VDTm/g2j6K1/IupwoQ+KzieaoxDOWYEVa5fysjNvNX4TLRSH6pCpfLXGqzYkLU/xtsnbbb/7Lbe5
+ZUb/D5i/dgg/+Nil7j5CG6v8Shwsdj/5vhD0s0//36BC0zkn1e4aEvKdh5kvD6OSofTcmqyKiPQ
wZxhyLna/DnHeP9pXrL+zN/zoFXrY/XgBLIdbFwkXvjz35qTQN3UleOpNS/BQrOzfhvzJE4bntm5
d2R5k87/IGb/dw7wP/B8/u2T/zEHuHltX/nr75OA97/wD6ghDP9jA9EVYfQDreS13/5/E2YSuf8B
1twF/X3VqwdsCdnlPxlz/J8A0h7o1cTIZqHvuYKc/8mY8fOArcVkAfrnwMlAQPa/yZjfB0D/f6Vg
+oWuLIRg8QtSBhdEvYuVgoQdOR1G917QlBAzi6ZE+jC5cTxx6ONQ7RQNfnpktLbGBH02+pplfUlS
6sLbBcHlGsAMkgYq+DFPbnUc5ihvKp9ukHeofHS9A/HFS+BqN7XDGcp+pHA2I6Q0tpUWRaIRgpOA
dk+9keeJCRgbTqOXwqkGuDs3kcvk7L03WG8sUAYHDQNEa3gbex3Ay5GDAw4NFjYrlnYebPcKDLqS
EkwKtLU9krQ6uCddq7LfPu6/BAwwCz5srvdXBmxK6EGVFLYjeGkfX5kNVxA8XezmIG+KhMfiTpew
7mml/zKtApSDv4ldCZJ/lUceDzaOxq2h7UkNZvwjLLogiqnMbnGUm7BGwYGCekih2n3VSjtd3N7f
2kaotEfnbYBLwwT5EY2uEJLa6Abs1Ays0R/Usu+7iC877dqPduf8cOAhjTW1rYObjszdceIYLUbi
thvaEYgF8ExhrowmvqZVCp5Gte0D+a0Pwi925WdRaDYacBZqo80XTF89H124jgrMtSMcnxF5HvsF
ypCs3VZVvKv47KVijqysgctObJu3sSTVtoxi6O+cxrr/6ogZxL5lOgJWo1IJUYxMV85TUaNFCPId
T9y4epJxUecqqYu4g8cbnxNN3ENJ3vzHFuxN0WahHEUyxN65HqPNZJF7qw+SlhIPzbT+zpp5uSsa
5ud9f+8PldyMS4SeFxpdgXVTBeyqC/cUeSVDKy7zKHtFcytOffvL31fEu5jaxz0E7yYgNwEgRSH7
hx2aP1gcxr41FkRXAvcORaJMUXYbMUpT0fZeCt+Cp2AtGkJxBB5igWNoqiEOmdkE9EOhYLY9BFXq
yUhkS1eLtIscJBATwwClRP5gYViO1nA+VzcejIBOBf7DJ8+w7vOPzwDWxi/t2wBCB9bFoLhtWo69
P9oYzQMCq8dKINHwdkPUv8bAURfRsisx9c9kYzRyNAofcb1Zmv4nPHFotuhbX0h8Sl2RtAlYpl3/
MC/tmHftD0AGn1Q7bv5+xxdpwroNV45lCFlNJAyOfSmuCeVOWc9LJHOtAVwIrK+kMj9HDLMSv8S2
tNq3gCxT0tpt4lpd3ncaaBZ4Q3/y5j5iQd9vAx2PX+KQcOO4pKMA91NMsg9lHikrSNFzfub9cDdG
7WcXev9JHz8RGLMBvArhS4RB8aVMDmpj2vomkHnVoTdH0B1MW9nxtB++wgL6rJoWw0DfdNvI6a/K
zsPd2BLjN4fttasQNooiq6NK5LGqoFg5tJ+6SPwZGcNoxd9DAwRamb8aFr+lHQUWEBVikrlB006P
L6xzl5SLXuR1OfDUq600AlMD/K0BG9b8ZLK9G23z2Lr6BymPnyyQlbJ1+b4gSehDYQbv7Y8vMxIK
EA+SrzzQZT5Be9EqutelD56NhKmkDoodDiQZxamoOpzv/69j9i+HxLpbLi4NsWNo/4HjD4zJ5W4q
iVJWO5Uyr10TJyWGcymWsEldijYuhNF6zK/8PQ8+09i9mIGvqxG6MUgMII3sg1d4iTaZFm9ExROD
neuMu07123nqH2nbXYcotwvWXbOcBuoAoeRrNxjv//7UF+S2f64eAKVsoQMHIuoFiS6ENApU7f0B
M7LuelLTvYCrNbg5uY6jG2gToF1r7oq4fbSJc1bOiQfFTcXEY1/Z51CAG9T1n9zSu2ftxy8B1whv
pVpC1GgFa388rEfPRDA/wC2h830XSQ0QGSaqGMJay/A1tORXl047JvnJKZfrgExnoqvVOT42Zreu
YlWkE6bK8yzu3fIMD8p93Ej8helNj+qu9Zrrhixvphs2sGfYtcaHfH//Saj7M8R8fIaLbF6OHIao
FM8AFfiD08Y3sSff8KU/KYX+JcDgOoC0A4CLeIrD4OO7CgjsuSrHDHlMh8eo03dRY+CDLj25U3b7
6PfxAdnGd2/mSMLCzHJ1Uk8YmmMYY89vjYkPNbU+kWb695vCeQQ589X3M7zAP5QVFHW6Cb0KLwai
b5m2hrhnDQRoje0lneWuqqcdrCOedR0CbRekI5vu9Yw/EwMgpale2hsyi+e/L/U1x/tjWcXImS0A
cwDwusgBLXgCcWXNQ24q606a7nly7TMmXdcD+jh/v9S/7WkkmSDvYYOtWKKLArLyGoAi/WnIy1r0
iT2M98JvI0xICDzSwsJKVBnumh4g3gI9ycQLGMvKCFnnJ/fxZzyFMzj667BDhdkTRGU/Lo8YqsfB
Uo1D7sbFja03lO3och8HZxLpO4AM36QXHmb2mXzlBYLuParguvB0AA4adKDLEr0ngXEKPQw51f73
ULRfOekXzLSsM58wbez4tV7EtSp6VNYm1JnnVV8RlW0oBhaoLvrITizGIKO3VD9BvU7scXh0Fn/+
7P18bMf/c58RarxVeQtQ7YttOinw1SG2OQDnG99gFvxGbfEsun1tMMbj42CnzHK+T3ZwQ+EqlRTK
ehgsQrOA0NzI8ZteYBHk1luw+2/senqDSsxnOjr/kjRBk+j9OLRwLKJJ8PEb1jHteoe1Q66L7qEd
Mugc3mnbOWtb3gtbPIKnpJOJdF8HDjGEMszigH0SZt41gS73DsayiLtImdHjuTglED04QDEUO9rq
vg2qQKtZ6BqL1+BjjbdqtvsME/sy7doRg9J2Uxh+TR16aGJepp6Zb9sGenzCgrzBXNmb3g6SBn1w
TO/tn4DJdOlc3SIRClIQubAfRHFNOkyQSb01ltg66RSKCpAE6cJwEBIgFf6mAxnU2S/c7O975iN8
f10SwFdBFQnFPZ4TIsQfX7cVtSEDrBUu6sp7ABpv2XdUJ1UMVgv8PRMzE5X+/YoXNIVflwTpEjV9
uPqgXHosjsoJJlk1di7hRZgy4eRgsr1SV29Ii4E1mCI0cYy65Y6/ZA6HX2LksJMRPew1hs9MTN8N
Mz9+a8QtpALALK4aQJcyJVVV2DUEt628YfMp7IoUspVX9YiCr3xqNV1Nd1CpOckyqwDuyrBWWJar
+op7buI4I1Inq3zWNL7lS3Ttzz+YgFZ0V6kWMxX/KaDI5odwOtWWu1kqupVAODW97yeqhfl6wJxU
wTmVs298NnsAN57ZtNzMQGe3QGrbIaYny3wnKWKDZYoyxdd8YPRajHhF9aDqZFERsG99/ciALEyg
Ip2RejgbYJenUGZzPewrXj02Pb35Lz8ikJ4gweB1IeJhk1weesD5OG7HepOzZuJJ04rUXqxHClR6
6nuYGxDoH/QCA6mgpt950Ps7izS3YqqDZFbxf3sA/bobDDOh9YHW03tD5Le0nnFZzZYYTE57M6bo
dL0K0bKk7OSUlGgpK1s6YBH6wBMCp54ZNS0JRig//v5S1kzt96W03gVId1AZA6hpLYM+7iWIdNi8
tDj444VpMiOAhfH4li7obbrdY+el/tCbT/bvyl+6vCj8hECXRjLrojBeN/hvj74IxSIfWm45sHwP
4TBjkQwycRd0OXj0WEi1DexyBz+5b4TrO3wzbKJvtozuXQySUrvxdRoLch9S93a1Q/pksztruL54
J2up5a51hgc258U78atIVhIt/5xzfR3VRV7G9K5ZvoRDgWEuWgpqHSFqAnbLqhNUxyCuaLkpiLcd
rALQvfm6Akwtafq3wICMYMknCS+fxLEBK4NgxGkQ7v7vn/HylMRnRAWLsB9C7hWj+ot8bkEfY2zp
oPOxJm661JjRL9TbR0Y/gzfxFJXXNThFrWafqa79kUfgyqsINr4mSiPPDS+Cca3JJBtSQs3Yp006
mBaCWg5/Ft8rl99qjni8RPUAnJj9KjECifplw2X5xlv1DDOnjASQtxt9MFfQ8kB9HV0xm6Idpnd/
f0F/ZLzv9wkDddxjhDz8fU3+tuam3mOQpAcWFBCM23icrx1jbSpV3tIJBXTnHklpHQxsKNx+xLio
QscVZi2jmLKGBHvU/R64HQzsIJyzn+Q4jvfHglvh6WhVv7NCUdl+3A/oSA8diD4q12P9c9GWfTUF
mNZLz3qExaF3UFMFWFBRbwK7eMV5iBlSMZTbbgQ6FGGq2okQQbmduuPgbueRYmNxYaeENeLWQ/cT
MuX06AfiuhDFExes+ezlAil/uWWQRMKIBqFoFUu6XAVT07szncicj/k0zjAmG32CkrzF4DMU5dZx
65+woy7SphiqbaQ1kFJmOMPR0L4vmmIzA36QG9fF+VKKYQfdarhE1+rYATTtOVCQaudZ7fyY3ZZg
+IyDMCnE/qbMsq9bnGr72RXfWxjf7iE79BTUOtwaeDUkDXSUckYVEoWe5eVibxevWU5e0wGUWAuS
QnEONqNLmJUcfXMLE3sccniNFXwDM6sHVcZiMAiN1QQUb2vSkMbWFnr9ZVKhFZAWXhdvJzZNiVbl
CSjZClA3JtOIlnm8FDs0Vw+NsccE2hB3lr9i/rQsE+HVL5a0z43lpB1hP33SPZoYgEy/ab/7/k0X
RkNqO3wD8dw3284rmLNuhGfuWdHdhuH8zMERdCvXPkmIqYMB2KAXPqXBpOCB7GJNyDK+EQsGtaPf
EYwI4AeobZWZRkXZwhTPqYiv4gJaIkp6JvMBWkDXL875AnidqzwgDaziELtLhYzWenOt5W7xOP5u
gyPJB3ISBCOyD1x24E50JVZkSVA78I8suuHal4AVIpFIAAeAJIkFtKUHjY80qIMZos+yB9uMgeFH
odJTOUPSc59v0Pzo0inoytx29OsEaFtWaK87vq8eOek5bWYK/l05tJisQ4x2tv1tDLDEJqTt9PxJ
rFij5ccDAAvZhTfV2oMExmpd7b/FCgKf6gpi6SqnrXvvU+8B0+u3LhRffQvM5cD7Pg7mLqysDKUE
1eTbJ5dfQ+bF5YOV2Q9nGIRViFp+vLzpKxhzNsOcA4VapnxxkcDBz3UH20Qe3nCw1pOB+R2AzqZO
tBT2RoBykKJg/UQq4r2P88edYNiMYRrEKZAffLwTXhqgFYJmzn1o3QC7mVtU7OHV5aTvmfZIQTz1
Dbikc1vdBo36uorguJG7t6G/s605lhXZ++Cd38GoI4EqGEknNUCRUAIEK8ZuVR4FQjFWwJgvpZNF
UI9LgAcPstAH3rN0az8tLPJjhN5q8usHw0PyyplemLc42/e9qrhEaIYlLISRWLeNl3yqm+mkmJ+2
gwk2rmI37exOcBfYUlr24A7M21JZy7ZcQTZd1AQ5Caa9WSz3NiY0tVV07Ls+zkUs+i0FTBeAh6nc
fvKVL6sYIGIQ2OGwgFke2EfBRdBHEqPjQak5L+y+yL1BZm3oQxmpw/L3eV450c+4YvUOTpIQIHHA
VfHD3JuC6FSbHqAxaPdH3rInIFkkrQLu/e/356Lh/+c6RJMXmRjucgUZXnx9ZheSQlZV5lC4crfF
qOwtKRpnzcLanXExeSdAWDWKXbkDaC3UAVslUNtZa/Xgg/dYygnEjsJdrkMkUx5wa+fFuCHQ6fXW
mfoxXSzDjxQgeBTQSBGQA9pLH98rSXgau8O4rQCrThb0nHadLzdBPIkNOLlDApkDd6d5/VoaM2/R
fCwTM3V+uv7T5hooaxeac7VmKdwyciHhPdgyiZgSiwrSA/RNmwOqHB2z6WqEpy+UX2SzacnK6DXD
jk8tZmXrETxPFU9pNcV5pSOZcDinjdMNq62t6Lr+DMOzGTiQRm/QPCo2RW2waODoEFpCXQUBYMXA
xNwExlOpQ2BclkSeI0EGUJtm/YbA6ieW04W5AQUiYx3yIxU3W1+VxVVfezsauiBqxtEJxrwY6zYr
t6HKOeQ1Ua4t/bnrZisVy9GRwPAVMwd7RUSPLEA2VmuItBYjd1IBAPTRL53vZsysoLFPLY++62Jx
N7PhmelbPK9ToWnyrR9ifu9DZf8LsN04IOMs0JUNoUD/vIjSu/YnsCco7x7EeuZy1J9Q526SiQHk
F+OI248+EHkNbQA3diqZjm2jMESmfK+LYt7UagZ+CJerBtSbbWx9Z/5Atkxa9lbT8sWwF1n7+hZy
MN9g/KWzcNFdNkltpx0+c9r2ZZTjdBl3GI6h5gYFKPfWIqnrK3NFveoJKMU3NOrahwYGpVYz3sBA
SX6tRX0z78CzIXveNAtWggVtIQ2W9VBOTcbBy6ae0aA5fxdajN8VpVhFBYjE2FQRXHjCufI2jNGj
iTwwEJxlTD2irp0AdA0vaNsEepfdvvRoeytRjURhlEJ3oXm0j77LmxMGCnBVHmKTIZ6+6jXdHJXr
v8IpBo4IYSWBGBJhMhjmnGywljCoL47jSONTyLKxDKqDaXROMSMFxQbfEkUTViBjR+PHjwpDWeN7
ZM8sYLob0ocpK4v4EWx7rYJT0AR3cPRxtnXR5eBGtXv8wJWfFKicS7lseZjZrjclfu2X91xF0xGI
zruqD287cBteWtPjevFVFJS4Djyw79DMRn4h0moK3HtSU++27pozow2WssuLE3Fa2Dk6gqagNy33
g6gy2UNBZmRhcC4mDtrFGlshOySwfAJo/PJGZW0ElQEME/ix7gnypW2ta/JiouJmLmt8qGAUGAPY
IZIc/WIbFzKpEzE7BrTHddCTgzeBhwbSRYK0iJ36zrlTIIW9YI87KkYzq6j5nrmgnqB8Y7ClmF84
AQ/Hd9r2uEA5wSAlAVOcZ3FvNrydNzGt/dteL5vVhXX9SuyWAL65hIxc+QpzflJ/KR2gATQgeSAI
mmcM7p27SVmo8Lz7HrysvSr49WzGMgeFcs9GhDiUsyfWVGrHLPvkKRssIzxGFnQ6XuunYe8T/ut3
9sifxkrbBxcwNzBvElJQlbYh2iuxwvxPFjgfsUEgQ6GbG2XDoA/R+A6QgH3EUS/bkTpWqCSgI+sH
e8tBhOLTnoEjloYCQbVcM1wxxizp2HJDuvCmhcbuNtDNsJMgEARC66sGBDOgJEfgDbrdeyqmUfiq
Cqlg5MGMfEDnIHG92d457VZ7DqoRxoYdddnXgTC0WKAgsRTFmY4VByDB6qBtsAwZA7HxOnT5gweN
CjPjQSzTdDvJVL8prQImP4ADg1J0kpaecBSDwI2a7OSvv3hlcZqBtdux3vaPkJPeGN0tNJ8jvrNb
GpxRgAZQO3b883ckGsBygYAbyuWqCPALxUjgUNTWeZQdpA5a2wb+MGBfgtp2T5qbx6Hg7MaLAaCY
reaOiqjLaKMmSAPht5MFxKjuuYByRztlbU3Fy9AtaUnGvRrj6Qr5JE+DZbQ2Hs63DYV6dzrKo1Rn
CX22tEJauTUCKYZUHohx8YJjBYDYlOCHqAJwoUn06CNOxIeiBaQu8HXcBs1VUAdvuIHlWzeDGhLE
4rYP6WPkw4K+GSpvT0DSTagBWgeZj0inqIJ2gwF2xLMkkNTOYF05grziHNsuqDBN0Pm5imQKfEVx
XqpjGKAWisq4T4iauw3q8pcigiiBV02n3kFbQyw1T/qKWknkQ8BimDekKsyx5RC5wxAJLc4XX4ow
8/r20NkPIPkAZzhHIGCtab724T9jCcg9YFBZudWSo3dfo63VLvullAyaE/13qLru3wsUZ55vG2st
aYZ4vuZ289D52/fypKn6hwnEqgz9GG8vJLqSfN7KAG9QlgzKfkAUN73eRi6ytXIcvWQRFGUwAbRF
sxG5ug3cfh30w850XgaL9u5Uj8VxkQQcJfRUgWpGQjONqzBEfYrn8uTE/Z0MwdNSftGnjf295/Ro
Dy0igU92QaTtL+WqEzdDhQIeKo6LimrByKiKAmBwSiXduxjUUoDvIe4sCm+N0KlfhPY2Lqc5qfya
ZRjugExXq5PF1E9nHJ2Mcg9cUP8oisBPxiFk2woDb9cZ97IzO+CTvwtX4mAWvE6cGKRhBRfkzCpR
uZnRFJs+hItcKJPCacRZ8PZRUg05ORCA9NKFqRe6aLO2Ye63Ik4Wzy62AFT7QMOg2yGKGfabkVdk
o91JxGRzakBtU4TH2KZWeVrmPrMGQHzn2epPgzc8NQUYSTZgaBzwHBtYFQ9EgMTmBfxKYwNX8vFE
qg71QBO1G9E5mxiMqBzEzm0N4mMy1GFeeU9+xMfr91oy2pS1RFLEB6DaPAMJFe/7xG2omATxvgj7
H46BxcUY8HmD/AMDrOmVzcDBOyFSSWuxETSlQO076mPoF/uRSS9HO5pnI6+zpgXaCUAzKIGUTp9M
2q32VWVOcxOm0N+s7ljkPA0QswUdO2zTvoeWMAdxLFEWfabjaN9A+9nZ2kUAWrG9AHxfB3ldD+GV
Kl66GpRIB1X5dnIfgtZtj19a9Jfve2j0l1ONdFRojpVrhmvPBZeASwJxjrfRW6MM3SH9wPE9Esie
le18C8kSuaka6zyFpPuiI/ueEVj7drWH56m53nXa+wH3NL536mFOiQHU3leTmzJYff6qtsIYDDY7
cOJ0GeIF/1bOSbQm27yvIZOxeCdWFZgZtbdNi21lPSqfiFwHqssF0sGkEwXZxp1nYyC9q0nZn953
oqN9iJPc6RpsSz2XW6bWTrELfixRVYUHXKEhbPzSeU+gTSdocLDDey8ilPh/4DYos0FNdws1Xzrm
1RuQNa/7Aoor0+RsHMdehXzMCRSKJZmigewXFuhjNATYvHVxaKdmK2ct0GnFUFZE9QxWR/wcFBDf
LaaxOk0kcPdOA8S9NQQQlvIcTDgndb10AvUSB94epiE3jp5wcrcM/s9K6y16f/F5DkAe7Adx7Uel
e7RD8kMMEs/HgTcbSuAEhDdBIqYKkyhm487FxHigdbmrAGgo6mtqFe4O52+UxZUedq3/IkLQUOEu
MGwUs2haqviFqNoBUMjjN1HwtfemEPpNjbs1MT1M9XR0+rhKgoVpBL3ucYGgwMkQDVNBaoBDjCb4
N836oLEhcxaqIkFOiFZAT4pdHA0vbQnfXuw2VB1C5CNM/q470ux60CHx7oIT8KHROR7Ll6VnVcqc
IthWoX/HMOHakxmTDpSSOAYIGsUDmuQg7wR6YwwseZGs4eCqp7v3FdB7LbgP8jEg8g1kw69QJB42
7trrA43mi1veTTNCRCfrBaTTyoB8HOkEA0bn5AY3qP2gygupVBBv3qhLg1sNsj9UiZbcFlDXlEv9
6JZVd+Rix6Du+IV5FXzYFPzVgdnYmNHZ20vx0Fddl7kd3MXebykWlGQYxH6vDd5gW9r9Hjju3aMo
R//MYJsEYVZ0TRTcIfGGBAXMEmdn1Db23jW8yKZ+awZC9zpo+1T1oFmWZoLvMtyA5xbtDKvlT5Rg
fBbMYL3ZYMBsQjAl06aah003hFsBkit84zLgNnxAhKovxMa7ZNRddp3VHuAer46kCMsdzSRzh4OY
+HSMwWyhljdvMO5AnCTMyRdpbQqtxDPoTboYTgoTmsxfFDj+vv3Y8PDIqii+1ZBVABvDzv2yBem0
Z1sc2uG5Qqvmth3asyEoG1TfI1JD8/a2hi3ALfi4ZxC02kxBrQRSTGyHXWXdUov6h4gUz1pUdTYx
9xFgVmSRpgJBo0Pre96EoecfoM/4rSCojxw42CHvqShGr0vez3F/BGbrtYD631b66tWzetBdhrHe
QHwOT++jIUmqaIvOr5tF/tXsy+o0lgM2tN3eE8cc76MqGjYi5lCmAiV44PTsAeskmxj8jlZ8nYfB
UklrjVsnWlPmuPyCxs9bNUuWxljTfHS+Bu615XXN3uY2dNMnaI1Pqv4WAB18WOAHemrL5QEkDpkE
IFzdjortsQahLlC4aIIuS3i3PKCr6hxahnw1DOyEtcFPzBLlAaNK0Plk2+U1XTYEgRYUBXP+P7Sd
147lSLqd30X3FOgNIJ0Lmm3Tm0pzQ2RWZjLog2TQPv35dmmOoO4GNLoRMAO0qarObRjxm7W+5Tn1
HGtYcUbrYyj4lAprvSMQyI7SXL9JA/XQbz0VZ1F3kS+/O5Z+kZ29jqVRHIMcC1nfCQYNmbfrKnW3
uXJPNuR0MkhDgTfgo7NQ/WsmcaQpEAhJOfxqTCn2GfEl7HXvORtAtLV6WGbgAOBPCQxIOMbEYEbL
9mg1wRxaGFbCtdXnCzQNZoDhCrToSNm6Yd1b5ngwUqTMiuV/tAjz6F3820Q6fclafdhiFXuTtUlk
GOqRzhUHpOGouHJwy3v6u9/gw9tG5ybwiZWrRICqdpreK4MqynWNk6GXCK1rVAU9zit/xFkPZfh0
oR+Eo2xvFn2Zj9nyWRfDI1ELxq54y8n2xPU3U/O7XhellbqfgLufjVVhI+mMvVfg4bKMz0r5vCt1
fSiYH1A4F2+u6BgWebUVBYbBFZri/e54NVyjflitdwzkgJjaDCIJoGlQeQa/1k7H41j5Y9R3jgyt
zaMcGUhOCXzMb1Ibj/7kRK2ZLWHnVS6mqvG1WYuFQhzyU6FXz6Y/NqFCRjO6b2pcXn0gj3fFziJY
hqnWOO69sf8YOtgaJQ11hJgzOJZT9lwv805qOO6pMrcYe9Fpk3p+FhdfUWO1CVvzId507z1j4Bm2
cCzC0emNuFD9mweWJbKUjgs3LatzDhytLIY31dLgZEN+sOTShTNZH+G0kEZrMrQLFw1oz1RxBuJT
tHpfJlobV0bhXkFG0aOJfGOjt9yonZMiZ4Az2Qfu3GbXM5DcAX6JuRAfrMlQewuQil843ikV61O1
faMVz+/Bu8QLonaez3aHGJWzKOWi9hEGobnV+R4jX56rAWRN6uCaqzSGFUUQ46m5LnMLR28DXUfz
1odt7Pe5sB9oh98bF44S7R/Myptu0Q8E+7IwpG/R2700ylun96/p828r07+qrPzZnLKFupABm0Tc
bw3zrgUoEMMi4Tyf5l+NXTxkJmtbJLQ8RQB//DbP7licvmmKyAAvl+9uZcFHDPZGO7PvKassnhxO
hfSPb+sLkspZbJyEHTVhSJ/zqy+pEwq3jkzEGAwgZ8a3zDfStSx3fd7dzUIFSTsjNhjAxLCpcr9T
e5Xn/uzgPrhva+gaJd8lYBgnnILeXUph7gYlesFO+Em7uOluUWAac0WhysYsJAG8jziw04h1yFUr
wFaaykWC0ZZRM9SxherkRS1ut3fnp7XbjEPfUTVoXaqSnCv+WBP7HBMitdyVrHa4urYrTYcfVzNm
P3SGeaPJMkvkFkTmqlFoj7KMBzeTYbacPCM967XnRQXLZmM/ACk61uaYRi22ykbbSJls9ai0e3MP
lieePX3cE4wV21PDusTQvuws/baNZiIFTMcyXHlfslksQIrl4zqt8ZI96372WlV0atXAVtDo2x9b
GO9DerdsgFa6gKCmUk+sReFha913RjNbWI3ls0rtgx0oZsV1lyxDZ/EXxJ/7VrvuzbXEsMytINRU
P5mZ9dsbgrPhDOa9culB6ksh65b657FY+OfteIt1OxZiKA4u22Q8FPN+m6luvFL+qizOUF7n9Tga
dHMlWoUW6tIO5/YOK1KSVu38a0vJj2Xj/cKMK7gVsvpe3HGKAsVlpAybIyT1+4Sb0d9n5eihBy2y
KNPr8tZe6h1togydPhDPU7nOSd/N3w4bOgCI+roTdsOE0mV+nLMEYUXzAiNxim0QgYdAy39SN9+P
csX4jfOj9NofbUJGse2riU5L2YARtcqsYqafRJ6mzplhHWxPBxObl8kX2tT7yscL0QD42QfNtm87
d7px8OM0+d5Y9c/RKvNwEFRQXtXa52n+YjLfnrOWPFMQqAM38GTWWjSphW/yqB3yEcphx/bPkWWU
YjBn8Qr7lBUlxJBW2/u2VCffmN/+bLS1gBlUILYtyjot/lORS6bue+ZW2JHK9CagUT3VU6HvdHd+
B1C/YUF4SU2m96Je86jyBhllPICh6J37AObl0GhJ3/CBGBhlY5J/9041fS6aPNYNJ9/UDTS+DCJc
QY/cItYNQdLWETB2b+eyjJZtTr6VnGtwjroZclR1ImPrhA6abW7HP56HaGYSlSCC46N992XWQ+0x
Tx7oqVDWskWrlT0bPW+rTZfarlxTPV8YpkBltFXLrh8fi15pMZJ+UCm5cSda+ytjZm0i57YcYVFH
2yi0vMizXPafHa8mKzsZ+SvjkdT5wKNAulg/v5nBgWfwAqpdEaM0i0/lXO2LMrut8dAQVcfnr9t9
qBRAb+HKZ5vt5AmoFauMsXzitrjrC/gm/LAsHSwt4cReEpR4dJIqY523uPsJouxAe6sqPNSZ+mmG
jnewBzEK3PhcOhPimZlVDzKs3QgROoG9X7Ngdw+UHB6zAT9E4jZwtdpgrxgQYyBil5mtl8Euo+Qq
N+mo1LvWKx1cEBZSqx01Li7v07AGL8mypzJt6p0TTHOIteNst0O3qxwKHn3EqGL1Fn5MyVwlV1eu
vu+SvkZYXbTlsGsGB0dbVR2wzY+hGM2ElMDLGqdGrMgPAPCIcnqa9pNYXt18WJKirh5qDxLrlhaA
XDlGDORsx8ETzy7iub1m2tV5bJ+GvmuvkVF56mN1TO2qzcuzPU/TybTvKmc3FccM2Mtzv1AyjLmA
N+rEcxr091PfoMOcaDQqny23x6dDfyuPQDB4xhTTv4Zi1edcG01td9kPx5NFvlalvRskqByQen4U
W1azKWC1bolHLy/0o+WMkbKy9diPAO7mlt/dVKGS1pWfI73JZv/rAlyjs0zF3vda58N0rPIwb5lI
vPa1K2ebK47BDsm6FE1tarIbNcLOGCaEPtmvtJa3sC3c3ULBa2TyrGuzj/ChgH2lAuvobnfkRAxR
1lZVHBDLeHDE9rxYbDZwFxjROKljPo/mIWtB1pXY6WJu8K9q7qlMOeJmOlNm5320NupGtHWbXIYG
q2H5V5vxCump35WVyxFijN6VCahg8FV7nn70mWsDDeRj3fIsBXKxw9K0zGtnQEbT2dmXzc9d9O3Z
1bWDyQ22L6fODFVeW8iv+XPsdssSo7WeZDCyOgEETQEg9t0Is6cHTrTLh/cyKM+Z40Z1PnNJY68c
s+rRUHMXDctiRJ43Hi2+FT6ajH5FtaYpplnSLZ5NF1FMjZeI+jLa6q8xX3yKUXRRVxlMjsOm2ptK
dKCVvS+7bn8WHQuYouOFigcVuh0ihyl1CLbO5xyO125udpZoH9qqoFPPLtPz9FP1PE6A1OY4G1Zm
0myQjsF9XVy2NHk7XZtmblJD6KyiDLT1ekOToFUNY+EhrfflQunNBGKgBm4QI7HvY3KYz+Cdxua4
uPQBeAS4aGFsxQ3Wuli2QRDZmGEjCUPtWCBiPAg5N1EZfNgbDn9hlrtR6sFRaR7lqhC3rQ7xwcyV
xSyZ0VTgtxpJbiR8DxALT0ozZNhAY4TqcWNoOjVZJvWLnGSMRGlmd/iyIClZ/tnV0kROuXZGqnLt
pEYyaetL1fED9Au2WqfA29X0HvQ3HzVzN2r5flqUy1kH+rpd7hZ0jjIQ2mlBHQA7OR2TGopIOGnu
Qd9M/ck0p190+AO0wvuRb3taG3wBW8bxaQdlMRBrim0gVYdAjXaiA8COTB3UYuFQInJ+GRF/lBWy
hQsIn4GxpESjUyzYRZzC49s7OTnHhUTKgifjLKmW/XkRN9VE2Q6QZwfGqX1eZ4Zx/dBEeF45a4i6
Zh9fXPlrPlPSx8LWxWPnZG9/TovKdOmfSAaNtDE/6B5+16x+Gwavf8xqB/5wcKx6udzlAh0c1Aco
c6Xoomnt11BYBCF4wmR3mbEcZxXEKCuHTYwUYvDanW7UH7ldAHbW8Crykj8C6VenfBgPTjHbtwR+
JRqIRX4fds395vKN/KPTqEYniza+OuRng2mwPLXT1+J+0j8mQO+rYzFFzFi4esuB5Pdgf8GhqWL7
JQJIgZRuH7YxC0p+4yjXFA02juGIefR1MzXi6PWFERpGry6zx11l5N7dutbPfKLudeaMdNyQmGe9
fJNFfvncO4y4plFAlVitxN1aFQ9wUqKmqArgKn9GaFudNJOARc0EkBtfOSEXU3XU3HfJFQjFMqPJ
djrnRgPxd9HvhvQ461e11j/lSsdjdfqtWqR/7fgGjxVZreYYpLDP6AdEDyR2UeKsN/aHD4ZLK8Yh
MhoKH3DcPkbXyYgvSZpA0PCBM+KPbkswawfb3V7hvPirB81sGYwb3GH5vlHevVr5chii0cCPAeJc
eXF6J9qw6O2rUoIjhPb33DCV2/ew7yGHMv6zUsApdLd04y5Ee03NET4CytClKUKjWMekKrNdbo2o
DFedCTbXUtZusdrrbqN2Ru/v2U40t5os+PY28ma8oK611I0trfxuOnRa/py/pHn/4InpcVWQ/tic
v5FldVc2EOHLVEOl1zM8TsfipZPli7Kd80qceryY8DimBQu3u0buWoqdyDojcXP2szPplXn5hC+p
ix3X/Vmkq4Xz2JysvnjO7O69gxi1VYCJmAJygeJbJ5L3ynZ5uUO2PJJyTmWTXbwtmf0xSfvV7rzr
pbM+VVWdN4k+HaSkoClj3VEY9HZSHPXFdSBtVlbYVNaj9DZnJ+rhN/c0spBS8O3o9H3j9OxOK0pD
cHRp4D3UtfPTezmJPk6Yl464Qvx8M04sZivEIoqeJAEzdNt6VIbMso0qP3DvBrFwhmMJnCaymJiF
mnmca+NBZuVjM3Oj6o33pVh7E0WohaZXA6EokREoRBZbuoTk7E6RRFweZhaLStsUh+5CLPW6lre8
ecoMOwHZ8tO54kXv+bWTtQh+mRxPQEJ4Qvl+63xWszvsrTRbCBeob0VNzrbtVJ++HK4CE7OBGM66
qcbTMHMpMYBi61Vd4wp7yEeDRx2YwN7tX4EWudeqoQtVwoih8jPVCqpxp8tAj5FF7RdKG4tdXIgu
mFwDn10mU6xbDUlOGAy9DQw/Q1y27rMqjywJ7kmo4nYwgweRty6SGgJULT7LuhgbVNlTHzbbwcoV
NCwbZYqUxa2N/yn+457XNTAwsrNUzKKDnQXrfkZft4vzLJSzwThAkeBY+jnX2BdVGPE6i4fUob6x
0YFva34ImvXKMGIAoMexalCBAERtKL3nAusvnFkvEcAIjKk7QbJUO61lcJUx4jZY50e1RjGiz/US
ewbb0WvwqiGBtkVo95zi1sD+BzQOg3KPiZMsuyQdq5exp04NTGZM/PdogOMgHdNkHHlS9RQ1VLYO
rzOV1+ASaeAILBbZJATHSarHmc+r3Hx3BzPrZzN41KlijBgK7BKyaXDCguy6BbCl9cQsyWOUxf6n
sGed0zi4ymnY4YvSQzPbsZdtjJaMMbTYesU0tGLKNBFBoc0w2M3moTdsxF1NNvEEaHrs5RmyPial
pNyoNakaAznKL8cyOOkyJA3uT95rDx1WDSSdK/PjTu2avvqGYuOG1sOiGnIO/OpVw5Qb0l8gNcjU
TeZSa0H2tXbrVUnbtdP69g1UUiQc61Fzo6op9mU2JkO+mTs9wJQrzwZbdVnp37mJwQINdhGidcDn
XU8P+eZ+e8vI3KE5TIbXh64//HZNEc39UdKJM6XiSF0cTg4wZjub0N5IuAU0CNCLkn3XVKN2mZ8x
Zj06ortpMJ+FmY7MTK35de+6lGFrc9qa1kycsr/LxxYtTz0zJb5MarbtzqMtB0wE3th+X1URIaGV
hbrpR3lDKOwQuzUtUkobZmwl7lBxELW8bsjSrCc+Kn9tvXhrxbXvbONxYRhZdAattcMqx2s4zPzX
dkSZ1Trl3obuFZqMPEaJrog1RntbCHcI10aQ/lnOp2KtrovNWsJVWh/lMGXHscDxYCHIlxjkXZZg
RkHe4aabZSSdlWXgcNAqUNZ05GpXwZIe5LNfs9+CZJIfvFy3UQysMANHvYnMTaxHUeIORyIXaLOG
dWK7KQ0thZuJGm+iZ+b6QQYvhwSuwg36yPKgAcngIXZojcf80aTKS4YaKEDV4cQipWFXmhTp+Ac9
RqwrARjUqj2voS84PdmgRtRi79UwAc0L+CH8uX+tu+njT/0gWde27O06HdV2UGHyaWHH8PBW3t5S
rnlwJJ1PaXjb0VTs4HJvnb987u51Ku/Ro1FKWN23S6DDqweQO3KUmJ4w920xGVbbncQSaA2UJ/0S
gKD1QD+XbffWdJ68KMHlri/VjSOcOyffrpuBtiVFJRWhTUG14FD2myDFeH9/+656R33/SVvfR5Uz
RfZKvuC80g17Iw8ZS04FCLBqs23nwikoIGx7GXsbOaKrZi984Cx50Ofl4LvDExgjilWDt3VyY39T
STbw8XpsoedZ3qrSfm+64qCW7RyM3cH0AXWnF+xe4Nx5dnuQ6MIvHfywC0ad6lMyGss/ctP/LSwu
mAAplT4YCBc86URIe/dppqvz2pMxYw6IGmW9b+yO0Urq0i2sMB5G9WJCv5EeeWblcMp4chHjsCgu
3qcyuJ+75le3yMjVXwfDfeov2//MHh7A/qMy9zjAdJMIbYFeHA9/Gg3teuWyWh775jLNR7dRu/fz
ADF4dLgrMlbJMv20szLxwJhNNSfnSEEmV04R7rUYxNNzodMrbp1+o5mle1hYgCLVR4/D6vcEVQ/1
jjk+13Zz12nr6zCNO1fsCt7H0NfkV2vrtHnuh8awcF6DnUP6xwVPw2JVmtfA18aQxZSO75p6Xi5H
ZNFCpR9LrQ75VMerfDQ6HRG+eheD8ZxnwS+5atfNxtZ2ta62YigPfpAd6gFrAI0LHf1w0yl7vOLd
igrfKuKq0q+kbuwba0AnuJg/HRE/gOotQnLsGvziMoMkb5gCKpA2h0mZLJs8aPYnt6n+6y8p9Zt/
/T1jvxYWRyVCc62L3YKyBCA5hMnUQHxWn8CwUXAZ9ZOeQYEo3fbb2rA79H6gYnKpXkwxWbHdpF4s
rEtlOn8hye7epkWgl8g1mjNxCJBuPNAZk5Lj0acb9XTbMBBkP6b5J59di5OjXXEQjE9+X5+0CaTK
RGFP3Lxbn60L9E8qFW1ZV6D0GYOo19tPC1ZHoDjXgnXUooFxt99t90HK7dv3RDtWNkpFj07GB+zL
dTZMe+fiAgKbnbMLd0y2adV9bWcs4CEgx4ZANGLYtEx//hm/0XJMji2ppqtiSxooViHODWiDgETf
kC6rPSpfBaGyuU0rtws9RBTUnlrLB8XUPPdKBJiKu3+q+dsFKaaJERzu/I3S2o0NvXMuTEQThqr3
rIz70bpbsp91GRh2KtNImrWU19W+ta1wU1MKHqj87dUoRx1ewOZPVykxaBHkyzw2R/GCnrmMRpEv
cVbQwDientAWl3HqwnnPEZRHBY2PDqLKalpqCPQjMIaWp85Y+NLl+R4oxF5vhzmayb9NrMq4s+S3
icoUE8kWyAGzknvOx63Ywaffof/qTvYO3cyTQNt2peoRYY2YiJNCCL2RbhB5/YYUuf8Uvbt3pCfO
zZCdcMm9QXjmAEOMhh1Sj6WGGabB+INZ/mi1NiWPg6vaNJdvyzHS2z6wgL5LHLqECT2xs34Giqgl
aFIw4i3pAwML2qyx/S3K/qdY1k9vgnylxnKv83RGddADxSMJNJRoqqcBc/mghLrHCMgiz7S/4SYy
inXOZcvTZztylzWrT2zoqwvOOfGD/FWU+AaWxYlLh/1cvjkgls0Or0z+Qy8+XdgtaWKUlskTGJwc
e2Z5i9l0RgqLaat67fKZL6Uvp4PW6P51K7nVEDCc5tm866YgOAxiXmNsI+BL2dnEfQm5dLKNL76B
fvy/zBWMzvc2mwkmWydzW5F4BgKhY8pqSsug85sT8AbP0ZZIBykSw0wK2RNi18ZuhAAiO61se/YC
p5liTDMthUtfVY3JNhnRalbGSTeOjr9MiWAvsbd09tSBWmrSI2rmE9l13bpuDHHxJncM8yBy/3s1
my3kFMpJLMqebX74wjB+UwrMvPHxBbV36wTXOYTbm0mazKibs1lRTjuCdJ+V0uo8WGwsLHBQVEHV
PfMZh+bNqMzjWthPkgWdnKfmscDweL8oftFMrUpV7u6KofgxZVMeCTioQ1uk66kTvK/qF4rANZYF
2v7aqX4qpqPOqm87HfSVE1YtX1y7lYns19+pJz/NwXejxhDIAQwffRaq38ZBNe4PqCIrkogiUGp8
ApgL5eR8DAhG8txZYzTNPrpODHibTkRUPmbhhEo3rP38w8qa90qmD6aBay3QGo3GrC8e+4DTkdSM
D8OjoF87G7GcvVZR4YlvNNtmUm/i3tCBXI2UveMwHCZik9k2KsUin0VWnvViZ5MI7WDqQZ8yXdF/
xB4kpWbJDiy/rztlNVFtcHhvMHs91X2uDi9LK52dgY4suUjtLfdBzv1Xm84V42SK2ZyJW8/6Y5nO
GXVoVMAijluWy7Pj/wJ6qZIeUjw67fFqtFBdNzkDR0XhmS/csIXsYktXzV5fPliFM5VuKSwJNR/C
wv098y4bFh/27Bh7ViCKHQI29HIcUbltcGUycdGvP6GcLZPWU2MUaMuDcHa4Iel0tliCBIuLVfR7
z+QTcaq2YPSObWYeXO4Z24xyNW57lPQ4itDHSptfugoxn1YYx3sxsf9nHILjb65Az3o6Qym0sNul
H8odItyW7gUlBOo9azdgoNC35sbJ5G8PDmho22flzkUyGluAn7m/LreGhwYDyQwUlWNuvq4YbZMJ
UWF09XkFQfbMni+E61uELR/IkhF+1lwGZjWM4YHv2UVrqbjQmajCBq0M4lhaswzzrmBMnvUf6ShO
mOiqxK747zD8pd4E0ZDoQ7BfKJpklvQ7fdPypFLa7ToiHiArK+nIBohyZ7jjdeJYdM51SQ2oQ6ej
HB+ZFS02UwgWoEm5ZF86PFF+4Cl29fzHNeTR4W31KJ0x1pANMw8zSxk7+FDM15iRY05gXtXNuBCy
kU2c7pbfo+/KuKmDJqrmDQlhd7eWDtvqOquSeV5uh3T9LVtHO3ZBa3CXI0QpHJ3En2IC2iz80EO8
5LEjjbIU1nZVddf+3OU7xr3VuZ897t5sPs3Ocle0GEzsrL8aty+RtVOot07GnT9Q3zjl1VyuqAjq
jY4jNXSs9bSARkMOChv4NPPAFpBPkhCSkR8DshGmlbacUe+2J8lxAiicDxQ//Y8zkTGwTMYJJXKy
9pn+CJIZmwpQV6KrUmY8wfLQu3kZqloP7scBp262WRlJAu0AdPgSUocQOE/T+bFrm+mEAKLm1CD8
JbueOUE3h83z2uMfTwHT2fkw7ZAXvxV48HdWim56rb4mZOVRyYQWiYfAQzmqe9NBR9Kj7lE9Aw9T
R9pvTOYNmZKEX5Cws9hIgNPmK58eWdUALgStoxjchWJD5TUugRH6FJPDWn1CkT5WrEG0q8Fe3kzv
ER3aC1O9KRa18aLZl6m5O6AEsx0+GWwLF43kH922vZJbrS9nwwcWx2SxB1fHEg+xC4xGvAuraZdH
rb24h8i/7LlyBwxSbmHdz81FLlwNV4QOYX8wWaFkGnEjg4NUhue+KH8GrTs4PWtnQf4l3Pfs98hy
0+vqt9rIThsVazp/BZ5+O58Mt74u3R47aTfdL0F7RYgDJ4CWf+bF8oDl64xb8pfray8ldhzQSpnu
4gKYzmXt7AgReuq1/juWHcaiudu+Wm7LaDiDWOx3Wt0x/VuGz4VWyS5/Mn8bQjZI2admMBxzZiQu
KOUG7WkM3nLRfXqG+r1m/W990U+2QYyDtfDdMFrwbTADJrIc88ncOyY2rT+sjBpp3LYx+5lyPki3
1Z5L+KGNb4RoyvZTpZ8ncYlGTcvftpkidh2/4VwkZYGfwmTplVWnbN6eTFu9AkFlpcP+qLXlzjft
OoI5jaEtCGjpVrHGjnPnO185wyDvEiNjShViS7g3Mo83Rv8EJ8LZIPvXJXcebEYPavO3WHAXxsLA
AzQwDrwJGKrT7uRuvRdWMYdj3RV7j689c6Jli5xletiIc/rz7oP0J9mUTxpXShE1beHsmxT7L2gf
SBgqNnvGxTje8l3jch1RsxyoJbKe+jxDlbgnR+cXzIibrsj7g+Ui7nNR/dP7oiyfq+J200f77PTz
Qwk09mYZmtNkon/IPfJQe/Or7iexc2bJLs1qKdTnxQxhbffsJPdpnW2xtfBt9X33gYsHf1LjP3bg
8A/iEpwq1HALgLpj1SJRK2/D/o95Qysu0MzWeRwacPIYuJj99c0SltPmgYEHyacW9WhnVnQobD9n
wKQkE+wHI2WI+UeAs2jBtwGmf89iOsWWhfQCr1yyzNDLc7gkf1YdxcRL9FlAtsZADlkZ4DxvsLfn
ui72z0Yu/IO6KPkbgj6igoyt2ETmtwv8zE7g8H+azOuioUgLDpOqCJeNEYrdov9eUhYfvpk/rESM
Hpp2YwypB4k2FbCUmV3FBLx5cYdJ/s9RM0ufDEyepHB0aPTJJFrP1IsmlV1u7k4kqpqsGwZv543I
uyxtHvgu+LuOVK28pB9au9/lVO38ov5INZAjKqOS0JdNSwbG6pFvcGWPdj4fjQp929wvJNMEK095
yVymvBDXRVAkpJWZiZqtp4qlXeiPeUs7CvJUags7K2xupjdae09rEsDeTCGX4Tm1mOHlbEMTY7HP
kOv9f0M0sf9JcLggxJC3uJ6rXyBQfzVKz5qFkUc3u2R2i4nxvHmy5vax4noOZy97TyfALo53lRr+
Y103Iq7d/HupbWypPS5GJoTPRVXeMDbZXf6fapwm1fYitd69JnoGyddE10aiAiOnY0/OjIvgPZkG
/TKnzD/HXmLzaUsN9wltnHIzN2H+4V52Q7adTzz/d2gonBB00rMxF+1pYMMdlnkj9iOHN3+SE8Fg
KP8NYu8PnOuv/nGilvC9MbG1sFoZf3tbbFTa6WxdtGyTrx2qtunRzUv6n3Y/IHuopf6zkaoTO6gB
IKDfMPSm/q1VvZu86kW6Ld+MllF/C6aXzDEYIUJG9XwUVX7fe+b7rJHPJhDdMcOE8YX0AqAfeC10
3VbjtYzj3Z9S2r9tR0fRU1T0Z1/+hXvQYLPU2qE5pxJA7tT/G3P3P73djgdBFSVCYPOyL3ku/ydA
wNKbLtuwLySj7d4YW8vO188+xsrHXIWCKewGfob/u18bR/4/7NpsEgl9IQvIMFzf/Ru1wHM2zfQv
K5RsfKh7+T3pmCbX7plTfY5qvAeQFkJtmB761GwYDJvnqqJoWZra3C01JgOGAhoQ4tA2fY7GOo81
kuR0pz5NukKopMdtb35rnTvEXlNcQ3DC2WD3hCnp0xXV4iVeyLrNSfmqUm/aKc9aHlqx7dXGEax3
aAiz8jMr5d4J2BFTHQ87b33FM/Vm1mwTVyq7UCe3gW8CHbWuVM1At+9A/+J1T3sDA9FiLLGj0l9p
Ja8WP6ivsu4ZqJkXdr71CE8QM1Wwg2a1hc4kRlb48oFdU0Caw1XZWPed751HOGVR/4I+ZkjSAE3T
ujD0oAQRfCG+Cna4uFGwXeO2oiJVWSwW7Z1pQGFKFpQtsxE3ve1q6xwUIEMYp0wJ5q9bb9ZuLlIr
UK3lsTUXBzmJ613dpJsX/HL7a1YKI76aISMHujjUuUEH0zZvmoMruxl1/6zZL0s10F8zvAz8xY1E
xRtvrzBdiEpAQDo89/2/CQX4B2PZc2C4Mr0IDNakuBP/9pUJ1hYI5Ny1XBPI6JfGvs7a8sWfh5YN
n1Chb2IGy70pNu31nllOeaRaNmHgdM9rEReuhagjXTB0o9apB/xF1aDevNL6PeV1ss2LfXTZIEdC
26po3ZZEl6L9Nxyty4/4lyMGaI5pknRkIcSERvq3lzDxb2TOlDtxLm2KjpKxs7vzLCmPMGg/OloH
vUO0xz9P2/8HLv/+u735qL+H//GXLN4/cUy/W7n2xG2r/3hqa/7391/yl98x/Meff519txdW/l/+
JiE4SK3343e/PnyTYan+K+zp8iv/X//lv1J4n1b5/T//229U6uryp6HW+0to1QU197+Rvf+A9odt
lU85VN/vPz/RJRbr8hv+Be13vP9u/yd157HcOJam7VuZmD064M1iFj8BECQlyivdBpFGgveeV/8/
yOquEiGOMF0Rs5hNV1dkpY7OwTGfeY2GzxXoe7SleRR4RP/p36vP0vwSQmBsRxym4Fj8Kdov8Ee6
aVHLt0SVd4DI5U/VfkGW/2FapqxjAM3rK85/719zv/tjk7Bs2CWzav/89//Iu+yuiPK2+a//xBD4
bDPps4cwg6MKOie3s7Lt+b1tDkSKwBZFt+9qSMUxols0df3Q17tjHkTyAFUFcMfBSHnx0b8sdMpw
haROPyDLqz+CoPSNb63UxgEPlyC0FFKQUAAGnAPQtsWpUL61sp798IdmBP5SlgmqP21sIfImCiKa
2pIVj8JNlZqtZZ+ACnCRQcOqrssmBsJko0Vj1uSVcf2rDOn87FBi1grFBQyqQrkVs6DPtqKPNfq3
0Mh8a1eqWAvi0ik2Ue+iLa0EKBqQxVGgFnQKmxmtbcqe6EHa3GtDiXhz01e7lPCCS3cIfO6cUAka
/dk3EpLkGeNi5DjVyYEm/sLmD6py0GakSJAfcH+6mUp9kI5tC8zqmNPoTvZ9I8N+qWMB/gNXcmjE
lkq1WzKn7mi2KkQ8ekCgv9y4IWyldN8hBdP8BKXWomwVGF1jyXehGgizLsMAnCo6NLWGjn3RpGkJ
2Vc/xW6LWoh1ZxaiVDu4ScnWFdE4ZYBCm+22JPwLTQAtEbyYBISJAk7/1EkAC1qqy12QGA2a6qWf
Cs0nJZn6hlI5Fk3QBGHCHBI/pucwpqem2OdSImN13+SnAOomZu7jaScOlawR1+CsqPr8bMi4UOEm
/YgQQ9VcD6WVV7dJmGgnsMXJZP2wwsrfSb3E21hP3ZDdhWhL95uAkAJ2/iDNesrILQFMpncYx08s
Nd0MCse/8TQARkmzdeQT4AwDHu8Uaf67k4+pqsmfEW8hsELTEnROUPd1sVEnsJdu0iNCh5ZV3aHv
F+bjU1MlJUihcSBulIO+M+1OAYsUQ3GnmfIZploW7YVQgB6S6/zM/VicFHrhlXrKvEHosXs1N6cM
CFrlKj7GKOivUCmpwBKPehmT7aJ4lShQLMUk+gqLKUoctGVhXsgYN05PPVw9QCNDWIa7DJXF5OpU
+OHnIuoq/KWm0sjcEYZr5eq5Xn+tsFcNKc5L/Tf0Fwg2dGCWcL71SD0C282RsGh84WupBvgMI20P
9G+wcv0Bf0PcYLM8N8yrWmuhGvQIIvcOeMaWulOSjvC2e+xb87o/heR1yA1uM/w7dLvGhrl0YoFm
QSgpKlXQlNSPfn6KklgKzPLbyQcjjySXbz5PZUdlLjyBabi2MqH7HiXgW71yMnw45/igmV4O0uUl
LqPkwUe9PQOhp7fipq8h6bimj+ioB+B1+H7C7TdGiVLX+N4aghcyRLxMelUEWCgoL2dcJRmVCIva
8kkj3pGxvbQjfYI71PpAdbddM/F5czFVPUNrO9im2IXTn0Ik/HujVnSTrHS0DGK7UTcAcLIJUdkB
d2ICW7oFEaSG/PtUW04KKbFDSTYRh+s+SwMThP1IPutnltkifTacUuQCwvSXFsQRiTrShHSd9BpO
piSOrQWKtQkfM7FMBFADUvPdLEsreUREVKfONJmUxAsYZdSIaWT4HgiTmO5MxsPp6P2pStxeN0wB
OvCYGHZm5FQfsiDQmueqauNpo+ehRfVSxKCZojDkxg3fufLpOgea4Y1iOINGIq7QQ5+pCH9asOrl
3SkQ88AN6dvELqA6IoUwGQhrfE2DwYYsspBs4z4bddeIgRvsBE0ExoImGoVMJDr9coubwxTuihrm
+8YvVIECgKx/tgY/oJLmY5gBe23SX5EUaBHmiUB1z9PUg9sk8ZMQYZCJgGkakQrajye1UVED8PmG
5TBRZapjfSoPPtokJ1er4hZiiTAzDpu46GlQKwMKw4Hf5z86OeAE9kmG0oEcTQlI6M4w/UMtlX3h
DGMMBiRqaKZshDrLIiJ80QyvgmFQqxu9TUGTa6CQflVTh09MpZaycGDRhwiUaqWPhyEz9e7QAr0r
UFoW2HhXwdgH4BHpNxV3w8mKSq8px7req2IOE1rSpYqahzxb2hqwICcnAheLnzRWcq+BFdA97uUW
ewAJGIVPo8GABtSWoRS5UqmzlEmsGD3mjm3TcrHkWCJDIu9HirbVeDsC6HkC/VM4fV0Xt1kh9Q/k
AvjBQDHJrqNGH0W3lDKls3sfr1q8HMZe/Am8UYhtsw4MKIE5FhwvoxagVBnR+P2FfhJYz9Ews2F3
Kk+BnVpBlPCEyC24upqXUzlVoBKmqY7DY4QeKEwlKZygrOZS2YLxqVMwZ1k1UsDDcSTcnIwasGZX
+glaiOjQ1Me2FGV9P5YyC9tmftZcjy0Wei9gvKLkucyJX6/gLYCKArXSZo8CtGDzGo2GLPvesLzA
nEdupY0/dRp+fTQJ6+8TSxddxVzTpVOH4yy10svDvSyJ4XSj0AAkES7LPkV1yqcZENCvBL9jZGpx
O7Wy2FIBz6SXWs9o6RR4H1vuGELh8OjHFrRdTNFvTkdZVK1weFSTBIDvzUmNDPEuiiF02Wox+sAK
O+wpZxQM708JjyB3S90YMrx7Oqu+Akx6Mm1uKTXbCzWPkmuEYMMd5DPz/DGqLAGAR9LX1IkRZFK+
x3WUhraI0AoZPkRb8R6piq6kwVsrGJ6XGnoWIOXG8chDGo2HSOnz5CjEtRhfBb2ZvaJkaKiz3M34
2I741V+Z1BvaTS3niQ6NEadOV60rmr5NkU90FDuubVDuRa4A6aZoZlKxSitUq0MiGKi2hmg+J0Vm
tce2y0t5a9A4TB+qnvpomBS5/zhqzYjIWUovc+7RBNGXPAitDgw++Br2WheottgWefUkBbGAhkdL
C+4E8iMt08aN6ikxrmMrIzMPVX/cipHemlR6ZDj96aQBy9i04oDiUpBNxAsN4Zz80ywroNdRrzdI
yYYnPze3Bq/ZeCwNPvSj2QMGhf5YwGVKoD1ahIRGQ9WlKnquuZRgsLkNEDIygR9Tbf+kRrhSviaK
ReC4aYtsLtedlLz+Ug/q+CoNFK7AAOhcec2pqvWboqRj8NAgXzM4TQqeH8pMGgLL4H9UhLhmJiwU
Aim+Aqaqdl4KhPYLuxstaF8BggU4DZ2NUFLDfpuL6NT+VFsxK10qdDk+KjQ8gQMVJc6rm1MjdtIX
FF2RE4WjP0p3YN3myUNiAcif1m2V3gDRG3GILo2h3VTjlEi7xvTx6a5Lhe9NfRkbq5rWHOImghFX
DwphqvlLi+E827KJSSFgHx+6uaoOlDgomCrWJ0sa5WknmYXmu9i1JjCqAS1r1v6Ec1b7xQCNKTp8
3EjZyVJodm480HLGticws9QRk8CoPg31gEj75pS3KkioLkBP5FORGdBRCOrT0zUaaWL3KDYVf7HE
/xLib1mddi0gFGkT+2IT7BM4sxL6m1VCx41WSosItS7HW9QslM+DwF9AakhA6ARR50z2UrGVgLMY
ATS8tjkhPLb530p5b8uX/LGtX17a4/fy/0JSO9c9/vus9vP35OU/9k36Pf91ltnOf+uP1FbS9X/o
FIB16n3gEnnJ/5XZzn+Cb5kIwHgWrYcB82diK1n/QIVYN+ZkE5jN75y3Kbo2/K//5I/IadGFVGf/
ONOQpH8rrbXOq9OmhMa3pqo6pR4VqReoCOdpbQj0uDAGTXzSbvttM97SO0weAD/vZqDY0Q8BCKg5
JxzWZPdNaxIboiDg09Hzh9zBSWgWfko1+jktqgg9uNjWIWl1Bnw0uT6pzcEnAOOEqxby5Z9Pyo8i
+dWNT0bpasD2I7pXReXUI6plp6OVTRtLuNaHq0A4RJqL1KWUubDa+niH6tIGwZDGE1wgpdmXzK6N
TXcP+5544B4CKTiqyU5fJRvyJDQIcXgdNtYvlCHvtTv6jbZsy8/KtlD3+SF6bGchEQcwljTufdVW
xq9WCRXCSbobaDagCEI8AzYZXWxCXup7G7rimXyon8bGCZFEusv32OImn0YuG9XNksMMfxaO07SJ
PunfhCv+cqw96G61s6K7KJFITvZw7KQXavQIcM0udsxicLCAy6qjVdxJ6LSIOyXd+NaefrQqXqcH
bT/YKZ9jA5voR+HgvitvaptYSICD4IFWtvtPrcftVne3qWfanPrsFW3qlzTxqsdqaxb8tI3hu8O1
DizpdiQJ5V11jP1oePo31RM9Yy+9mDvrMDhmfgt0H0gfRMh0c3ruxC3/H3s0C+K/fuSnfaExvyMp
tJFtTVxNugrLDrb/VgxcsBbYagK0sMN6Jx07/6BA+BBwz0XE41PmJLe5fep30/1kS1tApYCzGuOK
vuc3EEUB8jebKbzhBtsgJBB9S1zJEXEX26DxAJFyn37v61+njP704a5BdcaOTNr/uPx6hYcPdH6V
XUu2SEK/rQAYYD3eDFd6Z1d3LJcnAsd0sqfhi79pbQnw0bbZlcKmdiAi86537i/hjm6p6RHHYtZX
3lro8bVXyDUHXuOg/bV5ALYw7gzLwdLaOjahm1xjMd7DYQSBEAgPqWRnsTcrjBKxTvs83tXKbecP
vAmvPcKJ/f2kXxvSd/JSlRDYv/INOmiPCdw7GDSAlbfRS3kL4CNyfQYFNWibW2g4yXXzdTxMNNc3
xb6gLWGfdhJKca8GOJZmczp0P81bqF/Ka/Pr61hvaG5o1HFu8ORGvyFJHDq682LQ6j1Yz4U9PCfe
sB3kTfqJwLZSHaE4iHgIak403ZcjBZTyRL5EUuSARPHa3bBVt7Ta+fLZdf6Z31p4AIMu9yzuZhge
zcBVH+PPtKMUyfbvoLfYVX/Mgpes+daoj5NxnWAIgsB2jNSCG7mhk9iNQ6w8Tdv6tXT7HVJ6N9LV
gBAo6tcpRRtAaIjO5R4saP3RvO7iWS7DUV/H8THQr4Thio3jv6Jj0F6XdwCoY7pHP4qXhjNhKPtK
ugJIxcnnt1GwdGyvciuyW93rXubViNE0RFZ2g+4OiiT84ec225TaJnhSXtGuquxWBvVQvqriTY4m
luJNHMCJjEf/piDrWQ73VfolGD6pfuQ2QKRM80nN90Z8ZwAOADCiH4Z8X/cFjI/vSo+WVnLEIbLw
ked81LNXXaNzUtnWz+rG2hp0m5j1DlW1TQQcx5Gb1u5PNsKsabGfZdmtpyk4+E/JdZeCm2aBGuoI
2k8csu3EyY/aL924CQqqFE9jcFCtr2m462HTn65L4TXqbnxgV4b1omLzMpx+WGpwVAzKTYcsl+y6
5Xf0iQKDr5OItwIVKpn2KgXWjWRqe8DyjaBgeKzbmlwQgkA67EY3jO+m4uDnwEm6Yxp7IODxtESF
dYZNNcMv9Ua9ofz15jW9UHaVtHO97X++T7rBwIpI+9Say7Jv9LZzDDB6DWmDJzAon+rIlfXNrNVs
R+CBrss9bNNH7bNS7OgnTLFbmNcKtQZDvx2ET8r0MxqfpP4lQXrgpGEjYiDae6fFT2G05RBlFAoR
JN4AYj+hVfMw0kbdKN+wqav9qyS5aaUfD+H0kyYST8tDfnIoowbCVuxc4768Gb36xUC3oNsA6zwN
x/EYcWOipkV/bANjD2lame5q4WDGdxoPaB7JSHnYyav0OAD4p3DBT5gowtjQsEqv5ZptMYQuSTJe
zdODfHLAd8Ugu8wNAHMf+k35UEBfr0uoNz/4AzY9pRTgJnSglOoz6G5UvzLH0q6aGcfT78No3ziT
09ohxOuD2b2ekB1B3Gb01GmXFQejcmjhcKSMW+VpRp3V+zZ2+59zii4cQBk3zZ06o8A3SeamArvQ
trhTTi76AQipOHr0JI1fYDwI21bZhDw7zumf/kn/C82U/2uRJYHYfx9X/r80eKnPuyX89/+MKKV/
EP8pQOOBFGiGLHMk/tkrMed+CPLwhI2zk42i80eoisxxo2L8QyTEU0zwPER6BKN/tkok8x8gg2m8
cMgkFN31f8vg+Hfj/q+uG74tMh0SwMdAOmjImMsTSzFIEcox+dW49bVsVw/zzY+sFoWmTXkQOAJv
FubSFXF+Qxi00gHQgR8wqUipoqEsbghTbshpAwiBqje5cCcdKEOe4cmOeBV6K2OdR8vvx1o0gcYQ
f9SqJlnFzmXfjXb/A36eYWzKXeuGu/y+RNeusRt/bY5r4y6idLkcsqHMCUKRyvIkp7ztQcJ63Cr7
3kOsDu2alZmuDKguFOjbvoiz08iAYX8VtV8jZEU+Xsq1Aeav+vZeD6y0NGLcm+ngNNlXHYTYxwO8
24eLfaHSN3w7QmBivxW3TKHF1Z77yh2vdMiU+2FLhHakalatyOLLl3eiidi+rksGZbjzESsjq/Js
JHhBGnrbfcsfeWROHuQagpUtJL0H89H8Yu6EPTInlLZsaibddmXW825/e/p+z1oDWqOpGiddWpwG
yxeNgj4nH27ffJJdSvB36SNKok7n9AcIPtvak5HCJGByPh553oKLgUkmtbnZLioqT/L55GMjFYf6
pM5HI9gpuz/CR3nX7D4e5tJnZZw591VE/LrExVFApp+egnWC4mYPrmo3tkB1asO/OkhQHoPtmn3S
xQEVnLBkWYSYwMc9n1iuB+MAcg+OoOmV+3Lb78Rf+WfxtrtGecQV7tYWkgz+/Uq+HXBxyUjwvPI6
YkCEJhzk/+xwqzvTVt8Cj9n/jdV8M9bSvhYRJEqdEnnnPJawATNWbXySns4ZrhU3epTu/s6AMt6w
+JBzby+9NUujLZAmYXIDqSDkTyzTN4ixu81e3gl3FPdX3wft0nK+GZECzNt7oBlyhCJPTBEpjDv5
e4VBgpfYKhsGMwiEkn7H09nKXTCjEs6PA501HlSRmgqgBo7j+agtgvKjnwE+/mOb4iXw0u5oHm+L
bX4sPn+8qu+mOA8GVEeUYFubqrm4TEUTDe46gaB0qvfTcF80OzldsYW9MAQWw+A0we1rBuWi8/nE
aaeCp2SIEEBCrPD81EdkQFZehUujYDorcosYPOVLrCRUUiGu5onkgmqH5jGbxo0RNv/20yBrOKvO
XuYcZ8lY3lX6WJ60LoD9JeK2S4X+tr4VKCAZXv5Ap+1Zffj48/y+dM/uRsYzFU0ywLEgVr4cj/q8
CbWDaaleu58SJ3AVHA7czpFsmG4v007dCV+V/bBb3Ybv7pLFyIu7RIzMSfEtamfpdXqXuf4d1TK7
ekL+0l69mc9BhmyMxViLLVLUGSKZBedLQsyum1IPpfsr4YTyqXiLiNEWSMXVFFlO7ysr2+b9HX0+
tLkIV0IReiOoPlAR7mk7Pws516b2kOwlt3mMVmPO+cr/4Hsuz1vYj2jpi6xqi6Bh34RgSVyU3zfY
5fZwQFd2z/tDAUKWk6crnDuKtcvTPfT05Uf03IH577HjAmfxQ/xaf0YVZ5fdYmjaoOD41XRXhn0X
ockMC0TGNDSagwT05yc+nUpN66GEEj9J237feMScobq37I6kUqYesal6zNxWZrvAHc67iGEtkQtN
nXOZZUG61CIfNHP6r7OZP9IzRUGU6/Ng0Qa2R5sKxqa4FcGX28mj4kn2fIUL+0lypbXn8f2H1oFh
6ZImAjOTQESer0GgZaUCnD5GNsWrjetgehbFZ3AyG0m5S7sdGtu3fYikGb9jhreI8X0UKrvCORVx
drFf2+XzS3W+7c5/m8VLJkSDn0aCjxf4tvm0hSyIHPRGv0O0yp4ju96Dv5utPC0XHrLzQeclehOo
t7Cki9pkUONR2sruaYfcmDc4ih27FHy9jzfdha1OyGoCYAarjDrLYrAwR10ErDqI4hDtV8P2EceS
5ZUQ8sLGPhtkcSdmDZ3GQEcHPJVuBpXWHiYNH09j/jUXH0qVeCxxUdcBeb8LGVE5RiAXIpkWii7K
DjBYkUzs7LJ6MOTPH48lXVwzyzRkHXNFkxft/AOlaH2MVs1gCD04CvXSeJt55pPkUR2kLgnbxFm9
G+SLE/xrzMVOhHMwUgJlU4gHrqRtdMhsWvDbZo/szJWyEjNemCAKHVhzEkqJ4rvoJs2zQVMLcjdN
ANeU7pXpCDR/7XBd+GY4AuH+aRCXGrxl58voh1beJb1GodX174HcTd+NnbSBLr1Hzf7R8KiIfe2P
ya1+s/L95nt0sVnOBl6sJdrgQPmM3wP/kdCEjskzDcprT1jgrK3mhbeSR0Q0JdOiDASydvGcjFJX
tggkMFEkuxxKo+2TtEvxrSLoF6BqBpuWvtDHk1ywPX7f6ho6/RxtUsQ5Qz5f3TQOx2yowI2q94bT
uAEtRiR6t/61+rW8U3Yif7ARtz+lHUzb2zl3lNxsy8a1e1ex5U3ocoD2py/dztprTrUlhHJ09+Pf
8dJNd/Y7Lu6FADUts0q5EAZbtE/XjYcsDjGh4ImbyFkrFkgXLvOz0RbRUgkFBPwUUI082sAYtVEB
vyLVc+pdcpTvfr+x6H3fNiuJyYXLTyNRABQtcpasZYQ9ymIhmPOwcfZNlF9EdcUX8kKsq2M1QGZO
IqJQDlhsr7ypMWjG7vR34iNsVDf5pm0bctgERYtNdKfxcEyfzQdhu/L5Ll0TkFx0ig+q9P6tRoRc
VIaSnWRAqPo0YnXsQMtG59DNd9IrLhuTkznlcS1dv7SgmCtroq6aBPm/i0Jv3kfcEQUxqBA0UVWK
f36OOd4qf+fSFfF2jPk6fjMGDhSYzaoZY3j+vbRtNnh33f1Uaf2ZGEasVhsvXYVvh5t/nTfDgVIT
NDia83DBbjhGV9pny6VE4IHJ1TwCjWfQbxpeXatFpEuPGanZX6s5r/aboeMTvp6gUwlxUOP5Pj7B
Gw5cxMYrh+bYk+FJbull3Bxrt//aCi9u/8ZvUMSev6L/PD+idFKc6Hn4Cp3pgMatA/Z8Zbe+T8xo
+LFP8ZUH6kGocD5RC4/HsBX96Pcai6dDdK87mpfuSkT7t+ba9N6nZmejKYv8CHZ0pwIC++Nqw+Zx
a+4Vr9kXt2sX/fviFY0HyEKk8Bx9aoGLeSn4+aYg5KFrHRALnYULBTvZ63OP/3+wUy+toqVT+5fm
hwy/1PNVhChcy9WJ7SLsyj3ORwfAcNeoclFcXd0il07Fm7F+c+zebM0o7TJ5EBmrBmXqtF+AttqV
XdhIclaUlPDDOhR7Qfay7VpUfPGteDv04k6tlVTF54eh8y/oa6Mn7GUeGP/WUQMqSoFdIrXiKApw
h24lVr54IN8Ovbh62lbK9CblOm/c8C7+mm995+fwE6Mde3IUtz52O+Xp46Nx6UJ9O+Li9kECpotn
AdaNluGvSitTTld7A+/fCpPNoqv0yGSoRb9jpDffsqAwF1ohu3S6P22rB2mnFoA4nRAggLrFFdaW
WiA1q1vofdh8Puzidsv1aEKP2opI4CS6+lt/Tz7LriGPJ0r/G9vmfLjFpTa16L+TS6MScK27M6qH
BzF/BKTtIF1ri1/mBzG8X6sDXVpbid6fij6PRAV0cSb1rjGMMmWS3fB8am+66EH3V4KYBZ91Difn
5PDPMZZnsbWs+FTKjDEcyr347O/l2/yGaHm/enNemo1MFVenn0qtcPm8a9ognaLm90i+195lhxnG
Yj6iaL2ZHIRDd91ndSUjuDSkQQWEtZu7Oe88vuUsrmCZ8DRkKI8Pn6wS8kb48u+eMhPc4Z+DaIsX
oeyR9tAFtOfq+GFqj0P09eOf/z68Pf/5iytLk9Cbo2IdoR5yqGUi2T4E8dttk1xbedxWlktb3FBp
JU1qEzMStr0wSx7CFkxYuHIPvr+U5unANCRFhIe4LExkIrBkLWK54umqAAmjPn+8XBfeTVPjRlIk
i9tINpdhMyJbpWqmDDAnH2im7nya5hn1y3q96XNhMmdjLVZMhppoTcTLG9GbsKaw2zvsrJx29xNX
TuzCZOAowxqS58JXOhtzcatLAuRUyJXAqaiXtRAfTRPJyoeVVZx/ynkufb6KiwtWgSoijSM8o5qa
JYK3O9TJPd0B2UM3qzyudrMuXOhns5pn/eYdGeJRrXyZWaXX1pfcSW/7HVXZB8XunwOS15XZvY92
zme3qBTkWofPHQphm3Rf3dSPsQNMzYZXfpfd/p2342xmi4S9N1Ci53bie7kCFjUb3T6xR1DlwS91
W98Mt9FW2wv7tdzj0jaRZIUKjIZUxru2mSol/QS4ZLbogiPKQ5nNBD1r8/FKyu/jYaAub4ZZrORY
aZD7AvYJRvUcA8PxJ1f83hDP0U0OPC20DexCN+H9eK/UG/G6fSi9tcRRvrR5JFBtYLk1iexxcUX2
PkVQuF3RpvxJzgFw0U1AgOLwtKk/CejNPM34U9mZ8w+ZfMuu7XX0zKWrYI6bTXAzFwrckAbaAp1m
vLCDpyl+NtbesgtFFVb6zQCLlT5p1QRHhAFwMQS+AvrUCbfEynZneXjjbLWnjz/thfLW+YCLjduQ
co3d/GmNR6Db06eQj0rn9QtuVScXaOxqJWeOZ5Z3ztsZLspGvpRlPOLKnMlpW2VnuTNutvbWwqqL
E5NFHfM8+pbiO4CF3oW6mMiMM9imlzzINtDXY2IrJOToeGHL4ny8kpfmRXaK/gnHUH735FVJrCJZ
iFteGn+rw2+iseuG+7EkLieo42iaYDA+HvFCnkMm/GbIxVKqEMANiOiQ4b4IP3FVvUXFT+8AdOn7
6efptfqFvkgMwH1ae50uL66KPArZK6IBy+qv1SRWLEIeAwcxuDK1yUG30QWyLS9HHXGDYfraZX7h
CiKOmKWBaDChyrJ4EE3Uxnq/Y8S5yKJdFXZCnhzv/g5iRqYL8WakxaPY93FT0fGe59Y7aLJ03xAZ
Y27iFi3S/1En+MJDhWAC4ByUJOdQfZECFGaSp702zVsVOearyoO/ZWsespuH1WNx4cV4O9YykI1z
qRgigbFUD0DJc+RGXvyY0I6YAUHmVXzwgTutfbz54yzOPIPqxOdsF5KCxSUTtxB+DQjdTHCu2StO
9G3ugPi3RBn28HntKF7anmfjLQ5G3ipWmfeMpzz2DmK0lM71r8q94KGqdUjt1Ujj4qJqlG8tSvbm
ux5BaiqDqfUsauv0WMltzNkl0jlRnZ9xMxh3Z91GfKIq767cAJdOhU5zQqUIiGTLMt3CJcXCdOn3
1xypwM/J1tzmlq9W982lPaojjM4WRSOGlsR56CYjvJHCGUV8+xHLWFvaEd1cz7DR+Ntqu2z+PMvt
8nasxSOotVmYF/NyJp+ML+on60e49Z/6HeQltM+4Y07fjWqTPKoP4bfVPsPaPJdbtcxO9WlknubR
PDQ2mhXeXPrToet0a/f3pWPxdp6LbVqhI5c1KWONt70zOhLaihRS5afT3LNH6W27ejDWZre4aYJc
haKJM8rvuy2/Q23U+9k59c16C+tCJDNLIdG8klUD+a4liKeKrV6o8ZLnzON6gseCCysIMAT+cC0g
3L+xmBYlDryTLRlYF1fN+QYNBV9DIxyexr+AjoHbbwx3tKs9420nb+Xovf945+PN4eqbXKa1tL6E
gAERHwQNLZvfl7ZyRGlvm20t528AC87Hm3+fN+ONUlYMJaoevz/dDMOak1B/Oz8T4WG1O/R+o5yP
tngEEXSLIJ0zWg4uHRSn4MIFC53RBfC1GtrPP+z8vJ8PtrhbRm2sKhT26EPJyHjx/iRfVz7WxRFo
qOr0nagXLF/Y3OdCEyym0x2OvTN/rZf5Msk/zTQ3wVk9Zxc2B6MgwIScEqX2Jai/wykVsXJgw3MM
EcET+xFT2O/tEW2czd8Md625DkL9EKYD/f/FvWWFbY3QJpAf1csesMMC2R9uzF8jdeeOR77ch+7q
s/c+Izsfc3F/kZJWoSLQ3Mqv0a93ooPlWs+oGWzFHRKuvz7+hhc+oaJQSxJ57mDfLtHio2IG6SAb
TBDT+ZkGX61hNi+EDRjivBli/hXeHLHQSCMFkCrUvoPvkcHvIDztpjt9Y3mpi2DL6gJe2iZvB1xs
/CLCCrSaGHAOanEvjen6qo+/70i6vj+wOlyrBF/6ZG9HXDytVo9XWuX/HrH5Pl/JldO6c2WW5HL1
GMhr81tsymHq5CRUGa3/Mrm5U30LtxFqfIg2kteernwHA2kEtZ8mJ97IPwzDRbrqUMGQtj/eO5ce
IxKHmWNj6NB5lkX2CYXYFNUssBpO8l12pR26Btkm/yS54k66s1bEAC9uVUh2wJZgrMMVOt9HltaI
VoCzInzg9ikoUDRHeGFlRvPWWNyZIHLRcQP/N/9z8ZIrbVYlBX5C7FXlqYJIfYPz4TY6Isz5cygo
ttfkuGvtrZVBl8lDE1YAOQUVNkQ9em0h2KaIiSW6i39rcshtqOhwokS4OBe13464ILCA0WtHeils
miPsX9u4j2ydqdGGWb/M5r14tqCaNQurqvM/6HEtEehmLBYhtlWvyi0piqfANC6z+wfTgb5spzc5
srm3JSy+tcT23ZIyno6HwgxUBb25BJigUawKeHEEOEs8VuGulL+a+uHj5bw8xKz6B9odaYXFdgzo
johag/ayZB3l8kFLHvGE+3iI96WIeRoq6zbD9xCKXI6hNinrOs4HDKX/XXRIb0O6PsbRf0TKez93
mHFIXaNd/c5vlh+NN32u84BEewezV8tO0PUT1Xf/W2rjk4QK+IO2m7u9KZ1X7UbzYOJe9a7o9B6S
DKtf7/K8//oFjEVfSFGTUdZ65t247XUOlrDeCTeCrRwRenaohXjxUdiNa3CIdxeMhh+TRLLJ9QJj
cPlF21nPZExxHZTKh9lfEv74yve8cBrQMQXNrIMhfJ+xFxOiOlKhv2Jj6Qi7ucbTeTMDPfNQj9jP
CLPRi7Zrh+HSvHTYyzJKHTSPluc+qAOwrrL6monf8g6R3/uVWV04Cczqr5+/eP1iaQpkP9Rf8W/6
DfyMvNZtdzPeQtyZLp7Sq2nJ5XX8a8TFC3iSkDGq8edLwWP60j4KDs3XOhq83i/+7UuTTTFXAog2
uUjAypy/OgiKWd2kqnyyP3CRAShvQk7Bq7bhjjKgF16v8qHmn7k4f2djLpIgKSnMFlev13xEvgQw
fwKAVrxHbNQW0XNqP8dR8qPDH/Dj7yjP3+mjYee4402gJoZDi7q1wXeU+I5NhQfCZm4H4PfzbO4r
D/2B6Bn5KLfaVviVk97OABftNuYS2qwtwm800PK3sVRCNTRMRdRYF69VK0yxjATsq+hRQads4OGm
8ePYb4OH/G5OCwvPQskBZxQK+nbhoWm2FbeokRw1e7hWd8mj8PTx+lzadG9/ocU2T6sik5AlfwX9
N/eT6RwhsgD1fzgq2Uqo8z5mZteBPQfbbKB6/O4qOlkNRtm1/qIex22w65iucgOH1BV+tytWS0OX
TjBqPgZgFBgGcJ7Ov3wegNGQmxNfPnwSvszEldMPgRaCcK/Y1ePpGK3D+97V2NBRgCdGnAVTfGbt
nA+ZRVan1S22VdviZr4EFeD8dJe8tR7iu8tvHmd+x9DNBQi6fEIhTVZp0ZxeTtVto1IqlZ4/3hXv
USCLARaHtUVWVW6s9iXe9/v0NvKK63AHMni7Wjx4l2RAaZ3z7JljTmdyWZVMm7IMBc38hePRbnoG
GsjORx8HGLKwX1s1+cKyMRiM9hmcwddZ3LC+3uiJWuIledSJ2hJSmnxbHMFEe/HWeiiO6n4uGVLg
ip38proND9JdsF2rcKNuvLyS0MymMTm3f9BefhePo03t11lC3JP2Zf2pUyKrHLGkGiBt6xvt1Ec0
SeuTUARfcE3U43qnj3Vf6U6NjmWGmNkgd0IcoNsWp3KN1ZeptRiNGJUQ+eKdxIJO49UsqhfonmEE
ItZGWYdjufxNGy2k+L6GNSYO+M8K8jig/Y+3ThjsGy1Mxuv+JJyqnVTElU7VXWtM5dNkZRFae4Rs
mYqWx3SyLITtkT012i/tUFTgck2U8xB+UQu5Qt9djzSSfUy+2woXjBQxSYQ70GPtviLFMsLqz0IF
46kal/PcPakVsvh6JhRg8P4/ad+15DiSZPsrY/2OXWhxbWceIKmSzGRK5gssJbQKBOTX3xOsnmkS
pCWqd1+6rSor6Qzl4eF+/JwkJiCKN0Gh2YSSGZScBDhgIMeCgrZF3GLRoZFDLuGdkYIfNlqGRBpB
sjGA07Jeo/xUkiWQk/BpoO1EJ6IB9hDFCAzZTBsIyio3gSjHKbH0SNAgYtH1kjDsxk5GNxYkS2u0
ekDzDiyBgkk4cMR+xrm+qLEQ5aJrFT97DqETGnqlUvJMgQzZfX05gM4alPepknei4mrBkASJCV4/
EHeUY8qPdyL0NcRt3+YEnrUGaWsHtv9AUB4GrIG8kJukI/cggfHVHVFHAfL2CqTuemhIKRD7AW0S
lWXwZiaxCDU1a8hjXn3iUXbql3IxEJTwIQADShmOVFDj6qDohOBVayoRSonoBIUAmxE2igpB1Krr
s1WjDAJdho3BgapHkVKSQg0cyuHxJ/j1QuF2qHtF3w/4BaEy+Typhp0EqUPtEUSDBlSQ2yARnppc
i0eQUdMSuoAaUQPdkyPovo+LMQWHKGh3tNKAoGTfxHWDyxaClng7gyQ+WVIwR6YVaE2SAQqRoKYW
oX8WqEogEE8tFCX8yNImwTKEnVTu+K5s4+0I8TZxK1NfGFVH9CXK7YcIn7bM2wDUj5BlhnId4KlY
OQkCHD3fJXaU+hACWmedn/GKrYgxx4Heqi4CaRX6cac6UkizfmMAEdGudV8S28cKiT8ZwlDQeUKS
Kg9G9LAadeqXsZNVnA6+GVAFdt96rShyC12YhkogYyRJVeHrCk2D95ImwWvRsIvu2rppfRu8pyA0
5SohlJ5D3k/T+1QrAhTsY1UfVbMd1RzlVikRxPAFKxbGjemPIVW/YlVLqpcUqhMADIUaeWmrOAH9
Ea9CgheRQV3I2QYyXyncfxeBLxKpVwq9GJCki+o2jyE1X+Ddjb1eW0XWQba8qahQMshbn4M5AY1N
PrS1QrWm97lSF9pKhQ5erkCRFxp90V3KA6y1TkLw34NAWCcxiI3zBHpXeLvoUNbaBpA7JZuorEm6
KuNINW74EHzRkFhvtdhVqtQIvnOwbIITJ4ljXYOGYxzz3yTCimy7CPSjopn1upaHECnya1EyQWwM
abZtk485CDw5HWfHd3W57bsnKQSBrkNDEDc7/ZgbraWDb3d0GkUOjGzRxTwUu2xJIGAYtWsNx4o3
fVnuQ6hBxPgEN+8BXNJAUsoPleLAL2oV+IzkNoh7S4nhjSNU48Cnil5Qd9DFYcgNN9RJWfQNdmUT
DTVxDWiOMcpVykOiFMJf7RhI9YYiPaB+Sj6ksVxAzntlS3WD1Dul6qCHBjJNrs9vZHCCljdxwTdh
ZfM040RXFjsItoMtc0zuC7C+gNshFMqoXEVBHQmrBgfMv+ODzoifYj6o811E0PO2LSqo+2rLMgLw
PcWay6L86MetNKJDU8ulDORCWgVKQb+GEKTZRZDZdmYCgyt3F15cKMviDgM2/BjjnYTTsRQa7VhU
nwgMQJDpMZgEsh6r5j5czWXGL29rUdJE9DQBuIDU1TR+G6NRhmYgTEHh0gjHlTCbiWCJr7NoHDUn
HUh6XMXKFdxHGFWtLgwJBgMVxp28ki3xizUKgdqMEe/htezxLqoYyAbM5nOvTKSORxicAurAACZO
YhFIgwdQ2Uk+2ROsAUxaBXuK6tb380CkS6A5hnlqapJ7HxSCPj/QBsleCT2ybboUne5RYDl4C4Xu
0BpkC9Tb3s875crcIs0jgV5MNASQlkyib5BKqlwVMaPBAg3OR8q7eRD9JdIL1JqnZtgmOtmPIqjT
iyROPv8El5jRCm1uYKQclwwNFYCtSHIoEIOxpXmg7psdpnBll559gWnI32hBVwsxxim54KS7gfoA
uBXVJTSB0SSK3mnwgKf9zKv2MpfEho3MI04hI/tQJ/E5r0GROJViMEGh+vDGq2aOztQILX2cB2Ch
ulDZtvXmcmiXuXFmFs1nTGQJ5KrTbDV0sEQhT4NPxpUkg8kQUmmO5h15Pua7Qi5K+xNjkzGOqg9Z
hCQ4nhD9SV2hc8hV/E2DyiI6RY75Vala+M/zmZgjyGTiGM7GOdm8eVnJUiWGn1BB8EDy2Fo5zky0
4g/ZC4OFgjoc0DB+8ffPjMQrhiaiOge+2AuPR7KmFysO+Cy2l8CGI6FDch7uxnbk+eAYMhJOHIoL
KHPok8GlBgia9Vj/MOQ4sFpEqGhwNnB1/nz+r1lhrGFwrKgzIgF5fjCTBJxNyJF/VBUjSgwgi1hX
SmPmjdGaP1u6sloSf2pq4gP6ilNLTdE+1FdWAZCfEPR0CzSbahbI34tbeYFSqg0dsx59/TNFsrlR
Tk5/L/QRvLv2ITOWTsivSpuI3M8Mj83UdL3QkGGAdBtZa1Rsz2dyCKMchRTt49g7C4BSPyJZZ7wl
SyCiIAwOIvyZCb103cBY4cLgFV0FUcxFyjjp6zgN2g9+xbahjoupXs7nMK54znMz0/OdBVRHQ9KH
0rvRO56qbuyGOxTaF3rvDuhS5hdzEcU1k0zKSEb8Ap4rNJ1MpjIT+iai2ke8pMsOMuc7bds+K9vO
Fd3UadHvZUf0708m0g1I9wlMYukCTkB0HOheVzCZ7B5k/deAls1zd7HJmmwSpLvZXciueiS9zkdW
KC10FwPxg7zUg9luSpQ0us4sHVADhovfgOxc2SMI/sCJyGsG0uzTmqLfIWCLlA7w6upJfhLvVI+1
nfu3/oYxMbUeBOhQMYU40jy87OpQ/zI9rSxyiVHSKGo/8k27kZHDYQ397ZMIUPlv3ARXDvjpOI+5
nJP4gkByKhVbNk7dS4/0vcDOFgCwsmGCZF81f2MxL9OIEtS6eOgJaqhY6VMMpO4royzVPfbMLw4l
zWHngdzM3TdXz8OpoUlkmHIk6Lmm+9BfhX4dLbR17AqgQzWRC0a2InP1Z3/799FXaMU5NTrZqnFP
tHIY+g+CQO1VfnQLqwXPuIHwLABFtjXjPS8S3OfWjv0KJwsYQRCo1nMB3lP3xk3xioSBJTcfjIKg
Q9ZfAZU3uGddfWssZixfRoZn45ymNg28M9WR75DSYARwGUBYgYPuHO0GDZ4ttk3oqe9z2MtLm0gp
ogwODwdnACj7uRtQKsh50JG8ZdxThLyfoocz1/plEh+FWwT1oJJBT9UlmYcBrQaZBPzBf1Q935PQ
TCU/RBtwkKI7N3Dn4BHHSTr3a+gPRMczCtIgLjOmVEkql/KDTNsD0orEBEo3vUXcCYw1XOlGdLJV
5mlWsYQ00trQLUM15xFnV0bMvgIkBvAMFcCcNNmvoyb0aiYlbywq84Mjlg4gaLJhxIjNbbjitYef
d86lz4FB0WC5YUNGfW6yiIGMBj9A3N56Qb0FeWcwQN2DJ87PRq4P68TK5OyHjYD8Q5S8Qc2Wt6JF
fYOH0z3yzyuw/FvJbhZ/PDeqyTSGNC6SlGsOagLdNHhTdt+jvnVAnqQoTNZrTaxuMXv+L9/Z2KY8
nvng5sBjexrMkAQ4UL9usIGMD3ZbGFYLjqtlgQaZ9vD3p1RHp4OCBynjrJgyMMZqL5C4RdUWCN0A
iDBoAH0xPkR2NoZn5XbG3MWMQr8CdSY8FtDnhBTJZEahjCd00EE8yF4PmHULwsUjzYlsQ8cMg+wd
EYNsZovHFz4GZnEc0SrMgqiLI2lkcZ4hE3VoXclli0gXmqPctA6L2CBhsAhn+BEvX50Tg+wLnbhw
HuHv0Ob1QdsJoI8oPAVvTvC4/xYXAZuzM3+jAScFXnYBYQ0Cm+nZS6RQQ0Y3ZXO6aaCI0bjd5jfC
p4uYfmJmcvhqUPrreZ0eWEwfHjJUo4lTQWshs3nQjsxeuRcBxcTcZKfUWTIUCszFS+6FJWMYVWH9
QOc7qa5sSRlSLEjcMUwGOLTPl0oPUOGLZBhxepsFhHqPOQQR/h1rGcE9ey90VjP3Xrm2QRhFhYKD
B27giyJiUhRSD/nPj+BNeWGIPc0hIGDChhQxmbPb8QJRgG1/am3ybpEGyKvnefQBKVIkmlgTXAHi
6CM5thW1JhRwcQsNs47sypaBWQkgHrgW9MZM1pBAZ2no0wjJgb4121sIdluVrazk1oxBOfkbrBxX
Ns2pQYP9/OTY5V1TV2Hgv7OjwLIR7arbiOBr4uZwAXOGJq8yvxbykGJCw6Xklshj1aDA8E15/pF0
xXOBmAI9YUdqigvgMwnHEpSDxjvv6R7/BLU2J7GCpW52G5bC+g0SlYunCrbKqcHJMQeJXd0jNfIu
esJLtKg83R49xdNWEI505/AOVwaHhCB2BkIweGd5cvTQqFWgGxQqQDIiWrIfyuXMdXNlMGcGJoMp
CWQi8bR+TxDOMr6L5JVhhjKkIfKv2Zf6xbUNNMDpaCa7vdfUlBdzNnNIy+Pa9t1syfp05xfpistC
pAX6fgR3DJDIzt3JNjfiQm8Fjn8fUihE7hVkxdWZDX5tZXTcJ4CLI/5AM/C5hSE2Sl+pR6wMmNik
2uyTmSzU5TsOswVAqMYkC3BvTYsJROPHMTO6d+MeMox2thcg8CMeoqWEYG5gcH5nZi+wtZ5ck2gj
QwkI+BqQI07fNr4UUIUrunf1NbZUT0fRBP1Iug3okpnuQ/dDuQM+dfUbXUlXvCAMg4Ud9wtaSqde
UOhHgtpq8QqB3SZFDzJ0245qPHwKcR8khWdxhkzz4cpQ/2Nx6gZ5DYCCMe3e+xfJBaGx3T8La8au
7d8yxtQIfIIq2kOoA+mCwMpXA0JYpI232kPlzHWcXYLkEcmejJ4pTZzuVTpCUziruvfOyjeQxXL9
1btqNU60z20mcVSuG7uyDeZiUnMFEZRZ4NFlLQnfAElqJNAQHl3mBnsUAIRkzF7BBpy6qop9Ftva
vrVKdP1YmausRBstRg8z2+3S9aCbH9BZA/4Uiz+lvlKMNCONoR9YlQdpNOy1xPMXvJs7w2I2rL50
PShuGIBGojBoSGiwP5/kUGkBkgn1N/1mdGWwsuqbeKtYIAKeLwJe+h5BAhAOEAg81RUAWc9NSYB2
gFpFPEgCwNAGWNSPXX0fA4QnvvVfT2pQ4swd3vPZRNFWQVoXOGhAyECCgyjt3KpSQ8JyrCn0ZUBS
adVYw37BYurcgYTXjGs6H+HRloynOziH8ZplzdLntqivcEon9i9Ji8Qn1NuC1inT27+1PX4ZkdBT
i6qUCDzc9N3VE19sSMq/QA0KfZjCul/IEPGqloim17M0bFdmD+yLfxlj3v7kvojjMiMyjEVPZAmJ
sR3ilZdqmTrJLrVmA/dzd3c5sslSUR2i4nLGv8TLYi8BHdrJt8aNssqdbs09NJaozOD/J6H0pcEJ
HlSmQxcPCf8i7dQVOF5WoLS6ZxMZrn4jwpwb3SRkQeuboSQYnXbP+garG+jZm9wNg4OGq994Bc2t
3CSAaQA4a0nOvyQoJkoYm26LO0a3jH6meZaXubFNvEhUiBznYyKZscaLVpDO2TABOorcym9M5czY
pqoydYwcB4epjJ6YkEa8Yz3z2YYlVQHMmIsEZ8Y2PdRFX1Kxh7HgjYCi+JcxxQPWH6/XaN5Lnj+4
/tyTjBEAYTsunan374GNwgUgvGQ6OA/YbOachemEKhfuusxOXw17EYL8dsarXB3lX2an/Rp0qGgb
6/yL7HEv/lOFpKP8mSJ1RMGbZ3IQ9DJ/NngeaPx7mCivg70LEbw02Z6F3BChhz0x80TI/wG5uRF6
CCfXUE3upbnM6gRC8Kc5xI24sA0EMdO7B2BcJQ864UWBBhnScewdmwQYJPKpBPNKrQw5wHyW1HVC
x/XLLnsTIY5BEQcpuXP/SccqAu5PRoqAZXOgQti4rdXZghOuEt39eUongfGlsYmzRqcWwC+8/NIM
TueMeKTHOUiIsHGgGWeTm9/h/ZkkVi9tTnx2ocdxH/XyS5CaOnhraguQUFBK7nyoRbJumP/VRj2d
0YnP1tUijDhZfhk8Pblvbd5hzZr8LW0fe4fd6XNhKJu0v4L/4wBVlKY0SCdg26CB+HwF9aJWcpVG
B9I27ZIR0fFq0y1mVu7KoWd8B3g1SSiC4Z1xbiRJ6iKE+MpBu5dvgjcWqLDNghq7oVnqCyt9xyjb
zF24V8IVlDShAIe3BSRFpu8aCGS3Oc2Ul1Fb9IxXlXtrq9eZkV0552c2mCs/CSCABkpk2igvoG1C
JzTSmdJyaJf6JluiwvHKnrh9B4lLSEO6UjnjY65tzjPjk9MndCGpIlV5Ke0GKboji7O/ZHR4Cjox
rGHBz/L/XLmZwOOiisjPITNxkVHt5TSq+z48DL4DETkkVekC5bfwKJ84305/uYAaz6gEWW4arYXT
dL8/CNAJT6qDqj+X0DfV3qJg7l64HBBMgNbrSKKCbMvkfMcJuntGSpAiTrbQIGBEvK0JsQxnfP2N
w33+GmGH7dza5HBnA5TcwoZZYw4M6l9rxLZWt8ygtvvzxrzcl5rA6DhxAyFQv+iOiMIgkg2KqaOb
Qthoyb6EaLQsoR+Dzm2KK6uE3Dr6oED9CIrmac6FNrDup/WrRJZROEAN+pAMM0mXORMTz9+14RCH
aXfQC8/vb8ve0cIZMtErsTJwm3i6oYUDkhTY2ucHeRyCtgySDksTLDKIfLpMFpjLHLB6oFVGHOfO
7nme9LgVIKIA/h6Z/feCyDJt9UEHhuqQGjtoqAYZ6O0AcNrRkpgVuoCIbqW66Py8KS59/ZE0Uzl2
zSC7NPEXfjykbVaQA5/IC8NPPbGdm0UW1pzfJghBMHs80gl4Bk/3QtXimuHi5K1yWoSO4p1hyhZE
mxHfsWJk5BFnBJPIb5ysK+f4zPBkh5SYS5n4zYHaKjEhBofWu2AZb32z9eatXZlH5EyAmEb1HBIR
046tnhRRXXLJW4CG5+IhHuYc+5XtDlpw9vFgX0TRePLODhMthFBTf+CGNWi7rL7akzKf24CXEbEG
phJsP0CnGLR3shmKtlBJmrMNL7k1QQ0+8YAbZAuEZk7i+U5m2D9vvyv31bnJySKJvEb1vuqQ+Wlt
VmzhWddW4/bJYgB9Y7eg+UzIeG0iT8fIfn5yOytCWlQQBT0ogDPEH0UCXzgHCbu2F05NTFw6Aaa3
6eruIMX7wEfND9K/M7M2Z2ESoQ11F5YQ6Dx6phaICVZpr21OMeMte13jGM85p7lpmzxeBKOG/jUs
DvHSjwHPzZYBFMJ/HtZVG2geBbwF2STIrJwvTUI17HAVo0qek2KvAiARz2WSrjkj0CugM5eJJKEv
4NxE0KKphg+Gg2BAI4E8oHvnGfCkNeMSGyTwrfCuiLKzvxd582+CsY7uXTy1PdkWudbREixthxpR
md08KWhQZO0V/M6/R0kHqlCzDH/sE6eu99TiZJsoUoRmt2w46PJgc9WqLEEq6EPqMJvbHVfeYejk
gNIaLktABtCQez6viazGflBIiOYNcKVrC9ZlIS/Bm44ydIwnyuxkXtsrJwanIEFdAnkZzQfAlHSP
4YQKa+hXYQiqRB94r/Yrt3zDrmaLtNcOHignoRgF8Owl/orTxaiGsDTQJkedG0tC2tgaPVbPbF9L
K36cS+ZOelp/7ZpTi5NDkfNK3o+cCCSB8MKUdTgHivbgs4BylLTvXLSxWOlrC2FxhpcwcMM23+Fd
MZPlnbD+Xn6Lyfp2mdaj61Q8BJ0tr0oXQP3GRctdhh4ooPukm2IJgosbCcLyI95swPnl3f/COZzM
g8qCpxO/XebyqDaY+Ui44zo39J9jaeZmOL5rp8fl1MTkjiUA4hQAvh54gfNKld5HAAuP8XNSbYqK
2MNY2kHRm7LooVnPLND7aXwH3VbJQIHYDK6YvtKCmOlQOTmx/BpEJPqqpN5YrmXjNhVkOwo2fNAv
ot6t4yfIm2nJjSTehe2Bh7w8pylOp4kzs3b1fj0dEwuSTqYtAoVjlqjigYKZ7kiLUK6CG4IQVl6E
vakAS/R/tSidW0ziEUk+zCKr5TBZ3P6dQaR0cPUUbuQKcx6dfdzlooEFGu2uuDqm6PlGrwLDx2XL
kDbRIuuXrGultzp9KVgSAgghn3l4TEpk/z4Lf1mc+HGOtkoRUxG+jiCvVo/gr2JAg9QE33X0kC4I
ntlzbzd2vi5GiSYBZC7Ya2T67B2yplaEhlHiDa+DtJdF16gDpywjh8c7TpAsffj6+TK+6ulOLE42
DicEdYmK3aFLRNAWv0XhzDTOff50mxhxJ4gYkQAO2FJFM3E9txGvXRHog/nPnLFvcLL121Cs1AI+
i378wjNUVnQTOYwhAq+qYzHZFvc/T9rcMk3CiyRt23LE3gd9zALEYnjbhIv5Iu11b3wysskOFNQW
WI1BBA4x2cpv4nfjBY5824KWuHGDOwKsGedB0gNMdYkyL8VyLao4cp4Dv4FG1ClkN88i1OJEzOtL
DLjQQlvEoMaTtjLq5AyNUG1G4LLmDsCkCejXqTu1OlnNKspjlVPYzcs0phDwSrvwXTUFS0HDFvLa
gPeUeOkZtjj3gL30MBgmiMfAxqwAlzWNbSpIUPpJr71Rd3RHO3ECR10GHkN9gl9+OYeWujwXOmuI
BQIb1w0Toz/ftfJQl4Y0Ju+Chq4t/VkJ7n/eolduBBiAwsxRLQOMLZODh3MHTau6emedHdEitRE5
HXor3B8JQGx+5kRcHc6JtcmyZa0EEWVavFYa2tvJQlFnhnMZ0Bvgi0YoBhljdLKpk6MwoMQ+9Al/
KLTOiavSommz6UbJQZXpVtXjfR1COXFmBudsTsJqoaBNLpPxANQXdNizVfz5q2UEIZFXbZjoYrZr
f4d+5tKjYbBH+W1gJNBGOFm6vFFKqQj5gwIQyG5w0gOD56sP2QZMYzfplkMqb6HOLOCV0P7c6GQF
BVpXaAlP3/BwSB9Gu79nhdUW7bYRGOZd1qc5V/C4MkyBBweeDgSDgoM3mV8QREiJ0o2HMdwPdWT6
0hcJH35ew6smmKa4pIMF8iJdE7e9OjY8eZOJ6xdverQfpRm3cc0CbmtIVEC+HJIc7Ocnt49BcjK0
rXBo6SqvIDKguYk+M4jL28YAvERFfhXwXyBZJnu/0CgXarhCi+RZiG7DyLd8EUzA3Fau8L9sJQIy
/vO0Xbr+c4uTlcljGjJCl0MHrZuqvfNVLw5uwENj/2yGbanzaOfczOTNU7QJF6Dr/CBm94IPv9GI
v8bx3x/9/wu+ittfn1X/63/w54+iHAgod+jkj/+6iT5IURff9H/Yr/3nn53/0r925Vd+T8nXF715
K6f/8uwX8fl/2rff6NvZH5ycgkrjrvkiw/4Laj30aATflP3L3/3hP76On/IwlF///OOjaHLwiO2/
gqjI//jzR8vPf/5hYMn++/Tj//zZ9i3Dr3nN2+dXWjTl1/R3vt5q+s8/OFX4L4CVkO5GBzF4rnAJ
/fGP7uvfP0K/Cvps0VQMiC1qL3/8Iy8IDf/5h6D+F8CVLEkOvwRaXtauXhfN8UfKfwE+iHQLUyeH
Zpyq/fHvb3e2TH8t2z/yJrstopzW+OBJtQSnFcULllvDd4QM77HofXKqqlToAgHgRBv1M3QnIfCW
CpuuotvciV/neLancRazhioQiL5AlonUjTY5YBGYR1Jc02gFRDfSsFJXUPxF40cDcv0I9OWjQ9bI
HyLeUdesXHmyMn+O/Wysk3LAL+tAjUnMTWHEkzd3m/AoBlAfUjagkIDQFOLJZFk/QNVq7g11bAk/
OXB/mjLQ06misIY2rHNnxVGDdL5q1HYuo0EXTLIaunbKTH2OSORoMvjBBLxQGxEtkv6qVSIvU6hX
oGRQir0thcuR7JSuWoaBaGll/xWG5T0X+5JZcqJkakb8Uqk+ciXdQ5qKy9pvFxUpRrMQ2vuolTaZ
Ajok6UtuO4sCPisW6zQL7VLeBKA8qYZvyVfdqnzuqm9D3w0xiPV4zdGTdR3iaQKlwz4uzL7Y1/VT
WFRWMz7E7RM1RFMUNimYV6IWEE4jt9Qa1FR1ZY7Gg9wVVjBmDnjWrFDYic2iC1XLqNZS1pl8K5mN
AILuippt+1X5u0DZ6mC6jaHhpHPfcQjeLuQCcN3W6BrTBFuroUFS6As+jMwQdNRZtTG61yZoHMo6
1PnKIvED4RqnFr+g52ynvG6r0WOgZ2btP/IRkKRDYSYBv5ODD6OAZt34MFYeL/RmGSum6HtyX5q+
qFpEv6dIwJDn0h/sjoZIG4hWXLy28R00iDgBEkzxxjCGdal2ThRE5hhU5tBDzSdZl6W8EDmQSwf3
nQIbTeSSCopJyEwIAT2IErdsi5ssgJq1f9f0L0G7bbJDWqLvKAVF4bBUI90LWrIJg9IkzYavcuSB
vyP5E7I2BVA6imZxMrHLZhGQ2g6Ez2QsdnK1qoPMFbreolDj46DeSHnNUjLNNPwvv4BoJBgDigwE
/WWKOegcvfvsC80s2wMneEa2UbKVEs3cztNH/MWOnxxtuffjpOpwuFiXUwYUqEihdZa+MUoPBX8p
b9EzOnOip7m8X0YNlBRB8SvCH04STBH0XY1egffSGiRH6r2wLp+Z7kKb2qawGtBCEzuhU7glgIYN
+OJ5CxxVyzn29KtfAx08CE3gmCGPMDnt0RglfsmcaPDG5PJGV3ELJ1/WW1CqoHu2c4dbFsaq6+Qo
overd2IusXl1BVDJYorXMqDt04qWrKqDljU8nGvcWSN2WAZRD8L5JtA1YFYSrb5BqppGbphABAO8
ubwk2APV7Dz6NGKwXP3sbo/Qj6kPPP0+uMNOA7ZUq3stM/B9YuJ7cQwSX1k0aw1EDMY6V1QkWhKz
Io9hRSxwq64M8UFA3Twb8j1SwpAHzn0v74GXGaX1oZbSR4VDkPTzd2QLc/4VDfBcikweCEkg4JfP
vyLlm4Ebuqyxo4KRRHOLUdDNIh33P5s55sx+sjMJ8wra1cFQw86R3MfCse1uqr0gmjmEbFg2D3os
wANKSP4q30zWRkF7TS1YI4gD3+fe39cHjbgC+o4I1PnJoJNCIMZQ4cvk5S4ynkIIE7VzHYiXVy0m
Flc8AnYRAbU0uWqjvg84kK81dqFvdZ+3lPSgJ5pFefB2lYHbpxSt1o+c9jwz0dPHOPMIEGnA8xWN
bQrio4nhgg9rlQchq03l0iORZFKjtTX/O04fqZ87ep+ZKlxqjS+hRB+85ltyQReZL68iuhGy9yrs
rLLnHYrLaJR0R26+9AY3pMgTW8nJk6B+j+HHOFTLOHwkIZj2+24pjMlOF8tnqc/3Qmw4fOE0uBBB
K4ebU1qRUXY6abDHOLW1TrXUpMFtpCwF7TUN+2c8R0pr4Ot1MwiLtIKzTESvkIYFVcDC0qJrTRpN
P6Ze7KdPSAZ/RpF4GBJQ+4jrtl1xPhgi5bHY+7W8U1PNrLsUg1I3dBTcKm1x4Wurof6SO92OoZ+k
pEw0GmipnEMkAW06TbPQomCKeb0S1RYeIzZpIpuUZnj6iFbGVzsxEdZt8uZHYIhPZJT/U6cKBrQl
h3YhjbZQaW4hrhUJ3PjjS+brTkF3qrqNonhnKKkttFtcjusmeQqqzyFeV+VnLC0aH3Efbr4ufcra
wlYz2W7Kzg5j2eUGAGnEjUq+EnT+S6ACyTOzDLci95ml75X0qUH0javfutTj1dzK+oeQXzZKZ/YB
cVoMwo9viyo0QUZnymFmlQ1BDUW36qyzUmMEFaOyDhrZxb3ioL/N1nooseS4wnlqJvLXCPOMhtTi
/RpEduGNDxJyvskWnBbYWcIt1LH0ROWb0GILFkxX4EszpB+FRPZBkydWVVMn7Idd6+Nez2IvC3TB
ljgJ/szYpaHeLceYI2uqlDY2M3HUprlLg+5eK/JFRKPXsJSWcZ2bSbIPi+ChFzszZXNwW+q3fCG8
dcF6BMdl1PtOIEHNLCmtKisPfEO3AOR91Lm/UCLJa/ER4L1d0hYTMj5pmFxZgOtn7fFDvRxbYVWk
wt97auIAGrh/EOCDwwytpdNmkKACPotLNWoXJVxqtBn7w89n/MqT5cyCwHzPyZOFLxMerMgCtX9B
HNDccpejtQVddTdz/F2Td/OvwQAfoqCrhT0YJhc7mjEg/x2UjU0l1QrKu5B+/jwY5o6mFwN025gF
hdE+TRJQikhIKQsRtTnNN3tUyHA1lGphhQX8MqRbB9XOxMefbU6BzMdRgVAXvFnHJjtl4iNTsQbK
l4Urrct9qFblRY+1m3jcI4PbA+F7CL1h/k3E7rjpUPHyQgMNOCHQujOZy1YYooAzigZWBZcHxdUX
OISdfsUEBFDRthnBgGYXs40F16YYUDNgxBnq7AJ0BuZIGWlunyLMKVw5LLaDMnqNKm4qbbDwgvMg
bOUaJJxZ2WtbByAt6DYwZmuIbp7vUjLihtW4nNp4cFgxxdUe/x8tsG9wcg6oVhVJWEiNPbT7IFqn
+fvP++RXany6ZKdjmCwZ4WMDZL44aa22DBXDFjLsGC5380F2Q6NClJlxDgkhvqsIVluIrhDmthIY
DlIOn36TbagfrkjaP3bJdy5TYhpivBA6uPyhWshK4wgRcUlR2W39mGffcX+nEnIvhvKmGYdl3DwI
uDm1UAbPzaeUdjYheEz3EA9JBgfezER/u1VKoxsgnIBY1EaTv0gU22ku4Iln2HkTeX7hbwxhrxLJ
DA2gNfr2K5SldZV+g9ievlRV4oAmygvV2uz052DQrLzCYyXB9RIGNxkUqfXyG8SgJm6uyO/uBoW3
5aa0wYhs5YZvgp/VFJS9UgMLLAaIBjS8MjNHxVM3kNTQBC3YLa0MwOiFm7STLEHhXGUcPaOhjQVO
SyfhyYvU914Yh2sy6jeDrt/WEvUGPrL6dLBCKdri5e9wkuwVIwiE/dh/DztABbLS7oAHLfa6lFVW
lyHWyYxVWuWPUZfaJVEtOgLJkadmWqZPUqfdGEHv5TS0GgWYSyXHBFXoQySLmJBVYQiwnzrI8Tog
cbLRy5qZmd6bkp4iIimga7Lt+cIMcP/r+S417ngFVY7YwOOWdzhRM2UZT/0KTp8kThSlVqWuw1h0
igwaT0Fm5XQbKKDxBwcUHdwqCWylFCw11J/7ktsYTXI/+mieCodd/qFJpvTSV62l5KVpgDuZEw2r
GqBma3B2SyOMBI+DfNy3fW3zwLb3qskPgqNFD2IBrEra3JAoXHSpcBvR5LalqovLcClwAANrtd0U
6mLsqNUPPOaw5TdaoXiSQO+b6h30Mh6N1QUIdm6BI7Z0PfU0XMBBir2WvpegyePU+ywS8JSBypH/
2BLBajgkMlrdhsKVRSveThuyJuQtABZ4UJ86I9s3NHWTMd7VmeDlLRgQ4shW2/tw8JeAX9cAzosO
F0IVsTbcdsCe4uVNlAzLnh9ArrxreG6FDalZPIdgWjNWo/ytdw9joLlUA+xT4mw1RgrN1xFcYVMh
SZHF2NoBdXtCHfjFveADZmLUd+BAN1NEBn3WLoGqs8BPu6Tp/6fuPJYjR7I1/URogxZbiNCCIimS
G1gKJrTWePr5wLptxYyKyei+s5pNlRm7KxzC4X78P79AAN285vF70WaESJ2lzFjlMNzj6TEXUo84
PjssRkcsLFtXqJVEwZXkpy5+GKoHbIDcnsK+UNKt1jWPWP+sxwrQQ4NmSyxUqec2GNmRishWQKcU
o101eeMIcmlPFcf2RrPD6Uc55/Y8P8npt1CnpoFi2urPYqZ5bQw+U67KtHVahrLUl75+HcSHULU8
fxIl2mDCXZgUX7HapLYW7UEQvivte8VXoETVaZi+qVJ46hVEgIl6x0K0bavAqcq3Qg2dQBLcus3e
YMPYZRVtAFO3VgfRIX7rzdJt69RR8oDVm+JyOk+puA3n9ldpvfnMHSsEuYszJ41yJ9Lm1djd5Ybm
hGX1i7Y1oNwvo5ld6C92RkKxUlDFZpFxaCP8e3pMoIaHXFr4kq7pS7hmt55SSvdVYuLK/mBIAJVq
4EWC5bWGvKlE+MtNfGwV4ZxnzRk3QEeevpck12cjIrKstKWWUrZsVrkVfhnF6JwpMf0lU19LkWZb
GseBUfoqluLWmDIQx4qZfC/X1qqb5VWXhkfRei1Cax3p+lakgrfSCbwg383Fj6BPNkNrkgs3b4se
M2hl3rQAiVLuZuVhbr8Z4rYoX9o6vBtK8libh5yS2Q/x8RpWVoLftvxdbMaVbr3i229XHQv29DBo
ghOOGkDmsaVCb5tTw2eRtndhINiK8tRX2mNSfJ+sB7V91oLC9Y3vGsAeoaybTtBcYcIfUzlLBtI2
MVwZCILrsHD7nlBMYDGssV+tInM53axgkOJVf5zT45xw5e16qKVdbtFv0UXwvpxMUliYgUyUYM6u
8FPXy02Qzru65/sL/LtO5Siu383Zl2owd2H/ZAgc2LLvXTLZghU4loYYOSEJprtLGuZYuevlc1p1
X5ugOObljyCSXcJP19Yok+dMloDYeWI37rLivpqJeo/Sk1G3u77MD4pZOmJTuSGqvbozHLkpdrVi
2gwfNeYmFjAxH2W7j0dcuyEGdIDls+wEAxB+HVuOVjX7UgwflC63hSDetVXmOZFfONKSVBDFP+RM
HBxtmJ4bbat2P0cFEn5VRXZnpsuj4GAJ/DvOdu0H60yQTukcfGlUwQGCc4K6fy5L3k4y2ibH36oy
bSVP3IzVRRwaXENNW7R+qYQTxIXPB929C6myrfQfmbbFfxv386PVPanar6zuz0JDWeY/y+qDNh3S
5luB33Ikjl5W5p7gh56qY/euILjj4yTeg2T4wNF8/csYWJs0gpYoaTa+5QQUsLh38iEI34aIOEHx
0WxRI9Eu3JW+uEmb8CjLMBil2ZsTNDu9wF5g7DJDOvAT9zPfrJ5iJF029rwgBBbmq5P1Vet+BD5+
baZhZ0DDalzaTT88dGa9TkfcA1KA1DI8oLx61FqwW6o9M4o9ruQ41+V29tkca+t50AbOY6ObKbOT
GMouCE1bIj5c1ZL17MeUNQVVxhbuvZNO6aGeEK5IJKKwJig4qKfC2iruOhaSyopXclQ6Unyusxe9
y70w+inoqh2H7xlgdtQJqzrUz3od3Q9kGMRh5KEcPIw6SDnqukCznHoCFAxhPOJFYEVPKgdpfew2
idyCzDSkRrAHV/PKaEmQCJptCKCglgX/nwc/xR++BJ0Sp3XQ/mqFZ1lOHBqPJ6uoPE6nWvxT5ArT
XIUkRk1dTvu5E05+y4mYlbaVwi9WQipPK3wHa3vAX99pg84xonQfFQOf0bhpcuF7Vv+Q0q0RK/YU
DNuYFVuXT3I423q+M61gFYfZObAau1D9c067lmcacEAWrPd5mHCt148aJ2WDGtAsV3XZfBWCZHKm
uj3leXGnBSeZVonVvOrGsB4EzD/5xDOTbRkWtR0EleH0ibkPxHFVlp1TFjwEwdzmTYfnPczU6k1t
FW8KDknPLBHbXYV84M+V9xUUy8JwVeJEKEvYMX5YbHwq7elNd3TQ5s4NAfclFwSj3WLd9ySdNG2v
/FIwDtNvAPjXziufhrw8ieaZGiVlJ3dugje4/zJIt0j8t27q0oJ7UJSu7QOL08Trh8L7flGvm2cZ
8U99vK1e/6ARXZ5e8KnBM0ijBJEvbZt1H4wlltPW9cdotdTsmfbWS7pDTtm5V1QvTfMTf6Yomr0y
ga1DKe93vaNWzapThXUoSXY5nlKrACuDd40j89zq91FpeXI5uVMybAud0kWaHKWbWAUygjyod5v0
3EnRNps4CoTCTjNjxwSEsmn77fu0/aoK2QZKkhMZ9fNYSmsh193BGN0u0pwmHeiylVvNSGovUSIw
HnV9Y3JdedMynl/g3bDLsb+9OJmO1ai09Cc7d/Eck5+JDj3mL9BREGnD1D9N+1v0k0uq2QI4YBrI
URhWEWj7pWJJGA25MCuO/uMqO7Vf1MppTksad7mfT7Nm59+Su+EcvzUtvte3uhDL3VzMAnrkOqm2
3O8Sovj7KTlLxriJJ8YeHHmHETTmHdGu3itutfa/qlsMhl6XUGn/ZB6HfeaCIXm3uPVXEAgesyES
pbhg0+pFIwRfMGK8FL7mvy2N/yMW49VbxYYdvRSM1n/IjHudRItQ41ZrV8fhUMXoJjt1Jw4b2O/2
TnBnbheNWHS3MPrzo7xnLb21cl0B/hX90zVcME202ReNeUF51A8uV7M2t8lW2N3mbF5bTn4b6QLF
KtpqliSDkRqU6uZuiRSmQIJGpXjq99vLyZX2Gu49f9/ZpWFE3HKw4+zduuI6O0UYR4721nA84Ti4
LW1GQp28P3+oH0vuP6bupxEvupstOKdgGqCPHDIxEFtcfAgKxyZzJg0z2Gkngl3gSksv0bFyB1df
UXPtorPBE6kPBUYIW33fPv333hnMMFS8ZLYh5cW5U72UmqdjKKaD0dBkcXtXciV7fmGLxwOhIC79
1sZ05UX/Npp5gfdSEhRYJDJavF3olfOL8iB0ZB3/ZaCZacdbbeV/fq8MaGLVRV8Z0f5lV3nMpwl+
GMm7S7fur1iBJVb8VuDvtQYp4mFkPmiIdbCqy6WpEhSzyuXGrZjBxqreGp3T3nXPJI14wdO4750K
agBS8/KhT+z24bbI8homizcjuds06xZvid8Xx1jK1ULVgs4FDd73808l2zZlZUvhtG7N9z9P5yvb
Dr3Gv8e6XBm6WAmiZSwtbZzaetGDuz8PsKCRF58LA7DXiIv1Mfmtv99MlFlB0YQ5fU0pdKQyd3rC
2dW0urGjXO0/fK4rLnBXTplD1mvgrl0LyAdUpPfnRNzX8lnz9OmxHApbq5HrR4r75xv857ykKvxU
0FzcIJqYHCuJhq1sZ+LH0+67lbWTb4ZqXBJUP/oDsDiRraIZZL+6WFljs9aVQhKXLVOE1YPkJME2
GlNSzZaccJOt8uP89c+3tvScL9/dpyEv1WdL2NswEvjklpyN6fVnUcxB8CTcIpFeW8WlzwNdrKnq
PCZ63lPmRs/tQfRCQi5DN3Gms7Rb5C2cLNxb6/i1if95yIvtP4z1NJBGhpSJZq9L0wvGWwZDt4a4
KOnyoc9UOWBKzi2KcCF9xPTu6c9v6NrX9ekuLuVihFNnNE/GztX9kyI/mRCe5PBW0vU/2YgsRX/P
vMuVtxU1wMKBQSy5dfLmTTUfSe20TZ83JD2H8muGUCynRxZCP/vz/V3ZZrBK4qxF0iSp79i0/L58
xGNRdP7cNu74Y161d4v3aOP6Z2230HVuZ5N/tCkvp/zn8S5oGH6VkvHWcDwJTgthqt/AzVrn/wsb
r4/v+fNIF6s8/hWymAIFu+mBk8VmcTMGlFvjuot1yq0K8NoiBamV0FpMjbGFvpiK/pQlFEo8xp4N
TYFiueR33C7/rkxHUt7Yn+HGLgHvF08vDgS9mTUEKjMEp7p4nzpxg5Dmhqbq2qSQUU9zTqJxSMj7
xaOrY8PohWXWw5mI7AQZboED++gsa4W8J4H8xiw0P8rIi2lB5gkkR9Z67uzyHC6QUik3IuQ5eE+n
pg7A+VI3qUChh9gR9HclAmAbio0uNrvGvB+1734hvPdGbTfAT5EQAxqP9KrVx7aLV3nFCbWFDper
nW0skaNT5GgzyLH5phRPRXkSuzfRfDSBf+R0W0XlvjYstxfmhxq4VyoUIoEeMcN2hDm2Z/9cQTFQ
71vYk2R6en66SxvCKOisdZXuzv7EovAlSV/0iFjkMQUct2x5kO7TUXxuk+kYJNmdGEiwc2S7lrVN
01JugO7bQpytjDlewY/R4EwY3zLsbmHd+A9WDXOOHkBY39ekP86AIfqA/lMhTkSbdoZODLT81vQa
+CbN7Gl8ywJrp9SBM2hvo0hhGmr7WsARw6TF7qewWxMyJgW3TUAB0/jUZp3nd5Gb0+WpcpJTUQs5
llp64aQ7jRaddX5AKNW9qfpOL/zyjddQkLY6lLHR+uKHyto0eQZ1uh7pONBKaNL0ronpysgxtBGh
+2kowMs+3Fta8tuun3cplxDLYJvCaEf5ezP9KHjDk9Z8nfVkH4TGu5GO67nRMW0FvS2EwJHzYCOI
CTraH+qcOjXeuE5IB8VQk/2odfu03GfGF+5cnpb+D09Cgzljvpm172TRzzSe3Dw3V4mBg3Pe2rWi
g4n53a6dh8Ng+F9MVfCy+jB3v7L5TpUTN6aVFwHb+Z3i9qryrIfCHr8MOE62kRnHmEwCScr2tfge
aIjiBmutV51XICO3J1+gC2RikFT7WymaafuMhzGM3aJ9nUBVCjS7QPeFvA1wWrcrsju1QvhhjNVO
bt8mKfBMMVuNokT+6c4stZU5qXTO5i0OJCsdeHzQR1q5+6lJ15qf20zyrZRrbh2H68p/EGfcR30c
ZjSvbx7qDqAzfjEpy/wSTwflGBapR9iR27b1uVMIpBEfFetrp3zcSOUzU3x5J80AjvrTQnOKinpd
dRy5dIOJq5yEynSFWrfDUDrUXbIzQzjWfboV23E9NAacSvkkWvNd1UnPSv+EM+x9FmXvPolaoZK6
qTStBoHwneBXTWsTAZKTatJ2LEGIsz6wU1N96aqHojhLYX2OG/YgIjyNkVReieRcwPl6+JkgNm7j
fi3mozO2EI7HbpXOZ98KPXE6dcn8iPGII/Tql1F7imi5YMBkR20K8wHvWTVcR7VBe2CavUws9oH6
EhrnJJxgXgUoXaDOJYIrjHVu6z5ZIdFdL0TUu4mtR7VLo+pLoyhfplEB605XMa1UMZN3g5ytavM+
MvgaxveyftXER7Eq9qXZOjpTWE/KlUpI/GhU+1ClZyB9rRrRSWPVk/p4FRstUwI/Pf1B0IlxD4KN
nx8C+FPyREc5g7Caw8Puf1jjc5LogN5vbenRQ5vq8hCgjy9GE549rCB99JS8cGFoKbSwJLWmAdbt
y/BtNu9V6eeonzPebgH0ng7qoaFZmgbfFIEvvw68zGQpbcmcNWrPz78302yT67uSlBoax64qUlhl
otspPE7tey+p29Y3110/0uP4XrJIdsGXOr4v8xeCgG29IWFN+tWr/VYpHyeYeakGXA9jzxIr3IfQ
esYvQ/FAk9bOko5u/5sy/ex7bsJ6iZq3oJ2dNvkVQfyDjTAjUWse5pJA4ODOMgg7VvZzhU/BZG4t
kaZc6Y4YvimDTrs6JHIVmD+QHEGCDyZq26qr3DZUVyV8wzg3TjprZK4Hq7JSXKHQdnXEqs6CWUqx
rQWTI2CrFlQWTbngHniNafNjqn9J7dLBCjeFzLxVnvw+vZsmbd+oy48lT7IWujHWzklRr0TuY+Hk
K9nPeeZG6LKp7QtrsLukrvpT7lhF7cxJu6szay34tZ2UrB7Y//ngOhV5ojltlnE8DJlwJ0/KLq4f
+145wWQ5B3W4EpVHK4AnkDqS9TU0EMUP9WbQ6u9DhO+l+BL5m5kfHKIf+JjuFNaVifxmfwJ51JBM
GLAdLAxK8qG1c02lb/itayskE09Wvh97YVcayaaERK+rjZ1WVGphd2Q52wlj9zNQ1IchKLBFbEa8
CwQYm2To5ek5kc3QYat9lGN5rWjV2ujYmiApBGrjdeo303yKjW0bhTbqZhtjS0c33uKqc4IqOVjt
vJsiddW0KJ0nMiCCr0JJ8vDkzGp39HM+ZLGj+zbQsFLNL0p5L2RHvTdsRZfXiV6vl00MA8utsLR2
DrH5rBb7we/s2HqQzU1Obzap+x8J4s60UlZx/4W612bD9IKwJ0r9NRgM12AiaqxpEdu6EbMcFpLX
hHten2uW56A3jiliBlw3RSS1xvRdhrAW5HDdFY3mTGP7Iku+mbKQjMfEMDcBRI6g+xoX+IHPmFlY
BWojNMZJzzF9r3QwGqyGR/ZsBdD0+701/lRnczMUyXp5PGrR41wKFbdMXdVPV5mf7Odm2rCZOkUm
ewGtt85fhdFWzaOvQrTrqpcCPs+o7o3srqp3I8bnYrFp0n5FT2AbDpNdBKE3qg+hdhKbL52IU400
2Ub4YnAh5FC5LRZhhrTBknPRbszz92EMoT/9qDM0mvNz8dEgfPHhiXZ0kGQkKIi3aFB9CYSvhfTe
zI8lmywPz+7oPZf0vyvB7iz0L1UILflX37CaF2vDepjMZtUn7yLtyllhx87uKHjsgG6+pRSeSqN3
rinZiuDJpNEwz4EX448xhJhjKqdgfltYGsYsu5P6bM4P1bgzlUORVNBZpmPrQwspazey1FPeWusg
9Zf+n5tIOtHqsM6JgBJNXKl83zarQ4kmANUN6ULvUTdsTeN+IUY0g78VJqggqb4ty1/AHzY4O0tA
7chJ6jZR4zZFuS7p9jYWwEsLGmttpPGtSJ8MlX5SFqwhv8MvqV+UgKU4m73IhFiTPkrRszAYdk+z
2VEymvilD3Us2sh1uSG1buNPlCFGvjWUF1Wj2y1AP/LfMMNz5KA++J3qVKZi98M9O0nUn9Tyq8/V
AMA4M1legh/fG+BNYw0SXqueNh5L3Ldy8a2XH6PgVYt6ZEmZl5GvEom910ZcCnNpimVKsR9JUdk+
IeVB5RXd4CkGR98h2cyE/xoDGqDuKIgClUVDNVxvfS1ZzR/fdLMqQtXTjX0wPTB3VKgXLXy5OvlG
FrVt8WJDVE3l9GKxUkZStG8wOQmU8tjGkdeo1aplusr9ewxXOUrQrPSYm08iZUFsVwstNF/PVgJ3
ob4jq2mlWIkTZvl+ipGtSpSDPyJfPAh69E20sHVRHjK6uQT0OKjx3LHLCPDOvNL8deP0fAX3lzVR
0qDmooEhpfn30zPZ6bo26zrHlnW7zXFTpoS+14GDbznnfJhWXR6QPo90gSMapZl3cgEq3tDdwMZ/
F+DgLHoNzuKhK/7k71uWHrgPwcq/cTq7craVsV/Eel7FLEK8PNt2uYg8IIfbvJxts92S0dxsb4cC
Lc/q8g4/D3MBMPp+6os9gkBXp+2oMIkhmrGVKRTk/r+Vu78Jdz+rIq+IlyzQDokOmaGR6XGJuQCW
igMqeHBZHOOCTenKO+tusWYINsO6WLf7xfwCjGxdejL5AX/Fcd5qkV07aP92FRcgWVkkstipXIV/
nLxgH3kEb58XFyhKy81/0MK4AjgyHr4NS59dU8SLWTSjhFBLkVkUYrAUbcRnPMAJCGoGu9/BW8Ok
Dxeo1JmVW+jxFeDit4EvwFUpw95INZeBh0dd2sbzVhRjZ1K+pskXSyvsSEl3onDOpkM2UDQiU5Ex
V7llzXSNA/75Mi5J9GUhCbKvcBkTMatwkubv/s/wV36S3XItHMRD5pbH9Gl6uLFMLI/1Ymr/NuwF
/Np3Zcx6xLDptvmmrUZMlGjAP0YIcSWHqhpz+fa0+JvdtDu5+tyRJKCYxi8cPOf3BSouArEclz5w
fJic/gC98REZKy5/K3aI59pW99HKuvW2r3zJ9CGwZDZwjcP8+eJla10RyvGIDMqEjpYKo5tSu6cq
bBycw8c0vTG5rt7j38NdvtQOxggaW7a8eHpuZzzx1G+BFt3oQlzBmpE6yviOapJJh2C5iE/clCrP
s17tQrBm6GKqxaakfPvzLLl6G9ipGFi6I4//wPA/jdAMObxjlRHEdNeFkVtyWBvE+cZifm0UOGMy
7AANcvilaLOPkl7uLaQXsnCXUiGPxqsFLPPnW7nS46OB+2mUC5zS94skHmSw10zkoB6C4wxPUbmD
F+vo07mUvoWaeoo14aGFKJkl/k4u6p0vZK4R43oyJE6W+fd6CpEpsjaTnx6r4vXPl/ghibv8JpHj
Y5JDbigP4+LLkFOt1jUo9O4kfeUxbQAEPBLivABeSH9iBSpUxUnGuzkabXzrvLDXXV0RvBK9c9Gz
ULBF+Xq2noLUu3FpHy6vf7q2i61wENu+FrO4dcNxZQ6HaIiosgYPkXM5ytspr20tNxZedpPfGcK5
bUun16iuym+p8CMIfa9WHxODXoLwUPdU8DnsZmxe5ZDT1ySuS+nH2PMlBhZieQNKcM1ZH7WC7iRm
5sTjuzkoW7N57jPRk9GSEUG47o2WU2V+J1vwfiIyt837JH6DoI3UkDZuAb4Rnod6dPxZdQ2tdMxQ
5ij+WJLVDQPTCcbwoLGNDwABWMnZafRFM96mPF814XNbE4wnPU1CtTfDcG/0HG2l0q6E0q0zMGBl
gAv5Xo0V7nnPUw4bsnkehucJBViM2lcXKkebAMQKXJ1gZU4SygUZAA3DExscG8FGeUJzaMsJiZ5I
EKfUsoVuXAEpgrrS9VWCU9RQ4ffNduJI8uf3KV/95kjflJfFEMXTxVTr+iqxarmHHcLjzaLK1uvZ
w0F+rzb+Vm+sl7HK99n8NmU/5P5o6McWe/XOfDUM+Ek9+oKRMlsUu9WUfB/niMK3XqvmZMe+aOuT
9OJzEv3zJX+0ff45A/++5IsZ2LfQtrowYQZu861iV9/JKi1syV3oeP7G/0mjg1O9PX4PjpRpFk55
pNWtu5ds3x0WFS/+WfRZynvfKzb9qtr8+fKuVKQswX9f3fLAPy2VUTFPkWGwiGVj4ZnFomItwB03
MfjYAjKXYPDiUN0Ivbk16uWi1kk9qnvajfGYe8bwYwY7KOFgVouDA+TrSPuhJtWNN3GtYvt8qxcn
DKKngiGyaKOGIpO8edQ0SkTxoEQ3rDmv7W+fxvkgs316pCWH2UnQl/Y+9F1B3qKXdv/80m6NcFF7
dlmtkG7HCEJ9P9YYOrKS/HmE67OWnh+uqhD94Az8Pi8CqRdreSnvWnfwOCbfh3cLgaha9+fFFPoj
+0x0q/eeeN/F861wmbUPRDO78sb6ihfHK0qhU+rlT7fz6K/VgIi0/31tlzExpGS3/kSz1e3EndUA
j8IwKCA3S6yJxjlQ6vWfH8b1De7TgBdFp9lG4iS0DDimjnHWVuHrQojTIAGv/G2zKvesi07ggB+G
b5WIUcSN8a9UgcDaiiRJOm+C5vLvL8OwUjQcEeMjIfgWbBS3eULW8RQ5ynr0ahut0T7cpcdbvcTF
Wuiy2CZKjLOqhIsnxoIX43Z11HahwObZ4BQvYbQXYg1hd6tqq260r8r2xm0uP3exUv423MVKqc1K
MDd59RdtZPqmbXzYlQBNW32l7v+DI9y1x4ppFVUimixYVBcLgq/IiOoT6WOO/3pLfy4Zg+YdAu4C
A4Vwg43vDtPpp1sgwLWjqvp53IvP1xLq3uprkC3zWG5DJwRcdYWHdK+QMtbTenW1W0/22ov8POLF
1zyXCxuvYcSF6misQFpJWjli9LEqVkloqw9/fpMfYM3lm/w03iXXI+7E0EwnxosPwuPoSviZJBAU
xvtgbQVAmd6SfY46CX8VDIpyj+PiyveGe9/ZxO+3trgr6/7nx32JTzTwMqRuWS3RojXqQ5J36Bdr
e+if/3zXt97r5ZqpZUlgjmDlACHyTnYWhrAJoXR0hLW5nza3vpflpf3hIV/SGrtGaIFGgx5ao7b6
iyjxn7AMr/FMVFiaJnsa5GN42L+vPsKIClzBQg1kziQKLFmT0M2Lu+0oeqW4+22gi+9Cj8hmDHM2
aL1HVckU7XrL1eT/fnv+bZSLb8EA6+zrKeqxs3qOVVyNkAH9LyYCp0IswhCvYL92MUQbB0HXROJf
bi2ZByQsPBieapfP1i47h6ot3WAuXl2pP414SX/rcjUz/GIC8TsSTkrusYCkCfukvxyX5f/XO9Qu
dsTKrOk3IGj4IPAmD906O/6g4UZgsPqfgG3XVurPt7esb59KKh+VcBwROQnRdXKyh2qX7LC4JeNL
XE2Uz9ndEitWbG4R765+0Z/HvahTyTHTayznemr3wdNWEpRJBAe75TPznc65yVS+tk5/Hu/iU1My
axyEgvFEITv0g++Fio8R2zaZ3jPQe7NKnHp+E/vQmTo6JTBGPmbuf+XC+P+dv6KFHcSSSvx/N1nc
4yrZF78ZLP77P/rLZVGW/mUQlYXHA/nrhqovONtfJouy+C9YYgq6C/yOYHUv4Mb/eCyqyr9kkr2I
suYcCgxs8bb+x2NR/ev3+N/ERUwhK+p/5bF4aaSAzmYhNSr4h5j8JP6HFxOx7UtTzVQ1o8tlvjOD
rENWN6cO+flTJ9/38Vz9nLNhsC3rqEYlrWrTmu4DMxHXQxomNq0bupfmamzFeCUKveGKVXOszVIA
o1DKVZRHzbqp5++ZqqfPhnqIIWdxfoHQZZwGuUHKVxy1NNHfskw+9mRC07WuilWgU7ysdPhiUqCG
dtVj1ieJL1rmpwcIPcHWmKdXHlC3anu6/XQ/OthceBGkdbjJGwTEZC/Fp49/JLCibZS26yYUptWo
oL3CfyB7ajyhFfrDZN2JFnyqVhACW7Lke3EWJdeq6JzKIe1ISQw7jvKDp8ebOZ2nPaSFR2Tb4RnX
ysATuuLcpsibY2TeffJU6F1nW6OOsZkl8h+JYB6G4XEYbr0i7cM1EbfrrI3jfWJqezwBrLMs9VtI
MCBHKFS2ZkQNYfWWJ2ljuQ2GOOBqfTrbaC/xJWv7IdoGrW/Y+GPOzlT16UaZ1feRZjyBm9La7EWF
PIJO92YleaWFp3s8PntwEnmoHaOVap5p9MxyQOTt4MdOnJIKi6mAF+kDjj+YL01GtxegzxR9+YyI
95hgQATFqN9EUS05NcSLWTYPQEHGNoaJMaZMHy1vN5OEa1MaaKOnA8M5stHi2J1GqPMzIKqBHj/n
YrG1pxqyQyx0HcBAQicDbVWUcbrys1h3fAIY1N7MbVEtImcG/6Rt+qg0j7KBw2KJ7RTsrvZNrQrI
d4qnK7FiZ0Z6PxX+vdKpr3kCbSlevAcWqX+aPfjdsPNh4dmCoT6pQw4dZXHNbdBj+3VIERlqg5uZ
xlclKIe1ghW+6yfV7IjQ0Izhvo0eKiGjr+tvrAJNyzi7pQyXaeFLZeMqUSpCTCNX64VDo6bbKbK2
UTkv1LG3PBgfkwjXaETATVHcCekRw9ZzXdWYT5X70IetFQ0IesV14Zubwkhh8fQnszbXc5fvJEHx
Ck09hyXQW/pFFKt1dj9r+a6Psk1lFp4YzK4qkJ40N2ujLVZ9egjxP/Blwc6bL37/vZ4qN1DbtTwE
Xqe/gk/sCxVZNAaWU6XQOZ5JCYwPCoh23Uq2LhXHoQ4f+jA/mm11Fud4rRfSerKSFw1ARcO9LI3l
n2ZOGkkUH0bN2kUxH/Iw4a0MTxMmlAndLvBVN5lRcfnYt/fYiKbDNgnLbbowRP3xSVSQJxfWKUjk
/Zj3K4JP3LIZN3NtbgslRsIcrdU+PrTck464sRAZryrdPnwbMzDWUVuRlIIDvIgZiWmbGZSLpNpb
U4+9x2bo+s3yJ5w7V10n3vUDO1pl2VJTYopJ/6yDtlk/Tz7sPV1bMeim7CYnUsJTJQ0HMxrvl79n
snaWhOh+Uq1t6QsrU/7ayfgQpYIn48JQY0S2/DtrylVaFru4idayzq+H0TfJmuyy9dcRiu2Cv6mG
Kxvgv1SdUG9sSM9uRQOVr2kdRqoNImZYvTemK+GMBWclgdBq1lYY/HUQTVsFffjyposxWA1hsVkt
jyP2Z7dLjY2llF6SaHf6rkzLjRXlx0TkZUzhqfW/kQi0i43eWwYrgmMq6o4KGtc18TZO3rQy4s1K
+2TWXper1M3+ce6adaiq0BqxwcFbHRE2psZbobLeNfTYM64S1pgdFShbNCCtytqFSAaU773auvGc
7Iw8e0ks4xGyjRtNgVfRIFELON2W6khy/xwNulsL80ZBVdqnqy6LDzSgvK7NtkU2emOGq46Mw1qm
H4QR4oMAihrXrjFXeCTMLtbPrqTxeY/Wx2OSy8Jp5mOu996cRSx91hZrBGcWEYao+uH/sHcmS44j
WZb9l94jBPOw5UwaSaMZbXDzDcTNBwyKWRVQAF/fBxHZVRmRUhWVu26RFsmQzAybSBBQffrevee2
87HgS8rJnvxMfSy38nLNndHb6OYWuM/jFK08nW4Loo+rXWvKtUjhUEd7ByN9njv0xZvHyg0OnQyv
TV1e0gHhlvvouvFpNtKn5DRF6cNUcxdJ9zwP5W3KxBNc5UfDSfdzVx9QzC5CpLpi/ZsdcCx7f0qu
SRjvTfhn7mBgT582pYRko+LtQJyM8ln+jG2AujYuwoOT6x3z9a0ap31vGxf+WdfudjjNiEN4qZeW
xYJnWWbDrmzsrR/O+zhjBpLM78ggl3kIKklj22cSPIt/MDpny41wrBPyAHgek9ndVXVxYUPdTfY5
mmkT078McvH7l8ksX/sNNWptXmxBDoLKbl2s78nIhalWMfQNu/LPsvDPY+5tooj4UYezj1zbaLr9
YjoZZrQX7fg9DMXaktnV0/ZjaiVvTl5eItEIxE3ds2TUEfM0aGMnRY48C6wTKaN9VJ9Su38t6ugU
C/8cyeAYcr08P9sOBPSIhIz4gN6hwzotwhPDAuC53qdl+Plq9COEMP7Z8Vk3udhF89525lpPxhbq
zy2u5VnK8cWspws8SLB6D0O4a3nVofg02nTdqObDCJguXcPeRgrpEmqcb0X8XAkXXi3RS6m4Keh2
iVvttabuKLJnOTPXmKS7Y607uZiGoq0h5sscwvgdhzezDp9TE54vaKkq4ZaxSBtKsjXIkQ4ITeRe
+F9BxMdpGttwNrauxUeX/jAUi2wI6yBcdDrb0fxRuNW6rUlUYbl1GT1MKHSmTSipgfp0G88GY5zd
aDdbBmEkwpqgJToaFdl+iKtjYjQnnduP3ayPSDK1yLmOOQt1aKxLDY6hRv0WkoCRErRM4aEepV1s
DB7qJnfilTfITZn5O2E5W9HNa1RPYXTspvAQKesStCxERXyavHzf9eFRWg46Bg8F1pTo3bIyJ8a0
Bnaz6nlLNQrCwn7loqyWK2Cj7a/Kat0H42EoxVoPTw7y4y5vESXCv0C6PSbuOm+R4HdQJvIE8hKz
DahWy79P/Xw9qORYxtHamC4OCvhxXC13gSV/9iCbZBnuayNGhy7X4TmOfjRotZZPgTDG5dGkf1+d
Jj/6ubyYImweFjV5+DH1j6Z712l1aMfpIo0M5GX/XE2MQ0UkvnSfaVHeBOPGqUU43UbyZYFZBk2w
0rW6q1K92qnx5FbpORi+e76xslkMUguiTTFjmpDrEU5w8nO5v8tK3MqheZz79D32bgaSZzhx2yGf
noI+exaRfM5D7zPt9v4grnEznZwhgrOSr7K8PFlRch78vTcHxyBO940Yd60Vr6ecUNHMPMmiBewS
HJKoffQdn0q8XBveT0hB9ENWFiAipAIr30xe49FBelqsIm69OqnWtZWfq+lt9pn7ocHPsmRr2dNR
UpT0s972yXD3EvZgPzkrFIve7K47wuAec/AwHqEFw3MLBkrpH0ZKdiFFYG8+NNQiFrC1JPfOaa3O
vaSuOdvOuriyy4qqOEnbeXRg4ky85Kk7G+18qQvv3AmBZ6C45ZU68zSuJzmeWnfcrDrPXi8LxFxV
cMfGo6HcswugNBLVtuvnQ8gDNDsbO0LG50N8tVYszDm95znUJ7Mdj8PEab8tvhh+cAgqlk/0bdpK
noHUeDUoKifcOyI8CxtKlDu8wMhYLdd5MqJnFLZKD4+VE/z0u/FtcqvPKWtefJu6zChXY46+G4IP
YzA34E5Mm/JieGRE2+6jbWSoQn30YhlhG30DSk1+l1F5ILJ7W+ocEo840sNbR8O0M+v0HFdMJit9
NCGcG/BhKyp8g7XUMZK9QvI72WoblOyMCF9RgF+MiCrVo5QOVgo6nhoxFzrG84CM0S3pP8TJWyBD
vYIGfLNLPOqN/O521aefbx27fUZW+eEl6WtYv1pTdPernesbmz4IkhW4hlfpI+BNdxNLaMGXOw8V
uZyG67IRllK+opS2uX56fuj7+LVT/MToo7D3P5zUfBeu+DIlyUuj5T0Ok6vnQ+aznwJVfXHq8jZ4
XzN3OGdt8pzO5o9Ev6S+ffIjzaMQv0GLfLPL6hPj0lZZ1jaLRLISfX9fvjDq/pXTR1MJys9TIhdS
zPRaRY+5Ds92VtzMvPzipNMdRulFNdOT5sAgy0s+hFeu1muuy5vl9leXeJIqHO9TMD5W9q+pBki5
D+buqX13HPFVt+Kzb3jY4CmOXXkZTB4ZkbwsO9fyOpd3EaES8QzvtLwsXRMwkPyEFvdMwthLm2tc
SNmzJzhKueV++bHK7F+XHxNT/KomsfIMeZlyPktt7rvCJTdY3BJuonjwP1IP47lWz1TMX5qiu4d5
/FCBpu8wNtStPsZtf+2keg1G9ZqlFcComYo14zY3nnyt7oMobrVjfZqTukfxzU5HcmfTa1rtYRi8
jNn8boftdWyK21yEH1Kcey8/TLZ+L+P4blNGdLGikv6uOAGKof46UXGmKoCB+KUA72MsXLkxvAfe
cMqC4jNy5S1aKL3GU9t5Hxyd75U0Xstkazv9bbkp3CJ+zcPwY/kYjRIi8Tg+dXbLKeY2udnNswNe
3Pi0vAQvMF4Hu7g03Tfhxgcr6u9D7195ml/tsH/24/EpG6tTCgZ3+VpUCHZVuUJw/RyW5S3okmdn
4sZq7Mek0M9tl9+U/N7Y/kWr6uh6+p76/kdpdF/nNO6hmiVvsV980YB5miw7D874brj6dZQWjOHk
OSChOm4vaQxFpDcoBMN74cir3VvvRpBeEuNi2N42ghW3vPC+NO55GyPcT96WN1Wk7amzYOwmZx0+
Exd+68rkLVflSWf9PSFjwQIjX0b3339/F11HBNa2/Sr5IJcPeYYZ3YX6ZnFnj7O86uC7kTuX5U/F
s3dtEgulTPLejMarW/VXK3pPB557ra5Ai59hOjx3krwOlTyX2rt0fbJwo36/bdowvitfXt3ReAo7
/WzwDka5y6/FNYGXt7weM2iPFTpQjlUfy7cm6XwzPOPVNIhkUONJyfS5KdObaeNYkPoMJtonh7Xw
x3krw+40ZthirOriV6+RvHF0CEN1maLH5Y1ZHcvkbSlNnenR/C6a7pVNQhe7pClOOqWZET8K9aW2
NylPWaw3dHruyweArOm1gCQZqGeGvitRevsi4Xhn8RqH4NpbxlNQRHe7l7s05XU5/jVg3SIA813w
RBq5f04LSu0KfmZi3hy/v8z5Nhbme8kDqk3uBlbQzr2OhlgLFT8l1fzKoOa5teQdI+qZe/OoZoor
br7ljoJCee089Zbr9Hl5ono3vkUXq6o/YkdQDZ6aaaX9+A466B5g1rMH/b68+mnKd7FJPLNjPS5f
T+fwnpTW++jWV5hSRcPn1CRbU3ob+GLvVTi/IzXEc1RcRRq9ktZ9m5S6hy5wPBI1Sme8u0730gvu
MWN6Dx21Ja5g22ZcBUsYXycTGBekt8BlSN+CEeQpne3pfTKHZ+Jf0X6ZD4arntWvDt7m3KRf1Dax
4pty9aZJ1capxWeES0grc7/sDs74aVnxpeJXkFskLXGsciIrJOfVpAgxPxoPc2jejFa9Lq8pDQKi
gTmK0pkJg/bVt+P78h6XO7vP6DZF02l5Vj34h0rYp0oGvE/9Kie2zDxd17Vxr0L/WtnROURcULQP
kls75xZ3RnGTI+4LVV7czsFP0a+tbLkHrPfl6qaBvnlR+aWp+1dYRF9drWkaid//P02beUUlDM2u
JS+lu1jFfEjFl5nGDpsebDo/vpjjHhi4zNutR22eVRywg+QaivqW1ci/o6n53lH+kDbzEKgoQBHV
PNI4PTRjcHBoKqaYu3BGLgXqYp9Tg7tZVtQqKNe/PwEi3buYH00Bh21Kz6b9VhP9V1APLjfNnKT7
kjOvaFHGedHLokHq7OkBcFZHF0L1V6KkvpaYKOIEXAz/3YfjpioEbghjWw2YFlKW72A6FG65raoT
YTEr4UIdd4IjA8+tsutjBjbOmGFYsnQufhUjvzV+vonyh3D41ZclboYZNdi0UoZ3VrJ7yNzHycnE
yoTZaCj2LXA22zKLIJTxsvuYulBiklNX3y4gA/rLp0JPJLlKkW6nyt05jbGfCxjkA7zUqn6Icsre
kI4RpFDTfqzoni2/jsdvoxJ34+rsavW4F3jgm8zYj6l502Z1ypovDkyrzt8MI4mecbN3aTv5zUeK
G9HkWA91gevctk9ukj6UXba38N05mnYWd51Hu3G5WsrkY4HAqKLqUAbYPaxoxy4l0vWsy2OsoW+J
eB0mJQudOrfK3oIGeVl+knUqaccDf7+RXFLQWznkBR8nmJo4nXGcmuClSjPba7vdNEmyE4WLe04f
qgnjjLgu10T7EcopfNbYQHwv3sqgOglpbItB7wQ6zRETnS3OZsFiapxGD19w1d6SuvhZZGLcCqvc
G5ChITkO78Ywgvkss69F4I+XNDiTd3vKVUxTqjflqi/bTxuB8ip38fEiJsvMECsknXhyFLa93Vyy
SJkYrqHAVOKhbBoT0CM8vy4KShCqS2aFaLa5W794cfTTmtN260jpb+j44Tf0nrwmbzEaRve+Se4y
3sWRkATqes6GimfvJQIDdF1vcrPSm9ZDmtw63gsZsI9S9L/6LMYbvSVVPl+LUqNmcznmTnW40X1B
aHOjf9Q2Hq7ZtD+zISdtKPs6Rf49kfkB45iRRpeipkVkqXVI0PV6cKyr2QRXpfMK5aYBwtMID2Lm
LG1UseC3oqlwnR+FzH8lHBGS8egWhXzwbmluVOtgppEnebvuhHk6Ls33YO6/tIN4z0xPbj31Efpt
edFRTHHh3XMBMLexSsCIebBKAkMcyjCkr+qY27mjaVhF6lFj56oEqM2igQHnlKzRbov3KjR2bRRU
60n5D7UFADgxaCTYRrhJyU/BKGiSneHlGyeHdjz61krHfJOoxRdvru6ZxGhm2O1E4B4djXT87laY
Cb0UlZzdiv0Ud+5qSHSybvKi3Om8azkHtmunowNfGtPAF2fS7sMB56YEIeuPv7RODl1kw7KjoTCn
4KBzl09vxovf+eqbdvtXEeq9G0vOlxxDV9arr+tmXca/b7zjWjg+uicveIkaTbqQjbPY76KNn9Yh
+EgS7+rpbvtRuqrb9mrJ6YcK+gokXrPHCU9p5tAjLN3iB3clCsMp3rXsX7af4PAt5l+dNb0ao4QT
+1FZAoSpKyE5h8apH3o0iqWKAJ9KXBbmxRvEJfPAA4dx66/+/TnoS13yn78GzP0pmO5/Fli3/1kv
WW/yr7/q/8KsukX59l+PUVe1kvpbhRj/5+/Bd0u63fIT/5ihRr85XuiHhCu6GCSsEPnGHzNUK/ot
iohmJ3oRpscyDv2PGaphBb8xQLXgWluuQzLjAhP8xxDVsP3fAGaYZsQPBZ4XkjPwbyTVoQ/8k2DG
W2T6RKwuUjaAH9EylP2TikCHKjExJAKNDuJw5gzIYJnCJPMQ4ra5dC3s7GbtR9zeMuzhEOcZA6PW
mKxNbSVQNBLmxOalnIARHsu218aGTA8RP/RpEwQvdpKl8RfL1+18ynprlIemlXl1rj0d/oDKbgfv
sTZW8Ri63/jD8AsKosdquM8+vAGs9SASOsvsLmnrl3LdOANNmY4E9JOpoc3sQ52lbBnATO2HWOFT
X9tdEXc7r5z7FutJTEqcmwoaQuxjEXInwpYHGPMePIfEKp1hZc29H69cU3CoSRo/ODLJTfyd1bbd
R6Tl9NMKivRj9ID/rFTfhnodBcqsvkhY1PY1BzdMw3t0HQYOePmmfSWIc143bSWmHd7ygRymJp8R
MVu85Y10+pqsNauikh1rZ+ygWM4KJ23eWneZ9GN91EFe+9saR3EHgwULMg7YyHkJjLQZ3m3Z4uHt
a11ti6DlTwRgu35JgmzeA0tLbxVOXWyTrKGwiwrVm+HPTjVF8C0rSq86B57Ww7e5HjzzxMTBTn92
adlX0zofjIgXCb1D95/UuOmwL6VOWsGaGeZMhBGSOsMxbUbN/lBb8YCuJVV5t0vKakyfCnby/sOB
9eo1k2t/RNUAg3KaDbJg+sa0GF8NiZgPWYXN8TEeY1nkII69Wb7lpj1/jzuPzyI2engevmpEuB6I
C3hrUyzJIAyCxfI+jYo/Pbd0P4lXhPxUKjD8QTUp+1JG2WxwMXJOQ2OsXqZiwAiUQyr4yperX6Md
TN9FksrsoDJ6I9scDoh8JFiGEXwyVlHF1N0VtyGYQGfTIWfWNSrb1XQ3LTabovZjcgekF38UhTDj
97ZSosVyOwfi6gQlHGHh1Ha4Y+Q+vVomrgWaRn1DDofbkriTE3hDg2YMm+atMjmzQ7zpRIxwB9sl
VzRyRrWJKl2TPU+oeXmo5qKsT7rv1ECQTxdRChR2HiJF99pdwiR6443jZ573c/ijoZavzsUgC/GY
6dqrjiE4X+9c8bRgHIeZipe9crN5wUrDVguO8Vw6ya+yzTrvYikAcBu3hRBwFFWwILfdyngdzRgI
iFfF6pujqvRLppNlLp4bbtysaaj5/Q/acbHY+xxBMJdVbebeLEW+wIH9yRsfWk0/eh8UmsgtQ88D
kjJzMmO173w3N3eNmgqffGwcJI8gAWr5wjmAaK507EbjeZQ5dmUXrBQY/7GyM1RVjh6CrU3V1xxH
vybRx21CZzxOwofnwCfZE3WUwrcaxyaU4FRIACfpKU/SY+DOs31TjFYiRq55Eps3sBZm9ZDFvKyT
3xhD84HSILavWcBDCXqg98bznNiyI8IxE/5RNVk5feH0FUgLoIZBlOq6T1PXeKCAbPqH0poC64Ru
xPg6s0untKsF+U+F0qFJXpc915smTNTJ6mGqWCuRSnNOVxM5ogkpIN0kcbM5FPU2nBUABmUJabrO
K6FPdC0Z9TGVBIruRmXK7Fx6YXs3TLuNVxNxFHedx3F0m1lDCE+AhAJnQzG6+Z4nZuFCio88Yz/Y
QZ5fMlE60Xoiy2LCos2TsM5M/tiqL4RIDmXVtvUF6URcbHvWm/Rg66Ied96QGvO3qM9cX5/AUyGN
4bzFQ9OemzKrYzzQMmgTK2R4TeCkeS9lWhaUqSHuwJ67pkowGrCTyCF8s9t0Ch5Gv2D1KsLBS58h
p0cfQWnM9Xpkzue9jk5L0mI0JW0JR0axtja5YN0kjjV41kgtnrPYw1cfQqmo1lXsSbH2/UnRu0/7
xLykiZaY9JOu+dBOYgnG1bnn3JVDZ9Pt2uaVAE/sAWOB6vihMBs/26ggJcmJeZuOd8IvMtZCRwfk
E43VDPVmXmbly8lgIserHrN+z7Y4W1u0L9O8D2QE9loZ7ZDeERlAKcoLEk/+kFD+W0K0/1l19f+a
XM2mLPpvSqyfVfan9ODl2/+or5zfQuoqP4qAp/oI1WzkZn/UVyYlFPm/FDfkgmOwCyN+6P8EAdu/
uRRQvxc+vm/6i0vxH/WV/5uNA3PhCaNiswK6nP9OefUXRnMAMZPblSqN2spx8Sr8RaM5hRwrQk+u
3EvKdokC2tlYD9Wu3BMO8DSse6JejzlOhb9DF/5FpPmvf5gK8p/FoU6JxqiBpNltTDgIB+tQrr/n
hO+tQRNt/j4z9G//3l/KyBqsTErrdGU+Vcd54xDAaKz73fDL3PDnNt7mnz7/2x967n+211vLr/tP
mfe/vr2/OLTMmkZizyKfvXXnxl0zyP+ZnLL1tFNMPVe48v6WwPe37/AvakMYBc5cOXKVH7tjIeiP
8CkuJv4Zioe9Srd/D0f2vH99myz61PrkSJsAvq2/vM20p0IISQ5knOVQolOheDginRxRF5i0OAoW
jVMX75TPQAE3b4Y5cdI2cXyEgum3tMmKiErH738JXB17K6hIXR9GR+5tu8kwGU+9g1iNWTHjlnEZ
CHqlnN6yNHJfraaxaFCTtTs6FRWqxXd113Bkm11NAEYyWo+5cwrpWdwN6epHxGfJIzW8SdMNeV9B
GyJs7Ydu7Ehs6jNOIAegIPJZaHfG2if7ANGAQNaA5sCbjpCDy2kle4cGRhqF+QW806SeZar674oX
PT7k1Zxe8wUk03HY2GdCA1JI2Vhz1RP6V9aZ9la11/OB1JVt72LfzI+qj9HlhJP1kpNcdcorh3Gl
SvJp23vpuG/LyNK4Wx3p7byc8BmJtoDBdd2Pq8mGQeX3QEXG2p8f3KhnaJVJk41FnTCNWg+0aQY6
inn50wvJUUoZeG+LTomX0i+s+wwnPqMlbWG3ZJ/IsnU3Dpivs5CTBGayOwQUWGODii6m4fVH2jbD
wQ9a7xf0COtrO0Uj0Sq2uNA/8TbAtqZdMw3mZjSQ9+Xj3K9bq2eHTDkfIMCrg6Oe3eY2BrJ8NpXo
6PcP42NciOB1CkvrgehQ+qDZGG7nIXTXdWpiLsxG/5QMc32KyyE9wphLv1m4xNdNZELSKQr3rc5K
Zgh90NGZpZf/5DYSOqTX1PqbNCZqirx2GfNlxch+2JNBC1amARKWu2QPDWGf0BAjpLPdc3ncetvY
Nt3VnHDK9jwbkpqqrNnKexbRZzNH2MSbzfudbIL209JGSwYaJ9TP3hsoAMjuQrvWe7Rm9s0wMNt3
ExzzaLXalHwYCuR12VjIM6QjkdSaRl4w0PbIcLGnchmeiwiaYJRq2nEIeloMKQYq5l00xsFXJ86L
l8RUYNxUbx0Hs7KLhzl1W+dxGiFXr+j0Vs3GbylyTo2w0+HgqLJ9MmuK17INxNNsexLafQx8gvNe
D7WlNIzdMIfNKe9pTG/MoIBZNbqV2FdhH//ieo/wrGDMHGskEA/CbtvgQzS2I36mvaVmdLVtML7W
QWK6YAYTt1kpGy/Fupe1dreRiWTTymxaS9Sf8qPlrHZsymHaZsIe9m4TOBXa5tF9GQYN9jJL1ZCt
G1XSr4rVkKOB6HvyOQbTejSX9Bxf+cSjDey3D6pR7ReGuYs40XcPomnAYPqpRVSK7yhWDH9GQ6cj
OlPrAm/TZ+8bztpgW3ZXs28y4ItaUQfrtFJz8J5nZvXmujp9o7KFU4QtQzZEvzS+eneUBBBmmYgi
wr785lUlvDRbt+SstDo7j4NCQhRZjbVLavKK2lQE20Zn7Zuy5rAmEqfuPsGUjjRy9dRdC1ouu85H
Zuxppgwo0BZCsEeXsELm/dO0iE/xRyd4G4ZltK6b4lsTq/TshgUKnJZRHcUeAEWdAiVzE7n1h6Db
xGFcbWxEv4w+0mytqe8PfudDJxqHkoN9ywxC4Di5oKbXD8G4yD4SvtslueXEIcQ9KKMWO6jF3bFR
6M7DfOgvTdB1V2P2xMNEiM1ZRwENALtTa91V9j6u0ght1Mjyy68iaNouiu5aDm1+nVVKr3rs5/rs
zHG207KdLmESuAc0GPXGk9r/aZTRvNFd3aGHQFiEZ8lGSeEvL7aZt50C+df1DPctN3ZQzOVVsaUN
jUC2i6rxZPo83oiKfI/OR2/HPudu7DRXl4wgBrNNfbQd/pLfaePQQn15z3sD4ZfCoTGagXgRE03/
onHJlkvmatvPeXOhw92sMwMNFjOtnoFzVx615WYbbu8Ecmfi5vS0kfYRLJOjFxzKfV8xQvDGPt+0
cUgGjumlL16YFXvLK5y9NRsoZFo/3Q42SSBJMieboQ6qjcnRamsQLHjXk9anStn5Y9l28WcRQToW
c/Vzyrl2DAeY0ugILJbsaO2UZXRmkuztp0rmRBw3dCk61Hs9fCRi7tFwHYwp7TaMi63nUMTOz8wN
6lNfl1hBPRXfCBAr3/Pc8y92YESfs0D1NbhW890WhI9kfchOWyACLkzwEyxm9lpOaJE4JvnbyrbG
b0MUUVpoMdMAVs7R7czxrPJWfAWEZX1TnhNbK3iz3rfaG9TOLVIaLCZhgWUcpOew6fsXcJfN2ojL
ajPkULukIscvw0jwo3c88V0op3pIJJw0FHbxVlG1PtE2TC/1lAc/a99ht5KRMT1NfqF3YwiNzEqG
Zu3Y2fDFC4tym82pickgDNDhaAz6vRU86Hpoz60TD6R9WQyOZpHhd556dvckSBkU5YWVPlaZUa3q
oR8f8zplPg3Cn5EMr3mTs6u0q9QGk5uGSUx4cmeke9nPacLUxxM8cAFvraDBna3pMprJvTX6rDvO
mST4iZC/MUU9yXz3wY/t8Rqq0Snn3cxKpuFOcIY7VmFnx4+y9jIbFWAIhyEo5NSiS5bdp5c35biy
QoHGgXxNY9r6rLDvZpe4zi4k0gylgDcM+aapvdl8i2rcD5vas9CQlqHkvpTBWJqrsm4YhJWh1xJR
HytoSJysayZXWRh2ya5KHPSZ4wDrAISk/6rL1mYSYiTad7+XhEJEa0uP43QectHbm6RN/P6YWWE5
fLfDZHLuYFGKh97h+XEonJrtLKX5aCjPG+lTZ+PJTsx2G7kuen1/Ec47iqle6BNfbPjz/MiJSV/I
y53PeRGN+0np9oxYHgG2MahT5nZwhcX402vs7OaMsnkJRrBtxEqR8OUDM0ai1RIXTQcYLwRJUi4y
b6Gr4QcsVfXNlsRCrqZ68lH0jx2S3KF5qufQhS7iDYfJtcTWi9x84yYxeKhmYHeVVrSJpNXuGE37
gOI8dHY0Oja22Q5oB0f/wdaTzTxkGh46+Hw7DJ6SzmmV7EWVQ+mkf9LewgIqaNoDMe6c1FrnVTUd
7BhnQJ6lwVvjFixTTa1+sHnJh96YgQRPQ9leRMFH45ZRuFUNpM2sA8E3MXGfr/VogrulSjv8fnL5
/2f4/7WMNv7rMzzzni7J/jQlWX7gj1O86/9Gr55jvOc6rkfHGufkH6d4F6eZGVhWaNM7jzhLc+r6
T6fZMv2wSP4hkR57F2frfxzicZqZ5H9gNnWWk7wTeP/OIZ5X8efTpumbAR0E23FMmgm43v5i7Ay1
FkG8wENj15yNg51ljDRiH6KgUbh0WKOZsrCy/OEyz/W0bgy0GlRw8I2BxK1H6Vg7I1TOpvcmDa+y
7Y8C/dCqqSRZfg1ejlJYv2wMukd/Hhkd00/dtLaLsD911AlaDi3Q1pvJufJ4QPMF/Si5fekGomBD
kiBeZ3KycEEaqGIJpz/KmarFJrTvNC6BmlOHOmtwWMTDmfysMqbN6jYMObSM9QsJbcMvlOVAqUXM
oJQTyLbLJqa0Q9ZCbNX5ZtQRtfOYRQy/CQcMahX8igaINlVo+GD0MhQbYzf5NOCH73NGYPEq9wKg
XEG6hBjS+16FcxVtMk3srTfW5AtisNq1lDNHoRBu2FPUPRNX0awDjpZIo4toT86m2PVVNG2HKG33
rZnApHcFadZ4U6ieAr2rHdvAr1US5GOoL3UACbi1dXzjbUZQVWeiMeWsdpQGzdZhUITMkcvmKde7
5GaHvSNpp8fe70nLqg1At53hrUoSzPZD6I+3euBA3MxRsMkS97sfKxqaZTHdsP7RRR4jDEVGVW7G
fLARFyTfm2HKNrLL34u6fET8DjoVbx8CXziR8cChb6F3fx/KoNkNlLxbsmOrFdNaY4N0qdnZs+8c
enu0tnmMebClw8yZHpbymqS9dFPXcbfx+nbYFu4MFtzOTKweDCvYbEAMpnr+kPX/pu7MltvGtjT9
KvUCOIF5uCUGgiApaqAkSzcIybYwzzOevj/4ZHU7lS676qIjuiOO42R4EEFgY++1/vUP0oYSJI16
7cZuPvdLad5qnVqRhFvPDOk6fWG+HKqtVwiJcWtWmpgdSwHRW84MLo4HNFxhexTCIXshD3fys0gy
Amsy1Zc5LaOtIIMTVWvVyyw3qkJwasFkoYpTyCZlv9xjL8pvtnP4ZVjaEjtPIY4rnKMNiWeYpx5z
Aem1arv8rsoS7dLKQ+bkQK5MH6WxkHCCQqkwhZPlEV84BQoeXzdVTV1FF22Z0JMIeVuGQT5GdSze
c3rGZzHvxUMTjvXt0pSpN1VF9LEqFPa7pA/bG2gDqM9CsbzKMBR2KQXRC3VkdEoXZToKpUF4KOkK
sVOaUXQjVissWcaX1Y5088Gvrb7iZZJUh7aN3lLNi/qSlbKGUGQrt9V+OjWmrgSAz+HDkKcdKccS
xCNhSh5GRReoT5HV88PiaqEgQDBqFY0O4U80Zjtn4HEqxZHY6X5Spu9KJhrnqVQpz4S8ua0REu6X
mroLXko/fDHCLL8T9Dh/DtcqRSYXJ+Z5XmBykOQ0e2vYbNGJoZF8mB1EQUYuwq3Za+Y+1aFqN2Mb
7+HUDd9hMiKyROSDWjSVieBD20hVO3dyMGCNFUKkToVzbQ3RV0ko0kdznODIjgxkdqNcSCAa2oif
ucFdLhlK1TWkZU0bXmsjju4sPZ5gvGuluCsTozxZaTHfy7OpwbSQ2xX5fZaRZsuE8zbjRaNM1RV4
jB3amTI17lLmVt9F6mjDXrbpIiThZfqSFpa17yd1gZRb0V3qqSk1gQrI/01Q9f4rslLBT+JMes2i
mcWkNEmXOTqcjRCgQS/cWRlguLVs09hxtlPr6VjT1rtITca3Wsn7kG9jtm+JjtmfK3dTHcQ4ywGP
TfWrXMi5a+Zq8y0zZjyE26SqqFk7Ao2tVLqP8nb8lqNquNVDK/Qm5DwpBSpyWhyeq0I85HGIS9Va
DbjFkMs9OUOEsiWxOsHOBaz1W8brZz0TENWM43xj8eYcm0ZrDgRZ1edxXPATN3p5JkaRO0pAcYxy
Th0TxTahAT8mixbfDfjq3y0rPFQsTdX5VGKldgBOw8E8i6qGV6PGb0GnuursqM8P0iLBeC2i0dop
hkFqhFERv81HqcxMS71WANPo1OfWkN4GLVRQ04qCb9VqQsJ1Erd+MeaiR1tcBHVlEgxlNNN84Hki
eVIl7bxQE7v5mov7LDMTYWfQGJPwPfSiLYhauItLQY/ctisjL7HM0el6NTIx6Rw74mRNqy9h+TcS
rnwjVBgsyE690or3yOQie6zb5FLNRITPEp3ZTmq0+Au2y+NxHTv9o0blfGgx8HqWJ7M6prG+cHII
0i1cWBHLN7Oc34W0Gh9ga600dPlQuVXXoNuC7glelQtqGqzs+a+8Q+0Lf5J/Y9LPixUhtm4iGRGT
1JDCnCUCwklzlG6bqaxQglVwd8EWc9W2oEYuFMd6Qi8baSVW6bPwDKVJ8zOBZNtBGkIfMWPyIBW6
6jL7Vb/2QmQ8DzrkBbdLK+tkodc6J01uILpQsiPJr/mL1LTmlyIFStwljUEibqM0XlzE3X0Tmfn3
XtbWPe+E5pdmP265DMMAX7VHFEQQCaKVnIlUTjviJ+ij9olqVe5KAB/GL2nohIzUTbuG3oEuCy2z
z1G3DY077V6kWHmqaZu8pNO5FarWNJ5ohuFNLRAsZNedrJIa3I5YaCOGQBUsZxrO0KwyT+xXmNZW
i+t8J0kRIJOWPhH9MH5jXEBULageFmfjJM9eWQzCB0q48bZvoR9HaUG2xdSK0nkyk4wlIGoKZD5V
2E6cBUWnUJcGo3OpEc+9KiKmYrzu1Z1u3WbWGs123Cw1WSOtNIk7zSqL00KcKUG5LUCgJUdFf8hE
jvf9IDEqdnhRstHJjJqSpJSbcp+xPNvdoCx08VKbjMSu6/VlaCrsl/twxGkjzyUAiVRWCqf50UAo
sgXrhCBs5BBaF8I3FLYu9aKXM9I6MR/0bxRM0SvvL4dpF2UQT7ssK44r96pjILtynyQ6qBtBq6bn
KY0JDOhicQV4bnUNow+xEted0MaKV5oTraNk9ll1g7+yOmxR09K0h/FihRzyM4zPEDKN6qwA/KTA
C1r0sNbvZfjBO3JeS4zBeiI2tOhtHStbTfHNTwytxx67+TrMqqe1jRNqSKZQUolrddMZKajXQ1s/
pebjGD0Y6Hba5NgXEE9ZVPUcLMZ3mPKSTKhFZNkhivNMwYB9PI+pfpO0d139UFm6b+ntV4Qi9kT1
zsl3EFQ6Zhjs/JBJfFhGcqAHRt1Cc8s7daAfe1aG5rEgjgUHgIBO/drU2qOB0QdWlXYYQcJfvzYm
DeGykyYIiaJQvlZi96VVGyqm/tpm06bFXdAlF+r8YlqOsFq7HDa3WIQPTE2Uo17XSWWjtg1PvTw8
5Fnowxx0dQEyr5TOTPCk6bs8T+CA5WI8ksbUfO/zxMvZt00AhzcWz+JO5H3IMRiHVXdZ0COOP4UN
8cYT8ESEHXk8eqnW67uiTBUM/fCLdIElr4me5u+JOkBXTJDy9QOCfwbOhBTm4asZDrmDtuqbUky3
NQcg+kLiA6a+9jptfjYRnqDRw1QZ18n7IdNrshj6YrWNdlk8GB+OlUQaZFEjusP3kZCgiUCfeGVi
rlVMh/IR0d9SG6QjGPVT1FSoTGsosYagZbaBSSN+8UTLVthN3Edd2N+OupXtMpGjxgB41/uO+133
Ed1Mg6c7cyp7UJd3iK0dyRVbmiXgmh2KxF3w2jaPYa6f50pFgDpbgaWU97UKQDNWFkzuifxpRiJf
KFZf+9UCUauivZCuN6MlWPA9V1sXIcskKwkBTZVoztBy2meJ+i6MlA25Ej/3NXtAa3GiJ0nOGyEg
nVBjqPblbLDTK8MzqbH4m1ZC5yV4uaF3TJGcMtWit5iArxX8iwGHJWedQL5aS0qdoai/DFIWoodX
qqthwhpXerhIERkUu7ow3lcO4l1Wz61vhKnojFYI2aPUZKjOUGYSS3yblYqZaDPDUOkzOFJY49qZ
kNeHpoDfookhTmBNr32x4lm7zHNDZmWYzd2HKQzGnRYv8VEwR+WMlkB7TioFF2KBcgsbi8y6n6M2
exdLBPLROqlvnVrURy2XLJKp8ki3Bb0tTmlU548Zo44bq40hTQ1lOOioG5hThDoEL14Z6kiMVlCc
YyFyUaCPHCvYNGw8fQhQBd7FiiqIZVST7a7JkLeHMeSUt6QQ6c6QWN+jpErvYTYpzqSE2aGoLGYC
DbKCutX765RnzJ2LOn/OymTZ4Tcqn8RFIb0ELgq2GejpqTeljn8tLyTWQ/oaLjEw4/NIWt2DoHUY
pc9Fi2Sf+eFjZcnWtZNy8ViweRQ0GSkpEzXvtxeNDGRurFyZvhAF1C+uVQoy3qJzma57mUNzu37Z
8qQkXDNHmAq0iJgJk1sIpQYNSae1RHOI6VQfKMbkL4luyIUjh9Nakh9WlC7EMMFu0Sa9jkZofBf7
avTiDGbOrtVFXFBqBkU7w6jKh1WwCoWpz1Q+i7WkBVJFolGYpZxFtZD40tIh9h6HpuuIjcBDYzd2
vXaezZXXXIa9Tu2gVo1nCCa2CYKK2Fo2mTqJq0koZj4TiwMkVsbkpksS7zHDTRmlBTbCKZmWB2Wp
HztxIaoqbIcPs5KQ10uMN5CqrN9FOa5pFle5OOZdK55aTTRgJsYRYWXU62emaPEOmjRizK3t2S0T
ujhJNrML/rrKS6oT5Vowa/2gm0qQKBNXFbPZXaRBRFJRDNaxWKB/76ZpWL5Cc19O6rTAKMPMrHE6
uQD8qyzI8ENouA1I30OSdWqwGqC55AQ0wbpoSLK6cMF5YRa2QIcemQGKx0sh9ANxYnp10s2hcuJ6
k2enae01QiPCjVNrFCJGqtU7jZnYJeqmjU7YkBYFiXAQHhMQyuuY0Ug6iVLivkN1On6MgyXeQBxD
8lnMyugaOlQ5uEWN4UVdpRxQqvMgpq5lCtSs+HIkSxbeafQJtd3Nc7FP1rbz5aYaeleLoi5yoxH2
h1caC3Yn6zDEVymbcRCqmjTdUPFCwLinDKv7vmIXE2VZ3BsTljh2UoGRTpb43pDPYpYa8+mYMdPC
9RUJ0Uta1KK2jEa/DOPAFPXvMmiCXa9opctIpO1GHR3auiTyVohCfVOVcYNcblBuxYoX7Kgoce+q
WtXiyxNXXjUY62nruV6GKk8JAzEa8/o/Rz3/G9Tx/49I4bIG3Phfw52PD//xlAB4lv9x6PK38lv3
Mz38x7/9N/Ip6Oq/NPhHpCKr5g+wEuzx39CnoGv/EolSwEILo0HZlDbf5/8kMJn/wn8LBpOqmjiM
I8b639gn3HGdjg3OE3GHIKO6/D/BPv+OfEJcYuq+2XwRBWmiu9A+ea8J4LJTVMqhYyHZkpNlv5ih
+9ON+QWXZ/sR/4fK88+PABX+mamEJ75kAfSgs47Vs1nFnh45SY1pAJtfEk9/MDrcfto/Pw1amMit
Qaz6CcqlisnY6cXQAa20y/JSqcWpApvJYieq0qtQDYfff71PySr//n6SvlmrSaKBlJtH9fP3I32i
bcR1CR1zHI/wU8T8WFGOwwphoElzWsJOVMZjtUR7iOoBLNMbkm38JVL87WYvgCwt02iRBv33V/ar
WyEZurhFr2hc4SeKmJSqEhIiosCqWLgHBfFjBkaZNByJkPLk1nyM8vnm9x/5yZLxr5vx02du6+0n
z0LidBddFKeQ+43tjabbbf62hcthe4Dubl/3OINiRVoOpHJSMGqz9Yfs0V8t6J+/9CdGVW9mOn0N
X7pm1p+KMXhF5v/hS2437vMag0gs8+oYuNJ9XmMpMtwKqi9PPKxuV7F8LZkPCnxWlt5ggnDQC/U8
6sOx61OwguqWMLnVKPd/uIrtm3y+CmOD403yB7CF//Tqtqo2bCPn0NHHV2p+J5uxlugLZ+lyPyut
U93EB1zjcHAJUs1iAWAdvTxx5DzGXf+HCOIfE5J/XIyKXypaExkHwE88SCBWM1LgVzuArmWIp/Bc
+LDXcBXudgKSz7aZ8HfAw040H8sav6iEjM9hcuVFDdCKYfwwo2JmrCsnBEPmziCFLqbIdqTxFHln
xTQ/DXV/zODxL+PqqQJAET044U/jsDh/uLW/WkS8yqYMV4IJlPppE2nautSJbQ7JrVwddm+771LA
vAgFyGAXDC5r/NkygilxgGMaq51l3q6FML1Os39/Kdvm8fm+miLTL9LuFRUu69/fJ2b+vMBTGRL9
54jz4iXTsrfa4rauRheTIgfw2Iv/sL7V7WH980NNWTFwQecY+rSylMiUQugZvMTiNdVxXzF5l6ck
aEp9R2WE6gVrnfiL1KS2mGpBOqpBgxwUhc1p29EY/bvWIpyY+ZwQRDvJQFgiL/+KYETAKGumU9Wz
CVzsUq03dBbk+OgPyrLsEXbvYe97QpUDRjYXfKIcfcWRiGUtN1u6I9OldXC5LlDRP7xQxBj96nsj
vTJVwxDJ4/r02NcYGyihh6Ggh5kvqWR0WAEqDd9UXuUZHjmA0rje6l3o5DDiGfbZPb5YEZ5N5TJ4
yTwcRhqFRSpOffYG+uNaRRqkikqGRPIyY0aYq6Fbg8BM86VhYc+CakP489RQs6FanQxpi9rDq7pF
HmKMXt4q7Nm6v64paZ2ZP7bVbs1QI5E0mMPPaodmJxs5QUQYtCmrQ026Lwtttz2v7YaLxMF3KQMq
rA75sx1ku11sZDtan8DoJpeZo9/2zOqoEU3Bj63pRomhTu3kESHjBZHljYiOWX+Jrm1cH5Fweroh
Etja76wY+ydo8DPxkhokpCyVz7oyoJVA7hoVJ4tGE6msja2rl8NMnc3I3S5NRwA6TNF+snifIR8N
TBBkOUh7/Px53fT8pVn6o9Ku+1TuDnTXXtdB4kwAHmNw21kOBFqMDXiblltRkdEeY7PJ1LXC8nCz
cIIkFMzoonMNjoEyek2vBgI/ik1pZ8nkUWdnTZIhUi37UY/3AKkEkJhORSbuVETXpa3eOMBchiWc
yPRLdTvfyBNfTDWfmI3cG1l/MTo8d26iSgWn6rxCN3bFih6kHr01je9avH+iDGe1LiYPGRNO4IQh
6i+mKRx09it9JhCb2RxdOsfzvooSN0dGlImKHwqQJeRHqOa+rptP6XZCalz3Yrk69RPBqEPqantN
OWetuRvZI7f9stI/Yp7udghtT7zJ4cAQCVWixn1dtHCT3TDoEhBXpNsy2MeQ4vCj8hUgeqEdPMRF
DnWCD1ddXx0t4Q0Wr2LCq8hGTJ4i0AdFgzBNRxz5vbYUTtvHVSNg9NpdLH6aQWSM2JIzafWksz5k
EaHIRnm7fZihLYjjmWnqvZdwJ8aIO8VhkIUJ8w0yFobykDD0NvKTrvWHWVgP8XiW2uFAIpMtkBkr
YM1UQ2bZ/BKYXYBD9vZozPttTxaYkWYhQdUTXp7xHkWt24DCR/jswPu6x8sDm5DCB/zYrxNw0gea
N28Ssrs4deW0d0Pw3QWVMzi/l414ZT5sv6ONPG8eCRTmg8LMx8RtTNP0xy6PgQbaeTcKxhErMs/M
p11MKZsWFd+g2m2XVIMZFQSFFlJ36BqdSGXVLlmcW/CK0LNAx9Xf1Cwal4olVrT++FcKokWpgz/K
s1h5iDkIYbIsuHRZLucCUjNppyl8f0LPohmewvZBOXPr2DVZYxB0HWVBq9nATp2otaKRkRbHJZBa
wa9aZ5dhUlJW4y7LJhuilDsRoCbJw+bYuBMELo5fAx36tmZjvliC7WLK0Z0zdYA9dJiw25CaDFNO
cklTwZtHCtpo9sbYMCGUbZZbrC1xDzcwaKMPuqEgW6AndnzUHONYiOpUTwKNzWjC3qYVZQ8Xl4Yr
yXFyM+ToQY9jV8WGQlRZ//LVlAYbZ69AkyY34uluNUQWYdTXJi+oEdFQcZF4MqjhcVOyjUXhI/RG
4rjsZX6yIGhgOC+/P49/dURYOpIOVCUodz8XXWvb6LnZy5ajmO3FIKE5Kuf9oMl/OIKVvwdD/ruO
tkxFNSQaGVPSP5WxEATIPDMty2kKLSiYIsZ8wxbhbpRXt9veVskcvqS3J7iKjPLiSC1DSHwAGlZF
1WO0kmJVwKrvmH/PmDeKPDh8Nhicv0bStYfkEdYtwdeubqIsnfNTCB8qpYT8/f36lCLyn18Et1PD
BKkgT+PvBUyP40lZMPJzoiR9CacLxDkXKMmWCIGnjjhnau5MmuozZAlm/l8ARIzKF0kf3ldFPqsa
L36q+qbUH+nf/lBdfZKZ/HV15AD9KKIl/Ucl9FO7Imv5lCu5bjmkNt3nQo8Tbm+r5fo+9+u+Lwpn
tQZMxjTbwKmlnJq3hFSsBg5uievd7+/UL1fWT5fy6UbBMRaKzuBSNGW+QWuH0WRVv6Wdcf3958jb
D/pU3RmihO832nCJFfapuhvzJhHkXrEAwPOXWlTPuiG4Vav6oVQ6k5lxr2nQxtA14LNjx2qjtMaf
eTwu7UW1BG87NqywPQgieZ6WdYqqS9Xg7zmwRcTDH9r5HwqYf1ytLMH10nkV5B+qnZ+eEIrxNjda
SIQDTh+4O7hoSJ0OHnLxyJNjCIvnwuYOyPIfc/LfBtbKmt1tm2JBvfH7e7fdmn9cDCodg1OXYeTn
kCMhNZS4mUXLKaTXuYvdShyOWxeTUPHm5Z+QhV/07zipQ8/VJNXkPz49KKGGeJzlzebLeyhw89VT
2UmxZa7lBSdoypr+9fdfTxF/UfnzkZvaDnwJcdynRZjr7Vz0CR9Zq1QkHIoDr6oJsTXJXMOS7TRX
z1O4GcBi4spf2UCNZI28QS5OUa0FIVG/25LpstwuArXRAlg47qKyPFbZ15acuiaHBE/YOVMSYEpG
sRSHYugSk+fVlbgfCiyBp9GdsNDGhnLmnxczYC17WRtFZ1MnIgCPmfUdZpdTY1I248KDUc1FWuD2
m9aJYd/ZjLWgb0ebwRjuM0nQQd1XiZcv0omhiebLlegykjm0eIkPQ8FuGcPnC8S8OUHlIqbaQfpt
srz6mXqe+VFfK37P2QihCmOOwZ340A2/2A707Z3YKvCB3yu74bjtcHVOqwCfSoDZp9e2NPQXFcvY
kR5gWdVAEleMDZb99uYNFsdw114EairIAzbTN7K0VX+reTn3OpzEqZnFNT9FMO2Fir64T4Mozj5G
3lUFGEcd5nvhHWTx0lAmjdxAjZFklo6eXtM0JN1BkkZ3q58l7BVD0etHLJuwZocG7eLJDc092mtS
BAMnCjB2dntDDlS5h2jta3V63I4bmCNBKL8mTXifq2jh8KEVjp0Fu0vkdsNn6HqOkNE8KWl0yOfz
jGlwvo5eD94sDdE+pLjIgYRqEDERCU3SXRcj9YHT7IVTbKsUw7W3txo6Ht+E7EEndhxg321ol4wq
crveOi0GCvs2DiYFUxyexNg3F7GI7q2F/KDcq2u6BX5Asg5wDTDvHmzFetAGIIJZOU/dq6LlPkaG
1KYk8hS0EthVzTyOeHxnFuQV5rUdOVkT8jwsugoxsRPqHhm2cm50QaF/1ctX/pdSaGlrhHABrU6L
n1CP+3EOi37IXcE4dNRUan+UmmWfsF9ZovS1RYOghwrerLNjRcZjSHcc4qCDtcHNdpnYiNgqggAj
ZRnx/CILcfRKAUoagKbPN1px6fQrzhKntKXF616Ro9oNBpAbjmpi8Slr016qlWAqxkO9xIGyEJ8N
dhHj+EzWnR1VwDJALpWW3ZWbMSYIoNbDg0kJq4zdVtTwXuYx8KOGhlDDRAgTRAjZC3U/Azd0Is4G
Fm7rVsfrOWIPHqfR2965rQAprO6wGNlpodpQRXxS9QlYpD/onCCQ7XFBwo+cni4xqTHQZ7UCQiTI
JGVkHEVyFuCbHmSBx5XwgGiPpJZCe7piFL6K/Z9SY/5x/umiRpoYzFzyr3Bn+QSpWJKYwvnQ6LQi
4WHrWhgpOjIeUiuNwLbUtnojyeA/wB1M1GXfhdoO6ur97zfbT74sG+6ugfnrgO5E5pjihkH9dLBV
YiO2ojJbTpezuul1wkhF4ACOVPT27z9K2VTSfz+4NqRSJ5tHNDezms/fWSotoSyFyHRULQ3gRkCm
XzaWEWwONJk5UPkgN28botap2R1sRrfhkImV5SYWvk00noPWX5omvkcMeoUIsWegEYjWdR7YYOLJ
a3KgnXl6Z3hsL9ZwiPWiRWwxHWeiO1M+rhiwDE1flxHekqALWHklwbR0B408CRJ8/N4UOcy3BwBw
AONwPyQa01MaQngIpjztJ32wN7R4xQl+N5lYnCLLnyaVoX2R+WE4HJE9BJWhnKsMSAIoojOSe3qU
+47Xs2inG0tnOAyXeldNM2btkJg68dWCbjxlD0Is+BjgkYseY5NVGKs9xNFzauLgoOvrTSktN3Bp
tiSI8VjrJziONzj/PMgr4EvJ3r4WJ7Uli2LKr+hMmdLeCXjq9W1RwiMOXa2XvuqKhmMV74uQeV0B
d4QlXwJryOH9zPR56+Dm+lXEpqucBJeDZ2dWQoDaaUM3cjpTZCIP0L7gK8bs2HGgp6uvs6EvYu6r
av8Oaej7MsNozkxgo+WhF6zARF4ysoEIQHRdJNxrffdWUMrVU+ELY/hQ6VTiSoO9cyOcSPJ67hmM
JhZAQuZjSBHvpib8Bu/UZXcKpqeppntO0iA0y9teC4udxgm/wQlyWd2iEPIUrmMD7rooum960eMM
UjLKhN48YZr1kHEZYNZ3Eqas24nWiPSIbeMtGDqaoEW5YOGVzy7OgFspVX+W6IBZaQugl6JTmSZY
e0YvSEXRgcdBjf18hkvqdoIYtfEoTeXO6LFMzMtTbM12n0nQ4PEr2j7KSv2oaA8JYr0cyNGA0aI1
ub+dJVaMU7Y2owCMNvuvbDfQoG9FwIKjKBgIyTNPIazPPOPrd/nJmL6JsXjIUhTWKeelsGJKar4L
vLx5Ob4PkfCENBL90aTq10rIT/AH7cj8COGoltYEIRk5Uc3aUpnvGsbkLAmGFZEdwqBWzMXZWuRW
u+am+pCKJ6mPLkk73Ch5fvcDO7KKIO6cDVZKOZ62hk9r20st9u8qwEU8DY+q3jhjmXzR8dZX467a
FVbxlmR43stQ5Jf8ru+Np0bJbGFO/E4271Utepl6TF6m8GUh/JnbaFx1s7hV+9wp9cnbTIfBlzZs
YGIRh535bUYh/gM+4jiX5wgeSsbxHrl6TtRcpQHzTa5Zs71W4KM156Ju7CtJCazhVU8sd+uulurS
Cv17UiM6xhxQKeDZU0pvf4uJYbB19eCeOOHLMSLo9hx93cqUpGnfTKm9tIPwZKozpYsEnfdWMVNg
ASwDZBnvDmm0N3w8Ksu3VW69tFC0nahRvapxsDVvKb7gv99lf7HHmqJBQ2XRGIj/mAP2ANjF0ok4
shNoXC2avZVHGybaqeVpg5N+/3HSPyACHWdrRl3sayq0jM/Be2KixzPGPRYiQN5fGYIRBWfMAxIJ
A9qK0u291St/EeQ/nCefPcU4u1DLYFsmWfwXvz4B5QteHLquTgaON8tuXdCBAPSAPvgbipOt8Bwy
aIZS9qqIJHWnOAZnpyQu/KQbuCsQJ1i7P+7G/wXZ1X/PYOXXZIb/B83rLJbFf01T2Cfv7Vvev7U/
0xO2f/IXO0H7l4J4iqGdigKKZavQg/7FTuCPCEIilYliyWCkt6VO/8VOUPR/SWAnmJ8A4iHfMnn+
fymztj/aagxRBFLZhuLS/4SdIIFL/L1yoWbBVoWW1FB1DSHYj471pzIpxDMWok/1IUm7+LAe6mtx
L33pqx1Iswm929Hdb1nAhmivJ8lnHlLtpz3r8Ggdl+/aafzWH+rb7qa85gfhkn9Lv0mO5ufXNXaN
r9MTLMLmrXNFuzwsNrpKX7ZJtfKR3R/XAwxmukUCE+woyJ3mrgn0t/hW/Uh8UsFO8htNLLIKadzJ
T+21P3UB55ZrXXon90ontmEZP8l39Yk51116gGF/TxKFm98ubnPXAloQhHpFausjS7Q8eAp30+M0
2/xJd7eezP18Gp7Y3O+Fi/KVbsyOPfyHTvo+u9G8Zs+oxM9cMUCha+sf6W0VcJU3ytHww6fiHi6l
9dX8EKD64LkJWusP+g7mf4M2CBuqoAlwSbbwjrlYnuaLjxHjqKC2bt+HcxIU/NjoJr5dAuuyPHEL
T3yHD9ktSf1dd0kAou1qx/LCgGNHutBDeJUP1Z4LtDv7CqvPLdz6JAbKKXZGW/TiG/MaBiVJqFCQ
nX5X7KfvZei1gxt/0fwqkDzLo9zxh3N419IsCsfw1fCzvfqAh+98F9ODA1V6kMFhQLGp6Awl6YD9
IT43iObfc+moEKdw1A4kE9qlNx8Vrms+LaQG2+ZL/7CUjqLa+H5qX9YTW9BdfWz22Lukh8bXHN3G
u/qA4zG3JT1gJOYVfrWPjnJQXrtX4aY4m7d8wjNkwnAHgfBAFIjJbc/2yV53jHvF36TP32BDC8/Z
cbxMe/NjObf9bny27rFweVaO/UN7MYlqI3MH3y/Rt7hQqmVfvMEKzhWdek/F4g1vZrAECCMcS3eL
o3QRHlifQBhxeUkK3/CkXXXm3zuJLe8iT2cauRM9gyeyhz38Aqtx19yNt4TDx8h4b7hpBJVg2+VD
f2tFR7rOoReXnlB4tLX1afQmm4ye4l1zZgfnDge8ODrfFvYO35D71FuxvzH8/JvXX5Ht609y6UQp
PH1u0yucZuR+7pYFiQjRZRJvcBXNa3FesT7qLwB12Atn/IhvKctItOfDbMCvvujw/TLOQhuu9DZ3
0r8MBnFy/YcgG7DfPvLwqOEOSFCB4tOx97vbr52HvnJ2iTZxVCeEbCzayuN4tzxoj1ueVwk998jv
aRixLeju7Y5ATgwbHlH0SLbfwsubKbFtnaWYn4pNgjNg+0d4yK6jjbCCXNz1iy9+ndWOeG/Wvhvu
1Xa3vMFPfEbjlOLb7DYOkmOq3q/VdbjFhCIucYzgWwRobNzMeMuD5KJdm49E1v3FeAhvDLal3luC
8oRDiKeI37XHBtmR012GB4SkiN8Vr7uM52UHEXs9a0+qJ9kAJI5ObBC7kVdJ0Ar7HfqoHIV5ojqC
mu1SA8SMDCmo4Xzhs75e1dpwxr1yxaH+AivwUZSBmnZjdTeOjsFkE4dE09ilZ1I9vpnYTLq08oQf
BQ2kgflg5Of8LXlgKrnfaIxIGfbzh+AsJBa6z1Vlw8iGwHEH2ucWB4Jp8QnulbctSf5L19IxP+so
3uzie90+b84YTkZpme0m8kp8VXdl86yQhP6O+Wei+4Zl5wnyzuNc7LqX2Z53hTvdN7bpwFjX46Mi
+dbqovlgQfTcPsZU0vNSaNgCvxLlKJV2NjF1/xomuad4ygNxKfj1z9KuHwPZzZ50/s6LejTkc/nY
FIfieXhOoBsgXTP9erJFko/34rk1dfvVQL2Ou/tTBhNNf+ozzxKft3mmT8Eu9jahYmBXYumsXwbA
eAa02AscFuuNe708KBk/cHqYHown1pRdsrhv+ntxBLmir921QX+XOQ/GAXxm2K0k05jeMn2LzVP0
v9g7s926kWzb/srBfafBYAS7V+5+q5dlaVsvhCTb7PueX38H7awqS+myyri4DwWcSsCVSFumNkVG
rFhrzjHdm0BbDw/Ng36j07ra6gYEvi2wuR38vD3inPwTdr7bZv+FoU/uZfo69ZryQlNPNvQgSupT
ddXhW2y2hAhckPqSb+VVRzQV4qpHu/vULdOwymYGGq+KXluNL4wKGfh5mWcfonW6atfRLb1YGlHT
yr7AgMyDfMffc0pX4U0IgJMoNF4OQZTSsYbpeWG4F9Yz4YxetI4XeycbMMuGB7Q4tx4kfhe5q6ye
mSDVrocW37kYMrVmecOCa/dr7R7Df/bZxc63pO9dRCegquKqbh9FcGCM0gXnzTd09l5Vvpj1J/cK
Rkp3BM+h9B2Rt53HS9XBQl996jeb4SUD04KsljcRr7SnHoL5C3PitPXKEpAC6+QGM52zYm3Hd+mN
1Ka7hN+4oZEH6nPqOVhHkX7NhoVR7gXY8uzAq4nU1kqyB20dDhc5J76PZE5qJRGXm3ynDV587A7D
ulxVz86tc4meCY7gBXm0Te4Zz/zSXqTH6dy/Mlc4hJ7RIx24FD9UCDqb9BwqERZqbV8eLDYX9Rge
uuey8oaz7lleD3t1xmx/6AHze8l1ce5U6+o0mNdij7aEkHI+67DCWc6om38BLqrvscP5IQ9agSR8
z7Na0qGERQ8+xUEUsqvKQxwdl/C9Yt+aDwNkhy/dAVfxiFuEQ1hGCxeZ2Lawd8cQNY/H09xfKI7x
4Jn20frJ2YcwMsg1dLaDdcQLohfHFEJqu/6iA/dUuz8v2n9daL8CTv8XqYaX+vnfV+NeV3f5l+jn
Wnz5gh+1uNRBHQIzcBEguYZN3fuPUtxwYSToVNO2+QORwNTmr0pcMz5AX6b/4BLHu8jvLE6lf5Xi
mvqgOBxyRjN0xT+ktPxJLc5U800pvgyFDEjStE0FwtrvpfpPpXiMUkvTZXk/MRy7ceskWA+R8q9G
XxAMUsleah5tPfvko4HcOfZUnOGczNYWgNwV6vT+in7KAmbX2dYaw89f7KENH01ZguNH0iQ3dJNw
M5WlZKkM2Lorne7VqIFQHocAu8mSdJr3ybkoffvMiWc47hUUk4d+SAgnWPAsYZeR5Adi1QGoGvTT
rWzJ3J1Vldy6cV2/8It5CLMe4j1RsGdDPybg64s62oxjw/qf4l/5ZFrIG0A4u1EKOO5FjwRMh2hX
krQQllVMcmhR3iRzWu/dODcvQMn5T2OGs7Wq5/reACENmCfNZeeFiW7sAqPLK7w1drxmfe7Z5zQa
b4QRYuVtK+qQOjkmaQRkMPTbdddPGPdco3d1WMh4ZPuyIuwAOUCSHFxHH5GiWGLg64rB3xslYxGB
UOnBmfsQZkJOHgAcKwtsRBcFL+mMKSrLgmXlMqAdHNxZ189lGY4PVk36ceCm9afebvFd+vD5mzkW
T6acmnsiJBxWmEi/cQBahV7rL1kPncLyZPlF7gU6uKWhhi640sdWPPoTjhV/yiduirQGZzUWRu6T
sdhR2ILoO8tRbBueITISmOOIpZXWpFg1vhsT/8lcgR3CsljzewVAT83+SRMkY6E3HWiZcW1pau0K
l2l+VuOuvQlsu9vEAvSci+1xy1QWUm6kz4+RQ15TFGntfoZz1M/dmWV2xbfGQWxTtAYqxaLN78lM
ZWOefGpfsyFrFgHiWYny7BAYTXeVt7q8RfdEE43j506z3QI/hdW0Ny2W7XUyaP6ZDmsablKIKKbn
vSD3d6wIi1K0r1QcBY+VsCMbo63Em1qGaio8iSzdhUYezsRwkBuKDVjuwHfMF1IfK6xFqa3dDKLF
jVmOYXdfwX6T6LQbBiS+KdljGxnTvp56Ge2ZanIYqt2Kep/gud1caD0phIRbU9xGfsza3sjE2sJ0
D++TyqzZikNUSxrMvoe2tusvJUzFcIu5dEDQ0JiPQKsLErLTuQJ2WWvjyZprfYtBUV31dqO6g1vE
PqZhVK9mnXLOqDNlHwlIpXdbJX19geV12pqw0SsPHSU9dwDFZ7Q1gxssBsj78rq9513A82kuYLNc
1deuqO07EqaKu57+7UlFbXNphRlpFjHAsonx7UYOo/bRqFR54eRyvuZHM5+ZvdS3qi7Tz44qoueh
9mcULdP80g1GtLORPjwUijlnE8pmHY/S55ep/OhEvUPyUDA9hnZRnBuOXd5APaIYa+xqJ8YxrdZa
W7gpY0Or/TS6pJ32Sw+5km280/JYv5RwmY9WqMxvZmELmApl9WRFpTgYfqNvRKNbd81QiSdyG+Zr
lhR21xkhZwGBwTN95J0ya8W27OrmvptF/uhaPn99hSKN21mUB2Cg4dY08+l5SO3oprNCDrmtNuY7
C//v50ifmhufKd1VEPbUrEsj7qbCaLTvtYpGKPjzy8LheFKMJWlBdWt4Usc0WzidcxRKyUfLr+0V
OraRSjtQ0yaXFKPCnrWzNiSLzAH4/2nuS+eItlQujnIqZUsYmLOb5tgP+YhQy+32Bp2a1RB36szS
4YKNczLiarR4Rlk0fZ5MOt+nuTGtj1mkjANsvlDeKndUAk0sVL5DUAp6E01Xle4KQJ9PTGoAepy6
RtLCbeekDe5IwrZ7FJozIeZEpONGLrXa77bcwrK+YEICsG2OHXBcALqJBYInLrUwu/jzIuU/6xn+
t0GZF1n7vy9WVuHTl58rleVP/6hUDLkkW9D+NU2T2CZj6Qz+aBoK+UHZJDEgWKdU0Jcv+atQ4WtA
11KnuFiXBDp2api/6hT7g1IA6F3+m0vHkULnT8oUepavyhQbbR7qHBvnlMA/JZzvffOfypRitjpV
CevYRkVLUj1ZEjD8Uc66yr+ommhxnhTw0e9bZ8kwlxGGaoT8XT7qZ7Gl9GYRSsbiMgxMY2bzCa0g
2s1tNVAsM96w3WzH3wRncoVC0JzlPhadGO5lXpX04B2tZdDljbWW65egsITPSNUh+PFugI2PqJNo
Kq3Xr0rfCiUBx4kml9HpbAoAErIT6lM2gyu/aEgNEI81kEtLriB/ttNn384Nm+xmfFMcqVOT7Ee9
sDMSpysic4b7jFSa+Vs2+3kPbzuoZbEmrpXZdohxabwjgWlsboLKNggWZYJM+JQchy/0XgXS8Rpl
aES/QIaLJ1IC5/BKzBXG3dBV03w55FFCYg9TU71/jBrpEtkaqjEft6PZlDq0diOUH6cha2Bw2LYi
e95OA1s7kvys1Rc8KmxPKwNeKJ7gsTIABleFGRSd1+koQBcTaaGzt1kgZ+QDGncfsouRNfEkkI+0
Jq3MJk96vfJ0Tba4o+3cL+UVl4its8EkW/oTfeRxOgRQhpsN6FpLO+siK0t3PhFviwU0bjr9rAm7
tt6mGYG1LICOCnsLq8pUpo8w7lPtY1DYlX0lhynjVIR4LqD/C5fCTr6Ry5FY/qbuYfIzuq1xm+aM
rJMepl+P+KifZ0BZgZanY/+od1qXJ89VVMEkRjwQzHMWfpxmqRLpVX6RaeQWl9nYOTx6g564qbEz
bCCdIPsARcTIcgSE5Ufq8GYwzswxTdsX0tjxEa7KQAPqg6O9novskGqR64zfgP6rdMq9fK5LVLjd
zOsbfuMKY11d8EiWGW4DCSKlPjZzUnXFyrGqkXP6IMZWoemuCf/z6gr8FmBSLe4IniVYN9tMlvB1
cSmhjgw8Yn7okItohia2aS8bxGDtygqLNwOvIG2L0ssNawifOrzsEH4MUnWnSzl3bnib2KEIL3IN
ZvSFnuFp2vU1o/HnYiDX4dpKYsKkTFjFxZWWEOZwSUE35ycjMcpBemlnk2G6QlJdB/VK5Lz7IyyW
Am4biPW+r74Eup4HYiPqtgvbVZzwLRqkcVQVNwUns4ktoc6T3NmaI7kj7iqznArutm1WY36oGf5C
e4S4nIlgi0gsl2rtQHWT4Ach57QturNJ859s6ov+wTECh5zlOa8b3oK267Lr/91y2ul7cNJC4v/3
e8559PUlbL/mTfv1dSCAWL7ux+7jfkBbIhgImfqiX/1+4v2x+7hsPsyiWPl5VzhNLCfov7YfZX8w
IBByDHYtx2Bq+q/th9/CHrn4YDGuoclRf3RKdtniflLaIKy1BMOv5STPdRTGX37/p92nI+nC0msm
LaWR1evOmuBR2nKrDKz9RX4DlxsSkd92W8BfzQaqzTozGXuTENKh2KrGTTMWYg2UE1CVHWZEeZCG
h2YKintpuweOH3YiaeXFovLwterbuWjULpn7ldEGzxExhG6H9j/jPTFUdB6w5GDrMK9cHFfrxC8J
DknOe7QHmqMwSsASWI+Rdcyz7GE0DZrMfcKCNY/HpLRLbzaHC63KYTDoA7hjkzDGBq6GAEcdJEZy
QxIuZzybnmGrnC18K+c2yIpvjk9DW4BgAfh0rXIC1UYOEqtm1uYV+X3kOvbac5Xqd6bdEu5q2Icl
y82zbJNWmJmDMSwAoCYMU5xUXU1Vgxia1KW1KMZr96hpuBgcnUZzImifSQmdrtDMwXM7jnz+7NJz
i32OXdqejeM8yscRYBU0rmAUqz9/U/+DDtZ/Vj/+F/W5BK7z37zHF0+QVdqn/DUP9PsX/TV4Vh8Y
HUNLgtSNCs52bN6jvwbPGNx5s03kxJa7pHjQIftHEWl/kEK5Em2Fg2wSUOU/i0ihPjCk5j8bBgcQ
xf/9SREpzdevscPfJCgdFWsG/7p8N69f49zStEGvwksrJvQLHpNya4YfUxquOAg5PROrMIchrRKz
YGgAoZ5EITQRXhDgqly3tQ/QsavMITQ8cDJVDI6isxsA703u3DfRwGSy7QAy5ZjowvXojnW2053J
dlFtUPB8KerBwTFbFoRkr/0WhMOtO+giO0qRTTzfeOo1YOW2QZZoJYtmJScBZIIyLmpv9ERo1abq
OYq+THWZWTiQqVdT2XVkC5jFfD4UqVUyJQpHdFWkhx8zx53bYW2iN/GfRO3oAbR3y7/NZ2gf6KU7
vd/N0eSLMDhoLuGDR6JDCUj/qBwYpvo6b+ouuNVyt6aX7CDkkYqQDhPJtnHFfzVMdnHHBkBuPJad
Edf9uanNWm5uVYSS9xQMmcvpfhbwEsrThPKIJqAAGFAb53kIx5oYRJ2Mzf5SD1ptaqGWJ1rt0mCv
0ZfYSAIhFxeq94jCmlvnjmo8qCgEBgIrZ51pc1FO0CBFUqRs7WZSK0ZAtRiWgYrZ1y4DSbMI+vAb
GCMXtKqq9Lx96QzTbO9Uh6lV84Z5dFLrhYB7IYp719TDPmYg3GaqXFd0o0oMgygYNJRfzZisyj7P
q4sCUF953gU1HK5ed26GEOc7xCQUDYDHRkLTprz4UiXqcwUrhcqm+WzVVXzSKsDM4Kun9EzMbbd2
RcZUsusbtc+GhumAW9Rn2DyD8zBGQg1xBOZQUlp73UUWLxuhbYwSzFcVJ0ylyfI68D6R0WnaQJ7p
hakHrdek4anOsR6soCNTIFYSamSZo6Vr8znZzEHqPzQIOT+33GsyPNoquIFp0zMq89PuMiqDYbOk
ZG3Njojowi+Lrw7Jp598sSDmMsxKfN+zX3Kcp6GRMVgboTPyh3tzB3KCCUagT2Lc+Y72HWjoYy+w
K473kF9OEbscFKOmwvsVtVPFx2bstaLByKmJXAs3v46F7u7tvDdgXzoJIrcFjVl7cskeIyY6NVdu
FBm3uj+ikuha1EmF0yd8oz5zptpI0Pj6DNgH1dDg1XJSvPLAyC8bSsiDr/cAsltIrt6QjOYlpt24
uojK1Lgos8V6IXyj9sYyRCwILJbZmJOYxpJoCkUJurm/Uq3Mg1Wu6ZjwEPpWRB1yKPGUqlBuDEp9
tPMRrbFdA6w5Yz2iPAC/eN9lcLXnLgZ0lifEJJqlms7lmOe4JRNbPYxzTiSjAWGALbub+yPJDT5D
stL+mtQTRrhE626QT1Yw0WYdga/OzFwJ+RwWk2rWwdzrB5fDnHtoAixuSP0h+K4mleqJ5w5mvtaM
HntuolklomijEsCEfD1Mt75RGV91sj22c5sn5wQIxIdRsfd7hiQ5EZpDnMhzmupO9eRYrZKHxBe6
7zFYN+eXMRVzZOG0DVB8GrM+iIvZ5vz4VMlwcCPPwtaG7jEilowTS7gyysLdhkU1k+OnVxazOxXT
jABgl8ATbM7qbqQ+XDU0B61vflQO2tVQUOBviVjr43PQufIOSxcyw3gcmGviJhDu3sp0qX0uQYUG
D1rArGKjJY2fHcYRQMp55MMTYWhWMg5gfph03ZbHavyGNDkr9pWWjN/sOknGtdA4lhzmuivVGbJS
w99OlvSbeyuaolMYGBnOlVpKi21jLnG9Opw5Vk3X4p9p4rkn39dqcPKZLOQPdpxwqJ2jrHYO9MV8
4iqDMKxhCnfOFzLOdAfJQyc4aGqFEWyYYI7PfCQc19lI2sveFoX7yGo+GGv+NIT9QOuGL3bE204L
XkxImXiFTnMhGWAmmlPMXuiYfbRlJlK4iGs18dGaQ+NLH5O92+t6+dUFgOhgspQw5zpD+veOQS97
pbqcITuOOcatKSy79LM9Bg2Ryq5MeMZg5Gf8dkP5taA3rHt00cBIY9v0o/MqG2eSEDPRIqky/Awh
DEHao7r0a0L1MLe2CvK0pbGBMiaI0WgJrZOruavolibKLZnMRsUod2wCeYtXXhdPhJajcCl4Syiz
y6a1LlyS1oHHiR4GsghDM9xLzFVknxABw8YskWo1NvFBN3CyBDnALsYmlJO9ZpTnDUvXRH5XYWnx
sTQouBErJtiIfiqDrn9YxV7lWr1uTvEeA0HHYcU4jrvGqeZNXQGcMx8HvK391tkNzW15IJdj5/Ig
P9g7Z6vv34MavJbP0fxaKEIm9AgLgzKNl2Wm99NxhCQeBWGrOQVZu57GatWnmz/7RN+vIJVpQiIR
Nlm2b65Q04mutHw66UekxPg118gq1vNqyYhmaVy5h3dNm2/u4d+u+CaoqwgzlqRyOrXrYWNxpXmz
xJHZq3llgmwItsY+3v3+Q76mcPy4ixI+PFgIVIjYRV/fxbQ2wSbI+SRVuYuY5KWfs8JoDNQhSSFX
smr9p6lP2+YsJgHRvXKbMTAPv/8W3mCGfnwPnF4tx+YXTrBvnhwmSKbfNvJEAbQJqzvXDXccsTYa
EyMvnp8do8Moi/uZhIZYJHutw5lJDRHgbWWylxA82X8djO4dP7Txqwfs52+Lav3nB6yqE9Z9xzjJ
BFFc6j/TmL00qgy7fX01tMmlVTwo/AU2ofdp1GesK/OmnHGNZONKzpc24zFS2jG92qRuB+STRcZl
IQevsDtPU8C50bf8/k7+6jumd+C6poOCGe7W6+94VjCoaqFOI6KaiF28Iirp/+0KnJV+viemMdgA
edSJSLaNaL901Fy/v8Br79CPZ+Hnj/CmyVDMNfMVqU6wqrdtqFN8fLQUbpDor0RK5BXB1+IX69Uv
75XQkeDSHnHRer/+JFjy9LTJUU4K3UzpOab17VznKEz+9PMQTIKtwDHp0sCcefNsB36T2LaPrjch
FbSyA+HVJTHQvsln42xWv3P7lmfyXzbe5fbZS/gjbR9CtvHyvrl9phvpcKLM04T9UyXBxsDs1oFQ
n4P+bIw+LQ2E33++v99GLsjCj8ba4XD61sTMjjfip9ROE0HwFKgU/3iU39laOOH+4lP9dJHlm/hp
qXcmAlkDyz+ZHiXznioM1PcLKWDrF5RP17m20S4wMm6Sj6R5nTMEeXdhfu9TvtkJdKu3hs72TzGv
rCPup6J65zaKN6fy7z84l7ES53XDdsy3RLNJB5/oz/qpZdbhEWZDE7/PWIEd0qhIiEMfKXK0mYH/
2aiD6iBl018munP/+5/mG036j+cHDczSi2Az51z0+k4TRa2ZUyRPgxXjfgZY26TM4SVvOw66Ej6n
iLdWRYabdIcvo8LiZsN9hoFE978hSO3IEVPb/v6b+tXNBxhBj4W9nkf7zSukMy/WE2mfJpG2HJPM
u2A0Pv7+En9fddj/SClhhCeMpTfy+mMTnKyQtlinsBdo+tzhhmPzfiD0DOMe56DfX2x5WN68o68u
9uZpjtxy6EgMOrkaPQwnPcfjdQc3853q5Rd37dVV3jyybPcSoAcfKQafPwf1iR/sO5d474Msd/Wn
1xLKusMU3TrZIfT5ZMjXImk/D8LZ//5+iV9dRxhKlxR5GILeVnq4n8o0j53TgGtciOty61/rn/xD
vRk3I5pXzzE37xdG4heLDsC3f131zadz6iicyGHgqv26vcu3/b71HK+8LI/vx6X+6vV/dbE3z7io
cHNxO7kYrgGwwjv/0K8AGtNh2DXv3M/l73r7/P38wd7UNbmRDX7Otejk0U1+Gb8HYnx2y8gztdvf
/+h+9RD+fKk3m2woLbdPuBSBYevEIRHS//b7C/zq0YAQzzxTAsDnBPL6EczJ+U7DJv5MdN115uob
ZyLD12i3v7/Krz4Gjx6dWeJs7b8tDzLubfoD2snQy22I1Z8h+ztrwi+fcQpgikHWOaqRNw+A3jU0
sPLyMwxd0Ag4VzR/BQkEfNQdXZXDkkWcG1u4Rb//ZH+/fxj7TINOL0TAxSj1+v6ZQ0kAY+9+niJR
P1TEXly1cYdX1Alc+PS/v9YbYM6yuXAxmuOK+pRRkbV8Mz+tF4gSEhvB1KNv6nSWp9syqy7Tpti2
Hc6bMaM5Gl4Hqb1qxQNiCgARIagNeZ1BInMSCXScEioS+ktl59tZe+dJ+sXWx3eHgg84iOB/bx+l
2YqsPC6ixyq2Ftr7kWLulpjia99gGB4M4Tayhn1Rs+ZY/CA6MG0RKuoiWhVW+s4b+sYA+f1OCcaA
jANNWn3wYV7fKXbhqQSD9Bgfon1+la3oY22tbX3x3unvF48dU0WSwSxH8Y8w3rw/UzgVdV0kj2o3
kHlaeOFquFjSqBGJz179hElhTazJOw/CLx46+ioUi+BYqHf0N89BMQfwXvz2MUfXV3dnUaw803iP
rvO3dxYoMU5NlF+Y+Sgc3rxQyHMbYuyzJ/sjDqT0gO3mDDvPUd/quNNRsbuH9z7W328ml1wWIXoF
9NP0t8UTswMTXm75pHbuqf9Y4NLCjL2TO3iWiOjLC+zUPxam/w/e0P86BRcr0b+fpt9+LbvnNHr5
n+Lb/7Th1/+hGRYUryRdfPmPeZxwmKq7imm6QbtIp2f0j3GcEB8o9cCQ8UMzQIEq65/jOPmB+TuY
A0btCK1Ykfmif2jPzQ86U/jl0V2WMFyczp/M41hpeZf/tR2b1DSsiczVv6OQ0I+9eRsUs7RWkYhR
AuEsVjLNaiIf6P4uLCZ/GoH2REo/C3XoEbZMsTg4QbELsxxjmOlPMcEoevcdbKjH5aouKmc1T8PE
KMafqmItS5HNBKiMUEG0hMHledLxBVudwJlrI+0G3EtBNk6bwhhgBUxg6LOdZJQ3rSxTj3BjysIv
VkOK6Lny4iYZ/G3hZpgXNcf2gdwzlaOO8H3ZBphkEtZD1mtoZ7mTMqfozdGCmwFINN7EIaOMNS0u
bYQ4lMqNGodGASCK5s8IpVoWdT2gCiFQBqn3ENQlKrJKC8oNdGq+fdnRiL81OiWqfRE4er6LLT8G
Xh+MEaws6pBZBxvYJFepFP45KBQO9SSFELS3HtCvF+uZOLFha/Yl2Sx1nQ0o38l9wDfULOkRDPMz
dVNPgTntq8Ge3WM8GxrYvVDkJS1+0tLi+Has+9a6Jda4RKMfjjNNdtE36Xw9lVE97pWeTNGZU8SR
ewMPe5y+1r4z0xVOa70cHmuLSOUZV0rFKMgzRnvwL6VezfXaRudKLj1t6Ulb+TyRWH1MlO8Y1Uxo
G9qpFwzczlrGc1rjhfZQi2nFiMViNGi2GrNVL4OTM4weBEQn2VQ+slpQihkhptiCBuJiR09Gnb+w
nEgoJXPWmUdmDvjwauS82M16s7g068x2rkiEt5OTbtEC2+d6ng8bYmyC+S6OsqJ9SSRiJBxlWUKC
hscVgvImSNjeScGzemYBld/qxYuyqjp7ccjMbp/cUddNkvEIxXhRvWwygCIEOdOgT6OkILR88uUu
kYblHE2Eut22KnWt/tzD1IpRnXdIs93U0bKPCdq9dFfXk9JXarKMQ2cEAQ1tzs+o85LeZnobx9He
J40SnZ2TzvU+LPI8X0nekuZ8rkOLwGGJ8PAwjUXVbVq3i61jZeVTcZ5pcyO/lMhWwheCb4JkZ/Ya
vfg2dEMcF2nSZWeaNOPkYgw1DdQl0a/hIW36MDvqsnOcgzNE5RJ954eC8XlRO5ikY6DDu7rRZbOd
y4YIN0NqNq3dgdg3fuLwOvTrKkfsjhy7Ys6C2o8BIY5DtZs7H0kkixvezAnNHQMBO1P9sOTI1T6e
qBhPXDIBUljr8UKVtqe4yWhXlr5xFzl5yXxFEaaG6yNkxhs/l4zanC+qRXTG1H+m9pd12xqb0W/y
86GftR7V/YC7trSK2KvJcr6vSXnON71NQ3OjJKk8/LAqBvW00BKSkuJW94aiSL5khs3L4kxOqXZZ
188nPxfiOWK+fpelAZ6sstS7I9FZY7vTAfCIXWPm2pqeotE8IWWt4l08Wy1bsx3ilrHTNijzuzHg
tT8P2rhU265nYHTfmnGdbHJL94nvQQXXX/sLRGKfzUXEWiNKZH+Ms/L6DgEgEOmMPXteDb2yCVbM
htgEaOeTmJQywakORdB2pAWlbtUeW5N59T6K5eCuQXCq6sJQoHOPepvTCkDaGMtN0fdEWjVkVFqn
JJEa+Y55ZVT06htCNkvVusl+pMRp9n1VFxFcHics16ZJlhd5LZVWOZ7IXHPeFyhbFV5ih1w9Bp5R
sOlCs8oupDUP3aq3KqBEXha10r9AxSfFpobD3jJxNl2D3lBJFqHKaGtEXhYLUlFJnVyIQthIx+Ej
P4opQ84w1XRoWI6bXRiT2r0yY4OlJCvHKD0DqOHkKydQIU7lqQ+JsTIMyFkVDqZ9XOhBdSTa1IQ8
Ew9Dn937HK6yjeqKgnyeoZopTvNgdra8rkNzr5HkJL22Q1SIVrEicAQRRO/u2V0Q/QY9IezrzqcJ
cxY6WnynRrYBQqc6vvNp9pvoYOojeL0qMguwusKdpouM9Ggic0il5EaQg4OPszeIr2HrjmARJAYU
RD8kZ35bm6rOn1MQzdXtlBpxcq0Y+fbwShgib1BQ9txpF+3vXooiUV7kBAzzFB10Z5fPorM2fdja
xQ0DSXKedNmW01WTdTrdU0P05XVklGFznYQqYoBLMAuuiDkB0BQM8ZTcN72qC1J03DG5tun2mus5
NOca/KyR3Jb8fKOrMi+LF1+k8quQZDB2U2+VWyT/OQCkcbJ0bwZP+OKUURJd+jrZZ0c9NjTymPDi
OHeVM2FvVGJyzhu8nbCqNV+GeIZSzT72xtxUy/tLAC7i3xJ3s1Y1zgVRoFAFTHNmWM4szR95V9sJ
aG4b+M9BrmfGqo/8CahS6oyYlCgR8lWmCeTQ68hHD30faDB8V0RZMoJFTZpku2YI2nY9E+itMTzv
ypxoV9KidjhPIML0tf6cFj5ANWdk4ugw5P7ml8oimi6b8CuLLAgUPuNcaCsrSqZgG+M1wyIeTMto
tcBVcilwhdc2yuTY/tQBbGzW0+Cb3wZtJE09q2oiygOZYrYQjVZGd77Q6ugwWJQ03uhDZD00IjKb
r6JDjb/ubQ0ky8CNK86HqePJRyHelheRO/gBNUhSA0RoIoa/E1LYfOf2mckRIcRDcttYbtidZ3K0
v4kqz9DUoAlKPkug0HLnF+i7VpXOTzRkY+qNdO1rYeeW6yhLTSJZyULid/rRBtFXcO40AQyQ1sWD
J+aLyVZzIVY1kpnox3n+fw8E/0dxwPv3B4L116x4qZ9ajgTvnw34m36cDaTAY7pYPQTIF47aLrX3
X3YP44MhFvMpEQjEFzHZ+OfZAHoM7gv0fbRpLE7Ni8/1H2eDxSWCcYQzIPM3sZw7/+hsYHEC+fls
YDEJsMHD8jdKmvF/a2+RotuzTCJJNVSolbumi3i/v4VjX9lnc1xp2tHW+gjhMS67F+piMz8WUeY+
TWbQd/veHswIZEQPapdkOEtk2C11lm4s/OAuI6VWY9qg4nJapfIrU6d2Pp8j36VOlUUdP41tJAxv
jM1G+7bUO/UEgAyfxDkaeQadzRiH4UKlRl2O6MNgxkVQtFMUPeCQQLP1a7+RBTmuRY8QCoxFspwh
+kYQEU1AVimLHXAxs0xWtOXBs3noX6JokxjtUF2PCKbyhy40BkKm0WaZDhVqYZfD1yRJehjxA6FW
tGrKHnkGMbMiJ4mQaDYN7TryvEoS7TpUgVUh/NH0jlNENXbIB9mu527EpotpDGdq3AQt3kXUe27w
1I1mBolbq6wIm6GVZsS5oewhAvZrOLCRX+fDmJBV5opQQ6ScxzTYAV3YeZMjYiYGYbjsKazGLyaW
E41v2Any4DaMdJfaCvFNrlaGFkyc4TSE/l9Mq5cFDA+SPF/6iuSraEMtkjmPdq+35cuoOXPXbASn
EsCly/50rwrozVeJScvuPAkscjY7ZhcgXzp9suVL5uPXBCTh2+ZL0xR+z4JjERd4NreWaG/8bujQ
uPmiI1YL74DBkN0tMiE+oyxE88+wY6rt+9kM3eY8yFXSnqK6aQKQsQXWIDk44totiCpH6rLE0qnz
3gin7rxMpszeDc5MTLkXgArh59Al0bSfOarKM5XOMC1oNQr3BGE3RDiqSpmhqdEiipKdmhG8ML0D
RB3s44lVdt90cV1u7UEk9kYJ+qZ7FnRH21UtAaE30/B/2TuP5ciNbV2/y53jBLyZFlCWZJPsFttw
gmgjwXuPp79fUjpns1B1CtG60ztRbIVic1Um0qxc6zd0gu4CBbzOnQKXs6iQZoDUurUT/HefSGvH
6eDn9ZDuw7lj/F6PqWX4kpR9YDxKkR4pIJiqqiiOQZhrKKbMFZJxryPG6s1pzjCb/asGrGN9zdiV
zR2vqlQpXakB06tuOvr8FT4Bkc5HxzLWyP8oZB3jeRp7c/dcOVkXH4YZ60IkXS2fV17jy8ywjJ6b
1APJPFlJ4hivbcu9u8siG8MIb8wx49mCrLKlLyCJUutJQsU4+AS9UUpyN0S2D7F9rIx5O2ajtTXz
DIIv3m/YIZqT+kEvZ1W5D7Lgl9/hLXxqjKzBCgHtZS5zFdLRsYuGMdj6NmsAfSl1zjuMmRBSdB6V
emzRVVGjMSb18YfBLUq/Lu4r3E3MJyUozKBnP6utf0I8PxpP4PIspF11n8waR/caUWXWWpvfR0br
5NtoChQQnxqdQN+VhynJP02Rn9jclBhS69DXqwq++4AHiFyQOoyBtQ97mZTDxXTaiB5lEtDhQF4B
3F9NpWYEcmilyV8wT3m78TiLaaMHvV1bP5oB2U11G7M5MZEdSmhjuA1IksZLbI6bFukOBZQweiDs
WLhBIHSt8memllmxtVKMw8BvIC1o3bXAOZOPo5PKOGnqQVhmKGnlsDXdRgGlj0wNDFV7y8ILzV3r
Y6/9PcZhURug3HF4zxsc0lk4G3sg8/vgzA2PQv4FdeUGG0rSvR91JZwMk7KokldJy/HPdkfl79fv
kDiRsGCwovuiyZ0cg1fFCIzGMxttlr9UzSxe+WVb6Dwq+94kLpT6JizIi5VMNX+EpLXUGCy9DMwG
2eGw0HmvqJHJkydXalPIXU6ZAlfen7NsSHA/5PmUoErLUVEflCCu095tW9jg4b4tWWaOq/S+XAeI
2GDW8BkkjImEVcT9Q+GgS2n42vtyHvGIP0zVkEg/2jqu2P7ybPhYSkMPLPsnSTWn/B4oB1n1pk4c
tHEHOkIQFhS5rEx84JUOsXF3ZCXAb6jicnJOZjnJ86EFZBd+0fnfxl6Sy8b5M5udzPAav09s/jD5
FagG6LXPUOF6FLfh743Wtyxp5epglVqZPOM2jgNph4m0vu1sf1K3xuhHB0QbQhVpyKlMPHCqavyC
o0BgP7ck+n3jcbTPEM1FTrrzoYhpsmv6vSJh3GTXmsTBgMb3x8YpKD7vqPs4GYVz0/GlQ6f0FYJM
YytJSN7Yc10LCeoKAeSwqqW69iZdUmOmOZJty0LQ2Glt8Li2Xo5V7sZhKzUnuxtN5S6qVK7xjaS0
fYQlRwOs04UAAlfPGaQwoNmqaWPyc6wszJTVAe78CY4mhiEGdpjDqbKjHFfForSGHpeSHidpjIk4
InejrEXsHVDmenCY1Nke8bzsAi3ZxVql8M1r2W/3sQ8i7NjN3EyHYpQdt68KszwpfWSVdNiSHuo0
AGS0bvSczKrej/0s198nJMPV+8CUk/DB7PJseGwpyEhPcoEq6AwBMitQFZ1o5U7z3ajKTbm300zu
NNBRko+A3Ix1cQkU3EKGXEvKwe5+8h2V+CktOqP9iZZfgNct/gEabgWwAeF38zyXgMpbXKfdaxQ5
XJZbXKlz+efk9EP4q1WjWO3YgdS9gBwj/ci/OdKY4PVrS1rGTcb/qwofagN0LDq9qR0j+sZjw3wo
o2jMPuV1qoy4USJF0Lqb3vFGpD/l6YUEqPxVh2Fc7QGdF7DOzYqp8itU70YpnK2Nn+GXe6jKWGn+
ENzg7HVC1LKW3RgndxUdpDqq5Neach5PBQsvWlTi4qHeT73TWAc5DfqkR4LStOYXvwhQg3VH2jgI
b8FhUEDkU6lLSVzCJP7BkqvBacDFn4dXWjolEuKGVscPZj8qwSaOQAC6WRQZ+veZA8p3p06wGLF5
x2gWdvssARNKEPbNN7h4ZsWxmtBwfmV/jeGR5kqjoJrl62R5dZlElJkyahf2h55qVta446D0x5D6
Zv6lCIwBpKo89lMCkSrsFPuIg6uC1QLy+/CarNYujqOaotNPxTZuYriJVoxWGX/e7z8Z8qxANKhs
Xux3RpmjZCKHtA2xwVHHwkUxUeRsOUL0T2U55ByRcYio/zPmukb+wZJUW6KEOZUQLrK0tip30PNu
ePLtTJXv2nzUSrKcoeZYnLIxyj8FTqklnsPa7A6Uzjq02yotq6sHo8/S8WdTAP7+9PYw+f9PtP/D
3X3rjfb5z/zPufsz/f6+UfP2//mHOWU4/2XzHJMtk84LOByZP/cPc8rS/ku0jXFaoWECR9LipfYP
dUoxcA1VYEhpGnLjuMX/5z0m/5dJsx5mPgg/enO4iv5Wr2bRqQFrbPNHBNQY7hYWOaLl+K5/3VF4
VbtWsEjgOX9h2bX3Q12CSbfCaKUDfI7RANAM2MnUsVZlODw/35rV70IFAaDkIvRtHEpQ/7Pa+leL
SP1kZA8VetWIX7bHd5/i6e9+03v4tvjt77pQIqBoZjkgKWiZ0hA+Hxv9WLxsfITyw7FFoSYJAnQH
+77e/24YzaLcgWOsENo1hYzC+ymc4Hs7WADoLt26aIN2yaewygrvdpDFq9mgxoatLKtFF905iFXn
QQIZNgStfNN1aggIMa8DJP8687M5/bgdaLkgloEWk6Zn2ThIVq27itFssub7wDlmUlK/HeXacIS0
hAMOnYx0ORyrHE2zDQbd1Xhs1vIXRX+1m3AXJF9vx7k2GtvS2DBgw6hv0EJ9/236EtJYOre6q0sY
NnpDag/fKpgs3ZbbZV4xZFlgOo23jwQ5jk6qCWsA7MF5NJgYEapcaeDZLxR263v/5RXvy228S1zo
/X9Z296NP7TbrbpDORuNvzWsPafC2YKHT23oOMhCjGbZM6/n8bEXQzU+szTkDbXqGYeXD2WGwxfp
3ljp2B/Cn9mM8/jt9hwvt5mIalBtBW8PZRvOxHlUvUE7TKtGza0xsfNn6Ult55UQl5+REBoyNYoh
OIVvCtfvjo7ET8yh7DXNjfOo3k6xfqwRFcMVpfmby/+/IqivBQJsTOsaxwkSCPHf3wXqMTu18wgh
S0oQ9dFq8HdEzsBoP4X4Yq3stMs9gC+Z8HeQAQCCWFmsFhXGJ0JNCQUr3j2PnREjhj5Z4ZNEs9it
iqlfOX/X4qnnY8ttq9RDYWIZ51TfolI3dpEReH0LEyRW18AqV6NR5FNQpTYY4WImpSiKe23EE8js
7Duly+h84FrSzfveqv7OPn7vo70LJX7Ku48G3bXsRoCWmPEEZe2GhjVqm0KVQntLxSb99fvLXVQv
/3tgi+Vu6uocD6OuuYE1l8J2wf7YTUa1ux3l2kJEWhDReBX4FhoJ52MyItyXdPwxQEqgg7Bth5JO
HJXC4ScuSNOf/yIY8vQWggqaDj7kPJg59nallpNOhy7DYdCO/wqEQJ4T4RlxO9IyBxBnBcBjoM9g
U8iHFidUiG1SgBqD5lZDhzQboLC9luk/BkNLcZkOvhVDu70dUXyO90nA3xFt5IVIl0TM87HlPSQo
KMy4OkrpDx8BB1sFt1FQENxolJl4RzQpQHS1oIBnrGQGVz+izolF+xI04hLlTQ+asrCQBBrl0A0b
A2cnxMkRYbg9xGtbjQSOlAoIog6l/nyI9P0GHTNVDEvaibIzneiMnppxaIeP/2+BxP3zbqPJWoxU
XWhTTIK/pwvTJorYlF9QlaVGdjvWlbtMAPgAMbFa6DosNrU+GmlBcqq7cvZryr5odeXFcbaBkPvV
No5Ru3LwX7nEzsIthibRDG8qfos7OxLvuum7LOhYt4d0ufgRSeAoFFZ+bDZD/IZ309fWudlXsYJC
VOdn4Z2R+uDwCzCTVPmqjgJBa/d+szOHVCg1/E/j6EomfLFCmEEglwbnlqXzalhELodQLrtORZqk
soNd2qVUUnT2hDOX9s6OZmfl410sfBGPG42trFhInarnI41RI+q1lPQujdQdm+uuQJx7zKSVCb0S
hoQDrVSuUbQOrMVRrIxaUMJm1Ny8VKFy8x7IQCfWhvIn1FUYabcnccHpI70TRND/hLMxZnj//Zop
p9ukYYQV3qOXvJG+KAe8pbVHH6/zzewqbuHlD3q4G4dNLW3qteVzdbQKqlE8+SAW2otJhTE9lrNj
kN2ZwXMbKVh+JQEwhyK4vz3Qi73Ai1WDMQNS0AFHbSzGWZWtWee8G910DjH+mV71Yl6Bsl5sBULY
mjiTHahvKMCdT+UMyTXG0RdD4TZunkH8KZ5VzyE+QAYuUzk2TwhENSsf8MoE0si00A7iEcpuWIwL
snscWCkTOKU+UvG/cBYDBqGlwfPt+buMw3NeNFMRnGCQy3fnMGFQ2EkkkSj0GogDWWCBo7i5b2pK
qbdDXX4qQnFrM4mqyiW3OLbqoc6CZEbka8ymCENkqaPKrJrb21GuDYj+MLcLCT61gsVZbJYxq8TX
JXosWDalMCXvK2X67a+jY4yDtxrvW5HyLIYy1KECBlOW4JnWyXGu7JeQ8jjmy9Xn26O5nDMeEaKd
rdMNBGa5GE03lBqyqo3u1skwfZ67NDrJXf6P1tD/mpReiwLWlpcgss6c+4sodP6M1h5tcI9jf/CT
4MGQ1khEl5/FUGUZHje7lXPBWqxnc5SGCJEUHrc6XNy7OOtA0Y5oHwoXDp8u9u15ux4OEyOkfHjj
6otwXWlXRoX8IF4kWYpor1PYe79V1OElKg2U6G5HW54QYrEBH+Y7UcHm8lqcdnOf1EkPltYdy2e1
/1E2P3pdoW1SbWegir8XC5KixqJD1ogHJg/nRY7Y4688RVaBuWVca17bN+XnsJGyj42vq3dWlsef
kHyVX24HXS6QZdDFAOl4TUOlx7Yrh8mPVB9ozaS9dfztIJzfolzISiQLFT/iXcphZ4iEabxl3RlI
oS3hM6Fm29shlsuCcUDqoMCmcy8BIV+EMKyep2vPUd636rBDQdHfozFZ3fd2O+xvhxJ75n0u/xYK
CgmwDpOLY6kVSicUXGfAaMbMOKI3m9Eh4x9IMB3ieYWge3VYEIgotmH7qCzPvALIoJXZKilM6FgH
u8H0NrPt7skOi3p3e1jXQ4nxULhRLy72XheCJngbuJKaYhFgmUV0Svxhng8jXoMrK+LaHKK9BSqe
Hy+IMucrIoucsJQKWbROQg1jIx3L7lKdQ89A5ua7ROd+ZSNfWec8+WTqopyE1OAW53qNUWOFCA+3
bhHq1VNbSVjoWXblKysLcXlisDpQ7LBlVfAfKKovdjH4PYSFTepQSZSCi+/qJ0DSGABjet/lagCG
f15Zj1cimtDnqEg5jJCKwPlcpsMEoDevODcmHPXGdjxJ8nicyn5CTxBpqJVwV2aSwxdFC0ReufOX
4aBHm4jBGJILAhZtGnmTa7+/Epk/h86dqgu+9OKIr1NbRiKCOltejHtn6j7q8scGO4rfXu9k0qDU
IGXzQjAXK6KdEU2kNWxAfFZAOPRgkz+B3g1O2tx1K7GWz/+3RcGuwkuVm56w55+omPxaNXPmTN8H
B0F4xf30SKv8cHtI4icvTiabmivwOIdCJenYeZjORx7erOD5mQhBnWK7q4vAi1iQ3ZcWETb/Pkm7
cZrhwAAwALeSxtXKQK+sxbNfsHgL2bFpo6gUCK1UnLanP5WhBYL9ySZP6/v+N1OBt1klEUR1T0gl
6Nr5cBGynDSF2wvYMgQM1MzUWCimhythFpxByiZiS7+Ls/h6AKxhJ8RZ4PkP/ik5RftuFx7SEzXZ
ldm7srXADQGOFqci6dRi4Q9dECtCxR6LzKn4UFgqpk+Rscb6v3LQn51QiysfoVHYO0WGJK/ZpXgc
sTeeitaYvutTHay8sN5KacslST4N/9NAehEzvvNvBL8hb8tSrPxX9YSWlZsATnssPmcf0FI7Odvx
BBkCXX28io7FY/qAc/JjvrdXJvbakBGAoI6jswVhPJz/CvTrs2DsKIGZZWQ/AGz/DmSnA/BkKitJ
3NVIQFsht1Eu5eF6HokHa9b0NBldOYo/TZClHB3QS4W61O2tfi0OsAw6V7QXbcAV53GKKNckedZs
N++1U6/h09MKY9Z/cRK/j7JY+agZY4hlhbqbqOFTVJSPeUUWkv2rVaKDEgbP9UaWXqwSy6ByYhVx
4DXb6CNOgJgezgdg/Bv1hOkZdntzsNFBuW8xZkWRoPkSIkki/25ZWOxznYPTJH+0L8vCcxAlY4pf
jhuTK2wBzgZbiRrSa96lwWuZKWChVLu1t7e/5Ftde7lF3oddDJ63VZyqNYPvd9lne2+ejJ/t/fhV
daVN9up76i9bYPI2BXCPTb6NT7kbySurSYRY/gSDxrsACaCUYi/2B+qYAKVKTlJxbEtopu/mTAbf
rIm81h/WaljXwlE74kGgAcKGJXq+ePO5KY0ecJ+rwL+kqfbgzzUqhGixlCbYsdvze/X45lK0ATGg
f0RWcR6tcuTUTEbqjDJehrSagvAx5zR382k4pEoGogoDTdI52bXiVWa+2IfLmX0XfPlYAGRZUWr3
JVeIXXQfcO3ZG88wFDb1fjisLaUr8wp8nhRQ5Lnqxf0fOyMNaAwwqD6qv4Za/45qULOFF0r7tYL7
ujKxV8ZGOFpavIQEcGNxOuQCrTqqFMdRJZzvW0eTXhEtkZ9LlvROA6HsTmbtuJWihl7elfFDRHHg
ADEFjcrIVq2V33N99Hxomhxo+i57LIoNPTOpgeTVlrTrc3tjZdFBKFVq2ofbI78WiccfthFY2lJZ
XqyoEguSaKgpLJe0AYajqo5f7LE4xFW/kmtfOeWpA/xPoOXq4RFGlgAG2q3H2Wo9Wfapng9V5Cve
5Md4at8e10X+wdsP8jVlCBIQOBti3O/e6WYSIDKM+YBrwsr0qKoHiFJKK2O6GsRCu4vNyIW8LHxh
2xKFbcTkVU711QQbvEkT7fdjgFsScBua2jroovOBhLpfGnlFbi8Hz3Y1uoqSrpwqF18GzQ0EFpCq
kCmyXhQBQkkfIcVatmsByNaDvwr13scy9vb3uFhnIgg1LlIWvgc34/kwAsqDTloOIlObqk3VFF+m
uvjWZ7m8rXWcCG5Hu/wwCtx8UhcU720QIouvj9RwqbctkxYXj0rYbybTXBnPQvlH0IEIwesRvRKe
KNTvzgdkSLLvZHElrrp5p3ipB2MQcvtO2me74Ufx4/aALqdPRCORRuBfNJTFgN8t56DTUbCRKgPd
ZxtCfYFG23cHBvfHEgHW0e1C67eXHSYBDkoDNnkEvhqLGZSUJkLKlWt0oBAkNe1n1FN3t8d0ue4w
r2E5UKBGrgnjnPMxDYGOoA1KMO4gaQdkqsLjNGPnGKO7srIcFrItf3+s96EWm6growA2bW66WKLe
a7vuebwru8/NrjhiIukW2DKXWxr1t8cnfv+7+5I3skHSjMAeuSD5s734ZhXqA3PTBTTKY216HOiH
HpEn9j1TndQfmj2ZK12mtXhivt+tkSnIZ+zWAIgosbFnmbykbfRhzqKfkmWtHBmL/XUxtOWnw+KN
ZgD7q6mlZN9kwF+CJl87w1VxKNyaQet8RJ2DJFnZkU6qe+nTZGxCf6Pz7soenBfro7VF+S44+p+E
bgq+nf4WaPvT7U/4pkx46xcsFk4TYPGSxGXgtV97LzgoByHXojzPrtBagpa+Mq+LLXExr4uag9Hb
jVIXwLBnowNb2Vgp2qEm/KND0yJ2dHtwK+tl+UQPgq6rnYb9pwdxv+m14ajVzVefPuHWcfqVFt5b
Le18JmlLAskF5SOUVN6gfu9WJyd9ltdzJN5F4R/2Q34UL+jqIdw5W+ehBTHi1s+Stya3c7lQiSqE
XThHZF6Yi+/H+y7GO5BrJ9b1h3mSn9pobdtdfjOSGiA+JjQph0R1USWFvp4oig8CR7KDT1MRPNUp
XDpH+Xb7aylrcZZDqaoU5YMh8EThrTjBDwJi7KJEuIFi7ubPWETjLvrldlSxwxZfDblfUTYCXWFT
xzzfgUE09qYaZOIMK+5n4MUQOctvRY5ojKl13+IeTZXbES9XJW9WUnuZb8YBukx9I1tD6LskE0dg
f1PhCw1JxYDM1qw9ka8sjbNAiwu8AlWdkPG/FVIOpOHfmjRaOT6ufDIHLR9Qj8KH9qIp35lOhOMq
S0N2xhfZ0g7olL+gTLxyV18NQ3JFBgqiE+To+UeCrFOauU6umwc4iEaHSDM33fzz9ne5Ml0OkKj/
CbKYrihVhxi/VxPxkA9y7WM2n6+lVNrlYjsLIX7CuyMiUEMkV5AI8uJjfSxOhYvezEY5zS5ngyt5
xUpB78pKQ2BOAJkhmtFTXqxtxQiH2K5ofqUWLvRp6lk6/K3B8Do92N2evPNQbzVQOgAKgsvijUWn
+nxkje63SRRpoxdF2d7om9cpZCulKawkqHbb28HOK/QEA1KAgzK4Globl/BhXD+rACM7yc2xBH5o
VLU5aoEZ4ecd5F6jNMO+SCXzUTczx6MmVqyEPz8yRHiROdJ5Y7AOZsniv7//irCjpzqF1ZkjclPs
EqV28NyYLIz1ENoYnwuqUZEX2RixrBwd50v0vyNTGQGQBQZqKZIF+tNucn9EeTN4bNPoAJDjcHtq
r0Wg6irgB6g18z/Ox1bHkJgCx/FdPxifsmLCvDOfGu92kKXO59sMvouyfCrL4K3sTonoICJlrNw3
+/5gPPsbXjMnc+X5v7iW/54zBDYx0VZZmryYzkekx3k/NTwpPJiHW3qzXkSSk+yTIwbru8ClJYYI
XrkywvMD65+gHImiFyEetoslYhZ2Q23H9lHUQRasNisEk/EVgT+MMMntybz2xXTWImgbtKHhXp+P
b7TxUAnHRHLlHj3OxhhwsRyyle19bTwcItRrkIOj2iMOtndLHnWjHKZdQZCs/xqXOhzrfj9Yq2Df
y53NLQJXBXQAvRWKgOdxnElrxjFigcun9qgcanpvfKbV3tviuSS+D10OSmEgbAHCXGgvItYGrb+2
Ay+PNuVR8Ro39JwP8tOwU1z/Ltk5T2up/iK7uQwpTtB3Uzg4TgNMn5Km8ik/ht+cHaox+2gPd/G7
/WnwzB1Ry5XzYpHd/xMUwhewJQpgbIDzoE6t9iq+JuLCQenlMfYkt/LwQ0GKUVw4zh+31+Ll56P6
oYg3PCcz7yOxjN6NsQuMYG5pbBPOP+W7ZD/srNO6KLFIBP+Ts/09KgZD65qdBc53seSlOS+NsPV9
NwyHF8nMv4aB/tpYeegiZY+MBioRG7gLK7nO5UbjOGR4YM3p4HP3nA+ubLOhGlTVdyt1xIYZzTqp
cKseFa7j7Vm8vF9ElxvelkPefaleH6AyiFhEymZrEeTxQDUn3/D31gLAHQ6WK1YyFq2ry5P+6Xbg
K59PoaNAlgXsQr9Q33VQPsnCqA/ZfcEhOZlHY6/Qw1iVWxW7ePH9zuIsEn1UZP0AbQUKzQh17fNd
6A391nExdXEDV//BqbLWbF/IS74tGUqAEEtMoSbDCj3/eE3EcupshoZD9y64M77IW1EnyfEVUb8p
HxGVPI1uBRUfE1tPtG2qH5kX7cbc1dcwpdc2JZVCHBcQ4wTxuTxMOZoSM+qosyOW8TM4NPvMrQ+I
4rnWqXXD7ep0i8R1Md0Qk2g7ctaB51p6PGSGNU0yUnye9sne8+w4md/aTXJUtulp/T16ZfESjHIa
HSoKUkunhzRLIhTdLI45B2oZFIqxQy1OsqL4ZRynwdyibyIh01a0jrly+lw71UF284izNKDdF+SJ
UYlzS52qyLMfMEV2i2flR+i1G3xI/hLH63BY42O9jWYxtfBtqOyTi9HLWH5KX8HxxLe10IOPPW3n
Izacj+0xOeHv+1e9dZ7jj+p99WldKf0i3aY5j5cbyT3nEVINixNwmtPCxnQ68Cq0UJ+NSdaEzhq2
dBs0JKMPAUoSK7W3K6cfnSNBjLRZtNSEzzdQ0mtIsDlj6JUjzHlvnhTkRCip2GuolGtf8SzSYmyy
pdad1nfRW8KWfZz9DUfRt8RFTucr/jcJjk6rF9e1PYlSBcY7ohSARckiqFl1HfpzBA3h4/6RHFLk
ppVsYzzMrr9pHuNks9b/W7Q6344kYIkkOtQdKK0s75MWYZcyj9A+i4/Fh26f7JW9uvs3svoi2xGH
nqh0k/VcnOvmrPqB74yRl98ru3yH7ix7ojpir+qtHbRXUnsVSrgBfIq7C57ZIgVQR4yha1WKvOmk
QGQdD/6uuUdC0wWR496+rq7tPqC3QEkhOSNPttx9g99NtI6i2Btc+TQ+6ifdZR55cd5Fbv6X+Th5
rZu/Dl/WcrkrZxwUcZTSuFJQDX+bg3dpTuajXoilXOyhaeilleL2OuJEZnRXIecQ+qtlA/FOX5wy
Z/GWlYkJDLMTVLE3a3+mxYulVDt8hzfZDGextF1dtFHrn2Xgr6WPVwLT+1F4V6ILJ96E55teQlEz
rpwo82bM5eEdYSGeKele8o0tjKG7vMheYzS1dlZZnrrMf779fa8cOWfRF3e2YVV2aaC36Cly/lRP
/YMya79uh7i2XKH6C+FrIZxAKet8hJCM5qyb4sxrRgjeFH/ax1yIxfbWxmy+FfMXUx9OyJPVirXy
pLqy/3UBdMDtRjDWLnYl/niYM+dp5vnFXW08GQZqPPf29MegfzQiJITSe5yft7fHezmlwtwMGCXA
A8p/SxQeLrHOPCt55g3onDbylzhZe25f5pDnEcQveLc3dN+QRrmvMw+BzF32QTytoq1zF/Ly0D+V
n+dtuy8+oWK9CbdrPZsrh/h57MXHhO9ga1mZZRSQ7b2xK8Fu6hucBZ+E0v2/uYTPwy12h4WlIyBl
PqCtnKoYFf8WG/pNow/f82IIVw478dvPzwCC2cLCnE7iZQKLw2sZ6jgiek2Xvs7KfKJ+sq8SCnv/
YoW8i7O45+2wVXT8RDKv0P7oNcz3MOC7HeHqwgf7jJiVeGqgIHK+RCgfaGNTU4rU9+O9Ri3m5+xK
p3q/lvheJknInvwnzpJ8NyZNbU5GmAK/qL4GRg8iK27vOcA+12G/su6vbaz3sRaPQ7sdhzIFvORZ
Pa08g7ElLyvTdvlqItEkPUGZAtQp3IzzaesT3WjQGxLT5vycvdyrXtCo3+NlNm8xgsWbdmUpLLqT
IkMRlQNImewb0B/LRxNqflKe2y1rbjt6xi776OzinfWxeqkPKt8scPu9qCOUL8pTd7eWH12b0ffB
FwsxKWIraook9TLa/zmGVBOSa7en9PIePx/fciFWPXXzgRCIJG4i3oRd6jrJ7JqpvgmD3zW3WU7n
kg3ltMFsUJ3OvPQY/gosF4li5LHuIzf8MG7VTX5C2mmQN2sdrgVm8e0zAtsjF+OSMYBzLe5RPqKS
xSrD9GnNbAQTVd6OeHcWFL0s1z5qd8le3wxeinUdGsBH/S59WMvVruxFtIBBv7If4Qss71mtSXJ0
7SraD7Ox7efCLVSqNekfY/fH7W96ZdkQiFYU5EYqQ8tyr9YMua0PBIpiGDHRJpV/0zJRfEamkXIr
MQiw9DcpkV9TEfFiYU7Sa9hHd+BB13IDsbgXpz1/Ge4LVDbgcUswUSipLZ3rmuk6WZ8AmB75eJ7z
0j6GXuK2+Gu64SHxqLPtjV+35+/apucZRHYrTmd4WouTzIJVjnxslr49S3JjO2BBCpZ2qxysbaBu
gifjc/9X8w2/h237QAUs2q2tlWv3OKecQT0bXRVEhtXzk86X2iRq9Tn16q/jrj82+/bQ7XSv8yYw
CfJhLW94UztYzjYNYE2IH8NvWladc75znU6sGeHb+FyTuPgP5VHfK7vZS7b9nYrJGq7Wx+lnflBO
6q51Iy/gn+JRs/a2uLzn2aJ8cxC+lMChMy7GXsV4ClJV8PoM/ntx1DISteTx9ke+FoS/T777Vrp4
g369S9J6KaaeOBJk6DtXlj9r6nNUHG/HWHDfxbFDoxZEH+4yoO6Idj4S7ttQmgo79YLPxtF8Bl2S
oXu3yf5UZBcdWbRn95TavXQ/7TvfW/2oYp2ef1QRHqYVvRG8iN7q8e/G6I+ZU7ezmMhdey+uy2gb
PcgP1QOxXO3knFRSUHD4R+dQnniEr2U5l1v4PP4iO+x8CxnXkvi1p+zSffstP8pbkQwnbvE1O4a7
ykMEY5vs1i7OK8uZyLxMaZVTxeW0Op94R+vwHZkHbGzcyUVsuf9VPGf7yvMfKTWymtyYwyQ6Ymqz
6bfVH3DN+63sqXf1cwjf44/icHshqFdn4j+/Z3mYIV0RO+o8sXX3yWfAxvTh5h1g3P20De6cO6zn
PbglLmx3r7yTjw22D/QnqBoiPn0neWs4k8ur6Gx6lqS/iUytwFUl9WwdTVBY/aHle7g2RNYGrHvy
RUr8ao0aenkrERNkAZtCkOGXfZjRKnsFZX8+Sf2iozJpaGs91Su3PEUX2eTMBM5Ce3jx1blTDSkt
ypRiSH7MPgQH6w5BzeTPbHD9Y/RMidIt7ievpquwCU1X0r30YW3pXTm5z37EMsUpYU1Ggc2iNzYm
nzd0K3IM+145KS7b7eSsFCWvrSxOGcqvgi/EOXO+0ts+nDlCGXNSUmIqX9rZ2WT9I+qZNGaMjayv
nJtL7763Mw28LceKUO/jjD4P6NRZXEoaAYUlHeY/2g/fUz5OT9aLtTc+Z7vpTjtSQSw5zoYfa0fK
GwZ2eaSRewhiIveUutzYZYa8dzRTrHCqKtGOwBPqcD91+DK5TmjiPBqj3vtNruIkcGNtNIseLVQn
dA6hGtQAmzDBGh4D8BiJm6m1XeyIEvbHLCi1V7VP5/kXUqdZsVH6WB02nU+fBrKXWXS7IIvz3NOK
TovvsIEoai/obO2P2wfFla8JmB0Zc1HVZg0vLoyqk1o1xa3VQ24Ur6HGdRyYPai/Vs1Doj3a+vfb
8a5syrN4ixNay+Kkqk2fHSO3P9uAZQo8cOWJcW1HnAVZJN9FMARm2TOoZtve98fcG9uNs03vnH2x
y8KN9LRWgRX7fLFImER65/Re0JFaVrJ1u7Ecf2ZUlV9tSpYlZDM1+pUXv2b/L33+4PMOvj2PVx70
BiER0+Gup8q8ZOw1ILrrKkS/nboLbd+ebE3a64f1isuVvAWOANkRkpNk+cubBCkiCb8gRKhDWbvL
KtkNdHKx6fPt8VyPQj1QAy8CaUCs03eZA625uppbqp6ZhOnzYG4w+/HQ/Nr9izCil0LxmufEMutM
41ile4PbnGLh0bjJs6n4o4zLxqVK16zEulIqBzT0n6NjOXNKazto9JPiBlTHpo31VSUXqR7wgnSN
PYxqvGUiYJaiULYmKHE1EWSBsKVFOYZ6wvl8ynjf+Zhop2RipepZO/8vxkgapEOTq8iO/gpcsA/k
SesloCt9XyRi38VefEvY/f/EFq7J4X7cTd81zzj06qbe5cfoboZNtuXEwVt0dCPVU9zxu41z2NM6
auHKshKqO4AWhKotypfn0xD3UxvVOpW10XFmjaJhlypegWLEa+Br+Vr2LQ6vxTEgRIRhtVK45xmx
uBpDqzKSrOcNhYy+wqi5rGLPbD3HlV7jyIVts0kepV/py9otdT2waMHyuYGqLb521o5SUtk9jyke
MHr/2g37OYZC161Ip1455+DTgqIVglA00Bb5TjJmpWTEYc6hU/NETCB667t/9dWgBwtSCqgkAw2F
868213jshTZVNznq010rIXxWkEDuM0xdtrcPhCvNCLQUha4MRDUBa1y8/SCHIE6ecvDI8WjegxpT
7iY5Kb3MbOWTEY7yJzuGCt7NKhYpTWn+HLu835pV3K6c6Asm+NvbjV8C5QuAJfA1c/ECt8o5n1KN
SwQs+1N0SHfJh/LefICFvYtO/SHY539pp+GYb8Otuck/oJSxW7vHFvyjf34DBz3sHLBg8NHPZ76p
Wt/GQEZ0EpSdycMJmzbTm/jK2SPwAm1lzNeyAdRNRGJFrZOuzHm4VKZSBN2N6lzygqjlBquzlQhX
DgAN0rLJQ4CyygVSD8l4K0gbkd/0ybZ1eleqniT/cHsRXRsGfx8CvS4S4qXCE6IYnVGLpoTRYn8y
bRDAWRnGlQY9+Jl3IRYzVdqR3KLJwjjqHdaB+dGiLIyZBagy06sBIrAuBvwD117U1+aPHgg1Wc25
guFxglkqJ5+hYc3yuT12ex61e9ubT9P9tDPeqjFrgLbrY8Wb1gBta9GrWJxmPVadia/RzoqP7bF6
NqhfuCWuOpt2Gx+SHTYvXqmsXNZXTlAQWP+Jubyz1NQui4SLIrRetPRVKv8vYee1JCmybO0nwizQ
cAupVemqrr7BqhUiBCEgIuDp/5XHfrOz9+w5e26nezozIYS7L/f1iW2RvcH0dP/fl8o/fc5fTtC1
cK2F5w30K2L/NCw6AaQIzhWnFJDxfzJevD+ov9xHCKfuXcX3MwWxwL9vLwqS0TC3+LARIvIwdmD9
+M2a5bs7jsWM/2R+/rdr5V8+7v7b/yWGCw0KjDJGIlp6gYrp5OmlBD5135Tin4SZv32M//JRf1ki
2gmzlC3KLbC1rqbsKBjuIfGVt/Yf2vn/LpDCCC7qwvndhA6mhP/+o7RNIjfCRBWncrNfjzqEaWSd
n5v/qQmTTXJZ34of9EV/7/+xnPY3ty3U03txAUHkPfj+94/GVTTJdsTzJOzPkrymi9iR+LcJoorI
z9n6mmT/H+L3f9rh3Zf5f6yYf/nIv6yYe4M/lAv8WjQ3f4JQM6KnM4Mw4wD+7dP8GPpguyj57b9v
ir9NZu42B3BoQv3wP/InPRAIrXCfxo43t3sPK78Ee40y9z/Jk3+7RP/3g/46eZSICNScEh80izPv
XmFwVJHl13//NX+3NgvcZ2gSw5kJ5f/fX9syRKnsukwB/sZ2HJoTIGOnKFFXsbb/0B4L38X/VCjh
ffYvn/aXi8GZtgiciWy9koGy6wAz9O6U53wNK+96/l4OIMntQBce8p3mc+wPc27pt5lb7290RZWy
pdP3YdBBfHQYZo+3nbTDVy9jtlSOKLdWXTIv6tRL0wSbSKXmk4VjJGtD7Jw8NA5goTONczCaYrgN
ogpS5JN9I5FpmzqYiqnfxoOLl9MAD12xy7rCDGhiU2X6KpfpvK6x6lAipcV67KhtKEf/orL4PI+u
iRNIrkqeYlk2/pSXqxoOC5Wz3Jrcg+jTSgIiLn6z/LkISTYjK+Y6iug072aK8WUwLGKjKkgrOt4B
N6fmnaGTAghJGBUBQiNVXjFRhMhuYwtMmOFeoGLK+pZflqSNxH41GVd7rP+5qbJR22BT5jJ9XWbS
uZ8kQOv/mTLKmtM4zqXd3akg60YmkV4vSAVUtol9CbdCOXMNiJUOi/HATZa5i+wTuJFZBjFqi8IO
5rkm/Dy04cqwmc/zFIIorAr0/R0JzPrk2afh3TYXXYewvW9XFPYl6Ui/5TJn5uJMOKHUr2zMMXEk
5nyzxKP7NoPwVlSZdUptjRnCtq3arAPemgVJ+QfToFn3uYQiJ7eet1a8AEW8BUXWHQBKJeEpNvcO
KM5gLHoUJcpVV4m2tnTj8niI0YFFc4HxMPRj1xJBOq+ixg54W/OQZlWpASx7X1vw5SoQe8BTtlMR
qc009UN5C8Tgp2PeDQhf7oYr7VcKd8/XQmKAo8oHVNJqXxb6BfREoisyyWC+TmOQfm9lkOE92SR1
+4SGDIZuBgRrPJIW1ixRtLLXxfoBHjAdLp9qpYq5t7Cc8H3bMuqXs0mpLA5aePMSoNVKH9cmsKKe
ocdHr4jwrBmr0bULucHbggfnsYiWYiPg1ffmwCcmG0TwQp1UaxGYeBVxdC+ny71DiwlWHDFx7q5e
Sfqasj4h29kY86ha3dx8Z2lTxdyD7JYCoPaWxQ1mIircMKTb9UHqQXxcl+VlQLEwqgaYdX6skNDE
wWN03x7CpRNoddG0dcB+meyl55mFXxSKGi3oB/1Ut1HSywfsv+SKPgLdvUi9BtMRVBJGtv2wqHSf
M8fUBT8pgRTh23Y6OBUTdpjWMM+Og8Jz2Qm2AHTOLXNZPWIFpjU3PGN1yiT/lqu+wEt0EZF17HBp
/pk1yFIjzETGIt+YeGncToMj7p7GCRJRDSdP3VfTQhQj55BGbvL7RQvwpiogx4Mrn0L5BrPD4ScR
kj92pGm2bbGmrvapyxFM90n2Aujb/DtR4OJtl24Mn/rGN+1+XEdlLkWXF7wqnSRfOjIFhV+dndHk
njh77TBEDwwiWftnRfy6lZwlvArTTN4KQ+9gYFNYNHMA2GcqyRvMuVtApn8k2ZybCwZjRjhHoc0I
JwZCgzfiugH9GEs06yppEhOdrMyX7iJMaKdfyRyWalf2k7U1a1P9K4NXMrBl3dzhWSkQhDYk9CKv
WWrnpXaokpQVrvOQwBuzXIZN6NHcVHca+O/9AjmcPBvTFKaa2q4Efl1YHHk0pB448k4qNMsCZP+m
Yf9fbnuusm4bkNR+8myMDwt4bydutbqZoA8+Vw6jnR1s/defbbHMYG2NIi+rRM0gj1EkwdkhuG+L
ROhZ1JHlVGGAsWyTCojYheHlzvItH9L5T0RTPz9GxAGAlYhMRHcnzLnDmPBU/gpWFYaw+bYCx6RH
W8cTluGIEH5Fy+IWDZyDoFsk4iChFWIdHlN4XRB8GQZU3I9YxBjGwSgc+bnKhDzC7L8YNnSBtccz
eMxp8qLWiPFtG3ZxflJZ2oDYF08Jliq8yrAXlyVHh0UDmPfWegl+akqT5WMqJzfvtV/wnQoAbQwI
eyrJL601y9ciWae3pJc4VENv2lehFf/ZBSoqK3gbl7pm8RQ9trjN3BFiTwNr1jYyGKHLAnKKB9uO
O+BB8UAtihmPa1CgLzTuJahkvnN2PADmwa5WII+qaGBbwLujjoDVCLAfr8AQ6t8o/hOcAHQG0iOh
q0+OIIoNYPr1Sh2aYQmBmlt7C9G2L+i87cLY52c+qQ6schgm7Gdcz6dlNhAeDBvIcI77KIhOIe7y
CMS6WDNANnLbf4RSldFD54x9MbEcfwOfHY/VCl7f450JXuADcn7zkZxec3Af5z9pBN2iAs0ufvdN
sfKa4cugwBRN6Dg86SId0YVK5xIA3rHX7S0285g9FINb1iPQkISd5rL0QbUEeQBspGnA5Tyl7dyi
5boJp3FneJi5G+dLLq/d1BqzlZ4JUnPg+jAN4vKUbjMZq/DWu3YA7g1jkSP4sKRv+7oJioLHlWSD
FRuXDPoLkODgAZVytMfDd53XCbVgW+ICeO4Tmz5JGeiIQ+TAWkh3FqxUdNrxNg5llXsVynOfyTy4
rZGZl8q0ROhTMPazPiRGG7zVBhaAFXOY433kICM7WXE60mXXtxQE8qSch+HIqKPhk06asj1KNO83
z0BYZrYGS118y4mVDpYdLc83ciWufwZgfLwNMiYg9ebz7zYeiQWncHCJe8cfoXzL9FzA2V2KyP4p
Wsrab7BD1+JARxwcB5eyZeNGsybVhKl5XHciQY8P64BTrigoo6ZyeR/1NRtGUWxRPDTqFMTrmu9J
D5/SWqs5SW9iCQmM8tEw29XrDA5ulYiJfHAXx3IHtjmOrBImEuNHmY7xeoFJDY/Gk+vnJjCIWkik
s5qTNqA7khl4aYeDnmUVR7adtwao1mr0xqa3zsW2f1gU5tleecxdz7aBha2tBA93nzBSyrdl1ixl
uKntVI0iu404maolXn5HXQSd3FO6mctprOOkezTBIDbwd9/ZDvaW0puhBoe5biYJMTAcsTEj+MCZ
NDsNrHvzWXIc4+gIYEu7NyM5tDw6Js6RXR8Vly6dcCkrnCjoAEK+Mzd6yxO2lSXfJQS6LUnBu3Ra
HqJCGISMVOwASj3PLvxAaJ1U1CQfHPSvepD+UYWJrHCEHTIjbmPQ/s5Z6bbNACNfLZZnN2a0trn9
7psB/bLDGFZ9k2CCG7btIEOdjZGARDduO5Li5od8rXhvESeQ9tCkuNoLu0tygHaz5rjQ8EpW9eRy
8b4u6JpJJexTRv1cWlztY6EuIFK+l574inb0Cr/7t3xqHgWkyD04jF/Ktq8GbBVEqelHShZdFU15
RKv97zRlz/naP8iWf81Dv+c8UxXwab+c8J+LmPUWGNShQmnvhK6ZPdxb94Br/oLl7z7Rfb+bQr2B
qoP+zwzGagsuzjrz/TF15msNyA8skWmDOHvYrqJPK9HhzsxHO5+BdXyB68u8QULxO+nHU7TQdV82
XXg/QPsKoE2kol3wfRrDr8SEWwujDtyQ459WF++5LK8wO8dfa6N525amqSDPngxTpkJ3xrZLIQLY
4Q1TO9ggkHIrV5BD2PAvZv3BwoPYRnqHIOi7ApYIJ+s1yDG04bE6cHAuVRaAyUGLOdsXQ/A6rNR9
TEsBqvQS6gou0BhNGDNgW3GNvCw0SG7tEP1k+fTgkAgeaBdHdRPFu4k1VxbRGtaB785PB4CMd9no
Nwuy42pgLY4WD/ebOB7CKk4FeQO6tO1q3UTIqZIuBIuXjWoVtYV+ew+7/U7OPaDL2YiRPh7IL5mG
FNc7AozQaHUokuCR6qJHiiambZfjDx3uAHjBwAij6/wRDvVVQKNj2JhLM057OZjNHLdbLLybDPh1
YcGejekeUcleBh6U9dm+uix5jHv+JNzq0IPt8S8Vu0hmF+BhT5AK9nIKqyaPHjBAz6pZkWKDRXzj
4h7bBb90sX4P2XoOwuIHILx/4IlfJwO7jnJ9NYF4gi3vQ4EzUC1zrRF0JmGzKTh9cpT88WtxWTyd
N0Oc0BqxB8iE3QB/YrA/TTSd2dgdNG4phMQ7paLXdNQXV4zbQgU/GhtfY9H31dr0p1CFlRuxPQoc
oqXzpJKwzN9QPm2hA2zJynYrgdlXMkdwAMDNMA1g0Iap3ke8+aYJ/G283k8Rqsv5+GZN80CbwIGA
zCJY7ooPFapnZmdWNRpY3dyfm4bv+xAc7TC7IlM+yCi88jR7IVNyA6v37EZEKzT+ZEN5Nas62Env
YRl8cC48ozHtkGq71hEZHkQbISnvjqXy+zaxaB4Huc74WzmwM2o0RyEDgbyAH4UDc51IFKj6pR7b
vK8n3u0yVxyj0j2o3Ozypj8jc61HeHz4MdqM80qrxsOHLEuwA7V7EZF4R3n6IR+bjy4K6m5YNp4l
n8FiIApnfcVJ8xXfvZNKVnfjeEowS+EIevZIsZun6LA27ZlGwm0iK56GloG0apJTGeoDcMd7cEaO
xTye5wz9M1ojLoHPqMA53Z5IvvxmOnuM7BxV6eomBGrpD8SvjwhYMXDIs8chCIdq4tlNh+WxSI2u
orh9Ljp4O0/qhtkz+2Q6bH9IY2aqfduxLRxh4P6SBsDrcnYZnEO8myQXMi7fR9qeQjbDUJQGZzeh
6XBhkCgnAXRNCYASN/2znTD8h9nEi2+zugWusEpdnKM8N2ynYFJVT4CSZbk5qlwcA3Az98IWLfxC
UYdIiLkSMZZV04RqIxLyNvGYAGs8m5qVQbIbU9JHcP8z+sJlBh+xgMfThwzYHofaKSnpPYhG7SXG
elU/FqxBrGT/siTqtV2B7KXQr67DTLfjtL5n4frk2co3UQZGuEBV9qbXTBysIP2rWGd6mkcxfsgy
Xy7hDF3a4h0xnCrLBMsSeNMf4pmq9FPBlDTdMxMGxbeWBn37gIQv4c8y6ReHdRiFyNhbo+w7lMMG
eVtYas/+dL2P/M90RK77DHfLYfgp5kDTTTCHKj473jflZ1GM00WrrPDboCib+HA3CP5sQ4vKeN6C
Pb5vJ7OIqiOg0CA7mdPsa4AvYgTneB7Kiw3ga3njyQA0b+jBfdu06Qw2tuszG1Ywoygw8B806jMj
gl9HLFl5mOJmXau7+7LejJMV/a1MloVvYfyNeJB3MgW9PnFSVEsIAaRCLpPAYpdD462K2AZ8D919
fINvYio2oTKD28AvSi3bYR598CMvJoNWjFg3wZY0Wg0IHPsFE1XNck/TOFvf4KuGw4ZixozDDYOI
4BiPQXJaQ2RJn6Di8fEj9S2cSQPMpX4vkik54PFZVq2zLT7lYnHmct3A+nfCgTD0sX6aygAmX7xr
0FuH/gZs4QJvsoKHPL1pvDS6i8ENPUcQX+dNV6yFrMNOgXfWt7oGf/4bahPifeKF2SuuitcCqPMj
Qpz8y5Y+esA/YA6StdHXAL7DLW+G9QXhJTKCHiODG/QsZXW0ZOIdCAEULeYhPgwJl8dOan3pR1BK
5xDWHBvpbIJAoxQ9bDqimH5Fox3DjVgR3W/QnYEh9UQE3bLpG6TD+PIIzebPKNcFkKqRrhhWbbm5
11hFbWSiut1kefitCzNxUTOXew1ATT2rONuj/4K9KkT03w2sXu+PibH+uPoc3mAkDOS5jdP7EWBp
nTvbfVKOjGfVqBx6nbN4B0mx/4Mseq7bPtNPC7hTT82C8mqd2FIdR2Hpih8OYByMaabyOGsz3joR
x+8mUd/ISjjKJoOjP/CCF9jnYYPRoPQHhM79W98CAnNltliabaiTtFpQfr0/srysqeHQaBLM7WyZ
TqbrwHRT6VaG3S7hTadqwMe74eppw/QhNCw8AsQSX50bu5emYcEzJqT9HzlHoahg50O2ETbzPkIV
YwNNNHybsunnkhcIdcaDkeykaT5WWvkbc+FWIXSVhT3kbfAI8tM75R1Hj594RILwDL+wOp4MDi5o
w3RBm2EjtoDZfJis/BnaNDqubbadEQX5rrv0NLxFc3tcURSsNOYQkHX8TKb1Df3YL/GQYtS3t9kG
jo0X0y+4C9oPAgRf7bByX2hANhbswZaga3eSW9Hn8JXr5Xkmw1PfuoMKPSj0wo2VFfkPnWL4PV2C
5yzn743MsAsK/jiqVFSzGLZKQryJWJxXrXBBlS9Ag8solregaXHGZiI8l3w5LgN5TGS5JYwf6Dz9
CUxyS4LxkGn6gaoQUrdBn1OdbpjjmEKFp/BLDlh3jWpagbLKhBcWp6o2rfkD8Nq2s/zX0PozxLiP
rhkeu/tlvIo5qjHxBYOcZdxZpd+zJjgopdl2pU0d5+o9zgYEH/6CJt4dh/XGGaMcv1aOiZKR9w8s
R1d37jyiHiy5qrfyKXD4iUKcYBf1B3W9nR/W3RIssoo67ytH6dsAGQuFi1B979eRXdMVY96ymzAI
BnZRxaZ801KwOGNmnrKlqwtU88/YD9FeRxLfvYAnXEqu+OkW2VaUv4Tup3fA41rMisP+H5yLsqIc
9VtDXHlY84RuspzpTT5LX3VsvPbeYKoh1arOWoSwU5ft4lg9qzY5w//oOg7skvOlNik/kHl5W6h/
smR8GXv5Bhs0uHmOv+4lIdNQDMM3dhcNDKLw2B4Y6U4sS04tV+9p2bwW90I3dsuVjMWDyM0NA/qX
XiIdprrZ90EmK2UjzPbOU1aHCBltVjZbOif4+Wxo90gpsNB8DN+RiR6GAs7XTThXvMmfMfW9M9n6
xaiu/aj33CdXqYdLHIldmA633iANL6S+AmVcVj0r4Ui4oPurtfJ7bIZ512TLE7yDVBUwTDs4FH0R
baH/M0XoR8T3VmGVtkH4HCX+99iMm1BEj5rwV9xrHxqZxMhngMqa6B3HxF6U8QuNjagKk15thpn2
LHydOvuzKYqPBqzJuWvqUpnspAWqnXmBVtJRH+lQ1qyIh1qx5R0lBpiY9zbYDiKaTkwMb+iT+Sg0
b+AIvkLzLPO+6lYMJVIUovYCWVe80V2KLHXM7zoEmndx3JbY3Bniq8wNb8LIvTXhQRHM2Tb+qUGp
FjVg6IkNpcvGMiTJCmnO0KKMAt04vU4meAtS6FiYOw+qsG/AvEFOzPBFGT2yTn1Gi+trn/PnhOGK
7tfgrdfNFVywGLVYxOSoHGxc+yvx341akQTkdQ8fvm4iVZ64V9iifYNGsaEkO6wpZD/C6xUpWNBF
1wQkmNX8RNNc1XRfEZKjJhHHVWLUbzJP8H85t7bDHQ2mli/f/IwisS62BXafLRFMr6oe0nEXIFi9
s7KxEKsox5i/Hi9i6HeKgqprGvgFL/Glj/uDdwvUOrkr4rcJMI60NHWCSLAY1ZuP12WLNS+qlqKZ
Gh3GGD5y6QOql/IG65rfU4FErUz6Q+rGLc2SPYDHTyrl26acz4im3yH7oAH5SxCzgYkvkhQ0aXXB
LpM/lTQIXcgTCciuhJJw95ePKZN1x9wm8HZv5Mvq3APjT2EW1bPPqznFkAb2mIQTfJ76P4y+tP2y
I81DPGTX0jd1X5L3hlCMlS2XyKkrzvEUVEWyDEjjhkNArl48Sjfvkzbb9N0rdJRKBb6K1HDRot0H
Ynp05lvuHgv3ofxyicuhFvRJc/PqXLHrmumcC1SkoA3eL/vXO8o07Z9xnMI9Eld33J1S586UNKfW
ztuCNgeF1CvMx7qwCNbitT2sEDWI7+HWVezRi/CSFBTlpQ5k2yZF1otXF6qjnl/YkOyQo1emJ7iW
yEag3BTlw3MXqy3qe6fIjxsSjQ/pyG5sFKeABN9ktp5CM6HMsy+V28cSk6jq6Fh74On0EJOfgTpH
s9u1fs9Kfyl7t/FmAdIz3YzZCzUIwYLuvaO+hriBwQhxzArMavgvuQ7AoWdoegO/pVsONkRxpJuf
Z60ePCX7Jchu6EbfIXI8t017VUyedKMOPTUbpDD7DqHi0IKHYJEkB+ltSNG6AO5GwzAhMKdbqZuN
DQvc6+4EpWs/GITbCsulc2MtYhVcMuerfOzRttiJ0xpd+KJfWQ7B8V4HDYN1l/rpIUmTTYYXNptg
77gKt3Ek8zqZA7tbUNV6spqmJ1gVnshafkutuGQEJbUGSvSeB21JUC2nMUq30MCqOe/JnrfIJFSm
6CZXMjpyFj7SJvkW9wjekXz/j4qCC1bhdZs13XWor31yUEVOM43eCFvmHTILfmKWtps893w3Dnwk
NarSOqtWsPj24dh7DEICT3KikmnItYN0jznxBOK1H0tzJpNrznPnId9q6MzfwxUj4hvjG4Vp0S5c
xmqZYkwwkcU+ZVhMOwZTQvTMo0I1VU3cNUfE70u6RX8jwj4vx6bYssJAnI4zteOF3gR9fJZO0Ue3
jMmxWdRyoDQQ+8i72G2Mk+sREUC8oVQHxzsWdp8IBL1sQHIJo9SHlZm3Es16D9M8dk+TLoKD154/
t+uMoxMvAsFC3y/XtBzoYZ3ichsFSl/bHDk90Daol8oCyy1rxw/gbQ8IY8L4JmmimtMEG47gIQp7
gvLPgnrpO4GZSfQuoU75DZZiFKH+DDZo9jLmq4IPqWtcskkJ57d8DRhHmzgqytgBPkTS81zGjURX
QUHEqUeRf8QqZWxnkVJUXZcDdZAklDwAQAErPZRpUClaVZrs+8LSx7WU097pZnrupjGe6wyFFkiC
yON/YfeH11HHEPnBL//EmG8joVCUC4wdluZsZ+4/8Rn8U3VkvabZIu49T8hbM0QwuoILzLC1k1oP
+eBxGuZNGxwtKg9bSZoMU1DU5xe0JrCHFSvgtbx390cBCKupDKZf0A7Vz35ZV+gQoohfhvye8nbh
NL9o6LYHVHhxtDQwZ+vruc0RQbqJPlIomnjyg++/Mwd3xJxIcQjQ9pdVFnXaX2gDQFl9zcudGoZk
QMUSVbcMWsm9MqX4CaqI3BM18YODuv7AVbS+qq6luywQdxai/QNS/Ofkw8cCnUNVlCHFDfpk2HRp
5qAxNu3Ww5ZxZwb0iCxQ3S+FsxRlKvRuAOGitlkE7jydwp9x66Bx0TFFcuNhDoath7aZbjMUNNpm
M8EBJgZsWI9xCm3mn8Ba6MOMSKq2rfIn2cxs109dsO+IL6F250dmbI5zNv02F1TUBfrgENmwftOY
FBNyLYZaDfotthHvQAzETlrmLK1GyNpPCa7v+VBkhvZXeEqjWh41ha/zmD3EPvwsu+WlAyMcnFC+
YumQsyg5BuWTADXOfrrHq9j3efsn5PShHO2wn7g+wQt4rpcA3UZT+eo76AYS5jJ1H8LHNCRI17Pm
pbPluHMr9rlGEruiepoj1UmjoYdRSIwUiSOjhD45IDFBH0nQ+s+MNclGEq52cTSDUN1RtI2J9jpg
rrjKpvCXRva+AQGZ1oWDVWW3QihpUGSseAyqJD4acwJRVBNqkSdL4w8+zj8T0izXrJ2Okpu3oJNw
EVPD/IG4UUPBgqCNcOsikSxXsKSF7NkgrcpK/93HwWcBTihYnOXvpA0ujCJlKdZ2rVOLtoqyxN2u
mrWoel5+iUE257JUyRbJZnBOoqZDegjGQafEeez664xeXeQKK4KTFBreMMk/8Km5rDlC49QOaQVh
94e3HeqH+fyJRmLoSDjSkSC411h2RUVoU0D0H3HeZVDuQohU6aynimjM9+ao8LeqvQZTeMpS+52A
vlYxO/xERJOTDQJUX+yLgiEQ0gGRWYuUwifnJQowT2hKSID8BaWla2gjW4VoiqiS3u8BKH2YQ71s
AAkBaQ0dNqhcL7SaUHaINebFpHphMm5bgwexrEM1y6W3MGCNoiPNDHTtZVGo2StTGx8MO/jGTyhe
jfOG6CB7oktHXoi9F/7RZBzuxUAw4qEt9MmlQ8sEHjBs7uCTWmPAeMJXdll+JCEZP/NMrU9lGUDh
RHfda6HC8bMXkXwSGUb0ddrquVZLHr5ADIKKZrPmlJIAhVfZmJODClmjCXJ4CcrOfsAuSD8VI/7e
MCOs7bmJfsJlByO/y4ovviAkwFgSa+zjuqJ6hoCbyhz63By5OgumrKiStIOIFfcJ+romCHlv5bIC
ydVy3qGi5CZXF5yzBy0c7rB8LhSCsGlJZxRkWIxBA7yXa4vT9gav9vyzR3smvNl8ge4WOhAU4WzI
cSpYxo40KXSx6cayz8YqmAL3x1uGWZ9VL618ADJEX3A021eGhPEjlY58OGREwNfB/erBpCn97MYl
2JMx8BGSdo9KqcDM3MGNq97KlLITMDfJfl57nH2Yj9kFqwUfxDpZ1m5KIGXKCAUPnIaOvNI4FJgq
NMgn8L+jpoT04kFEzfhUqrkfoeFZ5BzgK2Q7xnt2bJK1e9Jgc+6hOqG7bZkK6LmlR2rYr+bRw2Xw
p4Zn1gVuCNFGEMrPunX2KUfE+Z3iPR/m1Opzx2jyuLKUo/8EImZfFeE4nZdYJD9ShGF1nzX+Wcxx
d8bM+vClIEC/FYQVtmqEKfeTSd0xwa0KZT+FAksBwfmdoAaUVEqi4GjSFr30VgbtJkX9tO4dfJPd
zKBLRYk5L7Jbf3NB1bYJlvmNedZdBosUfbAlJGUCBnxWzK+hxJy6RVrx4VaBenH7/0i7rh3JcWT7
RQLkKPMql0pTWba7q+pFqHby3uvr72Fd7JaSKSR3dmcGmIcGOpIUTTDimCz6WzeQZw+0eASfulJS
5IkAqKKk32YoZZpwx31p8kw+hbWY78UymIsIIs3J0h6zVJrOOHfSx9rMmsESkHD8JkUzdXbQ4iy1
jQKd9KwbygBv5hpojFol3c9mmSFNuSj5q1mjFa2kvfI6iUGMS6cn6V2pSMlDuxhwbNTiZildoIxU
nL+FkA3AO4vZd3M2A3S/cXABpGCU8rFu6+oIOVzlIcwFM7eHQgreOqMfwNjNQvOUVX10mGIKwDLC
KqpxtAh4woelqe0niEvfp32GmkFfhh0ssDWpiR0tDomOPnNUtrYC7MaJ6MjZRnEhSNWaXj6lSmp6
sxGr6h7NbRS3gkEP1KOuVVlm13IapOieaOm3NC/zP5GqJC0AaOOUo2+dlrRfEMaLAwRcIHrlmOXy
z6qcE/OlpivvIwrgYflT04cG+eCYhB6ZYcjtBpWBmkHdm7OErV9p3eCnSW6kXqQIRNnLjQFL46Fu
cRJFSCGLn4Bljugrl20resIciCKcwFQgK7pAxsU9xkW4uIk5tBCDh7I5KUtL7k0AXEd9qCJf7qKQ
nOQEbEFHGYdaeopkfe5cCGqgC1OmS04+gFhCwbbGZar68zDobQt0jIKKZxz3MBmbB+VHGUMYx4oq
Q5adNMbZhWd52iMlmwh0vYkgaBIsOvNlcGajzAI7nYByO00SPD1FS2rwbPUrDY0YN47Quz7mQMGp
TjFKS+zD8QPdYy1cKsyopvdgoHYFau1WXGZT81qlVQ58ECAnCiAws6ajiz4TCZReVFaAWUQtxZsg
7g6xwlFvlfFllmgrJUkiYCmaclJne6hS8TVDLT3Yq1EdFjs1Al8I7dg4eR5MIHDvSNoP0EFAAlrf
SWGyE9VRx2UbiN07blxSHmJBmMOHBODceX8blKxQ9hCL7DZWOGH65ytwvlLFSai1M14ePlwyoC0k
uvXjdKIuQ7jkDss+8agLSWZJcCHp3P6UnyLf3OERDM4RZE+eNTf0eIIRm+wrA4Q10LyASjRZQ1Y5
LSGkn5WdAzVBm8oXU/WwwcX57vc8JP/mDKxiMZwB4FtBDNYAW6PKSppySN3AQVGaql1P2Y6vCbFJ
HQClCqo4BMqsyifPZTXlejtkZU+E2sGluni4sJ/zyTYeDAedMhcgSKd05hMQZojNw7lvUQfWoRkc
v1QPJJlJ3AFQH/r9DihPr93zqZ6bVJ11HIYdMaOMWxAVQxR3o6t4qRs5zbE6to6w63amA/cvzjre
HBjUAEAWw2oGMvZyGVfgLrR9InVgIP7/wBoXp4/Pm79NIpwBOy6oD4jgdcsMrL5Uu0yN64nGSWH2
XR11b/GJG+NIPaCOxp/Kz7/xaoOuIjIbtK5IImYB7IChoWDL9W/Av3Vv8JLACg7xwXBaZ6I6yfjf
XxE3RgMhUYGvoLJJJ9A0pKAYNLymmE3SkClqhEqhGxIuAQ6QSY/dD8rTlb3SC3SLdwJsUefwzcB7
hBAQ1Wa+/J6BGNZmmkig13RZ/qRrefQh1g3PpnV7K0LbCEx2SSOEVS83xagcxH6hk7t4SLimX82e
+PmfwdKAezn3HpUthdPesONLpm4tWdSGYfssaipYjswQJT2LDOBc8WKAwjfV/RpBpwQ2kkNC3CTR
rOMwny5AD1YTJ7xyqI5/vUN1zyI7zWt2XJbo1kdbR2LIcuDnqgPwGXDRcQbHOOA2gVOX2/houTuQ
/6oBO7F51s8brBqqagT5ZSq4gv7L5UIpuqJpGgEKYIv204RkWpFodqvtdUhs374pt/RGYDZCwOQ0
QVhTdGYeJSAGTbgvQW8ks8vAvQN6XX8F3dLJbbwex1/zffFTegwfRPCw8G/Luac2KFgX4ZnJDWDD
oveSkjnSmGmPqqqjCAscEDRvZ2TAkJmwuhZoJzXSCGcFbU4xCEsSWNCQzmHpgmFTD6IpgL6uhumP
PoB9cJXC4VdGLrCgq3B7mjeHuQrG7ApDDVoxLTDMGBxQwPWUBMixJfYIkPOgRJASL5EoOprAyi+c
0LxxMh+40muQAIQZCjZNfgKd/z7KcJLq8y94DPAECOnfxZzqELMg+MeE9jy4zpfL1ghyNZ0aLCYg
dZWnPmq/wz8BPBUR9IcmrGHnHGvF4fbUbpDccM4gjaRqeeRKLK8coJ+rJKhX5vUvvXodpWoHtQP3
dpAtkZWLKPSQWGU3UdSiwNxiZK0LcyOQ1Nud/pSeqK8ScL1cE7utVBFSwWCMSAruiyuXnCAr0VAa
IXgyRw2KMUN4BpsIR5Cg3ylBfReL0T2B8KgLMP5dMyc/h7Ln5B6fyQX7MdHfRYsBZqMqdunlkGUy
RoBTYc1Sr+KhczW7es7/gJjvU66co9j1Mwa+N98S2JkENs/Hb+MiwT0JXBFmAbQVQv98NeO4voCk
oRJ9NKmTfJrUSS4/E9lwTYE6umyISLKgZgaPycs4MfQcpUwDZz47BbPd7QtPcNPRziVHeJ/cEN6W
MAudH1Ffur2kNsaHNr4MeTz4mCDxYvZKlhtVbi4Qr4NIB6CjkOILfvZQCAtjlONbQG6mzG2VjHMa
XF1mRDageCDh2FNhsM6ybAFcaEoQWEaIV4Z7oHe9vhp+3h7YVggkOchaoZlFFJZ1OgGAqKN+Mjpj
9VPNT8VUcWbuasdjDNjssAmAAhG0G5iZy+eoTwSwlCB19gegU7sUH0qwhW+P4jpDZaLIl+tiAChk
qKNuwLUv2u1T4Rn7+pA46lvmCEApQfUZWNv79H70k4Pw2zypT5wfcLVAmB/A5ACpBqicUWiIg+Qf
8MY7coT56gnOkm6/g9LKAyiddguxwdZTDoVb7OpjNzmJFRxH3zylhjW83f5F2/Nuyp8n/LUrGai1
VTACieKY/WgJ6nGavgGRfjvGtZnW56i/gjDbMQ+bWILR2egQM7OqGj6JjadHqpcM8NFFzxgQPvjz
PcoAiAtmeRjQ4cp718x+BMYIEEbOWWvXuTT9PaYOKLoMgZCrN/uQoqmnDPMA8SBjl+yHwTK9FFp3
1ExGfRUO4N6eqKdKf+QdgBv7CBZw0IAD35E+qJnvrwtmb0ygPzgT5ZSQX1z1+6vbGtTzdQDmTsuN
Be3qlAZYWgAzBACkUJw6gL8FaY1iBJmGdzTwItIVtjrTc6jEmVphDs4I54tAe636c9Z1Vqg8aSZn
sW7PHgwwYUxFJI1NRQiMLwChxmKtUGPv0dMBboMT4no0EFBVdZxF0OqDqQeT1GWjqZsT6ScnJ69Z
G3/LcVGEMILRa7C8Hjn7gh43F7cxhHvWwZjbGMbEGQiaI4C3u8zwF7xVyzvDyU9j5La/Y36t6nqz
X8STmeNvbqIA0qZDheOPauPA1+scvNRQyNU80f/d+xNnMj/TiRsD/BQMWq2NFFCTMUVlHlBLt/lV
7NGYg6K/dopHO+uswcaL0ineNX/2c84bZPM7otSJ0hwUDAxWuUweFmFRM3VCUw3yx8T4PrfjGW+D
BzNXf4DiMzi3v+VVRk4/5Vc8Vv84lzp0avS5An87njs/VKY6dwm49fpRRrYn7cUW7ad/voA0HXc/
tCyhKwl5DeY4KXoRSxXmpA65jx5ofYcqokp/aWWFr017vXoQDDEg6IGnpcYqkQVTYxb6iGAqykda
KNt6/iPIuQby7EyaVH2M1qxkCJFhqzPnSddChSBOogSFDio5jueyJ9uVF+x7T36lRQ6q42RwrgT2
ZGGCsvpHjQKjvcVQUgd499JKxPBboU+720vkutSINQJ5QNhbQYwFbRzz8qQ0q6iY5wB5mhI6UC92
ZzcXUbgGpcgWl/PiQi6Eq8By/dEuYhLmPpA6OQf/ssEOBAs7jODEMtVWCiYiZ2x0pbE7ndaGoLsN
0bOr8tTYjNIMpToAf6DSiyQGFj7SDphnCLj+JyYa7PeCAaO6Csd+r6LUUxjFIx+NgAmPgJhCWs45
QbZmbh2CyUhjUC5JOnQAFs7nBUIJRHSNyuTMG2ccBvN5+joPpyiYKmcZTEs3KLVc4SztzWW3Gggr
kCqI8ygL8DyCgQDx5tEt1L1p56f0IbRDgrozKgb5D43jbHH9uL78QleqQxCeGOMJI6MVNupOX4+u
4A726ITwW0RfGsb0t9fgVT0GEQ1RhAiWqMO4SmQOQ+DGgPIuceQDv1OCPtIV1iJDKSoofAihnMQF
+MY40zhfkD2u6EpcR2W+oFGBX5E3iDoImSWjr9urptXACGiQecb0WytyFYqtbhmYzqgkQeUkwaOK
vCSoK1vtF8663/xy6zBMCqTBWAA0bgFfbjxSEP1OdUPXcFIABVAgQEv4P2g0bV3XBgoTGuQSDYLC
xOXRWLWltqQRZhE7DI1IMPBEF9rr74Jrfkyh1aHobce/AQZPYbvLk4jbnNdVcCYtgswGGHoJggfN
T6AJZ2BAgMu9vTg3d+F6hMzqzI0C3s8zgiT72a7Pkd2B23PQ3Q7QKxsvz+ciBEyFF3VzT3wNjTDf
sl+qOJKlBN0tVNTNH/EBzqdnUEHRoSRIFeh1Otx1sDvyO54PDL3N2BthNWC2DxMVZmaC6wrS6y44
UDMG6h3Z7HjttI3HHDbgaojM4xKIrJZAXqJ2GnD/RxWFNRCGWinyRa30IPXpRmABJOC/Iv0F7mup
3BzLS4UnUq68QsQdHtzhRyTox05XfM5H31hZ4AoiN4NXF+ptbBaqLZFppCo+OqjQGgRz7fEs+Th8
Xw3guyz9sX4pIfI/cTS1Nt7bKAJ9hWWTUeC64DmrYerD8YMoA+pC6sMELAMVCyPzR5L/Abtw3xlu
qRtWZRIb7poPTW3c44HgKQDT3p6GjZUAtVX60EFFF9kP84UGM4sDAbpdjmn0LTg/0TEi5DUWIa4n
BVSDaV+mgze05t3tuFtL4yIwk3AleV/oEH6asAQH2cke8OTxzHMk24kA71Rq8aVnVmeX2g4iTKH3
X5wr6/Bsp7eOgx6fAeEhBmJDNtwagtd+UXn3O20YMxttHYaV8K/kvkxqSKCj2Kkd4GR416GO1e47
/lbjfEiVaV3nlFAI5BeIHvIb4PU2lAUOldEA7/kyJo9jF+2lEIzfAbA9lPCA/O/z0DaiZzGR7lDP
f+qz2hel6FHLNM7dz/tlzP2BAtbcLyKdAxSW2zvT/c/6htfXFGz3ICAOYxIgHq8yeDGbQj2aUB0Y
ofGdSTXweKUVJn8JiDSJSHhf9jocfLtQ1kUtGUWqK6+/WJIiKqg6IakuZAtiusDQ/1Wcdgf9RntW
4G8FboVF7AStWLLnbB46ZZfL6jI4s2vbgOiJUWKs0DA9QUTFJ+8A7tkp3IN4vvcbKQcEzQGI0NAb
wKyyqdvSjLkOxC3YT3byAmVtTz/LKEwAA0z9zfdjyLkXr89lauKuQXUeRzOF7lymG7AahDQbvEcA
hYJtdQy3nhKsp/gvZwpp4nA5hXRAooFyEjWLZCEYgKTmgt5mgRO8t4Yd+hQcBOk39AYmlxZ3I55c
6kbBBRGB/aNxFThvMgMrJ1kJpKDUHIDfwY0mv2jmHXmpHff2OHm0PCB7sgNCxreBZxt/vVo1qPjL
6G3p9AXI9gjGDEtZAH0f3PXhVYfGIZQ3x4d8hPKAEj5n4cJ5Ymx8RFgVIGfEUxBQD53Z82D9pG2Z
iDrk7FoXQvXQBYT2w8jr6WyGwe2NljLkya96kUERlJIAwXIHrqKWCJp5B3S7kPMSxOsTDPqsJrQV
qcytLLKFxyLL6rLMECYA9tBeIAsAuGdFXLOcY8AW4/eCKDvImr8lw/Tr9jrdHuFXaPphV1U6mWSZ
ZFQILYIBRZRFsKqyvKspkv92oOsOKBTsUVyDxQRAZSJWymWkPq6gUAU1C3CioedkLVAZnBwB9ECo
9wjzcRgMFW3sHoKjURv8mvRUfIH+XwuGm7hwTFm2Bo2uh26AjGDQfuTlTzF05B7Q8tMdMwYZcvwj
y3+HWOEdojSrX58An3Ul+E4YuCwgYsx6IcqJXmBFQuTWAGEQ9qK6F7qDL7/o7zO2YbXjWemw9QQm
nkpPpNWnDNpWBqdCS51uiR+SoPyeKOP3f/gRaQzqPI39AGDD1VutgQt9ogbwMR5tyQNOB64MoJPv
hEN04CFJ2I/EhmKG01ULwFyJljhTczCi9yD3NKiL3R7PZxGa/Uar8bDOTh0e8ErZgO4K1vEuNMZ7
9AVmS04mxSJ5AWSHGj03qRzYGeSr0FnfTWGzB4HjmaqRgr0ORog4lwCWFeVxgNClpUrl92hSX4dc
PZIZSuphqLSAm9e8E/fquGfmhzDzYwBaEgmohTnDK1znXiQ/R2IQOCjw3IU7vCyfck9whMoKf96e
syuk1mdg4GvgzEGdVVgbhXiUQkiywEM7uAt20JLeZ/AGz55Un4fUog/Uq4/zFejzWb1a0Gnbg2dL
sKCNDnyYIgPLJag7WE5Gkj+H+sxLubY2ELpLQIQCOAB/FbqhV/H6bMpVcWxB0XclT7wDggBEBMMZ
vfgBGRi8jNDjsgWPM51srvU5nauoTBFJFaS4gsYH1rlpQQvAw2WmWprVfIT2f4CO4I2R7rrVGLO5
I+B6QGTGADYC0DBPP0KE166deBd9pL/HF/7TgReSfuZVyIIkKilKnBkT+VWDMZ52z5wppEv9aqGs
ppA5z8sBzRmYa9BTCSnrm3QM7wBVttqHyp593jHLpjrM91KY3LifpXhBmzJ1angQKupdsvyddGjP
fA8lno375gb4Ghf7ugtaLZaaAaGgXGF1dQNlHzRW90H4xpnAzbP2KxD7uJOScUoCEYHEHRyWnfKp
eoawjIJUtbFkH8rUXuz9N22X1W5jy35QpoaSZIqYILpDwKED193gHO9XhTfmW7FXopoo6dhAwBzv
mPQsA+qJCoyLgthruRcdikDm7uat1YEkBi1+atAES4bLxd4vZpdJIFUCXgDyllUe0sfykfomCnfm
Dryg+9Qbj/BgdThfcGuTreJq7G0AFdIRfJnUmTyhvuv26UGwA3/A53umwJZWhmESbydc1Zro9JoS
nm5IWdFuZS16s7bI02kKITOwG5zFWfaSlSHJgZ4CXJEMX3ITC16v7u2hfr4l2N2+jsqcJ1FYNZog
Y4oHD1qE99Nz5oBbClZI9ZK9ZZ6gW/JD55oAD1dnOGIcQnu8h19V5CdudMjv9d8h33+Wbvpbv4n5
7JAxUqs8groLaNMo8X4I1nCfHyLPBPa83Ws+IdYE6064OR55GPStvbuaDnbv1qmR6yFd4+MSu9Au
Pihm+agPyY/b0765sL++Nbtd63GAMG5FpWLzZwJ+7SgcRo22E5WjSkzOVcyZTnbfZrUBOTPwPB3o
1iCDifQTvrliFSNY26M8+oogQ/UmCXh38XZcPJ9lUQJQkS2eQl2pF80CSyvNLGOXgntC3Sgbn1bL
wzvNkuBgjmPjodrxVvX2V/yKzCzqOVkSqewFZBlyaBnTnUr/V3CKopvfUEbVQ0ESj34+c3WlKuR9
hRD7tR4TaKv8iuP3of1eKSrAvJzXz9bVZa5CMa89OSpFdJ8RaonfJfI3Vc9UtKzmlbs3p+3fYRSR
rUrCPiJKoQ3r5AKUuLNZsNLMdINU/HV79W9m21/jUUSm4BCYgbwQIMud8dCcpMGKUE7WHuLd9Eix
eujd7yu7OUQu75aUb38z5dPhc5U9DbE+jJMWZjjYaRe388IzzMss8TC73W+wD2Fp1FnJ9+5DfpsO
tPKZ4S1G8QQwFuX0Fm5/UzBeLu82ItEHR0l/Sl2fh0DaiYXhl2Z9FAxoMN2e8M377OvDssyakcyx
mhURLHfF0QUH2655DRrexNI/X00suOW5vgyIkAu5B6EGav3eNA+p9L3sftwezPUqBUpH0WTAg1UD
W49ZPEsQdHoYT6AmULQjmNEHJURCFXFbftdvCXigyvgX1sG4jlknz6rOzHhRDXADQGAHwHvp8H7p
DuW+dCDKxKWZXX+ki3Bs1a/JStmsZISLvwOX91A4kFzZgYF6gLSXm33jZxwbE7keH5sQA+9U4DO1
lSMWi13ika6HjQWZFl42df2guBgYe6eqQ1xATwNxKOEq2FHfsN6D3rrT7QqbZ15/vRBpMPS+NQmk
NSi8Xy7EgPRBb0Af1dG1n5IMgUggdNISnH4QBdSccy5vz+C/gpns412PYaZbVV1F5W+fAB+CtG4j
ZtYwxP/8UYZhoe4t4z+CcjRzoxUz9KhDcNmd/NPBe/E1B2YNL3jV2nzm3+YcfgVjK3ohvLjDPOsr
Ry2T36DNfx+h7CupwV1dkFMaNzLneLqqZppQeNRg96QDEgE4L4u7r6amqkkHa9QQ+nRw7mn3ENWV
wMcT/iL/f1Hn9mlI0h9jVngFtHMCQfdunylbI/76AWhMXa4a8JpAkZ/FytHk6Z6Mwg+oXUCSaDKO
EBdxwgxdqX8ekI4WhFLKYWNfNm0V6mlLLXu1/Ew1ylT7RQyfFbD1b8e5agjRqV0HYvaDoYRwTlBB
ABIPsa//pDbk+T6xFPeZer7ydt9Vo5gNx2QqXSBBSqSlppFedgrPwWN+jt6gZezg5LRgJV2egvsS
yzbn0py39uJqoDo9hVY30Djj9BxgZuFk8/i7HSKImBlwcyh4leitpbKOo1zGSSFuCM1zUjk1VTvR
F/MMRf5DA/URCPp30CaqOHkmb2D03lgNLAiLATREDCwqcIQ1oZNgNU7wl7q9UjbCoEiHIqRO0MDQ
2BMGmmuD1iqwQ4uiD6iNgEMCDAjP5JMThD1ZChD4YFyB7jJ6BUMJSLEOmX14B5Sqt8DAouNcPZvh
dLCXcBXoYGkxq1GkfgH1AtNDs9RHwKR1SiYqoV1mpWOQvd2ewI1SLoh9X9FYhGgKPtjUojiNiudw
ytGdCPf1XoYN9z+FQ2CTUQYhjGElilkmzBIsOiE0+hnDCpIfavRXgfBW2XJtRunfcvkKv4zCnBxt
JBR4i7Y16oDxGaLBbgrMefiN7FRP+cO/dK7LS5RsSu2pVRiMI7mjH3O1zgvwLQBvmWZgTBantSQr
gRCzS94HN3yjgF7zpes5p/BVDn4Zkk25hgjeIb1Qz44JXSID8nICAXilg/a8kXC213UodK2AwlZQ
40FLjD2edIj7CKgozU4bjnbfS74Ap3EU6X4sgcQZFf0wFx8O2ibrUMzyaPJZiU0znmFxpJ9btXsx
lcFfDAh4UEV9AFgPCuwAbc7qp+frrajMMUVgdQg1fGB0qHyHbEd28Rw4v/J95qf3vFyZ7tsbsUzm
rIdOejorykTJX91e8tNduldBvOC1TOhPvhWGmUjoz8l11sy9Q+QRrPY0+lNHC48VvLUw0HbHotdB
akeOhx+xWvaou7QKzCtQJ+5gjgc9OVh7QUnnruhfOF/o6j2DdbGOxAzH0GtljGuAYKB9lfuQ5nSV
Ot+X0fgAla3UippmP6gyMG61vZjtg1gm/u1fcHUc0x+giwDuA94AQ1/mRCFDnsTpBDF3KrorZzto
O49AcdwOcl1cYKIwh36rw2drpgjY7FQNFtoy40fsj7vQJefuMP9KX9TYUk9QV/ai3e3QW+tlNT4W
Sx/IE7zDRILIaEDBscwuS14T4yr7kDTkx6Btgc4NdA9LHVn0Dj6dlI2TmWpzSvs5OVZTh85MHBTQ
RzUWq25HXjltY4mug7LbLWvqNm5rbLcqgNxpNShPsE1whzx6X9R4f3sOtwaoqCZlHFPsOVs0XKAH
X6ZwA3BIEe/CBl0TCHCKkJiSOgEathx6/HXRHfO5DkeHvtp9NdxYBny3HqcWfFmWU7sDrLXxzW+0
zl/eB0/CSX+Yj7xC1MZOQM8fugoaav5Itpi7zkwEaEl1OrDusEtJwjdTOMfz6fZMflZ1mOPrIggz
tqya2xa4zcnpXjUIpbq52+7gn7HL/6hQdZI9skt3lDmmvcJOwBbe5PPkjb6A7hQvYdnak+ufwi7b
uiqKEasWThMn413baXgjv4jfonttD51EoP17C0pjB9iV0IYm50DgzLXOTEOswQ5NXJremQKAyKxQ
ro23RRKzdpc01czrWW1HowRvetSpbHWqipDfCBPOgBAl1Fg9yjGUaAkHsHX9zKLLVvuKwlwa5lC3
xaLg09Lmems4OBAKBw7D+KLyffFRv0Bp7rV5x6kuOLyk6UoPybwM/vmaX+0ZdPVzVVAwoa3b7Me7
cmec6ldazped2ZcbTmKxcaiuh/r5a1bR4rkCx01DtLnxFPg41OY/Bk3SAdEynwrgpAJOPjObFQn1
MYY+tJNIGmiUxiTaRW7uJvi3WLU8vsG15SlMEjfP0fmccD5IgycmyWMU//OeyeVPYXmIEDae6zEH
V6qpXoTs3shcRS3hvDTtoUm902Adh/TODhNlF+hQLiUyfO5yTx4zT4ZqSiZCOHHpnSbXOZto6ysQ
zA0BWpdOFJM7qN0gNXJRLU4JffkhNt+gkddyYlzXKujgV0GY/CBooIQC4fYRTKfFq16K301hUR0R
w4LebvcYpdyi69Zu1SQAsGQFyNKrEi/I1kqkhoPiwIbGUuHlqcGKs5gG3shYZDldYas4Cp3e1SKG
yHY4wdMYtJ+sTiGlL9WW2Al/pzlxjXiEMKjiB7EO0UoJ5BUV9CvOD9i6VZE4GBqqojAiV+mfr+KL
cVzKRgN0YDrfy/BituRJsGMZvgPaQxTX7u2bZ2uxrKJpzGiNYhK0VB5AUFtEyP7ulbpw/nkEXRRl
iHWIUEO46lTBNi7PApyyYg3zkhrWKHLKSQ22BrEKwZ5yC7BRPaxmR6cQ4LRbwAhae789iM1bEekw
MJwaFbFjswBoz8Kw1dCgQJhV53hJfbzqbDMWvbwNfYEQt27lb2lSwaV46v1lXvxuwCaA8LXf4yVp
GpOnSxGwtHH28/ZP29oX61/G3JlFqRWopGN+g9Svxr9pJ8Jrh/cc+HzRswnKOgqzKstSg5Smgigy
fAAiccDZNZ9hMPSkqelHUs/f9SX925mS0woGnMwJxPnBSjLU8SBGMCLuAvM31oFTKckpJsmDkoc/
jT4YLSyYe13EmSFPxYcwTgexkx//pwkymFYp+rFzP1F1iKQRv9X9DMnbSf8udITXhboGaODoWE0S
K9Ww5HB7MlNwjwhUKHpLeh3NhzZ9hkvubraryJ2g2Rkf5AdI9Yp7mFMps2s8kzs4DDYwKJwd8Rdx
e9VVvdwLnfzH/zYN8uW5MgHT3UDBdnDCFP7XevzUqzKMo8WX22E23vsq5MpFGfevei3ZB6NtuEkn
Bt7IjfI2t7M3KdPjMmlnIVnu+rL0xUhwIVT07XbYzV3wFVZnzrFxgb9VWKTwwGsAsV4kD8ro6O9z
8NOb155Oe1UQBJJRuaE/Y3U4a3DubjoDo6P8EFr6it3u2HoUdSpbkStzksdPcYqrbbeKx2zuLs17
vWzp5v42H9Kz8Cv042N1H8HIxQ484z78FO7qdpJmwQrcaf1sJz/dntnNt8l6zMzWF9V/jVl9NO/H
j2rfH4ydYIGpeo59aAjl1l4/Fz7k3+EA/Lt9gHeXJ0K6R9/zwF6b5/zXbLDcMnkiSwDU+QAPr/6g
qc1ZjHiQSjqhNyb8ir2C98BiQjDZwae+nxuF2ssbZyHUT0setM7tqeUFY7ZkNEhLnnSQdgmMNEHS
TPpjDrvJUCTBftJL3tNuc4/I6GKZBDbeGvu6SiYpSfIFizcYPwSphBzYAwjI1u0x0dVwPYH/DmIw
q4WMDdwxpBoJhfKmCQNqp5o9h/NrWatv+fDfXPzILDSimiYlW15uRxiGjGNaBXhbtbCpGwJ35N58
25P2FYJNdBMIvcMhcXJIXz/AhfcdJmDnEFn17Wmjf831tH2FYSphECQ35SnGRhcJpNKkPn/U0vbe
SI1HNa3Pitnd50bP+1afidGNqCxVF8bYEJSIsSIEEeh/iPjT5jvMRMP6qIzGcR6yc92ZLuRJPL3q
74fA+HV72JzZ1Zlh61FbmAlpRig6F54SwX5bKxxCnv+nKGwGgLaMFCV4sDhFJMmuroyJp6plbZdF
xxMb5HxHNgWARww8ulWEguO91Y+tbSazHcHMF+/7zgApreO0HHkBmTMk16uhrqIWMmPC4C5xcTeR
fq/N5V5N5HOnHogmu//FbEIXF6xFWQIRggH10GqKGsTm5CgtlkslgH72jcpl345yJWdI32H6Kgwz
MAhskqYocvgVe6phSyiZIF3M4R5mE4DcF9f8Dvv6wFV57f7NJfkVV2eez2M7KkgZsSRJm5yrID6P
YXvIkuqDM76NEv96fGzGAk9gtBLgluRIZjYNHoHk28MsK/NrNCr5sQax/q9Yx+QvasTzgwwywQwy
Y1pjBoRW+nP7x2wkbbqIrPyTwQjeLTNmdRG0ZehQmVIE2OKoZqC7RaTEh1D/psVzYhsaiBP5DO/t
tC0E/3bwzzuVOYVW0fH0vTzFZwWSuTATxoxbo2viKQBTl0P1oDiJU9qCTXUbzIPozXs0F5+WP0HO
lbPe2EQXv4A5huZBqs06wSbqBOlUtodE/RBxLbclTB8MyYMdhHd7zBu35Dogm8kUMOxTQrkaHb2v
LREKNdn32fiTxX+m8em/iGQSbFOsNjSBmU9L5KnV5gkFs9Q0XUOAcVXdBbDEHDGhguxrQf3jdsCN
5jCEuf4dERD5y89pmGI5lVRDaN5pu/oMEhg+IpySToOr/EcYqI0dexGQOZDgzJs3M8QfnKmPP4Y8
flmi7MeoFbzq9NZHk6BjLdODD+AYZpV02qSYhYqmHKxWnTo45eNjaNzVfWHDpur2JG5muioIWRJi
QXuGSWwKfRgiacLFPGTvTfljyn/e/vuvARD0dP0KwJ4+QReIzUxy7LnyfgrfVIjiBQpcs7KdYX5I
guxMSexkecg51Tc+FcTAkYMqEoj2V8QJA0bSmhH2i5Mv5THOCkeQUWiDo/zt4W2/xL/isGgBaH9o
cSWhPJmdFG+C+EyswcfTavbGY/6RvBUe9E/38an8NbgaFZGH0s58Uv0BRPHpXTo0Zz4bbGP1YOgU
PAfojiaZ9DGwejqqQJxkeg9XknnorbT+vQwteshQsp8ehpJzvGyc5xex2OUzTd2EOpiKpjvYm5Ac
pkgQvqL89vN0NSbm5NbLUsyrhNZkgTtBex9GZiDGpvTI/mtYwTMyLhee9jaKtTso91sqENu72596
+0m++g3MrqxCGPnIZQe3F1Si0fJX3XLXvjUu/I2c5m4+8jqs20v4X99RZvUkG9FcsrFFfVgUg1OZ
DEBatk+LTjjj2jwB/j0s1Boul0syZaJAUtwQajXsA6qUWebPt6fu9ooEmvMyRC+EapXqAu657kmu
niJteUnE0pr6zoNoiX07GOc7wVzlMtqclYIM22BsSSiy6UcYYIWlPdjZdxWeRFb9DBuvgZdZ0ByR
ySywD6BbQiSa3rAdarUsm67NBwidH3oXGik7Axe6YMH3SYMAaIC4cIYCoWYHHzh/eDXs39GBR1Pa
PmpXP4LZ+PBjAsQxo3e9CvPZqIImTloRGM5BTlI8kNysHbz1ylck8jCEFrTGSaOYJ9W5sZz01d3F
djV6oavmvsWlrGlwjEZuMr/XeV7+4nzkjaTWxItCgmsG3gHQPLj8yIMYJm0qGDjkRihh7GO/Rpuz
NIHnAwlMRkmIE4/OHfOBL+IxB9ASaY3Ua7HmmOGnrQq8MOFoA50xOA97nRXr/uSWTnLgwY22VvM6
8Cd7ZXWahy187LpWHJ2FkpdhhYlmfXpS93AVdgGY/WZyEAIbp85FPGagsUC6VohmXJYznMr6+gTT
UbAcQs6ps10RgLKYKkGzCpkHc5oqbU3NwnLi6PcBNPCCfeWW+/8XtOR9vM1L6isUuyS1pJ6gp4Sk
W4ftW7xUXgjnDjP9sWh+D/Ib1VOuJJ6wyVZQA7AmiHUiC0HB+HKB6vATh4khTgT4B/rpId2RHRVo
47m6bB2t6zBMSjqGoRHA2JQ4YSgfTLneV1J5F5PfufBGNF7Lkn57ZhNAjfHfY2L17kQ4UQuViQNG
SUSrwvMIt6EdjA3E3xasl2+JxFNL3DpX1xGZbY7Gt5IVDbqGLfRcNTt2l+WJnqiRn3rz8sQ9Qull
dzVCHF+yYVApFfZNDqUrQwxz9ETnA7pb9vyn/D/SvmNJciTJ8ldG6jzoAQdsZboPIM7Cg2eQjAsk
WIJzA2DA1++zyKpKd3Oso6r20FKdEpmhUCNqSt9ziRu92g6HCpC20sJlmzXZ9oE84WVEii9G/wJO
ibxT3dbJrsP1uNL8f+ZMHAiyueIHZmSwtUIDeRy2ruzflWD6ZPp0q2Tx9/N2csZMgsPkz/UTEVfV
3mRsKhEhZcBaMDPLsa11a1I37H+cFzRnFyEJ/S66jTZJ9NUICnU5GQLryxuDHQby3hsFNZzi8kGC
1Gs+l4zIbJroUKBgGE0t0E2wtWpetMXQy+OXLXbBVHlZXaRbad2vx83ScZy1IQc68p8fbppiMaME
ngTmsJst9645M9QyZMWCGDE5Sw3MQ+UUYnT4zj8nsazdMtjIjGdwuGNiCrY2AzVuI56C7eLGQf0S
NyutUu/8wZh5vw6liClYmPeiDCfYKJvu7fRxBHX3pN6flzGXeTgSIljdvhjqsTUBLa8BRdvcmS5S
vA/ET4AoovmVW7hLtbElrbidPDgJWddXRQ4iYC9UQGlT9X6aaV4RZP6CYrP2D3CaFlhWMCqt8+84
kKMPfYRWI9gj3kOmPhgtMirUKbeFrz71aPBf6hubPXoH8gSXVQtHCsr2r1eSn3Bzy0/4X6Drm3EX
AWP6p16GoFelx2iHKuECDDtlxQM3c59vOeTM38el5OnkQ1GCSnY2IH9TwATaQDFUTASiQNxSpqUa
22zHnY2kzZcHDBsoHIlxqHAALSxdts3v+K01Li1wRn5NRSwWROdP/IE04f3o9TGMcr5Rra892z9y
f/jsN9SBWwomEUd7kJbHxmbPxoFI4W0klFAgsgC2EJi+vv46bQsEUBfELfcTSIYiHzM0fnwNqjz8
v6WZtVlb9Uu26AfYgZ3poQ0r0mY3cfISlUsHf9b/Pdg+MS8mdaFuSArPBCvJnWKaXkiDq4ka29YO
npo8BMZFlt8Hrb4Pg1ZypKmz/4mlPNBRuBOFYUVoiYcRGyu6KVtzM9HhKge98YJNmV1L+I0oJICz
Cd7wsU1RrTI2owouqrwrAV8/mE7rcqIKYCLknBMLvcVL28c//cSN+yVSE1SLMTam14yBbbAlm1SK
3pA+2lQVwMLO6zaj2kF2HSjEx6oZRjvKLELNtrcvaaQ6WbQ4QjPjcx+JEK65KhcVmIQhYjLATBnW
W3lKX6PEui5RKTEktIqnqYkWvgKgx+W4AiDeFs+rX3XmHUnyfW3kDyEY5NAPd0njf5JrQeiGCh0f
OVOQ+ThegDRIAr1gFozQnvvL1sV0wSlWog06MzaF+0+M3qE80VUhqa5U2aAMHrmfgE2DtO7V+D3Y
SGs0pdzod+d3d+YUoQ8fZEbA8zAsXWxjYGNaTySzTM9SHk1Ao2X1I8sfz8uYcysPhYhtDM0oj5mE
qgIym5O1CdbaJkKWGH28xiVPHFH0hWCaewlYaE41QERiZhU54lMYFiQys4wVuJM2WKFK+6ZCYzqb
Hs7rNnM7yKEQ4egOgME35YwLqXMQTfE+kN49L2LOjB7KEGFKoyEsCmXA8pmlaQHKwqJOMQJpzZQ/
KIATVnaRUNeMb/qQ7qPS/Nb27egtfAN/0QVrc/QNgp7aFKha3KLEgdImLJpl9G5Jg/SyH0Z7V4ME
0SV1Q/0UDB5em0gOmMYVLyjb5DrppvYCvT+Wk0rJt5yavp6XSzEmF3/yeQq4ZZFp4Zg0QqQEylzg
F0WF6RX75CZyMRr3ELsjqAGnz38whqqYqMj9IQwEgccGQU9iKdYqPCrMip5Y218YmbbKhqV+tbk2
WTQXoUkbfFxIKIsjFZOm0y6vJACabvMYdAbZijkpin+TqwyPttd5wP3n/l0pvy0aoRln8ki2oGMV
VKQ2jAoDMyDfMB+nDQfDU4CBVa2XcKJn7+kvNb+O/4E/ntBsbMEoiTe6ND6SHMCmpfxkFEsjT7M3
9UCMoFGihVoaFaiQ5SNpkd2JLimYs5zz9+Sr1nxyEAHTLyPjB1wMMTSTaFxWZonkCp/QpPflLQAu
QVpVA8EYriTHTqbrVPUBn4wWlsvuaSmcnr2nB/KF1zpuWZqUFPaITrXbkW+VFTst+iJodHte0yVB
wnJmhDVUbyCoU9NVrV2W8XtjYIZ5cU50xjnAVPTvK4qOd0GjjPbZVNWoPpbB05QZrkquK8DhFvJ3
OWarBGn+84rNhQFHAgXNRjWxDWZCoHaPBI+yqlY9IBxw7/ofQ8yTZO6ySZlLkh0JFWKPKiQqiE2R
BMxDupts+zkNlG/9xKT9SJpmU9ZA/Y8aorpdnALiIQMPw4LaXK3TkwugeNOC+3EaFo/ZNLUM2X+w
4mGq6qNbczrDWN1L6+BpGYBv9joir/W7ONHLAZdpN0WyjMIi0Z5a1r4PpvZ5XqWZ4AppfoAGAIiV
8wDzI3xgWBTAQk/5CEBoXrht1z1SS+1WBl/ReTHzdvpAjvD4yDIcUBYZBC03oMT91j3mm3DXu8F9
c/FOfRAde/ZbcrnUgj5/Tg/ECsk6lgzw9rlY6iEHuYtcwHtyv4pPpNG7/Lq7WOIfX1jQExSLdhhk
I4cJBeA9xrYbt5U2epKDbKf0CGpU8Ti4qbbQJs5X7+Rc/lLTEtQE0SuL+kEHi5ZqApftvR/QQzTC
pAJbtIuXyONmj+WBNL4EB2cmNaSYWfKEWjuzPmI5eAw6ttCHPu/PoZ8C1HQyyCDFYJFRTNhMoGzA
u57dFBheVG4LR8NTHnvGzfmzOavOgSj+9h6oo49BOAS2ToAtxDBFoTnLDIKzz/eBCOGWRZndVWlm
Em907Vv5FaBQkZcCsBJAfQYKCs0VT0At8xLNHotfYsWobIjl3oDji9yCN/j9R8PRR5qvl9beys01
c6W1FLuJ323IokM+ayoPZAsqS3ZgWU2C9FdlxDiFNAJ+GEbqMIAjZ5WDiY7C68woeNOMuNyjKWlX
WtWbJcW5MxZTuGC4F7ZYLBIgyLFIKxt4H0mauShsxcDw7B7Pn6O5TBwxUHc3ZVAsY2JLsHEa8ANH
YPnx3NhA95zoXEK/QajtRw9wpJulOfHZR/+XOBGItmV5oBUJLn2jTF4l4yWSwMhiTs4gZa6ppI4q
saUwa3ZXMeXJiSNRciHC1ddqluRZAfYJ/ZJ6nGojfui+t+DB4dWIJRTEudoOMf6UhtHS45vZJaWS
YOYHlQK38zlnM9LrKO9Th9fG1M0SDv7sgqKt3zJ1kAef8JXIig2O3Qn7xyagtaX2lLlZHQK6ickr
U4v2XRTumZkugXzM27pfckVoiCxuFKMn2MgpSL83AUiSNOueTMNelpodgALSXZX1nd9UxV1RNwB3
69uHf3B0TRBGoJXCJOimFB6QHO6jOVbY1+Ahf+QwfNw+DRlw+Eov8pcc8DlzeCBNEU5RXtQGqXSk
5SLzQxpaZMZLt0yfz+s0d+cPhIgNE2Zea6Ekm3gTGcDzSwXF/dJYwqyaFYKsEIemw/yzmB+mcmp2
mDe0UHZv7nulV50A7IH+eU1ml+tAiLA5VZsO2gjkMmQXJ7gTH1PzgTzEgpC5ww96oD80EZkkI7nW
4XFYSKDUyc4G1AbmSlWUU3Xlum3jm0Ilg2NoaD09r9v8AsJaIiMMCqYvm3rw+AYkIlFQ4+ChGdwx
1c+Y/TgvYNaImOgv+V2C2Nc2EWaXZLTR13b5syUr8PLB0Z3CMVFDDVzj24LAORt5IFATgrEcEPzB
UOLgGV3p1WiATmh3oefFKiglh/YTcdMwv6+m/iMci23QsOeJqkvrOntmgJJioXEYV/prVQ7WtczL
oB4VZnlDbEqOpcEhRcea5kRt+3ZeX/6Qi76neSBJOJ2MNGFrRoTPQk+5g3bbW0mrW6cxjc8pj5eS
WAt6iWi1IzBRzDCFNE6uHbnaBom+8MX2Kt98LnwrQcKA3PyT7AunltF1JCo1PHvCOzQC1mLMcUhl
cAqnhvKoxhOYySSiL/gps9r9EiSixNlZbis6LL9nF/au1+mVEWU/EmmJI3lBjOg5FBXRmZ7hSmhT
F6JYUfhTZVykkbJYteAh+cnhwKycwfmIUBsQvMCSKXEmYVodWe3BB9zNRvU5POm4kmtpY6BBI8MN
PH8eZ90wPp/3u0xTcMPiQNUzyuA1DG7vScCPzm/7C+4z2Kvmc6k5d9Z+WUg+ahZvExLb1yoLcyxB
g6MRdc96+KgOn+e1Wfj9Ys9aIktjlnRIAcgJ3eWk3FODvp4XMXuBf6kgQsD3WhvlvS3BOTaYi3Sq
H9m2U9S1b7cLUd3puQOVGNiMYOrB4HNSJcqanKlpplqeoTabrG82Y5F/Knry9HcV4oxlGD3hiW4d
DRrH11Wzo9DQqyTw5HRyAwR0dqC7ocWcorw7L+k0wDqWxJ+CAytbmwpDckU3wXDH1oU6XqnJaKxL
pd7SWtt2Cl3KOZ/u1ZFAsdBYdODvo40CjPwaSYz6se5eOobK6RLnkX567o4FCZqFFRjuKmsCRAAp
t6GO2STMLD0Xqg7HWErcFjRB1nQd1J0vJTuOBdoR1BfT52HEqHhNXVISt2HaFVX9Wrlp1Ddiov1R
b71CuQRbqNuFk0M729HCtw7PsUZee/a912I3GrfgOF9P8kcWv+fmswHdNK3adVbtlW13wTrVyxvV
j6to1+njw/kN/YLzOTZYFmZtkHAwVGBvnLCKqGYdUJWpoPZzg9twk16VV33sF6vOT26yD4DVrpRV
HDqpn68rv9s3d8w33OqKrdlD52VX0UUdACzvL/AJzdydww8TbXZmympQM3X04vFBGT6K6dWSl7os
+Tt2ojwcMQCnIMJDg+fxcaZT1jBag0kRHIbP5FrayHccb7NaFalbPbXvIbsA1QcsdrNqZWcpKphJ
1mHtD8TzM3lwm0iWgPBKjy3PsjDIZa3Qyj3c1g+Wj2KOa14kDJXkJaEzF+pQpoip1GF2LJcnDXFO
9cjsHWEvMZ+h1Zbc6yXlvi7cgXKZrvd5nSP7b9yPgMDsrpgN4jPkzIeV7YDUHJiDEUivzh/nmdCS
LymcdFTgLPukPKY0ShZmaWKhLm+v+durboPrvwYM/v/Q8Jcs4a2v5UwraAENOcgn79LV3tLa0T0Z
NOOI14t18BorCwrO3gokCXn5TwHAgOiZFVan6WOK+IsYflHhre9BKial/vl1PGWvQ08DT0b+Lkfs
0imVqW2ynu+eJF+WyeCOqNWGCdBndFAMsdo1QIahW8jr2SjUN6rLpnwtYSJ76mQX4ztuJ9v7lLJV
pBAQ9YKLnGLCtCSPucr8CRwC579XONWYdsMNthDOcf5A+2T0JbWtKe+bwPKAteTI07qwgI3WX8T2
YvuS8E5wSWjzNb+AysFSKJoMWQH14WTmYMNbo6pl9U5xHQJY7oo6vM+dAJntfjl/MKOegredH2iN
Q0sIHh5gOSjqywnKu7S/p3niq2F8ZYf5dynTvp1fSTF8/FJQ4Y37PMThOGDHRklSy3hI9RjkdIG5
T6p4lQ/hTcrGp2aQL0iVfaO65OUyYo/KQEGKho4U0New0v+e78S/AyQdKJhahKi2cVI0tfQ2H2lo
Y0un6ZJWXfA6yBO5S9SJLVQTRA/6RJbgQOk91gE9YQgeXXItA653RH7GTV31Pdr0pbs0uyAW9k7k
Cc4GTWMEDwYO0YABIWLCfiSFp1q5U2N6UW3YqrFuUvUJiEIL5mNRU+HFk4gSFVlOTDAscqwk2fAk
3/CtteYbnQc+0SV5fOUOXtifmiJRZILnFsAa4uR5MBBloENq8+bxdYWyxrSutw1ae8LFllrBN/0p
ChP2nBYVVALiZNTQ0Bgct43lTYPiKHwILTKdCdgyrO3AT188nr8oM4YADw24ng0Q0AOrSHi8e73K
wt6AuKjV3LSDs2CkH+dFzFx7iAA4MGDoLTTZCdfeqCTwU3WGBeyOxjFSDO+336oGPQKL50J4Vn6u
3YEkIadhGMEAgFQYGCPZh7Ls5OQBKMwLRnpWiAU6EsMErzImdI8tS09SjMZRCEnr6EYN2yt1jJ+m
mm3Pr5rYWfalDOY6MZKIUAgNF4IyRKfgp0oiPj1gdC6I5DFh4paXttd6Y7iGC44K0LBZilTmtEOv
J4/10HAETOdj7Ua0dJdRBanDeDmpDhkeh+BhQTN+O8XbhEDvZ6yH/J6gWVYaSoE4gDeSANKAblG/
7le2p62bdgVipvUAtNr1gkxuiwSZyC1gx1TA84JCWti1KlTB3cxlNh6wc3ww8qgg/uYlkHxVL3ew
nl4rG3UHjffJAPUeAI3Hy9iapdxNQ6t5JrgbET85RL8/r9GSBOHi6gFroqgcNEw0GpUbZBeUo4ie
lyH6hjiDx2rw03Lg/XZZDj5u2oCjPeWM6dVWA4OR5NbDblgld7yq270FS5ihc5qpcHsxOg0IBaIJ
9iJLQjrG8A+9OH9MpRcqpQtqiUAiX2oBnAHs8waabzApcayWNRBmhUaho+IXrGvTi39w3z6onS+c
Mld6HVfBptz2wFzBkGZdOdGuXAjaTo0i76gG9p2qI24DF+bxJ4S9zKRC46aKjtpLRjqtdYxginZ6
Cf/PyAJtIQU7u6q/BH495gdbWbNQjoykRspVlx9idboJIww4nD8vSzKES5bVQ1gHdqd5dZltsiDe
25O55OQsyRCcDsCPtrWd49wj2H2PYAjRHRKnDvGll7zb/QQOWYzHTq3HV/+7rAFmVcFLKUyDMmaE
YaDgwNB38GhyND/mKC+8GwWPcrVeim755h8bq2Nxwjo2ltQ0kwxx8o539zTo7lF8ebOUBBWR0n/e
A/Sf/aGWsJYkHsqOml/3oMhc6hFn8vp7VGvhNDILjQ76Kn5e7o9alCvcPyVumorZkKuuq20KL2pX
baJnTgZqrCcfPB3jhgClcOltW1pWfrQOrwBOp14OEPuraSra/O15vJNVFYymCRTb2ODW5aeYdK0h
pFIXaZZnjTMcqz93j5uYA3UaYyrVavySo61aC9O1kls+d54MnAa3WBveMhPbTFh1fDIF2ww7FrcE
nVl4RhFCbTMvfCE+GlJuo428yR4WLx7/feduguAq9ENdt0yFjv1q9McWCTxMYuM/SL/oKwoGmW5T
PU8P8eJZmbXP4O/AKBgw2WGkjxdXGa0xMfm4aGBb3wGT/apl0i6pgskBedP2vNk89bmwqL9kGYJ1
IfZA0gQYP8ALKp2+vAxYsslI4p+XMn9eDsQIVoWNco8W2pGfS6ripnM2QvO7kWIKrLyRdrk3bNol
lsrZZTTBcIdZKdlCXf94GQO9nIBL2OtepD+26XRVR6VDospT1Ofz2s0+CweChIOCrHg8DAWUi/sX
pj7U0VIMOK8JfH6eVDCILdzqtJZTqwgV3Rvze26aQeniyGPthcW0+ieq/JLEv+TgXodhpKO2A0mM
jC+9wa4zIm/+/0QI26JaNcjggcvrqZm9KlBMlJjpnRcxe6h5jPT7egkb0uSxWlPN0D1bZf1a6VqM
GUbBBaCAogV3bn7rf0kSriolEso5I7Y+GTBm6ySAd1nlQRAv9BvOKwSHXga6ALpGhEerLVR5ZAXW
LMrLXZXqK6NWH/Kg/vZP1u2XGK7twe63VpBX44jd16oEnaehZ03+2P04L2QmuITJQS/oH8oIp5kR
ddCNBlKQaExKJ31knTu+5sDxSAcnQfPmq77SOTbvwqmYfYIP5ApnGyi2U9UP8O0ZWojSYitXCZCR
jQLNb8yVp/4pm6wnNdcXrtS87TuQKxx4aexTM5UhV7mPr6KbznS622ljXUkpCsxJ6wBjK9ktDaDN
H8xfiyxcgR7cQXrOhZpoohxI6FjmQnZxVi+QOssAKAHTwQnpDM3LKGexzj3FMt3aYGPtOcuaB/oQ
xySO3Ppl/BdgS+Y00/DliJ5A+XRScWJKmufomELLnXxvoVpQRUsMs3O37VCCcEC5AZzSBIqZdrXX
KuRycOvAOLNgO8QKwZezpqF1AxBEIN47oRNMFKNOqx5yWj+8Uy8jH9jA6D8AHoqnflpvoQ+oFAM8
LCCzwSCa7Az3Kq7FUrp6dj1/fYXoAdhEzZRIx3qqSMAV3/v64fx9n7t2IIrAuBUSVnAYhZMIJA9D
au1c96Txpsz8TNpLHXWVKl0jE+MPVe0G49t5kfwmi57boUjBKrPRbPtRUmxP0SRX6XAB1HTfsU9d
XepW4R9/RhIR3CewfSRjOSDqlCRvrBuvb7/LxU0S7aX8QtbYAo7ugl5iKZ9aTawMCqT1ektXfWcP
TpmS3jdC87LX2UKaYO4a2IAIQHeypmhI0h6/BmCYAJ+EDTfUktDc2etbKQv8koab85t1msrnIIso
UyDTiGYYvHDHcoZaa8cyz9AgjICaz7D2TrpN/kJwdLJ8x4JEgmo5SJtEkUvEmaAXeG0KAkawHtYD
njU8EZ2USz3kp7UCLhERLvBEDV0HVtWxagmy3n3QoTo+dQ7Qh4stAKR2E+jZ/Z+QTkupxpMtO5Yn
tv7kSt0ZdACiUlkEYJD4UViyUySf5zfsxGBACLThs9uIHGyxV0Y2jbEewW/kMQrGCIbiPiv+rr8j
iOA7eeCINLJBG6S1J6+LI7fq30PzMxzvzqsxt1agprXQlI7+7ZMoi9VdFJsD9oZEukNBs91ML3G8
kDKaX6s/hYjGtTaLllg11qpoJV9Scl8ZFmzCkgQhspKVAps8QAKxSXYJvAfJI7q15IAuSBEpeAw1
oeifGifPbOtvaD3f5mG7NCG4sCEifY2hNaNOKDa97pR1x8ptx9prBm6s8/s+ZwUO9t0UzlZc5DgM
LcQY2gcjGO8aPmu5cGuWe+cFnSYs+Cm2OQkHMtUY/hMMKFLJUdlqvNB92ewVr7uMdSeHpL0Cspl1
tobzq/zN7nLgYh/LFIxp2jWG3vO6KFU+jeQubpZi0dmT8KdSmiwohZx9mA0JxkdqW99pqXw15u0/
2aEDEYIOXVkN3SRBBKAancFc2QbBMJDpkE52zm+R6JsgZ4RiJ+JEOLCwW8dUKep/Y7jI1rNgACgc
0JLDSmndQO0j12Q92/x3ECXtqLQ9qrqNdFWoxp6k1RKSu9hug/7g408QnogwNUeL9FHgNZiKDZon
pX+KxgtwEg3dnRy9l4DvKNtLbak3YE5zgCgA4Bg93Aamqo8tbNaPPdFGcNEm22ZbrOxt47dbiomc
8wssDm5/qXcoh1/6A0uejFpT6AkaK82BbGz6FhZvFISiQXlRp49SbziSrDpNpN4y9hrFhs+sytWt
b4N9GVcv0vSi1w+Gdc9SdcFsnngdWHf0NgGjA8VAcJh91WkOPgyVD42mBBSSybbf1m60itfWWvX+
NusvX4EjQUKiO1atuLWUrvPsVLE3QxoOrxEmdpa8KJ4COPRERTFCimAc6zwtU2yovIs3agROhR3P
jk4+dQG9BKw0aXBAeXp+e0VjIArlPz9YxFbCfAB6Hzuv7B+KOPIR5CwESeKjIEjQhXM6WuDcqsYh
8BLwW4/yc2lfl/rfLkaIUoQ9SpOwjzELG3jA112DC+ZTeZLuUKJdcejtxG92/cO4kRcCaBEAXDwZ
YiMhVIPvG494H26nlQpMWOB7rBWPoIuxdVGYfmu+YAlj13SKK+YG18ld6AI9cz1u0Rnnoi66NNcq
zlyffJKwoejVQDazx0IY9+ZaRliabtCd5dNN7aVbw5dXKFrsUiS6ftqJ/3ln/yf8LBHXjWFZtP/5
X/z5vazGJg4jKvzxP9fVZ3FPm89Pevla/S//p3/+1f8c/xH/8vff7L3S16M/+AWN6XjbfTbj3Wfb
ZfRLJr6B/82/+sP/+vz6Ld/G6vPfv72XXUH5bwvjsvjt9x9tP/79G3fm/ufw1//+s6vXHP/MxbxM
U7biP/h8bem/f9P1f6FbFgVgFWV6zI4SrPPw+fUT7V+IhdCAA2Z3hQdEePwKIEBH//5NUpR/aabB
y8bcn/hCGG1RJPv6kfovHe0FfGSCoKsB//C3P77saPF/bcZ/FR1IrkAG1P77NyG1g3QmonWMjWB6
BWjwGppnju+1rYaZMmi26fCQTHKqVQn6AIc6rYfBym3mx+CIWTAlQqz0h0wQNQMFmyjwm45lSjpI
dqQaMluf7k038+hGuWUur5IFbr4Q2yLJcmQvfxenoRNQNnmBQBy5ijEJQNIJ4ppmZ6gRKMoLn5Bu
byBXZo+VR9J8E2TVLtU44HV7C3hSR8v7Wzm/I6jDDpof9/pOmYinGPreLNGce5tbBqYhkEzUMFWk
ksZRoslRx01CXiL6XEv1pst2RRNtdXVcpZrm0u6hrcddHqHI1EpvcLNv0rb26z70S/2CdB+UvBhD
4XZd5jL1OiCJV1PluVfDTc/U7YhnsYu612jqbtF/dFkH1qqZUhBb036f9PFaHhS/taSHJtNek0a9
b3IAnpJLjDc6kdbgfz8SFETAwepKRuLXGO8Zh29gqL9ruhyjpfU6YshPmrBJzXXeNa5RNr4coI9b
vmnjwGGmhf639MZOOQIVcwbNcFLFdAzwabXEvIpiYNFlCvFCK11ZJAbpY3trNWQHKhWvHMglK7+X
MtjEshgERFWNMfriOlLUdVTZDusbX2l6XybBbkKuVEI2LIifJ+t7XdQ+XlE0FDhZA57C0Gz3WnpL
qx+xElVuiz42pzAYNO8uNC3yqZUwB4BCt4Bz82rLflN0ZNBToEaPr5l+VxPNjekdiuxOCGbRJI1W
eNIuwHUDtIJ6lcao8CU4joq1KSoNiOjfcha4gNX06Qhc+glN2eWuARhWRQoHA51v/WCUTpIrodMQ
ExiHyiMLpDs9LDHEHiS3akpzN8xRudSzxxz9A3nKuRjz/AcZmrXdZYqT6eOq0e2bQLc+OkrifZwA
VbOOnTFuvw0FYIs6o/TCZlMwfZPGbJ2G0Q9Zj926vKz0m8C09jhHrhIOt0NAN8WofptG4isJRhDY
Gyir3TjnGBNAtrC0rTUxlzT1NZgSHIRBl8zqnnD0XdrnfsZQmAMktOVSdGIbFXgSm1dZCpCYRBAz
RXckSzXHMkI/D82tpD2bdoKv3PeY78i6N03F0SqCyzH5PiZt5DBeJRuVqxKgjzbx+yRGqjhz0uQ7
CScvM2PCh6g9EM69VnH0kuvFlhrjUz+8jiqAAMqAbpuu/tHb9jrttI0hS06tfE7ym5zbQOTOtmYZ
rBMczUFXAHyIvgw49lLerKnM3IKB9nciW7MaPS0yHQlNnHE0ftMjnDYi+VkRQF9OfKHdE21yDDJu
WNRuQ9kEBEF3YXSSM6T9hkjhuuopQFQxF6oRf5TWygiot1xxcXi8SurcSRncapo8YtGNDJL7KZi8
yep3ObigQz1x6g7zpFLkgl3ZCaWPTAGjUPiRyLGPsSq/sTNPr9O7AH+zzHC/quy6yafHUi5u+051
5OGJFfFdEFjbCBx5yTA9JvD+3DGIHL0ZXaPv/a7IHUlH5qlNfX3s7jW13+SSCZPzrpsPrCk3o9Q6
5oROUrQp0jJ1JgW06QAd1eoEKmuuJQf4WeQ0xY8gfJEGDJmbAK0twGRdZo6Nyp3VfEw1XcW6dokb
4qpqHvmJ2a+iEmm8pPiu2NPtWKOwC/Prp2220itzpTScBIxK1AFV8lXQxy+Nrq6qMr1ri3ZlS9ml
lqSrWFKe41G9bsvYcHgXs4OuDcOpZf0KDv02h6nGiiU+MtcXKI6h8gbAFACNfqOD7PcjzZ2EqH4U
UJdFoa+jypN8jRDFL1MhewPGFg302rtMmlxijG4+XE117tKWPGc9e5Ik+7WfIhdjR17XTJuGDbeI
5d/7lN1Vbb9Tm+khCKNXqTNWETMflay8pCzxphR8z0nDIsestd5lA0GCu3SK+D1l8UsdwoL1oORV
msvKbMC1BsEdEICj1zodXdO6K6L3CJRAOqYRDLaN1CetSxxNKVdDpPsSiIPRwL8aGNnUYbZp1dgb
0+BJk4I1ZQARm7DzU+XjcYf8VMuA0Kdfsrys8QaBMUYJ1zEmvxxV7bc0AaQeI9+1crpqc92pIwCl
TP3tqMa4ZQqeoiJBs3gSuWHGDCcmqY9UhzOFn1naeraxQF18+hgbJuD84V7KKLwox3G48t8Uaz6Y
VDYwCg/A2zTFir0quJVjDjCaIPVSMBgcOGO/uzwLLg5EchYI4E9qoPoR4qU+g4WquwkdwRgz1dHe
Chi4i9R9r/c2RxW9W2oAOg6VuL9xLE/wrFsrVeJogDxk1B1iX8nWQqrxK5n8KwI8lSA4UE1eJJ3Z
QgJvFDfd4p44xjsH3eDsQuFO97pVt9/m6+ypf9O9cmtvirW1LVx2ZT6l90swkWjkPvGwuMbIfANj
HQBjYhsL3uxqCvsRvDrZeznlPkmebZs4XfqZVdSvq8kfUMDICWZ6uxcQfDt22DrjZF1R8DwWVH8s
FW1VVu+mFONZ1d2S6TAZPwAr4GJuosYpIaHpTwXci+SRdt26CDW0J2PuIAKsZ13s7b69MPUnHewx
WnCjBpI36SMMF12xBGx9DSglK80J9dDprdBH4+6HHNle0LUuTcPrHOWBngLeBz4M4YQFGLYq1dgp
im+V/KpJ91F6GbLvo343aW8lmC6C9rtZPWjD4EzmS0naJ/aF20RdLUFZtGY+0sRuYoUYCXmyRub2
0dM4AFEui3bqUN+rceGUPSxEoXo1xuJJcVOpykrSn3Pw1sta52Eoy2HWDxJf0/FelhR3jEanjxX4
XZknl6EL99kH+EJAdsDmdRBbOKEGEzuml2kfgf07h3ktXFsxv9nBuCKMofz9yOKtLqmrTLecUb2K
4LpYKgVxUOKFXb0KDOWyJcyHregAY6IZgZtkmd8Y8bNBwSIODqstHBQnjmOYrOyxjdiGuwBAtbxQ
hnqftZojaQPayH+Y7QPCLn+06tAhQb0ZK+ZaTfFi4p+GU7ZNMMpZK9meKuyuzMGOMqk7rZ4uaAr/
M/9QcpwWa4AniEHQ/YiHKxkv4+gBj9510RSXvZZjdKpx2mxcteZdX6JRywyd6f+y9yXLkeNalr9S
1ns+4zwsm5PPrlkKaUMLSREkAIIASRAE+fV1PF5Wd0oZHepatllvcpGycM7AveeewaN7rxsyH9V6
hGrEiaxNot3cd19n3HGX0JxhvBuac9smqcvGjcE+DrwGu2mXdU6HpGZkpAfvttwKUmURsTK5tLdz
mBxAlirUPG/Wpc7t/llrDnqykxEN8RwSdIT9LPzHQOC84D7g1DRNBjtXC9opQL+eIYU/rKV0gk1g
s/tR6DRqhlz4L2IcUBJpaFq+jf38I3TWLdE8r1aO9kBnMfwgFj3m7cLxzSRpjHJew6140EEhEmBZ
jp0HvgKlHYborTqS4UcYI8WILOnI+scYGZU0HstlvqWN3toVTRsL30L4qJLHWD4rfEJV+xMRk1kN
z4Kquq482NrgX68RAOyqzoMIjQnLpsj6Vq3DlQgLaT+oThSmw5vT79cgTGPUHW7dl0hauOVkQmLT
j6Q+wdsi9Tr8VfSZv8DZKWhLSvTOieq89e48/uigeF/9FyKDwnGWTTRPBRtEhtBDCOSCbDEHOPzk
TOms17Ts/ScSXQVAcGEstvHX4Mds1TczblBdiUyO6AZUn/tLXAQzO/XxmRKKr93d1tVSSGgoI4a6
MLzTA5xlmjEdxZLyuNp7qMiHWm6rED5UUbwdljt/aXOEk+de+KAtcEWtDVhnGex/HrpxTUEVONTh
fAwqpIt584ZokP1hotgE62ZU57rDfJ3Oj6FSWWteDHtnSVwqR8kUY/N9SB+rTm2Sxt7IYBcowKWd
tTE1alEvTvlYb6uk3nDZHTs4cvUUOVTDlPfLy5A0+Sz5KWHdO3wMvy/OTRSPqTXZRePOIH7MkBTq
bBxM2scHhlfR6oci7uAqAkJBx+m2bl99H7DSSvC4pqMRduao6RzMAhK1TWdD19/w3KGknFBC2zEv
ibugQ6lk4TV9Oq+3lJCHVr04bfRcYX0lWFcFoYVcvy+Tczd1a87w3ug2uZ8TKLLwAcdTuAE0kbWt
nVqzLm3e7bSH8iZx+fsk0Z6so/vUBm8WetmqfuboZYbZOpNu28RWZgET7+ynaoT6y3bKun+fkn4L
qyM1stLAqdel3RGZthvYfGeq5plfidSfm8x11LW/4ilbfGeHAPun1wmwaDDTjFhPkxWd+16/t7aN
mn1MndFPoVPZSXvKvyg+frc1xiFi9jB1gNzgM/hcoQOx5qAPUpVXN/13RA0WZH9xd9Po/S8mM/Bt
/or+9BuAJYA83YPIMwGr1PksHiJNM+FcZACABZzdl5YhoEFnwd4rhozFaf/054v8TcHz4XCfMFUL
wO1QM1zjWg3YApM0EV/plH6hv59Kngg6BpiEoIyD/PwTOtz50yoQEBfAEwAeZu2AzSUoBmvIGrvb
R+Gj0Ui9ovI2SZ6DwS4IW9JgNYVO+GZYTOkQXUbTjiw/R3soGcYOaMdicp8kJWvFLvS7RxhBPjXr
sl08k4K1Vlhc7l3pZN6AXVpFO8mrcpIxWgfZpq6wgSksKcbwu8v6jdP+Ag7/JB/5VeR9uOJPd9XA
26u3L28O7OKatdk5IVLL6qnQpM5QomEpFxdUwCo7Xd2AeFZ01XRAFbyNZz9jbVPIiWYcXek49mcu
5KZlBEL2L579LxnVnx7Mp+oaZh4RGUKcZrsbz/xAzpcKm96h394F+wAvOqyOoCEjX7/lv33tMNRC
dGiQAMT7VAUnQ7tiKemC9N9iK79gN/TukkSCcM3cnHz7v7DrD9D131uJr474aaAcdsHk42UPgIqh
ke7szK7b3Z+/pd+sF9HFIt/GPMWDnfyn2yllQGPLwe2k9o8Yfawlooyvr38+yKd59V/vFnKKQIkA
+AtP548I7NK7RtUWvqYownvlFE3rw9pdV9tw3A9AwUbsl6ZBWbU0qeu1D6axiwD44Z9P43e3E6Zi
0M4Dg75IsT6ehUWXebBm3E7FjosW6aS+il74ZRb36e20wb5DRY+hL/TZn+BtifQT2gwAKp276gaL
77762V3BbzXrAOL9xAcNHQOghZe6g72Cev7z9X3iv/66zR+OfmmG/zY0E8FCKKvWENVeOi6phLum
2bZPE3JenT1K8gxFy/aLY/7mpoICnyDrJbAd6N8/LZTharPJuMjPaI/WW5NNG3O42GZ7EC3FJYeT
6Feets5HmsWvqwwgIY0jmCpBLPr5HlcyRojkFARA0fzjMsEbLtkDaC4q7uY13A+m8L1lNV7oPWne
k+XRWut80C8AMzLZ2F98P7+753/vRT/zcEAH9EI9oRf1HEQ+RhCXIlwHIkzbwboQpz6HTWxTJM9f
bbq/uQsfjvvpvg+TY9dxAgSlN10aTXfLZeAcgG8UfaWX/KWW/vRSfzjUp52h0kPPxxmXeGGTogYc
8uCbm3EMU7x7gJGgnvEHjpGm2c9BxiG5eqQHB+L1LwNwfrNYfTiRT4uVp0PpweDw0vc/rbZKk3bX
NO9/fqHd3xwENB3PRdK1A+PNzyYSTABORgwFbix9GlmDve9mCZ6H0clFs2z9ut/DcjhLyHqVrMMj
OPpHrK0/LzL60FEFdayHuPO+gRqSDRWSM9zxKBR28QGtbtKud6Ym24SGXxBbfjNXC8CZw9QJq6yT
/ENeqiK/HoWCDN0DNxQIVLFUPGP2CxSYObdeXMsvYAWYdXzIXFtchSRIHQsAQvCVof7vlsAPZ/Jp
EVJ6DId4brHKErLjei5BqkbFi7Z08m8oRwZLJVGPTxqDMf7gGxQSnQKU35V+3+7BnPfRi39HekYW
LlY+Bw9/fr6/3YuQiuti+HjhhH7+YCe+uLD5xJ3yZYbhOAwlxh+XXVwhURRLJJCrL7ad3y0RcDS7
eGXAOhiE1E+bAlEr1jM4+eH7Mbm6JsWFyf52SWewkYzFyu5LcsxvXwdkfoUoVxBDmHyuyFun8uTU
ozlqSdrcE8gtycN627cZFoktvaGnvoi++HCgN/8HLBclF79AKMR9sLE/w3JtE1Z8beHruFQyjZXv
p5NFf4y0AihAC0f3uzgJShPNG0wQU2PPu8AaruXcl5A5pY1tZcb2y1B28ASoKlTNcussNkZ8UKh6
3c6L+jJi+sZg9KkxNgNDOk3Q/xNrLsQwH531zrV+cAwRXdNvdfSYYBKgpb1dGHQnIeCWWqSjG2Zi
qDJXYviMMZ+tsEY3d0P4c9BPrLtbYQTnA0uZcO/CSuw9smIC4O5x5rmlmsy0YznSEREeLb4rnrUh
Rhuz3jbWmi4jO8Xzq+4Q+e0/rLAaEkhd0V1YjHZzcNrh+wW3s7BH+NWPrqIn3bYsd2eAIphxMN1u
EGUKvfS8mRuVxi6Gek2EKxBp2D10zptNHgRxs5mOmVbrxpuWbK4e7fnBCXPY0GBEN2fCR1rWK3GO
pjkmM7ZHmobkHNpoYuirmtoSucU5MzSDzQk8ipbrwIzAOnTG+d26VAXBtQNHS4PglqBy6cLjEOLK
AE25kb0VUpVxfedhE2hXkUs55RHOBn7E1038NtTiyufNaaX0RZgo7askRfJrNs1LvsRBlzXTcDXH
w2FOutdOYqNyMfUgMF4zfpcNcI3OmnUtW4y4TfgywtzFGxE+07QZXzqBcVx1jn0sYM2SnOkICs3c
pH0HpZ9wMZLr2M5R9dn2DULKum3VHPwJA//4fvCbmzWOALHOKYKhUncYC18ALlvx8Sk7Xy+4khGF
0wE75ib3Cd/rCRNRZxcsb8vl9wZ+mR88YTHN2mpK2y4ppBAlH6bUs5Js6m/X+taqxrK2lsyHg5I1
Yy7cOXnLMOaVY7G6LGuSd2rCG97oy9jkW9OLtNVxQQ07yHjdSCt5rMmQV/UEGDBMFX5CrktqQSrV
co6+cH4mpj3B83pjj0i5w/tBwxWG234mq+E4LujVpFXYq9nx0NrM/sHYrzHlOdK68sajZ5Zc1/Or
6tdchW+6dovYATZGn2slIDY/WCEsTJNxF7im5M64JXiEoupOxMQ5WDfp1G3j6XbpXhsPvAF47ql+
V4tXjXNY/TXjskq5gecS0BJ2myxrtnR4k81rYpET929kbeM8p8wJnJzghet9cmgDsV0reVL9Haus
n9Ekijp4WoGJDzbLlLrxgLdZzYQR8AU+f7Dl9zW4dcmZJDKt5YNr6zRZeuCW+wCIj4/xda9gMiVR
Cfq3BrhQm9xp5FZNkdgYYm8nepqFLOfhTNdre75pR7LxZ8D2s9kr59Z1nyv5vY7v+klmkXc7OxWw
QXBE/QcRaYxoh0xVJ81PlweyYGpghu4cqrGA02zBhzYb4ke/ajG/fcAv5nHzjVkaU9QaMXZorDHY
nsV1r17EZQvUeLgNhsVzoMvaDBi8Y3I7vQWTvum12Xmyvlr4kxTjz7hjhWMuZAe7cALMdTVSqYPt
Cvp6Da4EDPH8aE71cqfZUBhzbfi98a5c7+c4A6hXJOV4wrFXb2YGhb8LjUxvZxUfAJAuV91o8hEu
gmEd7Wh3HTivZMJzw9vkizpfsEx4k86H9a6W0NYuuwDwmg8jMSQF3nXL4zy5R6c715gzy+EtQaKV
0pgtX2Rai05tzIUth5V2g4O5VZiShpTKp1dDDYdlM/zgNLgFVz5XEhaNTlW24b3SqJAQT+lx5PIF
bEf8JbNuBxzWHcRe1KJoHLNbgxE4TJgH3XRV14+jAwUJWQqrCzOXujXcmtBhChh6CHxGfCTpGsB9
G+sYJL35KOu3oFtqOBCT3ADk9u0m7SpWtmv8lFRBebkcEWCCHei0Gt0S0y9ML6D21E57b83LlYak
g1f01h6hR3erXbt6aQWMWAM1ncWeevzFMeYqqKrMt95A1U6jPtn40bDxHMA3CE/k7TdMug8k8EHX
xgjHkt98AXOkIDpPktwkNius4ClZMLiPJvhDAylvAITG/ZQba0esTdA718sUprYt7mYHe2Hc5X1w
FS1bi0yPyheFEthm1WN1ZZkaw9ujou7BDvfEXnechj28IZPrcYpuVKQ2HZP3phpKS02v8exhICzm
LWP+yUvEfgz6sreOcnqpgzVvqJWtQQ1ie/xrOs8VjG7YzSidU6iG67i6iT3EYtuPAfzqpWmzjjiA
srrCkm/NSHFTz0nnbx3tFN5l8/MSRJF6pQqunfGhD7DJLnFZRc/aao8NujYXHJFkejX0MVpIubp4
Ndx7w+EfjYeg/T4V0zcbBV1lb+Ilzlx+kBiP0/Fo4HVnep7C+He7ttc2O1G4yroMIHewlHNN8yi4
Wfkbw8jHuFPu8Tva1KkY75fhjhnYbiCAcvSabMDV2uaugdZMJGRrWdc1NPOOvI7kcgCqn64IdKvB
+5mJ2jE7yccwAg7u5kv1vQPzRMK2E9SvFA6BkMNjSknf2HzXju8Sr5Rj0003OYXCFSGRadNhiiX5
hNwk55gYpwjYgPwUjFzVSzXBd9TW+QzpJeH3GiyGCqsukLoBe2HYs9wIEH1annozuJXtoakoOtEG
A4MlVctOp30/Xy0upj6Bg3v60MIlVMNaLLbKvoHBs3tYApPG8djDOY6VCSPFJHVJgq5MwG2ZBGhs
+pXQGB8C3a1gPfEkusyxClCPThiYHdks88VnaeWVpA+z2Fx5PCjmbs1i/QOazpRg8GEt4m1ieuNi
jWNzcnCTV4PbU9lDaoHUEZM4bbC9megcxiafrHuPLmWoblZsFSC/BdBeg56BAqDKFgY7UP0yjiAU
ICGsPU8dYPiFwXLA3DI5p6Hu9858AAUQCKW3rVh1PXYYFjv9w1i5+6FFiIsmWTRt2TjlnLUFWP1Z
4nsZx7TRr3ywcs7K2sRRVUgwkhzvrQ+hnCRXE26VIFdG/PTBnI13tfd95fvJIyd4C6NIcPPR3gi9
Z+JgJ1vl3lnW2W8w1ALHBeMRlAc91mqnSZdwp20s/u0VQrrSVkQp2JWZ8m48g018/e4kDBWRKBnb
1RFIu96UtaBJ9gk9hs2mtTpoqQ9udb1KG/5d03NInz1zmLtpo8ctms7U0KHsBRxsrzCls2f3YAGr
HVC9kHk5DMouJQbjwqDuaqc9QejDYNf4TmBH4e+i/iZ20R4N9qNHQajq5nJlZ+ZtFv9bHL5U7glF
5o8VNbVc7ju9lwk/az4eO4zRY3EYRAd7NHW1kunMAveqxgx0XEDOoiIfow13n7FHp6LB4+uRJ8rU
Zo2brZwD4MwiVd6M7ed19eKrWe2c+radb5UbpBNeNNw/e8UwzbE3k9rF1pEnU9Z34KPpTTWeBpTK
DVhgNqLwJLyP7eY4NBh879y2x/jxYJJ91N9WdA8jNwx+z3V4gJXbvXLPkYNCxxSdDjIiDmF/ZTlP
sh3Kb1MkzwM+DTAcixFjZNteD6JCJvUstvFwShCegRIoLqD/uqG45cyb7xqY1IFduLOxUs/i3Ie7
oTpZcXcKCTKC6U612xBanag9U+0feA0aZDwXi9G5iL91yXK2er6NgxZcxLr4ohX+J3aHhu3i0wQu
BVJwP3eJtphXiyOLM1WwFB4f3cLZXhJwu8dog1UFAM6XrfA/UasLaoeMRBiWYUD1GQhe7XCSlWO8
1JRyt5xJATkRYvaeV0SUEwynGOw6vrQFvcBCH/ErtN6Q8oD+A1VG+Avx+RssahI9IB+OgJDxHb2o
vNbXaB4B0Sn0FrBu/r+wOvonhgS2cRgjvAVQMOxIPyFmiewaP54cF+DcVe+eEu+FmC84/p9kJhcY
FFDPxXfUTkKwjD+PI4is15m0tZfa+2rflXpr9tYGQdvll46Y/+RQfTzS5aH+7f4tpgWFkuNI4uew
wzzxpT4wPDhM+V7qY5iawk3VD0xs/1eq0H+LvH9CDqEYxU/1kan/kfH//x7FH6/MHyj+kAkM39v/
+J8/B/L2vfuP2x9yeoXF+AfOP37h35x/N/qXD5MEaIFB0Ycx7EWc+2/Ov+ODvO/BEgPWhzFEaDEe
3V+cf1D+4bDgYgFwwwCDHxuo1F+cfxdCAdiJYOiJHwOck/y3KP9YUD58fzCV9BM47MNeBlajYN9/
XmZiZVOzju1GJAkluT/HQnenaAVvDelXl/aWI0gRVmAen9imV6JhIDb0q5AgHerB3oy6SuKdjJHH
tQ9Gt212ykBHgMIxoCjppKdR8dGaLbfGc2DrFy1uV5eDy1n8vgqrTV6JSVZxbEU8wooOQdxWMQ2t
He2WAZm8RevBRvfccEstV4qHmEPBd52RbQi0KdozM4w/bWVBLej4YucbtXLwFGlMyiToNfnpGGKZ
E+tjLd8VXQD6hnKQoFgzQiOB9izk412sGUGJh8wOuulXXF6JrOM62S7O5MszncY+uQJdPCAcs952
sr5LBHOGqFFFhLQ0HSkwCULqIPLGQRY7xkg9oSBnsoCAxx7pSt8pF+436KVCl8UgConOu2ZYIZpT
29YJBVhuDV2UUmONILxNGNe/gSOyiHfBh8bes0YFLVr6aDZdwZexqW+93lEYA6+OqE+LRwNSWgNY
+4cKbfZyW8uFN7nbz/6cTvCWiR4cqfV44nbV2dcrG/32x0oHh3xbKpuzjUZVClZwb01jClIaSOZN
Ldb1yp5igl7as3Rf6gRs9O0sPLc588Ybk3vV8VkUYxXE6H5JZ9npquU0oNSyMPsPcVugD5jU1G2U
N3gUZztI74UBbI/3ZqxqeFsvCZWZiaeKnKqOVtMuXhq7bUBhNswDcuF3+tSb3ha5qvBfBE3UZjk4
ehgQVBc71Nl7LUylswTK9zg3DBSdI/eHPsknn8ZNOQ1JpHf4nFpwPXSPppWpeo4Btk7xvXEuLTfo
QDiThCCQDW4fYLxAFeCBYTe3Huo9d15HnTaVQ+ZCkqkOr5sezuUHPoKgCkrv6PPU1gJRBckayHuC
AAlgWxKE/JD0OGi9jEBoumqww6yKlHqzu6YB53EM0E7CMTrWW3hSBhCfrA6MwkG3HjAetL3eHKIV
jhnpPM+OzDD97UHVHhgYPgv1DMo8uUggi11fvbnWhJo+ChzVoUJ35i4lE9g4YNG6OvUGDuhusMYW
YFBLUBUisgy33Aa/cRUwP9izZPi2sFaH8E5k6JRt01kvc8X6U+2u1StF04fp2QTfw07qPLaUl3sj
KkpeRxrVnR2PQOhHq4ax9WKqmwYDyfE6WKPuncQj1BDATLtzA0pfA4NhP+hTyvz+x9za8ctksUac
50bYERrpET7SQS8i1GfKG6cnSo3nFSiSQHUC0dEhKvMH8K0L/IpVv2kyRYBt+igXVmdqMIh6GReq
1+HEQF2WlU5jT7BT4lp8Qj8QBdO+Vo1BzkTUgQaTRPjDFstvBZoR93xacrzcbZGEBg5l8EIan+NR
g5ksQ9o+1Za+oj1rQdELIiBpnhi8zFngmX+MRg8IeI9actihR2wqYFyQf5Q1vNXBuELgPZKHYBJs
AURhiSoA9nQV7BMmktxblmntMqZzbFLauV5zRbDeqmLm86BPnHo6ySun9ZBO40oEv81hRwzIqyBZ
onpn4LyszSDijMPxDN8uibEU2VU0OSWbOkzhWN3VZiOF7IZyZpXuUmcGGPhUNbjfWDNaGqHm9V0r
R1ZfP20mxjo35b60IeGRxKoOcxBVARBbSdsdl5LeBjQYxHUSKGVODZ9cwFMzgzPEZhornkAWg0zd
4aHuQN3ZuNh2vOtZRLzfdmuS6CN0fLFzaEffoCWa/NHbtnOPfWF2BuCjQT9G0ctitQZkbwz7Mmtp
ZnTsjvD9fRhWrZZZ0gEW2fQJAk4O1hz65EjxMY3bsPZkdF/NCpCQtpz2BDocCJiQrifeBgS6KHxF
IAqLN0FrLcFVfHHq30NZkPg33Ol69roE0lPvI8eLps58TOgEwiX0RxDgYDms1tsBlgv8MXRcPgLD
tGzn3rfrept0bYfMoEaS6kW6WGdvwqhS6qBcXdXFPMF2tbD6YHVB1BeB/e7WdTBu0IoCqurxINc9
8gKZ3Eoz1s1DONrYppBEM0Y1jAd73yoDLQ30Ro7mFEY9Lq/Qx86ztRtmCpk68o2jBqheb4cg7yHS
UWeqY833acRKsxcQKiDPZrVleArACQbU57TcQqCeGH6u8BxsNmtVe2LDUbJGT12ICNqy6gy4ldYE
OuPRTVRI07lf/PoucPXqb42QLb/nqFq8o9DKodtLxd9uJxMvTumrQXkFhStr/GzRwKnLwIWTHRai
BQ2fEn5znvBU1RVy4sDbZQZs6qCSHTIB+gHyGwY+DRYcxdq1PU6itZxSMeCtWSysWtz7CcLmDqEI
0L6qPrS8R6zQTve9dmZbzVv4E9vJqbaiCuizq7ASZ9KW3nJoueOjs4D0yMvjYQT/T/CGk9Tifn0K
GdTaYJP5XXVcjM3Ado55A/MWPQCiF7FNgUa2cFBHLxzWZDNhn3sfG+CkeUzcxiqchRrwx/sp/CkW
Xl0lNkWHXTXEuk+WsOlLEXPTlrW3uNWBcm9hB9MLBmr+VAc30chqr4jgliQR4CiIxqQoZiTTbsLR
ejZsGIA6jAlEMr3PBnJjAkGdl1jY67ThRNTAs9ZuAI4qeimXV79ilgHm7EQuLSlUuQDcGsP41czm
npbECU37LqxVzdnQ9auDbWQSeOVIRPmNnzALRGQ+VZGXS6QUcYgWWhI1qV87TD95OBmBQme1+rJh
zALQj9FVt2vbRtYn11l6+iyUze9G3Vdm37sdWfZD1a0/IxRh5hbIruW+NEloq10fiQVhr3EPUViA
/R2yo9n3+YwFzpDwxa48bCOQxZl5ua/h9ds/47r6cAtl5joXvYWrOliWEOrIYhppaFUpR3wuMC+x
gkXsJQQpp1D7GCMf1tBpnYL6rNG3CSqqGQHLl8yG1B2bEZM/2vf+m5UYFZ8UKPcEqGng2H/FJf3/
pul/XHKG/s9NU04J1BCK/L1JuvyLv4TR3r8uXhxxFEZ2DLqShy73L2G08y+kgKGVxv9G1FIUg0rz
X02S+y/8BXb1IFUEcCS5/NxfTZJj/wtm8lAzI8zAAactiP87umj3E0kgAhSC4/sAJ0Ioij00Xh+b
bJzZ7HUmBBXeac2mty5VWw0iWwneIXnAaug+OdFsb/nY2V2KlBmYdY5wmUmHFijSBeECgdzxIWcD
bhz/IKsdb6mcddYtMwmLlok+B8oe0AN2DNfbu5Hotgzue7eL5btr6rsKMlkgGgJwUOwAxI2h4CId
lgpQ/ltzayWEnywFr9zcBO6086lTAVZfDZwFohVT2rzC5DNqM9BnOuTCcsJByabetR59aCfoaKeT
7WCaPnjVQzSMgHfjsAVvbB4iTFApv1au7OGp2eqN7bleOa9kKBIbX29ryTGt4VSd8ou9t24jjGtW
d1AoDozMzZBAvUi8FsEF+ANDyDgoCIkosNMsmZ4hQoYbnltCiO3h86P82Doh6H+NDtAfxD46nsof
glOw+mTn0BszJWzbex4cCiLmFgm2/pOhynw3TiUeloaKsvPgLpJJdx03Sk/qTIUgeWPNJG/HUaNd
Mu7JsLkq8X2bFIXMVKI8YBjWJBUcd3ta38m4icyBMsl2UTyv22UwoLgrjNRVQOhNjISVDGS+plwi
iaDHbgmPbdBZr5MMkH7aa7u57/24gk94W5ubgUXshxuuYaZ7RQ+8FVZpe1B4SmHXRVfTpkmRRYdB
+dhbQBPXeenPjmo9ldG6Qv8hGg97MJZMup2RnXiIAwJZddgsVWlWjXSBFaDnrAUCPD3i2T8Dn/cl
pBCBlxIdjpBBWvZlcj+u6CRzjuHZUwPWMGaz2AnuNQLcmmIAfjGlA951cmyrOpwwsuOWtR9Woa/6
gLGydpPplhgH4D+cwszGnVu/jNF6Xfdg8R8GAtnUkCCaDYYWnkDz406uLhVuE/3G/Rb/TEWeczuF
pDsZJeWNHBL7xo1qeYI/W3CA1alG4mkL551E0qsVdkM/tOzXk8uG8C6oeP89QvTk6ygT89DFg/zp
Of36Knrzo0Y1AkoSDdDRD+ZaVVHzaLf9+I2NDin42sClZFH+GNyuSMVJjk6v58zp4Eq3DdwadTV2
aYrcyXXVc1GbqKdbncwddFULlOq55V+290nbGJGMrjujjvN5uwN0MsQYEXOFiXdCGrxIE1fLN9qt
4UV41bXOpiUkhC5ZNu3tAl0ABdFlStwMo8kVGmG8lBeBh6itLIIFEfCFKUrUd+Rjeee2N/MPAUfe
+uxNa3/zt+UXxfHFeePv9OXPuI8DvAeuHgh+QhblP3HX2F+HAB6NLigBIiU2hzTc3jXBnkg7VZCK
/floHzFXKB1+He2XswSCUUGB+7iAdmiRbKsP3dQNO4BM9x4BmwWW0H8+ykcA+59HuUDqf8NC/djy
kGGrQfMcm2PcJe/9qu5InICsMHzhJPGJSffXsWLwIQDuYUf4bCQRi6hlcYf7F5/8JsNEuj442+6p
pVvnBrao6SWydHrCx1YCqb+vn/58pZ+Icv88PPa+v1+qaRm3knoGiF1MxUVIgmBsqBHSaEPeg6zZ
B1/lPF5Y4P8bp//3ARPszshKjf6TvfNYciPNsvS79N7bXIstANeQoRjJjVsmk3SttT/9fGDNdJFI
GqO712NltEpFOsLxy3vP+Q4k4sdUOqOo49ZIeaBluuPYe23zF91jDFCBsGWHYnNp2P/+Z3wQe/7z
kfdB9cPXSQRSUmYdX+dAPwK0xOle1v4qnKkBWk+Sh/2JLkG0i/fDSQy1qxiOf5Xb4e8PvukHg+0/
P8ZDhT2KI1VSuHWgEMTFHyZ/rNY+9aarEpYuzvj8JOwrbyEAvfAat/WEgxj2F1ai5KZ7evhxpsAv
v/sfv4qH04ggRvRZIz4QtKyn+XN2KPeNHV9H564iz4L6r99/Dw96xf/3ArCp3nlZsvgoutUExgO9
Ib6HAy4Hgmxovdanu2/pPszRN3jW3x888herkwFk+J4uCadFf2R2jqVpZUbb3t+55PS7OmhXd/za
niavFXaI/3YqidyJuovk1/8hFer7j/vjs9UHuGsP2bNTap4tky1JRecwHWKP4Ya2b9c7SqA622n1
ko/IZL/6kTlwEG1MzhOQzYclcolUXSwLRrvqasq+PiOF/Bz5eLYRxh3vOWOErQ+7EhfIh52/X6zO
VAf//eiHdbOamkwp6M7tYiOOEdFF6y7P5+k2rKry9Ptv9nvs9uM6QsLUPTZVviNmH35MDWp+auCN
Q2SMY3111z3Hl1PmcIfedVfcQgfTv3sUIGSjYdwX+9fKq/32j48Dk74v0f/4KBJdFoNeCt3H+5L3
w/qSa10xyClvXEfYqjnZrffGvXZpjTBFgXvQLsKX7pi+cXQHceYKu+KweCAqK+gUBBh8WTpHQoGk
OsRQ7MUP3tMvJ/m9K0SEH0cu7jE/f7iumZrOjO/DgTD6sd3f0UiAyvZ4KQAI/TcGwS/GHxXKfz/w
QRoubpHE4ZkvZiMh09PMGNiN2sh2Th0ZL64lnkuFGfD74XDvfj1uK8irRchP95sfAvmff8xF4eik
jGyjdwR2fybd4zuVAWcMI6Kxy1ftvH0aGR/4jmH1zU60a6/iLnUKtzlEdn7JkA1hZLFePopLejCz
/WsdYKNT2OIxJIGJ/PmjlWW2cPhj2RMofdySl+3Q78uT+Ef3SRH37bvmyo5iN6f8L52U3w/W3F/s
tryWfz/74bUofZuOesduew90ufePFbf3O/dDg5D8y9cPd4yfT8dE+DDKiknYOGYyyuZgc+45ukAW
7NL/b+a+/vJp8JAJOAEjDVv65zeqcRQ2zYynGZe7tJ+sSBQGu+RMVPBrcTP834+tX75D7Z78qVqW
LisPTxMzOakNmp87Ua6qvSaWf2O/BdFTvw3b6KzZ/GRV49eBytvvn/tg1vzXwNEZNBx66fv+I1V8
Xpc0QTwt7w7Nu+zeye7bi4J4o/h0h1zrl/iI0GyvvXVu7JgfkUV/MaGAM1OmAD+JiOOxVCFzLJX1
ERHHXLwJLfHB7Yd2ll9sFz894mGlmOu6x3rP15hG5PXlgnIlMM3aVaiKl4Zr40CTZAOmj6jt0qIN
U4FtkWAT6S/WdtTz5f337/sXH4c6j3w3SdLBVh9Ppgm+eXOWcHDk2OqgPu+ivN938oe5zL8YvT89
52E8teaiJ/hnuAF2s1PUHRLZFj2gRE6AupdnVx8+WynqLdpUCncpISo+GFgP5rrvA4tPoJhsnHis
KUj9PH+mol0ZcHyCap4uEyDICQfJNsKqpGFVdhldujZQNsXPxOgAcAn9pbSLDLZ0eQytzrAh8ru/
f/n/KI0xyFEp8KkMPpUoPq6SkjUWRSpwL+4OFOpRoPi5TpYX6mu7wuiLOA0Hzf73D/3FVsWeDfaQ
WyW2ne8n9h827nkhtqO5P1NNRsdsj23u9OIxos85dx8l9/1qdBFNiVZIhH2uWw8rZFXWlS4siroT
1epQK6LTSsalMmTnf/EjIfa4H8IwMT8ei7I+VxE3yLxGY95XeGHSuLV1duNGxz6BZvT3j/vl14aw
RJIgTio67MiHoZSlIijKFRdQwP1fR6MUXaVyR2KOa9d+FyRB+KFU6X60ezhvYe214AJh9OXhD0e/
YenUrOBdcqgXLihH3Y1D9ehk52iH+9X9aP3/50ooyZqG+Aqrr8kgefjmRkWV5XSlzV5YXiIXe0nJ
Dr9/i/8cGzyBkrBkKAZV60cOQWMaQ14Vi7TLZfgmM4QY2p8J8vHfP+aXP8gPj7kvTD8Md1x4Sywk
PCYx50A1Nxuw2P/iCSwpqIlkbgLqwxPyotmmrST914D3Ga/LLkV98ftH/PJdcX8UNYlbnfKYji0P
0qoN6ijtJpTdFHPPRr09K/JHeZC/OLVJwD3vC5JoEWb86HOr8myMVp3n3P18mFls5ND4J4Qdqn3i
F9ZDecjiPcr/DBT7h2rG+7T5eYj/9PTH1VAcYyBDdN93GEpsw+m/QiGhJlMfss8fMbZ/MYV/ftbD
FJZLPRqT6PuzpkPqKWGaE6UYHagxfoFc6JROPV0/euqvvkYkaTgIyTBlmXqYVHCdrIKAe7aVlqpm
HDnNBNEyiz8YLb84Q/HDEdzM+Yk16h8H01LIhLEWO2m33qZ33QWItQOOTHthF7FoKJpbfWps4bYe
+7/xnM1+733EipV+9V2yx4os/KRIy9p9Wv4w7WgqRJR0u/sZfPDFU0zW4b3i0V8796Ol8X5iehg2
vFHuXpiEAQP/Y3LMqlCnBm81zoNFn/5oJetpq1UXjZQfIe9X0+3199PxF/dLDhI/PPLhLLGgXFlo
9dJoP+AR4GoDkfSuLxadyk5usfNRruIvBg7P4zCOZFmhK/ew+Ov9Cusx4kdsrNznhVM60zFuih9k
zj6Q5+9nJH4u8m0pXcsUKx/vGNPcVeREseq39myLdm4n1PYPWnLRiVOy79M/deQ6KEOQAMvVeNGu
+CW/v9v/3+P9D+okPwyzO1v7J/j1GSfvn+uPLd7vv+FfPV5F+k+AMwTZW5QRv3d5/6vHS/PXvEta
ae/S6f0Ob/m/PV6D36RozAvqM+y1/9Xg1QwavJhaMcTKd3ms+D9SwVKz/3kC3vMzdM7VmLENYJS0
fX6e61Fap/heVZhhRYv3qfJ76JfF7DBIsjXz6lryDCX3FcEZxvZU938JUMKscvEqVfZoAnnzt/Vb
1XavVlt9MqT0kzJHroBULX8Svix9db2fsbpW8Jte880guy6Yao4R6LL8Lfu7qRHb7IgVNoyLWHjS
hjyHNkzTH9qmuMn9eiE1+8Qd6lhK2/EiNe1Z1+LrNqy3+lZCju1pYxqlK/QjkDvIY5gV68Xkn1n8
feyhZ/Bim8SOq1K2V9rG10hSL22Uund/QSrJZzVFNNPgkP57owlYzwZauHuXbPbayJvyPBA7DMmp
Pcijra1+ndQO2nfnE0YmIYKdL3WeLH9FukG/N/MxUzirqFyyZLjagy2Y6bNqRc+wG146vCSTgujw
JWvGSw3tQPnGh6zi100pXnSxeZ71O+8e1XIg2RuEOcVpC/pzslvEhYOIzxaL2daVzL7rUyQ0kDR8
6+RMBdPlvr/rx/VWxIA8g/pSz4kvRr0/y5KvpHGAaTkzGy9/1mPZ7S3w9uLsCdXk3b1K/McgmTuv
Uxsve40dPZsuQhadUa2eia4/ZajWFsNpZBiS/WWdKmdpLXtrkC0BMZwb74eZc/3X4v9jf47K+sOY
5KAkqUjAIaPTMeOO9fOYTMj0XQujjA+xqLimGqqw4BA6uhZZrYaxeeap3OX1VcbBuQanRNPDudvR
ar5hKYFUfkeQkxS9CHa0iscx/9ar2b5NJZd7o2DEHn1Q/og3MSmubaLdZLeskeUm8EouOAYxEimF
7CSmz4J+IYlllssA+dPbSoDHZE1vEDvfJhiaprI6BTRuPTgks3BbWuUWuWjRnmshelo36zbX2lVN
3tFL+G1GEuKdyUGbPQ/zUFlgIEI5lF/1vXoHoOurTdXYruUSDvboWKQyCqPgyFvhprZuFsetmJE0
Ykcp9aOG6dFS01MMTxfT2YGuOv9MPe6iw1hKT50IbjKEfuxOmMxkQ/CTecWaGbkACE2gM39n2uyM
Rh7qchp0JgmUIZLJQK6TY+8AjtJfdy6VDD3KAz1Sj1aroxz8Zo3lBRTm1dSja11fkkQ8SkrzBMGt
Mn3u50jMJIe/dishc9Mtd2flyTKZ38PqASv2LUKuy+SK+vKmaMPTPI1eTb1idWx1M5HTYX806Od0
dLu29tTsiKIYS6/TK0/ICw9ttMce9oIC79nAUiKVw03a9g3RSRXw0CrSLp1snAGWn8x2OkpjEyor
Ts7hbdhDBPZNvQpmQurSLj9uFTSARj4V7Z89fuhOes9n85ySwzSHSiOFEv42C6N6xq+tlMI8HUJz
K8MCNTI3hUGktoQdUaePn+fXPjMBi5FA5h3yOvKtY+K29MMbLXHYYKc/+iVxOdW5v58lJB08zpK7
uoceEXB9TouUFR9miSw3OI3Tke5/c9wug1DvoUsesi7DjbjbGmQKgukaQu0J1uZhBk8AehqTJ4BI
iKqvCmt3q1keQgy/golCjdKXnIpmzyR5SZsGwFV9ORKRvoYtKkkWIbeoDEc3VuezszbiuWWk3TN5
KWDXxbEpjQBjpbgGiNOOTS97SgZNFSe0dM4iHdO4ed0m/YZ74Slz4iLdoxNsQRbyqZZ9sQKFzZpA
29ogzftgWtsgipsgK25z2jmK6ehS9mnS4jfZsK24vSo95HwRpzv/vWvAO9T66QBWApDKiUzhEHur
Vthbood12z7rVfyknQ1lvVzNwzRGNmRiVHQNAS7kGZwtkU6DAnli6hyNhIHaodbljLGB3kV//oS7
sHlW+/mlyjY2AWAY1dcsqt+sm6JGT1aSPUPscKyYlLCXCcYBygN3bjS3zkV3gEuK0WG3LSmRAZHT
0nKphJyMeaWuoO5ZOFlXu6O5wdXjME3bPlth6+mHDS3nEHTJFHZ7r2l0vwpQF23BXBBcIMZE3ozs
v69VhtC2pe8OIkGWJH9dYfS52WcVeTai56Oot0dl6o9gWiMhBZ33VYpMwks/z8ndUbH6FoyLXj/3
eXk2k4HJsxzNvVjnQYa4EmnyXrfvwuriqtfpmW16MliSi0Ov4Zkp0yt7CPtd4t5qGat5BHR5B+Wk
JilCEfz4LxwbIS2QDwrcRIo9DH7FsjjlGlTC7t4dqmE/D/55ntIV9QitZ8E44WdVUtD+q7QvRcaO
M7LcDKzgQzUG5ZqGYhXOhnxqW+SbJjB2TTp3tXWueq8ZI3dj/3YznRMEOMG6ms96KpzrRguNjv1+
vdC7uZDgcenbv6eZhhnbjtWhgKsq13qGiiFUx2IOpUTz07dOXQhv4mtZGeLPxqJwKR28Tdg8oFiY
ay14ujhPCSMQmXdEJjDnRhuky1tLloa44NqMhqM1jeG8/rVi5lTvhBgG6qyZhy2BgnIz7bhfsGOW
NgiUhH81Qr03NJp1xp8NvGY0Npwmjk0knrpD4usoaFf2ibR2UvY29UblFCWTRzakr9/eJxUvait5
A529qL9Flnyq5UD7gj09Hk9zGp3ktjhHYn8eVd3XhWvdz+dkrcIILu48vuVEOMyaQrwERj94ADNN
S55YLLDGXOViDOYxjazTLETnGu35aB/Goj/lAvNlfi4zHxffWY6WC/jSM3mBBzHfTilfVwOyc2If
iT4RQbHmFu7cHTmWhEpBcej8aC6DfOabzbWwE/Huziy1SXPkaGdvd6j0vhcUNEmbI6DWTWuou71l
K5todyRLWHpm38kYq0/pWLIGnx/aazSSBHnDcunFA0bT3U1shkBOzMAsUk+0oBqUu7XL7Uwe7AO0
L7bF2IQO3QVqZQbtMIX41sLmONrCsxjwv+aNyt/RjNJnRVieK/JI3vPzlijX9Ind82K2zTXTjAvp
CqOouzjbiQY3T/panHqjPH7GkBUKYhcMQuunmeSpdmrmZ0lWj3XhypN420AsyJF6yZWwVqRXuVre
5g5r8FzSTB444cX15M3M0Ab+ZTXc3cC51ycsUFx5FwVXJrKCypidWWZwoHMjhsS+xq/KzMq0L/u7
4hG2t8VtvAzS/vOMRGysYkTTGwgWItRmybdg0BymRnkS2/ip14SrNOqXcuIVG3u5p8qpFkGU8oWV
vfclclbWgrpYAlPe0/y0Z+rXzrVWEIjLm+PCaJaO200S/1g2OkRr7tfvkI3z/OSax3UW7N3g6dUR
s3awpSJCDL3MvQQJTm8wH6XGMV6VJ7Tcdt983hao+mETRq18/JJ8Kpf3fM8+CklZOahNZqsiXJ1e
tas+hTT0FJcAoyMO9kg/oXykfuzLFuZt+uJF6VddesDaFbaHL1L/ZwMcXeFHfE3m1tZO6f5L0QFL
qHW3yjwVIPjG+rOy/qysP/2hs7vVbrP6qE7GBTXm1TTTWwXkZtR7x6q1G0ajmzF0exx0ruVO9foK
1f4lUdRnxQAIBINsPaL1Ia0DK7G94a2L9TfLKNxuqU+RoLDT0ZcZ5L0pbE+SthNZmfBYuIOuoMKz
XCUP0lj4tJLutYC2lN8lPSxI5EnVr8RYeCLYZYkWlnlIKitspSRsyiQQN8GDyZIVX+/2gV3lgQh2
4iMwaZXkQOtgTK0N6N2mBOboHaLL3joska2gzLROx0QF41zvUKjvl0BiZSWYpTmRtc7bOMZrzls9
GBy+k8Y4k+ohse+qfRBtCuQDNBBmqr2Npf5J7WHYLmFPwEPXxI4ACaJek0MktvsFakgmThzQmnA+
Cqgmlrr1+oPBtEzeOthb3/NeZpmNPJeBf4c9jf2h3PZH4XORJq5aV27c9m4GqKvRnI3YONEfFN1P
WOgy1fKj2vQFjb/vd5iHisGL79FJehNMRhMoehkMrB7Nph/YWtP43OsLa2V8yvQStt4SNoNMSWtB
5AtSOo886QS16zAN8gGHhS1x6tdhO8hXY1qDjYARfUlf6rF9JYdG7EKjlcLENMKkEEI1y49KNoLT
SVEzw2tRL32mh9ZhGGpfk1K/3gzPyCYS5NE5T6ca1qPVuwhO3FI1HUIrD3HrIp4ZLGxfCXcq0VYb
yR+xtIS13UofBYpzE/rH/kxnnYoHDkgUJqhaft6f6det85xLA0NC2cmnnOuYtK9t8XNcoCXv7Cg6
FgOhRGUVlnJznPP+JEjfGqVxG2tzC8Vwmdmg5GzFXHegQs7vRAEo+5MOGAXajjkFmaQE1j30rycC
oD9jpTgDUM3wrizrJ0H/knSarwd6kKvDK/T/F2PQ/Gz4nHTlsyztEz3xUooDa5Z5Kb8EJfEmDbef
SkIj+8cMiTCeVbf/JOnJc9+lT8B7Bh2ahtj7razym3BURvstdWntk2mwHlCrc33b4aPLwaAwO6CB
2vCVlzLeN19iA902l0mxCMHTEBNgIC2ub/pNtYQXVO9ven2V0uL5Tpeoa1ZbjMSS/JqW62v6JO7n
Bag+R46UoZIGxYsadMIQduzDQp+HsdbaMoNRT+dgGAriWgYvvx8OKv/S7sDTEN9DWXxrwNgR+ZPR
a6OCoGb3Ay/IMNVm8xQqyisR52orEMqbmB86XXueBGAV7bkX9bOsF5cBQXSXbJempEJQb6zW8T63
kgsA/XqCiAOeKteTsK8kbg95gA/pDyNt3I7je6P4qZ44tKxslP6MxEOqJbYc0ahgMVmG2q6h6zYY
Nq3ClXJudX26n3XTFj63Cq7A95ZYo8ZBP8Zr151czd1l3xfGDaDJk3khQLv6poK+bxKE+bOx77eW
UsBA4Wr0B07m4jRTDWl9NOV5kr9XRfFJdTg+tl9VsXXUrnbAXwY0TS7bzrBe9BXJS+IBYfKEOYKS
YnhULbxyUjgJLF6KDrREUdEexU4NTQ5PSdLY2zyDfNX8JEv8dAETKAxuuofrP1lYxMDVbK7OHTrJ
D1+mvRGx7Suje1QPciL77FGz7jcdrmXhNPf4huKX8R1FkqsJOWkIo9dziGyP3MqCOiMDaGLmjOAy
SSCQvomjG3FZ3rgoK3Cq8iVyZ8twRS4g2v0CMlcuxjBHqOhU929YOsCIpY6uqkzEzka4bhcWfG9H
bitbtTY7EQRb0c/aqu37Gql7lLj9OLrNoLhTfmia+rxyY35uUPnrwUTgUCZ09InLUFu6ME0woY77
Kl85gLXXti6vCPgvcvuJes+xEItj+8lcGswLELgE0oJiKcwqlVCQo1EpXjOMXMmff39dlr/3WH/o
NNwLnXfMJQ047nTGP8QSFZqitKq28QA9ld7v6kZFd2hm6bBmQatllGFK4pMC0YXepaQYKeXc5ZSH
u/caDu9FtJzT8htO7XDdvyM/LUxnes/E/DLNxqVIDpKS7LCq/Wl13vY+2lbT7HS3t7M820encJqV
ULtYz9q0YFZx5RRxJQen4c+NnVO1Ps1NBlAMfNiX6V0VrNO42snyCWegGNyjp+LolE7WpUaRV4ko
BifYb/l6XgzpXGzaWXtPBMy4/IoVMyytNbR2q80emZI1g71vOuaKdZH6ZtdiUKyUbw1/SM8FZ93M
sDtWBKLJbiPKxHLIrpSKbnk+CSV/fnfTOtnH53iuZf2EzRITCFbk3DhiUjx2BRFhzqJoh6W9GHhO
2oVrugh3N+JklzaO+h2X07gbQS86Aj5glHKtQOdrglhSA+2vHG9u82zppSuurTt1uHCL1S0V0c1y
VhMAeILkxp9rtTguSnzEoBRa9RxW2kDx0hssLdiGFnes5sdo0QkqWy0CNDpXjjVnvfbkfS0x4kpr
cuv3elQuhaDe+sNVMaKzugNomJD4dw9AsxRzN0S5pw6jtwUK86WjbqgdDZXzVbaEpE8d5pzzUPKU
W5NtlPZsbM5AdC8sSVwLvbXrSuOMpaXolCPLGxeWc6Rvl22t7YhVCYvplWuf28eGs0K16k1fLwTq
3bGfTZmfdaVf+/GL3s9wuq7RZXUqVfHb4/2vhKQJ0Q5RM5xCTV3dewzX5o+x6GWl6tUbxL3Y8EZR
87papdYj4m5Hl3ft4tkjeFsWpU/KEH9SwNGZlfSSeOAuTnivpFTy5y0PmzQnbzD2QTn5ugmVqtt2
G1ap6C+pWsM7KRhN18lMkGOmbAWqetaZ3Y0g20uSuRMqDe7d8/2L4tccSS5XcxeLl6sNLStG4Ro4
6PUnM9lejRXsYIfxuYif9CK6EKk2Jd0HxYF/sXJ/nOoa8bbfFSsI7URaLw/6RW5kc1RBwdh3Y+XL
ax8kNSKdaGYLomSfmG4KKMsVF1vCW0PfsarCTM45kGQn1Q2VaA5ltTlaz/OeCUySkjKaT5QQ1Ko4
4zc6p317ESE2qNOfWLrERrLJFeGFCBB19lYyHaExH413wvdEQQjzQQtlkxeptyFMT0Cl79s6BrIV
B3JJMBnkBK4aSushpnLjCVMy24C0HJRscbcu88RF9+bTqCieKtV+Xym+Nm9upbsvaFXryo8r3XfI
8pql59wu+vZN7YdPOhi/Xg7ZVp8V0jvhMR4io3mPzeUTrtc3ky0qfckKhaJY7mYtnQmiAZ+eGnow
BFG5udG7ZhcTyLJTfVKVU/Ns9M2p8czjNGW7NPuLDtBBfvlKUlIwd9j2njVwIGsY+67ad7h24GMC
9BCf4ZO62kl87oXIjlnr4GA4+GLdWtk3ShFuAbdXleqVrO+UviATaKfc9LJ5LnYUQWL/SE0yWp7g
OTwbmEuw7HkbK5uqB81bcgY+4G1j65Fe6RUiwIFR2Zk7RnHfu/XQu11BDqJUu0YgMSe+bUwGZ8nX
C9XjfZIqb81ua9dXs0lCoSMoYyWtd1xueLsu4GdObVZBAt3VTlKl9qvuiSUV6oBiEBX62FW9jtwD
2a61yIYU6WTr4NTPHQ2hKqgFsvp6gm8G3Stj8aVuSW0SSVlVGXya61Wv44wZro3DYjUCVdkCKp3w
56oEVUEc1GnD/rG72/j18zwTprOm51WcTyW8s773wETSt6G0OJ4aYnxaL0GMN9smFSEm1GgCHNAX
VxAO4z7vzxa3gl5pfDjSSR0yeg5dGgqQx4Zqb4mCJ4zJRw0c85/VOSJtkQap/B+Vse/Vux8EBJXS
mCtmw+7QylIYc0nVPzeCQ9STHWU0yDj5DE70SnmAUtZIpWa4AF2wRtldRcEV5M6bos0bWtOrh8y3
RsspKzdPyWtPEZcUvWyndYLHfF+zHErT4pbwCVWwrt3Yu1XUuFaUu2adcAPyiol+S7UFPde1pHDz
avLVvT6qnt4VXh6xFxe6Eze1G2Vki7VUjbcNhyqu7sNYcfmHKTUgIZTtvioDkV1rSNuQ3Susnl/w
ZViNV+iTX+eK36e6H8UWHbHIp/LuN5PhgzZX/YqDI9ScUIuHsC7FQ0Niin4dPJxMVIOGExyb1YCr
Uu6TSd2vMnVTvhfR70cK9et20AF98Glt0nzsbjD2G9cW9UtOrJb4ZzOngYYDtTOH/TgPqNdV13LI
rDwYZsAXvmvY8NXF1kAWr0Pu5NvgyLHiJInl9C7CetogptWdK+rb1mmYu0tnyRckIRdzMy+ZTgbv
taFuLMx/8+H8QZz8Kip9MPLJ9FXaiPPRF29oqJ71qjtilM3Vazdb5Ouw0iWGTYKbRgVNj6pjVmz0
j0fIf9+ilg6EGNrqcxcV7mz4AI+DgulJkQTN3p3etddpwnWa5phcAFsNeKKeu1tautZau1rWuSuT
/I/4Gq9IVPjV9r7WV8/3DS/Lbgk79Vhmt+YsBNP01G10SfTMYdOwjRayk3K491Pj4cXIIi9Kcy/O
7qdnGJsZ00t1FEXeG21zMPTniJcoV8yhkuyzEScUZKhJnO0SdGEGIrx1BhMU5bA5bazsE+05IyGn
NhI3dWZ9fB1y/bVapFdp6IH1NuepeV0245mSz1OTKLQr6EXuafmd/jbtvNzcFCxFqQVmXB9WamBV
LDtiV7tQBafK3Lc2Z9ZmIF+gCDSV/YmvPR9pg1NhIrqXXe8gtMSSCSIbF/VO3CSppyqGXwQkdZ4q
zvRZs1yoZF6NTL1KSQy3vL6R+zFvPG8LIcucKEicyuQPhUKhBlXIaDkBcMuBDcQ5dgewIsDJ6Ufc
dZUaF5Spf9DaQhX/UD1AeCRqOoI8VIwGNYSH6v5WZ12nrFBV5Q3Jb+sLk3R+W9itzGI37sECSlNg
WQGn88YCRkUgXRO5Ep2umEq2kQleVFGzmwZ/paTTAVdUaFHCiPdljaVkZn9T/GHcfJ0kNp2OSnMW
CwVuUXrKy/aYT/muWAlT1ZYgkze/jzdMb+OTPibwMspLrB+abTlHC6QHzNbGSck5h6/dBeH/JQLw
2wvtYVxnB7pXIOqZb86Lr65rYJlbGGP2GKagOOiTDhG39Qkh9teMFj0JTpo2BwlhqjWBzxKA9kb6
K7Z7tgysz25eA3PheEVFLRyn/GRUwnHxEqeldJG/IvbpquO8gfacb4pxa9bx1VBdyPfHVsPQzcTY
oGhkjf3EVTyvICta32SM13kB9HcU3U28S7nNl6qihwkSy9AO8HgOsnIozBiBge6yNVJrlKmwEhpB
F9XtaJBkSxYkHCBLd6HbCFxea1OqTSCslaN+GSk4cOlX/m5xI4wHWsoxTavWixXZa1nfzctRMMVr
GbW3ptJo9a12PwlET+MZhmQ+DR04Ae1GsuZts+G5vjWW8aIqzTPIC6el+9iMSESM7VRl+gm22KWw
VWhtQAhh9ffPXS28qB1s0ab8JPXx+5TL+ykvwqkZLj2qB5DlK21EttmOwS71q5uU87EEMaX4apUc
snsCZ852ma/hQMhz34zHeVKPeScc00veJ36WBOOcB3MEMKQ5TmlzNNES9/0bs+ZVNNqXRMPyPd1I
8ivYsselBFDaOMlKCJwYO7fENSmdwI/N0+Ny5Wwln6dMPHBMgD09H3KWgQ8uwuL99PvT6VhCbKSg
9lFV00RJ/jC5rLaLla0ZmoM5Kv6KLIJre9gHGUt0K8v0jDjI0AcVPPL/ipgAyct7864ae6Cqr6Ib
iSubkX4wVx9RrT0u8aGXh6dWiF9Uq37VOi+tGaNvhS/fiwSHmb9LBVt39bzxlfZWd3BdLLfosxdJ
q17kb9aXJoKm/ZTXg7ealrfImsd+7skbiZlr6hWa7JotrW35ICJrUzkzmx0A56pA5Kpzn6PEugwC
izm9WUpamjTZ82LYd1Q4F0/pnpBC0sRndRr9tIwDqAbBeo9Y31UX7vg7JexPmzWfcva/vqzPKCxr
mijQCcClDHr7ZC75k2wcCSQ8pV9Ts7oJ0XC1bKfLUWFs7VF7mnCa/B/CzmvHcSxL109EgN7cSvQi
ZcIoo/KGiMrKpPeeTz+fGnOAnsbBzEWgUehGdYRE7r3Wb+djcTtcYuqE0aUwHKiEyZD8itMxNf8U
JZz6LgYp4fQ5y0i/XNZf6vuuzbR/tvF2xsCg2z+ABSTLF9c+SN5hBlfNGbXNJhyM1EHCcCdXgzdL
D9WtmYkAJT3x6yCRY5ok3+Jn12lCzFeuZsk/mB8awanF2d/BJL6ba3JgUqCpS7BI/d1h/GDg+yZu
7xqxswmAdW2KYUofABusjESlMi9AmboR00CYdEzci3Rhepm1/G3f2/fqZ6GJnmyR0fEKuTYsz0Rw
VSylX6xgmOBn2Vz628Q/U+E8Zj+MYXyanEqoOj7It9IO4g4TKtr687j8s1KUveYjHyH2SIJDFfn/
2Aqlfxnq/v25V7BCYTBVDE3HIUT86f+EpIWMj+qokp2a1/1iE7zAlLFdBX3hgQfSZIdX4yP5WW0I
vmrZ0WN7Jyljm7x9Q1FZszSmLtCFS38AVzLirNp0M1yQSsl5QT8LVAJ/sLaJ4doQDCZWbyg/3g6k
QazLhpRF7axd3J/5qIUSvQvLnn/2wz/pwY3Vdb5ODntD9rQ6Zp6hbhxusCs7orLdWd8EFS9Vh6We
xP1hGvjcRCdFLlSRrFS86kNG0vfb3TV24iAZPwBfPeYWL9MH79BYSsge3nzaMN8Pncz6xN7m9azW
EH5z/qZZ02PjkSYk/DYazZWHuEMdgdT5rIqsGD4ApbmFTWdeOgcepHNl4DG9D5i9rpRbyqW7nE+y
FM374OQYeLX9ntTCw3yPMnIcSTTp4dhBVWhzD6TmYg7zVf6VyBk7GXbb1Guyxi1ItDsUwSPR0bfy
ym9BM3lQ/H5hLgPRfMl/+mA2fv01fcs7ZN8rDX/vbXbPzrRTdIPb2rmDnLtSajIKHQ5l7sXR3UEi
GXnWs2gS7CzXhD3n91bUCWZBMa4eF1+rphPh5G35nirae5e0H5a8fTTt9DGmw4fUK2R/8VBaZLEt
2Um7T9Qkr4Pu7tXhFnDLBF64TaI6BMI5klE5yXcpaE4hXirBI7X5fz+9/3/CB5SkPL26hEHWQFb8
P5/iqYfe1Mecta9PA3Hm8m1PKQlnRZQFh+53KXoU0aGozPlXlZA41tHiUru+aU7/B62ntxWalxWE
p/VfLTVSqu6/isf77HBJ1z6ZFmk7TIPCcl0BRRW5RoBY0xj8W64hbhrlvLZP+SCtK8dSIIXay431
Ph/7x1f6XZvHFUla2sMzVMlJkMtbFSCdU+qwqVBlyA+CzkIzWULTW51Dl32ZwH38VcwEG5vy6q97
7zNJaxs3exe3THYtUwVw56a+VdFL5pdkYFw0p03AnvnnXqLfy/Y3ZAWryUo7M6PvPZvAGqjDKR6n
t3QY6A2WvXWBFkTsIRD1TY8EoCrp/237x+hOWWwY683SOSLHkxXlhJ8c9/RvIO88vSR5fxKhkuvZ
HUwiDQ6D6L1wUoVAlchmqDDIk7Iped3QU6BLhawcj8p2q9T+kQEb1USTG69qAuADRyKQXYeeDSeb
hEHPIPmZuHVPnXRPHEDy5SD5qTY7svvYUn+ptafug1sbdprAu1MRXnOQrowXnDREEHqpzveWTo/8
SkyRRxPNs0sqRB7OxEosifelWQhWLRyupovUvxqvn7kkkHNyOfLkoxNGt+W7zkCmlNAMCZ9zR5R0
09JGJjcC4G04X2PSgmJpJL3w7grF5Nak7SurPVDPgxDKJf8DV85LuWhwFOkWUw3L5Uu5SH1x0evs
+5Mn+VI730lovBtZ/Ui1a1XPES0KL+rrDoZAvM+t0fxStyJFoh62zt+LmbT2wtUy66MQ7Mrq4gU9
iWretKm+f0i5fs8feqYHCrtjwY8paMGaKoFZbNyxkKJrcipzYpR+tGYVHtuvdVM53PZrN3fx4FMs
TLLpehWbzzSdTkIRy2DFVXZLusoWnj+y7Na1yBog8Q4Gn6OM5B6lUerJEDbYaDeugspIzrR7qLe8
5eCHtCwn7mR6d1+pgNXpFZ14zb5Xa46apxQS3XjpUvmiNVpIZF+XIC46mZX5pS/7VzLrPxrza5rm
20buuvp7c0AwI1KBon1qo/5Yg2peHOrhzgap9MNShvTSBK+FXE8R6I1AXprgp5+dqUG8NaGy/joM
jkXT9PXqDfui3aSYznTCjuvE6xyVGkLAN9qhl52A7t621iJEgxJ243LZSbEXuz06+iQiJuq8qgfb
8hIPTw4OCoarbwnMTdSB4mpAjIafmmcAYWvd+TyfvkXj+BjMZOIt5spMTC5x3Z2Vvrt0b9K3Ka2U
bbrgiRgzyT1fFzaX1jf6FDGW6q3TQl3GcpbUnyStEtAc5F5B4hYlUn1fu8qV0Wpv3Tk3nLvmZJ3q
6bZxHjY0WbXienw4MoFju72AfpT2ThYX91YeGbR9BLgle1QfFrzsCJYiknIrYCCC+PTk7JOZszeC
kxJL1W/ouXMjPho27/7XopP2D+zykLxeEs75AIL+Lnz+2B41/4aBdqCehQgJvViPnpqxqeXE3IaG
QUk9+QjtHBL/HpZTc2nhEnRRufRtcil5BkjdulhepjzEbLV3qT83kLhrwTKmUH3SAHKsULcQd6Z0
h/1LqzQ2+SlVM6qJ2dpig6ZqPUdhp0RdySja36lM8CiVCPcNq4c+BRiEpg+RlFNhtrxxomZtsvyj
VwKSBUNhbS+4mBpauhK6Mgev2s1HuStvizVDyxjvqF6CTJ+/lmK7GdSmHFn1tcz6h0Kll3TuGvOh
a9lja9P70OpXc6C+5ySn+33+OwXwAwZ2gDVFlFg1KqPsc7xsOYDQvctUW39LnPmlPTIYbdEe1Svy
Fsp0ZPG6cZVOO1UP4nlD6kTLxcAjXLMdNeXsdBsn0WkXx3fJgpovjjdC3vWEEbYJhXGPs9GKiiaP
4DpXizLIeb4glCthZRbrTahFdz4LF2UI//ebGZf7f+xVEIxEbWsvG47KpKm+/vt/Az2tpN+LWgMS
mwx+31CeatKlHpK82XoMv2me5zwAandaxsn6JN22RbEL0yPg2s2fozN8ESDe0h6CYIVk53N33EdI
xvKpoRpKUQ0tVv0Y8+3RBOSzxkY5x9aUewh2FeuTLDIkdllscmQQ0BUVpnI5bKKeA70bgzpDGImg
ewbytBR0wRTZjJXiFtnoua7Uq+7atC+WTuDFZB/xKxulTqgv7aXrdVrUuygdjyg9houC3p0rXl5X
e2nruD1XQ3oxlSQsZzVEextS+BgW5JnDVge1LjvahOJWSLq7Aokg35MoyUeHyDHHjHQ+ELWZYd3O
pvSPhC5RZva2xA9lUq68EFgseOPQVlDj9sQ87Fpoi1qI/wU1ViV/HCERydVLyXRZ6+RybIw6L3HB
Y04boITTdYFWM2QUEZ2LQtCU/Wz8ZczrFbjlOuVrLM4aLENB1uruNFNx6hHbaWeVGPhMWC78sysl
UeMcAqDKTMu0Vdg7LSldy8UzLuicc1LHD9SlZST65aJ+EAbMFGvQRFKeSlP53Ar9U2yOT1GsPkWr
Z5rs37U7y89A+YpQAyhI3SXtkTBzjOWC26aj+389lv+JpfFYYhiijYH/wGIn/4dMXLBQtCeKNOIE
E08tssU91ifNsZIkKP8gQivUzV7RwB08d5OKXjLFCqRdxnqKtiEQuMmt9Lbl6804xetwxGKRxNpW
XK26uSpHcW3WNbDEu2VOzlLV54Swdbu9Ztb0vkRA0NtMOH4eGtsRTOQoSybJRsRY7XQf7RR6lTyK
vNoIHrRVvzR5H3MB7/W1fbhKzUohD3Etldc5ka+F3ZTHre81JLLPSYcNKe8Em9/Tobwnm3mTsK3o
2FZITynps3uFoapdMJO3W4yMSHxXuukbGuqIFbfvbDO7caUEBuae4wDXvR00b+7SbVLKByK6XC2j
ARBLoINPh8VfFj1GJibkcigMZri75SA7xVzRIql4AtNlShO7tPvNt97eUrPzVn6G0TWGX+rAOt1J
/E4FEzDgQbvfNNFEP51woa+xTE9eBYPVuZvF1SQvYH4JP5Otbb5ZWO4m9542Kx6CnQ7KqySEqbV8
SakCbZiDxTDPCUao/FCDlTJIid07t4e1+JSE5KPVj48sTT/IahlIGcw+jftE6Qj/KKXjXeTURdkO
p3BSO9hmSbzKJHH/XfcSsRWSr/DlqPL5f38oDYmM0v84LSFmLfBdzLSEXKnavyDgfzstc4WY6UpP
UBNsjd0tP2Re/2kEc+SEnFLH4H5eQ/GxsIlDIzF6tcvkbZIB1Fv7jQmDptqJCTVK6eKqOmY6BqN5
JtFYJTK9WnanZGiYCCMsgNIG0TyPNKOBpkmBcBmHiFBvR9ZI0nU4rteLgM3lmbTV+Zk+BzSoEMQ1
KcL2WnCcg2AqhGuyMbqLDR+1aL6VZHA+XVBCAy/YSMdiuiNIdxp6yMxMus/j6krU/jAg0dBWoD1K
swWpt6XVz77bP4ta+tjaHXPY67Y+Jyj2GvGPIDS47JAlqfTYqZSHEaII2WNZcc3fA/TQ8CtUKlWf
oACW22TiWYDmKyzxlrXTzQfO7Aeyn0mVseb4mKxoTeeIDSddprAv0wttZ6G8jRCk1AhPCMdTuMuG
lDn6BfraaXd/DgfXEH+jYBtBfC20rKRiB0f+0raLfe+jWsk21Z10gaYIRAqTMxart2wsWAVv9kRX
2JR4lPv5iy3m2Ezz445CEOsVQomgQiRm3P/Ux1t3fNG4pCV/zOvsSyPBZvWJ2tWQ1odQSregp06j
ONvwDUK0aoAueDaMiWMaHHWobMoU30ZLBy05LQpcNVIecRPtywQq51YSfQgm+JYcFAYIwwzUKVeX
Qucq41Q7djMyEXbo1nsnNW9Cnvl1Mp6VVnzT6/1N1PWAo+XUoTPNWzBLvQm2EmRuNX1pz3jHbWlR
wpn05onNDhXtkbiqtzD7Z3cW7dMKZETWPrAq/ZrALKbpDfnmjxo3FccBiCrrSKhAhkvK4fK/VxCf
othlzvJGFLslit1kIMMWpA9lAFMcUJ60ndvux6yFbTkhXWdqWwDVEoe4VXwIJ+Gye1onnsludXT+
xXTaDz0aI4orsxsB+3N2xJMpxuLyW/vLV/o8snD1NYKfmQ06DfQZVwPhO+XLvEoFv6V4Ib7WEcGB
wDJHZUWxkiOh353W2p3OZvMTfokH0RJBoR0BXX/wMttN10rw2izIUrTPlhRWkfzoCrA+4lXtfFAc
vrgDNnODzSz/rOecc/fgDa+Yeyg0ATXAHZC6B2/bkX9SokAKvejm3zpD6e7zhfs5hHDe1YF4Rhe1
Ir8YUV8wfuaMjfOpkNwae2Kd0s+KBt1Uc2dTYUlePIFCB1nqDNYJETz5ItRfqm7W5ozYk0ffFRuS
yJB0akXhs6mbH21td5J+NrTJITibL8Y8udgatPIGinTTvsbnUPA4puQht4681Ej4z0z1Q2Jdl0z3
W/0BpHWpQctphud76J0OnaMwd04uwNWlQOJWzTqN/tyyG14pPcs8QoWp6Qt68WOoQZX6zTUguA7W
iiInbpXo9h2VkqwtPgKxBF1get3AIMUwF1kCbubyedA3ml6/+tXCcNXdydOLmZsDnR8Dg1cpp8ib
nwdoWnvwhc+eKgIzSBkacQ3W8iWeTUI6TDoYaU4hXZDtJ628inQnr0lEtduN84USPUu0i7FxBgFZ
ak9W3OBuaRs1I8a9tLm2an7jODA4JRt+IeVXE1lz/mOu6y85tHK89lByJ3ucD6A6pGe/BD31idi0
rf5r6Kdg3NIQSw74IXhTdZxl5Djls1m3eJiLawb20ZrdaTTymzz1t7KdbyWeWn3tb/NThi/S+3+m
4+VHYYYu5JvmToFK13ASj84qPVCm0rzX6i1w9Lk4mjeQ4TcD9V5KqHT/nB1Rz/AUTd7Y/saPFsvG
bo/dcZ4ZstlSoiKRorroI8VNjiLo2/sqKcEL1NGaG098PvkzGcJ0pO2K5S9z5mT5Cak/hDIVhPUZ
pFHdm1Ny/NVPKjBewn4wYHbQmHg2yPDSJ9/iJYM9bVaMxYrmvdNlfHkweYmknti3o7+K2qnD95oL
6Xmfq7cq6PXpbdx/mlQMld87eLNyW+rmXgjyfS4IxVAFb7O/2lIl9ld3lj6m6CjQaO+waI41D/dw
229ByB/iubwafYmmNTqE9H0bxLfNdhNhPGus9orZvPUEri5ytKGNAm5Tvc19XcBD/nPkxXrd21oj
O2liObSuuCB2G3eFhHp6WzP/MpXoPCfmZz297H0dWUMfk8Owlze55g+sopfZnAKS87zUH0Vav6/G
Bkk25ZprISmw0xpFcLM66r4FuSGFdc6oqpBBPTpbC2Vrfb/8XmBk0dhc+uaSrkjUAGio5fNMcDYA
ezNmoz6ZQu8VJrRjRLmin2XZhVTrK3/yDb3eTUfBPUu+yI9FP2+v7H4Hk9IDT5Ky1cB14FTSBpc3
2djiVlWibEsu1fQwpb8QcGApw6mcowD+atvfxBgyjMClgzRNf+2G4sgc4juexab+bv2mIylXknGp
CyFwXtSC5jbZbC/SYSfx9stAltYz725fR9e990X2sa3rB3HVHwNaoBmGjIYATFgYD4G9oIiJ/UEo
QjUn81SkaUM09Nkl1xVnpMDYWINa1v0Gt+i2ludh10NjVi4L6hyTfHHBfFlFCf2ri3uj5w/iAU7C
+75YgXIT1eMqP+JGdVjzSuuh4YoEL7Spifa/CO4gOPob55Q9VBrONhoMW7xLM8zBjrhjOc3ViuZ2
RYq+4WDYPYHtVQ0LYUbIxBX+6krqHJrcVPOyyssl45c+DrCTxApyxduLH1Brl8HUERTVEQo50gmx
1ayfEj4T9B3yatOIjggZCC5UQ6X9a+dWt+NJVOx90xFW6NhwFU8fJd4E66TwYh6Z4a4mE4UZ71US
G/ovuZeclm52UYf2WmJ5qeJOkCIhQ9RfnbLD8EYCWNvijQmR+sQDvj6V7YbiYvzZrd9eNOAGue1D
yy/OWb94vWi6O/w9taTFgiVuqdBNImNQ3tW4IeXFkLHm7dEmCTF3JY4joOX4hW7zfnVMKlxzWt+9
58c5yxbGYSl2k46kBsEFguFLEBNn+qrpd6iX+kQHVXRQJm2IavwaxzCVi3WYUWtDyvp23WnzWjNG
FFU/rv0f4q+sHcrckO/jn0mSrjO1qNsXhK3a5z7d2ud0O0DIZp9rzO9gQK+MfzM38rEzpJ6F977S
OE39ejWeQnXGhWyUEQYZ9Ps/Tc4FrT9QXSgBKiT5FFvrj6LMQ4tHQa0muz1Jv2Bov+ILXWjegfCK
x8nUug+y+jWVkuDxZnEu83+66+b7kQnvyAsYcAxv4Qe/79ek9hciVAWnxAaUtGikVwQ1ieFQQxD9
3J9cYaCj/FaKGvdPbSg+Ohjn7G7Ne5QbgOCn8VnXdDtSjH5b8spWw5c4I4kE2Yy0oqGWaIHlE6Pi
LuxbmOiM20wG2Ud9IhTZ2yrNq9YNSRUQqeAVHz3EAhUenvYl/rE08N9CPJu8n+OLv6otb332T0WF
A3PXnX/38Ow344mkTRXuK6ZiVLyuWpZcNXVAwjYVyd278pUawieEMPwkxMFWeEJKqPvuJwlDe5nQ
ffhse8zCUDcV3k8U2tLL14bqaxVLN2em0phzUkbUdG29nFk9/5Z+SZwNthhC1RDjSmWkzz1IG69r
3BSpRGY+/7GO+/yngmXm4/sq1szm4GwispH8QsiCGMyeE5OCs8sqas7EHzujTh4iWRsd7Qvd+i49
0m8aRXkYp22LlV+vY6JyaS3516bG2tQNR9A/pxU3M++ppam8fmosKFssuQtkVaGem2j74qmJWQ0B
ZYk6IBTBQH+WcdtWEZEkAnZNiS6Exrz163Ye3HyBBBVLT9IPbyO+ZOBoKkeavbTu3E2UIPP3apRh
A2vI2UBKwcT0u3lDyouJBn6lLynhhxYFnrU0JTLnTfzTqkVIB1DIPkNX6p9i+GiwxhMC8N+LHKdO
MSE8aTpejOFkmIe31nDF1vuuai7zH9UV+z2FPxtbJisJxa2BeIZHzbyYBEPi5In7LIl7/YuLi1gV
bdWuu5nfUibNduGzlpEjSspFYcBcgI2l1LhsJPMigjR689zwIBbKc6ArzlgIXmkvfVI+hHR4mPn0
aPLmMYD3GGqsQfbM0EMg83X/u51M9wB6GezNVM+DnZamayC0NA805lyVA0QGEbXn+qK2uYNAeSb9
VQY7n9TKbTfchBb5iywuNaziV0UYBAI9bUba8SUegEiZxTyb4yHs/RLzXFZGVi06C599dXLlUDKW
z8XeRrzSc/5ZAP0uKQMx6FAXjOysK5p80XwXKEMtMSDWVBXM6E64FpwE+RHzEBE1A4vpLHbhoFvh
2v5z7Nc579jCFOtUawY0KDz41noi3zNH0M7tk5c/irW4CvN83VPxmijKtZOpn0fhb0l/zASKQQGA
nTJnIYGbc66jFDhtXN4GBIg94sNlGD2BH5MJ8fW6DyiNQWHjLnsbzJcIItB5dku4beF9w/sFwuiW
BoJXxGfJy9Kc8uAxjqDR4W2mVLj9a5U8ne0IZ+v3KFgc5Z/ykV0rlSPZ4SC61sJxxT9+VfspkhGD
1sJ115Rroo7XnoynAoVGe6WhxI5xoG9KuGdnY8Qdt4GsZNzHC/V65hsupYLyH0hRiIqTVETo1uKl
N2OL3XzcI/FsDRlsITLW+GkdGAyTBMv6KXXFjOQYPL4NgL8K4L/2yS05Z+0QF1t3miFMzbq4VJIZ
lNLs1IblbCIf4sJVaRdR0mC7r/8St8QdGqjLRfbS74tJx7h2Q2+BOmBGEqY/OC5oBiQJkrQkKJVr
x3dinLigMtgjI9BuVF3w3dpY9JK4G50yxQqZONZivqUNddV84hZTn2Gon9lC72uWOAM7/JWylfZU
CvdRjM3kh2J+xjCdHcZvFRSU+H5Doe/5MeTmV/0t9DzwzMuJtYTiH4Dh1/+K8w8kJTsnm2pzz2nb
j5bmdIHh2fjFC0/yIzElJdELTF76xXyNJy1uX74srhakYI3IwueV2u4d6wadMXvgqTYJGviuPbEM
juyTLtvLelZuQ0LIsyA+RmsPDSJpBHN7nx2lEvC3VSFj6WIvZpA8hkjcqdoJyIrQredeHD9QpJ5E
NtW+vewK2xnVkInpTGYJcnjW4dkteHaZQXaEZ8eUvZbW3VyruyTIvkUN41YM154a4klKWAYXlHAo
M2aUrWywaolLkJPlkp0bhPFzaieEDuX5u07BikVp14swiGcO4L2fz8R4fhnSP5NLRUABYOwp7zJG
YU4fV18H7E6iK4Pky0vryRyQ25ewyq97zcqH+2Hp7Cz1A1vIA4dQOp+QPiJjr4N+K4Ja0Zy85zhF
rNMIIEWKFUoqa9C2RqLcxlbCjLalZyOnplBXz6n4yqctQ0XIQ3POwtyczwnSF034PS18QN0nlDwi
hEAxouGQiXH42NPCz4pnUR5Rb37UloCy5XOWZZIG0suGRlvO3GOm7au7mlyfcUGsTrNwgTHKI66U
Klg1KGd9QNQsjYGaaqd9ug59B7X7Si7Jz+2gw3qe+8vTdBYKzw0QllzGO1Y00W6q4dENEXK7Gh8j
Egg+8U1iwJwCYCWNe8NA6pqVomPLUihLfykJFYspBQyMaQtgRUd8+PsiYUmW+FfmHxmgY3bHBOSI
029zGbxGQ9eYkMtISe2ruHWG5O6qczmtUY8YH8+rvKZRm7Ofid+LRdmBZb3CmnV2j/3vGa9m9qRn
0ibvx3Dg+IIi+UehEfWcDpuT63hQtqs0wKTzl+7nAdCjb64dIlMBPheBBc5TQc9sEZvCXBxko8D3
0pEoPkr8j6yb4R4SFROKUx1tfJ1fFKJy8P9NShNXZaks8SQ/VeM6iE9Nfqkdrka9hYByiEDKkhId
svNtmBmvlBRv6GfSnrJArRBkTbqtclWYhRbuAvQL//JFoVuoREbHIi694yXgEdoGojFOWYP2Vzmr
P2cgKplxagGimsaesVffU1sDE9Z7DnxCKLuXbiMX35Ukbmrl0UxfJS/vKnVv5G0zEKfdFM1E9lpi
hxxCjACSqcwh7/1NuLUnI11tZNin0kVrmkubUwmoPASWBiTkXH23klCXlFCX/B3lwjZ+7nuU5SPF
jZJLWMd5AXpJGp3k3PX+wlAr8tIVdLxF54214KJRU9D6mo4t0E8/AlxrNsVQHSx7XpQIgTDKIbsr
KSusl8OhrhLpge5Myi8NfdwCGE3Fo1dFq6J4Rlv7aInCajWjlDiV5UtgIsuXb4193WQ2VbQOm+mM
zgb9CSNVlaF4hYbhLV6dL1FP3sCOgRPMeYxHkoU4hTL+HHihSNJx+BdcfaIZTmsVblaPT0NYNG+R
cxwNyWCckkEIYadSs3ZnWfE2cfCTXgFIrFTn4CmhZBHIvu5hm8HSBLpdpVDctJtk7XfRLB81CmNA
eW47jWuwZOqUSA6RgYRRqEV7V8UiMgfaXIfIyq8N4wUSAtKlqe0iNZ2mX3K1onKn3dC6jGUMie8b
JRLH6q+5Q1JOBfl/m75x1UGngagMbj/SSY7LkMgKj96H0emXz5X5OL0OMrzjPem4G9fGAVu67gAQ
dSlc+QUFH8TZEB6ZRAKMovs9cs6qHEKrKC/L1yvTySLTqcNZWCi/X3ePID8rvThlan9F+6xO6vuk
NB+FxiVZwYf2H5uNKKCeKorXDDaecJT5vtLUE9MvU6svciZx3hmRtFuRtlnR0JR4rXkPRBlTaR+l
NPk2Z3WdAWaTq/6mv4kI9tZTdVaE4b69pIMsvIBmp4vyV12jm5qnkOLCs6yQezSCT/mbul/HVI3k
FMCHEI79sT/KpQjLMZK33Rs4xxn0+7+loQ0ywfQTefJN2HLsHz7BLFasX3sEYjWh2lvDjYbYNNd9
WWdV5Vgj7RkUB7Mq4W6qboMXc5/OKmFpWG57s73KvXFtn1+EsuGkzGB4aGI2/aJro/L6hZId/VHj
j3xA1ryCWRW+Cau2UbLTlN4udPjxrhv+LLAYGfHY23hZTCSV3PkZxbOFNzIlH8yGJFpVAtCtSI4o
cgG/NXIUYv8MmmW3BUIaZYoF3/xsiLNLzdJvU9U3ZuLJ4v83Po8KAIZRMIslXsX9vkJvi2jb2hqz
TV1EaYLG3BtoTTX4YTX0NTSSmGSmSJNkrm13m+HM0sVLmC6sjCzQxlmZ9XsEEWI1u+oZ+HDt7nxH
Jf1jVhZRdeHj/HY3LRJfOhugB52V4XbLJ0qW8JK0ieAcJbzCyW0F0Td44ZgcGkUNFqkMm1vjKhOD
f8EG9XtStfd9e5SWfN3wvTUiv9kI3Hq2kC615wwEq7qoZobC+lRkTZBVJRavhJwa3a+Hn+k+21B7
e4K3XGPX6G0wFxFrYWfFprre8dW/bbP+bkohsri7jm/rh8CW8kLYCpNSUAUmhLOn4+xJB2IEsDMT
DkXG3+pZPS1rf6ZcBEJEmYD8Fxs0Ervx2F1WYo1bVYJXU35tbpekNwPSmzbnmyEaNwY5tDJaQrct
qIMph72wBYvCF6ci0VNwbZg8m5I/IOWdxMRbGtGTbLSUreFq4+Km9JQfxO8pwt+Yc8Ghonk9ruWy
3pNmeqvsRVv9ZX9OqN1cMtxwFik4izQZA8UuusrfXDJ+WQMqTVlQSxWPOa/f8MNguEmdtm3vvBb2
1siPtBIfyR0jco4t+7L52zZdA/NOeFlfI1kA/FdlAQMTUX3m+gkXdRqrOYDyLooplmpeTzO5yHf5
rgyXN9PWA62pEPwiEqRRgfikXbdsrfo5GYxJieHtTq2jht5Pr0pX/PVuduB90d0Gp5W4Ua2MnoAc
NOsu5ut7MdqWPkSbpVyGJgn1FCD+pa1vT7X1Rf4VeNzsLCqxbRqcbbuyIcu2RliKSFhKh+65cwud
6hNCEptiw/ijuAcOTb0ZT1A9FwX7Pn2Z4frEYyq0cUy+aP0zVwtPbuSLS2Ta3ryLEABmrt8ES8bu
xwevN5Co+No51hE2brBT0i3/MeFssjI211wMtVxxpkM+V/yJeLFcfUaHt36LyJAVq2Y+++4PtxvF
d30R3+ibfpA6d1Ocb+JeL4IqnKT5F9uX8U0rPKAELH533tfSq+se8zd/346BNQvK/yLpvHYbx5Yo
+kUEmMMrg0TlaFv2C2Grbeac+fV3aS4GGHRwK5A851Tt2iFFjtoVri4Gm8pxYkWCz4tSMT9HaOrC
OL6UcX2ZfdOoP4Sz3BcPyWC2C4LO6WrGhygdsNVSDvGqghtjJPIdq5JbM19ywXX0j6yZmMXom+5N
H5h35wJQqrGjRxVxaDQLV9BKb0xyKEBfCmlEL6fIpneJVX6J+Chh72Ki7uYUhTSETzEaHDMV8FFi
quaGc7hbsnmnWcQWJ9I+lH+scsCtjrYtKbETG/mC79V6MF+hMScpnj+qBhV0FT4wFnT6edk51hmT
Or+jGs+jxJcbNvfDJY/7My0SYsJxNQWJp8hYz1LGCAjnSEZetynr/YcjSAsPtUE/u0GaggUe9hvo
SldJ4pH3ux5RP6JcG6DgVTn7/nKo0epjF+nqk0xv02NeMV8S7WOqpGtxKN4EwS9+YbV1zUaqEI3U
HjQ/I193Zo+mQt4skrUx8wwKCB5QVndtEJp3HaG6vd9XIiAANEd2O4YBqXEmmvFcWPmpr0pbjGqI
ROEBB76d0i7b0g2nbgdoegifgtYcQiU+qztlYYjaDT67HGytbFMgS2yW66y8NUn0ur1rUc98lfnv
QB/Iok4hb4RTfFVy9TJrDHZwBwmgmSa7Bb2T8Cls0nbxYxmc8ieBfBSe/vCj8DNF9EfxJ+Bsa3VI
nIeA6ySsiRRiNMjc6T5J/S0EAYVXR4N/VQlapZDepdCIcC/U4q0SAeNxBgecweRDyEW9BXPfm81V
K8HaOLhNC4ChPPGn5yBr7RwHnHopqMrS7V+HzWPIuSogYkvareDWCeJ1WXkbcSYrGvgXfXBEq3oy
kviUR3aSmDjklBc/vk3VvG3TjnOx2rVSvrM28ASg+xqwJ3Nh/7IZGap43+jTzrXOUvbDyMleuB6R
5c8RzpTp4OMFVa4yp7fZAQ6KNOAwjLlUYG7jH6hghYmCOjfX0ia1dfzIsTh5TT0rwxUb5vrm5CVQ
7IfQ66vGkQBJ2GdtZzqC83pGORFHJ9EAbad1JjFs8TJvjgenbrywSDwmzl4egVpCm9YkDF+hTWfs
ZTKmFgK0z8Lv+8jRc7R5PfBlLvtFo4O+GT6Man/8kZGloA1eJ5ESnYtKlVDvC/tBQ7AxS1NGGcAI
TZ4ZLgRm1xyTxi+rvljh56M4JqqfwhyoALIKneGiumofaj9d8AaAjg9G5SW6GW8GTRfdIqqUXSXH
JGQ2cXaE70IT0wVwweWQI3RKJ5CacRdYU7fCwHarGhDJFRkr0iGIHWhUMgK6xu6aAT93WQltyCCJ
2+a/YVKzcrQAFl/dB25MZ4bis9o11YvJOWDkWRL5fYwiv9Gk0Fsmrd7P8iw7c2LOcDs5i9Wswcku
WfCNp31BKzbZEy5hDvF50IwrKUeFwMKLWLg4BZRPq39LMmst4ooqpTgwNnkZOlOcUhxZya67psR9
21JsMnJCqc/cA9U2dw7+M7L8eQT4VMGjyZ1BUYuYzw2u40fm4Ru1DR5Mutij7XxlbKNruaG7MrnX
OdXwuW7wXPmXgRvvuql3GZge2oJncSwyE05C8TtF2S4Np6+8xBBmtsNuKuxcHF5c3NjtdyImMf2K
+SfGlB/SWfqX/mj4eAXOX76SXQD/0EGc4WY8pKKdu7gxuS0ZYfFJISwwt+udcauenGfH/i9+x/xW
tIeEShaU2c5vkd+9Z9+wEXLwwTUIqdOs2Q8CRyDmFh7vkU3I+Dedwg+8niWUn9fppU+cr9oZ5zRX
vvaEPWiVLc/uothqSyTnh+6NFaQQ+vwZs0SmRb64nitHPGo3i2o+2Vruy3zobJ1bhmUGsBpNKROz
XbWNV+FJqWziUVfGBvttX1jhqrEunOgw+gYNxHIzIRV9sViglZSetVePKSNxYW96jDluvMPNOsnr
0s9/Sl++tH/xUf+T39v3BcKUdFJOwSFEjgHFKzgkzDNLLyNNznLlAw1Zs589qBY+vqeR3R50R/C1
jfZp8g+TDdN8G7kwUHAiA6nSxgkr/taVYXTsp0+MkjrXUmlAd7V1l0Ab2xkxnttssMsSyMBKr6BD
7w2FPdoApjSM9qHt+hao20/7Bpsg5lm0GbGk7Yo+7DJC0H8kiS2iKYlsazX/BeCENg68KEGmHXy9
4NPYSff2TWPoF5/gHwjYrxrXwriIgi3i/ig5WeWKZOcBEXRO85S4p5aT/4Sn3NWf+qNzRhH5NEiE
B4qw8DlXnFD65WWx8Cc95T86CuUkH0J1JREpgBvan57CILbRo5iUzmwla+NpEUdH38AkNQZh5TTE
XAsHA19mx3xTmWiCIzzxrHSpE641/xk/6Ze1kt+ZUiPQ4YpQ5+s8MZkz/2kliggbqQBuk0oIru6h
+VRnm2lZyZQDRynFQfnJeOo7YwV3XE3Puk47rcO9zEGBdX5Nmf8iHgmcVz+AWRRrnR4RALV/rK3g
u5kfONIe5d8u4oDzBBubpEP7O/n9Otxa12wF0AaHnlPXM7+Wh/ac/7hVLbomQAeCIlo6p2Lfb0to
csyhWHosJYBpnND/Rftsn+OXrdhhbSt+eWTUulW/jFt4rL9zSv4/HrMmf42JNXf0y1XAYN2N8Eug
BcezwBH2kcXq4sUCsh/1YaV84txZrNsbLSbxH5BCf5TPVPKm0ab3Zikrn3Dw68Udd9U6/2wotkgH
nKiwxg9FWmVvKJKM8yD4o5+ucFxaYfWOPX5xkD+SGryJmeJaOCelE5/YbG7FpT0Nx+6CscmBZ5Z+
vuYrpvbsmJ7lbpmSr+WrlLCl22gCajvhafCXT0JffSgnkiP8e71P4zQO8+dN7xPZGa44XVemo7Hc
8xW7PTZAhDwZr92y/8GdG8aZsIdH4gQsdM3NDuwpP73fMdoWbRn3i9CePxKuE+xU/kvsZK0ejU1E
fFzxTPhE2obubdc5r8AtKLpAf/kOUeqVJ2Zn7YVd/jN8FmxseCqu0OfuRa894u06rbqH+jVvmcW6
yn5xS9xnVsWq/kWjNdjxVdtT0BBSIG7zP0iGDjaMTrbhZL1h1YiHKwgARpbnqQWBj7+pSM2L4hf3
6lx/NZ+IgYthnePZd2jO4zeY/U/W2zCAcwfzSVa1ifFybpu/GGxtgq0Fmayo7PwY3eULUOdV+DBW
3Z5HeYJk84w/1Itkxxd4uEQV4tXslr4KEEIVFhxDBoA4MnilP505ItBA2biJHuEffo2dze3AH7Zj
Vyao3cXxYKV7wLQQVNlpXxw+3KEpcKIN+6fDju5YnxQyM01BeBN3y7t+wt/KOzJctCNPsWeooVhw
njuV00wZbTj+H9zhyEHgxr4wspfCRWCGXPU4PapHjAYd9iT3FbNS28XK4EfYMtfKRvbyOL21qrwL
MIOfoHXVgAQN9BobSiEXfAvjKbVNnr7VSV0/vmqCjO73r6/R6zC1gd7DqIrXpG9kjj2soO0hj4Py
sMFdwDXfINXtccWD5dNLhS9x6BJLRzU0A8ku/e+g/NMSbUMMjzczJGTeEXH9F0eB2Qmghg3zNU8v
kOAiwYZm/nrlehcRfVP7DQzg0eN0i912xypmEvUtXkUL3/3XTkpsvbCjA3ih++LaZCKSlJizzK35
F82QkJa8pi4S39r5DdJFh66DMxf9LjbRw7Ces20YHUTrOC1nkDAKkhiB0n5psHcpHJFuKnMaHotb
7FVNi7/USlhctNe01SWcYMjCwBhlZSd4z82oOToAwVkCCGX0swmSbRtvzBhYDWNbDmHaZ6KMUE7g
SbMuQhLg7RqDo3qDWKYMmFo6yV7CjXfYEVwuR3eIKrgdT8ySGHD4E/5hqBbTXS+vShGzfmYEGrs8
PkRhCgX2noznHv+yaDNtXguOxxaWhaUCa4H0QN9DE2JTSA8YNXoTxNeEvApPYDo9pjdZugTl2aoP
CSasKNIFN96q0iPXb6W4xeEDo7usOpndVWmZoCBOpzDjd+Zyev0NIMm0yqpNo6RuHId2pH/XrGpz
vs8ptgX3xjgRIVICSYpbPTum0c0ACa5cZvNz8fosGD/oyYcs3zP87x7B3/irc1Q0zsLmtlMJcRPs
6dI+cXtT76biNqEtnsZP48rlDr+AQgo/fqsIR3wbShd7ZMXFqcjw69SrJyfEdmCTf7/WNTs90c5e
d+OIyjDn9IGgxL8RgpGt7LXH+Btek/pg4JW5hmK4QzY+b8tjCcV5sHmOkozBjl0DizuD4b04VSJP
m92/4zQA/x/hlTedpJ6U1uYZndMv0sDmt/o92dMxI+Zj2HjXTrFfH/LfZd89qsIxD6Gv+Mmp46kK
HT5Nfl18TV13jFQ6e3wb7uZFJBKa7RFS50wq24lBN67MKVb/DnNojnNzjdC0+OCaoDcazymiDU7n
j9Rn4zxjfwsb3E/2Fd8PHQZ3eUUYQYwcNnCTU71N7hho7oR/cWeLR/WSf/Nt9jEFwYuskxdujb1V
7EcAQf/ATrN/CKLAqKGCagdNs+tn0Lqp6g4/IcA1kcV8Sgvm7brYmG+Ixp48b361k64pcCEYO0Z5
hiMWCP3s7if8pf/AG+Dwuou/EocLyWLBpVyrZ/HU/I3BtqGXcNRN/luYtvJRH9GB3KBhguU+gfVt
CcaUI3vw+sFT423kGpRmP41oN5tiA0D6ERnbYXBCyLh4TGJLaEm2OH/Vf3HtsNlDt3yVXwlJDuJR
2Bv/9GMOqRs/jBc/CYbbKv9u3yuqVLxu7/lx/q42wk1DledCfofKFUWUOYviQBny68aB8boVRzd/
106QR+7BRXoiffZ1J74srgXNq9hXm/kY1DbGi509M3EgGcBlRN7Y7MMpQ3Nhk2vw1OSL+RV/Qx7I
j2QlgiVaV+1qh9hWLbv0Aobo9zxDFSPQIxe/+YjfIoIKPoqT7oRwE5u9jrpY3VZ7/VL/wWWF+Ua7
AnG/t4M3+KH8ETnD4LKP/o/iOPxeMMqk5rNu6kW5wbODzYBfB3SBDttB/I821iq9GpSVmo/Hjaka
XqPK6yScXTWId+3QZj4pH2idBMIV5b1OO1sdCnkvjDtQ/1yGa+hFTsfQaaVGh2q+9cJHk34V1Kbl
v9hwUedghjvVh4mJyeTGFcnLPAPzrVHe9QhUX9+Eo+6KeHQOdtMc4Oaxb5VEMa+gGxwWDECZYW71
den1+AxGa5blq8jJmFzU3gDVtqZxoj1ysJ0neqy2yV7xYJ/byX9CAsTxTrtFObAFqofpNq0IlPUX
UkbjHbf/5e2+Y9QFvJtSkuJw6MFnJJP2ryf4Kz4qK8HuPf7RKv+r18Ga6n4FzP5JuMcGc5LsDi3F
tVZsBTBivAnaB9Wli/x5036Pf8tD5XudEVl56bf1DNbmJVjjEXoHpcXolMDKmAKpPGb3+d1cyxgs
T3vuGk+N9Ey/sVPfqAwPbO49cdbcc/4tpF7KJcI8bcZBzs8IjDvsxT+2QvmdbKg7v5i/IfchvAgj
bjO86nV4RXSNl6aJ55ctPfQDPGNXduLvAaKSn3/XRxw6tVX+jjjjIbk9lFSOpvw9+NK38jYYvsui
R7HWvovv1ol9aQFEHl913vQY8e5pIM5RjLPH6VsGeujW4HUMD/wbw2P6Pjzyd+UB/kwLUT2Ku7Tp
HuaaE+qvPHDLoSl+Rd0DwI1/Ptt8jHTxcCoa//Ijr1C/w6KBwQgVCpY+449hsKXgkKM+YfDPbjC8
OppBhrBn59/5Eek/1gk6B5RD6xLwT2A7LbiZ28XdPET7bk90pE8fRH+W+saJY3dxYMoQTpHRtprH
7Nd6kS1W/WvvgvCAgMZN/ll4t99xG4i/Bpw5bLYEHgBu34CmFrDM5knWbuGfdhJf3gImBQyKuf6d
N8Gtgwm3sRGX11E97AFz7VqhnjDoRaOfKvoKkz+zdHBklTT/ZWCHTSSGFLPTvtNJHQa8sIGO9R0o
zGLaZBYYwRYOfEI6jINdMa2ufpkNJ/2RD5RSJoFVeEUbrzfjAI6Y7fVIbFDH+EFlK8M/5PuL9tWA
D8zkK73hIRAVh35ZU9clxmme7wL7VrTN5n9tTHXdYMDFqSBy2UWiacx7t1wt9WRB+pw24+QnOvy7
rc6sMz6J8bmCKB8hHjzIDPn3c11tkleF1tAjmbCUgzFqXSg9dM/zIZOeZTjfrTC9lqVwbSkLO26r
QPZIFTCCf6e2iBRP/Ybm8eD9oydSRxHVBudc4JZfoR5eW0l2iJ76lpZpHZvS4PRR/1YpNRWt9YD7
ChWZ9f/eUxy0nnLCOsa+w1RFnkCF7bNruxAnHPizlAD/gnWaU0ZVq66yOwFCi6dN+1ckyMSwBgQI
OQNsZmIGJky5Mvhwa8y6U3hHO031CxjhuAGyhzDb2Jxy5/SQ11+Be0/Xp8WN/tHg20ybjtW9/mMV
ty46TixZ+pZJyVZU/hMMswWbEPnPTXMfkDbT6ZfsWhBp9/CxJxfMjHnjtFe34RVuHJAljkarLPIs
Cf5psm+eiIYOPIdHDiN4FmAOvsQGo7ODDasufD1CuoFyx4laX5hxl7hIwUmbbjMHtXTpSoDhw5hu
vgAOampKIPmMWdsKU/iCzROTBztHFWiw704k2M0rlqaFOxFN3hEOXH9pNspKZ4tUHTBvB2hHZSMm
RsS2TgxuAAQoALMPnJQ9vIRd1f3BEW2NHYnf2otNXBhlBB+VDpG7M/Izr9sYv8ONZmVC83BObKBr
2eN42g+8gbSiqucnPOvE3sFvXxtX6X+1a8ZhDgiU98Pbu5AkSdXodmdMdW1MWtZf9UGgCBAv4Ew0
Pz/SDmTh9VM11I5X3uPjix2Gp4R6xBuBZnBrc/s/+fWZ+Gyg66d223s/5pr1tul2xune7dT5NHT5
bwPD0CmQNrhzVj5fTLpsY7EjdT+58aiwwJHO5bCPQc1NW67kdqNUzUeok0NQixIZY7dggfdvHCNF
eVQWpJFZh9Wil+DbOM0HWCG6AWW4MAMWSEPmlHqurVo5iFeNhofqwhfHzWhn+CKHB+t5K1+sG4Ld
2gm/63d5m76Tq7FhwraXt5xPK/jId84ocsZ4wJSHQR+D1ErdlbAO0+xTZK8ITcoamdkPgb4ZVlSn
SX7BFah71LK28zYCyC7MvfqmGmcl7fO13heTnVZXU1cxTb1MMZADE58mUbHhiqoUQI9UQT2T1LWR
tBDB5hQ4YohQsIEZJ83wnHt4aYHZ81THrjikOgY2xQSwRWArGogZ3qpjmtUdChcyu1zbNx2uHoHI
+ggxvgOS9yIdWZAWB1w0QXjPy4Wiu6+++xnMGVm9rVmBP6gR6LEhmUTP5q2DyDZzG/ofbCbKn67n
YBLPWUnDIRTZTa6OUlZivC13hacLyU9VqV/dIgU4v+fEbc3hS6Iv41nPJN6iCGSG3jWnqP6s4isJ
RjFGmDhRRStgS9Snyh62Hod1ywZAmB4aEWeBI0gmBdIHyIg0NAksTkKUIuOuAeIrgoO1LVwBIuL/
lWuMMrnsm6JyCx/NRv42Lo705H9K7LIiC9kuj6mHq6U5OhLfjQWRQs/aT7c0dtojJ+n8rTzGa4A4
R0SC5CywMzJP+uFCIVgaMTlyYvXIvedkpWkFmjAe2bNdSGmgDdkFYAOBL1OqaO2r5K7/0p3Rv4d4
/ElEw6xomwKcSxYvpJPKV2n23+HNFhAdOSzHdjVKG8oPuXJk0+X8w0cLWzm8VNmrKLEkW5c2xnyL
u31irGtcqKazQH7CpxZ7Lx6J7s6phxt7K3oBG/aZcZiFqGMfjUcl/OqjC5vV/A3giOlR5xJV1d3p
YjXTHlQng/dYwD6mtFpBTcYPTzJt9EH5mxDsRmnXvlAlZhTuYJDBhIlCculB6SRmPfYUubiycMl8
dCzTHtU6pOSMOReBFtm9EF6VsN5eFZrODwuNRLkxeiBdW6Mkw0OKeXgEOOCYvwtClwondzt6LB/I
6SyT+JYNM5SZY5YBZe92wa7byd0J1IVxK61jOELBtRe6Rfbi1OmEz5yl15975bZwgBXwJ5NPdLrm
y7x53GFpC+c343pZ2K1tW8OdDOSONLqe/i2pTqdhgrvGknN5Bo1iKx3INBTdGVZ/p/xpuPwwtoAV
X7bPaflQi5vGASTZfY/7tVeZfKuVmV05qhsEu/WthNIjOT1jLLQyuYt+O4L5As4eQQvB7xCuEeyO
/1/v8UueHKs7S9i0sVMW6wBgFG7ntOnVu9D5TTLaBL106n5+vdJHT7Cj5hjG8TkyOZFXcmvTt4cQ
MlAAfqXRQc+p9SCVrJvGI7QEIeX1EUVes5DcXZyqTf09pU41AjI6+mjL40EbVtgVCuSK1CthRqBy
gh9s/sZf/91QHCcy/ip1p596jZYQ/klEFPhiK7IXfLZr+A1EEAuYE+ZguuwmcQ3gEzqNcVAJFMEC
WzxyGPLtzOcAs086xrsJwLd86Mk/xdiaTJamdQ0jQXO6+PSiwDtW4izqmrxWog5rA6oWi/3YIS+i
4oGg7Vg/8Jj0uwoI4DNVwRYYuD60q93rZ+JXGqUmefObuemJ61TXnAZGfOfuRPGq0w609QpBqMNr
XRq4iB00P2Qy4hqSx+RxPFQ/dNjipn/Kz8rj3fFB5GEHFkfKudjVB5Of3+Gn/O18izER6e4kbbQH
CQU/O8w2WVlw2XYjJ31AwhR3xpZ2wWe4NXWMIc2z/s/ckByLuCo4BDCLbNbN0O5INbDIeuxdedwE
xZW9mkUtp+eppOEn7yL6TSdHUXDFG6mM8WkljOe0dOfu9YQneDe1bN8gPCoZM5F5SeIVixQyDql0
TYroH/Bui101By2QMbhay33VsNJq3e6Up0dwFhIJaohtGOfhXgEQZANOBfFR20+Vx/zh0pzCAz8W
9wfAKmDD0F+W/SxM7E4Mc9+q7NGEn9y8pjur8dnizriz95O4+ln+bD6GXU5gieAMO/SbULSkj8jl
gqo0/embwEkAk4hbWlDtdjCjd7mxD1FYfiQuHBVb/rSgP4D/6HtQxn8ivu5O9oe90cl467aEuxSN
rdQr5KidIwobQ4Zd5H7QFdkUfKt00z/iTeXBbPMWmoUNoW9M4n8IbsQ5RjyPo934qlt5v/mB59hN
1+omdsJN55FZ6lY/gwEup9+xgHBRsHvdTjsKNMsYingEIR0EB1PQT7Cz9TMkTszkrMUIC7IkZVrg
cvFd3cXp8oxsxBm2z8mu3V/6eeep/tP4IzhRm8A33XhNEO8tJi2LdtWmNeO9DYqLz341rgh4uWXv
yvpp8bL5vpZc6226ImvkIxKbtVmOwzZYLdflWHmyeZDlYxifB+4EU856TVC3Rlido+K5yyA+cBfJ
YQICyh9gbJNdhuEPQc61VKJ/bUJRljFCJrNkFdUkIsGr9CXU5ZNzZdwA5prJAO+o5BSn/6bHNKnc
8ZQgWu2phW5kzRfg4ujOTC3hLGRa2cI5MF6NZf43ZsC17jI62ZuGS7yfqB4weDZ+9PjCSvTOyrM9
aHieksrnWY03wn39jjRK5OouL4cRVUK7HVZgUyKhr+eOz/MEpNcP6fvymrFROSAnfI0HT/Ff/KcA
Lf+9YjgiO0QJfZi3JnQ2Duj3+JvRLJM/Nvn2D/h5edIhzS8VBJgDo0PmDqgfme1x/1svQMJ3CTnK
TuF796DjbB7dwzi17YqRrPSk+cjfjRs/XlF8H5YnyBu5u6jMuE0st2/poTzBCnB4AZCFO2udjFOx
R5+OEciWKcfw7B7iBc+J2qNEZi7c8fpNt9a/5PWyonx1s9XpJ6SRwRDYm+fXWBO+WoSpTetx6RaG
NhypXM2SKBjwVZoW8ANqi8UHFUBLMZFiR/8d/IFBSw/D+kbYCgW4lbdwNwzDx0lXUb0q8kJ/flOg
FaPihfVBWilFTMXeD94M2Y9gaIZav80NwvZPXDocwCOOUje6iJB4X+jo6PlWmeAOm2W3hPYCHYRl
3+zA1smMvEdsvT6jZeWjeoHmSejixkUHGzB+UW9ien6FsRBzhxE5TO4Qs+nbCCetwxuJxL8rHXPe
rpBVp4sfqTDaV9inDiuBusRnyImYoAFbnH2MOqQCU5O3ZNwO8O0TKBBOpsCncXuQgsSVGASWGwvN
zODrORmCjL3WcwzdHjWQMB9fvMfgPJinKT8Z0TGQTyERCQJ1NbR/ZFjbFh7H67nwNBzfXfzJ4sTh
vnDtufCUSgDNrC7mhxdEVZCZtfAZK1+Z9qPn/yTpV5L+FrzTJQpJnSEGHgzMiOg7Szguyl6CgZHZ
Fp2J4uEL17xo6PmhnvDEXjGlIJdOp6EVsDsgwxShb+SIdea0ML6VqXZwNuXVmPxuM/lfMt5Uk2rl
qsh7/MAx3bKqw7gcmtDrpPc0+cjMt9G6tawY5h064+iFfrXOpl2JF+eMdYjTQX1fNuO2+SLt+uUA
dGbmB4VgN8M+fQr0QiJ9x3dUi6TxpNFGT7HMiGHJj6+w4qFgah2XYL8M6wJy+QZjguxDrkkx6dD6
zIXRsgG9VDK8WggCd5zSP1PqiHodkbZo8+3lOO0TZW/nOkInPev5VVTtsjFjYp0HG3x1Y6/G6lVc
4OdhCPBTxMIGkM0EaWeOkPfkF/JL69gKYbszMlLr8DoVnAK9WK5m8kWNsNEsOotr2gmYiuj4spIq
Y7nLxPxqmTGWHOcEp844daWXrEJLcjeZ0XcgThhocZt3YVaJiy3xWg77GsRLwNajmoxhrau4EOlL
xRQF+3wqZsQTEdMMCVTdnF1BMdC4vExKj+AhG1Ky5nx5mqZxJ79KydDmTl0fwoWP69OCx21awNUw
SU3OZ+xPUk34lQcgWtou3Y7z/qrMCwslzqFyMAJLpPRZZ6V1SFTGpHAZ5gWs0lA44kr06GOIIt4w
T6ISYfjUMjtuWhXhMIgMwQh+MVrbxQLUq0PMmBWyCuxYGW5hWfYHCe2qjXdCo4pEyPOpsNzTnJ4n
Vw1eOqK5kjZqLK0qoQk3lhzVjlqz8ValKO9NXXwkWNqvi1H05KIZXaGAsJZC9goNouWDRxrMLfIE
wmqMiKWfQoHLS4PsNbvMGbDiS6NmyDfnYrkJpiJvJBFqFxlkTHfYh/DHCt7iUDxjqUWeiVz7lUbA
fRdSEBvJalCsFsk5hAOdqjkIisNsyTSGmLnS47PHdpqjK8r0iUDkECkYHZdt/UjK1x0rS7BWUd/E
kfIUDeQNfUxcVI//gSl3yq4Lw8/OMpuNVtc/KCOPaZ6JK32h0Srhgl/ngWO1OAzdqB7CsbsnJU59
829ppbnTLf1ZiWmPhLCnu8bWjzCD93B21B6JRpWGLk9fIS/LBh89jfn2Pv4qW/pAhWRrowOcTBMc
6uMO9VbZ4RdUJvD7khxUXMveKpHDLbUK2GonhfCeulqSA5mQ0MQ4ZphTzjXWR3RdRt3d4rbo7SKT
v4l7I5gnwnvKSMfB0S0D4VhJBsqgd4cZuUxnZAxTO5AHK1ecFo49cABT9o6ONpba4oAnElOFRUSe
nCRXjJiXlWpQMxvCPMP8T6PdVKnjKpSq93zMhG0zm8F2VMVvLOD1/FykLb77An00jYXSRsg14C4y
PZYKXDPagPqY/icOcWKKMsCeFmRjgB/aKbSLDdKj9j2LCmIJW6rLsK2RgEYIgSSDiFUCh9Zl0oER
19+R3LzpI2KtsWTT4tNAVyiD/Jou5keu15KTcnTjFLjjNU5GpqtHVYsOqtVvCvKR7hYGW1ACcAJT
5hHTvVYEB4hkCCcJpMaOmefEuHnpA+Id8+G3NUWSJCB9k+byEUHqR4cMLSUEQs8UkgUVhG2JWmlO
LRfROcof9VA5SarGHOJz5ysj6YUEeuZbXHQYd3VLt0VS8I1H33it1eifkKP6myrOLo6IrG+iI7sW
MxnhV6yE+TvstWsqLVCVC0zuyHnboNXmiCG3G7GL8AHlOJ2NfGtGGfaoQkrTNFndRlpG4Z4Xyroz
bgXqwO2SjKTQvqKwE0zxoIVlDJ6KV/hjZMHa0hrVAbqbCZ+mGVAK5rZ1TBpjqzdvZfLsW0HeNLpR
eZkEZt9roAU8wFt95LCoGlWjcqGtjhZG+nh5SJ4+DAzxZXw+5Sm3dsY46Diuij+4I7AyayE5z4H1
W8LEhXmc3VkE6NvC8VLOOl3wUCiPOAN0wAT7H8p9up14cjMxb446zQCsV1nOjKMgo23Nhjh2UwyT
UBrDIw81ZW8VIirhCfMs49pIAv7UlXJuyfTIipR5cDftpKohtaCqSN7hgQvwsCfKk7SlnlMejFIo
N8oyUgYlITWQUuzExqICQxpvLhn6iAzIEV4Fgk0Br9eFji4TG8pB0TzUlt7ZEobtjirOn5PMDp9O
eXsZzAFPFKV8RSkT0tOOa2Nug1NGkh/rlSxplVBMhvoo4NsevaUxdSqK5eA9MEbqn6AUV60YLHsr
6y+amczYdhO9rgPFAN4Vl0GC+0pK7CHVSYYPpER87Qnk/whd6o0iaNeg4n9dprm6ViztqcTI4doX
LbCBpK8MQedNySt/t1ejDTpXrMhGhvgT6Jv2sRT9OUtEdHnNFG1V9aaUqNL0qX1WeQWXLpNqOx5T
v+7D8RBgpb4viix1daHsjouk5Y5JzqqhETzapRZOgz3TO0X4agmB25YTGQQFYEbXRwahp/SGhioy
tLESKCF5CKY5zYanVU1JjVC9q2NTPfAru4ZCrvjGTyRx5iXGEK8bMclwryGjPBCMnVZl0Y1DyRN7
0ofLBXGGDkG2+B9T57HkuLIk0S+CGbTYAtRak8UNrEtBa42vfwc1z2Zmg3u7ukuRQGZkhPtxV+tg
/Lj3uMJJK4qG5ZgGAXdJgUhB6cO9L5vx2otkl/N8WFDmadJ2MCIDp3FTrGuYDFPp1PCM3i0R8gjd
YMTFqKYyzWBUnMGgGFo2YKMnOEBcZJIK0KUyfnIFtn2pGgNdNhSCwWA8C6PvZ1IQigfwe9k8wgUj
ioWx7wrmHfhtUVMIzbhzO/MrGKV7lwQ6ALaEARUyzUzrWlq2er2qmqNoET/u5jRblIDYGtWjRSI0
wqv500ShMvC9Nr3nHWF4rceApo4yVmsQ9krCAemiG1J8qPs8RzeRNu9BONErxnZJIt4Iib8tEWxr
LQ8eQmgyboDJdV3fLQWfRmmp0esXmm4/Kg+h5jxhuGJCmLNKdiahuxtFU456rOEDclvYlxkjroFU
W0Eu1IuZwbMpoF4X8posi/hFK7rvpfDpmoO30GoNbJQ/IpDI9W6RVkm3kHN16hESdS4Umsh3MIqF
pdQHnKvLRsOSAJTnLuU3vaCc4dUxZtgGWOKr8aQSIQfxSjgnMa0o3U9VgMgYbbqSc0pgduteSIq9
ORwzBWN7ED9Fz9slVivMtbLXiCaAzlpok6KnEcdZWWIRyuFs5JYsvPH/aRG/e+rV2ioU/Qin6sJT
Ikh1A1kIcU/CkG9i8kjdX69iq6okT3fazpOnAVnHoOGQcN+KPittKKRfQ/orqZ656QMyWdOUSWg3
5DljUvY7Gd28HbsNTlfdUp79qMxMqASYKrSvIDAxhFmgz60YHW1nSXjzxs5chIqn2P4QDJtEgtnh
U7s75qj9VE0vwqSWOaeEETjQvsALg3tmTgEgTdA+3jKCLmKdY6DvSf2yqfPx3E2XOEYONEz2pRbQ
JrWeKC6glGoYf3JtB8QMM7WIYi0WBHUXDGhrIosEq+lPogdVsfIT+gyWz1i5DuuX1/uMuf4+1TXV
dZ6AGRu8j1DFmCIqwqFIKm/3PxeZu9prFW+hm9VUnmVkl9ckf8dqjxMPgG4DbnT7dynj2NqqZTtr
ZG/CYGTIJ7vG2v5dJEPhLzWFmAZC2wQ8hbu/Szbq+S6ZvBKDoKwDHoFl4VfvIDSDWaHT1ijEutiN
lQoQ19NWBQi/PQV3utemSzlIH9DqMMWZKAKHLomdAghUZ6R7GPVcRHRH0phumbWgn+VMgn3NS/Z1
RufQ8nTcoU0TnPQa5X9nWcD3EuWC2lACBzdI0AM6o+E0rXW0bMJyAP6d0nQpqYmLHEsfaxXWL4GG
QTW2a7lAjOjqdBddnnGnFFRapX5+yAts0kWiRrdRVi2HjO7Jb4kZQkxlYqJaFIdJTxBDw8bl4Shp
atD3tQSOkNoVnYDsEnBgAMBAUCNpmbIXR6lnvJzehJCNmKwBmBUAIsaw3FV+A5ajMqtlYAVAOEWL
g/04YdFiuqSCbC2z3BjPPtiL6ZWEKoUaSIGBHA5BvG8SdMB4I0ZGcU20H2Q12rfq1EbC9EeOowFa
qMvlVd0r96ommCAOic2SOUueStOcpXyng9DpxbqgzrDlyuhBxEUlzXlZhsFsnoexRH6rbXQC2U5q
nzBOUdUC6Uavn4YSiRGhFcD/1fY4ejggklLoadeN/mykWaNURvY0czm1xRGvRZF5P6WJ2b3q4uLW
BinvapVSEbXFpmn99OgV3cFoOJ42adY/9IJHa5SRfgv5TxUO8G+0ekG4EMeQhAA3qd5UKhz+IugQ
6OR1PtfVUsEKW7or3avPQvUC1td86YG467Ebvso+vJghAZHgD6U9FJEOK0IvQKGWH2wYnHzN9jEk
VYRZri3XuUceWGRgJ9OjfENeN/7ugekK7SZPVOjG+GZzKsbBsifSiVTzHeSs2mLsntb6DrllM7C3
NqFPFdcz8O50qNI51v8E8l2pyAzslBSNQsQ8BBfnvtTJFxOswl8BG6wZnnj42qT+4dfrvJq2+kQh
xKCJ6d13Y7+qfROpfIbDocvcnd5jtiw5NS/SLI2Xg1zWs0AXYCWMcbPqXc3lrG9580oo12JWF3el
ZCG2KsNbmEHe7cyQt6k2c+yXuqXNRL6j3R7dsqPPXOTito383ah3MRQX9SYbyqr3InKiw2LYhHH6
CxW7nhMFptsZTgUdYJyUInvH6bTKEyyvuaQ+6PIw/EOFYcJtmOdt8JDi/lsfOSDLfqYtxVqoNnU7
njMpLI9xUCyt6tZ5ng9llINTU3fJpqMRXAGoV2zNUBfchRBnGkHepkPYHc2MiaA7yNFc0Gp1W3TY
6v2cVl7eYcx1K4xcRqntOBL9E9quP+gpsNnCdTU2XQRKBZq3PunHRZw0Cp1cMSUARpBtb0D1E2vu
sNID8E6iznndpP5ep6N+1ssqXIS1g1OPm74Vyn0pBPsupWfl9ZwOLZkMJ4v5WcQU3BYl9y1ZZUc6
YE+lKpHr0EH5dquKqRXuoI3kM/cxC8va/N9lFB+FFJD/1b3/Piixc82TJvoda9ECUsBMQhtjmEwu
b+FQ8kAwIFHhCG8UV4RKK/b3gFH+RtI6c1OmDMKrMGdZ6wHDi8OgzTWxORt0fwQFNUkKZJ7QK5pK
ogbO5e/y9xd97X0aaa2sxqr7rvJIXXuCXJ5cl4siZihrgvJT0QeUapr3348L4PfhCNGGKCZqlKj2
u5Y2HqFdQOGHvRb37ckdXebgQ463dkg5FxqBCmkN255q1rVTkBm12FqBD5Pufy/gKXNsQJYnlZjI
mHwMTbnt3cIlGY1kdEzgIBTrESNios4sN2svHMKIhWpE0FQkA8tDhZ2u4ZgtaZOdtvHJM0/2YaVo
j1ZqWADoiqBcLBHVJ6H7bEasZBy5Z2XlGvTT/JueEoaiNWAnxZbeRppkeEnZNbIUrkmiNP/GUTJ3
Ulx+tlmNKqNvymswZJ9tlFSUNAjJI1yGvW4Gl9L61yclrQqEg40VVucUrcS545aVIiwEVq94l5Le
DwJ2Ek1LwqJ5aLt7mWiPzJCyOZ0Iddsq3TMQSKls/fzoxcot6ZHIGV0/rKyaFbXIaRel2IltTRh+
A6I8v0jBvmXAMlDXS6COsiTjqFGgrfbGL7poAXnmmzqF2NlV9afhy4znTT8jdp3HKGnovorZK5iW
05Qj4YchYeUXMKsUam1eIjegfdyW4PB6fR+41HowrLI162Jx6Gn5OCWt3lQzqluaDEBlTBSuLRZj
wQiqm+TrqK9176MHmpLndX8cg2bmS3UzifX8RAtubHERn34aBFZJvWTeoFQM9PUIdEVPsFYe+sO2
KcprAZA7c9ORn1tPz76ve0ssuTNT8c7TcZ82mLfL4y6AypTzpiRuQHYKEcli/Ct3TG50Sbm1AwAe
fajNdQE2ozUw3SgdUCfTN2e8zzgZcuYs4UBIaYXII28qxl7DUnBNF+xTlWNWYEQzEnHrWaV6VGRy
tiILlbzK22lXnubbIp2SDyFG6N16UNtK011mbiU6NA1JSR3oI8DeNvYFPxsPbt981gzjsQhfBJK3
Lq5ScXo0amZtoypDOqyra6zTZ5DdjQzsjAhcr7NVtxtOaecjvibWLMIyzwm8t5Mgs2ZmjUaxEFtm
iSPtM4X8zZ3hEZca+0KCnidPkM9jZC2b8hL6EUb16U9jBVZAokM6T0Kl38aGSHtWGJZGU0bboMX6
EE0XKxYMO5GIUxQyNDKi62OIESims8wqtpxv+xklBNqRRv0MRK/8lw0VULOosEAcFpZj1H29NiV/
YnSzwmPRFzmHTI0yBdJGCv3IEfQummd6OWxjpEu2ko7lpvDImIPMz+YNEGpG5DnqS4uYYsOUkU67
CD2NWDqJev40a8J91aS/VQxEeNsfQZoDtYCtvDMgJsSFydzOasu9onaQCUT/RaGGZRPq30Kuu0Wv
9O4ucjNeTUWmI61VC4QLTVIxUgnLTxGJkq5U6maIW/nYMdVAZBWdCS+raPNyB8s0T9yqCQ5lqpbn
sTUkmn9avxo86PyBhK/fsxQa0wMRayrbDqqfeO8X2JplP2lPf+toGcmWnes0KeWguckx2YSiKu9H
kbMsEpDsW6iaYWYETMv1iYbxd6EK8tea0ZymaiPuRfcfUu7vwaqcLCWjJk+A7aoGJo2+N74DOe9P
cgn1k4EBw7RRxArUIyOnH6KQy25Wh1HzvFUHX5xQ810TjOWhrq3ywE5lBzl9oSEfN501IFSUkq+/
v+rUtKIF2b3oWkurltDksB4OKREhM/rMyFBcfzxkdEL3hv/QrA6IfODpCNQqBsWGFezjBm/CmFYn
gZdtWU+0Cxc8uxjk5d6zsvqkaBZ/CZaMl9pCQCkGFHh8qPXE+lTETU1poR5GF4BGFAn1aZAg1EQ9
xhmPZNAZLVlYd0OVLwk2SZcEjrvAI9uNPn2oyY1uii8IaqIxy6BF+0HIJAcL6WIM4iPo1KsZlhCe
/GWW9vLB5CauZfPHT8SC6UFUMIwmPYuPJlJlfieKt/GjEvJ4rGJ6JKsMf2sTX/Mu3VLMCXauSa6j
0hVd5VNbwNAuis7zXJMTL+b5hm4OTwBxnnVa9zMCAiqOEHOpV+Rjn0kYgCpsdRX+slQ6qFUAN0CM
f1RV7cA4RyRqWvpNrYdPUwWf7vniqxFimPeF8qhy96tUoI7QwGMSghMMWZ0/8zwcnnVbQw76BbKh
LIaSZ65qRCQmHrQcV4r3cc0k2UhYadx8rPd/F23sIubecUCNSj3Y6R7pOUK170vZXVetR1au1u7T
yMSi0DWkPSsw2tD+FbablNe+rcmpUfF/ZmDs0fyFslNa3rCII+JOfNfdMoH5ETDAb7DU17hI+k8F
jvEsLKnWnM41fIedSgniZJVAubwQRt9cauAwHprboDVJdRxGaZNrhbSRMihzYy+gsI1kY1PzSMxj
o7h7ZCmUjWzaQoRWIPYaefN3yUpSY/ypfehyCPVLJHwltMwsif/7D5rETcC3rd2ce9pKUKtlQgJO
aWiRp1R4DXO933dVnG2sLlhbRTPsvUod9kJEc6fMqpnS5RHSkmAE+sqahko9IGcUvoSpcXgPK9OO
oi6cmUCYZn+f6ZZ8+pAVGNj97B9HCjoSsaii11FiypwOOYLY8g5IubYeek/cx2aYzowUzaE4/VGu
hFfaN9bCEli4JVHcl2Px/y+hGuCVDkE9VAzJTU02tllkmltgHcwLQnXfNZqyp4GowtEM/hXgTmaB
6d09qQZpG9f/XGpW4FdAiIPpQ4Hpa/tGqiPHKuSnCy97KFrs1Z4gPpvKv8iiWTmdN8HZqqnjrcnY
Vq10XI5GA5oLy3arRf01MyPr4hJhUOGtCzUjXCYlY3g1ZQUrqIzi0k9WdeDHV6XV8XTXAqTSKjv6
bQ4Ep7ISLNKsxGZq/DYgzjDu8QPYY6akB4loFqzhCj78eZKjOsqEKj0EBiBXOs6fyfSnEQHsXPd8
rARWsPK0Xl65WsGGL1YKghafrnvOgCklt5xgUmtqqOQnVdS1rd/0e4VmB9NlaOVZhdMvTsAoN6aW
zYoACp6VqOW2yR9SWJQ3psWmrWo11nq2xruuaB6aAIV8kkLVgJJpwx3FXwbyDAZ0AnIzDI3FIHfB
bBTK4tyzuNIabrBgR9JOh0iN1a/2VobOeLmWEUrpjVhcIgDhhVRwOJDo342WVSxEQQ+c0GUb6j1d
X/kxAlPRRxrIGntTq+LdGFAFW50mtIWwA+Yh2odcDWBu6iregRbNZjE216ThNcoy/+I3LNpJqj/6
wMAJa+Ww7WjdEwAk3CMhTgA6dvSULPlLa/AlZq4kOqUmy+SP9/kx0NN7oaF+Ab5BlKOhnZJ67O5G
QGc3yRtv0yj4iOq7BPoSPjxglkZCU9hxcCE3y3/4OVzYv0uMVt7Mq2HdhfA6ar1BM0KrHHRH7QTe
iECJV5sKcBTVjV+QRf/3f5o53kcNESw35WTqQxSWugG6fuZHm7//K8UpzBgwAh210vBWfiCGF5hY
v1GMfpB50hKoFyFksUeenbqIPOIyM6EOF3Vwd2WmlUkXEMaZjuvWqgnORVQV0x8mnRH1TMb5p9Li
8piaD8Mbdz74GZdEikguCUzCFB+TcCHLzZflG51mt3F0GxqcJWUuhGs6/l/wPnvMJHVvhwPQRmKk
ZJXU05YJlaQtjTYG0eMO98FgnfDiLuGgwQUjrKSiJoyg5elgUC8S7EJ7GKiPijbAl10GFVJfNHuZ
pT8RNBq4OVZ1pA5now+FdR/7j85AU66FmGxkU6Ch6KbIbyWK5tAV/bM1tM+yGz9aQ++fxPFUg7K1
LJeeradgJe1G2pMCCcGobNTGYFypPSIPf6xIBSW1YXN1aRVu/TH9TcgDMXKTEE2hCk4VxCiEV+ml
RHYI04Izp5B1N6vFQiuHHeK7KoQ6EncbHpp7kSSyEzUheRRxHjLGClzSPCR8SonrIrZMgxfcv2xn
BCXpoDWoNlnRpj0hIBWO6PIhteJtg1bN2pI0GezI8wh32aqQ4UxZcqjjwyS8RBZw5tdKsONbUDNy
kzetZ60FMcYI3cNf8fpjkUh84TKqMZkUl77M/smBldAD08RtEGh2poToLKJGfvbyAOV8jBHlRHht
RsINSdgREK114a8sCaONQiRHBVtL94j3UKsm71apaTstzapTlAenUA6FvWZiK82LAQ5yh/mBjROl
thsFq86F5Q9Vm8UQ5K9XZIyzDENeaNDEF6hGNvQp4nmslMyPlE7aFAg+SXICn6v7GkZP8jWNvOGY
rSf5rAF4Cn9RDufl0BIeVXfSK/WSuTp9gjr4NH+tqrGBwTbk+cqrAtl0pPiHCsNCoxNMQtRaJ9AR
6xCXd5EnvAorMJdWilQt6x5Shrks7nOy6pGCWWV1F9CDG3F77qUACZxVAE+QfOlQaWi5y9KIHDeS
f/wScR0gaoTookA3g6Yj6rFX5Pmo+1w05qUQhct8jOplXU6Bxy08AZGE4j0PWTLE6HtiFJZWxKGj
kItqbhojX1nLlHmWT06uchSPf5dSAlRgIZ0KKmUu8FGjUpODIvlMZG2jyJNN5iGugYOOXzydpxQY
BAjHiIytfmGEIi8PtK9u7K7W9IlBX+y6ljqibYGkcHiPl4ReF8s8wlHgTcETUleCheWip1+W16Bt
LoVi8/d3UcXPV4jeO1BkZADTxQjCi2FY1aKUYmDE5ojEjTRqie8CMmulD+ZDa0T1LjRkJYmJQYAq
4jZNTYc5fE5tQdOUCYepnquGIZKUTCAXvwxJwQFy53X5JaHz09SwiZXS/Whpikyzw+jYDgD3/TjU
AXrbqf5pwMyOoOpnjwQnZFEjprEEfKWC9hxKvV3HyjhhU6agmEQpGPJivItqBjB6lsNlcDHtgpzD
rOUVlCkBIY7qti4Jhasq4lAhQJjD6MSTzgnxbqszEc1FaVZFHZPCtOHtlPiCRi6qqC75pWGzENin
qtanKzbkfRlW+UiG+j4g0fruomcpqlTgqNQ5mkcIjQgVk5meG01oLhSvNJ6jLttEW3gF4yEV0Os6
EjHqRyOdtKpG9ar7KOrqymX4W1dw5AzlVFqpvs2HQnM6gxqEKHgEdE2hobdmHOFH/sNS4bOVb6Ug
nlFn/9ym/fD7R6Yyvazb/f2f5bFz+z6oLLUXvZ2co77XYwgKBr7PLsk/IlPrF2JtDsvAZf4vNsQ7
5ATzrDzZgDlQENgjqx2jNF1Tty7CpW50/QMR5aVO5kxSQjtRVdQCIbmrkZhB/FDyR9zBW49yicii
JAy3BpAXbVoy9bquZk1hlCzgebPAKhPbhgRRlY1YIseOqEPP4lIp7U8kDccBqCjaSF/aZs1Pplgj
PQEutRi9jRCR2FD0uxEe6/R4CQgJoIJKNKNd8YiohYmG1p96+kp7I0xXBhviXDd5Gq1pCKZXJLrW
uP7MCI8N2clFGeLJHBAPBMGHoSraseHcu0hzHwBHF8ApzbnfFY/VtlWbli0O0mvPZttLCxoITHgg
xqXCBelXuLMEti4kij/iEn2dAp4FYq95F6FGmXN1P8zzHVTI3XiNPtU3ZjDvoO8LbRtBxyFNO7eD
e7pF1iza/Q5rOFijbfQPOyyOBjt+NRv5kDy6jXIywOBze9hwiSCEeg9GN04GpMFychz+AMts8q58
G9iadU1f/eJNjqK+0+FiNhd5ym7zPv9MetH5jWmarwTUfTGcFftcL1GZwyxhprNE4Qq/xv2B61Sq
mP46e7y2dJd+07W4EeeopdOddFTPFpXlsj2N+AcwCXzh4l/EX+6p3kGaaOwRAz7s+gPxhNzr2IV2
8QyD879+m87I5iE37YtB0MFfXpuZesQNNeF/7sHnsBTP4wvTxzl49BOWlhytdm1MqNfuF0eWOB+n
oMZf4Vr9ixfNPNsLx2jubdw7qhR5CeIH2YHmKEdlxox+gSeK1WluOt/U9bMHQ4Cdv8vmyRbwmP3Z
IRPcHwe03tEvcVTEq1yLJbGQ185YiGeUsubd35Xr6ftgUIFEQzjyV3/KnjRhTmDBuIVSYy5elLXk
6BfaemQhdrZ31D6CT+0mvtXRZp1vnoHEw2dLV6rSEdhCf1G/GYXwIgED+Gk2Pe9l9kuIYbOxrjih
N/VrPEmn/oQrxzgJi/I1LoYLTvcERa9DPOmFbb5a+rfkF6wAxzR0+KS78QaMMDzsmBUvvaVYBtN1
uDhyR2VzZt1MIRxjl77Gb9cJ7ZVyahwiI2Zmh30TPo9lU+kvUQw/gB86aHB6EoU+ox9txcCHMxJO
/ieTjPEwgDfC6vmjnnTAp6jPNsND3KDgBjzgQ/yYZ3DCfBwruxbA+cGc87BNL4+w027YlwJhJ59H
D5TurDt7n9oaOewTrYh8EJdsr5yteN3lQ+zMUUb9whuDBY13R2eQuil6zKfm/q2vYdvNkyWU6T0I
Exolywfg7bVgI1VcKYfp73CvlrZ6qT/KGRUzAtn9kabZvNpA4tlr36Ljrt1vEvA6R35jNu5t+SP+
9DBYWleigTkk4gknnsam1Q4FcS9v8P+t94jlM0obG0vgHFcElolyrm2AcmKlAGQGuYyJwUHjnTR2
w0V+a9/wYY5gJG7m+gavol7DuMk5pdmwsC6oResJsA0iasGucBAvwGh4zmfcy8q1AmdQHALbOOSr
YvbsdtVsyDGDjJhjvQvrDL5WhBj8S6j0S2stfZCkaQFOQTQ7qzhOfwqKbX0raxByDraGtJ2TwzHr
HdLNT+Nyd+e8g36C/uMBai4MOeJgHfQee4kZyQy8xhf3gw2JgOJSsL1ns1Kcs39nndvnO+KVvF90
0tC2eJL6F9G/dv/ROGru9AttVT4xdl/f2IsuPgQDuCtrRuHQjX+ldbfCM2mcWI5u6VlfCB/wkn8K
rB/8M3NJX3imXHCn4d9V9+6bl/vMus1dRXWsz4ELsUbCYeVh92/ArjfxK/l8cJMTlgdHzXcQeZ+Z
dy+LrbCwrnCB99TY3wrPBe2gY2LryxFyQgPgC1PFbLDvxklchI+G/51aSRQ5ZDoWc+G4wBQOAY9b
RjxEvzwVv8oNdwOkBlYVTnqzcou/S5n1wLyAXhDO077kM4/GoZWct3FswBA8INGyvrBdnF3LGU9c
3B9tRlDMQc7mRHXYIjlRsX3v4Ippa1BDBKofEMXB2Fun9k78xsYFV3r3gUBoTfznp8x5Y1kvYqJ4
pieadIELVrQlGP0ddqLpXjL55XDNv0iZlFD3l3u6+aCIP2FlxVQCp2IXsFP8Egm+HT+yI9txBXod
9foB8liirit31u5hiT7UL/1lXiVYWAQ5f7oHULXQLmDIfsEnwQBTrusvwmTm6iLeG7f2i6mWxcJf
35tdHNvBzVzxw+oXsIuDYZ//FTN3R4fX+dh43LHVJp/xdPi8p0z1QDoSuaLiwVK2nn358h/qNt9D
dsJNeMIBHJz8KSd9ukW0Y8Z7pDnCwpxbzHXm08qBRB6j+AaMAblbxTv4eQ/ch/IeqsxiSMh65Ybx
0ADN6Yvi71/q8Aa0D3EDxAF3zpGGDf8AJGD55f0aoBXR8aySRbU2lvV8415wEXyjT7iCuJeIMBMP
dLWnESi4tXIhnfJw1oLAG2yR/CceGAJYlEVg/wSOcMd7+w0TwWE5QdIkrArQf/Or/EWC0MKdt7yv
AgPdMw5qjN08J6yj13GFx40XRpgRdYE9Jt8dqRIwErIow8uY4tFkyHEYjA7hHCb7hyDOXpa9LrfD
SXDWqGd45iDWOfn8K+KOhb0yF7aNEyQzvDw8eAdsw8GayPZkq19A0sMusOCjMEs8YJU/629qlMX2
QUAYIbnKSXx/Z0dSiknm29JyA5Z7zlbQiMkOG6ka8HP9Rs/v2Fn1jnoEDjjj6XKUq/c5fUa9m6LT
nYu+I0/LMS4jUIfx2OZszO9gs4cstfGXLt43DHHyEQknxDzxXcxZZdOJn3L49C50iXc3FTpM/BKC
Gej5bsVtyzbeQHwgVFNYAMnf1vN/yZOI3lfJjuiwJ/Gyd3OYBYGNYZAlniTM7EGUA3kGFALlLH6B
6Zuh2l4L79w+B8+JcgCzQHHqV7x+w0qmcnCda7Iu+Y8HRQ7v5ylgomwbV3M5IWUAMV6glrFpM8J+
jdcQgMI3+dEMBu7yGSDkrfolFXJaSacfB38zzj5kiYsRKYbTOA/lyi5fYqPFbQXIxh5X+lr8kD/a
Z7Y80i9RXlvs67M3YAsgiaD3aL5TXxUbVDyX1mPz9la8bxcXI56xaR/4tA+8NjZamo/s1V8gza5K
yk9zTS4kLBV+wc8Ry5Z8wzfh3oRj8jvNWk9YtLitkr38YSwYiW60JbZiGro/Lkwl6xIc/BM3xqF5
5l/a1b9hxIHuwERiGf2ICMAc5c2xxBGOyH/W5ReVBwmlzrglm/aXSqfeJRs2K5nKlfJFvolXc+eu
vYvyYvfy7eRJVXegdsHVO4dV+lshhVxE2Ux/py//pCxASDBVAMjKW3/wNnb7ic0+eKNm+M0X7iZ6
xx/eBeIG+cTQwFh4wUfC5wFJjHacgiV2ul/qu+bPaYVxheE0WFWIL+z1wcNfM83cRE6wTLfhNV/L
b56GV/+iK4FvTn5j5SNrZbIlTbwcqnIeGSiBb4ptvjLRw3I7k749CCTbYj18hQiiMHlRBeyaZ0bZ
bNh4DLxf4mK4e2kN09ZA1Yn6F8Nu/4kShpbtDl5SyCi42gH/jaj0ihmMB5XBIo8xz0Znc2uxxEgf
7iXdcPrasa62vxRJ5QGALJ6uFE0cPT7QUQ+my5BwWm/Gb5DLs+auPbE8srb0FreRA5WBO4vfw0Wk
goOfGQBOYQJynYk3xekNHgXlKL8eVigqV7NHaYrnEPDyCURIavMDmYwZHMINYGblsxDNGlUl934D
t0jm4F3aA5YH0c4RxQFiTOa83LiTMCs2l+jivrnjxctwyZI5GXzdOz/iSYROShYya7FUEnG5Y5mX
L9osXPJqERWuHzzk1VSrqF2ebQcI1H+rcGEW47wJbEjahrtyffot6j7CeyqsJwFrfwHxQ5vBtpb6
cXP1iYdhsfhNZi1+VRVbq36i6lsqb+U8blw7mgEAOoRLg5Cfzqkd6HOraqWs2SGNW88cFuf2M90Y
H1M5o1J6HYWtMfv1XhOvl9dfOXFoBFJKsT18Ct9yOYVEGfVUP8XzYqdvDZbxcj5e0ecCOcYk9RRZ
bdUelaPDCJCXm9/aewLaKsNlzasqTXjvfi4sDSBmWCWxPTM+xxxZV3YKGDNC6wopTmeS5Nv+d38z
gFXMiQn7F6yCZcXLxHqLNOhDXTPcsys7X6tL6YghMfg19yjg2JdEvEu4Vxzka1+kedjlZ8ZHlBcP
MjU6Z1aPQiP5rYhXYO2ebKDKArSJ4y5yVrV5vRIOwRy+zwYGLbxi11iwtc84BK/aL1+eCbhMgZl9
M8TBiMgdIr4FYrp7WEd2+kOJEFKIUY+rm1KwQypBcnypKHnC0KpyA+sP64vCwpPn3MDNobrDzEBv
x1oymRpLepGODLhtXT8HHrxzgX/Q9mE+PxXYYmikeQ3w9LgTtap60IISrs2B5IUY3DkwhYPJoRfy
hCPf6XgvKfc5LKQIQpDYbGhfT4IwtkRwcxygCa9r6VRC+wU8i4mTrtJUT1BhwP/gveU+4ZUNjbtp
OEq95PfI/uUnyFV8DXqOk5WERtafuVfptoZ/KcK1ds0CJ8YpDRWHdxHCqYFb0w5PTCj4NeRv90YY
AGs4H4we0DAwAYeIIgH2kW05B8u4aInnPUdbbdt+N1jkmK441hcvO49n/MLzyZbPliH+8bfK2hmf
7JnbyJxH6OE4k9wsEzDC5GqustP0+G9ZBkzcuHZQ2XV/xUzNwqIRHh+z5RIrAtCeX5M0bIYnpGgF
4RWZSa2QLjv9lo32Eqy93ziCeRTyyQVc53toRJG60GkeGCvWGdYesF98UxYEAoNYYLwAKofddk6o
05u1ETv2oIRpRbA1ag7LyEBsxRRR8q444BazjEEtN4d3Rjj9pZC+xXGaquVfg8s9BwPxOW7Bdzag
kds1BwPp2B+NG4cI8Hv0FQS2bDhoELhwh/EqbMnq/ELDRUc3mVZPfnrWpZDl9GeaoFgLrj5uV/gj
tDE6f1pLeXURndU9D9yUTN4EoFhmXK2JEMdaZn0ZW5Pypp75AfXOHOcy/HuzX4KUYJAES0enLEEC
80/m6I/tD+g0OmbFwYmZjRPkgnOO8ISCYDDd+obE0XRzyCX0mv/D0XntNo4EUfSLCDCHV0lUzrIc
5oVwZG42c/j6PVxgA7A7M7Ylsbvq1q1zQYAwpxskahm2Epbvzp3Y2ciXEnPD3vX+rJx8PSA7exvz
HBzgfM0ERPOw0a49nZfvBZwC9/wruqgBPjp+194Gqmpu85vyzS5k8j7R43Ax8nyxYw4GzyLoKPpp
vmqYlsGKRSq7WM8sFkjx6RE8dpGD/J6zQn/5hhAvvRkov8h/i+VLd3U3xohstsJZGxIzuRw/UzSt
+B5x40PM9NWTcShPwYdKnHh6Ak05fDWXgBH6V7FHQeKPZ5192rXP8hdbIGk+3AibnEDzdXaBu2j6
5Tn61r7ko3PBj2F3Ao5T/MqvnI6So1ksDB4kc6HNi6sskV7qOxee+ckvpEhhq7YtGbgt5xOUi42M
Y65PUDA/zfcpu6Y3/nvgUmgupYL5AkLFsmQ9/PsEf3b0h0e9AS6C1LYj4FtuPNWvmK8S5Ym0mBxK
zDMb7/tEWGyPwMrOf+8byDSgLApyCThmVpbO+8aDAx2EAekGdyR2cgl9AcJfiIVxS5wr2Bq8rLx1
WGuTDx3TbnZ05dmw7wMaLL0knRtWwDwnsPeA8Y7NYghNLPOHG1Zt21fzLyHkpj2SAtS0e2wKUfgc
tLuN8FPqEFjYUbiM/yCE85LogpHIPoyP5RzbuWPzgtUsrnaDtME9sBawAhOsDEq1co161LxVjxfv
nQMSXmVYXCW2sXZvIngSjuLuNPDYKHPqprN8AlHTDpS7aZ5h08J/gWXE/HjOXrYwrm51dV+MW4fL
AadO+UpMPDnBxgcuWjzIle3zRyjNvnG+I/khvE9d/GQpg+jmpSy/VMmhwediivBWboBUE0+Y2jBv
SDo8sF1O5ETogZcAH3x3ii1ZDZa79sxNzALnZ8718lvsw19hADs6EBIY5nc7PxJLKnEQL3iMafUB
tHlfLfVITFgIbD9fg2RurbSW2OpHhxe8uGtIjup1IqJz2CnWbpgjZF+Memd/si5WL9hxAn/k4EaJ
ibrw9dcTn97xk+kqQAO7X67Hf/nWfMpu2cD3QMyagx/wMq8V+vTgWVBE2+fO3XDgCxdD7F54l3Fi
CWRZkVwBEjOYH0g+jh7M2F++ZdtalcNKTXbJD4tb5BTyGjhgMO+Fx07kFnCPFx45XnR7qVtXvf0w
nBcbPGB2YlXAoIypYFkSdfn/A+G4G7u5h9neIwRH8cV4BjM3Rz9Vq05fVR+ckWv+oD7c92xunaFU
8ULwmeXDPiNfoIC6i+IO2NU5YLU91ndwkIrhD/gMGt9lHcZhSYclsHXbE01E/hEVqD8Q5oJsx57A
sIt+KCfUYSF/iD3BIK0DIUlW1N3EFab5yoLiYC4DVBXwVTM+41IHV1ccgJ92ANwgJdV3MErD/41w
CbBoJpkt2aGwyT6HNuoilx/yeC/abVGdA+Il2fMccRqfrOiSwooFeHLHcAWtsgdoS1AwZqwa9/Qu
9ZaqN98OuEnAkLkoMQpTWhytPiwlm2lViiWcoFuV3EIW3HFcAepjfcXZecYy2IyfBLgZLMqMK+E9
U3kwAubGiz7eyHLTyJ0bbcl35kyAp6nkF8zkunsuzpQH1lv04OggJ4Hj1QA4TfZ3DKFhyxOQmfN3
0hm+/GCHvAi3JmWkdyg6H6EShs74lwCWBRpYrXRWy0ef3w/DmsC+eyFWIl9D3ApsjvEVlw3Pafvk
ekTinUhigzOUvMXeg2Pf/ZP1THXidaXCp+lQMTmhDhF++aJs9f18nVDuzkTfNtsTeEUQH+9zZJG6
iwyxND/tV/yIdU+fs/TolWbYle/JGe8K06nVNoS51IGPdYub22Icjxy84J1WiGOo1km4wY3S/3F4
Addi2JAHPuMXrEaUFyA4WuQIunjyxdoNSDUUdH6fSphJTIwAWfBr3Zz7twH6J8mRCzjF7XSipyOT
pODKUbganM8U71a8iQDScMp84ymTAFyXdGrQXqR+VOu7GlwxfvF2kdDNnMLRjhSAPKQwUXgxAF2b
4cmDqdFqJ5u43ukMPVd3+PC+RtG9yz8iHSSH+zmn6kC8n481GsKMrilonlP3UDSdRfOjw4hL3qzi
ZriXMXkoJZl//miuGQlJxj76spk9pZQCB354jhq9XjAix2jKt5Ho82E7/MAy4ySL3F1TUSSwqOh7
9Z7HpEzfeDnjdI8m3dxtc52HJ7begXPI4U1JjvjhzOyB+xC+oPgxyUb4bm8CbZEX7VXlfCuXRcph
wG7S2c4PJEmTTD1pv53H/pp8FQ6Ife+N15f4YiFvaQDGxOcRBttQy1e+DOu8s7eLGGnKaEzPNCxA
HNBZcOPZWzff2j4uHDKXRmI+yUjRoGKtgObwAylfGmLBq0Ot6WwJaNeqbVzfGVGRDMsT6AK8UTDs
LDhTMlacI2J+FuM/B5YfwFh11dEsd0uHFGTMkfDP6iP5GdMcggNSapW1myHYj/jjDJ6KJd9L1W7h
8gzHEsFfW9YDBRaXDTUQBpbDCBmCoT2PjLfLqlNQnPmBneKlQaFiqUPws3EPbbgVuC36Yakab/wh
KahazGVzJ7gmjaNmlOTuJHo/8x5aipehJgt3XwHeNvgkxMAR7nynJOWGrxnYIWcTZJvqwpsNo64K
FlRshjcXyNL0idLk42iKc4N82YG+mX9Gz/rKQCBZFEc2OVM2vQd2mUVtvaf5n6i37DdLxif9YUYM
ibNMjtnwsNvPanh0+muIxCs+GKYupo4NrR7BWkerGti7ds3lGLRs+LzG8mFln0P07HQ+b+SviKtw
Wd77DhglF2c+bMXoV3RvcEObswkX1FzMwWdMVTM/QP9zSGGitTPsL1sDWqX96TQm0uDtLtFcNM6G
CuGmPpbVl1uxP4BYwycMT7Qc3wdqK54C3vv8wFDWU3Y01eDrRrDVh2paG9qfwrcb0rU12m+mwQW0
vzR5i/QjRJk232gOM3Kfj6iotnwCW3HmoEjkSdX2FCwsL8p6S2xuw29h0EARCPxoIjjhIr2LVb0b
KSvpLC7yyGc1bm/5XdkYKU7BdLObz3b4V5BJj4nR2RJSELjnMLgO2muEpp6CSgZr309McUKGd9pJ
mTf2KGqN62BcYakH6YNDdb799KOTrcf6WGj0cR5riawpgqDTqBjQCfRxm/CDzVgmuWQyOdlb3s1q
Ojfyo0mPDsh2NkL4FfhFS+MwhD6ta6t+ZMaPSP5V5nfMw4h5COk8XGZj5eOLWZlYKixeOb1HwSrJ
PWQUBNhmgY+ILwjpA8Bq+UKFzKYJ4Dr2IdKT44CT2JB/5Ygt9TWpAG7iA59u2ZM3to3DFuQbq+M0
Da8JWq4VLHPMrFrlrQJkAYOlZJzNZXzRS9Y/HhOojEhg64jenLzjZvp38qZrm/+lpOBOuboue+Se
6C3LP0YdOh/dE485sOKNtCkauB+RnabQYl6rRgsdLk6mpdwK7cbsjZ3hwnbmQjf7krc+8Qu4jr0X
Aidw7xbcf9kisTDB0gx/cmiI2aCUsUPGAcUjybPpOsq+VP4jyW1fVRvsIbUQQsFYGOY5SmhtERAe
Mf+Y5704M7LE2MzR0BopM2KWCWLH95qP2HuJjHoF12Nl0P8OH3na+HWfXCb2B8AjQKQE56cwXaAH
TRR6TP4ibpVMV1hXMCUcEn2L59j+2tGLq9hno2LwQGpYVJSbuISKoDMXoO+Oc2L79DeZ860VoR9y
eUb/UgMgHrpK7r0RJernf/OHRJHe2mbk3dnfRgc9vU18k5DfBu8iOyVbllEWwpuWXY2Z5w+nOsu+
M+zyuyyvA5+bMY8XHkvw9VFXt7JfG1/d+KMwaB7lEfxohfo7cEWoKJNZ5dJimTjvIc6BPBXBjRzS
frwQScUx0zpcAR6AFwhlXNuz+WJKu6XunYv6q8Mhr9nPDsEUHJs57Th7aLVphQvx5TiEnOxx+FNf
h0ubkCyFWhl9q3N+Cjj92tmzCZYLLklxabBilogaDSJpSyOiltdIuWH1ZP97JqtTrpVY4wvTo4Wn
Rwja0FuGOvf0pKa0X/aRrV7kE1inctg6I8Pc4SmhjNG7sVTAvq79Q70ZhLdaHqLkU6vafVXesAyx
3bg0vavJBck0jScQADtDwXbZRfcYFJmkQa7sb8/4jUx9wVnD/Z3rN+HtChrrCu2o27vdM8E05fBg
OvSetgJ5j0d373V/oLDHCGCvX1PMWBrw5nbfvKQdwO+9lr5jBXWsrcbV1nm7HrGqx+MZ/LU0N+lz
wlXNWxqThWhTT/TqsBS0s05CYRFcyk9jPEAAS4y/epaN1X9jf8+bdaPsLSSbJlF47s2ty8rPymLq
gGCjKP9Yu2WBtPlR+Lcnb7ToCkilcVMph+GHfF+kGM5koJq0dhqfkh7PUuiwiFV5F1X7UHM0jQTO
icbS3iVI3tlmwtJ9Yl/TMe/BFO7crGE1gaacIUN5COko+rI+FRY7lbnfdp+Cdzix/yL1kb3wa+r+
CW6bUBUvuZf5az3cRPWW94DnYapto3KraRgSElaC9QWqkAX8vFlkDJkaCHJNc5AqWRsH2lHVPMOu
YR8oWmrEjDskIcvkvcn+SOMswATNC7kqy8sl41yJLBcoi0UxqGvD9TauiXwOsJySLkf1d1J6GWKc
HzZNHdBSqjc1/60hb9ToGpKeSA0eugFVhB05phbZa1o9S/PgqFdHfJgmBo7vRnxEw5th0XYtYxZs
29/G2qvKZshOtfc6mTsVwK/7KF1ggb7WoGrsVO0ClyqIYcZ0PkbPFGKNzgejpgShCnsKYkaFF81L
fmA4+pvdUR6NAQuEh1IDEjLBTy2fE0mLL5H30qDr1bCgQpbv+48Up06RTueY/atEIzx1V5C5DLVQ
3lyuFlV2h8Z5HiamO7x2yrJOD8b4PctPNJIHFWmLdUybGL8jP3ck3h3vVrtHVuMccwvXDEKp8D7G
+Noy9B1WXbzSzKfRPJzmxo4FL/oP7F1iy66Jdq2scFFhAc+ghp5RZZEvzXEZ8lA3cFSnb5UENGam
n03+AuAffnL/6mnPGukVDkGI78Wx2YjvtyBgExQ4uZ7ELnRhWgF41gWWTYZ2a0LKJwpcXCl5/+Ui
qsSsEtzU4i8dPoMetP5vxIc7c4ZVzl3Z6BxuBQ6s33b6J0yurxhUH+VrZO9IOeIN75sfLfvXJeoy
mQ5sQGXJR7aWzYP3YmEHD4riUntxSWJ3xEVXP1RAi+Z0csEV9hEC50s5T6ptTIDG2vCw+6jr3lp5
zaGDSKswWLTktpMfBp8Yl1W9rebdOP/5y+x8doCaKuL4o3gl37Ffo5/prg9/tmJATRtfJKu4WMfx
d929pCw9Trika4t9ritdJbVyP/3jpICRFDhv7sgDL27BtB8J7HVYzfNlla8i/ihVMIJskX70Z5K8
uDoyN/qbDik2bFj4gG6eMCDs3lXlLUTEENXFdK9q9d0ND0jV2JTjZgAgiTrS2QvZxNci+o26fQQ8
Rj/AjfaApit445OPDk0VfTyymgVgo7Kj2jQ+A/EZi0/G7uqzQ/3hrjcPinOy1C+1ZqtNaW5N3m46
/tbU+H3ACzOQFKOck4acbdMPpn9WK1kVuZWCQvqn05+9se+MV4MlsCa8S/vZqES4hrN87dDBOTk+
ArQfyyPliJew0V8TbAmq0kGsIEStfk+zbYh7jTV+6JAKjztFhN7tZutlWyxtHDIj8VP1MxPveo+K
2l09tsdSvk65TMUv3Q2gCK5T/AO2XLrYrhrrBxAgu9Gy2iTjsWYmabIHUnNuCc1XXUSxeSuMdxp2
lyz9gHgpe00QgWRmye1TVeB6MeTMCU3NTjNetRCTGDF65ZIPXF1/QwRZQAGgim98TT0WvwNMTFLr
8Vq6JDmpzE+wO8G6XLJVF3zkxQCP3GMP7cHKwrpz2uU0HjkdU9V36vc2f6tN1k8vLS4b5cRN3aZv
bM2k2kc0QqlkyoD0yoLC0g0Z6iTvQFhobzH3YO4tCuKKMIigg9eNu3IszCRQRbyNVGBx/Lsb5jyz
BvyN4DaRY0L0Oc6OUmUENW0c1DxmJ1kAQTd9EexAjyScZJfMvRtFwev+au5TiJdD0CwS2nedEjHl
hK8ySmdyX2hndF4KlWm0g2qLHxKcnoGwonFrBPLZc3hkDg0wT8I/gyRKznbPYBN5CNaCEjwZHn1E
lb4JoQsEr2PzTzJkdbyPIQqXQXchowLenpW91/Y8HFGuPQOyDggKiAnPPBL1YN85FtTmSzN+6L0D
l5KWujFQbxIkZarfwhh7BkMqap2kfzezK/CnXrkbLYDaqEFCf0pbX3rmv5yhIHEakHjZdNjw8ULK
LMvkYZZcaOPD5aOYeAGby7gAspqe1EazeZblt6y2LRbAiMoKZh07ZTpJU/J3TN4aAV4u/HZjw7cc
sjp5lWp77dB5lZBIQ4BxL7QixJ84fNR7bpk0NRhOo7+A1h7bu80zktZM4sCb2XmxlIy7vZr8jlJZ
FSQZ9F4LMDPlTOByQniu8nXSbNthR6T1Ih8Azu/NBi93tEugJndfgKb81sJk1Pesd+AIq7FH4Fqt
IKKmrB7XCvBLpBp7+qhVCnqccOKZs0olkPLjDDN4yBgTKg5F88qaIDNzchoGFTA/O4oWYiTe5bY8
uN0lx4QUrVxWF0SI84QQBoZCqLZm+D4aL9PEvT6PKAkNQ+bbIrJXrS8IDsMrnb474pt16YVk8G0M
R9ZCeqwxEclhn6xBcOYyi2YbXw+ukHyHhJKA7vMutb9Gx+7D/wGNtajpkIDUWGqyLsqflouD1KF0
N7gIIAPjfYdhVfXnaK9OIanNdyhfEVEGaBtkVUtGrDXWQ/PbLM6VJFnqCjzVj1VmbvZT2DClzmQj
smkd19fG3Er3NlVvhvaVkFRXyE+t68BMzp5AX0EC9CZ0VFPzzRAjJfcUIHuKk7YnfngzMbelhJg3
TTvVZckS/J3It4On7RXGUw5jMU6v8j3jQ9CB4o7OonzIlCOYkQNCYyzuSQ/NJ9w3yi0McCDlm/ln
7zh7IeBAuDJwUEIcW887rCGjEBt1wJ5Qav8GdfCj/KTGr5OKHocEicsYbJ3ybjgxrHXx3mWu3yXc
/UzuOVro+MVCNOduvE99wOR4oou4Tj0OOQ3XH429naSroDR8Qctgu0B3WHPXhvk6IjmAz3KNy8Iu
X3ludfXfQIivy5YTx09j4TEAJVpM77pFE6fAD2BnD3jHQ+hQfZEvWE1ZS0IFTBdFtWHWWhKcDm+E
ISnG+GUM3iYXiDBMEG1cCLb3HpsMyWzbryXDfDqdwkGasm5ZjKUFz0TcsGwIoa5DbmhEzdrJStEo
0Cu6K2L0FA+GaMH3kQBNQGJLLxQWS8nRXiuvZcq6LTlyLVRN0M0RcpqomC66GD/ASCgBNxpnluhb
nhA+NahQLs9iymikZKdQ74sPsBfryGkOUXCZ+uQcT6mfBRewRH7IcoGNUWTIcBSwRF5p214rNmnd
kseIKb/L/UZg6hTFeFRY+hgsdjYn9AI6X3eVURlmLlDtfB92rZ87D0RQD6KTkvpt7/mj534OYY63
L9GJ60PRh6wTL4M+OwrylxrSesijtF6d8mSJbF9F9UYMr2V0K2gcWYFdaajBoVIfo2jYjq2+igrq
nzmJLR8/R9f7FKy4ZG57i4d/tfuwnWwjeIWtkoEzqnwHjlin45YT0/lMaovEu2S69jVkxVqlRi/x
vnt4B8vo7gSgUtJ1QxwBKyxvWgtxug2OfUp0JAA0ZxPCXOtBABY/jq2wDso7RTiGNJ9tTwJIcnCV
O8GEIaVFS5ZSuESdmTyT6GEonS9lkB0csivZ9cVJDP0w1Na99jIijku+YjBCS4+hL0dMyJhNZWXH
ErnxMakq5vZeyB1J5xvtnQ1CTt+zO+0nvcGjBZ1BMy96DMDKUVYlelQRZPtk/JmY9dG0eyMof9Bt
GrXv1IFmZl5Ykw9gKC8V1KGEvNzQfa+wajS8OGM1UIZg6a2STxgjPoQsGR5T+0Vmd3e8TTbj9IBa
psupX+AdVw6lgP1hVogGCdgFqqemY10I5oNhZthrRnluUE8a1CQpH0Y6EcRFZaMQYcV+eof+HGeF
L/nYxUVK0sfIwLfasEK5UcsJZ1WIK7WlbzEwjoS+arN0ITNWVMhd6YGwR9OpKdn9z39sdT+OysY0
5ZGALGR6lQkhxZkUzpW98WVkThcSQltMQoMueHyNrZv8gISjCSAgrMmPPZ+WAEnEEfquqNXfqOBy
CtSNqtIIG+nNCAeYj9F7F043eFhPPpaD8imde0MnUXQmiaocOhW51vFG6SXzNr46AnwLoN7WSZQM
Z6Bzj9JFfjafyhrASPczb6Zrc1xKZJBcBwh+0gFnRDvh4JHgpA2Ge5JhV9fIm5gnPg67y7pgZ73a
Txaw+dZb9fPlCvS8994iPGHjiBt0BPGcNzOTa1EakpE7Z4x0t44Okcj4C0fE2Bp/a/R0wdC3DDWh
K65GINSOBGhJsW3UhA2zQZ7B3dfh/yVto/C4T+cIokAuH5DdKkaS4clFoOx6AEtAZsbWgMF0zDgE
+wQJ38YhwdhZZYZrAi4DnMDEoTnAhX6xhvjmYoYKbeVVuHPBy3wookmLsR7lzABbCwhZf2F/rhgV
vzX5cHIt5+shZx8fZTOxfsCzDumxMfRt2LNlH9ZwBVGMJ3ufVMlpEM0/xdDfE1DLPa9BbA+0x85y
Kt+iEce9/FGgMvY1BPRBkDf3ZJmQNwqzrpdsA6ItHRoHSSk6zrMU9gCElfgauHp4d6tylgzpASJ8
QRxqSyfLVmqIk5c2eHD3utBXhhVxxpvHQOGOI3CbDBvF/bFygsIC+gr7p2rjDQRNEofk2gBeOFY9
H0Js1dnK1uDW8z23TGV7sLUFM2TD61Zdqj6jXjDHQ3Kwdh4lmqAQMb7bik1RoqBqyfCq8C6Nmz60
0V62OhgOFMbWaLEPFn6kdU978GBmil0AD3n+O4Re0aATS4VMC0PdmbyL0H24y9jbsMieafUlpHgE
FAbW3rTNsBUOzw4jWkmxoCOkCqSLurIp1NkTw41vISca0ZMLn+7Y8z3nKyEMBydYTev+P2Om+NBx
PRW1y/vwbUbFx4AKHRHobALAT7jhBy+l5FKZvq1DUOaea18dAICsri5iHHy9EjIwoubCq6rw2idd
4xv1CV9DHr4HN2HiSOb9HpzhkbTDxmZWlZrqanSyu3AQ6+kyWutNc+y9BvImxgAVHnPrrBpyW1jD
l7szFQahvGstfawxYFpJucUwmwabzvlqqXgiTnZF/+kb62KpRE5S1aq9cR4H49yh/7v4p9Rkm4OM
9ZDpTAJ2QClyaumbJoy2tmDYywWKCr7s+dPYnUPhi/UPir+3iepaB3Sae0hBLcT/lCUrQFsS14MO
nELYf6rG+ouDUgg5sKUnEsZfPmGN85vkGbNfI7A36ejHaYnFQkFsU6iKOuYZBTpWw1ylTeROMFhh
/HCCk7nrae6UdNiXuHqMQb/KkNil2IHYMly7TjtLi/Cybvyz0/Q5dIdszG+zwp2i6rdsPMYASXx8
KvCZPppc95XO/VdXDf5zppSqRrXJYr8dIxWrI1lXVA7KtcY4Bk1oTV95bcP6VI/ZwSpLIAAkG3Dn
jel6SGDLcF4K7zQx387ZpF9IIBN5gO2LEUcweFsPrIGaJofKcH3OAe7u2QzBcRFrfqDHDCbZp6HR
MkcQiN16YEI2auExciiOIkX8BiQGoQHwImwz7HPp9FUOx7aJz9IUt2lCvDGjdZrsbekA6++eLoAL
RJRi1yVsEePfapOtOwjI0dCXTSoPLbEWqkuIUhFA8w2hrnn5m65q1MNcLzVBCDh5iOIA5MW8XLk5
qXXOY4cZJG9NhNQTB/ZfIqMjErsWXnQ4W6IFTVO42PUi1G5wF1njS34ukzsyHH6C7tqiV3MiEsbX
5kenP1kKETSYsePTIK/WsJOjvrQKC/H6a1A75vPTodcxtaJBtURTKSpDTBGbtwy9KLDMtzTpD1bn
sFdbXSPelNgkGYokHIKmJ/fas7y/KDg6g1J+4hI3A2pvw9g4HCHsQa9l3K1T7dZqbFLjr+fd0l1o
D4qO++XVzs+ZVr0Mk7cvJRewAZF39Eg/Aslo6jtnzr3GNcelmGEDHwL445GNs1qs2PldOI1+FAXu
/dAh+xxxcHS2Br11zNjTcIc3j/8Xyea3NTCE4LpYqwlwiJBwQrQumxQl6GiXVNhkOFtPZjq8ioUV
ku9Ie+6I5UA57aLNpsGqbIdjxFL8gApQY4QN4nJRzvvGQbHUAd0MNlpirn0gAzkS4Hdenwwt+wkK
Vqfqu8kNMZjNKUqDj8ipvlXboChaOAziWmkvNHJVOhfl2mgJAmMHzoAaBnjtO1TjQ+HgjaDUcGNv
49QCK0t+zfSMvsgPlQSORGq92wClcLu32KEk45MwLj5YyWhH+WKN1dYQ1jmVpDbRwM8FSIRQI5zu
0pvhPye0dq3enbquIezhx9C7+zRh8Q0y3JskPaSZXSzZIofsrhhfI3hh8leLc6lTqcTpIZ+raBFM
G8kEizXkRRpjBHC6Nc2abmFjkQ5UDUFKhfFocrHUzGpD3w8SjSMbvaWMfjq8Ud54D5L0BbliozEF
mBCGUiNYDnG0hSJAlDxMcB2ZKSENoAgTnAFh/m40YJoeXMwrwd8KyY1RUR8BDmyziZhRskVTHFY5
tuYgPQ2R89NV1TEwEFHhVjZu9Be22LqoBjBsDsozAQ9P1AQ8ETxNnjmWSyodp8LALNB5qsnAZe0h
HKB+mFbIDqTJ6AfGZD4u00TJ8N5BQ83RSsKRu6UtfAv5HIzFIR4YJ+XBVmjFHzYLZRofGhjz2qu3
ldbd62kgnAaIdH+kQrgYbvQ0VWs9AQxQmSbYJFOnAZTn9I0WIrfGdV3gRgTvOzb2hr5kXU72xlHB
X+GdsTz2n7IEj0bAiqm6GUK2QPHqDFX4bTniZYKtTCCeKyUeHX7mOPwuGsjRLTmaOUs0LNpHWI8c
7begF4l185q15qkojbOtKofacK/FSPQY3oAhQp1wf93W+qUQea3io9vi2Z/EKZ9TKKV7F6LBt0St
qxLG2gbuTdgDwW7t2WWc2Y1zvMnfWLJtmxbaDrLutsnSezv2D506uu/hVWufsLB3lg3eoYMGBYG5
hQvYaWtbssKG8cvAOQcBYNMZ58wWG1WZ3hzOqTQHaaiX7wMSpkX377g98bKh/7/25+bnKCi2iVty
2CJW6L+69mKVKlBKRhZ2u+sth2Y1PgDF+AbBQKnD3LgTGNSBZ1Ros0aiHswyXicx09C+3icz7qjQ
j1FlbZUJlnbOKNngWXC8k5tKkF/JRhDzO9+/+LYlH0MnUw+ywGAYKjc1oAnifqtU2LDd9KkaxSGO
+MKxbm9Dc22BYkgJs4Ene6gKXKmiHk7TJee3VaG+M7gODLSWccSTzdOcxP8qWa4mfpeLo9GVzibC
O2Z7aPdGwKtQ1/kbcDhgzR5LE22V0zmbZK0RPNBrAdPwoVZXZqEMy1rDOzZikwF5egTwVO7pA3+h
Xf94gIrOaUfblbkjsVZqfIImqlyDUrxnOtO1DEdhm8rwRbPGcheV8E/SHFmjaToPd2PFyt/8j9pO
eyxJsF3kFGpECjtsz4TddrSHmxtV2nnoNYbI7W5kO6cwJlRDrQ0WlWqVe7dU/ciAoC1yG8uTozVr
VadxHAQILwS1vYRdAQdq7E98p3JV1RwpStex19yYl9BASVRS1nqsgFwXfsE7aUEodUUxxdsCyoDM
X/5niGldma1jCuJFNiPF+lqR5HRKtgdmCFemoXvkgCOXllJZJ10gHLkC0NyUhzuzcO56olsndf5H
qMtdHoTN/v//NI4rvUmbU5d/2uQFHTM9IOJr/oeOR7WsUpahFGNGco/VSc6w70KJiInquFrspq9P
rQUlMEnqp6oD5uRRtlfRxCy6cPqzAFE7EsNxsafvDMDMYjKt8SBEi2EeI34WvPZWh89Za+kpiJjB
AwswpYSChfO5Z0Dg2QX+EpeANdYnsq5W/HCQ5tEetd38iwWA1IcyuRdByopZ3Lsg0r6KXvxrY9Jo
Ur14t60WGYdrmKDYSuWHzPgucTbBGLZqipuxQUUyJjXbJcwKkhq7VmGM73qA0t0ojXtO4ihcZLHb
nnikXCtGS8rV7lHALnDByWtF6ByklpYgWrnTetP9ZxlA17PBK19GoeHhs1lGCuEr9cKUL8ngBjcJ
Fa3I8cLiGnF8Mf9SGfS3aFD782QTLWjatr7DD5Ct0jg1MHXJY0XnexnjpN9NHumKVeNoZ/JOgCUa
ykrhgthyGuEpbisQNwYu2/FcWdxZQzYhFLWFfMjMOSodpEuTRUa3/8nCiePfTlQYVR50lGR211kk
gXszesBFxdZc+hJH6um+iFxW9d2RIVrF5IKIomZZx0xaFYjQ25sSRhVOcB3bF12O23T4UyXpW+Qb
nSMvPSj9xF7hBO1Mo1J2Wlg8kXKwavEFro3VaINCtNOwQlDKc6lW2bawO/djcrZqke8MAqOuHSD4
pwsDBvD0IreIIrZB7eI56B6q52UAn0zkYMUt3/oaSlbfJKcipFtUOlqvbs0z1wVLL98N1h7bL25w
MhtzGDT0x9qS7ND2ZuJnFH6dblHWKm+DlZ1RFybnLsH7g5EQyXJ2Lho1RrE9K8OkGJVASMdTwwLd
bO5c22jeGLFY4AeuYN1x6hn4IzzTN7VNDrO63sb6RsehjIEmX5uTP297IC8AXkrWhn1qcHzbfC2j
PZcjfXhL2XDugbAR6FgwSEEgoYUgZnoJAL/UThkacpjdCnhV+AT4PKGGs2rg6Cs8ojFrxbxAzqrB
SUuQOCsn4QYzTW2/RzMn8ofgN7e5F8GD9i7IUVb2ROG02g0sEW4aYzzT0Ytww1UfWGtLX2GrZS+F
kSrrKC5j4HYlrE013WEKsgSxt7OvjBSpGjfkqVW2vXUNo58gfiV1JSn4wXnhENeQwBdsRjD1YY4x
+/Yw4okLog+2V6kdc1atqcwnk8hH6+s/ms5ruVFtW8NPRBU53IqMcg43lOUASEIEBRBPv7/Z65yy
u/duL1tGMMOY//iDaq0/8qbXVoq2emNRIB8/cAEVmx+GVmpFnwResEi6fbLOxYJS+kgOkPdoTGBK
gNFxfgvQI9EEgdJLbX7tvKYN3uS6t4H82t44NFVQDVPOmTc2yhxlPLpCwAy3w87i5uEoq80NshFJ
PMREQXYddEIPtwlvQTPNls0WMQK5mfir66hmTHpNc/VfSwNyAia6TS+UIYQpQHouaneTEqPpQ63B
dDHBhz/uY67e7/whIE49xKLlOz0JIdmh2Jkn89R+Q2BBlYnKrkIIh+pTxWHX/SyVeX2Ql5fJZVL+
Wev3wVmby/sE/diguaa6efZjGhnZKlsBhbx2t001w5twdt9g6LErV+0m6L6uLAzv8FFMXya7FVH2
YY9AMAUx924lNRguzii0TCEhQIpVhaTfMBme6wZGXA0wNWI8YsDcRdpjL/WQ0XCeCsoh1K+4d+gm
rVGPZw3p3jlL+8+UALFJM6s35YoarNsRfrV47C6b68z6hkhWEuD2SbCiF7mRL5x9yBnkLDUCjQV0
+6i3+MGtfBeNpxozFRtpwyNOw/4FoSP0qefSkP0ShAkAAl8JDxq6v3EKjx8V5bCoMOFJ8cSaQHc1
pUmOv9AllrDUbzwalyyxAL4vtGd8szNFt4C6GOomTFHCc5CMM0a7vweAB1XRSt9Z5+EszXR8UKC2
SxGBuGm17bWIpkltMYHG7XUOxuVwzDP2kpX89+hp81HVkcsmZeMXAqdszFGYtmIWDSptgEAW7PHw
cY1tbXMDQek9p11idWo1my5dl+Va/6CHSSrsv4e5SejvNUKPkjeby2Ur4DiUCMj3GxdJH2OfBFMA
ashmH5rveJ8KzRvaCxZJsU6Sc0p4DfpyRHjg7iMs/K1sMZg7LpKl/eH4dsdKRPcPljIa3TsKExsS
H8qn748UPd+/EolzGar++5cBAfLj0OGEkfy88ft5Rf4w19DtQtUt0TBkb1+T3c9CWeG2RnNuk118
HE4pe5o7x1x3gTkaNv409KFI2l1ID+LOZlF5mGwj2MQW7XWfZMyvPMCIy2rHuZnAapYBPtPx8Jyp
xLngc3GhBxJkNtRXAjyCjOgzhEI9n5wR6E6MAMLJ1Xtjs49sv4i0116jnHUI8IaF2k0KKyhw+Gnm
2MKyiyekumCTpVnEGE3uH9v/yJ0nU7o+7anerWx6UD0ZQCllcJ6dVW1jXbZa+nXP/XcztdTdG+rM
1QhwEu9KnqWXJhciFfvHe9FieO3g32VgX0fA631dSutP93WRvnRoh58cEF49ppc9Ys/axqWSHcz+
ai2WPU4QV9rs9dPwTIByYBkGuwYjm84CrVnOBrEl74bXJbjSFi86sPH7GKvX8gqaCLnoH+v4hZDT
fsVDvWH9ROHYw9p61wAyy8yZYV7MqaxrvpE8pP+MA0Da9RtvwMeBBYEmh0wMdvEjSZT7hja9AXFA
dWEs5/jXpAOEBYNa+CenrQ+eR/Ke21dMRsBGR/nDHh/WupB2XWg4P9Htvi+iS3uwqim4C0e3G4LS
+6y3YnSXXAgZtwx6BCB0QeiWgezUkPJfo4KOrkNPYWQdAEn3D0wFt31830BqbOhnC7U6lwvtgS35
6SQ58xuetDPqUMabiBgDDkQ9vBU46P03hP8LfezMh1Oek49qz5/kHZEBjKpdhn2P4Az0HdDSveAP
AexIaYR3qsgWpndrrOuDfqLRfIFYxy0yRtc/3FNwmFU2ZXt+DFMUPQhmES0J90veH9BAKcJ9gclh
4gKPIEkUjWqaAUgxKSh/3rg2bfCd+s3WxfpyMjm6XonuGRGtN5cWwpd2fNWiGguGJ8fi6bPUE+sF
ohrKH+8tjSxMoTicbeV9s74iDtvr5/rXFnRx2KfMuai7LAd1X5K/JN1WmgIPYdo8Fg7NG8Cv+yJt
SerbCN2KxZ1Vlw/I3zf922mwKGEIDjyzFFayzK96sHF2lHnSh6YFB4UbwnH91fgvJs9gB2q+wef4
TmorvZn6dDWhxe1LJMskncAUoeHQNuDypxSHF2faOPtuuHuUAvonHnMtd2Viv0+t/VtdDndlDeir
2RhcTit52QE4PUCF5Sa4o5MmtgTCCqRpFU8moQoNUFsMcqDefOov1MxcOzsn2T6Q+jAtoEUI6NNx
K+tK3hk6XsSYGXz+qX5Y8QnZxhIEWavisaNShJb2G53XuXpO3ujPbHZ1UCVQYxf5EsPGwixKw+OA
YtrDjeb+z0QGQ9fecBWD3tasginQopDE1O1HxkMAfJFu54/xg9dCkbJqE2ICWZ8+sFAf45UFrx/O
EyHWwPUNqgAOn2L2WPGbxroZX5r4AfVe9tFS29DW7aDHU2CAVc+KQCSM59SsZiwXAz5pV9e4Qpt0
n9w7n9PBDczFXubdVLqMpXqrvad0PjNp7KbgpxfpN+t2F2dXGKc7PDmVS4M79raxDUO1DWyCZQXM
i8YeaQhfNToBZkPtyLPItbdv4IB7e9X+PbPxqyM9iTOT/MKqAPpMhcPwo9qhhpDKo0xX3J7l0Jiv
1YwJgcG+q7awhDLtAEqJrvwBll/BeE0RlGIGXPLD0MZvCkyIiVzAjyaG6IqAdjp0Y6QfKE1L+xkI
3UeOGuB9nzeyEzU9QhEdpiHBtQOdbKvHIN9h2BRepj78RwkXDt5pZpaunu6tYeEY32YlagoiefGX
hl/3uP+Z6b7APP/DNTRwBSyWNAbIFZ4HcSEgAce3jiaJk9K/tyYVJ/v5lbd4SoFLvKCcaMLbhfil
gqu5EiDw5Gre5vkO5PPpXaOANPIvYeBzk35TvvLOWeeu6qopyO7k9NZkeGyHmRxbiPReoYWxheo9
ei9HOIUKuQuqHg212UXvlv4se6gPLNfYHkKljtNtgTPC8Ji9bCqQBsGpUKvdiAMBUQV7Gn+msMwQ
fMEdFAI8rhNAmooqxR+BDvcBfhIRFlc5xv7o3Xrsg6zLn44Aas4UovRgp4KWRLw4Xojp1Flfd28q
2P6bNhiHdgvJcGHjrBBcbbdyZmwtSPe0w31zWwSQ4qe39TB+78swjauQLd6LN8FmPm9GJ7RyI0YA
fw5C34NxzI7mrPBGwwIBuzVcb7CjugGFku8QGFzzps50eg8nFAIsKMgf4Yq/x1o5H/qZ/dza+f4h
b6xsa1hz/fkjuvSyNXtYayPbkt1T9nO+Q5cTwwplE8UtStwQKw0y0BGWPO/zEhsFO7RprbCjOvyO
+5GtSMhwKM9vrkxv9J/3CgAuKzrVOo39Zzlv2pVK9E0TYJzHIob3dAPYLuawyeYK0SDom4iTpCLR
llp25bij/CxirQ8MMzKugYqCFtTIb648PxTeIa7er2uky1MZQPZVCo0+3iworhjaFypADG0yr6Xr
YgUloBa9E6i52eW7gcbQ1jAJvupNvaAHtL6vh32FdfSvhuT0nH8/VtJB/aN/d72HtRVZzxBdKNJB
h8gBeamUR7gpaBu/dTyVXtsORwk4Wj3IWYh8CqkknOQXjZ1bOtWVhFyjg/EMP2WIVwTnYhZL81+l
IIf2Jy56jeDfQ3dftM70qeze2YrgJseMUGfaEulDY13ZoIOm1aDrAf/MaXs3BqRj/ftJsHANFSbt
T9jNkjMSfMRfaskRG228KNtlJAB4LuER50Cbpo7gOvzmrxF2QZT/2L3dxEL/PnSUOqf3gWMiZ0TU
kaTScl4kaL0hgPwx4cTAGxyQgvXUEmLNbx2ifZMKLqoBIgu8RqVJfSBNMmmCuIydwL75Y05sbD0Y
s/UKzgJha329lR/x6B+Li7Ub7F/tCT1/nJMk4qyG+1Z/LDRmYTFrjETvJk9zoteh3RGzOUthaKYM
EgdxofN7U9e3YmHUp7vzpzyP/MfO2uTvSAKc1KdlD1V+di3muOZ02FS945YSXJFiZKRl5cl4WoJJ
R1gQIRJBOoaBESTH+u7C2qe0obxkpRdeKH+wu7j0dKueQDUonpgRUponDe0AtPyoB24+WyrjnNpK
vMcWeu7o/k0zFKNHtorhJ9unX/JKnlURXpcQq3WYCC4aGFuG1exlCjurPxTfLVACPe3KY69U4Yq9
ploxVvTFE8k7mpzZ5zp9afMLO3AZ51iOY8f076czcttRqUImYewe+auB8MTmGsE9jtjt3tPHugnS
sR1cxhqOfJcRe7kPj4iP3m/izptVGMG1LPE5md/u/asrRqgHQxWDOHbU8J6U8/xUzG9bSqUHmnAh
jHIfZyLp5cqDpGQdH3tnkc3B0KdydEnK9QsDBbSj03qLGfrxdb78YlCIkwxbD1f/UEiA9uErURtQ
A/AQ+iPKV84S6YMMmpEMtaCneXpjy+4QYNHr3lwhXGr5gkYBdlLliEqaTHcellF4LB/SGAIUZkW8
7RBXxS3FqAUz0EVfTKXD2Ra4pCV+ePT+voB1/F13+hIFMR4yIpcJd9L3N5ZZKJL5Pri54A2ooOHE
/1GJoJXGDYZPfHwYF1Qo/H4I/9mZC7cxGRM6/h2VpAoywmfrQmnL2nEL1UjyKMuqS4JTIc6HeIJy
TdQ0fJJeKtZJgWf4ObJexQOOQQLq2POhXkIyY61jwqHCZy5abEkX7Mg+s1e64OA+1FPFmdbd2oJB
TXRGcs0VoEoZ0jnbrXkDw0fWZr4+m9Lo5yYWKI/HigAr7tnuzppx4zSVIUQDowPH7k0qOsTtJIOS
3MAK+wHflbFfQQLMnztsrYJT4yDoNi2dWP733izbFKZ9K82ty+mBTl6e6mQ+GDj8n3t81YHjBctO
7fF1S18x9EKF9yoZJuYKt9FFsVclgp7b2tJ/itlN2wkSSOvQy3IAJ6UhdBB3teikED6WHISrgo6E
9qs0y4GzPkbsb4mWzkQmaAaFzTCvqzm/WOMZVm3r6pwBcBm0Q73L4hZKjiZIFZjqsuMrQCMWe0IO
Y+cFc6csTTSS0KOcYd3AissobMr39n0/vsiMyZrvZ/Z1IbP7tn6n06Iam9cEnn6aTTWgRLi8hUe6
8x13qM6H5vN2gor0RH1m09CW4fqXr3l1nd10zBVCAEytnGZk85rhfU4I0+VBjpjAEgH54SsB4ABH
oAaCuDhUc8SvkHrwT3CwGnq5N4JW8TDNAkJO0NYA2RGHi3WKpv1KzTJ9rhR5UWjQVMg6GRuSZ5r7
wkLLVEdFkdAJy9qJVG6vj0X9nKbmOn/t721iGfE1j1FVAckJwQvmbaQ9Bh2cYBNwG6oE1gNGwcJE
i12B6gbLxSAiOj+o+kaqcY2Y9fJMlqObIyCbTjs+8qmRzg0Tn0V1qZjf+nPykBHs43OqbQqeuTwF
DGhUiovzrTq2zbQwmCExBWyeTq1H0rYRPhaWPc9R138WancyqMmAPMtqB++BiYIXuypNRGc/89CR
p6f+22RsMW1LY0kvVGhLbIs15BJzNi6+pHXx1R+G7+tOVGPsXAiHKolOKCYD2K1zwGCxqNBKY46U
uwYdKIwyM49ONZOeJYYVp0RJgoMtcjS6XeWVHJuxgp9VeDFctjb2CQykWDR4KfZGdMZChswBigne
eWzIHKCQ4lGe3K7QRNIpHRnk61DtDYQ4xs+93SjSVMpCQpckA1UKjkphZm5se6xh+xYibUwHv3Rc
yl2MJih2wFcYGxcpGWANX2g1XIoVZjRXHKJvEfxbGu5XDKmvnn71lMYnauyDL6SVNJ8PiWBxeYUo
B+crhLYH5P/5BZ1DQlxglo6xzBPytI8zBRU35TbWHqUSVnC6hvvR4ThxjUjkxIaH4BPztWq0BDbE
qML9lXGjRL10JsK4+ETX3ncgvnb+u/YslIE13Ej/mkdS/1OjES6uoX4vBaObvGPQOPhdHY78CT4g
KWkMZvh6e2bv2WqISUojFHIJOSUEJL1uESU/1ykhnhebRIgCpMujposyc1FIf3e2L7PaPu2jeTV3
Nw5z/XB+XELASU0hSg2pdvS0lxlAb48W7JF9IunGoOPfOkPgDXmoxVkOJldoNL7eC1nGvV80wPZw
GgZ71HyWrx50Fusg6F+4U8F6E8igucCfh2MOw+9W5Yn5g9fkDArqHlrD+4z0JkP3gO7IhvgKVWYE
TzyAbaVvhw2mDelfu3lPzCQN7zFHjTfkRXhI4J1gZBy/aMqgLMfYafyct+vu9/HbCAMcCTucLoYP
5jfqWOiAKpeDE9y+/O6Krhe0Nh4svDRWAKxwPvCf60mWr3tKnXu5ND9hipAQG9Ir20Zcy4GSxpeO
nXbUnUC5T9elsufdURuDJILyv7udgQEWfvimi561+b0u27kzRmiyu2MidHiuuTiOqRm9Qgw4W/j8
Qv9BqDkpUe5Q4SSWlNedgTVOajQj7b0ojfWgomEC0WKOjbj6jsqr3HRdseT4idq7981hCAZ9LJP9
VMRSN39bw8srZUT5z0/QP9uAlDv/kTnc06KGv/5UxiSb4i2UezvVwJVCeSKmvHfQGGHrVGURYcpT
t/eV013pmMNAGLJjQy+mVDlQ6SoClP69azOygvpqkz9MSHtvfW6WrPkqhD9Wj8PbgbrY1z96l2Io
paff1QdHHTMPlMc749h6SMvhWDeXP9Ng2agSLaOuvkoNReFDie3hhQO1Wp/qLJ3lRj++tq+rdx1o
WvKFDtO+GrLTrfp4FcnYV/zU7qr9c+8kPOSetNHp4mWcdlsoUnirAZw4LU+xwvhGymi1KHeQLsxI
U+y50xf4Ay3Jx9Cs7NT4ST8QQvWMQ0QOIRb6UvSW4b5/etbKZ5M47FeqaSxyrN+fLe4En9scSfLk
8+xpQzMiqwHXKL0/3yhks9filbdF8O4/X2Dke7nQvDLX2XbMizFu9pcXTYWHwfW93vdTSTyFDYuf
4gSHjetf93qeta7d3wbm3dPG1vam0BT8NGCLA4U0+cee2QItaQanCK0IP3I67Q27DdFvJG3Hw7/J
72WWX3DhfC1r1Y6L+rbVoCqPdOX6Wxi4G9VlwE5ue7JJEZXCpiZj+hK822r1kYbp8IreR8Cb6duT
3RNG3KPz9HTinM0xegQdNMDEwwc7wZqZemwDh8PPsSam6+LCKPIqn8WV7z2IM3rnHw4H77Ab7zBT
Ft8jPmiwheJ/K3YLedYjmru44jUh1nsAhO4TTx4oUe7BGh2m1K+7l4tA1BOWzxKOOYGypnak+dUt
iSfEM9mZqCtngm98jLjKBz7kAywcP3OuJCl2lAg+LsxcMyrABIkN/kwY1mOO7UyUWInL8fMISk//
suanyDDy8BAcpX7qsvf8+5l+Xn/Drub+UwHXGNiapyZ3qY3lJb6wy2dAY2l+O3zCf28+IROCm/BI
6AH5NFlo4IFyEHAQCu95pGN8EJgOliu8iMVdwY4O227sVEMd0/wXXzf9hqNRv2BacJd/biEzYJ95
3ejvLx99IS5yv5KEXiSj/hLmGICb3F5x6eIGiquQxYPiK7XHGsTLQ7olH3HxPsorKjbf4vcasb6y
fR6bwR+irklj4A60Ae3lhRPJJ3MLe/Xf03oGl8kz2LGb+zYfFo7NWqzyw0hK+Gnhy91ENvbM4q2J
SxZvQNw+KK/8/2psTZpIB07Bh5v3tVGOTZSH5r+LFpctxlONgbtGiIUy///RgUgI79FypE4dbiQy
RW5rPqkPkGjkEEub+lAf2m9wdUw2LwqgW6SelLU0pvo63b+pVYY1DpCY8hd7VE7JsCYLLP1V8QFX
YrrOZw8rVtxmPyHktzEDMBJvuw1gl3Pn8ljkDoAnJveJHiIL59ExOBJMChgSUrCzSPobOZGy5gLy
ySP5wTq6ipyIXOi5GP/l6HQ4sRVxyEKae3qDQkGQZeg3DHt7y6EMH4qIsImAlYDbJR5iHg7gwpy4
z9ZPgwmtOjN9JcaDfsUdiORVOeZsOJAPYfIa1oRaTFyO+OfulQfv48Avh7Z7Ztn4cLrm3Ngip1kR
MsCLEZpAE+mfWW15VlcwMbVFM35Fj7Nz7M7UuzxDha9UZ3uV4982dTy6guQMYAHNCWQjxggJmNwh
xgDPXQxZ/FxGDKVYn2EBOxzFM3XIwxJXxDD5tzY8Iro1YT4lBlSMHfG3FjsTZ5Kd38dy/N83OxPY
a/RjIzEbxAhkE/7Vp/qUG77U1kBfiejziI8h0BPRb+dcyx8anPyNZbKvsjwwSpj5wsD7NeK9PCJP
XVV66ExogTGZMOH9GX6UWPrnVitmjIpZvMmoFUOw4l2JlYEeiW9sVLCJCjk8w5mghBKKtmdN4Eby
7McMVAI2hrl+AgKUWl9BXcqtysWBlqdKfUyzpmBw2aDw3CNtoc8YcsxKbB8mnwTvRd6eWM8wll/m
MYYo7unM8XmEnHdlrey4dHnOIzpovEk1vE04g2tzgXTS1h5Jo9PUYjABuIYvFhv4JcU/7+spES3z
NJR9GeYAnXEf4Eb4wHPJ8owV57NiVCyhEdinbIeewblzpseVfEt4zISqdKL6kJbnz/31lywNmAgf
XuUdmNMuESPV4jaKAVOsAUczdkZCO7K9prqgAD1KJ5Zjeaauyj3/USwpLDwx0Quwq7GjZ2+BKHGf
SFF92HGfahJfxHTP9tV4wERBTC6CHMQOIJ+cCJwURIDlHtgUHLf5E0fzP14JALKcfRLzxAbAfy44
oOBqLC6fc0rEm0/ehxc6AQe9vW9yDkqnIspDTRBcJSAbYB28FEifM4fhvbkcB8/mBj8Dffo+GgwO
wju5SOAHD09kyYf6Pzp/fINDEgkQ9C1wES53TxYee/s8qAgAPeBCvPwnJiBLP+8XrHID6/aHx4tm
cOLMQWSYp6+k8fnlYC8SlqAfsWiljg9XM9VCHTM6LMvpfq1vILTFhBaUkJuLwxctH2NNZtvaIl8H
D4kYmsakpzm95n2Q5vinzQkkiM1ZvtXi22HMYY1bAxiEFXVNaQRHfHE/gP3eiy0tRRRFRAo1GOCR
itt5jKolx2OI3vgBfEP+eh7rb9yOucAMZz9chR4eKgMnwhWHDQyaPCvh0/uQCPJhZbzE9UT7Bjb6
bzaKdU+sfNd/f+iDsyn2c7E6vtgMlbUY+Hksh+KFnmyMtAqRARD+OrITwdg4fO7kugOJBU0DE+S6
OgEuuhaTQHyIn3j4sEEw3hcMl47XFH+w25mwNYsNRGwkH+aoEg8LVkJng/Z39Pq21x8P4QqSv1U/
5wkwoswwDZUA9+k5kS+k0AtklzZfj73cslhdI9QVcX1It3QqYCM9AcWx3E7KnYiLYKarIUFEI+PA
1VpzeQmoRisAHo4yv7FR0d/B0fTgUJzjbcWpXPNAOcHGWJGJgzooAWyq6TCBi1N9lV/DwQw52zzZ
BvAgKT0YGiBcdJ/xRudMTzsYIMxksisJPoNA3kBghRJyxYDVOF4j4pAC6Bx4c9KatKF2wCChr9IJ
+B+/S5uWNOqlBiduiB845YgGDhUemh3M7aDBQgaS/+i7xNIcV+kvRrmAB7Ivi4YNnezn4doGTUlQ
q3+FZfeJeIOtM6KDzeclTe7dmGYktBhUROUHny3sQrAwwoCG9KeDtMZfeYe1Pm0g5kksJuQnebBg
57EYDGLSiypJFITio1s+j+Ro/dtpmERjsQ3kE4x8jDHi0ouYHOQ1LMxy8QSdR22j1rBHJIZRP0vL
cW9tuTyWhJcrukpYCUPQ4a2DZS5IGvBpAewv62sCTYQxhUmmj9s/2CImKa4F33DJ031+O+vHH+oS
3WctuegiBUBm0cfL/Cj9SBN2YYHMfomtgCywNfihNFfIYkLzML4ERHv7dsgIm2IuUI0gQOSo/CkS
xSSqvasaiQ5P8mRtFrUyCzIzKvm/ktcaUfb++xQzqaNuBM/EQYtJg3cci7r4EJPhBhUCIizOnq70
DeowQyJHHx5g88vZNzPpm8waviBZsWpQtOKRf3HR4rTU72K3pFnGKtLR6/5jGMo7OFqzdqIvWR3g
O5UXGLd7Exq4kyjFScHKKaMT67Jya2t1SdsjoHf7+QKCFpIujuG7IvqXynVsQpMLZvPCGFuGIwMQ
5DoXui0PSBdui1E8Xk/LctksjTGez+r2c8JjdaFM0kQ6lKv3JP/BtLM0Ud/hJk3j8TZ6T7rdZ9fM
npt+Y+/oDOIErY2V/WXejxECVQ1ne2YyLufjJlQiLWJ6hcYYUC1xgnMxrheP2eXH/jP/Hl/SN9fM
ywIZ4dVaST4xBAZNqOqI20qNxXD5i8cPHd1wUMT8AkR7/Inp82Ud8Nm5H9vjC28yv1piNz6XZs7K
mhmrz31i//TQhZngHUjFKEsuAdJwsp5c+nHbCpd9LkJEiPce3q+u5oEWuGj5R/DSRoCaLupANzY3
6kJeqDFgV9hGeowa0ecIN714l/lzXUB8++EG4WzPzzZLMC8b3uIgWG4qlKM/nV1Q/80PmP3FKtFK
4CbkBuHO7dKpBc7seDYm1LI2dr5Z1hx1orEYtTHIuPsS1MWwWBbLx5Re3bRel4kRvcKa8cw25BpB
jenzQGbNA6ojj5V6BSHPiFCsED7pqHHnsG18UXE8A/E3NukzjN52GG3wzKDjlasCg9wIu06cl1Wf
f64ui+uMoWMKG/bbJlvZiREAonscR8fI9s63vRkDf8VDhEHZBtFAzlGmGQE9RzqRKRCZBg4InNtA
A9ArwzvB4OyB2QfJTqPL/nWhBTy67/k+HGZuDwwKMJ4cWRlUKZJv7nttZf7IC3uTbvTjdZslNDur
k3Nu/9ELa5BoYpEF0W1e+uQ38maoHNh3mVHgspj7JhDBgjvxV7rbe+kyfW/T5WkanIJNNiJ+ZlWG
IA2+7dmexC2K49X8PJ3K4mgr9jU4mEzlF3fqRkaDzgTn+Jb0825Jm4QQKr4gZj1rw/xK4pq97JBM
sS6Z02xX/NXfdzaoV8KeU5H56KHd+dDIIcEhqQ/URto8j/WlNa92NXUIUC8t8d0bH2mMQoEgaEfA
zMPDbAIZjdFoumfT5bF6HdWjHdrLelJ81RRWqjtn6nqEH3h9nCbqbdRuwObxfj+hwzc7CFCjYXwV
VeeXarOBjZrlk8wI1RcY5JawwD7EvO0RGsF7gq1pMbK+CXSwaOF/XRZpQjs2bMIhshf2ooDsCIg9
ytfaWPeNQHXTBOlO3MawQy+LYvXaweU0P4BPbFnET+EnPfduqtfhH7hLl5RjFGoYQtPwZQdqMHgq
RGILfJn09CTgpZ5Q9jHeSbNxyWIF98EqZlstu7A73ck9Rj+MmIvx+Md1DpwDF9VM9iEFejAnmR+X
dTnl+ixrhPs7olaWm3vAmA5IB/CIvyE6Tppdt8BI+hFFAh2/PQ2BcZaIhemasG5Ft0BMtHwOPkry
mrDV8012AXLVzClcvIKX3lWPUfeVMZBhc3xdflqsnRnYn/FLDes8VKh38PcpIyVKvWtoEfkTzwP6
EhwWGv/6l8fZzmaTZRdsY6ieHIHW9aSGU/yavqafrXPGFmnJ2kUbdZyvWTyxV5qWPAmxSKiumOQo
Wn0KzuDlU3hSp+CRP81mlBWMQeF8RKwMg0KJssRewKVPY1IkuR6N20GAaqCMoUELZuVnq02osid2
Us7EpngTBQCP4v1dH+gw0G0gOYPCuP9+H5hc0hwnrfFtztoPlov/9n2tRfJW2kM1VbdAzdIeAlOk
BUHzpQTQgPAWg5ZZPkbvjTEhO4AVrBRmoQwhNn7w5NtaXGQTQiPxyul16syKX41dFhWy4rbgt4pr
UwaYrui3oQn8rY/InB6OK+9ww4aQ3k+uq7tYm1hOnbnJzFAOxayYiVkCG5edTvHO8xuhgxVpT7nH
lsK6bc1MjnESwVyg3CzzV/9894DafDIbozfZneLb9NieqD9VN+ppLmLC9jXM1J/LXv9hSdPYWBz/
GmLRylgFnyUiYEEwZqDzIkpUTt9jBD8fDPbocyOd/UBNC1j79E09xnEy+m/JuXhn1SfU4t+VtWMM
B4Dj2ahMXHU4mLyCPPU+7wgTblQ9frGyDjaRn0ZgBVXSsSNceDvYnkQOdkPYg2GbwQ+Tl1Lvs23P
YV5DoMoYv05TsmaG0Vmgfh93CKT50wmxTb8sFCaxzgdPwlP2Nya2sSdf4XH6bMUMr2ZwaJhiTC+W
GHgZR1ZslvOymPSmh/3UPaqJ8dWwGRfJjPz2F3W74yEcyPXYAJmAerV9TZ1Ambw3jyUthHUTNtP+
nNHmYBQWycOljnbFTSsSgtb4BuNsjPGShtAiHeQdR93ZZZEvyi+CDmiSsQrCSmUfKqLbgpWHEDP0
2HxVZktlh2PzK0YrAP+wYExBlWIfz0npFK+A77TJqAb02cA8TwbO1BSR4SO8JgpZ34Suopq2A/kd
kyVLfXYw8JIYQ6NBjz+FeMe5Gm8nPb4hUE29fn+H5A9ww/MYJh+WYk64oAJQoILzab6RRvP5lEMS
HWumKxYWIK7FjHJMBypWkWf7OqbOho9C5fbTUv82GGAg/HftOJ+jVfA0SqRuNTCqmPWcyQRSqoaf
JadO6J1sTNacPkOQEtIofjiNrVU2VReoe7KpNWvHmLkWv+nxgbt8Us+rLZsrHR+GRPqjMzT+bb+Y
etz2oq30b0c+ouPbDMt+KW1bkLO/Z9IvPwvDryN1AYGbdfQMgVO8wynssJmaEDAW13zcN0pwuq6y
6B0/RsxWAnyasArpjvOg6e+eW3iwS+WMTp4hwaLqgDNRMM0ZlTSLqIxgBE+cwIoeNGjkqTPuVjjC
P5bdlJ98/PIqF4b7LRCb3X/rYB3Lf/iccnZwDi+WYeq/50bd5TS0qFzEARLKm3KZIDcWRKPSz5QQ
FgINE1ACtlbtQPGKX9TkccI7iLqlWjoByoa5BlP5TwSz9shWRi1iZ104WNMTedI1unhPVgSNuga3
b7SZyN4xCx8BEbBgCnYqCM6HhGXKU5pOI/3vviDFPSyS977eY1/Wl5hibCrugIszwp7FZlpcPewV
qGYBMer4OrtsTKEqOdhTXOBu4Nj2FnqpvX0kIkGxHKOhA4HEAE9Cm+w6nHmaiJRhAH8Rrng9Oxt9
hWtsfAlT/zUmvdpd56Ot4NFAo3A5s4YUMOcHbIU4m+f+LSm9Msj9e3j5RROA8whh8jeSfzo3vXvQ
Vi4wpzIPOvb9Hy3qyf1pRxA6ZX1sUwMTOgTiQQ8E3OSvn1DgczRAzi3sPDGPGNW1X4GicULbS19y
fBs/UeP/VYf7+EmnDYIRF0IWiUhYQIVUYfk3xouNYpjWeXCPtW+C/Q7FF/EQ6pKagSJJhjaoYLAt
GOMymvtcfMJqegE/iJMrUNxtJE5Yy3ZCf5sKmz4Ty2zh5yRlVS5L6iz7zX6fe5vCcjizuVBsPOuo
DiglqRLYAFzbM2Nrpq2ekXKdFiFZKVNO2SyCCuWUqLyhjbOyaJ44LWheEG9gDkfQgsYVIX0V5okp
acz3ORzqtRWJwh7XeyAZ9lGKHxy7ELJQ/xC9hPSQIFSBm4pL5UKZYoWoWEIAg+P1t+foVOdMIwrv
yFnVZ6cdS0L+6RnNWiGqTosqDrhE0K6y8Lek8OGIdA/wXmooATcS570YahIzl81IG8GLqGA3xXKc
BsTaMBDFR+mmtElhUnlilwCc/CdtEpDOw89jNbQ5L4usRoEsMTgDOTEpGP5tu6OPj5sBHzfv5uER
EonTh9hwcd/h5FRyK6+u4/OYsWi7jckp8yGrBkr4ClC8rquDOremrd8nzknhbqyHxFqa8zJWkk+g
0dYpQyO8fL2pkHExtF39gPHw32329jvPHGFG5IPyho7pOZb7htsNXjCR4//eGfpXDrS/JjMYrLRP
3mcWwWKb/mRbHiarlNgcNA/OwArONbv4UAj27GsnHZA88LD7c41RCplV9Za+HU1gAtlpofs1ZhBV
8ERT1HAg66ao0taXoNlmp/5J9zx47/OA88XYmTHUtpw86/MzepIBB9GKo2MRGsQIi3vCNuphfeqi
THJBqD0lNKaXP+NEel7Ev0cUl6P/kXRey20jQRT9IlQhh1eSCMxR8QVlSRYikfPX7xlvyfYGyzQJ
YGa6b98gMoJnr3PDO9NmT8Qbiy8yx7f6PWK4CtR66HbRdvG5p8HiG67hhl7o2VwHdRsetJNoWFGJ
+uKxRm/M3eZ+b6NdtJv2nHulv6we50/2QO59+YcQ7/hi7o7ZTbR9VOQcP8u7Dfpk5Lg/o71ZoU4C
WmV0hmCPpDKcxFmfvUv39Ellvzp/EZkYnJk0c7Qvq624GCHNonXjUlDnhJANiq//jyCFofG4Nn+4
LhwyHa3G9EWJyCok/FwUOJIrkWqH7e2W27kPt5zDXN4N/S2/MfAb3V4s1WYfHas9xIwL1jkfJuwe
sRDSt/EjfSN5D8Eghx3KJIzSVQ2rLrRVaxKuOCVTPMrTNWc7l2J6K1+obFN8Lt6bC1hJxOn9Ov6p
LhzRgbE3WOJ826wjK8JMYGupQROjTMGbYo/LIesOhXoNa3Nw7TCIbQ85FO9EYyhCoDtp62TKzEhU
Nk2+McgKI2D7c3y3z8nDpNzYdJBGYFOcDDQq9EeFawIwEuMAagYRHWYP75l0h3mDEDrVz6iptkh0
W5Y/fFpqKbKQnNd5cA1kbvQ39+lHIg+AIM9wlwS4dG2abf1KyBdBJsDWxMG+25+MTIHx2NbHq/Hg
gHnTbzIhIjfgO+vn+ZXBkFmhFknemMrOgLSM/XKmZuRY/xu7ApmPFUJtnHRcqIucgTR00/dEZqu8
S07wg5l6oL6kyhX9lzj/P2j1afKjl+ileJMvym2+9B/gAstJ+8wAL78nahDrZby0H8AGHBPUnDMp
1eywQKpf6sW43ehGP+gTHMT3yPggair7CCp9K/LFpH8thHmJjrw8I7yCIBax6RUwtCE/QXAA/27W
060t8NNEHbCyf6ibeQ66f3WgAn2QNG44RDE9DspB3NOJU2Dxw4RNzn26aSqXcw2DRQp1niD8LrOX
KYjP0e5fjeJVlDIVIFMGZBOfU3u1vGUgNujKbpqX3fRfuiN2nPSn2/IMgc7968n4VhpPnUKAKvaF
V0f7TKmGf0YbWatG9zN9Q5GdlZ7EAAErq3ljaWf85zlms5fhbXpT3rT9M/iSXaI8ttmtO5CyQH2G
Vv83Jiw0OrW/5pUY71/OHQj42rn8FeY4tP33ZmPdO9JkmYGx3yO2VAFJoz+6Lzj81oq8XxfGAZae
6+6BX9Vq2iYcU+zzPstzL7ZTsfdDTt98iTaDZAJPTAAEQIzh8E1iiDt8JF8NazLdlNmR5+rDOTy/
CN7FRCZc49DLcAq3zs3+Oq7wHPYiD43I3rw5P85DzEjFSzhBzxBXCsxP7Ty8l7/RH/ManSDOAWPz
Lo+fnncWJw+x1Y8t/y7mdIzPQGT57XO+RQMEtRwkViAviyd6aDEqSbf2Mf83t4i35ifhYUfBhOiZ
rTmBJgaOe3wPt9oPFP61+EQqQeIwrzfDt3XXzuJAxEaE+efET+lbYGf/H4mI+fgSbUhyTXljApSj
PKK+wD3PNW4qYnmkOqvkKNFOZv4QMF50Y/rVdnVGVrQl8Jxx1/4dFN4jmhdKwz8kChyPhmLYsM+i
STtD6oqu2KmBXVCIvSQ7XuMcXqRblLndl22sMSmlucmO8f35F+0AoZNUWTR80OCVPbAHRfVZQIcE
Y+0EImB4/OUXzA8tgG10iGCyNASP5mBQbCM0QbEuuF9wVndimYtLGH4mIvhdiEkmritek+ijB1qf
fy3RF1QVsSTEk4P/II052i7B6GWar3O5xTynp3obvJTJAzmc5/BTKFE+uSsUdGB6fPGqa/GaorOX
Vl9ncWUFQPv0zW10dJp1LK8Q9LC9F2CTiY/D8FocsP8fseJXndzg1UV6tV5IC/xhy2Fj+B+QjL9q
Y91KDAU2pSRgy44WHIB4zZar3IwTOWG+QA6kEw88I2QEn6KxykBn4V9S2OlX5glCkcynpwIilVTd
EpSJ9pJRHT8gXOqfULR5IDjS39vfDvrvqwpYA0hBdGESgGmvhm0UmLvmgEuNX74mrNfwCmv5297Z
OzwQpfcEKOd/meyI+xjSdFh99Uq0WW+iqQ5uHeegdgrJC4TJIsCLEtKCsdZO1d4Gu3U8LwrgSX2L
0e83xgjM1xD3aK2Lb4FY5COnuLhDX6KTBvshWwCHUuT2bMAMwEXh3LwlL2oqEAo1ddFmAd5m1Bai
38aTdfXFFPzrrKwAg1aP7eMRrf6i5W3XIDs1RdMeJuOKinBtueZhuclb7Rh60WHxRUXYUM0tu9HD
K2vdUg1F2/5bPyM7O2fb2TP8kFHHN1bCr+G9dc4xppFoJfm95zbbijow2tbfTyIU1/PPeMH8OFC3
kQ+U87AfJpGQop6IXCGCb4/UPOJIEu/58eDtfsGlA0nG9MeLP+oTsFUUrcToowT6PjLDudRgIQJp
EF8msaL5Nt9GJ7G1iHWPhTN1PjgtcGpKMU1pRc0y7JMXuJaxFhhUQUNANjhzBDxw5HX+VlEN8pQE
FVUxlg3UbZWLB+ZafE076zjt2k3nyt/LTtl1v/nr/N38YnLlJ3xW8T0o61ZsHjzk/9KTwYJIzuFe
cDfodUTHQo3nJjvQFRobUeyKZ2x28YvFvkDleLb97FT/cb7powFvpW+e5AeJ0ED9VDv4pwNVg4BQ
3nqJKIj3hJ+cny+JuWa64yFZdslNYABBXNVaHAasxvUWeikeURiNrlPenM/SpAI95m/5l81HZ4Fy
1lIHU7V1YKQx9Sh3gMdG7NVkQ5Cqnm+ts/L9xB1eLBWeVAa/J+ksnQX2ibqVjOXlID6MwKc5cs40
XOk5PXP2Jzv44/Yq+wTj3JXHCTAuPk8BayPaxWdRiCbEqIMBsytSzgOPNl/VG0Y7H+LtiB043IQb
jOb5PGJSphNaLw4QhmpALvPOujOHu+YH7axem3fjHr0qZ+We/Ea/AyUQ8tJPQUz50R7wmqhoAPQ+
MDGGU4OHgY/jjk/I4JZYnw1FZFD9Te55uQ7ZCUmcDNfWxb7ZJ+PDeVB5vSkX6zED1G60B6SX4wgQ
oN2Nu2jCxODo//OGkRWAucA52b9XXwLqhPj+76qKI0X0X6y+if+JDwifqF1/iclWKW4TEnqQosom
4nFNYW7/VG/6xbywtC3qKyossFL6KpZqFeBKt1Uf9iHfLyfplTJKvusbwxULTHyFBx3ElP4mkMRd
t5zNPK7+Ie1is6B4v4jumUZjv+wTiiRw6E1B5wyi7HXsebNbbZuDgG7tKxZLDLf1K1IuDOeP2Ssq
Lx4Ek4Tvd2FGsWy7M3f3k/GGitlWuvEph6i5a8w8oWrTTCTYHCOv9AZrzVZgZSvj0/h0PmGiDvNq
grtBCOItv5Ei45Vn/UsGpXjJ/2ISRbz3+JXdcdPDM6eFFeLqgXwwftEazRgyQPcE6/ikXYV/D4aI
aQ67irk1ch/zIDZaRXBGNhxDeCUbN/3inEQXI6DO+gguDIpf7wSyysRNfU2YpaxlF6Dw8/xpUvEz
JXjt0Gn7FaYfZMYxzsFcvyKWNWQgtM5RXPxSvHMhaMEo2gxh09D5/CN7FfJN5RunCBDGasszcQBM
I5Ga02L3/CudpNuwz47dvnpTmCzg1NCt+BdcZG/0PmzjbXqypoOO/QSwIXEddEM6shNvWTZQyUXY
5sv4AhiH8vMs6gyxuMKPaY/Fz54WLOj2iW+d9O3K3FZ7lR4sJZwVb1A+AdFh8H+Zyol7M92kP+MF
mPHE1et2xnHYJYfs0L9rV+Oavn6guWC7q17rQ7mtt9i8B5AJTt269J6bxp9sRMprxEt7BvVuuYGS
5+oe3hEuKrNT9zu+ExZzdj7ls3weduNluuqPmXOAKp93wKlOQIH+k37RR7TgTbw1RpQfSEvJhtpn
L84p+5u90GDG0jracUiw/IGZWPoVbEMGIwxXISpwdXPE6dQ6xexxhDJ22VQH6zz+bibuGvne32JE
J0YRAD4HYifZQsgN3YW7ifOE2AAaBHJKwJIiTJio3TlcKeNZg+EPN4YfQGJv6oWfOCyZV9AzYFpm
2c1erErRB0+A5aKc0jh3sN7Y6jvmgf90unBLhm4H/oi45N8MLjt1h/KU3eZX0pyWg8nEV7AtRNOx
BCEnlLh/YuBBhJ0b+ebBPACh3Otv4yi9SBP2076KTyPy2I3NjYA/Al9SOFGjO1mJO8k5u/9/sPGv
ht0PohO6RldgTR77PXUFj7nmmbvyD/Nx+TdhXiOGfLDo2frFZhRTFlRfxRszjIGC+AvQquw2euGZ
/RWLkQX1n3mwyfwM90n2JVYWfxOQd8L5Q2HBob2QiArYo6+/2N8EAsW2yi7IiJqNTPybOOcxnBOz
Us/aj0dib9ePjOGhyplOKtNrwwQnYvQgJmwcjv8GvMtZuytnwbLrhOSOys26Yz/DRJfidHjXryCN
CSQh6dy+lqeE818DBMvpA0ORGE8fJ8qmfyNtOnapFyCcfA4HUCK1HU6afu4YMiihsROrE0kMjnBr
MQ2jaIpW1E/iNuUcRuIy3ahXHjeBqsWbv0yYxADqRZxYKHA2f/9VWeIEFiWYIFkMd9nNH8kNTHaz
iGPwbkN1A0cIEzqJVdTibd8vce4aaahv5WeHNqWvd1g2+vFc7yItP8SbkPEEPlwx1gRTF56tvsAU
ozlhB3EspvowltQ1ljcrCRY3Iz6NMYCJP+uXOkZn4oDtX9Tk1IUJ5gX0PZS83MG4vlfKyxNQrhsD
yuwSTdU0NpTVJtp09PiVZxeO13V/Khrr5QojER4nbAyCPhtQtd2QtvuJft6kmZzT0iOrwX0SDtji
nExoh1LgqgpPJvmRpfGlmOB3Ti2Il4RXb50pe6efXCPcD3N1jNvpMFb6PmysHU5psPK5RWqGAU2I
oHitY39RIZrqWkSAiKEnN6I8Y6sfED4hlMhJT28/bI00W68ppo3xDHr1lE/fox3ulRIFK+6YtuOF
HbmlJa7LH3HijUl4omE3jPlcfPWRcmtU5aIhYuOhnzFSQbfhzzmbZINd7wxQ3L3WXI7wyYXF27sx
zKBH2PGzTJjUIzbLoWd0gDCgPoT74MCLx73foc3ocijy+F3KS4nrMKrd8q1vAQsCzG7JkgUB4Hke
WgAZwhY6PLgBOKd4j8KwXTBHxGNtVu89yI4hM4Kn3p8dPzFaf7mVUebp8YldVGYO27I7RPp8KtqT
BlsFW9pOPQ8V+4tBM4HUrOoDVcm25biPGK0lfikyK/CRwIohH79DTHvpwWS0f7KDsTKTBe17QLBW
4ulURB8ZrkRdwpyUe8T2rRYvtlH4ceWG6DsImo2GyLca08ui2Ruy1jO3beh4NlgyYRZogyiGSfQW
z5eheWr7kVT6atVbrw0by3RTOazD6KVyxlXF9KTVyHE8yCKKp3Ft+TVtAHuffm0TvgDCyeUeWnX9
VhtfVoEMdPIb+y7NW/muoS8uym/1Gfp9coj7zm9ly+9Bo+PBmzHrzFrXyLECXdzS+VFTWj2iTdqs
9dsi9LmHU/H6nC82Bktc9BoQscVfrr25y3UwUO3Wq5HXm0L+9ApvP/50uaYE02CmM4Vpkg9zxBKf
DBVNAzAvMkgMuhQ4+HXH+h8r1XGyYug4LK9kstX9WcZ9sWT7GYvuXETRWUkfsxKTG2H5io6ZGnSw
yCr84itRSq8VOiF8oXTqO5GrNRDdVfr48WNI3vjZWFPjLD3tCirgTMhIw/5o5YgeP7JQusdP7Zab
lUdo2Fw2x7T/Kx5Ko/vbRj80AzqK1EU7Z/N7dATc6mzQZVMPKqJzqi9MyTcS5ZlpufbwGNQ/HRHC
/bSLZPLs4MYVoeZpxuhV1Htq/C1ZXo6PblZ/1pMcSE8aMr3FXRgOVHuJY68lDdPJ0TWt2o9x5Fll
7nYr9GNS4y5VjkRiuSpuOwy145Sw7dfaAipd0azFiOyT3u9SPmRDZFfpyxMhvwUDg3CVyh962eFr
TUrQRM5cmu3z3t5jS1bswCxVI3YTR6OAdEv8YT/wUt0+nXDbelCepwraZLsfmlBktC0Oi6ZCs4vX
D5tNFhbupQcxLUR1XryIh3iuZfAIRcW2HwJrC78JZCb01AyGACJfBxAPfDrNf7E4RhNo47KNK18W
kXaBM8XkSo25kaHS1vbf9NlsDNynE+tFWEE7qFN1FdXWp6jMBsSbw33ERTGLBk+5Drjk6kRzTeBQ
12ePgQZ+wchztJb/6u4z04Cxu/cqB69keqRNrcbWAJi8NfJxhgORxG70pH2OA6LZXpmTlPGLVPuW
5bxByXNwPbCfmi8Pgz8oja8yPfw7oeGqZc7qFH0E3t22oW4dEqUTSi6w8NSCswIkRryEzE6hsAwW
XNFR1L6YBwUztkYcuagBp8Yt35t9P/lPLC2SJmf60s7WXnPsXfeEwIa98nTDdHmTklucxC/Dmhdc
kQNaK9s+MpHfAXSldrCy1nb3kLHi5HsnfdxwCw1+rWN3mIDkosV1RsN18ggcA7/c7A6WW2Xd0VKs
wzIjlS77VfFVsDfn7M0JMwJGYwV0jYL1wVoovlAZYKlge2Wu7OUmOyUvTRFvNUkJRF7vKYp2ox27
fvS3ZE41Rz+2imOZT6utM0c1e4bJkIF+/top9qNz4+P+jAVb70njtyCXADrQe6vkbVk9O0lEWVm9
qRLH603tLO85lZ7zPC29unmjpZo7yqe07706yTz4LHrabGcUaHbiMefolbsvlQjsEGfN5IDbXssf
l+PPNiLRD5Pjqn/Bgti2wOswqHPC2pdyhQ8uKl3c2Xeqme+mEbKFbQf6j8WDv+zpEXibzbLs4jLc
Kjd27mpPRdjwfXXCwZcSPZOefVYwP0oQO9JmUGDbZ95vXjj7sGtJX5rWLNtOPzL3SWq4QCQD1+jP
J5s4O+qfcNupcM5x/WDtaDjHsAiU2t40GFmlPUovVrH1efGnlHgzDmAiu2t002v1PsPZNz4XfJDz
9jBGt6e21j5nq770+To64Ovq2s+zHBJWodOCgIo8F8/GKvDrGcObrYgNoxRqmMVNsAGMdarqgTPm
ZKQD4sG+8vwZEnWCkcE9gt1TbJYmOQ4wGbMkKILoUDbMvfPNZcH6EfBHfZDH6A4lBkw0SuT4zQzF
B3D99l0iVzk7UGrspc9uKP2Ok5SzIX0rbExegRCe6jkJMGzUTZjx4L15iShsHSuJv/SDV3CIt/Ho
ZYiGK0EGI7VM4niYmX+vunq+cFmvZJrdyPHxZWDO7LncM5x+kOu3usVYcrmH21x3/CGibx44oLBu
pAYRr08mG9iGvDC0EIIg+U/u/NrrVwk7FXLkqbe04iVAK+vWNmPETRmotFsdu+jTWu2hs3cucaxJ
89y3O+vBF9y/dPFiQgyTPiEUpHJNCWkNzAR8e4THVWoyAEBGgNVVXZwgC+A7jpeEPydv9vg5tAzI
5I/KifYx57VGejKC+HhoDh0VsoFFGV4szB+YtPTHCAvLfgDFCLO9IZZPe6hbSEJfrWJc7I4qgWcN
BKjlUZM/OzLrvDQq944sbXvYQeqAoBPgH/hObj1ybiKN4DISyBwsJ8prRLpfoauuBZOJ0Rlii/a5
5VoSw6pDWmmOryVcekIk8gK6own1B/HVBIbPi/+xSSOs563dmduSfQzxEUbwM5/XnSdpr1l/kmav
cAyF6ibKQGBIAZCYP1aETRCnJtCleSiPPRQBvrdMA36QYh8r5KHJO0vMZoaKMJ57HUb+QN5NmW9s
BQnHzmigLKAICreN/JotbM7h4JOiORghKvC/KorbyIJRjz4Bf6ZEXzN+goHTr9WjqR0VbN90Y+/E
n5a5HbuXjlfTO/SNqmB4B11/XfC7n/Gps/kfPMRRD/ceuWBNIcCcmI/qRPYx+32yBSc53oWjP1Be
xaD0ut0GDCc75SCSdpSJtIi/qnENe7YP/qxWB2QTYOHWwFOir6psivsKowLPNMOTTpcXd7pbEa4i
3Eh4KHJGhTDt6znoZGkNcZ8ZYcpmEWnTuTWJ4zXesR2MNjIbyWv22+6khQwuYcTHTK2PduzoIsO+
BwuMKoxefsP6y3RqP+v/aMgh8uph1VssViLlY84UP60eCF+KVQ+JQX36KQr0JguKmEDaXPPjo9qd
LOGwY0srHVTLoFBGoRgVxWEymEwS0avlO9ZKnG5YdBXGUrMKZuDAzim+tfyPhFCeKUVqTW73jD31
uR963avywp9J4JDLJMAWAgesUn6UMCu4BRmXCQuJlnLBrPf1c58i83dCQiiYuZYkCnUbLb6k6Vee
cBVgT5CxjEkv45ruOCn3SHqPTTjygJ25XyHqVjg9Fh5gGRN/7hvEolenHDeScVClfJuQEyHXiIqV
BhAUrhRKou9wzvd4ZRFgHqTWEsQa4L+sMTCKbDMwr7U5BFmnuUz5+t+KsRkwGZ1713HWwM6UuXWG
GqAwD5QF83fZCJ6lHpB2gECtmyYfBYLlNAHmu276xC7H3SQGm3TTBvGx0yzkgtZG737r+ZYZ1GAg
PNJ8eCVlJ3noJ3BeVq96009V3G8zgnoj3Vfosso3RurKR2oNl2tN31xhlJTKGwx4Bg1mq42vQRl0
xJknxYXMsSDOFhQj1a4FhoxBtW0sxVuSYzv5dZ7tN3bg92hIPxQosJ0C5l/IblfY70OcvQMINcnO
BpjMynZbm7BEFPwWdHjfcZDMCI+RFxZa5ScygZPOGYFMob6a6S6Zz/o/J1kmrR1COzL6UD7FoFdp
IM3mToVCgZyo0qQjlWKHUTnROPLEsv1iOSa/CIF+IlQsnUk3VRwwBlWBqJ8gHIvPQ4+2y1DXWQeR
0/H2Td76thg61N22i5NdJik7O459M7s3yXOt8ZmfCnAFprhkbKqJ4/dtEgB6J8VxWOpjI9fHSuGf
anrsE+tQtTBiIrhoOsNZjD67ndW1G1kSaa7tVhLjF3wHcfL3VUgYKcabuulByH3yJIHzTvbipovt
KriK05MBE97q/C9hCHaVuJ1CHpXxlbc7Dce77k+YEdhJr/7UDhJJ9xGw2lHhievw7RUOZdg525E/
yeYeS0xF0km09cAb52AsXnWOslEdPQJKlZY4SJnbgXvfdHJaJAXMTzlY17j6rJd7R5GZvw8cWlX5
yBkuorpMkjeohkwTC+NrZLHlKIjYFdm/I/KLotGks8DSbeHaWL5lL35o35vJPjQRHVlpH2lBJPky
hXi+SbDMo/Rqkuljz+ztLOPojGN/Fj9CGLNzegul6iH16WPM3+AXPrXRYwzBPYzBR+zSxfQd4Pg9
sj6QC+vlQV1WI3LDxf6LMDErko3B6aLJHB/4edEdd8YXbkqUGJ1rHg0VsbAoCyFSPnFsyV4VXX8h
MuptTPkT7WmEz0a9OZAI2Hsc/HKCsZZz0UELOVqRV5MUhwmfSVfhyuluXw8VOmShgbIcb8JaFPuM
2Uft+NzKNa8AGgDfBh0lng04BaqfTkewHqXTVM9r53lusaESRSHJZojkHKgbVu4v8m+NIXvnjQ6J
tsQtzfRWFP/QynzDPgtTXOZBiMUBhnsQhJzPpw+bZwdKNF904ADts/uYncTlOcdqg7hJyCK1Fowg
sYlJODWxrVqm7+tqbZhUuKg1mvNEAiWPxoFyVWSi0bn5tdysrVjeGHyGBT9CcoPGCKiykHfqIpGD
TXQsUS7FpscoukrtI/0IQ3NASvKDeKoyRB5PVd5OabIzFHyTWlYNOWxwl/T5My2nIKtHTkfQlHHD
iKkU0vgEaGyt4ayXYNUlbLoGxxRGe3msknMBB7R/SBrfdpHTaz9+T4wu5Mw6AihVz1thh/5ClRK9
1eVbnLwmlQn4chqwMFf6rc3YwyLSr78adMYa8Fhk7HrKAKuajkVLT6x6CVzQ5/Mv5Sy27k+iuLIn
gtpIYd5mqhcsq4C5rV1n5Duc9UaAodtIz7zQysdINsBR4SvJETgxy00ND237y469Y6nM2OuMcxD3
2i5+yvvlOZOdQ7jEHmdIpioxYrzQwvxMRvmPdLTlzKsAfmSLU8vlaUlZ0onUBlCdnMmEJZuuNknx
w7dOgJADWY9OEx/sIwEvCIDhn4zfDmdcJpp42mwaLZW+fXF6L88Bw6TDTC2CQtIkwAkFZ/c+IsPt
/kjDW9q89+VrDAmPRaPd86cdUEU5mH0iZa2im1As18HCuXfMl2RbWepWuZC15c3xee51/OgAiWs+
sZ/QQVj5xxBa25i9PJldglmBGxFa8rO2lwMUXoUqR5sRHDmXmT4JTWnocE6PGg/MadJv/fNvHhLe
pv0QTOE9oyMD2vLUDcamC/V1hmEQQRd+kUM/YnLOmyOqFcyQdDbfRkQ37giqbCDzmlfF/nUsHbCF
5ix3F80lLLGjH0NJlJPSMa8De7lSBXSxDMl4xK3bDaUUjwcKOLz/17Z1kotXx8BNxHxRhPPQWLs2
paDKp4EWzB5MhNyEqXaB51yDiAufzMNCEVvU2xKq0TxzqTNP5sqLRGod92TydTC47J4IBwS5B7Np
6jeCLxcnwEwb1D/WljMrSs1zMipQytATdpOGy4B01sL5YnYwVeBv1lcpHtBqbrJIOxamTgIJMDpB
iFg0O5N0XYrhujy1C8iVR1DPbRyUa6qlF4Kiy4bRV6EeVA1T6U7dDHF66gH9ijMSrmfq54DrZmT6
pMDjLNivAK72dfPXa96feyvsA37FlwST4aIUbhzGprFeubIN60shlrRkhs/xQwFVFMUeQooXH0SU
F4kKWB0YebPLXo9PYwjyyg4UI9viSM6gGeXcZMG5OceYC1XI4Oe7BIeqQ/M1xmhIIA400p9Z4kwd
MPE094JcRhJl2T/J7J1eLHAqqrIk0wOvEAFSinpwiNrMGzuYomQb1c+t7b9XY+rGJrVPmL5bPFwF
M0g1zd9CbDjNe2mYN52YC2uGUa8mbinq8DI5xg0c90Q7nGMO08UflSwwQbu65yNUym2jKySWZ7vO
wokh57l31Vrh05v7zLL2kYGmzlLcKYSvx3xQ1629MeFrG3fMxJ4vtJSHIjGZZxmttTXjaUuBtXWs
x9N2NhhCbbq0wjSf+0a0yOiUu+QYDcgFL8xMJrQ1tCgGiz4Co3FMzb3cyO89VIHvsCRbIkCttXLK
2fM5BilZiE0iorgufZv52pO2K1Fede1bPkeHasD45dowg1DvVDY9MuGNfBZzbQ5+vF3NrnD1u5Px
UUR7hW6PUfKz3UCzJs4019G8qvseBY3jEGni57rE0KG+xVZ1NZLnxdze1MtoteSMTH6pnSxFPqRf
SjSuviM8jFWvYuQhZrmjbK97UuZUbBsPyglZJ4j1IQIXTgGzM+UwFRIuPsHTwgqWBHJVNncj9DR7
vgjyMlgSze7mqWRnUEHmY3k3uG1v+0lheKQeyWRSa5Ub0wCHzqUqOPHHYAr0ROKSvRXwSiHpTlZ1
KmfjiLsSkntmDPJhlJDM84Bxa8sjvck1ZVwyZKcobmke42uGCFlvtw5mnqMpsbXIwbA8fXlcWaSX
9/O7xICjNRN/YtCTmc7K4PGpiJVbkABmPliyHx0bPAZTzaZ9mrhdLefY4mzk+NUyyL1vL7pFl4hX
lRge1XDcyheLCBw4m7rkI/fgvhzEGCnRFCKAu6NqDOeJlGFmbytFR8H/IVFoQKuomJnwjMMwXfcq
BCzlQBxwDof2Xja4gvlUzAl+X7XrTOen8jdU4Qc/WcEM2jBZ1PT3nrNHu1aNN7a1Z1KhyPSvK2Nc
XNAwZ9IwLoRUehnUQH8UoAsNBP1QXV26FQB52G4Sh04X/zg+ApCt3DFVC0BqxgLA2nCXODx06nIa
wvJSxca1w7k7m0+ub3323xHJAX3katdJ92wGcLavYOYpkx/dkYw8cGaQxeDN74mCnUHuEBPidxWC
jzTIcNNFg6HjSG+a0V4GcKHKko3BJbcRMrasZSczzM9QffUFy32Bli+nuglPZdudTR2O+DBi772c
ORzPTdOctYHwCBW1FdOhiQBxAuQfsx7fW46DvDkPWoL3MFIlbNDMXqbhXdUgThAUNPMRkzUITnGF
YivbytHuc+6VhmU/R8eau95pii/p4cbUNkwDTCK7i4UxW4gEp/tHcZe6i60MBzIe9rLQNADKtnbh
6x9iuOpQ+43hrxV7VXbtq3mjFsNJmsZj+BhP2lT5UZKQE0BSKa9ZpH5GqFAH2/iZ76e6CZxSDSw5
DLIFgsTaUb7kYvZJJpq1m6MnJ70/V2Ry6QYnYJ08IHwCxzlP5T5F2b2w+xsjo3Wrv41zD+/+EaeW
j8UoFWoNxd+ULnaeXSyQ3ydZMPISnfr4u03dlCc7G2S/yI5z3rvOMzCfUOTNdq/Lya7ug665QTUM
QxicGBOEB5mhw4RKbu6Oepiv5/Ni95uGujh9wuaSK3/Axp8M11qn59VhCJyBXFZEO8MJmUNnbeLC
4KWi5iQ9RIMrb/TbYo52cN4tOCDZrikhRBZnx2LsRkIBvo+yRpBkxWD94XReYWHVPbkqsERHQZpI
2wKPGoW5brmzNaR7zXmemtM0VMf0K7Y0d06YzzHRre/kCLVWs5vkP1UXisyTdkaAQlyCrKGohjPF
oGi6dSXSyxmrDFzHY9XzJVCxFpwD0Chsam8cuvswn0E7KdDaCh+brwwz7cVhtMyAn/P9JndtgKnb
ljCs7Yh9nklEmHINS7xErYeZoxnF5wlq/6jQKmCsU2+e/bWXTWaZhyFdNlYBzx7kSu79hVmEVrwW
BeTZydxq9qml7+pBwJg1DiStU4U+TSKPg6a51eCkpCvPlzRCZGOdSMilRwfXonEpzm0nU+lOfg5Z
jlwCEE3NuEK+1w3xdHsmWI/DTvcEW0JQbf9Kg68n06Fow92cPQ9qZB5RylWQR+vZk6P2xNRgjRMg
Riu9x87ryfAFJjv2n5+5+dyr89MLkx+zUvbmpO+jT5TFtd7zpOMC5zxSu2Iene8TlSwgddnZHLK2
ZcCAmXoyvIeBuqZzDTth/j+6pkzLz/vvTMQMEgpiAY6LAalHoDttvML2dX5qEPXx1P4Rx9bUxsxW
N6nyRwxPwiFQTAfo/XnvgqHYzkn3qCt2HgxhdH+0yt3UzVujx7wixzniYTMSs0XgltcjrnesD8PG
LR48BW1MOz7UDhEkrAoM/RATYCkHLxmCRZmV+95+bcO/E+ss5iMboauMGKEXhFLEk6fgajJiSijZ
XszP1MJ7jOKTv4UJ9RiVR1kqKDRgcxXSoVzUQxtVhxThBK0z5vn/sXQey20r2xp+IlQhh6lIIjGL
pCR7grJlGzmHBvD058OuM9Dg3uNtSyLQvdYfibDXzl0K/WqB/lfZkWtmNTBYp/LeLE+5CIutVQ7Z
5UDzRlPanKNQB/ZHkUinBjU7Vxtw/luTNZ6gMF6HBI3Uz2K41FJ1k1b5oryneDhVdA83bNFog3Uw
3Bz7DyCjT3OfLB8V6pJt6EurNvmZenekbR6d+6AFOpotQmUV/jHZpHA1IYkB9BgSmJVSzuV9byX7
Dq2wkq9uj8tKZ6MjPPFgVCGH47uJsqlkC3/Gm/bvLasin4+fcjzCk5KH+cNMNYQm+rHvcRMdGb+a
rdZ3ngJn+a01pDQpgw86/7YSI1JoDEBJd8WVk/bXOhoClNL4QyLlExh+Z3ZhbCSQupZntn4U09wD
5rE9+HT2dXAOHXORZT41NeBdlXXg1+w8kQJaoEazIDerD1v/naC0kG85Do41I2O4P4ofEq8vHTrT
sFfiYe/AtxUwTqq/ys3FxtWvdHsCWmC4OoO4X/jDTZsB4dax5QaS5pXOn75sPZmeuZQWoAy+kUB8
e3aT/pRSWl9YqFx+jtqfnpLzjcQ2Bc0ENj+DwYiGQ2dj6tg/dbB2DQbbnI6W9Zihc9vfcy2FRv1t
QCeZZKYucP4WwYArMiPwefQKJjgOs0prBZtK0vBFG0Az86GjPA9Eesqtl5InN6lsr3BLgvzthPK9
ohyfJkOp6i6r7uo0z1ZqxNk2A159gtFdzWi9ZhzIKWVNzU5FXRn91Epye1O0qccVLD4pbrWE9Tl9
yajAJTboT1PNA2nVgl7j86DKt/6jxWq4jlLYyi2N08vRaUj2ZJaej7K+um0rggZVaIoJTVi/Ya8P
yoKwOcrp7HGLjhEHJGFZCrwQhW77ogPriV9yW4Z6vx1DKRUHFKra6Bb14YKRZSGVIkPutbb0vRiP
Ppe81rR3w2I8Zls8/hu15/Kdyg2zui/ZITLGsy5xtNTHaRLnEr6yQZuOEemz6I/a8q7iYaqJpMp3
NgSpAvEpCeKKeZB1i1QJpJQAYiPZvv2PkSZ1WR1PHK9vRR67igyfzjm0Szt/lH5a1pMGeqrI6StL
RiAFy42g9tPZEzDplfRF0NlH9snR5gBJL85f/MnSlO/NZ/VZ8hKO5GKRAGwQIh2hl6qOmwwh4m8Z
xMnQPF6DBEvztLP0sPOhRhAw/a2XbM9aflBN9l1kgvIHgo593RM6B1yH2DLCeEdRQxrksxnOnX1M
PnQ1ug2HFTxCp0Wyv7ZfHP4KGL/h3FTCuurWz43xZD5yZZ+pU7ixnAUQpe4OsDfWK5bw9PIbD+RI
91b6k7P6Q+KliwDRh6UMC0yfYFY0QE37gbwAShSMHSq2t884MU7gHaOGdlo69V+VhIYNfc1a+Ykp
7yDgdtv/S8wgnRs9+DHQnhIMoH9pang5yVqScaTIF7yDGoKX3PkMFW+Kp4InmuhDEa3phBGJmez5
t7QHSeu+BFBrR+0Ef9De1D8DQxVbBlNHbhD9az9E0rPnEIpdHxIYPCb8ZHF8Y5WD/KRJJ8GfypiE
FIVF8GUBTGYLEKtvtceBg2SJfma4M/XyWhJbmhpcis67tXUEySJENHBv4vY2+LGDrihLb6hzO9ve
ZCrUuhVI2DpSoLa+buWP992as+eMBH1xpCmi8rvqRp3r21uJg0uApTjJJwiz/23BpQ4TGj7joUjZ
w1Lad2KR8u7AjDvptitxkue7BRVRzT1ccA+joDlYTNAc5KvB5QGeOXf0JO6+Z1TgO30fsSL9EdvU
Wu/hxCmWI4ctmX2T357Fz8dW0Df7b5t+NKD4mPx6wop3kgmLZ0Qnox2PMFQ9XuMMxARMwDCvBlHh
nZIhNyS2p8QfxMbZCyVErzlIJ8tszjAiZ0G/u2YJr1Yx4toaEoIFMB2lIFEcB0P0j9IULyVJn9rc
ElBUOoRRzFjdxqCG8jKa+ZAljK9dhQzkYMYfxgA9gC61Iaa6AsQlNYWNv1G3rQs/yBNd3VpF14Jb
aOAhMaPvFswF8wbJIn1x/eby3tKTyFWX1l9df8OymHwW8NylsbMU5O7oyuSNdMp+G1azj8Z7u/F8
aOqGhMyR4aVqh6z5jCrN9yr+vMoLuuIqekYr3uLK11HRi2J4d/L5kR5kazwWtXm0zPikxDTUjsSt
mPgGjE9ywvZGL38WnYz7Nk7FLW1YFewF8AtTVOaZ6c0W2I0K4mzKEQKP0ut52psp/zdASsSdXCAB
dMqYoktB0LbvoDkkL9ZE9NMyKyly6eUxzmVNdQ1kJyY6FaHTbMZfqj4y/acj6RxQKyXETNGyiqAA
JbpJCYvuIkZuaa9COkd+dEOXobL8tmriyoNUuxjSl9XBcSIn4E7FbFrJbhSTa0lgyQ9KS/dNS8Fc
Wxwy/ruSHkfeYfFz2Zq2LWpiiPxDmzMUf0sWncgJVSBCNoM+pw7wUIASGkjKZgU+rPYMAiNSal/a
tnQdSmVGQNQF0onw1Yp3hqkOfBLWXGaJ4ssWJpnt4MwqgvImP7d2fYKaZLzQid6e2D+JZGCRYXak
HobA8Aj+le4+TlFbzj5jx3jpDG+FY+91UCb7h31zJEzpzkfvKM+tbLEEfOP3adfE26E9YTQbN8Ed
nSBIrM5kj8TEv6GRlK0PDZKhl4+ZmpJP6CWMHiqhk5Pjm04SOq91S82AIpmR8GfKf6LY5LOl/XGY
+0P5ZZP9BtEbg3Sj7e8pjsdVilCeSEeJk9CVoXF5mRXI9tb+N5CxhQsNmbd8ZPoycBSZEgATdWct
Iw9wsQlt0TOjTNXHwgoFlHurcyJxcN1xTeV/uW23t4npvXLSU+zIhHJeVotMQX6w5Svvy50JIlqd
NIp3674/kfJRoWzcfNs6io8VgJvjo6qCRJbeF3O6a5cRQcygeyqQl0Yxm8h/F/GPjNlx6tOLIxMr
HlXHOPJruKeohQlhYoUZ2NRzfUGW49E4sCrNhuL3sRoY3Skm7n7MWCbX84buUDfTPHjAZbia5KiT
IDzkexRX1giixPMXo2NrUM2P2nsmlqOASliU3kW4QlhoaHKGNEPlyjYQCJLUdofdRdYI7qDZmw0f
5GvfOyHEird6M5B18dewHjWSJU0lHLWdkYFRp92/1woybRgFlTtKSOYbzS/klMLYJciV/7RSGwLc
HZsDOCrzgox+bmg4RQZrh+zfoBEDRgbNPqeJVWDrlzYe3as5wznSHOvSxtQOlgcpVVDQciBzwbp8
OwvkaMc3kJc9yTC2l8jb6VO427tMlNsuARFSqiPqpH3HVpksh5irbmV4jggfth+Kbt+sNnmXdZZy
tqIB8hCBi5Z7Wn9aSAQso4n+CZYFUlrUjV/kHxoJsqEN9Ps01cBT5U0BR7AdXiRxLGxxI11+J710
0FS+OWFfu8xHXxXDGdgs8wIATmr5p7qgT+uwO6TVGGbyciST/aSqyilO4zN92udF+ydzJ9HiUSDd
aQZqvw8l1S2owvhrFMQURZT72bz4aEz8CU4JrYSVyo8Vto2WQmOy960hPumCkAg8rMC/cqi5VXP8
AVYhsfEbTkz3RZjQrDemxkeFGyaOX9FItpmDSytFhpScivoC7lYTcxqjgfoZA06kbelXoO82DA1z
DXFUb7J6stUPQZ5QirfZmF5Sab0ck9CfImwVwu6b5WIJFrtzg9OtYY5h+yhWSGe7OHLMHLO8OcKc
HB2PoTYQUh5kjfBy1PiaQkISFJY6BspPJr71Xg8eY9u2ojAZGD8338OWt7+vfAceokuGU4xNVnhd
T68uu0LTckMysMFG78YtunQcfWh1f3EV2rPhQkGvIJxg8mywzS52NnTPF64VkxF614hhpctR73wc
WMhYOm5/QVEy+gHnnq3+aom9DpOovxdJ9VioJ9Fn126DAt2QitYnSkAWVHxgzTdCxcUYjmqDbJKm
HaMWLvC13Up3JSWon6wGlJYqRQNoDDHAOtEtDyoC2+Xk0hGuY/BzJB0AF+oFGlZ0jHjF7He4BCtA
Bnzek8W1gxIDzqpRD0OvuXWOdlH9YVDrnKO80IB3pvwgauSoX+1Jg8XdqhGwrsnWc8rjl6QS423B
za13BTawPBoW3Uo3tWcNtznZ++W1TsnTLnnjl+5WU4w9eFGLcWWoz3pcX42uvivLHXEaYAMDvQmQ
uDl0zbdWaigypztgAH2zFlegAoo5bhl5lOq2kLewRu2hKvsLTx0VBW/C/BaIhSwH6wGpya2iepW1
cRg6EV3yNb8tyA6G4mLG8SW14cRicRYNJA+NJVJS7hXTJmuamDUZK+MhogI076w/lorISSb+2YFL
oHrXHJODOpM74RhEvGh4lkrlnFrVv0VabrTV/BjIh4nwTRXywxL6w6rkx4iYUiF9op5u0+LAvCV3
YpoaTG/O25oAxa1+OnFRroM3FcJjZ/TGhBBwvuaD3leetbzpifjQM+OVdZy89NQwbmuU9VLKVIqM
VYWTE+59TQGalIYXQYIfF0GZYkYdwP7xx6JQYr971zlRMhBN6KQIfb9j0k2vq27V5lCNS5BPI/lS
32tZ+xWuPqW/mOAmdYMiCjEoq/ReIEw3ozxEZoqO0PllkqpojWAVcXzQAWtsdM1dFh/zbbiRoug0
j9apgKiQtsNRM8NyogKxtXEqlr6tZGFvuGOGTLMfwzGawknMoSlNYTZ0oVY2kORkhkV98u5o617O
0Td28pHCj2Ohm2QFDamv81WPKbKqzNdI63N69REbToCV4DZU0y3XnGsvt1erXWkTK5QssCoTeNAw
DlIfZDLmB26PkgxjMzXdVW9dZ8C9XGEdmbEV0jlbJgovUIfAN+m9SSX+WaZ4zZx2qMeCiYIgbBnh
TJtUZqwHbabQlu+J2EHrkNHs1qbxvU9yejfquyX/Vnq8XUtBOSMgYwQrBg+oCCwvgFfbV4ZiDe2j
Ti8WtFMJOTXj3CHl404IV7Gu19Vc7sQ+W1p5j+36RUCDUF/IYj4STXw2snVNKy5WiFg+XnS9DXfJ
UuwzK0jX85aPEprI0i0oa0rLa5NCDS4xgdDSHpu92r/LyANF5o3zQP/i7LWj6Sn9QeeTUvUGvQL0
7bWkCnpUtaCRyLvDaV1qJLxpSM7dVmvCar2YHCGZQr3WLIV5FW0lcSWOAA7VaFMY1PpWGqH+URd/
+lbkf0UCY498HkZTj4nvjqQT0T46kiyryI/tgiMjIsfdwkpekmTI+Uo09GQz1hPtm75qYVxtw77J
qMLi/snDtfDvEyM6t5Rbtmd52eZi9F7yWTMJjuPe09q7BY3GHLJAZVHvjCD8hsIgihj5oZQEN8Bq
EE1vGK70MKruhUjsg2X3Q8XQG7X9EY8rhYtJZwQULUkt8hwdkXpMFp/6b4VfynpBwv0irA+bfDDp
E577ha7JSZIr55nR8NJlaDzorS+YFga6q6rlNPSHesA00aa49Rs/E6NfoxgskWQO7bOAnF5iyze+
Ik7eMt/ie7j2qhWgAk5DnKzSOPEuNdpHERU/ypgOFJua+04jPVP6JGD1TyPwMOoq2soOWK0iCLgs
ChAY5zUZDQg1ddX8RJP0Ky2Xq95SWW8d1UxwLQd9jbmtLHylTHBLZ5l4TS1Rvmp5SBb5femMW0o3
C66lTEsOka3ysxGLey1BYaZbOfOQ/XRU0zXL2hMpAdhr7nfmdZ5mUuRwZ4JB96tMiSxhKsN/QL36
f6Be521JD5kJrMrn7uS4aVMSDByZTEEdXsSk3ajp149+iV4mkzW87liCW1BvQS6JnVhoVGjIkCIv
nQGojLD5lGn9iU4kRjBvF8tpLqmbSyK36h65Wb1K/rOxA8FV+vdyuivdetRMJvUSZyZMTVbjhFjf
mI9gzX/EHJnsygL6hiNysDEtdwT/FsTZgIa0yOZMXuzM9IVd+rGXl8SiMe+pKh8V8lKThbDSiQkM
1I744OioiigU7eTZwlMSMs8yBLeQI739Bi2/0/8sFeTSijLJ+Vf09F5WGCbBgf9my3tSk3vZrkfJ
fCoGboJsZz8tVHNlhgKbDEXQFIQV+7wNJKwrUwimB7T5Vke2L7foSyXTk3D48E3iArbMfctoDrSc
j3dz37EuV1K9LZITt+eSeAsQfM/Sz78kuPAt+rHBF+CRYKIP2GoO7RdPsPwLUkv6ZcAVpSxkPV+b
9wEkTtK5xFlcwAcYnWz7n1y5/NAzLJezolitSyY2AqZN09W19+0vYBtELsWx4EZ0AeKj4BCjN8le
Ox/ouaddfRALl466N+iHqV+iQoCxknpGhDp4ZQp+nlHYga/O+avQyJWqj5SYS1MPovzPYL9XPxR9
xB4vCnx6zeApHPVSp1Km2waramHFAdukS7k0w7y41Cv6vLbxlG7ELklTjCajj1E9vDKeiug5QuTV
oXf8q5PnYguHOij51DHbqPkxtYuTJc8nWWOAy81TzY5NjlD0QWoOcVKO7Oy4aDHaT6fhMyvu0qgH
cTYHeQ9VJ9kg4YxyK8wxJ2ZFXzt+RGVD71/4bNKiA2pXfIJkWs0I1oqkGAoe+f0l8mvqaIYk+kKF
S82bwmtr2R0Q46v1zyK7O/3fcSswQHuQQv3oBKdV0GAjfvQaTfeAS5R6AlQlC4/ilD57OC4SzRqK
vlqHJHycEcolhzkEJ1oR+8hoRxG4RpH2JrGRaKagoc2k5Q5TF84PSKmR1Uyg+upRL5jJkY+JXgJ7
p7J7q+gjK7+w0SYb2MTny1iJQChAoBtB52W96WnRzazv9Ra9wDYpXxvsVzZiq0pDzsElZj9aeo+U
JnRy3no5PZr0/zkMxZLV74zVCcqyDtuJ0bJ9ToLSC6beNrfRXj2zODuk41VvWDibdR9XCw1abSjb
UjD5wqhe8Ww9qk3B2VwLc7jpfxrT3jvwKmhlSBp0QMhaqg91CFudhz7W4XL69gjdpO+1nzb0tIO0
d/u+CVfj1OpnF6uPt9T3jOWlI50o0vyI3nkIapNFUih7w5yvub3cVrzR0yvXMM4qf1ew90YJW+a9
mnnP6okNsqjAlNOzPquMXwQ+5XcHA5e9H5ENSd1xY55aqu6zgZODP44mY9Eifvlnydb80qTOlVC8
laQ1O/YV4CeCy75ggRO+YQvKOd6A5G3uxCaXubBB4tPA7YGMMSv7s3HP6WJucymw+e3Gz4ZR2Zxp
Z6iN0MxeeQlQ2xhh2wcTCaIsYBBu8wWv9g0+iBVIbgBtsU8fOmh0ZbnmRu71RuNJy+Bp6uKh1arq
k6n/qSz7gauJ70+pidRA44B908J0FpW/DNs4AmctqRKOBo3MDR6S/4CbhawUTpZUe2+AKRS8YbiV
indYkwgUD4drYzpn3pVlzvwpbPeQgLsU5QDDkgoqTHOgsE967vgVGC05SEvm+JlqEWNQ84orNmIg
DcHFLXErHSkiVkKDLlNVctwORVZXhyuKn83PGvHCTLxi9l4Bi/6ult8T8GCS3ZP1o5nLPfJxF+Hi
Qx2HZ9W3L25mAFnlvVzax9CWtxkT3NQ+LAIFE5OwE26MCDTfqdgi8OUneIvRhvWyu8g0s6D8lbJ7
kYtNXxYKLp2YyLPBr/EP6UhcJpUci0wJq1onDmjiBkvbgnrwS4OFTpc4IctrtgmdkWljp4HiIT9W
UFxF31yZuwX8f4exs19u7RcAFuxpa3dEKFytGC/D+EOVoapARnuIpULX/VImdAgytGKTnTsPHKmV
/qiESVYWgacmQTjSP0aw2Vf579iES36FbxoOaIHSLRvAoiDhK70Jegb+Fdk+XYxN5Vs4FyvrmVVV
KP3iDVbx4cRoDdaYhE4ZKZJ0x4fBzEkGb6s85BL3Oo9BVD2jdkazrGF26q/wbwCeQ/UeG9HDa8rY
ndImWDU50Hmqy7IIaVUgYCuqwP7YkG0CGazRc3g44x4kHN3BqnoKq6hMB23OKsohO37MUU8wwlLD
Rev40YhU0b5qhWjLIWMbWBG/xb6mc7qg9CSlN1lOVYvGB4ufLLSrBJGTJ3RvAc9NUnrSsuLs4JDp
1b/2ml+hSvbRIj4Xu72zTr5HCtHlaw64Ycr0o5y08o/oVQ+RoN8Phj87XYCr7U8kqqdmocxApp6Y
c9CWRqApRKIPImhPUc3xuFaHSPvnVCCi0+w1xkJPMAze2HtthIlDopk0iT1LMjhFr2NJ1OD422xJ
yOukQJ9tXxvtcNvus0HxOrInaBZaK8IB9MxTonJXTb/XCq1iPLhG+YkXnVBMVCILoEx8tJMxLHE6
ZSDDWnaeRwD6ojoWlXYabOdsk1sJOB815Isizx/qTwFgOyOvVqfPUq3dqrfehd7dAQ3OabbXhHZG
Q1Jzba05X8teHsf9jL/NsVkLY2qn1djluHwvUFLInYziYXAhd9wJCyuFORIo/spruo1XAxdr19iH
InvmKU2sOiFDHR7KqvdjDEYVK0KFW1EpdtKcb2KH4RKPsZeaadhLIpgmVAFgvBLKpmm7ylPNmzdT
LAk4CelXNtrNyDiUoLxG3rgOHF6NLrPGn+/wtoGLrirZgeIE/HRW1fg68HHvCnjrHpW2xZnGI/GI
G+OJ1FGfkOjLboKOfi7+NRFpEJDWAsFty+GmDmSYvWVGcRyhqYdyE8Y9BWe/HL/bKMpHLE6dPgfD
Goer3of2qoWt44Qk4CI0llHsm5F9GByWVyK7Mrv+qLV/EXAJLhJ9Oa6tcRw6A1hAPZoT0oyF+hEW
JstMj7lEjB/bHZGkGqFscxf2VbNrk4/YRp2NW7GovyUKR/npFXkKK5NEHEAurod4bANjdoLKmMI4
To5Ofyow7HTsq/Bu3KMTIDFNFMUDn8zdbq27kxN4mVi+VeMmz5t7VSq3RZUQCRTXUnoNIKc54aks
NqVDHbVBQqJB12El+fNhLocbnNqtUZ3rvLZXWb4Aj+nfbAV0a1dWcVRtxsD6eqgLGh3K+ajzFUnD
MVqqY9rH0MNk95n9pSrh9OKLJDn+LLJTUsL3LEVYZ3WA3r8jW3kxf5nz6En5H1O4vRgOY4kJ0EFJ
bxL88bLVCrcSBuWUeUZhgOd6XfdG/q0TG6AbHRAamWTJAIA9eVE9ekIlVDSFCy/R07xF0lEp8MCt
DuFB1Jcya8zYxrKLQw/KXs9aPjztlfxVSAWufsnKYVF4CFHgaMGYm3fF0G6DJa5tXF42ORFAlUg8
7CP4yJBY0Lsmo0nkSCQoVm3uWt5cl/6GgmNX0OyAAhgW6SgTXdrjPsYUmPQ6JCg5TGD5REezgZOf
YHC4y3IfCGH5ydr4cR3qUJeAXJvGmyY61ratrbCvmL0YjYgANObledBBgOU5c8eBEnqT1ngB5sUs
/00bcCodDst3BvpZlrMvC8NvafuF9kTchhpQd0B45a+hI67Y/HIm0xtxeSHiOFs8us0vCguAPbIv
2+HrbfhQOdkPCkgjXI03AFwyMNE3LQkAqakLdSS3kK5QKi2a9Jahd9hmU5IMTIHDkdlUOq8d+eIU
JEWr32EzG/7xfM6UVX9MYKxAXKR28AznP0sr98qOCZ9krakh/KDR7pplI+mufJFl97Jab6qUX9H5
zs5FGajQkl6Gpb8xUgnjYwV7HNF+Mi4OchxYE3j+exVdco1Ede61YXoVmCRh1w5x9uKGd/UqP5ZK
SyFEMOTrJ3UTGv70qfXN9bKa01v+tLvqszDSo0oYsJQ3DCxwW+K9KQEpLPN9aau7sY5XzKlyul9J
qZ90ZgvkeZ29nKU6vbZLeVuVr6wB0I/xPrhpIj9RU7Afa/tafp+XcIEvUNHRpSfJuTn1d6E81Uq6
GgUtvPc3eTF3WR5GSDUJDoIbQt+7LscUf5EO9yCOm8Z3rklZ3N68Zz5JuHyIcxjs65TbF95wkgh6
qJJ/IH8ut9ehOlqgdpFrPnuby0+ZfUHCBrEW+tTu5uzRf6dwOiXjeERyxIwFbfMnRV6pInYBiCI3
ZPmGrT2VqKT1TQDodoe+a/ewsXmuum9x77hOsysc5ThM5alul1PD47a4NiGAzYcWThMwRwaPxE1F
cBYlHzIZDubOSq4q5vJe/cygEGyTyW4I+x/qlO9uAlJSBJ2lhNILXpDMD7zPa/oJJ32wkOQsFhAC
bY2KGa6dOy3EcObjVfBoAwQD6GVlcxukz6WyA0dzgll3GJZplbqV40pskQgiUKJJx8TJzfFWBw7q
ovfaVk5cMqZZfmg71gdeNiB6zhTaKZxrlWdX5SA1yk1MXyCwweAQZyuV6PTjYyfj9EkQ1Ji/8na9
IrSKyne1mB/qEUMygVso8N5O8tWwSdKYIV0KkkSr69tbrTthE936lhkECZ8Zdc96ZcRs72JuuXkF
64YRqCXfe7XZT2fmRgzNuADRqyfLNXKkfRVnfkXCjCzNHp+MJ5PTM3P/xq9GYCWesItLJlmD5VnD
n4PwbkSaTDWH3tuegXK6KagOy3LPQIZv6MIdUEMly3vDajWJ7wRJ90I8EeEkjHi4w4cMll91BWpj
p2XCzeS3EirR27WYDteCPghZ8rSOX0YAaUE8PxDogI4Obj/r7f2WLqVCuQi8sj1E0gwyOO8cYR8t
UZ5SaTwlmXyyCYBHtLcYF3s1LkUmXyy9vyBlJrc4ya6FUTzlInmIfrpPDoWTCbKH7q+OUC/KszNv
zmwd+IzxK6wkQ/GE5kRZhk2ReRlGn4iyN3smObmdfC0BiRxoYZE8GWRFokLeUBRoVNjF6rLK1gFz
oGXlPKH0Jpk72zG8qrI8m+UKbZtIQvq4g1SyA220gpXfcB5BHsCBz29WmgcaOskYG2dS34SWXOUe
jRurUSTLbKqsNAWBCSRzTb8cPLhSh5UixUeFvWFcES+NygJJT8lQKvvaAn0T38ca7Gfj7kEth4W0
YOhQA3IKWo2LkZSz0XbFLFzRYNeUqOjNJwpZiooort2QVkdUACenai9282610THDnW0x9iqMvU5O
6wvZeasDk47zRAjclUhFoeHs0yIbx35SQ6vhkTYkBjWe7Gc51TtsfFj72oP1lWbju1Mj66gj6yAb
w8vonokAo576Y5IQNCW483bSugZqGmGDJ9iLGPReIg2IeDKzivbaiKAtJTyuTN1UHkg+4fvQYm+i
chd/Qq9CYStW0ClVmPZLOOTI3aIfKMLazD40OJAXsvA0mm9H8yDWJ351J+ejGdr9tNonDNDn9oNs
3h4tm8BVO1aHclN1gq8aTthryTm11fM8ZZcE/4W0tgGws9M4JLqq61XNPwFr95l0lpXBW4cep3cD
m1d5BFd4Rj25K6TSpCWIbJhUkExMEXbELYIGGE/ZfCU8cBYtkI0IJHCNIjq3fOaA65lt3nJC6kdr
Bgkw7t0o3dXBuYNAM+J1d8Ok+xQyUp5fgzy7w0IthxOHkkbqESQPOQwjuQtRoaON/lj5iFLED4NG
hafZg+eHJDbthhXMPuUFtWu/xH9HvgLtEx0GlxkzSQdCIdEx3Ut7IoLcmBHDIXOoh3RI09JrWgJY
ubrr5k83bo8MLIrOzVb/S6QCVdTBmcjoWqi7agzPZHToIa8HCE+GB09GA+TZmXptdHZVubqVKbpn
NeglGThP7GUHhQeJJnVx0BgNdQp8Bnwzdt25196bl790HvS5a6St29pMGym5SO0vLJduhpTbXAF3
04yEtoMeg88t5NZnKgG1maumWmBmclDyZeYzN0EfRPtJhm4YMHsMGsGqVZIAN35a5Ad1coJdXCFI
tMfESCAksqgZDNhOZ3BVXCwr0Q6EmSFy+ee8Us0k1CY7KXtdj7DlN6jjIht9tCydgHkuIjGubRXf
RTsHOorWSUOi1HYymVX7OIMQZO4zeT7gD1L4A03BtDTPX2rdhJFhhbZCLiUFCPldqWDMo+lkNKg0
WXHBVuO8IZVCsGSIMNGIxEu0Y+uQLZgpJ2X+IL3MMxpacObujAhQouMAN0+Z1ZfSjC+wDmyMF0el
7p2VcF5oOmAqR2yLbiftMBgBZKMu3JRwBvrxxGam48omcwDruXwRSsx//+ev6PFtRj5xQmUXE5My
eZKDegBWISZMKuaWQErUsvctaX5RfvZaeR5N30Ye3bsW3nUdHxSPDPgQcJlDHylpHcq9WNDybPnX
9Q3NxSg+4+a5Fv0Z/VhK0nzuLgzCyrrwS4NuMo89xnLAcNGcteHXkp6syTigryXEFlGEq6JP9hid
30oyN5vVr4E3JN3+T6EFAzqa9SmTdZ+IPf1JoNZIl1VrogheWVytXU8M1haXKK0vRcoviG88Q9bf
Ju4P/pc4UFnbGou64EFxFTUw7TlE9n9MJTSC1I5ARSQfHe7nyC/Ja9Bm1J68eG03BHPocBtqsLvk
dUkYyef+hADbjve6eEz9ycT1ZfZhz1uZ0Se+UjyC42xA2xDzwoIpyRXpd8tFByJVKBPoWdgU9KIv
lJ9slZX/mX00cH5jTVTbctDZhtWRNoFM8k881mQSutocvQ94iEZ47gG70W6hfMlB0lsn4/adKav9
WIruBdr1Vi0/NW9FIMpHQpp4jzUEvYtU+5pnXrX80cCsDnwDeG26/vdnMev76o3DMONzGtEPyS45
qqTxwfqnkj86V2le/JRSLvOrcx5Cx5NX9/saJ+Ko/i1RLskGaDh/oZE4DKMZnAuZJsm0X9qzDvsP
TZ6138uXglMp+YW3w1+Xw6Y9qFgBdh0ZCDlxiP+j6bx620bbLfqLCLCXW4kSi7pky+WGcInZe+ev
P4uD8wHjySDJKLFEvnzK3mtLJOjyh1gn6G9pJu/bxsvoCBam9t1w0AO/YWzeZuU+oGy18l1ShG9j
/UIFJi71AaoQF+SqKMBLKCnhzVhOuYFSaF/86dnCCmk7qvcU5ozM6jo9Cq8KkhtJgO2xsCrNyJlM
+ShpKMlQ4didL/rFStwwojTEWXbpqPjqlq7ynTlAtOya0Y6Jmaz4PEaVOERuHqkl7UYTDgE6Awvu
SsQoQsn/QCabCKWMxVNV7PFYkTrimdC+LKQuLe13POERYb/Gq7WGqw+RPfYEl6DTnG8Kb+gMVQOt
0zR/TlvNaVh6C8Eu9WoocNiTWqQgAolWoAz4GR2jcTcz1iJcWWuxDyGtj4h3KZxQts0Etl/y2c0b
saweydg9rYL5CNbmoWOTmuLUWOyI7Yz0orGRH4JrLqR2KR8H5EALt6EZSSfFLM86FXbW2bxNEz9E
NLAhUyV5kxvfecfT685/mBwFPMh7BazXbZCE16SUIG8w9Ew/sV4/quUSMSnK0kfGzW9yMXPg7Vdx
EpVuhrCoV4jZ0ah+GcIOyZteW6+h+qvlId8uMjucnA3SlVZgRFub/iSRo0uYEZ8K4tFuVI6aRCUz
+biVQRFtxZ9FEmGJIeSQ3hKCgUUOyzMgqCv7H0k5mAkXBruX1HKy846Beyl4nRofLNmfZnJsyP0K
VcZ1XhKUXlhcQouu/Jjh5BOKHw3ddmwwubwozTGdu+06vFGQWb/3VXLCLHMWW18Qbxk+DFM4AnDE
zIJBuiNaGjlh/V7wFgiJH3BqBuwzTJknmnov36O/hoVVy6k7/H/vHkMXLP7eMqG3NXWf80H8LcZ0
QdNHSBkjwB/zksosOkPEhnO97XKk5xOtPm+bWb00+rvINVMwW1C7wJmoXCkZXJOviJq6HgOn0GGd
eiOCKh0k9QCDR79PXG1z8xpX5JDFW31fKf02hEdk0Fx/qSzJYpAYWGvG/BKwKsYxAJdVSx45poHa
RMhWPEUg2knCTBkzA9toQfRbHdURE7QMLYEonQXeFIPvSn9YACo/Q0+5NfBtU8RuCVeAVJiYIv22
3a0X42gtzJhMfHm0S/tQgYQtYqdimc6mlgdDspCZY9hB+DUzJCzk+FArT43mk7FGOIAS2qJzBA3N
EaVyJVD1Z1X/wuApk8djQuaqsKSvKBGVkUAHRs1GXr3qqfTSTvLDZCjUSeDPOdXJQU8H3+LhQtoy
ww20vGxoNXqEEAFPbfypIHczd8ZSJYrWZtfluMpjhGwjKaqiZov1dIj1f0CotmWHiAU9T7XsxC6x
wya6WHiHGBxBBl5Y48fAusprHdS3nkiFQD5ZfL/gJNvjqpTL0GxJfGn6QUO6LUDZDB2Fiy60uXal
4s9CuMTwfyBwsTv28EO17p6YA8XxdMqJ2kYMhXnk0ivTSY4YSNMICahmZphNVLIjWjoETHAXWSFT
ge7AynZi7U4Bvc8qDd6hSHRnhXSt4kODJhNCYCVW903OPyq8IiFeEQ39p1h8FCGJKPtCtCgPcl/i
3DLYnUE8csS6cEqDIjRhZWWgzP+tVmWMNe0yWB0UGQyI9l3yZukflaFSi+I2dzGJ/ZrDsI9Z0tew
Z5J0XKGieF9QsrfxZ90DVyljO+f84uLZp1xMAGgwtHwqPAV50hqM64DJj4u3/GgXQ5ts/WaH7Xdj
XTrMTZuRZ3QlQjkeO8cY2KRE28Kw/Hj4Uh2xJ49c/iuRpIrFIel8YNiKWJBZs/x07EMQH9rT3uA5
LlWg6DmKp+iucS5mzG5H+YXrjO0wI1T0TTlglBRQrkIsN7GJ4mlN6iSxUEqo2L8QAm0G01uPDS/v
sKixnY6uVptczSG6Ngqiq3t+FqPBSxRuqv5dn3CIWZa7gKg7yUviqWN37Czl0LTRQQ5TP9YAS4nQ
EHu3SgOHqYPYrZzSS1mr17yE7pxjWLTrz9wScXvCIQxesr1hNI6az44hqpj7DCQ8Fn0xgz8NtJbY
23n96iXpNqnaPdY5EmuHQTwNWnxmV3eeQibybpZu+5aYik+A5RjB5yDxB7pMQ3uC/7LXjLm2Ok/6
fJQD61iaOkPr0U10PrdJvbGmjoaHFrMeYLwYrj3f7Emi5A2zyo9EtVhT4VcS6X85aDGvLgM2xjIN
7ssQfsXIUmOGnXzsyqVvdKel+EpoMOR/VNJl8CYGvJ85RsR/8MbM5TTpzNDKwnk3LuFMppxKqUzo
Z1RtddxR5FzGXwFQv/WaZiNCpBXyMJ3DVr+p0g1xHjs4WJ5EZf0Xugn4gxVOMUY2t8orcOtnHMhP
tZ6fmvZbKAQ+xsKVTFlh3phU19Guka6Jfi+64q1S8Bd2xmveKy/zXDwK8U2MCJIIkBZmeN53kaR5
ZiL4cVRRTqE6qoaTkUuooaXLVM7XMitv9TYd0qtWMka1jn37iZfRVyPxCv40UGIPaYEb7TnB2KFd
DVghs54d2BRKln5YUkRGKPzZe7WK19TiXjY+qqrYAHgEVLVKgBEpLaPPrHhX6IZdk9AWUhdtEmvx
+mqdDNZuxia0h//1JPIqGH8qkuRypmVU2yhBMjwHEsvJhj2aWSByIqQTPi/O2LHX6BRdSzDPvdle
A9EB+NS/AeIKvwt5cuEwHiJ2wXENJWtl9FEPg5AzoQl1kl0hI5p38NtYYziTsmCFxhWlMDYuNxp1
es7HVmoUBCxpbaOtPUIp44YkUfgtzR4BVIZDPEuusgZqcZ9mfzzWKbg+mx90KAD56l1ZnPmxwcA+
YM/L4Wlsn9U71MOclRfZoPxiCJE9nglaq3cSWsN610AlYTbyrsBPgpcI5oxWqyYRd5MDPYfXONFw
JUcBdKLQ7wNcA/oJNGLkAe9c/5/R12X1OuxHsF7yb/73PsyJOxKqLaHceEfSPBzEW02v1YW7pzmE
GL4OFoVgui7PIW9OAx5UIP75h0qTNDOVySB8R8VF4hf4vnVjG8ohHBF+ktsFEFkeFw89VF5Upzia
M3Bkp6SJgf9V9b6cJUctwIfZzmSyd9n2AKRtGt4C+ilUoyLZUWi50WAyRbcADG+rDh73o6hrOkP6
yi0gl0Z2YoyObHpQi2KKAnOjReUelWSvM2SuojuQ9tGeERKzrLAPpTHuIk+8DcFyH9giT+9T3vjG
jOgT8aA99eUF3aiJo3xNZg20d/0WfyWgEk+izsDQ9KZ3hQ5BxjaMZ1g8oX5rRVKIqJ97ehnTEdOK
B64K2ZZHhzjlF/y39jhDE4WYmfoqj+VI8Hke6EX6NDIMlazRUXrqMQoQSm9BoTvyoLU4Fl+Dya6a
52nVhFuOU4IcsG1QOLMHQ6mBQtaXy/nVksvLypjGWEVG6lIcePSN41lV9ZOYwPrJMxw1G1VS9h06
YQWJIzqvlO7nMPDIkGLjIofbdsGoQNZeG7lF9tUOgPVLotkztJwmwUKK4Y0DxWJqB1ILxqJCO/iv
GiJvBWpE+uClqcKnrXvZRIYuYYJkIWhj4YvJMxgsnsigJFZA7j6Q9sI9imX4m5MLWNPVxQhkOdtz
FCcGtJgWWeIcs+D5DbFb9/hZMMTX8aEDdBy9TexJ+g+0BB0k19Rlt9Rsk7V8BP5Srdj86Q4PKIV9
xYDXgh6ofSoA0tHRSc8RLDfDBIEq4E2GFFL8ctliqoix5VCmI9hdjO0EwHBN4AAIwMgS4DO+3ZlP
HkDStGezo87XhjSFbc9qY9/5S0145LvYu2q/i+Nz9B1wpq5iW4nlkvGFZQYMi2CcxAt/alLmEAeW
U3zcyLVd17UtMDwfQZj3CKlK+C90r+xGcQ+pFUO23lHQJxLFs+K5sJD5A3C3DgsPsrSYmTqjSvy+
JSMR5D9C0F2cptkIoAwr+vEieWO5w98408Trwp1Ap0B+MNppBsoKA2DTL2aY07EEzqJCefhgNbzt
gtrTx87Ne8y8Y+oZeHgZjZD/NCpOsyB57HkMB6Lb4nRIj7UhHwuzOpUFSUsBkYJ4aergKVkvOaKj
Vm3OkY1L5K60h/o0p5VvFqjlVTy11eyXTnlK5oFoMUTjT9I9zrLwjxlx2mn30gheZpikonxOB+1U
EtCMyEFmjYpshXdy+R5FkZkmuVDcKhm1vRY7BtQ/8qkkgovR9A/e3IZXNesupijsGnpyayUogJOb
AHNc15VMFfnR0np6SWo4XlGc4ji+mAua0fUHVTtP9ZGEh+UOj6R0YJrkaEupKdDftPArHmYFFi3B
3GS9NVa4dXJcyTxGVrcvOUcdcjTQ+bs2vLfMcjLokW28X7eAkeZgidYfxEcQVqZeEoHsih/JGdbu
dsMiBS48NpWdzoiDGUsx2hGsx3lfizxfkSfXibcYPXXK5p8hqS7wGZYIL+A5OnjiFpdtjuYir9+F
f5DeVb10Y55onKoKhk1A7jsFDYaEYQv0fssk6yQDHKCH7Okh0SnqCrbTWDsKJ/z1IVcXI4FDQtVV
Wprd44EfR1+UQeQyU3YXJTgx1z5qJIwjCQlFlsiAkqxjnjNdM5AaTaE7zb+i0ZwVSjlx0s+FpJ5N
VT7rA5TWjVnuvUA9J0SqBMlGgDGSijcmW4dhfA6HpmePAJRIYIhbp4OrV6nLpsGJ0t4xYU8NA7if
q8ynZIL4h19THRTwElgINGQzGmAq2ENnsg3xbnbi6DRogFlJrowak4ZB/IUHzrICOybEseB3QDqg
gsKGL4Ffkv+9BAIH4o0ThWBtyDz0uMoOIwskcaF7VUaByrY/Z5gBuSdVtub/k4rytCDLLd2TOyyD
W2AOg2hX3I6BeIjzLwumc4RvfBydYZ48XbipjJ3LWGaFSyOx0+lgZIb2E+2LypBjWjymhH2DZStm
Z1Ae2hVOaEud+VqudiVf6AG/GyaDVR4uosddNMNjmfCUz4y1BZXDaFd9t/0HeXow8fv0W/wvmHXA
q4uL92ORrasgAh6ZIJTVtBEaarrJSFCq8LCGowex2OASAkqbgZmoT2KNhYpjzBvr5BSRZDQG90Hy
VyvYak8MVSJFsCLoLK+k6j6UiMjK9LDyZyvyypGbJPoG6pWGrYfpWwrjkFsCUR6W5DRwQYGsSTVH
CFG70Lo35JpksafCJo+Do6n8xIsMUb8B0vsnc9WyqNzPPyhRdYRGuoHs9F/GlLiQhUOP/w/wyDUb
7f7H7JqjAIiQIcCMKg2XlQFOLQhOet2cOndd6dWPnkSU3Mj8rrS9ioVBL0PVdKq+AvIXHOA1CeCF
0HVBPDFW2kDCX5Hgp65QdovBVp76jdwWthoAfJBCMeB9a3lHyhjh4Q2tMfTgyQJtkrwONHcM2VJP
w00INAnVvWzRc+BA2/a8uT/TYF36tLkKt/LYsT5lAx6g2Yvo2i1GaVQTSA+2YmOHdXEt5/5syP4Q
9/dxMG4j0mijr66aKvhjdizL8Bzl7gY5/E7VBBujUxu4iYXbI7uTwaba4UknwCZDO8Own9+FQBmM
FddsEej/HYDCF/dXCHm0AMGiD5Ld8PTB+Q1lRJqjUyvHtwG99mx5GegSqRN81CiHCqi68W01kEc4
9nSLcRFS4HL2JZQ9ckIkl3DWrP7OqP0mS3sTtlNQvhJMrErqhcjjvJ9PYjCf59g69WR2xTmxiOo1
AUW3EAfR5hzSGVp1u0Wnw5GiNMMLwa09aSB3GvcmQV0zDIw3OWPGmHMmP4UhaJgaYr5YHUa19PuM
xfDTlH+QQBfiK1uQRMm9qQ4JBi9/uulSvgOlJZckcOGcq7PfZuJhgP4ZWN1p3P/rmOLg62HAMSJE
nzk/zBVeB5MucIetEuPi1DrCOTs/A0yQcZ0vzR3hrzg88qPCerzuWWozQVZjdFraJWfCVZ50LLJo
u48Dj4QQNlEEhE4YTrpcn8pmANs22VjAs+zWjsU1iLJLzUdspvJRbXq7ELEVQEFrAgfLasrIU6ac
qDQauza6oqG7JsVO8dcN/KQq5112FjHOGi9yLz9kKgRjrxqLnUtYPsFHFn13LUVkOvnoKtqLtrUs
wRcEwyciKbKTAmHB6p1amBoylCmR/SgLD0yqVxEroOanMzESO7TBkRbslwZ3JPILNiAsselGGlLq
9GQfW/ouwbw/Wg1zAyR55OvIph2HaLOWhkCb2K73lUiwSKOs7bvft2SXGlAi6+pYB0S8MTYwO3R3
O4aCS0X4ghs3Bu1GQaFJ87Qdu44FjObK3z1JqpN5MyflzhL4YQ3KYx1qKgOBBYPHB6giQVPqxguE
3CuYL1T4qy1gYAlVa/02HupFPddjd4bHBvlTaKvLyAWm4JJHHNl/wB/QPjRBs2VmI9U6eaQ/oMrM
4ZDNr3zcuEqDvcpwuc40Z0YXiMvlazfm5bEmBil6r6fufQrH92SJ3mebcI8vtV5neOS+YuRabruk
xo1OhJ/C+94RHSOgGAPoKB040fI4eerd9IJ0wwQ612Pqbybo9mSclfuZNURBrT7FHhqHTQK6pmoO
df9ihQ1H94RWdVtTQlXQotltpAWhANqpLSR/GZ5TFh4GhQ+Dg6DovaxidpCxofP75AC7ZTtw1xKv
c8c7Edi1uLpdNrMFkoDRooEdMPTTmM1RKaAzuVSMefu/NlMcQR7pazYNar7VHDjsLLTYAolKynRc
AgKkvoLgr9CqwzKMrgV9+QpWj03SADRPOyj3Xk5uZlZdGPSBxC8R9iX/6VwJKm2dUBK2LRP2lh4a
tnZRIxCBOZP3mhsiUElYARngkOzIzNx2ad1Ss4cW/kIz+/WrXscfpRmetd4XW9VVq4NRADxEAbHp
n9aF1uGch+K58KxS86yaWoLhOjRWdEh9PHgaOiSJJ5cknuN02glyjyKCBBFNdkq9dPqRei3u9lkv
IEPhnmYyjIK33GlIJFQkEoYG0KNnwSpliER7x5BVSkcdcS6eFxQ8CFxqHT6CgDidWQLJBKKMW2zk
3AKRPLkB2bkKwnRkHihi2KAN3oKUqJ5FR21qhzBTbZW6zRt6a68tGo9IJV7FXsqQJd7kmFTVpPrs
xZaIeER7woK+lSwpBOCDr5wW4owCcB1g6WkqqPJIItPIr9/iR9hROYz05zB1EvoXYELMKsf9ii4s
WvaMxSV6ml4XRq9zkD2sLSnuH2FZHsyQdRiQyBBZUHcyB84zYuHI3syo1MsWIRwzDtXJgdLVOYqw
+t2yFPYRi9dCONJXFQ+kgmClF+MJmhbCfOBrMASN/mpGNdG5rY0L1E1sXStvWvpr1n00M11OhA3X
fmSVXjLmfo+oCACNBWjxv3JsxuVhEqOpyjILnF+m3WQUUbTQSiXHtCfrumgvmoipsyiu+k+7LnRi
pHAoEOOMJFhcaXnkhGMOF3mNc8I9bGCartUtRv/AuUTXTG4QRiVQ+YMDKrLt0sHER3Q+i5fMVHyU
lNw9kofYQp6cwGBll4qcnDHEx3CbSY/FIvkxUdBM5A5K3Lehzm+9pt2Rp5XiVSreTYUod2Lh9Pye
jcq9juJHlKYPJU4fYoFJAz52fDemnxj8XpWdpKC7ynF3mRPw/FCAXFKQJgb5qwSxS08SdiuFelmT
L7V1zyrV6T+u/egv94XUEwpJuNqsJLQd4ILYpWmqInSALRa88dDEHolsAUW1AeOAqLaWVjwN/A7Q
RIxwhpvy2phntELAconN62m8Qixa1MO0IREOW8YpA+P9GykeqVG9AzV8m4TqGei1nTOX7VxjjE/N
GOKzBwrFXYSlCZiMA/wu5XTj5GN86Vgl1yXBADXkuOwA3mlN6aRTH7hsxKrGW0nFi9XwHG8d1DHE
kKAXOJCdZK1zUbxhQFvH/Yq49JIcdGIB6Wba81DeW8wcYe5ZlEpqjicCmD7jq9rerJJ1FAropVSo
9w+l/KmQ7fwUrXIuGS5caeF1azyMP9nBTGdAQLt0Ybf3YGq+m4ZmzwsQpBTALhYUoHc1LH5KRys/
qcln3DOYh6fdFgcZUXw2m7gOkqM150cyCqmQOKHF/DhwkQnNZkf93VNU/dQoDtp3MopF38w+ZNLx
eoZsyR+X+rXXhrtCWFlyMh8sxIGS1yDN342+dKxldkzZQHKXcWY07lzg78tUd541F2A3Eysq3sRr
AtBsmrxZmSMWCxHhNFNkxYP4VH9gRphQhdYzAZlEg57BgmhhwacQ0Dy3Q4+VUXJhVbL+LSFoV8iz
GlPb11r3gHU6QMWX78zj9v8jMSCYcgqlRNhc5sKVKQyb0QK6knwe+/6UswCTOe1jEDETAHpj/FwJ
YXr8OWFUyQIYPbX6QP5l5jd9I6LF6AnxUdHJc7JYX6yvdstkHoad2OZuneAU5e6e8s6djQa1Q+Ma
qJunLHMFh6V0Ntw0mCQ1/DoheJj5glfburAIW5IrHvuzYOinVGiOX7QL8IWIvatnomHonekL89OY
Gbaso4c8Fcg3EN2ekNyeenNtYTaKhQICCocRvrQir435O4fD4ofH6E3CVUJznicFV3WAqpMA4Df5
RRoUbxFUP/vjQuT4A0M4b2v7DW4DQogKfyLHTS+9WhELwaHdZJ32iGmh5U31bZyTQb9o904Wz//r
hKSSJVvnLuqhJH4g1YfL4E9YHRYLFR34b2s5bohgv0HVZkznZzUKlukzkkQPjLSPYkMiwaKnQB24
fqqudhXWWZUuQpPdiqGITVR2R9JmRLrf7KVOhIcgDI/YMO9WZl2Le1dY1y6TL0lTnf1zr2g2h3PH
omoSvHpYRfrthtxLNIaq7GWL6qLaRjKZhW5HUiGplgDbsvEzkV0I1HueZMxuMvWdhiaWV21K7EZP
jTa9+jHzj5FmRDJulc4mh4hNitqcBDlzIfOdMgUpxc1aYcn37E25T1CjZza8FfhQHWcBnSyL9p1I
fsOy5+XZPtELsIa+1WLqqSRAMYCpULcZ3Isty4a6AY9Guyn/GSRKprjJBrrkUD+MQFABqQsRU0PE
y3KKD7Uo4EKGrLBkXPjwWEi1UvOdsY8IDeuF+b9QMlEG+zOzloJiiNAP7idDCDAGBCgcmiYEu2de
8kK8hnl7i3cT8msUNl6bnhc6sggNLEpxgHFN2Pu1oR7qOjrlKnIpdQIat9O+tSoEgBrelnK+1U5r
ygj6zbPU8sUpLkijLw8niXK50819SD2YmnBj2V6T3zFfJEUkJHHGt6Bs554qEbJ9WFSeyn55ClIv
SmMMAPiHSe3KVxd/WbmthfYgVtF1dw4wp41OZY0ogyai2Vc5iuTfaQUD21Ug2XVDsAhZLMnUoZPF
oZPFyCAkIJ1Mx9DpTuqrOVOhtFg2084xWVW2DUUpq8qOVaUS2GY4u7MqujFfVbO4k0vCBl1BWJKM
SLaEIn/lpgyZI/UrICVh2kPqJhuApF7kgiBKzEh3w+KYszVriMFcSdlghtvpHFCRhkc1fMW1gEsO
ZKiJWOS4nFcpIrNjnUwGstF63CnpamBF9ILhdOJqSI4o7468g6Dcu9I68JQOE0eBzG0VRDyDLhXH
yg320llu5x3pFl2/Coq50i1fIsshIcBh1r4VVHXQOsWbbOZnsEvLrdXMXQlDyvqsdhhUnI4phgHE
OuKYK01Xvxjbgcs5CFbMM/JGJjhMmbVPmbsGXFjKTD8Zf3sLBPhv8xZRbg6U90LMOgMFOsPfPRuJ
fRQyPmRYAymWoXu4GWqAmphyfqS7gSKzZTgXb7Vdz7mkbMpG8WFXKoimytua4GfITMRBNjLdDLl9
V6QZwnllyH0zSg+jTIgfOI78OCPjiRQn3krTvSAyUFbSgzELh3ZdRs7DMYiu8q94Vb2BUQCCWpLh
sO54I9HOnS9yjABZB1uJBzETWle+YBCFClBuNaB1iaowgUnciLUrDywNoJJ+6f6QQyIrWQThBd3P
TW68WESIrB/yIucFGGi7b5LTtjyo/0BQLup0UddMgqH7Ktc8bskdR1ar0Ws3615YIgMG9ZUj8lOA
h4prOw+CJnwZ6LdHPSXYtHCm1B1GTg80EHJLBA+6ZfAYbHO2DFva+Ym7+tUAa2p14iM0E55xKSsW
DEkdKKqaaDwZ73vzPSAXnkBkZshnnlLLk6rZMA6OJ8XXAiaOtoYdh+gFuv1JQVCjKJdhsi54aAGL
CNy3hiG8tiPzkzJ8peVsgf5zPsEX7BosbTdCimvDtjB8IKM7qw9ZwtnFKByKeTyrJ0JBznKCtHdO
9mNWXCVLvU4CyzRSJ6IGWVt1Wxej4vsgRu9K/z0H6cVckheE05qRvSAHxJTbXXOxOIOSgXk8A3Ue
DZLtZtBVwuC1Kkt+3fAHqz9IgXEQXRK+mgwLl/aWZpodp1Q6s3bHxHQnHEKXL0UMeGEqLjTYZ+Mq
KJupYXuC9A9dMXKh3gW3hVKpsHU8k51UkTDE02zcmOuqYrZDcVMfTLDv8TFyyJdQz5MSXuFJR+Jw
jpfgFu0mMXRG1W1iywvn1I+ixGdA5Q9h7kcCZXAgeOG+/w7S+hVJFm/wNSuVFZF7h1saw8N6w4I2
Q+RPQMYARljjgu70h3Kl4+ogkxAdcjumfsmIeO6pmwMMyMyHU6X1tI/Jortr9P0YwaioweXjZvWa
RCPWkvAmKUR5TRigirTHqRlWPzXqClnm5kkO9Zt+1xTxMnJ2T5zd7ViT1GAnuepPfexZrnyqcTCL
pjc7CuFAsVO8L48lT84xNoO3Si6e4Wy+TAnwzI2x5pvIW7KVdp2w7v9JWGSgvHXlIT7lmXXgHASl
ghUm/0r4pzgeeiDgsORY6+2kD6myGI9u0jeB6bamyLuntFrneV+RBST0Fsuu50xp4DP05lsNDIAx
HQv2AgW/WH+zZo4J7m32Il5XtLxfUC+afFvurGOLRK3f/uboT8wtvJguPmH/0xSs9QT+vAq4fcJt
GO0UUGkkYKSiCknnowsYFsUUxT3Ef76GNFv7v1LHyGMIDmp8R8FXjIHAMVXSIRfcuiF9kbov8p7k
S4C2BuqFbORBnexCXbO5TW3tH2pyu7RjKQcWaJAVXt6w5zPAUh7pI0+mh15zmSzSawEpJ3UWHgeq
GrFBIqubDfno9t9ZXz/aitYvyxnobWpYwaim5uxYMAOa9KO4Mi2xMR8Ov+p5gbhs4Zkpm9EdBBgh
xIbx0cJRnMQngZ7bkUAmlQgTFFf/ujVtQ9Hd5scyxwN5jo+BA29WzM2MShITujr4prpnLpJ4nW00
76H1oDex882wH1ipg+PadfapYizf5fE2Nj/1Ib+maXC18vGmmWhijMpdVfGh5Wmh7v0VJ+JynFrJ
Hb4zvs8ETzB7ZfJVXRGUs1Kn7oz96dbhmwqTCmz52wjiNOaqGSNg+itIDEUt96POBH286d1TIEmp
R7jOn7LCevNDWKyfPywqdUQUtzPyyR+n+YDbENBMnzjDT72TeZAyL0afRR4mk9C8cFA2BKww8Cou
/KWjKXltyGntFfOFidMmrMJDT7AMJOxJO2V1egoN4unYZ2YTCnvOyF9BRzrt8JDfzMNTUjRUAOGR
9EQJZUGHldWyVTCtfHcS1q+g3USJk0uvEvjpWiGG+k/NSdMehkNGgs3ICbrAslIi5hsd1nbdcmME
CgymvRG3FiRH7NLGZ7ecSlln/ZfbqnXSVf2aWOepqV2plvDyYDVFHowwJ8oqrx/xpfSjp/KVndO2
eYoqSUCNnfTHmQCUX6tkh16JrAcepXTFf04J4fU9QwykuUv6ZE3+YqDs7cZL+Zuqf0mKazNzAZn/
d4soiB4UbIeCM6SsBqrhRvrPVY2zC05OmVsP2aCOjR7aI8op+UclDcUY+djq3aAbrtUCPymzd2Og
D982be+QIO+oteLM2LuSBykdgxrfMTgbVv9K/OIzM8wnla9UfRSYKdqhOYWdyqPGfEJDAd3DJhQA
48GolmfIFSpuZBQNC4Cb9FQMEs0/R6M5P8hOKNHWh/KVY5NdpiFI72ayGb4Fo/JqOfbAIS/ylxVs
SyUCqC/vzMm5jwvjuJBhEBRBJCDVeBDuBPhQ2XBvfIej25FboRro+idsKAx1O1sLtjPQp5VB+MZ/
y8n5Hu2lClZcSszcLB+VijDJfjkQH4CCKe6PUm0dgGtogBQr6zCOoNJFxJmhTJ5PGh4cmEp5z9G1
5TV7It3hrQlbGZqA+iF/hN2lAyC3IcZnE5Ogao9K9Khhe3D047Jo3IoMvJTwUtxe43aMr9YOky3z
Z+qoeWXUoUhtKBKK/ZSbbBl3FVHs/Udosur+1oFkTFTKpJkECUTzzE0oGqdyIU8eoCJLHoI998hh
JrXaxyZL6IKdfAdDyx40P2SbXxJ2YBBcMhBlTcOVgvyzvoDEpCS5QnwukI/1HyooMt3uh8Nq02HQ
x3zSKlYWNozoG8ZUGB/chs1hFID6aZoXO81bMuoXoibPaFYNbJMjz8W6b9hFOWpBAO0i72taN7eH
N6glpw4ocsvoe0JPJi0wkhOmyBxrC3RR6zRwTkwEF4WYgHGmrmKTAaoXpvdTsAzHu0Hk1GfGkB53
LeHHohT7XFUdZ2yNUHVzJUiAs7k/UPUmPO6N1lu+mz4G2kJowGsfBC+YDV/yrRQkj/BfawE5CO55
RxihSHWqSFdVfmPkYBukqVgpCHLGJ+PHdVTnMwOXTYUkJ/mJbLlPz3JuneJhPsVtejIocXCQ6kbB
7MzOdUTuIdHn6XvUbbqOcMi182CvEPxqQsy/ayZwZfzkSsHbAUQGVhP9YCOG+4wPWtNuP6zVF/2D
9LSRrKQUyRpYiOg7DvDDl7sQEsUUvWTEHWrQuH0ZVGO3qX9Er50Su9Zfa1TkKI938oMFrABG4sq7
kVq/7YcBjz56sUB+MK6B/FM0d9JyvubrTwxkvAdLhBKAX+InAQfzakQa4Bznt2+v5JhNw+LrpuGJ
DX6j5bRujVmNj8zzFEocySt0ydXH93W0rdqdb1mqr25Ia9RP6uaaGZuMbLbkXZep+P6Po/Pajdza
gugXEWAOrx1INpvsqPxCjDQj5pz59V40cA1c2IZH6mbYZ1fVKrW3EzbH/dA7Pzfz0MzypSjaYPq0
ZMjx6IQ1FysWo5K40is2ekYDGJHZb9nRkBkI/0Ipuo77W1bIx3HPDjJsPhQwmbvolC24/NhTUCJF
aHujtSoJHoLxNSbkQcWKgE2tZVThUe1HL2lHp+msB3IoYAMLA/zpe6nHGv8LViaV+ldj0Q/RQJCG
8XEfzeJr+EGX70iunqBfQa6CVRArs5+BlLIBYcWSabytCXl+LHBLzcUejzNngHmIb6yiuZ5oXn7X
WTWi7pvU64KKM9w5mW9SOt8U3glsfS06qlQ6qt53Gi8gFORRuYTRg7ecLYXHzelA7EIN+52YIhgf
EaEY1nzxZ1FaDOYr/BHVFXPBxZq+dYVlu0+iYoKXzzz+PcmbrZVa2G8y3S7rgi0xeGLRjcfnU0aX
zEV2g2iS4LxpV+T8hJvOXCxy4EJe2szsknDv1sKtFgnDgvj/cmmILb8NP7CP2AbxP2PQ2dCVFvVm
Dd/E2tsd7nRHXagnh2bNs0zE6WEcsYWhOnQ/VAaId6PBwISdHDsEHhyfB3pbuRvhlmMc2lgiGrDr
3+R+dNn35jeJkqZczd+qMH3PLYj00DHWs/SeiPrLMqWvqf0QkuEOQr+UikeEKSXhyM+6PfMJTCVq
9TJoN5VYTEMna7HHGYgBsFCeTZs9iDZkZglsH5g4e9gc7zgFU+gxmE8Ip8gwWcfOy4qjpBCZZQGO
5SjXYBknuOBHmixHlACC2BqzSHXTFsjGq3IWDfy1CwKG/FLygm6i+ahwbBP3eF7ubfjFDgcXpyLv
1SBOfMish4zPqRDvliEGefSgmFCpY7/o5X1N4wRrmoUyRAVfXLGFbuZHFItPveXouS/M7A4EHicp
2yXinX+ySXcmYjgH+AMDUvk0rgHqOEqkuIX0fMy6U97f+8y4MSGVfDb5o36pKotGcDyjBKsXjdUJ
MJ+e1EoCB5EnMF3vmnrktuQxVGSQYkb9qLfYtvanuVTgNewR5Q7bX5xyLpYaXkvAJ2DcNYn1tGGb
HO0GIJBGYk+vfUjLLh1sgjUFDG4T+CEJ8FZTBHIyUnm6BFYjBqtS7YcoI7/WB6LybNPWDVH4Bb/J
Vjp/UIWU+qw94s0lKezkz2zeWrQOvLJSNrg2UC7sEtkZKV0JX9vOfE0m6dXI4tfslY6xE+aEY9R+
1bzyhpwcIgh8THCc+3Ra1AjUruoUKPzRo/yqT/tVnmiZT4LFig8mACw4OjAtKFuRZawx7NCn5LTj
TSxNfkjg3FsKdEz8V0CGhLdJg5kJrZKzLgYS4OADUk8MGMqiBBt49hEWF4U2LFRGfNogxEWFIpSR
lw+bvvW4Pqp/FkMUy51BiAIY/7dVka+LyoUYYYg6zhzCU8OJxk9hr2rxU8zMe2KMN7ztl4yfXfNY
SFArElHyDRUrOXAbMXGAATZZbzjpd4+Ny3l0pobPiO7VIFuHM74oCblp8ziKTDnRccKJZkW7QXjU
Kp4ViPX7vCouTH9isXjC2HiDmdCbI53qb0RrigOsC861u4q/RO2sIzPeNdPZg/kpBUbU+3jzI+ST
iX95ZTF09Bir9Eg+xcTrrtCOhkG1W4tLJrj1JBwL7H/Flh4hsi1SmMXzT1qIr8warIDoxHmzoXig
BlTUicohHikal8zzFB/7tx4dIkpFh0IJxMYRsVGLVCdaOV8gjqgc6EFgaNj+EubsbHLnKHJji9BN
uTd+qRG+jp1wySPOovbS3VMa2W+1ZT6J+ShJfBd180Fl2yNKDn+w761icmFStdhttqrPt+vnLcMn
MgKvPsq1Ui1YGeQScHISxR1Vq+4SrgAiMhzFWlDI4w67DGNuqrQOXnjePPQPQzbVP6fUaVYDZhyn
DWBULn6gKKHpZPjUGWxC5niTwuUhfFTgrqQYuz6GYcMEo1+9Gznshkk8DvIF0nOxZqdB+7+nCUqi
PxknWiUtyIPmuVxPVqvQ1AmDoNReVpKH1mi86RxiocxXMWgGMA3ZEh8qDjkzOrZTv7WF6qKEO4yC
/0rjEwqQTrJ3JCIRepF0wMUcsRyCFQ4ZOdqHmuWHphYow3x50YiMqNe5Hm6DSn4zp1bxVY6Xc+XU
K8L2BLYjx8NmaE49U6CGrR2sGiok9NDzbojnB/QrnvK8APymSag5XUGOARYyAP+prCQp2xPgb1Hr
3CBXJtYvJQowvoiisBXV95AO+DFLPB/pN8Oz21Wjg216G1ypz4SInVEIxB/jdjaX7P/lUVOYPVHU
PZHS0fmd1qG4xew6OwrwuN5UoDfYPTE4DdwagXnyOFsV9I6mDEUZHtTEEfrwYHFGJAIqCnexZ884
LMVeORjQGaexBruKkEOGSYTacJMcZjUj4LDCn28E6Ohf1BpCS4QDp4JwyfUB7gaw7By8reTkbwmp
mfytsHAMeSbbA/rI8Thl92oyCTXYeiRddVq5i3wBTRXd2j65aSL1UNJ6zOL52og5Lp3xEiITJLdW
TK8ZYU0AtBmNhrV7U7CeayV3ew1eOXObMHTFp1yUJPKJumke3IOjPhGl6DTI+w04PmGza6YIh+3v
rjd117jX8kvOAXWVaWW9ZyeitjsSuVHPh/phmdGdt8+d6qV7uNgKjd8L+lyeduzwrUMk/MkwWoo6
/Z9zeqpJaBWhzIKDhfyhHyXHqH+VwqC5LvZbQ/D+9I9RxgCK/KENPa9a+v1GIs/DEx7u0aqxl2jL
ETSVnp9YJ57yovBgpLIkjM59zNKEvFWynMNCPzMo5Qoq5FcZkkezBFdLLHdvbcrpDll13GryNE/J
FyznUCIN85TN2z8EyM6sP4kOkW532IX02aUocRG2WwtG+frMP4SB0Ld51UEKLs33xHirWkjALIS7
o3wXizXQyb5C06Y9i2K+V/S2tyV7frzJ7N31nlIB7NnskHymj6v17A9zLqOwFaSJRg/3v9cIt+l3
ZDshTMEsZhcxkS6a1uy4jlC3F/q8Vzi86zT5lFbniBgqOzNv9voIguqOoqghq7yNPWQ1zbVYjKuI
sWNKx9vKLKvWuWcgUQzejBbfvnWL+GoJ9WM2Nc9ijEzPUHJtcx3tuKSOozSPHEcxs7YKRS5Cjvm4
DOjLoupJ4J9Lsf1POC5h4c6d6pg0D3JKx2aFWX0wjhCxib81XwmPuyYa9v3mxea0yGtc0QJJIwbv
gHt9JWP7WjjqGPDuOxmTdNI4lCeQmrjVMCZnIEJx+rAStrVoJ3bZQz/JygXfLg8r08zOj1jcMduv
acMKbnUwCcIUtZkdV2bx0N1V8hCUqXUmoqDdOXwRtIhghcm4+McQ7t8IwG1PQeFmfKea16B0Zlp4
JBMqpHu9Un9EvlzM7COUgBmoOJXzHJ605WSxwGp7j0OEAjywlamhnfdY19F5cKwXONZlnNX4r/BU
UrA7XEpRcFrqJcaFJFt21mvxzFJ3tC5jFCT7QeI5Ah1Sru4lCISq2o7aXcfj+wO0CtWx3dLZoQGs
hJ8F/idPFgM3ByFqyl6i06wftuY1Ff+reP3ZwLIsgfl30lrwWC4H+rPG1TdWMe3MMVkLaE0kQmqM
GEmFzRC8NK5IzL6djPfkG8/hKY/h8JnJnYfe/XMrd7j0OH+x9xzjaLlG0O8NcptdflHL8tJ3xakt
noWpBlo0BTJ1D0Mx+uOM0Q0cHb7IhqxrVLl5S2pNtLvRlfXlKep+Qs8sLXe8WDO+TVYx1p4Jkf/l
surORuKa/oShj0CpWpzCsXbJwePQnJzabRni7H9SRTwVl3EZ42feOuWAViEIA7+uoFB9SrhoTiYI
Xi5X+oDivNyHLzj4F2EIFMq+MPiFmHVrhsaH2YClYc+USOd4ZmmObJlCTcKLItGC8tkoeHjj2xIp
vO9whpCoMskT70MaaTEdGiPLTzIPZhW0sPpcC0YXbqN6K/ASabEk1AV+Gte+DhGI8p4U3/WqH3SJ
vr6SHAfjV5reclAAPR4V3CVYOQxMD7ldYOgYAC922GMiMoojpQxZVflKWDPzO9UIRE0+JDPI4d43
tMVp/zgVZRcpAbefsX1gSvkc9FcGW5xMnbqiGEOSwWyh5jaHd2xJBHWp6bEi1a2gRBgkz4YDpds5
hWbuTBLcUkfUbdRphbpENmmzuJxomjvkRbPTwNeIPfxvcZMvrvOOvSPasyOIJGg/M2kkScrFNXsC
Ba1GwsJkOQjxteVurdm1rJBZpi3Hwv2ENI6Tr/6CWAtMvK+ZeXEc+mv95LEZ6kfuOeql2MR1pW9Z
Z+mhyyw0Ybcne158YyrYI9cSrq1MpsOHsAhM+Gp8j5nfAQ1n2eJjVEoRavl0gUE4K0/liuYZGETt
r5lpJ3pLdjVxN7EZPCPBl15qnkkPGBZoAnd40g+iSQdB75d5x+YCB6USnfJH+ZZucAjLxAus+KFo
+oIRB9CtldD+NOfnhCO6kVofu8JuVYBS4WXCJZVxflZVm/9SDLEw7KAV1nYsJ3bLjrFsVtyU+2I5
q1jNWlbf6SK5WBkxejGQsrtsgUo3iEdFgrLkrCsmiuJbmsNrl8I3EUrA5vM1PPTWcuUZNp6zrLqF
1nS1YiDQDfIXxzH4BWEX6IZ1oePWH4XU0Y4myGd6BVBv8JVJBtP9QaNYrTrSh00ShNIPDkXuilku
wtHv5EZyVB7oeRe+mGxfQdyp5He2YvoLq+4ULxgohtZ1op4d5E1D0AdJr+RHmpoJS/Q9rY3jcr5V
Hw5Pz5XzNTfFytpBfm66vxC6UtLTCNl3fHk2T2El7c6tKpzBAiKxTe9Yg3uMqwzBfRnZ00DtuC0X
+jte2I9e1j6gnH8M3SmuxefarO9qJl6V+bUQk9eSLGh50rUhgIbFWWgAGlsiLRoaSxOtBpJ1LCQb
Z2mfqT4vkxLsUJ41+8WYnYpyTACjNk9fjOJOAz9pJ5jvrIrE4RSzLy5oyeUXDW2F9L6As5RXjQWy
Tfvik4QYr47IUoU7jS/tKl8tdYP4YJG6cF337Vn9qwoxvyDTfOOqHTNJdVT6v6HNI9PiI414j2NV
XLG2LcMRdtBW5s7/S9mAyzU4ZjaUNWkSHA4Zlhub34PqGByQ/G36ds3E/tfIMhfiGa6tiYn3D7Fv
tLDj8ncApqfpOOuRqXbtNAaYGApafWCcxsqrKcT4g3RGpfOI3Tzm9BOTiUg5/YBpsQt4WaqvWKnf
5ihqAmJJjk95t4bTpVM1qkfpksoVnyROhsW5bnfjnvkuZsWsj082TSMf1hII5Zuu4Saz5kvmU0o4
/WDNmTiC0w9OpBcPoUw6rWld3N+EbSmkpmFgxoZt9uJb28ePkcXEXkKyGM099zw+kYCgj5bJDxL4
WBupVWkl/I9/4mR9b6Tqo8ZpeadP6VlAYcYaZJfW+JRmaEh9DRqRwx+Lu05vH0ojPzB+PqJGfFhm
/Wi0OcgVTzG168hSp7yxB2xx7dWjnxpkwSDFpFx+a3EZMljkYe+VMX9735fWibvRM9Lk3ADKMjsa
+UJ3VndUovkl74qwoZzlMBn4UNLFwYEK0XiiA6vDVd04AzqftYuP5jIfrQjndBZd4/oP2MC3tEjf
MnF4BWH1stbNcx40pp1T8W7ReDF/hvtQZ4s3W0EoggHC/Lsqj2iQnkPrTBEORY1k7PMgzapXSsQl
xMmlQyVuyJEmGmRYg19I9Vq2CQQuPUTB0ryYaXExpzroElbYcXOk7vEsMkBatDk3oAUHNixIsZMC
rJpXynhCenuLycXJUXygOS5TpVstxTTqEGrcoQAeZpoUwMcrMD4ZvmfUkRim2dcguwsprx6fYKjY
yt9B82aeiKlxjGmrl3hwMeQclSpIGJLIdVjib2llB4E3rFgjidLIlyF3d/YKKLSDYFXsSGVkVegD
HQx6mMWfaTBtXn+pdZLwEBI4GlfRVR8KMBRz3C397P6Z9yKOKUwmGF1GjsBtcqjM15Dd78gjFQa8
qybA3fPeBX4A04G4B0wYC/LilMJ+Y7tLGQGREkP5FImsyNLAvwihwdov6+KLhXFOlq2OB5zoy2Xu
IU2Gij9KDMOZdt1K1jlLpslBaCjm3TVPXSz9cGCIzUfW5dQpzCw9CS8uDU96meAiEX2pUpzJFddD
yBqh4i9xNE5KBIoOPOQabpZ5trmc7lbDBYw4aQG7liDEjJxL8Vmw/lZkNf+KLPYHbBViQfqfuhcz
Jo7DKrTycLueq46DjbTP4I5/RvRf0CPHhswH1sHB0ik3sIDiTrggVL41yPxpqGIIPvw10dgsMNSh
EsDHpSiZTNlVrY5SuU94Fi+ohLe+P4wjMQHrgdOLExy9I1zFlvkbDZFfnAmw5eJArDNkW+bUkj/C
KGA/CxVWib/4/RkBI6S0iloWbBvFAhGiOEuy5WWS1wtfY87GDycf2zr9O4FVF5/O/I34ZMpYmGoE
ZTx7lClZy92Qo6eVQLrGilklr8MRpOHOoBfotW1nHCROyDSiEwcdb5lOTkx6zqPojgAhawqxdhqh
65hUEcaTOofYGp5K89ozqUBlYB2t8YYTf3veKwnrtCGk4VEg17RXVR5ZcQIyDICDsKUzwdcuR50R
ZqSdLM/atxKIxHJUgANEueaVsIUVqrHJLUDfzFZ6etmIxooJwg2JtePOVoNqUdjakgWQ3Xo8gg25
iO055s1Cma5iFq6oSI54IdBzHnhRZ+2uoDC4JxGzBuYEhH86bNDG/kNIjkYGGpDUDCPwSnxi63zm
uCpwIpoQZwV/ZAnSApmjr/6k4BETDNL1LM93ESrOn3XCq8EIOlL5SHbssOK0DxRqBpkk8dwMGElb
jKQ1/PdhB34gro9nThsIfqea5H1Cxq16bevG0Y94TdkQmaxesfebTOUAHdebajAseVDkYL+7YFOM
PsASM2Lla2jpbRuKZ64rPLqHMcUut/2uVaVgvgocOUze4JG2mSkg+eaD16LUcSDmUqZ5mnlXrC5V
lN+ihULB9TpQEQL3Is5Kh1YNnj08d+bMDnExJ5zdawyQlIoE83qLW6AVIv16XrfsEpAMkN20rS5y
Z97lQfEphgiI4mzuIgm1hVAFRNwRq1OX7plVKftccA/LroQtpNWZ/vH3kBI6zLeK5+9SX/CELpRe
QKFIaX1ID4mIBY7JnWZwjrsRJRgQQUF3EYlsQ7zvBPETZ2YNSn+GhI6kl7DKJeJh1V7ChMh3b1DR
mJKAhsaNORnDcqSyHlMWz1Cgx1878gHxYPprdJwTTrZFeoMXJEseP/lB9MRionPqKOhuI5WHjH3g
gkVBclXZolCi5HpAy9A4DNpJZBJTM/yew+270l7VSELplyE87wr27bI0emo9nleysZhiTQgwnROr
HSGXiIKjZ54BsBqNl7nnTwdPZ0ziG/rMAP6HGr6nzNSCFr6Ppn+/0znLsxO5aea/b4m9pTZ0bhmX
7E9jlxtnNnwDPSo8ap9K1zgLxAdeLXY+nmQeZMptNEoQALw+JID+HDukZxsdSGOR7OItBenSOstY
ZKv5OoaYaUkasjHqRYDXPFT42dV4cpjXxaWlDW+2U/iRVm/Bj7bVR8mAOLKaosBE4u0maPiBuYXp
PDCxxayaLRN+SJprw9Zga1YbYNxOu+3o0notzHHszzH22AJDkNlFuOTk06Kd+48MRJgVmDMdN9U5
SlJ/tIv3CEcemo1tqNN15WUnrANsFgJuEs9IdgWdtJPITHFs4nOO0jvFS1QquFaQgnnsFFQsyjr7
jDW1Nfgt/C0Koqz5gc71JEYUy14Co2wamJRV3gxjeSaIel6UBpDXT25Q/LDwtC7Ev/pIDxTxljbi
fDkAZtRxY6rj+5LTVmyy3Il4eyP92KHGg/Ea0omSeeL0pL3QDB9J2rBkwu1M0YMg6E5p6f+yOCY8
Q//m6jI+t4wlcGCP+Oha4vabYbdOMdpYqhPqpxkuR7PcOkzCqGQ/jTFelRrbSQepp65YtgKtrtJ1
Q3jcagETGdjy5gd4xjSea+u2XDVOLfG02GlrC0ke0EKPH9lWMFnhHAJzNWtXqA43EPz7W87BSL+D
iMfSs9FqJDy03XFShQMmCt2C6IQonyl44Jl4acLNfMqqRVT2zaXBWL78jcgI8gSno5g0BTkYda2d
gjMITST4m3VFpxWBcD4cJ0imym7SyJla8iE/T2bpl9uySxYI+OTpPsIjYUW8QPCz49se3xOuHCVY
OEwLJRCTdCCghbbFgN7zhlVSydmlvzHPdqb21rqZKGc6xV0HKAMinlmRDZhm7Cl/pY1hO/6wvUWZ
KaFurzX8ZD9Wa8ZcaHLoJZOoUozUXOKLXO8MnVjo34QfNUaU0CDm0MmarHvcEQLfQO/hq+AwLRLt
ya60DVsKak9J1xLuXWsGtwi76uT3Oq06A9Iejebfi/IYCKvLT8YXeCsZQSSlooZVzpyY+8/6Unc6
n9Py8yOjKEuFe+NSk94JQczFDPkR4h5TKc5tGdYwP5d5ITHuAmMpWNmIgnwHmSlSZG+V+UU2ncLP
R51VgQNzjYDQgXZccv9g7vTn3OrBimsYsAmkAGOH04f8k+7vTACvQzU6nIzLZR9DgZHaR1Kg6hMI
gC5FHE1N0Nag3F2MNvIz3cWWziblXSaQAUd2dSyuVIHNXxSe6f/0Kf6aH2P/OpB2gi9lcLQesV2x
CZnbDEthfww5RHVgaBuUcnBARP1ZufPIdDI/Sb9mr/vpWzJm9MVxUMUEHmF0rJt2P8t4I9FGQQsa
023e179kCtQr8ll9CmFLBQoVlBBPh+JqJuUtG4Cb0H8gdfEj/ZMS8JpM/gTLYd3WoJtsRIAXGKKs
NEPiOARKeeKSvwYZHwcpTbdip52o3CFll5+iT+vXxLdE5X2bp1e9BBFQG/RB4ZHKSm80RiexPCXs
DjWSmrg9Mrtfudxm20B4I4A0eWxTNXZR2jQFJRbgiNOa7suGZbODEhKyc5CYqEZTDAGP0KuBJ7eK
32SKNeBxhBMWbIbPHlsXZZU7GgRihOWZ2AwFlPFIayNqS0ZVuAqMt+EAXDVOFfGt0HmyTQ1YEw5C
qhNKOxG/X74zxFo8NowqqeYtOXL+/F2BYEKOwkZDmih/yJietjuUcZFT/hR+xbSrawNixVE2g6wq
d9bUeYg65w6OVBF+NeOTb/rSc4BXFHC/y+49Fqt9hy1IJ5iIiYGvfaMC2DcL2yQLF5MU4UpGwFF1
3sDLbmJ6BkSKlwd0H2iIzta4rXTuH+VIyTEWU0BlLDQ4kIqpsU/Ej5ltAEgewOM4EIHyDro9xLWv
l8axw5s+qk7yryF+MgrZ0XrIAqyW/dhgF0xf2I5OJoMHFgFBvydogRz30c5Ix5uVr26HYkcFkrsz
13oTc3YM8dcCBXaACcGiKcUEheMsJ6AomCTm55kAJLjjtas5dGKL5TQ+B8kW9iKwSfICFZ8IPMjR
2XrPWWkOuI05858jfa/BbtGa98iMr+PQX/CcEOE+rTMU2tnDbrcpHOijsTHf4bdQSUDu8VTgbQQC
l4bz3uCrjUZ8neiXWMz4xKXKgwF607L4hLC1Ys0MTTTVxpdfZIZLg3GXp/16oV+To1vO4RahHVzl
gcjqYb5TtXNAnlupH4o6NoO7iZjiI5n2uEM9haFcJc3X3Xq6OkDWb+GZSeHMQ8yjgWbGKcPivjdG
EFgrkW2QXxx0qKiXI/KRe7OI9jOb32q54HbiRDId5sy6l2n5tIY/20NMKBN0FA/DsonkHIsRQEjj
AJ6BoAXyhQn7gfPLcKpK+VSsl354ZZ08MwaKLXpVB+9A9JBPIogiULNrIKhUHJkJ/ZBRoKGDiqig
4bMlm1Hh34grQhaldYmbN9q2T4X5XRCmy5Gt9PMC75UKKaDJJoVe2jlrcD87kkBQzSDCZH+3OLZ2
tFzKE2eRvSQg9y6ffRUf7CWQ5h7gi3Qpbc0qXpSQH3Nd3yzSBlm7+osmv5eW9Z7qaFdKe+ki4U0V
drQnsH3UwThPkwtUwe3d8LPU5fOosRmkKw16YKfvCuoUlaF40TLloUoIeNgFiozY0uQ8/pnmm8ma
Y5JG/1/4twTTy2GRQcWyIWLypemH8K9IljyUynv8TQDX4jSiXPBqmutJ/2segCwgVlDq2x0XVASR
vQ9/XpQtHr3jnnoLT3EaH9h0WQVwjt0sbKudvyicJwE1zSAzER6EByVibsVQlvzrv9cmfs+m8FXG
HamQomCx/QBchaSxJqcQ2ogie5DZcR4QJV2OPesb4Y+xqRdtqds/6gsCC36qfc6FVW80FWg8RL3q
TDoORL1UfJVGkL7B6WNBJHohDfc5CQ6EsRLvW4SacGdh+Zyq3fxLzA6b2ugt7aE6mT+DbD7MPD4T
EOc3nh7xbN1Bjrb5E9i1V+KLjl6su1ZpZw0NZIsIt6PC0v8Hk2DDfR6BqSRzmSvtM+xFQrbLmJ3n
cvXWkKY1ZcZ57amJglcXk07eIELmDiFfA+VTZ8dngnAzJ5YIWjCn1AaloBK7TekUgk7UAkjlITEF
5SmzoR3L6FzwLci0jI39fFyq10oRKBSlUW+/7bqTcfQrdprb04ic/qCfOKZjSnJRDDgHqqvkL4wM
YVxefEru8Ot/5ODe4oO0wg4GGVr8qgroruOelg9/wqa27q27CW1jsSs/wbgoNd/x0DtTFW4+MLdJ
zB3x0rDcZeiGC1Igr3qRrFSiu+SE9hXOonTkekAAHlEGxg2eDxaMqYFZ0kKeaF+3BuBqaeDUtfDj
Jo47cOQaCTrrN6LZNTKyB5bgJ2CeF12dX5BzG5Q+3AiBlcg3AGdBs2J2DytblbILDN2hk87F1wvM
OEfIU9eaKhrwWpeuQaF7zHRwN+oOohJ/K4EHoMcsAXAITPhpXfxr9Pj5UjFf9Ki6SCqxv6QINOQX
vVbPdETsFeiNGESi7EbV0YVrUi/6E3xgLzoVCGjXlcqM2k75LRvmxlirzpgVeoV2M4kq8PAhAqfc
KXX7TOJHY0TXucCCovhRVAZTJgVSGga9xisjeWWHd2yL7KAZdI1nOoMBEnbOE2fIb4IT/V3gGU4+
3KANeURf/H1eGZQJlhed6WpbuxnI+cRCaiMIHV/oBOphtII09Qxi4tZ9oxxrpA5xBCaUVow59T/A
zDQKyjFDxZihzFpz5nQ+RrGjqb3TRbkjvY0kaXGPUxPZItzHgNTCA5NXmBp380maUrKQF7B6WySc
zEMPF7oy2cD0N6sFwJRABRHCWxnF9w2ms1bXMI2v1JRf2ry+lOpnyVKyIcAt5I2vgWFVjtOAbm9U
QPvYEXQwzgrM9eZgjyb/GRmP9GERsU1By2SaCJMUbyBBILiB6bHgXGGQqjObGOkRiR0vwA8IMr/l
4Mr0bSWax9wVZIO0W9kailUw6hX2B7ygdJoSMqSGHsAyDQRiNJ8F1Vb15D4seD1ot61bW94Mufir
33CbR8OLrAr+dniqdD516W3Naab/EhCrC6fQkSLzg96jYmvmTYGdKfi5xaGQFxvY9Sr6MyaALyJc
Qme9Yg9mZAhPRpAolY+jBvsAo84RM0HSfAwg0K3uD23ZLXQYJcBijtW7ZLyYMptCMk8fWO9zu8vc
7poEiZaUrNrTm1MG8cXc7D9PdugBAH2ZBtYEOv0cBePaYxeY/qddN/FmpxKB7BI/hgmUJvvGKF9a
wXwKzjY7um084YVjnb/xdFaeB3vSOGddKc9z1ntjsZyqTwuHoWpsDXW0XkHQFfraX19HGTdWhVop
GcFoUeQYYjb/p6GWdEN0LokYRopXBxhCxcbj5EYXiZt1dFYAMkrC4qWuH9LYX7tKpc6OXEcbfSzu
1Oh3rVTvWajdJm76dG+Bs1KT5pYYyzVf5YspcjefUCccWD0mXe4KvQJcNSqzS6S7ubzsW/gZXU0O
mcoBfPVgMq81mbxYoPUUu363L7RggiORaKob0iglGICCLPkaLuFVRwbNKIuV8fkLs5f01nnMJRJM
vfVWE7YaIw6mQDxDfYMUWnuj/KNLJF3RFKJJCsRZCkr6IaMpPYhA3OWdnFvsodPDTEEMprNNZ0NS
j5kn2U6I27RuBpIMiVEUAvzhQhZSCFoTh1WpfmQhxekm9VoGcZVc7rqULhz8iFGoPcLFL1qRtznJ
px12RGCXbMo5lMvPIR8uocSqF4tzBTVdps1Kxdamc4IVDu+MHixQRdYtqokjH+aCXgWRLvnpxQR3
jv4s8h5UzUcGoqEOg65X7nmp3VpBu2IMv1h5HeAbaK+y1lB/hi3ewSAMv6PqlENH+FxCUQzfa6+t
Ik+sddofx52a50do0jwjTT+BoikuRtBC0Uxs0ZLPcyXBYaDJZHF0PeEdJp2j6+RqAscwUXeM34SS
oNSKPFmkIgS90WguknkoBWILCGoDL91Efc/NQ8gEICy7orC1mHuBcHe/j/OJhyQhGqK/0x9hqD7L
UPyoi/TZWKdKF99KFlMCIAqE5GWcMd6nLrXbjt5cO8utdOUAczv3VSzSIID1HMlA6Xl8Jk4o7DVS
DjNZmK23HY21146Uu5SXSCRhJoZ+/2I2+JhVbiixxTTWU4rVuPgGzBIwnEKqhD1pPoEtEQPLsgsB
d15+sfBVK7XhFIUM8ZWdKOTdCqOgH5ksZrHyC0PigMCOUpXhU3z7YvbrBKLcm/J9qasE7fRpiAI/
FWD6mIUF5JTT1mPfXeW6DupEu/RkgvRWgJ4zyB/dHp03u0SAxCyB+NxU3EIYB3TU3fP539hHbNDH
R1yuD4JeWhfe1VTE5jcFKd6caLit2V0lR1V//x/GuRXmdJVvlBdzPIvwhm15/RG6LbmzKNljgC2I
gkkoR/g4SY7gVFToHmEV0eBsY1mOQ0iqLhEAamlY3BIQjAq9WTR5fNBP6bc0i0MFNof2lH1h6fSk
bzMVb2ms30as5SQFhki8baYXsCinyCNy+BS14clkUPBx0gS93zLM4fGUzDurFf93hHNr+vFTKhit
DnkJ48LI70PU3eJovPYtvFYyuQ1RbxUwYoQXamKx2mnHcWjtztDtnvVs5pu+FH4wUKqH2l2acA9k
sCAYzk35T7AQBvNzkiWglb55iHhDM0INVD25yM8cqIxEv/1H03nsto5lUfSLCDCHKSVSoihR2eFN
iHJizplf30uDBspAddWrti1R956w99qatuNp5Ujb3AZdPQ8Arpriq8kcTdLPCvQhIShY5I5f2a9J
s0HjufTS0wj9kBnzK8cao4vdz9+CSNe7nd/LMX/TJyoly4qvxalu1CPFS31EH+ErxeQrDT7lHuei
zZtrm+klcpoGDbniMQ9tiFmav6LrkoI5R/4oZXgkevVQAK3hE5a5pDBtFHzJvwwxKgAsv8KtidYg
eY4+PtYXnA1PPpw0ObLITGaPYaG4awxvTDfVM02QGW2SK6F7lzGWL/G2kFD4yQCHRU7unDsPN8Ck
oN/FDWBkEFoHm/anZ8db8GRjP6SRmFMLXQ2hCJm8Q7W/N2qYuRWcSf09K7FxEh4+jKrdYEJGd0UK
06YnhKFAjVjisAEpNmjQ+38VaQPxdTcX6OwxOUcV03J2fyMtLtLkqVR2sJxfaiUk+rxMDtZFNd3h
1pKHt4R3QKvGh2Gkdy1AmyrpNYifxL0lGtIJpMnhgMG5PTW56o/ihoZdc7DjHuXoF+bJDi1UvVAj
lfqmJURVjnI/5MUixUEfbqOaXzMz3mo6n0rksWQFIBUjHrnOPnoDEuhCyawQFlx7ekyou3RcyXWC
xLN8luqJUcL38hkBxAB0j4Ss3LOI5mbD4o3+Eb2MWUPITuwaMeOaXns8JehKt108eCWw3a7c3GLp
WSMYEoWdjDIqwXDObe+weDUJRRA9LHwX8dKwhDWPqNvWm4Hw0zJR8bDA48LDdeYxhWIgiyxRwEIN
j2ftWH1DpjP+wQ3rvq2n2hNQhFpHPg/MjokM7raDW7ftPX/rcF7dj+Z0R7TDIHrWUBPkN61guMPg
IKw2ekuDNjqCEdCbkGLhWO1Ne0VT4qPLYI+jGKFsQgQbMfzdZAvyz+JoK726KQbk78xrE2cUiFfG
Soy+iOVx8N0BzRL7HDrsQOzdK0tJZ6PPRgsx5bZNP4zud75dYiRjgH2JU5sIXi0fE5Z7HQ0NIWK/
CUZMjjUgimvLL+uQ9DNJgaosF3Qn7Cs0ZlChXfNCKGN9Q53EPyOvsCeRxg4lmXKZ9jjoPtla5S51
sAqfS+SUMa2DPLuzrB81iw0Kc0mxRUEan3rrMijfeo/inR8j/gP1taJ1quETO+LdLlkjbShA9fjf
0ja2jhpdogXXTtGxx6h7Zrg9vqbATwPi57hR7ypgxe5cAzCKmeQkXXqLSFaXphVKy0b416KA6F8h
JtJ1pjs3UHn3E2F9ix3NqqOksk11w2y7CH0cTMeGgviPcTJq/UfX4ierj6bFMMZuCvHWSVCOdjI8
QSK2tPSAs3rTlJXt5CiabsjybXBPOdCCsBa2VcTag1p7w4+NyFd4Sv8ooOH0DCEOCH0vnq0nCdzE
/aHQlR7vigI4Am0iMLEXDxFhsoQ5C/E94jggZU7CgMk6SYvHe1Y9MKvw4k2KNxNpJ1NJoCez5XsO
hCyDVAJICpEUqZDqnV0MpI5LdawdVjX538jSXROOi4RQgl3ikoqOdkVNjBsWOl+KDnHG+lf/MeEg
U6tkNH4uJP1QgPXN6RLN6k0vy3e0RwPJhynmfyBbIl8az9aEWk75A4hFaoOCZBiM4/aVrETQGjlm
wJnZhJAytZM7IkhxirXCZRhKvwU+PM6jP77aT5YtFVnXptr4lpD7FVneNdrtmucf4VB9NNDCKi95
YWL4Uz376oCpvpHRj3Z7NDPRJm5rXyjwCyklZw+FNSiPKjd3zDH3dY2ko0e1gU8Q73m7KabiJOZN
oPqoI4pt6pO30zHkWFEiSp4Fi0Q8Roa8g+WJMLSqn2HbPV5xOh3aogVmG1mzL6GsXm0HUfbQ5TPv
Tb1Ezw79JuvYKOSNh5Mt6jFFAme0wsMUN74syKxzEP+QUMFjo7/DKfYSiTWfL6XRoVaMQ02Eg/5c
yuYt0Yc3rIdv1qWNCCnsswMpEzs2VDGS9CLakkgBh+6YTP3B5M66SoZjoETB/qaQ51U6o7rN2Pl9
ddJmgjoZxXgibMNDPxnOC77hPdpyOp2tQbhRCOhQZ8/LpBJjEFt4kERyfOeULix/myWRj7Kg6wIT
tu6KqKBg7c8dsZdSO8az3tfdMWLKLdbvrHU7DusfYxtBs2TTh/N8t8SY0jsmdV/LmJBivKGUxT3O
FSRiE4L84cCx/Smk/4wHtIiz2QFk3iRGvaXUuA7pVUPn0AnydrCT90xLj+LyeuNf0T+XVPxbzHck
O4vZ7dFRflSQPjgQ3t9y67fHFmHY46d1NGo+bkgbLQhgTjIBXbGhFBV+RpSbNADwAmmr+1vIXDGL
4V8RyxM8MhS0TKglgsyaD9IspmUDaAMnyDZV2KAWbqcxZgWs8tdKyL/DaJfWV4np9JEtg9Rspy8z
kj/y31qBTDYbL1DiQe7LQ/M+AlY2msojyVApB8fKSA/Qp7OJbQdk0cydOb4gixJc6IgmMYOZmPef
0RfUnDQJJHYGWxECcrpuLb1xAaqXZKdwZrCAqN7zFqcvypqKS21o0SctlxJVdPbnEwzsar1gt5tA
Uq4Cs5Awi+/pol1jCZ0H5bq91hLnOQ0rW8FEVx2U545RD+D6YQsJrVcwDweHbZr6ZRGa61Iheb3b
5LTx7wXSEN71CXZ6W/oaoqhwuJa2XdpoMWwS+YzwQm/XFclTOJGfNFTMBuqfAVWZJKxBB/44Bn8M
DS7Q+imomjIQ0MjsQ9JyZwFim0YcAv+7UyERCqBb+BEj8nlqIXSNN+KvwQCt0XpYzPHZHbUdWoxH
02mPgTHXYhbPPFBMw8HMEyebtPnJg+Yl8EY5bmIWx6nQCJ5gKp7IQk6Nc68GMWtyusD8EnTPGGpP
MX1M3I5QqLvFaw8jBlr5aBGuuyjFvgRenvFJ1uND8t0ONbFe4knkpRZklV1G72f6+ZUaR3jgSCBX
LG4Hrs658CvCKodltltWkihaBxfFba4j94qf3AhoQOkyhu8QLMgYIqeO0TSQrhgjq4HKi6Akpu/Y
RXjMtfC9BTOS4UPEUlSXw5lR87lOkUnPZH9l8blrFoKZKlsVsl2rFcfsR3cVY3EXGcJkT1dqMWzd
koTG0r1CNBTRWmpMZaq9PCB3p3xq+DAb6m6eMDrU5GQRRSIj9px/G64EvT8Y8YHzljiODHTGatM5
rwumFZSfliofOz05EZt8KjdLtxGrfT134HfrfW7iXI92kRG5f336aikr9+VPBa9ByLXfiOajh7tv
TTdVq68JrJwKXeLnsNzm8b80Vx746rdp126wocfp8tRD9UlzuvRe114rGUk5kQgWGU4DrWmzkBsq
kUWMWVwaBdwGE9niDJdXZjbYkoYmDDotP8e8QdHGa55xL76rKYb2BW+p3rzPAjELKS1A7Qige+DU
syJTuREAEheFdEhZr5H4KV/YiJijerY2Ai/Gjr8K9nxoYokZ2KLSsOFy9J8mSVfN6v/m7xYsgpdK
Wr+K8VsX9eA4u5P4I362/R+bKOWmvDTaHSq8dtxp7WZ8adjqiDzkDyANL/GJ9igyckvNb40pUoMl
JwpW60vRfmfhP2r1Vy5VYn7oh7TBuGB+dDzt5mQeekTCQCJXPvXazcReOciolZuZ+3DY85+KMxG1
BvMHBhSYuo6sCjHevmwZRYf/zLQpvQKSctJ63qcSmYGJxIb7v05JfBlzAVaYbQToYMCGPpM1IICO
x4gKkGeog6ac6O9JchsApQ3lTggzWGqhOxZsg33m59ciwfcs78JxOMthF6ASi9Yt9b62UQnqG4IG
ckQbkwVRQU9/HdXoiNv00vP+9V+G0jpAhA7YGtRw3IdlvxcLNkPIrxiHHCw8pGH7vfTlnXyVFgNZ
gTiKgU4dfbFhAjhtd1hVM69Q0LKt1Azx1YIYKtQQkpvAmJma8mTZjR55Ru/0A+odMdnrAhJChiok
BNbjFsvCFtovGbuaDUMKJbnGACNoGvZPCvqGTnfyOnUVkOz1AH5KJ/z9pAOSW6uWFXGOSEjjzJBp
A0NMqiOXYouieWGXYEGTHl1ZN1jUWT6jj7YSjmBTsR8ecxXNx3xo2fPdVFkBBMOotyF/BCJv9Mz7
gCZLkXpuke6AOGuZeBzT7xYTds5kieM1GfY0VFF4GwzBkbSVtil/Lq110qa/qJjflFR9o7t4S5Bl
N3AkF1pstHiHoQdPHrJrEz8QHakZ64BfA3F0d88ZR3WzTQffGZRxU4tXA3LUkJ3g40p4xAeFmg1h
MY6mMf/QzM9xqU9IcebIOoSPuli33XSVWuNEP3kaJvnYWKHfYm0euYjNM2JfBSfxhJoBNyWCXxK+
9yZOPmVweyo5rPkSBJsE4GAnMMbpSHr+Ra6s4oIeAC9At/D1nw7lrFUannRbYdDqdKArudeJI1Wv
NNufl7qIPgZqcj3EgfFPRFZQNNYWxYuAioWZq+iU5oS0mV8P/DChczGGBhyyKGBpIi1uZnOXsQwP
e8zjSEuo1buMow6113uqsVsikpejHbncuRdIzrKSqx6P11c+asbLqiiHkK9R+RTw3CSXiVnnhezH
qjeJJaogNq/mcpgwVuVl50cpoRSsJLiSwBdgHzWdidKdb78sQbfqSO64RVDmYV/eieyq1Zo9gDjb
JWENNanVy2K4OughGSKd+fPa7S7Q7VadLG4+oSxVvPlmQfVErCUh62roAi9TQqYybMH8D1S9TJzN
TJqO8W8ktRK5Hspdko0aFNXdRALWvwyDNAKeHj4ZpeNLF8Nl11bJfkZdlqHKY6UxIs+p+Ns0amGF
rCzy/BqrCOvF1Mq3LemYbYHKJXRycmpDWA0cSwCt+C2snSTt+oxa1dPS9b1o9HcOpSz/F82WK6fM
XkbxKUwKlhcGaLSQw6Mrl7t1GEUvYRsxCSeQNUHJxz9UiYMVz6LQ7sd5W95G3T5YHaYasz7U/Nx0
knryXxvqbNWJJhqabdex8W49kWxtUoXZhCTS9M6s9GMVLhUwX+F9xlHVmzGBTAVKmOrwCZWS69xx
lvTZQG3BLqNOiIZ70c8D047Z3lUrsSzZsWIiT/yidsuEAgBNvllfoiMDsVj9E8b/YWOkjsySYaMA
mdCQpISzuCuwyplbmcgljRQwlELQRI44bh0z+aLEWq1DLdZHGAC2mZW+bqlHGtEXM9KiVSylx9iQ
wNhhSrDJrAVRmR4E3lrrNC0BKkp7JDd5wP0J4U7+HdfwZsTxI3ocATYPA/HHGU1kH4eO8Ar4EtgI
jJGjz3dVhyPftxuIZrMwOSSkIvung4AXIMNKKcFSvsKgdTlGMOR1yP7KFsMBdk5WWTpD/zgIcXKa
bNhiqkAR6thK8F5c+yPfpAn/q6wQ4ZKTKEd5wuhDGGuOjrNurWuaH0RGgo+Ey4t9kY20HX47KzyN
TgUchpadCxaI2dQAKUcQCLVCu0GuQQiN3cBitiodq2IzzBZxLvjohNHpeAysmfwbSr30XiGYLiIN
/+RDHxWUvuTxrHis/nDgbNuF/HbE40a9eeedSnEqln+6seIRSZgVbsjhaVuFXfGuR1IYFt1WBUBR
8lrCbBZJKtVfkbnJs1orwLiORcaliSYnXA4qrutShWwFiifJYmhpPy2ClLeZZy3McXyqv5F+K7Qf
hpUBp3fCPmVCmlCKCbkum6FEH56xnnNZK0erG+Rzs28NvBxM3NS7JODlXYwrOreLshG7hwjfja6Z
57w/YNGUxv8s4agansmYfyehppvYgBbGnvZmWfp7QW2eiReryYPJ9Ci+UFeOUo+dKGEv5lV1tlVF
Jgs6fiXdqU24orwB1dSdau2P0RT+O8WfR9toGfrAqi8SLjIT8/6+jgKoyvs6Nncz1krxv0wzgnUs
maHMPj4mO507N6spFYkqtBxTzslKQSZbCzuTNL1GUvZhHHlLtVG+oFMG0sfcij59hz9Zgi9XeAoE
JBpNiHNA48qdfYMYSkp0Xrei/ovHDT/WxExBUfzMWHyQN1NhgSfTkcupFGzTDks3NpneUVwWmpN8
b2zElvxzydCdZt6e9L903K2yzblhKEFW1IFbBXUh7oeZFEgumuhQcQyghdgIQ/8xp+aHO4Cvrbsd
Cr/Xwr0DN+asTQg5m1Fl1F9W69zAff1O88qOAcfqDPhws6jcVKOzNc4rgTRJs4H9WbOPnvj9iW3e
VkRSY75IXo0FFdiplOX9MD6HWLpGgYy1H48IOT/XONPeJGVDThdY7AUfJw15h1LJzUQ2dN3HxFjO
VAluvlL5mMM1tsabIf+1dXphZ8XPMnbzIUNhNOe3SOyCHDq5F2vrdvlD3NWgpMvvE+dkx7ObM3lT
5pmAgvhEAhuVa/XXYjMy/psI7048nkDxoKBejinLYGGODF9VCFA0KQOhqomjEuEpJp7MzOyNuYSs
LQed55zLZ/5e4Cb28OJq+ycbsEos4yYro71i3eKVloSZh6aTQloQp7BRxWWbcu/riyeDr9eZ6epp
fpLNe7UwWQViAIZiZ3JfafhtImyVZF0zIMpbhu4cKEPqCUrpiUXtlR7nuCyyJh9t/oRsmZdMyK4J
TYpGCzwk+zWDHEO8NwI0vCftvC9SY18I97bhYAnJR0D4O8ElnpNdhhi5G6+xIZzjsg1KgnjHC9iu
sEzA3zZuM2ku3Sxa/a2RZXDq3TWdzsV/GUpkrT5IZATDsllPQvfBsz817sgGjmn1GxwTYovDayFP
x5KZ+Ui3wirWOM+ScQb5HRu4VZs9cSa9W2BLHp71x0u9gQSOUdEIngiED5N8QNYtK0PInvV14KfV
mRVOyBGXS2RuehcKGix87HwMaqqtHIz9pwEqXi13sSi7lAC1Ers6zLSVQXKFdYMUI1G2t8tVG6Rj
03bBkO6VllwRagnQ2eRfIZL1dAYUCXHq0revzv0O0V0xLWggFBK97Uz7kK/KOT6qrGyE6qox+pGk
Y/+tDjDiXk4XjZ83mv+B4JLga+vrLsfGMLDyBta/tKM/qxz6SGwwBKIrRIFJNUucqKRDlyJSFBLR
Lsna3cBXyFfOyHRYN7xqUwXq+thq3Dymtc/H7swVTWK9uJk76MnmzDJUPsaC4r8yNxXWkq8Yv1MY
WZvXi8q5SGOwiB55tBkWwDEaXV856zU3HfuSfYbnXYOdkY5EwYiJH1ISCunsm/LL7MSyCTAQiqiC
cbvmKVnHQFp8i3Pt2azDoxBo+JgPIKq5Co14lh2ZDIk5zfZoLbzFeIdO5BgDpZJRbTA0EHKb4aPQ
sB1rynpuSr9srKdVIl3Qzlo0XpL1DFDszQRN8YhS+VAiIupIXB4UV5jvXW8erO+IdAjjbUBpbxAA
vcU7P+inXG2C1vQUXEHxg9RmGGThCWYkiwozs1C3iocoKDiKov9oSL0FOzxDwBgrD7P1j23JZhZP
nwcLOGq+66XZVFPBw/OKmScnYthFwHNgH5+RHGoCAwpEUtOfVLMpNManwEDJYNMCUsavQAf3CLWK
rdUkhypY3QzrY4n1Ma+F/QoZP5klnp2By4VtFpKVcFVcg9GDVu0GgiI01HqxlWLEBn4fNiSgYsBw
tSE7gpCroaKsrLbb6booFHahce/n8piVKNL1/Lnus3nTTvF7qKXv4KywzwKv08l0RXXGMQPDm7QY
PQp5x3R31CeXN7DWwFqcIqnb9rAY0PDq4eSlX1rAaGVDp0489qFqcOzBuhz01OngZ1LkFzKStMyW
Ncs2SKMxGd9aYbKvnrhg1/pgLNodrKo0lB+09uWoeqs4erfZHwFZkEJtaKcCdxVRrjWpYkO+Q8bJ
DlHOPrPGxgb/hkmKbyLC5cABD8a1ndVAbTJwIvYI+jNS+GMZhpgHvokalCXk1vmrNqz3pK/ex6h5
6+P4CZX9V1D/yeHNUk+SAp5bsCXA9h1Vlnip3xuD1PYu2kG/RVWfw0+RAivLXVPBY+r3WbRHAbZf
d5ze6wa8nWI0sHt/8QooTqTkr8gZtnbNFrb2cunZhpnaV4OjinjQA6pH/lKMjZOZANbykkErmpdo
VJivJDBiWUNjYpSn+4wLF+wBH2Se2bUL4kgM6OHORBS8zUP2pnAE6GQrLEwguxyUFnAa5VgN1VFf
qfrDxBfihmqPhPsYWL/sWcg8CcVa1m3lKqwgcyeGMUQg2TYkbq7uMxRgaLmLZDucs1rjT+HBOcQT
gWQyL/ZQnCbRwJjSB43ssCg/5nqOsxFjwzae7cUn6ypKzmDAz4I3j819lKyb8RnBBwITRMq5kr7z
/sAJX20cFibvOIHj9WzzPfv6kCejr/v9P9M4lQfrV5LWY59BUYrtu0xP1jqq/MMUn2MT3nExuRaw
yRhV2orruMlMXoL8wFImybU3vGypiqaIpRNvN5tpkclBu7d2lZewKUKIQg7uJg+0SeEjMOz6RHkj
mMhpAL/PTjCS/qIZhNs/oMdBxeh3wUqgtICsgkaDjGljgloFLcE18JxPBSZZlyHgwlSU/VCBVwPT
I1HAh+rUPNO6eS6Qo7shfRKQ87gJQSnU2/6LgAcj9q0+yIz43JuPUn3hefnOwYu4+gTNL8CVMKR+
/0uqE4reXy/SZJACN0lI9smJrDc2VNG+JkddL/7DUYDS9LM24OZV2SE8JojJjJd3KL6YjFEh+JCj
Id5jao24uixw7VBmY4hTicEFZHSTf9L3FoFGxG/Wp3hGeu0er6xcZsZx4WFsykPZL963fBGbaStV
M+rDIGMF2iLET9iBiyBuVziRKJej/MCQ8Yz8vcEnZyCF7ggVLYjQhH9aJdWBfSHFvYQb6dskPGXq
gUEgEJTYlNZob0cnJIKCpXa4nb8kQbsIEXLCrLmEmni2IcjBStoNI/aAeSvH8gaTHOh6CottB44p
BkJvItWuMabs1Muc1ORyY2dpAacOrmAwPrfjsXQlcQNoZyoxqBCRQs5kmCN0brgWiMh2JyIEW+h+
yolwCdYzv/z/U1vIRPhV7w25uiaGlPchVK7JjhgrWS1P5ZchYVJrbrjlAwnhDDMvNWAeHBSworg/
jqpnpkgefwi1MNEKaXy3dPpu5ckdRsHZvaxdlImWZp2WaPsON25j4PvBjOPVc8yG5WJZpfevGJjJ
cVhriBewa8XgBkHj5KTQZXNErPnqMISRZFZJNyOccawzd4U2rzfdtZ1cOqRdbJyiUt3OiLEYoXOZ
lnuTyaDFZFCNlv3qV5m1n21ZTTz08Z5qgg7jqTXGXyOW961GujSSwX4vOFykX78mHobqorYdTVAG
L7YMJuhAhsODmQU7wdGgBokEAvAi1xTGSOmHWN/LHqEh1UoqxcrqAPzPjflMaXflk/LXw2d3QD87
cnwmVAYjdrYQuiizIeXldi2RB7aOsY73jE2zUkq7akgdZanfw/Pihgy/5uo3RUuvpuO1Stsr/MS+
+GjK7j0SLbYSMsaA/jh3qFVT4VawXZZYMutFfmgKbdcCnKym5h5a8T3RNzNuxkeWOVBgJDQ2GYFr
udOwk2U6yhXePHN1eMopkC2KVRLGrmXiJmXlS5ivDFyw0JeRxtmptFEvCIhIbHiYVXNXL1PHhjHB
dyc5Stw6ssfQH5+mZG3zLzat7Fy+O/zM+kMQnQipFhoZhpkH/IpOT50jnyPhpfBd9OMoPkz0D1YW
sd6K7A55cZWIDhSuLYm6megXL34E3OaAFSxGGa4vIQLkgkQc4WG4v6QT++LY7txLk7k9tMTIMZ5s
+CcgNxAoEsroRUhpZ0q3AofHnyZwaZrdEbvtXP7AtaQVBiFjHlb6NwCySV3fIVxdJgPMhfZY9OKJ
se2bVsk1v1F2j/KBXURzLJLxEiKD7Z8C9EEJtr3Zt0/BwAMXdsDZYF5Q2RcMkLDrZaccEOfaXVTq
+aRRnRVJu1UqbvfdcdaEyryFdsX0qYpNr1Fv/1ca94oIokgFrJu7Ck3cK7gYccO6nmKS1qPOwu5H
DBxOaVWxHuZ5+ZilZSeRMPEmEEIHJCV7X+AlkjN6jPvwaPA1KeaxarBuadMxuzReEhF1fmEGXjPO
/UPRIHT1ZRyGc4lzusfVLsnraYzmYxW3fi17Jdpr3YSvfl3Vwk0Vqo0N0u7CUWbwWG6d6OBOK1bN
+NXvqSWCYY68da28up6xL+seKVJeljHpM04jCZdCr9rKSqvwQACmYhHfoMA2CSd4mQTg0dW4gHOi
o2h/ZQioAArWGBnGvPtFKdfXoQfw/Xdi8D2CsOtjYEaSQt/E81ozS8dG64sX9M82FzhuM0l2pRsU
boUIyDLcJ5tvqQEEB5NxXDcEUEgWMSpAsQkVtmP4JbajGv9VHwSl54RILkjRm4/0bwQowaqSGTJM
mhE0Dnb31pjPktBdUEC/Bnw36tjLUDdg6h9qQrRtmez0e7HgYS6QQxBN1ljjmUSVizr5+n1JcMmd
sXuuHbU5VQJpbpflYz2UzfcKV0Y/pwn7ZCB8fznoadjDHrzIw5EEqrm/azpYYSp4ULRPZqEh1LG5
ONaM/djJqzFcaho73jd808duoxWI13jDZN6wJkWTJFkYKakU478i6uzCvPffGp9EiU+iRRi48uo8
2i+e5TeDPkebFZ+mIwT4p0pxAKc4ICs3UA/00tDMSgFb5sgEESWLwMo5Vt/mbTFQcu+wBeSXMrRL
Bm7dnOxJw6GSx64fNRjyYyoIyRVqRkwpsRQvZ52nACsIRYDLSYEhM/IUTaVzq8FvGlt9qvzchThz
mHrcIiowjB66xDD5s7T6+NcYYLDM0yxGzMG8r06iUO54MHY1Qj+L/Fpi1Uuhv86GdrECZcqfIUQt
IXlEJ+DBeBZRqjT9QVtqb75GyXH3/UKwl+IO0Qdh7f/EDJf+Pyl53+2waZ359HZ4LEP8iYTX7zJt
wEOs2lqPTxcSIyQoXEIoLoO0a86LtZ5j3Rb6+LKGaMOIOSKSxiTSi53m8t0lrRsNLfDPyI9lEMDP
+X1Yc8CjpJKN4V4u9T1RDagfufKhY5LpRU+x6zjiFmvez1x1M8DHOGeOqF3SJPOMQCuQspKbRnAt
rQRzeMGuiWwhV7MbTjJrGmli0xbx5KW5qwJCV72oGfb4H8ZDhSVdBZH1bicLBVzJOOcpmdk+xtGB
ej8VmdwQ4RXzmjYSCwFStkjMrgo0DI0nGLM36iJjRrtgcZg0V7guh0JC5klFserkP1ad/2ldu2zY
ZqMtkrY4Ma9BAKjvennccyiwTwIP5WLZYcjb0LexpdxgqW6UklU6C+h+YzUkQ05QTtExfr5qEoDn
zUsCyFCMxPgMx4r2T/mXx53/OmVEYyfVzd5Bjkeim/AvDQmvjqC7MKVeYvJuKupMBoSLFXs1YhA+
8phumGFgPBUHhEMynWcW43+uJ3Mrup+guWPcbsVyCw3lLGI0W4SrVYD/LiXQnfJZEZRAcgQxP1XC
VzHJrh6jN46wCHb6oemzY42HojE0bwKGorV+267+8pn2BQAqYRPXyGbkc+wqunIi4ApfLZ2u9ZYB
V8ELIVv3YaxeCagTmReJhcjBeLyYhQj0+bQIaL94idbnbEZwDQ3iP7ottSBqrs0l/jJwpk/D1UJn
hONRXWSXdlhi4iIBEaNfOHehfDWa9p6+LaBp9EU50Hs5uXkfxU/2WHo389neIGkBA5zy/LF+BqRv
LXRnKUoEzWtlVszZV5k+CnKrurbZifgnOyLuUcIiy1XJLUQmZ9gTCUi4Mbcpp7O6fZ3g2SZ/x7WN
Fgff9iAMe44glAvdXgUINx9V0AaLKFDM8eiAmNJO1bcl45j+WwNVtA5V5IgYOvK/DDgwzxsm29us
aQcR7iB3Hdd8Oeypgbw631JpwCEO3eWnzP6I6sDH6HL0j5A82PJRZtAn8yztasADHfZ/oSvOdMLJ
ceXDoJtnlcHemuONPEG2w7f1ct7GpnyyK5xJlB9d+jq9QDUNLHQmtE6rN3IetqyDxpAUNMExa5Md
/PMVYcNmQngujN9AIEAnNTEmExPP2rGFempNyy4kkEEiZpq4wOE/icUhM5V9lwr7/k+vVi+XLC8m
N6GqKhrwFY0MSHMzJ3MkdjaQYiKmTwZU/Gg6GWN+Mv6M6Iqb9hTXuElE4NWfGgq2X5OpiopWBkFr
Du4o2leTuJtUKq/o2DXGASF8aphYMrdliQrOjVby27GXMy6eYDRAInMwsTsF4k7lGhfSVoYdDVPV
T56EfJMsFLlRPMNRY0UPb2rupz2U7pk2CGXQVrUA/OCnloBViXeiqjaiPG/bnmTFjZib+16evVrq
HKn9GtBwCgTGrVWgxBz6RnZcq/5l5GvNQ8ZaqGQXuuBMlTa8YuwPK7aPeOB2ymuXFaPbhs6C54Xe
Gi3GrkI4FCQ/fMav+kgs3FvnAQ/cLYyd5ZRlCoNc4ONCVdK6mYQxLRhScifarF1oSydEU0Z4DFvG
3dFznLsLVrlb6lRdBuREfLAeeSrZd2rJQcUOjv0nTnV3DFEb+4ZBJc/XitK9aGkZoacU71fts8M9
KYKqyy7W4Yiwi2V8TNieiT10plDqJEgDnFYyq8IOw5VmIlMLHTOnnoYEZiDztNngjASgkshWhIwO
Bdn7LVA5hQ8R9UCMJtIIqPQzWnY6KjfNO9cEcM5ZpKd3C/5fgQuVs5fJR8PkwwR+MYB1TnP1FLUV
zuw+VmCtDBeatcXyu9duPKOeIalsmjoyhDqa+ua4xhx2neVzNvQQmOWNachOkoaB3SLhBF1s1OwX
UFblBnNxCmZlP8/5Xn/UmrwRrVsCzEU2zRMe1A6GPENhTo9Cs7bSLabwi0ENhD2kWVZM1qGfRc8y
ADp9MK92LKtwjdcgplFc4BlMNJtAAKfUFOyY5SvhfnftakQYd8L5HD24E2BciBoBnjIQ3nI/oAcW
dWbNjGaaSeAkuxav/F3NrbvlLe6NZ4WLTYcnWubX1ibZsvGRousEnYS4vxu0njHpyXXDWNXAnvc/
ls5rOW4sbbZPhAh4c1sFX77IotENQmJL8N7j6c/CnD+mOTE9rZZogL0/k7kSt2UdYAQMp+43SVzw
V25xuqdZOPgjWZS31zjJb6MgE/G9XrAVyuV411LxPqbsEBJg2CPcL5Mw2ZlIDwZW9TojAel9xOp+
3sX+nuWV6mJIWJSQw8pdiWDGRKihjMWjiBt7g4/a1GC1SoaX1ivdAB/Nv7PqH2LosCkJdUo/xaT/
LLMeCmv8OX2U0fyZC8qNPVmz2OaW0vqOb+qqPKSMTz9bL6E4ceI6VYV/oSrw5fSOQGUJ5OGYMgib
9fOYRmihCEqcMCwlb4o4EqbMtPZzq5oPssjeW3UIqhWMVlcB5S5uZZpf5Dm+oTEpEme3xkUQY9EU
KTWr8xjluIjPbGGaMGxuXeBnEUymCoLbVJhU1jADeyitTpWjGMZVQ7RZhAa8iE/mf2vRBXpQ/EFh
7grK7M7fEXTQFpgIZUSVDk6rPHvsgephvQEsOrfmgkSC6um9R5r3W8Ht1/XPCD/aMmXoBQcPb3Hw
WSowNUX4Xfa0ATQy4Q0ub5W0vldL/hp7GGEUDzz1R4W1WFukHxgxD9WI/r6CWdkkl6TH2Lhg6Isn
T0YYOnIiJayAOqbsuoSSnbNnmGKKrVtaN0g3yReUU9yHzEjk8bixlyx6hQxXDAasgDZE2T/TEdOH
xEoYESTGqDblBaN7boT8Ptfsuz90LA0NjHbK3C8hRwMtMehNeQsVEEhq82gHspNbLB0UUVqtP2lZ
gKsnuwvZAlBEfDwymN4ucM9u5OUBvuQ3oSbXNvONqScSCEimrANuvfSPn464M0DtGaDF0jz1UX8z
1mNeLv4mYMIqqjfzxviiexoKkVJF8aa0Fa3SYcBrGGWro5vKrVZq6GbACQWwE+gNC1oynOfKVj6n
TH6k/FyRjatFfo/Uu86JMra/5O8JeMyMI2yfXwBjwDGDiRj332obxmhLWEPjs35OOrgolO4z2C/A
hZtVA4yCdtoIJxSjIi0P/toshn81zKRRS6dMo8yTmG59F1iqFKxE0L+V8U3utWffxriQBBzGzsZ2
Yhn/Rin1UnPoiKa1mNgLGj8s4FHWb30bPdLeDvuf7R1qcLg3hkq83VX20Bln8NntXhR+lIrJUYt/
xzlImeTcD8mORNoG9uJ/thyKH9IKnZqaOQdrRc3tmD1H4DpKlINLzhp+G7zqsJkKj+Ka/G7EOBjQ
SCSzcS105Tp9xGyitEgMcNPCWHgZgI86d0XUgUbD7f7JDYkefHJ9dRLNfbT8N7keDMpl2K7BdjTV
8iWI8qsv12vcfA8ggbQLRhhcrKd6NM8jQvuFGQal+qyOrAGWyzyfIuOleOMPheRsvJb6gyF1IMk9
mAYrLMSLPsue8ZA3hTuIy9zAoiUiTzWbw9D2Jz0aTiPz8rHPT2ZnmwyCtloO+yBFOiFkc9hRrRvd
ecEK3wvUsasWFCQs1WBZR8bvVhFUTRZytCsNB0tyCJmRNg8o933/UIX4bBU/DBOt5X1pdNZl0ocZ
tZ+pLWnFuR+rsx+/1eBolCpGhUsBje1RF1nIi6YdiuN0qP5UFMZEPbQ9a0+DWTF6d+JGlf466aZd
nZhqmHi+NDxfIIYls3Q0nszhoL63CPaz8WOjFILAdu/1CJRU5N1jL5E7+wAcSck2t8SxsPd+wxwy
JhyKij8boXJymdGhEZVcYp7JcRtCNARMOe0l+4HhDxWwKHAsqL3J1Ig1Q2EDyL7ENK15dDFY7Q+M
lhAtrRsxwSrsO4YMovmpNeUXJxbFkP6ZPIHXroAMVzsdqLuU2b6TMvO5VnQt382cEPljNyptO8/2
egNxZKmM6UT+hWNGAnHZInIK6l0DpewrzeaYfUDJgo2FR5I47jdNiD2c6l6G6bQH+s0e6WfMizBD
dD+CYc/8GIW9loOfqBcf7I6fjJTEqcgSV/S1MKGIsNCy6g/2rTqv/UCpbBMDtoqOSkb2+L3DxwW8
qQx+GRJzC49oBh49jtzJ0bK3Ce/FchVepNlcTc4ttuJrFPufK3rdXzGiAAD+0U7tGEqoFDIDlGgf
oAy4P4YWYSWZILdJKsO1JZKy1ELyijia9mT3PzIVqoL8YZfiJVHYak5uYQMfB1xhMW07wRiQYZKr
bmSXbEuPa7TZuZLYC2xko9peeCANVIYXU+dUE59UhGGH3d8spxD1YcRQvOcjZVpQkqXBipLAJ6Qa
Nv7RJua6HMjLo/ZC9qTg+mJVoE+Pgc/mwPa8n1ALMY9gPTCdtHajQGaPfOA3mZtXspIGrjC8R+Eh
jdFNLUAJxL45PeI2vs8Db8p+jVuOzHpD4ryNwMLVdKYx6X4RLse8ZIMd7L1bOiIaw1kWkcyC69Cp
MNeVCgwNkRkTThDr5szfksRq0YnIVsqlI6xBDSKXZkOikiwvirBdZWRD5XYL7gavhuIn2x/VNOw6
Y2bCfc4TC/E4HgPoXRJWRV13ZqGFKvqKRawCKvOPmGVLAzNddBVIHRi5FfyPwEDe04zyLr7FdffB
oapvEOzAwk/dcM7xC2K8sEF6nBfME4Y0nWLANcTRsHf+axjDmcP8tF11fkyWdRfj+Y53Fct2TC+P
r0iaync6Llh6fhtzxBpohY4SAUSDituiEciHOkyltC9/3Kqgwi76e3QXyV8jBON/AyH9e2Of1g69
37BrG6lwRFbCPawTxodiZrMmHSU3pXHopBd63MuGfinnDuSIpM0upCYYWgxkpJtUIeE+xKTjwCz9
tkKhSzocojEjt4ljtxvRq7F3qOhsDiMoZpSbEnafyDoVqAYGKDFOk+BqUa1wJT0bMzlh35sSWKB7
lphCeksxWfXcnIQ6kxKL6PjkbCb8xQUV10znAyf7rqBTLemlSh4J6dJX1SX6chbVPE1Tf6qLKIRY
FK5U2w+VmMGC8G2OfrXRzsOHkiqX6pql7bkdcIhnBG8rQogiGU49mDm6+YJh2oQp3lYxAHFX7XLp
0eVoflpMyzDLpn8nSXmNSv80yRYldTRXu8dmjLe1WC9tlV1AB6jGfAJ/jvHGV3WfymlFzcg63kxP
8nixUFGTPWZcZj2+9AWjPeNQ1q8YivEsBNHZS8lDSuP6lO+JmxYk58me2SayiO9BzqYMuHAqmp/G
i35YAZRcw7K7tGX8XIQCEd0B0TaIVfG/mtQijtyt6Gz4HLZKmHAHZ3XaBWC7/KghIYRWCSXD1Ak7
wIJdgxo/V44FlUkXN25OBM2CUgggIIrVHZsBCZzAALwO5FyFFoVXlN6MSrhuVAVYK0QWU8TkKu1/
8Zx6aWlwb5BJ2k4A9WiIKUoF9jOSU0SRq0aHQfGb4pJscygSTpWjr8gJgluAVplzqKqLnzJ/5Cvq
TrGwuHqDu6u5K+nmJszyuZmagzgap+WJSDgkUOtsAmlurOjqSA9qSZV6B/sAXlRDne/i1j2RWDD8
teMA2hprkxbjFHMCDSfp0EeAzABU/i9ZvutbP64W38hVX0PKLH9VB3brZ7Vfzy1uGSafpNpC8aU3
4vkcofpAKfGGVfdKUD5RhnkOAOiqfvRYXuJdkVYZroaMSMRmtALzMcm755vsrARq15xrIW2abTFU
XcWznH4oZD2byRoajWcs7EB0znIrC0j1MvrIOTxbcm+7OpxrNVSqKMCHaZIncCXhSmYDsuSXA05Q
MXnwR93goHPp0qZhI5f/ZykeQuRqjme9+B7IDExNjtVpE23wbjLXUn6OI9b/DLgIsCfna0OWYKDd
WAX1GG+KjQntGs/jdeSSKdbXHE0vpVXer7pVvU9z9YZH4klvfjfN+oYjuPoV0YXI+XNmI5/O4Y65
1L/b+CcV/0Vjy5QD8ObiNngHIUK1f0aOEE+7mOfkU9oDvSlzc4tX7cdS4E0NJvCVuLmsuIcY6WrQ
uQTrNHfZZX+IlcxP+/oGeH6DYk8SM4u7wrVUtzzLFUkM3NfOXi56WMjMDG/y0lxEagSVi21CacZS
8ND8yY2zxdwB18H8jNTqwdBV2zjwWRLp/2n46qWn8rz35dPEbGRwH2NygtSI0M1p4JATRVRZdpV9
QRGYLHD6ZDpyVjB05XZjF+suIjYJrlo1wMq8ItXroOnJxJTHgTXCDw0PbWVClwKoLTMcqL4zSoMG
QfOo6kCBKW7T5pRd67EB2li9scqM2AynIRdigQSgv5nUKMqjy9Zn0sl4plBvIvpqvRnKQIORMkHg
2WHTryhY7ajGdgZ8hzl+Z1hOfAYyuw/SKp6ObMKgg5ihr25a/TEiIYt67QoMSugU+gzLrRD4RU3l
tSTd9E5baYFcQptFCCQ4rayEotswxDRj7iykCNG5SYxzP6/nCvi/wJndm+0pTQzacEJYzR+yknvG
DWZGfpviZGjDREWwtyrmxEIsTPGD9lf8b0yQ4RnbCQ/uHxoOTsk5lP1U205qxSnAAAMiJtKelAgg
gZC1BBaNyvgGkNWLjM6HXOuPvj/Oftmxgon53iePGURKo90lQwj0K/BPPo9UfDMXvqJDNjDkWzAQ
F8e2RTIsuklde0w1PKtCbNu0h6K1fDSdQS8ZQVGUYfaocjbjXlOodxmcocWfT3p9nD9gdUNf8sfI
/ozj/l1VyhfJiYrZvIPPm0jxyzB16EdVnzwh3otWzRdbmff3b1paQYXBcCh5ClhpSX5jsQNaaTd7
2k0+0vxUX3oETzF7819odbTxC3zBMtEXTrifQKGWG8JdwKixcFKE/kRMQrhaXagCysL3goilahiw
W09+VKf8uBKXRrKdt5NO9x3QjHJ7D5ChyC/Rhh6YlyIIqw5GKjk5/OaBmUeEFEyKCi9SR0+UDU5C
TjvsL8cO0KXSkibtYn9rxBejzBQ5aLfL9gh9KmdvckQMFsb7VNrmT8nog4gerfwY1OFVCOu7GQ3A
T5PnVZy7extpVzHOL8NxGgUvrTRfFjcvB2Mm8DDk7ammKdsMGeEVKz4fvuF5SvnuiKAcFN9aV7hX
/xqC4ebymL5p9XYWqu1cjCxu5OJM/GcxSC9pWt71q/5ccpJfLsp3ZZxza5+NIFOy7EnmS5hGPFM3
wkfggQIxgt96ivIoOInsssvsobyPy+x1+wICQUO33kmQQIN8s8BdNPQBMwrOxR3gkDVsRhZIUCkZ
suC2swC+Z5afsOWcWBdgTfJHrqWCaykuVN+2brNhqzC/1tqw8xoFB6FqskUtsX2MCSjtsXd1zjQx
goIAk8VKmBpznYiTJ/oyq3Sii2tK867+m3NMgsDHYmM1aH5i5bJE02Ub+4shJAzUAJao5dmU7tIv
1Srv6fncMjLtGWzBVdhp7BmjWXzjoK16VpzQM3cvlyjkFNdnHucrbKn9DGbAwCHXgR5duVCnfP2Y
tuZTksxPyI6fvP1uzLYTRGXzG5zDJ5YLIkYWhPMMyVrzNeH3FXFomZw3+K/FUbgJZXPPmPESeK8A
6YxfQq28F8urqKNL/N8QC0dlJCYdUH06z6zJayh0Lt6uSrkvOdI+OPFb6vWT7GYyAXLQ88eSpTe8
LABNjiyhylL5+3j3fgNgd4+tYthzttrWSgFfPGcqXyAcdjOJdgzxBpWqA9stJY7GFtAnzCZyDnDj
KJmW/ykRjuI6kDxkovbq8ErQX7k6P6jWkFxzEhi+aW5BLBWvQ694SSV4OmRFNtp+sZge3Gjcwl09
QS3t/YQPTW3YlpNzIP4hL1bNblMzXYdZu1QTE1xiDzuewpr5wPZEUrajbiMWZH/jl8pYMSNRdbox
371y2xHsZNyLT/BG2x8ZMvgSAx1v1VDqqrCnvZcXAKJ17/cxnB1ujP77DhSW1FZgLDrRFL3OV85O
rpwxn8gopN6gz7FVi0+UnkqW+qKQgbQYub1lwncQlJ4xhLJD9gw2cTP1aEM9mvUpehxcTuZ0i1T9
nuPVYBBwVLnXtntT9qg8lFM2p67MJiODUZJdeZSVH/GGhkY4ywSVZ1L8qJjDQmLDW9UfIlyNqsZU
4yi1UaCUVVCWSjAJR8mMz6kD68MtDF6OlOiJpfDmGaEuagBxYsGHImA5EQA7/138EefU3D7LxgqE
fiVAL3+yfxDN19CVn2vGmc+xpdWsEt/bEFcJ8qoO0Jo1D+QKqgic+6NSwdNIyAawDMzy75vMgrOw
AkMjSIhDva4KDvV+znnLqVuxbmgTsSTo01L4NsDlKza6Oc5FfuoWc/wVDEYKjqpDQJj2KCTVi6q3
rFbJWUAciBZndyp+i9+FQiNzkDbaJ9NyacTh1/eHQQ3Ses+8Hu1pwhOBmdaUEYxNPiOAYm7D3hSC
hl81nBDHAd1MgVNFAVF6fvWn88Fh8tCyUTbfa1RdBVMqNFo2ZnabbHvyf2WQOIK9pucyRvT5j1+5
gJMxxHcv72ARKY4uFMfPAZZNliGdAkTe4gbFsRYoXhzMzQObqXf2YkKhU+6RTCKefmxd7FPirPnV
GuO2Lql9SbUj6iI9GLNyLor4Nc/au5S273W50p1D8xVvUTs9hLm5Y5ieUdb25LJpml2SBlcfuo8s
K/zJyRkFxc2twVBaCXwPRPIwVrwcRub3645dbN8j5sk9sTHjNd5MlO5PUM4JjRplZz2Ufjm1KI9P
WWWFuhqFJnpWsHAqbv4p1nGibWEUYzRm1SM+Zl25d8jS9ZSQAwiH0vonRpQOb45YRC9NIUda1H9d
Y68bm4b1ngrYsYqGzaLiqoefpm59MRZ8sZ6DFb9rgnYiKd44NtyIif6IvwG1im0lfSCDJS2E+JEm
1WNOhDsoznMn4I5HZpz4CLUPmbIch1j1dCTCDBMAKTc2M8eEiCF1vGx5xUVqhg0gDjyzSVRTSPJN
4YebsChAzu1IqGI3AjT7oXCUNLd7+a8xxUFSWMdF+m7lD8gKdBfbRK6jNVx6pofopV1YY3kMtUr5
ZNd/biT5NEUm7EQhqKc0UDFZDHV+aFDRZxVQS1yZ6CudOV5AN3dBZ32KTXZd8NIKSDZEgwi6aH4s
0NWxQlhEW4CakN5NaBzmwixeg/RYh4PRnIdEPC8WGP08vtSBtcdZ7P0TyqQlpr+L4zPCV0dOCN1I
RwTjQgi0O6yjP/3W2ikqJFViSy9Bf01qHoOZAoYUbVYgohE5XeGVdr6SW95vxDPpN7nU72MvP3Tc
yzgNvQRmHyz0In8TyLlnOSAsp76dTxa4zG5DbSCtF3EPASzqh0nnDHt745NvCkrMsr9rXK9sD4V/
kXATz8rFQMPT0F+YBTSXCEjTF6njx47YNcm0nJIVDfNPQ5Uvzb/5R2FMv+GLwwhGww8SlRDTGPdp
jU5Q2wIVTxCahCwhg/xNLcygNQmGFLw5BVR7lVgcN+yVE5cQUL5jAeAAR4Ryijc5nKW/jEBpqRn+
ULME/C/0dOJ4YQcpLMJpxZeaQCXuj6R9OLoY3aFZVv+CxlWa6N72xEiL03XLb30pvFuz+erM8aPJ
1Q848XU2PxKg/zhD2803sce321es9Hb6empTdRv8LBKuUZ1fN/UCFSwQppjUrIhZqhpMoG5iIosO
6XHJ3uTpBJdsRUzRe0SIexnwKUx4gV6CZt6ysG3GcOv/ZDUvbu21LVMLEDAbYeITN7e8GM4CrqKy
h1YPG5AF3fpP6keKI4SJiYq/ob1GpnyNmugaFG9VEd+2/L2PkTYSjKkNxqV8YWQFT7AQl62IbJP0
5RRThY9Ia2fA4BXZoCl1OE0Zg7WCAtEibAbKDfsnFi1HpcdKRrk970pEwh7KeLT5Xo8/dW8+23Z+
L/T6IzL0OwL9J1aOiKzWKkeeeerZdr4VdZDdRjqhVTBxDv+DHfY1lOtjLMXHgvAt0z7jEU24adyt
9NatONgU9LHq8RA1hx4BRp+43VLfRpWUtglAyQ/f76tK8hSl4AyGw2i/2374joAsTuecUBxcnDOx
HehZhFtEf7NW3oZ5EUcBKoKO/FfEq1+UKG0ynKOC8KnLVwOPK8X4bjHytzj+v0DGqobuswzb2Cxx
1ifkpY4LhlRUznDxMPpGD600g1SJw43spYQrDarsiN6u8guKlIXd5FSCentkq8Eij8RHKmcVw1X+
kn6KMz4x7U1qFoIOQDSz9rH5HJoRLBz7sxb5vSvDLyghui16fJNJ2234HitAN1YiAoYSayQ2CHUF
kncYyH7n8TJRkJVkquyBY8SvrCRuUvCXioE33B+ojtUa1xMYRWISsXNwvUWXtjt0C5bmhQDDdgnN
XgjVksANZs1FdErRrUgdZkZbY7XVV94cRnN6ogcV1zhc6bAPxVxhCxuE7t1Splcmlh8bWsUfOe2+
jH794rpjg4LsN8MNvvGbbFt2kUogvkvhpAN+igmjTqedF7U7x0gaItcUNNf81/8mKQzmiZBNCAXo
WLS/ZikzoyQvktJ60sRQB8TO3jEQZclPT8OG4DBAdI9DT/bzAUrd8VeN/2SaeADS2Ct0FHNON9eh
wsx4JiEjTkJMMQG0yFQLUqkJie0xjvImeGrbcgkfMEdm4IY6AWxK6icK1lV0hZm8fw+rqDhcGFFY
F11KbxGO66ly9P5pzJ/x7zGV6VHh97RHspUwfHZQs+6RjAS2qK6TwRohba6plp5SGbkkiy0CYHH7
GdAOzFDTCET5RsuUDGEeWUEKNUkeVZ923gedetTy35CL3S1NvfkXfu0B7mFvxkGl2NV/MqY3c0JB
wEBhfOrV4gyTyKaXKEqGVy3tBRTztL3gdOAqy4+GDn2qjB/1qBLjwKSpzDH+jm9g1XsmaRvpm3BP
lUunCc+arw96p55LzwJ+PlepBvQ4wrKbLT8VmA+EXWA9kFlsMROT/9PzFnZeKhgbEE4TQ26iNVKi
7KZ3w23NFzjp081ACFRZ70wkq9EzvzVqTTwvdPTkZSvEghikC4jw3CkAaZXAVKKMDHRbntMgKWu/
o+OFXDtXdFe1OwO1HFBL6MLmDBhi0CA/R/5/zLoEFTZok4ivlw4dOmpKeNcawd53XzXpK41Y8U9J
dkK7JpIhppQOrIOeDmDFBMn2Xqy4rHjjkwr84yHDy9n8Bx+fzI1qR9SCcDNGVHvQpYaw/sppuQdJ
c9HVO3khnoiKsPOlPeqsl1WJ9R+sxGE6ZRwrquoUH5mOUfDQks5L2ir6WUd9Y8DsVqiwhV8jFQXU
hVBkZd3GyOaNYwHsD66SbRBzyeg9EBEVoL7NWOr3hI2oHKQSqdcyHDaTx6VVEAF37khKE+o3ZoVA
YhjSsjBirdiixB6CZWMxTrAhE1MJOreAtpGkPSjiLs4i/pJ46w2lD6fGBHJTnPh6hsjrKUeltPAT
jr6Nj5xzj0ueio1yD/SV8eBGEz5kwmARS0WGeOnL78YU3YUMERVOijioDrLNWjmeWa8fMlG0ZQK5
5qpCcD17+6K9XwHm5mLjMV2X6f9bPLcttqjqH/ryyR3AT7DDGqDD1tBhiekOIn28CDKwHuXWrsbJ
FDXu3sA6QkAQtouscLodI4zQBVoWULAXxj/op0nLrt9Noi13SLz1CxzESqi5xmxa4zMx+UwcQqzi
06gNJxHzfyO/KxWHZLjfm7g0pheCZebc2isHcZYobBcQ3kED8SVLO24fSXMvmQ4SVYFFEuV1pYtf
GIe/horzcioINB8hsBVbFsyL6Svp7Bs1y2J3g/QfgxDcnE2ucaBmAb2OwwguOvTpRCNZeQUvvbKg
ICh2Sp7qENjiaAqqUxmxvtSlvlX/lzXztZOVazUa12pCA66ixyCCIBvn6zQXWPUmU34hJmkijdwg
gYja4oGA679SVh0w2szSGxihtfRXZQq+LSXDQQ+X53XdCynblP9iuCfU21KsO9kJN/YJ7TqRSLfT
zv0ZOQFobCH6khfeU56HOJHxdpA4O8gM/qltNRFRBmpxlV27u7Tq28YmAiboyqyL7LHnLiaqOVjF
DkXZgZMANzVrg44UR7LSPmcDhiU8xKwnbZCIIyYcpukpNdtiYzsnH+m5X6UzL4icVPcDoKD/7/oh
2173FCTe+w5bGICYy/eJHPYZ+EKLD2ZAF8zwuqUzorJzel5shbao+JcU25HW/3PELwM2SZH3EuZA
RxAxp4EDWhO6Rfn8LS6Gl678ZtA1iZvpORh2Os9lwupXIGgqKD4S0l/jbvEUKdRrsnQE0RWx/y8x
oix+SMB8J1b32TlBw44eOug+NM+y0jdGU2BMFhxEmErT7KxokGCJ+Z5/FUvli9MneJGbOh5GEj9T
cmY7tThlETD1YQn5slpS4DXaeiJEKu08A1HWTiMgDSOTT504nXBNlscdfmR5imYFkI9ocwRjugyQ
TpKqCfIZ2RLB2AIOMZqNPESzVf1jUmfWwo0wr4Wva0F/1ugKPunEt1jC1tcIw5lKsG26jP5U/6Wx
ontf+G7jkACBpvKxlmDqSp4+umHEpZ7Soo2hSIaWHWmNk+ZPkPtHBojackzKg1ZxnGpk+9istcat
82fa1ZQyO4U3k5ObZ2zXcxPhpIwOoxG01a3jp9ezmWnBMcm64DL2g4uQR5tvZMzF2+NMRyJ2wbgh
dlVxOzOLK5aTiF4A/IKKvD6t5xuAshsXoULe+UozzFN14L/ExiZ0fV0B/fgdrtcx+TL77J33NI4O
7VnUG4+qwGutEaPQQNnIKHpptUe3wAJHuyIdZUkM17ELUfGI6EN5MFhHazA7qOiF6FAz9aNlf+vj
7RDJQ6DWwn2d5lsR6ZdGys7sfJfKLkmXyNdD1rJxQq84to2TSLMjF6wrVRaViBU5eogjWNxWUskX
fCy5A4aIdOzIbRHGjTq9mZdbburmiSOiE4kIsWcVh45qBXxURIDKm1vCVm3cTG/6P0OkjiFybfBM
YIgs+eDRLluUyZ9xPQZi2wXVljNFJiPJAGIAE7nOsV2xpSIXq5ik4ztqW4gRcu4bEdSN/tUvLC9L
qHKxGBpGuacWnfbK91i4Wrc9R7F9M8arQgpTzwJGadP3NYvfy155W4f2rUm3J7hma3q01W+BsKO5
bm6tYF6MGWjbJfukyEfolM4JYv+u1F2j8NZasAfA2RJvEbME9MunsVzPA7apJCa9/YB7Idev3ChI
QknlafdJ4+7iMJAQqWjLOaBU/hMb60NBulPHcMfdZLbNJQfECaaXHrwz2KyN2WlSfFB9qQl/f6wO
Clx4ckdZg9AKV5V/45+myrVI8TWXZOMsf81N8dvlmAFZX7j4Ecb1FWfhrV8551XZG3X0kWg8sqzE
bY2zULKYyfwxGGhnNzyTlyJhWdrUZDyHdVcA2UErNievVe4/rFn8RGfB4H4yZ69URI80WIawmpsB
8JYQXfCxaTMPZDC3zDHIaJum4Vou5BqRqsOCM9uE5ypXj+a0Mj4zlF8DCWNk5bUb6ajMbdXIuOi5
AIDay6zeF/e7t8XbMBzqOrvG4zHH56zsrcZ6A7ByskRkR29QvySCPoAPplAHC80tCXldWzz6Kjd7
hnMi8WqYGp2GjNZQgn7cAjSrYw/Y3lrpHRjLax9iWro17q7EFPl8tiCfeAL7xmcYwK1RZCfTzEk8
nk7rAiGjZmcLBBjBGFpxfcSXwziWEohZdEi+pfWrJsJZKMb3Wv1PwCCXsGizrPpDIx1y5J2wrzlX
Ii8rvAsb5W6OW2fPjUxI+U2q5Lmy4tOOgEk0pr6UuNAUjOonVX42GLkUYj1YPiJhMQaWQausR+nZ
RvrR0t8laeZOPK8TvUJ1H1LQ4JJ+z5Zf+P9qi2eBSD3G3r1ho4uVgbJEwi9Q4TgWnZZ6a/dB7NEQ
qviu0MDr1k02SzxC5Zd5WN2xcAckmcXvnMywfpM9k48en4LOB3IyL0UPbFSJJ3jjOQIAqnwsVskA
FyR53p0+f4yBH5hPRgBLfV4DMvNG7AG68lQr83jgNejPCubFDL8A8Z0fsc6Am6Q9gYVwg+bp85BQ
WyiAz7LetDGqjm6N/krgfi0On4D9n9xwOvafBr7KMFAWKB42aX2ktsosbyadl3EMF9b++a3/A84a
nuwSuPaSladmkZeMnA4LDTXscjVe6rvQQoi9c+bZJcPkmFkjeY6oFUgtfA3pfDVE6VaPR4waB5Df
ArtqeGykU2KFJAwW3Rkp0Y1nmrt4Iad/aBccZ5dzXnSExBxaWCpJitSCqS7ZW3CGa9Ov0iaYS4zc
JOGZki3Iwiup1g8s2PWh5S4kjMk32/cEFXbEtbgxJIb56Dfdh5VP9mQKzIg7zTxF6IoSnwUpKgSH
luahTMO9pgKUZgaZvXGmW3mO+YTYvThboabUnk4/nImKO2IdEQHoHXL9rzqyXcEos/Iu5vquNebN
PtbIOFUTKDHn8iyfZHyz6xLgRtmhj8ftoXH05RmzLJmozQvTSnw2Mc9X9Y/qp6Gl4OfYIpHTTtlH
wluMdEAcC5zViH8kDOhLQpZkgjkPsh1vArVzMl7ilnCiIA+aMT06ZF1BLk9Tka/w76z9WUm92fc2
9G0E35jodFCIEKQKw4EnTSaTCUVSkQku3LojZ3CXlNeK6OVmdDtehbaeHRIX9IYKGZ60LA4OqXMW
ReieF9RYNKQ0JTbrY8NdJp6feA9tJbYbCRFCKP5VuvgKB2bf2tKC6TwfbBm1dNR/W6oUxuZNNHO8
Sge0707/Q6hsEbGt8vuovHeOik0deMc6fUo7B74P44zfgYilWPWXogy8eh/+9ffM5FNCuYn36w32
dXEgtcKB0zZqvsUfuMos3EfyySQ9GBz0ai7en5bEbTOJ3OeTX8JY0mJ91J9remBxT4t4Nqp0l4fi
hn8FrlHjx1AgohAZHr5m8piAPVb0faldtDqa4ZwWd3bOnjCk6ERG0kBzBSHUuoNuFAJs+SJ+MqTc
EYWTyqY1RspdfUSr+RT75k2O17c0Xd+iH0xNWY6E5cii/JKMZ4J0utk+iAl7JPrtLbrHbcnmY/XR
IZxBp7yXdNTC5vWF5n13SMJL3mRLRfb3/zg6ryW3kSyIfhEi4M0rARKEoW8nvSCk1jS89/j6PdiY
7VjNjKabIoFCVd7Mk1lyFrijS6BcEtC7jnj7lG8+nS9oe6k/EMTYj+vXMMLS00o/mP830W7Gf/M9
qZ27CpSCj6/RCVHPqAsya+pB11gHw02R3GRJEE5I/VDCnWV79/DMtZFwFu+APMkcOLlA9+mrrb9i
xkCQFy2iCxW5MgvgrI5B9buc/VZ6FcG3qPLP2EAsjzbp/FwaAh1judYDgGa2TgxFU+9bZT0aaj/r
rHjJ7WWBuiIbsy0rw2uNRnTM2JlyFGTIXkUojFoQMRxQVvQh2rk4TTv5rHmNkhHFHc5k5JkL5Jzz
Gw1gvYCLUf+jG/NZHHYfoYoy1vq5M5r6TY0AgM2MbaezJn8tAxpMDJWKJuuCTT64ALMaiRuzWbEK
9jo0SSESytC1w3UcXgYfWkMFOweznau98FxlV5TTRzbQWAwXOwEJAluu52HTds4n456U6L/4Reol
MrfbQNaYPJf4VfDR1tAiNj5KMcj0NTD4iuMxENDFfg0SxFCYG+ypZ+bowHQ7hgB6GfZghKZi8FeK
k3ABiPmAnQHEaYMvxxHhH6ZK5OW7qZDXJUhwZHRsmWp9kb8XQKVbMpPsb29bwtZiH9kI629Kvmjh
xt3l6pzih3V45yW9NyVYa4wDmh4Y7uzMykePN3qrg2xVwg3ze4MFiiORkY6413Bv5d7WkTWGKYkx
bz+xkypMgxkX9dRpfoT5uPCbgy9zlmm3xcWBzpkmIcUpnfoEMKeakqeUjrZmd23ASJmyri0oagj1
en4tjlskEv+yWJVhBGtnUxnpLZcIOuqn1Uzc15RlLpwUbBejm9GaxcVEbhnOXr8Rg/M3IcHLO7vx
qR9zf7L2QIXsZSnSHC9ZL0nslds52QkGKZ9M4MzkkKgeMPE/mphq6HmDNPJakNWqr0CjkjIiNJJJ
VL4hWmY4mC+cmMmErqIrMqOzmEeaTDtU92NN2FuXpYdJ4k/SLT6peS1uzgoBm1z+ZSmb03Xm2bpt
muG2pUMMzLsQ9hnuPVmZCd2neCpK9ezE7Lk4TQ6Ou61C7c6e14861ZOa2lst6dyemReZt6myF6Ba
nUlzKyfG+1Lyr10BUYSTLcVnzK04NjITVXWNI5MOJP9cZHWgeStTbAMhodRhG8XMmkT40lh57NKM
Quq7XZ3xIN3Igv4uPqL3tQY1f1YZT6G85SYTzOlR1APxtZQ3QTqKGJdl0aD0JuxajnQkDBSSkPmP
6MYMw/5Kg3kD1RzL8yu2pIfBjcGCrMjShfGTFXkL8Qqy5N1ZUUgfHYJ1BIpPoTp05gpfWFGsIV4e
/beEBg7CqsPLwA3Ro/ExWlUJlALwk/5Z8kLTMbbrcq9iGMFsJRghxIeYJfc4uteJ5mfCHIw8VgwI
Cy29JSa+LYzQ7kAnnEYnHMupvB5XoMs/CeMKdtwlXbnaPGPvMYlX70BfntY1fjFIpMNpj6tUyRRU
+RyWzCZ4OxYsKH5SQ5chE2cp8V4hetiv2IqaUG0hh61Rsrvb+pqRTfzoVjHP97F1pfhsxOWxLwmd
tYd4Ta8dnDJ5lXAWWmG24p2iFaRr/ahfPVr1ZH28Lff2UzOT0zQh3RGhyxp8LcKJZ6qOEz0XmCbY
yq+esismZP5YbOdm5hE8eqYt/BI6+Mm4HjI6QwkM8DFK7MGp7Nncu1zeFDY5WIFX4YKbxs1pHIly
f0zDWPqhV6j97oY/6OwkSeKkt5sjZKjFcnsZlCJwmXmme4OQCb3pCMb3AsTEVxcziv0TAYHMILHg
WgD2rlx1eoHqUXN29lMlxG+krs3+gRS2+Wj4b9UHae8IxYDPXCAqsqtRBODwZFwgpO269mhd2NCE
nDaEyWkd7bdJEZLIWIiZDQPZguFeVX8jbA4+OTKyltg/doANr7z+3mftsLi0PZ0j0Nsrc30jM4nd
0yQbBxaHiVP1T38xutlTdGmXXS3zypYQSPDJoq0UEpsOacTElY8Fg6uyRGMZaAjq2SpYpTvT40Ef
RfczYNLTMOmRXWhp/gDUcOEkR6jPLFN3z+1luW927CsBH9syw2XVuhidjqJd76DBw6LTnkWmnQJp
nCgJKyQwBmzWIk3BdoUyTs28cZA4WgkftfSqzu6oDBfUuyNIa6KUrEIcou6Npf///CWTwrjHmGsL
+SwD1V1vZvwNDMHR2slZa0K2uw0c8jiIPsoLyyqgdwjocIbLjuF0tLfl9i22btxfmNwanp2Ng/rl
oJzOI5L73v3UoTZS/yYdqOwLNBnEbaKFMpjpCPszfUK3XN0BjQfEM/1lEUhM4cL2GB+A4dsqNt2F
Y7ACdkUkvhO/qcl0F9PqktL3uo7QYhOnx0TNkQIIAixOgVhU/LYWLFVx6jVtyV6AaZMG77UvPUv2
J/ZnyMlwhkmOuWMSu435RdiYRKh0sqYZ8lF2YMDCSB1I9R5KnGxMdbG5HDNG/iDRQAYDaLjwWY8S
JelngOsj28IEmMyAU7o8YnlIOShbavM2TMM7YSGn66UzBwv5u+T1J9dcpdRJ0u0WQXCzpnNCIYJE
f8CMEjjUwxkHR4yPE/PZmFjnKdBSIBTwHYA61DGlY/FB2OKQhnTdpK9MvTek1mAoMladPJrSO/Lt
BijdBkNbq7qlmroc604CZS0CfA+ELIxbnMWARw8E1CwAWeCL1tKPRKJR82tkLqQB6d2yxlNBu0ow
KjCnLE8sT/ockwR3YUWPB+qQShtx5IQ7CUtn/Vo3nkgTUK3kJWXbE1LQA96iUHU3qyRcYgjXCdjO
csw5b6kaN2IkO+5TAyYJQZd4y3mEM0R9jqtds3XztUbypo0uYL1GqiKQBcFpZi6CkoxVTANYpc8C
NytAuKGB5MLN2fvRSkq8/EXALssTXyP5VukbLgfzshKEFeXz4gsfKcMg0NsHndEED6rf4q8FZJ1s
mOdsLs7W2Lm44yuVxOuEx48DzXJyuSIEdIoIUVy8AUcpoUhRbabjr8dIfeoVdiJ0W7XcrDokFbUx
bYU3sdtkxxLlgLAGF8jIVL3wGaKt0GU1uWFbnnnhd4u/N/vZcPjie+XwkbtGMrvwUHQ+ito2fxH7
kijIU63djRR/DIEUUfSghoV4QOtT4mvUdiBKtLBgj1CrjnXMFExeZGfMDZfRJkOvAvaR4qwVelLh
+qMDmMnkUFvYoNPaacY1KgE3OCZZN4lSrNuI/9nfKEWpggTSKAFX1yWt69uBfuw6NS8c5SgroqSM
lmi2zeVXZl43RA2Tjc035TncNnVt8V1ZDCjGBn3/e8TGUvww37wwYWMMRp/OsYT6AksmBjo4oL6T
tWGrpUNUGdL+NOyCDhZIDhuKRXQ7XHgRrXMQ2IOp6e+GB3oDHrfP6nDQ9TB6VYdqxtf1RZNmGYgv
eduRsOIjY0/bLL67sKa0J41o7rCf59Rn3Zq2edPLPChBwksQkheKkiXexXWDyg8SI+1N5M90jys6
Fk2nmmoyOOApzWW/ElHAb0BTNVcmtCzKSQrGvqVJHPlNbmGAplEIKE2TJq6hykuhE1U7xpaLhcbd
8yY+mJw6QKQPhhXb47d8MxnaLPi0GlzbEjZ1y83i4nwULpIgvKEbobeZpfYxCfkn5R6N5lPd4Q96
xgGx5nB4PRpJ+6aJ6gt2N9GJQ1luRJiWiBaLqvLkiEt89w+zH9EfCFDYVnWM6DMDO6BpYvvs8dCj
g9FRSR3Lf2TYlNRwxa72KCEzES7FdDqn7gYypLQid20ZyI3GKdfsp/rGAw+uGBBOR4QOMeKuMSki
UrXJkTvNUejxrKXhaGFGdauzTmzqjfx6cur5cMVj8in2Y8ASYu/OvG1/jrCaZK/U5loaueu2vdaQ
oJKk93amsx5RrkWWQ1S/aW04iFPrlWEUO6n5Ple/NCwOsaL7PHjZLDRReFBfjJuT7i8VewVYaMYi
3cx5t4ipZ8VhwqCNgUibV3c2HlyTevwcvxbaZX7BGBTG/srdCOQQrcNPNmDZypW8C1r5LP3slH15
rFgaGErGvgipix2CRnlBs52/qfboxZbYzXEyINqS70s+QVvh7MeRinkrGtQLVPdHRm5Ifm0Pkdjr
xkl8WoHw0y14qZV/mjoex68JT4s8ACHAiIjkccr+qFlFE3ZJiQEqqOGYNW2Q44LiD1+Xf4CqynW2
yi7eSrnLUAILzqNAzgBOLLLsNNsx32hxdDg7ih5/QDXu7mrFHIbxaak9DKV5CuV+hwpjeUvShh7q
lGIv7SF+Wc1H0dqYTnNvd48WiBqp2p1XYiuxF8lcamxxonnwknjyxNMqdWFjrAGB4C4LzdQILOKa
Uq3axVjbsir6GRaX+p/RFOfUkF01wyrcYtf4px9CiptpDGmi+b4x2433LqJCeZh4LzO19CkXe3Zy
8Wwm62GW06P34IE0Yx+Ua3k2Ld4AoGFW7Ke/hKYDKBCd3qs/VS8/GZtSRC6fcOzZFkAJVneU5bwO
SOKzoJFPJFfEGw6djF9oA5aZHoc/F8R8NP8pI/O18rlqPUBV862pDS+pyXcUz5FNOg3EgIbJW3aE
Stj9s3ObOmZL0dlMDlNb7ro19aTzr+dOa1R4EHIgI0hUOCErsxXfCG8e2LFJna2/Mcdnzf7Lumhk
j264jwVuxsweMrtTIzqInZUQ213/1wArnTNirA59dp7Lf1YfF1KK6z6/8LO9xrSnEZUGQ7G56q0M
mDAPyAmwRO024QnNhy3z2Gas8+NVf+0jVq1TwqXqLy11ahsdDHIi2ht9apwmru1GTuSUU+FkUpQi
4V0lnYS91G3pshToSouIKZnz4uvI0lodwGPxR4SBHkYuT0A8kadMoKVWGc9ylOHoxaqcOr+M/FMZ
iNKUt0lIbxLQRKgC2B2v9JKRJEDzng73ECM98QmHGksF6Sl1s/9PxvH4J6dS4AJKArNYXKFsz0QK
68WtLY6fin5PEaJ7NE9oKxgvBIHi4EesGO7IXm50Qi7bQE94urY0b6mUmdS54jbAEkdcDDKgZ7lh
93VoNRRUqjCrW7pVVPWy7CJW8bmyJNR23uYU+iZbCqZPvhRZeWmph87JHKcX49n9XRgd6dJu3ph6
Wr+EjH3ddKaR3iU0JkU7h4IhDQhxaQkAohSFgbiMgBpGlXadtBl/J2H+7br3qEAVZ68HbLNvPbS0
k8GZiKymVuzeVXucAYiBnluNEMR4ztSTLPFE+ys66ziyHfmlkO2OyhaEl8B4inMRj+u4A+7B2nb/
XtlVFVijKY97YQL39s51GlM5nFQ8RCOJ360eUYdcCENknBwNob+rtICUZahhqZuOFlG5aFSfYiM+
rQTWCvPFr0G6aKInM03vekfJo2Mjq69YVp9aOzxEpxqwnfZM4ZE5EycnJdbapVU+kjajqJVbvrce
9YbSjxb+wQYENX7+FCkeJSd24hs+IlW+F6UFxtY55ijt5Fc+4zcdL2OIDFbgJUwR4sipsIm1HA0f
AFQbUuLLbQJEmiTLfRLIbUF70k5b7gtm4VCKYv1BFCUbifGO9Dw9eeCDM8aMy6lXcRqtVwOtfn8J
AB54pqSUp8AeAM3RE3duFMWreBynvggdLNEbepT63TLtI58daBt0ExBYFa5OdE533gARoweO7S8d
U4IutScJNxAFa12orOy6epoOu6v2h/u4eKWS8PjFn/5BfLAFWDl0Lyv7FCrpOLXfyiT4O7JjndgA
QnoDTQKlgUDF+lU0xRVPBQ/JdEd3zU5lyB9qA0dEip1qs5cfea2Okh6U6NEqXzstYdAhl9I5UtA5
MgwMjW02zk9tsx7DmmIT68jVjjftQ/JLlv9BrcENMDzJl0eUUxyRFY9NiYlHMJYUk/tkojPYmfpY
/igkNnfRBNfYoUzUA/2+ufEwRyZE2hvaKi4TIsRLqQUIsptoeZzZSQMcF2peenNx4rQAsMfknkhk
XK1XBcDH2lRkZpDr5v6i2ES/3/CIHQQeB2tbPeR5vkEnUux8wtSCv7KIGH4wRyaHa8uImpxU3/Lo
cGewfYigz00jmP2vRLIQ87vdtmPnEtROcN+AhS2Kh4iRQaU/bxz4WsrhWvEOpvc8DiZ6NwcTLxK1
8wxC3IrVT11NP7ct/4hl7a3ZKljBF54iYd8RqkjXS+1Iq+KmFB6innovpbK88/B7VaxgTc1wzdTL
ykAPW6McKFL/njsThRkENDt8BZUZXUl59KnxKHuqBahoKMNP7Eb/30CAEDiNp7zqXQkWyU71sDpS
2dqzsDYKc3C3N/OpK8dbqik3fDLxpD63OXIGCi4JhPXFdOo+0reyQ3PbcDSZjbvimM1WuhXjr0rO
8OYiiECkXh0kpoc2daR3sCiSC8O1e40sRgACxAZsW4CehlqAlyEEAoFxBCnkH9ZoLb6hDujs433G
UvW3mCGmVB9qB/CNzsyergFPvNV0sxAtA1t1pCwCVYiuAoYaIm8EXU60a4DHBs4eWFAtmk6/qERs
O9YM/lqPGIWYUuvlZdxauonvQ9WQisN9V/3qUvVcfKTkIOZ7Ja4oO5o9HDc9vVny6oo0f6F+MKxi
OACFE91cXbga1FsiEStD7lWRexcS7nN7qT42/hOdXZhpHe6qOLo99R+GiuVaG70Cf/YYe7yQru4I
JUJq/UGmDK0L0TZoQtZv4T3HMZbsWN7uRHD/hYFdLjj3Z78FayZaQ9xvhKPE2saox8+bPIjnKlD5
iu9KXpIfpiSMr5HPI3vWEHmHL5PqTvbRtCkjw0jWe6Xl7xwW1nq7C3Az1RF4EKIKZAib7uN0CUs5
D1olDiDqh/F3FGG0j3AMr7+UKDkPA/inmnoRtfB0fWJkSu8wC2b/xezsVjFKHGl5h6RyE5btK3rO
55jQTvafvJZP2GRYE1pfSxp/nCt/ilKfKpeqP8WY6UcVeiMCyX8bnTrJBS6HjPKhtSCJyTIWqkD3
GWZrMvrNS/lHupUUtpr0pwlhQC+mo/4+2qkuoXkT+u4OMtswE1wMyb3hl9qTx+aMTzKx7jO3Y9YK
fuMc6/rZIOxjOS32FwOneEXXnUk+rlw2TK+o7UsSwvQOO0Ak/QesszrNXkl3Mcvuy4SaCgG5H5m2
Mn1YnRxI/Fn6NxQ8zY2DtiZBBLjDfC++cvGRUvantdgWTiSI87AcrCD7byzQ7jbraRXmg8oKX57+
AcG/WZwsZ+Z2mfCt51mA7LDVyEXUB+P1sakJ8fWWlP6t+5q+tVczLJdMkq6VthellN44IPowEV6Y
wxijq3zXND2CK8FBoH3PfJKAu6/dVztjwY4kn4yZJwNiEdkeRdKbgEhXJzyP2SOhGZ2riSxp+9hi
8SzaK7CitYguBA4YGAP/qSdKno4LOqvgiOyxrSy5FbJ2lYT2OlIqhNszXgs6KIdQGZZAOBSp6RoZ
VK1IPSVmjKpJz7o8EFdkbtvRQtJisMVzJT0Vq3yrbjJqwQ0CrrM5HHceGm5ySTUvlfhhYUwfHLZt
1PGc8o+oJ0N1i/8sDG4H1Nic8RbVL1YMVpOaBd6AjjFMzcBV5Uu0pU5+yT8GI02K5+rUXxrBY57l
Lc6AF1yOtBMPSLZcvKS4IKnQXPsrxc0LAUT4GwXWZh0inEQoUyFDetCYqw8NbpIFt7P9N0tVf+1i
v6oJ5u8ZdmEiuCi005Pq3bdV+qKbSDmA0cpc0TXfNZmbb2+TeqgXc62cKQ2rCMCXdZc3kSeVj3t9
aS7yQ74o8Ee229mk0CFfe89gDFKwBy5aL2nN8DQ14GyowVL27WLrWjIkQijNy1W6lUFKLUMlbieD
BVYTVFehpyjCIJJ+doBkcB20fztnGw8ReFo05xJ9fMJik5qUPd/6TPOHtQ1KtnwZXbHGX5O1CPd3
qGIB0XBZSrUWNp7pfnGuvRhouhKLocsvmOR6PZtA/AmwWZeKNBSnAfP4Zd2I8nnWbWAOZ5xFnqQb
wJqRDiF4ADGDwL0EO4EtvMVOZwwXkhkRilK2KbfGoHXCN7TpY2zHzy5cMe2/t6mHNgDLl1sllqgc
6kIdsV+gs+rdwNrbGeUlLQ5BNFkExSNPYsjQSR9ibwZf2qttrVvmdU4EXUdZyUNKP7mWP0Qsq/Ay
HfPROI2xHAVurvzgyM+lsulTBWjkzOWhPdO5XQcmDg0dypW+xSeegUdMakboNGy6I+K6WEsa6zSU
PXhEjhpNee6K5czP3DMY3Lq49r3LytSajtvjRBtiTKErqD4Jg+1BJuqX4brqaIIaWk5fGC2zvidu
+Dn1pN2L31gYbOnUFmI4fuCypNvbfNDFluNpn6cpICfKALMr65CmRo1Wg/VnJW6UwqHCwFNzCFgP
VUhzm4I9TFIvMZYegIPWeicbAp3Vb83JJ5xNnQiGSUp+G2G7RVV80KLsq/3Dx4gfbOOVpewU+qo/
yI8JOZWF/GEOgB7AeSngvIaBaqD6zs9cOuu9YEdq1W9GQSZxpL1Lhma7wBtpM0/kSZvkpmcgU8RX
WufWRXW+zIeSzLeO2DoKrSi/N4L6jpI6J/YqSL5BYfhqkxNKYno8FtROuSZ/T9C5JjloPSSkFbq9
p4fSGI+v+qPXA9G6qix0W/5bR7+fnITqXwzLsg4mj+FD2XMEIDJA2meO9HAT71N0m6x/JlU7w8dY
6a4o+qNPf1gsUd7nU6jYtQj3SPa/t10IXOHrYT1IB8G/9EfF8AAVH8nmuD0wAotPPpIeQvNWUc37
/wfVUCUh5k3uz46aBsKBT/03h/ueOo+cOZ+K5WCwG3YNDCkkYJF1d2rmgGfOUYg739rphKiqXPbD
hjU7brwScx8w/9O0ZucqZ70IoyimjPsgC6bbYFtSqlv7I92oqyWjpb2qxIBinIUytuPdpwYObmPj
KI3jmaLALUeLoIK0WDo4D6wDo2vga7HY9bBfp5nalgizpcfyQ38wDexH3dm+1wdyByvRRCEMhcsH
vUGxLIPRZ72/qBjRZht1eQy214ezPjVAkZVVOyxmAFNpafFHjre2NVbexvvaoiuDK++YxJUH5RbB
08MayiNJpH8CyEMNQ8W4ARZn0CRa2DC1oLaudTmEMSO5vukvK610tIX14oA10eZRd5LhZnTYU2p2
SToHNAt5wyS5kOFJtr4W9YOkt/7T4rcUkzJoN4KD+kVS20v2zyiNu/jBFhi+M/6lSMe0+RSnvz3H
vDV+gjWBvHlYUy4F0XgW/4mL6vLgJb4NaINkUP83dtAUfYPWw8hRyDavzXGVLVf4ZxT6OZ5mxkEp
w26OmlcyKjchy6/xZw4x8pQyhRWv6zNOJEpDgUUqtnIYbcrm4DsY1Nf8HjPwlwmtCxCkRyzS0jFm
5swpHArxgtk06dE5qMeaIAJHtlOLvZdQftmZCGpsa0Y+CQ3TFtbYHSryqtiIdGRqeEwbpAASjwfX
XuRKu+ic3wrTJbC0cLlxKxL7DoYVFOUBAh0jd5Xhe4nl5dvYyg/oh7bMSpI38aciWB8d4yKJXRkG
zApzqwWQtY8YHHT/apisBUhoTdhs6jMINGGJOymTTBUeW+hGeIg5s/HIcCpT4zA9n0cD41DWnYXs
OGJCFuBjGRnaQMr2ltSIkforiprecUhN7zQ0PigQGxhVpRzvGgqFVdi5Z6pBHQpDBWvk+8xeuVcb
o+lCHyxB5EfcKjkYfQT24ZTp0JYse3eF1D8DE51Bo0Aqo09xpQiLzVtXnnspOhntfKyDmmmnbugI
HyOTooP2JlJwI9NJB1R+z3jtRhSkBu4NodXOSYiZ672twG/YEQ62jkNRV9irjplurJ6VFr22Qj6Z
HA9Afco/rNRafCwRMfKPmQdJbSchEeu7Qsvgxg+2lqdKUgEmEYfZAYsXpYukF3S5Oq+AHQfAjhkG
TdaqNsVIr8tcf/sWjyPiJdP+y8vGte4F124VtgkdnWoTFPAtEuEfR5yLZP3Xmsqp280m87dZMOS2
7Lz/6VVEFWoHCpprdzfA/kYDU8lfa5M6X4lXpqotYOEVsWdF5Hyq+WQwWU9Qvjstd0e2suVGIRSO
q/RKCoXnCYZh5TMawtogUEKmtKEtrT+a+Fk3Tb/z9PzGz7xXn3ANMLblq6Jnkq6QQ9/9rfTpKXKF
YtGrdaat5CJEfgbLvzhknoScPaZghJbBs75JlBHsrA+X3JouSzFiCAMkT3+YIGcXi4znmLXhaOle
v8A0YW04/O776JKY2aU9lJYZ6KlKrAmVC0TqxgH7j8WJUebESIY0y9erpP01MVUaKyaK+RMCog2O
leombmhcCNie1fohu4PS0yVG5dHPIBwSyP6Z+SF12DAHXgkhBsbiYkeJXI6oODj4amaWWGrobxt/
W0KRSNvIqbfL3KV2WyK3hXpU3/ErPpCVxfyWb8qVnc9414foZtHJ2+d+5q6Zdag74Hn6/DRl6Y6F
9pqzo5l1VnX2ZvODYY2CPvqGEZApY+UKOlRsMkGmOnrlT84T5jLbE4bVIlaJ1aqnfQMmyQRJCQ5I
7NYsRB9yNIk5ES8e7IBKDobNB0dK/2KQELdfGGAMRroqY6oaE3AFejwjV8kBdVKC/W0yxnCYsstX
rU3YRLIrjytyKBJEpIocisJXxOoes7KT61dh6KOwN3SH4ALEE00t+8qYc2vPI1OBebdqf82YWiJM
7cpLZlcusBee2Qtr7IUt+oRKCnGs40JRi6o3oRqLYRPGOkZqPIDpVSnspcruQsPM1MpP6ryP0EzM
QyIlNiyTSoq8t7NyIiD3Jiq3QHrHIACaBS2hJFoX0aJR2c+GUnt6YJUZdroDj8SzPCeeNu90LJU7
RnCaBLuyCFhGm/1z8ujIS6ib5FXvSU5fErZhYmBMKMZ3EqTD9Fb18VMDhaknL9JuT5k9K4Bu/La+
MHo1t22rNsSv983thPOXKWjCRwVX2ePiBooJK724L4WtmH8c2FBEsmW8vDMyfo3N2cpJKDBrTZ7C
62siQJ+KwntGchzgmkJnbWt98kOngr1DyXcab5vF28+HBdho5feUwr1iTxdZrzU/L7A/IwoEAUUy
HusxqhYUdmukJ1K6pAhmyxsVKsegERJ/I2rZMJLLMWPnyxzyfZX1ar30d6vm+uECmXFCEO/DbMCN
wt68ZjUd2A6OiD1ASZXXUp2WO/4rh+AQtvzZKVnqS+xEd0upiYUeRP0Xgxy73O8qt43VkF9JY+0s
Ohly1PAIw1JZzCeZZffQ0c1QR4zbT6SaaRpenjINP4TzHiuNHoQ9wBaDPfrIKsSqkZMLCiePygY9
gQk97bBGmODp7aETGPUlZpzeJLwK/pit2XnUIUAMOkeoXYX1J+aw/kNWQi+cISHeS0DuBOAh7L4z
jNkNPyfR//ZUiEyOmMEMa3I6Zo7xHqfnp+N0DAVBCCE9NObZfLCm8xwweNvpQtnuTNX3a2jEYaYP
//VWeRwPVggm5b7cC3i+Cm7gjOtBcVYptSXgsgomOSt2iZb0fmrd0fmSUI5NetMnd7ZpcMJsCOQm
HoBhEilisCIMWGpi1yARzB/kpGJk8Bq5fOAAbPDkQbjBBzuqQFnBaq8H/RIzKG1LLk12fjKslInQ
FrS4dqXTh2OYAjKLxTebmB9vp3hQiONafNnTF52TmLHIz7G7A1wPnk9yOmdlZ8nr5fHhSD1Vv9SO
BG39WR9xMK8OOKsRb7Wjyw0MTu0onAtgBgbjgIW4LlF0Lk39IpJ1XMk6rnuglmd/adrxj8VOiS4D
6oLtsjuBnlp7p2PZKWCLo08lZEQXCt0RNCPxknXaNWmFW9Zecvapyym6jLgWUkVFu2Ea/Ufrx+uE
/tcJ6OCn3ILrKMyhLIuBfFjUKMxbBjyIdtTVkwgtSeSvw01qRKzx8iNm7GhGfn4bdZzc4OIlYOqW
btAIKh9jSCPZrCK2S4GmOsOIzzpirleTMiUeTP4yN9yYUxesO/Mq6PtY8lZo87tpkW0k4Q7fn2Zg
vP2VawwxPoEXMUUshNdyHE/av7wYjng44CxMx+nXhOksY/w5TbpfWAfaSk4pXhhKpQ5o6AYOdeyh
uchnQI372pFFk45c2UddytEh2CRcAs5oKAIZ70rN7sZDIk09nHiHVXxkRJypL5b4v958ccLh8RVF
qi8+Zp8z3QUAhIjSusJtr39oJE9N5v/3VfKF/HTqj0n8B1zhx8LcqNyNKPXxAjCG3zR9zbbF6Snp
PO22ZcaDVcq3SC3oj1rUvRGw5Pa1NEw5U5nptuXLchr0CiEeClHaPxoHC3P7HRcmNq4tzCps4NZb
x0HUIuSav1NS/2HdjJuy5Vxr8uQ0WF/j4jJxyrEE7Md+hpupJEjB7DU9FEt2ytgOWCTYV64S8EFu
n5TuMquggh09n93kTc9hgvxeH823tBhu993wxgCpcrFqXGRoEzBwkZcswlUsSPyvc+QHV+FhE36r
iOMWB/d6/97QCzivk2uk0p21VJbeRvgBBZCRSytbiJIVXYH9UW4+VqZeHK5lDmJ0U80gk7COeBw6
PDWJTxKb2fxHidQw0mkQ5fqTyKRy/56W7yQS6KzRL5f8o1ZTuIsAEUxcH5sZtjllwfK9C9nEDApL
zrFifFWSNJ/I9iYoTtkbYhAlsEWYptojR72XOL1L3+WPsZ9jWbRI2sl70u6yswFn7tEJbpYMzobC
oIVdQ+8nkPVuA04GA6Vq4VXrJJE37vjOuQi3VJKd7E1fcOfBQI66PtCLJmjpbz6gSLGJARkiVEdS
eiLXDRZoaTgIOeNpO6O4xTzSizSJIsnufyVDe5AVLQwc+qJ6uGPidu7R7gyglGcTKmUusw2AGaxY
RsCopaX49W8JvA4Nh9BzDYWgZu/IEjSxyAET72FnOFU+fHZt/1G38XkFL14Z64up7rQep4yPBluK
wG2XZEdMh2WgHDoNElQYyRKYFkpRho+G0e9MbMhgUZIkfuZDbCjS5oDt0AOD0Krof42cpFkWNsCf
JDbFExPPlVJZYNNR3AQVg9vk+HVJDYiYJLo1wHIzuiD9J3jhuHJSbyRfsJhSONN6jThP9QHd5MxL
MXFUr1Zvj+VTmXjCp5K3NNzSdJeWJKU2eDRCf+uF9KQ++/O/fOAUrLANH8HN5Ko/dEQWeb50yTvZ
IxP8TS6xUZf1Q8lHnXEtTBzF4v/RdF47jmNbEv0iAvTmVZREiqJ8uqoXojqrk4fe26+fxZ6Zh0Tj
An27siTymNgRK1TJi6/6wxQYHRExsGQ4yhnYJvMcQBHxJWWbaHp4yJCZKzthfFHdZHwJFKsvDl7D
PmyZLybc+ntRkDCjudGyw3akWjlez7QmZQsmUlOcLRo6cpBc1T8CbCqh7SpSjuNvDNxH2dC9SWEr
CKypeMnzzxLbobzYgLDppY/Uo/ypLcw7trqLbjqPEK0eJPYI1ZLl9niGPDHhSmk+K5yotgwUaEA1
j7SjcWo+lxjY3XjK7F/mxIJR1rfs054wM7gZo4RR3Ct8d6L5ivN/nazwiQz8Ftj2Y1Zf8/cUJGNy
hjgBiPlPxJnL4H0ySbyv8EnN5tHb43Ma2lcsHdDxgzocOJ/gbNfAF035G1VGb1ncvDV/lKR8DC0u
ekKqE1WXVcIc8NkQ3FT9dV8ueOzts8PWsdi/7LIMY6c7ZxhATQygH3+JudG9Kh9T92+DKbEnACcT
ZHINWcOHSFdKKk4ZaBSl4mMAAcupgZfhWG8HhPqS0nbSlpo7aNljCWiFwLk4z9kt+q0k0bmJ1lDX
rYOiqZsgc2mi6qrIcJBpi1yMqwo7Qg/0lZg5PPSxHC4LTyfH1UKHTWQ+Git/MJOam56zKJgHKsKz
hPIB6bTCdOTiazfJlefHeOvQZHAm7iqboTlhKf2SfxX8luWXAqSE0gw79+ir9GE3oJ7xmmf5V+l1
KZNgRLaOurNB5xIkHZZxy2Tn58YxAsOuAsM0Tqnb+THQGErvYgIOypt1V/XeT9Q/rQLqpTqmjnKB
Tx4q95gO2RzY8mp92AAkjZaFlTKXnaN+MwfLUeIMhUACfm78iFMggUwsAsuOz/Zv7TaBgpvItxi3
El+qoPAMzSYEbBEsyyFT0iDR68Boh6Bc5IAaLlJT6TMn4d+zMU427uOEI7PzNSrM0NP+U23zj9pO
uJFZeyn8m9dd2HQ08LFtY1P5sA90CdZdv9O2CWyyPHXZfir0qZrpO/VhKkFbBIilwA5u2uEEZ15j
PEI6buEei08lMygvGYlA0UxsT7va4U5g2YxqfnWy9Rqbzza/RI3xpBMptuCxFdyiULksfKfU7G6Z
DVmlLmI9MY4qIHhAooA44jqa6dfcn1C4YhD2pAg7ZEma/dJiPIsfscj7ZOIzdSAjBMOwm7kzxnhE
Uo603CPcSv92LtzlcR8KWipSXH1iJccP9hlCwFFRGfU4V9uoPQk31uZArvWvab5uSWqKfRJXJlu5
ckWBW2P8nqDMLROwNGwnLQ216YfFBhpja5WjQIDhwbFvsoJXnJXzHzOWTnEvB33xU1kfJW8ZPlMu
vGv5YbL5mM6lSrobztzSmqDBGw99sp/JZqIEygHQV9GuIg8m7l0yv6m27GN0JinnQ92bt5ZZhIBv
FzOLSBeSt7vM/FZb3r/ODgbJCYqYkg0bwrKuBeaCuZK5Zc4e6Gr9H5NLP91GCzZGh+AlpvWdQrJg
xqq5/dW2uXzPnwOcyktF6yUozGy8RwgbubxAwdP3hOsQTipeW8wpFrYTuR5dlVCI8jOJP2BaTl1F
NzvuBnwhOe7YIqSewJ80d53hk460CzVnuSWfd2XLOXT7LKzgLEeU/cVoQrilfOuRa44vMCPpIOo+
KMkKhJ2fBSU4dDxo3B5FuKGYt5QHx4SObK9aAS7A6y+RxePscjayz0qQInmoUvJQZ+k2Y3IasOr3
9F69xR4WYuD8GhkNm98POB2cmOPEsShZQtkurp263jLnFvf8SYcWfEcHt8Qka5jV94VDkRwlD9aH
RylgWXXGuYwfVJHcJhiaI8A14Zc70N2eQ7h0xMhjfhVfUefl7MTcYUaAbDJedHpJj3foVqgxowbY
E0cY8OGxyUj6vlsaHy+1F1u3elU+qyK7m3V9G6Knwmo8EfGXWfzYWrMC6YR0Wt9dE9Paq4DfjOY8
OdB0HuQ/mUg2FKJvpMBluY/kjkmhRpQcRk8hqW+pRGkNzPjVFeYXRyNOk0Q1cwpcyDqbk7L/Hl2A
cozZeEmouV4Ma98ihvLebdWkk+MPsYFFJLY9kPcx42ohypfUW29Km+xx/5/C2R0YDA96zVwHNgm1
3s4AYsc4jqZ1WOAyrn3iJ2+/Eg4qdNLuK53RfgVpZUQLr3VaW7gyN72v2qlPoLxm6KWNZ4rQcWRk
AL6QN9nwKjnAwayyC7BhEE7krGTBqtJwZTa9dZT6BXfdBLFUowRzyWPXDL/L9BWRaZgiEfRBx4l/
40cRYKj0J6UClKqi2814bzGu3MkCAemBUwhLojOGR7zCsdwDW1gL5rLiOLOZrywcqtqfac8M8+gz
Y7ubjsxywxXOg7m7r5icxvbYZNaDHDaSm2cq+5zvEA9HZTofcQHWY70q1FAYGLFKwoJOfgacvK+x
vFm/++0mxu1DMMFQlDA75dNCzYoA2L6T5mHX8QcCmyGQhuegI+P8mLLxSO9ShgCTf9pEwSREJkoY
KtU+QcTeCoHolCWaHVEmK5Pn2qI3lNCaLUOD0Q4TZOq4HF1bba5VuAZiyGgQeqejGaqC88CrJYvl
WlAdo0nzjc0J8XRyG3W3TiZeUdP7dejiAdxMYlKthw+petsaaKYkP0uK/Tb6NZ2cS/TTqLUvJ84l
n5MLpngljblS4wzQi1ORDRS2nKOOi9NE8bzlLiXYfsBaZNAOJrM5q+u5JcfU9yoIifss/d1zy+Rd
IwGQYGJ26VPXLgkDZyexj639GgBNDuhkaXwZcVVTbrgblfqZ/smhEQhqgXQqAH41dbUVhJQJJuV9
CpBKhGsNLQm46jBL+9wmEVbPZ86kZ9XStsYjd56tnbyPQFspB3iqakooCtetGnlz13osk8p+oJ/W
mcr97BVgz4HIrc6FhCP+Hf2eW9nTnP+N1L+fxqXAcV+iUhFoHP5AKAytmhPRD9whvu1D2bRY7smP
r7AWKbvA89sx1Y0nACF8K4uVH4mytXjN44uGOIv/0L7lgxZSJqu39Suq1VfOulrqvhgJlOolyAuK
KQu2n7rGQknbtywNj9VlR5/2tLz1hxYmRrXh2RB+ETC1x7TXZyDErT8zUhcIi0W4PlQCZgfOl2eg
qivzQadsbjztJZvvuAJBqD9mMOjq6IA9Q4tDLjY4zur24IGx864rM9zuIhD8JX4IYly2PQamXKKQ
58HWrJtMT+TflgBexhsd51tRLMcv+HRxEST8qJibioTRVY1XSzkJeTxJcJgsRE9iO2qHnG7drbq8
QcohGugMOSxmIphE9e6QsCj3ohG3JFaHYRuYxKwwzT4u6GEywpN6GzT1XqEcVizWKV+DBq/Loih6
c/etGPRxxLoGRqBxu+FQVatRVVvioK8xoxLJYwtTZDpg8XTbpcH2ymxRUdkmFu+aPjNgzdEceUNB
p8h4RM0Fzbv7Y8vpmzVg8eUFr6KgFdGpt1XOBX+gM8KOzbGgbOi0hNoeBJxXlrbPEcSR/ias6F2f
14+iLD4nu/nM36fWfi/qda+NzyLZJ9lE6xmgSUUi6Uo3SjvsU4rYOvTYxOn3lF3qJEKwHCwj6YCH
m+uaP6rVSfdfFB332Q49k/ajWSE/zw03Xbg8S4UZAv7VOwgVZYfZbbpPHUTfxcPgwKUIzpLEdkgY
N31f2/hpm/kjTSo0X3GD2u8m3O1HegkIiw8WbnhA7AyCxoZiuTtJopTvunWXdPU3pdR4Mw8mbAlx
mGx9jxmsQzFEyyWvQp2KfM5+jLo/VdgAtduSGIGm92c06rEmZARDnLm6kbfv1g0XgSW79qPfRLB3
HW9HfhqxK+AGf9CYgy84PigjM89tKmfou5UUBOsUTJ4FriETNfUxYy9Z6VnmFpRImT/VlRthPFAw
hqanxZ0R6hvn2o1FOLdYC3tfoQxhogwB2gNuPcvvlnW3mt+kAcQAn5uf6QBkFScDekkj4ZzZ7nJs
QqVM9MW+qHhgpkOuXLMmx+6lEMfLvU7iII90Hv2bcOgc2cRjARsLby2STNGFImsDnCHwMZxLxvSU
pm5GVKbHOGYsCKswWBuHHk1H5gBjnhKsWZKDhchOuTGg67Ots0OPbVA3833op1szldcKL+/U2L7h
6HeANBXxESfTYUa2wdQNGA7HoAuzNxP/NmKE3LVBx6VeglQaVcMl4TVWzb953oQOd/qM1IE2B/hD
T7oK1wYruNStjMMYiZmRH5tE9KclGC8KxW30vXrV7WXGoX5GxrvTm026givsegHnkiq/0CdI+Lgj
RBYLRBD2c5RkHK/N3olGV38ZGGEBzHT/CzASG6bvqFDIcSP7VJE4zTcxZ3gbyl8KUjcwzqOBjYKR
5jQQlicclJPUiGbjuv4klfYotbdZN76MQNftsC7lkOrNIOHsZ7FjlEzWF/hKMgED1GtLuJacgNcH
2K3agb4wYSCzmHPGj7ma2ITEJhweOh668ZCMuCTru0zcQwDpxXS9S7fZESjStLAPBAgNsk9kkjsG
2YlLbUGzHYJhjpANG+VHxXQk7+PTfxQTWlgXcU0pBN7OtZzLucQG+P2J4osra72x7GvzazS1z2Tq
v9jRJ3yYg6Bl7CduQQgl9NPqPPWy36naXs7ekS79oRS+3HL4gCCZ/KplBdgatif73FmscHbqcVSv
TcKxKWZZZm0Ls7ax5EF8ZCA26nHBC5if+8vscKuyh7OjA1rD+mzFYYcyAxlkLEPT4CHRAA/9GoGc
OQ4gI3jaRlz6caQdEAriglHFcIcbtICYBYj37KXlOpL0htME5ybtKD4Q35qRB3t6BYgU6Yk4mQfl
NDn5BgPYx9pvyWKvoran7BvsCbQ4F9ySjQ5P1p28feJWfMbzoyKqn7DXJWEDG1BjKOKUdzvJg2qQ
AwrYCF9zhDrqODptIL74dxyB5cjqn6yz3MyaHdLWazI7OF4EIGcpqJCt61UChd+dahNagByoJA5X
UbBgg2mg79b+s0OFfM93nh2zVrLL0yvPK3qvmO/1EIMoXMmRiQHjWBpJg4aRCSduPPx9UngmO+6M
f41VwFt/ipPC8SYDEOGsN+dBkKkId5bHtTvEIUIlmJ4zO60D1pcgaTACi8MiojfHWfZ5TQTeMJ8l
X7EK1SKTCsq7ILGNe5PnljPYruCOwLgB26nj1Zm62yV8Stalz38I9tdYsW0qWMbC43eP9PFpY1ET
zlUhcAM5McZ7Ztpkn5MdBKFL2Vx0vQvgSLDFPVDZrfmE7RNeryvdlKoKx5pXlYA2Wrp83nOzY86v
QAHBFq+Dc0uALsXd8DZrodV1NyfFI4swytwYJNwggy4t4quIgOF2u9YW4TyIs8P7aAJ3KU+909A5
Np1netSW6qway0WF9s659Var0Y2IWzmRhYFRHr84cz00STxWtd+NNrxwab0PVUYBwnQj1Rqvz9qo
H/+mr9Ww3wQNL2LDBbzRSMkGm/ZnoWAMtcR5NtVAl9oAYfe0xDOarZ/U/VG9J6qg2ggCEIoYMMFj
PeE5lvQDXQXkkWkl4ZF5s7rpYsURWeVdWt5DgH3DQdfsw8Q1phrpSsYVpoQmw7eBu3e358ajwqVO
VX03w8uFY7T6UBN6TK1wbEDHKHXYVh8KVWOKx9EaP0EB2bz+af4r2kr0g+bkHgcgT3sQe4J1Muyy
lrwDHSn0kkcmbR8kGqB+dGBjdqDv2Q3hEyRcCo0thd2yW2oPell3w1fIDJW6nZ1mY65xU46M8Pgu
SSiIUaZd6JR4bBuJMUpM5Sovyc75Ld8GxJeRP3/4uic8SZqBvqc+ZfRT+ZtxBH9dKrYicaKLRZh8
nMo+IpvA+LUys1PF+CFm/HBgIrxTAhxt0oWYFnlW9nSL863Mb19OoIxnH7d1m5WvhdzRwHQGHWkV
PTDurZiFKcyX4EZExMmmMuAD0/t/Ky2aOEyj4lJCuVIwXfR4HKFb0diXodkPM/zsHSIrdQ7Wqehg
u2ynT1U6UztyUXAEbqdMQnK7Qv7SyuIy+wq+gljEb03XvAodjLZZPywS6pqfIQ4IiCl1q4MCB0f8
T51HJ7noT6O2BMPGe2YCK9xaaoioMJNrnKMKa25dF09voLFUxE2X75kTjI5HEnSWj50Tv+yuSMFf
d8m+EMkJiLy2x/N3sMfuMNIPExcJ3ls0Wks5ck46lh2GJRmEx7kaucJpk1+WcNQLx097cYrYdZ2C
iyQ/EQariLXF4KUX84c00NxayhdFXfEsMfoXt06Or3HE/XvGl1jqsMbsDK/CgMY+Ui+UoSdi8idG
ZEKW6erLkKd761KSH9/DCihDNtLLJ7WrgPVSutKxxsRq64Pfs7BWt1ClQsG8N/xlT3QxAXoVSbCV
TODLJ5cCgK/bS2NHQ220i0lzFGfTFue2ldxKieG24/pquTFhH7QAxiXRVXXKa6eXl3FuKOTYkXHT
wFNE5zRB0038jIrDyaCxCNYcpcSSRIcQ92mirUvljjE+l0jHyWgHCR6rd7AR28D/q/uWxvqJamgr
Pzb+/XgUvgdcdDmNOoXoi9uhK8chEGrEJ7fDEVGeyeekVCwIGXoS41yDDaqJNp4us9PD9qOsdP5e
hvYEaorJheJVtIglPDoal8vIByVAzw3B34JZ255NiCLcdacZkauaPhxxNwvRKRKvPYxBwWW7wl0U
Ua218PUrOG499HmdzRleaWKhMHxX6e+uhoqLxSwcXQ0HC8aMYKMdf96HVD0OpEU1bIXqUfOmY2+M
wYwhrsXuPuKS1m1cOY8qFFbhlh8qJySz6aD4pGg0pdsN4CPmnY3E1sMSag6KBCGM34a/8kKJe4F0
IiHeNszPMga30kXFHngwb8vXkv+a7kWBjGMwk9mihseB955Cpq4b/CrZFHpGhVBSetYjCSRwxxSH
fgJuPVAv8Saov2JeXnCMQ9Pd6mq4UcxTK6Sn/k/J6v9PycpxO41ljju48ZawumMkzIdjzhR8yKA6
HGMLzCHgF9TfQ2XxhnXDfrqt/eKZPoMSMkbZSbHTPaN7+ryYrXNgyugNNJcyVD8levPMldrcCRII
N68+I1m1eDOdunlZ3SEv4J8h/tjfmn94athx6bXSuP/nyT3u9Kv8rIyCA+IfmtYuC6AsgGxTe5hx
XZAFiQ8DIKFucS3CXmA1Jik7zP2N2WskmvfVll6p0j1HVbsTASI9baJU6sse3ohX45zDg+nU4IFh
tNDvws0feH0XoFu1cUZepw4nFx+B5saR7VEZQWsCu5mEYIlNLkxYAy/UUAgbVJLbxwppmOn6VRDR
Ds0CnB8BXk5aiq5crR2wkEDmhk7uQ0U3smewl5U/SxxnSi4LCQsTESbhDXC1jL3ZW4ggwregfzuo
NbVr6ii69u5MeGjss5vkE14FTGL9aZHHEiwngseUE+2xh1O0v8zsm9YLNuhRgyihS8WxHdzY/LLJ
Tsxp2M7WTYc9Vu3ia4q9qlGnMM5kUk0DW15eMio7xn9iBmRFvtNBGqUYLyVY8MNhxjl+3EuviOlP
TSEQri8HE7K90xG6K808UXtzMkrphC35STBtrxFHiLjaRRne55EAIseD5gz/LkgG9vDE9FeLTsa3
Qm4pajgMI0GFldyMSj2g9d4rbFP2KyKmXvzg3GDnF7SrrkzjSG/yTdn5z5YpaLECJx+4mo39EsQf
oHBuPMBwq3hVaNoaDV9in1WwbODV2g0005uXAgqJRTnrwjRGjQ4VyNslM6AbUhTCBDudz9YEBNoE
WlzcLKw0ppRcLaw0EytP3pDQwU6zVq4kx/TUTpi8zI8paj67Tv7cDFrtdE7s+hw9fyQxg8ycjl0k
7SJTvm6fRZzjDZ4DCsgIVFpP0mOD0vu10LyPVcMKVMpHAzqTlNADj1lKHbxWtuBvmy7lOKjUxMCq
uwQ/r3iVioM/qXgOTv/QfplVGSLzU09GzwdTGah3Oi8SyHhLH++aGK+AO+LPLljvbeQX1q+NGpZL
EF+Bd2SMXrFrWY3fE51TXo5f1g3TSmPP+6Lait+XrnpdCdOxWheC9i1xaujALWumsziSq7cJCUnK
VSqj50BDBCxtaty6Ha1sgmWGUhaNIne4LGZ9W9F5cIpkbrLQgBOzSHf0W3N4t1RKeDRrP0fyvlIx
hsnIQvKHuv4M8oxDk1lRnhxqSjhyA2/OcZKSy6SQBlf/kW1o6oCA05udrjdWnpsyxXe+4rsz4czw
Jcy/QJJX2Fwx8iBUeVZ0hRWdk5fxOw4Z9KlMQiNmCEDJb2KMg3g1A0RqawuWfDcEvFWsMQu7NQRT
TiZz0NM/gx5ytMnZztUEW29lQGUcF2wEGfayROV+7bi65i5HNZY9HEvMm1CN3XyVKdv7N2UkK1O4
vNzaseCm1pwtssQM8RyedwtCEwbyYMAXOMV/IHA55GaKQ2LFtxzDZP5hPXQU8a4VR71O71RKiMJ6
J6hKTcAvwWGGXFDXd6y5rbcQZUD0P4xOcZIlLp7WU2FNsw7lOF1qP7pnFOI1I2MpppwRNu8+C/SZ
q/GhhkHnPJN/m3w4lUl2SjrNH9rOh9cHZKC3DbrFOaI7PCjECWufdEzLF8tiB9YlXte9TeDRec+Y
WwpmBylVXfLjwKSz4F25668OO0FEgiULUcW1Ab4TlVamfcBKsZXxCpxw+WAS7SE8/0+r33SB7txF
pyI9L332TOltV4ktsGKeuIlQsZizvIge1HTlT79snnmcEOog+wLTZ1ruM+2ZwGjCtKV403LgKuIV
ZNRQxDzGtwqi4fxauTUm0Azi5kNKPoq2ojMFAhlVpQsrdqLZx+yfKvsSnkAxZXSMTtONe7sMNl/C
MFPrws2mTwMc2BZngJjdv93vUw4AdVXvJpP27RY6AxJgjQRoPiCA0BKudtDc2NN0Dzq3CaaaHEcz
Yaq1TwqEio7FCas9lXtDkCv6cZTvOayNLllpOzx0wFb4ws/z3gwGQtlvCcYLBsE3nQul7XRIxoTx
XDtLLusSnQfN5hapnjRuW/QzMQAoGJnr3fs6UQ4M9w5fMZaKMyu56yQs/mQfpjI6Vmvu6UvjzRUj
8ArE94J4uno4hbzKy00io4ZDayn3dswqz5jSFsdjPImoS/djGWf0xCnnJq/OrY5JjrSrA49ZquZd
w4ZgYjXuHfLg2qXD1CPVvSvIW384T9LVEsdjbQ0Y1MzJ1Vini4SzMMv4f5TMZIZTPyDAxlQP4HRS
B99mjn8n+S/XZ0P77YzroWKQkKcP/DrntrAuXRmm6Xo0Y3h/K98htlsgD10ib4Dq40IQnZxcz1FV
f/FIi099b+7z6ZvOnUOJ3qsunF78cVeaEupHiEfmkLY7pYqwibpgBQ5tGh9H904eCYOX5VHMwRl7
DCAh0Fw19sQRxhd/yiL1+wRPtBtTp6D4MgIx2ilUwcUxjwPCvjPRhffNUXXjAIr+Tyb91uYat9P6
1NACZ65BJhT7zB+3lYdTH0LuztwRA9uV23ST2QwKlsu1Fuznndvjt2jFc1aiZ1epL7jyb+WfaqCd
oFMPQkxfxcTkOBoOzX+cidINZerbcGwN4Ww6J2yQH2Ro3+wZy52rV7R6f83l8ASOcUXDH9Tu1qzK
ZRXOmev9Ti24VwysV6hXw05LfjIeKydCAOOZanimap6pJQUMbXJcrb1ehziX3NUC0SyR70Oy3Cef
+nTekwYfZ0pPsMMcTz00t0IfgFaDa97w/vxXzBaK5toQURq9mpr3/D02h/cpNu9xf27K/hLP3DVB
Nsucp3piczFQE40TVLe3FHGpuP+OnHi2KWKjZreQ6VUE9qazroCEyYhJ/DAxUeUj6Hc39u5RmGD8
4ZIT3kdxtCePjglT9agSmO1TK7+Kqr4UVhJaBq3yv3HU6pVyM+rikSzKU27it/yYKVi3kBUbE7pk
+SU2ui3/oSXjrbL4J2MKOz13I8waMjeplBzYZFuNVWc8tc345gzdSzTJ09TXe+L924/RAepLFJPF
ip5A77hziMP9NOHTprAavaTnlN1AV9asu3na1XFxn0yxnwmOoNkKhhYlxzDWTlfGNp+xeBvWq8ck
AIfpaBJGztcMY/0KBQOkjs4MLj/12eorzx0YqXOmVxtrWyOuXjDpF8QPiy1kRLVse7SZaosx9SCD
pgnOUQLra55flu+s6G47KiXMQ0Qd4kRMAOH9COV3V4mUX+TBx+K22N6KxB/EO3VQMe9TG/c+wH3f
EfUp/dBvRaw96mlvM4EssXdE2l/kxG2WqoI9Vs3xXajqu72THkYkYXPew8Jzumm7yl/lJL4Oyp2U
wKk7pTAh+4kMhIm1m6MJ6ste+9BjrA1qylkA2Yz8pH4StuabJlCxRArU/rMuU4oDpFCzDfB7+V5V
G5cylLR8n2T1ldnClRFBnYgugr31kcM7ImRyhqqDKzO7JgUTADSCFW08xxU4pfLbmiUvOmDatfug
kXgTgDIJe/R8mH6ZRCMrPEhkm2LHOuEP+v8FB7ac22KbBB009ovfA5pbmYgoPwo5t/oV4zgG3/gS
Y/7sGX+6Ez0DLIu6QoRgNjmvu2oPye2o78jRkEQyDnBWN4eIqnTHz/g0cPPfR0RKBT7kOXB+M2sG
43xtpOWhCFf8Qduyhkctzc8KrF3zn56n3ur6e3B2EsOohkAMo2GVyr4NymRhGzBxFzFIowQwfvCs
PQoeKdoiVgq0LI7KioHx2G3gjcxK6g2ALWbKGbiVq0U4RO+VxL8zAmsgIK/ObbDM6qkHHC4T18W2
sBaU9WR/RuwFKzZM21GOs4a5fdS8Xs78ZV792k2aah+VKZCf6kP9lP1WVd7rfxNaey3hbZiuuDmA
nxKtyvFv9vW9Vc+HkmiGXV0oYMPCkctez4RLKbbgOOMm9jSQEGZ55KJ8lJgCYv6I1YXW2YNRSG7G
8WhGKmnAuW6JOJIm60NBy+jLj8S+zVPp45AQCBKbhNKW196kox5OeTOdy/VUUajl3KlHwTEmeYt1
GiYtkH43fKjmLWHkZnzF+dEkHVm0pJ1Y9hjwhd2MPVl9lDqy1wBZveEbLOoTnT3/YkKiMMYo51Cu
QXoke6dNaI84llsEhlMrOakDycwLvyQvc2P3l+n7PrdPA5yGk/2kCTPkiSjGLSEEN537tAdoAl09
yWbfIm6GvGOi4mBR3huPljNztT/s2EtB6Zb0SbcWfk/YRWCpdeIkvPW2MZ1XGjajzpdhSLaFuM8j
9z18Khgv9Ka62S9EjV8TO6oGRAU+lrMC6UEJ5gA1I+YwXbskmXONKUlb4PbUEqR84HmryogY5OMI
rkyleCHLCje+U33dfq+oNyUZe/3rkPC4NRWvJ4bAuPt0+mRvUY4HQj6rz/1HFyIa7qpTfJdL0LY4
E3niTwt1H2N+wTQX0vsZpt2yM9aEPENxVg5JktPAqAMeZGuHSL9WM1McyqFJ6JrDy5Rtdt/6OCcY
eUl71QU7TmxilRR+UbeU0LVulE872ZfW9F3ud9SXh3Q0FKiMpvmuOHe7c3afxBgIrr//P6CUpRXn
/uCJoXmvKECUVSKV4jPRVHj3vONkUMuPuEw/Jmd6jzGSJu8GQ4EkxUuCEM3RNzL27Bd5XB90rAvR
G4ipeXbcRb/3ZILQ43z2PvkudIVLrfAsmltmWlUxsLF1z3Nyk5XikdFUHi0zmhwlYywEK4Fsm9Tf
UKZ7pSUEnuVBf0jEHmTtaRmQv5n9daVxWnGyRVX52RhkIk8GlI4Sk2FKdwhRakYBDOVJvhzMdHmp
QrxKqQbR1j+6AaxhI26Lep9K2ZXpZckmBlUWHD/u/cmpFCuKYAt2nv8Rj21II13IOkg4hzi+jdSM
ScSfaEaEnV6BxAoNkLot5SHZXjPslxpr96GwMFuM7OKNaxf5WdtGLmI529QQk7/hyKGcR4Go3g4H
W8o20um+wAyVXVJLDuU1D62cxH5v4eBNT/k/XVkxVxl85couDLBmfaqOfkJAY+Jz5tRU8tFuSF8W
hGhsXFn7juEEqcz7cGiSpsT9B/tG+/sZ8Xpq6yUn8a5sU5DjmHc7IkcKIcp2ZwNX4qZovzgJ8k8N
KaVi7Drl5V1hYL66DowDBcZBx4OU1uc2tvAhKmFSSYdu4gr/JUhmdOzSA8g/hfY24c2s1X1aoIBD
bo+uBS8PJyWzT951ZXpTc+nlNP09AdTm5lX9YH+810K/NuNwma9FTKgSMJSpPnPF3iUKWYlmV5KL
UAfOcS00y4dx0Lgfj+Udy5ukm35rM/iqHxXPEpd/fWsa2ipqJlY888abj2uh1qpLpyi0OOgc5Kor
a4CJJ+TEN1nXf4lkdZv+FY9hDyS71KcwuR9m7lCi785rXJyjCDby0YHr3np/kpnJC5UGUceAG8me
mcPrk+k9D09IojcEIM6+C0hvhVpEaGLzSi14SS1d5qrNqCTZzanxUFP5yaRF/TDwD3rdt1gIfdP6
UxN6XTwc2L5i4x7Y07v6momSAW8ftL8CjqlE0VyaTh7m1SKvjvYNxRXpGHOsRpKt47qKlN3ixW3w
4sYMc7ve2JXMVoETVFzqIYeH20BVi+oQItRILdvWwxGhDmRQ/OQs3EB0ugXfgEYSocFog5u6kI5X
DBg+zXXWzMs49WFxR7gKQdwzngQ9+Z//Z85oHU0LfxqoXCWYLNX/awBqsd8551rtwj53Ake3wrhY
Q41+A4bBVFB5qx3RajDvkD0DvL61kMIaPQGAGWsMhHyyDfLBrvPDp0V6DKsycceUB2DYlRQaybBm
uR8VBO06+SfDXKAMxgHSKnnQdq0Drvff01g+uQtBfubwurkravZM5FyoujJS+gq9UPxZBdYDphkZ
l9lUNl7MpV6mWF/2gMLbV1Bruic5au4zrDI0i0ZUbxnrfVLETWtdYzs1n0eSZ8aOPneym/8Y5pvR
sz5xqUJeeNNEGVbfGRPPRO6OxP6PloPkTi7T5FVtOL6pZLrHurm1jaArSoWyUuI1myf4QKkaDKYZ
HH79D0nntdw2mgbRJ0IVcrglSASCWSQl+wZlyzZyznj6PZi90O5s7ThIBP7wdfdpPTGcmcFF+otU
/L6GTWVZH9VIBaCbjL5ea46J3V5I+TYhfPSRJ9Bd1hIADjUsGwGYcJmIuhAG8vgUCsExDA3S1Y+o
Wc4GUGNTxucKdRvipcqVWN/Xnsx1nN2JU9h2ZttljewKfwUsnxENhC32DTVlgHBn4l1tOmtYn7NZ
4TCjk46NPXztG1+ThigQb2aEf0/f9VJzWM0/IffQvaDEB6khVWStDEiEQzsC6K/wUIYx8I0es5m2
SxKKiimKqxnu0buB7bsDC0sJSQGSYMH9BTAoOsqAxswivKzSdBTHc5M1BwvAUc3Og3UfAdbuDoSV
l2y193sscODJjhs+hej6imVh1vlDqBfYaDzSmnp4KoB8tUwjVC+holIHi24wiFXPgswo0niCz1Jz
8WOa1Q/JMQDJbAeT1rZ2tT9XFFeqf+m3kxy826tyMgvxNO8Bh0hVdF4q8ZT+6XWCzTI84JSzVgTP
700QIKIKk7g3ZKxR3AZ5ojO2wF5WumLdiMWwJC9XX41Kvxls6OUyUfMRYRiiOi6j8mC4Wzou1ip+
xU6lGeCTpIB5JrEs+PGpXUzGsaTlF/+zX0P3MP8gQHL6ZTQbE0sMuZ4Q8P4BezRd6tNNXIWzugs9
rfhDkViYk0mNtDtzbIagEtZhnEfX9RhBIwe24eiy7G3Hu6Rvztp91cxblKK8W/J5js6tkCBPj4eq
1N5DaL3hxz5DqMFDQlGSowP1L8wWLRb0bY4WVQCEDw13HCSCwf0+rIFFxrHkD2pmZxvmb6LxQ73H
muTDynZGjkCiXH3GUvklMqmGTGBYODx4XjB1eJjoPSkAUu6uu3kld6XFXqX+V/88qbE385YMg+lW
uubq6Q7LI0lRTHe886oueGMEOqfjqbM7MNoCcbU69DkVIidAtDMOVNflEf/WzlRjjMEyYBBHMUyX
AVCtLsdC+jerdL7yX8OrPVRfcT3icIeeHkoMZ3l3JFg1K21t2kBzBu5VIhENfZXmOTHH66yqNyR7
3K45hYybd3VnnVOTQ0VBtevgKabujYQXYcWQHh78wZhsFa8bZQO2gEOXvkjO9/uRGlNtSvnzEh8f
tUc5VFNe6lwhlRidQXm2J+E4mM1ZXqqTFTNUXRk3nqtoOK5ni8vtaFinKkwuHyqw2MHTJMXLrcSf
u8FPZKbU87QfE8sX5/iYx+wZnj5BJePLbNx/QjH7XVTc1TAGfqfdhsCglMdkpMxICff96I5d41YS
mDsmeWtL28rWL1Dg1AA4UyyEuxD3mvjVR9WrpHvHeOjZ+ugQuquJjz59ygBIBi8szEtbZ5e1ys4m
RbKQSZArnbA8SiUfIJB7NL6UBEINca0qAgP4FiypUsW33A60boinKmEOovrRJHjxAjtjdia5cxNT
dWNwbilITkxYR1ymqZScckIgZXYfw+pRRbyGxfoh5dGTPeVcqh8iXENRVXbCXrOM2yDMN33Wr4Wc
kiLFrkUatZcJLjM3SXesLgx2sDJLtEHPmKIMxYHbRNjG2jW4RMqfGLghZ9DBfFTIfiRAdLqtt4YN
AkAKWf9EuptXcjEqruHoedieiWmhbqSb/JQEa1/Q95V+9DALVSH6mKvlUZJdyT8FeitCzu+FeOny
6NIZtNdDnimueqptJd77ECNlK2nHDk19FILVXM62zXvY/5S06FYAJR2tU21jMRP38c6DQAGb0+Bd
Jg1c0yZg3bVU94sl9CNConFaH2GGZqJPljpsoqDgy+rVY1ksx2VsjpUp2wSAd8W0+BJD0bHHqEyi
Qy98kxeuB5+PPtYQYJwZsGuZl/xjTsmUXED2Gd2tvUdOPdQ/gjiE+adjUEHjZ6m/agB7qrk5zExe
Q4wHtem2cB7bPAu0Wgwi4qo9gwmGpTEdBbOBjg4mHca/IgZEMaUb8cQwPamc16FqdV5HBTShtb4D
G2AkjN5BK4c7WZxPVPe1yTORi6dcJc+UyGMfPRClPjbwEE7Aav0Weo4oZDkwu/mQAU+LCMBzFXyN
6JiYpPsyFY56RyNnVZ2rubhAJV8pyc5Sd46JYxDJkFLqK4vFlRoM26xqamG4dHTxnyqD94ovpVRc
rwIthaGLZAesAwBP5sXjIGnMHp+xtz1ypi2PzOLtb5nk70IhBGu9oXAdXig/Z/0zBMlrox/S8Fes
ThGbceiEfqvXQSQBIwT5tNOhT2X81snZtADKZVNg4YaGszTnK+mZ5aI+S5oVDTPBywG2YWx4bYLd
lt023Jq2tXZewDLRuAbgiD/VzMnj8ygAGIYjMvqP6JWca028ZCQy6F5d4v669REU2QVn2EmfgGzD
taqHJVjdbe61cykXsiM8MCmJJbZFpiM8dCrQPKRXPL5+Pp+0CVs8X+HkSjK9XV1+YtpPAUHdmPsZ
Z3InveX4hRRXw6EraQzY9j0qih3rPHylGMDSN+tsMmCkeUqjepL6HPcbDm4tOccC8T7+WYLuO0yQ
Mlb5hIhRaE7Wc7SSMJ4ZtSPY+q3gYzBlzgu0h1v5IUWz3QSJNM+dSD/V0+S1sXU0ipWRGuUhDZfB
p0lwLAEdrtRYVpXE5RNx5GS2C0ZbWJIl83PXg7wT/9aehiKhcBwNARakZCJYAqNgwYEkU007yuoN
61zzNXPxiLWvGjsSrZVkWbyJczHppY4XYHXaf8t3iMQO4Xk3AdrNG+NCx8UW4mBluO5CaBJYT0oK
l2rjRdePrYaZbyHC8PcQOLvlH92iwu0uwKe8cJB246dEL0Qh9QeDXgg43Y5073Ng9OQWaHPYEP2+
8FOO5mBNCNN3XxOLnVR0NC1lB4YX6NqAQisLxZqAeWzSN1J9ieOnqRxuBZP9lXbb7Tmm2djAppch
MpaEoWJGTU19l/TpDut2AcXXMkerdp+ooE9oB1u0ee0/6JB5Fln3TKB86Cxt277KhyfgOoDjyfxB
hBJatfQ4cb5rQFjiOlnecbu8ykf/jpC6l+WjY5vtZA3c1+BdOixlK4e9EENy0mku6SzOz4m7lXuL
NNPL+TmdyVrqh1aFoJ3FXIGW8yCZF1VCCPEMpA05JSotSxutmhaY+a1jNsDz+SmE8+eqpJ+jwuLV
Gz52r7U+74WJR65KThOx6n3q5tTerSx5pl0X7Vks8VJRAFUdRknz32/THN3ZqDx6KpppF2yTdkYq
VLq3uy/rmYiUNVxKULR7+TIVfhUEDasaNXUDGtiI/SDl2iU6dS+dKsgw4zLy5JJfQWboQ9j9FGu8
coj9GtFe1NCkSQ4q/emN1rqm2rpG1Lvwn9ycLzO0adB2p+G2CPXeW6RiK6ZhpScppTLvFUdHn0rH
PAjTUfPvMslhU9OOxO1xl8/b8+ZZHpZYW0fKI/F7GCCSxUeJMHPRCkfjQ8TN2yC5pu153bg95PVZ
PHpgahYdHAYCtVLFoD+U5b5YyaVmcxWRqGaNyo1yuVkFE8SDlk93NrBsoWAhqalPKjFPg0DoOf6E
mj8oXr+iYLSVX/1uPqeCobpN6+izleMPSyrvCntYnK07psWFAcKGn4uqTYeENpARSw/Hjg1ECmFp
ZT/rpB8GVWUhU6ROdrDRfIKZ+Kb7SBpOzXfzHXZNkP67RdxiBvY9no6k398IIFmW7dJiKqROvEXj
D9Yv5acZL6dJXCl23zXfESH0ZeSQj4V80zyzDeUvcfoY91VP3QKwvSBj3LgABbSwuRwTKt8+8Qac
8ECItLN0/GVdaNqe23xFUQVte0dBkMaITSbBgD26Bhi7pYVXAN89Rj5x4kLC0P8k1YQhN3NOg9xJ
ToMcL8etR2mFNPKyWDO1oCXArfwfnVG8EuFXnH+mdI9s5ksTFbRQA/lPzoRMw4K+LJTzQVZCZcds
Y1tq5Im95em17keqSgp5COR29pmKEKnVmcWjEoYobjEWvYg9VKUCfN32ULCBK4H7Q1mvr2bSnzBv
+GnX5sta8lf72/Rnob91FgY4Y5eVv0b+QioFMG2wG9baSzG4KqyMq5NweUYjNOngnZLqteLoCJkE
QCeTky+lr7worVCK409/DPoQ344h3dLWIN/zQzeWS0bL1cByj4zcVZ9Kl7/zxXyuafVR/l4p/I2U
PW3Uh1wPUSWQkg7WIp4mTNsIzmB06P8bGmxqXn+kFIuE6gGEzHFQGb8YUtDtb6feqmhnjbeRWRpT
rOIcmNxSlchnx0V5tncjvsQ4goA6/GP0g7+7UfPjKkLMKDrvO7FT8ZVxNlXU6VCMn6UwXtTxg9TM
McICrdStrcYo49OeA9VMriM0mvsQP+Bk3Ih2EN5nDuiVXQjUxdwa7r7Ur5bYnzYbPDwMbQoEB9On
boxypt3nCR/EFnytxPbBxr4U6U27nwj443sixNc6ynIV4UmWAhkc+YdWRawT5yIZ74f0YvAklUy6
MqZcIl/UqTCRz/p7ebHc3iAH177rTuLqpvg6OxTUQf7QyGdm7E0iWN6MD5UMdcNojlGgyHSeOwN6
LdPJFuYEePWqd2fZdKW/JYugjtW4zlBzuaAXV5knTTc3xeCN3rDXYbfg3WqrgJkDBrM2EPGIDRjs
DQz2IQZ70biLxgRvqWpnzN1fa52xiKrcTCGScjioOBwMw3uUMfpOjUv7DuRQTH6g04ffwyf1atWv
8FFjOeOKe+3r8RKaGosHkcRcYU6Y7jpcE2uP3McyOlhasFjmUfpjlAp3cKIRWuRlXNrARWu4oFoc
KjNo34pPljZY5u0mgw5rMi5js35SLbmQJY1VNyoNp3zQ48vAznTmGQGgxukn6Iecn2DIOh7oOgbk
bj5VqxHoPbTMet432Mrm6LJMI6jhXYvsTPpGWcdjKNybQdnrZNbzvzrsyhVpcD1zGvvUyso2fjbY
sggLBIycdmRf7DiDmmoGZrlAYnl18SMHR6NTXEQd+VEwxuPafKsVP9yexBxVq+aOKTNe2DpM7cXs
cIgDO1O7y2zGl0afz82T0C925xY++xzEMxcgCxIoTeOKuac/jo2DWWEJwZ2oAinfEWCrVVeH/qcA
sV/k8FHRANlPYLGrV9xk79SU3/wkZ+Qls9J8Jgr9e7UJzMannhivdsypP9eZgqwGut+UeDarZjr6
XZzTE9MghdqLgqOFggqROqQKIxltSeIkO2pR8AZIGKs0WEJSNDniTlEKp5pWR6lx6/T4S3US16Lp
ysxEhgTF4DP/KQeRwOFX0FyjWBw01/7/VfSrat40Xq6OFsC5+10ujInj4Vy/1bg8D+lwFqKzSuiL
MiP4y5fOItirMA1CbDRelXxivacxZri0NBgmFCKvZAVX7CtEao2Fw17IMNo8V+o/U5RZcvXj1JQ7
1DxO5QzyOJvU1zin5jNhYJpiOzQ40S8rthA4ccqweKrM4XJVCNIi4oWfaDxOy5hRx0B/6v+Nc/4w
wIbIX4XPlJ/HY1irfc9tW0ACLKnz4/z21Yr0DK3cxhXg2NO1nRpGLcy7ucb2mH+ZdaeqflYdKhNP
v0B7lPFH1Zb32Qza5KuPN9MGteZfIYnUpNH2VpEcdDxT27044sbIOpCD51oScv3EDioigQI/59yM
PXmuWAKIqU3mq5Vy36Q/MvFrrNwTFi9s+1RempN4hAL5S/4GTDg3NaVfLVEpCbzGtikuFUG77qjw
NRBcnNqKO3J0bOAo1RfBsry6rX2mJmXzzBbxEcFCn7mnibJ1KQ/GrwlPpczNc+ZJ7gV6d/B+5bW+
TyqAsstwkKrfc7sSedJo7t2jliTw2FCJ9G+JWCga833kHEzc+BjyNUDLh1QQVv/xWBQDFN0QBtym
rNpyO5PNhbpL/Nczzv21P2ynhvSfS13DgfqcPfeUBCsdo1sN1A6rL+LkjqsyZEaKjOkRooceRYVH
Gx6kfKfgbk6p0dk66gtb5Opeh1LAPY+D1EKwdCucPdCLSikgaVtV7APC3zOX/hXxxVgoAPJJxDDt
hDbf3vI3ZIJTNqfn3rSNe1ilN+lonTWosBxVxnYTlIc2PoT1TzIphxLbhcZpjZXqhlrFYskPK7Fw
DmIVawirUyEhZDfkZzKHlHjOHheyVkXp3WA/wsnYdPSpxAGGReyuz8pVV8PbSXHzvn9ReNabyYeQ
xE/1e4eEeDCxVSvQqU32ez7WO5bBkFfMV43yMigR1Go1IFXp32gNV6gw7TGHlI5uLScD601/NGwG
7m4ML0ZCQDeJ5A1O/Nagl04O9pSCjYzYKKCkZfNZ4tMIQSNxGcr56RYnGn1PCTiWRB5fDeomItpm
JFvtcpeBXYPef5pIT4pLc4aIQDCecHzfnbVjdOs64ssMG2OaYaC8GF85WYOyDs+sFufIpMUmy/9b
VTtDBJLR7das2GuIgvPBUDMQ5BENS3CBX8qr2FuW4YgTN/jOcAvODo1R2fOoe5aa+4m2UFdq+T1K
Id2b4+qWLbrfyhiIrILlEkWWJtY8Jm6jFaj0QEScZnWOozGI3xw43tTPbgQspiJI1BWamzyn/Tan
1uTnwjHq2IHVYBO7CXdsPVdZ4mBWyw4HhxmKigJxRhAgcmX4PlRMCVpPT8NvCUp1p6sOSL4UCKY/
gFt9t5fXUNa2Nj5MRT3A5TtoQLBDGcNsgjmWN3KYGZbsy5gmDTIHM0VciZodBR1lOBwCfJlHhDVZ
nk9orWe8GTmY5pXdXJDtzurZOXoPSwazt96ryLmlCflTZ7ZMX54X34PZ75t4wYWF8g4stnK650zM
5aofI/wjhpNydSUtIjzjpr6K6rljyi1rxzEBfWtxJ/qTA1lL2iDMKi5Y4d+UK4sGpAO4G2UaHV5E
C+NyL+1pref8IzsZNrqiU4hh7b/Gr0rOHA2DtEC6In6QA+R+Rt8VH0PF1iBH5xzwSgF4ReZrSXPP
SZ+ZUT9KaSuv6c4mwMeB0pH4Xl2gxarppX4SxrxOYn6prC/IWjS8v2ZiActdOGHhCQD+HscJCgV4
DxTkPtuTwYdBXS8E1mFxldbOYhain5uDQWxV+Si/wr46tMWPLo93e4PwUvs99akrYdiMkqOBucRf
rdJVZXxJUeg0NHQj/UPJwyGyCgfRYJKx57fCA5PrzT6dDEZG2JLxybWunGXuKliwYVeHzC966424
2EXxo99iaqvjAs8rZeioLnBZC+YzfQGShCX2V5WFfmA+qvzcrSTyPUgqXgQJflhRSjRmJjUd4jSW
VXynwvQ1USSHB+i86Ghh5rXDGyTQlwTNtFcf87eRbrw2cEjiO0eHtNAhaQb3RHXwsxnSyH3BrZzI
DLIRwApVCEQyIZxPdFmFNQ1AYv8FMhyi6rUfYDMnEa8ZnKRZRa+fMKHtsElKmJdTwi89uRGQVGct
eS32XmHZy7gZQhE4lblJnI6imoaAZeuKR56LAjOqVnVXPTs27xLoV2R8pf1ygr1A8CRhHCMaT56K
C1dPdv6IM90X5ppRbi7kVKq4JzC1jzniFY2tr17zbniFivw88zTL4ecYP9jQQEwbZnM3y78jDlmz
xaHfP6ZZf2wNLhxyxX/mxEZIZH6/0Q5MfgugcO1dAQDhqERFBgNIdbDAXaNP4aAvW4Mj2g32l4d6
KaTDwBgYJwdbD7M3dDEhdTsD5s0pb/ID6gPbH70MXf9L8MyXan5CvgE8KhxzdshWouc8we9OYBGA
svKaU91VPbUb7nWVfGhjT1pYeqVUZmTWXaxpMCG3MM7V52A0n8Nnb5UvMkaUqYrr9ARZS39WewOP
gl/JN7vC22imgH/Kf5xXGF3u6K841KKy2xooU1xrDJ9LkxmR8g3xdF8JPwuimGSKXW1cMZSqu0Qg
x4plBkXZr0igSRxbDOpitOoWC9290PvDaNRUuBPY5Ck3SWiRtxdjansx1ArRNYGlSD1gSRfdwsPC
mq6Vz7WKnyhCZ3H5qEXYjtLpU7q3hE2VIjydJFf9ILg6Gb6BkVGzPlXgQrP9yU8fuCvNpvRikIUP
gUmx7lFKznl1wGOkYuQxzSt5UkBpQmrd0+rSLwQ6wJXyqGrhQTeHU8vFF0apBBtC4JROq9I7EcU3
3tMWrobFVxlNFIq2HpWaoB7pJD0WVBaa/Xpvyp+IabQ57tbaOLVJTOaQkU5xzAQ4kGR8zNNc8wMa
OQLjioYSUYrirpoFXPvZLWqG+8w4mjtQAlrlAv/byvO7gqkHlfMPdh08Pf6GTInvGs2udTp5/x39
7agXkWg6QhnZIdKobs+JxZgV5tFsRz91T+mFGoHB4MQbJeOt3PUAv+Cg0QHGVCBUbcNKPqz7oFtP
dJUXvuZX/avWGcQnsa0k827Z0jqrjq9oN7/HgitcZbmFip6tManT4CZU28h/eyO86SlIGEZ3HWCM
Kck8yFaumQM8bkpsscdoZOiSXyjEcqtlCqBNCCAeR4YExhBIqxpYOWtMlp3aqd50yH2UZifQLwoE
ilgI6jilhtY66Fod1P2Vd5jjZnbDuz3ym45w3akIrKOaQ9s7lXTXOmoq+0ut3foqvVqVeyk09RxV
0rl/1wAiVFx5tXio+UxDPtPOL2b5Y+yWByJkIuN1bOAxhHD0wZ1nBer738kfsvJsxQoEpPks2UOv
vTVTfg199+xUMAOw25tF3I3NYVT64zM5qjld0up0rFx2Jz+bRCZf8WuI5WfUZU9yj7zJxaNU6suU
HlzNGq7W9m8ccbb7BttrMVME4xkzkYSG4Kz2GxAkl2a2j47CtcqeZHTDevLrfwDKpO7YduAZtjEa
3w+64LBnChodif4x9eTei3eEX2vLmswh7JLFItFx0RXUxR21xU1u3GzHndiCpSOuaFPD6B7QJ6fl
S0jUz0gX3yH+5ZA0IxJywxSLr1DC1FJzo2SAWPatI3UhaKAK+hXqDTSsqZyBZLyoGt93G/uwFvd9
MtwzobzDK70lSXcrZfmqwAnorNI2Hsk8fNDicK8DieBGRMBspVOJoDHZitAMXW4GvDYQn3ahwYdE
o1I6tI52uCXV7PQGmfJ/MtJVa4qOMB+k+81Yf6gQpDWsH2Zv99Re5NDXaS4daROqeP0bmhfGBRk3
PdJ4SeFoYSfWVSXHucFWcqqlBrKU4ppd2zLntHygN/OdpzxBJAkLQbUTKjV5K8MNnIpnixmqN0Xf
sEdMKXfUSHaavQn6s9/NZoJlRzoIIrcFjPCRxrG9P6YGw+4Yak9Kzl92S0z7o3Ls2xE5tKDoUTsl
U3Pu8U+Mh35LtlBEoMob+kn6adlTyq8kQ8RkHCU9704jITITm6lW71F51H0DAZKuezLBBOIr6hCd
kwAkkiEpYixkSAX0qPqRqBRo+jD/nPluCOpRjva9DCwo4Slms4DstXBoU6nJXlms6SaCW7UTfmZ+
hmV8oD+9/8d8PFxImO+4fLctUrFb7jCoadRVNyTgVL6iiG7K6QXqGwetibELHQDJG4zpkGPM4lyg
jho+cKvmCITnhxHfN//3SfxmwU2L6UJsflfj0uoVsD8ZsUfsu+bVvJIjoTJpTwfihqiUtetJ/166
BRg6PPcxsUccD4Xmy3CDszI57rjoCswGjUsn6oFaN5yopEuVvEZ1PC78Poh6DS5UTOuIPhP3JLns
mBFwIAILdP1UzP6RUIkCewV2WvShrPojH+RHY5SPphrvKu/lZF02SwnNRXV+FwnCjB2stybkMjba
dbicY6m/jnV0x/peFfd2VO+cyHcfhlWTXPTUmNKyGpIImrkQU8u3V0HMtFN3ylmI4l9NFgdyQ2+9
zixdGA/xaLKh1S42Tz0h8kPISSLRKLpyVQbpStlueeNTZKEA65n2+kM6lgFo4raAPl/sQmd9RNTN
6LSsGvDXl1tkrfYnDQXEjBGoab0xSQ8zD4cBS85Cx6+7FdySC8TqM2D50WQM14yGIFv3VNkAeiYK
flqib4gEsj+BOlSoApiLP1pR2VUnwwjdGa+WZ63bRLtCxtMXOfxKOTXPJlTDD/kDIPRe+8m8/E9C
9ZUcd1fpPtoTJtBYHnnTSGmKE97YmeZN8xa/hddWxp6cuq/Pai79dLZ8lX1fNmJ/N4Brh347AiYS
S2AlfoIQ3N9bD5fm6jTM6dMBxhS2vN66DQszJGw57k0DzjTgzatRDIeq8ETkzwgbtI4XUYjxDLNM
5Z+ypew78iYrJ08I9Qn9D5ZBPzNpdGXrxiZMjXkT5S3bFN4ZgCkx70qzDQ0BDPUSl8NOpSlpoiCg
h/lID4tdfXNXs3ci1CSO12Jox51uLwMwss7m2T5u4VjIvVoBdnzgwrUGeKyCaN6lq/aRKFjDiRkL
v1ercBUPdMOKRYLGkIGmTu6MPhRT2qFGI/didT10Gb9L7KVO8jO5r1wM0w/SRRSJxGxlGYZJDXEv
Sj7mAL5+GwU1bo1qMY4GGbyQMASa7T7N9IPJXUGAeT+QBPKMYlcmKOcPTv+xuk/Gc0G7lMbFZyfY
9W8DRw7xiAXwrvbIMCe+yQy5aagFyoN+NMgU0uDghTg0RPbTHLYaKaV8wFZihW6ZABtDGelTwVEn
soYKQ9Kc8oXVoRuEMnO4wRRaZ+hSpnVUd8CXYICBmzD/gA3FNs+aGR+ybYMp531BfMawmdn1f0k+
qQRq/vtfMDPy3Tcj36opILchrxRewcecERydsIYJHdbLjemgBl3zpViYQxdOn7IvizETrDeUIf0E
+L3+ze5EzSUUqeLEIKqlIkKMRkKundMUuHbLy7iKewjesDuO1roERVadmGXSwoy9SgpE6tMGr2Rv
z3Xky3jT8fz6jWpOod/U3LNFdjuu3yZf2Dw1jMs6AdDvv9Fr3kV97vbIpv38PasJ12cW+TIHHIhq
zlO8xVnEW0qCne/PHopff5cfNVDtgqwK/fMiXG1hWP6rUi94JfRY80uWSWYH3AUYU+6xFdmGMOwL
XTjD/pQMdiqruihQGaPoKKBXmGxPHVZSjXhM39mWzWnTG4f/Q1JUICmIKKJ0ar5cdUdym71SO+Rs
c12scM7G1UHJA+M2nCSJYez1yRWa+aDq+UGs6FVB7GMuLILuIX3Ox/6z0b0ZgioLxMpPVISvzgu+
v8kZsw5nubJ52A/rosStl0PHT2h4n3CAaQ8LzoFxSJuPqWPW5mUwsa763q+hOTc/I0PDMy0HyoVa
r1m89tZ6HkAwDvzxq2iSMCBHR7hh4L7KGX2KIHIUIBVkFGAvyn7SRXPqTPFJAjP9hWFi/IdjfiPQ
K3BiWtqUxo+6viVEL9U9zhQeQPGD1VL6yZDja9paVwhOq1iXRBYY1usiygJU3pg2KP2D75QQHZcK
xg4ouHybUFX+szYDMxktHl66G9bFbiBwLXQjpWpMTuVfYQC33PVVftPSnojlfKsTCcFYONDnaw8d
6lyoXCMhuy7IF4rPrGIapLPMdHsW4gs3lPxlweSt2uWU/6rV8DFPL1E9nAh2cGapOIKWXJvN9Zax
+8sUVepA9pV/IYEOtuAkHN8Vd6z4wfZlwA79ZYGYAxowiPgeZDMoNBg9z8os0Myyl7aG+6UZHVD8
O/qkt3zXrV8ll0JWBux4AknncBLZyiOj0rHuqFxD/0YiMDubIwKex9ERFjsWWP2pAQRd15zgeXoj
d9AYNMXSzF6N9mIQrgJtnHDZpQvQTWipA4kjrfCoyJ5zAGWpY7vRgbWq129RG04iVteB4iIKAg4x
rEbEhnQ1PxmjFZb6smLqNvFYaBQUAVAqw1tP8DGiFGb5TvOQbJ3NgU2Ze6jCdg7KBhZ3wX444Yoh
oawghtXLfqqNfdbBw1RwihwNLgSj6GZNfJLS/KwKxSWeaCY4dXumPipW5+4Rg6gmB4CVCS4F6Hn5
Jkj3dIn8OS6dXg+0uPPRKjApvPkL+aKV+cLEfmS9ajnC3niYNucKfqQ6nrwVPIwq8/GQG080Wjvr
1qUSy9XeSRtTREjzRURKNT5joDjXXY5nJT3rdOnEh+3uDGH2JKvtKdXMIPpR6rTfkKjU6fDTZxAu
h+xHJMK7gsz8ZBYmKJeVzErPjHQ5caIIBjM7Rl19yHFOt3dB7Tx9if25oStCKY/2XIVOZhZIu2ij
Y+50gp1y9+ZiMWQ3NS1BZKJztES1KVWp+2c0js9MLJ6SZHw0kKB6ne6d0lt5UNswg1c0kbZbLqB7
plrH6tU7iRQ52ZYap/9OxEfnzXL6as9yEAu0ds2EL64fyXhZyMEXDdvPQpJd3UPIdFs5KDP9FI03
cdE+FIIEGlSpyXiIc/EIwSX2UNSytKBk/q756iw5FdWLDJDmho5CKhe7lmlbizoO6Xodnh3UZHoI
FeIOfdsE5VeJPJqbv2IOKeHA1YvJmo5RrSj+LaC5FMgBjdU7xtWI29tiZncq5rS5OY/ifM6GFRfe
eta+CM0VY3gSET6tr1BgdVhWeiwtnMy4e/JsPKkdrJuSb3jKArwyRwNNsRRdiWYR2bVQICO8Uni4
AK5SoWTQsXeE0aRgpYG7NxMDnI7FvxIzABJ+zaA+wPOI7S8CC3PeNi/5rDXDJfejX9NaIm3yklFF
P8rdfgntVJteASYY5qZA9JwaqLpQ7e7FZ61sWPzfo0iGnNNY9jlZsPiJEBC9yOLrxFm2ZO2s0Iqw
+Kt80A3FqEpRBbqlHUObV7igiGu5xlRAoo+iXlZ7gkckH6LLpC6nuoYjMJLnAvxS7EU4u9AV5BEF
M9YxmZL5z4Da6Abhg9wvrM5vX+FUedzia0HmUvv/gbwydf8N5C1q8uoeskDpqcR8hOlt6NOrS5Kn
aS2PhqEuFv8Dc0qTGHUDb1otwY8qThG8aZ0/qmPnj7rIiDtYlUcFVsBk3r4mGVBqgR8oMmTrhzn1
nD0XAyEgZIYPdXGiUTklSOPjwK4sQeQR8M50xxjNUMdloVb/8jVH/vkfTee14za2dtsnIsAcbikG
UaRClSq5bgjvss2cM5/+H2ycA+zeF42GXSWRa31hzjETErqUoCiwkfCaE1SIRtJeY/1pmfmrekqq
6wCjV8uB8TWvQw72Rhce5FY8dhS1B61pGmyTInuiyN55a44MYOgwS4XqkMiCctDQ4t6RLlOIeaak
ea36mk/lXRC9BAi3aHhzw1rJZs+HTUmPNZfLv0HMwjjeWVnkxfMWSokjcTKuLKyQt62FeSUqyNBW
h6IdywgKLus9LpJP5ce69wNqwyR/5m/ZrTLTq9oSqOYYP91oXjZc34Z1HlXSCPL9oqQQLBY0FL1P
YrpfsbwREOu1Kn6izgqVjTUJHhmN0kCcVdQyUwAFWI7jqB2m8IDfwJ3kFMe+M6D4NwKF+G2YAgKB
JKqPXx2oSUKOyZCk/gC/Lf42hfhmHnPT+letDR4DRa5qHSTbifvkDm36nrXTvRYbKHNnaYcE4cXU
gpXtDTtlqHFjNAztgGsVMe69QCkvo5TfLArtOUhnjMvHj2h6Vf40m8zlZdOX5mqOyk1I6ofWf81w
X9eP7E8hjYRcAJzuVaBb07m/Zct6tlAXkNrEko0vpEL0dbrJW3apizx4x41sAOTuVKbFiSv0nYvy
pYZvJS7EHdTRNgsR8y4AgRexnF87QSDPfn+KDD6TxJ27GlUiBrXloZbdo+ARPoAY4JQkdceKCnDA
JNJcfLL1H36JgfzGXtNBkQeLoPnSeuyjKFJqnR5IGUOJ3cTAgvLg3+YsR0odqjhsjjmMmHinQgMG
F9a9raouVOvuR58ke/2HIirfoh2gR1Unpw0LsZrVD9KySq1965TqXUtPEulVq2zhNiEbZTGZaGWX
hU13qiWXAlkS8lK8VlJ3Sl9/gWyIrSKS4yLSBCGcdwBer4VJySb8WCKR1mwCwjZLQgkiblUzWx9+
dXSsA4Gkx1stTZgHse4uiFZ7rEk0RrEI+tCCI9WRkQxPlWEuVTL/Hm9Et09h/8mi30d2hkYHULyB
diLTPIXC9i69Jtdi+zqkLF13mac5KHCqp/OR+uCIFJJZlbCQPRH+EdnatTSfCbHMYCoNOiSZ1Ji5
1z1VILVEbz3D1J0Ofrsqu8yYhDQJd7CNSosXykovTeJWEOx3vC3z9B7BwmgsOuzV31ZsjZDv6381
65KC8VFlMBmDmyTZJn/9ke/ROZIvAd/AFUZwkPxgw4G/ht/fQ2rq8d65R6WPADGOf35+dGcuMe4j
NaM3bs1QWYGw2z9o1hc+qpjJqEGpy9pdZkKRf7CcJlW7ZsVejzpJ096IV1MUmvOOzFxiXKETVNY3
OM3HVwloazsjs1P/JIh9s/I8avXZpBoHFX9OVyfVtbtaoBpgTc+innTLOIeJPHzhUNiVC6iZME3k
cJ86Vqzh4gCsRReGPofkDTFnfDl3Z5lxUYr7pBLHE3pivkyaAxoFcxyDViVdDCg7AgQSlAIKHSbS
/OtkDhYH+2wfQv1XBS6nXgqw44UHUSBWEaiCT0BD0auxQxFEJN1CtecUdKnDQiiNQcXWXDUyX3AF
Y01ChQvnj4BcPvqbaLCI1SzX/8lhc/2QOJCo+B6Z09JILZ2rU4UCZcalRALEae+PrOGCPiwgbeeU
l5K7oBjI5A8zz0+fKj5orIU72R73AQknUDhk29g2o/nIRGEa2DKJNuXIbJF1Cm5pzNeukq4Dc/lO
V69Gu+OOAtks4z7CHbcn5Hg0fzoSQPHI1FCzYQc/ymJ9LI6exB9b8a5n4r3Klve+6t5qQ39l1fAS
ZwpXLXhJSAP7tyYAfGrwAY/92SiTwKBkNEd8zyt7Pc24DDKteXfaUbpL2wlLPIQUrb60Z5o8tQjh
/BQYATh5MnTBCv5NMjZFUnkLRE4F4FVUZx04g4X1IbGDPBW67cJd9mt64tYCIy8ANzQXzHKnviwJ
UkheJod8MGVHUcmpQnAaxCiZd/sYBQm4xlb9TbHQ6OzCaYSKSv5YmCt6pJQJev5nud27L5U91gQ5
SmBPi25dlrobk+e78aLbGZ7izlqfVZe/LevypvX8aPFGl048c1gZYCqBvGdruB6TV74Iocewx8Qq
QzEqXxqjcniL8vOOJX5jFhuBY2WMSNMaQwIBm+xq1JZ9bJHIsqorXA2K1zY5psEEDh3u4w73Mb8g
G18js3xFEdgAZ+eUTf4o96gLXNl6x8bltJPimSCVaMD0FhcKDZgEk8skH6IZGbO152xl2oKsUIU1
w+YWDt0yhDPp0PsqQxeFLFqjFCBCkFlkY/22CCFE4XddZ04Gn8Fc81G306d0wRZDvVkYZwm0H5hk
UiK3jsfcMygYZmglrKaHSv6PNbOTyQ15yFZGjGEDcBF87PVviQcvafrHPpYP0YJs4VXav5XhQoLF
BVR7KtPwSfsbbMznLpUvccSX7aXUoY+C2FaSMQnoRqFL9AvkDr+t/FJ6G4TvCJUSbGK5XTlTeGt4
EglUOaWw6GTduoDSDM0dMYW7VhqIJyLWF5mO7KIn5jX/VxrDA2p9HqNVYlsADZzax1b8Tx3JNbZc
OKH66mFGR4nNC+n8f9CqceW4hbmgwcrpqT9W9raf+IxlbP1IoIBc4M4MEl5Nxsr8/m2N8zKmmav9
sYBZ4GH7eMdj9V4OypvK2ixlyt0SWtwBPhmuyrDdh9z0BxV9vWMvqEE2YPVQaWzoqlfFb93jl1YA
IpuI2gm06LARXtraeulr+XWrSP+gTMOx89xZ5szRAtw90XpXIWB76vmTUm7KVQz7pg3lXDtlLYlA
sl3Ph4OZiSUuaGVGaJSQgqo7CblDZTI6yv7WqkinKoFXoXVlBVDExlUMQDe+LXxwG2u+tRwve0Mn
x16VflxeiqAjCBJALFP+nUdU3idHG+a3cdaeq3l0iXdKbeL9FOBlbPHQstpj97QgijEoVoRD2CzY
CCBP6sI+FmrchsKcNCC8DfSdid8vEukvyOptGMlkNAoIccv5w0hhtRYXMf3ozI6b2qsB3NlIZQlC
NFdkAxXYk8Mo8aHdjGF1czQn1eG6lrPLbILNWLDyaX0gP2t6QrFzOi53hZmQ1CCtSXBdiBdty8LF
Kz8S3tWeXXmGBirDNirJb/E0OfhZIaD36e4ZtZO2ptMx6TIT0UUP62V8nzXh9oL6lX58yqpAsYwI
mfgd8sfgSiu3Y/G8wCFk/GM3Csc7ph2eIMpB3KvT29Jm74MxvyePSFNMQNFYL0jwnATxLRIt6w2N
n4IWc2+EW5HIt3Utb91bJhB5mv9e1Ej7J8S0DzbTobSM8lkL+Wojjlci1+Rg0zpglzg3KWU3kyG9
xOoH0qLVg7zJ3A6mJI04bRJIQpaDsOss2p28vBy3u271bzD0OCWw28bPT6I2oFRS+0z5q3lnuaWR
SdBhhAE/rUEPrzULnD0zllo/NePh5M/Ywpjo0f+XDmqQ51Ap0AdLlnRWq+LM8FFOQGyHkFrAJGoY
GAvI/qU5OUpPRcZijtsXNodrwQmkmJEy+bXtS34mZONP7gBAziEuUnhMOzqM6kpq1XU5eAWaj9fb
L1XBX48jdyJrqEjPUxGVEm6cBYG2K7e/lub4YrKPSdLe8PVCN5Q5bf5ypt/3MruZgxRxTZ9ZNbll
qbhbh2uEmAZIm5mkY6MvfbOWGILJZ4gvL3VLJJ4BKp7FP2dMAn19ZrpVMN1aNcXn/cF9xbWwKfJ5
+yoCedbA9VX3vJ7ufA09TRlAYkO3zhsi7DxD+NsQiE0lelEJXJSS7FqbIDmKJBKd4W3s2rBsyXsi
gaPC4ncIDcRWxiaEmlQEwo8U5e/qizk6nHJF3kfSauU2OyEVjEzhT8wUIGR/z7MDgGU8abQviqR4
hC8nKEVgG+fhemNsZjeOzp+9jfm5I9njuRgSBBwca/0YLuq7vn9ZJlaLgYWrco4PwZwbmFt537b+
NiR/FHx6lgtqkQ6g5gmgHCcoCE/lnpBFOV3lzFfJRkv8H5yQnkkdBoJ8EboLa0kJTg7baJNZr85j
AJbIhVNaEI2nUEjTG9Ll8t4eQpWY1wtVB1t+XrM7T6jrFkECE50RTjC3VWCVbcDi164bAqJQb6FX
Yq9ghvVN9kxSkhmw9M+B28gYxKdYDK/JqRf0YN7QTJerDSucHZXuE1JLa4dXERVzE+xwo3oThNse
pTgScKaT4a0sSZRIZJ26llXegOK5i2Fe13i+sYwpqSIazJMEoZHLCV2G6MJNEk7sQQSSJvEeruS8
WMdycdKIUVnJTfqzajh1Sg1tUU7gFnZhO4WhcJPY048Znz0xsvysUdNqvPjhwNQ6ndiXzyDTq8jU
lZCmUG/nlwX+jw7/J9OibYXn2nVRUxsXbZdC3v4rpngKww6DnsFMXEB+al7aCuxLrYWTo5eiq7CX
Bq7WVxhZE09uq7OlzecdDQCD3uLoNxLD06gcOiiviLdtcX0ewYAlb6WwyKSZX5h1lGN5E/LxRc7y
l72UHrzA9Nyxop1ZJTMWQPfFCx33v3MjdoXP1otJQhDfJSa1SiVFVT1f67m6IeIyLnupXzKxvWN/
JkFQvzenTLVeYcu89jH0xcZ80Qzssaqjgay3uqcxrbgC4vOgw0u4LStwNGw8jC7CBtJwex4HpK4m
6UR/izT26oHcrpa16xKaMFe51mQCvbPsI93pSgyXZHZX2wmKs0LccI5JiSySYzMegidjCVMQOHVR
3up/BdIviYQw6yrg/ZEYWcTPmtN+LJS3GnGYKZHEShFKd44PKRNQQXA17utyzfyAfeCan1rixNWC
qVaUxahPCQzntkccy5jhObCda1bEHaBlEcQydNSdlQbl0HnDLM0k1K+Gfv4cnPqf4j/kY407RJ+f
gtAEdftjKQkV82dibkTXLy+l3L6mRCoRmvE7WqgpLVQAAgLDHoHh9sW4o9+vcYthQbZRkfkVaYqY
U6JOSWwBAXUfENBwsOrWdgi3cg1xP5KBrLnxzl0JPaQHZ5WAs9JkBZTVmkNWa0+Hjrov6yem5OdS
ia8aYvNRe5P+Yd2eeOvf2CosCLAgPcqEg8crrSFLrAIAJz+hMF+3ur4OggSCTHIsYsGaYQ3JFKMU
Ki7SjPw/WCCIZBBEskU6DfVb346+Q+U6eBQxXhIDatp2P28FemMW8OaD9FUXi2p/GnZG6XhHzEXw
dgKNWG34K/wVdWvOXXGasDS1fiHg3XMSzAxJBSCrZ/fG/k1o9fPIP4YsEkZt/VK17tOsgKOc0Vvd
aH9ItX5f0tyL+xTDyx7kOFIyV1e/yZkJinE5L5vFjISpPUw5Sjl4XxtYXfmJ8whVTAKk+IkaCDxQ
2USH/GaXb6kGOZmrVmVSIcsJFhUmIobLasxFk+wKo+bqzB8meScjHSY6652SvYKmP8xGeBEQRRTx
Cp5EnmAV4pdltkS0Z6njB7IYN9kKHepe2uZPPpmXGe9opkK3lB76WD/EbrmXMeKTMzKqFIg0V26N
zU9hSoJE41fRKyRxCojn+khU0sjsVpCoaSg6IhQptO+plLnjrX0dpNWHfOtj69r4o3YNQ6N0Xhd6
LcHZl/ksmrgI8yWq5vHKBrW7lMWn+CXMpM+mMj+xFvas0MwfVeEElMENX1c1MJaPbYlPMSX5NBCP
+72M2it8i3HZwyAmFjW7FPhVF/gwOmbV2PyQi/9pynh+JbhmfsG2fgL4c0mE6hIPOO+FzZmD3en0
xkdkwOzI7CitmH+S1Maz74BwrSsvNznY0wzjLqNBcgHga+zpSqaq6U8KKCiWuPBDlBk0+cwrXolB
g9yle8/cCgG1gmeG+WZMhilTm9cNaFmZfqSW+bHp8ucSd47AbwZvW71pCTEfahZ4XGnMtT3REFE9
tvdJwqcsJzfTqa55qn0ewZ7S9Ez+jg1EwSEPM+2xEpa9U70X4JXXCHFlaA12XDUByRpBHdZnrWYT
WZ5ipAUSYintm/I26Kl78m09NUzgQFSXsTPRAPefupkx+TKQPDOOZYaV+ctguaw33B1sph7l646K
IDlbOKwLXjvRhNohehYKAsr3dFqwa/xV0H7vKgYo5IDsAiVP52L9yWY8pMjYyuJsRsqNdjKEf9Uw
6ZmRnfysr3PzKYx/lof1G8m/r8c/en9vLUd921/ZM3JCP4Tf4p+jypB7slZ+5D848v0DHVqxnLH+
iHEegtW4VQwOkQwgzDmWzOK9pRCtsYvATaGB059FBJd5eHSp8qJKjkHqdE0qV8PxqiYCXvKFKYj6
HGMeYoLnmRWYNKEZ84ehDwRmb8oezCAoRxelghBO7caeGOTSS0l6hkwVu88pev/yVVxSN1XJn5hu
DEAfAAoc8RgS6cDGB1hT6xKIEziQC0Gpt1XvkLp7FdVLOzHfMMXLUjIqSxDeyD3YbL5A0U5bzZmN
NcIne9W7/cZTeG+aDaECRQ6mLI1zDMcTqpgt3c45q/u0lM/NtYpldy3eMH/5wzy8S1L5LrwGuik8
EF89BDcnd3bJvsSN1prZcVYDWmxw6S8g8TWmrUSpjb3bgalXerz9Seop8W63W2rL6+jx93hlial0
/7E07tUw0dY3C4LTPpyCBHsFGJWCCjlnXVE1jij8Ewz1bLXk/2rjOVFQjPmrPekwDgl4UadrPdR3
xXJGRphOdpX1njqde+1/cS46RfOuKZIvqpmfLLO3PLITqWR8R7JrHFnVnI6D1ybIKTgjJcV81Ijz
1rGHLoU6u+Fv0o2orUjQWNXL/ll8N9VO7rIOHNm8mfTH0opdmGE5SEGRFfWCfgTfA4m1tpjSixKE
bAlMzbgYjP6l7HxY+pQh2wUd4KZA+jAgAjnio+LZjLkOFUbkvV7x4Wgk5ZKYisVLRSJirCX8/j2q
TesK/U+vpssnfW77guNihiNSVEGGAdGkrdPv7iYW92Hhy6+YKu52j4MZlKK942GoY5nAVgBnggyp
AuNq9Vj2Aegt4h6cWuJ9f6F+7UHe9DT3SR0kpgBMlmwOtIVSUMtDkFNbEVF47kPBbQbV3iwk8hI4
UkYvxfherQpNf3MWLOOsWXMAQRHXuHEqnbQvgtGYg4o3pc1ZP2aU8hleZJFYr727WOJ4AcyJ3W82
Pqdy/ERPzB088rdI76VJ0UV+CEGQr7uUvlRlf4XQRtwdhdHPq4ZCJanyGyDAh8kwZqrWEy8H6LrN
eGbXYJRcKj3b9tKsxdrGZ8L0juNLzzXOI+aGWH7WhICHEr0qEZf0VMtDk5hJ7gX19XhdOizhX48R
btXyX/P8ST1GTtPKRCcjatfiP0V8JYmJswu5gzObQ1n2p+RV3R5TvLolH8kROEw8XrNq18IXuHGy
w+icK36MnaU/H2jlwu3x5iK/YkHnLlrubn/KWnFbo/KEWvFqpknoVcmvPhU8vFwFCgUeB7yYcGVg
84AyCAWGzHqVIa2gUmuzgmbNJEh80Cij7WUVL1R16f9j4OZAshgRel2zkYepPicidXZOClMI0/LS
DeZZ0VmNWrjBYwB6PL5gwi8z1qO4hqwN58mEMgldACKBjccFOAFyYGs65HanrSf0A1GYXhEdl3d3
lW3XMaNBtejtqOJJrQCwxOhYW9BuvwD0BG+9IMZMkleLECBGaqQTuWQrQMjdEYh80pfk1b+9OuQk
H9ILxRoPH+XSFspTH80NpXOOmnnOb8M0scOD6CzjzCEpHfZjW1JmEac3bjTFeNjaKZo300GdxpaS
pcqCKxNLN0pxbzcQeM+JN7FJy+mWYwz8RuOoGA9q92jCd8hYRwc+4FcDu3ApVpYj0w4XpwSpqkbU
YJZAlp27MX+3qJGLaAtJ/4xZO452ex3XJsg8efaQr9GgkLpWtM4mkWS9OqydgPYsHsuehu1vwfZX
YpKo1kRPgv/E8jkw5NXwH1vXqN03X4Ego8SPmK89tfSzBgfrcL/w2ioDk5hNO1sKkcjFt5QY5ylS
LjEJqFR3osT3Mi23OEtu5b5f1Y4CivjPSRLDEZAPvoCKLhKW5Y1GLTIy/Wqmxl0p+lMxHGQMXGyB
kZPOxz58ZY5IibwwArFsnwWpPpEcXzrovRUri0bi4kSJVE02rfjhsB6qlEIG1hoEtIp1AWrvj6SC
2usLpnWbmLPZJny5O/PCmN2Zl3xrmP9dNTKJJ+eRRZb0H3rUnbNPhsxMZtHBt9BHgS9LnIkWw78J
8m6svM7IRPCWYnlUSuxijeIlASNle+m6q07WIfki0gcTZQyJ5vxJKiJbuyrvLxzrp25FKVn5BrQe
5qbGtScwcUR4K+BBYEMGlWHSsxcd9+1msvjRNLwuERxqYnEJ1Umy6ZremMPHv2MV736LF99Tjdaf
C9xxZusnRzhJyQp+Ju5Aw7beie4RO5yIdKWzpyzg0KbkSERwp4bKROflkXGKkKaIzJwgbvm7q9FU
YZOc0QtNlXauLAyiLWmRG0Y/QqnOsDvXfx2u94SW2hL1m7G3dwYa986U75Kq3itdvlvBjCBN7Xoq
XEg4knpf9/Le5OsNTSZaVjWCExJ2xq9DHYR1culnR6YUK5Auit89QsaiJMkukVkkem1ZPEbJWzod
6afdHHENNu4UuabZwsQXsxVkhS1GPeWiW/9riycs258ZWiNeHWNOLhKPB3oC+U6sp/KCUt8sPLZP
iNX9T+P7GO7Xh96n/iMbyDfWa4IfjvJsZt8zdFsUQT5iiLLRrQ4cAeu/SuwCgTWjlA8B/y3MoTqY
hALd5xd6dgoy+Sw6B3mxx+uTpBRzeH2AW3sqg/I+YxEL+2RunqbXxbmnVQpijdLTcsVDjaXD4k2A
KKazfFJxWJBpeICiFMAckIf1pX7Fe/zSC8XZYJHzod+nr5KDSvgWvic8oQfRsJSE931jJqfckT0+
mnx+9Pn62KvxkY5aOKdXHX2aSnOFNg2BoiQwhMDvnrNmNobxrPSWn4iDj6QRVeu7qXXeIaSygpUg
e9NTeDSawgqk84BhXY7iPL0idBax0+JGgv5Skre3lzhwrM7Jhu9GO+5V9D4pVDk44hMKmzQMUL2s
fMEdGIe+Tc5rKbD3t1w2DeafRqmvmpZHP4erH4GgTKO6Ej/enLXGjb0fiVk6Gd+tpZwZ+8bdep08
JmzCcl51B/othwmkarsMERnOUGULwg40Lj+FrfSNmev8A3bfinP/h55Bgh6uwNo23h+ywXzGsJhY
46WEbWAUdlLIAaNEE/wA56Ik1ef8twKOWL8bq+ZGn8NhASWE3hgpNXD6gvoHuEJHgoTNzj/wr0Cy
IZNSPNm6U5WpR8I8VhEiz9HS2ez6botRXtZxdYt+ZoAHWnE20Y4J1wTQXzmG8VzcKoOwxNq6dvN2
fSW0eVrjd62Pg5kaAMj4bP7CcpZchkGiQcGfIMQOWTwsinlIMyjKVthpRtjNKtvLJZRJ7u4Qy6wZ
N81VIvuiOhX+pikPNgwMXO486cbCcU+e1o9XTcUr8lF62Zl2XkKQWt455q97ZuEQnk+aWtLBCVeT
D2xlMITpvwXEuZAHonKNgBB1MgQmVdsSm1C/pTd4Bv2EHMRWf2jggorCink7ggGFVSfjr/NE1M30
PwsquYBHvKwtf0wwMQA6ToFIH/nwRkI6hbl50whHVX1Jl+ak9bur/ZZLzN7tFoCaxFyjhDFedzOH
Wj+DsAHfVjPBZuYwA6db8DlY2CHTA3L/Yn2j6vbWy6e26EERXwp6sQwPDxdmFB/fZHPD4sQssX1O
uvimJNs7e82PLlI08cvajY+VHpScANUVDOq98czkjb70snx1GJ2F0wrCHpkln3OlGg9RX+7o9s81
4mzDYKUbsl7bcHBbYZ6UUNFIpUJdMgNcG5yH0P2PO4R8xZiNYGPN90aXH/NCQ0VqFSQ07nUsG9YU
bN6GX50TOZDJKJgIX5uByxlj+mANwheXPxbFuNNmknuV2DXiVOaPZn4esf0N4up3a+1Lru5p0/H/
xOZkpb/GT31pn80bnExh/zYuyr+UrAtUbxmmffWodmaWU47ObS8dtz2sF4YIlwprQ+306mXNWQJW
s2/8Vgjq3azqXV61N22iwW0XPxvKJ6s5FXBm0vLBOHKknC4l05GtJWXtVLJySwhNbPDFFcDG6OFq
iJokmOEncStaw+G55njkIbvDifFQYXkGytJFIaMLayjRckROFxNZEZ6UN9hF34kuEjhUjjdMyW51
cZvYYWEotvZwXEmOBZJLj9vS487zeM/F5JFU20PZMPWTB+Oki8tqOlRN5aohEkkrJHZ5dXn2f7u8
etmqDWs0U/5SfKFZy+eFAet7je61YYhFhVZX8BWyDx71AkavaSHkPEIv2BQu+evaVP4gWZ52kjQl
ko/+bwECE0fz0oZdvEa7Xtx6yCLDvvtVk71AxwBJs5Y/Uw5vZYhvw9LfO0u+520kisSuyzovpcqF
nJC7jbpqUsN8wocR2wbLjLGUw0msQwRlF0q6bWIJCDTK6ILkNKaUusLAgzkGm+HnaPP54EltB9NN
GW0vjyFxEEA8kPKhs55lojf8cULgZSbhfJJeUh0Zpi/eFwy1pXaNC81L0QfvG7NABQ504rWH379H
jsALv0ArizRkHAN0gY62cqLcl77TMSMPOCm2iIYQSL9xNU4GJ3R2JJ2RLqqiNt9+7aJ86eDWAcYA
vpKzqFVcnZ8qJj3VkkWbqtFsxmDd2kvf82ukeEA/1xeZ0bfG6Dv/l5WD09AYUO6h56JmUfuUz98E
UGt/VmJ+ljKSPzjzEVwW7Cwa5kfSjlkisDaiBNBRWcK1qgBi7ZjbCU6kTSVR88Hel9jkO9YHNo6n
KeeFwEee6+QhELdm/bWYJ/RJ4Wu0vCqMuLjIfOV7HH+TbHsmlCS0uv+l8uEXz041FY2EoKw00Qk9
kv8IlKqD8/6ymfea0AIVNwMxeufhC7kb35WAyWuCPg1pDlEcmWt1fltH7T55tlQ/+iW9mbp6ar4e
BV1v29LByI6ZvGtsv6mwLzrsohcNDGTb8Czei1nBK3Wp2H+boC2Jfa6Xyh6k1n+4us5AjhIZDgb+
v7IHAcOf2OxXZiEyEwAWwSx8DHhS86REs55eEZlcxR3O9TBc2bBfWcSzT9tb7K4iHQl4nt9qXEcJ
WZUtyIceWxsrZNXlf/7KUmgg/Xn60jFn5KrmYZZCe/NJetpJvx8hN19qfTdz/IrqMx3Ya4AtKP/F
C9/FeuPAd5ExPCmUO8wiOjg/AUFwklQnWH8a/gA+K0gfSJSYQ1weQBF9KcdgjL1fZMNsvcOZsxkP
RzPZ4ZmA9sExIObnLOKoJ8c1hr3e+QYwTouSoYqWhdadL3ZGDNTIFQrL/CKU5oUQ24QrJpsYuH2l
aEkq5EUYXKSLmvzWMYsCZctZUatvFs4fjrsCIKwATVrVQgxSq7jfyK97gDJEv40SBggnsYYk+9nD
hM8AS1B8JF33Op8YwTcvxly+HlaOXhYdKRcBVKTInORX8wfe+RtC3GeHeeEgOCMMWLSwkYkbzmwF
s9LZWm1FkOyHHhVWjLc6O0EkwoZ4HAcsut2FfWvHvhXJgI/bwzVOww/PnbEwIcRsvfKJKRDoaDiP
fGre4quGNqdhKqUz8sABfFyN8i+k5TPbjKnj82PZN9eeiJQRKM8G6Xonx68/mXEddtIzruAq4Gfc
aepEyDzyHeAcAeIWWUDlv4GPo9Nye0U0SFLHIv+1wVcpITYOlMQNua4D9WmGUbUQ3Uz7KT/GIo8K
qn3UhwCKiuUzR5nFHjFvPrJWhXqBvFtymsLLEPR1LL5wdWbtVU4b+t8ATYXLNP7agwyRsLgYfewc
ESkmn0E7vSM7ClKsXw1B6SBmbF2tCErTbutFpyO0xr9SXp9YuGj1eNsIyC7bz1k92JbQgqvfrYhW
WaBsUh9K0rITOClJ725N5Yky3KEMp9IKnbJHd0gA83dGOzzTDFYm8UwJ6t/f42qd15XRuzJfSouh
Sx6HBK6CdcsIwYhUCNkooEAGlSg6S3Z012504LFLzF9M44PZ/VXtp3CVNByqzzzGeYpbrwGiXW6E
uopXU1hvRffStdcM3n+eP+Is2up7jMhY48GTlf610JMnEs0ZCJcBhKv/sFb462CxevyUpLPQ2AqI
oUkXLnjExKuqJncz7h6kfWXzp1U9el42rpsk+1YwfBszDYhFIgL6rV0j33fCTdtmGNzQTmj7SrIO
AUSEQUsjqk2TyhrX8cY/OXPwvn0A1tpYdI6uAJUlxo+bsoXGj8veLgXeJNtFtKCA31ebRVfJn9lK
gl+kLHy3b00nXROcflFeNdXLENQ15vbS7Y+G5jHrrjmzBBmwTol3j4lSrZLOx6PYDzciWBLpw0IM
8WO9/3QMJYQOyzAU0B+1I8udYTIIAgWJmYXEDFmy/d/eHGpyiROFPg0juOGZ5mbLuMk1rp6WsszC
Q9RFKJsw6pMEjF5WQII7zehnkViDwl86TGOs8ZbvPvs8wkM7+BncztyF4yY6ioyVC5WkaXXsc8UX
Nf8eq9SujYZaHXKwwaPCW/9Eq9GDoDQN623mnmTgkI0DIZU9H07jZ3GBnDr3re5PP5WnVmAWyhxG
9mOQkF2iXbvYjBhFh4KMTIDktxYd9LtM9Fte/sHzYM9V4TYoNxCSNriCrW52evm+LyKrDzReDXNB
bBKn/5Rb4i8DxX5WGC7mYRSLBKJ/4pBy8JwyLxL+psPIrcwHcMcsPafqaeZsh2SQ7mKAheIiyWWY
f3zuzHKggjMQyzq0L1B5ePpXLlFiMcg+x+sq419lpO/OVMqTEYpqAg8N1gMubMAvBdtMKLOtqsNq
YxyL7J7HUDJHL1p+6ixnf99V/YUf1Trqh4Jxt+KN7sg+oJlojhEdtahxU/Ahzdi/q5A5UEpCyBre
knp7wgDgRSyymV2x+dp1+Yum07CvkASB3IjLCq6M4XwXPypvyyAUmTRtYgVXCcMi+W1Jh+BqWh/S
KN6kVYxmk1bSEWfrkuhBryUYO2X/Bz6mqyC0bL6OOgmOrYpZrmPwHid5UAOJJ/mtoy5TiqvSCNdO
kG+Z1N6TUrFjZnbWnD2GgvWEODk5EvTKIr9Av4ymfCFq6WIldgdCC5VGkAqKxxqW0NnzgpxitLL/
o+m8lhu3um77RKhCDrckSASCWRLVfYPq4EYGNnJ4+n/wq3MuZJfttkSRAPYKc47pr1jxRArg0y0x
sNuRQgooadmm6UoMApbhc2FG25l8SlftbPEikwgfbtbuRH0vVFbbYAFFfhRqHTazAvo+DvW+OeWk
sPIqjfFUJEGy21gCMdfsoZu9LbAEHpChGE9IZjhmIHhZaurZtGlsWAZiu7atg0ba7dUqwQM3XXbV
fiiTUx2fLMTPazexaMhOXdqePtiH9K+qwj6zkdWYZoe1gO3Lz12KgV3zcEptMO8Y+RHIS/NjzfW7
gboy4SX/ZrEwtctuN5306SN14jPkA4iRNXqK9cpRv4GE3gUGRqwKvLI1YEv2qSdx7YCwxKUd1dTB
09Qdq0k/JlXtYaA4W+V2bvKfb5Vq78517+3MHYrGMhW3wkB9xT8q2vSk6fyAkAlFxzikBV7nAwny
t7mrb7SnV27BnYx9Udss3sSc8UN7zhzW79GioGtjzC518S7XqOJ0d2TCkna6q9TFYd3SXYKrjuto
bj4U2OH6TlHIwJJ+Tv+vLGomTG+URVhffFPvj6xMlkL3x1LyZZAx1PtuyTZB1mlplYTRywJ0YpGD
sSVVGOe3NPwijzQacRkj9F3xay30wGm7nWmVe2TRB66cD9TjnwqYklK7J4y/WJE2wWvVJLoQQsR5
WAv9UQUvZ5M+GQCg6cDWJ5H0QtfqZNj6ivbqqPZNubfIlyLImMnn1BQ7jnNXO5sCCaihnKpNiRYV
al9YJm8LpQOjWY6pHYlAVsIYZ5JMEAxqqHCur4xF+kY+obWO6oQaC73w6AJPVrflPEvV3Uw7DIbi
TiskKddS/jlamBls7SLWkrFbTyS9jClapvHUwbecrZ8oPHYt7U+ZFa4Tqx80zV9asr1MsX6bGpAs
HBVrRr4S84+JmQiFQGcqodHa1GDMPZIUrZhbVDASTBZUcnrSPybO3+SiPZZkV9YsvtM0+MO2j3ID
6Kp2sZyTOWI2vUh9skN4u2+lIcjXwc9lr0aHGUMop55rVCfEX4C5JTfjN3e2ox4eiqeO3sFqlSCz
bNbsccTKmcKWkTjucCjmMHYJXpdRADRc6lFK0sGMSnQyDn8M+nFIzSPJi/p4mKSZne3vGA/FBBUv
fjtk3hZlZlJvK2XPgOS3Y1/e5+ib0ZUhx1cBM6uDwYE2kGU6xdlzMqdnOtMzIQAVaP9Jw7NA7U9f
I5Ais6B9HiB+GZFMBCGj0vd8ZxNu8WHAK4cPDiJbvNTe+HIG63O2MqblU0TI6HlRQlJjpkYci2Aa
s6PGqW1U9nF5p4p1COOpfiS+EJMk67PK1meZfAsSjlCYGinGarN8bM1wnyZxM2L0nuz1duVCQJZq
wni0LC16FxgaLUtB5HfGZFt517QOZlHU1BLjZnVnP6WfzhkxPG6LFbdFDE5QAyc4gQxcwMVhZfd0
iedhu98PCO1MLlQgdARp4JIS8HiN+i0b4phnR3Suh/Ks/XM+Vzx6Ms6WCrx7vnSEa7tCudsAOUs+
BpWPISHsEgc2f4ddR0VVkmjHfjAJUpInB15bnPWwgpZJQDAfmJUue7Unf4B0vY4+bqKPw8ftNW2P
OX30RIVyE4X8utMluPdm/4bH3IFJXmi4nmhSqiz/soflo6yKvb6Am+Yq1QWcxPhg4X9yGO3SzmnG
vTwl3kYioFnPeKEJ4l0ZTsn8IMxNoOnzKphTOygBkWAEhTiAUacJ8XhliOzard3PVIVtA60nQzqP
vskI04vTOgBr6kei1w9Vzh+zq6fJRTUfb6JW2hRu0zDGVrVIGvOoiluGr4C7WIHxhiivsoS1xwja
XuB6WbpX2EDSBrYImhVsXQIFklBTMlctVwVrI3NHUhcVSqTHiAggoxBusFjn2kkuwk4ug8MZ03rq
gEcBD7zwLKbLOj4My/sxbqo3OIyd+HoDg3tFBYIte51GNmbF6ugYl+sB0hY5jhXpmLJX/b0QAyf9
k2VKecu45PV8VuIqWryx+0YV/W9UMAExSOFjF0sVGo5zds5LKA5rb0eD3lxIGKVgiBx7vs3fAHoP
CFt2GjZS3u85PsIX8BJ8lfP83NAC4e8iwFuK9AxXU15fuIG4X2lm3/Ltehw+DdZfCrrdemR1DAV5
Ldl2Im7p5kvxYdq8g07h1eTZKnyhoso+WtWOfpi7lVFzay9ux1xmKtQQAsqODzkhfZn0Lqe/2t2V
UZ4rA2uHFDznNcEvDFTdlNpO8W4alTvLA3aCHQNFHD2NxCJ52jcmaJfuYHCvUbnuzWIM37wgtnow
g68GHYlOsGASg+zaKGveeRuecmFO7o/oBeg7uCMPJL7vdPlfOa/YAt47Qp7ogAEA47zxKvUJHr54
Sfk35iK/TEY4ldgfVBZz7XdltxiytYA1J+m4crvhzsEmklBhEXSRkXJjrkAtTciQpPHVRMvXCTMB
SUFDJntGzN+taEsgI5BxqIGhi0lycqsa8SF5ShbaCIOlTDwjQzFJuQS6ow3/ETFJ7bKbyJhdkGG1
ZMwOQNveHox33qwKaKEDAEqrRb22M2jRptRAqwo3Wd1p9yCTeQf97LNIIB4BaNF/pOsUDOgW407e
j6ImyC/2ZMGbEFd62OpqIFgBwkeYb7cMHNfOjMzoz7KrhEEaEBsZrqiNCePMxhm/HlvEAUVrz1jP
xKoJQZyHIqBFAhjbs9f1oKZ+WWf4IgBWdfT29Zx770RIgwHZ4O1tAqeWs53Vl5rEchPW4npMa3HT
q45D1Dr2yMqaiSE6RqZKwAwGeUzokzDMM0bYRPNbmtVL03DXAuTqXevnjG3q343kL+IuxHGkTnsn
WpK7+K7M5hHpXcmppav/6UwvEjPejZx0Sv5kmsbqdNl5TJXQNQDC+YU+Df85fged+aiOOE3GV2eQ
LyYdBI9FHquEQ7+mlnjJ2rosKcYlezCfWSD3DvcowaI89lUTz6PxR+bJL2zNy9HHSj1yVZbZicXd
yFeOnKFGziDzgMgZ0Ats3aZU4CVbaXbTeeYcGdmpPMz8V8tcLUPTsNopvXfpa2p2arBvQ38DYjZm
XGjw8VAMej2ArY6n4kSu4ogyYq6sI49yzNCUzkRNyQVaN1bSmOoPsJ5dlPo7jeeKroNk5MzGj1xm
dFEat/9xDbRGnO114zmPVvS9aJ4h0e9utkTIe9dF6I9wjrn9EYVh61bEr2cdHoA81ADfi8Nu7PVD
yxkmOMMA2qVY9jpyM1e98HoBz4aAUCVkpnmUv82nej0QInlHn/sov2T+CJNM8Q/MVUvqTZFT6jEZ
aJk06BOY7r05We7cACpbTJKbY7JTSX3ETSGTgmzY+P04cRgx1/67VioZRZqTwNZ8lXjsEIpwZFMd
AhqBSqDLSiRLwzlr7PPBtsojtS39UrjV/5nMd9eoqYxosNKzvVFLalHLmZ3GWPV1O9LnNYIBkVtR
Q/kS48mZOwZdS3HqSQUuJgRmJAPjDOyH1C++UfIejZ5R3aRwspAGTAWg4XClNlqMKqgG1GHVEWTM
oQVALolXArX3oYOjA7/FxzJBnx5ONUI8A6KHXiLo92SrOZpieCXJ+lL6dL8x6SdyiWCn2CVUluRT
FkZGh9yPvD1WOfM9R5InySRUaqC+iHETr5FeO3fA4DVMPxxqqRSx4PhBHQQ6XOHwJPbG+SX61Rfa
SL8ANPIMPaSNHyqN5Uok2fwhKez6x9ItV8vPzgJMSCKG4xBnR3KhDxvJQGl/nGfpQGgrOfO8HtRE
2bHE6TvALibz9E2x0ZKZqaXEQm7+E2OSrpipxP8LzFX1PwnJx4qWngl0OFe2dGbOu22DN5WzV+EB
sJOeUQHRczP2WcCoZqSTxUoXPA4/CAl547F4TCoyaTMN3YvtmsCZZjxjswKeod9b2MaUGbvpe9/B
fGHoH8V2i8FCLkwaKmDcGb2HBDVWTx5WeYBps2Moxbr9/xds/PRjXQtWsjaTYUbcbjp9WkAvO8KH
ZDMwxUcPG+sd8iBlKqZIkHiSE9qg8oBWHh3pBQPM6RKKFvEljY/YQJ80QV5TDFDZ1q1Y81tt0Nk0
3uL0FN79uXSqSCIGUdFD0/n9Bl6KJ/4ct0UHYc4El/bypfS3aWY/hxLNYo9oD+5SMRc0/TnFsamm
YZbIYeEaeeOJgoIiU1lHvrMWfg/rG8EV6fl2dRT7+q/AyjEP2Y3wDgcJu3GemyA9KGkMB+xHPyOR
ASI9y3x6BKs1lolwkzSSBcY2oHyufOZqNSvQzXuaSuPjjfSro+rwPSuKzVa+J1L7yOPkYq5RRWLR
1I6Mw9NjX2Oksz5pAn2iJcEJZYFFnRbnT5LnHtI+6TS0pzs6fQd9Xvy3e5EIjX8qXLE2ooKTNRWu
bk/0GIqUlDkULg2DYRYoNUoUFU1nLbHTgQyofwzLQ35rEPO33E+WLVJHilM3oz8230g+POIBIxNp
T3D8VULLrxrqwZD6M1gfooKencZonS5Q0AJypGhmF5Ba9gAjeGrBOMpMo1tIhzwZIUsjyPGXzYGI
0oTVLIeQ3Fes4CiMHfwbm3pvQTIJQ/JWBHASQrhB548Q3XdsGV3RqT7Fqj4oc8K0/Zfq6c3o5Evd
cPtp/alxEwusSaPtus3Yf/6yRb/vapq79JSsUiDK2E9K4EpXlaAm82BVX6PTwDFj/DeP/HDbk9Se
K8fEFVgHBVpdDGrX5I+y2QQU3KVPUh1u9BgoqpBFGhyEEo3gFLPVwhO1Fhngy2U/M0RdDSRH/HqN
A+iO4p7gv0T2Js6vljJ54gxbOL/QjJqbfhBUy5PaeEqONP9LMnH7bNox50BE+bKDbIo5RcJPBiGL
ZwYxnBf9mn5tOM1VVmbK1jI4QRWy3QaOl6aKTxTO0SyhGsyxZEEgHm4THDPmuYq1b1STXJtfQHb/
Vy30I6eN7Rfr0cQeiPAH/x7Tj7fZKv3Fvowmt2l6jxyf9KugcubxIJF7zYJsJ9XA84bplFcuWaGJ
n/C97BSxOQeBcRcwCnR715ObXCsipJrtRErJz1UfY/50IN6XFLYcSV0XQsXml1MGMPc/ann1a339
yLE/fy+qeAnSpepU+zJJu0es9EHPOsrPikJBGpabioBkvMwI+Oi196v4bmFKkL/C+LK7z8QupGlE
aBiBrdBF0Ejbx/pLH4mBpRmsMegVM9PNRPb1P8RwzrnwW6AOSUuLZlahRcR20UqBYmsByvejKq7A
dmtxnzIKwQ0SU5VfJQF++MekGKe8ncPGxXWZVz5xhGChmN1igi6Ok8QQgbiXGelhjWWHnF3Pqjmq
a8RoC9wVQNPdAm3cQFY+oIglCXsDUNxXBQoGHJt6MAIpGkrc3/0llnWmwhA9snvnjZblty0uTkBH
jPLcmOCB/Gd6V0kchgZzL404zLY/dWff+S4D/i1VYxaNBuVH7c1YOaifzOPScT0gKGPD7rDWRITs
GfeXImsMtatQQjZcS/8jxnEC7TaAZZVMPKZi7g/6H7jpD82IH7gQQafNrDIW670W+WVm/UeLL/xV
1fKjUu1Hz+YDZP5e0EvFu/TxLuLahYVaIBegWxFJlE7to0UHxaZ6iujoMwzMQnuaymM75Zy/mHft
w0Aa/cpEX1amgyqTN9dgEaSnS5k1yKBxDz00KMW6aeeFusxkryYAvjHjK6jNJUwQDRd7tFNVGgzO
yY3nUkkhm/5Cc8NEhCKvMbD4qysvuRdPuVWfQLZVxbqWlypfn+bCkSPIp2QzMU3GvWq0m84rzpZ5
Bwn6IoEcN/bzTAk3pW8zimcwnq7io2Oj26UNtx1kEWp+6jywyP4sx76CtWYe071p90HqEBQZfy0F
OlxgNjUXIocda+yT7Jfo40wgoEYzcZniEp/P4nMozc9cjT/jOlBLVDzVt1bmXy0iO0l/Ndv4VQ27
Um2Ok5XSJO973HwtfBoN3Oad7tVYL7bD0OxkRdWYRLmzhGh2fRl975cSTBLKKHTg6cXA2Bf/6sPS
rg8iI6DxSLcD61khqEAZMTcW7hyK70Szqa3AL0SOD8/1PBzF90jR0ynwpqzN69nnD67aUn0xOGqc
ixM5I3CTFEo28y+iamlGxj1ROc7f6X2337vZ5HMm4So5yg6bpPEo08eDaxnLfwWznjToXDtOvG9t
1wLizsYk4FnB7wcEbkfi00X7MPI+SnS8HykGRpeEwOVNKKURpapJeaKiXrCe/Vv6iu3LramR3DZn
mjOBxDMHlro7/aeq1SxFm4exZ/Fk7KeLavNfN/WAVXpqiGrQYmREENfCcpRO1VKd07S/yJnh2zS3
UtffjKK4s/K4F0/5hUwZngzUHlP41ciDuXvI6/DElMmGdQsiloc/M1p95rsjIvmYunB4G+i4iksp
yGlikrYL03gK5wHVm2tIIqoJMzCShFwGBLnivyZjT1FGnb1S5nCej1LQAQXRwPQYoRNDSWNa21mQ
q1TIgYuvkAzeRJArwYi+BGGLiADjcOuqiDyPs/TTfDLcxWaJ1a9CQdoh4kZQQdDFxcglpNkNIF2W
yxOQgH9NIx+cjS7L4ykJ5hyKI+IO3QYd3XQn/C/hNPdBzE9eHn/Kd7oHb/dcYxRTiEs7AgQ35XOt
LWDyd0UOBrJ/MM1GvbYOoH6f9NosaWf2wJrHjzo1RhHp4DIYW5KAxcyfDffy0D/acj3r2nCWrwiU
eYhFq6RHdXfEutRxmRjaEjh4etG9DYUBE4ZV09cuimOsFN8Ep7NjM3B2D84T7fT6pxstTP/rt8Zl
kq99uMzsTrQHVgeuOOJ1cUJBXWdmtYRTCKdla/Kg3IKyMAiQwwnt7LJ0OQ1QZN/5uzMKBIrj7g3H
I3ByIRqIHo55iRnRp5sFuDX8wUc6kMOIuD7H6TwVz655MemRJwW6GdQIJqeR8+mQClzZ+l5habii
LlqQyDTZDnG+TbonKsvvheUMHLAPknOKPD2tokBkyfCyK046X2oahw1iyvgzdVbXkfpQ8uA4YBww
/Jp0g1Gkfr6AhAIrqJiEcleIVbCgeyVT+99hWOAtLL4rumJjkt3/IT1EfVCU+SAEw9hk3xeSq6Cj
A+Av4jhc5/mk1NLJnqYDKV87ayp8g2GTI1knZ/bluA9K1Ymgqa5ZJK191Olq1NrWO8A5Y4Q8NcGw
kdC1xLuFM22QHqxWKHMRQCmyz87Dl/7KTIIkCM9jYnlko3k9H5rZewRexbzlgpjaDHjVSTrN6/kd
SVrC1IZsetxY4mn85JQJiPl7OqZgoL54v2fcqQazxeKrrOzzaOOx6torLt8rC5WgIx8BiA4b0h4T
6ia3F2eEUba32GQALCQDq/MSwIFI9TGe68f2cGrb34Z0h+O10/B02PVOFtNus11pHSJuho/2NiuO
qx3mDFrkT6TkNjXWSr12qKKEC4l6radBW1vQBYyTE/LHJNpDElAZcDMboXP/OxbVnlt24AULBf/i
eCYx5yx2IiMAqjVBGU39aVntcDUVF4PmLp4Mni4ki60LBiod1+uqNGEzmCEIYpYcA7CZ6byQ/2TX
7aWrlOvYqLdqNu/x5k6p3+pDiKb7nIZYSKR9GsZiOEuksYCwIepWQ1TIDg+8spUyZmUIOlfsR4K1
IcjyY8rQgwGiIwd3ycXFaeJzcZu+chKqiCRsUrcKGEbGNCtfiBbuaQXhvek5TDLmToKEKNRW3V26
wyPoy726wC5bzYfC5hz4wYRxAm3DdFL19qTC106afF+NNktY6CJjE1qOGfBICWLQdaYMO8kKJh0l
3peJzLSTKNOrCzjWidBEmRqvh0WDgIKJ6+h/mt2PkflSUxIeuNcGEWqrclqL99C6uEDJSdmqVTvF
oB4G+W1lSSBtTVAIRvPEo3OSG+NVRj466PALloNfPEVmw9a6JbZyIEZ233fSWZLK6zIRMXNE62Nn
6UGFW26xIrQ6MHIQpao763s/eetFT/JpaldWDUqYz3oIzZ5MOFR9xrMSzdMaGFZ3w5EgiTvsuS2J
Wl6ikGhHME5phhqolzG95vvTmN9Jdrch0hu32Y7P+nBzrOl2hyhC8Knc93y/w7DivB8hRANr3p+s
wOm7U4XmKj2nb93ZD+O2xR2oJSMolkgvcjarBSE/DgtavbP9sZL8bH1tU3IYCn4VABCsaFOYt2IH
N8Yih6aVn7WOHXy17in50swBqimIlZVlNbEMDSbdX3baR0SKRC1E0uxqtUAwjugXZrBdHntnE5ub
enj2DaCGFiN5Q7jJSZP1UzqOB+bZvTFA99FCpl5kmySHtBtxQKWhZPAIUDO3dx6bWgE67Ij74s1F
gMX0I2PLlJEnVlJEapUn/3HiLVKavw118BgnV+Z+12iE6ftDCzUwBNs/KRFflTE8O4gDBhJekXwq
eyvcK4r+vFj/TNS7cWt48oY6UG+8zSYJoAE0iSS9AImJ+CQnIcDAPJU36ByYF9aQ/40idMrsZJD5
INVUsBnSGuJ2OPkq6Syn3KkIF4SIL5n2WSgrGvJrg5NR3vQLNACJxMR1DQZQIrmHg3FH2A3dzoJG
OXPrzjjyr1bf6JobEjIoLcUXBpkSHwErLLizZUBW8GGykLLhAE6QHEEtW7ov9rFR328E54jGucXj
O80xZnM1RJoK0lmN99KQuNW7bz/UiTiuE5hB3HILIa08Boh9Ia0q+29U9D1jtQw35rBpvp2rt5bs
RKzA6+/1NRkK6R/LVzyVX4Y9fzpB2tSu/pqSvW+viY/gmklbe590bv7SW/moLXLoOr6KetcqjEi1
8qrF6dUp4wvBbAlZvIc9265JDzjtdHfDoC4584OpQJ9L0VjX0Wz3p84hwNo66CwlUFSoVD7wZhX7
rLq1RjkcQJFZi5MNjBkzL6UZBkiU+ZTO4jjNaEs1kKO67hkga1NyAwaHsT/PhXLugs6rjO2wJzGg
d87C03PzJmfV3V/9kSlRPsv7Ri8oKbedxXjGaklzLjK8GBspPnaCHLFd9mnLBxtPUZ2CcwsRLx8U
jM2iZqDCPHXQcUNueNJN4KeCIKCZ/a69K/PpnCwpMZf4oNP2rmn5W4Bx7Df335AUh2r5a5G8PBoz
QU4d27/aG33S3w8QhmTTuY1dfO0MZ0dG+3GpEW0tPxjNROaqfyBD3Wq20Go0WiCE1u6c/iRQJw6W
zMSKRJjQjSXf5Z90i+f8pEkOWlI0LyUjFIlyFd2gei7k7Gzzlk1lMOu674+7d+CS4qzHXP3ZwAgC
ZwMeV3YbFRaBTETHW9Q/b+6KsB8b3MHuEQbuLZBJDX8I42+mxODke9BGLIQ2hBPJqUPoY2OQWU8+
YzoUsfZhpWeu/yvBo9KwXUVBoW9nl4FcFMqTNIGnUpkEb18qmvecE/PUz+nLccS3n6osGKs80hxB
uJYQF3mSXEz2+OjQ/UGAmm2Ltdl4gKCNshvd3eBZ/1qcdVsxHoe6ZqWZHGmnOts+WaYUVpWxzzEz
l1ISyCrAq0EOZkBLebOekKm2Km/oiKIRaJoyDh8l5vLiWnJ51eW3nqvf628Cv/bJNb1jwCZPLcj6
JyfuhBGllbNLjBltLBgtWcE6KdxKXUAGJymwQD9cpVBO0mRBaYbRPJD5DoNhD0mOnstipmWnbkqp
lv6sS343E15kdpjz3E/GhJF04s+6440zTi58ry/IrfTQ/ir1QVeagZOjXc6Kg5RmOz9+ZYYemNYQ
sqImmgp2a2TnSjSRryg8tW1vjfVT/o034a4V813C4g4/mDKzv1vzDlXTfUhCg2Av8dPGt0GJhn2l
YZjHQslbMqa+7DDfDwGyGz18ijphi1z/Bhc4TXvLc7yvae0zOly6pJGAMAXKGESI7NuCWzjclRr7
oJGhOpMPKjP3TGL625zZ2ZqEVXW5j9yRyRqFas3tWVahGm8hwkmXTRjL96ax4LSovy1b+aq35kUs
n1FhLNLmcD7ViRmsG6wHPgaup7DWbVLUAUaquNo9B79UIYlbztjEyg5OhoIEAIx62q8ll/rLfq0N
2tER39VIgrrG/p9yPHUZYlIFpp8V2baWU3+lSXPeJqxH3zX03lmy+BTs8J3DCsXDpBl8NQQlYKwK
OnMJQOx5ja6yigKAai+BDuRyoGrDzUpa24JrsdsRseJeul+1Pnwie/8wADrW9X1zoEZE5jEXzm0x
2muyKWc6nn02BmU+hIJh7naSWmjP9RrY8gLfax9rBF1bV1meDomzBpXZhvGSnJZyJQSVhA6uBIJC
uOV5WaVA0BlfKrW+rv1e1sWZ/MizLa/BVC7BVo9BZotg9P2pmy6TnlzaSj535KPYKQExVNk7rq44
VBzCehmQlUsGCWNn53XEQYfZGoGcLvs1aVyiJy9H5mwGX7HOvjH2fqtiKvNNZ7inW3dxildlmMBG
4dffnJH0SwzLqoHvEwtTBVnGcIyjykweF9jUhUz4qTnnwQ7MCpUT46QN82QHmLbUPbD+/pJsHnYT
oO4MrAkuDtoERYNWHlCQuXhvXW3D67TUrgLUogdqkVS8LTiX9oOxohB/m3HzY03TZXGnCtXNw4Q1
aE/yNzcVD8o4KcARXFnd+DPPyE1FSD/3t0rdW618M1/yTumXvbwL7XXemwy3WJKyhlCZxGnNcxgx
x+H83VRi022yUrY9VEt1DqzG8kstw6ZJ2lWKNQEjcI38SmddkmUY2wkS7xgCZnsj1TglkruW/ktB
vzpF9iw0A05J8yGpy4c9Th/zb01VviSchTgI3FRvd+pafuai+GAzHe9nAI72pZqzS7GAHh/QDayH
BVeK0C4Tyw+NcBNR5JiSPuZyvcgKvz++BopfqLWdDefa+p5U59rO/RWMEhM64zr00kV2DR69bScd
Lr90/qqlBa8W5xUwZqA6Kw77lBQITmJXh19ZuWKLLzEwiX7sIIZ5dVrvC/QFhCljRcuRIRpcLbRS
9mVSWEmrUH2b9m5a1YMlNXgoydWnm1BozLw9QP+bUs23FKtlozEr2/S9vo1H6QYd1lAvWOwvCJYV
HeQSVyAre/66Jm9BO/2a2JjrohmmterI69RVnHIcz9wvRKko48pOsHXF+y5vB17EvFO6X5bO25oG
o7UGxMGCWnTI4oX3mud3vULpF4kLDkxVZQJbuZv80wnV40D8wPbGPF74xv8bEsxxjgAXGWZbIcPc
DqCNJ1kwQNMPA/6IjhTJCedwda87ERnLD1udPvSepQ86WAiiZUWWQVbBjdQBwbKNRWg/G6gv8AwQ
LgKmLyiZrlL0gOS+1isAVMiI2qfhrDx534ZyBUO5RSEkDcrJcUrOCzPIQHVRb/TEXWXGPrap3RA4
bB2poQS1JHp1h0ghzOyZG+Jjm4bPvvlR9tYFJB203nE0PnCca2Feyk8ICzK6R67kb1GIz2rMPt94
guOEKKmY1/3Yafd+DIXlBB3WZ22m/mBDLq+2Dx7KJxrEH6TVK0C3q0gkxdkxWtYwLz3NLwnEgoo0
UUlyHq1dfazr39aZz8WTMCBaKdzsM9JJoZzyRQeEp5zkdTu12XAiNeNE8WUTrZpS+66CccV0kDZM
jmt8iJuwHnr/b/sik4CrAj+MjX3ILffJ2wivDOxPU898zNjKqgs+jNwbd/3yZ5YfqNEIXpl8wdem
T0dmJTMJxglJnuNp9oex9PL8zwZj1rql/22UBkbZnABB79TZvNYpDFeyCjrGG1xNcpndR+FOdXn6
FypphiKIHmOGVLaSFF3eMwnLvs4H2N9Ert/yNLmvqFOw/ZeOfK1zGHQxMed6fiXW3bHtQCJigiwM
+0IPIdkMjKgYwRznAsSEQ/IhBEvpq92yXZ5hajhRWAP9RbfTI7aNR0xl8bni0dzNuGLDy7ihYFQf
S598puBDEVESpNJRVs5lBWLKACti7oz5waqRZyesFx4s05mJuodm931zn0c1Pn2uRQ688EBS+ysp
568LE3iBUs+ZQeVppzHGM+V4bAYCI99wQXXhIHM+ldg2rtsv0dS04xIhD345czChhnZM7HNzONB2
YhkHAtyeLHkGKgeIo4Gpz69nYNOszPpaPXtGDIbymR7GpxEXD+wF4bxhWACXhSJ/6Oe7bFkPio9k
9OGC+zLLpka4Df3QmNeBGQtaj4ac4M1PngkevWI3S9BH7fqadxS+2X/TwDzhIJhbKAQZiEIL4sUK
pMSh5iW8dbZQ4ttBjjPlPwJjbiMzitart/hz3spPFhAf5V6yHfev+UjJdVFhw+WkWjuAoIyUoG+M
+hqRVNPWHJ0oe0FbuXSE1Y8YIsmuFZgsEDaj/hfVFiVdHeHgYn7IlJOFtyT0UG8R6zfu1s4H9WEl
IITc1l8k+aRkCDgCNzaw874NTl4Mhy5DVmwglbE6hDrJg/k6td9OHhjMMLJ1lF3Pagj0w/GMnYLQ
+p/NG6HrpQWB1CwQ9ULcxvcQ3mATl3DVBUI3kMdAQGp9Wz8JhwMdFE7llAgWNVzw/II4Uwl/MRFX
DDjXpx6TiR1WXxLAvJrApphQEMIuB34lIjVmwDW7M3+M0Jv43q7m+VuTpLMJxX4ib179MtXhqyMf
9C2mFfJhTqpTttihRgzu/Eu6Tml6HVSWvsO7qI1Jypz5/xDJuOvvbHoTE1kDpqv5scnLh6qxqZv4
0KX1aT8ctE2PxOBaXNvz4UchMIJZpJm+f+g4o96VozyWPvtqX27ji8RctrPgs2Prag+HXxdVxvF3
M4/bl+AQnVdm3GRKlkHurAySYu+zkTnI6tdUDJC1kcM0tPvdwYRrS8nBjiwmIQ+7rme/96QlTKgV
2aM2+91g+lqSEOZGViYR28S6QO336+X/WDqP5baxdou+kFGFHKYEQALMQaJkT1Aty0KOB/np7+Jf
d+BJt0uWROCcL+y9tgggLQUqR5Pa10EzwCXxBVGxBpYsZd/FYq9YEma6NWQmCz+VFLEhPet3XSpO
LaiCBUWkCzFZZ0ToMgVGN66gGx+jar+MC0E5llfwmEJIcoVYQsaWPaB/tYBQFxoOaD2ATBO4+BXF
Z56RVQTH1bJIgAqRmrv9a62awCXaLQii63M0lpcK/+OArguwasy0kgZvyvpj/YOKMpzWbK+bQN7B
QBf1xaryg5Qmh9GzcjzwBt8PpCU0XPp0LN7Un9ghdCmeCUvxB8erbGJIw2VXTOMW4UdOo4a5gMxy
noTp0GK5lYhzVMgImdpDlkeHCtpbFPlJ4sdY2jqCiEyBDWCYEdOh/W0q7vfR09h32jpAt1g9sok4
9oxxE/h36lEaFV8CNii/6iLzqSglscC4i5SZyYHtYT33idhKESUrGDn0mdZ0u7D+DVLN8PbGeJ8H
qOfk2liIrdKA9NgdFhmEwBokYJtyVopkn9APvviFyNmt+dZJBlYnzgRyaFIDceP4YQAiiknEbgAw
oT2oehLpV5Q42Xcp5296qb4RfvG+Bimbdd2Rgpw/vWIF+qAFVVF72UKen2AhRg9Bs2te7Z7u0I3f
F6gKmYwsjsMgUGLuM1ayih6g74qHk46nzInwqJGsq+s4VKG1WSyZlvY8bFHuIMNjP9QObYhKOU1w
YVkcoQrc78c8mB5dz61XHKjmGOkIUFVlIEWZuhlYZ3YfnWJ/dG35KQrpI3emD13NXbPPD7Usvw9i
uszNgXSDXgqknOtYODspo886SJq2BVzGVNLckryCDGrTxWlQd/TSdKRoIloQwnrsOnm2n6xpP2oW
N0XGoGMjB44+v80MY1Llau1nIGRSiDklXLyWSsZRRmbayUPfyt6wyjQ06SHa7Pvlva6sA1OVqyS+
S2Ao6cDcydewhSlafk316LYA1pvZTUsA16XivVfEs435GUX8KYWxoPZE66AWkLlZ5zj2CzyNt5RP
h/AcqltF5Q3dtV8dbqoBPGSPTnCZqu2wQa65H3UD6abhmhi4pIEosNFEGENwtZhPFkg0oibG6fCZ
HS31G6HqTo4NoL/VY6WUicsXHhYTFxQQtEhiNIkCjYGmn3qycTP93wxVtv6vA9Scv09yWCByV3/A
X2FRVLEnVuTRj2zPZgdv2jrvVVfKmWl+ZbsR+R0EZW5LUXiG86+Var/mKJ4LiWDY+Wg6OGQk0uZY
06ZsfjpV94gQS11EWJ6OSx5bssmuIGI+qJm7ckXaq/GIr9O2ZjFOwbYZ9Qlefj607lGqiqs/ICP9
MNV/hRxtWc02Giv4Hvb8gFmmekzrOVEEK4yNBnyaMMHdknjWzHdB4lJBoglce+ljnUx+5Z6kvhjP
JR7VlxCmZGZe7BsOPkPWvc4y0aMxROa5UMaezWeLrUU+TFBuO/QaTUV/al9MhSNUZ5bIJ1En7BOs
yzIst1zkDyCsmRBXnAd0QJFm3ePl2xoJ9pOmxxBNj2UVD7vkOXXmIJr5K74GK290jI2eZifZ7s8F
myc5ItdMIydjxwDCbSbMUbXxUQ/iM5bMzyhl2BqxuZ+Lp+78Hr6K8kVhgHY90C60Xq2QjTWaJKfi
r3ZT+h/9sGgV7kJ9v1jlIZ9mT654Iks2BVN15Jo5VrDCLS4xUIP1PQK52KZEEMrOcTHSUxoBxIaH
YdNgEjhmDI+yrR8NXNe0T++5QoYSUyCE8TknjjxNhIthTmHKXaCpXPiA+70i1XtlylwWFHUdtvBA
ZKc5mJj9ZIUtIuINJhKvi5wfaI7/xYnjoeUxT7rJTkAnEIu/GWWupn9I1vE1RarYnyPX3TTIZHTP
im1yOgiBZxDNhiGjcNhas+MPM+gl5UulWX6d/oG6HLu8OUqGsvkx0IuruGrVV+ES6OsUZFMIKeYy
fAF6cQjfrYHF/hRjfqrN9e07l15TP1a6+gerK7oMOjC71LyOCcSK4jJDcbmWC74HY6eBUBFEmitY
gub0OJT6s0AI3dUHtrljSRY5B6Ltx2I6pJXixfI9gnLObI5zCV/FJS1xK9g3KDyHsf7PSOVbJsWb
RiGS2FKxxPQ8EHs7Q4QC0IJffrXyfzCgL9C1xVdUrWjtGAUx6EQMFC4m70n0M7DbSEAeoplsETgQ
+LJ5DT2J8EpHsaHRCzOTnrj5mJkxAJQ1O0DbMg30V4SuWc97Hy3eIvsQz8zhWdmFLxX3xTR4yfs9
uXftzIYczrSGvfWHLWhv/ae28HoKzd2W9V+idasJPW/nJUbiMRDyYoXtKWbZ9wx9hECOopPyB7rO
Jn64qb9WcoQlMdKRmUGKFKwYu7BsKgQBmMkypGuof0z9AtDlYk/Plulvwvq8HMxtCoMX5bRWw9tA
KbAAU8GGQoTQdtbazYSJlLd8+8KgEZswkwrsZBRgzr8UyEgbWBIEjszXy1DUVphPf3PijUGO4kRD
oG+L3dwxU8WHaZq3RJBIi+V5QhotV0TaUEuvgLYURtxsVA0RzKd2SxSGqxRY2icCnZI2aBmoyFDP
GYhixG1kfW8k6UGziNCcyTufeRUMya8W/aCZ1qFyF1Kyu3S6Yoe7qpp6aRHOkgcSDaM3rYQDv3nN
XFxAoIulZ0X2dAa6x7S+zpavLcXRarqDUVLJ9T96rYcdtlgr2iklGfbOZr58xyPWbEjWxAAyyEGp
gRns+NIQYM/aPpF36yRgMkk1HstNxNO5juqrsVn1vwzq/GrW9tWRcQYEwTX2o+rbegSZXZ0qyTha
IQ2s9MZc+b+IASL0kyXkx1HSczfKbsVbq5raCUvFiWLgGMXDsUGoWyHUpVxNgEKCNPyK+RTqNEFu
kgc9QZT2e/wTa40LVz1oi95ddpkrJ4rftPSfmSfQZDVostRdjnnSa05dfpWm+A7b4Z4XyiZtvK4q
Hyqo4tzX7ea8WCzSZjAbGqtPApRkZNVV7JmLeDjCuM9pvxk+WpJdMUbn0bmTuzP6i7s0sP62cKkk
5QkLQ6m4+MwdYPbjW6uRJsyLN5QJ+uEZBiT0IlN1p+XLgDUbEwM+YVMW+94ZtpNg+g2QBEvISHjH
haZMuZrdYV0bds+hnmDXWXH5I3Qg7BZ4iH5U0+Foy6QgVNOhiAOJqcC0fmn1+zjdBD8JSeCAXxnI
DLvEBnFImCW54VsHV0DNwjFRHyw3VjF5A1LOzdiJoBkRUKqss1sUV/qVjR2ICbwBcX/KC2bGRMNg
G0TN5o4KYkCyJqYBbOsFuR1HkMLwXopTV7T8JPI2iwMNy8CEmxk6SHLSWJwx1eT5rPFI2Yz3JRSl
+p80vdBcBx3RozG4u4pZbLIrrTedjqMiHdV5i+L53FBljCKienjvy/8KAKsDOB4qMBnWTRl2rOjN
dXrJX4oZZYuM7gG/jAVSl2k4t9rGiRuvtVlt9efklWajhbaK8Kn5sDlBmPKzH2QAjHyTukZVt4Rp
cZN+i/EbO+AZ3ssxy74YUmVS79YsTVbkrZ4keab4mcmdaOlOAd1IyndRQBazkLlo3khe+ERuON3Y
Ric+rZY+l9e7JshZITiyc7jevqtJPYKJPBqIAUhxTE2SMN5keq9iBs+bKJthAVtug94yIGAK3Obp
NZ4Ebxp307YH0WxQS5rwmU1SfyLwN8qhK0bkhnWQMj8ec22XcFuywor1GMIXllgju8Fe6tmaS54I
xgROKPf2VHy2S3mIUEgRRlWhP6DAg+/s1N1JS/5a44AfkHQKhiPzfh7VI6FNcR5yQBg0z+Q9cwLm
fOPdGCKtEwc9JsYixppj0nvNvtb/FvBG5HtHJonm/BQONjoZraz1O83Ta7syhR381ZrR3O3LFuAP
KYIsWteExC5YVyoSI/BCEqU/9wNRZyuGWZT9JsgFhs80HJ0JD7PZZXbuyua6kbWwSCDqoKtdWcig
zNsg1JFM1hLcdgaqzIR0eJNs94qXTvEWwDpPJ+ijP4rmbNbvMYPM3b3XavG0i9vcvacGTQ+owUqJ
WQfjbfw3xQRedcP/Nm3pw5WS8RQEjemm3siRPUEQrHPzEM3rIXuXQt04CTO7aAQ2RbzDFjBWsznY
VQxwbN1bAA3LXgknqwxN4lh1Ir0KeAZXpyp2jTVvDYyCPdFPadxevewU1wmNMbDwasXY81RWJKa0
ZZTnMTY/in6MYy83Vk8uBilLNuV/blq7Tkb0+lFXyqlIeKg0eohBkIkTn9JlOfIjz+W6z/TxMLz9
pyHTpxBHSeb4c8c+FRGMVfsC1LdtVMRebysQBjxQNGKl+V+dZNzoamAsUPyggmaN2LPm8iTCulSz
BL2rgHxr+RgLhldts2uZzq0sKm2LEEFYExZ1Ys+fGN7E8FXXKGw3FTGPdVgsBdQKfkeAR+7MfJnN
Y+6SjwOPs0bXZPEkvxq7ajbuhvSTJP+kasXYye8PfCN19kFJ+Nr62Zx1F3lhOHEwC2jUE2KovYmS
2GK7ktHQPTg27Y6YrvRvoX80Y4xxgDiseN+34hjln8N87CI74KMO9HPBWdryyCcgz6jCiIQgk6kW
26QnjBZWYPxPS8gHiJgHiuhicD1zdkpRkJ0SXdn0APZrT/D5lRoITjvMZciTVxtbQPqMG44ZiZCa
Y5XB8kh3KJe3kxpUUVBYUFcWxgozyGdn6yhYvrHeGrZvlw1cLYi03w0uf7hepYg8sp1Y5yLiQe8F
YJfqhpajF9a+0ST0oXeGAWEjqYxoPmVxhRMfatdeR7OkYr7hxWsMniVSgwCcbMvFbdqCgQWFlBtT
O3ZkRWbkikU2Nwtn5gKaVgJDrDbmJs5ulcFLDowksj9E9oiZGCDS+H+ptG6fUduMwEMhb/ov6q1I
vAgfjz1gX1DASneqq/bmtk76Q4yMSyEVBKvBQH+AO82U0m1v+QHIIi+10VZxG4jZOnbKfEisKZwv
uqNDlkjxCIsTZzMphrqAT4+nEUlTAr1IYd0R+Wp0VSl2zUl9L8KEiYsk57sMXJWfE4OaN527TChe
iPosAKdBEctzdmP0ogasJqzcFqFGP2xgNu2iu8PBCYWNVEQc1JX6jhdUUzBecL6WBXfb2QjLl3Iz
wdiChr3gmHAkSADg1p0r7CZdexdy8W6p+G9iZrlF/Wg/zKQ/zfJ4JKnWc95aQF7vec9CrudYFyhN
t5GZBhygeBThJ8jGNnr/3+B3DFvsUYgXFaZ4aSWRAoq765ox15lgBhIJwfdKBTKsKItJpgWQIEn/
zPlZdKDUu52hGewQJr9KCldYlOwoLTRkUmsxXcdEp6BydSwWLX+Kd4bqwxfh3Ft+jq1B/NV0MBHR
GIhoxAsY/Sz+BZVr1MqdaSuxe+YNdc7N8TqnJvKGEQezhKp+X7g7lSsW7cr21bMpA/3oyoMMRc2A
viP/PJMjK11ESOPWmDYM4CpYKqeqNNAjKds01cCobOsv53c8RKE9EEVy1ajVbsl7tjj3bt4jmA6c
9FzYDPsxai9zufO4fM2uhaW94L02g5xyar5qbyX5szpxAOuDIpy20pNpbggR9FRIqDK3lUCfr6Ck
nWFNfS57S8fRiao9OkkWmmtpuKnwpvidJvuBapoHbf4Ly3IxXfWGiKptsnASd7v8Z5IHqtP9i+7R
4ios1M1naunXIllvxAGibPmg61ZQw7aa8Luqe8rLhgoCFdnN0Lu7fYsMUBtS4FwKMFMD19RFzcJe
rr3Bb9CJDmTX4UqU3dNao/Vo6mNy7TuV+zHAbrKTMIQuirK1O0pPVilavtOm/mIp+VtXSG8tGkjO
rp29Fk8WvyPCvKEOdFPxE/RwaQZUP4EhQRTcSus2jLvkPfJ77eXcxbpJOa+T0arb4B/X7ZDR3ahn
NRKnllgrKqCt4RlLjWX8WERDMF+eKZSUCG7PsH/WhRKYFBzIZkoAXAsO9Ah8Pa8thLpeE9sSTMjM
m1w+ZeSNzk7BUQwPJhA2a72tUmq3ZXrvWjVktS23hC3VEDbz6pbxNTDfE7GbXdBH2H9twsdVLNV9
hH6gmgmEKf1XqkIGxU5P8FdBG+VocAgbHp1TDUHowECaQWQtw/Ki2ERGQz5Rj/yGe9J2drPJrg3d
99iwHgmkDMxznwczwyNl/B0JLGVbhn90F3W63qVv8SWsJqwz6qmzZRthX9Hmsu8D3hr1U+CVDL6M
K5leFzhNoghVeOyecywIdet/O0f5zKxw/KuwFsDX66Oyo7pGIoF/HobLNgN4YwH3oy905xj7yRvH
ENxOWcbI5sVLh/IGDs912ORfrx1COuBCefG3XpfPTDcgoyknE1SAU+DT3zXx39eBoWKJJCKdTN+v
1zHJARGu9owIJblWFgvVBk67BjoJbS0YS2sL+mfbWtNLmkdr8nuoC9ZEDpoDZux0pq+NliHB3+9/
54h5HUHNy1wBVmLd5n4mXtyirQ01GtnSyNVhvx7P4pAn5jWSjKspKdcuE9eFUbrTNZeU/pjcvfaj
xqMVTlwR9Uf7yo+7O2+g0rYjl7eJPXrVVH8kMOmghDdBVE5PcYmV+FUJJu4SIfk6EsTQWl7Cap2H
coQQGr0r0M6qVt+PoLeQ3+dfM8OSYVS2w1BtecDhqIAeRb2n75xAP4FO2zIrSTElz3SVEPhJwJ3m
6ZS5RZXT/cykMEnbvui3v2wnoyiwYuEa899YR7WmsxqENGGlO/t7zWz26fmGe3ivldWJm/64FuNR
BfPIbjFCrCmr9xrG1rixq4i4RiRp0rVDuaqCAO48Da88Ksb9IC8Hq7rMk31fP+etqiuXDNCiRGpw
HqInborrAMchwmKZL+VGE5krSqILWxT0BQF6BFb44GROzorGr77KmDN1RBOSfGVRek1jvtDZ2Ekv
4nJ7kwm0aOfk2Cxk5cHqHLHZNc13QiYCNB21Wz6xjn8qLsFb8qp86Fr60a/+GEX3pm3e18x5rFl7
L6Di/II5RvBmOgsKj83y6pKGk/kdvzc8tAuqmO7QZ4SIYb234GMadIQfpWvRYkVMQFjwmVSphX6b
idBJe3vXS/21iseLdba5gQxiM01iMxOaSQgk51z9aIanxaHbQjCy9zkAWZnBO36FGJliH12cucIl
DoiTVsmGwE5QJD4MjREKvigHP9roqqEyaSdYG/J3Nnwv8d8XkWKUF0gG1CPOaU2Mg6Wax4rC1e3V
IcTCnsfIHMmuIwLaiW9av3dSlu3grqykuiEovWVIV/6oMH7KHrE+OE+3HXmqLLKYBNCW93pj7kli
ztaKRoRKAWrG5EYqKAe2oGvm2VLKiJbAYg5vo0CngyeKX07KZ38f2hieQB+MNBUFl+TasOe1yK3i
oGZ8x56JNI4/koVjX34qFITI5nwMO+YK2YaydOBeRGAvIQ1mbOQDqtkUeNP6Mtol5hoQrxXi94Uk
hxyUuJH6x/6j5oJfKmQty6sbfI1TeXEm6wLbcWk+UpZFUVN+Ai/4lF1YRNJ/y5SFEGuKAqhACuAe
+TPKCE2FEoV4EOK5Nqe7lawzTRqug18+LQxUUV2cVL1hTB00eITE6HYdo5+V3bYNH7XWDjokSn4c
ZsXtgLNCSYkDhrCsLSdBCp1WHFId2D3LD3UmkZuwgfkhEbuuxfI507UzHjwG1NKr7ycD82fC6K3H
QLpt/TTH02lhMG6f2DiD6ai2yks6wWopEgm77XSfsFgEnDa0ur9c1DfZiAOa7o2WrS47nbDBE0a0
JZxWWS1vkOHu0h/q8PKYPBPltwN4lRjjX1IRy4gsX5JNEJ1Q8JNtlK7nmRFXsqZnPsB5RYUExF7/
TfjRR4Yl/Uuz+Ge41wFZvU+T+WYW/ZsubcBBbEgQ3UNbc5lcvNgkD/xdb1IXakV3VWLlrZent5rt
GOt+Jg3+iqca2rPf/wGPJfEfWMtuuvRRrW9RxJAHLcQjKlC6280lb9NbrWr30infoC/amwFVuC0e
v6LcUWu9K+Cmhva+hlovW8u2V9ut0KhWiWcahtN0XpMOd0PYEDfAApiNj3bUtfqEx3E23SSdA2tq
3ZZgqXIxERMLwiI984awkGs+51s4y0e8MDrsJguawXPmNC3ONjtjpduu9LTajqZtp/9FbI7x76Uy
Ja98fOIXyCQzwHlA6y0FJn8U/Bzk/ga/piFVxwRFh2uur1HaVoEBcmgEARZqCyoM875OSt3jV5mz
XUuyZnAz2TrJWXpRDFyz7bKRcowpQnj8y9XOeUWTjClyfmc7gQY1zWUrm+BXAPJBx+UlvCfDZ67b
xBIGDVZg1KM77KN2G/tt+a+D1svSgLg8KAOG8QpUYHuxCt9sNF/F32Fwf3Pm29Fba176FaFlTc6s
cZJzTj6C7KExUh/o8p1fic4aV1gp5ne4YGtxZ+Arh/HchyuAepWNfWJMYN9AkOFayCeXWBquJSR+
5DJwbyvc21BIIDc95QtycirpX2WmGPKcZKyzB0xHlptitlgSDosUKBpfPkfl5JYsBIhmwk70Y5Fk
yLcZSoO9sXmMW+abi27QjSkBidwD2AHknjRs6/NXa/UE8GQRoyGKKhRRzdsCTbv/jFAETZ/LS9uh
ad5nO/HhIfXIXXBIx0g62jSJuY7Z3EYjlJGd+1L9ZPtBZVTSi5Pgzi3m6Lj6sz+IGNGPWzat94vQ
eF1ua6JrULRKGhWHH92qig2zFu9hzCvluG0NJ+TWOQ+MH8eaxfNP9pYq1pso4vcS6vfTioptC0/P
FNM5ubJyEj6V+jFawNcB7ol3SWZda7w0ROlsFBV/KRPqlbhTJvnDp+BAaRvUHRwo6PNeli9cxHQ3
CWuEzp/25ql3JsR1hKGCuNOBgDrg+q0LQ0zacp7aG6bIFrqM9o1FE/I7XhcxhTopozY4UIN1i46x
t0YpEH9LOZkZuo3/L3NtE7PJIG3lIQlpx2MdV47jxZ2CWyDZa2nOJMBrWhT7KF8ZWxKm3Zk1MuVx
a1thxVo4p2k6OaZ9lWl6LDD9m17r7ymJkex0u9DGEVhgRpTZH0RotQEug5LTlreq0nDGsUpmVD4e
APEg3Nb4I/qVb5Zv1F68+Nu8QIjZGLtJMN3vOpRrK18y4pCnCnY+WG1dR5vU79ZvCsUn7qablwNp
9sJTnA9MFVxuTShSm2XQsB9zY9/7OH+nc7EgdmH2Fow/2TPip2F7AJ0Kati+LeHe/TgvtPEvbFUK
godX76LQvowhhla4wBjP3Vb6HmsAe2hOJIBL8mP1ZuJV9cof/0aq8XIMo9jxJedUpeOWvPLtAOeB
MNiXiXZHn9dreIfYEcN3y88mVAw1l488+S7LIc8yvpscNSaGXexyeqSym1f3Y8cn5zq/0Q5Kjqsu
eD2MS/GM+uyuNtWucLBA/C1k9Ezzh2Qcfi9/0066HNOQ9dNuAd4kNe4AdQboycboIe9s8rDifuj9
1BmOGPRcGFlkc1veL2dOhN3YvYO4g02/C8H92DksuHPtInZDz0C7tFgo46qDaTPtnjeMxpv0a47E
RRbTqRsq4LiXV6cROx+GgotXinfpGqKw3pl4VpNla1wml6VTLZNTQAJfQUJPhPeLQcyPaSOsI5v6
9SQveIat0gxQ3+Aoa8I1B5M572zfwBQoGlbjGXSXFiEWpvq4ZEw2+BHUtGrYD5+gvzDYz8Qe6HDb
dSLBMEOnwP2NAnoa+pe5hPEFnSzxdkQNzekhbwjw8s3HgLDPpFaMTfPQ/cx7IcXB2KaBuSGzDv24
MT7tXqHEqT/5RwEv4g0leNBgLqWh5vwfXK+vrgZREbC4orY9XflicLji8ENAqv+lVfI6TFXBezf3
G3LBhtXYm/+NmJbJrTgYybNDMt4hPrSoieOvF3ykpWrvn1azPFPESogefk1cPt1SDI6ro75wDMap
+vHvyzOwuuUuiXP8964yI5EYk9By/gX0akwkD46XxdwxO28lRD1nCz8wYKvFI93+ipNKaspFJjGZ
5qvC0rRW4KeR86ofafpElD6hQfkq02vUEU0oFde4fi/pNsfmMRP/G732OlYgudadfQrRRAsK73+v
hGZ8J4IlFLGl8stSig9ipXuGxx8yVwpe/CLF7RUQbMNv1WKuWt2lMdr0LNtlFPT5bs3l00qe1kpb
0w+gjBDY72SJH5aLid3/xJwfx+p3w/6lM4inQ+4lFIbCT60EPDyfEWWzj5Z12/8QWPpfHPBGA1FQ
gPwsWSUhY1w2BnIoDVgeeT6So7AKQOaPH1+tM8868UpslJXATA5WrSABFvpvCdOBOnhnzQT4lP5Y
Pw2z8DQHszx/q+Ki6ii9Mp3cWigJM8+zmkg7k+VexvjUUGq3QxUtzX+T8Ue241PTz8eUVWrMKpWS
KWM7qdNfS6ASHbhmSU7IJWM/Vnn6n84EuMtA+AULw7G2shQbyGMllofakEeiJ0h2otli4nAUzR8r
1ryyFYEtG7vVtL2s67G972zT2QoKjazn7SPMtSW2saB2sP6z5uRUNrePDLZQEzF2V/6VQHQzMfuK
XfpY6xBt6/uG4Y9IYuZ6+QaL0UYt7hirEOjl/is4pXfJ+GWoILv2+sKRANNvumMJil/aDFAuX3JS
uQN/AH2y0jhgEmVnv4qeTGwWviTDvVX5xkxAXKBGJSJjHX6IlgVYgQeJnTHNTsoQ3fwDHLaCChYP
T3X+mqytAkWecIF28dj2w4VzbcKJakrSOPdyuB02Wnl4deyQWCFovm5hEVEv5cFG26CkLGX03cL0
BGNjurKQx/oCQ6r726Y0yZN2yRc8llpYE0u++FaK+Hp6WDTpMRCiqojIdqcpIA7CJIYJoFlj7ybX
Ac/HMKokeZSJCJNEGaYxQ/+Oe8jKjFBWbvotSxQgyMNZ/MgD1ab+PcUns9qbGWmQMB87z5xQpoS6
0nmlHG/VhtnXfNG6CwOWGHS4hIoYfN3GYLDaAcJGx5ykT7LG3cUCnlydW5bXlsQv77dk6yQB7rIG
1tbiMirzosb2hr2kuhnsB0nzB51uHMcb837dZHdqueRUYwk/OdrrNGUSyc8mG5AqId11IEK34MH2
C4QevtLeNItDLZgzITQxE3Zp9UmiPrMNbCs0zkyviQTfS3yoztR6BZ42IgKPSdiKe6dyAiK6bHvo
zOm+tIl/jSFnIUec6jNrPMJymqvDQBAbEaiXVKZIttxOp6SJ2GcjGDBKqtTGI4c+Y8yrK28zYXdE
tnHiD2wBdOOzQu7KwVIV42b+XFtwLLxkVNkv5bWK5J96Bo0WTvtkREk/jIdWfaula8mxtnQbouB7
fjaVYljm6+vj/1xPFVG+6yD8aj815l418cBiH47rTxsJFK4XZpcReWdEM6eY2xz10CF4qpV8Iwrz
sFjqwTTVA0IVTrR4vqQOI7I2poLM8GNQpkbtNtHjU1IRcBQh7zvVWOFj7oSD2E9Ur+4EOoIVXpa8
J3+6+Ic9kK9iYM3s4ySiW50ut8bOiIbqrxLxBrEn1nwz1OtOQT00sTBePvHEZ0i0apIwDVlGyyOC
mNED7SvqRPcIhWqMCPG9db7OhsYZ3tXf45R79MK9qgcjoqMYxKnNXjhlsy/3g4dYz9NQDs3cyGVf
+QV7IiMpwxmAXGtdGmu6cQ7e7QGpKc3bM6Kp1m4FPRDUEgzYTB3E3xwdPPIRlkfNEuTM2mJGGAsH
OtgLKCe8/Qs8Rq3ZkXCF54fTiKwR9sLXvtoX+inrgMI1U2DZNSnm9X7zq16SjoYwy71u+DbSF905
mNg/SwtcaOva8Wvg0W9UdS8qkqk4TR2IOwbWqET2pPVmHnEbgl5Z5k+buUlEWFS7CERliluiqnZ8
iVKI8rWDuAUXpYA5FxPIlOh3wVic+oczAeWbRfPZLGdjozYcNUO9I5V6Z0VxAM01ED8d0D7kw0SK
+ikvWTa+PPfPF+fP7NqbnceP9hFnODH6atNvtFh3f1mSXiVJbxPnjrNFhQikwO2OjrOmHxvdAnd3
7h7b2gEk76abWEbzgfONmmM3VURlrjSyC4EB2P7mGM0RyvadU0PaS2IwUSOmOlBiCWh6MlvRwrQL
+atoOpYgBu6P8krHRROx3rKRCeWngowbkqzNV/rBoGypxDNuDklR4YcRLnJcdslk7mcFozRoqcxv
/tRxCRNgfSa+DkFi6c1blpW+w0Kl1gNymdEJ6O7M8CoHP0vc6zwRWmwu+1TrfbTXPb9Juw7E35qa
jzJ1Ln5S8s9eZQ+jeSKAtRFhfMzlBaWD7htFtKExNkk3vwpkt2M29QTK4UZRBvucJ+mlsLPLkkEB
E8QgjeZ5PDRRc8NO6Kcx2tT3CB+RfMKJmD0UavUIjWnySOsVzeJwlPyE9xmF5mFln5KOSDnTvYJq
oByKsGr8guNZoVPEAlIh1eN3gDmcm4gc4ChmzEos1nGBQ7XReSpMAgVsnoq5nAMbUkut8Qx2DHQf
wl/YiCqKl5r9Xd9VfDqYPThgyYm/zLGMSIw5dv2WaebBGuzjuE2fuc5eVmo3uIC24N9YrPW72mY1
Xt5Ug+hezF+eGoM4kXD+bshhx6QmKGpbbT1P5XoC8Rhb4iZ++lnz4v+6z0K/KxMim9dpPHurBluS
BKTX+0WYeysxRpyNwNCdAOWvs/xpJ+ddXc/pi62oELzR3V6IRUvUbvwiIVDZKydba09lbxyjoT42
YqObLcNaIxhjRl/pZ2XhS8kLZBKAiipgugIUOwWQJPmq9PYr1okvqGWp8qqREMmv+QMncTjrIuwl
RDtwRNR5l2sPWYfHVJI8yBjW3s2jn6vviCo2q4pz0QGKSqSbaUxbG3NNxF4wQ1iTdN8VfBYF1+kv
VTESabHLAQ3Cf9S0l0UuzqJIT8ZW2hS09u2dJBOofortJZhzG/y1Srob7toR4fn/8XReO45j2RL9
oSRAb15J0cmb9C9ElqP3nl9/l+ZiBujqBhrdWSqJOmebiBUErSvekqZYUGS/QRveyE5fDT5D69As
sn3ldZjGJ0zjE/H1qgjgHT6LpJUwIhlJiiBrWnQ2A2HtDF3Y7KILBUuLH24qyWJHQRmzayXzQ00m
UhGSfTatoagwCNspxlcm1rQfgJCIZerKyf1bs+rRnhH0I50UfBg8jqH24emoHTEIH+qM+UCtEwkS
lPjj84VgTgpf7q8t1ffxPmNogBQKkqBVGv6gW/R8pl8T6Wn6Vm74DDcx981KkDM9Ekh5gV4zPL3H
yckr2UkygTfttdlpAFeA0S2cl3VzzDQZiaFFy52fmCfoEroQUT0vIzYrLlk8h6Xm97+sUFa3V2l2
kmph0HuU+GCbVj9bf9ZqY5Bd+an0I4AZrSo8T9hwEeqIRNJpKyHri1eIOZSBeF/3WJioP8hozkY8
ySoaBXU61gMQ1BlPR+f9bxGWf8ZgvYExAvLxEv99RH6R1K2/JVd56sMERO16K5hZTJ3q9h0CiJ2R
1B6FTlZCzm4pXAFyFs2ZgbVPuX4gweQ2JMXNoBtJJhQ5TZjHBf0btgzSmmBTlxKaBomHPblhAnfe
wJGqwkX3zv1G7Kus+2yk5LWnG6MVDfe6gc+H74jmFBKP79IDzxA8PWW3KOVBivqHwTOj8X4gx6N1
I8hiE/PWpCdqDsdhfx1NiXa/28vm22ilt35ePMJ6+yfnSH4vrHmXEqcKpfCFb/kqTjysFNzFPtfM
Q4E0Rjwmc3SI8vIQm8Q5UJUWXzqGws0KOna0bJQ9hWiAZTR8tBsIKIvez9FirJtL4/HUP6qQY01o
IWm4ikPQxYqvAKgqYtnrPC36ZgbdSv0Fw8OJGl0tqAmQOfbKTjU2h+BhiUl3W6ku3WcDPYeaStOv
zN5lxmgf+qMw5xtKWzJrZW81/WwUGBXB4BZ5IMyksl+iLZHitqeMkfJLyl5BzN1CBHU7ma7VLedB
Uc8pJBtdSC5h2HADoMfeg5mctPuqjWGlt5QyRKTGnb2YywP1SUr2agehHmJZHe+6WHgtakeYwv51
ncxwDn+Wnpzn+7Q1V3mrzn1jl7/nbWNYlzsvubAtaCCiaSey5Ku6G6e8XjC+qt9V8Ut5bBRptCT5
v2er8Ll+dqZ6NW6ungvAsHT7RW9kM07natnBwcxz1txoA9hA7AYDfPHpsxpAZwN5hXDIcU+qdX+y
1gw7tP0itu2YJeME+wrPf16PwMl2XQvMilDbEemPeiet9kUSC32ZopJ1WY1K0WoCRabwmljc4iJh
uJMwbF3QUwI4TauIfQkDcI6w5p06eqCPVgD9yGm7W8BQNjTPiiEcdMt2mZCEevwTDcIuJlNMyvY6
gR4vWiGPi1kQfzCkXv63nfpAw6RTsyeLMDSM6L8rEXpnFRRkBbDwEr4jWkZF2bwsZBAeaPoIYmQj
u90eKNajaEYTME+Ft/UUUCFcrU31XjojzoiratbdQASVsFNEyy/gdxNM42fskdMBfuHGUNhp93AR
fHr1ze8EePELo1h3fYssDE09hgKuN23s9kInhM2r2jIvS8Pxh4KK5VENwlJBa54RPoC+PglFFPJY
KspmRL1u2NYXxV6JG7eStQPi0H1jdofMfjOqD4uBYBJgcqnhETYx7ZefKu5LWRaTJc68bhaaxGUx
y6VjpzGv4rMsR8cYWOyUbsgRwCWrFwNhPgiBqDnLdXkGvH/SzdeFptFKjPPmtzSGHRO9cj2/CAbr
oFbosedold0Y7P1h87AphV6HWTBWQybX3kveI8QcjJEx06JgJv0GZQxTrfNVhwhTPbmmZXrWHXVo
9mvL9fJbh/6OZXGoMCWlHiH3iJngnBDXrKxn5g0tQ5Dn1EPxn2Ht9mTBbCNJArYdlTfHfvybzbtX
UbJhySOSxesKsgxD7FwzfHLowYM/TA8h6OlH5PJAxoX0aGeC9T4b5XcP9ca8cJHyu7kxnW7CQUNX
2ThCoODOlWueifqdH1majwWK1fRWVt1+3BTgjKziR9LdWFGxPTWq95lV+xPBP+w1VF7ScllM+oI3
gXWPlAUqFsF2ywLtpvcIa1RwrzooApZ3UXOCUzRow30hgJRJuI7KY96NTeLNzE7i5cDQ5mgJ2OZW
DjY7MiYcBKqjfedy42td7L5IRb7oMh4NV5j2yvZhZkx7Vh4wJr25wJ4vfgCGewiXQhTf0fK/F5L1
ls4A7YyZJA/J3oCIdltHzMql6cGy55aHfNJXRgRc3mZZLpwlEh5vgjrcXTTLVJ5FWT3qcrKP4Cdh
8yocTU31x5T+vpTpPDaZMeAHp1FE1SY96uyekQf8kmbgOBYLe6U6hYKrqv1d058F9gY64I9a6ag2
dyoC8nb4Us5l9bPJyU1Lu4v+qjYGrMc3jRkImXTEpwLnFNBWDrt6KtnqWofcXA4suNkN6YEOEJha
jiwIJMQKcAiyHCyiBEmVDABv8f8yopzKwGt/ZFE/LdSkZYNar3qGZh23ndFnu+/lGIvREWOfzZ0Q
WIAo+2Em/O/WwSGpNFbpK0IhdbVxSdmg6d4Ga3qLKxiMWRpWr5MlHfXyIRGIbAzRoVamg1JEHN6V
tzPS7jpZOmoMwHnpQNSi83xZRY6FMK1uLBhTyBakfqin0QBvroH0wz2zMTIhkfF0EOsUT/IYAAEO
Fi0PRxcB6gLTbYbGDxb52dOkzG0bLVRRJ3S3NS1uhABdmRJfW1TENILqij/5Hhf2n5jkYqwzeEoM
5RptanD7R7NyILL9gDzloA/WQWBcXT2lumV9MHA061i1q+o+6uPdhHKpmoIt5iRFeVuGdCkJpkzB
RYFGSjY9fAN1iTR/pMmPmeuzO7eIXMXg1vXk+DC0IaQKtO/2ULgVrIpiDV3Xh6WR/zRBFp6yfd/i
XDR2mYWH1HuaGl97nAgmR5UKhmbEs4L4i7vBlwCCL1Bb40S3CYlwwGBKcgDCgr0kcr9+IutZHBx1
TTAXe2S74Me2LoZN5XSrNdpocADEkrOnGPcq7xBwjfSXABuYjnKpUTcwITWtg164AzkcGK5bun6G
qYQBHNGBKw+NaAXpkvL59AgHJdCzGstZHY9tBXeQyCHH2CTgAFUw5KrfZ61fYJuVwbpkiPtXw61c
mflS06L9gqqjdS1r2sVNkDWMcYIoyhPBXCEpJKZGqgHuX6oDHeVc5IFZtsRH7LT+Rw7Rt4xq73ea
QjYHWCBH+o61X9op5rCt2dSQ2Mmu69R+bigXlnXXI3hni2vhW9ToDg6DODGrr8Npb721v5l/az1N
J9J67Lzt6aOfHzopk6N3FJd6p6DeHkOlwpyCE8djbaczoGq7R/PP5N0HgRcJCyUvuO1KDrXEkcUK
aaV4R255T2emJCCCJrjJQweqFcs8I6N5Pw416HkzxDsSmlUK/gl6z73tcZdPT4dXUBC1EPcGl6+f
i/9ai5ZH363LWZJLsjiiUC7nkJj5zk2WbL9FpJhlgUy1bYFhWl91wgNrPn7JFgoy/rp2x77CLS3V
ScrNUeFjJUOwEXqWZZQFMzWjjJixYLlnJOQs6zzbHYB66PbahnEO7Cmp8Q3V2ZZuewt0V0XNtjEU
KFZoCLVfKgsLoPUcLWag/ymwo8kJ4X4xC52EqX7qyF9yIqEfpvY7+bR9OdbD9juhE9UZrkmo/BRy
fA1N3y3Go18WO2K8YRHTnDoxlF6JaaZxkh85RaEIgK/vz8aJJYRxm7rnqJYAgZUiF4nXI0+qs2jZ
fcT89bkBbZcRS5sFv6pPfdHpY+06xaVtAoojlNSeYdGpjCwF9jniZbMOFte/zNqlkye8Sffymdvz
3bKPrt5fTDGFgFHOVEHUfTHQvY3yTowfRmzSl0QXNPjX+q8KH10kAaTMH31/fJdywRa893X8I/K+
AqvdnikWT1MFyZ0UEswCJZrxjGyQ2WOYlOK2Vy7aQ51R2oB87euLvIFm0dyHBF9ME9ABYAtNBOan
uNCT4tDjyBqE6IBdxfmyClfkri80HB6EV7FdBpZhGVzlb30+8QgbI8ZEtkHfSYVFdv5ectaVzwU9
Op5q91T+PHlAMI+iGcxX61BhftfLp0iXaWCybhboMbuCmiMmO/IZLv9Mk95INKewNsnC45WAlGJ/
U763TfMWbVjPWu2gaOpJiEfKndUzsH/MLE3QtlxEo0eerNnYw1mSBTXjHLOg5TnFunpVUuWpZR5M
/VplxaMKUWIgSN7T2qqdTcS0rFIIY2J6YtdOclWcs9I6o9RzC3Y2gnxEx4Apm9giC7lkcZarP0u0
uGaxe29X9sKjg4MBaSjLKM0FK+Tgoi5H3izhOFcUJ7Zk7Q3scaUU0CTaDUVY8oRz21smHjr633hI
96SNS0V7HIflwAva2EREK8VvxbSBoeXUuczyhkoKqJiY/IrGeBW+e7HDNdEjJPP4FrxOIJKoNJoN
zj0jbG6oc1UCzGrQWjZXUpLPVnMWkLP1ejDhbye1xCmFcI4kJ8X1sCSv91Jgj7eF6utiZOEogoOY
Dld8aPOxxztoZMS34qTEbUw4gmdYlHW7sRhZToIHpL7kGLR+Yr51qfK77JVDsSUnChrnRaooY+aY
bD6JcUZpq0sW6v/kOQ0QjAXcS0EpsLmlEo8ay7fExe/SgjseyDr3WdlGrlUS+svbwNlo0NGp7IdJ
+xkuSRNdzWK4l+32GDArC2AilehLXNETAN+fge8nVED9UUybo96lR3VQD8sAjKESvLuOwU5uu5OK
I0yqrIM8R3u8GPvNJAcX7YUp+AsNPPFQADsjt9s988yfxMRQYwSvkSbORTh8Tt4OCkz4CWGsAYGs
XT7XxrqkEDe2newnodUlR5nE4OlTvbEl0y7rvqkumn1qhPJacaK2lGwSYWD8NP7KKTztYkX/aX+y
SmOI6z855RP6Qi5YrpVsyTwDvO3GJoCZewpmF1LZO9Fc7wdTSi+WAKDaqG/RXNzlWr43efFg3w9D
bcH1GCEJfB+IlNSCzZSD9P5d4FIVy9InAJm9xOuod4/qGiGyle+6TA6BaKJ+eGL+NP4udFAXBtBE
Pehb+DC9LZ7KRfE3NIc1sRrA9tmuT9wI8b4z5/3GxdPhoEKbiPZrIvSjA3612X3pP8VmxVG+pSXt
VJFdDS29QZy4py2FvILVpQtilBxRLwV9qZJPowWFqAUSv9SJImGnwLdkLKT1LBnJfiojZHdlQ69O
6r18UUZaJAmOjF1v2TFxFABjbFOAn8hkKloUc+ZZXaIz6DpFTzmmN1b3LmKT2yhLb6lbl9sZici5
ZzKRxzG1hnnusgsSl89Gs6AZmPYgg1W8GgDpaGxKuk/iQlBO1zU+YstlqbpVDJkKhzVn0hSQmbxh
hFTC9EywVcok9gcjs7UKJ5/F+HMiX4eDw4J38pZJO/EmA7Fe7EONAc1nq4UsyRiOCSp5EahU8Tnj
mPxgocLewJm48TKkCs296aZA0aFNU+VG5k3jzS5WJUi+4ZDq86nX5hNyh24+jCILLwkxGOe/Jj11
J/Pe7Kt9ialcQFBMiOOwTV5jJLi8wpUruQGnA0ixn/fR2P6Hyy49mNmH4k2xV0w8vFhonD4VKNku
x7h+r2nvGnJZLEo0bF0rM4ccT5fMnjSenSyMTute68l8iuqD9aCC0Sk2GLGAu6ZKJXvmYqBYTnTO
lES75daZzuNsCd2rVnVv1kV46OTfdhQbaTt765h9zVA3GJ9IHtDl975e32bdeDUTi9H2a8IGIW+b
m/RcCFsPcE5ESowOPfBm/FjgZuhESTvWnkE4pTesg5cjxze5l/UPsm2dHkjpkwguBjW+4246CTw9
K9Pwj0rBBSfVIV/EsBYTYFykC8GbMB4FyEQF4ZiAj7sUtYemaralQgaJg0odH0ZePlIs/MJ0nTb1
EoEMxHI9j3PA4MnOsLdO5JrJd4tHTFmu8a9htpNePsa/8o92QSWCua3PC+/dIjgp+iuvp9xm9SlB
ONQLWH+MBpiPYqzCg2ej7t3GUz0gCLSuKst/pafH2BH8gjpAq9BHWbNTWM1e9kzhh79dspp4vfVo
+MyrzuOanYeBTA5UwYVE7CCqYAtmvTlvITwoBhEAcZeflLwvtoleU8OOZrxZAWBucDEzF/Ph9Ojo
sVtJ9hTD0zLmixi65EiC+VHuIKsgiI1w1WXMBv67zOTwpVefyzIoS2LYVDdCOSSZs6tlgRXlwZYO
QfJD54yNuT5CNYeIeiTN4mkY/P0cEciYTEVxV7w3866lTm1rjJPCCY9IWxk3zWRNxLjO/cAf7jW9
4rF6HdCpJWvmG7cMTPCG7GSXshPpFsHORXCOShfkihxMCmEo1T89G3dF0YTrPIRp6cB3YRA8ZMlr
RoZyvXXHGk6rlIILkdsDgj/fHT8NQQLPQwg3kH9eOukew3hOF+18lvZgI3QjWBadXYnxxvCyJFhx
0TgCBFQYyFSRH8KdcgB1EtM+19KpEKaT2e3kTytZL6Q29f8RruNIoFiamtijzTzi6F5S+QDG6NCG
Um3RdDpfGerM5uc3BgZ8qBj7qwtAXMdOSqwzfHPr90UUQzGr96Kk7+2WFNIfIntQLOjEL24+vP+Z
WWKPuodiNV4Z/y4QGZ8KImFB91yieuJXQkxrzJCLxKNFf2iZ8tpVMUL/YLaQcmpy0OoM3ys1GMGi
yRRw3RKU4hjMOj0U7FUak6G2/FKV/XLhnNzJJEnKiKqdzaF9C0w4aFrV06XQQhJoYq32EYPaczCU
CPPVNFNsB8utI9cUDOQ6MOOENSqTwKD33d7sQLvoMfEb806gKQGqGqpePik3vd2uhkAic0cWvVn7
LOxUkMBW5OJBdTJFPlnVNVXuAMVmdQsG7F60FhKyOjsj9rMlOVfV32ACEexHShQBzq2++RCwn5mP
C0KSVUJpvV3akSqQlQClHZYMO6v+kGxolhexJcoqcYyZTQywv8LO+9Z+Uay0t1JNKN2/cfutGAR+
hCw5XcSWbim+Vp84n4+k0yAcOWn+SzlwMo+Qol2+fZo4o+naqLlsoyj2BCzvlRFL/CruY3ozYRP3
EiIUcQE4Zl6ZxroW/uFMQd2kkA5DFSI9hpmZFfPThdBM0Y0FasnSbncJLKzETsVDijQ9wl8Ryb/p
tc3k26DoNLCMTPzZ0DvxHX8hKsvq2QcjFe3GnQzCLMdRrB4k/VdTM3uPkbVkHT2/V+J2JwBd9js5
902e8tDim7S0PcOs/sAOMPq9tab3MsetKm6NtLj8tJwdNxGn7AnyAnlzxyHaEwjssvQL11QMS7af
htLT/qZhlCD3b3D7KXZqjCc2ZcfuIDjMrAQDGQ3HmpE9tPMQDE+3rt+gqHKZPpBad7uWTmV+IX/3
elzsOXFHS4u841VGlVSgq2oP6qjtq6nYb9A3e13eqe/SziBElXunjolIYDdDTdI/LaL5nd1vqLPx
jN1lGchMUYH0ZGDGe88zVcALOeqzxNcGzrOy9tp3EDZ+T+8udNlZvcmx5ZtCTts/BmqOcml8FF3/
RsgoMnD0JGrHdwVi9ZZeM+GdQnsv5+3NIIpMHaMbc+4cq3JlA/YpyVXsVpP1EKT/jYGAkVzMM74b
o8neVAgYDBv9dISit19Xg1sQp4benVMENknJc7WTiNiVRMzwjBiHf+S6IySSOZMHd62zq3mRAedJ
NastsHnx+lAyTNOooBNjPeTxeKCGO6BhT0b7BSSZ0sQTFY8G2fz/3/vJJTgCaozVLPaa0eJ7SU4e
9GKQabwgQccmQhwmKovmqbIYdhXUJuRwycd6lfGUsrskSABHyQ4N/an7ePZCbEew/GDxYN5gwr2t
OnAXp35Y32tTfktkNpYlX9dUuG9HEkFLNI+ldkW6kxahEitBIXE7qRVcOb69wJN2i5yGFqHHhc8I
SkAfpAh87nwIJF/9btFk09YY2aGGvFY0+Y2lALjhZhjJKVCfWQ1OFMcYMQielIlBA0rf0DPMwYsh
VbO2GE9JDeJFAxEiRV7cAmA2vtfylyWkBIF+iiUjH+43mLNO2rgaRsXJ6P1euaTNiUfdqDKsDzod
jOoUCDhfSK6S5DFiwLNBL+KHbLzbS73Pol2nzD5BHxgPdjz1BTIi8CezuF8uiag44p2KgAn3HqGf
mwCukK4vqzyqKnNH1aWEUYCI8CcaTKRygjuovtJA76ECQp4XgUSqJ7uORCcDYtfEgHRnF/59h5xf
+dkgv0dIUpUJoO24e1E6DYyjrljuzGZV6HLM7a5smraqtW6cfG4Mwp4fCNQMO46ITHh+KPOvT7a9
VOO0RWlyUWfjTCjmObWSczP3RI2B3dui46qXRwkKh3BZjPHciBrYtgS1EKF1knBcGpK0tvJqdszt
QCBDzCetYSaxG/ZlAbL1+SmMOor/Kg8NeHlLLyAaH7ysfga0aR9VHUyDbRAYg1QlafahNVV7XhOS
dvyyywq3vQ4Fi4C/7FVOKd9nGKCMeUcBavGIGAP/XXk2GHjqi3nwEHuUsEqXRfV48cj8WLHCsCbv
mVfPBo4FFCNMqBlALxaEoCJSP2eseJo34z1rtfc4hZtA3VetMGkk1c00eOTC8LCM7C6yuKyp3dSZ
Np8Pq6blMI6cX+bINq+DoqTAO6ZEacmzJTDmOjHP1ogYgH57yAppn2haOLUT8AVnjBnU6agZxu5p
NUbqwU4G1AY23aJH6EniEs+mBpoljQ7J+okN8knLAQbCxMnNFeadPGSyWDiNYobF8KURW2zFYaqW
FGBI9ZYpkNsqHDnwlLW2+0ez4Q/gquoa4ZAqy7EchKP40aLnXxggITY0AUc35aNex7NSkfNhggCG
FJe1x2LWkDUSwg7TesbEoEe/komehl1m2x4bzdwvLBjBQx5FJKMDDmjdNlimqOg5NI3UUQ3nDa2u
UxO6DS/uLVGFN0Oo33theh/zo0z/1rcaojNPmDkWJAoyxTwoFqeeRJJ8CxhthOWXSqFQPczijU+D
HMHakcm0BM6/NEce9jaC2MbbOjJOT50Rk3Wv3HPGdBE236ZjEqMRfIuAtWdiIXIzNxx6k2S4DRQI
0QKXgrBJ+pKFjblMbOJrbg3Njded7kjxe0Q0BzPb4DlhMRFPMpDC72AL+0J8RutBfQDNZ/n4nu2l
BFSv6s6LJYEwyS0dyMQgoIWRQuKUw4jVrYTaYj4LFd4fR3ZzSToYWXsCpKSkx2UuT1neHgb6tqi4
GL9eS5HMC7e8oW7HwR3RITzLxtZ7doS7XLfuc5xChtwCCPAMCFDW6wS8M5YU2KUpyb0hrXbQENbA
c9ZVZOjo/rfs3s3CbdmV50wElAU6abXntb2Y+5OST8d2yI617s1Se8myDqthS+Qzozw+dNEU9ovI
x9UBfkmRunkAjVpGsikYT+FVg/GGv/gp+/VxBAeDWQREUQUVgs9NPyerEfbLKz8r1qw7mtW8Tr/0
jDF3d24wM9axfBqyEpv3aVnnffORJXlIgRZ3fdAjh0THfpAV8uBMClRje9IwgnG8wSrZLXjF8L0H
GCdCye+937ngZ3IwwlNJMYVs6NuK0ld7kpq7ARuCBT9o3GeokBdHWfjytK/cipZTHYpKDdc/aOB9
1i0klCvWTaczG+2tOWVHfWgYF5X2czKkFp6GOdYc37RVAoJaej2yHPlPuXTeTGKkErtd8zo8fcX0
6jnzrAOyToGGrepd/CGntTowtd1JOEkQcmAOcal5ivYmMXOP9cNmsfT3Mt3ai+yi1MidZi04gfpx
RRyvjKKyPVCz+EdpZOYwgX5j8uXhMPAmrCrNiHRPJaYcITb1T6gTvEUfx01g7Pp/q6EfTUgWvOz1
IjLWXfvBHvDUyZ0Lmx1n5QyJbvm2+EYsCdOjldSszJs3jkF+ip59zO3vNkb7RbM8OmJhOa2iMsJh
KLTc9CG5mzzdGBp6kWasyo7ZggoXuGPvlqg0kvqrnQEyrHb5rjbvEJQQdngY/g+fOf8xiOVjTEJk
gngJlS8Xx24Bdz8fVuongWYjU/5qMVbmHsbY2OKmmIKqWQIWvYG4XZJrAQ9YwAAdU98/DOOiCJUH
d1vS3wzZidD019HkK9bebFNsVZbbjm8S8dSVTL9NLbSR0bpJfzcOkH7SXMbRaMc5wHY98/F5n2Ui
aA8dW8ttU+Gp4rnKaYLxuD541xLe9JLEY4pUwZNL30ALHnH8RDw1EYbJLb7PKONXFXdRdUisn1lr
OGWQDhOfndzXiYwQjVhcc3IN2uu6GsjEDI0LAYdBAwGkSH42ttMdYvRkbtwlZQfL/HNj989b18QR
NwouPIxlRWzweW+DcOmz4QqrG1f4IBin/Dm+w1Qp3lDJmqRWGs8l27lH58EEN8/3fX9PyW2bkTRx
zsMvQSDfVV8MYGvC+4TWV54vEG+Ou1i2hTb0GcpKL6tLXxFhCoUWdqOFgg4L8D8eYqqznXHhRlWf
SoUUITh7pJaPg5+elwm11VHTx6O64tAq3LrFryjRT6N+iFqASTXhdXgHOoKCgZnOtRuti2PYqoHD
RDNtpx8YS9bXZQF3Kn2tKSCllfPxLjF2HoVmV/Z1YLQgAIA9grding22ofFXpLVpvtHTMkbCEAGM
QYC+wTxPvaoJjD0wTdmCtjbeid8Ck6QZGE/6L+rnI8qOkq2lJv01sm5PJNZB3U5sRCwochp73thO
eFOyFf1uCmIkxSnS+XAOIYAx6VL5I0/otAfFwam5uhFaXNIXFx7oFT2KsexabAx8oYdSC6X2tibN
YdZF5JYk6dHxDPusl6EIZOSd4v/Oji20gJ6Wi2FGob2ym+m+5lBy+wSTf2149Z/RoINNsOR1uCaK
cqfB8ktWnkjGYybfDBkC+Qj/iFAWMbX3VH9Cea9uVi28Gh1cvlrHgLh+rAecAWBYu1N2AwHL5Wxz
x5AAAKPtW9TKw9i0TgHvEqFFhLyz+bsGK/9MZpN3m+6IX7jpRfkNllbxV+8Ex1Iek8D7o7AhBShS
IEUFkwSMYvBGOAxEPOhIM7Gl+ANETGxhX+2H0n4zEiwT4FLwtVQqLlEaEA9AxzDCFKTkAHdGvSex
jPi0B1pjnVd/7mDJlaA8sfhAAPAoAKif2RMCBCD51HyS4gjaJJ5hp6AhQLW2SzF+rSTpcgRD4yL3
kBH0xjflJivzNatBDIGo+2QQtTLf5WzaS5chwZS6roz6/iTRR9bjhcl4Wt4UlGcNZ5eM11Jk+2WM
P2JuQjpu7aam5MIOxNzxXkhfBTFx0KwiqEOW9jmh9cEtQUNLRIPsGWUZmhcFOL/Exq4CMvAQpuG9
Eq6tAiZ2+cBfJazXRT8UP3RCZME2seSp5puAIVenLzwusrjLUfDR/B6tAu65GU7ya6z+7oEZZdGH
rDAdIhzLGMNo8FmmnpV8vPAHmn6K1rr17WsHjajlCE4qiZFipFK6Jh1UilO78JpOy4ZKK4KAx53U
N6/6BVvDFiuv5Kq5wLL9Z3Q6Cqs2OuZLe0opQflflZoUgsUDue4llPByLnNpT46ifa6owoqnzb6X
HZGxXfaoUb3lzS1BgmC102GAFLBgfEikPWJuOxnKi6aJ1343IiuuLh2Nd2wEg3bombRj7Bz52S3r
XYkBsnUCuiPqq93MAvYCiQC+CsgSQRGYlKhA91lr7tOxOmQEHPRM7v5NXHrJeBr5HuPbY7peCR8W
g9ipM/cyQbUECR0sfplFcpjBbG8Vgv/1YW6A1HaloO8beNZoShK+4+x5IulvVvxV64wV/DBT3OFk
sfBRrVmgP428iIwliX4Zk6CxOkOqvHJJvJV4LTdiGSG1bc5aF3vqkHnEB620bnKPDBnksRS0/RIo
axtAX7bW1DXEICM5XYTS0GDS60jo3NXpG4MkYkg0X5PYsjw1edPTZwCfnR9wXLlmBnZMzWI4m9o7
kwGj3ogDja2tuuTOXMVOx6fa3PnEHhFFS1bumiQ6FfV8xpQKAtgoDsp+/rJ+hOR1lB6CMFHMAfgH
MdLiz5ErZi9sJMXBtVjuLKEiQgVq8A4EBvsvnsSPZfyBQZG8l5yoTTr7YkeGL6x7rselms8Zb/CA
9eMoxwUl2J7RJsgbsoVnlo2WP7MifhoJxpzFx4ahIJNeZS8nz0hlmqnCWzqY/KQIPVHxl+HYpPWO
gdKHOlMXjgXG+pWaYGDH2LHILrljScLxFF8HpjU9Ul19g8o44Q4VT6tI8GcSvynr8FZ1xTUXTkv0
SJidMlIdj2mb7ZK0OaukyS4ck1rkRbnhKfT5iI41spcVrHMvik5SUWXwGxXxNUpMdwReNQOvkonP
2l4rJDct3sCE7d+M3L/7GMWZE4Mli4ZJ5NLms828Cis4ntlBf9cs4Uqf5GBTNQQk/9onak+7YCPO
pdMrDoWJ3WiHcn5k3Fpj0e9epCbN1FVneSdJxEiXf0i7xi2VeS9VP5iVYBJs3hBMxexk2BJ/yE/K
vbYWn512D/WI3InKyTKkspqMOB9zR+sgwEwpNedrioKOg0qxteYxtDwi6J8BOGkkikQ1hs+boJAM
ZzMdobolD6144MAbBpbU2TG/rzSGcmEDSkfc3DjRGoLdKWIBujs+Pb4nKgFDGmwnGSB1c4+j9GHV
8kP5LAT92jHc/S0N65FO4Ti+g8FWUPmX/OtYYqnksEWqCfeYkXbMTbAu/0osFfJHz5Z2Vn/MFBOC
1NJPa/c5zx9ztFsyC6QigyZTDRJZDMBBNNYCO61hECJ4Q/Ih62+MlvJ+jwsJs2s7MQx+OsD5Vi76
zo99Zch3/0fdmTU3bmRp+684fG14sC8T031BgqtIkdpqu0GoJBU2Yt/x678HsttFQRxh3H31RU9P
hFuuSmUi8+TJc97FULcgBjL3yQOTmjlAsbKKLcgy1cEX2oGNroEneHRrVJX4addQK61JPWHeL2IA
MWxawI9HH2sKej9eJK1UqDYp/BsqhewR9Ef4hZcyhA8F3UU8B7xkXUrNPgySY3mF1h3qkY6BDhEQ
XjhZ+sZ9kStjWwwcn1IFGoI81tAVvO+klY/yG03OdYWfMrRNQNZLigdgbQHA8l19FCCb2dqcB55s
l5TmdSvYIIhVfo2qJa7hPDYyUCEadIZ+n6fZDrLl6jdNVpPmVBJURetZhhx8gmXqJvfdIAx5xENv
H0Islih/UABy0EoTMipmxrbvgKWRrX8yEV+PZpjpaEp+kyM0gPaXS4mZ79hTCrhiu+E54Pk738cR
xVj95mq5ApndR2jR+uQG4JJZT1074kvySS2kBxpzcPVxxhNPCLtbNDNJzEJkHVsL7p15H5rewRe6
a53Hf64v0+qHm+yE8IuA/O2JOojX77qCVNedt7gtGyUSTAlus/6PhGjhit6xeZS+GEm7zhC0IbXO
Cjq6mAbVc7Mh4VUIQPjvtDf1qeaVbvnNp+YT4iUyLaXCQ8ey4/WfLdRvCQBCFyEoQlMMTsGBsa7D
WOeFuYfJcR3E1vWpyZABREK0Da57ulNLwYgetNJ/wCkN+I24VgSU+XLs/pyCZPBJOVF3MzX0/VAg
2RPgdmYmXXtajWk3Tz0rvLXQVD3Fwn0Yep/SVv/UXbUpKop+vMks63Muy59xYU2E7L66AkaA8qoV
bPlza5UbDd26WUOBTgNnHdNLC5s7FQSfavu7DOBqk4pbtVSuINu1OZJUbLTuWIG/jgSV2iPlP7hv
Asf7N1/Nu1JLhQo8OW4fpI4tEnPiTZawWSmMhBU3FSwx6gEERPn4GyXC3m88VSTnh2WHDxjcMagx
6P2hPSBGW4enbVje6hStKjQjLE3cg1ESaGs5/dcYs3Wthe5HT7a45rFVbZBV14ERxg9dU8yAmd+7
NmXFTaXMpGsed95ywA8hWKpzI2CirkOi78ClGfS72pON4oMjIo9iU6mhM7gurC3/JyMqV9J19FCQ
5AkqQFz+LQmjDsvXVlyacTXzqYM2FqUcHit5CyudgqBu2O6pAzrIqsfId39DuQA48VYfDiF1aQ8O
V9FhcVJEV4J/I/n6HHdj1PCiRZDd1RD2T8ohNrnxcSPlBeQbGnLAOx/NQR3pqpmmot9d4XF+wnj+
xDbmV8avqiCUyKhNCQi+dBAmW729LvAOFHhZSxhSIfrYEfd0+0otjrJ8sHQu7GXa1DtkbKDefqvF
FzPYS/73ZwPty867bwq6PnI6L7/2zwUSpGpmW9Yz5aYZOpY9LH1FvkbCp34Oh5IoynBrA10LLcw3
XkN6AzlUlMnIVrICEsexgzK8R65446MrKZjSlRDeifKP3EVxLiLmiBn+zag6gYbzA+qbqCMuCilB
bg4i7UbkbwyrvV+Ri+xCTV7kykGm7DroEsh3beAfGxF8zfcAGmww8wAjx9hOp3PgpSVy9YCYZnhi
U51dyc03QDBDSCrxY9BQsEUEGZkrHZxdhAKsyH0gA4Qm/Hn3cv0UiY8uorlF0yNMTjhVzB898ud6
SSGEbknQfqlkgsAAJXa2gVzvZYFtSAEP/CY7IpIR7nKXpNN9N/9NxaTak6y0XxpqMof9FJFBZ99R
OKeiLBDk8vYbmHY653QdrnMIsUiO4flspUVQAHUjKVCsfaFETLGcN9KdLIA1ra9+/eW//vk/T+1/
uy/JMTl1bhL/ElfRMfHRcv7Hr6qs//oLKzr875vnf/xqqJpkSKJpGHx6S9ZUQ+bnT4+3fuzyr0u/
gY71IytWXLuSqo35kNItA75agufUH8oQxT368GA3XTCIQnJEF+lGFdrbLvfXXobuTujdp/gfZmgH
UXeW9fk+p6GqHSKsx+iM3CRovHo7urQoAYuweVWeFCo4xQ7BDik0b1Q/uePsyD7Ky+iVpP6Vb3xN
y2Ae4ppQVA5YQnwq5wjJ3FyFkGZtnbefE0F0WpRxsC/iY0qUIh6hI2AeJaG/jXBvUgo6VYj2CdyR
cndFJTuCEyxT3S1xzaImZ6mIu/rdw75afCm/BnDInOaQkj9JCRUvPNnUdpHzQR2YgTnhRd17CDyh
LXyodI4J+rE1SB1KLaK77529L36NBGVta3eWBGMRJVZqQ4liLHSen9TY4CUeoXLf1zqmFS5eDmYN
+NL61CyM5HCS9UUpZld+U1+J+lXFTa/SHOiXGX2Wk4sLrBw+eKF0fzL0O8U0b72IhE8L6DGmHO+9
VicHIck/OTfqtozi64ZGPjoj+MxD4A2wjSanXNVA5bGImQdo+iExt7KEcEXfsFfFbebg4CM1Gwtg
nb/Oj2oDT4JWAZ7PjZ6tQY9trCvPa2nFN1eIvIBlQL1a2spSeB3r6nUnpgfEwQ4o4QQCzV332hHW
Zg27PAFySonfk/eKSDoGpqtV+sUtos2n6qiF1dEJCVAUqy1xV1+ZbnKdhugzz/LP/kM8uMzNuH9w
vbCCndxWvDiPVX+yYX8BT+iv88GG3DlGYUHDEj7AvoSJJbY1/w3mPWAyucpW9D5qg5cKBO+2CLcS
1UBEpM0oByNkkgWAbUN3Rd2sSiNc3KJyoq/LMgbUvdB9nAfkebw25nLcLNpS44uiVOijGeIhpQ7A
/kaFqfNYPTmdvlCrWVSeFrpcLCVHXConc5nz6o40dA/ogkHYVMKDW36JdREds3wQ5AQXLR7wnDhY
anTQZQ0GVX6NHNy8C42rNn82W7zjNHGb1DDT6f5ZdtsJs3IxE7gxi4iI+6mh8qAoG7c3DmYeHIfX
D4jVFaJ7Hi91WCTpzEfwyNkJkbhDxKrXVyboK0lChvsE1DqJVnWqYue06zvX7vTvp7Zb73ieI8OM
uBTM6n7pw7Er4bjPvFrYEryvzOxmANN7OMyhgGQ06p0Wi3dRD0xbsqXK3aCpV7Rgi6gbis5tsoM2
dWdAidqJTwasDtw1EB927sRMu1coDFj9oZe1g9MMlCfrgGwKGi6C8znbCeknR+hXiGMAfxRncQ8f
RG03HnphVjusmXLADfCo18jo94pdhfVRisqjvISCuMpcd4UmgQ+UYneKxV3DApCursACAm/keERI
zGYIvGA+WODdm3XyIljHIUh5qGtKuKhRVvFDLvckI/NH7jBybAxzForU0IBX6Y76CA+RrAcZj1Mw
4AIg9ZhiQoDJ/RqOdCbexApAily6DXG86LPkSi4U/KBmvmMd+8K9zYUa4e7Kk2/wqO/678UVIkib
BEsZESlhJUU00lo5tPgx26jNbvca/f/rTfgvXq+DpyQlJrteOfrHfx7Sl/iuzF9eyv1j+j/DH/3r
X/3n23/kT/75N9uP5eObf8Aozy8Bor7k3e1LUZ3Kf11Bw7/5f/3hLy+vf8t9l77849enpIrL4W9z
/ST+9c8fDTeWbp3dcMNf/+fPrh8j/hj9gscyyf3H0y+ryo9fHsd/9OWxKLnXpN9VScInhYaoZRqK
qP36S/My/ET7XZd0A41quoRAizST+zKmMeX941fld8M0ZdmyVFmRJW5M5ddfiqQafiTw95mGqliW
JaIKoAO7+vVfS/DnLfzHul++lSX1zaWsGZpl6QxkipYx/INivL2UXS839FP9jJ1lEyNRA2t9Run/
ltt44CtuEGj85tvB/GylLuQCsnhhVEVUZFUzFEl9XZTzVAD9LNcP02flIHYz/xaxgzmCVwtroR6C
pYn+izlD+/KB2tEsuTM2Hw/OVzxLQ/6Y8fnYQ5pyloZ0pPupmz2rq3IDzRzhN5JJRHU/HkQekpmf
yc77UUbrahSdnvfpM3eC7a/xxJw3ewk20QJcyQLB2YU0z2f4gCzrBZzcBdyWqV9gaonNt9Ms65NF
qefZzK0CKHpV32jgAKj6S9JDE7R3KcVuxLWQp7NWMt59WYh2rNCg4hWAO/MbvbIb3Re++FX+olou
/QES4zS5T/PGmPhVpz7I8POzD9IraDgH+XO3HT5IuR4+CLn9xCBvk88/v4ckgs/TDUvi5LwdpMbw
J/C850DZOTHIqOo5M/GwVyc2tnTxs58NMxy3s7nUg4qvyDCbkqbFzLNNu1wMWxmm3TJYfbzHJELH
mz2mEzUMUdQVVTI0EXrz28Hi2g+y2nwCc7FEBHVV3dDps+lXLCx845s7wXampjeOFuMRR2cHj3bR
SIwn9Vv0iIzyPPsWvmDmM4M4fCs9/B/GG77K+SkiNEG3k0VD03QqEtLoq0mWReVNe8LAZEcpcwZx
1e6Owj5YBwuXqtTEeg5n8t1oGm8TTVVUER2Kt+vp6ZaqnNQnw5vRtM6usVW+Sh6QSFmZM2EFxQ37
YMQIVs5iYtx3syQAEupNYropK4ouvR3XzS1Hw6YUUgBKGut+PUTA9of7LGLT405/RP3tVzRkBDV0
oP5gv3UuEczB3o7XNahGUnEBLNNiAl34njmPS7FB3SRV7/w+1G6w7uhCZaMFRVwjK6Vl4Y1Qi1iF
xX7gS3Qp2x4eX4i9E5dDUWcJGid52tCbEd1gp/QaBV7fKKRFGHTk/nVIu2MmtR7gByGUn9UKPFlR
FGDI/CgFdJ6DWUcFPUb1zpM/G43U6DMqmdZ9i8TlIi0K4bFE8xdX4EbB/qBFLbEPW9JwC6s/q3hR
xJzcJosbyKG0AxCSr/WVKguI2qWJyu12yqgcedx/zS1mJRWkCKX5Uqelewh6Ufpmqi4WPLWeSj+C
UujgWisndLLU/o7N+S1qfSiLmQQLU0PwDtlbWP7SCTFRsKYhbrho5MT0EsAVNJTwWuS81npVD5o2
SRg/eY2XfTu1kYn8iQyLuTQSuIbWycF0ntAaOKyPj5yn6vtBtS3rBEse2i/yPS2W7IEmG7KNCgj4
fU7TgD4WXR1cd5qZWCRYNOCBZ5+kJL06BSEKekEsS7cY7ioW0VoN+oVGyprTwHfx48iyHl27ICiT
cKvXKIPFjq98ifs891Fq8Lu1ElrJde2U7vOpb5unvo+1RVGTpBpxjxtOW9Jnxh5nkfFywXETNcKs
0tp5U6CB1GiDVFd/gkRvdADKkCbaFdSZZqITe/QYdCxYLOOpjhW0YmUE/ZMU6mUoRd+L3EvtqsXP
VKnUWZafdigMXgUtKoxJTE3Nrz0UHH2h+uZ0AtXXAnq9nCUCrY663Fhe3a/EEAHnPjCQuw0BlGNs
Ds1QgMTqZ7o3rwoPda40hVPbG9rGKjv3KIZZ/FQ57KzchS7tRVl3AJ1mIC7oihIAM9P1ViEmPZi8
Rka8aKhtw8XVDJ7KGd/oYAQu9HcfTWMKcJjThRoi2LLlFcVEfHgbljiu5IkkZoaoEyNMRnh7XIug
y9wEwork9Yeg0rCDQbnWEK7LqFnXqOZ+HI3eXpSvoxnDXWKStOqSoo6CQ24meChT2JaSrwKvJNSl
FVSMJ25jaQhpP0PtMIqsK8RTTdWpCXF/vZ2TGIQ9vMNyLm59dFF45c+ftBWtjZup4Dr8um8HMnQm
IooSjQ0d78S3A0laFRUiinhi0lNrulJT6JatMP94zS5MR9L04bISWTX2yCiFSWNdLpscXXFwZ4EH
XcGlsotkV6+fHqm0LU1kuPoC7l+Ndp7+7ePR34Vzgjm1KIV9IgLjsEaDd56nBrUBG0EMUEsKpOI6
CfR4//Eg79dxGMQyFVk0FVHVR9sCUkGheieXHjGStxkMYhE30OTLx4OY7z7WsNMZAJCQJGny6GOh
tq35JXCfTkcWGiOg071Lv2NbdaYHWFEHTG+KOpqtUWNMjKy9nx+vLEuUFVJERTXV0SL6Lj0GgMI0
S30Z2Vkj4EbyCicDwAV64DnomxS2ZJqCVwmp35SFC9c6d5ICw3AWbVYAJgSkHIkUbTIKcDBGpSB/
jHVAWjN0ywy0gmTY2B1gqB9WFIs65eDeOHaiAmAmdKQvUaYk9JI0kHlq74MxdKrvjggqBodqgWqY
hoeFUVVXvqZZX0W9Kr/HKdBNiNt6kVJUNJBwCaQEKoyj6fcIDQC8brnw9tw/iKznJ/U+M5BYmalY
2H9pS7PGG7oCCDsrMBJCVvxkghVSoqOmZmtXWNSmgzZRqtCATxMLGVG5EJOJYDN6fg5xgNetqnJq
KJrqxjjlOuEMayT4aCMMumxB4irfrWsAmjMsWVfJXTw3p07q+8PCa5uhNP6jExFG+9gLESyNim6e
22CF5vDh1+1VNB+S2M6mjrYX/ih8vKl7nJe9329pnvKqKEuSaMi6NA6nNZXTFjYi2pgbSrJLrinb
DG9j76BVINfcdvnxCXo/PRPpSwKdQj2BOvsortaqJKfKQEgO9Zma3MfdRBh4Px3+fsr3WCBRNbCG
asb5+yamScju4fEq8/eX9DNhyejGi+R9NtT7vO8WH0/nNcF/G75NpBcVjTebbjKn0Xiup1p1BsgA
evLOvSJnmIubmsczGuS4cU7VJUbPN7YjO1CSLYoqCiURfai7nE8viwu6Fy4JzdZcKXaPPiKtyy1J
P+6gfw72t0pie/8pT4rkR/m2/vW2jvb/XeHMIG7/1Rp6XzjLfYqAj+flsuEP/FEuU5XfJZweNNIc
VMh1XeUnf5TLFP13lbQV8X9TNklMZLbmn+UyyfxdlNFtp7xm8eX0obP0Z7lMkn8ntJiSxac12K6y
8XeqZePcSNKAaVOwE3k28XrShprL2evezbn5wr4HA11EB6gYu4hegd+5z15XTASq8UHm9hO5kSSm
ZGiqOj7IWlzLuRAa6qxvgIUFrQToEHTe5mzlj38cpPPoNCohGMiSDsPoOlmDarGuo/MVnhwaRBLD
DOUwHaW+bJbMAQ5swp24hHIyh2RXbwz742EvT+7nqKMoZSpxIHWCjFNfjXt1l5WRXZTyRFo0/Orn
oWOYmqlZoqFQQyVmDaHs7GMhge+ZDQXUmYQr3wkpgGShpBNjXJrIzzGoxbwdo1OLvssTQPFB5s6L
ai0VTx+v1GsiPJoFxWH2PAksiew4JYLhmZtByCzUG+2p+JRdo1SyBYVHe8+5p1XyJIDA+ayWMzrD
9x+PfWEBScJUTec9ICnvXgJ9KsYiVkzqzC93UPs1/auat7P/bIxRQSk09KIqUsbw0MOgfiBhBl6f
qn9jm7+ZymjD1U0AeYr31czbgUzfIMhhOzvrGrTfDlDuAjoU2PqJqb1+mvGnO1+/0QZ0TqLaIzem
zjAxttEwXWT7jH9I5tEqs7EHszERoQWF9j/3C3JFz+DVPl7dd/cZZ0CSdTrv1JWo7I53T11ofSPR
i0coSZzDMkTFeWXN3XtpEd8AqZs41tL7+Mhw7BWi8NDVGL9UA6tu/JQWNoJqGNDWc/GxPuYieLYF
MKC5hlKCq+NCtkIDf/XxTC/t1fORR2uNx12tx24HCwd6IjqklbXG1Gvii16cHi8sEe0hlfRgFCzN
vupOwTAIZx64XLxRnM8o5tioIv2HI42OBR6yWWCkBMgQUGeYx3akAwNU0IsKc8Gc+myXFo/Xh8KH
U3WFJ9jbKObgzmyVwMBm3dZQ5r2NecQ8Wwm3qm0ePBS3of2le23qTF6IndLZqMYodhaJZVVNwqjg
H5FHOtmNu+6/WwuLEWeIctop6oFfP94m0jCV8Zkki5Appwx1B3OU4EGSFIre474zH2g9WZhrfJXW
jo1l1A+IKvCrmnn31cAoSV9WPI+oak3lmBenffYbDD8/u5bi0krqwBymrfvKTASGFKhuNvFJL+1U
StgkKjo5s/wKxTkbxIVrkSDGDQItDG0pF2dtqqNBh1WF9ePjFb04HZUcS9NZ1dcm5vl0avhHVWAx
UiXfSJE+d4NuIohNjTCK3ZloBmDm+GQisK4obWE4JRPR41IaxKv/5yxG4UNGIjQvhzGGwNXbSP+h
E93b3nII1NqP07rcW8Ktufh47S5/pSGh1EUwFePHr47wsRRFjKrHID2tbadiN/HNKafGuZhEKOrP
gUZ7LjkVWkKBgui4cdfUI6oeLYz76PSUmIsChWQbneUFZFtjW5re2rcnL4bL3/DnLzCKnEmUZi05
mjqDy2j3O5iwYHXt7oCNqJ2/TF0G76oKw7V3Pt9R+BTdyuRWtECd2MUncYHe+NLZKLctNF5pD4Rw
PzXixQh6tsCjPdqpYeYlQ7begL+FBISEx4uXxfbH++XiKmri0O0zRbrnvI3Oz1pUBK5U9Uwrg2oY
YKCSmMuPR7gcHzXFpDvE/9fN0VWgVY0I7Z0hyqfmh/dsvqCANbcecOdyt+nC4AYv98qDfCWuja/S
RHAeFuldbP45tjW6EKqQJkyqskmgkyNTqqBYjeefCkVH9Qswp1276ARqXRN37cVvdzbsaFU1NRHK
E11I/Bu/Z/3WOSWIzk5UgS6vq6kOUA6JchCgjTefrjLck+h1rwegttGFLFD8zm1tma0A+T7QJAFI
39+WJIORjX9vPJ9s3V4MNiCauQ4Aj0ji6Ezk6Jw6acOXLRbNQp8j1fPdijd4HXP04YvZ/hKUFsVA
Q5lY34tZoXI28uhweHKPPSnKF/iXAKqeoUi+Bvdtd2hzO2tqLXZiw3bB1e2r//nj7XxxR52NPArr
fuIWQnzi0wqk3mEA1c9YNo6MIpdqd2jcfDzaUIF4v4HPhhsdHgdlkQ6FIm6qrSTP1E/oT/c7qsnG
VUETaa2sjG1kezf4JG2cg2hj8/L9QUORiRKTMq+8mfCvGtP/Wn18Vz97jYQ/fyVpdKaa9PRnyIBN
AXx+HhzqNd4cM2TrF9BN04cp4MvFGHU24Gijl5VnYG7CizirIG4ZuDsGEyXIqRHkt0cpc0LdUYaN
nKqlLbn3fS1O7djhr3gXic4mMcoSY/rbsHlfzwpMSINTigLRAuLEPLQFNDw+3jcT2+b1NjtL1hw/
NVOvYzShvgOEuc4lEAieZdFmRw89zOESdKuPh5xaw9F9TPdY7Un6CQZwDjp/F6f6+uMRLt7BqgQ+
hTwbi44xdCOSU1/LA5WYIsSY+MiChYSnKi4osUEoKBUzPGiobtmm4cUb00wkeFkwmWmZt8KmqgIU
LvM8XsSGOYVEvxTwQaeLQxUPPZ7XbOlsvaXWiGmTcFlDHhIwuRmMlgKtQ+oaYsTHq3Dp01IoZxTw
f7hWjtbZBVSvuBWLgITPJjDTcnmCcX/K9dtECLlx6uKLlIe3Hw96KdKfDzqK9ApiAIJgUaVUkQdT
qwqxB3i2PY+N/uk/G2kU2Wux5KqJeKb2qVs8WZ1gLsHW+dvYFdMdkkD51F09NbVhvc8+ne+WQZlT
L53lyg83haaB5F9P2aizUvvjqV3eJD+/3CiWw9/vNd9lpAwUMkwihPDC1pkINJeOIRjO4ckta9a7
4p4ZmVWYxiYVtuYkLirgH3vBc3Fq/nguF/N/IKOGNmCM6EeNJuM7WSOcaE5hRBRv0B6+GbLv4Rrw
brulvxGXCY9tZ15MdfcuLuLPcccZnRW6dSUPBZMGc5feRuVJXiBpUGKh29gldu3z5rtxlI4fT/fy
qv41W2t0BYlwqLW+H1a1/BYkTz4iAh8PcCmtUFX6/fSJDRW4/NtdqPWtI1tOo9IIr+5rwahAwZhL
SQHprRdoxDvo+Hw84sV9fzbi6EjnqI9VZsWUJGuVh0hOoGli6J7dmP7E3C5mDDzmLUU2SP/fQxma
MvESbdgrW2cVrQPy/3QRXKPSMktBo001ZOWLX+vneMooQ9FMQUnLYW8WC2XJ1g9JDfVnuJd7hIcH
UPAcfXq7vm4Ooe0u++dqXXxP7qYecNLFSH32a4w2TRfFfuM7wwuOalS11Vf6Nv7aPQS2cA2BLyRF
w6Ri27+UL1MZ08Xiw9mKK0M2chbU6qKXyDf4uMPQWDxVN+2VP68X8a1EbX9JV3oeHqae5BePJpAi
ej+6CqhjNF++fRmaOkczd1h7ofOzJzkO2p3pmdlEGBiiyzibArNu0nJXAB0OLb3z+ZWm7ASN19I1
M6kxSAiTC+7BU/THLjMPVmfhWRH4h1r2pvCcl7aWBtBRZYIq+J9R2AthFfLE5faF7IdGb4C4Fo7L
VnljuOI2dZxijuTx0aida5mqfCPhzxvAOy/cb1IvNBNZ3oUjPGBzVA0WABX5MRBAKMuyjjpWQUag
H9Ne3UqgzFbwc4WJYPEOjUTS/2aoUbQw5ESoxJYNlQJyGFAV7la67pYKMPNsIs2bmtUoA0CuuMr1
oeKvQjDUKu2uRUEe4i5OktlEWnOpmSHzblV4QfM55TGUKy6F0NQSruQQlWtj2SPmny7UL+hTEJem
yrSXXq1wIxhogOTSQh5tHlXL1cpKKr7XKt9lj+l9fmCTIKUyHxyj58VzsvQW6DNObJML5/J82PGV
2YlYNPrD3RJAOlmkbRQtCoRbKeAiTfzxpTI11Ohc5nLYYD/D8aikve5k8yR4tMJ+Ive4cFe+mc8o
uAmaEzh+yTK2xQ02WqhBnpYuNN+TFnyOXG3i9hpzTId+NneFKOkazw6wHMrbWOOHuW8VInvk5PY/
5AzVAh3ZnVCqjvFgitdXlGD0Jv8KV/WEwq93RU/lxu8gwpeq9FU9nRDgdFBw8DFS4pQ6176HhJzV
w5CQddi3iQ/wNiogDSOrBRpGmWWpj9yNk+UTJaMLX4fMgjKcDEtG4u5/O5NKyiM3a0QOMRJbmYhC
9CcvmepoXfg6LBea+MMjDWzFeAtItdaGeB/NMIIEmAjBO0IgT9BXyqAv7MgTn+dCQH4z3GgznHQ3
LqyKzSC23VZX1W+lpvp//wAxhgFsDvyI/A6jIXV1mYsaU/KsTSw/uOJ173/62wcHyKWowuZSeEJK
o6CntQFihh53pyG2oCGT8KWRTWHOO2/18UAjntQrPAPwryq/PhAUcxwNvLhKeyNhMvLKvXX24rZb
QC++aWfooiF6KhmzYonvmR25uzab+XfVeooUcamLrb8Stwd4jfgu2VV0AHpuQpSQvzl784amyDy6
Mb86u/KVHFHZNA1+IFU6Q//6gJnJ1C9wcYsOzbo/xx+dA80MxDhPOAeln85PuLdAtLO1FB+u8rrQ
y4kdenk0GOqcB5AjYyqGFSlWj7AKL1qn3fma+qKD2aStjap2vi/gxH38gV+3yig3YpOSfgGHvkC/
o9RumkLPCzrnorbkWbcHHjAvgSOCyMx2yhwjHhggzVy/nhj5ws3NyKyqOnQI30Hd8IfysHTlLGJW
tO721YPJIw1pPLgnuFvO9e8YMJXImc+i7x+PfCEd1IEJkHMCVIWJNYo5gnPqOlq0JJ1pinSlEy8s
wxrID4cQocQsFxH0deXvzuDr8fHIlxIjhoYMRiY6oPxGd7pcyG3NpyCDoM3nbCvYZvWWBt9cXuu3
H491KdSdDTUuvOpu2+S9OUTWVDMQ0M6VjS+F1dT+ufBsOZ/R64zP3g5Achmm/XP/oB6BdsmN7859
ONTSXJkHV/rSu0Z6245RDphYzos7iDoagRqE2jtylipCxc9EdlCBymiciSj5VKk+i1TD7rTu8PF6
Xnqg6VBigd3BgoAHMdo2QX/q6mLYr6gGLgZCpfC57q+Sm3pd00KAsKH0NPeQr02W4pU3EYgvXsZs
GVqUQHnRJ3p7GTskGoLek+b26F6mVXuVnppvohlNDHPpKUhVgdcK/6UuNO4IZ4aZtn5E+BGusDNf
YT69dO7DF5UudHhMlr7tPSibjxf24tTOhhw28tkOSn3BhcjOZWbJgYDtmiHBZcqLA6Q0dSLmTA01
/PxsKEGT3dQ7STx0HRrRlnJElwhJHE2a2JiXahhvlnF0Z2RBYvgtFH5qCuIcxaUKB9NvKJD7q5Je
l+jtEM6JJga9GNZI00wRqCniJqP9yUFMtGAYE5mL63Cbw2NVl/V+slogs0jvbgwNloI+4J3E8bvE
lHmw6yQns2GDiO58QFZFAOeIYuWLtUk+/xvb4ywNHW2PMEotV5Ay6qCtbOP8vu1FLgg9Xf5nw4y2
RlUkUi5jv4TRnCZj5ClkD6Vex1iJCpOcg+FLvF/Bn5n1kAOcbUP4xl7uy0zpBEvXQScYSBw2NfMC
WbiHKZjTpXuAByvYdQPIGH2At4N1Xa3JARJLM0N4xHlo4WAp/fHSXQrDiiyzG9h0xMXRdBBrHPiz
Q8yo8qMnM4suw6Nz0LzUzGwqDF/afuejjSrwJ6SEa/JEOhqz2u4WBRZ6s3Be0lBM7CCcTUFXLoWM
8+FGy1dB9eRpMlSQLQQN5Uq9yU6wUgrwAR+v4qX3Pgimv5bxNRU/2xWaK0d4nOdUqRbVQp7XG+k+
3GYvyrW2d4xVtKEVtSrx82ynrvCLOwRWn2jolmZAcXq7QxQRoVdd48WP5v8Slw28anbKOlkJ84EJ
rwL5W04V/6aGHMVHmvWQc3WGjCunmeUSGorGVOC4VK5hQX/Oa7Qvo7psPa9jkHoZXquLdp0uuiW2
PzMRrHI18fmmZjTall7M1e10HLNG4dWqp8Vz2qDjO7FHLmVb51Ma7cYiK8pTn71OKeg+Y1aL6PcM
PzPgxP68+ZLiPyUeKxehm+uhKvUXZ+R/7+dfPH7Dex1upiHTznm7WTrJN1oh4jcINioSLwtpjYAU
vkkL/7nb5avJsvjF8QCFAu1TBnrFqJ5SRB5uPCJprOba+SZeRnvkJecRxl7JcXq4i1+RVim9MFDJ
xvj1RfZlBGnMaI6X6XOsgxDIdKSpEDb8zuP4r5yNMsz57KSTHDiAxRkFwyX31l1La/+BQvvM/IJE
9qxcTV7Zly4cur+IwJggt6xxg99TEikIVCJ05WnyVk477J7M0sHaq0BaT7WCdYJG0xJLvHyf8lpb
qFWN+ukgNT6xgS99TkscVAZk1SBNGceaCGYvJ3aINdjILWO7XTu7ej6gQYTjv3P1nQ82ijKxY/Ry
M2QqQv41sjDkjCdKPRe2iyFrOo0FnZIempRvP6TQ1IHm1HzIBGVjXFGWiKF/vGAXrh82IxgGkxPH
m3R03E6qF2iB4NOhEPF+DySU7YHD1Yu/PcrQHgH0Cy2ajsQodUyKDG1dDcnAIn/ItA6lp3RmNF/+
7iDUqhSkLRGxAOY9blqWfn1S5JonTFYVi1R+6JAnaKR4IhkZgvrbs8UoA5qV80vUGLeVAk3o9CbL
UXP0cbgWbty8Qm9wQ6JvV048+zemdDbY6CALTmk5nYLUupk+G93OVW9FjKE+HuN9dsWEDNGSMHMx
YD6PTkxmFSWKhCybEODS3FpdfzQz1792BRPfBmuqyfF+w0FAHlqvkG5ov46J5KqBXZ3ee6jHO71d
AEHX5Bt4ThNf6f3BUSROPyxrSJV0OEYHB/BUpOdFyaQiBLUlnG3qqcTtwkYYKEs8U8BVD3T/t2ez
aGnjFI5G2dBAKsRRNZwkhPXJND63KiKroTMFDaE1827vyYaMkBW4fhm6y7jv32I6QoUgxKSpkPxF
YSjFl8IxvE9NnOKTMRDHOzfAri8yRO6WhK3ieukgYao26YOJ7uv3Uy1lj1Wp6Hc9TI9jjED298BK
Bw+brLK7WKznUew1V4jQ9XvDVeqjqZ2CO0cuYuzEA/lWdlUZQ6LWKI37JIm0mebDDRdVB5tpzG5M
K2xJYulKtGp2rxRq5M+CVDfXjSTkK0c7pftGiPZNBXu37kUf9fA4WeDagzFeWWXLBLU6Xam0h9jE
ZAQnpx+hn0h2rKfiTAYLgLkJ/oair5krFAdAWVk5mXlr3eZZ62N8JrTXuXSSd0rbXyO80W/rymoZ
SXvKXUW6NcWY+nLgqyvfTDrElCNja7UdKtpB7tkF5PFZj9g4en7oVQsdjmjU2mi+JYhgiI2YzatG
82dprRZLv4w/yV6h/D/Szqu3biXZwr+IAHN4JXe2kiXZsv1COBwz58xff7/2BeZI3IR4PXeAMTAw
xrW72V1dYdVaNxD1O60LrxSMGjPg/SQfwr1TRc/Qfd8mBWq+DgSOKHoa9PLsedi3hVa5jtYyX5wP
jILTIjjNbc4kIlEdDJCmdY6z6odulcOzbIWpLaTsS1RB6pcSwBhIq0F2JduALG9UDEKx1vTKCl1i
q4t+M0v3omnRtw45kaEdMG5Ko1s1ZX9Q5ihw6w6yPXnOfXcC23HIZnU+FLYe3c4ZynHyAGdjmmjf
ury7jyEb9lojO9Z1/cOAAjdOu+mEMg7MyeOcXaCTHO/QCdCeog6QYqojqoqIEdtdwyA9oWDI43Ib
GzmHBCIuZHXgBC0llXwUiRrPlMtzEyGw7iPbZRhdcdSUDB4kxXnsSkvZlVn3oqn1t0GN7hgl/zqP
uf8VeXvZG5zcuSk7CIH1WvnZBJDQs7HZqW6TnxbMJTvNSmJPsaOnwJjiW5QWFVjAKvkMYZn5BCOs
pu1iPfdjt2phF64DeJHbYpiOGQTXx9b3rV07pUh4WYW9S2Kr8ST0BL3aVtTHsNSr21Au5TMAysGj
0V8cGpW3rBvV9CWNzVZ2fTMuYLGttJPRQskdR135ouhIGioM16LfYaCCIGmwBFfRj3RAxXoqzaei
kTvPb8P+PkysZ0rLptsk0KmmXYh6bmAgBVcU53IsgNn2iKv5CbzGaFBTyqovkToFe/6BAk7oXnIL
yDKOTMoXnTdNGWxGEUNOvokUMCQ1t1qjQQXdH/VUyl1a6VAZF/kxUpM7P3IU8otA+x0rFbz28pid
ex0pAiITZAmjQv49m0p1sgAC3ldKnlFWgLpo14R5CKteaVejG9kw7cHlYR/RZ4u+ykrm3OOtpNsq
R7gnFDyvwEHRmiGWRIjO0OHbT41DXTblBz+q1bOvQI2Tpa384Dux/6ucugqkHR7RnUkYbua5U48V
MuPPZRnpe0XOocwv0hgW5Tn6NrWR3xwyzUC1pWVQh/ys51QiLcYV78duFyktIhxtitDSMU8lgJpO
XGn2KTFVCR1Xu0c0qjET1KfDIE+9oNdojDLAjwaAE4Ac2TdJ1ydeXtr9s5IXbY6stdGbu6mwww6l
bij+o1wzXyTg6ELdKEPOqkAPYzCDX600wa1Zw93e48iPo+IgplRIqGo1zYg4F+KY9+koQU5XIbds
RIp8VgT5EHivxC01+T4s0NLQ+hD2s0JtPicV0qqUGvXuoIWKf6j4GE9GlA+/Cj9F2iiJTHyakMzp
mfn/AfVpiYht3X92BqlHOcmM609qmc0uYmfJudbb+BFC6f40Kc4/VRWZ8Mdn7XBOyjZBVQvdQ6dz
IAYNLZxyPv0YJI4kYtll9NTk83DfOCNLHGuvVbL+Ia+a+DBLZQAB0lSc9bSMd42TwfhVSOO93iAE
ORbotnZZaNwbzEt7upw5+7Ay8DxSWlxydNE8Q1Lsj9GMLxmgzn6cyqz96EOUjhLkjHpz7k9eqibN
qUf9GcSNFoAt5p+aplCL3YFm+cdSzY0dHaL0ZmzD2oOvanTl3mrxu3NxzOUSHa4+js9qG1j7Trek
y6Rw+txAj/1q52t1bRzUvA3p6RvxXW7nxrMzG9wxJvs8Or0TotAzfGJdFOzloYffNxmt3Wyo4Vlz
8CRJaILipALtKnaCwkODMHxR9cONFcMY5ucVgnKKH9w5UYxrz3jX1Sn7iWotdHC50aBdoefSPzDH
lSc562Wox2hzOFpsA86zC6gWg5higwxlcQLJLLyy1Miqsefz1EP3KS40Ld+hj4EedZ+2P9pxGn9O
rf7DjELpt8+4M5FyFyL4PUbpXh3t5M7xJSSpkkD/UFvIxMW93ZyCuEhvAxt2s7kjZY10Oz37vpai
SAXLuu5/lJ3ktio/kEqgaxNPzX6U0/SLNhblaYyRwCoKSGNRYyyfLEfl1Evw3/5MIHdB8URFwawJ
4r01TfJtGmZQfPcymtB9j/Ka5MiDmxfy11Dq4DqerOQsdXrooasrPcZKnyM5GEQK57W2f4ZIdT9a
em7cTZWf/+4C2Tnb+lwhGYviQGsGL/FohhDaloRKXEsIw/j/ppYbdb1Rn6ooru9jWNkGfm+rPagD
MqNSnKrzJW0HStB0ErrZa9KGExYGsB0pcpI9Vmlm155lxfbnvh/R5wu0OT/OFWUanBV4szDddWo3
EEugdgb0HoVU8q6dreGgVCmGGNdXxp029c6xRRnsjCdSOG61CXn8HO3MCqFXZTTrQ9kz4FAWKvoD
+lRTM4SyDhFWrYkZe1YRm0Q+MTq1+hTqR7SUBqiTyzh8Gc1CzndGZxlfnKDSzmgXhPLR7samvcug
R0DWsjDqe8lu1S/6oI2mm3a28omQuf4RQ9WzI8a0PhBRpHSmOCh3VQt4LNYb+4ykwXAzj4zrpxnN
uTqM2mMsce20rC9uqlANn2I7q3bFGCLqashzghPLYi/X5PD7lKslYJW2HnRPDwzatANDirs6dXzF
LXUtuEuohaIRE0UQ39sDGsJBbUlo3/TELR5PZPWLaM+WXE0q8UxmEkE+h8JFjtKL3OaoVU7DDMUa
9QgKWeYE1TkixGBMULBKPVuBColLRDOVuFJSU5RcpQx6WKhapDNiU9kXc24s9AFsS3qwstT8llfR
9AI7GwINKAwVsf1t8DXnACtbZtzolKdpiHBqDogN829KYdN/bVWlOCfs6l2oVcziVo38IoVV/TsY
pfQ2MUqeZtWqgFnkbak+lWBUKKXXZvlQh3r6ubAbKbpIhaA9KpVhahkQTXVY8TRlRLUe3/+cdWb9
21SG+sscD3jBIcg/+Ens3GZhEzxwcEz/kZOXKScikVw8T9qL0yA00bex9bkncPtmcEK+xI2SPAWQ
CwXsHtqyWSxXN4bEVJHRTMo5rTNUpI0MpfN5Ai9Q1XPyFUGK4iPPdhfxDcwKMWJ9DA2ySCvEhTpD
ey9BR5l5DAnQaB/0IEY3yknHz6FtV3dEVYy25GlknWJlLILDaCSQz7G+IHaTvtV+xGWBjEbitNnt
FE/JJ0WOK3+fR9CU7PWG989VyXhuJnVK7h05k7Wjk2SoeKHPV1+sYTQex6rDph7AdLwzwhBK3iIK
HqQ612yC21w9jSFdjcYtuxm9cggAy05FTaxshxeZK2PecH3lZ1upm48MGvHeaolMByLq4rm+zUtE
Lg/gS5VvdZe0/aUD6Kp9l61E4X1rYi3vK3L30JLu46yIfjVm/AP0TuXJjSPvJZOb0LUOyo5mTpIT
Kih02U2b+16nOSmabBBxGVBuGerOanvlGfL27BD0o43sF8/mbUcLhGnMTkc2pUuLCvEapJPuMtkm
tnUAD8FwPjXVpcoQ39pXQRkzuJDrn1PE/u6jYuSNzCjL3AxKPN3VYMDmHWCy6ZgEQ3NxlKqD5NG0
GSZjukur2xigiFQVXpJGwwNyPfbFD33Jy/rJfixyZKtSuZ8vhlo1yJRGdn2QdAlpO8YM/oGwC71A
aNvjU0qhcF9r/nSTTOijFC+BH4S7cvYzr8qhfXRlKLvurKCubzoLv1VHYY1PiG5Nc7ypEhmRFVjU
f6NNWEIxibIabyh0C5ZmeU5VjRfSppkwVJJQkwjTovkmSxF1k85oPiiwhSUuEpbERXqWn2MIBr9L
yDwdcj3Lftjg4iCh0dL4DsQSfM1+idg7NwVqzFy1kUrTJINzPubHlKxknxkDgX1iTzv0AQcyEkk6
w1WXf5gZCvjVoKx2MXr0zfohKV50Pgp63+p4QTWx3sfjjJQyommHflSYlZwQTf9dGaV1k1Vmeoon
fSCos/J2T5wsfZOcIvzU23FZu1qZ2C9JWCPtY9clumGpcQo0o0cHNdUDNFMyPbtDe6v85kwTMVgg
wYZfMYfxrZ19CR5+aahdaURmqWuU4LYDHHoutSz5Poypcsy1Sr9N5DS4465OCDibZvkj1hRB0tYq
o8swR/I5n7Ww37VJEFZQNijxSWnV8dEKDSvjf2dN6/aAPHOEdmYooat0kvclwjluaGUIFXZZeh56
JODlFqYHv7HKY+v09V7SCuY2h4RzDXFi6Y2GGZ9L9CkOph+FSMGp8r3WSOqzbiXocmqFyIn9MXaN
OJFv5xhlwmgoupd+Ck20XJTwfooUBFQMqf9OAoU81azB8z/lww64kPxFb8P2YzAFBM6DnhC2ZNCF
dvhjzyoz8j3d5/4UrfNiDlb/3A55ulP5ZSAk9NKroNN8Iu9Q7/LBpBDhZ00S7YbE1J70obdLd8yQ
OZELysLwcFZ3VhJMTxX56BHUT/8ipcNwio1G7byqaMyHVK7gu8lgOb3kFASKn4oWhj75LRE+YmtW
eQ5bIrtLg0CQf68qXdjNbiw5knPTjaUt36P3rMaQ/Q91YgA9zSqp9FQzjNV9OZuh+RhB5INivGl2
0wGR1QAZgiJBhb1Rk3GiHC+h76DWaQtAK+7CyHIdZzDUo5T4oXqOU6nozuFspeWh6c3UeZCcdPhO
J6pt7pkhsYqdLfuzBDNsFuo24aJmngB51NkHXQMeezsNZeZsVK7XimG6ykgRgxzUwnRRn3vV5LCb
sLOznLrl0Pv/UAIMdjnRw0Y/4bpaqVqvjYh+2SsjrQRBohJhxDAbN2i/+Z1+4EHesLK1lEURfkxn
PrlUGjjx6rlL7RMtoo2Z0jV00euVLJm9SgOSXFXg2NMzbPRoEbnOix54wB6hkD1S+6Md43bP9cfJ
uvwfwObrGwn9lgF4RLua7B852iR+tPX+0HB1xGGeH1ySY7NTDy3FSq9P9sjR+Xf/Rd+Udf9reFGm
zfAsWZyw7qmB87XXfHTLcyvY2N6t5S3qzaGPMmspJkDKrkYczz5rEZwrprJ/v1a/elCgMbMUIODX
XFm+Zc5k9pihirAfKjxsvYVGXRtrhYzcASgA+BeqwMW9ylK/HeOcLzV4447qjFeO//S0tqVjccia
F2dX3m6V0tdQYW+6UGJ7X10zDeckoTsD9I2uXf5V/WTAhGjv0M8+K17goR8ynbYgAtd9D/WNTfH3
r2xOfhFpuclejtVHq0fGSkY+9rHp+o0e3p8m3duO0VtDiw2VkyDSWgGmli+CeCUG2EeefnC84pye
TMi/P201tbeWtvBa/RgM/gDm323z+tEMS2Ii7ajAHz0a9lav+fpIiibYv22QxcmfqoFrLdEDbRnF
qYmuXXUfXWAHdrxJ4MO0Q7SJ7liBbGMUPLEgmoBBcNnlbdNAtvSJfjOqxwcdqgcRlULr97H6BtnR
2dl3KNW2MNmDGTcpziseE1BbjbPVldPE4rJAOnHFtMSe9lafKYws0iy5m0vffIwDShPvX/nru2HK
FteQNrIYNuePt+dUz9IBsXrQxM0elAlzujeC1RVB4H/sG+M4oVy3+y/YxhZGF15zUk06Sb0pBgDg
KYmQpXnI5W/vr+zKZy5sLE7OUJNkNszuoSPt7EI5P/Qgrbror5mihJk/YGjGCwz7z8P46p5nkW0k
+cT+JelTUHYeQrI7J/052/VGI3V1Pa8MLV5xp8kSo2t4UPOwOAdm/KW1wI5thT3XRCtiPabACNOz
x7Mstq1yJKYoGi6c0akMvrfHWf09xcwsxB/TtjkG0cc8CvcKxf6erJ2Qe9/CTBDoJnM/9X6O4btM
kPUz80NspxveQCzxjav789tAx4Ext5yrkTL4lJ2o07kSAnL/v9oz+iE7bOFNrvwbZiwN6SA+pwJc
ebEFED13QSEmh+Y5PogeMqUYrxVALyp6f39IX5sSTuDV6dFHJU9bJDrckTZnVKhebDeegXLa+2ZW
v+prO4sXEFpBQXbGzoXn8jyhD+ZFe+lOOSXaoboI1RMRoZEiD/epsyeV3pqWEI/Q8stR6RIkzhps
3stXH+XtAmkAPKpN9VeOUSD7PprfYjU5oHt+2Fis+D4LYww4ilfRQWPvajIDBYe+6YDBu/PP7nvz
sfD8XesaHxVoyOpjsNsCgF85ajHrYsFoaDHsLWBlb7/hGHZm2jFE6zKgOnxLp1T9bIXTz/cXtWYE
vU2avZYDP/UyvlblSkVjgw/YlYh0EKMFH+SqS7z3raz4GIfbT5HcUjCyfPjqNCzTpGPnhvhkTJ8D
7bMZb9zh64WIK8VTw/wIiC5tsVuxbERFRIsbuZKJynR+hPJp4wCI+OPt94dVwGA6BbZjHSKPxUS8
XbdZpBQiPkGsQDalC2QaWjrvSpwnlHGXIU6Of7tvfHyUGDjgOlM5S9rrkcZ8MQmUXwJgww5ST5lU
L7H/OtkAv/fajNjbV95C6ZEZVnQWVgukchd+obSzsRKx/cu9e21i4SiUYmjk1GQlY2R4evddl+AM
pHZQUTVUi/3723aNGV4sSHjiVwtyENKBYwZrw6XujvmzcEt0Lp7jl+SmuvHdpHTNl+CwxeV17eAJ
qmzA3jxzzKhZi0VmeliVctSA+1QAfnbJITB6Zly1HfrP76/w+rQjncFIA1hBC8btJeNpw0kU/QKT
C2XS4s2FPq+1SUItDvTbj4YVwFUMxnOpmJF/u43BUOdlBVeQq0sM3HIEJyR4GjUg67U+U9Q9Kk5M
HbO9tbvP/8X6Xlle7GRZM2xNc40PiDYM6meur25xvFw/+m8XtzgjNSFr1I8V3aiucgPKfsNY3gel
aHXbtySa5whIgjwqh/9iZbYBrQzFWMZhF+GWnlDAyoYZcElr7fQsoBi8AVxfSNwxbGCyMh4o8Wgw
KG4v/FQ+2macFyYKUnvloDznpat/0i+6lx/sc+qOXnfOdn3qAn7Z1154mSCcOW5xHaxcBcFdTp6D
K0YycfEbGHDwG6fOqCwArDhWTpG7IPOMXa317T60lH4j4FnJNwwbQJsY8hGBnLHw/12vGUnaQ5VX
oM8e0gcagCBUEjC6SCFzTQ9Dke90uQ6JuoqDLsX39vBrANRvO3QsQPe8/5mv02cIXgVxqUnyA5fF
kulV7pS2Dmm+EVM233vnLFQL4LM65BUQdMb+vL8mKBAG0W3E8QhFhj8ovFc+D1Wmrg7EZY3k26mh
d+Tfh/X3jVVdIaYXRhb3Mos0OfLBpXFZppbusePkXh638s9WkWQgbbHqOjxTYEUQdlK170OsOls7
u/UbFhe3jZsg6g20loruk2T9TPXkAvrTGzUbqA05n4JoYv9LHu78ud04ZSs+480eLw5ZPbd61Y66
4fqF2R6LmuNVdRPMcFKgkqdE9jmRiXKlHL1W3olwo+D659YsHLINRBhGWm6VcTUFPY+B3XK2RVKt
TYfUOSrdUXBVOvvkJjnTVEttb/xtfkkfs18al3tb+U+7DoKAv4KCRYyPJoq2jLNUWdTye7ZAY1QX
Bj6PgQDFvMjIpOm74hI+5XQSXO7geJL2+jm4BUcCUYL/EH1jEv8wgeTPdjIML+lHlS4HygaNNxfU
Wti34BBrT5O18dGu30rBlwT1BEhxuAHkxUfrqtjpRr/kLUnycR8hanapbWuLUe7a4QnNPkFuIYoe
8jJaN+q2AZzHwK0G/9M5DMbu0JkMsSmB0u26Uhq3roF69Ti/NbiolgGAm5seRiuKScBmd9T5L85e
zHupu/z41yMDyGvIIHehKAM2gPjF20ggn2kqWWbEzJB8AznOTrHTjZht5VwhA0JQIxNtQFS/8Cxj
niiWA9UsA/6dts+C8qfFGLHZFq4U3MY+zR6n6zfe4lWbxE86ZTei62Va0pe2Zo1DSLxmSwewcp7m
O7c04gHJT4BUYN7QtkhX144JRPUae2hxg5c5hALY1UgdzXCjVM73PvWjszma42MGTPgQB1m4UeG/
PvxMHjKyw1wSNb8rmPwwO9JcStjLomH6VGl+ce59KfnrjcQK0wuUFE3GMqxFUJOnoQRCaTRcHUFG
BLaYDY39XrtpwToI6b36RKylgZ23tuYeV9fH4RQ5n/BKizJjVUdd1zSoZYKnKLxmrM0PWVOZG8nl
SkKBwJ/DRD28Q2JAZ3E6ZacPEeSi1RXe9D/pNAMFOoshL+uO9vj0VTmiCH+RzluD2den5a1Z8fev
3nQD0mejTeneF049uTbsLG5lZrcMm90UUmD+taNkHBb2TUMmwdWoqLy1ZqVGiyAauOeiDx+coX+q
Ov/8fgCxtiDBE2XpiKeQWCz2sZybpLSKynD7CIBwV1dH08g119Gbz0Go7d439sfnvn0uWRAMbngO
NPhsa+H5UwdZuNgfsHaYIBsXItoHcHn+eBSRmEEYNkF4ZALFo0nqZlsPz9pidUC2PAgQBSFf93Y/
fajHKykW5pNnWaofNCITy07dWi1P76907RbogludrWVCb5kO2gJIFJMWuOUktfdi4OJGyxx/Yz/X
1oPglyp4bywSjMVds+eGOoGgOTeGD4GsXDSzo/0UeX4TbhwTcQyWH44qmw2b+h8KpIU/KXt4cCPq
qC4lcPMmlvT+0DHvc1IF0PT9rVtbFKpsUH3yBx5scUYauKZyaeTdsUbQy5ExkE4r0nCT9JJ/W0eZ
ukV+dx2+kppB9S1uAUpwy28FvSxIoohTIZhlzM/USo/GUbo099vDt2vb+NqUWPsr9zHYQZ/aI3NY
dU/nQDM6gi3nk6mBtXh/E1fqwG8XtdjFLOiaaRBHXeiq659LLJFUw+fnmsXB3jFtRLtcbzwqi5nt
RokXbRInrn5IUV2nkikI3RcZZ5PHRV6b/AQA0hq486nY5Uqs3JAfF2fJGDbaQH+IYpZnlBmq/9hb
3IYqzWutNbAXn4vH7tifCF284kE9bbVFV7/iK0MiEHz1FcNxjEsdfhM3bop0D2bzAdhLuHO0ZuN+
r+TQ9GCYQURGh1t+pcnqBH6U+rJIIT/XgMcqb6g8ZUdFf997koAxo9MAUfp+q6d9PZJOhE6bAPIf
YjE6RIvjM9cBbbuIWLbdNbAJ7AX7vnXbw7rfH6XdlrmVk8LkB0VvqKaRoFvO8kmqn1WFTxI7KdXv
wNK/5E3luyB591G59eCtfDyEiVC3N7DEfxeebJz6pGtQS3TtQTl2hbTTGViLna3oeeUBICmE+xZE
EbHl0gwvUGnx6Gou7FGPStA+VH2+wXu3tmvkfFwXiLyuJ87Lfo6iuWqpKgGqTzR7n4YvXfCrHLdK
OVuGxFpfnfc4bhog/KbmFmr2BbElV1fMQ5HK3lhukSCuHrzXixKf75WtchxTuQP445of54Mo0Ygc
tbkRJAHbpP+rH+nVDoqFvzJWV0Nbz3RhXKMi9y33SCpu3GBVhBQLpySqflBW05WDi3Nx3IgyTArt
ePyBhnvruM69fSnvR9c8S59KpgQ/QplBoWBXHGDIjHftQT02l/i4Rcu09glJ5eAx40lVuWxvV5oG
dkzxBRLGcXqw45i7BXMjk4OBulEHF45huV4AFdBcKQah8nJ4Oo6VaM6mADBDJD1I7fBVbrSfphzc
mZkaHsKC47rx0q3tMGRTqJDiQkh2FkvrAaRLoGI06nrRaaSxCuBHSHUM5+lJ/zG4W2W9tUNj0nAU
OqtCsXbxRRHlpLRW4/2rRrrUotalSRtP2ZqPgldY4T8m1aVlSbosJs0qqSu6sx7J9zb0IMfJ0tMn
o8u3oq3rjJv2OpkokomaKNcudm+K5cRIrQxOB6YfKZweoumrNCW7sk1vozg9Eg5unJDrxb21uPAm
fauEbdpQLYyt21oWpclvA4HQ+6fi2ogtYg6FhGaVKMCpMiupuNnz/DCX5l7Wih1h5f/TyiIQyPRJ
64IZK339pWSMYi6ZxBp+vb+UP1dmeaVo0VLKgqrVIE97e3fbaaqVOeXiBCmTzPvynCEDP5b78EmE
OEKOOT0x+rdTudlu5M3evG+PKuNon5IfxUZes5Z3o0Hz74+5CrKcXmXmVATL/jH0tA85hcUX+1zv
+330KxBiwznToRAqv78Law7std3FVlNMUBg0wG6YQTMbFpb0IZjl4QwGRUiADL/fN7d2yWEyoHWN
V9H54+2eO1BPN0bEk5c6DDpJytQcYGQ1f7xvZe2UwmQENZlg57iivFJlHyGwnFoJCAcQ9F2nHMo8
0ZlcT5qNstNK+4NqKDUnQTFgOlcCl4WRoUA3qiL1Dk6h4hb/1B96r7kpDkHi1UfaH8f3F3cNAKVC
iUsmrsNXgtRdxJDMdMxwebM6AcZU9/Eusfdx6NYftKPgyG8/ObD1/f2VFEZhxBEMHjxBYstfPenK
gDyuz2S2mznBzGun/cPQD7MtkAdvnMhrJLRYH30klqioYF0WZ0T2LWsoFdFBPyiHDOFOaXbV/DD0
t4KVVPHMg3OrHsTDXoF6i7bS1uvD89b84kaUSD8Tv3MjBGBSYBfHm/yQIJhqHJtz7aUf/5t4yRHt
PBX0gyD6XtYbnN524jhTNeoNk7nPoHLeSWCYNuLalazH4etB6QydEiUpe3FwmO/uiagtMEzwr+Dt
/K8R0HLq6jtlb99PO/20nZlfxy1vbYp38tW5yf1cYCM5N10QMml/jIy7CLaFdM6YrHrYuBnXIQvG
YOBgIgB4AuXZhbFUDYshJVOt20n7UcRzcJuYUXCM8yS5a2qmrsGCWuHoUfexvzAlWd8PZVf+Y9oQ
T9LFnT7bJLuHjV917fPePsyLq6M6hZlpUmGAL27upJI009kL0TEx14nsGcNKxy1Ni5VwH5vUAfFH
tkLBbBFMDZpCRTUlGBBwNX1fHO2b2WN2ygv3ubeVZq5bA2IsMj+h8LLYdyez1X6Iea+Hi/UzOqHc
6nF7Jxf61320Kdix5nLJL/81tzhTJnXvoAlZXOdFd0hr78OD/gDHhFud030QblIArp7hV8dqYS+v
swifSO4UQcN6IiuJPT8KKjepzR7Uqt24o1I8bpyaNTf0+iwvvuA4OrpUBB2VQWgO27P0U3xFIUVi
HY0LaSLc/1vfUazjbUDE9SEto72OO7riAYz1eoaYDzcEHsVre9ONHXsX6aqrRvBOqY+G9vL+IjXh
yt+zKKKTV96hHsKIsXFYarIg6W+kyFEv+tTsNBukysh4Bvq3TFe72aSbrlWF8r1RNtKpUMbkB0PW
/q0il0HJMBtCy5CYwQNpDc2XbK4c5r8s9ASCxn7Q4i6474wkfJbnOj+pEYxDUlMpuznKGJ7kBaPj
kM8FYJ8xgV8n6PXoXBba5HVyBpj0/SWvfVbAKvB7A3jUIKl6u2Jfd+y2szq4KxkfcxzII5rnMN5w
hNdBHRREAJoE7B0iWG1xdjrTnEfTweky6fZSaYxbJ2bQeoo/3AzNuH9/RWu345UxfRFGq4VWTybZ
PiwceR+gP+qEtzCtDd9Hpavv+C3OobGnZOMxW9nHNz5gsUR/NHPmjfEBafdlCn/5ABUzY4vJf2Uf
Xxkhznv7sWYnamelkPBrcX0oSij62q8O9CmzM57e38QVwAMO+z8+jQjkrSmgWeGsxKznA9mIda96
TgTGWGgfMe18EuSA816/iUAyibrrRsglNmtxDd8YXxxKeayzrJXJhCK4pjynSNBcVZJ9GsHDk8lP
fgl0O3Gy7zCbbERbq28jJQYqh7gccuW3y7YUhn0D8Rl7RHlUVCEJ+97f2bWDQkefdj5KDKa2lBZv
xzQ2wgoLGbwCvsL97ko3jT+/b2XtTXrjOxdPYKDQJyobfKd8qTPPOvzx1ZcBbQTzkH8M91sIzJWN
e2Nv8SZl8tTCEUMsN9s+JKonNRw2DsVKSvr2OVhcMbC/c+uX1LaEKhSgOsbd8Vpudmzd0fYgkyCY
aD4Yw6ZS7PraqJRT4QVbupygMNJxSCskjOiWQoilwiHA53v/e63cbLbvXxPiJ7x6ePQQEpfQZPsK
v79FCIqI0rVh/0kg+vh7S2IKimE9QwZNubjYvrhbcKYQPLT+bSY1H+txuhNAV7dp/af3ba0FYrRh
/zW2uMhdzVh+Gsoa7O3tLjh1R/MsnxsmE2DX3OwurHgNGTQJUAtafNzhxfnowcpk3Gru7ky80EPK
dO/Xdfqd5FS/LSe/9/QqjW8ypZX3sBr99aylAOr8a35ZvoHYE4GGgWA/NyPIpmhtnO00pmqxsacr
R0UXI8yi2Sb6zgsX5dhJahUCVRXejAeNhLT4JCmM0EneH9r/fcMc2y0Ek7/et7vqtyhe0K8VQ1HL
RoctAbJKA8xSh0tfYLZyvhj+rMMb4czz8X1baxfu9RO+OKN6VZg1jFsGCJbEcs1GurfTYQNZsrIe
AE/UYhgtEHyW4u9f3bgxGsI5FtU2BXH0PZRuXyHRS/a1ZW2NBK2uRhTTmPxD1nKZTUtSlcVBSBG+
jmGr8K3xDgKzjfd6NZfmlQYEzwXAFy0Of4OjmAfRT4HIoE7wwI26z+EiA10NsYQ7x0F54euOt1qY
jTdIlIa7uKu+z3mgfyoR46Zj0TV+6zJAH+zkUdU24qO1KoqiAOSRdQ3fQ1Lydr9DhfkDVR4Eak6U
MUJvQCRyBCCt/uOfLU8+hB8IbKLOhfLO+rr1PK15IswjQ8DxlBlVWbyHihrJoSLSF2ibw4fQE3qf
cCkO+CKDuc/NhHflo7+xt3gPQTNYiT0g/pECGr4bJGlENXKU7ccRsPBFjyF+BAKPxPUYmTZEJqPs
1YVZnMzcCXpY9iblMs66fpzxyhsxzooDefPTFkel6hR+DDQGbuMU1TEcLXmfRJXm5bZVvYS+XKcb
LmtlLxjdofwhhrgcc7n3cTQoaScKaIgIMpNWwOvz4+8dhmifowIhsGLLsE2LDLOTDB41W2p/RBki
0f2wBUFerXOSJql06YFpmcvB2jyBeVvP2bf4bBy03FX/yb+mB4eKfHrXz64pecH9VhNqJZkBr0Wg
KIaW4aZdfKsi8ZMuSWnbxADnvdyaI3duoi+wa97GYcWwMkMuG19r1aSmQh8NztlAcuXtRa1GvxsU
hWStaINPnVNfakOBUtJE+3SwKy9y6q3Ibu1A4hEAHIGu1q/aYJHSwoiGc3I1Pfs0O/IlUj7UU4OU
l7PVlFrzkzRX/mNr+UrratVUYyUO/170NcqnrNul+kmP4aunDndQT4GSuMH9lgNaeW6YlQQETUJN
u2rp/vKiStNZAuJX63F3Sueyf2nKJP8QwRC4EXWtXDdgD2wkqAQmiK4ivIynU5JoXCpBZR7L2AnP
VRurv96/chseFfji23MSlVYklREedbqkz/+bYMBKehYzFsNpy5+uHRHKE7Yg+gcpYy3cd1M4OUpV
BKl2WhkHqQfbFKUfirL+3DNPtHt/aapwzov8Ezmuf60tnHeqGQWiHnQ05IvgPsk+OnflPnlWfhh3
zc64xD+olFJTbHblCW1jt0XXQLXcBL3ogCZBetSe3/9Bq6dW5VsydgbWlqL4271uoJit4PwS6ALZ
Y7C4b55hAjZO2bHc/w9p57UjubGk4SciQG9uWSzXdqbH64YYJ3rv+fT7ZZ/FqotFFM9oR8JAQAOK
TqaLjPjNuI/r302/E27E3Wkj8MpaQiuH3pXg+tJkXXz3uklR547JxIadMn7xj9op2yW78Lud7kok
ntBMiA5bc72CHgWHTaPfFrhiOA+LVKGYka9TTQrUY7pDWPUR0c4p2w9/g7Xnu+teVr1PrJMMjrQ8
Whtzv3L6gWcW7R7yBOTAF7FlKbBCKQXhW05F8Kjk5fTe8tNsV6ttsU+4F6jQ5Xry+fZ3XvvMb6Oq
l/OroQDchwaswkSnQeAiwvmhQ2ZuSx5+bXCQwyi/Y7kgdMgvw+S1XIbVNGoYnCheVz6pxUtfPzR5
wb25cSOLi2mxhTRRUYTYD/eePt1lqDpqtEiNJ02YxeKS4Z+jM0jEo3W+/eFWjlXNFohYmAtU7pbn
gl2kllXRunWxmiCB0U8NCnJDMO3+RRgWIyIFBt3iZX4RJ0khRRMck9mxvluSX2FM0HzEkDbeuHxX
x8PTlS1OofTqVaKhfWiqQ0CnOJybAxp0M8SSvkwO7Sg0JG+PaoWvSFpGTRZKJM/Jq0cDRIkCNTv4
AS1GO+HO+TKlLsS8aW+/R3jUQ/l0b+2SY80ZU0ReRDEJ1cmjub/9a6wsfqjpWApzYUGaXD5d6jIP
s8jIedCq+sGZdPTICmsLYr92XV0AYBYbW43S1LRKCjdCUGrAVLJ308+2W1M2ynfSx9tDWln9F8EW
+1lS6prvyntGUsfha2yaxT0FVe0uS5pwX8+jcgz9OvCQGc0OaZfm3u3wr1nM5e7jockzh4KVUDxb
3s25ZI0RGvykqprxNGPQ208g7fWXsv3Q4tlcoQmR56o3KPXxduTrEwbNBAXUFJgc0TFfDDxT9TZS
c+ZS8gvlwKs0P8E8aEE0dcNxHOviOFXhlmHUdXJAUDYlPBscQ8zlfdEEs6JOQw8IPxqlL41kKT+l
YR5cSZv1sxLWf64QI+JBAjfFUwDexuXZNlv14Hcq5JC+G36GSp8dlBgipjYXO8uepI3n2kopl3Bg
S+mbUni5YjNk4eTUqMua7viz96JTepB2P1E/fJy8zIsOWy+O9XAQJ7CN5oteEaWQZW1nuxQM8Lv2
Qd3P+Ck1nn+aDqoXUzZWNk7w1cl7E26xL+0Zv1NNq/mYVX0XIw6rJ2eton/W/769NFfeb3zHN5EW
axNpljEZ/YwT4LH3HHc4Ru//YyxrfxW50zYxeKViLSKSwaCPQbFJE7vlTY3Jt+KaNIOI/ienc807
OsMeALUJ9wxI4AIcE+OhVvyIftwe6vWJCmhQNqDg8JfAP1/GnQAWWhKUZTdsm/pjhbDiKenCYSs5
vL6sLsMsPmgC24IKJZs9lw7KcEx5FkOq+NSrp6HbM6PTwTxMJ0Bi7MX/3wAXNVAjknH56Ilsj91O
C7E+yL/ejrDSALscnPjGb+YO+HjfVDIhEIDNjv4Rpy/IS2Hr1ntEQfelS9cBVH7sym7kdac/x8ER
3qEICuNYJVlbnDHimrQl3ueubY2gRErr62TrJUwE/0doKFugMTFTl/fFRbTXj/FmsF3ijJJciYX6
KCBOIske/teZbhtddG06zBMGCg4NMNiRoqxx+WnrNG76OYB0oB/1v4ejfVaOxVnbmff/hT3c2oX0
NtZiCyqtVvpNRiyFjHpXnktSUbwZxpfySwttRNhJl4/SWc7cLRWh6xzgcpSLN5uP4nP5GjnGVFNo
W3WH8JQd/jwDvgyzWCiqknVRTyKJbO6ouNUQfzKK6VNmJj9vb4i1M+XNh3QWz/2AxDpKbehaAXan
PNvcZt4qEW/M1ZVdUZqMXVsxV9V+Pqj79BBJmLG1UP1jV8hZFZ7kGe/6AZnCQ7tlnbZ2D70d3+Iw
m+t4bmubS10JtOaERjROH3pY7Ctfbk91gg7L7e+5wty6mLglnr0wQz0MOkbb3NF/QP0sbnZOvLOe
dLS79EOaufFdeGzhqrWH6ov18Xb4jdW5VJhB0rfD/obo8Vn4/SVHYc677V+4dkW8/ari528OljQK
nQYXGw6W6rOS/J0CNM83VFdW73VbPF8A6oPkfRVOeBMjzx0V7X4SFuGtYRyMr0LtUPhPOvTilGP8
ouyn+z+XWWH2IO1aGJPRg1tm2F2sBm3ZE3RUa2vfNl1x6GTzW2HgDdSYVuLdnq7V7/gm3OJGlzot
qqyc74hiuotc1b6TPk1Um25HWWnSMCpUtmwDzBVki8XJbBYwFMOGMIJjkXrzj9wDzgtNMjhnJLeY
Ajt32WFCRKLwzE+3g68NEbYwYSENX+tWdr5jjzpGC27jgx5GPOKLnZs/eDxsXHYrcajsQHAF7k12
Zi4udnOIS8S4oczjUeZ4mTbj9ljMxX1WFpup+8qhSXXCIBgdF8QpFodzEkgFvh70hK1n6UAJDaZT
fIg+4ZiA9dpB27eVu1WyW9nYwOVgrCiiyM2/lzsu1jsrw2RAiNdVB3TK9wgivEQmmgpSgltvrybv
7DT6XUTZl9vzt1K2Q19VyO6Q6OLVbiw+bJcrUWAXJBHtV8udvXCn3JeH8SMsxl3lWTWoPZzo1ZPz
rtpKRFc+Mywd1BZ4eMrkSot0UIrrpC0RKqBKOf1Ns8Qq3NwTIog4NKV3/x2nbGUZAUkEnizGe80c
sCSn6lMfNIoWzO/lvrmb1BS9JyP5dvuzrsVBXAkJEGB6OtW7y/mcc+TTp57Sr14297kePrSWtVd7
9cPtMGvPPkoGmAJT/iRrNxb3X5WFPVa+wOb044h1Fvh9fZdAQK285gGHF1CQ26qxK3fuRczFvE3j
ZKRIHiBvZurvqkr2gmo84lbhVmGwuz2+tSWiCpFRulrISCwByHI1SWENwAf8jvy5kwY8S1SotreD
rM7VP0G0RY5k9aU5FJgN8v/OnmctO3Il7Gxti9q6Phb45agbIHm3TMXKtHRKDWstN500D+l+pIyz
jc+1lp0g6a0h70l1kBfkIm9OUMpPaWbBHz8iZfagnFTzQZJ35am/C5/K70JLKDrU+S58NL5Ffyvd
/l98SYrpNB14v/Jqv1z1A1CEwupBcIPwPgTpU9F+64zZux1kpa2CqAIvKXqdNu/kZXfDT5tg0BqO
Z/muP2OFIT9WR3FopE/1U3w/Psqn4LnaKOesrRH0DjioAIOA41nsZ7uPxzKK2M/a3OkPsSXPvzun
xzkuaLdAnGvbC4qM6DvCzLnCT5fJKKBPCrTXaG9be4OWEW3Wg9HEG0f/SuLuaFSLRdMELYyle2pk
4QIDqgCYl5Z5KY2bHuKRPcCX0e5NKti3p231C1IHM2GdonmzrBdnhVZMUka0MLexD5m44YxDNrQb
S3CteiNoYWRE9KI4NxZrUOqyKZ8coNHpAy2MMygJgP35vUGnDyN6+2ssGm7NLvtxe3grlWqkkGXx
6ic/gW+0OIl7qWvjpBtQ7YlK56EPZwR9pQLzN7XTux9moKE+RtnupMm+/H6wp/AlbGZT8lIVd9JK
eNDc/oXWlhGNZGoRJNfcdcvvoAeVNgLyc+vE+gUZ6S+tm34OUfH3iLDf7VBrU/s21CL/xK22CKOy
hZ2j5/ipxu40vTNxu/kXUXDEpS4HnJNu/OXhYlcTVi3wgFz8MMGk/IywsE7kZGOZrt6oKLb8Xxhx
jL95l8gDaG1ZFsa1h2jGW1ycLXhf4sVG9e+/4rmvfj66YCSAhg1HenFoj4GE6akhyE3D8Fc0+58q
hIToWSlbkLbVQOhc0nUDKMTpeTk0NcP9E6taOrRVMp6dtks8TNM6DHWbLYbv6uoTwF80LaHfLVVb
bKypmlBlTIbmv2sLfyfZ/XcsIh+Ssjv++brgTlPomtBMvFLYMyennTqAAe7U4o2XKWXttV2bPExm
vVFdXPt+NPPR9EEuBVCI+PmbpTHDLR80hxVIH/ABX4mfWqo/pTiM3R7Q2rdDnhtZKaqI19J4Ke/7
OK94UtGa+JoV8TNurHtNllju47yRp670nECkcmY53KfOtehSNEZNUdDCE9JBUbzLVDn8Emd2cNdX
2vzSqIN1DhQ1PMpTrX7IUL/Xdr4fbAl3re460Kl0ggSn8ApM1E22nHU9jN5hZ78XEJ9q5zw1h34v
ewiFeVvLc20mHRPVB24Jm3b3YiZzW0lZNoxaqsoPTW3EuxQnpTjHIOT2XK4HEtghYHR4Oi8OLTWd
lCTDqBHLpPqpFb7OuuJD25Fwh7sdCTwUy29RDuYJzgWE3poBqnlxA7W1k7dFZ9ACGocp3sH7QvKG
8LLiBXE7wQWZ1DMOZMETjo3Sh6Zt5V2QWd19XI/hk91acu2yHovz6BSQclFmVtQ9V8v4q25H+x35
ivrVnnypcEMs0Z5j6Hpuga3VyS7l9GvklE3iIigk4yamS+Meg1DlRZ0VaO9FVWXfKz1R6VZnqbVX
uqq7K5MoeIIyqeAJPkr7QMGhxcwm+4tvNtZvOx61x0rJImsnRVr6DjH2CKz0kICDCON5/GwnZtK5
WjH67+JazU9ZqjlfU0MG/+OPtv9uQoFlL+FUkLpZSlseHdtc1/Z6bEYv0GKTg4ad8N1QFtFjq4bS
yziWzhkX9NYF9mgdSz+GOw+Kr/1V2Hn+kbw6at1Bxp4aO2g+h97Kznec6ZRzrOpN7nbxEHzS8Zx9
VGj/n2pG8YBbeXQ/BUbBTyvkRgtnjO7UOS3Pkt/Zf/uViVdzNxU//DSc7uJukO9DCwWvstPUXWEy
fUYlS9iVOTgpY0h4H9Y5VUaINMBSGwd5NIpBe7OwP2jTUO+yrixcbAz6rxIP4M+yOSCZqOaz2xUi
MfEDE49OJW83i3nXK49aCcUDilDAU6CxXx6MZTT5GbbJnPb6DCPWrO07kjC69sFQFRt5zVosnKW4
wVDEQ4ZjcYmNqNzMOApyCGPAHsXsJTnbW9IWYF8k9JebyQYvKrSxEIhBvX7xKCz0wJ7mCaB5hVbd
97qyVY8ODpasRepkR6zo4n1l0RVszdy6M/Re2lLDu87O+QVoiyP+weUGV/zym1o9SX+aAGmacHPb
qZn0KTEnQUas7xCRO2Ob2WycVSuHMCU2qk8U8yglEvUyZDAEqS2nTKPAq/Xn6VPoJcArbTe+V0/b
2rgrpScRD3oh2lJgD5ZFksJqImWYwSLGZ+kZU8rosXpC3RZ8XASyPIDhDGMNvYqPyWHTi2ptfvms
PCLJ1xEKEMvszV0elYYyZz2IUutD/+D8wMBweJkew4P2ZDufE4jHggUcBx8yaWcN0I+3EGvX1QDG
Di5S5j20AvesJlOb7RD0bFMq+ypiUqNqf/tGWA/hsHiB0AsZi8shltpQN2ZLCI6L5zkI301WcLgd
Ym0zkkhCEeVTCo++yxBy1He+gRKHqyfG96yJniW9/B7Ww0azYDWMAbSTQtoKC0GypszWSgFuHtpv
dWY6UCi1p0TpNx4yq1/sTZzFDZqGYYzIDl8sbowcMmFADyv89i8+GaA30HzIE7EGLj+ZkoS+lU89
s5JCOVb26virD/8cDc7qAgaC4BLr60ogxUxiPIVagqjSly75yQWNIRJPGHy7fHXrZb/61d4EW3y1
JG0cg0c9Nchqag+kN8VuVLEovv3drrNihgR3ile9YRlwgC6/W5/50ajgy+5yRw/uZBWBp9rBd6Ue
3zWjNWxkU1vRFsdDFmV4D9ccD2HePTrGdC7Ls2L69BnTZKOluLq4QUdTlaZ8cFUq7mDssvK5nxXV
Pxly6sYkOv7Qbuyh1Vn6J8zrQ+DNgefYoZPLucTaDlrjjK+wtYeYviWst1IGYRTiyUcmKjDPi+Wd
tKaKrAsfTsjKIHZaHvpTjwde9kv5tK0ZsXZJclEBlyMbQIFRTOObQVVVkwd2QpEjC2V5r8Y23IrJ
SmFaj5SjdfUDTrJby32lwkSBUxeUEqqcCjX+y6Ch6gw6T024mH/nD6M3e8Yp+qTVu17eqRZWl9pO
qMogaa9v7YGVpfI2srFISmwfRoDeM1w8zoNdGrXxua7n6IyH61blfSvUIhcAfTFUcjVSPgp6ZTdB
7n4w6xnHqjIfP97e2VuhFufHnEg9PQBCRWPmZn2PHcyzrW8cHysP3YtZW+ZTsVT58WQTJT1XT7jQ
nX7OO55kx2arrbVydCBtBHKZxi9KykuNo6kOND+YB8FV0cBD9Opu+p4CQwruoiMGNJ72qYxO226J
KwmNAfwYpSQAjtfWXlJJ3xvNciYsM7AvuwvlESvk9GwG9Y9Zq450Vp/GXt76rKujpY9Pt1SkjstC
T1VMvURiqr2ap2SwLvbB3YDOMSArAc8LPoR72d0Sr1pbMSRv1OhI0Wl6i5+/2fbUVsdCG8T7on3I
6/LbZAEEsvKNg/k1x1+8AXjLqMCbNVo2VwzyNvLnzs8zsWTac7TvW1f+bVMzME5N76mVS1N411Kh
6NrHFqP6BKogWBDXfLm9P9Y+8dtfY3HzJUaspE5K2a4alWcnwVF+/hCrWuo21tZsil29HLFFlx05
MGoIV9ByVUEHOKsTHnLIxfTnDvyTkOkdztsYkxXUAhf5P7GWhxnYfJoPA7F6+NASpr3Zp5xe4r6+
H3cZtAM9O9Tyzpfd7kum7bchsysX4kX8xQk3TW2c5kJQKVFr+3sjw1eJkJLZmLwVnMvlMBen2xQO
pp40DFMcB7H6lDhe+irxLB/maFcNx0IMbut5sYLWsw0k8ig6cVORZi4uKT+dEztAY/F/Z7J5FVy2
3e6snrZOvLXdCLviVSOP63DZdMStuE/sWKBcCif0Qqu9awzpFPebfYa1jQDHQrya6B/RiLvc9u00
DpYm8QyYh9p5sAbnW2fLkVs1iuLmdhR7t/fd2gKhKs/IZHDjV0XCImw1pIFL+mOB8Th3tRcEwUaI
tXQJ+ANpBBrErxpbl0OanDyLclFSTlMIHQUKUeg5pyktuTH5ErdN+xcmEMjVWZXlNTguuGMd/07a
wP+gTr2x0eRcW6viVQr5APyzAcX+8reRi7qr/Y7nXO/fRZ+F5Nd48g+BdYq/j/vX4/xfVGJRrX8T
cnGUW2MT6eksXpAUYXXU3SQbcoW9MbKVqfxPWgq9kgfRstJARzKOLPQlXFmrz9R9nvNu+mOAEnwm
wdAWRycNwEXim+tlTeubeo2p5MaeXEl77HRAJrEzKRuPk9UN92bRiH3y5vrrKQ01jS/DvO3ixzrG
nqEznrnnt5CdK3FY9oi/AS7BNW/JABeKc35F4Q810Yl3qse7i5a01++6h9ptPpToYz1v1+ZX5gor
Nm4GCon0JZeXe2Bx/9iyD13S+KXllTdE9kbHaCVVEm4yLAXSB9VaRhiatDdUqqEul137SW2AEY/V
VHty2adPoW/an7DfzbwxaLWTPDT/IrUmJhUZ1orgFC+WvGKWpT/pIK76rkFEyM4qt1cqpAMjx719
gq3dsaiPo72MRxBGRMs+hxU0ao1PMS2BIDsacW+5dSHHX3isI5KEDOkZWxHVzavhx2z4g4fE0d0w
4RuMAw4Oieb46PhSjN9uNu7qsfsa1vY7zGLrjaepKNkusg4BBKVQIQzwKCVdrucisUwqITS89MZX
vSCXTpgKIcAXG0dE7h9tnbdU1hhbaJmV5Q2wSBGUJ97FIIwuw85z01R1yL2FztluUD905gdz2Grm
ray1i/NtEaQtx7qTFCbbQoyUHrIy4wHSaMdR0g96rt7JSXIuk/YhnsatVvb1dUlTjyVOGYjGMoqd
l+MLpBDUis9DpOjszi0k41haCLOM/niopvCPzySQkiqgSUtwZqCQXAaTzJGEIwGUowHOeRr9OPs0
5TGyjZOfbL3AVwZGPg7N18ReFiHuRbuBsyGe1I66Md0l6JUZA91RWqEHgHFY5aZVuvGmWw3IG4A8
QFRSl18yqQbTTDsEBuecTnmR+n85SvyjdNpvzdRsleGvzz/YqthriXQAKMnyIqm1yAlltcZdFjio
kgfAcraaGyuV/ssYi9lqg07KCqsSVRrQYe/G0E2fo6NgxlTf9Pvwvb+/fRBdb7XLeIulqGdDXeCx
SWsuo3FCyznZl0qBZThp4+F2qOsNRyiOO4527MgQur9ciG3YNcogtQIM/Y85uXr6Fw0EEcfBk4bL
itfvIhnFMNxqA4048VlDlh00sjs8RXtU23bxU/9FoK61HauxHV0YhoG3JU2xukzAGb3qZpF0LzbB
qCelnhqUePUomfeFrvdeqvXmxlX5Cj65PJsZ5pswi3ZbOvjswJy9lnTVc61EyakJY2knB4J0nJfa
vpHbX7GTfJ3gJINeLju3zOqvce9w0IW66vlt+jON43MXoDqV+MWXmgZLJKux2wxmuO/UMHcxIq29
bgpjL9btHCccR39Spv5z5ORe2mrf5a77FE/BHkzv90Sbn7Qk+DKiBegaJWGQkJZAHKp3fh9/oyL+
vbVlL0+Le7kpXpwuPeeWset0KoJBpf5UlfSznsvKMZ/TiCeY7rhBF0RumyiftGw0T+qof5ZyAD+5
Ej538xaQfW3ewEaKnAq25lXLpPIteWx8gfTOYq82S29s/rq9A7YiLDb3NDeVbRWkhzzFOBfJSMfP
tyOsbee3Y1hs5zJsuVWZJBcEIWBxTX4xjfCzo8XS/naglVqrWH5CtgeLQ9RtFpHmLuDejEvgKZ9L
mKyAv1CzdKi6xCOkhnYvxIiTQ7RpTb2CpL0MLK6ENzl2NNtjoTsElt+rj1lN58kLnsDUwqwIPeqU
40v307TO80726qPjbXEQ1r7w23Evdjf3ed+rHcUmfbJdK1BRzpTAjchFtMkeWVsub0MtdrifgbPl
gBb1ytHz76o7rT6GBwuFYP2QeUZyRJfO25hWkfVcnSoke+BvLHKvZeoFfLyuRwxAqaxlL9oJaa3W
8z9qWBiZh/6RrKHeeACufU9VUOrpbiNevrxUMz2TMDEFfF1HxVmvg5ew00+lrH65PbCtMIutFzbO
4BvQ6V27U7OdEkXOOVP6GsXGSd/I7dem7e2IFjtDmaykjhXun2mKdmkLmXbq97dHs1IARXUEghYy
VmIPLr+aHrWdrldsgvKr9Ow8h+/SM9isb8Ie3vbqfaO64VP6OfnYnPmv/b9JGt5GX35Mp6lryDmY
DdnNneIb78qh/dT7+sZxubrVQSDA2YWoQUFykTE4Vh/BqXuFIbTnNned+/k/N/n80nk+8IPw1DxP
6r6FUyyjpLHF3V9dNICHafOJlvCS9104kVkWCmo9MogjEkK3L/FEHr/ensy1HFZTLBUcANDyKy13
HwhULFBjoEzjOyPIvtnl9Ks2agqvVfovdhs0B1oKbDV6c4vTyw9DvzEqmgKRbz420fxUaPI9B/lW
bVXMzPIY0QToiD0NsHyJnI1i0y9jwFKvRc7kVO18z9oLhlZ0aDaGtFIb45iCdyB0UXl1LN8AZk3G
7Gu0aZv9tFc+Nsdi57xY+Ln4bvecfXDebS2L1SQdUCv1W/E4vYLHOHZZ6rTG/jM6oWiVS4i7OBzM
qseLVb7fymnFtCw/55uAry20N3fe4LR1qg8E1PQfc2J86uzfPcb31BXuTP377eW4Pro3edDigp3U
Avk8kQcJfw4dCzuhUV3vFVTpw7vOjTZO5lf9tKvBvYm3WJOWPoeqlVEKgXTdWDSn9V2zSyq3uINy
9jC/nxRPPvxHV8bfk64D9rvfmtK1PSheJhS16JYB8b1MKqDtlLOu0AuIg86tO9JdZfKg5e2pxm68
x9fm0qS+hCYWO+Pq6LbquMX9SNywivzZqNUvjp6/WKnzs0miv6smOd6ezrUzjEIK4D88SAQ553Jk
CXL4jc4fNJ1jc4d6XbOTc+uvaoo39uHauGCGQJSkykBpcjGNVd7xw5nXcTg9BV1zUoYJqaXMDaXQ
AyJ6uD2s1VX6NtwiOcKncGg7iISvvjzBiOLsqQCdlp3zfT7fWQVCaluLZD0mGApx8VLkWJZdY7+1
7SFnpY6H4KV6aXYs0I8ot2NZo/zeFnZYnbpXWDtUKmoci41YyKnZ50I8vWzM+7Rt/jJDDFaadot9
sNKSokuMI4Qw5sFvbyn4UyBROkY62UStafdtNDzbiJuQ/b80uXKo2HDtFL6LmwT0izS5xbiV6a4t
HRuDPZ7sQmZx2arGk0WSehyiqcJxdqcyzqfhuRgMnqXK0LnNpnTNWpbL4YhQMUZRAmp+uSmUrBrz
0qHKkp7HB/u7+js9cEF9so7QsOvjNqZw7XjhhuKpy0tJ3FOX8foEyoOvCKRvj0xVLRUfDLpHO21Q
ywc5TH/e3htr6wYmnMpDkBr6Fcas11vFr2XWTcHzu8sbr4u/BvK0keausP0gJjBlwrBQaCguzszB
GfPM1sFt2I/GT792NU/+Hdw5u54NSH6BGk9NdWWLILC2CYXdKae0yeCunCGzUoWDJ1OTFs6QXL4Q
ErJdhH8TLqv78nGrh6quLE5Y35T8oJegV3+VhJZyPFaCRw+kJ9sN4dfqBSMDgUIUhN7w8DM6W8f4
NDzk+/67SEmLfpd8S1+yX8M5R4X4uJV9r38BjnJDaMpei9rFWKlHo93RZQq89gFeuOuf28D1P6R/
i28wnapsY65XnjQk4NREhL4dj47F2a6lUznnHftFlpqdlp0MNHRur9m1Fw1Gm/BMRHkVY7DFYaeM
ajFPwh6iHw/Ckt74URxDkkYr3WcP1rF1vO5rdaYDeVR+hQ/Gt2RLk3B1jEg8CY4uaJklYjZLDENq
sgoOltwa7yxENk6xMUQbrbuVk0Cg4YR1JJkGTYDLk2Cqh3xqCijNqVK2bpQ5vxAjnd18kEavVP2t
JsfKUUCnThekX4GpvmozYcDhGIMFpjWJ65OqdfUB7978aXbqLcvWtZFxM2LOhYDHtb9nYCgSL2zy
mmmoTvbc7RwNycOJc3V6f3utrA5KZ6FwLa6AjBJJiXQ/4HxL/bt2fmDn7jJ/azhry4FiP+0Zthhv
pcXbs+66kjTfoIo8Ka6k/2XgCvUvhkF7DV4Vp9lVNqGpve3bkwFforPqB1nFeMZSwAyOgb8ljrM6
N4yEPgltNRLdy1WnzM1sxKLS0anJoVHMiW6j/9VOm5cqt463h7VWGeRxiWSyEPekPrg4LNQ2rPRa
BxWlPYe+q3jWKboLHnXaGMl58Nqn9q/hVO23nHpXABt8SjTa+JJC1ng5RrkLhGMkz5ZmL8Q3o73v
KS/JWT/IJ8cb320Mcm0Nvo22KIF0/TDbZuKzBgs3epo+Ny6uU3v5Q4Twj3EHceDDtiHHakzqBIAY
UJWhLHI5i4WklsEcIWZqGH3vSYGOGUHZo2COWczGcbx2uaNh+k+sxXEclMUYlj6ll2k3H9LGC3/p
OFFCK4v32qNz7J8cczd8yeSNuGsLVbgg2+gHkLssWXkAKCo9a4ROgRrczaq+z9LWlezUG4ZpA0T4
ug4X707KE1RCkElllS6zXj8yyknlrH8FRAsjyPAwB25j4B6wS7DT8910P5wmeYc2lr5l2L02l9ze
GCjAAYe5utiRZhcZujrz4tUTdwrV5zpoT2qibuzFtSg0LA0gKSA2tKsC1jhgT8EPSazDI5LfXGva
597fYjiunJUCMwFaiC0hILaXCzPLonluoxR6klS8MzL7gYNhK+9bWRmv0DKUiRHq4Da7jCGF2pDj
AQf9J9KzkylXpezqohu0mxJjPNVSMv+4vcfXIoIVBvJiaMIqYPFIMEOp1SYZXQSnGs5ZM/0qfOcM
UcPeNXm0cZ6sTBQLEJ8dMUnXjKACbzOlj1GDM605fJbBCAqTPOWsFIP852tCJO0sCKGFcNWjj/pi
arSU8jTSqujbUU2J1Q+loh5uf721NcHjCu0r7gE+4eKwmpt0CoqyoVEOYdOdNPvOsqv5z6/QV6Iw
sFjMTq7KNoGaAQV8fSEHTyoKb6p9Z1if/3wgdJMFYBOw+5Uzu11LgQ8eCIOxfvqWzc7XJlf/BbKA
R6hQbSYBvlZot+SgVguBBjKK3jWAAIVZuvGp1ubDRr2EPxiy8sq/3D9xVCeZnjDtZt3/Toz8RVHq
DaDd2sPEehtjcSlKuZ7qYSxivJ9V1zrMp2SnHKdD+dSdhbL9VrdqbddAtsTTEkH0a3H5fowrKiTE
AzeGcdk8PcqD9J6kZGMJiIxlcVPQBQBiwj+CTLs4e9QxnVVJ6LFoyvjBiJuXuGRoTvrDnoePjTFt
gb1X5or3JuUydEtAXi0r2pJsVF0TwE0XMIdfdjrVT7Wmd/Y+0ybly4QiNC38mI642auxl2bR4Jpx
k83wCaXgrE5BN2KnWad/qZYZ7G9vh5VvTlmB3wuKPvt7CfV1mt5sxohvUTj2Eb2fxzwoZneo8o2H
0loaaQvYEloVwuVo+dGr3mjzdiafmzA44mGkfg7zXfcIBfXBOOqRK/09/FIqd9uyYG2E1MCESBPZ
wVWPJA11iZ5PRLLst+O5GRF+I11GyXKSynrYSHjWgsEtI/8H1Cv0fS+3ZV52sdIIwkQWxuq5ww31
3Bpa5gaRXPz5CUBS9U8o9TKUqtazETh8UMXnNW2pfnIy0t7aKAOvDUgYNMOZM6mWLGukTFs8yyPd
rLYNnibfPqdW/cGom0+3l+HaFkGSAsM2h8KotsyFx0iVm0qUtUM1692ol+7LfFPvYwWxJEwzwLPz
nqXbszgz1cYZIbJlQsPtH8TSNuFiJdGggibjS8RyF4J7lxOT5FKbd+JoNnLpQ2+FXyx1KFxLAvvS
o9KyseJEYXxxmF1EWyyDtJmzpoXM5rZl/SsbM6oQee8VKC+NAUKR05CVbi4XX27P1+p2huhEDkey
K+yULwfpjGoSahklUPEtsz2KFKO6L38Iv5XxWNueeRpO+Vc53m2VQNa+Loc3JXuehrQmFg2Qrins
aErhJpSZ/KxIXyUTuaCE/rGqHG6PcW3pUxLlMaFwm1/xRWs7d7JYTpAJVyWa1bUin3U5Su6kKc28
26HWlj+aOoCVUGm81pAKg6pL44BQhtG4tTRzAw4bIVa/GwU5LiABpFtOWDuhSZHI2B45U0MhPsfb
vIh/h5ryPinCf7GbKSULawUoo/DWLxdHFwrNDoPhVOH7tPvtU239F9/rnwBXlKaU5HpAjNVN9Ye6
GV3kSzZO15XJp7QifAXIdVlv4udvWrR1NYw8gXic53N1lvTsY6dW59gwNnKslYmHzg9YBpIrOcJS
Gs5JKDxEvk0DPxqeUiP9XGvFz9vf6mokHEXIk+H+oAJ9uLKX68oM3otFIbTx+69yNL7oxfCsxdkG
tvwqqSKMkEJEn5YuKGn85QeL1CIwq4C3qYT1VIy0fiyf9KCwz7PR1JmbapnKSzyRNlbC2ujIGA1e
keKaWr76kRYClx9z4c5ls/On1MNBeNfKWz7gV7uH0Yn0BVY8zE8sEi9HZ4xdH9q+T/aSqK4z3I1O
4yo8uLDP3hjQ8pJSgU7xjrM1tN9FrrRYeKYeF3mH9pDrSO+zoj/PhblT809zMbnyoB7C+HdTbrq/
iCvp7SUigqJFgq8zqTeWRIsrC3dAqTQRQwTfMeyDe9GCKbG00Pbh3t6o0yzvq2WoxX2VIDjflQGh
OkfeKVK9M7TkLh0wy9aqu67uX+ZgC161XCPLkIu7ivUnl5HEk88wA1fmGi77F6XcWolX8KZlGLHX
L46MKm+jgpFNd93gNXDL0gPW9tNfyslENRMCXRy4ybvsowqw9lXgbguq/FoUvTWPi8Uzy3HfI1RL
5xcikeKhLbzvd1gzPOrf7F+R7slnHFm+D55C+HCf7uqDfO94AL/eW4orv/j79Kv+BNx/k7q4tqrf
LjCxv958m6m0arUXT0kpHU+zpp6qyYZQGIKtmYrnCN06Jxhf5nrauPW24i727ZhYCuadxBUuAzTD
T/g27PXTlsvA8hhfTv3i8NNRSPHnkDANcGbTT9xtN5Hl+boMsbhTQ6XxWcMixF1/GPYISCtu8VuQ
xADM7sxT/BLshNeG8oelLBGXso8hbg/Kq8ukuQ6RQChCh5lL+uTgSJ25T6xWcWMnCPe3b6qrgsNr
LFIT0aUhp1w2aZwKyTpbVOGH3eglLzht7KRdet94Dp18P/gf5r5jO3IkS/ZX+tQeNdCAz5meBUQE
IoKaTJKZGxwykwQcwhUAh/j6Z2DVTJORfBld9TZvlcWi8HB1/Qq7ZtFfTThgPCQA3lpAkDz7qfZc
ubImZN028NF9b3nx2BnoEYOU6O7ExI6fj7eBkAFHI4NnIyl0tHlYOVC2CBRsqjN6Y8bjEq3oZjcB
NymYlnf7L4DMJ6cKUp8ZJOS3/nfU4CjjidqRrNwao66awgaN6ifQ0hTIiQPoUscoeoOGbgHvlHha
VSnnw6nl/cTUfxj/6FXpZKXDimF885uRf2FMbwPVx0ocwm5JGOm3v17lTxcZ2TCQlq49m8dVbW1C
mckKJtwQ6ERQDrXA6WuYf6Fhtfn1QJ+dU2SPzLVxd+UcPy6JgfRtQlnjbWGnxPSjleUChyiaV4yE
Ov83pJI+sWNrDQ7ZclxBNNYeGXbUoEESYq0HCHoUIxxeFgUPJWpT0B6oQT4U9Xu5czNtiqjeGHUC
hSiyOxV6fTrv95/iyIqPFYrC1MQKr1pG7pBYXbxytgbbMhuumv344PQn7PcbTuDoRfsw8SMDblqj
mji6OCF6gg40H0pDThIclizf6h0I5ZtNmfRQC6huuh97jv4EdMw20ZQOl6dRPz/pAa63+P30j6w8
+Gqb1pjWAzan8h6okVJE3qP/VptEkjTKo+nVCGJ65p+R6zwy7/xDMEYna5WfOGsfPsaRMclzYUOb
ZFnPAs3sl/Uur9xxeE/Nw0m+0M/u8Ls5H3O2cyF74GMx2LTx991rY0f8onvrTmbZ/NhCISy1Yu/t
5TllPn4qAR+tt3NkP/yh7IVoMPYfJBl48MpNH3lbG5qc0Wl83k+4uePxjlxTZBwIhF8wnrttrtp0
VY8132SeyvSUw3BqWY9c0roLgtJeLUjPQKfUBSLSPuSBZ/1KenKtG1APTfpkdvKnMvDxDI9dVAX2
cRlgWHc7p6xI6GFVXpri6qnM4BHurSlS56dIZD59h96foSPjpbRh5W/7SF8rG8JIqWdHxeFSbnMY
D/vRQSPMxnr1Xu2E/juv/E+I8uNZH5mtQZV+Rzn2lb+Wdy7gnXj/SIo748RL829yTZ8w2M6R3eoL
Hwyeq91yIfC6LjK6OP4NcpdPHE/YAoCBAUdc/zk6R76oF9VYmBrrMMAiQe10qpi17s7PFvhfQxyd
GT7XtSyqNQM83Q5VkU7FY7mY8a+f1J/wYkjorS8bJCZQJ1lFUj4GCFIHgStGsIEraK2i0QYOZjJt
emjj/kFSGW7qTbtrFmxXvTn9wP60jkfDH5n2tlRVaBAMH/QPJWOx1v0pp+GzIdDbgx4vVGpB5Hh0
C0jX+0szNusMp8QCN02+Ixf6UKN/FbrqB2uMT9XYf77umNX7IY8O/ly7ql/025DDGjGgpS//WmyX
eE5w1zZ5yuJTIejPPsLRmEcbKepu7HyJMf3z+glUiG9RaNxHpsp87GEen3wPTy3s0d4ZHs0tz8Le
jbFfxqUdhfsBpgWUUWOCI3Nh/g1plvW4vl/ZozfYkGHdoOHWR16rioLaAXXwnDQQYgPN84mE0LpJ
H+7fOtSqv+GjzweO3tEr6HHRzFzDneWkzmoJzsKg8GYkDPXGK05Rmf7s42A01HnA1ApQx6qe8vEe
tgG1bGVgYuys3I4xqAVTlfhbOwai5nL1tQqVOBecwseyE2MH9uvsJFX6Zxv67jMct8e4EJhvyvDt
2LKd/+oka7/RLKJ2xxOxZd9Oo5A/HxGNYRA8QUPAsfUZXMlt0mCNq9FL3OYrQwvam4H7j+/TfxYv
/OqPDev++7/w9Xdw+StaQDz045f/fSle2G2vXl768yfxX+uv/u+PHv3kOf2ueMdf++Of+vBL+Pt/
jp889U8fvkiRaurn6+FFzTcv3dD0bwPgk64/+e9+8x8vb3/lbhYv//ztOx9Yv/61gnL225/f2v34
529rRuA/3v/5P7938dTi19K+pFzQp+PfeHnq+n/+5ga/A4iBVSeo/EElbs0ajy/rdxz7d3CsAzIG
nDbqaG+ydYyrvvznb5b7O1rRUKoG9B7KTxAk+O0fHR/Wbzm/g0kaJhbgJTQaourr/PY/n+zDFv1r
y/7BhvaKU9Z3+O03JvcPdw9d26vAKCqTfvhzdrlqZqCHfbA2+PDWyB0pZtnPUT/anX9bCnPMz0Af
FcwqDhtnKo1kcvzWkSlh3Oq/OoVT14nZqLBOq6bIwVhX2qHBvkBMNESidYHgc1ZQX/rR4DDTvHTr
RqvYMdrJulDCadCHXeedcTlqW1bn6JTuvAttSLt4mIfBNZy4bQs/XJJCi4aiqD3YnW1Fow1/km7x
zuaTOngSdB3uZcAsFzSFU+WJyOTwAM3biminvJvHPqfL3h6HMgD9hefVletuGaRxzOFaB13Z5LHU
RlmRC691DSVunRqaF90PBmxq49SR6IewE2nI88GfLwaQbJX9Ps8bPj8Wixl0m9aXjjiMSnY8C8pR
Fcj4NpoMUQ+tuf6KKFuAON1XXGUGgKbtVWnYENqL2r7RyNdOU1VVwJ0WC/eSBQ56/41MBK5VzEdJ
aEZKo26RTgT8MFOVZ6PfrFBTsAF+NDcU/GteQMoc5ZEiFXbXJF4O2tetCcixPjiWLqHX59riR6BB
y5+ZRcHMByAgALEGjUzbPYxCVEtsg3WFXPrmVE2QR+28cN/anmpu9bAEJajuqVOCyitkdjp2wwi+
+HHsTB/5VcsoebHSp4zgtiaUGFel5+iJp4aqzHZrl3T0IH8SNGJTNwYfdnnFTTQf2cIZv/Wjtfgi
Dnvo76lYLn7p3zg+gAVpzXtfzFujn/L5YmFSIjYa5YqDR8OiHp1ztJvW+qKUbZHHzJvLlXbbA/ot
NhUE0y7QfSS6rEahvH6xjTacYmchOr/0+rK/rg1ZPAaL7774U6v5mY3iESapXE2+uhoLEXdkwR8c
3FJDZkGi/hw5ouQiG+qihNwWlI9ZMjUe+yonyH3FvVHMQPqDhLxJJ1K26H6qtB9ErictcAp4TSt2
pUtdn6VWVaghhRgz8FOxj649sfNU0BVpzgxsuRK+l58NHMIJB0o6V9+aS5uX/IHzBq487noNTGst
qhdD9Jaxm7DjLAJSamkykU+NvfHCaql+hD2gqVeDpYBl61Vv5JEAOsROOa0KehE2UhavyNd14Xax
xQiZ5rnI3SouBKgCLtGPM9IWLTF0Ae+mspBUW/yO9Dzu9SynbyDmGXkdSdg9b2s2rRsk1HGEeV9r
Nr/g2ofg6Q0t2iUVOEwnDa/FAJ+fVxXtCC6mmXZwnjQtbROAoYmMiZtDHYFGIwlbQOOpylmmZo/y
uzVdIRJoO9ndVuCMolOvbAPo5zhh66POEdRiSca1WwlCjvA9E2mzsp5Bhe5ynRrSf2M6GFR33oFh
XGzhnaNUS2FvwpgsKEcmMi8K5LZA0Vw80YZ69iPrctWjUc4n+jr0uV3RmIG51kLWzQqKbe+Rgn/D
tHr/yR/Grt1XnVmVULkYmCrT1nWnGXIRvr9gYrnnf2/q4DwwuZN/J46YrLigwtAbXnO/2nQaTOE4
/2W4qZoB+eaqHLCy0J5Yc1DcZjT2NCnr1KtEOEbBMi/6rCxL27oYvNr1r5beCOR5MDcc6FK7U190
61v9ZuncxdoweEJ5HIJ8t9vQgtZOGoaFvUQr66mIunbOi3iyaN/ECzBb93QqbRWPLFwAX9YzThdI
kdGaUxaNeafRDO4lwwAc/nYmrhLnXuP29aVQNtQsprleZNyHwJzFbJZk3tp+1wabLhgwY0tqMwL1
C/pGamUv7d1sKFVsWq4a85L0CLYuBeS2oTixqE7v1bwU+c3SlWOY9ppY+c6d+OyeoW+EjGcAAPDi
fhRojImNqmT51m6F8QMmDc4iGjhBflVXQSd34eiNAgwwfhc0SV0Zr2yBxNqjVwgxZ2jpKby0nwGo
TuYumKasGsAEvu2mvGwonF4JSZMOjPQsiFrQhiD3yOUypnZfa7X3zNLpDwBpzPTQ99XjNJvIErW2
OvcHvHzbFkIa1fcayWDIf5AFUsJo061F5Mi6rrazp6HBA9a0hTQ66vqA1FvemV11a3R8ksFZ4Ob+
dNWwJswzU0uApGKmxUD4XesOY/4NEhKhjzIMN3BrodxRVOx8EaQF7Mxn0kpKYRVfRp8xFeGeVk92
M+E/8ejgjkQI3ihJetZ1PEGOlwybSVg1u0bl2irTold82FRcFE/mYvttFDigVdxxR0DNDZzH4x/F
l7/kNf5ffcEP/uMvfcv/D71GQF1+5Tbe0helnv5x9sLZy3vX8e3X/vAdDcv8Ha08cDOAAlox1iH8
wD+cR8OCI4hgCd686a9EDyudzZ/eI4FfCR1dIBVsoIggz/K/zqP/O6AYACiiyg+PFP2r3l9xHte2
rA+RG2InJDTQ0whYwhq8ucelsyAY+sJVzZa5C/2qwsr+QYDX21curFvkTFqnddMGmTmRZmPCZ0tI
4IjHQnruWR5wD89gCZInVz+D+8zcLcMCUYGaDwCHVhDCrjqVKXCzxpa77JRlb3v0u22mpTwrdX61
gLQqLhpFIiHHBuxPyNwWMJWxbgpwPTWyj21Hi9TvTfhEuNSxQ/VzwVszLtuxThvZPliceBleiie4
28+GkxPQoTMVo7PXjqEstJ3CuYjaqUQmOgeJwQhckRV210VFr80BT0ip3TBZ2roGk7N5sOSAbuDK
zky8KREo2YwokNY97fLbesAdynMvnUxuP2jTzLfAflXAh9rLrCODQHlmgSN7r7waT3KADoUNKDkH
GlGLBRJ0wiDvgZEG4IjY5WXvGRZczQI8WSGIq54Kh1Z9BJk01LZhdYYrMxTu68JrK/Ksdt5Ls+Qx
b0l54ZW2eJi9vk9lQWgy93P/FTGIBdMbFixCbXKgKZodcwjjlT3ZBNweLy2Q5H0PXKutUA6odfkk
O1I626Jcxi2rJgcixngiUHIPOn43+5N347v98iypBsdQEcLKJq65GHuIYzc3I9zlQ9sQK6IGiLkj
BRmoO1dOiIZJ4YqLdpgB/xiBkKRRaKCFu4e/eVksEPKFj17KxLSNnkSjM9cpL0Yr6YcKJ5CWE4ta
LycFWCaWcY6bMSwMPHK5Tim1xI+qcLTczGwssOitSPuuaG58Z4aDBGIde9cUTbtzyaRSWQ/9FZCn
s4pkaz8ErevcjqImOzug3legzxx8aqO3bqom8O5HKpdzwxzxIA4SvVVQjt+Rug1ecHf61JU6j5WL
7ZVuQeBnmG4fuVNn3BidWZ7zpgg2kmt6qdrQjL0+39cezx9YKYJDx8BE0AetvkPcyrpIwnWKZ6sr
buZm5PtGDEDqAGaQQrV++QLypWWrZDjuK4N6G9Oah83gzh6YVgPDfZD5Esau03ynwdRu3MppSxwo
OEUxo6PzXDemfuk5meO2MwRwylo5sQXBx4iGbrmZReUV4OgKRhq7jV24sRhMu4sDBgcLLtSYIr2p
NxP8t8MgZQjJKd5eNeaQUV37Z07T2nPkKArityVst3CREKHknrzugED7vozOkMBHMLaW7IAfhYzh
vPEcQfdNI7yEamu5zUsLx3UGrW9NayjPKrPIBD76j7KRxVnjmuqAutF4tnazp/Cn7Uu/DMSDOxdW
HNDAS0BvMZ136COBjibk8OB7Q3qrq+AlRCKYg1cxMPnSWtCQt8p82PghIC6LtUAA3RPF80JykMZJ
OiRaEb6ffE1+oDF3lMmgamvDezZvLWWrQ+WSAoBDz0U8Mksw+CGYTKsKjnJZqHnf2J7eOv4w3eiK
3mlWfa0DVKo7u7kB6WWY2oHWZ5yMIoPfYqYdZ0plFTjaD3JR+q6Cj3KDPrexjKyh4raTdXVlofEL
imTbfAYae4pq16LXMw1/uLJcgm2rB3Q3gKjAOV/K0UhbVhFz21eywY7oCccgZEGeyNYMtgWx64cS
klQDRF4Cup+diVxRFk7PoN2RSQm3MYVHgZ6Pkam1jKTdaSssv72VZEQ7C1n0a2nW5n6ozTnGB3Sn
yOmZsy8G3aK3lsgz9MeZD6zt3euQjcqIKmb7mTO0kBM2JjdZTFvuOQiFdjZEmq8M2ZKEM2B+1mB6
ieDc8qvO9wzIp090uiDQsoWNW2TwaIYwdF1j2c9g9qgODmlBrOE4dEPp5G4dJiC7JXgQjzn0mJ1R
t2g5ME2wjBuuvwPHsnUpW/zvCI46eW5IN1yNi13gFlfQrqugkHGJmKNKemmolAo72IxcFldBQGaE
IchcMlAIlu0e52Re4kITcbe03LoA9hZF1JyFoDWwQ8TzsVj8ai/91r3RgrEg7prGDvBClcWO5Utx
oULlT9vSabxrgP/wElEHlOTpEJYKlPZKjDrV4TKZMdWVeTWBUPK5qIlxjktGD6wSzZOE+9bEIx7l
lYgYiESN/NmBUhUkRW/Rg92w8oxWJnxIMlRiJ3PV7URTvQ7UWZLcna6N1trrts6MEYUXCkm8ft4h
OXCpu/EZMfFhtMa9oLfclPtW9/s+BCC7aF6HBRmg6XwoxgQu5MFb/PMcqEXGH8iI9G5Nt0j03CyD
FpHBkFlx6IvPFjjgPejry3sVdmDLKaNOfh1bLxnnPjHgIVcg84feNcQC56aIEI4++fXUp3P+ULAa
+jZTzLsyBkdsQvuCHLquyghtEUXVoNOkHoJQ1I4FuKZ7ddbDhw8g0Dh2MoHabRIgl8PGOmZAy0nf
Rj8TPpb1LTeGRDS4vV6dzorvB8/et2gerbHZXvOQI7mzNrHMcEoWSyAxBXfe9eLGlTgqQP113XaN
nYUJDJrqNjYmazEN+uN6Vy9fapqnUkM0pNCxljwei5eR4OSFXTwaLBUGGhLtPm5dsYFflNgsyHK3
jdnKnUy/VApp3NlxkNEBQiAHGoL6cV+7MQdquy2qLQQOowo6Ri2tMnD2RMU8xfPwWpt5Utt3ISQF
Q1btLUt81713q0t53dIC8SCFvIb7NARTjNggqiFB4RJ62VXw4qpnx54PVMFPmK8oevA6YMW7kkRu
8A0Yz7Q1jPNC+htEvSkvUSWQIcRRTFAvG90cbAKCl2yZgl1rQ1qeD5c+anqgT8JbHZZR5QVn4TC8
GjPqNa2/D4opDrD/qiSwB96zkv0F5nPOmg4NJzj9axMlL1gM4vrII+p1cAIZ2RRuVVIPJjKDDieZ
zql8ngxOE2qLPiVSVOdEtPZ3VpPurIUfBfFI1V55YT8QSFTmPqSW71bqWtQCMxHYcR4sG6dDi+3Y
QRNyjmHtdrCaDDl0sXG9/EqVdwjFDkjHpdwi8eDnMVqUs0GCXhFJJOigEji1vIoK27pFe1IsciNT
UPsGLUWTtfMcm85NgbomM9j1hJMJZdTI94snFTwJt0voWBeJyfA22I2bKuN2tRGWqFLWzUnZedmI
c8i6R4/7F6XoUh/E/3UJgsdWfhna/pCjGA1JtXt0A96HfbfpZBuCUYkLcBwVNwz9KEkbsNSGX2T0
L0yPyViOSY3LZOY0HpEdsVuyn8MArRev0IPf2bWRjMH1mLfYYJWo8AH4K+gaov3HBbsHMiXuIPbB
Emx8464IZqRGQ1wziEUYY2rlkIwsjLRCXqDXkM52Rby4+gqpFBUbgv8wIIXZ+ukwQobddW5cZC4N
th+9EjkoCcLkHxSilNTC83hm8Yt8QK/e0Ed+iwegrBOKjdL5jezWa3kTeiBht1TC1zRsLjdstJAC
ViDloOqgnOGACPpyAonQzuvIreD2XljXmjcP1oh8ExLZJnR/B89KfOTb8KSlLSS1/M79osMZFzFP
SiXupWfEVXFmD2NUODsxI+EHoYVoCFGiltNzDWq1gcwJHUAiF+pz5bfXhY2Ax1FI4T6UtbcNHei8
mMGlPRZ7rwR9peFe9cW9RrvY4NzW1nnj3M5VnZTIL4xWc107mKH31XBQcBfDXU7JIcjbxEKYov3q
cWTj1vQMfOAJ81Gp00o4G8amdu1YBE7iIbaaXCiF93cAPMZ10SZsceLQBuOdah5M3h0qsCROeOBh
Ea50yxCdkcigzS1dqc1VhV6UALGZMd2joHAwfXGPtsKLcLY2uuoSQ/bwsPNHiArdc8JTEMafBWH5
YxzaYJW7PCzDgMq37bVJ5xtuagPvuWkM5aa9ackL7XLvB83bA7jjYhzacVMujtPG3Au/dBKwWi3B
Jd95Jkw034Wt+633we/pLiZ8ehVYiTeVfTaFdZWMogQbnLAey2KwL7zZu0FBs4g5nsNoXngYNV1O
NovV+ynKQbgVI7la7A5lRzKS22UcULGeEEzyIL8KGpQIcqjOR8tUBZcjHuVzavlm3BB5vSwgY8cW
GbuOSG9btaXIKFHhQY+y35th3mzsUt9N/gh2YBeOM5gwcUKV7WwmS26HyoXZAU9P1dgjrgMJb23A
4CLb6obE7nHuEXC2CKPpN0EsJG551gfzuROifL9MtkgluqG31dBueCgzdOelDslV0ln6zhrrO7OW
cWHN38PcB1lABQVbB2xVtG5iq+nioaziyc1Cs9j3CARcZITAmZV5XpnAO4gH68aANhFB+Bt0Gtfc
aJCNLP3NUqorh5tXhFDj1jbnMgsD40Z5TR9r19jXTGWjU8yPxG3MMJldWt5Q5fk7e8nJfsg12KTm
xkgAQRhTD+cxBmICzprXAvZQTDzWk8lQkMrxwln42M0CTCXzXgrDBhIwVIBvm+zVcuaHoPafNJFP
o2e8ogXd28NEv3jegGUbRn9KtMR1GxUoJxrEo8j9c9BN423DuZwi39M3MLqQiW6dy1nhwW+XC3ca
jI238IcRdymyC7FdGtRonMJNVgY3qAux835BlbYuv3bjCOfMrVTUMkfh2sPPaPOLHoTUw1J/KVRw
gUQCqgPcu+ttdZYz5x4BJsJaxlJcpY2B3AjKEFvHm+G48S1IgrN2nBLkqLdQwFwYT5G4O3fRhtHN
/JAX0zkYa5JeuLvGfJ5yK/UKtmmKr1wPIP5ju6osU+Es+k4YXpMhsf+9nqe9kS/gT9GIZIi9QaIJ
DXTTvBtCA5GRE156yGsgjjS8GPrdzrlaSblt65mL6mDl471qxkzTMZYgxfdQKTCN75Medlrl0dhj
YuQx5yE4LyQeAG90knoEE4VCXRBiBZFXdFAQ85F11GBgsqlCfYcZY+xN0x1wsxBg1uVZQ4Yp6VY6
d5MGO2+ZzoVdr3UF9BEEO8NBPp8vDYyFh6rBK3K6h4YCKWBP5AuKVHmiUSSCnXpCmBvb/Gbxymuk
UjY9He4WA3Q7s98gMB7uA8WzcKof0Z+5g5ZCj43pl409D1sKhonawMecasCVbafsQC9fqdTsvTP0
qtyUrn/uyAdF8qhTj3O1eDHXkPs2OERF0NBGHAjpuVUmK5A89LU5RtyF0e4cYCX74GXxwjWVINgW
Vc0tFy4s3Txh+RYzKnFRIin5Dxo2V01lfpkX+eThhCA/HD45rHoQTanxgGrAPgbjipfqoRDDVvXg
h7f5mWsbMIDg2c+hc1t8deFtDtOS8EbE3Aq2gZjhDlhnZjDct5BWPp8UKKrgLDJTJV5RQQA1bxxn
v+gq2IAEyr/uabHcloAoZKiDwBgUAYI0EbBkJiqxQS2wQ8WJPFYFnnw4tkModhDMoXxIrVJ1q6vg
uuyaUugmbiZW2+2+Fb6xJVKT707rVRABai1cSNq74fW7DOqf5e335ewjONCajwQuGglO8HqAqwQ0
GB+xHT63NHPDKlvhlEvSxZpnzfhC4mKnU3EDZuEiZouI7L/U8fPzsCv44l3vB9J9rXD6KgOXwHNl
QbrObgj4+muB4k87VF8GKGwbkRqnU8DDj8iZnwc+QlwhvuxzA+eupo25rbuh33QExP3VFCwZHVsU
Zn69wB9RJH+OB64kJI9BfI1k8seJhuhcKgyONmzbOOtbK57m/ASF8vqJ/4VH+GMEEEVDJQtVDWhy
HM0IqSgKSHqbgdL1xpfjXgXDS03oiQ07NcoRbMwN9DDIgmVue/CAqGLkYCJX+Ou1+mxvIAAMNdbQ
NKFierRWOfLlCydtZvpMpTmZ7wx4kIGxiGwR84ke9qNm5T+XDdsCZh60A/6E16+Qo0SkVGcrngnI
u2SySaz0ZrkBEdJNHnErUqKN+Hy2wMk40T/z+UT/NfYROq0iLmWjW2dUDQiAy0iM1YqZiH0j+fWK
frpr7yZ5hNyiXi1RRMDpcxGDWXnZb0lPjSyk4d8yJN6/hnoDc7670WrKjVbBKxbfeweK6YkbO1l9
3hzQtOypDcLrbM4AfjhFrnBiKY/vl2zs0lycOluQiqflNaFwyAaROuqvkdj/dF5s++NF9iZao1mt
zkAf+G0CLCq2yNpl3qFP99d7toIhf7rPYDoByR5Mc3BskUtRu+iRbbLcvqvgZiye+0A4fMJwvjSW
6oT9/8w8ee8GO7LDSueEM0j2eKK990FMnhZO+Nfapv9cuXdjHBmosrDQS102WQ2OL+R301DTGTkv
dor84tPD/m6cIxPl4U1hCDwyq0NTgMEjjiq/3v16c45w439OBoYI+DM0F5Pj3uIlUM7SAjniIEg+
WxJxi2I9QUMlmNyB4o3YHkRip7hzP92kd2MeHT1Uy5CDn5ts8sZny6a34O88Yd1PjXDkBailHED/
2mQQXUOsvXP466+X7dNb+m4GR8esXfpysrBqRlkfgLpHwxmLestM+vrvWNZ3Ax2dNep3KBBoOPId
aWKT9leg8wfSDmFtNFl/6/KADwB8HiEo8MkRrBlFDpertkXKt0Gc7E4XS2Pe/vWFA2LRAw1EAMGJ
tUD+3k8abYvnWvCsNsVelPlV65BXgxY7qsL7X4/02e3xwRkFODGa5XC8P46Elki0gMP7s2tx4SFv
GM+y9WMZiBM79Ok4gBOjcQa8P+Bc+zgO0FQT8JIcuTzDO1N9023nHpHtgAa9ExxLnx3qFbj850jH
5G5h7bnoiOLZUMkzbqkLMvUPf2PNwEQMcClaYU3v6ADMEITxbImu+IlMyKh5RuJ3fCOFb514Ez6d
SgB9SyRDA+gtHC3aXLKywAuX+Uj8IfAM7uZC/iXWiT8MWwBKCLCTOfj32PkCJYQljV4APhCeIQ0I
uQ0DnCN/fb3ej3FkyJDpbHAmRAYaja1fm9fL7O3R9JT8v41ydGdqiRzIEIgMmZAA6AREUw3gnqHH
Hn89zmdG7f1sjoyaAVigGAeRlUX30HN14xj6wNvh1kUe+W+MtPKSwSeGHTjmTgFNve8oLrOWLc8B
mx4Cp9dp5TSv+eq1/nqsz+4nMDL/M9YxjQrsEIiKlczoLF7DHi5OPkCYzqzViV367EiD49RCj/Ub
s9vRkV76GUmnEqhFqW/oMr+EozjVd3JiiOOpdB3iB6iTZ7VDUfDqS7ZjRTmeuDefrde7eXjHQQu3
mOm2LFtQ8xqHHEhPvTMG9uPXu3JqKkc3p/ZzyaeJZbAtCnkXlIICR29/PcapmRzdG2o5WoUecNMy
/AqQ1Bk4q74DTLD59SifziS0PFDboEntJ27Kjgk52QWHe+ufBznf+ZY8wTrz6TxWNi/0DgBheexA
e4xLYFJ4Ns8s4z7QLZC5GyMimhP3/62l+9hTBzRs1VEHsAwNah+fMqBPp6ElLGPTxcT9VGRsuTbb
cwGsBaPXo1HFRIjYFl00IsiTgYXyAYsW2V2HyAoG04n9+zSkff95jsJKV5ShZ2iWdalOkFIpzG8h
2xphZocH0HRDVWzezKgk0bUf/FRexVlPx68W4+g+I9mWTy1OqLl07fXkgoDJpJLeurnzArH3MCKd
HXaRmGwzSMCYZYK5wc0l1Hd7pgFU71BpigboCwKAySa+oCC8tM/S6jX4/1okJJO6LmvAqUe7vxlA
VcRimVdOKkFEh+anorrT+v+wdx5bditJlv2VXjVHLmgxBXBl3NCaEywGg4RWDun4+t7Il9lJ3mAx
+tW4BpkD8jE8ALgwN7Ozj1U9Cq6o7kaUhbNJh4aGawBy+RVVqtH+Qf3JUXeO7G3IhqXRHfWW/Pef
Z/f6in95CxqIHg5QUhiwcj+YIhn5jD6h1/aJSe1wJlW4yhWSRNDkrPDa52hHWjf885hnmmiObgZd
wUCrasYwPhwPS2TnZeaqeysnupbF3agifrd7PJTNbWeNQVTFgecVF4Yrd1lkBMXyGXD2TCb9r18B
khjKHYQxEBXPloLbKRmWxvsMtpP34E6OH0k9HF1k6OI42gOoO0ExA6sh+ZlJxYflvj69AyZwtSnU
UOT8OnRVRZYqI3g6dCNfWJU70d+Qe8+xrZWPf37RHw78f47EOl/BSIjhzjZIA0Iozlr6Hl7SLp6u
8zoOejr8x88uMf+M6s9nEfImBKEwzuEvnQ3kmp0FL5J08ibHDv6Q4riRYpCwooK2n/lOfdzF1qfC
Ddu12S/xSzk7wEbVREGTwInYOi9oM8VDT6saKPB57+Dz4eWHudqsLJDPFXb/FO19fM7/DH12qi0N
aJnCMfapJrNAc5oNFddjF8cPWl2HizwYlYbnY0MDhJXs//wt1wl5NjTXHBSUoGLhF59fdwqaBcaF
jP1ME8oGyvtrm7AZ1ZoxBHR0PsakBjd/HvFj6gBUh7OqNoEUkjw4v/m0Etv4mK/q0pWVWJSHatLc
DwPcgky9N/prSiSyeapa4Wfju7IcUm355IT4zQS2He6RBNkWId75Ko1ij5Y919gvdIN2auCmN5V1
4RZ/f5nQZc0usHpRq3CCfl2QYm4kjaTW3vIyeXC90rmSSpc9Z7Wtq8Gozp+ZuuofNl1qGCB0QRIh
9MMI+2wHMPJJ1m1Zs1xQNsRBC0p3DIqbautSBfRjNG5302Vxn9wblJsuhX5F83Ox9TYFtk5gv73q
QnX/f9gRn/1e6+f4KSVaGepS9S3lZ3yeje7QPjUvxku813yuJJfUoh5BgPbmg7mf/M9C349byNk7
OduQLSVB50LiYE1vu87FupxTljPeTuUYWI+fk1DWl/zLgloHxF1NBT5N/9I53GBs+h4waL3PhPIa
Oa4Mm2TlVuqT8UkA+dlA61v/6a1GnaQRfuTapeeD307D3TQv19KMPkMl/X4ccknwHnFjONfmzzSp
0mDc7OusfDCl+tS5aOSr+pN96DejsEZYlNCt0JOe55AqyxHdYrf7qH+zp0PnvI3T65/3nd8E3HBK
XRUHktVK+nx/1yKuYGAY91YZy6Odec1RpxHosxzl754D83nksnCjsaFf//7nr+KV+NujHxRFcYy1
7s01oh2K/82fn+WzUc5WVBabduTaYp+Iee8t0a3nuM+l0/z96zbudpYFCZ5q/qr5+OVZKjHSNCy6
fRT1/S6pswGQbcQJFUHdRsaJUOKTCO7DvqySSIZwZhBUYB52fr8nO2qqTdFTDxJBVrW3SUnvSmPe
NPb0+D94gWDoeTE834e9uVRHa/GSYT/bVbLtjBLH7Slxv9up8pl79IdPxWmHhQOITMuweLyzDcjN
ysK0G3tPM369laPyqqApDC1v/CSf+HGnOxvobD9QXNr7zN7eqzt352zrXVWH863ta0GFtQc9quon
ufLfneMrtX3Nh5JeBGv66/SIDT1Sislma6WF9y6/GHbZNg+60PXVyM/A7bV/dz6u0AXWFHZIlIQ+
ePdpZVR4qPb2hjm+NoN20oU5+aDTc99Wk08KQh+m4tlYZyFZQjv/og3Rvsi+iOXe6X8InS6Y3vX/
5jxkGNLZpE2Z+lzVz26L/MmMV5G378rvKfYvMoI8FyefDPK70JZR4Kaypgj0zoO8tO8HeHPRPm4D
NZhP/Xt7u1r4jKDXsV8IjSMygH1/SY/T/Mmm+7tJ8svQZzsVPmst7gvR3m235nE5aBf5jnq5Qf9m
4Bx1JgmNr+9/fqcf7/+8UN3EYwSCIWnC8yU3ACXIBoNvV9OP6LdXpHIu06N5Mx6Hlyl0jvWN+Vx8
/5QAt06JX05+4LAk8biAuWtq+vxatEy2IA1DJudWGYIxJbQqL6O9eIp8s9+r+0/NgNe58afx1gPv
p6MmTSIznRkvf8oekne61I19tlVfFQibyL68nXOsNt6Bzpsk0K+q9m8SIte7Ls8LA4KMj07AeY5D
Kdqc9jq9OaSI35oW3MvyAGL+kyNhfYjzhzTIK9moD6EVn4fqllJZwAT6Q0eXcAI3doo/M1/4kLDh
MSAiutydSV99jG+499nLKA7OPSiXjbb/i6pJ4mUjdkpoffI8v9mmfx3ubEFg38GFhOHWXXN1/5V0
+3yJDojTtsDhp81npo4fzx+crVTu0LZtgsI6D0j0eJBinutDZHYRvWkZ2iDfUOfXZcmc4JOF97tX
yXGAF7bFOuAO8uuMbJ1ZQsVoDvO3+M7Zysf4GG2zMpw34442M2bhn8f73dz4ebizV4mryKjlcXNw
vKo40XCJkkLpo6c/D7L+kPMJ+PMgZ6dcVdt2n/JMztCBVCzbN93qrme6xeBYeM9/Hut33wrEqwFK
e015nGds8faus67qDrNZBZO8iZSvsfzME+F3z8P5CT0GAoLL7vjrNyJMGVsuKYdBLUEzVP7gAGlK
jq35t4tcrKufBzo7QVvLSzjxuoOtP8xi9lfYRGl+UnT4zcnGIPiCeqDDyCWcX3lVGmNl3/aHcWtD
7bMDAY5mdUndRdsulCFd8Mfiy+dItN8cMb+Oezb10pbwe32L0WV7pTznt3g8lI9i/608LcpGHopb
JeyIHTZ/nh///Djnk9El6Wao3JNW25yzj6dAQkTof1B38VVp++6P5SRe6dny88C8jx7GQN02d93o
Ry/Zhbp3r9K3P/8CHycoRj3Yq9HFx1bOSv91/HSu9LjLpsPsqcOXdtDU/RCb3nVURX8/ecJI7Mgc
p8aKVz5bdhGJbS9fpkNED3GZyxx9xHSNlvVVqz/1cvrNU3EtxCaMhNBqrnW2JHTMmi2vmDkqs2Dt
/1Q3VhPGm5JYdgpVM1jR0dbhz2/y4zJEXYcEjyYDDNc++K3IiOOoreaDVQ7gOqLomyunN2vqbmYF
VcCfx/rt863uA3ggranNs+erormb22Y+9NIIe5FtbZFsMSjZ/nmU3z/Rf0Y5W++jqU1WlcIAUjQH
wnt1dBXZbMbSLf0BYM2fB/vtI/H2Vt9Eej3PJ2KFT5Wol/kw2uRlleh6tOyTai1P/4NR1sYJ1WIe
Aj/4dbovzTxVxSgPC0oeHUOQFYWRfeZW9ps9jPwrftnUElUe5XyUAkCSodgGizr9qtV+d1UfyXTf
Fc/dtuI6cMTG40t16V4pn3ywj8cnyU8LczwsTxzzw2JuZqMvrcE9JKq48xZa+hXhzn9/6jGGy3nG
GyTReraM615wiVrcg6GYWKlrRtUPvkDc8RrltvzrMPhfIMh/uay1/x4j95B8/z+7r+XbryC59d/8
GwZi/GMtxBHe0nvNPrBmov8NA7H/sVbLKBEz9fBktJkk/0bJGfwVndSeTcPN6jLL7P8XSg6ECEZU
nLmYU3ok1Qz379BAyO6wjn451rhKcA8mb42HIj6UZ+ssGZfeFk1x26nGwzQliy8mhIFey82l1dN2
o2tIQIxYeVWFOOSiP4hRTkFuoG6B/fOWdfnzrOpX6iqjia3+UUcBqY3IiaIi90fHwkFN6zcuJavE
ii9j3dV9I6cXhttF4XspngRwMuFLlelbazeJT5dwg6N8jRZISe/LrH3vdeqXXgx2SkA3qCb3bdaK
txytimVOX22zf0eDj2R1GvatlUVVc42Uvvceypku4NhqXaRopBQuzIR2+zSrzIfcxsd8tjztbTCk
94xsYrgGkAbJIc+rZzuZsZk3sR65VZrMOzRTHL1GvWFfT1HkBS0aiAXVroLQdhENUpEIollWLYuv
YSze8FByWULLaTCyFTi0BJT+Bxq4UwdVuytiDclSkm5yz4kfk9EzVtQc8mVX9l/jyYru4XastKuo
SMewVbI+3qetZb3Udm69aV7Db5mqXu4bc6bsWqNNt9oYi908I6Iui/xxwKrnJEYx7xxnLq5djILQ
feoerKtJWawnR7bac+ogfUCZUlP3TtQMLXqvJFcphlK3dtrE9/EyqQNaFoFljrm4+de+4pf2m3qx
hZ/atMIniIMTME26ejVC1bqOu3i8sOd6pkvY0qpAsZT0uWbwvUYl5ojPgHOZ6j1w2RlPD1tFEueR
jg5HaT7CQkgObjq4r5OeO9Tg50mDW2GUy6XZqeU2ERM2xyPBT+2sPozW2qlHx7ribqdOmV4bS7Y3
XdLZITop66HylPEw1vwfxj/6bhASG654AsuSI3R7nuLJOEjTQe1u2f21h3AICdZsh4O6FEf0bE4T
QPlAICOScTfGmfCTfKl2Nq5BfKekaXdAPJaD3i35ZVbkhp+VlNKGpMsvgARkr20qleemo244WFkO
dTHjrcq6SMLOsp6nSFeeLS0dozAbFm+Dw019MHFTvJkJ+571peCu6OZ1ezOVZvsss9a5j4okesWV
0Xo1vApUopXZ48FbVJv7Az0dNaaU4BRxnTJkHRbjNP9wXHRsBtMp9nv+DVKkzMR2YMxGZ30a+oOB
6IxXRoLmRNrqglZRb28iORubzmvcHWisbtji6zv5ppEzH50yiUPPAy0ipyy6KnU7wVW4Gs1v+Tx4
VTihQXyaRDVvx1pzfVE52glkoxEabTnfzZ3R37MTda+JMSobSzRzaGaOfHSFmlzYagZtUDTVjYod
0zXCm+gyr2fnpkgzE76++UVIZ7keXdVN9l3ap8dJSASwTpRF5gmGpbnVJnJOveKNWzjH9v0CLCGI
VSf3KwTM+2bA5NboqnLXC0fuI8XQtpEsl5cZeyvZNoI5FbfVBtJh/F1x0hdTLZ5ISl9YffmjbjV2
wIil3sfFWzGW2Mo1o7udHcM+lR5ynaRVjXujyXnjbpsFedfUuzny8HSp8VuupaF+6yI9v6ZHS70a
ZmtgjTQwYxS022ZRvsVa/D3RvNJnWCukKW3clKNW7+yp0O+gimVhbqq3gworp6jU5tTCN+t8CbFt
29m9vKEiUvhFNvNuEMo2fZeFwlmzYKlE7VOgs1Njx/mRdCJiF8y6zU9H3s1fh8UvAq41vDw7Q2j9
UIFXcT2yKJj/GqtFvURXGMnbbtP/248V0kftm9s++Nyf/IzbTvILW+Gfh1uDq5+Sb6wSE4n9civC
HBrDi7wzvi0nO5ihOITept9YRxAZbrdBD4if0e6zNqMPub+z4c9OTKkYNSUgeTuPXtj05sbpD6aR
sNsexsE5NLaxa9R69+dX/CFePBuTAOPnRxb0dNK9Lm8N5zoa88B2P/Nb/XirPhvhLFqMvEhWI0+1
5sbYoJAavrZwuYFqhvm7mz0mezLGn3Z+fPZcZ4WTJJWgyJLlNks3rteCr/lXK+n/Bqb/5fKF/vvA
dPf17Vcc8vqf/xWTwimmA41+8dVbl1ofEeFfEan7j9XkeG3BWTvUTI2P8a94VP+HQVrfheavOxCX
0Gn+v3hUMf7BOU0nCRdph6CV/+zvBKQUftdv/p/dBBt5sMtr8wb9VJQiiUt/netlUljTQuvL4s72
clDU1N1MolUekEqr78VSimdi0ugmtaS2n7oaKs9cuE3YGgVHYERsgBMIzptod9PF4OCLbBr1+N+I
kHeyNMAfbX49tLJ+djgNgblZfZrvMI/y5it1GXNwOcQS/jzbw3gZc6pf15aqVPuoUyHdiKF0K0Kw
Isao0gGRY3GQBJ4dW/lxcUb+oZbLVoQI3td2Gq1+LpTWOrSKZ4utUY/Wj3RJcWOB+8PPcUSUj1ts
KR0RaJDV3qW9ulKWPaPaheI+xQ4RlTJNFoJ0I4uvoK5MzS7KHAC8aOK74c5sUDNuqd4lh04Rw5Vw
ZusUGaZyObd19E2iSg6TXu13UnhY5+lNruN2ltcFHdWqxNpTG7qN0EbjCR5vf4tSyun9PDXlhVHm
9SlG2g9DKq7NMFMdogkzS8YgTQoKVnj2PTW1nLYO1JGDYafW05Cb/Z1tpAo2R50tf8RgSQ9raXEf
z7IKckfp7j19SUJbRjB9LBOSBhGQL7RZ28IIBa5mGm5YTc6wkU7fHDU7M29kIxKy6LBD49y0vi4t
IJQlVc3NCDjpaPTOvDHFtDwil898w6sBZPCHQa4nMojAv3Kwm4kSEERoe5mnYxIqSzxvrHKe3m3A
Cc+z0Lp3GE3198wT7bd+1tOrXhOIXDw3O2KvKvYlrqvDi5uBfFBDLSn7F4iF1VUskmFLAEx0TFvQ
vOsAGX1pkIXfeWQWXtWBPZX4XR6hoyo7u01oe5hMhy43zKwHuq2cYldYMr/ubNP9RvMWevTcJoGZ
m8tx6FMtoGUS16TFQRfVVRYSTUC4bhhHw/LusX0+UW9LYMFqTEbkIYvh4yOv78aiJfpxFyWh+gS1
7kKDe3atpE59hFyh3/Wu0T91nqqcQO9O+2WwrJOawsvRSB3d21k+vo52ZcNJRDrsq1llPduxll/M
U9ZeTpmafhkBkL66wlzzr5Nt7WQd4fLbxYt8HicvOtT8NMVvCkXxpZrIS2+MCxcAmmzfhqQZn7y1
q8WySFSVdI28o8dG/uyO811hy+bkgpPd1I43XGFYkoH1ML2NJKjcD0o1bhVKHW9DFkl/XFpIPFqb
XAiRjfdyUtSwdkriarDFC0xKl7stSNa3XM/qbVGTgyt7tK6diKOjGU0a3RXq8GQAUdjkhh1dlyIT
p2Hq36fSqINurpJDIsd8t1ST3DPt22u717UXN/fGh6LrNAHRi8tMqjS4Dg1cnqjI96A6UqBOmyWH
CO2MriP8UVH1GwDOjgELr2q0gBWQXhT5TPBpJr392PAA+zpHbx7UieLer+hBaACuvENisexaNrUS
OlbcbFvwWwoRfe+kDJMWoVu62jO9p8llYs/ZvbnM0te0sblxeyc69S1icxGn9Ktk5ag/ubgEwEuu
qT7kANbmADu0ZA6KWrFnaCeFHPwlLoedPhYSdFomLVjVs6U+lYYCgRJQwMYe8vKFsvbyw2kSbyO8
Ub8TmiMOMiP89OuBZlgTBMkuSXsu+6pccUnABw49khVARTRUntxWmu/9EDU33CjqE2ln8MG6CYws
cubhxqKZGuJhwXpAe3RRWXOJxCWDGRU7OhZbblp7d9BvNaBAQ3mbwic3g1HvutOkzMkpbwelJIXR
RI+d58ZUL0tjLiHr9iu4r+8PljfxO2rufGKrLo51OXublfKdU5mX/Te6s9vbKnP6F8iB3C+AGByn
ppl/CMUeQy9etPs4r6MeGJTrnjKN1IfGy0ZobCmHFHzOHQgu7VZINb9ZXH2G/ByrIIgNePe6XIRJ
j2fr3TjpVD/lQ9YR/Did3Dllw4UC/ACWZZ3adD8iCr3XAhXbV29eWtBb8eRx31NziEo1fz/3LudP
VxvT97ya5VUvC4BoXtrFN1DR4is3jsRLamfqc27m87Whzy9eN81PaV7yOyADTw5Tp8ZXjZeDRDed
HOyn3iUqmOZKcpox4fTsQq+N7uQN/bKzaUpByGgZietXmalmhw4b8eeGjeUwDb33ZDRKXocqcd0c
ltbI3k4OnN8+zaeDVgFHU2eD+NKx0GKCW9feNavpr93WnZ+qTHTuZjaE+rz2WuOUokw6tyY7gWkt
HcBnCCmNLCmbIJ/z7ke9cDOFhV0W41YvLOW5MgvvZhis0UYBmzYvkFA0O2hiG8dxQy/766rQmhtH
t+KLaTYBkktw93t74RWXrRyzY9J5VblJM9gbMAvVNy/V9Fu3LqAbpvz8qFnKgudx4sbvk5K3bS18
rgotAcfxMEsDqGCq7mc69Duo1NrUBkrcKfxxU8GzcRw6+DbJKOIVoDtEug9SZLmhSX9hKtruk9HO
ubWSwBKSDrKUhCG6plShWRea6WtKlx6qhuyCk0aJPJr2MqHe75X6MC+mhFOrOPI6A9f0buJT8kOW
aCcDKxPxXp0W96kne/OjMjPlOxknEYVxW07WNWvfwUETWQZ09TSv843SVdMb1hTatd1NyQ4s5rzj
LjnA53KKb2q7LPdxwo16EGZzS1V7hB8I1vrRUtroq5iMvmWaes4P3UzqtZO414KCffpaOpFx4VYY
SCCLE0FklNFFj3HEsYzjvoQq18rFNz29iimWR8tFNyrGZaS4w0nWGs56XdZd6CaoX8tLk13VDluB
qqoS+Zowkd+nRpa+PZnVReeYw33NdLwZe0PZDday7PQ5VgM1EVqQJIaxrTsHICzu5mSSRpKJFyo4
oJ1iSPVSsn1d9r02hulsxwcPg9NgcleMb1Wq2g2+N9bXTokcH8Ob6qouddrYKsWKNzr25aHHMbQZ
Yle9gkBcBEreV28pjYnPs9soYcQ8giUP/Swe2YTq3HZvMt1qNiYb+71upO5NlZZKgFvRdDXmqndr
xXpzBIkZQcxHfolRbR8YuAi0YSuNKQsyvWuuudQ74WJOwAznYSLfZ9cymEvNAyIMs6q2hHFMitgN
oqFzHhTQWye7gTebdUMcxjmr2Emi7AjUd/hiRNMAl0ohP9bO/jJ+bRwzNOwxv+ydrDrFtL5ej1or
9polJh63KnbLEinoBIbZJxpNdnFlWtshS58bDr4d1Lx2Z2exdcXWOG/II+ADORnNXdEWLOe+nIBp
1jJsY3dNDEotVEoa0m1vcHbSNpJtSlYEtbHpbrFFqXeqJ2jq7b2VMNZhllHLL7GqdcyFpLADxVyJ
yD1sjUMl1Gqb2ymVo1pP+Fmau7Fn9tCI7ffSBk4ZenKCF41Jw1NXxdF1zYxDpZemr4NKloaLRbvL
hAoxd05HzmoJSZq2zc1KmQjJDS8hDg7xvu908QiWq/0qSPi/u2qrlX7p1U+k0y5FB9OaY5/r86CV
BxV8GznkyA7syrCPib3mSiu6tLSpso8LychtUnbpSaiteUgndfyKp0jsw3kvNxgW2IG7uNouNdTk
yOVCnqrUrZ/Rm7cnmSzFV6MT1oF8cxKWrTJuJg/857AkCaqUmN7+xaTsKV1cRFhgd3VeqQcA8/ZB
4TTcQJwsAvZBO5D20u+aqkk3tjOZyHC1NugGF9eqRDev9VgYI7PLBBDRqP0hjfUVKgvYShUNXU9l
Fj+As14uzMFoNo4EeEwfuLG3pYp8ROWbQgfLrC4o8z4JjCjP7kvVyO4XjcUHdgLiXeIYt7YalXtd
EeWR5KlxsfRduc9MrWFHLax9go1r6/eIqu+dISV/1xAJBXrrFAc1UqqvppnYEKm6YR95nfUy01L1
tfZaUwEHt8J+MA7Ie45bK643RZkYWJMk3qmezehCHbEAj0pYYT3h5Jcs62ay4M0yPmbxkqd+PXcZ
LMx62UiFArNvtHUCJy/uf3iNrF4S0Ucb2+r4dSrNbg60Ijv7RihpvQ4qtks0V0Gpp9DsUoJ/egf7
i8V0iKzcxX5OECrsy6ysT1Wk0yY/t8lmbCfYZXFvHURCJChjYkC8qeswMZv0xmsi7dmJqmXv4mYY
WoOlXCSdmV0NCCS+IBQqjk2ZpTe9NTTbYqnpt63rOQG7vQjyx3Yht21DBESk4q45Z/WrRdjzfUK6
sqnnCtic5YCZm4sirFp4eKlbiZPXWK+dXXfkhWlqAjibbmvpTk9RU3tbsy7FVb1M9/OMRRbfcksb
c3HBR68vdRWco/C677R5lgdEddNlOc/f4B3rgJNbeszYxSJiK8rZDmDYB3vSoNBOPPlz4lTVZUfc
QiY/LRsCJG4uxiCmW0dq2ns+sDQtYyiQnmWSbyyNUtvoC9g6P1Xj7CSZt2Dk+q6qS1+j/C/ogSxx
wdjEMAFS9mTW221VEDjdaq1ZjBed1ra5sdYRzNsKRtZ9Bt7oxE4Dldvios1lM+m6jZVbSeZP5CGO
ggvTXojR2Jkzv5AfLw1dBvNSjHXYOhEYUPxS1DTAhIItoW4MOyhU4R7yCoR3UAy1tasGqGUmCWF9
O4sIh8PWUBIZOmph2BcdPVGXS2dDCiPuiR9wDFIPtclOCo9tehCZ1l9Vcohvy6YwOH4cVZxKWSqX
LUEQjk5zXB2aKgJN3Nu51oPZ1EvXl6lBxa0yiv5G81JzU9VOC2pXbamG24V+ncFJ2+guIAu/G5uR
wpTBIqPBDAOPu7iJy2utsMpdYpIln8ZWtIdoMtrxpm4NqwqNKYLA2/XpD7yTcFmZVjdyd6pJ4AJC
vDRJjpwqVDmBObm4jGoUB6iPaPTLOtFLXyqg6oVSKs/ofZSnnhvniQM+vnZGSNqGk2Jmn8OuPHat
Vx76ePoSmUVyMtSmeowKKSjyTcs+c/LvaVkaYRe7p0ZL43BSp3cCsfkQ6caFl7tPVgdlEYa1V/AG
RgWmeGGn7mXDM/iDyrZtZOJLl5nJPmEzCDIVkhD5NGhUFVTufrK+pZm8H0zvMUsH21+i+soR6z2/
nfxRaGFlcjR25T1Ux8o3FuXOjTrOkgg/IMduQ8uG2YYjDIFRZ75UurIEXtU/ZtFsBsYaWgqdNIcB
NNVLoMJnRUHqeTZBCyhATfAumLP2mBnjZZ1B206M59gREEFhlHL2entnjKYgTYcgjlqx9cRiB8vq
2pAQVIdrr/COtu9lO5XlazcOt46WfnN0kM+63sB9W9rUh633OpvyfQDCN4zjjeZW71Hc3y+i+kZe
w9tleRcHEgeARX6prOKKPjdKD8NtqrFVzxSIfK/E2ztvDt38OufRLQyIS3XI7go3Dsg27HHYg935
za0n6rz5Ef3AaahQoZXJPcHMrSkBM7fevQtdXRpJmCviB4GjFWgZdWSI3AZEZRu/eccDwDsru3Jx
KFTqE0Kg/JARCXaV94W0jtyMeQkHdZT+gAVEm8f3KwrYTWfQflHzYFTysZWTilNRe2e6IPlFf6kM
yc50RChTuZ27/oaU6aWXz49mTM1G8W47gVlFe53h7uWShfEia/H13q2DxIIHWkI0ZtNt0pGbH5ZO
+lhurUyb/CWDsjzqMvRocYdi39zETvlcyeno1dN3dzETsm3WtUIGbE6sjZDyVgOAmOjqW9GUX2Ok
imUyXI5JtrPHdteaD3Pd7VQccNzOukPtAworKlsQktVjKu9dnAya7q4qselq+rBQlgfc9cbebfwm
do1Q8Uj3mPyCcLsCE7yk6fBbJxSLS5NTS3/O5+5b4mjbXntsO6CR9slW7Cu1m2BI6+WhEeUPmTnE
b1Gzx1XhgTLfA/4ifm6L+ynqwgbQeloeC/kStV9T49VDIbf06fNstYGTGGFJyblySewAYOdnBAA6
A92hrOyUi9+o+TdjqK5mkTzng1zClksc04By+VdLBRhS6fyAQ1JMV3YnwrGggjGvJF06A8WwN1aa
NwmnSoUfmnv3/Ox7geg7qquXwgYtmV5zDsuESv/aoVBsbZ5QxEQ7kaMclr7aJkOG98WztkDLjl1A
T6W564n0qBIfbSr+Zt+FsyRZG9uEEPUu7wHC6pwTrbItLWI7995DmTxDKbNjGXTOo21qXCAh/1p9
4I0gynh3LrVDq+uAwGqZb1vzIyogCNw0yJlAxTHxKGQcOu0VPjP7Gtz1qB2yLCYL0D7oGWFJhovK
km9U0lGBGZHiluLWGJ09Wfz3jOtkoeuhXbmXMb0WaASCggaOytjmi/5YVjqfW98ZYwwQVF6Kqbmb
syql3P422/lb65bfyrq+0BvP8j2h7lPYAnX3o1x5HY6ksrl1BgKVuLowgQS5XrId7SVIlHST1Cy3
arrGpe12Bk1pdEoHU9vZTVovYICie82jbAghW1aBNiv5dipQI+WeAEM+pl4UdF3UkPr0zCUPF2b7
3s4dKNiTwGZ+zKobsza8L8scJwS0yXZKCiL1NL2wFVpW1BU93drqhdIv9x15uTBzVLkBuPjcrzJq
Lv7mvm/wrBilAS7BjfPiKnZhAG6WxMtfSml1X8aJjWYZO757PxI7pfqxS9wXgSqNRHM0+Creh4Go
jWKDdxppijLv+Bz24hfoifGy0ftDHJcpxqwjG4FScFmbfOw/iAUiLcvnXWT+X/bOYzmOLMu2/1Lz
m+ZatHW9gYvQAUmAACduAAi61tq/vleQrFdAkEZU9riHaUzgwiOuX3HO3msH+pNeVaq0OnkZL+xS
ElgKynF50vM4qr8YYgpHdoR5aGW/5ca9+G0q11CXhWqRnV10cvxkgBsY3YS8rtxR5qj8FJel0rxS
MxY3ZhI3U7SRdO51kTMBC4ZMgWblMW/KVLqdtTTAvJGMsPhNKV0o83ApZjPiODEMd/qpfH41ZpN5
yMaK6RdQAIMXn3NkfNOw+k1b+X1vkD4QFmHijmSkxSihfokpiqj7WCWB43Yu+vUkd9NOtdrgb2lB
fx3k9Ee86SXnxmguVJk5AC3RJmDt8a0w0bwmiMa1NaRN9oEo75fm1umhsLojNjz1uKwzPSh6So0g
Axv1RXnD3HSosTlGS4l+4ChWo5ou24/Mae+78z8fEammzXiYY8+V7YiUtKoIF2deV1v1kHiRV2zA
Jjvy8T/Iqj8159417yzsPxKqYdwOqoI+7f3n2SuJLXqCMynywv3d2Xu0Cy6uI82x14SOrE3vb08S
RcfDBfzshB355eGiBbWLhTTMwLplIzwxenH75yF+85W9G+JsiiADiYFrSU4Qg7Tvx3UHUjwUz52F
5IOIt+ruz8OdyRu+f19YmJj0FFJ5B851m9OQ1KFM9N6pE99c2flRl7kpr4cNbbcBTUXiNwQZIOP5
UnBiJpnQ+yja+Yzm8f1PoNyIbBT1tYlZ4UzioMs1bPSIQEbc7OZmgX36ufFHr9lxunfG9OGDJ36v
Qfx1uHN1gz2lQw1QufXlFUfYldYfT0bxZB/tPoTI/vbZwD2cfAu8bbhr389QSm/NUCHWO70O6b52
I0/aUqP+X78OSFVOxAXKWtj/zgYToqgkfVic5CCRVI1gj3h1r9vJLgGA8eZjBM6ZjOPHR8n6Qp/e
IKrsF2xHhDE9LKiiir3Oyd6PXLPySKx3bD5PQjWK+9Gbb+PVR0b1M2vVr+OevSTmSOWHDNa3733u
Aqo3HGll8aAfvfe/e0vQwP77Qc+maDAEeV4zoLReVos3XK0WPGTU4767yFhw0i0RkbfD9X/wGf9m
jXs39Nl0tYyungZmEHL0aaWuFFr+m8ADpN6sZq+/jPwPH/ajEc/EOUZn9sSS/P9PVzqWrvixqiqr
efu/WlXfPeFpSXyzKyZkjqcEvTp52D/rCQ29XMnzD3bCD6fq2VZhh03cj6d3I3PhBKEt3GQ4P04v
o+xqsa98UnenLepvYil+maqa9P7h2qiuQs6ATr+TXMWltJWtLC/YcJVxJMX9D76932wgbz/NXzwg
khBD8HOqau54gw7/hONQfO6G8U4HFLxibXVOgoUPBVZnDoefT2soBnnhmDh/QevIxs/B5zWCCp+e
XJQeNFc/xDvastvWC2H7E8tDgH3g/3lZV347a98MfTqYvJlFWhiqk8Zzi33nhfmt5hqoydzQv9qy
MBw+w2Pep6vAH68r9RPIrduPgSCn9+LsNKJjf9BQ3hO2+QsQZEpjhBYUpwkgvCgbU9v1xvgl02zO
W/2sbjJLffrzM/9ud3k34tmbs4T6ZOTQZaW1tks5/IAg+z6hl+N/sOj+5mTHSUvH5K2dbJ/n2v1E
buCHT0QSuPJqvEi83P2xlTU7sf3IsXJaT//9UZoK+ATF5FAno+g+nVzP3tYeYtBU2KYjUQ0SyWVC
L73Jn//86b3/un6MgR0fO9hJTvYLYhRDTEHTk4I6hFFjSa9CKhiOUpPfKRXkcxFpe//nAX/3UG8G
NM+WAgPJ+ImHQotydhfyGkyqICJO3T+Pctr7zj46Il1xgSB2OyFaz+ZEKZED1ZPuNUV7q2kPaRt/
cMRXT3/n2Qj4wNEg4P0lYMI8231TPU6yRQuc6NB5s6/S0dsXOCIoCXJnJkN0ckpXv1Gvaah5nTt/
bi9jj1y0nFeOEvEGm1hHxoJLNoD5EUr8Nw+vwz6AwYFxkaPk2bzJFa0trIx5I8/NbSa4OgfBaN79
+RM+O358nzlvR/n+Ab1ZalKlkForITKP/ZgizSqhXnXQvyA3cjMQHEux+vOAv3kqrPfYZRA9Uuc7
fxuk0lKbBiLFmCaFM+hIoCy0EX8e47uj9OxbNYC/gJMiKFixpLP10xCxvUyt5aT39X2zbZ1sNWzq
tXCJn/PNb911sf5wbzwdXf405GlJf/M5EuMb2FNCPwAPtKM/VODFTyeqYWMctFuq9uVVf1vcfXi+
+c38ffekZ/NXVUXCq646ejvSoTAvhIQGyUqWgy5ZKyEXm6EZnpJcfFJoTf/5U/7NmvNu6NMS8eaJ
0X3pVhSo+ARkVyqadZsi/LvDJnSsMOl8H+v/xMj/OIHk/iBGjp4KNtLXootJnPz6z+//++tT2/3z
H/JfMmpf7HEKaAbLRiL5LzUywmLqB+bpVo9DjU1OYjL+1CPL/BjIU6TKXKtk7HH81E9/nPaXiWSY
KG1sArya3PH+lhz5/dkNE/SJIGehQrbwNmCjPKvXKDSQiyT5JO1OwTQxCY4+8rtj5JlucBt95r9Z
T+mk2FcfvorvT08/Rz5ZHcCeY8uzzyamGKw4V6ZbCtXr8T73KSW7k7tkzg8O4ocXuNOve/Pm/3jQ
N8OdVoY374EtkppY2FtSt4PrYI1tZ1OuwdS41kuPStUj6PXvXhp/fcTTu/lmzKCOpHaiGEuVQUOW
MdyejjC0HVcoQ53GRbq0fTPtrn48zjunyvtKw68jnm3FdaiNWijdauthW9xOTueY1yi53Hmj3Xww
0tkO8cvnebbvJUWIbmP6/mzznbzS3IzCm0n0+cpck5q2DuUfi8vL9F/ha/m7Z3s/YU50JjAM6PMp
3Jin0/7ZhOkqm5Re/cvp0yQbyxeu5qWH0ZP909F++gBs/366fB/M0DnRUHUzNV6Ns/cCe7ZqzM0T
mrAx/VpMMSr6D/gSvxvBApyCQQBM2C94JloC0GGCpyC4leq7Stpa89e/9RX9eAasuaeDLb9fOa1h
b6efOU+6onZPnJ4fxqfWpd94RWbetbmbt+UqXn2E0Dq78P4cj0UJHAwiego0Z+N1Ouqr7qn1q63k
E5Z0Xade4CEFcBe/7p3gc3SdrD9CI1HX4tf++80+DcvVgBsQZBOI6tTz3g872FZU5dlzPIX9bujT
5J7wvm7Xtmq4N7qB1MIaoa7iqWVkeazPxt7uNcWZKo6pSmpMX/REL56yRGjbIRyjJ1R65lOIEu4G
mSXJsk1J5CnxdauSZFjUHsXg2qGUALlpCYouKtv0OhSWxzSwSEWelFy82CeX3xC3ylMndzlBiJI0
NjvgpHbolSXhjnNpFNdZaNgEKIeDIryO1KmbRWCZdWSatE8RtwLCfPF4BsgGSwzAjqEJrb5osjz1
pLKzo2OhaNVDmZxkHL0+0ikdquQlMyzaSqqSZS5nRuVrgeeFdhy4/vjByoeKFL+Rv8iYOi1badBh
P41BNlxOCJFvzLSxVwbpgRowhwLlPfC6nW7WD10XO5Jq9/sukzIX7n/ri8yqPeLfx8+B2tce8RII
RPTU5Ke7fLGvCmmpcSgGJmGdaksyuJtwASm8OraleJ9bjSVoNNp1tCljZAKrkBDN8aoaVQthKILb
diXXhvkN1PL4LbYMIqzZJ9vIJ5aVTrMs9a3YhFFEZyPpB0tsClJQHxO1MgIH2GO8adpOuc+WXgvd
bIxAt9RZAW6QBZkuq7yUhYpvm19OdtxgHLBJ0hLTh0B/NVBjf4nrDHi2yFS0YnEW1Jdd2IT7MJDz
r4YtzzTAhIVThGYTaAr8u3lLN7RSAWFVqOCRJzddCxLDzm4o0dIgRIJ/WFpRZU5b9cm6tRqc4NTA
7Uep0aWNKqeHxJ7WuRoMrmDX8GZZWsiRMrILtQ/7lT6gqFEQ9FzPShJtq1TY6zHqus9zVynPJC13
j+Yk2jszCsfrpKeZhGVhmGm5jGr6UqKRdkJiQR8onmYKKNy4fx4SkUiOPbSFv/StfdAzu3NqlsQd
qkWlI+gQsnZtDPGnvg5qFltM7z7O4+YYLnHszzq64BjsCeZWg/KGstjPY9cuvlzQaiLae6gfcAcv
Xp/HeHQk6ZbJEROiXcgj4BPSQNdiLvRdqFdq7S36wNfSc1B4qUjLu5A6YzhoiRZIbt0v5Set0dSL
JeFVC3O861h6uvvKrBGKE2/bW34glBxMzSir/hxWvDK8OEiTKsQvlSk6ZJs2gdaTLV4Wdaoe+0XP
j3WuDDeBQtxUiUvd6+hJoomW2n0vIe2rs0Yc0R90u7gNYj9Qc+2LEsbNA5Hhza0A+Lnra4vsR6k0
+xsiPKPPS8r5IkuW0rHkVl4104jUn1A5VtpA2NtMbpTbU4txXcLm3/Lah97SRgvOiWEOMHrnOJBQ
TdVEH5qsX2gs/FlurWOvlMKZYpJdUerpF0hJx31UDnfYpUIS5ztN1q5VtWqehymJ9jYqjOc619t9
WLSGH4REdpMHAu1Aj+XVZKnLFlVf4o56P/utOdALNKrMjerMWmdwPw+5UWrXGaL7q2E4JX0FxeRl
WtIeC90gdZfO/HRVIwh90hCbTV4oN9Nqlkf7BcV19WJWMiHvTVJi1J3sKHycO7UiyDasopViDVXl
dWgBI38UqfCl3Or8oS/Ch3Js1XVvdTNcbJF1fpvVqidjlXucgl5ZmdIgtmWo5LD+WC3xVAuuwGNj
uEmgxAU9fo2cZSSg3XU7TPIFDiFc0LbRfQknm5jtILHKr5ZuhCcVzSjtLHlpOqeM0gGxdFK7c5OZ
aO7kuL010i6saZcqPaq41jziiahucRlVD628VHcYMpTKGdTQ2iMlV74ESVGs6e9AxdRUvnpgOLCG
NWFdLFaS+ZFUyWjc0ZU/xqOg25rYgeZH8zRvKuW0RmBui71FqVEFayzPDZm2cYA9bGpuBqVeLs2g
t2iGKfpTNJ681wickP9KUsu93CqoSxCtrQ9bSZvm56XMu9cSo97TMkbkvutp33/CMm1SLOmNgQUn
ngkzLftXCb0dW9WgfdZzVfkiKXW21tLeXuVDTNRoLfXjPmda3gWnOJQskKXXuu9NpAV4TvpZT+9n
uAA+znu8+qU8rRrCYTc6f5TXDGnwIPrJ2icQ2z5lMso9ZDWkimc9EoEtsqXh0mrlBJc338HctrPs
yG0TXeRtkrIipVQE1/Go6Fep0pZgmxE/BYhaKyJqkzy1ToIRvb41BHIxJw31+X5OEu0urVgNeMzi
udHSsVxhtwLahsoQdFcf17vcVKxv4xCInayNxbcyRiHkaGPWrxLJxoZiqkl6G0fm+C0MBxsNR6R4
XadLyDq0Pj3YdRGvolhStjEU5sGBqxFtNX0kv3ROgmedSn/phkYI0hMqwZFdXt5WHZJuNWrSS5UD
5sYYO6qmOuK1qqSi5ahFER8w/MxY+tuJ8sfSpxlBBrny3KaL8ShKy74jpFVbz3kkrcZuoriM8ah0
hKrEqICJV06wC6ytsVAwZ6pd4ZgZcY56iqqgru3xIqhA1xFTq86XNRHFGCrm7kqoer4b47ToSARt
u69EbOBgw6CCHhuT0rrJm4qtQ57R8znKWEuHylLs+b5TF+kLZ36CnGEaGm7OvyduSzSCq6sVcjB3
qAfRrZQK9GjvJNhOgVSKVJ3uMnlWtzGnoMpRtRTSSZROghy8LmPV1+vwSqkK84YjLFiMQSrrh7k+
BYbH8zgJTxJEtWNGmR9haXTrss/G2gdukPEQQ3UEc5ImPieE+kUtVJYdPStRyEYomXrPzJoQz16f
xRgXAUAgskpWS7jgZoSw0EPs7DT9chlVyr247vPJza0xvS6kTNtnedGQPiCMeR3GAshAMiTKFoF9
l7hExIjGwxCGV6jIc/tShFqvu+jio1tNmVrKcjYUjsmY4o1U6QkY9KbWF79rbWOfsnw8GcnUfVMU
FipniMEku7FZi33M2fpT1KsqGcS2ll/YUacbJ2WpjCm+khDK97JVPi+DtUioqOxq27CZHNJAzA9z
K4cXxCf0rSs3promRwGzVywH8DbCYmgzMjw6KOxhFQvUC2VCgrEhLB2m59A06nqRWumRtOko5/GG
2SYzlx8AvYG61i3ZQzzTRhKNp04JXGQt+RX5IcNtNWVa/Fi2mZI+w0mo++Ocp2O0LW0l1nYJJmNX
gaDiD2EXvRYTaS7MgTEy/baotfsAV8SuqnjNUDmxuEgmh9phlAPTxxMiAceR7cZRzBppGZkb1gpS
BlpbwC71q2J21HbTsrqLdT04RTQXnJ9FkLbLTsdpQA6MWhPJUU+TuZ3I7+B4nuNPcdpIK1DCjlDB
Ea4HCY5Kdl8u5mx4D8q4QEmT5zRK+GpMpdo38dBfmmIMEIsmxojqLmj2M4nUijMTyfHF1iyYs+E4
f7b5Cw6xYnDbIe8954pfyKV+CYBDWS5xfLFBhPhrNyr3geWC44VuQxeqEpV1UizppUw3naM3UB3q
MK1sbqNCId4zxIbXiJFzjgkSxOl6MEjEvIAszfF34I0NsRmDprmsh7HyrdjkLcEhNkjbOL6Ru5ld
ehKWqxinL26wjFWeDxJrWGpNZF7Y+ZR7CnstWjkEPfcyGdtHis2yPzVIQXmDbFcv2uEoN2Xg5hWy
ZrjghosksveSsig/d6pMow3NzMukQF5BXhf67UKgtiW1Ae7LXPJC7AcsRCnOm2quHK2tq0MwRbIT
N2l2R/hW4FXW1Ht5wk/0UyZ8K29U2NL9sjNGO1kXuUyaeJ/ZG9An9YpOyrTBtg7KybCEb5dTvhPW
TW/Mq9GONkNdwtabhXSA4WxfcXxHrKpFdojym/B1aEzV6HJyGp+t3rAU1Hh1RHsSzdZXs+HjGwOr
eOAoizncRQ6UWXc2xsUW/30yLv2tkFtdwQLf546E/ewT3qb+ooB/x1Tn5uM0OLgPLXrJR+zkyqac
Y8mBCBQdhc7pxymlOrkeFlHu5MjOvL997UcwRM0QGh9lQpoS7+/D9SLSyOy+tn54Y9y3R/viVFiz
HPNb4zR39vZvU2dP9++3453VnLp8DnWj+xrfT4qj+PVRvkkPi1tcsH/ehd5H9/1fyybvRzsvaqhy
2PXd16DPnN4CooWetdJq54PP8INRznvooSXyrNdfBIesiju/W94Yu35duqnLZCkjjz2wW4cwHT8Y
931/4kct481nqZ1VKYsm1lCTfpXW+Ppzf8wc2QN1i3jTRYGPYQ2JBMJel4rXj5H/r3T/D/D4b74E
76l7+lmov3jKX//5j3UfF69Pb4v333/gR/VemH+Bn6fxCO6b/Gr0TbxM/8Lb6X+Bp4bFDV7OZP78
q3Sv/GUARFagjNgU13WFn/hZujfpBRAKQxGaohyxw1Qw/99/v6t/tmf//bbW+74Ay1Sx4OMZpkaJ
kk4yR6P3r7maFmoQ9cVRD6gl23uRfYRc/mUung1wqse+qV5DltNaYZbHVp/BT01csvZGITa1/FGL
CsLsLzW8s7FOD/tmLK7OER5jw4cjWLNFLZSvsSS5uCrjY5RYcQgETlJWTbO0t5YlDHfEz7TNu0q9
i1v6oti4Kqc1IoEVUu69wmoKTH7jfJlmGEs1vdT3QCfwsxSKlIIJGOy7qAIopS254kNPWD4ZQaPA
RuBQHBsUz2ZNqdZynA+bsKyUI87saqK2gGZdTXXJm1QOEHWHB0RGBR9hvtcCt5IaseEsoOMOJplh
k+lLdMAm2t2GNQppa64Mv05mjmBtm1b3CleYC0VLm4XicmYdM9Oegm3ezuXXIa30bzApTkakUGmV
layWKkr9uidYKOtAngZMwEOGMXzXRfrsSOaY3Gt9rlIH4vpq93J6aeK1eAoii+54qErQozSLSCQ/
SYwBW6Ye+JkUBJ9yI0dwqRtQEKVkCG+qpFpoiJDbFLsoPaJ9rTTjKXIkuhdiHi6aKdd9BOqCOF4c
KS+I3LMj8DxOD4k16RddNdePRWIJd4FMc2jV3nzqJ14iJwILg1i7pDmxJMuFYsaJn6WFWJVlW61J
g2geZKK/HHWwzR23j2U3hlG4DyoTF0kZEgzixJxYdjXWq71Vlsl9BGpMcWRlkbYRpbrXierSeokJ
Dq8kowbWFU+O6GX9SW5EewNyhf26yLmiDGHRPHHAxu/TY3GWmtK6UWrUUXqezL4SZlzEl6JIvkSh
bR/mTqY+Rs7BM4W0lL8lyjPDAVRH+UlTM9xWYtrzlrSEsmm6l33n8dSdcBsVgFciCetzEtX60eAC
ReJj2Pl4YaMV3BzbReUYr5Nkepm0TFzOpaJ6S6wHGCgwWDOfqyNl4uq6Dkljabti/JLWrbbDTRrs
5FHhi5rDeD/PVe+FrWZ4+aARkthxnR8NffyaT3KzikmsuTDoAXLxyV9z0HyfgkyUfkqR7jJSm3Bt
WoGx6nCA+WGfPo4C5/2Y7cOpGFdc9FR3wkL1dSgAGnQlth61iWIU9bbwyqDF4Y6W3AGdYuw6KDSB
o4Qzk2MaTCofp3Lnq9XGy2U/JkrkpN2w7GOq0T46G7FvUkgNVTAC253AKuBZVKhN00TYKFHarCCE
FLdAOfR0nRgllrMuUK2DRnIul1plnGlPYoSmN6MC0lWiabzI+0D/Jnq1vy64b+wKJaruI2PkWpdN
zeXM0XYVETPjpEuoXtALiLeiEKbfZ5p0ifEye4qHjgVorAfUW3lWc02UAs2Tu5AZoQ55c9lrsF/c
vsmtVZgXJdehWla3OlV14BvWiE08InLTUfSCT0VSinwbtAsghTaKritjQffcj5SMxwa7kcijbvLM
XNiJb9eycaXXesAiNKiRU9h57ZttWb62rWUvTqHJyGuLIEWPkWe49HOLUA/bmDTJF4JyixxXc88r
OwY+iJ72cy+l2k4Ty3ybcJB1m15Qxl5kLTx9Ahp2rEC0D3i9QEPhuz6ydrR305whZTO75UFJ5dmj
ogcwcoghFZSL5Qm4LI3TKm2wUxs9QddnV5etHiKzj+J8PRG+dFUCEFpja2j3DbbDVVzU9t5IG/Xz
wKZJQ6OZvWBqspU0GpYH+k9ZJfYwXBpaGPly1SMbzuVhW1JUWauLpVOmJkTExL2xEkYgrWZswdea
sJt1wWvhRFo3X8pJV39KK63b12YpDinLkhO2ibnqT2snQqso2g5JpxzhUkcbm8umu7R6c60pjYpM
iKv0sS+l4VgUve2ZZgIrQknHZ2EvwKO4M1wbRRbEZE/X2g1T0bjrwoUkmmrMd0s0GccIigO2vpnF
iitWaGSeJEXBoa4X+xJkhn7LSUHdh4M+dzzTMNzM8qJshqSXfPDZ2g4zeL9q2z6leojCyqv6an6a
RFnkWJETZUWqg6WuZT3TTXfhBdxLitQ9F/Zo+/qQUDuNk44KdSrS67iPeuolcbkfFnC2i1Qsvlan
cQvwNj8Vm0R2Q9m4wBWUZrCLzCUnOhNuVutrnYkHRogRQzSf9HBj62KMHRljc+YNxFttJ/oIX6ra
yjDSzjkBKFFvz4/CJFavAX6+HgasTngseU9VAnttpzGl6ZB1idjFkpnvIqtDwpVLy3jsVKkHgBrZ
SeNbem18U7gaVk4RpsNzMlaLb2IneiIEK4LWkDQvw0gpl3KodNDArFAvJPftsHDhohUSmGBh1eES
IEe3N3rbFA4e7OJpSWXaIFFtdLJTJ+F8yKLKelabCjTVQPV99DA0zXec0gjKlfqCS11YoNK1iEcE
/XQFOULVXDOY5dtOLMoWN3ULaihK9nBmgtYdyS47KIOZ5W6mDVA35jBgYY/Ky3i0mxt0fumRxX66
CxOT6lJkje0urNsSMyWe2pckV/WtHuZj7s1l3d0ElpVAmS3D4rrhQnOVDFZwV9oJ1Ez+2GQna6XZ
urrZTnsyn+LHRgXF6gCoSdemxnemZNFI8SwqzPVQjdJBUfCkIrBqvJEjzyuUzPlWFgQF1nlmq06/
jMF+Cfv+mT5QesDmX1/KsPK9LqjljcR2Dhipb7zWGPk19NEAABgGVjSynoVVDxdWpAyeWcW9x/ra
edpkwTHv0g4Pmzmsx07ma0lS2Tw0uVSqztAaZu4L8A1Y2w31ppoRhfnL3APSGsQ0s6uySqWuAhZs
P08yna66RKOVZHJxkdQJRNvJateVblrHSMxsV307+GltmVQtslrbs8ry/zSpdJRmBW5opsx+bRu6
W0TsUVFB8luwpCJz08YMd/XAjbybQJ7kIjMugtIiPrCKm0d6PLNX0hW7tLvC9NRZ4pLeinCVA5N5
HPLQuM7Yxtf5SC8hDHKVwgRsLmu2q9DhX/jhXoY1oHeDJyhEanTbCn1dh1J5n2mdulsquRvWSkF6
IF7fHhlj0y0YpIpx1O5pHNW0q4NOouB9ag0FWmVjEy7yJ8g6oM7bSVl3cO9vE7C5uw68YOIIE8Ol
hutyU7Ryfd0JS1xkWUtGnCHVpRdnjbEG7pO8FOGA+rvQxIZSP7y5JUyxQfY1oL1udhO9Bu6SL92W
CEiWdCm0MaSxlCTJID9kKPjcZglZvhfdnmFUqHTzur6aLjgFLkfbiMJjEZiKayhgW0kfVrx0FPFu
PLnIR8NOP0fykIGkGyU3s8rlUqEL5/JhSZd4zGPP0Ib6erTnmiqyKHYmzLT9SHP2Tq1rZQUlGdVn
YEq3kjVrNObq4WEQQQOuupSXC4BYij/xmqxJ1yYgSbKVB4hA0VGbQ9JjVbsWz3ZORV8POGc65sLR
3VnsNvTTBvpOY6n6WrHpzBq5BbUwF/Oc+/bSjyuYHeFnsM7Y1+LGMj1q6dSsOfEtn1RR1F6qy1Ri
Bz00vsD3pfsciyQenTlqrVclCUt3bItiZYQNNO/iFNvIAWXViF58mkQ03ABdi3Iiq1pQ12loeaCO
hiuJ9jTHbms+aA3cLM2ADm2bpX4w2x7zMopNI3Wa1LSuJTjAOw6iyzFKK9z4UhnCfBmj8QrcAdFb
kLy9OovytWp3/bYzqIaGmhQ/6WVcU/NMiskBOGYchzgcYi+K7Pnrkk0xqtm4q9JVC8Jg27O3Y+AP
qyNcg/mR5L7QTYYGtlBuy6z09nCAPaJfjVZMQ7kiQ+OJiqvwQqzXTibm9toOaW1mQRmtl0pgdk4l
nbizqOPGYNJ6HBOkukUGpbFv69zXgYVtKK/Hrz2qiwvRGj0O26Hu8J/04UtN7azyLEq4VGWw+rsN
CnEamYulUiZOhq089splpEzXdgbL0GuiNl4ZSkl50MhVcH3y4uZD/SJxqYB+com6HphlbhjAHdrA
j6you0vtFkGcJNXfmL1Sjxc/bPA0LFqjek2rljAL6zy87UyOOUGfWL48IDpwLCq5MzuOzXG2VnQ/
AGY+cOOMlkd5tuJxVVG/3MMviXsfTI55Vyjx+BXIGAs5deLhQYoLoTkSp9FLHFcDEBer61YE08kr
K5lNQBkzSALSglJ7Ew3tybSett2dEQTSAW//9KlnayLRMFpWHMSNz1ATmKxcRmkhBXnsL2pgrlS5
gZsRilHe59ES3gStYT815qJtGrL41rU5mS+2sJTKNc3itOuH1bUZioT6ZpQe8zwNcjex+vDQGCe8
M7S4i4wCIGhAmyKw1devCCKziyUjy5N48G/5XM8oZmA7GEtVe/M4FDeigG+VFnbgGVJHfvpcdJkD
VhQo24yqoWkzeasjDnZbWQfJYS9PuV3Vrt6HqaelMW2KWGl80zCQJ0raxRSrj2oF9DCXzFhl/23i
8VU3hn4Dn6bvnUKSin6H1zzALhaAaGB/5xQozYN6oWay/lArwAadoln6l4674bVCYjKYnCbftjFN
F3aT0qDmx7l4pPZ/yLWhfBmaPj6miK/o/FbjwZ4H6abG2Q0EtMqMe2WU7GPKjZrTpFTt7cIitf60
vLhdpusI0k2RX7bkq2+xJXSGQyalyYejJJLbND3COhuok9fm0vwy1iL26NTbV5ivBzDos54gyEhL
e6OBwGjBpaRjwy0g4PrfBctFV5+c5+0M3B/lscT7aNk3ZS0JL7YLLI6iCXbQKkq+0jp+EaWq3zdT
TLAvTczEyUZ+xQQCaq3oXeXzBS2kJMwwuyB3eVGZI5SyCXJuo1F/NJVSh8eSQ8ppmoqCZd8P5eT2
WT9gSa/plmiRaW4a9trnsFBr+n1tNT8XeNwlyPscmujDdOixmHDZzVQvlsATOabd57zUp3QtBZHd
A1up0NYk0zKANQHBZW0mEVcEeTZRIV9lNHVei4K7crNkkfVk1qTihpb2Lcwy7ndTeBQDaqcesp5D
+iP9QOhBO1r+LwVNnnWALoXjdZh4eh0/jYb0QNjM6zxom0UsX6ZS4Y2i1939D2Vn1ts2skbbX0SA
xZmvIqnZsizPfiHiOOY8szj9+ruUC9ybuIME5/HgdLdkSqr6hr3Xbm5JDfhU1PAVQM9GMftNI8oj
tclDypSsl8qKjBNa0mvQoqFFlzEUm1aqPmEXG7OkvJJm8dyO9GJ5sYzbuUBIIGx2Txn77SLhhFGG
5cOwBmgCDgRZ2eU0cML+Zk5x69vWcGNNcl+H1kMOevMmlG29alMUUGBZ62CmzTkmqsN2bcAzyDKQ
7TaktCQkDV6n5YQw6dZ8w9QfuZ6yDq3zZyHZDsOSiYNsjtt1hnhstSxAMqkZ3kpyY5AGaYnnOstn
YtDdGAi42gzHk74su9DVONxCDFeRua4z9daOq0d70v2RfZFmhOtBlHs5NduClAGznnY5PjC7b4JY
ciBb7iWiAg0z5jly0L1ETmz4DDCS/XSsbTdDEpf3R4id7mmq1X0oe2YatDcPvbSSdTE2b4NhTu9D
HY9eVdeRr07VibOfG7gb2vt+ppiU7Ha+zQoISNuZBAQEB7ySwryUXXgJG9Gk3hRNyXBpMeAdEsJe
9+BEIsQNXjY4j2Ky6aibXDvY0WhtXIZpngivEB3YXD7qQLQINhGhWpbC/Gdn7FeW2RwSepl1M7pK
YDn2fTZwYfZJTSnQT7CpymR5mMyYLekwBP2cdpTuE1ANfYn3aTIjf3baau+q1XLi0/3U8qzdU02N
6z5RITyHOlZX1Nxr5gWF17v1g2HZ75KGfFNypXr63EJTs9v7TirvVdxctSGN9Iery6jICig3RfHA
FGsCe0C5IpumWqmO9iEgaApKt1USGdqucW10kw6rLL5cxY5TVfdVIYG6GTDoJjX93ts9ai5Vf9GT
7tUp3LdqLg4Ke2cmJo3DYtJqA0BzLaVQWntNqL5gH6Jza2MEydp8T8nfrN1mMX2mBebNnIJxXmKU
fPTmFiuWwkU6AQEkT16oJFSv1xozGJMkCzBvZRvWvmUAENRlSCHlFvEHoRb5JGjt9DvR1nQuiI9E
04Cx6XW/KoHdZIXb0qsp2QbTYL5uzQHJEyrfJ02o8kDVhKO3sK3DFFXpNp2UMx1d7g2y6AMkiG+Z
ZfBVMyx5QzJIv8vHomLzOlX+3CyvSOaCobFvrhSMhHpzHTfaI3iYcUUOjEpAS30PD/lsdyGTHPcy
m2yn+UnfhYu9VYzwMZb9Ni7ptUo9WecF+S16Pz8OvXYZivjFSFtIzdPHJOvQc4rqeVYN5t3zxH4/
TT/HiotTJtvrv7uMwzcH+uAKzcntBD186CXCiAoiEHggbUtZ6avspld2j909lMdi6Fn9Vw9W1d+0
4TRslDy6lD1He6RudBugTCe25Hw8IZFdl3G6npU629JGAySE81Azq4JF54Gnu7RzsoVdfpP2P6KE
DI168myjTQNqwluEccCt6+185VEaBrxa5+p7SyM4Pnb5PM/UwUk1HGPH9fP63Y6RNg0i2sjYOLQN
IadhvKm1mbmm3V85pRhnTXsDdgjetFUX4mLJfj+F5k7PZxrIIg4UC51iGo6HPpH7pTF3Bo3pYKfT
qq2GJ8PsqAYLd9iEpkUnY/XcbQSZJCHqy1psS+djie2DYEu7At2WeapU3qgjb0Aa5AEBlyrHUf8U
LS7CM6ZX4LD6aANR5ikso+cwVB6ilNIlojtcsTLOfOUqxZGt+Mw6bpPZPFXg6pQMKG9KPAlZRO/Z
7AYOx1yj6EgtnfpDOGhMdOdRzeQP0SxvdT24/H6Vk5MtPGR5P/XuSqv645LEr5WJnsNo9LWiJ5vJ
lQIEtMoEwkEiqKV+ZYx+Tge9sGFfmUql+FIbnt0xclZVFd64LlBPZWLGL3xNz7/ljDM7Bg6OAny0
k83ttW/pM+dbnLprOwG9bSFNZlbwjXiRAMTfS6drG9y4UIL5cIeoYrXvUGOLykb1KvtHvluAdNJa
hS8I0VcUridqyrmWaf3QA8SaunfRW0+h0lzBSMa5M/gXAI1Y60rXT+zxz9LgroeiN+ivBooZ3crv
NYixBSeR7kQ++3xYSYI8Is4T2JCRvZeQ8Md9Cw5IC6Nbo8quB0D6Y5hCYy9kDEJ4vg21EFs0jwX6
VcITsU59C15g1LdjC+AZxmh/XWmodTC5zcnUysMyJfsaoYNIh+stcl+Opn9FODn2cFcwWEAnRoPW
pUex2A+TFt+MS3KX0EqPCQbWWntFDMEGq/CUGl7eYkMojBMiPSgcWpjZQH4eM5Xphk2+aZT4zpBs
YQGsNEZD8sNaTmN0l+SfxkjCa1hvihRFwRUqxT/etpmHTVh9rMfRBr9j464b8WUoJKtnObMGMSBi
6dW1mk1eVFS3We8cJQxhm41GSlN/qIsz8L2tO4cQqVDriUAIFkrGPSCedVU8TOFECfeSzOTZqoSC
tDdOzVqFnpRzIGtPwpp20BL9PnH8tpbreZHb3j6VY/VQVeOaU2ZltAqCC8bL2uNkFv7o5A/MjOjP
uo3OhRnix8+42yjmvVTX7vBQfJ9zzOusvdp5M6dQQRSkzUK7pNr0NGGslwJ9qyAMRe9PfWl5uor6
gatlabTDxPiCo3KG8jl4ZG597zQ4EQCz2gwtFDLFUHoV52VkNEGrgiyUkz/BjVviMzJw8GB24GZ8
vZ35VrFRJmbanXr9YjripYncXdW1h6ZUn6Qw1kWaoorhO+FM20JSodFTYlcdL7reIiyNgxiQPXPl
O4cMBDetvBRxnZKRw0qeY+AIU6JBxbXAqg/8876LJP+Zbk3ILsi53NkRLV8x0yt9GzO5QuFiM9UD
rsWrLjV7gax9XgrX79yQPqV5zub8bYrMZ5CBPslfB0Ubbm3Gm3FB0EBt14fJ5sOYVBQF1ipJ7uMZ
7d+2x+yiIjnI4rOqwVX+Boaeh/MqoUORbc0gRMhlNclLStxZIXwK+aCJCMNpORTq6lvGMyRta6f1
zUlG7XkM15NIdg1A5KZyH5TEfDdj9xn7i1w1YbUx07hj2dY9RqO4l7pzmqf4cdbYbdB8iEZCSsnU
Q6gYvlZlx7AXDxWVu+4WRwrsoJ7SZ5srhhxPIJgCGNVc32nRCHM293vduosWDgoTJvmUb5sZ7rGm
3LbL54DCNW6buzSCj4t2mOUJh511CPWZOZdTHPMwSrhqy7vBzM91ucB0FwxUOKELgbbX3V0rhWZm
jZABvh4XSkkzeRpmNNZMGNJefKgNzY1btkHXCNIWm+sfyQI0d7aRcCDedPvZHklHT5qdAWiYy4di
RpYHmIoMRrP1rGvrUbWf1a57H0VzU3fEstpte7+oHMU1wWumI+NgguuN6E1dd1McGHHH9gogMgV0
VKhrCHa7tpofCgH8zXp2l91SMr5CeJtB6M+sD7PEEuJIn3QFrtHIW/jfkOqaVcHYLpHPGibrJEu9
oT4NcIL17mMsJdj/6Bki4gn/xTnkHwRYOK5ytlRz8oiSwpfhW1/GD1k/oTgvt5GenjOY5VqVv5Oi
TL8erqMmZK/DNykdWRig/A4KJXxN6vi4uPMBpdyJbfNGTqqfjMSK0qd1qvukatJHwr8W3Zkf3Rbu
HQ17yJLXujQOz2JJj2WEqQZTwlmdBKM/PT5DubytlhY8bd9918fOWpkd++mkI08lVTrHp2h/oIMJ
1Dg5p6racNRU7xgJmCRGlFhsKNABmcpt3IcfvS0eRgWhGsc7vS/ZEI71lJqMO0deLk7SO1GIg9lp
u+UailBAF2anLcnbKmL9uz7gn9GalUGsh6uY+6oob4Qc7yNAmeAav4dVcxepNoN1yopxMh/IaPtg
uWj7vG3ABE2Crs9K151lfZMzeVnkP5xcZsob40rdmvNFrNNJPCpZAY+vSqxXSxPoGiyz2KUlKUR8
UMlOD0369V4Z3O9N0xZ+qlknvHCbxUgw8eSLdY9gHvdOZtC0Lu9diNY7Y5iGaUoEywRQMKdLDp30
JGqIh0UJhQ1pNArm6ntT9/zV89qsQ8Bw0icRgD6Ar4dIQrSyU/E2uO4ldrQndewf46WDR02iot5e
iDvz0865JFPDossoSFx2o3cS0p4HwBqmOxFZ07+E5ffBJHXZzW4jxj9NMRz6Ydo4whq9ZhiQUz65
FiePruynZPnsHI6fcNmasjnAaD6E3EGwdGldIgpBGghq874GQJ9J3WPKGLAW3VF40FW7S/pcxK5P
DITXY9CbVIbzSmyyX+n8GKCA2SEwrhUg96Q/tum0X1LtxFzQtTC7hYqvj5OfaKx+lDUDV1pcBaH0
vdvVtDf1akz77c9x/+QyKJlWTKa3Kte3apIbWUX7vrA9DFibVpAZXBgHjS+qHSp8XXRQC9mtScC2
23WnxMn8FiNGoaSBaRGIO+PEbPelA9aS9YMx1sxsHsq+WrURQbbTezWhTs35SWsZ4Y6kUVAUlfP3
YnohsGHt6huGImwtvg+siTQQmtIydyU6i1Zcqrn1CgitpAq3/mT/6ML+e54+lsaxTjmDbTPolYxV
5Nm2Pkb1m1afNYDUeOT4Sjw2ve+KyO9kTZTZvo4Ohc0kcZw9QmS9flgTfoHz4NDRqaVO7MXR8GRd
YeYD4+dp2qCAYTz+nsfPFU/JUI/9iLba0DauU62Q0lJpvhvD5FN9D0hgVKrtEWG7ot/XwAor5Nuu
uMUi42kzSuZw3dbHoULpaQKPyB6LimFKB7cbh55JSRhUPXv1FqNbgacpnnedQ/Rbo/lA+pvVMIKr
5MKooE+Z5Gpa2AFNFBXGo1EDbeTMaBPbc/lyLah9SuLQMa96odlur+MnYPYrG5EK23ge95sVXWJx
U5hHEyLZAg0UDD40T83Lc+UOUwmdxYVkPi+VG1mnSAtajZujC8r+bqSQphBAlGvfqtxX6lB4eGdX
KWDcHG2CFVpblXxQwh5nFWCWzq1grUsNDXH5dt33jg2lRvnQh4nPAmCkXCzCoxptCQWyl4cuf1QX
PzRugGBvbfWk5U9JTY1CUk0ae6WEIdoFtsF9dijbm8FdV8qpyg9FO68UogrC7LZvzr3DXN83jFst
CTinAEiuQIkgUeLDL763yolgKbdOTomFQwuBNFxjX0jHT6fSL9vHcHk09WdnOarhe9zFRxQP6FiM
FVh3v1QbX6TXfvbFjb9RR/p9FR5a63EJY7/Gxt7Eft6BghzNQ63cKJNOKfDDtlFTk5VQsJjpbUiz
9c0QfpoGOoMxCzjsPBscqGriGWxuQsYYk1l7Q3InweHTzawcI72ZIwOHFtfL9RBZznAyWfTcNsYH
oz3UVLVXhLeufNcrudb1IghH15eYW5Qu3bs8YVsvt4kVoa0PV8aV244JbYAN58iVQThiFaEvaOaT
pi0FIU/NfuqnneUgAkl0ZtwPLlO2ydD3PRvCWHkTBZTjPDubUes54QNwbM+MY0/TP5JYDazupetu
hvF11lpqg3xXhnuUWsQ55d1zRJBBudAd4kRt6ID7OPHrQeVHmgWJvuyR5Vxzu66Fz8pqejYIarAk
2TpLemiS2lUwfme2fLwmen5ty2j3Di0I2Ffmiu1nsxBWww+AA3rLisBfyumwKHKFEM7TlXqVk+EY
E75gtPEBz+mlxeUoUQFaZelLRdmO4NVHJcRNWJ1oanxHiXf92O0su34bjcvVC2QW392oZi+fb+yc
b02m9HdEkb1XynSb6TnhLYCdB9XhDsItYw9P+WizO7aeSBxVEel3TP3FqSz54kHNKleJWW7B5rBP
w+jUT7jmXJbJCXsC1txMDzJ/NsyLoJgpzfaYEWnkZSZymdTYqFRkgJW9UtO+qZZJx6jSd9Bns88q
Gs7aZQkQzNVEY/p1mN/2or+dDf5LrdkBI2lVlB/G3u7dm8ahBW7K4budwmpmRI8RY8ekCkGiWm8X
agiOmdVSGJCMl8Wz8vRoa+JmVJObPoru3BqTp0iNKUi64gX11+Mwg76ZzPcJC0Q5mFttqbx5GLfk
/wYSoTHQ77Vx7RwEMzmNogZrEkhgdg2KWX66xKRxU+0iqVxyJiwD6WBnC4r5Ki5pE+0W/rMSuS8q
N4U3521/xv3JHSHjz1Ipq5t6YmsponA3LsWTQmd5TRs5pWNLHTQTcdXiuPCUCep920QPdtFs6jzu
OR2YkWjCDsI2qTZp3j4VMjm1BZOFzqV5Hgqxx8pIgaWjK2EcakOaD+/SEOxP3jbBlBQvANEZJUlm
HOCdCRARd6Mw2NEhhVylUR5oJFh4acdeHHNjs26NMt93tHyrWTZ7pJsyIG3trEao/uClb1w7/FBU
rKqlkJpH9tLVg2BHawC4yGHcQd9FTC7ZfhT2g3DTfJeNHd6wJfQAwH4m7VwxVB1SnKrm85SJSzqH
p7yNz/EsX1O1u06yXGwFduOHXTOscadeapefZIP24r2oleFSFgc3avb0CB9i5sIs2NOQGoFpCkta
Dt8oqp4gojb7xDIJVGNPW3JoVSJgo/pqgV82mdH1FsqeDH1juekYO7+mxCw8NlqYMZ/VpHvER8Wu
SXXqm6LpKUQtTv2Li7blNBDLA9o+I7BIRyNgMMKru2HN5PNdzmm10bP2NW0U6cVjeS40RBXjqHPH
mm9T3F3Y7hwwCrZBGMpdJ5hqdKjtpmoh7coa1+xMH/IKx0VCkxfKBD9q/SDJWMKcm62HUjsoWbM1
82hf1tEYABg+VBrPPS240/ObyByPGO/XbohhOlfxpDO87zKGtNV15S48WY1vfYSvnvyQrepavoDB
7ZWF806vd47k8K7r1rln3zTgeJIJ4Xyo1yTeILyLRbdK7GlL9RWM8fRgGyyOTB2Rrb6ZzMSXrdwt
ucv2pS2Jo+iP9cAUEFXkSs0IIcR27pczI8U0fwPKEHRwTbsiy/g6kL2T2lfR1xt78n1O92TPZQiy
OsItVvoOH2pjNOSQyRPKgrNlhycmVqxRdCBog34bz0bA9vJ7Y6jb0gjfOye+LxvrYGf6tjTLSzS7
O6Grt7JElljSyYglZVKs74lj9non1WmNq6CSzsmI5Ybp2DplnKVOryNjXjKhvdmJT2py3QFq3yBw
89NYyN8gzsilQLP4R+PsjrwLxX0xIxZEBK/RZWiXooKt2joBiPmPui9vKS6CPra3Vt7c6JO65qcf
6GX62cbT7Rjpb4TfHQbNvI2V7lWQQ7TpZ9UPE0M5ExoE0C7VuMHsYzPGkgWEfKmG6l4rG1y6+rfI
xZKpiBphpzXWB6Zhjo2NGlgAAtludlgaGpXBZhPTjJfMKnMPFNJxyD1ZWjuVbME1oku5BoVPUhuR
DmwqIonCaxPm0v1EiiNi32ArBQ8C593ZiCdgUSre8k2UxZRs3ANUy0yzqy167oXdf0gA4WrWLJI4
HJNI4tZw5x2aDfHYZuAjaDEjUqirkQeWD/ljHqJUhc+kFjhMaJv6Vmo3FIDO0c0bMBQN++BgmGs3
4a4tE7RyYhYnRbL/CVFosESqM/cYdgPJPKkewdGpShGdG1LY18Q3dIHmFCmdftffqmwetQDVRfyD
ljrDV6+Vn40G83OFhkrcUjHZ3JuEyxPPhARr7CNlF9WV7Rmk6flzbxiQClg12CROB3Up04MTZ/r7
4hTz3u0N++WqFyZDbUqmU2+BmV/VqUPUaM/HiB4P5047sn4v2WzdM+aed9CTmr0ldSoBWRQ+DmJr
2xlFp6xgsxBMkvfqs5uQyqKgffKNvtT3UbKw4nbawfIzZIR7c2LvO1+JANe92L0O62czjpFKA6SR
SrqKGnakqAYbPy2d6d1C1322FzvZz01W156KAPBb1VDCJlWUUcHFCLNIcMB1Ew5dyCKk1ZjJ23Gj
3+RSJ19g1CaGgVb4UajTAu4itRDTFFVpYMc1RYgtWhmI70iHglJLMYfqUi/t8JCkmn5oq7Jtt5E7
owB1x3or7GE4ZkiRgqzT8ouq78qZriRke0buSvoosoWlkLHMe9KvGOGTX7Ye24HxKNFlMRgGN7pT
W609lH05bwrVVdestMbGH63B/YAaVO2tBqWeUhLitfA+nsUwMWAqVFAMMcclqoMZLVbZ/DBCbT6Q
cUW2wVy3zPDt3DnrONu9NsfLxs3ZTTdWYptI4yLhCWfpLqFelQ85n6E/FrFyS5Z3e+gZqh2r8qpv
se1oi9E/2VhXgHwYIfaKB7HcxyI1fQPV3b6q+3mtNp0erig+lc08El1FQJfx3RklqrDFHW4hBBTP
Bj8FYuLMZNk3HUxRWWl3fdM4FBSFfWhLMayzMeoSrMVjDAU0t8fEm+rUROXqAOIwC+r3WU/0ycuq
xf6Ey4PwLVeHH0Uy6u8zwTWDV1nFNezUKOegISPNUlTVLxI4MvjQtbeeHLqR6ZmJKim/rmGB2+/l
OC0bB9DEk0pKUFArE4CZfKz2DaLgS414B+0cX+hVjJrpoS9JxCCtAxJNl9lPLEFvSBeHmqAbBr5l
dT6OjWmtWwg7Nwbr1wuPlVSLTGGIY1RW56d54hAboGJ9k5r1A3FfvTMki9ylDEnQiUnQdqq22Q5h
bz4pSSIuNd0zuFtTNV4NvUMWQo7tfV1oz72GUnhlkbt61t2pDeq0JwVLDNrO1Ge8pl0X5Rc2Nyw/
yjFieG2ztk06znSuLwJua9xJDE8zhhWI9ULUHAmgQrpvCCVGLwTSYeKHpJwWG0l7PaDEd9VsjZ5q
+aymq8tXCqYkiHqOqST+lBCWyr7TC9Q+k9kN73E7aFusEeoP2ZT9g4wZ5zo6IIQ0lc0lVtlsDePo
vo2z6l56tRJ+yLqP6b2lJq+RmActILytvR7CZXehEkw+NHdZ9jWdWDR0vlpsFjdbLmwBuNqq0JpX
EQl/u4QZWcKyf+CSAHCJ8I/h/1Yo1WuSL2zYMZmYz6Nmx9s+jLAAu6pJQa+HJLIi2r6dobMcTcUq
bxSdlWrC2gtpfi9PoifKlXFnyTJlYhEYM91Rh0EiRC0t+5hWgGZWkjAY8qtEz8R1mCoiGYvUXDyz
xXluCJwBHkK57HXCkXxJ+km5FXFEJzMzA1yPEYtBHpEq92XSIVCUzvQQRY752bV1RfauVp2H8BoY
Cj8IjYQyixivVFcS2fIzuGeSuOD8Nk2yp7qtCIasRvvOJVLhqRJ9SCiV1jQ7R5uVeyHzeTcOehtY
LvQAXxtmlAYAdlhwZA6ttJM0bxV+lc3Eb+qFeWhGGVdMA7kjlQ0cRUfqzZfSlo9Ro9pPYV4mzz2S
Xi7Lht7DiHI7EJMVRBqhlOaAPGxO1fCDm0v6OkKth0y3DYRQ7bzXYq3e8oEShWwp2sVoZjsgVtr1
7JFR+lRm12DNmUg4YsbWYVddg+XAQq0aDf3zqqyGRMd77pTdOqVfeyaNi8hAVMKUWPEYcJRf46AZ
pgNQSG9jETf/cO1+NZy6Ai+f6VgGRhzDMH8CQH8xwIneZIKptvtJLvrejDpzjeug9eysav/hbdVh
B/7Gy+KlkFrwjXQoZ8H+Xd/KLy+V9Hg7nNTaj96yjrYZHiyPe8gf/CsL8xqfABmF4/7d8AeP+8E/
KgFpLXsAqqyz19Jzq2OznZ//Ccn84/sCYmwYulAJPPjiWx4qUkjs5Pq+eOArgFH+dMCbtNED5fVf
L2Z9NTdeH4Ju66g7TdO2ja+U/BBTS27bCvfiGN43ht5+z3R+saHxFBdJcUtVcu1SLKhpiP22wzzM
G6ZJ+zxRGIjZjhVkPV2lnhuM9chvWeGPj/AdaMw4w3FmWIterU0zzo2E3RG0rQ/L1PfaMqF+qOE2
De1altOWsJqYdap6yxVnbQjBfGmMYdfJFjmK/nS1rW8mxbhUhtkE6LxVDrv8R7FM3+mZiSqyemOX
5yybUxUH2UJ2jxIBQCGFeeVMyl7v8o1sy8AccUcqyoILrHu2LGBcuQhvEPUnb5pq7KYOSFfHCmbl
zvwqnbjpzzHuyKAz+59l9JvKzusXk+0faH5/ev6GKpjPQm4zjJ9Y71++hIXaFlF8BQZrjtw2Q1Pf
8R4NXw6t8VIjfvrHl17705fL0EAHOgLkpPU18SFshc41Hx8S9C8HjFIKv3wz3oTWgOxsAV6cMuj1
Yjn0xADr/QOssdKfGythrFMScRQjIejaRtxFpVk8RG3S3E4tlw9p2saHrZrlhmDPyifMPVsbpT7t
/v64vgCAHRTU/FQ1k1AH/gZICl/MuMx7EDKrvH8UdUG1KOwEGCJgimiJchP0iXGUZJsxLdkSgWSp
bL+z8X/h+qMYkr36qWR5Gfz9Tf3pM7SFLTDkw5jSvv6GLG12XD0z92jI0kfLVOfJSydyoBKEbnT0
tVE9/f0Fv1qerw/B1m3bsjE/G4bzxfIcAgEyu8bcT3py14XVuyli8Q8H/h/O4d9e4vo9+uV7aZoj
S+PK3OO22hnDDVXmqi2Nf7zIf0iJP/8Q8xr6w6/e0n+S5X99Fc3K0F5b++KTQcE5O4yPxYaW1DfW
5Sl6aHZIkfbN898fnvgdQvx/v0LIZf7fi37xWM8wUoaWSNa2x7gqZPbGcvKtaEAytSn5l1Fy74zp
1sEAiV8jevz7q//xuf7y4tf//5e/mLJeJKli7RU4W7K8zPmj1v7jD7zeD79yIK8P1eGI1YUweaxf
r1BDU5WJve/eFE9Zc8k6GeR0B0JdCVaH//tf44AiVbmp+O8aXyAUWhMOlAqANKMHJ/wwq02BXuHv
L/HHXzxXFP5+8mn4kX35xc9SpJNR23vtLj4bTw3XoevpGxcxr5f5yf+OnuDxuaar65qpWS7g0y+v
V456JGQYH8S99eZsrpWA4pUHCE/cKp0/+leoK0sdFob/+EN/RxD//F7+9sJfvpfYk0QXujEO6lVG
gDN03itMttokGwITnzI2WfmKq9YrfCaO//gl/uE741qaTdGlqo7Ah/n719Kgm1GEnhKyDLfFq4tM
OU5mtBzxpRk4b2BEvavgfs5//5P/e45xgGmAqRywzxxlX86xHIdTRFN4MN1qPCsuhqyIjKf3v7/I
fx+r7XIyc8JzcxBV9eUXp8ddK5Te3nM5DWurw1woq4kA5L5Ssm1udXDzscsjKpoBXv39pb+kRPCR
aiawa/oEk0erMwP9/bGOU99D/BIHrR3HwOysZSdls/gzBs9nrey1VywMsqaJclHRtVZjerIr63U9
UvyOZene/+P9/Of0+fl+HI3JPVW08fX3GgvbpizrD1cmDop1Fuia6SeB65FcG4wFTCLgXr58X/7x
Qf/nM+B16fyEcC04Inzcvz8Hh5bfDVP9MEx9yEBOBbsoi+jGVCN12zqzVftNOxTbkXXHPz4C7T+n
/fWlyUTjNrsCtr8S/Cv8Qz+PqN4HRZn463DxOs4QGFbjS8TCcgWf4iZb1/vlB5M8/+8P/E/P2zUZ
/gKXFRrfsN//bsLJZeHw+VcFJIGKnV6O1/Hx76+hXX8lv533mvnzV8u22Obg/1rSxWbV29qkHlza
Hcx5k815bxlYGN0wYBXVb2VuN7tRCtoYJvErZ6x71Ath5A+1Um/GaiLrVI1srxaddpdm5nTAC1et
m5iCr6k0/bGLJ4S/Nfbuf30h//jeTbjwGsx1k5Lm9wckcotVrm1CEWtwV7tmelchybnPbC0PuBNK
z16sjhVJwYAJ9Yw35OweRqVb/vEQ//AFNVVLBzZvWKr2n0NfE/U891I/MMwjZC4yKcE1qRggjzr1
AAiTid/M5nRrFIW1//vnp/+nfOTz0y0GkYa45vb8ZML8UhIoNcnpOmM7tMrlFnP4ywIF8cZtsmkF
euZEOGSLCk1jWQ7HVC8pKTNomqtpdj7JYdZXY67TwsaTvamtAkOQnjBd7ndxmD66OgQK4DWlpw8l
JsUyZrlhPIcMYCGTsmfs9LeILMxVYbCS62LiMc0QlhhdCfqKpYQQZrBLtRs8zQwb13//y79kFv08
HvnL6T1BCl0xPl8+/SIvOyUZzAN2XlTXTtzBmFTlHY/IXsf2EG6YFBUI9xPef5sr/tB39Yhe29a2
c7tYgbxuE1EEI/EKW/sk4ivUNZb/cy388wP6/2/z+uX55QMyS6EmFvTQrAmPhsEeXenrx8Z1/vE4
zD+cFr89ji/V1FjoeShN/WArEl1zchoxV2641ZDwL/S3bvKpY5PHyaQ9zzHJtktdIANrvzWN7Fet
WVYrwOPk4KrPCAfeGee9a4B/Fae9DInAx6t1TxSfDwkKFrYm6KwhaSA7NB7D2Rk+7CGxfNXVv+mR
3nl41bFAamIdOuFOu+593Sk+TXm8kZoLXNfGqiqiT6XGxl8uzxYMTsiI6GlI2MV9dkbCcUxc+nnG
UF6F+8Cba3x9DnFqGUCOl7jCcgFXp/tHP/3fcpEP65qMY9KJUQJ/PXK1Kma0xEg5LksGGmlOEnBG
Lro//h/2zmS5bSbb1q9yo+aoQN8MzgQkwF6iSLWeICxZRt83CeDpzwef5v6WFb9u1fhGVHhQUS6a
IDJz595rfasKmzXckWPbGG7nEEStlBFM1KkYfTJ0a3DHubqOpTQx//VD4Ld/0bL+//L6wDZu0kSz
DiZNuQYvfVpJO1N6+fu19Mm7Y3Ed5kLMBXTZ6X//ELWs57FQnEObglNBEmOgZp6cL3bJzx6uxSap
cJY6lOK/jqK/fJVQCwclbaLj0ppS1tnaqagd6Ar4qpuuGVt9VZZ+si3/9nnq798qD4ADRprDbV9f
52J8ymT0faa6dhhcYDjcYKs+/v1z1D45kfh2skntBmLf/hgW0NOith268Not7WPtGbmggXHAaGmP
jDqRC4WfbyqPWCxvMDlp61V2QIRlDIBNXfMZ7QaSgmPkL6zBwQP9d6q+Rv3zrT8c+Bb4DQsIkKro
lJe/P5UKMqsmm8pxVLEpYTedgWoBo3GOjt5nOCZae5v0ofXFk/nzDeNktIhpUZdhI+2H3z+1QCMQ
W3p6RMLj2tkhtTxosV/cgb76jA87bVcMmS407Ujnw96id07YuaZmW6iDtP373/nTTyLD1pGX6uyP
q4c6d3WizjzDSo+OEeX5Xh6j4JE1Kq3+/pP+uFqpPDdepiWaj4f3MSk37uQxDtP0qKh8UIaEu8+3
ONE90gIPiiR/0SD77HsRDiLb1Nm28ufr25gBA2w4zV27UUfg/rq569L43/id8M0tbQYojX+gNcOk
jgtmTEek+QNzpc5CxZf3uOIIFP/7p6f8uR5Nma9Cp5IrnKV/fHx540iKqNRjpmchoObUsO4ExvF9
jRboIFmdOMuYc3yaz7Kr1ow1nRjqsINe/4s35s9mFT8ksEK6AqSuLtfkDwsAYFgxLCSfwW4PKF61
daV13W3kGKWPiwM1b+6YVzOy+30n2hIQmdy4es68cRQDjgW9LVGV6tm6l2eH3nb1b5x9JlxcouyY
0HD4fVyiWhuhjhjHIzbhjcK9DnvUBkDbZrypVkDKvnogf16t+DiaPwvdkQ3zY++6ZibOPkVh2nba
1gIx/CJVYfwNz4aCKholx3epi7KToSfjzTyI6iFrE3oYX7wgn60vi062RfoJf368W+Ie0AMRcq57
9eM3IC5IH0hw4lxqvPC8Ckj38Bu+/Ve5TZ8sNIZHPGVeCOvPe6U2G6HNcO5kZh3LGbevau7C2vxi
8/ikRF7yfbnDmgqNBPljb9lOWlMxBoUtKkASJyly/q1VtfDkIFAgSzOrpCOg9HE32jpCak7so2mm
9g4b7Xy2Gj18pSWir6aSGbmokLQNRFukbtciWPjih/jsgfAm8IMTHUnm8oflYdqj2qZGeIJI8sYE
uAGzGFQeshfni2eyQEU/nH/LM/m/n6R+WIh6axfotY52GJFhouoFuk21cCsqZRTzCky+vAn8IB5u
hz5aTzkunlH0Z/JdThqkntXgtNdChwgyJuOwYvQhfNXqR3cmQ6RNcZ73elRuMsh868LpzkXdbzTY
YuSg1H4WO/ti1J6wg8IJqFjkI7N+BcRfqPOH2WavgQ52uxCvUdSekfNtQdvDzLOVe94jQGgzFpCo
zFxL6bdFNJyZUd7XkXRTFfnoQgljk3MCmn04s9y5U10VBaMHNQZ7BzgkrB3WVi3HvTWa43vPFcGb
dOWVMV21SRdjehT2P0YiN7zewgtZKmKnR9m8tlQ19IMqPOVWc9HtBKxZ7suNBFqEK4fHcO6r28wX
P9KHIsUaiIWpbOuoQ395RPDK04aOeW/CRvqiMPmji0hPT5c56uh7g3/9GLdU1FHZz1V0ig34MWFZ
XKoxfP77Tcb+88sYukKqEnMK6oWPV/TClk2HOd2pVxyJyOkJ+8YspMgvlTi9o1uH83AcjO57X0lY
27747OXa93u5xxWZoC/uMjK03D+K7jq0UpHFJ7ozO8PqUEIme1FZq55Zvpm+AbgEWCL7Dro6R2r9
oOm9OG3cBP8MglUX+zD49mlliBNVoS8ssdWab5T3rjqKrS1fiOfZdhnkqQ5duw6TS4PyNYECaXGs
s8JKpcWZLF2xEKV4HmZpI0s9ETrRW6gvDp/JOOVBeRwGRBhV/hhGk4qbUlykqjxpWePPiXnMiJ2j
R4GYel5Zk3WKFhdaO6wQRl3Y2ci5wA0x2qsQHjg8g/iYW4gj8U+XxyLHXTR3K5HzP1foSEyJS8/K
lWSAhCSBynei+K7PZ6HrvlO8i77fhxBe0mF0TcbQNRkgrkFiVV9r7yQk3DolaNViPkqhHfJ1xPTF
9rRc5/74uWzLMHld+M/HpkYVg3+EPIiXIj3KarlhzOwFGW4prf/izfj0kxzyD4md4P/0j8724oIb
rQQK2EIkCNX4GgLt8ZLJqLwwzqpvX7yIn3wxTlid42ipZz9WF0XJ7WIW2QnPf3ZxLFP6ZkUjh5KZ
hc6L44TiAVeF82wj3vxqUPjJjk8VKNsU0iwA62MTd2xlM8G3fbJlFNUzoP/htUhq7++/36cfwgUH
TwKtKUi8fP+/XG7jwlKFyJKTYtbkGZEA1X+XmVDQEofP+W9U0CCRgNPrKnvXH53hLg3ILhkj8gVU
t8MbJ4V3XfxVL2Q5CD+8iiaSZnqa3ASQ03z8RlJSNvNkHdU7pg++ssV7QZzl/9sE6ZPegPnbh304
lanMLEVAOrZnPixWzwSGeAlhuWGONNXW96ETAd7sH8jp9mShns1Qu+1nDG7/+q8Ipxx1wLJRAyv/
/VdkqlIWWMpPIl52GrHNkxDJ5pfXLO2TU4eeramhm0GpY358tiCeyAMzsX5jsQ8gy7VadUnLye1B
lIIAQHFiKK8xjL/01il2kCGxOhK6KYMCUVeV+dSG9qoc/IJDvt4lNA8y+5Y4FA0OR4cEUn7sxgNf
cRU7tUskFy4maG/xVVA50GfbyOmPTJzFY/EcOAjOHhw6D11zmqWHEUsMEr2ak8Cmz/ezADKLWHj8
3rB96+lTa/GvSNJ1L52D8SFKv5OPU5o3kExdCevIJCavAwQBdgzaAb9WgpVlk7aPEreZJaAuWRkT
nIkmOA8DMU2x5PbZsIvmyBsqem39mxwTPlIBVElLL7RJEaYSwBoqIUntfCW9G7VbLXrqlbXooHx7
/YZhHEWbLTytXNv9/Vx6VcwMcp1ujGZd35n9Nku3k/4+jmvH8G0rWkEy9tKfDkDFmCvhqkkfm+KV
RmOkncz6JEfySrxF/Vn0uDL8wmG/uDXA8SZ3AWAWg3C6E39aig+9jX/BNGxTxbPvAhMT1MY46cmD
Ohwk6dnGYSFuiAcGhpQ3fmhsrMgtgfGoC/VvVch+SVwXdEFKx30kA/rwGuWuBKcR76xsP6fgvLDo
dsdaP0vzqSg3rbkz0oMm7kRwnxT7YkJw1K9AJYzDOsC0mshkIrrZd0cmvuQNFsbU7VNs4DGkWt+A
6Boc7WLXAzCrbw3rqZtp2rumuddzlPHn1kbATcjX3oFSBPNk8pt7VXf7gzKuouxqwaaF0tPuyw7o
4Vaprg2dLON2QgmIt9/0StyGIfSvDVYTw/KJigOZKWUwVPd6iiTPNZFt6d9CuLTpqhA/TTA93a6X
T0a7NyPuvyuEu6QzoQ0bnftAfcZUMaU7G8QsAHAT7FXrydZz0PjOEzkk03zblH4arotxM9u3cQ12
F4iU0NxS8kpnhbiXv6ooriWuCTlLZb4mDA6migfrJo41PwrfkNGh10TjyLSgkhnwAVd7UZIMa281
DKCQSLLueCXG8pr+ojCBjAFp0Vi70jC2gEOfB73x1d4+tVm1xSWEffbnZDHuASkwVCApyBTy0YQd
W6VBznsTaftY+4ktyoeqE9jYAvotsAablEXtvgITVE+HyLjvKXB60a2MGGQZLAGZjo8yBzc0skqD
8ujoVA+Nfs2T26Q+zuoAUOpWl55zlkqXf29oOyLNQ4/ceDEW4757GsUJdKVd3EzSk5pfk/Shn75Z
zbifbNSgk9tV27x4ggcih7cIkAAKBNlaN+uVOftayYBVJauSuKKbHh2cg57+1Mn7Xl3PrA4Nhvoq
KY5wiiQkwgmZpfMxiXksa+isNfcIIbawJKBAwVUopBXGcgzruFiBRID8Um7wQ8S45eAvA1HExTsk
ALLHAzobN4v8BqABRSRe6iQtvAwGyWQb6yC6iYBoZZnjoj4AbpiuAUSwL2hwmTE597Lpg29Ih72J
JbYdJcykzUZBaixs7jL6roqvAyrhEh9+SeBRQ9LvKWxUVy7XST+tcRUPEv4AJO4SDC2mYiGvDcpk
nLhteomGNeY5WOyItXkjuxenfgDwwO21mXwoka4hU7JyWQ4D9N29Z0nvurmpZd/A1sv3nuD/TM+W
tbPmm1l/hPCHEp855dDv8sCrMr9VuKV77WtTvTcJQmp80K9N7iUK9g79gnTSKrbpdKfG2yi9SCEs
3HU87etxL2oYcbprcyjI0qmBF0ILJ96nYsOUZS4PWudbjBMKRoD3Urc221faXn257XfkvTnTVkBR
i/adtmEfzIKbOT7F3UE1O3fUDsXIOozgV9SbEvu1riTKF1XpZ2UUYVR0Hw2UtfLHhl1q2NxhifgZ
GypETZ4g0QR2fKePAWSEvz/rPz2DkaygqVMUgh7+OOv1dJrm9ARbFshrOGaHSAzBv5iA7NC4ZUBp
A35YdJMfu+15APMzs7l+VRQ0TV+IAxAwbadrevJF7/aTTtZvn7R83b8UoLWYuIvLLMxEE25SR6/Y
VIF0DQ2qzIm1xoD4iwf42W9F28zi6WkMoD9KB4SlBm1rlPAiJTzcUueZ4WIYTN7+/ndSaJD+WYpa
i/qGEp5O+B8zCyMzlVxto1MdcHAOgJZScvIyjJxBWB8l5c3Rs1XR3juzfRTIGFQT53P11pota8t0
5zK79ljS8Dia17CxODXnytl00BB3NgxfNhk8Mzwk3dN/WbinzITPRkSgY71P0simrg0rRe72Mjhf
I4tqv6ybXWcoXlDCbQXuKGZuxH1o7JIWg0iUe3PRbKNya1U43Z1T6fxs0m0o3cZYtM0NENMGTHFd
c+xvLMMPpPAWMdNBSMN6mE+54oe2B0U4GDCgxc8ytAHIqQBBEcy5GokqwZnsuWkwXKxAeKfnYI3J
CI6onEKmcTGvGZwSgJmyet/UG6cCgrTu36N3gVEz2kfEz5ibvAg4kT0Y7MCFq/nBnNclVQphd5a9
q2bsSms5WEkLGdPi6kS8ifOsOSR/bXTouDiLGjj9a3gndrLlxB37+rRwuBPjhzTd9KJnkEguxwD7
HexL/J6XVxmvvYRr/iEE0aTzeDWxaR/H+XHqfjhDutFraaMHj10H+ii/ZIAxw/RVGt9yjD5MclZW
/KJKO6P40UbfE7gfAcC8znymccZXjaKLCQ7AuBWFa1gIv2EP3EpHjkK9X+X9bfS9I7tkX2gM4iFz
bubuoEWeI3Es7Z2nRL7YBqYafjuPDOMalBfgSzpgmPMr1xG2CzMAZ/9UnSK4FJQfdXIui9VoQa6I
t0CzV5mWs6VSlvgx5dcE/vqZeJHJAffjjGtFC13Kv8B+odZluLqCLZH0riz49zleU2Hj146Sdiy/
JeldQB2VQYBJLBAuAxiBTZh8N+AWRcquwJWetmuz2U4A0OjAcB6IhgH1z5nyqPZ7gjZE/ARGoEll
qPJbvY7OhfrYR7fjsONSAgfue5Mcqk5e9QW1c45pQbsaxL0JtUQZsSTG0q0UzSkvqYkH3dcw/an2
uNOc23ZJ9nG6TaUWnmo905W40brnYr4BfgOvKl5ZkuYSc+DCt12ptuEpjb0DT4at9OqIE1fZVa68
1Oq+b3wdz6+Af4JB+zGZdxJhFUkF3VriJANjGBUtnScO3bHlJ01tY9uCwu57w5OLhRU9P4fpdCvM
YDViFs/zbWNlUGggsNwZ4XEsgNXshHJpK9DeR3x68YSfaaL/pp9l/TFZENqwEKBWg8OABVKGhwSP
1Rj6HVK2IjJ3jVYB8+ctjOsavz/4gRTDHk4s9ZzmJHRDu3crFWJmbIWrOu9XBdy0qCdpo0j6cy9T
/iSY8/t0oU1gLWXxAY+4SbKnEcr9qGY3YopxdR/HcCf1pybexHK4V4anTD/Dd14vFcX000rhiHPH
qeqfdvUSSqeIMklSgY1chz5bxYRrTolvGxsjJmqo3EUAVWjQVTeDc2xzYxUFVxtk5chNIXUlvll5
Kmyqq306PEnAJFIYYucyRbrT/ACxGhnQPdJ1NO6H4aW3X4b6WiZvMjEv0V7wDSjaDRn/1S4BACAr
27k5ie4CEhBv6IaIo3kEyvI0Nz8ig8rVFcVGmf3K+qnZ/DjxDxFda+k9CB97cS+HeJcwjUJnLK5T
v6vkV0ffOcEhk7aGgIrSn1os3dJD/mA3Xm6szfqYoRA2hE82dtNsKhzOg9vhhM3BztgU/fsie41D
4pLgixEfeJ6ty8w1xvlZOSezOIAb8Pr5ttM7r5aeRvNHlRkrAiu2QUh9r8PCPE7VnQJ2AxfpKhV7
p77qA03vM4BMvoxh0BvdOU95RvMv1KIfSWysJcgFuTHxGhA10yUCS8Rj3OEzKalTuxUoZc/iL6Zx
uCl5WSpIHqiS15KTopHL3aGDGyT1nqpzqhX5SmiV18Y0Rs134s7VkJdVWXctaZHVuSMdYq5uGmVT
FNthCYGQthLYQJqbrripqxsnOZr2NQo9Df4h3hmgkrmN4+ghX/5m9g2bzlpQXOv1zRBjIuze6ABu
ZyM6wrJyceR7w+z4Sn1bxeO+hQWntfcUsn7ZSzfWaLh4QhDBPiYR+1egeYi3d10kHXHdd+Nto3G9
TqghCfUxrJaTB5Im92uZUQTQoFz4FjSSuqJEJ+R1BIGDs8cdOILki14xdYOv0rxZ47cMU3F7JvSV
zsbOca5pSml96dSTAFkUDNzcT6V16vsUw+plDjsuKTcgVvYcHGDBjrq9C5VzbBJnyeb+kJmg/HwF
sJJE25kf8QHaRjwei/JFT1ahtjare0zdSb7Of9jNJt9J+pa7KNfFGWDTGcpiU8Aq3MT6ORi2E3eJ
6Cm55vXdNPqgjGj13ejdc3fROKCsddze68YxJjg0kUl1dn4mUFPfOvwPOtzE+w6Zx+AO72Z/ZgwU
RYy/+dW/V80TqspJ3dg1OQbE3kb48Y7xsJVqIGKknJQs1JXVoTh+B4DNsbTP5bukfDDHW726sRog
27eYpxHp4+TDrg2SHJbYnTL5o9W6+FUFe1RLiFSce2Nwryq88ncO3N9w+A4AdiCWLLTcjPRWuTjk
wY3R3Mn1WWe3z8zNoG+oHyoiMONDbV4Ni1bVJcjoB+XZ81Du83LeZTL5vlFyj3UAUC2JD7j+baC2
ZvIQdeSF66sSgmAApw04mhmSm9BdjXhbA7gITLJ5k+/AqN1Q2tvwD7N0xx7cJdmKXoeNemyW3mGn
c8Dcq6Q367ctfmM2HgewLPDMQ5DfaeZJsS7khhHPHjd37PVj+AKqE+5NWB/IiCODh0SSE7QOb+66
1XzXT4c0vDd4OYPqaFckqZ2r6Z485OFdMBMpzlI1rLKKnOjuueGopg24As8ST7g/vTA7Y88H+GVc
ERfZhKGXZAvrIxyHePD7DEssNJUhce5Y2zsRa+epuR8iqFHzJulv5wetDLw6gsEZAUhNmUsoZzXz
Q+C41clpKj+xnyfTs4HANrUPSzKTzmN5qKoAjRzI1AGHLCQkepWrDAd7PBvbHBZzUHOEEvCt7BZK
e9q+jHjYBsYe4JpdZfreNh79VVXxCmmRb7KAtyMDUG4obOyo9s75dBFc7KrooWp2CiXzjPozgTuX
qnc5TTX4HEXzrW72DilZdfYt0wjkxd2WH9PqLoC86jRvmQ5eviahq7irwPrnO7s5xLjrCgwXJJMr
j2311MHkrG86smgrr0wpgDcMH5sXWHuuCM4h6L54A6FCJurdOJr1XrTbUvfyccOOwPlM3buyoW52
7wMux5r1cNYCL4fgVNtgmD0BwUvjL1PTBeNdo501JlHanHl9jQ2DtKYwuWbqtXZept43kVU7u472
owlqhmVig26fnxtnXU3fWuUxT/2SmCdHpSkQcZHKVzMpcjHLGMeiMn7XSSEX5omnigVAiKMMuu99
HMj7pvfEZJYini1XBaLm3FuZAEDL1JRMhneH/GPJD3X4YVCai6uVgm6z9g0ct+SRktZOfAf8v0VM
4Z7aZuw2+iWY1zMh54JM+VVBc4559OQxzCAMranvHdULHzraydM1Jai65nKxG+cLnBhGENNTzWJI
1mZ5BHElQxuSvYQwbVZh5yXWylBOtLngpCwXKKjCFPy7RsZqTHUBzmojpl2gULeuu3DboXwnds8i
pJGyIikQkBLZdl9JexrTVXw2hqup7LkiENPgFW/mcrpAXA/uM3FDIiXxTYmxj5OzmdzY057KuRbD
CnqrtnXqU6c8heKWQY3C6ovzPSZo4LMoMzBq0Ap7C5MfRkx0c3xfJ+IeXgVCOuOQDND1mLbfh+X4
3bJxr+vdTAQKwdk8PMM4OBeHejmyrzURVW7WggEQB+Hs++DnPL21gtX1s5LEWuWol5G2z7DUJ6AX
MhCr2T7rIbJiYbkKZIJkXcvrZv6mBHSi6amR/bOapX1aeV1zo9Eg0s6Nfi/mC5nNDliqCLdEdJsE
N3q2twfa1H5dbBqHDgpYt3HT2bzQr7W8N+nRikPYeGq0lrqHTHpsWzDOiIab9ikBjumcZRBd4KzC
M9AgVgUJhJHwi24rWKPKTrQXUzqHMZXLBlKuNBNARWT5nO3C5NIU3yADb1D5zs2V/B8nXI/NnR0d
lpVSnoXtJ1yt23RXxlu7fdXJWEsPeXs7ts+URIax7p6l5d9Ak8pLSKwaVtp9SulWXPA3aZTWYwxI
iIYII4eA0q9vYAIu6UTDainIn0NakspNBqzFADZNYsR8KLL62ckHyxtInvJyaM57tYqC9aSqJXe3
it66Sncap9qGRIVXq3EY5YomOzAt4jMBZXwxAFI+GdbTanCMRR4po1Jb5ul/aaNkTqFONRf0ds/L
R0cgvQm3jp+tyRRdoYRb3gf2pbdlDAZT+otP/6Sj8tcPNxbN1F8+PLeCIdU0OirjlSA8NwDUqf9X
Q+r/RxT/A8n2XxpLf0QUH+PX9yb+/ltG8fI3/jejWMMQaziWrMOex+vFi/E/GcXKP+kSWrQJMdRj
i1yMpv+dU2z/02DTWebKrBycf4sguC37LvqPf+j/1Axtma+bDnN8mxHgh1jiv4spVj7KOBaRmMrS
QaCCf1n7KEwvkszQp7bxOQ9WKh6kkesPeiPAe+vottuCYDjOELbB/PrGeN/Q//X+8rDO/zX3/T9F
n5+x0nftf/yDtuWHJpyFSA9/kMN828CSpi8v719eTr13ANh0M7u4Xgx+bMcc2XlsTVtHSqivgjoe
4Ymrcg89qNXkQ0rA1uMAimtjlubAFG60ftos+PuglFrmlOrwA2BvdXGgRDyEEw0VbQ6UbVaQt+FV
qBZ2QT/LA+MOUufor4IBIv7nkU2mX4U4Uu+GrB/34xyjiNVi42bArLXRrEk+g+MHjdzI7c0kZxqd
hbmE25Fob1D+u5eWPNe7RfzfurltoQtJusDCMTMn16qUwR/nKA2Rmoj6IhoJLibdnSdHKub3yQT9
HCeN7ktGMHmRKhEXQisQtMqo9q6qS8Gp6o2AkJFGo0K3ynVHS/OZ9FwHGwSyEcLxnIRTWwS3vaoh
5goDsm0aYrTICIxiP45Cbk2Dge6T6VWa7MpFKGTUpDaXQs6Omd2rj02vQzbQEpWBTgF0AuMn2VJj
uu/irljNgMi+95YzX7O8mpillPIhxhh5zjolOYAPhibcCaqORJQhMrs89Tq7gfXaFbK45TE390ln
aT/MRBDBlg6UmYqZNa6jUWhO8DPvLHpQe8KVY5DRFYms61ENRw+1Zu2n9FNfs8ZGGpTq3Dz0XJlW
Qle7A3HEI/T5UcR+gH5hXdahyUBTataqmQATt9t2RyxW6dmcvaQ4q8NptBXpLp0s2Y/TYX7AwFZt
yb3UidwCGrDDXDRdbafmPZElKvpMjin0p/Zp6gmacSlxJ1J1tWlN0KG+Cwy12xJHIq6zKLqDPhiO
rwZht53JKV4BHNTQeeZac4lSnfGvUsEVJgR5RREBQQTcB6VWWMfVi5TAXB0FuUm63sQ3Q6LIh8wG
Gp8TBnpkejGcg3CKDknZqeQ6N4C7cASgp9arEF6YbZwG1czxOvPPs8MkeJ1iEircXMkq0x3NKT7G
Vg06KWz16iciTGIDEhEc+0g2XSJuWu4kSKvUwdCOMLu6vQ2jhxeZ/CXO37E4qIESbXA6aX7uFPK1
cJpxHUZZ+0gTQWYATWoSpbuUkw1kGtKlhdkbrZu2iS5KQSykJtUDM6xUvbYtOKZ8UtuN7jjIdRAz
kPXhzOVTVcnxQ1QMMzNfpd9plaGejDRkkDeQiLg06Y+2MhSbcE6UTTrG0UNvjfJJdSbtlFgtVztp
Hlwli2YPw9mVALJik8a1uYNqRHCQacNzx4Lgtk40btRSr5fwjVLdCQZG61JLM6+eL1XVtgdk98Uq
qvX+trSW2eNoBRB0lc6z5KZAiyaDeDXrwLclPaQ/RMtENyai0DQorkmeV5sxmSDOpWX6iEZv2Nez
Wby1dT14k9YLbyxrAnvRDaMLzpt74BRwC2PbuNNS9Fi6Oulrs7CKwi0MLdgxpq5WTecoXhxRO46S
0jD3DSoUY02eJysp6iFmWd20y8PSZsHQLCtz8ojZ+UHVJkXGQN3ss0cjNdIdYkIBgESiMmtzqBiI
JfICZCx+y0Bp6Mu0XTa4VTP0P7SCR2JVXYByHYEMV22w62shqagKAhLUjnHelNxcHSSuzjxBY8zy
2jdyhSloJEG8KgiK1T2rjDLiNB2DsWixBKhHUifwb8kW3ZaAJN4V2rSGPCV1fBiUismAlJA2QU+4
voJvjY7pYCT61liy21XiyIldQFXROSWEeCNOxY3QyHsvSyPYczYMuicVlXqqmqDnFkpQfKxEjHEa
mg5G0Ki3VTPN98YSLa8sssMgIW4+YJqwrR3eUYbKkn7IlmB6oYr4rIzAepvRBJ2ES9ltA4QsLVp/
mpRMtic7hD2kZyrIyn7ouMgxwSBnEIFv1+S0/0lSj1TuTrWmbHWFYUNvKky/lSk7TwuxaC7o/IQC
WBe67XinCoUXXXaKJ+UX7shCVUNwxi8MEvcGkEjSQkfqZqPwYL/JV2UIEs9eKErhyE2I6anlhdbC
WDLy0MOpWG1NUwpuzYF0PwiV6JO7DO9bRru0COUZW73VAooL1oUpyz5mzp7fskEXYAZl81D0Uv9S
NkH4EMfyxHyjBY5oTYrIfAFfMPbDyQqeq4Ui1S08KVZW5nULY6rPRQOHnwxFsa6HHtVMRvIiOar9
gCcvbLjF0cD5AXAYlY32i22VyxrsqbnPCZUAR8H06xcJK84jWpQLHksEjfkzG/QSSmOB1oOf5WAF
UK8M1SAya14IW1E4A9tKFu4WOaT1pVtYXKGQwHIRZgNfXHEAa//Cdg1OHCK7aYbqSVh5vqnHRH4N
VKf0o1wT+ySoacfmKvPVwDT8NO3pOOsAYfnvaOFzSqP1XCBiddx0R3XWhnM+y+SzkUVt3MZltkQC
5c4mWWBkyS8u2dg3L3aZYeupGgIXfvHL6rmAZSbVYM3Q7QCQGG06rFElynUQZiqXZOyQAEkTMPba
Akdzsi7+UaXl8GTXKLPXVRXr6E8QB7zkBID0xBkAWtPHMLg0TuB8ixcMW5r09UWW2S2GBdKGmpGV
voDbHMit2yBT9ZdBpZWlDrZ5JymTqfChKF7xOIwMgXTLU2OJxLlZI9ljcMKNoyjNTosswUsm+ru+
7egQ6i1ZKOo8cFWzQxqIQrcIL5HEXN5XQ4M7EwhvCBrYrJcIbDy1fTYeynkgbqaJiTl1SdedXrmR
GZfWasv7wKyBD4OIU+nhmY3YEJkcgtlQQ8ZuHXfxt74se8oBioaWVWUw+CujLndTUhuhVwc1N/IZ
a7Vb92n3MskmYh1IYx7bfvU0jUawKzEmeYyBp/1UgsWUwcb+7EpSc85dpOo3TGgRUrWUkS8aX4ZR
XMBKjus2upVtdoGomWyX8rpAzxfH7A2SiUnWr43U3gAClR6bdMjpIIUT/E6MVsVKyHKw6TJLeWob
Lb+Mg8XdT0cfR3eGpOgedtu6CSRiuqtap6mncGY72cD+CBzJD3pBORmVokFYp+TPXRMHz2ApgW9U
Tba2FEj1na03t0akF1dsa2TqJU7oy1IpNhrb0LqfzXA3kTlENwLv914bRPA+R3nwxFBs3AW6SGR3
UizzXSU12fGcQlhgyOowfIqLyPixIA14DGIeLlQSPeM8ywzilyIgurzDT6S21a600mrk+JF+DZii
8kSAVrQTdFCO5PCJo8XqvkEVzK1jGjEtJ8ajNrAB+nmhG/DfdROx4tizQ55l/HD0Ww1HCmn01kDq
Hkukxaemy5WCzLwk2JldrKMRstAZH9s0sojV6a1nERijvO+GKCwvaYZVglHrQP/AciZV82c7o4Di
5hWOjD9BLD9WVTSdxjIe+409pQ7axlJXQYBLiMMTQwJqr+hwRf3ASJQ1hLD/ZO88tuQ2sjT8LrOH
Bt5sASTSlnckNzgsGnjv8fTzgVJ3VyHrMFs9295IOqdE3gogEHHNb0bzNPtB6aVKk5zGTE66o4yt
zQAeiB6tE6lp7+Y+uHFoUWrixtOiAp0WvbxFgMEnQTaj5Ktu9jVkSUAQbpE1s8nxzueMZnZfoW8Z
ogtvjEMMz72L1RhEUFi0/TEYaq8Wahx6kar1y12ZCTgCDWYRvAhmVt1KmY7/u4kJmvZSRRW0jJr7
9or0oxFoqAMzw89TDW50Ae8hJ2s6dC1LEMEYLSnIVykVjSZ8Zyk8QICWNhTX5AI54kz/Yqn54EVY
iGYhtkIl+77mM6dwKosarRxMWMaj7PSPNLp29at5kj+lu+G2Y8x/pXqFN73e+feXCLzrdgjRFVSI
LEOjlDa1NTdD4woJS0VjkHxdM/hIf8zT599XtR/UtKoIpRupFYp/Pon365sFjCG1BBebMdhEvIyg
uRDgF8DnLYoasqnFIhQFBPUCKV6hjLAFKRUpCtxwX++rAzqbdufRg7PJPze42FyA5HwYTtUtS1MX
nMwZMzXXRoovI3fFQ8CIgIrB467YYw2DP/mn9O4yk+1MpWZZoC5hbmmhz6LSC3n/CENp4tCocrf6
uegfRocMjye7d6xtwS1sX9JEOX9h76Ipqw5ZaI042w3ULu2V2u0Xr4Hfb4hLy1kaOm+7HFoeNypS
Gi5TaW9RUOp38p5DayvvrMscyOUvW2+ON8/ul8jkm5ZKhJuhWvPsaBvskao4LuplwjY/gNa5tK51
X/PP12QYYN2A8p/RPbR0Ck3Tz910b/4EK0v91cZe9ANNCntwVdmON+WTArfvK/raXrP7j57qv6Kv
VAw65LwVDOnd4Ll3aQOkiFLiuw00y7Gg6aj2/zvggih782SppadMk/B4e5icioGJWzgmoj3QOTGl
wwfa/f0CLz3d5edvwjUYSPntzPbPqw36Cb38FIAoHq98Kk6Nlf4+mnR+MBrWQpKUTNgm+pkOo9QN
oTwHhQttON2LGwofQH5ACpzlZcqn/rnfgnBSLoQ9//ZMEQ7zgs6Ev3O2hYR00CdFxywm/RJR0iUM
sy+sSz77Ht5HWG0ThkCyqiSlG+/HU7dd1PxAauzB4HpAGi/02j84KjkeoYTLQCto1K6b7cPUh1rD
UK/3RAfDI1d79T/jbuFMbnNDghhvLyzug8e3CDwis4T+IojJ1ZYMCkA9lVG5rZvv01t6p3fsSdRh
+032vd2GG/MCgecX5ejd6WKSSaOctdCoAaCuuWRGj/k5Eugb+Yt4mN3hOtnx+T/0L8NndYDLo23R
/oZyYU+v/sa8T78Y+9+v+KNfQCZ/UIyF8r50x99/FUEWo7gkzRt1628VD3iaozFJCT2Bw1RCxAtT
FxvCi8PcjpHrt8TNi6/VhaPn7FNZnrUuiyYyXgr9ntV5Ls0y7ux+5eXat2R+jMaXSLj7/TLXRDq+
hncRlk395tvv6WIMvlF5M0xhSbztkFjKzSN+ohfOmPOriUAqHx78MqTWWNH7QN2gKZnaApzbDqjq
bYqtsaF3I3qUNFvxeGm/yh89ueWMIQG02Efaar+ChUYfiicX7wMUQWwoztU2dCPOmODISX5QXcbG
95WHSaXL7M6ddg2mrV+G419f6n9HVoys2Ez/+4+50PnI6kdTtGHxfmTFn/hzZCVbf0Af04HJk4FB
WpPZeH9OrGTjD1Ei4RQRF+CaQKD6nwMrQWZkxce4DLNE9hBKFP+cWAmK+AczMLh2ixgCCYNm/p2Z
FQDtd8c5Q1mZaRVlkwaX1dKJ+n7DVrNfJQMtWVuWS+NJzmLTBI+I9FVn+iBRsqiGVsEIYSeP9bil
Xd198etyOkQFHfowL+DHxEUBiqCpcM+z1Fy4wwEhZ5CuVMcg0dJtCQ8S5Pe0kK9CKXsSOrBI+RTO
GBYglH8CFAk4VCoq/9OYmzNApDkAOtBSam9Tq5JfetUiPUjKut2KcQ0bHylpCsnaQFVZKDKsUes+
3Re1jvdYSSM+O2X893e55OIYmdP9lFoLN484kLcdSvHowWeN4fRC21hODq/cA3FCozREvhYEniSr
4Oekate0eGOOSUtGrqbprTBmXeoZgzzvK2HG3bgVlE8DZtqCTZE6Hq2iM7DkzutrwYL4ose0ECzm
Bq6uz+BWzEhSGdDobetVghhQeHbxMyFaN0nK4UQ7QD3mkY52YVsBJxbj8jjQcjgNeFE9xI1YOWUb
m3uthGbd5tg+ubVZlQynFHOSbLB59dFCfP6hzfzwYCWC+ikZk/6kzknuFnNVXwfUI045Y4dpwnZ9
TlGJBMGlxPtKiws3HGRMgQcJT1TchFx58sEPSUNzlxpz/2CCGXyS60w+RJnog5scv5pSUGyLpp9f
VeS+7ivFN7ZFrsTgVpLwKvVNPJ76oiuehRx1A6s21R8ZqrauHGKFVspm/EqTM9pHEnm8Ig7GkyS3
w/VYRzG4BXyfRCsMGULIUfNVGQfhNUjnisa0HKNKhCC0145xdxSNuj4ZQzpstVxKtgnFMUqMY067
pB5fZiAMW6kOAehIaOntgikewJfm2Y9cMYLvqN8Lm6TU0kUTDDBYnxhXQm74jo/JKyDbFneUAJel
tkKms8JfCVxxMt2qbdAdUBVXtoWMU3se9GZkG12gfm+ENLnSsibYBmL0ajU5xnpZlC9edAyB6RAM
T3FkQFdMrfAJsXXhpZIL/aSJreDOVVN9FiEYvAyqhbmkqQyyOw6j+JBFffyqpEK2l1q52tXzmIJ7
ksRPRYoJcK+NAS2NIBgee9RRHZn9fxOL/eAYoRYfCr9SvVDlc4p8M7wVssFwrRQ5iLkWjG1VQKNX
aLO/UBGVm1DQy02uMjIEI4JzhpRVB7XHxlwaBiBJUTBh3D43+yLORDxfgSC3TQSDEN+/T0GfWRDK
LMmT60g7mUUhc51L6tFvUkYvEyJ2idEnnpyCSZZMsb0qpBRzG98vHH3R0+7DBhqbCBoyiXN8WsR5
/prNvXCXY4m5AQ+m7eamw2XbWGbCU6K4dSJ3Gzyco1MQUc52dRqegqwBRJeL4c7A0+PRYiR0a4yt
4BjdglSUEgP0d2VdpXWKj2SrAO/pMbH0ytEyXYxY6eZEiezVQ6xvmgDYr9bT5850CFfJ0GADL1fy
tBnlSYfE0gC2ZTdt20EW75QKLA9HZLw15qag1eRnh6pOpee0F4ejiMDeXjbAtspSIxxjOWgw3GzV
EvW/BqExVZquIokJPS962NaKydymnQZbzGFGtE0T3ZRy1VxhLNFAPMsMmzEylrWlYGzKJof0UeAt
0g943WtyXB4gxwXLTmmfSC/bayvlk+6T3NxXcdxvIv6qYzi2086sOZrlvjB3eWflj00Tg9xvFShu
IpJ/aVql93zw6WZgXMvYVAn3SNc3J9Pv5MgOona618LSuhGwWIbQp1lOI5aWA2fHuPHjLNlhVpYd
RhkYPXlKAtogSIETzYOnZDlWG1kn/2iLJhrpno4mcCfELYwR6c+hydDoxwgn2mBmoh/ZsXToBjGY
XtJGx0YyzM3PeOZKX6PMEE++KkdXRiSHezUyR1dd3Jp8YYbOqGIlquqi4Q2CEj+WahUzIDEkxVWK
CXhlr+C7iUaqfqRnN91yf0+M9HE50fE8PUHRw3RUliCTxOSoG7MrosciQhcm7lT5wYxCJshTI7ty
Rw/uOKUg6MZkVHeCPmELgud9rnjmVJiekUvRVynFYp4zOd2qTQ/mU2J4ZjEvDbHNFBerQ9FKE5cP
wrwRuxEQVymOkMSydo+JIVhMKB8bpDK6m3ZWAgGeRNFs1BFqkdhDCZyYr18h02TuKiPogOJjz9ln
s7UD2M6F1s5InVptjFq9uvhBtiFmLXHZ+C+ZxJ+pFVz+SrxNXHNKhT0WOsGdEubxS1ct9HQjB2OR
TNEIWzQZvrUQriAhh5zhkjQcu5ruo5iX0qHDtqv1UK4f91bbgs3IK+zsfTFsSsiaUetvArHFfCxL
/Ltag4IV4Uq+iRXcaTWc+k6hEdWNLU9Jve36Ut1NXROITphgCqn6nfRXLfvfpJWklZTxN0lr9Dp9
fZ+y8v//lbJqf5DymuIiBLIIXxn85M+U1fpD4V6hq0HOiui1TOr5D4yVovxBv4qihx4j9dtSp/wF
sZLIgBGtRJ0C1c5fP/07+SoR3jTjKK2whaAXTHx+C+RyVvWO2bWxOPiAakeMLE3skEfQ/WLwMNEX
ls3QDUPjUnP4fYIMlZHCHG16eTFjUMSzPo6eAcEvwJ7ZiyTmFDmc1juIts5wijE73l6sIJeC+18d
gfN4q4ScUbyiNQFtYTAEVxDxg12zrY/hBLjdDr7jl3wsXt68+9s//+63sDHpfdfjV0g6EGgiU0ci
efZLtvZNdSyWDEBG1m7LW30LZgpxNciN4ufGAwvxaFI9hsEFTeTV1OI85mqZpt7KsZkuABJaDovS
aPqQAhMYnE7B4tdOr+OjuAtAb1o7/Uv/eW5dGG+/X/f74nn5FdipJnfp8m/mJ8vP3yw7bi3uFjWi
AZ/D+6hOg/x9bL7/JzEMRApkOj1nVg2dGtSFjB25HcAJSu/Ueq+nF3obq07jr3VQY/KB0XbQz0X2
47nVK/QEYJo+4Xo3bMDW05eb7yXN7khND3hFupd7c0sn4/0+pWXDxMfgHFAtZlDvn14X1D52o7lm
x0xNkkO2ZZZ8kHeXMI10Mc4DAcCDwkziixLlepwgqshhmS1o9rmc5EDa0Df2Q/GhRPpaAegvJn5v
6Z5sZW2hYOlEsSjlw1aQsIFRPjG/Q9WKiXgk1/B6wHAUt4WaKvqrNUZptbdylIu9MTFNPP70rBcl
WJ6DOAgDk8wsw3kxYIwIT4wRZ2ziPNQ3EPLVZOylq1hJBml2hNlvAkzjJ3JBDTUqXJyKeE5uEiGW
5H6bp3rBHwEQnRv8v/kyAtXrOsKlq5BuyiGTIM9IaBeDQuEY/ZLM5BqYFKH0raWRLn6VpK6t1aPR
WRXUH7VvIskpS62TtqChUhg5zaAntOhDGCe/6B9JXJZupxaGgQmZ2QYjNy4XvATFa55VLvp0yfGe
SSHN9k7sQFpfB5LUQ1WWQj+vTDgxjKFfgIFEs+50ZpVg0V4YaqHJG13ujYESTAxy4YsQy9U0O0qR
6AHcAkreCrQYdTJGABjyhZJ0N4N3wFUbyeFOz70qxSchclvf6uaHQK/alGZVGmbFD7lPtP6b1gzJ
dC2h/KlCe2q6HKau3IWWyOh/mE3FG/kK6h85bmhwggatUJtvejHozLDgYJoIhdRiQp8yjI0ET00Z
3fWM8qXAPRW7hQogy0suGhP+reBKIEVM49DMtyAVJ/MToMUM7sTYSKOh4jRZpgAUJzAgwU3d5F1z
37SQT199Y6ysk+DLrXHCgqhTvmN82GgN1JUWpgaWosI4oz6hTmhl9xJua0BOkq4Dta9D1NX1k58o
VvuzCo2F+IbuZoDFI7ZbsFrR186Y4sItMgvfq7NRC++pCjBidGoRJcMOKBrgX/x+LYvpV2MwCbO1
pAyDz0IkABhD2EPv8m+pOajKjxCkl/55KHS5oS/S46yJQh94tApxCDXXqvizIEfUow4YpBy1HEUa
R8jGMnskPBkhGbjqJOakhAdWk46nsuXSDfZA1qhLSSPx2qI1jFBzisSKpnSTpCNHB1I4cdNIsxrh
LowY7wSfMcSusUyGSOGj5kpuOhUikiBlmFgTDG09QekJFZZwqJsGelxo5GIPU7fkawBykk1Kg575
74/lVZ/215lpKiQ4izIXN8DalgA3YGQUcc6063F2aa0+thFiTnl7A46IsQlOocjfQQPyHwA4b6VC
M+2sa/6W3tryS4BlN0hl6P6BaV8foXkWme2MVrrdgUuB72kE+qFXRVs3d4MRAQBNNr9f9vmNh7Qt
7r3AShQcttarrsVs8NHZV6m3vEz51CNOJJuXZEJXOPhlWYZiLYqGizWRKKurm0FDC92Ej0aUg4YO
UIidT+i9ds+lFxyirXbVPksbWnmRZ91e0mw9vysIbTLrxoyD7bEWrBWSBOnGkNdaCMOm6mNPyi8u
7zwhNFSRm1ZVF6jAOVoADzWVulwhc8G/YINYONxLd9wUXnCDelJ9aaT3wV4F6YM65aLiwSNdj2hm
TRkrvGUVuzv4d9EOlbf4uIiyS5t6a/QbjGV+v0s+CrhsR2NRpNXPr/aGJ+hHKSsEibhPvf44Knvj
qtiP2/xJONG0uBDvPJXArYYKgY+RySWZ0vtUop8boU9rWbFHZIvo/H5SD7ArH2agUTR7n6P95MEb
G06Bk7iWO9ypF06DD3bNu/iroQ0KkZZhjcRXpBA+4/3oP1xY4VKXvE+W6NlLGkQTjeJFWcsbtqVR
5z6yvnbGrPlhdGXKiNyDQOZ0n8c7igle5riFtnr8feCPVsbgixY/cro6+Jn3T3bqpVwwK7Yk9fxo
fNaVi+LMqwjKAlPgkEcnAgUdVVqjj4Y4AM6fiR3l0UiWdJvthN6rX6T74iQ52tfxKh02xevvV7Ua
C2MYAMdnmVmImgZp58zMJZlrGU+QBRGxb/e5u1h5WsjxG9twh3qKc2l/rDPsX/EYtuBkQnErSutK
QahxykO5lRnot/okudaLAohmMQDQv/m29Fz/O3XgUgC92TJLTIVxjYRz3sIoWj/YCJhQ4Q/EHBxz
qz3MIF36W2lnOZiMp7Z2qK/lfyfsqvw8C7u87zdFUS+WY5dUhF3ANYgTouToLJAXNLa3cM5vNff3
73IhZv12nasqTGpH5AQ7RDIx6u1d4Dy1K/78heo56osgzs3ynHF5nxRn3KD24iWPFMG7/pI72+pu
PFv4qiDNcFnI/QndvzaAxZpuI5A2Ub77/WpX1oS/di5vld4Fxyo4rDUSCzwggnWIWdvKTb0HHXnb
eel9uw3c5NIh/sFzBXaC1R1EOcrbs0l0GaejlUsSL3LRBs02yZ2wqdzJQx7idSmsf7+y83PApPiU
GVgacC04Ed7vmwCbxyL1QQfH+rPqXxXZhSr3w7/flBesoQl+cg2U0Pu6NYDVY5sNPby1bkHG/n4B
0pKWrD44CyIOMqoGGNEzFWatHATSeVjMi7g+qe+mcMqjdEh34u4S6kL64ON+F2vJMd58ZWPlF9FQ
DrC4t1Q4jryBQjTbwnWwbbzZKa/xxjBtSFMXXtK607NscuJyF3FqM3Ze98+GVtNLQKoIUTmS1z52
W/12AlCDxoHXOqXTvFrlpX34wYsjE+MsgxMp4g63+r6FxGdkWTaS3VOF2kDYAzIYYYPs0KFFvOSn
4sQH7dK7/OBjXrJqWoS44OGgurrRJ4NRaGUVkq3Zk7NAIZhmoEpxJd01J9mtHYi7pE2I6l3YQx8t
9k3cNV5J5bVm8kRclFjHT+mt5Iq82Jf6KN2hBtY81qA7/3a+9uutvo26SrgFdUjlSiCqCNHnqB7U
TXhT7qTmhHypm3gXWzLL7lx/KZxffIT4Li63//vdW+WFMQpJtuwic7swXSsHzssu2+cb3FwvHZnn
3yUNZ0hlTAvJ7c++S3gWsxxH2Noh0LrYdQYbE1D/ZvHeudx+PXuBWAItVGHQUDQFz6zaSgbHSd0C
kmnELwiqTuql1Zx9+eTywK1kigTAH2d20MkUNmZWtI3devl+dvubFkC+5PjflS8w6LgCv1Y3kQuF
UAy9v7k5cb2jg87ZptLYN0Vl9dqyDnPtMZsQjN9InrloxLnNVrj2d9UJbWFdcBvZCTeXGtq/rrS3
u4Ww1LlUnfCySdl+YZjenHXzDCtDnNMlrL/17+Rn89l4SXbzDt1hZ6kKx51B6jadwJY530YH37L4
vviu7+qn9ICyyYUzcH00LGk4UGhyOV3GyeJXbvnm1xF9yGaFgRpVwTRLQJnNRzFgGi70t89S1F9h
Fh46ExSUxNcnkBrEySCXhFnGBvntAm/NHPNkbKVN/5ReXNUKx0dBvyzrX/HWJ48JO6UWqr/iLd9k
7JpY7l0nh3pnoQC7RfrRE3eV76Rb36kib9pdetPnT5azFg+fZUREPaWujiFRkzsAmyruLLKKz4WB
akuyQ83owgtcOaYsSyWvof7+5VJGJrXax/2s1pg4Iv2wbChUUI7JVbVFu2WpifGVPrCPtgh60VW9
dK2sTwcigyTkGgNtJ+N2uopcG5KA0Wy4RJY8xQ02bQV3aIeoG5heiaxUrEb7Eiz8g6DgUZE2wIyG
Ra9rR7kQprIHFg61BX2hF0G4WO9/FAHiCPAvmiag1VYvrsqXOXhk5Xb0s/upHyQEC1DclKi9n/RP
hYuY4c3lS2t5Vu+PBeA+EJJFULYy/aLVFV0Byhoi0USy7dD91LxmayJ54tSb3A53iWfczp8vHH/r
k5eX9zagsaIl0OOdlAgAG8Qhu/k6PiZf/O/y9xK7xdPSS8m8EFWrHwrcpkvztQtLNVbPNw9nSDpQ
Tumn9JSPYPohktkLDlzaiDvzXvl+YalnATniuV6QvYCeowJAf39BlyhCRYWKzCjkppN5SA5M1gxS
LijTp+xm2MGu/Q8icgBZ8HOWCaK5irhcOfIoNOh62sNmdhukIW1YothZY+TFAFG8vxBwnYMsiHAG
QotDGVHPMlkNRxZ64jiZNhs9o75ptv2OnNJwFaf9N8ygVg0cwJHvw61aVHksW0FWEm7OgQF1SGLX
8kwq138rcGFZhNn+n+tbfR5JG+ZasQQ0bmRHsJvtvGt3GrfH+HT5TjxrcKAZIi1N6IXFxZx+/TF2
YjUo0oTG05S6WuTWwabbTIyeGdls9T1iTPa0uGxtLwGYz04e4jJSVxavSayN19umb0V/iJWKbxCm
nlnc9fPfvoeXCAx56S0u8+31pVSWDAGCGjmyaqPf/XnMiPvK7VzRzbzAvZitLhvh3bG2irfs27fp
RdKKOEkRbziYTu/NnrhJ+eINw0YK0Zvc8P5PV/vmeKkCP085VqFXt5NRjupkWv3ySYjODFvCZOJH
88S0mXwehdtL1+GlpS4v981SQZ8xR0XGzU7qBMI4vGklc0qZ4X3205q2cSBd6Gaela/LNtWxb8GN
CdAWt8f7iKYi5ngiEVGzl34YepSdG20yGlTqN2DA2zl2ldsLH+JZViPT5idPV5Zm+NKAfx/TKuJW
EwWwHmrp+MA4t4ZXOSBNWvtb1DlMP3+dN5dyqXUPngMHPiJ8CLq37N6z2ZCshEUx9fS9YNWf2j3F
60Hfw5t11NPlz/CDrUNdRXOaYT6NeCZD7xepj4GhqsJSfng6wn7evENSc2PekIsHjr6DEe38/rGe
XcZLg+VNwNV5qkZa06M+hiysdKPqtT2SNgbzjYnd6u8DnWeLq0irg1QqBKVSSiL1XnEtGDteH6lG
vWmTXf0zt3WvJB9GtIly5ELk8ytqKSOXas9aGrnrPDXRSN0ShYc6HTpAGRC/fXdpZgpbco3Rth4v
xFsXykuwt/FW3+OkMynyNeItJUdzLe3qo865LRzEnXCBdPzBhfE+1uq+94c5tWp12TDfgntw5TzU
ftfbmeD1mwVxItrpVTO5F1Z4/i0uUZdeACZOJpzd99u0MjJFKEcQ/PSKk69I4oVO6sEMdpLOibDj
cClxjvGVcenJfrRb38ZdHeodvHW1nImbTbaJ1dLSni62JOLlLjkp24m481O+DbcX1rucLe8vEzp1
DBYwIBJhV697uOEUd0bW0e6P9+gjLrO40C1348G6s7a6Fx7+dmdn2T9vAlqrHDkDLVy3EgGlBUi0
vNf+6HtJDXmo8CLvUvP/w3Pnbbz1C21CvawM4tUuZh2Nre2s+4iTB5lcVFSdyENe58IzPc/kkEVT
gA/qgBsZOa5CdnNgWLFvJpwH/rZu9xSQu7pxLAdvPIoA6za0Q2WbuML+UrLzwfX1PvR6G+lyqfWF
BYPXnb3wM7Pjq2HhYUtcIvFBP6KGdH9htedfDD6xUHxMplb0za3VahWjKrUFt7KUHi6zY7tyFndr
TGS8dBe51v4yi3n5K99v2vchV6ucM00BagKPR2Oes3QiokO5mzyF+/lin/f8A3kfa/n5mxSENi8o
rZ7lBV/LvUCPRbhesJn1V2ZjDAL/gyOdePSVgeUshPp1LysJC1UISwDh6jbYqU9LK1L+NriBI+66
l4vRPlzdm2jLsfRmdSB3aqmuiLYoCtaP2g6PBXsZxlWPNcPiS/HO87llcUB7F7NL66ytm/Qy2PuS
F6eio2xLGsfPDrmnCt1gutj4phsvQRpb970gy5eyrGVTnG0aWqOYnlPQQWlcLRUO0jwLw/JpDBtQ
6guzuGcsDhx8mY5d6ql8+Fm8Cbfao75g9LCgCJfWO3HcKdon7RLCdckr1itSGIRBq5U/mFEHKbJh
7YCu9rJVFIq3wfvV2Nhf+MKXI/ksDp+2okIjxNNwlbplsl8v+DO0m0+WrS6H2bHdqJ78j6HVf9Hy
/0Pb9M1DP6N4XhXp96L/+g4vv/yJP/HyEDIX+jQZOqKbwBIW9PRfFE/9Dw5e/Cbpq0HXpN/8T7y8
aoKKZzZloaYF2p6j+Z+AeVX7A/g9yiCKavIhLHKl/yCf3v753n8rSrpkm+93CH1K2OwyoH16prT9
11nEPIxBqVdq5CrDEBxBZwmu3PYilga4pYhaCbFeiSvcrOpmo1lkymjuGu4IPg/uG8wnBfok9iyh
5Bp1hWjj2CuenGnQzqK5PeiT5DV+jFGNpWSeZAz3Fj5OKB6jra/gmaGHge8YZuNWoya7/tQijIqO
e60Iu9aIpq2Y1+gtWe1V/QnAmn4IJtnVwT+6vpoZDrBfePOUstpAE6Qf94LfQA7Eu04W/GBbBySB
hWG+CA9ziFSfhv0H6EYxA/xFKTFiGqDIOHmkqOY5vCdoKcK4G5Nqj9Cmrfdzd+2b7Q9VywVP8IeD
L+Xf4dUBbxzLXW6lV4mhY1o2Dp/Lat4hIebqc/uot9adLrXPEbLhEga6GED7kif61+U8feJ59k4r
1Mw0qugpBmKO1vyD0PaTPaZWsBFUmIgyidUYJk6F+pab1j6QQwnTNJF6gdNXvUVa8UY2G3hKelMi
4dfh6dPj55V/asLisxmXFal274QG8hkyiemmE/tPPQxZ7CYrp4YseaDl6sH0mTfaWE2OhJRf0cmH
3PiBnnUwY2tA8yq3u3GHsuUztF/DRlzPnq1IdXIZtxqhFx+7skp3JWr/WV/JLlJLIh7P9XfJ9x9G
If+pKHWOVuD0WplokjTT9ylMu00X7g2GLCjd40YxibAj66bHrqQyQFv2hyLHkFebQXbWBfhDCxig
lVSQhEbGsq1u2QjVYg01uKKJcDroUgd+WmPPI2qYYnZED07xRHTmeGKk/GkWzNsm2s9iFztFrl+l
QJXsrGlwRRD7bJvgnN7Fs7IPp7ZwcGaLoWBluCEFKF3XfqPhLJ5zwRolEl5oPO4mBcw3Yk3BtVHS
9rLMXdtmkLGK0rJpL9/q1cCcbk4+9wr6cakBO0It8JSUkcASWJaDxIgXCeYLvmWvudYgry5h5hJj
Ke6GAh8SKoqTG8U4+Gohquk13kReqyG6FWMRkQHNfqpPgRodyyyf94neI0YUty/DPH6D+iLcZNkM
qxSvNXdkLHpksFbfw436osbX1TzGX5O4tYsW18xMsBq3zbFqDuXc8KJRR828qz9lbfZpRmqogp7u
+EWK7vqYvdRols01evriVNUuBMpDdlcFvXiALSYhvlkj5jkVu8AUREcdpnwPVD6+Vnr5rhAxz/Oz
e0iizzK2jTGQ580sp1h2tQZoHR9uJmSzAE175SSV/amuip/y0D1oMGzdOdJxQtETPgAdLbNQbLxB
R0hNm+mSR9pB0HDDFDsF9L+xFwY1ujZbhAlH7TGMsdpL/W1YUPx1M7hpWJroduQcUaaR9ocytbo/
/9G25YTSIo5O0BBNG+HdnZwXT20ePneFY/li4dD8/Nll5ZMURD9SP8m2ca9VdoIybRlbJqqQ+Esn
ouYzhLZ4tn76BY+Hw1CHkGYazdgk1q6jh+QZtKfsatj67HmwxTTG1LF1U125mUv9wTKHyJm6AMha
nm2o1zEiy3H4CTP9SzPmjmZKN4UVfBW0Bgr4eJqlgoeXil+7qndmQS031fe4AaOESazvBrGAcI08
XEcNjgil9ux39auhT89dhDnA1CUHA/T/gZpkrzJl9jk9lFZ6lRfEvpgh14qDUBmmN+UUemWglUj+
G6YrCf4u42pyTBPsvB/jNuA31NmpgpUSrHE7bFjaXCYnw+z3bDk0bZG2dJkuHyyruxka7Wsf+ShE
2prU4VOBn5o29uRxWvYYytEXpaRlVrQ/B6SqOcGSfQ3UbNBQB4hUFOuV+Yiv1hWU5rsoNZ+5kAK7
02FlpHxLEr9/RwprK/G3ObYQxcxpxAU5lirIyPyUKwDxatufZBVUteCOqWh6SiQcg6kFq9tZn01l
xAMmaVWg8niVTgN+mmof3MpzMjmNkqBqHaNdrQJZh+BKOzpXi2FT6/GnRudpzPhSIPAx2XmRUGhE
31qrDR+F4smCfL/3g5o/asY3KS5xNrwczq6+diNlhpsj6OZGbrOfaGM/+spOt8bgnr7j1lf8V4Zk
jVv38ikLODPbLD2qlRW5almpO9x8d1PW3aFDFT8C8j9lQ4bVlNpkzHT8GTOH9qXoQ6jsgPg9uCrP
ZZ81yAjAVVOr4k4qOKR1QyA5FCAAF9il/giGMnCzlJmQ0CnANHsDx89IXuxt2s9CDym4r5LHata+
GWWND0zRfBn1CR5ojAFHFLVuWY2PZYnpEMqkdpYa5TZUlE+TpN11DQqZYJvu2q5+0vE+KZZswW9v
qjE7CNEYOyYsXLvnlIABIO5bhZ+rA5+giRdwG1ovKfCgtr2FZxDwbSJhMInfoKDsdBa/M3K8tgSt
8Dqrfg268JiER0OOG0dVvupBA8AoE1+aSv1ctiI2hNa9nrWI91hWu/lO1S/so157NWt1q8SC75ih
ji2q6pcbLl+1xtYXwYGbzHrg6M9uxooJlmjY+VA0bqbnhVuVubUrlZq9ijm0PZiCbcjhwzQqTC1D
4w7Fpxt6cC8Qy4zdWD5OtSTb0hKps3QcZ5Mh2VqtmCNMOoo2ULrSzU3FR4tCdapazU5KgUKmkg24
HQ0MzlrUxqtbpWtCzEEw2Q6UfhPOE55S863Ql9ex2j9EM05AEPyHwV8ymgn2C4QLnN8KTxlUJwoT
GensAe0wlBT1oin2zdThsVHfte1ywwbhS1FFr62VwP8ZVSfAbjpqa2GvcvVkobUbAoWJYYq9qi7P
d4E+95uEUcsmlrXRLhUM+di5aDbX19IkSY6Vhw56BxV5m/Qo1NIjbOdsE7bG/5F0XjuOI0kU/SIC
9OaVVt6VVO6FqC5D7z2/fo9mgQF2Gttd06KYmZE3btzDR8Xr0Yv/pET4aVeuleZ4kfXqR2mTXaSW
otssfONJewaJcWPiQnHLfkViF4OsKTU3y/V+G2X1peTrSEOyv2GHyJAemWAf5I1mMFc/RqrDo+02
ZUikAAy6Rk1RCSN4ELioKG/RLFk27MKKXnKgF67cpYfVeAjRBOfKjP+stlr9Va8GX9Kjjzoc3UJM
f1eD4tI0BeAv03AjSIK6J6mAzVSr6ZF2rjLGVDUXMxFU+IFTuFGB61aR4i9m5yliSy42YGs9bHhb
NSpBYUrvZ62be2eW1Gf0MyyO6Myh13KkEeluRItKWMlT5pTTnyyPCUQTl2Sntcw99T0xm60wbci1
JpipIo2+mT7KhNT6pq4eNDLgQ5LXDQ6nDoQRNPCSCj8Vc1FLZwAVhiECu1gpmn9W/xrJJhyeNAvh
iBmpW6ju0DwRkQQDZ7Ml2O1k/OmleFuXOH6CqoCQG76pkdG6xhnwrpK3pFaekIPz8BiS+g5t9KPL
3uacgkeb65epTM5hI39ULBInzafftdzFeg/JaiAaLbWSH40gl02VWxANUxZIk2boOenyXmdKu02r
73lW830rWVDNeX+dZWY0H/NZWVPEMCO2m6plL5NS62WK1DtWFPvqqD0dXKVkC8Y1lFvSysScc0pa
e7uGByODqKuTiQ1ibe65QN9TLKcxwFttPs8kvVqckfvBmgGBs+ZJt4m9oZ+l7wYFNtAoCqBUhi8x
TZ2mvovqyMlgDuVGn4ngDJ/sZXUJCREtVjsatL25JkwYDuDJ+QyOSH+Q7JpJtKOZeL1oSrxmCL8l
WSn2C4IC/9UKy+4cv6tJ+rKArkobNoVlUASf8Gq+xAxy2RI178LaZbRr0gcBowctovk+i+L3ol6m
tqwYZJsZXuymt5RbGvutqnsZ3OFCb9+iCOxRJmRnYjG3WkpQd6zPr8BsJC3MnCgdjy0jX3ZvPplr
aeoL+mhuqyG69TNli50IlJdJMrpRmFgAUGoXz+N3ojJq0+iiPzVS5oUKz3sK+c6agiSz0jK2IoEo
7FLLPVZyqObJdJgUKzsLre41ylhetDp+7QVwEasmbdW6JDbBwE6TlvpOFmoJRwF/zIxnyGkjpdKQ
zL4+Zn+DdVGt5d/C+16t+X1omTTrDD12UWBeRTk04V2mgtsMWu9RCDttR1CWntf3tJYLiH3YvDWz
fcTd0DEEPJLWop4VZSlJ2ZkPUaS8EF3EjktWsj2n9XaGoUMmz1GIBgTjqduSd4Obe4jJfYeElOTk
xbdUO0D6vkbxPc0QJ/tWgYUOn9BPauIa+iJyBI2bnqyRAgj6c9IH+gr583UoqNknusfFqkAhhnxQ
4EWMJerf6vDf75Da6VckIaYm80ZtbjhLXsOIKVhLBkbGj1mVuuRXmUN7cXUNZcDq3URSMDRz6xeC
F6pWZIsp42UWk7OutvwO+HBsq9Zg56QMqNRV5JKBC2QohmO/VChxkXQkml1wOFtB8fG2uWWencFt
1K6pj0w/LLrmiDq7oKKdq4m5YxId2ChK63s0pRvzJzFpFtyCppp6XWi3dUpYuJj1AKIYvCHwSdvk
lZk5OclGwNPGx6KpVM5me+wNhYq5hKcX6zS24mU39/1ONUHVr63fZaT7y1RsthWvu/Q5wpqG+QJ0
KPoSGRhYLYjoRYUzVuFfnTqjCApV0S5m9QFt+H2xiBIQFWEX9xGczpiPIkEr1tO/KBt+Ta15Wfqp
s+fiORMY33vduM7atFmmYWsA0rTy8GeWoVt1p6wtv0rimjLcpey5ZN5kzK7YqblbjKoOKNJkyk52
6FRIzwWBJ40MjkXLAInSaR0SzW8kPFe6sUTbpk9/ESTYXKrXEHHHURpuO1LqEwOluVrLTGcduuKU
36ox+8pU+ByaHshry7JjxNTv8iIIi+gBm+N3iWfdiae0cuDCeKJVfWeG7A7S0STj3O1UHUDS2L7r
XQTxLC3ugigUbm5YQbgSXS1mwr3u4Q6Te0+u8YdE5nmRiOGmzkR4L6MeAFh1iqwZ3IxEHS+mYjDB
cxVDf2nSctpN6fBTFIlgL5TJMW+ApTM3ZwLLslS+jKnKLEcKCcdjusgtJ5FLDXtU04Ed7TP2OrCx
RIL3Kr8VBjBUxIaN3FHDLN4++TFmFn6rptI4C4hJN84O4wrpM70XUwVFFbeex67kMpf83kcUkpKJ
lU2WroKifsCTx5ldB70YxQgrWgkgDxTDkEiJm0JZsDHkOfocvip9r9jaTDnO5O+lIArNmcaaYGDC
xwqoEwpQC1dg6JXpaGKiySBSlBdB4cok16AalD0X9tpulvQvXOOXtCJ/J5sUVxZxn9fZRpuZoq2k
8mZwVzSNdTuwPoVwOAtLfOR2bK/RMRbewklwR7HblZp1LIYlZeEekcIO1jTnNpNlbGJif49HqXag
wcdtTPPFas5qi4aR5qTzDHNMAXMGdVI4glii9HRGT1RSUXimlOxyCNWyUWyMJrwqRLQHo9CZfpQA
pyQrKK6hIo4saWr+32f2TylRZ1RS5OeZSJy+CYleufclpeOEo4HfpjxAswJvJ99hKmASdi8oNZov
5TzHKZyZeEPIshMkKSfMlu8oK3eLeho0XN5rmwPvVd9TC/DyMrWql/IwGYb+ibtEIbIfyMucvuhr
JnpirBEnFYl+DSzMXpZadrWy8EVRZB6TaWoIjLnTreUr4UVioKoL2gmXeGvRcOPTWqWit7wxV8PA
ZDCaoP2KqsnQLhT6uhONxmqnyuBkoy5v+04/Fkv5N4/A7OR2OSrt/BeT9+aNzXzIFp3ZcSi2pfQd
1tWXpYhftb5+S3UqwHDN7pNab6K1fVJP8tKvIA9nA6wya4kYrCbTnPQ54B7ad9kYUEiS5bGIlatn
A/FJ4oWQOTelQIxqvC9TYWk8QxjhWVcHXah/JyHV6cINeljLAkGO6LCWvZ0VBJ46ug2TeteM4j2F
EB5I7A1JuAdqs+8b4zXWEgZlG0BtlUkEaAirQCP4j6dkXMuMSr8YeS379qpG86ZauCG2S+j1y0pl
KD/DD+Tor5CFyVm5o2SkITl5SPJQlEVXBhKtLdkHgdBauz6TfpRkvks5mmmUT+/J3Jw1QtLtMZNe
dU56Wx8Ymiiy8S9L0iAr9MckDi9tqcf+grLpo+K9IzwBhl/WcWvArgb61NlWwchKJBvnslLuTHR7
6Camk84NJPbnSCf3dz5SXr4nKo1XBOnMJmnQNwZKYLFVGmZOZV6hXjiPBBTZBGdti3mx/HYpa2By
YHqEUfLH3LSNqsqcqm2ofFt81qrUH9ZFkYNOQREs5OpLnfXEm1WuLJ01MUy6IhtmMCwsdFkX4gol
dlltdFC6Qx1SXrFYbWgn24THaj2j07RnRUwEnmvm0nBrDE7/Od1nfXo0SdvZYSi5ik8iA97y0tMQ
ccDCV3t9LjTy+KPLGCJ2kqSB9AuUXKw4yFejbiD0aucxQlZJGwaOCq6bJjcxayG1iXo83GsZTJNB
+ChqVKKlqpIgl9YbyQh2Pw/ilXBF01sKEfijEb03oWh6JGOs3lYpIJWhi2+lKtxEohI7RjdDwa1U
xV2HnIepKwCd6dHaYWnpAZFx+RbxjYQ2gd+CMhxYpMP5mTB96HqRnfVYPxC1bx4weDMF1USLQ1zc
M9Y+QRWZ1UDoOBOKJmZeSuUmMIiox2QhNm5Ys8loAiP7RlS3QQTKZZPDM32u0wgG2V6Iz4UBQJNv
xnSmXjpADUu3QhpfZKufdgkLqKkX4Rg2YLMLtdxi6QcgsZayK9RvXc/loGiaU2WVp8rMkV5IunQl
SzgPEkjNBT5Bp5HSU+Q3IQ8KgVNLGltEvGj9k7NY9FuN5wFEBXNeQZxvZOVm0HbALYRl2iZq7yV1
3ATSLDdk7j6PB6m4JozEBIs1Uf5W763uNyKJdoB83HGQZro3AjefjJRg8B+oWfktazgglgmULgM6
gTp0ADMLUr9iyyNCn3THtiZOorqNmrwXn2z2FaE9LMXXAxEfwFEyYL+qRDFF8iJtHrzZvvyUHtaK
9P1q5XQU1W/yCcrt0Kp/EhFqG31o9quU5t4stPRnSEEEFzIvh6Uf9mNYvoxxyh3PNGdYzRYYinBJ
tjSwdoA4QFlpHaQe8hZ/5kalP4TRneJbYdOPSR+MRNmroxowlwA/ouU9L8t504HGs6ORUlMQxq8h
NmkcRB/NgoRTi+zgapt6na7C5laMYNCrs15b0b5ImMOo8etYCnNETLYXDglLl7YKD8ZQqlQwZEQS
g7yf5atVWrMzKxJN5xmGtoEcniU9477CtpaNea+nEO57YG/Nav2CwlidYRDSIJVJdgzRbYUhJkCw
JwoGRGchzAt7ivYsQkjymxKLq4Rld5q5QFoaKNoWc1vWCD+dMQfrrF7qgU1asQCuJiSlcWv05Arh
05IY3TZ76lCxUEBdxX7eNqCbu1BwZDIu6cpx9CmDGw7NJV2DzFgMt1PY6bW+2poCNDMR8oabqGnn
rir3w16tZlY0oSHSMCsbMTL9UIRpEuU5kGPTLuWztMh/WsS3VBkllwJyUbykLI+8/zRvyuFXlNrZ
y9OEvMA+cQlANOyBdlbiE9PDgpWIsidVlqTGvjhmkIi0xNI9soQyRy5yCpscBAGK8xCZGACf3/dE
PgU33e510RHJhkS8iJWebghW8emkUik+q0eLO3idvCtaQ0S9Xv8Sh/c9836HWUOLJPwqZPVRd8Zt
Sb1Qwj9UFRzqCM+M8676bpW096aX/aVGQjO4TJrS8t4XymtXQiImY1UnGzAmGmatX+K4lVwTicfJ
i685/q7al2aFzHc2xX+reUjHc8ZkhJqjAqDDmB+W/BKRuCRCR5bverZToiAbD1NxylBKjf2AD0+/
hQ0h3+u4m/SXUrrl3FgrZ9JeFOlmELtCa0CPrpMc8GdZBSNdJUm7mebLgvXMGt7i6kFACgXWQ8o5
dUj1q5PEoVPCTbZ065neV4NS+s9qbpV+XAdPqa6lsdh0FxBEPsxYtuWcMN1XERxyGDJmtpBEFD7W
cDvFmEtHlIbwVCa3DhF0ght7ypvPkXK8WL5LVbLn9V2Z7qX6Yi6HQX2E61+ovmrGe9LeqyzeWOun
PtHM02+Csc/WPVjZbPZX66D3e0J/7DYhRd08zNGuCfdrwjVlb7XvrXoT88gmD4iK3PKzwltCkI/d
Vuy5i73FU+Nbym+dPVITYlZ26NF76ouo7+XmW6xeDem3RDyqYH7rxWnp/ob+UYnXVb1F9V+qvpYa
fCiWyCqd+vIzjv71Ia1WCghhaZyMKYmJ9tOi87+80tGHVvwTwa/L/0IkoFB9yNJNCStfRqxMMY6r
jzFJ7IyulpTJXHidhE0qKdZNxoBHrJmEGiPDSzxYugSW4LKdQHGekOgWDoBPqbMI73wU9fOTsMoo
x2f9pxQeVb7Vqi1z3ASU2/Gwz4pNOgZqf2v6w0JSSsULfjTlR8Lrph7KCF6ew6wT4VXRblTe+umo
s2tnJZ7veAuW2kg2c7JRom2pnviTmbYzjPNqnkcUIoSA0ekm11pb+EvNJhprt55KR0BYmabP4Tn9
Q1wUtCN7TbhfNDSzhU+N3V1E/LcIho84oFXka+5+ZEvo+96MfZmgLQkBaYXE3aE5Gdw95HSTw96m
ArZ7/Qu3BBUpr3TzMY/WM2bWliilYgPQmVB7T7HdEgx7puNM89uWLSbVWHwsAnPpg2aN0JDBi19i
NUVZo5anbb9K7738HlNsnMXsnGeXvP2MxDiYjUNTbfvZaxKvp0JbFIKFz2m6H5NTs2wn6Z5Ht0Jj
kSZOKnxbo+SGK5HFh3i+gmfle9YamtovG+0JLZTfxbZyK1SJGGq7LN8iy26wDbYh/8cuzM7lNdIQ
KFT2teIfSwSOZ9G8SPWnmb7M4l+R/0nyT0Y7z0g/2wWVDbEhV/5EOpN94SzKdZm+5qbmiOWZcKAT
CG0XnMVS8uDglKxds/yDpunEdHOyNfRy7BW6/rlMFxNBHbYahEg2Pnn5m6mlRYK1VO4r8o3zjeDU
75IedjVxBayIOypnJ1HiAOcK958e0B1qoPQw3MK8J/IXOVkej5E+scujEAldNnYZWuKavipgNUuw
Ej1DpMn0i5/ES+YfcwyhOoY7tU6ccNGgpfvPt7zmS3quy449p+fXjRU5sUS/NDyIeNrkPqLz9hPm
R6N9GM2fZr6b4lvVHfPmtV7OtXRPy1M0v6nhV8uziFGoZ+utnuR9hW43hPxgl+AIO6oITCqvvO6I
dc4g/RM+uraF9qhRZa12/TDoORnpUwIVbZLQN+RYsyhjdy3Zj8DRT9xrdeIk5pG3+Gvqv+jBP7GH
uO5y9bYYtV2jdtcxIWMy033lt0n+7tgGoqDz/VvmvVH2HVaKeH0zS9Y8b32bOxmdSIot24B7pxRf
Sf+X0xPJJV6e5t/YQmdPHU3u/tt7TG2gGVQSR2YFMaDxZrn1qZdxewm7yVH4u5Zs7qRX09ukzE1V
V4pN5nR4viG55clvgx+E9nKleOOJfDi7UFAha9FjeOGwcjRHPWFyneKBymSLf4LVgJLMXG5Lct/p
poRrg0WnppKp7ZZbY0yuXrWGdpNTLfH4ms6pqIX0crPEmBSWHkDM7D+RScIoeAPprllabJNsdXpj
dPVh5dk1GqZaLfZE8bHIy86cSl791a7o96vgNUcBfJpe+73yllW9E6usc9QGmkWerraOzqkKNBHs
HFI8OZ9dodroE25WfeAreaiwwMyxcaDjagIJsvzAljuPIHJACEZ9LXrGUArmM6yGGfVSobWdBUk8
4XT6iDQWsQG3LiNiGBEiz161iavzTeg+M5MJr4ijSAptEqdr42Wi7tJDrKX85WTiyeT5sETcv+kB
FsOPlewN4yCm50n7VFjH1fgDyNjhpuYIWE1WKqZF7f1l/VjUvZisfqNshTXeoOa5vPxRRtpRPXjW
yjiyBRVPsysuPcRB2yIbaN0RcAq2fur+ybGjL7wlCK1FK3lWhM2JPFzpmdXM9pinhM2TcKAvupsQ
wdzraDVD7E8mBHYUmhEVsE1YKMap44nM1u353zHzdwUTByvl+Xj7JfKsQt30g4HfB2mWwrgaOU7q
2BbkYzRf1PYlo3pNKaWsn3b4gH5smyqfmtY4uYD0Q/EHZbxaWeFYvFIa7cBR+alhTC3GPRT/iepX
VxzimvdHj3glwr8Ce5PC1hwiIw+cDshzlKEZqeSmm3CLIfU96EvZoRdNP77wmxYdXInYr6AEhcNV
zJiMSdYrmfs4HhREndxZ6eKrofIsZw8Yql6maD5lBM6Zxbs8yZzVcNgsQvCKVy3ZiZ1w1DhTO2wR
+Vg7ExO9eo4YGTEaHlm7KK2Dap2Og65dBivlkxTmI60yzqDnmiMe3tCCvkYAk3G/aTpIWRawNOwq
DBBihF+3UGAX6I5a4RMbk6NglIdqiE9tLe7EItyEI91VCe7gvzXCJIHqJpOwRTrlPpTEe5ZUu2ri
LVrmAC8Bn3Xy9IgZkrjZ1TKwlvoWTYRWiatjkNeTQMstqm2srcGoZsGCQhvlFDqyejQL62rW2ETb
6Wcalr1Qi7SoQnfoGV7ATyf2ptMXL9zUT2YynU08XpUJBY3+ZARkmPD2WzbWRzkWDlWUXBqwe/JI
c3gUt2oX3iCdBYbWnXq5O3lyLR0ndLpCTf2+I71rTN2B9p+2Gk4SYrISS08lEkQtl4OUmv48PyW1
FKMdA1YFPoOketThdOvF/BnCAzi6kB6xOLw3skG3tDiWXXeImmhvNIanqH1gwgqgk/7WSOKHmFmn
tlNf8EWeyDkMKlBIefFPWzeW0Z2aettZBimDwl5Kq70cI7xTmOZigY27WF+Jnrnkpfg3Z3RFuAQc
VUG6CLRFSdvf5Lu+bT5bIf1rNPNUTtE91129bm+Nbvx2Jkd+NKGCpccoXLaShEWk0Zuv3EJFZvvI
kQFxqelYFp97+2R+NEXJ7e1LQvItsFdCLl6WbZNVm6r5J9JHz0YmTdLTHHKLGX/blDT9fbi6hUV6
n7daCJbmrsxxTVxJEu/iIFlfkoHuSJD3t1S+V5QS3aHNXhL1OwHx0VRgb7rDqAEQCPlyIjrjSAfa
fq1yB9nHrD9Vpnbj6TNST13yWq6cYTSFcwHRFkFNcOjCoarMFAv8Av6vbh6lnS0FkvyBPuMWSu+E
8W0sf2tc+ICHvSKcHHmx7AfVynwRx10pnlPlSm+VOMygKM6JT7+BGQxkifivnq81cWGNq2SeqDzS
7pNVzUZ8VGzLhTEuH2EDINYhcisnK7noHspUEHUnllKwUjWpE41yDKV4Pr0ywtFEEsFIqWDiWyLv
w1aiRydvVOOeswGTvGoPykNudxICabaVymAaAqxx/JMoB10jXHP+rCVxK/pcR6o/JXtrE7ydILU3
2A7WdBs3r5yVdtlktn42m2PLTHfckqTT2thUye+3Te3I7mJaTJQojlL7Lc466TtHOsEMOwZNfkBx
Ukov9Sp4D9s0wqnmJu6a/ePwIm791CPgEVGR10cFa6c0Eny70+lYy0+ow3LQYoMxB+Qaw2OqW/iB
J6pbbtnVnAX/lPH6HHgvjM+M7SK5PiUDKK+2aG7m+TGtez3cWtI59nAp6hcqflO/t/OuiD9m+UUd
X5uVe+C9ED4S/ZX7Ubt6vbhZrEdNOV9KR6jlfECuMxs6+/Zc3fib+7F2KbKjjCU13c0+c1n63qxO
vXqr6xqk6ep3y1l0elc0XC4iy3xu6mAU99P4yh/LlO2inUvzYoqu1vnach7MrehiBmUhUKcXu9TT
nFX2yecCcLpN4sNMl5IBIqX8LtZfQXtpJj93HgsmrN84fO2kW5z8UaxPVqDE16zfLNptoJZ6AOyY
Fr+yHtThdtN86NJJ1wNhvrMZi+bVcAXe+5/aDYGOnsiZ84XybDTHiL+Lg+iWv/AzAWcHUfWbcP5J
1YeOMD77vUujmPSmin5OxZE91N+T+r70v60QGL0rqSdt3gnpfoV35TA4ojyG4jjAMgmvpfMoNDAV
w+T13WetUV1t62TXD98jhZrR35IQeA1eOHN8SdUjNJDM+uL5e4aEE/o6S9vnVxFAYsO4nN7jJciz
Z3dob3p5IJS+ZlOX0pcPs4zj6G1knsssLysFq2GzHzHN1xhM7PDpKuCX+m85BthtIorFwXqThsYZ
x2vHLVeGTLxiSRK4QwZPtP3YHDSLhvKGPo5t1K8E/RfUiTrzFZRhVlD/hZCpYVByscU6ML6FXVCg
SjxH6oxrBhg1F89SvtGe8VBxQA4zVZluz3Jp16h/a/sadsc5fiu7r+ebVs6TB32BVGc65iMNrueo
D0VJ3XzK7T5RtmhjTB/94CrnYvJeqhdYEEl+nNRzXa3QSK7WdO6iSywPtiF4nhx+Re2RKxH3JkDr
wOWabd2d4v404LCcDpW4X6xbX880JRu7xdQ4V5ti2i7Cn4EXA5SKIyY/k/CbBFmQGx8LFeagXPrq
+/kBP+DuvrYNPlsslnN3q8tL02wNuu2BpAWmRdNy37b3rrm0lE3vuLFHi+1l2wmvscuG68rjkfsi
n/g0sutmw7VzYeBJH1V4lNt3LDf4/ewe3z6VC1vRKc43wxBM5iMkY8JUXqPumKIe8Lwc0V246d+W
dovO5udci5twGwsnnkK8fP3Xn6anJwdN+GXKB4VufJq/RMpfuPjjbWgDHKH5e4XWimbV7xPLF7vZ
Dr3EN3oK6eQSarvk2ZThTk2VbJdPU/ZyC5O7NF5j9hedc2/AwEbBTbFX6buk8VbNfeZsp+oefVrh
LoijtNK3/fBPLpxm2FnRdVj3i/0lNh7WBi4nO7PbFzTeluJ9zILQY2vFbg4RE0dWRdAdN8us+4OU
4rZx7ag4NgSNtitEolU+rdh2l4OgncBV6QVXnl3DLXJSf7grifEtZDfoh5sZBbWID5bm4d7I91J4
qOAqZwhcG/BCs3XS4rdY2ol4PkZv8tdqn1YBnn9pPBPugw70lrXP9vWunI8WD74S9mK3J8nFTtPv
aP0uBVQh9e3pHOeC4kSuzF38jd05uyrhZrCgbTjPDwDNJKC8c7RDzpqwBl/DjrqSdE0MhVNIOdcM
03k+TeVBgR4l3lSfFbq74/xYYi+xgi8dTZyqLbC2daAv7sJ+rgc/D767OtqO2J/rm1U5mkBgzkNm
N48mLNXBWF+61jWkXRQFpwufOmJwOe19MQdftDFqet+7+jli93QxBElL4I7ggqRehc0IsSBzkvW1
0bZWeyqQlC2bOseOrwh8DddeW6s+adDQLa6hfErlfap2LNyeVpC2G7LjnAQKHONvjFQ2IxAApu3Z
/me6Kk3XM2V094RYG+d52IwKMvpWsF4zy4fRlXLkRE5Y+DBqbMAQPq6OkHaQi1jH3YrAKWSji2Qc
LDZiHFg8iaraZjli7Xk2UEGqxla0tz6/DONJoeAx3nSFCslyx95Xmw/gXX2H1h5gOPm/GtJRJZrj
6wB2Hj4SJovB7p9XWaHknhYk2VkBpMDgyN2gotpEvsI0B2HBOCg0R6VZionKBzbF4ctukO31/iWv
PC7sXGKwc5/y+WrUjx5rF4YqrhL/Qh55p2wq+Yus9pOJCjdoOzG5m8uNDX5aXJFFrmxb8xUH48yO
UR765MLKxF1fKBN39lf5psX7UHTMlbON5VE0zrPUGIwPYd1XXlXAdjpo6anmr7ak7M77mYMiZMNa
OD2OCcvXpG+L4dPJYPsm2nmd70a8E/JtnL/1r9QxXmt5vNIwFg9lvBXoDIu+2r/QmEYFVJyCWIEc
9ULEUKfvMJg39a5kOI7diSGF4gS0nRdyxoJxUSh9BXEfy3CwaF6Wm0nZMEdC0WvJAS9jVvj4TcZq
b86nydqtToYIEGAK4OVMeLLGyAI1Gzeafwzmpo1DVEJZJg5HJW6dAYg+5Jf606fHkFBDqYQReWWj
alSus/mxesOCbumHrgkyWqLKRuGHhBu9DsT5u8xFV6a/I4b7YvRN7BKukQ5O0++V/jyMdGdwYTzp
A41HwoD5q4Tfs/zWPxlDibnDC0g76lbMZ4g5uLFb5q5wVsnFHvtIy2fIPxjHtvVqRyJ/6MWeEP1w
lOta0E1+2fhq4nWJq4O5j8cvc3oTKVeVp1BG50RVbywZZ4oCs92uCd2VbGOIx/lvZjePv7r5RViP
Rvq2uIOrFS/PIm79jLqrGdOC8YEQgRpemp1cHGVpsePprJfvbJeaSh4bh0z4IQ7IH/rnc0ENPfMH
jobNNu1M5ilp5OsslhCxa3yz4gM4IXG5qdrnmD1ryEY8LeKllHdadNTNM8NTyrLJy/3q0F+GscwR
1tU083ssDG8R4FXmh4ooQPE0Oc3K9Zy2bK/yEbMhZXpOCODSAtJN3ByZm21E2abKG2xCR6OJMyTn
593KQH7nkpBGjD2bb9NyNOsXIrVR/I7mfDCHi5LuB3WDQjXgP4E6x8rqCf/vG5pYONv4bBYX6PBv
Ga9kDXCF3cjNVru2wiUTTzUJoTxANfQZtIiajCrpwxqv2pbVKJc7Y2SZD/m2G36f0qkwfGTr96DS
DZ4/aDA5+nDi2qPKj1q4YVdgRom30iWHn88mb56Hg6LcZvWma/tMf1flu0ydNpYfffveTJ+psF0H
NszentJzN53YcKlxFa4oshvTmSdhb7mE0S22Xiym6RantEduRJeRW7x04DLYhbsZd6IRv4k0TEGH
hgjt5XndmWYw9oeq26JBQ7NnmqJwOTSeG9CSnKf8vwpZHnxe0CjH7c8TGP5S6r0NvVSZXrZGVfEq
Rds+34u6twqn2mGuV7hHfvw/js5jt3EsiKJfRIA5bEVSOcuSLG8Iu20x58yvn8MBZjFodNsSw6uq
m8rleNHpSVvhk4GXWZkFB06MnkLYmtYxwddXXgrlV4UDSOAJRgmID+GzbN3U/Cjn44JFfl7xU6jn
eKKjfiJxznpXSlwtA9bbhOZPJfLoPoZoW/7TsUyn1UY0GPB2tUarhCtBVP6AEntxoN1r2WAZLKz8
L9X+cv9okTte4MhXcAJRyi3/zwh+dXU94DvrtkkBkH8Jq0sZ7+8zS3rwG9ZnXTQcNXFyGumH2nEf
dkcr+EUJIP6oVIhJWloZjAxgBkVCrZkknNZ8TYpGJ7mHSqwTZBYnvV4NtKRT8lT9nSz81DWliyMz
v9I+lFYBjoLAId/L1U0RPylRmU47OqzVepXozwhyWBCuc5VBM1CnG42JHvLg3qm4cNCEi0DZwnAU
xH1f/szeuwhkcIDUKdSrSsS7mvyV1pn9XlV61U3ahINnLUN9BbjMUf6tpKio3cnuGXxYiQzTixEp
+Z7SFekndMZbr3aSRWjjZ+LQkKelERwweLkspeuC2+BvZG0l6ET+AxaCzpo8SCIoKt4uGIl7YWBZ
WOoRmrcdaFXTHtLiqVvo1NHz6iKiABscTe2ATl6Tg5hEIU9Ju4Qu2k7rw0t+4vLeNl9ms2z1ZeTv
FOXdZ2+0Sh3kIn2spvzOA1uabAViCTJvldSHPt2q3rEab3H9o5WfdfvopTs3RPG3U7wKiPpWtiFL
HA0/sBnu4Q5U8RyiTSgfWYtpabyHzYURyM+BTXrR1dJHWmymYt8bW0/+VlhiXnWoRveVQ5Om/Gtd
nuPoLtsD1YIzQ7nIQWCXkrCANLb7yl/0NZtQ9ng9IfzffbpjMG51utOR4PsKoVb/G1amq7T5Iu5/
ma7sqeGKLH4F/TEsUbnLjwEUxF/rK8vayOFFRXWS+zeMprbPeEJukcg/GCyHYP1APXW8sdQTaLH4
ewCJnT8Gt0MK3GQCrTN+pvzlC+deumjSvhw5s2jzseMuOjBjaVqlOGTmPRlGcg6UpdSjwP/RzWD+
3gizfmKd9+HJwkqkaLkb5FeW463mYU2ROVmD1s4bdZUu3lK/jTlXPF6xY9s9TJ6OXE8XXv+YYw99
lg5AWyR7hgJkcJTly6ifGPNpkp3RYzDiJ5awgWX4kaoHax0VBwNwkTYYwQXJjJwXWQSsVR7oYHJv
Fw+/vJfZ8CEA0DFfa8Z5VBzhbU7L+JWGq7FY19omqdPFjEK0+1I+NoQTvlNzDRNRKQfeBEneVuLG
9E6cAZwKIwYNiYmV6atgC6BS/pP7nWHe2uBqFodeX1fFKqEkGupnBdSqoeFhlBNSZlnt04TJ6vOT
N+z4YZ2/9PX1yCxX0oL67xZcOuxMV7eQlRkHABu2WBu7kaG/OLZAktKmYFcfvjS9kQBPX0V91hWc
QAvD9suDdREMBw23MILtQ3m5LEz9/4dj+BoefvoRjYcg/Vf2x7lJ1vwQTXWPLpOcovyu9asYCjjI
rhYFRotCe+7yYclbmnVj1Y/rht6m4pAhtkExokXNWxp4nLNcJmGrpqvQPLKtKGFjWvUlh8hZnqrs
lt2qtu7fk52WrCqls2nwGl6YIp3CX/fx5wQpl3FWGslPv9a1EyxmrrvokpV4E3/oyXK+5hAWoXnF
zGIHYkfTXi7Gdebf9O6v4bNSN2x5TtZd/AY6RbTA+/60+GMf75ne38V400LLjAv9qzVss0Ey8ymL
P7TsHbtD2jU1tIg30KV4tjfz0yzIu2rbPYQvTnMtWTfSSalpMpUV6mmO5FWTowPcz7CmISNeXJr1
ZkpugfSiV5DGtRzuxnyftWd0S1C3985mVKx+Wu2fqQCUwJXMBAbqxUFwG+Uy/2IR/iCaXtwZIb8Z
1h6+eIQCVS6DeEJjzhUBcplP2WaJYhnZ1ZeBoKdpviiDg7FLrY1PyAz8z3eCFWuTozOgVXXIhMU9
NdohhSUVr6p6ioo7gDKRuIt+OGM2DIXTOILHrcZ0X6yQU3lObl5mCKmMPwHrdOVQWKxvfUnZi6B3
kIPqkgTGUkIZWU9fEXysVH2Y8VOwTkazksdD1e3mYFQ65B6NTzjYqebPr0oSHKLid1RZUpY/FKCS
pP4psXJaoLVWtdeJxtGpWF9UKZSKT2677u/mGS859msSbMvnPDkP4G30BgFYI1oyzITyBl0Zx+q2
ouilw1cdrVOgBCH5jrJvT0Y9gzGnZQ42tu1i5I1bd8OFcs0PmytntdTdzrgz7OD/VRdtx+ST+wtf
PM3Ho9asg/xSmJMb+0vDusfTCb1PIzmxvNaxWXfLMVwWSCTjvzFOF127n1EXLdi2MxngHdLwVbcL
SDORXkf4rvjjuHyZ6RfiZOjIXV6e0uBHR2E1RIcMgMbwP2oU7qrxTxA3uXDSofYCeBQ6FbE+iPI1
dL4HKEv8dXZdPmtv19qG4/kntu3ONUGfNinY0NRqMKM/k/LnaZ+h99Tbu0Wyo7xukp/GpzvaDsXP
1H4JLKHFhMKtmbFsllIF4pfm3QIM5zM6EEvPeZRX1Bs7miv/BtRsZ9GO+dA1Z5nqNxKwhRnXNJT0
FSKFh2qbsvNrGG7g8nm6a8EgypU3L1kooed5btgO7h1Z2rbBh2qnnNRJlbO+mNtPp+uBexisR5Ll
98wptAPtoHUXx6cuVgsz2leIbTjmyp8+aEiRvG+s9twUWzlAbZN8CLyuiHZt7I+tsGoq1Jl/sTkz
uvJCy3hvSJXw5o1sPo8nP17wD70GrsSe4qVeOiFG50eHBr9cYo5i5Jift1H9kotbWh/z7NdifTGL
h5Et30TxpeHn87QLD9qA6Ef2+cDZtYnP8S2aLsZACQfnXA9jjnvHCeaZBwkDGjcfNJ9fX8iwIcAk
yNY594Z/qJmhVYE356CxaKVK93YGikQ0090TZRdtwclgQ5iIk3CDB8JNskvg/CQeBhEBYhYLAEd8
4lbi0UDxNAyJqyo+bl7LnneZkAjBklocDENwBhhiytWtXcK8Xem04z2GQoI5xoPEomud7zXs/Pw1
v4m5eBQtIDxmzRrINB6fFcde7R9VbzOP3POQQJngQaTmA+TUlJNwjdlo4Ukvq9xMwjLyyGrmC8ig
ojp0cz+Lwsd7ZK278YZUeaEUp2nk0EDiu2EuSNNVFrkSy47NfTq3BGgTivakU6py+UeJ/wHbG/Ku
zA4pIUkYHUW5c+ba0MnsPAs2o3QdwBtMN1sxHWbSMtH34lfttrZcX5HuuhZNbYEjJ+VFp0Mz9LU+
bgr93lXwR1z+OL0ozUPRMUkuE9YzyO/5ShjKh9LfM/+z+g51Er57SrRwYCTkpBKkDbyP/IyFHeDk
4z2E2Lwuo5cvhJ7EL4PBw//1lTVR1qAqn1O257pFMEetDAOw6BFYstn8c17fzUpsNqtZNNYrqT+a
1RHfIyo+Y4HvDXYfrWJ8ZEOf3ywHYTtuRwE1Q1HZJmb0GKOQGl64vRIavprxAS5+QnyZiZ++dfGq
GySDo6NcJr2P1IKDebBqt273jfGbhp/DR1meMeKb41pbYFDkX0sgGhd1N6fQAoSJALAIcQhvFgFk
6MhEbFlfaXMbxg+PFi4a0BzQvGbMzqty3XOwz/cdceGM7eWGiNrzxzCwZjYXQ3uI5k4N37n9k7EI
1ByBFwZcyodSZO89fr1DwCBfmZktMUgnjDuGf/L0lbnrRtIjx0c1fQvKq9XfqPK9bit7P0qBK2QB
+qc95emqd4+Zz/G8T+BhRYd5Q5Li5rew20aD05S/BR4jJO5U0EpFJGAeGgtpPUeVOpN599asHGqz
R5hsuGxp4L2dF11Q3M2cD8sWNW87uvoKvZtIpIr6MaT3MnwrUMNo/y2eEAn+ZoIFYaEiXVW9rwKZ
iA7tisTMrqR9i21buows+AndhHzTKPnICa0wlMnVgc3EqaK1+sqK13y46s23RIHpL3LDm5UhNsA8
3NYyfaOPX/VqaiDRLHqO0M22NEtIoGOBY4FwZMP7bZbUiPhtYGGdGssx2VDa6GtzOAXyb2ks5Bba
52B1EAffU0A3xdE1prnTZbyo3ksiP0ErSFwPEtsCsFRGnN5337vQMkwmPAaOKey4zUaCmc67hVC8
q+DD6g98big+gGXwxNuwrJwhDrez46XDJJrycrQktfjbuNnFqOli88CZKOJrH3sNwuCfjLwn1zm6
imNt1ABvqyHeCFCSitMg8MRyDfOZ4bjndijPFiYinPUqoO6ILvgPUsyIAO2ATUUFscl0JR/Dg83q
NKcaNglpHxmBQVtJuqjzwkLvSyh/qokyue+dfhm1e5GiSP0OlxQU7f9ZBvxLIzwmi45xd54F2l7T
2GKxKfVHJ03gtoGtDs/Ee44dM/zbEj6F5DMrXS1EdrEexGU8rWiZ1xhfa8RL40ZbtUsB+TliDOwb
vALPbw5d7Q8VIJx5slAxe7WzjWrE/dVRKpAkqdVTFRsH9Z42fs5zIc5EqzrNc2dZ/dTvmBNEA9Ka
0ApV+UmpmCF5WHZCfpXKXVL9ad4RLConFSg7qXPpnmutyTZeTAylcYV+k8qriYjXxcQK/ABQZZgJ
mOQ/uQxtye+W0lAiS8fjOdv5EC01CpK/7p8nfpvWLlAkTG4/mX7kyjDDhJy1OICdWf4D6sfiTNm6
DyjSAqrBnGggbwk5cXCwyM80XKrKqWgPns9PRJrq5c8QD33W5cQA0I6LVLGADlACgsyxzo57Vd8q
8s6sgNRXiOJU9LI43UESlfSmh3elZ7TT/8FQERvxd0ePanxa3Xeo/fYlsj/tt6XHIg3GHj3qF8y9
ZgvMyETumVj+hZWaQLe6IJQ0V8QGdUjYNXFxeDRt6RRgbAacjtexrbO8YWdqjP3YLaHpJax66M/a
6agHV+6pOUHJ0RpFLPOsm0MyKovylXFiDZHPpeuW5fino4hJQFnL9lwx9bdI7yQTIjb5rtKTl54B
MzuavIA0igYpVD/MCeWdXU3nmQuLPhrhrZTfk7+JKIjSAueYAEIT026MiRuBskYSVToO7IyHzy95
VbXB9iVA0l0tHvMP+qAYUYl4qzuIlWLdCy8pgEFmfshI8JgLVZRzML703GkLjAOZBOY+uhEndVLS
gSQt6ieX5JqAvT8I98EdpDX91Hw3CuXSBTVnu8/4wew0a2FNNJUQzlHD+jhjFXqrzHT65CvhICES
lFAIYrzsUVvXHwMjrboE4La0XUPzHZ4N/HqTdrBo+Eq84nq/FaYFzZltlDvAFZ3PgivGRn9KY6fO
WSZMGB4LZ/Pz/Lwn5HSk5UfJzc97cm54CQqPZ2nFzfdvc12e9SZwV/K4mW9+6z1rUtDCnEk26EEo
CEEA2bF2ssjIHnAbDUAduh1KtW69xGmvFNdS+MiJm2GVY/biUFCUlRw+JriNms4ryh3RAsIsAjvH
TtsUtLhejp32RTYCwx4CUMDM2fWCg1YpztjxHC3ZzV1X0Gp2y2c2qNCIM+yJTLFZhN1XszWJL54T
dNND0qO7xO2nZfFa9XVXDC3gcWFdqNMqi+uVWqcQsjOph6AVDigjy0fBWB87csNOOErBPGXprWVn
e4xJAGOFoO88MFSLnmlwLdHhgAf+hgWBM4OGFCSU0Vd5aaxkf1doH2KE7uG7ZJsczU4DAoofa5EB
1ptxYzcB6XDzYwOiKBibLxM3kMwuGOlSTgcim1SNnqJjWTii1ETmHqGCLs3WTlbAdl20QhqmElxT
Qhpv+BU4oqv0XKnbCUzXEql++j9GB9RKBi9uZ96a+O1TFqAOtLOfnBsVzBWNKl6mwPgqsegrGFKs
8WeWRbG5ltOZ+XmZC1uPlpdnsvBPU7oOx9tg3UZkiQGLay3mgXPMEYBdFWHeeyJb1tB2I3sCKxZc
VP/yl1LetQJpCEiaPtDkIw/UpmQTzW8VsJhokgkR85ZHmTOcqwB2yNt1YGYdCDGbQBGmtGBl58T7
0oAdew38HtTU2CYaotRtxl3GWJz9ecR48n+Sd5sP0/mDOt9iXUHoiLYoTbB0FpAhyijUVSkcN2cp
b7aak2r0LYPIC/npBxP0BHoo2xnpTU5tm9F5jB+qdBphmWc7SWC+G7IRhOBMwZmCYe0rX5KAs7X6
qr2lMkdd3WoUHiEBOGJ/C2c/AXS/iUYCZMvWkMTPAFgVVgT+yssiWdGku6N2CGD2K/nJS7wurWOr
f1aIM8aEds5HPc4rMpp8yGjkjQtdtAYoEt6CTg//E2TfEBC1uqZ7EDwoJQ6XRNzUw67mQ0jzmpjw
u5whO2On+Axdld0zSvT0C8BPqn4p+3+8yWLiYKuWBTv5n1q7t8ZF87KVSDQLa7vtSqUZnRJgYGJK
sa51AsYuuDojhXc41AZxLqhV0OgSFOAEbte5aLQqB6CzWfXWs4oYEmqNndxHrV4bGlcy/qKJDKf1
FJxz7eCnkFE8HQodjTW1jlHU/3wE2SZ3kBXfRBT+eq6/DLON963NWspdA7bM5YyQ+SF7EQ0BvOQl
oC82fL6h56yxJ9itkG4KlP8mfhQlh9lWqDAwBESGAxHmC0BKpImfnIELYXoQxSIDmJ/JppucYdmR
iMRLDqXPfoEZc9vFI/M9I7IkRnZEdzjQGgrtwWwfDV91EnVOo0SSGKEtVxsFVwIArEvBtniLo2Kf
TWhN/smBi55cqI4RjhCBypkMVw2zQ5FXi39/VX2el4lM4ivBAdLlj9E6xDjT4luA8MpEvaG32/m0
lqMl5WihSraAqQSHuvVWiBoi6pJm3R+zpeX95uJ9RoekaqSzqpZWLrutSiXg04mBLVEUIixK+d7o
AAEvfSZCay5HGSSacMi/zHilnVsv/ZWSneejIAgO5DlWNlIba9mNW5kQi+Aih44YHGeIDY/FrI9B
GbmWFFKuTTdMV+COAX80Ot24K43PGghYjwiuSbYWGm0ze1gZigRuPpIm7xqgRJ5dH9lBNi96vsmT
q1xlditdY8OAuEZ/gmi+V4odgZ42g1BwUlcVmvO13Oz5SkwqbisfUo7Amn5STt5K8u0Rq/FbUtLm
+0ATbmNmG4tPSeJipgSvOBIten6az40mv1nlfr6wRbwyXjxvcwlI2ksqXhr5WFS9Y5jTJijyjTER
cz9ZRIdUvHv5sqd2Ld5TbLheRghAqdI0oQicRafq7+gOywgNKA7S6a9CRWZom9r/9JWPCsFz3LTI
kV+i8oXo7P9LB66E4tUSySwdN8xtSv5dYk4hwUIAmQ49aDywpcF4js0lxGSUpx+GbpPK7nbFve3+
BARCo0K71Czz4tGz4SQGfMNLQnYWdOmpKMTFoF9VcI3COvUAGeUz8t9Zy7mPjoQzOh0eGS97Qhbm
UGESnZC6k7ebuaV5z+utFF2C7q3gis/9hkwJknukxmnWEaNGZ6NlUsIVCO1CHnXSFweGKsT5zb7s
0a5MeDoy2LJ8lbX77pLz3s/1UTBJ0XOga4DEa5fwD2nRvst6qYtrEs1MhrnWDqJ7mf3qwYeffI44
FSbwo67/YF88UqkL7YP1J4lf4nis0CkUd/KBUAuuTcJd36q/Cj9b8/KLpUe5+caFpB7MHsd6vObx
hWBKtR3IXkZKgb68q8VlqYMpLH41ujsdR0r2oABIwha4j8NiCRmHLXdnOiVBY7zEjJvxtCVQIxe/
LPPkRbekPikQ79iWMbswnYkIsW6ehzNeXmnRRq42CpQ/KnmEqrG6MfjqLTZYa/jUZBwJUGDz4zWa
2lYl20w3ff4uiot54m3oSbNZCqmhmQhsbRQRU5NndQKD672PCha6eKnCYcasLB0d1DwtnHGxLYrp
5NUuUsxZLiTISz8gE4bU0Mt8ghnel6g7qNoX8Wz3QKTBmGHQXOl40iuOwCT6rYbL3BAPKQBi1QE9
kB7fvuBirb/Cvk862ThuQcc0oWQ4Wkgf9J0Pv1aqv+V0NrJHhvmxFP1FzUvfcQJmdD1YvAFI6clt
kxBVUrQOMm4mE90Ft0VgXMXp6K3kFChph3KykrcG7iiYhfbXrF+Q/hbG9wVdHvB/XXT2t8mZcyCo
atGU+/EHzNZQaX6rZ4U1QVUWI3I1PYAfLFNnhEybh0i9fgd846mGAxIs2582ZFBhgUMbQ3FthzO2
0OSqtDg6UHeiDSTtloaTPAYDQlh7VdC38yHYlZjLEGPrW+qMH20s+TGRgC+XZw/T0RxpNpb/yuKf
nK4D5WbySQrgW/yNXnXolAPWQKob7wpSUIQ/crFhEIzSdVP/m7BRdpC3ZAEq/yzcyHr11edXP1xr
+dpkQVutMgUtMkS7y3iTDQiLRoCe/0+zAVRkyGtXwKwXbqHi4gG1ZUszJH2U5ilUz74rD0AjS7H6
lgh4Ser/iVQt3+rz4m6YAld1WJe8qMCp+bEuOWTgBzHqLRLzMOssCDVDekOTgzsZXHWgJ9loyKrS
fCtiCY4PdX2OpW3f7wkDJi/pTjLOwQsvA8dqWdgGA4tJg27hIqSVzyXkri2GMEh0Cbx7P9XLob9j
418ksPlBgxcXGmIZIs5XbSNdJsuU3/tnucEy8F/zIMQUFGVrZaW5qrD0on0tLBVCck2maeJKlgEA
HpARhKjYwjxybMGW5aabB6+HDPzMfMK014SPsnimySe4YSas52FXcil8On5fUBmp4quUcE06vQtJ
ex2E6Kxf7mkukurfXcf3mblgpz1z2HfXf6fK2yLSbXTl08hGpnYttH81JF6kffFNXMKlnD20+M30
r4AvTmB8yua6sOEVE1d8gmJowroK3mTd2L0cL8pbwP0ow5UYkKP8jrpfETE9GFCq3Er93NJ4c0Wc
RNkM11R1OdQAjZaDuM6btVhdiI0jXfNjBPyYe0VLPpDPa8f1DdEItVHHd0VurnjXlDPgX0QPhCaX
XF7Ck8UABVHw/Z0xg7uq/o/pFWQqGNwEuCw8+u8GinYSBm4KRjI0Dcn4mbbLznoE0SMI3o1+E/pr
5u1HkdbwNK6EZantCnnfptgvab/IQKqA3nUmzhZOR4DfUd1C2odYU6lr/VoYV0V81tWTLF77mtSg
cxG8FWsPuJWX2zno+KcsV8R2Yaxb08Y6cLRytDFTTu5iY5jXZqpxlWu2lxzH7kq6iGk+C2OvkPIH
4QmthMVyehT6hzWsUbdp2ocGyKUVO63/HgHuS/lspNv5i9OP9RnrbgGis02hHisFUOHKgiUA+V8Z
KrVDLWa5XkFOAryEjTPcROXaPszsQ2i+O7dyUyDTuBtRUmISY9JWeU5DAlvjiVg49TANhI47xMM0
PNv+ou1XVnyAo3bwIqJDGkjXduaOMWYwA27pC0CK05Cs0UjxlGvheUbjJ8IBaP6U4Ci3I7aryg2x
yas7WT5ZIY6ArUJEDAhncyU+FpD3FoFOTPIH18ER4KPp8P+m5pSEvzIxT53wtro1QulZE50B2Jj9
r5eCMGtfA3A/WkB1IG2GQuFpX1b3kg6aurBQzVjECx5E0lqRtAhfcTa/JfbEW0236QDLIWVwgtyd
qfsWTxcSqkh4J3QHYLO2Yf3mbp1XdquSznwoRFbilE8UpTIHxhyLtxyD7xyaFWW74xOS1sd3xfwE
IgmlZ/gax2UvLP38HpGGHv3rif+xlDXuRBeTHAmkf6g06mWxzpGKaZ9gV+jCaoveNDhkcGO0O+Sa
1dUBISovzED4hookigqui0f+j0yNvqQj20TWyyu+o+k3mv54/xyr3vlAn3K7Buq1JWryssAGRguA
j3QObU/WM+bJK5R8idqhw1rOVAxfFxPSuyqVxA7orv1ZTCp5NvkrSBI3cvJRVhyZObrn5BS2m1zb
lwSwWN5xUi58POlgIJFHcxBaFxFGXeqt/cz8FhA0IBF6uZNhJihowYwDlQ8VpkqLvi3zp+9omzHP
5C6ZuKlJJsFi6g5IMTvtlTWUavFBWtQiktZKGMy1S5JXfXUgRACpIstdkM+rm3IdraDZm4OhVOda
uvO4wOxHynYW8WvW8SwV50I8ickXJBLic4Ej24h3PfB9JbxHke5HwBpJYZHQGZfmhyFsyPbEEY3Z
eNcrJsroDoHxP1Xb9vFlyO0qdlQF4TNGqyH/Tg4JfbNnN8Q6JNf5CBijZ+cdav3TqjaahRnSUdmG
iRJFc/huWXUuP0z1F4Aj5uhpeYpQt6AotbVky6gwO9BWUNzWi7++CkkJ7NDx5smhlBUycDYxfoOc
xwhAgJxuIQGrnEjr1dKVsWHQz5eIjtO3mp/lt8dRa+2QSo7hBQRvoUjMSdYlDv/qZKeErp+vYFj8
/JEi8J8GDvSS7hjEF2kq+wV8EG3jnwfdkFXYmnH2qtqJJJ+ArYUTHvoG6RvidEQmDhRDJENyy93S
rwAtxWtG06cMKM36JYGQEhgcV9Rntr8K3QNhBZXwA22koyhfVktdkCmTi1r76UNucApaLCznDmOM
9xBOTvsrIg2cYYzxn8Ftaj3s2rCXtLMxlxxsn4VqzPr0QKtG/WuAAWbMk/KBA72GECdMFBYTBXog
r03vXnXfVvYbg8tr4KNuMk6cA2idmw076RZ+sRn7d6uSj44KgIyX+EI8V0BHQWPBQjdiKp+zZ0kl
FF9swCL9atXLm5B4S/MSyz+SedZTfMXE6ZsVCLDX0XWAXktHX3xa1bs1F+16XPfDnnCdWFz106Fz
WG2oXcX51tLTsYHHFrO1iAGZDaDoh9kAygQurbSVrLzDX0i1mbpRvdNEs8habWwZPrCCuWRHcdI8
Z5+Ln6Lw98EHDgOfGmRoEhDCHXsHyqjedMYuKXdldI38z66HI9BdhYgxrrXn75secUrggn9jc3Fp
/Ok+ImIYOan6XaX/bwvxOJggwIDvbxlsM7IpygDXHO3Iwdr0a4R6SeQKXD3vHPOsi4eofzIEmrkr
6ARwgAqCueQjk0ayMfQlaipE1aAWikQsOaVQaB8g67Zerhu3xNK4g+frMCbHjENEDTeIHfyKEyyX
nOCCML5tdgnsqPaKqQiBuBvG8yxxjKhxQSM4cfqGhg+aLbn3JF6Aq+bZRkbg3JLgwqwbWlhsiMTM
kKKjpqmMnWis62E5RNmsTyZUrZk2tbnS/e8RSUUoHCgpSfqUwysAPLJ4pksUHin9ziIsb2aDgJCM
5Vrh3q8ZsJPhMw1PhXBtg1eXHCPejXrag3DU635dq6t5PsgTB6VXVx5kNnmb2SpT/kxGmbz5bnr4
yGqXkEdEF1+v9U529fpgtHy5cukJO85uKHKezWRlictPQo8XAqA8zyQ4+yLwNwGh+5Lb948euKvv
kGv4pznLQtGPlk4s3DYmL48gzdFLHUN+JXCIGifgQPZATqEuFs9m/JLrT3VprRBKzaIVsvkBOtFY
AZFH0m7Utl2FflFnfSy/HjstvDLY6KViyp5KH/Pl2u+3wB+GcMRrDMjFI0dSRVQTJY6cqtlXDzxY
BB1WDWriZawc65ZILA6u1fSgFs3Njw46nSNSFKsAUuCPxguXcv6MNvyrygl+i0yzNQ/GFQEZlhoL
6U/jpNpscvydTUxE/qeHsTuH7TPp/pEZiHnAB0LkPUNXWYveQmi+ouY+TApX/OA1W/r46kJedk+x
62FTaBsKyP948Q4U1Hgciyt55YPeDsxgfvr0OW9o3JC4k1Jxjxy4B6SR3TnT8a0K67Be5CBgzETR
jaaRnNMI/6L5aJjT+495Au67s8K+ZlJn4AqDlar9Nck2AVuRmCjmuTrFAgWZRtSIN0LgImvJvEcg
cUJM24AzDm9R81Viw1VWAwZ5ai9fIwCeTNdj5w4yX46BKyei/hwU7jS4/sxyL3gD3WGAi4X9UG+s
95g1Hl3yryxpyoMjj3kv0c12w2KoB9tqvnz0MSIBsr+itmZ2Gismtd5prTVtwlCzwC/meOYFQERG
fp0TCnZQwJNzG7FRFm25Ssw9PxHtkEQgJUCW+W02B0udZUyeMypnJhwRBhHPFb3GDAr6wd7iIZhb
Q1IdnaqiSBA/EgLjdvmVHEESSI5pexu+mmTF11ejK02DXG94n8v8JTBcdtVPGe1nfspEWECC/oLG
IA12PF/zbC2z4l03AIu4XN5f+MNuk1mCJYyUj+IyqBFbTgJbQBDens3+jUVBQKQRjasgXt19YzX7
Kaf6SyZHiCDSlv7eRO9N01Tr705hWbZB5AGz0OwCoNmNYoQpV9nkACJCuA5fs4DrW2fJO7naqXUK
4q2Zvga67rqI0DbgBUyeM+qQQRZzJbQIM6rvKCWReH0Lh/hP5HGgcJU3wGOc/En4ZL3Oordi6hhW
BWpNiNtKelVUrzpjDPEvqkaYE0lVPubyueWcKTAkkGqxjbAFyx2wyjUq77J8F8q9ZO4mNJeK7NBW
pclXRsc98fSn2rWABMqzF3yzrq9Fi8ZZdBKqE40oIoPiC4Zf27RrqV3n1g5YLEMiBZba/Sol0IHG
IiG4sUkCSZnb7KA4hgUjgMSWVnrxmiOQaUZ32jq1TZ6ZMm5dloAsJv2Vmt/F8JVBnLHMTa3Bj0fH
yAw0IbDECveE0zM96DpepP4wn/IcebNZOKcMjeMefosehpgk9vrIy2jgTNly5tTqH6bN2TMzyKpT
XcLhr0UmyetK5FFY3DijbaU28LJZ9FVXbBoY/9LpPb8lqEhj809jY7BApEzDw22S+oNeuqJj73GZ
23G/C6odfcLYIFPqAO/As+aw13HO1XM9R6B3AxhPpMs8pccq5x3hViFovI+IoBhj159jkVFz4P+w
+eMZIZlvavf4j7HzWI4dy7Lsr4S9caMKWrRV5MAF4FrT6eQERjpJaK3x9b3wMqo6M62sugcxeEHS
BXBx7zn7bMFHpGJ0PzmVmdMM9eajQnvo9JBOgFXcBgBlFepbkQUxcKRBqVBQOSkWw7/yzJMcnDRI
4NKaerlDOAg7Cnt5fZcFzHwuU50TgujcJqKn+trjnVelK1PdqPSvsPghdWKwFy6gs2gO4FEByZNi
pfecJjthJl9L9hg8AwtlHxtNcYCHIiI9gqidZs5obhlrdu3GR+Q2kYsEUn5WU1NG7QWCgBiR1nib
hjjEHoH+mXKlDqOCRlxIzeKtemQYkijQyeW5bz2EEuEEtgwiLEethwzZ+6wL4gJElv8pNG4NDnPB
ly99uibu6XZoVxjVM+1fTIiGHBya/iF4oLTUINCaO+bib2ylEy2ZlYo0ctriBGN518kYqPlfk2ld
cA+JiNBB3XztqutH9VVEHSAp2wQTqRA3oDy/+KzNcI+SuxCQsazrcmsVOmZSzTIZHFNdFOFJD7bg
iXgnzzrbmAMv8bmYvl779BryrWVfnJPI1RnJQg0n49J14B10ALP5B8WjBn3DsBvjFmKiA0ygg0Di
70D5gStObcv6RUh+Ro3OO1ni8oIpxUxh6+4zh5HnZF8Q/NYmj2hXd92wtkYF0hM2I+eGiRvNBSj2
sm024RS/oLNHn0zhJOoPl8G/dWQoQGCK1W86trNBnDOir5ODLjKTH7fsb54G2U2cxIwhnffvWQQZ
ycaHRa6W14FzY0NDiHB1UDlZadomV8OFlB+EEJhCIuVTxagIKA8JM8wQlsZLaQmruCMoaNyFkLgD
Djis3fwZfbLnX+oKaTRJBrK8U7MjrRa2dhykMhzeowg7KF1jTDAtMZXZPqPKvGWD1Zp5aSxDcBrX
t4UQHSFDgI3q6EsAV+05aK6d484RgoWE2KvFDCaSizgBvey/XXkVgfh8iJUXbL48gRom+mK5i/nR
s46R+1L5n1lbEcxmH9QWrQAAlXZKQVminDAEPksz8l//rBC7yVsNNmpFBkBFz1rAAKe7R95XKDuN
m4aaNnfQEg0OtO2m/5w21ppYB784puTdu2RWpJSIGdQ10l12aG51XAXy4itS7gXy47vevRYGvG1M
N5TxzWVkpqVfisFsWh4XB7mWZsbwPjWquaHZpXy2xA34huFEa+Yd9Vy1c8ucU5dq/brv3ybbtjii
R4RSbtr0AJCeeODuXXp30VgmOq2bxNsqhO/ilCBQ68orv1ummHnr3rygdkvrd9kwMBbjK7psvnYn
LlAF9lRB9Pa9nkArwdi73qQ0JkR+8KKc3S8sN+ZLk52X0r1p0gNzHp46lyYTLgpUtOYCcj2jyWOD
0HDx4qtUVBg1+KrBo2BiUtO//0ZEk2soEMb1mWABPux1Y6MMb7BMC3ON0l8zrl6SzAYP2G/qCZMP
L3gqE7Lr3X0okE1locln/J0ck+bc5LOKPIEMB4vppdG5IDlQq1s0wB6jFhxqzFoC2CsPS70aNE66
cZt4vlZyVMW3Dv8jwykKnEuxGZZspd0TQydIDnOjQH/G7GlDoDJffsFIFy5LslZaSu/iVf9CUK/i
1l8FJATRW3eeyKKpFgSYzScsCQRFoFyTxAfP4VSTAWDA++B8whiM2LEcEapsMIaB2zWG77n8g7uI
W+6qquJIW43pR8LASVNa/gYYA+gQSjthNRcwMorFZtKRrltyAzOyd95lqAaB9tTDd7c4DwMsXsqr
hjpZdFoLOIVMNvQ3rwH9YtHhNDxj8En6NNxBEEW2BNU/FDq3Pn8dso+c1LcQHqJc50epvXfTfGQ1
7Y4S8x2/gw5r/ACjkMoIGySYVZ8Run4Xu1g3rpeDTDABaqSWnXXbdvD5qbUOr4YbLxSIHvwWJwpk
2LOUb0txnoPFGN5K+HILKhhyyYgcFxe9k5XrVNBmhfdMQ4uaGJIUhP5mVS0sgNH9NAaz8Emo81Om
fks9iWpkiqmt49OjuyNTx+IWmY58UttzrR6zVJg9M8yomvWkY5Lx9rZeAe1mVXbkKTfks162WOaB
oVz1fNML8L4WdbVJmo8Cu7YkybhPmIfDmyRULpvE5EtxosRuteYFwcekYd68MlufNPwqmuZ+BgWQ
UbKnvjOZwG7XmsRXG4auKvc/758FjGBXeErpagKAAf/96DrYiuNRYd2I8ZrG16H/HXSn2Nq2Thei
79QLBDZ0QrPWWIIPVdGqZ5clejpvnEA6y9ZJTQ+0PAr0FgjMWCzA+lBZvoHpcmiDdEF1hDDPKAiP
ahOPQDZdd5zswKi4g6OMsRfpmRE8D3RR0Gii93aG/cgnkJ5bLIrBRs+DJ9BJ0Wlcy+9UeRC/PWvE
xh6EYBmg8IPQhkUExRkFB/e9QXlWTtbh+VWg6xDFrSJLKPZHpLF3scbdfyt8gsJjIhNUFy97kk7J
W3EJ5waqNDw/QdXqA1MiXvOeJ18Q4KAYkLok4CV19GAysJiofasrLfg0gHbr0zQ/9QBO+mBnxc98
vP2F9/nIrv2QfDwHs0Ih+tSVtUd+VM6hIL1RKofrwTGGA4ipxfBndHzdqeJTqlpzRdvhLdeMYFyU
Vo5PdypVtW213UKP8bKQT8jbAL0TALGJGzRNjtqEa36Ca58JLnUj/KtgY07QLydz01XcvZtg7oT4
gNsFU89J7Iz2Wt0W0lWGfDoCFZZ5vQwhBMmsEG8Z4h7E2qUFa3gGfk8IO3uKjzIXOcZVAmTUHHVm
XUwN0pwmmhqIsUE4Uc+FJ2a5EOLpgJgGJ9D0DJNqPzrEZwz4YzxCIgad3XXi8YHnyBGuJbQc7MeT
AKtihkUFDJtC4QAMz8nsTAmhkH4TPHGJ4QhvIwM6J+x0nKC4vlNdCdZC7NpCKBaUq8ss2064NCmV
wEux+ykXPPDf/fiKOy5TIZw0Yj5IkTyk4kWir6sIEBgnSRgHd4zVFhPXFPXgTuaFzUONY7WSvWeI
M/MdE90++9YqhJwOU5PKHW03eY9EtIw0fUzpDJ5oZZy8MwkL05EWYwbV9hgewiaVMMOqM05enYYV
+orMwfObgAma6b/ShLOXs0vgyNUb4lxWqcVI2omY6XjWR549A4rIalvr+8TBwCtdE49ntwZGfM40
iwOKkQBfp14voSkYMO9JWaFQBSV7UuZogpMo67Heo3pHJ8x8Ld9jn4UGRM+W6WT1jCXCTtCh2thN
gYnBJkbvIWoXHwUQbqcQSq1521s0upcC1wwGpkBplbHGhwpR/rIats0V3ahJGxYbJ2zbZ26zBV3S
ECGZ7DWrENqW8F111crPozk5Y+A6MMrRaCB1yC5sLI18C/RHGptrmRsYMihncQIXOk2+U0VgAs1R
WQEG7CfZvAdIVSwGzxf27ihIZorBfrJ6Ged9e/F9rJg/Tdy000peEOm1LGR2O+IORJ0N5jFUK3Cn
wDwqHG4RXgZl9hTNo9g5ggTNexGZj5JiuGlYY8oO9zm7ALujPLRTwlqXPJe21dzD/EokBU549TzH
0XMMmcPgdbPK031nCfBHQTkx5yrYGrFzXlviy/ibxTWdKKp1ZFQ0uNCI2FSnyTjEUmNyTpW3HorY
cQAGzs4BFqlmiRoX6TRKEHFfhitFNFhgXxEtoIDrTHnU+0eV4iz3YK4thBCy1Z9UIdoGABJ4KvAe
XX6QP/x8hd0G9u0cA/QiGdZ4diX4AGE7hDwzt92+QRP4DMYTI8OBwXnF1mgFTOuq85AfzeilM7/C
9tmJ44pwAIq1PIbmZVw0j31AwpbpIDYOXXbiUpgTH6KiCICy8vcDpuX+uZyOwoIFgcNAWCmTq+ai
DqWla/ooi86NTbXnnmCCxwqQNTU9gwe5/U6wd/HTzyx4EzCBKz+ASHGO04gvzkETzsbsazAPOKr5
0o9Ghqt1DcVxEfTvGt7n9V6wfrRmL+sbGU2Ae7eUqyL8sFDH9BJGkH7WJqrboywvERIq6MPlhdF5
ayWmCICFSJjuAsORID0qxpsn8YTDIhKHjbAM7SJ0aCSnA3Xq6vjk8MGWgnsdIW5ULZos+PraNG6v
H6JgTyIJWdgw25dBaqQI896jcEbsm0s9I/RHIu9EA6IPlhrbvO/YfhkLQVAiaYIp7xo6XTDP3mRG
ko1PNOjMZGJSYsjwLgY7tXMUrCGT4EtSEKJLF71sGJihghpuPVOi0elXhQM5I1+xEPV1x1w/CF8m
4GygGA0Yexq01+IIjVbFpay2c6jBWPnWMWBHQHGp1yDvL3g8zwPp0ImAUICMVo/DwdXgJMhYKjHa
OU5JyDSU5ZRbYD3WelixR089kJLaKKMnY80KpITqNd9wJrTBCpA+Gl+rCjPJfaqc4+Ta4CUQ7FDf
CIWtsdwZ5ywth658ao0ws6eSqPJrQsdMuA/CuQ81jeDqrXLabYlFyQxogQkFdPUe/02auip8wdyl
z356UBGDPmNSqtQyaF+yMMnPkXj+NLh+yrraJsOqJI8N25/aZO9mbuLWn0n1bPWLP/dW/fjl+2So
oD6Ilpb2kcCiLW+/fe628AOb6QCi7DQdN6b22EJiIPgBIPLbp1czybpsDhVNlamuovzh9xdpzHjy
NgWLL2x3kvcY/b35UK21OPo7XS6X1kAk1muFx+00oGaSzEY72SWKFWxK/SBYEGsnJzcucjcZP00E
TmZaJEhRRuLM6X0kpJeVCfVNo1Odc3eI0AsZUPg201qNOE2w7IjSAqs9XAVQ/6OFaYdTC4s/YyKW
lysQI022VeY7SVOSmZ0RrAjyWa1e8AVtltyyvDhpCLRwSzd2DfxzmSua0MSL7U3EFiGA4TfUe/iu
85Z21D1N3QvuyBO92WydadpSEgpZaqxDzv9SyoGJulkECb+CqWsxk40EHkzsnoADR5tLhReBWq1V
Igqzr1LFNkOAeMXxNbIkFIPn0ldJSRdWTxBuYOYlFpB/t8lRjc+JR1cTwAGfBBw6qq8RxZKnKTO6
fCxW55WCQNhDRIQvSNNDwKANISyhbt8UGEP9WcEw3CPYo+vvJfb9OYrgtXLPMB4Lr5oMDjec5Pws
0YPnlArR+4hlIBxf6k443OV9JGeHOgecWmFPt8KVWi77+qROg4ipQDTfTryZgqPitmWIK79ZPGQo
5qTVNDiIOMCwfzS1O4GQzJu3zPPoq/aFSdz8osAvdEIuXJWulqZOGW6xumX4IJJscfPyt9+bjzjA
9tx5rCRrcnigfeZOYS8Yq7YcAoJisNit3UuJIt9OxS2s20Y8p816MGy3xltyVbi83AI/AFAmJd64
RuRo+SGnF+kVEfazDfw64peV7lqup48WEHkITbe0EJ8xroJ4eOHwvZ8oG9JkUO9rcPncmxUfjH6/
ETsb493J7gVyJgwNPycn8tWjgnHP5UDM6iqBilKsxhfwGfKT+gXoO/sRjVzoHxsevSr6NLpnEC5a
hFsVsMOt9Peifqnyt7SAL+VMJoedTbXWMHsqqg4rPizJCiczbfyqihzSue26e8CQLnpXJq11wKQZ
8a0issn9aP1l7LDbEBjqfSoMPySEoevIWE8zbRsL1LhfVHJJyQB47e+H6mYi1sBLncRTl2WCMUOM
i8TGYyGq+4pjcIlPp/8BOBQzCCCCA8kQNH02PZVx7mRxk28QyQT1rZIOg3o3cKtA2wc7NHIdjwe2
BcpbZ/lm7DdpcFeHeKWr75n8wuqUJeRVMDmnDnaEKlRwthuoUnCp6ccVtrfYlRyZPXGaTi3XiBam
m5MaMhvkz1JC12U3+dkitTmQr730IcM1qXi2g2Yx6sHcMt8GCsGI0KSV625qf6+ob5J3xv5VdDe5
uo/1TRjv9eBuGTcIbA0eFW+jtIaM7PvXCBxfMk4eT4CyYVnn1tUHVvEARbUns6Kh3Av1TqN0xk9C
dNeImYuRDK1BslMP6pE6AInCuhQeJtGpPepEG6BLxfOoJOx2odIQxdBlVOXeC6dxXAvqQ4YME4Nc
iQIobfzWZ/ecbivbYpoWNVN90frekvHzvHzpoQuL3RcXVGhIkdim0JFEzOtLsiDMACew7OaLP+R1
Y+FY6ZvWX7nFMlPnOFVvsIWMYfdlMDh18eRicluvJ+KXqx+D7jBCNNGcNPsYpOVg3jKVSnzBIcuE
y6w3prQTrxhhytWbEtzk7GXEiosBi+AE6jLGexi+7JI3oNhtPEzK38ChxpgAv8Z1Mu51ApI8QM+3
2k/X50lYjjEBHW8mtgT6QkzsTkeUwOcsWrR9WDmAcIXdxS9PPdopmJotTBraSMyG9WHXE1pdYjkC
sCo0COkRXIUn7A28pkdLu7SMhxRTcu39CMUWGokMDw0T6aL3oco/IZ+1Q4AnGp9ALUTk2NMznxt4
+J1iGEqAjUtTWSfiC0GRQ33C+LnS9sBYo34iQxEEFi0VXve/idv+T9zxMI+YwX5kw1dMw6cnRGWI
F+izcGmaferW80UlPDBKQiWSZhcRn5Pk3hhfI6tAoIJPJgpj9wI/IQiodKQNQcmRfJ8odSbWqi+8
JTmceCwzlGMmwJAeE5a8XWKxvnC74zS2SJRkHsrfU05IKN0H/waXWvGg5+ICsG+lYxkDi+zVeiPU
VNoTVpd9JYhbKPR1Y8XmMI20mgDDzhcLT1QutTQ+knpmVR1BQQxo2L99n8PAAto1d269JYeGu6U2
ztTUy7eDn+ARgNs/rxgpO54cLFFcvBqPk88Vllj1NGmIi1kFQBZX2rzmWAm1AwhPj+mR1L0loTaL
J2MM74fjD5+fPiSbJLlj/emNARkNBz0+x+JDHTH56m/hRuDLdZuMBFuG2CUh7TvKK784DWBZNU1u
pn9ZFFedd/i9cID+6q3kAeTzyBN3eYuhovfud8rX6rCwnwbctXBncF/AmTYLqC105OCsrTzrpRag
AfOKa2KX/b5ISZOy6eLYrhpKq98wX7NowD0SzPAwwsVsZxsx3WBW7+Zrhh5ko475qezg83MSwr2O
4ne0X0kMGdshc8dVp5tVeDsVD4gA7fe033mMkrh6sn6UpJVMx4ZOGtFJiacBG8deFr8nIBhjuDJ8
KOaBva3CRBSPX+tdRkpZZQ9fAH7HpL1/xipCQ4zf/FUJXG1t1fZh8smkxzSaNKa9Uzv6xlyjr9a3
CdUa8udq08nsd5Pi8sAyGaM10yU2NkxEqGhIywXMGbDSJM8GkiIew3cEbZh9Sjg6mWw5Fmh1upHE
LRc86+/kp0EF8rnqjxAuPNX9Xu0+xn4rlcQ1LikATREgjrgHRn1lx2t3P0WHm6kDyOMWsBcZkG0i
CoZ+q2GqvRt7eAqUz0CbACUWJMOVsfZ55NprFn9r0rVvl/ieWN8gr0b2XWTHKLj0+nZonLrewbTv
4AxWcMCEfa/eLGBQAuKqm8pjgSY3/JFEAMAM2Km6j+nVfWrdwgyYtO9M/wRi0qarmJqmATQJSArK
nsTYMqaO6aOYA6kqlER8pRlstPhYwWzEdiBZh4QOxr4tJ3AyNyHpJdK5HoCL7DF1EB00AhQcnAOh
TCkvKeTw6tpGpyB8G6COVBGAw9jOSu1QC5CCbim0Bwz9MgaU1ynrBZhHqC/FsJ3M2il6egKKNkz9
DGNhlkzFj4F3ccV7XXxWyiWQv4QAr3SI9vk2ovuyeUs/PAno9cp2ObYrT10VBo9thFv83k2xbXmJ
CxiTyDTBrNs1DySeYUzAsSzGvnaoHj0FfYkpS+OgzkAe783r6YPorb8psbEwxUuLTQ6b0QA6c3Bz
HJHXOlnd3J9+VqOZsKdk39rtVynBjkBEjCABYRDvyjuXlAdxHwRwR4kpMVaGfAuFV4vtH6vZiW64
lkD1qp6HpnMGwjSqHzXM7ZJ5iT6smHMkqA47zIFWsnvrs2UjkrnjRJ2AWc/eCL5H+HBtbvcDy2Ce
53PqP7REebxm99WtT5fJZPhixjZBLXqxIbberjmLA1wE8GGEbgsZjOiNIPgocLtBuN8V+6BxVJ1u
cYcYVU8ufZWg0pqoenbq2znduUGdPLzUybOTOYgNja5psoZi1k+1FRJBDvqa7Y32qqNgr8pPQVma
/cTThOxS4nmhtyddhkkTHgqVpWWi90QYtZMwB4hwXEb7iLQa6ykeOhcufAulXl3jo0n7oJLr0EKQ
RAqCrcs0dUyOghCSwbjrmZA0aIWD9qXm448aOs4FvlXtSxgRhAoUWGHRNxpOi4N24bT9BjMuL7Qj
49JYVD7UFxLKElSALR5iPmRMRC3aHvvexHAUnB/adicot7z5TDQMQ1+6aiMMMd35g4FhiDqG8yk+
QIStlb0Gv8a4EEPAgKRj78R5PAlYatQkW4Jc1OFZ5jsThLnkYjldv1XGfd4fB+EpTKnen7Fpg9+T
QT+KKzX8gKtjiBibIOPGw/VoDU7G/pgiMlAQcFv3oroO2yB9dIAWYNQi6DsLSq9/8ITUMdYslxyg
8DdAjGKc5IdX3hTkAyPcQKR17H7M7IGctAEB8z9di4W+iTHIUGF62bnOK+GjQWEZHsjPNJh2hN3R
6M998ZJ195QnpspxNho+BQMXRvT3cfBM8iWOtQb3zN+49UqQgWaMp6lfNGBFeOS0DNBniJfNaWQX
sn8Zmw8N4xZJupF4UBvbbNxaykZNqzk8WbFazCEPESUjQr6fIF8M5jXziHENqyGFckHQSw1J4pBj
1OsB1+U0eLp678TrmD6J25uqnE5ZCRxOk61giCyH+XXJWJSvxPg99W5D9KIbn9MjCxYbvk46auIf
5wX9CsMisHatvJTaVpLPBH+N0x6BRsbI7CB4a6BaJZzwDd1/7IOLBm9TFYrqgOYXjzOvgXHx49Jm
43IhHVrvNRm+Yz1cdAEgS28SunfUeIizZY+hVpxgAn7KNSyKzfI6DBeSXRMCPKJP7gB+2gQ5dMxp
ehorVHGwQvAMhbmpOzFG2/wVDzZ0fca1+DTkJmG6645YYwrSyPu0oOJRjUJ3Z7nSEHFTShl/GMMF
9rxy0Ql1o3pmypHwnRqNubM2RUp8VO4ZZ96kYrdbR9ZLgdMWLjLyV5nec8YUBnRa8UbfmGMCyWQ9
W7PAc/WVTx8HW1LQeU6L/oiPdI3w0HtLiABzcVFmin2zPJTvqATOCmpzzG+nKUr4rLpvLmPTnQxz
GyQvouUAilJtmsElkU9cKlPYA5D6HsYe+9TC1XqPHFOws+JcgPW63bYRjqB6A+iTWS7T1rWF6oLF
b0NvlR3YignGBgeGLFxW07gFsfO0cDxkgewByhfbIB22R0xqsKg0TFOLWSPn2zb5GIEkkSR5q7HD
XmEXaHcJOKVhwNBhzoMmzuAEwzXt4EdYCjwEfZN4GWAIDQymvgqTBgZDS74RHq1C/dK129EZww1v
HfcvU/XFF8SDYvI6YaRXYLS/ltVTSVhy+y0NO1e458ZxsHZVvtPbM0METFGj4RTI31pU8wSey+oS
VhdZvOfpKe4WEThVCqVxwTPi9WRE/EjuXU9uHced7wjjCpP5Mn/Nopa2i7GWh3kvIpKaGaDyYmaX
wTzlIP5hcpbBIOHxqp8+3k8jGmpgeXz239txHY2QllZ0P+h2MvEaFocpk1cjaW4EV6Oqgs2My7IE
e7nFb3TVGC8aPF6uMttpnGzE/iRLBwJ+vPBFdUfHynNbjkLCdI8d1HUFBC2kUuA9+B0fR7GuAH2U
OYqCTaZ9xIkxdzvzIFc9neFGwhxbWWvFu4KFvaUKa6MBmTfOBbPvHLEcpx+dF1wXonrZSZjydj+t
cMG4S/WPAzQTZL7LorzmXbwQapPBd7MGZtXbL8z7IF9Frd2AjdeYfzkRhktCWUNh+urzr1zBF8Ku
lW2Mgm4YkGL9qBABUu8bVr7gIr1/b/O3pgYH5qsDyR4p3DWmWjDlIsfyHyL+fDLoMMXkckztMtzV
OG6ZPNrYjBo6jfXZoysd5gwoenyS1bUo0VxEoLHuGU9NJTogA6jKXWx8qhpRKfAY492Yrzv9UABF
i/Ijwj4E7z0cO5VlrH2mFVMs0EXIUBYet5Tz0Vsf3yUDF3W0bipV/kD2HWMTKQSShUYvXfzurZNX
Vk8v9BJ9ZCYkrZpdx8csqnpqDUWL8DEiOlbhlBiTIVC3JZcYMpNZQt6xAz6yVnLOlxB/nhW+qyHi
oR0bUJ7D+oNzySZTjQevOGeYJAkaLZHwnkTvMM1oVHIQCyh7oDAWyQPM5hDYwUoowqXI/EgsYrau
TUeqV7eqFXtoNnn3UUzYTQ0Xr7lgcqhYLSDzjrPPBbiOqd8a5cMFBhvBbeZ1xwCeNsqP7gOaDHdr
JquyWZGuwqHIocr55acQNBQYHjLLUHrVBgrF6NLgOMO5xWjZEw+TSDGFKsKslodMBmInEt2eDLo5
N6f91YOzP/HsE23tk0xBAaFs6JEvnX6fVBHiCq8wfG6Yh/LNvP6s95u8eM0oTIQWkk//OVFrwsom
TBH0n6PBhdfeAeLrEMRbfxL6vgqTTYbwDN0fAzgrg3+0z9rHiEhKAE1t2I7c/qrKd8O4ZiJoBtdO
ApFhAyR5tIAox0hJPZBVPNkEuLytYdWQcyAhTy5JhALEj0ogF24dJq/J+Mqw+jAmK0/LaUXfavVM
TQVruuLsHUdbZbf3ca8A/vEtgkI/xvIY6BsW00Q2lzxU3DrHLqlnpkDmOPTTknxxFq1ST0YaBZDb
T+e9lwHQLQT9BFzZsi0CAMh0eoGzFg6Pvt/QuJnqUejO3fBVFh9W8O3SgxQ62QXGJs2Rd1wzfk5+
SGth8Cxy5yCuTqeYTkCFUwdbrz6I0gcw2ISJET09k9bZ9HNXWViqR8xZBMntVSglaD/0mj4mHQJg
ETMRJlbh49cf//63//j3Z/+/ve/slMWDl6XV3/6Dfz+zfODD+/W//PNvN4wEsuT33/zX7/zzX/xt
HzzLrMp+6v/xt5zv7PCRfFf/+kvTp/mvV+bd//p0i4/645/+sUzroB7OzXc5XL6rJq5/fwq+x/Sb
/78//OP796vchvz7z1/PrEnr6dW8IEt//fWj9defvyRRlyTDkn5frb9frOlN/vqN6Vv8+evWpJ9/
rKv4I/2q/vu//f6o6j9/adq/KbJuiJahGoqkqpry64/u+6+fSIrJ+xiGJWqyoai//kizsvb//CXr
/yabsqKauiKbkqz9+qPKmv/8gaLqsqkbhqKbkq7++s/L8E+38//e3j/Shpx6vAGqP3/pKm+e//22
T9/TEFVVETXeR9ItUbFMg4+QPz8uQerx69L/qlWt1MaaxEflmpfrDMb1qfYo/ubUk264GeHOsQRj
xlbdgnIMkmmSLXXFDlQiI5B/wKI6d0tihHbxAtGji4yBTmsp2zjn49PJEHXRQhZe6vPa5lBZpIvY
Nhd1vEDb0qS4CSEeJDJpFb41JI7VSDID0h8ZTM3axYgxL/M6XJvQxa5UyK5CbBskUAGUF/NkGZw9
SLxL4VqDMvlLX18mB3kiO0MYMqMFlCD1jrGl7cN+lu8Qviz43VCVMDGc51cXPlt+FJfxgtr1Mn0y
XOuUVbRtfuodLL14LS7Dx2ijzTBnAQTwkEHOLraFOfWOtbBm7ku6rvUlqS6rRBdm7Pd7c9khSZzJ
53LyoqNvZb5HNg5WczOEJL1DSWJixogqyJ37G3ZbpjaTIzetGlI3/xx8dvPRhhvq+gSsHODAnKt+
PaCqsewqxOY0dMCwqNVBFcmaOPQ2nA5wjkNsIzRduk6OPe9c2spvXJdQ53+ki8wxbFD0OfkK32k+
G17kTbDN10T/OPA2qEtfuTK8nUQ2zpL8MOhF8/ZKEtg+21TqrLIYk9dbU5/Dj5sbrxl0jDlV1RKO
NEweOEUrHOI3UEe1elbucNCfwpyQmq+990TZ+t7OsBmM2tZyIMKH0z5lyI2fbjRQfcENAYuFkdrb
MO9reO/ZaUCqnTCpnvXrwqEnxYFkJVzin/QDRdlPyOoJdoaDHipd0XrtvCX9SLwgrRMKzYXsmaW3
C961g2+jfbKRSUNFaj/ldfMkOJYRB7Jmx/romOV78FoQdC/ybXyHszjPrsBaH/ldt/MPyI72oH2Z
7t6LdtFJcOBlroQz3tX4c2OGpK+9NQhO8ZDCtRd8yGgK5M1Eh6Le/UmxmfrSr81b8BLAW/dfK/hq
cER2wjKYFztlXmJCNQOkyVCMZgt5XRBkIi08dyPcDbgixYzifInpRwL9EMdtLFwOJGlBxMBkbDE8
tYN6lDAC3GX7wAFXX0YO+sRHhzeKw/S+HlFgL6qv8DI8hY/GmolvzRMXBBxdh4V/qG7WPr54c3kF
5UxN4gVuADzic+leCBvlMkCfvJVbYstguBRrdWU46jrxV+oJXusiRo1K+WjYHUFH7fBCvl+Fm3m7
U60VNncRolPw7AHoA5tdfnUN9kCTh+ZidAAfICQ4IwikNof99oliEb7RBZTQnZk2YkVtoT68llvR
ngkEeDORx5PKVzCchYlm08DN9VfUJItu2R91pB80TsKut7ODAh/+TTSYaS8gbi1Kn6SdhfLMnyb8
CXUdd0s5fcSg9aET93MEpSmQXMq1RGyl63s/QFXGVECeMIMQZ086jlW4sTYkLcHFnpXPYst9Xsnv
uEARLldtIXMui1d1hZBRxHyT4e2sWNIV0Bmh/nIgb817JgyoUvsF4oNhXuPjXzH1h+2EPogfIJzZ
hqzcOWZY22rZLetbuaPjg+/PIOORMC4fZjBLi3Djcbu/eGcAd6VeCASjsX42Kc7U6/BtvErm3d8H
d5Rv1U/6qJhLwNy1TjkT7HDVLAd4dyDE9GRLn4a0N15UEmJgTtBVdtuY0Qh+1fUbnRIsB4WsBlLq
r4Mx+4ez8a+T5x9PGsn4bw8aU9Zk0zBMWf2Xg8YcQ6Xux4BbfDYdYSYtGihwNLk73Docwjn7+bgE
kXAK//j/eOfplf/liJNMVbFk2VI0UzSnI/AfjjgzE6SwLlrsiuCkIfRZFo6/AGjYmzMs/xzjFM7/
53dUJc7n//Et/+XLVnFjiMSuMl63Fbs8pUfpmQU37CySOSmK8h4iyroBCV/KPwtJsGVlT1MCxOj4
J1oObK0c7jOL6Mz/mWghsKMJtPuAapAdpvtOxMRpSifTlxaGU/j/rTNHZAleXEgxJq0cQ1d2mWDh
v0DC2HRLTkQIyejd/HYe4WeIw+q83eW2t1GX0/Mk4Veg2C1HdJI5fKw5eZT4UrJT24C5nJ+QmoIz
J0/z0X03EKb0GfxXlGRzzmLsPRbdXHtypMz7VVMvMDp5C3RewV1Q6C6BS43puHEXxhyiCj4KuAqi
b3D8I4vONndgPXhFRef8c3wtBChyn7heLNU5xwfc1fjHq/H/WHkyQplJyDQfvkLQ21OyQg/MyYat
zbV4ieY5jJCZ991dCqfD9Y/AAcc7jzckn4v6BLltYSwhZNr+Dzy2tt9Bn0ua/8PceS3HbiTd+okw
AW9u2Z6e3H7fILaF96YBPP35ijMjdVfjb4ykmyMpQlJQYqJcVmXmyrXW7tp9RyfvjXY7vZr8lLJR
uU8fo/vpsXjzmeXH/DtMWGMGRuneI6QCXEv6/cEBTkr7AlfIipx/A+SbNuVDtgFWl39vb7OdegAQ
unO+jl9qoPLarq/4QnMz7d33aK3voNU6xHfhbYXsrrKGFeu3uQY3JzQBJlhb1HX9kdd/iSbpSJsY
9cY9DF/QVL+K54PzLiPBRYfm2utXxXc3fdDX6r7fRe+UF4BFqBmx39sdPAH05UHQz254IDWlo43D
BQqP0878oSHKCkif/tVtTX/I+Pl4T3B/F95BvoG2Ivh6eCebd6QCV7xtVskWik36K1bdXt3lD+0X
79A9k17kv0bgdNMdTIRcxLUJwGpVgOylVR1Hn+Dnyg/+iv4sHj8E8R/IbvrP5ea4Lh95PQKNXcUb
+OGQ5BStbSgHrZT3oMvXMewqHYh/4uNblNT27TZ4oqEaP2wciNTw9NXGO/g05cdfrOn9AAXKAeTe
JlsrB/OzyvDp8s+e7UMGLNmkvWLckfhrvzgQNAMxQPQ0/wFg6O3s/6WI6X8Lh57KX/m7tv71q334
Vr4FPX8EQf8Oe/741/9PYiLTO3GDF+HQw7ef34JvzY9v9VkwJP6n/8RB6r9MzzBcT9M92yB+0f8b
B5nGvzTXUdEE0nTbsxAq/iMOUjTtX56litDExnnbpm7/EQopuvUvm0DNVDXDdvgN1l8JhTR+0YnP
trggHFt1TE/n77apqgR/p9eEc8zIyTtkktoi3zkVGYDUyD4Zg7uZ4hRqBK97V4XDUx+AXwLWY8HC
6OYfkGz6mQ/FY5G5xrry706mcObWPL80376Ju1I1CdMcy/RMcc+cXF1ObUdelvJ87POntKRlO/ox
kFo3oDbrkoV7Ur80RizKdDJ66NZVU5qAY+aGJc09aPmthVctt7y7DsU3c2dsy624M2F3CFbIYQEM
Dvcx6KgDxe8XGqN4BnX/PkdniYfT98L5pS1Gfv4xbInTkTMhYeAeIb3rPchXk9ueJ+T1uRW7Slrw
cxPSuyBp45AOCEzAi7OxPxL6MTT6Md5n62Tb7K9bE/v0qjXpSTDFoeNWIyjII5SV4E3RFPwEt8ya
cHdFMzwdAWTS3xu78pWomq7vBzCx39uP9Sv8DIfr36K5C98ibSufHW7Bw8Az8iVEuhakOCk1voJ2
QGIm/x3N648xoh1UZyH15G64bt+Yt296Ks9AlfOLjzhdXGcYGhu2auRsvtq3Km+d8JlEKJ0fLo+R
+t7fHVcwf+4p5vB+AFSnvNDN+EC9FO10dJ/6jbYDSftc8wKyfiVbcVNVn65/oya+4c9X43834B/f
qKnn35jlrVt1E99ovaO/cqN/7HbT3uKBEj0gzbWrX9uP+pq+1VsH4NXCA3LGF4mt+adx6Sia1Vhm
vYHx+ECKvtnUh/5J5CncNbKh9SZ8dG4LmGGWDS+szNuZOXE4IJIreKgwLM5Efyi3IgvTvIhHV3Df
b9R7ZCR5JZQ783VhvsVpuzbf0mmMfD0yRpeSSbMpYVfkfIRr2tFoPOP5ouNh/IVJPn+jXy6wdCDT
pKt6rcGgUj4BbhzrFyv6eH1Q807sz2WUzhnXIMvoMJsTDHlDQQFY/XzdghRW/XcUCNK6psYN5gin
frJgZQfEFtJ3f6XvbPJcz/oGoUIaHe+6L9V9/igCbY8U8VdC34X5M+b955+mxV46Na2MvkGLPE+q
dfMx5My2BBTDPtnTYbEV2cBgZ99QXt9Q6d7pb49h5bYGegS30Y9iXR2KNW/a++sTMr+qf36U7FqK
Me4cn48KEhCy1MyaHzWAtX9kxJV8Q+Q1aqlXGKHzaZWTqww9CyDm83Ur/4cX+GMsruwFwkyLXLF9
mo22DdEc2cdP0Ydyn30+blE/AOxzo+/9xzZfWFldnLXLs/inYbHyJytrpx6Betjjnx+0rX+rfkip
HNND9lxzMnkcwBlwC9ONSE4V7/3yCTZiWMWMirBjaZctToL41pNv6VxP8fSYb1GR7xl/0+/NNRBt
nEc4attN9NOEvVK9Mx+vz/289/9zBiTn4AS9Gx4Vpj4Ls51dec9hVEJN7tOETEOaQXGqHMtt64Xr
63bnp97RHIc2DsfVTOk8246rGrVolgDRBxVddCMCRvugPnU7H5UEbVfdKzsUSIjtCcssun/tfbJ1
NwufMeu5Tj5DOttDb6HNVoq30W34DFaWuPvtKhh+kmlewwfDM6nf6TDu2xBRr7zbHJV6ESle/w4p
kfIf93byHdJxHkFrh4lYfZEX16JXcmmr+Am+hV1gwWy7Lp7jTflQ7K+bnXUif1q1pPM9pqlrxj6L
MBWkmcePOnkCQ/l13cjS2CzpeA9KqBi6XorjrdILf6P++veNp93Srrrqd6D36W1ZmtH5lSWSsg3D
Mt0LpwIFfedEzCg6WB/1Zquzv4BRrkvOMoROxOL/wzKKoVw4FM9ydZtghshPGmpstb6rpeQtm824
SfbQBa/t99HB3GZb8prX5/Xtl10zJnkvtVKVri4xBvshXaak/Hhjb+I1KdN37rN+AJX7Srbkk/16
fB9vvMX0nyG2x7UPkFyWr7aW4TZ8AEIfPJ+4lp/sA8HbrfNe5IPz52YV3SqrFvDlATJ6kjDJe27J
fQ4eV72l5ebJXnBn2tyquyrRtatZlBUtya0E1WDHx/rtk6Jvx035EwQAgUd0wJMJbwIwfmEZ5jzo
qUXJg/iprdmakxNjdK/dhHYhJABj+ZpX9Jy7dwKQowCsvr70S6OUvEVT2mY4tWKUjQv+/CGDhfof
WbAlz1D70WjoYmmNSP+RFWhPQk983cTsjeeS1zBM0iEaGfPzG2/wprqdemwIzCjIF+gqK7LWYr1o
8I9WwZcpWyN/Th0h3F23LRZF3rnUgF3LsFXd01zJtNcP6ZAZLFonmlPMd+C7Ne2Doz3E7Ufb+nrd
2OxqnRgTEfPJzZ5Ajm6UbkNbISkNN32O7HZhP8zF3KfDkXZ9FbRVUYcMZ6Q93SjoyBc5GoQFlHzh
Rbg0Fmm3V0f6B2oHcicTxJRHb2xqjQtbb+5SOh2MvLl7t02jmMHk7odaf3SmB2D211dkfr5c3fUs
x3YsgVQ4XZGsrJpMrxlFA8eBN37uA4pb3sZm2q4bms298L75w5KYz5O1p9fYGOIJS/Gh+za8E/El
EMY1D8mSZPjSlTCzrU3xoPI06K+4+aRtjearr1sZDYalPxaPXdGSrzK05JuTDjDVGiNldBpEf+uu
GlcLW1ATc3Z6pGwLsJoJyMMyVFAgcq6DpKdjTbwnV8OPfg3hDZUWMvAIJMcQQUOViCjm9bm9eEIK
i6ahadjTbZNL93xu864fW3WaYAI6AB2GUOwD0IbnfF3tzI/NL/s9wcN9TGRY74wvyc9ibQA4A2m1
4Eoullj+DGkzHbXuWB5LPkPcguhrUJZ5UJCUoYUSAHi5cxb2lHwEZXvSlvJRS03h5WfYbgvLCFx2
4e1fnFmSkuSgHdOydFLVpKvPZ1YtiqY3A6ICdWfuoE+6ne7pOv8OjKIgWwHsm6ZEajVUUegP838A
JHhJd0uZ0bfM0+mOevsKzzXQ1rEtl3U+/4rCyT3rmPA6bfMMyCXQRtB4GkBsiGd4aBgFbBdjcbg+
9hnvY7GFeTJapqNfZMdtpWEpSx6rkfEyhr8QbKLlKlrwojNGxIY1TZ3yqA5i6nxkXWSObtgyvyZd
yK6ynyCwdL3310cyl/20GYPm2hYTaNmSIw2NyMpMkf1sNhPYAagsKh5DPUQ8gJJ5C1m3AqGBHsZi
4lPeoqKKcWLZkV4PhT8GZitSTi3tw27ysazMhcN/4W7+bcKydd1yqJoY0hR6hTNpY4uJN7wCBH04
G5v24Ow5fxl2/8PTfubOcEzVYGdYKmA1ec2ccXC1NoBrrNkkjyjd1k9tcQBpfQ+CkTIBTVlfgVxQ
eywWaiMXb1oKQiyf62JZ3ItvqbGTO2TIwcQbfQ2n2qY8DAiGDitRsbV2cOfQyL2eQGPtl06fvEVl
o9JF38AowasXo6Hy4CGR44MZqpdeE3NGHNeyVfaL6miq+PnJyJykK2GTACAaNNsePegyoA/x5/Vj
IHb5qRcRA8GDqJw34gGgiec28i4elKSmD3x08RlJubXQrlZBeUJBXX3qsvhV0OEFPtyB1w3LG0Y2
LPnpqrK8sT5iOKjhOkrI4lgPeglItm031y1dnHTZlDSPgWUNdQT49+0KAmMogO1bFTLoHZJHGxN+
6n1MF12mbwLRo7l0E19egdIci6k4WceqKQ3Hjhkq3Z5gKuBvX2UPzqY45BvlED5cH63sXOTBSidf
aZtB6zqMdeMH1d+HycKGkR9RtoG/BMRqWWRG+FPaMEkX2FmleRCSTdpTqtIEkKQU0nPA+U3qfQ4C
5In6Bj3J68O63C42NUkuXN3ydM2SHZrmqdGoGsBGOi4Dfzgc1XwNhdw7gy6f65YuT53NcXN5qZH3
I5kuDTBIXS1rC9G5DKTScJCiiVedvbBKupwcYBpdG75bQyPGo9QsvSH8JMrLogfz2K7dHURCAHCi
l+/qb/+229G5uKFZCoq+6Kd+rwNZaJacptgF58ce82QBeB+CxPJk8+ZopFXewn1g3Uzb7LF5jO7o
c9sLx8nAN8en6Rs8pYtH4dLb2KLCT1mXErup2tJJCIvcM5OauW1oVqi9d0cNyjhgdoZawoMdb/3x
aTi+XF/PmZ3jCZS0a9gCcCCnUlXjGAetBufmkKHFczz2Wy+I7m3DHFZaby68DS83j6ObqmWZNjgz
crTS5omyODyaER34PhgkGoeUYZ9m364PaMafYIScgK07vPx0ga049Sfh0JeVZfvqqv9MGzDexHmd
dgVxhE6mMPywYO1yq5xZk7OgQaS6o+KDBka34Yddgy5DOxuqy0/2u/Gz9zCuYfeqbpKn8APiMAu2
RYxytk2JYXSRfjcciyS4HInCS+GVRkLwQLMTDXQrc1Pgs8PH7D2NW8v57otqrwgeTu3Jl1Jrh1PW
ETxAQnjvwrTwAPH3KiVTh8DM92SlfA0f6Q/f9I/J1t9cH+zF1pFsi5+f3BLpcbTazGOsSfm7V6Ob
XIdgPltdN3JxGCQj0gGE9qw1S1/tEVIGq0zbsj0iEUQ7vxA0vW5qaTzSRWQUVjakJuPpghc3f03T
T4n+4bqJi2euvF7SM6zt49F2xf6ID8lrtnnyDz8Eurk5tILxf2HuLm5Wae6kY5c4Xey0wtiUfm3G
W29cONcLayMnFaneTkfNJEUQdwZ9AxpJv7iZvnQ9/e2ImyQLw1lYH/kKGNqwq00FX2zDNm7QEZEg
2WbTl319jS7wRNIa2eKMn+xrpbZtV7GYtn5rfR7dNcUs74768Kr5DML5EXbBdXEY9vDIAEccOFiA
s++RM9se73RUpK5/zUWhXP4ayUEnQ2ElNWQQfI3+G54d5Yf/uwFNSv4b5E11P3wzf9Cqvox2mVtd
3hOmy01k8VyRj3cadr1hqt1KH6vNmGS7zm62mQKVPr1mC4Ocs3Wa+pFslXFkxuBtIONYZ9/AlkeP
HiojVEBIsCG0FkA089HcqvslF3ZRyxKze2pYci+tXkPtOzK7aIruQrC+/QGd2YykHuw7P/T7+sH6
Uu2vj3ZpsJKfqRXPqNoCKJybwXLauds+ow8eTG6UKuvrpuY8wOnwJHeTWwEioZq4HjLUE4pnLVlK
fSzOoORkjFwJ3NGhIwRi+R16hXcliphcr7DsQaPwUwXjFMBWsL0+sIt3mUWS3+Zd5ngkRtmg0hkN
qg62NwbWb9tDvm33xy38cfulevJF7MDGB9Bk02pGtI6W7bmZRD2yWFmHqrN/b2SkV2jWtZwXooxb
aK1yJd5cH5b4bOn5wDPM5MXp8R6z5eDWyyo/UJoeicRYKXYV4SX8s0724kzlfwC//ydQ8aLcyNY/
syU9HZLO7k3dS9mGX6PXz/V99G1Aa+MNJb4pbml8omoTjXeU2UT3x2KFfGZregAFDCCwhioS6udT
2yElO3YuD/rpR3vfvvc+dQXUsLRM0d7gwsSEVhA0vgvzq4kFkydYdAt6FlU8wi/JqpIM1TGlu3Kl
3kZ75btApvGqXiHi8dItHPO3etcVW3LWzK7CpFZcPQcDUOs3oi0voatK/wLN1gh9w4P9Xv9y3E4b
Kua/6l/ZFwh01856eHazRXzc3GR7nuqJ7Lpw6JLLMXw/dYqIye5h+0/c9CN6vtd37qVTI7Vs6vx+
MrzsXWli06pIXassh1WWJOuRtuMWfsDQKe+VOl//I1NvZeyT+9lUHL0qAwZTVccXJY/eB50HcwgC
eBFMKtdtzTzYOI8uf5gaw6PX9XybNvVgKkoGVEm9hWBOuXHuwncQCUE97v1uvy6j+2aO5blB6VjW
nQKdbg5LgUCO0MlC60188Ok8anYOymEQKNMJ+Puok+IiZV+sy4fjpyW3J7bD+c4lDat6pudRUGP4
kndtElLQWQ9vq6bSPyF0B2Hz93gGoDEbUCRcmONLr3duTrqEFRijNCNOxZDpyiHdxPFozBv/UK2P
6/G+2Haol0BJsuAM5sxShmAstgCUyNW1xCorJFAIJ3Qb/s7ol3H8FnSfFsZ2efJ0g6Q2RUmT6Poi
+3R0CtWgnHQEspw9im6lYic6Eqv76iBy9tAAvF+weHlnCYs2FxfpUV2VgTJj70TDGA0tF3L0Om2B
n+3ap0P04h7Md94L3eJwNa6DJ/f1ut3ZgdqcfkfjRqZX4vygJNCEIMOeEKiFHwrIDjU3XV+3MONi
DJsqFikoEwS2nLH3u6xVBqMkToJ6np68rW9Ma5oyVhQn/saxP7MlPZxS38iTcWDZBm5GSLp3Ljy+
yOBtRO1z+dTPvKJYtJOxSbNXBMWY6SZuxn440kA2PmRfQ1q8SNLT6ATf6qp8WMqTiF8pHXJSeqat
GhR3KRNLd0JoWWNVH+GPTyGwn5z+oCKiZtJRXvz2LfJsdnp/rOyliZ1xLVRdNLKJjJcOGcm1WJ1P
X+xIsxqUHna9NX8fd3Cfxyv7p/bao4DufrafuoNBo9lxtfTmmDkZZ7YlP+P1Ue7rtZmRRmsjOIjS
ZJsJpn+30boX0xoINSLIMSi00RJ3fe/O+Joz09Jkl+XU+J2KOiXCVDDpAI+EjipDpe2fmZG2bdVH
mmbnmBFUb0WXfTW6AMBStQDLulxEUYKB+YGrnhyXnHF2clRO7A4CmF7rdlWdvzt6cFT3U7TVMvN+
pOL6l8dl89A3SOO/FVnltJquhEXvHhWo1mNzE2sfLBUgq7uEH750MLarmp7rOYS7GlXjcxfWtIll
BapB6FIXVON/TqI1GdaAZSD2pbN0DK5XU/SFOZ4rgyt45lcgHURmRoeiiEMKHaqrL/jLywN+ZuSi
EwRvmYQij2Hu/Nt82++Tg75Nbxe7ci73NnYs3VNxyhrlTGlvO1beEWtgJ73PHr3mYN3Ha+h5VxOy
B3Dh0SJf03fplAt7YualhF2QKeAZNI3KvmRXs4+tq4/EgDBo31D+c/fJI0UJ3tjmWnmhJeoebp6V
8hu4vrI63uzThXfL4gdIpy2iyW8wjEF8AOTgdGd2G1j6QT+vRfUaogW6SoODAvT5iPzj/5D9nd1G
JzMg3Rpdb2d+OTADAqoS7SFc9EFzKA+iCVYEbePdEljlAsRhW1TNeQgTDtsa/yz57zEv4NCNXAqC
BcyPFNLK0lj3ISrP1aFDCDUyh11VFmu7nnZ/1bdx9du6Bn6EN8ZFwT5x+qTTYyz74KebzF7HCqwt
/VLxdWY3n5mRFjX0ACElA1SzBqot/QiQY/rANlvYvDMr51keLZKWzkReInLGyfa1MEFItPuU27ft
cpfgRb3OevOYJsEYKC5dPh2Rott+qqHiY7uIh1ojzIHauwAltXGCfzo2Pydd/73MYXY1ooXrYW5w
OOs/TEtTmIZxGU8eJDpJ/9o1KkRPS+i0S0/N4HgBmm9EQ4hpnXtqx1TGKsurYZVXD4N6X0CIkgwW
eIOl9NbMbgBrI2qeVHRUksnnhpSiHLxxCgRN6y9F/ZEp4425VFqdmy6KOI6j82o3wU+c28jVosWp
kvzsivGLFZTVjZ2Y768fHjHl54892JpA5ZNpMRiOfLVROwThrjRkW7Kuv/V86Ksztee+bjT4o2sD
nfTM+dYdvWahOD07OE9UGOkLNC76vJJ2jLlsefQoE8rCEfJZf/3Nw9BOLEi7LQlpTo1UDmwUa6u4
QA6qeaArb6EAPbcRTq1IG6FMMpJKJVbaynkOi+I1C2gdyodpYb4u0UGc2xNDco9WENcmSFYMjVCs
o8tUrfJ1vNZeaRsyqJkqtwX1r8XGmZk8h3iHqB6CmCDYrLefnyRVgshOdNWIqRoKjoFNtoGPHP4n
Okah3fzU3f1lPBLDPLUn9s2JvT5W3DAoSeLEUQunnjI9G3n1KfRda8HTXsDSubEISkW2k3Z7wh1p
5SI6mBM7nkR2wXvKXmFwfLQPE1TBd1A1kftr6ZWC5/Km+HT9yM0bphbsaQAIyLtJ57qo+6zqA5K5
tZN60VNjp4n51U4HC2mpXBkyKNzdvAvXmpU66Z2JFLWrV7CaWt8S72dq7Q37MwpVvzI78aZHjZ/r
C5iOmaiTbwMew60KdoS84PkimL7WRiSb3tDMH5Wb8PMI8ZOgQeOglq/lV/UuICN5fVrEq+zcEwmb
ZJbI/eqkuiTXnRZVE1omJOZAJzz30I/QRZlQszw0+sL77NLnYQngDUkQ8i8XqZd6oP1JFVjT1Onu
0/FjB0ZMCY87N7x/d4Qz6Pq4LkEO1rk5aUcbikb2w0Ja2/fbFt5oEhNVowz2farU/cFRRGeEUfkU
DUO1h2cxb+4dsuMPcQWv65gisrLwQXMuiySQKOFxTXIMzle3R9tY95QjoGJQXN0jWgYrOt5WygPo
sdvwFmTSwhQsGZQ8sVUZtnZMdAyizFA5cCarP8tS+YdWpPNcWJENYzbZQr3x9M3gRxQHk8w8TFEw
ba5P4fyAHMfi2iQhKne0OGaR+mZPTkvTX1XlMPY7n5PxN2yQNwefTYR7EUsbeRGpQ4eNxhqQiEV0
B+VdM1+CZl5iCqGQenu2kzmbabg+asXRzx1olI7QbxmifW4NuSgVT8TPX0QVBE4/cJOfoStfOPGX
jzXRT8UMqrw7qNpJJ750BjIRXg/x7+Ag3dC66Q4v3Ty1rRXt0lRTFp6fl+f+3J5+vu8TvWy10mOD
aD4Yc9Rkp/BTTyOqp6wHI14H5rRw0i63yblByY12wXHMjBFl8CAdDxpAH6MUtY9mYR7fnuznrhM7
njjStDhduuujhZDkMDEwmCmDV8F0Fa4nmsYe49+okwyoFqJu8svdDD/0Je82N0RD8xyE+3ijXiSV
C82bvGIKuETtd4rTrdQ0vymGZGGEwkXKAzy1Iq2cHSg2TDykr9QW8pQmvNUVc/9XjxtpeNdSTbhN
oRCVrzzuW8U3G+awbKLnEILaGMptNey/Xzczt+dPzYiRnj5vJitwewVAd2VYyHXeJpGyg6ZnlSv6
9rql2ZU5GZD4+amlqu/AszJndfwaEEQY9MRk2ofrRuYWhqCfTcf6c3NJR9gy1aqJItqesvyHO9w5
xy//7PdLCx+68TDoJT2dvm48JsmE7Gy8sPAz97PLixN+IGoxtGjIbsj2/ckDKNuu6u20RdWBfnD9
J9rzZKec9fR8fUAzq3JmTBqQ4RexSUYfis/yoYMp0P0UW++um5hZkzMTktcJUBLvypbxmN5Hb6Kg
rBSb6xaWBiFtYjUscUNHLIT1QXPGV1v7BeXvwtZaMiJ+frJ/rbiPlDYWZ15/iWGPbEkUdrV6c30o
gpJYdi3Mlm3SdUFB86I8NY3pmKolO9hxiQPU0UZPUtnlk/s4qoKeH8pwsz+4abDLrXStOeFjERgr
qMtDSG6VAoZMA2l4D26/lmgMeYExsp81BMxUis9+CdFnl9+ZRx5VdL/m047k76uXHHzXQwQX2sjY
gVJ4uomg57o+spmAUexrrgUSyrTpyGWxFPrvsEhZpeNKXakbPNq6bFblJw24LeGNAWR/iP7W9v7T
pvTSc2KrihJN+AO/XJFXWDsGPO9OunRmxe+RLgSRJKN+yiNes+XGtQRO7CnwabUV4CJeEMb37Hho
76p1c19k2+kBBQgOL4Sjznsq1EvcV5ehCjMr6nLiWeaByDnfmmEFOEzRGaWlJOatYmrBbakpcMhO
n47pl7YYjW/X13L2LIiuASIJ8jFyzi5oOqPSC4ZbG/eJ9lm3XytrgS1NfPPFjJ6YkFYuVMJg6EZM
hBSrUXLREfhFl933fTLoPrriJfpTSuxmcFab7u76+GYCTmaUQ0jhj+D/ErY1lFWsi/V0UUl9ab41
vD8n9Sb6lVgrOusn5JfpQIwgp4nX101fnn/gL5AIUOZ3bIJPyc0MoeYlnp9w/mtkfMGwhIewmJKF
LNHMK/vcjHgXnHgzQpL8aEREt+POfFGeSBNtmoecMOUOifWNA7ElzJLwJjwd90to38vNc25aCveU
VtPTPi+ylR4+UDC7GdK92f+6PotLNqTdY1JzU90QG0X6KWrNW7WxV5VeLwTus1ZEzsY2zRkigc6w
y8xSsTK53yEUu7Gmrx45k+tDuTwITNeJEWmlPDN1B0slXO89+MGgSo8nBBaPqNnpcE3DJi1UiUKt
X8jvzYyNsy1YEnhMQyMn+ZTEzgxX6R3YZDt0UxXdLe/HNtZR6guML9dHeOk8oawkb01vELHrBXTp
mHhN4XSi8SlFmM+8jYwHHfW1qr9rExM9Q+1w3d5MDhGDQn+AYI9eGTm10yhQWMUdp1tQBb6FJ0/J
gwcQFPVcwNHmUlAyc6axBy+ILlKmly3q1ehWeh6S4Okydbhx4rB5OQ6asjSuy8c849J1jaej6CKT
E3mZlrlkM2oxLoFP0m7SJzB8JsTvsOrS/Q8f9x4pqyo/LGVUZkd4YlnapH0zBIM+BbRLR927Y6Fx
uLtpKT6fSVSej0/yHMe8MJpmoFVN0HkLommaBfpmleyQlIdIF0mW+IVGWBhvlqDQlzessAw2im5R
ylRy1rm0nNx2wH+haKi9i4rpxiMBMgbjyivzvWvXC/ePLp7d57ffuT0x3yfuGciXXyaQRbCSQtRB
u3HUmyJZa/46s56H9i7ZCYaybD0VK7SUkCX8ibJkmOyKZXj97NIC+QFfp9KcLuOlXMUIo6Bl0oPw
oSi+acPC6Z9dVYp/YPd5SlBk9M7H2thZUavO26p6eLP3+qYRxM8eolAIgcIora3c/sYxkSJcVQv3
4JyXY01pGjc4nPDlnNt2vYZs3BHbanhIcjg/2jWlx/V1fzM3g6dGpMvI0kY1yhNkZidNW3kd/P2Q
jFw3MVPuJt3CgwyoNNAQSmfnA9EnT7FcggeI633StcW+taCvVJzpDlqOO0iBUEuv7X1rTq9BCert
uvnZaRQUHFSJ4RaQw+5GLfo0qVE0cyrj2S4aFKXsX6271FK9ZEacmpNT4cUGbL1Tht6gbe+PaCwW
LbRoQ7i5PprZ+4Fa9B/DkSazpsfBtMtoWgVAzcNVQNNAcBvsrBcNkHmqE7TslpqLZ4YG6YNo8RcE
dERH50Nzh9aagq5A6BhRqcLo1pYGZZS/VGqYG9qpHbnnEE4gI/BM2uuHLaAh5bP6QIKsgqV+7e2M
b3jQY3m7FJ7MRH7emVEpK2MrVkU2tUxX9gtCo88Tgrzxk7Ka0GRNvlC9ae+8dbZwsmc6Ds+NSpvl
iLhhng0YFSHZkVftF+MuexiBwOxpmbkhHbEfrHX5Qd3nt8H2r0P4hHXX4zQIcKvsWNIioLvMYz2z
36n2HKSIpbZPZllstbzZLHG76jMe5sya5GG6cqhir85TiqKo436rJuQFBF4xXKvP4ZP2idQ5aGxi
f47LVr8X1BsZD8mHpWfAnC8/+xBpG7d1RCdWmiFIBA+bkP6Zvvsxt1V724JIhdzyof7VBrd/w42f
mn3rCT9xDCqsSr0TM9sqkvS92aNb+MVXlwr4s7OMgxWHlDKd7OWKtHCLwmdwdmg/9K39mmnK5+uu
Z9YNAEkhXwVw6aKXLaEw14c9JuBGHm7Ase2y0L/N/OHlup25oRgMRHDVCWZ3ycOVrpJqPIIhTjiG
BzVTfzcCgXPdxuxmODUiPuJkVeDAHiD0dGE135i3xhre3HiNvkP5XUgwGNSz9fYmfwB3g677ddOz
w+MShGRNdOM70jZ0zNZurBx+D1+/JXYCnFD/HQvitoMbH5yXfL7zKCmNKhRUpajsetHBWezynfWa
hsVrk9iIni75Sm9NMx31JAW8ilaHaPkLXhAvEipDIkwhznS+LJ3fue13alJasb6rEqsLEkwa+dYY
X0fUN0bfWdgYS1bEz0/2RRSFyYCgF6vjcRVUURffFM2wN2C5WF/fB7OWbMTcBIEOZQFpH8Bg45IC
ZJWKQdX2ltcq95ZioX81Ho3tdVNvKy492UnBeYK7SQWBdVHFrmxvCNz/cKH09UNMM6O+FpD8YKf/
KKwNza+GCh8KTQ2LbP7zm+XEunQDTMQmrRsJFjBCvyBf1/amN8CY0qmGVtwQPDUNJN9LTb8zVGje
2aClCbaK0K+q7M3scRPdub+9u+OHYtrEPwsHVMFNggKRaFEdrc1gb0PyygiBfXZBuy5y0C1Ngdzl
rWu20rsph76G0iCAA7WG4vxJnBchUcbTJn0YFtLLs37mz1mXSzVW3Hp633FEu3S46TW69LRuaV/N
2kDYkOuA7PlFbT+tSRMqCl7Ue+d8Fkx+FJ/25hOSec8wE6+9w1J6ZPbQnBiUYnnyyGkbhRq6aAHS
zTmau42+Nd2FcV3ytEA3AzsPKWRPsCPJ2HzbHNMA7mkETb9CeQ0Wmn6qeG0eb5oPxUOwa0tR6H+k
A0G0H/mvtbKYiJybWWImCtQ2LR5k8M790NQFRj/pDcQsBfJpvE2bbnPdKcxaEABkhLF0IlwpvFRD
/ViqtY4Qae69KxLjuU+tf2hCOvhdMh4VO9Jg0IjQjxsenSWUwkwu3AOKYROfA4cCoSS9FYqqVLsS
dse3N139PtmLvFK7F1IeybOxcb+TflhfnzddfLXsTE9tiok9uSKo2DRprWET5sjNiIAHnIbvg33I
7vgar9s7dO82/V4hZTdCGlLuYOBvUCKcPhblTZ6hNgv0cKknd3bHWvTGoXMGCOYijWdEbVK2NvJ0
/VYIi1S77pXu48e35v9Ve2OM0A0X23KnZzfBmgtgISk0t5kEIZsD6pHagMyAM9EB6YCTSlZZ7+2i
dLy1Kvv39XmfO/pkfOnv0qj7XSB842kYW3pz8GdOvs/Ladu5yf1Ye0uxmThZ8vKe2pFcDHxzVZC2
IwqIu2CvNGgJPHvQJ4h3Tc8C/42Jg0JVFOhQiXXlV4Dp0SbjN3jQBqnVbHj0hsP1aRO33MVwRAuq
Qb82dsS0nuzWYCqCcKQr5204xr7dWztzm2yXGlhmN+DbCEj1ICcrD6SCVanp01qcxOPG2ubr4U4I
QjQPr5ArgoAtYJ7wvqSbfbnIrDibODix7QkY/8kYFdsIwSphWxAZKNrK4tn+odxMq5oLvSjXx+9L
6d65zejwutCFYBXtRZJ7Nlx6OOzaZNlAvpQmga1e3yT9z+trN3eqTq1IaYIibFplVLFSZDzMKnUV
gta/bmJu7gi1QDZq3HQIAkseNFLNplVtmONqxLRX0V7Dc1X0TCbvRR5imaFWXCvSfrRUErYwFsA/
eFHf0LWqrbUixV6u0jQY3pjttk804tZv2SIz88UyUe2mEQV3gYwWHGTS5i+r4pjkCsb0DJ0O55di
Ug9bbKy7nEPMiAyxqHNTc5ZvoWgE7VXQCbnSxjs/72/H0VpZMT64Lu6N4FdgQpYV0KEJ9W3Vv07d
vkFL4vo6XmwVPgG2cKjyyNRRaJeWcbAVIwcWzYbMkWcYjfUURgtbZWYySbOTiQaBSnAuh5VVE+RN
pvKGLVGaL+z4JnXU9YAOyfWRCP96tkEIjE/NSI8Gt7Y6pdIJ/yM/R7Od9pug2zqjb/m3VdFE7irM
rExdcMMXXhKjhOQ8tkhsaBd5/mOt25GbhcirozCY3QoqlHC/HJPMTSG8JNyUCHtfgiESr/W70g3J
vIXDOvGUQ1w5K2Ps1tencM4M6T1NdUgwIH8qeSeYdB0uSfxGVNXrVnFuUi6XwCo3f90MSUSqlZRG
XU/ec9ZRcxMo6eKVZaXbo0dfZBntoYJZeI1f5moEHz35DKpbQjNMBufUGcGrZ2BH33lP+u/6vfNv
ysLbwlj5TxZixumv7m4pSzo3iWTZ+Uvczhe84VByuUae9vEKXPMHoKnviijaZXW+UMueObgMjhNL
rkYUmqWDS20r9/yS7V5ZtP/WSrb1u6lZOFOzRsg18DAT+FO5jOX5R7/wHTZESM+GpqIyS6b3+maY
O7age4CFCKXdC+7h4ghUc8rwDv1k7bWRR69tH3p0bhXHWxjN/yPtypbjxpXlFzGC+/JKsle1dlmS
/cKQZZv7Ai4Awa+/CU+cOd0go3ns+zIzYU24BBAo1JKVuWZK8hAZcd20T6C+lBs1PEP9SCl6cCp/
qHT2N6aAslHRN0KOId+kQskjzYvwOk5T/GnY1TsuLHim4v4ZkdZKpLZ44M5s6ZdRDMAOtZ7HGAgn
9rDRlOxuLIyXtjJWzCzuHr6PJQZ+0ZSTDpyr9lpEauxek0EcrI/1xwTSHDZvPyairM0ZLBw8gEXF
XDMquQArScZ0L2UdgGEoEOTNnk9QY1H1lU+0sG0GSHnEqCR4yGayFUmUFVZhxHB27nud/Oz5B89W
8F7zNBMEDxgu0DDlY4qIT3KoU4rRNbgmHO4BGljQSoZCXZrvHBWplf05bbQRkZIK5YyVtS25PiGS
KOYNAZ5DjeXyTHijxhMEHdAlxUTZdJoOzbOlBckW3RIfqu2b6AaFHdAo/3FaYiNgAmkXBn40AxVk
EcWdRdTAr5UYfBG9Z9MOraHzeVX9+Tm8MCHd4i7PW6fUoyIwvPZFz6N9lenfrLa5G4BZv+6b5pAF
aTnSNlpOY4IDEDglyDaD3he6JiD4ZBvy5G2rbUu3TmDeJ3fuu4vwcEPRDbLfIO6+8jEX7sL5guWh
RMirjqPiAT3nqUnQMiHDvb++zoWrcGFBOqbAZAxqTdBoBy1ZNvmckKwPlLLzkJtURHNWFjQL5S93
VdaaiG3Ox87LIBBmjvem020g/nQgZneYcqitT2s8fPMiKuzhCgp+BHBJzWQIYpYbNGrRNXXu7aMZ
QG17K2S965OgN0pB/PXHaEAYxLU2AVhC8jALAdSuVmLWWmAr9xrftR+4y/0sXgMoLDhkdGJRhgN9
DKTf5Ds+IAPrFAIEltJ0xG8q73VStMeBYNKhLsAG8OdnBH1fdAPgLq3ZLLFdKzaNJ6zJqWtf541f
jAaGez7/xgo+koUmm8B+XPoPOyN9NBI4TDVOApW/xBjsSTBFdN3K0o0Cf8q/VsTOnnkpZhq5E2Vw
IXZJP1iKZlBvtms6QkuXCpkdhiwxNoQgVHrCMtI5DeXIjTP3EEHzj/LbdC3RX7pJ5zbEQs8WYkZF
bA0NFtLor1TNNj0dQzK+Obm91bKVTHHxuJ2tR/o0I2qHfS/Ak8qw07Nyow+1rxY8wAsUXP88a5ak
z5PUDs6wiQqzAXh/F3d+AfB+PTR+O75ct7R4EM7WJD9XntI6RolvhAMd9MlL1z5fN7D2gaTHaqR9
x9pKnLT6gRLql+BV5PknwoKbNl0jwF47cdJrFcW51QMuiU5nCb7aLrc21AMZoF2DG/j6spb2zbDA
QITqLCD6sushEdVVznEWMkE0iLSjTHl43cTSIUDB4J9eNwYrpE8TVzWKMJ2FCIabp96hkLV8LgoD
zLRrwdLSNzq3JH0jiD2UGWGwNEK7mvS5PyZ1WIF2ohgPKVD5/791SR+pIm5dGJg5x0v+NnaPRQO8
vf7olH9RdQEHyL/7J0cN+mS7baNgVY65Mcw0UOoHPPL/v8XIdHdtXcRsagTMUaG7OB03bWmcwN09
FWvoh6Wzfb4c/dLTGVZrqO0AS4XgJrMfIqX3dXUlp142Iop+IoCdkQYwz+CxBsKAwK4myNabflLs
67Um4ZoRybtxNXIxNoiVRK4aVAXk0rWHfC3zWLygQID+ZyXS7RloOlrViJVw7TH2bmymrXiA5VVA
axZQc5E+GZffw+4rtIVNimOsJ4Hr3lAbICWy8j0WV+GIxhC6jUCeSXGpMkGBLcqFD1DSQCM/aMxX
lrFmQTpWtqWkGBjBPjnGL97fpsnKCuaIPYSCGOb5dwnSPikJzUurBk6WBfEdPZFX+5h9dV+1ffTV
Qxc/FTyiNvXVF/NmnYN+0YeeGRerPwsPPLvQqkR4Ng81cxo99kO9112AzPO1Ac/F43BmSfz83FKM
WptSYR+B+AQYnza/SF3GwZDqK6nK8gezoPSFVjv46CT36TWJM00CWG1UAKvrRmBGzeG6h/59dqVK
Mr7ZvzZkPCkzEpTWMk18M2js7tJ9fYwOBoCdRjDc/w/8k+IMXLMnHXP065ExWIMARUU70YONQuMp
BcO9GI8l39dw//Nh3N9n8r/rkw69WtI6c8YOvvQ0vIJdH+NRfFu/GJsmWNcOXnxdzzZTugBx07os
LvDBKgbV7az6aU2u6w9RsdX66jNuu2/Xv97iSRSJHghY0VSW+5aEQj3AbWHPKlGlKupwEqHd0ATX
zYhzNvtmkDwVdD0oIMlANlCbNJounlfdtHI/MpT31Mm+elX8GRXdKS6raOtpoArSyNt1w8unE3zS
mM9CSXuGnRnhy4GFR8s84noQdWro1MWpsA1/TONTMbRbRpmPLA5Ctqlvma8K9JoHb403eOmz4pVE
CAjy3jkHfDV4Vpmikx5kHNgEvVTdjZaO4USdt4mpp64oV4glli4+ht/x2EAuBxym0sVP846ySlSW
lGg8qX10U6KVf31rl44OivaiCwa+sdlAjJNEvWM3uIe6+Wj0v9rstsm/XzexWJiDQjnciyGYieQn
rbYyZlkJbHSb4sWEfHa/LTQ/f1Q2QvquNMVYCC025Hn9Ji6+RZC+Q20C5wadVMlJ60rKhppiC5MT
FvgJqqmg3Fdb6CzrGYZSBGDol7m198UjezMg9rK5vnYRR8tX5ty8FPjQEkpK9UiRrCr5YcBYTKew
g0PuMpuEtvElVv94RgV+7tygFATpXQZ8lHgrJpaFBABCd60WuXgoz3ZUSh0I+EpdksAL9Gr7EKXQ
a2vMlUO59IafL0I696bRON2giY9WqKUPv7KJik+QdnM/10l4/QstXgBMsgMog+4fyu6Xr3gJXXmt
qvGKx15SB6pdpnjtmIEID7zTnfvn1vAGoduIBpYYS5Y/T2Uxo+1QlsNUymMaj1/ylt2rWrWygQuL
AlBBQ58RbgotfenUVxmFszTRt+Beu0Va6Xf917ZUdte3buEkWIJ2EewWCLtn4HM9GWuvyFGMS2vy
5PDiiSOru25iYSGinYB+EvqKc4lv6oxNnOfoiQA9eeQWyPDd7Ghk0cp+LZVLYQdsNwZacnPKIBp3
JkZwwcQLoUrLFwofxN0oH+NR34KuzfWBvYi3awDNOQ7o91wuIn0hE6jpcscnb/Op0LVYBEHtoaSh
ARhJ5KNoOuwENTV5YSHbpqchxESbjT8Py8oHU/afbzFOJI6khtByRnnQlRqYjltEfm1vhTH7Pnjm
Zhj+WEtJLPXMihR/GUlRs1QBwnYyXnMVmnb8+9Q7m+tLWfC2F0aku1x4tZY4I4xYVbNXE/QwSj4o
vo7QH6qLYI1VDioa09eNLoaWwPQaoBiAvgmKxZcehGYI+13j9/MGoMK+3JCfaHcF3o5sizhY6zb9
7p/JTwoI/gXsAzDi2d0Gb0KdpS5aIywgr95+2Bjbct99ib8BN4qRwd30OoD8tw6xx8fyLTuuqRgs
NojOfwHhvc/yHjJlAPEkGD2z0aaBzkhNCdu1hS20IxQevasWXIGrtvVjrA4G+MUs1rd+bWuVASj3
YH9YkYFSOnBa72qZtGVI6rhhO3PC8fQBaKH1ngwaaDvb2osPnYvC0XYqlWaDYRD0Fq5/vSUHc34u
hY87W0yW03jsRkHBnZepUFwcszDpzOjdcCZzpZosnLv05TBOgBEGKDe7xozew2sVs6gq2JqS4b1t
pp0SIfsh9vNk13toLb/8+dLQtBBzQRgmR/h1uTQty4eMC9ByNKRBbGzBNY9qsruygQuPAIqhwEtC
IlNHeiolckNvVYoaITR3yONQfjrokPz5Ms4NSJ6jnzIzmSxQNY1I6JviqeHfBmet1DbX6YF/Am8B
eMWFcPlsbhMj92PpdnDFap/jsNbdfQ3SKeLUb3lrbgAXGYLaBb2S3acPDjE/IR2/dhSXoh7wnQGC
hL9OoAwvv1eiDVPPNQNRj9f+0Byl8JGKjT4ex4NLyZrbX7Mm3eISmj1jD0rZgBst82MGPJeu0a9q
mrxrdfcXAQmiHWiLCgb6+RhlWYLlejAR0WHC0SeYEwPxDBgbV/LghbMoDiIU58UE9QzYXVdTW3UJ
zmLlOR+04A+1hof7+nGczwf9cxj/Y0Rmue8bmwKUh2sF2XVoHtz0oeAw8L6Dv9bCUNzeekTPw3it
n4vbtR7rfD5Usi1dNoO5WQ9VAkFP5O6msAoNoHdNP/0W15gry34025TtvcAEhL4OSyW0Acn+ZNVB
ecif16aBFzzn+Wb/fhbPPGfTol41KYD75F0U2uATZ4np82mt6LqU+2OIBZQCqIc6+K6SGwMQFONA
Kd7yFhs9hUJoFInjjRh0rjbp89oA98IZujAnpTdJlqWJLeAPWjr4I6aNaPy8coIWrh4kDsGSKsQE
1Fk9zxkGB/hJJAGCGTM70VCHbGsVxpt0Zz87O3YiAJ2vPdtLIS7eHtgEbzRoCGUE4tijrtLVGYJN
D4AOYHy7gEAA7dMeoC3l/BJ6AWuxysIRwQQCusEGrj3KwdJxJX2vt5EDHwMIJyDFH24+gA3zy8p2
CsS69KzCCt5UkeyIzvOl3+S1SvJcjHCm5fQ90cv9ODU/MlAnxImyM4Zmm1DzplTsH3zUttdtLy7Q
MAC5BLMjqCqlBTIyMQUiiqhssO6uibJtObCXmCThdTNLMR9UI0EmLbCwc+kcbZx6orHfM/DcDfra
b4nvhN1mDOsnBxjc+LG5sU/s3UvA+AtuA6HztOZ8li4GUj1dFQKFIDeQthmS51ZWRFMe9BbbYzt9
m9iP19e5FEpjCg4PoMBeAuUh3fXGi+LI4HDg6rE//TNI5tyxrXck93G4Jqex9PHOjUk3HbAt3SgS
ODClg3JFy4DdejLU9+tLWrrrqKsh5tOh4joTWNRHq6usDs3wcXxj6THPCp+2d1n9cd3MQuYDxn4T
sR4SA/yHdBANliRd2SCJa5jFt1mpYJDMSyblI0ZIft/pJvmSNWnSQpM+ipI/zyAxEicQuUAAz1Ef
8QSm6WqA8RSEJKwww3FyfF6u7OQ8etZA8AIuRcHnYaLwcHnNKakJAaEHcIUglYm9N+D9QFvsBkQB
Sm1YQzHOT7uAfAomK4AJMUklbSjNC45VYUxBfYROZeoXX7U37256pL/a1+Zp3PF9+Xb9Ey48dKgB
YMgDsDQDDOnyVFCsjl1uEyzQ3KnKpgVsMgntUDsq1hYcbuF6q2zRogHhIZGQoKotXzd4ztEq+hrx
EnRUwO+Lwc174yl71QKQHn5ZZ4xb2lRDBzIdYlyucGWXnxDTJAj/wD0dqOWexzqkDdYGNRfqvahh
A7QtxBORjc8YtIspSfqKCq4C75nzzQTgVgB1LaGDJ3R6rNspqPIDUH5WoPrrXnLuVC7tS2E1qdCg
ye0UOZ43hX393mFeOwHj4MpZWdzJs2VKjpKrGdeVEWZEu047AcjV7eqd6K5CovHrcA9Ghj9/zLEy
AbnDC4tCqZyeOEo5tp6LqZmxwHCVCWEKE/fQWUv35g4TZsQQEmI9fEN5PohXLjcx44dKnMf9FFJD
Y7lv+B23V2740odCUwUTT2D8Ew/O5VnsdVZpNmqLAIngvYyt0M5P1mCufKil74ShaAwUoskC7y99
p5IaVGkSWHFsBFsaVD3hS66fBX1px0yoaIh5UuAU5cEtpc08Pelhow9pSF/U3YT2xiY/gtM2u6f7
eDce04fygLbxXtu0O1RkuK/61lEP8+e1Q7L4u6AqhVKi6opH4XJXk8SqpnxAkECmAQ25d7OxgklM
WZFxZdmL30/g2FG2FVNr4udn6QdPajfT4lLMUHi+Hv/s0UcCLnDlaVt0kQKJ5drwKuhfScekMxKr
5QPMCMUrpQ2N8DfHEgcXgdApTivEYde/59LCRJ9alGzAICU7SfBasNboYdHo8pva2BVqtoumNTjo
0ofCnKtA0SKUmwFpUWsfMs3Bbe7KnxRkLkb3szZbn/6xNJON+sR/7cjZMq+MMqIJ7Ax9GvYVZEZe
rm/X0g1DagFxDxA0YTXSiWsg9+tVCoHDLViIHUXYs3aoF1J+qBhCPBK0lijczYA/HZhc8yTFo9K8
40lpD0YISqateUjBX/hQvWFeP0z26n40Q/3p+uoWz58QrAYZJE7EDA7klY1rtB6CArIpXy2k/ccC
wnrxodJ2ys7eV7tkt2JRPMKX6RQWiwoYXhd0A2bZaW5EsVmBbTkg3l0bk9j3WIoBgDHeZXGzMbRm
WzAO3e4hf1SLLGD1Wqa6dDSFSCE6MWATnFHy4Fkv0eeOssChJMhGfVOn/MTV52R1Dmuh6oe1IvBB
sCUQSzJwgpU0yuJBDNjCZbUVCTr3YUh3WgNSnmaEJvhN33wp9J/QDl9xX4uBCma/f9Nd4cGTx2Qw
X1knToVrnp3cJhiHwPxFD9Dr3oIUoQnaG5DjPWitr+zSz+w47Ncmm+YJA1Z+Zl6/dJ/uqDC3SfCV
QUu7dZraj6vCN8B4QFQ76EzuM28Nc7r4Xc9MSq4UMgs14nqxYhMKCPwrI962Bo2poa05tyUXer44
4TPO3gYHydjkor8Q5PqhhI5Vld3a9PP6PZlT5sCznRuRHqDIMEqADWGEBfZO4aCSQKUh7PfdOyru
X/NdfHI29KYFo6l2C5mMLwMgB6Cf3l//NdaWKjb9bKlTg1i3zPBbFBgjJJ2LiCwF1VO+uW5mAcMh
VisgFKiRz1mRhixFJomhKxFkpL5gstJABFZ+cTbVfgLre/5ugq1g7S1cvKAokqG1Jij0Z8AfnJYc
eRF8QbfxPs3NuO9Bf+nXhzpMt/Tr9TUubeW5LWkr9WniI9eQDUUd6BMtGoA4IwClwEpIsXhwzu1I
L5baNJGdEHyyfju0fkkC9guEtM52uFWCeJcezPvo1G6mjX1jBBl4Ge76oPkf6jkLxRYNOo3w8xjD
hzyFzHXfouWtdQVetf69MQI0oLG9NPb1cevs9FDdA916fYMXRgNhEYScEPSEezflKgVQOpHR1XjM
DAdtbsV9rqd6k0A8YGieqKMHXc/BS+3tk5aGpKR4eQrIemdhO2WB1652rpZCB3Bi400HsyOgc9IN
VvrOGSkV6W/O3yOleUkGC45QR4s9cqZby7uvWH1SoIunZuOGWY+9/oUaKG1QC8w0xlaNrQDk2n7D
h0DDv6GPAXDzr7aJ95Py3AE3qZxq9UeUeJusTbememrScsNUsFW3dA9gQ+Wb+mlSoS5aUD8ZkoCC
4Jl06o2rP5U02Xqp4Zf6cPRSbaUVubZ06ayrcavaLPPUwCLtxlMPbWaH1z/2ggWUChGyoDOO+qgc
lxUGUXtIjgJWAJ1MqoDsv1VXTCzFZYiL0FYSo9TAlUk3ibW11gwxYj8THwScHN4hqbZoOx97vwvp
a4l/1DvM2OlhsvFCZXt9hWKPpEAJ4/wYRbIQoGHkVTo+FbPNSR3FNHqmnix6LJCBRG3tN0m0Eiws
W8JIugacDQjEpJczLslY6ApClI6gyY9h08TPbfc9AurQH+zVZujSp4O3/9ec+PnZm0JdyPzyQVAi
cHYaNfbM1TUKnCVXoAPT44C7EkycM2GGwp2UyWiAUDLuc9s3H9mGb7oAHLbo8z4ZrZ89lV/L1fR0
0SxwEwK+htgSlYbLpRWTXsSkgln63p6yHzooypTADo1d9QEtz719U96vNZQWGi9I5mDLxcsJCUL5
lFKddaQukn9SSNHA4qKDlQb5C6ahUpAIJqe1qGDpwJybFNHf2RccKnCAGC7GbIjLQ6V4rLxiNyXP
U7om+b3wZoINH4mRjeIDYlmpojfEXWunkYBVl/kzA43KMNhBb2eP16/akhmIkOnQFnQd0dy9XI9R
20lCxUVvazCFEcxwW2Cmd+2Ve7Z08M/NiG0927aMqV2c2KCdNxN2rE3jaNXb6wtZCmiECAPUGIXj
Ah+bZCIlUOcRT2B2oKdhV+4+RaCf+c3fRIbicUexFZRFcwESMElSxQYJaOBM5WvllDe1pn1mdrEy
7bH4aYBaABeMAfyE7JuyKE07VhIQlpPu4I3dewyWQbcZ/3zQTwCh/2tHckoVN6OeVNg4pVD2Gq22
3PmBlG7lBCyuxhF8sx7cH1z75eexus50iwhpkUa0F0Dgn5Os6HwU61+unwPxmeW3A6wSHrJPFUQg
cvXRANlMBQ0QkeMiznFIT/yhcEBunTdviVPfkgrCGUo1foE/WTG95BsczGhD1FygymW4Wo2XQ5t6
LLHtzadhLJ8xbLSJakRAGlvhEljaTQc6VQiw0CBF0He5m5pZ973nInrnZeSr8a8WgbXOX69vpXjk
Z1v5XyPy5EqKmmNpC6zrkLDpqWyK7Fi1RvoNAic1ahiq7fcTJqqvG11YmQFAAnD5IOwQI+KXKyuY
QnunAgiksYz3jth348C+TW73FzmzgbFfVLYsxDezGL3SmKKwSsmCXI20baokz25RTkgkzdo3HbbG
1zivCqCKBiQ0gLDos816vIxaDS90+Na6sW6ogWmcWN03Wecb027qqD+tiUbMDyMMQoocGAGkA7OO
UK1P5qCBlDLIG298ZX1s+vpQRFsoEIPDo07WKgNr9qSyR4VJxIGAijvIJxUKEU9F1QYgfvWTNWGm
+VOCheFy4pMJfRr56Bc6NXhedRHmNm8a/gPCtNcP4EL2JgyAcwmTyKCLkaOKkntentVthG6hseW3
CCmCXjCuIHHsd91e9f5q60DxAI8l+jPykXfj1oqUAp8KoplA+VDUj6agG2gdlPboHRynSeKV4sbi
1xJSp+JUwq4UXaBC5rkNMUCUayT2r1G1+ltiBdrIQ/AXeMPKnV74ZMAw4D6j/Ilag9x/bSElDOJM
pOKxxrejMoST9ufrObcgcy96Fq2MOB7KoG+L46R+ll21sYwoGOmqjohwQJdeEW1kqJ6BjwtXC/73
0kENVac1kwfUpPmISXhnS3bexgI1pxiwi27WSVUXolzAfDADAG+I53CWTGOSNYNwCNZm+e5j/ZHv
0ZAMkLEA8BOAUiVMVwEpcx+MlYFX3cFkAPp4cqewqCwvMgkrAzJ+0+tnNzIx970ygbVQ94IR1EfQ
jISXmlEwmsaYRbTFsrJTdQBoqtlaN/VPZTNs9Xd2srf0mxBh8FaCqoXJgEuzkp+qdb20G1Z6AMLE
+yLMnvvnbIvKFCIr39uUp/jBCMg2OdaQSPrufF0rwc/fgUvz0vNGOCMjlJHKYIjGgwkaICX5oeRf
TKc+0qw7WOWqnsk8ILq0KC7nWeiNLzk1ZoN99vb6kZ6Kh+oU7dBquKffrSf1kB/oB3lojvW9clhL
0OYBxKVpKeYrvaEHIyXFGAtgY9QIPMUMprLZVlUFlY+PFb8tfJZ0MXGgPDQUcWiBcJJqFro1FnXO
YM0GJq4rq8AzQCKKefXBfO5UMM4BoedAmZtq0ba0f65Yn/s4sdb/Whcf/mybsxwpeVrjwzrP7Sn6
le/Zbb1Lb+lRAXgbqiLtLQryKzbFWb22YskV1Vrl9hoUuQNtetCiR8+577LRd6t0o6o/q24Kpmjv
sKeiqTFYv0bvuNBAu1ixzAnBiVtlg479Ln+Zv+CKnssv090YDBR85PSLEv7FpDEMgq4V7tcBVEku
C2WpnQ2mBRFP95ZthOONd8aOhf8bKG+hmHxpTTyhZx8UWm2NW3AhGXo/vI5bUAnu4m2G7DJ5UF8h
OvwbVQphBjNMD2gnsRM/FI/Dyru2AEEwUc1B+xVgCoERlK4QB9ePDToZIFpN0584xpkKCNjq4208
WjekN7aKC9fJxttWlBv79DFOuyOqXS+e96lW3t6NfzRdhhJFl/oDS7YOIS+RCdZUD6yVOQuHsg5R
alR8mjQrOco8xhCAdKCR0GTAWylP5AHUP0xpqgrkXM6eiJ6Ye1Rg9ZuaZDZ+F3uNCmPpRcGUGQA0
YOJz0OCXrkMF8lvLpijmFalv/LDiTQK4+BZA7Y0SKOaN8gUApTtgM+6tFZGDRcsovSMrBv8tUgrJ
qyup3rpeCsvRt/o1xhRsiRxzA1Y+v71Tt/2Gh8UxfV7r4Sy4V2ACHaScqFxqM2m2zkYpqtdUhFVT
9nUC1CBN9aDRug21vQOY9VdWufB06dC5xO6iYz6vR7SdHSfmOCKjSK3HrjyiObaJR47yfRl26HPS
mu+uO7gFn6oLcDPcKnCeszFIcMYipaobERijpoCeY65rW4ApbLK9bmjJl11Ykh7JKPcGCGNgK1mA
Q0ND3PCbDDiEAtqrfjH56n7t4y3EWBcW5YvNbAfDN1kV3AyZ8QoNotfw+poWRhoEBAuCaYhVMRkr
94RKu2U2byowuu3HrbvTUagH0N8JwQqxjTf6V21nHavOhyZ2AGDpcQTh4N+hm/Fr4E2GKxDwfzle
BrDZi9IRrFg5n5w96/VpG/caW0kxFqIcAWxGUwTTe+iDSdupJ0beM8pRfra1JJhMUO7YRl7tLd7v
xrI7uCz3LV7fmVm7FmEtfEmQ5mF5GHEygWKRL3+pdKlZ4ZRahevrEXQYxqeCHq5/zYWsFPx/qGcJ
DlOA4uUFxg1IsjyvifAQ4GOaG4K0tP4EyyLdwKWtDjXMrx6AssiAUVYH7BldpsvXL85p45VQEoTa
Xje997HbJn6ZoVu3ckrnmwe8MdwJtDNAsjGjZo3KjLGpxPiX1jWY7smZAwab2jV/9mPcr7Tm5g+S
sGWjdoAWDJYlJb1qlDpDgfg/AK+E95qCQxfjBU4VQ8GpiMrburXXqj5rFqVkg6qNx2gLundVwTto
kKjY8z6/Q9dG+UbowKaViHBxN8WQG5JsZPYyYNHOWQx8G9L6OFJA21GAPn+cvqLqujZRt3Q8cOhd
5PKg1Z2dRq8YO2ewNSys01QaTESN35XIjZ+un/r5C4cvdmZG7O9ZDIZKa1owEwEuo2DoAkE/5hTR
bt5onbGznRiKvTbJVsKWtaVJJ59YWWulyBADZrfqLcYxxm1u/EUnECtDqIJKoCrA8NJZROExbd2K
49yD2fxhqBTlKY0sJJ3XN3DxAKKkhEqg6aIIOFuMSc1psnCNkQN0mDPxR5pOW4CMu01aWHTl/K2Z
k5IgpaccHU48o0XV+Gbp7SPFyDHz6aoh0+maSMri6YDL1U1kA2j8SI63GFXK4g57WJdHPQY9Td7s
ykmd/K5igJkZ7kqGuXgywFNoY1oCinkysIzqRlyYGQ59Z0V2HbqeW/9Aid5TV4L+RTtg5gcrlQvh
dNn3llHMat5jXXmR0z4sUY3EjR452fzx4RBjcgisXMyYzCDUjckp6yf4eLufNhVXRki/VN4Njxg7
THGSrJhbcE4IVF1wTuDAzyv71Yj8uVWxLDrYSgB6juRYZTzfkoqs4UrXTIkdPvMbbT+2VBOZ4tTy
ZGOUeJjNQon9GI2M7fVNXDKFcMPFYDGQzDNQcT1YbKoFn7Jt872X9bc5IzcswRjZdTsLh8JFOQ7e
DeH3HI2rcUzvOw7cUl31jRNSquCgG4VDVqL8pfWIKUZM52BSeoYugURqmdU9A3tzzJydpjiDn/Sg
TB+j4df1FS1kTZbrYTEYX0YndfaItJmGzqMCCh8ATO7jAoQL6Z7sUMP1gZiEPAA6MeWD7je7tSLc
3HG4sGoKlARkCGZBh41DajMXIakVZ0BmVaoe+5FuJLcYw/NuuzbSbkwtmjbX1zt3jmIaAuEHwh0R
w0m+uOFpU5ZUTJK1Rjxs+Jg0QIdrvfrddjrEPjy34aiv25yfmkubkkNWi7akqYGRtbzt+sBqim9N
3fzZvAcWBJCJQA8ApACW5d+51dllM7RUaY0WvL3cmO5yMGJBtTIbAXxy/1BSVFgC9zHiUTHJb7ry
oAwoikoGqTo9KEwvTBjZjGa7UpaWklyYQMLkieOPO4a0U3pTRm5PbVuOPOj0+gaYoLchLjdmOX7U
evUaTch0W2uNUlw6GL9tgs0f80uoueOVluoWegHe07hqeJBr7K7oxslvVLQWMC0KYUbTrlc8iXTD
f5sDLROiAgHOngmm9NRMDZeYY5BR4rs1djEBPg7DhdePnpxTQ6UAOnC416oJLBLw/VKIowKM4U4R
IzgXUcgLKFZMtcqDKu7QZi31j7qohg3CVefOHdSTF2ePZtLsGVBvoRsNK99VugizX0a/fBG4afFK
S+o2yLph3xT008nLP7wHv9eL7yhYhwyUZaT7jVFUl45EbRGs8hsd09HZkL5odLVduLQU+EwgK3UY
mXWuadTVte5NbUDyvenyoE3XiHhlCP3v3To3Ie1WjpZBp7jQumlH9Stj5cFKup+m1QSDVr5yCr1q
aEtlk/Zm8qndFFX84GgZcCPx1rNGkGuQ01SS+6wq0kc9qz7UtFo5XGt7IF3TyU04RnaxB5BseEqt
bG8U49P18ytfEwtvOSIwIC3B7C5mUy5PTB0lFrJgD+pjle6T9ktu2741rkXMcncPW31pRtpqrckn
F+zKkHre4c7HNxinRHPPuiUn1zc2EBValyCfb54wKcZE4eJwVqWDmlS1wamClcXazsQgZwilyDdQ
Cby7A9Qgdjpm2NbHN+XX/p+FokYDoCW667NhOm7bo8XB+h6Y37z7MRxfyGMWjnv3BNzlR/4QB+OX
9H5NkVJ66WdGhes9e5u4xa3eER+x97xXTU+DxBnuIqJHEH2Lj4Xebq8fGg0QS/yVZ02Z2d0Ru39m
stOJarE+d4KCjjVwyJnaTFbAtDK1SzATGgUG1WOtBUNr2GTMAwa6xliQcsciPXZ37hhbPVTimIkp
XijKGN/aynY+TFfpfypjl2VbJ+1HBaqzNK52uac7TcCr2LkpuqiHgD1EjqPtMHqs8hVozatBgSp8
/4VWYzJW0AZEcD/6JG+omPHuuTtyn5acpAD+NV2O+e8imUzMxDXo25aln5G0UxPAxYHoekjHqsjf
4rxN+5tY73rRebDY2I9+YXVMBdoqx6Pf+RmtLJX4vY0fCcWvss8QRGKoMM994kw0KXw3q4hCfGrq
3KO+7TYGiqxekXrkhkxjMe457fMaJbuSmR3zwSXgpahvm+pAvW1J4tH+OaXE7bMAoosQGPGnkjlQ
UG5aXmyN3u6tfdpqFYcJ0qXNLTPH3j16pVsnR6pXhnqYMj3iga43hvepWENfY8gjqbP2mFCQFu6d
hhU5giUjJ76XuFEf8qxmNIw4jyig84b52Ne1d6iZbe8sd+Cv3kDzsCnqptiwQQeNa6K1PA/73Ozp
JtP1qfSjZIxvjbxg+yn3+LFx+vYYkU4p0Y7Rm7uaON6NGrOBBXoyZG+c9epL3FIrsOPI3Xmdgrcl
o1D4YaMWf8/LJN02faKflEqtMj/mBT4ctdvqW1XoDKB/ZnuQhszSr2bNXd03ieFGp0rvp1uWNeq7
4VTpncNa1FEqUlZHyka931apO4JNE6Xlbxqx3EAtJvakmBG7pUYehWidW1uN43+MSGLo/tCJ3qqi
WDHf1dMUJaHaTmXuK67lfmgaHePAYYl1IJZJv2t2rYWZlmmvGAkd7wbamK9cL5igonQ5KA6s/6Ps
u7bbRrZtf2WPfse+yOGM0/sBAAkGUaKy7BcMW3ZXQKgCUAiFr78T7r67JYpDvP0oy2Kxcq21ZnCL
51YsG0bo1jJThNwhirmNZ9UQMo3aL2UjhiBlfl8/di2DxbtTSQERgVYN16Tt7bSxOmMNO7hmZ1SO
fQszQhsa/FY+oM6FhNv1HDrQFDK7/p43rT7qKmjauNdNsROD5aRDFVpXWgYa8qVcR1sHFE4bO9QC
ngTo2+NMPfuAmxF1XjGSNbab5wPLxYYY7AxQPOyepEyJYdNrr/maBwbIPNqT4SqyunZV1fWk9ybs
lJpUMt/fVETOG4w1vsOknT7xfDAfonKWB8W18TWsZ1fFJTOi6zykLIezBEfYwtTIHquyAwU/H6Tz
pWDmuPMN+MLgBUKOdSXzIkYGwdjnOH1QBHQ8lPoIC/kX2G4B3lPAdvmr59NuF7a2ZaehboY8Myq/
uaPamVSWDzC6BzpzJAdTuPSaTVN+Q4IKBPW2iww/oYXynUR03vyTR8R30lKVAzw1CmzYWHNu5rEd
Gn19VJqOiRj7YO/qQOnYaCkpvukCaUVoDEtnTUTDfgDXOwyxFEEO9HbDvI0T9M0eUuoQtsJTyGwS
s1WQ1wBysJhi1bcunI0nyh8iTwz38AzIcVQwkuBuc68kKKVP9jR5R9yrYpndnEGMvW3E2s57f12r
xla3PsyYXgOlRrTb53xM+VToK8hJaqgLWEXGfXM+Rs6MCxHypslEDQFphYDfzcbk/Chy0maT8gUQ
DZHXr9yculvulf61T6XxfYbeeBzkYXAlnJr/pCMrQQYZopXwLHoNk069CxwC+QmgsGLAvOdV2/Jg
I8NpRr3JgO6yAPn2GlYl/bWaDQkcHbNZEXNc7PBRD9q5TowxMoLEFEaekai2Us9R6rq2oG5WsZxm
s3Lm1HTFmBmsg2Kz3VnTj2gk0bav/eqKKmL9oGXgrj3b6TIHjIQ/WiTZDpHZ2tvcD9geVJ3hsRxx
MjUSv0Kz83AThUTGwm6giCDVvIetr7MPpfXqVCG+EpmnXUAo4Jt07N01WHzNItIgtsM4lzeU13pd
0R51Qzrbt0GjsWLLItj5k92+QIvKiCuRF2tHz246Qjw28VhkbBzBnXuTuv4rc6Wl41JVMh1soqAq
XOTdFkxlc+tTPmzM1hiPQ8cdGsPlir0AnUDWFcBuqUugEw4oqRv3tp2vORE4Dy27uHW1Wz8GJTeP
Xu7Rh3xE0IVzkzwOujXXLsM81p3kyWzWajWifLTGliw5LN8r6xkVJWLg7qnxeukKsS56p722qdHv
AHYeHipaVauyaCoZg9hbrCR1upWNtrI5slsrxpb20j7Xxh/wy8qTgE5YSAaJEub1bjoAL/rFB5iF
x5Vu2zuMfLgHnmUE/x9h/W1VepAIdqemWimmyxfcDGrF5diwBNBgL1Uz6a+Gsoael0ujLQGYLc0H
z4gLS7KbCaXyK7MM6zVE8ex7vAXEujcDtvYnAcLGpI3ExgsgK3CVXEHJRPgY95o/NJI16djU9maI
AG8O/dzHTqfdV6rD4jvjYRkbSJ5mBumMVScciLxWOFDU3NmHEd6CqdQSvmejjyJ539V3Ieq5m2oS
Cgm0kuxJrqt4zn0AG5wOahg4Z24q0xN7Z2xEMhqg7IchYspah2VWFfm3onF5wrh5XUolUu6F+doa
JE2obIMj5Z5+QarHfehMWa0YamhrokcnRXXJgxYMgLcBQCypKGiIshNU5+xSmuu2a6ejNmd7pVwG
Drrk7R0UpPjzOI7wjy659XUC9ua7U3vVcXBpFwfz6K1ajMPBVVOTCMdpX6Ezah2DdhpS0vLxCTUA
PxX+TFLlTuURkYe3R3Ggi80cNGTS0xvlG+Mt7gns8L4zWNqwZt4agZ3vGzHJOwFA+BojyNbN1LXb
AhKK3wBK4CsIA4HsMmLKXTFBo075w1FUYv4ZKdqtuWEO68mb8KYpw3ItHRcmWI4q09LvvR8SWfou
HnEG75jtj1lj1s5V7cjQWtlQFryyB9mmtJisI54csxfPfQTPOFdJEFXBcLu2fVOg3mqKdtcr2/te
jGZ/C4isdcVVTWEl6hK5daFh+qpHw763zVonM5voi224wQrX1bgyIqdNCz42R3PucLgwbbYEjGno
erC5byBi6oSvodnNuNunMePa7/emqdg31RXQrSNRdxsOeR+zAvkEa4RM5uwztqHIV+0jGVjrXnRQ
xBnJjL+NrJewLpoDKBvuuvFn42oEWwoVwKKvvnKv80AaLXV3ZxmVLuKwGGi/yZvGbo6ux7WVAR8x
5WkBXYFUQhMXOHifcJKBXmO3cVmF1Ewd1TjNirsih5FgyQ+uNvIN1Lec77Sa569zId29tCbUoQv4
XDxJ4Rd7pjlNwZzwjnhy1fsS+zILXAC5gO9oV2Mt7bXMvfAWOFAw6EtPY4/PgNGt6NjK1M6p3nSU
QNICuvarkVXjs4UnUOxhMcZ16IOuRKS1NtVYZ6ozzcxxW74BSd/MNNyxHgtNGiwPArnBZixuVaGH
mJlQGBm6yk/Gxo/SUkSwS3IG707b2kd/lBsHKM+lC9f9iAunT/wgbzKTRVZc+TzYdRCtSqfOHPZK
9+xHg13oO0aXVrkcV6aCthvhTrt2ee/FDYeCC1iz1gr5r/xOVdraENPrsgkYp5XvkfpA/aa66RgJ
VqY3tCsqpiB1mwrgHiQF/bjxB7p3IzJfReXiUQAoUBjrqa82OIPCVc2ota2qytqGpVfjKCD1sBWl
DLKitZADnuBGloYj8wheIYCwBTaINwVAIZsZJ1xWtqY8dHXYf42idmSx68zdt3a27FfD7BoIwE79
F9IJtq+9ctrnviYbrzHnO1kGEIwppypuHTqsas9nW6gu5n9wnjv30LBRwJZwz5TxYAXtYzXlMq1R
r9sOwiqvzWCQmVHCemIkE4ftLyR0IQhbrPU821k/gbIlaSe3SCKTGw7d3y5u7dlKyr7DKzKyh3Qs
+yr1/HyEPL4yd8HA+m1d8/khDyjOTQ/vYijn+MG05k0tvxWksLY5hWm4V8I5MTBcldkQi0iHoA/x
imPFc2VydwcNAPJcjWO4CiMxV9sK4mU7jCjuGm7wsryzBCtYnLcRfR59SNfABdICaUQ6yKUMWszP
RWFCY3N2nA2KvOaznm2oFlBrj6vUyKomgvZm1Hf9EYLvuBoac5ihdqx/MLymbkIMXsYn3Lhx67XG
IzXr+RZEH8eLe6PCIJQQ4bASmY/8awDe0RF6DMNTgzR2PEE8al0jmZ15PAy+BnOu9jUyks3W/hWl
epb2V1VVl19zV0JMNZrLaVgFkSVvFFXVCgaKYgtahblBYhNSNX3EfuJSkM8QNQ6u+5n4xXpiTvAM
dzv7GMzQZwF5ObL+yFmIicF1Yqdtg1iMYipWxSDkWo5R+dyMCrr/sKUKZSaZy2QK8eQWos0zRCQm
M5p3jUfnDRXEzxqGEzhgdlDFtS2BvwK6F6rPWrNdBHEgGgtwQJHkKEg6Ow0B/icC0Dhx2ehuBfIN
3w0nnFNYjRc3jQ7zOo50AaYoXuvlhi7PpDqa2XOJw203NiNDdEvx2lOCyy/Uy/kmzCPnaFEGjZRm
MtZT6dHECHu2Fx0i4AEmLH9U3DVTKEeW6WCE4tVH0fkqoi34SkRBmB1BAJaE5ejyYSp5sbcFiL29
R7w9kA0hajFuoVYOoCBXjrbh0lSoAEoe0i6iw1jI9laqKTg2rbL1rU8aaayZD6q70XTjjaUC7HPp
QckRyASxqwfEhCAmINnQTzkE4AmPiutCKJ0p1rn1GkBCz7iRXWip3SAVAjlZNt1+sEJgsz0KZJSE
QLaR99OK+m69hUuZBb3sKE/nbkYVR+PEz+dheRu65ArOoPnL3OvAjQluirQVs3lvRKaxweGGuLMB
A6cPkbSdOkuvCu7qvStleBPg7b4xQHyCuljJ9DEkSKAmpQq6DBfAtMYxLMLYDIsJmuQRVQA42lhd
u0gy7zhguz/hiT6+GJEIHlo/qLZs8MLXtoQ2O7HJtOrwQsyQzPHjsUeY6GoW3JPRszdNFJRH0DKi
2yGaA8jTcSQBnaIvsikgwRZL2UXoac2J18koJRAZj8XEysRCVEJihkg4RYpsSFVQjkc9FtD4F7B9
tZPWddtvwB6QFeI5tTP8DisbDhrXAXgwUxIGKMiiE5yAsKtwCBE/t9dAi0Mf1vaG8dYboC2HDQL+
eVHmDyiN1RuOTMxd7Rk6K61G01j70XzIw5H+yJlrXSl4ocViGO5a5lTIJiHb3zV6M+k5RN7JqEFN
wgHVCeQ7SuEfzKXqAF+pFIIsPK2V8UCgrx67AP6urRGeZHHbTXzdSA8WBQMnV41d2+u+RoRhNX5M
3RJOOcg3Zd6My8sTkZsGXmd8057LVlZDhjqDeQqVKZJO/bayabvzLCXNFGkPgaydi0d8agtXc6TK
RgAo2yGcVnM9hxtcf3WdNKzlW1PJMNwFRlRuCjnZt5yAS5OYphjcbMRNZWwIEmtOKpypzGBabOwc
gNGgf+sw2SY6NKZnCaThN2ikG7DtinRwpZEOurKKzuexLWFSA1tle2iROxjy1BtI3yYCcs9FWqjI
wz+U0QNix/wW/vBI0RrjiDQH92Vsq8JGsBOwLXEjhYxxEOgXDe9GAQBuwMHe4FzTxBqC6arnyjra
Oi9fDAfOQvFolrTDdqhEs7Grep5viB/ox0iQcFy5CIS+t5z1D7oy5yJ17VE94cIFjorBhfpOc296
snstkTIUXiVi7c54GsMee8HBuw1ClUFDKzCZfFnuFKf8Juqm7kE5Y44l4TeDi+dZOXylqMcdq64Z
947ht68OHY1VYNh8G1pVnY0BwZOQt2QzVLw8WAG+dIyTxui3nqSuTgyNjILuu3zVgGL6iqd9sTHa
qbiyBOHPs4FNFxvcH3/0s289cZPmMx63jD2YPc7mqSpn5KVDUUPpTFDkQNjgXxXQUkoMJcwrhGUF
LKC5P5mJ7VcE6rRQs29WTmnrFwPrQR1QCdLNrh+8LtyM4CyauBZ0iPlocptlkggU9opGqW5tDJHf
oKjuKAGxnDCkw4sooM/5FCgDazkEM0MjP1YNZWYiSOd3nQvd9vup97X7XJESL5HYbLTAWSwJ6Eix
ZtUQHgpKm+uRMNPdlFMzTNteEV3sirZy+zhCX43XQPZmSeIOyQryhTm0sQJk6xBvIBU0OYF/Y7qV
PdzmztQ7t+5ghvlt1eM2uZ8BFreuchPhdEpJO4mY05Ahd5UHCkq8BuAdR466IwAy4YRwWdhYmjuj
QCEfXBcr6HI3rnNwQh7LZhjgq20g+Djmqg39lbAlbbNuHhk+NuSdjevCdvJQP0DwZ0byIK9xvUH9
rw53ZAxzCjPpAodEB8i89QzHIbyo58rJXwwXejMPauiANYmIqshzOSASWGnW+psOBwZUdSYfyXgs
zs59YqPCIrYLM+hXQw+MSsoHj9JseU1XaVU2FWL9srNEbCG7op4RFk8MKJmwdfBtJ4IPMuEBryHa
QoVX3BPgUvlNDwoIvUXixAh2Npwt6y3WTqdXKJE1D8wsjDwVbuO3WW9ZVrer/XwoD3ldq/l7UyN1
9AUFkmWOiDf1sE0yZ2NstgFvwbGs+9yz1yM+mV6FyBb4B3tCyHjjSAj6pbZsTeh9NiHMmFa5PbIZ
qQsLzw8Nr5fZMu8jlVf1XYP0DlkLw1Evn1dbTov1S8U1iCIoJ1l4zUKl8X2pZYARieuWSyWUlYcW
F78XGJkhdIdEq8qsFoicQF8qn3+snqE9YPxhNASGuXeq9s14S6EyoHG2oqzJEypykVl5210y5D5X
f8TDcnGwAXz7g8Q3R8I3UF2vkn4Uj0PorOpwwB0RVD8+H8Sz/fEhFgKZSxA0T2EpObLgJMALOCFB
0x8c2X9XtHWzzxs5gWf/KooBr/HfRk5wKKTCy6eccCH1oowFPeSN2knlbpVvxzOOnr7tUmu8JIv0
cQgxVW9aPQFWuPCQLESHZ8CALA6tX0CCWVXhJfz3mQFc3NciH1q/AIKdUnSYcIze1VabtFWwJ1Ks
x9qLPx++cwV5F7BeEHZN4KQBI3q/0gMooTu9V3aASg2pX+58HUtk2P04Ar9l2rzC8+y1so50josv
/T3dXZI9OTOSkFmFlBOwlgCknmIbaOWUilthm7h4Sy0pLUGvSdVuPu/mKRAG+xn0VpzNYDwBWHxa
mNZjWRmo/nSJHLxrVqtdH5DrEQWbmAXy8HlbZ1YkiP/gRwDsg5r0KQBXClM4NkwtEvgSuEmTtzFO
77VfggYxBIfCr64N33hEWekSiOncUC7SqmgVajkAo7+fykLVlh2grJogtOnjxvOfhqllsajKL5/3
8NxoLhK8kAMDCueDIEo7a6IHFuF0dKsdI+JJKv3QVXbW1u6Fg/hcUxHmzQVoxIETzwmiwPNK4HBz
u02AkE0nDGrHjE1o3gfG9vM+nannIydqLctksaw8JZO47mQFpez6hEAZrOzopra/oRC1JQZZWcUl
KcmP3QqBUwBHHtcogIqnwvzUA/moC8o+mRHTJJB1bXbNiHRErh2aeoZTXjglPy6Nd+2dSroCnjdr
VxXQOquuNL9GjgfPws8H8CwM402ffsnovIEnSB4ZVkvRRurdsLv2iMod2EBBAqHVKOGgk5P0ktTG
xwMS3QLHO4Kt1oJ/PFnx1hzVrQ/x4gTox33Jxw0JyepCt5YD8D3qAm0suFUQPJYI8uSoJ2zEJSbw
PDQq0ANKK4Pk4Lrup4071fvenlJGVOoA8YejhB/MQN62hfHERXdhfM/2dfFZwGFpAdV6shMM7iDM
MnifcCGQPaIx1I/Tz/t6dpW8aeLkLm1JPucw04Iynj98savwu6GQvLXrS348H0/IZUj/7srJkE7u
DGyDxpBCUZRrFxyWeTUMN50/pkXxBdIAQxFcuOfOjR4AwYsQuoOj+dRwhI+4/lDBVIlVfIX77SaI
ugtb7EILzmJ58mb5+70IGLKlWIttQNPKC26GORySz2domYHTxfimG87Jgm+nsm+CDo2glL5C9JBS
GKAGNqBc5tdRbyvGLyz/c1OFt7uDW9OC6OLpG65vGaqIFWBOSCsB0jnHTf2s2LMawwTSG7Dpy5Ne
+RfoVOeha29aPVmInWN4XVnmCo8SC5XSJIJCHySUhyTI+F31Q6AkA8L050N7bvG/QeWdcnybfGpr
w0dPvW4J/DmE3oZyRkxzEWx87vB/01JwslJyFL0KZC8VskbO81R4m5JEO9y1e9GP2887da6pyPKw
5JHshpzTyU7ziqlC6kEpmIqiPKu8Iq3Gro4VH1+GLrwAUz23A+BLAddPHzHaB9G8yWx6N0RWAMnr
e0UPBr9AILj0+SerokdCqdc9bskqB7D3piBPnw/WuRUAU2WohizKeB9UAHof3s0IWFUyW69Q2kw4
uNYcucTPWznfi79bWabszTkxRihx1B1aociwo7wRN4jEPm/izFsGBiF/N3FyVSBdoVw+42ORPair
dd9TbgJoarA8lrVDb6ml6JfQ084/dDJGMIZ4+U3DJzNEzcmNbI2+RV37yOzwlrdqvDB+Z9DfaMQD
4ReFbDCQTy9CpJhQAB4lwlcdW+tpW3yFSYiMA53AVAa41giYvR+fD+ivh8Tpufu2zZOOWRZAPhZS
mpBSdncmVC/1yrczcSsS5CWS/J4c83j8oX4C33Sz6PBeVKhYGvjwBQCoheUL/BM+eGJXPtykqMTa
H9bVdfmq3KRY5VsozKRGUm8WCxHvWzOgoAou9qVnwdlDBMpzi70BFOhOgydkEC0GtUC0PcKilN22
kbMSrYwN59L1dvbgB3fmv02djLNtDsqvEREm5NuUItumD1DtT8nBjY1bFDTJK0qH6edze3bXv2ny
5IiM/LKRiA9VgrxfYqqb1vxa42b7vBHr7Pz93Yp7cubP/pAb+YxW/MOQdk95mFQy4/0KaNbqoODm
FoVALySWkxlhMmX2xr/7/BtcmMRTzgQZRqPNC3wBoG+/923RJFbLFerpUZ2gbu2tP2/uV0RxsmCh
YrnoWQGOCR+EZdjfHHNsBLhTdrhOkXP0YojnxABJ1jiR5I9qaFnSzQ1JAcdCmTKnPgWaWV6SCTkz
szbyJwiJgUZHnHoys8TXAYq+vkp4czsDS1wjO2R//7yfZ05ztAFnvgjYcwiDnBy10MixxhYiZ+As
4NFXP6LAeGHpnOsFKBlIjiAP9JHsAgTcLBsCt6AJMl5rmz2hJciNBGW7+rwr5xvycfGhN2AQnwyX
dg1425aTSoKl0gkK342qIxgODr11YcudGzTwaiGogNPMR9bp/dpo5TQbtBgU1NotIGiN2Mh/fN6X
M6vdftuC/b4Fsy5DVS8tRIw/kBxMGYBRjxau3Zg65oWX/9mBe9OdJYJ8s9SprUnrOrhu6zZITY3i
AFLe2OwX5udUqGG5XZdIF/LZ4BaCYrh8jzftwLawUFWF23VYI0sXrGfYhjYpLJcWV5vLwfWp7u2H
9pZBftNeMevOdwe0B8B6CvZmzMQEwa0qnuQQT6aO+fw1nyjK2lBbV5fMbs8ukje9PdlZjQVMneOh
9d7/MjsPYfHw+RI51Wv7s3sQ0cdALmH96fHAUDu3AVnGCbWyEdW/zICj9TuTJYBy2l/6NfCy9ZSi
ItR+K2AIFqZLDqNOLuUwzqweQLjwZvbApYcJ2snqEbUwZmXVeNWOlYZJl/M4Ws2hstpvn/f3zHiC
IIq6MNJNgLidXgCVAPnBByQPRSJ7VzXyBpjbC1S45YQ4OfMBRzMhgIGu4Kw6WaCFNLUhZjQRqed6
ePLbJ0OReK5fWzIAsCDjIq8ubIozvUKTwS8+FW6Z016NoS6YwdEkQtgDcOCZTy49Ss5MkOuAfeov
DQFLebIQw0IVrHIJknOCxw0AKybtYZd4qfpzvhkIdfqYHOgqnKwDzwlLc+gMJN3NvroaQPXLWAMA
ByDdLP3HSwGPSGtJuINg+0FuoI4qy+Ng+8G44bu0HyZ54fI/25U3n39y+pa6KH1/WQdwHcK7qi1o
wnJhxuVUvnzekzPnPDSxllKMA81d7OX3R1TXjgH8Hibk9UM730pHbmVZgmniF3+UTXT3zxuDoCmK
MQvLDZmk9425GhhAv0ZjdMiq+qoGohMGn2luXdip54bvTTunmSQS5tKrgdJKCAybNv3o3vv5BMln
q9h83qEPmwfiV6gCmlBoX1Q8TmVrcs/qtRpRxVKmuSu1ReMBzr8X3i8frxG0gGoE3vRIDUCV5GT/
4NI1qmZGLTUEBLDR6gn8hFtzAIyrhsd9FcZlt3aivdDzLYgI9593cfnwd0cSjgYEpdBQshwIXpzW
VPs58JQJrPeCWqkyx4C4Rq9Sk1u7yXIYLI2mS8fFh0PwV4vQr4F8Kpg5p6uk8pwWcAq42vVllLX2
tAfMEbQ7rv+YGu8YSSQWJuYikiSAq33e2Q8LB36usByGOjm2NrKcJyPNncHsfaesE2bIeAKaxnAe
AnqpdvFxSBeJ5ACK69CGM6Eb8X4bzD4oKGMHfTFWwcG4n4G78r6PDl3RQsqY21wnn3fr4zJFg9Co
cmwklqBZeHIyCj93zarJIQk0wFAGLHrATSxxYS+cGTs0glpraDuo95+ax3JTQD+7QyPzGBaxVU+H
Wnkv3dA+//POgMSNu2QRgf5g6V3nqCqHUwBxWsvOFOffHVBQ/nkTSLCj3mmibAFHx/cTVIWeBGQb
6iuyq1DglNF9LY3ywh3y4eQNQE6CbvCSEcBT6nRXd8AYOS1FiG5Us7Xqq34HpNdjGZV3ZW9dEE46
MzcwVsR7HvlnVMFPt1To04oo+PDAg7bbNwbU5ApOgRKr/3E7y8RAOnjxWLKRX3o/cMDxVDZIT1Ao
KV1Y15mrOfjihiAB/tP5cSBnsZwPSDRi9E7ukbEKQkU8BxJh4B6aU7SCAfqFG/jjlkGSCJbLv0QV
F1GL9z0RfVdqu4ZNEpXmYzCBLBsAkf95Nz4ma6DMscT25i/K94cQXxkaYEeHlkl+QI5cHqsdX0dJ
n1rNL6dNmcCT6cJR8DGPEgaof8H9CkgB5JpPc1G01MzzW8BE/Rl8HY+k4LlAKRV5GxW2m7Bqk6Dp
0sgw0wH4Y27fIHm17twxWfggxIOAThBsG1+SWBndhffBhxwPvhuKbguWAelJDMv7QW8Yt1swipqk
6MTRDcl26lWb0VGYa2E7t/bycnAgX/X5NHy4b3CnIjMHBT+MyMdXCREoFwMlFUI/1lk7myIb10bW
ZpeEjz6sKDSDtP4vvVjvo0RVPtKqRlmyRRdgODYX/MpyLsUPH/b5siEs+J8APQFphNNi/1DIbrYj
zpIpymM2uLEPko6JjfJrxP7P6/Q/5Kc4/nn9d//5X/z8KqReyLrq5Mf/HNgrfGfEH+p/lz/77397
/0f/uZE/63vV/vypDt/k6f9894f4/L/aT7+pb+9+WNWKKX3b/2z13c+uL9WvRvBNl//5//vLf/38
9SkPWv78/bdX0ddq+TTCRP3bX7/a/vj9N1R63iye5fP/+uX1twp/d/imhVI/P/zFz2+d+v031/s3
EnaYWxMPNgAgbPu3f40///oNwEGoAfrw7cIr28NlUItW0d9/Myz73/4ijvlLfQGX86JQ24n+z985
/15UwGwA6SwkybB2fvt/fX83S3/P2r/qvjoKAHC6339z3i8P3Ms2PE5xZSJYR1IP77r3+8sKDNEI
CvINqGprr3n26gIyNk2wDUWxUUMBgH2k74axfOLgLgIomKiimcGdGqGB8WWswPMHjToeDX/XN3hz
wsYS1HLtqLWNYAsVtB3uGSu2GhTX60fIFEBmt6j+oJrfopx35XZ8z0J5K4JbsMRf30zEX51917n3
h8fSOSiZIvADLu+X0d7y+zfJFpWXcM3LxzDuLb0ZzCN891I8e64o47d5DTLzbCdzCmebtCZwcG2/
ajLfU6N5qAq5A+fq0RiDzdTnaUXLDJKtV5BlVvnRmsDBDuFeV/Cs9e4jew/ieKLKNYPtmkPt1DFL
YC67Y9eLnVZRivIyQMN/MOH/uevebbq3PXx/Tv3VQShHwk0hWBSJsLredhDlJ0LAkQkBQG2hWsCO
VAdbP+gP2ol2NXMzKBwcp+ki2OAkz/Nnw4CY4USGQS0CnpNjOR9cS3aTjEALeRLgVluq3gOBuh8n
mA8PT/PyXna7RAj4gc4dRFnMvVkR6DPSjIZebI/tzi6tJOyvR3dIi+b+85n3l9T/3yHKX98PoC34
m2HzAen3fmCmKMBjDYj4WAC763XTS1PrrDJ3I2qontZXU+DsJ3+6NqcKMHW6RpXhEHRFZrY/7MHK
9EBWYlI73r+UDtmAr5v1wt+OTv9SqObFI+wWvZpzo42pmW8kMjLc2YJrFQfSeWh0dA3dUli39LEl
1Re7Bzxf99OuocazBT0eCINkdgegdAU1tc6FxkWwn2yopF/N4HaZ10I6d4gvgb0kdI3Q5JvNque2
qm5AmAV6NVirCswHY7xGoeXGZF8+Hzw3eH8v/Tl6cBezcGotxcDTS9cMK2OuizECJKa5hiTLbUCx
72kAvHZ/sC2xV+733nRvjYE92lH9ymn+NdLuCxmHG4skjpAPlUkfPXPtefN2NoN0piB8FPZ3RejG
VixpQX81HSgy+O7XorMy1q3D0t3ksFIpaR9DB2FFQm+tYOaKksPendiqhDCH8umDaaUVrAL6jgMV
QlIZzQ/UH77xgj4OVrV3vbSbAvjnjd3GNkCC4eDCo3Dy4Au+raFbUprGl7APoWTwPRqrtLWCg6DD
AYTllWl4647La4D9d53P7gssVWjeZd6VSYKNb8qryK3h9ky3FfliEAZYg31d5PKYow2w6PwfXusn
XjSDhgT3YA7pDTdIVW5dm2O/hRbGNoItHCQhetO7CU2RhUWx8/mw9SF3wn3rO5T88DMYGXraBDWY
BKaRye4wjv0N63z4gYJN/BK0w76jYi04PQxWl42qO3SzmTjcTyCHmSqPJ2EurmAXva+NKFPEXbmz
WK95BOKxJaE02+yo1SHd3KRTAN8aFm0aUe1Dpv8vdee1XDeWptlXmRdADry5hTmO7tBTvEGQEgnv
PZ5+FqTsShJU5ansvpmOqKyIikppHwDb/eZb31WMnNmkRSPoKMO20v6NitOFEteXkRpvhxAZPnJT
u6X3WIjMF7nyXyxbyfOL1oiuBeAmo5w9dop5FlOxbRAnhUVBVkAHfyCdF5V5lo6Cp/jJts8HLwsA
qgyDl6bNTvCLK7rC7qs6ca30fOy7QxbSWRFXuyEIvEBVNm9ZVxxjUdvMrbGH4/gQ68F73hk7P71R
S21jS4N5J/fF0dfq23hUcYsvbw0dL2lF3Ro9qedeE699jCq5S8JAiX8Yvb4P2X8MK/EoDty1uvpY
S/dBqV5nmrgNZnObjOEPlNfbaZI2oG+pEWXnM14KNt2Vd1WlXcb1SBwwnpdz8kMwqqd59L0Zn7Rp
2XWNBtc5Y983j52qX6p+dwEa5bmRy2MxZefWGFzKopMUwT5+Kj1JYo5Al5EVNPkAza0htuNWRV7O
ijcqPqgkeGAxbnUQO/W8nTL9MuZCrs7ZuSTclybqnda8U+votfXz22rG0LrWtkk+PaSN3Ni83o3a
KTu/yDxBGN0Gxg20h4d2UndFlb0KhmhTL2MhVreJknqI3F9ltbrOQmFHT9LdaEWvsS/aWNnjXRC/
irF+iWaiIgP9AvHmrtRpSNcET5uk67qClGFpzWUQ0iuh17veZB8G/+CUabgF7HNbmwpaFP8w68l9
/zJ0zEcaEJy8MrzRStwuDW0UO5eL0mG23vWqeiOOvK3y4SEXZhGJrcDE5Vw1x5h1e4fK42Y40xPh
dYz4uLV6TYB23qXDRRMal1pd3TaZ+lC/0dSDUS0YFXs4C8xLpFCPZmRdJ3HrRmFLEiSze8wx7TSv
nooo/BFiQYMwJbmPtbrbGFm/843ybNDMu0CJyD4piVvA8g98Ywe945g2g1fjUttH6XMRpud6oV1m
kd0k2r7Oi1ulI8YOZPEhmfy7zJK3YlpuC6PcC2pnuoaKSq5crhIq96x4ljGYlsV3M6mTTdjkr35N
rxHXlmiuchfVsuyEqXlGk+/inGcKHraAARZRLkZc8HcMFXFQV9nijCgrlDzRTG9BJaCTgdnQyOq1
LBqXhRy/07u7EUv9bmxkuy21VzgL+wHHcASOjjznih0nwkFMhYM8ssOYaIidyJWa+IFk1rYzh12R
i3YAkUlQbmaKaLEBshgfusLvHaUub1P1sTHi83GuL1Bnng1F6oLsPfi4n/dR+4B0aacF/V6WokfK
Nld9ZwX4AWPtqpLiG83HKfffVTAWrVHRJiFdNH7gxRejVNyUQeXJYj3Z2YsepVxXhStpKu5oIfdQ
iJ3RSxHbk6S5gxld1krizTOeQT3CRRB00QDzqqIeEEbXYtQ7Y/qNDM9ubFljsniAm+AoYgytrt+h
y3V1Lb1emMiSyquVOqdqpHMtCy/KyNz1frKP5K1PblK34n1XzlvBH+/kVD/6XYak7WQjwOd04Z8H
NHUtRAYmJRRzdbHNQJGB6+stGzoJNt0P5rDAQq5yZSKVh1p4LGm2WzxxA1vEycdE79peq+LrINyp
TeiUAfHM//1XwPUprvhXWLeO/u6KjP+sA7pPgeB/FiBu34oltGrWf9X/l7EhX4YX9evC/pvYMI0+
B4b8638Ghn+QTKbDermg4n9E6eO/AsMl+qPaB8dQ0sivoyDk6/4ZGcraEvyJGDQsuVvIqvypPwND
SfyDywSlAFoFCQ4J9f9JXPgLY/rhBi2SNSDZiS0kRFDNIIH3+QZt0tcbdEmzUZtR1HZdIXFwZxrI
3WNlRFZw41tlJt4Yejg33gCLqvjBbSzIkTILY3itjKVsXPTaoNX7WaOj+xn1VW5dDxZVGNcY/B69
m2x2O7j+iXWoe4giGz2Y6eEZ+gKir4LpYfmUKELYXEm9OlWd0xJv4LBrVpKW/DCHUa9IOLV6xJY9
43iQbJDbD9GjllQgEIq0CfyzAOyceON36Vx8k4oar8PcihP9DpVpE2yNyn8YEmncto2fb8guv6Ig
bnx3NIspucTqIJ3eaasq4JFMiPmG3Yh+TwEuVCq95A2zEcOA9BVhVDdpSQxw1kLea55VIRawiRTn
Unga0W4iY0dmN+NNWHVZlKLizRTpW9EQeT8pmVrQyG9MkXk/6WLQX2Zq1iXnnZ+nEKsmVQmOZmKN
0tYv1Vh57IhIZ8XJAjmMibLiFsuoqjWU1wy9vbrLtKDLX9ALWNN5V5DUeygW+M9ZEqZ1+mzEhTTd
9uZCb7ElX0+IPioroEKeG4EVRXaEaEl6a8ESZKI9gQ6rL4FhiAsFokwVOXBEiW6JdqvMhlIpdtFI
c6LsGgPYwEzHdJyI+1IcI/k7bBGjChyTU7razxXU5KtZURMcjSLuXS0SVoUbjN3XfZH328a0/AIZ
sNm2hWLnuVHmdjfLvlFvlL5LOBg7qM9ePGcdFWOkmUN7149dIl6SxYvliuO+MZMfShegtbQb0YqA
cShTYeUbU4mgc1lDqde2FnWS1UOaUOJgms/nQmMi21Wqhr4MUSYpQDhm2lwcxUqOtb3aanJ4GGCA
zHdZaSTK69hWFGlclQ5gEeKKFeb1USmSKr8SCkx9Hv3aUPLrSrGohHVDl5p7aSz41XY7GWNyq8lD
X950rVUbm6EFYla4s2UNyoUYiaF2riP2aEtO5mHqr2qU2+OlgVS29Hwp1/v3JJAV4bwTwzjScC4S
lC6SOPeLLpqaekOXdTHF3TYPBVXqSPIBR9GDpw63Sik4hh1wh+Zc6SZS2MRnURT6kglkRJDa4QrC
YpYbs6OYMX08bgWvJRRvaZmRG3HcTzh2I/L29Xjal1k5Ba8U6HRufMimJ5RlMOHrnQ4paT/EM3Qd
e0jIAdStWW4Gw6o71TH5KuOLqfaAH2U1EcHjK11nLTS7Wh2uIyljgriD6sNQmBok5YpdjkVd8DBT
qXjpJJjGWyqY1KBr0JfZrZShr6ttfVZC8Tv0jMLapmmapO+BYVbWUykhnn7vI1MUrowpSOg6gRSQ
XegUB5OjoAmCAvCgjCT51ayqVruY/DrorujkMMz7Lu5T5U7tR3kcoNArde5asVkKFyM3wfhWEAom
izn2+EdDYxnEH1EFFICDuEjiHkRpVEau7rMFXSSRqvSeJKZSfAELQBK2ig/cCQZFVkKeGVC777ue
u4Q7U4nD6yGnVDINrlZEwTbP9GY3z3lc9o4gTGpzk88C0Ync1sL0aDZSZALP6OL0kezdYN7GjVpy
M6n0TJjO2e/EPiKYFvDiwNBP6m+kAQH+pZGJZrdPYo2IcbLYeIFYGV39ogS5LpwJ2A9JmWu0mSpc
yEIzG+fKAJFgh6jYN44ZsPv0WIdNFkd2PDRlcB02XW/8GOKp9+/NsLCqrWyNmrkR5VnWd0mcmtit
FWraekEq5ANPhbfoJQtkyvadUuIH4cSYOw9OqyhF8KSJQ52DehnAvEugX6ejkVZjfCbAteAarQ9D
8izNjQE9Koi0ornq47yLuGN2eDHmRh3jYkcjjnY16mlWOISYBG7N8um7IQ0O4GtyqDYA50zlQtX7
SjukmjK3Z+ncoNEWNKU0ribfCIJd2ecR2zbQPWE8DPiiJd4/vzD9Z7eh/23pciqYf3clun0hEf1/
zrvv0cvHm9HPP/XrZiTo4h+L9xRZcYjZdGYb5Kx/5cwFXfoDvZG59J6Sm6J0/VfSXFL/wKqCq9RS
Qf95cfrraqT8YRBRkOSm55O/V/9HKXMS9J+Ti4u1Gd2CgNLVpRZMr8znq1EyxtNoxE3qQnJwBDF8
UPXOK9RD8hyb0j7MJATS2WbQ0istD2H8gWw2NQ8oFfBgbC9tgATHdky2sui70QhKpIFEgHcDrgqY
PVfmRddlUKLe5QrqAhwhzTTdQYHPF1h2XXVwE9udXgmHOaRJX36SlWSjTq1dmoKrlLDMUPb0BJx6
JGxa2XrCZwhMgXipAIoKIXGW0fdqflOCxFb1jH84c2gcqbXSyyWaH/3QhpDgWj7U5yl3JIPsKGiw
Koa1tdx0uvDgl7KbGgbAlMgxA8EdJG0z1cBpVSczj8Vc2mCF7BEWLBiGLSeoTefaPD9UWUripwcY
xuvBT75XAQLSUQGmplK/zaPmJqpi89JtpQCoAusTaq4zh3CRk5vFiL69S4dnU39MDPVWy4Jbch2w
LWYvrgUnqC+Trt3ONGBPRWNP2QRGJkKk4zupLrhy8lhVbBx+4aLKt8lwOgZZar28AV+xlaAXL1lZ
gSaSuuDmmvdcb4ot4MBNo2nnCRzTWnux1O8Z1AQOOkdSB1uOomPDL1YgMNRSbedJ6UH9cETfvGiS
wIN8eliieNoRbPDkoExHl8SPhzr8IiNrqHZnBWwRQ7+IhWSrt7IzxgM4i20rPRT5qzYItiH5BMJH
YL62lvdEbg8zPX+G8b2BnqMliRMxiSQl3QjZeDbJECdhGWUE7zDNDNJUbGS2Yl7DHOa7C94U1ug5
x4eKSzNHo62UO5G+CVjRdkJGO4NWKYSoEGRY/8kd3WEvfvOt4FF9Mzv0A0kkqJXQKp7GChNN/RvK
pO/+QvIKg2MpwO6asm+gbDyUilcY514Jfbxp2/0EDFWgJyqII0671Gtba+PDAsPj0umichvqEVTI
p45tuNe/FxHu3Z1kY0ZnD5LI65LIKe/Rv5zr0SExtP3SUTX35i5No60u4HWWfe+s6irUgGwBfzHm
h8wksRbGtqS9BaSUSq71Ee2FAcmCFqYAMECS6wqOiNpZK4T7oJ4dVOturVZnTWpQ5yrOzdK8rqr7
erbswYAmos0XVToeW7nbqkZHnKLQZWXaIdDUoQb0peS7wjToYqzcIIzssb5gRtlwjZ1BFl3NCOwu
PiNHMHX9ti+e5umq6FJnAq2Sxd1dVh3hDdl6/MZsgnMJdbN/jYK3JbwR0otG+RGnlcvdl1z6y+LT
FFXfzfasJrWWTtAfb+JpgqzxXCf+0cfTKVO5u1VvYhpBz9OOaVjYXUCKu7tpmrM8jg6hStLktaIi
XKW1G1XaTQKPw5BvJfaIrC8BzU1nksF1JgqdLD2WQb3rpF1WUSVrbNA0OFH0djUeJqnc1IkEx1EI
N6mZkOSueQDB08ODol13So4VaroxgsnphNGTpvyQC/09okfZbIHTFl5HP1VWfi/BmXSqcJw5Pcji
BE9pemE2rAGK40J2tGImpvoeZuMuExd7Vf586IKvdkNtps7W2616r8+eCt1u4bcWqrJVlNcSOVjA
TDD7e21UrmHYBdN9ZOwJzeAjAEFu9lZogOtJsR4iYR29CMY3Laf4ISm85JshJ+H7LRyzLWyfzcSl
20xE1qRAl/3oWcZlVtHBnQDqqfCJhpQm5LCr+lvu98cwLfeFkNhWk7lxfJuHd9YMeXQanWo89tEI
N07dZMzLhHZOuDH8XxN7H98eQ50YPni3NJS22UUexW5g0jpFcTZ8AYxEZrjwEqnH3hMGptzbHf47
RgYb92JoJ0fTtoUa7ybjRwGlSpGymy7PZzv227s4NVw6prxRlsjwi/YsAEWGBynAN1hiS125K5Yc
kf6dIGgORMfoZrdMnpqGapZ1b1TJeduFnuz/8IG99VRoAJ/vBtg58zQcCgh2CbVRf1QOaT7YCaUv
oToAXbbHdlf6hqOQFycfZ5VXePg4hfoY1pxEBmWEoGSfa3ekTStY6VInPWNFtIO+dAE11M71koZk
MF9aDIX3FbG/bRFk5P5tUaSebl1J2qOclY5JiEReIHOD3j+IbJ+tmHmm+NBUYMsC3ebE2ahJY0vF
dUrdDX4i0Eh4JuX0qMaUilSThB9NDmXnjK1B1BhxjtyKw+UoXXd0rveQhXs8a6tI2S0oYR+Lsdb6
ZkpvTfoA6/MYgLbvrAUuojmBEpJsrcCuJciROFj8sD6KBVW7bslSY4BpmG6lT891A11INmyzFjw5
0z0rZknIhZur2DtguqTgxEUvHy5LtVca+o3eR8e4UGG8xdeRrO4DnT4hypG1RFa4kbykG18ioXWL
WVsm0lXcRi4wJRdEKiWu5iWXxSMFXL6oRYUpOQwT2xQ0N6RHbu3n7jRGpKIVajEPShHaovpcdYkz
QR2Y6vxgak91DTeim7fVpHrlfCVLr6lPbD3FntBKrAEUDbNgT+V4mUeLTStAOyyu0/EuFSg/NOV3
iSNeJCQU+dZiBoi1qd2qvVKzByMDsB1Tt2FigHW2JUnziNk3QVdtK/aWXP0WAC3KC+sYTOKFCUl8
hnil5Ddh9qiJjWPCtCh5cb5+IVHiT3T1cjKES1ChjhxqdmMhjUpFgOCGXQlnZj46pYXpQwW+V3oq
0/spfcZHIWE1U82DbTU/jUp62RebUuR8VFjxe12etyLt16ZCYbRy4JNtihq+kG+9td3z2OPniO9D
Kj+VGC5atFNN8kPQXwX4RCAdtov2W9c819NwMUipV3eaw4d2ehPBRO42wWXbWNfQV7FFUNAo+ed9
bgIGneiVmK8sX3TG2tqKg+WkYHID1T92dDTQ2XzQNIMlWVzwtEBPHVEBP242jq+2btsOnhZSD8jM
Pczw1noMwQE2TQBfX2QXhKZMulhTrT1Ui7PAeodNZo/Cux6hVzJvMqD1aJnsodbOoVeyRjqQxxKn
tF7DTOwv6s64B6r4PfBxvcgoM6YVJbMgu4pgIeZseSVPqRTaRRAEV9qgHoBNeX2SnDU4aExN5Mat
9eQLkufDu1Qn8SDMhhPwmpXKOhoG12Hq9o3VXiZldFQH2S36jOqvOLk9TC64fBfkyonZ6uQByx0u
epI3DQFVCdLvqVbujEx2cl99jbPoLIymTVlybW67DbiqbR/Q+Nbr18GQ3cRkEo2QOWqR6sGqNWOH
5m1ElunmExXtQX4MueVm44iBxVlKC2AoN684/FwrbCN6w5Uzze4ybghxl7ujbh1CMheYRh3Bk3qF
UOyVqN5PY3lRQhFvqeIkfKVh/DGawtEPziNgqLgcbFT/XIpVt1Ue5I571zhvuuQ64z1FHDuRNnGA
vyeEuX6YejJnjDoujnnhQxQo9KvgiJCa9beJ3GUX5jRdGmczGRUqNqPYfG+rHxWQ+VQM3KkWdlkf
8reaDgB01xSkXZMO5ObqQ2sMjgiyjeTCidacld2xucRQEsoc+B/0BRtf7KakQOV4NuFaN97oqk7u
pnvlqG4B8Z6l2Jqc+XftGVRZwdFtLLkd87EvKGPY+dY6/xB+/qZJaNVx+euXLIpGgkoCTnLen6O5
dE60DpOP5ZdkL8aTsYkO2EPY4vforrxMvXQr7U+MuHTlfEit/3z2DyP+bF750JYUWTGNWNXPEZE8
O9Ku3y1yY3XTbi3Xujsx2hKNfhmNXn0VdSFXn3WrDs7ihAqSlLr6ResubufAcG7mrbaVN9km2Egn
gAIrKfmf7/PDeKueJCmWi8DqGG9w4H27Kf4MO6Kq/p1OBGe5NziK/iub8m/boFblsF8vFHtbunMX
ycpaZQn3LTOCJSDP6POKBZpDrMqh7GLrSuzF4SnUCvmHr2/0r+F+ynQ/fD/kqboJqZgyZlDbPor5
TnkXw1NMg5U08c8XqVHfkwArqvr6qYRQmxogvQxzyI/dNtnWnnJQHEx1neAkqeO3nw3JHsol+roW
CdPnZSDOHWlLS4EBvIluZrdxgKxi4u6ktrUtNrRi/DOzp1+P93HAVYEJf8VOHKEyuWhwHCEJbVw3
HJ9bvKlfNZ3/31l0KDioq5EcIn2zStrIRTSLVLJSdzpwBNug5d4ILVS72Jub8Dor3BPL7neLXKVS
i0IGr8wvggGgummq+IzXeNWD7FXb+jF/HJ38Rd+w85+cLEvD3XqVfxxuVRG2TLK32Hanbrwf3dBp
tqGLL9k23sUH48Sj/W76fxxqtWF2WlOWY2SkS2qXTqXc9uObQr7/n72/9SZZDaOfzRMPBO2fJk18
qtzgYHjGVvHCg3Zqdiy/+evrozuayit5x7VKAVsWo2MZLpsW17A7yS5wk7JFR9uUm+qe3AE3PEd/
8u1U2eTbf6aT+bUUdI11rnEmskcv+9vHDUVQyZ73debKEhbgxPokzzBLOvFGfzdF0P6ythcbwi+7
JLUbI1IFKN807rvjORHQmXicNrKrPp5qbJd+N0cWxTtNzKgyEG59fqII5lpuJkS9aWGPTyIf0Dgr
3hInftft7lx02+fTsKGll3r1EWmJ0FBhKhrqtC8bpi6HCWjPInOjB/+ixo72pT9Xvfw2dMuz6Jyr
+3iIMLzaTOepF206nHtwzjspzVs1Ty5v9+OvWJ8OXR03cRFU2c/zL/6GdP3XUoyO5kbdRbdUsL0T
X/a3D25qP9PltLsuvQQf509N91BldVyH0/PlVStn/h7i7UHdFFeBe4rptGLSLbOVB/ww2vJrPszW
QaIHL+wZzX9erm6Y2bkkAp2GN6tuAK3u0kPunBz1989o0vS+uBL+6lf4MGqTYFQGHh5/BBsTEpt0
idufLfsBrhrXf6Jh/lQTHH+t/FUDy+p//i/UKbCp/U0vChXT79+Lj0UXabnr/ll0obBCXwkNH4tG
S1+wPP8qukjGH2gX6H/ECAhtEk3V/+pHUbQ/kDSQBkYjCeLiZ5/1n/0osvgH88REHYr6jzZ8Rfkn
/SjryxCaSPQOS685cnHc5taK/kEcYzFQxNfGkzbLlTlOHP0IYcBrt4HsnTriVvpaOtqX4RDYIsww
oJuuaRoAVBPQAvOrgfdl6Cy8HHmf7elpPTu5eFf3c14thm5L/z5KJ3Tq680/kiBu62X0imOXu9y7
EhJmDtQhV/Lq6/zC+PHhq/85sz9KBtYXvZ/jWYsWaBF98NFXm4XqG74cR8aLchVd9uf06Dvtznie
NrOXevlJ8+6vH05FUibCwKWXieNtPZw/pRQX9JoPN3mkuDZpa2OW5XELQk6lnXq45Vz5cI7zcIym
IphBlgycbX3LG+kxnyqzfu0OtJtuyAHDkmpoELn072pPcgIn9/Ln9F6/PBXUrS4Qy8AwziDz8N/I
EPXlQPywPaEE1EMaU1+XELbhrj4se+FJwdjXeUl9kxm5yImICzjGPw/TVFiEiP78Kh6iHSZeP+94
zJPn/0AVuNpwlyf6NNRqmx/jIEsTa35N92QUUf04yy1o2W6peZw+VVYXBvyboPHA6JYtCr4iKM7P
D5ZTvxVDY3jLsMac/Tsr8W1j/EdSVLaO1RiriMM0S7zfigkLxCtVuuqGszK4+/vFtfwNH6ffzxFo
zIOcKiKnXMu4Ud8UhhZJb75xq2m7qXoOqH36083fj/Lbd/VhlNVzaM2EBYgivsHJdzVrr8qXams6
fz/G+gb362V9GGR1J1WmeihTHkXeShvZizc5djTDtbyfNiiTQzukq7baYux+0pN3Pe9+vkNAyFzh
4HN82XpF/IHUrpTe4n27HzTXPLI9XRgHdTeRx8Tj9sSD/uZlMsbSUqCy6X8BFEJjpQlKkd5U/cnA
mEdMyHYWlf33b/PrvNAXYBbAWgyqWVar2T1gfFXTf/5eIicbHzqVgmlsuNd/P8jXJ1k2WTZ0ehx0
WeXA/bQFJUZH+48sv0vYX4rDbangNzWGu78f5Mt+TpMpBtuWBkmUY0tZp5NGoOoxH+h7v8n3srcA
88RvDYdHsYEReCouW92lmYQG1jKE63jSizQ7r95bPMxDHIzTd3w17CTGtHB/4mlODbBaSqMWdqLY
T9/FbV+7aBU56oND4uA7WbvFUQaJevJq8WV+cxoudxm0lvRvE698/kxZ085+Xk9vwi65RCC00135
dtqIbrbxnZOIw/XlQvo5GAw1nS+F1HM1JyYEeCE2VO/peXwX7artz5vFJr5UnNiL3FObxs9A49P+
txpu9b3CbtKFuAzexUNCX9Ym3wSH6PpVnclHCF7vUMN/r+gmsctDfV8fBPeUlH19Cq8fd7VpiWIV
oXQK3pe9IzskW2VLb/HWODFrvkya1VOuglsNmY868ZSlZNl6eefTpnBiWi7H+Oo9kormoF+ajHCv
WH02K9BCK9Tk9xb/ACxNFTLEiE8OKOypTbgnBvvN41DjYKtHRQp1YL1v0Eqol2MWvA+OuZ08GjIu
xrNlCWBCe55fnz7qV7wBzmGNLNyHAVcroK5aC9/CPwfU7fo4PfuH+qq5T7aVO7+XjV1h7XwRHlLn
ZDb8yya5Gns1Q5OkwpM5D961K1fmDrWsiO/+becGTubu/oOwdSVE/fKsqw0GK4vKKpgr06HeZx5a
ku1wTshyMu2wSoF/GWc189shLEo5CN7nYcCGbp9anT1He3F+r7RTs/N3q/zT91vN/zGuqkngHQ61
HVwinm5uyit8Ea5S13exON5ATfXthmaN6/EBCZt3GqP35TxdfcVlH/hw2x79noa/NHhX0VYZyU0v
JbafUCDPX/9+baxTSuvXqq4Qo7pf/to/iV7eaatD7Y73wwHjw21Hx5tLSnDYly++XVBJwdD1wvdO
7ak/UWjrveDDalljR6a4nbSBPS15wN7LNrfYX5D7kI/RteWlNtr2O/2R4qnz909+Yj6pyyn24Q0H
tR+BqRHeEP1DAB7KR7+SEeUVB+xJD2H+z2g0X7aEtWOK2c1Tl7FM+vi5aB8665BySvz9E/2baYvB
xlLjIBJdLX09DGdt2efULQ3JM4bfy6esj6kbbgwnurMO/U0Jd5GKQHWnnqs78eyUL8uX8O3XzvfX
T1jtBrIfpPqsK+8qTGEpCK9CMdglyiVKYQCJmP9i+Y0DeJIs99Cnv3/8L3H/euzVDmGkqHwk1kzj
teepAqqFpEbi0E+U2tqLPrvB5tTU/f1e+9fTrvaJDE9MzBXUdznnAqDdCiXCQe3lxGOdGmS1FShW
Z46BWf0oXetWzs7yvbGJN/CbI9QKdshFR7aTq1P30lNzaZ3k9emvb3Hjeo/PVTZ2DVD1Ngemrx6D
fXC0DiCzHy+lA121juA2Z8Uplv/v7gcELf81lX/Osw+rs8/aBq6E+H2pVshOYzf3hicd4l251U/g
J0+83p/hwIeRplHEtjsO3tvptoy+RayZMj4xxL/Z4f56mtVtB5Mi2hlYmI1XvMS9I5pucVDOksBB
iunJGzncgh9Sz6x9fTI9tQZZ/NrgZeoFBBqwLJTVqpByuOcKd5F+Ex/puQwVO/OKrYXFSnZeURps
75UHcdftqg1V15NeK1+jKW5dS5ANHh+AB7/m8zZby2knT6rxtqQ1FXcpEibniEa8ZIO/7I+/Xyq/
+ZSWRhwKFZUgFKzM57E0q5XHqpHfxPlibu7y+tWYTkSg614Kfj+k0qXESg4HotT6Kqm1QS00hvQm
XU2Gm8FaoGYH/e1Sxl/w2ngfbvOtdBIDvhxFnw/Iz4OurpO+2VUTYLW35hDu6z2ar/14s8DbW+c/
iN6+vsRlMEzsFqLSAuz7/BKVxGyN0JLejFsVY9bU9lNbd8JNcG/cC8/JsaKfFCj29tQlffk2n59x
ATtLPxP0SDPXl4C0n+sYe9uXeB/spJ88qv8kvbiOBPh0iCoM+GNkMkn5rxYDnsxopuT2LWviVyvP
sLnGttj7Z7Pw5xiEo6IITHohz31+gXRLC1HU9G8mV7dIvEsq2eu7b/+zMVbHbEx9I1P6/q0db1X5
rDdv2+HECF/SY+vHWL0qqaqxnhy7n1kqLbs29U1FJl3dd65vI/YYt6n+eDopu773rkddnahRjsVn
F3VvafBiiOc0HdqWuIukE5/o5MOtdgrEqtZoaMNbvwl2gcYq9l0IN8lWtXuv2dOtBp9hF4Qnrpzr
pbV6uDWiFcNJubby/i0cuZChKgn9fBfgZfzP5wZlaVB+8GZ1cn6f518u54k+8GxZ3do1fqHoJVT/
vzM7dMytqObANwaJ8HkQoanDMo7Gt9b125ugvPQ5z/w91cqLND0kyb3/Myo6dWc311117L/Wkjsn
t2QsvQxrrPKMtrEdp+AlSSdrOktqXw4vUl8paHhNClhRD1Yfa6WrLe62vrIv9WxMpyfV6ONubyaZ
pm9TJS6F710emHSKIzriT2allQjWvkVwMwV2puTGIjCtGqt6DOSkSBXVrTqYccNZXAji2JhuP+RS
IdwkSq0WlVPFXYSXCHbdtZRt9C6fqx7BQB7WV12dR81dnZXVQ2mOY/StgCvR3hZW2qTelOW9/1xZ
lSYdVC3Ei2TKpV7ejvi5pgAnCvpT20RHGVJYpaA5lVT5GC0CUh03hSI155GOLNidehVsV2BEQrYx
ekHZWy0KSJvfGlxUapiOF6JcwggzdbMLd9mwvCyzMMt0yzv0naRuclzhRSt7pMTTQB6pJ/+5Nuf6
Jaff9CVGM1M5jTymF6oIlNcV63T4Vg2mTkN1WSkHFc/eBqlYXm3SVK2XFlvMXG0+xCDZjTmPM3or
Pz+k6K69JA2jXUJrtH9I+jI2NpY6JcIObuaiiQbcc5lMvRlts75VTLvtrPCQA8blFt+jad7K+pQH
iAha8iko4+8nScpvlGwQdxq5b4GhR9A3vlICJUMhJPUhxCtsnK8iQ8fcm47vabRiJ28LEsn8mDnU
b40JPo+KufdYqzFKdtC/j3GU1rUtz2Po5WECsFQFzSjZiZHrSoAnRDZ1dG8Laun+P/bOazlubNuy
v9LR76iAN48NIH3SkyLFFwRFUvDAhjdffweyzu0qJesqz3nt6FCEgiZJEAlgm7XmnEPD3F14dZSg
3E8AJNzrYTWjzyC4pl+JMBpTV+2bvNmVBJLeVZFqZWCx0ir1bb1rPogfyR/0uLA/TavkYma0Sk03
7LoJbXJrJz86ZZYee2mK3nMe+PcCLGSwGi1rbn0zl5XYSwT3stvLMlzdYVCkfTfyppDTReTMPg4S
AYqWdFqEw4WUOfpD1uNOE2jvYwK6Wi2v1SPm9CjGVTZKCNELI4sIs82rKvhQrTrNbzsF9/xtPsyj
Gq/VspeCwRslu+m3VasE6kaK8jTfEuo5gTOvlDo4tlaZFjuc9zrFEeJiio8uEMp3Hf1K9UBk/aAE
vuk0UgRbiCyu2hNVbDRu2PS56itahHtDtma1vGlGLcTuqrQAtacCWOXPgKQk1Y9TgMHHuhkDzQXu
ZKFzjzVcVWKyA9VnxVTbK5vwawXkQWiZ3W1UxiiveTIn6zZBeRi91M1M6Jc+FzIdmBxfsQvTPTHi
xTQokh9GlsyfSpM68Q6Cbyth/ugIytPsOuhmXAgBJZlaTKW6bYh/HW51ZWyNbQHLsLhudLPKb4IY
M/BLL8xGvI5264w+HnvLXvMwNuW60nSJx0Ob0VPnnVHfSkkY9luZQUE/UNMKBe5ceXwXCeCLuwBN
40ejqiKjewiKHqx935Eqxfjctd/nWZ5QrhshSv1HTS164zlzqibf5Vrasz20m6Cpsd1FkrjXAJ4X
G9UOF+koKHttIi+ryyrjMS6GlKQJqZ46LHWSNHDvYyJX7vGIVngZFbCJ5CmBPr6JSQdMtxHpupEP
SC42DsOsiicUXqQcVFJPrnOAvNyAPVsQY2TENflhsRXWV6E19TDMpFkQhSQkO29dx+xqlfQC0HB4
bbqcAl9WZFSfggKLo6r1onuZYRxjrSPwsB8i1xn1EV90G6rSR1rrRema01gaJMS0rTQjiC/SG5G1
ZPAqxMhEKLIcC3qW2+CTzA7aaA6uNoec5ExARxEXgDcsXtVzh7lNaO6lTlzP5vgUBMV1F1oPoo2R
5ATKndCQ9IdCpqIx4uhTZ+UeDOkxUjFKGKr0WPR4G+VJtY9DaNOdQkq0GVV9C6zhaHciejCUaBM0
+Q8W4D8HK+BimhVGrCzpj4qDzy+mI44ETyl3CfEUSN6HVPOFKZfrprEAHPXOEemxdS/V1ZOlDCu5
MbapKNbzlG/SzNiPo3FjGd2TkDAhEcmFIE0xjwM3uVv1OOScZb60xXWsaYgx8hqWqNOuy65k3qsC
9PGoAFt09MR48POW9jZO7fdG0V/6jso56HNA5BhCUtm5maSwvNdNSbjBIPMgBeGnHaDjFZkvjeUP
pgOyg2LDHVXMVjrxTVsbtuFOxepfdQFuMjoA+3kATsysicYln/cducA/lKoNrhM9mh9Sskt82xy+
dUZyK1XMQg7ZEmuktKY7OjhrBq01VjmBl9x+leqSfFKtwtL8lnTM852zKpXuWnTmTo5zzLAOU1M3
ZUS1Ebzx6SwEtTqVlI1sVcNKrVpN8m1twgc2yNm+t4rvQdCEOIqNROwlO7UJe8RfVHfVPnfq/qOc
E+nY6pV6iJXUZPBKG31Hhyre2U6Xk9Fsc35EumNVnGIne+yHhO6uFSixicGnru/mToAwwtCP69l2
0nG3zGM8K4hOlaYV3jA5uQplHqfDTHZg6bblML0W40j0vo7m26gtsjOMAH1LEA0HCtbzccqIhtGz
4gl7D4ELpElQzigyt45CYtZYteDmTHDQhKnuS7VW+jjMMOLVhf1igLyn8CnuHSOSZK+S6sSt+yB8
QuzHfVQZkqGvzapopV3htEWzSrQ0YDgCDYgXKCc5XAaeoKXjj1YhjIWEsIl1KMboqr4uBuiWWpcm
ezWyrT2g9IgQPYdYONmpbH56ycuhtUyanFmm182EO1mMzptq5v29ESZPcxv/MKduMxqSP3b2Xas0
q2I0OX3rikruNpIfK3NYZ1awL3Bz9VnDSNYElgt94b6zHOYw3F2DQHVR6mqwpnoqr0KA96OWvoUD
T1AxLfdDon/MNbnUjhHupAosk5RO+5yc+q0QyuA3UfZ9GOwdbc/8ejDzDakPGHUR5686nLGhYBpU
CdAp1Te9c3CY6sKrC1NdTXay7frqelwc7xoUnEzlPR0s9AVSBVlFsl8DXJGq3QeruJtHN8IrbYbd
yiTZ4VkxssWW17D4iyfHMwbtSDLqsy2UYwesbzW1QoZVgMs8VfCSSzh8Vloz3MKrLtwxlq7JstwQ
0ol7rnXU0ktltTRXedwLjFI1f02cx90Og8wWDGn1c5ALIrWmzBlds7BzL7NxoXl6abI6nnVrr0TN
rkvK+8yJ6w+znCuAxCK6snvtZQ4BALmYo62XhCfFaysZXJhkfyunPlllRhyu4kRqds0gvcssujER
p/lnZha5vuFMM1bRA6oiqbwqRHA0mwJPX3YVK7Ls5UV3b4zKinCkG7XTc3xZueHm5XwLGkLz2yHW
14nQjV2SxOGtpUjF+6in+Bt7goYUacB7LlvfSEQ0/bnpdglzsUeETs77gDe1VeTwYARWualY2O7o
i3z0U5e98odtmVF/TDV4qzls84BLk9FJhFPvBXF1iCMN107D2FL36k9DMgu3wGXl6kpj7ueca5b2
1XK+nmHhksqx7NYsdUjKyZa0IcMN5VlxnaALPH1U7Y1jJ5ihcLg6TfvMAJ2yExGFH09tR36eSFaU
ReOdMsnNKqpKbyhL9GYpG5bAxmAMk8M1lZkSX4zpzKxKzVPsodzItkHagU4cocp447ezvFWS2NyU
tpzfxmabftOUysLm5+SW243RZyzNmU8cX+F3jVJuxBCgfqjSNtxqgRquo1iI5z4S/e1cqnnijiAv
VXfMGuspr+z+hlFJ3FZpkVyXJAdej0YgbUslDcnjlNL8UcF+vEmSpvbkeOjWplLKTxJo5E1M/MuG
FB51ZvWL5VAi5m6t1yAMrZnB0qmJiUe72GPo16N1boECm8am93syIO2Gfp0zyAQQ1tJLpACSnBoS
Fgbb8XTJSle1pUZ+K8YHp8wORT08RqQ0rfSmjLbEBTnZS2MryLmVTmrdOMSsoYsmbPbkUuE5TbNe
666xKtZvcZAtQ0HUmF5ojBV5DgGGez0ZB/aQWR19YppI29uCPJ67aNQJLBRGO70Xs8g/jNIwhKd2
ZX0agHVI16yYWY2zJHdSM/RHXutKBG05nhmX7bRKhRN/JFGbtPuhkarwKITKXkMKE0XnjnU4dmEr
6LCI/JFUfhe5Zln0JEV1hHc6wicuhUPSsKUJyaXF8xhYzzIXsjgaQWQMT01j23Hp0yJXmQoIyiFc
gQjZWJ3Xaa5rQ0EoPsvZ/aDMRnTkupObTXAYWe5dQMzroXamSd2Hcqp1BoOZWNyO+hiNiwm0aqTx
KFVanI3uFCHVoGLEpoyyYhM5auiaNfw4zLc0zFlOapJtbGcOpm+F0RX5AcMHbig30WWcxqldJchj
Y6IVNFzEqY7xONUzq//olb6iycM6LiFnNUvK4l4lBem1CnD8+ERqJdZ7aPV6kW3UTBh64NW13Ief
LNhl6SfbD6MmlFTO5/EqiwNoETkKNJmxX2gDibXzeD0jPhnckl53SlKAGgYuhcwAuNMI6KL0kkEK
9Ie6CsljRn+cRzsrncvxqmYBbz2oaiQFP1haYbRGidAlII2KlCgfaZKUq0puBmMlWX2KPzapZ9BK
tD76itBJPZLuRJ7nyXGYECuuemtomm8EjUqkl1nDiAeGYAW9ARuXlxN2fqccfclk87BTgGFnP8cl
XCxcxlhn+CGrEZGflWWEHz1Ya/1STe1rlfrX0sxZ6a7rQslC+PO2qCzYLoj1uI29fjV+6++j1SVR
8Xkhd6kDnUA55Aci5z4vslplVifd3L1WU+b1xshzuPl9Fe1LifB0BGg4FmpbnJxfymi5OvR9r77S
OXkXx/he9wAxrOMNF5E4EGujr9P1JVfJ166biW9LRROIpQrrv3X2HjpiCSPUtdf6JbzW1voqeagD
37meDxJylXHVXltUQzzDk90YaZF+ZZcXruJ5/VVZ/gALdyZtFD44p+ZQW8qtPE3eiuh+iD4D9UPK
Zt+ZgwtC1a9tobPjnLU0dCIl5p4TXTThyzub+LbfrOU16uWL5qOvTWkOhmoPxQSd8a/FyjSQqkK3
07dsJ6+mpwjcCHuuErG7tINE/vv75rzGu7yBOg+CRW1hkReflc3lQMhxWlRvZdAR2kPGTpLtCZ/7
j+/Os8Oc3ShJqrLlqLs3pbzKdti/1+2zdu+8lS+KARbW8Ja27KXq6z/enYujGWopYuUvDkp4Aaz4
2o4nfEDpnvmC5ElA8j+WLua4IqiVltRmO7jOh+h8zfAudoX/6c1FgK5CwsGj80X8PoRNahb98KZf
ZfB9G3c+ml52E/jFgTnVvNE8MnWSfbf9/SU99Q1/6U0xxtDqo4m62EO+sPxIf5xFPHdvJ+k7eQMH
/cO571n1FS4BBT+p3+xkP1pJuk8FkkrA5PgX/oKvj6WNKlVVl8YcMscvbo1E5I3Kibd4q0xfR8V5
Xe4ByeWudp8ep+oqvl0Ej9JFivPXYfAUKeZQGyYPTMa792uhP0xbUUSZxTVfGvGRV9yEKxgTDIDK
SsWoS4DNhSHoy9B+dsSzBmSdWk5fKsV7N9xLxb6Rigsyma893LMDnI09WTxTqJytt6X5k66Km/Kp
Pxj3w1rxiC97IJy+fL5w+b7ctwj+l0cGChWSWEs+a9chy0mikSywYYnGn5CjrBe56CAIJvKkq0Va
LD+TVDZfcqp/mZIxk3HP4ISxVQUQ7FkrCG2sLga9eG9WJG7dJOvAF6v+p8nMZe3k/1jkwMF0jofU
nNbxF/8aMIiCTVH9nn6LjvqmPzo0DDEmPiv32qbasRG4XXiz46VO1D+cI1pwetY4dhd9wdntokpq
yZ6heTduptVJObbWd+aN7TJJbrULb+jX6wg//m/HOrtz4izJ8kpt3puEjBal94nXpkBwqYH85Zmj
9sD1or22NKoZeM4um0ZOlxGrzWc4vjo3s6+47Hk8+baIPDnzBgVzkbISFzvwX+bk02HVk6MVoyW5
yGePOrsanZDVz/xnT4yCsj2pp2qXch+TyaV58stTeDoaTXIwHCw5UBr8ejS7VEPqk+on1X2f+OFP
3I5u71VHcb8sbrLNpdnrHw+oYwnjTcXxhn3g1wMOMB5mXWQ/2YTvpBu1WDnr5CY4SldFtg09dZtd
XTrk+Ui2nOLfj3h2uzhsuKKpyH5mDSGzKRFDF624yzT/95npdAQebFJv4CzxXv56TpWWa45QGtqw
Azkb8cqW3MWnSogNmg3fuJ7Wk5/77EvZ8hjehVHt/Mk7HdzUUBWhvmdOOruCFbgPmqvNZ3Hsdyg2
bTf3TF9+WXQbxMV8XDjacipfTvVvRztb8chZVjbUJD/T5mhvFgmcza76sJh10vVFGeNyL/x6MAYS
GfyUgeMEL+bZqXVKOQlQb+/tC9HQ47HbLNaw9GgZbrUr/Xh9SW53bjlmf7EIU6DRsF/kcOewwlFp
aruv2s/2pfo2fMu38ap/lsmtXA/r8La9LvZ0BjdkLv3+Tf16gy5H/UsOs4x3f9O+kVALFA+1xZhi
XcwdTzEvTQqXjnA2800jpsEUulhZrxvnWqAQp3AtASCX7Sfttdzhbd5Hm9+f1Rch6PJmWryleHwZ
YL4sE7NCkbLaHD7NK+sh2HQbCp6e9rrk7Kj+vzFufr1Zfj3c2WM+OZI9xtGIxI3ez0yF1FuyTLRN
+Tg1PukRl4MAvg7VeHPZ/rIoXBjk+Gx+vXBRRMZ0QvYdfVi/vCemjcPJa81b3AyXUOPna08yZ345
1jIM/O0mkSnrsPa0Pkb1iF7CG1qiU3OJWnruX7huXwaUsyOdjdCmEuixPi5nNayq+2KdblrXYKNd
PVw+q683ydnBzq6aTLh0nGjWR7JLrxUSBeJPEj3FoV1RRV7FwffqkqT10tmdPWwqk2sPuOlj2fL2
j8vZYcLym13170QYfHnuzs7u7LlruloXHTeIQcRHyVt5L3nsV9zv0qa/+jcML18G59PhDLw1JsK3
L6zVSglmy+RwMtEzJO/zb3kApI2KsPT3N8nXE8PDg78Qzz3j8pckiBZ0QVjYLMFyMNDqtdZfWE9e
+v1nd7syObNMB/I97ZtDOlbrGSXL78/gy5yNF/7vZ3B2l88kcUVV3L4n9U2p4W+wb8cCjJZD0LLw
I+3l90e7dD7L9//29BbU0luYBu81nUx5dNZm+vj7AyxT4S9TJadDfBMLY3Kp4UifKcHCqG6Gpprf
M4Sioy7vZaffZqNxDJcuFhWuS4/RP52QZmsEYbMnJxD77DFy8tEw2lJ+n0K6WXp9LMlNi7SJjJ5p
5WDlYP2O9Glya3bnVjusgxm3VVGT83hJzvdFWg0+lZXrX3/K2UPWOnE1VDUidQnnnxb6BAiGkKzd
qn1Nptd5STydTPJfI3c2HsqUPCEFEkX+2GTrTAp3YnxsOs2dl36u8+33V+Ufhrdf/7azFYwCUM6U
Ovm9izx1col6N56psSH7eQkU3/o5PxVP9iXf1D9cGrKg6MVhZNXIKTu7NKopnAR53rsTXDngFghx
Xf3+rP7h0TGhUGr4ztFbQRv99Wa2e3pErTS8J6kwfSR8tBva77Wx8HrnvWSU+y6dHn5/yK8rMxi5
fzumcWaQUsAqVW01sodeouyyNUyMVdPGx4l4u5gUhGYnb5FCrKoh2AYOGN0L8X3Lm3b2fPFgAaKH
oMrAej7VJ7JJW6tQ3q1ecWN2Kc+Ll+bCOS7v2++OcTbo6eosCqRc7+Eb9EUKe7TwH+xP5zlZm/7o
td+czJ0eOhb4D8PhUjTUF7Mkkggd2T6cGdYypPed3al02qUw6iwcytZNjeO68GfkgEtljUpm6GXX
0j5fx+tsc3Gd+GVGPjvycrv9bWw04sgo6ZO8L7sn3SNLY9Nu9SUNzi+eLunbvz6Qy8EAc1FGZANK
NfrXg9mJlSipbHIf/blVE8bGwpy0zJES0rPv/yqW/kcJP/9vAhiUxZPwP+cAXZMZXv+SArS8/s8U
IIU4H6rygOdNR2WntUQO/klekP8g0xB+AqEqC15q6YH83xAgVfvDwM6+5OQQic1Wmxvpv6FUyh9U
xEniItqDwh4F4v8kBEjVfh1C0VJTacX+gGmGvCFiZc6G0LiupjgE1ImPTu0PeTLTwK/lGZARtoLK
XJMbKFtbosfC7lucG3X2kJlVpKP01nW1t4lJr7WeKENLHsJXNZgT3SJqu5CzNSnOMtwaB4UHCd2O
nCYOCAaTzCnXtkZIRIZTq+l1a+aJODbNoCbraSZR7djpRaobe6cQWnRTGUYvfxYV8sICpl6UFNVG
meLY2ejKLNfrNgnG4DU2xqF+GaNpJpK7HYMuIop1mnv6IeAemiWhWEHlMrtC1BkKq75r0ocKVGqw
Rqs5tbJvtrWoh52tROpDrnW9PLhoDhs0UjTxG2B2sTWA18tzBHVEmufoIskYn4Y0i7dzaDbaW21U
lpg5KydQtk7amPJNaqlFfWc4oifzXUw9dtO67d6B3qbmZprpKx8bOt/5ag7CDoOvbGD0dYy58PWx
Fntjpoi7y+q4vRtpZStEVXcIbXvJCEJvgjGaIuigZe+KvEeHZHRJ8VMvbOcmI485IqqTvBE3Tzur
c+t01F+0wogHt4J39R3lmkyrLwUP4IRo+1F9tUQUGzZYwzIz8satpTyDHSBZTbwOhyD9KOuQXO5S
yNVPuFAN8MxGTee3IXUAabk2OINiOwQtg+5+WlxR69CUJ/1Jr+jcr5NeBiQ1ULHlV1iyVL5roUqg
fTYwjXlO1M7KN3XK635GlhmMKXrF2lCyNeJaS0wev2lsxSFqSieAyTnYmW092l2aDkercUKi3Iu2
M2LzTrVzoDlr3lOtK3+qSmeV+S6y0MclKytU6iz2RVjKymZwLCCRpVnBTbqKDLPpDjqqgNFaBXUx
EmA8yqmTqRtHEICkficC2Enna1rxZWO4eAXt8jlBo5ImD/C8ysE8qk0S5WREw7/U0MZALC4/bIX0
hkeH5nfdvOnI2poKvUNWO/gW9N6s45dpTDvZl5V8yKQbiSVkOm6NtlJ70trjvKusVaX1KsofUu7N
ob2VUFJJwQ1sn9liW9za9ogkZxzV7CPpErNLRkDiwrKBcmlzYWiuGdfDfNCNXNGbld4FE46qMkOd
5Ckttagr2DytsbcQ/bdXMu9ruyJTuWsfJWThIX4vagLJyrZDllbDmM59tVZjI8g2iyJxQEsSzwNi
bG4fEcEdE2E2olgMywD9xUxw1PDRD/IU3w6pPbYvAqkcjPBGJNKhirg0Bw4fc3smE3ln5c5Mu7oh
932KoHsLuFEs6IlYNP2G1HOsrr1T6ddRDzhq0ZZryQ1qaJFfqZNSkWhvtIhIvUm2lD1PHFKt0AwG
lmy8iw46/Tb/UcCXAheayU3dLIv0pq2QEhmgK6YbiEd9R0R+YQ47zUoWKZ4RVor5Hqtxkq9Jf2/S
41CFJpzTsRBiOhJehd+gMPS4Xsl5J+pXU+SDfTV3RqjcNNqiZ5RsKUGv18RlclMFSg8uZW4zsc3H
ofxp6QLJTGwuDKVcs/pruxTtGAFYQYJ5JciWzEMPbI5avdRxLOkgE+DubbJZ4Myv+jFMvbYph38J
K/7/RP6/Tw71/3kif3jrPuL/9X/qtx9nKKVlVvxzPjeMP5jNiRGhwUWW3cny+ed8rul/sKpcsvRY
cbGoXJq6/2JMauofisF8jQlwKX5qDjP9f0/n5h+IHlhms3la/Hv/UaSfid/ql4U1/qQlp1M3l10i
Lim2nr8u+sLJCjPU0xK3GSiEKe1BWMjN2knVGDViW3oLBdiqR9VVZj4z1eZOGcMHrcJvoFW7Ua6f
ocgTfA9KQKl42h30Oxsn1A+S5Twzk1T0oYJdXAUVG8vpc0x62IUo/SAzVYVFqDp04QpS7JBWlRt1
PJYtWCIlz++4kZ+Ys1BEjdhz9n0at95oKLHvI1vLPFSxfbwiI4kI+jwdfdEY16oZv5c9zn6jivkl
9Y2B0t0FRxF7gYVctX0KgJ0hbu5XWTACPpjMYwXzWTcoCTBtbxnygmdzvJ+czvK1OKg9rug75Ylk
o8yKDxUY2gys7aAdfkqF6PeVpb8EcdBt9U4cZHP63spzeKyjfhO0qRvaVu5rJhrXTK3WjFD2unrF
HCF7tYS0s4QWrqITbXWtdAejPHTl+zxJ4I+AjEQV2+IZwDTWi42dQzHQP+tJvBhGiQ0b+bmnSbG0
SYb6mmbSKmsqmD9j914kPeWFdgcgyZjrz0FIn3XXH1u1PMYN4ksZaybzo0nDRXSbtmcGSLFS+ECP
5aEhxcOWNwOkGBYJnygdVNcMKtKM1Urx4Tzt80Q95Mh4TXywWm6h1MVYrMDtURbWj1OJrZ+AWnQ7
9W1sWU311+iFHmNsA97WGdQCoaNyF4vpseicdTvbx66VydcOoO9FFfKhbHx112Pe0lXU41efdCgq
JsNMyyh0JA8WzVPyEaXhteWUL1Pxboj2CrT8Q6XVwsdjwl3Y3CqiDj3wy/lGmOCUZsJqATsosGTs
2162APds7RjdLUKmW8vInqJgcI2rWawyC0myTMYPLMncW89q8SJC7TAq+oLOeBUFem3TTO6yVkm8
rOEuasE2xaWyZ/ZVfohooL5uoS8JgF4L9Qq1Dz6l1ag4sTfnLVOHxu610u5mwwF7UsebPpbdUdMn
3xAgR4o22MwSnJFczerVLIzRldss2bRd/tbmyYutOdYaxPQmi1HbNar1FI2SA5V80AjML3uf6WY3
ITPyNOVON+cJuBVGg3SrhdV3pwyedb3IN2RvepCnasgeZnTdzSgS+01eEn3foK9VOu1g9QMJkYj2
vTnIoFWGK4S05FSW0WMuR4fatPJ1XmMd6cbsEThJ42agXbK2hlnQNjuTHryLC16sKqN+xV/ceyzK
hmOZd9FaKr7D5CEhZ/DEUBqeKG4wzjSbxGD/3sj6j9JxfjS6/hwzba30XLy18+z32jsgs92Y6j+1
IPxhRat8YtXcHypt06N8nFqQP0bxFFTxSu2mR5g87ti51BZdpU2AXhSguWa2LaX63Uzjj7IdNRcr
mIwwr3zMFvplZa/jUn5wcEpUdnJnl4r2ojLjr6bgo8gd3PRJ+Tbm87yT0Zu7rI9kv59HPJHDFHuK
/Ny0azlJ3klx/6hZihpG9NRV2aEOU/Mo8nprUTvxrZbtdMF9qsaFsQ1a6TpN5HZtG9KnaqVPrAHm
W/wiK/Sj0f1UjLeWaD4DFhkPWai/DgBdMDMlL2ExrPt2+JDUyYHXqPKnzzXKdaP2nJ6BmpWU8LMR
tFtnZWRhlvtcdHRBI9jkov1MqszaqVM0+mmgTn4Xfe9ZgbsmGFnPRDaexJ2HgN7cTspTYLT2Gtmp
n9SWtZIn5xkfDlR1Y6uMJFOazsOQtLfEz177svNdnYZt6ojqO/oLy68Xgjm8om0QpD36cyW/0uN1
DoF00xspqQ5y5hwVqCN0M68S8zZxnNe2qBCPWnLrJaNAJsGCd690Nwj92cR0tbEbFqZIohuuPvNL
dTYUrp1rITc+Gy3TlNcwQx/LGE11Uk+blP2cm7dZeUiib5Iqr8oymNa+bkv384jzA0jgtjIXIJE7
GZBFDdgr7mDlIHGCQyljAEVYL61KCCBKTUG06TZRiyGrbetwEzqFvU8n6SBvjFJud3rlFNhP1cxn
/xkcsqbZALf1rLC5h+aZfNdjJMi5GDA9AA/3ozlr8HXE+sbcRx8DlqNgJHinrqrVmEjqWkyEV05D
+c22GuQi8gj4C8IXW4UG60FcY8NbvAhB4uWIhpklqNRiOf6oeKKOg1HVrp/a+QN98ADoO5S+XDEm
nHPRXmqFumnFVT/2yV6PA6asmlZMVuFeaVnHR07SuXLYHFrZrtZsqclZCMsBo1Zpr5M5/EzYqwPw
bXdlUNu8ETNl5W62wluIIk+Al4f96bMxqlaW2pdXZC+iH7KTcWfKHQuGGPqsGbO4xtmosF3VGJIm
aWvEotyX6ljuTx/NxRgRB7R8TuhqNXtlPjnbRMGCZps9FmTFqfdd3gz/+jBgG7g/fRH/H3bdIbXS
K0bU6wQO8A4ci/Aro5O+yVzOlV70eB0iW/pWpTmTQ2o1R2P5tLWlnchUcR86kfqIk9yz+ubDCnux
xSE/HHtZjMdJHXiL/vq80xM68NNg+jFWpuMk10bhn759+jxcvqgKzdzWcIBL63vVT/3h9JtO3z97
5elrp/+UpnvIa/T0nRYI7/QDf7329IoFqN25pw/LuYXVpqR7xMFrHGv21tLa5kCTvTlA82wOf316
+uj0tdN3T5+e/sP6fa0VIw5ngFmJKoGYK4acVUUkBwF2DuGwdFH1Ywx7u8eBnB3sEC9tNDX6MZMk
/Xj6KI+MQyPF6e702mH5gT8/coS9QnZebezBOahTnb9DbGoo8YgIyWKv7qy6n9asjYpnCNbHdjbz
d3Phatm4wO+bDv9mkoUjm3ptXpMlmz87Y3PUl19UTdQhmDWSe0MLlD9/kSn3JGeZ4Z+/yJ4Y3e1h
Cu/NDkxaJGy4Xs2rbc968DgoAzzaCv9dMGvW3hqz4oXnDrttEn6rJuZKvVUgtC1fj2INz1RJeNTp
U62S7kDb6ndmPZp3VTjenb4c1gPVnjhXVvj7ihewUz0VIZ9UDuMeiHZwhYz/OqmT+KGrtOghl5BP
juzft6evFcsrLF5x+ubpP3QQQBAmjbbl8gNyEAVXZiH/+YrTD51+h768Qq1uDbM+ajpWPyUoWem+
hVgcPhVMyTga4+yhsRqxIXyTXIRWI6genzssyKx/nYyJVUIoPtNielLWVS+kb1LAqCTZhXYcDZEd
cyjXq8qR82/haL6ay4t7JnzQbM3bFFBOc6QmxHtTXAcW/FIJNM6myaX8HtsZQgcdWz7s62JtqvvT
kZJKBlmY04cy+gZlntq3jAO2QjEVMkgxZvJ3nSHDSsbyk0ngDt+z+SwHoDdrpa+vaihUB5bbEcaf
sn1y6vjn6aUOIDxMRuLH7LCAqadMuQ1G2d4qqVRs07Se77CRR14G1/6xK5orKSA8BjHrfKCsUzyR
mzB4sWP2uyiRWV1YkkLlqJE3p+9Ko0ylKo7J7VpenE+avtG1YPJP37Xgie0qgKje6WdR0OiHseYO
cGQzfxo0LbkO4un76ZtUwZRbymX700/OEMsemLHc02en/2rg9NMYPJxe/V9kfVeTozrb7S+iihxu
Dc6p3bn7RtWzZ4YgQEgICfTrzwLPeXv2/m4okwTGGJ6wghmGnYqS6raMBLb5axMi0F7WcQXonyEl
PS37VbpG1mYscv8CZeRALLCait39JPjgr4vRE7ACxReoy15scwav22U2EjH8sWu4VC0bh1XJjjbx
nPtpebQcz10lfuKf6oM65g3rqK7w9ypm5g5J3OY+ATykOTVK8RUbRfj3NgEtIpotm9/3tNitEl1/
XHb5HmHZIhlkc4ord/7/LmNbzNpoSr/+Ouj947LjX6NyqNqlFtNetqzxR9huZ/9nuHlMBb6mqUCS
XdZ+f49l9q+dSw9GnC2oY8uy77XfJ7qsWCbf36WtB+R7AfHT7+HvJ/O99fcakJkuA7PZrpfFpaxc
vs/bHOU36FmcNQ8j+D7GFlJHWZVbq4sKcqi8tHMkLE+TfhRbich0a0G7d9VHXE/Z9942Kbu078ET
/2vNsnpwodbKhXO4D8EjL9y7TneKwFKbMgR13nnZzu7xN0Co7oJXNMAG8HvsZRvL5B+JEN0OxvTg
Sqq6Hk4uRMXvsxYZvLXhgcK7jF8gIz+emqAXtw6U45vb8qvGPXrqJy6RfcTDAzG8PYGzJm7LZlXu
3dqBFic1FGgdcx4+xqyOj/fZnuTP3Erc47LDMmRViReoJY/H+5DEdl+jgi8Uqj9D5m3xLkdwtO9j
eFp9GD0VM8nq/58WDT9ztGcO9y2SSvzIh8473IcUTf6TMDH9meXQJEKUKP9sDIUS9LYpRwT+v/ES
dCpWEpovf3aBaMBMtHfJftlmmWhZ1ysoTQf7+1HGAmUE1JLs/fK1lm1EDNK1FZZ6fz8xx5pQMI4a
8WcfBE79CnkVdBbmYy8TK0BeNAeI92XLhQq50aueVcnue+y6ViABm9jf3cdWnkJY3ip7J1x0SMBk
iF28Roza3c8vaGL4Hjta/JmvvDyC6aDV3Me8/4ISvBYdq/LPmKGGQ2NfdmTL4VFwjQWisE72D515
QMuogFlxEW3FfGPYijtpCU7JhikQCYHA97fLRWW6gTLA/O3iABUstDed7cS9DfRI6GVZ3sVFA1Jf
se37aVwvi2gPT/vEyz8kDJrTxO8V6vYRyMWgaOO3UvCVHZyrhlx92gnWb5edCNIANJGgNJjopk+l
YGCdLjctgZc2bdml9ZwBsUNJ78v7IfTXXNlD1lXQ5qbIRfu2zu+joWYES0xvyphT2+nQR9FmOcr9
xi1fehQ0EE7C7OjP5WZ9BLtSnqEHZTLU3O7HWDYPlCBpXzqfOkA1eDmnZXlPG7QvrALmYbn42U2W
nu/JrCROdx0kTCkbULK3EgY9Dj96hSz2oKIWcHdstm6lyIUALCiKLcIcdnMcPJ3zEcbMySTF1vc/
RhUM1w4Ogct6RSuIoSARBrpq3jT2KRD2cro0qHBtLQM/0Ma/Wa3LHppQsmvXNiluEXOT9ckgL64q
F408x9u32u1uy6Rw6zXtJ7HxyjFauUnBb6FPp1MCmms/5Jtej/6l1ya82YFWRxSTzsofV0kZiRsl
yb5hQp86yaBBEAk349G0C9qpuFSeDm75NMUPeABJGY5ZaEX+uskVcKzjXEobnWsEkQ+JA6O67jBn
50O2aRUmKNZYY3/r3d5LzRR5m8Aa1BXdTnBarX2uh/7cycbKGGV4vAKFf5X5ZSje1bxXF7Jro4g8
dZGOTlXAMpY76JhhldOhVJYLhHooupxh/LD1Ju89cab6mDQI+fzKN9uwcx4k5EJOYZ68WV23Kw2H
Ci6qcWUgxgdWv3V1X6y8kISH1udp6UT1Dh27n9XoAqYPg8pOReEWihiH3pEfrsxfYjsPDjJ6bPts
sC5uQsuHIlC4IOXkru2kfmQRg6srmoUcmhNV2kOVJg7Mw3IJqwrNuYjIuVTAH9G/WMWj1z0ImYNZ
ZedmM3HXujlmUyBCv7lupdfCMkGGvh3aHfCNR2MC1rmMlDc0jatbgMsovFBlU4yfq/bd4Wb0CCY1
6MLbAk82XY1ROkyBs44CvJB4WMN3Zv4kiXDXuFPRWonSYEzYRtS5lZbDMGyUk0xpyVpooSP0aUt1
a5HHrBxIT+xqMIav87UnYQmsYyQV/IT1uMqrmoBCPJfIXFtsoTm1RiNX3Shzf/v0deR1fVIceYLu
q89BMHcz1QLIFF6Et8FmX4naeDWjH2TMy31VGLOumjj6qERzrsVId4q1YBNonx0IZK84xG+ywSn4
SqnEP0EXBd7sEaRMxiDazZjsS5mwR9FF+TkUubWCiGa4gQ2pgHKLESmSKevklU79hCbjI1jlRRr0
xj3XQ0GyCc3UQ4e6+FvhJaknOzTdqQ5RYaXudpm1gm3Qpy7Ksu8wLAdRrKfjWsSafBTaPyV5xJ51
HNFTVfoeZCOS/FpF1gjRAoh2sNGIB/Tl1DUaHUBhqbQ+hhyl/lKO+Rn2Y/QJJaxHrxiCTVmNZodu
FV2pUgevILKj7Ov65kHlTQsjYFrtTROvOS128BN3RZPijfOrJbl3amzunfDOD/Yj97cQP+u2+Tbg
+ZczSfckPXJmKvd3y1wPea0MggWzL7q1jtX0C5xka9Nx2ztBTWvcTArVaebrq+J62FX3XB35vJ6T
eq8P+nUMdclVTT0k1RUz4+l7G0gyYCGtKT+BJP29HKiIGhvPY33vscxy7muQzW1kgN/bTPOhluPd
j+K3Sbutavfze+f/bv09tmuhTg1PysMyyvdyvlQBvoduIphHQhKsyu4HWY63bP69zfLJGqJ+T/H2
+17+58v/+/ssq7mA2JCx4u1fJ/h91vf9ItOjcAuc9J8rMg9z33wZ4q9zMFN81Prw15KlsjJP/nvS
3ehDO4H7BG6i/7rM32Pej9HCE2ATT+PP//N1/vdbLiO0pQj3ZhfFkASj62Hatg7NzGiPX3YJKZrO
+OOTQzq0n+sINTk1mHPQDRZwGRDJrexqxfJgOHat9UMOk/qNMVjY+7+KEv1bG/WOl5Lpdh1OvQ3r
+J4fOlKN2zH25S1uHJmiH6M/TZ8fe17q32FRbauG+F8eXsBpkPjy0Y9VAn2DAYGK3/kn49X+euDC
PENVBlo+gyd/SlOtIHukfhcwHY4LVbwn3sSyypqGa+Pk8a71/GhnFP6fy4plEySoL3/OeP4f+P3P
oC0kKONkejYlrMSB7/FPy4E1LZNNMOrhcTmt5QRlWKAdgWNWU3XkMlSfeKTL1JdS3pavaLs2Pyxf
OzR0tpdWHtp4IWi4cRT8gqwa2vvq93zd4tCPXqfW9rJy1Ppi0crsR03qHfMd+eAIN0z7hLIPNuYP
96vkV1nIafmPVUDLo3Ej9SQ8yTclb5MjZLGSY+TkfANlJP00AIazEhC6+8eJIcs1n7GAYTu6aGjN
5ejD677mB+HHMMKYJzNgADVO6e1ROq/29oQefdi2l9Yp871J6iCD3XYHYSk9vsZ232WD6ndAvzjX
BgIxqLrKZN1CU2FrERJt/EiAk0YAKWiQz0qH0QOFcFuQPI2oWH7VIOyuexE8F8bFvn6Snx2NjoWn
tLNtlT/t5KR7aCVG1iEcJ0xsFGWE9LalhQBNOVZ5qlprxzkMz/HV2g8T8Y+yQhFGwq48wrt6G9jI
3mkNZUDLcftzEFP9WPrdwQ65Wpkq5+sq8sdzAIAK9BeSeEN62ztXmnhnbph/Lke+Br6jzHKYJe+a
gTqvTe8fRsd7KRTG4fVIn+g0wfLXwBS+a80jXqnduqo973xglDy7I6BbvQcIkWxROhhq8WoHIsHF
aXtEkSGacIi+YwXRD0/SFziA5y9C1itXGvdkNPqWEEoqk+TZA3CkHN48A9H0sJdsZSR0qlSyoxW4
Vra+UqVfnMBclGcd0VivVxXhn0lNTvEItlnbb51ofAnw8kuTUeNtD0Ui07MfUJowSKMDeIgEP5SF
5icKzTWEUqYbAFoHSNIMWTOGIN12ci/C/HloPpwkp+goJ0VKEKl4CCJZXT32Ur85HWAtHjA/FsQg
8ReHOJVLYc0aJRlKJO3Kn2DAaQ0HYFkhcc1IvoFPZYjQH6oa3EaHGnXF1IjgafBApEQ7IcGbvj5A
hO0Vfxq/fUF/6JMNsGbvAChZMf2c5+NjFaHwXjV0izjhKWKdTn23yqbOObAov6gGNW1IgGwkfY66
6Ncg+yrjqMitTWPhJw5asJ66XaCNj97k2GU+pEN2DvTgRgQPsFm7Msj9rF10unWHCEcjw0ybMXlH
CXPnwBNhr2P0n4kH+pnWyK5qbz9LBiVT4K1j3x430CubgWYhyqxAwZt0CKYBnCOHr+DSdUE3f7rY
Z6kDVB67sTpzvNH3Ttm5KPAbJHZRSd9sF1GUhlpl5nanZhDWKQgsfWYQhDk35jluZx3oKO/eKOCM
a9RVYSmSW+YRep3oJrDUwA3ojTe2BZ2YLtixiiVvgpa3Tlv2rWiJ8whcLIRq2JQKr0KTkUOeO+xU
FgPJA6y8tibAolpw+qXYAUcEjTB70gCkNTG0q5zqrXDNUTEa/eidHNUxjrylMq614uju70IkRasc
eCrcpRBwG4DqyeBVVzzU1nOYKJOnthvTmx7ABnDJTkYh+cGrKOWU1z+KAGZYcSi9B2izzqIzk4Tq
r9veVFntXL/4yaeWXtAAgGSUA55vCQrnNm9bkS6XqOvQxzduzjbNfLEkfLZmxbT6CJHCYcM6vGEk
ymh1K80jcfIUYiXJByeA+4YISp+MIc2atxr9j0F5B6CIbnmTdB9G+cBq0FLsx8pvT57gGvBOdqh4
Vk2eOOUC8ssAr2yq0Lb3hVUFB6huXQTrUHInAs1C+FvtXRaFq0CGGw/gyDfEnibTk39AmSV6jKbi
jaII80kqEaeNyrsTTC7/Wo6C/Tv0E2F91YG6m7VKPeSTaA+tzcTZ5wxWqBJqs0jhoeQDj8kMZiXy
ANXZ9kAiFEBoLh7CITxZuYe2jJ1PpwC59nGYXlw8oq7QpgxWXZtEB96y8kqhCiZcL4NOEdS9muaD
j1GyhaZYu/HmWdmZmzLQRjLtxHaO1/c7Oqh6Z4CDu1lOt2LGfrPGSTwvk3p6Dg3C53hqomMHktcL
AKh4tVBUfXmDazJuRsVZxu1I7aRfTllddOxsgJsBYM8cIt15J7RwY2AbWIwSP1mVniZvuHXy7ZR7
r5WO8VJtm+ZkWVC3DLtoSEXT+Zt6yP0Hb+jl2Qnbdemx8egKVx+70dLHvqAfECd879AwRemCzLUP
+gj2fvVYoY6O2/mhSRwETV1XHHg4o0AcK3w0IUXEA1DaERLpSCXd7gm4XnPVCqXIyfqg3qvXtk9e
nHfobFvykYEfYMKq2wAu5WwaEpstMJkQc+psG49wYl/Q2vnhtQD5+JBBuCa9sDLR8miPJv87vK/7
G95twyp44/O1A6oG0A9kcTsJydz7LGSm9qpuVrlvxKntEnFyIGAqipidvLEqHjxqX+WE6E2uJexl
npkTdLfGMxmQeOQRb8cnaQKa6TKyHy3ybEeVvBa1O17ABYCoI7/iXP29NbTV0RESdNsamlh6CNQG
cNw4tWoYZVvOpS7a6AMVrYewEyCOkxbUXHWu+lw9VyJQz2NVPivINTLfFh9T8DZVgf8JbImzDoJS
HgLS9Y+SengIQYT2IFvprVGTyFdoz4+bCrIxa47SxXGZjNAUPQ7la1m4aRNqcTXoztyQgrsPpL+G
vG62fcy8rO1a9cjz/DlooMnuOVKtNegh+2UWAZYP5eCMkdh6MJ6zGQLZvgOp5G4gc0v3fIvvaPam
JjHkRtExbkNGUhDe3PPsHHsOWUHxiEfL0G+c7ghbvymL66D4qgEzGbgCjjUm+boCBHYFJS7IgdZu
mQVJX66DnAAmAUmpFZTu2K4lQuBXJWEGOW10g4GSXZW1vYf257Tp3bCBR3eHRh/SvTSCxsQ1LvGw
dgad5uXUfbbd4CEos6DWqtQzLmaZsqJp9lA3o1soRPonQv1ZsdfiMAL0nH3Qg/TUjdLfe3n5NUI8
6zkKu63Va+uIhk9xiYE4AI4CDCVIpFu3qqtIZgCGzyZqoPaJV/LGiQS7MO8CuyD/iHtDg2M2QH6s
x3eP58dbVLQvaP5cckikHkkHwpd2obMFsa0GKAi9sT06bYfYbT5DgMUNZJutps03ptDV0Wc62ntS
bvQPDmk5oFJ9cbHRNf0a8adGTAPXU12YU9nauz4aoSlKQe11+8C+dPXRkr3ctZF8gHoSufQd9FAh
pNivodFG0tZ30YgLGD/QAtppVSCBVojyZ8YddSG1w55L1O5Rt4zGaxP6AJ9CZfyA9yiiEEbprowL
mU3uqI4WpFRRD6TByeq2kAX0L5QAXS1NhHQpSQ4V5DQP4AclWyBjHWhCFx0eWDGE42KIQw9s9Fe1
7MN/YoNn54aLzyQozSsdgJNHRR2alU30oy7pNadkeqqCL+2O7WNEECnEoPmtHR+Kr+CxuJswAfw9
iGW8g6paGmqrPvReu4XM9HQMIHq7HkkItXS0JjYsKb/iDhCFpqJJ1vjJygEUOgNnzjp01oBoM4SU
8yrMwTFw/AkR2yDLTMuoRxGrE1k/FFFWDKNcu6OuUDrx1FblI7QGYlLgdZvYP2OFjkvYhg9Ap0O+
2RXhyRZdDviYlTxMyR7gsvGJtl61c4DsX+lu8tIc6kmZ8FC5K1T5xXrP3ytpQ7YxAcuetREgbUKA
w83yn8D6BycyacQZwh/OgHuItClHcxSQmMejefJ3uvDkA6HQaKdFDoxnP+vIz0+nurKgn8E9AtXZ
pE+yqUAP1TiheCINmE0aYuYNqRn04qBQ69hIgSziXien7J9IHay13cTP4ehtPPioZK5uO8gdjv6+
JgVdO5VJPqakvbUu0DiRFU7n2EeZyxdBsaqcOH8AwPDaKce9+saO0wov1TqyzC+0tG9QEJ+AtCD4
OXpTr+UmZ2I8j6QEopIRs226B8XYoXXrnbLd8l265Qz1C90NVM/pET+0m0048ckef1QJkw/SZvqc
8OaCXx4ZhyrKTzQkb7FVTl+FD3M/0p2pnVfnmFv+bXCHKDVlDNCnqN2jJT48PHo/IKMINeiUkQSq
+ppN6y5y6WcSQeU8EvwS54as3eSV6KT7EZSlQtwxTJs6nCA6F1IXNS28p6lCwW+SsUqhIImG6eBA
990vvYML5eDHoNb6DE2LTzUk/BXRiJ8WZZI/WLJAJgUY7joY8wZo9Lg58sNYDd5LUjoClSc03Jwm
Y4MdH3ubAGwvO/BoeH8YAfRfjY9R+08LYFyWh2ynue0CG+XKQxlrtBBdc2rmudqwiy2LeDP2ptl7
CUcuFZXeuvWIPEDKdTj4EG3eTx0aRvNcrdHeqoq+w6+tkdxE+isIFYrH5QC4BMZBz71BKboeU0CE
oEAL7f1VMU6omAsrTvGCmP9QNfQKgZhBdOjPk0kdquan5fjDvuniU42aCky5wxz3PVcH9B2Vy+vD
LM7uBiHgkQAKurqYDmhe0p3TA6VneaucJE3WqJMSBqFMlZMnqExCQTeHY66djEcIO0KAuAI+v6sp
KLk5AG28z1NAkrMJph7NuAPvgMPOgEFhvdsAf7IKwK00kH+JJ7YZu2RCcSUHwCDfMdBpcGvFtl+s
c4dDOjwkKHx35tq36l2Do+2KL5+X13KcDtbYZADDvEJ9eANV06yXyQMp2ytKXD8qfMuxQXnZgv9S
M6idO43XIjn4Tgc5OCjKpnXl6lXH+KWORtRD/HxrKAMXHMcQCbTHCbrFeFDpQ+uY49TKclfZdbEB
kFFNJV2blq/iwfsBMfx25ekms9i+r4DiBQOHAimIZORCBrmJBBB+Utn/hBN0MIOgeZbAkQw1fj0p
gm1fOekkP13VA81BY7qtlQP85nAdyp82A8aThz/bWO5GyssDlDaTyv0sGuTzBspocoh23BGQy66G
j77HY1K1EVSpHYV8EsaXShGoU3dxijzgBtXoaFsXORp2brzjYfkKVoPeJoiy09qSNOuOY4Q1EXBL
yjCN+ywvMrsDjH0GDztJ+1TF9e8IKOKV45JyJZgGcqEpH3nstZspItvcr8dNn/u/SAHLJKsFqyUi
FnDUbTCtBxR+0sQhDXgqgASCO1QXyceYh2saQJebyDOQX2JvoN/ah/3bqLxqq0kJNbLBciHDC6po
C716cLB6cGGO/mid+8DptqhhdMZTB4ZceOiYs0aMbVY80NeK0wDwW/fqNDM4FvlNz8hLEKv4RFAr
3ofRuDVJ0J9KMNv/TNCMgvg6NFm9yWYnAf5ehjdUDIVTOa5kbA94MWEiY3jHhJAhP/GohJFMYW0Q
hMNSTCZ7GByh1OG+IdS+FmN5bCz6NEpwtTjE0GsCZTA4SRz8QZNtYZJ/0Ow5ghcT7krh/FPjj8KN
w9d2Dn14x9/4FdT9Oxr9dgmEqPVk7yhkbE9u3r9CHaXedlGF3GeeTFMD+KrOLzHkfVVN+y1r7Feu
oc1cUJoF6CwCnwPVX9HUr75A8SRpSZ8qQMZRr9UKZeE+B3ImbFPb8n7VdOo2LkJivoK2M/5EiX2E
3UK3IyAi/FlWmsQ7LmvDPik3uGK/ITrM9iVeQiERFbDZiHLsMoSUdSXYJsS4btUik6qaMeuT+B14
GzwJKrMLFD/lYcx3y3BJ1Pj3gZfZZbIc7L8H9yVJdjm4ibBylhAnzv20GigcQezhYNpDZZXVseEo
IrI2BP4mjLojGb3pkPfXsgUjACwNDc5AG7jrwXf1vqkHAFtxyzPZ/rLms2i9blOwoNu380WubX/X
AMlpV2O+GdmbT/1DEIOS6JcuqF2MQywXRd5V3Ykp88F6PBLgHYEpn1DKx6sqQ4vVg+uBBc6zqOOV
G6r5lm7okSIh0vZ46NCipXULPH8FOLYVjms9RBA34EHag6W0soebUuCiA7oNDeIMFTE3K3gM7wW4
uaQtqtrHEI408ASYwcjwy8AD5ZqUlG370XrAXeVtQ2lvWd1da4SbUCvx4OsOyAgS4U1vonczIcoM
ijBe12G0ksHkrFjBPxHoWUchSrJ3+nwHbCvY46yRawUJdnQV1ZudtL/iMq+ee9d59eOGX+GqgAwz
7LcDZ3Pf2MOTuwAKx8NjOQISU5RtskZ+L8AbY0/Eg6xjHY/AyLtyQ9uWrcE6ZUdUVmzw2FCGLv3Q
+1HIBIZ6Mnkd/Ihue7dAkS1O6DNJus9lA6RokOiGqvUTg3b2XnJtNqPk1hs6crtlCwclsdRHsHc1
eQRGXOigKt1E9EcEdWQSuz/csusz3DBodVWMXDpQDMDIw8HzolnXxhQfKANDmMrRxQGK/O1jO3+d
ZQveyGf4mdAXv/HxDg1zbxvg3fsCGuzDsgGoF3JVlGK8yYSMB39qPDxSwujDIOeSkfB+uMNoUqg6
wyEHSljnwkJytOxa0edpiLuvPGjpWnI1HIcKFf7equG5MZ+eQxPge936DaUFVDDQ+dgZPcRPZVv+
WDbwbP6rgcL4E16t7d4H3WpjkOi+RZTul2M3ApLHdhRBNy1xg2OreZJRlFe+CMoC88nlE7wEagvW
LwEV3iUG7fJ+aeJBZ6BDig9eIHYzvdMeIjw9bkD9IdWbdx2SAs6Zbf8CMe58VzA72spAmpdRkNsy
NvoVeAiVXYCbkfV4vbNoTUczwZ8B7iMVG55pm0NuntkpcRFWwJzgHTg6AQcBeKt4DToDXWwGPF6t
ndbPZQRBbu1P1pZB1n9oJ/1GyPCZm9CkUwkpZrCuEJ65Haw/kq9JUliBqOQrijVcgNA2udRKFMAW
cpVCZzv5siL34JWhem3jod71Ieu2eqTVe+WY9bIB73SR+bin4NeEK1gwoKGNmuIvGrSvSDyq52BA
IS+JYQtWaON8hvK6rNdxjnDHltURWIfqsSEoet93LAldtTSJb16Bv4KtGyTL84hu91K7w/AJriLd
4I2m9/Uo+PMIPfBlfQJ2w6opZXhtSwP3CgdCTnD6SL4G1WwcKLW/sRB/TNG4xa5sLeeVJNZ+2SAO
xzFtRxafvYZEF7uEEvZyXfDzXWtihhcGTPIuKjwPiWXffDRIypY9kxzK9cOoylPAx/gUx9ZT18SX
thPNU4Mn3hM3rb+yoLuzX2aTGGGAdLufy9x9EqJuUXGjjve9aFEe8qSD0YCrAshvt+TWEqQfeLA2
TyXMyXa0RCw6CHgrLQPEFjCvVodsaN4CjbpwE7mezJaVyzKfPEKTvXxc9vERVa4H6gPRP59gpKzg
NpT/fJ9y0O7qGl4SkKMfj3ioyDeG0LgE6+BJAwEG6oNEk66Rb52cyiPiHAlYMWbBrYeBAQ+BNpln
CZ6gqxo+X2cBdNLb0D7GVDavFsxorn1ofSwjqwHki9lFK1v2ARqxQ0jb6v2yD5XOSwNvlIc+aIYX
1JvmZ5x8i1vanVsxO3PMB4IeUYOWvg8exjxbO16ddsxGCjsfF6T+bV4x9gR7MfU4oA217BSCa3fM
G3/AQxE7RZKYtXFA1l52yhWSUQ5jr/OyVvjXCligVw2QEai15nPZaBzQRoPNMnxi5wMV8EvKJCum
+7kjpniRsa8fQMMXL840IUhGFFD1ih/DON5LPDL2xnpv6uCx9LWDrvV7jybtiaD2CFn8OAXKSCJK
yW2wfHt0kKGcuU7gD5CW2kWXYV6xfPqeIGLX6aC9CB0VbLJMamcEGG/5OEwMxhIVLbZ/Lbx/5Baq
2OAt7L939LiZUDQuLzRCzSGfB6TgNqIpMB+5VwxRHnxzaOOM41/HK5q+2aGf9fF95veR0EEI1oLi
1Qr1aLch6kyaSZ8DMNrPy+zySYo5Zurx0l9mSW/lKXPmQpOTg6KGhiPcc8N/WticEIf1H2iuwLHR
zN2nxj6FyVScUQQNM1r45CLwYsM90qaoH9mfgx3l2EmgSTUO05vPKtRILJ4OIUDZhWl3XMu9x+AT
gKADWcBAAWGD7dR1mRAt5BV6s8VWDLOtz79XUOo6G6uHRPJ/VjAoH24qnBw0KjFUDhT3dRkKzgwW
sKwM1fV5xbJs+QSHBntNWh+Kvf9eUZiIr7kFLM5/ViRVBU5bVSHL+PcefAJyuYgJbC3ns1/WLpNW
AFnY6wi45n+vMAWpETYPsLj694pKgbuBXqb47wrgCp00AkV4/T388gkFcDylnAK9yvmsvif2CJYi
J4gov5ctnxwJSCdSO5Rh/rfHchomtnwIOsBealnxfRFJDaKr7EJ5X7GsXfaY7AjFEVGF/10BbDEq
jz2gpd8bL596D45anvHMf1dooX9GYQl32n9fXAr8lhqC4b5cmMJfq1yd4cTnZZA6em9ZVa5zFBiB
ilDg5RN3XU1qGwm0QTtTxVnOUe5v+/imm3cIY3iXEXzCtMYvY+VxNvUoPeRU5+sehQakFvYF2TcB
yBDBPf53BMhoxH/7sgK3zY1BKJSu76e2pgew9YBtTMK9wqs0i4sPe2A7pfyD59fuaYQFWpY8+FPv
vnZoUIggRr8qKcYjA4YfbGOIqaq2aUGYAzGzqNG3Aodw7UIqHwIQO5YEIpPUQa4Ln7cyKZFyAd9i
fdQclmIwKEsi6abBgMZq3EElDGEekimQVJXaTkNyTKPit4s6ybZTvF4HGnSu4dZ7I8DH6AqmJKEi
mxwAeybULUyKfna3amO4SOA+O3A8F6GyEu41OOOFgJGkP1K2GmLrHRHtLyTubygC/HBRwOIoZ9SB
RiOc+vleJGWDfNZsfkcUxbnK7j1AKdmzLcEnJ22Oyn9SvLS/8uH/EXYmy20j3bZ+lRtnnhHoEs3g
Ttj3oqjGlicIS1ahR6Lvnv58YMW9p6z/RHnCkGxXkQTBzJ17r/UtrX0R2GzJuaEbTa70oBO1rrEd
NPEQr2ldYAE2X5I4IRUyS5ONq4EUzjsSLcIX0G3dL8uZsCCetPYaOOyFMiIDRAXAawtSsEq7Wg4h
xryQGrMt9QcEN8EqTI5xQI5jjpjDwGnG0u8T/6ETsitYsm10ygfOUN1+bC9xqhMCI5iiChwiTG4X
XIlgpJ8R6op3ELk+yelR3bzl57rWjWSxSpG2bwMAeWfuoEFO3c2zRLkaJc7k0aWRBT+lEPbCyyL1
mqubmzWzd7CqFpGP/VzL4r8a6CCiHef106ZDS3dt2bJZX3SzjMBnNAQNya7fNVHonIRFuTzUkgvF
0ssYLF04ejKPVj20vdxnjp6rV6PEewRZ8afG/A9ZfYVS32WXHO+/jlp4SEGPYlzkb/XWi3eMHKzV
/T9NhA87tsVIfP/bwfUImqJfv+2Eph/CtAKt5TfWPNHpjrxt+4XrwymyzsLT/VeG1yXROdr096+a
RyRk4Hrp2YPf8QIA6C+pTfJ8/7f0oH6mjqwv97+Lnea1KeLwQafphjKiLdY4Mh1SpKx3K6ofyqLb
6AoVd5M6+aa4R/2IwWbTDGvjXOKfB+ZnWcZCtTbYL52p/CwL/n//wITllygTOBIgmLPozW8hlL1N
P2Iu6YJop6r0o/HwqvbtzAEYGcPix6pQgXuGS0+IUQmUrqUr3MvYJQ94lINZDOGvHDb3VZjRP09/
mvFhMprt5PuXzGkPkX2STXwIJsnoYfKWPZ38qjKW07BGEv3ilckLfdijK+q/PBGv9Mc2RogzjBFq
7S1tNY8ZEDtMW9TumboJ8JHTZ3KttR5ZynX/rTBaklHj+JrQxVp4Ho0Lt3XzSwpmvBIvXU6/WORP
fg16x7LOy54CqQfXExMrascY5h1eXOGShZQkOLYcZPaGxj1vxHvXtza6Fu2isPhO7uXFlsHCC+KH
gsQ/NJ+7sBDy5FUMgzE/PzQ1h6xBey2KyAdkWzfbJMB7mwXfbCn8q8qiv6pBMHuJhmNs58YB21CI
nb5cCstrd3XQyjXqgOeorYgsAq9SFN62brqbkTsbs0HzNGSAb9C5t8tSSXtpZf5yktkpLqY1ZdHe
S5OVLd0fWuYhQlcpIh7uoal6SnxKmrRJL1Fha/xTCY7BCjUqLUKs0B4dtLK6tjlLQdNZ0WJhpn24
NaZwZVfq1JQhI6ykcXYqNFApJcZhwkkq8wGdv69pK1zcv0beqRUH59ougwNhiWsIk2+Zm35E08a1
Pp2hrrB8V8HKjI2GuDGCRxEyE8qXuAuvCyfmoRWmXkavxA1+Gu2SqlJSyOVHP+o2TqKmbTU+wFCw
1m6ihqX75BE0tYqngZlVM2DEKD692slXihKKEkL/8JuSal69xgPIHdHdnDLel62X4fEFy17aatX6
+rsqJm9bkkobiUCuJ5taI3HdH3XUPwwItZ4hqRIohSIu8EPv3KQjE8vRpS/hJlsa7eVNj4fHCVsz
hxmabX4wrFXQLrAGByDn052ka79Qboo7eHhiyofrThifmMTNi2fiPNbKpe9W4hAzoGS2+qJbjb0w
axqN48CYCMCpAxpzRHMTtql2DIs1EX/9cvSHYulmyY7J+DJwfX9NmlSJtrMoiGnV14PiwEMHDY/g
oo9ITJDlSsTfFCGC6yA0fxVaMJumEV7Nxl3Tad+nprz5of2a6v5HwzBuPRn6drKqFRJFhKhhu5IW
/5NYi4ZtKybFdNUaLklIBsw0Vf1qCpuC/WBCrqu80/23SBjF+f5T8P9/uv+Z7OzvVQ9BDHXmlcCc
4mxN/Rs2FeiB82/D/P8Kc6mI6EndTW2D/rr/xf3f3n/6n4f7nzXIwkyhosOoGHjaPqpxB/XXGYZp
fbZFuOzsx0bvrcP95eh5Tcym2Ynl/7zOoIf5ATHtTRNbLQ2ycwJwbK0qjgeyUQ5UEkYCFVMuiGOP
Q0yWFsMAPt0ngB+Etn5iZV5ogYFVYW/xdR0dpR61+QEdv30a7OwED+tTShFtSmmhFgEoEjrA7WsT
oWHgpvUqoZOxCqtg7d6nbFoT3Exu8l1qsltrIgxuzvxnhYgqPgcTnLqjvdB4H4B6RP4uFXpwHjzz
F7Fm4opix9i1E3o3SbDUkyHLvfAsa5shxESrHHVi4Sc9eBoTm2MXvwy6n2yGKP/wMs89aNDaLnlk
mHvVT49V/QsInn5Ci1qAnbOVzWGRYYah5xQ9QUppSIfjR8cpKanaeD2Zqt+1xPv1QtcewqQbHwPA
1/jwh2uTNtuQydgtiHRjDYeCc+gkVqNWItlJ22wfRWWzzpJS33jBXNI6Go5W0cZb0wftZxspguio
gKamieGpJ9v5YhX5WQDMfWrGsb/p5mOUZm8DvdoH4XnFa9sM2L7y6Hb/LQq34q9wrKxrrY98dUlq
vOrlZ+yU4lyl4XM/SrFP8Qc/5I2RrIgX1d+CbjhkwM0Wox1Ue0Ok+soqg3pFJG+x03h7a9qLWNDd
4Xp/aOidXib8weEg1Zuj5CvKvEXBud6Ia/lQc8DE3uS4B6Fp/RpZCbM6uHPfdXvaeNJ7LYfBNhkt
RxTonp8QYzpEap+Uvb3ujfEQIs054htWatH5YAsLPMeLXhSkc+pWfBiixtqxiIHpsWEDNbKayLAv
Hq2UBQIR8VtIIuDKkoW6FsAlVuQfM2HErbcsXOo32TnpB0bIs6lH8YvTPnvMVC+Y3ZrDkCOBU1ly
6Str6yZsiIUn45smihdlxumJEWI5PIVOF30HpGNZJtNdifuzUcFfZUQWYThLnvR+qjZxb5Unzd2Q
Old8z4xY28fdAxqcgHAi3leDKOY1oQNzdCdM9abnAUFxNWggnKi3ciBIHQd6/ZgVpr+riMd+VryB
DcHfztJq3Yte6/Li95F2qmuzX8EgGL4FiGiIbcRSFwSfVpZ+6t6kf1OmsBn1rQgTSU8ZAzco0mrY
d6VPZDz68nVLT3XNeFy7ZPQomfbcqlnZlTESzywVPJZNA/Fcdbf5T8jNFVdNtm+4gZKzoClOjdqK
jUzkj77QtVNaFBY+fs4YaDbBS3vnFBQCCBrJ/yUUANeoshkF9v6DiWJLi0b17gY98cogbQ6FW796
IlGXusnkPHgjNb3CtN8bNIVNQd9t6IKb7jjZwQmdGjtVEJ4Qi7h7H6bgNrS9RT1LyqqeIxlHhfgg
+sk9+qielwiPnQVlcrurQiPbBVE5rM2UVinZmcVP6Buvkzt0JzsjQLBM8/5CBDGlqHo0xLRL+tR5
c8hKraOY4Ys2+bu40w8O4qFn7n/FyNmsOAMF6S4y2/6Ua3NuyPwTDvUUQVVPrAiDMhEgOiCCNe1P
oi8eJFGLe1+1rLq+6ezgSOr4SyABaVHcX5VZVZhL23xJ0QKSrldEG6IzvA4Jz2hNQqy1pJ8OyJnh
4SoVL0Y0Hz5e0G2Dcn41kB5MzzgZl7WPESBkjGe1dXE0Nc6WkVX7p4HJ/coB0MhREX9d2WX1Lh5c
OF75qQFGeTbnXaGZ1VR589aH5Z5plXwtmh95gsFilF730M+H6ZTZszNO16Bs9BUB8tHKqyZznTRe
vQ+0glSVOnqDNNTfuuJUKDt+w0Gg7wzS5DcSseEP+uobN/CICGkdlwa+Ydxsi2M7KsNmqwfmN5AT
xQ0O4feMESCqAY0qi1nlekyccYlQVD77DLeVXmvfdA0oTG810YLw0Y1l9uLVrrhJCVGsGNGqb2Is
5KsTGW/SwTWiebNAU5jkc8WU8GYonyjwKEG8+Ow4uPDRJ11aYV2GPjNOni3W0dgRR9eMxnlMz50d
Gj+wOyabjMjLvd/3VCxlk+3oJChE0Hm4c6ixUUN05qlKJQ9ZfBuxlp+rRJueSJQcnLp71itC5wDo
LzUaaJ2arIf7g5eVJ7cxvCOR4vEG2hDhu1NUXkXfcJoDgrB3HDpRrvpLqPhX20XZMveN97g1/Ef7
EiM/s0Qjn+4PUZN9I17kZGSJc4snpNUNOfc/Sh19gdZG6yEynD0Bx83aDKNgi9zefDEz9zHnp705
lvnB1br4Zul40EKodm8REoVAD933qk8ug2v6jyow/wpCK9u4rrRWRMM4N44EvzQbs1w9S0TTPv8F
1WXcZn31zDRIQ8IcnrXaSvYc5tLDMM8x2Jj1feQzgfG8+sWqQrmRBd8NqjHcmUQMvPrgMNvJEu/C
GZpFE7QR8lxsIYugSHR0pXp0deGOiNhEfl1Pq9KtjWulJfbijj2pkVfWcel9L+JBrgnd3rsVMp5B
GMbSwsn7Hg2/qlZv9g72yr2Tejsz9JJvllFo24Q46zWOkU0zyxs7aD1rBLjOsmqNg5FU6fkAobRe
G+iOUDezlWog0yoS6k8sGyj0dRfvDjCz+1epD6yXeuzhNczOWSYPvkm3eShq8QCwyz3YSdyugtEv
nxIZ79LKNx7h+NSrUGbxcwCvKgJ1cRgRP5zTWXSLAyY5d9qwZDK9wGd8IRPW/a5MEwh9CsOli6Ji
hakTwGqX79p+DCGiEBSSuE/pJNXFM7x12g/THmtH9qznPXrxxL+GnBDatorWbZoeImZayYiDW+qb
SO+L70lVOofA7NEEKCYrfqeRmYZpk5m1NG+lolkVlEN9cJug30UpENycOcXCiKLsVQd1dtC1Il72
cYErNQfg3q+Dqvf+avWOYQQI4JqXuZZtH+zjxm3Xk1u734rqYjKgPocG+ijOtCiXSshOgTdtesd4
giUeHHG9xls3oL+XRDqTCUA118ErktXY4Vxyo5YZT1fYO1Q9+ppWb7oyhfAYEXKb5GjOUT87K4xU
+bXO3EMTtUzG6i7cCUPA0qvjdN/PXYlQ055d/ANrwwXI1bUHiWnNcs3gsbHb4tU0iNp1MXCzGI1E
Fr9llnMjhjhPwh8Okn36EGZMP6CYvUBG8KLcnqhqmogTwJfNWPccPqIsOXv5zyrMy5fY7Kqt0qxp
cX8IrVr/JcUuma03jQtGVgUi30zzl5eNbljFFrrS+3f5/munKmstwvSIzSl9q+1qxeBaPoWFc5i8
pDw2oogWSkQp0wJ8KBhqsm8dE56ur+Rn7ZC+pWGDEV1dUEBr19wdnQ/BbvWPHxDQot8dtiYRyxd9
fkj7We/FIBAqgQuNv5/k/v4TeoqlBD51iZ3wyZyNJJrViBW2BGSppf5s9/0xlan3kFjRjdsMFY3v
VY954+KtaIGloJA7cUSw9uTexitGPPXOa1W5R2P0CwdVdHMsRvuWYUg+lia6RUJzL3XmIdrNVsiW
HI7GDQmZutCAALjGxsn4rM0GrXmhUYkj8fbdutyFIjv9JKUcO3BzFTXXtakSfRWEwF+KSjsgQ2o/
xmM1WuRptRPtn87Uj4k9Ddug8p+s2TXT+zVNYprMndGq0+hPi1zZ8ikaxfBgyXFfjLSbgxqVIZ5a
4xxxcl4mg3D2DGKbyPN/xoERrE123WNRVvpVomxZOEHbv9d+/JCCG90W3MHLNPPo1nC4T1SyKYKi
3rQaPdyph4o1RtpzSHh5xPUD/zuAPN9r0vaPWInFqg8c7Y1J+zoNPPVqgtDb9ok4N8ZEFiLdlLc4
VXjrp/EjKHtjMQVj+Wj49GP9QcZbT2HeHEInefXbdjg4FWVKxsZrGKn/vWGRzXpHfjf6Pl23rOcn
xvbGeRg6pLO1YHjdeq9dMyabtMAlnUVRuNJBQ+8TGz1563AdWvIe07BrXtq6/0lR3T/MKUgr5Ywu
oji8Uo1Ibq6mPDpCoUYrIM+IHnHNy/0B+nh7agqF+pvNICj9AioSlWFTpmI3aQ1668AC5YP0E4WJ
j5ht/jNp9j9aquir1/mnNE+dV9FZYhO3TQJs71D6NUaV+cEXDm3ETpNrPPftU2uHMI/a5sLoYy6y
9LPTx98aq0IGMOqI3AqCrjk96FtDWWAfI4PgYNMtj14aB3vhuJxmBrDai7iTqHq8som+x6qiSiuH
ZlmbxriJDa85mHX05CIGON8fepF/r908WxtRVS2dphi/BWJeKiyaEN6QPMjENzfgB5yz27CZUfxM
JwtQw7oFdomI0R1Wfe5DT2yG76ohCM/Pcrnsq7J4rVWZE/cLsLZojLep9qMH35qiB3Bew64fiT6f
DUg5gtRTYRbeIugbfxWoeL790MZmteh3Yz5hjh/UZQyseCfitlgEnU8GZKjbq7Ln2zvWj6Z8akd8
sYZXykd2elRDbUQDJLVWnun3D1aXXxkbjzgF45Xv2mi1E9u5QlBcgcMWt1zX16JO1TlmCafbv6e6
RH/OprO2XOY/UoAZxLi6vPt/tCKlpxFxUV1JzRjbxvAIjetjlIG3Z5rqL0PdD4Hx0So2TdjktjMl
p7bK92DMyaPAFbFJZjoszbGN5JTG8WnERtb/NLXCeaqyLltkJixU6Hf9m0qWIeLkN4TOH0Ey2mfd
wiaaIy08512sVkLyfVM6EiNZDNVaeeYLF3RYZKWqlqr7aWe1vxAich5ml/YhbuuXcjAnXugMpnZQ
p3maoV+8ER89DjzioQdVs3/jF0CS7LPTQyFFWzJekTbtlZDZsjUyrFWz1ciClVqH+G0LK9DfOVex
g6n2DVfpr4AJxrVMKkpaizNEFle3kmh7xMjZZcj7/lLVilCnKOaQQdlwzCAORHqNHikYzlqV+Dfw
fNATB/GrP7bheJUsYa9lR6c5j5O12QXlswh7/2qq6YlBZrzuGG5c4nE7KNDEdID6x0zL5JuYxmJZ
wg+8JVpebfKuak9ELZJFEiOu8Z7DPPYeNEn/D8xw+sjus/R1PYjZcBdjy6rTG125wrHpHGqqK9ae
dLyZHboMDYr+PGbEL0AKwnNZUJTQ0GeRF6OJTlAOK5gd5pYRl7o6vvExpP34PTaivZukHcbUePxO
PsOlLQj16cGCbbq75WGysFu5jr/oBoQQXRl9RmGTfE9E7G8gVWgbjcV2qWRV7+kawgKgYYR9Opc3
No3giuF4a+UcOADjvIV+h6+7e0M4yglJiXdYmkDtfF9tpBHjHJY/dJDAe93V5KLVLYIDaNYAkB7k
lg4FJD+zzH8IhW26wBy1TY3wF0FJ0TezZ67StrRQvfqC3pJ1pw7bb64+uNtcKbKqkaQuy0Lau0a4
3arACrltec5bHj6yDCBV8eqtpitU16X1XFOoKD7mH7RhwF86K8dX5VFI+kjQ7+p9PzBp9DPOQCHA
rMmsP/zBVkcRKXsF8T44DpOhLSwRxJsaxdBDnzQ2aNxyXlbdD7PIVw7Tg8/adRZT+pGWQ/jEeAyM
X8fS7FUj7shAOxrtk+OoYMnc2F/el1kO1jSUyvatL7TmGpjRX5NhYzR+DR36g5kTNo+pZJTaTt46
axqxgSbbQkhK6FoyE18XPh3myc3cWzZmxarqbBzGbZJvoIdtUpepIKkW3YP0Yn1nj8nA0dt7sduS
YVgrt4k2GIdimr4B74A5VPA+A7N8FewKy8xFfaXcUTzEtWsdapfhbYGdGO09vR3RwXWprdckyhB8
xQpYcP/qEgn/Lhrj3FXuNSjKez0aHQZL37XOEBzvD6YDBjj3ilMuK+tiGtHnQC7VCtHnLN8bMAcX
1lGFdnG9P+h0a004FxfHRwzpBO4GcLR/roRWbv0Q559dWOLqoyHcRhqUNIA1RhO2bw34RI8RRyNe
HdDeT140Jc95dDCJnWhoybN3m+UZRPA1K0O1xqtZXxOn/w5MIdo0om2XyCanB2qtIznBAH+xE0/I
Dq9jaA7X3n8fZNviDWUb0k0Ui5yEF94EHcjuy2Jz77dEeUXwgVU4VxGzdGJHBQ0cAKaqkA6f0aPX
i5Ej0zGy7YcMbtqBORvakrTd36tjduFz0pgN6t1G2xSYkDlEKVrZdfRhD7a9U3iPaLHcfLMt3jM6
yKuqKXVWJQEtCoRhNeHlwGBICSe3JbEwKJZ6ecpN2pG2k+UbJ7b7k9VvCkmVUWkGJMQxXqdV6i/p
1To3L0zQWoUFo8k5TFQbp72eFvEhL92MI1GuHUVMboeNYVma56JFnRxIJ4aRrTjPDS69fd5xMtib
CafbhsN1cjJohEN1UkdcgP464B0/tnmWLKPNZFYu3/lGPveV/Q1M0bAuUnaSbCoemdWVrNLtW2Dz
SlIOAXu7mTYTFTVDW8KsOlldANXkT+moqoXRYciEB/pOcY7d0SvPWF24YaUjEVPWT6jPrZ8y5Zso
EJOD+Is+sTT6+E+18NGSs86w9b1nF7RZmVCG4I/J3qOmehjtqfgrxLtjVH7wiLEpXmVJsTZgG//M
aScvOYrF1xq5wlCW7tUonyZvwHlZO9aNhJd3wN7bkgiWHaSvn26G8Vog1r0FT23uMDXyw/ZUasiT
WzuxNmCCENMKRfHYAibRkNAC2nztc8zPIyk0qHs1oqeSwr7UVfIrDc33yIzMU8hsbePU7NtO5Zc7
1w6nlevVycbTGXZQ/cN/NFnprPylm0WHjlvre0ouf9H6xiHvx/JDBeUvuK/pW+6UzgJuBToW34cv
XNXR2Z+SDzPAZ9hZobPOQN7BO21hVnU0gzXbY+7fe9Bz4a9CJL/WsNq1sDLAk1TDxu10Y1npJhLp
GK5ynfvyGnai2kZ0dRacABpLYtJz3Q6nFNDiLmmiioZKSYJ7K/i8OAe4RMgcKrpGi7YERLnwjzWI
54Oqm+B4f5CtY2xdDKjnosuZ1Tejdxyjwjvq8091O2krpwI4ynJOLPzwbYJTdOhQ/7JpmsFzqqbk
omW2j8gpHG5ey2U2rIp6JmndnauS8Zi0vrUydLTjAJCGFUyu9NS4wwfZNuPG9yxwG46+nhpukHTS
EIv4XgNlWEd1k/N5RRCUHhDUhbggkzW+yGPrDRjiMv1aD168t0dsYAhYAbBJkdLdcY5GCbsKCLRa
YdtwNm3DqoViwFyKikXTMFoTOwYiR8G3Pq+zaRU4lrljsvnDaLNjXJvBE8HukpU4FesRN9a69/Vx
E6VSLhIp1Y4KVsHMDmo6Onq0jvN2ObsCVqwyzS3hLLUPO/9F2QN3ZpE7GPS1X1M/Y8WwKUmtqx4n
rcKfkMFl4r9jbOkNnyQgnYq+YasN9M+6MSEjpfmw0+olEyjum8jQYStiY9actyTIxRGw6b4LcCkO
c0Ydg6Nu3WXB/F2cj6MhH16bkWIkdo1e0ifqFbiBYFWUgpHdwPjeZr4qh+9CS/IVrAminqMGxCHi
ocLljI/H/w95dObvmXeY70xCe23dc1DKWAhUvgSzTSlRQlaPzsDw5A9GoRL+Q2wfOVOxXE6WvXNI
VFr3kuoRn2F4piTnkFEbzQW02bSn7/kr6HlDcWPE60IaR8qtrYPi58qZJLpWqt5Mk2f91Ay8xSEc
7i0TJ4Qv3rT0ejIlyhzzVksm05mtQzvDwn5PJB9SMugD51pLkW8RPril7P8QMG/8HqT69zuXtmV7
pMxrJkfG//otkk5VU8oRrKD31BeCYtadlt0kiitBIsUGT2uw8fJU3+cAaDOA+XNzBOgrgUaYGIdq
YwQ/81pL+VxVjF4zoCOLgwfu1uAuy8Abr5EtOZKO1R9SOX8PZry/bMfx5shl3bJtRHS/v2xqp3KC
4qCo2scz3DP9kEfZfmincWUmsKJp9E/LKXWjxT+S3UC7jIHK/0/eZlcVwf39v//1e/jo/LyWoxOs
4sI3Zi5yT+j8R4JfEwuijawICMloWhvyn8jJoLemg8uFtbNrYrn+9yf8PQz57yc0JYcNyyTEA9jS
72800UPVOWHIGwU6ue/EyigfQ71F6GL5+R8u6j358H9iGecnkwxldM5lxtxG1758DeTgxrKOqdYi
fwgPWjaqc16Pj76O6cVKlH01cq9jOVfai2UxKUJzazadffJ74zsWEALPiEWohSnwvyYAFBja/OF+
/c/P3WHJk3wIBOnYhvHlFZqu9O3G72mwcJLaYwrDZZSpAw5DGD0mAxN2vQu0g/jh3z+GOb3nH4mV
86XB6wlYxHZJAUZA/uWJuwLtFJUifCOTfWT45vV5/sxayKzOiiDhtNZVd9+CQlhPHngaHw4ZmRgt
SauWSm/laPSrTJbJ5v5rC3//Zjr6c1D/YSX7Xz5C19Fsky2a2EHTtL98MTineWFbZ9mynhKNDk+m
TnwzPr3Kwbvs4WAgcFh7bPu1QKAfpWb+iLR5Wle1nhw5Y3sbSEb6rfksiNGo6f1u/v063nPlf7vF
LKA9ukEaku6S8m1+ibBFQDkYUp+yJZPMo8GclTygwtsrJzTWNcF/dJUitUUqmK55A58q6oJnX8te
cjESDtrr9QVdfn1RFk2BsawYA9Nah/5INZn1ZrPQiiTdYmg1D1KE667PNiU6/w+nLIkUYEa1sRIN
2f9ci9b5sPr3d/clc5O7hFvE8wyHm0Ry2r9nu/5jeVC2VnjY82Ed1vJZorUQQf0r8fsVDdN1kGj7
INHrz9ZYGFWYkFqYvebgeZ5pKPwhxNUkcfL3+9VCEKJZ3KiWx/zt67phcBLPIh2gZwKHtwTVMDUa
vIZeI0olIGsIKBURF+JkC9mcYi//YdXpw51kMMVig1+y2Po0g0jwcLYjuVXf+6YH5Jl2F2tiAGpP
/d4YzXAV5vV0KPq4uyLZLTHdkmZokUqUmSUSKFyDXhKPS/geSOf1JNiDAf3DRb+/lS+3FAQ9XeeM
ZniO4X655SHyMcGcm04cDeBWcIPtLa/cERJA8F3tiydR95+NV1o7VZBEQJAagiSsyXdlhTs0/lIz
Q4aURvZgufvR0P2LVdKFGmLrJnXvT6/X/prRxU1is9Wa9FMoOOTXpYQZZDaxadChG6ZH5XEY05Pu
ptfxtEhgJ1+6LsFWkTnxjtDDZ2ZL/rGjxtoa6DjJI/o+jL79plpgT4ZjD0tQoT8rMwqhG0pgeT6x
Nyh+aQibBVFxtoBdVhJSktKtrYkPgjNCUYwM5+Hu1m3TxuHwPxT7rElCpB2Qy9KOT3BwgFM0iTsd
4z4HopkHclOB7d6EZQ6qzAJZFiBuOtmjRwfQrEEghmG8j6NxWuYdCGU9C0GtGvZrp7r01NbdR0bB
vvBDfHWN56KnE9FT6PYanD1vD8igoOc8MoDqn4LchXdiRn+4U/T/KPOkZkJ5k968iLN9fNlMa+Rx
UovCbEk32+JQ6jNI/RFRtCjGru9dqpEtKfvsGHR6jgCgoCgazQeNhAtk359pJuRNCdPc//uq8WWL
Nw2bUsYl4JDFgxG2++VVNU42Eg/o+gtW4/wpp1o25kGbcMaHMOytP6zA/8uzuXPNZHuaJaksvmxk
Wa/KkZnRjFoY+2ubrVVNIREOxCWlLkGn//7ejC/r0PzmXL6bhulx6flx/kj+sSLyRYgiK2z8BQEz
ixR79zLzDQLLipjJwEzbrmylb/wcoEWvDelliNL31NYudu1Xp9pQrI1O/kCUMTBFp/joevOkIYRQ
XhCe55bdkI7Zxshr+6Yau/5Dtfdl0//7xVvz/eLYni6NLy/eHznaOqQIgTBMy7UmSNPLoqlb3afZ
pNBlKy2Y4WOmecOjPPyh9Pu6m9yf3iaiWhrUZNKW80Lyj2s3W7R0RtBi0cWtv3VG7UO4/vgjt2FU
xF6/pdfnb7TKeNIQfewtnLqL3krei7YxrzDQ3T98lv9x51D56rpDDrqpGf9ZWiRZ7NFv9wgKVO2F
i3FvZbDAO0cHNeQfvqtfCj04ONwsNuRjpqh8Za0vt6mYkqqzeDbkJAgSfLNZdoiEsmBjJk+9HeOO
GbFo//vN+p8XXEpdo3zSEcWwQnjzFfjHBUfy0Gp0OpmtT6W3HBSrQGtqE2pSPOEu0Xxb5JswGEa5
m6bxrOF9zPrps4tUuYja7v3fX85/XAI+eMui9ieTkBXr66sh274JGepGy6zQXdBWDjpvBOgxSkCs
q/M4qe3s4vDvT6rPq80/dlNuOsNxKM+46fjKchT4/RpIFw9t4SH/tSEIPvpTN6zpJ4R/r0mm6H4q
kpp3ISOofQkjzpv/wR9ewpcz6d8vYX4BhuQusL8W+TbkdhKuimgZ/cSqhsOx0J57B/+P3njdaSjy
tW6HEDVAWjlGt/t79Pzvr2H+Zv9+FUzGJ5amWxL+DRS8369CLZ2qj0cAo6b4b+rOrClyJM3af2Ws
7lUjybV+Nt0XkmKFCCCBhMwbGZlJat93/frvUVZ1NwQMMdVzNW3d1lUGhEKSy+X+vuc8Z/jhIzpw
7aL7kaq8bz8+0NspRugAvjVWMDo7G+1k8g+nSCnVOsbsZMbkdSafOxlf5QTFpgbEXsk2+4vmu4De
//Fx3zlBw1AMWRcc3dbsk7llkCn9sKiQnNEvaXguZ5hKSUwzlH86c6h3zpGccvbLurpsoH+Flr54
rFLf0Kld0bsuRTC5RZWN1/qgx7soeJCz/lFDVHiomljbBukv56hvHQvKv4TnMtt1KpwCEcLOVMts
N1B1vEE8btmXRhnhX2pGrO5+AH+mGLpVUvQ2XqdsQ2CQ7ZZKJG6StAXPgMYXKN86sIrpYmAvNgUZ
BLkF/1lZizJI7CNETUfAqyvkDluz1WWNx410C2xwnh+K5Gs9yliYA7FLWnCmVjJ2C9DnmtyiiUpx
0t1UgjWRqmIRLAppJlG9Sh8bgwQDK0SWqloJGLREPuqpMR+lMp3P3NGT0gRPDR4lg3e6IlOhJRfv
9ZDN294q4yYiUHi2VYxV441ZIwPurc+ZhcDcpmF65vX4dgyhR+bpQAPPdvzNGFrQP2MesptQqh7V
83DfZ929zD9/PH7eDh9NY4XEtkpRDIW4+tcnFkcxanU0/i4mYgoOinYXGNWEARHab+uvtKB3paY4
aqjAzpzgmxmYS2oRz2viDDC5sicPSdSxoukTtF6lRMiZLZFHGM3+kdfV6Ea2Ku+HzkDra60+PuG3
7yEKcqou0K0TJ0Tt6OS482SQVaACcEUPCi3MJMHUSEuqtLQ6Lox2REpm2qykEmbiPKzon9d2v27H
EgdnhKZxDJvrM1/pnUvBO5GXkIVtmNM+eS30OQa/WIDTqps8w/OZeBWqzr0sTTZAPevTFEfyLpWr
9BDSLXcmU++9Oaho6hYFbWJf0tew1C6iwbwBfB3uk2yaHYC8/fbjL6ouu73XM7dm8iBYFHFJT6Vk
9nq0ZED70EGIgPWCAUAzgycUWMP4TLhSPQkZRDFZqIS6B26YyI1T6AA8mP4qd47976uQ8Dq3tn3V
y/2O5jC44clconZn0mcjyVC3M3w0dtYdv2qgRJe7YPfxGbx9jrnMyKMUGYk+p3Kync2ytOxsrBVO
VU/3ytzvokbF9WW09/wZISvamXnj7VNMXLRJwUJjG2+/WWUqMUKfPpwkAJXjr6eYHsq/9RQbBvPT
r6KdJbMDfn1f0EiN1II7yAEW5tsp6B4mvGCwEWs8scEKLVbuBbKVkGtIK/HjS/rOKVK907iqnN/b
HffQtlYgFOrbvGX2y0SVyRH+vXMT1ds7x5jTqAIplKRNShGvT5EuTNS0FVomcw7EHri0hPYlLPxr
Gs85caXtj796WiYlNOoejHLWyKcbRz3E1RS3Nj1hGE6OVMrAwknO8c6f2Wmb4NdynAUZIPRlJmZK
en1qXRn3koHixpkaXftSIKry2A/El3YxDatMRvIf46p0rS4Lv6uA9Zo44AGz7MeqrctLJDnNRZTf
EX96Tb8kIDLBsTs/AtAaGodsrMDMzDCqPr48ypt1JKtHU+ZNzX94pk7XVmMnGstAk+d0YQkkTxtu
Rjtrt0IA7rGxaHrGWJrrMkYv2k4Zuc23iVLHZypxb8YeXwKjL3nxPMusgk7GPQnCFksTwUpikaag
F7yx5MXybVvxmanvtIu13CQOJjhRVcjizfvYZytRxBU94Jk2+677iYq90AJjM+OJcOZMh0zLdhwC
8fDch/TFMwo4+9jswwu7aQ9N23eUeTAnqjOoDy2r2m0oh/l1qagXATfqmk03ZuasYw+C7TXp7emr
IpXdmiAuIh3z8spYLD8hBtd9TYlKC3MZvXiS34YzxSqWh8p+xkRw7m35ZsZnWNKxQAht076AhPd6
bE64daFtDsvYbPEeG0pD56EnbcfWroxA2Y1lpqyJNCXHUaEgybo6RFksjjgakxt1iq7L1j58PPTU
X6/oV68hvtSyWrHpqVD8OH1gmmDALx1SOuhwju1y2IeICr9aHblPNbZ4h2LekfJ3sB4iw3IoySqX
8N3CvLtWO/1GE/aVDvdgCxgaHnIUFp+oRDxGeZOAiUQEFvsPvVFn3jgWw62QybvWY5FfUUmDtG/Y
3whyUG/YxOE+RoysxwQhNTOIAnnYlhPKWfh84MUsMWyzurd4Hy5Spw5fhUQ895B7jU+uIXwsd0Av
tC0DAuVrnaCJjGn6WI0DFPueDgdlK6T/vV1eTar5I8fbfpFK0Dn7yd5Ls6+tiEfUHStDxhf1rLqb
Mr83pUNqttmutuvQG+hvUbNvvuBRSI9yEpGVavqHMmwPWWhK17hGiUKg60TLncqyyiOkQv1j52Zd
irKP96AQrwyprH94QzVczLYx7zGX2xdZGW6Q0+Ma0+XP/SA9dmARb/qqim7o2f80Qb+hDdqnid2R
yoLexIDnelU0Q0CYhjWu2xS9tS7iRclcPgxZp2FnXASPWh/srT5O3Rp3vIdFC3ee0t2HKaV1ifrX
VioQOzZTMt2HDY6EqVNvIH0/VyNRECVx2nu1xOuiCRM2nqoF+1CX9H1sJ6YDQwyLPZuka3UBn8x5
8SML2mJXVE3tyux7AT0DPCfsUDVrDT28ToaBXiSXTMIlxjP1gO1JusvyR6Oes5URm+Jgldm1tQhT
kp7oa4Id/Esb8cKsCOnATmedBKrlNkolb1rAzYfYSkCZF9O2S6xn0H/GTutjVkrsnUY6fM4vCnYM
K1OdhX41LESRwOyqr8HkJeisL3q5vsYI0NCyH8SmTJH2NSFLMLnvw50qxt4r2HBTG0afm4Xiu1RF
4Z0cFoxU/JoXZUXY1DSX/ZWIxp0PhsQ1W3uGRC/AsnSWciXM+IuwpxG8L1xHdJYegIngwuqS6nNe
34eQ0N0Y4+TBqqdwrQRdva1SxMqWAojZntPkKkmbr3qWF1d2Yvw09LC4aRsAwnl71SztvDKXf5pZ
ZB+sZH7QEAgi28appjSHUBlJ5IgRKHQF6O5Z3vayOd0Cwmkwq/kuq0P/4E8WYvOw/iqFdkpIe6U6
QXUQ0QU2zv5agUZzndUAFytUkuRn2+FW6EpyLds4XZpBOldeeFOzsy26DBS0aJku7amTt09DSRei
sIk1gSi+QGGZUIXIcCJZhZuann0Fvd25cLxlOWKy2JNpzp/UTfxhLmVDpdy7xMeNqG7YXPfU7oRR
b+0EsSOigMrNefkfxxa3bZUwHvXoc6/nxFJL+dPH8/DproWZj6KDojIdLBvI024jgYFpbfoQoMoy
A7Xta7YTq0RfsA7QNjilkdWOqzka7z8+7OlV57AUL+mh0wJEo3AqJ4ktKcKmz2Fn4AxDZjH7LmVj
i8rZJ0TGHx/sTcWOo6G/tun28uqn93iyNfPTSO0awrydPu+KC8i2/mWkECUld9nk5RaMA+hwyqaw
0JKogvKEhKX3zEv49B28fAfWHSx8tWXjclo1hEDQRUXRwecfaK8VGbXZoLA159ep/uf38f8Fz8X1
H+/P5u//xb9/pxdX89prT/7173dFxn//a/mbf/7O67/4+yH6jqKm+Nl++Fub5+L4lD03p7/06pM5
+p/fzntqn179ywrUcjvddM/19Om5oU/261twHstv/k9/+B/Pvz7lbiqf//bb96LL2+XTAvILf/vz
R7sff/uNQfxiTCyf/+cPlxP4229kZj/XEY/GHx/2z794fmpa/lj7nQaTyQChKkR3VGF8DOi0/vab
yg8MeqY2vWrlVwP1t//IC3bf/JH4nVaUIdAqyAbah6UG2yBG5Ufa76opU5m1dPoBJvU87bd/nPmr
O/ivO/qRoIYlq6HRW6Edxf/4lq8Xb36rlwN1KxePi6dHWu8SIwRgiKUrdkjfNVXjy4tL8+cXeHnA
k2dzWSNzQIuSlSxrjFau7MsaP0HknU9crmvO8h4HnzOEgCoKC4fBfOaZYJXHZ71YBC77JYW3MI+k
xUFR574+lp6EIsfBi0utG5NxY+RAnmH1h6ay45qDJqIXGj37cpsXGJcSSXGygQKEoweFGu0lWzaF
02coMd2oMqwvS9sip0etjvrWz7pAQEjqIZdmjhUEhlJBBigHvBJyDE9NVYys/mJOGuksUkZEwUGf
JSIEc6ZofHOpTelKAeb5GOl9hZdfncH7FjK/nQfAwtC1duG6UUoD7Jyv+uCnOwTWO9Oe/OMU8gL3
8XaTm4NtNx6MBLF7i4ZtiGokwxS3ouPEO7Ggf1KzOJ2SlLWqaTzIgYVODGnII7MZXAkbQxfw40aq
UffVij1OmAS0YcwOgM9AcTj0B+pgPw1FnN6KOTagL5bzoK4EGp/J7SghTPvcl9Jsm/q5QE4qKj4D
21hm2uo6TDDUOdK48DDzAGz0upkmLCFOWhWyuNTnYvK/xEGLxlkdNSOmyg///zNQkTB6COfBJkK3
1XJ9bdP1CD5LmCeUQ0yS3UAmjBZZRymN2rtAzO13ncJN7MpBr0JUV/38KkpHYoUtXe1CJ4mHUtkA
WynvciNpOs/MZD/2SgU3jkYnxy2bKkMPO4yl8UlLrQrzZh3k33yfgrVns/AM0YJaxAwIFaM+QAAy
wxwgFFBW5FBJTNdSTMJrxND7gVc0gZ+4i98ABeFESdhJJr01vboZMGW1MZiYI+DOLoXh6kNfxZs7
Sw8VdbO0dJJK6VD3Bmbe7VIboPjBj4vA+FrpogRC11gjU7uc5zejpdoh3NshlBFd4AhW5aZRvb5U
zAiZaaFWF0M7peZ1gFQcP3li1fkqnfArPIFKquWHMoMptypRGSnXQZRb/rZKkjbGZiUClr9GNyTd
d/acWeeSjGiZgBsyK4csh/IJ6ltkVbObVmqeeZ0GdJaSN2lWpL5q3Q976pXeMcYqgn1XqWN522Pg
UHaiBHlxacyafct3wteqgKNDk1DbMiJfVtgRNUwlwHiDGxRPVEKbdd+OkZidgKWUtjZygQMbrlp2
1bVyqB6Lom1G8HFNP9IsQpU4ejp0rHZVzbTEf3Z9SHGjw0n1qbNY5IM2ZUZg/ReOal3vUjVvTaK3
lF65lvm/eS8kv78KJLNOwTIN4Hy0HpKQK0gYjF3LrsHP8Xv4jvw884OdnvsT/kibYFDqF2pMrIbV
xp9LnrruBvKKRTRf1GV+7fb1gP++6fn5Kta0rj6ojdmVEXnuY51Md3Sb2Z3iKuuz/mmmVAgwD36G
E+D1ewpYnsag0+Tq5zAVVCE1Nat+QLmn/m4utgzcfFmGU75gww2Uo20vdDuQhdP42BFonSbyLSwf
/QsLIntwqOhrX1qZHZSDFRJSUZcr1LiDEBdF1cb5T7NNR/yvM/lo9HrAxSwBX0T5ZcYYYheBITY5
SR21NwpOE8YpySy7gtoLMxrbVA9JuPLUz1jinbHtoZ0jiNEDgkBMbdw0eocdwCwnYEp2g8jYS424
T541U1TFE5jHYUocu1xcurxBRhz0ZV6JJ4REVhJtbZN+ROEQmT7xTdIk0yE5pyC6O4/tFuQAN2yS
Tin3WAinFgwtfnjZNdI50r625F5Um5kWejo7wM/5Bg5l8L7uHXKZCBRAl1IT0+JiCxvqx3Buev9r
p2mNWMlDbqNf6gqLAOfeRqGzRAGkdpWvyXXo5eexaJXwinCchFgbimmTyRul9aefQi3jzM30BOAZ
abgQZWYJRxUDSGZ070AQEJpMJozVjZjCZaBF6ynmhdgQ6GGndeAA9wmkBiJjp+FWzMZAaD+6kdmD
ELh+Sq5NqbMsSAX0JRCtV62897m28EYmDEnbtEKjua7kOUlJupgL4YrZiJTPjTyr0Ybgpq7/yXaa
rnqu67zyWZ9XlfkFoaf8CPsrUDYAG2PNiefeiB81EQ7dRgOAY67UIbUjIj0sYAiOHGqVuGp1WppU
IPTSuA79uBx29Vx0s+fL+QQANOpFuqpoUeIoTU2g20qDC9mz4xqxsCQbof0QzzkSqWlOwbEVMqEn
a50pD623bBVgALN5NlrHHOtG3Pl5WoQ7YxajfaH6jB1S6YUCHEjL2wBS5xBTi+lkBODbTu2078Js
x+FpGO2xXfuE4ZAvlcOacjviix7YoiYCMj6J7HcGcaLYnwvfnPMrIk6G4KIZqIp8mdDogYXBeVru
09wAUJjk8UzQNe3wyylHis76yKpUMhIKQsYDUSOB7PRUAbEVZW3wSPtVYt6mu7/G4xNgSgx6m82J
3ZCh3NTVskcKSrXZqF1pQIiUkClCv4hSjGumDPbNlVGU4jo0TFyQzBgJAPSBus2oxKnuxrWWNjDN
6ZXEgQPdqB4rx+inCZpUX2U2jrSyDsuod9pGQw6kKBP0QxkLfeMaYImGjdpmU/7ADY00Bt5oLpF4
g4Ee/bmqq8nGE+WXvoRXg6YuQIqPV4Yne5hltSZYqKGVZKeMMOmkxg0+KaY4QWb5SAAeNKEvEZvD
jw/xpiTNPk3WLKREpm4KU7ZPjpGMGvY40KbxDvI8EXwb7PIuUMfZofC1+XWwv7Rb+p9tha7K5/y2
rZ+f28NT+X9hP7RoYf7zH7uON/uhTRflz0+SEzXNU/dqV7T83R+7IokdjoHGg9KxoS+qaIPF+R/b
Ikkxfmdrs4g0KWT82uP8a1/EnglFCkpT9LW0zZYb/Oe+SJF/J+GYdriuWopt8Qt/ZV/0eptCn2WR
INHTX2rIgD5OB6PVayq79OIw9MWmGqiNyDcWXnSynf7YU7/aUr/cD70e9X8eiCMJFbUPLYqlifJC
nAEENiBFEqF/Qamqs+vvuiGd0RS93gb94xBIErjYOm2qk23QFIMuqjPIja32rbA7JjjtU1RID0Gc
Q8Fr/hj2//0JiddVnz+Ox07XQmlOG5W79PqUkqo1rU4qDlPVwz2ayj6gv+g38qOiJRJcRx24mGiH
+4lG65e4HLstlTMRuXQOWEDWmp17QHmSh6Ypu5tmwf4BJKvczK6VtVmptHIsAo1CsI7rwerqPcSw
qXMCYlAI5einW63DG1CpU/6JeTy+lUatUm80pc/zLf7L1vyWxK2cYMHsh8DLbJN20Awqk3AsYjOT
jd8ElrhvNDr+l6Zapp/SLtJVB0l2GjqKVmUy82c5fRuiZp6cTLebb7KaVrs0ZFksa6kG4tsvSpTB
ijGkrDAyCO2GWuhHYK36F1AUFZXQbgEqomDMJiG5SpsTPeDn5WrKahVEaUGjnKEXO1AB7I1fCP2z
2ejR96wIiqMuF9o+yhryFkziYlq/LKJ1VzUSawaTv+zHWXkcNSmCrCJpoebBAMsHV4dyuc0mPZbc
HIkXTWAiP66rsou9NpOn78y9se4VIus+scOLZbdnY+MJBP4GK8aMDBFDHa5KvTIyDN8RNH4SbPOD
EenVZSSwNGRsUw/gqYzPJDcAo7amXv5UAMu+JBVMXceZFh1sU5d/Fn5PuFjdzo9YuAxoRWga1hh2
1RXjqb3r+iC/AQPaf5dqXWucFObHlyQyBFnQpvYlzCSCrHVYFV95Rn325iYh3Vm0ZP+OsY03xx5F
t+2pi7e1m9ZWCgxQ6+doYKdLe7rZdhrkEdwPakTygR/OVLM1MFi3vPWSkNjgTCGYw7Di3mu0vNSu
RB/AfDQlgXVxIDn+Niss+Bhhj4DQgX/AQDQKvOMEaKfzSJ5Sb4F+bIDUxMMYEufSdwJghDImmUM2
sEEIeKvxgu8BES0ammAgFg2mIsKzwb9kwZZ4nY3MrhzTFVHY+ULrnJ8wjuBPi6TiU2Wn1a06AxZP
6jBwm2hUN35PK2rVZWLNqsb+oY9VfVtKrAarcrachOj5+yDwlf5eiutdB7djcgSv3I1UFxdTlQ4e
dH0CYpPySq6U4zgm88bk2rl5jKVxikS9qjoDoACrCgJ7OqoZ5uCpI4x10+jAHtdp/cmfp+aqmOrh
0KXmvLFtYl5IM4K+sNCq7uj2VtdETmA3nEa8zGpOdycuJ7pk6EUg7Ih1GPcaWeWq/5AvQGtZDyGt
GwL2GIT8+xQA+YrucU5brPQ3U2QZ32k2xR5WCBa8evsQmQXtNCLE85sBmsAB4ZD6kwoCXrEiiFdD
GxQP6aQQtcMSmSYKaCzJ6thm5WGu3sCssn8ajUlA21D0w6GyhvoQtnLqmSSnfqvJ3AWSlqi3kqq3
F4rW/Jh8PXNo/O5JF1Ufpl6DyT4034xZVT2DsKFbxHBjSJQXQC6FqMLIhH7nQFhRUBSZUNH0sVvl
mrXtwIB5zN5IrYHsQS79BneLxDRGy7YK1MvWpmacIkBxVB/2WV83l4i+ryQlyd2RB9fDCU3hd0hK
DwW75FXYdBZ/Oev9hZYwd1bmtRQWoYmJh0TPvvfhYBGExTqvGrrxjpgMqP3YYJ2Ivsx2os/9eapN
aXCHpP4pt1ZyUIYAq4TfFLs6qOevwJZCF3Ki9mjYFmktOdQuwA/TLm2C2RsVP93TZtC/AYaiJDMn
wU8ag3BBqcS7udrYK3Lvvg2V8UQpplsZGNJXMNuza5xrEX+PfA/afmo8zELtrjKC14llnMVeDczp
8xSgz+F7jqu8LM0NQh4i77TM/tzOHSHN+ZxuwKdmX7keCvk/MdH2sooDqBXDtdYiLHVV8gkjxwbD
0rFpDQjyFAZTjBunVd7gp6hVHskoFKZDM2u2KC0g9nbzhBShpABoRFqjNX9SSKO5T1HQE3cNChDf
lVrTJO3VW0O1US82hEoSLjhp/Sd9TNMrkU5giOOR2FPypBX1a5AZdAWQqzQPNMeGR0lrIKbWLbha
jfeN6eq9aBy2daqDmDRz0ctGFBEoVIRKz3Yb94qrNIm8ykJFuHWs2F6p5vsQMRUpfHO7eESuoqFI
HMDpu1aFS1MjT98Y2gxH3opvxxCoXE41H4OST50jajc+Ci58plQ9SLPtMIQAhSJfCy6TLSInaXSY
A3U/uHXVGHdJjwmTmxoA+J2HWNrQbrcGPC/mYxNM+gq6GOjQzCp1T5RIImGxoo3X013WGRd+wvRB
mKdBCSyw9plop2vJbKDKSZW+qavAv0riIPkBY2466FYmNrRj4cMY5iOiiOwr0HIdogjLiDsYnwoh
pTWSMxUghNPgYPyUmpiQ9kggqjttmpIrI/WH29JXsqtMxKTCUUS55gGj6qbqZdMz/rK6XOnRovAL
anLhl4mqgOcqlZiqonllDW3yGVqGf25f8s6SaWmQUYTHOYi/8WRfouEJgVXRH+zeCr5nbb2RGsqr
jSxLe8JKDQ9Cjr+CkpkBX1KDbQrfbdVQMCWuilxnoeXBt3JAlXBBUU1zxOgrvCHZk38xutA3zixZ
T9RIywJvMTmyAEdPwxr99Nu2uR/R+TUPYyd5dvBsSLLLKscdmJ2Y7V3d/84TeMtCbjvNs5dY6Rrm
L9rNm6CCQKzcm8HDaPZOKNkIEPztFMbrF/uNs02GP74gTRNF1vFKsFM4WYEqiQoK37QPgTFoV2Oj
1Z9wkdhfBAzxYz2Duvn4cCfu1D+PRxI5Xj8O9qaLYk95oEmxdACxyoM6KmwXbrNVuFZ3jWc545MG
EVvZ+vZGbXbaut2Arj2zeV66SC96HX98BVqeso5cdpE76a8X3XgNNTVKzUO/Fo+q24wruuw8/it8
FO7gmZ8Hcm5dIti/gVQUf6mn8/bYy2bqxR6mZDGYFqN5aLTugUjQpVDcam5XTSya6mA+c6pvd0zY
gV6c6cnNHQuKI8T0HbLuO6J9R5T3Z+7muQMsl/rF6RTIEEBgcDorwiS2yHYUywn2ZFduwu1EM/0e
6+bu42MuW7B/dar+vIIIyASlCdr2v564F4fU2KPZ0mwdmAN+TobKeseEU2nYo7+NGu4jheLcg/FB
iLhpnjv4MjQ+Orj6+nylWms0wIuHiMYDQEcnyqxtYJVnnsmTPvk/znGp8miGRYvp5L4NvMoqNbUP
Cxa26K8q2i5BfC2okLN3oZ/zJAfVRWDdfXxl37uZJo1xdGm0N6n9vD65AsEQm18JSDVWlZjL7Nkl
5cmPD7J89dMraCM04wgK1SX55OFrukyVhoK8XD9dg7AA7thtR8rhIsk3U+ifOdrb2gRlE5xBeBaZ
2wz55JRsPVgS2AjepmLdSt+KlnB7nIPwCj8+q18b9ZPTenWgk4GhgQYKhig7ojyTNlI4Gd/yXJZu
J1OrdmwyLQcAgAXpnrBznUjPFToi/daEu+6ShinJTqJNLqQ0AOQYIcgl39p5qDtGHlo7XWRfakrQ
pGGpPbEUtgKdvYq+zOgrkaXm0HLKtDNRgxklv211+l5uKxwg2uSNU02GS1ypYgMBnRRiKFo3eT5l
DzMdLNqbc+19fCXeeTxxwsF4pWRF9NMvS/GLx5MuA/1MCCCTfhHpAmEt1tTws1/f+8Ab2bw7RZOd
Uc++81C+OuTJioAYi34SQ3P0w5xqybyKYgglw3zmxN4ZuBREFSpDZHyiYj4ZSmXAaisJMJVbNis6
qh3zcyl1ptcGWcP9G4Pgp983zZnZ7p1n8tW5LT9/cTlBpbf0xbtjj6KxFWASxDn74nuvw1eHOHki
GaKAmsLq6OdqVLk0SVkPN8o1sr/aq4v5BjQJnfMA4Gct+aj+fOubYJVuLUs/5By9W/LksWSNlL2k
RZJn5Xio+zY4c/3fu8uKzqKPy4/P8NSeS/YzITUGdxnWt3yfBFiaHv/60H15hJN3s1lNUQwc84jd
a0tTfBMelZW8rc6M1nemJORdLC5Rn6lMgydzOyKveaTsASfxWiueMklxVUp5FfrPj8/mvZGDKVOT
hQrowfylf3sxciQqe6Exk1JRWHDU/BtYKDcfH+GddRS+xwVvAh2AevIyFbw8woDbqTXiKwZoa67j
fOp2ukydpFxo0A2pW4/y0iV0htk4c6feGwsvjqyfaAWDierjPNbQacVe5MQ2VXZ+oRvj9uMT/KUB
PJnVcYyx/8FXxXx26qrubEuax4TjOFCse6++0y+rTbttYOZtZjfcFmtiiEio68WZm/fepcVPSw2P
+YaS/8mU1tejSCOlPSJuxkdmlzeaHu8FhM9a6/dDCGkra6Mzi8X3BibOMcYKatxFEf76dtIvCMzS
LI8Dukfa4/IOAMx9Dtg4z9Izz8B7CxxcpP861snr0hqkNDcH+ShB6BjbK5KrSQ58jBKU3HgX7VzZ
lDkQ1Xj18Q1975ngdtIoQemuvpnD5SEoKoKWjmOYO73Fu0icWW+8NzBxnWOFQ7yGkPXkvtX2TLZN
2Bxr/btf1KQMYX/nzf5vnMWLg5y8E1SMbyFMz2MIO8cfbtronAnpvZGgY2nH0a/RXvwlFnvxYGeZ
WmJOasms03NHqtjnh83XtEgfhFbcfXwu710w1mXMImy6wNKfzCGwPotYEiN5Optiumm4L+oYn3mY
TmAav5bTfPQ/D2KeTBcUMFpQ0g018aq5ihULTUqjmdUVhO/+Gqd+5PUWHhu/JWKkJTpvNwKNX8Eh
FLs5GIejNVTfDd8nayS0zq0c3/9ySJ9xheCcR6b4+rGLJFQWgyaO2ibY6luiHNfEmTjmRl0rq8xD
3n7R/VvXA4H/oilEBX36KtUTOEYRpWv/0H0uf7BbWrcOi2LiIg/obr1yY32S1h/f5//mNGmrMZEK
Rs/JkyEZeaVmtX7s19peda3n2ENKtoLBvKMY5+aHetP9O7P34mtR8aCwizqdvQ2IRqXeYmN25nWq
ueWP1PNZnTjA5z36H4dmh9RuU3w7c6bvTTIvD7s8XS+eHr0pCRhjbiPjcpV8GneVG3oJpQWpdlQn
8XI3/jfmg5cHPBlBjT3YcirKY2EV38Zw+mwo3bm7d+6clvfVy3MyURoRPHWsW6WkdZZWw1ry22kd
hOnTWMbtFrblsImIaVrhnBidAU0ZNr8JdLUR4g5y26AMLuScWPaPr/a7X+zFduPkpSUhRaXx1R7b
SoD5lm9H4Z/Z2r03Q73c0JzczgoQalGy7s+smJghQM+8pFCnnHkml085XWlQ6OatJDBBUN58fYEH
beqlBZyoxeS3CGqokrJOxLfOUM8c6N0H8cWRxMlkCPUK9XUKHXLtbwy3vKLyLR0lt171K21dXWE/
jO/PPf3v36V/np04uUuyBMO/jMwj2XNxNXpm6J8ZoO9ePoGeH9+uKdAjvL58Xdawq7bqowbrAzHb
E36mnYjNewnzj/fxiFPePRleVlTWqF+wUnp9LIvNkinV8pHEAhxjQJE1N1mFXgTgcTU8VjuCQdfn
fPbvDkKDbAtKXvjFT3UJuUnjdAy6o1GPvktwcePalAUueXVKZ/yA715JqoaaACpis4g5OTuo00qb
zEdGyS6avxRRtsKF6eK9Wn18Hd+7jHAbkecjXMHOffJCEPlURWU5HIfUum71idys8P5/d4TlG7yY
tCYDb0fqZ1c16aiIUU39zGLvvUv18gxOLlUphY1l5+wUu3ATRbd2+Uw8SA9m+OPTWD7mdGp4eZjl
a7w4jUUXH/gRHCP5azv/UJUfka2cuRfoed87CNCKZQnG8vh08V9pRNOrxKzpY77KkTjCRLxUC2tf
i9xtpnSL8idxOzo/XrXQuOUVAk/E48gzwm801ByS4KbojiRaN9Frl4RmRwVMrwyOmGiCK0gviSdK
x61uWJftMO5LiZDjvvHSFgpyOX3KYNbUYU9gdekYGmwVpP0x6/Ng05vmphti4c7kzdutvjOi6sGg
seIaU6kAyy49MuTWRY9qHZulOwnzZzlET5Rli7U5dHvKF96E9NdRiTzXr+3oUi+9rr8PZf2O0i3x
QNQNNyPsFZ9gI4Qmh75LVn0yOq1MeHj+WY4lT+v2usILIOkJRTiSj+NWU+cOCvZoAutEs+sseWVm
9yIZCGs+gosg59ury2ilSvU2CUvXT4U3RLt6Wuz2Zkq61L2cfpKCW4EqvIFFjkdT6ck0V4l0CTpv
KpML3LTroINvCOscVwz00ob03uY+7h+bvkEv89R113LqEzaCFSO5mfxvkYrygFAeK1wb+NcG2SRY
RNlVPcn0Ja7Y9i4D7V4QHG1r4LzDS6VBL1PRE5b5CveLL3C4FugxUhSrymdruM5yOjIH3dyXiJSL
4GnUb2PAlBRuPQPiZf6jJL4x1EZCES60bNrodbGthe5NnXnbk4ECi3elFPpFWl8GJEvS890Y0Pgi
v4PPOjiNIi7k8FkFhF9Y9trPWqdUt1UISVuakMj6xRefhBg7NhB4TggaLAL1TJJ8TX2+J8JkRdzQ
ZV6PaCHKfRkMhyRT11QEUT1Jn+I88iLBuCnLSzLb/z9n57UbudVu2yciwBxuGSpKLOV0Q0jqFnPO
fPo9qnHOdqukrYIN/MZv2G4tMa3wfXOOGfTKrxSNrCgl27ya3TlKPVMoaccKK0V7z8TpbpStdW7l
DkH1NvZHR5gWm1o4tS9kIIs+eGn42PcPCsnQSXOVdbXfFtEjZua9kabeRDRo1mDfLhFM9xE9FzGX
eyy01lOfjgKR8jqW74bgFt0QNrSnGIhqpWgq7oJXFW16Gq/LIkhsMzPeiWK7zaL5oJjLRdvk/N5t
6mTiVjLu+rTkS8svIAdW2G+rNSH2q9RSncyaMlsJxBWSMcCS8QOpfdK0vA+NfqG2xbYsSdsoSgVb
z1X9x09dbkVjflTk1kX85iqxyEHo+OqKl3yDz6Qrbsz0Xps0+BAXuURLLIGozMNT67sxTqlc0VeO
dHtUsOTqbtR0e3RiHaQd3QVSfxnmR1S4uRHNzJbJ2UAysonSBcbsL6uatpMmu0Y17LEB73VlcOPF
3Cw95NqwsxH7olVLiFfKvVYPnbFcbIzqrhkNCCsfYPQ5VluSc5S6YnoTQ78ZaPaWtepoYmMnlrXq
rHgrheNOR9Ab1N1VXCD60B6s4THsgu2xup7XH1gbdi1aaqGqXcJ17agMCbS64gTs6H2KaQiBNQZB
BCM+qBuiK/MrCwK2HSziOpGrbci0LwZcYYvrekIPZvew7LMB/pKR3apNcScXPcJZ1U/FYTWY+a08
SI9ImbykruIVp9KdRmiS10hms0JIXK6JKdnNvClJ7pul7oE74VMNMu0Cdrudg+1fllq0tbjfdkrB
bxbqrzXo1qV+0qrQ3JAgvzixYN5ZAs+ZX9GeSxX3s0GpkQz1rHD18hcU/Ct+zzOHru+q5JBCJQR7
AFSk030s8HnkP5Pqt2m+V42LmNm/m14D8DWkHf2Hc49BwwoRtGpQzDk598i1mRYgcvxKi2xRfEoo
VvyHlfdImlZQWn9tFCuJmqsTJ7mms1alTIwv3yGAqjMbyj/n0C8L/F/DnCzwKeYIYoIkXzeoMYpe
C88eM6xtecUHdofL4KJ255W6ag8E8T7Oa8NN3dwVXO3qXCPl2y3Z8TolAJ8ojk8OIRUBkEswcEOB
OHRDfej04cxe5rsRjg0UxOXHvezpPj2g9YQcRfEHFEVt/aILdz8/seOtOr2Vf//8k1tp1kqdZYHi
S03RuHXcj+tQHyxcV0a+0lNJP7PD/G5rRv0E0DfeUzqNx8v9a2uG0CWbgnr2yeZGx/A4VCnquDOX
9E1/Bq805T7KcVSIvpTIcP71iTBHBz0apwtVF9rrDLvYumsNkcwEBKG/rUBIN0oesJ/JAY/YaRWK
GQfvJSP8eAJKyLoiJk8WyquDVujaTsvV4QVZ0LItFqPUznw2J9b6Y72NqjlNB1TpdAdodny+LXNI
OjZRgH7rdReq0zqlI3jom1xrnXmC+++3+Z9HO6lNcCwiBVGe/VC8U/S9PD38/ErJ8pd36vPPP/kq
0MUYM7p3PyZz+Im4EvkaA5Kyr9WBALkJR09WyfEmhA+w7adIbm1VrsMLDBoN4kux7d6qcu7J8w2C
TZFF9XWutOleI1je64txuJGqOvdbM1bXYi/P3jhAYD/zQOQvszINcFgHSOaB5VMHPTlrTULT4MOq
yazRHwdask9GJ5pP6hTlLyTOVPt0iIfDYuWlF9NkeMpU5aphn79ajAQoe0tdpdan2FMSpXxAXoVa
p8vi2R25qA89UIT7po2lPb5kFcfTmP8u0kr4ICgn+uj7jnSDfOhecwO4+c+P5uuLdmzsH5E1QGdN
5uiTRzOKU2BhNfJF1MUXKZUnu867em0M2fLS6KN8JSMHN+0uGdgljd0kuWYrUPXMUN/FppbdCvEs
nyvlfJ0U+F45OePYkPBfnCocFLYkqtF3hwTRZqtKD3GZ/5IRMp+59m9fyyN473hiAxxxcu1p3AQG
jkd/XrO3QPi+kzama1zq77jn1E17Zl3/phXGV/DPcKdlI1ymcHgY7qj0Ga4K8j4cmNT24gS29lrs
qrWwmvfmmRX+7KgntRaIT/MMCMaHguIrRHaPwvhsJvlVMdarCBlwLPSvsjaiv4QXkhMPd4R1HYAN
zuy+M3Orw3rwdDA9P9/87x4xdwMbCrsckan58wS3KAOJkJ3lJ1OdP04oZSLbSkJjTc6cdGbF/IMc
/bykHacfSvXGMcvB/LJk0paWQis8cJ7whKdqNWyWdXwnOTl1ev1fAfb+/8T9z1gny2coj7lC2fyg
J5s+aVzN8gPNOvNMv793/4xxcu9ElTSsquDetQqCaQzZ0VuvnOuffiMz/Dxpn8x4pZwLGPRUX9y1
hWc29uwB+nErDJar8CK4tWZveZDteBW+1W/Fb+M/fZx/rYAnG4PclNqF2pzfuaMnO9Vq2Qjeu7Ye
t9X9OUEshbkzC9Txjv+1C+mIMxh1SfCBujrZAlh/rpkRh8tWRMBIHu3aGIdnJGUYaBYHSsGVpuK8
mDpYBTX62Lc2lp2uSbZ1payjEo1JGqxbsJkaplG5rJymBJa/wEVPb0pi13M8SgOQcSN9DILMWeoJ
mF6yriy8LtIEYnxc5+SfpojDg9jcCNmjSH6jLs7reVKdORQ507VrSWp8YHw+H+hlzkYGXeTlCLWv
PCbTkZWXGNW1MEi3efyulMp1neoOrqQ1+WVoDKu1VLyFHHItKjZxvzOWzo0nE3ofVk2hvKjhn8rG
cNPLpYuL3B4kiwuvvD5S7GoJPaGjsGDMDiJlF0Waq6pvksXFy+V2kVQ3i1K3KyMybckaIDtskgVs
PPIOX6gba8Ou42yqR93VJHzkWnQHqpusb/FGHMItiLR9CBfZrKeVoOBsDZ6mZLhQJPWii/dN917I
4Tqdm3uz/+iX0CURQVDJ1zIJARUyOzZFwmCfYFWszDS4xEcDcC1+tWbJK5RhbQmJo3DW7pGR1WK+
kdP4Y4YB0GNcTmQqVu0YeERvMh1VINQ49KlJ9TvQDHuSfpmDflOARRXKp5SOzCLXDtnP9ognqRI/
ZDlZC3K0CstmbeTlaqh7XxCax0F4y+p0pxohDZ1G2CEOv5ji0RaXChD0QElCdoT0tQwmjKhonLPZ
xoO1XtTUKYtfYsrjqnuyFqJNMFlObejOROLCUN/MBu4jlE2zqGwVcGt0Xq2dVaYHYfoljdGVlJi7
CcbhEmqcHWeiy/HDC08D6supU3aD0HkN7AoUKk4njsSCNXY5iYhNDBvUwDrBmCQTxpUu+UYPX8Gl
uVmceVN7PcWG3QtXTfBG0r2VrOIJQm/8pKq/R0r6iehx5HMsw3LlgTRG8zadYltp8zX5aY6aTJyh
C1x2D7IBgLkpSORDxyyATBEad9RiZ06o3y3yNSb1nVRaXrvQV63FFfszKoMVUdpvLcLzuIc+MFLP
KU1sLkWhbWvDCnm353uENM9sK0CRZctd1UJ/TrHFCUf3SIT8qnEELTxEqemwszg6L9ZmzR4nUC4z
iYjOYnFJpycMd1wF6Cqj6EokJ3vJRFeKQdLxfCZEF0pHjOxs4rPn7LwU29z46CNCgVK760ipEzUy
BTvwYKYORGTYpOXiQF/1su66q9vNkMEFmflTcUsn/bU13ytVWRdhD8akX0+gwnAKQNEq7zW98yyy
PDXh3ijyjVb2JD6SLG61kFb6A/moq3z0W2HwkqX1ha5wsTKztKNAARUy1cqqPxIDG4Co6uhGOM/D
sN5Sgtm2wfBgdO+p+UywdW+32BetYFvrtTeTZFl1F4IR/kIymboyqrUKmmWWzs/d8AsfOjAKdRUb
s602naMUt6PyKEkP/fG595qtNYejUzGF6YKXm1t59KfQ31RBaWNOIwXXr5YhtA0wKpQvi/2Mkc+p
SE2cEsE3OiB8hvRmGci54wnjqNIUuyCfLya2+nZqysywI8cGNepvB+JPjKB363S4lnIM6VbwLGXJ
RTTgf4On8WvKpWs5bDcdSYtNV93nqXDI6Ld2WXVdStS/mu7CnNnXWrk7yuaL2GRbmdgQrfbR2a8E
Q3PmUqKSjaRAm7ZlTg1bfgKGSPYemZ7TNiwC8nE7HrvwEneYGuW0cWLNcOX8aagCb+mytTy+5Nm2
mKhaVmSnhvW60inO19EmCQRCea+WaatYgbsID3lzHTdICAhGnRppU9ShR4m0D7BQyvzwGHDhUG6k
yDhzxDkuqF93Sf8cOU92LoLUdGNaCD5Zp7Fd9WA4xIkP779s+/53kFMDsqblNZaU2e8T3S77F0vC
L5Dd/TzG8Rf9ciHHQDPqLxCtThVEagLow0zDQynvGvW+AkxSJnyXzZlL+XZbydYV2Jx0TCQ6ldEb
WgtOORKQnXRb8T70UgdO7l20wSnr5o///pqIxkCxL6He/FJXwpvTYyWa/XpQVhNIoT7D8Fahj/j3
FnHcNjigVcIxMHAjfPy8FcrRzUeJNvpW1lXvBfwOGglhs/75cr52gD+Pcio/nGpBZBIZfSi8D92F
thk2NcnwduMZu5LiXHFZnjl9fdkzHwck2gFaHeQx8bQwN0gjOiQuizjy/NoYtHzXVTVexaofiCT/
+eq+fEmM9efEoZGEQFn15BYGU5w3Y0lbw5r136EWxU/WOEtnDgHfH+z+2SCf0h5rWRjGpW4OOXIZ
3W57K74ukjG4rrW+dCVi1StnJkpqvBxKlI9Fl5Wvf1hddlcJ5C1UtSjujYmgAjmUctAmjXUFcXY6
0+H9ei+ODHmd8p4O2I6/Pr9OKtm8rSzVvqYPeNnKy4kv+czt/vpoGUKGwohFjByX0357MSZQi6za
Z00n+dcoHtouu8Vt/W9PrBwdVRHgg2hJFEu0k/MQzB1Ch/TCl4bEL1vpUAasCJSxbn5+eb4WK0/G
Od7Rv84i4wzsQBoLX8Afs51ftU17GbndXr+DSyUfOLVeTev8dtxrV/G/nWRORj45BdUEa/dtV/gE
/1yE5MSvkkoUXWhEyHMTGspnLvR4wz7N08fh4KKA6+ThfSkB5JWpt1pZ+QBBXbKUoaMEq37Vu4uX
Hmvz2zPDffea/D3cSZEzbakQDgwnVskvyokwkRJVc2QT6g34631uqJfz2Fzk2UJvqHtojuFsTXdr
9Y2XNM1b2MWR+x9+JSTKBgwRUgS/mJTSpJGEOqr8bLLu87pw6zx4BbDgiu1M5rv8MurWZlCmj0SW
HwiJf5LK+UHoq53UqG6vLGdkWsdP8fR5YFwiFRdfmEoU0+cXL5HxbuRD5UvgoJJ8gBEE7oEQSYKR
nVa5//nav3saiN4B6LNAY2Q8mSNVfQylCMvEVF9P/a1FU01sb38e4tvrkRGdg0jHr3xa9tHqom5U
o/HpJHbWDNzA7O5n+BCxEKU7yyrPlJm+1BB4nZH8Uk7EKUUkwMn8oDdNKSKl83sVdFFrBMCSi2FF
3tujBTGiJjGbvs2ZMb+9i3+NeTJXgLvK2lhv/LZ+p5Vri51li+xVf76P303huEaoXNLYoox2UkGE
PB5Ymdz6ElgtTc2cXrTOfAhfdmzHWwd+h6BEDfH8qZoWQF3UzB0jJC0syreoOxJGNn329POFfPdC
0E5BzKqQOk88xecXPA5yXQ8ynpCU3XAKQOwS3EmLftOq1rMByfnn0b55NjTpkAjjUWHLdvo5lUKi
jLM2+SjEJW9UpNotaqo3cYXn7OeRvnlAKI6okxsSe5wvW7Y0j2b4uhJkLuim0zMKEu/nAb65cQxw
/B+Wcd7vkxs3kJbd6wwgDPWexGBINyEwvxiQiF7B2M779c/jfXfr0HDSWGBrTQDzyXixFpTBksmk
JzW/QkmixmNM8qpX0jMz3nfjUBOm18ZD4uM9GSeqSQoJBkgvY+lI07s0KfZUndOK/0kwO5lX6Tz+
M8rx7f9rQe9Lwo6sQvbFa5gnzVPc2MVW9mIvcIM78Uq9Em5gvFyad8e1z1qDZPWyHWQYihRrzpHu
ucrqN/MU91Q8Bucw+X7xbuf5LItISQ8Ngp1ieqX5E9qmgRhjWgj0LqmTmE36/PMD5W38urhYJjoA
YimAAnyZHUM1iEuJR1qJnKdB0MeO2Eg3ebCgbqjjlzSzfCE3rtsqvBYM60bAqBuYIucdGc0KZoOy
c7uW4kI60KXKHSp+dqHo2zbW4IAgRutHZF7PxaR6ATzVOp6uhTBzolmyzcQEVtdu5LY+9HV+2Scz
5aSWqlUhO3NGgkY16iXpnwPWmWC+HWSqFrFev4tddpfX1m1YBiu2ZF6xTNdqMR9mQ1nPSbgH5oQc
SdARObWX9P23IRo1BQQHPRd70FJ3kaL9Yj5XSeXkQngDPQUQRQkMUn/MRvklaIqDoBT7VJudzmB9
UlHWa5O1I1ceP5bUu6Fl7etZuFO67EYkw2xYoGIG5Y0gUEBLCkgHYCmrftzA971PREvHBl9f1mpP
hixAk2h8GAcU+3VyNU7ZpdZIt30tuEpJOJglx5fc/A0d7mRlzhHQ/Ki+7UZVXulx0V/0We8HprWb
RHDNRbph3q5tRRBukym/tcCEdEQ/iKm8TsJio1F7sSwLnSO1MyIVhPUYTV5mjHSbOPzU2g4Y16Ya
UZFlBBsi28kqxRVNgN3SdEn635Op626Zi46MAiUlaVxOuIXV9B4vPerGbLgDEDzacIgfKbVfZMIc
un9ARkVgPk5z7cWFFbtlwVaKPiEiM2VfIhbqxnaFiMgtYUZQkFkRy3BRA+/vCB6gubHhTjlJGq/g
rTgGdRapClYWgVYkiuz47/ahBk6HxGw7FuSdMSrerLVsVEwi4X/+Pr5OsOCUUPuAtwAz+kW7XtVq
UvKLHBIy3baUlkEJ11Ln4YIw3XAsV4l+bufwdc1gRAKSONLQf5NPF3WqcktaarI/SPoOfcQupZN9
Zt/w3UVJiDqYw+m54WX+PO8JUxm2pIj5edJSbszepnCAZCMYl5UWcHLS5X+ZyE3zzbTEo5mSyDLU
MV+OaIIUiGaAdGp0RKe+KWj0mbemDZeVaTRcaWd2LX8ShD9P7J+HO97jvyb2ZVRH9kIKHTLjSadA
i6vhYr5nb+lrl8uu3uor40G556LVyO4uhbMz+XGP/GV8xYABgH+Ux3h8AH+NHy19qgqN7mdbbVUd
ms2M36m7PNe3/u5Nkf4a5eTcxKk7loki9CGONAGxNea5jfO378mxNkBSMQGVp91+s8riRmlFv9UR
H2DWbNKdVL8qw33T3f/8mX1TduKJ4RGjFWWqLIInpw6EFaAIC9FHU1fdqY71GL6AOfLb0hbW9Ypp
EaTI9syY314etCJeR43c5y/utDQrpFGPDqMzoady0k2+SdzlzXQHWKAAtfoL5N0OfZ9zWVR/CpBf
3g+M6ay2VHaojXx+P7JeSNUqqP0M0NE0O0PIIPGFRKspXQEsQzTb6WuzCW4iIdxM7fbIpA9o0Zjz
fNeI9WU4xy5tty0wKtTkTTJBaQXRXDeuHhVkuMwoxfey9bshz7la5k27VOs8fJjFqwmtqJq4/N1Y
rZIYBg9weMOJSRGSZ3EbwGpSEyJxAFZQOFd0kns4NGXiThzm1RQRtVs9ama9lmmzCmPlSvVFr0Kg
M/Tiko7Qk1qWqmMo0mOooeYUO08x8u1Q5o9zGvhLWTstNPo4vG0N6O+F7ogxcfDsIArYQB9kHClN
Y8cjwlRIEFK3D2J9XwtvE6Fx8nLViyDMgCUOQQGiilsQg13otZtBiBHgi07btkQBtmsdNSuLpj2r
CuFBpV1aVA8IRxPjEAhiejEozyo6w/pBBn9oTYgONcE7Mv9gEwPFs+xMfGug6oJ2tgvqg3kGzwoG
d7Q7pvdQe19VOtD/fj+2W4Bi9iw9DnAE+krBPQAsv0eAYwf9GqOurUw1+iloX+gN2+yAUnRlmazH
KLUFebJjMWB15FjPDxz6Z1F6K1lkh0m+4Yhip/pBEq7V6LJJKypaxLWpriy8xdZKFDaN/lCanqw8
yGICj25NDmuV/2qSyEGJvS0X1nmVXicULLN5hyLOOf5Nqw+RKdlGpHlzMwN5A2YWZJsoNLx0VJ7h
6z8QzndRWQBM1Gct1Wxk+vtWeywmwQl0GtLExRimv6i93Zvrxlql4jplAxIHviQgLr9ehpeQDlcD
Kl+Ybjurs8141cR3hJTyUEtWesFJzWs0h3YQ5B76Q1s62hHqfBvU/SWoiQ3iM/75xpAvjegD30bV
bMspjG1tSXyzgSzVtpYjF7nX60ZtFyn7uWC0ezI6h4GEtXJnpZlXGBWYtHVQyU7arub5ZsStn3I6
6ovcVsybWHJl7SHu31NlO7aXeifbFgQPIcE3Ob8RXOHoTezW2CMSaZ9HT81Aa5psRPnZTD8KLAlQ
bJ60SNmlBFGp9GtrjqtkuzUWPbvLhfxKWh00osAG4Zxgt5IkujMTQAYP3SUPzq6Cq0pbYPWBU+7u
K3PwqAm7CjzIJssdgkSb6jae7krlXSAMKnsWIXy1+Y4kAQdKtSPrF1pCtJKS2em4F2deYrLClGlx
AGpuojbZR8FjwyY8JeFKjq4H9OYWXWoYY04yy0x45FDhwFPCt0I2bFjZ21pYAaF9EQp9I9eubBWw
16x10kcvJMDfik2ELrNGe9TQF0YL0XX2PAyXaSO5FkirGTX2ClCRGntRcr9MfjtfpOFlsxwsXhaN
e9szE+SUyIjSJqjKIvFNF5ykeEXhPVkN8FXfXEKI+sy8JgjPZwl6GfW9JH8n6EmqO8fMJ1tRpZWe
i54y/O6qHmWE7JBshLkfiVRMzBcqv+tQvQU/teu1yOniD3kGtZjeipg7W+O5V64m8UCzRg8Ayupe
X1/rZNLVLDxFmO6iUiY9izS1JsH8NvarQnxJ+Zor9prjclEBGg0yOPvtWtRz19R/WVNllwLZGiXN
V7C1BCF3JHS1/IcNf9rcZRbntgIKoyl7VRe7USvedmTo2kGeC7YpZO9FH11LU7MfdMPT0/smBtCd
KPRvB3h+BytYXFUcL1Qz3CLZdv+MOz/FYurFZDIs1aGOH0v6gTWvQkJfPrlPqj0Q9Yqp1Iw+uv4+
4VjUpI6+8E2mXqDullh00kl2TfWyyMfLtmx2inQYgLdVCVWDl3l8bFv16eiiMY8GoWxa1Yub9ZJd
la/z2LqEGrmZgC7AM/rRiTgfBGPqyf3vWr/IhoDThG7XZBuO+R1wfNsoL8vyOmlXkhldR8Rxqqhi
Rmwr4WuUqWsyvgGMvpWRvDFSTvrN70h9bAfOSpuiuuvVwywO7liKh3j+wANis3UG+7GQR+2Z1suS
rBX5UkoSXsnJTswD9eEwT7zKgPJmCmf2ll8rE9SOcIhJJms35fGTmpsy5tSr6fe1VnnZaeHKjMWN
HqtnCkdfW5hsmGXQdUf+tCxLpzuEvB0gY4ySP++CdbWaNuL2qEaU7QpX9zmP9bHM8Xk3YgIdlIiq
BFpBcurJbsSQurjU2I1MBK2H5VvKUiRMrx0z7pkN19d7dxyI7R0waIXGwsm9I2lEHpoI8oeX+uGR
qFZEduTKvyQ4IKYTwqXrH1nSs/HMwPK3V6gfqRxQCo+9tM/7rTlsNF1Dityl2rBfUAtvSMmBriY0
y43aNmlo91h67F4RFLxpWb8p9Hm5GINWWrU6X2akLtF1lXXJXbvk2SZXu/CqzSsAVzH7NmiUofUn
xhM5+MAnO1qDvONOC2tLbOvLCf2yM0YaudA/39Bv7ydNvKOp+tgBOzlmNGFeZwuHU0JF70jwuajB
y4YWua//dhhOpPQIOQXrxwyrk2FmsVxQtsm+CgJYh7msNpm3yGewKV+v5fMgJ4cZdeK1axbFH8Eg
mVmwAqW1Uarx+udL+e7IJNInhOvO8foLHSKXMpG4DMmP23rexBjxUKaVrz+P8d2xgnM7vgYGoFt/
8jnljURGRj/4WhutSt65QF8n4p2WektS/YfJiNmItoYGZ51S1+f3WoC4mFapCZLFsMiPwINq5IWM
b9sSz4z07Y07Yp3g9hyT/E7OZ9rSmUNmSX6n/FY6vtr57ueb9t3jp+Z5fDKgc5jzPl/J0PRGn0J0
IpFGMvy+2+r17c8jfIUDHKfUv4Y4eS5Nq5di1GQHooQuBJvNGJyOFDZAe9H5pStuwtW5ifUrCujP
kEdCFV1wJM4n884oWCTEg8yx2JGjjsqbm9DqMDca7HGsUFfYdmjze9OR79KKaX6xWG18c+ayj5f1
eXY/XvY/v8NJkXucuszKl86f3geXTOx9eh1sOzvyg6f6YG3PAUi/e08wK1A3x+okfZXDaGWmYxY9
dEs6r8XSkhp2tyZ71p+v6tvX5Z9h/li+/yqwzIg4yGDqfK0nPrpiFy1QIk6efx7k+zfmr1FOPq92
miNTZL0ybiduHRVfZ9rAXXaBEAJZYXO6Pme7/9Nd/fK0/tlenNZBUkMuhHwSGVLfUfueX1p/yh2O
PGvBy/acHa8Vx2dTE9go9i4GmK6KU67mTeLIl8o2ejnXk/i6cn7e7pwQNYxkgnunlYcg+4iMAzEP
654TW9Sb/2GNIbtSp84EFIy2++fvvwk0jkp57y/HVAgzOYQc14ck/NdtJapMf41yMstYE4GV2pQf
ynL8ELX8NRQj14Jdeea9+drI+TzMyUwD3LpEr76gPxPmVRe5yqq6KlwUhoqtP9Ms8I4Hfno7m5nH
uD/HBvruE/z7Io///q9vo+ur2BqmwTfq8b4Khsuslf7DWv33CCfTWs2xkuCoAWkr2XUGDArD06pz
Repvv76/RzmZuKIEDLfQgALbmjtho6+rq3wXeqZLeG7D+2/u5/25t/3baeWfJeJ0lcuzJrYElohQ
W6koXHvtV4XU4ue349sv6p8xTgV2QRxHccZlWfKHMMl2Lf8uFkDlEFF/Hue4In+ZSf4a5+SL6vMp
6AC8/GFvtet0PWKzbdb/L93o/4x5AZ337UAkNtF95i/kQp/ft6adqoq0E/g09KoCK3iJRITw2d2c
tqQqPFUhpdVRPKjtvC6mB7bTDgoZoLEEnnRdRdDLIVig1r1MZPImU+fI4j6VSy+K0k2o+cUAhyMJ
7iDrIqMmnmmutzG5CZMwHFRBXKv0R5cIw/jQvohKRUrIAPS/em0M9vOGsyQPUGTXY12t2lxxB0O7
aQv9RhXbl7IPvSwyvDYFrWoE1FsBPxj9tpKeDM300iHw4BrYYzLcEz3BthcuAPF/biAML0ujvGSy
9rGAkdCMbYgwXyAuokyxogfvyRz6Kdr2WU1XuaE4E3q0RrzRqSlD4bQnCqwGImNZOiRFZWPgIyRM
3pH3nsd34C+maFrLNA7yZzi7FBYQDqThlg0tGclsvHVPClU7mMt9Ix4pVUe5qStpr6HwEdaj3Q04
ZTRhq4x0WHuiBAXT1ozRIWSNFDCas1PsLK1uD13jqvk99l5HaxN8BbiWhZTa0CGn/haCT6hLZLrN
Zd9ci6m27bVmXQsxXAwNRXbohoV6WxqAdBRw4iJn/Oa3IvOzBGtFVogr9KEjwvUfUwstrEiROXEm
jvrVFb4IlRC0YB+3qiMEMr1gfS1n0a1QFtcp6Z2zKkY2tTFiKkkyVuN1TJxJ1s2OXtOrLB6m8dYI
ay8noV0Q71vGFtRgm0m5YuchxQDeDolyJOK4XiQBgsYuOhknyiZbExIvtl7gCTgCRcu2jnfx8out
J3IJiWxJ3CZSblM25XFRF5feRfphQUE54i1RTQ/W3p8DUFZvFgopaVteD+J9blXrTnwN4txJEz9d
2ouB7J+RoLqRzAMlvpT4v4Dgz4E/PuaVZ5qBk1QvI91XsacopfcrbLju3JquUKZbU3rMzGLbVRJL
hWZ404ASP5qchieV1Ehwk8cA/05xX0uGvRiU8AhPlKXAbSPLNqkwyVnmpJhCs37eRkG6sYT0sWnq
g2z0fl2bKOswCQnukCrU+UhhCbvLgYR4qi2NTJqPwrfXUb0qsFlPt3rEexwOTp+9AIfkvrwvkumI
NYz/NnMTDc4djiExIt0U28VIImAiXhLPsBYpk0V1TYTHw1xb9kShrs7TlTjuddJtM16NRNzm9NLn
bJtKqUc0CVKPGbPDfS5vzX6TSITk2YHwWGFDEGbcT7KFaYPsThVlQMcSmqXwRCBvEK3KDDBq41bP
Cnp6gPfllyFqMDZtpbSFjk3IlMqU8djKFBJvOZPrRCMSTtAOa1Hd6PVbwtthtb1TGNhOuptYtSX1
lwIjVL8yCdQtIj+srvvgYeLLzh9kChdU6TjTk2D5jEvYW2qMMYDjQrZjTOdiDrTkWY0VJ1Nv1XTZ
SEq6FapsFxnWbUPPqZ1/z1J5SMEdyUGyktjDmn1NRx/8B613R8VCIxOmhDXJIWcUN07lDSFVy2Lc
z8cAd4273rb5h1IFL/A+NtPAxRxjSsQnTY9/i+TDElm6bUdeolrCNzBF+9QgJ2QsgxdRZ2IwFyuw
F2V6iAZS6FvlRuejaqp6M8oE2cw+5iTXmAiwLDGcwvzWSV/lgfRZTLl/vBRmv9B/z+Gt1N0jzXUF
Da9uLqxMPMjVq6m9x9z1cDMTOmjcReXVHP+yUNksa17pub3pwncLlXcHxwdYFknIv8zwOVVXRKxe
zcpLUh4UTJRRtJe7YadgrYoW1ctp/syZb6ZvuP3q7HrUV3l10zWTXUakkua0CDJ3IMqluTYD1xhf
TaPx4kpbG+rdlPVOrWwSY/8/pJ3HjuPo1mVf5UfNeZveAH/dgUjKe4WfEApH7z2fvpeybjeyogKZ
bUaJQGSIovvMOXuvXedPRgf+eLAIcms28dRf4QCJ4IDqxNUBG5bHWwuKMJBZ1cUvwItWfIFiRpaW
E03+hVzTWarqq5thR4f1mPnPA7mcsybPHWN6juCpiMRj5hop2ivf3+eFUyVntQSg4H0W7SH0XgPr
MoiS6yWdbcbLTO0ZIxknaTJFvqMPJCAXDwIGpK65u+U+BQyIZD22wiptnupiFyFcyWCxgbxJDOT5
dD/6xLaEhsxq6CzQmOq+WsU5FS7jUvi+rfriMcZCOYavBbmuk6MJB8FMFxGTQiXfRZboetMjcrFY
o0+tlnZFa0/7tNRDwsw3AJfKXyTSoAPdweRKmO9KoV9B96WOn9RpfKNFVVAhNpnZahiCeVLacifu
RC2yI+td5okGNYOcJW/SmzzmGPclt35DmpMrh/uMQOtsHcd7SduQUZwnZB0d6BMNwjxQ79PrZFr8
+QNmKtXYe8qdFz+nySlRXSMgEfMxi+6sV8u61vpOCo8TReFg2dEV9J1Bc0Ne78Rt67kv00UimM1R
r8pU2pb1Ggqb1jvm5VFLl6pPLM4yEZw45FdrFekMZnspxhTpv9Wd7FSYhZUM3iXBLJq6z+XkGMEs
DhUiNhG2xKq/iIR1E7CT767esJqEk0gvsE6GS1l5a3xac3JiHaD0dAbBWMniWxOrx1totBVPW5IM
r4mR8EKk6KjSGCpPRMoEzbVMWGEA0GFrWX17DPRilQu48qbgx9+FunfS02pp+sZSCaoV5UnHA4pT
jSZYp3TF9s0FiDHTWzLMy3VWHwYDuJZ4h4ts2Zg7Q+tWlpcujDJedNX0EJvApQI4Zc2tU2XM5Pw1
raxupoEw6xPG2iI/cpJzIAjItD9a6vhdkkJTetK9+VgvEtOpxMFG7IkniwcFkrOVHkvlYhKlHBd3
gbQKpl3Rbs30UHofXvKqm4l7M3nF22pcEscF8YesFG9jTRGhgZnTofAJCQcQSzIwascb5o0BqGlQ
nb6RZlaFKZGeNlNerj0H7Bb80baIO8P7FxS5beaEdRv6isnTTbUPTZk3xXUwN+1EQtXIeWXbcnpL
ksFu9RcNT3Cc2ia1hHydSou8v95gUq2TdHySTKp5tJc8PvtEAyJnWhBpcif0oguwaidJAJvUO37q
VpqDmLWK9gMOaZm5+YMwaIF+anfRtUPiL4reVspz6T2X7wSS+9pC9u9ThrBAeZm0De1hsfRnonCu
pxWNoMK6SzWX9U9HP1kM7Vo+cByyM0L/nASvym34BnEbXVpr39GxoW3ZLyv8J8m8Ga+0HKsE5RUp
cdadqS7L6omQRU/F9syMWrpd+wnaysKZ7DuA6B1LX/ctTPxypkXLsluR1GZ3upuaTwNTNgAz2tA8
cGoE6GappSwuJyeCeRXVulMF6kK3rrIezbWGh18hnX7aGypt+yCaSf1KxHQ8Ptxa8/6O8VsLnb5P
XWhQcb4QUbSz5BGsyOYikHrsVH6BEfHiJ1dLu6S0z2glcfsiCb09tffy2VK8uTjwseOwUKb7vJsH
Ze/6iTUTuDOF/NQTA6bcVKpXQ/gwAnEpVu9e8a52sVNOz4BzyWa0NWmb093SLhU5t7GBu4/NOQF/
tjSWSyXEA9E548g7ZSqLprpntj3wqiHonRZNUx5S65oCNasaRuAUWUA6773BNduQdjgJ12yR5Xu/
+syyVZVh5DFdHT8jSmfisBJbLu4YY1Cns0afG9mnz95pkhdNzwCb0p+322lHl13g/tOkE/nckB2D
v2Tsri0ef9aPQ2C5Vmd7hYRZWeD12ebihc5lUGvbSYlJuk5mIx5qn/tm5rOQNMQ+WvdeQ+8KMykD
MuICmELQbbN5YbU2kfFa0s0tENzVmC2CMLj3k3jWAwHE3koOBP7J6CD4ltsX8TElDSz1ztiU2Pos
KHPL+jP90FxkQTSfmmUIOQ6QaNcfR2qsrOgN6SJLO4/WdpvwDsfTrGxpnAif5MXYirUhCptBlwWK
jragKYx74rqchGjPVnM8I3DIyZvF2rGPtqrsSMVbiKqDri2pV7lxVrSOqGKaSuyvrEImXludxyzi
rQl0UPkSR28DJsrc+6ALjVOULqhw6RJNwoq+NfJTHtPgjhUHOUXKkjbJYztDfFR1N7HJWlSWVdis
w5xFBuS7abwTyhd0nAnLXUkoCIvAu9LYvubqXvR0ewKScuMpnw0531XyWNIZv+9qDV/tXcu4RMKr
HJ0ZQemv2olJMuBZ1Q+5vw8YOdvpklk57Vd7qHmMyZtvl7V80vulMs1p2FfRRx64E6IX2U6Ei6y6
NRoa8dhaV7Neioi/u36m7byCVjwiETbkS8t7VLkUw+gA/CM+ZdVVm/4GV5QXHblu/f3N9WqyhU19
9J4GbACIeAJO/GIXdqeqQGGUzrPuXjaWQuJauVMIjKmDE6U07p67o1TxunazqdmQKKBtayjfBgkb
tlc5huU2HRF5c8NzdahuRk4RUZ8rvbBm912Nz4U8D/wzEg1F34mmo/muZlx9yR50G/BJWhx8yZk+
IUqm5ryMbYXRBT4levo2XYsgUkR20wwdrkmUiDSPhFksr4VyCYePB/Icdmd1IjruIb6w7kczJTaH
mwymOGoViaOOGC8GfWPJB9FYgnHkbVYzFg8fg7JM6kvYzMm9BDvX5ouAByK6YINHlBkke4oNHp+T
PxIjWYlb+dkb96Y5zU3fhbg+G8T73Mel7K30fBUh4FUnnsqK8Wrb4t+qdxU7gvGlLMQZnIoo2vfF
EjO0Xu9UWH/CrHvI1XvlEEqrVOd5HZd6sxTF1wA1QHzwDkLObFk6vnAdFRRgszhZsrlu0q1Pj1xC
qbEAelid0BHA4AzqeSzbeeiKsAnaRZWeyF2V3Ohu/AiKdWpsUp+3f4bbm+xEcLwtjeenxnztmV0/
6/waIyGL57e19iDtusBumRZB5QjnSnMNeIvBaVC2k4Dg6tAPS6K5ZjFrjlYhThM4x1pH/iCAUGrd
IVoz6QnyvVYcYwqwcr0Oe1fxTmaxUYCJZ6sAZdK7Vz8OD7FCmvueb3zbhSKiGXVXSx2kP9Z0bo1V
/64JS25QvYzqgDU5mVUboQZauJaFZVM4qItzNIsKaCSIEdvbTCCTzhoxgdmDuUiqF53tO072FcWS
iMXFiO10J0SOGCTkCSFTsFPNm1OtKrk/ap+CkNhSNvKK2omyjx7HuWZd4mrF4NNN20Q9ZNqBAhcL
whp1Xj2nnROV5/S5CGzqpTlwyc5OyjsE7cO4BTtSV3OrmGHvmGXFdkxXotm6cgfHEakGAe8dmcDs
+wrEFqANin1hOV78VpcboVwAP1DH2/WUQp0ESOJsjvU9L1DKeBVLy3h46ZNLErrhJM7Gh/RzZMaZ
JF4df89AOuFzF7b+qb1KfmqLfchzpx3CkMA4Bqu8ZrzTz7J5UdpVEt2XbKmHlK0OKnfYAB2bvKX6
MLw1TLvU32LexqazBYNgxnkT8XnxWiDyrvfQCDZPArDJaVCcQmdtOenrqV7J/ZnlTq9RrFmAOA35
AF1+rrE4gE62C2ghfRosKlly1GhyJ2kry3edQQDU0sQRko9uo31KzaIWdnJIFqq+Tgm2Ge4nbx2r
J61Zi+PVrCaKgnDbGfGsTcbWKq9XugWZH2NBJq5MPAGRkh4CbkCRerOxN89lDxsgz7eTfAcJbBXV
PlomJhEmE71i6dycRb6ewPqIELBlb+nzsRXXbavOBQG2OBULg7eIqNT3UMTyOhjjwqq1U5FaCzDQ
mzqO7JzImtS7z0N/EbLfV8YE6vpHme3K8SPUMUYk0yXPjIVaghH05dCfpb1QUrCJ4F1E2Xs5Uqgj
OdbiIk/nJgpI/hyf4moeaPEs73Zas6haCon5TMpkh+hdV+yuSnHQxPk0cf6nLpTsALmVGBy7bp7o
KlKyZC55mF5a29MqDC++f2gQZMTjK+UiJy/URdqGjcOa+6B6yoPWhatf16pRgn9TrdbJWKdSQCf7
H1rcWulFoWsJaqq0p0CC86tPzymb0zJKWRh29XIKaaF2PRt0VtRqY7R2rffZLAkUW+cRzDwXppsY
yIzQg0Nilht25JvWbkBpliBcmcKZPy4mxXKEepNrFnYDk0RVk4GcVSBAaAp+ybAjtmzR+Y9om1qi
UQWjdLA6zaqeyHRjPbHeNh+6+IEeEuNpOCPHlfdtQZlxJg3LxHtkZxSYbtM/auOaak81bYT+pSKo
tz5F09HUnKalFJPuGKRS9vUUiWeadcAQjkJ3FkJabJpLoPaPZT3OOn1nFY8C9VMKDP6wa6ZLJ0mU
sNdIy2dRS17zRz2xm4ul8+DBpYNP3RwnqDkoR5GG2KI1r4XrJJ2ytLY7Xv84PtYTqBvSb6V5Bb64
j18DcEJQ+xYaYgib/MZXiShcTVrhvKXEdSPA+/q6NcutELFUJCZskbCxVgFJe0uFR1RjWIDcepJp
3EEsWxb6IsmfY8aBFm6uxJqxm+x02gf0a0rKO0bOmgzjhxc7nvgwaa1NKMljoaNfrBpXlM15LfHc
9tMpYHTV65T6GHrblIpxuczFZYT6bCozODFy5FZ5crPI2MENrkRuAc1F3plV0NezkJ2QTj3bM0Eh
Sc9yr8y1UXZ7fzp38mdRIXUiHKDb1uBnM96WMBqcKREew9EWuxUsfqYUG8SaG+lsxXrY4GqyqVXC
lXXo3CabU1ND0TuBQzLuLdbUSfoxIaC62bT8iAdoaRoB+7rS6U3TEUGW9E6aPcl4uvL6QbOatWDw
AE1KgATzHpcM4CMP5Eb/IiNxdqO2H4m8Fk3qIMxUgZJKdumxHvEo0m+EqqfYrPQG8F9qs5kqiuy3
wSxGJUbDsHTIO5oXgjiHn+XICn2N6eLzlS2PpXVywtc0y7QUHrh0KiumvWaXIa9UIT1Q2BTUO3CQ
DsCohcjXrEAEibBGGcCT8t3T+Ce/vSP9PIlZ0xh2nJaEf5MwTT1XFrW3Ub/rGtxeGsDxsVyEwaGp
3xp1o+DvGckpx4OGxC8+oI+fe9m0tBS2eVAn7jslccS8+00f7LuR5SZcAQhyox181X7pkzAKJfUk
q3+MMGcVWTXrjd/ZhL5tgiGdUyVRAolF4uzfm2BlggheatX9LQ9xLSMTPSojsPOW7PW1qXchpBi2
aO2nEN4YN2Z8kCIlcOoyUGfdGAZP7dRlBzMIeFYUsMcQjn38da2sUF40q/tfD7fftSB//rJfOqup
GnZFZOYHLWTyqJL5ZEUrzaeBYCru/9+RvkjH5IzMakkV94p1VRRWAazrQRwiKn/+9XG+63n/fEZf
1GNdXKKYjbR9KOTkYUrUa39H9/1Wy4NN8ibKvEmu1C/9VJGId0Opx30fj6hr3wqKvYn11CXRWu/E
uc62sPeXBiiuX5/ZPxGtaIh+Pu4XzQIIrqYKOe5tXYVEyoFHxzrohaDvdakqrq7SXErR/bW94+Fo
MvOPGrci/SsiwCkg57U9Sjq1RmGfQ1VTJOMBr8HRYtv6my/6ne4NiiM2dC4OoIIvF6jJiLyouAfi
CQrdX3BcbzUehH1wQRM9Uw/Ifo/p7o3qIAkKpAX5TrBrl9Y2eqmXv/4u373zqkZYCqxuAwv7l68y
QItNzY4YE7VFWTyImCKzWDrgbvsdp/t3R/pyd6YCsYqBBNNU6qicUXVkDa+W6tmsqaL8+qR+CAe/
dvR109BgkOsqGShfXqZcC4usMCC2hE1wgP+mz9uaAaImv8LNK+olKd3kUongrHcjzdZ+2sg6sd+F
hgHUqPrpNyPrdwqNm/8MhRSiWgkD+t8HvTHRvWDUxH0qeaj+E9PPl52pDBvMviw7QvNRQEJ9qAql
XQ96Ej6PY2h+ZE1mxbaUBzGr0V7ZG57QrhNSGc6/vlzfPY7wO0wyImFncLn+/uUyBYA1ury9WYbN
QcwC4prysr0FCeg0g4NuWAgIhi+/Puh3j4MlqqKC/g2t7Nd3YFCETjY6QhUxCNDOu08kWoq18v9y
FETDeDelb3Js0GMx1ZXEbKbsHlIx6mehOj5lifj567NRvhlWmdAg91hwzaFef3niWLC34YgaTcGr
W8zNQDI3pZbU56LR9FMmliJRvpHqQiRPVqIRS25dlPp9N1rTvs0Sc5n6bYVJRqUjEjcWNfbAoECj
VIXgDHmXUCKn6gnWirUHlWTbrONkXppmdSVj1XJbRfo0Yn/6lFTadS1ZuCs5FNEee2a2VkSM+4Mo
RIuw06vP9KYc+fXZf3MvwQmhFwNUcgOgfxlEFDO0+sKLDuzw0nStWZtI/g246C+I+pdXGj6ZQQfi
Bwjl66SiebIS0onZp+nipgRp1j7bXmzgD61/ULxn09uP/kbx17n1gmXIG7zzQKgMe8xU7wmpoEA7
sXMhWiZwAPjPWFTnytqSHxn7+mTrF7u4XQvCMCsLhG40JCHtsH3dyPTaZd9nY3QgrnoYTkp5NGLG
6CHd8kqx9SAtUBG8mRdoR00grYQaso/PPdCx8RBcET9ZYNVUdSMM50gC67mUhtgpCvrjbBuiRWy+
VfnSmt4T4yxJuq0TmlEE9Pqe1dabNabnhsZSM+dY5RqFPBqL+sE6Yy1MDww6y61KttOkaqY0md10
T/lwFYYT2IC2f2uVj6EuVlbwkMd8mWiNSSzzXgpFX1Ogwc5GjEiiPMX9sr6q5pysXqGVZkL7lHdv
VOkELjYIJwCuA3krg/k8TNsqmyftU8FQGYDSGOdle01ijNCC24riPJtklqfr9MXKnuvqM/a2k7Fu
u94ViyvldzJ28sekZCx+NGjcKphoopj21lHA0Un+iVqdPeO+Ae8a25NyycJDQVlJk9ddQi1CpF0n
vZrCvTAtM60lFmblNye1wwZb7nNqe9U8nV4akmlQHhkyc30mbBU2oYSz5mGUo0oKN2Vjst+Bdegb
2BdzGKwom8T6sQg8A2fetNS4ORQs1MD16b2tQWsGNPJpwQI4SMyGKjjmi/Jey44d9fPwJc8/rJpB
+RwRdeNtzP4uFMkei51YBQnfE4fU27JcQ4AN3J4tkOD51CQe8ryh92a5Ywx7wfKHdRo0rzVIpEiL
Xz3V2haduios3y7Vz9o4pzIX5+A3TypoT2+OuoPShNjfT8m5Ms6qd6nYxGrKvY5gX6HhVS2qvWc8
9D5dgzWe09Jvbfxvtkw2bz8fp9o2qIp468yiAI10gb3pSmoe5Uhz88SGRjQTq12PHa4sn0gKmLd0
REpv0RCQJO2m+BK0yLQoYI/aB3hj3BpJZdkFygwPe26+UR/pVIogKLzi4rXXtnhMmvVNJJAqdPBp
Fm70HivTtvTevek4khvV3ZWYDdV425IQRdisrz4NSc5DbQ/5fEreBhRfHq37C9KhtDdtnBu9tdGz
yY69Y1cfBAzAMU1o6pirGgewhn6UXi4FDnx4gvxCs0LRF2q8shqbPm7H2gMH4WDfrLuFblciCT/o
lq8BXT7QGlN2QrUQvXfWjmKHHxFi8hBI3lxNzzgTDP19LGkNo/aIpocmWwGwng1YYzglagfQhzHU
B9M1GVYWYnaqrOYiwmzqB2eLEkVna5HbVUtNWJf1Q6S9N2QJ435gMDExoT6J5rZV5mn5EaBXMfY+
AiKZPqBys36pi3p4DpRVIt/f0nMk6T4U5qlwztuFOG4iHehCfwoKmrZHWtqWeVdEyyK8I4+ppd9O
wZiafTIt+U5lvcPa548b3RfnA2IRLITlOLfQiBXKKdIGUnRepxJBFUKhkDKtHF4rQoUs/9HSHgXD
FbK5Ws2poEkMx+Iw47yaztWoMfg6KTPs1t6ifEEbzFO2AkQaJbiMlCJJ2AnGpSVtxHqvUpxV8qeR
tvUhMTa68RKYD3QqkmQ+UInSy2MXtm4lHetqrzymyqMlHdIPyVtJqluFoHVsARRxuiwqnMc97mXA
HZeQ3XuC2MSzlgK7afkFVC0Hn26EV69nAHbzaN5plB9Wt9GuWAz93Ozt/lZeKBFCYIxNePLFhHE9
/SiFt8nv7UbKZx28lrrcZlI5x1WJ7dTSQldvAsowD0Pz0ZqvMZk/9ZMuO0HvCEiMyPGKkTU3cwqO
lmiuWyy++SNSr7kQHHVlqQx3En8jCEs/XMkeHap8kzQUNBdCe/Aj0ZYYQ+pDHZ8abW/qiyqi7HNX
J0vfevL7Q5QjGXGpF8+q8qG1DqFuG8JzjH6TFwjxEzRdby5JCExwT+uUGOxSD+h+36vmrvSXaQCb
95CLa4aaTmZaot9+kniAPdoM3P6c4eFxgDVtSasY0Ld8yuVhrXUvYVvMaq1yC1qUlRKtazDb1Dow
xMuVTE/5Pilu0W3DybDOU3cZtLeAhyurn4bCpBW4MXiti4znjFlJxWldJ3YzonXFmVuO/UwS6aN5
izT12ZA4iDLvLMQNFpv8iWpPvbNAbt7JxqfCo1Qb78LwbHlnP5inxM71srTso2qmh9UsAFmmGRQ8
u/UwLjpphppuI/MLugfpSGOksdPmITEesW0h0WNlNfIIRA8FCWv+Dj7LLBjoeiHfvOsBZlc0y6Sj
b9q9gf7RbpSVhEDKW1PAGIQnQqudMGT6txxDWhuk0ycNjPSOZsDMyp68cCF7XMCWpDja5A1PgkLf
p/cq1y+1RcDqVMnAlwPZe9GRS4zFkWSNzk8f+/RVGf2ZHOO67o59SGMwgxYdzfVykVPx7KDmQzce
1AcvWuoRWW/R483my4jXoXWQp3XBSBe5arOU6M2Gt1EZhXj+7tN/rcDLhutE3JTtsaPPVtUcjN4F
WWgqzn0sva5orEsjdIoy3sUsdWjsGRgO6KxmzWOI5mRAHeix/PFfjXgphSiauIqDSZexv5j+gihs
O0Znpg7bNKU1or1OaTtDdhW3BcVB5jmbnoWuI3C6Zskm8ecZuy8hdXyyMgKGPvZtszhCZrSnn+Aj
L1D3hPip2TFFojCdG427qGFReofULiIs1uVkphKEEd4ncWsb8qWm4kmfQ1IVRw3eA5Q0ebBsUXhJ
48pCs+Inbmm9Y9ty8luf1LwH+LgWTJO9Ny00wVyVUvf46/Xyd5sFtoM6u39ocf9gxeEOk0ZkF/su
fi5IXTV+Q834pmglyTdMFYlYpkgs7t/3c4ZZknTkM2Qy/oRx5aDUIfwEVWieu78+ke8W/jL9yFtU
lKIYPzw6Pxko6hzfUjM0zF2EKxKup/YyM/T0m3rJd5cLFo6hQCDBi2h82Z+OEgAnSQygxHYzWcZZ
XV5/fRq/O8Dt9z+dhh9LJlxd4hImpFbqKa3C+18f4JsdNnVVXWR3BNLnH77QocziqKi5TkENAETN
AK6b7qDDnZB5mImUfPj18b57ArhUXCwNpzL1nb+fkBDlgs5ekTkDnXZvbbPBoHZ+qcv/6/hWyEic
mQk5GlvDPzDBciUQF8T6Oy3EytWkMUSDUfwmjuS7u/PTMX6UG3+6Ow37TXTB8UFtBPEcpEN/GOtS
/c0789sKze2S/nSUEIntpBJBry5GtxRdYqxdsjNX9bzcQjM7+dKMaMzfeUK+e39IkFEBp4oUQ75W
DbwiiqPAEvfWUNI9imdRde793xR8v3sWfj7Gl4JvAgYi7QttrwtHCAYzUXFFk8n2NyWAH+HNX/bn
igyU8gcHFlzk7VR/un5xyjm0VrWPy9hw+noc7ExUINYZSbAxepmBvNWuA9VnFo4ANtSarUKAkFUO
+mhGuJNvhwkE1Tggx9QcoHDoGBatIR0BRSDvLUZQE7QxpY2XW+2MThHNXUsdqmUf5vUjBFzRDkxi
kXMfGK6saA2RrO2pKb3sN8XFb+6Zgiea3sUNiPmP2qKgEnAQm9N+soT5IAI8rBGdFeNv/Hff3DW4
2Nhhb/AEZokvb7BW6ZIfTNMhi1rHTB8kqVkWxBkF/u8SpL4Zmv52oC+PRxg1ONrV5pAo4Ecy0k0l
hRyFrEuWySRtDHqovx6a5Nto/eVBocGkKrfILj76a8awRhTYELThoXFEu1vBZ0EJeMu6nJnH+CSk
s+wVyuhsdBRXWktglJm4KF2xp09U59df5XZqX78JSClyjjVRl/Wvo2RA0GmhZP4hxWYCME8fmsc2
GooX4ivlx14Vp5NE4M193LIB+HHk//E3M1j97//m57ccbmnoB82XH/+9Cyns1Pln89+3P/vf/+3v
f/TvQ/GRXZrq46PZXYuv//Nvf8jn/+f4zrW5/u0HN2vCZjy1H9V4/qjbpPlxEP8jv/3P/9Nf/tfH
j0+5G4uPP/94y9usuX2aH+bZH//51er9zz9o+fx0E26f/59f7q8pf3f5yD78a/KPv/i41s2ffwiS
9C9FJcsMX6uuqxRSccj1H3/9yviXxlMDKsBkKcDLx3uZ5VUT/PmHpP+L8DPrRumj26Tr3Oc6b3/8
Rv4XdV9y2GTYDyre7j/+15kf/3oQ/ropXIn//PxfWZse8zBr6j//MIx/PDAGUzi58jfvHtnoX0Hw
UgRiGH0HOKEwpqmrCcZTw5HxFJSy5sJnHlcUSXlN8T8w0aMuN908laW1WsT+HbCNQrQHxQDpowoD
0na1VKR2OYpi+Ungg7gOS1O5AGGOoTChJ65LTQAjpSMYNt8xW7J3w6LuaHKerktEFWhGoxI/vqKt
kXGERyCF3Sr2CwsBu6QMbgZeCgijqgZ2KRLG5xil5b+1GHqa2eQHHQJvZdqTqhJ+qG3EWF2S7zbT
NU+46/CvPcYs5baKmt44lZ2+BenJB48yG5/ER5opF/jrCHO61zx0fIlQW8SFNWzj9Ygaj6SNKww0
8aHlS86lAKbT0EfUU/RQwJZYanN6Ld3Ok2NxXgz9uK6Je3k0gq54V7pGIp+XOs2QpqoLBk+kZo5D
RmgJVpvKdjgVUY0dppRj6UEpp3BhFIr4YsWmsmpCkh50GbOf0MX1TklSwoMoiztWauquAtjpHAQj
ng5j8pF5JVK29pWwdtIGTuUgwX0q2OYi6TYr2R66UZ3QAMnRyqRWj0JVxRhxC9fNymJw1L5sF5Ce
2dswR51HVVAvQdVqS9KmcJjEeEaefbYQZ0FCYZ1kAqb4MDNXjK5czgZdaZqivRvlKbmOiUbN0fPH
t1ts5pK2P9q1/EYCNSuxXpl1kZ8LEii3udYww5V1QWWaxRbiqUhEzk5mROmqQVYKNDhDSFm9KaCI
IMKhUy3WMG3tzYvQy9/Q7Yx3YyPLL3qLJ68UlfxIqz/aeJXHtrJsOnPZ46TjgonI0TSz9jd6mefp
qkdLkdlpro+btJTLDxW7xgLdREEilRwkqC4SJNegYc3e5eWp6nk+Nuyhqjq9BcZjo2mNY2XeKiyx
Kno1Amn/Jn8QsmxLEryxCcJ2IF5Sw0dilWRst6W17qRSszuTfntuJsnGm1pvJZR99BH1I9ajIkzl
M6q6/Cg1qSquPb2mvJPdJL2gYOptPgQe3D2UKI1e8mImueqaRZHthCkjBI4sy6UPgcHJjRoJtSqF
aF+pQIehjs3QMJsd87B3quAKLyN8qwt/EklHoc66I28tf9FrqT9Geik+hgaKKlhW7c6X2nzbRWKz
6BKpWndiT6GQvDFtFQVGvqY7Xe2ToGtWjSejnEaFVb9H7S3rwsyU/t7s0vwc8Go+xCBLFAR4qeVD
LxvIZOvKSR6dtC5l2fZJ8tqEfY7I3Gqz8MqOX30N5YTIMboxyPPEOm0FGz6PsSP6u3rx2joKFy3O
bR3eX6+siPApbj0ELfsQWpMKuZ+gkpZIUH9Na4/ybp832QZHbOxq8kChvIsDEqgrv3/z4TK7MZMe
tdLIAKTCzQEpldUTMDA5G/X7nAyITQI5H9SWWGUPk143Rz9K2aKnquGBoB07FqWp6V34WJVktl5t
kMOkMJXSxI92vlrVrhTfnEQE5bQRKABaDIpOFWScjH5RDA0VUamvRbdqLORrY5hTH+nzJ7OodfEw
KsZ0qMKk21e17CFIqtE3SrGAmaNPVI/SupRLNx5GAIHL4JWXZ12dd5tmsrpT6vc4QeK0UuR5AYX/
I1T9aq1n+vCZ1biv9QQWPi+WtqjI7BYBGWbJQQkDSp+GFWNqFW9RmW5BmtOl5oW7ry0lrilG+6ob
yZHKMicpqYoIY8qJGCPCObSCFfxqHyGcmiJmNBWN1VA5FaTCx36GzDZX42Gt5HKELiatN8j8ymfy
7BL8Z2a4QLHUpjO/pFpYN2X/mSXwDzWmDirFjPVCXZJ8nxTl/ZRBWGRVrSonsy1krIdpBn+vlIkF
lEN6FVJveMe+EmlI+kl9rKIp3LZmoz1VsUJPTZBGTBFBnj17zVSfeMoQ0MoBOLL/yd55bMeNJWH6
XWaPHnizBZCWSZP0rA0OKYnw3iXw9POBpW4lwRzmVM9mFnNKdWQoMRK4Lm7Eb8SuhLdTHKQt0FpM
MNIwXLc+zKVUhovN9y5vuS/i0SnGNH9dqe6Fx1ESqoBCn9XfFVYWvvCiJHaLYax+SkIWc6CGCrDr
LF4VYZi4kDOT61zP5AtLH8ztiG3WhmJHV7rcCBJwh6AvZTmP3KgAVzsmlJUbo6xWQpSJF5DU2JbD
6kAhwRID7X5UYTSag6r+aHuQf0qQpD+4K1mLMimLlTqamo/eZNi8lpiJ7hMMapB2rsNsF4tG7kMF
DcH/98EgwwIQD921kjSCBcCR2w92oyMNCLpfD3WJTa4ddOQDCHqCegqDRpTcJO5Rs4nrg4AOJdIv
Pu3AWt3Jra/V9mjp8VrQ9eBuzErYL71k+NdZQfMWxHOOJmUCVkjCEX4rFbi2pX1oqAvLKvJFHY3j
PumFul1qWizVtgyRApNLGfUu+qZC3kKklKy7BhDubVKPrAovkRW8zTKVvl6c1j6Qk3TqsilFAjBO
iIP7WJYitw494c2M6oPu9kOUhG5zqNJ3VpjKwlLq4GUoc3B9RRUeMOQLRCzpxQgVLLPo61sxOIA1
lLVKA1jdxuJrIiEVhvBANdz4VUiLPipL2heeergjo9FvBF/sVoYXBgCehaK+6QzI76JCVc5p2Iqj
ZZp5/q6oS8PlAC/C21AOcAQcYipVe7PiIPxhDrGurtPcl4BuFkON+KnkDeKhdSr0lYq1L/jIn5cy
6jy0I3sl77djLh3uqixvn7Ssla9JfytX8OF3BTjz3B3Y95YsYuvRCmmPVoUGLwdUHmAOME20GYt4
MTk335STeGuCFzHynGiZtJ0K4knsMAAoYw20mhcvGjWn2YTqdIm3Vzs2TuKPo74a05FifGvo/WGV
DBAHvahUNdtTEjQA2kyNUjeKOli+KqYZWP362ArAocMxyqn0FixlNXgQGdvBexEPYr8sGgXmtOrT
AaQqb11iIyvKS7kNqWS3ph8e3K5JfJAynXgBznLqBXKAoVWQZQ+ZmUpu0+TeSxHn6S7WpfaljKKB
JkkcopYigtmURq+AtZuN1XXjezBiWoU5wGY+vPeaPIyAbjLrPVEsYdMGqnfNOvHum1HOqBdHwlIc
hXEVxYN+5w212HB2JN2vCKuBtwyS5cY8SMNdMOJuqHS+JzldJOUoW4YKXAvRZDm4Clxi+ulGQ91X
gmMDaZ8pZGdm3EU7MwL1dLisS7wTL/JhFB+jsSdDMg9iflh2aOmoy+QQ4cBXFgX6o60iPAlBBUHE
rCqPniMQ7HRZdsgD5HGSmAtJNMNgk0t+/DDkcnBthGbwqzOSgQqFMbT+slbIam1rUA4Tc/8A19QL
M/QBM0Qlcs5yfElXcjEG0GONIKXHFXsyy8nU5SeEv4eGzlkBaUM3hkNtszWGGmai2AcuFC3ozIWR
N4G8yAKZlCESEG6VocZt+9IqxGXUqcKT5ffgptt0OpNFbANkJxxCavRiqYBbVSJVqt0E28C7ROWQ
hDzf6lAAZcj2diRn+eMgdaJmB16Fvij6o2WzJJ/CUNJUYg0tAaxCUSBMAnoKnlVhfBiMPZyTKJl8
EXtBie4zgy0QaVFZRsIh9GEvm/EBRYgA25oQIduxu6YuhPWlWhRkMSOm7Z2DKXhLa0nyu+zCTKMh
d5RD/8vjOMa6voO7fBiAcy21FiHxjZj6h8BRmFZwYSQP2m7cZlKxKXvfe+Gyb25C00D+M9Hl9Kkc
PfFtaFFqdWGLQIpHUCwL3UzwKus+Fj0Or+u4CcxfgWwU+0Lgg/WKPC64abG4lHRYs71L6wHUrx0a
hrw8hKRWWL2XixxVgIexsQLaX76gXQ6D6IMArmufPqRixagqFElmoa0RC8YmSOJwd1AabWpEitl1
J9MX9X0Zp6Z+JI0SNRWwVxO2/AUpHFEolQajq6Ene83EbGPe0nJXAXwItQrGJDp0tGV0TYCu0UYk
8S5qjAaNICSjVvyjyqAhHzbZo9/hlIQWQR4e1r0UpXe6oLTmOhKNgD76oRoPoLZTa0BMOZQykWUh
9SS6VauUkGd70Oj9UDXl0kPMGvxUXJmJHl+pQxYYxSoRjVC59kdFR3WaaV5aylvXSYNLbgiXKlGr
l7qpI7cVSwnFiFekJsjvolytHdHXks2QtDUe7ZoKINDUoDFTA1gZI04Z6RjxOrwUaljfZbe62pYu
gre049k9y18I96EulsEBVQS9A/RQ9q41GNa2gigFXWVQokvdF1AZ6TzzpssFyCZ5j8oEKCz1rfNB
gNPQUNdyWHivWQBfQU116SI6SIBPypB8KsyDEFGJFJJbQGJsg1TG80L08mVDHnZThL78kPY+ZDgu
Ig/BYRRgTrVaYq25pmU/Lb/jvJUlyKxaBXGmExRDoX/cq9fpwHjBi8nqF9nMsl8oJKLrMMa+8aC2
Gh1vKpzJmarl1/o2hXoZuUAdQjlotHl9tkEOugKLd9e4xUa71rfdXYknm+EMkO0dBGFdmPZnasJf
CvcWNRedgg16qZR05uYJ/cFo1bHS94knPiSm+NblUFCOqkcnajJfHQSJAdLTnKyDFAng+ueys2wF
qq4V0l5dac+UJ/rL8SK89Hfqdb4ZduY62EaXJBDBGTjaV4ApYQ2Zl0nzQaP/QZ3quNqtxwMVt0ra
14uR/pqTuMF1dgECAb3khezGuNKcedAvZdqPgJaEhRVlri8dHRBFZN2pvpcrT3zibp/dR3IxLA0K
Etww1SEGDkSX/Pu3+6UIPQs6qw2LTNwmV3VkE7wd0oSb6gDTLkDpuh2Qfv8+1skHBICKsC46/1/m
p5JwG1MOxj6S82BJ9RvNkO6mowOfZeVzZwl/fR/uK1h8ejZFs3DrUnQ8VpXPIxg02I4lornvHejr
cIiqTbZMV+OVd5+94WEu3iQX+U5yEP1wwqUVLYSbYH+u/XNqgRx/hunrRz2TRhotNEuUfdq9pfqb
5f/6/hm/lCtnjzhryYgZghG5oVO9EJI3OegUKPexaiAkLkq/1NDLXqogNUApcMv5PvLJB8NAzkTI
E1/LeV9rQFOp4bq+F6vDdDVKGjOwMRFtzzXtpkH6VMGfnvAozmyCeoGBs0wtMYjyFqtJ97DWrrgn
b3I3dJPVOc27k8sB+eOpZWBRdJztNYcgkLoWT2/Mk2AAvVv5lrYxoK9zpiynd5ejQPLneSFlg5Eq
lrJvQCw4k60kGNRNctEspEW1D5fnnuvkaB2Fmy0FU20ss6/NfSLF4ktlGPm9T3n4nMXpuSizyV7J
tZxVmbI/wH0f+ysuE2e2yC+NuWkyHD3GbLpruN7nAAj2UitBas8yiNziuCiEcPX95D4Zh52f7hyd
OW2O5Y/iuI/NXt23arGjMLrK6vSiKM0zfbKTk+0oyvT1o72hQy5HHTRrH5fKIjJ+BNpDSXaj6Wea
6+fCTNvyUZgykqW4EeS9NNzUpXUZ178mr6jEMs7kHye396PHma3U6OAFh5YpDYOhCfEKKUGlYVjh
D9FtEZ/jUqEyf2pjwIuRQgG9Inqonx+Li2d9OCTmPgCViK3AEiH6tQg0nrsMKOVxVXjyqqA3bZe4
dNDpmYSgL7qDeS8kw94zUYH0/OuhQ+JMU/ydNWClCkYsB1rXg4cbflaScgH4ws5UxZaS3MnyX4VF
Q8cKESfUFijpOULIdms9h8lLLvywqscibewsH7aGyP1TggSS4snlWSv6/06Hgklc1MsKeUFkiB0Z
VHNaqPd6Ez4HoOSsIt6kh1cPYNeoKY5Iyqa3WKYdsDQIgoehEm7TUlo2B/Yj+pxLmU9ZYE8uigJu
bIiDJeK6HLBWCX6KxVUpX0k6LSRLcuIMgNwo+SsJEh3YClhRMSABo8qeuLbZZLtPxuhtyghQ/bOn
Ra+1HC5Qv7+UPfw6DpTDtGh00VsH1axL7gGNpp67gFY9StxlQ5zuJI2XXJtvuQVOsWlQlFC1ch1g
QVIn0GRb6U6F/NENayPr0XjCuUfSlyK1bgH7TF1vNqlvXBsp3ByBqyR079IwbnzRczSP4QNTdpOD
IqaWmqEHpwnSAi9ld0Sw7FBHC+jlxhAzcnJ86yGcY4yl3agjRG/E97zyEmzMtUzu7R/uS/nd0FKw
gUSW+KSatpZxFJIuK+MlBztLhbrKEbAzlsFooWABcazaGRDGg3dLuhO867KmK1Ksa4B3wZg5ZvBi
Fj+kGpB0wICLxU2pCHi8KU5lQdovqMiCwy3RM83MfTr5aiTqLU0DeGjaddSEVwXIca3pl1w1oR8o
CaIQXvMYlca6QP8608MNgL9IBwWfX2nTxWzcVOFLDkwvy9Ycv45niMhSmgs08bT60cjHqxDZGV+6
oxy8Er1u0yQebzilTts7WSpg8CUcUCOqNlXkuWqFgA64sVpbjoKw0Kx3LnL3qfQGnGXhH+Dh9y5d
NooE8lb1b2vB52KaLDEOgsxfkr2ZXKYipBOLzQjLE/GncTuhN2L/l5ZAi8ZjIDbNB8GLnFDF6Cjf
U/YGIt1dIGazL7ALBEEKQjHU1iCvL2C4owqfr8np4PTWtpXf1vrFKAdLVfmL5vAzhjWqPQqm4sRV
qa6jIIyxdjJxYlcAWxbdmC8DD/ypGLT7MA3cEAbHP8968MeahOyxq6JXPdt0fK6eFaaIe6PLvW2b
o3uZSVp07upx4hz9FGV2jjKj4gQK7z6pXJyDwluau06wLN0UsxnZrnegOM9r107i1bNEC6QLMAkD
J4+v/rk1J5FcZNbem9yIsrwM950Y9MwYMfXuE70Sl8IQYkKfSTABkMhCBbXxOnDC3x+9X6ml0xl/
tK/PHl7wdS7bUnObjDeiRD8CFQwJvvgdImuPYmWsRDlbtpbnfh/2xCv/FHWWWXjGVOTxLDSP/Ac1
UJbl1OX6PsRXGxMLIihXO2wjZJVJNEsuFTnT/WSI74MNcoQL6akHdG7rtrpMl2qxOKu3fyKJ0ZTp
2mOJOLR8wRc1mJGiTtDe4qDlmnAWQhu7rnVnU3aC9e0Wt/pFvDyHFjwZ1MK8WCeurs7JprGutSps
7n1hKNukLrnxmI/mwdh8/ypPR9GApWIXh9Lq7G4O5w8OYyLvA8mg7hmlb8IhvKdK/f59mBOZk6ZS
TNOhOINWmZcARF8vOqUy91YxanaS+rWddPKDmqKs1MMu/j7YqSvBcbS5jH/UB2UtH4LbCol0zKsu
6FOuETDA869ZlQATz+TSJ2Y84aaL+JRRi3NoFIqOsZlr5r6VJbRq0zoNL2mZemcu4adGigqRLkIA
pZAyh4Lpehl5amvsFe8AYW0Ii8UoJDRTZEQwv39/pwYL4DC1hcnG+gvUKx2sAYk6+S5opEtknW9j
QXTlJt9qWnvOA+bkULFJWig4aKYBR3aWe4JXQa4csSOUjJbprfxwgG71FK+qxYDpION1rozw1Z2Z
veMoojGzHlBGtakN0bpDMHdjPdWXqYPIL9VY/R78yUJw5DtjNcJwvywuKZFhLCougvsOEseTuCrc
/u2/uFBqVMc0BaVtdpc5eLHTh0jGI/ZOSrJ9G0gP+lgGZwb09Fs+ijG7UGhCUxZ4cd7VC2Vpchlb
ocz5MDrcLaublOu/eK6mMQ3b/Ag8fqjZsB7GgU6brN4B01pnOJWmGy5m23/Mx5+G8s9jmbOhhKse
FZWk3k0ZdZztmmSd9eccJM69u/k+DOwhC3xNuZuwzkZ9Ob27/iazJWjFl9O7i5++X30fVl9f3h3W
oROATwHDNzvcRKyzcZtW7iIOt6nMRmtoKazoHi3K9ZlQp3Yuamr/CSV/Xn2BPyZG2iElvYpuxEXp
RK56s1uZdn6DDq5zzhj9XLRZymdobVfH7TRcb774LFjP3z/NqW3r+GGm8Ee3cyuSxzLOrDvgB7RB
Pjz+QuO28c5tjx/V/68DZOEoQrFO0udnZovVZTIw7ZrnYnNY+uuqXcmO5OLE9BTj3+IWa/V6YMgm
kua6u42pjFZ2ec0l48zB89XeFv0BXYITw94Jg2E+VQ4Y2g8k/PQp5C2iSdUNKoRuvfSue3e4h0/3
X1S/PgecTRirNcWsS727PKJRoFT+OtKst++H8UTzhQQBfQWABNQNrflBF4h+Pailvs9RzdtIOxT0
XDRIq+vcwS7YlZcqQqHrc8fCfJkjvgJnxqBPQSKkK9oHEvto9oTiIMYmr1ICc1U2j1wVK40Oe62v
BkVYgcvnEv8jTlQ7yA4kLwMUz99+cv8f6Pw/JI0T53/+G078Beh8mWevP/JjnPPHP/gb52z8S1Us
g/qhqelo+pB+/xvmzFcggqDBgRYLxDB5Uk/6jXJWlX9NpayJE2DJCh5mbKK/Yc7TlzALJJdntLmg
Qc749wf73UP7Dudsfdw1/uwGBsJy9GEgN8iU7tHvkmeHEOq/2uB1aD6X8r6Gdee2F3vo7aQzAftp
t76EqdlSAfHv8DfY9guAEiswuNfjsBwjSJiDfUHbWQYq6qwQAobsbA/Ph8reIrULfGXZPw9rbdst
mi1CQJqOt4N7MO366rFeQKvGXBq8wXKsdkOFNLGySHFZTR/FYZ2iH01Vyc4dlBfRVdNuC+Ry+WBo
uCy5x0iLwxJ/W/8vzW2dfcun2CPUt7DoBQQbfRGsONrs/CLYK72jIyx6gR1Caz+imblDAWePMgeP
w41oKW8p7a4oEbray4XgJnwTwRWf1HW1TRbyW7jE8GT9iDXGHSRhe4qAPZFxHcOy2nlLBSlJwxZv
uxf5suXI2XsOSMZrGt+a/bjdPz5a9uXF9JvBqXbJpl78BWvSRqh2V+1ye9hOggr2BRrE9vPy/t63
3w5usWvcdpHeYtBhx49IONmwQGvDvhDxA7EZjnBEjN1uH4Ml6AaD723Yf4X2Pe/Kjja4RvNnB9f4
AdYDPzfDtN+qF2CFt5Ae7WwHbPBqQEw6fJDk7BaqcIjcfWPDewAuASd2X/4YV+KmWDcXOGIje5sr
CNYiGmD7O20f3oD5WtVrzAQwM+tsHywmWnTXIc9eb/mhm9c9wN9nQOKu6eICuWEePB4Wg625+l/J
Fq1qNFOkxK1dw3AoA5ZuktyEIQUlJ94Xb2j+5yAYfhXXiHKqv7RlSbrXrhK3+aEDPYrtiyxk2BRt
gzMOziWOVLoDYw0Rf/yFzqMtxCsF0dIVLOynrIAYa4sPCk/Di7tEa0xeVH/5mwOq68Fm8kfY3GTB
5qU6bIJ3FDwiLE9UO1qi1HQhbhRX2VUvw19g2Q5UW5BBmDT+14Ea2Yj9IaEhQTEXXWMHLLXrnkZs
XpIraw/J2y1W5lNxGeywH7urdv2qfdCNG+HNestHFG6RG+ksWwTXEjIJ46vARXGE32NZ3yOg4VTx
Lo9BiSyhy4gmYq12hbfCATuWVb8zNjClR82RgoVquUO2QDZaqTfoCoL1bd+hSslYfFgYfyxxiX1F
YVzbNfDK+fQboPcI1MKJVVxvG9xEm2iHukb77u35lu7byNu6udlt+fzcpu9KFyNiFwzWZG34LOR2
cQ/eSVGcEMPyd/0v/TK9CFa45ZlLnA2EBa7PS4EJVoV2SBXxR82/Nl1p5QZYEjipA5zC34OXaRDe
hzTf2geY7W4JFuVJukGnUXtxIWJ7d+KPaGlTQLe7VbtWkS5wOhcRbO0HD4Yk7DJYtsubYS1btuPH
F5OL0CSZwebgXynX3gNiRu60gkXlYXgKYrcW7fqNz+VBRHeKZ419w3C6Z28f3fgXh5+6uSh/CW8t
XOkckW+7puZDb3GV+U+l78jDPXx3QEGXSCA4y2ExLKifNJvRvS6W2sWbYNeXk+3JRfQzvtK3oA71
18xF5eIXbuzCQuwd8wVMLOT5tfxy419ar8jMY6oc3ci3yk1oPSgRhPwXdPcbR9orlxhp74oKaBiF
7Nb+gaPveGleL4DrrsxnhGMvU+ztVLt4k282yu3KcKSr4F25AvbiKIvhTtlelZtonS+hN4v+rRFv
CttTH1UUKJAJKWo7WGPx7kaL19dgjUOAtRHtu2Cd32yjheI8LQo7sK8Gd6Ht5WDxA5F+HP3qn/KO
X9miqz5nry8Km3kuMzqoHSxat18Gry0kLpM/QZh6Ac91rTnjot9doXTtXFE7f6wDV70etzwCgixO
ukEt2G0WJrgNkb9S8G/BzDg6AEfb4u9YK1DayZW27V0+ED+eSEFRasjxJkVuY6NmTnypv8Qb1ds2
75pm88vk/cVYfXyKqwZgm1NfJCu8fh6NBRA51BPTjnJpueuXLdBvNKrt7j2St7WLUQ5FsBFoDNbM
LT81i3TDL3cWiH62GY4qVFXAZGL5gcdaI4GHWKKDgeyAra0SbTmZveHLzfQUL9UfvggQTFvieH+j
rV6ES4lnwJ0eiWbsSlbMStdY0ZlyX5XXB8gc2ztn/S5sstaVL/QLc/lwBeZLw4cA/4BXzYk3Fecm
kP6ruHeGm5BX1FL9LV1lNf3fLIQ9sEDhL85YPr6xoibs32evmDXU1qre8aHMZ8Rgr/qdaGc6nVjA
MVb514A0zc9OdY0G2ypEsq69xd5yccmFrL8awusOs/mCc057SfjIQoFQgl2bKGeulW5tuVIDljDf
Ihr89z3/HyWQ93nKjzn57RNpbvUrnwhm9fwv/T/JkOOW979PHO/y9DUJX48zRwSv+O3rRIPTpH+p
k3wcJVvNgkE5lYL+Jsip4r9ABpEwYoOtoZOlclf8Nz9O4ksgI0k0uX8YukUd7nfmKEj/0nVZ1K2p
8AyNn0vXP0kdP3d5JziUaYiiaJKJmohVfblGgizUdQ+xj2hUjJU8tSpWmtJDfYvWot5JFzn9ZmN5
9H5+56/HvLzPd/DfQYFEUe+FyQkT/fMluevRrqtKmQ03QeZYwOmoQ1fj73n4ibB5HGR65Ufln99R
QIIDw5TRbZxXRNuyzQeURnk0tnrXeEbgO6DAgCT/k/BYkrZhfHMV2aF7zuj05OMdBWbEj2sAQNf7
HMAvx60Pc6VD16r4R1CD34+mQKlE/pHb91zFATIFJCmVURObg4gCc1ogDRyt+wougDtxiL4fr5Nv
8k84ZXa7aKumBS2IT5MWPhjFFjSSPZg3kXi2FPS5vPzlubgVfXpzcidVOlTCwO6eOZ/Nd0Daxrq+
Slx/gckRGqENhDm7eThXw/uYcX/uT18Dz0oKOTIYmjR+BB7e4VfoeJZQuOf6shYW3pItGWW3WxxG
OIfi0I5u1WUDyuxcGfaDj/rd55hVp4RUHZQOsDlXAPGR6sOVSvblb+PLgkM6vvFfzGXlZJfmmQE+
OWOPBnj6+lHdQcGNNA0PPL4Vio6ekk6ebYdMb/C7J5uG/ihEmkYdNRVCNO64lEJb4bE6G/uzbfxM
Zul+P2NPL/6JsQ4nGY2DOZ5NHNGPlGLWYMMlJnDkBa4BToc9bbXIN9vqQ6H1LApsmp5fn/FP0PnC
V4qhUCKCcnEsNvAkNxbJuKNts0W2Es5B6U6vyj/RZuVtZJbazMuIZpGYOAdX2lUc/dRqVbdbwLXN
76fHDN1/1mn6e61Ymj7hWkVgdV/ERwHpm3WIZpAqR9tEbzFykxZnhu/UhLQ0C3QYpyCH5mwjiNNQ
QgSMdYB9i4ug3hXZ+NrbhA451rLtnGr1zzqdv5+K9pkkGZpGTWa2AyitGniaSMVWxRim0C979T2N
r8881qnTdgLL/jvIbHlH6aCXlTR14fGOXML0gFpJawLWIH6xpH6otZGUB2vs767/YXHx4wmxIODI
5UCEW2zMgtdTnSq0pnG7LN+nqv5kEW88KCttqzni+twSPDGEn8LN9hR5GJTcmMI1nIKxda1rr2fe
5vSBZ8sNA29T1OlaqVOW9HlLgcngCaaAcwqQzkVxg4VXsoSZswx/1j+TvUDF5cyucuKRjgPOu3aZ
mimW3/BIudxdiNCvDPUMuG9WAf4YpE8hZhO/j/NESCJCTBMffrux9LeqWzxapoOUpQtK6dxSO7Ex
f4o4m/gFTXezaKdxWmabKT2K3NRR7ydIbvDXuWinDtpP0WaTUDbHUmhqomn2uDSe4c2r28MOOqUr
LPQdWdnhfXwfZPuKCpXjJPz3/aQ5OYRU9ekrAzL8qOMeH0N6OKJmkRK/Un/FBBTP7MonMhhr6hr8
+/vPjgDNasWh7/n+fV9gVng5aqizpWfSv1On26cos5mPzHTehNn0Fn2Xipb57o1YxtnjWnBQyKRA
eDVSqkO06gYDj/X3b3CG6Pk9RSGIKBoQIg2E0edlpyRafUgrgssNnBhQllpH6asXEHu9UzDZwQhq
CekRZ+ub7yOfHrs/gafd9SiF0DxLL9Pp3Xpj/CBo+k6GAfV/F2I2fJUnSUPaEUKCuYzqO7Yit99H
mHWWvr6+2diFQWRE+RQi2mU7DBNutCUObfT8MXGjPAPjzj7fWZq+6Zet8s+YfYzp0asrxCplXhJU
XfnrbNmt+2W9OY86OzlC3LVEzhiR1vps9zJUjCFGkTBay6ULHZFF17fnDtGT2/5RkNmGJR/6BMcq
gnTL8jW8YOdwUB+ehPcjGxAFtf/vR0w5kWjRVPnzVLM9CwEQK9Klj5dHAXNE5JZC9490ncg2pXxx
Ky4SmgLxLV2Qu37ByXqD8SHFpi3Of3w0spXUrTf9tTEulMIx0kWQrGP5Bounc0vz3KuZxudomP2D
549lMr2aZ7xoSLbLS8+lJodDpqPu8HG5PNf9Pf1u4CNye0C8Dr2eTxExBpEqazo9gCatfYNdXTKc
VCyhUq++H4aZDcnvhaP+J9R8Dvt91nrRdDfqnfgVxzLnkF3mdLFq97DQHDyEHpVX6o10NjSwtW/f
Rz+5gI6Cz2Z22NUQUj+Sp1WzaS8bFpC+VC/OjuC0wXxZqCrZmUVGY9Jv/Pw+A6vuD/TypoUaeIhc
uIHqFPcUR8ILRJJd3dX2mAsEB1cBjU+Dwvuv0oGjDzAb0LQwuyzNp7e8LTaBg8HluliAYoZV5Z+9
SpyePf952jl2punAkSnTyhLRYg4Ray1gOJuKjnC3eGYVn96a/oSaDaCiNTIMAZ4rGUpacb8s7/H7
GXIuwGxbwogzE61pX8cxAvqbfx9jYf19iNPZ4Z/BMWc7UcC9XBem2VG5wyKgk0l1gpbB1vsgvbHz
Fe73EU8+FHYnkgYZgBLllO4cbShh1aMrcSCghQ6u379hnHRuwp2c8UchpjlyFCLLe2i1UwiYmctu
E97mlOjpLb3XDl3ZlUQTe8I52AfdVhbN+XTmxJ3MEo/iz7IKQDpFXU0SuPjM4MKmLcrULXV6ruEC
VZFnrKzRk0K3eMO1U16fS4hnQKvfu9pR+NmCH0bSUfkjYXT6BVvLqltTfrLTm/NJwOnpcxRrtrbV
rq9ruM/T2lZh3004dPNGW9B6e8WAb6GfS3WmKf9lM/sTT5vVDb1cDErg39RDqGQp7kj/VrWV96ks
kTnnyhKnE6ujaLMVDkSiVZrpdoadwK2IYA8uVE5p0GwilzPjd7+vXOwJXFOjaytHV4BcUdTfGCUk
b638b7abow8z2w0Crx9b6s9kQh4Ypfius85cNE4fh0cRZnsB+gbhIZrWTeNa1/EVsOa1uRcfp0FF
wNkZQXBc0/+kN+2eXzUnrzkgWyQqGcjVfqDTjhatHORSnDfspi3N/ATrsVbF+089h8w9tf1IwGNg
UauKBBDx894wdj1eMFOpySyydhFK6cEJtebcrnrqFEITdyrMTF4w8zpCmOQCNLBp4khA2A5ueTvt
qxGAkMQx9vlGns5Zh96dYX+/u55ckEeR5wUFMzEOtTDdhoW1t/e2E8pMcMTrhK5htPBd/cxeO4Md
/73ZYMliiLR9wDEZs71W1Rq/6qdha1zKaiU5FHRV8z28itdZBTMlXFfcS5Y4cyOVb/uq0xzcD0Mr
is/34yPwhaVwNgk4tQFTdKPbNTU0IHd/HuQwFyJznNat2I+XbfIoWBc5CAXNG1wNO9szr/zkYB9F
m6bc0cw9dFYFyI5o0YYUGRP3LsZYwIlBuA50fA+5U/zlYbS8+j8oSp866hBygOegQnL80rZJgySM
silFILn7qV0HP7Of0c8MeJW6+YEUQYaVl25Xt83q/O54aiUhJkHfEEFMRn72kgO/GLiu08Jpmmff
eEpoJJ95sacejgVEqxO5bMjWs+1X4ZqUj1OTqHH7xSFY4X0OU61AzvpVfYTwRO46Ogfj2RidBEW8
5bnU+dQTKoBh6bYCupuUQz8NbD0ISmqJxGfffemx5EjV2DnzjKe2vaMY8ytIomlB2X3suT+8wKk2
9ap6ojvEDiFec8laJAvv9twN61zM2XtFgyfEi2t6LizO/XsFCwfssc482HQczU9q5M5hFWloZDCA
n19eUpqj2fpT/+uHdY3txSpexXgx7YK1fME+dPt9uJNDJSmySoFfUTCw/BxNzjOp8XOi1UgWtvmt
HJyzbzs1Gfm+/4kwW+V6ZHYV6j5oGGTouEWCjZcuTh6wDQTfOaCFaiAR9H/3UNM4Hm0sjSRmXOim
cSpVmL1CInlA2CIZjZzvA51MdI4fbraL+7SeaxNVSzLmDEOmnb7318q6W9fL6JGUZ1w0+2BxNlGd
BuXLFDl6pbMpYoRpXGd/R03ui5vEzR39Z+3CSL7Jl8NaejnzlKc2akUVwUOj3f3VEyEoi05Wx4+z
ql/k753LGcVBSZ/Eu0PyiQsw3kJnO7DTLvHlKY+iThPreBSpaimZTlQsw8reNq0A415sxp+SIuEm
EuBUbVoNgj9NHSw1rz6cSetOrvaj+LNdTDT/vYulgJYkELD8pCjL79/tl/VH0w7HO6rf5G94DsxW
R9BWDGZsceJGwGrL9QBt+PsIM3IkmcYUggYenhZIxHyRXGgHqo2+bkw31Q6k7FJaFxfhxrSHHcpF
Z0dtxkH4Gm62JEyz0FJlClcv+gUGJtTD40W6ovcaOMiCyXbhZL/OLokvu8zsIWdLIjHqWo5roma7
/jHMFp7pANHdp/vmDdDzpiidRRM6NbA4fOTPHnhfs8cpPJItZE5s3V8kE8QiE4q+QqgFXvHOv0V+
emW63lp8Hhfl8vzSOBtvNm3EQaK8WxKvxzGKXLG/nNJVNHlxprv9G1H8/Sz6shg+HlBXJPS7T5ST
4SCmYznyfmOr2IV9YVu96ZrjmSV3cjWAENBwLDlVwmyK3s8yVkOhHdCFA66d7r9/DunkRPkTYp43
pEOuROO04Mr34T0RLlE5EVO320g0bGpXBRprII22qpTtVMj5L7K/jxf5n0f8KEIc7WpVrmhlFBK/
bUDGV2jBvn3/hKfeoWYgyW9iK4NHwGwl9OMo1UWIIEGvBVd6UW297lzPS57vzDzDcYjZztwNvtJY
ESGsuwlbMa69nW4fFtEapdTlOUCMfO6BZvuwNCQmLgJEm3rLo7n2rw43+qq5t55FxMkQRwCSZDjx
7uDgpNQsgttodEpkJLluX5zt3J959Dm7gztbasjB9GGug5tx42+TiynblMg3ITacSXK/nLuf3/Mc
eiEJ8M+LSVuiC8NN5b3F0U+l3lmH5syy+4p1mgWanvpoUnaoCZq+5023ofbRhzExLquff18UhqVm
uJHpZrf9/ev5NtX/Iu3LmttGkq3/ykS/Yz6gsN+4Mw9YSVGkVsuyXxCyLGPfC+uv/07RPVdkEVew
faM7otshi8nasrIyT56zbBpErVAHgC7IBQBxaAOaDybG2LrdEzhq3cyrUPsefONL5w0xtCz0J3BL
4tX/B8fkxC435MIkVBoC2CVSZxnTbdGt9Gezc3YWvrA5PTHARdZaFVZVyNhLw/FFbqFVhTKwINt1
JVoNWSEIOiZ5PjLG3QdlB8KaIoQxxRde+9uxt8p7oQdbjAMifvTTjBsNnQODB/FuSwYKMrdjZ9j0
n8jsjbVXfVo7JxexGxs8nngSEWVwbYtcBN7WjVHMbHajVvss1tdlg5YGpiErAZMOWtsYfPGr795F
RwGSKuh2YR+BtPd8F5tiLhC1g9Faa7ZGJx5QB1iDsl7aQPIdLf0GSqoi8LrcwFQzo6IuAfk4QbN3
g3dFZkVa0K9szoX7/dwMF0QpeFiEpQozBgjdX0Q33Uk70x1eWwJnk6MbY23Bjo7rfAedW+SuDQnM
VRDvVFnOAKzco1NCapL1Uw0ueWqtVrFAMv8JXQQsA+9BAxZ01J/XvsTlcwpQEKQYsXh4OKEZjz8z
Yp5mkQkxSTQtWXuWFofS4U88lnhNLLSo3H/sBS49LAxKqJWCQAF9gXymAm3pdSQrMAhRYDuuIKDQ
fNbiwcWj9Y+W9N0UH3iEehy3eYoJzq4BqIV0X+qGruagoUF1IZBor2fzFnwrRod5REKVQOSFvz+0
aQCneIpdNKBXbkQqGrWUwtV3M7hKWofW9uiDDUhFH+LjL6TYFo8KUyti2ma6wnN8KAa4a6MWAxav
xshBwxdYh5B7MpzkybipXiB6+wvXyeKCgpwF1Ilog75AmhNdjUWhgNHxlSAtRBhAINxhbV31nmnL
TNb8NNyk39fBONguCx4fDQFoBkCnAJha+BpLSmdg5+F/6ADNNX/UpnCO7bxKiD5AQW5G8QxS9uVd
1JL+Rg36vv2sypIEd5gPYJyeu6YBL5iJW/8lBenWNtf7qPJCvakmWwAlLnKjYTiOyE0qGhRLaSyi
7VAshTnzJnMgX/IQ0lB+U1ZSavpqFmXoLBMUkEsRu0URJEGjZNQBXuyQOIb4NWMaIvLomHrUKpWT
iAKcOejIUJMBkfVWjapyEN1kNvRpD7kasW4dyCfMVPTMZmBCrtGQzgMaJsGCLKl23VIDBPtqT4pK
sHOkOLUB/MJEHnRbmc0J/6GSkqCIPkuz3oAdFPnRQrLAqF50b6RVuul56AGmApk2xebRLT1KdbXd
VKI4Gc94fUDJEOrgWgBAE5o3BNrYZdJI0AoKA73sQyuMYlNrrMBAO+ZkdSSIULeXVbnEKgy1OuLW
G2WIDkyWQQpSA7yUAJaMjttB2AEIN6Ub9N2Kxb3UQjtmBiGUOqOLqJIr40YHVKj71qSQ/3Chwyai
XUk3cq06GAl8yLcgnWtxW4951t3nU5yqHQjpaSl6mlHNudcNDH/TCaUBoyhwJB1GANEX+rUOkwGS
16VCAPMedSltvlQdeAUBea/qm6zUBnUDAQSwwhlToEN8oAlm05LLHEw52FB181mOeq26T3QtTr7H
U6JKaAfVisSpY6QWnb6lWelCpAKMm9nckB+5khfKl6rve/plGLRZdrPJgAzoDBmc1G5bQxw+iZE2
aNDX1Ur1rutGyAW2Rt1O+7YcE5SyKm2eUmto8oISm6Zppn1HemOMtmExBupmGsSqfhomXUe/F/jy
c6pAOaSpul0d02B6KMp4ng6JDJ6XA6iucsUzQsGsb408HacrOgRg6LbLokohMt6wMAKNpmo4Qj3J
UOrMk6U51w660AvB3aTK0wBRHSFp0PhblEUGieXUEOOd0EYovdiKWZEWhTethOIwCNZn9RtY3KFV
APLAAao4mjz0/aNS5SJ5jKg+lXfwZbT0E92QQXEoQm4B06JBenWGTqsb9NmoUQ+1r5Qc6ooY4VZW
gyR2SK4Y1bOUYgfuyzqKH+VuMm8HA2LbURNCyTmJcgllOaEGEuFQ6iNEy0EpPW/qVhMMZxoreepc
s40gdujIWt1Cbjg3sfM6i2bQ/8B1YSZI8ClmnntxrqHLuJ3bWbKVBKzuGwr2CQhc1PJkWiTRxdBT
jCkHCVynmmMX7pR8qsGzNGRRiR5WqdKaL1oBfnnkf3I9z4ESgmYAGHobRRLeRKGGpIIFlfL0a6km
Od1JNRzRKzXHJPg6SUEYJlsBbAeVeS2nfSu2vjTAPaV33ZwBb3k3gFtQHa6VXBGa6mEyqRybB/gI
Iw1QCh1iscMsCxTNMk3bgQHPbaFP2CiPFE3/6rylCLqax64qoe/yUJejgpxNLMNPaTURIuUGOAhF
of6cgf6yugqKaZyAE5iV8nuay7rRoaBcgvbRmRVFhOyhqEA85xGariAvCjKTIHFJJgNn2g8KU2zo
pqBVpTwMc5yFuRsPPdX6Lxltiphc91pMSnpTxwkJgj3koXKgujCNerSmALmUXtERieDFzhgI+LCy
pm1MwZIG71BVVtmgOiMXzhR8+zjaWQgrQUR3YoYLK2MhqfqIwowuWUaO1tvuAP6afeBB+jjMvdJb
b1FYTD+CFUHVAdxbKHeBY6PvAehnz/fOjb7jQruiiD76p3n/C9Yugw6M8MQa+/nJSzaBTEipi7DW
ugS81L2NnmkUUUcbSQEA/x6R0vFXe6WWnnqnRrlHQZ2aY6m1MEqdBjJBlvltRAJQ35V7qKJdTSBi
QSu6m701+7VK2/KKnoyXW1ET2WPgnI/j7TKLuDXyjuMVEiBbkKA6EJ9bCWOXHnagywBxOzJLC6XF
LgjjzIQ9uOpt7vZApKW36/DJxaTPqR3+ed51elkbsIOsuK8/m9Dn6aAoB6JOK0B/TQGAtYbemgqN
//fB81z4oKvTn5Tn8haSdM7vMRWxnLaGqA49kiyJLuk8BU2umsMcikzkHjnJOH8V1HFlXi9x5MyE
oUqaBnYT8O5x768mLDWkBmCiUdwSzEu3w55RCqJtHWcT4hf2/EO2cwfqatT62CtcHplzy1w2T6Hg
Oh3Yw6TUosMIppAmfv6/WeAe5t2M7IQe4B0SQscls9pQ1O+ycRa9j80sxf7vU6iKXPwN6RczAyQe
eII0+iKpuS1kA27I3DbCtYQZ2378a/nUFFcJbvsWQcCM1WIVdkb1FLq9pe/RaO8OG3n7fxsXdxYy
4AHHWoUxPPFeRnWrC+ItxK3sKVtJji9NINqtWCUDXKVI25w7z34QGCSCrROi0aLDq6kN7WQ3SuHK
br/0IniYnrzSuC0HOR9IVTZspbasXmq6sq94v/AavLxWz+1wGw+5RaGImJ0W6pAHus08umkgFOfO
T9pDfa0ANvwLxZmlA3UyOo2bxsqcwiLuYVWBvpsjR07/KGGM6h2UapDR7NBreVgnMlxOnoC0CtkT
EHdeiEgnUt0hqXJ87YPXw/hBPqEm5L6CX+2ueZkeUsfctmuVgOWhvtvkrh+FaihrZtiaxeQl7dYs
LTB5omkJqihPgobqF1ro3FVg9PKyvlvlfGXXTAIp2EhFf/aK2/4hc6BBbB5027gBNSVe0k54swpq
XByrhn4KlvwjF+CowajqqOqwrI2j+Q0uP2kDonLwaGjgx6uufpvO7ee1g7z4/1hk3+gkmCF53TLI
H7KoW1zuemzlbuIZTudkL+F3GXMrOL/dV8cycCcmuVBGjLPAJDFMZsMEsSA3MvuV62YhIDw3we0Z
GXumjtg8UsfwS82rvHKPB7qXB5YWoDi7Vhte3C0nQ+J2y5xUekAyDCmWgOHvdlT0tX6tSrUQiJ2P
inNpUp/HNeIHtjvKl9RwWibHbeKdDNk8u/tugH7HLzcfXwz/y1QqYCIGVnKBGg9dnYLKpnIAow8C
T9ZOBCJvW/ihbNajoGUPA0L//5jjLiIDaAWxZ+50ftVDnx12BNepXbnRbA/Ps016a9xHV2QNEnUZ
X7O5fbcrn5+DGUR82cjsqpZxF8e2+Tw/QjXIMW3qJvf9CyoJIJD4hQzq4oUICJ2MjlZIYcvcAZyk
TCDpMe5ToN2TvgjDd41O0GT57UYqHDtgdw10z0J14eL9h+dwJNEIftTYi/bsqOhEjtAS3LjRBiIG
7upuXToTJhheQSQrIqjVuGNOIYMtkxwN68lWfjVflcLVsJS6K+zHH0jiCVe9D1EBZ2W7rlnlTr46
STV6omB1AMA+vU++1FeM0KpGYUoCNrruUD5ee7As4FHY1L4PlTv+CchTUaoGws18gBPND90BpRQ7
DV3Vh5yADTG1wpZvPx7p0r45tck5gySB4KHKKA8EZOL66NAJIGwzN6Dw/9jOkYWSj0Mh9K7LAJ2A
z4ZHZVMIaxOKgjT2TbVtN/KNmnksHGVnI+xBsoT6VLDNHgQ3HHBToTXPa/bDt7xcW9qlgPj0i3An
pepDyHCwWVbAfKagh3j+FvvI/9n5F3E1IGYf9tGoud2rycmYkRjGIDHo1pFqt8LjxxO7vFPf55Xb
qUhWd1pmYF5FMdNdpPqguEcCq2ONvh9bWhsLtz1HBHK9DPVVSBZDFrK4gQrn/9ECtxlzIay1nJ31
XBN803RpG3p/MAaEK+AugvSryhdeh7bWsiAACrI2io1a3ErimojA4tUD5BFsIIYFsoVbcqkkeIFX
GER3hdToC1hLpsOAPihXP9SgUWtiO30u3lY91uLqnJjl9kE0T9LQNDALvfXIITg/duiiJ9/KXkpg
JJBi+YWy3eLmMxgqHZOJUhL3uCybAvgoAdu7dc0bVFQQ40Kcq0a6Y3yCai0rFq4ndi67n9gVdGKV
u9yVOVUnaFQD4RUp8/e+Tm6NGVrSkJTbjYMx74OqhL7KoPngNt1Gmph+m9KudT/eSf/LOr+Pnbvq
63RSi4aNvXGCu/pggHkQoCKX9dYNjgqFQNxLgT3+0f17Mni2D04i7V6V21Jh3FsMtBhCtU60M++n
UXIkOhI3f/SKOZ1wfku3mZl2bMLBJI59lNnkB6tTQj0GCvNumXsJg0quN2exKbzwnizHBHgGuMsM
zm7QmVGO8gub4mqLqsJwYDQTOggRG9T3Icy9yrG/uKFPLHKnqBnkJoBqLR4VwGUZwls+T6C8fPh4
6ywFiYwV+D/D4hypMPYNhJFgRAyfCxF0giPIb9P5riDbKlgJvBcGBA5+tO+oqAcB38LtUnmOwboj
Y+kAavKnsYAGFeRKzZVLaMH5nFnhNqVUVEObsryP3kn51wLFdC8Wc7Ky95etKMAfQ1UEPHact4H2
czomOawICvLy0kEz/mgY8NmIow31Qu6zao1xIBWbLMgOW+E0OUYdGr9/yQE8BAo+CHIjgcUzzIWR
VkQmO0zg9CldWY1L/F/59vEWW5yqEyPcTSrlpIl/usgakL9WQkl3JaBbSgOfjYPLWKGymqKah3Go
N3Srv85AdLnxlWC/mnvJ1iK8+ZnzX8tvL5ydU6t8xipRYpT12BI1kIY3pi8RipH9p762Bz1ZiRWW
7hnYMhhHvYYzxPeYZWGCEIc9AhS/fjF3wZYiLEVtlAHD1wBFywv2bov9/MStGz2wAhO7vgH6TSBy
Ru+yvHc+3hSLvgA5N1NC9MM4yc9tkCxp0zzE3AW6tJPEsLGUQbouFDDUfWxoKcVAxBNL3A0dS22r
JT+DkbG0FHo9PTFG4NgHuay+0UAp+7s0+McU1JlNztNJUKJuc2Yz2rZP5T3gGq5pA0//glZWsO6t
PUyXYGhn9rgVEzoopuuMj1K8Ejo/AvHqS4P37753qkdA3Y+3YyB4s7iNp10IGqZfiITYdcRdkEC6
gA0UKG3IG/CP47AbggxS94zKTZLB5hbuBr99iz/FdnSoH+sbFIb99TTVUuhzZpa7JYM2I4XM4vT0
BxjLr+tDvkmvxg3UCh9I4wxbyOg66kppYXHzmmg70QlEPyChdb55h7DUS9DlI3JH87A2bsZ0to14
jcpncefipGusux/PA/6MmEI1d2iC+VkuoXTTQSXTE2wgtL2+9JFbWSeRWzr6BHyDECJn5Tv+Zawk
I2S0juFABn59oPs0Y012bMkEcrMSWLQYn89x1CfepcygVm9WgGxpc3CdVdBDBynxH5x5pL5EwMrQ
rQphpPMFkk2qxV2Mvov8KcbD2m191r0ZHURGJP0rKa/FQb0b5GtAklyhz4oZ7INvchFaUrJyxS0b
0BXTkFSku/j+BCMqx7ArYCDJcntWUgvSXGt3zEKIS3TA8P5jg7uoe6jaI9MEG9MVAGE5jhBU/li2
MOjAFg2RytW6+NJBAqII6GMJXanQpjhfJxN8JmB8hUU0ytji+Kj2nwztZWUzrBnhPIRAdb2A6CgL
CK0RbPWFq4Ch/m7eAabk6EAXGs/RDlV/b5VOc3HRTobHBdd4pyhFztqr2h+SByQpXLPXW5VbMoB+
dZj30d3q23tttNwidhMZBKNhNl3g+MLNAMZ9iB18NrayX7yEEIz91ozgDF69g9g9yvv/07Xkzlwr
lRAIZWup3NUv7QGtXInVQW8J75cCxD8xUEwW+oRmq7uJXJDhl2B7GG/127WK08oE8LJ1UhKJKCvg
e2Tjg1ZfB+Pt9CfpJ5AQKDJAwmhGl/iXjFAZNaUCfJgAbv4C3Tzd2nQuJWDPTLC9deImJSUzsipk
0+kLmRdV1s/0pPGQtV5xkN30IbDXSgbL+/V9WNxxjKKyrKcINmlJvk902PZF4398GpdX590Edxij
gAhDqGPmqNZsoqZ9BLbta0Jy92Mzq9PHHb3KSIRuZtM3XU0ZCP4sFfQE3giZFzBB9H55ixLr1drh
I8tn4H103OETABvP0bMDsNwdism9Q7fjI/IiFaRaAJ+tbabDxG6i6blBi6PpgydSNpz50x9BuqAS
ebJFuePYmAW4BplisvzQIw4iPiOgNe3Wy1706khO+QtG2fgufADk5ABeR53Z5F8pQqor+Tih5KR9
BWIF6cb+UX0GVNFnVT1bvpsHtFvLT4DG3oDkbPvxmi9urRPj3IlJ82iWMrTvWVBC2nZyaJtj6qrQ
K/l9MwYQh4apGiKgR1xsn4lGZ+QidhZIl6DjfSeS77G2ZuSYP3ifSdZ8AFE+API1lM+QXjiqjZ8c
f+A85qgeRJHVKMEpis0bORSgfIOVCTz8v6WhKcgOHuPt5MW3SHAiB1X5azuai0Evvwfb8Sffo2w7
M4uh/WuFL3pwUz2yp5PpzlczetjBIA4EmfPx9J77IGaQwKUaSFmDQx9NSdz0zrTOmhE711J6Cv2Y
xA7S35MzvjTBbZSmAPpXbjG3xt6A5txPFqnOyw64L0HaGq7ejRzVEbPIogCwAEHnimntctiWCE0F
JGkTlH7d0UFSHNiW1kZ32VZx0jfFQbW7QYYivTFvNeiTr2xYrt59aZ17azeh1oyl2EHZ14eIkgEt
K+2L6g4OaKxY7dBclUxmH3i+eZEXgwgn1H518GPwR2RigG+FogkpfUIjFDIxoS8+s7LhegTJPX2P
gzuzxS0m5HIpak5ihadv8j2EEviWkVaah0yHsPDoRk/SD7R+IDcN0McMslm6Kly7cFaReYeUMmu+
Qm34uPonZ2QsEiErkhjSMLHV7ijUeRA741v4xUPYwdsr0HGJYvi9bAMo4r7+LGxX1/g8dj9OA7wu
6+BhKmoXEYmaVqmgtwr0oVzE7rpX+2gUcidsavbgWQ/32PXBLfGZPW7a86RFiaeGPcbHCpkrf/B+
BYvGwgHeDC5MiIgA5c3kR87dj5rntaD2Mq7JygjcUkW+XzAU4LRMZdtkNFsLG5amEbQSaLwCVPfy
4RiKStwzXUMLfQmvDK2U+4hh9U/CHuqFgMiuSrweG9j4EZ5YvHANbRlQUSkqTCTdyjvA3iwo/3jJ
1VpWj+POOm4RFhIQ8CzgVGJ03FwSaKZrBbbpYAd3TQRWehFCVq/pPSCLvSNB2H0GSae6g4aWnX0W
t5D9me048sca/SqbBogRbKXVKgeXwLn8Wpx3mvPO0CKxBdvr6wCkAXIcDq4YO8n9/Nq8ExqLwidH
n0Txt9caPXbYwwrDJ4NQjH8oVE2QNFWoiQxRdRe2VryZIbEAZpbIAb0TSpS/CarAUCHkAmlrAlp5
5HHBpXO+AsScqww9K+qxhlQf5i340rxmp8BPiY8GVP/W3kKX1zdnkZtcPa3TNhk6ARigHtJqDGY4
bmK/Y0xWfnS1hrm93M0awZTCB6EhFdHRkYn4xBUiM2akM3hKwaI7O2JJcAWoaK+houlE8oCkQp3X
ViSIdkBHPxmV377qYB/eD2KW+A/eZixGPLE/JUqFtsoMqmUIv8cdBUEF3ch3srgXsaTFaj/8ecyJ
FeXscc8MsW1oUs66AbI32ZoFaKoJgzXLa+79IigCEEcBtZWIk8sQVVxQlM5VMUQjhtUNxNaTPcVJ
+TjsurzEOBOcQ6dy1o/mVEN4jinLzU7hpCMSQLWdfhI/xa5+rz3MdmhPhRU/BC50DovSXov9uFcb
m07oSEEsXVKIzKRFuXEmBI/3piVMMXxw6/s5wD2G99HV5EhuBGQlKE5WA87L8Igzyu2ZVi/FRE6D
6m9UOtqZ3NQPfaYfIH5b88K8u0PTCWiRYdFAbI+EF5N0Pd2hhZpQ5OoldlFLHubXD+COnWKn+pNT
e7JNfdNJ14BG/OpeWOVeg3IK+kkcWtTBHB0EKshaX+VA32cQtGvtcF9swsf5ALKhycKgNwFUi2To
91qrIjrcRsb3wKpqBv5hRWCoLp+PfgxxYmaK+7z3emfIIAA5wueO0CUtLeO5v0ud4BB/W9na3CFl
MTdcPYgxAc5n/IzcAldpM0K2hAD4u+l+0G3/YD4rV+oreuMAHNDv+8/Uom74ZURqQHlguoWAnYbP
KNO4H38R3hsTxBRAnYE8Ec5JBx0o90XaELDvHvsfd32igX8o88Da6KbtNg4ga8ikbtbSSFz8dGGR
i5+mrleCqIfFojTsOJDhc5OrAfJXmbHS3MGRaaACzg2Oc4Vx1qTwlseNbfgK+vTNQ+fNzrwFqu3I
nTU47MWYeswLQ6TVFQE+Xc/BnKcgLr8Gd76oaqLlN0UEN7abFgKratG7iv51Rs61VgwrMduVjBbv
tH4OHCI/qNWDThZB+Pme7hJUUsDMxM5W9CgByIxmp7vQrXCvT950bQCS4q66ES5QvTDKuetUSYFG
mbGwAySS84MClvPWq69Hl0VL6zzn/BE6Lu7JGLmdO6NVHNR5MKdWZnzdl72yM8q+9pRA7h9WTgnB
fJ1ExH8PDde3rkDOD5QE5/MZKW3TI3vFTkn0nQ0MuQ4mK/FrDO5k8YhAh06TZEhCXXCaxmkMQswQ
5mLDTgW3ea46W0Lny2zNj+nBzGwD9DqFxzLY0NycHDAwqMhkz3syQXN0BK/IOgsE7yYx3eiYQ+WK
BYoaqMPOp6Dv8kzNU3gsLc1eBIncp4BRrkwzO4/cNMMGCCzRgykDjMNNs2CARxiwdGJJIF8eoBYb
MdkcoApm+MHK7UGvwSh8o7XjsrC8Z3a5q0iP27YeECFj50IemqA7I9hON7Mt2/P4C60ZCzv31JzC
xdzoyiZ12sEcKYRdSKJnXUMNggzaCiCIz/GwbXtmiLvaehA9V0UAQ62bBDdMpIRl6QbJCTOvDyCd
K+Fu17fgL+sa646skmwtDZQpaqLNFOkrWeP2jFqrfa6E8L/go74rkv5mKNvPc5w8reybpfU7tcO5
O4XGLYgKj+uHPNYWneG5Ta0R69fdTJu17bLgztHd+T4qzs8peTmpNTGIRTsJ6KEiLm/KUvAVvb+V
5TK56rIJXOwKff14lFx647iYp2Y5fxcrHSjtFcQpcfpjJt/HAvQR0K4uhh9pIH0tm+BJhsT4xzaX
Dv2pTe6uDqZ2rDVhJlYifC1iKBJBFPhjC3yoezEs7o425lCoYrQxWJSgm0+FrGi1bWK/kD6r+pMs
U3tUZF/LBFdoPzXRtPnY/Npach5nqNMsqUsR1tPqIdTK6yhCjpAmZDOoup+NaPk2y8792OiSmzud
Vc7dBHICsogEQxbnGxK84ZhYaYDeiUS180xameAVYzwdujnnYEyRcAbBn+2PLdQF8wz9WRKMFhI0
ALP2+8ej48iKjuHO6fng6wRBqo5lULMVddhzInaHAWAjin4mqEO7EMXbylZhR/u1l/7aSDlvA9IN
kgxg87GaufXLGJCHUc1c0aj3vU4+qeOaoOLSNQ1WbHRr6ay/4KJno8OBBJcGDLKnYVejq0/8OlI3
q2+aFqwV1wTdKcjWKU6+lZBdcKX+my64Md30SGK1TiCDGhOyDes5lqWZUAA2QbMVgY4fjzvPpCie
SItdDXiGgbe/dGhVYa+08xZEKH5WrnnEpVcEcizg+dIBNIP+Mbej+0YeqriBwf5ZRAr/iWluMGVJ
o9lIdokRrj7Ll7whGsNR6wK/KK457uCixSyddR2eCU9VNHB6cbLNkRFEejTyAO8yH6B5B6i5OkG8
/Wem/eNdvhCigYEXwCMTGk0sv30eDoFWSNLHfsArJu++toZqqUPxALYFqzcn+2NTHJT054FSkXkw
jj0EAN+e26ooypc9aGLZNf6o2M3NjJcEBCkY6kp2kxD69owhYi1Tt+T8T81y95w+JKkUTzCbt4Wj
iMEnOohrUMjlaXwfGjeNcTuDsGaGjYnc5VBfb4cGEvSlO+b3H08i+yA+tDwdDHeTRWGRAP3I1quT
70Kp3Jp6749Fv/3YzNLLC/vifUDsaJ5k+7SUCn09YkDMJ7D2qfRrlNoGBMNYY1zpdett6mtD445C
olaJMKlsnULosih7CXRN1bxWQVu0IkHwRQKpAEsyng+sD9JO6UtYiaI+9qYOVAJGON0GSvNtZQoX
98SJJW67d60Uq2A5Y1MYH8LCabor8elnBh7MsLINH5o/gglsHWq46MfUE9PcljdorGRUgmnFnwHL
AiEuZDscUlrBc2gztNkfnTGkFlXAIkByx4uOK0NIZxPEaZbe1CCfSh3aayu15cVjfFSFR62XpfjP
F05LUAakBRYuVEGlowieqqzFGIt7wwCJDJ6sIkH++dyEENChVeQRxIBltpGixCnb1gfn+wpJwfJI
3s1wZ3jQ0jiL0YJgJYPgCcDQmGSNz2LR1zI0u4pMKKsUc28z0HPUoGSGDZYLBf9WHnoNOYAfLXbZ
ISbgOMMDfJuAwfKPnkuntrnnWquhJtFMsA2qsT0BHV4hAY9XrmY8l8KDUzvcUZ7QSQwyP9hhnCfV
7XQQs132yqS5VD+/lV5GlN4+lQ8EdWl/5WwvLeGpae5sN3PRxOAaZNMb+PRWecs0ABDB/YNrehAd
keB5v3bGFk81WrGRukEx/LK3dqJ6MbcEmfrRC/yidiIUuMDAei3bYYczHSmr9XeZTSF/3Zya5BxJ
VaizqoWQUR5s0WZ4DmFHribX8NsrCpk54I9+jCh+pS79xvS3i8N0O2ISNM+8067lO+JVVwCDrE0/
WVz5k5ngDqqekJaOKmZCtTRfeE5uzZvmOvqeihsgelSveZh3LOFCf/RP7W126H/IfgZC8Bov6fS5
WtUHX9wNJ1+HO9AA9/VNlbJZUnpEAJ8HZS0DvGaBu46DQasbNT7uNzSMixvxSrbSzxl4qbW3Eh1y
wLyUiKRAbIg+s8zTC39+iitL26y7+sXQ4HRPcPe00YJ3xDQB/MyuywNxj8JUbue114FVuKwZaC3T
zj7wo03IeX65yIMojzC9mYQkd/5ZN0MvbZ8JBdh2rPH+WMkWLI+Q4BWAO4A1iXGzTYO+FsYasw3W
3xfa2QyGke+rneRrVgI2dyhArfKmLQ7yxCY3q6rYzknKtnSBVgtovyuf9G9q63R30o4hQOhLM1v1
FyO1SWonV3/XT/7f6/hf4Vt5+3M223//N/78WlZTE4cR5f7473382pRt+YP+N/u1//lr57/075vq
rXigzdsb3b9U/N88+0V8/t/2nRf6cvYHt6Axne66t2a6f2u7jB6N4Juyv/mrP/zH2/FTHqfq7V9/
vZZdQdmnhXFZ/PX3j7bf//UXct0nvp19/t8/PLzk+L1t27y8ZRe/8PbS0n/9Jav/1EBcZII5AXp2
4ArETTa8HX+i/BOMVEihI4KE8gB64v/6ByheaYRfkv9JUA5DARK8kHhGsl9qy479iJj/RLEMUnLo
bASvmmmSv/4z8LMlel+yfxRdfos3Pm0xEt45492IKIX9e2yU5iH+YYROKJQeJ1undif56X0FtpV5
ckLFlX+oL+LntXLfxcGARXxzgi4GRVx4kFcgVw1IKjf2BFiL+NLc9LtwL7yl1/l2dAsX5SeyOVmN
vwd9Okg+JMPblPkalKzBbobOGc7T5yXaXIReHu3SbIHwGyLgwMxptkQhWOOu4BEWBM9v1tyO2inu
18s294YSqurD3NsKCP5Y+TTbldvu5hfQKpcrhy4dhSVcEC7rAGGdB5o0D8dEBvrKDvYS6IbGTbjt
QIQfAk223kvJ3x0YFirCxETrLpCfqJCeGysFeW7DJhttVcCjSte2Tf708SJdVN55E9wFGIzKoEw6
TDAYZAUWpXAnAQ8+X/VXrNihbYbd2qVwEQ3xNjknLQ4mGpAN2DS+UsB4AcBJ7wDxsmvo3wKQwkCJ
K6Nkn3h6D/EWORdNBzkTKdF6W/Q7V1M92ltz5CTfIwB3m53xIEFdU7sXnQwHYXW4fKKIN85dgp2U
qSQJIXLZe8gS7Vqf0fzVuPWLb+AD8HKoJ8RIz6FG6UurqmLstcCPHEW8o4QC+FH5LBWrc6d9cFxf
RqaCBpQtE4nPrtauQY5mU2dnEGyW75a4YZIgiZqSViMkNaFCCagnMBwSZL0c4g4/QTO5XzOkux13
Vo2QwC+d7A4io6W4ju5lx/CDYfOwvh69rUna48u0YKaVqtKqvNyv3Pi2oMkRO7dOhsBOyqVJyAFJ
BpKQF/z/RS4H+iA2o20GZBdBe6vtXRxtyMpUK6/QpQ2FW+g/li7o/1V9pkA/jfZ0FW+kjYIVBfXZ
emBz6X40mME7FDQpWFc+64fEcp8NAW4pBglHvArcE6vg63vRI07imrer5/RyDs8tsm90krsa8hlc
zHBIWDbwnpPGAnaZgetZMU24U78CEIN3QAL1hlXi3cvr6tw052uj1qQjLk5mOr4nbun3lds+9654
3fixk35W/GwvbT/2SyhCXmyac6uc+61COa3rCfTzodyUigP4ZfqDlHl6T2KdcdgX87wVkOIvbMlI
WhDJQzPrXgn05KUKg1byQdRooG1IMLvbJisnW2wM6RALSv/NjMCtQiq136gtDZ0pzUdoNYPv2xMA
QtLxsg9BOqhq7ZUUQ/bNyipa7sJWnSs3k5XgyxxpQFxFcwA+/yyv69HqZdoSNyhB6u31Ka02yVS3
XzogOvFwN2nvFLIcQIS5gMSrWUvQmgR592ZIhui2DA0IY6UdnHtdVV9Q5M+9QozabS1O9CUugloD
pV4UAW5rGNkObOjiVT+U5bVCO7XxyyGJdLvKR/W1GYWS0e8JomrPADzjmKHvBE11ql61+wDgDwmp
x7LrfGEqUcQnExGsWAuG/q1qu6C0O1mucrcSmvlW7KKg3AatWUgbjALNMaWWkdAqwHtd3vZyoWDv
VZ0iWnGlyDFaf7Uw20o1GietUUZ6bkrodNWi9muHgRiDs67q7pq0h9ejpRE4s9xWBz0xJ6DoErN4
JrMRfBmypsWKxVNJnSCMVJASp1P4GX3xzW2MHDckfcQRYVmnKa+CLg0QR4FaO54utTlbA+Cinw25
gwAQugk6LF0RPOaGKOcWSr6hakvZrN3nXRnfdEKmbYwkig5Jk0uWJgzQhyUy9fSwFz2UZszHhGKk
ljpOb32YpvhSpj5d56WMUEbIysFWk6rypKDKbbXUyBcaqua1LoTNfZ6EBXV15f+zdybLdStXl34V
R83hQt9M0Z2G5GErkeIEQVG66Pser1OjGtRT+MXqg65dJkGGzvVf039ih83QSSAzkbn32muvNScP
VttUfrEwkVQPE/XbFA+WbYXqzyAsxbsyKPOdKcy638rCcj1YLSaWILzc+Ikw7calTSo7QXfsUuiE
+F604m+dgGywWkiWJ/Ri/7Mqgx9Sp5RXIsDYbaBE0UOtYrNUKV1ga3NW3g1BEyHAnpiSbSkAR2o+
yl4X4F5QznXlNHmCIIQRXGVmsiMch3yrhypOSgOaOENP66fafbVQ+sAPYlVkR17GaZS4d5vRQAW7
iR6TwfjRpxTzZj29aPshcfU2OqFuOSG0FVD+yPv7WRMehizBELAzKxxglMqehro8DmamuWKiWYe0
bthNBZ7zdW9odmXGtOCjAmEHMlU4sV4e1VZERmdZBKfUzO94+/K9zrBn+3nIbWFp8exaXos+Tvmm
FsVGe8u4hcQd2rVmPZStdJFU1gPfoYLSmPwt0VraafultdEBiTyMPFpHl4fCxuv3KBUpvyuMPVbQ
cWPjfzHiqAECoYUmfSFh+F1uhZ9Nb0x8kDE+q9i0ebUYTA/LZGDBHsdfohS/TIPjZpf2srCbsLWg
h3AJd0OEsHWJXsZlZymhXXa1vLPEJN8X+WjYc24tTjMoqlNZRXxlykHnKGWNObcYVBdaNqa+aODY
XZQ1Zj1im/uR0q02I/q1XGvlSR/n5rEXrfG6TKhgmimahjF+lxh5JvZg5ELqzYX4rKRt4+Oh0iN1
SnOVgyb14pmFprlROFavSdP3rV0neoum3SQpP/pa4IxUisZL+6Hn2jG+zUqJU2gaqKco0A03UONx
Ly/h8pqp9AnEGFy7c5dAYwnL9jLtuj9w74jwVVCTq6kQBzfvkcFHEQKLo0LvjpJSUgls+9fJFKfR
CSOh2ulzNZ9aPe33Of06V71iRqG97pFjUBvBD7MiVbJnoadNBunhR3kqe40aC3KqQ5RgcpaJ0yES
oy9Wm3MgZKmxn6KGhu48oXVCaLXaqQyx91R+2BYb7Y9FKgNPiHjeLBMqYi/zPmftNbtuRzqxZwHx
g1NYi4pTpWN2SSdLFXmSHOmP+TClF/JohRfaslD5k9YqsyVmrmAk0Zc4jGvQjbUJP6TFqBXm+qDi
zGLPZlO5LSxB22qn+EIW8vi5Sszisu8maUatIYluFzmYon1UBllnYQ7Fp+PLYdvNr0rZppmjpLN+
u4RTgKWIjM33z5jl8PTBuJHwVMCsNYmOem6Cb0q4EBXKrDiSHKIMPsuNs+Sx9jQHfX8a0hIbeDnW
eHU1nR9GSwlMT151MtsiMCw7EIXSMQelDo5ZR0VdK0z91erDsLIrOYsSJ5HGRblWRjmUGKbjP/Nw
mY4DLkHJHSyn+apGS1hr4FRps4DleJ5GxxQTmKS2k1COy50kpEriNKOJLd6UGhZ28Fps3eU1ONm+
lCMt+or4k8rpJA+9KI2QluANO2I3m7KrV7WEYZa6KJD48yF3KIIPcCjhTp8zxP40CiOgp8cSPi6g
wfsoTKU5YgoNqsiW6PYnYWjtpT6l5zoOP40uSaNpazRW3vcm4Mp6rRtRrUOCT3icjPu6OyMO8VlA
J0M/oDhuSXQZbjL1VhFr7EuC2cm60W6EWz0c3Sz6j0GO1aXp34NsAlYuw1or1qmKgsAWSt0JNN0R
6jP+f5/gRQyDRBg2xSsBcttMVyWl2SYokDnzrntqoDasyaN8Pa5SLv9CFN8Bim+Bm89iUk1FBhQ1
Eqj4xuad5GJJhWFBoLDNjD/Gpr9O5uyenftQaPk16i8/fx8EfwJNcQq+GW+zEbq5XDAV6rCKcyR/
WDPH7H7YS7dYJDuSaquX56mkHzOo90Nuwu45h1SA7KdIsA8ovxv2jddfqvtzOfEnuNT7cTZIRyBV
qVVj8we6IjuC3V4Z3pqriRdnWfSf7fa3k7hBOKKMipo+sGgLsR72WDhcwOSfLggdpMytS3vtNf0r
EpOffcY6bdk00CFYRXfg+8NCblarppZXzIWbWng1xoffb49Pfx9eD9irYoDybQ6jYmyqSTBH0amm
1q76F7hqzu9H+ASPgjFEc6OF8JYEx2WzSgMBVko3sAhAIzoYJHrq6Fhe6wq7Zld80b79h41LICXv
x9usVc51040Lr4Rjl5Nad+P4dOaNPjvB377RZtLSaZkpRf7ad3idtNivVvYqeYXiZ+txTQavspv6
gWfSSX5uNj87Pt6MvYVe8mGeABWxqcEj3P3VSE630hgdEj/cabvFUxby6f4xOk///4jNcufBOIb7
omDZuV3HSa2NzijzxSkusamz+yvBo43GWfukkmN0htTw6a55O9pmFZO0jsM+LxCc2w2XkWN8V6me
uq1bH4KLsrBNTOf+rCX+d6nnf9DY9maHfyj13P/jf5V/eyjzf/zvv70UP/520/zj/xSvccVF82ch
aa0W/fqJP4s/xt9VKjSwAfFWoLGR6/9fxR+dv4jyLxdJuBW0T/OXfxZ/pL8T8YC1r0JtlEq4j/5f
8UcQ/45YgYlnGK5hSPOtrbH/Ufnn/WENTEoCRusVNCZGlMQtW6WPq8LIjW/Yo47u8gMTQcWfWzs/
dijzCvJDfEMX0NmeYvX9ofDPUYmGkLTEF+iD8xBSIJ006d/QT9sHA2okGlH5ONiC8rNsH7L0eyUp
x0jNvEnUnXT6Tsrrt0UP36k5NV1lz21ri9K1Ed4JyYtiNDSodc6g7Gu5ezZSy04RZF05t4TKepR7
hTC6/Tj59aQ7M32tkfow1C/qPPm5qKJ4pLpykPuKVdwWunLQ+kMX3k7hz57Pt1LPnbgfPlaYoZSb
METDShPtuC2U2WELHSxNY0dqaGfDrTnHTj3daYniVkLu9nlv435nZ4DDunVUUCe2KsN7s2Vv/kSC
fxdW/XoExDvYgSi9ftDJ16HTxAOQZhfjMk76nU2FHU0GdM0r7PDOncLvF9uQt6Otf3+DpEJpzECP
Gmhkko/Foq7b2q82epAPlD+hWjjtdQRc8X2++/1rfjLV9Cixw9YwFauDrQxUXjdiE0+9PQyRl1bd
XY8WfyfFbh4ON11+1EknimGH7+UhiV6t6A9p6t3fP8KHUgTI+LtH2MQk45ArcUca/4sVfSwOs0fB
bryK90i2ufExwCZg8Brdni+Ti46Wu2y//Izvz8Vk24vw11OsjDTmgrR/m+BIQmNZeFXakgGkEuxn
dH6E5UglyBWql9+/Mb+4AZK3g23Wu+mjbKlbtNyE6T5po71YiKe0kkBUVD7FpzHQrtoCX4R88gK8
S/RII9euHH36otSLK82PYp3aUY7WANIOpZm5Ra7aqfIQDVdCBm0oWbzGJKsevptCfFkgHxsWulcj
LNQF4PNldDBKXEBTO+hOAZTvuMLKsr6QkWyAb6IELzp0Tam7LQLUVTrN6YzxmI4KDmjSrm6EXQ6M
aBSKM5u1i320bcaUkaSaxlxtN1URWGrnzBLqNBVolHKZR+kRv1tfTRUvsBCNSacv8pThDkuLpSB5
hlF5Rac4slxAB6R3GV+P2kAvzHowOKcama6KBIhR/dH2P+cCxeVCvrPKwbbEwK7T6QZpvANmfPZS
DLakCftBGFyjmQ4zuJEaIv5awReybuJouYiVZyGO9mlzYcHmmvQXdZqcmtZpVRJ3aS5foMTrWkXm
VEPrztn3Lnid8Z7DyBZUllKYBI4ooM2iZjRhWN8zKd9HQXs5WKavzcZJUka3rg0vlJ/DifIZXkh6
Sh1fqJw5/T7F0EIlycbXhMVFqThWHQE4eA5emBc7yEofWhM6g+684PyaxIe+0L92Y+KGwEp4/vno
4R9iGYrKZDiQoZxITG7EaHHLvt4LlXSlSsPV0suXahm4TVn6UfBHWNHmLsF+yC4mi7GwYR8zyW/q
HJ2pASu/RdzL5fgzXtxYt4HfSB+cuZZtM8P6O/gmqdT/xEHxIuF5qUp/KgsH0NEVUcTKjelC0itH
LbU7ae6ORRZ9zZLQb00L5TzQGpFu/FKwB2lwsdKzszK+knLlYUH9M8fyNO00f1pY0DxxQn226at3
raoDNqNPMX6S2swndHTV+IslqG4Ro4nck3oag5emJJvSfRseueDKMdwt6VM0yU7dQdFSS1+vras0
qncF/1/eRp5mfNNCy08F7NPY0dnIrSEp90NfcsW8YiB6LVfTUSpVx8KBc6HPFmKJa0yBb83DVRQl
FCYV5Gclv+iwX80FIN38sHpRBMB8hggOZsUARZGzLKRXUuJnzUmX/rDar6Cox0iprvuguJumB93K
3YkaDoeiM+k3uXmomeiUOoSgxwdBrGhu7y6CDn+dIDxiTMpCRzeakR9LNd+bGMP3xT5Ca2Oi+rBc
mxU1lPxuWNvPtdUENQVI7u6aYLhsrSGk0cD42isJyGXvB+ZipwM0CElysHzzmgCpn4LQuwgOgIi7
piqehqT81mvJlzgCzqOuV2gvgSReB3L+ZVmSA9xIpx7TnRZd1TQftd1it3HiK2O6n/P0GGp0QGpP
YaZeC2wyzIJfhmS6rsfcNRFRrOfiUtear6rV7ScDqgRGrYuIppEJTl1Huypf7mO9PraRgnhD45M+
cN/HXrKi7jJK+fUp6bUTUkZfBmHiNLvsMm4EaThN0WvIUVJXgt9Y1X4uf1ocTq141DnmRipPpUWf
R3yRWoETlbigjjPQp+iUoYrd1bJbphO6XfaoE24E10EvIFIhOFN7mTQvUD48ma0VfCmkp0YKbuI2
uLTgiBWaTm0j3k2IN9Vd6ilKelXmpq1OgqMO4X7WKq/PE29JDPv3d8iHXs21nkyZSyJuhpdEhPg+
ZBCjOQwKMO9VFWXN26jac+Dm9eUA6ItA5+SVbvMlmfYFm9Uu1X2/P/ME2wSOkYkciL/BulSNAOL9
EyRLO2Zp9b31hOvpgXv6AdxCQl8j8eb9co4a8fF6pt8Md0JkfUWkJ341kb2JkNRoKUVlfJ0SbkHz
OiseauzWwfKdYmzPRGMfWK/ri70da5MrUmtKCmN8pRI1e5YPfL1DzcNbJ7n1oN34EqTXGE3ZyYud
EkoWTX+6b+yQFjpv87pO4lueAs+CFI1lyuaaKJMGvZ9kIrcBq+of2Jg5ZntThKJvxAOIc3JZV8tB
L1onziHK1Nqh7qJzE/ExTEG0WQfJoZRONL4y7N6GpSvrLen153WLhRfB8+KjApmMuHJYUGFLV7+k
y/oUfA9diljH5qn5Ev8Qn8ZLQojQPxsjfzYTbx9m3Y5vdoAeaLW6aP98GHxSkT9f0Tn5wjic2djr
+m7n/O1IZLtvR2rzzFhi7VndpSdyH9lBBJIS17UA+TahjeTUoPkQcV7ZzdU5nEI+N+WbYLiRFziI
2nPnopfIaV5e9LOtPeGUt2v2xewFl9jefMmdwV6VGQLbvABuvel28+F8n9AnucH75V8T4zczruVG
Ec4686D4FJFuZabc0W2iPz/Tnf7i7Ap/+u4QQCECmHg5byWvszFOdS14Dq4sF7lPaFc6vTSr1U/q
oPqxt+AH3ZwXz9nK75F80U6z5vgGnYEyB9r714Q9oOBw87Iy75GXcqr7KnUOxDam20D5vP3nkXaB
3u+UeMrhLJdl3U7b7YaAAdGGrJrM+OYrG3V8eI2S8U2gqZX5tHoiFic82v9Cq+eniwrhCW0rcr41
u33/tjnssloqn1cVR8ltdz0FEIcDxMcIjlb/x7MkoS0i/Gt2dSoTIoYpEmjG+/EQ/RZH9c8zJN6n
BmZzWCTCHGxvggv1e+GcI/Ctv/dhNt+Mt0mt6jFsJEF7TrTLegA9yVm072fOh3NDbM7ktGjUxdCf
G1d09MxWv8a4riHwcZ+c5svOyW5HWz9nhHhuyM2VJAl9J5Z8iukqTf2V2sQvmlUPq2YXgj9Vt+cP
3I0S8ApKkJe/yYg3r4nQGyJIZU+EURzkl7b1V0LieAKedl/l++Ae3XEhtaUj9iT7rrar58DT23Nh
zsftsz6ESXXLQrPwQ8903cZDEoIw9ajtjF+Rm9vrAjq82s580py+sGGE3P1+eT8bUUdHZUWn4Xxv
cWmtaOs8rbnl1IexvW6mb/+Fn+d2oVoHUw/M5f33kENjkGp1tCHruypNfNU5IOND+XFdNy5rJLrQ
SaQ1bbNuetcnaZqNtizeRvBN+v6lUOmqTst9LgtOQ8Q9IRXYz5Y7k8Bk59A7goPPPkETHX46O6hJ
b/ny+pKKdDt/m6PRmXsQfTM8JuhcKovgVbLiIo67S4vOkXNU9RAakCiCZfjA9Bb3mvyYxN/T4qCm
r+bK/CJJFlKcdulR1SfsIhLLH4Nnq0a3VyYvLPGNTBHVaAYPxxqoPuJPuGa7tkkPRJJOjWZ1ly2X
ofXDNPJdJMBYzqHzJHcpOEqi/0glnEv11xIEbB7oQlHDY5dI11Vp2in9bIYR2FV2M/X7AeqrmSdH
edB3YS1dBJH1KMoUZDTlUCXgsjyoYkVepkoH2ToV8PzCpnETkv1EyXeZOR/UqrvVEtmrepN8xrA7
3jmTVsZY9NwIh2LSHgItO5gwMYwScrw4PKkF3gXSk6ZGB0Jtd8kerTZ0S/Gq5eEWHqlfhWH7h3n5
UeWtE3WjG+MWPOSAZkbsFsRpaSsfIqO4ypMJS4fKJs9RCs22lhYwFXBvHl0xxiWhwDAhA970c+t+
LBS3CQpf678iOZEbo53o1FznbqdAOJrYMrmg7kfpaFmxHZSdEySPY36CJ7irzcpZ0t6ph5eKbksl
pmabhHY3G3ftgipRYtpDHTgxCZva2KKaX6aBvu+N2sN74qazbufqlMezo6oXuoTQfv1ai/ldPF5D
obUzkdGT0Z3BKYBPwAFGv6qaI1XbXSbguyB4Zjh4NQyWJpBvC6RW9R4B3QQnsIp8VCBfnuCRPRXx
11Et8b0XjlLfeIHKhKCUYk4vxiT7eUV/V9yhIIf9gFUUB0NLnbyD8qNqN5Oa35rZvVYVTjkNu85M
/DGhATK+mcniFR2ienSp6qm/tIPdN9nNkE9HXRieVqqYnL1KK59QFl1zfCqr4ah1yT4azT1sRzew
BLg9d2NkuAmqu1r+EMTDPs5OSWZ58xhcxtgeNGZg5wF2BMKNlMw+ujKOZV1XtWCLenjTyScleYnU
KzNT7Fb5pkw4j1cP7F4v1tj4besW3cSz9V7ZWwdtbp1ePuZxbGuQUpfiWTCsHeXI69Jo/LrWLhQl
tgWhcIz4e2eBNU5ATwiDzHF1yAvBUZafCGY6OpqKlnhKBkwL2/EV+9wd6BCcctOdBYYVoQNBZquy
b1EMYIT8VlfYovFQZfEOGzJHT/4otBtNzd1uNNy4aACGGjsYr4s6fuE49kJFd7O5OHTTQ1TNjsK3
n1ZfoEp6iXlbkvgmkNekELk/DTdKIC4cumBRpQrl9eAubamrK2hqKPND26luH912CeIiWeNnwXOt
3ips+K4LbctgccDjcKp28uZChx4lh9YuzJ5kJXSnhmO7St02UfxaHiEhnYRyAi41/cmiOQEca8CO
VcOtLeqdirTQTKtTF4R+VP7IhsUPpsC1DDTBF9VXIjoqIAYNOnoX9eR3QJe0yNmKdGep3T4spi/A
Es7UFKfaGp4kPXUWyjiU3A9LDbbbpc/CcMqTx74b/TCL/ZH/1idmQIXBFIe+Xmh+Yip2qYneHNIs
EueX0wgrjqkHQ/UmyYIX+7WzhgOGp06sPdQtAE2cO5W+AEWNVytZTc0a3Wnayk2s27iI/dZKjmWr
H7rEvAxIwVt4ahx5aY8IIv0QScXA9I6j7+y0XXdIleDBqMaL2kJkKRim6zxP7udJuWxr2dWk7hgL
pasp42XTdsdRNK8VKTr2anwZczcloLomMupGFzqZrHtLnfsNh95ShRdlQHNIr17FNV15k3RqOGzN
7LWdwl2GJGRiinabgdVGVuV2Yne0Mr73PjHvDZO+FaOL+R6ixI7l/oo7xq2zzJmn0m/a6TkTtetM
034EM3fVaDnUol6q/mdgIc+QWXaFamgJaRLI1FaAUHNNu+w1xdHix7xQdqrU3i3G7KbcbJag7FrO
lUS7iBPD6cvIzzJWRxie1eVpwF3E6k6iykHTzHZSys7QRw8EQjTRYsQ8zDspsF6T8nVCpr9vSh+V
ZTvP59NizUdLK3+kgnWsq/EVZ0e8UDXluhcRmQsbzl9ox8/FkKiQXlnVMIEYFxTxYVFg6i3B3Qhm
2YB+de1dWtSR14yKn+rlH8P691S+xhmEJmt0CBw6P3nK0M6j0Y26Vdpg6UN70Bvf6ls+scG4lWPh
W1YjrVo+sdfInSlAcO9ZUX8nN9khD80netV5lCJxikE8ibxK1VHxqOUf8nQpjV/UPt0NlCCrWLKL
hkivEbxZl50gKu2IEFRtJAjlmZPP92VIK2wGMXKqXOjiOCXQkVzgyrUitDoYDICulH0tc3EntY0D
sQJVvBaoqPIWvidx0v0oSQ5p+qy0Kjdlhx6g6pozyP2FCKYsiS/GWF9b4VHmYiri9jZsdG9WMi8R
ELzviv0wZTD54pb3afYDlUc5mfy0WW4tJXHnWbfLMfI6VfRC2KiJUR660rrJFNNpDTQ3jMU2oU7q
+VM2xZ7CKZU2j0NHkF37cs2tbrTupHGStGzm3o5oUa3Lb9W6V5Mv/XSd0GjdX03jF2k07SwRvalS
DiFSUOqSAJWatkl/ejP0XhEaaGENwPXfG+kmhtcY9HdBjUp/9EWwil0L5FtMBxqe7LCL9npoeQab
tJ7u20A8dmm2byX6rcbvRftdGQ79XLvpfKmAwJrzAonzOSjow5pHe7JSGvELL8ImJO+RGUzvIQtC
0IaxGY67Ipm+qaX8pMfNZRKI7iSMnta0hwZKOcpPtgrbJOuxPQv6r4M42PCKaLS8zqRD27Mb2oaq
DGzXJqPJBFbyKVaIMGrgl7DcNzpqPchTlZQXYv2WlGYnyHBmtNpWCp2iyY3Wd26qSZwBIVdTesyw
AkeMH+yfc2Tu/GUA0TNSxxjbyzivb8e2/rEExT6hN6KaZUdNHprmhpDNNhYSj/khHTUKKzRfW52n
6Pu5fZCEl2pgK02KrZkvRZDvRaK6bn6Kl8dOOIe6fpoJovRIUyMyXNjUvc8fhljOYoLrVW5CsI2L
xBVOhmfsVlQq9qOdcNYi8le+8CGjfjPiBpLqc7VRZ5MRg930JPnR6vH9sGaB7FIAQOog9KOLZ2WG
P+ZhwDIWWuOreQjEvE0aQ8yF44TwbZgkFuybUf3HaZ6MZyj5CX3FpElbnWYIv03Tt896hTZ+9lNX
z4CIn+RAlJHpw6KdA9PLD6QRbUyauePnJW+cFbvvih13r05a8Pt08pPtwDjg/6ooqlQDNtshh6y+
9OOzWBH+yEetfiy08cwQHyifQDjvxthsgNSs9WmZntUrdZefVqsRwuzL0R+8GSvI84LkZ8db3/kN
7ohIWrMk0zMKXRedK7yuqkj6aHe2slP+EI5/wevy88X69yRuMCN6czg0J6Dl0QuOGAb+oaBEpyLq
WT6pT7MbYFjonwXG5I9Z8rtZ3exvQa6KTJ6e+6PypPnYCzniwbpVffQaz4+1/tbmE4b1qeCHCiVq
lfJ9P6NVVSAUM4EqxyfjaTmseG7o6Tdcyfc9VQ7ItOJj4ORnON2ffMFvR91q4yyWXBrm8DzJVKKa
2GuGyvn95v/QD/1rZ/77vZQNdJoNUSxL03NB7n0zvZo7xY29YQ94Q4Ikv1Ll9wtH+3Fm0E8X7s2g
69/fbM8M98dBm55Xukp7Qj/OxZnrWfZLP7w/iw1/PhaGF5KFjC731/uxpF6qREF8HtBHFuCErr2V
480q6z6fRWo/w8ER0F+9HcxVKE/eTOZi9EZvqc/iseiPoXkRXyx73dXv8Z/bR+BFg1Md1csU/esa
c4+/wHj7ZI9iSbWq7iBu9YE6bOmLUmX6sxk1ZOivbfF0Ztk+241vfn/rXFFEeTUWwXNyOTuzpzOV
AS1INoVfKKfNUbgp/9z9/83/hLzJ3P7PfylqfOB/PvRExfHLe7on/+JPuqck/X3tWBU5iLDXUOiR
+Bfd0/g7dV3LQOuDDYjBC3/4l9QHf1r/EWA0/+pPFZB/Sn0o4t9X2ujKzERPAnX8/y+pDx5nrTwx
EKxTi06nzTeQ0s8MZBKA6mNl093jwuRk6ElHexlPgfrM+biNrD6MtjlJmkiVBzkglxR34Wn2VnR7
6Kg75YdVhDI9cIC5FLwOgv9mPW7+PPjfkhu3EPGfAxM7KrwqjkS/qpBvjrBUMQNpMOmYDK4mN3IU
iAPOKlFu7XSwC/tcRXVTUF2Hw2mYM4UoEih/i3lnIEW1pFapXcvHMp1tsbySuh8p3FNDvpBRN/39
621iol/DwQCBdof2OKHLRpMtL+p8UXsph4aRk+XKTtJ3tEmWZ4bZltL+HGetHa40UVxN2LBvL4K5
zzRrSBlH3klYBEq40iwnzHcw6E28+Pqsaup6S7+5xf8cD2gLHRNIzeTz78cTsiksoYryXrvaM29n
L7yorgG9DwYK89WFbjdflZfUV2iVPWsx8umcvhl7PV3f7BiaYtsqFVM4qLroWNCCzPKh1BT7v7By
b0bZRH7aHMOo0ecchB6Rrabz6/62zM5p3Wxugg/zuAn3Cp2yTy7xLoWiO8MIQJTc/P491kPst0u1
ubcHdt/SKiyVAYHylJ8WXueIIIBXXlnQCCRnPBjH/DJ2Zr+xpSvjiKO5f66hST33opuqYSmaydxI
4JmIJNlDJt3j6QH62MtuB4YzzYCBNfL4Y34358NRh69HT9tFT89vajZHrejBNUUnibtdqBx0vQR9
RCBE/ykYXzVQxDCsbyOF0KBFLgDLqSAI3bwz7NCg/V8dnNbsfKXuPbnTXXPZiRhjJUNtNym1D+le
V1JmB5pdF7gCHL+1Y/7MKqyn9e8+mE3Yuyy9LgUTC530zng7IKSHMcKqr9fewqj8Ml8bO+1rktli
h1sA7mheVzrnFmGTW2w327bBRjQa+nTTLIWjJ1LXgeoIr06WbqRAcH//utu8CalCmBMa7ZNYT6Kn
tj1mAwsKcShzzI5H4bq+y9yS2r54rewmT/Jyf7w4dyJ9OBTeD2hsDtpOl8NIF/IU3m3EXdJZT5EY
3uRqN59ZyQ+TuA6k43xDy79Iz9Dmi22jIAvzUMaVBDZ0bfgQ8uxOe1zOaeZ/+kJvxtl+tlqSBfrC
YvXZIc5bO1I0xCKKM29zbpTNZ8mlpcedwr1hCjWCBsfOCJw+ffj9btikfL82Aw14OG1BHqPdZjOI
FS/IbOnrIUdhsJ+vhvJxiSaqnMd2Prc8W6rAh8E2H1pkGKNmRMzb4EcP4knP3OqguInf7aNHA5b5
Pc7PPqribn/Z7SgmuX9BrPLT7f/mjdXNbkQOWhyCiTN3uVZ3q3wSnXOJHfjlAc8v96/k1R8uZLbl
2nOr0XuLXNOWHzcGstEtBnMsSDeTmDlTosEAvhdbutCF5whouJ++/35ZP5/qN2PK7y/itC0hhWq8
JfqFD3h2h2gKWSeKa9NFfNvQIDG7pk8OlR7Gy9XssH1MbttzgeuHg3Xz4ptIRCl1ys099/QEneB2
7BR0UqWhdsNJh4hfzM4kxN8Mad7nWr/qjTzho/f0+4lYm7/eH+6bZ1gvvzcRSR1o82KV60TE4m7t
D8ZfmMvMGl5Mgf+RDLEnt9IXlMR2XYugZSEW4+HMM3z2Jb/dAOvf3zyDHkNEQmKBKNNVj8Mh2OX7
FVlBWMVZHOMrRMi/oAu6rvC7W22l/aoyjfgr6xbi2vtBAyETx7zi+KDegzKstC8eo69/WiUEjniG
efTx5GUwZPoAH+DEcr28H2we8DeKkCO0yyF2tOIpEK4U5cmiI+rMVG4jJphhKOMjJbyy8SC6bs6r
xaDanHb4AzaAVBPuwhluPhTUd9ZOIqg9B79p62nwdhZBGHQJ7yB6BS0dWvHmqM91Ka3nJmUWB1XK
D+Bjg2DrLY7iBRR2c3lBzqGg2i6rf1SUhS+1ucZ+oa9wu0vnRXXCMeJ6lSmNm6lpeWYbrYXNRtnF
uWz5QmM+Z32hZU7a69qezrxgtFOh/UM05lPXtq+ktE44B5qLFQ1VoRqOhBBWKKOEs+UgRoPuWj3I
CMwUhZcOMXo9rVw+mZNp/VDnVaCkVJVDK0qCP1po+Jh60DzIUqQimtOG7PW291McLg6JIg2XYjcI
7mjl8q6KM2n/+5X7hQv9biY3K2cEuVJFGu06tbdK2KfgpsVF95jemofltlfsZt9l9uyufMbwnkMi
lrzy8ffPsJXhpkvy/WpuLiB9mcLQCov8l35yvA/vxNWxnW/DdJWZb1Fx2nvEUYpzu3YbYa/j6shi
6BhL0Ku4xcwUuCxqbYZc4zsskz3lAlYKKXwAPL6C46JEYck5x1DbXjvbQTcHgDpki5TEPVxAjIuV
/Spb2x7E/Tn15y26+mtSuduQ79dMmgw+8HGDzDKT9eWSQ7zXHssrwEf4duAE4v/l7Lya67aWKP2L
UIUcXoGTmUlJlPSCUrCQc8avn2/zzh3z4Jwh7Ptgl6voYnMHdPfu7rUW4TRJPMZrtmuLuyiKiNUJ
VK+B7zSJqYsPMxir3NFmQF559q3RoaEJa7jhh10RBIdEUm/D8neuBvtMM24tRhxUI3Wrsj9kYUPT
GxxEMb0ok7xy0NfO+f0ftbjjkj84TpyRvae6FN8PQxec7GK0a/fje7z0tsu1L66x3WWTMcczwXx4
cfz9oIGiMo+F/e1jM8uwtTDzVgl+F7YkO6rhJWKL60p9GcbhcYpL+F6b6eljOyvLWX4depGD44mF
HRN0UhsqiQtShtklP/kr0o3Nx9Yu6jHLZS2+CxBicxOlRu6ad8zanARVt4N6uuCKz3Z0bLcf21u5
E281gHe7SGffKiWL1VFLd037JneGlRVdt2AjgGyA+YPp+Dz44tQDuxcWrETeQri38cs1sMtF1vy2
aaYBwoO6OxKPIs16twq9HxuyNmzYd8OWmcjOTQ7xDvls13xojgXSS/v/Wxn//1LWXF3WO5OLc1Ia
24JATzyFk5rJR+u+IzJ9fDYXFc63ZaEuhKCRoJVe9l/7sjeTRtR45JMA7pgJsgHmRujfoGiUr/No
XKYveK139hYvVEmTphjmsJIXECzmnvJK1aXaAFom7tWf/Xvr0/+yQPrKPPB0So9L1AB0kkmoicf+
mzLCQ+VBSX3fUsWo98NPZ4UX/yLZftvOd9YWR1bkRRNlGtsp6uL5A+A9IAM6qqBMo67kE9c/43e2
xFa/u5ET0xNWD8sxg+fDVnLzTbD1N5angzwRjL9rt/GqM3SEoLmKpi+R/NzcrJqDPWt8AG+zqc0n
ppQ2/doA/5qRxfUo/GiaG1t8Zc6jqRxq6VYqVx5layYWcXMYq7a0A76qpnSeAg1kXGL8CKo1urE1
M4tICBFkYrcCg20mwefSv1Hm6MZqxpV4K/7YZU5pvTuURSDUOgbHVHgP3S5ID3oLh6iDQHlXbFvZ
2NbZ2pW76pH+NrcsZI15HTfJiDl4Yx/DGj5ZqB4sL3pMDzLVQaK+i07jmtWVRVoL1+szTG2bKSdm
fofzuPgD8ZQ3fS7uzMfwIfKAAodeLjQQpOMq1GrlFK3F98y0TW7VOabt79WP5CbdoZ2KrMp8Co6i
XKJU/0DGdG25i++6JZxRIxI2TWuL/JlnlIeMyddZLvbTuKpacy35sMnJGYwxHP69uEKxr7aO38Ca
IVjDhpPFS+kPem+HdCN0cK0Emez6eZ1Z+2rkeWd32X3SmnlSoBylCvtWaja92Q0RRxehRzquVWCv
XVyQFtD+QS5IVUCc8ztf2U8Zkq2iAmWWzaPqIM06rxQArrrj9yYWrktp4QTVJR2ChD2UHGRwLwUI
NdDGHjNHDLP/Aw72a8H0vcmFK8uCKBpniy2sdzKk2c0+Qsxe2WNzG2+lzRqx8+oSlz6t1JRuDA1Y
YL/ae2sHpYBXbaBG38QHUTZcg6gtJy3eHlbv17e4mkPQac4oR4kLvtANDvUDQvauQFc2X+EVcO7G
7Y9T6aV/xR5jtNZak+3aDQUcJIotDL3Dorb4EMPGz0IZuMzbDa2exQsSwpk9qQPA1rX+x7XNJa+E
yZmalSjPLhbb50iOy7GTUtiZd9M23zA6iKBS6xbH8Ka8Wwvna/beCj/vPgmViaA2i7DXUI4IvW4v
iNSA7W6rY7/vbtbsXfkCmVKk50IJiabzMkcPoqwtlJxCs8JA4UGv8hZoB2CYj9O9K1ZAo4GDgw9L
iIIsNnFSq1mBHZsjK7ZZAnSnW6PhWbGwdFtpESdzqAPxUFUAK7EVU15SK/vfJyk2VTdFQ4id9vzy
6ula5zv2QMfI0P/0HSz4scY89b9j3BefF2U5ARaEmeCSOquFx6tJYe0i959vofw9ZLfM1R3iNU65
a1v23s4iiJZCSCUeORRouEDvnipBf98fpnwHtAORETgrmEvffnwTrn29zPEZtsAoUiNZEj80eZZq
BhN9zG7Ye6Et75AaB49U/Deis7Ji7dIVA/9XKWwhowJecfk8RFMAoGFescYnIc5rDkeRJ4hgNupu
9Asg/H7Foti189Tv3OJiV30lCKS+pmtE4ax2RX3b8ZS9/zCh9xH9a1oBEgMb8DVVPNyhiYdafFlO
l9tqP+IuiqamXW/q46YaG5U3N8+u0ksGBzwNY46AECMJRnkPNKr+ee4MuE+kcK5X7u7yTvFpG2j+
8GIloDPStAh9ugVt+GTyrNMHuX+grdYcVWPKVqy8fc3vN/nNjCYL2j3Gqii3n+cNaVn1BQgKvkO4
HaJDdNKP1p5y87osxfI43yzpKEkyIOPQi1xkKGiAhnXbQA0ClgdZimTb3+SvzU6wCEjfVieqlknf
mzWbaTA+PQcE6uI0Gy2eewfAmBvfBrPnQyCWPUWn/ia9CaC7Pg0oqtaV2x3WQvpF1BGGIcngOY7Y
qYMLOt/QyYgzXZNyEVP/I2ItxZ7cbx0GPPQdcnn93b/O4ZcmFztrNyVCrsJkfBy28havU57sje4K
5pc42QjRD2CfKw782v2EbpFOvGIxiLQcSC2GKYJNvIhdDVyQrdxmybePv/8rBnBqNp5NpO0g3s43
Mk6hAkLjL3ZlkKQB5Ibl2nCOuAOLu39mYXFUydi0divcdnqsj/8tn//7qXLx5DizszgfuSoZte1Z
yXCS4fdNDv0tBEPGTsyJSd+DT8ZJ75nUWivbX2SXS7uLhH3W00adxA528Ce95MdyB0jEqzS3tNzi
V73lu3DRkj/4XrWtDvlfqzFDOI+PNnjhw7QgnWOgRaDbXv7Thg832vO0YwblYW2xa2e5yNxVsls1
LTEVFF8CKNG0+UvWv9rTyyzLb7BKqfc3H1/Qi17Tcn8XPsYK27SUxP0RD7y+d4vIA6SA9u+v526T
gFE3XdB2/0Bt+MpiSTFlHbol4hUg//NPoxnx5X0okLNPDJPdJqfxoPgeyjcJkqAzmt48jdgJRkfr
v9I7FDM+Xrj49YtjtUhyIYkkqxJU8+fmNVj7Eng3KdsW91Ya/ulSa6PO95L9JVTt/ce2LnpPi7C8
HJvSdDwNFQpA93fFF20nxuzN3BOqp+qu3cs33Q1qAsePjV7uL6mAgFQBCeKQl64niJAumTJspkem
Km6cN/ZvJihW6j7iuz/fR/jziU4I/MnQVy8rt6oyp0o4QeAYFZOr9O3GQBNhrSN6GQjPjSyyKASx
m7JC5cvtCqn3irSsN12c34xG933qO837eOcuklKO62xNC6/tz1be2y1rim/NExOBe//4ixffDzHt
s8ZZfeWYIB5BvIznFnNuyxBkWSGDpxPPV1GLTqDhLW6Vbb1fzSWWqa9YE5MPmsKjC7L2ZSpGT7lS
zYJEOzyKaabg5ECUI+QDAcUiH7gaz69kSjD4MyPNmAXSHcvvS4p6e1LEqMVwipgGH/bpBvoOBiBO
08t64nslzmJN9JUQbxa6m+dfc9fUA2k21ozK9hK4ndRZXXEYlxedKYa/TSwRF0aYBaFfMagSh9G+
AZfrgxLNzHble7ril0gVBKYAQB/NkMXdkzNzqGwrhoEgBb8KNc8ODv8fsROdJtk4pFrz+V9fdsRF
FQ1lSUGycjETY9VOHKQBbIb1RpAopRunoMDAyM8WIq6f66qAlxce+mkskUUzSX9B2QSAdtRGGb9v
PViw7U276l7w/0AN4UEvuCk+2YcZcXMEa7ySq7mW2145RoXRBkbcxMyRvZxyG2uo9wzRWOiGZKs4
IPEG0hjp+PGuXrmPZ1YWDmumhlJ0otfpNLy3gp1V1ytOSuQC536X0MVFJ37JBlxbixtfFk3VxqKH
JclIC2sQy45B4tlj9qjroQfKlX/atWTh0omcGV1Wo6Yw1NJE9CFRSWI8jOe6LO27XfAoNAB95J4O
//oBTehSNYWam2WQpF98D5Ltz4yFMhFoPMCoau3mQ+K1J3B+tHN3+d7cfnxwV27nmTlxsO/qbXKv
dkGrDPmbO+5QrBS4lRrUysdm3tzf4vjO7Ihr+s7OBB+v3SJ4x7Lqo/OavrQ/9W8wfsLpU226jcxz
p/wM0MO03PpJZLfabyauP/4jrnwKZAeM04pRH+7RIgXK7MGsxwl5Blv7Gg77stRcR3/92MaVWOqc
GVl8CUFb14Xh1AUTngbAxrfA02zMr/+sGH11SdBL6siBMGyzhIaO+jDMdt8kbqDJnqUDah+0oz69
/C+L+tvMEgtKebGt/BrdtpYqMPiqHJ47uKN30h/9sB5LrzgTAJr/b1FLXChk+LNttC1FnGncx5p+
0OZkpSJ7dd9gqSdT5LFK4Dm/jplRs6QeEyVq4f1T5fxMqpWbsGZi8WWVmdU1xoSJpPqrMR77/qfp
rzznr+TZzllSv7hsjpXWuu5DETLuinxr7aJTdNfsjH0BxjPflh6sz6vSHxceg9FJypcq9PrMpV+k
HkNfaAGkUhnj9flt3iN6p3cgzxijtWvjkMvZzeRId1GdWiurvdjQN8PIuQBGgyJtSSlQG3E8KWWX
wb+N/F0Xe+p8o2jlSj5ycfkWVkQceueoIFKKIZxGyseU/vQpI5crq7isNWHAEWSwdBtoIy1Lal07
G/Pwn/xD0DEk20yIEwNT1IHlGo/aiue9eEoszC3qCVGol+Esk19RnLwbfeXRJFxKWv4lmOeVrbu+
NAO1bmaOFeQ9Fl+VJckt0uMhsctV3wZ3FJqn6qMoHghexdWc+9qNEOO/byrrjB6Lq/rurKp5iBkQ
Jzyr+37j/0HMajceejEw+kXdgaPz1mXCr62RcqgCwlkgndVlvjqFVuMMNUzsNSwDpge5tbHnaQFG
h6gZu0bsSmvjOxdZCKgZncIyOinoJlGmPF9mgrLnVAQydIlUJ2sEfe76w3+et8VDANXh6nj1ZbQW
OB14KWzRg9FISM4tWkmtFZYG6UyLrpBGkdl4rDfhowORbbAXaJDES27rHwLpSot1s8aju6TH1mDr
P7O/8J2qFbRqX0IQqe8ZO/T0P+gh79tDfsi/VMfsWyTdTV/Dw2x7iLdwyGtv1IuBqaX9xY7PadFY
QZCI2VnmOHkOK/vhVuVC/YNLLHz0WWa0WOviA1XzyCiqhLX2OyZSRSVKEOYGj7xHIK5YXdqaOfEe
e/fNJELTqcr/a07bVNze8ZQdh6Nolq9+ostB/eVOLtzpENuDJEeYg2L6k3ZokV/Xd+Mdg/reSo5y
xdGd3ZmFMwhzc/A1nTtbbVEr6Bh3mPlKjH32Kb7Pn98Ivr1/0GK7sp+A1x0gDwC/4OhYJJWxHXYq
yrEVxydYR8Ld3O0QQKGAH54QK9Y+rSxzzZ74+bvzM8dISJXynGwhWTYhVxnZ1JyJPtEkndaI6sXx
LC4naTvtNWYUSZOWoOVRsUzkUvWcV5cZuEF/TOxx44f3w/zSMNWaWCutrSuHqOLgHAtrIPmWKfps
zYlhDMypxMbv0fpTNl8G+6Gyv69s4hWPemZmsYlhkZd13GNGzBqLJiUkIFtRW9fAfkurb/Bru/h+
VQt3akAHONalQclBDx7Qfz6UPmkT836vYyO/WAM15zgZ1hrcVxeJABPUQnBNvWl2vb8pQTBrMgrA
OU6sPdrmfbU3GYsZt+kBnjYYXcv96uP1ophDEeANs6+jUqjZy+Ie1J9VxU8QwIvc6o8g6tB22kHa
Wo2L7EjDi6E7iricfvbXZvyv5AKa4M39Dy3vhc4XCnGo3uZ8F1XwNKdf/fpo9oH78b25akPhpQV4
S6f2uwgL5qS1VZQyTBWrnXY/1Wb9s3ck+VWJpWT3sakraSglqr9NLaLCMI121mqUZCtU0KneFLGy
spjrFqDkoAimopO4uJQNLL9lIepSgWbMd2hx516I6u7243VcuxGU5cleROJ+oTxbQz7oaNSg3NyB
7S9Qb5LmUZJe5J4rCSnNx8aung9eWAxHcUDLeTpNkZRmyND60gQhsZAZT79H8bePjVzdt3dGFifT
BXIFGQb75sDAWsN/+D94eFjy/l7FIkKji5dYoY4BJCyC+/qY7wRB+QRAlYzgH4ykXPETlA7A7FAV
ERPpiwjmRGMcOi2V8gH5Lsbf9wylbNXf7VbfZbv8Tl37iq5lVwyUIXhMEs0byFx436QuzMbsMBgf
CShPCMG40Pp58UE+rDWFLssxClTgDIZQMSSTBe11Hi59Iypyv6z+U+0VJEzzTbJPXTEukaxzfIi/
fBEu4boTfCliiuligEG3Ky2dMqt4ay5GB87Q30A+fFQ3jFqu56lXrqKYWhNpOo+ti257J6dJ06s4
CdPgu0o3SrvG0XVpgcChCmIfUZK84DuvS3AycI0nLsUzSJa/dcPabbhseEO0x4sRpkAIsnjeLK5f
MbeR1hg8UMVbQ9TjfedL+zrHHu4bRR8SqXIvfUJhKEDz6VjrbvpZiVe81OUyufbCEdIaQLBl+Teg
ZeU3dUrRtVBh5YaMeJ72H3uNS9d0bmFx54uGhqjjk51mxb2f3BjmJxg/Vzz6pa89t7Hw6Flh9Y6Z
8zRNmmc5/l3L/dGMwFOpUKEH9b8OUBijrSDzSjTtC19rtZnvRBrGWrTUpGaXFj8+3rErj8BzCwtH
C7Nu4TCZI9CZwSG9nXc2+mYkE8or2h7boDn2P7JNvh8fQabuhqcV69cOTFcQKoa9jT7bssNWxLFi
IjqL4/iKiEsOgxTTT9m+90ITcnm3g1mw9dbVsq+aNWjHksoQmpflBSkfHakeLKLLNARfUsAaWyeW
ZjTtunTl0l+OkREn9Xe2xFfx7ikR9ZY0T6nomN+KSY/oFNyJ6v/6FPG1RdFKlMFY6TTOl6MPBY8W
iEC1ErT2X4P8VxbvjGYNCiduw7nrZS3vbCwemtYgVxWOsnSjP7XKnnm2cavg91euxTVPwfgmwdIi
Obu49kXezXlZcS1K58HfCqYK07PQ16EcrqifxJ1YL8dcWZqQ+7ZsDZ1YoRt2fk69E6axVEGmbEWw
RqU31hxszPm1bR9WFnf5WIeTwMGGwmyqoD89N4TAsprHKs0gMUJRP4i0g8HyU323NvhzZRd5Hwhq
AtDX8MgtDPVGXhtTYpNIh91TX1WH1M5+f7wYY82G+Pm7292kTd73MzAENZsDWOXntvtq+nP81Vb6
8nMdDM3vsuxQKLLyCT76Wde+FR2MxgzKQGM8aNLeH8PA68nCH9Hj9WMvy4ryCa1TZXBn3Zi9Qptg
r3a+Ic7hdkY1PMS1Tc+ut9pyvEsRXwu8uZQjMPS55J/qyqzhYJhHBmGMZLwPdWrofsm4LPyayoNm
RzCq1U0eIVna0Vqs2voYGWq56xn2zLygTUYJlVCj30U43pTsMGMAzS/qJyeyzVM7+NFOHmJoqQIN
yFXdVdHWj+ws3U3SnG0dBHe/qonhH+pSbo4fb/a1vYZMBfoHGjdkCYssS4vlop58h5mxfNgYab+R
4jVE0OUbGnKkN5lbMT5F6+H8OFO5hQoqe5v0fR5ne+vkGgEhRbbjEE4wcrWm96/XBD8HpIW89vji
lzlB0zcZAVsGAOrwPOeuGugRfGziil88M7FIChQUumbNwWfNqe8l8Ipn5Vcre/7YyAUkn7c4FRVV
kDLyJueEzncOhfjcmhRudrNtbEYZBbVORhU32EIx7sGADYW4JwMZW9OSuWxPiWIi3zhhhnmfC8cF
aHKQs4LpYX3vfIUZvRm98MXctFva5950UEaEKf7Bi+ZyW4VZXcGxMBLG7PL5gluieiHHjEfnSFVE
iLm+9NFKnerqpr6hExjk54mxRCgHVHLMrqoFPg1xQbQph32I/APpCVziWzRC0X6pfpen4gFxpTX3
eeVVwwqBlCB4Jh5Ry0aL0ThF0yo0mWdIZMSTrT9AI/4khuzXKWtEeDmPrOfGFo6UR5Vh5DRMgSzU
x2bf3oihpnUG2SvPQuwALoHATwxjL51IWyR+loh7WvMQmCG2DE4pwDvUdNenLC4j3bmtRbYwmYMU
oOobu5MK1qNkyCku3Gz4pqPIY7RIycW72lJRCNVWGs/Xjw5SL15V9DEvOs+Wz3z7bIEY1ff5Uawy
3jjQTs5ee1/v10Cql37ZQLbNIFHn6wcgvTi6nlOzDJWJB7b1a6kXn/N0jfrn0i/DMYL8HctRGaK3
Fz4sb/s31jdOjXmNqKy/ptV44we5N0zQjQyVf5NOa5XNKx/4mc2FR7MzWUqSjvEKwaNvRK6agjQJ
TgkwsfrLAD8jVDLTjb/92JFetUqQUxkeAwq3RF20U8rLP2XWgkjkpZ20acvq4HQr7vrKkQGu+tvK
Yj99xnGMJOwL9KmnA0L2G0MPHv/9QmAhhXRewObVi8g2dE4ZJD7aXLX9OUdHpPazLQRSayH7gp2C
yCPEzBiVtYQu5DLvRy+7NQvDRAuTQlZwyLbMFbylyqLQPgA+nchrkGj9eHnXPrEzs4uPOw0bdSxV
rkdMGtu+hMzPCzho+SyCXHX42Nq187JsyDdQORAaiYtg0ymNYjQj5HkFb44cqZBh5UJc6ThDHS5m
minwMPWw7HIXkJ3KtcJy1Kd5p9xWEKMgyLQrfwRvA4P/QyMNe8A6eX4CqAIQcx4+zajJkeZSxNfl
PFTNLkM3FOHHmtad/2usvE51BcGxtNp2vfKBUQISTExU7Aiui620h6BS0g6RGrm7nZKWnkgI6uF/
uB0acCZ2lPQAyI/4K969C/wopKWldLymXgR4iq7I7+A4bET/3tms4UuvfQIoVPDGoUzC2S2dBs9e
tc4HrKFbtJ2Q7aGci/SZ5CLaJV6LAoLtrR6hcBKLkH1mdeFErDTneQP2282+CIZoxZ1fo73/Yu6S
TfSymo2IC/GRtYU7dppRKROHNM++M0/dPrujUHdXvfWT12YhrkQbPgRVF+O7UEQvc9kshRkm1CVE
gmSKdPFzNj/Nmg3N0t1g3M3Nz4+/7SsXknq4TKwWk/6IMZ5fFaJ0WcstX0IhvVrjb1v7o4Yr3YTL
t71xZmJxUlORzI0SBZQtWp4XfTJ8p4i8GXVUQVFj+ng5V1wVbRgLwKSJVO3F5DMw7kZTcpS0GG/w
lOKgWu3Km+laxs8rjZwCFwI733Jgtk2UqmtNrrt8Ut60tqXkCRFEWgn1XkEC6y58su/XSpHXMscz
q4tNLGO9twMVq+0Gkbmj8JD+rUGJv12tXFy7Eu8WuOwnSLxmuBSE58Z6TQIVmszUq5JkrTl3fUm4
C8rSOq2L5RtGKgVkQyTd+S1ydScG3jy45d3isV2FnF27FqLK+V9Ti3CJ1pZmgywhvsSIN+iHUlt9
CIoDWHgIIsnfJhYVrEbT2lEVXnA4tbdiplnQaMf3gmkdBsaVa355RECehc6ArZPcXKDU6d0mrd6S
YcvpS+J8KZJbLX/++Eu6aoJBdESYRSa/fKp06hxUkYkJ9Pc2I+ykcbERslEfW7kS+VnJOzOLkzGq
Pp9r++39DHveNv0l5JcFd0fxzX5dn7u9UhAW9ijgCNkj+aIsp2ZVO5l6UQD941EJp4V57Hbl/T9A
V15eCCzRd7aEpA1HtAj1Y2JMqGtiCdXWL/0tDBonFffnOXvQr1yL/f+yk+/sLXYS/bGkMkyUZgYK
IPI2BX6BCqIr9NBh3LpZ4yS5/KRYHtgwECYIUVxU8QHBx7VfQIea9qc6qTyHPP7jFV3GjXML4i94
l8UkeRc5hYWFqrP5mDp5ui+ggd/qcVccrKlw1jz71ROjB2hTUxE8FotYKNe9LJUtlU6hnCNEnYbh
aG96AH3Frh8OayTFV74watFEKVG4oim3uCBNrhu+H9ON41mLek3mhUrnasFKGWfNyuJa2LpWqE6A
mFxR/5SVo5FF2Nj965N6i7bwWQh02LJSlNm+bqYaG1cZMD2gnBxH6NyVjhe1K7WFK7fuzJK4M+/u
xNB3jaL6WApSFQnQYCtX7fbjxbwR+Z57cuCrQCyRAxG8u0v4Ywa2IRstXNL8q4Mfr3GbPbcAJbn0
vvrFJ0yp9F4MhVboHSPk9GPF/JVbSPmXVje1BtB9y1FYQ5YczRd8BII3T+BxFFg7dt3GBKXfHZTf
K+bELVusFvdE5DK5gwxeLDLbtPMbxHERh0ZZdtyRWTyRWfweNFcwRAsFNQhXXg/G4/S8YvjKUZ4Z
Xnzetu/naWgTYKYaGj11a/2sW/SOkAY13fDQPAgII1IeK1YhPr9cMJTQACMA8F9B441wX6HGaPzK
0gC9rziW8+yTFpXKfN+XcvAK2WQqH5wsTZ/7ITFad5Bn9KCRO3SifTWU6YD8c6jNT0Y4A3crk77f
5WRMKtLNaaXtVPoxz75S+SEKJHoWIFwNqssjXAe2F491G3nq2ESoahp9dBMWY/ZANpLTDg2rodZu
HDsbpr1e52hKDnMrSTdhKMuvGqyDnAc9mg4lzG6Sto6iJLdWmOsPmj8iAV37Eii7Us42fhfGhyCp
HWdf5REpyVg2yWMmO/NNmqEFbMYTYagegxdTan7ElhLuKt6LEBHPojMztR5Mz4YbjXm+idK593wF
+WvTTpFQGHVkm9VBp1Vg/qqUKfzqm0FMR0gTdFFMspeZVzXlEDyUfaAdmnR0qMIwkaChIDqmkd1+
tro6NPZ1UVbGRjY6uXSdUZKCXVu2jk2Xo1ABEjkD/Z80DNJHpaASTYcizE5Oo2aopYppzQ3/Wylt
6r6Zsl1VGnawn/S5fpVLqc82newH7S7zS+Nh7FucUpPbcb0rklaK7pK8RuMWvsjSugcurn2rWmCf
kJTBFqzMKPlGif9ENtf84ZyaZ6rvQYs2opMH7lAPyYYR3PJJn3X5Nh/G31aF1x7aJEO1VQ1d2x6V
U84ObavZnnZ+NKCtXd83MyB8mJPMXazEFDd6p3kItBGZVEXcDQUW097/Ng+QdzvlJykyWEOKBoEa
TA8adC9eRsN8UxvIJCuNEW11dXwupiqsUEoeAzTk4X1pihnFVTM3c9mTlDHdxUZfTVvujI6+wmh6
bVHn340xZyZpMCQ3btVT6QuJUbVqvKbKdVduHc+256Naow/altvIab4Upu8Zvf5XJvRPJDX/0zhy
v5HRLHbr0ok2lhwCCEhbFK3zodxpbXvnt6N0g11tHzcM0Efallrczm+ifRbSxCoa+0nui24Tp+Nr
lvr1c2fpAdsAt5ipRsEpSP1xHwbmITDkX4nm/NDbFv0VprrdUCmPNoiV3mp2duc/5Hq3nyV8Rqke
kyl4FkYzST2lCNYbmVW6Vt21R4hYnp2yBCdtZIqrhon6fTZtO/OoesGAjtrOhmP01ETZKw7C6Vpp
TncQHccbrc7VrS+Pxn5IZvkp5scQUM0An6PYbWZt31v6vG3i4naycmp+fvGYtdFJHa2jkiUH2m4H
0/A3WWDWaIPEd3Uf3s3JzDnF7DelE/VoKlLt2ZE8eUnR/Oyc3Ka4mx6G2nqps1HdlhmDkU4+aVvf
Hl6UfjQPltK9pCUdtTTEcYxd1aD0jFKwP3WPtqXUqNtY89aSpH05Tfsm8Pem1n8xg3zvSLP6OjRJ
uR+TfrxNY93c2ln02Y/n72ikHBCh646l2jX7ak4eylLSPL3Vt1Foe6GRvNI+/lno/TOsUptIDmHY
c17SZLztAn9jo51rFAh2KYCOpdTyVESL407/LUu+24WQj+f9ZtB8Ou668VOZx+NQOY+NXOtbVZMG
t9DS2qvKpnPzuT9FKaAXHOpzmCv8B92KqpdfMqV1c7/dznnKwIgqvXI7STmi8SGM8tSrWxg8dPOr
mkv7SC0f6xKwTGnt59ZCVrhufC/MYvt+rCtnG0zql1lTd6YcF3edpCIbGCgwa4ZhcFSqVtpXZryv
M/O1N/PnUQ/zg57D9lLbcfWMfHCI7nNYbEtt+JpKiChVY4oucmhb7sQw3rbxDf9Gaijcgy+/KfJQ
9kwc+zbT7GNXjYfKGF/6TPKS5HdRKxLlHaFM73gmBA+emabbDn+p0EY5QJ8PY71VfJeMfl+Yxfcx
rA7KnDyDyD6kWfDVLpNt1c57O1b5NpTkBEvbTSzlumfOcsPWTXQqWvmkF3rnlnD6u7zuvdnmwks9
y3Dm+9mwflgZDjqGLaTu70Lwibuo4CVWl6+TDnwimF9ruWq2WhCED1oCeXA4GwKQrDu7OZXrbZLL
n+aErCyuyvIkZxqHpCPkIinOVobdmN7vnRwx8OY38nM/8Qb3rZvJzn80Js0bZNl+T3FxkAr9qPvZ
jdErXxt469Fikm6yKfgymO3et6NbvRrvy0jHl6fOg51IX4NSIwpaEGHV072VJTf5WH3OTPlroTjh
TjLyXVLxeau9Rie9nXAbZWs8ZE7OnBr0QIwtoLQuhchSZ3DwlyMTclOY5eLXPc+JfGtWwWNlWXs9
CuXnCFqVbhvb/Q8ypuApZUvq7WhlYXwXD8VAAExUOAqbydmUDHZt6gxFGyfvCRqBAyw+MHJPimVS
yTj42aVJvm8zVf4ShEOgwRw7hcopto36i923PuO9XaA81FIa7S2Utjeh6lSukU/6Jm7SadfUqIlk
ca54YdwM91PeTns1b3x0bAorCvd+XXPx5D719CJOPdgqo72eZbanmHCp27VebLtJmakk2eX4TZES
xLzlIUEKvcuDHxqV6c3QKtNWt96EzCkRJoIkPSut7j7TmvgzlGPKRpfTbGu1g3zMVBP59sp/VeTO
r9xUqytvrofR7bIMIpowTeObKMAjj5X2u5umHIxtYCrR1owrZ5NJc/R9dhzplaJbmm4iras+T5lP
uznrpsgdM0u9j7oqQKrV16BHHSkw54GU0RczOQU3gppidjs7Jw0ZInTtpTkQmuMa46m8MzdVYoz7
Okjg9/Iz/K1pRY+BlqJR38b1bz8iDfTKaa6fIzzJJ8VpzL1utqPvFVkXofKrl3mw49VBRihbyVi6
hTVlrae2c4R0xWwn3qCSIdS0iVwpsX/lYVO6A+rptjVSz1Cs352htUwDwFieDsotBCHHQGru+8nW
3dKcn4vEebRnTqosrV9ZZO7LQh126eScolnWURK3DdeJrZ9qGphumqIsX8TDfVXXu1FrPlntOGw7
ibcCrCDjTdaZ+qdgDvRjJUn+1qqcNnLBo/SaG8TgTXh5KC/Z1HW7VKp+jaO87/L4lzmXJ6qb2zmw
lJOmGQCZqlm7QSS9HD2wYl5gFPs+D54jHaq0fD7GjbGPWn/bJbiCstzljeT2Oq2Uqj9CQYTSfF9+
6sP5T6fg/4Kh2+vlEHlZMqDwO8rd3mxr5akxdITcJkveEjXyU4iG/TaZx/oF8YppLxvxxC8Pyw1l
309zZv2QTGvYRJHje7o9CimUId6OWm9sHKMeT9bcfVEm3CG5775Tg696PURuplfykZFshk/KwxCz
T22eeH7WPsVaeR8TAZs2ANo7HOQ2lLdd5XSFl83xK7XDrZPk3xUx3Fc36kM0Bb4L9r7B5dfNweoT
sCDy9BAoln90CjUh5hq9K/fKwR9y8iHrLpbMxs3iVPKksHkyiSCu1Rc1I6uh6mV5czO1wyENczSw
UMpwqg2h9iHJ0x0XdD+VyNZb7NBcB9txaL3O77jusXnn+DaUjgCTFfsLkI1fgV/+lQT695oUqvo/
7H3JcuQ4lu2vtOWe2eBMmnXVgj5K7poVUoQ2NEWEggQxECQAAuDX9/HM6urKqLKs1/u3SUuF5E53
DsC990w2uovTedkWdrA7yVp9EK69T8bxva/H+4wy+N5EIJBoLMxbF3ixA6RiG8SOq61PYzxdPJP7
uJ0OrMgRvKlt1LSxX85cjdWNcDMerrzyzdirG+nBHaqHuW9cjgw+j8rdkmMyqsOC8a4r6908IItp
ofxrnE3m1IbBbOqW0F1ISvkJC1l7aHNg6sm4kyI+UUa3M3yBTomZ7RPNQrflo8GDPWL0rhrp5EPB
2va9y3Ms8ZW5H0VFm9aVTY5KfGMSXjWD79xxCN4DoR9qKzaDGSnf9L3zW1WQGQ8CT/tsJ2VVWFQQ
ZnhhE79Xvjww/X2dp+vaoBuGTXkdyyNClDagUJ8KN127ef0hh+5CozOHecg0TIddvE+EyA+24Ght
BnbrvUz2oC1sdWQfS1qkpzQOP9IqbFy56g3J56sKYVzUYrjOiR3fYquj00DacduLeN0lzs37ul2v
SldQoIU53cbZ6m+90N+lJ+VeWF03NFlXPJhozFYdPofVirrx4LyCdUc1wJa8XwKwMTGUyzsHUk1O
WPuG9YBatTiSAichDOGyRmkUVU1R+BGuFH2J2gp7JvmK6nX8MtWy9NtB5e2mda2Aoacu/B47eYxK
mLv8SFodbtY+N2cxzCipl7jYdd77vXD53DW4wgVSjMoFLp0IVBAL6vI269Go2OTKELSXxaKG98nU
w4E71R4yItul4VFlP3SpppeVCLFukk5m70Ib9NKICAJXfk3TcdhA+M3mbWLcdBxmxw/jaJYdegvQ
vbjKDuOUg1BPWv6E6Ud6hViytaEa7vmYhFQbmmchRTvgQt0k9RIeCISstIkERcmDI5Fuk+nF0Z0g
Qd17HwcwI1bHnzGXn694P6V5w3XqXqqo6k+C6OFuKDP+mSP24Car5vay/8p9DWXTnc5l9DGKCRrn
2Yml3OQJ6M5ln45bwGEdCKmhMo8V8VUTSVmKTUQz/xQQLCNQj5vkrexgqNiAZmzdtjCZfyc9jWbs
hiOUQCCSq09RoofXbvDtOYylb+ZY3Y/R1O2rPKC/1fpTVdLsVJfC31hwopG6yT2/itCW7gZYQ66b
WNYaRnwumBNKYfI9ncfqUNB+ARyufXJtiQcNrOeQE1rd31LG8JzBKHrbpSw+zTnP91VY6E0ygbIY
dIl0LE+GT+R2ddF6FJ1E0+BnTCBBPcc6NqOxKERfndRCrQK/rBqOBRnBbbELBCYY8/XnxS1wGUHS
1B4MUr2ZA4uzJi3d9CNhRaWuo6zj+1KOyxlaOJedYAuMbkPQLnpE1B57KUeVzI0slxwGIqYry4bP
lXi1WYgf2egQ/CRNMvWNMJ1HHGCCwGes5rwNmxEKmDeN3CYId0bEXWGoUaCi6bOxv+kmbDqbYnQq
2bYXqNHNIGjOrv0+s9lgt5+WbUZHfWMH2n7K3YRg0TowsheFnt7nvAonvfR+V5QDihZJVvM9QcPz
vCw9f1GG0mVD0CUf3VjBWbYrMI4LtvZnnXJyo5eMbpUJWAnRDsUOjX8dGtSAYdMphizF2pHbuo3a
Y+B1dIS3aWIbVDELENh+nc60jOvNwAVKMzw2/VYbx06ZG+kxSpP0Ju9YDK3DhYxfjvgHxLGW3des
LaMjOlusAr5w7IwrjDoUTpW3sVrH3US43aZTZZ4LNbR3UxnU8xhH6pudMDn3SxzdZ8lgr1vDQCru
NayA8xGprZS6w4I16Loubf+5LigMxdo8B4aP2vM8c0Xvgg4sb4ZUz2cGVe0pTSJyt3hjSBP3auwu
rBQEcKgsvHLpZszhdASBF53HL9Yv6bZlfR83pMaCiUFYmb+xdajO49wRXOhLcoODi9aTR2GWbCAv
MQMqOzTC3RCXm9G6F0UGtneVNh8jbriTVVk2bWISyA2tjcaUWHj9bUjW6pR5SKU3uS/tGxaE6cUO
kbmbZaZAymHT1O/aVEVwd6JaH1EoI6PK4VcmTVGjSFHdw3XBvY06I1ddgYjCgg/xFunQWGc5HdSX
VY7+OcLS8I3Vozp6BnfVZlpyeEVVoQqfl66tPlTKFrQKMX+22rpPRnF/x0RLUbvM3NFtkYVcni6z
V+xnE+bbEYawCDoYpud+yKTfYPA5nC6AvjmDDSxeBGqTz7SysNTqJp5s/YCM7ALLGlydXWHvAYWX
ByR1a+RKc9UfRsxrsMTlzN4kyvRHMlfjZyS7oVCs8/Z+RgldoneUGNlEJVKoy6GFxpD018lI+C6v
pXqwXi43rI2zL2ta9o95xOWnkeks3oR2XGtseFX1nbYMmRewqUMlTlFjN4lM5/MwhdpuODACfRtZ
zIZqnw63SR3DNyhiA3W4BmzYBRfm6JBJp28lhbq9WYibd4RzRjCb81DA6Amwp1uMOvZIDv6Rg/v+
TSyYACCqmEwMs8UIk86eTRa78ASPmGZdM7cR3ZA+t2O8mg3u2h5Dhxaxjsch6yKst7Yasd+0UYkh
N1ad4lmtC2orFPsDvaJskocMNmO4SDWyPhKE+Y3YCIc5Yoj7UKTs7tMOl+gpirMBoxIAp3NxzTsI
K86FmkVyxxCXJV2jsOn3ZovAwmTYpyqm2LYqBRslhGYkUxI/cYNnfDpwI8tyW5sYit8rl6Io/vHn
0/Z/gT1hyF7DAzHDJgJG0h/RGhGKsZoEEDypP1v+bcq+d9G/IZfEF3ziJ/wC0FkGwgKgVmhKf8Ld
sYKPEN8ARcN4Pf9WXMt9u1WnVG0m2qw7jvyf6PnPv9U/IyYVmAnkEhSfQQn+s34pSZeA8wY13yxg
iKC6U5uLm2qEy56fMDQZn/78cJcv8McvWBF8O8Az4HPByP+nk9hGmoxLe3G3gZukhUWI2/dH829N
Py844D8dBuLEBA4PF4Hg5Vr+A7JGU6crv+Iw6A8PCyo8RnD7FoXZUpGfh5hf+2T+P6N5sMGHCAf5
YxcTjd+u7T8cM11TY3k3w0ynvrOweGrTr39+7v75BvzjAX7CmFiUE2knHABBNnvIUO6lbHcF/3fh
B/+CAnc5Dvhv0IFDTfEzBQ5OQYYgFR6SNmABO/Fo7uEgs822ORKitutLcYS+899Y5vyLu/APh7zA
iP9w7oYlSrooQP1l4ZwaR8++i7d6ui7UgwjZv0HN/uVphOwF0d0Ad5Ofb8FhGXU/lSMmzfJOlte0
+pTH/84z6p/RfpzCC/UTVAnY21Y/3X+qR9OcxlBMX/zXQALdsp3/Wt9GL5gj7hQEWuiTNpAT/fkN
8ttH/+m2/8NhfwKUdRVEN0X4apcsL+Sug6selY38Gj8kVx5cjQsBNbyKcdu9/vmR/8VjjVMJ1hOw
XrjB/7w2MlNmbTHhlmFClD/ghaCvysmthzyO3FNfAXzJGUtvaZrL685i0vzb4f/zDxl3+q//hZ+/
jSqg5e/NTz/+9YZ+m0c9/jD/dXnZ3//sjy/66536kE9m/vgwN+/q57/8wwvx/n87/vbdvP/hh500
1IQH+4Gp6Ye23Px2kO5jvPzl/+sv/+Pjt3d5DurjL798G600l3frIG//5W+/uvr+l1/gevIPV+Ly
/n/75e27wOs+de/yOzD539/r7y/4eNfmL7+k+a+XvGIC9/gqhcftJcbEfVx+k9S/Qs4H/XaMpbgo
yMV0G72A6f/yS/Yr/Gmx/VQQH0FdjWHiL/+hR3v5VRT/CrpCCvOcHEqWEirw+Jf/+eb3v9+Gv18U
nIm//fwf0or7ETYe+i+/5L/5Av7v7Qq2CLY4cA7hshpfpBX1T2wOx8Ogk6J+7MsuL4/a65pvSLC9
g+9KRm6KfJMs9AlYFrnLu7jblLEujuBv01O2FulD1tvprqBWPCSei8fAx/6Lzyp7PwafPLd2qgAN
Jh0sKzEUmiOQbWZIhOGNC87yY1axHkUUq69jOud0E08pjktZaV7AcYmrRnBrHyx2TtQ+63rNJBpw
hRHr45jH7Q0tLbIcbObgMx+XkPIvZe+yDZpqJF/1ZhZXsBOEinGYY/baB2tM03UZ+pW4ypQYd2sO
O57+YY0zzujSlEAcs6u2XPz0vC6XHbLpW6USMMe4mcKTGTmqdQANXfsQxyKu9hmbER/pZ363tjUg
0dGruekyJ3fwqkv3XT0tocEmkT+iFDK3YGgE09i6Gu/JDL/6jYli8k6qaNiqZEXLgaF3tkf8+vwQ
rLoecDEPvFbrF4/85aMTdb9VEffHirBoY7RkO5d48wXbrEXPYaMSnRXw/ffZz+G7Sfp82GRJFL0u
3I0bwjKDybNC2NKFRZ3PFCPbLL8ZJ6OvPUHP3aRBV7BFiFtoc01vLnos2gu+Hb3LzQYO8AAZ4d9S
5A3YOZiw90MNUD+vI/D4urj+tsjcXkwGL6322NUzzgXmZMclWi9Ad2t4vI/WwX+VRg1XqGXVBqi2
3C+wW8G90RWi3Y1dksTonxQmNyRTqLkwoqhPegQeemBpBUjbgq3zLRZAxFjGAE9jahyvTxRx6KJv
csCkZx64uPYCtr0rZ/CWU3Yhu2l0r6FbK7oJ/cKvMGmLzb4MmIlpsJmO8MZNNsSZ4aH08ZS9dILJ
S5yFi+am7ZL0JSSS3XUC7ZkqctxUJYS/LZbaFJ5uZQzQgI0zGK0zRBT9BvONHCGOVdYCOoBLHYYq
eKD7LYs83kBkYT27aKKfgy7kJwMaxB7zK0zR0tQjjGWZYtOCJiTIcVVrfzswE76gq1mPcVSxYuNd
5r4gkGO0Dax8OUEAcGG+K9Ai8k0ko6LF/KdXX4i+cL6NBgzChOWYb40ltnQhUXXAgECOt36KY0zb
5zpsdF0wDNnJ+JKFkWydXMYTBuIBw7aFNgYpn3GMzIEwlz40cwc9N9BVqq6lHaqvjpsSzcPknjm0
0Ae4l61dU3c5c412DtzlBLOIxtVRDftoDLlwmsDg/iG10g/UZvwoAQ59xVYd3/sen/TAfUS/o0F2
6KNq2VNQDorlWaoleSSYlpB0K5BisyoIWh21ZrOUqK0xNAdhsf0SWFfzH52YOCgJiStWe9XRDipf
CKdBSRpcWm5ZDZ1NI2fZ3xZ0BQlV5zCEvUnX0B4U68BoU8sC2omNLlO1ZLnI3UzT+3XaSdVX1bFo
IabazAxDUlNP63xXSqumPcJZJ8xPY+IPq13yG29ZKQ45l2zf5wTkLrBfdPWY+4HLg6OBXjvG5Dfb
xwafh9asBUrjVkuPhfbzNZWxLPZ07tFaho5/t1bAHNdFsExbMc/YrFrwhwiX/8WOqXiLsRYdQZWY
bpHUDHqh69x5kii4xZLgIQ+zu1qyBYnRtEpkv8OoQuzZYMxOk3TaRQ6+Wm3n0P3Hqa9kI7SO3wmi
k4FtoVWOaMyeE/LaQfTaj6SR0dNQvKL++g5Md21KO3TPNfCGbTvxwm/MXA7PYqbtbYhYuAMoDOqb
SuofOeyhT7afzD62tT2VNqyPeJTjZGcUMJItIwWUQcLzFUqWrOgxBhsxrL54ofebhEbtS23BkKC+
WL4NWW9OcdlJtlVTWR9kfxFUy2Kx9yLCbQ24DLgw6RXozH32zU3dcLa0m8RGGEDimGHhZuy9tG8x
YSLeEUPlDkzO9bAC6+qbiVbocSFH56phfZgRZi/t4xAr/QbZ+3REE7LgKWxJcU+xOn1ddQ42ShXW
654WZAv+SfeKrcQfgZ+W76vptxUuUmOiQW5mkWEWFBV2OWFKaMEJ6cPHXM/8ukais9wbMDgaxMyb
WyFD9bgQP4J2NMHBHkYGUQVfS9ULdoiNCT9oQWensfKx3r6iwevAx9JzzWC71UonHklfwm3PKube
2UgYJs/9gJna9FLJJIOYvzD3XaHjfb0M5YtdF/ZE83LZWl8jBKrNtHzySQT671KiQbXYvxM7092a
gFw6+6F7QaBWfN2lYvi6CjW+dlDQY5bfYSbEVNZeDUWNCVc6pPCIof6U9rLGjsVWZFUPJd8rW8+7
1q7iIHI+N6GqYfGKnnjPlw5aPsvBaLIeot2iZIe5ACIkYe7QDB2eFgN6yzbp6mIXU1sBsBTFFtOb
rAFjr/hUALfbMSyw28pc7pmsdTtjKr9RsTLbUMzZCTw4jeQdIM9BANuvtbLbxNb50SYuHMdOrttV
J+PNMNH+Sq9JdOeKgeyomr4xFgF9HxfAapFAd5HAjIBZZa8JLeLPyVhGj1Vbc0wJh0De5rU396t3
+theDIKwso4U3A5VZA8QMLZPsUmyY4HH/Nn4hbXvYGu5E8abFfuwuJ5LA76dXwFKxXYfrzUvQYFJ
5JtTFfmszQgPkhC1Dznuh4dJYxNCueaB9q78DjHkF26Tau9xU4Yf/RhAkdow7xO6HZ3g7wHrw8aP
RB2TxJJXirnWwYwZBjquxcS8wNYFEpH56nqPtXEt655ckSlu4z1ry+rDxy22NZ1fRkUxc0BQAUIV
m8Visgg6I8wUoKP4YkMqD9pn+NyBwfBDZ8uu8O0swTliBXIu84m8haSFewCTdXbuyxJMwwBu9g1G
TvDN1t49VHhj7OsUhc7OhxQkv0RnoC0EMbBT26vyRc0m/i5km9+i5ItP0Gj4TxoWfJvO0fK0whbq
ocjmcptShnGEHaboLoW5xY95CRhAxhUvmqJGgft7X/j/26NffhMi/Of/NCH/1B6d3td31mvz/oee
6rcX/d4iVeWvKYGZGpjRcFCBiB2N0O8tUlb8mtVggJcZSO2YU13cjv7WIuX5rxgBQvSLNE+I2uDB
9vcWKSO/oq1BY5NdbDUwPMn+Lx1S/Ztv7/92SCiGqotOFd5yaLsy9GQ/zUVSm8VAW5MMi9OsHbIO
4YFOmswmUXlexyqid4ysRThxxFAJQH11hn0H6PmwJb5t1wenhgEpEnwJOtlEuiXj3rlIT2dbLMX8
qWJh9WAhdsh4XpJo1R9KpmlxGCjT9QdwrVBdTUMkKjyxWReGe6ARdQyvz5bX9TYXOifb1tQKUruy
nCkAP7DOdkkcJRABgNUG3yV8LvlMTdYuQPAhsjj5xXX5Q986Ia5DRrrqKsmCtC8jDF/IkaAkdBsW
1TlYMCbVIf3WcR2V24W3hp66pGrZma15lz5gTBAVR3w2jcqqAkdr/OS7Sa7hKEQiw1eqrJnVdmQF
n9CeZXP3QyTrxD8Ni8PqFndVzZB7Rhemf6Qxq8CA74xZw56gXyBH4M8lAmjilYD4AZSxem9LFoNX
vPZ++dqTyuDPVb/RQqWgQ8LpqE6+Yl2Z/BU4LXMJ05hFSiD60HoI3XTCyQnzNFDssK1NC+tJgo1m
mpdvvqAFriGQLczMXZ6Y6WZoowTARu3ndtqUCPdS+Q65Wz6BDNtMYnwJUz7kbLOk86QOExqYuyGf
P2iNF77Vw+TjR7mk1XsmWpFe9yLjyKcqMio6DOI56fW78ikDB2eZuO/gcaYJVlGuDclOpOKUnwf8
P3YyqLLBu1xBbWqf82E0+CZVmw9A9C6t1hkDYwn7RsctmIjNBC+kqmlblLVLM9VekpcCPGbU5y2s
Pk+sSqf5uDhL8qvVZho+Jjpbl/a6jbgzyW6lqINRqzOwyL5HbSeyI7C1unuSwD4gyOFxBzUzSGgd
f1rHtX9CDzn6Y7oQaCOLJJpSChLKkub3PoaK47DmeWFvMQbI53229sX8ClggC6d5nDN0bVkH6sMC
qvjkmy6M0QioYuoXkmxX0i01oHQKScUNJC8A/Rz4muZbmvMoPfuCqemh13RuX3HwWh5NJeDdCssf
CDa3dE7RfAPNtHV924HD1t7xCB3bxRIyoNTbmBUt+3DkUchFvvcEnfv9mIxduUujpbbPadGJuG5I
ItHNNGLhsQGyNc0+u1FjnEcgARJny7rpYWo0AeTKhrV9GNAgVAYf2pMEHRPYqCBw1zKRGdS9IJKD
Z52oMQLJeqzKqJs2LnSBVDsQQ/PhmtJsmq56CEXQyRadrut9QoHZIVzKo+baZy3e6tAqy9g9tNio
tNNSm8EhnUyglWlKjZ7gSwS8r9oKUAJqVEiaOVDpXQYPiybBV07vZutNtQd5ASOjJusWMZyNBkf8
JsKshB/KFf3q5xVJfgjacdmgqwsHP45PK+pv8okLnPEbhRzN8JzMnhT7sIJbiK839Pl0cF3bS7QX
em23wQRvzoNkQT2UjATcnFZKcHiaFtz1bNtlIuu2E2yFAYsupQhvqlpWtQXLIJbbCC1KfD/2qyt3
9aTLpq1DGO+cmXl/7iNAuq8h8RbOTLjr2LHiIgCaKudkffYzPM8kMPNqDpt1pZbyXRah0bpZpVj5
o049epHR1QE0F1aD7iFBWmoTgWHNTFB/Af9N3QPkBBMBPQOHwsRk8AIFOuh/PHvI+OyXw7q6/gPk
1RKm6gJfEAwt0tegmaPvXY9zZ9lyzBdXzMmmLVHcbuNJcxSDES0myA/Uhcuz2L4EopuP6Ae8tzOu
WUhAXrpFf5r0nxfCifoWxBSxDbDNKh434EHLehuqhA43ok8J3M/ruKS7ug1pSR0e8yhYmG/xFogj
6E5DLPVNh0Tq9HnW3ZRXt2rKQFg5uLlvL0CiGxi6e5hcdeGZKlasG7qmU/oNUJ8oXiRJ1bqFojtd
QDZ1/fhOMffD/b5mEGY02cTH+DjnoGp9jEpHQOaUBt/xrizGzqvnJFHDer1UPHnLCw5KNEikGr0/
5g+Dq48pjWN6CPUgkyt8F8wO59z1EJVkEnoHL2Y5vZkw2/QEph51F04Q1pFUd2TcAL/UKahkupI7
OrO0e63abm5vOYJ07YtMyRTBVUuDP6igeUWLn1jWgj8/V/Kyjou0/pJGoEc2XQwu8zbkmUTuQrck
y2kYBuy2ywIuzwn/qcCIX8AwqnVTVssS7gB4R8VWcrBy9iOED+l2ocFG5xYqg1fJ4aB3GlexpPDw
kPMMrD5PfbmjC7qnDVuLDPgKrnjoH9tARfVa5wpRSUsMQPVzC2uR7pxBHmHvEQgYMXDtRzujBYyJ
PmfdUP4YHDZEAf5MWpP9AqfW+rquVNyuWAcsFSiRFRXn0KUUlXXbeXFUBgsQqKaYgb3E8AKgBO1v
AjIadQAlz23RWvtpYi3H6FeUKf+edC0Pb/nS5uw+WgYnMRqLIn6o0E6FbZQ7JFX16aT6D3SAaK6y
mhNQiRfRc78HXSO5xCQKKOVFkgz1j5oYVT7IPAbDOu+rdLzBBFBGR60VAd0iBkAYf/IcrLCPvu0W
9hpqYNnXNY0mO2GAWkf6OQJBSZwJainFNykNwwCxw2B0dCUHwcT3noIxewb9ZJhfeRqk28tW9+oz
cBBCBTgUWabReJcYSKfxOHQnKiA5AGt57pd9bWe0IaAZkLwRssMOiVE1MokuTGDZo/WOCPg2CSJ9
vme4QJhuZUUbyVM/iAVUEANGx/jcqRX2agHaB/OjKFZH1Pe+CqE/DmYpPfaf0Lvbek6FxAwytCnI
8gPaq8PsRYbJKl9UK+76SK2gndZ89AczT2SmjRx0FO28jHr31YAaHh5S22PRairJEH2xBec3sCN1
E8kgJ8PmzTrXnqNlLKuXEaUVNAGKtm15nskwD09OelCjInAGRrC3+zmGENAJLa4xBEL/1pEsKg+g
nk/5cez5RK7rIavcdZ8Aswtb3+ahOyTM5+muzIbZfnG0FsvmYsyJslfOotoOSc1fMSAr+MGp1clr
B0oV1Fhry8UbmGpR/sqnfLL71mNlRUKskeOuZCuG6aHuPNuBY6aGJyjoiviGgEZU3ieFkxUm9PUg
BozJxlTu2gll3D3OGgLUhCZ4JRhLwYabgvgaubNyqNg2A+12YwYmzGOeL9F4zFW3qmeMFMT4CEYh
alNLfQUpxJoICRkL5/STKXy1fKpi2uujdCzVuxyJ990Z2g/dRgjlTEB7oUW+znsY+ejkvGal0fhO
g/ngPSnW217qMjmCSRuVe0NA/sP0YCTuy+RIvcAkC+TbU53/JhQAlT85VKtc3RU3GB6EhoPCFYNy
j5LjBGFCrB7gOSPqg83XNFyV8erU3bwuqLE1CiV76otFQ/imITHNdyXUl9ObmhhJQJru/TBjdmki
/VbJtB3uaeucOk7QIY3YGUMBYi1UWDT7oZEJmWmI4gwdD6YHeajewxgX0ESoQ8kfwczJl+6wTkzl
15iMZeStjXsdn6OihvHGvlyT3K3ncqzMsu5q13kQ4TDCHz0cH1OlX7o4H5Bn09ECeAZbVnJVyIpB
o2zN6FrIM3iMUOclXcFEhgy3PoP8HxbAwjOPQOrRvYvuqRxccY8JQIy4NTeBoelaPMAYvHijcbrn
NnxDu9Sr23m1nt/ENh/z2wQTiO7gLZLrd85hBUU9ZEb/5FTRk49iHtrukGGnHW8qrJD2GwQzoztM
k8gvkegypvUOJOuFfQRKfS8at6JvWxsX8OWOfk0xicoLVufXoAPF4ZPDYjzt2xC3oO0hubP7PMFp
rLvOytAiAmxWYrnz0mf11qBKtHansMXUR9TXqnychlLMz3oeiuqEoGvARKDI5lM4xuUwlbdYuaA1
RYlwwToQU++S07LCffSKa7HM33SquTukHSCSbVeArfTGaa3EMdJpB3Z5hOZBYqZp/SSvFrRh3XG1
MJaD6UMGeenGQXLtUJ0p1vNN8NrLeyXiwG8RKeZrsTFS1ZD1saQkzx2Ge/C+SidLB7uXPh1BklGB
wOKuwJLzGJYViJipSL9sK9daNKwASbF+qLxQB2Sx99mNZdqSjU5xOU5RjlKC7eUqEceRC7QC9xIN
l3tAHqmpEW3h60ndLGy29GSpZdMb6YUZ7nIJjslTNMzT9A7m05RfiXEoknPVVuW6jZmGU6iCPlNv
l4FNUQK5VmvU/sJZiaDdG1n1MIA1umyU8DgA2Ly6bSIDehoKmbWO7kcwnZetVkl6R4EfuJMr88Fi
pD/Y6VqAOFWglgETaoegvlju5lVgbHhAf++6H9oPbbw2QvRQM6AM1uXJOsyjrhhbid0HjJXFdZ/W
Kv4gDnltT0RWugcfckUQ8AFkWN6bBvsy+hUIeWq2X6F/5j889nAKaVXnyXgWdenrndCtKq4TbGCC
XKUJFfTzAnRy2CvUO+Ij4qxariboQ1PEMhYzSPU73sMx9dzBMrV4K+HykKuG+DWL9ii8lbhOlkCn
135O4P2ENsWU2DTSNJ4gVeBdOrVvEy8RhhU5US1y07UpWffgysXim6eK0xk0QI9cqxsQPf6bvTNZ
jhvJtu2vPHtzlAFwtNNAEw2DpEhKbDSBiRKFvu/x9XdBqldFBnkZt+xN7yjTjJl0AnA43M/Ze20i
II5NXVqLSxREBAFBijTrmNd8hXfNMJbFUQotuv0bvZ2ZRllR82zdrrIQ+1UG316Xd4oixUaM+OJU
jEdFyHuI3XkZYz8M0kSDOEtMu+7NfJXLyk0NDsk/I40V+RCUdazdSYueGFd4G7PpJYwaWf8xiQq/
iV6ErZVt5GDqV6WhanAQpXxOsAhLOvXVjSSxlrp0X9hDbfKxLa/ACjMhRTpEXyMzH3vOBCRwuhOn
4ezRUnlclDrgn0h3aamnkoeaTgloH9ATDJ2gHNvlSqEgPnzvsog4BHVtNPgL8q/QZytZa1jkkAre
TjW1+ENhRZmeO0NZ16VfKrms/QAZN95OhsrWKC/kWP5KW1MWd1UxF6uxP0aT6ApNjcR9oo2RwvZE
B/90HOOplXN+binKsx43WEAbg2KqM8cUI24NjePsdSupfZBcxro9V26CRn3xaTsEpmOncbkf2tA2
L4tiyNMDK07IH7wkGEsHhJL5VkliyaK0YKuwvzs+U/qPLh8W9ToP0yG57nQkrc+amibTt16RtMAp
ymSILsKob8druUxSy2+GWA69hOspdmHB0cmRJXbN1zmHWvCBrSVCL0fEkRysnrcz8ucyLuUrUVEL
Ixbc6CuJrbpNeCxOnJ4Xe3KXblC6b4sIKXz3OiRq1+A3UEAIG2oxVJqHMflumGWu95ydlmJcPXiN
fS9rdWSNzHUa61c5dl1CJAz0NcFmtEa5OeBTnGu3mGKZttFc4ne8TOcymzwArmnzlMZJQI+jSmSp
H/1EaxPxrFb0ODysE7z4mxHjWkuviFN1RZenkVbhP0FTP/HTVjg1u9aSm8Ktyp7OhGksosJYmamN
IMO1F3o3gFdHTJpthjIK59tiHuzx1wKis3e7xeybfZJWOcbnMDKgubLDWjYRd3EiQqeXlTbbTDKI
jWjTS1KqZc56nDO/NUJqukOS4Dy5HxTMDE5tSXbbgoNFyJ+5WZos3XxRhga2t4sF/X3U3rVmnpTP
tFLGzA2zvItSN22UqBt5BFIHTw1p/rLQidC0YrewxhTeZMe98aCoCW6bOqaRu6fIZNQXPTG1pmTu
zGmiYrSJdASQ9g4zC0bbRzWje2fcG2sCjHlgZy1r9n1Cw6QKf9q0OWnjaDVIap65PjT9jZEbOHY8
XcuNvHqQjVnv49ugkYa48mvLKBXjlzYNUW3549RFhjdJGdhIV8htPJdbgx6+Mh2qKrBrkAu1vrqI
g2AGY2kv0AUppzCDJC9Lonxu0Uig45+3UTeEduyNsmiN2yAIIuhQlL0t0e7t1tSnLxkkvxZ3alfm
/KNorUo6cnJZuluTGKfBB0QAhKAGeFqg5cVNsrP6WBfRVjXTXP75Sqf0gfrnNC0AAZFsIo6j8k78
KprJEz5NJfVlOE5j4q9kEPhcuq/sCK+ebpUbfDZ/E0YKr9jqiNWoFp1DhZwo9P4Oj1oToCCoaOS8
bxWHuR5nHSe1xJ+AkWojUiOEokmy7afbzy/0hAzCQAoLLhMaca0FdHWVzr2SNhqjqpmFreQ+Jxr9
gXTQBPOgZaHG+XycEwnln3EwcVi0CVBtvmPBU9yPDBLVcj9Uk/GS43OBiHs2vlj1DM8okaZ9GJrj
GS3lic72z6C6pqhrdoolYNa+vbhKA0FFsTf3rVHnCzLxzeooiQfRgfM4H4QUj0w03/znVwq8XIFX
h4jtHaV0QH7YRl3FHVWleBcMU7mVoVDOBIHowYFXKPpWYtq9/3zUU1SejExOrFBUAuq5brQFb6+1
QQCU54Oc+NHe2s6Ydln8CXOrvOgKmUD0uOZknUdDnk6fk1HFCoB5NX2mMAilQGVUrsur8O6qtv/5
hZ1OHEYA3mysKjwiMv80x16PILUJZ+Sxyfw0C5XSS+K5uquHSTvasi1NWBdndPta31dnQt0+uDJN
UB8krAa18btcVVkbMU2WfUbjfwwv1qd6GGhOnZksp+/5enU6SkdZgyD6frLkkyGBz5VTX+Rq9TvQ
zfnX3Ov6QSlzzFFBpgRn5slHt9NSV5W7scZona5ri9pXdkc/yTeQ1OiYRaLUxIgqGt03Nd4WJ8Bn
4eMvxoT3+YM85eiuM5SF1ETyieIdbvzJmqbVNvveHOeXWbtashf+qtuGWwWDZQuhxS2fPx/w9O1f
x+PF50Lhv9JEPVnCKcEHU9rnqU+lH3VALY3mcFMGRTp+obaj2lslaoLxIGZDNm8lztzzw3/0BxAJ
TsKAycD6GgL0Lr5OyvJUWiY+8DHfwU1CjUW06s4e6t/92ksc6puKjfnnY55M279j0tilx2vRBD7N
NajrIEmyxRz9Ws8Lj93KuO8aeCCfj3Iybf+MAqaQQfA7v0frCjM30L4qbIGtJkOo0RF/no7xrtBr
sTdDWT3z9Th5lH/GE7oBOIuOt8z8ebvMiJHlBefg5A9UcaOwmzmCqt8N+xclmO94Vb6EtHbPLDwf
XaO5ypJhMhJ4KE4WVFUts9FIe+Tx6EaojJhF2rohf8SNlJfU5u2WjfmZ6zxFJq4XShbFnyATWZA4
cDJoTa+0C9o+8deQxf6y22lQOsd9c9aCsv6if7fuzdOB/vwhrxfugW21RX2RbdUjPep7OZCvCxJq
e3PBARd+jzNgFagUP583p2vA32GBna+TBmKjdnJ9cpN2VCK5vhX7p/urBQBm91EmXpyexJkV54Mn
iJQJMxRgcsEG4OTzX+eqNFliIGI+sQuJ5nad2JsUJMNXeu8WBmcyq89cINqKt7eVry8KdVORbXZu
MM/eTtR5CgojsrTFL8bMMyLTsSrVg2Z25v07N8z681dPr6EuqWE9mXyh/B6VfSl+lvYZluHJh2IN
qXpzJevNfTUE6ZfofhFd+HZlJI8cVoONTMMOT7Y8bMOqs3elKnr38/lxbtATyb0sl6aakLbhGy29
NZtKMY6NA+7jq6Sjq19Y9d3nA75bLtfdEvNDZaMNw+c0CymKrCEuIpXU1s64TOLiaKXFmWf18RCE
96m0h9lnnzyrmHObhWB38pPG/m5k43QIsLGfsfR8NCHWaglmeAZ6l+AB5aoYy5oFucweUjqwfXdT
le2ZKzk3yMkqnAijm0dpHaRWttFyNAILTNaZeXdukPXnr+bd3CEGCBWeyGCjsY4X9WF9jxFoBmfi
qT58LiZpgXiCZFbak+0IjXY9bZNi8kNDrfcqCulrqVWn3ecT7N06+2c7/u9RTma0lpipFTYjb6ox
yDuNj+Yew4b1RUl1yeUypweOvdG1DH7KDdP2P0xS+vMWc8T710WerLeVSIoiRh7kSzYlrFChktdq
2plr/PxOKqdc8zJfkHmHfJ1xHttbaEHaoTVo8X5+Jz+aGCZmUHaO6NusU2NcNulGWNliIbJ+uEG6
5PVKus/yc4kq54Y5eWAlKiDgCKzgkVYRzy7LVzGsiQ2ii3M85nMjnTybuYJylGTG4gtywQSwGwmy
mfX0+V1b/9w333nm36u7pp4c0PRSicacBjHcTOEs031g6HTYrypky8mXxaydz4d798k9Ge5kzw0i
aE44/E8ocjpO20N3UcSdZyMN37Sh9Z/ZMv9M7tfXdrIeiS5oTKmE9JBG1PDMFrN7EEGCSar7ITX8
ch63/39Xd7I2SUY1TGglZB/s1jaskwPWsK8FncDOMt3Ph/rgnTLwsvFhMkhLfXd4ob6M+z6TV/RY
UF4V0K13rZw1Z0b54HtrsFuhzIYcX8Mn8HaxNc20UZthQlQoWnLmZ6V0W8yNV7Vkj07SZ4oDvvnh
8yt7v8ddKzEmtEV288IC2/120LYj3KUPBhBtAI9E9h0wE/0Nt7ZgI4natYbpoKto/Iszc/ODW8q4
mPnQ0nISPb3YKa3zpFLyzk/F4xBd19W5yf/B3XwzwMmWqZKwA/RinKmlaTslAgRS2H6TaYgMdp11
//lt/GD1MCn4mAqy4FXme7LT7NQ+tBKZq4kluBBrz+eWJtffNfd/pdk4V7mh/700e9M3aVz8+D/+
j7Z861/lf/srzlb/sZpCEUETMqbL7CF43H/F2ZL+D4zVyK9XdfRf6fa/1NkKrldL2DgsBHNxrcL8
S51t/+PvSyjzkdNlNiTmf6LOtox1aX+19KMcZ9lYsfEY3jiK/Em0fLWTylLgVn1NU3AsMzhOWS5f
BREdL1QiWg7fTwhEpPlEkHqm9xL8IHWgPWUmU/fbsrLoB9Ar4wLGZUlnhnI5GZKD1no5tOC9DlaZ
qqKSR3eJPg869sncvqb9rz4qRCWF9AYrwe+aVhyzpDfqvtH7WnZKwjPxZs2TfrMSpfZCoyCEgkpM
+QYbin5dzMowukWd0I3XQvQ5Q6OpT20HztbKOBtD1YGx5hpZuQoUU1A4G2kZ6mcUaSY29r41bpRB
ZAdLn4bWEVO6JsTnJP5KCJ5omdC7FvKABiDMRbBBARA+lVZLJjktT/M215TwSxSs5968L2QobtUM
20kWwY8mR3+ih6bYt7o11l9mwy67+0bUCakDgHekztcERkPdSYCcOX07xImDaoh/lXrQUXoUK9/N
yArme8Sv8rEFFOsidZevuYvSBGnVwLsWNIHR7sEjIZxo5uppUsNM3jTZlB/ARYZfdNTAh7CLl2sV
W0u1qUUxXWWcfBHg5jPqE/PeHAs1PVAVy1xclwic6lEBo6zCF8S0RtJNudQXU67k26C07G/YDY2n
zpbVZ92QUEhFCkZMhFXm7KtsHY9ZIJOIJtBHfOmlrNlKYxfuE1VJr3G9Wv6CbPUiabTgMKS6AnGx
rR/CRcdFRq8/eBb62N9jG432UdXRmMs6C6v/pNe7alZtfkVWdNwa4pA1dE1fJiOMfo9mjmoLQtXa
qetL/V6LTJxAfkVyxeq4Tn2yfw0HJQZoRXC+8G5De2p/zTV2pQKg12LfrqoM2lajqj6qg62QObV2
PzUpuk4lXN2bQUIgvxmiXlfdwa6No7K0MmXQoT7WQTAeMV1PF7CALT9ZItmluZh7mhoPj/WA0DRQ
wLnGCupoWVWD21Fau8to3MyXZEzjS2PIhxtEnJXfmzg2GwqtqOfH6SfQtPxXImnqZvXnwqXrJAdE
TuUogLQQ3cTlsaMO4wEk171CHzq/LCb9R6uLQNnMdmf+aJpeeoLgMx3RiIb7bDYJko7CeJtmuvVU
1mnhNxJMI/ShkVPMUJ8GNVUpzoewFeB5eXobD8+NzuuGK1J+7ih6XiEozB8SvQu+zGkjuz3upgN2
S/Gy5K1yu2h540JjAldcUU/Bphnkx76p6qO1SMplY3MvglI1do2dlN5cm/3RktTfQjbqTTw04rmJ
ovRaQ7ByCGZdvuNt0zzAAJWDsjsFhgaZveISPAvVwrYKEmVby4vixwSLfF0d8Fszm1o3MQBPRqbA
+SZ1/ddcgequhpSR07DSf0tMJLeTw34fZ5XtG5nSurLZVojZk+oyKRaCLMfYYnMTVl9omo6XZaYN
10O1gCiRo/pBb0aQW7iqXI2Ypr1ApnHZ2T3iPs5LwokCJXgKS0Nec+RHZbqkKAI+MhRJmRF1FwhX
R7D3S7Xy3gN/YrtJYxR0YWhrjZ1ofoaFvbhdEpovaVcm96hq50ttIWFXQR55LQ0iwXI71MlVZTf2
zsIszuSBoppZzoCcBlMLpmtxpUl64NPvb0HqzflV1qmt3/YduBic/i6pmiJnaZzhqTW07uMaLctS
wvaSVHv5OeRLGrIky/1ljZbH9oipytBDSDS9N5IZr9wNFI7gh9XyYYABiu8/KcarNBH9NSZULd71
TVlACmj7EO2p0kRwEvtgLD2Ks5VyLNmKA1UvUnqn9i4pp95y1caKwodl4mRI9lpRFTvCAqcfRpfZ
m0Kk4a09WvlzNQ5QC+l3mk7UB/EV2lI41Mk41z5HvvqlqG19b6kNwPguC/EINEu6imIwtsLPH8yw
9AY+dsNmmYyEaIUIm/uGVhmkYi3DhaMKzgUHTH+MglNgihDWwkt2o0wzfAwd1X5EQ4wBO+l24KEq
7aqbq6l0oFMkBqLebLi1+8z+WuZqi0bekGCmmuiYHarOCSTfPotbvLLCwGIM1C82bAkRGj/c9dhE
WAFg8EuRof+Axlh/l/pgaTCPwEzYd8QyP9RmgBBzpeS3rqjyrHXi0QhCZ7aVeD+FSSIcfYH3uKmL
MhK8zeqDVsQI3+1ErSc/iuzkCWEIL4hpBiY9eds2JeWnpSapvO/MMsGDTHAnSvCdNEjRUU7I3uw3
fEwUvA2DKPC+x1YwTvugsAvMNSOuD89uFHiRyA4UwNW1OZnNVTZ3NWLMxTSmu6TXM+UlQgRsvuhB
L5ajPOaF9K3Dp+Xk8TIeO3ylO1kxchYI0KDO1Fhg7wo5EpflsiQotLOwvEAYZ9RuYEHO3xZdkgVb
vbPQ9taaKn6aEBif4sLqeQ+T5NJKS/WbZZf1l7C3h8cuGaV7qieT8Ix6Lj1MjmG+IVUG/ECCqOxq
CRv1l00TBsl6murPJaUFMJNJW0m3nVEvqJu6pQGmKJCWZaq6zNtQ4FvbzEhylA0is+a2KtBrupqI
4vt5auyvk76E4OrDetzoZtcjte7RILSU5g4VoP2nSoEqtiGRSF32iz53mT8gR8NVkoR+ioUv2xbo
C2/nOMDEFSTzXbKKIVyrXmCPIsto6MxN6r6YmQZ6HcWPMTaXi2HKIL7Ab/c0eTTnDT0QTDzKIomr
Ua7V2yyrgy1a12onYwA7ZMhM73Bol5cSQuVHpR77xyw1s5tFZhUg1mDInrsx0W/qYiRtGENSK5w0
myC+p0SsA9BdOYFGnleDY7UDjfmwXGmkQdUd5VKyS0f0MYCEoUFeC93wjyXEJjC146i/iXEx30Fd
yWtnzdxwW2pgKMSUKt8bC65bZoIsko2ehepdmjX2I8dgoB6ET9wFIBdyYHctIIaeL/dex8dztbRa
8WAmIRaQYuhzIG5U9N05mMIfdjsTBqcqwkvY3vzkGrVsgx1e/4otqfAtJZTEBtd0cFtYsvETlWeH
262ygF/EkiLtpxGgyZayUoXBp8ECeZGEFT72OieWHTuF9tSZRneXTppxxICR1w8dN47VOVdMLDSa
ChmyJNjC2ECZX9i6dtH4bTTV9CXvc5zLNmoRrdYij4jp6Dcua+tW9HSV2QnPF+qIilXlI+wNqdl/
lfUyxH9FwdBRSdi+NEEc3ONE7Hc1b9FBIHXi7Do3+74x8m+6nonLRZlWk7HWuKYdm+pmhaPuEVdC
ceZhoXGytDtLSCAJ+A83VJ/Du5ZgH2gUsBbkJW2v0zbSHYyFsbOk2nyl6MhdRQW9JKXW6+uDme0C
u2kf6KbWDwtCtkOJG2pXGDqtG1uCEWDCqQwjVLQJbrNn9iDZVURb2U9mo6IYQ96nLtkw7BGyHqpY
yrzZAmATTuNhRY7PbXxVAPsDRhzeV3nOFp0OoOUGRUyWZpoYxwbr2IXWzPoVUujsRcX++LAALCJ0
w44xk5sTlNPZqptnq5esy4QPxYtVq2xbe7mxLupKTR+zcp5f0E2gqramiFzfImCTrweoSXcoZ2Vv
pMlH1nXeWZhPFSjFQl2Mlwxv4+AKBbb8Hke1eNZaWwNaWY7jQZZCoj6LEnj8XNV8EYC7fk2MIP9u
lHZ1JTANhM6YtNKPsGFX5GqlWT4pKGETnpI9XNuokUt4KBbrjSV3Bl9BfdznRiPv2MLZOzxiy8uM
+v1oLPi13WTEyLBZ+trw6jHpr2dEx642RDArMpPooHEZDwlpa9dzUjWXChv5K0wx+SPyjIqXA5uL
jNMMVXsVGde5XKce7hrpaNoSZlS6aC+loiRbhHbzMSfNxTFaBalqApxISAO5QXwu4iM70eInIWzt
F8TxqYdwAgyvaoAsABu4oerCqUNKxBZfnHZtlNjWNqahgclvFWurF7l5T0jv/I3TU/K7Y3Fw0ZiC
yu90tuMagoQ7M5AwtaeKfANStrzK50I/zE3U87mKBmwqcj3333K9HrZmKLqnIWhq3wTdeG/bBKRs
7Lq3d7rUx9gAs+FeDSfoAPBnBs0RWGyfGvahHiavyVNDXfO7LMl8vH+Ex+CF+SYrGBtNWMRfdRn4
wjCPGtEVjfWtBPe7bfmcHq2W6CEHkmbht8PSXoTgfLaZJkanh+noy8izL3L2zU+23VLqDxFthlrG
ClOji4tG4oOrARiqok43PWapXxjTrOt2sKTvARtLb8A4tdW5lC2KDNXTsyy7IJfN2AgiB1wjbSCM
TLr5JGeqXLpqphjYYyOje1EbafwuTbn8SGzPeIcJrkVxG+X30mxXe5nDdrhBGx09FmrU3EiBgfcs
Vuy7pVA0zGqy3oIQVeK7zJ5SP2U+kP1DqtNTbsbiLkka/dYs2uY78UfNlwjBr1s2VbbjyGI81U3P
05vB8m0iERkKAitrxF1kz4dAk5t9gUuLt05Kn7psGXeLhDZQjwSAYagf16XaI6LM+343RWp7T/24
fRjB8HK8B5kTsSqZ8pFiyeIEAAjuoiLqZzesViFooS+GK1R8lJQFRH1X1SCJJraJT6kkRc/WKNLb
FDbtM3ujQvYKFgHPmuuApW6wM2CVgRlCUp0XmeN2Wkh72Aig+1Nrsu+NVq2szVBLlkE255jcd5IJ
DoEQjSfJjIYn8laKhTClpEfINth4Wq1KbiRnXWwH3qzQvtTBiEabwDRXtDt8oQ1WU6SSfYyFndSx
4ZqEdcu1qki+xMlL/wf1LigSDRt46vJGNIZjYSoOL1Tyu/lblKDZEb6uf8XbS3Fn03GA8mhO8Ib+
KXX9b9Xv/6prEey/r/pBrYuf4x9vCn7r//HPgp/+jxW1IORV2ocybO0Y/i34Kco/TGp3SLgougHZ
FJQC/0ljkBTjH9T6dJWqsyyjfFDp0Pw/Yp1q8TPkZWs5kBWWYNb/pOKHuuhNxY8aHMw79kp0mcmJ
hBpxUs6v0gmcUcgcaqYCdyOqXKWRLvOQY4uXjk1pHyew8gnZXLqZXmIf7eSLqEMS7o7p2E+OFmeW
vA+wueQ+llu4IXBrRumiJzQcTY85tIShd3dFC/tM8cw8lDL5zo4MESnWrszjMjBcNbKSTBwWFeQK
JguIYOZ44DMlLT+UEe+e31GKi3bjzDrrKWLuTRw8S/VMK4UtbKfaAax0XBBQeoh9WTw9KCWSygzS
4C5tXAXUA0QQGz5mw2L5GeHv/zUEnU6ZLo+K5CZWJPUukFXU6MEYysUdyLKmxiddiom9rY5dWon5
6w9kOBnsA2QjP8KkLjMuMrKFC6W9jvdmIuHPITcKM65Cea/mi8bZjYDveMY2Y9mdBVGtBkexL9GW
/kpRd4M8wrTb+RV9p+ECLAvQa5Vij8I6JSpuujWrj+htzafatoCDAVGeiUOPa7P5FbUR0OSsFp12
DzraZEsRFgn/jptR9dRGqwc/7stuYskN4x7nH9ZzjAjtSyFps+EaZRQE0LxTkpAAm+V2aB8wsUdb
IxHpY0Ao1EzeDEEMX/s5Hzm3jmad74JGkY0r/qd++NZiGsiogMzW6CUJJ0MfjgEw5plvU+3JszVI
DoWByPZLKe4oR4ppMscNtfFw/lkXZofzE3e0inukHkbpru56WfspElv8GjpzXwzds0StA7xQEJJm
BA6/n02z23RRUFhl6hmxmPXr9bVrdxZHuMGtdRUDaSg3MpQM8iuooFB9C+0belM4HuMqV+1vQ40h
Ytv2TZ+wm+zszWKrTb0bLAOHDTQdiG6Nq83Y5nZ1Y5aRy03Bxr6A6hdu1U9hCo1cKuxDRRkghiPP
EXubiMoMXrrRmPp7VSF5wKkxiI1X0RIp8ne8MTIx6yz6LaHhbSUUPF/RIi37fgDaBx2+SSQKpy3e
qh9zjvd2dZlGOJlM4FPtVu+nlk15ndndTSTnI+A2kucUTxIZ7jbqnuVomOzSiMqRCbXBRuPbyJcQ
mdP9LnIw12asZ44y1Gn7siiZBZlQ5gUcYkp8IpkeZnQ61mFRlCUrHXtYkvmrOeM548UOmvGxMAhU
8LRQpJzdjDYuSMUYhyGYr4q6Vkp2YE28HC0BEPCioclUviRAjPp9E1ml7nW10aRbE2vpDqz7FDpN
ISfSpsQFFB4yfPjmrcZZgJwWU66t6GaCsN97chM1gqMpcJoLgrKw6M1pSchJK0x+HzAGQ02/Y63W
5R0Je1rgBlCoctiJmgQjPi+NiPwr4kTi9KAH6qi7FBybtsbXMqOnmdIpMg96RubaRTlQSD/WBr04
wgA1q73Iu2Ayn6RO71IvbOdAuR3jMkuQ9dEP9IXEwojpnT7nbjEna7yw8LgtblwraeVLGm6dgz6x
8L6wsGEU2izUM6wtnqylYWMcaQM8jk6xvi7J2JoeZIreRDXQkRcmMOYtDo4xaXwJ0naoroe5JTAi
h3AaYXQeMyOgjmTKqJgL1YRLNUQzLjQUnH3tj3i+5wKU3JKkt+oA17Yh9c0y8tYlgk4NfQz34eM0
k5ZGcTBv6y95ZZX5JSRpiwsFfrj4K0cV02jGKc5leypXl7ZJiIejK5ZkEMijgIfCbZ4JuiL0adlR
9EHgNMQlUFbj7A9ooCsoqcC+idW92rZEY+QF5H+vYSdHmGHUsgXO2LtgeATXNcXXTIRwOgb8tyOZ
LWn5qCul3h04WhTRN5torZdSqtAN8bq1z2ajBOFRAo2agMkQ0AmuW6qHEQfowcKcz12rv9qhYecK
TaPMCn73ORAc5Pw1FcgpFLF9hpJ9EkjLJ9SiqyejoUKujIj2tDlNuE0m+qxkAT4UX0aPRMlD5EzU
6fc/YQbVzvxT2qob8lJTR9+/2mt8+duZe02cPQlp/+fY8LZ0A1Lxe6k7Z80Cqi2H2VUcmT21W8kL
9+1e+cbB9Ewv/ISi/WcsupYIaXB/CBMJwNsmvDQLMDJyEG3gTrqagxY7o3fiUfBDipnezRfnMrPX
rv6/u5HvB1y786+6kRFlYbbXDLgqW8Uu3YpttPsfRIGvCpN342gq4nZ2XPY7gbveWsPcY/H4M055
gCzqjP7iTZehezaH/m0P/p/X9Gosermvr0nNZWqTMmY2dIMHUBcFGee21z3rHmdCb4YH5ZAI430+
TdYb9dkFnjw5sy6quFEZFI7PUeKAzVtwRtD1Rzzw2RgnD6srAykxYNn9mYnWwXDCm/Sy2pG56VB4
2JVnJCGrMOL9cEx7HBCoyk9VmEELZWGK2VIZBGgAjMKSsAzPxnRGMnHikfnn84J/ZkGVJnn8VAGS
wDexRaSvk14+rPrjwk3c6cLYr5nP+Zfcry7PaZDVjx4XPiDa/TorC7aCt3NkTlEBAxijhO4hNWw3
wffqOB1tv/2W1xvzynTYijrTViH/2bprv3ZO6ibfzuu9T5TXf6/91d8hToRgA67XEiciLLLLjuGn
i9QxNtrjylwnnezc8rLO/LdP1FjJdZyJQIK+F1dmS0gKX00TH5Spr3qJTxs7dtbVJdnJu9r8q1OB
lP4xrPuD5ezteCeqPXkyKwwCjCftrK1yJD3PCy+XW+OOBpcHDmKnVOeGfP/yvx3y5MECl6kIHWHI
ZE+NY19emT7YkH31e3R1h33MNvKsM7f1j1rv9LZyxJONj0M+6PdEVapJIenhzZ5aDvsXdx18Hdq8
VffKDScvL9t1Kbzni/HhnCrtgzcIvdj6xUDkbqCpP9H3iaImkcHkqKFthU/8xz7q6Li7HdnlKgYz
62oOKfRuzo770Xx6Pe7681dfj9bO2zUqml9+XPzqi7KzSHwofrD9dGL/7Mfx3TmanACN9idKHRW7
0qlLAed90EB+DzfyAeUW7mKfHMX9vFef+3Mr7ful781Q+slrmaVzr00mQ2VH+6gdNCfrNwvvZrZJ
bqVLxQmd6fJ/cIXrR+LdRPr3FeonzzHLmmToG4ZtvdFT3H6rPAy72i339GFussuzX8qPxtORWaNp
pJb1zhS5DHNZ2WzQmTez1zrVtRQ4tJoJfSh9qL/207ntxgebKeYnBVusGAIV5elMrelBg2JDiiTn
dzEI2mKgpcm+jkYPnSXfVMGDCfK+In86t+Z/9Ez5wmDsw3y6LoFvJ6tNBdYEQBNu6snyJcLBC4BC
Rb+PxOh+vhf48H18PdTJhzqt8bDbKUN1LnjsL7nXbhM/dahquuN+PCYHchnPLEIfbA7w0+HitQkp
QcK2Culev4sLzbdshD/8J8ajvlq/obkTO+H+j4vn6dx+56NrZDwNWwMpQOY7pWM1tlR/5m69RpLe
nNTLXwy3dqWt5aeu7e6mL2du6lsd5/qpNLBer+6kVRj7LnQozWD8cAZbCxoGbQZpG0T9iynyfTjU
j5x2IHjTDypy2CiR1BN2odGXMaqDqZQ/8nT4lVuES4d1f0n34ozk+aMP3Zu/7eSBj2k3QwPjZmiX
9GQ6Wuvbyg8921Fr1/5u3yS75OZc/M0HXzoMBKhNWQ0FD/7kgTew3G1w0+GG+0ZnWHaiFb1JR//M
fV8/0ieLEv4Yugo6ZnSUtOtzebXI541UzBESHRalYKtQOq98o3iOAp/ohG/TbbnPdrX0tR1J9tuq
oMnObug/utDXf8DJLkL01RAZwDs2/Nkeeo8WYnqVz/7n1/l+R4iHcWWyY/Sz+JSebBzAk+SyXmi/
5fkpsR5z/fLzX7+mo5zcxje/3zr5pERprulDrf0efGs7Hevb/IAMwKGC2TuzyzbMJQz5+twK//7Z
rRVwjpS8PWwNTrfwAKkgcA7qbzP6octEXnekBhfXqvW9CH7L1Tkp9wdrwjocKTA2NklFU9d78Gqq
TNFSNpItfguKX0UTHKaJTqZSu6KmagR+X8C1zHWHNA1jfVdoUEq0fidb/Bd757FcN5al3VfJqDky
4E1Edw9grqF3oiROEJciCe89nv5fkNSVJMji7azZH1GROVFIJNwx++y9v/U5klQc+Z4fvnAJZiZP
T6xAFeDtzUx9YoWyL7+M8ktPohae2a3fzE4ShRepEHlgdG0R16M2hYwoY2LZm/sixgtyirbChFFk
d+Q4tTJaWhYw3g5HYFmmAfm98HgqrXxAV/CSf1OvgxtiCkpdbLfh1+Zb8U068W3oMY/CE7nwI0Pv
/cppaLKmIbpcrkyH89s30YU+uVNNeiHdT9ss0YsRQw35XpAZEyygHvFpHZ9P44XZfYNuBM0KNOZ+
Us7l8FQT9CN38342v72Z1WzOlm68OpRfovSrnxhOpVEc7I9Ntg8mM0+MaBdqnP5eQYEcZizMTHpp
XQC7p+pzcrIsxjr7b/cUe/UXY//5K/7ooSgmaWzBBnmqdWxhxDFo2Kh+CeObWjtXSwjtR6SEHw1n
VIoUo7DBQwW6Zo9MTZeF4xC9QEzdy/dW4/q6E1EiisGeLIdVRLOC6Wnk8HbysfTbB2sX1162el1D
YL6eSuVcNs000wTsmFTVnTFzfG0DssNpHw0vOQubzXhPpQXikPf5e/1gYzXeXHm1sdK61STBiPuk
TUbXpTgtO9GJ4RlbfQO1nyZN99gh+aNnRZtnGTLJXZSbqxg8AyclBLX1PAsY44qCm2CZPVviPqNk
8fnDLTvK243VsDQTvLVGWINgZLXjjHkJP7u0nrqyRZfS08L6JSDvKp7g40vB/Htjtkf28g9Oqm8u
uT7X0A+fYl5sPUG3tf2ttam2+K/sC4CUDr0Cm+ouv6CW5QSufH78zb6bJGhtyVeboqqAgGAgvV2G
MMBJBim2HuUArwcVCDuMAiCwn7/U96liAmCktkwUWRNxQlt9PyVSIbmqyWH8oW9xUcJUlSxxCXFF
v9U83ZY3qVc/JJcGHN1jC/z7B3x76dVxmKKlRNSZHGjTGV3Bzl36KCDlu73duFBodXvkrR7b4t+n
kFYPvNrnTFWgKc5PDq1LTucLxTvKaY6xVbx+5EMemx4rBBO72OpyqxnZJoYSVkZyaDyztulGnvGH
upnv5twWz2O3cJYeFLqq7PkQT67/eDxJ/m7arG5g+Qqvgow6iqrUbBLsRur7ea6uRG6il3d5pWMf
iPGKNtiR3377fFi921BWF11HNk1jAXdNDrJMg9Ad+o9jw/bdHr26wGqPbhWaTEF5H/oNDPo7haRr
4VDXUk5Dl3KsJ7qhZtPg2TKeHo6tsu+zoVx82SoX1hRB8Lq8MrT0BVT5MoR6dzzLnyTZqffNCXxc
bwlT8ttmOml32rbba89y4sDrr+AK2zQTbj9/ze8XqLd3Yqyj5DRodb2LD/E+2OmeUV43RKw31iY7
T0+T6pqhBVXRsTxtqyxJJtc4sia/D2FXN7BaPkypC4q5WIa3v1XNU/++IWkp3Ugn9YUJH7R2ilv/
4tjh/aOF49X7N1YLR0jvJpKl5BBDX6Qecx7Jz03aHFue3u1sq0dbLRSpCULbsOLD4vMZnIpfpufq
3HIqF8ONDpD2pnCnndptjsafH82d10+3WjF6Bt3PFdmgQzrKZK+hGeLzYfM+tF492mpNmMLJEsc0
OcwdNm5uiAxY8GLZLWW3vSuuE5UYyTgfVHjNrrmbTo+NmmPfb7U6RFLV63KbHCQQeVpPyrUKbdk/
ttIfnRyrNYImiLRLxviAy4lxO5EgbK5TdymlNRuIql/kPXyhfXlh7tJr60q+OfKOjw2fVeCOYEZI
lCw5LGXQ6R7+P7A4bDzm6iS5jrZ00m7q8pGgLLltjsW+y/h/EymtPu86ckD+70dRctAupQ22lVBJ
96qb7eMddorHN5gjX3N9UsddMB7EMDmUgbjTpNyZyvqkMf8eZ+DXPvpqVqzjTLFtNFSXrLmhagfG
xdhnHg2Mn3+zZUB88t7M1boyFl1Dd29ywLbUUentR8hnTxJWOUDsB7Qmn1/tyDw3V+tLlgm6jH3P
QfNnVzQnDCGlI/HrsS+zWknEuNVnsNuHqHiSBqhTX8f02FBbbvKzV7ZaSUYBHD4gtgNunYeFLons
wTZvl03n/7LdfPhAVB/R3KsaWLTVK6u6JpuwWzrMZXy+GP7AR85b+cvn3+VdEmiZPZwvSD3QIymr
qy1NgGkPsjc6iNPomBEk4CI6wY3ju64IZ33sn9PL5X1+xQ9HAj2PGjVGBVnYar5yCAjGiE1UrrAr
GkzHUG4/v8DK4+r37Fm6JHDfIiRdJyUxFunMiDhB1+wu2U2g1mfPqPcK8oLQ2payHezyjeBVLu4g
WWHX7VkreEry1SifFCdzjx9uPnzkVze0Wh1Lmg5mQPgHMlLOoKA7K4+ERh/G+Vh6/fORVy/VwAbI
wEnnULv+lmbpZptsU3t2xDNc4XCncz9/wx8uHX9dbb0ImnWPrEuIwXEhAUBPZektknXTrUKOxcXh
84u9L14sQ5RmJpp4aQN4VxZqCjTjtKSxtygEnofGqRzw7F7Ubcd7fQM9+d8ZoK+ut1oYI62C7qtE
h2LUkejodk+o9/kjfTizX11hNbOR/wq0ZEaHVBVPlPyio89VS6Z/Z8VVaDDmHmVanFdDYoLQmcR+
eKiru9R4iKLHf+cZ/vnr19kCTDubbLDCQ0V46OeIk3WQINpvo8F/2SXw8Zv66yqr5SnP8liky+QA
9WlTyjeCqHljfWyAfTic/3pT2vqDC2hV4W8fwv38rbqvdFs6S2ieMaiP9d6ImKC3fbvlQKEeyZ19
FDXB1SRrJi41q3XSo1V8XemyiAqUpnuNbmwUTGxtNM2I+pVa3vzdL7bk32XKQRQy6JRbv8tSrfVJ
7x4iQ2T7/VKNWGqZxwpx7x+J+qm0NNUTuWsklN4ewINZAigt9w+N13lLFDp5ijvvIie+7z15Q9S9
DTbhr9XvP+KHf1AKePWN37lRPkTZ4+FxeH6jflh+5Jf6QVH+FGEoquRkfyIxRdaZX+oHGV0ELYQQ
D8lMGFAP+Uz/VD9of7Ip60uWjIKAQb34lfoBggoxAnBGkWwziAnlb6kftNX0pmRILnXpEIfKQtPR
z3zdq3RNZQIzANZLhQvvimmHS/0YxxUweHYByJ14aJlXyNUxdQ70QWsP+A1UCwcB9wtPEoQIlshs
jVJ8NigY5u2lWSmaa1XENs819HBqt9OU5NVWTHDsTO1CzjPxJSi0ptz0JfJ8KqJh0nkZ5I3arSZz
SlwjlUZxX7aCdoXHhuSjnGsHJOhxG+hXAqSG0kmkEL3GWMuL6Y9ljgxxocD+tWxDOTopgx53yIgu
ctkZfOy+7AifAeMMG5q6dWfBn4VzYLDWtMXeKKtRCqHP1uMOAoFc5hUt47gL6qBms0jcRmYM/w2b
AcNyk2wQfLv3E6vean2pqae16Vf1XgiFECqwMNSZ22djbnjl1HfFSTUi3Pa4D4nmoxTPXqgkgRx9
6ZI2NHYh+MHUyeqW1079/kSLEkgtBaLPAHeA00KQTroeIUUlys3oVIFZPlltqN1UqiJQ/6pHWdxD
95CzK2Q0w3hpCQUsCDmZgAUH/RDGpygQqwwL0bnJy+tMT0T/tKzaPnJpstYGevj7st/HZozjJ+W4
kdO4UdHloYoVxg5Bg1KDxg+k/8GmYqkRMbIdO6G8GuNItn0sxiQ9bDq3siqr3pS12vqPXVxYNtAI
bNvU8hT7cCgoqrIIvn0xTRB9ZqkR1pdjb1iIVJRe1e40vlZ5iiuJPI1eo3V9eZclRjTSfD5jR90h
ntP2SlWljVfJYVEuvQWh+cgHt/JbVNwiwvGiF8N4o6oluvRRUSFcD3hFwwjRW6XSRTvBC8b34qpu
pm2cipHsCVWcBV5f602/HzD5xnu9MsxyawYxcnC9oGS0n+JRKfESmRTpIVOGER+M1p+18E6o1A6B
a5sl4YVUirgz24li0UluRzAd1NMcD5xgY6XG0G5nkgIplNZGa+T7bDCb4puuC+LTKAUK6o8xwhks
tfVOriVbxOZQthUxVpqdWs1dt690vxLdGl0qLXNTVzbV7RzN2EL3M4KRu14NROzCU5/W96zTqxbj
kQT5QpgI8Wmuqm220c1kaL71pWI8UUBXUgYiuoX6YlCzpDnNTR9luIgbkXk+TX00YtbAuXcvl3NU
7mkptaqTtkKqLmE7oGoNxsiqFo5uk2ZN9zUa+gw9cCn05XegRLBVMJlMjVPNopB6BU1uoUtIc17L
39Oyqc1HBkz7ojZFiykJnip0xpamMu6nLirlb9h4hskJlM/e8IZcjjCeoIzdVnTE1wO/eqxH4QaP
5XlApl2Zzc2cFFJ5hoNcVm9HNPDVTkwtod2qGE2QBi0RdfHiRwMfcARP+ExEgtJUOylvJeuKPv0u
4kxiBsU2NYKgfgoGqVhk/XmYK15taME3FWXjoVUbnybvojW/zJFS9a6F5eqADMi/wYYim10DcP8Z
UrAoOsEZ1UIyWieBOO4bsdRKC7JC1c94VOOgiag2g09yZhYTiiwt9vPgupDSOT+LJY61GI4VcTey
9EWkVUVjju4x4B1CV9UjFBPjVA8FDIEKk0YdgbDWdvumNGDK6hGCoBfUNE15PViSEDs55l3VvRCV
dUNZg0N5vqU/J6TbulYaxcaiNRZtE+e4344F/wkE/iEbBFr/WgV5W3Rt+Mdt9/TWl/rnT/2OBbQ/
US3SXSBRq+XzLBCz37GA8idNb2zEGkoFDs8KceHvWECSCRN0OGlEdEvvtc5N/BZC8kM0faNGIXdA
oxH//Z1IgCu9Sa1QT+UWVIIO08SajZtcHYlyCQ+TEvFWgVZ4iB34SWMFfxK7Slr1yx57QvaTHr8S
CR/J2s4zScgWAteoKNeqJQS37WKTCKZCi8g7sq/BpNCGpLgfcJhGuxBFJaAlDT/g8zGs+tyNWFBS
Ry7EYBqAYDSiSsFAGprsokWg63/Hew65lc1uI5rQUeaqnSkTTrksTNvcH3TUz6iiUd1jL2woOGxB
FFC7YtcpOpgagE96v0sTsA8gF1SKqIqWz8KJmdatdhMYflZdVk1cJjZVzxGMyGhas7Cpq0ihMCeU
veSImNDiYZflaoZlVTPzb30LxR9GyF1voH+OjTqNt6PWwm0dpz4QXTI9nbHN9cKMf9DnnPd7Wezp
9u0VP/eGMImMTYYHk3rA2rrqvFowI9BluMDWBs3HCf5lGu1cCpaUNYi43eIcT10d72HBwz9SLuiL
qeeI/F0Z6d8gB3DbI8ZabtZMdbqoe6B5nRidVha4OWGd8RQkYe5zizDZYMo1eI+VYR/oO9BnVnsm
YHsXnEdBM8t7XSxw/iqHYlRv4obV6iy32MfsOu9L8RKY3YjVFnCIwyzUdbDxhzg2btXBqFlPup7I
StGbzNjg0xVK2z6P8G/0I6XunKqWWWfw5q6TSxR1Nb5rZZFLu9hCXOUaol/fxQPQLxu1U5ycjLk5
p66kiFPvaH1X3Q69buROhj4ldqzO1Eo7bBpxoNNNGsKNjnov3+hNp8euyMIm4fqEMexGk5v6SxWF
IQZcaWPV5+iT+vFKmOQ+v1yIKv2ZhWUZxV9IFrmXRswKW8QH8YCrMMwEXxKMK6EzEyKcPmnRvNGi
5ahVYxBpTF0wbEylHCVHDqjY/eibAic/CVUaF+fk6KY4aouqR/AWlS9qJEvztm0wo/w6QdNBe9rl
Ek7laiGOzS2CuDzazNMU0XAfYG+BeLEMDPG8qOMyePYBGsgnmO1WTeRq5bD8duymiXpFeCBJYgvy
gKGQoydmpD1EPE8LOASGKKZVs2FcxZARxGKbjTNBc0UyR3vQsVRDHxxrUoI7UjHlTbsRSkMAYyAM
jak/6p0wI4TVs8hINn4ZJQOX6XCOKyHXgGuwvogAOsjxN1Jj6G4AnYmOsbFidvKLFKWVLxLVTNhO
J+SGpPyyzJRCJzMLUY49MdY0DeUkDV0l0UqhqydZ2BlAEBKSk8auAmGne7OZWaHFKx9KYdpHiWjO
ia0LpSoNbtgz8wLPX5BTXlbOktI7Uypn/Z2PDbv8fYpzLb/SQFUU3w2ptL5j2idfBslUx3Yiqucw
aq7rcPZEbSqn01Rm29ySjS98G/9topapkhVbQ/xht8hILbxRVQUqgaW6nHg4JwxM20iwosJVsMoS
3QQgXrfHCKyLbJzwBNlmzUuu/Uz1scZLg7ziveFJZbOKSEjhQK3QIS/EwXBayP5UOrFF4OXEAgJS
x5Sq+ns8mjlml8iCISDi92x3ojCEp/WsdSLrshWSj47jOUk9cDV55c2ylRF5walGnM68QH5pKd4s
4FC6E4IkG232kRL1SlNLUH7noT4pZhOAlybDuvLwhJDDjYV1rJq6XTjpxFRqW6kbsZJi80Yvu64/
FetpNC58yazxyJnbUT4IgabNu5i2QZRihWKeJ/SCjtu5H4fqHqhSXGxmLK4H28L4EYqTxBw41xK5
N7aa7uO26rAciZSTIbNGrIC1ik14aoGhnDCWTZ6mnDOUp/djnnk0/TfsI406+ldov33pNJstrFk5
Q2fSQ2ulCWKAiAjxS8DbKb3BKFMzsAuQrwY4MZgRz22D0cBFl6mVdoEuuHxkCYjTPUY1vkaaWhHz
vQLaKPPahPFilxNmtNs4UKUUymQaG/s0sNrew9I+Eb6raD5zsDZlXm/iAHbAtgtNYbLRSdYXoDYD
XC9Z9wcHbBAp5ymsC9OpikSgSp1DDjzRrdJErM2RYXAtKVUwhtcYiS5nlzA+TyeFoD9n5+LYFMXJ
fCkmpjHabKep7xb9XN6EPiHeeRkSGp8hdjZbT034/Y6QR/5LjHSschqAcdKmH0yMFqe4JgmvN4qS
79ssQrarRsOyahZVyRpuEKaK1dwfzCEfsI9LCquHmRUjU5VHmVdA7DKXm7GI68SZWzK0diki0nJg
1KW0HSBvtajp9lCMcGwXXkxZyLpLQymSc0Wp0hKNd74gpAh2zBQMoFAMj0beGq4+qxMy3lqcngax
MQUPgWxpPgxTbpgnqTqayVbK5+YRn3c/cQMuTTdzaYY93blNefBhuWpnfmOGX3GqxkBRhwwXnHIi
C2hI9hXT2gKcYI51FgRWGzBXOXOyavvmopMzH+NMLaPXFeaVUFGBCbrsrIXCpOC6RRftNuyKPrnA
96IniKZ5qjlVmtgavwF9kfOXBqe77ARK5tCi0Kpyka/HoXtjzsNseADOVLiHSqZXQP8LSWONLEzV
5cApK9B0uni86HpVp3OuaOvvs9LN3WYcxJ/d8vnU7HWJDM22AUlLrSQr5dGbE1nWqZXIar3xxUYo
tlMnajVOeKqJZl6OQhV+IdRrL1eaMPCKRs8KZ2iFGJm8ihv4yaQ2tK4U0E0jPleAH3Fs4cDs6gEI
MAynw6SFYGukaP1xS/Q9oYWl4qAA9IVtXIK/2ElWRPpnzttB8X4Gzf85P/xjaRf418cH+7nOODu8
SSPyA79ODoKu/kmbLFsfVnA/Tw5k8X4dHZa/gu5PKpnu8YVoLf+VR1TkP/HiogCHZHlBqCwlq/89
O3CsINo30J1p1KU4lfyds4O+St/T72rg2QSeiqBCogd1lb6vOmrL5djWQGaTfagl25JofEAVr7KC
yYM7gtkmSuiT6SIwkx3gvG044kkJKtEKpXPsHraFoNrVdN/PnC9gFOSj5YSJha98s2Nmu6YgkNdL
XcgYavtgkUoES7xbMJllUn/pOlR1lb4Jwngn1aLDMcRg5xmxQ2n1aDEnt4O4xU0x/BqoICv12p0J
kLFbt/0IGLKubMn1nCX7WLF2NfbliDYGx4rQ5WkZ+5Kcx3cczr75+KjOYbgdIsFLrPZUp88pUUCH
JNh+p7Y0HOtBXeXy373Y1ZmMXuZez/ym3rRVcVJOnFX0K7WLvb7SNq+G29WvEvprHf3b05/27krL
37/KA5cVLs1gJ+qNJV8J8vf+WIO0+v5ROK3SP4+4TF0oAasLVABDGlwM643JgUOMCQVvZ6BZku+g
j0kWB2gSV+Vgm1VyUYanSpFtsM91Y5xeOf3VbeYpnL/qNDxpBBAc/ddOAVcr3Y8MnJC4rWl9EIWY
T7TFwlxx2mo6gyiFNSb8VuVamES7K2InbnPbB3uJVYDXADXu1MCrFRKdQrLLl0MiXKw8Yok/2pn5
/g3zApZmgmUec9xeXtCrNwzT0/BhttabWkeRWURb2MaByInmKxvMLqGThbBdZYOvU59jtWqnsr/x
ub3PP/SH3+HVbSxz+dVtkGnneBzwHWLLJ1Sx7EmBQWf0lA7/ZrmLMfX2iVdF96JUeyskb7cZldmV
JdHmTGQj8TvyROvGq9/X0dH46ix2urjqSrRCqGrAb+pNI9+B+trHIqbSdN5D44Ag+7W2znRpdlr1
pBa7m1m4KApCuPmrbME0U3nXpWgXvuf7j35/rI1oKfG+6ld5d2urip/adCDV467eiIbmhKPhJmQU
OObbeYXYuqm2PVw3oQ9u/p2P/NcbWS3IeDxOPhnOelNBNNeArRdy7DRlv0n9xvn8Uh8P678utVqi
co28TtBxqYmsT1PnHGD/lqnksjQtw+ivK6xWjrCrRSouXGGYHmrjrumO9AJ8PCNoh0EfgmOdtpqY
OvK9MjZYZDvpsp1+dAajI6Cd1//x+ZtiJ34/FiAaWBYySfbc1XSISNWOWcN1KnySLbDd3b04335+
jV9NBe9GHKIFQ1vEVWg/387vRgvghKPh2WR1wgo3bMqJnS4y9/Isui3e4+T8bRM5SpcNm0g/bTTR
noM4YpG8H8HWBKXxAgb0MhqoLNRljKPz+KVvu8bWo7qBA8Y/NSOa1Px+h8PxWTZ+AfG4U9N8E0qJ
k4fhJfkWN+uAo5TaViyfgnbYQHu2O2u+aI0fYvUkqPy8UZ4IpXgihRc9UgOzgA2GxzMg2mEG6/TU
qF+gxs/1vl0gqWriVrO174mvc4PZXTFrcF8A17UJZn8zZPFSq9qDTHZC0XB9TFXr+b6ihqb08S4V
u93itliKhMPphZw/o1GXiseoNl40tb/XtfnW9Meb1oCldgGw6LpLjRcQ4m4oDE4v1Z4fi7dhz4uL
w9OWF9eExilqOlcNQ6Rolq1momeWHGWGq5oaC1jJOtFsAbG0NmjbApY01U4nCeDGwxDXrKusTS6S
Rj5LqqeOEGLeGddt9SOZtz574/IIQ65tfGm2J+GmKw65/iOYHzr1a51YJ1Vx0KLsyh8pHME4VUdK
k8PsziXMeXjWWMV40wiju4nP59E87UZ5O4AHqqpNlRScOrdyZtpiVzmQ2c9jDlP4Ipwtw0WInqqI
fZcDF4e3az6Pa7JnduwU2YRpc6GdTaH8ZHZYFZn+7QDtzIlAxsM1T84UWT4vcIW1hWC4UPoBsuSw
64xmO1a3Pm1J1nQKUs8tq8jrZA7Fon6acTxXhYRoaydm9D0v20PE1x7poC00BzCa3fmwdhbUJCi0
LHankHUcWHj1NPKPoiwnPUnT8GNrCZ6OO3cE/bhqVew0TwtmmWaE+zg+YNBMcCZueOc5ybe+PVfF
XxFBqpNz6XZGEDs19UI5ggxaKl5WZG7bW3dZf9log0scYmHK3RD2td2jHHp1XNuWfFF0m0G8EuGD
zJXgxE14U2T9hkqZOwLiEpT+G7kDdj/VLkZmWZK5tJJTA843ckxHS2exHssA+uC2pfJGK9KL2lAP
iQiGXp0vySJfFPNw0wzmGSkuFzQc5KcTQ9NsgyC07X504GOzvL5XhNT1jS/AzWwMLsBOP7bT88DJ
XARFrY7xrgYwrbeTI9TNrSIWXkCiOUUxFV51UW038ZPkq7bSsh9Kkhdx+yDiCZy26qDzHsqtpBNJ
W9HFKAgO3ia2PDmkUN1YwrAcT7syTXa13J5mmE2Ecnk+BvkDVSynk2XPLKCVCtyBHUtAfIP2ssAS
tOgGz4wLW9dh9AmhO8X3qcbZAcBeJ2QMSG2TlA8kxq6gpHshThbFMLl1gDlBC9LcvB3IheOy4Qii
se1HchuAXxvKEkswKTeOHqTXdabtB9IB0aRgeDB6UY0Pgi44mujfw7UFWq+7JqN/xjIPZ7Rsijy1
gjIzGZcpdf6wEKltZqVdzgzLrNmDU7WFKdvNhe6Q63CWJ0zM9lZvRhwjHnA89uL8VoPByscph4um
yK+iLNqHefZg1sJ11NYnY+OfyZPkkPjbor6lJdepgO8380MsJ67CV9BYroFMer2GnM+/bctiI3Eh
qSw3Kr60qp9u6kbdKX63HyOLKUzBvrO8HqU5CRvPFK8INJH0zpwVZnDdsjNl8S4Q3DkYzhSwhLQ+
bJF2noZ18NVigRKS9iyTX0SakRrxKrS606kPHQEniik406Lg2pD7C6V60OTgpqY82ffnpQlzf7K8
xftkkqnq4CtD6iyXwXqnQKpY7gYyG6Qc7msf/2yJvKXeX0pGdj4nya7TZBSKkScL6T5qbuug332+
C65VZpyDIYPzv06fFQJrc7WlN6z/GTlkQoYZNgdONUB8yS6WDu4ttiinFGE4EspwjCaVvHbi0o/j
qWZ4mvTi+UishDP4lRDe17F+5NbeBYSrO1ttz0Dd85SADGB9ZrpK7V+KUCbleLa15j7lW1pNtmlh
53/+Qt6FHqurrkIPpYvbemrKGrAGBgjqfdvFW1U+ppL6KTR9E3ssl5Fg3MiabFKbWjU8hgbAalFO
eDijpKdBBypNtN21V5SNvEIw3KXCJA3D5RIAUFvzJpnW1bk77SvzGwhDO1W8UoZQiJWN0Z2CiXc0
wFPLGR26jx0jR6TZ9YsKXFJXaXzlWFEEhluJTxr6K5J2+0G/b2/a6K6VFHu0Aidp6FyAEL1TOBL2
5uD4taOFsB+hZ0rqt9L3aFzYiAHNciV4hgWQoCjbRp8uaqW9Uo2ZKs9zlGBwJDRXy5zTpf5eC7Jv
QoN3yBxcUVoCepCd+32+sYLhHpSzZ1rDdVPKD3kwk8u/0YM5o1kJp8dpvm0EtGJ9t8sn/34a9G9p
G9zMHE1EGZsgWXZSTmOlEb+MFQETXiABfgBtkbgN+MeIjUSJmdChciSIX3f4/powf325n0esV6dC
lkC/nkgaMiwvRNbEsL5Vhc2SxjFn86znHc/33UnXFFvWXt86Ehm/yx9JtNn9TEbpGp32+jJ8X129
qcxRq1WuXhTbJuo25T68iDLtrMUB8edE+Fv5RRxH+P+/lp/5UZRTHWHO9z//9eZP59GPumiKl/bT
f7V9LoAfPzfrf/TmNzf/8/OvQXItzYNv/uDlEC9xoHiup5vnpkt/3cXvf/l//cs/nn/+lrupfP7v
f/woQPgvvy2Iivx1MpETx6sV410bI+1if9wdhih99zO/exfUP0U6DTDAMg1QBabGzP6VgKTDETYR
525yk/SjL5nE/+1dkOU/OWrQMw7MRwVi9AriLMN+Rv8r/iSjUNGT/5Zr2wpbZMgKpx2Z6gNcC43m
2rXcgCRnIpvzpNhL5Uh6JOVPGwHxllW/+CV6WELK0KqNAM+opJVYVAJ1BFgy9zHYJacR+iTYxFmt
ab+O4X9rtF2Wz/ltWz8/t+eH8v+DkUKDymcj5a4DXPPHIX/6wzlEP4rmj32T8qfm9cD5+St+p64N
Ces+el4WTMAqdW3QyrqkpRlWiibRD8O0/932wvhYWuaBdas6wLif4+136pq/4gPr6CwgduAxT3/z
z8n7F/OOGfcvu9vlt+kLYh16axiiCtVQy1Df6dH9qhoEJWpBbdB/1c13gWHZfdc6fo+5TdBsJ9zR
5vpurnZDle7y6G6kglwPP/CycXWh/6JAh278fTQHu8UcA76d28zPVX+vhMfUt6tF+v29rrI6QkeP
kLRgQcQT2m6NTXCSQAOLL6wTNjo3Os47Vd5kLN5fcPn7V+syr4szCR0PXuNZP4bZUWES6m7n9s0m
QKaTO8dkLfKSD/srgvh9xUU/tDQlA+xbRRBA3yVC7cHwWpcTkvjSfgvvkJxsrcLV3cZFvLMfLueT
+ML/gSGcywt3Xo3mD/LgH7/kv+5graowe12sKosexCyLvBm7wDYQCKXvxuZO9Xdty/GxopW4tqX6
2YjibSYW/9YtMLpp6wKNY/18Sa9e+0iLRh0ADfK0+kRrSlsFxFIA+bAbzrxF29wHRft1rgXyC9ZN
otO5ifMMfRv3n7+Kt7vyr28hoQ+z6D3jS68JVmLNkm7pVDEB1tMBjMVerkKjgcwQ4Zw6jEdi1JVK
+P31VkG7KMhg2WWuByN5I3rablDt6IE8+Umx77dCDCCRgxhI2mPf/G10/PvC6mILy4aEOmMVfky1
Hyhhqhkc/56m7HHQXmr19vN3uYzb9bgG/vbPS6yeTYjkBDC/bnhW880qMMkEeV6JjTN0ITYzz2qc
OdhLbT6/qL4kvt9dVUMKssADyTCv5i+cczGZO8PwaiLOtIndpqKapUztQ4prAYIh6xJ7EjqNPZqu
vCQU93l62aRflbraypHq1NRTGi3aNPTYGcWdP9yNo3ovzBhAEpRE9AzQMoA8vnOaNqXbr8l+qDgt
Yf/hDKpK1vDHLPmbmWMhZnTOqG5Mv7ZF0mlpnO3F6Wurfx1AkePtWdsg2U/rPqA3RlJuhqm+wmhJ
sOW5v5wF4UE0xvNcKA9CGF4PqrlT1dlLKvw9Bo6TSXA74IEZaWSfW9U8Ynn/4ZokoX1DIrEUTd9R
uuAvFEUlG15lzhcDFkAJgK6JBgn6Lei03g84pw0wze0uvCyjyQvqZtcP2WVcYfpZq5idBXfQbK+T
2KKF/SaRWzsusyPf+qdSaf2tCcBILil8aHmd90V7G1CiZa2uOOZWsEwDum4audnpVLdoC0GIeWUF
4mzjjE1bsNPKL9I82YHyI6OLhQYaDDRdcdZo4LwteAqpnU6adt5gDbMHNHyaRt2XfvKdvvI3AfZ8
/4+089qNW0nb9RURYA6nDB3VrdCSJeuEWJJt5px59fuh14/5pVZvNWbvk1kD2HB1FSt84Q1T/29o
/n99ii9dNzJ9ZNSfsKuXz5OA0FITAaCD4fnJSRp+Se1BN/lBNXigq0pol179j2OdHce0VzOoBozV
v4s7eKmb0LWcqbONAxwpV9x0dvD2/Vk8E4j695KBmLU4mkgqkPCzs4gRFbgzRI08BZus1bBW14uE
OLjW34vyVaJ5iywrtpvr78f9S5073xdwaxZVdiIszJc/v+GSNI6wRhh3acR18W3Vpzb0YjuYsaac
YKaSCo2F25sA48onKX6AsHRTq/rObF79MfM0MaZyJm169BqNZroZZlBloj+uxOFJCRVbEtZGVlJk
K90Ibu88mBt/mGnH0jmgCpDJGWahTwin7+Upd7q56RysUJDfwQ7KHsRipYfywSxBB43pnzlCg4Kb
JCwUyuoSpnQwiHlq9npWVu44d2+tKF2pyJwxd/9+GSQa9YXBohBznJ+cUB0mq1Mk38Nd1pldiWTB
7pGkQGbVTW7Da+JnFy5lhrMAgGM0TdZ79tpUAXc+OB88VJf6IbZGJcIxURQ5IAxOsfQYl+G9RfVD
0PorOpiLC8/5e/Bp6LNt32YKWkR5aHndFO9UK30w5pxAomhsK+rvrekPzJuf5tg++l1xrMNia5Q0
T8KIvso/hEMb/J6dPMHbpVXcYBJXY2vtTVFc+2m+SYElg17ZzKAhg0bbIm7oUsexZ3mXWKgBDLdS
Mm1nvH27VPVKvAdDtfg1qTXIq7TEkNTX4JgEjlkUs22a5WExv/DbYKO1/S6L07U2sstSY+fn4F/r
h7z7MQi3Ou0FqK/fn5kzEaX/2RFEXqjRAoWn+/j5zChjaGaFKPqeDDIrnDLQyLk3Wt1anmosL9ud
IKkbNex3KVT2yj9BAbJlE0MPSsYC1q6gnhEYAV0qjzdJcY0dfZbu/vvzYAAqlDchAH6RFhVks7Na
WcHoIC8ghmFMp4Eb14LB1pWjPI+bai5u1Wo6dgZWw+J/1S79OvrZJipgaimcF1oh8p9i9CjT1+F9
Llw5lZe2Kg1MbFUWOWKYjp8/wTSWhTqEeH34UXlfmb+Hvth9/5UvhGQceRB8cAOwej8n4yaUOlp0
AU0Po/PN4q0wrNBIWV8Vq74QXX4a5yxrG8pB7gMTHF3RZ3b07CvaC2Qw16Jjp9baKi1+L624utu2
1o0ojThAYoTUvY/RNaHJyz9EXSRUNfwDz5e0sBKpxGgWrwUJg3X/lxh2NgiE71f1wivObP8zyHn6
pESlWtAtsrywMdwwEzHaWyiCf+Dat9fK/Jf2iKzpEvUG6oYQZj/vEZq9JWUnjmkaP+T5i5bGVy6C
pQLx5cL8MMK53lVWwq7IwoAlQ6kSWLjuABGSZwyXMa0QnEUxukVit91jI/Rj9uRNA5H2V+vQOYqv
il9dnK4BS91ktxLgLUv/IS2sJKHXCkIwr5fo5NLsLJIroe7FpxDiOOAkzVrASmdwlRbemKhVucVT
WJlOsFlULLADKNBXwdzm/yXxkj8Od3Y0uh5zo35muIR22iTQJQT6JEvdldj40lfkIiedNlWqUOcL
BwOhwUu159njEybNayO84ZN+Za9IC2P7y2b5OMxZk6WT02KIptryoryxBe0wi0fweycrSE/VENxX
kEyB+tut9lyBVRrFYlvT96ETicdkCoRhWGtq5UoTT06cuibvaVpIh1K2VnOHl3n0kmoIpyTVszEM
+17LDTq2CyVGyZ/RN1npcW84Yj+s/abQ7Kpt76dOwXLcMN91SXRwfLQN/VmRqtsoQNhWCmnSLZko
2N6hLeGFjvNND5PbBijjiDgv5qm4tcL5WYENLJWCLVVoPPeFC8naiTFND8pgX1vpVtffxellGorV
YtlGsCicDFgjphZ6YSC/VFkJb7au4FDkLn6Q4JUxlpcC7LW1aNfDdcJT85hgqFuVMMFxhxOSfl9B
PhMn4bYcwyMEeZtG5A3UibVA77OzaDkWOnW4rDgqo/o7TKoNFSV3UDeR+lvw302c0APQBNKI00uo
uqXBdNp0Cy/UTY357r+/8xCtp05JFZyb6Cy0r9sSL5aAfiis1Pt48XVtSCXY0rVePnT1f19KWK4k
clGQejoiqJ+vAT8vG65YhRvWJz5uA2em7R8Ov4IyduN5PVjPc//z+wle3NlAFunrLYqof6/JDzdP
SEGqwZbT93LjPTKQdQILk187P8vxOEtUkKsgKkZwlXf5XLeiUALqqSUvB+jQxhEE7WegjS5pqC31
gg2LwdbFFP4xVvWWv1KC6TFBLQDOn53pf1ppZ+RvEUg+6q5XAoUz0cF/Ix6aCxLPGv1k1v7zistK
1g5WT5O98aRVsAeiADDpGRSKs3j7TFvliWYkIIHvF11fts35ghjYmbKhFlON80QBC8FW6hsa0z7Y
wYCCUZ5aDw3qrE2R2qoMjzesqne5ku7SjD/IqVxXVeLmdEWVKtgn0gZzPLeO/xFijTxMOuRtSY/y
3cyR71EDO2glWxIjN5O0TaQR2YMbynvY6MrQeUIATrbGKrUq75uJvqRZrCXRv+mGlkoVLg1R+oTl
7p9ZitABuu34q310m6W+Y1o7Xx92+cJeahRYnrmnlidAguAiRFvER7csd9jxeW2W3o0wCOZM2iqZ
uinax0ZTQAAh+31lKb+uJJURqvwg70Aen2+tTKpxL9A1gknpNUWjeLJqsGdQYaL5ylNzaRMvbYQF
iC+KcGo/b5XZ6sOALUtP2HjKwpdeHdZxb+5Ta3bS9D0MlCszuxTEGjDMLZE0hf89G4+01dTL5eoZ
1NKWrXwTFcLTLD7OCgwqXX0YZx0PbuHKFXQpEiGK5PrRlsriueA0Dp+9qML196aAel7Lae2vaUYq
l3Y/UGnwArCiYRWcHTq8PqO40RkDbo3T+/ddRXsvee3VjR+fQuQ343KDdljuVAl7WU1xgKtmobHb
aLitAQpCIUtRDLDHLlpBx1U8qfrTiCFPcLjNgm4PX9QTQCVp3YOUT6s+71ZmjQ6KGL5iNWAvdqJN
dK3PLouX4mNymqXKDBD+i8pygrEqLtOS5Y2R+BQL5QHljd9zjxol8h1PVqzcD/PcruqxeabMCiRn
Fs1b2qgo9gbhHkoPVoMA3KiO0IeKUfyS/HxtzvF2lPWToaMvbr0WefKkWujoD42bFKoTyxNZTtKY
a6PDgi9IZy82W3eo8l9Buk1qad+IQKKBxp26+S4YzK0PRrSfF5plBOM6uaHr/LuRxpPZ0vwxBrBZ
yUoEVpjqg8sr/gOx7NytCmk3SLBS47fC3zYg3XT/Xm7NjZ6PXNpSl4Dmm7WVNrTHKJ5vsgiAaqWj
mZIOJc4DA8ipXtkUBr86zLw+p8ggWFijY9usYGWd6Dd5/zoqshv7cmbrwAFjWCVyk6/LQHJjNVrJ
c7WKFqNEY95B6tzOYEdDgqy5rvcQcBwxHOxyFB1D7k6Y+XkC/GZawQNhlboSmvqw4KWG6jbW3obO
R85C2UdlBVkAlUEUk+sR2olig3BxLLiog1hTqRjwKLgvgWIFzYSZrHonVzSf8/woT4tWeKOsBEw6
1pVq3KlTchKC6D2bfeSsxMApuuzOiIAOWrFTYb0+FPk9og3PPnI0TmHdjp353EKjtPknSzs18mMk
dz+mLJtxBAbDFwzTi2b5/J9E/iXF4muBLaxdz8pbiaetm3baURVrQFp6OnDXI22lS9q+9gmHOkl/
6aVsBSbztUwHf9MYVMCq/lYc4seqSKFUg+oKgYjaba25VQ1TUE6pwRQGIiVD0eTO2GmHDhXJMo1v
M19dGWGzTXEeCfL+QR2nl9YY72clPKqEtcaYEZOahyGtbwA+HkUJVY4o2MDLXal1u2v06NDrys0o
1KVLBrKPlWaFG9G9JHX3dVEvwJqfeCHfRQLoWwUeHxyLwUbtJnNypdvNSfjTNHAordrgSlZ06Y5d
VO+We0ikWnCWd9V+Xaq+SH0wOAabZFfvh5XkqfvmSsXjr5nc+Xv/cZyz/CGaxl6KMfcEikSSqdyX
ufJHSjpWgBcd/WH6oQBxG0lcj6a/q9qD2T3qdfFcNe2zJAf7flQeknZ8kHr5rg8mV1VPZdE9JJP1
OuMjZWtB+dBm+c8GN1J7ghrtTIEqg2M1VgmKJFdepgsxIyg87LlVKGtANJb7/WPMCJWqVMSB+zt8
UP3KGYajpFxRb7s4BrhiKttQPFGz/DyGoEyV0owjBYAxPqhDszGIlFKjc78PHy48dwgwacjDoca1
1NI/D9OgOTpXo2F6GVTcTnsgm7myWJe6A5+GOJuJHlfCkCU4RAAfXuXc7PEKq/vKxhzP7b3Mtzts
t59wdI1O17qfF7b3x6HPpSSDfEzBFAzwPOscuvBT0Hc8qnn/E9Gcp1zzd7DoXbmdr6EFr835vADX
1lY2qphje0a1wcd38iw8izjNm4Fzna66d7xjvXadruWH/6/vea67q2HMrqQ5lT+5B3lf3yBl9P0A
l+oon9b0bPOXlQElOgOOi+wPHCPdi9JfKB3hCPLeGFz34WowdxGCGn12zPzhShB6dfhlQ384e5Ng
aqMMVd3zD+3W2if3IfZmE+XNhDDjKkzkLxDg7OL6NNuzIDQqlbSLa3aQVNDpLdFnM/PTrCGAbYqb
OkD8tQPTnKWeklMGkFpaerSMNTXbR3NyB1PE1nr/NoIIMGG3xHvuhFl7Lwqd7bfFSzbH9/Kg3urR
QxLIm0TOt1KdbgI/vjWHdC+Nz1jDO6KZ3Klj8h7PRumIHfJGYXzSuuCuNjAJhEhgQXWL5NRRMaSv
a8M1qtG58tUvhKyf1uGsMq5rgjRpnWJ6rTqucultrkQwqi1szdCJ093U6SsdatoY0WRtblv/2LTS
lavq8o34n6vKPHurJDUJNJSmsMgupHVdlkTP/irDHvH7qV4eBlQX9zuZzjk0RJXakiYJhbsWMYNR
XTeWbtfCn+8HWZbry7ZS0SdWZUyirK9lFZy76wbEsFhLXjjUdqXUngFJshyvvb2XsCcK+AyeKpBq
FMfP7l/UY3DvGXl75YNx8teZF3iVsFnMFkeP1OHPArBK12Dsr9WOLo8MgFIDBYf+syV/PqtmV0/R
QDXW0279NfvEjQ6Smx01WtKJE3XOXzdLdFvgDFzZrxfX11yAbzzxyxv6eWQIuWOLzoqPXEB+nOl8
gPi1+p+jlF0Z6OJ9REkHpzNgKGhdn60uGmshQDvy737W3JkDgjN8oGOpo+OkqUyONc62sZBxxWcl
e5Os399vpH+zqvOt9OEHnNfxFXUy52ZQ+AGF3TRkiVNmPM6ydKOUJh1xTOlzKOmo5wgBXct0H3Wz
V3bWjSZU96ZOwjFLx2bU0eRQn6hA7gNFW8WyuQi+3Er5uAsQkxR8JBQAzSAtdBvp0Umf5YOkJLdV
azha8pQnmtsOwjbl/p9S6HakAFAf93SCnbzvH+UZOab0sYnm0xC1RwWVGR33tbDR3uc+f+2tuylR
7w1ldoIWhlmOTqQZla5Z043oCYLrSEU6u3y0BnVn6EhJ5kn7Kwk8djVimFZBlTkTIfEhDzIpE3VW
ZD38uiEZkDadj216Ot337XiM6vQlbHXIGRPsY31a+FCZbWjAajWoizB88rl24049JdO7KIEr0cYD
OoobucShQiN5RmhjqnZNgfJJXhZHScYfpYXiFKlc3pJrhaeufBdy2pd+vNbE+maedEcDFjH0mqtm
8b0UbH15h+S+M1i1J4nJOhcRRkqy+9kSjnOonRDXPSJxdUL+egmXU3eM79JhciIhWAOQPiTlxhhp
KYS1Y4TQmzX+yJx3IL1uRRDZPgqnbWbYrYDifo+mF5nGwJomtJxVP9wkFVjiTC5Cp6p8rw1Uu8lk
sp+bKLqJ5WwttBnA/+JkFZNtmT+VSd3GmfWnbrHqaGMvzrRTaGp2KcpwE6a7ppCe2njKV808euP8
ZModjSIV3ZHu3jSCN/COKDGa6yQPV61fdHZV8mvCOb5NlUpYDxL3d9EZEN9jKJySeUIPNd4VhcFV
2IpvWpzTCe7ZeG9iFrxI0VjaSp/fhPF28INDlvxK5d8ThKtOHqETbqM6WRmp7uWzBi8GRazfVQSk
sPCquUI7pXQoJi96T4AAgELskX7bFVW8yWAC6ukU202OCmVXrAOoGXEZr+Nm8lKZLyQr5dLpcGcp
dlGROo6w6bhf7gbN/McsH8usXoiCOwMKQxB0NuplTjD9qgW6WaVk1334KpRrNvY+U57LmNZ5hYIV
Wv/1PcjANaATW4gAjmh7fyFyyq2bFfDCEEEnhouyVvPySnsxwvYn+vbHFMUAQaeTEQZrrZLJhlCV
1rutUJ4KaAWV+j4k9Q6R0D0p/HNfCb/puDwJ4eBwsdyU9Y8SGpCwMP+i/K6K+GFN7srZ/KQl6jYP
gkdqEB4ijO8JV4aQxHcSyxnS9ku7zkV7B5EDnqoR4Rcz1dYNAkAz+XS7CGwpu8YskdED0VKMt0r+
CPEitzu5fAohKRZSY5fxXlX8VUkLo/MTpGOClaI9zumAZ2rdyPZkhWsonqcR4modTA/TJDhtXjTe
WAkwsA15P/rqNtFRilP0FaKTVMlehkZ6nTTrgLCcM2qUzfP5bvZ7e1AsB/AN1BLrDojktjWS52qO
PXJKT9bi/TD596Ic3JDF8f1KN26T0GUH3nRt+zOIqwfFp0sYBhv6kjo6t8lLJaTrOpB2sd97SYyE
Do9MJsz0RukhKCHCXFF9n1XaTmjpXVhNgcaD+jQK70OT7DXdzFwlqHbVJD2nkNT0Oj5i+nYvdcra
zAa3j7W7QfVvlRFVmhrinmSdkvptyibbEIdHPRV+95FyF6uqJyWvBa2xVKd8Fuk+VTOtQMbr0Abx
j0Ib1oFSHLVwvqPpgSxDv4oVye4FfZ9YxS89tdZ12Gws42lMO1C4PWl5KxhboYu5mF6zang3U1Lp
hHoYAW6p7HFndQNIOmj/bOelYlMB/piqYV8F3UZv/Y0+cPt24gEV2V++7G+BBdpx09hpAfRygMza
GfaI6Fg4Tnv6GLWAxRQpep8A26tQP0doV5lQ/JroxsWvY0kByoKBOATZNjHxvTI5oeSKY00vLeLw
dgj8cLLq8iRK+Ua1XuLK38vmglFU74Ugfoma99yo79tcdrte2mrNW59VpzAXtkqIfTcu04TsrhDD
kiuCnz2iVqj0IcoPDxtNQw8gkxeI5BbIIE5dyGGkYTmiiIJJFUFvpbPrG9+rMpVloGsyVD/RdLyR
xuRpKaTVfrFq2n/oiu5C/0lPW8+YK3cSp1XYI5VFy0MAqeYrkV3qpxzObdCGKwWqr2r4biArz52E
8ko5uQ0eQkAPtlzobjRUhyh/SsqXJjLtUAaCNFlOOzdeWnEsDn2AOc2kuIv4YB/Pu1wxT0Uy/uak
zpmyiSxl5WfKQ2xAEfw+DrlUR4CmsgiCK0uDa8kfPqRlfi0UcRupgpfpj9TqJv1Ko+pCbRkGzv/+
+2dpH9rCgYF6GWnf8FC14HsbNrv/w5gybyivoZAupQAfB1v+/MNkBDHFpzRhMqFJFvtYz7f6NTjC
tfU6y6cQ0DKyyQdpFJtvQndqumvl+C8DIKROzI/Tua4ssIqzuNTShCnpkP3yNE2gjw4xKLwSep4x
Uekdfh7COtMm4WKAqZwxRN9Xdl8Z+0BE7EwIOi+BWZIiHNpJgovAsafpHGodTTXy9jJ41RFEyDrK
Bpl8qqE1qoJwLWG1vmyYsx931mMhYlRH1CiJxOriPe7iR00cULojgnVb/DE2aQ9xHsXgRzIUWIiL
0tv45PfjKslyp5D8jZZK29IvD9AEbAmFHdnficDYpbjfa43pyHrKU2aCGocqMr+GGR0AsXKU9ra1
cK4z+UfLm7nSIPIPSIPfWPNPPTm21ezgJ32I4HQG8ylOEPCR4LxzrvuRBN6AlKgJdo+ZTG01/1hI
KbrWUtnA2VjYBgImV72BRnaUPIbythl2C1QibINViZV8TlGtrX8MBBzz0GGohj6pfCfqv2TkAoR2
a/ROMHLnjL3Hy+HNMB6LwXB7oJmVuJKNElGrqNrGs+wgt+xaI3RnRb8VrbG1hwGvr8BYzYK6kpvx
CPMMcL8C2xpFRNSfw9Twwnp00okwRPrvXH3+7jRSHJwsIN9CxztPssRqQqYwXm6X5GRqj5NUXUnj
znR2/h0BIDxCxYDyvrb9epy3TDE2OC426CCJiG7brYFhFJB4ndLLboLMWXhB8k0RrJEtXwtueuU3
XDixIHUNEFAAh0Qsbz/fOukcy01c+AFKY7GdSo+j1P/3Iyz1BhXlFDr96Kh8HkFJZqi4KiMYIn30
Lt8pRel+/w5crHyiHUhPGnINFLizS2HoSiXibaQf3T0JQvY0BjpylAiRidg79ypIm6Pax15RFq9U
vR1/0qmMYXCFoXAd5xvYHNd+0YW+NZyB//1FZzdBjh6pNXSUuKs/4SNJnb8b1sMh8BZ/rdaLj9nP
4ca/ndx2/d95M7OpkCEFw2poiDcB/ji3v+q1ILRCuKeeVDcU5VDgqp7VZLryVf9K0H2pAHwY5qzY
kQ9KnaEWQBOHKPFk4j1rPPfbljzcLo6qF+0yp0c23S0e89Gtf8g2werVSunX1+BsssrnzZVnul5m
PhA+0nHtln7sStpbpHonZFwyB9L7WiaF1DyNcpOPdIZ3ZeMtn/G7VViO14dH2wA/Xfp4NHjTbily
jZvWHh1tB/TfvVZSu9TO+vRhzwIE3BAlP1kkKUY/LRy0H6qDNA7PatE99vDmLZmbXDpAHnqN8QAo
pfS1FKUXKwd9Lw8dVuCoAuqISKv0BoS5epTramuZ6DgkFgVjvdwE2vRUFc1JytrHEqkJtRtts1eP
oYKMl4xX/JXFW37wd4t3Fo5oqdgb9cTHEzbBEV9dQl9czHzXX0232Q2qSdx4107HmcP2/xwPsCQI
m0EeAzHw+Yv1ui/M3UD+pCXWqpg3c1DucqvsFv7EbYhYcFvJ+y7aazzEQbRXgzexUX8EEKquzH7Z
mp9mr0qf7sWzJlgSCyb6gHQu1LW+U53+lN+2GwRnV+26+ilcBbsuF/l3w51d9IVWTPjNROEq3ope
BwxVWS/o7Gv0mAsR0MdZ/WXQfTgQ6JvTNE6YlTW1CzxA8bRiWGkT0iiy6FpZvbqyjF/YH5+X8RzW
0qRKmSoTzwuqUWtZHFyTD9qP5QER3HWraWtDjTDDe0+hEHw/9HK2v1nRL+XeVOtkq2eqZjCgzHNM
rLfvB/hbkP8ygszDvDh5wdk+ezoNo0v0IU3ClQE4OQhve6CsVm2tkgVbU/ycfcUbs5ss0DzRbyk8
TqtUja+d0ov7FAShjMzkgog6O6XDhHmc1TFN5VZ0BDt8qdYLUHt2hD/5DpHqK6v65VJYvueH4c7m
LNYdqIaA4SCu2pqZA/x4DnvtyvMlXdo2wPZ1C1YwGITFYerjxV0VFsU1xMdWba/d5GpkW2XjFEWz
b4LIE/VTWFfwD1vi9iG4smUv7RvIxvAemSb9rbMZWkVS5oKKP2OU/zalW/7Klcn9ba6c7xuNTAx0
KQKhYCw/Ty5HNUYyoiBYESfYbSl4Zvsq5AjBEg2IcX9QI2Vtddmim3JDTAQwUeEJKNL21s/SeZO0
maM07boVQOMDtDNToEdW2HpV62+LgGzF1+3K+iUGxyiYH7DFdH1t2hEqH+DGrTRKmCX9wsrQbVH8
p+xfh/CfzvzTtNk+qGs7wXAmyJMfSVJ68rjkIgH8I3MfmLM7UktQjeCVvt8VmtjFVZdx4aC+g7Lu
ObRhxEyj1oAIreKqdbTqRu1+XTmtV0b4u+U+XH3aoHf4HzACzYiMECjw1J+6q9x3ruLItrwJbqXt
90NeOisIA4GcXyiqWJ18/s49qoVolaMZplEkn/vIHtRka1Xllf30taXGmfw4ztkVkE9SKc0i+0mz
5Z0ReqKXePM+eDK4B+Jj/wOA6nN8P2yKzffz+9rnOhv47KhkraWjEh5TrFU0BAdNqKzTIerTbYek
sZ7/1rp0LQpQnHUYDz5Q8eLKWb22wmePNFYKUSwhYrdSgUrPkKnjtHT99veVeV56nD8u8Nnj3PW1
HCAvR46k909hIq4rq12VEXq8Bm0matl5+6PXZltO+1UtZg9ilW/T7lZC0qw0NEebhHVL8m/Eb2ot
XFmCax/hnIEkhWleKhNfv/HMdf3LKN3AExxk3jwK7sXt1Qht+ahfbi9oggb4oIW7fJY66cx7wN08
WJkd0J2i+BNjG1cl2YsxmYdqltZlXW9I1wssc/5k/UsrB2uc5DxqrvsyR+ciAdE4JI/ff6OLO4Eq
ADQvEkzznE1dhWqIEwinW2oBzKbY56E1+Of7Mb6Kpyz7/cMgZwctANyXmP3Idltj9UFQWNiTNz7q
v1NXOFYAlxYutbaWIA+Jm/xBq200/HbXeUSK9SV/PfslZyev06ahS3XKbDDe6QLKB+QyfnR1+Don
k5fU+Y0hFG7VPQypeBMYgumMY/zQ0OWreqxdVFgrMe5z1amZC0yF4INPwXtotoduejCS3xilQEYp
HLPTD/7oc2OG/UoQ5RPyfnRSo595jf2JHnWC4yvpXoe/Uk/Zg4FmVzvkqxGDvR6lM12JdqlUojUd
okXGU9fSmW2PeKN4OYR9q9HXnRCvwsKwm6Jx8oqml+Ufpz5bUY9xxIYKuBy3nl7C2+cvVcK4MRq8
cUordhOUSyNTOqS1AksIhohjtmK97aS58IAXJ6jZmNVamaZT2rR7NTVaO9Hrwa5SOi1B+asZI5C5
sdsDdkNm3UhRW6RCjwBaNK0V3AJgtwZOM2LwV8Zh+GgI7aMktfdZB+BnttAa6Gh0W0b5I41DeEP3
Zauvw6r8hx+U29jtLOZ0xhsWFoKbzfl2KIxbq02PRdXfjcIEaVyqoUMXEKBQAxXHdRL3NwCpNn3w
G96Nl4Xybw0Jp1Soj5Il7JSUVTIyN5rfSli44ONd9OC8AjG/VsgdSAXPUq79jPENDFIUHiUKdGpc
tDaUY08BHKvp6U2MGHXBbSzR9K3KYhNk4m8V9EzTAbvzaZ63/5T49haDvhpRxxBQjAzD9MWq3xZc
7IzPYSz/jA1prabaq1oGriWXFFIzJDWxj8FJpQR43o3VocseMr5244/rDN+2OTWRv5zAUA9bmr22
2VUHLEiwHekPhgAJDKLaIDfrsnrPLO0+46e0eYRuVYiCZID7A3qBkn43FuUpyZVVqEq2Nmqg94QZ
Hv0QYSNvrYn1baMVnDSuvTGt3jJ/hHN+wmwK7PSLMBq23/+a/I42j7D2M6DxAi1SkOi6am7BO95J
VeEVi+TMKNzCFcQoczpItYUwZBl6tBru9LnZZMiEJiE1Wk1MVkGiPPhgF+nJnBp4kmIVOb4xvef9
IoHXjY8W3C8gLysR4KqjV4ZjtKLT+MEfWYJhHQs/VGF+hxP406Q7UwM01umhz1hRaMKbbE07oxKd
bGpo5GWrUhf2QyFvZDNegefDdwhytiTRNd1plpNE8cZH1WSqi5OClTpie7eaVTljEK5ErXQnyyTk
g3SWRa6PfnwpT9tSl1elFDttMwM/lzElGp02yTdlI1BsrGyxmN2sPVQDSgHJeJyJALNMWosqcvbs
mnT608HBK8OJA4TepBlsslDfq/RRG+WxVOpHoy9eGiW7kTP9CVrpS2NlJwHjoLCC0RaNXqFlm5SI
Hn8Z6quI/+KQmkKVyZAILhtE7Yf8JWlepDFaTE5c9FK2aTXQsMeXSCYVR/RcagTHqLgc4AwiqLGa
F0HBbrDl9k+p/orK9IecKjdIW+1ECu+o/9h6j50LH6+jCYKpj610I9yywe6igmZsjOKf/h6bfCoA
DxnUgbl5MHwLmEyywfxqsX99U7U4cAVWqIX95ucgHJFu9AXJ6wbNi8PfhpLuEoUKeJWu1OEpxAJp
BKYvlpE7CcV9P6J3mpkHq6Tn0MZHDdhMWd13VPrbQAE7bBlrKzdRk5hDEfOc3on1eju0/boX0IcQ
sFqN+1XfT+jqNvf4RtymjXhIx1ujAFWUVpo310Bp9NENGxMgLfcQXJGHERibDQb1phNRc03ba5HI
l2qbSjKzKMdAlPn738/xbgvX0gKNscShvRvsq4PptjYlPpcCvff9U3whmP80lPx5KCxWZaUyyP2M
4K5B+MWMK/f7Eb5Wos5msyTeH/KFCYPYvAqZjf+E5aq/Lle0XTzhCWc6b/RQsl5dKyFeCuQ/zWqZ
9cchhTTRol4KVnM838dlt+vN32o0HlWMcysedknYiOX0o5/eB7T+7TgInFwycNOEL2gU3qiBeTWu
Ua4u5eKfftUSen34VR1We0HeshDDrkU6Jl61m2El7NJdc0Vp4epIZ/FV2Asp2ts9iTH56iCbLl6E
TuurI88OeA1imaYGrDBFO/AlV5K15d8+C2s/zfIsoiraDOSnyCwV5YcIKdDiM0j4jJW8Pd/vrAuh
6qeRzpIWESgp4tETs7RERxUe8vIXlndXBvkqmvF3++J/ZukKkMfz9hi2YcmojawlqrMeolLP5YYO
+VbfDJzJK2fl8mn8z1jncMNIy9iWI6exqO9y38CGb7xy3i98HbQTFy8B4Leydc7AG8ukpZ7CCKMG
xAKmVJzc5z6lcP/KJXYpsF4Kz6JMhwblovPNDvuFu52P0/wf6s6rOXIk2dJ/ZW3fMQstHu7DpgRF
UhWLrOILjKWgtcav3w+s7qkkEpu47Hm6YzY9Y1bW5RkBDw8P9+PnWJCxGyLQTeGLKf0w0hy1ZuUQ
FNZC5WNkJp16nnpscvzzo/NFUtr3nTqaRHkaIq1vqAjdpcpXt0L9SxebG8dlzFnM7bBwdqYwnnvh
TgCFGLjKWhR/+lEh2KoE7iV80pXgDvLhHyrjwyUiuk0e3WuwV3ex8tSK2k2nox7THlor3jkVmEln
WGtVfVUFoEacipRXvm8MbYGHZ+5cs8Jxrpc34zjf+36FQV4iJRiwwj6oHxM32fCGunRdRI3Sp6D9
jp4zPT+wb3K7sLdzD3ekoIDiMlgJZerk4V4aTZmlEobD8CIeynWpXzOW2jIRJ8o/K/1GED37/OGe
OQo8jUe6CoAWFmIe75faqIFRuaP/9EO3Lr2nfqnqPOctxwYmd0QQSKaAHCaeoht76VFRvzAMqSfm
QvyY27ljM5NzkAYykIW3cChG34VG2gjloTT9feU/m7X/3MAq2y1pJr0pgkxi8LvNm5wE1HPB3rus
zfGyz20u/Cj0Yts70iorpNcG3bkBJCl68wAhFWSuoJlZDZ61qbLqpqAgiqyHreS8ePz2SR9ASBRV
uW2CO0fqdz182L6W3rVDslOQg1CKS8BUqGJ8P//9T9uAvMyPN25yjwgKSFCrwwEyq9nWzS94BRH7
amwfuUP45eqVB8Bx8MBCJjdWhFirAWIafgHjUvbCjQFnjqvf0/Fea+aTReIB5X+L6io0Yi287orD
0Jdp3tVKCPgZNBz8FJK7FASXnHhyQ7WFrtGtYA1lcMkLfe0j0nh+m2buwHe7NDmYncCVFRbctggR
+cisDCCLU/nbeSPyeNgm/sRN++dempSqtMCP0i7g1hAvhS/tTfqS7PwXBa3nb5axCvflBnD5uvzk
XBXr/lk0d/K35F74Jy0TfeTCNDVRhp5n2vGvISh0GaGnBeYdBPUWdje/uTu/0lPKBpWJ8SMb8vuw
46mWIygpKYu67+XLXviUbIJdZqxoBFwHxU1V7sae93I7aC5Lfmd4Eu800IeRMrp7r5eXXRpdaD1z
e8EvPex3sWd90fqEAaAcqSTnq4fAlxKm96Ia2SLxZGEPZrz23U+ZRkaIfMQoI3qAu3bifQdb5Vqy
6a5cI1SDfi2yIOv2ammccCZheGd1EijNxNCMIsVqPrgbVciuox4ZnR40as4N0PfFHhKjpWHTueyO
zpEC4GBkHFen7ZLUbcQCFWusAkXfDBfpZ960+5Lp1qdsv5TenXJtjt71x9q0dSJofh51ozWj5AXg
giqLkyu/Vb8z//LFAM4P/Q+gyOGe4UrQuOmGpz7Sp5chI+yS5l06l00rvdKWWlfUCxKnf0zzZHzL
rrs4vu1z/5WxWmszQNXZBXD/isWmr/Tdgn/MxJx3q5hEA6uUlQ6pDs7hEwrhj/JPHRnsXbxv1qIB
W+xKQDfqxdooPxbszvQysTsqtVmGckrH5DVZUA2E/+3gZyweoWf0DCJKrDojKbFWbXI12I1MkDpA
vPO2Z4+EbiAWQTcTUczJktMgAFxmyS74YsdOjJsUbYj/zMIk8PSdweg+XDY7I4cv10Wnwl+ftzCT
8DCk9mcNkwiTIxLr+T5raPtgXw2VnbXGOsj6takvCK/NtVLemZpEELMAaOjRr9g5h/DVt/O9v0fI
yQDbF2yjvbc/v7DZj2PAjwoZC5iwKfIOonG5Mwe2DjScZj6HrbPw9WcdHpcbecCYQnsrNxw9LJIg
VWvJV90dIP4SUrMyfnHChagL39PpJctf/cfKJFkIYDPuQRuTY+tats0R48lDY5UIxTZWtbVqhVvT
5RUvvqYM2nlG97Mp6BMMAzrB0PWQZfDM2uUGaiTBp7IRHgTN2mjZZ9d7MULrAHvIdQeZMgpoK334
FTEhEDUPkvDDRyWVGT/qmD+Rv7l1EQLK+gyK12AFvcPazPSdqrTXETXzNSPeP/l1P5zoC6AmxmL9
WzOwbo1YQNQMxajCtQd0MBu4GYaktF39VSrkLaZpmncHpNy9jYHU8m0LwcRm8ONoM8q+GfGt0qJA
hB6bBs+ZmiiPeQA9vgnqVfnRoBWWDBGbIKz8NLtQ4WLpDe+q9eAlkzMoCIRVIQMU8b+J2XWfM9ch
Fjda9SwWSDoVr4FmrCiNP2SDd5H35k4VmltdrkA9RIiZFTC2WE60larKRvj+FcPVqlSCL41g3kOm
cuFY3kVkhTKoXi1A61F77sKUYS91G/ZIgsWmukYU67NfQrkSV699OlBiUsIXqbiWW2klN/JNV3po
uVv6l9oPlF3MX/a1G7pfopLpW09u9BWDMh5NGfMCNMaTUrq3ml9dJZbw0Goou5AUoPv+3YA4OUNu
04IwtzI/yU1LpR+jRX1nFNKdEWvbEvxayFCOEbS21XUXOdKcK8FkPhoKmJHypjfzeOvBQiLGKO8x
Tx14+asTx9+YQ7rudOVCjuT7zrxjaP8Fgft1acp71WgeTUZSemqdtWTamkMVqQfJjKw17Qfb0fQb
xpw2aVGOuk7XefYpKJ2XCImnqvnmmt1GdJmGdVAcE6Vdnz65JQxyGpV2zYAkNhubHv1tCfVJWF5b
4a3lBbuEj9DX5dbwm33d+dtWHq4i8uch8Q50qjeFavLt6atBLO92yTXK1/foT7Px+ZWeflbieD14
ka0OfGYDqqEc5R4rvUKW/SLJrI3JOwYNnnUb+RcCw4ne4Nw47XPM8cqGB1d0rgbx4KnD2pfuakPd
m8Ftz1iMDr9LW33tImgcOiiK0y7LwIePvMTNuoIyqISfRBvMq8q9tqqLImQVSXooFH+T6gwMBqJ+
qFT6Gdqrkj4HkrMXw+K+y/1dFURrxXCuyj5HSyt+APh0Jaf5bSuG6I6nIlpEOnJriffFlwNtnemd
rUndpmQypmKKpkkeoSDaZlqEfplKy0O7K2ofr4H0xzFHPgjtTjDDlVoMqziGoEjKvtNap4jv0X3U
QHIy4Gd4N4bwjYo5LcacxoH2nAnIjbaXAb21TCxfeoshQkO8Af28lunWMSDUtfFOlZxrw30qXWHT
J3eVpl4U7veKGUytLNfh4IswwTNFLz6PLQOxylcFMgiOu6q89jJV7ax+dYN2FZFr+iKM1ijziRAF
Ulx59lLakA1nRy7LHSjHTd7uZe8R6oO8exB9/6JrqWiSOa+E8los6Xx41Uq2tG+hy1UjNpdBXa5l
E3VHGktQlxZ5DVW1cCl4Gop+LnGKPRrV7fRQ2aCPdFF6GdHAVmP9JVQyqJBu8rpbS3RdtVDZDXDY
nL+45t5V70L+5PXWNIKQtBmgvuiiusgupE198Hb6o7v1pBX/QHl4B0/ShpIO4KV4536q18FF/byU
l6rjW3ryvoMYELA0bGakwdOqYOHKXmLkvHpEZhIdI0Uo787VxZWl3A7ZlyIGedOJtpUHG9fzNmg1
I/XmXuS5eZ02fN/8V0YbRdRvVV/a1QaeqCSffZcJ9AKqOzHbEiBp+a1AhNEpvVeyeyMwvge5pgMv
YPLKcHTw1Clf3Um1Jydqq01X1/Fl6lRbCLGvcx2y50aCxgk6K1XI70QIT8zMXDlyvwqR6D3/Wd7A
m5PtgB95rJKSrJNTjDf10X2PymTdhQoYUrW3+Jn5bmg7fVXlXK2Fc63Kh7q+a+JmVaCxxzn0GBZT
d6KZbEK1zjbk8bdDr4nfmYf0Nm4BdkdJ3YOSiVfwK68V9RO8xXZI5VArbEF0R6YxxAvgXrt5UGm5
BXtDgrIsMx7rWjuodH4tubtoIWRey7GWrCRZeOwFtP9aAWRC8so41SodfpgCjXnjMkZjA7ACU8+M
cw16CH27IW4iCalGyfftjuuHWieXe4RmN5ogcG8zqRw9v23hhwSM/ntaWP/TZI4MGSCawvQX2AEY
hGEq4tD+n7+Vg04Esv7vt/6nf6xxNPvv/9Y8Gp+Lv8WxZONfJhopvChwwzGzJRf8S+FIEn/rZllQ
0mojJA7n/EvhyPoX84EmSgiwGun4rSF/ROFoMmwy/k6eO5I00leOysPTkZnO1ZxWyKqXPulIVNQm
0vNiXRauqAyrLkTPb62meoLkWgkjQQHs8FLJJTWCm56CmvlQhprLTKlSNFFWvDBSWNAsR8wAChX6
Ek3vbpIBuePvH3e8/2kuBXj1rAsl1WvxvfK/vx770du/9Ntv0Eb823GEt///l6sIuvgvRdMkANWa
pYGBNXk5/eUrMPn8S0TpmUlMRNS0N7zz30589zsWnpPDev924e/GEyXIQAw41yGTnF4gmS8UQ2Hk
ySGGZUAwZTBrum57cbJE7/i+SvSXIVCgI6uqOBYC3ofm1uRlI1ZmckiN5sVQlJdUBR3h6HuxVq4c
4l4B3OZot/9a6/9KIMxD9Lkq/+t/z65NZ7/1kdn6ZNBo6AOHdL+PD+5wGIkQxJ9NtcAUt2Ri8vh3
El/o3X6ID6L7ReseSv9Bbn78g1VQ0ZZEg0ueia33G+dlRaqZnp8cVF28l5LkUq+VjVx4S3fnu0zi
r+9zZGby8i+DSsqRdU8OiStsM65vhlOzVoCl5fdB//+qvryvZpwaGrf06I6Gx1jIwPEnB10q7+Ff
AxoVrosEykMvEjf/2d6Nv+XIlhsnRsxQaXKAzQIuA9V4NeqF5//SciZ+LRul4slZj4n4h0UypEs2
iHRZXxohHPf/T2pzum2TIkPnxVkWpkMCk4FxpUPGrfDoOb9bS0vhVjveLSFNpHQoWIoBGeYAsILi
hbOpywUOv9mVQKpsygZQd0gW35tx5KIxcq8kEtQu+ZNWaHahR/nu/GLmrKgwv6Njxj3IlOx7K6Ei
NUwCCPFBlgF/5kHs3ASl0e7PW5nbMtUkdlJfZCpEnJz/ioILjB60cVaDCjwwOohMBOdfk5gr4d+5
x0wom13NkZ1JEICLMnKLJuF0ZtKzFpr01bqFpSyZmHwWtewSK5IIZczvONLGiRei8XgQpg7MJpF6
oRVBwW9y7h3RQHojM+NDln/hJZuTzlpApHMV4F66Ob9dk8Gk36fl2Nj43Y4OvlCVSWwU42K6nc7Q
pb81obDY5N+7tbqLd9YmXkDuzF0EZHuMszKGRL9tUmcu47z2ukqMD/BqI3cdfZJdtM7z5EOED7/X
dWxm4m9WrmcyPPhEAc+EIUjot8OgPkeVeZWFhb6BDPZj406nFiee5ydJEyhBmBxaaldtgkixWcNZ
oyj1kgDM3Fk6XtvEASuVMojQyPGhKyTImmD/jbaw/1Zfz/vGkpmJHxa+FMj1oMaHEmoTx/okyeaq
hgDZ2523s+QRExcMHStX4gGP6Pobt/1axGjS5gv1+tm1SGAs0LKSKUhMLp+sd0wZ/ZX4kFdyv83z
+lGDG3aVWbANEWcXqulzJ5ik9N/WJleQKML9V4ZFfFCUh0S90AvoM/CHMrUT3due3725aET6C1Od
BoyEwf/3BxjuHkqrcRIcejKE1tOui496NkTpRG0SUkbsFLDTb6PbRzFC6WNLyJNEt5uqBrYrr71O
u63QKD+/kklPRfvLDi/Csc9hWVNW/86FOaUYQueh3FbXkGDswr346e84ZDyetzb5RifGJl7XpEUM
0rfU7SCX6nVDjdEzJGgFgUWt0pwaniU8n7c48fMTixMfVFLRajKVbUxE69EdScu06uDm5kLWMGcG
3JTGJwPBCXPAe4dolDJPBdM3KGZBqaU2cM90mXXfeYK6cHlMXipvC9KALtFxhQzidGiNwWeUAxzN
1i1KtiIkgEHCoWqyEma16guI7gthkBeixdx3o16lUyEa+TamYMXWVRsldQJ20VPLO6utqjV8Hr+s
ogABl4ntVu3MeiHfm9tSahRjtcIkfhiT0G6ZyhAqkes8GKWtMkvib2r1Y9nx214em5jEdIa6Yd6j
o2ZHoL9XjVVeCW32GEvBznXMhe82uxyDhx5sIRr/M/EQMAiV6aSebg9Rwt9fMSKhBL6FNosib8/7
/OyZRoVBQs4PPB+V1/feGIHcYe5uPGaqfmWZtAisb4TfbVDIK5UUMOVCybWN67/G/ldJ++BV+Xtb
Tcg1RbrCiMJMoiMs7nU8tKO3QBoC9y6wPtqHQ50xlWBlC2F/Al78HcB4Gaows44sKdNp3Q5iIri4
c4Cz8Q+oAbNkZwCurINk41ip7RU3AuNmkaDZ5zd5XMRRwvh7kQjoMh4MFYI8vQJUso6KDFG3U1Fl
xjB+6j1bFdDdc+LnPgJAkF+L9OzOG51dLLziyL4Az1KYfn7/ZamEla6uFLpdGRTHmhutDL+aMeQ3
wp0kXzlisVe9YhvK4sIuzwUAZNP5TkgvK+Rd7+26ShuVdVOzyVx9FwyqddfM6jabgOxrF/tpdaGj
vbs/v9rx+E222IAIixQHdaERR/PeKFgCQRTyXAYS3dvAt6ANXWrBT1KU8SvyH8oWPJIgs5rCQVsV
7bkWxs0HZ/jahhdp0m885V6sy4X9m1vKsZ1JpMkzzQ/DxlRsI5I/RWJ52dNiOr9bMwGGpXDaWQv6
8VPyMIH2pw+vL4IVCTohDLs8cgytVeSkj+cNzTkhbEsaTEF0dmAInpxvup9N6aZcQZYvPhWadxEm
MN4Fv4Iuv07lX7ITIkvxGX2/hbg2+7Esk1wI4MBYx37vD7XlRxXDVbqtGmW9q6re/2R6ZrlyWlVy
V22YDUso2wlu7y24sNQ/JidJZTkA28mhQ7LFwnnwuxfUXju64RSo14Nb8lhUb7RQXxsSTWPoH4sE
pOKwY6iS0Kss3Yhz6x8rbQDtUY87KRq0Ps7jD4Zmx0lnbHtFYUDRgLJQa2v01kdk7fkPPZNqjIGV
D407Ac6e7LdfMJ5gxaZmB8FL6HGLCPpeqYZV3e70gSqS5S+kGXMuTDGUqjHUCzBITKJbW7lORi9R
tpW0f6mE8BZxVx3qhHxhYXN2qLmKIjwG5ulz2FUM34OI1HpoJGMfDtq+4fljlEt92LnvdWxGfu+v
ELECNDcr2YbZ8hF9463oM+AnDtCWVtHr+W81syQuIRXiwPFKOlFhM1PFzLyQJaWRXZT/rWxpycRk
OTSU62JAeNwW0Rz3AFvoVndT50txbO7MvVvKxAs6BbI7zZVkuxEj/6WwapAVI1t/29P0p5/sbczQ
ytZRKb/0IhIUuaMhbxt5P/q2ANPT+EAocvMFmYN6e36TT6M4vSvd0DVuDMi5pg9aX2GAs+o5EF7g
oTtYpLHtRc0SEPL02JnQm8CcSfFRVNHXfO82A5qEAIk45hnlIcF7FYNq1Cpc5WJgS+A9CuH7+WWd
fFiemCqNOVjmjPENODEoVzXwPjWT7ZxXOZKISCBaCXpCMA17m/OmTnbw7TVL9IIhUWdAYXJ1aE2I
CKTFkKyQq8bBcUz9tTYSf+E7nRw8rDCIy5gH1DSjItj7HbTCNpX8wccKT4Y8UO2Y+Zm0QhXZT5Z0
NmdtoYpHsRjNl5OBkiiMS8ZbPTZPg6oYNq4sig69RtPc1ReWdXrxjus6sjXu7lFNIDJll+FuAfFz
BJvugpoheNjI9V0WNp/lWK23iDC/WhF4nUytRz5zcYmjf85VwMjTPAZqqVjTPDD1NQr7sSnZ5Pg3
XXGbJt1eB79x3ktmF0orjnYE3E0Es8kHDK2IMXwplm3fNGq7KcAIwisQbhPGhdapBnG1oLkV1HxR
tO5FxJ6zpP/YSBtXP5s9ZjkWnW/KStPCSKImSU+Usx4S8hmy/TVE4IW+kxCPOr/auTNxbGj0sOOv
GnUGtCOBbKsdUzsBwyibNgk//k56W4+pkziZNGanqa5WaXJuVq340BUWRTiBOe0OtmzmuoMbp5S2
JvBNK4uFvaRkzUoaluZUTx5ME/sT523gba31mgZUX2TuGjD0nTU0G6MtL2vHh1GZ/0Kjf+iU8h/s
rwlzEWpzY2CVR58+2l9GcDqjTjBseMaud7V9qn8MA/3bV0BIjNkS6B59iuPOuyrOamKeLRWxbXYG
vCvmZSo/9MaHUyR20WQRlH/IXYBQvF9MGEBLqeit9SCKtuj46C6swbUt5EdzHnlkZEpZ47qi5WNf
svVouIy7/OvQqQut6ZNLblwHaBeVVI/6zhRcXWuFKsF8LdltLXvPqjZ8sVxHe2Srhz2aqtWa4bZ6
mzjKUid5bm0W4mkmc2DQeE0fL2hN6IEI65Nt9KgXZB4ATFeIl5r7s1beamUWPM4nd3gXJn5VMlRq
14OwlwVv07dLHbHZIDkCaMjPRaYnp7WA1EGHLTK4S40OGglR3nma89yXIUJ/4W2hmTuhFj7DKruH
tH5/PmTNnWWwQCTpbCDAzEl81tMhZXMTmTqudQNZyUXk6JtuaA5JKm6G8nM7yLZllgtW5y6fY6uT
x1gFIqVoYw5ygdZmA/46V5unQens84ubMTPWOMhQ2FhqaJN4Ebt6FiJ0KNmxVVw4dfYla6yLXA1/
njczkzhgBiggtwtjJ9PPV/aubNYAYFA7Ua+4zm4Bqq/jsmDqsP/8n5kavfUoAkZNM8h9pki222hb
yW3uw7rfpCUTmHEWrv+BLcAe8O6BGGMs6L0tx+k7mPc5X24P5bL47Pf1VSjKe6d2tuctjd/hXXmI
MhiOj//TXaIkNXHCvqt8oxpaZIUV74lR2K0r6d9U3fr4gjDDjIbBg5FK4vgzjjZPBkHjlkkjUc1U
bms143EavqKhm0buguPNBA10pZisZEXo5E4rOKKfUCfSWVAnuT97AQhm5C4sZnbPLF4X0BtSn52G
XRM3QO8o5wj5o9Z5MZKL2wyiLHyauZWAa4B5k3+QRU1eFG1kGV3fDjiBD/GHbvB6Sxpz4QpZMjLx
aguR35BCEOdU6XLbdeN+44gAWT/uZcdLmXz+NJXCEJ+WbFjiDmFx3Q7pr75c6pzPBIMRCPLvDZvk
gE7kK1WacONmlTS2sLdCVD2Jo4Zm+/X8epYsTU5NrMMn5XJ07Q46oDaFS5LotDJ6/ZCl6lLON+du
IMN4KUAIJtPFfH92CqZI1TLD3UKv/RUipboajBuPOcN/sCaJEi6IUhoA0zu9QmSC5LaQbK5JXgUZ
kNHUeImsaB9p3kc7fUQdTP1t622+/CgcaHVJCebNH+p8U5hMZ3TSTSMF9+eXNLtzR2YmO+dUndwG
BkvqxXSvCdb9EHkMJ4oLwJCZNIzVAHsRoeZDcGLiDXInN4KlYybUDMhcTa1eFxQ114KkZhu9HLy1
FbVf8rZZevTMuiH3K/GYfPakHeaTISAbXJFihtWTEWkrBLZhyAiknVNEn8/v5WlFafxmFDAlk1xM
PWkkhIKrJ5LMGU51ChyiK91aThmSO6sPcerqz11j6tABh9Uo3QsxB7fBWnGgcYIKHvpRxxPWgji0
TMG72ULMn90HuP1JSemsnIj5hoHTAz4liLVi+rnvjXWujrNqFjrR2RJ/0fgxpxcmnY5/2xqd4ch1
4zaHkna8X6RQeywUJNAs96oNhi9GEjwpxpI+w6wLQ+oxlswMkO3jnx+ZCyszVH2xth6MWt4bRfaj
MOh5VuLCDs7kosA+/piZhM46KYoc0QLJ9qWwBzCuHBSn3fgpRBhJsHZzdatCWUtt+em8V80vD6lC
CtKUmaZvPnRTo9RnesKW2uYpLqXLpumQ0JNz95/cQLwhRjECTdWn71e3q6CPDQTRrhVh78JEHxkk
ikqyO7+e067xeEoYRlVwbzqL+uTSdlQvM1ypsR4Y07qRNrC+gQSpN+ou2DJL83je2qzfHxmbXN6y
FXgNNUCRhpi4CjV5Zwzoo6afUkNd2r/ZPOHI1MQPjapkNNKPJDuQYesr0izfNd3iVTf3HHsrFpFc
0To4eVgGlVH3icdn0pocPTnG53xm4yoNLcGYUqeOosQAKUoMRDq2th/fTZnHBN4BhlGdggvE3Imk
boymYxRx+2hdlOYnXWQ+jT7NeVNzbk+pGATDOMSkTNvtFlXoCE1GTnX7XOj3KDwm8qfzJuZ849jE
+OdHgYMGSaS1piPaZR4dQg3dnl669kJ/20nSwtmaNaXROCFxwO2lyWtFzbq2CrWSN0Rvvvjla8ck
lVWn31zH2Zxf1Ny+aTK8vGi4cOFOk/uoGSTNMVhUXEBLqldrQa9u0Z5biIZjDJ/GeGQ6Ob2g00Yq
+Pd7JzMhKfRDID5YhcikbFZvUsO/lOsgXluhCZuUXG9qRVwqls6u7sjs5JMNBGB5oIvwhjjhaN/K
fbFlpHchXZnwarwV2sbxJIpH47VycqdEWperakntS1KLn+gsr5q62URIahZu/Yic2YpH4SaQvvDI
2inw+57/hnNXzbH1ySprq6KuGiEirbgPDsJJofocOy+FIa5d+ZsYfREYTT1vce7K5skJQ5xC7nqC
93C70jcUAYupX23M4bV1yxueuvRnlINYDAvOM9GD+b29NLbgxRrHFE9gHnpfCCqT+lw1VXtd6A95
a0MFtMrDfM2UPfQim0jw7SYyLga/ZWjrRQVmQ+Rb11CQCij0DVZDWvXw8U2AIgHiaH3k7Zq+wOs8
jkO3CyVb9NR1bkJu6n2Ko25dw4gmQAN33tppSODFQkbMc39MyaYFDDEXNEGRyt6OQGCuCpXUNxbr
7r7zm8MghfHCK/b05NBLBNFAgjS2G6YdFa+X/oqnvfI1a/jIwgFw9kLwOb0C3xuR30cFD7JSsLhN
bwutk6EeqrqvYhMvoZNOdw4Wk1HoQpXHgtb0O/WBYYSZKTW2XHzLGhdBz69lsNM+/mZ5b2ZyCoHn
dbI8KI1tlN6mTjYxurBqoF7GAlrA0TZUu4W32OkhHA0ylsl3mml6lVD3t6FZleCQXpP8Nourbah9
y6NsXfVLjPlLtiZfCpJdoUsoa9hFhXxrvs3FduVq3/t4FyGTet7TZ20xFaKQOswMoYh+XphdEpV2
7jrXeTOs0gA+Mw633qpbmCnPWzt1dHbxj7XpwzmHiUaWQa7srV68RJ3kKhBq1KfdBUznqau/NzN9
OLtW6+c+ZgLnwgHbni3MOJwuY4yOkBaOo3vIKU4yBiEOojwOUpaR3bftReh/dqIPLwGgnQJNPtAq
/RSS7ebk6Y6HCa25S4PPfvjlo19iPJ20Xigy4tXT6lzIDHCe6E2zd9XL0Htq5D2vow9H0WMbMDy+
jzgMBCmD0cjN3grSlVRdydCo9FeLJdNJyKFkwY3LfCgEqqPExjTxLfUB9IJTZPCFXxnenvrfylSu
3Wzp5p941YmdScwRnMAIyzqJ7Vi/kp2HRFlIbJbWMR7Vo5RX7hpfLuQ4tt0ULZ3UVuRsrRfPYf/w
oU//tg6uthFVghPpU+9VdQpiniREdiM/6a7tQlnYhwvhcnJCfttQ+TCweuK/06Jfnvt6Yel+bOfw
qkUmHI5w9UNPf34lE2a7kS0LjoYjM5NImbaOlMVuENslmmyXsJas6n28d/fqJ/E7UlYbf5H/eWlh
yvuPFDd5wQbibHn6Mxt5jHSTfHNpFHnOFY7XNbrikSsIteWmYptne1WmDW++GBJoBwtWz6VO6OSp
cLKB43KPDLlZ2Xe+ygYWylNDIVOObmKtg1D+S64p8GA8n/9gS+uaHCGRe6gczCzbmyibemjFN/GV
1sLSA9HKeUuTNP33wgjSAFUgvjoZ5kb8xMq8Rsr2sfzVzbs1Dy3T/R53nyTxi6HcgyLdnjc4uUj/
MkgwBTwFrHAahXK4OLzcsCJ7pPsctGtgmmseaSs3eBjcD9bUT4xN9tFLXKAGGsYa46JR7Ni5BP9y
fj1vvcejV+SJjUk4ch1FMUFFR7ZzcPb13rnwviElBk3xNt21do+4whLkYGkLR2c9csYhhbZKsES+
mf9cqeuhvmmtX3n4Uvn/6f5NL/AirxUtxTvM9E6ACMX/3BYLBYyFxRgj4+DRYqzeYvgndiJbVvqN
qN9Z5V2cHZoQ+iHhx/lPNXuqRi1GKttjN3kSk6Ap6FTVNyO7de5CmroW36b97LTfz5uZDX1HZiZB
aSjENHVyI7Lr5K7214n4VV2SXZs3YSnAMsDSyVPQXhwHrai7MHygP63Ewcp4hUZmITIs2Zh4GS3/
xuRFHdl+8x0E1Bb1mVpfGiWetht+nx6ann+vZOJhqKPEReBhpW2yS77NJvey6zyO9iYvd0TR17Bo
oRLxYqLAEEDKRnx3s41ZUJBfSiVnPfHPT5kq+3JllQ2CgJFd9dYTXXjRfOqzZi8YDa/4JU77JWOT
nA8Mci2oYPdsHxZkVTpYCG9oYbsDdiUKS9fk7O11tLLJ9e+EyaCVVZ3tK/VH0f10EPiQomrtR9cw
nCG3s4T9XVrc5KBFWlh1iBJHtlu9qsneGx668lfsvUaLCcBcrolg9t/uM7KrHEePRmm9IIy7bJ8E
JsOy7sZiVuz8cZ4WeqYuOn2q14rupkNPhOrr4FKColFD6TntLrPmsq3FtS4Ua8N6Dmrh0qt+Svkn
v5U2KFMJKQKhUgitWrkqkteFHzVu4cmtM85a6Myu0TGe+I9Yi63qq1G2L7fSTl9DkCwiy7L2181W
2lI4LdGbWZ+3eRo+aQfSg6QrCAT6JB9OUAZVzE5K9zBYrKSkWtfmZwArMX3QDxti0wFF0SMgI5m+
ueReMwDRhaGtkhQP8bUmvZp98ZCIyccej6MRMGHUr3jFgQubdnSZGVM1lDlDO87TNTTkV5LXLKQH
M5uGCeqRzL0xmTVNd9p4CJqhFAIykFelhMQg3InN2umWWg2nR46lUBETmQLjgpuyFhhaE+BwemBT
Abw1OwtqUUZwcmUtBMheOv73859oydwkoigNWu5qZQW2Vu4jvV71xa3AEL4prRtC5nlbMxkWXRrK
i9QRoNSiZfT+kGepYbpwC/k2GuDryjdXfhfdp/1tMlyLobASYvXGlQVbRqGMl4aXPgtLqg8zy333
CyZhpnKM2oksjZkC1I7cfGeVP4ll+yJc5U2/EG9O713OGOPDI/x2hl4pFIRarAPRt0uh3siVe6dn
7vfI1x/P7+qpGUYzqD1ausY43wmkrg0kpbbkyrcDr7jLI30zJPVjtqh+O2uGJg5g35H1aAqichMB
/dUIM7Lk39YDLBexdtVHS8+YJTPTZMVyFVcUA9+WdEii6myHHhlK44p/cX7XTo+zrhF1QS4z/jHj
ik3DfLzg+nbV6ZdmFa2dNnimGr9FmePjpiCCpAVGI0yjkz365FFiXARUchwTcTszi24MF5JCNNdI
RzpxX9bCB+vRhMKRdvKPtckGMv4LOFS1PFtK2kcHVDEUS+WvLpTJtcylesRpPvLe2CTpywrd6wyY
iIHEmg+OmQdrs4/hUw+ktV6HII1j6UEw4oVQPOMjb1Je2jh9cqq7E4iFlyLbqj2kafTYusbKYrRt
pSIVfN5HluxMgoXcBYWQQY8MTsiDfE9LLtNMctapUm0+bohZf4NW6TjLPb0na78NmPrNPNtL1Yd+
iG5lt7uSQ31hPXNfi6FG2tjUqCDFmYRfPc/8Ch/weAggC+sVq4Hx6S5BljFCpsRnWP2DkzNvznhs
cbKDKdmHkUJGapdFdMPbA5ZbOlmMzC6Nak97pL8tASrm+meK7IRYrlBD3+k63bOpSkBG28V3cIm2
qxSBE7Monyww26ugUMtVBrWoGMpfKtVY0LuYCSlASP78hMlVqjKxk4P+x10o0a36YNj6iLys4ihY
RyTq511mPFnv08b/R9qV9biNM9tfJEAitfFVki23up3udPa8CElmRqL2ffv19yiT+0WmBRPOzNMA
AbpcpWKxWMs52GrWkB4AjgXjs+LDkeWYhVGSKT5No3kApOsLK8i3KvumdXqNq9ss3cUApVGKVtHd
gjFxCNgUhE2AVIh5kEKnIhoyNTpxrN6G4yGuxseOPZrVWQf9alo3KN/Jxqt/7l4I2lqYNkLayoDY
crVZQI2wYRwjyQDIrlvHHsPXKu29LPugZW9NTrw5C4Ah61oRMGzLBUyug+kMpHHJBC6bYQbtY+Xy
5E2dPY5mu5In+otGgwL7GNglK0Bm6UcW9wutfg+4ay8u0w8aihhdZwdaovsgznhoFJSAtA+GUcYO
jpcLPlUvTbKnRm8e2WCD41lxCgBAqVn7CJpb17a+pHYOFk9wUK5IdPUnGw+1259iPT1XVkHQsNA0
WVHVhOhb20o8cBqbr31dHfMwDpJYBrxynS9hjO23iJ/zP5u7y6BdlgJoV/GHIsRt9bWw+VEJ2WH6
aoMR87Y617IsgnYwBjIx04MJszUcb2T1pG/p2HDmxx12GLODDmDrkGDbB2NFfJLQf+0IA/sAwDxx
LeN5IsJ1NOD1tZQJihVp4YM4taW2C6SEo9kpAPiV1RavQ4OFEUQTC/yANsIrT1DNGgkwebDq4C9g
ch0iH3zQYK10TRl7w3V/gAGaAKUkdKP3cEGsfhl6Cmpl3yrf8+whQSN1IH91yYd5+tJF1cFAjSkZ
PoThB4btUJJ8qHTJqPCVYddfgFEVAOcC/Prq/RJxoFhjOt722VKhLV17RI8fkvbrAugwnn2+7TJX
NxqEIR0FnSAAerSrcUQ1G21tbDQbDGCqay3xW3X41HTRAQOhjjFpwCORvWGucoJVIiregMDCPXO1
f8TrFvBEFVjOijR+JG35TItXLuOvuDrYAFjA+Atw+Qj85epgJ0aysCLXLT8qHvUoUG1JAnV1eVz+
ffFUtyzCckJILD+eUrcaidOjaZzPidcBkbGaPTplXm7JhsGuDsEqFbMlQGVcn+riaOw8VUuohJrp
5/rsL+py0Bvq8pl64ZxJFLx2wktR60/ZhJKqqexSraGgAuAfDiTI2tdyxe3QP4hkOfCOrPWRh2ON
WQksB6//vpFld7gTqL3oPrgsnAGo96FKHAOcB9PbWP3ntr9fOwZ62Ktb2BQrl1dYEZgdtxI7Dqnf
jvy4EArSA9lq944IrPyg/oAsimJKQqhHATA+qdBr0XEbNocqbB41ZTrerQVE4M5ayxwIhoLF6GwY
vEcM8xky6VYFmEHa+/9NxBo4Nh+FtFibA06R7ltW/g2gRRRhUPt4W8b1h1+Xo36rIVy/gPlPWaJB
DWssPR7/ZQE6c0iDmbiW/SeiNKxvolgPADTxgdB1at90FXxsXM556RMLt0gSRMmHFlAQt7W6DnDQ
aiNq9Y+N5QYMU7ajCq3y+rsJpnNwUM8yTt0dGZi9QQKL4L0zi4E4oURlh8RlqJ57Fju8WxnMJeWX
HUe+ECIokleLRbCPpftqsqg+UbntmYt2d3MFiFSYUVzRv1GFuYIFyqoU5KeFTf0lHB/BDeSQNjnH
o+whdX3RQQyKZkCQR4KEC/Tyq9jFjM417gy/UsKHNOwfQmCaVol5mGajcWn/Sit6dwy9FCnYr7fs
0OB47fhFGX5p2+kHVTQ/bOKnvGufiziRhLZdn9houP77xu8S7OjlNp91n9qp1xmWb+RKsISDxCt2
Du2FIc1LMRoFk6zeQYzSMFQ5fXM4t1V80Nqjlny/fZLWP3WRnq+usdFICHNlYvQpMkLqFzXIZsF/
05hgotDT16Uv+k9cN3NJ0Nt3EgswQlgNQXFfCN1oMES4IXArYA0k7b4v9SdT/djTj3PzTuaP+1/r
tyjhrasBXZuUM4UZzQ5PzXk0PXPsPneRIqui7lkRqE8asDewuY7F18sPVoRakQDrBn6BmSqsQJcc
ZaXshI8mCXx7noHZcawSAOMGE7DC5xrCMM/MuKe+NnyKMJOU/MA4N8YQTxOVpMh7kWkrSbicSjgN
mI4QmaIsf1DYfMjit7ddb+/zbCUIV5Omd6QlA4xmDtyNS2xy9bZXGTI83es8Es+a/5kML/PLb0Or
kAMAF6N0SVIabqd2h5w92k3yqe+yv3hOPvXR15CZEje/rZwhunmW1E2S2YPudxYbMQMPLq84wpCG
wSQFndvf6QpJvCA5H612JnDyb9wavD6kx9vfaVcCsF7wxRFJr8CCraVY1GYodb+2Rk9HP0klMgT5
XWttRAjO1mvDQFIlAwVrF3oT1w4zPVAZFvquENShYKO1cSVO2JVkssIezBj+0s4l2MZQddJT6zuJ
M9lM4p4kJKaokoJ4Ae9I4ZS2dqmMDXYH/HyI30zlcrTM5U0zylYQ9kIpAVSFAWRbXLoibkxZJ+3S
As3OZ33x2iTtigMXUkdRwSIYtu033Uo+F0UoCQx7sW4rVbxy677tZwuBgVRACZ7LdDgulaW76gDw
aG2SkdPueR+e6qg3Y4wU+b5wX6hcD+2OL9Snff0wsuKxjmdJUN2zI9CbLFB9IoBf7RXkcTFyIwuN
13TipVPOWe8M+pcOKxZzqLstEATTYXx3+1DtuchGpgjkwsae5OtolV8uxK0r0DjFkRvFMmCqPesB
9Bg12BW0Gof3MvhFTI+AzIjrnVRZ6RUVrsBRm2SofTIpwvGN245kGILXkfgtrqn2Z7PV/yCebhUR
Lotw5nVSoXnlq0txypf3ZQ6GUTBP3v4q4qYlPADYrfACiNrr2tAIyD5oPxg/Mbc1L/Psh+Xtv5jb
kUdeb0vb9YGNMOEkdYilHQgiid/G3dOgf+iS8RiCYf22lPUTixketg9XSLCVLEo8QMpMrI7nDBke
RorN8VlLY6cDmWGrn/5gRBb2A2AdgNcxa4lB+VXlTYI8U8601KoIEmMDlIhpkFfswK06AO28d1uv
PafDQJqqriig60D+pajKbGrUrRUKZlvU0Mbw0NiyYZy9D7QRIS5GdBGhvG8b4jdj7CkF4Nzqv0fp
MMWllJ8kQ1igQjas4fMgxgmnp9XzGjyw3AgsZUgdpJEYwgXfHbqUMvjpS5P9vyQdc/ko2wEwRYil
YHvVem6GmMlWiwPp6XOr2HctYfwSgdEQwL5gTeKq2NkBnsca8sgIlAl0zfXgFv18XGoZOvCuJrgT
kGwzbPQa6yW19TMDm6FdZdOgbYkHSLrniKiSe25XxBo6mQqw7ivsxTYPzUGjlh6YgCksFfUxaYy7
MqtfxlozEYw5rVRT60/YaFFX9aQPU6YHAzjgPR61nZupXGarXf/aSBHOZNhnOY1QwQ2WFOMjNRu/
aWiJFYosibtMDK61Eb4JYYj+BHseQVMkr1nOmRuT+Xs8myBrsWVsUDKlhIstbg1V7/TYDED92T1V
qvV3kmEfMAWI2OF2nLnMDq7VEo5nz1A76SpuBma2TskkLihUXMA0ofWDqlplHynXJBfDruuhero6
BSZAqKhcSirOgIcXzNn696k1+eHCP9/Wa9eCOKGodcPDiSoI4QBGyEq1NQKN5W+qcHppmylYwMfw
38QI5quZmS89qAGDup0+kHZKnZiDTrdUk0jyoXathusUo1tg0wFP1OVpClmK7zQjjjZzkqwYnMup
DVvZdOuulwOzAJ1eLP7ify6lJAQpbtuNRkDCEDn9iI7y9G6KQi8nxh/EUvZzMAtJCVD9BIXmNNUH
I6Z60NvpP0k0/BWG9WNULN7tL7RnN5QuwKyFKTBMdwsaoXGcos1YGEE1du8akn2tDMO/LWLP11AU
RA8YTAB4qAia2EphFxV0DEqzR59NfzOnmcfvTAn+PapbMUJKkPAuVOY0NIO6StAAJw7rv/wnRXSh
mJAMcctLtAWC3pxcOInbtwQs9PfhqV8pIs5XmuoCPHkwKwcs7YMZwCJAbge58Q8Wytrz6yn/nR3+
kgTQCEBT4FFn20IUwMiqbYa8tYJ0IAbWYopjZiIZ5ctfawc9xA7/HxhwI0/wBJIkWcOazgzGVKOH
jJqq289RcbB5Ixvs3XU6AGGsq6AWkgRBNUqrOad6bgV913+joDSOzOjRiGSLe7sW3IgRNCqzvrKU
FsHaxNFJWnJQwTdR0ui56olL40byWN3VCg85xG202VBxvIw/etcqGOcAXY5aRpk/NWPtKm3fHQpw
MEpKS3uhDhPs/xNFL0WNQwzQd6qsXtgERWE4oxq9M+q/o1zmhfuSEBwIZoWQcQufShm0Ps8qxQyW
UemdQh8/JVH2Ys9z7Za6bN15/SBXLq//FiZ8sDrNI273Cwkqff6sJ2jt9KR5BMP88my1GLbpLDK7
JFHvqz/9Omprfo/1SIpChmBOwOwpiVUVZmCseNfUjv5K7fqlzO58tlwLWgP+Jq1sSjpkwBUwg5mW
zoSNW7TJsXwrg9bd9cSNPuu/b8VETZkViooEWWlPU9G6lVY9GVQGj7x7PW3ECNfTnA2GmmXr+VJo
5WUpWelV7FoydrjrgQAJx3APuJSMnwzhG2XmhHb6CGjdAACqZz1Pj3nfPNEMj2YZisW+2UCUsSKl
4FkhmI3yykzNvjYDPqaHsFPdaikPQEH7kzhh/BYjmK1LErtqICtoMHuX9G9ts0URSFZc2FVmLS6g
2qmvNDSXPlDkcVYsA5Qxl/CYmNgZncESbVuSGsauGGBwAHZ8XY4Xky7es7zCLI8e1EnyF0hO3oM5
kzvxkB9v3067voaaAlA+jZUMSrjeR87ZNA+oxqkZrR9QPcPysh3+c1vIrjJIUbFyggEksIpf2qzq
hyFpOwQ7LQELTN6DMaEsY8stukTWSJSIEpfM6okraZnlKC3w1o34fKxJc+BJc7it0b7ZVsoZlLwN
DHVdahR3RabFy0SCLJrfKZmdPzVRJRsM3r1n7d9CVl03J3Sc6FDoBFvrdVOln9jAky/GrKtf5jxM
wTSjDRl1Cru2P93W7dqESBQ18MbhVlrLM8JtESWxklNztgO1zw8aC8+8S7xSmhetB+XyUlqZ3zG8
t460gDBLMKGhpUO0FMQOrLFGw/ebVk7cycBs7ABLvPfu1QkTuRtTCqdWneuqycLZCqZuekw064kn
y0tWFt/vFYPRE+x5I08BLRBO7uUX6+isogOWGUHazMCD4dnJDJv+0Fml5L28940AkwJwG2yWoLUj
pA9zNGZhYg9GYMQqIMn4g6apzijdlVkPpviNtmIEV1hmIL+QIbWDMeenUMserCL70JH6KV6qNxRN
TK3mT6zFy+C2Ha89H3ZcawEYt0QzSYxKWV5myjSHVoAhcfADzH+l6vgFxJMPg0LdMswlp1kogq/5
wzoyhBIe8GUh1BZSzCUeF0ozjQRdg0SoelG0xIn418rq3ppLd9C0tyr5Xvb9ERHOt6Vm/qnPlZ2x
NI2d6RXEXBf8BjBBXJn6iQVWXgB/O0FCCDKJWj1ykElhg85dUkxOx3jiTRKPvU4NMVaEEwhmM30t
xwqSlVQHFSBKmIGe0ifbXt71dexUg/JKsub7BPaH8e/bn3b9g6KqAONYH94Y9sLw7eUR4S2yXiWf
kfgOiv3MGR4Tboiys+LclrPnuls5wgnpmwIca6NhB5HVumPPTjyxv0P6UwWINKplqWOBxjG8czvl
X1fayhWOTG0VSphjCyYA+JSjVL0/KszteXK8rd5e9ATwL0bC1oosmOMuzTgBRzKu69EKBh1zxJrD
lc6rrJfMtLzbgnYdZCNI0GdpiZmGmWkGCnAWciBBzy26KpUava25CvoK5quhITmPe9Ftq5yQLxQM
iW+YTkZQttFxyOzDbLfHWSn926pJbCjmCnw0omwycSmkedI4RZY94HS+n/Lluz3IBtJ2ZWG3h2As
DXPKlnDOCOB6i6UhVpCQuXBA537qsBDoFHN6AOGExPd37bcRtv77JnEoG1Dbgg3RDGgxPsTr0kUc
v6iD9vAH9tuIWXXeiFkWIAIaoPUMYjPqACYwfeFaAUCGTOeOlqqyZ9GuVmCbxZy3iqAlVjvTqE7M
qJjsIMYINsnTl4b3x6m9b8Du1wHGwhLqg2ubQhW+lDV0k1p3bRjoSvGF0co3aOqkCR7mZB5BV2pK
DtheoIJXgHwE/XhNFZcQFtCjGnONFtVYD49jEx1N2n+dp+QYVi0q4cmTUr+0gyGJ+3vGRBccFV0A
BmNRSXiac0IKNjBIxTvsgI2Vw6K3QTRrx9sushc9UJ7GDY5pDSB7C8Ycm74Oy7a2g9AYDwl4eeOh
ONKycYFcz4BWkBlMYs69g7bygGAeF/Ni+O/SKQdljlIbS+mvwIxxlYw5kaq8q+pHPTQk01x7kkA/
ZUAQBudR6b2UNKKQOKrL2rOIYpdEQ6CHy4cujpxBK/+5bcZdUQRLncgNAHUrrhQZgKebTRsthQJo
4FEcHqNm9GLdOPfqt9uS9vwC9QC8a+COK5rZpVJKxWm2Fs6DOYx8o32vKt0DX2RQBzIpgukmvVND
ouhGAGItLyrfpTZ5mE3Z/ubqXGKqgQ1EnCns/63z+Ze6ZFPXgeaUh8Ew5h/1TPsQkvB0v7m2IoRj
NBdZ2qYTmnL1AuyKsPFqAFeYbJTcVHv20rHiAmI8AKKiTXapSchBgoS3KG6PYsjPMYob86hYgRUZ
dyGA/hv8VsYPtObXiSexXx5bSZTHVIGjFX3QlIVrTOYDqe8v1WD1HgtXa2jAuLn4ZZRRj6yChEaQ
gVB+1ssjaAZPSiwjDd0zG/atVIAFYbYFG0KXZmswA0JAMIF1QZ645jJ6VqsEWCM73HaCvdNpIl/B
l/kJkbj+jM09WI0zxt8qbgfJrL1hyezm0/I8stxDOvAfRQmOQHPNnA01sQNKpndL1X6rwPha9uGX
igyS+uCe8YCrDe4ciikaFAQutVqsaEb7pAyDeAz9bh6DFhjelR3/gcehxgVc/nUVD7sUl2JQ+mpp
MWQIODx5KpQeA9n6OU/+JHkApuf61AEUNfbELsXodte0JkNx0Kjr81x/aydyMvT7CFr+PT4bKWJN
leI5PJYTioMGkLYGq/czPTpUyvThtsPtfpp1uxRfB/1yJtiMKVrKIiyiB5jsCupCdy2aP4yzbI54
7/LGspGOJQoUGTAMe2kzk2JGFRvadgDygoeU9QdOh6fYVN9Zdp46Oi8OpirdoN7VbSNU0K1PQgDG
FDBh24evzPiWleZrM0uAaXaFYJkVexsYstTE8gmIU6wpZCwMUjacZ523jlowr9X6j7c/1K4FN3KE
ew4A+9OgsZgFmEoEoJGh/Y3vWR4TK3kG9MQnq88+qTFVvdtSd+PR6uNIYQGKIzbMgBlgx2xiNmYb
kjeghY2ZB/KLxy6V1U3WbyFesBh6Wyk40T+4KuFxvD/1nEcsaCyugHq9/aHFmkybvW+FIwvAY1QN
UHgXbnHSogKlkQppVs3cTmfv0HQBmAp9d7/RQKCBfB+VO/BsCn5nJlRNswqRVeWxD9ZB5dQuae6C
qoydFXBo35a2qxTmBte94xW6V3AMexjKyMgU/dUI38cDcy1+MozkcFvImquJnwf4M+gS6MDAhpjL
8xstStfVEWo7ZgEGHRoClbTvHwHB9mSP5Ve1V9zb8naUQqgAXgbAW1A/FjvroABsYrtG7Z30nV+G
zVuNY4fVaiXPzr1q2YUcwXhZVacgK2hQs4q0o70EgzJ+LtLaMTTumXh7NvU3bZ7e93fur/4M7xC8
Rg1dB3y0sRpgc9HnfdEW2cCsIFPqL+sh7qrkYQBvVayyU1nr+f3v+At5whVcdYpiFSFeGIB6d/s6
8luA7tSxrJmx+92wE7W+PzF0Lt70TbPUXdxBzDAYpxXnZMJ4YTVa958w0Duht46nkr0iol5aL+2A
05XWOMhl+8pSt8yfLfNRkaXKOzHpQorg9JiIitKJoWmSYB7qBApKBI3WlI1Nry4mHK0VUgTQeBic
XsE+LnUx7IRlHUgmAEnXfiurFqgt3VirCtg0TOU8qw0pPJggXPHVtPszpt+yUbcWXrh8zNWFW50R
gJnYaciHYn7mypc/OMoYl10fAng+iYmMgoEoZbFSK5gNNOt4hEpwX+sMmyoDlRznPe/DLYWou1Kz
AZrg0pR2Xk2qpfZIAK30aDHdC0fFsy3ZrNyumJ981SYw/bDbcymm74y+0+YmDMJReya0Omkzf9Z1
mfvtisF8IhhB1jEccUy3sNQkGQ2ULoehcZQEnGIKqmKVxGZ7Tr62ftA2wxVvU2GsuRqN2o6ndfB0
TM4kzE/Yiznc7wFbEcK1y8GmndXNYgVVDTjCpMMwDPJRR2syiS472Qp6D5aOeIp7FzAZlx+mWZYR
VbbBDgCUfIgz+pJZyw9L44embSXoIrtmQ7kGrwyUzfEUuBRlFsUyFSibBCwnB0aKYz4U97/UQUek
A+6Zot8IUZciwhqAUQXHy7bVbK+1rJdemV8yWsjgDXb9bCNHuBoWnXRVkSzonqogFDPKYxxPB9aq
kit9z2Ir/wr2L1EVwnjupTqGUSwp3jR2kKVL5USLEXplqd4/V7NWHDDrgH0d4A6Ie2pjXagMlHug
qbbtdgiMpcMQqx1abAjiNkGUu9+1N+LETaQ8GxSFa7ES5Eb2qivY2mchVrrm9vttObuJCpwaMRqN
NagmhDbC4Sldgk46WdTeG8i4eCEHUXauaTOonYzIWwaCFF0rMiecrPKYVu3944ewLRDyMCyC+52K
pZZaaS2zXuDz46AEBh19VClPZtKcbuu65494A+AkYyoG9DFCeM3bvE8iG6qONs1Ang7uRhtAS3bf
Hv+bICH0dW2cd2Or4nHDw8dZ+ZjoM8afZTheu36/UUeIFHVREF6nUMfU2/44Dt2nKGpiic128vOf
6EMr5Ti4l1UhISoR2UtlSCjcI7XeNGVrPKJIAZojFOa8fCaxB6zr+g9O9Ap59P9CBZ+kdk4rC0ST
Qa5qzxmdvgBYRBID16AgJkd42OBXYjSGoYx4GTQyg88aJmRoAO2PjHZvkiUqXdjTze3pkJbxQzvF
9w+ZAeNlI1T4YhUrAHuUpDSIsIFKm/QLdHMzJntTsR3dAKO0Nq8xtoK+zaVuWNvFVtRaIJ0oKm9x
X1YnGxxGB3NauhdznIijaxNAj4o6PQxVzr7e7/1b8YJpuaGEs6pONBiz+llnswe8gh8dk6HN7J3m
rRjBmL1d8hxDiDRI2uQQ0vJ9AkprhRHJ1b8jhmDJGqB1MCRI/ARfrHjMraLrdXyz+TQo0SGb2UMX
xt5to+0c5gsx68/YPNusEZPW5ZRjqtdorANgTLEc2mgy7IWdPOZCinAjV1nHxpou8AyGUf+KNOWR
DIUNxsXprc65LTlk+7YDFxQYkzBVKd7MFBNovMLNHXRJGWhl7fScvZkGWSDcFQNUIws75Gv3SfhE
oVaOiVrbepB046ceUxpVDqz2LA3vD+vopGEAx0SbEJ4gyBlCrQUaGzde17JY/Dx0r8yUZH8CGOXP
5zsKi2gGARgG+Z/Y7x+1en05lixQ8tAv+yeQLXpmGIPRpHaasnQV7FBE5ilhjQOSTknc3THkhXDh
5GptGFvltO6kDfEB8wYPMZ19LdXv3qCBQ6xz8gA5IWh9CXbU9bkkLW6RIOv74ciiDixa2N4AXx/e
oreP1Z5G6HxiRtDE0uBV9Q8dvJB2fcJewZFhdmeldhPZJ9uJtmhNYyMMcET4XuJTd2x7pJyRob8m
w/CljHIM2gIRDdOqxlR5ld5goph5BZF1WXYuZiCh2dq6V4WWjuiMHGuYBLwI9qvavo7W+4H55jS4
I4mdQpGRjezNnq2QCTrgilasIvFRMsRNqFeYCnudjvxV85ZT6o6akzmaS7zKN+/fpsAjGCU6C8tP
OhaXhQusnJFPN2gq/BUmdKTvjXrGuJLbtMWU+7EaJyCrvO0mO9mAjUnInzAxqKxSwSMXUxvGVk/i
R6oux0JX3DZ7icEjhDWSoGXfycglfikTuPrtJtzHSQge1YGxQDWGY2fSo8o+03E+xmP2zLvaA2KT
pCIjkyiEfhPlwCQuefwIoByH0+lBtz5VCznPSHcM+3ObL5Lgv3MubCDN4TOhCIDYv/6gjYogpNWB
B2ZHj/2kAAFZcZfhjQ7uDhWFLuy+u2leYCJMlxh258CDXxpPdAyOoM7LBKl2DWbNaYSafcz8NJxd
CgyeOZaNtu2KwQMdAzHgQ7g6EC0JtRiccNHjksxPY6q/LSPlQOh4f6S0MTm3HnMNeaol5DiY3ehA
QlrFj4XFgnmO31W4BlrpeM+eNhaSbXTRsAV4dU8r6J5qpCvixzKJX8Z88IAlM4NKYn53+5itx0hI
utGO/S1ndZmNS+hpHLeVQpJHO3vX9R9q/f5cbfv3r3iEgLWWLzr0IIk5Oq3JHzKMpDhqW0iuaYnB
xNcDbYYRmHo2DMZm023nonTMvAmRR4EA4W6bASMCGCtYAwQbsiG4wIwJNoDbosbV1f3i1830zDht
JIbbuUxWDgDAaxpUN6+6qJVij6BQ7DHbSzU3WmvSE3ljTcWptTtPzwvZ0INMnhBvQeLa1mmRRo/V
0hxqx2bhR6DRHbiW+3xmkqxmjWyC16GijRbjmlfhESvcJixHXS+KNKRUSeiyOv1r7MEB1s+e1oC1
4vbX2nGMC1liBlVMVAvDkQVVaKa4/c0DA0q6W2vk7T2CUPG20fAGBjrKn4BOQhHv8ig13TyF/TzE
52qeDHDLNJVrxZjxmvLovofWT1HoHyCHWvFKECLopagKbehptFlxjubeYQu66gvAzdiX2wpdusS1
FMEl0EE1e5TyyvPccG+mfjNN7swLJ1e8SZPEIZms9Stu4pCdLgbFYGFxxhKJ2xJfo1+N+nulvDD+
clsrIXO6VksIeVEUT0pkjuV5ee685qEFBIujPqcP+rHx+9OdtAOrV6ytTeSiaP0hbxLcr8nH3ERD
tzireumMxvghXhanT8s/sN9WjBCT6FRWQ4N6yTnSAV8OGBnUC7U2A26yk6BSeduEl0fqXwtuhQnu
Nxph1SE2FucRDIFAhItidLzrw/1C0PRDiwf4pbhnBcMt5pSR2CTF2aA/ZuV1aYC0KEnALsPQv3ps
RQhGSywWR7kOp0s74qqGF9HJi22vlG0+y+QI9rIHphRaHpfnvnyTs0NXKW7Y+zOApv7AZBgMwKWK
tVmA2V4eokwtDS1atOJc2N+y6GmOC8cYJJ9lV5ffMpgQultCeK/EZnGe2HkqHxqs9LfJc9bm7m1d
LhOTX99mI0f8/GQIi0bD51eBHd88TJN/++/v+TAeuv9vKyZ8e5RN9QnNbYD5k4dU+RGDVJPItjFl
thK+ew/ihSbR8T06E3gy8VlL/6nZN+knkakixGkOQhM6RDj7AG580m2MoEzVQW3vK6Fff5H1Z2xC
tFXQKMoKeDEzXqfkPcG+EcMuwu3PIvvsq0k3QuYOFaoekDtn4Fs6Q9M5UyKBK5J9FOGatuY2jrr1
0GuAlCd4IsyLly5vbCoZFpPJEZ49tKywiqbhjib0c08B+beYpX6IGr13GtAKStxZqFJdfx3h7I+G
An7LGV8neWoeen94VJ9th7p4WHrKXan2L1Eo66Fdg9HVK/LtFoNxgErSi3O5nOfsU5S0LoB3/sAP
wAkKpC9Md6I9dOkHHesx4NaCWi7uQn8wlneDlANOJLn8eTXbGxlCCChnXcl5NkGPf8aD7moOIPO/
A/fvs34cvchNvciLPt1Wa3Wu34nvL9NtRAoRYY54aobaUpzxTj805vgmS6g3zSZWiDh26QaJuPWj
3xInRAaNoZ1SMwPiyiPrrBPGCkFlyY/VeKg19YkOlWNY48NtHXfD0UZHIU4Q8HSarQGzpvnigvBA
KX90w5+44EaGECa0suNVW8I9euM4l5GXRIbDAdd+W5PdYLRWlpGG4KEnZvTpkGPpfADhS9U8mOGp
JZI7bjdEoDaybpCubz3BUtYC8vepwR2kNWHvVjhY/pI0xWmem+8256Ek8939MBtxgtGyojMGZc2x
e8afGvMj0/lBz2Rj7TIp6xHYRHCjUoe8nXDpWUWFad+zDSofKQ6KTIgQXHluqaBVRAgahk9z9pCB
AquIJH4s+zpCRE1LIykSgqso0nyQFXGADlSp05Wy6e9dL/v9WcSMqi9JmKQNDqk1gduiMT+jkSsr
bu7aa8XntwH3BsJLIZxWU52FxUiRsZd+Ds46A9yk8Y8/OC0bGUI4HQZMSOQL7GWlYXvUB5D9xGxM
/dtS9jRBj1HHXCrq3lcI4jZGIqIyxpfXUUk0iuxjRuaDaU5vb4vZ+/hbMcJZqcbK5n3H8Ug0T2l6
sMfG0fHW6d7/NzHCYRnGaVrsBWK0LHLHxe2TyY3K57m5ayvj33tnq45wXkxDIesti/PSnYYGeF/V
08L+vq3L7pfBYxfoqWgQAOX98uAXRUSyMEvKc5oaj/C1v/MoexqG/k9UQd2IIGyuHWDhCh2rWNO6
qYMD9D1GmDwSg/aLHW7rsvv5N0KEizMLW4NaNe5phXWOGgOVNfc4cVn2elvO+n3FC5pt5Kw23QTL
uOomoLwhWGrzi1I+11nhtc0prE6E3td3++UCG1GCR4dpx4kd4jJDz/TQ0tqDjk6T/0kCv9VI8OgV
oSpZVo3o8pKysy7D8t71so0agieXdljEVohIpue5TwCCH2HRlSX659sfZnXWWx9GcOY0KkuiYW4b
B1P9iHLHKTfKt42OOryZfTfV2O9zDJsB70QS3vYug435RNw8ZQR8YRHhK+UU0Eph5y3YDL2tmsSC
YmqtsKTspxgippE+opKIVm/2YNuVJNv4WYS8YUJduA/ias5io8VBLf+Z3ejU+rmbutFD+TR7OEye
DHFAppYQF7KFtIVhQNxUPIOgvjMeUa78b5YTokKHfRIQjSDrRJcw5hjWOGXd8baI3erk1gHEiBCq
Zs061D3ixpsNp3rID1FA3ofTUT2WXvqcSBxu39FRb0f4BxaoWJ9Uh6bqOEMtb67Ih6waHcyIHquO
OUs8OETJwC26qI/pvbTlPx9fWJz5n1zBO9IpxZjzhLqoMczuNFmnpaEHc1AckMOdJDbdj+a/ZQmu
EdeMhGUCWcTvP2oevD50B6f5ZBzCd/NTgs0PB0OHraz8s++Rv8UK7hIbShnFKvJtbOYe2gYAZkPo
dfos8cr9kPFbjOAxGSZJC0Cxo8oUPjPtW9VJhsdk1hMujmZJs3gyUFng5uyhb/PGbIrSJax1mlaV
UVTKbCZcH/NUY9ukhs0qcCuO6mkyKkfKmCcTItwhC0myqckhhHfHBAK01LGX7I/C7O/PItwgSUkX
hUVaeR75p/lriTZ7kkpKWRI9NEEEb+00Z3ZenqvlRRuOTfs0ysYwVntfB/H/aXE195H1MzCWO/SA
+AM3HNIPzmgBZPlNIa34SrQR3yhY5qcEIDjl2SL/oL5Y1m+r+/CvfuVAFIVxgBZhgVzkCZ2MaPo/
0r6sN3Kc5/oXGfBu69ZblSupJN1ZerkxOtMT75vk/dd/x5l5Jo7ir4TOezPoQYCiKVEkRZHnlA1D
imr2jQdPnju92YIsXESbuXtk3uTwr97dYOVqr+JImuoD6RLHTE9tjVagMfcuu7bd7dkI4u51Ro9J
4YLBkifctpYimMlTRSNv+Vtnn0obNqLW7dukqvI0JCQeWX2O8vsGxkbulzr4jDa6BlxBvA1jHOa9
iKgG/fdQtsCVxHuMaQYSYIOKwe3LAO2EnzmeGFH/nyzOBySliXpRjMdNEn8FkoCG4TLLv6zOrmPe
iOCO51jExZzYCDu0vu0W/Ffg+HcPzNvv87liIne6Oej4/bj5PaO9MreBGa6NgoUSaMGni/Gs6mm/
Smnb31VvP4yF/Xh5nUR6cKlAEcWJlo04LcocmOXXZvIyRXBp3D8n/+22zmUAaiwvDZMQw6zmgXb3
rHgGbaozR7fZGB8ua7Of9262ZV3QzUFB2VoHlmwBJ3O2D7qffgE98E16rZ00vzlID5Mgzxaptq7u
Rpw8xH2baQRZhn1os7sFrBhxdDI7wAeKOqKFqnGpQJ1gTCmN4W7yp+whPRYBWFid+Xsdai51P5nS
b1aS8wdNRZK5tKAahkrl0qv0n5IsyA1F1s25AQ0t3kNqAsp2UhK3l1/AXXLZHETbwzkBKS2YFKl4
nMtRriDRA+qtbcLcAZDU8e/LonYfNNAp+T+fxk8oqUqukMzEQZIBQe2rLnOUb7an/Zy+1tfJsTkU
j7Yv6m8QLKDBRSDGErsbdMjM5crRul/mn3XV/i9mY+QdDd7AfeGBruakL6x2RInMJt+ixZ26uyEy
nKS5MlsRvtC62R+SHe1NFGfei1SOKGKighl1xq2m9Y9RGWW45LderaqepA3+mPwhBfU/96CNTM7G
2diQ2CDzWjU7WulD2h9Ye3/ZLvb9639qvT4dbjxEJ7eanRKEVQsoqQpJ/a7uPDMXofPsWgLQX230
X64MypyPBXV3bAI4CZagsdNcF05aVoKEVyRi/ftGk8TSCzaOiEW12pzwPOQWmug+vO/jNmpw/nSy
mkZS1k4a+r0KJUdx6kfigu6sDGsv8Ym3CPz3/o1/7RsHP5OMQVbuBKmJZPTqhBM09a2XFqC4ZpNr
2qNfl+Yxbu2z3eRBDQR0Kyq8OM/Diopm7HfXdfMJXARWoqaZ2xkPUVVysPTzkD9dtsDdg7X5fc40
smxIab0WNVh+X+i/apzjiP3Q2PUyOdUiItHY38KNOM5MSiPOgcSHFSVHoJIrQRMkgf1gnMdg8sew
OXyq9LSRx5uMQtFQQBtc9cqXXoqdPP3aiXqVRFvE+SZgI1QLRtlwMTZfqvis0cfLW7TrJDY6cH4I
zIHTpETIkJh11QGSQreP6iB6htoNhhshXLTtyjyRxwoB3S7QeqdjmOXn2qQEku3S/syzGuY//jtW
XODN+qXIxgGyqsE6m3KFXo9O8Aq9sydr/yrmqNYxDDjx9+5IrbKupxTXybS5i8d78mcwiK+h793v
c8uVxcCZnSq82qjJ5EQJhjvab2r2s6b+YOROTQVxYu/c6CADhwta8bU/tJWCIVUZiwavHuZ59I1A
OZauckN921n8zI+FfSR7+cr6joeBd0wjYK6e83xtzCwGGAck/pjhC/HoyZzCi7woyEPJcIqnyS/h
ckWndT0pXJR/J5VzdpGkL6bcIqHIiurQtk/AwQUx6K/aDv74RL2Twzm9YRkKeV7m6rx03xvSOwUg
ktNR4FlFynCubiRytHQplrCxb60iiO3KJVnY9i+XdXmdqby0aJyLs6Jay+d1q7T7Dsm+6khO7idB
54yKx3pXOhR+HIiQYnfcxbsVXJXfhPtcAQtwaiFsDEVQ0W9DnbiSDqZWL5pFAByideSO8tDGVa7M
0C+ihRNTV6WFRxGlhIi+O372nU7cmdZiapfgbUHtUfmSGx5jJzAaXN4skS6c5wMCy1CArByJGPAj
FtNPm0c0bDpDIwLL3vV/b+eXn2purL5NJQATnwvp1Omh3YWXFRGsFY9XssxTkWgVMkqMux+lKfFK
yf4+EdFA/a4a1joGjqdrXDC4vVcTKo1j1yMBi2p3XuJQanSBa93VZCOC23U0HDY66fA4ZeexE82T
my2VZ6kPl9drL5VcUXP/04TbeYyFmACsRcAAG/mRuQyZq/WonMDHicYipz4KxK0e7INTeBPHw/20
ttWmTTpA3Hkq3CbU/Sic74xzXjvkUAdx8InOw61+JhcwerlqOqpMMAj1hTSaMxheJxrwEliDyYeH
dBp6Q4JSihWSIYg0QdLwiot1adW4uCBnUYzWIpjb+IX5a5yVH1s3xhOEJ4eI8Z0vHdRjmrvYscv7
JdJs/fvGncLs8lqOV3c63Ufa1znyLv/+63vDJc24INFG5lxEE85rEkZf1NIbfyqdE3nEpf7o1deT
394Wj4Y7PLVB4tv+Zel7Xg8ATWAIsJFTfGg/wVBHNURsLs/SVJneRNvFLfP6F5Gab+pgNILWwL3Q
ZK3MICDRMDBnzJ00xZpIOfRI/WrNdpqHIgMq2Q+gBDnT/P2yXnuuYyOJf0uojSlrux72mGZHpQws
/bsk6unfU8ZeeSwwaEhQeuf2zWDpKOkSAgauZ1H2rKE00Gqp0+g3djMJtmlPFjqR8PKLcSnw23HW
H1EZDYEEMaPEsHFIull3ysx67oGY6BST8lMaesH75d4CbiVyZq8W/VAwKyrPrJlBzxF79nAXWT8u
79Le2cJtAyBhADxCFOGEYHQOg6FdOSbg3NLGyAERDtGcMsk1wSHb1WYjiNsrM1Mkimo53s3jXyUC
e/23VX69rMveScLEqYEiCHgiAK303k8kLG6yUUHvC9jK7UNiXFdspG7WgVNFApvUZWH7+rwJWz9m
45ToONTKPCLxkqSfjeYbaLHEGf6EDDwfomcM0AZA8novA4+kiZSsOZfBZte2W0/tEn9sS8HW7K7b
RgwX5JtcGeZhrcSP0eg08bUuP9HldokFYXdnxQxZBh6xjUsnZgC57aFDnGqtaZXngRoYhz9qGXBo
mWDJdnSBEEzHoNEOE6YGd0xJVdMFzEr1uQAGthV5RkUd5CuZJFBmVw5ArtBdrWGSlm8/6VIlgx+A
d8v7FATBnt1/MfXBz1NRl8TuqunAcDPQy60ZvMMe2Aiskg6pwyS/1MVpmTsnrYI/tjPA0WECfWUr
w1wEZ2fWuLAMiGSQoTxR1dfrL2QUrNeO+8QY4TrAvwLoKjq3+ZUpMzPJSXmO2todFm+Zz3IMtGO/
7UR1yR2X9k7UunWbk5kumlQotMHDn4/7+dqIlHmDM33JntabueGmgehmvrtHG+W49SsNRc/SHhKL
JXf7yZXJidSfeMd+pxZ3Sm27k1Qg3+FVVgWT+O+4fZhh258wBNiTpaHdGhbBnZ5ewtS+kdnA3F/u
etvX7HugtH1ChA0SUAOYB8BT4RIQmRZz3gJq/9yWL0r8I+4Pevfnj6aG/CaCf04yKmB+yQZFqFb6
v422c22pcKXhu1QWN7VaCTKqXU9gA+wA8JQYh1DV9+YWGzOQPmiJwzNPfzNW+GAT9xbdPJpVIVi7
XcveiOK2x+oXvOUMCHDzmDuqlodIjAQidk15I2L9hM3hkTG+CFQkmDKmbhL9No4AmiZ4DNl1BRsR
nCswW0npVBkercuDuLnL2FXybRgerUmwMaslcVk9zOBtY9aN26hilJ2ZEqtdHwemX0qegEMwi53O
sJ2hXa5SitcxwN060ihq9RVtE+cO4j6X/qltaeljZ99of18+QXvlTigGpg+EHgJcEm4BC9mIypGh
3Nl5SmC6qY/nMT3snMFX8FKvoBVS4FL3TfxNIL+SkySpzYibXwOWSSvuHamvfRbdRkxwckWCuJXT
lrocxhmBaKBhU4dTRV2Se2qeu5eXcHeHVtYcvDqv1GycQlPbZXa+Vh9ro3vGlLObyUzUf7Kry0YG
p4thdm1FJpi5aY0+Lb/35nU3PDLp8bIqe7UToDa86cLFhSauges543Y8u+ulHNVNL7pWDmpQBrFX
P1+WJlKK896AiWrr3MLCNdZyqDRQfvShKZ10VTDhvusj3pTiK3RaWaRJrxcwBHYqrSACFAAzmEPq
gMmihsf987QRxlVnwFieAj8JSk2Ko92S28XDSGVge9bky4Hh5kHkX15FkXZcyOjjMZeMCMmjAYb0
1sMNxclsL0mvcxGMjWC/+KET1WLA6aMIhZP8zVb/Iva9lt8UssjWRQpxUYMl2TIbJgooYK870vYh
rW03Jn+rkgas2ZfLi7d6tw9ufbNbnPcjnSkZzRrdJ0Nxs2J21PiXVTLBFomkrAu7CR59TeOsqXDd
rxX5rpzR/t/lt2qRCmKUSAzvJMq2U9UJ2ZDWnNFkPY5XiajVUiSC8w8pMGynWsJRAvCcY5VBng9O
S8LLm7JvAGA2AqqbTD4gOFRZSodIQqyVZADHFBNwUKcvCh4iCmnx1W4R3Cb2/fd/4vjRQzi8OEKL
FWqdZuaYxnNsHi7rs79obwI4l1Aa5YILEdIgbb6Ti8MMzICSCmTsPSPCc78J4dzAkqcUeMlYNPQ/
5k9VOPuKM7eOGeapM2ru4q69T6g1CQq5+z7hTSyXRY5Jr1ZagoBRJfnVQua7fBmfpBbY7ZXiXV5G
oYqcYyA0x1yIDOMbT/HXonfbJ91lbhKYHgoyNfXqUPXygAnMYw9U4N3Krtu7Ob0zqNELVUKGRL3J
WzzmRmF3Qmnfqw5ScFlFkaVwjqLo2rxtuwqm2J5V69qMQAciSL9EIjgnwcDMWOkWtFl5sJV+dHoM
fiT55PzfNOEcBQD2Ftk0YI4JuS2Ms6WcclGHy965RZkBk+kqAQY+T0SUZihwIO+yEgenCz2Fqtn+
tGJJ9P4qEsNpsqRZAggoBHRNbw46ya9arRds+27atVWFy4Qqa6XBMGJsymPv07AKhiP7wbzZq4P5
KHoj2LOAjTC+ls4aW9ZA6IBjBD5m5Zv1ax4FTkEkgXN4WV1pwMLB5qvts7qc1vGVtHi4bGB7jmer
BefvgJWEAesaaU9Tpgf9Fx4vD91yq3Yvl8Xs5nNbObyDYzFRhgjnhfka7kf1AY3MxMMYg6f58xET
YcrvyxJFi7fa49bdYKh/bgDieAarKNCrDnM3u5kqsLi9ELvVav2IjRBb0tOylbF6GvAJlOJ6Jotb
pbpLdUfOPtETudYD/3dQrXUrN8L0RhtHQOriUjHUz0VLnmswdF9eNOE2cW5tmHuQwRKlOmehEUwY
sfRzd3DVwh1QpMs99jxUApECv2BxfqGd1JzGCvxC0f4Yut7tJNGrgMgtWJxbsI0S6MERSvbqoQkr
wNtWkcswAql687HPXNHYreBI8RjP9ZAZej7hwtwxvzTvFnArK9JNK4s2S2DhfK/nUGSpmhTwduBY
Q9+MZymVB6LqyxYhUobzD0rbEfR64BhZXZm5SqY+t7qeuUbXLQ7KlZ9oN4GNA1YW93/A6ajcgaJG
nEjLAKfaR63T5neITAetDhop+ZTZvQniDtNiqnECZkmYXXRu1wfz4ekzC/cmgDtJNi31NEIf+znN
kXFr17OiOLr6ooq8wr4LepPDnR8pB9QMlg0bpDyZ1X2FJ90OXUeSV4mQsPdN4U0Sd4wkTRpxA0P+
jZq3myw3IzpcWuBi997llfv/OKH/BPGFhlIHlA2GNyFIsqtwQB/9sUpIYMsSCYY7Mzswlg0BOI6K
I5OG4U5DIQwNMNXoAxvn+fLH7CsNeCpAmgM5iudvVVYKjl5DspwA11gujuaSuJXkG5LgsiaSw4Wr
ZGziOUvg3Em5hEqFGUxqglRz7l2tUr/933TiDlk7Q6dlbbWpqvQwycvBnou/evtnaTWCrdx37m+r
t2q9CVk26AgseUIPkWGH5nxn6odPaAKaYBMoNOYaGd//PlAoaJ6lUnlWs9PIAKhj/pTVF73+flnM
rhobMZwTHMbRTswITzBMupPt28T4zDLhHe6VkBht+9zJanU7b4EPhQAF5gB/pvno2l0sekjaj4MK
wdDzOrAKpqv3qzXrOTYchHC4+NkHK1hh3tX7Ere9xI9cUUPXbnTaCOP8Epqr7NJEY8u5A9aRslwB
yNatx+DyxoiEcAuXUTYBpAihdol/ZfkXWwoWVVD+3t17MBBbeOpdx164w5IULMYLOSKSyYYrMJKd
jPIzLmYjgTsk1VxI/Yie0fNY3ZH2obF/WGCBsAvBK/zuWm3EcLtfMvVfI6vSx2jwq+avJv5E5Qyo
7P+tFbfnfZ7QCRNCmBmrgT3vLiAhfCR6zcpjJxlEIEy0MdzeJ7aczQQ4HWdWp8Shi/4NqIWCNdsP
RW8a8Ze8JWNSkSk4Ml3Q/1vIb64s9KCtfXXEE5WB1j3g66ibBeSBx9ejO8YA7jlLLYAs6Cmpbhbg
VppzMA2CgLO/fBiEAzG9goZ57kJm6IORDAya5UQ7DL15iCqBhL0+bxC5v4lYP2Hr/Q2jpPICw44e
i9TJb3S3dcvz/AP14fq6uukO9o31mSvzRiR3WtUkogth68NvrbmzHAJmwunkn5e9jmjpuAObD2Yt
ZZj3PhMJzYlg3LTkTwAsvVs67rDGmWoVNDcwjm1MX+Oehkbd3rKGOJc1Wb/0g72BV1tHeRhPyHzH
TKFYWS3r8J9kqT2FBHgidSP9t0oETnTXrjdyuACq0jFi44yCHEbOKnKKlZ6lh3kph0PVllpojmP1
t7lkxWesYSOWs/EWVHZFnMPGZRBcm7i6RtlXJTpeXsNdv7oRwlk5SJCAzmqtXTT0We5/5Op1Jur4
3ndDIGhBMDMAdMM3HKXZotaSDkWA/NH75st4yAICGjMHJHfr+3J/ZALvuquVDbTsNbciH0D+CM0m
w2DIR9XyUCkLQFl/zLVAxq71bWRwVjHPEsAKI7k8g7PZ0QZ31u5i9WkSofztiwF5lI5rPgjtuEBR
mko+JcN6XMm5kr0ijZwU8XURsR7sL9l/cvgHkHgx7XasIAdo1lp2q0mtM+sC1yPQhXAJr5LW1phN
eGiLMfyounj/d2M0uoFi6RNGDWv7d814RGvLLJISeG7leSGnChD92b2tCc7NrhfdiOAOZ51KebpE
U3mu8FbY3uufOvyb3+fOZZq0XR13GEJsUsnvzOUUT+2Z9CLuWNGur3/fBLlxjDstUTDim7QPtPhS
tudFhDQjWqnVKDYi0GuvLh3FZvTKF6U9LIkgyxH9PhdsNLWOx2pYSiD7ghXk1hZBye9fPNBjCu4M
dBl+wNkkMTXSrMb9Kbv+ZxYwPpvX7K/18Wc+JqJJot0d2Ujjlstm0VjnmV6e9Qy+q+0PuWoc+27y
Lh+R3Zi2EcOtWj0auNnYGvx+eYW+ZhM4CdLUOybzJibqXto99htZXGK9TFL5z/hfu+QvlT0eaquR
XRskXWn6h5Tvr5OihkIwgwoYT1vT+JJHMs86YFRGPNTNd13kLHXujKLccNfkNjLWv29MGuQCfZ9r
CWrZhjTdKXVjfa+TRIgxskaQD/nNRgx3OFFG6qYhhUtWD0Bb9JkLhj23/a4GdVAcaHDZIPY36W3d
OLszpdgoegphdvl3at6RLijrH2nx/bIU7h0VEeyVbxHs3uCGQ+sxHwLUfDZzu22LU53OtSuXxzLq
T3iL8jT8b6XGbgaqnV5LD00TO70uIjF/v3MfxXNBW0nUKEKKXZw6awmYBEQBVQQD8v4AfxTBnSyS
2hg+m0kfKloWqEv2JU8WJ1IaQc/jjhiLoB0dhFXgEvswdlNa0gL2kWEITW28I/McLrQ+GEPvX96w
fTG2hqZ0jN58wBwpK7kvAPU4hMtcf7dTcM1NvRYYZiMwjPfm97pq4ApCgzsaeJFUGVyaQ7UqJUaL
e6LezUc9TpxFY3eUPg168keG/kESP6pnLHJWSnOhhEM69mDJrowsD6YFkdCV5SirPLn8w4fwjzLX
Vd44DF0CLaBBZ6xiIoWSrII4mwUTsOcvb9Z7p/6vGFPVdYwu4fmBz+GkWptyVIKHUGGq8tKncn+Y
dJb7aSQngV5L4MNJehFUzK6FbIRySV0OgnNpGLFzSZ/4bZZel/pLXoj6c3btwwRtJBhG0UqucKeq
oCMbKGvL01q+zzTfXjDxYT9Kw5c/XkIMzSHW62Act/CP9zulDYtpjHVfnmazcWbbU7o7JVbxWORm
oraznd2yUfi1FPQ4EQsX5veixqbNmqEwy9NAADLaRPpTSQyAUfeTIw35YzP8WRx+NQ/MMa2TLFhA
sNFyYcuepEIyAe1zSq3i0Kq30uKki3VAS9qfr+FWDmft6Vh3Vp5ADtX+ot1x7K1ATh5j69ROnfcJ
UWAYtYCDDoAIPtMfVVszc8kqTwvAM0zyQpXUBe23pN0MqiK4VeyYILgoMDcDKA0EMJkzwbxLBrR5
E6hVP/TApEllp2iCWhXcLPbMYiuGy5YyACYuhZpVJ3v5QaOQNhMQSApnZl5BRM/XOyph1MhA3zeG
qDAOxFk7aEUVvFiiW0ZP6+mmKCbNW0iN8eVcJX4L7qTLu7XjKiCOrC19JsapeNbNSks7gLRlU1hb
8+zIcY+WkF5vAjjkPyvmvto6Mid0BSEjBFQjP4A0UmsgmZRMmGBXgyitr1AnCKvKFETh3QV8E8MD
D4InVVZS8FaHdR72EXWo9D2SVvxBTeDa111/ywX/1UdHLQNDQTKoZ+X3zsJEmwZRpkQNaz1yG0t1
Iim/Uu8mvQ9bertQUS13d6t0eEENfB9r1ea9PAU92boaYf3aujhPie53WXQ9GX9M/ApzMHSCMg1I
upDIcMEjZZU+lVI7hUAJRQNa5eKyCEDpby05pst4togkcBh7Ceg7ibzXRRu4lM/jBPZNeqyUzh30
50xZfNIB6ce0/am/rtXHmcE0p9+Xzf81SH3cxDdtuaJBZUxGpqKDP8zocSwQx2zbAwGzr2JCvE+e
eqP1JGoGExDvq/zE5t9RIn/TI4A2ScemwXTJIJpBfuWX/PBJK5Mx+hbA7sLnXRO4aqs8StUwRcHH
0p6aljhRqzutrDrTQEIzy9yh1Jy2TAUZ366FvUnmLXqQdIWlMsVGpFLqJtWsOGhloK5kWZorWPj1
dFzQkn9pTe0uU7O8mZCjjAiuijtMzClJ66KDPcP4DhounXGwQq0TxdzdBUZiq+G+g9zlA3mfuui5
QTq7OkkSwU07deLqWQFhdKTYbjL2jqHGHpgCPJsJXNPqu3mdiQlUPczk2zZmfd+f4LSumsouwKWs
6JGTZRUaUhqvKHOXkNhjQ+Mkg+1QzPZcXuud8EUI6pQy8KYU27Q5G8dlf9FLXdFCXQKGW8vQ/GCh
3le6Vmn5QLTNBfL2zGgrj0tq5Kq1tWaRtbAzlJs4LkH3ZsaoLNtPl/Xa38iNYuuHbHL4qVI7OzOw
nrOdAtxA8sBY7CdTfT/ZvZMZ5pF1yTUtyC+8Hoqc1rpo7/dSU23QImE6C00gH3h2m65UysKK1VC5
H12K+VP7RzsdUrf3FF8+2pmLXESg7rpul0Ty+yijrAHaAjUc3d7vQuWYP2bPxVXhrD2P1WEaXVHR
/mOI05AbADJA0UAHiPar9wusEWATKL1shsOQfa+NB61Lb9gy+n1T3PYk/lEUnSHQckfJtZ1AtVAp
whgx/zKR56ZJW7O2wqZvz1SWHmgsoqP7aJ+gpcXjB+5jsgnWUy7FoiRC+dBK6IlIX4bpajEqpxbN
FnzMQiADUAsoUKqYuudvEpVmZ03McnrSzMdSv7ITTO6BXpWJgOR2dghyoATAA6AN37PXSFqeKW1K
T3p1o+D2oI2/Y0r8qozQsvUgNbPgIrETMKEYMkUAy2EsXucnYfsKPPdWMckhY89FflvQAuS+9KuJ
DgNkf44MMKSson6lUTcnhtcsvSNbt7H1rKT3UhRpflToglc5bgBhzcTef9O6GRs/UJcSARZThg1F
r5OtMT8lnmU+lGZ/kKIHZaIHMItdj9IpaX6xIUH3JENgQ6GBtMfLZ3R329eLKhpVXhPd918i4z7X
JQAtCE1rue6iv6rGU6Plq5SL2Nl2jwma64Hysr7f8X2NsSpn2VROVihPsuI1NFUAS0AEDnZXGwQq
nETMhcqEW9ehkJQ5LiQQ9paHRPNb8PLgcQjQ5AJnunsgCZjrFUCzmh9wFuZ+nHOr7uhpzK8AZuuz
xCmXPwNR+8dI1rElnZhIatEa9X5rCJ0a8Nzq9ISJeneKr9TpZOuZU2g/LpvA3s6A/gmVQFBQAwGD
89JqnahKbNr0lMm1Z2jRzTCKWKb29mUrYv2Ejb2bXTy2RIMIah0V5blktwa96Ztvn1AEFqbjdGlA
pVDfS8lYObVK1VjhnBfHftbPlGT+ZRF7G4+rJ1C6cNmVP0yUyYMxL5rG6MmsD4Udg2HsNiOJIKLs
CgE683rvVPEQwW2IoaLjCoTq9GQAU4EqDs2dNm0FQj7mWJq+BsrXyxle/7ktycsWPDWyRU9FMTg6
phHa+668sop7i4pc/u7ub0RxhkyT1kxrZtBTDkBcdHWeydRep3LktIYiKL3t2jKgkOQVagEFHW7p
SBIpmTUTiGJoe7HrcGwzQSfH3u6gGoCmgJUv7QONpV1i/l1SeztMgbHSgHCUSmXQ5Kp32dL29ge5
DCRZiF6Kze2PoYxLrkQZw8PG+IXJtb9Cjck9U5wyMk6A7RK0Iuyqhcu6jaZzfYUPfX94KJhJOmuY
2Qkcpzdymt81g3kYqIg6by/8axsx/AYt80L0DJ6AFS9zfUin1+KUPN7ry+8h+np5DfesQQOE1KtL
sEB/+16nBW8FSpqm7KSpHRho51h2e7sQdSqJpHA7NQ65kS0gnjuVtRYsVuoUTIhyt9YwuEwauRni
jQrmVFRTOBnxYsvlwhCm57YJh4V+o/MLiacXPY/QIs3CKZ5/IHm8AcfiqZ87gW3sariRvtrqxn3X
OdilTDlnp0iX/brF++4k+5e3as9HADRCBlouWm0+AArVddbIdg78Tin5WatnHVBZdX7bUBER+q6Z
v8nhR4iqvivqJdNxei3LV0aMRqLUNteVIMPbPb0bMdyKjSVL1CWf7HCuptgtq8FbbO1BS9XWkc3E
7TpLsEUigeu522wRSCKj2Uywfsh+nvpxcDDi69f21GHyggZVVP1xGRYxdqMgdyVZJrvIbRvylmx8
JtKtqhaJY9mCZdyzijVtl2Xc52yNz90VFhlKPUrIs6qrVHoB16IDPhO9FmGN7Rn4Vg7nKPpUV7tK
NlHd7aaDZsSPNK//aFz2n2xuK4I7wcirDJOVFP51zF07/rsFGAH4Xy6foo/1mvUJ4229VuvfWAFJ
h9ouCouExSJjWtsyHtF0Ho6THhQWav/AlbFG0wMxgwgGSrSAnL1nVWECr4+SMC9zLzOUQ26IBtP3
IsdWN87Cu1yacUGN6KmnIAuUgWSV0eUwmLlP0duI9PJo1Sg4Xl5QgQFq6983C7oUVB5HpSLhYHxF
TDQK5vTzdSTiKdzzSigi4OEa4d7AiMN7MU2Ce69NexA9oDIfzbbDOu00KSIy6T0nsRXDxfi5oQZN
GWK8VX9pk1BRC6dW7u32diKisW2RKO5EDW2jtj2oWU5LeQtYnqV/SdpnkgLSJnYvb9H+2gHsDm+u
KJLwuENpYSfjmCVRSNT+UMdgaGEl2HrsT4mxzfWJEBBh/OUitrO0IkschaM6ew2zwrYFB2e2BJ/Q
RkOhB/UrXTNlroBVl8XMgGYbhYusuDGdvWxoPLRw+ZfFcLC5/7qjjRxufyQMb3ct3rVCUlR3UjNe
tWN2MpunPkp/4d4TTujiWmRwLTawx9w1o9Qvk/6gapZDTRA8Cnuudj0IHl8NXKuRA/Cl/KVEC6y1
GCSUJea2shQO5vSJzB14/Cb6GmAuIL1+f8rquJdR5sV76GjaTmUAGn8tpQvfk3ed8EYM5+kxvBfl
qRKx0zjYppMw+aTqsav3w6Gtp8AakBCoJlCDGkNgortLuBHMe/8qkdSyJSScU0UPiyqWzzJlIlzi
XZdo4tqoYCGBmcm5xBVHbCpSuPqKWZ4GJP5xwB3I9LLl+2Ub3XUhFt4ANJCTA4qY81Z0KCydDgs7
TfrXZX6yIzytXFdWUImStV0PgtsBuhoUhaA55L1dxObSmOBBx4b1lttZij/N2Wlo6/CyPrt2QWSL
EHSxA7CXM7+8qWdL6kbEkrlnX5SxsdyKgDt1yabnKgFjZpLLxiOzDemqx+u3IJLtKWm8FnhkBd1R
/H1f1Ra1V2ZEMptq10tturolXbPCOlxWcleM+fogi/WEU+bW0oCPZDqQfCySuA1Jj2bTuMsgf0YM
atWAjEaXCHo33ovJi4pRgyG81MzUnK7QHxZ1GT1paEVvUbsKbSRxCpUtioi0RjEmrUB0ezWwr0Yq
eGXbO7fGRsRqOJskQ+4SCgRzZLnxkJ205IoaqqAIvqvE2ngiWyjz6a/RYCMBvSC42ReDHTblEOh5
7EXtGKpqd7y8+cq6GPw1FSULU8ZzxTq9zmlSJspkgIdECY37s/aXfWKHyNNu1Ptv2kE6dGC1I95v
y4sEfo8bDnkNZgDWQa0Uma+l2PzJ6q2oH62mUUK5cZXvaD1xK286mr+lxs0fkqN8FLVscINd/0jE
SzfouXBlNRBH32+ZljKgpuvlqihFDDn2UFS+M34up8Vf9YwD8nB5bXe2cMUF+J9E/vm5tBnt8xk6
EuAqzvqNMv1Mph+XZew0NqBqqpoyQfkcgyI8DGo/5Qw3O6U9FW16UCXZjZBrt+rgTvPXUf8rMkGL
mrXXQNlrRS2Vu5u4kc3jo87RAq52hj6iLBzC/Ev0Y9XzzjiYQXLSRmclURKcO6FILu2ms1xE4wSR
jbcEi5f7a3N0FOj/8i2IBoJ3AhpghtGkZ+AhFqRuXEBT2mYx2mgxQ13+oRd3qv000a/dUDiUiKAk
d1VD/zoyYnT6WCgmvzfQhA191FeF+o+B0nA9iSoMNLlhYRlI3mfME8Tb690T7xXy64vXxsOATK2K
hqgzQ0KmGzBA/h6ATO9ptgjUeO/pDOCp6KCzTTSbofXnvWJRk+hVwjo1bP4a/pqAR+aZbuZJfvKN
EQesk5OvOnmgfxWcjDUf5jyboREdldH/R9qVNcdtM9tfxCruyyvJ2TWSLFuO7BeWPy8Ed5AEweXX
30PHiTgY3kFJyVOqlEwTQKPR6zlY4wzufym2j5IIIC2NfhiDETLbIPugbEzf9rWAHumulriqwsDI
3wYGdgVVDDz1IJASdIUz4OONaqYf3HN8/zd5lHGvnFUAOb0VKfq3MBubipF41OZmJoHLxdUNi4B5
YziHdDJQ+ST7fmQf0aqwub2JK54jSBFmQH/4Iag3CjFHlNhdZPYzEYhunzIPOEgZeHbRMOi73ds7
6I0LWcJ5mRYbmlGBLDTxbeoGwPsdCGNLWRy1YpUvxAja2ORWg7RE4xwmk7iHZkJ0Syp7+JB1biRx
edZ2Dy3S0EIdbcWIwS4PyQIorFu1qG2azkeNB+3wUrR7t5Q84Su+iO3M6TbVtpGL1QVfOI/yFNXI
3jlwitIR0HScuvLr3hkd/7YyrO3cUpDgwRU8rT279Ooj0Ro/igafjpPPE+NdYgDgZs91APQdXO6a
MmqF5WS5e7A0O7DjJMg0LYSOSlyQtcPxAP+JvnlNd2CdLsV0+hBbio5Kg5fXmW95HSAmra+Jlm9q
VxaAre3cUpagcyxGgsi2Juicrt0ZqXM/mr8U6cDVmiIspIjxuE2Hxm3SERUHXtyZUXmXuzISgZV2
KBBEqR5cRZS5wF8ihJIVOE4pG5DSw0jHi26P+8y0T2iHCIu8BSuZdR8bapANPYje3lHBx7w3nBw0
1eAbxDbiZEoTp5ra6MBdDPHQYtvZeDcyGdTkypPvengy0B9to6gmem2uU4D2sYWYkcXdtp2U3jcc
BUN/EU98fdDrh7jvlcfbV2vNjUObhWbPVWowEIptexq1HObhn0Ps1buMj35kcLAJH/qJ7FOi7Vj0
qKhfXfNZGV5ui17RTUB44kQRY1igPhTuwZBNXaEBpehAuRcaVbxp+9oHi4fkVs8qLrzGF2KEK0Cq
sumd3uqOyPmhU1rzXhC/70jSPbg5OeB/fWaZsVH4uHnH8gxbx0ECNQIEKJfXXFdIVzdAOT+afbYZ
4mavMeSi6+ztRhhFvlcx8y4vnKm8QiIfQ85ISCSD35TVHgVViYg1HUEeArYeqAdQEdHBiKbBysAG
3h55XARd/qN2f1Xe5zKzA9AJhZp7ypMkMIjjD5UsTzUrgXh6aG0AbKeGXkhs5uXyepT9MxxfhK5S
cEBrhwReAIbgQxMcPGPiO92H26e2Yspmx0ZDYn2eTxBrfoWp6JneusZh0JUwsYCE6NRPt0Ws2H+0
1Ztwt3Hl8G4KS0J/i8npgCS0kSh7RR82TU80X2HW06ipkqLY9R3D66/CL3RM9MxATy63b2hUdFRg
yP/gUPRvauq+6Dw/po1E16937VKM8ECXtQW8J4qE9+CMzNw0rLT4yau5nr757Zz7J+d5KduCToiX
KquTrGTwro91xb5XhAXjEN/HzbDL3LdBxc2OLhA+dGjc7MXrtiGYp47HxBhyyo+N1iGEfXEj59GL
2dnLzB0+TWKHr5XiQpopWAu7sKnlpg051vGwIQbZ0dbYxLXu12kd3ta/lacU/UJIDoAdxZlnLYSV
pUnOIqdtrcNAwDDEPV8h1n5KvC+KqjznRV34ZCT7IrZObPDe3j+NogjGwdA1OncpiC2wRYoelhL5
5iMfEdDGaQjv/1OTvr0vCmLQO4o5NwM2XIxpK1fhuICEH8vkm80qn5KX8m38cH9rCIIuVF/QED6P
6l9erkZXIxMEV/xoUOXBVhq/64wHPa63t89r7Q7DwKPUgZqfi2zZpZgO+C+N2sbkqJRpQGuMaMV1
0DEZHrBMjKAVmlankcmg773pHTzSPaIv4ZSltsRUyMQIz/Fo13GsmVQ5NPaMi5iFU2+Go5dIxKxZ
pMWm6cLZEOyTizli5cDKLPPBofGFjrK3aU2Giba7meIOBUVT2LHI6oAKNXDl0CfpnV3nh7SdJM7L
moiZNet3Fh7dffNuLl53myvFxLmrHKrSCzrKtmUsm/RaNQdLGcIbYaRe33mRzY9Jqpe+rvaPlWEc
cuTKrQGUfRqaAUzlmWcV4i49kvSirC7QBYsJhgxc+L7z3xcLbHgRk87BAtWuCZNURXWIv+P+YNYb
4yEYsEU7sfA4KYXSJ0qbxkcKaqOqN32HJSfG1P8oRtCGjKtRaXOHH6kW+475LWa177Vf324L4DGg
xmWg9+kqLaJGTE+jIY+PhKnHkWB6icUHh79Hs+FszVBGc8FELAClZaxkaIFL0E5Mt5gP+RCV5PD2
lWAF4JyCQ4lCmmDVGpM0GukrfqyNnR4lPrigzPjtBRnMmbkmOlcxcoHZL+FVbVnEohw+3YHSYt8w
8sB591Pl6l+317KixICFm5vR0PejX/Wr9wbmqtFQzI+sjk50RLkzlyUNroPDC8dHdBonr29UDCfg
kqKthOvAMfocxSZ6PwLt7XHZhSiRG14bahrlaqUcgDgVqCwPNRDeoUtNcl/WVoSZcGzYbKdxOJc3
P8Z4eMX1gh8B+7vnihMYQJPw+4ruqNMf6kQGbzKbsctIAumWhTzhfkZca3qblLPCueiRPvc9D0ry
ghN7uzIs5QgPnGN3hjIoXXzUbG74XUnpxuwjWQlkTeV0VJNUdGoiKyFiHyJTlXRkwhizg6DZ1atj
NcZvjx3g/76KEA7IcaYiSWu81GlCGShpzX060E+jJeNuXFWEhRzhYPrUjNsYsNkHEj0o3pcUUGNm
/WEgGMxgkvBhxfnAkjCLgWEMzLCILd8KuqeZq9bKoRj0QKuBbjNYoevKUF9kYoSd63QWRXGmK4dO
RZ4ym8Kea75N6O62pq1qNHCWUVdEI9hV/w8z68HRZscwSoqDoYKCScNcKVfSoE74/27LWl2ShcEP
AE2jmHL1IjCjLN2W8WM0Vn7fO1sNtcwE1dv3iEE2A6H3DIgu6AI4cXQF15+j68zZOkn96A3VDqPn
MkLu9eX8K0ecLMsGGjU06SAH4arn4pRUfo4sKrFxqyc0NypjxggY7bbg3Ywo7NmxVfOjlm3T6Ueu
fjKjbam8I9jBIN6rmHm1CyeqHeNBb42WwCPQglxtdmbXbNKBv+f2LMTMq12IQTOICbYDRAjatGX9
dysJ4uH77fNfswXz+N3cdoJRcHHDJsXjOem6CEPankPRP5lb/aYAJFC5nwCdxIKSTfFwNsD2Kjmq
NY3A5DIAvIy5TC/WtVKCLKVTR8oh4tUOQ3CBmg1AW/PCNy9QR60cRshEFwLaoi/30AMCvQ6MX2QF
B2WnFAHggf3a/ZZ0tZ+XT7dlrbwRS1lXMXA8RZlVDejxmpLTlNUPiSub1FvZNTwRs2Ybc15ebEHk
KC90JJ+8A4Be9qlS78lkbWqtkWje6krgZ6JNaK5Ri4VcWo+0d9TGOGQ8Vtr9yKyiODpD30k61Wfz
IvgI+uxVoxkJ2BcwdZen49aNkWOckR3jJtnn5K40uqDkzyPGGAgAuRVTEt7dlndlwUG9PgARwWTH
nDxXXRIWyY8Kbf91xPyh/B4TKpF3eVzIowLqSkPTJJJbmNR3rkoMdlVatCyrc2OigmZibihQShUY
WKbkwGSC9MuNREBn9HoFVDyt1uJATW0UBh3vGFkyv/hSM65XZFwKUtrRQccNVpRAvynn57h/U2bu
bwmYQIZGQP2QERR0wvaiweDEAkBi5f7FUWCi2nRMEvsvDP5JbNCl9bsSJVI5pE4Tu+iULM7a9Ejq
F9LvVPVzPGEGWZrSv9S8a1FCO0tk9AojDkR1R0Ax8sovE588Al4oyHbxXXWXNCFY9rRA92lQBrI0
rmyhgnrUrMnpSMAs6mBGjUQxONt3sYcMtQpIGyJ5U9Z0EU4y+lrQ+OVirvtSRRhtTMpncF40b/5k
8JC8ovuZRrKm7zVNXIoRXBcwmOBhm3cUAW8wKMadHskGsIVO7H9O7XUpgi6SPtP61sO+aR/r0e8D
tK+hDynb6Qfja+/5+lbfx6H+dPsZub1/4Ka/3D+78KrM1Gh1nshwItr4oI7W3tBzSSZoVcw8w4q+
BZh40TcfCjRzI8iF8us/wKVE3Y+59w6r9HtM9o+I+QgXDgySQKMF4mYgXI86Bvg/N5z5uiUhfhXa
qf4cEnJ1yDvMFBVihtvShyJ3OaSg62g7g2fM5O2t4c+tYuDWDmWlg9Wr/CpPRN3XvTbO1NaG4hVK
5o8WRYVMwZ0d0iNIQALD6J/6tyWLr9Yohp+oVkxG2QPOtdfSn55HQyO1vtHxPe+VvliaYCeSsp+q
qQf3Sj46IVhT97n6lZjK/raCr24gPDL0+TvI5YrYXXHZ6ujEBjdCT7zYr9DQzaZyk5ZZkAzTAxkR
/BqTxNO4jAz+bOBCpmAtQBOVTRVYF8+lfmdV+4yom+br5NkSjV81tAsxgsGICM9LLcqq8+BmOy2K
wkq3DlyFL5PGpwkTmrd3cvUOv4oTPc601MG6lmnF2eOnDDOMmPPr2vC2jPX7tRAiPF12VWRqMwCA
Off8vPJtkLOkWwUr8kGVUByQQt6lO4nMWdFeHcOr4xLLc3VDtWqIcacxCbXVwnqnBO2Xud+U7vJg
fI/BXSxQ8GloryomzaD1SQLq8EI95API19Bec3tREhUU54R1TJtWNsWaDBXRornn9fek6X29kzhQ
MqWY/76wuiMHcvFo4rwYT58GRfGV0dtXXDYNJdQx/jmjmdgIPYNo1BHkmIlWxi2F8mEQr/Hr3AT8
lGVG8+RuE4J/+4woxn2Kuf6D8ET32ZD87/aGrnkAJmZDYEPQ0G2LPYsuB8zHoHPwDmgDQDiq0KWy
ovTamaFtFk2lCFMBxCDofp23teN2HkxVmn5xjWGfVNFOx3LL1vXfsRoPle8Z4EdDRH55bNGgVQws
Uc6vRi3JFr1R7TlyQNJ3W8q6cuCRRLUBDSbintVjF7HMw6ENUe4n5GgaG418+G8yhJVAcJR7HNj5
SnpHdVS3acC1j/9NhqB8kdvlbcaBOm+nHzvjwwgPphwlHpLQ6PuPhr9u1qwdi5tE3HwcbQ4Fq4vd
eKQHI6x2zYlM+xHsjCBalljaNX1GOPzv2QiOcxPbxkAQL56tttnUxPS7NJU8vevv06sI4RmsMfhe
YGIRvovCg4bszPJO5R+VAnjMyq93nBAQXwCJh2IgeqYuN68CsmDWT3hxJ3sI+8b4n9dbH5opkVjV
+UUVXwpQZwABAecFKyAoAmC/kinre3h/3FZ3ltM+gWTXusfYZHWXGdknqkXcdxWAFaAm9uXtS1zK
FvSD2S0iHQ8k9h1LG6BL9k9omHmm0iTWmmKYmEnAZNhcthVddd3K8rTXWlxa72EyMYUpcaFXrdzi
98ULW1ZD5w3QitZ75NE3dJgHrAjzQXKf1myPiVE+dMQBD/QKmamOLCs2c0T2FttN5kNn/8/yfr7j
RBYiZr9icWNjlTOqmAwr0cFZjww9+6VN79qt12UIik3B+IhAJMf7SsrHLlKeicn7wEtJYJf29vZ6
1k/+VZZwMomNSQMH2MfnJnIOuREz3yi1d7g/aNzBI4cBXPRJzzdssWcayVPTmRlo+uKELSsghNPn
2+tYdSIXQq6CJtJpVgOcw/P4gb80sKTA5jzU34cgfpwdSEtiFdbs3FKc8G63NVF7MjRIt/TVWdcU
Nez13i+d3PY9p/s2FXZ4e4Gruu0i/kTDkI05PsF2I6YBC5+OK1RV92C7pRU0QyJi9ZYuRAi220ZW
ANyjZnk2E+NLoxrPXmXuUq4cXTLIAsFVvVvIEnRiKnK9oB2sapXRR+46geWOkrrt+o6hDwVJeXVm
l7xUO6JStL0YcIeruNw2Y36amu+WSTa3z2Vd8QCs+Y8YwUY7GKUdIhcenFP6fzNLDqchBtltYPvg
ddoAJ0pG8TJvztWTtBAp6AIACqypqSFyomNgjGges7em+pMwx0+9v7LmQCtJ6XhV3Re+o7CXGWU5
N7gLco8qCb3hVA8vY5IGkfdgq8+3N3T+qavFLUQJ+zkOXh6hvwDWojoVxVOlHPPqP4oQ9i/CeBxz
EhtZCHh1A9lk4+B3iuQxWt8y9EOizRnw/I4gpG1Lm/UpLIRpUC/IWeNro/G5AZFdR6LPXfu2oae/
fUnkQv+VJ9xeVtaDZo0gYqu7bzkGDKr2pZaB7AmN438LsZA4x1uOgT8Yo8s75Q4j2PhU1Cf9ynF3
iTGjAEfTjsZeOBZdYI3lvsAn8IntIsAjprmMZWbNbiw/QLAbeYn6F4GYM8usXVKrx571wdsVcCFC
7DS0uyJJeAHqalo+MP6582ADN7dFSFahC69HAU98wMw3UqOFnQdWGll4NWgrCfhWw4vlSgRnBSVw
5vbcnBlvve/6Zk5yxAf6DWjOG5ABSrZtfU2oGAISEwAHrnBvrXSE/6U0zq9o6HO/ZAVoeFg77m/v
3NobBXi/f6UIt6pDrqjtTYqQvOYn1dMemK7ck5g+eoohSXP8P9v3KktQdtTxtCIt8EaZOyPxi82w
dxHGWP4UUL/c9HsnCW8vbs30LRcnKHejwjnHrBRo59yHrECR6KmXdRZITklkeHGcxusJxZpS9zmK
j4rx6T8t4YqeKbaMpokRmg+gJHELuF4pMjOtrM66Zlwt9BQALQYwfph1urRDXuf2PbUmcKtqFZqL
zJNeG8BFVovtWJudH9dcsq7VfVsIFHShH4oe1XAUagbjVxs/JbKm3dWjX/y+cPTEmgCrp82mM78r
nLuuPduW5EGSiBDtWtu0VRkNCjLUgEIc4/JLXyv7ntE3wU38eSKA24IME+ZQPBGSyUsoDozCixwx
d5ZTAHUZM4jpO9QMpSV0GAM74woUHxQZ89gI1uIAFJd8d4ofrmyKftXSLEQIxlM3utbQG4iIjSJA
2EI9vgPUL3N//relCNGeq8VIRns13FSL79upOmjE+DTa+ntOf7GcWcEXQVjfkklV5sRMWUa7LCnC
QuWfVSOXvAKrSrYQM/99ISZKunZq50wCqCY3/ajuzZYdaiktuUyM8NgUOecDqZGC7hy8MxYrfgG9
wvGdYXh+z+m4NtoFgHd0hfmbADRnSnINrrbbn+whD9wqvW/BN/GfxIhmOTYGJXUmRK+Y0ZlRzEZQ
EktErAYqc0/+n6WIptlNXSMaZt7m7qh0frTrdmSL+eFH8lnf5puk9KPN7UWt3iC0Rs3Eb8jgi3X6
itdOqVqg7aVF5ReVeRzV5JgCVMRjuszXkckS7LOSk2aMLYREVY632ib913oWQjpm+yAFkWRoVp+f
xcoEa817bTQTYFGcRyWhGPo3gElIP3mE+HYM6jk8spKtnH9QDIpAc/NnK0G3fHmtOtYQYI4j1dAl
9IB+pzPgBHukVI19W4yBV5WfjBRtP20vcbdWn72FXMFR5eA2wJgb9LJrmHl0k6nbEpV/va0nMiGC
pe00AwTZHnySSdFfujH6mFSymeFVERb4adAvgsSgmOBUvDTXrB4+vTk8ZO7GjiSPnuz3578vzF6s
JMrEUhjxoZ9p5bpz1tjvKHpYiyXMJnEhYohSxK1uBDLPOqF+C3ZLqyxinyWKxFCsKvdCkGhba9p4
o4Zr69F6C9pwfzLtPXp7tlZvYIB9Otw+/fm7r1R7IU5w5ZgDyno1qVDM6d09i1pkgobANGQIorIT
EgxEP44do4WLgq/VbPqm20fSef/5J26tRLAKQwEudN4iNo21D9x7iu2t53wqa8NPii1PJNGJZD1i
ZX5gJTBDMzjaaL95pt14MsF/dPtkVo2Oq8K9BszJTLh6qXGxgbauKTFGOD1gq6iM4hjHVaAZ/bbi
2l3cYpYaLC5Z+rZJoj8e5EKuoOkGSgVKkQDxPDPVD4R+MY36hyrFnJStTlBzpZt5QXQEW+nB2ra7
bNdvza2800A31rQC1esZIMlC76JgunWuxQpTuyn24zYJHPWjk3xSOjC6Gh9rYwyN7mizLzOdgFPb
fpFtcuMrVTYAGg2acdwxXQ+ZOZxU4KhasRPEJjgX43NnyQYT11M7i+8UTL1SA4EzZhkInfNN+inb
D3v10bBDZ4cuvq2s8W310i+ECSbfayfPYj2OOOaTbzn7LMVEryYxyqv3cSFkPpmFxXRIXtlxhl6Z
qESCBTDFR6upU9/VMt91eJhH/GwwLrk0q44IgDeAj4nZCoykXAol4Fat3QGNspkF2gb8B2Fh6ltG
ndS3DL67fUNXtxGjlgAEAO0FUgOXwjoMz6djjzOrx8Kvx5dcVfyayXIGMinCYcWOy2OTzo9n/pFE
IXXaoGwryb6tCQGwhoopfTSgY+jucimqN2L8W6nRCZnwbZznYNfw7jvvbQMcf9sWWDL8iwGKVgSo
l2JcjSdR2cNG17VibVqP/tUOpupbSu6Go6tL/MT1Rf0rTXTr3bYsaD856GBRjm3R+dO0sbwfb9eB
xYpEt96hBYNvhuYihUZAxLb2w0zZ1hTvULWlGEEJKtfoAfxWFOeCJ6cqUsJq4M9kUN/hcCKdg5sD
dCAgrQneANqwy2H0StQ+NR2xIzStiiSatmrp0C0/T4ZgbgyzIZc6UA1OGXUUaVGwPc3tnGRb/hXt
ydPcciEzdGvPNIChwKWMwQ/cVMEcdFSxXUxCV8j0uqZvTSzsbCSobqvAaqfUUorwUptj3btmi3C4
MuqNPgBsOCs4uHnzA4zgfWbT+9bLH4nXfHMifXtb+JqVRT0GZwVWHOA/CDYInN9oOcsQIYOQcTcq
4yaOfd5Wm8z6TssmrGSO3OqdWsgTFDEey6KC7iE9rxz18YVkB0dWH1qx4R5Gy2FUATGLkWlhSXUN
gj6jhIKobbpLOu/Oq+0X3tmhlhayd3dlOReyhOWkfcFitSVo6Iy8wByPUdyFnQx8UrYgQQstbvE+
GhA7mMPXHIylzic+8wpp326rwoqyX6xFUMOu6YtScZCVrYH0txsLL8ZYMwDDb0tZ3TF3JjAC1BRg
YwQTAcw9POxximddJecSQ3KqyU7oUZUYvBW99gDUaWKuFFiMV+3rI1gZ3SlDRqHLAZxgvSTRz74+
FNTvtdkJlkWoa6taihP2DpE2r0fbQY/okD8ZVh5MDjrCqBm+ffOAYI/pRXvmGhDbCLqpTs2RI9qq
dNc3syTQ4mmj1yS4LWZ18xZi5r8vXK9aGQq30dFploHbL0hZsgNi2Ofe/OD26bYuW1+xQOB8W+Z8
7kL4hSI8Ms9AAtau+8HsEW62Ti14EO63nIbcsI526WeQU4PU+7as1dNayBJOy6wZBhnNBBcKCBss
LwFk+DBEsn6mtfEQLAlTuhb6zoAVIxgiNmZZjiLX3NQyA49GGAY+JBslSAK+cT9WRQAwuZN7LzMX
66t7FSvYJPRq6altozw59SfufR14F0Tul/fs4KsMwSSVTZUUao2l4Tr5CGMtAu6QWpJZWivhgTsX
fXuYQIWDLNaJ2qFF69Hc5s23PNQA8sv38Z2NuRq2y3ejxGKsbttCmKD0E80cJB11RJT9R7t/przw
K5nHv/bUX6xIcGB5wse6YxXaI3Q1Ow1GElSsuEMBwQgjl+CFSr8A4fl/NP2VTJ5kgbNWX92w1wWK
FaRxmGziEPjoY7Z3yBaAard1Yi1FvVyc+PBWPC3KxEa6sfql/4r3LQrW1PGtnbnNPrrAvn3HiBfk
eSisAdQPc6iCEgLgOtfscp4kGxOEutS19rwx+r9uL2t9216lCMYCuWIPrU64Ts10P8BHehsCE84D
o9XLVcx6uTC2ZoXBZDZBySP0pqIOptSBKQ0C11yIGeIUgebMQibGZyi3l0akoABKMN9i3ZHyh6ft
FeVwe6tWr9BCymzjF0vJisrrEhdRxtg6QU6c0GoB8+N0ksyATIxwUwHvNSVIScKHNMI4yoK2PnJw
3v63tQg31aOkaIC/iYyjo35SzOje9YaQpbHk0kgOxhDyS7GeDih+40UnLQCxy9QHc0ufbCIZHfj6
nv1utAZPkekJWpyzoudwjJNfU5al42fLGZGaAhgKKT/3WgJCldu7t24LkHhEY/dveYJWj10zUb3B
9rUbbdveG/so7BUfc9SBCevdakEr6Rdc38hXgfPfF7pXjFZCxgT95LVahm1/TjHsBAILP2KS1K1s
JwUlZ5WDmU+K8TQ9j160SNkC/zILa4dJmvZkcgQttwhnJgg+575bsiN1EdoZOve0eHv7pGT7Juh5
3g9UB3kkLtOohUb+oUUuL3HQev35tpz15XhAfkL0BxYfYdtwMlSd0gbLybLPPcqwKoCjObrObov5
fxTvVY6wbWo5NLixBCVfXTm3vQtu9uI+q+8zl4OAG8hWfT1h5I6cNOKGWYfkkXtSrPe9hfbrZwjb
ijpCbdK5euog/x66O7odTmCCVp7nC1Bs420meabm/bt63V8F2oIhySrHKKwaj6+hVEHrbXTjkeom
upACaks0c1UUWH1AEoPZZ/3KZjkO4amCLgEd9spzzlV3pm0XqOpTVElWtao1C1GCC92DWiqOOjzx
WmsczUh9dHV9HnCVaI1MjOAyswHkKsOEvjQQrH6ZwBcWFEx/VAdNVsaXCRJcljEDDMTgYDgAMd6G
q4DojvhTWWmSdpHZml8pw2LbBGuPUqmFoW7k4epkz8rdaOxv37JVo7H4/XmZC2PrUZaNaoyCadOi
YKryoGuoz7Kd60msumy/5g9ZCBrLeELTbFqebVRfOlC8u97GTmSlsvXtArIpSvRIKIppvqrQqgqz
l3NKMbX8nmT/QzUo2d7es/VoxgGmDdoAgTZjC2uZYhB9OrzIfqL6u21L/TSN0T5T+oOR842Zd/cx
VfZlZW0VMr3MQX1UyOa71hf6+gnzzV5sZ+oWyDUyxGvZZP0E7cFPL5WFUTIRgv2d4rqM1BHtAHoZ
Ou1da0h8TNnvC4Y1KfR4UhlqTwWQXvMGBe7atUaJPZg/8ur+YKDTmYkd50Tz5T4prEo7yxjcH4aC
DRoKMnxMXRaRQG2dyC+0pMv8YcKIJJ+s7MNtPVlV+YVs4W4ZkTq5iYsQsdasbd9utaLBvMjP20JW
d3EhRNDFiEYEZAh4nghVN9owfs/b7uW2CIHu5U9gs5AhKFuReFnkdXiR2NbdeS8EXC8kZH52Nz11
4Z9HUOa1y9YlaF/sKiztXNzkttz10b4k+9uLWv99gF2DvwaqccUDVFrjYBK8Rzqhj3XthK5qhLdF
rKeNQAPxjwzhjagVEpWFm5Vnz8qmo51P3zEW520ibgwnG10KoWWZO6u38y3mtTq/K6baV7VWDUoE
w75jNPXO0Ttnq2Pq1S9VJst5rz7/i++b92hhRIoOYEJoKsJj6fEHRsn3KS0PNSU/Gh38SHDtJfsx
r/f6Mr7uh3AhHEVJMG2PANw8J5/tI91i/PlO203HYVOFZPOOMVsMpL6KE64G2mzNYlSwPDwWITY9
jDMZ9qVMi4SbkVkZKkvzGGLTHkbrsWUfb2/Z/Im3dky4BQRE7VylyN8Ow31bnUCDF+o6sDwbSYy8
rgkgRcRIugVgduFkQJTZUnWcqrObHq1iSyogOOp3k7av1bdBjv1jTF5FCacS9bGGmfq4OrfKY0Ke
He09jgYsPRBHIATwaZdKPbaRQSIVR0L1H0zzp4yAhnt7+1jWY5OFEOHtymJWG3qMKgEgB0HGeihn
fKfAJn6/1X8HBbLHcvWAPBtt9hjln0GxL1fFRrVIzWyuLEZdONCjm3/rzdbvH6gjiQnWvZuFKEGn
uzK2U9NCRrgJzaO6yUM9DTGeFZT3SK+bviLZy9UrtBAnnFcPOr0J4CZz3fKYakflHTM+AJx73Tnh
qJS0ABlUPyfMcsyHO8xP7PdksV4l/E4VL8yoR5NiAMQZhiDi/ajfd0qQdZ9vK9z8kaIdAIodGrpV
E66MOLo7OeoM0IcmeBKDshzq9+T2zUbl3rabmsGP2mqvufTYVd3zbcFrp7MQLI7zAntbY+6Ayfec
7/r+FMswxOfTvbEwEe+o55HngZMMBRyrrcNp6u40tz178VcGLOaio3UA+m/ZOzQHgbeECkHigCcv
wqQHukSBMROwQwEaOUATkhAluL0Xym7UbDxviZufxYV+jKD7doYW+R+HWDueIoGgxEFfyWp9MjHC
aw4sPYz/2cj/jMaHKMFsN1h5+ryUbN5saG4tRngpCgBi6focYMejHtqF4xujtS1rbVcClve27q36
nUvlE4zeYE1x2pmIQBISOB+nrbMFAXagUj8+KF/1beNnoRxCT7ZAwfyRekgLXYVyoG09NQp/bPaM
owXmHd1c4Gj890qLiLyIhXlVupDjGp/c6Hvjhi7/cXsDZZdXMH0pd7MUbG7wcYtkbw112CjKp3eI
0MAmiPInZrtVQYRGGmJnMwbgRKbST0xkj8whfXv7lodmpH+EXBnYLHGNAgnus4nMc2m2Bw0Idtoo
4zNea0jyMDUJljDwhWkguLy8qDWaIAlWgKHW7YwBEx/LfXXQfdVXwncANV6IEl491Yki9Agp+dmp
Ed8Mhd9UQ0iiPBz7k07Z5vYprXkPy4UJp5ROFscwIN7YpLp3p12ffY9p6dvVg5FYElGrOve6h2Kr
XUTdhjYNapM9JkTxMHWJX08Sr1gmQ8gldhbw5MwoLs/GdG91z9Owu71dq5Z0sQbhfaDMK0Y8w+W5
bZow7T4bLYj33lF8WByJmKnKDS2hipIjOTACToubQVUZAQYnJUsR2KD/drdRyEM2zAUGMxAJLnW6
oTzu0wTTbX7taU9u/MkqzCejtzdjTZHzVb8jBtz2LD+pRkwxMlE/R1kxHSqXBUC5OLmYRyoy7zRq
9ZNeyUi3BV/zN9OPZs23zUK9B1MVwo1LvDRzir7hRzedArOagjTPth2tAnU6pk7nt3W8o50eIoHr
dxRfJTFflyd9LV+4hrGipa5WOcrBJH2gxmYYM8sfIlkkeunl/BHj6CD9BoYamg9nhV54AJnXcI27
gCvXvb+Ylvq9Ox1Y86QMz2nWAcz+2239vbwf1+KEXc1rHGXSZPGx4G3bHGoL+J+7yW7RGHhb0OVb
+UcQkpCIhH5jewsXkaim0jY5ts+tfw646VZ134yfnPj7bTHz9776HL/FLNCjgRV8uX22xpC9s4Ae
TfpT42GsbIqDgcd3XrVDB/vLbWErZ3UhTLj8euJmDFMEEKaSECxYm9b9VfQnTF1YMfjFcxmS5Moe
AqINlTTMdszz+oJtRutDbCJBaR4Ib93pLkbBVf3icaQnH8qUpqT1M0fR2OH2KlcUH610QKsGVx5a
Kz1hlT2ZzNLVFPNg0Xand1GgqO1m8vTNO8SYgGTB1cZ8sEizlNlaCgCl2Dqgd2Brs+iI0TlSm5Ij
W9F33K1XKfORLq6XWyh9zxgIL0sk0AyV/0r59A5iA5C6wSdAqhCH9dt3WMhwIkebis5WDkkPfI0C
dOj8a2+9g+ACHDFonXMBIg4mQ8Hj9WYQupGCH6iO+K4aikCPTLDJFZJjWdkwE4zWmMBD5Q8wY8KG
tVoSRYnzf6R92ZKjOtPtExGBhABxC9hlU1OXe+4bokfmWYxPfxa9/2+3LXOsqN7XFUVaylQqlcNa
4Irrk/GuW4FqbCWa6Gq30qFFaQrkrgCMtAmmlySlZBYIB6ZmPrJ8ANteVpsPM7bXFeaQ+iCdHNzS
IM2BFs2PNMFciNBIeM/QqOHWNq/8TECXFY+GQ1KM74x5ZIdxHoB3YtmVG85EFZBtXUU4gjgLAG/h
6LCXnEzRmyFgVsv5WIdflvqY9jYK6cIfIgGiWPaAZNO9s9zZYemZ1lK7nE6KiGDD8Vz8AOlI5mZN
raGq52NH7F1JPgLwzhPYGJ1lD1Niu5yrmlCl4OC3Y70QKb1Mo5Ciul1PyzEkiTZgAAvVinpw9YIC
1TMdSGZ9Npzcig0370zcYiBN7MZFc5FST4GTXVWM9bHLG3uku7AeprL0FlRT+HeMK3bDkz6ZLcMw
VZdR/tHuozJ7Mc0qVvVdbVgaOq8MBk5sjPugfezS0rQGz7QU9cBjhz53GkHS6NEu97OE7vv8PWhc
PREbiqtvw4GiIgK8/5UdBHyZkrlkojbnZOZtMIWDryGxnCTksW3y/yhGOkVz1QK9yOn4kWr6fgot
PxriXeiokKw2LqGL1aw38Jl36+uUiQkKDoSp6Z+ztGvcROtHf54wAhzHugoDdUPeheFJARGaRJ1i
wLT6kRU9hj8oItEm+xaz+DEqVGw+G5pCc4OOwSwUA0DxJmkqF+i1cIAzjC18aPgu7h50U6Gl3yOY
srPDcQKbgbFyQMiX+MKr0ZgFZOQPg093+T57tGrX3vX+7Be+9rkE0Id7+2rd2kLLhvPWQfYG9m7J
h89aTfqwhkhtLL2SegxINanxjiWKx/eGHMyDgeIWrWaYKpAjBVqacQsa8CYQuuWW1vcUbohqQWQr
Oh021GQBDxeQVijHGERuezEzo+rQHGUfqRU/5tQ6JIJ73Fb1s21cfeAnJUCsAYw8p3LCMbT1dLKr
iR6npHvGWMFDFb7cVsyWMVyIkBy5loR5nKK8fTTfgsspOvR3oW88GV+qh2UnvNZzfFVzzfaiTPg/
DigW3OmXx1fXJz5VoESCLaCzYmiCstIUJr7hZDGrpQPBb31MImi8FFGPIPImrJuPTVwcE/2LYcV3
pBs9LdRfejq7if4NIzSKZOPWpYyZJmvFU7MQHMssllpoWUuaifnIC/tpnJjfVI5XZ1ZA0SZqg72D
ZtVD53zLltFNR93Lqao1ecv8wVqDNje4EHh7yVMVs57lkeDk2PddEDfJSeO4WRa+Q/nn523DWZ2s
5ESAlI1mHAA96Dhu6wk5c8I0sce+CpsmWPQn4pRu1x+i6L5bvrPp9F8kgb3jUlIRUZZHKeykMGov
DD+uz+xsforEoUTh+basTR3+WRYqGJfCulAQPgHJ4Bg/rLQNJXyjCMb97Asv3vHdbWlb6joXJjl7
q2xiTBMN5pFG6WezmA5VYv+w4mEPCiLVwtbo6P+vrytmqywRNVIibROEoHZtq9ptie13oHwx0PU9
d59Hlu/r4VtkIujVduU0eUgt3l6uVIj8HcGd2Qw4mS83F4GaZhEewde4g7/4HVozCs/ZrZQYlV/e
NYri6pajOd9e6TTYjjAmfRjNoxFG9yznd6GZq7Z16yKwgdIPP8aYbcpM8UC1Q9SPgO5oPtuOW75z
nruvnbeO25CnkO2K0A1deuBPt3dSJVWKgJKCGMLuNP2oZfwwkhVCRswPOlEhlKjkSH60i8eyM1A3
OTIO9K929Os888dERRy/dQ5Wni3GQaO9gklf2kW5LGKZc9wIfC7dtvgk0tC1M98If7x62y5ib+m8
xZrdTY222MdJB066We/mrnynWdX+tWKA+sQR7ABPmiCJJvkQoncJxg0H61h11Bs0Y2cSUAzSWGHe
15ccxKzTsxTRAZIikl80EwBatUlsH8upHuzM1UVrsgD3oqUlLpjsarNwOe7XCby9ZKje5pnWkg+i
0a1Z8Ri8vgtAPEkRRqw0AehRlMxES5hZ2E3SBhbBKOqhyMEqpv90qodcV73Ury0S2QyKNlVYHEjX
ZQST3uJ5UcxLF/A68YXeud1seKyp/NsqvHYd+DbAzS2bgDYY0N2XFtlEWh3F0wgGwsI8ch4HTZzv
bovY2DQE+YAHM9Dtt4KoX4oYqrktkUTrAi384jjvS8wqJJUrok9xeLotaWsxYIcFPO7KNHkVl+hZ
bGikpM4RDN4WEB/A3ZnpWavYslXJlxcM2gYANb0y9Tjwh9KWaY4+hDqfwqOp9fs6+Vox06VATrbs
YTfNyOTPCoFbG2ij8kURgNh4VqymchaBJBpG19oMrINhlCRe3DX5g1a3zTO3Qesahxndge7m0+2t
3FrkuUxpkcwRWVc1o3NEAu+ez9YdUCqfKoN96NlPxyqfgA6jcCYqiZKrLxI28rApQqxycot0djvt
FMd8X9tPS/qBT0Qhb12BrEaQlwAAyMGA2BXOQTkJxtN1hWjBf8xL3Quj2he0/touKibRDVHwG5i+
/U1fDFq0SwVGYjRjDM8MQRcB5xjeKpsqv60fsvB1OCFr4GFeSJJcJZ4IHSqoM3iSm0yEuzmaI7LX
1pY7ELLq2ajYwyvL5CtcGMhQOEGRGSzDlwtL+xEcKWlH0OLywTCfy7L1WOc7w4uhwpS7coeQZFAg
8Rvw/wAnkSTFFdXK2i5p0Fvu7MSoaXgO+Xjb5q/UBBkggEFFaGVpv6qaV000Gnk3lsFQvKsi6oNM
Is+/NYQoHOKVm7qUI4fezBiTPlqaKhCWcFvb2RFeKZ7tmyJA9mBw0F+i3Lgu9cxlWOXAIqOey8Ak
6OHUQcdrGIpX4JVGLk2NSzGuUyU1CohoEi9D/tTW9V1kWm/KzFAEntdiwPcMoIk1JY6ZfNnEDLSh
hylAQI86H4LWSpDRM+8oU+FmbITs3AFLLZ55uN9BxyztWEnMhVQczNJVLBqfjNyLrPoBL9ATip+1
y6Z+cK0hAmxvnD+P5vwFDqR3M0DpNuCpee2iAVSOwVuGCxn1ACLHiWnT95TUDAjH9cB/5npKdohQ
58gzulz1eLjaYPAM6KDnRRCAWXBT1iNayczJ1us0KG0LkADlvVaje9JsFJfYtUWCk3JlpKQ2qJzA
5XRpkR1Yc7M+FVnQVOFDajmAnWoUFrlxfoHZwJCtgovlnEvRdcQArNDUehoU5F0TH2YwfYppZ6bf
Xu0mEJEhF7om3tD3KUW99QjaThHTNDDC8Fjkb+v2raGTzOP5pALzuIp84Vcxe70Wt9b8pZxByqt5
McNlSQPk0v0CwBA0fZNPAq2mGTLB7zX2lqt6Gq+u4VUkEBVA6LVWkH/nDc49h4lMXN85WRCjTbfJ
vgMOym2djzV9R+JgyUqFWfw+vxfXMOQxJEsRIgLGgZqyXSygobaAWBzoSWx1lmfNqal/aTO9HI9t
qesL+NfjLrI+dbwPSeHSpBssTLqOYxLtG2inMtw4pckcdCIZynflVCx4FtihgavQwxxdWD/mcaKh
CzgJebGoGsY2jI4igP7X00o3LiDqaRSaVhVYSG3E+keShs8VQP8Hppqiuj6ouJ5sQAkB8AJ4uzIw
U9hlIZvAmBsAo+QNhlXdiTSf2mlUaGRLDMbYgTT2u9gpm3djDHNOACATlIsVCEG/xHr3xPRa8bK/
Dh1Qp0FOGc12lu7ggFz6g6rCHT8sAHI26AQE7MU3WOeR8pc1x+AjV6W7rrV0KU1yDaSbyiW0kypI
uNgPfeov+fKhYdnzxKzPt93D9f6togBvZyFbiASpJMqMMTRSdKkRJKF411XUjQzxWKAUd1vMei4u
zw3OprUKAcgPnoqS3RkVyK1FutAAhTYvbVpvGV5vCQbqC+BLweseb122rvTMFdRZTYZCw0poFHtd
Aezt8RnH9fX2pjMgjWGnmL4iFl1KSex+KhuelgF4H3aWOXiT4PdcXxT7tX7mcr/gZ6APFIMAcKfL
rjQqgcpZ2UIPKH8qnX0MqKdBkfa7VglEIJNqIN0PBCbZpLU0XWZzBlU7/NG+i8InFNP+ZhU2EEcZ
XtOgh1+995lKWoJKdISpg6DWK7+uh11sFx4QnBViro8LVnImRjKu1gyZUeDkBmBtxcC/HVCLH/Q6
uUu18cNtO772Axei5DwHOLWYAV8JvZh7Gqcu+pVH/mw0XsRVbRxbosCzhSQHRYyny/pJSdrTaZ5I
UNn7BYEe/Rza6GQv/IVof7GBQJHCFboWZq5o8ZqWATxtMvQgbPeOQNVxTzDx0r9uxgHPPVyeGD5B
4wt62Nah10tzGKY6AUBEVIKpgngLzx9J/2Xh/HBbRVIH7v+JQbUWtAU6BMqNcp1oSZ0CCA65KC86
lPsSz5bCNQA8g0n70iWKLNtWCIJO3zWMw9WAbNvlqoizTEMCnPxg1vgRjxi/0pMjZ2JXLTTe0bTw
xjCLFId3QyicHZ6XeB8j9JbDYDN2qr7RHBLoy8Gp7Lsw/hAWdMc7QFw4zaGOqSJavS5IclAerhc6
GrAc8CeuHuvsLOtaArRNEtNg9NYiQe6nPmoS1Qjm7NEHMbyHOaZyf1uVGy7qQqZkMBoDDNiADowg
ix9N8r5g71//fQvpMQpSWAIofenyizI0rDmsokE53ZcgDBYKU9xwTLgo8GABShO6ggzp92fjSAAH
0tAAzbBCeNr8rRZ7KhSxybrz0l1BAJKGeXU0SMHXSgaYp6XhVDQkgWCgZxmZFxIfPH0KA7heC1w4
mhLWN7oJB7r+/Uz/bclzgFJ2VQCW272IcIsP1rODVJvdtQrj3hSFlDVqmLjMETteiurNWVtmA6I4
xvxplLg9fxbj1zn/9Fr1r7cSqH/Q8ANOUDlTOTXFVKJH2QiyKPOKuPgZM/rttohr3QAqFOAKiHhW
hD555io0O47yXlwHodb7WiW8wtb2wN5SKGdTDLJNfNUOfJH0yAPtEdW6NMHwlhbdpbXuTln9fdH7
t7dXc+110PRAAOgL5Gs0WsulDYD7oDrDQf7QFD979MIALyUZ38bWnkRv6aiYIdyyAvSkoPRkoADF
ZbO20JLS6RUzYAU9Jp0iQKKVbybkkAHoqUilXfsZrOtM1Pr3M9uO2omCE4FUgQkv0C/xc6dbig4Y
lYj1tj8TkZtNVo2DaQRt7/i1aPd2pXqcXgcMWAXaJBFfY44G4bwkomvjhqCaHCz0Ya6/koi4WveQ
sYNJXt3QgMe9Q9ZmWQLaRVxBl6KQOolyDHi2AdGqQ9ecrGRwp8HY1aogdcOwqYOmvLWpEhGK/G5o
+5AnaWHWASm0XWdN90mZ+iylinYbhRgZEE3PM8QuGauDqhzvQC/hLyx6cZxWESpsaOh8NVQyApqC
hSgCSGTgDPd159Mp9QbL2GnFN1qoRmJVS1rP8pnBhUvV9Qu16yDjs5+EjYfc907Mry4WrJbwR0Gy
S0idBtCFJRTkFM8D0SOXt78W1nzJbRVb4IY/AOEssurr2w6mJ90KcAYjy0p0tuj28CVtHDcxosJN
mvDY5arWws3Nw4yAvuLSIh8tbV4OenpqgvMmGNDZ3ukAnEyZZw4qJphNe4Bxo2UZ9OrIYl3qiEbg
MkFjdhPU48fcjNzCfNLtD4vAROmYuK/23WAL/yNrXfKZPWC6OSttfW4CK0YL3vBmSV+K+mWq7tvp
ZU4V52lDV0grwB1RHbEpUpyXwowwxTPAzpogniaftXnmamPua6N9h2SNIvzZ2ESYxJp4xAsG95K0
iaxw8E4u0UHD8/rFXljr6hZKcnV40Or8RMNcRU+04cohEHUXY+3hvwob4oUudjkkIiiN+Y09okmG
qlAuNvcPQYnl2L+jOslRhCMdW43V6OIiP8v6kLa5i0nZ7vWRI1LbZ2IkMzfzxOBInDaBk4ZeFlPf
KABKFqlO7qaGUG9DDz+aIlDfubQGVte0c2iFTrFGuKVzpxlLwEZ6J8Z5J5xft+18WxhSwpj1XN+C
0taBsSHKbQY3kTLwmTg+HzGg9t4QX5vlx21JG9EQXg0IhzCYYphApb1cVtJX4DoCiEMAbtHMdI0E
oz7Go2i/k/Q7zoTi/G5Z3bk06Ug1UecA4gDrahnxUNN/h+T0x9sL2hSBWBHdAutZkm9BNBDwpIvh
Iooq2pep5WWo+N0WsWXYQNVA8ADvurqIyz0rtD4vo7AyA148Yazc6gpvSI4pBiL+Qg7eqkg+I/i+
uiwsvW0q1tUi0MvFq4ZnwkKvKUYQoiui1C1zM9aWcFgAQhRHeuIlIuFDPtVmYBTPjtj11ft8Kt1B
P6RMhSq+pR7kHFcIKrRW6DKFTzqNDuZZHAyVDc1jFqdvolZFF7WlHpxTGDWiYY429Ev1OOFoDWJp
zcAukTt9dJreK/R9RVWQ21tHB1CBeN6t5UvOJDlxPdR6zKI2AHAHWl/M4bk364emE3s9c95nUx+U
JFQUmTfXBseNM6tzJE0k0yubAQxINWbytJju4z7oO92l/CsVn26b3ubaUNdDjxKqH1ji5R4iIBk4
mCJE0E76+9hG/asuWXJIdQc8yqzpnyh05xblMB5vC94IWgxk7/4nWO5vY4W1mHXeiCDXp+Su78L0
rk4LDFR2pYqyddMUMWS25p9w88pdxkUr8r6aR4EHUyGCNNN136qU5ADrTl0mNlZSj9/vWZuv6fDL
nUxHs6wTC9aY1MIlaKUToLg0MEodzpg8fsniz2PPFI5je2V/ZK7aPQuTrGnq4kHHyhJijjuNIXoQ
C4aW/kJVZyuTbMRGoSodnaYNjNp+ccz0bZUML1pfnW6L2XJOZxso01VxPcNlTIQZDH0J1vKDLZ5S
0QHOKEhUqbTN0wVPu9blcXnIzDWVY+Zao1cthjOtx0HE+0aDe2+qT1bq+LdXtS0KU64rOqNN5OkL
p21HmvbYPC0uXccpjjbLfVHlbl+Vf+Mz4Nj/J4peWoNtZ+jn0G20muuP5fKtJ0lQFC8iViF0bh7d
MzmSbxKDsFg39i1eUZXbsfDeqBaXs2R3e+e2xcADrtO6eENJgVjSTySJGrimCVy8e65FpT9p3aFM
Xt0Rgp4JtFn9K0jatyad6UgrrCfitUv6X4CzdtV0K5vmjX4DkGmioo2hvUvtzGFnZGHXmEGpfen5
fT6Ebpn9WuJPbW0q3MKmKzoTJbkFndDOcsQsAmeM3i4zoLqs5GB0U1ALUrt0tMGDGp4cXdXYuFHM
wE6uK0RP0VoLkgSDvl4Xg570AYk7dszmRvOdpL8zhRYken2IF2ReNCBOd5zt+ghw9FSrFFazeaFx
pGNRvMHk21VyEUDCpKd6G8BovCWMdnUVPudGv5sd8JoP1aMmXj2xuNoPOpzQ4ISpO7T7XGo2K63Q
nDnsZwK3g7NPxntTxcex6egRfiCrtAaksvFkwJxptHZogW9guFPnHMHEoPAekgh8116fwHjFoRMM
OVNZd2AlAkKoxU69UT0VZnhvad9uH2iVBOkeAdapaKrOZicm0ruxMR9bruqEknyGvAg5qqC9AyQT
DYuo9HfhrwTNjGmmMDCVCMktaS3Qo8sKIlj4kQOT26k/sOH77Z2SLo2rZUgeCScjmsySs9OMWCIp
vjW0QF/SPla1W0k+6UqO5MktOxocS0AjPWg16tgr6h9L/G6oE5fny+suwv+TtfLk4JJHEVDSPl+R
I7uRsJNRPyIDx7oBofQuNVUPj+01/StHhuPJmjqvtMSAfjqz8pGW/+DY08lOMFcWT/eOqSnSpNu6
+iNPsoc+x+BOWENeXT+G9cNSFP6ceaFlK5z6tt39kSPZxJKSRPQCcsr2MGC8Mg1oc3fb7FQiJHMw
KO1zcFmzE+ZBSOhq7QN9ZUuXbAUyl8OSWowhi8xOhX6g9gMdI88KfdBP/cfdWpd6FhlH4FiMQsTr
SPansdvqpHTR9+G3zSuHeH8vCM9CdAutQAoAsbgUZIraKIeCmKdqtCq/azE93nZ17OPFOLm31bNl
aSshE9MxhsGvGCT73pqQvR7NU6dFi5uxFq1WLUkXwEpYixfN46RKHm4ZBEUxGAlf1FCvCM8Y2qzm
esTiMkL91uHxrmrNxDVi/v320jYFgXADj2vUha+o/ETZ53UTwjnM5NHofnY/ov7XX0jADQoAEFzS
RE79U2GPttMM5qmwGGC3yTt0K2PY9JXh/m9zWDNFFrL+oPaR+2DitnFCI+rMkwlUJ2M/44IY7Hst
Uc0Mbt2la6cvUjk2prHksQfCYxSeBxxVzKdH9aOV7m9v1+b3YWgIapw1Dyp5taIbojREVve0IHQb
73sVCubm99d+LrSMoUIr1+Ryk/blhKzRqQQ9bTF+5Kqm863DgoLfvwLWv585gNHq9a7udLhl0BqC
etJEdmhO3y/G6xL6/ygcHYmrKjCqJ6eLo4GmyDkM7OTw5VTU7ZeMxb+sRv+wzNzlvarJRO6l/0ce
2sfwHker1VViqFlyIBxWqXkCndPO8Ku75LG13cYfduVuPji1q0ocbx1N40zgqsmzjUxKwhOGt/lJ
B4MxGmvcIXnUVcDxm+ZwJkRy11MYJ2aRYFXluPR7PJrjJ2eqVQgmm1IcNKitvMWAFJaMmrKBaUMY
IjoEwU4EgJmYKcYpNzfrTIJ0SaMXqUQGMTFPQ/tooistGbwyVvhK1SqkWxodnVXdon/+lDliXxbL
fpxfB6wK1Cq8BZC2/XejJJ3HVpU3dN2oXEvvnak5FYPjp62uuKSlt9qVGEnrCRhVyzGFkxmdNzVx
U3bswO7sZG9Zss+JquF/Sxra+NCHZttowZfzCShnj2UTIXCfUsAi54fIgJy7wvgxZw/K62ZLSatz
BroHPBwkXp6afuhr0aBX5NTbjdubKLYA9u62i96ytXMR0oONhSwkUwk7mGn3Ms524mb0W2ZZ/l+I
Ac4paq4oUmFI+HIleTulAMOjiKTCJ7qYbj7t2qpUhDbrR86Sp78tASAb/xMi5/7aymalY4y4bnJT
f2i1LMXjIGx34P+On9o4Tve5ldnoR6qX+w6F6Le317h1WWBEFx1caOFCtUvSltVODhmjnp1oFpTp
M5CLvajxYwy6/jc5ksp0AXTilnV4A6WOAGNeXO1Nszi1hSMOmdWrpmk3LQQJb1ihZRJgeVyqzipE
EWljw04ifg9vNxmLiwvq9pI2ZQDCAyM767yu/KwDqUQIUDTcszB5N41yF4nhXSwUUjYVhKcjQXVs
rRpIK+m1IkfQWEBBonAHoIMNyy619tGSKTS0eW5RhUOBFAkkFK8ut2wJswTbVrFTGj7mxpc2VYQL
m9t19n3Js2qFlTt0qKES5tld5KZzEKuqfCoZ0mYZQ10i9oGMoX6Mqq/EeYqFokFsWx9/tkmKrmiS
aQS3BDsBLtaaPzH9FyUe0ahCG6qVSOeyY1M5ahkMOCzu4wpd5Q+NitpoU+HgWl6rr8hYGpLCS4w7
2hgFYycUXfOvgAbo3mghivG3T8n6Q6/825kUSe2L0CNkIOY1L/XSLG7EJ7CbfTerfctfiZL1jys9
EyVpv+0KXSQdRBUleoS5O05PofEwtKFiSZsmcCZHMoGc0qpKJxz8UVi+xRq3q0KAwJjiUAHD5/b2
bdrBmSzJDqYQeBOkwmshHOuTE8U7MpizmxO06vyNIGSOQQ+HyqscIRYdDakzTXg1OF/N8pgYiZun
H27L2LS4tTEVARbabOUu26JJy65O8WIwgeWsY/rUUs0vbUY6fyTIFAZL2E8FSB1h05jGYVkAkJJh
yV274X4zeGS8u72gTe2ciZPC6sUs08xycKvF6UM/Hk2M/6gIBTaN7UwEvXTLjhEjmi6xoiI5AiPU
EL86LSCdwqttntIzKZIvyJNRw3DeGgaEb8LkTW0ZexCoorDs2XHk/82mQf/of0WCRaZDTxA1xmOG
Y5qJh3A45uUPNqi66LYV80eGFG7QOE84SG5gadM+oyhy7i1VynDzPYqO53/XIYWHVABDJevhP1sk
vo5gejjMKdoqd5OH+tZuPKDgZLz7T1sn11scPg9FTXBIm6jwgV/6iOPkGQX7i4LI2crk9wKpQ0NU
BsQ4vYeCd9G+vb2MbZv+d+eYZNPj5HSZacPacoFpnDtzZ1ue+d+sTG5LF1k50aiFBVjVE7AWlvJN
O77cXobCyOS2UJHmeUF7hO6GuCvmu7y8F6nC/ct1xX/utD9GJk9LRgmwJuMKqtCoV8LI0n101wIn
dm962T7c/bcFSRebwPQ7yzL458a8r+jeafa0UYhQqV66zxKtSUDQgz1LqtTV4l1eHLX6e6+KbVSq
kc6/3XWJbSUQM3YncDSm1RujUnSUqURIxz8SaKimJkSU2t7hmBY/FK/ko/0nG3F2EOXHYRr2bTGU
cDHsy+ytcHqxP7j5/fhduyugfRULpDw89o+1AbgGJHaYLsT8+eVl07fIrDYtDCD8GT7WR7ar7tr7
GWB3tVccjV15x58qFRjzpkWcyVyDhrMsW5toTs5DOIMu+WgvGD813Eh4XAWDqFzbqs8zOf3YlKwv
oC/2aL1Qr3ON++wxfGi+L552195Fz8vn26dJKVE6TogN2q5Z3Rx7tN/WOLzRDslL4Q0BevX8+o49
9aoQePtSOttN+Xyl8RovIlwYg/A3fTFevuHBwuzf7yvpTfhTscjNY3AmUDpplVHoKMJAIH/fty4D
0V+6p5r7nb0FdOiPyFtpe6jiKakyGenopcBJjoWGjbUxRwxiNNPxJ6S0LMVtK6NZyseBS+0NqWVm
advAZAhxV/3F++hx/lGs0K53kW8rxCl2Ui48LEM3hlWPnRzi96nw8nJyG/pVoa71ar16jv1Rl4xm
0oips9oFSxr2ZL8m0ZsSdG/cNZBCr+5Vk3sqc5TnX8nMM4cwrEl80jHkSw70s+14iGR3K6FT+NSp
UM1Umyh5EzoPUxWCSOpk8MfeugcMiEdVw+VKu1h/xJkrmU29z531lWE89ztzTw5L5GqZa9+VcJEA
mnivUNr6o28pTXIkS4HG1HJdFH/EmIZHDtabTHOXl5WwCJiuT/Y7W5WWVO2j5EdCKzNE2+MmMOa9
o6FuaD6zVDE/qlqW5DpqEKQOZD3GzbKbk7ta1WircsByho5HzRyWEwSE77tde1yxmZ3FTRzXcrlL
/fl+SN3o221lKRYlN2FwTZvmtIPMjERBZywvbVwrIo/NUwVsuRWSCDjkmNa4tL9GNyqe6VAOgf0l
hxxhge0tL71PdsXe8VVzIaseJPPjBCAXJmr9ayZSigqSseoiviRIDQAUYGfq06/cJkUAqqDkKV2a
0LXMJvGNCSS3t/dy66DhUcrM3xBt6C+THH1Uxlprkxgx1uC42oybuqg/0/wkVsD1KOCltWf2yywS
t1gcYBiqgO82Lppz+XL8tSwmCbPWMU422/HwZ73kHrH2RTvtbi9047RdyJHyCHo45VOLbPapL3/a
y6lFG+YS/bgtY8MwL2RIj6627ZiZGppxipe9FT9VTJFCUH1fspJhQjakxnP/RJdd3x8IU1z6KmOQ
B8jKrNXZUsEMAUIOr9shNO1rN3cXD5xRh1DVAbJp9X9sTwZSyDNaMzBuGydntLxYPEbo14phd5YV
TOUvfVb4DZUJSD6eJyuiZANxojvWoFdKdS9jr68lILP/G2QMozBwHJd+A11hU4JDbpxY+jF19oVZ
PgFCFSHAK/vm18DpQpDk2TvgDjQNNY1TAvbLuEx8s/f15N1fGPTZaiTnAKaZpWwYDs3QBTn9amSK
t/f6/7LbAyQv+jTW+hi2/3K3WCayMOlyfH+2vuWAhmgNDkYgcQdLd0GfdJpq/jHN6p+3l7Uq4Uos
SBGAN4u5xStc1shmM12iwjillfXWLAdPjxPPJM272VkOobCPt8VtmTlGw/8VJ9ldNHZFlDoZXA/Q
34gJIJTMnYuv/YxJ5Pat9je1aDQN/5En2aBBUd3MbciL5mfWJjtd7LPh4AA7oBejO6sSARKv6O8n
NGbkgFeJYSKAsMj1s0ZP+3BpcnoaPeM72fd3QPse7sFxXHvzPvJSN/1CIPd0e1e3Lg4wCwH2kQO0
xLQkh14UmqlN4Ck+zctjzo4p7/02Q/+IKpe65XTP5UhOnU9IAJYZ5CStZ1VfllhVFtj0uucSJLc+
d1nUL5FDTnXlzp65Nw7J3Qz+evDn4tHsM8XGXbtBMKOhIGWgcmphtHH9+1lobSyNZYQA9jrhgefF
GvX7EigZeaYIPa+t/lKMZPXZMCfVPAvrVNX2B2rdD/m7dMpfDG0ApbPt1bapitk2JWI+hQHGBk36
cu3DnmYEuwC/O9Vl5LXW96n81JbPrIy9Kf0izA9tMrpAzfQj4E6USeXjjBwK870Z/jLTbmfGP8ZJ
ceNc/SKAgIN3DNSkK0EK0P8ut5obYZk5GkdlodICoxH3pEr9PM+OBW/2g+UcQVf6+faxuPJtwP/D
gBgOJECsIF3SbsOSZqr1Xj8NxfPUPDZJ5tbj8Bgi/5/Ww91tYVdnYyXBRLsYmhJXvCe577EddSoy
DY0oaBHl9t0wHG5/X2bUAuLohQAZ07Ae7ZiPqS3A7fjEUsvV9WifosMmAUxNK0YvsQ5G+bFxHgc8
5SdOPb1/abl1p+WRu4Q4SuxNiQfC7V/1G1/h4v5YfxXmJdBZCGh03F2Xao0KgBWQyBQnG7jrTv2C
HdoV5dfIjg6Rk+9682We+nsytO6Ad10158+dU3Y7Mg8/E9EcQwepB/3QmAtgQZ9BTwiil5S3n0t9
l3SNS6O72az3S18S1wYnRCO03C30/CVOs6e5VuW/r+7gdTGYaEHTEsCMACV/uZipjVjEZ4It5o+Z
UQfJ3Hl2/TYjmjfkb0mRuQVf3Ns7uGk3K2QX5ll0QOVIG8hFZnVibTfniyfSQ2Wo7GZzUWcC1h9w
5uPMMqlBBDEJGOb0PmmQFBmPjvFlAFRP1el3JvtFIwz0Tk9DFgxt6S75W7ZoB4wDjsPkt+S57TpP
a1UoF7LrxWpXGgKATK4eisisP6Fe9eBIbecfdAZTxVjcLaO+B4qq/7rtRXcJpkQxygNIBrRPyRxT
46A5dgzc91M7rNsLvu3b379aBiDeVvoqhzsAf0Rjw+XuTtk8NrapRW9He/ZAQ3CHuCYrQoUU2ZMB
twfTHCsbFzq32FW3c9Q02igm0T3bY/ecxuVOD9kdwCa8whgPoIZTbBrHjz4/1LI4yVfnYOZrWmL2
z/+PtCvrjRtntr9IgPblVUsvttuO7cRx8iJk4hmRkkjt66+/R/kmYzWt24SdlwCBgS6RrCoWazkn
r58zcoz7z551z8av9e0AILH3baAoS9D/wXDGuS9cyAJUa2c90nn61KG88UdSxGm1JKuG2UHn1x1T
XRBh5zexqfv57DxeFiM5J2exxZWtpU2S8XKMu7vWTAHf6+deEnhT64/dN6OR3G6i5gkbJ6aLJ22O
ba1L+jtSub5TA4APkHhVW0piF5kYIbZMRtC5Aluyu3OTLKSk2NvV4LepbAhVDGH/txpMn3qY2gQM
pCCGYd8Glbv81Omg70yuSX3d64gBZVgGorsV5Qiq7VqziReIw09uOvroc+plN+K2CrwuRNBnK2vi
oS1jfppSD8x5R1d9IgA1WS5hGXXNm3KtuBjBtXcgcJxzFYuBM7hZ0utIGADHvTgu1RfeSryC7IgW
TVkpt9FnLi/5VJzKeA6cKgLTit9Yi54/XLYi2RkJPrWwaMvTQuGnOrlus8dW1uQi+33hmidIHimx
lxSnOb2Zy4jG+8vfL9644rEs7nW1UX3f5TYQCorTZD47KKAr1xo6EKvyHuSGrDgY7j+X5W2b6KvK
CV5HZTFGJXvIq/JrNlz1NCjeO9UjLEmEr5h7h6QaqwqQjPRBaR5MUoL5VOKkJaYjDpXmyAKkXpeW
J6Ap+4lz3Xh/9+p9G9+WncSpSTRAfDDPiuJQrcKOGcXdPJ/STGIqkhMRXx46zzJ02I4FRka+6H+r
xk9Xxr8h2yvBRvrcJGCkgzGqYOEC+nhGby331s53RSxJTMn2SrCWussoc7PF7AsgjT/niuTUZXsl
WAtmlS3iaFpx6ofHuaz9UT1NieSufJNXEPRXfA8bGbhDBhdCSuNXZwNKM4FahdPO3pX75lqR7Jlk
TWJjIE35RNBmU5xiawB1yS6x/qrxZLts9tsqgJQdkGQdIC4uB7dyM8Qls5dnrL+rE4ANYSqB2ny+
VZCzBvgu7afp0ct6D4VQO5/qz5dlby7QwtAahsowaKMKt1wxIeVKJlCuj5qzL4CEUpTogNRkCKab
urcSIyyxSPum6hcxSkpCUGiH2vjeAblfmrESIThPqpUNZTFEtC13ML3GdB89Mu8tcApSxPgzL9Ip
zxWgIgy6FQy9C4hkLexjEv7RsfwKGFYqYVWWnlYuxDgL90GpBd1o3AH8Z3dZjORYflnbSgyAMZuc
e21x0vQbpUv9spPYq0S9xBogiBIdpqC2firNn3n+PCGaTmPJrbl4yLePnFfzWb5htQhrntq4sDF4
0DQPur5zAIyKSMAeZTnNzbUAqeO3mQqeujOA8504VXpbYwJzTOdd5vxMMyf6wJGspAheOrPcbgY4
G3aMq9edC3KAyZH4G8lCPMEYMw1cDYaCN1QPgEMz6LPGl2YrZDKWv68OpcP7wOmRv75r3dYHZ3fM
UHqNJbW9TSH/mTySg+dCWpvmfdIi/uss+2AOP+LBwIPtD4UI11o2ADWRMI+fCrZn9W3q3erxH5kh
yg7n61BTz+OmjadGWYGquNC+uh6VXM5viv/njguplHMZDQfC3VhDRlb7+t7dm9F4cD8Pnc9uzF29
j4NZAvMgORyxL4m1xAb9Ld40tP+CCfLEAUHzn+2b2JUE1apMIJdjTd2N5T5WspSbbAnC5WhTZ+YK
wfulj3+MynOhfhqn58vmvnn3v6qwK9jiMAGkM7MhIiniF2plR17R27z6WQJETsltiRZc9vdvsE3b
cgZzKUH036gnu79u7eDyamS/L7jI3i51nlZlcSLeCNbaIjR0WUpLdiaCzadDXE1phgBw1v6Zvlfe
S2MdLy/iF+r0mwtldSaCxatNkxnTjDPR9/NOj0ArHDW7KiA7tGGigmXv6lMeFIcqKvfvbaU+t9I3
A9eNN4wq6CZw77d0CFpvJgEw+Jyg03UZoc6bNidRlpBBUQdukcpDwEQKnz25+wF9Tuan5ltynJ7t
HVj6Tp6kmrWpHoBCBvgTyEjAfHPug7hpKu6g4abuRhO3QR5SQOhcPrxFw96cHYpTwMQA6wMGcM9F
oEFZyVHPBVsFc4MWdzSAkxrPLzyJJW3705UgQUnytsdgqgb3Vofsh7Wr9iQsFH+8mgN7p17bD9nX
ywvb1PuVPOGOqG2wTYAECael3+RKMDRX5Yceu68idMHdza3Z4nG1PHbLE7dPTfOcJ5Jt23R3Sw0V
tTzAP4gYtHNh1QUxJn7XcGeynufEVIy9pc+m5gJzhurZj9kohngHsDSleby8g9tZtlfhYmpSm1lh
xhQxSVZ6xd6w6xs7Hq9LL0f9ciaab1dkpxlKlNHmoZ489Be2kirbpgEs4GcWGPQcjNafa6cK3Pk5
0XPQvzFznJNdUwD84q6u+mSSOLFNdVlJEkzNM+pyaQ3ip6GKQ6XlgBznD0U9hpf3VCZGcPjpoBLF
c+EqXas/KKkZcTADO7bsbff/HN3rxglmTZOZcseAHMsfInThB/NBP6o7I6I7mfu/fEbgGDo/o5bk
nuX2MDTXuzX7x1GWJvn1RHzjov47GgCuCAKMNO7HqUhvh7L9OWEczOctyQ69VoILrLxSCyUNklI5
cMbVMMlmWYfadg5l9QGCFmaaGldagkSQd+CFH+8Z5jXssEVLQWQFdPdOTjWMmauOrmI6ZKEQ1x1V
UMVpIDNqhPCUk2kfLaM7Uo+GsLnLmvjm2AQpgiZ2wFasuUGRqXHtbodWa/1OrUpZRCiTIujh4E6E
80Xfk2rYZaUS1pMqeZ29cZHnCxGf/obC9Lmv4YXVBRdgulHSLPDYXrM/yXgI3yoCeGtwKgAI0NFg
gkr5uSZqqda5nZqkoCZwrutK/+7V3vWA6c2MOhGb0xOlZWSX2VXD29u64ZHn8ui9x3b+CcKGZsDW
9KrS5KdxfHTBbFVL4oE3DkpYonBNG6zogSecwpr5hMz9D6t1/CZ/r1sXhAh3s8pG4H4ViEkL+7oY
bzXZrflW6842SezNiFuqoF0M2aDU3tfpsZdl0X8d9JlL0hbKXRBfLhP9wMwUTHQw6KCzeDap3zbP
ij3vFbsOmvirYd9rTeUjDPXN/EGb7nMXziK9HTG2MNHrZL4tvIdGq/0qMXech97kHYz4K2cgNBhS
8LJ964sfufnel6XwtYLa0mamlsKcifj23D/ranwVJ9ZnzjxJcWHRjbNdsVHDBJEFUKpgG2/C1UTt
mjQmTvHdbW8SavhN/NCiK8DwojEGwIKsoimqKhif0QALQBD036A93xLuhRHkHnlcMzwyPHU36e7R
GaZdAyyx91gc+BnQXWi4IH/XgFIGkttF2VaZGR3WhitOVR8soLj4Lthqg47PkjhvOYLXrVuEgD8X
DVSI8QzA5ou4tnVi8yTngB9pFfRZa02QJSbIIUh+TUvn4fKCBDeGfiW0u6LxD2A0QBTEgQkbZ4Ec
azBKw3loovZmea9le/Vx6TRcxq3eF4f/EoaHBUI3IPUvnLSCQ8k85qJcA4SNnDXh3AwBOphCG9jE
lxd1rgwQszQwgboMnmWB2BHzAsDjReAGz/1Q2fYhduLrekr3ZtPtPiAGvGIWsG7A4GoJpmQ0qtrO
OrpqgA8R9jW7NkG6Q5gszyy8NRHrQueAIaa6gN4Dnb3YJGTrU1bWS3fyGH/x5r8sgHgAZqHu2fXQ
3mTpX559a2AcYzKZ32iPaf41jQ2JkxZ2FJ18ePwhCtBhZ4CbV4UEWF2rZTajFeG7U90nQ+kX6S6l
78oVonMIYIkLlRU4Qxb6C3HQ3nSyocGcsvdgow0aA380SKx3DdlDBB4wuK8XPw1ES1XUv45nSgmY
zuI7LdCWAuwnvXMkfu98p4DnBCtaqDxxXgv+vy7sFK4BayI5jDeby5AMBq61POhNItG9cx+xUIRA
DEgHAbSEhzrYi84dkVGD4pKg5fslnedQqwfHV3P7tprpPe+ls0+iMBwKWvMctKpBIhAaBWHVPHuJ
11Z1Ah2jyoFMZYI4gAYer19Km4ZugaR+o2lPjOn/ZEYOBANC6G7umXXnKN0Phdr7JqvUqNZx71w2
wvN75tdU5YIa6QI/Bc8NACOeb8RA0M04d5oKzF0NY6kqfQSK+1NZkue8Kr9yu4oUq9lflimeMTha
FlNY+D6BhQk41nOZMRoVaxMFxgeitrFP4sGMiJJ8n3S0hFyWdB7PYnWAjlv6aNG2jkXCBZxLApZH
kRidy7+7S51hPA7KPR0fSR1kMr4jobN2EeXoC8TjQm0CyORfF8XqagOyK+P63KgPnjabkUVr74DO
yAQgHkYVNjyLMDH+d1+5WdCr+XenjI89cUd0T3YHNhf/YBgMzNWuN0YAUcv8gtjaoR11GdLumw1B
KAEaP/AyY+MxYaCfbwh3soYWQLJ4yAw1tCwCEAjjB3obo3wCJ4+uSK7HNydtQ6WgQQ4uSNiAeBXD
8JRJA+Tmg6ooQOfRaJnYPqvc7xbuF4n/O18a2CbgNBBRgLlhacB1xOsEPZwxqiVKlfht5t1m5vBN
V+Ij3rF+bNUhj12JpxKu/rcClw9anbibzZmdlS07pTflcTymYRG0V87CBRwqoQzA6XwnfwtDiAzC
CAwqicVMox+bNOMFO/W6DgjWQ0+/xu/rPn8rQ/AFtK0tZG4adjJ51GpXprm/bI2yNSx/X21YUukz
6YeSn5yu/8I6doOpf9vHYI3Ep53727frEPyLYZaaUo8dOxnOPx5GIwAwiZ59pM8bGeTZuff8VxJC
ZkAtghke/5yvqE6tJkP3OT+hTzlUqs8WSXaJ8+AC5JXjsVfIvMzmDq7kCeZrNh5ApceZnUbnamnW
0fZ920t2b1uvV0KEkHZAUFijnQY5k/s2XBA82L4YAu27s18m7lXZ+LuQX3u7iYLaMRNYbjNHjgZc
68d8qH7GsRrEWbwfvAR90J4VKIWiRiPvvxpaHKisf7msl9IvEBSzdNE731Fsq+X34f8yfOVhWS7d
VYfLsmQnKOqmHnPa19AYioHZqg5oDZBOY/cRIQjQbAeYw28QMpnL6kJVUW91VA00AWynOCV6H2T5
EyGy/n1yr3KE6xWkxMB0dGp2sk/0Qf9SBSxQH+dgCnU/2xU7RDbvus/fChSSHSkGsDjXK34ieOmb
5RC1KL73OrnvQGNSATxLYguL6r0+Jd/IE6NR0PO4xVzAY41K2vk6aX/M+Rx94LAQvKO5A7HQGxDL
2BmHXKfwVkqiRHXe+XFfBQWRmdnmUlZiBCuLu9TLNbXmp2Yeg5noSKxIDmdTtVcSBCsqzK4rshz9
kE0y+lP+kJafEtls5OYlv5IhmA/PB2IPgG85JY3T3th4/lY9+eHlZPRBiVGHGnTi8vH8qtq90QEb
KRGAxONRIrZ5Ati2xSvCYqgr+/UzSMl3s09CkCR+rk760fZjv9hNN/rBlQle/OwbwR6miEB2ZL5F
NtLaNPH0Wmen4aqLxhu+UyKl8budhiof+N6i8dvllW5qyDKDgglQsH2LJSq0lk1xMcA1sfrTXGRX
UFZJDXZLQxzw5C0ppoXkWbhZYsPIAFCODHae1S9VU+29TH3UzEFitVu38lqMoOrawPShGgkK2c6d
2zMfY3uxW4Rt+ZQCdfnL5V3bXBPSCoh0QfNgi8O6nKQJd1yTnWrtCSQSxvytl7U0L0otKgKGxoF5
7ILzD+/V8yiDlNxoPQLTdUG0RtDEWNvFp3RWfGrHf31gNStR+rmouvVKFWx7CGiKOkwN/cqh9WNe
uDJGhM1dQ2VmeRZgUWIrrTPnPSMj56eKmOlVE2vfaja1O8PqJRnHLYeB4dzfgsQm2r5IUmZSg520
8pSWoTXc1MVT9rPpXj6wcSs5whnVTdwpg452MJ6wABR8ft5SoHl+SLVXYoTz6fSEDVXfwP/17mOm
29kBzW2Fn5MBtO8euSdFOkdqLmOI3YwJ19soWC5J1RqtFRMuqcO4W4AslCDeGXtwtAQ0fF/R7n+3
LviW0SHrIHGGWcpzJUReqAb4u8FxYECtyN3dxNrvRDfeVaZ+K0aIXuJCt2rqVXhSIQbrTM2PbQCZ
zw+XFWPTGa0WI4QsTUydsYsR3br1rm+7XToVIL/9i7l+rgAcD8zIl+VtK/x/myemAct5VDqap/zU
Uu7zBjzZCjCXEuUmtYagcCUZQaGg/HsTwacGJnPk298UWHkymGqi4q1VKCFJy8PYZ7M/5MX9PLuP
uE53pdo+JJTfEk/GxLvtRF5lC8GAjl8Fce3AToWpXVNwrdmsizK9kriQTTHIIqm45ZE5ETuHGsD+
jhbBvdgihTEZle80QHBJUv/ywW1dv6hW/CdGWE1WNkixL2/J1p2HYJjQN4Fh8A/EaGshgmnxQpuU
1urxgEweEu8pnQ9aL8mLyLZLMCvPBkmtTSGis64VsKzoqPDKRjFkMgSjslNnGvu0x6Cf0ge0MX1r
YH4hK60KfVb/KvfrkYhYSm0ysUor8S5swx4gZk1QfPGCJvT2QO/xgZb7EYe0EifcIejoj/PCxs7N
bdmi6157qGk2gVxDGiFtvnhXeiACKYwg8olNBq9U1rFyb1DFDjtDH/wCU02+VWZKoLvD5Nvd/KLa
neEXfeuFScJlcYBE6cWIkBVdqk0zXL3Wan7upjdGJ2ub2HZRICU1UJ7zgAgm3F1KWwDQXe2QX2jK
H15Mv6h5clT0MSBWcUtQ1iLwVFlRIHazJDa9GbmtRC/LX2W89NhpSMIRufVxFtbfyoZFOnr1ZNAg
2+bwusLl7ysx5qgC76xAcjBvDrlxTEEuxA+XvdOWCFdF8QJztWihdAXv1DGVtaVDgBqoms9xuVO9
K9P7gP6vZQjOSbG1AaSD8IBV/TM1WEDNg9Hd/9k6BO/EhqQhs4HrUaVm5pvtBCnDQU9cSTZatl+i
hxoom7Ll0jDcO7vyB+2mkQVlWzf9ars8oVSGcfeJ9w1sB5hf3XXJGL1R04wi/9KonPrJ3A8PmTnL
sCYkK/MEL9VrFTd6D/mKps4iBBt3Zq6iw17b/9FBiZgLCVMTkgN9/1S12eSjPFSmleenTS1Rus0k
1nobBfdgZWrlFAxZ7ziPzCsjTEM0LT7Z3/i18gUou/fN10JiS1tOby1R8AqtO1RZjqbCU6k/Dd03
0E3/2dYJ7kA3mG3NBIUJMwdRUzmTrzxv6jCvjJfLghZjER+m64UITkErqKMVeYJmdcxyJOUXpYmY
XoGE4Zm20eh54WVxsn0T/MOkxSPgeBgCdiQA48dR1tuz/fuonKOW56ABQrBZmrGiAKcEpm2S/FC4
5IvhygDatm32PxFiRNHHjZINFt7XYOIOuHmDp3FIswIzUD6Q2SW3z7alvgoTLLUakAPJ5xKZq+ZA
qq9ImA32h9zpqwhduHno5HUax5E4zqE2jrUTurLR4a07FPR5v09FDBFUkG84E1XYySXtNwyo7438
06C0weg9X1YvmaBFPVa3qK3QAU81vAfN9NDXwK/6hmqY3wwvl8XIVECwTl6ldtZzqIAHnuDaU9D6
PfhMubKUQ/6+npD/BbDrvRMMNHWrDBwvKOXMSEr0T4q1YzIacZmSCUap2BNpuyHDhdrcjNn9HH/1
ZHf25sGA6Wsp4i8gOcKOgfo8MaipY9yhfR5VE0Drj+aU+FkmUeZN+1/JEXaLDTT1agXzGz2fnpsS
L7yCvY9Y+d8T0Wy0bxnoPkCn1bmSefCXDjqwa4JQmwMxLfZBqmtp+XUvGxndjPFBjvOfKEGfF4xE
jeUqRDUO242KuTfa69S+x5PGH9lLknxBj1/vZgeS7S+r+KZOrCQLB6bTHFBNBbJ7jXb/CzAtv5pk
h7V9b6+ECKel925i5ATp8aVop/gkqPbOQ/y5jLqQ34JL+jDJGBA3l4U+GQugXkArE1uWq1ozcpMt
Zzd1zB8yUPmqfiErcWxeqispgkG1tVJkyC7wk6K7oE07FfPJmsOGPegEEFrGt8tHtfk6Argf2hcN
8Ce8YfpG1WYulGJAFOnSSQ+BOdBfDcA2C+KyTCLbzNsv3NXiSNNKctDGtn40ilniebc39r9vECPZ
vgMSiJ0jYHHctNlNdFQjLdOnyLJbGZnHtihHBZKrjoeMLVxYAOPVnXlWG+Jztls6bSxA1n+ooIz2
pv+kCFaOYQA7NjsNiQMPMw7lrj+oL8a9ty92yU42I7zpHVeyBDMnJYiNzWHG83ZsULPhvjvV90qd
B3EvG9KSiRLsWh01N+cW8iGDdqUqT12JSbrsa1fKJns25QB3cunMw/SVWFMhw2jb4HNC2dX4m1qW
T6znYfpnIhL451+/8yZ+XaoqsGXMO3qLKa5ufKNS6k6ddRi0Q1UURJXAAEofTwpf7fUgYSCH6KPK
Hfd0eHTzz6aXIbP5OdH/Lswnz6v8Kt8Z5FDaX6hxQNLE1/hhnII+CTQiaTvfDBpWXyqEpkAVbWra
juykW6CRBX5hk0UMAWOdeHspg8+mjQA8HbjpwC/EzOT5tjigu5wb0uDpBcCpIdtTMBPKZhhlMoTY
NFebiqH1OD8VjePbykONmrEte2jJhAjGHpfmiGsYvg2N5jhiv1lACKnkaDaVdbVbgq0XcUM7rYG/
Bv3hkc8vbe4cSxv4Y9370A7/jR1WkgRL556uKMDhYCdqcD9WtHAsUA+2jejylbCpaysxy66urMJy
KZncpS7icTcwWai5J2bv3Bz/sWTwM5shF4i/0c+OO1UVp0tG1yvspsoQc/exd9RTxzukVfG+wdx/
N24lRdi4lOXTzGfMZ3Vo+w2tSftUJvmnwokfS9wAl3dv+0IFCLuGFioNvd6CZjc9CP1S1KBPAG+4
K0nPowxNdUGXIpmfu7q5z8vk2U3QEdo0bA6GoZZ1rWyq/eoLBLWfHSVGJypuBGqYPtFuWbrU80PJ
OreP7nWdgt7nCWjGRwePf6RnShBV0HslyNMAD/9fRCnlQjfzclnm5sLQZqcvTPFL7/a5ZmI2DWVy
DXFl2VS+/YMC0UX7kEauZCzmvtJ+c2SzDUpOfrL1kYfV6E5RXiofCiVXUoQgT0vctncmJIYHqwzc
7q+pJZE97y5v16ZnWgkRrjfdrZHoMGNoYv0wevuFUdiMfUOGK7oZsK7ECHdTp1u5qmQQU071oW4j
1fsnTRufdhFTfrJMcmlLdOBNS9asTLRRciQ18t7vAfUVN1ej9fXyzm3q9uuSdMGGE9XLTSSA8G7O
XTVInfSnDRKHyzK2F4LgZhkMMMAyca5oeJt7MaBq0TynfWYcFBSf+o/027hotf8tYlnmSpdj2lId
mK+I7dVThR4O1C5n2eN8c6tgdjraOMwFtvpcBjgLY4doCHVRe1Cm0zzuP7BNmAq0wWcA9F0RZ2cc
jcxr0fUHKJfZd0hoNT8KVZKs317DqwzBUPhslQTcE9BgNvxV5uyzjmDh8jJkIoRtGtLe6V0AlJ7m
+pi4d1K4mM0ODaAU/94nEWNHyXSnanU8h4GLvbODdKcaPiDcQh2sbc2BSgxkU3lX0gQDKUyrb53J
g2sZypBp+VXuXavvZLP/995eSREusrI2kiHOoFuuCnS4kaZ/aUyLOJcNI8tWI5iiqhNiVjYuzL4h
IAxIen8k3WcyzC+XlUAmZ1GSlT2S1mVxDmrcU+qwT6PdtwH6TyzfyC0ZqfCm61/t3PIlK0nAJlIr
1uN8YkAw1C/eaN/Q9K4CMPqfrUi4LTXXS0FeZiN+s56b6nurneg7SWvfaoF4V8ZT0qIQjgful/j0
i1Fyp39SH/OnBTtKPmQpsVRXcAbMyDSbalAGdNp9oyr/PI0ygvHNG9MFY7WKEXgHjaXnp1MhN4Ze
KsQYNUt+TlS9ddl4lRv0ejCTu5p8Liw3/MA5rSQK52QaHepNcYEuJKCimn/rauI7o8TFLefw5jW9
kiGcUwV+gL5eOiGT7ovVPI/t36CB8PscmCafL69m84hWkoQjcrsR0zAp7oRx6Row8NaSRbeytQju
WqsxnDXlExpM4uR77FghQUP2NJonUrahAZyWywva7DRxX1ck1oUqpJKyqkEw3URjqACGMyI749Z+
bJ+SoN2nf8vIXiQaaAn+u3HRgVkpKKoUUxF1br8fTOdaG7wjq+Ywqaud1cjAszZd0mqJgjM3m9Zo
TRvvZH0+EndXHpj7xag/Eh2uhAievDWbmNU5Ih6KC/G+pXZ5N6Vq7+teLpsy2r5xV7IWLV352BF0
diWhOa70u4YEC9lmsTdDswr7qAhJJIPnksoTvEatuxVKORyR1o27N8L5kAXdrjgufKVJKLsSpRop
eAwMWoyumaNIbTxOoMHkuzh0ovl+DMxdGinhh1I1oFrBkLRjWY44R283YH5hbq29THHW7vSYJEE3
D/rOnirZC2+7MLKSJRycySlv1ZRBE8FEuedgQZ9vM+rrGNyjO1ti2ttq/7ow4dS6lvYoKmMfEzcP
kVXE0HtEtU82eBwv+5Btp/gqSDgwoF7mGiEu0jYjPyp2GXadrJ1JJkLw8LFhTwBAxk3suEMT2XkM
LLBYNuMmEyI496nVlwZghC5ul0R6krxog/ohLwECIYBQeBgMFbzfbKLJfewciJiirm2C9nufvA/o
9N+oBezjv2UI7g4YAopZ9FCyLDs05DAqn2LZEPv2JfUqQnB2ZQVQzTLFThEdxFOzc+NoE1iRkr2e
onmKV5K2km1NfhUnmA2pynnOJsR6LK/+meMJ70lQ+vhuQiKzxWvjsjr/P+7uVZxgOAPVhoIzFBsQ
IS+QoWmoBMpTAuQtKyj3sp7zba17lSZYT9JZPaBucFyz9ZNbz6UsONr8ffDUmIC6Aa+biA1Yx3ma
jQXOKisTIyTmYJ30rpZVlzevdQ95cyRUVcykC3vmGR2LCcdAHrW1xgkoc8wvjVlrPEBzp31vanH1
E9lq70GfukbyiF5+Wwz/sEDL08FAuBDNnF+HBrc6jMim7MSV7+nPumyRbpd0Ym9p4FqEoPBj4gxx
12ATa1S6Bjg5BbAuxxTx0mXd25SDTuyFCQ/9BmJOQ61ilo0W3p0Doz4olQYgFQNDWPlItLL0+/4r
51cqeRVB4PGUqWo3wQ8Vn+yiClkW2ECQ/shigEip6kjqIy18fi64WSkjsZLjttP+YeUMT1HvgfXR
A5jSDi/L2tbyV/0TrMjmw2iUGvRvmCMeR50Mi2/T4630W7iADJpPDtqnELa6j0P+dY6TcE4PwGyk
oKK7vJRNdVahyWBENBGSCLrmTZpXpChSnQCqcm/V1k/PS0GCJ0Pk29oxbyVm+ftKBQCy3TbIpCD1
pMwHZk/3xfiRAdO1CEEB8sHKWydd2gGJtk9scPbZoDW3ZBu2vRIbk32O5sILCJeqSXVraFRMWtUF
S25pXc5HrqXfLp+KTIjgZIYEcyiFgyxXnOKRVOURmr6PfyZCOPh8JHPXarjmxir/6WSZ42uNLhmE
3HQwSJb+3ivh1AEUYtJRw1PZYvHeIdHo5Pteuycy7dqyF28lRzh628jQWjRCiWlBw4bCiX2xkiLU
m4OZlBKDkR2NYPteRsiIQX7ks5P2Jo61HFNpMlS0bRkYtHRtsNuiOeDcWjSwYjkTKF5e0Ad4cMi9
lcog8Ld37FWCsGNZVdIkduD60YASpVaUdN96Mw+V4kkpv19WtG0P8ypK2LCpnMwk5lCCAeA0Q7Pr
TRY0Ms6ITU1DGwXgvBbIW5E/mdIk0aoEj8ZqJrfczIMWq2kSBKSTur+8ns3DWYkSAveWFHzUmjg/
5e7BpDeZzPlv7tfq94WcjKcABGVcsvQZ/1THfkq/1rLirWS3RPIgtQUTqjH26Nuhka4/6ssUW6TV
ZXB5pzaV7HUl4kAv0wtMYE+4Jse59ofaflKt4gYsK7u5mK7qDnRYl+VJTkZseqoMgFCSDC3u4/RT
pSFgfy///vZ6bDQaoU0X4YxgNCAx5tTNcDJpEpuo0BjDaVboE9fzLkoatDmDGbeVrGlTG+zXsEaw
HuDX1gTD0rjV5mMFEJSWoo76cnldMhnLuleXs9YDb4trCdx06n1xmir1ewykMhnE5qYYtNr83j5h
KZz3Tl1oaO5p0idt+F6B7VmRIdVsajYic9TNFypbUeWqnCt10yHhF3uPg/vkZImvZUeuylIEm22Z
4HIFQhxG4pcGrvM9Y+hHYaWHHMF4N9V++skMqmC81j8pT+xG2bvX6uEjozaAD0WvBdAYTUsVYoKW
lEmDAivepRhO0m/hQodBcl9vntBKhBATaCrmTN0GCu5OR6J9yseHojtc1rXNA1qJEK42k7l2Dtw6
hLY59S3q2ynYbM3ILSVeWraU5e8rnVYq4MarKEWeiixySOzXRWBPucTByYQIGq2CSryINSS9dLCA
gkuCByMagNVhksjZTBKsz16wUNpUTTF7CJ/Jcd45QML3Aq/ddeEUFrscMOvR5UPael+DABaFbksF
lKNIyZYWc50guYIYx0oDIIuO7Fo1H9Pxwc2BtihLgWyrxKs0YRddkrR5laAS1VWZ7/TAZcVrNNmr
pmRid9N9r1YlbGJT5l2ZoTB0ytjfZXM0h+PgPNlF6WedzA1tK4YNDEQTqCZvmJ5nTmrmqmh6iLOr
LkbOVQ/z8fnyIW3edmAr/y1DsCSgfFUTM2FJHbP9rhh3XtZJ3gibJwPYYk1Hy9tC+HBuRHWsedNg
LSVJXocxgJdB+DCXKWYjJUezuZaVIMG39V0/VpqNjEdVus2VETcOMDIKSeZmW8iSqIQk2xAzN67b
UhrbVP3bGdAOGkxW3vWhCs6pD8U9wEn8LUhwo+CARWtvBt+TO+SYcfUFbjVe5l/sgNfljwS92JdV
YVPdVgIFVbABXU3AbIkLXLeve8IAEkRByGHJymmyHVy+Y+VUx4rXAO1DbYtPKI9kMygbSfhnSxGc
QerOSOIk0Oq5qa4zy/Op1wSpLZuBk+2Y4AsmjeaVt7xMR729rl8mRvcs/nF5KZtedHUqy99Xu4Uz
514S46Wo1c8l3r8WjudI2hyEg1GCjq7L0rZt9VXphICkMhvSaxpi+hxw0EV90/Q8aJ1nPtz/kRyx
hOuUToY8Wwc5SXbNCK5Vj980uhbE1vv4yP9XW1jwRv+1I7F6G2eVg04SHJJupwwurvsHpYY/2zYR
ISDtp7IERx8uBcx2mn+3Vha1301b9j7dvHushaQBsJaAJhV6zZWJU0PxmulF0x8UsqsR/HjWde7e
jFILWg76bYL6VZTgtJnRFkZaoerj9bZZBXlSA7ir8MxjZg8Yv+xTY6/0CvsMqM3x2JTc211WkE3T
Wi1V8OWc2XreW8hdzeVnrXsxhrCRDUVt6vpKhOBg9cohqkchojTy3TAHXKvD1il9W4ads+nwVoIE
x+oQPvfoBkTMDSxfcu1kKlEjMEdkMnxi2aYJnrWbsrofFmhGz8l9zfey/yPtuprjxpntL2IVmADy
lZxIaSQHOb6wHAnmBMZffw93v7U4MO+gZK+r1g9yqdlAo9HocA7Qz1QTpioblFxrauaWnrrAsAEa
MrCUWu3UpEPhI3PPvDnpDtqgqwJXlVqSm80aQ08JeA8umqUdpiXHiJaIJrUUl4bKHiRPy9MS/YI6
NCvMb6Q4CvR/9ewu/tsFlFxsXAm9YLZYLLuc9xrmB7wuDO86Sv3WqvvATohCse31s3SbAlHbJHLz
bNvMhhOPGG22h/rOqWnqW519JlH67faZ3ewVQGPrL0GSoafAHHbEhMYcDY38oMotMLc5+mmXPSYx
0zwmPmeUlaBniPdgr3rfNSrQ3EXA717r+QOkA2APtOLZ0mEnnFo7ue3MA7sZVBWvbSnPxTvJN3Y1
EWUnkJEqpsNsXTIVhN3mfq2yNZIh5rMYs35ws4tm1t9zUvk2WsZ3zcjf3t4vlRzJEvkgJhICAOHS
GgdRBPqPmD3dlrDpLBgAAsBajBlCuXcgB31c28VVctH7D0Uf1P0ZfEYe5UeNKKqdm3uykiTdF6zI
uVO3WXLJjfTQz/x11Fnn28ps+geGHibMCSO5ICMeWD0vxlHkycV0H/XstTM+aJi/1N/dlrK5Kc9S
5MgobA1MOuSoDA/EPQGw3SuBFaZp9e7vxEg2TGbEEf2E9bIN9NAlBxi1H5EPfydE2hTsfTQ26IHB
KJGp70tU7u456EZ2oLEx/1If6TIvbb21KR2zS52k+8G1joUQB2Ay7v9Oo8UMV9F4odlGKMYyuRBD
vMkL+1Dp9J7kzem2GIWp2YuRrMRMVlVELBPpZQDyhWafQw1Extrg9UKRjN4+Nr9s2pZucxpOvDHC
NLkg2LKBRwLMzGhA7fbv1JEucPQENxWbcXJ0Op/C7FvWia+0fhwbW5EB2L6BcD4tCwigKOJLkpLa
0oa+y8rvDIRpdobGfusB83l+bf0g1ckYv03ZPXD28ao1FDpuntuVZMlpO2NYzy0L40uv8Z+J1d7l
uhmMo6pwuPya3264lRjJZ1sJ8FgSwZNLxA3PSAPRH7IaBOoVuD/24o8euM/STOnBMXON5QmBeVgR
982M+noaetowKU7VphU6mKcHxxkFmq5k7immGjXqavHFpS2mCaCIXR5um6BKhGToRq45vbU4b06p
lwBNQgztH1nAsxaS7ekdx1toFsllRJ8kjm596ZUDk9tWBgogzA4RyuRGi9zN5sZoYwSPFt9Rcxm+
TvUvgjkKB7S9XM9ylp+vHFBIYmYnFHJibfLzrMKst6r4sSzH75b8LELadAx12pggoullbI3yCJws
zQsr87XQyeSxZk7P6PKO/qArD0giv5ZPsgKrqTIydai6kib2Z+NVzRPfHd/1Kjmq5ZNNoUdrEY9Q
C9Ot+lvSFB/DQtWWuXzqreWT/I3rRo6ZQB8YmfmajS5A5rRdzNsviRMqVk21U5LPQQq6tOcJq2ax
xOfp05x/t8lldPfpnyAkoWPJtUHPhGFZuS2GlMQdGl6nl2wwwjNFPytAB0z0zQ4q5NfN5VtJkkIT
Wou50doyQ7NH5NXDvu2eyvjLAmNz2+9srt1KjhSXkHaI3eYfD+p8cPND0x/6tvVa8hB3P/5Oknxk
55jlNcORLWbdd+bOY/bRFu+6KvKZrggbNnHe0eyHCWyCXXKoZOBjmce1SKb8e0KdfcGyA9MCJuqz
pZ8a8jWuP3am2DfE8gjwNdCM78XNvuyHYOQfmgrIe4p04uYc+fp7pNNAMFuA1GWDOMZmrVebnccH
ewd+mF3dmoHtJJjNZ69Bau1pmrW/vfCbh321FtLxyHIqwjnG1ZLl00dHbz4MyuKWQgST7mFQwRgt
z3FBJhY7YnQIaQNVFVIlQnoQmDnYmrCryQVQxPe5IOhK4YqF2j5zv4xG5lPS6n4sZ70GW6nzEGJ3
5k+WsTMMxdW1feKepUgnLnPriSUlpHD0Qqf1g5N9KVFcd8Q+/ROcz5XVMenIpXTMI4TmyYWaPShm
Ym+e9EcCAqXbBqZaN+mmrIwRGeF+gEbJZ6e8J86FzafEfHtbyvJbri+UZcZuYeVyHbr8fX3lozuM
CrvoYGOC74b4J7IzKDDULw6SrqUsuq4Ci7hlpc7bPL6Y/eA5XVP7TazfGaWIFI7390W7FiR5KKvq
RT6WPQTxd219MNChVo3+lOkKhX43t0UOCps2/mDhJHMLdacLkyFuPxf12Ua9uf5cDJ/beE+EKru7
8bi5FiWZ2+jmrkCao/lchKBt1U92qXtkng9VecySO8Bt+Ub/g7gf0kY1BbS9mM9KSrbRZVNGcjOK
Lyk9uP2dBrLhqPB0+8XoMNcKysYxhC1NLIdfrPKhix8M8Nh24W4KXcV18buvW+SAP1FHfwJK0pKc
pNUGO7Hc8nNjUx/wBYkXtbXqpaYSIhmgWY1uHaOIe7E792COZFe1qrmz5Vb77cjqhr3kCvEWMCWD
qMopy+wqqz5rrN9Tnu61LPLdOfJmaj7NjO1BsvDzD7zESqRkCVrR9h046vhFUPI0oa1w1lpft4rj
bTHLnXlLM2mHWhFOBjiv+aXqbBTtwsQP0bqmVx91dOT2C8tBou9MoinEbh8xPK4IQgOA7PzWHuW6
5mxqOGIVfcPR1NE5u3RAAYp7UTOgimzuKv0UAva7NYbDbZUXlX5X+Vm05EhcVtqjgU7ty9yTdxRd
GR1QThkRiGZw++9iamm7v5Momc8wFYkbc8qBS6B5yTcta3YN83VD0TGxebGs1lQymb4XaZ2aGl9a
UdNxF853RqTYt21zeV47yVxEGaMLg4awSpK/6nhv3GWxVT2ZThMerZwzz464FpSxVu6AX6yaUFft
nHTS6xHgXH0H6dTFndZ8De1XgF3xqXO+vV/bx921AIZpLy8kaSE1LWpoNcNC+sFBJYXeRX3zMIbk
kKXskrT6aYjJyxNqcJVg6/lPprSyLQD9y7Jz+aVs3NnLKu5HCftZp3qQ6wgOwI8JcC3u44velnnt
xWGo6CbcXtznD5AWN0Q5y+hTfICrx8iBpjsADPk1dU75NCgiR5WoZf1XsUltmZrpTDVOoKu/7YyP
bRcGWlEdmLAVQcPm3bBaVenJgAYbp7cJAsfOLoD9w0FlNipEbJ+6X+smPxn6ZsqZ2+LUCa30uXaJ
Iserp7e3LVIlRHo0ROBZmopxQlxgAJQVnUIDtzzHrBSGv7kxhoFhZ8yYEVA7XW9MBk5gUSeMI+te
IwOhGz95jmdtErId0GE/3dZpc2+A3Y+qFQMerMy2VGt2jUaLIbvwvAwiDhTKXrFq2+r8kiBvDZrK
kE8Bj+PFIOLYiWxXDjTQonhfTKoxAIUyTNqgFP2xbTGS5FIQHbPbNCVAhEZn5F8tmfywq7MmakYH
Zb68L/cDF37oaApHpFJEMgHS6hbNAAhz0UbqVyggh7mqu2bTmJ83Xn7NiSl3Et3m6Fctw90wo0s+
AjNAHfVfb6+WavslN+6YRMR1hhoSIAq8cXjvCJzRV0X55baYxTH+Fk+s1Fk+Y+XNHKqXiCnc9IJe
6V2WHyrzc5f3ft0hdlE4zs2LaSVK8tGDU9ZT3w45iNAA+kkeZ/NE4tKL43ejs2tyFVS7Spzkp2nJ
raZI0M+A2sSPJOpe0dHa5YaDRHXaoV5av4JBHm+vpsr+JI+NYhPX8ZRAZtLkPkW8i6Hh/W0Rm/YH
GnVwFtvEtuXOUneeBZAI+PS9aMdDxUz0dnWPETUUubtNTVZipJNUcVrT0UVNpwbAQh6Oh95ud7c1
2dyglYjlE1am11e0MEsB5hYNb0X7xzSQQ6MLL60eARd7TKeft8VtWvpKnHSgzLrWBi3D3tTzRZtB
rPU0Fu9rPLiUlrd5dE0K+kIG8mxXbsDr+izRsrjuPidR5Q+jb4TVPtR2o6vQaNsUnuVIbrtKiCP0
BMm4BqzcTfiN9KjQx6ooRKWNcb1N0EQXXTQnlzRniRfzNPNIrr0mTbkLy5cjvyKQXC2dZHYtQ8G2
4DA79Ikg4X7u8x96dZdWikOk0kkyPRHlGRNWkVymrDrw8WDlw9n9UeeKiES1QZLJEc0aNN1Grc/u
33I99droTfVHT+3Vii2qrk6RgxKcy2YEiX1vuJ7Jpsfesl4Zdv90+/hsn9ZnY5O8t0B4LWwM8V+c
/CGi5QNYtUCafhZ5fKrz8tC/nLnr2hIk992hnzQuTeTqw1k7tqT67KJYQVoVNIpKLclju2Ptam2D
rGnUf8l5kBkluM2DcXqkTeO5lquIgbad0K9VlKE2OzRTgWoXaWczSXwye7b+jiW6P9j3ZR8qZC1G
/NvVbpkWupCQ+UVT4rVloCYPit2BZpfJtT2jHnbF0Cj6qTYNfCVC8g2j3s2hGSMYwmzSkZWF3xrd
sfmDNiTYwkqM5BVctwF8W4Ngm5rduYudHQF6RBipHkObXmElRvIKMLd0TlJoU5L0MDSzR0XxvtRb
L8+iP1k40H5hQhG3hClDcLZkRsQ4IbpjrN+JbPCEYftEqIY1Nk1gJUY6RJkIiQtqLvjuMDvGwCfo
RH76A7+wEiEdoJnjKUxQ5btEaGTRZ78vNd/RXjP6EKbdsdU+/pU4GZMzi+PM6M0W1SFi6l4y8UBv
4sukF3sBRG03H73KUZEkbR7aZxXl/sSZt1M9YRbpgot9143ntP9QgQNZpOdQhfiiEiUdqDyyBEfv
GIo4YABL7AzdsNyj0Zu4v8OIh397LbetA8BgNnLDQKaXjhXVOHcnjpJkb9Nh1xVIAdAW3eB/J0U6
Vb3R2khwpzHKUdGnzuRnDIMrrvNNN7QgnP1PEemetcIiZKyFiAqjkfSH3eWe+eO2Fpv3xEqEdM0a
+WglLQYowDnLud8K8U2Y7FM0IxgCtYnXR8PdXDivbwtV6SXduXlrcpHa0KtwzzN/GrSdUSi6NjbG
PeFbV4pJLiJqrHiIYsiIMw+j5af2yHeu30zetAOW6kEFCrXpY5cGeeAbowlKbo8lg2mAcd7GOhbv
w+HkgJcEMJADZQqr287RPwuSO2Rr8Ok1DqhXLsZxgfaLguJUnkFWvot3qsbFjQFtrOFKlnTTjhpw
2+sMsirX0w+XfD+e+FcwW4g9PZzSXejbT7cNY/PkAo6KuaBbQb5LMniaFjacBNJ2rnOm7mVSxceb
hrf6/ZK1x6PdVmkDo+AJHs0ti45aBYKEONQ1RZCyKcl1LIQoNlBb5eLUzLg5o1sRc1ftPQX5Saf5
U/X29mqpZEir1Yx92VgdZIB32C9K4ZfVUzyqCq+be7LSRFozzU6MHtAjwMlk5DCGKHxG+fG2ItuH
dSVDcgg9ANVGEWJYGlw01RnEigd3Pz+4n0fAY8YHrhC3/LbfAsiVNMk1ZBMQFDrOga0MChcjzA+J
oe9tVh/b8F1ZqO6JTc+wkiYFEnnUhBXLgKdbOw8g4NkjrAA+9eC7/f72KioEyXTerCKWkdQgCmBh
CWPL/KICEKf1cVBZxPLFN9ZPDsCTqQFGEBD3Ls0UU6/v0yBrkldCjHuMVOxsx8KwbvJhqOIvtxVU
2LucIkKTfl50EeYM53DuTnU6/ITH/VaCP+lPotjnLbOkACJJi3SmLaYQTPJqSN7nxk+aqLDWFMfK
Wn6+et+mMWiGmwlzwIn2dayHxHNLXTXPunW5gyTcBQWGwVA7kI5VYnSVlhuEfbdr0w8b84R/AsCQ
bmdZfjHhr+pPikhridLRKmcMocxgokZXoRDHmn/P4ieXFDtb1bq/ZexrQdKpGgC8Z4FNEijVOXg9
wqZ50Hn4paHt0Yw+3ja7rZ1aiZLTXsmMpsypB5FoX1eR51T2J61RtH5sWfZahHTR9jpJ0d9WwUfM
hddZn4pw2Iejopa40SYIrrhnc/jHC69NTtCIxQvF40KDl56ioDqRg7mPD/Xp9optBilrSdIBEmic
Z/GEk1rSXBv2TkOiO9HlQ+1FyBFEgEr3pjrJLhiPAX2cO6POn9O+PRdaG6rSsVveXidAsrF1ZrnU
kg6B2Yx2LlyM5RntlzSbPAdol3NanjT0Z46qRvvNjTTcJTmqM3gQaSNZqodx7GIEb3beZQD+QOvE
wJ9ur+6mQisZ0luqLxf68gVyspnSe0vTAx6yB3SR+3FHTpUqYb6B7gyrWYmT9pLZ8xDSGvOn1tEJ
8n15bDGNA3Bn3S/2xVGvPBXFhmoNJc9YtIXj9gxg2Sk5CQ4Q+ip0H6xpOP7dMi6fsToNmm0VeZ9h
xpuSPCn9uQahVFW15ds6RAxFcqL9rE3Vk3sz0lmfDEm5KQRrLAjmQEx8CI/LaiZf59fDYdxnWMxC
9RLeuqnBRmKaLvZQB/PftY59g5m9ysD0f+88xiBPs2pPH+619k0KzD3SBbaK4GfbLT8LlOzfHAwj
MjTAdnRtngSkMRJvcPvPOokgj7qhwm9uu+ZncdJRiDXem7GNSCTU2vuQx/CdqtLrtka/3IdcfR8c
OyzdEPe0SYpzn+AhpGNkImwf7VhR5N2+rZ8lSaaRZryIE7TwAPcXPAVpZ3+0eFIAGZUvL4gzSIaC
snTe3z4FKvWkU0C7obVSG4etLr7THxTQtWz2c9VkskrK8vPVWRutKC9rzLxc0vlxsh90DJdrw67n
5f62Npuu49nXm5Kvj2YxwJfhTNsjAMV0b6gxNWgc/k6IFOMAhrXLWg4f34AnKRf39SR8ZYyt0kSK
b1JYWzQtJEA1+UT7L7TREVEprmnFrsgPBtCjoy1moZ+rczg86gv62mBnI336q/WS70SDdq4JqjQ4
2uIusy65A9goRWijWC35ZZADPyWra7B89CCXY3va7okKQV1xOuU3QRxZQ00mmJaWGXvsiE7eJcSv
amfnWPsiUVxOKoUkXwC+t/89uqPRjnc6jTzRUH5gY3y+vTnbHvSX05Ehn+Fx5miY4HSszPng5IiJ
NHdU5OJUdiadfoEHmmu2y4XODf2UpvngJShIeYYzzve10/+4rdJmfGSZ+lIhMlEYlwKWuo2j2U5K
jAI5zr6q+LmO6cM06l7b5ceWqtqztgOklTxpr3ojFi1dSO2sS7c3D+Yp96NjtZ/90FsyjaF/W71N
01iJW36+8qWk01k+Uazm6DwScrLDGlM9Cs+g1EnaMtKlMVBU4LD5/b/JU82v7uwLnoyH9ODucsWD
WylPctxugwwQkE7gI1LPeP1vCog9lIPXftSOReDuXk6ph4gILNYA2HfQ5ibXPkCmlTuFAydeZz9n
+74oHuLw6+2N+n+UepYhRSdmjPbRacQbVXyzjgsbVX507qOzHsxIa2VHe3db3qZh2Gjtp+huQl1R
vjJonbjmwlXSWOmxrHMvt6dXba4dbovZPM3PYuQEtD6mTW4BVArYvefYegBOn49abKhkddj0TEic
WoZjWo5lSKuHEeBMKzvwKgGC2CfVO5xq77Ymm47CBouM4xAM8cnZ5iWxabkNJNTFjyx+nAviFQk/
onfG1T/cFrWpDF1am9g/ODRSXJznoC3Xa6CC6tlhxs0xPN3+/Zt7j35NqAFgUMeR9h4AYIWOggfi
7qZ9GNP8lckBM2KoyKe21fglRmZfd2bh1mWDqATsi7uxMh9im/64rcnmpjxr4kor1ZeAN8gw6XNx
Z44klQUUovQtIEEcj2V3ZtspPI9i4VzJyoqkT40i7PFC6o59d3Cbw6QKfvUtGSbG+wFyC1aP33gp
2zkd3NhxisuURu1prq1PedYMfqLzdyj+d57Jy3JHq+wecGJvI82cDuiDS/2oyb5NPYb3Ursh3sS6
97dXemszQTyMD6K4JE35IHNwHbPRWAqxDYs+JSSkoGgPVTjZm0WktRhpQzMrTajWG8i/GEwDBHNP
zlUzfTKrzNylnXnvtjse6Q8jxzikyMI8iAsy+ObUzHs3jKZ9UpWxwoVtxXJQ2Aajj+XoruxaSquY
aqQ88Gxs3pTlXQ53mX/JpxotMrvZVaXLtxzmwscOGinDAIGHdDZR3LD6WYvKy9RoQRf9wK02+iMG
Fm5v59bBWYmRz6bd6oZI2EKqUIvPQwZ0cBG+YUPm2R0wdV1FxH1tPIBsdhaLMTDzR2202f9z962i
kDxKBha1mgiyNiKHWDOLO0szVBiw21KwchgtZEhkLCdrJYVRo3UTM+4C3eFnJN0qvxfoLnrJwv2n
yi8hMt41cavCXCh9gn6cSm8myDjFYfuTT+3XeBzAWI0gXxHDKfSSUdZhfSVFMrYJTB1sRXR8N2qO
IpuwWNVzkeZ/WpkErM3AucbImrR0U8Qms0uSLgAjpr4H7NnPthyOrTPrmCPR7/qyy33u1gdadopw
//p0/Sd5SYFawGxGHfd604YZeKCZMUI5/s6Y93n5RuePhvNYZaepVc1mXvvW34SZkncpkpmhtalv
gsgItOaubc6TKm++LQLcm9R0GUBapCQaUvJMH0a9CarpZ86yt3H5cXbap9tGeO0k/tPjWYikRwS2
AjZEcxO02exX4/dW/5mZr3tdcd1tGp75LEa67njNnS7GnRLU4CkvOT31olV4hms/9D9NqI6RKWMJ
sOliHqszmw3lNLDKaII556fKFK9HsJmZFiZX2nek5Apjk4oa/4lzkNvUQbhgyruTFEOVmMXYBYZm
fya4LLwE+dtdhcyj0ZSf0cfp1+0QoObgT7EqFt5cTrBm/ydc2jVGwmJBTYSpz29bcz4NAHm4bReb
q8l0huABLXUYdb1eTWfu4ymZCTZMTx8oppAB3AJk1QSUbYIEKWOqTs5Na38WKDeitTBCYD+3XTAD
9N+aHfSdRU/uqAI92rR3hNw4UIA8smSSszrNk9gkOQ0Gk3hO/a4fqsD5KsaXRaz/M4+VHMkaXUuf
bFDOdUE2iTOr8ntBVGQmW6owYNGBHRChNxZH2iI60BF8Zk0Awql93kRebrZHyoedmJPdbWvYsDcQ
2jCKBQPMJOzhWlRIYdpFC7gFwJAmX8s2st/M9dApbqcNhRAZ4YGF9rnleSw5CTceXcFGUwTOlH4w
kp88LvIDc6cHGiJrc1ujDfvG9YRhYxfsxgzVvmuNJgvDLLRI+0AAcIGUQFGNm7ecZO9o6NynY6Oa
ntmUZ1OAlyOAoYCWv5bXhRhz6sxYBEgGeXTYT9q3oXwyLD8zP9zWbOMgoREM2PIEyAjA/ly+ZOUH
h4kJymI4JtZkrl/lRn1gkXWO4vYPjuyVJEknzWrCOh6TPsCG9l4fj7VnT82BVs7+5SqZJugMEFWA
KsqVMmtDbcy0t+Mx0OLywJrRC3V6ZzLV+PvWyoHKAO8S0LuCjEiyCeDD0qyi+hC4NMTUues5Rbub
mCru24iQbJPaCzQ2w3tVvqjcLtNCbvExKFLjUBV039fJQzLp5zC2gFGUfZ357Ots/vwHi4gCLVYR
SRrQU13bRZGVltFq4RDwlB10zXnd0u9VprqFN9dwJUWyvlTP4ybpozHQiRmISjykcEjcLRXXk0qM
ZHqdrnUFm+cB8UR57rPxAACLVyIPD7fXbOuWt03gLVG0sQOR758n9uowZQnSJ8Ith6CPI3DeiHGH
jMre7msQ4dh7kehHN9cenGoAjlWr2LANd3glW9qwJKlmCLFEENV6gu63YT9iArNF16+eOG9vK7q5
nqDEw7AQQGNhlNfGEfEiy3Wn6YKaaGjEzif8z9nhRH95uRxAjGHaDosK45dOcqVNY0GjacSdVb6n
Qn9PwujEupfBuf5z++IcG4AktnW4C0cSA3cRFYmAOlQkQSxSTyPArp5UfdIb1yIe82x5ciyUovKF
lZSgKcwB+hXMbHyoQ+fS4xa+vWAbItA6gif8ghKE7OqycSsDbHjpJs3U4uYVtb5Dr1G3HwS6pP9A
Ci6LZbYJjFS/D+GGJe5B0QeWE457QBSHh7SPVG+mLV3gWZfmeNgZIpdrXUIz6kmiRySgcdJ4k+bS
h7FAs8VtXTZMGdROCIpAIwUCHHkUZHRp4WikwwN0nu7ISI6ir96U46B4525c6MgWLihsBtC9iQzS
WfBeq0WMJcvR61+ghSqP2txPBQUfn/amTYv9bbW2Fo9BG4zH4xZEkel68YSbd3PWzH2QhFGxNzNd
v08yPVNI2Vq8tZTl5ytzi6OMVBbtYAjNcI9C1xF5xQuPVNj8KjGSu8lHVjlsjufAyGpUy/Ui9Us3
CBvnD0IUvF2wTWDFAxOOI90TRZmXDYtJH+gW/5KN7rHuFqTQ1L+9OVv6uAjDFzZpvJnkZg0tCSnr
kMwJsoJ8yijoeJEz8fpEFSFvGd1ajmQEhQEkoAoda0GTG/t23PEBowXiSzvdDdOb2ypt2dtalGQJ
fd6Qsi9ZH+CR4WcVewPknne3RahWTbKCIW0ajmROH8yEBhlJgOJSPprTyyCh/rkM6FoTKSQxbNAV
lq2DeMvJs70lwJTQ8/rDbV0WQ5LSXoC0Ah6hZSBlSA1pZzS01LLUwc7Ag/qGqHZDdRBi9sLO2nPj
mFWKtdu0BCBl2BTI6BZ4+a4PKk+QWQMFbB+MMTrwisHdMRAaT6RPfbvP781QVUzfCoWgHxICoJRy
8UyT7tSJmH0LuLoxaGvTa0Syj8sUGDi5B191Km1+bjLDn7oGrzdX0W61ETEDFEpHWs/B8wnE3dfK
zpGGjEcG5ngDRec2+tiIxgvTrw4HvVDHPG5Evhap2BulZtJ/7AZSgX1iOzqeUo5kN1VrEDxALSS0
wcozsGlXxz8M7TvJcq9xs2NUll4+vy/dT7yYdi+2pivRkttq+VglOTemIO5mLzF/mm3jZSiY9FoP
U9K8OVU9Sra2F3sL+lX8Z5m2DHNUhsY4dnh+B1Fr+BEIJMLq/WAc8MryIh69cjKgibLOx/T1y33n
lWDJC7iZZUexgeYP3pPioLtJ5BPe5QdtFIrgc8OlMcC1YczHcvC+M6X4A1YEOFKXiMBM+kMSdo9z
yF+e51yLkHMyswVX4wAPI9A5JQGLUKocjUrFmbJx+Jn17y4hY4b+4uvzwNO4bKgOKXMWH9PWxTBJ
+VYM2f00syOSW4od2lo3y0ZKzwB3pY2i9bU4p0SDs5Ui9CADMJnQh5a+MgXyZrdtfuM2APqPg8AN
KHBLEuhaysBDZO3SqgvC+XUcebH2bU73fydCMrUw5v1ibkPgtN0XUdbvzdHt/cRMVETjmxvkLEk5
xB3Wb5FuE1nJNIcCuqS54aVF6zUNIPGn5oMLkMpk7BT+Yvlw6faBTf+SJ/fbahG8Ra8jGO0GPvoE
zdHcHdDr7mRfh8xURAZbG4USHBJ1BrGXQbPrjQJfmDY6kTYEXT77yTRhnLv0hjFWvElUYqT7Bp1G
hjHSsMV9k3pTnHruVHgO+odfbhNgObdN14I6KPZda8PryZ3B2d4FU20/hvShr/JHiytqE1v7A3/j
AGUbjxLkna+FWAkYOezUQNY5Q3kFMcinfn6sUgXk35bVIVGBAqmOxyiyWNdSwqoQWVJXOKdV3JoX
Pldm5BXIBj44ndb3u1oMzU8KNo0ff7CEK7nSsZrcsh4TpxuCWCe7pEGniTPsWFrv/0QMZUzXCXLQ
uuS+09SdSFeWYxADP9ErWXWP3O7g6dp0/ANBsHCCLDRBpV66fUWY2rQYSBsg9eNldukPerPvW0th
eVtuFU9hPFOXRAiEXW+XxVrLqbNEBCNwRFHt+IB5FAXq0GYMA9ocy0TyHtw5coNqGNkFcBLzIWhJ
7ewNhqYpo6bxjpYpO7tp+a2ItAJgrPQDyDSBpGxy4JZzQ8XUt3WW158hneVo1CuqhagfFPnwfe65
b7u14+WVqiqnkiOds6IARWPJe5yAUku9orK/WalAQ9rMVNGhStLy8/VD2SwN1NELEVQu9TJuAScB
nA16XqheL5uHerWD0uGy+zLrgNXRB30ynvQwedWH5zQKH5rYwQhMOigCmC1PhbTG4thxBf92yGg5
5Qn82BA0xcFi+zFtvTnyTSXZ99b6reTIwC1uZ9kIm/M+iHP9aLf2eXTmt0li7m8f5W11kAdaUvrI
1UhnzB64TluHtYEonxjZ0Trb5eFxNFRTlVu7hN//S45UkK1HCoqLCJcV7WcPNFU6fcIzzGsGZIN+
3FZpc+UMG1NeNtL4mGq9tryQgt/ENThStQ5ygdzaFXoBWE52ui1mc+UMpDWXKsWCs30tBkjvTYwq
aosC5oPgx8wBZ3n0heK6vy1nW51fcuQdKrOic7Ue6mBkFBkAkdkHJweEWD/3+e62qC2Hi2Qt2qGQ
fwSCj+SFqqocR0wNd4Gj1Udjtt/h3youepUIaXPiPDQHYaK1hWeAc3e7AyDFXt3WYnPBUJCAU8fO
ICi/3piS6aFTWyaqVCw6WTzfmyM9Z+bLxhf/ff0iuQcjQ0UArwxJzGSNLHHSVAQs/oySqBN+N+qP
RnTfvxDe7XdJ0raUUWSGQ4t7MHS7nTABsl5PfkoeLOvlBRVMYyJgNQy6jEpKrnQMs5nFjTkGWTxm
fkjCYARllCe09NAl8+H2Nm2en5WwxWOsLogptEVXLW8023qTioecnIs5Qz+x4phuWsNKjBSrmGxM
p8k1hgDHdef0lY+o/WSOTKHNphiQiAMK1lqGuiX/JsLQZibHHrG4DErufB07jC7Gzfn2om3GK2wl
R7I6jBRGIBRPh0DXvQqd68mhOQE4DBP+fnVUdcNtS2N4sDsYUkRrg7xHczymWVIhOsL8RL7nh8H2
jUf3WO60MzMV3mfZCfmNhuz9L2HSTmVmnDtlihgIgMcWoN6WgesyGBrrFApzN2JVvDRLFQu66Y9Q
ngLXHIHty3W9ImZAxx7RlFnq4k1o1+9Fq8IzXC4CWS8HDaZ4POFkOXK0XGapXmmIlwNR9F7jxEBo
/GibT7b9gZQf5uRcU0XlZcsWUdwB2RySOLohu/HUGCLEWUh9xqQKMm3wAcz2ZCUvG2v41y2txUiu
nLu9MXeo7AaNfWrrc17vKvoHt4VjGuhihT9yCJFMYnJCSoCpPARgATStj9X/kXZlu3HjSvSLBGhf
XtWbu91tO3ESJ34RskyoXaJEUcvX36NMcq1mCBH2APM0Afq4yGKxVKw6x3xcP06yrGT5+8Id7uH7
hdkpCjdB5dwVnvcY9MHToFtHWhQ/NU81hC4LeQs48VM6YIHJsgYdBjzIkA9HXpj3Rhyief6+gbrU
um1SL3hZu19nexFfnTGNY3Td9adJ418Z1Y4V8zOkXv0bnpBQlTLxfoTnfzShzFYvgMyymZjZYpN6
Ej+7UXmbJsYeOkybdXuki4ekG++jPtJ9sfkkiKmeNCMSbyfRdy0ewsbcvi2bdjdGqg9P6dK5WDsU
EdGNJM7e5VDLi0pislPaBx90vTjnA6co6RNFxFPhCCsHtsRGq8F2ekrGasd940Ci4gGv8V/esHIL
c4Qozhj4tpJpZCemTYfOxbhD634prG9eB+3OdSiVRcKBHQK9Rbv7wE52/tOM09DKQczBX9e4/zvy
LAwSji3JS7S3RDmuJVqckVLunAQMeUVz8Nzh5j8ZJM5i2FZMcSfBFZI+uTeGBy83PzbV60ip/hjk
4nEUyQOSSSF7mGKjQyaEW2gostvJcj86KPB6XNVzKd+dFxgxeTAwMT91FEcI+tAc8+QlDUhoR46i
Ui09qugx+GOOkLCyILKcTAMOd+hcSqHDvo8L42M/uD1m0lrFs4U0ii/ghIvIHSrfi6nHTp0D2jrc
RijpvKd2e8gN/9Yfk89vcYkX6+ZVXsS7zOdtVedoO+oxnd1Bmo+130ZfcWbngyImDQFa2tE4jT5F
CKRfg2j9pI9+i+y4bj/rfX7MTXefD/ktTaMNs3QaukajCLCyZcQt688pijl3oFxD+j0riNvOLWP6
eOt7UI5yoU/Wxu/zzBzwhtirWJBkboKKm4lmTzyneYEQlypEPz1tsG89ON/q4EM9aGE8ftQtRZFP
5vZLHCEotclUBv6AZqdysLa6Fm99iGRnfqpIVlQwQlQK8CY5VBnpTi3hOwybbaK2vO1z+z/BICm6
3qa4jvwkqjAVE0zuhvvmxrGdTTcFCm+QJcagG0bmhRIvqinC3aS3NmG2jjki14yGME89PG+S7C2B
b4kiuIDnd+00FT7Ca/rklEe9+tBpioKdfFteDBF2X0/HZHBb1E9S0Ht3pA0707gby9cpyP0bwpeW
CLs/dnVt1hTt+VGdhbz/iYC3sSfV0J5iV8SXxlkBBPJdRnfqovHJ07o0hIzQYT2+SUPPy86LE9gO
ungge4zZLjCQ3mhe9L3up02AcTyatB8zL8FT1qSijpbGngWmEO7cPiM2lDqGU4dRvBYqYZBq8KaD
FQ9hqaIJUdkn3E4oRCJ7sNAs7Tl8F7M+dFC9M4vQtn4wNEv4r9Oz+sszxHokzZGdQBwGiTjo7PE6
U/ByQ5tdoDxMAofR30jCzRR5/hT3bd+frNEAsxuGNWNvj7dbTOwmmwaFkJCMfbmlHQmHYPwW+/Rh
NE3F5S9dXgcRAy9smCER26gbH61rLUYVTkP5xTS+Du0JtKghj6owmKkPDZVgs/RILPCEEBK7lV25
BO2MY1Uc42S66biKwFHqnQsIIYTk2ugWjoNZFZd9Ta2tq/ch8b82ZF8SS5FAS63BbAK0ljAbDo7S
6+juBF3nxjkexjPD3Ho0ueuzQvFhqIIQIjvPWz4FJQYQqaMdCDio8P52XA8h0piLTj/svonHSDFM
oZuMJ35WdCfLbp44KpYF959ZoitgpAkE3u1MG6Ou88jw9WLZvGMlZpXQLD1OX60439oO3eoUnYVI
XbbrJkmxcNviA3QmJhAZjMrITtAL5aBrlmRbpr3Ly/g0NsN+IIFif+THeAElmDUWcY8Q64+nFI/V
ewbRjz1JUn0PfSYr9Oz6H1/Xym3sD9WOddWdz7V6b0/5EIJmQtXBLd3Jxd8iXGsYODJow2h34tQ5
N711JLmzyXVVMV0BI7YF4Y52iWOit4VWbDsidTejKKyDYL++iZKD7KNPDq82KI/56Ei/dhhoN9oJ
p0jdG4jJJsPF8fY+qgkTVH+Nx3UoiUWAwhlG6c/HKLawcKbTuugQxYej7vUPqdbvu8L50Hu+wiI5
DCYv0JxhYjJn/vfFx0hhZ5UHVUpYZGQH3Y1OoMffMc05vMWaF5j5dCxgTAoei8ZvUEIw/+nQaqKB
nIWqlK4kgQm5xSzJaID5AI831yCOQx17sFDhKRvtXodWwVirePdUEMLR0rLKaaFXiJqlofGzU6X2
uUk71eycJFZcGSLs/YB6cozpRnxJNSws+zbUmQEKh63vfVnfFjnQrBQAbnPM6Yl1gxpiwrWPu89g
3rb3hxuuoR2x8Z0jenY+rWNJPQ3UAn+whLNjVenokQIfBAj4H5y2/OwR9qWI7Kd1mHkHhA9frN0L
jJCdEbubxwZszEfFqbnXUKM6VEOXheCpw8S/P/b7IkujHbqJVePx0uCwQJ59Z+HjtVHWaZ5hUNiO
n+rg0Md0FwdPEbvVPdVnj9TImXzcBnsCPrAEN7R9Zlc6lCJPGHT7GbP2OUmHzcSdzwkfdikmjDJo
ka+vq9RV0NaJWI4eRRywa+scWnaNUXAUSQqQJn837HaTeIeyaxXfjQK50q8k1NcdE9VgMNqCy0M4
xbnuNtUYoxzMtv5h2ub7aoMuKxa6oXYo9pSFqv5Y6WIuAIXF7CyzrQKS42amzVYHSwhUODm3N5VB
woiHUdzu15dSehKg/OBgEAxazb/u74WjOGZjjchn+1PaXDLrEU01mGRQtd3JsgAw05gOqBrQ8vnX
QGyeZsNUe7/W0fpsg5BU++SGxsbfZ9tgW92smyT1DtxSuKcMG53VwqmLyrgMWhfXSKe3Owq2DQOk
4SUPjvVUvV+Hkobg+XkZaaWP+T3hmPV+azDkzfgcMtNo21SevQfzta1wQ+lhxuWLHBTsA3h4u3b3
xtJtra5w09MGouc0DWv34GlOyKJ+m9TbdZOkDrEAE1avLYxo0gm+u7iZHSi4XE18u3ZUVS9TwQgr
x2xS5WkARzcS3Tv0UQNucpt9xYFTMSOpkOZ/X3g4Wgcbo0oc1JiSs01OhXk2rTd4HEQ5cHxw33u2
mE8naIHUXXysnizP3VPIWua1A4nijwUpXt8P4i+RhPgQoe7jpNoIpgFtDF0n3lc5vhCiEm1b624g
O0Rz6yUEMuaHo1+ES4tVI5D2cjwtwONH+aCbt36UhJZxLLLP/w1G2BwUt4vcsrByePuFgCpap4P2
porHXa7swFRZNP/7wiItM4wiHZD9z0w7TZkdaid/qlx6rofX8X39e22gwcAOAoRySHMIVg161sXR
XD2d8ui2L/V32kxWj3ZkRTFYFn7QvoebCZzjmEoVcBrD8cpu/vptOzSaB/QmY6ppfOmqLSCEVcsL
zXLLEsUsDQS0QeHw0AzoQ5DQHUZT0nDdG1T2CNct1xj6qbWyO7Em3iemuXeLWBHeVPYIB4j7rWVW
Uzlg0k07+CUL/cH9xlAQpqlK9E9uDZIUDEzg4IufAFoysgoKNB2KZNNmyotjb7THtyzYC4RgDcEH
+wh6mO7U98mekwQVZ9U4ltSKmRrRwqff3BwoHJuI1Iw2M4EBPjA2UcFB2KKNKrWU2VPFTNl4QRHb
o5vYwkcmQb6aoEqQQd82z380verNULr5CxThEwOf/TmPOtafsiS/a7zsHtoi9xazH81E1SMqXTZI
yCMCIDP+q3FTq3BE9AQhABnxYWqKc1B1u/XNl1ozF6UwaYD/dOG01EmBr+UKdQZ91B+8mm8gGvVj
QmdRgfb/dSipNQsowc/aRvcghoh6Lys8HgYDacCSyFU0wddO4MAQE5/ML1yBQp4DvRdaYqaiuMyj
DLWe48Y5dKbigXX+U1887Q8IuIAxRolPB5FTrgYNY+ZWUAEa6v5H2YCUo3f3hsef695+nJoHTPcf
XrN4fxB9tP3gXRB9P4LXVY6dlmbRgtzdu5l0zKMpfn/e578tevl9YdmKFLMgTQ/qPyMY0g++NbHb
evTjrRvjnZWUVfZIMaWmAJXv1QuokCbWmWlOFci9QWv6kPS7jh7BGrW+biqI2SkXF3as8TpxSAce
0Kaoj5zzYEcC1wmJ61f/EWr+UxZQtHVKPNmAqDczPozPVuSEVPUILnxL/u0Gwk1qebVFGT4XLsM9
285EvdExfTKgkxn+K3Kh6wqjrg/t34Cz3yyMQlMyidlsVJCWZIc+k2yXc//7+iZJQfBhB/YNE4mP
2FXpZZBYSQkFJyzvdqA7vmC4VlFDVkEIwQfKh7mfz08HeAXKMAOsOTujLlUBW3qKFoYI9xxeRIae
g8XyUiRos9em2Al1jxy7puHnzus+sjpm+/W1k4Yi9MhgZhofDRi2FDYI/98amgGjvo7+s/2aT9A8
0T+O2glt5PGwWweTruICTLBvTGzK9Q78sIb/rJFpX8Yq2j/peYUZfwhPhThH3cL1xjYBJXoH0ZZg
2iLa37NM4XDXt95vr34hOhWpe4esy7SMlRC/AYu3RndOfB9VH9y3qEdamB0AmQQ+7tHRcb03KW3N
sm1AdNoVUUj1+MabRjSOqyZwhMrIb3MWOIIPGIwFeZGCUaTd8bO7SXZ4aT/GX+Mb/SbavEX0Bh2A
GK3FZYTKiBDm8KYfeQlmRS9dDs6rbGs0eF3y3nJcFyBCnCv54IIVyoJF3i0vbxNT4chSN1v8vrAz
STcU1NPw1EfbelsObVgW9dc0th7Xz4vQL/7vzmDuAt0iEFjETJ2wWJNP+4qmFPEaIjozrXqTbopz
v622403yFr79JZiwaAHrg9KI4W6stjZJgbHeCJ8mIHtYN0q2dksYYe20qTE7n4CMvPUycoOh288W
LYZd3/fv/xuQ4NZ1Zo1u50I+yjG9A3H0XcCDey3Vt+swsqC9tEcIaqYxTnmXO+VFH/hnp65OOeU/
XD/Yg2P6MvbTx3U4xfKJ7MfoBSC6NyLCuYS9a2h5TqHFGieD4rNeymaNyINHYGiUYlpBiKSWVsTV
AEpYBAV2dr9Wm2hLDuQ4beAbn8tNsH2LXvwSUEwheY66EofEkWf/iKJPHirb2itJP38fqIVV1nVI
BV9iOvYWnE9HI21UbHvjjA+X9R0SmC3+BpmvwUXSUyA7SMFJBoJqt3vntO2hBNtnhoZ0a6gu4MM+
RF7xBS0sz2C7UXV1S71x5h2ywdUSgPHsGjsYtMRCEzykI1M72Ay0BQPy2BdhzIfy6Kd9BFUzs3/L
EXgBFX3SyY0WDao2suQKBJqQ4dqlqfteI/qj75ZjmEevaw77s8Jo/Uddw5hJT6+tjHUKGmsfiRIj
Vb9PLfJjpGYbVqNynnNeL/HDBsoMIKGBqAHI44W97Gge+T7x0n/S5oZ77b5p0SpKw4BUWx7hczdp
Qma9jv30t3kLUCHsk8bNXG0aZ2mAB9tKMZ+muFjmv3rNKiHUY/4tRe8/YhabzBuakO08DLR+CqRx
amGDsEWp2Q5G7+KeZ1l5Z2v6bebHPSpcU6sAkiVjiFIBGC59Gy88wmJNiTlqDLOvl8b5zu37Mj01
9R3rvqybI0EBiSDOFIaUAwzeCihxULQJ6J7jS5vbW+pDtdf09zoZbmnsvluHkmzOFZSwOUVXMhJ1
E4SvkxrsQ9PwSLm9W8eQmgP1aSiC+AYaKoQwgbOMZ6uhjyHKWm2MiW6IGx8hWGAWx3UgiRugOmzg
gvTR0fVXDgtSPoaWODO+4NX2n3707Y1h69atpWmqYSA5Erqt8Usmpm6F0E61JLeNCEh1SS9VQ7a1
ln/WGtUsi2zlwID1fxghIEDkmAxoP4gR3LOw/pLzESRJO3R5r6+b5LsM6/YCI/hbVWaYvQAJ8iVI
nDMkI4owqc0z9HPBY+g9W3l24+B15PWp2RWo6HmG3jXUhpOb+VOv95+sNNk4/viqhutf0Q0uh3l/
tPxDk8IS8rKKYbggL3n9zEdj41nVBvyJG2tQPZzLjtESRnDxqcWNUOhwcRei4XTg5yGzDuubJHW5
F0vELqu6AgWFP0I2vuqbveddRs042q/slPtrvURZOZ3HLY+DDij2Z8rz0ENpyOyM0NS/rpsjdW3E
Ah29kvjk0IWUrweLnG23cG0/jzEv+k7vmxvT2NiDqtI+L71w/RimhfFN9BmiviC+VbYTs5MgauJL
50znpGm2rZmEY3M0nHd2+twNxjYx3+LaC0jB6cCPxOu0bhHw/K8gmnWj59rfri+f1BsWEILDDTok
ocuCxRebVTttTEKTOjckUFkiyfCgcoGiPmieTNcQ6UazwTKqMZmdrrFCtzw78XZo7xyQp/r1oLhb
pWcI5zTwYRckhQWTHJB5d1PK44vWHSztXKvKxtLf9/DboDOFXJR4qzaz0gHoDeFxunZb9fWNGX1c
3xSpTy8QhJA2699USYTLtO+KncnpI9Wdn2Wt3RHTixU+JrfGQ0+ridQbY5XXWSnFqw7rwJf53ER8
q6ftWSfNzbo5KghhQ9Io68yqwob01UOafHDt4/rvy5fr/yaI5BiB0ddR22ND8PnydRjpqSvtPtTa
aZd0KsFl6XkB8zNam0y0WrrC1iClG41hwnJlZrL3Y2dfEC3krkriT3peFjBCItpQdJJMKHBe6tYI
9XbvW3exYYcR272l+migEQbFR5ArGShvXTtAGnuWrxWIa3p2U6Y0jOyNn35e3yFZDf8KRPAyjoID
z2waX8aDe3D27aHYODu+mT/Mm028U3EWyJYPD2KQEEBDJIg/hbTKw/sHRE0ROPH2r+0Z8R6sSvuY
VxGYyZ3oEendG1wQL61guMaMkRGIBNTojACNEod9Rv/I6FMyDGGShilRUdvK3A/TgJAsAEsP+sGE
2y4ljNJUh1/ErfMFmtFR7x2G2jisb5fswIIfbf5KRYVd14UDGyRMs+tmzkJ096g1Q455mPJxHeNv
SzAl/otjBgotSHwFt8P/KzTfxYrVlrbvKrSyt/6jk2SKusbfnjDDBBiicME/jWHUa+/OAwppArBd
XdBuuvHRX0mTTWnaIUWy0P5cN+nvZbvGmv99UUIpkzYmPQVWZPYPtf7kTdbTOsLfkQ4IqPxh63Ur
0MXt71OaDnFVI9edMKuUgArI8jBIxId6o9v1fh1MYg4Y8rAuaJOwZx6Ja3PAyAb1qRjmNP594xxM
qqh3S4y5+n0hJgSBmxn6WMaXIurDoni0q+6myzaZ2706IQB3xMIQwZ0xVJB2HKRuF2d60LV3rapv
cv5DrzND/P5MygnZCJAKihJlY6y5NvGwK1pb7urhKXG2dfoZLacbOt0l/C3bskAzr7cFXDy1XnLE
azcPytCrgwIcw0N3s775ss2Zk9z5XoC0m3jPFZk+BXaGey7SQWlVdWGcQavsMvIf/w1HcLK8c7Jo
SBAGsuHZdjcEXIKdH+qmIj7PWyxu0dIcwddKHWPNRostav2oDYvxA82Gkw4VzrSgoZfg48TmDd6u
2as/G0HE7MyaLOg+BKGWEK9tbyztkefxhRQ//exbnkUh0V/Hsjd/a80gM731TAwLrpprj6iGyYud
Dgc1tr/b/zhZHDLVuKQsFvwitwWXNpjibcHpzKJm1mTT+rnKtE+1ZqMwBkHKdVdQYQiheuT+4PgN
1qqJLtrwzSjfr/++5MZBPzqiJgqieJ0UG1hYUWc6xD3IZeicbRaTXaNXOw+CJeswkpMD9gYH/Tb4
KkUT/Gzm4hbgnc98SE6TS2p0OXgVOJ7DuweD0XtDSdouud2usGaTF1ggcZ5i0iCyRca9V0xfqi5N
tvVgfWqKgu4d6qm+raRruDBuNn4BaDAMOyUZjGtjpIlfqyDbptl2fQFlGGgLx0cU5llAmSS4M5s8
tE0ZOrmA5eoAQqA7z2pZ2DJoxr0eCFkUXh3Qwo9GDCH2FASnk7ojuSB526dEDyu7eJeBAXQdRuLX
+Bx8gRFiT242emMywJg534Ji95CUxmYdQrZkSwhhydD/rudlO5BLiZG22MxCHcoHJQph6zAKS0Q6
SggH2iyqDXLRiuEmqKwdr769AQHdtxiqgPOCSejav3qQMtucM3IJ7Ol+aMmRqBSMJQ9daMiEIADo
zObM0BC2w3LybKr5VD0Hk7f1B3LgrrUHa25IMqxbzB9chz1Efb0dY/YqFoJfgfoKWtgmJ4hzM+pw
XGtKL66b7Ds7+Nkx/+P6Isq8AQV/kIbAq5GSCIvIDQgtkiLDncrcZsNSvdrkA/ra6iThh3UoWbCb
RUQdC2KzM23N9X55Q+Uwb77fMEbuId2hPJz8qj7jC6w/JGS0363jSU1b4JnXeIbBmskNSHyZyvsg
vvega/v64j9sWUAIqzdETcN4BIjC5CCey+91Jwkb3VKcJVnoXsII18RoQoA+GOP4koN8YPLNH2PU
PmWO/3mcnNCPO8VGyeEAiI4z6M+Lj4/mEOHJ3YnIhQRkYzr7tH6yrfdD9BBXr095sH4vSML5Cho7
dlzMV16mvEWRDyzGJprEXdWMvMog4SwZQ+l1TYZtcqz3kNfwozikxX06bIdOxcsshZrvCIylepB1
FJy8p2OsEw2XnsZoqDmXFBrEZnTShi1rVVOjUgdfYAkODs2fPOUYK0eXLXvUE+sRnWGncowULzVS
k2aNReRyyB1NYfWysoZSiWmTiz2A8yL+5JV3rM3DBMTxxeufBufggAcuECXPOdH8tyxzBu67LOI+
7r8iucFAr1npirgqtQYvAPhSASscPo+vEQo9o4Vb2NXzWPwk9gOeVb34A4kOFqsVp1Ya7xZIgiuM
KZqdpxY5pA3OX6g6fhwT5zDp/I5jsGM91MmhQANmYdoWA5sClJHVoHmavS5jmrFt8ybEHQ8N9n5v
mPXr+5uwR3gi/gMmuF1fBVRvoTl3AdfZ+yHLjl2VPnT6pBJqkxhlYY+QDEGpchYTuN6puI8maCk7
1XNi65sugAKUHRrBo/KTXHKMrnCEIF4NTdZoOcLdPH1DyD8NqX4Mk2oIS4aCL39M0mKKACUmYYsC
L2FJR3GKKnIZh4trJ2HcKXqaJDkXvu7wEI3KIupxYushqyMC4VWLoL22vh36YdfE0c2rPc0y0NKP
NBEUGo4Y30YLo/aTj4R7bAp/yzLnqWPRbQrC0j1a8FVPQTIXWKIJLmClfkOgYkzQT1s8mCnbGCj8
sanYFY6qWipdu4VhghcMCSPM8Pl8WjG4ZJaRtnE7T9W9JPUCf+ZOR1IJ7ScBRSdQsgbXCb5XoPk8
VdMB6eVtT1xFkJvvTaGEgcTVRChFVy3eb+c/YxFGM7vDs5zr4GslHx6ywDtO3D5AAPWuh1JARNK9
kdav9z0PePMwHkqAUAC+hvSMuG6ZAd/DIEFog11A87ztuu9JtugKQswWKt44ZWuSi1vcOi70UBW+
LelGhaC6AW1dtIxAik9cNqTCvCM1nJtqfKMh14q9AHL07xxyzq1xy0yyLQaIsGZHJ1HsmKRH+Rp7
PgqLLQtSl/gVh3HgPEo/BOBp1jb2h6QKyQM/lIdKgSdby6WpwnaNLuamoLOI7Ypj5OLWRutV7baS
mxYfFS4oCzC1C9ICIeIlvt9xMAGSC1rKLnR+/Wb6zHTWHWlp7VKS7F7vHks8IViMBkhL036CezBr
P5poY8tzhQdKju+VScLxZX7r9jbryCXJ80uCN3wvzT75Vr9ft0QFM2/ewhe0VoszgwBmLO/AZMGG
e/cNVYArS4QI4bOxAqUUNieBWiDex8N4KG+ysnrLgs0Mkei2AEmASGCcaxA2nqhVPRduFbquti36
PmwmFRuQ5J7Ay+MLjOBqLrNzZnWRds7Rf5XgE13D9E95KFVvKtJTs8ARXCwKUicZa1+bteftsDcr
NPwZ31+/+TbEFHCTByDDENsfaAQ+QO7X2Jkueu/qzR3L84cCNB/rMLLTuYQRgqlR9zQqesRrnNAP
cdXd+SXZViCoCvOpvInr/PB6PLQV4hMC5S20QghHZ+y1KccQOPKfEiSHOb7xYjDJEQcdJDTex7Hq
m092hsCGpv/KUk18vFyfIUyHlxEBcd2ln6yDb5TbLqvuzddxa/6q0oAq4v8o4teErU2ERw5Qst64
N7wfbjB8tjszXF87mdv9otRCR8zcqCscVlpDzq+Zq5woQr63rO4Hz4336xCy5ZqHqDFCDbk4NDRe
L1eSGo3OSIkPrwpvrAk4y0I8gzs7NzVep0/y75rN9TTcsT7KtuLOsNTOk7aDNQ5/RAmNWC3I/v5Z
N0fm3QsMcV8sD7c3tWAOm9gGhIYluyUjhITplinVNqRL92KPqOTQgE4jZSUObDClJHSmn3o8piH3
VFUgFY4QfCwtR16nU7xJaMmDPzX7KLYOzjR+WF86KQwKP8hQoW+g20IigiOKwr2Oz67OqMB0+SWH
WFyQviH9mEXg/4DM+7e44Qxu9qOrFbir0/Y2hYyHVTDF1SN1AeSiM3UbPrzEp4E+TngSxxkSKubc
UEpPWu4f87E9NlHwVa9eR2r/26tf4MSbrtX6smFjit3JjaeS2HtUHzZFrr8hjOIJD7WR2ay/bgeX
9gMz+xhfRAEaikqtvG9x9YVpT0CU3fjuvdNPn9cdQhp9FpDCTWHlZc89T9fOweDuMrd86Lpotw4h
3Ssw+8xEbqh6i3X2tK0G0ulj9Uzbve1/cqcjGk7DLv+QYUB9HUqWKkAP8/9Qwr0QUw1NKgWsGbRT
b/gbc3zQm0PsqjgwpMfoBUd8/0CikEYTpFcvNEnTTV/GzgYfXcPWjKB0u26SfIP+b5JYWtCDqEW7
KdoXwcmEmSKn/FJQVYalwhCCT6lniDgDlo21wR7ai1+qqFa036gghAwhzzEhjqce7WxG+SHqJ4jJ
UkVirYKY/30RdjSryoysn7RzP7yb2unDaPKv63sh8eSZhR3dQziekHAR7tEstQqbskE78y7dZ2Q/
eB86Pw9d60fdv/7QXEEJW+IZuOGM1NTO5djsQCZ9UxTx9yGPMdbI73qjU6zdfDCEmsIVnLA9hUW0
qQsM7Vyl0IqmkOXTKuMTykFbjfIPAyenKbG+aDbhm7cs6cyzh5CH+qZwYi00mWaZP2rnAgq5RjJ8
zqox2vRZpu9Mn79npvmGGAFTfylazSrVIqlMPTA8Oya8evb8G4091MOwyfJ3XqTK6ySx6ApHiKyk
tDVOp04765n5MZv8ExpG7536K/cqBZmfJBpdIQlr2BkW12IGx287/mhrzgaf/l94pOqllJyvJYwo
fjEW+kQhyKSdQZKaQ907HXYTNVSNBVIUfCDNOs0QzhIbKH3uaMShWLahHTeFH5+gQq9wdunOLCDm
f18ECt8dmqi2mHbWEh0li09FWoVQ0G4sxb7IcWa1LAjUOCibXeM4emtZVYxw0RFL2xR23YZJw7Pd
YFtBCK6TL+tHSQ7nofECsQmXkxCdHFpAxcB2EGLxkdxZ7q1hD5s0qfYlVfEuSAMhtghDUTbIc0RX
YCZ43Jqhxyd5PvyTGcUpbpJbv+q/NUhX7EqlRDgflb+i0wJOsMyPht5A/5R2TjikIZxpZxP/Xdn7
tyi57yHquW8nVdIiXcwFpBB/qyHB8M+8mEE9broGd/wZRdmQZa/PldGINHcLQy0O9UnBR8rAhERJ
62rnlJc7x6c3hjcqQqxkGHpuEX3BEC7GqvOGJGI4uIaTFtsMIwXbifsYzCy1pzaNjcOAkZmNoTkQ
kUNpatcZeR62adff9nqnb3k36QfMBKvUC6RhC/2kUBeEC7kiNXzeV8aURnr17GPEMjukOfj4UhUp
iTScLEBmT16c9cqaqr5r4Tpa7hinJkryo2aXmBBaP3uyZhKs8YsxQrTHWyDk/nDMzywt0SE7hn7h
7tHPeIx45m5oYmJ045sR5TwkSIPXwVU2CvHfCaqhDQbYOJL8jhC0XxgqFQgFhDgjzRtzICaBCxVB
rc1yAfouIc4bHlCWiygyk4D3uylIhEV0zdjZpjV9BzGx5M4YUkeRXsntARkbOhTw+SiOBmmVh3ea
HumVQRCd208Jz769ZVP+jyCGyCLVI6iI41LWxgiVEPO+qFTtCAojHCEsVtyoeQoylzMIZU55ZJ/i
+J91I6RREC3Gv5dJ1B1q9VIr6hRREDytGzttjkkOHt+oegxa7ec6lMoYIRCSiE088VLt7GkxP9Ja
Sw4ki17/MQUHe7Fn/iMW0SAyWF0MaYkrkg3pu8k1so1HJtUzqvR2XKDMgW+BwiII5rYOzqPtap9s
M8hCOtKQGNam1aMnhnFyVfSZb6O/LsgF4ryPC0Sr70tMrFIkTQ1LwACoN1uKdtCTUcf0izva1YV6
mLclUw8RBr/8J8iKILTbMThoeMdR/DXXTvObu3NBdSeEI9uLCAin/eGUZdm7Ihr2Afc+IXc8c4Mr
viqvV/pfKHTwevgi8wOwzAj9HmhJd+oRPP4nNjS7rPlUdJfaq24Ttun493X/vL6tfkOhlcB3Mak/
N7FcLzG1vLYvLVAID2OF4cjB+OIixerK1yWnf3BQnMNkB5JGS8BBE2CZRqCkOLVBx3aj738fhxZi
DolRH91gbBUnQrZZMyPyHzghhgSzyO+UQT+qL6DuHBhBs3Gqqb+bakcLuyB+t76KKrjZkReOqnm0
rMYJCk+D7lY7qrOPUZSiLGRl5z5WJT5SMBfPEjq4Ny1QPF6D6cyKedVAumjq610V8XdpCS6RsUlv
C1J+foNhyGHQrYyPFvB6XGOVpsc722na09h2GxKAOzA5T9bJVJHgSd1wgSMsIPpM6hi8FFCEcTN2
W1oMBN3G2N9kXv5z3SIpEiTaA9TxkTyK7eseq6aijCFhZcTm0TPem2P0NGXuzTrKddj/7e4LFCFW
4tGtTxsXopd4pToFhXf0bFWJQQUxu8nC55JJp8mEiY4THbPi3DKwl6amSl9V5mvI3lHIwDAw+iSE
Y+v4seXzvuanKqf3jYVSHRTynuouzkLUcRUZ/ey4L+H+30VbggnO5uJVpRrRW3mqugkto8fcuafs
SwzOocY65K97bvmDNjPX4t0TlBuCab2lTTXxsH6+r7Vbb6Rf8yi4pGA3Amt2ETb267qpfgNCwMQ0
wPCBRlXxls4w71r7YDYfrdgILTLl4UCTOmxMR+HjMtdA+gf9Hjg5BsQF08yIaAaLodqepPHGDZp7
XpCHdQeXHaMlhLBXY1ubrHEjfnKiuhmODqar31tpnHeHrus9hT0qMCE64CskcXqKduWq1etNgjpK
WA/JPqle12Hwe4sWCydka7aewicig58KiNBT8znGBDz69bf/be0ER0itbuxMDVppeTOcoIv8BQ8J
IGhKFd1NsrMLfmkoYaAjEWNTQgwa6tYbJgqaaZOxHy2/r4e+Dj/mtYpuWLY7SxzhPnI0FlCtp+3J
rr/Pbcqx9uAaH1+/ZGjKmafMkLSDt+Y62DXQmkFfDliTCUnLMMsIhJNQhApHP5kUeZ7UnBcoR1i2
vEvTHLy57QmvYzvmWZe4am9NniiqaLIcb2GRM+/eInyneduYqYZokP6PtCttjlNnur+IKhYh4Csw
q8d2fG3HSb5QWVnEjlh//XvwzfuY0VCjsm8lnzJVaSR1t1q9nNNUATgOzAaFWGPS+f0UWgwpyOiT
2o0yoBzZ4uavWkjl4HtpAg7GVXDeq24F2j6XhsUJBQBJAmhdkOGA2NXATJ1YU4hsp7OtTAW5Qn8z
pbe8+DQySdC1uoMARUGCCphJ0PPztWhWnGo8IGDtAvN7k6fPUWqeppAdxmEcXJbn75rn/dc5EOC3
0ZnRA9NIgmJEqaoGDdPoMbKfefS1tXYUsjvJqtZ891KKoBct3ooxsafm6HCzdFUjzDaFYpWbD9iT
hQAIBGGYgRVfGMziKFqZgFWvG7KpUtD7TtrGGmTYRWs3OiBs8YKxVQ2FZsFs8S5sdYd37VGJs/Gb
bXYWUGWU9ICuVepZk3ls9Dq6RyFVVg1Z20XUsvBWmevouG3PdSNN2rSgmDQ4hlnV+nPb5KYmeSVx
FWseFgNtCI/RII3ytnBddEaXqqPRYYyGajfA9ttStOE2NnVpKcsVry5oIUpQdhsIha1jxPyIiNzV
geTthO3h/TqxXI2g3zk2za4Vqzki8+YhaNoYJZBgiQz6Y80zoEcMkBzoyJ7x4c6PplPiQQEhDq4L
88vU/omHF3WQPGrXz+VNhPBU17VObcLYaY6ddQioR+0/7bRty5eP7Nf/pIiwLEqnMHWcEK5meeyS
vHWd9nvfylKwq9sFE4UNgaEYWHrn2zXomIigTcaPk9kjmW374BLaaIBrvr4YAcHkX+8GOhfANM+9
/ggbz+XkaTPkSszgEfx+Q7zULzy2Qy/VK6EVuJgk98OqPqMrEaA8iFIxPnMuLq3VcJpKPNADrfpS
tu3PMZS9k2UihLuuRHdoSeMB8bYKhA+QIsZuApT46/smEyJos26gvmwHeXdMTftbppQ6oER6Saiw
qs6LvRLUGVC2LJtyODPAzh0Ad7iPkbqMab5NaeVfX87anTrPJv89FvHlUOeKXga45o4k0l1gQmBk
GAUV+1C2ANOW2M/qslBkQwYDMIQoDJ6rQB2yRLE5uL86i7ms+jRUO4CEe4OsFrVqQQs5gqrVU5Hn
VFOaY2I/E/bDjp/H7vP1bVsTAdwvdAsDtw6dFMJS9BIH31EYaVKWbqr+yIrSjUCR9d+kCAtBiwnw
bGJcN02W3tIo2MZBeFOa5f66mLVzwdgw+ChQw5onI87PBVA4ylDELT82KVBxW+IqdfzFCEKPV/Hv
66LWrMdBPyUokVT0n4hhvd3HWRQ5BT8WSfTEhuyZg7j+uoi1o3kdFgZeEtRaFSIBB01GjlGCplIp
4x2wrZ5AwLSNWC7ZtDXDAVoWJozUueHHEGw0tZOmLSaKldTIkaSfxuyetpWbd35N3zWA+q+nXogS
Yze0m6RtoEFUbQOMlg6favRVjlyW7l/ZOPRFoFMYmJBgrBKLJEUaUD5Tbx7DPv5h1PbNVAeuE6uy
idAVHXDmxnE6D62DTmj+ffEkSae2r0INeRiaAS4rsFC6kCETr4sA1hNGNPGXCjdBAoARgCGkwzEu
6+kTAb7MAzLUmcQ8ZVKEq2BKuV3iwkHWPmhPNBpP6IrfvluZUejBocBUQAwh1ve0Gk/jLJuPvgh2
VpjskbXfVWCk+E9ixCJfgBbOlum4nFujP4E2xuf2cEBNf3NdzOqGva1GLPRNI+YnlVJDHsSMPG46
gMoaJGHGii9bbpioxKoBLiRTR2o0JPH9aGPyPO1/UCPAq/d9xDevZglcNDA7ockHHAqqoGQE6Cvc
4Qg38oD5FZDtG7x2xlyWJF1d0UKMoGVhWFtWn82MS2Z0UMN7sN+82FmxdRr9/X7GUSlm7gjwD5Ai
FTznyKg61mj1Qg4bMP09e+iVp9ix3zWp/Xfb0BKFURsApF/UupSU0ixowKI+lE/RGLph+Mvov2Xm
vrRlwc3q1mHA3cCthmlWcSg8BvlioA4ARrKUfp+G6q5Rxwjp19wFI8Huum6ves83WWK9a6rq1m45
OLhIMHMWvtRDeZdKYRQlKxKpkfHaqNCMFeOZ2yc7BaMPhlHvdMq8ksqMVbYgQRt0Bs6yWIWoIDe2
XZJvwO9z19MPeTgUbTFsDMomU3xSD9NQtNyIh2M2xjcpz3ws7z53FP/68ay6noWY+ffFpdOaTQG+
C1SBDJAWFgm7A3G5xImuiTBUJCvRhoGx44vw1uicosyQ++gNejK1PPP6xJBdnithB8B6AWxJgUut
AX32fB0BADbC1hqRgZhxv4YeA4SDuov6DE3v1hfOP5A/BKkkqiXA4sLrXeS1VetOseMewNoDCE3B
5+KV6AzPiGwQam1ZBDizQAgF6uQFQyKLgHU4BVhWQga/YNxTB+sLKRo/T7t9ZcaS4G3tqJbiBJ+a
KQqKTM6ER1ymbzWaAo94kIhYXRGGCfHMARI6WB/PDyoN87LVzaE71trnsNigNrgJtJM2PjfDB1iB
HWT05mFg/L14yQP9ywoVI1LhFPTExyh68pUzS/s9Zn3qoTmo/6U6dSpJuczxrVC7gzg85c2ZEPKC
1rA2UYXsm3E4Rhhe6uivLP2ZgJ5aawloDGx37Bs3bVv/uhWvuT+Ci2nmYpo5AOZNX1ixMzpmVHXz
uSXqZkAEXGMuz63D5Ej49PQBWa9g+SipAE5LeBX1PLJZxNPp2Bfcby37UJPpMWw0b9DIt+ui1lwt
Msx4E8+86YApPV9WnaeAJQDc6lGv+y0eG35EO/BcyDAD17R+KUbw6CE1mzZNjO6oWBnwXlrU04LD
f1uJkCCNnHyoaw2Fuywybyh56MzgbmxklNGyhcy/L9QgGTvcgx1mgtvS1L0wncGRqS6D9liTMr+D
bBz/jBUgKNtgRsgAUJxKS4ItAWORQUZJQLx28EsRgh+yzckoxpTCm1v9pm8yQIdkWzuUXRprZrMU
I7xVAbVCUKSFGDR2EsBR4iUUV8W3YvhNWSQJ7wR8gn/ju4UwMZsQ25EzcVMFTzAlnhPr2yB8qIze
tTLmKVQBg8LoUaM9WdanOv9A2dBZChcsibX1OJq11R0152dLwhuHvugpkyxRcmq2YEcgy3IiUAOi
Om2aHue6i2ZPDwMe3vttCThkuDxUOIWLcpdRDVZBeqzF7IPW6+n4m1OrcHleyzT9ckHzkDVoQQAF
NU+wCPYEfMfaIsxB48pAj3GNhqnAui2sfnd9QZdqeC5m/oyF2VoAIasUFnbHLuNfAsa4WwXc11iw
cegkcamz5ZxfT+eyhOt3Cs2+7tBwduRaWrgZeGS9BAm00Bo2rvU7jWWUh7K1Cc6Cp5oVxDa2sAsb
r58eGFGAINF4Kg0313dRdliCz7AqVCV5hfcgqgQPMY2PLSarQC++/YAYxC3mKxkzamrCYSV9kQ5t
0R3ZYPvDUO+G1tgAhOjdFwbOaSFG0InAqIDLMUFM4NyV7Z+I/0jQanR9Katns5Ah6ELb5L3Sj+F0
pHijDa6TO+an0kiMcW8XNgnccSSslMhcPSXM/WAwC/EfYD/Pt6/OqFE4eY2LENRbZQdiT2B01zKo
h1mrLrR8IUW4bqkTWF0yohhRjcqNDai9qD10JI5cRW39fhwlDSarRrUQJ+hEh9HNQu84DJgZkRtM
NrD1rdodGvDJxqXvdMUtidDldP34VrdyTuUBQXMuIwrHZzQJpFEVPl3NMXlkvZC5qkMCU9LhtLqZ
CzmCCRs05ZWZ4Q1SZf02Z4rfWeM/NSsPNUPmvawkt8hleAHNX4gT7FgzJ8cyqgabGZmf+wjzKTnZ
X9+5VcVfiBDufaNATbymMK4ReD2WPbkda9ykvmuql+uCJEckzpV32qBV8OXQ9t4Bv13iAq/sHyTN
/OtiJFv2GnosLhDkc6wOqZzuaKSZF1j9Qe0mSf5QGICZw5ezY3mFQFrIIKzIolJpESuNHJkV7ckJ
tcw1MIGdtoeEkckFb8nzWJl+U6Sfr69Pto2COXN0943xfF4G7QE2ABJYY/Jr6TbKxAhmjKS83ncN
fNMUjRtj0G84AkJAGm6ur0ZiT9r8GYudDLXRKYIYSuGok681fkpuudpsMs1trafromZFvvCDb4ou
1rIn0oNaKqigf2Q8mmXjl1nfumxqtmGVew1JTlqdHFrD2V2Xu76Tc8CJFDAK6YKXV3QrVYqsGo55
ld8Mlanvw7iu0GZFZMml1c3EexuED8hk4kV6vpm51vOsZxb6uCbd45ZyYrH2TAy/srifB3+uL2vV
byyECVH0ZNdoENYRzJjKt55+yhzHqwdwZ74PIP2vrS3kCNunm3mFUewSwPVl9Ak8JDtLlTX3yfZN
MCnMuVuENnZ7DNrmhkcochcs3jUzQSx3Nohx3geoebkmwbiswEosliDIDYIU5HeArOZK4KHR5svY
ya6Q1ft4sX+ihQGhZhwCpz9GGBsZ9M8p5h0wpYei1C60dujl9q/rxbpzXAicFWdh0rnO0BrOoRik
jBsv4D31NKfT/c5o+wPaXP9UJhBlqya/paVJfDTWvlz/glWDQ/O2CrRNjCeICOdcHzLOqwBjA021
KzXLTdEup2NM6L+JEe7mBPB7ydAp7bGNBxcNgrscNYOutbb/TYxwP/elo4zURCgfKM2nlBm+FVQ7
px8lq5lV7sI7vm2amMmiXZPwwcCmdVO6KWrzFrRmkthpVQT67wwQ06D9XEwTTwNAkmsNaWK9iveI
pHZZxSTP4VWntBAhKPuAhDgLEtR0q1b/3PWjF2B2Lw3iX7URPX7gXBaiBDXnAVD6gFk8HBOQ4GHM
zQuL/MaeAklgu75p6P1E7D+/E4TjJ9MAPEVl7GFNyaEGaLvuSF7Bq+aCibm/EsSONbSItwDVrEag
XrAbR8uAYB4fO0U2fCUTI9wXdaiOjV0YMJcx2ZVT9MDjwkPDu0SP1zXgbTXidZFoSZgW+njU58lv
6HLVqNu4iVNXrdvnD6gAJikAY4QWEtMStS1j6RApeFkZ1rQrjeC2wYxlEjeb62JWPfhCjKBpYxuE
WQbGwGM33BkYqqZdgZ413QNgnKekexvNzdcFCkP0f++nhcT5wly4cNbiJVNVCCQ6bvpxMvlT7fhd
DyAj7WnqANUFPtVO24KM/HZy2D4L7p3quSveP0OAMHvxGYKHtXgdMF1HxEbi4DsKQ7uRtDE4XGW+
b1VnFnIEG2N1PXbNAN9Xa/FDnT84ifUPDUaXRe/vsMaK8OAHeLJmOWCmPd9Yq65bA++r7mhr6Y0e
FneZww5GK0P3XA1oFmKE86u1oTHLCO+TIGK+XXmxonl9ZntF6AfFILG4VcNeCBNOKU91TOQ6OKW8
611mk41RPCqVDIN1TQqGzdBJZ+NWB8fd+c41KJV2U4iiQdwCgSND+7ZdEy9Ihj/XdV8mR9g6O7ED
ns7VIxMNG7ixdlnybHHZAa159eVqxD3LuaJSuN0jGHmeKQkeNZQnri9EJkJQ6spwAtKbyIhUmu4X
YRm6afT+Tj1UFN8ORXxwREMbdGmP3kMzbsEqEt2MU727vgzJeYiYhK2RDoPGkXDpgNlWgqq161Bo
mWRQjmsuAHVYAMWijWkeoj1Xr2RS2wJFe+SPCHvkQfSQOM73upncsIslTdWrK1qImn9fONfBDIKp
z9l05H2Dh7u2Q4/1TWnLxsVlYgSDyZNUCwjDioLkBReVq+Q3fff7+uGs+ZnlrgnGQqsgotzBZByA
OJ+GJN1wtQbtCinuQIoNFICYbK8LlC1KsBtaA+GislCdtJu+9pwxKL3GIV6bymBGZPogWA+aXGtG
0L57rMwp8FWkeHSW3E28ytzGKT/gQRfbKGbG0CBWdEkaT8eicICZnTWmWw24dVM7+H59/1adAmZv
Zogm5BXFp1EKTKFKNWBNPEKRKGj2Wizr4V/duYUI4YjMwigG24RPiAEa14flqbPzRz1M8Ag0P/+3
1QiHFBR11EcFvGg/Oj/DPNiFo4wRcFXh3lYjPosKZultmKJtougM62Qo4aPF2/FRUyIZ4tj8seID
DL3z/380IvZhn5VplYLq4NgW2UlRazcegFraxa5VUiDY8udKeSpYdLi+hZLT0oVwmaH31SQFvISl
IhkQOz4GTr41Vn9rm/ZHtHyxQCHLkuhOwpQWuhe25NcQpZ8NK/UtKVmJRMXFOmU1kRylGuifWte3
bZbvahp9/cCmAa5Cs/GMVTUR5NNqp4DRBJsWAx3DAEQuAxSHU7plpkgu8dlYLpRiIUnQcCAkN1XD
ZnsdmVdk9Vat2i9REB/NOtuM0UlvjOf/tDZR4UsLJAtmC8c3JPqWdaoHPImnyplcysL9dVGrtwcy
ATOvPHhR9Fk3FxdhjCZvrqsR3F5f7Awl2TsWyJhDx+W2s0FT0btU/RXX9gwPR7ishrhrCA0B+wgs
d/Tp7MdEBY+WVzaSAti5SV3KERxgh2o8Rk0BMFqYQ+Yrmb3HxPVGKVNzF1fvGxj+KwwTWiDHhTJe
UMeVKeAzOG8BvJh/UuyD2SeoyxvuoB9Hm0oM+FwZL2XNlrc4Lyu1AjIpQHnSeLoBi6g+fgFIp5u1
AI2L3EmTJFhWxVk2UBHQCOxcEMwGTZWNGNoFoiDLLE/t1K1tAaUtBgpD73h2pr1k0mv/3N3/u8RX
sFMgCqJ7TGznScGzZpfGFJxGA4xK7WNS0tvQ/n1d78891KUQQUGKssUIGkBITyThX7ua/wwcmd9Y
08HlOgS/EWhK1Y52EJziCsoQ7Hpk56m5yWQDLuv7BTIgYuCgwKl1rhINSlxhRxzslxU7mwjEki4A
qe17SqGI13ft3Fv8/669iRK8BdfjLg9SAIAhb94cilDZaYx9NxKr9tLCvCmpI1F32doEf1Fj1KIp
Y+BnqTSx3Qk0hjug7PzGsEogkbR+Wm9LExSiB/8rreIMkuzscVSJP8KOvbTVn3Vayood69r3JkxQ
jTIOgWYywqx0FjmAqwK8CeZK+PsmVC+OS5wWsYLGmCIKiDN43Y1ZAh3I1H5NRvvlulZIViNOixh5
11ZZAnBOjRuOP2Qpv0f95iOebybS+avm4sCICQXrzcoOThUJ7rqk25olfeA2PaH79Ks57BFJSy6R
+RTeLv7L7ROCJW7oXcF7GLChMGSXlWPeGp5u8G1v3Nr69BDX9DHuJokirqs8BTAI3C2G5AVF5LHZ
ls0EltCm+OmgpwFtGrWsfr1+Ym8yBP3TzRoFPSDXw60r30hpfbdkMO/r5vQ/CWIIk2fEGZlB4Pz6
4vMUx4dp0A6lNf5AA8z2uvpJNkwM2vUICWxw6Aangeb9Zkyah4wno88M6/DfBAlxOi2CPozBiHhK
Q0z1jH/UtrqrdRnL+urOvYZiqN1i8EbI0fdEy1OEuwEAWknrDmZ1o+TpXUTbe5bIyBhXZaEjHZlz
IM0ZFxP/Tsb6lkLXRgUDWOph1HtPx6zsIGmhEXpN/5rSQpCgcBntCB3ATHYipPeb4Xum3VSq7YGa
CModu1XxlY2fo/7BCWTAQatXFsGYFMpOqEiIAW465GPHmxgg0kZxM4ZfEoyv+OWk3BQUzGJd9AHm
N4z6vckTbqzI4gEavQq4qeanWuu7yRk+ou8YzsYAAZr6gSAk3PfpmBJg0mBFKN+l1j9d3L2UTbO/
ruyrLuJNijhvzrhqUgoItpNpjg+JmXp6rP5zXcSq4S5ECJqOuY88R9tWcKr7/JA6x9jO7hRDNpst
FFL+6h4mY0AWhDagCx7DksVtzWcQ/dIh8TTuO8Mp89Ad7FYZnpM67tDyEo2Zou6RqhvZDwraIi3d
xuj3zu5ax2kzP+tKJVQ9G2CegFFKS/TOPSbADm7qd032XX7rbLCL8F5Ns7EtwjQ4cb1xcxUT/iTd
KqMMoW5959+2RFBSFD4yVP/y4EQCvs00dmBsW9FcEi3Oinhxfy42XrjJjFKNGx7bJhBWuR+GLh57
fm8197ntU/5Jz7tNpmfedZ2a/89rMgXjmMI6iMCLmNxi7Pt2RowvtOhXQenWRoqy6OOnMJalKdc8
jKHp4KB24K4NEX2oIcWgxwxglkwjGPLyY267afNnyP+YiowBbY3YD/Tab8IEBUktVEDHXDdP7Zj7
dvOjjSYvZw9a1aE2mO45/jVN+F5Pe7cdEje2k5/v32BwTRqgT8CwhSmutiRgwULunJwIJ36vf7OH
cQPKBt+cWpfUuVfl76tt/WsTaCiF+9bxx9CFMCyeeFBnnNQnsOJgf5/62Hbz4eH6stZuwqWQ2R0u
DK9lo5UpGE+9QSeVWt4YKFyb6t6Wgbq+EpOJ+rmUM1vmQk48WkNUTWN4Skf9U6k2mmtWnZdW+mZI
vne1+tIm/KnOyLYw8+eaYzDCIHsAWNz0tPgDukg0Nz5PzY8QxHcKj7eaFm9J1viACvAGGhztctp1
fb+JerC8JfeRMmwZU7ZFbx36mO1qNP/icL9c3zsBoebvCQGWHyBwmL5BnuB8UUlPWvR5DOqNVm/y
g76ZwMLmxp4xesAN8HQ39t/XYPpXIobZwImCMawLFulCBQMkUal607AXzh5pI3EjQgPVXwGE4n2J
CvE8VHS+pAloBamh8+RWSeNdShSvdnTX0odNom+QLPFztczdgbQ3eW1L3OaaC0MG+n+iBbdJchVZ
udoCOC4IKTgpvIzbv6IJTcHh7zBUQUAvAwN7jcYvtJJaQGCwAD12QVU6ZQVQ1VTDPPE291rOXYpm
eN5rd7n9jIs5iugmaUC3aaR8oysUVUzm55XukuqhCUuX9cFh0PYNyVwgCt2YyY/rCrbmYRG7/e/z
BKeXYJTV6FuFnEr1pHfqjhk9Bpa8OiQ+ppK314Wtbj+GeGwLnT4gXheUmYW8tZQUwphS35i6a5Y1
iAvaL2X3rDLPyGV4fDJ5guchQI4KeuB8nLS+8IHhb0RfS6puufnFCO/bTAZXtq7ZGBE2HVDSAGBV
uCFLe2JF2+JWVrRfhvqIXnrXtv0g+gn07H0xPKJo6TW2rLy26l/fpIqpCDtRy7psoWGTGblWkntF
nvhVeYyl18VrRH+hzAtRQlgZlCbyk4wi7NCoi7pokpSuhVQY0EfcRLlPg2MYaajGU7cYn7n1PQZG
84TBj64BqnGGh2NZ4bWPUr1ae1a+dwgU3KYbJ2VbY2g90x5eij7bXde6tVgJ/V+q5WAQGZg7wqnY
/ThpxqCSU9F/s+psP5FpY2eGFykT+ALuRv3ZkfY0rb7KFkLFmieQLhNWwiGcptr4Zk+6H5aPAHL1
Qvi0Aq0qVG93Je3cavo85rI2wTWjXgoXjsmh1VAVSYVAomCosfVuUg0bvAc2Db11pB2cmmSDRbMu
tZblYPghp6q2vLoYdox/rgAPV5l3oZ17NCo+hVHiWpXpKtqPJJ18RDI7hAV+HT3WI8CA08IzIsvr
Mra/fvZr0TgQY0ygLcHpY3bg/K6p+jYjdQ9ekp4nx2o6mny8YcHX60LWt/tNiODWCjWetBTZrNOk
RplnKy+sBMsM5sTc2plOOpGNIMkWJbg1SiPmMN0ITt2IvGMVW64SIIM7OL+vr+s1HyaaO7BdsDK0
c5GL9Leeq3rF2t45YY5rWxjEnfRkA6DWbRj/Dnng8YR6jaYAxje7pU36tdXK3TAAPy88lT3wETok
rbMO441m94GYEqPiyMrP9KSAuzw/16iNYnAH2dVJbfVxwwqaeASjFl+7rI+By2zLOEZWXftSoLDn
9ViFTVI2wcnOnR/GmPm1adwSEqPK6zzqdHwI2uSfCnf6oKf1RyImTFYAjx4DqqiECfZs6vnY24re
nTiA6ZK88+Lun47fZMWzPgFEqADZjvIjD35Jjn82jovjp+CUBrybDliXWe8XAbVKuKmDRjI49bqN
YXmAfrq8TDxFI7HLLEd1LTXfK6SY/L5O7nKAiMPqv6jgtN9c/5J5cy8+BGT1BjK3aF4S0zJ2jg7/
uDDVG7v+VYX/JJEsm79qwW8CxIxME5VloyWpegNP5LLiH87NDR/vw59TIeOAXDXehSjhLG3GWVRZ
TL1RyI9pugtsDBEqkpzghYwZLBrkFgizAMcPYq/zgxvKvCuDqYXXi26dfF8Wdyl5uX4kayKAr607
qG2jqUxMb/KsbLuoSSEi2+vaS11sVP77uoiL6A2rAC8XXghgOUZn+Pz7Qv363tZ4nvfIoHb9SQNM
A7NVP1S7rV7SF400fk+1914Xs0jEpQTXBWZtREA7C8OkYWyXxTcn3dYIuRF5B/TpA8t6kyEi2Q3T
1LV2DtreKbTdLkMbWf9Q6b973xkOhv54XdjF1fy6IMw9zDiAgAsR7j8TuMPBqA/gCE5/Z7EOBLC9
rf9Myd5OOheUMUEs68u8VIy5Z3LuFncAl4siy/mphWZqKoFh5pDYew3vN2lVok+qlWTzLh0yJmGX
coSVkRb4eUVp5d+G+tAWJ81pXDX6PEbPWvYpin6Zg09LyWZeBnXnMkVIvSmmTtzmWXBCo2ZzHJhx
A8yK+8hq7E1lKZnLKJyi2g+3kYNLwOjZXdPCQV8/UulXCHbBp6iPx5DWJxJxfzRML8MOh8qdpj9r
A3tQI6hVD6ZhlFaJIWnuXN12NEO/wo+jQ8gS7kGmxGAizJBkMSN2E9mBGzuAZg6SDXdCbwAvkUWM
HeV7ZsSSdYuXwIybjJwELmG8regFL32hZ0VmRMA3DqLA11t6TALZqIj4kppFYLSQAlodsCbQ4XPd
pSYqrR0dAQJa0FuWtvfmqKEBhKvPo5Lsrh+jeOWIsoRTBDUmrcpRBSWLRbxQO2TxncEmbxr8RkYI
K5rkq6gZCRSgnyClv7jHW2qVyogds8qHuv+Ulj8b7cf11VzuHNGAZUcpAc8H8DrmT1j4au4MWjtl
MaYlDYwVVlWdb9ERFZ3setC90mok4i43D+JMQDZjRSaAlIXNS0dasK4danTKj1/GafjVB9EhMUdv
MKZtWry38GShlXQhThxxzXkMrCXgPxxRMzqYA/vT5oGkIH6p3ecijPMNDOgEhoKZTKlFy/we2WHu
d6WuS8LmS01A5UfVcHEDj2u+Es6lDEUPwC/e18ekRkCfFYcwIa6OKP66Nqwdz1KM8OJWNNrxgRvk
yIqGu1oTbXOjPBhj81Cb7A8GXCSXwcqydKAAA8IZiPvORSHSmXTW6GlFjhzEGCUrt1rD3FHT3xlW
QQ3OxMzLXii5lYDPi2My/pjm3TbX+1szJDu1lqEHrdgSGsJUCyyzxKGAMzsXk3dGUWI8HU870HlS
pnuOWmluxIif6enLe08KsJCgfcUc0twPdpGmyFqFVU2hH7n9zdH5vnWemvA7KhGubcab67IuVfxM
li5sXxkVwzjaRXk0OjNVALRdRl9ZzQvJKcnECL5h4JmTFAWrjiONJwzrRNFTpmmyauL8vyyfJNaM
p/m2cSKsJoKAri3By3cMUc5wCjc0bK8zUjeAm1X5I1VLCR76pY6fCTTm3xfKV9KsHZjZ5xizf8jB
zQJXLhtglazJmBVzISItkPzN9EkHZvje1J9JSdxu+lwgQ2/ataty2b106SbOlyQoRM+BUVu0XQ4a
vsmPnEOmAEXPKD299Ovsn+vKd2lU57IErUjCTO0tHbKa7tk0vqODcIvKRmnmu+tyxID7VS9Q48B9
QVfIPxwlN/TMsqujotReXjKvJU9q1/qUenll+0ATR9a7lFweq7rxJlTEXUU401VJnhZHNf/dVS+h
+bPvf11f16pVLUTMvy90g+fI+xKNFejMLk7K1N126XC4LuIithT2TlTx1MT8W9426O0twbTmYHj/
tmcHTflqKfEeAJwHqzsk0U+J1PlBcmHJQK5A4dXE5SG627ooc0YVW0ND/bZznnTrc6DsTevHEJ6q
eMcz4tVoGAJJ7nW5q8b2JlZ8o5MqmkgZONqxVypXVQ9B9Du0Tlp86LvdaMjgn1bVciFNeJXNTHC1
HUKaOkMxRV8TFWwnZFOSu6o68MYNUxn8+KrBvUmkQkDDRoJ8WWrBuDF2rSZoRsrNn4ml+iSQUUWs
6uZClKCbVZoHsdqHBVCE+GGwu1sFs67XT2vNwvCkVYHbjwgDV+W5+isGhkiCCuToZpnc0eh3MqgH
o5b1rl7008wW8CYGD9xzMVEVFI7axPpRB6AEr2+zKEat8FEd9kNHQHY9ucOUu06TuIQPbsH/WNbL
FEtwDK6vFQMx5x/RVWPX6THNjrnxOxoxJpwVbh1x9/qOrunHcqnzVywcSlimpZIVVnZEU/BWC+6n
6lHtku1gPl6Xs6YcSznCyVmaXqKv1MyOdpI/5qkTumpDJE5fsmNiMIDIVI0tO9KPGfBnNR0QUxvw
h0s2bP5Q0U8tFiLezlOtF3Uf0fwVJ7NU652SIOPgoJrG6+81IK4k8i76YQRlFOv01ZhVJkf8eQS/
YYeGh2bYIEA+Ftl3Sn8G3bBpjNjPgrvKMFw7l6U5ZMsVLuwRqWR0c2BPu6Rwp3hjoIzYUsWPUFnp
su11JVlzxsu9FULuPuRAmtJhd1VEAcZeuUNRAXuAeizpN1l1G43vgz0x9dfNBYMWhX05QGcXHDJy
qhrL0XxyrM32VOU/ZwBmbZIlm1eNbCFl/n1hZFFUZtgzJwMiYwXm6ii+YXnxBZPMvq3KUMPWrhjQ
HKsa6IcpQUfBuSzsHlVMDBkfjbD0huYxI9anOHqe9K9tiQ4avUJXjQwLec24FzJFbI9hzLXAqGHc
RluowL9Nb4NwkrhDmQzhpKxEQ3O8Bt2I6C7NPzlKLDG0NeVbLkI/37hwAOAZA9sa5sR0f0wfsyQE
m3LkNSZ1dftnksrABF+hwERXspQoqLvdD+j4B43hkXapa2AWw040xMI/y56C92jYRj1YGdXUBSRL
GT/WQeiaKCRnNHLzfg8OJskGrGnp4nPEMfvEspuABLAFkha/2vChUyi4IZstuOOvm/man14KEo7S
VIak6m0cJS+f0urRGu97GXew5DBF/ggH3MRI6wXaMaU/WPRi2Gh2i58Gfgq62s1GGey5bEVCwKCh
QEecHuJMvgu0bThuqS3xjeung8YljIMi424JjriOrNQACn92TNHz0VWla8aAcY+fmf31A6eD+9hB
lhL8aOJcg8ITonSaoh3r4H6MDDckfyginutCVlezECKoQFCNJIgKeMT+/0i7suW6bSX4RawiCK6v
JM9GLbYk7y8sx74hwJ0E96+/TTuxzoFYByWlKg9JnGgEcDAYzPR0FywBC0Lch4kGug2mYQiqrj1V
GrwZFdF+cRDigXwypfSD8W7yKvQMokY37hrRPvWl9Zgk9EFk4ieQRPushaZA0/99fZmbQevZrJx9
o18XZ+6sEzylfiS544+NKj3Y9LwzC+tvcHa19BlQpZCgLKKlB3EAL+6NUY+sTDVuv3mezsxIoWqp
Zzo2BRy8B3esoHeWmG7b9Esy0xDEnsfUK3fXd24zB4dA9r9fTI5GUA9Olx7Qncj+mHIfZcswDYu7
LvHHyp9DDEOHZZAG140qPpfMAuLixWHngIBGdOHfnVgffVII1ZTXZkKHewRIKAN9dFQQLz8ZHXJe
IZgbEW3mYJxOOXV8MG717Tfe5ad6+EsT9+PPZoiP87gotnXz3J3ZltwFRPVpaqClGjmGu2MUNwon
4bhyW1CFpc0ywvkyV88988xqSvuUpbhORmsyfqaYzvFt6Mr6RQPcgD0U9y1Ns1PCgFITJV0AYktf
p8L4O7sDXzkQC+B3AkOftNPpXKXIJymJDBIxcM2l++v+sr2bf36+K0WVMcnzeNKwm4Z1U2UHj/Bg
zh/aThGRN93yeRkyLMKtNM4zCK5FcZH04aQv9MQd8toxojUVXilnQRgFhP8L5YehcMELgSmRyB5b
GpDM+OZo1XvhxjdD64H/ZPxyffO2T/iZQenrZPE0eE1W4zFfARuO0WHDvhnoX26p772legDM4LHM
Pg12GUzD4EMZ26faE9CUiq7F9kf8s25bCm19gl5NWljwkNIEMYU7Osd6mPAM0AqwwSdoof23dcuR
bTBmPR5rQiLtJr6LD/1BewR2kwq/3wMeuCsP2odJ9Wr9hcR6kWs+b7Yc2mp9rmhrI9fMF+PoLdA/
0L6DKP5Yg+Et1wwkRSj8ivhYmH1A6I/CzP2FvqF2fuZhclKW2nxkWkPXD24+xvryDZrMft2p4Mbb
x+XPB5VP/VwRnY06zLgi08C175k58QXrpg/XP+QawK5tqRRLJ70E9mL0qmgc+wCdtZvWc/22cQ/X
zSj8UyYL6FqzRZMDV+/cPRbpp0bXAqr97LpBkZJtXvFnHiIlmEIbROy6c4kEE0jYurMfIFr9hKjg
G3p1rEv9qSszxVnYtOkRMEoYa1v8V4g4uyPGJelaCnKqCFSKYWzt7V4EVersLOMhG4eQqeadN/fy
zJ60RoyC1uNi92XUjvnOYcZxmKu7RfQ+n1UQjU3vODMlhRVWWp3uDLgblp7tUuaFcaIdh/x1Yg//
XHHgfAY2FGmeIbfg7cbsIbE+IE2Kd4KAuAUumN54mUpgcnvnwL4ASPmqlrr++dmXKs0FLUIwVEYp
xG1YuufsU5IcWPzpDc7u/TFjSWfKmWdAoWzk6ZVh3xbFp7SIT0YJKIOTqfKT9Ynx4viemZLyk2nS
9ZySrI4YZjMNRwurCrzcbRJyO34/mVbUJQ+Lcz/i1lE1yjdTQKDAoDaxotsAq7vczYkMaezw3H6E
rPYe3Oo7EzqXPtpTe4hbjIEVXt/V9cfJSz03J328lJDZ6c2xiOaF3Y8m+ZDn9Rsq82cm5N5XVTEy
xQ1MUEZxU6/a5E+OOQrhL6NtfLm+ni1nPDcmvR4Ns6xdEDMiJFLXNyCjYSU7I33UQdt53dD2xnmQ
91oV7oCoufxOeULttgM1U7Tk+9G+dYWC4n/z5xNcE1gNMJbe+udnpypjAB/VMBB1RnPTcN0vrdcx
1f4OEA75hZhD2QDsPZcmOoqPQjmWMBsPLkmCNn0qm8dRGG/Zqmc78sk1y6TShhpLMeiHQf+qL4/X
P8VGPIXkH+q0GJEk0CCVQrfQUTbCLDtYOZn7RVjJ7BvG+9gVCmTdhmudm5Ff7HUzC3Ck9QSj2k90
uV/AY9qIO6ICdW98+HMzMpSJtRBXSNqFRFP7wfXu5up0fbcUy5Adq7SyUm8xexxphZMKzNiZ7v3Q
9H1xyHibfRhTQlVkQKolSR/IXBhGoSleWgmEwxpksHblKj6OyoTky4Q59jLOuFOLRvjjzI6d6ShO
5HU3w1V3eVxIPBMLVBtIztmjW95O5c8crJbXP86mDRx5TOrbpuXIJLMJoDG5J2oSmSO6iNzXrBiF
r7+vG1n3Qor5FGOaf4xIe5XW/RxXdNAjUtZ+nx/R1Gs8zGvfLvlnvdlVxvG6vRd4WLwfzw3KvOtQ
bi+shCSIlSRMjuV+OC56IMJpl4MQylfhNldvurI8eRbBsCqNeSaDt5VVIKqdN1cBxBFN765pd53q
Ba74YvILvF6GBQ8I9J273Hy0XfY/nUPTA0pU1/dw89Q+fzNPutfyJiuKAoJgOLXv5vaTMbZ+k926
w6frZrZKM0Dp6Y6NSOrhuS9da43hjFaRFoilIN5uqnrvVF+0rApr8DMlLTIey77V2KmoVZqMmws8
Myzdd/XsJtO0XhLzaO142gcCOsW+6di+BmYqxTFTGVs/6tnlShLHsscSMZZhnJ6Wjd/Oxyb9OL6O
y/nXDXu+mzJceYRS8IBJOhJlurOrh5tsoUHn6orVbMa+562T77+lcgHA1QSJvP5GB6URxiIUXrF+
9RdH6syCFDE6DERYQsc6lnf8U32q9ywsAgG+g9A7VPvyo3VSGDQ2DQKqjKF6qNL+iihnH2ghZrLo
1mw+Jp+0JxRAD+bX/it5aG7JTj/2quLu5hkG4d6/1iTfmx1bK1OCpNEVdTh432wvuRknFcPzVlUL
3vBsRvK6gZJijEFbHy1Pc5B/YEETsNCm/nIoTs3JvEnC6vP1fdz28z8W5YYNaUpId64WIXGSTWEM
rUv+g+SP161s+98fKzJQisyiy0SBu9emIjDSat/mVBH+tq+Q572Th1bKXIyiZk0RTS7K+xWOkckg
3/tuHMA3UmnBvI47u2lgL1oYF11wfYVbr7LzTyfzryWcaE65mmc6ueUQeIvJu7YbMUurBc6cBzbX
dyC9B8c98XMbX9dTPdQUn1IOJT0GVnjHAe9r9awP2MQOvZE4fkd7v8o7VR5yae23/gI9Y0Z1LgOk
O1PB9BgEs2WLo44Z8SE2ke16odV/vb616096Di0vLUm5YeOC0YWvCs0EM/E9JhQzoftN2+wX5301
CUVg2VrXCtzGKAS4OiAPdbkuDQzAAxkYxzWqvbNHunOFfhiS4oD/QxE0L4PK74WBPmOlXTJgUUY+
tDNGut0ig/LlmB5yCGsXQgsTnu+u75/kmv/YcT3I8K0CEpgcuFzS1BPaeKJNozw2H/txWk7uYCx7
kA7gxo6nn17G091UGvZ+9pxqj2nS5tDGhnmoB8dR/DIba8bOYvxznUWmEGm9/F2MZtGLYdB4hLVG
szMDtpBHVqoqWV8GnF9LvjAjxWsMNTmUiyaJxFxAKLN4Z9elArB7mUT+a8LBPOE604QC5OVK3JX8
MNXyNHImN3DwbFl6LdAy86mbjYA7y60Q/IviS16WnV7YlOcO9aTTcyi+J9FsejnUYNtwiT/0tHzA
5I7fYU6jMh4LKzs49b2tQkVsHAyig1tJB+sH4EHy42b2ZqtyC6x3IJ/snodcb3dO82npFe+0TQ8B
2s5BF5HC1vp7nF3s1O4gGjNkacQbnIgU3fWiDrRRBTuSmhr/7KUJXB+a3OjCyQc9nvK2npIJe5lC
jdMqAtszMRWShpj376fqIMrszs3jj3ka+yPYzYAz94mZKxpIm6s9+y2k82CC5SHNqyLF8Ia7c+c0
mNrmCOx5eN1ztsygSIR64crfbtlSDOUVja0yjhOoIgMBxZq9roFdNbd3rzcDBioMooBtACNd669x
9u282ENXLs1ZZE1OyKZ4V3TFcfKK4xvMoMnoYsoPehgyuhXt2hK4RZjJOxC3xmBbtpZb9IYUKcWW
x4NkVLfQZ0fuInuia9ajm1s1j5KmuLUhn4WS24e6yUJDS97wfWACkDtwDeBvpBCdtsMs+hQK30aR
Lc3OnsuuDs1WL7s7L01QpXz9BmKiYB3FxxUH8OLld0pblonMmVlUdPC2TOzTMTmBWElxl26FSFQm
UW/DOTYx2HVpZmF6jTFikkQeBDrdajq1IOEWEK0x8/ZjHN8IHbC0168MPr7CF7EulMkuTbKWdk5L
RIp3Wx7yjB5MNoK/QqUJunWegHHCKBnk+wgKi5dmzLFyxzrLeTQPIFnqilBwTG7o+RscfZUjwOT8
yjAlNz25ORpkNGwWObwOFlDzTbwF1cDryry/Q6EJTRnkBhRVUvl52JdNxlptYFFZ39lLEBd4VgNJ
FStWs3WezszYUmplT2mFyZA5jUCIFuK3OPXT+HXprHd8ysw3RCIbYDfA3UANDfe7/EBu1aVDZg9p
5KEfH4x1AxUW3s57oxCj4uxKFCu/tw+QCQupHGrL0C25tGV79syK2GRRtwD9qbmY+4SDU4jt4oJu
Um8+FR0jUIDRq3DuG8cvyVDtcC8lfkZq6judbh0SLfvflFT5zTIO5ruSuBX+M+dNBx+EEjbGBNE6
ko+HAaGT0rRaHuFRLQJ7qO8NF3BpUr2OW+L3nmAFK9oQE50gPrnck7ZZUENqPBbpuQNaETuIG/1r
1WSvD9HIvVCMgjg5qO7k9ehLP9A5n+NT1yTs/cTNd07K4wgMV2Q3tu7HVwcX5AoupsLAVqNjzPxy
UYDRJIaYkbyWTQoteTMAc+fewLvnDWZsgoQdcQxfSfLdDN8+WSlGItbyA2fuj7zuA7NWgb03Ypih
A1KBvAZkGcjHL1fjEeAodT1JogYSp+AbKYOClTum9ypwwBpzpQfc+r6BBepi4NKRfKHXZ7fjnptE
kIz5a+STDcRaq+ogbK4G9GDrmw2xUo7INUlRstbqNCpH41Cb7LAQ7ZCwN6g7GQQBGSbWoXXZBYwq
78da71mUgSsh56HbVyAyeP96BwAEH4kNBojBsSddz7XNnB6C00i1e++jg9vFS+bHBpRn181Ipdxf
hxRF3Gc70hu+74AZ7GKaRHEGVB0/ioQi434PLhhajvvMvSvEFFZMxdK65Q8E/VB05Axc/3KhotNS
dHq4y8B71YU6ptgd7XW1kN8rM1amCaAa1qRX2sG2NuncajHCf+Gan9Znzf9oXTf3aVImrT/mkCsJ
rm/m6sSyk59blPay6ZuRQlo7iSAHd5P1j3p129ff2h6MoiIPsiQ004frFrc8HmxS1EYAhMiPfMVR
zkBEh5GlyMPrxOx1kEgle6gcKha2cWuja4piiOlgZs6WqxRjg0nsxU1YlDiU+BU0ag7A+H0bve5v
q0tVepoqa1JQKgVYhGJXQyqCEky6WPfDCF13t76FNo3C/bf2zzQwvQN3AaOJI/lIPKaZkWJSL3JM
7tnHCf9Q3cIxktB1u/n7qz8WeG0Rz4HaQAyUw5MFHbh2ihM96vPEr8Y7gU7JVD5eN7L6mOSDYHUF
SynKERShYz14Z88vJtAMTHmmR7Rgn9IBsFi3vm+9FPLP9k1V1v3rk20wDq83vI0SFvLUS3sIkxz6
0pxHdWHsKxQ1yQIyMQwwvHpZMON5Kx3iyqIrJdszX9pmbpCeFuQBnbrCAQBx2FHtodEUvr4VmfCg
9IB0wNsSspGXC9KnwmraVmTg1mgeRO08gBbw4/XFbHkdOCNxcyDygdlLMlGXU2IvWYkcouIHL60P
bLBDoamA4lsrOTMjQ2rSmIqKU6aditFlbhekC0+LPMDYaRp/uL6iTa9bmS7W9New5VRvTtFJHs0m
jyZaZGFO278FwYuydCB6k32sShWh+MbSIMnwx54thQgzjlOxlFUamVDZdUV+6rj++gv4wsT6Ec8O
UlvHml26JQ6OVuzHzvRbZPKcqPo9G74Aym68UZCRIwmTEz2qd2MuJnuOmjI9VabxOS/7dwbc7/oH
2jaD63Z97Ru2J7lcZrXz5PQ9kn5QD9piT9tH0Souo424jaX8awPIgcsdg5L1UKZzkkcCD+/7peb6
HaYW0296aZJ9ZaTd039ZEwLepb10dIcFXyiPWK7tdIetKkHh5KmItLdSpIt1Sdd6B2F2rRK5dxox
y5FYfdjN/Q+ef0T12fdM7eCMxtGBxF7D2t1bVghdMTxj8VqTX8tWNYNAxkqzSBhmirOl3yVZ76EX
PajeyhvfznAQjuCH6OiA9+1yL9tMbzXTpnNkGe878r0ybq3ptCgxwhtuCJJBzO6Z4AIE55PkIpBB
ijU+WnNkW2XITYyvNGwPSLeiyrARHgwXtWP4OmDBLzBrVufUEIm0M0xxewDnsilv/ketxlREvY3V
4I4FBbYHgkPLkpHVXl+CEI/iLegCwG26FQRU0mPdG6+Cvf9KZOmaOOCxaa0CemuJ7SwSWZDhHVAl
0yO9iHoBMFZ9mxpEcY9vbBnSH9TnsBx00uUIzjBr5DCLsIinbVi74it3jL+ve7PUnv29ELw1TVzj
kGZBdL1cyNIys8X9EZ+Qh+xJ6kW5l+1iC7SnySGGmscwgLscoh4Tum0o1ly3vuHhsPl8liTjLvcw
B++BnmaummMJIlRqi/cDe+jdSWFpq61wYUr6YKXJW5ZDgyYSRb2fYueuwTAsT49a+cVYx3J5cRiG
+agN1aFr9u3S7biymry12chs8cLCzYLsTI7GmmexrnXiJeqtfreM7XtA+AItyUNzGne6nUfanISz
XYLtW/+iW70iD904GyaSp1WHA8gMW07YhIg9nccW8s9SO02zQBLCdo7OFCd966uem5ECSmvFmEkB
m2HUOzeDkQedfuiGvwrwkr/ee3AIsZcIkbg+JTtuAmq8clxSUENMwRC7EMxEq62BsiNPpm//zZZ0
r2H4Ep+n7rNo0UyIBpRBMhcPrW0Fo/MGsVsUflArNwkeVRjWvTyRFaYIuUk79By6PuBGGmYYyKwJ
fdPuPZuhl2YWajE34akeOaQI3ToGqSXkEGog7txO4RCbfne2ojXOnQXLOAVFIomxeZ6WRX2ZgLCd
3SaaajpxI1ziOWLhkeXgxY+75tKM0Wu5SYaCR62TVrsWpM7BrEMu67onbFnB6UXTDkU6Hcz3l1bs
qmd08sBMV/LpBpT8N2avyqTXWCS/F89MyOeUJyxvkomjcO1YRg8VTr1Cr7WroSJTZVVlnXJiNM2u
0cpZO+pimfQ3ZKYrJAEAdgqc+S9W+rMPlmSTgKA91phhTPHojBk9ZiPjYbWMqnHLzZh4ZktGOomB
s7bh6PeiUHM7Csf3kgOtP9c6/UShKEVLssvyrxhU8bVCRVC19UQCATcCsgdWsReNMOJVgNLnCZKF
mu6pVhzArI5uIuBkC/9sU1tFFbXhO8iAEH9BPIobV6Zd9ihmS2nD0wiEAEURTBaZiD910E+47qMb
ERgeCoFpZHN4/cnld+ZNujXUONtt1ZycZbwDJCjUsjIUSfP6RAhpCJRLiQ2lMpdKZ5vQYiSiTOOT
x0gcuHaGuW6N6oG3mF+uL2rjYyF1REEN2R0YDEzpeMcJ7Vt35vEpxcDsTB+a5ltiFCEZv9OpVhzy
jROImjV0IFHnx0mUqXh1nVtJt5AUpdDMd0oS5iBz7lLwIFdfifg2CnK6vriNEAmWLbiGC+pVJMfr
n5+duGGG/rzdWHmUGNYeHbF9bYidThZF0N/aQw/zXigB0ZXgXwr6IJKpckHjLGJEC9zpo+NNgVt9
aM0Ht3uDYwCHvGqLAeEAz7hcES+9mpEZRa9ZgyxM7UHEJD84Sx5e37gNV3fOzUj+B6HEDkSbmEiv
MAQRliDVCnqvtY/dJH5yYb8BsHFhTvpOvcsJM+qkjMwBFeSChk1X3mSs3l1f1UagcNeBPCRqjgfC
UmlVdpmNQBkIPdIo81OHfWgX8XjdxMbGXZiQVoI5939MjPM7EKBNHfcH+oDxEsVRWn+OdJmtBwhC
F6g+QLlnPWpnnp24dHDpbOgRTvVO1NneKYxIPaqkMiNdy6zOmh5zjnrkFv9z6VNGWKApw8LmZ3Ex
4rE2r4Hbk94rOWea6Q4uyDhccKgk3zNQ0Fz/KpvLQIMWwAK0SABBvNwtZzaQ1eJxGXU0c/t9CoFH
sS9tXH23o65jiv6/mZN2reGluwhkOZHd5tDD+tr1hc+XH9eN/CLBfuECz4uS74g0tbUhLiw9Qlsp
WELi8517Kh60e54cQYix10PUJ3tEckDndgrba5i5Znvd8DP3Y1R0y9LCtnEgexzXQ3YQ4H8OxpDu
5iNJ/VgoHH7TSc4uXynwrdTSrGK4fPXJDmtDv+VdqbjfN66nFV6/MqpbqIvLnbrMWbQ5E6jqsUYL
uXFaMs83yWdGP2TxXz35eH0Pt6yt0FBUO5BVoK91uYW9WRSV5VUZeH3Sk9ZOe1ubfFYuoWDex7zE
OjtF/rlxTeF1/GxRetktOTfbDgl4NLtPjvM/FH0BiL0j5kPMLMXX2jpwqEZBBhAQmxXwe7k4V0tz
OjQZiYr6XmRQq1t2Bn1LDFyryZCCQ0qBrv6lEWDKp8FKSozIFIeKP1nT4vf89bjXFVfzx4YUOew0
HrSxhQ1WipC2NeiS77oySqzH2P7h2gprW05+Zu3F5ABPEo1h8j1Kphq94uTgFM3uutttOYEFTiwX
XTn0OGVFCAZly153ZxI1pD+BuiKtJxSlPnlg8qevmzz7VQVDfAIdCyZRHTA4SV7A9cHM6wXLyWCr
8J6s/mZsvnXx6CcFHuBEkRutYVUOSujJ4K/1ksf749IfGOFNYQiEiGL4ntqnwX0wkwwg4U/dtDMm
7vcqvZctLwc4GK8c0JEDHiHF+X7Utb5e52SgX+cP7V1mjoGyS7cVJzB9ZjgEGFC8PCQj1ZIbSeaw
MkKSfuvU4jDh1To0zsk05vtxZLcNyT9e95GtddlobVEPxbT1RX65kbEgi9M5eLDpC7ubbfdYCg7h
SVsRJDZXdmZGuveHugK/eovJ2zjJuyBH346Wzsk22h2oiB4wpnMsGvcN7g/hb6jLoCuJV4+0m+h6
63btYmlZdU/dQ2w++RbAa/aggmZuzSGgFfjHkil5o5XnqP/TFKOrB7qf75sAE2LTfgrmMAdxDeGH
N3wzsErgKQfWNkivXn4z0D3q3lRjUhZJu0F+Nv1Oi3+83sQK2aWr0hDGGYxLE3WLMWmkTAjq+ofO
CAbnyUmCN5hA+wdFIJTmgTq6NJGg81AaFJOx3vC00qeWe+G9YaNQG3fwcaDGAw+/NJFCiC7vDQBY
F2i/0dw4xKUHFcpKNVe+FcvXpgzAJPgeqE9f2mmWTsvdFjQgfXaM3f9N5ffrW7V+UDnaOah5e4Bg
rvFH8i+vr+e6IxVOD//M6ddO5N/L8gaQ42T0Pr/BFCqnq0jSCtCSEod8EFbTccyrW+TvtKDvlso8
FssSQvbmyD2VOuhW9AEW8I81yc2ANK50k2HjHEwK+OYqyefa8zfTmcq3eNuZJWkLyzIuencYMMWm
TTuTtXuijTva6f/RzOopZ8kyAe/ZqlKAmFPeTHpoOAehKtJKs5S/r1oHNx+qODjoeJJd2tAW2pmm
AYawYU/3xa44cGdXpWG7w9UHAkArRc92L5RBbv2xL5zQWl+AYOTA3IB0U8xJnJetDZCzzs0nUuq+
B5rnNM0qX4xRY4g9rq6wGtgxjd0vZariWtw8A8/m5XypM8veG2tviez5qJvAL/yNfxVmfK/Zn64f
gU2nPLMk7W+CjnJTzHoapVCoMuMqIF66a4z6dN3Mul8v9hO3PWoUiICgJr78jPD6gpIWBatUb/2l
nXyH24GjFz4YV8LrptabTjKFUibaZkATI6DLppqWusKIKUCDxs/Wi31INvq61/rcyXfQPzUKPXCH
WHHlb3wwQHwxQQCQOhS7ZRRfNkyVJgpsozY8zc2nSQAdax+T/CNTQbI3l2cA+b2ORuB9tSYfZ4eu
KHRW9AYsdcXXvD5VrNmxOfVH+2Oi34/u4hNm7a/v6EbEX4GJGKAxdQIgg3SzeF0+NUUypdHi/Kh5
/FC62tN1C5eL+nd+HhMzv8fA5dEFZ7bicUiqMlpKG7IcFg1FGwcOJ3sjifcDa971pXZsMSZ33e5l
pvbS7vp7nW9mkvGib0FGgIumym5G7R3r7/P4fTdHZPpy3dblLv5ry8F7jgD3BFT4pS3N7vUk8/BA
6frkp9kWwLO+bp7lhQlZor5iHBDgGUQ/iaZ/c7Nst8zGp5EPr4r7L82sh+Fs19B5B/Itw7Wpl82R
J59JXX/XGxWVv9TqeWlG8nSjcQsd4AyC0J/dowt/XB4w1eIbPttpigqJ0pbkCCV1+NQ1SDrc4n1r
/sw8cwfp4B1o72+8oborU/CzZs5jgxdXnc/hGzwDdVsgagwELJnXuWxnN7NMeP+09Pu5Gg6Nbiuc
7zI+/d7LtTdBVvAvIH5S7sFr3mWJjiw6HuJ9A2YKUtLbXJBAFPGNVqj4Fy/D/Qtzcl0S3Fz6SDjK
JB20teMPBv/oFneJSrVo60SdLUqWsVryOGegCChWfpugL2kQJyrk2OX1+M9CCFo71qp/asmlmCRu
Mn3WCmjDGO57N28PRWM/Ga1KgkZlZt3PsxMlpgYSTzPMDMkjUDQJ/wZFuOtOJkFaXi5FOrWxcGgB
6UYSid0Q6rs8rAItiPe535yKfbKnKnvrrfB8D7+wJ+cwiVPhDa6DfWgEPQ/uj30hqqB27vrkR1W/
G935fVy/i/nD9WUqdlKuPk4ky62+QemipI19oIxbd0VuVb7nxqrcdNPJn33DlgJ6UmM6LevxbJyt
2k+mD5N+N/cn1zpcX9Gml5+ZWVd85hu0LSfKO6yo6PsAJNx3Y6vi5NmMDmcmJPczctPIGaJB5OQi
tFA0nTSj8vvC2vOl+AoifdWjftMgwH225aBCDMaNyzVZGFqd7TUcYa4MvMkt5hSnsuC+yavYz4cG
0/4tCD6ub6TKqBTjgSDB1VjBIQd6q+mZn2ZfxPIZOsN+IxQVu03XeF6fjNUdE/TH7JXeq5wmX6t8
N+/22Rd7UiEErtsBuOlyHycQFFdj16DoCU722AQHg5vPPiZZ9+izqgj7N4/Wn0VhJvDSmFt4rp6i
PQvKqAPI+gH1AAzt+idSmZCOFEsMVMpsOGI+Fx+NWmhfWq29nxt3UhSkNzcOgwgYogdi0ngBlq00
0tYGLqicuI/TJHZZ0oSzxQ9jppo12zaFVyQBBARVwdUtz85vgvFKd8pBJ2ibw7Gf5pDZ43sosweF
qxoX2PRwDD4gSV8frnI9w4k5n3uC/tzgguHZjkO7+FbTLpxiHYrAyasoHv4J8GfWpJxiAsFKPYFi
AlAcx08rTDDpTuBVyeG6T6gWJbndnM3tXDaVHuEu9ml10qcvrvfRMHatarJ50/vOFrT++dmXajrq
xSlkv6IUFHLJiYjHVEU5u+kMzyZkOFi6TBwVObRdhrEJhuw25rvE63x9VnAYbm+aDeYNPILR+pMO
UuI0VWeO3H5s2n2f7SC9dQ/YkK5NwdKrODg2Lyjr2Za0bbRE3ZFBTy4yZ813zBoi4LXCB7a/zLOJ
dVvPvsxQYeB87vFlsqwLOfhm7Gw65iDsve5qqpVIN0QK6qWyAVkv4BpGALGVUJtbhQnFh5EnyMTE
lt+X0ERuy2Lw2Qw9PvMLqW5G/ed/Wo08GTyZhgXUOdqizfhXXcQPvfW6+um/EeDPZ5FH5p1GK+iA
XD+qG8t3yYNh7IuC7Rsb4fTr9cVs7htYejDmDMUujA1dekA5x6LEiLj12GqdPw53zPlqdAc2HxcV
ym/ziJ5ZknITlk+DTTRmP9ZThubQX06H+mkRjijbX1/SplOfGZK8jU5lnWc2KSKhLU9g39jPnH+c
jeVV3fF/PtKzGTkPnzVSa128gAeWDyD0/5tYi6+Tn2V9T1j635YkD4cUCeElzXCARjyVaNd/9HIW
UBYr0ivFzskNUdOup6EHEAW93uNoWr5IDpAVUVQ5FH4gsxm7pUPKtfcb9dM3LbvNy5NJlnApVeOX
Cs+2pNg2OyauN7T0otY9cvHNTKfANG95Wgb16yZLX7qC5HGxbejdIJDBLRXbDzYP7Xz6MCR2qNvI
GhemSLIUn0l+i3WzZWoGapWRSUUkuuGQLtXBFaPiQ21G7WcHl0es5kqnSLDwoTQx4E7tdnmmn64f
1eu+8II1y/AYhiJrpIsYxA+YtdPdv7XmL5i7bub6hr2oko9GpXNvwE0ad3+JTgRT9r7kP67bUC1F
ytrmqRc9i5G1Tc4QVtlPbnv3PfQr+0FFZbu5GjBzrU1bwOzlgqcAmniCAgJaN5a2h6RDkAI23SWq
AYjNz39mRjo/lZM2zgKcP0Taxdeq0oO8zBTxRupC/XNwMCIAWgogVG35KiU2FNuLGICPNpxCMxDB
SjYfWsIHKU3Y+m0Q32va4fqH2t6+Z5vSh6q12kpZDGewhwwpAg9H7a/GVOUjKiv08l7FFBm1Ug+c
6nOFLlpe2ndA1xz6VDWcprKzfsWzDK5oiMm6bAH8y9BPjqM/0Zr7i+2+5aA+fygZ6jZoUO+0ExCh
Nt5n5hwsO9tN9t4d3qD2R9GN/Nch5IZFsiTu4LUcDQtr8meH7ZK53M2epUjjNw/rmRkpYGfFvLTD
BNhAkyV+j7l582mZwQ9YKapmCjvyw7HIC9EMNuoI+hjvM/7TaybhN/yrk6jQgRundZ3BWjH5aO7j
UXzpB3C2abIYImk53ZDiplQ9sLbKnBcGVkc8c7R2iPuc9TDwu2HM9vnnQvPpYQ7LnXdih9h7fdC+
MCjFH3vxMjJ2uH7i4XudWL5V/o0RSUVitfGBLoxI6a9GE+ql1Vq8zZJ9lno/qhGKRgXYsXzM+ITX
I4/qG0kZcJ034xJTGDNm96ad//JmWxHbFBZkojyjEVVuUsTTdCxvzIkEQ6qk8l0jl1R/Pt8yWV9h
om071glsLE9duGpssdB5HL8a70ZorNSH5XVkpb/uiDN7QCtcOp4oCy1dhg6OBxlG6M7ddZbKCzaC
6IUJ6fB4GeSzxRp1utQ65DkJFwxJcNA9Xf/+KjPSzdO2TcVybgEN6s2RZ7YHZ6D3jvE60syXGyZd
PU7FvFb3EHRMkKnUdSgM5mPw6Ppatg+OA7wuBtNAZSl/Fagh9W6NW5T1B1JFkw5ynfkgbFUzYHPP
CGjqwSkGgiBXigJQzipI3cDb6hYd7CT2vrW28YEtxufr61HZkQIBaywEF45Ho8nTW0AS9pk2Q8FU
xcimMiOFANOwq5HWywo5XXzb+TJUP/L/k3alvW3jXPcXEdC+fJVkO3aaNEnTpPUXYrqMdoraqOXX
v0d5Zlqb1msinQEKDJoiVyQvL+96TqVqfV89m5M9k163rIhLE/iV7OB2yQdXRzfPaL4Cdy+YuYpW
fNmWC2PwW5RscDzaFoyVCEUyeuBaNIuXgnxIQE6hxNBXLEoeM+7LjNjAm8FzMH7USeQiDV8OW+o+
/xc9QE/hubXJqF2anUByx50fbPfrlGx4pvJ6l3v+/28aqNHPZfR6TGqh4x0ovnQR0no7bwhEoD91
f1tb42ZyFW/c6qNgoIcbjblolZT5PNw+FgnVEZnowBnNQHXP0z+6pb9EXOCN9KyysioFgr0XWzfI
Km4FZkZ9h9z8weEs/eFomwGml+yFzpmVcZdjLEfv621smqGBwQurKbbXxayq2okY6ZKWFQd2Cvpj
UVlADy75GeciyM3Ipk/X5awfzK/lyGk+oNiyAb1vaJOc9W+O3QAXuP5vOyZ3789uSk2thqpZXYqJ
vDr06MdOxYezFsahbLUAKvgAXcEE5blC65hLATgzNKyL9C8ogW8Nd+NEQDHdllsYgi5Eg52is2TV
kJ6IlM7Iy+KkaTFIcGgdHqRxdnDc5IUkucIcrB7RLzEYwTpfGaGEN2B0QeUn1u/p4AceIQpzoBAh
+zfEbGsnNydYHPMls77Y2ct1LVvVZpSCEUzbiLDlGGTIHHuYR0SIhQ8SWDd5rHT9XqQ0Em6uCKve
oBcvLNuJLMmyGXRIqriCIgyhFhphEmYfAU1ux0F81wVOgDT2thn2cTR+ff8aAdIDHJgF4RIt7efH
1M6Ow9sO3shE2rAA/2Coxem3UetePY0m0XVha6q3oA4YKAgCK9yT3DgQZzuopkIn6hapqlcN864q
HgB9VQZm4dEbiPkrAPWcL8hzMpe2LfhbtN28TW/qHQHLJVKKQRsNkRElGx07HIOPUvFWKOTKyoKu
cRKnaMw5iCrzH318xhY9EkNI+kFlmtb0EseFYVRvQTeQyYFBRTl2WYnhWis/lMlN647buN8AckER
E0kgVf/zh01g6iBVBupCV8bWGas552iIBlTU0AfCy4OJs8hFuJ/HTwUoTyax41ocpqz5k838LVh+
51lb1nnKPbLXtXm20rA1q2qag7HIOGuidjJjorgHq8eHjCCGypfe4zdDfRKku4NT5TEB0XSZF3dV
voBv+98N5ivu+ZrXh9qniZ464PwCoOJcOy2nmkrNXxgpm/6+TJM7Vs47nuhHhBpRBb5exUauqsqJ
PMk5T9s+72qBwR9eDd809hpPyW1TFg9d7IbX7/Zyr2QDBuAqd0G91AwYk/OV2aSxp35kyOS3aNp5
JvWOV68+/074B+edyDn/KOaJMOmSt0NH837qIGx+0LKHgRZhM260TIVRuvbCnCxKjqEApJf2NY7y
kCblLuEzUl6DioZm9YgA/LtQ5SIqlBs/Uie1Wr+CDK3KTWTuOjc0RnALJWL6GxgI76+9AcjmtzTp
mAxBcsos2I5s9O4HpJ54XUZJZdRBH08hb7RSoRerGr9MdaK3RceQlhRS1RxQd8NYI/qIjUCQyGcH
DA4GOt/OKhLz1dP6LUp+y0qHDTaAD/GWZVZILfGd1frLdS1fFYFuesfA0wJuFun+ziK2rMSlJRIR
QxSj7E9dVZpo1RI5OlgULB8mVy4e0WSyk0Q07GBjVKAr2y31y8gkqpTauhiswgI5BKbMlp+fGLyZ
gofI0nOE7Sb/0LTFZ1YOO2GON3+wYRjx/leMpG9VIuzMszN0xNLybi7FLZtbhYatruTksZBW4k2T
7qUuiAP7Ymltc7ZmXAdmqpo5UIiRKy5xXzXzzEHTTcS4RfvKPjMIGNxVA/8qMYsGnpxLmid4im3g
QGQT3zC7DFwARGpmodi0VUX+vWlyG7FD0n7wGvib8wi6jJfY+Hz93CXMhH99h38fVITQ5+vwGkMU
Xc/zgzvpESAhtgPnGAopP3FhBE2PSl+jB0ac3AD6fpuj46gbpsAznhaKdVTSw6z4YZh/UFuyQK7x
zyuPy3X+Udwhc9zkXoksrx2xKY/Sqo2SVPUWrp/hbzHS86RxNtdA2oCD1nm3iT991H1xsIs/08hf
YuQpGDpMvTbmPtjvsmE3knhjo5zJHa64wsvXXrzsvzdNBsIRZcWqrsJJ9k0S2J21B3vzB1H44eBs
RGXdOjlVlOlX34xfEjGcen5Mhd9jODZDkWl0eiRidfOW65g8I7MeJKDLMWcV4t9qjea3YujyNEKh
D5wWHJHJQpC4JJbiTXOjfRIh2RUbdSv6+u379+R02b+NnSKZtALiYiYOfgZcAP19w7f/3D9MtmEk
FhYeYF3neygcTH/pLZRDL72fae8/8hSsmYVQMViuuS+YofNAaqfD7bsgdc4nu+VZAnvV3EwOQI2/
Doi9uCoiuC7mIp0AGhSKRlgMmVm1F5X+rTE8d6X9ycpUlN4rgoAysPQHADfZdGSIs5nZ8UyLFOrW
fBPpZq7AkfPqpIpwY0UBTqTgjM5Px4HrX1gemQ8T7TeclZGhZGFYubYLUiZ4RfD4ghRFEhHXTmf1
HUCgMbfnBEPahBiT2jSF2FptcysY/WIDQvS61VfIlHPAPAYStGbF6HwYvrntbYIacUcfhi6cYjsS
fxAHw3HBxOHCJw2CHCmdQHJhUpNSAO2baZDWn6vYCnpkUVNFnmnFnPvAhkMuAT3MGhigzg+rNADF
OE/ujCbmeYd+mH0tXDQqqeCSVWKWn5+8/Nrg9An8zvmgN3vkCsFe6N4IjWyuH9GKbT1bjPQEFsYw
lbmDTSvYVz8PPbuOOu8eY9KF4Sl8DNWCJDNu0gJ0e4DoPJD4W9PzO29+0TSuiKhX7+vvw5FBM7Os
cij6ijEXTfPXQZSfQREU0YTdp1OqGm5YS4icbp7s1LRNPvpVac4Hq0o3Dq1e4mqKwAQCzKn4Pk6h
7qOnBw1IYgeiIqJZNRknC5W0EGnKucl1aCF4O15z7WXwxofrqrF+XpYDrG6gtmFi+VwB7RG8hVqD
h74EcKBbVJEO7MrCVQG3ri/klxhDurZ5k1DwnmIhsEUPYBPYzVmu0DyVCMn5NIdclIPIskOlGZHo
7E0//UG/DVQB6CYgg9GBDiFtFu8wI1SXvABPLcIBN43cJt30QoXcsnomYHRA9LyggcvV4hkvqxUD
LP4giB86IKnluvUgHKq4Reti3lhcwRhwgSKloTfBHVsY7q7zo8oUW81sNo79PnS4N6dkQaXECD/4
NjByvHzGiYmbWk4HqwJukA3MaAeEn6U5BWbW7/9AkU/ESIaH2n7qMSOFezXzSBftp7bpo34UCjGr
pudEjKQCrZl1RWNDjMVfEhKaznPm3k75lz9YzILuBS2DkyU7JGZKmrLNQIMxxUSEZszSYIDnH+Rd
8Qfdnr4B9GFtqUvjj7Rv9ty5iAnL4lC0dVTmbjgbUwQLvrm+orUnyF5SDpoD3h+QuJ1rQYZ0l5Gb
Ft3nKbCqbtPBCdNu47K/Ovb5uqTlg6XQBXBl0DYAHqLKIWN19JwL5rb6dCiK4+jdce+rzu6J/Rzz
G1YpZC1ffSELhgBY3vCGAVV1vioNtWKmF25yMEEiUwG1fwt4/a+8YSrknjXjBkSdX4Ik40YxZZVU
oFY8kK7J9rQaqzAhvlA8BmsD6MtsA/DeAS6M50Baz5gYZUxpQvdem+1GcaAZZmm0ZDcNPKjmZkPj
27y97V0adbUKFPUyHgOcBGjQMJ8GK4GJLSlt1HmT1Yy5KQ7o+tmNKQHMiHgiubtzneQriCsCg6Ok
6NP0Q4HovRjT715a76cYEIzXNehis6UPka6E705D5dSgI+/LJhz8Ysv1NrouQsKvglUEeBU4WuHK
oj4PaBfpQUwx6A9iqN564s0N3/PtMgZNftpT6O6MiO9UwFwrSzoTJy1Jo6PmznWHjASIZwobQ5N+
o1Cei7twviL51ap6dNDlOeo3s+lsBp/ukE4N6kE1br8mxgBRKkDvwAKIrTu/cgXI+dLGM8i+TWrM
LRU3xdSEM1fVwS7sFVZzKmbZ0JNXq6rroZrHhdDQr3e0nQLQtD4xh4Y8G6PGU9WC11cFgGPMySEE
lcc8eOWwLq6SBMUNPcr0DjSzwDED0cJ1tVOJWX5+sio7npBdAbXXftBYpI1e0Ontpu+S/yhGuslt
aYDr2IG2WVN6M3nlzWBam46Ouz9YjYGUOXRhoZuV3mK/nxOrYw3Zp1X+Yo9dHDhefT8YiSLCXd21
33JkajK0zQhRNLU4DLw5Tsb0qde6UNe6v/7TcuT0LMqd8ZCl0GwtTXYuKe6RCw1oJTZ/IAZVfwNg
vQvUhxQM6i6zKm22yJ7a2kOlu9ve0Z65kjVxzeKYCJ3RSeEay4jzuaq5AP0qip6AEp0ad5lZ3ZdM
xWq0nO/Z64vffCpCWknlGsTNx9rel0AAprQNmWaFDtjq7C/I90aZCcyed6d5JZmSapMsHfVS42Tf
FW3opUbUpxQFoVhxSIrdk0fYqGEPNS+QKGz66b4V/a3nEYW6XXiy5yuR8QZLIhybLrlIq32qJzAc
/W2g+9VSjGcrzkgektPckRd9x8VBcGCO83FfEX/jgJjH93mYY/hn7ug261QVyPX9cxGlLYDkeGbP
ta9sSwbDncKD4X4cMIu8GLGmcBPWN/C3DOmJMNoCRCdMxIeuMf6ifAQa3GRYEc94Ekyd/e5B97fz
+i1O0jwXpQuRpBl2MpkDGw2draaHfubcXDcPilXJkTqvmVHbzpKiHl9p8sOvXmp2F6uA9tfV4tdi
ZHhFNNx3vBobew98pWhCkcjLfgiBlmXMHRYlDVLtR5zXigNbs+MmUK/+UQpDOjCdANRdY1ga43vN
6wKwCnqWapBStX+S3avMfKgrHUJi/SuIb63ZBh1VZEzfrh/T6lrAuw2AORhxRG7nCt6ltjE2wusP
VvzI2Y/WuplV9KmrIkw0bQEDE3QIcpYNmdZaFFoZH1K/iNzS2YzztNWF+INXHD0NuKSAJPPdt6Li
iU/CMeW19Pj6e1SU7yrfjjy3vGOk3l7fsFWL8FuMrHG1SL2YG06M3kTzmBW2u2dDWyisnUqIpGHG
YNo5060eMLFmQDkgwvpif30dq/p1sg5JvwyuEzPverpPMhEUnqh3Ve1NYdoD95mjpeO6tItgejE6
J9KWrzk5HMYNMudDS/eG0D+22n6idjRp85bHA5hgonpSpVtXBKKBVEN3ooleC4TV5wKdDu2XVANf
VYE5DHe+zcVNXTxVPoLArSVerq9uMZmSA3EmTDKpGDdLXG1CuKsbbb9xRatFCcV8ejwBmKfISidI
4e4rtvSy7ROB/OkS5VjMKXqWV3p/aC27D307/+A49JkgHaJXVguQ9XHfDVChUdsY3fjTSsabnLhh
bSUvAKs9MDL89FLxfH0rLkJ/zKYCqxLcTGBywVChnAgG+pueJgDbvWkxB2PQT05jbqpuiymirrdC
jRSh2TzE9C/0NkbXRcsaDcnoabRRgAXlCtBZpLe6GK0ksWI+3gy8SzHDaPixjVKsSUuv3yR1XDRP
JuuR4b8uVn6C3sQibEBrBXp9LxYMCKHGhyOs3TCzjMr4C0udx9hjG+DtB4abBIT8BBfMp+tCZZv6
JtTH2CGyReB6lAcP+Yz4S9R0vvGIWxzQBPiVWVb12ay5p1CztV0FMieICgF0Cq5MaVddrSsJMSyw
A04+ejGGbdqIOCTUveUYFfiPwqRbazaDnVg5hLnN8Jp1/GZM6488tR+LXjUFvfyq33cWLctL/yvw
i9CaumSq3m7XiUUCymMLYgLHfqpot2VU3Gu8UrhA52bhTQTwCQFMghYmNEjLiAGJVtWijI3qqLlt
OLP0uTDtMEMLi87YobHbKbyuFPKSDB03D3yVaIU20EhpSQaB9LY52UZCngqxo8kHmivi13NVwNuN
UgJGwzWwNAHgHqDZ5zZ1qPOkBwZC9tMtSsH3ZlJR96YRCYi9qTXN3QMI6Drt5/VFnWs60FhQUgI3
BUicwQeEvmzJQSkxd1+nXm0/JaB1SIEzRPi2H5+uC5FPShYircyo8tZgThEnAUXZqqzKwEtA1uM8
ZLTcGmOtGKOQNxJWAvuHBguUn9HKK6PATz7tarRXzEkgugzZBuLfCKOJEoJpsUpZzL9YnCRNUgtt
sAZn9CxA8yCd7bwAw8CMUr/pNk0rpjEA18gQGlU/vFP75UUudvPkghHesQxBPcSCZuce4wGAt+6Q
0POOZJw26JNU2GHFMmUsotErrNYdKOQlRXPwEpCyA0kF/KabkkxBn42Kyv6qPCil/dYCeWGC82Qc
WaWbkDdN4s7WcsAZpnc11e5GIIjFmqopR77d2E8DdVXkqPDGgTtDctjw2E9tUy/HaOilvRtmZLZd
zr6+8yYsUtD6gbQ5JsvgPJ2fGice70S9rCpuyo1JMT7SmkBf8zDijiR2kj7/gTwkj9BrAiwkgCGd
yyvmdqpIKSCvsXly5BhoC/SCJPcTsC8jp82de/SpqEqWKxfQ0Ey4hw5GSUBDIhkVMtPK7JrGfvJS
GmjGrvWTwIEfnCU/ri9PKkbAfC37eSJJsixdh+iaZkWLq149cpR7TQ/KSO7d2tmWkGoxHgBogfo+
OC5fWtsMhqzfKT5iEXL61uEj0CCOagRcM/A1y4dqZGPq9z23n9pN9wF8ftt8p33636CYH6lmOc/9
obcVnwlb9Pjk3psaBvnGuihwov7BK8CibG5c5xHeUQizF+g/baIrHj6pt2KRifZw3AsUVMEuCebY
c5koOWIoLU2xyxghChqXbDPzwWusoM1JwHR7i+mrcOSAE2fd9vrmXi4Xom30yaG5Bw6o/D4Bhsos
RNcytDcmWjC2NsA+9dDuf5QWDWgzBGNyh5GDdxtXlLgwl41ucoiEfyYvGB0rswt87MATfZCOn1Ok
wtrmS1xVgUtVpvVyjbA8UGPfd0Asgla9c2npQC1W9yCRRhq5C/y+DrwSEEsVC3VhRM0M0Pb5kXgq
3oKLpx88WJh98syFytwGEcy5WPAoFzn42Tv40CzvQ20kX5NqnsO5Unq5yxt4fkPORMm9+dNYMJ1Y
y37GrAjRu7HR2ntmRC4ai23h70ydBdf1ZkUiZtnQyoBkBapPsuETNEWRuzI1LK7U2QAeAaCfgojO
y0yuf7QEnazvZjVkSRFWddvocTC7fa/KPV4+Kgu/1PKieOAtQifc+RZPXEudkqBUG/Sotxd3tRh7
jLfxrrNVZQmpVIn8KYKHBRYc/IHAvEfN4FwWSHHYoBUTO6IhPb5pgWCRi83wPbuPwybsX4ssur7D
kpG/kCdpbeYkTeF3BjsKrwiG7gMo/tKyDOb253U5kiPwJgc7h1luhJ1g0pLUtKRa6lk51qWTo+2C
KgGY146zgznXVVOlq6JM3EQwziLEln0AK8WbXYmRHVPvPp6M0PFeHHTD6PF2Gt/no/5vVSeilt09
MeMo7E2mwQZ2nL2/vDRkwP31ZxZ4WqG4CNIxwYAZPlhkfIRK+O+inxnz82Y5u4X9ZORt0Pyoub+x
tRtgFioeCZUc6V2KM7enviDAhUpBrGd9NIHQbFBkoTbX1UG2Wg4KieATQoi0qMSFn9YUzIVxLu2n
DkWk7i5pQrdUnI00qIrOBrRVoAUGw8UY88Hkl3RtfX9IDWHxNAkKYW0xe3iYdIIq9ve6ryLevMSD
HpWkC8EEtc3qKswnCvviAKQX48FchS0o3+x/Pge+BXw4ELfLOYIY7irvtBafY+GtNZMSA5/TA9zU
IPXHLYlRhuZmaM3ZJhF9aPAvuEWK013fEhcupI6QHoGwdNuB+Z2SfgQ9beB6f9kp8C7B8iYqOJPs
mNhaFyS0f3aSalt1X2I6Bz4qlX5rGxs7NnfgcFUYnwstQEYdwR0IrBZSvQvDWqPdrvD83H4S831G
vqRp1JjvDECWQBzpdCgCQFoA+rwYi5MbWjeazgubQqET9tGqwglzXhk6vDAJODvvow5w0Nd1Lmx5
zk6ETWlvFmk8QxhpbjLdDexs17gv16+O7GcsQpZZ8rdWFsQgklqbPtOFPTfQI8+qkkAXXwgdwy7x
wybroioV27H44UOvr4t9I+c7ff2RAoKDbL4x6aHbXZbLMw85dh9D9IHV+WiR0ycQmtUb6mICwu0f
WHkk2RDMvhNZvAJkYmw/6twDcrj7PDX9Qc/o/RAPt63+4Ew/qh4NBNc/UFYmfJ9uwstDxQnO3oWv
4BbEoDpl9pNFNoxYAc/3HVF1i0pvC074XIhkH11e91qrWwyOBvAze30/Tj9s/poacVAlqgaSy5OG
sDfoAMxJoCAjvZlGBUBnfzAhLE9fJ16FBp1C3Yy3HNPi1P8WI4Fbv/upeVvib6mm5IGgo6PUS+Ej
MV3qVUCSjV2OEeU41U/XD+wiIHE1TK0CWtEAZgqea9lAI8T2u8EfkdyJnWECR0kxof1S1/dOXltb
ogNvM6tztq8bNm1d4RjRUDj18fpXXKgNKnoYSF+YNvHnAkAdHCkgqugS+6kubvASwQZ1vaJQdSkC
QTRKoZgxQqYOBYlzs9B3JsicC2hm5VaBYGPECisUo2qM7OKFQf8lMtDoxUQGGm+fHIFUI3O5Tqn1
TwSbbvLd+Ijxu5t8GysjWNk1X4R5eL0RNoN/8AK6R2+KuRIThHUjWgp2qbEjuAf0aTJ/gsVTcbdl
twTAGVATNJmij29hQ5Ws+ByXzOA+sZ4o0LbMwHaedfIQW+9VBRveApTOQu524aWXXscm1SrmZlgS
kiq8vG1/lNPTO5UNxQ/oOQ4IYTBoCCTbbZSdzwbMnz7laPk0SWSmw9add+8T4uMXL+24KH9guBnJ
6HN101taYUYRtL4a9XYtL/b4h0Hsj4oHQdbqNzGoWAJiDeMMFyWdgXtl5gOV7sno6bZtWRQn+W2m
xHqV9Qzh9NJ5iNgLRArIt0mHojEHuJsGDiW1g759KEVUln0w04ca9INCBTJycYfgK4KdBE4pWEpQ
+ZChP8zaHQna2/+9Q0sWyPjUAi6o2b37Dv0v+ALXLgCdUPe98OpB4kZ0RmPUPppvDvtU9D9n9gMc
tUWxEyouMum4/pGFxVmLWlwodxXPRTEQmx3ZdFum95a/81Tgz9JR/U/E79hVbi6IrWnQABeEGG9+
YOLWT59btp2nTVt/1N/ZN3wRKOuSr1XHeTFPzGRHECVHBKTcAx0fr1+k5TE/8Xgu1iO9v1UGKt3W
QiA5tCRI2bgTvHnf0/AmwjsJIKW7mlkToIEciHDRIpMY4LDu/tK0b9fXsfwSeR2nQqStypzKKJjV
I0rNtaC0X1n/0lsp8KIiSiuFpV5RM7CQ+CYQEfHiXdSX/azpS7FExGWah3auh7qBhKIymSk9CMu+
nYmR/LAY05V6YWDfhPu9zh5EeWs2P+Lh+7s37kyKZK4xZd7qFVs2zgV6wxcWf/VHFnnDywDI8eui
VnTtTNSy4JPQAZCbTVraYtG1n2Ba3lSV6llYuZ1nEiRVw7xONiQmFiNEHQE6atsBEXOCVa0ztkvi
dFsahgILZUUkXlTAG6HYinkKOfhqAWzvJ14Jke0BzeOD+Tp0dxU5OP29WbzvaV004kyWpOSVTjQi
csSxumBhN8+bGdEQLVTntKLfZ2IkmzDSUa8Zy5FcKv9256g2v9NeEbKuqALaQywH7bZv47CS1rnV
nDgx9crjrOVR3fefcmBaK67pyv1B4UoH0+3SjYHa57m62XFWjX3ilseseaZJF0zai2NvSqBGXFfr
1e06kWOcywFOv8VSVHGPfPzkewyMilUwK0fkVwzc2WokBxu5k75FEgCrIWWAMRJiH/sSF7VDnSEx
FEtaOx6MKmPfkLsAnpokzBinvGynroSiOZs+x7R3F99c37W19ZyKWD7hxBjwXCNzP7XlsUQy0Zlp
aIIHaU6zQOSvQsUQsXZEp8IkdSvSsmvnYiiP3gROrOFD4SNJZtWb60taU7hTKZJ9o17TNKbWlEff
/taZEXUTgCL9PXnvG+J9cwtQ+P19OpKVM7UcIBY2TqeYqgjAbTd5rSsUQLUUydLE6Ywx9VKUx8oE
h13+7DdG2PkbPXm5vmUqLZBMDS3dxmOix8GIbmeWX8AiFbZTAd5BvhG9qkS3Ls01fWvp8tdki+AJ
RD4ug7TZ3cfGlzl5HocfhvW3B/7T6+taUzg4oehCQx8qnHrpAgnRgPXCtotjDqaYvuy2GOwNLG3Y
XRezdk9BiI72P9xU5H8lMeisQC7H4MWR5oAZBtKN46owflZXciJCuqdVWtO0dOoCzs4clqX+atMX
VHUVYC2rUuBOoYsCkx1okjq3BjX+GhPwGLCcHHuLrqYeZKHJlgyt4gVd02sbtUv0HSKVC2SOczlV
TO0JCT4McmoE+cTdDL7uyvxQqTq+1tZzIseVEkwdt5inzXlxdGdyN3aoOXs2YMANoljPmkajZwnl
JqBzY4x8+Y4TK8qGaux4SfIj73aj/xEz10jsp9O9p+JZXV0Q3HQA/y61SlnTzKQrhzJJi2PL7m2x
a1D2He13Dfz9z64tBV4N1XvE93Ite0ZZcohNNz/WnRn0tv3B8T93bqNw2Fa37LeUt4zdyZYJT5vs
IvdyIJl/o9NBS77b3iuv76dCBSCgkiQ5IFpC0JpT+/lxZl91HbVO1ANL73NDfnSGquVv/Xx+7d1b
zH+yqqJFA43X2vnRSvLIT62Na/cbwOor3oU1g3NyRPIYDG2Fw6tl8zrvm56kD2PjKSzB6g3FgABA
hyy4bZZ0Q/O+7+s0G/LjyB/tbJtjp/h459Lv1y3n6n6Blx1pKoCfYiz+/OL0Io372bfyoz/n+8xB
etYq77rxD0JFG7PHv8RI76iGcn2c50Z+JHr/wZrasMv8MTAn/r603ltkcCpH2rXeRLdAnkBOktwz
84gMLzBaFP60Ysvksr3h0cqbmwlb5qHlcwCRSgTE5/8oRLoziLaN1tLH/FgBpYltDKDLwMj9gRBM
EAKkYslUX5Qp/ZKxhjtdfjTIEBjdtjVIOKtM85oinwqRHk7adrNeOD2E1N+K7jYTfggGQdNVtf+v
HcupnOXnJze/ErE7jGUDKwOox4zlOzczDkY2K/x11XKWn5+I6ZNaEKPF6bd1GlL2zQHX2oTSWP0u
EBE8AnBkHKDaLmPLqOHKFqZK/cn0Afl3bL37nIeW9rfpKqrmF0uRREgnAx6QlnsZRNjpZ0Pc6YAw
x+iJniieM7n2c7EU6WRM5Lo8sITnRzq3G9MK/f6nlX6rx1dhfnT0D1r+MTPeR0j17/ahcOGDa+CS
iGjw9ZYkBVQ7j19L0w9AKKtGQFzfwN9CjHNdwOSgV6UDVJtqyV1c1ZuUTRF30499/W5Hajkr+NAo
9qDPBe0u56JYiaEN5DzgE5APbvElre8qW5GfXF3NiQhpNTm156JJICLJPgAHIi+fxnxPmELpLq7p
shA0awBqDMjlF+QJU9eXubD97OjHt614dLO9XatayVQypNeG97bRdyD7PVLjOe4+eu7nmf59/d28
8GmkZUgPDaG1lgpKsmM/7UE0EfMP3Dp25qF4d4cTBGHEwERgAytgywdvOX7dWbOVHQcTY2n2jZl/
4WBvr9k2Vk1trSkAQHGQi8K0BDo0JF8gtrwBEM1DdoyRTsswt8WNILfRfqwrbJtKkHQ+E6jGm4SI
7Eis7wZQNqskbMxnR5kgUMmRDimZQaKCunp29LJPDtrqgO2eip8OsBuvK8OavgHUHUD5KFniOZXC
z840EidjXXZEbjTQSnbTx0+ao0JkXr72LLW/aMKJFMlcz6YmRhH32THFRGJeAallQsZIAGxa/8T1
3Tg8m54Ks3t1ZaiQood4cQ7ltoQ87tA1aOKk/PbLlL0YmB1sPdVkr0KI3IWgF16DafYxO5aIpqrx
kVPA4E8Ku7P6CgF559+lmJIFTfMFOrmaIQWN1zab971ZI9G2NzLMmKBn0MRfm+5rz1Vom6rlSXY1
rqzUQZNidpyHV7395HR6QKYv1zVwVdNPFidpII0nN7WYBhnubixDTKRFzYg6lmotKjmSDla0MRGU
4qiMxAhcPayT75ObBwOQZf/bgpZNPXGzRhv9+bGNTasSxAkcVDtoQ0IvecJY9N8kLUs+kWSiI1bP
3UUv6L09tUHSfbCHp9h6bzyH24swDkhM6OlCA4qkfi3An2KQxOD2dkjrlYfCfZytL2NdKjZuRduA
8YseUfQ2gP1bTh4QtB10cVdmRyu9Gwia39pobi2FkBU1QJc2iOcBJ6VfFrNJ27aNPzdQg6YL+mSv
W3e0fqTdp+tHs7aWBZBIx6b5yO9J9pu5k8t0J8uO2vyx5iyYvP2snMSWxobfXMUFePBfKTK+kjNh
TJaRHE85UgYNnYK2/KabYzQCL7waRKiVX2PnpsVkmFZ89vNnYvYAD/ysmcMuxpDaHyx5CcTR/wA3
Se4cpaaPPklXpEcLQNcumrOLTyT++7qMlYdEfwv2/5EhXeI+c5PcstoU5fQp4NoHvGrBrD3aZR1q
3oJi+hHMYwr1X/GXzmRK95kYgNvsbcjMOqCleo+m+cXs/5pKa6NmXlfJkm50OQnkcTPsIZkeeowR
AfUpB1iJ4d34XbG7vpcqWcvPT6yHG3tW43UDzsvQAIeCht/pMY/TUB9iQBE/XRe2cnBo9llmlzDU
ivlPyYb4kzfRzitTeADupgBnsMbI36Nu3HXW8FGAbshpILWyFWJX1ngm1jhfY4lh/q6bWHrsiBl4
/HZK7x30U3uAoZ+791sWDLhgBllfhkAurrxOUU0wABl9ROn1CZn+hyEebwT/mSQqXMsVG7bUjuyl
DAKLLHckCqFjmK8jyRH9j+gxemRlEuT6w1ArNGRNDtAfUQPBiDXqsJKGlBkKlkWmJcdWPwAofwGY
QSfYrMp8rYmB74n5J9h8jEBJYlhC67bvuuRYACMxbx4YA39D/eKo/Kg1ZTiVI/nuNXGA4edADi+z
yPFDv74lwDwDRV2t6jFSiZLMP6o6hTZObXIs/dcx3YzVITfBW9xh/uf9Dw36KJdeMFQQ0FMpWSdu
wxf0ZjtG+cC+sb0ZrTnebWlU4fX7u/KenYmRDBNzey9NXS8+kp5tKoBi6KR6SABL8d/ESKpgOG2N
Dgkaoxr2irk7vX5hyff/JkLSAg0RNtrHIcLQb7SJbKxyq9fa9rqQtfN3MWVvoNUbKidPMKRpPdrg
KY2PmAQL6HBDskdt+T//uUwUolZuzwKUsUAPL0xnctMpaQruzI5PvlLMv5Jmt5AW9/bGGxRRyMqS
gMGJtwAGdRk+lVSa9mJohx5ze2n1XTQb3mMatPhJ8F4U8/st6akoufQmaJ20STOTr0X6ubZfCcqW
DokqzA9cP6XFW5DCUsjBOaFHAlit8tZZgveYIBDka25r0VSy2/8j7bp65MaZ7S8SQFFUepU6jSYH
e9z7IjgqUqJy+PX3yP52p5sjNDG+wGL9MEAfFVksFiucAn/O4TLEok2XICRtM+e0nu2o0o49uv5Q
iC+qPW96D5OqvMgOaPIxcp7fHuGZSNIuuXOOtpmi1Y4FT59cPfSiDrHREoWojXlY6sczV1U+tWIa
TiHlZn3KxtiqQIh4dOZo42jOld5HV0ieKuqNVDCSB4EarR72r9aOgzVsTdpuTNp7JukVuqeCkTwG
M3MYtzosYAqPyHTy13hsvaRSkZ2tnVoEdzHAB/Xi5rtkLNMEqAg0mz1Vg+27Lj9QWr6Auem6tkZF
yGpNolMoyWeeMsPOc1tgfwziV8grufq0YY7K/V+zD6cwy2ecuJNRBh+Z1oDJsmcUN7nTjcDD16Uv
Q6HKyqokWhb3BIrPnWGNbakd+Uw/JU6ZHZql9MiepnB7+fiqtkm+j/SxqeO60I5CQ/NwQV4JQkhd
Sa+cmr9chlqL8tinCyiZijwknYYAn3aklbWZymhXsc6fkmKX4Q2HqsK7HMwNVjdckRTzQC+Dr1lC
JGuXon+4YGgBOV9RTAixqrrh0Pp42EzWeJg4VVjCtaU8hZAOVuyM85AWMBMidry5uzZFuJnzQ43n
zWVZ1rTjFMg4l4VlTW/yAdrRuJFvob53ALG4Nqk6JdcsO/IZiDXrC0WW3L9gpZXJqgFL1iUUQyfS
fWXvXPsxERhN7s4bi7PPl+VaOWALrQYKVUHGjX+kA4ZS47BKLNs5auYPNu5L9OiL6rpPr81YYWrf
I6G0Co17uOlNTAmUm/Vn0Ux07mfzqPWvth10lusR/ZUZ31isSnbJnQzIsMGbQH8OCLAY7mC5/MWZ
xox1OBfHFIQak/aLtk+GPaOHot9jYrA31YfO2jf0MGj3pWAKn+b9Hp6DS4Yk0SjGOmL62dGpExQR
Ob7Rbh0OcmfxOOCsl7PCFK/h6ShXQFerhSIcOZJmRwh0khR4pV3vkmkvcn3bhC+J+SS6e7zqFP7N
+31cerAXOhZ9mV0s+zftnHdJVU7kiHGPXhpdowD1WszbWAP9qa7yPFRgi+wnRrkgk+uITCfHRmSe
E+EsOEhZDB6ffwhVN9zvQoVzt+pcMsnNgZXExL1oJkdSfAaW3bkeGz2WTruyZEHaQ8zWS9N4b1IT
ndtbh/2DPc34IxJCIZ6X9kQPRv69RJfi5UP63srhwzClA81AJpp05EM65NFgGhiffIzd2zjZNG3o
gyBsEK+XYaSB4Yufd44jaS4Nx5qi6hJbO0yHoh/8oflcWfl2hrdHys6j3SMr6RYjatxc8yZNRwTw
vsOQWcV3LMb03UYgpoNk3lq/jt46mN1nC3JMwgq9pRbKF3x7zkFE61fz6Cf2uJ2NgyjuOjfxreG7
o4rwrFybWImTL5DuFVBki1y0NTnq1W2RvyTxJ9beT1W1sS0/co496uwxkllxx6xsM5gJ8RgCfQia
qeUu4zTDBsXuQI92/zr2uwmcHwn1ierNtWIvzmCkXe7njhntDBijrjxrAi37rk7uByP1kvDWdVUp
kvc3p4XoO/r6EaCDKZaDdFFno5FoNvVjXLdXVqwHICL0zEz17FpZvDMYaceaIuzIgKrXYzpNv7Si
94yIfa8HfYdl3VzWz/d+zblEki9gOMih2inTj5Hg+yGsX4SZK4oR16VBlbCDfkbzHX1PXXFmIvSn
H8fmS1TteItXSf80u7/+RpL/YH4fgxPzWg5aPYwZYFCWvA1z88qyP8Zj/tumYF/eICQnEJdWyjFG
Sz+aUbmbQu21yogfcVU9yPqevMFI26+LDBMcOWBI52xyDIQbMtVolJW7COXheFshPAq+A7kWGW9F
tLmDW/iImqqq2kXhYS5+scynqjneqycGhFGgywB5xzufrIrzbraXZzXtb1q0TFfa18RJdpe3XgWy
aODJ1us018GnaKK3tHqIwa5bhl8Taiss2pojhjV7E2VZ0xOUJo2ihja6fpybcheNaaC3dAvqhB96
nW7ibgjcrPyUx/19ZWq+3bvbKVY98VeP0sknSC5Er5mpHs+TfqzA7LDhnft9oiHxGdpqjYypihLW
leRNYMmHsEZQjeWM6seQvBjJhieGx/Kv03Q9TK7CEVPsoJynQ386rZkY9SNIdMkovKK7mdjH06ew
dW+rJ88HoFaS63U36EcW3oVR6mdfWBcqtESxQ/KAgHwyCKafQ5AkD5LsTvCrGTEt1Qglxc7ImcRI
oGuSjUAZueGb5raPjqH+g8RP7GNTPv9n8tDkjlZj1CqCgvlc6c22wuDIvl6uIsvXC34bm923Mmo2
5kLOePkYr0p1grXYxZMDlo1DiERNrx8NcYuWOVD8jqT0hDF4RaNIWa7q2wnU8vcTKHCRjSzDYT4y
ru/L0b5mVbrp+cfY4N+vnmSYQLWqm2nR4Xat7lz06KIibgZR3+VlW70uTmSR7JIzmdyIkha2PCJ7
e+4PQlOF0FXLJdmdmlnl3FiVfgSxuZ8w82Y2HjWtvbosyOrZORFEsjdlV8RNpEPXCvc2L68s5Ocd
1LtMf3X5YZwa+svgxL2jIoj7rLPGEDjuUG5o9YOkd6EOUriy96NeUSC7ujkov2dL8s4lcqSAh50x
mFMBLOEcjCh+clmseDOvQWD8F2IeKHV4H6TvOxAVjV0CCK6jT9K+Qz730+WdWYUAzQtSnUivv2vB
qSebZmUX63i6ohjNyQ4Lx9ZliGVzpXcSuIHfIKSj0o4DmCwR0DiKvP2C2lJwlWlXWl8vk8dvRvT6
pK7paRZ5ugy7ptmnsNLhEVWPMYxdjhOa5neJjdcZfxk61figNc0+RZHOzxwWEzpKNAJ7fV+0fgVW
p6nZZ0SxTSuvobM1lA5Qkxi9SVIIE2OKAq2+V+29KBBpRsu2eOxUXPAKoWSHe46iuI0wSe7oMJDJ
5t3esfidJr42ua3YpFX1wxDRhbMK3OJyvTyuJW1oM4ccI12A6m3cupaqt0gFsfz95EJg3ayTfnDJ
0czobnbLrUh+Xda01c05EWLRxBOEpLPmYmygA5lWeXg+Rul1mv/kee9po5+SQXGeVnfnBG75+wkc
L8w25LpNjqAy8pJJHBzT8eKIXxWl8+2yZKtn6ARKOkOFKEsrG6AISLT7jp1u3QLRrUx1ma65B6jn
AA0cZiyC/VZ6fU2jMfWuZpBjBdqs3NojuuMJHZV2XqV9uSzR+uK9QdHzxSviLE/NipKjG/6jzbvC
zDed5rv682WY9YV7g5Gcq7FOM6GDzfeos/nQut+YNW4pRmRdRlEJI6k21zBws56AUqKBFlPZdoUR
fmc6AjKT6sWwDoWrbmHiQhheMkBukw+0SghCnNO9JjaZgzba726qopFaX7f/YOTXwqzzcbRzRFKp
aX2aS9T2Zum30RB/dYTeYCSFKx1ELlwNMdSSOt7gbEbw46bha979hTPKMJod/0EX3lURDXQq4Hpi
1ZwlNjluSjgjhqqYbW3NTkGkK6izjX6uOVQ6nulBA2tl1LPb1PqLIDfyIQwBP2RgDLBWnZ8c0xJZ
G0cId5IU1XnuPnKfYjv0zZ9td7is1mvm4ARJVoKG5ZFGq5IcuYUC7+ZQmKgW+DSB/nYuFVmQtbVb
2EJQnwbP450T1zhF04APFkNq6YOFV/AYhj6I0zaXBVq7gpapLjDKIJF6x6IZaxMK/+2cHDs2bYjo
924iFBArgqAYTsfgjMUjfZdeiUPG8boGRI0IaR3nWwpPRE+n/WVJJDOABhOMl8RAzoVRDHPDZEud
YAoDHgqMBwmI8qroEOU4P5nfWI+XcaQV+x8O4kpLdAck/ou4J3dcR0ShJ4MzB9GQ7EjqbIjxwTfJ
O4hF1BOIaJqKKlrGvA/CuotfjQJZ7rjzU7xPLsuyvmZvskiXaBqJhs+YkRrEvb3pBNmx8tZA2Wei
omtULZpkCAqr7QhP9DwgvKv8mkad18LNviyNCkQyA2iJ6EWfFySYMtef8uhxrhLFs0exYI5EP8DD
dkpakCEFKXNTUAObm7IVmV9nGLxUftDX/a0GSxOtgWOJaihTUoM0ih2hgeMg4J21GQhB9dj4I+Iv
pQkCrstLJ51RGUoepDNhMouZD4BqYdsi237o0Fgw6R9sEP0DgyY9B4NuUBsnj3brEamKwLXLATP+
xM9fT1P1yCKQTBL39S8kWghnwUeBK4FJqo0GnNipMC4nsDLwuzUYFeSlBq+vktmJt5eh1vQOnQv/
QUnKzZauAowR04M6E+02Mitr3w3hBwOJf9buDUW+enhsx+lsQyBzBAWOjuESpLtpylLhHsqZu3c4
kn3LQ7DUJmahBzFpMXUARGz1noY/nJhssuIYNV/y5Llrfl1ewmWJTh7if0AXkk6U2izMrssSn1i8
kJs22jgdHkBFbsAx8ZnM1kbvMS0AZd0/GkNskRxT3OWrOr+wmtnoV0etiLRt4KvShoKzMjArTqg/
umGW7gxuu8OG0TgxFN2wi/V5JyJqqZe8P0aFyEHajoyYgNxyHhgsuzE0vkHw2TP07qpubd+IMUB4
MuEfDQpYOYPwZ2lPcCV/n6RtKCyUnwat61lBsYt35lZ/HH26QzPmTsVirYSTzl2taWRCjlkPwG0V
IGaz5Xt2Vf9iO76LdvPxstqsbSEmO1BUqYPSAo0M52rjdsmc1AN4XXkR2CCFjq1norrvVyUCfyga
hkDEC+JaCSSbUlRIpZMeNFt9Z/nV3jrWh3nfbawdOcyqAqa1G+YUTfL/46Q057breGBz5ydjQT/U
exC1lp5hqObUrh06B8R6GI8Br9mVUxNOlgrHAikEWHG7G17/4OiICu2v5hwFqLJsPpiV+62Ip3DS
+zaradelSMkGbbefukdMZy8shc8szUYEkzCcQIz8QnIRbRg6spnnCjEmjPakwSEL88mLjOwxoy9G
+1wbiT+2qMKfeFCG+Y5kj7z9eVkX1zbuFFryPjp9IhwcmTzASHULo0TaB02MiWdj6wat/3oZbM2Y
nIDJ93WFUQutPSzGJE79ydWvOYJTWU38AjOlxrnzmuK2b4ftZdS143aKKummVQw62rfrIigM6wHd
w1e23jw67qR4mr7XS8wSgpkELzS4CdC0c76JmpPrrjD6Kqg1tI2Xkd/wu5bQ6xiDw0skgEj1YV/h
HFDaOtHYmVuUcRm0c/oFUx73IsofhlnV6bJiSc5wZPY/OBCoMjfcKkjQkGyTBz27z5Lrnn1mYbEt
EP8D8wM3Jq930y0d5o+FZHA2FnRYMbA6I8vuSBcBa10STyyigVnciubOIAdqHMxWcd+sbp6ORisg
oYxL1syknMAa7cQ0yIprPb4jcbo37V2lx5smd72qU5y632HY82sVUp3gSZ5DGs8hhm1DKuvWeVyG
3mjb8NB8sbyFddndqMok3h+BBc4CB7eLjkpX5upx89YZaQXxmHvHkgee3hTu54+esgUCewQ+MNQZ
uYuhOfGFUNrk5HkBrhnkupA99pL2aqqpwuF/b0BOQdDWew7SFGMWTSPkIEFy0A/R3tzTDTk4Coux
3Pby7sCnQ8MNKofAQCedrCzOosGKhyLgWQCySC+MfvTFtWYemw+2Q//WbvjYYD614cwhznAu0NSN
0UgypwiSKtmmUe4Zc/pMpl8dE7uP788pkiSTmdnNkOslDXTrExPXDgJn+bS5jPH+SQGOwzdp5GlZ
vBtQZJbaBQbPhtcJDV+s0fr/ieHKxlwfO0LLpAzSmm61NrnrUgSYBFMUYq1KgkYoUNyhGNGUG5SM
zMiJWwoapOn9bHnmoPj9lfcKlgqxPwzGWaI/trQddlXxqoH/HBC9P8ThfRvdZOEvm4UbXrubKnow
u2NYqc7Pqi0Hz66O4g4QHoLwX9K3eswTvZth5z63N2wbBc5NUnrZle6Xm+kAnr3LCrFmd0ARiAkQ
CNNRSx6mSzVT0Bk03AEBq6veJx5xvllMYbvXQFAyurS+WCZ6FyTfHVHC2Lb1sQi6SgclehKQvtrN
4QdHWvw+qqcw0tKhg9YaZxtGoR/im5YKWDni1+B6v7xkcjXubxzw2yAxgBCAjvTN+RaZWoY+TAvv
cqFvCu4zv/ExrfrAv2Q3rN6kXrYp/PQvLlkTbZ+I1y7sSrIZcueUOqVp8aDSItTLh9l12I637eRc
Z0JlXNe2y2SYKgdJXRQ2S9uFforE0THyJBD1Iek2k35TFVeX13Dt9L5B4BV5voRjQ4cQzdXLE8Er
pkP+QWbKP1uEVcLrGxWBkOH890uX87m1ERDSa/4zbO1jPZc/hqFQKPbyM/I1hAZ3iunGBhoLbelK
NfLKGiJH04ORJl7J9S1tPguM+bGMHxOC0lHr+LGhaqJYfvQSqKTmPZolrDpGGwoGWKLXL8j6l759
6mrlbM7FUl8AciQ9KNhciNElKGjvRezrjZjvu5CU2yknhdeB/AazlntxTY002nQGS7cghjL80o2N
x8vasnbbg5URQ9kwMA3cQtKB4zTP4QTghceS16YuvD6p/BGUEHW2bWdzfxlsTftxxlBQCprW5V0p
qY7VIefAcbHw5LWa0f3ce7EqeLKKgRJitBKhEAA0CecYWp+Xs2UBYxmgFEF3wukuTxUx5UUP5O1D
k/B/IJIgsVa7urDhTxjmzzLdmlkgGgwBA2URHNhaRdG4el+enAXZQqVmyoeoxCbNvNkM0RetDa8E
JvWlBvPQRIF2WFAyjCBh+XZ5v1be5tj7t0MoVyVh5lCZzhNsSdPY/hxHm5Z9R3z7uegOXXfMx5p7
mHzzpddir7JU1N4KCyA7VLqwjIbXjh6QZNiPqE4Q0Y2OqIBpZgceL+yRvhPX28sir6kP7lHMwwKl
zeKVnquPo7smB2kkD0BItqvzZocJeZvK1BUw64bmDWb5jJMHQxVSIeoQd07m3jnZZmhKr60+s7ZR
+CAqHOk0zObYjXEPY61FT3Hrk5Z4ZndDPjg448+dcLJq0p3As9ZqIwJxBqvdTcZOBxcUbofZcrxK
KLzHtbN3skMWPV86WhXUrLpRBLngKGmNhJFMm4jGU+Ezq0hf2t5JnT0ulBzMOWXuloqzr9AQW8If
7T4uu8zkAWkxwzmy98zpHhhtFYZZBSM9/Ulb8gidnXqAtZ08N0MtSyGyajumvNpd1vnVB/nJktqS
0puiK/MabmTgzEfRHDIEpoYWUW60D5I08Ubyrc1eLQ3ulyv24dTt+dh9v/wNq17LmwbJ99BItbET
mK0Ki9p/5kayT4mhOHPr9uTtqpOkrPMsKWeEVAMjbXwbvEqkvCNgIO5SRNbj0ecDPIt/Lou1dv5O
LwrJoaCRZmOkOhNBNlAHsaK03Dt6NWH4NTG8GsRBiq1U4UkHceJhmcVhWgaoxneMZ3P4Z6Ab2qkq
sNd2y0UkxUUNhwPueEk5q3lGDV+E54BRgy+2mq6KqFcc8zX9B/2PuzTOLrSDi6QnFhIkiJg9P2dl
oIkXDAFEDXuaqAiW15yfUwxptRwdxb0FicogNIfaH6Poe9pqPg816nXJhHx3lCo8oLU3KHjGQOQJ
mhHE237fuCdi1TQBs0SDN6h23e/qq2LXH6aHZjNuW1/sVZmdFW04A5NM1dQRa0ZHehHExXG2A0PD
8J/Wj1VdBmuvNuCg5hKveXv553yv9MzoTLfUETC4Sb4auw5TrOvD8DA/dhhGWN+G2+z1w8cKzzVM
/URtCkKkcn+dWeUzIyNHICR6KslVSjIPCSyvmFWlXev7dYIkLWHMYzpomoHg4W23jRB24354w2+m
Dd8Uyv1a0fkzsaR1NJpoEk0OsXq3etD4i1Fkn0j5QT7P5bI+Q5HsoD1nSVGZUMFxutObZ2Z8TqnC
DK3YhzOIRdATLQfbs8OGEKtW5c8mecw+WJ/0TgTJOJQLmVYWmzSYwfVhmh5mTLH0eFnHVvwMyMAw
rxSTilHQIW1GSxuNxRUwtP6ajX7ngEsz3oTaDx2MSqaqc2LtDj6Dk3ZFi0ROGwzrwEsi3BvIWFZf
qvx1Zlc5ecngcc9fwvYl156ocw+D7F+WdX2/3mSV9ku0YYqMM56j3WRs60jfIbnvXYZY120wo+CN
aSHNJy2nAV9NL1tcGU35YDhHNt1V+ZfLEKvmDuGCfyEkc55XLA9jey4CfXhmPPfC2fHHJKBi3FwG
UsgiJ0zgfMZdNyHoxoZsa4z8Oidso6UqdrrVXXFRdANifqQX5AqLhlUWd1OLBhHdg9+3EJ8ui7H2
+9A5eETosF/GoJ6fUp6EI7FyrFfpoDu5q3dT9EGukt8HVUf/DNJKy8z63+b1xBAkdBKot4VijcaP
aHop9E857lXaDgoFXtkRJBAwkcWmGFFqy4c1tzUjLssI4U8zfMJTlHiWVlxpkfHj8pKtqNgZzrKk
J/L045wkMU2zoLX5nevwPa1GUAZO6VZkH5wVuawdAroW+m7Rr7PUS5xj5SwHe5fZx0EW3/Lutgpv
hfP5sjgrVge91iA7w0MXThZGQZ1jzDw1pjouSaDrnyt2HbmpT03di0n0WZjCY429MYtveSf8JupA
zJJshvKDzfKQ00IoVLeX9BmhxJLW1BR6jRENcP01cZtbt6P4bkUKW/5ePc4hpHiNNg0l7XVANCL1
hij1XBA9gp9KYePe+5MLDKYjuwT0MYiNnq+mG2EOud4vNyupPVdcFcl9E2LOJ7+2lCOSV0UCSexy
PRHcU1IuKEnyWZAKiem6p3veOx6niJOHqiDMexuB6VCo0YUNQkvNO4bMEE8xEee4BZNebNJkPljF
x2smzyGkN9LAG0Z6jWHVwCxem/c1GzbNsNNqR7E9q7KAgRnN7Kigx7vifHvmNGziaOyNABPc9ggv
YUpturl8oN7bB8hyAiFpQGHFWpf0Ux0YjTv4RtF/z9Mm2mOGD31ERVJ1dRnuvRKcwckFhrWb6Fmi
pQ2YpBsGLu7oe0YI3xolUz2VFGsnFx4hw11ZYYS1o5N+n9vmY4iXxGVh1iAMUEaipB15GFS3n29P
KMIyTg1AzJPY5mX3uebRw2WIte1BbzLqzn5T+VDJDjS8ocU8WkYQimuQPYKn/4YWX9pGpWnvfcdl
WsMbjqTShI9xhKr6MhBcRN6Y5PtwRkU414dD1du7umk9aPmny8Ktrp+1WB6y/E+OrieYsxYP8CYC
k7zOhbPFW1OhbioESaywiFEBZPZ1ECa1h+BeQMdIUQ62ukO4inTQihMUyUk7ZJLEhRdHjKCK473Q
7UMyRRivVoZejUE4Co1b3aYTMEke26o1YfXUCBoE083sRSAXk3afUHxc9bE3qcrN1k7rEsv4VzbJ
P60Gmo6ZBQpbxtvD1Nm7tmT+VKm80+VnzpMTUL43GDmE3fedLtrIrANWi+kwJUbk9XYR7dHgh3JS
kc4bNkXXKQZ87VjXqcibV9cU9YkLm4+DCkXJyMZ6T6MkJ2UwI+JMH1ywm4rmqUa6cLiKPsjZC9cB
oroOWB+RT1qCRecmY4xj3c7jsQ6mnns022SR8Avj+fK5en+rg8EH2XV0lJqYlSgXxLQFGzSaZSwI
O36FqY9BFY0/87b2RSfuq1r8uAy3dgLQQEQwHgclx++6vBLa1Z2FqXXBlDZe0z2Z/eiP2UF8sFnp
99qBqJChWxZXFmYkna+dPc2GluoVylVn9PaM2aYDwUtsN/vL4qzZjFMYKYDS5PrMshE1KvB2/SjM
t3r4wZ7cP5KgyBftSiDZg6t8LokW9mEdEs4Cey43DvpJnfCDjD4yhOwnW8ja66lZYFNqfSvMBD5/
Uh8KzTz8xWq9iWJIq8WpHg4Cw+UC2PmrVI8+h6mmSKyvWSH2BiHXRg+pmU2FppXBwk2VF5VnF+W3
Kpye/l+SyP5pGReNYcfYFMOmj3Ru0eCVtYpUzOrJPBFFWi3LzKwYhYss0I3vcbLn4PEq44c+fEYF
k+KqWIFCOQqqRPCKhSWwpKtCm8swyo2yCsIeNSL8W9OCRgP0d/3RUjVerVhQvPVRGoVMOZ7MRJJK
q1Bp2HATJya8CaMvovyi2bscXIBp/481KKzNyvE8A5PMdUZSeN4ditZjRPJnK9+b4bi7rAkrBu0M
YvmEkzczcbOwq1KXBQ25zeY9ZjE9d5F1HX+U7Xo5pGdAi+afADHcdG3tmCLAvNnE4yGi0Pl0dDj3
XSfdXhZq5ZJd2Dbh6qN2EZed5KxqIS/1onZYUA+Vrxk3RjLv6no69OMmql6Xso1Ys7zLmKt7dYIp
WWx9KFsMdmmroBs738jDx85xFXedCkLSPQouPn1G3jHo63BfhO2Dm6aKxI5q5SSNc3MWN9QWVUCr
2qd1eZWNpV9MdeghoXofZqbXGj1YKfror7YMpg9BIgyskSd0WVGOAhjLEQGN9MeJZQ+Nq92iZnPv
FMyjGttlabUzivTT5V1btRwgpv4XVlL/csB9nrdxi9gD6jXvxrz1U/cuq58RLVAYqVXLYaInGFEj
E+WAkjtUaXOcp/1YBYUZ/4pi+lJTdkij8bGIosEDB5RXu3a0+Rv5/gOVg6EmhsYyFvMKI0ofZr5D
05vHi/sy2dLIVByAVUuCQkrdQogFLfDSocM4zJY5FeRDxgmc4tZnA9wV3kAQ7uNWxBWCLeZC8qNR
Ao0CGPSpIQAi85a4TpPmmkjawKW/oim/oYl1x5tENflsVT9OYKRTnWuZlnPDEkHoEN+cqtIL+bSb
en2jFdoeI3NVDDrrq/gml3TGEVQsyDikVdCMmqdhwJEY71HlBh5YxXapFlA66flAshoF+SJwRzwz
OOljn07ls83HXrFV62uIZA3IXG3UVkpnLKNGkdASOmgnjmcNj0T800+aN/e3yhkr60K9QS2fcnLJ
1IVR1iQuqsCNuJ8m6P+b2+veDhWujQLGlSTSiqIaxjrHqbIXAlj66o62l7FU0bejWDg5YhmlhE5c
g473TQwmpcPg/tIr1I0aQVcq7P662v23cPJbzQGZb6xhEk5ghy7qLQ4ToV7Pn3vVoAjVykkb1KBb
vZoJSi5G0BXDxF8lAxrldVUR+yoMCLsWZkwkv+VxMWltc80smjZIHPHK+xbxZCRt53xW5eZW1w35
MoSsQCbLDMnzrEsSTpWdVcHEHPRRfaroc8Nivw1/XrbjVAEkv3NDQw/tpCNN4Ii8qyw/Rlqj/VJm
TOSjh/rRsrdQ7We0+rUr8nC4p04Lbu6NQFVSNqJwVHTRna2Vff2ksbY1MesBM+ieTB7OYjPjR0KE
VPIMY3I9NFU5We9xgedv5OnzVINzaIjbcbymiR5yjAeubMf6yvIhzV5qniXRtZvhKWt4OUrlVF2O
qx7J2wrLIYuSI5tnljYLNIv5VXrV8EPaDD7mk27m+Upv/pkQxLi82Iq1lmM0Rqa1Y9LBYCGW4IlJ
v0qn9H6cki0pZhXF8uoZPxFv0eQTizX3CEPTBhYrjYZ7W+vAjjY9Edvdh8T9qRGmYpRaTJN8byLl
tySU4BijfPQcj9uiHwWHwjKQsrtpcTMop0msHb5TCOlmqbM8HMM4g08VNslLHVnajodUf0bCVFeY
rTWfann0YVYPGpWoXKldWdR0uikxgyZ7nvmnPnuJxi859FXXI99RFVKuCoa+ZRNL5yLTtujNyV6l
RTmNdg3neNRHBCCjfZ1TZOPI9rL6KWDkOHjXiY7mLmBq51NBv5agGyy+XoZY03BUjv8ridwRGlPu
6Ebctag9iu6EZnwPi+bGjqdrrUMh4WWs1T06wZICQCwCYXvaQJyKPFqz5mWUeXmH9o3hygq/Trki
grJ2oE5Ek4NBAiQfVjVp6JUP74j5YOu1z5cmBThQNsYrXZZNsVXyyFrEGZkbZ3UVcPHZbn9N4qXr
f1yGWJNnIeBB4sDGQE/5wA4g2nCnMO6CqKN+3oRXGopNW7vauKEWDLHxdBluTSIGrxrzN0w0fMua
4Ra6gR6LrEOJdbLviuzOHrS9y5tPl2HWzNApjKQUTVIUfdjbdVCN2VbMAu3y9tVfQOD8IzmPyWSI
o56fVnDW2E1qwbIWJbI7qJDTPKpPiUIDVqrw0fxrIPSMrKWBZLlk7cY+BiOE0ZgBE7ZHUMQ35zsw
me26yPAsMMJFqfD17G6sh23t/Los4qpunGAvq3xikByohkEJ3JxqKF3PzNuN4+TPeZPlfpeWYFKK
axXt6kq7w7m8iwKdYLLMrYcOU/gCV6TbHhRkZdYfbDZ789hsufs1sj6DN2hDKrb//wkrWd/EYR0o
mdM6GMz+H97PzrZy2sOYzgfTZF6Eq1nxYFet7vL3E0lp3gzFELVtQCmqC6P+gDQhuLNHFCS71eD3
+cAUKrtmllGB9a83KcetjBllHU6PyzlDSsFoPQHShTY5zHas0No1m3wKJD1r4bUWY2vGVWBMD+30
mmX7BDHgjIx4t4Nm4Z/LO7dSp4nY34lcktPB9KYdqgbx2V6wX5mB0hUqel8rLC833IemTH1W2U/V
WDxpbrkBZU3qxXap0J/zxTWR7UIhBproUYSEBmrblBQ3zIeqtlg9H7Bv6ApyUv3R0UT+iBFHw77n
oyrNfK4+Cx5i0i5MD+ah4iEi86eNpMnHuHHHA88r9I8JPxz7p5w0V1PT3DuD/uXyIp8b7j9wJjol
Kbwh+NrytNSoicfUrNl4aOfwGb69x0FF0JOPFXf+DwZ8y3hUIY/5bhBnmQ293fb2eCiT7t7SzE9G
1/lgyFZkms/vhz8wGO0AWiuwxYKsS7KqM3FKOGCl+5SAe8OYyM2gC8Ujfrli3jzh9xCS8aR6NbRW
3Y6HrhyKTZeLn7xHknJqP0+i0DbpVPd+HQ5g2Mz718t7Jb3m/ocNbQTRM1Ji76ZM5mhRGWdtHA9V
ZrJP6JRj11M8BGVt1r5ma7edIWbQkMBnCW17w2LxzMdwDzqsn3U8XIML5akI8zuMTPGcAjmVmm9y
VGh4iE+5XpFYT0WfNR7TpsknOk99o8uLfViR75fFeK9yqGOAWwJONVQugCPm3ECWRWFNIuPjYeyr
q/8j7UqW5MaR5RfRjABJkLgy96xVVaoqpS40LS3uK7h//XOqR1ISyZewUtv0zGHUJs8AAoFgIMK9
svxtk/X/8E4oUpLLgwuGBjzv4CGZ4X1H9mwzih2SFH63H9tgnaR3epmsK/8TeqIUAV9qlZ+2ZUIC
mRqyBegBUyksdo3HCjQitfvR79Y5/2R33z0GqgguUNCsvmrccWuwRmYhtBIz8ewLcAgSAU0FFQHn
pW/ihR6tmfhEA9UDvm7mKzs6TZb7ttXuM5RSc5u4YCokxue4f0vSfa0XbgBqoeubKQXpf43nFLOm
bFJXwJP6HBPJEvTk8MTwJDbJR2Nd7kASD70pl6woBvAzVVPoZXicmhD+wEnXeSSykQ+B3e5ZgX4b
vqesclPts+1vk0ERGhegEKnwFIl3YEaorLzseFYw8AGr6RTVamRPtv6Vhl8jP175KkqaCyiE+6lh
d+IHQ/CSdd4i1iYtnKfZ8UxfFTU5ZL21rozuuaPhDvIMqlmfiyM4x/vZQnqWo4ymx4uq75ud7rR4
LLYjfwW6KWOdNJCmUjjIFHNnAXMq7oPaDcPIExWNfKHpVMPZ8cJmV33CK/6RuOXKvvdvmzVZOfti
5yjwLq4ACU7yRyxaj3JTgKXUVqbzEKvewKXMHQ7PKAIwyBHAiIRyiNyZEBdRHLdpWaBToF4nBYJx
3q/8MXvpQR43hnxVtF+HEDN1luEOjkoeap6CXaDLnydBmdW51wlQeif+NkaPbxocu6IEVd6PAq1A
YUUUyeWla8Jc0N8gE0HdBzR98/M9Cpr6BOTlu9781iTxGj2DLlqdWPsh6VTB5CJkT5nBFL/AijTR
yU2/5cwteYWXO4snYqcnIHPx11QvXRIfAhX/5cUiYpoCr0D47EKv0aT9N8cB62XiN9C6xhRy5ZZT
T3R+w9NkZYhwFSa3VapqIl4E5Axf4tAipyBJmQPi7bppBYRzj7Xhpy7woRTOt0ltfQ197RBU1pEN
mHe6fvIuDvlk5R9QeYKrBQEDmKbi6jgm+YMfp5swa0+DXSj0MC8uHQlGSohIMqRmYYwwAdljVyMq
05fWF9tY4MprUhAmv5q8UDR9Ltk2VehxGkHLjP7S+YIW+HqFvJRfHSPH2XRav+M1Q0euvru+hEv7
dg4jOUqTg0GyKXvr2GYPerLBRJxbBBwC1S5F8qSknr+IXVjKST0cz7yoP2CkcG4VyQMBtb6kPuaM
t6sYGgufMZqn6kW5OGUSinTK9CpwxszM62Nq6G7DXLxLPRhD4frsfR1WCFY/kfARh9CBeRc59Psh
NNMKLUQNryxubNZt0XT3aNrlx+u7tOSB+FD8DSN5IEjgqUfDFrvU27skM1ZJeps30SoJgieDfijD
E7EzxTWjwpS2ShvHvh/bAVvVVdu0iF7CsN6DGihwmc221phvxh4dwhYoHK4bu+T5+EyDDuFEfI2e
h7mP9HFFYnxelEfMxUO2pnE97bPmf/8LEEyQYEbO4hDhlopgXRqYNDSwcSO193gv35ABQoRWrPiW
WvJ3kyJhBi0Dtymlc1uqtvPscfKP1gzWqcE/U+areleX1svEuDZe8+xJxkoKvQXtIH0w4NG1ypu1
lab3bc8wWyGe379iZzDyvexrpp0GpYc+Jco2hIUo3qWHhgaKgLR0dpEeQvEHtVYHunrzFSsGDa+R
Fd6YeJiuwKm2H6n2se5112Dh6/stmqSHMVqBVgnkcHOoGC3PY2RN1ZfY2efFUxR129RQxPFFe/AC
A2dG1wDG1uYgWRWnZT9G5jEUdGXqe+60K6Lfjfn2ujE/SaZmWShC0UR68gtIWjivDc3Y79GAV5Pv
og1verYp7G4XcbYuSojKjOOK4P7K9WjrjJ5b5jkSkGeYv7N8sbn+Y5aNhsOjQIHBIvmZuTVHbUD4
R7fmSNbMgsQZrePVoNsQTvd/XMdacv8pEP8PS66I6LTXMFPrm8eutN3aSd0Wrxt1IBT7uHRRnsHI
Y4dmXGRDVEXFEUowVocbsrsrtc9NAPUHeuMbh+tGKRZQftUeu54ibIzFsU70DX7WrjCLF5MOblAH
365DKdZPrq0WThD3es3EMSYOe3IyVm2jCpydGLL8ch1JYZQ8jRNHfRNzDqOq4b6J71kfrWm5IRpT
3FwLFqG/xESCgSM3tW7Mj1wa+laeNvCIFN8qIhjcwgAp2/g+Kvufd/8ZDLgB5zCc8wiOF8Icjeuu
n2qayxq+pnGjCInX7QFxwBxIS5oOZQm08idt/JCWKajK+9ex0RX37sJdhX4/itOKDA2PXNI9oreW
3mgpxn9q8bGi1mNE8o/XHUCBwKQVw5Vr947nF0e87btZP37MKvJyHWJxrf4YIY9lCjMPqjzAKFsR
tW6T7bTcW4+two6F1Oh8peSKUACSripuYIclzG0+HDTNfzG08Q66tscm5W7aFZgEShWfIQvHZ4Y6
/fnZt2OPz5DMGDFiwds3YR5Nh68MuntvQ/L//PpsCaWLxK5Z2ZYG+tNtzKXwvNpoUfhogWo6crrX
67u1aBIQDQMqJ6gPTQ5zZhIl9TSY6uQYs6nrdV+izSMcPR2cH9EpTaiKtVsFNznPGVwCchbmtwgM
OUprvXiOrMbNi4dAlVhMKyRdxRPP/2+zpADEWeVHXY6dSsUtpxsbI7txefC7I6S3/ubQnkFJh5aG
dWR3CaBEYN2ExDkkg+IqWjpR6JNFRRJzRCY+qeeLprUBKui1ZaAIk6zE0KzRzv0skvj7dVdYhEH2
glwMnouq+RwmZkk1ghzNOBYjLlfm7Pvq1QgGRV+MCkXygJaBwLVhHWbnLG+FXVoToR3RBLa+bsyS
A6B49ssYmbM1iZo2hX4yKHr6KnQdrb/JovHEKuuUlvypE7Wq30IBKNd70kobnR6ML8fR+OaAy0YL
Vj2GxqNur+WKR0vFEspnVkQdi0gH20pDHNMg+zpMPAJEpRmgskjaqUE4RkwHRCHD7FYNQ1G1dHZZ
GW77MHSRYCrSu0WrTBSunOmRkMqMtA1z+szARNjRih23suNNnuWgRqQKx1iKQBjiRnaCgWFi2dLX
ADjKfLMkTom3egLayqjd5nS4R6/Mj659X7fev3H8DEvuAStC9Jk4EUwqstPQ3xWmvTKrD+Oomh5f
XrrfNsnpVqjHhDeZaaDWWK9rFPlYT/exE26un6lFmImRY9I0AV3KtLRnwRt6Lnhz80HKkRm3OsGw
1BqDjdchFnfnD4SsGmSOQ8NCMeZHYRdulyRojjLdNt5l6dN/A5LuPQNSaMEQ6NWx15oWDQbOyIbu
NaZpWhsrNO83+Y8gC4Pyw3XYxTNlgYiYUoMzJtPV5UVS4GEXbdI09LdadufE9lueBfYG6u+rKG3/
orgIehPQXUEEYHrQlS4ncDOEAROgagnJx9Zc1dpNYH8MhofQWBv2+wg5/ufuf8DkFx+DVM5QDSZa
zhK+0miHEJ9sY+t9vecXMHJdNkhFqee0EMfA+UJKf0XGbtdEkFu3ErdlqiLcotP/McqY/vzc6Xkm
BlRJqqMdhUhpg3Vp1zdFGP7FF9PZRhnS2SrEIPyuxeVb6WyDbuqVDX1DUAP9R5jJP8+sEQIaOoE3
GsdEaOskSu+jxoCCnoq+Zzo9UvqFss70yDh1uGEeeQ7TOmg7Kwu4OQmtXcXHOyL07fWTtLAvMwgp
wwtInPVGHoKSgehrTwcp3jA8iDj9cR1moeiAblqkESjv4b9y02FgpXXKJ70QJ39tyWNgvAh2G3pH
mn5GlFCkkgow2dfikXvFUCWY4o1qnM9s24X1B4oqc147T5FlvhkNUc1+LUSkcwNlx8tiMB85TpWD
L9ReVdUmK6k7ddeX1t6hiqmRn23IF37xZzXlTHZMSD1WXiyOBvmeTu0z3aNZG27M3rTgwWuzVem/
OlW6tSzwt/c3DnsQNv4tg27AY3Z9YycXvPZTJP+xY1vT2eQ/mO+7N2zh4uP72aB4EASZw3WoRVc9
s1oKwr4WZFEYptVEz4cpBsdo7FeReOZBmF2iOBZLLkQNNBRASxBvqXKNuMi6DvrpJXLDFjpnfbxK
/JsK31os0jcav+9VH1pLJ/0cT/poQLWvEnpI6VGQ8lPlGV9zXzUOtrRT5xDSVZ3yvuhZxsDz1D0b
5m1WvtWZcKvo2/VdWlw5JJ94GUaHBAj95zGrzggmHhsLs2AMUgipobl6QN48u9llTvM96503PfXe
nw5gSvAP5mT6WTiugmgw0PmXHbnxRIoTXuPc2H8y7W+9yrolH0RnIZ3o4CY+JintzZB4N/0AJivL
fOLDU5Xf540igV9yBVQRME7tgKMUkwhzY8ayE0k+cdMHabOO/HETtKniJF26AgNdA6Si8MqNy0Xm
IIBEd1cIVqBaUXg7UW/10nEztD0piSgXgfCeg6YrFEWYHBWDLB26VgcDah9+TotdqSUr9Gfr4cfr
Pne5K8ykeIMFmQZagLA78yXr7aq2NW5l4KMU64Bbwo01f2uOxbv9DAk7XvOmkVTQtTl0juMHCWuI
X4AUOnrrncaN8BJC9TUzHrRAJZ59eaEAC+ktyknosQDX7xzLKGtOKxIRXGJvsfkItTLXjt1mXNe2
6p3y0uNmUPLXgi5KhknRkRw5JrBco44NaLC1ucLpFjbp3CAqBQZWaKLC1xAM8pN9AlrVgrRH3lSK
h0qpfX3Ka+fWSDdSNZZthTdZcixFeuhpc+Mj5qCg9CXK6hefohmmx+Road01Inh3UWYOLe0Z80za
px5MzNhe8FUIamG6ue7qS3uFLx70pkx69Gg/mLtFkjS8NRpHP/a5vdO7YRXaKrUmiZXw3xU8x5DC
qVdAlMAQwLCek4/Wttw56+SGfMDObeNttKOKcvCSY5zDScl0VjRlZmPI6miTW1o+kTYCGb+KSO+y
+RFucYZiS26RoPqixfjCP7blmu3Mzbh3Plb2tl+RVbYZ9oGq+3Eh9OFzB83hoEhCGzWTFjEGo7rf
o+/qCNJFy0WGYrm81XZWB+nSIX7nE87EuYr+NmeKEwiB4BSau0Us0KZitqZ/TE2xMXh6SKJuRVJr
e937JKMmGAsJPJp0wQ2GKrd0hmk6ol+46r2DLqq1FrANIwhI/gfNcA7XkSSnkJHkxzyWWEWsWaFx
oHq9EzkGyzLrI/GsH9dhFAbJL3lgJOxDNvb1Mc6/h/mXSHzVwESvikkqFOne6DFB2/RaYhxiUFGg
KPdUMHyEQI7FhUDC6bpFUoD4uXBQDUOHs4n2FdBezD0hsYRjlwGvjnGIgxRU9j8QwlJN/C0YNDVq
YwgYLduYt5CObJn6g/Ccxjt4+Ss3V6xO1p4pXN+L3xfuJmsYwhy4JkBxiJRFutkxAO5kWufxgyXK
ddyQe3zdv9/TZhCTrWfJYxxZRMut1jsEGd2EebZmItkwX8WSteDQU9IwNXujQIFh1jmM8DWSd1bm
HSoMxph9sG9LSNag9//69i/tzBmMPEzoB0Pk0MrUDhj1XzNttJ+EnX/3dR+Mq1lk7K6jXRqF4QCK
FAUsqAz/kZytatGj2I+lOI6a2Bbt8I1GeEfMzffdEPCCCcZyOLwBgykyKyHYJSqSOqmHYfBo42n9
Pky0w0BUHTuXR2eCwUAdGuB+ioTNtyhntSn6zkZFrAvWJNG/W2P37tMJCHxTgh8STEJclkeqShRJ
CtSkDi0tV0QrN3VTKvbk0gPmEFyywkqt2M9yAaZv563NrF0/Dg+d1nwwWpUy0uL2/7LGxOfeHKon
pbC0rOAHpHVrXSu3kB/f1YVKRPeqRYCRLrcuTkWTOiU/ROFtYO+Y3kEaYltaivegxe0/s0Zy5hbj
a7rjwJpU76EM3O4yUzX4vWiJbeCONiC+iJt/vmC6WYz2EKFwU6EnDI/ScTasc+M2zt/ZOfLviTkD
mnbuLKgZY49+PfCYHWmTsB8Jt6LIpSJy8lVoDp7qgWZp5TC/gw8iAnED6ELM0Ww9gbPjE+LQYVQs
QYQWjUp7UwUhbU7MvCDlWQB2DIKn9bLd2WDpe38ww9cdns4QbpDjSAeHtkls9vjEPCTQnuqovtdG
f51ZYv2fYGSNxb6JjI5qhB9y/PVa3e3R+43WeV0Bs7hgFPng9Pk9jVbN9yRiJdVKK8aesGHdUwJt
O0sBsXT88Yn6C0Lmu0obDMZXQuDABKhSJPm6MdO1ICoV5umXnpUYf/oyKsbIAiZta4z4zC3pTUF8
HwpoBzOKMjcKMYnG9Ma1wFMCMrNnR3tndf8CUFo6n5pj7bW41dJiYgrO79DtE+GuNt2/8AR84KO8
b05U4tKxGZnX+HYCpthBe7TYB04+VO8cjPrXlDMIKXT2WVKljon7ZhTWPvaiD76P3rs+TDdJmx2g
E/G+qc4LPCnuVKT1Co314ugjYXB9a0CPaGG8/c264YMG9D9QQJJ7kW3fCrQ4J+ZTG0Yru3XH4KOl
kotfPD4YRfyFIS1cbmkdWKaYc+ApBitZcvQ0FbHA0mXgnEFIbtZbdh2MZsYPNDeHk1b1GIrW7dgB
L7ZVaTvIxgkFc8YiIhR48QKDOIbZvPlJgmwPB7eE5Rx0Xh3KzHBJhKw95Z9rQj7+xR5BfReVP0hN
wi/mUAGG1SpQ4PGDWearhgebzhjXVhRvr8NMMfkiNuABGMVF9I1fTHgVECSMvTGgB9NP7ig9EesL
lKA3eB52Czxo6WY5MTwrzu2ib/wBlTt86oLWXungLmoqkOSbJUcvxzDGiui6uFk2hrBBt4drVc4V
II7lhNRszKckn8bp73Cho0v9BTU6hTlSxf7fM3sGNJl7litYLXQPKwPsHF6Qjy7ptfUYhI++EW3j
0T+1gcAUVLK7vm8K42Rhktp3qjAcQiRCOXv2o3Y9ptXgljzCSJK2/29Ykn3o6Ggin9fOIW3ZgfkP
jp09ZhgAzMVfJSmYYYa6Idi8MXk4X0mzAPvIQIUFEoBXUDnfoFaiqEAvXrl/EORpj6Yzm2Ts8HWP
yvptYw+7vh5djIi+Xl8yFYx0M3loCEZuHziHUkOvUq5tTVLtS81QnN4pwl2c3j/WyPR3KXjOLI2W
CLJD+CEgzwONEpeC1aDxuq1u1I//ySqZAi+HOh/4VZ0KJbmHxnwkdDdEH/8bhFRlpK3VR6wZ7cPQ
VYmrDe1aa4L70hcKn17eILA0YGCeY4JcwrGaQC8EXiqeQIvVtck6IXcdyBCvG7N8SH+DyIIdKDdG
pldqmEq0G31NszBx69HeG2b8YXBMhUXTKbzwBW5SUKJDu0W/oBrofT0JY3waZUV5J2znrgkV396L
a/YHQW7vErFeYJY05QfINHw1PLLJfP2fQbxPTwVPxfh6wPj0L0PkUiwPjRgRHTDgd7lBd5w72P5N
SjC9CvKJ6xuksEhmqczQKWkgH8ZXXlc/QVPD8MPHGiwR11EW3eDMoOlXnN0PaGbWMEjdoSySNPdN
A4Wyoj72nNyEUGm4DjW5rewEoMKAQhk+8zHGL7l1GGWkx2crtBPqfFdwsupsxtycIwD14lDX9sZK
qsN1zKVFPMOUuwupWQZFju6UQ9tm+IopwMeT3EN3UOHfC7EO3AScTPU/vIXKJVNGiD0MAqYNRnvX
WvwLdI53SV081V0EWQNPJa6xsGszPGkpqzp3jHwAXuVnrm8/TgzmxL4JVUypC+f2HEfulGgTFtC8
99DYhR4lnYzbJn3/nYfFAUcMBCAw2y6/uoIOvkOvO77/SNx9JeKO+2jyYxr5jzBSxm/HnESGg8uI
4ekkr7o1+ojczHx/HRgcFWfWSKcptMveSAYGF499jNncZvqXNnu+7tKLe3KGMfnG2Yn1vZ7FNuaf
jhptX3B77EKTvD/0nJshF+b1hlTgk43xKeH5MaSPKtBa5sSto2p73ZbFc/PbFojlSbbwmgjcRNXR
sr7Gw5rU9337LUv3XPWpLD8cT4H7zCQI/82R2t7ihd2G9BAO+jqAbIsov/hOsPEq7lIQZ9XJAcIG
UJ4giqi3eFTPTJSO6mgJsCpHMDGun6zhlun/BMkeTQ0KmOtecfH1lze6ILzGdd7RpN0JcGKDqT//
cX27FqLp+SLK3+Z1EHi1ZsMW3j9qyTb0QrdWyZsuuwQIWEALjqY1+dGuj8I0G4VJDqCNvS/7F7An
bjQWf+j9T7qlKgYtr9pvMFv6kB2h6mUEuokkyPwhnHQPOibFBbRszlQSNjAZDwKWud9FjVWNVpRU
xzB/tTDf133MuttSf4w0FRXt8ub8RpLvIAoalKIxEucQRdreMqs1LqStEaq4BBb92QHTA6FQa8Tn
0NwgRDc9w3CDc2jK4gu8Ac1zyV0WZFswGaz+wt3OoKRoGrcBs2oPu+NU9TeGZXQ1pz2GTEUltrhy
HKMOmKiYxgolLyjCJLRZ3zkHcC4fa/TmeQR60dZfZNwQYUQn09T0CzDJHKT7adgkrYPacHzHHLHT
fGfLMg5NMRVl39zrUG3Ecx3uUw48sAfgyXC+SbVgbTNYzXBq45fc6NyIvHgQfhjMA41NRVVwvnr/
w0LBBHxoUAgC0+kcKwpAyOcMHYpc2SnVvtsod7aK23vRHHwNgfcGjYdIs+YQld0ZUQTpv5MWfh7F
bvC/1dEBuWqtGr1bBEI2DMUrmAKuqTlQyLKgbIt0OHEzcsMBc+A5Zplv+bizmvfbhJI38kXDoT9Z
/+ZQaQoeGg1ChqeRP4TsMSmf04q4LL1Lc5XYwoJVM6gpCp5lDD143iKQQnWnpv5itG5hPpjVg9F8
CWMV8dk8nk6+AGZBbBDkOaf+Wrmab4ekA3V0050if1eLx0ClqzVdln8+If7390OSDBpoKJtd+Fof
lplVibQ7Bf2zRp8yzGWDvE23fRec9F6p6Dabhzp0P6C9B9sDOrDpmxXVzvm6tSH4u8mg16d6uGFh
s9K9z1pMV7mheJuUTxBwJhokCwzBQLwQQbMbDNLzpihOQY5BHqNZOU2wAY2L4ipahIGIA/qEceNh
RGluDrrE7cKG5OiJ9ZkbaC8gaHRT8fE9MfvnmoF8j+OkYjgSvRDSmoHQiVItBQjaX1dB5Wyo5+9b
zrfvh0EFBJy91ECBWE7n0oaGWtj5xWks9dck1L8FRn6XgqjtOozsz9POnMNIyVuWWVyrJmuc1ly3
DX+jafiuutW/C4a8wMYoCOr2ELac74o56pWB/tb8pKM5Rf8HRDJx8/0vrDiDmKw8O/+Gb6O1dgSE
GL1+o3c826EZgyhu64XTMrGT/DZE2vm2EyYba6CU4NnNrft87N2q3PbN/ro1Kpzpz8+sGUA8aOfc
y09jQ24LgRYIR3NrFOL6NPwbL4PyHZ690d0KOtM5VOzzKmVjUJy0qPXdQQtcvH/90FiruEKlr5Nf
TvAHiM6BPFpllk3hzvCRVapVLmkg0ZRV3dfM7k9ZlD7ihWXHE8M1rWF819P4/8BBLQeeWxAZ4X/m
4KmWdY3JNfPJLJpsVeU82kYJZLEx3KpAWjxOZ0jScdLxVMRas4ev5yGGV8zWX+VoYFN8Ci3FOShW
/rZHSrkrNBPmQ0Xyk5+8dU65YsOzZnAFiHyn/owMHGwuqAbi9Vpu1SVhRwK/MgCCMRzdyl2Dl66m
n3zvi5Imb9GgMyzJ4wsn1kk0wqBer1yma49aVrv+UCsO1uLuTGrhiN8MMwSSt7d2rvdh3uWnLLF2
Jkbog9zbvP/sgssK1yneUKZP8rmriRg6Lp4FP68rdGG0dzFGzHuxtRrFW+jS7pzjSOeJJgXVGzFd
dZV/oOyNMGivU7Gum3hDfHP936ySQnhDytzGTZGfOPmnpIeE8007gK/o9d0wk/A5viPBfgJSWemc
VmkVZDao4k/9aKxjCKjkzae4OBJVZjqdwvMkC65toxAHoqYJBRy2800qBYbaa9Hkp9D61JC7Sfmx
yr7n+n3UH4ZCccNOvnsJhmwO1x/84iLEjnrnN0WJW6OOdiDTAgXk56TJd8RS5aYLp8jGszjEzdCa
hzkCyffKuqRtXpvZyY5eeA5mDSgl6V+ub9EUWiRrJqrjSVgSvQUXJJ0kBg00JsswyZ49woi2F26f
HZ3oM3fWbPhWqYSSJMrjn7H7HFAuYEBvLKqGTGSnbHzEc8F2MB/t7H707pnfrPygcUl6MLI7G0Qs
gb6q4ptQDz5ct5ks+Au+lnD3G0hjMRom+WUGgQYdQ1rpiQ+V61fFgx6/+VHs6nGx5fx74OyrIl1z
Yq087ynsCrfxg33v5yvbCtZRsmZVv4bQk+JQLt2ps58lXTYs5nVahjp+VqiD77lbjYZweX3TB53L
nWZdGPo6qfS1jSrW9RW58DSMx4Fh1LQcG5nVJbF2rfVeTermU5M/mv6eBi+F9nQdQpp4wMZLGJJ1
Y4YPy4gCw9y1t8Gq3NlP2qu1Y9v0OVlVqpbwiy1G4yw6/9CmjXkljAZIISHTwkT4iV1/AmnfhlhP
gfPBqupd090Qvhr6QbGAF+FbgpMuPGbyOOxLwBmZs0qTG8snEFPw3XF0s0zFCXsRgTDpwPjEiI/n
G7AzSLbFPOGRk4z5zq4h4Z08Uua5OXlssv31LVPhSEYNrW3Uic3ifTf0kIOJ6uFD7pTgAie03VS9
UAkmXCwi7LLBU4PvVwoua7kLw8jMtgJJYb4r83vsWkC/4LvMrdK9Aaru66ZduMcEhUIdvvmBA8Lz
+Y2hdyHXaNIn+2B47sbCjUWyC+xTWh/C2tkMlkpt9OKATXiTNgqo0zBJadM5XhIOsdmB92nHMrCs
WJ/RBF8XL9dtWsJAa+VUnEEoh/DEHCO0eO+3LC52RbattU+5tTdVd9/SDp1DSJ7XgABg6LSo2LX1
gKrCLozEpp0+yrN8HbeqqLTkf+do0iaNCa88EgMtrJ80+7NefsriQ5SNCl9YXjekKHAElB5lnQ6b
RVAiNLBuGKp2jPt+fKje1yKI2IftR/HnN4RkSZbWMYbFYckQ78fgNOj3LFYkkItWUMykoBKIPjd5
nhEtopqXd4Do2Ce84aLf7K51Xq972OKGnGFI299VmHsYUqzUQD/afFtytKOOO99UmLIMA8rV6YZG
W7oEEw0JCbIepkT0Ne8eSM0OZh+iE0dFfaMCmv787MOcJlGugUYFpfPqk6N/KqqvBtk7gYIfYXln
/pgjZRttFEGm1seqcX5nlW95/1apiPMWzyVO/a8Vk+5WK2yqjmigjrd7JDTJ3vJukuChKT9072Or
/enJkLVB5otCPV7W5BEbPc9HrUwbBDJMY4YfO/PW7FSX6cK2AANTzcjr8e4gDw3p4dSmiosGPach
8iDMvzT4eLyJOkUeuLBq+HTEhYMZHriZIQXM3PegdDbi5SQCFRZNDn3+1rapa4ltphoZmv6qWZqN
DOQcSnLpJK1p23FAecWjT16JofgoUZkieXKOhpie22G6t0Bl2RliXZafHLoRnbm1tX+uR4EFf57Z
IvmzmQ9R2Iw82Rv8wWZQX37uVKQDKgjJn/GW0UTJtDN2dVebOzvee7ViiEu1YlLNBWJFGUGTRbIP
S29dY3QQrBBBvmXxSuPfry+YAuqC32BAYI4ZoHLv0W6ORp2u7fQmjL+YuarNZnnhcDow4gRBGSbt
zcAsUUUhLXZW0rpe/sXR69VAVIw2KhRpe4zIDiwt1Iud4R2N/NjxhzFTFRinj9uLEzM9P08pkwV9
mHlsHoJMWHpqJfsopocILOytSV3N3PfOqYI2QKLxDWhXVr73wg2Fa0hCHf8GOTw66BNBFOYJZdK6
NgiFXed2sm8x5gkhyQ6N/fUkifSsNw5o05kbD6DaavcDKV6v+8pS7DuHlpZWL9NeCLOGukn87MQb
YXpuUm/FqNrC/8dGzjGxgH8w7zFfX28gePnScCuJjbezbsm+jlb9KrlnW/xf+fq6VRKJ9q8V/YM2
edTZTWu1IsQ4JW7apAy2Jku3vfHDSOJbkMysfVNbZ9m4Mtrh42hC/0fbx7a+NaIBTTwt+p5q1a+Z
ylsXvkX//BopWlp6m9UFBBN2TbBq13Ql3ObFWQcgGztU9+nWX8eq5V4MAWeI0rm0OoyMVjoQzebF
LH6MhbNJA2NFU5TKVVQdEmHC5WJLPlT2IuFJDLDk4O9NtvI3HPLFm37luNYqXicMdKOKJV2MCGA9
gU6PjYFVuS2qFDp0SnLcP4nxneT7kn/J3jfe9T+rINEGCmVc2JxLVonSjugwIujQ6Dmst1X26nTb
6266uEtnENKdoIcpmqX7IN2H6T/E2gV4qU0DSMjXLg1VI5EXhbcpI/iFNXETzU+EQ/02z6so3QtI
G6Wbdt8ftR3dW4frJi1uDB5pHVRGEUflCyHh0KyM+ABf0D639c043PlMATFFiovTdAYhbQy+Cphn
UK/YZVXhogqyavpv141Y2pdJSwgiP8hw0Ys7X6shcUoPKrvFLvY/gBPQNeyt1X2xrLckVDygLyIh
/oITbvqUkksrXaKJLh39cjfS144+0HFjQKsIvUNmrli1pY2hZ0hSDBqbqIvrwcRNbX6HkqJrmqE7
Nq3i23YxFoB8YZKLxSV6wXFOqoaKoowhRgBO1ECDRKzTbGL7Ufe/QyNn09ESwtKl21hshbON5vAH
MX69vnuLlk7FRRSsUOOT++P03qpNlHXAt5S/FniVzPNTp8rmlq5NePhvDKm+QlpjRE0ZGKL8Jvxn
L8pxTR/RdaxYz0UcMFlYNlZjujrnnhhFQxsSCzgJfS2TmyCoNjELXbvkm79YtDOg6dCdXZi8iTOP
hciAu+FzND45xQczOP03iGnfziAMDOBXIQQ7d1r0Utq3Tv+cqvL4xXsf1Cy/10vycgI+xy4M83Tf
reIvxUG4ydp5rHzX+Axek4/Zptt3vpt8+m+GSZdtaPLUZqGG9JTcWv6ND5mbQpGeTjFNjnnndkkx
T4hxEHoKP+hSSCFk1hZykehQefNBST6yzqWayvMWTxGUeid16Sm5lxxibHLfakYgVsWJZl+q+imJ
VFnKonfjmgAfBOrKUKecewTtQmdoRVDuQqtYJc3B6m6bsXLtRJFgq3Akr9BBlSiiDPG89B45eZye
vLl3T0xVJ/PiLkF6YUpKQBDDpagQ+qWdB35Y7hpy6qeXLZK4oujQF/NU4xpJOdtd97wFw7B8kFdC
pRf9jEy6qBrqV54XwbCAD25UvkXl17a4sbLm/WEIOJBCxXyYDlYdPt8ozegqv4gjbJRI3MDbdT14
hpPDGCk2auFqP8eRaY88njJQ++P2sMWnwDwwoajALK/Xbzvkq0HkXuyAzrLclcXght1Dl92WwdOY
2or1Wjg8MzskR4D4Rlf7KXBi45TQlziB9nT9f6RdaXPdNrL9RawiwRVfudxVsrXFsv2FZccOCe77
gl//DpVMdC/EIp6UqZrJVLmccxtsNBqN7nOIBOTt0+ZyTUXjDYau0K8Gctnrr4KnH1qQtq332qP9
2f5q71gQ+8wzfAXTcC6y/UMi8be173OBKH4fm6WV7aRdje6onwN0iHrJEbH8YiHMXVokfh9cIkqt
A9fR3vwM8vv9cGZH+0QOsgaptSzlCkf8PpbRRloFO9pgDjRIwRIUsM9oYAv0IN1Zn4ZR8q1kCyec
4xDIqCEsD8C41L3SyVxKJJ1Day53+WmEeN2Xk5WFM5aucA45/Z00XiwdEVnJVq+WTYjXTW+k9aAA
QzkokOw9ajvNb/fO3Yvf7asgJW5JXOJX+6j1tiOdbAGFEA4+BYWnPc7YrtK9oo4x22PvtiHWV9DB
6CLyxqUJ4no7FX0PdrcEhESGdk/IOSl+9/xhG2It/oBD/V8I4SN1VmawpoEbQK3Ja8mubB3XRt2h
zGWE4ytHEa7HUHrCzRWMS2KXKfqu0Dem4VNlYeaa8xd0PzRQoeJ1MOn7jv25bdda3nUFJ3we6PJq
TLUB1/narnVbj/toXwsmV32k+3KXfI92Mvnc9U18YaKQdpFMb+24x2L2pzFgh2xn3eEdCiTFbnwg
ZyRGViCxcgkLb8LTBaKQhTV1Pw6DASvboP9iBMmO/mi/qjvIR59NP/yxjfYyK/QWDYT7S5UD11Eh
SHU8I+owwx/RmLFLD8qf6i0mig7tvvSUT+RO/dP4WrnqU+UVe/VgPZCzKWm8Xd3u5PUHCBuiZ0Yc
Z0tI6ecgM45T/EDte338I3kfLdhLqQXe8wokbIteLfOhWI6VtLrru8+ZIbllv8wQbS2lELjYZDRQ
ulksORmn8DY6FLvQh8p4dp5Og4dSoKe61W3i5ef/h5+ub8VX64S9YWqdrTIN37H4at1Hh3HPAnb7
EN4pnnbPvcr16l8NvmH6vO0/bxtglvTgYlWF/TFOPRpVl3jWBuZXIyihd47+vi/EVV3FTyTxeT0Z
uUAT9obDuwIHEJY4u2E/IngpDz2+L2/qGy1QUWaCk0qC6Wq8Rl8pxK3xjA5usut43Y1Gm/VRBn7W
5obo57H4No2H7TVchYB+NgZrMP6BssY1hNLYUEHOUJ5JjdId40dLTdEi9oGk13BszViqCShpCv4x
Rl3Yd0sy0im3LfseNY/bRqwenaBF1UDA6CzE3ddGkLAs1TbCLcsOweLO+G2HSY3/BiF8igGPgZkW
zoCYY9BgTqc6k5GcI69di74XdgjpLorA+TDpAMlR3gxKVQcLWlYlPthnq6OD5yFvaIf6rFZF5Kpj
UXlWUTKvcGbipilVA0xg9Sc2x2nQ0MjYp7VmnsIkYhBJbsDt0IfheEiKNg8K3Ek9Y3A0rwNN1EGN
uOGSJCc+5rtyb8j75jbVyzbATcl2YzXEXyZjX3yiQ/E85cTyG6uLPDtqaWAkjHvWWPQ+t6bMy3lt
P+ENqKhdXiZN7UaqUXgao0/qoKLpKNes7sAxQHjQeAXNzyREy/ScGUGBbrZg6tLBVYdK+TnHyafM
GZg/aFrusVgl3jBo/U1dM8uf7YH7oKlj7oR3u9KtOMc7Q2lhAn4OtdGD6l3u0j7L/dJoslszrvoj
q7XpVEEExk1L9B9OWVUeEoStx35KuM9SrfE7c5zA4curndPj9QS90PW+TBO6tznJ7yBahelkqse3
htVG+5730VGfOHlu6ib0rSqPPZ7WYM1tueVV8BZYUhUTRMxnDJDpUI2jWt4vMz2d6+SU+KwouV9i
ih/68Xh/U+opPdNQV6BiUTdBF2MUuUra5JNpqdMORVznEwHt6zMyIsfV8256nhTneUIT+t4ZFO4V
GJDMC5W673d8c5GAgqwaxBZFQhpVCzEiVnHEduVzWGsu2rwkCGtebyKTw1zkot4mNqeMOekxVoO1
NvNdgqyD77Lp67YRMgghAJlJZMeDBoiOfDGSn7T81MmEkmQQQgya1RZjy2GOWD3PuxjbBrfZk8Wq
YNuSJc6I5/zlYglxaJ7HpB4XSzgGX8I/SvVrqhxJgnQU25zKmLuXdXmDho5pdHEhLKGIfx1YrV6n
zBwRkNL0madPljn42XQAQ5G/bdVaAAfE/3DE9/zMsZW4bXUkgtHk69Xk50Wy24ZY+z42uORAzApP
w3TntSkdlMktbFJcTObUy1mCK8Pk8VjWJSuDEc7Twk5RBV6cWWmPs/pXqmDeQFLiWYNwML+3zI0u
/UKCM1OdqyaYjlDiMavGHebR9KZ8aB7oWKiSqcS1738JJTh1RMo86ii+C4Q82XjDhqPCjrolOb5l
KIJPs4ZUDDVF1N6i25ne4BiEOvJNIhsIWYXBVAP6EZfXO7ErMW7HeVD0CrffsvQg/oYbiZf24P37
QLBxLnCE7zMZehHVrVHvVbJXhyc80ecyJtNl3cV96eCurkHmEjoBYula7y075jgm9mXHdnXyq9SI
m1R3Rf2pk7V0rXkbxagO/vOivCG4QGOCM64xG5TgMA6dML9STJfZktLOWlS7BBE8ANQZVdmHsGdo
TPRZQu77mx6ablt+68uDExofOHGog2QX5OaEoiXlOhawtkQRnjn1Xk++2z1YWlAh/UDvMPhMMaoO
olnyljI37JJOHR2YhNK8b9HYb+fSD3Hib4e1NU+4hNGvTUnqUG8n3a73M2itZ6iQmiW673i0i4m1
T0skR9t4q+5wYdYSyS+euPpwVvoUXM1QktOCvLWDxJpPpJMR7a3AoIXwRVjBAWWvKXwhe9RarVwy
4bZ7IOxOUW6I87RtyUo4uIIQzjaTMYumBRIbPYSgb7QvieMZ5HfH9x/BwQQIeIcxD/RS5LlYsYKH
msVGhAOzvW2He+58iupDqctGGNZXzF6qKOjlREHl+sMY3EkKYsEcE0Io9q01pp45yB6/V6rXWLNX
kOVHXNji5ITljoUrcMKbB6UFx6I5qV94Et5TO/qeZuntSMPHDDeH7TVcNQ70EqDSRWB9Q5XZNIrS
jA3OoXwAM4IVzj/m0KkxWRSb77/nYTDxFUnYT4WKEYZuKbnZOsj0m6Jujl07vk/p7KUcBDYBjWAG
f9G1EvkyKhqPShQP2LV9HigghCVOebDMaPeBZbuAEXaRmVVOk5SAmXTnJozYbydTD6FuPG/DrO6k
CxhhJ4XV2Ciaga9TVPaPyTH2bQwO4qE20ChJJbtp1RNescTrCEGYA785sBrwtNjoNlNJD8746vAu
k1BzAYUfipIYMVnOCfEDzQvNEbXS9Ix+zHE8VpgXm6pzz2TvqYI5LziL/LK5kFmYeIq+3lBDaBVK
xYv0XOh3aOZzW75jg4zfbxVExxSnBTUwcNMLbqCHvWYrddedtbhCizm5JzQ6VEMn8TbhKFpsQdxB
UoLsijpg7L22BcIKmVGqaXs2ml053eC9Htc9L5+hKP1z++u8NWiZZsK4IY4I1P/FyYxFtKQNNZKc
B/Z9tO/yHl1lMnaJJV5epFiwBo/cUIFzoBCIoG0Ji0ZThXWKAYxe35chyMkkpefl7wv/flDyAkXT
lzdnUXhbSQylwSBDc25ry6+gaJbM+C9FbaYjXjbnruqE/vayvf1AuPYsyQgBL4eJIe/rD6TayqRp
fZKeS+0JrIu6xcFy9JsYntrIKIdXVu8KSrgGDTYv5yxfoOj0YOeaSyNZgiVEneUDIQ7QlxCKIrCY
xFGnUSoDTDDnOh73jkI+ZdO8H3slQPtzsL1wYqH5BeuFnxCpCPhMVOFw1UY9hdBdlp4NVJga19lX
u8RPkS543Rfda/ayV+gVB4fmzqK8g+26mHn9pSDuwRVqTPU5bPDkue9iJ7+JbGbP6FtO0D63bd6a
XxBoijgY3sOeEgkyQ6uDIBiHdZb6rU7PMzrYMs1wM3JW01pyvq5adoElbKtWnY2x1BBYMfGyM4zo
TEvmtmMlGXhagwFDM4YR7YXQQnQOFs4lBLlg0tjaLqc9WKdLl06yfEgGI4TvahqIM+k51iyCV0Sn
EsMBQyqJdmuObugoZDqgF4Uk9vIjLpIu0wprBnaQ9jzSZaCctaNvGbE7OLIX1TVrLoGWH3IBVJtN
2sXQsjprzi23Q6hw1H78PgY0CNth20LxEEcr2NyX9tNrkEYfE62ayuY84M7akB8WyqHa5LeyGbE1
p77EEbZs5bS8adKpO1MwojZgrkQbybnTlH3CvjadetjeQmvfyASdBcyCmgdGua6tAkW9XfWYezy3
JijIFfVBhWCOUyu7nqX7bai1r0QtuDU6ynC5tAWfa1LoUjdl2555tqvoOcldFu+2IVasAYUtAg+2
EMZFxIBgMd1BF8yYnsNBOWG63UPU6PwxvhmyWDZfs3IOXmEJAWEqIW0yFHpyntQpdltV/5Lao08q
9a4b0HnRaM6+b2VRaOV4QvUELbwUH+3tgGrS5bPD2w4E7lHoKXX/BbwJkirdiv9dQQibyS51hYas
RQbZKL1rtOixLuuTWvSfGrwozLmsELBm0gsjI8jxVIyyC27Bk6oyh3JOz13CpsNEee/jLvZt2zHW
jLoAeeFbuIgQ4BdV+Fxr6bkf9WMSs2NOZg+DcUY5PkWRrGQr9j8ssQK5HEgHKGKFAdbt613VGEOG
qSTSnuOqOOtd6BFF/1kZ0+Ocdz+0KPXSSv2Gnm9fi9Gmk6oBUROf6v3jttXL0gmpGl2o2SDuhp4Z
nJHXP8OMYmb2ZcnOadz5CU89UkU7Nf8SJy3mp4avvXKrIpfaBhXHiRbjQcGDQiKOL7DPiaRgVs60
xCxYfo7nXXXs97AMdEnBFJR+cv+BhOMKTIiWFoFuKiJ/enYcUBnZWaAbJ0eVzdGs+OgVinCSqQnt
87jDqcyGPyz9MYokOfWKe2LCAH0IYBZCL7E4M6OUWmJZJQ4wlCb82Lplyc+5OajmgykbplsJwgjA
eHlblE80JNPXLlGiMWfUwap5TjEEq0CqqE64h15iErlFltkyZ5DAvemCHcqKWHnbne3O2FnNr3ys
Dk70gWyG4hEGa6dhPvDNwDtExNo24Xl+TqxuZF7nFH3pZdC5+A1OG0PSE7BmEkpVOMKwt3Wkudcr
qJYouymm0Z4jFTOWGEWPM7wo56Q4OHYl4+RZOdBw+0XaifkgXB3FG3A59XnTF1F3ng3nPEzjqWTK
EWrpn2op0eaaj19CCXah/S0JZzXE0UKbPbeTR71TZF3lq2v3rzl4N71eO2fQaVuOSnu27D4Yoipw
tCaIhl6SBqzCLLyALxRQIFO7himaPsqTETInoR7uBr3xIN9xGCcZIdgaDKosoMpBhAf/rhDla/x4
tPHF9TnPVHXHQXDlV1Nqu4Ua/rEdU99+G5ATaaB4IWAoAoeNcCbnEBPqNDXE8ZVkf+RzlXp2Ws7B
NojYJ4TAreOoAMPUQrgCrikBxewNKEvlOTs3evgYG78rax9VNLDQsz6ofpRNcPPwJs2emvxHmH2O
WOVW1vtz+WWqz1lUCNHVg/97/e1m2kWmqiT52S67aB9bpAkGPPO7Ke6bkseblZMKWDggwRZmvRDH
XWM1UU+jGoq3D20Q3+k+C2ig/Db3S1dUKIuEb3cyhogxCYD/ATcrFvoai5TF3CVDkZwVEBVCJrSd
9nlb2Q/oQPlRq42sULsKh5NYW9rPkQ0LW8Aay4zPtO7OJO/u+TCCbkIPwAa5S/To3VdWFIIwIYZu
1iV9E6lZezrVSUtxePVzASEt28/N/qYNZZI8b/NtwICzEAVO6JNi/OV6Aecyy2ejj60HZPhB4ugg
VUo92jK3LOhO65nX55NktOftBgcknnHw+GFg0EZknxgnq7R5kuEqBrJHk9Fvg4PaoBn+ub3xVr4V
qlt410UtaHkbF+5geDhQIVONJhqEKcdVODRM8iHQuOJOXf+wjbUSSYAFKuqFDgvz7MIqtgk1s0RF
JkOS4Qe6JIYdrkyO5Ka3CrJ0zIFZGyPzogSDMyD/SxWkv5bdfNNI7jmjLqv9rHwbTb3AEGqCkEHp
ZovT5JzNneHm1YhOryomnto2+W57zWRQwvfpc7XSI53jhsKKO0eBCllDPyPBlcTfVTcA6znKWZCm
e9PROMY07kbeo1YXQRY7jfiJWyzILCd3QU0iy9JXvxFOLxO9Uehg0RejL25EBngEum5ui7PRsl3b
/JlVR4wPuJXDd1ZL/TQ+mWl2y9XbsDnXrZ86oavHuuRXyH6E4I16o6JdDhWPM22Dcfpa1s/bX26l
/oljE25CsL10uOPyAy6stPSGaE1a1+e0cavj38XPyd4N3hQUQbGXKieuuQpOEqQEBEUIxPprPN6r
zKiNHBe/zP414wDryHjHB9lj39rJBbtecQTvd5SM2NaA0hqpvHDf76PA8vsMVmUB28nUp2VGCf4/
Nq1ZxfCXs9boXlhn+1AZ/JrIKFzfXoKWb/Vqk3BbjaMemt0pbGq0n1MVe10aQ6HjjAue67Sjt+0Z
a553CSY4Rj1gLiPPUGWLK1upzhkpRuuoFWY6+ttAq4uHOgDaoFFfwzvwtUdUcaRGda5153Jg55Cr
Ltisb8AiEmzDrAUPHI5QJwMFOzXFduh5jIyZMxxVCjRhoKzqFmV8IorhRbaMGmEVCpmZBQZzFV08
wndCKc0xcohAnhUee9RByd12FfqpmCTp2drKYeH+xRE+ETzFqQiEOc661QV9q+4m3LEqhxw/sHJ0
SQFx0CKJF2LQQNDwUrcO7t6VOfmFVj6laLcKqF3nn+15kjCAXfsdEmy0ii78UhSPWbhAvuEbDe05
rxVIqkyF46bgZGpp+i5X+AcC7eRg8ETpnYqD6VXDtTxtlPpU9YeiL065Mt+gRXZfVfbj9tJd79h/
kKBEi2MeifqbcutYtPoEub/mZDUPXeXiXqenf9nziemHbSCBD/UfJCQS6H6D170ZR64HA23sEVWP
Oh4c7bDxM9Yc4rR1OcaTURNzwdQf6FbtT1Sm/CacIX9j67jv41DGxPWbJ5mxzTSQvlr2cYjGh8Hp
fM7tG8jXn7lZP+TkgUVqkJDqUNSdGzvmzWwgcG3bv+Y1C0ElNTQwOSFxuw4ibIa8Rkbm5oQHlSBK
p0Niydqlr3fb31biCUBDlRA3L9wbriGsUAGZf1nZR6pm35Jk9GOlvBvaXLLbrrP4NzBvKJPNdqLK
FJGjDcGQAqPRjaW7PajbFavymL1HU6dk7VYRHQdCC5CjBP2isHZmYhpZMkKTqeRmELNvDpRxSQ1+
Cyd14+pBTTvJ/ltZSbRIo1az3NchPC+czZyPMegvGgvcxcpntdOCdii/8+avbZdY2XtXKIJZPDGV
OeUWDi0KLuhZOyQh2KGNwo/m6izVZxZqAy/fDXBoYQKlD04YcaC5Cgtat3lLjuZj/5dzavehT+7a
P9Mj2XVe40U7+rRt3/Up8wZQnGcmITq4k7GEtjrrP/dYxXGkT52q79ANK/EQGZTwwdC/kDbcyMjR
KX4b7UmvnpsKTMt32wYJOdvfFploeUVJXl2u5YujXuSijPVVybmiHYfdHOh+uUdSA3rgfRGAJGD4
gBPiyRU8s3B56JkIp1o3Fk2YoU4JJyTU7whaDaq5HNyGGZnknF41DPI2aGhAQdmAZdeG6VrP67bC
no4jRS19LcOQziNy44kdCkx46I8drurgNqJQRt93fVYZ+6SP8QRo0MoYD5WdK7YkzKx90uXyqcH0
ZcWFtS7tcnAmIzGPYT8foITiglvri9U73lDKZsRWtwaIF3D8oTwBDRwhT0nNOEJ7vq1hazTQlDu+
DDDelV/LGx4sJFvUL5+3XemNdS/8kRAseumkB+T1gqszD7suCvNTy7NzFYF0l7N7O55clEj8bag3
YUaAEvyIRVxVx26YjqT4RfH815cuJH/Q43NUNP1dOTk2yHK4IXAuvMhIXsSHIxAMhGZGR5jV/9l3
PHEzlbSSvf72NBdAhHOOkqQcuW7np34Ie38KY9WNDKO/Z5Z6og2ffF42DylLe28a6+8s0q0Darzf
szItJEu78hWvzBUK7kpijk2XK/mJaSed+XZM3Vq55Y5MFP5t8gSTQeaOrmToJi3C99fugjGIao7S
aDoaY5We4oSre4Mw5FEae6pALbRDjaByKahPH23Gmn2tK7Ir5IobXf4EUXqYxWZsQkc9P9XFOXFO
GC9zS36nMy/vDYkXrS3rhbViPzHpY6gop2p+amrbZ9GTPg+/58LyWNTvt/fGsrFfn1f/9leoXpkL
Ay5mRMVBfm3mSkLjPD+lg+2FafpJc2SxddUYivMC/fh4HBeN6Qvc8a2iyk9oHPyGtnIXnNt3faYG
dS5LANeteYUSQiZGkIqUR1p+mqaOLSrK5lExZTeGN7nR4oo4Axe9MFxRRB2LUoOXD7hkHyFq8p2Y
rYrJxv5ZB5PWYfvbrC/cK9Dy5xeHLcZ/NNZ0U34qFNDDlaiQ2PUfoWV5xTRIHG5ZGNENoGOBIWQV
U5h4/L6G0rQO3NU8yU8dsUBO3HvpcNuSX6M2uTy+rzrJDXLNMkiH4YUGmfrS6nsN5yjRpCQqtlLr
TN/ywvCqrC2DnEw7YzRlZcJV2y7AhGUsnMYmcQqwcrCOIeueqtRw0fh7BvPZTcqLM1NsWVFwLVZc
GihEaFUfWTdkcESG+x2IvmnuamYa9M7JxvzrtptIsMTXJvBxt6DIJPnJLMiBzMmzDRpXplmnFD2a
kHImD9t4a5vswjZxlGu009l2wKV0Ksruq2aW5zxRJe64tsUuIYR9HFaNRqbQRMiYbNDeta0bp4Zf
4mSQrJ3EEcVWgr4jKYbsAKRn4xMkNJM50Vxiz5bbQHws2F64NasQclAc117owPVrrw/Bx6mbZpOf
opx73VzfgJBodAvTySXLt+YRl0DLF7wIHNHUd/Y48Pxkd7VvlfTnOLKg67TJo0V3APekpJ1gzSMu
8YTtTHNH6S00L57AP++RGoPzhmwmYDUBuMQQdjGmCkmCUWgcVPp4rzrnJuWGN2ACL83ZDd7Fn9Uq
qzyzMcEZbn37bx9O2M0VmXQIk7aIjpDAnUPMy4f0nqLPReKNknUUMwwMv1sKz5edXKoBuly8WJUR
aUh8UDyMMSJbJKWBzKK22vsyfrShX84x6b+9YMtxIR4nFx9LZN4zLPDYIBkdj3ZR7CHg5nJVoR4o
gvedxb0eDCyz3aq+wqFsvo0scX3x/Z8aGSfGiCXUq/ssv9Fq4vbo143TT63sBiP7WoJXpFZTx6Rw
8tNsj/cWd7zRUXbb1mxDQCLneiOnA4SbWIZLUtVlAXqQAqrIYsW2Q4BX9RrCKItcsWJAhP0DzzQv
Nb+QVNZnuhZmMWeBBBOXWaQYAkgSWn2NiYv8RKskMGw/MW85UdGt9by9XuvGvOKQa2N0I+RdbS0R
Vkt3Rj37BsbjvDiOZeJW6272CiSEcowOORiZBxC0PdCqvSt6/AO8a9FwGogsgZGt3uIlF+G8L/M2
ixuG3aSGey21El9rh5PZjM+5SSUrKDFMbITIrFhX6xFhVl169g3P6G+V7Hc/4LrzrsaEv28eFz7x
Zsp06OhYM2wf3Z58UhufY567MY8l5EySxRNP+DC1Ci02ccLXiXIO0TtKeOvPsRZBV3r+ve1+69v1
X68QbwZ2N6coTQMrJd8LnnmgzA62EVatWeavUKZCP6zYaKzYMURBaWI+1O1PhfuNiWaBbFfE7xaZ
xx3nRbXqbxyx/htifpCwCf4NZS7XHh/L6VTQwZtniROsrtirPS/MWheurUPiJ7VnlEsgKAyK1uGY
N++uIr6YgsYUtEeBMUecJhyIPlGrWiDY+Kky6KNtd6COniR+thp6lv6Xf2CElBUKwp0W20uI67MA
gti3OS/9uaYSmPUF+xdGrINUYVhZPEOq5RhP9WjvOls5bLuYxBDxLdExWZWoA64uYBnV/RmCNX3U
FvsWVNfbQKuhBo+j6OBBRxlaEK/DWl7OtppFWLFGjdy63eW41drj5IX6EQ1tErD1dXsFEy64rMSY
frVcyMhIKnB2E+VGyzAyvW3S6tpBvd5CydbEUOli8oU7K1zpDJI1xoMaPrKo8gkqHCORfKDVGHAB
InhaxZyBsBIuEJM7HAA+TY8Ye+oUWZlxHceCMBKeSlDwWP78whgWaXGCWgqiWfeDM9+oHYgfB7Ns
VmP1y6C8jZrKQuovXl9rs8iZgWsYSohs5ziDrzeyKuXqZ8GJA3onPJKjCfnakq6sa8zMKsMxdur7
MGyfwiI+4BLmb3/91QW7gBGTAtIqmp3Yw1G1MdiSJsGk5ZkXh/PZyHA32QZbsQnhHxYtU9LwNMHV
jNLoenPSQQpjRQfUfINQ7fdQAQy2YVY26RWM4GzcZJETmzUy0OZQWn6hmIETBVnm01DGriSx6I02
8WBFBEI1KN4pPBjUZq/HPAhRUd62aA0GKegyUWpg5vvlKeTCrQcnQhuFgXIkN7VlzK4nR2t5ce+V
Ot1tQ60V6sGtZVvLYN/SBiJ8JD1NOrtSoezd+eE+D6IAHOfJz8EbfT1QjuwD2cElnJh/5LjtQMoI
REGgjLkF/5mfa+lxmpiXSQvyy3cXbniXUOLzzcxTTe+5OhyNgXm8nQIjbJudZoxBo4Au1dRvqZnU
++31XPt0F8v5hkaKhM3AomE4OqDRM+oemYl+G0Xp+5MSAzkJmj4xZAK+dSHwzaxSrbpIhiPNE4/T
8Ma0ZHRIK0HvEkLUauvNNrYzfcwgBqd+Q9X8e0QNyTEhgxCsYFU/FTYqxce6dpY5HP5HVGBSa/uL
rIQ82IE8Fg8ILy2Y15F1LAZqh6aSnvJCOVW56uaQ0ESF4VchbdFetWeRA6VgJMIrpWiPPqPlo0uy
E4u6w1BormJnkuRq1b8uIIQkoZjB7GTi/Q4vB5g16xuIDxqQ14W8kiQGSWwRHZng/ZiFoZ2dsuSb
CR82De1p+8NIEMQZbDRpE9xRG/VIwIpIk3RPCt3fhpCsliOslkqmIepV+DCHFHqqL/QwPl51/hOI
2IZdkXBqMq1Sj5oOJ7amvZ7flcPv/wYiHNwME114shyyU9clD5RhFApa2cpoStxrdbO8updYe0sU
cADkWYyTpz42xKN552klNIwiSWqwioM9qWPgCqINqpDuEHXKOKq/2rGF7lhSfabmSc1JQOaP2IMe
fLQlGeg9FA/sAa9DWqHiwA7zX1F25rggUiewZCq9q34GPjg8rIOnEoQC1zEGrIujwowS7w3xvhhm
N8/uDfP+Ax5gog8Ubacm2hqFJcvQsOYUyzOoY4DCvDf2zVDtKnRZfwBmoROGFRYya2HLkDFFfLPh
AVarg3aIH1WwqvI2/rUNs5a04RKiLgYtHVxLcLhIcXSjmTDrjJ3p6JXXGvdZ9jvpMrfOd9XwgVMG
j/LgPYWKGcg9hAqlwhSLlF2DqFx8KUqwXhuyc2zNmy8RhAy0jbWumKoR51iTms+MgvY2d1IID4fo
Eu67RNZqsBY5L/DEZuc6yxtlLnAfKTQDI2pdkKnZ+58/0ckAByAGPA79tNffJ6nLxskjLJoSf6+j
4wgFRpDTpuxp2w3WNs4FjEh+1oJ6owgZzgAz630cbX7v5P48UUm4WfO2S5jlZ1x4G/QYizC3I3Sj
QGxx1Hb58MgKFHMgSmJb/rtNwhs1aIEgPADCaTHk0AEjhI3TZ6ee0iBtKr+1wrvinfp/L7XJKxjR
JLWfR1VDl1mtjphvV/+cKyvAs+r3bWtWXNsBAyKuGyizIYUSwkHBrTx1wOl3jMPwkJrkmeXmt1xJ
3bAHM/M21oozQGlJw4jxQkWF2bPrrzSTnOlmWRsPc6+gud44dlRzMdUsaaRb2T2XMOKwCnqHYxq1
JDs1/MtMolvwPDxuG7K6aK+GiExXDCUWOmVzdhrNbte1X9HfDj3tM1Ulp5tkwcR8s0jwCj1mBXCs
4a+q44d2VIM4SSSxQAIjDj2k2lyMthbjTjNkLqik/6z0wSNq9v4D7vK7iE+LpC5su2DIODsWmGbv
suqY9r+2v8zKnfAKQ4jUdt5CTrsvlwb30ZusByOPfJ32vjM/Eg0T+r0kvkl8TZxiH6IIBN42ha9N
vxSMVrq4i7y7rxYDNv/bNjjgxFDdZROlA8jVkKnfVATTp5prOIfUkklgbbnBgiMkOZTki6yUBVuq
Y1Y9a1mg0d/bn2d946CJHN2J6HQVo03b5lAbyLX+ONTjc1eqLkhlb/oh/yNv4g9FgX+hqGCNMqLE
Aqb6/jjZDcjV0U/Upclf/8kcceOo9hjPHQYbTmmLIW6lrEG5mSauM7Z7VAB322DrrvY/gzApIkRP
LKfVQkL5VBRDGQxo8/zMTf6B51442yvK8gUvTtK0UweQPejYpPTPSc/u9eYDb9ZXCEJBKmEmHTsL
B5td2fRQ5Kjz+3amZO8bTfvnAL2wRDjZap6ZqTU2qEQtL209m/melXElqQetfhXUAsDhaUNGQxxE
YpoRMeRXxkPFinBnxE30KRzy93E+/WPLvyhUDAGaNo0gaOP9McycyJ3T5naeJn/EG8JHjuhXIJFB
JexMMjHD7o/NzH30Z/hNM5ypIpPqXY0DFkFnB24hYEAVfCAvKl0JLdwOQNH0PYlGzLvTz5HR7+P5
2/auWQ1qr0ii/CzN6lLt9S7D4/E3mt3iZHMh+PCRVcNcDNSAQZ/wJnKOvI4wZl72RzUcg5i0RzOC
cFifHT9gC0WqtlzdMEclRICon3gBjqf0ZLSzyyPwADULzaqsR2zVpS9ghDO0hopu2uQoRQxzHY6Q
+lBYuFcqkO5um7PqBBc4wgbtlCmsetBEnmpHSf2mopDTCXnoz9AlwQvMEL4/zQGPFOaXqI6Ha+1N
+lkl0azzCA/XDAHaqgbNnWamnGbNkanFrJh2BSUuYZPmYGJN+mPE+qehrF1TLWbPgII3Q3OwxPtW
wXDDNnSCOSnQc12HbKieJIPGcCEpteoHhbwKhi8/Od20L+b25/YnW9lNFBx3SxsNHso0MUXQU1ry
YQ7Tk847Lw1Ra7V+mo5sWGIlibtEEV/+FVZHjY0K0knR+SF0aKARfzC424TP3Aw/WZEkRqw4/BXe
8ucXZ95Yd42e5Ki5pr3u2nYazEwmtS4zSdi6OvgvilQjcAgzNlx0oj9E0Ty6Sa/fsMb+rqTxU9Kk
h+2vtW6XYxHQb2BuQbymzLle0ZYY6YmEw301zGcCMbmPOB/6tf/BEB9hIhP9E5TO6cky/4+061qu
G1e2X8Qq5vDKuIOyJcv2C8thzAAmEMxffxflMzYFsTauPPPiGrtqNxtoNBod1jpj3IHKmBHS7hX6
Psj+lxsQxStwHawYi+Ci4fZIbSWMWw6qeRyGlNYeCIwKx6doQpLdllFNFqi1u3QbceuZ25iEZaMP
bVqvDaCatFFHlCOx6yn4i/3BkxvoiWh7x93xWghAXTszIUZ3rOcsaGI5zBxVkBjZPbB/RPDbo0wy
sYvEIqc5N10wKv8DIq5Aqdn7y1XYnd+a8JXgYsKIQj3G3VEdALdadsHovA/L/JcBoI0Gk38vA+Z8
YTG1JoPFxEE8v3LHE5AgGvM9U4q/ODMou2G0HCMImHzjDqoux+2cp7iU4ux5IvddI3jS7xkWALI1
FH8t8GTyhT1jYKOaxwgVZowSFvoYKZqoMXBvz7ciuOAKRVckZJceviYvo1mSzw0ZvVgWIbGLNOGs
t+9BspP2ePzkrXUrt4VvjbUguF6/lKvwYsD/92LxPZtjT/OmkDAyoRWsOlKroB6aRclVlSbtuTBL
EGlhNlOwQ4Ll09XXp3KioGE11vTRMD5rUuOPFIxo41/Ecqj7A4EJ2Ve0AvA3aatPemPFa6Dd6wHK
80EtTahb/EXn2SsxnDmrxVii9aRGjKX0blqxDzIYBJFN9C97st01Q/87MLIUNKDxRQU2zU3ldEiD
dH3ikboCGTjmd0wm2Jq9SAc5SpwcTE8jc81FOoQZFZ1timAeEfenOQH0kgTkAAmde5GzlCK89D2t
VEDQKBZ6HTGKzuUrgVQ1SOVgdsclnQMD+HeSNvullASXF2/vIGEgA5U3QAasd9trgxvUgiBbgWva
TECIp5dHXRJRrO0dJLQ1gbd9faO+QSXI+zhPB1PrjiRLgeI3hGlvuVprhoBtQaXxfVBmv3y1hhl3
FOag05tRroxUBSGtQk5sMGIXKd8GvH9kcu1JNL6/t3Zrl6iKmTHUzPgQB2gTTUMqSk4JLMGj86IH
AxlE4bxIChcNSEZuK9UAfWxUsguruyWmCNBhz9a2inBOWyFsxCQCjECXK7davi01EL6Hx8uWtrpk
3p9uhPDkGUpT9LEGoM1TOlP5jP4900WL7fwA4pjKr8be8LRqqe/KtJXPjhNL/mXxgmXkKyc5nqqj
UWvkVI+3E4bfQI90d1mCYBV5QuFpYo6d2zY5xSq6xGQVAOZSo9IwKTsjvCxqXxnAHprA/EbrIOcc
aFb1tiqV+gNRT7L1UcgPsa/Kn99f5W8i0J4ulm3GPTn1mflgNz8SXXrulvv/psT6ERshaFcENl9P
sF7zVzRpXZNFRIsoWCYe5SjNVTmr8pc9dz4tmNkDl6cmC+KEPSE46g6a3NY+AI07PIYNiAuQpZIT
QKHmc0965dArpcC29i6fjRA+LmDyhPZNe+qPNFmY/nnOpVjPvQlEKMuNAWQN5zyPlsqeLu/QrlRE
vACyw/MHb+7XO5Sn9VxJ6BI+Nap6YAswvBLpoKuVp6oiBqndVdyI4gKfRNPGQSXwcmkDaBdz8uNl
+YvnCCDrf2vDxYx6PkmlZeA5orJB9Uq9uc3qgp4LZAMFcfzejbeRxD98DKXUi2SB3ekghaWDryo/
5OypKt1ERDSwu0PIh+gAnnYwW8FV0ucqlZWhwUFVlI8tPXSgClKau9YRjZXtOQRAnv6Ww21P58iV
Ys0dOXWV/pAucWAVxn1MRb0HIjGcX2NgFygTG+okdRw4anGvSPVHqRz/Jmu1VYfzb0xiY5yqQ472
w7OpRpKVeA6gIUVwMbt2sFk1zsPVFQDrV0bk0wQeIi0JzfQm0Vzk7H25E81OCiyBB3ABD3Mhzzps
jqhR0f9olEeMZDEhe+HuOf2jEu8SzN4xE7boCEtVyU9TdsRkY3DZ6wiMwORsrWwLTYszoFyY06Pc
MW9Ij45O/ctCRHpwFuB0S9p27YSoCjxyrG9vJEcRDEPs7wgQXtZoFL1Oa1puc7/Nc2qPfefkJ6PT
f2LcGa96I6qn9lkjVARu/3rNVmITvH2QZ/sXAI+7hMrFbpkDHpizlID44d7KTBA/qlqm0s9jIoOr
+vLqvVbtrThONQd838SRANyq6MQY3EZtTADX4PUaGPqo5J7TZ9LTZZEvgN9/4sdfMlcPt8JxATaB
n2wtKdLZs0XHczUZPqM/TWoFswlOa/NhJKafFTRA0OKrhhRU+ic2xBFbVNfEhECVSOAbT1ymKUEv
D35t3+siBMLX0e3br+M2ACCoBJrrgIicerdSMndwHvPccTvae8nguJVFQeLmCFJfe/uwXRNuHwy5
oMkMzI+zUSzHhdnBQvrWT3Mj0FurFdyfr73ZWxW5+7Me9Y52BYBeB+eWAk+c5qChGj+O5Kch4li7
rJfOlxwTI8OjIC4Iskd1mGb0Dm01n6u880kiTQK1uCGFf/UC+BVSYmtvIudvQNfUa1pRsDMLfg0p
JE/jZ90dAtUH7lT+LsfzP2nrcxsI2MjD8QhiiYHrGtjs5Lw0YKyvZ+bnoK0TnM89dwAQ6t9CuK1a
tFlDcyqQUecmO2RpfGMDRmtKakFUuprXmyP5R8wLZsHWw41yKVMGprCFlF5Z9882KaNlmsFuDBSt
plJPbTJHl/3ArmlsZHIxKVpHlgGce+yMgCTKBt0zCsCVGcp5Gj9fliRYxBe72WjXmwDbtFtgpNZl
Bj4Af5Ko29YC6xMtIRfxAB2vMuEb2Jn0X9XskGQ3Sfq1T37Eqb/os0DY7glei554ShgIdde13WgE
0gE2yRk0sq2bNHuYs+8F+1kmkcJEFZO9XdLXcicwwACoxk8dLxqbZyuHO8wc/b5bxmd8z+imPb3t
hf0Je1ptZPGRDxAV9GJ6oSjLjXPxfSqPclIDzwmVk2/vtwhklLB4KD8ClJXzFE0BT+EUFTvXJHHl
zFPtf8osuCxj7yIB/QkGDtGegP4Ezr7tQjHncl05i36S45u0fDTrpxzGgRCyPNvTw2Vxe0a+Fcep
ZDWxNTFg/58dC6XbQKvOtiFohtphUkKBGCC26MhHivYNjqETD2OJgSmwktCjoQYjYt+8A3bbN6Y9
jyZxqyrQ4qu6m71ZP9JcxEbxOtT75XG34lf72Vh9EetWkWl9ca7XNF3VTbLH1FbETb1rhRsluavY
TEAXNRQOPY+p7pWYzZrrp2UgARjmFrTNXN613eO1Ecb59xGVNfRjLPRcU+KaJJJG1Ue4X0yfLsvZ
t47fO8fn7FjRJSXrZ3p2QA+rap+lpcD4gYgGQLBBfGquqA0AXOYAXJeUqzm/MUR83ns+dmMAfGLO
SFkLuhX8fkGv0/4RnKpVBhQ2NXXRLyel3//bmnEeXQWDRl+W9RomHQzQq3YkcGghiCIE1mavS7qx
6RZUSZ0yKvSc5g8VMvYmm4PECDr9OUfjx2WFXjge+Wt+u36rlWyEOXHVtY3WsLN1q4VD5eZhPbr0
e3S1jnHOh3uMvSGjLxC6Op5LQrm7CuiAdaFZcBr1z8EfjixKQAxquUYk+21UXE+ijj2RqXNeoint
kuAdg23TH2pmu1NxmKqny0qJdo3zEbg5jGkspPas4gE4TpMnWYs742gtWg1EtvCyNJFGnJNA1bJH
3wXi2q6576ojWOz69xWpfrlWAxVE9NRimgMwo68tg+jApKQagPEH6anOrMDOn7KqPlzWg4O+eiuF
O1G2TFtZUpPprNm3cmW6nfOYogGZkCvVqVxrWtw8PajvJbV/eVNvlePOmKmMhkLoWJztNjvoRnVt
EynomC6oK+5tE1Az1pY6R8ZIDGfobZ0tfUrs7jzp33P91mm/ybFAxJ6D3YrgbFupm7RGkIZtGp8r
524Qpe1Ev8/ZdWJTmuoLfj9xbvLuHzUTNM/tXXfb7+csuUEBBLQtVnfGgyo0qvZ2buLUXUzqZkDL
FXgegTJ8SnWJB8UkBpRZZvXgGPMDmi6DyxYt2HK+aa7vm6alNvShE0CGWt1vk095WQv8tkgKdzhB
x5nQvoYihREM2q08nZf3JTh/nUw0d4HVTENXHsoEr88/IAMKO63U7oz+otzVUdKzM/PGajI3mdRD
MYvQ2/YMYSOPJ4UDYHraOjmOZDFOYZYiuqrS0Aa2RN+KcvgvlW/+AkLtHcEPysigW+S8To8ZtXic
pBlGnUSVvQBlvsToQOPmkn5tNyQ0tDEyjCZMCnZlkCYaExrkAHR3K3RTWWh5ylripWy4mUvDt63M
B4vIz6z7+X5bssEGBWR3HVSGfB+X7aRGPuboAcezJbQyl8b6cVy+XRayF0Fh5ByVbvwH1AjuUVJK
sZWP9pyfY1O+76bUr+P0ttCcO9Ysx8lO/B6H8rLIPesFn+YKIwN4HAA+vTYtVIXBrlHjYZKltMTA
Fm5IYBI8JJ31cFnQ7vNkK4lTTqqT2JIWnMaEfCCGi4bcW6Wx/USvonRUz2npN/aV1KELA0R6jW3f
gJNNcMWt54S3te0ncEe1R1lfJQZwlXt58kbjG6K6rKlcqdMCJwa3wuAJp4p3015A8UXLroH3LMgV
Xi/w0NtEsYY187DSKpVBHjqB/qi7U6AFJLT8y6u8F/pspXFXkE76WKlMRMXIG39smt6VR8ktpfbU
T8rV2NneZXG7BrtRjruRDGIsvZa29DxkV1L+tW3Qskc8pmFi1gbw+fvoWn75QQCeA18L/SY4ipyx
yuApNbIUwWMjheUYdPRb/XlyBIa64/xw/lb+C4CrW5jLer1h9ZKmNDURbHVFgzmM8tm0xodeHR7k
QYRNJxLF+XVragFXWKeYaU9rKnmGVJDKpeBnydw0yQzbH4BZJUgTvMyYc4dgqx+fTezipbCKBNFx
3hroWb+TEsONATIuAYYrN58MVQpT5VtW/GMWrj7CWBflSoZviHH/0OHUlp3fUSPsnVNDjrUKMEIM
q102q71Q9NU3cr5i0BEcUAIz1pZxVD4XaYNU/zzrbDjUedMa3hQ7sRUs8byA2wagaOQgjcnSH9Q6
b5ngTL11kToAvSxgh6Gwga7k9d8377IBeHFosh6t59jpwkG1Q3NR/FkW4b6/DYggBmSXcFAAU0AS
57WYms5A9O8H61m3BxfEEOe4ywQAum/X1UITNxrrQA3krAMz6zdsVDE0gEmCh7SNGiK7qdp6Gfr7
W1B59Ld28xkjE24ZX3f9+8A/cW45sdwK4uAgUyqzNhqdZzblXkEz1xbV6F+ioFeGzUnhPC16hi0W
z5Bi3JY31nekxrVQO0jefKdF6U3Ze9L16nTnQ+5JB5A4X7bZN2eZk8553nKsjTZNWyxtJ4+3dp9j
pKEA5T2Zi/ZDZcyNoCb1xlxe5K2QaetwP4iwX2+l2dm0N0iHNdXuU+1gm4LAQPT73F3ptI5SJOPQ
Rq18k1egznhv2Mx9P2fuZVHXpdoUbZSp1yO7VbujMwpcHUc38q/d/VkjztytZLIbpYcOw3e5ddNH
pFVutQPyeE9zH+lhEaC2Hl02g5dHxVsr/COTs3VQyVY6ipNtJKnKGKLTrw+mrEs8WSKj2/VW/1Wu
LD3QGrm9KTprCCWlbHz8L1gJ9WS4yxe9D+xCyn1ZiulB1yTtGDe14eddNqMXOrGuG2aPVzXC3rCK
G/lRSysasaaS79MRLr1v9MlloFuKqFakB8mBqZfgz/BUaX7fUNzLhfzKT3NGkpSzFYPgsT2j1ubm
n0z2uaMin7X+xqsFXav6Mui2weoFv6Vz93GemBNGoxN2zo9joPgkiH37yrzVwzZyfOu9p2oVtkZq
659vScQddXRqKoNYMV9rKZFJvlw2D2UnYnolgLvyC8B3KpmZId8GjsOF3mdjUPa5B2x4F+MPH7UE
aAnD4tqYY6efWvmhk7/mkhwm8CGT33XWyaKiNvW9xOPmm7DYr13JoLNGHTOGxLDqxfeqxzxyj7fH
6OmuE8Xn2c/dNsoFB+WNv3xZYRUAkxjBWOEpXgulaKiqWpXJD419wicFiVO45lJGmpCVbm/JgeWB
8ou8IuTxBmT1cqkbc9afWeZ4kyp5Q1Li+jl06H2ZzAq15x+XN3l19bzFKqDlhlDAMKn8gC3ogruu
biBwLpRDpp9Rn/DNNPda/bMRv/vewToCZBCgk7qN5jSd83EE2J/oUq3JmdrsoFawm7rT3E5ndznc
n+CSexsKQRieiWCIXdnAefwiRmMyKDCVs1Eh8J48zDRJ9s/Lq7crYx1PR8IHTC487XJRUUMr6/XB
pNxXBeYymtbvTIFXEQnhbmtjHOtmoohoi4Z5s2QcyDS6czsLLrk901M3unBGrpVKy5r1LVFWN7b6
uSqv1fJqzNG5M/ma8j7slV/eeOWFRRwJgPU3dVObTkCcyjRIG7JDWtjBVNph27SCNOfe2q0Dthht
AQWizpu3mQ9WO1CIsZSHNv8k9+e11HjZCPa8AwAkHDClr7hffOqunG2zbNRVhkUAVyK50pC7k/rZ
mObgsqQ3cQ7Oz1YSd4VJejVVcoJC8NLbARiRAgC2/oWrg5fDucEIKnrHOP/qKIzqWgoR7Tx9wMOz
BRwoHd1huq5S8BRc1mdn5QAKjAwVGGdlUIRxcRWjo904oFR+7mfjn0LrfCkFRTaGQ8A5mggU2w+5
wbRpIoEPV8ebAiWV07MRIbcezUHq1V/ScEAscl17VtD7eljdt9cpcftz+WzdpYLGvzc7hwhSx4Ku
zWpQmM9S0lYrnEpHpAVeycS31GzNdtiigtXbG/tFzEqoCkwjDKpxriKp+6QolxHVsCvrNjkUIYqa
uewaUFDxEq/xqkh1iZ/49CyKRt7ezJxszn8MlGagoIfsIYwj01sOi8+82iu96V4Owcr9j/hefpuw
4mRyEcrQ5COOAoLm+aSETVhH5lUXzH7npUHs1YLTtxuig+7539XlUzp4sJVWNkNDPdJPi18GdUS8
LhgCPVTdxkPKU+BZ3niv1+rx82XybCdT3kA91TjLAN9THqkIbV60hHyrW9Gpw2LqkGF8qI4ZTMa8
q87px/pohvNBEREziayEn7/Qwd01tR3W0L4eg/lj4aNh0DOY2526YPE0cGbSb4ogxlmt4FWMwy0j
F3aUSkLlfD0VepQcWEQivHXCMmSHy95s3z7QzYLsNPAwVB7oazR1ZsRWDTlfkodfZXFQYFwnRwpM
IVfzZLeJCBP40F3lTBMuZYU2BObH69hUAeSTlqQZi1TQaGeZEtnD4Dda6jGi9x5G30qXALo1ccx/
Lqu769L+COZvCmLOYNYuZjwenVtJAzqk/xe/b6GGbANfBFEC58sYy0Y7Zph2p4OBoabhrmvGTLB4
u0kmzCD+FsI5La2ubJo2EjIHOfBLdIAiXNl2pgGfKWWuXGW5F4Na8nPZjp3bodM0KNLE+XpZ0d1T
vvkGbge1MraHzExZ1I7Z6IJLD+iEef0tHhpD4MEEkvjeHaWhqm4zG/6kPvfa3dh5SSU4BG+u9PWs
2bjNdeAfvA24poICEtNYF7SvgryRvsWJiuaqVnFB3NMJ7vR1d94cbISsMgAVUZZTufihcRyZNQwm
mKo/C+VGya5U884pUtcqVDRbCVR7iRAuieP8yFT3A2nbCct3X3yST7KHJhtPOcTHfnSTqzHsPiJj
900UOuxu2kbJ9d83eVAtoQQj+pDa6N/VyrfQFpcIXhi7R3kjYt3UjYia9AvRJDjIqbjSzHste3fu
ZbWKjQDuLFMyj7FUQYc8sVHCOsF2/Hx6vHyO9u+WjRTuMIPJekg1s2kj+X7wdY8EE66z7pBdKV7r
toh98kBESPy2UgjNYIAAfgdlBzwJtzvocAFY5RpV5sfB747MSybPPg4e7jKv/QKvEQeXtdzbq61A
bq9GpUQ/6BoTEOODzo6pKI7bO8Db3+e2qjAzVXVmRKq29CHWUMkA+C8LjPcBAfwv3blZN26vEvRT
xQqFGoNhBwBGO8V5HS6jCHJmXxsL71oFDboG343UyzVb4jXuzhfgr453CUMejt7Miwh3Zn9b/gji
XJGSEs0EBXEb9cOT0hyqjghiwV3rRkvFb1XWL9gcUgy0AARiwIrlR+mD8Un3FLcIy0hFdKEF5WPi
4V8E/nUvttiK5Ixbs1Mg3BRQCoz0V33aRsqU3KKNIaiN8tAolufIzqEt5m+XTXw3JgWujqKYwLQH
Lz1nHE1qmomxujznwxhYCOtRBfdRDwHrtuSLGkjWH+O9+lYYd/0qGPiUOgWXiGb+MEsQ00vVoYzb
pyFNArRuhKqcCBK3Iv34RgaSsTRRCUQC2vRYlm7+QfLaYPoJBXtX8kWF9nWbLmjI948XFcGLXsFy
2tZ0a4z0qjTagKiFKJhayziX5HDpiWpRJMMgkDN6JiLtKkT/xJEe8TaKhLH2+luXZHHnrSqXNhtG
yKpqd/bgeCPnZomYXzzgmRuJnK5oBbmzF0s0N+wF0tQBDfEmu7Z7yeumWFAEWn3rJaW48wYsjkmW
CogZFuoR/Y6V30j+VM8/FWErk2j9uGskHquqG0BnFlWfnA/N0TikoeNVz+QkBZbHPsl3cxi7WiAf
0uv5wTiS0A4uH/I9hwmEFnQ5AovJQTcV1mLjzpKspXNsEhahhSwJGj2mN/gb7XBZyu7GbaRwhxuJ
YV0ZaxshgYWJpE8ADkzo82URu5v2RwQfVA9q05nqhPDdqnOwoOauDA5bVzdrpNP1oC1G0aTlC2XW
GzOxHEvGMA2yzjyRBVDoLA34pMjyaJ55KoM01DWk6VztBnR0oRqqh8rLZNc8J0Jnubeelq3qGgBo
QLTEwwT1Va9RvVjXU8q+U6L6JTU/WMUiCEh3rm2AkIHiQ0EXEmj3uG3LnbjPRjzBIsuI8zLxgD5B
rcqnhrR0qY8XU95WLrpDDFVUh91RcCP5zZghXRzbkaSERXX/0NWHJgcs8Pvfe5jMRYIAqU/w78mr
QW0sf1bmFLyfBYsG+cYur8z2GkO6l21yV4uNCO5wzbEjabGK9RvKzzQ7SPkHW1Q83tkiHfxNqBmZ
aDbRDM7ZWx1LAGnZ1odxCkDXwRoU4DAh6fx4tyZ4DJiOjekquAmNswS5RI4vAb1NVKjyKZWJrzLH
nWxDkJ/dCQK2YvjUnqkxElMNMJxkRuutCvIhmXnKVIVGq/zsnSKcAMf4fs3QA6uARwM9ygpPCDzO
E5q8MxuWtlSHwf7SlMrBwDjDf5PC+fmyNjOko4cuAtsjrSSXpT2Gj6jg6t9x5vpWF86kl2WUWxDb
A8UUiFQMPEeFLMJU2cuuvZLB2XS8oIFgAc4n8svN0fSABXBkYXatu+DgC+WDc5d9u7x0e2HaK4mc
7c2looK/AxKV2zEwQhq1BzBT+HjYeeIwdOca2Qh7U9jOK6oDXR8pEiebvYogb5+ormaG8RC7ZSW6
fV8wS7k7RMe0J24PVOAU1ApeO6GinLoStaYuonq4hFaYf8ifU8DzhQrufCaKsfecxVYat3cszlJc
wnIXEXM4jV393Mua38bqUR/HvzH4jWLcpnXJgOpzCVFlydy0ndyq/biYdwLTECjE13O63jRKVo5d
pCmugbmD2yVsj5q/HMwfTVB8BMchLmI/vxcFontWgkFTVMxQ2wblKRf26jWADfu+aw6mJrud8q1R
W3+ZbqfyAOAf/7KSO5cIWrX+yFoP/eaeaoaiLCjBSi4AqtEPS/6ciIhs9kW8pBsA1fcmeV3k4zDk
3dRFJiYkk24+pdLoqtNyuKzJrrVjuH7NN6xy+Fy13Hes1gm2a60TOeF06E7GSXWzsPJENRuhLK7Z
rUSZcVIpPO7sAebHS73k1Jzr49rMJ+oR34sEsUXojVxxpAFezlVrW5kxa7SgV/u9uOoDOahP2jdQ
s9nUX7zYrUPnWPrQ8SxCmdhz+FvBnJKN1vdqJUOwKV3J46FWBAdM9PtcdDHFhNG2g3sCqeehwbMV
cIWBwCjW3+Bd4FYH7ixprGuaZoEO6XFCurDA6SWRFinB/ydw3r2+ttK407SAzwZjCyouYm/8Wd2t
pVHJoz6t3dGXfRKOBxF1wv7h+mMc679vzq9ZE13L7RlrOHma0nr6fKV0g8Dd7pXVX5kgF2Co+dLO
lQJzJ+j4A6Gn1KOV1QoLX8X4gO03gRoqZQD0KTNEPucoUnJ155c2kbvHlqQYWt2CB8mPWliFw6EP
pagT5xtWY7gkh7vBpDQ3lcmAmmXqlR/JQ3ObftBu6toFRY3s64cRnbqX7VO0fdxFluuYtK4JDAYw
EH3zZElXtiR4JuyeMjxDULBBJzfw2l9bSFuiHV5NccqSWf8OJqzcs5iI2GsvQ47xoD9C+GOmqkk+
pDhmXdheAVc2QpuU18M/IWP5/4ijdpdtI447Z43S2lVnwuqz5HqZr6xuxWknf7M3QDFH3wp4Dy1+
1jpppkxKTehElsd2/N7SByoa4tqLMNCqYqyNHDqSJNyypam+ch6wLurRGKWbIMjNl97Nc/NqmtnD
X5jaRha3ZngtNpIlad2aJZHNK8AlkV7g0PevxY0Mzhvluj0juYWDunzHtRiwyH40IuvUIVsnClz2
fe1GFueTMkzezOiZW31tH+R3mj8djMB0GXLICVpDxGd1f7NQ/wFcEN45PHmplPWJPdkIlfTOAnSY
jXfw1TJ9SdLPlzdq90kC3sXfgvgTa2uSmq/3YnrMbqxwwciAdg18BI+Eji8iCdh1DxthnAnKcjfl
wwwPZJkHgoJd8XxZm5dplDdOdSOAszuZyEsNJhvYHQDwvK7oqNunZhLMaRP7mTFXXmtYmm/WcRHF
VppjvlsrvbrMJ7+yastFT1kOhisAwuWjdJ8osxMMDaCHkrb0jZEBkYAlulvLLHfLeR68us+Jp800
92tM8XpgyNGB2YIXsdlhyqNv1Nltii72EXq0oUaM/Ks6GIUroUDgF6X+aWl13V1y2YwYM3rkvurk
WC+d7RMYgN+Pxuz2i5S4hZrI3qCKmIp4K0PPLCZ6NBC9gVoJ/8PdCIBYY2lGmvbkJA3aWXPXVH7o
7FO2iOad+UuVE8SnNLWaYfBQXwXZXxsku7MfVDqm8xczftKbk/Q+0jLwRL3ohUE5DcUexCtcMFng
L2UVtbMTSdOo6edoNt6bBnkRAS9qAxkX715+oj4ruhQQnFN7KuO7driTlZ9EdDb5i4cXwUUiilrk
utmqxmnJB3fAeJKlPJJKkKcSCeHDkHzSiFLS9qQW5Sntxmui6R6o2gV+hj/5vC6cpXW2UVbWgkK9
mTrlg2LW9tfZ0Lt33qKcFH6svlqMhiwoNZ9SLXHVTgZj2V0xi1rO1iXZOhleCmddYzsDXTqW8eKT
hxHQEMDr6qSmPil23TxUcvNFYrl9MGuaCpLYgkXkoyvJ6fV4ANfTSaFqUFvlXdaLqCUF5qBxHnos
qDNn6dCe6uErMkieWX0hk6Bauet1/hwdnpd90bS6H0eoUZkZBi+Txk1lufQpkBRtIX2ZSBgXJdC2
mUnd6d0JVHb+2BvXiUWfhqUCoMwoOEqi7Vk/ZfM8WkyJZFLTtafOSt1yyv3MtEPBBScwPc4llA6I
s0HT254m46NhdVdVZwsm30TrxfkDELaocwYYj1PZkyBB+w6q1Z/HOP5ipaKyk2i9OJ9ApSJu7XTp
4HoK3KzGbN015pILsuKC08on4itzwBzcxNpTQk5WcVWY15V+nbWHHBNo8SR4vIqEca4hq2uWxMbY
nUDpUZnssbal1DW6dvJZlSCF1yvHfgJb43+yCr7jNq/t3hgk7BnLdc+c0bEG6ubLInYVs9b5XMzx
44nC+4Wh6hM6KN0pxYR0q+fuPHnM+Wed2AJrkc9Ehr7nhzCbsHbhrZBuBmfowGRopQZNxKcGzBT9
JH2ux0+zNguMfc8Ct1JWrTcnVmGW3ScI907VoHaIytIbppoC+9s7UFsZnJWbEsaGcmriQLH8KJMu
8zHLdJRr42axMYN8eZsEwvi0ZKmmYJPpYAmSpBwXTHqVKGgGiV26rNBE7Rn7wvBYRWEVvJD8XSHZ
VsuABg2bkJHCsO6MmZ0whmCj7/VvtPojaN3GzTbNcxwTO0c4N2VfHPsIWg/UMibXcETHd7Uq/mY3
YGz/asRdFuaQ15ocL+2povdt/lgNKG2NQWtP7vsojH5FqFtJ69puVKKZzPoJ3WonzXqKtQ9G/7XK
BQ/kfeP+owx3hDCJXci0mnGEzM5tG3oajPTD5Y3ZP6Ur3YqsYTKO7xuQkSbLc4b1arL6VGh3GWuv
uuyfy0LWA/J2U/4I4Q4Qm6oYpDuleUqqGwOT+2Ci9R0dHR5jHBpLAP4AUGCIhnsEmjlcHhwTXrPC
Cgh12usCRARsCZdSlNnfNTcAEmCeEET1AEx9bQRY0mQZMiyfyUwwvvXDozoMHxd7vJMHGnaG9Dfb
hcq6ZSKhAM4f7q1PlCnWTIJzpGfdYcrKu9GUrvssvr+8YXuGh/53w1BRxMegJHcJdp0+xSUiudPU
z55WD0FKRXRMe65nK4I7PkYcWyZ4xppTWZ2ZcRPraTCNgWaJEj8iVbgz1PeFNqVtzU51B8q0B5Yq
tD2gpTIX1bt3FcKkB6oOGPPAEPZrUxgazMvHk8ZOEipO7qI3567uEpeksjeyXJCl3bM7TBX+Fsat
HnIhsZ0hSXiqenqO2x8kORnDhFbBNGjmx78wBjAzrR0+qJTxuJtKlk8kaTX9NFIkZ6vuBmyQx8si
9tcO4EJogEH61OBvcZtJWhpDhBYXXp5F6qJ5hvMc42Hx3wRxnqhGYXFgyNicqvFDNh2ANuualcve
22uzvi9N7bc+/CVeOVSacVCbUyXTI3g1bweQMiV99nBZmz2/CnKflZoNiXokzV6bHPBczFEqIGbW
h5MpWR9tshzrQY+MHKMB4FRzp5g9gLVJEBDtuVbMxzjob0c3r/aGeqFOZ7VC0+jJNkd/RmrTWv8k
jmCzdo/uRgwXsTo9RjmYVtETo8yNdRYtnWijds/RRgS3gjRzSOvEJTSxdbexqqjsW4/NpuoykFeX
Zi7w3yKVOCdBiDwuk7bQ09wyV4+rUMsVgWsQbQ7nGigofbtyMJqTYdfAJl38OlNDcGV4l21PtHKc
X0WgNbe5HeunyXpKu2fAhHm5+anLLTfJBbeRSBTnHRBlxbWzMHoy2xEcYDpiRwtoZPVo/x9pV7Yk
p65sv4gIQALBK9SIu91zu+0Xwt7bZh7EjL7+LnzO2V2l4paivR8cfqiITlJKpVI5rFX63GVeWIQK
f7S+TUgLAqvrNx3d+cGaaNObbgWzSGbgWrg0cFpVmmZVBAMcAai4TXDqSTf51Oiljou7Dmhv75Ow
epoGVQPbqlc9ESGdn2LumFZmOQ8AqO4lw1fDvHPKr6RQMfepVFl+P4mEEzDkiDnCahW57QnGDz2e
z9etbdWoT1SRzs00jRVrwewQUPcNvKjfBmv0wDT+cl3KuiJAdF0YXE1Aq58rwjVel9qy7Xn9Zrsx
CGmpInG2ZsqYgHOBeOQs+BrSrteJiSh58TdDVT/RBsVxARz/JN5kvX1MqKomuabQqTjpkM6YKRhN
AQtwyqdRj24He1A8UdZs7FSCdDZtESf6rHV4rib9xgI3MM5O4eW5s5Q+flzfnjUjOJUlXd55TDJh
xpAFTqZX0oln0icb03E2fyLGAQEYsA4cMOyeW0GSsAkDXA0PxnE+xG2xiavh0xDpCh+zqg0gSChU
0sF4Ka2cUxE8U+eUB65It/Bl/WaYh8/6NNiKa3TV5k4Eyctmano5jZEVVOmxAimxnv5ouu8d87k1
7q4v3Yo1oDsMuEOg33F0PMKlpaMhugo1swvy9Ib3G4Ig26g/2UgxXZezopKNdmmg7yxoIWCqOJcD
2k4cza7uA2NwX0dt/pLkVbtBY7/nWP1D3qJj7N8JlPyPGHuNlGCQDkZQtTnxL7ggnj+S5M3oVAwB
K3YB3VyACmEBGTOlM6uTsi0dkg1B2+WPHUCYqZVmXlu2b9dVWvENZ3Ik+xsbXpO80vogdaIfUQms
SOAYHK7LWNMFQ+gmCD50YjiWtE8j6/ukTxkeXyL/hJ5nLzENNEf02+ti1szhVIy0O7kVTwkvwjEY
5i8aPTbJc229tTkSmyr+JpVCkm+IwCoTdYXVBkb5NUJZKs2fcuSHr6ujEiJZAObnYwfkHkOgx8Vx
Kp9n0jzbGlW4OdWiSfsPpHYGtqsQDBtj1/m6Hc5+m8Z4sFaV842V1LrpNNtVRI3LH5UyQfbpTkm+
KHMAosvA4QjSNubXBWBQu/hvhoy+QfpPLNFfUehRlNzWV9NhGB1hqBlTaTUNIFmESVIOgUbrvRul
Ox6X98iwKkpHKjHScjZGP0YdHimB0L6ZyV9t8qKnz39iF++aSIs3Te7YmLhsAzPCaxK9LB7+7QDA
qmLaUOgizyKScNDmKHWRCw6/0P7rBMDj8fW6LuuG8I8ucoap7Oqotwrogk50P5xuIy3xTH4Mp9eR
vLqJIkpZt/V3aeb5fZFFppNnS+16nAtkOvmOJOI2pWiQMTGm0vyZ23sXJ8WRyHBkTZvA7SXpF3S6
eWX1d4hU0PUVVG2S5FurntdpKMI2IM10G4651xvsra+Fwk2sXekYY//f8bGWzzgJ7g2js6wizIfA
yIDCnJFtNyGZCm7zTcqaj0f58A7vsiTvmg3oYqDTNAT13IBjyPCqRLsrm0xxVFetARzmFJ0zqE1d
8Fthahmz2PUY5PFLbadAai+9qI83XX4Yop/Xd0khS86vU4HCNdDAWpB/vxTjCx9bv3fuAORvY5zj
uqjVI/WuliO5B8bcqc0T+NaOsH08T9s8679Ggu3R6r6l83Bbd6qWb4V2co5duCTUG0cfAset7m0u
APBf7w1ajF6bhp/oWO6uq7hq8+8qulJ8absic9NuWU1xVw0oJGQ3E8Bs/p0QyVngMZM6dp70wVSZ
W5ZpNzSy/LJQkXOvHixAdaLJ1qQLWOD5wQJUfl0CzbENML7hOeNtl6PTrNyk5Om6OqtmgWcG4mRm
optKckaOO+A1OhZ9UDSZpyU7nqHnkT130a8cpFqtarp2cTsXN/yJOMktJe1k1WIG0LYp9GQnLL3a
JTMQXa8rtWoIgD0wwRUGqgG5mK2njoZKvQHDC+3+tq16y2tZm24TzfwoPw5yuejffBclKWQIbP9M
uiGYc3PCmKHtxVnt+nmsK9JcKp2W30887dzjjTGWOEzjVATuHHua634HdN3x3y2d5GSBOdcBTJQj
lTIUHhhG0GEFF4jx5OtiVl0DoAnRWAf4lYunYM+ZQKN6zQKje2j7r6kBUqZyP9UvJlM92FdN7kSU
dGAJiScBxo0+MN0vWg9uiz9ashMB0hGa6zwjWRJ3QVi98u5Oc7/07E82/0SEZGVDVRSOYyHBlUwm
IFANvNS/I2Oj8J/rmwLodBcdlaANlHyOnTa17oy4YK05BMWP2CN7OjvmUcxoU60nU5HtuoDS+n12
MFv1P3mSvy6aCdAxqTYGqDSCqTKfHwwE/KCsBIQ7WAKiTe7W+UbnPQaGHHJoQHOpuOtXD9XJF0i2
MRqC5X1co3dDq4NQszaiit+KKfp+3drXnCxBfuF3wRQZXenslkVfDiAlQDjL061V3tHhq6ajWYh7
SwNwFX69Lm5Nq1Nx0hlO8rkcYooXYoqqPQU0PNjpn0s3+YN4bIFBAY4pnvBABD73SAlm3nPU4Ga0
EkZHFpIt5eF+HlWobms34YkYuYg+dYMJtia0vKTo7s7T2rPA1pREr/bw+vFlswAwu5TOqW250iGb
h0xrajqjy4q4hywZgl6Ye+KU++tiVvU5ESMbQ2/2grfJDHdBtompeVUVD14ElPhmKBUqqWQtv59c
GgbBS0YUGWTFrq8Z3K/H+q+SV3vdahqFS18zcsBzYOIeOLxoOZdOc5P22VSj5TcAvGDnuwNHX4p9
QHyxzYf4NhPlp6pSYc+u+fZTmdL5NRM3IrUDE6SW+IxehWBEK8z17Vo7TBYCCYB4uraBSOx8CdN5
cEiU8jkoRnAX5qV7AN7uLViE2O7fCZKukYy1oCViZRfU7IcDZjIzeQlBx3ldyKpBnGgj2bgd1mUP
jpMu4KDx080w0Kb5rgZyYRjrf10Xtb5w1AGGFlsIn6TbRCRRxOpq6AOuDfsk/tnb4b6bPsphudwh
FtjccVst6Oem5IREEelFIlDgZjXfdKNzmNN038869Tpb39jOoFrBdbX+EXjRgh4JDbwAyRTMRr4v
DPGtFJg8AfPTH+3UuxzpOBWt3dWEA62EYCqlBZqAJTzW/AXsKYWgtVv/ZAXlpnNDL01BDQgqp8/w
snwofCAY+Kg7mqNqTGR18QggWoDgjSYleRjdGsMsH50KDe5Z6ltG7mu0OYYFU1zrqyqdiJGsnNYu
B1c5QR4xwvRPUTU7rTZf7C4PDK14akj5cN3UV93QchHiFYW6nbN8z4mbdZIGvbMhjDCZ3XifRdTY
dwxH+LqUVa1OpCwO+ETKNOgcqGPGiCv9Z1Hc0+62Mx5M59APP68LWvXkFNiwAFAB+rQMpjaD6tiM
IlyEcTm/8dLexP14cOMeca31CVwVd03zYYKZ3+cYGP9L5yRmlWSgfwv8MkNnTAiRhifd3GcxCvfu
9xnwptd1W3WAJ3IWCz1ZRDroeVcZ6RxE+rzLHNDB5t3WLOoD5oA2/06UdPkWbkhrsDqNARD4vWhw
vNQKOH+YQTd6XdC6YbyvnWR+bKiB4o35esxZfRmmL7Z1j6TB1saw+Kjw6euW8S5JMsHQauyi0VHB
CwsQQtqesWDtPojqNa5/1X+SHFt6DFEttDGXJ5dAUffmOrBau8ARsL56C+AJTEjt0/6ucJLD9SVc
NYsTWdI1wspKFE5moagy2o/hQhE8I4/JI74TFd9fl7XqBP8na7kaz02wBEYHjV00QbC5vKmF+5Q0
9kPEwj9xgkggodEMXfZAsjgXM6YFL3sG8xvYD9vakPE1jD+n9KtjC4X9LYsjJ3XAKfOPJOmqimgN
vCD0UuOmz27rXg/SXvsOUN3HMBo+t5O9Q8fozg5Ve7a+ju9izXMFhdCtieSo63V19yutBdqYzFsz
44qOqXXTeBcjxWUxtzoOOCbMEFijnzU3U/VXlRS+xlXHWKWPfGvBRVQE8BIBKazPtpgPJv7X2KAw
9VVvYaHSjvYlh1zcwYBgA7Y5xbKFGACybXGM63hT5GRf6/SJlJlqCkglT1Ir7PmU9cu7IEwPI/lE
4tqL3Ee3CIT5US6735fIiWqScwdDsZ7aSKoHCXpRi6nY0SnfNn3tXz/A6xbxvoKSY7fCtrYiHUE0
HgLChKMFbJC5nyvVi2o1rDhRR/Lrjlnl8WDj6VGamV+R/sZWcoau29y7KpJDT5080dEsPAZZ2HE/
7sXgOS35BvRPFUueatEkD+vGZZJVNB+DBGRXSeh4Gcrvs+sGIpv+3f7IdQdL41MUgTIgiBz2te2j
+1Evmk1J2o1guqoeoNDrougwGmUCcj4ES33rHkYbyPkxOnc2kWbzA77DULj1tR37zZKONzbI8WQC
oZjFzJyY1aNpwr6p9G/9bN4bxtt1C1cJkSwv1O2Ui3YaA8Nmb45V7YhNcrTUDbuPy0E73f98kfy4
FmlX6b2DO4ql3yLtV1s/h3/2YAMsMBI7gMC6mGHJzKooUxPX7Wh8TbRf2vRtVAXMqy4Ok+igsF/6
rS3JIWS1PrjplCAyD2kA0rrPRZp8iXp2nDr7lmWZYtVWTY7ZaLrHnAcgvaT7Vk/R3VRRTLVNyQvP
Xjs0hxUsaMM/OkcncqQLtqoAPhSaAj1Ao7GxxG6yF67srzxXWNvq8p3IkW5YYveTlYW4YU06eGl5
O2W3Mx69SXnbW3+SszwRJV1GBRcdH20M6wHrxRmOzPkcqqafV702sFZdHZMx5IL6TQyFWST6iLB/
NoC2GjbR3jV7qvBxq1IwSwIsTdB2AxX0PPgJAfqLxFQ6BXDffkvNXVnOf2JmJyIkM+vJgHSNjrDO
mGdfy8TObAuvm7IvptOEihByzeEg7v1HHcnUHBa1rFy8qIbEAOZdP2egtBSOKt+/enLwxsSagekB
7Zvnq1Y3uhGBOwShNxu2hZXfaIPru1W0y0rn5bprWzXqE1HLp5w8NFsNqScDpbSgMV8HkHK3McBl
RHZjt82WK0NwlbTl9xNpDis5sYeoD2j12lePOoonrfZNVI9xMW+uK7Zuee9rKIUMhi2m1B5oH0Rd
4uES8hs3VohY3SaXWHi3wMWhIeZcG5tORpfn/RiAJxqTWQUmSIygAgBkbao4vlcN70SUpE1b5lnR
61g4bvYec/LbqfhrTiLFG2L5K/ILCciZuK0pOAwNKgU/rHSsDmgfU6A16XbOthpnHqu/uO49ix4S
JcP02hadiJM7tLK8jFzCoVSH0W2HgbDXHI7XrWBt3Wywoi3dCUuSUnIOQDzOO21GGpS2dGMmMxCD
4/uQ/cEAN+7VdzGSX7C1qEGs0/VB2bo74YIym+nb65qsHZ3TgErypLkYACftZEsHBFotQocNGzd1
9zYv72y92eaVqi1mdenQmrxUSZYITlo6NtA0yuG/g4qPu8bufTvRtlXeKPRaNYITMdLSkVKbMYcF
MbqINh2LtrxSjWCplk66uHEDtdOcZVOA8cbvorZ+AGP0wCL+qyXgNYzrP5gqgut+X7lF5RMvl0xl
1U02Yl+wV/mR/YWwzw44gZ16Y7Pn61ax5oJORS2beCIqm+KO9MPYo0mPvbpzi1m55g39ynsmBsVV
vuocTrSSXJCps67ojXIKXDB2htr0pYud0I/hmPwZt67dEq+tVbMf60aIySIHlbqFpfZcP62KzcTm
8EhsMPdhTPa60fmA199cX0aVGMmTh7mN0veIdvVw1v3cJtsW3cSGFe/+nRhpCYuJaG5twhulyD61
felNevQwkPhwXczqThFUTUHJ6LiWTAgZYUazqvOyD5zs0LDeA4rFlukPZNr09eQNzqRQa9UIT+RJ
q2fwaqJOiUA/EYepOmTkr6zzh/j1ularfRgYF/5HLWn1NDMEQzKPpsCe54Mo7O/cmJ6z1rnhMflU
tnRr4IZ3jGpjZ8OX67JVGkoXowibpKfmMAaT1txhWm9rNf3OcqJnmtsKf7hqiu9aXnTUtQg2Ro6O
9tatfcKA/Vl0G4uqQNpXfeKJGMm7Vxh4yvVWHzG5fm+Sysuz52JcJhGPlCjQTRSLJ/MVRwxkrlWH
xetqd2dxbZdmzZM7AKGOqt5Nyz5cBDAnWkmePl065zod76ZqLjGmoXmpvTeSZxfP3ARQgtYxJorG
fJVykq/vrNkpaIrtqsvyU0bppp7GfcOce7tUdRGoLGP5/cTX8zgyKlOgAprZzdF23xqr+lTMv65b
+rrv+M0ciEYuRy5wiRxczKaLpFRotg9GqW8BrnCcR9COlqAbq9IfQz+pGKDWFXuXKSkWmdVkWgxr
WArzMJratjfMQ1Xaigts2YpL43gXs2zlyfq5xkz1qeLIE9jNAYjFmPALDVUaed0e3oVIvrAYXNbU
oBlD3gsWGCZ7SpP9gKC9N1RB5//jEN9lSQ4xrdyi7i1cJ1oqjuBOOeQWP1aG1W2aBG8e3j5hL/0k
yrckZH9dt5P1xQSbO3JVCHZ0ac9Gc+gHxNVjwA1D22hGAyLXwVT17a97qXcp0paVU68VY48ts/De
pmNza8/pwzSWHneNe0I1RRiwbvzv4qTN4/3sdOC8QyrB/uGMB5r8mHB9Fi7A2vY2U+F0r5vKuzRp
+yjJRkujSCYIYnvdbBzrsQM03OAXtsovrp4wzAlgShMQGBdt2mOmOeGQo7OP168Ne0j4bZJ+yMsD
OgY8JiA7MgDnYQKgy5YMQuehGDHRTh/zaF/SwiMhSCTDFxt16+uWd75sl4Ikm9DrTA8toA8edTzl
2qG4E4B3Ma2Ze9agwqE/X7dLWZJBtJ1TzjSj3ZEkFhbOvUUAfNRQpryu0vlhuhQjWUIqXLwUtDwL
2hzIIXOxNT+YJL0UIUUw0dCF+Vw4KcZF2A5tzXvh17Vf82/XNVEsmCNtzhyLvhmMKQsaLSwOWYRe
PqsYkluti1Qw4ue+4b8aoW0LmeWFKkqG/RpM4IWURQ2DK2vPJf7Y1X6m255b7qkWKXZoVa8TYcsO
ntwdbcoMbaTYoagmxrOTMp76g5YCJr3hsaEqsZ77oUvVlq85kQbMElLMeZsFVmI8g+X5M2cRIA/Y
Kyuyzyad7gzlILdqNaWNy9BQGgnXTQM+3bXGcXR/aXCztD04k/jQPXyhHZVEkXTgePHTLJhc9IrF
7LXUDNVc2eqJet8vOZM1CRb1Y23iRBW88Mws/Wz20/66rS/f+R5PXOghp6+6hpqmlUBGmrwAjCfl
ox9bX51SVV9dtz268N4zykw5EQN4ua63WlhDqJt+xLRN78Q+EMj+xMTRFmZjwgZUIkTydWYCFD03
gZi5pxun6gFWo+0sqkrGrK6a6wD+y0ZTCW7Nc9uuLJBD1XObBqy9zQzu1UjFjA/a+HZ9c9bsGayo
BiCMwK2F9u9zMbbViXLW5u5I5/JgG0caYSJh5FsQHXsTp4q6wJpS4GlGbyeqhBiGktaOI0VW6lWX
BgM/un2AWppvU5+Lj0XK/zG5EzkXhQEnGUpUdEBmWFpeDkgmImoAtqnGgBXqyI2CAKppw7lPsoCz
/iho5U9OcjOm8dapVbgOEvvrf1UCeAxzAdG2hCfnG9VYbuQ6VpMFIM7Vbo2sro6uNU7cb4GAsCGk
NrJN5uTVwYk7MXmaARTTXTI5+fOom9GXEp16ode4U47xx2keuu1Mq/r1ujFdrgfALZARt1AztQDu
tfx+4o/phFa8qjCxvSX6UNDU2Gtgx6jxvoyM/GMpr/8tyGJHFspyqM2dC9NIn/fAhsgCVLb3zkR1
D0BYXl45quGmS61AWA4ehv8JklY+5lMxanGcBZ3xGpNNHnKvijZasr2+eKsn8USMdJn1AGYUOQHq
bazfC/Yc9c9G8asClbkxKy6WNUcJ0Bs0C7kG0kS/UflPtomwGJBRIU4Hn/g2c8lDNJuHyXUUrmXt
boFTWWJchjHOi17uKEsBHY1It3HaXa/pt0miSgKtrdmJCLl7Owd8czWPJA1CcQTqmqcbo1fqz52G
A5CXCse/ZgenwiRXOWsVGnaiMQ0ycSjIJ9pUnigOtP113Q4UYmR04EjP5qiytDToSv7aap3faHOQ
WMQDktHf10WtGQLQLNF5QF0kjeXQ0OIAQ2dE745zIW7Bk+otu2Tg/z8QY2MaFXNodKmSnJ9Uo+MC
2LYOfaTjdnRjrxRAVVGhxKwu24kQ6W0w0LquLKTAA0u7a7VqQxs0A1PHn6tYcXxWje5EkvREQMEZ
Rr3czMiTYBYLnU/3kzlvGDDljKfrK7eqFCNgesUmobgkmZw9JLwfmjQLSvfFmFIUDh7Mds+V8AIq
OVJxCQS9uj5b8D2iRFcVqW+r+H50+71bZx/KA/7HayOY+UcjyWv3STEXBfr6gjY5tsmtXpQbff5i
gIzj+sqtmjY6IhFbol8WEeG5zblD2JRMrygA/gEN4zrd5BdjIp7rgliKTVp7hdgnoiTLaxvUgsd2
wimao0053s8Yr+2MxI8NYHRSBioIFbDlqmc9kShZYA4ivbQlUxroqI1EKdumWvihEvd/9+ldxEXT
XTXZej/DsxYFQP8rTwNjj8k9fb43m1sWf2w85j/iEOo6C43ygsMnXX5d3EYRoLi6Y2WP25J2nska
LxJk087pH3gjGKCJHmoCYbLTM8mAibkKtp6nEQFdS7Hr0Ofs2MPLxy3wVI5kgRHmYAyS4ymcAX2r
D+PtjLM1FaquLokRaFm6BVEMMKroiVtoLyUfkTNBnQp9Scexu0EP9ZNRT5towIh8FHmifmLOUyim
bRf+tMJXPvDHj2p5FvLJvt2Opqod8jkNytD05nrcxm3sYcJ0d13M5RlDvx84sAC+jEACzNPnx3lq
RAd+lWk+ckxZjsVBgOBnjkpvDu+K6LOjmh09r4/8Z01PxUnmWFdxi2dx3R5pAoT+8lfF59uaZVvD
/GqWDy46nQvd2P47FRcffRKVRU2DcaAG+2gPmWdGT3140MqfxL4Zis6LysN1aYsG54/y8wWVrJM3
xThYZpgGJqDCD1Mshk+9RosNtQpd4Up+11GvyJLJvGPcB/rIEWYIEBG4w/hCGhLQzEITVQIqFgJE
gir7ZPTsUI7aXnM16pHJuM/QZjULQDh1xzSs/2S1AVKmA7kXA5SG5LQRYhVAn2nFMRpBjojEMp2f
aYvh1qbad8kt70tFq+Klz8aCAywPARBaZG25y1OgWW6K7Io81rw4FPm8EeL79S1VSVh+PzEgc9QH
xioYUK7/VRmfRxV8ruLvywM8aRm6AogCaVAb5U4v9J1jkdfrKlyGVqeLBACvcxWEyMpuLBD7zl2x
5Zr2kiXVPRuM1HMStP6HZHNd3mXccy5PcisNwLsnnUKlEfTH8ycjLdG98+h2X6+LWT1s/+w9sv7n
aoGMY26TCk5yGrnfMdunXX9IR1V2ZV2MtQyBmC6obqWwoLDSiXSobTxWXRs0LH4uReM3tPz4Dbqs
2j9y5IQeCFMcXs9FEjRzcZjJcEfYWzn3irBqfW/epSzanpjzgLSUOTo1bpb6OUkObvmq5YdIRVwi
FQf/6+oBYAn8TzAdI1I8FyNSkujlbNNHM7F0v14aLCPkX7y+bBMfR5n4oq/61gc6Zb7jYRk9iFK3
/I8biGMBOgUDmr87Cs8/gpRWm9YJchlxlfp9BGK7BSit73fXxaydYPSwYutQJ8bTX9J1HDg3XWvA
CSbdNoq6vdV1ihO1dlEvM9w2UBcAqyungJq2H1jdN3gkz99i6yYBc5xxk9Bf2Xg/zG/X1Vm7pX+P
l7p4noB0RvLhIi0ZChsIGrPE2JPmFixofQEOldb1dHfatvVd6bqKJVyzSsfViY4iIV4xctYJR1mP
BQauHkf3i/Ozwlt5yo5j9nBds3UpaCfEGDygQeX85TgOhqnZWEWzRAIz1fZIf5UgP6zugHKmiODW
ZC0pc7S22xRwyJJRdHNBOC2RAdbbbGtltV+50+dZ7ColZplCkgyUr0d5TpyWIT1IAevdotKGvpNh
OHCgGu47q1ft1ZotnmjGZLdrhXmuLXEHQVehMXDPFT/jWNxa9FmfXqdGNQm65kuAM4ezhVOMhLoM
n5eHBaavc8zAuyVFMEw/dXl0SAfhxVzzGuDROEQAcvNvZk2H6wazLhowHY7jogXVsaVXQB0aWhb3
2nRsenpbTC8Yl/On9hcg2rzU0X20ennjsEcWU/GaWslLL9DJ74KlK3TooiEpO+jcd7kHSG1vHr7P
juv1GVTls583Pmqqfp29cQ2dj0AgzZ7rWWyEmytCuhXzMiglFMHVguwhbzftQ5rFbpoEbql/Mglq
QFUUe1162ziqQvTKTXsmavmUk7upbnlqADSzPVpxWo2VFzZ5luLVT2vNsD2tNYdMtdCXzg4VJzRm
w6eibsKIZMyxmw01PEJzTI/Jod0ne2tPd/rBUSziZQTm2KgHISm8vLWQFTzXzM4HzsYmSwJKa5+T
h6R4nMCbMSaPusrJXS7iImohPALVCDVlCMO0wug5Ty36yPJdN96wxA+73fVjoRAhZzGGGlMHJM3p
I1K2Bt/n6XGoFCIu79RTLS5wcmZSgbqizpMgZ65fmuQIBJv9v9ECbXvne5JVWdWLsY1R2DyW7FmU
e7dQvB1Wsgjnakh3qVO4qZ1XTXMUd7PfHMtdvLGP6eu86fxkp6LpuTyp58KkQNVgPZhskPAJpvRR
9MYuKXZObvujrtBKsTdyj6jezHAHKTwCSIz3CcmOH+WYWcLHM1VMye+GQtBW2CMeXQ0aDU2PiPzB
0F6dliqMYH3NFlotFNYwJiYZQRjOpuFMZrLw0u0doF5s0iIim45qmI02qao/z1hdO8Cuww8A9EeX
qzeZYQOgMDOnYynsT9Zk+2jBNqy7UXO/capvKxQm0uFloM+4wQEVpntG9V2Qj1fBsbzvX0Gk5R0N
cPYSrW2OvHb/qkfzLm6Yb8e1L5QZ49/H6DxNAVmAJgNZA2ZUdDlljLEhoyxpDASbF/2X5sV++qT5
1ANJkeUXu2gTfjjoRyzOkNbCU41arhy+Ul1gxqJ0R4wt2rsSbYmYN/LrUtWSs3q0AehmQAIIvhC7
nrsPRwx1lPaEH9ut9UY2UZD47m1704EIPfRVN+OK2TDDWi5gvEHxJlp+P7kZp7hmPSfwVbpdbuhs
+KJWZjyXD5Y2CjzrOAN4tC3MHdKITx+1pekIlx+7jbEjm3ST07vE7zf6Jt266aYPfeP+ugde0woI
ciiwL8xvrvyqQctZU7TgCg3asdoLY7yvlF3LK+ebnYiQrSEUsS7QrxcFOdCaSrYHfhiK2T9JrMhD
/R7lklfPNjDYjOIIolRLMgfSZvOIlwA/EoAVTguih4YWFuIjN3yMxY96AmfjprcTf5o/NvDz21kC
XtUlFDQYyLzJUypIHFg1R1QW6PrzXO6T6Ohi6JB2hpfVqird2padypICmTkSMTesaIBjXnLhP7uq
VYS+y1+4WMgTbaQr0x0iB8/1OArMPnugy7RZikqn12lJ48WGqA+jXjuKXKpKK+nmLAC0ZQ4AGDxm
Pd/q+XRIWfzvRMg19ZqHdadVNWzdKICA6+xbnqls8PJltuDs/mMIcqYqbfnAworzo/3N2bPd+B3z
X1vNn//Wvo0be5dsSr/xso27IYqDrNgzGYleZHXBZ4dHgWbeROGrTsGD0KEojREjJbeHYq/k16Cw
rTzEWsI+0nifTMWDUbcKzNWV+PZ0HWWkgjjTK5728Etj8oCpx4BEz6z8eN73bLPkBEHagKa4dGEQ
DfvRjf1rLNjTdfe68noF+QkCDfTTgWgcSYjzW6MyuhrItN1wtLSHaXqqAY6X5X/T5L5Phl1Fb+zq
kFf6xyP3U6FMEtqh9dYG+5t2bCrtAdwYPhltRdC2Zm4nesng82bU6aZWOP2xIm7Y+44G4nmfFLz1
nY4Z1dYaETltWpEWCsG/05aSc8I1tfSJQUdwQ0rKNWC2ihKnKo9hHPvT9Dqz+rFLStTOvte6tUUa
Hy1+486tJ5j+4B7NSduEvNlqhHceQ1ej0/DHyTK313d65eCffdZyC56EByWgjymd3e7YlrPnTBsG
yjoTdTyQ8dHuk6lX/nV5a7cdBOJmRd4b6Bry/EXPItPmo0Yeh11zLLbxbiq86KY6Vpv50JUqaUvk
cbHqDkYV8HRGACknkzMepoU71uHR1PjetsGxknvR/NyWWE/yixtfaHW0VShul5GDS5H3sQ2HuWhU
k7O6Q9NVGPMoUF6b4+82jE2L9EAgtetXfPjw9MJyUF1kiaGfczHsXA3zVDUoij724jgnr8kIHZHy
scLN9X1bzFNayDM5kp3Es8hTjY2458oYmbSXfMS2uV+vC7lcuHNlpAscyFkUINlpFPQ04R5wzzZz
xcHcCZKB1LYU0cKK5aMtGXExA9Pu5S7hIcnTyES0QDmG+2oP9FIdN728vdH7gOAeuq7bquc5EScF
ClM51RmiQDg3M/Zz4z6sXniug3PgKVGVUBSiLjpTy5Y1HfL+x2zsPdAQAuoW485vujNsqPZ8Xa3V
LXtXS76L6nqIowikIUcXrfBl4XjEvIsG18vE39cFrRrgiSDJNnJu0HrWcSNpzq1LbnoUqV1HcXuv
XXsORV/XkksEIbuc2GkILj0GqO3Huoh8BMT98FW3rGNSEp8ML5xvgYMMmMlEcTmsBCbo/ESVEPim
aIGRH9Uaw2A4sWftCJyePQ0RGJszVxUJV6zCQbYCM06LJ9Rl0I+MOigygRP7KJKbSPdZ/kabOz2+
MdOHD++Ug8rZMrXFgDYq9/NMJR8qo4I2QDltPaN/4zb/0fJ4d13Myvk9E7Poe3JzNbHR9loEMZ1z
57rHTDvo8T3SpXg3+WD2+7j/O5MmHV8QadhRjhGAI6q58fAzc491pbA+c9UMft8cuBcxL0HONUpo
lKdNZtUo/ETFnHj1gBLb1mqz1n1OSg2JWy+K2yp9tNBSlD/MvNKat2iw8+JVNFlZPUxzmIfL3F9C
E6AWsSox7kQyWubTMLVL+xEYY5CvR2tFoYnEIwMKhunnNI3RUtYCpid61KL/I+3KdiTFlegXIQEG
G16B3KiqXqqq1xdrehlj9n37+nuomXs704kSVd15mJGmpY60CYfDESfOyaEObztdCvpqzbCafUHq
ufx0+9Ndn+WLC1JFUSZjVfEuztuT0M3AqDW/A6rEcl9/Z8GMi0mPJdXAZazspyGdJu0FUo2JxX4Z
fyV4SW9pW11/M7CW41Ahs0NVDsXAy29WtkNSj1liPo5uEQfI1diDK8qtPvHKhp1bMZWVJCmPrdrN
UAkryd4YUP6P+j34iDauRGPx4stbflmNi2ADhD0GGxQ7kVZglgoTJ49k/FJbx2IUYK58Alo8rp8I
FZ9kbXhtY/9AA/6YxPeT82DFBlRsvht0P09fp5p+RULy5ba3XB/0ix+lyk06JihQhiJqT3Lu5VFD
O2Y3jLKG0GDPDtVsV17nZuRUdOXWnX297Uv3bknl/jmQy8c/CzEFdMQse4lkfGjpOzJhjCMhonvv
ovy0sfXXfnRpavkpZ6Yow8gmZBS1U4fnQTfrOzTud7f3cfV2O1uOqdgobMHLqdK1k1O7qHJmuI6e
CyPVS280On0O2tapnkiSzbqX21bkAOvZTXiFQQ8sCW7/luu04fKbKj8FQ2650XOTodQ63GV2eTT4
EGB8ZK9T43Db1PJXXfm0BUYR6P4CVaLW6ROAIcnoojiJjg1a9mz0Jwck78CU+LcNXX9CrOmPITXc
FCUQI02is1PqokdD6qOjR//fWtSOKk+bojcaVMQTt30PxbEAwnZPbrZVqlupvC9LwZAIdgzwX1eJ
agS91KSvrOYk5hN7cg7WLt47QVIf3e/9zgyS/Ru6nOcnTe1yZqUDrYnGRHJimR7g215jRh44UqM+
iLRft7/TtUMsR20B6L6oqhAlk8yj3rVHjWgnd7jr2vckOxjx66ta5ybUOOpYwq3A2KydZPFZomXn
PI/zN13czdvt/muvu1iNWtTS28Gknd6PJ+g/YHaP+ElyIuDV0udmF41/pw7ygXH+PkF/02vrD7ok
gTHUEHlpNrZ19YdAyWN53WMOUyVOnSxIdbESGZJbfozi5zLd8P3rkIGF4pULZjwoAaA/fRkhqxws
DS1vtFNGu100FUe9T3/2LoAN2RY0dK1Yc2FLuQe7HgFDYqQPuXJ+mFrT9koxfdVQ9ZrBxQJ9F5eG
dl6FSd8F0yh+y8FNPKEV/uD0g4fBwCNF+5Q2WxXu66vwYg9Uv4rFCJGqzoBfJU8y+jiV96l1oCjX
E/puoht5/MqGL/On6FBhgncZfL3c8BohIgNgXjsZRHp82Gnm+1l/EPNG2rtyHC/MKLFmSnHbJVmu
ncrJuM9aDXqd9AAxmOD2qV/ZOphZKiTQkADnnZLAF9EAGtnO7U4Jcw4OIEB5dHCL5impHN8cIi/r
ft82eJ1LAZYGfv2Ftp1dD/UlXaZrZoHqD4WOcK+3flU9tn16NLmFgaHBs5LngW6lvCuH8MLo8k3P
0gggZ6dU62LtRIx2l5qT11C2cQ6X73F5n16uS/leMajAhipLtJOgmY9LtOOPhvshFs96s9H42LCk
1hZkPFaQTsFimP05s6J9mgYyAr6v3Lfj19sfa9UJbcimuCjbYfZa8XVqREbhlgjYXQnaG5L1xDcc
6R7HhGUbjrhlStm/ruj7yHEy7WTq7pG78hAv/5Vbn2nVDNrnjgG4IuiQVH+3qhzLxeZNzoDLoPDy
1vRzzdnIW1eDxB8z6jeqwT7HOOir4OV24tl4VQpR3JUFe1emr59JwhMcL2MKgmHoGrrKRyp61gva
RrhhcnOnQTOlKZ57472VG/5tb1iLFeeGllN2dopcCvyjM2NRYxb7Wv1UN++s4jkmB9M6NsbWOPPa
mT23tnzJM2tFAcQshLbgEIVEZVA7JNNW92HNGc5NKGHBtKd0ktIoToN4EM5nO99Z2en2nq3kjJdf
R/HrWsRphQdMcRKf0xM/kGNyMJ/SH/zY75x9hAn0jY+02knAECbFcN3SOL/qi6ap2RCNF6d+P+1I
UEAbz0vuh4DspmOpbfj5ytMYy8PYJQjBbccBnPTyK5XMysWQChRnPjJvDnqk+Dt3J/3ifgqyoAuI
nwX5IfZqXwRvwHBc2F789cxDxirlta3DQ2LD9Hq0MXjubHy+tXN81p5SexaoTEOFTR84oLnjgVNt
59T1fUIjP0u3yHovnREgEXQvKfYQgQnQUPQuLldjdIAXsR6spiOoDx0p99HkHsuh2FjR5bF6McNQ
2scEIxh0wfGk+HzdNTRLdKj2cA1CtZ1b+0abmBtucb0WIDIZsK3LxBKm/hQ4VDuxVCt6SR8XrtnW
cUJnIsFQxBs34ZoZYOoBoTVd1G7VkmqZswmPo4I+jrzVDrEUoGx27OSDVdVi61gt2//nfl/2DTCA
RTcWur4L/b3yeeIiQgqFGcZHkIb7ZCr8anoiYBPT6B0fvvXMCib+V1ayU4Oc19LbjaxTOWgv9i28
zMCrgRoyxb8v3WNC8xfcYkMdgSvtQz49ga3V4wkIQzS/Lh/M/pFFj3n5cbQ+1XHjVcT03PhnbX2F
yIaOK6gwmn2Ufn5VcHv5UUC9oX+IL2CiN6D8KN52WdfGlvXYBlZo+Y1f+JrfhqmnHdKd2GsbOfG1
77qQjAMaDSAx1BZVJK5MS+n2TeU+MjHtZi7vU7Dn3F7SmgmcQxMk7YAeOWoNVsvL0tUi4iDzpeaD
VeogA/9y28QSEhVPQtxY3BYTLg6AxZdfcuhEK6Y4L74z+2fFR4/mz/N8nDRonG0181YOCIBn8Bms
B1/nBXJ3FiGzEUoOWpwV37viZ4Y6d5UC6757/XKwYwaBc4LfXgVgQpNt7GYS00cNjCZtcxytzrdk
gQ7HPQa9No7h2oLwURiG5Re6oSvVwJ4Pk0ky8ljNhzGVXj58zKKN3vGVDUhuQkEBfWOYWeQ3L78P
l2gzgBTPCkc8Zwvwcgs5BBKDvLf3Tak7wokXOwugEqxJCPzqWvQoHWenTdzQbP+CPJI3ybASKCdN
vd/g+KbjX255b0FB5LbdyyzuX7OL/peJthp4wJVb0wZ/myhrwwltyGNxN9sP+aFJ409MJIfBnn3O
txhj1jYUmSmDQUATDRXeDFk8p5Yxp6EsXeEZ1uwPOT+kubbB2bBuB8UQbC1kpqgSolHGTaIe1ZbQ
LmXqmUP2U4hsDw3ajdvtKkbgw4GA3oSyMkZoqCox2sRSphH+fxiDPbBh467Tf93+RmsrsXCD6rqN
Qwvaq0sXbO2kIlxCuK+uIdr2FQg1We54Rwrj3hFoY20s6Coi4RLFWxwk9uCXxrDxsuCzMBHnPQLF
MLEQ6s2lp03pzibt0TGjv51xDNtN/Z3lkXURARd7Fk6wgzBIAaW6tKdV2lgNaMX+6uHneQlOQSL2
mAzyuyLbo/oNNfAg7srvr91UWAUUd7mrAC9WITZ2XVdNjyMHRbX6mBV6YGhGiB94fIMZvJdtSwcx
Jyorl4sbhxgrMyMK1iJ7h2LZLuoyjARvIZSuXcQAIBsQcBDIgaVMJfbN0LDoIp7xMBn5Phlab7K0
e2Zpu9urWff1P56onKmGcuoWHPpCmV78kDW5g8cGt01crwTH6SW3wgyhA/aYyw1DBXZOm3RmYd4D
SMlaCNCNxzIxNpLF1ZVY4J3HKxkeoA4mdVSru2IsKC70frybmCBfdIgmbezX5YPhn+gKZP7/rCyL
PTtKhRPNSS8bFrIIrB0ld7730n5qy/Q5o1tE3NfHFjkEbneAI7BvINW4tJVWZMysKoIGU+eeCCqs
mYgPdj/vLCp+4CxsVO9XLyy8HTCzhthqg4zp0h4uCIyrCqytdIZ+V+OE7xLdaD5HnRz2Xav90uNE
wyxyZe2brJwCbcTL/bavrH1EjOtDeAVToO5V6B0dlsaT0BlEC3rDT9IJs4q02WK0vPZIDJJAUxzo
b6Q16PRcLhRUY62mazEN+14LDKM9AhHrOfGWVMb1TYyxWQyuYJwVZRuAay7NNFmnTUKb7BDkMeHQ
pwCfRF9KOoVjWz4wLXrPy+r37f1bW5mFCW68MfGUwZjFpUnNHZNyaGoeOqMI+8y4j5Lui1u0z28x
g6cSxYQsA53EpZmJFnpdMITarmu9wSz2DB0rKZKNt6xSXFlOG+6Pl1zdWvIZNdbi8qxa00ltyMGU
oImbs87DHNXf1jy7e+irED+dk/qQT5Xlafb4FZ1VjA5rWeFbXI57ZkBt+vbCr48/ojIwPtAQgvTp
lfq4ZHWmLZM7YR9BScoR2a4vMSDRWLnfN1vahmsfEzuArJs4YN9Uz3+Rt7Eh6hJ5ld6EjJ+gkeun
sbG/vaR1K0inlmvGvvJSjEbmRgtJwzCvkVUxcPTUmvXXmG8xR65tHZIPpN6IZEgXlXszRazM81Fo
ocHbO+SMx6xNd5VVe7TPNq6C68CJ19dyBYArUccdrZxvt3ejYhAzD9NanqCoUUFFw5zyh8JOu8on
Wj69N9N2C3+4tpF4HpnQXHFx0alQZ6ebMa1gOzxsLciAIRX5nBu2DBxRfr39xVZ38szQ8udnd5BA
Up+1rovlNUU4Z1CoZcPOyjO/SPUNWcgtU8tOn5lKMhtyfRKIfvT4C/Ru2iNragzk5sXeLsnx9rq2
NlD5bD3TaMqXB1NDynue03d6zKFLwjbumBUz4G7CAbaA9Me7TFlTVNijNVeVHo5FxFI/QZZFdjYb
p8ZPLVJbwe1VrSTDoJi1jeVZi4RR7bHMril7QMsncGo8V3ESSP29sNAHg5RBpPV+W/ydaOWGTWVq
8iVwAvGISUycaTQOVHyW2Wnw0DI3QChj7CrOvrERROgO+GucaGeZ6T6O2oeZ976d3k2dOKKZ/iGL
gW3O29fvNn4JeDiArMJpVPWil17WnDslfknrBLnxI9aEX8qn23u88klRpcL7E3UXxBhVQadvU6Ol
oHYKjagLtEYMXqllvmMmP95gB46D7jD8Bpyll8dh0LM2ZpTP0Hnku6Q3791J7Aq69aBeHF15P+Hv
R+qPLGxhNVBu8WmcuRWDDzlMNKxEPjbjcaq+T419ZMbXgXQbn2jFQ00HtDO2Y2MLHVM5dxMdiGjN
bApL4XiFbfuDkPsGBAJzRD2OcifGx0ywZb9+L8+tLr/qLLSMerSwizQYESiyo0jRpWvl3siYd9vM
Wg5xvjq1X0KhNEQ7AEvDGthpC+CaMdEPDFLbw8g8SMF7AiT0ptB2g8V3BN1CWc2nTJP7279jSfau
vumfTVbBznGNIJFHrR7aaX6oTf1e07uNU7/xHVW3KWxIsaGJNkGztQIVhAwq9CL1Vkep80deOPtW
+83HjROx5qo4cRAgRO0HRTXlRIB7guRgIkYZNWnemxiSSGL7kbDS77TiXhNyZ0h3405aO+znJped
PnOcHH1+OWtwHJuM3ly4d3Fh+izbwg2umsEBRBAFSygaNpdmnKkgYz2lc9g20S4HzfIA3sRySDc+
2ppfgATyv2bUFFfrdIwFLauhWfqOdP1XXdTH2663uhJgpkHGheIPUwvSaZdgxKQUJBx0jR0EZW0T
2InWxJ5pcrGl97FlTYkmJp/iCvRsZmj1kfZOTvoYNrEhAzaV9cberTrf2cKUT9SAkDuLMtwtmPHw
4znxXfZdn4QPBtmA5t+L6ef/tZFqXauF/K6I7OUuK2o/1u9BAukDKfoWI6joA4kMouKX/u+ZexNo
8/QlGMxD6sz3tOq8WbTHKnp9sQw50B8ryhWjOdCA07NiDuuGBWbFPYgDvmu7YXd7MSuZOIi3AdEH
wgTvCzUPyUu3cGoHi2kS4Q2YtcvoU43reeKuj6Tg9VsHvgQ0Dpa5boxgKE8MkXatU4PkBRNN+ucK
V0kO1DJKbBtXysqRJQtBOtpUSOmoOu06gyOhonIyQ5Pr/lyJnZi3gMKrJlDDRJxDJwIF78vgoxWy
m2twjYZOO9WHPqI/sPB+Iy6sJPcEMpBLfw+ig6icXhoxO6aNPCvNkDRVMCV3sTQ8HcCfdJNWd+Wg
EjyLQDIBvj54gfJisXvN1hog+EJUBx/QB0nnJlySiwQ0X8nAvZ4XG6FhdW2oGGBheABelXjMFohB
Hhk6io4kiHptVyfph1wmfovny20fXwl4IM1cSpso0yLpJpfbCD5WiEyjyh86Mol2UjDTqwfQkpj2
vPVWX3OLc1PKF+uomY9SwMENJBIJa54xC3C6vZq1E4uXM9YC5SlydVn0TkWmfqoMSONGgS0/NfpX
1sg7zsIZmcRtW6tugSISgXQxiinqO71ifcxzXpuQGrCmPUmn4uBYhbHLadbvqxxz/6aQ4xEIfqRr
bzC9YONRxIKggkoiOpYk6+wUoVzY3JcQiLd54lX8N0eTMybNrqQbzavVfUUmgSCIbUVr6dJLsiTJ
9TKHwalqvd791I7S63usenis4Sy3V7fmJ4hz0DdB8EWDWPET6L7q0AeyIVrqNO+GhpNdHElxuG1k
ze/BVYnuM5ARuKeUK8Tis8Nlh6+Hz2iFIAVy3tXDaPlJG29xx6yux10I1VAWhl8qpmRitkAk6iTU
RRKdSFM793oaFRuXlQKtenk1Q+YG05ZYls5QelS+UddVJnexGFwitV+wsvenjLFAVAnzc/BPvAdE
+qPR9bZvmiPm7axi8Jgt9R+3d3YteJ3/jsWXzlKASszognc2UqiEvUuhElwRbe8myODFG4ohF0tW
LhppNkCEpy0JUeWJj3FrDgEXibzTmybbuG7W/OV8VUq2NlCw9jYDEsOBVl/LDA+vsv1qNFuMUWtB
BaUGYJ5RhQOTqfoRGwZiVLx0w6yvjR3J+J3QzAMitBdR0FJMwMiV81aHdc1BETFR68f4GNgjlC/m
utlsxxnWViJy1URG3ijSrTm1NbdAJwEJC7QyKHqdl24xDXEn564kYZ2N2vfULgh4sidY84zGySW0
pPWtfsLKZqKRgAI0RKtR8FDPeBdznTvArYA8fjrm/YTHsXhsIgpRpgagIxp9HMz46bb3r/kJmjKm
DWgLIFcqCQfrohglztQKCzMbfAe4Jyb0MXAF3b/B0IJ8BtcH4pj6Xm5jMuXaXJEw5qBX590o9wCI
taACz7ZCy9qnQ9XbeSFGALRACchx6mYgFzHhH3gqp5nrmWnm2UCNmq7YiGJrFw34BBAo8SjHc09J
R4icyrlocIH3qODo+gMggHDGJJitb6LYmt9b8Q88+sFcjokJdERcZV2Gq41gaEOdURsgddK/zyHR
sKCQ+v6vEvwC3ZaI4JpvnNtb/vwsMo7MSV0jHfUwJhiCNLSdC5i31mcbnvHSwFKqNRfrWr7nmR3B
uBicqUYWlDaHPLZPltM8cPcpTgYMnUhvEKPXjn83QBdQ0fktHzwj5rsaU5mpCax+8Su3yb4Ee3hN
db9n76L+dbRt/1xW0OBC7oTMCf6r3IkOSWuM5Vt6qGEotkjIgY/mARX6N7gT2okECCb4E0qSlzsR
jXE7ddmMcNr8SJKfufulJx9NciT1Bm5p5YhgihDvKoAvwaOsPt5Yz9Ei6jScRmJjc3vyOCfF6DV9
vGuc6vnVR9/SiYGhEYQ3ZGRKKJXOYJe8QYKUohqnUYL+UPMxq8Txtpm1NSFfx4oWXNTVW75IzX5Y
oHWh7JM4KJzJ3o9DlwR6mzNoswzF/2lP+Vhjl2tdotkkHIXMfdlNu7xKH6G7ft/V2eu4AV4cEDFT
R36JDBMNZ+UsSgxllS7kvcKuj+t9UUaYTmhaih5CvCUFvRJmLLxGqL5MZeL8K8cxmlhU1wLJs8Xv
S/snkqOF68XrqmdXf2+PG564JCLK4Udbe5lpXaBZhookYZnBmax0M+wohCHqkWDUuowLzxxb7jkV
uiZyyIXfZOO4t3RwG912mpUYhw4y/sEAmungyXx54sRQIZWwUK7jGNka2jrgPX/Wkml/28yab0Ju
CxTsmAtDH1/xFSuNxiirEhJSSzSBkyQfzSzNfRtUVPuiNrYocFeuJQvjZ8tLD2gjNIMuVwVMXRFT
t7RCcAumnReNBtBvSWM+FFYmgniehyAq479vr3FtK5frHfcT5uOpq7hor9O0jiKCL2lqz+CI8OGy
+2rcIvjeMqO4J6GzmQuCjEWOZYjtFt6YRYVfG2+o8ANLAtQq8PAobqhY3IGBDLV0cnwzSGOC1OTr
XEf3cTG+i/su8mrD9BtaPTLab0CD1nyFOqiqgW4eTTwVMKMDhj+UEzPDPnUeKg7pr7QLNW3y9Wpr
tGAlk8bgAsYXKGoQBHTMip9otjXGDSNh2qUg07RMTJciMGw8kFe/2JkV5S1CyIDX3CSMMC74wRzS
k12TXS630r5VMygUojWJ3iRTqwwRBNdrmsDp6xS9A7vwzQnD5DPb33bz1T07M6OsxulzqC9VgxVy
u9c/t8SuQ0PaWw271RP8PytAv1x+GUsbZEnqygqHCJllJadvCZN/1VP/0CR24QEqGbxlWYu7IfbD
75RlmXh/kyxzkYQZ7d0QJ+94vAWgX3VsILT/NaFW9CmLS46yvhnymgaMzsFA3e8aLUOXN6+GnQOa
ikoJCG7QTsKr+nL7ajPG1MNomai4o35XFsfBmY+u3m/4wprLnZtZVnyWuc5sjnCQka/RodhNA1TF
CvsOQzS7299m3YyN2gEw5rZJlW/jCKGXLbCEYUXyQMZdKOiR21s4hjXHBnjgv1aY4nKNWSQGGw2U
DKSxz/ISshP1Rl1udSEGEMNoj2GKXx3L6nsWs9zkdljF+V7w+qMQw64W48bXf3kpq0kFABDLwxZj
2ETV6DUbo1lIHlHTcZ3Sb3vD9TFUT57NIs8BWSiZn9Wp8yGBnkOglcIFC6ShBaB1/S7xGNkYtFlz
+/MfowRZC53ogTUxCdsyfki1yTMEe8cG8BK+BcQGRo0/61Ycxa1ko0NuCk2GNjsOKT3qwoa4UfyG
zPfMjMrFXFUa7xsIbiObif3Y+W3L+bM5RkE6F89v8PyzkojikzlYxwc+4BwTLo6DHf1KnPoxE8ZG
FWTV9c/MKBDLejCyeBSoRUapRp/HFGJssp/az29ZDN5c6HIzG5OQl9ECcF9ArvoCjjBACdvEYIDm
/qLmlr+tLQbnSwe8UEdjUxWeyi1aZEOZTiAYbOegSY0RWjVjuhH61l4JC9oJEBaAJYmaOgD0xbjb
kgmXukBN/xtxeDCa5KA3oBcqvXQTIrBicHn9IHDoJhomakGuyknFJwc4HZGVwKPWHhHgz4Oy7FKZ
040aszBb1NUrO4msCP8AF44k6WonyUhHu8ANEtUaCFu1XTL//WqXgAW0swDZN5dRhkuXaPH4ofZY
o65QR/uJRz9rRu9BGxt5t+0sB18JiCgrYjiKoDWIa1FxvcGsR+iDoU7FSber9ezYmqUPLQFvmNyg
GHI/FX8D57iR+K2A3DHTe2Z2uQ/O7kfQ7ZBhNGB2dmaIwtiepN/aut/FtYOHFohpwbrfR54JybI3
rBcFTYCykd+Cvf3S8JCCgGfCwwoDHbknsxml1A9Z9dfMQHxbFL6MwT67yfa5du0ATv8/q+oNCkQ0
iLQnboSmqR3mHgonEF5Hq8ZLhPRl2wWSjIHMSt8a2ambLL+0t4i8V27Yi5+gRDJXj51W73s97O10
77b9roReMZducHt/V+60CzOK3+qQwsGMNU5Gbs2BiDofWq6nxk59rukbptbOPVqj2FeUcq87vsyd
tNowgGrgcx6wOPNz+a0AuxBHEM1LX2ObQ//LpXJ1WM4sKodFoJ8NRkNYFG3zDjSGfsK/kGw+toV1
gEKdV3WTL+yjNMjGKV3+YtXwUh8zkLlC15Usu352XLIKr5p5QLc552OQYTh+MtuNq3vFP1CAwLjC
8rwkKLtemsC0B4otOLFhYspfTMa7mDkY9NaSjQO44iAU4EZENuAdUL5S7PC460ZrBGxjqPFOjr/g
tddb3J/BxHzbE1f2DI/lZUxxGQVAEL1ckGm16D9FuRVOsm7vbQ0QYMB9LYtv2FlbEHpOYCkCigON
IeXbVHbnEIkeWDjO7nMVPdsgIwHtP713EhCS3F7TykfCAD4GPJG8gjCGKuUb6gorGwTSODfOD0Ma
I2ymu7Kb/k8zy8k7c7eaYdK4cJYqkV1Sb8qnyavHmniRGLaE2le+Eq5PgIUxCQ79RBW5aEUsgdIi
Whcg5Iv9sXRAXK3lWzqEW1aWPz9bUFtlyBedDhWbSGjzwdXBzulBWrQZgjd8oKUSay6UDFdtT6Nv
W8yKSBLatXkAjh0shs53MDbub5tZXQ/GsxjSuQVqTS7XU8y5y4VAcbLVG/1garGzo06+8Vi6dLZF
n+Ochw/wgksjpB57bmEy+sToo6H/aJqHsvp0ex2XIfxfE6A8ftksICVUExDNKGUdsVMP8VBf8OZz
jUFVj8VF5icy5aec4CmU5aw53TZ8eWj/MYzK3aKRjcEwW62aj3pi51o66I+i+gCNBK+378bv9Suf
Xddm1NiARlmpQc78ZOY8+SyqiH+zRWHgEaFF7OcbloSy7gvL8qJ4p3yufk6iBEDWx8L8mE1fY/nF
GHa032JyvnS9f5f0PzO4di/NQBTJASMMdIUNXbR+Z9MOwHS6BYZX8OL/mEE/AxS6wIAshdZLM5L1
HW8hr/kY1V+d/kF25VdcHbtMtr+5jsRwSoKYzieaDHciik6RjH1n3tILWFvr+Y9Q4mAOhEIF/or6
BDpF+kWU1G09S/bi9+0vt3bQ/pgh6pYWqYsdJFVy0mvAIlBctvw0bU6Vq28UHFYNYQYGOOeltKv2
9PU0Ley6KumJZQ2ognr7cY5l+kAsmW7MfhlXptBDxOeDKgDGR69Pdl30uYaeZfs4DN91gOABsvIH
CEnEVWBaaVhNd207BFqGZ+i+5cj/5z01Z+DVv97e28tyKfxI+R2Ku1Ig0xuugUadtanl1TR+7mLZ
7isKHtNqrqHfK8BKvXF/XkUXGMWQDdgzLBsUJ2rvSOup0J3WzZ9AnfzA6sE9IfnGcFibP+iRKT+/
fonn1hQvLYQZiylq7VMu64+ET6ln1Nm9ASLdRAx38yaGbu3TntlzlC3VRRyBmKGzT22cRj7A7HqQ
Ehrt6mHKXuuwy0aiLIg2CwGFgcojhzA9k8xs7NPYpLtF+BuIwb0AFOv2Dq6uCPcoiPeRqOGLXQab
QhuaIXbz5NS31b5yYywlPsz1Fgx71S1QTEIf30ZTU1XKpsiokacm9GSCbdkv5N9WpedebhV3lcuO
b1jSmS0lfgJyPjhWJ7Gkytyh73007NKv42nDzOJbfx4m/xwvFKxQ5sGNgyFh5Tmd82mCxkVET40s
P6M85h7m3E4/acNcYr7MmHeCEOB5jOrVZMSLZyz6awBMoxOnQl44KTBLagoYJnntT1CCOI3gMvJo
B3q+N2zlf00BIaskKajR5nj5FeUpgzJOuryco+Fgj/2GE15dNi8rAlEeoLAUTzzFTG31YLzmZXmy
ansZnqCDBzmSDSOrno5E+79GFE+XrdZW7lyVp05YPkbtbbvzLPvX7Q27vryxFHAXQPYGA9ME9BmX
5wmzEynweVb7WGffIn0fWWKPov+OpImfDfWuB+P/0DyXtY1l1ujGzcAab8laKCWmf1zz7EeoD1rd
josZ9BPto01jIKGiEDHSK5rGb6qPTfrcU3PnNGMw8408bO07nttVvmOTgtMgxyg5iCK7Nsh7wMUP
mjF3w2tT2MtNdpVNrtKxQ824rU9D0calx+0ijqE5xyAvxtLc3ptRxbdGO9YiGM46Jv5RQ0aBV3Gf
KpM8szFPDZJn8TtHh53wrvTcFl32YguqsOaq0Dh2KVIjFAtU1rN2slsbCI+FBrkLIKkc5B2qScZW
KXctQQCSE11BjDAB8LR8zrOnoRgym84sK6GTxBy/Ysne7bg3VEiQMLJ+dJrXza3865d/DKpPj4SP
jpZKrMs0HobyI2NvuDPPFqSqU8opJi1P4H82RpZKr58z7RhBSKP2xCD6jSnAtfiP6A8qBihvwicU
Z9eNwdTBkWefkpI950x4kzne9a78Fg3TEVHgHvQQGyZXz9cL7gl+iEim+KDZOtFoYmjgJMex8YBB
PoJL7vl2BFtbFog9kXBA6hZJrGIj15esEVXwpzLBfz6ViVa5+1Fwe2InW7Zl9AmcdbWF8JloxuhH
nT42H27/hJWjBsJPFKjBOr7goJQLvOu0Js37DNjU8USHY+L8hedW425Ri67s5lKuANGfjjiN8t+l
+4Ocw5g10ls4ZZJ6xOnrY0Qz91VFvxefP7eiTmwnxOr6gkUQWivSZ+J+bIURDHYWUG1LGF0ptf9r
ahHNgNLQAoxTPRL6y7k0pPbY7LrPCzFr4ue2Z3kQhwI1a74Fx1jdvzNzy2c8Cx+ZGzEMvdvQrmzv
C3nHzI2H1Iv4gJJhQQsKVIZg4gHs5yoFptMA2R09P7lPi2Td7EUBgyR3sltIIKkPVupPrp9+HndF
gETrZOLf7UEE0aE+NBvJ3uILVz8FdI0mwjIQgFe+khusA/ouPbV4B2vcI9qdNQo/5h9q8hyBIyiu
Nvxm7Q44P4fK7prJmNE+7e1TmoODyBVmel+No4GnQJ5vhJUtU8p5iysz6gGzheqErgvUG3IzqHPg
QgbcDcHto71qikLeAkklwVVKLn2GLfVvOy2ip0FUmtfSvng/d/GvkZXjG+4CzClAghAUVqBLUA6D
4TSdDYhB9NQ5AncnaLHRpOCfbi9nNVieGVHeg3SIKVCnFT5SyvZTJZkXFVaQOfIYg0NvjoRnxltN
5pXoiMzgz8KULbQH0nGHpkhEzPRn50zv3Dl6GN3ec+RWjXLV1AsVloMpBWR2l18LbGZETEmJ5+7o
WkE/SBr0xVQErhyag9FMzcZ2KvNP/yQIaKCj3fOPQcXpwfrelq6RQ/lttALMcu1KaCAZBJpsY+ME
LSVH5rb7bnR9iy1wzeTx9vdcdU+YRsR2UbtRS29GMwKnaUT2qeutwIgnX+tMQGBeR8Xw7zLPzCxu
dRY525aWduPCjIP0MRV2oAPyensla7kdmNrxAkGrBJUo5dP1RMxxl0U4aKX0TP7bSPj9+Dtve68t
2VsO9Zkt5atVRjOY5SxtKBMUn5mFsZw23pejvXEfrD5rztekxCnZpgVpqGadwHb+wSqXqd1ur+fx
p9gRBwsgIjJX0MFKHnkzbCCyV+46+8y0KgBkFPPcmxyHTnbxz5KwKNDnMdrd/mYr3gcxcjx/lxQP
kDMlITGbmE+0glv09hiAv3KfUI5n2/x61wCOHeSwCxYQT1UlMnLNgZ5oqomnuNECoieem1C0c12/
EJ+beMvays15YU0Jkc7AkojkDTmN/RfCHxj/WPb5Hm9Db8ZoYf+taPsNd1x7g2M4DbVHjIwBT6ee
4ikpBAV1BvkPaV/WHDeOdPuLGMF9eeVSZJWkkizZlu0Xhu22ARLcd/LX30N1T7uI4i2E+puOmJ4J
RVQygUQikcs5R6kaXTt+LYuXURvxsEEWtM8+9xp9seVfVa65aTlEfWF+IIbxfoPZfAN3xOtyNuUY
vXgo6dHaq7SqDJwCJnrbYnYX90JTzmKoRsapLabmaNTUGcMmVhorKhJH0n45ppOARUFdahUNaY4M
Sr7nzKZV85dUl1UsCCF2zgfyNv/GR3yU29E8M5wFRHlJYxLymmDLi1ebxlWvC+KivTviYmUxZLx1
npmWKybJaxgUUQ+sBTm2DcpG1QJbM1O8nKKLpW38RpF+m8USqZPy5faa755SG7oiA4e0KR9l03bI
KmAS6scqTwBUKZ3HpQ1TIRD16jS5iHPzCOLUrJ3WGqsKjyBHyt3MiMzqftb/ivX3h0lgyUF4BLgK
1Dz5oaeEdSgKpFV/rDKHEefQkFiiwSLHsqNFugF4xUJgs9eKIamNCr6uqIaKNyznxS1aFXoONMWj
Wc+uUxzrPorrD7O9COTsPIfQtI3ZNIyGY5Za5W1SnXMT0ZgV4znU3St+5rNQfml9/dDgkWB9fK9V
bIVx591hrOuK3MmPI1LgvxrqqLFfULBcLzp6dd5/BtYGQyB0QTXAf/A2qAxEGw2FpICJIqEFHip7
/MQsxwXPuWviWHS0can2pZ1/1qKq0qrI1i63ornAgsS5rbcORFvl+FFWoj5enrT8r0nX3WEEF0P3
PnSLNVhaK3YaihO4r/D/OB+XasqA1nWLHsekCbGfd5Tm30ZN+3x7A3m9VthmNBmhnQqQrIC94c0y
ZYspY4whkgrbM8xnuZe9Yv6hZL/06W7qRCk+Pj7jxPHPkwUnO+utwooSTXaH7tglX3X6uZkLIIKJ
XOaOLKwdmhoAxofYmldt6gfHaCao1oz1uZEeZ1AtzcA8q2Xf7n69exnXfUJ0AQiDayZTpyzbJAUM
WNRYlYqubqXxkjnxJqkGX6nUapE0kIPRCps5dy6gjR/jghptMdNB77MSDXfsQNXMc6goA7zj+ME3
ArAJOH3TAUfH9uKxcorm4V6qj8pQu408uxkZvSRXROHL6tm3JwxD50j8rmav6JC0lTM2ukMpZvyP
YFt9yRKEaD9KwNPQZIm0xvKU7GhPPwEwJHAqvJW8DRtiRghAMYAHuUKlHNVUG2epzlBL/baYo6cm
PRDx8qDP78dk/A/OeR3a1AEKr8kYSueU7MxGGXrZ+ds5q8HfzrkL9AM7gPv29bZR7qi2Ecb5rDJW
k5Qk6DIARKqb9kdFO9rygUigkxi/3ha1e7v90YunCBgBaFbpM0RZyXM/fCi6N0KM2BSI4TWC+8BJ
RscdMs/rnCa3fCWgJdoWSP1RPxaRkjs+naXFBfN0JLPpTsNwusA63sasL60S6IDrbY1RCkQ96xt9
a5VDgpFh0gM1N+kAilAR60D0FPVVm3yYJxCvZrH2ENOlOZqVXnqlnZ+7pHwBUN5DtaCn2tQqGrWY
JmCJfTa7Xgccm536i1GEBYB2/LpqYg/9MCJ0u/V2uPpsXP46XB/4FPi3AJGBz+wosR3pcvuhTyxw
l0l3C1DnQFhjmZgcnu/1Hl+DySgiOMi8S1pBV9GWj51aQdTgnbYrRvOijkuNWRGbU2/Q2zuztQWX
FgezuhajIAMHCBoipYZrayvDHhnIkuXRjhhZgjme7rpZ63wUxFzMpOourfOPszIvrsb6GDkT+RCr
zTnNSO0nhXlXW30msJMrw1w/CMPY68tSB/AV90FGuaS5aUBp4rya9uAOLXVRiHTYUbU+3D5qVzc2
RK1kPeulDfQrfn44r6Vm1JlkR1adBUtvRCNRPTvV7wbW3VfMZea7MxDrciMjDSw5PC2viyPyAMxn
e57saMzVZ0bmQwKeSanKfTsDil1T5ao7JaOHYedoaMC5c1th/gJapZuA8QUUJAwKXQfbzc70wQSo
9Bg/y3XmIQfiT4nqklSEXLZntxdirjr2GZnyqlTsaJEST6vrV2dMRB3Ku6qgQxlQbAhLMOK+VaXv
B7lomGNGAJHxAaEW2VXrL5kI82rn9K+leHhJDMfgicM5frR7tzqpy/i5rjJGIzKRnnj90LbNoalL
O3bNxpDbQO3aFinHwaIuUKtEENZXuiIFBzTAlfkE32LxcYOeJEY9AcApMsvxANi+U9LYkaMbx3da
xyoG2FTg0QSnAILY7ZLStJfTeqzMiBp65mtszjxNj+eDYTbfbkt66x/fONVVFNIO6HsBmthVga4u
lwmvLjhTnRXMXZBwcdtUW+5bY5H/atrCPKAFpzqM9ZC/4i1Pw0HOxk+9ZPRPYyl/z8yVxU/FrIQr
U0b8uhvnI3Jq5M6kk/mUSEb9PM12K3CWe67p0hjWq/si64raKTXq1TVlyoL2uwIIDnbUquxellgA
2tjw9ipdbTtOK0BwANUM6hvUUznbyxtr1tpYNyNplHyzycIc04DzNAu2fUcrBNxojTexKSu66lYr
lGxY1syLGY3x/HMeH+NyfrAY+DLLLGgc0QjDzoHaSFt98sUaktIqJK0fMWqrT1Mwm1RyZyvVn3Qq
qYeZxXkw5hpBS0QF1mtHGBvvrOlG/Pp5F+KRNR/xy50ZKZoEAovljqjKeWkcwZpeZZrhaRHpo2qE
1vi1ZYjbuyJ1htwh1ImAqnUo819l/6PDaFKKabAiaR8cMGGX1DVzUdGKjx4RJQBzChgjKx4v/hd3
hjMksclS9FbUp2Ast3Nt9Oaki59UM/89L6wW3KB74vBMA7ow4iP0sXG2o0p90tYzUoZzMpRhq+Uo
WiWNonsTRoGfNFwEghT+rkCQ+aFxTVtZ9rj96we1Ycp6JpTeyN2BnEvWfiqqJnNHmgu6CK7yP+ti
gpMOsOJo0wBYGb+Jykj1FiCcz8OhOq75nyGaHydPQnmY+IpA2lUwwgnjnEs7g/wKyXsrMkaD+KbR
fpQK66NTT5hXMhCZA3FLSx0RSuueVNBFYm4cY4x4RnH2Ukqxrg4qXva1ZIdJs7jKpKDLizEwXufo
LHs1lpoebvu1K4cDTdEsCiBJgI6iy43bQ4Y5QXUaKysCsffBsE9Upx/qpvhV20qAzo33zf0g2lrF
YYpphZHEqCZ/FLU5yVk+Z/HzMlg+GD89wCN6bBKNyVx5Fk4MdxR6pSa9MuJyyBMUivW+G70laSaP
zM17ucJ5jTgfCnRqba4xNxVVtv0xNSXD0xxWCnZpG8St42xrMIAudECjIzq2OOPXR93O1HrqMHv8
nEvPZSxwkdv1uv59zt6tghFtsY0uVOUHe/zQS5070Z+3LY1L9f8jBAkXoMkB5Qk9IFt3rxaWNFPD
6sLOlz3U1P08tAIr1AJw1woKGFzR6FoW/3CRsm4CbXwXzqflYByUKPaX5/6weGu+GEN6X2/r9lY7
/xNDXctTt7oVZa0mUwZ5TqSHdqgGAHHz7RMSZIH82Puy/8rC5ASW8u+xiwv1k+PPoeT3ojzM7j6C
r2ltKUCljM/DVGZulvinC+nRiaxHECo9YOj6if5e4ChBv+UjbhFcAlwq4R/VL2Sutntxi6c64r0x
J31YB9IjifST5qcHMOaFxQGAJOfEGwLZB775NzBXus1DfLa924svUpo7HNU4FcZkJ32oVOOPbBjA
1b5EwyxqaxaJ4c7I1JcJuHqkLuzRkmo8yd3JGQQ3+O4xv1hKzm1JzoIxKwuaaMrvOPveiwaNRSpw
vopZ1jxQuMYwc0JqPNiYWBHR5q2rcHUQLlTg7pOxRasrKdM+7CsQRqSqDxg21zCQ0fpye9cFgnio
HaPq8ySV4U2S2nxOwOpTpQ2CcimoHRF/ylvkdEMpPlvGGlSm1AbrZrj2h+G+eUmY29yR+9WdjF9G
n3iyO95NwKF/vq3kvs/8s5x8AlId0zzWBlhEdh+HRmQflxD9f97aGCcCgNz3mReyuPAjzUxtnHqs
aAooab96YifJy+5MdwQ5b7AmchXBrbNv7sDMXpN5GG7mzB1/cNCirMBbOcemiNLlXVX7/3mmP7/P
mbtkE32hKW5Nqa/dRLk3coEAbjjsHwnOGnGjjxCpJM711DUCnQJIrGF6JFHhs2+S57Quch+eeWCP
sZd9YYc4uG0Tu4f4QibnhzIag7nHho8fiq/yElbVTzoJrk+RCG5jcjuz1EKXuxAtHhJmps38W5oL
TFskg9ucogRgy9RDRmneFVPqtvUDwb9ur9Xu+cHuIKjGoBJegJwmKEtURT5oXQhEwleiVK6s/VVW
wLN8GGikqkfzk+A63LPpS4GcWt2AUWxzFViWCDyNp6QsRTqJRHAudlJ1lNxRvAqL+zlo3eKwNtAm
3nyoj7hgPeKLYEB3BQJDFdxR4PK86sDJ0VaQDfoaVYzGMaUKGsg1gVFzb/S/TxIg0v+Vwa1bY5UD
mQATGcYP3VGLmrvxgGGaU+aJUtrK+ku8M7+UxC9flyblNEGbL1/MsDnSj0mEOCVYToWLQIWeEZ55
yUHUVce9X3kFrxpdwBMPZpkO9q6H9Kk65GjnnrzkSXUrb3SFvnxbdbyWxsW/jMpZWQ2Qlh6TKD91
0XLSD3JEDqKQc12t//9qXo38NtIoAzgEgop7eMCDfdRCKexCEY3E7hX8Z9eQ5thGmdNIF9p0CwL6
DxZuJwwW+4gzfeKS0AmbYPGUoPEKhPa3Hcht08c1vxVrpQOxkgFXyGL8jLUnNMre/v19BwW2FMAj
AUZk5w60GtNpcOm2wXqDTJH+F7sffaBHhqWQu0zd3aw/wrhDVmV6i853CGv8yQdDGhYQpBwP8qE8
JAdNcLsLVeMO2twpIFeV8ag03DFQsWHkFEfyoYBq0kGwjPuH+l/N+LflIo0Y5ad4fyWz+/fxMs7L
OT6afq55YJ1ziwCzy579oBJX9ALai0RRR/3fFhrcWcsXQAqSPO5C0zzo1X0dR3V2D/Lo/+T3L+Ss
u3vx0AJiyjSA3KcLR0/7mZ/1IH1E5/TL4o33acR8cjBFTnnf+v9oxh06o8PgrTm+SQQf7x17HkO8
2b1pdtlT7s+RdRSKXH/y2p/8EckdOMD5qDErcbmtJorUUIBRrM413eQJPI9eH4mAFPfCkMvNW/9+
saiqWtsSZjO6kC2YNcm/rEW4TBRPcYXd/7njP1pxMZuhUlXL2dtCKgfJzaBZ7ZHACSZP8fonOaoj
wYHYPero/UCTlYPipswddbka9GTMcdS7L2PQHZVI8hArftZwuUnCp8PuCbgQxp30pM9Y0QD5NJSk
QwawJdpQDMR+UOz3TTD/s45/BL1FERe7tWSlnFYq1pFKJ7QgeEv8WetFS7drghdCuPOsU3nSnATa
ZMdvtdu6ymvuoR0V+RN6+i262N7onK4M/kIad6pVas+UEhi8HnaqPx3RoVnrbn6Kn2w/P0q4thuv
Cg0vDTQv9xUP4QlzzWdREuUNH+/Wd3BnPVUHnfUDPGgbGH7nj5/1UPbWPDuw5B6awD52bnJMD8xL
7tcXaPnoHNXX/IfAbHfjlovV4I5/VyqSvGRIsswn2dO9NrTO40EJ1Ei0y6rAZt+edhemNAGT0LAZ
9M1tr/H7QPELfwzi33pAguSh/xIfQKYUyHexl9/JLhox7y3Dlf00GO9Ea7/rgy6U5rxDm0sgA1Jw
VmXkTJh1qHX0a82Ch8l+ALpScK14hQq6tbaersjnIaEtFJbrH1IPbHGA+FtA2PhQrgiTXQ2qzXPS
oa3la9IL8lr7a/1HNOcfwHCnpmgb6kMr/dT159n+HpPQqES9yPvr+K8YPghAJwDUBn9GqJFnc/KJ
8rmvBM5hXaTrU/JHBOcbEr0dcA/TPhwkTMQ0WtMe5yX5LQ00dg0ln310eVv+vOgiFH/R9hmcnxjn
lCyJDuVk5Jc1f4nmJxOzoIbHDpln+LfP4f6GAecRnMSYLOGZ1JyioI5ZwiIpooz0UHRPi3mX1oLO
g3XbrxYTcCiojGJGDAgzW4uU6g7t6mu2Oj0Ox+TURFaoBJVw2nNPGYx6rgCkNjq4eKy5cujioncK
5OalB4c5bu7UoM14RKFScMT27O9SEHfCZGPpW1gHgtAy1OwkcOYTJo2821uzZwiOjjIhOpyBJePY
vIuMLZpVMzKs6VH+DWeBIgpLXHSG4IoYhYHE+mvcHq3D1Gi6UXXwn/LvLiWrGDUSJCDT5FmxXygL
bquzc6A2v89pk9VAkIkBnoba/Ddn/Gzbv+RWcSX0mQ3kBZnP421xO1sEwg/0Alpo+V07LrcmZ7Oq
yvBPHyaD8m3Iak8nBaYVFIFWb6xg22XDGPrb3CNWbgVU3MrpwfHTKk5cRZVCHpkczNZ0R53+RxKf
0PuGYcQXK6HHOS9dacDtApSz6kOR1oFawW8Nzuttra9PwPZrOK/V0hSlRYKIRkNfm2Z8nvU+VMG4
0L97ddH/taKcAYsOWHh8b5Qz2uMy2mUfzgvQjWLN73M5cOJYcM721MEMAWaBbaTaQGy+Xdxx0JSk
bXECKkrOLEmCqUWlHkBjeUUFK7dz2sDLjoI1uqN0DK7zOWpU6hdtUuI+zPNQOcjfq0PqO55pRlNQ
P6UnW2A41/a5Fce5EEx7DCs7NopMJXH1XHKLnrlEydzbBrHzNt/K4W5kfWnm2CYWYEHmR8zoZm6i
PuZTCjaqvDtbqfNY1x+Gb+h+S1xQjQnMRCSdv6hT9PbNkyzhFNJF+SSbY2DZQVO2mAipEXwoUryg
l1s33GYoy4PSgR9i1IWVe8Fa8+/2zGa5hai3D0tlvB80PSrr8mCCcfL2Wq9LybmCSwviL+52GDWV
UTKEgJLzGhPvr/JnjyYy3X5I9BzAp7JbsZ+3Ze7Ucjb7yxeCFbCtZlll15FWDO4EorieTW5clkcg
ZwHprD8BuAJT2FOQQTzs7WyX7GsqkVpgaCLlOfdO4nSZnBrKD0zGdzDPln5NE3NT6V6SZK9id3on
4jW8vlK2uq/7fhHZ903XWHIFmbY6eZ0RamDjq+aTBXalPkSThmCpd8W9BdQYuQOxIefqJbWszdmA
uPRYPJmmRw+OR0qXHTUvdeW7JkxD7RFhmk98UYpt14IvRHN+PVNSu+5MOoRScm+lBxloFtT5fFu/
6wAAq3khg4s7dYX+s4OG9CD1n6b3F4y3v8+9O6Upo81kYvlwZ7qy9FrpnxqYZS5qCdq5NDZ6cJYo
UYzEOCwZQm05TwNgCB7S+KylIs+6uyUwAsAlAtQWraJb46v0NpHkdUuq4hEcQHZ86AdB1VEkgvPd
AzXGQR8gIla+9tWhTL8t9rvmSNc8CzbljxY6Z9PzkusFUbBY1nyeyojpz9MoeBPu5MS2MjjjldFG
vZQz1NAUt/PROBKwgGJQ3lPC5jsGpIL+hyibL1g5fsZAW1JAQGu4d6T4sZI/kTis3l/W3GrFmXOp
DJMKPGaEQO1zNT5ZTQf2bsHS7TrVi93hTHmYWFwt6WoAXeKD/nwqC2+Yf0jd93RKfFr8cIT857te
AO3ogFfCUBl487ZmbfSYI47XU5piGMm1qJT5TTmKPPfu/uAFZa2cNmiw50zCroGUXPVYvMwBzCl1
R82XqMCf7fqBCxmcP2sro9Iy9MriJniR2dnWfoKxoBY1buxrgmEW4N2CEpJv5VzQT51QE1LS5JNZ
HWTpwzwImIZ27511XuYfEdyWTGYho0ETVqCi3b4oXQ3bkSi/gPLoFuxulj/dvgf21+2PuFXji1uV
TMiVqRU0koYXOQu1CrTjJcYJj7fFrAX5q2jpQqv1My7ErFOUTjytJlBWIGQ8MORDi+GvtvpaZKog
MttTaR0PxgsC/8E8x1bW7JR2aiYwaqZ/RBLO7c3nfv7JRGmBvY26FLOqfKESm2pr0OpVJfI8GKob
6+cEKd7WfpyWxZ0HUcApUou7gmSbguUuhmEw8tCVR2v6UZSBrHy/vVF7Fn6pFXcLtRZVWL7G8HP7
w2BfyvhR7QQWLhDBR1bxDNwTe86GkE53svQ8Sa+D9l9EgG5snaVGBpbPDWWFkslqAxFy9lIS5uZI
+TqC5+quGhcyuP0AZnO/JBnMjAyaaypoRWoqF3BaglB7V4yGwUGgyaIjiX8Vl1ldlaoJVTLtvpuf
tSIkhqAvaKdLA4MUGFmzwZ7nWEC03JqyZVI5riSokhdAQpW/qexzB4rmdnhBHc3TMKhomOeqHv33
29qlWG4FQVo8JsUC1ezqiSBtPJuPoypwPHunFHfbSt6AzNoV6rw+2cNIbcjoGzN0pjvDSvxJW9zR
AB96qQNEQER2vXenglwKzOT6ijipcTcRJbmeyKvtEeclXX7I72XJQhCHNmDkV1EzXkF7uCAOXICj
bEgzMsZ0avDGnAE/ZJvv3hpc0whzgWuKK/tqJs+Zagw0G+oQdgqoltKfbfqNDE+3t/96oSADzLVr
/hEDPHzlQqlaANB2+RTWegXwT614SAr15baMa6e5lcG7swLDako9NRFSE64CxAGl1txcekRjvGDF
BJL45MeQKHq1MG0IC/pdJ39ly0MfP1KhO9jJXG004tMbTQwU6xw9VZGBp7eddi6p71jWIkZ4yIA3
mirsMBZTVJqPUlyDusp+tz/ayufM204zFfVENoXFclbbR7sP9SL6L5sG0hUH+AoYmeP8gpzQlWA2
m0LEQf5IPpYI5Wj70zEFz6Edv4eZ7JWRDbgbAGDjsXXh4ypAkJdTaNfO4GHW7EyK6SMFHmepzJJf
JQBmLsznGekyGfM6Aou59uxb6evfLwKIAkzHnZLB/qn9WOYv49i4c/3uR+VWBhcLJRmyVC2ofxGk
/Khq063y10QR0QlcB3dbIdz1UdlZ2dt6MYUpaz09fbLyp2nCmBPzW1G4KlozzjQq0+jiAfYdmtU5
ZV8G7WQ5z++3vkuj4FyGVJCSdQq2ZRoVP65+DypoPXTiVsO7r6bNsvGvcdrGTFFgcKFspT4y4t9m
In2wlMUrHeOzUwGzShIyhux5qQvldO4pBqgQacwdyDTAM1UZn/U68zvtq5x9ub2IV0cLzTdrRXod
VkFpGkNOW+NmaIxJ1RaUBZPVutqg+Kw+m8xyY7PwajRvEZkGlvO5SUSZmqss9JtkAxO9GAzF/DPf
22dQg9K+ntiR1eQYt5m7LHfmOH9P++Q8az+LlUGs9AbWeLaqCmLC1TYunzmrbAzK4zYDUSziNe64
WXXi2Eq9OFFq6ZUryd1vhIkTmqCbEFDK3Tkf9QeDZZ1bZ6wRuBN+a99k6w7mUsE2gLFYbmvRF6rn
QDGeIxWPnuSRFUYiRRVmv62XVpoV+XtfxJX24fY+83f4yhkIgjsLIlfwFp6eUaXADZoK2Yw0rbB/
ghrGHgI1BU2c4E23mst2YVdwYcQKmNFeKZG4oEdF/q2p6j4GzvRgeQVgVIa8eSyn+iyREfyqzgkl
YsH1wLs16IbxPMxrYz9Rk+U5f7OOmFICVSIA19+Po9S6dCFR7Yx3aV4a7iS9tw3qbQcxcLviZWAY
nS8BG2bh0No252ghxqecjRqwOls0vwJQU2CnVxMOb6IsUEwD/ANz1DwJqpxMnT31lRMZUnG/VLbb
zTnmKFn3kWbsa6Kmx97KI8w/Wr4zfxxHu3AVwJJqQDI5AMLAlYF1Itjia/u1V0iSlfjyjfeK8xhJ
0gKzJjWcKNO7F1bi7k0mNQQVyQOZLUGLws7WgsPCQskNZAEriOzWOzWA0QUNQkaOM4BXpeFXpkYJ
gIZmM3Ca/N16IbUGxQBuowMFhS81AkwUhBZllhwXNW/cBjUwsOz+1cnxgSzy6+3jeL2GW1ncGvZO
NlgypvaOjfUJLEJ5kbtxYqMYJcLt2zn3SIYD3xjginjs8AgyjaE0hlmp5Ei74g7j4pHjzIJ1u/al
eOYApQyuzFHxTOACzXgecOSyQcXM3+Ta2csovQA7xwVfUGipX4rh6yAiU96ViClcDDArgCXlx3Fj
VR/U0YJECWxdhYRhqeIwdGfdZr5dFOGSBYXcCry2SCZ3Y8jdgHa1alajhtigk+3dbmF+AYzMcsK4
Zfow2h9NR0TLvisUTUBASEP8CwKsrflndT0OmjSqkaF8JsVxkWtvhT8ixhBIVepmyWmZB8F27lgM
cD3W6glercjNcTKlVMlY2VJy7NXCr2t0t9giTJydqx8mcyGDuwJpuehaPFh6VOWT8WiZS/oKhJ+c
HEAuNOUnAsq+3iWOBFRzC8MvNIidwik9VQGaujtOqhBBTaQ0Z8NGC9iRxiI4JmUblrIcyYoI4H/n
yJuAFAEUNkJEcDdxr4ieZHnaTLEUxWbrMWUOJK0u3GyJPZPVIjZmPvy2wFcAQAGw04MJCsiWXKTP
6iIjsSJJkQHrpMQKjSbz5En0MrrSiRPDuTEZlzyYpOGeewfcU3H/AJAS05OYcyydScSaK9JpPSwX
zzCad5k6ga3yaEtaREbDK/XJNwvdve2ar0xho9PVlcNiZEDSCmKagfpLgpIYbt3bIpSrc/0mY806
2WAeUd5yBxeqyKVV0dRJyFGrmpOT9F8RhZ8oKBDUPHkEUcNXBpa7QYp9tWm9wkp/Ls13VTJDovdB
V9k/jIwFKdjCbWNwiSFi8L26dNevg0df39pIYPF5X1WrtYWtl27lnCz5SRnOtHsaCPVaUglWYs+A
gFmESGpFMXH4h72mYDQUCNbkmOnPo/JAkIaRkQBSifF/FMSdPkdHX3Mclwgk0HQ7d99yNffL2rfR
AXJ7b/fM51Ij7p4Y46mpmI4XDbENsG/3Xq+KCgx7+4NCoAZyWASFuNi3B6EBDMkYNw0CFaeqPSux
vdgyfivd8irZyUtaJoL4eu/gwV8DIm0FbUc33VaeNRrDXC4KOSYF8/tRDozup64m/u2F25UCvwWm
Th3gK3ykiyawLDYZpBQEDK5j4RqpfXBA63VbzNUDRZVXID1oogCZE/icW2XoKGsIo0cCmqbcA039
wpgX6z/l/NB5nSJC5txRaiNN20rrpyabbNInx3HRQHLlsN7FjlYwcDTh3FZsxyqgEuijgdGz1sA5
XyxVRK/GwiFHC7wPXomOm4otUS/DSdYxu1dS+j76ETQprD3zCsACgTz9hva7VW5IrCQB0CQe76iD
q+ClXHIlbJtU8AbaU2xF1AZwDSzwytxVxizQN5LkaNrnWPuIhIKbkB5dU48gxXz/Gq5nCqEynlpY
xK1GLe5vYHFKZtRqcxoqcwF0WLn7JisN8QrdTA8lIM9+3Ja54wJX7B9gACElsTKqbmVWvdNQEF+Z
kTw4VjBirR8Tyfpr1IwmzFgsItraFbey6WEwCR24V1UPJk/F0sf0CKgSVwKYEgVdUzb7OWgLbiu2
4wm1Nf5A46a+lkK4QBKUO0oMg6dH8Cv6sc7urJ6Et0XsKbOyL2sAQAfzGq+M1hACKBbCjjqai2RQ
YerK3ACyXpUYe0TpJcsNdHCqFopjtwVfeRG8foEUjqyDCrtEnLXdNCmeFHuZNUCaEe1riZ7NpM6+
VDVi8ryyXpxqduUUHaS3hV617ABaHhilyBuBH36lm+COeJ1ioKzTYiQDkqkNJkY/kbq6s2s1c4Gz
fIy1+YNstYcq6wxvovGDWpJfc9HjAZZRd1GLX4LvWXdwk+zBS9kBIJKCBnVUcPnmdLnv2CJLbRyl
lEZNqgcjIPKIpIZNU0dZ+dJXQFyrswNaEA+3Re+s/0Yyt/5q3Y/t0EpxRFOQvdsPZvJzUBJPNn+k
xWtjpcFtcVd29qYoql+6o69Qr+vfL+K1UmdVbw6WGsl6D5BvdSzKXAqczlGG+M5cWr15rHW7tUT4
CfwRAt6hhpkJ5BnWmi/KlFu5nWTPztwyUPzFzZ1lSuds+X5bM/6C4iVwmmFIURnmBlQTjTH0mifT
zqoPA5Hi+BlDI0RU5rhaSFwZAMPG290CSB4QZ7cKGYleVZO50KNd1NGsSu5C9I9UksJFE6Ul3qDs
t9apIqQEvjKyEwDQ5K0zVywgVUtWelTB9YvTeqjT1nXU9qCS5VWOpyjV22920bu9tVKZtC7w4n2N
5t44Zh7pP4IhJ+gn+14yCxS+By/VZc9Su+eM5H49LGD1mkGWObkOPn2xaGSOgB1pSHR7g64tHQE4
csV4KOi4/fgVi2vWpcqSIT8/N8B1PY8oWY55OChfTetBmUUB+dXLBM8R0PcBsx8PE8yccC9zkumJ
pDmzHGXxNzrXHl7G7tQdjR4ZFrjxHECf6fDxtopX3dLwawrGnODUMFCD/+ZedrnRNXINlowoZpIR
aODCc9WcPsd1g0dQfZfGiAb1ER+jYkaYTG5VK6pPsCWJaT/f/parYAOOHRTEGDXApDP6EDjHksYZ
LJEh4xLT0SNN78ZZf6oB18TOFcCNbgu7OnxrLx+g+IwVjg932PoxF24lRTA8NJWhn8x5GUG7h+oV
fXBIQW1MOPSdIWi24U0JHX0bcevfL8TFDnjbJ4SJp7JgznPD5NlTmQ0QpTKTAjYs6PJhFkNCmWqC
Hd6XjEVd68EIOrgNLvXWrOOY6aexJAFs3O2s8YEmRubGKkZhytnrak3ESMn7mr/V/VconzxrhqSR
URgwTiWtJT+LlwBcy+3npVvip6Qg1o/bm7krDiEcsjtYZUzhbFe3VZN5ybreOLW5AdulAJ4pF8ny
8U4HXTBTRcTVAnl8e0kB+nTdKTX1hMe1SywAUk1pRLRncxCxmvNn4m0hQeIGmFG0gaD3aKtZlupz
mRYmJEnsaQLJMjL2yLCy1LWWMiRxJVjJfXkAQgbWDUYg+fIK2JZjAowd9TT0+adZl4LCyc6z0lC3
AStL15QC69w9hgjjgO2ISRGksLf6SU5XMG0stZOiLodqgHdv5ZOGrbttIDtqAWTrzbcgqwTnuhUz
jHoCMnXdetYLXzc/FhjKWMDeIUcFCNBui9rRCC22eDNhFAwg53yjtTFnRFUXyThlshnMLUA/Wi2w
yj74D2KAiYnUP/I3Kl8xYU2fp1OWaydQIR2rpHINtT8uYxb+38RwfmscrTq3KdFO6TAdCmU5pcXi
saEQtGDoWP/LeAFmjqOC2BrwmKgs2Ov+XbjHxWAAWjLQqQBMUdQtk3RKzzKKXY//QZsLMZw2aZlX
GCyj2gmY0s9V95rP9E6hneCBsuMdcHpUdIjiTl1rP1tlYlWVRqeClDQfjyi1exhyvwPp3uH/kXZl
S3LiSvSLiACBWF6hqqiu9tbt3S+EZzzDjgCxf/098szYlFpRiu7rlxs3eqKSlFKpVObJk3Oly8uq
RQU2gmNU6jAWRxK1ciQH7Nm+5PZ415uvkOgGpmTtD+iS1VSxVXaNOxlZB5R9UHeV1i7ZiJtgWjlc
+pyc2GLC73UntLBojo9KIwp35+L1KqrY0knNjRJ/HPrkMQ0i2/8qumFR4cQ4OI2cJ3UQYXIgxwb+
VUD38Ii6XroV84xrPrn2ZeDLOXcKzKRJevtUtw35uDjDW9tr6nPB+CVPAccvvH4NvXEsdDuoWlYB
hwC0TwR+8kudp43dllbnXjhlx9JYXxU5nPxs/rht+SoH6JqILzGpD4MEZa+UE7PGc43aFyNJ17Dx
wFkdOH1E2/7QmfX93OeagEell0hgI5Tzwfgl49MocpUAZib2xczGt02d3bVmc249crqtl8pcREIF
SE8iQlgpZs6GNC04zuHFTK0HHxO/wxxj2HjbH2uz07zXVLIgCj4XxokMgGQxyYDh8jXvEMP14F/B
i6HCTMbiQ1qX1mHyl/NtzVQL6P1sR0JWFoOGpZiGFs6CTQvsSzdkb5zuviPTuwac2LelKHX6LUUO
1Cx/cEvM6rQvwcC7kOQYOZWsP3riHJJUN0BTqREm0ga2QC8go3h94jLPwMM0gEn4CY8Ki9zjBXxw
Fn53WyWlmACXPWYBotr3E3W1u0us0sk2nm/0UvSze9dRj78d7co8jJOhG4muurZQVPwlSrI+r226
uasgqmZ+GXVAKgLjo+VGV+7RTorkEicfL9yubZ3LECxvNmAj5sr8lLok9PzgdHvtdKKk+8QzEi8J
CowTImPTpaFht/SVXU0ZUmtDcSxMbcVbnBn54t+voFjh3Wa1RQP4TsqdS2/wv3vT+uB0LCry8v1o
O5/yiYsOmPYFUQCiQQfUGwiqcVNfy6yyCiTfleFeUqTmeH6m6OchniaiUVnhXoi0kvnY1WnbpvQy
tzUY0aw70mVHs9RFmyq/DtxHgMFJYjqAfCvzpk/zYGPuxabzfZKXxWFNgy/lhMOc9P7rOk01DkOp
F5L0mDBIkRaRkYN901EL87Dcy0TpcHDq7kNCsjom6cfblqg6Wki7/ZIjvmNnGMvWWmM2Bi4uLEyN
n72W35Np0E0BUS7fTorkklZwibDGh0vHHMqHkqHa6pXnrizjYa4vdEtfcCkKzCMS82JknHyDtAnv
ZytN3AvaCorQn9zXrkgPe333EhMnKA4haeojoyKvnlGu3TzC+qYqbUKGHDBj5j0G42msQblLGFoF
/DlmCSJtdb1Lo2WDL6zl3qXumTuGC63R0j7jrf/ltjWI35HdBLpFfsmR9snqSNcgVUIvVunfmZl7
mqrkh2frkkJKcwDWDZwXgHBgE67VwXIaxprDMyz2I88uth2Py5equiPTn7f1Ua7bzxAXw25wkCR9
wDMLOqW5dC9rnZ9z0z5yk71kyQS2GDND0IYpo8/Qy5EAT7Q5F1oFbzIriLqpeFPMz0XuiTAaeZ5f
YiRn6nttYEyL6VzyYXi18TmqZx8zjyb0WvinFywanDYe1uiFAez0end82rStXSzuhXn9AshnY/fb
eWkM5yWnVNRUsDHIjMo1fuYzWHrrehdvAzPauMVFb8Wz+9yiu1g5BHZIPyKWhLVJV18O0IBfbQjw
Rob53UgmsQoMNW4e3141lU2jQoQKnWhsxxm6XrXNcGhWp5NzMUf083QiG4Fq6vBuNArz6DQ8QTmX
TIbGMSilAlMikAvCD0l5nY37tO1WOCDKEY57df7VaKYq8voeLHqYaP46bSuNeSh8BBLZiPhsgPVE
ifBa0XRIMPvELjAKMff+rtPqi4U2n7ZyXyQG9RNR3rABs74WUxTAJiU+zhXwzV+yMnnwAXaeGx2t
q/gZyeNBm99ixALv7r92nSfmzFhA7jjvDDeLCt96tDr/tLLnEu/AEMELhZE0lrIRtOiKIR9RSLsM
TrVEU9F8NALUvXxmmeFtW1Ru0U6SiAZ3SlEf/TuczPRiTu2jzYZjWRlv3fFFW2Rhti0aK5AUlmu1
ubmYSZLU9OL386kb6hP+27uxKzUhnnKLBHMxXIWi6xTsqVubZZ13mXr7fsowpcxn74K/au0QBuWy
ITngoViBWoWcE4F3XydQQHsXStZ3Di0eupJdSqYzObUYRFywa1QKZMB3Nxh08iaEXL5fnrOujCi6
3Ivqx20bUFx9KIjjMv+Z1X7ij9DPWGUtbqxLveRlRHoriaa50KVHlXuzkyLd5EtSl8WCBNMlnfJo
zI2YZM6XGb68rprnX7RXCkl+3O+ssu+Mkl4wPTBCCjvmgx+l/vj8kA5ZDgQlYl4m0CqS3xmJPXWN
X+DssCQcXOtitN9Nozu+YHc8pJPFiwKc9NJtUdb+uABb4VxAeXGkaXXOch2wWrk1OxHS1jRop5qy
Hn7arKcitDN+sLbpkvrBpQnM8211lCYNVy2mijmibeLa4RSzXdq11SBpmYJSuVkPS7kdk1bncJQ2
LcZTkUBApeRBo1MylF1h4OTMvI+2prkgkfL8rAYwEL9FSKkGvhqGC4iZi3QliUf/ncHdu63UDUcW
SaUnt85OirRe08Z8vHoS5wJ6WBYmW9Ee67arQpO2iOgMuzxMW2mFuJv6D0W9ZZqoQbVdyC8DNgCv
ioy2bBrBsAVeYqBW2RR3djGGpd+9S7dEcw2pLBDDwdGZATPEI1PSkgD07WeV7V4SjjmBxmJk90M/
DhfPWH7YU2NqTq7KOpBrRupVzC8D3ee1Ec6gzpqp7ZPLiEbTC+Ynk4O9bMVL1k5AU9E+gF+TbdAA
km0DqphctsUDVsAI041hWuekcRDKtUPo4znAxDzFsHlrlfcMzYkX0rWvyjm/qznoish8LoEPvH14
VaKAWQHSC02CCJWldavTDblIVtkXWpsRKmmR3zphtyZ3JtdkdhXRqtAFPQJA5qFSL75kF5ew1PRA
hMcQI9c8TKfuPfONLlwafpyd4HXjUw2qV3y5fMx+ovPQM4eXmaxZm9CitWxk9DD7boocl4NQJkHf
jlEv77sBXdV1tn4fM2N5gY0g+Yq9Q+cnsE2S4TOvmAGsa+DdreKcd2B9HpYTxrQcnr9xIjXkY94o
iEXkDs92dofBcwF2AFSsRxvnEo1J/bncipOd6JCOKiPZy5Li5MzhhlslmXPha3naUgyoZPS15dZR
kyzxS9QSMyoBQxM0Z9dW0jUezGNC/rpPBz+JCGill3B02uLPrg6K4AAsUfuCEBPPGSQIfMAd0S97
LTID31lbr3Adi9n9ac7V44zCW7/Yn12v+HJbO5Xv3YuSfC9DHyPaRnHa0It33tC+6OSgUmLdS0wQ
FLSIytHp59rSfvG6XzZ0ONmXOS8/scL6yLL2TEfzJXslKnvIfmECgIwlMnCuMJ3Vsi/VaqZhWeWi
H5ZFo58cWWpojrNy6XbCxN937iPAzwNLWOBJaLWfh8ahIYgvT8UKTtHbe6TyGxjnBIeIxxrCGulV
Xc9VOfQEydfRHU4kp8fML+4Gm9yPWXlfBqj/Uvev2yKVuu1ESnEH2qGDeWbcRoK5OmGqQlihqDIY
ulmsOjGSoU8YA9CXfm9fmNWcrSr/1ucO+Bjc821tVFcxkgOeC7A3HGEgFdVGe/VKwIHci5vaHwzL
fWV0f/8/EtA7fG0LJoYJlN4Y0AuinBHIuRLzA+ZN10mhWi50agCkhvQRGmaFoewsjgXVaDG7Qiqs
AoMsy5uvFSna82osz22dE8kBB7VVrBoOPkpd15JyjBjsMhSpkUZkb+lcoXVu+l60LPLq9XR76ZRK
WejMAicBaNDkYN3lnBtWBmfXV7MPiPWIsYJ9HQZLogMZKCUhWBcPRHB7y5lEozfqqihL1Fab/MCa
+ugAlL+hMP4ChXZiJF9XI7QpM99A4Gf4cZrnB3usHkewo98WI35Gjiagxy9tJGNoYWgBHTuAQNag
OdbFSEPkRdbIaoY/1hocVRjgqGu1Ett+S6Z0kBJnTFk947zO6FmN8tm5Z0aPYYld9i4tMs3bR60g
Og1AMOACUSCdqTTLamAMELZsLGmWMMsS9hdJ2x+Nz+aotQ3zMPW1rrKmtpHfQiXHZw+1hasDuEnm
gpy8T633XVM7h5EnmueBUhBg0iAdRT0SmJfrE8ZcCjTNYsMY1+FT2mJ+XmZnsBdi8m+3DUXp/XaS
JHukYx/U3Yiz3DrGaU7zo22x+LYItTJ4fgA3L6jlJD8+8y5lHoEtYgqbe9ySNolKUn91EQRqgkyl
Muj2+zkPAEg7yeppx5O8mwbgd0wEKV0/mYd6ItuLpIDfAiUHggY8acmWCqxydr7i+iub121avPLG
QeP2lEdJUGj8K0JSxFmmkjZ8dC8tce/pgl6SaUCkQtJPSalLWSoXDUvm+3hXob4h/r67N/wtWHow
pOIkle3ZyII0pGarsTKlCexkiL/vZBi9OeQJUtuXdAV9A53DbLLvSL9pLE2s/BMPtBMjHRvDKoH2
mVE+sfGWSTP/0DFMiJ+DHDPP53O2Et2rRq0XijVAkMIVyWOlmgT1tJkt9qWcuiS0kwzTuTyLYWRW
w14QJOPthGcasBHw1ZLVdW6VDRNe+ZeUuY9mX194kxbYKvr4/NMqqtHoEcOMEM+WYv58yD06mRO9
NFv6h1mWr22O4VK8fYk6yChDBO4psMFcW0RSBUa5LQOirpLfb04du0Pz6Ja1poNQZdwIHn6JkX1P
2Wwr2N+dC2m5e6x60zzhFGlSBSoroGCDEZwboglNEmJuvZWCFQZAOrZcrIWErslPc64D0CvFoM6J
mS1I+6Nn8HrJUuJNGPPcI9L3hkdrW0NujA85X8LbBqDyPeCS+SVG8j2sT5HFq3pUb/POeLv5pnVX
LaB5K/DEPazFMh9vy1OrhUYuG4xBeElL8obVrijt4bTLYjgzbzplmfneX73zbTFKtUAvFSBRTsmT
yZzczNBKMsHgzK47BwzwPNN/N5ffKTE0kpQ2hyqgDepRpOfld2bLC3OsOqQ68saL+NYebVf3NFIq
g/5KEDuhooWq1rUpoEusSsoEr8uBgXWgdh5GJ7ubnPVIxvLr7XVTbo8DLYBGxStJzr9ORgbqaQOB
Vs/T12QoImPgbzwz+/MFYuDW0E8pKMBkrmujX6ptEs0wjRfM4Bqpz1lVgEYwY8+v5AeC1fQ/QdJh
bb1gRce3YV9Ah/dYcCsajOWRVzqCA+WyUVRlUEdEy7nMwuNMBZKKNvTh0xYa3XaqwK1O50bHLKK0
BABtgEFFohd5w2tLWJsa7gLlUsxzIOdu9SK794ywXJfXrWNNGtegtGwfPP4o4YvEqOS0CcuYSXvf
uVTdiFaJxMmRje91tPRqlX5LkXcoDap0GHKkCvPtx0y6Y16anxw+vrHT8QW3EEIs0Y6IfDLes9er
ZwHRti4CUIvmgi/gYPvYIkiKeK5rflQt3F6OtEuWQYzFRTMd4jmOnuQi6GIkuOvj888QfCiwMIiy
8WiQtPH8vtmWDlVHMrC4wqyyYShEz/rpthilMqDMEQcVFTQ5yjYdwysrvNcvPToy8rx554MX8LYI
lQm4aHgE6RECqycUt7U59cNaIK1KUAbcvB9pvX73vb9B43P4/wRJb1ba+OU2u8ietcW0hjav3cPq
121YtiSLKp+XmghVvXbImSC8woRjIm1RY9uGaxewbVpQTLsq05pNBzepqM4viB+SQ2EXRdn/BEkW
N3vzWgGsicd4Mh/nKYmSrjsETamxBZ0YKSbJZ0oze/FweXu2GZU1Gw452kKioXB0/Vo6UVKckBep
l/QzNFr5dL+u48Hoiztu6KIs5Q7BtMEwhQsPaeJrl4BJZUHRLC68D+bVlZiS0xS6HJBOhLRowAAW
bm0Ci2KWfXqYyjI9+0Ol40RQrtdOEWm9rDIdRjwhEfrigktGM+zy5WwVOsiaWhl8M4oR6A2UuwVW
YrW0bgbnUqS9g2mhRgqGVNtNDF0rtFIf4BZdUJWh2iK3BZYbOvqNzXIuC/qg0ZMR9xs5kE7X4K3U
B02jYI4XFdOfA2p3T1XTykAAlVnupUysi7dOF/Tlaq5RpXfbiRCfsBNBRvBdOzNxL9TJvqMzDA0C
7atqGkITLeu3/Ztq0dD+igsBZWYT6lyLqh0j50iY0kvuzA/blocY3v645NULxOCwoJ8Y1UskhaVs
HAhISdJNDh6n03pwufO6c0APV3ia15xq4YBsxz/UmQHFlc6madhOloBEBAXz6kSGT4Ruj7X150az
4/OXDSAA3G4IrADKlgQFiVl4vEaib3LBEj+yu5Lmn+YcleD/T47kCcqaJFkNbS9bxpAbYaEL/uSR
6WpEKivYqyO5grTNKHYHJQ5eD2YYrON2HO3mS+WOuoDqeocEFwrIA1DfJcAuiABXUshPqhkPSGbH
ljlEXdBhpBkPOf/SF+bhOUv3nyQApQOEZHgGCZ13h4gG2WqnmAAfW0l5cIP8QtwRhGyO5jF3vXT/
ikE1JcDTByy68vOnmXOkq8zCjtOOfWXL+G3LjMhljqZceO11noqRXEJrT4E5gt02xs+HvGHf5lQ3
BE8s/e+I4KkIacE8mi0cbB927CHbmy1BPCz5mTXs3KO/MewyX4fsVOkkDEG0jaM2LudJm2byEh/o
itjKQb02BxiWpJv9pTK3vQjJsE2rA9QdzWVxnZLQSaNlQ/8dvzCmsQLV2u3lSGEiG9IM0NQU2H+j
6u5SHg5zzMAVgeqNyc6Zg4rebevWCJSx0mvizNPCWhJXSffO3B7Gqr/DRKNDkgzHlq2as6TZKSK9
6zxuN4bIBsY1q16D1vldynRE1JqdkmEmfMowASphJG4wzdtZW5TdrTwc6V/I0OmozFVn9ucUZR//
kJeVLD0DU92cmnANI8hJyn44DW0Vgf5eYxQ6MdIlkY0mt0AT7mBeEr8sNXoCNna0vE6zOUpTAIcc
TrDgK5VnV6b16HbF3JDYcedD1XQhCDDfur1zXKv2WNSr5o7ViRO2svOrbbHNHkNXZmxn2X1Qsjsz
eVX21V3wTzom0aRjJML7f9wS2vt/qSdtVl9Yy0a3HoZhWijqosxbLOEwNIERTWQxTjaoSr4bLmmr
sNn46gPEk/lnbmVYidtnThxi2UHuv0Taz7Vf2sBrciw0ihRkLd8UA0xzYv6nrskO3FnfZnV+qtzl
x225yqOxWwGxI7sVz2nhTUycPqf/gXgt7LovQ1ZFw/NGvf270vgfpCTFKMafBE07OcDwbrTqPCv2
3eVT3j6OBVq+E9Ifh1I3jE1pRL9F2VI8iH51pKpGE/4yYO9a0/s2jiwPXXTobGb/YQIDxu0lVMpD
tQzM5AKWIGc+GAYFLH1X2jGGff2Re+hYaJKzuZAhbEcndPB/bstTbhny/eiiAywa4OvrLbO6tdtc
A2fS5WOUTSQ0WfDKdr5m+faCwMD9LUmGcOJqnkGC7thx5XmxXfl4Zj1vZtE/dgHuSETvyHeBXUHy
/ltdOwMrLTvOccH06bfazlAk0b1ExFUsny7kABBOowMb8YB0zmcDxfPUL0lczGUZDlnyYIFsANy2
mGlXXtzNOE3m85Kw/2q2kymdaHBtlNZUYvF63p1aZKlayzua86Tx0KqLwMPIDLAqemBwlK0vYxkd
Bp7ZoKSgJw7IyIjBMcjyaB5ZKqPbi5G0SbzSZkadkXhu8nMxF4d6bl3w1Ldh5fEPtw1cp5Lkk1In
5awGa03cD93dsPSx369RNesAykqVALkTyAAMoZefC62TbluZcoS9nhPx9k1LvcjxMA/Z+XxbH5WD
QASDaBN8SciN2tcH1jGC1eFodYrHxB7uso3WIXVeUSBFD4BnT8ep1gUh4p6U7R0Fk0CM+0K1Tj5V
ZRmk1jSNJMaQyIcqIF9bS8eBr1JKEGmAldBB4kVmFTeDdN7qygcVStKFCK0M5zVY8E/ceTuOmjtK
qc1OlDjdu7vDqNhUmAk2KmjSCFmYE2104ydVDmKvjeRTScc7ZoInKeaLgRlILeah8I8uaCF6e/7S
0/7E21wH+rqtFooA12rli4Es6YwVNJfkxIfuDfghjrctTy0CAwNw4aIQJNfTAyPA6VwQyTuglY/g
QMbYXVF2ui1FdZB8wKr/kyK+Yrc/deLQxVgQQxhr+j7nn7zSP3rV8CrVUoQr9UHfmSiiihZfaZvy
rPWMrk7seHHqQ7U5EXA4L1EGhU1U1AWRrPy0n5yg5w6juM3Rcb9ZE7J889Gj5UPjjZpoV6nNTpTk
U8H2kKZrh3d3NvDPPWAOIFKbdNUMtRAcUNsSlDSy80l5U2PCSEUfixVTEzvmtmd3TnU9VDop4u87
E5ja3qMLaFsQ3rnnAcxf+fy8osI/9ylm+vxSRLrDK1GYK9LUQQv8Ny/4ymkSOlr+KqVX2wmRtsSu
WVFZ1urE81SHtnEw6IOJNyPvjvBBmpD/J734Ey+N/hsRmQA4+5MKc7doizWSZLUM+siPwysM2zqW
sfl+PDin+gTw/uPtQ6p86whmtv+kSVuEahNG3IJUOG5T/rYtjXNg94epmk/m0kZ03i7MGeNhzSPD
sr7elq10EDvR0tYB9txaZopVXZt3w3C2qwFUwB8q7mtWVCdH3r2CozcsWZy4IHlIgjc93qjAQuXs
7iX6IKkJljMf6GDJDRlkKVZDWAkmSjvWa1C4hRlm5y2jjsxAaY4Q8a8geT5lWSfu5hVEPGU+m3UK
utW//Mk+UJhK+eW2TsoTjPgEQ49AwIp+qusTXCyryZ0CT28vnQ8+sPXgVNZsj0qbAKPl0NVhEgRC
shmwKQiWEiQWLJlDK4iXJov65oeDMVX+37e1ET8lH629KMkSfAPVp9WbnTir/PNgdeDx9b9VQXC4
LUZlcJi8i2ctGDIwUElaNECD3SVIV2TKwG8Hd1RFmZf8RZL5DDjw8bYshUqYrgnKNIBu0DAg3+WL
0drdvCLS6sr+fd0mITiNrbAbdJklxS5dyZH8BDKLazVS6AS+rzrMNxvNlvZ4TIyPbWZ+qitLs4ZK
eWD6Rf0GZv4kOm7R+J10i4iOc/QgFtaAcjjmsK72/ew5pwA8Vs9fRySEcReCfQ6TjKUXp5sOpVku
4PDLwKbBe35eChfU088biPDzuhJ5519iyPV5cquxKi1nQ2LFXP3QSsBvaw2UHaYczNO3NVIcXQd0
HSgYouIOyLb0vqBFFQDVQUnsj8VdWW1322S+ZNFQ9QLtK/KAqEhcaxNsxrIig0/iIAeGBG0dYdCy
P4ZC10eiMgYgMv+TIzu8lOHJ54oRckbwMXXeGGhZabt3Vf5nrWsvUy4asF6YIIt544BDXGuEupe9
gK6WxOloH/OuO1mL7oGpOrFAfwpaDnSqIGi9FgHAgNPZs+mg6OGVR4zSmUOv6aajZw26WELxfsHW
oAdQsBuCN0MyAeKwtUsWxF8t7Z1Hl6ZZHRouO9b2ln3wBowa5n7uRGaz6vgilTsGSnwkvxAyP3lq
WnQkORc7ZppfMyPOMK82J38N9ikwXI2dK9dzJ0o6UnbDkhyXAAFBPEbdY/QhweCeldoaMQqn7uBO
B0wT6oA1UVpLzxu7gqHKGBcVRbBpRogmImAeX2OAc3z75CoXDzUioChhHyCnv7aQYSNkyWfkn6ea
N8e+bt4VfU1C38z+9mh1v9T8eFugUredQOleBLobCKquQGplXJBmZh9q6sVN7kXw8afbotS64WSB
tAEdxfJ9ZZMKTeXpgIyR+cHLRnL2Gsyl6EibhtVkdmHFqMZJKZVDJkeA1MHKJCd0ynoda9rWTjzQ
MuTtpzn9C5yqUatjwlTJEURMYJnCIMgncTsbbbMGph+LuFLn/QAU/p+5WTYA+lfj4oUdT3PN2BuV
RMgBygFVbcxdklIFLlqK8kGsJVrPIjK7mNDS37d+Gy5lqrmOVX5xL0q6HvE+rIAGMezYHemxZn/4
6Ga4bRiqY4zjgxATgGigroXh7J49WdUUXZ8i0lzG4rXReq+LJnjws1pT3FEpYuO5ibwEMmGgmroW
w0De4TSIluNycuPR285b0L/AU4BlDhgNJCPQwS6JaPrWTaem9h+D3sL8nDr0t+yeYBRroyP0UK3Z
XpJQdrdmY0GrJcltmBwmVVm+IMKMkuf1Fv0TsuyFSN5onJfUd2sISXs3Hvj03tE6PJ0ewtB3etAa
eYKhDKzYG/LllKxNcEjzwbs3KLAut81Mtf97bSQzC9AQY9UbLibqTDyq8xGMc4QRjRSdQuJi3im0
9WuQcc+w4oTM7/Kkjnjpl2GvHbSr00YKwPC8NC2jwt4ABBAH/RB3vc6aVQ57t2Ay87NBxqRye4hI
ujFK/rbnIhytH90Yj8WHF2yNwGWhYxg4Xl9SZjYNJFwHXORo8cFAsi7qh+f1g/5ry79FyJ3ppAIA
va8czCIOWvTaL91DSoLxYrWZc6qMhGl4EZTbIzrgMbxQBGHS0WmGlE6dgbWzR/9VwVdMZNZhQ1Uh
HuIS4MLAqw5KEMkxz0C/A9TikxhDUNFPe94Atd+Cz6Ud+unXwvjz9hYp7XonjVzb9Zr3W2onJm6c
agpZk78irHjjN8aPF4gBLwcg/QK6Jd8FqCxgqG0DMVNl3NklP4HuF+3juitHuT3wz4ITgQCKKDnq
LKAZ2qs9+jgCttnQ/q70k8MLNNmJEJ+wcwSzl1psQY9/nNA2Wn3v0AL/AeN7iRjw9oA7HVlDJGsk
MXSaOelxqyGHcixIFZVjc3Sn5Xhbm5/PHymBIprewbuGghVwVJJBA3yeM7xpkkdkAv7abP+b5Wev
ODAmBTLuZT3etSsvorlrPuErj2nt8MhY7BB0hwfApD+2rn8XGOD71YaVyq3cfZh0gzS2mYy5heo3
zywxIxg5EDBQvMT6d0Kku8Px+tI1DHgP39vMg8+6mNByOBiBjsJFdcxg94K5yMLsONlv2An6B9uS
0kc/aCME0ifmGSdvfh7P7z/ecC9GWjTMiU6njaAeyKciRv9mCNbu907zPJLN/8QIgk0QOGJGu3TM
jHoEHH9EIYghex70n2f+dZ4/D/6r2vp+2z5VVoDKyS9J0mmbyoLjyQ1JCwtAwdRjMHV9d1uEJuaW
ESssaP3esBHl59l0WMkIRsXsbvaKU4nBOrdFqW5eUJICxC54ZJ8gSLxBJChGIAlT/73lxjT/UM3f
mup+9b7eFqS6Q/aCJDtwKlD3bJgRHXfGZ99/lXXvZxS88+Q08nuMobktTLlHO62kQ+R7PVm8FVrN
Y3JIUdsMMN/6JSIA30LcgvZKuZF3rpAPBTZFoEdIBLb2o+/q5nIolwyEIxjWjVQOqifXDtfOeVZN
E5LWhK6n3un/AkTsY57keWhXRowJDEfTMDVPF6VXwINCdIuKF5+0cp41t/5mLaimJRg/OpvnjJJD
aeqA80oLx0wMlFLBOYJGtGvVqsWwDbvxrXitsscsAB6LssuwFZfF4PELNioIUOnBoUT1VhLldJgt
ZvXYqDkwI0AHwHOfAW12W4hy2X4LkV/JBK9KbhXYKq9oHmsyAeQzT2ExY1bd8wUBOILGR7zGAV6S
QrGxQbK1bkY7pv5yNMo2DqogKhNdxKc6QLA4ZKkxbwtYL8n0KFrq3IrWuIW4f0LR5jwmuqhFZQJ7
EeITdlGLn6dFgDFwCPOCIeT0EIzdsdnijDWavdHpIsUTmPE2zVWwoVLStF/StMPgbcFzc3tflEJA
voYwXPyTgyO7LRD/iQQhmIIPxbie6mc2B/5zxQF3J/ggMc/jSdp4mykzpy0AYnTmePMb2Z25YDrY
2BhvJ3/SWbTsfNBVi1yuSylyg2BElh9KSdDYzMuAIev8wno92H1+bMqm+oxKzHQqkAZDRdBDLS0J
dLk0cSD38d9PyUjoCggEgkAZ3pMhrbvwrLNi1JzORdmEhLznFF2KmXOuy4+UdKE3f7m9fbIxCplw
1j8xlHBHMkP8OqdjxwUWcOEgHicfV8wk6DFGNzf/uC1Ivm9lQeTa6jFIeXJmsNbFHvpSQlp2cZuV
r/rFjTF33A5ptj7T/ckCpZPcLgCez6DVj02en3J7Bf/9dLqtk+z8fooQ5UHBnoA0vHRnuO0iEBIc
0OmBHciUfDDzTRCpawIv1R75YH1GhRj1uidHzGxRJtk6VKR7sHlaGchUavIRTjdMXK6Bx2hEyXNz
MNOD2LSF8ft1PLRhHyyRV51Hy3umaxIrh44uNNzhXgIITHJNVUsxVtyvnMeldV5h9FXk0+KZQFpZ
hFB152bL1K9zhna/OADGYkxJNJXP40XD7GVJC2n/Pad0uh5PsBjAcTTDesAWFtkXdFacU/e5gYMs
S7itnTqMGsxCzxBu8+bH5ERllkeY7h12z43yZTlS1NAldb+26GWMp3w6DcN4GoxAs/kqP7fbfNnI
qpxt5ijKtH1qT/fjmnSHqnQ+uLlFQj7mJGR5h/lkRsoPKBrrqDTkC+unghTj5TxMEgGiWzI9ts3L
WIJbMV6L12aZx+j2Ot92C4pDJChbRCUav/+kwoQZB23D+4wgxivT71PRLveDvYBkOCt/IKbW9ckq
FBK9nsiwCJQCpF5bBncr4jKzAWJ8Cj40dZmFjakbiqLwdFcyJO9dNdPUpT3a/OruU7qBrZs8+E19
uL1uT+BS2JorKZLL9rLSXzeW4zLK0e1dLh/6ZHucyfbgF3mI6/e1N053jkXP02Yeb8tW2CSeG6ji
iuSo+2TucrBlA8mmbAbfZB3R0Qrz5aFnfWjlQTTa26Fg31tPx4OqEgoqKVRLMI/yaXrRXUgK0r4M
FWTg3WZRd8/tg2/3JARB5Yl07DzPwbvFax5uK6sy0L1caTeDrRmahqDHsU2GMGDk1IJRr2f1HShE
NGddZTiAQWKgJ4if8NyRXKSVUlATpgmQLSNGevYfaRFEK9FckIoTADAfHjmueOqgseH6BGygxkk9
A/fw1geH2sCwEXQaPHvJ0MTgYC4QAfHTE7xHMplGMqJXK86TNCra0Kq8O2t+KLgOfqZYsCtBQted
n89suqC5Hnsz139X86eUpGG6/nlbGdV67ZUR37CTYY90ZH4Duwuc5WB5aKHEiPHbIpRqgAsHrDFo
4X8CXmmaeusw3k84DA9Qszoc3e0utZ5H8vTzBoZx/RIjY1dmttYonBp44rDgNDQs7ObqLU2tE5vH
022NFIcG1H/IFuHxibShzMfWJ0kLcj68QjY+vB/m+VznxYc2fyBUx+Wp3J6dJOmqT0dKRjbiqUvy
7IsJ+qXQ1nJWKfdnJ0M6MvM4ZD5qMniEtkMaMca++pVnhcui48IVB1x61IAaC3lJEMyht16uNoxL
XlPWet7jxh4G800NQqlmOTTTQ6ErP4lluSVJWjbUz9MVj2sUH83qx4oJ9T4HqhJIiC5IQmKhSmCS
Z2IEcGHh6YTrAswroP6ScW2D5fflOIju92Q49MMxSJaoNJfQ0fUjK4xP1KEQ/4P/FEwl0s2IUSaB
2XhIs4DhkhiiHfmAfA6G1GncnGINIQfJPVHuQrJFiiXSZKq6YsMNDERkmGLMs18e19E8F4V/mlBg
pfYLgkHk2zCxSdBJPEUmuFPqrehvgqPo88h0pjAdThhAGf+PsC9ZjlvXlv0iRoAE2ynJKlWplyzb
2p4w5A4NARIkAJLA17/UHb27T8Q9I4cjLJeKzcJambkyN66vMAxsGwGhB/kvs8F/PJSfO2KwL0Hl
qJpPT+P/XQBh26jr2jbknOp8+mkOF3phxvU2TsvyXOdmvWhV/Dcf93996Odda7AbgZEDb8J/nvYp
goKqIWrMPON2/LPn5MPYYlk7skZxqeJgv2QjC+//d9X61w39jw/911G/zA0QDOAnZ1pZ/7bBuuW8
LElm+wmZfd0BVO0kyGr+wXTx32J5/93O4bOhOf50NEWdgZ3Cv7XHBxVwbJ0pOXNJh6tJLexIEEBM
+1VM8YFvFX3yCh6ASoemtbUFRTLJ/8aq/avQ/c8vAVsPkn66U6Aj/9ebU4dJzfjg/DXG6VpCjpKO
6oHz/xaaAsfo/7zUWET9/z7pXye3CWTMgIY1U8t9UHbN9O04po2oU33L6Dpk6VHbvDW71ji0/ia5
QxgN7eFTyMCQcrtgtx28L7UCMQZdwQZerG3hDjka/I+ThetbN9ESOcqPeaxsgrBZoYr6dSepz8dO
8jWsv8uxRrTIkiZM/qPsMS5PZUWgJwBUEfWn5chgq7ljI/JwWKeaZQnTDR4ILXkfDNzXvyv4cAXV
WjrPomkrbIFzi/BI+CfxXqZ7xh9o9LVe23FJmqmArX7dzH+Sw8lwn7n0WMebxvM5l6dp2A/R9MA6
tUAUQ5Uu+eXzL/ZRgxZjZ5fPTfKktsmT8r2mfpquZJfSrxe67cDaRBr37c+BT5ZfhZ+H8Jpntqj/
+nQIERM9bKJLuN+tNtlZS6d94KeJ23DJ8yTbly4RtQjnaVygavYhyfl4RxY58NgbkkrVLWssye9x
LpxgAPpzTz/SYkGESjvnUdY3polujG2WrxUidnRKQ3NTrEQs47koR3yjVGgGq6g5+O1btYC6ujS+
JsNjNHMDd4rSkSm7cr+D/ssCVm7PJXBS3EuEuLnwMC8hwwqxRo+T9gZCkNDtUwpP9zZUuT7+icle
w0y7QAxzfcX2xjbca+4r8UMi4TVQEEgagtOzrbdRPAxkEolFmgfMmb5Kg87re1quM8q3aCxRiN8Q
g8fO22x8j+w6hQWNYl1L7E6YZFkswhHEbOoOzt1p8mNfU2GxSC0WpsG4FC4Lf5tKJlK1I1mMOfst
cxn0EFjZ2m4hQiy3h8nLRrvkNOuwqW++9Auiic0xQMneODO+Qv+YpzuOkaxk7zug4nHpHXyVk+ft
Mwvo1cC7Kj0jm7z4qNc8h5OvzDgyhwz0kqXoYFYyjneKjYHZbqtTvpxSLhny5+dEOpgQOUpuPF3H
6pWvyHj+B0Hn2dh9AoD5s8rXI8l7N2Bf4LVk3qR342LtINvoeRa/LjkRw93AYdj3a20SuX2NTZQl
fvOBLygYiQzLdvV1HNaOrWStQ4fHpDRltxzsUM+WxGI5I4cJW+dJstDjoooStrpthlFkebVy1tVf
2QxTjqSQsprJvUGAj8YewcBMvA2JhIah1Q080+1Lyetme/NFtT85Xo5I2F1LeMvOcol/kkYQDZcl
tmXvsKJIxh5ZzHvxTUMjo34Cj2YIm2Cb2Qi75A2Mk5abca+Cgq9CvTRlayYi9pOwI1tbuWBv+5zM
SlAYEFTk2L6XY67M0cN0UiFCfVQQpT/QUaX2ghzC/RVHhyl/63wV8nXX6QhwxmCL9zxYx/ntUMsx
vwqZJNP9wETif43YGywuizNyfwMyUcKh0DY6cacCYaH6lfEynf7BKqb315L7ersRZtKQM2zGHXUr
zCEvGTHYulnXde6RNgVjITIy8xiWiZwC1X46H40QlLcHdopD0dYei6pfC0Vhxtmmmib566eXfPl1
RmBGGtogdZV/CQNLYIqUi2UNFyTRgWJEt6/VV4JvZU5EjsOx9QX3ws0tqVlM2mYp2fybTkdSv6Ck
quxlKcK2/DPUuFHnfLGU986riGCRxVEaepouSmONcRg3d/WhHmXWqnFnwzmNSVY9Y6mySSBdnPXC
YYNLOTRyOIVZlrd1YWRyv03UL38ztxXb1i4kgetd5WLZu1Ls8WlwmXsvJcQiHuYRdGxuiY1Jek0m
vj/Zw+Jtaz/zUUVzg0ADP5sba5QVst+qWO5pO+UJ2x/2MUnWv7jBCZJasXFlIBA2era8hgtrZWyA
nGBeSN2ClwmrujeimSQ/p3UwIJiHshrI8zqKTKQtbaYghpblEjnNsGPAoXdZecQHH0OSPVDmVeK6
MhunlXRRLESeSJgOOnUHdEL4yaHJOHz8FVvS4YtdnXM9knZilXV7A4kkh1NaKovtxGa51sOtLjWz
Qzs6aupTnhyK2k5QF9IrXMmS4ZprntAzqTd3XHVOxm3oy9FocoNXeWg2xElMW72cd494qQeovFw3
kJF8gRIv3CbkKGJHa16kbxLHWf7aiI1jj3OLpgwveAzd8pI2K2OPCyvz4XLMGnK3YhR2uvNY1RAP
2zDH/IbGhijkpAVJ5hux5BEb1NIPIdyuQ8HF7TJAQAvXbc/0He4rly9HuoUCyrxBBPcX85Qb1zOE
m+iY5t2g4LVweRRlF7isjqlVZh/mE5LmCkYvVqU+rC/5sCTzLRaQCX/mlR+2cyoNNT+9hJuR6Fw5
4pp1lEW62zYvRTZ+53EZRPf5voWXMnGLPHFX9zM2cEGO1fJpWRCehz2aIAvcoH1Xxa9orZ1PoRzk
8HPKQ6Lv6SGz/Enr8UD+4eHmPbkOET2IPKWazePcikInK7KgtijGlomdLh+wYkzHoxuSkUFBkMFz
GL1Iqqxav8I51Rt1MjUVMPna2BBXuMI6UaNbpnqytxURcBjqZgfzsel3auke+mUbFvdNZRr/An7z
hUplq4pmTKa2EmGWYzvPeh3eCxbwM363jpAWXQffZA+rJe79aaTjXmZYTRHYQ7VDsarfdVXuH8Zh
nLjM1mOhKK/2B65dng6o2Spnoq0lnbf7lCAawLYcWbt5AuuaMCNbwYyMv1G3O/kaj3qL/QaJUzhu
sknmgZ5ZiVP1ZqUmM8u5oTIdYQ5a1wGtMHXeuXdIofJiwi+Uu+xnrVBTZY+OoNiukPDVUl/zoCfc
Fx3hKXqm3uCq4FJWjW460nBXxa5igfP0IjUvQWUzvgJjLKML5dO04ihpswrMMNIgbGWfVzFUWbtp
OUw4njgdxR9rscAasJ24bfIeQpayfqgrbIVUXUSeg+f32mf1Lk8Sfe6YX1y1TRU7TboICGf2+yNU
oe54wDIfUs/P9TTULrl3AbKrRzdl9fZC+NaY2DNvNbsi2qPR/qfW3G4nbyECiy300ZKm7WxCMi8v
sBsp5qmDPR/Lnim6XarOTmX+iJ3D6sP6dV1NzS+LDfL+0DVsa7sVLebsOjR9CAzuprCQ7ZLgbbQn
tts9L04yV3n5LaUjGwYwrL6ck67APJSEDsFUwKG7el0wLnackIWYfsz8tK6dgg39Fi84HBYOZr1A
f1MEHG32Uax5sS7twD8pobgit0udXJ7EAgpFi64Ose+EGzH3fEdjWPW8UZp+TWo8cc8rxlL0S7uY
UJXrPUxxOWnC0TC0AK5nbOnl6PjusiM/+JOz6RqrFk8C43vHtJ4g7F1gpTQ94Z7I8CvD+2rNuZnc
Po+3836khnV5Mx24vzMkd9XXJhJb/oL39pJ+QxdXske02rn4tap1T14s0tyruxQIj+Po5NZ9v0p4
DWnZrWmk2vaosXKobuDZlE6928Ke512A2QtbbpIpTUH1rgEreY/jUZut6QQQb/dE+VEnod3yOh7x
BLRrow8lrDftHTyoXYZSq9YpJJ1nCmugvQoxX/PHesvXLb7a0bA0fmnISoubpFq24ttCU8/VJa1Y
Y7DkUiB4laP/9lS8lRjktbpGVSbzZaPoz1gr/Baob3GINM18FZX0RYmkLrUTe4E5eJp9dsUu/4I9
YLWyM8YX+JxmS+LCK9wOPflbKlTzN7TfO1/bnHyCw/1SrqCz7r0SajyVJFQwXi1EaWLTMZqJGXBX
ZQjzSKK1AXQAzJQRQZQCmEK+yI2tzGiQ9KAn/cQRZpcdfQkThEN3sKCZq59xHI0ZO8ZSNZ5x4A1E
X8bJMjQR00Yzi8g7XYWxDYJA4QFf0HF3N4mKZPkwIsHDOvmBLPdeinlNDaqTVzAdbDOV2UzzduRJ
IR/hnVMXb3YePHufVczcVQ+YM3/kYqoDb5NmqctW5/vkMP3FereqTyxw5K37fGUwnR7D0PC3pkAd
4ycxD6m7rCNcML5GKLgtbweaaXjKQ1/AWdsQzcUXGkqe/8U8tqXsBJ92G4uujFZG1SN6Ma94WyHY
yKDPqWBfGPBQkdpNZ6SyM7WcRsdn95DmhVg/GnXUmJSamR5Zr0Miiq/wla3yy56vJQ7xSY58Pyf2
2I+H6YDVM3xuJhw5sOhOcgoMvBYVnFn3XScn7LxV6pXAnqRDmznqbjgUVvtau61+VK0MYcILtMMx
eKIPqPsW3f6BPevIOmORRfIMaTLVt8WI+/8Dbpw7qoZOV+M+0NHZsJ3coihIb9sM6DWcFia7ZPrg
03o5miFDSDor0FCKVo6aqz5swg2ktUrrcM+SGiBgMg6NwsgoD+W/5col859Nc8L+OHSW6mPfbe7f
57UZ3Te5OTd/Tz6l4LfVOoCSPzdlmMenBY/B8jXCBU2dGd7c9Xj1nLv8fl1ivSVt0FC6/DER6iEc
n4HF22rYq/yORSN2bF6B+lY/iatfCvRilSBWL3ibiBjdVQY4lNhumAhbh3biIttVp6sNG3Clc2Sd
ThLuPP6Lmk2xe8gIs8zo+w3N5wYLUTfR41oeHCfgdVlx4wzqTZWLxrSGeyO/xwGWygl84r045mtg
oWS3CIOhyxcRlVHrCXI3mfwgu1/y7Qby9LJ+WaYlP4YT1uL2LOslimgT+3jYmpj7UmsPIApIHF69
Ni9CJMVNvkpk5VzRdqsp6Zt95u7aVDspXM8dys+5EhnmMV9tWfp3y6WgBH2O1InFGxU4ZiN/Q9ek
8b/pQEM4pzB9Q1M10WQbO/jZaRAHg8/RffcFSAyE1liSLfX34OusnaS6LGkz/cjxu6y823njNGKv
Krb6qQMNJhP7ecKL/R5dqb93JBfmy5EJXz0VI7ygT/Chmce8H5Hlnl3ZBn3jW7Ju2Xy7H7t8qtS+
npOIOSkV2WDblPhS9ULkfvtKNreArnYY/XoiQ71CpVFPVU+O8UuBVJrb8KmrfucCyEjLBu175CGv
p1nWeK3rfHfT/ZHPyj3PJg8chdZW+eJPOy6nFX1Y05X84dscQt6yZPHIWA1ZcXKQqg5bS3Ss87ed
ogME2SYUmYruSIWpX4dSVMvR16ktPECr0s4jMAaKNfKtdYjkMqFN8kbZHROBlAW8OlmlSlz3YpdV
1S1AW+0zVhU5q1qRH1YNXVEkcAvDOL8zJS+KKyT/IickhhIzEJyuh3c432z0JTEeSXF94dIshQmx
PObvem3s8cZgBabuBzcNVThFI+2I70SbDeZ3fIk7CqXNSsvHjsDsbN46gBn2kOdwRFO71zFAcXo/
FjkGom5buMnFK6i0OFesI7PkUn0peMT9ZvmnGCcTzQXDEILgASxO04qpLd32rGz5WACbGI8JOIsG
GgsPnczqovWNcLHXNre/ijSO9pEWmsNsK7H7bZZI2MYcEzGPpWRFiy2xEsuOuUWA9o9aK3Kwp6qO
5jhllWjGe1FAJ3ZVM90Q57XB0x6hR6Vy8kSxvq51X8tQlWO3b0Zk35DtMwDTqMtEVXV7CDRACoiT
GqGPgi4DVem0HWjKf6h5T5e7bOepOo/V7P5kvBnGMyoi7oAutuJ8iEphrF7LUvxmdJp+ACoT4X4n
Md0xluCQLL8CVvO8wPK18P4P2n+lPvy8uPLRjG7ChUM0z3LaG5TBGQ6kOKdZX7Jp9Nes2Zw0t2JF
JwB/FFtMP5fo0KLcAoDEJvBNkehmiJ0AUEPNb7hjLoDEBpzf0PKDYih9/gyn9CSO1wSSV/uBOZGk
7rmYID1BngBaPry7k9jS5m8x+li6rgAMOnVCENWXIobvSDw09svIfCTstMdy8tcAxaPpxVpke3aC
DCc7SG+y3fC+XgwAz97bQx0SbV80GGbTOd/xv1kAzMDwiuIAf/hlQmfMv6mEliq0Ze7WaWpZxer4
skSOeaknsDkB7Jw2fE6TU2lZDL7LLMF516Wpijzvd9h5rA82R9bVdSZk2j6AQC41PQE3W/OXgaP9
ZWefsAqFb3ExH+7kXKbyLZkAkL4XLm5a9JMTwj8h7lXTqQfDha6mZ6BAdF8i+9383HQzy5sqPWbM
2KZusvmu3OsNFR3JWmV9QpkeNn/OPVbEwylF4MVk8Y1GJ/7aZi1gG5bAnBH3MiNOfwIscjv4PVxm
xbG2dAbDw/oI4bA/gE/MZUk6Ysyc448m88kOwH3TBepRbuVTs8Wc3807MtBDOwIs2c55LnALMVcF
9q2kmgqsqM+Que57WY17uyX54k57jlt2Sp0d4zNXgRvsQiPsKiJgT9ZH0VIqpcAiQ10B7ApmWZvz
OMPBJjRNwx7I4etwJ8JaYY0xzkm9PuKiluulXLWufzZyllZ1M6YuQ9vpMEXyG6ZchzgpsxagGwph
UGw6GiSUQB06XLZD1rF5AnCCKMCABCsbsly/Fw1z1mDEWcYG6SfFZ/tJGA3gE7Hjs+iuxPESdoiw
AM3cHTO2dV5q6hpZIwZ+4EKdBihy0u/jMgGp6fngxGZOkKaxPAFCZ/hxgXJ/zu7tMlDzLGsnsDc9
Ul4Ih+tcT9vDSLHUcz9uja51b0mCIttVYB7QHTaZRFbGCQPSyMgNWRHOvqL9Yr60Pd7pUX7nJGTD
VzmBi9dvDZd2X1rMeMLj9dvQEv+Jzo/ZxWooLL4Ru+/TzVgced5SS9l5XpKanGgqZEAfKKox6lMA
3iAlZHvSrenTceBcwBKI/VR2SDo6BFrWEIWge4YT0D1SUET9E4PMjrFGZL7Yv+REOn4VsaYj6n+B
EedvQVw1Hj3EKl7tIEzlsiNzKAuIXWyjO7KwdhXavxRIZ9ks6doCtV7CEyxtIvnblIf1DyjSu8Hw
Z7R7JujA7VXGccpeOIL7ii/ZaiHf6AhFd+77yW9V9QYqQ65nMpXl1mph18N2FD4rodPJMZUXBZ1R
9lAvaHr8uTRbrHtYGS80x36IyOiLTGCSWfUsEWOVtzikFM7IcHAFyfG6olP/Br8COj8ehdjYvT7Q
+X5DO4XJvGuA3A3X1LuUihM+skh/NWI/KncDrH6dfugABgapiQh2Om1IuXTHiXme7z+8Bx2husTO
yfDo0SeQ8yhJfKJbUs0t2sYBDAEwiPfDLey9GWUDfmdEDQcoe6T2tYCu2UwoTHa/2ROSI2ZwcOv6
vg1NKRAYYQ/o6slkg/o1rXpfsjNDU6CaO+pLrkm720Uf85fBD02jb3yIPkebBF34cdoHKdSfHGye
M99WTYwIJyS35OLrzKhtXmc6ZvIPrOSW5vdQw8r9n+kAk3ADF73RPMfpCMWPMtYwqyoYqoe+xVJD
s8bbTcoSqJUbN5uenR34+s5skZTdioUJ8SbwwJbo+Svlk7eN23G7tQdPHbqhDMxyl4AMSZBqmMpM
tgAhnHStSydp0DtVM6yqwjbO4WPMME5cRzT0VXlN4MsAUde2WlL8BIJGyR0iaHwNYZFZQPAlcDRq
us/T9QXZ33n+BJrucCtO+FBsNwvNpH8qfXNQewI577d2WMryZptwLD7g8fNQG5LRhY+CflpP9POc
zslNKvfkQY12flq8294+j79bHHDxqcrwbhActGWNJ1Rq4C7hUkof0T8g72UuWs5EI2M7S6PyO8Rp
y/WOmplCXm3yrSOLCwOOmqowR1tKV0+mozNWAx4ANkwB0COAgPwF1FA6vNS+bGKrFa4euzfDtGG5
GtQEdb9g7++P0O+sETw9+Yk581eafdp+AwMP5Rk1J6EPVUZH/ZPga/i0F7jz0n9ZcRaVHzwiLy/t
4E3C4LpIKR+Km5BPIhYYw3ljfmywzZurG7uLMICe4BVQ5ALm5ClvpU0IVuMLwBMYiD/jBbOWKZWh
M8o4rNG/GgNHubkLACUWnNkgbIHyp0kDnsPFVScaiapwsdNdrSdJTulSE9Z7M6eyL9QOwpfoMM13
TO0VQXHB1Juf5QxC6TGZClPdROEFPhPV6ag7tZQDO7F0hwBRzW7XD+CwEVZyk4LoowwQzXbAnhs7
AnlsWhQc5AJmFWaaB4Bl5YF2StXAEyFaV/5XogAq+FZgosCGYMXcrLBuXmEIVn0WK5xcL9mQ5tN8
U/FZqLLLtaPqY1V+AyjsXSGyEx7g0owP9VE38qWOOZwUW/2Z2dWihVEaaFIxXY7P4M/LtkA5cgG0
ldn0w2V7A24VxWBGe7AkDF+1tdDNOAwHOT/QgrvEVeDuhmMXdO4AVjLQxxupjev8qBcM4oCZnEP8
VFJMr0wUzpk+p4c337hgCRVdxHM3Hk+CZLtkgFK3iEoViWzC0WIeadTeTxY//IfpSGbVipolvi+s
dMdlgD9Q0mJ1EtFWZ+jFa5yfS9hy3WYQQVAMCtOKz+/JHPbig+6Ar6cOPPmW7egJal0uIBd3t1Qn
MXn9Z1ILZTUeYYRp7b0czGc2ASWNWG7memXAxxq8Ny0k42V+Tuq4T7cNxiunz8CQlwh+ugYIZnpU
BDG8AQlupjfQaJSDHdCHGob72VelvibDNuR/jvRI5i+uhMUIAudklRz27A2OuHclP9NQfVbA46vd
h2X2sJrB7JveuRpI/p2wrKIPAw5k8ZiSjZubNFQLwTAwpRtcDxATcCLzmtXXbT/CdAU9sZf3OeOj
vs0GdsANiDFaf89ivq2gZCns7NJ7wE0cD5/UZqUYqmxq8rsjKbf1sVq4reEkX3lQLTA7jyHcBxQC
922XAIUuswCI3/MaxKk4E+C5n5+Pl9ACdEylc0eLJsmiIxoBpx0/MejHT/eP9CiP/KLkVu/PsTrU
eK3LwcV7t+3jVrd0w5ed23lJ6wmGjnmlsRbpx+IdArLklTs2YfFzN/MHPHSKs+ABrxFbQQgio8nU
y71FHNSvUAKZPm2NLfRLecicwgpmCfMJkDfTz24uozetwNCdyA4HmBAa2gP4+1XoADmBnu9kRZLA
6oejFQM/j2Vyk2HTNAfiZE5Mmcb8qucBYZ8dJBsZ4tu9ciR71mMY49TuebqC+pPZHuoPrJDW9mem
DvKBgkgjKAhgByXyGTVdycuYDnPzXUGiMMqrqTB+hnZp5sl/VKmCWPthgzVPnM5KLFS9sWOAuXS/
el+lsJA9pipCVWYUWa8OjWx89FBhpOaZEjfo8o2s+1DjwK3ppH/NjMEF4SZlhFbvLDdxzOEhPiKP
7pQ5XU2qJaU3/EuhZULT+0Wj4+cnX2KG9yhbiPXZ22yQC/gcDHZitSfEUa/Dh84VsIcrGnLDf4Le
o6I+E4wi6PVBzBzkTdUmXxADFNHQgkIYhvIdK+WheSLge8MZ92eu8y7f4ARXtFIeIB9acFHFZjDk
p+XegZcDrtfpmdT4nY2vkbT81+Jon6rTZuGSYu5AaInxawKqWPgTGNwIExBSyj2yG1iYjf6ACGUB
Q/AFTke0ThZsEITCN6dp2ushnsmSh/01eCYP3jfLQWfasdjMx3atD1jkNGdws7KWl0ZX5ZTfE3Rk
oBEGzI60k7HZHXusQwMgpttNCc4L74VgVj6o5JiXHx6bdtKfDEHcF0xwMo557TKEda0+UyCtKLZW
paJMPnck01qkN3pr0hyeU16pIz4nIE7q9wQ9VzE8uGFXvvpmJlox/qz4pFN9gbcKpViBjABVzzmd
4vSqKqar+CNovEjEtNvUwDxetEUCccD2kCZxYOt5ylmxPhxYZ4PegczpMs8djYlLvsDsclG39Twf
dZ/m874+Y4TDYHgyyMHJPlP+ynxOIaoRqsE/23zy1QCbhQp+agCinEeKDvAXZva4fDUL7F/uBucy
Cia8wU7e42i2Of+AR3Katnr5VFi0R7rzbOgw9yvMONB+LtvXbUvRjkGokZc6thFQ08+sPGj1pQm4
u0DbTTFy5PQlVK63iGBtlhO6lkTQdl1W8PstS5dCf59KjK0PMfU08E4ux4p3GknRrKzPetYa9LUG
sT21OQr9/t05ytOfG2tmweGJpOqwA7yLWYLHskxo8SNlh2Z/6oiC/VQcDbqe1i4oG4gxsGXy2izU
xl8A2VP3nWHd0/4RzTLl71Y5S9BAjkceqs+d/OJ/koGP5B5UI2H3+LIl/ZWPwPcvKfbpj6xLLRrw
CtS+KtSPhkLOfkUYal3EfuDEgKUw+cSGbjVTVr1AzlRjkwTTcr6SWzLIMTyv3lTTD0DuhX851lLZ
E7ds9G/6WJLj9y6ndP2NKf8TA1G4imAHjhWEwN9aerr8caMNxy2NldY/pWnqCeyUziIkaBPY2OOa
wMoHLptMyCP9qDzymxVajN2O75xOgfzYZTaIZ8Q/kWHtUZiaDRogRITsbwS4Dr2oAY1n7PQo+IQQ
g4TrrABH5ZS/HpyK45kwJhGX2gBT+H+knUeP5Eq2pP/LrB8BCiedXMwmgiGYorJSlcgNcUtRa81f
Px9vD2YymIEI1HvoBvqiq256utPFOXbM7ARfTLuS+i/Nt7pky4+ySn0zTb0q5p1i+aIdaN1aZsk9
d4ApkwMsqFkeTZKF5JdRxSlBUkfFJr+hIiTzR34UqtdtMzITm4Ln6OSvTHogNhw04hFuYaiV9sHw
yUf2uhjG5PecKFl5FK1ddj8zNTVCKHXwOvY2VLYioAqYK9Ou6HodOpWloHMUR7AV8oqbWEljtCh9
PLbm1hwH+jze9aMIc/PeMhJVJ5gtQj3ct5OcbcudrTGRd31dIrHZj3w9FZCpy/ybROiUErmCuaej
Opq1B2OAhbGdhogMa+MXUlLA0htnlq9V1YxWu0lV3/d/8siAXVSDmpj/lPPQzU+wJMrpV1uBFfSb
TmJiau+mCvDuwYK8ZLqZPvrGdwKCiRdJGlM5F/tRFg30AAmdQp92ZaXk6WtCJRsgbS4NobwWcVEt
1zZa4PJTR+l2Psz+hErGdchXtGKn8LPFHeXn0ADLsYJatF4ztmnyB0QmMJ5HUQYhexz/GNNj0Qzr
n6FQ9Jk6uyjqXcQmVH+mkRVW1NznHqH3ZE1iPnLCh/6rtqA8WCmQ4dhuNwIG0fUnw3t2AwIJCWsL
3Nzgui21uI6fm6gziERk7bQTXTUgYwKtwAis7rJUoWhllejpPi8IAeX2wbTiR80M9OQlE04/ur0Z
qd330C/t6FcBwcn6OamZn9/nZV35t3JSjO7Zymim9H12WiHgYI6l9jhzIfg7XxDGfAbG5p1tfXpj
PKjUbgxrW4xgx1uBprl4jTRqv69WHZr2YSrqePY3TmCOc0c9VizeOfRCnB1u8sBx/qT469FxB1x+
Mjw9TWz9nzwoB7LbtCGE4tUPqRfWsKXEXTUOovsSJHYwcR0XEoMBZYxl9FRn9jhBCBi5Et0GPlj8
YwgyNOm7pBqt7JULNSiPfd5iRRUWzmDel0qmqG8AK9S4RMabTWa1gBzlTklVdYBVaJe+tW0H2bcC
kn2n0bSzBPzZ87q3ZY11FoWth7EaqvqhXcpJx7A1MiUkdiz04SuTTu3PcBmG8WutKTlN91IOPEGl
quX+5OZ0Bmg9n8y/izeOosGCsIBPsvvakX3UbIsu76dvZo4W7g2ITBKiBXMWFhs/Z9t898PJGl6q
eQyIdOxsmIG+ER5gtLahpVw9P0RZnUFx7lj7Sanz9p+x7iHJboqwMsxmMwAxavddOdXK/ZzDzvhe
qVHQLiaH1MhRGvjBI6S7Qr7UI8kav4I/ll8p3vjq0de5G/dj39iTGxtxEO8zH53ta6/kJeSY1he/
AtP0b6I54haCZvaAquRzGCbF/NJ1kzoR7E/OD7+IY/LnkPPxORlhgFLQ2PuO9qkpQ08HwXWzVCrp
rTQBXJ8aP2nHuwm2bXFroETUvVyzvYrSUBJviV9mO3YH8m76i1lY7mh7Bx5avVF7p0re0oiI6dWJ
R4OrRgtTq2o3gmalInFB3m1ABSCLpHqE/9CZt0qiG363my3stx6CmHL2wzxPQn80prosqOgPaW0S
7yS4M6cwU+S+GlUvxtDBjDYTQJXduUVqDFW7FRGGTjdDbRJabAy/D4a3YeqmvsOyEg+nf9qgaMOt
pJm4xYPdlBLPCctn627MsfdhJWqdKv1PUSATXDuAgLuiu1PtapCbFmV1tc2VtttAV+inG5rEFMNt
FcGo2oHlmMpNZfSFfzuZikG0qYN0YSYgiVTnKWuKDexQYJgQXiFK4qSj3ER4P+S3gy74O7YPXxpO
H4yHw2jZsOPIG2EL+HXd1fOuDx0gx51U5Uxtgfxxzm/9hSgogFdkVzyPcM6UX7MedqbYFQM8QfwE
qsExho2dz9b0vTVmf+j3AU8BUTPOlJP8A+qQ9N/QsdbtgwwhcGOf29JC6Bhw2Opgqw2pCD3HJ+Pq
vNkEpssOWjGlEEcDM5WQnE2qasWL2jRpU4HLx6JrXTuBZQFYVvg9YVFCyKfau1Y0ESSINKkzCjKl
sGa13Mqh7K3f/HzeL6+WXIePZhhOIykam2f+UyR1Mr8liGO658rK4iZwFUg8jxUvcv/JSgq0m39A
XszUcccU/t0fW5uSwp1hTfavtdkq9X1kTVlJrKPLOXiFdQehJKamaMbAnXOTlbcU/fitb6LA8uuH
rlBHWMJaS/IRQ82M+nzyD2rOfZ7CAhCteBuibrC0bQErcPxkkjRW9UanVFNATSxVYuu+y6v82Ygd
QqDtlGo4QG4B3cG0aUpOqeap4RLDpLgIBGQqvnzb6erGhN/XA8Jh+aU+RzDN0nuhcRkPlPKCMtVQ
BaUS6ks/FdN8Y9RtHY83Gr0uJtjpqYLfcQ5VLcX7WPJCYORLC/k530L4TprQHbngG/ChIjeyhWOK
9d4T1AfqW3unpJXAc0+tSfj7iMdTPUq/L4aXTrBltg5lIWoWthxm45i1iTW9UbAZ23wztgqXzKaa
0jk5xOCN4h+Kh8kMjgZSZ4fQ8qZwKu8gktfOjVVbsiRDGPGAcSc1SMbf+ZixCc3C6U1QCSWjyD85
AObYjABdWz/o9MFbIkNNYG9TIzCYpldbkVLR3baFZ/7dbNJIau6MY/LCkglHzf5CGS1rX6A2iPAe
3t1oYVTLof4WTn4WQ9sysMR7NNS4G7mujRraYIP/Q3vkm2ih3M0NZDcqQnOV9H/AT011D+GucsQu
j8aOTiyITPz8wMMzk/UTIRshOhq9HnkqwgY7/u9hOBT4NlPw8dufU907UbwXskR+su+zUu/Eix9k
Og8TDeRt60iJxzBfo9GOU5w5ADy3c1xn4pOhcc4+weDPzSPO/KRYSVfJ9DAUjYjERlcySiObwfQt
50eMxsmhLuaoKtcWQpiMt18brFr5jRyFc7gpVRj+B8p4lZ7eYptNPHUcKluv0CCncv6lyiiat2HX
+3bjCsR7I/H5DIDtBVMOtRkrvGasn6tpKJWfTr8wkTYWXGdb3UYh1eicMksCIZO/ZI4H1R5m2NMU
sabuSwb1KOohx+cZaWCxkBlojBeYWbuD/1wX9i72hwEItot8ZxNlaRt9oTqnj/1W6FanPWoZuPtN
isf4vPVJc3r7rotYEaQhVaMIe1c3vL5Qg6I6GcnX/QnvnQ3CjnDyIgqGzs8S/2l4RhWcrSl5YhHa
ysczZ5zDu4L+WzLeIEQzBTlno2cajXRR/gx3CfG4+FLkNWm2Vk6G/M0vVeXJdkxiTY22tNWpuCOA
CQrZ7NoWJsawKxz4/uODo8amDBdgoRasJI2BHWuXWTIyJw9uop29AhUUtWsrvZJ979tapr/bClg5
91o10I3UtVv23SOHIXUOREiieqRq2KOOT5FOBM+BFgWh6fr9bEJctUTTG2ITEu12AWQ3YG+QUwv5
NDmXjFIlcp10ToN04ycLqXQD/bfNwl2f+FwJW91XoGNss6BsNG3LzY4q6jbrh5qmBCQkU2u5WoPP
ozxENb1H0pvZF4raHjmENGEbTAr3wdbCfwMlSYH4/Jc5gRM9l4EfzTdZG9BoddP1WRtZbkxspR7a
mMvzTdVrvyONC5RY01x0WbbzI8GYuboF5zaBeaswrVPa5Wngi16alkZlbyZ8yQwYpyrqmY0ilbIo
d1kcmUPx2LIGsYBo3hbZg0qQ2IxbB/phfj8TB1HYROWtKA08HL1WzF1RybjazS0nYzk0atlDqm9F
0N+TcKMAc9XEcoLuUOR+qh47jqL5hORJHww3mjql/mQ4M2wPl/R6SO7wJcEgAdtiO4YLPxdF0JHd
8MJ9QWoiynt/Cnz1Hw3guVOgDsMfgG2H+Aw90GBWSwWnrvJOuLLLRhjClJWkvdVzbdaiu8BU69p/
DBeXxnBLq8KwQOem+ImTHe3KrB1t11RREmc7u514enmF8tzazTgnTY9zpxrxHyNNOWw0MEsT53cl
oPyj3UkXhpsBy48wbez7Kqm3lU0zrZsA6pGeb4hJZOSlscCU2zPasW6SnV0IchJgzGT0X2y1yNO9
1pMc9tg1mFZ+S7/rUXtWLVHm36esVlUSSxOoZn6YM6w0YeWYIKaw67Vybh6iBBXhbRSN2rwtKYdT
/lBEECfmFnNxHUYPyUPdbDoAW/vXkEpc3Fj8sp5/zURCCO1yhavrbubfr3dVAIgGn6GpUYERKrdN
/zrA1smzjRZkalNs5x46gbUjQfBVbyHbmr8lPj+9fUhn05i+5fpgg0qD02r+z4bUS7E3qZ0Ogspw
ECFXogAkp+Kh99vCnDe97jSTfhwmay5iGsmobRBshB5Yen7UAkXOcLwkWrUH048klYHC7po2uU/C
MYFcEPGTIAhQ/4cQsEMWkaERGtRsFN80ozTVT0WTj/LVyCmNW65wGrykd81UzDpHIiIrh+/UYp2V
HKIWRCv8hIYBsHZXF62izrd5Odfg9YHwDeeWkiSuZAcnw+4N1KCRlpruMt1ClXqntRa1QSY46f2N
kwF+OQiChTlkdATQAVFhXQ9xld/1hD9+sk2lZVqfmwIuQAGPQAmp+AW6U/sa1cWWiG5DxdWW5hZC
ZuqXW1sxfAWn5Zm0KPkqQiXLgx2iC53Nrg1RyhdjI46m24yqpcdb3I7TiZJsDd1IwXqM3pkLU20p
Oi/EVDgvsDdVrbo3Gmo+X/Ki0SEDbbtajdMneESmDxFgTtlRiMm0hvdMj+P0keymgJmWDzHU4o0V
GFMGyBw7M6wAnRbk4H2RlOmzoP4QcQ9VlRgokOQaHa8DzrH/PFEVb9+csOrb3K3SODcfFp9vDTe5
yQFVKtF9pV8wzcB1y53BQ6FhEkdqRv+56cu6Q/RcCxuMhLJseqPBpSrI1GdFZgW8uUkimrAHvY7a
+7yRA3lbb4AXL6wV+/tMuemxrbOmzG5qDrk2bEv+mNRyKtu+glZnxX3cuLVKtYEqaEIVOdoSzNgJ
h4QUpkNOWTX5cNOrHONw0w1TM92VIaK80i3HoA6/Mmjt8+/Eo/PYRUY/Kru4RcsxuLx4evtGBAmk
ij3L2NJ3ilBWVTgrg9TDjBwxKBzIjuGk309Qlwcb9CP0ebsaXYfEAtXUzP9QWM0Nc48WT0Dz1Wha
U4Fr1EXRv9WFHrZHFHlNk7tFH6W2skkyQPfXKOOvBZs5FpkCiysEjP2FZ11qkcaMVG4VCjQLkKB2
lRbHW4p+TdxttdkR00/4dsJ4cCrINU8oh9R0pooA4fY3qSlbCYObYmg+QwiCLOmiHBmCxwmePrRj
26yy8AHAgM4DgMZhF28bf9DTe1KrMkL5OBYK2upKARzkop65Xr1mQPf9mi1dMIedScUKR1U7RV54
hFnQjHg+hDFw866JMfKPttnoI+MdG2eByEBTOQLJUATxbRIRvaaeTI2jSG6wKHazeiCI2LAqvfI5
HyCpPiSA5MXjRKNqAQgCpBBsfKQkzhefKwIlBO90C1ge6f2UAjnqnVP/amtbjW+1Fu1GcMiaSs9v
oeIrCWmFSpo4Hgd4A+p4082Qhay3CfJobDlcYmmEzmSAd6mi/EzGculem2vFkLsRVdFyr/RGFVBh
RPWXK0SbccPSDAIoY5eU4AkZ6o6cjdp1e/zaaDPALwtbXDQvSY7DEkTXFtKmZsA7nbsBGuVotJrl
5lbWVgeR2ZoiPTVoQj3d66VjjlWEoK4Vs/kc432oVeJtVEtjDK7YnZ8K2SkZSZ20DM8xC44ajiqL
/PznP09RHjT/+39p/wUfqh9meho9dcFLC+9Oy/+02bUua6ceBcsghqWqBMmwME3bdhYfineDpHNg
zpAlnafJ3JvWDo85xEQ7Gnp08u9ctZehcJlwFt8HneYhSMlOh5pN6NxVMognu/o5OLjcVC/gSVfs
h7RTLxVGwRRZw8/RXlo3ky6tJhSEnOWmRoE8lTxYGVx0ghFpdDy/fyCHbwyZun31C675tjYVl51F
K9xNany9bMPwYV2ZoIGrFPUZtB384+lk4zKJ1MGY2yeNqGIOoK8yiFh6VMEcKK4M9mGn0EfH5r98
Qgu1mFxZHuRw/myobMqTbI5LgJ2jBUO+c3lGHxeW5NhZ3KBZVoFx1+mM6H2aQ57J/WBDe9Dwh4ZC
AIs94VOTuTyQ9nHtBO/v0u0NKbxl6StfhcEu1DTP8Qrsv2n7DsLHJvcMdz4KT3/OvHA/f8q88ZDs
48PlgT8uo1hsWkH9YbODw63G1ZVexQUh9JdlrJtPYe524ord4sch6P3Hj9YN6aBCMFa7Uy9Qo+p4
keOcS03d3ETtMYQwdHkep74UyxGgHmnpnGtab+HAsxok8tERQNYQT4X4NoKWabdT812P7pTRhWF+
ZbDlh/1/E57/DMZhM3D7wBVHXy+alRmVbg25eFJTjBTSWz36bGfFpi+uOLicmRSGm5imSSgTeFmt
uvNUrcPjzdX+1jTRVoQ3cFN2NkRLBZuxpUJAZe1v71/HgnhFXzEhJVjm+giPQ6b2FB6Lt8B4Aefe
8NLl2TUPo9VeZwtI27IRtQm6O1ti3Z+4zBwwwlY4Twh8KcprXlBiZySOel15oM67yztj9bE4wJqJ
mRnX0mLQoq+fFAUOQho1vvFURneVdj+380bV6fB1vDzMygiGQ2TpPCqS6j/0Fjb66iT1qt9WgI7q
k2r1b84o3cap3D5Q0KuF0Y+wiW6pHu8AHA54fdTu5dE/TNLCxVmjC6/AktFU1dU7Y0MzAbNT8rdU
IyGyPtv2vXAeRHLFU291lHENNLHBllgFmDSp4iCc3odBoiLrKc32ybJunehlqB6t4eflmWjLnfru
cOn45+E9JqWOyJjel+tNrxYVdjaJ4fzbvFbdIZk4qM/tbt7px8CVL5dHW02IJVMRsGKKKLG14Zut
TlgvIHqyb8STVr0k5g/dp0hxxXN9dYj/M8TikGnb/DNGIadrhkx57tFNiKcqDL9F0z9owfZ4rB3t
wj7G0z1dfq5s+GWjvVtABvnXP5wTrGmqg2HX6YDOQvgMq8p/skEY5aBv5vGaH/Zqu/07BDbKCyyF
GIho6nSIXInJrCcNvyHKLHAQW+se8T453pW1+/h5iAaZBstmYB+pr7b1VAygx1XkPw2JN3WwDNVj
87cx2r+TQZpJ3Vo16fwtVusFJwVFs496Uq2hdcR7OTa7PP7Lbb2MgjeTpFELzBk4d6sl69pGwbfH
F0+U2X4Gx+Zge1AAfy49mSPXvrIFPq4bjA0oOrhumphCWat1E0NE2GvyGiaWG1qPg8D64Yod5cdt
zRVA3wIDz3JGsVerpkdVzh1e6b9bYHPjvgU4nG5y3yqcxCU3sZXHsG9q+aijDg2PUq+mObnyDK/e
EZYUbatY3NJ5rpYA7XQXYnilK+Uwmk9OGZIYT2oaHANHa5BV9PLGJPD+Uqp6erx8ZSw/9fR44Y+J
bsTGTc+QurUaFa+VsilIKJ80uHu3FTV8SiV18rejmKRCbP0lJGP/26vtQrzrABI29lOpL0Q3w4Ub
+HdxGcUcnY5/Nu2SWUHc2FcT0XtnMhqRmU/qMKB/qz9Xar4zYfxc+UwfdgoOH/xHGI7ghpX6aiqF
brYhNhXmk60M4dEew5kSiEFb8tJ6LH2q545ffIGQml8JbT98KClJiExGVpfPtX4TjRl3HFuDXkBt
zZO+uRP9t8tbYf1WYZXJjMTS6IJXgmRktYRqX+dDSj35/zZap4jgGfe4+h7qQ+Bqny+P9uFQ06BR
Gmw+R+Lzxjt/ut07fNjrplGLZ+KA4ckuEu0ZeUi+R85pbS8P9XHpljyEh9gkQhMfAtxBkaVoC403
eMo2aYZyWtr7y0N8OLw87hhKYk/oLBnreoOPaSaKbobWv6Fv48GZzWMQ0KwNT6EnPXE2oU8gc3nE
M+tHbLt0WLCXFj7rgzskxowVRu9Tj5q3sRnsDMS0LTTty8N8WDsbgriJ7bbDBPnf1Z6Yk7Yr8sX1
vWl+lOmfIrqycB+O0/LzJTR3E2NvmnestkFQlhNVb97eNAv3lbJLIhjG0nYxEkcyuYvih8vzWS0b
YAl4DAgDcRm9IjjAp9sOfbEOzVai3Vednw0K7C3MenWb5kNw5c5bh9Afhlqm/g6YEdCixmHCJqCi
j3sLMzizccgboXX4AnAGiqz6TfObLXSiKx9tfZL/MzQwmKpyaahi3QTPtwLcvvRaP2LluA2NKd+U
WXiMoDuFoW1srAjnkn6vyiensVy1Pzi24l5e51VM9eE3WH3XHjZ5EOoa2qd69tLMp6KaDD+C2kRu
HqpfLw+22kQfBjNOV3qkHB/FJdN1ROZK5JJKx8C5tu1a+ykLokMzTlfMkq8u8epg4GwA3bxs9CNt
s/cgi4CrNIIEGwpF+RhTOK2r6miMr9b8gyPsYRN75QJYXTn/mTQaMvzXDZr52qtJ48OCX33T6Uet
ddAl/3Gc/lDKb1HykLfpla95doHfjbWa7IjhcKUszYlVMd10xvdU/SWT6Cn1P43y64Sa9vL3PLN5
CGERSdDXaUGP1l6vnQmPYBwDzzTTfa3vguCmaSnuG1feoLPjgBYBzkLSQPZ4um+S2lcD2x4C3lO0
SfFEpw76qNQL06afr/gO/+ta+i7SWr4X98oCEyxYLdnTarB0ollhlcVe3yQP1Hz7rVapaJuEuSc2
ule0+DlGDb1t4tDcClGnHnSzcnH0gFeTxte6Ji1r+P7XsYnedd0yQemwt/1g8gzFzejo+Bq+Jipm
W9arVG4d5Vun3c30S7bih8H8OzCG1tbgWHTpscizHEz7V9chBVLTbPRE9zAq8Q9ZVH1DJtTdBhPE
osvbZ9mNp1NjpAXwkZwsw5DLZ3938ZqyCroet3wPl75sOwe9fxP6o3Flk54ZZcntAfcNR3NIvU9H
wcwhqDSljrw4zD81xXjf4ApyeSLrY8eSgZhxEpZ0gOt8NREK5UVOuYohsGNrqxcb/Tn85402vQVW
Rp3+7fJ468dxGY8M1QTlJ536gG3O8MMpy0WxJ7Fy3uYVt1pg97oLbaW48o3WtxdDAXQDY+GqYIAK
rm8UHWE454TTIH7m7SOyuu1k/tC0t8a65vN7ZlZkBtaS3y29ItaRM6qmGBtNXXjm2OReLQpxpL9t
urdkOl/ZEx+GAv4DebEMJqTTeWB1ocTILmQtksTr8JpJa+O1mogIRXrlKH1YPIYxiTTJv7FHZvVO
t15vBFSso8L04kg5OkG6w/poNzraLR3jcSjK93+5LcSCi3APWwaX8oeGEIg2ZZz1U+XFdpB/rxrQ
rD4ytfvQcfwrEMmHoAmETAP7JpHTHVMDlDmdWliEGp7GNbdEPt7EKAIQ+G0nNDmDnO58IEeMQl2F
iKkJiiun7fzYqOSAAEhXYSGcjj0t9MOexnhe3hpuCeep+610arJJiXvHW5wShsTnaPxd75nlFDDl
d8OupozlYthneVh40JaOgy4/ExFT5Bo342BfOXUf7iyG4tBh7c97R/C7ihmQ/2sQwU3hZXOlQRHW
40+BUMLD5f1yZntyIVJPIGkAZP03dHp3/9a4CWXITArP4dEW0wvX/sZq6K0z7BOokpcHO/fVlv4e
3JLUd4HWVocBw8J+KbimXpNrRyRxmyD8FXTfgy55ixrFhSsnu/rTbOdXzvqZWdLAFTyeIwiaZy93
wbtZ2mGIRkMmhac3P2r7RrNuwqjCQHhAYvN6eY5nhqISCR7PilImXIP+E7TtJkYG4dUwY/YwN78g
58XZQ1LoTfXQfByKsr7yEZfNfvKILnHK0gyXSQIJmKutUhiBhr92Y3ro945lOh/TadjqVXcD3ftK
TnZmVzIzbjS6ITHN9XWWF07mw2ksF3O3bDMU0VcTacPlJTw3xvKWEhQgMgTyP/1aoywVEvKi8abq
D7Jzymj6levj3IJZlMUB2DUivTUyXjdGCdmstLyqtDBxLhC4OV9pHLlTbOPKUOcmQzJuAIhwjsW6
cDEMcVviDw6UBoPY2hsw20ZPOAEKxsurdmbjcemzZnwXIsU1SCPaNspkZYQLecJDfujC4drHyJe0
9FfLm3N5tDMrSFwsGYychhBuFSFmYzJoyE1DT5bjoXH6O6wiD6NAatm0/413RizBDlAab43tLEv8
7vSaDCPNVERe0gc3E8y5XB5qR4eX3+/hbHzKxG+VECvI8ytv97lJvh94tRHhxEJBzorIoznIl9h/
Q510HxXtn7ztrmQc10Za/vzdFPFNLqd2rFLPwtTiKKy23o/E6NtJWTrfYS58pb57djwL50aQSroz
G6vPJ1V8HDHIj7ywfMnwakpHmMGvCXYJl7fJh6gYJg3Vuv83zio71FKnHUvczLwiixNnhiaLNdX9
0KdZ4iaNllvA2IXov5oiTeRzVWDup105gMtHOr0cKbNhx8D9jzSHi+t0afHvcXwtmi1vNCvDUxsM
nLW6Nd26Nq7laR+HOpntuqaHHQAvEIR6jyYA9C9o9lqp7UQUXsEzzp30d4sqVtmpzSJhhsHH04yf
ifF91v/p0EAhY91UfXPlA2pn5rTEdlTaeDqpu652CqRxu57iJPWKEP+3aVNqfmiZ7kAr1ckhdjZa
5S1DKt19H1Nd3iqBFmjY5uhwzbOgMhanWBkq1VuTt3hp3pQYApmN28bozT7FOjajV07SmfuWX9Wh
0s/FBNK7uiwQ0KCZGMrJM6rZrZvaNc14d3lTf0jHqdi+H2JZsneHVRbBLFo/jD0b2LgTxcZJHuLG
2lTZ97HEuNO+mYNfl4e8NqvV/WCmCeaZWo3KwbE3SjIffPUaAePcrMC/eENQlNtEaKezGuIeo5Bk
OapAkOb4NZtfFkm8zGtsXCzXqg9DlPx94MJYZLLwIwQXxWpz2Tn+CXOFvV8ZP2nOS4aYw/A/0fjV
vbx8Z04M9DQCaYALm4x5tXxlAveTVyzzJO1SU3fBztW9wFuC/yfEvPweb5b8xUx7S1y5aM+NTKd7
69/4mqrhKuJV+8W8o8LQRI0yBDb42YQOphXGtte/FcOVwc7c6tb7wVafEF4xnmi5TNDCqJvE+qqo
j1P9IpyXv1/N98OsMufCUhNba0TsBU23XZQ8zYwiKblJw8e0u5YGXZvT6vrOYgKKQgdho9VZT2+j
REGP02td1G+xzsur2yJNJv1KLPXx0iPjIogidaf2TzOu07PQEWin3VxY3pBohyGRGyNobrMq3V9e
yI+vI8NAzrCI1qRJvHs6TOXrIrb13vJwT34LZAlRFotP+F0eSW/+SYx24Tp9GlyJ4T/ODlIcaI5K
8k711VzdX53dzgUu5poXVriR4Lzbbmverdcowojt8gzP3FsnQ60WcrK0WcEYFnQ4xgjLsTBD62N5
ra3amT1CtRoiks2UFubO6TrWamUnMo11aNQ69Opq05kO1lLJXQmv/fKEPg7FSiy0HXBY3aFGeToU
IZpUELwn3txXG4H7VWB8mezH3LpylD/eG8A4ZCYoILg7uLZOx0njIMEgORLk5fFe196mQtwkxk85
/Jg7/8pu/7gNT8dafaSBvjWjI1IDDBbOvLpHqnEIsxrLU/AUrceuPbwy4vLbn8ZkpyOuVrFS0LbY
mlV6RXEwsyMm7oq6v/yhzi6gQ6M9OKYURdf9JHEqxhgSvy5vDnuu9k5pgm2vRIG9EaOmGmgarJ5u
TaGaXOuze2aLAGEuzF0+HQyE1Y1VYHY82UFaeJWFtBJh4duo2Olt00whz7b4fnmeawr2AsyeDLfe
/DNW4CKyKm9EbxIM6N/jeYel7UwPExqO4FEmXPScivitpdpBSY49cFXalVc+6bVZrzasXLqcVRqz
TjGwUQ5ln20iZ0/N+/J0/4XqV1vnZLqrzWqidkdFOBse9r5by4yxbbwT3T2R5EbkT2XmGTZOaDXa
lm5fN+YGLyg3zA4yf24putNKqcNzBTQUWdvsXv7dzuxqxCwUM+AP0nTYWu1qO0Ee0qQmLu2hETyG
Je4yUDSiH0pF/9/LQ328V7WToVaBUxIm2J0sgFZsKNswfFCVa0zjs5OBz0xxgaeQgsbpBdQHgV1h
VFoAwuOzrggOjI6PbXkllzlz9xBs6tx10BS1D3i1VSCBxOkNuKyJaaOQGm6XIMmZK2MrZjwMqulO
KN2VTXRur4JhUVATVDU4p6dz42Y1siHKGk+NUbBJLBDtn2ly4wTXeGLnPtP7gVafacKHcqAqY3qi
mG5EiThIu9Zs+tx3spcbjkCaqq+zivngUTkI34XpSRneBbU+HGda6niI0YY/l/fctZFWYV/X6QKF
e1J6U/rcOV8SjWsk/Hl5jLNfhrhL4+KmlKYvScq71ApPzjZQdcX0yklzZS/f8BJBu2JJGq/1+pVD
9DHjoXYBgw+i4qKVWWOZ9LiiMYUaWjiCt2JfR4qztYAjt7aT0u3ET9sNh6Pa+sVi82dq6hVc6+x6
vht+9eXGKVD8qLOYq9V96jS8YVEZCmvYX17Sa7NcfTbCFbNqB9P09D7Y41l9QyL0InW6X4ShRd+F
8Yde1g9T4+8uj3tmeja4J5UoGKGUGJY/f/cpbZVuAXVb8MaPJY75MSo1xY0d88q7c+aInQyz7Kh3
w5Q+PgUWNqw0xApuQs3e4x36PxxidV0gjMXN11r2CY8cJkNJciSqtf+Ho6zuiiyeIvyHEsvTg/pt
cYCHERlfq5ud/Shgcv/eFiTdxulqdQ5dUjChx1+zl7T3Sg/JOOJ6cS3sP3OMSbMxKKU5AVTPdb09
xAZvojuB6eGzdWgVXOa5jpAF6q6f6H9bCOeqgLIKHxdAHwrV6uv4WPZU2ujHXmss00ofxiDfk1Zd
eajOrhwcF2fRBgIvrfZZhyHoCLku8fDyOCgzTmwlrWWusnfObGd44CpnhrtlCXROP5DW6IudQF17
yWi5WeS8GnH/9/fOUuujKA2ND0hvtWAjRgZ61JtyEV4J/VMU/bXwipj0FHNd3TnCRzk3qiS2Y48T
TZk9xflPCjHHv71hSMSW0B42Chm5urpAIy1LjUlgMxqUxh4dltvR9o82hO7lYT5uZtjWJlsZAifF
Nblar9KuB7uUnfQc7Aju8ePC+TEoomNuI6usI/H78nAfd8AyHFoXjBOg2/7bB/ndhdab2L6P4Si9
ULWK+3aKxEZRg/b/kHZeO3IjS7d+IgL05pblq9rJS3NDjBy993z681E/sFWVTRTRc4C5GQio6MyM
DEZGrFhrpUz62p1vrQh+JgdMcBhMd590BSKAj/n45Knf7y9kxYQ4qtFCwCQzQG+dyrZ5cZRRR1Kx
olmvVNbhP1iiuE+rcIbXOvNfcrVlQ13Af+055SnNwiOqzZtkdI5pu/awW2hfs2lXdoQYECLziLyp
Zp2K2DsUUgfLcFHQaEuo08Bc8xN++HAbqnV0RvkPLRxpXMlYFrf06g8QXDGF0Nr2VBYaJagCwdif
Soh2ZmsPmUUXJCsHqTzP94qQVBmX12qo2E5m0Q1u7IzGO1gqlZUSx+JirqwIQSLvAM7Dn1fxQh+O
CMW7Pa+NFqWd/+ActCoptVHVZWbk1jmctikgYuPQUr3ddUm/843xXWz2KzMNi1HiyoxwNDD6VukM
qDt1owkbNCoHEoR5sGMdm9F+++MMR7wyJuQKUmswx9UBv4Y41U2y6DKm2raH/fv/b+uEIIE6q2JU
WlCdZNisx6Q+az1joIm5+y9mLD4AKDjYIA5vT0hOqilSMr86aa20tYriECTBARb9/X0ziyfEYAHf
VygPVRGEKyGYo6tVUZ1QaTtImnNQKREgT74N9eDdfVOvEMd8ABnI/GtrvmFXEUnzSy9DHqvi9dy9
N9t+AwjsEPYJCOfsWOvBZ8P+iubBVoKntYF6t1CN/3J2V3+BEBO1EqpySeV2wdG6ZaB2G/rJtpHW
kDWLl/jKjHC7ZGXqUP2wrZPElIqrl9O4G5PoXenAs3x/T9csCResqJsBIK5jncxh+Fag5LSx1Bz+
Z+SYVvxxMfyR54GgI0sCTnF7eElX16WFENQJOY+DlKIdbXnb+4uZL+htFYuZHbATOrwJdKfFijUi
Qo7SxiWnk9G9peDRlzlEfr5/4Z/245j+hkr27R7BsBUtcKwycyUik+BCMDpp9JuTBDRwB3nns+YM
5TGshmLlqOajEFYHoJJRBvIz3hhiEmtPoYcsZpGcQjBSyFYq5lfYu7QnEk9jk8JjtIUQeq2rsbCl
TIlA4DEzUshM8N6eGnToMBAqYMsy67tZOkfF9LYltasoi7dSUTxDSrlyiPMvisu8sigOEnU+yo6R
zyVH/fnUT/Ax04jyRr7MjPbkYbQZwuhDo5Qru/unEyvYZTCG4TJGiniPiP4J/aqZGkgKnfJiKvN/
UAAKlD0aJ77xCNlu3ftb1IYG/VObpw6o9Q7ZUWk3Irk+fa4Vsw3f6zm8SMN2annaHmKJa9QjsNGR
PbfIliVPZtOmElqbMuRjCI1kiEPD1ZaOG+BAkv1RMn1JOqtjWbUb6EnNdgu1Wdf/HCBJ0LKdPIGw
zlGGSbXxMCWI2LQMAsMC+xQ0sZb8DuSh+w9h6GZLxGgX1VMUThy+2lgfLYd805JPRrc2W7EQGbg+
3FywTxowZOG7K8fDCNFU2JxGzZDc0vDzpy7s5JXc/JVf0VlispWqKDGIh62QGJnyUBt5AIV+Xhdf
wqK+QGmNJoDif4PAGALSaVsCtgqd/K2Z0mwXGhxgVjOwS5wfMyIZzsWscM5Na/+yev2hkLRjF+sr
789X0eGPGUrKOqC4GbJ2e1GHBi2PuoUnNHGCT1lTbmTY9EIlRu3D30Fh+tbP/myOKMt20t1/9XC3
u96L48B3zmOoJJvars5OrHWuVk1uDEfR/bj+KsfAGLDCeXFUVyCHuV0bQnR61dMHOIeS+rHvEfui
EznRdAEMuvKVevU9FEwJ29jmcUP0ySUYnPKDLtnkmf7Jk4wVZ1xakc3myTy0ub8ij1CVK4gPaDJT
zVAw9zWakDA8t/Y5h0/0/t4t+QUwEED/VA0ZbhX2LonRGW6swDkXiI4j5v2+dJLvShQfrLR8buDZ
+A/ufm1P2MBoQogEYTzpTIv8iJ7h84TYjZTrK8uaf+YmWvOxpdzGsC5cDwYToIJLBHCUxc3IsoYS
Stl4g4jKsS/krSc1WzC9u2FUf9zfyddndmtSKIzEKTqibSY7Z4uGrueMm1Yvt7Be7OGWX/HCtdUJ
sSp1oEGPKblexuxzAw4TSoZk+IlzHEynQkTPWtnN107C0gB3GQRGh4EzITdTjbrt/BEnMcseiQIv
RQeje4ZE8aGzYDVAr+P+Vr6+ZbM9RvYc8GQOCeHt6dmGB5eeETlQszE9rgTqIUukdIOc4M/7hhY3
kvEC6nHcNVhBbg056qBIcK5DyDkETxOf7SDWeXu3MwMpirZSte0hA/wPq5trmsDkZI3H/rz6q2cK
k3tFPPqzfByI7rRq9nKan2GePd1f29KhXZuZ/fXKDMQ/U6ykqXOOZOdzwrJqR/qSBsXRj/pd52uH
++ZefaUdYBMyjxIGiOZOkmCO7r6C+LHpXzLIF9EBqZutheb2/r6VhQNTVLKvuX05k3QJl0ziKEsn
zIKL5GlugXZqIdnbODRODTranmG5ab92XK8TA5gnrkwKlw0OsAB+WYfLBp9w0hz1bHKlXNroNL8h
VnaDWapl+Hp/nQs34Maodnt4g+7lRReUwQVdyOA4lJp1DGr0hrsElqb7ptbWJ9wBPaAnX6GhfLFK
Z+vnv8Lqk6SjMRgyYwOiLRge03gtm146xnkya74EPMjEJmCM2J+nQmZ5gY3A1WEizmk7F0axGVAC
KJkoikrn7TFTuTYpeE5e1ENgaHVwQQx6o9KIUevkOUENr2geRvV7ainH+/u6dITXBgW/cVDnHLOs
CC7oWH9JNZSE5PgTeM+VD+rCNYcqjIY6VUPq5OKjNsrMcqjxpfOgQMSZKh/8VuUtYRwRfXCRRu1X
3GVpWfCgwYUHOxSZyXy0V2GliPzK6sB1nhv1PTJ6TO8xH6A31loFceFzSp5K8iNDcsUon7B9veYb
cT3pzrn0GNvu0Kgp8qPfAyEHsnD/pJa8kdc5tCgGcOtXzChVhtqlZIfBJbD0jeFf/A6lWetpgBLe
3GX9SplqcQNhWOARy5nRQ7vdwCpRx0YuMuIyNC9KbBFTohNsB9v7i1r0i79mxAwoTFX6wHbunLss
2Ott7Kq1SlM/lEBOW8G3Gir/+waX4sgMWYElxaI3KI7CVKNlo/6q+RfDGtFjc74UZvKIcN4DAma7
3nrum+4LPOLBij8ufXeuzQqRsq2MdpJ0y7/AQN9s+ghwmxPqzYqVJRe5tiIESdNrkVqC/u+CfNF2
gOe9hiq3rp1tmXWuk32HNmPF4tL5zWkJzShgbXD23LrJlAP/kRq+p4gNUH3bqupwNPnkWBGjOHD3
3z+8pdvGXTYZAGbY/VX1TYEoV2WKzr/IarxHZ2Gvlr3vthU1Mh89wvvGFm4ArFi0DyEjmqcfheTc
M5QO4haLyAhtsiuro7YDJoaGsNdHb18Xc7IaqRadSkZihMsWaHw5LS0NLyaj2lL7IsE03jYnRf1w
f0kLp3VtxxCWBLd3Zsg5drJhnzlQ9n/xgwKyw21vfbtvaeGkqILQeeVhTWIijrtQJZLzXMJSAM4O
kR4IyN+n3qFbpW1cuFiMuPP4JJkjThni1vWRXUqyHVwQXjj1UrZP7ZXuzULEuLYg9irlrkfAqzKi
S6g+6wE0Lye5rVEW0130dbeViuy3oxzub58yf+eFlyHjCPQsYRzWoH4Rvl/gtiJEk1Fxbfp4Mw36
Y2QgByd/Z1p3G0bvIex+lEao553PYbM61zO7gWgc2QqapiSwMjK2t5daQtDJCcYkvsSO9S1q9UNb
hIeku5RJ9Qh7+xaVsge7CHbIiq5UFBYc1FAhu/k/+kNm4m8tI/qAZGdVNIjXvu+zF8dr3UqGcHm0
oe5dQ+C9hsfOX1OMcL1ncT3x4wO2cBqHPGgvtaodmM1F6gFNbfLn0n82GhSl/Q8S4s1VELw4ibJj
ntBFv4y0ei25XXBig3ItUQZk6OtBKkasLESu9OaCAmErX9T8eN+dFn8fAl8eP1AnOH+87Sob6kwq
dTF6R5dWPXvNY6WuHNvCbYc/8O/vC8dWzYhtFQbOi+28mPNxQWHVMBlBhnJ/IUv+wYubZcB04nDv
b/0jRVAwUWs2Kg2/aGnHVPp5MM4GMm+1s5IALe0Zec/MlwCRwKuWSNKMJeIjcf7PFOT7QGoekDze
3l/NwhfGpLTCV5NOEt0QIRzLSDAnKB3FF0//qtaf5YEizFrlbCF63dgQHhQVqjrKEBThpVZ0t5sq
14BXaVJDVFCemGDdB9E5G9dQcWsLE/wBRsnIimqiP8PuzHL2uxKBFwRtVtx6we3okCFsS0YMZPcV
6Zjnx0msSvGlB7EII8I2Nh+YBEKTe416bnEXQSwSKay5JiL4XVbnsR2nU3zJwk81YkeWO0zvGR11
4c13M1//L45xZW6+Blf3tW4nH6z4gLmy7wv0PdAs3rSR1n1F6wiNr/tuuLQ40hyulcNcJFM/t9ZM
fUCkpPWKS4VQQ6up+9LqfvjRdOwz71ANVO10/bM01e/vm124YHN29T+zgmeGZQ2oCtDwRbGfHfPc
Syvf7SUnvP59wQmzCtEfZeD3jciodiSmaKhRRdtkqDe6b18K32pqSmDbqOQK52VVBR5o4IgxovNy
Nmz6dG2GYiG1h8DvrwkhIQjixMnracov8H74W6ZkXgqLD1Xo7TIjKtBfKGO317SVhS25xrXV+d+v
HNFSCgZ9+O+SRfWhzb733k/F3KBm3g0/4GKLgrV30mt0BIQBVxbFbCtxirasWym9tF1x1lF+KYvU
1ZonPfC3TZB/6IZPZV5ufPl30BSbGg3T+0e55DXX9gWvzBIFLl+NFdejvU1tpHiMH5narlzwxcj1
9zRNwTc9r0Qdzvuzr99K7zc6GqX63fbXuOWWFnN1BcRucBnWDVKScnmJ0EcJdxHQs3HbSrSAHxQn
dfKVNGDN3PzvV96Sol4n+UkUX8L4mEZPKtXAYYV2YSEBuA4aqhCIaaBNukSV7AIlDUWSreFXO21o
DlALHfQ3czzMTGd/I5QqXOtaQevW9ww40oesNxK0geu+eidFbQvDflqNnn0w0PxB/fDtPgjNgsbk
JxAJYIu3+2gUaMYMflPDzW5/G4bI3xZMwLjo2q0JLSz54bUl4X6HuaqF6BXXF9/MczdSy4964SEu
+GhFL/fXtPSiudlMYVHI1SFomjrJxX5EFWcfngMayJt+q+xGitXH+9bWPFFYVwzRmmJ4SXoJCvmT
FIwbuYseLfTT75tZ2T4xgbOiEYX1sWkuENA/q5G1sbPqUk31kyOtOf7SiuZkFPQKX2jI9wSfSNUw
ioo8hmivkKCyqr5ADJIw87xW0VkzJGzd4CHsHfVdfMnb+N8gZ6y6L750+Vruu7h1f9cjvr2YK02y
GK25C3w3iDX9CbUGCkUhzNX3D2kpZPCaJahzl0C2CxE90ZDGTdosvBjy57bWEGaF5FOZtpZyyu1v
923NpyC8nGHUnx/NDO84zPvdnhLq0mrBQFZ08cqfVvvZGrY+VEgZYJi0/jI01v6+uYWzArvKNOzM
hURiKnxGokC1G18ixYkGcwcufMuQ4VGJ3jySy2OLOg5cbghe8FIRVjVE0ZSGURpfSnM/K4xOv2pv
jUhwwR+wQSUdliLm/cSYV0SyJqFKFV2QT7ODBwQSa+Vjp+UoVShaoDlAjaFQXYGbLO4fkyEg3si2
Kb3dHlfY8+YuTBZmUbJM+3ex/69srnyxFhcGymTWLVFmBPqtDT5MU1B0xIgqlZ7LoIL4pX6y6s81
kqf3veHPnyt4H43o/5kSvQ/0eamg7FjBcdd/SaSPFaqonROfcl25dFJxQKZ9I5nd58HX9y3cew2C
gmoqfbA6PduUrfScZe1KhHyNi5/pwenl88Jl7pUOye3y40Kt9KpQ60ueaoesz4lY/0ZK+0OZvkIZ
fYYF4GCGHmI1xVrys2KaFs2taUTD87RPvP7SGcFnJzW29GQPcteg4ugp00sbpk+p2vQ7icqGKxf+
Wg9qIRjMbQaET7ighiyefF8UXqNJvKsMJ56xTIZaSV3lhpFuvRsjyJuMNlKe0ySb0ktpIFiw4g9L
nkcCQwFxljgCq3+7frk37N4q6oYfp3c5qSPsMNZjKXnHvlorzCzdJIIEQYh5UkoZwucJeQ+p6QcH
PFrWbdIxOLZas8mrYWVJS1nEjPCghMX8i/VqesxL1NLO+d0LOrT/akn9jPL6zoq7Z5hh+73a5cGu
174XnqK4WRJ9Dq1OWvHopV01KNPRhdAJHH+KildJbhNLVg5aO75ISMK5EzLmhh+cjNBGailckwla
+HYxtkazzyITBGQluPCAnH1s2m1M8MjR6I7NYeNJAaLl2hhCANY1Jyces5XHybLROc9gVP117xTI
vV2gXsmnWR+/N4bpKojDJEny0RrHYzLl+/tha8F1ZlZctlSlX/CqheT0IFF9r6AKNuZ589AnpWU/
mVXtB1SmoK1bSQcWzo+G5gw35UbQsxKS+kkZy4GwH1866Dof7C5Pthpiy3vNCNJfYwNW6e3LY5ic
KhWMj8yZCOmH5aDQGqsy/hLmwy8pQz02zU31vVQpn+5bWjg3Jiv/WhKyAaNUpw69qfoSFy9NHWx8
7Sn2DxUUhn33876ppU28NqXdhpZIhzQJjA3PsO5SeK6khRtNORTe7/tmFiLozYrmEtLVXZNzJ4+q
CXbpTm12A9LN+VjtjOKzFR7t5nNmvNw3t+SJYHhpMM7DdbQzb83NvMn/V+VDD34P6xMpFW+/fi2I
zX+18JkGFPRn5sjgWjtCrKyg8s6Q4qovZnoY4sd8jfJzcRmMVcObQFX0Vftm8gcPeTFise3DQzNm
72I9OOihtL+/W0s+4CiEwblsCIuf4G6I4HZ6bqjNxamznartWy08xABXii/37bxiXJ/JUq8NCc6G
JrNR53nNfj1Oe3WnHAE6Z/vwAVXZXYGkiZrv7ltc2sBrg4LbxQZqML5V1Zc2djaJV7q98+y9HQ4M
SSMdPl5089C1KPAEvfRIYJAghGMLu/xxCoL3apS6XrMGZl24RTeWBLcOlMGJq9ayz3rJ4EEteZtW
k7517XhUjPh3kH6p4zUA3MIOzkMyUAPyaoBJQ/hujbxDMru27bMcqe+zxt4lxgi/39qnY8EFZyT1
TEXPSCxiXLcX1psAbwcZ+O2mzD72XnimCPug+/22Tda8fWlFMwsJhBBoUr7SMqiDsM4NGtln2UkO
agNlgaN8CLTieN/1FmIDCTzEX6jczoxV84qvIp7SaVM55q11Roj901BO7xEF/3nfxNKmkYrPgjPQ
m9BlvjUBnajXpPVknfUMhVKtsSN3gMSdRmu67+R2rbe58FUC3wPPA8FofqIJrhBRP5u6rJbOUhB+
siW6TggFJF3ipmAjfevd/cUtJf2Yg7r9T+P6FSa9NrTMGbsZt5Qb+hMgoMc0q5qdjkrgjKhGUjhz
gPoX36L4szMka3dtyU1g+Zm7k/PQiYgH062mipQZ5B9ZyNFA8NfQMg6PkSXv7i900RBjkbOWHqUN
XYi+GXm2WbcA6iRTelRVb9OEfI2DcsUfZ2cQvlUIO/01I8ReKpS9lHeade5bg2nteshgVC9RRWGu
2YUE93vWqwjTKQAj7q9v8SCvLQtBuC00m1kX0Nw54h5IaTAVUsmFOxiBCa0mYkZa/6FWUZZ/MrNS
zX93dqGmm5nOFeyTl5m9tPKQX9xxpDZsOCVA7VtCItdqGmPrkgZFOGz9QSp/t4doVznO22sSfE//
mhEOto/bMR3gRAK5WD7JunREqvEBKPbKapaiAOT4vKNIS4E9C2bkPJOqEljNWa7rJzurPxtyBu06
zR1U5O8f5aIPgTuacfJcOJHJ00sLPzIlxTvbXrsdnWjbRz8mTUUq5ZuZKq4ar5HgLq6N2UKynz9y
nUIQbTLdi6F/ZNJGTT7S7nunQqop5/U+i9vT/bUtm5rfgfN3CGTrbTANernJAxlhP9RPTdfIok0P
8bk7GfZLYawJoqwZEyJ3oqel3sGbfJ4M9VcVy8c0HwLXkeunuutXLv6it0NqAfAfZvxX8Ic+pDMQ
UbI6K01zKrRm2xvmy9R2h/+wf7OY28wDDeeIuH+FM4UKKslnfSijDdTPjqvp0wc1ybc+lLb3jS2u
6cqYuH8oWWu00p2zATO4pXg/yskBzWOvrGkpYcXV0VmbFZJpegh3y2wLJF86pth0FQnrzL/0cfOu
MYJDAgddU6UXJ2uORdodE7mnrYOfgGn8WBjVysdwrq29Ct428HX44PgaiU/d1jeJV7FBKPH8Z61Q
842WUXVCE8Bt5eAD9XfSmDzZTWa4hiF7tdXU200CJRxPzKJh/fZeOHE+6JXfdKdMCcejNNYw7g1m
sGmtqt/eP9XXXwrB1vy3XOVMjteB0W+dFkaZfjzGQ+ed2lAFFAoRfPc1MNBzduyY+mIqFTrjAnz2
3VTpTPf+3zEv6Wa3hT9DiDrD2GpR2fNneMMnqfjhxSun+er2C78vXJU0mLrYnPh9aNE3ht2Akj5G
qbLLm4/3F/IqXkMBBTCaS8+oEdBKIWMzgrFOxsBrTlPZu3H+S9KPuRXsSsBDaGup6Rr+ZGFhlPKA
1jC3PD/1hGvpabokR3YjnXwFaNqntpY5nveBslYQfu2TzGvZlCfBic6tVaEULdt+Y5RIEJ8KNDFc
Kaz9fWxKQDi1enzrJ48e3V9T9INuXbLRxsYONUa/gyAtXauatnZubGTH3DHDs+tkf2v6+u7+sb3e
xlubQn4CA1WUTfO4uTzm70YPgQerePIsh2qhNa24yP2tZMrpdn1OmRu5LxfNKWzCfdk0+7Eazk4U
7+8vackM6GGZzhC9OzRabs3YMS+lxla8k2MHv7MwfvB8/weyti/3zSzt3LUZYTUyI+tqbk+YKWzF
9UxbOgGOrfbq4CWXyAqltQ/E/IO3oYKWyNW6hKy6iJWk6dUqO2kow6lK8W/hFVtGjx8KJmcrtdr6
UbGhGuqaw2/LKrdDbq5kmXOwuPcXzMHsKmZKTR1bjdYNJ9Lq6amw1fHkdUO8rwctPki9wbyHnrxR
oJt3LcvWoH7gWy8zJS8cZ848WhmYNsB25B4qc2dIwwbxQxe2rJVYvLi8K0vCiQ6hE7RpQLZXh5Vr
d+m+12o3GqDk77ttsjoF8epDKyxMOE/JH2SvGKMWlhpj20nPXvxZtyoXsN1Gb+BPAMY8xmthc82o
cISj7zsZ7YH2FEJxluiBa9iooJb9Tm6iXSZ9UPp0E07f/8NVudrY+cZe+U0rdyjwlZp3ksG9h2Xi
+pBPt6nOW3CNk+R1r0fY1fnaXtlqiqrpA6gMTuNZ2Svb8hA0bvwwI0aCc7XWrJt3S7wQM/fP3KKk
F+wIRwikyDQ91YPTtj5G9ZMSrVy4pVBGtUUFukFGaIqJrlp4SWTHsXTymsx/sHrg/IHsVbs4S5q1
8DJ/XcS1XNsSPqh5MDAMOkTSaQy1ymVE5x9eJ6cmN86NY5wL29ghOHRkPnUfwdB/30GW9pEiz0zt
QtLJsNrtoWm+ZxdaGpUnZ/DcPth5bx/zxi2uLQif8cqvq0huR/Kg6VEHgEi5bh+m3xRzb8fSCg/Z
61T+1piIjfWMaOysFGPZqDypzgOVP4bu3jn6xfeeYcnbBGbm1vGTJZ9NSlztmnLT0nYyMYmoiMoX
ENnB2+0cTT0aLJ/cSHU+dNpzv8axvOSWUNXDwznLXdFYvf19U0r9uNE9Jrybfu8r0dbo/+3DNRXh
1xmlxsz1/6yIoE5zapUprof2pOZPUvIcVdImU1FlCjNeex90uT7dd8LFVc3U5wj7QN8r1hz9rs/M
Kh2lU6q+y6vS1f6Vpa/3TSyI37AmhoLnz7jMxgmXLAyVXtLkqT2h0uB6xecxPgRWelLCgPqG/z7z
ihdjqjZ6Wu0QST8adnKuvXCPLuemsIPd/b9mccEaSrsQ//CVFQl1Lb+dmrqZpFPkHabuR+2cMvv3
fROLnnhlQojGVeQUPfggUqMh3cDttc/ScOW2LayCchSFU8b7KKCKqFhfaZOuSiDtDJ2nwoGivvrq
wcB9fx0LyR6aRbOzQ9oJdEq4URRoeYVUMHgp41Pcf/OcX8r4LY/e/FijG8HwLGSmOAkCU7f3Sgei
YDDnNM+KpW6XPTKglvmPybCCcV9czJUZIc+x47pRrc7gqxLVLoPqXv9Vz7/Ja4RxC2d/sxrh41h1
k+4h3CgRctMzc5FHdVo5+iULzh8qaFBzeLFwm7ze8oK0qPyz4Vnq2e7RpovQbtneP/sFByPMobc6
o3Lg/RFOJbHpI6Zl3p+ioj7odXnwcxm8yJsntYF6XZuZF3uVuLS11El5A+c0fZVk00jl8CltzORH
JCfmOyuNGUfIJMNv3KCX1DXR+AWXYAwB74OURKcTIhjXU6nqNYtp94RB5ujfqOQbVVys7uPbt3Ke
wnJ0ht4VVRywVyCKDk0Y2KHwRtd6esdbYtOkb6+pzHUIAFQ8FyCEErMmL8nV0vCG7pQ3zrPp6A9O
tRYP5v0QkiWgfxQegC4xH/fq25TB3J1O0OIHqXGo/GkX5Cs580KBCglkBu+Y9CLRQpFW8Ad7MMK0
J65l/r9q+DO2hoM+Dq7ZuSjfuCRLbjhsA//Ngsm4IX4wdy0Z5nw16i7ZljHJHZoTOqzU4VFWt364
Ihf0GnI422Due5aCYDxKFqLpoJelyjh9eZJat/gppzvvoG+0L/aWYTPl4LneJfwob6tDe3y7+13Z
Fb/w5SDnQ2lq/Snrna3G26qJ423vG9v7Zhad4+/yxICR4f6d5LGFkNOE015pV27RvD2vnO/q94X4
redDnAaWivNFdA6avaePDJd9z51jPa1NFSwFhustE4K4Gc1lfgdb/ShvC23X43tj+dUZ/72/Z0tB
9trOvKdX0c9UOzVBK7yH21l7Ao96THznYAVrjHTzF+He1gmXSrUydIhSPKCNf5fyc9XuhvZ3Hxab
1jl27cp3Vll4bF/7uTh3oildU8N3W57qXfAybeOdvNE3iku+/L7eKhuq+Bt572/ibfH45hmN+YqB
GyORMHlViSAHLWqLRAsIUF72YqT7mJmkiXHAAKn1+wf3p2f8akuvLAmPgUYqYrWQoZA2yq9+974z
hm3RB5tJ/Z0p/F+zKxAzNN5rEy87CY2IztglUYnW2njSJ/lYjfIJatkd4o8bKYlI9p2HEQG/qPjt
W8NXlf6D79VukLTI0lR7f6wOXqtux6aGTOe7VWhHMwq2UqxDT6A/+nq4LeV6NzbdVulk1/PRDV9r
Uyze778rFsMIlKdpBgEumii6egy88EEL1sBEi9fuyoSQc6QGHPGdZ8DIOT06za7xJDfSddSYvJXE
dm0tQiyRR8OE4JPTs7WPWfOvr63c67XfF+JHLaEcnTn44WhaOysrj362Nma7tldC6Bj6stLCjuOw
W3+XacWjDtq0b8tt7atrk4aLoRepap6H4Gt5K96GKYVZJL3Vo+o0qNURGdIHHSnpwrYPvfxh9Ps1
c4tLuzInfCj9qHHCNiaAeNlPxXrs2t9eVbhZ9OP+HV4qmiEo/XdZQiJdxlWPdvlQnszY3o9UPOXy
vZkZu5ypVN+JN7HCLKyHMFSknabVcsXr8c05WF2ZF0JIKktRp0ywj9uP8ibY1If4F7ooQeLK+3LP
2/HNEzDYA1lLcmNCffEq/+jk2LO9KBhO4FSedRtBILvIEQTSPt3f14WPGgKhTMDAv8cKxSxx0iND
Lqe+OhlO9TFphoe6N47SkO7fbMZiHo/MfYYKwyJ765SDjR442ggV32jvfZ1oBzOyT5NUbt9uhtnG
mWEaWRQ6EbdmogYof2dCAD4kSAxN/kNW9ftUWQOivo4Y0LjOCjxA2sgQRUWZFFlnyS7s/GQa8qbJ
qm1ar0ycvr7EtxaE/erztrckxWlOfhXum/oQFelWHSrXqZ7iVa3xeVduP4+3xsSMo8jLeAT9f6pH
0txs7+8a3tyb6DPiEnt/76w8iV+nHLfmhABV5unYU01uTl3wKQTy1FX0X9tf8C+7qh27gf8BuZ6V
FGDh/t4aFcJUbFrTKINAPPXJVj9r22ivv2iPzj/y3tgUhzUdqNc53K01IVj5iaXQkKEhFOc/kiSf
sXluVgyulNj7YZBdw3t7eLy1KMSnzExtRWo4w+Ch2zan8mC8t595oGzC7Zpo09peijHDsL1+4NWJ
cIXhFqf2kG/SjfQZ3t8TUMTj2l4uXQXIgrjNM18hMfH2TrdZFLZZTdc+rL776Tmohq0e/TM2RxNq
4/vhY+HVB1n8lS1hF8tSCUg1ZBYybqY9HTz/veTWG+/UnNUPebvxQxdtp4ME2eWa6SWXuTItFuRH
0OBBYhNT0At/MPb1QYs2ynvzJTt2O23DX/IcnesjFJiPa5psS/fx2rKQyIF4VKQR2d2TfvCPfNgO
2kHZVYe1dH/hC36zuSIyTy+ZZIp67AQnZC8eoq239Y6QdX1AIm1lNxcCNMMG1DzQGWasU+yv17Ja
OBaURifPV15a33my/HDli7ZoghrEjKen6ys+nALHZkTKUyiESr0baSnzy9Phvju+Tq0YeqG+AryY
pzS1XcHzG8Ox4oAiqCW/qNIvrWtdK/yp1Wsjqgt1HAyBRYB2HaImVVRvHbXSkAuPjmvb/DuZNU+S
wK11e55K+SbDsEei7+pm/ZigdHF/iQu+h5QZzz/AeHyy//jM1Zs6jGI/6Ua+BXb8W1E/y9ZLMTbb
TEs3mv9V6j8mylr0Wjq3a4tCitDZrQwTKYGSt6drVAlkTitrWrLAi5bBUINRIUWEhSIqX4cQkOVz
tX+oX+Q1z1uIFGRRPJiZP6WvK8/2r/bMCoe6TAJygyr8R+G0UgmO7fBjq/xyipeiXUvdlo7o2pyQ
HURp3bZM5zY8dzmOF9XiQv0s7V8wmrhF/w2iy5XLO/+gkI6gpGHbQOvBaTKHc7u+UtbLylK4vLkv
fe3j0nLVKRjdrmzfDGpnPBrAlEphnmYXZcNbS2oq+4OE6utZ1/InFA9drS3OVtqvLGjhCwa5tUWb
k04hHPnarRmaDAhnz7VEpc82nvY46h+s6ZvVJG63Vtdb8I0bU4JvKLnROHKOelGR+hubJniUg9J0
vIPHnG6Ymrxvm5VAuGZS2MTKL6Q0Ti1KDeW4GdMPo/GC/q9vRq4j7QZjBdK0cLmQagC3P/PaMQM2
/zVXzh9WSg2omy5Xnl+ybgTvucY1unRaOB0YcsZ8QLnO/35lwRqHom5nhT3DCsAWKOhlM9yd/XSG
cGfqa0qlC414gHt/zYnJVBHFneOpPCzrHQKIO3orlqu7tlt+lN1w66EI7N4PuUtJDpPMOv0H4PE2
PLi3CzQixYrLfJZb/N1tw/fBhuH5XZltoE4rNtNG2eTb/tiP2zeT9c1yAFd2haMbJccMgyQOz00W
+a5aVfIpTIx+xUEWoodB1x8udHqgsqkLl62yPcMPbUk6aeXHOGR8s/xZtd3KHi4YgdZQo+vB2VEr
F7YwrxO9njR6UZ5uHm2wdVahctWm3f2jWjKj8fyHqodG1GvWjSB1Ct8q+pNTqTsLuU8tqtxS91du
8MKd4ib9NSMkgKMpqf5UVP1p8PyLblQv6rQ2FLhwqZCDYH6IRSCyogmJNaI9RTLmcXkqVNNtCsfV
exi5K5TazT3SOitV7cUF/bUmTumR6tSOOSj+uWtlhjNMd2jX+J3XTAh7NvW2U8Eo058KY3xxtOIF
vtSVz8bi6aNeBWjZgjdEzI3kupq6uqJo2JfFXi7MJ3kqt3B+/xcnuzIjJER9KfXqECXBOc0+WHnj
piiY+j/uO/Li8VOWAenNADKZ+W3IGbXcHnSDEmvH8ZvGF6v+Xczclv+PtStrkhRnkr8IM04Br0De
dXRn9TXzgvU1IMSNuPTr16nenc5Usqmt/tbmbdqsIiVCoVCEh/v84CrZT1eyZgKADFT10PvEBSGd
TT8dcn9ykungdOBZwy0IosHSm8PGUvQIVw0tBMqQQ8BDQB4FEMTPSb7ojicmihjecco4CMWDtFPY
WXW1CzuLn1xcSJD/8DvWoNA+DH5E2vwwOv7u/vdZdTWUsnC1Ims15QFx3e6Bq5t81PIBr64qtq+G
dDMI7U9cDVqHUEGyMFMkKwXNYq5oOcZLpd3acTaeirIL5+YPEnDwmuoOQD2INDdkuz7RbOYSXKlx
95CaG+G+vTgH3hMbhIiehWF6mbKqAWwkM2ZcoJ2Je9rYCyfZJKxCNXiDWuMfRAF0WRaMAIqaSEiu
v75wk8SeQQpyAEFcZE3uQzaDeIkaijWtecClGelyZsLp27Lm6XFu7H3dNcdSb/ZWRvb3HW3Nl0GC
hOIp5i8wMSfdAxBRSyGR7aGwCDzCAHElU8VzuJZQEQCgEGQWIBReYNcbZnQgA/Q4UuAxHDdGRDc1
D3hAgjjQI77rTq6inLkW2y7tSQlHZxVmMnao1OvD18b/NDgxyPsezfwx6VQEC+sf6ffSpNDmluVU
13mTHvNy2oluCHFZs6Dk2qf7X+mWQBrUwKCrwmwjaHZArSwZ0klfVXXaA45shcm+3KZR8ohGvvZx
2Hhbe78UbN7Oz7bYRFEdc+gAyXnyhDGnGvACNE6PQ+xh8LYKSxdlMEdF3LTynL0yI30uLWeea4Jv
5pBPLg8NY043bNLajS+G4jkf0rPWefoHqHn3kfC4irV4xVnwrkXSuGTfyLmWf7+I5V3Ph7o0Bu2D
6PZ+8aXgz54HysXqC0gmovsfceV6ujIlnei2y2ZRTqP2Iem+9eNjQtINRKSg0vN2oNGizox8G0Pp
mAyX+/gAtpWcNCjQll0CxucGAx6qiH67loU+HKPvSIQhWGNKYWPUuAYpXj0/WsPn0Q+Z14T+FE3z
l/tbdhOdQGblLWApUHstcmxSmqI5VT97gH8eUw86HZzaemjZZaZ4PKisSAHKn/oSLI4lPXZFsh19
ezeggHN/ITf7tSwElM64NJBw46ly7WaV4ftV3cBE6QI+ibWgARc4lAXMVmQOixddFWuuLck1Sq43
bdvhMoQ8+BD6/amMrS0CWECdBO//H7RVFVNu4zvwpTqiBHIuRHfrFdFycYTSskANr9FwuzfWNjaK
DXfryIboiW09tdQDWP4rcOdAXlhBWsUBnR/M6vP97b2Jw/gJy9Ai8MhomoJw4np7dTfP6DyO2XGw
s4BoP/P+4+T8hzakT6iZet/MTYyif+aHdm6GU7dMpE2KKKFYCpHCIXSMSZ+ZQ3YEBMbmQ0DGn3nx
9f52rXgjynlon6NiQ5D1SceqckvA+Ug3HEy7emeDbZk246FtH+pMxS+usrQcvQvfGLuM9A76KMcY
juA0epCUJZzfdwK7dV7ur+p25zDaDUQ32r+4rBA2rm3VjBiTPuj6wY7HDUnYxvHnY2+kigOmMONJ
0cKafejQdsNw0MvC2YxlK8K8zbMHfRCqG2PdFGIG6G3QO5epKo126mfChX4QdN4YRXISM93qtmo0
4zb+LTPxKAU5BogxHbk+bgDtROqEDQejyqIp63el9mY1a2BqL0zIFE6ZR1sBGur8iGHtTRxXUTOp
Do5iFa50cIpamBC8g0gVMcs9N7RTkqiGbW+9GauAkibC+MKdo0vnBgxELnT2yuJYZxWQtFAN9LZF
vS9Q9rzvyipDko9V3VChqsyKo0+dAxtzJ0jqaZtgwqMeHdX1d3tjGA4Y+fE2w2MTBSHpjGIOQvRc
I8VxzHdDmewdRkKNxoFnhJaZnozE2d5f3W17CxnXa/pAMB6BTpO0vLg2cvDld9OhK+xwMkFu2Can
qdRCNz/oADqwimy8pT7O3t+3vHKgYBggZXQXHFxYUgNP1EPiJHU/Hfyc+1E6tGI/ZwOHZHyuIgO+
7a6+LhJzQWh3gjlHPrwlKzxtIHw6QHT8RMB0XRT7ttS+QbMxRNcPgMdsp3cZ1BYe3CJWDAGuOBCQ
ShCaWbqUtxGep0VV+rUGfBvY+gVSsyTBXEgeeZmisrcE1et0w7gyJH1K02BVWWowFItkMyb+IxgP
ozwdTw0DWXDa/VXoNDKmSjX9t7K9mP1bqqSvu0vkMCxGQ2Npr02HCWcxTrpDPoyYf/+c1w0k3rKg
Lv9xjUcvHyFdpIpmt4u+su1LbtRDxQ3TNsBoUd3dmMYj+t0BYRMEH9KdxUjgQrsnS1QzJbfn9Nqq
FH20VmTooscTivTxQ9o8NzkPaJIFJsRV9HYI+1xxWlQGpW/r6C1wQRW2mOoQBUkT8CO7waK51oqP
WvxJ+Elw/3jeei1WCJ/FUBaIphBkr29wYua0ZLmFiSmMbTOxaQcWzexvrqoQrH4/lIqWfpWFQr60
k0CN2zHX7PbQjHznCb4BmnDT+yRsMtSPxHcI3h506w8iwrK832al/ewnewLGH8tzQMYypy92rgU6
gbj5hhVfa/do4CU41wdR24pa0krAhWUwrELoCzxeN+NIGAmZ9Nrr6XFOKycA4TUQEr1TBJpfzp9q
TKnhxeunmw4M1cEIMN+mR36oyJvcm0hx/Ruk1U+cl4bP/PZQanaI8lleTYEtRGQLuHBVRPdd6TYb
uLYmZQNZnHZxZg/0qCG1zZnYWe0U3jexcjwWjAT64lCPwYUiLSiueEfjLkbVEfB0m2wHj0RVm0be
dAIk2nm71hGwCyB7hwuB5mb5mNenw/DA95b5TnZ0412VfPe8PcNI8P01rZzAKxvyCSy9NB+TKTs2
6ehGHevpxi5NvjM0yrfCJeXmvr01z8QwCICoWA8K0DfVVKsxDQihiYPlidAEaX6f/kyh6gV+5bBm
IhyTr06RRJlQKUetrnQhjMTVAb4POYZXLKUxbfGc01zxbFLzU1ZCFj33msDw57dWJJcvd2FLijfc
qofadLDINq7CiZzNZN72+VcnM4PCVomhr3g+hGLR0wFznI5y++K2F0+uCoXCwm1TdvTHBPW0yuxC
OiLHuv/hVrfvXys3qTCY6bK0KEp2BLsooGlEexb2NH1H8Kg3UHZg3+6bWztrEHBCtxpjKZBbkXw/
oRbexU3DjvO8CHH6mkBFASX6eTcMubnJi5p/72swgwez4SiLhGvJBkbbfptfduNiT0lvZN7EBD9M
KKoMwniI4wkqk94XTEIHo46aA8+2GC8MHdAEdMhg76/+Nm2F/4CYxsK5B72lLAqGGRbwiGVGdmwF
OVZDHZY0e+CmiplibZPR2UZRADSxt00nw++tQng5PQ68AZnDsR/eJ8Yn1zgO41+5qmy05kC46Bed
KWSQ4LS73lKnKu3Jsit6NEGlNTbe+7n0H6hID3M9KY7fyvahzYkmtw4m9YUk/9qU2dWll9cENFNI
gkWXbxHlHhuqYn1aySrQSSeLhDfqYTfzsHhEG6IyeHbs8/wpL2JwpKTeVmugaml1H6wcl36BVG3s
3MOb3QMsjiDeBwBiaepL6agAnkkjkO88DkOSh3Zn9Vs+jvHRKd+OgIRboOILsA/iJni5l0v+4iCM
0zz7oi7YMZ2nn0nOtwitz3n3o0hbxc2w9tFQywOVI/wDTiItihAgqLnrMRRlwQI6iq+QG+YQHhNv
P1sYm/9tR0oUYqejIHHw2bGE+mKS/bDNMTScv+5/oZXc58qI5Oy562uxO9rs6ObVcZoFXGQ4Mjb+
mHTyVHpERT2/cgdc2ZOu8XLSTF65gh2bvBkClHbwPOqbfHt/VStHGC1XpEBwCQD2ZJSqYc5QP9CA
FW3YizH/yGwwlpAnq1ER+67bgbAHZPpQOpe1OI0OgcnOaH5sOmNfO/FpdPSNFXvvSWMp0kaVKdm/
WwgVAHSDvgaZg5p9aCmPdH9rGZ/vb92ad6M9A/rlJQO5EbqpzbnXoIDDD3M8RmC/jCq73o11sr9v
Zm05HiqiaOB5HkjbpOUkiTkaHAxVB/SDnlB6Cykt300lKJhRgrtvas3lLkzJzjDUYOooAI8+8mr8
qTepuU+YmyqQF4r1WMuPuAg/ACd3OfgM8mNmJ12giwLCgEbkUbPaORblitCwuiTMNwDqg/YnyC+u
rdV5YQhwr0D6AqPfCRrYBWcKcty1wIB0HpVX6NYCbS0tiA4zmTFyyI5O+6in3616QtU69PD2zGsV
feXK5qF0iRwCZxVAPJnhJyfzSPPCyo9u9WzR5xgvQWs++tofZCuws4CLLB9vFV9aU0ZKyP9xsNAQ
9hJnT5nxnrQv951t5fhcmVj+/cIP0Hefea+lxRE4zcDR+X4mSdBw1aTLuhlghNH/xn/yWJkJrIdu
dCCFSJKtbrz4NIy7d/dXspI0WAZQi1C7AkMMJHSuV4J2vx13esaOJv+YW5+4e86svcE/FtY/lf3g
DG8v6SyNBKC5X/nx5APkt5ANy334AAUpf+0Nn3pSvBMTjUbiDpEJoc/Rnf4g1VuQu0tqBC/3buA5
ticyoaEyD4GSj64f4zVnHgEZPkIeUhHw1r7YhSm5Ktii3iOG1u4Priif3cE84fV3JDZXfLV1M56F
dyMyBwBnrr/aOHpzTI28PzCnfjAmLyz85t2cvxkJiIlGAJ7BVwqZkFt6X7x48CXBkXokoxuALGsM
Fy5fl5uq6fS10LDMmyDVAsIfNLrX6ynm0iz1whwOJC9N890MraP4H+o3LdmyvqhrN8i0PLa6zX3n
X9tGFE4QiwAOW7zj2mzeQ/E+dl1wntls16Gg0VkpxIZUbJArcRzkLqgT4xCDLs6SvxYTSTJZZn4s
QcKjx9mHasg/3l/JShyHCTRR0IF+rUlfr6SHvqXtMKwEku3tCSK9xjbx3a9DxqsodYY4jEG8qXiC
r+4eMFUAoSEB02XwHoAKU+u78ULLOO7ynj5Wgxv1VvLp/tKWj3Bd4QcfxYUZ6SNZdj12o9vnR2YN
QT3sSHn2myEqoCEO0aZR8ZZZ88RLa1Lmmo/C7tKFexgzNWaYpN0RRBEiyAnZCz9X3L6rO4iW50Jg
hC64nFj2KDeblM/DwYb8ij7rO0gQh5qfbe7v4Kr/YVoSXCRAcuLVdO0cMZvKdFx+vTXSdwvYaT/H
Za145K5+JrCnO8gi3IXI79oIm4FvclJ0WM32LMB14W2M7on6j2P7KFT4gdUFXdha9vXy+s1G3Uwg
T3J0mSgDvc2tDWUsV2zb6te5sLK4yoUV9HdqwQtMmBJ9eLKMcZd58Rblkb/f/HVeBTTQz9WheyrH
voE5g1m4RXHMTS3UavI8MRXIcuWSB34Jg6y4d3FcbWm/0rxIOisxp4ON0cQqzY6pTcOsmAPBPkOs
JADAN4So5vb+wlb2b+GG91H1AAUZpvqu988zct2dM2s41DYL67IFQksE+tsVeBw8Ai/MSCcWnVTe
of0E5qwxOSbQxpvb6jO6O4rMZSXCAt4L4RQT9yH4wqXVzNTkRl/1w2EEM1wi2KOYdD+iUPxpGIST
2KwK6StODrUf2MNxAjhCTpfxsGj1npXGgQ5WExlcY09AaKrmMNY+0itYHXuIEyoX9XUvY1o228Mh
K/XTlAwBhsUe/M7d3PeFlbCKHgWmSUFHB9yyDI4wAZ8saoKE2Rfbps2jSWzq5IdQTb2vrebSjBzp
Gp1aNMFHGjAtaOfDExjDNmhz/YFn+6CtABfYgo+X6Z371tLBUTAOr2M4uescmWa+F4OKh2bt2CK/
w5AMsCsoPEulobbN7BoNyeI1WbabftO79JMzsYeMIBiJvAhHt/7huJlq4m19G38bXv79MvJZU9XV
UAk8Mk4+EKid+f33eCYqni6VGenkItGCvrjfgUtJaLvS1p9G6Mzobhzd9z3pIOHdhNxkAQiCch8z
l/KsCSgSc6dkhnn2qk8afyo1BdZBWsbr31/0H9DxgDPglr3eLcABuyxHZfZs9f0e3YGnpO0h69ic
7y9DOkI3ZiTfzrLJaXKNxO+q7ls3PldOGvH6H6aECa8sZwFioSiwsB0isF4vx52MwmuRRZxJTcOC
RNk4hVRXfBPJtZfFXBqRBXxds/Djzvfis2H9cMgGsrRTB4JA6N3VYzC6x7hT0RIpliVjDqekHq0y
ieMzVOdc6xEIWyUWRWXCvN45M2nonPZU+380IfkaHvCew4t/TdhFmJG3JXI3n0bys9ofoRwBPqW/
dDu3k4hxB3PJlktbyKMWPCVbPMXI49yy8iXTuviNck3/bR5tBJSkCICH0mOp7E006lvTPptNHHXd
30ykzwITLqTliuxbutFvLEk3ekNKCJbFMTnT2LCi2m/LgJkNGs59mQa9R4uQZOBavH+K133k3+XJ
ambEYbw3Bys+2/ETRO4DzXjPW+9tLzN5ZfLIa1bQSegoVJ8LewozP380RrYpRaqogik2UH5XgBc1
xcxrF58RmX443Y7UxqfUGt+ZBFzlhaqLJrPM3Kxq2dqLW6lxu6bwUss7dxv+gJ5rxPf6C4YyNnwX
h8Xn+99JaW0JxxfWLBpP6HTav6wZ4EH8f7Umeb3LRr0f4lQ7T1t6XsiIWJgB6xSI0NrMezR2/8PV
Sb4/lFPsJ7Ydn4ctfzCifMt2y17aW/A7Re6H+9aWP3bxgr/5cNKN0kPWGZO+CPap0fQBEJlNhEpw
/5GnsR00w1wH0Hd2gtkT3/8jw470Jo0xW2wmCY/PUAQvy4+F/8CyMqqGsGo+e5YCibjExTurdKQu
r5PScdBL6GC188ka/zYshUcqIoc8xhZXk1hG+KGzBdaf7ikto95WLEHl9HLBOZ6pnvD5v48Y3CJa
3KKDW7RQn1W5xUpCgxzg31Aoz5TFrdUWJMeCslgHWabF90PWvoix3qaTanRa9XGk2EHmKjVb8FSd
WQOC4EqYaRsNcwbI3X2PW7OzsOaAaBm0c8BIX0cN0wNbVDZ79rkc9HHDbNps45grnqJrG+eB1x2F
eyCnwXp8bWQYCuZVc+qcZ8va2emPFDyY3mgAyxMrHGJtOZefSAqCfKZlKWLcVq6zcf13Bn1bHVuO
DDK1hpcQo/I9XFR+t9djGpR+mMaqzE/p1VKw45A+HydsDoLdElzFnoUlBkACI0Sdal+q2g2qgyqF
u3LyRQX0pnammNPxWLikmkCT3Xc01aLkxk2fgW/ITZ2129BXHlXFkmRpdyPhovQ5/EBUzwamDXIf
mC7VHMCaW184myyKkOK69c0MRqDUEbnADWhVvE87tIRmY3t/91Trsa5PEC/7ghSkh0d4+zp9zvI9
UTXWVCaWo3WRPyS8S4bE0rwlXNvmE6XqcK0ysfz7hQkAzaijp0z7T02Ab2KJNQD4yClercWFNQ3w
sl+vpv/Le0OeLf4VBC5syMvwiwpZuIuXWRT9Suy0TaC/8A0A2Lh2VJnd6q5dmJNiWl5nmeYIPKEY
yIlrHEyj/jQMKsK51QfuhRXpIhBD1WuenWlnPy3fu079LvHEPk7MkOTkc03dIii4FUAraXPfs1dz
rQu7UqwrBocBXIcbPOP2o8fsvauZkdd8ADDwrA1mmFcquqfVO+LCohTuXIdVHZmwnxPIHl3wtinu
oPVI99uAnMV5XizSOht+RTp98ytXXbwDEI8/i3QXxqS7FVUkkY0zeY10mfYFCsutpagXrca5CxNS
mWDiLhkqjeMT9caDzVvgjL3PfTcG6NMrvEG5d1Kgs/ESnJuu/Z9XDN0Mr2+mX3k++5MM9WJhUsgb
Rn1GsoNg4Tj1LnUw3uD8tOYsuu/hivPrLP9+EfVqpzBB52x4Z1qk+c+8tf29M4NLOMx5p6onK/dP
ChZQf5zAZQ13aCP29D/vJIisb9n/4Z2kWpkUM6aCjhpgPt55YGeaoLpLdiW4au5v3+pxxeA8UD+e
eTsJTtPsNT1BeU+Engv48v7+319dxO+//7qjF5+nMS1t8Dq7esHsvhkiC+Zh5fbkBW3UWeFvqwfp
wpTk3PqQsHxG8fcci78MJJAaD2n20ZvfWKf+dUERNGNsF4RFNwRwLJ/Qoutm+zzUzxWKNQXdmRD1
+oN9Q70LeARk9AC4Xrv14FYabSvLPhu82VYg6BuW2cRW9fJf3bMLM5KPZZYB3FKdIslyTiBNWPLT
xjv+WSkU0xQgLAc+BYiY69X4lMReZeLcIG8g/BF5Qz8q6pQyKP71syzIWdCRgNQJve1rG5ndWmNv
tPXH2Roj3zqbpEIbrg+8PuqADHZQyuuMMqzrbaZqQK85OYAP6AOiUg7ss3zn+YBaEKO3z8vQHy28
XT6LANjaw9t94sKM3Bp2CFjSzJZhUmt4YKC0z/q/Xarix7ldC9pyaIJYaNwDnSKTUbYgiSaZmMlZ
ozZmB7xAzz8m9MNbV7IYWazgXWxh9vb6W3FfOE47xva5tkQEGNAGrZSAe+6b74ZrM5JLgMlw4RJi
5Oz02aYu7cNEvnSJu/vPFiPFHUgxUt2ba3Jm7hzFiTgUIwZpoA9y38xtpL5ezPLvF5FUZCi/Vz7M
TN0+9Z7KSnGA1j/8728iRZyxq8cidSpyHpIMUrHdtgQtwqCpBIxuIw6OCDLOhRhLB/eW9OntuvYx
84FPnw9NoJXpIcv4BrzuO2gDKy6EJXhdl+CuTUmf39JKmsTQRjqT1A+N7n0x59DRsqOsYwGx+vPb
vw9YzTHJjb75whFz/X0G5vXl0KKvOMQJJHKyjgZ+Mr1R5QxRzsDmLYoMmKxYWJklKz0qMN5A7fPI
uyJsvTyiGvKCRmDCuPt2f0UrHgE9I3BXgVUHUfXmUyVdWwHqbi/lGEqfUCvlSn0hlQ3pGwEJ4HMt
1cbPgoAiU2tIC0zI9A5E51u3mKpAA+Zvtr2vQETs66LjQVl0bqBr04tRQFHM0lngz4Dp3V/5ylkD
rSKAyR7khzD4K31Ls43Lppp9dJ1iLRLo+uhUBRp4vfMk77yyIZ23pk/tOi2E9bmbq8D3v7EqDy3N
DDDyFOS0C7sSRNsaCfpcDyxwlKWQyO7nR9G4h8YCywMg80RkezN56keMClMkpDR+IFWzFUkbllBV
85OXybJAXwBQStUcNVzw1KSRM7k0UOzXyqnGOBgGY3DxorsuMyNVmqWNk9U6nxOAX4qO7Fxn3PKS
7hzyty70NND7MjBqsKxNEKkCuyt5x9widEDxhvZe0NFqu+jYen+1GETExh/65Gvrtu8HV9+NCN7U
AxXtHL9rJm2T2un71opc9mg6RVhpbZCYL5PWBD0uw7Sqwjn7qxE8Ms3vGjCxwh3PVvopN5Ln2pxO
LHcxz91s72/AjRtjlAsXGbJocxlstqUMYBRinqCSggvNoSiHdSejq8IFHnTfzM02L2ZADPaL5Arw
mevTH3cu6gcUWSEQmB9EG+/nxnyY3PF9Pc0/75u6WdGrFgsoDYDABXGXvvyUi+uGxxlF9c0rH0v/
q22BwdZ8P7yRTws5xqL38tuGtJzWQBfXBWXD4wiurU2GM74dAaNSOKdqJVINhDldVbZcKx+b8gkD
r9x7YiqKM4UJ+ZWDRTS8nYfq0Zz+Hs1t5nzp3pz8LVTnSIPAgrcQXMmTyQlUCkyemv1pID+chRiX
bUS/uf/Nb9xrsYEvgoFLyEJigO/6m3tt6nZuNU8nrddp0AsI45Rp+9wMpv2PkVP6/b6525Qd9rxl
ghTcJCB8uaH0q5wMsupjddKMtnHSENUqDPEGtcnNJDKzkXFQsHjaB6MCHx8ISuptOXdUe4GEFdGP
WW/rX+//opty2ULCjjsPsFisHw/i6w1gbltlnpN3p7x3now42UyNs7MGsQGx4tm26dnFJfh2k6C+
wtsB1wzGK6RzNrBayxNDL09mVg0vQ+1UkejNvceM71NvsNNc+FkweFOisLt8y6vrZ8E+XdiVzh5w
/DM0Ash0ojmPnPy5ZQYY7cZtN7OQjE8DqLFrO93eX+zNvSoZlY5i5+uanea0PjXOhy7+qhSbV/19
yYEBasflUs/lSWAuWgczwfn+75flEJexGyD9kA1hjghh2JG+lg7srKvPbXNiduV6wZA6o4Dw4pgc
bFqUDynEJp/NyQGjXmbUTjjZkI4ObGd2XtxaLw4lJruC2NDrzzPTRBfQtO5xL8/lbuFEPVcg1LLC
3oN8/P3ffRuf8LPhYIazSGnckMR6Wd6C9NJtTn35VFQpyNVHHG/Fx108RvYoTE5jzkrHK8J1l49z
cWPkic30MjbqU5t1z3YJcDTmaRyX/ZNW3UYX9lsrS/gUSM2AhPUBMEfcujYn0nzwKu6YZ9AV7fLv
vNBCnqr4ONccCvQvJh7CjonzIn3vdLCSTBRGf8qH8h+MRv0T+3/d/zTLX5B3DTesjmhjEjy8JZct
xwS8ErpbnVw9CWLyRQzbjLONF6tIV5ZM+o4hObZhODYGFhbjIFZSh23qRI33iXTAL1shWAM18mCX
U0SqyABFU559u7/KNQfEiw/DViDdRXokfSxqWMNQM788IZKxI42LB5am/TOxk3/uG7qN4MDNg0cH
0xNAS2MM5dorktq0OlsgAugYD5lTMyKsOJDM/zI1/FODgRvqayq2/9uysAuj8EHMzcEV8VK6NlpN
I3dbSqtT1z2UB3uTbDToDUaDA8mrKtI/e28+zmC4wNsE7+cFXKAvu31x0jyNtE4dYzddPzv5PkMc
sh+yXCVCfeuaMAP9ZB+g/QXoLr2CfLt0nIzHzcmzqvex0QQzHSIgWQ9d80bmb8RVGzMiGPkyMBeM
Gpd0G2HAa+xoQvuTJlJQBnzzRz3SJkXEuD3M10Yk3xCzNRiJ1/MTpCg7sEX5qQJCuLZhl6uQznIB
xW7UujgM5DuPBPO4m96PzR98fCQKYLBHHQB5jpSjgLZJmznD29QG7b+o+NNcx7tCqOasbk8sNmsp
cCMPArOuTJPfgVbcS8GedvL4xwRYXP9n6itWspL/XduQ/Dil3G7j3sV+/Y3n3b7ZWUkAOMGiLhaH
pqLPdns9YapPx7gpmAFwR8nzJyarXa8oPI4D85wYdkC+OgBcpn0XdNmbuypwZwf5HN42IKaAQuf1
AaUJtGHaeJpPiW3lgSgyEuqcvLlUK1mR/JlNRc0mMHKeEufLWD3oFg2stxdoJCOST2dOxYU7OO1J
TNZchxjuYXi3g2Jwemzd0h2DOpmLI4YrrA2vmvTUWxjwD83CbOpoFKT5WJUDOUDJqdzWnld8yD3R
/Lwf89dc9WK3ZTkPe66qwbJwrjFrRouADnvaKrrOKycbjoNRZcwOIO+TtenaAqzMDmoLf5fiJRZZ
ZMfPZfLTBkj9/lLW7Cwqsi6ouRF5ZYCFPVbCN/qMY/Zmfqqd8gFvsmjWOZSpS0U0XLzjOh+Acr2B
5r/7ChyTpw0LZsXCrpDakNb/lrt/09Z8iEFDyZBIidE/zKmK0GftnkTtF6y4r4PE4OC/PhZZP8+p
zrE6jP36X5LZSze6UxS6t2Fz00w7Zs/68G2Yeq3bTXVWn/2CDQxC2znoHN4VjZnl504vNEOFNVrd
C4yEQy4N9N5IYK9/mGFx1KvsYTo13dkZnnoO2e3qQ9Ufi/GH6BQZn0wytlx2CEK/rUkl8GHABFZl
jdPJHeYywFjzxoDmNwchCiv7jWlPkWGghQWys9Gvo/sOthIFr2xLqUoyNXmS9kl3mue9wcKqPCfz
O94FLlepBq6cSljCBKi1QBORpF/vaeb0ZpHq8C/T3ibOS1y/d8SX+4v5X3byt43lu14kQtCy5pVF
sJPTnG1j1myKqn2smnxTz80Gdc7QxVktne4DiCMVJeK15VloYS33Caax5OPTmyNzJ13vT2AzDDIa
YZ48TFRvnDW/vDQi7eE41XoyQnrzpLFup/Nnv0B53Og2NtR4HI7/++7+hq6EH9QEwKQEOZlFHFwK
9kPVWY42zP0JZJp77iXDxqzplxidmqJVZeqr0eDCmBy248pOMWoo+lNmhfHO3oCq8JB9IwaSZmMD
nVgVq8Cqt6CoD+oCF82nm3ITGRFOQPE7gbea7QQEWbr2yUStvCr6IG/otiuzyBfHbiy397f11ldA
J7Aw/Oo+dhUdnGs35TXjJi2WkTN9jpLiRz+424G9kZ4bYQVRc6lQ4H2/SGVIQWyw+1hYuWtj3voH
B0fzXP4FHvo3X1CoC0IGCI85SOdAZPJ6KSPHa3iErsqZVx8asRtjHubkSdkgvnVEF5csaIrxmEOF
UJ5D9Ys5mWlNyBkpTsCtBzyOtxkKF11WvvkcL5bQ7AaWC+9TucnVlVQYbLGkQyoF8Tewk6+Y7lZs
260HwApUCSEIAP5lkJ1cb5teNVpuVOBaJMbO909mvqWqB/7t6+bahPzEHnsgZnM07oeYmlFbpB/8
viWK60NlZFnnRcBtB0eneYd11D4Ulhuz59vGyCbFDPzqboGFA7cxZJTwCL22gsn3tDamhpxHr4xY
o29pogW+0Pf3j+Ut1BRMC3Dhf+1I53IuENdLFy1v+/2v9wfbtVnY/WW/+LtF5JBrwVtlbHA+F5sY
5AZVNF7v8tMAG1jWSQebguxtdPQsHz2x+U/c7cKIdC/SlJuFpZcAcYh205pVyHQethAWv7+B69/p
91qk62KyCq+gC2SggSilDnWIIrMDq1MxRSnM3FwUJhOgW4M7tFBugoqWUUSUQvFVa/1CEQ3W/Bt5
N5jzl4FDZOHXnserWEvFmIATlZw0/qMyFQ2GtaVc/v0l7l2cH4caJXwaf79DtzdO/P0ErIBJfUUh
4jbLAyvixTKkvIF2DXWnCsAXbbY/jiONiqQ0MPM0b+dm2tqMnt/uCATOjM4J6kSu3Dhq8cyYaiB+
zmP2mc1Hc26DQVl7X/02qPcu7EO4GYj0bYjbZn4idOec56Hz4u3MTfXoPHE91J+HVwimHzk/3r4u
UAqiTULw8sPE+PXnKstMEApi+zMi6Q512r3e+dvYqhX5weslc/0WQ+nrws6y9Au3oCDPiX1QxQKT
refbgafZLiVWuZkmSDoWuUXRwKdZZI54G8xaVUXLYFY450C6lSazt9xB2QTw8gkyEH0cYqvKDTXz
btf4NN7UBvkWe6MeYIJXJTa94tBLco+aCng3wO4reVriUx671LHPLjeC3qz3yWBv7Vw1GbSSD1yZ
kQIaHoR1C5CkfQa3XjDxjYEp9HoCv7WiSn6bcOM17OHsQIUSQBu55ImpML3TUwzvx3YdmG4duE0f
YnZHxGiYAOrpiLeH0CuD0pf3uMlQvcDCuuqdoX1xuq0/7t7sxFcmpHODsZMqyUAreLaNY1Ntdf/R
p4ptW/08F9smhTWjtjTX1oAU4lYGFvX9xIxwNh9yFV/cqrdd2JG9bZiczFl2S0s+DvxIYguzopv7
27WyFpxFYDmA/UGQkTPctKshwVYizDi0DPCuDEj58b9Iu7LlyHEk+UU043288sxM6iilVFKpXmDd
dfC+b379OjSzU0kkNzHq7THrh1FbBgEEAkCEh/sAPm4ggT5viGqQmiIeWuIVjlhGqrtMVdylmkLy
jCU7EcX6NQnTCdTfX2+b2nlrISjLVLpHRVYJ3M3bADO0S5uPSa+fo0mdoBmtH6Ikm/9qTLN9UJum
CtF9qaENLiuCJU5/jGU+BGpRJMdMrTnpD+rRbKxDRQFlBWww7DBmDUERMLU1tNbPaAT2irx6rBve
Lv7A2jE2kHWgLJYG9EbA574drhQnkh5Bs/Rcfuvd9jgERTBHdnK3+LTVgXgr5928N7+XBj+enhcB
nIhlI7YJDMZ3eHLVsDgf1oe+tWW/d8qAJ/q0kzlHnPozwI+/X9gTpq4BT32inXufPp3nQ39qjrJd
O5Ntcq5EO/sBD0oUmVB0QFqAZYsCriVRpBIoSgPKJgDTa9MdaBVtgQei3vGLjR0mhsQryTO9RZgS
jGNmvEYaJ4VL1/zKJy7GwfhdFDcAV4gYh5SnjlbEx1gdz1Icjy56IJ5mOT7kXfQ33iN/3957u/P3
8c5AzsHAHtz64tzUZVTWALxG1sMCfZSoqu35exwZnJOEfv/V+P7YYfuiBLEF16QAOyW6riCZUSqH
ois9ce7deOA9nXYD8YUx5oUGEPqUgFQV7QnzQ924a/N3ZnDusKwOPX0p4cynD7SPibuqquaSAS1z
LBiC/GFxoNThC2fTNV3lTA6DC9D4QYPGDgcGzVkuNlI2ihGtUYLymph2tiYDfhk5hulIvJzQ3uNz
Mzzm5E9n9HnpoDw4K89qQAcHXdizWNvrw+KD5/JRLGyRc03njY2u6kXUkJq4FFOCDFE7vnUi4Fb0
fuM0nyQRu1o4Zic3iQjg8ArniOfQ6n6rgkNKjnPwnJ3ZzII46Lo5woSJVRpXH1gwpwcvhiWFspRw
IuC+s/+54zLTppUSQaYSqEvAM1And4gVqNwObp4RZtKwmyD4keJqI6LaBj77VLCHwervI8RfzsWD
TYSiQUUB65qE3guUKVVwim39oNXTsbEEmZwi8IlXyRR0VWdHwJBPYMXotQOZNTfL34uBc0wyY/yw
iwwl8IsWcmA4ULZ2DRGdU52hxb8XC5CgZJmnr0VkTXYkyNHP21F3Z4zIHdILAEiMRVRb5K0tjEgq
q0wzT9lcITjVr3Mi+906Pljl6HUpCUGz/ZyuiS/VPB5Z5qTBMGEailHAMwCyiZfd1nSaCIK6ZkkU
pmsLilJoIieRO1JHnVGdNL6bEmDsA49fcX/EOgxST4UyCXPH66tEAuo4hVlo8lEYLZRXbNzBkJWJ
XKUkdiylDthWbEni3RGuF1bFixywHjwAqag241CW0gwoG+L6o5SibYzj/TTF4Plfg9uLyuz6j4mF
qgSuInAhrCwzsQL0oeRxiq2T0RqSPSrCN2MGH2c63JVVczCQhLptb3dYFlLp0CIEuQYLmarapNAW
KRZOetccxrb3kr4/ZlXNGda1GehkoK6MrYgMNJottv5Srk0lJWpq/GygzOGVDYkfJHGx7H5cJs4l
aM8U+kbQPAKZITSpMKbiYUVTCcGZag2NU1bf+pq4qOhz5o25ymGdKM4QGACgeYCjZQViVkGb86xP
l58WsKui1T4uE4/+7toVYAJ4aLQTUgw5mxNUO8EQc20lZ/AkoRpv+WttukaiHypRcqNE4oTM6y1N
aa9VuICq0EcFM29Rp5rCgCU8m0n+MlexT0pPG6TZadMHi2oa5l4XTZ97VdNpBEGriH8M2s/I7qps
XnNAQxvzLE2SU/UpNIs1u+6JC41jzopd+4UuycBg44qPf1+tGBSSBAWaRtq56WpXJMhLG7NXI7f2
2Q0FUnlUS0ELDBgFOgu2nk4mI5unekX3UnrIBjeXTgtPb4q542DSUDCCrhxqznD0KwWvXidas9QL
GpqtvjhB0sd0YzB7h9A1N+xM1XhVRdYR4eQUfkr73MFsq7FYvMacsroRLI2SSkkJGAsTpx0yVyIP
psyRm2AXCVlPdNACW4uDBW3BLD/5CFw4qJDw6CtrewT0RCR2bv7+3Ap92LCAYwSgFto6bMYzVqzE
Iu0k/dTL0nJnC11sKYTv9bLwP2sILXJISKAdGPsYaMatK6xzPzRDEQnnKgHwv2/9svlioLvntpXr
1YEAOEqiKuCgIGFi8dqQARbjeEI+Dy3olBnatXDf7R6U9b6qW84e+ggCFy8wipKEGgxE+ESwo2B5
6PpdXK8hRZmVqI3hpfeaH6NDFwjeLDrzaXIpa9vIq1yyng5pXHQbfTgDLhlXnboQVC+6OkVyOkMy
lPzu4t7uo9YGhPezc6hCCQRyybhK0csi84BdzXoxcxNuV83iseyHg2z14EaEChfaDh1BmnjVKza7
gYlElAXiGnMJ1DWIZ7cTCVVzQ4qKQUN7sIEU1DhXx7p5jmUpbIZZd5YsH1zwByQ2Pq21m6IgTqdF
vJotG/Mha4hCHYp0OPnxBGVfgvqAjmGxzLNfsbj6UjQ6RZkHyNbac9I4axniigMSNs7D5nqPo4gP
1K2JGrsMuABz0AhFtpomaHDPWnS36oJtCveSxVvRayOI8YBhQWsUSCzk7bfzWxtJ1chqimwgOKmK
8kcJco4B3S63/WbHCiIwykEIJijXsImPYoHQGSTc8QxcFFewVHeIcnfMeNyx7EMa3oJzEm6JewA0
lAH73o5GSaRam5Yy+9WJKHFMhqNE7/Wa2Ina2Vn+dWktP0aJKF1tWjww9Gdx7Oz2k33NqH6BwYLK
OaBFC3meKwIuXSkm6KOjEGJmx15qnVW0ICBB5Y4/vXwwReXjgDdHj9YVq5xq1IVprIp8rkpUdrOf
cYv6kM67ElyHM9BOmLTqgjsB0EvsUSAmwPINOGHP1W8gZg80QdG4c+zMXu6VgcaJMtebXsKwkBCm
Cmt4oLIHgmbGaxULixDbxRS5rdLZsvwuys+1qNiWCC4HwQo1HRqxwAjLPAnlK1+FcZorpuZxmWTV
sdeaTHWrVEg+Fo9mcZ6LYBQOt7fD1fvMgg1TRUij/NPAgjB+ilYyUpYdARuqBIW8xI4LQwCR++KY
jRmgA3M+ZG0Ve6meWF61kMER+ojz0thZU3wDOk1MdLjhqcgWais0FHRtkivndbAlv/bnA56kOmio
bMkpvekQfd5XQXiNXD9QbEiNXHXpqMbYClbTV1AXXsugV6zpUBZL7FgQq+dcLnc8CFUbNIlSxR3Q
SrDthK024W02IOCoQXJWndwHQuVH7yGZ5s+8w+HaYVCzATAe2CTaRMei8A3UWlMrnSwUbw44qx7q
BaSzMq8wTF1ic6MASNSSdXRWIxEK96EPrYsbhVZUctVIqOMvaJ8W5EcpcjTxHe9ra/Giz0KhINwC
9wTaH0ce/o1H1daajtOsm6PUOkOLtvOnqZePE+40vhmrFWczXJ2t9L1LT3cMC4Jm7H4bhqqSlKmr
ftbK8iRoxrcCiorW4Eyx8pzruTsR5fucKpwb2tWNCeuEYdFGJGjQ4YaxHWC2zCCEgaDeubRG4U3s
NLF1zEhSClemzC1zTeSUs+PonG1WEKTV0KfESYtAbV49D9BmaeRiLODFY+VJZGeRUBOnNMmnSfqB
oEeVBjztAP4hwLDZchkFa2mUY+sT7H9X06djtRCZIaaGQwchZDt9Wl9Oc27UID4aw1V0V8CG687P
hZ+3A+XV1mLM0M+4cPo2ldt5RcvcuZDQPAHysKOidl/mqvL+f3bo2+HSzlwV1RpZIEMrhsKxeu15
SvToCCJw3b9tiTdxTOQf24REA3Li34cKh1f0vgqR0wD0RT6JJkBV1UCzCbYuvR9cP+NzwOcHXS6A
V8FNvX4eeq/iaR5erQ79edy2gGXEGx6Yn+2spXI1jwSJZQQJN0tBBQ/C6I7XUXdtBE6GtyHNUhuQ
dWWM9KPSCVopWOdKM+0GHYp6dz9Lz7dX5friiNSsCVdGSz1t6mUR6g2RkSXFxfWDQVxyKRte5zdu
58YHyufWHLgnFL29X0QDyE4g8wENIaioockNGh7byVM6cxGrrEfNh9T9c6xDplbuTPVJT/rf1SgW
bi2g510Xy796kO67qYJrbNWiVKisRva5yAS0EWg6QFiDGUBuCS+d7bdE6UwGEyos59iczdhWxqJZ
7L6fiuPtaWbWEmGeitaIwNPhIY7LOv37xTabQeHRSzEuxiKaSpR+daNK+iGnPEopJtAiJYduFshR
wzEhLHplJluSaF4KHJUGydwV0qXtpHEuGDsm6HMQcAKcyPSuuh2JsCS5Ola4X4Dasl6PKa/0+HHA
XroHBURAkImm+lChQUZ9a6BW5liocE0NVS13JaUOlDGIk9SBNsd9P71Gw30c9QdJBs2Jeq9kjjq8
VNLvURZdoydoNwznFMGy9yHF7jRG4a3ji6z8Uorz7RVlDm9MNcBROMrwJbguQI1t+5mjoA3lnErG
T73N7coaPKuLHb3oDqWuObkSpEvqRDpxb1u98iOACxEMkMTBNjJwi91aJe1S5lUyi2Ek3q+mn5Iv
+cjJjtOf2M4/tgJqGIDJUES4xdwP8gpHuTarUojj9VfWNZ6QNGCKEu7nNncmwXDEjIMH/Sgh/N8m
gXjfjkore3iCoEihXr32qmJnnemicnVojcTRtMGepgxCWTIEeWNb1VEN/FaDB6iRXtFGF5aZPcho
VQLaCqp0fs3lymYOLrrSSAKimES7+tHBwBzFi5Bp0LpfxBACt4/Q1n7I9NiP1V62O4VHmL87+Sj5
AxIFFgT0SWxnQhmNHtSuqRxa6GiUoH4ti49KNla2mr2gxmcPZcHxqP3R/bHI+LFRzeagD6MYTmCY
FpEbiJL7YVQeDR7PDfv0wzxSanuQIgD1jeGxhc/EjJqiyol2Jl0SloPiyHpxSIvYlVTh1eqbAwDU
d0bzc5xGDpyBffF9mEa/mYp2DZqcYJ/Vs1hC3YHyrVGZjH8JV8xPlLL0v+Hwv46QVH0URxxIijTt
KoBVa5fFGtGr52JJktZvFyJqB5X0hsy5yV85C5LHgOQi4wOoJvYs4yy5OkTiYGFC1Tzy52SyM9A7
ArkGuEbsq8VyJ481JzhceQuVncSTD7l+QPZweG79EyWgQi2HsvoeKe+p9b6WJ0EKqplwRnYVXEHu
hMcJBkb3ANq8t2byoc+R2qmmEOUa9X5UytSu9WW2+6X5ogyScleQdXiSQLblUvlczqXgCjlHuaXw
NsMzAiLdaFliLsVGXHZSa7VTKD2PrvYtdhondtEnCJelYiC+7t2O6lceA3u4C+GOhzwrPfS2w03H
vARyuJ5CYwjn+J4rOb4znRTpgOCFvgsJWfnt789LuVZCmc+hKoiFjjYvEIpZ0zI56doU/lT0kWb3
srk6aC4Fi73FVdTbcRvcSmg5CsEdCGUmyMyFERtL3k/hIgVRGrTjABiAHam8q//ORGIjQBoO/W0g
p2Vf1LoaZ0iQdlPYt8eYhCMvFcFmV2jbsyUjdmFXIyOInsvtTMpKqYHlqhvD8k52Opv6RRSAHckD
uTPHC6+Oevp0QcjCxCFPdiWEmiaDonW11IKopo5U21iUzq/6rnEzJIA5+23PFopd2NVAa6BOxDig
UChdUvfZFGbjV3U+tfUrUTnD2Z06mlaBihUu2ygrbKcuRqk6Imo+hWqNTsfCA8g2tSUQXXyAUQtO
2fg65IOKDxUUdJoZOkoorLYZYHmjME0wlx4prmwM47+lQPSpuoV2jN5ub+Drs42xxtxgljhX9DrF
BKrBeFd45CgFsg98sZtzrt/XOwnDMlGJQYIdeWmZ/v3iITEBx55NDYYVoWsalA1aZNkyLp0JhyiC
fRfC07eGmBhY1EUVkRkxSbOTByu2SYBEaai/kMalsMP0hC38zplF3uCYsC83QivFK2yuj6u/eLqz
+sjKOqkL8JyvPpp2UtuZz8tOXTs/zjG8gHHjRVr6akpngAEbVR3QEUvav7okfezF7A3qsOfbo9sz
g05pELugbo00OOMiVWNNcZtqSmgVsheplS+gYlGXvErQrhno2YKvVMf9gM0aNKWp6tGcLKFUPubV
QRDuwN52eyQ7WxnJWOwuEZUz7C62ybZZKyPN42yFt+NtXnjRSTzS5Pn4FHs8+mLqZ5u3ATp50ZWK
lzqAVbh3MKFp6dSuXlIT3e3qT2t81VKcw+uX5MeMk+v2sK5PSWpJg2L4v8+Q7dbSK53Ck3B4VPNf
uXwY5ifE+TU7ysLdoj9CHuu2uStoL3YYfa8je/4hA8u+5RZVKEplqowQ+neFu+ZxOKazDyaV9zRZ
c1ucYsFRQW0JgdpTNgD1EoNXzE71Co04w4mk3aGSoWkOmfPcvf1pO/sQiXZo5aDujC4F1oesdVHS
RgZLjBKX0EY2bGNGc7jprREPJLXjrbBE1xXpBFzNmXAG6gJlmWu9C+PhZDXPy/LQcmE9Ox4EaAVQ
RKgkY4FNxkZk1ZnRWxhNr8T2CJnGJKimt6n3+qbknKN7UXNji37LRXgWSYzuz0VsPyicNPP3WD62
3Vza0Zx9GwYIQCjekKduN9irsT6RIUWbYG8bMi/Y7K7gxZiZSKpD3FyPFgvsCH0LLHz7phh9b6uJ
/ExEXsZmZ9+gIwJtCyLVgsZ1ZTvmCHAm6JZJLV6Q97kseZEeu01xLyurbSlvjfgu87Ige4f7pUkW
k7h0ZWYWBCaj+AXFDl8alOMiKK6izE4e/V6FpwQCjwCeTopoT0v6OQwSPRvx/AF0i2IiAbViYpJM
QKIU50BwCdKdJHtT8lXjNWDtbQxkZhFeYQvgS+ahtfRTWeuoxyLpIPiNWDiCOD8JKU+R6UMQgAmv
sIGaDK6YH7oE28WrJi2txW5CY1CbV4A+z6CEGttQLn6pvXEa0MkmFF6sHCXxJZVflPTvtC89U8xR
2Q9isNJk7SGOnFJA8mX6q5+D24FoZ+sqCER4MCBritjMbCdLqCAgAEAOxZVZYmODp2JVFU9JHMX8
ddvU9dMB0UfHHADnolO8xnYiFjHNQcyJKJEIlifk40tTFpzH8150oJgepAVoDenqeVIW06SNBFRf
nZeCneBYS3aTubicHuiEOpEz5kGv2rwLzs57Fp32SKVCuRjVEYxwOzZDTJJuMOsedzk9kHzFnQ/L
F0id2L2TudaRp/O047sbc8xNX5hLpQI9YYsM4kDQFtMVtjzkIC/IoJ58e9X2riIbW8yySVYSxyUZ
+3A50UfFfCAHK0jtzOVfvbnTSMd9Edx1feiTpJ76MEXOyi+hSKq/9wVE80ac1m7rLG8TD3/Cm0rm
7MpVs1FTmSDQ9VDmSmryq6iHxV1Ng/ewuE4mIf+AbgigP3AFBn5gO7iStOi8WKU1TPWxtwV9chpQ
mK1ldUjG2RdE/S4nMeeRtnNKbWwyfqk3Mym0ogP7Vh7bbfKudrk36s6AlO9tN9mbxsvBMR6pG/mY
jWszhEbxuMpOE50Fnsrl7vzh7AdKEBscp8J2/nJo0mt1hflb9eHJGEzcLgggUNO3Nu+OIMLz1bj8
fntUO9ERLQCARaDcjWIjy77UAjkaN5nUhLM+uhV56IjiRsZ6UMxXKf4szQXOvI0xNhRHRSkn6bSG
fV28plX1PCbG12LmdoTt3CY2dpibS2VViJLl0oeTYz3GX1a3dA3Tb77rDpjAJrtxrSAu7NST3yLE
r/uEpy2x4yob+8xtJq1SJCn6dgi1+qWJjnUJBU7hfHvhds6aSxvs/UGtp2ZpLPhKoSxhK1avy1IE
/8SEgQ4H5EBQr2O28zD1YwOOvSGs57AvH6TKv/370v48/THA7N1+tZq46ochhNSYBBiVAuGGj5ho
OXN6WH+DUDeYbN7RshMxgKFCKlME5AgezwxrEfEq6hcgQ0m2ejPRwFU1oVOQGI4em4RzuOzsLzyh
VYAIcDdCuZDZ0gBid/kyky40Il0+6pZwSrtaOQxi0x2anoChc7WMl9vzujOtSAVTnVLAmkGayUxr
BMpxET08XTish0J/mNf7rPz2eROUyQPFSwpjYQusqMtXNTh/qrA3HxfdntNno+HE271jGddiS6Zs
KEjAsTWzuF7yxEhAztt5s6s6JW4c4rE65l7ix5xb1d6MYXWArqPFSpCbbgOvIEntYJKhCmVxPBTZ
5MzT+JxMvz8/aZdWmHvGOEMJQknSKhS13m8Hy5268izyqO523Bu9G5R6DvVdWobdjiWNO+ROy7gK
o6x+i0HsoFnJoU7zF/DTc87enRgEuC6S5ZREBiUBxrmLDtop8iJ1oVBDX71rgrrk1ad2vQB068gp
08LpVQ62LVCdygYwrsfH+ih+xX2J0kGPHk2Xz7xOgD0/uDTG7JxJ7IxsQFQK1bxM7ySt/jsWosjL
zZJHxbRz1NN6GzJgKBKhDMYchZKSJFORal1Ykvt4iG1BBeds/lQNkq3lB/C//oM4dGmPORI1KD2A
sA9HYiEvbis9t9rjkMleM5zMnLOZdrzCQMco+ieB09Px8Nw6oDpKc1KrIPEmo/JWEtOr65WHGt21
gb0KGji4xBVqFNI+KjGkuA6jcnqYSAkGsI7Hu8mzwZwTRJRaRSjGLqy79i4W80Nn9d7tiLCX88fJ
+mccjMOly2JJ6QrezbQDrdTy3E2mbU3p46QKdzEQxel8j0qSU5fxj9uWdzx9Y5iJeLXZ63UrQH8h
AVo5fW2lvyrR4vjcjo9TCDqtniAaSVfPAX3t+zSHIgdF4Mid6JoaoNmxcEDT8kFT8fgpNP+fDOuP
SWY+FSMeY/SA4riVV7dG54eBzvzh79tGds50eB19fgOOheIu4+AAWMjGJIldiMGhEIqAVOpO2afB
rL/1lXW+bW3fRy7M0aW8eDISTbBytGR14QQwU1P3X0iuH1JTfgEO2Z4EzVVAuEiyyFFi6ett27tb
4MI0E+DRqzdr8ag3YUoyu6lfQEt128BeOgPIio92E7RG4KK0HZyWpDOYdJUubAziSKjWL0CoCIQc
p8b0yPK0aJ1TiamrNQhWRfM86PhPtPKYJ9bP25+yt6pAYQHHR3vd4ULbLwFfWGpYEdLIggiqN8U6
zpL4BXl3t0yL4zi0nM2xN7VoBgNUHNl44FmYA0BcR5IjItehkMyab7TZ4kP+kMfHvPMSQnj8Y4UJ
+2My6ZVkZk24zO3wdRhb09eg6vvVIA25E2StftUbvYPIGbE8KFaKvGaUa1gW+pYvP4B5CrXZIE1J
F3dhpPfLMTeHyiNRRd50wEBOELAtcoh1l5Gd5vns1nJax/YCZN8pbkzLsoEnruxBX9sFScIer6i5
r71eskZnJWnjmiBjc1pzkMH8JxvP/8AfNIrip/ThKnv9zMhEiq7r+jCvAQCGXpRciiCaztyiFp0y
HznF0p2AbMINNJpiQ65SZ7ZaPuadKvSNiJcWkjNNncz2RBLhbhJAa317ZHt3qo0txveAAmgWqUcu
bzn9q3cluVsd0LTZsacdb9viDYtxQK2dSrFpZRRntL9l5V3GgzvnETbs7FwwTIKQC4UwNHNZ9Bsu
AmSbEVIkKZy8g8zNCY/i7NSD09NGRlp0CDisXBIb/yB/vzHKrFetyklDoIcbmunbmPi6AQjh/GnM
GaQpwJ8GlgFQHtNuge3I8g46tdEAHQwJJBQP1ak/jKIz+eVD5dcOersE+/Zq7YXjjUFmVKhaG5VZ
wTOS1/pl/JK6kHmze82eHcmRkTExBPsfFGc3JhlnbJS477oFogNZKkdIZif9cFpAHOznlRE/dPEE
DGxm8pK+u355MbOMX8YZ2r9nHan6eQxb7Sz391wuz53YC/wXYCpIltPHC7N4Q5ktBJfuDhCiF0v+
sqJZsl4h3iihIHxYh5do4DzHdsd0YZBZvKyp4qmUxTVskzKIlsER9fEHpCL+yZa+MMMs2NxCASQ1
VmSeTGjLFMK3MpfCxNKD2764u6svzDArJEd6M+oykmhK7DXlcYQoh1a9x33h1aJ329ReImqzVMwp
ldaoPVYJbMn35VF3vnf3kZdgoxUvpwdaBuDlkulKMBWzC3tXzxcLNMxtqc4IHnX0qs9ZlNgrZG8D
IN/M33XS8RKSe/ZMEZgRGkWAH2Fu+3I0llbRQ0JgjoNZfIFCnTb7K69GtOd/l1aYu1wnA6sqN7Ay
JcelCsb278Tyb6/U3p5CwydSNKAiAniJWShNn1SZDDhO1ACZQhS9lGD1+qA73DazVxzGDfA/dlhY
bKYsID7MYKdFlUZF2tg8luHgUrCv5fJwZrvzRqFS6OBDv5HKrE6/khnVRHUI1fZu1rw4u88IZzPx
TDBLM6qkKYxyGkI8y4fRE6bvWfR+e852LrQ0nv5nFPQTLk5h2gxJYsiQh+0sB2KCIE4S7/9ngglw
iYZzHsnWAVJKvrA8oqR1+/f34DSbMTChrZnTEqlh3PWIika21S/6HDWl1GnJz6RLDmva2Ear2GDt
s9UGomTdsU1UyBYSW8nclod23921FzPKRkAdAOJRkdew0qtwlDpbGsfjKplfuoTbwkV9jI1IOKSQ
E0c2FwRKzMiJWU2WNplLqKy9kw4gZdAfQCZmrwt6mRb10C/VfR8flSF1rPZXOr2TeXVuz/6uj158
AjPcYpLXWYuwuoZxEIqjQLym4yzw7oxemGDCBxoHStFE71hogDtyrQ+WAB4g0TMmDvnE3tl1MZss
haQyp5nVSQbslCA9FN0uL2xDfM8bX/wHT3Tz0hSTpbKiIdVXUUFoj8BC8Tp8llwXNbvN7zMZlVIR
kxHwvSU0gbmVVIdAGxqSSnr3dnv1d5cGPCFUbxAgCpYkoVRBIVfKZAmtKKyTx3X4CoCTEfE6l3ff
PgCR/8cOEwmJvFQ6kQGSB+7wjp4gqi2dhKB1EtfiXN93veDCFBMRi0rqKz1qR4ghJU6jfENO2U4a
JKSUcMg4SVfe9NG/X0TfuZfnUdFURF+ivZVZiy73PDokBNDNJvqsnuGHT1wMjAkWyiSOcwsKb4AN
axs0ct/k0jjlo+YUM3QLbvvF7ol/YYuJCq0cRci9YhJHn/IPj4fB747/xYm/GwAv7DChQZL6TIkG
2FGD6rD6yUEK27A/Da7ojoHg/oO6IDhj/tcNkS/frtcwSJW1rNYSCk15npVfZI0cXUhDMUUCGNfB
25O4ezZfWGOCxFqvldxSTxyUJ6n6uXxWAm3rECg7bkcTdz3RrQmbt5ULV1NeiRROOSAmKUHKxlsM
g3NU7N/PLgZEV/PC3Tu9aUkvYheDdrNwo4NySALaQ91C87DwLVfwb0/gR7vO1fl4YZAJG8gk1AuY
rsZQv09fFL+zczcLEq+gz2Nv9eIH1Kqd2LNebtvd9X40MVFoK0VPMF6ZY9lWJIDGUDyRUxdkgRKo
fn7ice7sRqo/ZljOnbWokrJp+jGE3vLQf4Ue0TI8debXbj3fHs/uGY86KwSfadsry+gJStkiQd4E
UlXoe8fjW3wn2dNtE7uPOVS9/2ODjRigOv5XxOjdyZPcI22wqQ8JwHGK8/Df3N93FwkVAfR1Il94
xRe6RGMvVRmo8dSABPRIqT0h6APjeHtg+2agM0hVNIAjZ3whqbJSzWYskhpQTrT+oAVU4JOniXsl
zf2xmdHp+G87bCJ8yUhtlQmGIwetDzD5KXkozrSrP3Y1ODy6pR/X32CBq9AGI325PUa6Nlfb7MI2
E6gaCEdWiwx/b6cFME160S/NBzH6Ga+qa6T64ba53bh4YY6JW91SN/E4AaI/Ke9F+RjzSMj249SF
ASZOFXUq5U2Fuczv4It3wFU9jE75l+bUQe7w3pG80TAxKunrwejFeAx7cl/Pd6PCC4K7u/diNMyF
Bol6EaI78MBUuB+HB7zGnalJ7JmgmueZxhfLeI/6oJWR5FoOkfCXWFEumK+31+xDX/aWjzBXnaVM
8AqZ4SPaM3p7vBHYkNiJvCwwkLGhm7x1Jle224CXqdwDb5pInH+ImiB8sbxIMgTtInQGDh9AUclt
grWwI2ghtNgL0Nlz1p+coVL/uxoqeCVUFMagmsP2HPetOoiLjst96wqPHz3HYfzWoucYxEWu9sKx
du0/YEcFEJDibUzK3rU9VFNJ0DKjSVFgeyJP/bELCqcNyUG34wfVT73IVzgR7dqfVAUopQ+REAM9
skxEEzqjX3SC3SFF50yz4TsCj19/Z802NliYv1RkRZpPsKGPspPGD7pe28DkJVMIqWxHsb6kvTOh
zWl4FJCcTfXPklkC6I8PQI2TvqwhjMc6TY/WBkHLwfRj3q++5q8Hwen84hjBTVGY4FyMrs8IagxU
K2gF1lRgcLdLOKxTZakjjImn9ogyyGGCUAf/KLq+L2zNMAsX5WKv9Oj4D0tFcDRzsDX9W1z/SEon
bjgA1f0F/DMktq+0BpeWJWb0biI7IOUAYtpy9Ls6NL4LQQ6nVDmFuH2DSDxjtdD+e9U2kYgyiZNu
wRwGajC7hp8+pm9aYNoyNnnk8s7ba7IS6iAX9pioGjVGNFjWhPO2+pELjj6udtt6lfgSGbqdSS+z
FXSGb6JrvWtstTP9GRpKjVx7yvwjzZ4L4VD3ZyQNp0LE/93bU3LXEF7ov45E249kgq6aEYiGaQi6
nSf5utMEbUhVYD70RZ2Z0xuz80jfWmMemO04S3nb0HP5VB9BQPdv6J8ZRtwdsxf0Lmef2TExQada
T3fMRB7U6XnmgVz3fl8HJB76ANBzAGBpuyNbtaqjxsJWUSC+WX5ZeWyIezH08veZhSmLebDyGL/f
FeDFJ76JWrk8/uYcDXvLDx08iMaJVCyH1RqCMnknAdM/hhWYC4qHCE0KQg5JSTMcitUeO9kpxkDU
MrQXPHbjT451evBsj0EVKaE/1pk1ArdDJLcN1mgpf5rSwUJHUSZgKl1rie/H/GDFX+KZ84z4eIrc
MsrEuJFkoxV32Jbi2oEjULdVq/keNQ95J9vA590lrWnXcfeIoj3kTUAyj8zOStxEE4Ha8k0LQphC
7c2N6Urm/AgxClBx+lE+2qYBLvcmMKS3tHyepc69PVu7DvFnsq5O8d7UVlPG3hmbJxN5xyIOJp0z
Obs2wOEB9DeFK7AceWlulOMoYkGA5DCMp46cBp2T0NrdN7hrgu+PXrjYl6K5lqaeLBgGMgqRGAoD
5/f3Tkr94vcZn6ryrErMYR0hrNLYKY6V+qWC3DWaSAQDMKsxiIRvtxdm92ChXTHYrkDUXwGaJyEd
BKPArM2+4jen1K8P2vd/ET8QZzgpnLfU3iIBf4f7Kv4HHAETRNM+rYDAq3DzQZud5cvA0vNEC3fe
N7Q1AGyktK0ZtSvmASWAOSVHVwyczbKjA+TB8Dz8gAtQRgaLm1HdH9Ifc8xzShGsSqxSEXtSuCty
V6hewbJ/e5XourPb/nJE1C8vMktTjLYoyATgPFCr17GM3F4H+V9nvEEM7q0QBR8kvxyTvFHRv1+Y
1NFYhAsiJtEs68Xt9ML0lnEBw7KVpd7t0XEXjDkucnAyauMkj2FUtNVjLBHVEWbBn9R1tGuhib5I
szk7c10+JXXyBuxfG5QDAfAjWfvPM61snYdx0Pl/mPuyJbmNJNtfadPzhQaBHdemx2yw5FpZxVoo
Li8wslREBLYAIrAE8PX3gNKIlajsxFD9cmXWrWazKj1jdQ/34+eotEONBOdhssood4x4VGuZ6gv4
s3Mbi2MudebapYND0G+c+wml3PFU3YyxFToHJ+RbJxo3ORiEncAMp8/jh7Un44XeWNhHz/jcNA4g
3LJgXVeJ3vTQpj1m4K0KuEu+tcrTgmLWGe0kAjwA6MUeicedJbpvU9k+u34LmkIotAZ4aQ7RaOH3
mER3P2vkg5Zw51ZkxRSCwejk1WYV1GBqOBSOvVK8uLgpf3zxpRvRUVbqvNzsj0zfNdWNm55A9399
M14ygZZhkGyCjgQ6J4u9aJstg7wyCE+mEX3DuZXu0QYA3n3Wb68burTrEceDg23mPUEP8OKaMnwl
p2EqpiOKV10s9uYOuvX34tv8rC22a3yoq+YW1xRD12NRDDCX7ZHFQvcZ2aUxWq/vvd2wW5NMvOAo
MTaEsMio2mhUX7za23FwEtLBWOVsh3TbrZHuzKdweSGCmtlFehOkPmj2OL+dJsIQ2Zi4EOV0GvMo
EXcupOSTNqBgdPn5dTLRMwCsFHCQGMvi8tVEDeLYGhmINtJD44tE5hZNU3ckFEH73vx03dqlgc3M
FDNhEQRHlm9lJ2Fur2kglHK8RyZuFZC+3oZVd4S+XDd0aYUA8sdOBys05CwWo3JrnzsyxZ1r5Ttd
bftpZXtfGAjkx9Dpg8ACskfLWpKecXSdg1HzKDTQ77X9lhjZpveSl8I0IlOb6pVl+r7kiy0BylV/
FgWDRAyotc+3BLpkXHvkyjraDDqMflOoG72pIVirF20A6vB9Nbovk5IqABXrQ1a5T4YsDqXTdRG3
00+KuSdD63MokA+3GjWmwErB2AGCvaDl+sdaU86mseQ2rbqTpqGw0/QojtkpOlI1SCS2zQwXboeV
1MmF2+hsUIs7ohFThkCXK+jefdK629SgKGc+X98J8412beIWF4Ovj4q2rlLHpsELyp9s0NYKHbh3
EJMnOt1ct7Y2osW+k5ozsSwh6lg0Ty2Qm4aIJl+tbIaLRtCZhSjdsHBPLC7xYpS2k3PLPPLCD6ep
APN9FjXkZ7WXkUVDYeWHmfkMvIqRyrS0urpwXLSWT3fS8yEHUZmfTOWsXArf2THfLNErQ4uAwbWn
YpB+Yh17bxpCozLL0B5yfZ8Pw7YGPDsr8lNlUjfsa//g2xRxKK8Cu9P8EOrQswgkkb8ZgLcHvZWT
DfI0TjCUfF+hoxCdAFbAC+JHaGGoD2k2GmHuD1PQ6lYbNJ7iQc16EYBieYOsKQuGyfrwN/bEq+Et
b/OKtRqorMzjaHZ726BbnrKDk2YrW+9CEelsvZYVxS4dAfVuffdoOcW2GHgbd/DvVl+mQaJ7R9El
RjB5Iwh4de3Y1N4dYfZRpvxLq/fQxBnGb2VSfnETIBUtwbfdRDEbgK39jdmwnDmh785NpovFHpqm
HxQHMZTWf2D6naF/64v9dRMXj/wrE4sJz3Qvqb3Sso+85SHR0iLwuEJDbh3KvOhX7rD5w95s3h/G
lqU7vCKyXEts+zhpzr3jjxEpq9gl9bHM/feTjkSw7W5MvVpJB1xycJ5uoWQA9msInCzG2EJ43ahk
NR0H7xZZEY38G5+PuGDp4EDegha6FlxhQ3vjl0jIRNfX6HLABvQltK3A9w4W8/PbxYfujcjG3j4a
Br+dVXYA3Uq78WQOecSbOmyQzZGuiggB6ZLMdwVdk7q8/BXQUoaoB8J4EI9bfIXOk5oHpUdknZ2t
ERMAGsbfRfyn5NWaC7+Ui0Bf/1/mlufTrbOk891sOnYHZ6vHcksj/Z3xZAVeMHfWTmu4q0tu4rW9
RchgNEMtLXtEBJ40gSY/jroDAN7Kg+LiPjSgj6KDRANw50UoPE2TDYyGBC4p5wGeTGHOP17fKRct
vAq2F8MoMuRw8rqcjqQPvWSfisfrn395G0B0xZ+h3nOt8XwblI3HmswCRYb56HeBc6g2oCcImYwb
NL6vV+AujgegBeM72fub9jvKct2iRj8dNXFf8duK7q6P5+Kyz03AcDkOMseLoMoEzyRNNbjtntHH
DtyI3J3ftWuUwhd6JCGaihwXOLYtYD/sxbokUvkCPBMID/zmdzqIL4Ou9dvOE5/y0bGDIiV6xPkk
wtrTtTCT2lqj3QWA0Pk3WIzUz1qez8y4R2p0eK/w/EEvJz3Qi/EhU9apa8HgUvZ3I0n0UGra3q31
l7ICvtFrkEAtyLM2ae+H0d5bIB1dcQuzG1u4BSTnQDqLqspMRbHYVFM6ZEYJ8bfPibMZDAi+FveZ
dlPpsWmPoVRfr6/5hSYiaBSgpx3/AZ/CW1oAF71YWcWshyl7MCf0RfHnDHvZ9AMzsaLKzneGM0LB
pY5T+8HuZZh62d7o1gigL+w9yBJagNmhER2v/3nvvwoZIYzTU9pMw1Fvwrb7ZqYbu1txTBdeXvPh
gQYcGDlNstx2Ne04Lj3TPILy5ZaBrA6V0Ui02YuTlAHEaPfXZ/bSiF6bW+wx1+f9wAToPzMtBwBd
Dx3/qwPB7utWLkQsNjIJwIKD3GEmKD6fNwmUA7HLCdDE3jmMzTP3kP4bx00nV4ZzyQnBEmjZ8M9c
rZ7H+2qFunxsjZrA51Vd2MVTBBjHZ/BVBkhvjVEerZfHVy0uTkJm8ZKmULA7mimAI7PF6asWQpGQ
xmZYRus4z9ltL4/e6yEu3i0VlZAJ7mv7qAsPPDrQ77N3kwYGEzO78RsWGe2TMbQr8PMLt/rZvC5W
kLSUjxpDSogM+qG3ENIMcmWTXNqKr8e1CFf6VLUCkdCEMeVh9mzLF+1vePPXo1gW/v0+Q+Z2DlFa
/+TaW0tfqY9cAApaZwaWTqOwValPpX2sKzNkXf3BbdSpsOgXP0NTPWkezBwAu9T6ahQyZK0PGjrr
uSPYnFwLq2RN4W1l1Zbq1axuTFcZOHcKtSD9k7umNnJxyaAoAL0pyOe9uQ8nB92HtMSuaJUAC+Jt
xbNgdB6uXx4XB4EcK/wMVEdR6jo/0ravAaeY4ikAWsve3oJD+PrnX/L0s2A1Mp5o0LKBIz03IOrG
Qj/K5ByrKvs8NsWT14Da1pARYP0fWqGFY2d+9jwV+WxY2TCXLkaUoSGYjnhpji/PTdfU7VAI49Ox
SNADYUEc3jHHd0LToo5rRbAy0Hn3LW+O19YWu5PrpoVnh3KOdSqee71jW9su90r2Q8jdfJ9Y+g1E
E/Z4LreBXxARGNa4gsO4tGNef4WFv1GJpdG8ELhHwBtv2wPaF0xxU5XO0/WxXto0r+2Y5xOLV0pj
DwnidpQrNyIZ4qlee1+tmZj//pWrKZ3U1uoU7w85i4QwfjOptTfVpasehFVzvRp0x0iFnZtopxps
8ZSSo8+7k8tF7BXFO3+i27zmh7qEwJuNCC9ha2W0y3YR1oFMFmRM38OxV0NDNQ+6igSzpx/QtbCb
tQSczbhbwyldeprM5+4vO4vxeUljKJni/vAfxxh6FtsaNYAspF9UzDfDTrHt9V1x0Vm/Nrg46qUs
cqRP4GOoH3j3UyTDaZdEuLXIvXkgMT2s4REvxckzoRXUQsBIAlLe8xX0U9R6cwMraFnsrjXLnVDJ
RmNamNvTjkxTgKh2pcx2cV++Mrnwo3naAA5fqOloDF8kyIaLfnd9FlcMLL0oKytq8gIPSs0+JTJO
/kYRD6K2f83ZUiNBiKyyZYoBON174cQlxjCuBRsXt56LrW3gjQcRtGVIaju1qQ8Gtp5z8r4nR/zY
Ps3wdxqn0ZpoxtvzBMcFrBaYfSC5+uZNrIg35YbWQSO7bX/DD0ap1A/D0EQpAYDT+JxpbeSQNRbz
C7sdZuHSIA4Fq3j7n2++mlaZXWdoqgJlqvkR6OIZ0xzWoNsN+NMMZ15rcv4uM3nuYc4tLrZ74kFB
wIIvPfZWxTQeeixrHT9gjuHlm3ym1PhMJqA7Pg6N7ba3vC5y96OmDTwvIKlVlrLfDpzpWsx6ox4P
XZ0iUQ4ttanMNxqFvNbD6OlSNyAz7A7MDjqt0pD/bbhGco5fFQnhcd/khQLDVTbqdh2PCL2SD2bT
SLkfO2UnLLp+HC48TkHHgPMNckQw/UHl7nyaO5kNIykcOILY/Chvqw0SX8BjPQL0EKdh+Vi9/Dwd
47nFxRHnjlsqoc3dcvSrmu6GbldYq2SJs4tcruVfwwKr3CI2KQova3sbwwJznHMAS3xk7btP7ucu
cjY1etb7T9fn8W1oMLNaIM/m+QRo4yVdTWqKUZWjhmBSO4wYkb6zf77k4xA0PkG9CWoXaPhfrJQm
bGokTZM89KQBM3ixA1NS4JXpygV5IaIE0hfnGCVa/AMg7vmO8ATXNDOZIN2IAgEJmaEglmq1IQYP
YNhwj9jhMbdLPBHqfVoUm5+fyLmKCs1s0Goj53dufahHD91DlfWQeeixSbv9lOUbWf48xghiWHPx
eRakwn8vfCmINBRzqpocxxKHjuiqjrJOkX3bAK51fUSXbrJZ0tRAIQBdC2+a1jIvMSWvqX7sn6cu
nAXPvT3mkn7R7i1ISOMdtRKYX/APgJ4h6zdXAkBlbC6iu6YandTXMv3oAw8DjHiKPiXnabo3Nhxv
+mblDfLWpcIagBaQOcJrwF26VHdkmainWgczSZNtKWkVklnVz1McwoqNPPCcX/IxqvON0eNWJD2H
FX98Hv3fk4ysXIUXjjAeabPWMfCBSFMttsQ0GUjFWZwcK5K+gPZnD7KmA6nrl5XtMJ+fxdUEO2CK
BTYBeq1LGmFrqoClLUsCYrXqW1PU957a9bRGC4YZN0l7Am34buDkQ2IOyNjyj763Jkp/acFef4Pl
CfeczNNKMNZ4+l7Ih/znaQXA2oFMmQ/xNciGLWs3DfQ6it5B3NjrMx7CK18kPGGEcm+oaWtUHhfC
k9fGli/sjio383VQ7oBMDIkrkFePdNyaTfU4pmlgjM2+Ldit1a+lU+ft8GYZgfpAWhBM4biSz/dj
VXW122i4QXrw14Or0n7X1PZtIcCSw7z31/fM27wqJhQBH8jxIOuClMW5LTqxAZ1Pkhw7V7/3dRr1
ln7bS/HoocPXY/XKS+Pi0F6ZW3ho6ppkLEwMjbn5N2WLgLrpFHhFEzHHWzl1F/fiD1tLXN3kDcxK
cgRdbU3Gg5oYUDS5vkbdffFGRIHPBjEvMtOovJzP4IjL3Zcj4gFnVkqb++b1R3Lv3DkbfQcd3J8u
vGG9XllbHLCJmj1JZ/aBwj8NdOcXj9f3w6Wo7czAIkNg6aXutB4MmGnkHMoYweqeaUHzPFdIq7lg
mQXq73iV16Oal/LVw7qdhC0yBUYbqm2qvbtpwiSSGcqW4R+dt2v8SfOufnPCoNc314DhVZZywMjo
aITOF2U72Ek0es5J2KCMcErUUKRhabFZOWBtLORKLHeh3QbL98rwYvk6vXD9klXkmCh/5+TiYwEQ
WT9W+ybXQprId0k9xL6W3DollUHpNSsh2EVP9Mr+YnVbJgBW15Cc8Qne2ijS9c+JvcaBcPlIvLKy
WE7bz4yiqxty9EYec4PvdfAsmH4R+VCuSTT3oxJqg/JZUGT+Fsu+a4c1OfaL3wGlFThdaIJCWG3h
c90cXGmshidSm7mNKtuUW/QjAkwUz2F6t5ZSvmjPQaAyZzQcBEfLS1sRSsiEawBYTYh/vbN3NGqP
FEjkvY5utrUdfCn0AwoRSDACAKf1pnwNxuxM6zneOvp9B/rWAHnzWIvbA+7UJPB269Ju/2KEPrpI
EfyB/GneW68OqY4ywQzunLNfBvqAi437YJiBdWcfEPrtk1Vs76X727HR0AV+AeicOIuzAm59u0yG
nhxNzdpXmhOMkAMjLqa3OE36ey/jAeH0Y5GnG+HdQIQiLEHtrTmb6zfipa/hgtwf6wrAA/zk+bDH
omM+rZh+LMybvLqzSHz98y95YIBJQX2KKGV+OZx/vmGM1NYh63Qcm9s6HwIXFDYu+81UkVOttche
OP4QNYQSA9pkoYK+zO50lZWw3IOysjCf0YlTChL42UrMfmE8qEnbgNZgxqD6sIgoGgnQANXnmF02
+8HpNUBTk00q3NAvzFhZa215a/YWIYU9CvQv+mCMNZkXjFWkTVFHfmtYFYg1SN+lI/B6bEvUV67M
DlB6rgM65G3dDd/Wuzaug7nDeJ268MLGOzO2CCyKjjc8HdOZwmi49Qd5SLw1waJ5by384IwfmGmY
8abDv873Hpr7pYbkjXGcCEU3awh5jqCddkP+dH2PX/J7yO9BTBiyND7Y9xabPEfzgVMrTBzde1sL
wk/ezSxBaYPIZU1h4tKYUODGgxjpPeQUF9dGa1PwFqR4oaom0uRhMvfpADLrlcLvpZP02srCkU4D
UcijYXEqq9gQ1W1Qet8N47RyOVzacah0GXgAQ1l7LoidrxA4wRRPW4ym3/Q3cx+NQCdbuTcieoDI
48fry3ThKJ0ZWxxd2+5dp+HMPIKB5XdLdnHjigMbjRfmF2Hq05VdcWGDw2Gglw1+E+TVy7eH15qd
1srcPAqZnURHNrJay2dfWCa0AYKME6J5kCdfHlitczSwS3LzAf0c/gbc0myftvDQqbdGVf9mMIDC
AZaJtuOZPAjE2ecL5bgCfNP1qB+ZsiIKCDIyTNvry/NmZ6NHE4cVjzXoS/j+EsQxDcj31CpxH1xD
G7eSZuh1HawbXYJLKCeJCn/WHIDFEIgE8zrUppGDPB8Rl0OSa1lhHu2pu8HUhg5jNxq1Qp+tRozz
cTm7iMD7Pbe8zNE4RH2XPahMR98zszoTsjCJ9WSBX/+2q40hzDuE5XqGZqIcDQuBpbLPfUPuuU4P
LO/q0HAwbIqGguD62N+upo0mHAuyA6AmgKjj4u6tisJC7wUSa8Be3ZXZtO/KFUD025MNcONMY4RH
CNrWgBc7n15JIE9EGzTcthH41+0NO/ihVmy7yAuqGPHUGvXum6MA1m6QW+OVj2QyItRFgCrAdUbR
/oUN2r33vgj7QPT9z04aXlQWijkA96I301ncVXXHldsSgRHJvW8d3H6lkfjCCNBHjAAbh2DWI1ls
SKPm3qhThc/vnNBX+WZAsGu7a2mft2gVbEXTx0MNVAIErCILZ+WTBsDC3LAfktMY88CKp534auz5
c3LXPuzqbbOr1uRwLuwGqBMgbIK8BFoXYfp8N3Q6mEet1LAe+k17Y8QMJDv6YxfNlLt+ZDxcX6g3
E2kjQwhEh452LFvHrjg35qYptGlUPxOD7TSZAhgZp2tsmW8uK5dg5pBaQsESCLdlolhUDfSfOqFR
BBTqURpHVBtDnnWH1iY/e1gXphYnyYQigZKM8dPEYuivGubu+nS9uQwWn7/YD6md8pw2dnVyO1w4
N6O9sq/fLv7CwOLgaK3SRqH86oTmTO/eA/1cEkE9rxSgQTZ2/KvYXB/Qm/Wf7blYeVSTgcU3F8GL
OzYeckhOdUrV5woNWOPtqjbWmol5Tl89Fm1T2b3lJ9XJGrDBeoX2WeUjivDNnv+sn1qMZrH8Ujij
OwnMXpk/muRWGYdCfz+wldTNfLmceaiFlcUm8CXovhhL+akkT0kq97X/lPATqeRR9mHG3/97K7Tc
EaNBe9PVqpNMs8c2H0OIpgHV7f2bG2Fxo7LOFRp4Z/nJ74A8JcN9290kZbUSK69M3TJx0DrCzcum
46d60qqoTmSAbuh3lTY9ctHsM9+MR1bE1yfw4pn9scWtxXJBpRxJk2wAlXJZBYnnbCwjXZm8t48a
bAkUt+HCUVMEHGlxjWZulgGk5lWn+VGDUtihPXCwTc16EWtKiqu2Fq+aqmg1sFvBlrZL7g10kVh7
zoIxAmXHxls5UG9zwIuBLe4Hj/tVlQJDcCKPI2iByMcpymO6QcdpF9a/jZGxW2NcvHRdvJ7KxX43
uqwZkDaoT2CHjRErBbko4oGOKyO7YAbFIwKtiLkG/AZw7QsDLokXwML7W8ZuKx9w9bXL/O3Ogxf3
fTw9UaRCn+ZipaxaZok+9MmN0XeBV4uI1yxokymo8Upsu+EwCGNLuQA839507kOlxK3g3ras1jJX
b+vtMzUZYglEY+jVAJJycQn7bTam9ZDcZAJsVeiZrvEloH5Wz6zqVjUGArJ7LP1QsC4czXblfMxr
dn5jon44P8NBKQN3s0w2JdaQDKQexY1MfBGwMmV7c7CsvdIEBCbYaG/9hoiVu2Y+12dGfURsc84X
eVG4MG/xDBuaxLbkSKwHXd70Ykt8UAbZm8RagwIudxI4y+aYHe0IKNQZrr+I11hejVqJO4YF6Pod
9N8KY+tN99fvsDfn0ESFE5kMZHnxNkK73+Icdso1ur4ti6+gtYrwMA/q/mC578oUfpSI0EqKsM1l
4Gn9nWPvPXDml70Vqn6tt+hNgIIvgnQe2urxSgfh3fKLuLSoDas1rc/pWN+Q71qaKqxdUN4xe2O3
TmQb0Lz31W9TD7JNoeIEXMHXJ2O5sPgKSBwBb4O3EnLPS3IEHQhFs8lc68EEdzNeGbHs1Adbsk3C
fxqnsrD1vXP5VfBi5mnZyonUXyCOUzcRV5RvzQKdstI3tU9ak1s06GihfUSP+bBnHWWnhJRqDai2
3GPIlaFN2cWDAPmLOYg+P756R/FQ1nryIOtM3uaerd2NnCcPFVfjSnTzZnZnU8iBoLkcuW5LX7iy
vKeCO71HHvp5Rw+/IdKJJnrPIcJ1fRnn8/f6fH4fE3IYLqr3ho4X9vmY8tbraJvAkNuAsdSOdXAm
MIoe84IFhkEDX2Vh165V1C/O5A+rS5UAV9C+VJwZD5qt/z60Whb2bQfBCcf78n14//Gs/m/6wt/9
MRL5X/+JPz9z3F0shWbS+R//665+qR5b8fLSnr7U/zn/6l8/uvjJE3sWXPJv7fKnzn4Jn/+n/ehL
++XsD3EF4pbxvnsR48OL7Ir2uwF80/kn/7d/+Y+X75/yNNYv//zlmXdVO39aynj1y59/tf/9n7+Q
OSfzH68//8+/vP1S4vcOnFay5dU//rvlRfHmF1++yPafvyDX5v5qI0OAy8z15+wKln94+eOvXP1X
sJwhFw08t4/XyS//qLhoKSy7v/o6+tvgTk0kLpAs/OUfknff/8r+FRkNwEAIgjDgarxf/ucLni3V
j6X7R9WV70Cx3cp//vL9Sfpjb6InGdcbAf030GE2wN1LGBwnhQKYUpEnijxDXx/A6jCZFhoQdBMC
0l8Zktgd4KGmlqf0ThC719K70RpMo37hWgl4bhm7vKy6ron/D67TBvlCQp5Io9Szb422F6dqoMlG
pGAmC1Sn29lmkErQwHWBHI6MsdYhXpGPvTrgQd2zvS+G1kY2vvO92K1cZkeaGKtpo7m+ENtCV50Z
OLnnjvHQq7GIpDWRIq4GPbdjh6RTvqlIb2gx7vWRPbxa3j9n7/VsLbIk82who4/cGFIlSLACm3h+
km1p0JQ7zHwa8sGPh8SJZJ3EfklYRBt2kzTw8mavbirh4Ktqhx6hT9E1JEoa7gas0/aDAg3D9W91
HnP8+aVmQhsA/ZC1sxdXZuW5UBE2qflk6i+aasAHAaeJ0qRSblhr6Yq1hV98a26OBV85CiBqBWcl
zDXx9JHtmq0WU/ods0APzu0a+O78kn5rbb7lXlmrVJcVXKXmU561UUXUVmKEUDXfEcdcCZQX1M9v
bS1Wt5rQMJvNttxHReO5Sx5s5EGHJb0FQ8e+uE0CEQJ8DMjf9Hh9Dc8D6LemF2+BFgIAXc4KDLOv
94pOm6EQT9dNnPuDtyYW717a2Qhe0Mb7NJXGJlGQOkevCsDD++tmVvfHwtu5o7AA5MD+6DczQf6c
1fNu8MB5LW71U77nX3qUMy901UP9f+h7cIr/tef5728p/VKBl+3Lmb/C7/zhdFzrVw9SU7isLKB9
8OrDYv/hcxz9V+R3kYUnCHlQe58rHH/6HNP71fLBwIoMKdBBYP3CJv3T5xj+r4CiAj78w1P9hNOB
h8Op/eF1gBA20IjgIawF9g0PpWVbB7D8urQBXowVIbQKzQz8O0HB9byKKVwMa2LVTdNQbOkw6Gx6
rg1pyj5IoDabPJcI1lEFaZq6fso6eOZPTqPTER5/SpuwqEpdB8WxSgCeqFFC3qk0z/qw5S5YnSKq
Kd0KNF/j6pvvAdzxIPrEpu+Qe3egAOslrv7ZVICkPzg6Lm38ZEXKOGkb0PAUZkWsw6hZnrwrW88L
9JJ887sptTkMWkHu+lK8n/qSansq3N4L3KasptgV35/CmVs2UTKqAk0Qts6BnPNxkR0q9EhMd5VW
F9UHU/lW+qXWGV6ooCBKO3USZmvraPAyjCwsRKo3twPw7Pk7R8huiHUNWlP3hW36Y0AtPuB/l3Si
h5pCCyNCZW0Qm0IzOj8u7ATsMAwCVWlc2UKOgW+A+MrM0nLYltSq56bUXHj3rs6IAZwdTUMUhKgG
SAZN80+Zw5N2y3ullS8TZLzg7SzpsDvwSZZTNLqQQ9144O937nr8bvbYe9RGXQczmm9o55QqQC6R
/N50wiaRTXpf3xRpMVQhc3VabFU2gb5BONRCoSvNtRudU10/8LZqu32hA0wVOq1eFUHpekWPKR2g
X16Jqe1jgQn/NmgySaIyrblDA4MZzmc6SoWuro6aLcJtORlTmOsA+8egZUtohPVGX25ug/jumAqm
WjSQmGMasaGryrtxrFqIv2D3yZ2bN44MQNNExFazSEO/5vYIdsUwRfFa7MDJ7g16ICWz+shszMn9
Ah9dsbDIcmntBpC+vM+rNk+3QLOi10fMakpQ46HkwUMpsg/AXqLSkDUdnrZOMxlOyAqDoWV8rEB0
hTkCx9OE+RWRo8a8gU4buPru+xT64LHPoJtVFeDL3dQIEPoiaERag/vdSZIP0h5GJ+YTr6pYuHTq
tpg68RlbkuY7ZwQ22xFMsFDofqc/+FUu+X3Z6mMSWYlvkb3IAcCHSp1JxTbpoYcTNYmeOCfdT7jc
pMaQARHVdqx+V1cIgEMHT446suo0x/+vavGOFYOSkbR9CjG0WqAtRzTT+NjLwVIQpxQ4N3YxWdq2
tmudB3h6KNSq7VG/QdEZDxajatonkvDJCTStyJuoaQoPpNDgmMq/NdR8EFlnJAEU7gsIA3Wo3QaZ
MYhkyxJcgYHsesP6hDdQ5geax6k46AbIoiIHGJ562yowxoWtB3KskOi0Sp/SdiaWG4aevUeR2CQz
fZQDRpFJ5KoPm2pKjU2pu9QNEuWC8cwiFWi99byRFLjCyeoDu1KsuSuE189dpsSSG3ScJWTTSibz
W2+CEG3oTB7Jw2kQ/ue6kCj1Fo30kqCoWrD3lYlr9LHEPANy1jrD3OaZ91B9AW4gj12XczPKZWXf
Ag4LfKGgg1HuK1ZAzaxlWpdFAiyVRmRLR5dov3ZqN8DLYECiohsTO5R1ChT3zNHqhSgrjnnsVTl+
vkyTIg1Rynet40DssT6xfJQ8rn0/nR5a35PiQy1QarJl05W3WZ4OX3tNZ+/JmA1tIPTUcgOhLHdf
NZr7bNVW9btT1OnvhiT1c5PZjRuhi9r040zXKcjIaOc1G6tXcrxJMoOWsWXhwR+6Q958MjOU1wJo
JbDiRjgVJtdSSQLwOe84VJHMQo2B6UnbC626YyiVMyI+Nxwoj2B0S6vYekbZVeEwEImnRaGc9OQP
qk4fMuFM7UMHWo2b3jfVECK9rfqTUZotPmvQKzNIBk+2EcrstH9sceFBIHxIfTx3grEwGjBw0NRp
9qafDk6oO2OWhQoXWv/NVNqUqjBlToYU4yjF4DxmSeoZt71NSrIZ0yrHi191pVXiYm8J2bVAuAx3
YBBR+X03QI50J3zhGwd9MiUAVk1hG5GyGJseqBhMaECWWptumBx0dbALYB92IB4dfKD/qrJNosrp
3CYwklaD3rmTa6W/z0SBhIPBqroLS2cCi7g29cPHyZaqPNQeLvG7UtI8dGk9RNlggC7GZx0nAVBN
VpSNTtvCVRQsi+QI9d/QrHIlA1PMsuo+jlW6MTSzG4Os6Wxw0U1I3EDrHRwAkXRIRoI5hdZs9QGp
p9DSKyhlu2hUc6FXaNf+Ft6aOJ9VLxsrbkytGqKSt+S9RlDBCDgtx3JrVZVKt2Y3zHIsOGzNTZmS
ge4lq4QIZSes35Iy5V/V6HoNsq0dCoguk0J87esBVdiC6aURalTUwMC2tleH3IAYVSyKjJqnLDFY
frCJZKYIKy3LyVeOlBbuGj8FvlKaeA8PuFxqpM8DUInwJgs6gyTVLmcJExvbAsnx1h5aZQWD0Y52
jJ07eZGdtFay6Zqx+6DqWjwAPdf44ZBpZcbCCi5ZbmpH9nrkssKn4ejq/cdhsLIiRDhQJA8tyXC0
WWmkxt3Ygbg35MwF1bpF0Si3U55o5W1q0XGKNDZO6akQPjr2K57rxQuEtops5xUjHyPVgI7szrQY
yJ5BmegMe13vTH/XUU1LT9DpHP07k6Ue1F8AXhaHZuqS9kMxcbM51J3SQEPAaSP5rspTNEkYYAxw
p9CChvdHVSUjvXXNzGp3BtHI+NilpobN1krS6lHt66aHVoqWTX4eFtyx2xQshLRvPrXp/2PvS7rj
RLpt/8ub8xYE/ZQuO0kpKW01nrBs2QYiICAaCIJf/3bWV/e+ssrLWnd+JzWpKpFAEHHOPrtJBJbM
4C6RvqzQY07IOXWUU0E22YP+nkxe3V66ybUe2j2Bn9LowF0elZOadE+F/6npmJJQoSSMHkTEkBVY
pHzaRMnJxHCKAPWT6qFeOAxzyOxixW5yZuHtoiYDQWjUkvSpg1cmLEGThjuZYzb1GCdtup1hxM3s
MZHeYHkGIA9PQMQwU6wsByJ+VmrVmAdxx+EZN2AC7MYuxc301+j4FL4yEmHSTkBEc8TWqtMzUv9E
e+CRZBD+iaB19mpu+nAvWvzpAw+jhr8lZBHjgrPTB7d3wdcW7Kdxm+dyjEQ43oWtEw05Ne7Q7xea
zHIn/CZWJU/sNf4ugs6jSKP+qizsB/IMK1hFS6wrntwqVUMdO1EooCp8hON8h9n0DCoi/q7NB3iE
JoVL0PPCeBzbz2EjNYVdcTx49DKOEH60meghtP0OZ6AufXY3BevKTMY2cYptWMP1JqnhMXYnTcxr
TFlMIpKcR6pdjyZs1Fw0fee3qlj7KR3uHL9fxjOFwl93xbzBT6Mr/AhZko+zJ2dazXAfSq8n7gDd
YM3mcAWZdVyG/jOswpk/PHJ4MdlbgE6N2LFomNsHt0+1rlK8uvqYbjj5d5wjXvcKE0iZnnxukkU8
ydBp1+FnG7mbA1ccG4mo/kpQA+kgFy5PZNWOC/26AsAx+TzX698o/v/2qP8HEMMfetTth/z2taO/
tqj4X/7TooaAPgG7p8gMB83uOu/5rxY1CP4vILYQQUOw2oMTypWI9neLGnhXWBTomwuhGNrYKx3q
7xYV3SsogoBFwYK9Unzw9/4HLeo7wzUMuCGPhK06tBRXB2JUr7/iTnTTRMxLTUpCk9d6U9F5Mozn
OGJKxMjt5obvUZHl0JPnfAuaim8zK9Jlfm4SNmUkbZ6nDgVN1KwiNwj1ePrHo/wNEnkFUf5/A/1f
Pw8eySDRX/lt70CWBF6wsxQpKbeV3mvjpg+r6e+smeo87OmOEIWA7K0MehJ/gP/9CsjhytcgQoAK
YHzCLAHsrV8fDFmDOpy0o0t3/JmsLuzXHkzbF9ANVn++Rbzo9zeJ94nIaMCskCCAXPcOFGsmD/ap
LfYzaPptYcLW3FKYyR5jZsiScZgZfa1T1LAB4fIW/LXliSrR7hRYFm9kSBkUXG7D12yKmuDOT+z6
QKdh3LXM9Md6c+yROZryrA03/Dl4lYVPkezHb6ma7aUh04BGklnnNCZAwTMSEbtb0DS2GSPBEmVL
486f09rzSb76wiD9S0avjI3bjtI0zuugpz9jETif0MokdxYwv0UD2tKSiggjTYSc3LY0mcplJUkZ
TpJmGuHgOYog/kbr1n1wMSU/YoCNEwZ9aLRkBszXN2xQ4sbRdrrzRdR7mV787fsW9PNxaNR0bGtD
PwcghEO4WYNRk41mXj9LzO4P0GDFn5gJxM4DU6la5n48znwlCgPyIL7hKWO7OW6WipMebSmaVRyg
W9dc0t4uz9Aq26KjA9JPtz5AaCJ6AngbJP1U4EudJ0D8C2aj6db/8Hgy3Sq/T8pedPgYKCihRZwY
/s32AZB84JsnHJn2YNHZwU02FbB6GSVUSr4Mdr5v/Kpdexd3zaO9dMboQAFaFXFNgoOmi38IMMm6
G0LrXELlLsil4lx+5jWrc08ugBrB8EfBBq8rETkqc8ORZCqg5kFuK+x/haH8VScj/GoxKqi8zZU/
YkKXF3ixersGSq5KYypTWWccDp1W9V7LAA7D/tpfuC/sKRJeexP1/YgxNN23Ybs+woOB3M++hZAt
6uoCW8QLxh42xzZFumzwh/ZGbjgeG7djOzJM6cWoabhBIHyX10vg7cDliu5oHV3Fy8l2NMSH+Q2C
MuMfI0KdH62pUTc7KzkA2tBQII1e/WPw3eEQeNDozo5EqgzTy73AAIdCYbrGiALyV/KlXvTyIBus
vDKd7LR329j7Hhl8HMwP1U2kakwf0bqZ8ppefvKUh0GNHuZe5Glj/TyEWxVINwbtJ4wEhq+Omrv9
RIl6wv8qM9flwZdps/5uHLw2BJ7k2/OG/fRMV/c+HXhd9aCq5cza7sSmrj6KxdkOLkvkmThDl8OB
x/VyoWV/ZGhnv5CWUl368NR8aUlcP00CAvgtkMl94PPgW8uan3W6oO35827zr20N7pUgNaRXWj7O
lffCq5rwcUpRc5fb8oJfnbux/eqzEaYz0/7PV3rnAY4dFJciKYlgJADnSP89sQBeSjK1C/dKZIM+
e8iDKdxQBDtYAoTlrJyTg5nXUI85atKzh/xAUAj3HOp1mAZksvk+DsFnGCjmqnWrLhg+Y6k50fII
b1cUTxguS/HgQXwkNM8deGrZsM0i7n3vxdoVVpEPw5L/o5f+5TDCYA/052uk3RUue2/QDLGYTjwR
T2UwpgPNEUjFXpDgZ9tcakuLVU7zcV2FvBEmFs/BlsCfs+7CCUDoZoLoazL4iygmNbODJxu/9INF
HpFMMlQC4Nfe082362abm7QBIuj2zsmP4doXzumwdycSYyPB3PUB8CAyspZFPXipHC+1G6pTgJbf
5txr3a9wdUd/MRJmvHyzNKi6MSZ5t7r21I31th+0iT7PZlQ/h3hwL4OlsoJQI2lLppE8UC3rtOmM
OgH96XWN/bKEsvtmWJgi98UBntXTORyquF29YlBjgEyJJFI85+tkfxrNdNn0QOOC7io72tJY7Nuu
Sx/cWitsN0iSyRCNEz4n2xbt0IcFpd689c1pFIrSACdYlrJN2Ny4YN0YuUaFRzfwNFzkMyhEHWC2
CG+zxVYJujSozvh6TLZY5rNt+0p6W3PhgxMUQ+cuOmvSzSmBlfKSizZ6CZFYlM80jc70LxQ88efm
sHjz9EVJ2may85NzDcvHEiX0XLSYKdys1DFYgWFbRWoNEHG5Iip4pT+A9iZxFno9th/AG+K5D1hA
M5pguHCAEcrUlkFS8y9oYaZnmVD23VsFf90gwjmGoTJVtM2yAcbQUhDIyIyzCQG3E8xtm7TSInJv
AFgco07PcGBezQ+zWuFmxCGYH6A3l5nhCy91JHxYNA9JWtSxqTPS1Mse4FlyCGQfvMyakk8wIS3s
Nr2uvK3gP4RDFm1qeo9BNT+2dEkvm0dfAHSfJkOHHbDF+iEmad0DK2vZq8QoG3YxzCT3Yp7ZnEFR
7KFIMCFa3MA9rgCASgc2A/Di92ypMcjOcD7dsjYpbENnCkCSxEWNYrFwZQMSUxrcjYAn84TUL8Nq
edmkoK3h/D3FdH3GwfvSkXGBp26w7LhUwau3+fIyYCUWYJQ62dapGk1m5xxjpdpsCuWxgWh0lHbv
d9Nz3TtHtIIq19E63GtsINU2NGfhjI94WeomIT3SNa49Mg7sBG10mghEaDj9wxyofEX8YCnSq9ut
JU/gZzy7vHtNYai3HyZ8zSgvROGNtV9ZOebcmKkMTb1LNwxPqZCgupiaFPXcpwWcsbq7KRndXKwD
Yl91OO8iNeOqpA1AWqubYkj0MwaIbsaSRuHzx2zjL5cGT+csmfN2QMYqGfOVr6e4waTdjC7gb02K
FFCSHaIC0MauUdK/bqHQPdUnOKncz4592BL3rsbiVgGOUPTYbr8+RBCcjyqsDKuX3B+Vu3MY/xZ1
4wbUZOH5Uqu0ZAIWM6yzwGndoUVskq68GXhWrwp4sL6YwF2raYTb6qAL0o+FDvmXeYUrlQrjZx6m
8JCkW06cJvcanORRX99iQvZEtPfEVLQP23TXuvInYGKALj7AzmDddpuTlAa73M4MehctIWA4LLrG
SQ9rON1IRl6aMah3boedly+FCbpbmFCf2glNsRfkmkbPreTfRxy6SMQp1sX4GU3np8nxzzydmqMz
cOcwJgKd9tDJjMYcZpdaHBcC7rBYSkrjwjh4I8iayExgsKroi7eY742QZzkAZ8ce3agRcV/0Rg/O
SUlS9Ot6C53M27glHGbcQ52L0BO7Jg2xT0XyDr5oBgsNRtnwS3quSfoJvf63tF2yGb2SP0FoJVOE
LrvRllN3fnA0uUwjrazS8tFBZZFh2HXTMt/Ho5hB51xVxZXcCsnSn7LbHrx4vGu4vSQh2Gli7L8o
zGowgijnxStrs+UydJ/HRff5prW/R4uW12x7WuApqhi7WfV4E6d0wfTMyjwBRg0DTPU0oobtF8yK
pk3tRRLdxJ09RqsfZXEy7wSqV7BHbtd+vNfJdEfdcB/yKMWjrAspWpGxcP2ypdsBNN0tM4xd6poW
JkZnEcvwlickQ9zk1xoakjzp42Og+QWZmDZPbVyEMi3buitRU39qWHJs9QYEEOGCyFsAw+u0yOBs
Q+HeR8Zg2tbYRxiR0VMdw+R9WjaQTsYn2w23aTucwb2hSPUSSNRzRJ+DpRLfpO50WTDcmPhc6EDe
mSC8FdpU4RyfwlnPea+ErDqTrneuELKsexTY0+wXBDguRpYkE8OMOUnE88D6fpG27Y9gCOixV6DI
WEIN/iRrK+MN/iHampuaYbwVSA+SqU7nviMr3+t2sbJFErBK6x5FNm+QVKZARvqOJ/UEyH3KwmZ9
AuX3NuwitFbqxbfOeSXeVGJ7qF9FswXHxoy9zNi0JMdVqR/DLHYp6+Js84K9FV3VAaDFOPKWd8kN
bJUqZfWda7fnlvRBOYzjXA6+xTe9onRHNLXbLd9WFoclgk8P3ertmAJE1g27HoAztAmZa5IS7V/u
2WDKVq/7gpYOmnnCv3Wz/LIiK6lkA8dO7orpBP1Yl2shthy5hiQ3grW3sEEVeSw6mHC416OM8RNH
NFvmOR3+AZlKMwe3Kh0rVK27VrBynqIbtTh14cB0FLmg4rs03oEFyzPV7Z1C1CnCUwPMLVprMr9r
xzKV60s0hycUY16J7Q4kwHQNSupxfO1d7i4S0HPo4DvEKQXZj8pAgwKQysge0sSLCqYpZzx8XWK9
34gXlvG8fFqYNjejh2SZXmzBHcr+OgdZzpZJ0MrMI+0RGUdyt7G+y+Hmx3KyknwW6ZCbBWF8mIJu
OUeLVKpkvnB4Vivp3YLZu+EVUZw/QTNiGEsD+HW04h5NL3vUcmLHzuNlTeMcliXuWSbcIq7Jld1l
APcsR1TZvbX9zsAbaY3Y8GUh5sUlZnhpSNcfe29aSjLJCKYGdLrlTjpl2npt0WMjzi1Zn2Y7HZO6
hSHjCBfjpZO7QDXN9w0rPluH5Dg1TkFpUvJOZBzSFMvimzGi+6ZFcTVH4a1eyWdUp4hQXgPyQqlZ
7hIg3pdBtvFP2kaqoFrXYLZN0JbW/Yl5CLrdRLfeBYMTZlC5doVjQRbzGAhOZA7iPJzAEnBoR+Eq
i0ibySFviZ6fYDebYgTeLEAGXHfxH+JW8B/OYpE4OPl+He/mrrNrCT6nHPIpWALo3DHtj/azYuS1
AXskPam62aIDSxhJ9mi5RnZDgQBg3xZbS+43FwlPb2sDNRgrfJTgyY5BX/UaUZRL1ynHHY07YL69
Rw6pL53uEE5gnp3claIoWJ1xuXA592GBEYqcMg6G7dPEPSSjk5YM594OY/yMV6te4fjd7GW8QTLV
diK8GeN6veC7JCi7436vhNpwrq7Bm0N0X/HRweAGGp7TMk1YgeMcbzU+DNUcDI72ex5I52aZWPJZ
0C55TACq32+0wwB9MrbNYC2pvkVOl94mSz2+kmnCUdCF5i6OsXcMwmUZ38RQLZhWn61orJfZIcH+
Y2MmLxZGlk9uTNW99nxs4bRPgwKgdnJsILy+NG46HRdMxyp/Xc3PcBud2ySsr+eF/3nAc2jOMdHD
fS8mcySYx53g6oXkBlhsEUAVXngWcsZ2gVlCBq//pDKdNwPwdjE4nMCcfjVj0r9NwwAanGvMXvu1
W1BskRUHOFMCnEkz6wjvBRPCzs2p3oAHDJi2nMKpgxWmwxTomBgvFrGatwc3hSAE2DnaTksZZgb+
DFuscLqkdT3NGWZH+k6gvYkzzKMYnGxSO4HV0QAGRefx2Shvuwx9CzaZMwLrcflMH5RV6RPnrC9Q
ydQnwSHCLUZYDEHAKv2DdUCoB6WDY4vp5NwBG5iWG9v3Q5DhxaVPem35vdOG8n7rNUfCA5pk7GdE
SRTpJlz8DIUKwRB4G3HSjzM5XnWXJm+4Sj8loGmc7BKDM9P13lEEjZPs8GKSPvO4OxQ4rjrseYnD
TpzFk5+FUxLfR66EbMq69Y961umj05jtFe2Em0+bSYoUZl04RpCzFVProYOhQUGGEIyH0Y9yra4g
o5+gfjbAjUCddedijqk4kNUxqFscVlquQCM0ji0RA7dUTeOx7zbEXNFvJ4xl/bkHoSkOdmG03BuL
osBGzJTB1o355NZ1Ptb46TCORU50q4Z7d25IiZPubY3966zYixDEPBGE4QWkQjkMOkkI6UTrYzEs
ER2ytSb+nZIBy5e1NzeYqo8Z7Qb0jOm4lbbFSKeNpmS3LS1iiomp74PGg/9BP70w2yJs2h9Q8SoT
Y+dbh4qB51BCmTVicptMu1p5TukMtc77KJ0Ko5s5T2Dj8Qj/xyCDf9d4sD3rq3WIcLaapC+SpksL
M2sMaTF1okXgjiwXi2iKtN8+rXp1Hzhl3zpFxE5taswhhEAbAau9FRsP6FjZ5gD4022AamORtOh6
OZ+Y2Do0E4yUEQKY83jo+twjkv80YlgePYiCKz4lNh/5RPdAHoYcfq3pkYRmhvUWECg41cgyjP31
oFMaFS5TQy6ijnxC+IuCis/D2Uh76G2BHKYZJtXbKTa+AhFphgtRgiezgdRUIAkQjCa0X6cezR3W
rwkrZJzX134qfQQFTORYpSsqozncQQG25nCm9Xc8cQ3AGni63Hi8vToCe/RzMjvzfZA4Gnb09XhZ
EVwW7+to45+iZEPblAQQRsB/s71V0+S8AWQIS6iNrDjhtHPv2Tb3z9gK4xPMSFSOZg2gC/pfsG3Y
4OUwTcRRRdMXFNAHL17vp2DIJYMPGqDyL93irRnG1gLkjfhK4Bo9N1+oH+91YFFajoyeZg4i3hEH
GJ8KudnpEyaNvSy9AcSgne2SThQJfKK2EhWEvyfY46sVnzLCNy2rH6Aw8RoACbD/KzooYFC8dqAP
MGEPfIk3FAt0EimU2kH/JQVouRfBAh5FlBitMsBOUhQclcLnpB3rzypx6IOsLX1g0NVE0Fh4/tlt
RkDlMJWxN7qr/Z0kvb4PIhbkfsemG5iiJVnNg/ARnUe7ow0IhZlAffrMUr8/2MWICiGy7uduFn3F
HIlAzwinhHYdQBlWpjt4ux40ohCLeLPNycSBLuIYSTSB79IDztT5ERR4AerHuLEygln2ZcZNfR6x
cU24cipvwqEX5WA4jqYx5t1O8Mg5IPya3W1kcD6hhVDfeO0tryE4kXtPtgl6BXCLWDuOAIAUbgVj
iR0wEuTeQJlzE2u2fJJ286csHY3ehzXrT7bvkt0Krl0+evBQzsJ6tDt4iKF2TbQEn1oYAPD1tDOi
m49zUOMACpfW5Tkgs/FB29W5Q14m7P42Yh/7eJvQkwQNGBIcNwrL1xUZeuMEmdAIpl+bUQrOVh7q
bslbxP2e0IRg8i05jDu2oIsOE8jWO1Xz+plaRR8QTgT5fz06d5gXtqZ0kFb9k+K95ilaAZ7Bz9P5
2Yza7AxG/+XgrMmLTxx2q1uPlVSmyYGt2qkEOJ0ZTCTnHUgo4q7mQ/zDTDJ4jDArgJ+8wBCBjCq6
xc8zeY2fvReoDeHoiqzEN4u9/SyXiN2vPFx0PqoGCx3cmpEXNYBIpAlJT54xv0f5mi5TgKmEgoud
Z8ydbWMwDRcZgWc5+nq9j7sWtMIRNQbePk8PfWStKP1mUvcdYL8Jsop4RfRHjZ0tBXPnJgKX9BQ5
cQJa2ortl4tYP/m6sa9JN2uICBy+Zb6GHbIJWQxsd0uaPbF0yIeayreIwmGv4L6kz2QM3cNi5XLo
eRod1qkHeDJopIz0C49NNtNAoPYFG/QAc0X2VaAE/Rp3TvAWrTOCckBr2JlITIW3tuh0WgP+pRfV
6SvYdWCvRYhUnTKGwf+jTJAN0K9J8ynUIDMB6fFCcHN6Hf20oVZezhepYbzF/a9BzwKQAsJW5mZc
tocwBANpvdaN+bx1y2FGrfU0u/GYI7tR75iufQ8TVpLeR3HIn7GS2+MCPev5umBveowGvwwygpEI
PCTi7doC9V+B2nXoTzgv+slCmwDu7QWSy28rqLgPQdOg2NZW3LKeyU9j0MudNYIcR2di/bU+lV2V
hDS1ufTG9dxBh3jxaPxTRTiCMKfyxrwdQ2ozZ5Fwm+Mb2acW5OKeue5NEuAzcoLaHBw9DRVN2Txn
6yJgvTPHUb0HYlFnzeSaHPNtFALB5B9HyIHuh7k2p4C6ABD7GbMHUg8g720LgAJaMxzZrXDeSG3M
IxscNLdOT2HulwzDvdFgthVAhNQeL9h8C2KYC2XXPu4AxJAhIbdlSR6KXmLS5711S6pA0YkQ30Ab
96WnsYdUeORiYr36Nc4kz6nm1HFOgBZpvinQmEiCMNI+kmE+1eumcyKtPMSsjs8uKEDAaMVQnwZ4
gRZNKN0XJjqSRUtc7xXor5cu1PRQR7P/c12aCaVsvAHcVQOleNjcvLbpCC5NxKbpfgyn5iEZzHA7
+zIugC+LMXeWmMoMhOv4a8u6Lszn0fLjX7Dr1eX0yaVxXJEtQIWyjM5WYtIo70DUkqdQt+Zso0Ac
OUJGQN3eFrBKCHwSKGLg8XfdAsFlPYoTHn1SKIU/9yC7QFbabHnnmTTTmGmeEKQZnnH2pY9y5Wjl
CakTAM3bVhfRuoKNTL1IV7EjnMMq5xBeVRqw+pWnPlbY6sGNabRbUtSBRX2dGduRI3rRIeD76L4/
bPOw7mL4WZ/THj14t173zWmI6sPowtoj6hFH2XUUNWQT6R34zFbDt2TGmLWBWbnsvP4NmKw+BdZL
P4PEF37r3NlgX5LsE1ii7SNAn/CsZ6ozNLD2PKSt89UwkFOTrU1uayM9c6hrRAJYd2pvJShv2IlU
7SHTrt/CCiZL1/ntrIAkCEKHg4djfo/AURyZ2/oK4tladRGG52LV35hU5gaUXlPque4O8OQZDtsA
V3Owx9zbwca6dGbwMrWHfr7x4+bqYdS/ycF37pFMsGJWgR8aPTe9gIVVjhE4ev8BhqXZ7FMpcj7y
9F4QqI8y5XhulsxiPPUD5kVDjPqKgZ4Hmqwbv4JoLLKxEY7JPBdZS1BH4JNDqE925ervrWJ0b5c2
uK2HNLwHHQj4pmptEbZgdxEYE1586wdZWwOnHLB4ScECDaSRgq1EM7IQPPsAdjz7UK90p7ET8CJy
l6AG96vB3o8SRT/B9FQMGWogkAPDcLKFTnyY57fe2rz5cTdVg0NwE1IbVA+kXkFUD7cQvCpsZFBn
QG8UCAjvWgycYeWg2HNCnaTyNzIVW8zc246vGys4WcWFbDyCf5KjgjNqqinXaDOqumXk2QwwusJx
3G7IeRAYw+UrprKg+HXtrYd97j5VQf+Dun34wFqf/awxEQZSqYbpi1zhH4GpDcZKOG9D6IEx0QqA
z8ygaad0Kj8Yiv4qYsNQNIHR/1+EIPB9IOF/py130llrcNFAKzGOVyTz5JcgPsP8L20pu+OxTR/H
aeW57JewaqOOlXLZ3JtpGc5g3AL7VhxjIKbzBUnKvUGuNyR8ROTXg/hMBA+L1XXUxSL9+wCOmTlY
DLMUyqUF82TV6TOv6wEImcWEzuN5MqTpTbKMe8w9f0QLaMCOsXNpJJajYRHf6QbV4QyD8d2fH8Q7
+dR/psOuB7FNCL9KVKnv+DVoYf2uc1uozy448Xe8qg/qdc1J1Zfo0T642q86nL8vBp4TJrcB+Fbx
u6e+zM3ipIyTMhAjeJ6A5qGNGUb5AISnLTzHNPf15ic4tFnwwcD9ndD/72vD6hsRjtCfeu47HaGf
OIp6LW5UV3PpVwxaIMyvsqRQhZc3+Xhu13z49uen+69VhtE7qGP/fc13D3eYaUuvvNoyxCDFDQyC
REqWgJaJhtIDmvvnq/0q6vvPHWIkfk2wgAlk9D7FovPn2I4Bnq6Q8rD2qupC9sEN/Xa5wFoSBmdX
swT3vQWvNyTQtGhcQ5XAC2BQi4FtXeEt7iCK/Rw9/vmOvH9TskCT+Mfl3mnmp4F6Tny9nMm9yvu0
7R2kyPjHBomK2KyOzgeaxd8+wX+wMt5dDhRqhYfbE0wcphvEyOzaRj9/cEvkXywzKOSgh3PTq8AN
5hP49/9QmE7AbeKAz9cn6FVxhfMZuBemFpVXuvsUZJg6/+CK11899rYZ+VVU/u9P/PqL/nFFDD4G
JINj5WMscHUGHWFsc80HqUjRVXHxwdV+c39XruR/byjvmIwa6UkTAeu5BNvBv5BjAKO1pOjAuMb1
WPVhkNd1z/jT3V3f6T/uDoBrvYGPQAAjpRAnLXMSfQVVAiwHjdLX+IN56+j6zVuI+0XHW/vsWEi7
P7rr3z1j34XBcHy1RYHQ8NdfgWYUFT2TXhlmS4EEaoR7kUO880uEY37gfnPdNN7fMExLfAIJf4jx
x3WT/ccNT8L4PuRd2LG76B6KkQLUrixu7Pc/v8jfMZT+eZl3lE/JQGJgHO/RBAhPja9nWX1eErdS
ffTBCv3LC/79LYVXTwzgzXAueO8KwJHxAF566JVNYvdUDWovue+c+4TLF+QUor+dGd9HvI926+CP
N/AAxanb+1eRAgRGPpmjLIrW7bbfYnUbbRCrFe6o3X1iA0QhhXLNqGzWDLNA+UElcV1e7396BLfd
AOxdBIKk7178NusAXVuMSS/+fogJYPRBbOHv9kBwg13XRSSH78MK69f3zR3jA49yvNI7uznJedVf
6mKx+7mos2tUHUR7f37zvzmlf7nguy+4QzZ9B/6NV9LBZB060cAmmQQ9A/SKom7PsJ37gHv7u2MF
zsVgwhG4U4B++64wkHAfBSYN3296WAoPTliE7tJ8zYNqqGb0yB+8tN8/UyiBwYeDYyf8k359pvW0
Qb0mfQ/niptvBS/Y+uCPcAddSkw3QOp40d5H9/ibjQo0ZhDPYQYIS4f3JuSKtkSFUPxc7/HAL23x
NhxQUe4+2h9+/zD/caF3S9KjkcJQEhdCXO4B1hcwyc/WXBz+Cpi71B88y+tfe/cB/HJb77ejRPug
B+FqqVirEIo5ZU5seMA8L1vsR5ED1/fyp4u925Twn26ad7iY9BG95vzo1gvGt9mf1/8HF3m/GAEz
xEQAfC9BoAPtAMIdQFTsoyC1d3Zzfx3LISHXrQMGtwTWQL+uwd5dbOLrBbnl57lskHXZobvLtryF
/WndfrD6frNN/XKx627/j0ODO6HfzT4uhhLYPHgNIFXHUx+cgv9SCaSoPGGuCrMuuCal78v7DVj0
PE4z7qj9OonIL3hS1fKTM9jdBq5DtsyY/S2HP7+tf0sn3l31XdHWRfP/Y+88thvHliz6Lz3HW/Bm
CoAkSJFyKaWUNcFSmoL3Hl/fG6xnJCRbXPXGXYNaNcisSwDXxI2Is4/Q5LTKbETNFo7qbnRVR6zs
HppG/id3tWmr40ah7S1gSPefj31hppAOhLEDZYcTec0VKGs6YPUa63lrIjHdp3plW+UQuVWTV5vP
h7r4Ad8NtToFytSf22EqROpewgZF1UZS6y+fD3F5Rr4bY7XxS8lQxZWcMYZ1WALFJXATjR0C4ad6
9zfdNf6a//RAc5FA3oGj1mqbmpuWunSFqFzdIYLESrH5Fbr6zz7bLMjFVkez7HRXlvalt4jygSsg
lxdQ+as1Z05ml85dyJi+hAzcbLK3oAvKv2Ug9M8nMxDkYQKBeGiNxwf5SdvDUIqbNIwfpEx7WLTT
n3+rSzOP+fbvIVafyowIzoyoYoiOhE3nks63g+HKpnHpmOSiziOgwIFhuw41W+S+LQkqStC7IodQ
M3u6G8nHYl+4+a4THbyirzzXxSG5vmIGgqxqufl93KiKKdJnvJ6Wk1naBjdUXnbxS7eVHB1Mr/6Y
XXHSuDge8ZsGf51LGR6pH8fTxiZFTNERuEv2zH1seKa4u5M7u8dAE//m56vzflmpqzMMmBZTHp/G
xXFvmaPvtuK40zuxNxlR8NQDetNDgE+Db2tOTMblGtT0Qiyn4xJEbEVGQFPPhKl3gylxmsddlI6b
uJfselKdRg1oCftCyE0bxp811kifT8wL4QCPhM5kySeR+Vh9Pz9FzJqimd8McUtPDHmwsQrtXhHv
o6J4osj/8vfHo4fR4PLAVyQC//g2faZRpYTRtAmqsHm0QiXfZNbQ7+DhVrAojMkRSjm5shlfCrGQ
BaLXlxTu8tDlP44atsaoCzKjhvt6rx1jN3OWo9t/bXe5c+0bXnilHwZbvVKJvnXfov1zI9bqj1RN
OWRSabL73n8kMnsIO//n5+/0wuZisuz5R8Yk1NBWm4s+V2nZVNRnGeuuUfXdhGN0pcVXtslLz8XL
Q+3I50N9uRpmLjQ9tkBYbGSj2im0QNmT1B4HYbzRW+0bSuBrEPNLOUCMnPArUZBZQqBbhQqiFtQF
DI2B3Mu0WQyrRMGbuUTy6Zawv/kebUmqfP4yL+0wHwZd9oN3SzALKUBgKTGwoy0ps7OJlJM49Ubc
0nW/1a+81Qsf78Nwq7faQ7IDq8lwfQIghL57mCVAK1rKQZ8/2IVo78NA631MS6LRWp5Lmb/40gvM
cU0YbuVqdLv0KZOfkPG7n494adl9GHJ59nevckJKN+lULze1O51ZX7AfAOmAcK93lub8PZvZ8zn+
YbjV3jJTUStEg+GE4FHSU6enUaqTrl2gzljV1YHwYZjVZuIHoDDAtlDIcmmJwGOscILKDg6kN7RN
fBd/owuAtKdKJcQVSSpxaXQoGTjFn4lo05W+Hfv9tT3n2ixa7TlTpcfYRwoDVZHYUxu2nKTFHOza
s1/+ohruupwYliKv82ZT6ZctMv9/LQ5Uhc/1TeNW+2zrZ/Z/9VTvRls/VVf2uUANe4O3+0A/V98h
sDDNKyt+mRa/fc93oywL590snWNBNJTlmYpUP5rEZtggD3s27muZoeXn/jYQWnZLQhmtofL7OFBt
NKhYl4H007Q4E+MUXHtjtF0yJ/TsHGjw9IYbmo4RS20+X4png9TPxl5tM21EhJMsYy/ef42duvIm
24T3DSZ54Va8N/eGE751x+6LGdhD41xLMy+by2fDrzYfGuNSAFGsGT/GtKvGs+6a59mleyXi//+8
3dVmA0kg0qWaJ+y34b3+tTmhZKOdYZ9shEdjMzvCLvT6hzL0Ou/zd3t5UbwbebXvgCqO/HA5pgZn
ucyih2rtaNczYrZNVfsqi/5CRPrhSVcbkNmXEYkIxltKEqEjebm6txykRl7/rPU4rH7+fBf3lneP
t1qFVm8USHR5sXWnPvlRepNHXwK/vpYrunzwvhtntQ6b1sdKe1im6A/RkVyVqvIv3UXzt03p6uxt
OmquHVCXlv5S2QEyQQT1WzY4CEYI0mjil1zEYolJOgzz89A1nNmB76VsvuR/5MMmfr52b7q0Ht4P
vHqnNCwXldQysGChI+t9B8vkK9vaikb713H4fozV+4wTeDXWyPvkwn6LCtVRvOBBcIYfpq04mZsm
9nVThrMD1nqh/2dQQ1xlhvWsFIXKYNDWlbbmV8kGbEZDYpW4JKjrGxbGRqh2ptuSNSiQPtm+Ycu3
JTQC4Nq/9CUw2Ecv17wUPv/OxprlLUcFXRjKMoU1+m210NPGk1kIrlz4D58vlkt7/PvnX+3xEuiz
iCAaufwQzYe0oENWjdBX6Ob3dI7dqZudSRLePh/0QmRucbWBWUx5CYnbOk6WBJ9ePmZTJ3pjfCNa
G73Wvax5aOOr1+GLD/hurNUD0p3dKbR5njefV3GTu80ISsAFCf+U4fQBKivZqeY2f4jc+Nd/sxXB
BlUBZkNyIW358QRdZGQhxfhxUyJ6sOTIDbJoV4NH/Px9Xlqd74dZHZYUU3CDMhnGh0Q42WU0DQ4i
OihG/8U4ixPfkt3SyCt/fBwjnZJ4UstxY0m/omSmbHblcnHxUJTfjbCaGUErZPRXMYL5PDn6Id+G
W384lC/S7ZQTdYybdrGb5EKFQri7sgH9fm6QahKBJcLcWdI1qzNfWYqsOALM5LB3soCKiu74Ifj2
+Su8ENh8HGV17JfBYCXIomaqJ8q2ccDp7CoMx4WNuB8PtJhtZG6KlKRulX24v7avXHxElQw6lb6F
cbA6+cOypylMVedNR7ZaaPcdbfBWf/z8ES8cjOTzcDvAGoBpAl384zSZ5bgEz9jMm+ANqYVHV4Uj
UW5DG+CIdnm6eir+vsQ/jrf6cJU1UH5YxlN37T7dgjWo992u4BIcEGeMztJ/o750tMo5V7eX5VD6
eH58HHv1OXkPrUp30Uxsg7UD/87e+v18c277Se0XC+mzTZ2e5Nsk2leffNk/VqNTG2BrIcuh638h
h95dBWCjSJHYkLVX7qSttUVC61TuUrgNnMTVrlQjLqQ3IDDzPcEkcR+guPnxu6phO05aliwZ9cCb
y1d5wCCbZmfuxxKRgf4FU+6Xf7aX/D9u7H84FT/BjdXZrzziXP3L2eHcafMv1piq/4MaNulBLMp1
lS/CLvkXDltV/qGq5EUtg7whi2/xR/gPa4y+GdxBlGV/s+CavGeNcQqznVMpUcmTadbfYY3horOa
lXiak3SDabsk96B1r9ZjrTftJBjYkTWSAhchqEdvosbvWUWRbrQKBYAt+IVCm78FTEIuxMahUlJ5
bTjLr1WoCTd6MSFWHw0BzoEaySBhZeAOVdQe5FZR9ui0wRDBTLae66hLlh7ypb06K0e4rLGenQDw
Bg+NLxR3upIj1Sx6KXxNsw5xRCLPxyEH8Uq6gR5uYenmhqAbg2Ckw7vqY8ED84TsLfTn13zpBA8F
07qRzu3hU5uFt2VmZbtAFnQVDCmd5J2UGQ6yFX/bL52VWZ5Vt8GQqRvUV75rnBvSQ/AGN6bRiq/Q
kmkCMMNbdLCKC5Pzq67H4jYG54FsSqPJ3dfjeK+dW9+zcxd8IUP9PrfGC2iy7tNzw3wqIpOW0hBw
a1wGm15WptucLiFnPnfaK0vTfba035tTYPwpwBE+lUt3fj9NygG5T7ytptwAWNE09wKajdsFXQf1
1uyzLTUlhYepoxNqS/UEUK7fBwMSgVL1p0dTk0kfATbc0keZSyA4lh4OKnuveW35t9DyxxHG5yI+
AIkX05Q+LJoE+OP01CT1U1+b1SmmTQ1Bjjx9nxUaWbNF3QCbIIe+heIh4SB+U+VSn/cQb1LK5Oac
v4TMbaQhcvPcRWroDCiyDzjd5y/JIqpIz/oK5CLtzq+VwukX+YWvV/0+GgrlaUBPhMXSItFYxBrh
WbcBeBZlkzHHz4Sk0p2GxUexaRexB28X3Yd+1oCEwJafmrMwZJGIGGe1yHhWjmBea32LFjlJGPZG
Zas+yOgx68ObOdMEdI+hFr3NgCjfmkWc0pW0LdsQkBfNSjBbNO1noAuwAZmeUBwrb0agxS+Rbk0I
XxYNDEDizEHJGnoDfcYxLcuoZfxphuYB27Z1Y7Von7Mynd5kOTER+Fhd5miL7iY2q+F+lPv5R7PI
cqgUMbK6iHVQLaLbmRYJT7mIecyzrqdcJD7DWe0zn5U/yAaGW3ORA81AOyYoOPFwD7C9vhPOyqHi
rCJCpIyiaDqri5Q+Te/nRXJUFc34Y0AtC600HFgiQMU8QwnUt1T21b1x1i4FuaI+yr5k/KoXaVMN
2g3StaXb6SJ8gtRr7eEz0Rk9lelJ1gTzNfCRcwo5oqloyGnMQiKAlEqIs8KR08x/G6B96xsI28Jt
MAfpDuhz/GA2uvWSBn68w+pL39dnyRa2JZrXJuDa9EXRlZzFXRBS4auMZ9EXOsTq1ItW9j06q8JG
RDAbX6mmx3k0rN2sTP2NIbUg6Iskvdf/EpZVHSKzQdTag7Eoz+RFgyYvarS+pXdbXxRq5VmsJvWA
ZPFLQsq7aNlGQWm95ixw0xetWyMlENkW/VttBuEugWfmIEou3DIVmq28KOYkox682s/7bxjMtN/F
RVlHL3Byq8tRcMgX3Z0M8QM3pqiuNqii62OA7gtB16LWMxbdXjwM859CMGJeI0rdwaLk5mRx8Wfq
W+ZTIDfx3lyEf+MiAayS0XSUKUmPaKAiWzVH5ZHU7cwPNERHFfxuEy6Kwk4wxWcM76ttuugNBW2Y
RTfKjH6X5hgS2oUozc+pOUx7OYJ40vT8TpEFvsl7Uf2imdm4ofuxu0/yVDxN2TjcNkVu7qVh9G0j
DtkHp85865s5eaQdsz/oWW7cW6Ig7/GwK+6zSRd2LX33JxS+6k+octE2blN4QVWX34sqyMsqBIVo
W1pRQ9jVUjS3uXzQDaM5iNZI26pfls/SMM17ikXyjVRkC9Xdyuuf4IHQAknDjIIny1hqc1ZtY60f
DnprpRv63EdnDgQAKvjkgeqTw13t09VmAabY1MIw/IFB/LiB5TSe4NxER2MEOQDXoilvLXQ2CbAn
MYQU3hglshm/h7Mei8LN0Jf+fhwzeVFf6nAltHarV7K1Y2j0vKpaSo9jnyCBbXzkDYWcmvCdFVHc
AabXfnVTTBA6CAM2k1OMPHBq9DG1Gz1L/ijiqJo8rulzvrXCSG4AXQQofIIRRQEsY2F0l+XiCKOE
HBX4gHHjy2PwXBhN/G0wSsVTDKv/VWOX9Ch2c/Y9BV/ypgug2J1ikNXsaHVNdWNC28YOqcmPQS2L
d3Bug4MkKLkJI0wqnidlkI+14aOZRScxfZEsASY2rNs9pIbmphEzBfiP1jlxb6Yv7EDS0Q9l9SBW
Y7GVMDa4LfpSfsnU0nDLeggcHy3K13gckzfQ9eYp6lmVwoy7LIwz2hxnRVywTYanAlG05cbXeGmz
ek9n9gxqkAkLA6l2s7zVdoBYwo0/aeVzy2J4yyostGzWAWR6P6YKPEBUUuCzbzj/5m+0LbUuwdf3
PmsSO237VoF7NaekN4LBm4CCnwSzU74M2cyJHRcm8ExZAWgiQDYIC7SxfgoGOZHLVnZaUN2ijUJp
etBDqfuTdZjdVCKbfmgg9/KDIHnL4ZZvkT2qXl5DmO7krN7rZd48l0kJe0IKa9XVolj6Qxi7oXMC
2FtPcQ8wuOlUZPRWP6QPs1aY+gYBZHQYYMK5Zh8VR5pqtF0XS90XA0QxIl2N/SoowgfoB+M3JTWC
H3UrosH3NaSmtHh4aUodQk1G/d5sYR3ZKC7IXVmVb2FLEU7TXRRIM8qIQiLoymP/54x0eY/r7wyc
SzBRTFDG3VVlVO3AENSbEIH3rR+Fws5iZniVoFlfjcbCVXlM2lMOdcUBzYQlR5TLd9Wgl3elKbW/
pFlAtYzQ6y2zkOsdu34qHvwF0TkusM45HcK7NDTYF7QhLZFe1eamTLPqFPRx9ksQpWE7Swv/cz6z
QOczF7RODOUWqYXl0qSFskpN+he0YNGDFdBIOkdR9COWzek20tuOazXHUVqiei/IpNGpPWBg0ROV
HtOFWFpR8N/nC8V0PANN8UMBbhosnFOcXsrDtLBPQzMTf7IikOfEKvyljNjiCKxf+zGWbXZsSkm+
LZQ01IB+Q0ZT+iD7Xhvm9Fa3OnpRzcSobIGxjv043mEMKXpNnceQfRZqq7IAXHO5Fp6sBeqKnQTh
qxHMOwgw2re0yEDhCW1KF58ofO/ApDzHZ0IsgkBosZIOODY/M2SlBScrSAtZ1myAzGoLbjace+2r
jp4OmW2ok0IhKzYdggVSGy242rnJx4diQdiWZ5qtdCbbssvMPwKrTLdBAr6IzEJ1shYYbrZgcYFH
oMrLSzU69As2Vzc1NFLg1P84X7H+/675PzI5mP/7smm/5UH69vNXE76/by5/59fZ9M+S/6EjnQcm
api0z2Ny9K8Lp2n+QySOWPDW/8Ze//PCKS+3VBz/TC6kZAxpSv73hVPGtckgCWWaEDYpDf09tvWS
dXyXBMG7hHSWTPcRrrH4gp3LXe+SIBnNpnooWJE36bGJgjd65g5oZ4awAWAbbCwfOGYujuOm87ly
cMZfE0atE14IzWjWWSRn5uJZh0POx8RIjtMQkUyOGNM3cc2QrA38ufChbWqbVm3YFPlEFkowhU1j
5RnI/RZrHYQe9thoFP0k4fu7r3f/17O/N/ZbJcTOv2fJZOLDiASIdM3H3yM35tD1hYqY3iyLbZ4a
NTlhC2qtVBHTGd9FtQRD00Hk+nzcdfp2GZiLP7IRUOd8cMwcP5Sm0cbDoCQC9YBGxAUl9nrYW7OK
0k+0VNsasielhVIw6KB4lMwr++G1psXK5vKLi0oPADmMb6au65+/fP7Lzs0+7yYJOWvZ1Giogvdt
kuZYqxyEujU5jrvGC8sy3kpmP961urybyy4+1EGzC+u4vC270c4nA6lZYKqP+mzcBE0OKDEMVW8Q
m4m9XAdMFIXMKhNzSbGb9r2SPJfD9B3GXuo0+WuuxNrOlITmNarg/7Wa0xZV8E3jPFXUzvLkdN6p
ceGGeVs9ykojuZ8/6Rkj/v5JKdTTF0fPsEJSR2J1fvwGkBKI6qys8KyQdw67+JkcDVmWYboD5kKT
hyy8TpC5S1jcr8hLq13p14aTq+1rNZXj17EgDIrqn2Pa5bveKoPbpKn4lmYSfA+VEJ+bebZGpq7s
KWp48OGJH3tJOhhFGJ8yMQAejzLWzobK2HFp62yrDaAPkinYBHIiPxYJ6hnO0u/L4WimkorAXvf5
A3GyTc2ws5MmMvYw6EDniAc5zLEpTix1y4WsdWAanBJcqTGAEuFxI7yXj+rc7KYSzXphlFtyX7YQ
FJTPYzPyPn+1q7KVeX6zpkrruYySFUDdxzc7wxqHhCfk3gi6ect/ya4k5ZozDTAvuYTu4jlPrphh
r7VL50E57uhfIXXHrrn+nOFUpXBoCk8BQfS9nszE9mFZfQH80Wwr8ghJG0g7hYjGjkuhB3tWe3Mc
UBEutZeuleD8lYZGmBs48ximXwUVcFgT9wAeB7xHM9Cjx9C8UgLQV2nx5VeLzD8dsZoiYaO+2hGz
zihqofMTr27zlD5J3dgHRUyWPLVJkExSId8Mak06T8ZVfbTUzO39KYB6GhreFIO1kEiX18SRe2MS
Nnm6YF4skTuT39xVUrC1aiXZ0MWXmBTee9eH5nYTKdMhAuflD8F0X6vETvSwG2467ExyhFu1tObT
mJWvaVjfWANYQ8tYmPgkznaZScgc6gkId93f0g8JwzAq9EOpLG48XbrtZ7kC5ht7YmWkR9OE+pNU
6n3vx+ESOjd8AAWs0OyLNndD9cZUBhGMXalu5qEJ7DQeZEfUlDuFyv6NGeY+PZYVG+AUbbCSTb6F
A/A7vy/8E3O62YMbkjd/f/IuTVBL7QdRyBrT3Yl4ri1aVy9Tg87OWl84Kh1ur5mk0vxcBBD/awpD
nw+68iA1zrOXZLCKEHVpRV6fREqi6ngYzBl51yGHMNlhMWsJxgYI7mus/cLhMAc0Y2abrNKn/ayz
I7XlNy0Vo5dR1AtXwUXukJd8wmJuDrKC5VCSZddMIH77mZyVJqUqWnxpuf09Y60B3xhSzQQbNPTA
lzAMBnZsYXcRYYWYNkAf0vxHM3jBNJBmJnF32yp/jJYJrCwIjNvEHfQwdMFrmKdSvWmpnWyvvMgl
Z77e1QE2c35JloE7z6pyZwlMvFE0Ms/wS+1kZH/AAoEQlkIlHzq1c0RBcHtVASpqlcm2CoqnoszH
L/3cPYlqJ5ykwNr/Nz9Jt1T6XMnJkFBYbYdqOIbowDIP/68XXN+kg2JVDw0UCm7IwERMsYJAjP2l
p87+t7EJX02loNtPK/GcL74QMV4pUBlLXLN+SXw9JBHs0jjarV5SoOkSdl164fkK3Th1IbUYilRk
bIU2dBvJKk89914bblZvqylQ37ZiV2xgRYZT/TO3dgmk9GSs22OLxQF8RE0+lJaveL3Vxw7Exds2
8ANv6T93NZOsd4jREFg7SHHAel594sNnqTwkBVwjmi7AHYRtvQ81pMpcKku3iJJxk7YqWOx5UmHc
mLDEKwC8cyrBcgo7iohdom5HmdBMl0keZVHoQwyNkhsyfC+SXAj3ZJMxYmmF/iAANBrzZDhw7AwH
y6/TTeCTrpICU7oZi11jztqdlmvCdtRBPWOUpDto6cB8ahleXHV0mKTxzcz16U6RQAy1GdErLLxb
LVeHfZ/KItrWCrpImL1EQtU5n08gZX1IEJPRAEJNSjUM+ujV1QRKhl5jQ5Aqrxr6X7rRVTgo0Qar
gZHZB6XsgbGP4DgO7qhMumdppXLPMdeRG3KH7KssFC/J1JEzSFQSDfXDEAitx2UhId+gD0ehn93B
jAxXBmZpIxegeQBCLTll7RU8fQ4X0+lNZudcZq2tF4JnZUkDyVElNi774harBL/tYbhJFY2xiSF+
iVtNuRYyr24vS2CqLDI9ZDxortHhflxFUQFSjKQ+L2GJfWBiZW4UbafqTavQwbaySozU09lhlt8I
BNQr4cW5A2W1ZEQLZTE/YYnb1xF72bYSjopR5sGHe+kNI9tqekYHsK8+K5HRciwj4aiUuKTcAnCl
p+541HAucZTMfwpncstprSeOWAoQOIUJTH80AIQuDAWWqy7tIICXbg9gyxWEGKtplYNQn5tTJ7b5
jR5+8a0xv1GxL7Fjpc1IS5LhJzmqH/DO7SWN6d7iUxKJE0k0IQU56KMLmiwsR5NU0l1Ng3ZjNRHm
nkBq4y6xjQ7IdFEceh/z10E3xV3Yivj6VDFEtUaDZlQr+lelDODNkcnG6cx4g5Z5pD5i2k2d1rcG
LgKOVA3qLavMw/eov4851/W8SG+FyPxSC4LgtBirOsFUWttYTipnNK2jqo2iB1LHqMEBfr5Ulo3r
t69kaNQhuVKjmVgFgUKPF6gphKmHtSsDxPTGdMAvRZP4r4/0K3Huel0SvEncHODyKGzv3K8/TkkT
GFs38vu8CvGrM3VI5gSyc7aBKGzrI0C2Z3JIJ/4nvhs3RBOfP+yFMBvbZlNazmP28HNE/O4+b4xL
xFAzvJIVwWmsvg4TtVRJ4R6gYuwAMerK2113Hi5RCtdlFGj4mBCzyqsmjmxcbOOaBku6HPwX1Oso
tO6NQRfv2DJhrOZ1vItScB26YcLv5CwI/eZgDQU3lgKKNCv0cTav9V+vexPPPwvais41Dg2oeG7s
f/ciFOzGcOrIMy8demjJ6uBoST04szh1+6BH89ePwXDUkgqyd+gDoGJ2bgtOezKyEpdLwfJmd6cP
Un0ok2Gb6WN7hAztQyjL7+NSxxRemEGDWGP5DZc87bGwyJTLIixeDHNHu1CHKzPr4psmXCCbpKnW
72GMMOhG3ItJ6cGldNqW1au3SmXHmqoe/AxSn5zWeyGGfmQAF3WLANA/hDB/k0vpiRyjsA1qpcRJ
qLsmgF13LZzfNitMxzSc2UDO/OOslzM9oWZjlp4SKg+KIByJl49qI3KBtQB/62Z2Y3vgSKHsmFJ6
LVC+EN+RvdKXZJhEtVpfjU5CtWqqTC69tqr9U9eNeDeoyg1fwSKI2GVktsRM40NbjiBXwJmNscC1
sS43dWklroSQ8soyPM/61aaDYFGSdYPgnfey+kmVmQBNI7Hu5Tk04lJpthRg6I4ITBh8/atJJe4Y
BXddPRon9hP68wx8IJCkBm16NPKhdNNK2SJ0P4Cm8w9yN8ACHTA7SHCaS4JSvGmVeTqWEg1FQ/fc
1f41AcOll4olO9YTNKJIv92diez8vje10lNDUSc5R3FtaoNTro12lJanotOcAFMTOijq4qDi80HQ
NQVHuW5GF4qlDxxXfPh8c1s3UZ2nmaUjlpdFmnDg2HycZiYXRbFqWAG1IRigkg0JBkab2ChHCq9o
O5NXk0ZuKlqRM5TakjdsekcSR5Jq5Osf6gFKxyyY7ue/azlB1h8babYhkh6j2rkOnUupIcEzmIVH
5ZhdnWjdLfNsn/bcW7P6Je8Ib7E7unKtuTCqvOROEegx8ekw+fgyMnoetBnUMxer8nnC/+1ogLl3
lVSw3ESPueuP9CkGFNM+f9p1onL5CvhPwVThboq2fv0VUjZxoRQG9qHhuwDF4yiW5Mb0tFIPUqBR
BuzqBCuQnHo9zS745olO2HTsiISJQYBDhCS2ohNw5DviXP2qhfjahnDhECb2IGFJyxYC1HVwTDcE
XrAjvQPYyd77DYW5RCoFmwox5rs0JnhZ30VPatPcWGLe7jrgtK3czvux72+GNMe0Qdduk0Iy90VO
/teQsfQosiDCAUWn7ezfxYL7v2bJ+3TzhegE6AhdiMsbRZmwihcEdm+aR/LaSxNdcKdRPISltJkQ
Jwy9edWga1kgq5lKZIBJJGlLGTz/6pLXKzE9rAlZrtoMW6ejUczLcUd2he42pL4WJcKdiYkjifft
nJfjHjIh/hRdf+0DXbhs0tVNfW3ZsemsW+b2+9NZF5tWzcWC1MYoU8PVD7SBH2qlBmsAGgq8rUio
pqrfkqC/DwlsbXlU2kNAP/omCFPpShBzYSkt+xxpFgB46P1WMQxid1DgcpJ6ch4FmOPMXyv647h3
hkDI8eILrB+WmCRXFvCFWQomitSORN2AmG15Se9ewiTiyzbJE45uc0aQbc4P+qR8p0f8DpLtXds2
wO0FCQrOyPL6fNad6QAfJwIecqTnME4lLObk/Dg2XlHCII5+7YXVlDl+a2Fqbw3uNIX0tqXTtz4l
SxvNyZvaLE7yQCMtLVYOAOPpRcZvxg3LJtmKotW5lB3FMPsjRa1FxcZIb2WmFPlUsdmVFQbvqq+L
bwHNEXRQjfnjBJ3TbtLCtzO96b/O+mFQfmhV5OglN8tgMAJPoDLO3V7x6ZWv8aVPdJPwNdZPZuW/
aHGdedSsEAeq8n1CT58+C+kW7C6U7y43H+iaowdOFFi2WnVsoqF8IapT2hyn6YI/I8UA32VBteUc
p2xzwJFC+fn56z3P39XrZfshVEOlzSa55sdU6tRoE3dfT+j1l3rqamLweF+GFnzBpITF2+TdvSiV
mLCdEq3PHvpcLTCTUVXXLJZulMZAv5IDg+6qWTuEMFPSuDGBK2f3OeHuHkcHwVFbDZDP2MG9nbhi
FHkfbOmdOnL/4GA0mz9GJTnNeXcXRIufQh/7Tib1EHDx2t6FsU/ql0bHgvXt6hEIS1HAN5AbmB1M
Iu0s4WR5NMzsgkD4VqmqcCz84QSAdN4N+vXy1++rgTsasRJZVriMv+VYpXIWCCzN3KNDEq8m1Uwd
Uqytm9Ry5VbthB1eIHCIBI+1ADnYmJvXmN4ZpxuCwrVKLFHGqI29uEwNp6BKMna0x9IHFMrDeGX7
WtyHP2ykJOcpKWDbCBplae2CLfZx/Viz3NJEIhWeFBEQGZFV0kNJtQp7FrjFX6xRix4LKRfuohmI
fgMWX+wszDSp8mEU+22CVK3FjfFV6bXhpg11zRkL2gkt36DpFGsCixrTXZg/NJ3wtSz3ZXqn/hKw
U6BQG3km7QZIYYZdR24Y38Nwqdv0t4p+l/RuOf/yyalGHt81tLe8DwzdTnN1ty2nIfWwkpkAXY/f
YvNgJSBh4fGJbhd3v3xF/7Poxmbni7mtiLDZp1bD1+dXwR3nLq1ylEaBCHqjTn/GA6kDADG2UdLC
Jpv1TUz/fJrzyYobrSLDX1gHvYqwTm/m0onMex+iNeY1WBqEt1YwuIh7iNGs0DP7bsPt5ZRL/r4V
y5tITbdZKDraYL4I8RcVcJUFUzI0NiUsX7U7aSr9qePXog1cGWcHTHHdvlRcM8M3KMzvMNVwSzPc
bbsU9nh5S9nM7gt6+mk+SsrbTuidbuFfsR8ZKs2xhWirMbe+SHAwArOz8leDZ6Fj1P2Ea31iu1Z3
qoKjBNmOo6F6wEpuOhiaI2enUNma+MzqrGkvt6jKegoWT91xSly8KPBfJhJjP7WjyNsG8ck1xU0Y
eLr4YIxfFNObp60g2xFGKliIDM62ofM3fFBEHB8euGhuu2wn+KfR9JrhucT1pJ6/FtHJsJ5xpU3J
1tVbOTpx1zwxMRoND5jSG6kK6jamDIJ2VC03yj0JJAyKIAC+6e0ACV07ptmdK1ovHeZX4S0vvJvv
xnBHo3gkndx5fImrhwFC47HJNvgQPdbWjDjE6jasW7sJ/5S8ZHrKS3RgFSbyZNNVO8e+xVRec/mn
UT6Fvk/2+psPXf1ILvHRGkWSPWW1UctKfjRzA2x+Zt3FpmL3GkpWAaPYTnhRzGRHATW38DwKwo0p
lHTLqE5tzi6Gs1g8RQCg/9RpMGuxsplEzbFoQm3pIgzSvV+UWx9TiiHfJJgnU6iyBQm7I0ly6qI+
1MIOI0QHFpUzYfQh9OG2mk+ZZnBx4It32EfQnBPQ/61a7TbAWKnPY8eFSHk3vgbStHPFoKTv6FDQ
URsNhtMKygLxrogo580Am72Rg/tS0GhZEAMooSYGi1UOcyE8Rkmzn0bDroJ+z/x/aiTT3bruYvDU
d4e8Is7jVdVV90eU4sJX56e0fAjE6Tmo/NRW58M8yXbel7v/5ei8liNFsjD8RETgzS2uvFRSyd8Q
GkkNJD7xPP1+tTezMbMd3a0qyDzntzFhH5dcL+LJI+ZdLhB79WfeL1FqtegptZhKFNXco9h9Tngg
LMKmqcu71JRTsar18xYXxUUm2+NAGQ91L0E2cehAEKvic+rZkGltk855FYT9uhwL41NGMG5zh8S7
x8L81MfXzaFukuojKw/N9j20iawx5OOySqDH0aeZ8DrkcHumH9ra0xL23W+6PRXbp5F+2SpRHnpN
9vjJSD51rfZr6rYROUe6eVlA8uebQ13EAIYydXtMgfuyQtxGUZm1r8WzyjAC/D+26JZBWEzh+Hn3
PLcnT37k03dmGMfJ/lW7P0rM/KR/NXFlm9QyVEvOZbCEZNH73fDTYmQWEy7N4rrhe59w4OT2naSi
jbuLkuKJUlxf6hwUkvqNp41foKdr4MCgtsatSNADIsTYkAmqf+74b9ONI4HoPrNjOGTprpSWv7nW
QZiCOO6YZp3TVlq7alH4cHK/V18Do7ffrFWNQXUfPaffbVgL7Ak2fvii+CY57IsloZ1bCXGwBBT1
4NQjfnymU2nkjS9FLMSGpgBuxtMf4GxXdYwb594YhJ2WXiMFf5+u/ldeFHWCgEDjVtBAOeD4qIsq
aulkHOrmDT6K9NXBp8oRF8RD5xV+s7LipF8N+mwi28Kyr/ejpCK0akNk1geHGjK9ehVrKFblq/tV
DeLerSmsaf9SFiuY7SKsmhaeJ6G8hUQFAdc3c6xWkpBS50LL7F5mxq6qLUaMwKHw0O1BMmqKuEVA
jdQKdyGtB4lRQt8lOXXa1eo7Lg2NMDb5up7McWC8RIen9vupqfxpavxCvBfDtVwwqYxL1Oj/MbZy
+FMSTXMMBBGPINepybMglXhitLclb6KWhi2FlRP1NzgmEJ5Qp4UZgyx/H22Cb7a0I53mtAq96rFv
BLFxNVdXF3DfETU4Bvf+KOe3Seh136Vt5HZxM3DU+ap3GuWtvQfDKy+zddHFS+p+LfJVNGQ+aEXc
uv+lFfGZx/Z3Yh4OxGqcaAB2RpSKSIyFRkYSLT4t/5NF9faTdftxe5k2jWrB1xADTODpNOLQMOVJ
ms7B/Zvhy0pRFArEmKjI8+ne2cfwlAbUEomgkWf16IL801fFC8XJRPleNjxaQ4Ma+3tgrEzfy+XB
mW8lfSB5fwpMhDeN3MHG++3ryMws5b7pjNBEbXSs+K8pZQQSu/x0uveOOQkZlkMbWDxh91I6UtmT
75HAuMkIvG4vtDfudz/tn/nQ7fwAYJMYR8t5tgYjgPoPS4XnNn+l3nvX4sswC4M7tqA7HpGT/VhP
j+V2TGvojAKFiMhju0UaSTvaovFCpfbjJq6Tqh3l2u+NYuRoT58WCm0EpfbuuoQbbaNwaPG82fEm
l8PcHcvjMH8OyV8h37v6o9evwb2zUz9XVqQNb8Hs/ldTUaYojAUWqfro0YRE1cxrqDsvhfGY2MfG
fKVVaXePYQXTr8zY420Z8r+06+NG/emG8VoXblhYrzmFjhXPIK4jxHXMtlZobuaOvgskZJFM2kBH
HLwWc9hPx8T4hpvM9sK1eFsflOxhpAPKW/abQZTFRZ1kJAq+mUvSHDu+7TTe8j8k5b4qy78yc0/j
Op7tNOPF3KcUR9TZzVHeEuM/ub3MDJArM72pRF5u+HfxPJxaoBZD2HJL9h32av49azO66h4KjNDm
tPkVj46jhTY9lLbwZ9pfJofGyD5KHUo/nYOWlMFbN44vSJbbPTuLP6RvS276yaKzS9KWk32bSv44
lodOvTRvySCDrokyFj16D/zYWf/q4nmSL1Vz3dS3TZwZizSwzfSQpYmfiH2Oh4wClYK8GV5EApMU
FuMPkT3zCep42waVB/Jnkk+oTcI1z4KEtV3hQ+c2G9r5cEmJcu+dkz7Dj81nfV39rH/MrZOKvqaj
issJtIZHsec8mjjEKWOGt4vzUj+GHXr37E/k+hg4yKoCLq3eMUiKGkR3HAtacHTug5a056Yk328z
tP46l1fKmuR5SafhkA72eRZYZEp7y8OethS3tPTranlnvEv1sV9T90ICJ5chysyoskfG+0yhCcZo
o9poqJLU/hEm651HF1CAAXVuToarcevqTHivem1zaH2rzbPklgTutpruZNnfLHDAPMcFnG1vTN6x
VGjZ9qeEI27hvn26F2U0iRtI56t0Bnrt3EOGn2mbHxWltiMXLag/aMMW0i7BXPWUuBPngHezx59l
siNYYt/U9h0l6xFqL8bImgCIZf4p+/ShjK2BT/0uK6c6EWGOkgiynenDNucHa9D5lojLBKCnkDdB
/29fmu48pZhhtOsSKrQSPq/ZEe193KlUfg1vTj2dJ2W5aNxTffME/Unj7Sxus2kF7q6av0PcI/5M
Z7FC7xpcKw0rvuPTDYF3TUMJV3W/ptRPyFlj2yjDbIXfnJydltAd9s8kJo45jvpVX8lfpw2LyJ+W
I+w9TzpL1BMjhr09UUkXpcwEaq777qtdHqtU9EG58kbiAEoJe3zw3C/0VczbHsOE+Qv2zcddblys
rzZyphTGIW5I20vF4s+AE/n6ncpXWkOYgjefzIEOcetm7Z2mfxn4q7E8ssIHa08NDET8y4YSaqgu
3XKZuIaBP9B/+hTR9ZKX+FdrRKBqy5uJKp+LJW0AYKwzhec+KiLf5fvz1J9xcP14G4cIU1bQX+g5
8UVd35cz1w2TZlfyfSIPCYzsnLj1b2ogzRAb0MpcD1ExF2uQ08CoO/aD0fZ5TONyjcyD+Kkt91fz
hb4/frM00UEUSIg2OsRpg7RwJk5Ru2Z0mnf9VUj4SB7fJzsd/xy3O5f98sB2/6ll3oOiSQog0rSJ
0/kNWUk8dOLVMVpcbeVZ6QlpWeYx3WlOPsVJygdT3efOap+l+jdisvwwl+te1z+wTBg0XkH46IJW
aAVUXMuzn4pADt8xqHdt+DEKYumlmzCFbfzXOsPhMzJRtIzr5BeBULkn02EHd+sYKUjvk3SiBKrZ
HOSYDCettwODuWvBonrSADIts9Wh1bFbbop1I3/NucANnVG65UzDrBTe4FzL1rViteJAvNiLLkI9
2+ZQ69WXQVAXRmNTeq/s8kGUzF3SUxdoMRJuutNcima+6u398Nn6s21PD3kvPwx2wyrBJTFRoVym
GVWt449mMw6hDjm1i3IGYzT82ab3Xty/pW26Jsb2obqsO9Te/rgKYtTZFIcuU58y4vAz3EJKGjtO
XgdZPcVOWx4tXTlr5n/EyTV+1pX/SZ2FjiD4DJcrlcEC4DpwKBu/9wp9roZ+1lXUvDbWPhZbyx+k
PoVpspRhDxg40by5YK7RnH0KswBQxzhRFTkR7WkaFniHjmo2faxVTpGWvrNMvq1ca/48C/uG5gXO
ll9BIq6mq1cBYywvIyfwK0vSR1E2gc1U3G/IjpFUVaGSyZeNlj61AO2btuJXGHmgmzQbd00rAs2a
DvqUVVT2AYDJjqJdz/2czfJWGPaLYVMD3GnXdEb3PIJUk7DmS7RO3EQ92xKXpeoCSCFd7aof6nFJ
o3BVIqKJ0kTpRMj9ZJk+02ASCDjLUJ3tVywv037ixi/xAFINyJPXOvVxawnMqPrqPHVtVFard/Do
dG4oBQumUTL95cjCes4fZTL+KLL66czxHcj2RaHhLgDmhM2mak/ZSPZUbU4CKz8jGCHZmdpmYVSn
flgOnlt/eGnzbILr+2P+lI3EMisWvfQumkCpMhk2Y/aySqq2NDug+djgTPKupKLzK4x3KoIHunCn
nM92fmnH6g20nm6yXJzyVvfNWnltFkRrSCp+bO0OP+HGchb5Yll8hzjWvvLViWXrXFD6fs2e2EkP
IRJ2X5/KgJNL4MrcLQTJJKMRGCe5zrSILP1XYvbvq+IelJ4W097LPjdmRFtcBRoy32iL2zIzXJmt
iu1bPFiTbzvVuYPtQQpRR0inPO7pJeo6e0/6Cr1j+m/n2PGEhd5pNSC53CNBXDNeRFbAaGn8qmQ6
YZ6U2+aejftEmiaMThOgY0WJlG+4JXCJAeSjadnZRNZBFNmBytyRMD790jVUR2vzK+9hx0+W7Sa5
nBXMk9WoPlH4vu9NNV4oXPWNtPmnU1oNDOb5rVbQFHFv/hYj9jWisjfsuashL/Sajj6FuyBO2Rg7
WAMJUFJ2RLy9ZTRH+lCzdnC/bVtTebqXg7lDdVum7H1EkRAlvE7+bIEvaWr37NWLCpaiu76rzb8m
VaAdRmoLW6Kw8fyuZYaqeaLvR1DDiZl+FQwYQACZI+CtweGsbAJfoa6RrSjDQDnnv+qCEJcWOOiC
9TjXaKkLnPeM8xhCXQrwSvuoD63Gry0GvOiDEqqLcyxkuRtpBcfGzpnZ1RkTHh7XehiD0akJULTh
oCrX/TK911Zxi8AxlcLXdAeH+pZ17F4R4Z0PiSvfN+q/gm7ha8zXd1il521bCNnycMNNA7owbSE0
qABNoQFr84ehknHRl489RtCgKpqTcLajm7rXYh3iueXorcT6H8bX8pDVRRa4rRz8rZ9k6IrGC0Yd
HLfjjoibrTyI1vkbJd2y48Cgac1LgBFVDXJMb0GWU942efeodUcEqYVlHx+sjwsti0esd0Hv5XNI
Oa92SV2hnlfrFRvAg2vPl6bYzEjlfsky+h1cu553E3EweVpHm43GzuXTOagGwWUFAiptXcZI0VQc
8wsAFVVtwWIz8NpOcp2rJAuQe+YHe8ZMeMeoOq1nYa6o6VFLHAPLkoRpKq6ybhuUaa3mey6134vG
GJ3k9aWt1Pl0H32HZn8PneAkmkB5GC11vKBu1z5J3R4wHXR8mVJ/RvMKvNsmaaS3PTNA5+3sQYRd
23EorHPLvakeaObF5ClraPvSOTXAiVZboBkX6gNNU5E2bbiJ14SmtRZpowm9ZKdXAgUYeDm853WH
/FGeZMKrzmtL8/mXhbngtDV3ycnAPemBePlqsjPtacH/r/+y9ZTufcyfqUVcbOe9yO7I/cQyaaTG
w1oov92SRFtq/Jc2X81EvjRRf3471Le+HDR2+vrZFlWMAJaiROtNhVQJ6vF1MuenIV8zgt+VwziU
n970LUYGJUW27LWLGnG2xtl2FGA1Pixzw+8579Q8e6Sj8+B4TdQvtA8jrvKVov0D/laNSp4yjBFR
etWzb+rWvBOs8Aitr77wnZqAPG26/SYz23d6Lyymhcla1pO3bH45dyNN5ANjxMxmITf9MnkZRhzX
/eDt4Qs5yTY7NmN9GkaphFsj7tkGKzXVoGvkolw6xfC7Vn2Bqsn8XBhfY9nFRjd/lG7yLAzrd9Ss
OmgVGeqSi2kxrd8cE2uV1CSeVyfVJo9pa6jiK/aN6B5T9N2M+vVn6nodYMvDotj4tc1iV2/5T6LV
r3ycD/P/ub8+tAtaxoXVPU/Nxlne1WC/W13T19ebvlGKS166ur8lkwuQoeEOMKCuDf3JVeq/YVgh
GbwM4sdDn5uk16nnLIOPvE/YUdcnf2gzcA3Y2lsvzCc1VXY6Vb++rYw3tVLqnYvtOyrywuXiViGf
4UgqqC7JLOL3ecJfDwZvao+uoryuzW6h+7KjwRHlSYaWwaIBpn2canwM5vbrLslRXfODh5OZSkrs
8vBFMUPBhdgHxdca5X0ryGl3yCbAIvwfWQ+3bdYBrxy8Kl77uxakIaU21eIuV4PifSbYbg9dQsV1
kXlqyN+84od7ppXNCUc6QO9L2z1bWDiRzYxT11vcLviGbW/n2hywvND01W2x5mXPo1sod/++zYFo
/7kOgNni0DKcmXpANefJm6ycDjZb8XyAA4XiRUBhiPLHza5veMEO9tj/JRryuVLLLkbr/hvNIQ8X
gW/u0aP6G9qwM0N6+o6y7ZOzLI0iGNG/FoY8KxlKncne6221nc2GjAWEUfHKqcyfDS7We+YJjXpN
MgrUjFEt2ckG0TF6631L76SN4N6bOzB5M0jKeo9UVds5g0DfRUZD/2eO5rdRWkbUWvWx1PIX1+O3
btb0vaYrNJxH3hvOOnkbkimNKB5GHSjsd63Oj8pgvRQ62KICN+xr04pvSto/ymb9yiozw3otVgpB
nT/RamFDxkA4bp0aEqXDENV7nzUIHqCEZSu5T19QHx8UTM1ITDpE9a1yoAodbrss8Xdxos+pZBh0
3OaSCGPdN714nx0uRVl+cl3G29bcLKJjZxDWNjdHgG8GEK0HCl15lNrtDUWnBeBqAi1wmviNnp+9
lkNJywlPcEEdBjG9FubY+aO5fiNkyHeYhDGRU7tUjcRRrWTg5MNzJXUIEZNM4cRLgomqcNAR69mr
xlCrAb454WnhZezIaCgXhRXVhffdAVKHaTdoYEjjU5tir3LS+bFdWNLWPN2jTzb9VHE0JAxzpKX3
mk/qKTGzv+eDzTp+JiPIYWIE/HCK7MfOuj9sDhKBZst8J7meByMeXPVlrUl6GUwdRe3arFBrwOv3
BuJuPs8tW9N0t+upi9XHsgIbRsVw0FfXC5XS2qgNhiHpenFbmmyJ+myRfr3cwfwpJwgpFc8OKk/6
teuPogIf9hyrC3LVOnHJEkFsaMGcV81BlQWqrg6SZNT/NgO820NShjnTeOSew3VUhqlbFvGAb+8+
qDMR3CnsbMp2UurcmrKXYc0Q0LNQgTujcsHtYcUELvQnt39IUguAxOXszUryugVCCEQv5XuejP90
IsI0uJqdkutKlBJKEHuzihtwbv0KmVJsQqKmYjNPY060C8WhCn/odh05rVnPjXAdtstESj15HiY6
Ad4xrc1+NZGhTh5ZBkXe47dEy74rljNbUHtsze5aboQjpT37Gk0hzYORVTddNv1zDuI21AaoOmWl
aZ2Hm2VVx0yZ94Rw6CSabD0gwnStoKgOhPp44Gv2rZ7ZeVRlDmmQvvOtVuJzCJf0tvJDkGSzF459
y8jHAnjTATZ6LGKWMQGQsQcWQfWcObXJYAEaT1s7XcKkTAEl8sx6k+ve1mHcqfpih8MqgnletFtS
0zIDF3fLeUKEZjDmIwVFfsz4CLBZTfqR5AE3wGWTwhlqv1me/tdt2tNcVuQ4gak8qi0yw4xC9cHt
O/+LKrsDefvvUtm7zVErGvvVdQb6Ddj34pLuXFYxQGyeM98V2tNayi+XsyguVgbPceizOxkVOxxc
7WyAnWjrse+ZejLnM+nylyyHhKorK1BmxwvFjPE5T7nDE1k70K2GFWE3qzevgv8eAI4q+2FS+R6Q
6/9BmB61evJ8L1+5pmS5TxTLpBm747POZvJ0q4Iuz97cI+tPjzrT3XnRg2kam6hLxiRQZWqeWsf4
UFQ9WvWyOs9OjzZuFJ+eYvRQjOtJZPfub5ZjXrzlYS5f4CJhke5qzyXz4AfVt8LzDnQ646sZ7CcE
EGWMPSb3M+CZ3UoSSjZ3bw4ONj8ZZsBWWkcDqdW4isVXo3HYW0Y5Bt1gBg5US6Q0JNe6cr7gE9D2
BJLnlzZ/mOpi2GW1eMHasESLZJRwW2236GzsVL1C0uQizlbAZrNv4CFLlLS00x88s7+VuYe50NEJ
jk4N9pmaTdhjx77zJtZkrvgteuEXanZ1PZp6q6UPx6ypA/yxWaCrrAhG4skAldZzu7pJNFIhGkpi
hUnUGOhBEd17poJXJ2Y8Eh2lj4y4uWEPnE4YSC2RHOn1AMNAhpNipqHH2ThnIwJgA30RXkrUBIvg
4UBl6T1zBEdCTZBxstAelgOYkXWmObxZiH5R9PqxWVroqOkzYVa+uTXeu7EeHpZhPKVmwVKZ37+u
8dwQS3LPCzMvWamevHRJ47IbDpNd9uG8Qo2LUuFI8Eo3zs3HvMo/WAG6eME+WqX9dH/pvhUSd2hX
T1Z0rahTQDHAJzW42LSaEQS1+MJHcFhtfZv18kFzbUbOcnECZJSx5abrkRPjiJDMiJaCttBt2yMI
fVGHR7rbj8Ro6LuUvaVwZvYxAl5S+4mpDMTanOuTK8uLCuCe52y3vN5e0bC9G9BSW5+famy5IOgL
D5Ek9qkh6ug8ZMtRLcK1BWOS/T39CY92KHT7o2rEeqO/OzcFWFNXv3ly4HS2mNO38q3VJ/NsUgDD
rKYFU424H27cGRzj6LjlBw0K8cr0mhgEj7W5HU31ttvKsdwjFkiYpyR+LNN5HNlwCX+JE1VNzq5C
Qw8VLxWLsm8q1i7HkBnoTUk2zGoAlVlMM6azfkkKwCJRd42/gAvreo8KJq/miEHwRgYTlc3r8DY1
hGktKkCnbVw77YSd52spJyV2yukx+SwqU8QS03OsjZBjuVKMB7s0/zqs+WGpl0x3rlEfJ+AqBWsM
2XtRBT4VUTQkA10r293aQR9Bd3QTYhVn5N321PQNdo4WqKmVsdYNA8XfxX4adffiiTkhxW7dONG7
9EAywZ1T1QI2sZQ1xEyOYvb2Xcof4W7zp9nb+UlUbmxnAjySmnF/Tbc+rnRy/xL5RrFyb+XjU944
723GF5PMzSNBcRMiDgpEF+d1rYSJZchow4ycvEPfdSFGwXZXZLoWUY4SSoWkCqPLDlOSqBE5/FE9
gr4bngDuK05j4WwBM+vTmGx60CjjWTU7PEGVUpzYx3deqTDzVCX1itb2hWA08hpGfZHosBoO2GjG
sOgObdjNDRdftsVT7ZKihIJTr/sjJlfm8ElP9nPfvKeaVZ3qisQA9HmKlJRDEFAUuPUY5TKVsdWb
dTArCYoC4nhSj0WHAV29jrNgItVcf8NNeCqKQTuoiQIWgWw3tujjJmmNS1bfFttv8uVbLas/1Jxu
rMrNPtxFk45QvIutJdO5LFI+aBwI21R+j86qXSydVI9O5WYxc2Y2rJ/qjrg1vxq0/pITqnWRFdqb
1lvJj4Oa0bBvW9Roy0UDtYNpQVafRjLvwPVYKDu3JTeP4B5DL5E2dWerbJHdTXuHhvPj5HV9WJPT
GECMzcecH2aXmdZ1tWWz03szDxweRMASzz4Mtd1HU272oVGDrdusZsO41VChd1fZyE3KEPPmXbYM
EUeyiJrkbXLeOMHu3rY2mq36OibtGI/LIqOxBk6fQBA3XuUCRT7ZY8ZLX9XfktTCyNVnBqNEsA4j
vnOnx1m6j9Y4mJGlNAfUf1m8bhT6lPljmrXrwVDSD7MbmzgXII9uach4QSITSswauVX/S7Ic3cQo
gJpnYOBMX89UuF8wjidY3xDHKi5KLDWbp/PWMoHh4Dov2oreCZ3eNnTD1TW4TeeRvqK7nmcwJyXI
bURmqWBE26QDDFU7djQ083IpWnu51LV1U3uHtdGic8W268f//2NVy+Ix3Q3lkkVkCHQc71vI26c9
p67TPXbj9gHzUV2IZqOpMausuFRFH5og9oM01F2uDHVAT3iGp5RUBFzDwm9Sxnj2gi6aNvcFNQo0
T9Opwdh7oSoGIqUnbY3XBpEoe5NVUVMnMnJF9VFJgobLiEyFn472IpIUFCYiuD/cDTsWtzKaawfp
o0fKgtQBDY2m0g5pr4aKU+28pjUODFJBly1IBcwWfY8qu5jv3PAL4DllhGaHDYCmUm7pkMZVI40j
HJH+Kn/NXjaRaVOu3GpKGmGC7XX32JTDkcCC5dKJ7VR6SFtUM3O47jb9qq7ZV0WKEyObAzvcj6e7
2nRLepK0ndllNLP6ULXfeda5m1y518cOvGrDs41oNijD2WieF9VdfY34N8hlLsWkw2BUdQWfVK3s
jNL7p/ZewJi/m5rxQpQHVJ3xNAH+7ZYc+Nf1zDyk0lfuTKMA8brrObJ6/WJWO28947Ih5Q8/AFWz
itjPaysPczG+CYD2o0BW5RIXGE4zPgZFZZhJTSIQe7NDIzXmx6JtH3JLGXxRGTojD63yOoRuQooG
M2B3Gg2vjfqmAMsQ/LFAP7minwWUQJtvT6Kq/+l3pUbaZ3pYLfetujyBqT2bXdYEQz+e3RxBHFK0
L3iCIFWRDFkVC6s722/2kjUIH8h1HdJb6mTIT2Sjx7Ncj7apoB5ohogtFIuy85ZXKyjRZCqsfJyo
BM/5htBe5jbRo9T0PjDIRV3qLVEuYDvlxg8z1GKLEd1xUtUFLTJ6nLd0xRLM6UVDD/s5wAMppbPt
CZJ7rLJE9bVhFAD5KO3NCoDYM1JOYeM3nbSIMAXHz9zOQdhkf2g8df56l/84GZonFjW/r6uRFNv8
AC0MU9q1n47zUq405aZKvWGkVY5Z5j055bjshIWEod6ScLxrJinGBoBX10AWPFwpU7si6ltDKkvv
dkdN955RWAdN5TkP/fhnNN6vSwyb/1kibsyFe6laRgNmhwtxiQ9qk91DKqEoSk4WFobIE+YZkfQ7
Xx5M+zJ/6Fv+LAuLrRLI0F8JCqT3JZwzIJlq3o7q0D3Xrd2cK/g8WrjgQ7viTRrVkTvFO66TiAuj
+WDdfUEN0TH8IqBtpbgQr/Ks2un0VLbQsnq9m0kj8RUHTRx5RWiBhOtE8GAogEq2+brRWAcHNyR5
j6u6fp829U8s5UPf6SxneoZbswDpNpqoVTQt7Bf+PvnU5Gc5OF7UOI/87dtN5wUo946Tqsf8fkDD
EZ7ho7KoN1fHF5l8t2c8766ZnzPYH6tncuwUjAvNZr3KVPd1iLrTxIBODOXDhBhEz8R0M4b8msxP
Qi5rAH5IhEq7vU4FFNHUrU8915bMcDj0FWLApENcJc413K1fO6PCHzSfiQQmvWEEQNf7yLb5Awls
AhMv28+51d+JJgapctxfuSZEDuvj0SRYOBoA5Ka6m49rrr7Nxnz/3a0rrp40IunylI7ME4mTvFRI
NYeJBo261MY4k/muNP79/6/Hu9/6goOJe9m7jmhKOWtL7wUWibwNW0e2LWOPOFE+u/zWpbkVD87T
2g2xQtchsaWgBe4svjdjYymplZOqGFvcGS70o9mqu6JwPmHKIJjsZN8l6IIQtuGhjrJEhytpdvam
21E/buzKxL2k5Y+6iO+EqJIPtTwy9JLCSyIIOjfeKo2tGcUEEjp3c/JwwvAy6J9c7U7QO9O/pPSG
k2FpDHDu06oC4xndaZ55eapuGoKJL5fSQvav9pW8aB1LRy38xLLqnWz11wKKEmJ+aqsLQdmfyT0S
NUFvl23WoVZGEOMOTKT81qbuVNn1n54X1knOWVgTM3UsS0INldb9BsfchrYkPvCjnhQv7quZIGaZ
P4Md9UAKvCDE6f3W5WCd+L/ukEARFmaNgtLF0w7YFYzgbyoSdl8bbYAegTxuK44iX2Rc2+Wf4Zhy
V5EJCVJBAP2dX9y0H5SLZJBY5pXP2PJldZuT6dGcamCbeyQmqcjMmM7ObrX3ZslfaS69JHL4ywQI
nKuWfxBa18pa4fs6kK2mYVAu1wRWv74pAuXgatlR1Rh/ixJh+K+bZEJo17EpNJRet+pTWU6n1LXR
vqbyBcvIKzlEpP6galWXDqhloZYvbb6rEg2XodcvIJv+OKOWJdg01HWwVo+dHYn3R169LLymkG4f
nGhfU0dagKhItlSaaWf1+sNI8GGUp8jJtS9VY93vObd90GpENsTZ+tNdv2poR3Mml1YnnKCPmo40
0rUL596EyJqXD6WeLqXV7xBK/xPi7muh1nUuGj3ok/RduFsTumwmwB8ric96GpUdDtFUosCx6fuo
3ALTU91AKFkd76wKQ0vicUVsp4XQ0PjuYDBOy0hAhkupi+cR/DoPH+bMKN/aBaJrgcRymoCUIMKZ
YG3HQTUHYAyFzfawFftCLlPYa3zWc99G5Peiu4GHrApBwef2mTtZmDDmXTcm2VLJqFf3tGsnhPZg
6doha3Qie9nBp7vcDoFLd7S6E/lUXuB2aIqKe0WaKWY1XNNm5s1NbpWXQEaZH9OkFHFzm1SdR1Xr
eLruoXlIReZV3TVG2vmV1T8b+v9IOo8l2XEriH4RI+jNtorlTXu7YfRrQwtaADRfr1OjhSakidF0
vyoSuCbzJOtpYOIZB1WIXjdDJW2wtR5llKAtxCtu0uqVRsZaOgDb2oERmKB44PPNecl6VrWdQDhj
GhdPJ1vXQzveG7YbOxKE1kiJiProTLqKZp27PPpdxcPBt0lj9apd9ERVJPS5bStCikJ2Lgso9ZWX
2SVDRQRB9koFGQg+dC+brI7WfskOz8ihBONA4xC5aSyHRTM9BNq2CpMIZUH3wQRhx7XqbNjM8zaV
yxAvi/hKEh/1JTKeJnot2mMAmnhvPc+VVcaDdAh4zcBtmk2+x8+87ILCfqob88SEdq3N6auF2L9x
hvJTTgggsolSHDoTuxNtPCENZtau1DFsqq9m6ik4fPHideq55jDZdIXD72K7v5VrQvns8DXK/NOx
ZJzDANxZom8QQ9o71535Xof0QevqtW99HExpN61KPy/WMlTnHKPqnBpM7nxsB30Y9/78QoQGrYi/
9AfXG76HMoXTyIS/JSJ3iu69hBM2gpR6srXNB6oRe7b5s8zgYJfoziuqCKGLjQNcrAlCl0mepzYM
McTWCYuDyy0HRErfdYW8crGfAN4xoAnYBS9EAHBl9OtIdb+zG6E/xg8jLcQwKHvltuvadp1NkiMH
t8HoR59dxtouD/ISEdn00pNeHIfe1fAcb4fXk3eiyqtVPUSggjgm7KQkg5PueZtnSJ21SV2fVena
6BUejhJJpSzEKmVwxxv8Vnn71kckMSuJchYe81C7f2PHnmXWT67k5lnmko2xfHGceeOQOIC7i4o8
chgdmzE45fXtP2y4+pXtRfpYc0QkkfVt4t3v9IB200djg5UKssIUPHno+DK06Md07n9CmZw6HzPK
MPH0iHNAOc59191rOBexCaKtQH7zlFfWlbsyJtyX3G5m2EhNGyGKi7OE79lovRnoQigFK0qE9p89
0VdKlo4dtG6uf/+cj0QCcP1RrV5QwDRrWDGnXpXT0ZqOvLB6HRV8nYZx4zBrTnYr8T/tBJufe7A9
94pQfcyTBzuQCMICBp6tYTDUCF5do2VHMGQPlcdMebZTas3ntluubWGcYDfFbRFd1ew8ukWCfqNL
tkZ2u7dUcM6qEoKN4HZgP14NCN+Vy91omyU6kDzBlFAjU+l/KuSEuDI6TtGas0RBhdkabUajHQVy
E/jJ2nfSX1zQsA0dOWyqsH0p3AyROWPUdYjTa5cz+bb5VLjMWl5zPyPLoAQAr52NXWXf+Cl9avmu
24YG0aq1Ef54Bn5RxwjiKeen81LnB9v+DUoE/22t7NVXXkrn0OldlPr9Ok++awrlsG8o900fvHO9
6ZrQXhuuZ2zaQsStHpjy4VYywTAAJl+QcDMj1RGjfbMuT9IY+DuGYnvVSRLXFL+RW1VPbuoxZaoQ
vpvCjefabPn1hpMpe8LveB7KjvV7du3a23WabOtkZMNsDld3gWfeiulTO/Nd1Lj7PKi3VaIutk5/
YAf6bP5NaEEpq4GcuZFX9J860J/uwBInEC8V5cntIxnjsnI3w+I+z0ODjCkoHRJnBbK6NLjvhwCh
ncHyx3cVh6N5cQs68DpBXKotvXWK6Ieoi23a2RSVaPuahqkRTiQWWySgDt571sJU6NpkNw/msUrd
HdMwFOl6iO15eKa43kxR++ll5X3g0JpWc/RdjDz+psC6ZGOQjJhrsX2Z71J7eUH5jEC7Fs8zks5O
GbEXTBXSCwYRFiaZvma03lax60475dnNemCsGhhdTLn8rinGGUKOfKfWChGKv1WeWa9rRudbT0ND
5mkEFnG2/P7SAE9nkZe+m5AOW8P5sQY2f1bBitKMUhLrvOe2GZ8cNXFZaLUmSOZHav3ZkTnChXry
DdjgyLgZxaxl3zMh11682PZr4rabiLZo1ZfpAwEjBvL0ng9UOySKoKaaK4aGC+Oc2sM9Zc79si98
/swBss4hLe9UwWBESvk8lww/PXy6t2pdhn1s2I3HFAs9k5d6L26yKX2r3HTC+7YLds1KZcww53u/
5tomxEKsq0JyK5YCbd6UPhgF0iA0OHdUYAaXV4tu32eirKY3fDnfTiXfuhLXr2204yqLItq4oZ45
vx0NuoRRo51f0jJrWFIt1yFLCnrXmVtwGf76qsNPmYzEnAQUJEBRtoFZnT3h75WNHLhg2XxObls3
TN+tXx1Y+HBecH8dZjt7q9mqrrpebSc0bJ2Df85t/J8yYvplSP6WQVhamPXWtYg0bmU5vQ/LGVpB
jrJOPoyLZUPcCjiVmNzNnYOJ3WsvciIwGkbnut9muedgUb15LdKAs7csY1gVW28OGeBxvW7q0X0H
drYRfUnqtKoxzyGRWtkZPtzQnLayZdDnu7tx6d50b9exQHOV3eZvpQ7nHbyStU7YT8yvfN/Bykls
P9ZBhm0+rb/dwnN2jg8zeEbIvw2t+twa6uT6iU8dVRxxBlynHE1u4tJwAqhykjDceqsORd0OWzxN
mzRJ+Zv3tYOOWer5zIa75oHrnxwLV2RVWtTMi7hXTdmvgSNolCiEhfaVtZlSl99n4YdzMlolET4T
38PaWPhYXX/BosK7TcAxgK6h05t51kGcecs2q9/CzJl2zYyoxLMSykb0dmZZf9p1FMQNxSu/LCoV
S+cbJW7KE3SFTWDcrk39Yog/ElTsrRmYb6JxN1XTRqukKVK8ld1BFiXmw9y46sF56s3kRSz/udC7
iZpS/83KfUUo74Ap7f8gb67Je3HfaavXfg/ezaEhnZgo7Mlh2TOQ5wMrkZLVjERWS9f+qRTphF2c
iCrChjIy9LFmz2Ln3G8sQmMPiYkstYWWHltjNh+rpfrn6+pFCPu9yszx2L80z4aOEA8XcHPr29gm
bSekdX2ypjcGUhYg9MtTjTxcI3jX4/RoN317LqaPSs1LnLK5W3WL9SHtfolp7cq1t4T/COtAvwsV
YVt6CXsdAmr4ZvpiPfT2th/tuyXjO+6k++uaJFOweZpw4uT0weR5Gp6EJDOBMWmWJ5SbJKdYMUO1
2wYdr0CQOHga2QD5DC673PtbDCradC5tKqEGRacdl6Wv4lYl20GrP8GeZ1+CuUVI8iYdKloQNkc9
cFBaYHTXgVkcHZY4j5TA31hf0pXhAdFF0gG0dTCQ0FUZk0HySyxnIyKfvJ7owyjL75IPRE0G2ZCW
w78wZ2Y4KmiMs3T2c8qdQ3SU2s4qemHncDT/i1GxOBNpJ4z6vZGuscrMpV+LvARaNd5Le3GghCFy
HpgbbRs4EDYg/U2uUjCOQ0NAB5ECRUsqTo8XP68Fqx2N+aMXB3OJmGSP/UsuCABiCBFLnx1fR5OZ
G5+CZBVzAXAbYOQyKhkbDqsnuyUzSXouba75HpT6nd4XfU6XYBpGaLAnj8dejwwChdkdkmqxNi5C
+Jiq/jMr6g9/waEO+tlbW0X1pszWjwmiaRlyGga1DJfB6HQH4iTe7KRGPVffzMjWDiQ0lb+f1XHt
PORuefvA3Ndqmv/RNiJ8Hdpwy0d+Nhh5nUzH/aOT2/oRejjJUmp0z7oX/S6XDQIrb5PL+exny9/o
49qIPPFW1YxgK0O+wAIjZUXB3ca0zWzOAs1XPEnC53Gqjhv4bNTEGHA9mTJDgby9UfxLY9+sUzIZ
MFy5PjFV7EZdh8ZXmf1L0qj3JcvOgTeVMdyKHUqq98RqPrxkSMDAGusWHaKDPxZT1gCIbBjGODdI
oXS+bFvM+2yxP0flPY4EjtwUoPx8i9qS8DKc6PM+yczHPJTeoZ0m5njyPLIXxKztE+HB1MZshzuz
mUlI7NgPeQtvWNoEJTqsEo+lOT1bNTJSK7FegxwWgOSPP/mNXrGBeGZ6umsH1taG7pJVjlsoa8Uu
n5VYhRPSGyfte5KIcO+UA1AJv9pMVYTo4KQd+wLTpdvxcszxUvtsSp3y2FvdZhjZZfhWbOcMDAoU
nTgQDkSV/VTV7a3CCdJU+I2tBC+vtMfPKn0GSf3thgPGGS2LNYSao2syL8sQD52VKZLbPZCu2WJd
yZ3I0Lxu2VQ126mffwDGSgS5nFHq1DvexSyMCisMkyIrA99NuiELktnMN53Dp84OyY+juvnVEE6f
6wUs59IxFQhczUo3D5CmjsuuI1MELBBV8dR/TmoA4dIwBlSJMd4Aw/O69bDD+yGPKLzelzpUlyhW
JiXsmKjw4AKQPJHEcS6TJTk5CsAJKT4wrHGrulG1t6ZmWLudXM5OmcbNFLlE/zg/QThCQyizi07Z
2fdN5G0UY2JgkBOrJKNmdZlrHGTBMtIZh98jaV8bvzQvIbuTVUaswdqbGBB0Y8qlyvW780i/iYkA
gTEsiSuZBMkCXXAxs4yIssKkeMu0eUI5tr85IIs5EofZ8H6thJKpcjmfc4dOmoQqhETZhilpz24C
XXcpUhdfawVlC8dQ1ho0WGm/XoKm3eHWNig23JVCQ3dfOd6Hl99me+IqW3TLQeu+I6L8S9lMs23i
1NYC+xPr1N0A7YE5M4qyPrC2bYogg7mRoRast9OyhVbnnY20euxuxSEqjs+xgVUAI/cWwCtO7aNS
Q3oQt8fFK81rKbnwSoui0B0NsalMXLmA++IRFNexjcQlcblu8oUpUu6ub4CaZn4rU+gISlfsZOf8
vamcerdMExovjJst1tNVlAZ8a9EDFQTgGPB6quc+DqYCb4doWJKTL4VXj+FWfaASp0MYpq/aLdYB
3mZuPvuYDN4zjid341biIQ3GdynYZTFKI4bMldyzoo/7OtqS0Yfo1ySvzh4GhinPrXeFIvmqjJYW
LiSjSLLmdeprNQNGQv9Nr2Kwpp4gva84P94z24ZNxxqyRv4fm+F2KfOPYcTkM00848g/krtS9i9Z
Gz3o0vdi5Qj8ZpcuCC9D+U+3uEg8FA1yEHetnV0Dz8NSGJpm3OkyOiIc4OgoDkLygedV8G2j8mek
MLPEHLN+3bQuk15/xFRu3Uz4IbWSv82nnbTdPRoo+Oj+fFen9N3ZEv0bLMaCULJyhjIuhI3sqeaF
iOvCFgyG0v0wNm6M5FJQ3d5qCcAAXh48znJ+jxDCrl2nrdajXW9G2V2QlePyzSMq/8VmCGknJwT4
5maoHZNlOa+/GTTrvEWiXGX/EmVwv/A6wSHiq0MgS2p10N9RKv7WTlYdcvlGLhJZUw6TFnr62yb2
Q+RwhrLCXxVSfWv0tKUxUiEHH2QKfUdtC5BcWPu5br9N0n1WyJk8SpDqd4oswBo3jVJTlwBv4Szb
emcvyUa6BchyZr8DryVTQX0/QLUxxCrvFCAMQRwEfZaj7wxaO28K7ux0OIz0iDfh+gOX14PAli3G
bJtJiQKeqpjWmHyzldfBZfdsPPI1fCi5fMDC5OHgD0czgkk/v1atDbvUN958+9C07GUTF8lL44i/
Ml+Qtqj5ooeoP1nO9K2t8jCgvWLSLH8nGAf72WHutFTfWEPEpqSBXNeCJb5riSOpWz7Q0UhvlOKz
BdOCfJ0fHfnriLizifa6FiEDT0MkcR080XiAbilAsvkLfrAovS88y1sjzGAudDMHcGTnk7f3OjZQ
lajvkq6GfeCZ+2D4aVd+wh+3GHGCmOodiBpCGJPbj7MfcR7/kEkK0jhkT4ZJzdxzxAXliOlb4Qpx
GFzpOY1nVzE6MP5Vs3g3BOODPJ+euwi2vOl95m7wWKORZ6GIvl7Mv0LRQnvVyU+OwqMn0nUMx4cH
D/LUqjOzD5e94spWPR4jEAw6c05pkW7oeT/8yL9Xvk+yQnSY/fRnmWmPmcR6tejXSVmc/ChY91P5
6DSZ3MC2oPmu0pU/3vt+d0zw96xujw4Ts3FXRUjXHJ5j5qYxSYPBZsIJshogGdEsJh1y6fnH7WwT
dRbq2yzHXd72MUvjdO1P/5hwrzpVvqIoAxug8j+VgagwF0TGXnboU4S1c36Ht5WN982+mwARFYpr
B43tjBDdDXemCB4lytytY5Og0N0UIAhA7XSxVuOMTV2LnzGpcCYI6BKGm/XoCra4PqzxnXtjJSPJ
nB+fQuaO3dZEMc9Y/S9wmz/L2LWOiRTWv0novEuCAHI1T/UnPqOHyWdOniCJGZvnLvH9debc9lI9
npXOCEo0qQPwAAOpkN0Mv00/WjHilr1JmRjbwOcJ1oHz0RfzY3fAiadJWFkQcUXWk5O2L9WX9tt0
3TRMQL2BY0z33rxSjKSqObha6WhsZid5mOf6vVuSO54iHdO+ghihCVURyIPIpt7VaYfLAPJSa7PP
HRd5KE10Bkw2C54TpBHTTfqRWc3BN4Nf2Ce0u5oT1B/RpKhwewPhYartaJ4VCape9pXLBT9TOOt1
PT6MUZ/FVCPXrjE+ps7/jfISvlBjlZgoVCxt84EIVMy8rYo73932GR/HghUnxdtf9aPajAOq8AVX
N6gT5T6gCXhIGj5Czas6ZxyjVtccQjldJ0yKfFVRfaEF1Kw+IJBiAZ4UO2n6TzcYfxKvo6FQfcgf
+2L0xvM0JOU2mxbsf+29SfgWYniGQUX0nudNf5pQoxcDC0jZ0yeaX9Ivf7OQhdfkbk0Lhv7yNeOw
UvaFsz4AGcN6psVGhi+55ybiGYw63vDKGSPc3iGqNX/+asvvgtHhau6yV8ytzCfZwN9+dODbr20d
nEdvCMjTDuBup9H9CA4b6dUhyGgJsgjIgjVEJ262DNNV9s8JsR/A00sdhD+cCKehFO3Wq9jm2qPc
eD3ci8G8Kt/B6la/BMD0ka8PeF4YgrMiZIo9oBENTPmvoOfEZfISmICoe89+JfhkX9pSxmT9TRu+
kAXn5baX/Clp7/b4igGQYdvxSn1BY9P9HwE4ePtesf53wxKmdffSaquLGzws1JXTG+lCfBbhYiEx
WIuOWkGPkhTTNtu4N0QeoZhYv2val1CCPRt95Beli88vxeEuog2CIpaGrv/QOJMXN1kL8orAVgqa
6F0wcFuFXpHiqdixvs93aFNhvuEzRRhlw5kptjONuDBQzts1pp4aTorfXOw2/yub+RfZ/lW4mHzS
ao1ifLhKrR6robgLa59CC9ccaX2YnGxQaS5+buRKt9cd4fKYb9ugoi11ZLfhj4fpxEOQ5jTs7OdL
N0fH0BTtjoEOoQzgp5ZN0qS/c8JeOEihAuRZ3PT4FwWqgXEuQE5V9xUokDrUV1T10KjKu9zoyQIO
dmkjKrKGA9ZxDr//QEFL+0LSqAOpUpd7x2iRng+NtxkCrCJdWSMS9r7Y6khQoTbLt7HqNwFSpHwu
CD+dm2iv7RvNCEL0KrHAg2U5Dhnfy7qtEEYcsdOGMwhjp3aA3Ntescm6H+0vXyE7a6L3fi3H7le0
PQiEPJi6Yce7AYqXYq/HyzEH2bofZbYxq+co4MuwkOuCrqBjyBRtQOu5v5YEg9QW/rs/Y6RFedfv
TCyM1watu18Fmus2JGWeDARhpNHBSWHsQNRFnDosCeyl8tphgYU3158Hjq7UMsSlaW1EXH6YHcfe
1Y8ZhDZ8yjUjzDLaGJ057MbCP7Qd7IKo7aJ4HmB4ePD8lhH6ltGJNyn08uIg7OHIEDmZk0ZrkwXP
GG1rD/ItL4qjkYvkPTqFUCx2pUrc4wzPJy6fesfpv6oivM+VKE7JPw2LBMcy1lDkMtZh9Fg3u8bd
BBmwFQZiojqpNhh7tqi00rPqorUEYXB0Yd0hD8msTe0V10aJCoYCK7kMry1Mw7dMESfFB+9Qpht3
jsek22rqu9SBtxwqnd2iO8SOkdJS9my9cm6gakEjkU0mSlbfIZAoRR1uWe0Bd/o/NPsRv5P3Qq8O
QJBVcwnlg09MuUSmPliW155TzGExlL4FQnBYgDOpnqVHiz6h2xdNeUc6Cv9jmh77uh6ficghy3JB
9wPTH6l+7g+nIPMvJp3PGeHVuvFS41JF1DyMTp1T38l4atU/h8CsKcGCFgom+r0W5rW3KUARPHEp
phjz8TCUa2TGy8U2aSmMZX5R44NibFcW7tuiyv6JEQEW5TE6i07wtLvGDodpHvcBtihDltMuYwM9
2faynqWQ58Zyv1OyzfeGU5L83STuuUEBtBKhe+/08JHeMj8dHlimZJvOrvSG4By9SpVZPWVI5uvS
w5SQR/XjRFvcVaAtPMCUJ3tilxp0MObo17NTYwlO0vE5p4uBnhS4V0wMR0NFzwuv4Wlh1FZZyb5i
k03IEppolaAzxl2p7nv8xVjDWFxhTPoqCuIvPT2RIgGcahRIfG5kd1lrgtkHBibIv1m2uM7Vr8gs
Jie8O6ABuiKpSJhAJd+h+vQ6TgcjkiCTOnPVDG10MEOYsagn003ZVOzd/WG81r73nPd1chZWDpct
zT76gvUQGSz0bAsc2DkI+XcOLkO1Acnm0Hu7wWMwkRF5whZyfgdPck+od3WKpFw7CYMc4zriDm5K
a7yhXqKYuM5vLZYHJbrlXDSc8zIX/jqZnU2OlLqf4JpmIY+kbQTzAX6ScWZxC234D2Jsd/RrZruK
SnFnNZNAiT+9901S3Hn41baTVw9wEZoq3DhhLfe4Z9E820H3SN/K3NUFOT6Y9T/4JCPHcxRet9BO
/yULluUaHGjh1lAl2cPtRKRu+VoR5j77ndTE18RGBUK+8xneDfQOARG1yKw6nm9QriXkhE3y1N2k
3ZnX3hxp7sp5Mu6jGkOWOfQnXWZXqrDkWiXnHJzA2fa68pRTbPP9+nsssLFlZp/JWD2lCkOR2wcQ
LjwSkYR2/syKTiQ31atj9vqUWe9ytgQQ2VG9lQ54hdKE0lQzkQ8gQVWmLS8kEmxq/MZrFG7y4EcF
/VnTHuvGUxct3enBqzPqGVi22UQ53kd0mThn2dW3I4QGlxVlbbogf9pgz3VoX6wxHB6xoB/QTh1t
ZpzOYjWft5Tk4CMIv/EeuXemAZXAsIA3kNBd3jFgLMCxb7y8j9h6T7yptfdDOkq3jxzSpqnfHxOv
rs8johsYEuCiGG2+RkYLZnAw4B415bwjfju4C00eSBgwFsCZZYp1P/xq13pj4R4evKpvoMwxZc/J
d9/1BUKvBUV2i8QlnNv0DrnZj0xqa2f75aWVS3oXzD+9bZgPRmOBzoOHZy/MGbJGWafeINhSUAKv
FnHzdDXNA8PBn1k41eNkpHRp0awxFo2Im+2tUcLqs2Tx3EZQWrpoQBBugA3g7uTGOdblr1jKYk/h
V2AHNOpruZzSm6M19CRCGOrfVe2k4zUq2lNp6FfWWXqfh+7OLER0vAXGc8Mmgo6tWDvVguQAMrmk
qOt45HZ/pZxWde8wASx+2mEcT76ZUxLLMNg1CaO9zDHGOwKf/0y/l5fRc8xnCA/4TxaHaXhqg0my
nIOnCOtmdEm96MMatB0xHywjw6xtLtY1pVvSXoVBkH0pEELksi4CmHXJUD/Whevc+YRezzp7nIP6
EX8MwlHUzJTkQNJcMouz/w81GfbdBKnWkGLT7ZOVZbPzZjh1xXwotmEIrB64wEhupfGS31apS9j1
6OC4y6R0zbMM74YAlAswQnD6+YMMdHT337NikVBw+M/J6SkPJZbxYg/8F5AaX9xIW4gp4br2DWfL
+vuf7XBWWdJSpLcH49F00FFm2chkvkFZOmfIYx1uoSitDoi+K6rQ5ba7muYjMVAk+4YxOh/ntcH+
tJg3AQpI+SeFqFpr5zGdA/ub0qi1W310W6KtzHFtwxnm2V7caPmCB38Lh0xBsiXid4iw5PcawJDf
W/1DNRev3VKvmsUE581mfu236qNwYMGqBCdkEzyNYeYdlwVpgg/ni7RycFDmzmLHAnqRbU1RWcNh
GYv9YgmPLGzP2snR+ZgKqGVe0BypGJY4ac2nUWHyszqvOQcho1drtOUmdNM3eyJ6DSrYd2QL1lYC
q1QAOgSr1zisqTaHlSwZoyzCL3bgr0I4K7BmiXffd00iGUeJHv3YHJ3++wum1M3YEDdiR6nz0isG
emWl87MAnddWNp5BAx0GOMN+oycCFE1zaPkprX8oDfZxSeGiNZU3EKiMpqO2DjbqlH3i56zvbjwU
4u4d2gPXQUPMhJYYRLFiUvwCoRNN5pTfq0FahPMZjEOs+n2qxnDnhj/S52pBvRIgCIvuo7H3MBUQ
8NoxB51r6YNDwizT8f/bl3X+JCujJQa0/Jh7Zdx3LYdnMiVnpesnQqJvwtzJJX0sl2zN7nNrYPu7
lCdb1t9hOJmH2kpBqDB31YPeDxHwgUKP7s5JmcjDcW32pPrtIqbLV7CnHaq8cDr58gZZ1ulpyNBe
d9Kqjtru/jizVaXLF1c12bae6E+kGx2n1Pp1I5T2rJg8yHut3LhyYtzaXKck1Pcl+lCc2bsuKthM
z3h2AV0jakHunxLXuM867zORgDZLMmUuGfJr4si2VoXvNfQQnCDYzipSrrBoRfNfWvfqph2qT4ij
Qr7wu9KM4mnKPqUVvBkBSxiSW/EophT1Mg27O6H1Wx8heA+gQUa2/hdE6HDQtFTPAqsnja+VHn2z
OReKZiIdhP/ggs3TFM9TX5yF0t/+OH7VFWR8JsnjPWrvSUv9PFLPzl0/jZgqrWfV1j5JvZ5zVqM+
FQO6efLhRiAzynmu9LFjTI1WYUBmZY3LXRJy52Lbtzaem7vE3QJlDRJCVDBIosufTLiXeKvWE26T
QpcOY1/bQJfqhyca0n8WqJGxUdGhnjp6cmXcMnaN7GsIUcqgU+N9z4LLgCwLxM5nJpLXWsp+56pQ
HyqPVaAV+Gj/Q5JyKoeTx49Iq5uC3YQOFC1VJ/DwlYB4H8x5IcvIY9Ad9r6/G+Z6IyGCx5qB5XUs
nXsx5u4TaU+sY8fl3KQDZeFyEF0QxNFiTffSC5ut3QYZAgckXEH56VArXBcCaanqPPXqERyCiwIu
0cAlvELwdDeaSHdh0XKOaz0eQ/xg1FLpMbKyLXCY+3HMEJQU85WFMFOhHmeLkfj9meXasfcNP6bs
7Y5hBz7f9oSA60t7m88UqnhGurMq8mbnWPxYt7WYug5ddQbrka4AO4kd9ARENJPT3gNL6+6nEndt
kNpPlkLW4RY4H1Se5Cfod9ye8+ygRijNE5pGBVHduodIK45O/VDWc3NKoReyQlW3Bb7cma6YVsZS
S4TLz0FGqLMs0WEFlf/pQZjlUByO5IDGM8P2A4ntu0UU4kQrzONiVm9mACPAK8u9V/Y1cniWArfi
wV/qI628eSD40Nm6SnwJy6vOUPatgzFaOz2y4QS5xALSh+uetfjPcHZOq6pGIeNEZ6Xgy3kyueYR
Lx4iD/Kl8cddaKjCuI9SxbrBWuLWIX2bRgqnYEdzIYMv5eRPjIbUdsnkumf9dMHS+uDBSXymrMRN
a52RxiCiaGtEV7WCTC7bl1qRL+jPESeelWSnrGl/ckzx0HggaOgJQ0XpBA8MDNKj8M0PtghMUs3s
XMxV9+zb2AaQxTezOe4rQxyF7miF0vY6J9Y1HKT/PZfnCiWrXS4slNOLK+Rw0ou8x5gNHWK035gF
7msGXSUeT+b/JFj0vneYgvGOLNxT0xWHZY66XUrFu8Z7GNBBnBy2oTwoyj6alt4XtqUeBEWqDKyn
Acjk0ZrLg6NoYqzRwfCepWdReuD7NFWGmMTw4CM9wMeukGkkmPfaCCaCEW0UZwRYqWi+/PcXxy6N
mKZP7t1y7wuAbZMP7YnkjuzoiZR3VTB2KbLx2U96MBfDoSlI2DR7a774qVngXs47ekFWB12HLCpx
5jPW8Z1dIlcL/XS+Vo6pDxYfsItuEd8SLFptA5T/7y9J3++Syh8PFCLiXNQLSqgCSzweS8LFiuAg
BH57MYsZXG46MXqv7rE3JCeSA15Mf3DOSa4vM7Gpe5dR7Z5Y7D/THYJdNZEHtRhYOqVZdK8MbrkI
g5NK2+hTqW6GjLl380CcEnkTFrOB3d7ibokcIaajJQZn6qgsx9uwGUDBBg0ok3k3tM6DR5zsXLVH
u4Ux3cLqrVzs4XiyACIaFJt4pMd1zt4w6+dzgtRC35Ii0DmDv7WaaBfVMHSSNHp2yQB6KoH54gZ/
RzYwrDucV8c+BHMSrEh4M6+WwXRnDEN7NS8E1yUIQjl86Nv9myleu0ddJeWjNTmECrCsZ+AF+MAF
Yjh7/ONU5CmTZofsv84otngbshhM+rPf+M8zvux1NrvpMb81/yaE16i3csAEprUVLt5pWxA8EE79
KfLHJoV0+pNnx0LAM13VkH2C/3F2Xs1xI9me/yo3+h2z8GbjzjyQVSwUPSVS7gVBqSV4k/DAp98f
entnqLxEYaMiJjpGpIREmnMykedvMtTtYqdRjxxbxW5BglrFvJ8t83n2humjO/GdTC3ZfnQayPdB
3R0DkMqHzh2nL42aPmMHpD3Z+g2UnuY6EJHFfZ8j/NQmQUXV2F+aNegx9qYRCJoGndn2omsuh0Oo
VrjTePAevqga2JaRfRM8DFZ/XE48tjksJMS44/tcjNHHZugGJOA05HaMCeSxB0yX29I/+eLXfE+F
0tNYXbHTRfLC5T+IuzzrPlWgje54hK9b5S8Ybojft9ECOCjH+6x44IJZYGWA/tpF0s/1rrNVILj2
wgKxsubCGNAYAI50PYkYUqS5cAIgj1+pE+WZfg4+DxlSY56IcLLKYZLqDf9RHWf8zIcuD0SouDfb
g56M+bNJSWmIWFqlyuCmHdWerHJAcIYJWjydhqwtel00B9rHbcs7zgCA2Q912YLJQHAFgHs/f+sn
E8pa/zxrGKpG3O/dttMikTOBZUkANwfUsfd4RmKDPLWIT0dWeNmhOXkdZCFWHyPaCFBpr+cA4iGQ
c2zqA4RyKcpPkaF9raqrprfrbx6i8jAYVMzpjbL5ViO05cK4dzTUaRJE2y6jBNmi0BhHeK2a9Q0S
OzKIvfukzqgw6TMySmMXc01llTougnYEGKyyv8A/E2ktviJT3B0tB92UEZ9Rg08Otlpn5mNAAC13
KUt0GuHXKiOnsir4qVfWZwcjIm4ERvuYRYjWqln2OBV59aDrnvoUhuYV1yhXnhVUz+HQ8tW94M4E
uNtEOMkHBcpEoSMjXKVUa9tnAH/6V91FmVefnGctVz6ZnfrZ05XmEQgT6ilwfopGd45tCbJUC7zk
pmoQ7wytejhao7ibM0N5WUBwl63p/qwnR73zvL7bJQWawchhI044dB9zOCacR9n1pkS5j+OIJNHg
MjMkME0Bg9+7Ktui5tag+WboZEgJ1/MPS9e1Sw3NpK9DDd86Zh+K0xKdpRHqQY3cwCVEC5AWSTB9
0lEYARXVKFr08Nd/vMn7FGhggqnAqjtdxTyUzdVXQLRyknF3SAtS2QK6cJ1SQHgI8AqpA5S+hwGL
LthNCYgH0BAKZeB91afDMTfDo0sF6gNRwQ0JH0+Uiyi4lx4AQkr4h9ZA71DpiI+eL8GjPaE+o/c/
QSg1H6sInT7qTdehGesIwFfiK7Zd1OxcB1m6VueECM9JDJ173cSzsp+jn51jZd/jKMbieZE6cjpj
8G38za6qMoG92ShiHyvVn1xzNNdD6lZ7sHv9Y4hM0d6CtHUABwLlP9XLF5Y/erzW82Tkyn60Ccax
60biPEqPWlaaTxoMootEN70DgCP9TkdsqTdL70Z1rw1zMu6os1a3sz75XmwBy3LZQ0PFwLOlfbUw
Pnumfga7RUy301x4O2PSvCOfldBqR/v7lDjGlRoOH5yBYdNtwWVhDrHW6bvv9nKhUxcIQLgJPljW
hGycgxbIZSvy8bFx7gw9Fzc9KGnQrJwcIm7ZgPu8cJD+kcOkOdQ5p0QUFzQqsQ+xMBFyQzpop9fq
gym4lubQQJVWobL22v6MrQFAOR97T043Hm2K03c9wkTY6jyWkY6WkmKDvdDQu2oa1KqVYPL1qgAL
BBuYD9V7bQpRBWsEXyNWZbJam/sy8n5aZmF/6EnCAMaoPgLpuVDrAOkmjp1Xs9r297HeDDdaHz0W
ZfJnFmLbMpkuJxS+mKEITgAHanWfAAfdWUZ8xPqBm/ukYRMGFWAI5OX70T2AlxxAk2YYqsx5eFXG
nZ/NBxB4RpJNV38ZT8HnErct2kTU4aByglm4rlzcpaeAD0D4kh+KLnmx1NF79oCHcjVfmxyXm45q
vq4CoNAAr6F8CT5k5GZtB2FswadB43bqSH8ECeOTXaNdw5+4CK9+IfuS3LTAUS7sTo+euUvS4NYj
n6hq6b3rWAHfXVF+Bd9931GH++uM4+oICEQD51bwyMaNUgvQT8v/Q7z3czc0iX81O2T0QUPcWlHY
r9QMSYwOSuS1yrGdQ0NAlQjuYh+DZ9EtyhJpgNQtjkm+Vpd3MEqaa8/QmU71iGpC/kFHzn5k93nQ
kQiFYAevdTZiv1PFffWrr5Lv7YheMpYpAIy0+kbpJ6jlvMp1YfdX3N76YaU0X6weKJ0yG+51ZJFN
q7Arrru82Otl1z9GA5ZHRZJAHgeNExtoYCrYzeho0HhR6VziyBVclwH3uY2JHA3et1gxdA4k15lb
39ZNuLOsuQ1OoNPpnBFeixqoSTuWr5QQCmyGCnGlcDF6GxM2N4mqWld6X1cfoKAf3Vx8b5Fn+SHy
u5SU/6yq9hOSq/HDqAXfApCgR5zdPitl1cJcaptjkprlru/RRYjr2uFOAl0Eq1ab+07zxJOjG3+C
YNee1aA54qZXXhmFsPdx2brP/c9ptmwfD5f4QlOKl7Lo5hdgBzDHyvZuVtLyym7m8P86Cv6vH+P/
Dn+Wf/s6Nv/6b/78o6w4qqOoL/3xX89lzv/+e/k3//47v/+Lf93FP+qyKX+1J//W4Wd5/8qtnPyX
fnsyrf/9drvX9vW3P+yLNm6np46t7MPPpsvav96Cfix/8//3l//186+nPE/Vz3/+8QN50HZ5WhiX
xR9//+r45z//0DGk/rf95fL4v3+3vP8//7ibXov8tZb/wc/Xpv3nH9jc/oO7Bx03Qs2wHW0x6h5+
Lr/xdH6hu6bhGQbWlebitlaUdRvRnvsPy3Rc2+X3lBM59PzxX03ZLb/y/oFWHAUwh7VDpFmu/cf/
6/dv8/ef+Xzr0/m74ZuC16mDprhqLo6ab0wa4eqMtSH4gK3tDPWNMs2/VEaBas2bcfi7ubePXxwm
/2MY+J/Ha78/vkiqENpNistumFS3iBSQMLMJTZJdX3hau2H7+Ls7+H9akaxiI710+qpxKt/SBZky
a9z2S5SXYNurBiSD3wlrtjBvUiiOn+7XyrAZkj+ePiZWaYu59CPFg8M36Fp1E8GJm3enny85T/+7
S4ZkYCnapI7MbCr9Ma293m87zW58y5yrr0oPj25xoh1+QpAJn5UM1rYx23jeuFWUVEcmuf50+jXW
urkM+JvVoQCiME2zE35fcU6/tJISjjMW8/mWr/vK+jAkw9aob606a53SR6O4R0LR1X4lmXDNSxu1
tHFjeaw1svz8TS/GCmx4ZPMZxHcShY4qytwHjsAAJfMa37DzhmoZwjeNtC0fnFZUCh9USv/gimp4
tOZCvzn99LUuSF6qZVy1fVsvqIQ6Nl/SCU7RIUF32+TyF4bY4XQra9MtJQM19CLddgO8lCjWXc3C
onKQFfGH854u5QKkbguA+BjpUEnvnoRWwd2MnNqu96efLxnJ/ydmpDSgwSkyJ/ZU36ZGPOAKihPZ
sVbCwNgDxQaXjjp3yaYOYY8LUQv6jq5EESgRz4nVGytHrGvPdSNMNfbYarxolRYzmkhN7XDjFX83
A/33G+pS2phiHG4wy638YHYVDIpLtYn2fIOZORUwxSu/4SMSAowIisq4tR0wFnuUOPR5w2h8iap3
srEuJRXLRJzLTUPh22XtcmALzCdK7Ah2T3Z1o3B9+f30TKyso2XTfBsLHcKqaTIkENjKsPiQK4sD
AyDIyj0v++pS1gjjak654qr8DPEZbDi0In9x8sj9dPr1V4JNX37+NpQHuxtxkhb+QF0KIWcr+ajA
TP/BCTffyBZrTUjZotPCOoOqKXyFozEINOBSV2jbgSRPIsc5L5x1KWlkc+14ReRWPqpGMbwiy6AS
gFUaduDnDZSUL9hsOfgHbA9Yn2vNHuCXoGSdN+Dq0lhNPp/XipQ3kFEzp8yxqqWehljloHSaS/1u
6LP7sUEP4uJ0M0sQvBccUvbovKl1glYtfNMZFjqWZqbtRwdzBeeu4E5/wq4QH/MroA3AbvuMi9Lz
1oImJYU+UoVmAH327T4unp1YQ/+Fzy3hoeAQIqNwuntLbLzTPU2KfaCEQzsaA6ZbSAXy0TzxCabs
Ue/DATFHQ3ziKslup2+nW1vJAJqUAXrkevWAAp7fNZVb7IOqgdE983n/ct7zl16+CdERW17DLHWO
rSkHayiSTfmnmamhuzFaa+8vpQDY5JVSiLjyY8/DE9O10eWxs2x/+u1XtgFNiv5yRE2kVqFXDBpD
AtYh1GLUAoBWOS/ZbM62n8aNtdS7k8q9QUHBncAh4cy5sQ+sZB9NSgyFzpW+BqnQV6re+xIglPcn
Wgu4iOStq2y0sTaCUm6wFfDjop44k9flgOb9PJgU8xzn13lDKCWFgmq96hi58N0YXf1L1B1Mbx8C
MeMetIyzhRgSQ9sLAhcThS6d0q9OYBs/Tje+FktSqojGOJ2EyUFDDTQ93wHSjLA1TEGzPMUVtNCP
TtSW5YfTja0MpCqlh0rRQ1yzM5aimc/fuY0IX9R6hLpz+vFLRL6TF1QpL6CppcRibIXfZpNClRJK
OxJPiBaj3SHKl8yON3ajlUWnSikhx1Cno/ZZ+S5qFe3eGPsOoZpSoHLGDdfc7k73Z60ZKTNMVg4T
ou4ZLhXMYueIlxYMFHY+2ZkNLA2/ST1GFiSI8jL5EFuQUbDxpQsuDK/Po8M8tOn3091Ym5ZlNbxp
RRfcbsaUW3xKPXnxokUGJmhhmVPsaiFUOVczJVDQt4VJreN0k8uj31sJUlbI3VgvDY3zuZpoxQeu
MHFkUXsDuNTp56/NjJQRgM8klPH4hqkmbCEu0PYDxeBWyOlQJx5N6/F0M2vdkDJDmFGyaQOtwhqy
dPHJsaF0daI6sxNS6Jd5nVPhJhqRyTNuCgeIZAXu4bmcYF6d7sC746R5nhTwgd3GFEP4XLULzA4w
OhN7qx0+Kk3cXp1u4d0hogUp5iPNdIWCaZVfjWi21A6OXbUItY2nr72/FOg9EZ33IW7tRmMYNzrZ
JMsgNSEAv3V6Xnt/KcYjRRdejtiEH6eReM2Bx5bQUuLi03nDI0W4K8qGr96Rc3M+lQ+lpUx74aGh
eXH68e+GNqO/9OpNaNuzolU6H5h+PA2/5gAnaVHgFEwpDWmC4K5QoofTDWnLovwfEU1LUkRPRQoz
oCyY5yJ5nPX4ixtMV7pbPzbpcFv1Oc4M+i82UUiySLNvdG9tcqQwRx4y4L7F4+Yqia+9RPk+Ax04
3aG1lSWFdms2LUaLZJDIMTEE8ZCZ11BSvaipsmzE97KE3hsyKb67EaQDGJgSBNJwsGDj7VqjseFl
e7vKNsXX0x1ZGSNXCvG2VHpg54yRG6moXgMnvYjLXOxOP32lD8tF89sF5nh9XBsVR/1SIEavILWH
BmmyY7JhHHsQfk43szIbrhTnBcK4PRYKfFGApEOwjArqg+ALA4S7pnbpecuJW+7fOqMAkW6QuEHN
0K33+tCh3M3p/7zZdqVIF0blOlGjMw/hQ6XNN8VkXEDmoe7abMzF2kwvP38T7FgHmz3AlsqHCg3f
Ckju2KOYb9eDf3oW3r8pBnItBblrCagFoi59JZ8VpDoR3q3Rc0RQtsBoAUuEDwZqgA9ug0waNS8b
bhVe6BYI8c+n32Cti1LAY8xmaXVREjJtNZH0y+ZDNwFrO/30lWzpSjGvOWPXlxmLGfi88hAmVO5R
SKFGh5qDh0opEi7m12oeocOdbnCtO1IGmKIOR6EIy1s91TBOgO6VYFrfEq1XpxtYiRtHCn6rdqBO
LynGs1t8jAOr3JcxGs9W4g6H002s9MGRMkAEXSfChpprdddGlK/OvYumLcKNwF+ZEmf5+Zs13VK+
rBO05+jAnHzMoQIELTwaTXSHYiq+pwvF5nQ/VjKZIwV/VY0OTLeGuYgm0vEwg3hzjOG2Dc3wZeRA
sT/dzjIu72R9R8oDpalGXjaMjBfyKj6Kd/UF3ypfChNwYus9zWJCJ1a01ufTza2tACkp5E1voGEJ
Qj2KqwTkAb4TE55d7vCiiDZozlwEUmKYlT7tk5DBG5XRvQSLbB5dio0beWdtiUlR3zZmhKcuS4zY
d66qquyOHsbeZ8aIFPWANXrDK0jMYYeiYFfU1o4vosh33HHrELk2CVKc6wqULUMjsUxmrN3a1Ace
0XHDfy5Dx313eqJXBmkp7L6NFNRI8eWaUAZqGpjTIZ+5e0Rkmo1Bgi3w/rq1pTivXB1oaootu555
xVNvhbSUdKmfq+58q6ddg4wkLqrejLycKDKkNEH6XuJPG7+OCAouVqgIDe6EUwMHTmtjYYDnhokQ
uEDttEzchRTcBsMz8EO8F9wUMJWVpNfOXHUvWYzsT6D2402cmaA4nEb/AUSjfunrIbSwTDd01AhQ
jkBFzkvUSxz8AiqymdLfxXoEUSKrZgdljRBtjkuXA9F10ZmQ2FOqXddw4OdrPXDLB83E2xC+DFJc
4AwRsNTa/AtYJOMhGoIZ9ytb+YUpKLIz+LTYT5OOEvzerNIMuU4HIeZRtJ+6eSzBwIS6/ZAOc/YS
TtY3dLLV72UawzhGDeFbPkXuZ72Fuqw2VgiokXsJqwAhTwc5BFpegHvmoPpRWrcHCkzqTWmr6dG1
M9fikxyhQWOe9Q+A31HA1+zqxU509BViZRy4o0I/GYI4pVwYPgYcW9PBSyG2E+vCttGYxIvYRbYD
ifjW/hVUIED0POl0RLNdzBOMJLAfB7N0rzKrjJ7Q6MDvcIoN91Nug/A6KpFXYkTe58HPso2jrfuA
lQCxpfwxNqbpzmaV+yjGzTulcBZ3Oi/cG0rTbpy/1g4vtpRFCi9FrLFRMxyZDMW6hmGHmcE8O5k4
qOGoURwDwmgc9Q4vvkPiBtCIy1kZRj+aypE1i5rkbGy8zBKU72wCtrStVc1opDo4cB/v2fa5LfT4
ngvM12CoYUvHKjZD1YCOItQK4d0HNZppG7vc2kBLu9zE1UGB93Hp47+rwiMJBVAy6IB5kjUb2Xqt
ieXnb7ZsqxgAA6dx6c9NK9BqC/VpZ1Dp/Oo2KCif2Q9pW2tqFSC+kRYQLZFu1aHf/Bl6Oa7FyLRs
VWnWMqq0MaBnbim9bmb+bHeqjmiS0yH107nV1/MytrQr4EwU94guIcChuim8FhcFjAjQ5umnrywx
S9oPJnSHB2fSU4DN1udAXxxlBk/sWjfML/VsEY/L1O6qWf6YJRA5Tre6MmaWtEsEphK3KC1mPkJn
ISS5qT5YyDRt7EJLeLwTNpYUNnCjFFtoHegUfDnHS6y92j/jQWhPkTBM+FcD2k4C6vWwMYYrS9mS
okUJxJgZ+tz45piqCcqNoncx+kpdvMvR9vh03phJAaNZ8QAkL2p8hJOsmyBzssfFN/T76acv7/re
mEmREmXmaLlehM+cFaKN0oOJxoo1xeMn7RIHN8YqQYLndFtrt0CW8XvsF5Zt4XKZKXCfdSTcjIpy
HOq8cxa9jln0gnr71RiX1bHjtDuY7dPpZtcWnf57q7MG5ysqx4BPggyl3RA5dhG79Uan1haBlAZS
C295THJrX4XPgpp57obWHkK3hyVMHgTlRjOrYyengwpdGi+uat+EYHwzIGkoXuEGRtWNC5MiQAee
G+CrDIcpvNFiCLPHEc2i5LGLxnreeIklTN9ZLDJGqrLh/FCYK/2iVppv8Txn6oUjonCPCi/3Cotm
Tmrb7RV0FXPcCOqV2TOlRKVwbkVNuIn8UAjzGZEoVJK8rdhaWf2mnI/K2OBzTkQwPlAXTeE37yDx
xPuOgnuseJ9PL8CVJWJKeclq4s5yaiP0U1i2JhYgUfsV+udg7sogN6/Pa2Tp4pt91W07S+eWwDuY
cUkbIjMQrIbyggJtuTvdxNpUyJlogJWGbrKHG3vRf7INQ4GB7Tkb+93aXCytvunAmAe6YyppcAgc
zfrSl4COOPfr0BMG/O9QyOeCtdroydqMSInIE3afuorqHkQR2+gFcfpVQG/jc4EI++nBWtmMZDir
ZgBlaCsIpKMaWPFPp6d4fg3yqBgOilpA4Bbc5HfHceBscl6LUiZq8jBNhNcjyaLgF1k0iJpcQMcB
NYCSLnsSXoV4UBqejRP76RbXFoSUkyAeRFlkJcqhSQH0YJ7St9VljpCetrHDrjQgg1ujegxQjyJh
40cAm9AEh5bihSfyeaOBlYUgg1vxatJr7DeCA9jZFn5XCosh6sYbN+nPTGCGFP3C0stknHIGSeBu
3PSTtktcfQvAsTZCUkxCbHds1YPDAin9MxZJbHD2UGzceK49fPn5m5Cc+zEedHMqfAUC0oM1DYtD
l+dsjP3a06UgTKn24KzIlYHiJMjneKrnt62mbazN9zGYGpyO318eeY/cUgMszbvQzr+0jmJe4qc4
XngpaOxIcBacnBFsowF9yq40/aacM+/aSfrEb9249uMxxe7dQ9ggnDZywkqKM6QINYSlInjm5j7X
hx7B6QTD91aPw6dUS+2ffRin9sZOvbaupch0kT9CSpVLmApBzssoDNw7R9VMvG3j4LzisIwgRcTF
U4DRcMVj4mFB8b+9zQZVfw5xGf51Or+s9EJGiXIpA9iAzOmbAxcxrWMXQIEz1UfXvtuYkpVFKANE
A31QXQgPmHsWwECuigyREujvBYq3p/uwMucyQjSvOws9ERrAPhYhht42fIXj0mWFTeRDVsIPPt3O
WkekRJDEMPByJUD7OK0RD4VROggU5dEJ2xiptcmQkkGJIXlnR1Cw+tnGNSRCKavLHI2b3Bwds9Od
WGtDSgncb1W2nQWxH0xJcdWppprtlGGyJvRRbfv1vEakxODUocOVXsCMaGUELsMukninO4t7ohG6
hrM73czahEjBbgogJjr+jD6OGihxozyBoYHjnjkbUoCntpmFJdopvuUm7m0Lh/qB70TtKUuE/eWs
DshoUL33RvQBaAK+3yuuYvFFKMy7854tHbwzmGi27uR4bDVN9eiOLhJ5KJKdl5pkzOcwglxsajtm
L0dnH9UvtNawKFNgNnuJhmfQeZ1YQv7N9piEJj4olRL7thqhYJ+6Lq5GhWK4WyXbldzx19b2pgEu
bDG3sdzID0Lz1WvmBrOj5NYcx/uhH/WNrWLlJkiGgKIa47oTpBR6YdzP2vBzKLAIxTphJ1ztc6Po
zkWYfDSV+fn0qK3EuAz5rNKej9dooVgifJyhHKoZN6oZtt/UqT8Llo/CmRziqqVntUKVZpwxSpmD
2TlotTsfT/dgJbL/ukJ+My2jnkBTHULEEkpN8TXk3XwKz8bG+KzNhxTZoeJooZ2FVJhm4eHoMKJ8
cR1Hnfm91YAYI2wbxU8IPXjfplxTcTmcXC7r/dNdW5kcGeLZIjBfITwW+sicjke97pWntu/jmyJM
nJfTTSwh/s4lggzz1Iy6t5CyjYDOtPvadX4WIw434dS+eqjOXUwJt9km2tvnBakM9sSqHVALlzI+
lRAkXzUEFb0JTvCZj5dyQJkphupkrADFTLwbC/lmnKOCcgM3tfIRqS7T9HalBQIBwaoM/TzVHusx
f7QaTGdD1fgSzc7nojE32lmb9mWlv2mnsscWPQDuQUrFLrHprNsLNeAeBIa22BiotSakrT3vpjbG
2IHP+wKExoXt5cF9JBRMCvC2wWH+9OJaa0X/vSO1aeoIYjdctaiq8J2pbFDM83J8PropazYOECvx
r0o7O+LqVW/YaKtYBtZxcyNujWE6CzWseX8VWN9MhUM5G//BDvd6xcKPWiCJn5vYNU7By+khev/t
XRnUidhHbycuDehNifa4ptY4LYzirGMoAqvSBGTV0GuJgoFPLOJbY5zVo8BXZmOvWnt36Vs6H8Ns
hrzlHbo2x/vOmmwAH5ijnDcyUiwjUmtRKSpC32jLX26ZYf1pa1t3p2uvvqzYN/OqJ/hbT0qjHHCl
jg5VgBCIoyKUePrV31/3rozkNAROf7iloIODdDCIKzQsxE7JI75t28jJtwqTa52Qgpji4DzAouEu
wzYQy0XnaV+iN3TWoRCdwN+HqIPTa3gJglFOkiT7oPXCw5DrxVkXpK4nRa3mji22xwEJqBYcCqw+
aUckYkSv44PJtrCxRNdmQt6+8abso5Y8Z0/Or7DH60KvtLsKtdWNFLcyBzJik5nFfVhgV1MnCF5o
LVZYGOWdRaRDGUCK37hIeqFUFEtqG9eM1OzQO7O8CslAo308vVbXOiAFsTO3bhYnSEcP1cD9dF99
bqZWO2/4ZZBmWeFPVSNkfRBa+KIhXWSiy4hg7PfT774yuzJMM+hKgExeFvpIduBQA6bxhjPY7I/9
tIWVXmtiGbY3icKbynZeVJgORjc/RVNxrWLlmCHrc+b6kWIYh9PUNuIYWTYUnG/LKp+w/60Xr4HT
Q7Q2vfrv7y/wFYWWwu4o0tH6hIyR9aEVuN6d93QpigsTobYxQo0tqufw1snxpow6IMWnn/7+B5fr
SsGbu9MwjSN7o1JgXwFAiKJQ5YyXCK8UoVZuZKKVEZJhl3qhm4MW4+QrkDEA+V4l4iKMp1E9bwZk
zKWeIrOT5zU7fJHGxyBO74Y5jq/OGiIZchmPjDamisoB17vhAt9E8FWB/dSTkS6R1vhyupWVIJDh
lnrlJgr25MsiUtuvZaVlzV2TR7p7a/Hps8U4W5uIpfU3oZZkldEPKI0eMrLF5YC2NFelzrgxze8f
3l1nafXN020PETo4P4yU1ZpHCxXvJxFj64Sw9x4/qvRFaG6wcYB//6PKdaSgtnJkjvETW1zI43hX
KWl97YFjOjrcgu9trRiOKL5MiEcXxkYgroSKI4X5VJAK8ZILDqZlf7AMak1tFl5hRPUYe+YW6nZt
gqRoR4VGTb2cmqDuxgiadVq8y9AU21jKa0+Xot3A3jLD/Vw59C0Ss0mD4S7uzMbGkWzl6TLishwC
gfJ4y9PryjkENsSvPjOy+9MBsvZ0aZ8G4II/o6D0ZhShNR64US4wbnMCJ9m45FgBHLgyCC1EhCJC
LZl9KOi/dqX3ufWwJvIUXCGGyTcRndpVg46sZnKtBuOv091aiRl7WW1vYkYMovTmKFAO8LbKGogq
tJ3rNkyRPE7yyMRtyXIMTCMna9Q3OrqSamwpCbQenr9FPCiHSO/bR+QJB181FfFBy+stfspKrNjL
JL7pldHGxswVpIdZRoZBs9Xq2AfnQWN/Rc/RuB+Kud4Yv5WqF0pNvzclXJwckpnTQ6kKO/ogJr1O
92D8MSyvVJE/Bgp6zMcyLSrMsganyi8aVPdGPMIg/h/CnBrYfkoLtf8QokyJZZQdYd8EzmQTNbWy
ci0pcQQIbg6lY3kHrKCwZNEwFmIv3yIUrsymJWWMcWoxEg4WQVCju1Xa6Aa7hOsJm7DT63Pl5WWU
aN1MXJaG+M/kAP+/1Wi4Yw/qtOWn049//+6Pr8vfZw/l+FDD9cQ7tKG6N2fze+0oFCiS52ReLEe1
4KktpupeifuzbspdW0qBJhL9fWSK4NAYxcc5Gu9tT9wPAjed0x1aGS8ZZmhQR8+rvPUOoQfPSLfm
7KAoXrPx9LXJlpKgAFzehKDaD+Ms8PV1n+xMeeLLeuuCf+350pcKil3WMGFCcQhE9gGRwqOCXLoV
iI1gXXv8ki7epIUhboG4uynntKCzF9utBJEjDHBHUZ2H0HCtpek3TdhDH48tpqmI3zc/Yp2FZNcb
x5u1t5eSWtsbltp1ZBolcI29gzmE35sFluGTF26szmUg/udVsSvjBcsePbpALfgYHSLn2RrU2Dcc
xXvErvg7oslbxfKVTceSgsAog6wpKtBAoRpq+1FgkgeUs8RWL273egKjUw+7rX11JSJkPJsbRYEw
64rLwyrSvuqGk38XceBsHDpWJkUGtCVBQ51OhyFgQaXeod48X3KXWB5mnKP2Z4W0jGbznBA7sCFw
D5VpV88mZnMPKrdCh9NPX5kLU4oJ3TaLoVBYVfUsEOuousLzx7BuuMUN+12KWQVGxJOjbGSQtdmQ
4iNX9C7Ne0IwtO3pUI8VGTAzy42h+kvS5p0FbEoxEvcUgYcQO/NWxRoUM9HMOmI7Pv6cU2oGV0k4
PepqtbcnLX70DOGERz0KsFkfvUmPDpDafjgo+de3SYUxtadoNvZ1ttm1u3muMfJqGtfceNWlw++9
qXRuSLC37aoxdw+USePPg0i8j0BZGy7qG/xYTs/tWhvSzj+OCurfsRMc8tjsrjwTB5/RLPq9UDYx
RWtNSBso9mhhMsw9oTzE8WXohff14PzSw2Tj2L2SkUwpVaSuWc0WztIHsw73fYbbJxco80Xa908d
ggy70wO1sipl2Fvaa3PgJlxyOBp+GKk1lns1tsTleU+Xds2+dRIN76DgwFUHZ4k8VD8GqiM+nH76
SgDLcDfq64UTVJ2HM1RyaaHgexGHtnMxOvN0EfMh1Gjhp9MtrY2SlCocNzTifCRtO0icvqpx2OKB
EgUfz3v6ssLe7JydWQ4KYqj0I3Q/WVY1PnSBGz2ffvjKMjKWLr15eIWitpprbMt2pN9MxXBrGPpN
B+9sCMwtaOPa8EgR3dhKqbgTRy9c9vQrB/mru3HurJfTPVh7uhTLaMDouppw9PIMMz3kSYS/fBV4
+9NPXwljGSg3zr1imVUHlDXo288GepOv+twpN6JWMOQ6rw0plJW4nO1m8Fz8eOrsWOa4kI1W2WG/
ggb8WU3IELk0D6aiLCyXu7LsGiXwvallX51cbIzSyhzI8LjBxMVzwObkkGF0dRNmbXYMqlTd+C5e
WaMyMs6FCiLslMOXgyT09Ygi6t2AQtMx1ybALlwkeRtb/spkywi5IaGM6ig5V7ph85oPOKKr6i1k
ly0Q8cpHlSyi2OGWiHxxSjatqqK8nC3g6/jdW05xKKrU8y6h28XWkflR66sAlgGm6kXFXcPpRbAy
S3INH/8w09LGCL8+ndOll0/KbY5py+N5T19afZNJROAZaRKZzmFBYe4Ewvt4wKTaxo69tgakp3t2
wHVCjaVaiB/fRd44fKaMLcYn9vg8cr14Vh9kdUilwxsvUGZU7Ouqfh3aafbVuZ82vlPW+iBlqnzU
xthxCUJTyY5hMmI85Si+l8FACk08rk73Ya0V6eAx9YqemylVFT0sHurBe8FH+L4K9OcuA/h3uo2V
laTLGSuye0/Hdv5g5p7Yl3jRH2qvrjeONitPl+F+c2nPWh00JCsRjpTAc30f2fGns15d1nyEwDPY
ud46h37IGzwH8jhLAH4g0Lkx/mtvvxxH3sRBOPQTTnOde4j6McDxpRGHKE/b5/Nef5n1N0+vlKzu
Z124hw4Dv1srnYu93WtnqaNqrgzz43ZzDFMHVMMQlfFVEve4aDRY35737suIvXl3nBebzrOZV6vG
oMZuKv2w6LtuFB5W1r2M5msK1MdrN3QP2D09GpnWXzS1d2c6aXc52d7X87ogh7DZcNrIhHMQQZN8
1qrIeBq6qtpIciv7jwznqw3uLnAst+HSKyMOB1G9U8BBLvZL9cYWt7Y6pcjV1U4dKjUiwzWu0eCu
PUaf7DwG/njWAMmwPbXh27ExDfvgDmMX4qmIK+IF+Md6Y/2vDJGM2TOCSHNMvI3xN+qsr7NZmv6U
uuGxGufw6XQX1pqQArgNW2HChWCrYe/92Jkx3jn4xO1wHt1Cnq7MgipFcemYXuwafDBg9Swu/g9n
39Ycp452/YuoAh0Q3ALdtNuxE9uJk+wbaucEAnGUBIhf/66e+i4yTDpdn6+mKrPLNEiP9BzWoV60
hqPYcKvzfO2v7/LtucPJpi83AC3FAYXDP4T77sb6XokyfxcADJZgql5ROS+tsSW8nEl1J4PZ5v1q
4KMTw977bauwu8bm0jabP+Al0OQ+uVUc4Gv7NW7pt7//+WvfaBcHTQGzMdNsKD0hHPradlFdH01E
JnXjrr+UsP/bxRB7bJveOrV4NXpToSCZ58HLO1q/j5v6ipn1SUUOBqnBmxIvsQe6BXU5AVYaCjQN
adMm1JtgvuO6yvfftBQi3gWEgMOQbHvUJ+MajMlctbkLosNahG86VEW8iwa20m6xTiAaVvRjsio2
QEVB4Je9yZkiEBfDkN8vHttMkTJThMRLzF0Cp3aRVrG9JY715/NC7BFvDQVKJioRzBh2V6mNmi/O
h/0ZqOM3vv+fY07sJQs1tfUAI7gop4I9r52ejx0U+nsT0jvP+Tfunj8HhNhD3sbGQEcCjnC52TyQ
qCaQ1PwCphN/D7fg2jvswrlYXKjaYsHgsYmrEvJ4HJpOaynckIQBFHvuIzh8vQNoGfYNqougLtGN
KnwdhtibfoHeQL6UywDp14JFw10NJMx3xqY4OETx0r6NJyP2UA/wfhcTweEhj7xlg7Ewi1Y4HC7L
LX7DlU+8V9RyDQu3idYcbSKYlSeR7/hXq4LWP/z9I1/biLszbWwtndsNHlxdD15qJrB+8MziXWiT
UcBR5MYVcOU19rA/DlHAFZQutCtge/mpoGT+2m4wJX/TS+xhf9GE3m9ZEsTqWD1iy6BhR+V9Jc3z
3//+tV+/O8y0c1446C7KfeVCaH6E7St8hemNY//aX98dZRHMZwIfeKG8giFanMZxXS7psIgtvhFI
1x6wO8qkDYkaILaTo/0U/0Ri6D5GHZ0//f3jXNlB0eWpv2XoqhbLBl3JOB9cNJzpMvqHuW4BLyyi
8E0lNpxX//sRBWR2wE+o0K4rmtKA0ANgNjwX4UT+xu1J/vsBjmAmF4Ozn/dQRMnFCmeHrpW31C+u
faHdOVaOIm4KWCjnfQNj55KiyICRZnVLfPOyC/+QNuxhf7GviBV+x/Og3+7CIh7SSpFcTOO5anWZ
VcPypiRX7JF/tOrWci48noM2v+Sth+FHw5j/XvNtfNtm2oP/2qX2NqkmXOuLmj/x2QuaRMkxhtHM
tnpf/r5j4z9/sD0IUOlN0KpaRA4LRH4Hz2D2k5hJ++kwi4MXG3Cplxcwu4pk6dv6+PeHXgnCPZ4O
Hg7AokR4qC9WDGfpaFLqDbfG2ddeaRchIxvZSi5QMxO8FmqDVJQ5xRVa2zM7QNo8Eyhtp+AmRvPK
jt7D55QjtdPwJswZg8NDMpsFkqLeJFqopQp241S/9sV2YbNZOCuXK8gYrFfzUUZ6OvGBLP/8fT3+
w6b7Q9iI3c0XYQzM5igK897ZxHL/6JY21epfp0wCv8oksuzekOFum3TSl9M7jLXeBlMHDvC/j5t2
Qxm31OLyaBdgSkDjBA4WELHSU/G27bZXNAydVMMUsTCHoD68hhn9UTTx21SDxB5cJw0de2rgCGtb
NR6giqnTaS5UgkvlRn1yZT/vkXTD2jNnoLiUU14kY6mO8LAdkp7XcFb34b2zPsZblEl6qwVxbTfs
cXRIHM1UwSQ3R/+qCXPV+F1/qK0choRu3lqnEsbrRdIMdbxBbH/qV1iPbuDLhX7bf1oaAn9nf/EL
9yaoltiD7hSK/RZMe7QcQ4D74L5ZpSg9b2l2XgmtPc6Og3IBlFwV5uMyHXHRvTZM32ipXfvTu6sU
tOJ43jh6pSpc3QFiR3Oq9XILv00uwf+HqN1jzEK/Gx3bkIqBwxbZQ+SatvwKzT8IuERQ/x0TK73g
Q1jKyUsKwYriDmZAYkn8avJF4oWe76Xw6gp4JjdNguNUxdCnayTh5jxtbv3m00hkHgk/8MJsZbIh
S+3TBRKT4eHvB8+Vs3MPWpskAGWejHjeT+MpKNSrXNcq6Qm/tZevrMAetSZ74YdxzS4PsN8DLHOC
nsjbCEJir4HXXFp15RZy6Bxp6BNG39utfImD6PvfP861377LtJUw1I8nlPVzxDV4u9OSecq/Ray+
ZNR/2Dx7yTt0AUkgpinMYQth3qM51FTJCknZrIfE2sG1Zfy203cPXONS12LjApnSzMi3EdNHP21o
iT3598/0n7HGn97k8v1+S7rBEwUmFlIWeUlgcXnweGdVGgDR+TGAWspjuyrH7lVrOvPZm2RdHtRG
usc6xMmVwTUE0iocIB0HxyQXeamBS3OXwC9yhmP0ULURpFKREmfwVtIhDEbccovgdG0FdnmKV5FS
soLz3Bj5etn8l+0jynlMqnp+Wz21h+iuZbFtsiMib0AM2uD3FBKbMuKZW94G1zbpLjHp6RwDuIl+
tTYMQr7IeGBXT+iNq+/aX9/lJXEzlzBx8Xm+obUIWbq4O0Nvt37bQBdN4//eOQ7afrjqLtWmX5ff
l2FCTwu9ZP+W6sOV422P4RPYSmZeVo47i4lkGS/4ASXiJCj8t82ExB7DB3Fp8I1CE+YFPLBpskCV
6Gs1FM2bRoliD+JzAs57jTZYgLYc72jFTSpC091AhV5ZXnb5br9F7gBPJX81moPARs15W406YcHf
hr0Se8genOdUB1wxy4eAVVnhxTyLNv+NhSzbRW+k4UljOuwdCrm+CkrVdVsmpO9keW64DX/9/XC7
toN2GQRA8BsYd5iXWTLOL6wU/rMgTn6H0F3ZHf7+jCutdrYLYShBAszd4ICGS/i/SOYUFEP9HlrB
W9swZHYV/2njUn6xYgnmG8+8tvK7wAYYDmN23M35ElfVmLYBFMCRMk/s59/f6crZusfdefPYodbH
JBCeh2OUTFZzmrJti3+EomcfHUAKr39/0pUV2uvOgVaLWqma0JRspHmUyGj+CYGkfS6asHtbEO6B
eA0PRTEOBDNBL7R3HD09jNaCJn/bC1w+4W9B2EWDdq1P8AJLx6e0mpfiEeJm0T8Rcv0bd/SVLUYv
H++3Z4B+IkO4hnIsdy1AZA/L7VfVE8YSvg1O3JVbqYqHZcIPSTZAk25ZQV/bBpft99tzVVRTbCyH
46tk78OhfzRKZBsuReTD9f/zr4cV/f+H3Xkg6O4kgD1gFMtuQc8pDOL3tLXsOCh+C857JVL+R/yO
sRY7GRnsZoPqXcTK4GQr3tyIwyv9sj08r9LtOnddQHPXCZta6IyeQxYHR9hn28Nk4uIYR0X9xlDZ
BT1lYe06iLIDOjIol1aV7NcMOqQSAruAZdyyKroSkXusHlTGLMTrS5pHCMaL7sYLbZRK5Rq9LR73
aD3FSr7V5UzziUt3N9RygAkOu6XOdmXB92i9QhVrYIOO5X7fDMdmBohcLP54/Hu0X/vru2gfoLsP
r17F8gtlckyInIOPK8yObxF5rv39XaQ3A8RevRJ/v6LPbBPtI9ui/m19AHJ55m/RDBSEDqqyRpo5
zSGQR+ynvhgdv+3D7KIYDW8oAE3IdBa51fdBIyW49H1446dfiTOyu8fnfl2DbkZf2td9u6V10WwR
0Gv9hmBgzPGj8E38uZqJ+fb317lCWBD/aRr89rGKIpR2CyKaN1b2EXDtFsoMaLJ6c3LpVz3YPmph
P0Bg0aizgVpYYECVFXZBWS8tmxMGNwJ9IBVqpSReSOjSOoRgORKDCVayRe1D6QmsUXqOWlP9/PuP
vrJ59uAXT04dWhmwngdJyBxc4fNMtePbJE/EHnRX1VBagl8rzReBQV+yDl1jkrCv3RvLiT3uTiuM
qVp/wcFj6ikbA81Sr+vW7E0fZw+8IzXz+o1jw2wLmU8gRbZPvG3eZo4j9kJ7agHr3VQ+yaFtM2Yw
5zDnbsP4pFH1LbG1K0nAf0bbv+3IZUDRP/aMoI3XvHeWAWRG5EM46Y9FBwxhy2ZyHG7O46/cAnso
HrWAIYWiozkEdejdYj2SrgVrTxHe6kbmdCW72OvtzTUmJxMU4wE+jluRsq4ZPsd+0Y8p7WoICDI/
1LcutWvP2h1PGhI62rY0yDuubBb5LU/9lrgHChuEb9FM3Y1ddu2z7Q6qsDRFvRaC5HrbDEYYUBYx
SRTriqaDUXp+22m7R+rBMN7M+rLdFox4T/DeKLIK2JIbL3HlHPkPEf63ndZaHwQsTf3ca6MorVgo
MqzNLfDulaXYQ+iUXksdYoSfw/6qg6CIe9L+vGRwi8Cg9JYI/JVX2IvdKU8JDVsfgsJ7ZZ/A3u9T
UdD+05vOkj1+zkVVw9reD/JwqudPA1P1Q7O2t5zirlx2e5z83EXNuvU6yKN4ksk2GHQZjfYKm3i6
9D/61TjPIKh7xQ2q5LVvdfn335ZbUsJdPS943rIAksBsm2LMbO7+/q2uLfcu8hbO4EJZmyBvjFQH
FrL7UfHjwiuXCAEI6N+fcu0ddnHnTBlFah2CfPTK8cXB1/g918utHumVqN7r3E29ILFo8Q5OOfmw
Si+69/vAtQlYRW9E/+zl7jawLla42hCk3SV7LiejHoaQkH/f8n3CPR6wstE8IG/xc1i0q2OLXlcW
VM0tP4Q/f59wDwGkuLQDEUZ+vupuO6o4VjqZJ1ecYTYCksTbXuESLr9tU+UiaJMF1s8XFRRZCP+0
+43Nb/POC/cgQMGnUgMdEIBpyIbPpbd1n0DXu9kqvfaFLv/+24+Plp73c18gxvgywZuM62yBGRxI
gLV/o6z685wz3OMABa9R2HYLltgbxKceOWm6zmOZhN4y33uSdrBc85uzHubmk6XuFtL02pvt4lt4
qhxki7NQwseDJNM48m+xC0yVrjCvWw9/X/w/nyLhHh5YMe2VkP/CleSouwuCRR48sFeOy1ZOh242
9kbD/89nb7jXxttkHaCc8Pw8aGDReNpaGN2CON7Z5lBY0Y0H6BLUBILAlxT176/256MLQj7/vTUa
KOPNQ9f5uYSjJlpHUPMytpqOb/rre7TcJsQc+eVF/H/V5ftee8Grcm65seeu/PY9Ws7KtoQOnCR5
IOx0GHn1Dbac240Pc2XN92bGfByJBv8XMdOLIV99Lz61XbOBlyiiR4hIvU0wPtwr5Y0dmAikLUk+
tQz9s9H1Fyn0W41uyv/zg/93whbutfK8qPNb6PiSfKVl+ctnC0dPNTKuVhZiF0o37+WIdsIdX5t5
TdbJOZS4oye3l6LTas5cVUz+e74ANZu6qWvnAzRcV8D7UBEXKRRR4BpRaz7qzzF4m34SuprNme/Z
OlkhrWCqyk9ZBC7BUn/Vk7svRNHeLzEtniJq3RO8lHTaTWJO+7lakykaG1xsQ5B40bAkoOScV6m/
BqO/Jl1cNmlTzWMacvd9aDxYKE5sOYdb3AOS3z+gr7NmMcZYWdEUp4XZKvEab0zCti9gpybIoYvh
4tg7lfZA4866+9xz3zs2zfBjpssKqfsGnESvfJLL9rMbi4sxXvDK3fQTLpefufE/GbKEaUPslsy+
WdLAZ2Ham+Vdpwlk2ALWHj0QoDmB/y1gvl1a1vw8996HsKJT1s3hBziummSqp0c7Bs9NwD+pAVoj
nCAJVUPI00mMMGMO/SUte/dtK9fx7PnrlwgUyYOIYdZpgu5TpJrXKm7ez/j/D7BbnbKVrHM+mC5O
R+VolzTOwqjOa/qEysW9lkaTvGS4UerSPqwFfynk6t1V0DJGD58mJPSf6tiqBCLdnzpYoab9FpWY
qo5jFgnuJXqevGNfuu+9hTq0ZH6fWD80QLCUZxuvMpECAnGafqt5sUDenfzsC/bks5Y/er09I0OS
UCajAH9I+tMn3giNFaVyM8f3xbCelY3PcPb+ztX2w9Psbmpamq/MRIkMFRy+i41kKxLTBNymHq/Y
z+lUNf9OdRRkdmYuGQuo1MG3qL5rMWdL0djnJxiytOdq1VUWSLkeKG2+Clm9052OktAEPOEcNhyM
VL+WijVJTVT5ZMvhGeJQNTCIvE0aI8akxxA6EfX4AwpNLjODmg9C+Z8GMa8plm2F0WZjExf362nV
tsCAUEcZtUplAUq7xNTmlXD7MhbTe+4FgPQa9GgRRxFmuQBM2Kh6KeHxiPG0bjK+QRPbhzhwXm7m
JYCsWNJPUKvrq21MBhGYd8xNDwiqn2LwT6IUUTpdKP4zbJsSn8bk4OluTkhnPirWon4Khu+W83/B
3UJbyPI+hRgq9IYJVtGW0de5a/Wh85vgMKBFkUpW9Qlbmn9GEsMv1rPotIxbooPWIOi6n6xHnQcU
8ePEgqdZRTDcnLc7V85dGovmHWfxEWIxzf02kTLlFJ3JYvbuXaW207Tp942unjePPW8hwgaD/y7v
PRx4/tj9CEpLARnupmOvI+S2PU+5MPHRCyubBV69pYsCemkYSi8N1fbdkLlJvItgPsxPPpjR/yRF
/DQQZw4tfCeTCsdTan2ARhYN9LcuDTuGRf9DT0sNzOoEbMwgOXzT2JwqqJwkm+3KlDgwdyPiyIkO
ssp6x6qjcdalASwG7sYgnOD86fzUa9ljG1ZVokLxvXfhqxkLsE8g1I2dYm0yQ1wmDxhEYeNolS9o
J/HzYD0tk8kHdWSgsf85AHr281TUcC0NigD6I9M4yacYro8s5YMmXyRXtQZayoQPTkfTWVpaHzWg
JM/TiNPG+qadU8HQw07FpIYqmb2wPCL8S5dSf/Ze6xl23KKkU4llIFOugpWdBijLnv2x908aViXH
mdYMN06IX1Fsdjs368UrvghwgK6AUNyFjJkX7pppSuMCXDMCiCQ6b4Pr3/nDhF6jLLlkCV2AUUqg
Ths/+rZrfm1Vxe/NAMxGonvR5z0MJjOGx8rEhrS655bI02yIsEmAkvyDR1nwta1mfQ/cfvsrrsby
aYoG/hKUUb3BCzsInspYu8eOIptNIz60TywqvR/MLfPHslsEVjfy3vNNNvkCG5YSdxyv77UDhDvp
hs49iKnR/cMAQy5Y8fCw9RJDKH0XC7OcNJWrOpaepqd4M+5ErN4+zlFsPxnYH7/zHEjxCUwf6zBp
y7XIJnLxshgc39rDRKLxp4DSuU0quQ7QzncQGVxt8eJd+K84IR6rhX8fDSAo7ajbNFBxnQxm+O6K
cXluhhWUEArLX+L704cBXm5n6AQ9gGnpEkrWPArJ50LRlwgbKIH434TLC+8Ep7QuG+z46hFJMkjc
oOetsf941H3ZKu/7ho10z0r9ZOsOyCmIOn9s/AKbJBTyDA+OIoEVDjkMfuAnrQNZAsf4M2/EueDk
FcxLe4xaqCVL17mz1GJIxoXXqR5hr6tGzORB5l5x7MrpA/DTLOPAuKa48v7VtXzfeOhah5MYUgCF
g3vHJlh+RuGWUt4/1T0MLdt+BAi+w7CqHP1HHpIedzmCdYTP5V0v1KOBLSm4HMXH1fAWhtXkwNDi
z4wdOC7weUrJJl1CdPddlzHori6sU+vmGYd6a3D/owhRns5b2su0D0cvgZHqo9pMmRaN8lKMzL1k
i8FPa3v6SSqn081HetHbtb3rq/FfTIZhSFVi4NkiO0kcNfkSIvEfI72lkvMoXWCAlgGv/HFw4JbX
aoNumK/+jeQMy+jelIehDl4hAtskVRAoYIs7li186dAsjee09aZ/TBH8gHRAmejGuSyevFPIhwhO
802dmRpIQOgSvrbQRkp6RZ79gPZnECsAHzXcPYStinDT0tpBLKj7XArT4tUmcaxWuhyHfmheGPCt
yWbWvC07/zjjfgPGpHiYgUr9uS7blOCS908AJlRHjwzhcZwUPxUV8dDDB6clDqNWpZEexLH0DTwZ
4aRTZvDYljVOeVcPT33jIS5GuWBE18JLoHngPe2mUwTe+lFul3BBXXhxOncl/0BXfxzAGYCaZMob
LZ6xyeaMEB3d0Ti4lO6y+zFvY30XVt12AhLVHdxSTv/6YTWkoo/sh2hm9EwKGZ2c3Pq7Mebbi08J
e6/J2j8X8OmtE2K4962Qun9eA1Y8QpczPHrxWH3pwJU9wS2zeIbrrskM+h3vi7jqfkLroDq01bg9
RDE195BcLKEoNGLc3BXtkBZ+HatkIgtOiCHaXnrKoOQWde397OZF41qGjfiy+fG9XxZ+DmGf5bBA
fPnJOblkNlYbw8k42gfsdfJFl43+WA7IbwZVIxOv6ZIzUMEQwmH1WgdT/WI2RQ7t7CKwY6lKsSrI
++oOXbFJ9/Q+8jZ+NA0PsGXd+lDqocgsDbtPcyCjs+p5JZOIV+Cw4CZ/15dykMeN9k1W1mWUUlGQ
FATNOoOGWHmEGBTHyJvYA9kaetfGZDjIyvw7FF7xvbPr+l0tJb5TSckhhDnttzhc4vcxOoLYGbb5
ZOBX8zy1zXSM4qI/NHFX5dI0Q3ZZ54cOFl7ILEQHgGjhnfRajSc1WrDY2ASZHRouZzCYFZKdDRBW
DMkPFexNU6Q8azYNLXul/hbez4jdLNK0fxxmM2bSMwvmEG3wwQCpn+qLIJ1tFgGcYEgyK0LvKRY8
PCmDKVSydTGOzLIoyKuWJh5PEOSB67sJzXKAqa+ScDIVQ5PElfY/hwZqRskGAulDXQvv3Pq1Autw
8JeEFHP5od4W/oQJsv3BVuO/LgGn92oNin9XUgSfifTj4FXyskfD1ykCBwDtpPePaPAxj2Pgii71
PG3IP3UcKJfJNa6+VUE/Dw8yGIbh0DuwBKFMDFW/VFbc+wKb10KhPimbz5I2HngQJZo252DmnjrI
0nZFgmSdsow2pV3P2OZqPNMI5qMpmbqK+8lAi/oXAzgHR7nXgHGoKiHdCfaTPkt0zKcq0w6Me+Sp
ZBgPSxCDAdH0VZlaZkdygnsBdDosPJ27n6SB9/m9nl1dnFQxB14iZzn/I+B3+r4RhoMrPs51eF8y
F27HafWCOpHI+6pkcmyYn+aNEfvVoDe+pkCUIE/qO23qu6jr4yBZPNFqQDUJ7qwOJmowmpQX4t4Y
iQZcxLJEiQS/+cHP3Fqs2H4NluDZwzUEhdpqgrsCaPFxlwe6Ej8UBNWXFGTKoH/nCHAQWcGquD0z
20TdufdMNCRd6wUmjYdt3B5ZEdAG9M8+ftcHIxJDuU6WPTFFwWSFyw9Khi3mBremMNJvD96kawxj
lbe9xGPXwieBU8y1I8o2e5QeDdhxDtf1GZR9j34DKhUjacJH+GHDnpfVhxbpe38c2Oo1T7U3Yo7S
rXVRZP0UhBJW92M9pjOZwylHDe7ib4sphIBCPKUBSo9N+vYZonm0PjfTIDHeGaEQc45sECCNWyBs
++IatUbnySuDNh+dHrEIdSvr9a6LFQvuCjWY6BFtACGDROmFxOkSL55OLMWyJcARhTBqdHVfofxs
px/VIFz34Dg32yMJO1iIJ5tfVe4b7WhdpYUX4UDwuimIzk3Z2SiJuYXtLab+9Qg9HBzvB7IaVAY+
ZDCapPEqdRpJUQKYjjQBNo9La3F2QXm4OCjiATWKmxBRWcoZ9/C8YPL3spXU975cbLLp0ZIAybTf
1BRlrxvYB1tYCn1kjC8SvnhR8UAdIyqrOpwbp15vy5xgKN422O31gk0lyzg8uKnWHrodvOvvIkCR
/W8FbF4eeNP6OqFwBUbiFHFT4Z0G6BFtKojd0YcrFEHRH3QS23uLxzkJRxsviN4BWhs4+efhqANj
fmnJ529mgpJytkCytjjVHWDhj1y2AuUuHQio2JO/zgnSOLq+g//XFmSeHqruQc4tN1CQiFR715mi
DQ52nWkHE7VpsK+idgH9RDTFGYbbfHHprMvIh5WmEuU55BTyxszD/xwKiJ+Td2Xl90+6iTHXRLlZ
6CNuZdR9lNqmfqg954mzRcJVQ9KggRM4QlDMd2DJ2Y+FVuFnT5ZzhU4N0Tyd/QLDiBQeHqU+opIe
3Pdtrih7xPC0Gn7CKCSwPyG6jp/XwzftQCIvlt/Jprp/A476MAMRytCEr26bHz30Pux7yH7CpluH
UeR9gP3vpLOokFYipfI7DMvBTHa4DAjDvQD0NzpMa1+DY7TorswcchkcBVZW8gP0MZrpS+lDxOUs
u3L4ttaxlE+sIyNcDPlk2kPfdcqkkSt6d94i0wRYqKlRIHpKRxNHFro9bsWwuHxuO+edVeiaz2Mp
Tfk0L9NME2uXZbiDQAMyKw8qCmUGPxO+HoJt6ZecjE3wiw6V/1PPEf67NkCSmJeBmgpUS6VpUH0v
OIu21lr+MM7gadxZbnr/PNBt3e7Y1Ezz0WeF1z1gxwT8GSMHi94VuOIstTxc2CEko7RZs/io5SlC
/R84zWr30/cB9/1YAdS0JWgfNyyPaBhDE1FYKLXPSoU+gE6+hn5xU7XTPTNdtGVBYIQ8hMs66Hc8
tJtMaci86E6RNvQhi9dHJB+CGcVAjOYNKg9PL9uxgq3fj1Crpc/Y0E8Md5Ct1DvMuA0963UwiOEN
91XmiaYNDzwePXEwpu9tjsacxVFf8GZOhKsIrAAhXgL+Sz3F6wGUjxFFAkQdvAQTBX9KrEIb9r4R
2yrR+Sj9b+sYkpd6WuYt863H2AFARO9xHpWUeVyCkpL0cqswrQQUUSe688P6HpnzYE4oDZnOZ9pX
LlM49VGNibWU97JjG36qXMmGjllX/PKp5y2HsB5Jl8m+UV8Vr8tXEHb7IK1cT36JCii1pJ1tbbKx
EnTMKrvQJ/AYxp+Xf0TuC4/J8sCrymuykPXlFwF12SDZwpB/NcxvpruVVOGQTW6ccf5WyguGlCtN
f4HZv/DDjDnchFK+QGeN0AoZEnqDZXe/QqqgPQpj6zrXmg/yDJ2lEAsDy1FLUlv0Rh57EVfhltQI
peowa4j1PF+8Oqq7qYSCEo7dsJyebAwDpxSDoSB82NYezKLS6dUD8GH1KUgUplUzOaMY5iKbBN73
qCFpizQ8aifUUBLqS9iEsEiBnPS4vQ5zXcGwHVV/mHiSrfyfqQHb8QOFHOF6ZJCqaV6AUw1EiXYZ
9A/SSRr7LOoeUCTOoV/0UdW8nk6qBB3qMMdK1XfTCBXLHwEvo+AcQ2gY5KegbeovsLtW7RFndIi2
49QRyNEjKPuDV9Y+y+rF9uV7XGKwjq49L+q7BJKq0JZPYIJi+b0ipvZTB2uLLeExitQfEi2zNd9W
IVeQW/qtv4eQ4kovp6Gr2hQ5Yj9fyu3iZ4yEE3d33dfLEypOMk5JUWM+c2zRT3yPpK4vjxO6TCax
Zu1dNoaAyN9VSBiDM/M6MZ57NFfZuSUyOMVjI95B/yyq73rV4fixhG6oQEeQOQ+0C+AtNA6cYu7Q
86I7mUk3ApDonr8sbhuQqqu+CdFj4QYdj2YuiqSuSWOyMGAc3dZFTdMPw63vZfiYsniCeR26hV3P
+EsPVn6PWwSNzgOgFmVwxOzU4GAEfazOIEEm9XmJhuKLxI1aPTQwtWWoT+UoEogkb/Ejj+UI/LcL
BpsMcTRntCTLPSw1ljYx/dKfRh0HP9AU9z+gvy2+kNb1Ie7P/+PoTJbjRLYw/EREMA9bhhqkqtIs
y9oQkt0GEkjmJOHp76e76eiIDrelKsg85x/XIdP1oAi0b4b96WfO7eKtlGiVKh9gOpBz9FQO29rF
eR+AH1duTTepVz5Hnu+Q8WJufwIZFh/cLOpeUIv3mhuWyZRbyeHY7/vASCmmPWeHJslQtFZxsI0y
yHyisK7m2uVzzMHEy+ty7FNaNhv3o7XyPABB1mU2Nrn4FsMKTFJvc3ApO0JfkmoxPBDEXJtZm5vL
xDUbmRke6OW9tWy5sBeN3nszAV/kCt1nJkZhZME8jXc13yv8QziaVRzlEaT9JKihJUs2OAyeXlmv
6enB9jQtD5tjD2953e4HD5hC3tV5QVa7tSyAS65hf0TFssvDNLQN5EM5hTZ7gQYatkN72Rh6wu3k
72xjT73bDneelbMad6Z4Nbqc8hGjEo+5nI2zNmwewyiU16JePfpC/BBX47QGiiNP2je3gkQolGV+
UQy1HFeF6/rn1H4TQnvpDv997+2duNj8vRw1ffkSDNp5om4k/zTH7p/swzJRq6uXOCIa/jRsynRi
8M0VCHiNOCOM4GKbHeNKK7znenehiUvTX0j6GtRlF3bwPfoj503de4eocKfvZpbT5zLI4m52y/lv
E4SA8Tq0Z8ysLEGxDqW+BuwpX7Usl/rgCCv4ZrL7ibrxOvFPr2Nz2KYWZzIho4WT2MHcb2mxY9xi
jB0WN96UZ+/xsFlleV6qsAkzOeZ6PXe5qdcDC/4fsVdvonLHDOedc7P8vQkTC3dW1iO1ZzZkgzsE
fTeb2Y4pMoh5/WwQ4219Cfei/tCO06TRTChVEaryhRRp+a+HlfkT7rP9VzY746xuzJoLyhtTc5ga
tqZGjedyNZ/n0ID2rZw/Nlf3FTkZLHTlbr+cuhoTc4wmkhLcJW0cp6eHqY0SazXyNyeofvpw623P
xm0hR7AkoAoeScW7AdYUNH5/ahonAmqgjJcf1z1oVrcskvlnb2459OAaHrS5V8BJVXPgRp4/sCcN
RwuV/63Y81OgPTMzNUUFnrHXsWoX7PpNoD7NujAuio+tns31vjG39bQsclwyPAQG3BH9eP/9iAa/
bWLGswmTYTZNtJzNYecdfMMwh9iTYfAH/7Af0UY6dgeOHDcbDXe5LNTpnIegiw5zNaAlkYGbwEzy
p/Omvqsr37jzl3A6w8dZp60lnEtPVkPujvZTuwnzN7+PlnNkWj5vqcea7nvRH1q1ZRBzE+8fteHs
dMVR1sEf3v86krPLkqwzAZRHHBFqHUNK7swPs5HuzBZHs2RdnZ1+evRNV5ynZZ+ohNG8nEbtPkiq
phqYt7A/Uimm45aszRZpRLc/M9R7qeQnzpZVlSV7vGE8ymFQ92FUOB9LuSz3JWtXoltDxGs9s1Lb
Quo/e7ivJ0mTzcWwje/WEsG7Url+lVPxFLrmgs0fMqyrdMVWRDtUxc/0YjZecd68fkjCsR0O/TD0
H+D94ePmld0HNNDkpqHyuGao1Ez9cfbbbPDUZL52ouVZMtXYHMPACTMCOcoUUbckx9MLx4zRys2U
MTjPc+NFKWZOeVeKZWcKjapYyMAic+YH4cinAXLH1Wm/285t7oslbZu1vgFTymNpSSu1Iv1VMCNc
6bIvH/daOSnOg+VUjrbOWsmyIy0jSoKh/M4351ZOA1uNVTtJ3ek6aaiS+onpLo6unbfpOIt6occ8
ADuWOVAjKPsG12HaESuesfI1pq5ben/WwSivUVPbd3PurzZA9A8NsNr5wUZsnFZQdPxoVe4nahnF
39Ev99h35vp9HW2OKTinsxPM+X+lsKZ74h36u6H84eQi13Xfg007MEeK5T4J+oKU5ny19qv+6fT1
dIOShEX02ZSO++F5Qb+wXWLiTwKHLgpd2a+W6F5aL9jLJAQ/AvauBkWVlICJCTTHS9xLAmjjwiHe
K7b6YSEkoyEQeluK8S/lDfu9rUSdDrrzF7i/iWJ6oJjzGDo5Xda7fShVcw7NZX4xfDN6t7Zi+q4E
7NvAsJqGhCgd1701sPpV47VbeBnxLcr71jWCc7uIkodkhvKoAWle3Mhp+AkNmi8b/teoPsYhyxsf
wi/spqywixeSmqLDamh3gxoMgztZRhHwhCGcLGQg+uxciyQ0b4YHA7sktCIwbrzoYxwA7v/ZXcN8
GaTjn1yDg3Bc1+iOhYwIO1b7+90xgitA4HTttgnaya5PVLgWCUFu+xd4XZmZixKPptO8ta3V3Gkx
1LDn0/o5Ds0Tznl4r36kPgv1zbGThjqvWm4iLqzdP4jdfes4F2LhDPlpXDiwlkjZv8umtd62ejWI
cO/rD98VzVE2lsWcDM+BJG37yk3T+Wf64X8zYc5wGcMQpD9pC/A8EWx7JNrDIs3p2ljeevBorUoi
r3VuCyc8t1NXmCchpiZFQoMBqon8/hj+dOtIU3T3OwlvZ0QjxWcE7PWkKp/k5mGpP7Uzq6NU3vYS
rn5/t1uzkQlZ9Q9RPxnp1plYl+soradqz4KuQngUiQ/ah/IY6UeVhgYvq11poOKSKdt2RPCA6FAf
8nItrk0efQe+I5+C7gd2iuxhvTeKwL+vlxoqECTnya369aCEAvWvTKdNOpbgrCx6vlm/8UhvdTkH
Qe3A2LBhTRlhB9NfXFL2zYgi47D4VZOKSCNiZkC+izzLp6og2N8t+Dp2OxFeSkLc3/sy7OjnNTKH
PrS0taP2YlvkH/CXOMUfGYY75nHnS4le3rq1eWrNzX0QNm01I+jTBQLBy8Z2LU+ul3vvtC5Fn94+
5bethq5sq6E746vcr5RYl3doMa3MNGWG6CR4FIyGmWF06mhJbsfYHjEHmxKipVvy38A8wIlKd3+7
EehFuwIURtYj4KIqs92VVraOEIKynJdDU3v5hf0zOE1gjgfeC+5+oKnzUK7bf3pYiFMcd+9+bSG2
heQ+NwsXmcCw+Gev2SQcSnVQw9YcxnZ0Di4yro9qmoGiRPju+nV0woikb2jro3SvRxEPC0ocdAvw
OORkhgeFBpExclNXoMnuVjtiOhlhUd+PAeDhtDQ9S3Xf8D6Qr9ahb06mSMFB+HuRtpSg/R5GyJKx
6prUzhmAiCiwknUDZSi5XS6+Fb01pH0jyZnGiwG18FIoajxjwMHlYpeRuOh+/wrG0iDiJf8XbFbW
jU7zbDnWTggX7Idhm17c7lZ7QA8Cbr8zh5XldNBVrk+jr76GPhoA+CY7gcVaj/ve+zd8FwbIWK2a
0965Rjbu/h9eGkE6se4v0WQuJ9axlVGibo7gze6LAUF1xhsPodAEH7VH8WeOm51NgnJFxeiabOY2
nq3mh+rYIFK0XmWWB94S5yz+r21rT7HPpHqOWGqTBSThGzQJApl2hI+gDuv37cetXpoEtOT1ZNyz
gYRnjxH5aVWFdR45mA60daKvMdy9v6o5Ek8NBtiPQC/VY1PRijn+aLDyYpBnCPLmWo3DgxUpHFDD
/mtgEMjAPIukHT3jNOfRbfK36IB45s9SBWtqFk35bjB1PNQEnh3qEXZTB42605AGp6p0PwqLVz+f
FmUTDFO3KTR4n4ahwz1Uzs1/SLHGY+nBWhnhPJ82Y+WawOJY5Ay4SAj2v0vX+A5hCCK4q8JIxusu
xH97DytmdaXMVpdoMt+em4MFwckkIgSnO4sCDsDibDpoohpgGcFOW8qH1XcAqwtfJei5JpA7J0gq
S/YXmXvjZRRNft600kdThaTJyxLXHZ7hC9a7Pg5deu0t39aJKgzryGJiPu4hlUKr5/t9HAApfKwC
gjpopJHqUv7aN7v+E5iamJxIucW9OawhSMn0hM4liP0mr9Ig9/5zNOFKvh3sx6modCpmjrkmbBhK
5TwddlOPBzePfvchGqVRRGtisHoBbvXLw/Lzm+pK/gqrzjyEREI9h20eXafdHxN/nqHgqt27izbz
t8fmBFo6gTfk7dnEEZ1MRnUjUZIJ0+rn1GlXoFIyXZnO5EcbMs4u+/g6gkKmegXTQs6/p7ms2i9S
BbuHsC/yeA+Vfhc1cfiW41R39WZ05yas/7N9VTB4+28i8uwscLSDKiUcUqcH15nszszsHm2eJAjn
ovPlZJDH/STppUtJaRZcWbxqq1lsiDo4TJQicsYvI4dfhzUDvrVO/F6Vp6i2LW4Xu744hgZ0sbjH
TdMiyMwT/02WoRJPhMWzZXJ+EmGF2i7XwXLYcZalUzfCmlL8lu6Ilc4tyoYE8NWPZdN2d9NPBtXU
axR+sDAx2LM8y7VZjlLQJzGNPdYbSeJLaZbPJLQZKEnkeK8917zMWhWfth3xR9UA+DYSLy7dIj+s
tZ+/Ly3+mTwvycb05vlp4Rq/K4z2c4hge+d5x4lRNbxZu9mk/eD5UDJhc98Y9revvV+OD/+jC8+K
LRutKhKELIpyRGwIorkrjJ6kJmmpO9N1/Af89MFVebV9pSK+TKrZfJqEr84uusO0iqIu3UZX3s8m
uIW7aBFjM13ifVLAHgXqdLdube7Jxo8jiDUkE6Y8g/aiHbIIHXQsVtQimFRmuugMJN2h/io/c4Ey
AfWbGReIUeICzUSsMEwkBo54Bsm2uE7VEl0El+CD8GvvVOp8/TA7govgP6zu4acXNl7GVvkcTi2w
Zu8t+1tgVmxohbIzQBFzvCDFix6RkyHLsOyRCMF8Pe283ndQetsj2RolWkrzgLphvMoi/6eEVbwi
zvHSYOEyVLYl7kuKmKAeSZ4rZj0+VwRBJlNP1vZcGvoA0plfoDGt2PVg2irL+C4m4D+1dmz1upAd
IUVStwioyFtFmvG98Ms+Q6wN53IpqsQr56dq5AsTZvtWr7N7FBW6eY6C5idp7wtGQyS+b9yHLdsU
ggDM9y4+K/1Z/Yg5Fl/Nx3Iom4RPrYEI9lxkoOL7h4NNKJ93uOr9z3Advl3Y11voi5YBtL/3A+u2
jOQ1eb2Om7p/25z9aSedLLVXRC9OOB4CY/41BebbYCpSujRjxrYbj/22Y2VqJNR2JJcbj5QDV+A4
idf5/8lxqI5jaFiJ6wCL05Q4xxKh5FFM5bXV1a9gZTXaVT/EJIh0/5lUG16YfWnGRJlxc8KhZflF
5vsRYnt9lbqZTbSvEetZjdVfcaf9sqZ5OoaDGk5eU0UZHIt30mMUJrWBLAMJJyLzZK/36m9X9aQo
7+VqJC4M5NGYQUz3sVismznDn45sPP8g2vvr0DIVSNPx6zg31j6N/i8gc9BblbMaqRqsR0go108R
ktngH14BxNoH82dkhjDE88J6sEn1bELVfJF413yNxfhz1Sv/fiwA4ZAE5sbd1rUOw82GWlNZk/tf
RBfJv67oaAPr0Alzgfnq3WqxZHDIGNTTG9NimylnfXfIo9yF6FcELziG1F+KkqtTSIsYSXLBdnZL
hXLH3yf9NPf+AHW/DofVretjvhdmwlzZXEA+7avQa3Xa1rFlxK4ndM6Uk8iD5eT+PzQP1Xmuob6E
349vKqqWkzAChCmSo3WsI+epY5S/0xOez3Xq1tTdW/Xqr+YGYsnflYYer6qBzv999LbyL3wj4SCi
jUxwTZiXX5A48o3ayf7dLL0ocxZXpEtnrPemafZz3K31HvdFP/1V0d6PsT+bm3VwtgoRGRWx+55N
6FaJIquroY0LmQcn3B7TH3o4AHH5OmuWaJYxJonyympm3Bs0Q16AKBskbGK2EXrvkf21RYQPI2AV
K7FOdfWQ+5CM3Do9wgsGzlsZzvaxJdn3uRgmM0g9wpJBlAQ4B9uuHYelbN7RJw0Stj6YWcY3AvAu
296ZUQLE00UIOGq5nqDWui9dmM17F5nLtUJ7wHK3I5YlZxJwNYGYRKHtD22wZq23RRAjXjDcu+3M
1gKdZxWxOcwlHE9pRk1WiqaYk6Ed3O3dXJl5IbSsIkg2QJus3lqGwpJXbU7cvnbAeD3hHix7VQvL
Sd39QesaDD9BzjZrQB8sZWKu60JFUTH7XVrLucp25kCgn2ZmU2AoXk6Du3SP+eQFGdyjc+taGK1z
vpNdnvRIFfzrYoJTM5oS+3fofGlG8ThF9V0kCx5g7UASZL5UgGEOJYWCgXmFyeaFNX4LAMD2uc5L
eKdR8qUkE7iPSoem97oUI6MKDyt1osvhZ9J7nKzOjbJhdMZHpO/ReZ6KoEulHndoE+TXUSosA9LY
VlXjME7O1ZdLVYoX9wzgMtuaUK/IXfYNU4Hwp+gcVJUfkA6NlZUPpOnzIed4GyPnD2LTuX6qgMe2
GGGP7d5vYefbCaIzV2X0tOVtogIBvjV3s1jg/MYWQRzQ736rlrobT4juGx0DqPE55ZzjOvX9zsnf
5s6e8hctw637XYpWOS2yhbURB1/CIX7AuurlGFQMQzNd9NsgjnKv7TDNlazeRdEMjx1BP6+VLBFo
GID4t9Go+Ck5VxmVvLAM2rS1OlBuZ9DjO7SRU6WgnuN+VvSL9Em7zeXHJCw7TwZaX9TdsJbjlpqt
DiC7o3USfyB+XfcJ57fZPzi5mTfHFWUYofST0UAn+D4iTmomf3iT1Q65THP9I/DemNrpz+z3N1dv
5vfa1dWxNAY3tezBJo92fq7bkt+kMMUpj2SbErwzvwYIRtPZGp5YuPW9T+hLNrp6YuCYnkTd5UjV
w0JjFfDkQS/CjCXq15S+Y1BYftAE/Li77dpioKjbjf4/qkgftNdbW8zEBuYMk5zBcevf3qaeuBDr
U2Ur53VyPX3nqiJ8mKhXwM43oHHacwj03uPIXZz5bQdig6LWn4uJJKyokSrLci3TEDIWoaY24jK0
xbEmyulnRiQFru66F2gpxk1X1U/aMvoUhYI6hEG5p7rpjOvq9mg3POzZq8JgaWiEKEwT3cEUIqcG
NnCZXYPR3m4z+8VDEc3rmkVDYP2GuDQ5YTtYLTvvh49ZbOrcow8hKtIYhgvKSWNMJFprO2FA71Kx
TGFmhGwEeGM47OJmyItPRJ/jparZ+tAYWestcrcBKb5exv8qE8jcQmtpJUsUVhb2lwaLQVONGlmP
pbkmomk9OJNnP0SwGeCUPFCwteql8KY5Ux0tNjhpXNwAjXi1l6E4j/7Wnset9/7Wnc1QaMv+QW5l
f8lRZ734nunf26Xi1ljtZuJSY2GJLeX25aGr3J6MPVsd6P9mYUNYR301se6M/9Bynzqwa9aqsNvv
R632T3cE0oq9bYt0TFRnngpYvTOX4ZSxq7x7tp8P6egvlNbRwvc91oh0+n62XlwmT/ajJUgt7ZFg
G6Ct9gozfA9A5Y92RSXdNlfPeWR8EohSw9DV5YF03VvbMX/s2x6cXWJuD5yM5wAhXErAY56ZIJds
eR1fXvcQjOLiKGlmwkRSKOSKpM2s5ns2CYwSVuCxsTpfXVUh9O/s5tipqY+FOz1Gbrekey9E6quF
CJwlvO6SiXmIiuZOhIGfDLO/pcY8Bdh6+lu42FekRFnfOPK0z/VpLNdUBEgBu3FybiSXPEqJvJpq
r/embBHCNJ31iwK2rw3mP3ZVHyaGKtFMBd4rtOeaGURsZrSxfyE1uvrTfvQWGZw9o7/Mnv8WInUl
h0mPUD3lled9A4OWuIvGwo633BpPDhhTvixFGjoi89bmdTHq77E0mc4gROgvAy8tz7ZXXvIJCRbu
tCt0dBAXg2Wew36jfYyjbo6hDIOUpBIX4srNcqeaGfWMxx9lKkp4XjGcys4wnJe+LF8rv7s5+7wk
VOPWieUUgvmke8o19q+uQLEa8c3HGqwVemQq21gMbpW5A0K/gRsOWqtwDtP0c/p4tVldmXC+WrcC
N+NWyWDvFLq0KQCJZk9z6t7gtgJ+d3N1J0f32nfrV2hVfVpE2+8I3WAJjwpVXTjnKtpB+dbAo1li
xNIx9OAWbjUkGyTxGU7eyfawbLNlxp7lrH3wN5IQW4HGDUSQr3NP/lX/RPXA/OoXArRL6SolEWZJ
y9Xd0K1GV9FtOy+7W0TvS+S9905DzQRL03JAT3NRptW/GUFzDbe2SFBdRbQ3++bvzV/77zIsVqYy
aV1hsxtxwU3BWQhDfQk6D2TYYFTc8k0c7By5/4wxYJuaX1M06EdkDXDJKBkS7RfenXaUdXIiZ/tc
Of1fIdGKVAzg9lFlPyz4rKDBVjOe3WCApa5sJJc9nqKh/GLAxhpWTGX1PBqmhUcNE8Akg1Inq0To
fA+kAFs4Lt8zKsY7F4PfrNzwkAsbydW4PAmEGFxz4RuzK+IRA2l6U/GuBxD/hb8tJ3cdpr9ytPdT
bxdnnG9Xl73lZNllcxPIS3S//hZd/Wbm/e+6K+5lP+ljhM74Sl7zkoJHqzRcuu03H56FlGOtUqOd
fxw8/WzcDfXSLbG5efa1s7ExljVvadAijYuRQJQXHOS8kvOA2XF2kWkHjp1uTeSdamP1LkMYdBeI
bqb8cpn/BL1ZnI3J7/7tHs+Hb4f+LeBESjBRWQfE2GVSK8MFj1z6S7Mu+39VMImRYGzgPEhKH8VD
lJd3oSuqTyVJoZALRU6tdLqPVnAg+kENa+b9w81Q3G+Btv+hBNB3XZk3J8m2iJCSFG+HeMTTrMs6
8SiOuU3Qk/yVoXeuDIyMWDWKJp6o77wEKmfZMavW/VT2zsxRUgR7zOcpFNcWX0uT0E5u/mv3ALTN
bddhedb1aKEjEVH0rtvJewuo863ioeu3a2e06hTBNFbHegAPgj43q0fbjeQ3D07R3AedEzwXQaF9
tIce1rqc5LbFXzFx/CSq3OcIuC7EkllPJlr+LpGt1kQVVeaaepEcsBT4xnfnU7irsVRs7FuFV5Pm
5LSPVdOWnzM79Ukptf837etwqaNaLCkbe/hLVXtvHkW5bYAMApWsMoNHm4d2ilexgI8pzArMw5b7
ih4s8pJO7hZCNeg/ZrVy8MALxuFmo7t7rQ2AF2fqmwvOhekMVoOWDDfVdcht47rX9NGMZTXk2N9G
qQ9WXvppbxrTyGce2M8Mnb6m4ySqfntoqe8b15zOlfS2o032NUKdOXSuvdO1T84SyjQcVuwOc+dc
jTGwLoyo6BIqYhMQs6CVWXFPYtiPplfJgJuW1g+qZ5ph/9ijYKyTtVd+Oi1zk+y2DbkwVxD23vbb
tdn/Jj3M71UZGgdvEz9OqjV8Emy+rDgOZMmKgf4gG/1P+EP11ETYeaEU8/4/YfVMExP6eqZ50jIK
c7hatlvdeWWj77xh9AgacvHZ5Z2+OvZuHHhG6szzQ4TL++6kMxE076LZ6Hfk/n+AiH7xrKk6oe3d
UelUk3WqTVfhZwWGR6f9x3QlIEvJOrZ7zZqECkxvwJoRW43/YmLnj3s14ABcQV8Gxy5e0fl457rY
7RciXFQ2DWjirVXNiWosyKPSxbHAOIRfud8ylHMOyxqfwwi88KNUAM4b+M3YytkfOK5flWO2adlR
SzoXaNuZzTtGHr84W1CsHBoAqo5t22fKgQES/G1OcuoPHkfL01uMAdf6yzWkD1NDn4S3jICYBks6
fduavaJ5BPMNDyxmpPDDAaEkXBFdRP6lmgDdhrKM/tBE94OK5foSjSX6SDuHmaVb+UDyClO6D/Vd
7sut3bcKea/P8EDYT0oHkGAvjyBYKyt/QK+xJnzz5XEpzUshxgcIZwEciiBLTBMjvx86L+4Pode0
1T/FehNLXRNxrkqL13GqjptqndjExpLMJkontNNWVmBJ5B+5f+s7u0VAGQW3tbbeokgFSYfo6nHl
4/tE+/HP+TGtyILVzqrMR+XJ8hAECP/AhYA+2VhiayBHelKqyAQSThaG0AApCbYHn4zMTuxlqrFq
Dj/2jcla95juZC8eTR57twGba4S6Mk+08VishPKuJ1+jTCs8xHrWEJ1GXfPHHBZR1/uprdfulX6n
KukV1k93IEw0d3uujz74x0FA1VOr2/9aL1RHd/f/Mg+PD4NT8XHuAC34L+Z7VeB3HmvzkfKW8DR3
4XCuqryOw74bWHftiase9VfoIL3BAMVABIsjjSbn8fIm69YgCTwKFL5JrTcYvJ/G8mol2Ujv/Ue9
tD+tS4yQrXRfZ1ZAHhBfHNeoiiBwUOburMh39Mt9kFkYJVxu90DQC795IVPECW0WWHTKoFBsGfgd
SHz6pG4CCeRXuRhBxZQye/dOsA7PhDYaD1zN26kal5ENd5hjREkeh8GKmksiFZ7Z1Y+4+Z5C9EL3
hhc2IPWNy/Bbsf6BvJ7bVclnjdpqKUyPLYkzIppBZJfddRIfd0TMfFSR2OUhT8BZdwzC0uDtjUzn
l29ubQLXwZsuOw1bj5Gg700JBLcHnyra6tNKN9FtR8L8rBu1pAYlUTdfB/JA5ixtpSxqQAnNxL9q
X+G+alF75+WWUOFR37SpCwY3IVM71DspKrNzItPoZdknKzV19JNY0HlXFwtdgsYZ3NjG2cZaX94N
VXtFO/Xg1X1zqKaiODa59VC3w9VA3JY4Fl65UHdcjIAz58lE3rVV4fzLxiwH0dBOyMFacdJuFcQq
yLcHkXcCH6hkLFyXuELQyclmqoxT+7rKH/Afne00IpyRbR3cz3tgv84la0OjqPmdqx5qaPuxUNcd
0PYoAZSFsRxBqebjiCrrUfpkngh3VrGwlge0xr+M1TCzqcmNGCnadHX43NPAbe86p/yFDn5KTO1l
ee8xjozbfAN021+mMOgvE6mPvT19aj8aDjV2X2A3Sl30BPpZuLTH5zbTR86h4e3oxHCKPGuO0MQU
+o2yy2+v4hb3S90fkL2oTNatOjpNec1d18mW0HvxikWxeUQnv3abbK8j82AWXcHXMby5Af+9p9U4
auWvsUakuXr2lo1gBV6AhW6gaCBzUKWcgq2ukNzW7TmfyuktUM7HPu41ega4B+nOaDFV9NeiMZlR
zpKJG/DgbXuN4x3HL37xhiMiKvpT70bgYVX14mg9fglX3vl2tX1h3arv89ou7ixbhCn+QpJtu/Gr
t2qbxc0bYVs354GmCfU96q4+7KyYv0XjqHuJC+LQYVV8aUY8dN6IRLswTFQyjmfjz3AfSA6A4o5g
/iDhY4c9jZsK/6C7WIntOw/sFi1JDKCEigps3EonP3cfCUJl3tHH3rSfCmM+cDLeIRJ/H6fyYgnu
OLRzVTL1qJBR2yukdXOG4/1PoWXNJdr+3FQqDq16SrlXb5h1EaGa4mYTf8Eix8Ha5ya2WW1c812l
uBSyqFR4TxbjRpe5ly1qApSdbeyUxdHfBUq8ZvnncwMTzRHobGPWTDXvfUxhvJ1GofiLl4rFviGg
FiMiiSFNbXWZNW/1Y1XNl6YNeQJcnqrC4IPAvfo57PYbZ+GnB5N6yJcIV19puOnkLyixWG9RoLbV
gXt8h++si6woolhMvXP7H3fnsVw5lmXZX0mLOaJwoWFWWQMAT1M9p+YERtJJaK3x9bXgEV1Ff+FB
duaorS09zdyDAg/qinP2XttWQxqBIrjFfsFLknbzwUqMa7Wchk0wTUeB0g7EQ4GqZ6bnOCdJypYd
Q3pZifzA2q1aDDdpQcnR7++ijiiBRkFEIJQZEfdYPVpR8w5gBOcsEkxL6lA4pH5wNvtYQlEnzS52
SNxAFTm4Jum4Wy03RrcLMplWIAuYLMWqIuYCeRNCIUct5IjeVnMbBnNMJW++YBu2LJ362PX9Qlnp
eKkduVHPsJbUTpjQwzQmqXRzrBEOVeubolCF0/rKFdHsSE9Sao6JruHLoUTnBln4GNB9j6hoJ6PL
eltyI/ZdKyuxrDV69dzVs+zNL+a72TbSNfEiS8MnvdQipUIQWiK1S9CxRjq2UtuvaOMq81po83hp
J5Phhiyb7mp17txS6n3erinw1Ip2r1kn1hoqSnmgs6Y4OPONdVljqafJi6nQVg5TUJsHlAUDjbIw
WsvoAhmVhpdqGHysZ2O6UbX2rk/Sq4pyotNTFFv8+dFWUapnxMK3YdhhUhzC2QXTmfJU08qe5IWk
0dxarVmvTK3H/LPI9kuFfXWWsUjK5jtrAAnBDo9cCF+iQ6/L9WZGaUXIZkyJWesz1mh1OWubNGvQ
AOMYtFVPmlgtOGMy85JIIo0uQ1PmJoaqkb7iw2yeqGTlNS13PQClOpkHXESMgDgmxWvEmN57tarV
2UbqKkl4E/WpYqNUMrKfoJdg0Fi13dK70vPY3w1B2AGXTSIzRKMzVtxHSa3tja53hX2hDYE+HoSo
+7vB5/G9SYweuYmS+q3hFIbqd2v65FFDx8GeedWonxvUm2VEX6g/oq8o4H8HW1r++weGmN/pQlVM
NteGVKEat215erFwVr1/Tor6G5CXdQLymqR5HEdZxz0t5gx91NifUbcjpygsJvfzQ4gFx/crEtIJ
pi9IlR4nLyq3SNZksWVRHQueOopc7oSAD5BPEdWk8uVG9Mxiv3yt22oyqOn5SnY+iy4rNwBcxuPn
H+fvAFMn5H7CHnilqT1t/KJg/WVXTGz68JoZ/eOsTl+Q9/6GKHYaqSexpEgs2vCbKtcylo++f6dQ
rImcNNBw65ZxwjsuKrTnn5/U3zwlp8l6QViZCVLUeYPxjeKFlM5ep9XK9b/32xc47YdnUMjqQHu2
njd5VxkeWx5tK8tF9AXx628ewdM0PVYDcqDEBteqp0GG5lTGXUSx0zT9r4jtf3d5lmfhwwmktV3I
FsKSTSHsjDQzbCkKa8I4/IJU/TfP1GnIqpSLHEMT7sWwOoZKt0200ptYjg3SVxmff/NAnab/0URJ
IXZlM0Q39bXy6QmKC+lOVdZVVBf/5kN0MhYgX+7QQRATXScGNYhJl1YKXYHt5w/R353BySgwQuvQ
SzmeWZwtrW69KTYT6IoNionJ02vhAxupyi/IgX93sJOXPEEvGektN6TpdTINZawvHayE/RQE0doq
s5zSVR/8wcP7j5/CDJr/+k/+/UrNrY6CsD3553/dFBl//nP5mf/5np9/4r82b8XFc/bWnH7TTz/D
7/3zuN5z+/zTP1Y0n9vp2L3V07c3CsDtj99P3MLynf+3X/zH24/fcjOVb//8DXhY3i6/jaEv/+3P
L+2+//M3jev5Hx9//Z9fWz7/P39zn6fsOf/HjkzD/Htz+nNvz037z9/QbP7O+stWKVhYiqwKhdd+
ePvxJUv8rimyImuoAHXbNHRep7yo2/Cfvwl+SjdsSjOmRdMHr8lv/2iK7s8vKRR3LRv+jmzIOp/x
/3zCqz9mmz/uya/zJ/SfnxACDGXFAo0lZI1trKVZJ08K1LywnFBnrGlsHGxMlwSqgGxo8KqJKbxE
YnQTwf1xAFJQcWqf6Anus3Cgi1TQxKoqaVrbPvZ2o7SCazHPl8GsDUti3ZmEIGNliLC+lIIucOUy
PW+XvSsGE3B78YXakx6m2OMeQ0buaC0rCUk+b5TKkSHAUJ3GsaKVeKcmyb6bqRivCqCCLt2Q0FUG
wc7YjnoKR8TStbjFWWZ2w15v2lt90NpdnySqE/thvdXbK4gNu7m54j7dKHTFO8VwKe1scg6TxvUX
zN+fx/EfV9SmHMcQanM5UV78PNgi/StrIVnyWi9jdviqN8KwklGcfnjW/ryT/8i77KqI0G3+87cf
IZH/u5z48zi2JRuaaipL9eHn4wRmn9HFlQDsdFKOmp31y2DMz3HWLTfIZX17bkWA71rqJOYQP2gI
DCqdDpboVkFn7oop9wZJ7teF0N9aq56desh3uCDP5Fm1L8pyaOhfakcy/7wRmrE75dKTkUx3Wlh7
flEeTSVfqwMzucS7hvgx2GAPPKhz/+Cr9Tc/zSmKU1C2Ii12rCb9rtApdeeme+uDPFvLrQ9UMAo3
wuojL+kBKEyKdCnj+CVZC22MrwI8Itulq6p1YFE9U2Zjb5jyDRKNjPItsldcj8juX8dEX+Ea3RkR
Qv2hy9hTm848Ym+lJfn5VbeV5bL+fNmhIGIGFoppsjA8ZYsqFFcHSbNUhFLUX1SVRPWFQ5abz7h8
H6jJcOmDLDr6VOqWhTwCanWPgH2zoNC8Ue6/+Zb+rEjBSijZo0rzmwYBXS8AlLdqz1+00HhW5IGC
tXk9DVf21LtWBaWoSDeQB9ibIVmLvLrL1qolrqVRuZ91Ei3M0t+EvfEYhPOaeFGZEpjertVZsZ1S
VZ4zXV/j1b5kS3xDPZSDGjHwiiSl6GddI05cjbP9yOdceGWbLkofosByaPQQ2Zkf0q7fZcZ4YWo4
EKinbeaCXVyKgjXqOafiXB0QdhaCj59VTGXlvDA6RQ7Ggi5FA+ixUtitIo/YpBo9YanYdF1y2cw1
pKV0VfsN9RlqLVW0akb6IshdWKaUWucOoeIlSrqkvdAEVv3aA55I1xoLFJhEukGkhojMJdeSrvd1
2Av0gf5qHvu9WfvnSXksy3mb9s+iXUNNOWMlftfF5pHLd5gTnpYywcRDhavEKCYKCv+jpwV0pHrK
QsW0rQzpaQ6as9S+lfFHFvFzLc6SkqAJvH6pupF9m+baLlRBL5XhZRfbGFvjiy7bBM31LIUXWf8d
AeIWuocyDzu9q85sKhF4a/r8Bauib9puQpt4lNi3m6uhM9YmhXeAdXurOIr4GADUR1RlSG+2GbtW
HK0SOkaZ8Z7KwUbW7YMqTFdNaIFKBnSd5FqVyF/uyw2Qt2+N6OC+5BtFy50J0Wuk3cIw9Do78sIA
udaE3nlAzU/vpaDVk/Go6IsfKFvjanFGQ6MKqrh0XWl0w9ss9Z0WlNySNznPEF52K/S2q9rI3FlC
3SD7KyzrLlhfl2lvV0vZmu7OKlKUba5NG72490N/LbD5GgSZRHJ3iHB9wnxCtAJJEHqmTFVEkjwx
Wdjp03thyDu7QPeE6tTC/iC1ynpMGtfvKfGPkF0htExATI1sj3P3ugtzRwGo2aUXUdyjF1tNVOQR
ItJl3yyGfySWdrotFNWBEwZC0QtDfjE64ihZR4yOPXv/sVrPDXKmqHB0dT2nwDjlALX+LhbDwuBx
unY3tY2DV5eKwlbie5G7OWq2l/mvHVucyOdV6SimLmPYzodzU1T2yr8LynszPUunl+kCwqo0HXo+
0rxj0kfhcChMdvV83JrsaR96qgAH1TKCzehRqPi02wQxi+CvPUQJXAOdQRVNbCW+1+BT1dj1+YAh
fjayktTloPwyYkUosFABx9NrbxMOMWCpmZWrIZeAF9zTeziIEWaNSF3FNxxlelAnMtxMbjrgR3qo
b7O4B1mBVZTZO0LYjm8yUJ7TsF2Fw63WNK5uAkZLGY8dWb4lFQzCoE3bFxtcv8YY6DYow2dsqGHB
iyCBPbrqpQyB+y5uj3OMs0xJHJPwzZa+ikGFl9KLCt9AQ6pqsci3EcGSJVPcFnVxN+jfVf1CkZZe
uvxg8yKE+d3iOpzGQzcdw3wrIZajJYkR+WaeVtX83ffRgtzVNng6EodpP5bWsTUM6ImLGe9KiO0c
Njufhk1jxIDdIAKg1S+6BzOwD3ANVxFeO2i3qpUfcOA6dmM7YXVpz6/AmVzdukfhsbUqgHM8PFqi
0rsHYFtOrdN2+bbsuWHzI7avOqjcqrsZTX3LrO0MGfEGC8qgb9ZG3DkmI3g4PdJVfAqTe9//LqdM
qckunF516bX0oQq+GMNrCEMEGZI727JLDPomSqnOMczGEe2MZl/KZ0sjSsoKJ2wKT6ktr8+forje
Cx/9kv+U9va2qjbEmTi9Ul214x2oVy+GF6W+F4AonKqOPXNhVnTXMb5YKUIPhjgnGTe9UgAr0Tzs
d+7sH2szWUWUXa30uqmng9BZVAzZFqqdll4k04sSAF94MQV67qiFIsLbh84YJ/YmpkvQJ/G256Gu
fF6SMQTDwiyCl6l7iqLAC63DEFIfBmfWtLOrhGArIQvVBsIy/GyGcufHm0y6R2aA9jfFJtimnjk1
mCp2RfDcQqixWLRYwjxU5sFeuNOmtQbAdYffoyrfFK5tilHAMK5nbhTugkE+hOlOpfIYtvc4M5zK
rNYCxGRl3SI3ciOf682iIoeR5NgWEmir3vYzCKBRc/0JVKwcoinQKjeZH/riKiaLA0+3i6vIteSV
DQm1lmnnSY7sIzESwL6W1VrriOysgFgdCi/gsRHdsc802vTQV5r3sSoQI3Bjewh6KVMT54wvOhn2
MBSv5epdYj2V6GdoEAIZ4DCCK3BtyU2kz04on1uB4qYoHXBtO+pS4S9B1+i0W8vzoaLGOKpevfZY
LDYtcFEusdFhcy4IsF3n/mWiPmZT7FX5MU0P03jMq46A928jb2kP/ySuH0rT2g4sSJRIes7QjbZS
+6gX6fdufsqrbxl+NOYWLCVOml/O/vnUSsyU38fu0GZ00623El4whImVJCSUyC1Agzxm3IvZFpfr
KThEyLtRiTpZ8kwbG7sektL4SqjZall0KMlNkWjbVjV2cnoEnbZpNWkDjBHx00qqhnUaXFPGXhlq
vdJhCLaM5oGsPVhjBguA/YyE+c+/wUC/+AZof6TQkdIDChLMRcqmGG8Q2K+Sme2NfYO/goZahnwO
EQ0agyBW3Rona1NvsiakniVctTC3on3BkeNkGdLBKHFLlkRRzi4klWlmnA/gSmYNEUu5SuqrpsI2
puN7nrfCZMOkX2WmclVijJ6FAn5DXgvrZkTVhFhh3yTtmQ04KK6z9VC9U6heKTVeV/NGDM9CO9Ni
0xUIxFHbF6zJkO/Jwb1Bj7VUcTmNdxLy9rD1wvFbyT3JgfgO3b7IdkpJH5NbXweoTpY4Gt42o71A
mO1kfEwDLa9sDN5QohoC+urDz9KwBYa3i2YHQyg40x9QUteoL0pLA9jMEkGldF2pmjNPJspoaz1L
DwVPjIJyrxuuQ/U8mY5YTvPoQTefpPFymnlMKnWlSjeSlezAxDQDHcsxuDbn+AJ3pAtexVXgesjJ
d6mkCJxFV0Un3bToXzULMNUm0iGd6Sg+TDSNSGfldQdeKjIgh18OJfZPy5uqq4bvCo07FdOrj74Q
K+hKsS+K8HqmFWKArjOrZ37cM4pH27gGiuHkmLpG08dUu7ap0ObRvAPm9NCYT7kdPkoWAmu5RsiE
18cNsAI4uEM00LUPnaZ3XgcQ0Wub6jIq2gdYVxvRUHFtpeyS/sjaqv2tavSvQq4x7MJ7pd/kasNU
0OfNDqKP74ABYbQpmBmgFb4Uc28j9jQv03I4x0d5TQT3Wgj7HCumDB2Ort48YwmbH8r6QkbTGwYP
s6E7QYKkWwWNex43tzk5cgP2WBmSGv0cKOtC6ryqsbaxVr0rSR+5WAwuLYZomaG7aB4S6dGch3U3
VXurEbuQ7pmJnAc+HAdJ7rRKeoMazKVXNRpIGYst8uB2VsS4P32b6LrZ2bepPVN69dZuyj2Owltt
aDeGPp8FasuoHbiRVVzJ5VUqD7cgcjzZhm08tQfe3hahcrcTkELnSXbYuq+0fV4oO3hHmxhBLV6J
a+7PF8nCP1cxl401OzzNFJRXbEUW9snGusJnpal9CLe7DtYTbRELaBiOA9ojwRf1ua8OddLdyCeI
crHgUHOYHyG9OGXFKl16Vpr4i3LBzwEpf56ULuuYSwFj6MZJnUfN5agqa0wgKHBdaf4+Sd9DyAYK
5GJTt2jDMn2xYvp8t3wSJPjXo/6l6JkCAMo5qry3mVnOwZu5+iHZwGbcYbNe+07rFlftJvC+Sm8V
fy3DcBfBVNl0rqmfnSZ6qlnmS4pIlhUlbejBP/Nn3WWxcBklMplS4RW8G9Z6vLMk47GAo9UV7/Ac
eHrGEojm4OeX4ld3WigKT5UQyCNOywb0wac2CDNQN4gP2EB3wwLl2/vxzefH+bnE/8cV/3Ac+yRY
xSajNkHpgNkHyUHYPefT4+cH+NV1/XiA0wfJLiVfgla5ltRvCCFDcTOmXwSrfHGt7JOnhioSKR4t
52CqdyN8vZnRmsXgRpm/fX4uv3opPp7LyZvOOmCENMczgvHNSzCVCRvbWWj1bJfppBNyzQsCaEi+
/fy4P2pzp0Wkjwc+ee+DWZ6NKuAi1t7wHm2rjeWJTbtiYPZQ6K2+Sp376p4tX//Q/xEjbwhlCQ0h
e+QOfndQ9cCLhvbfesYRsqIwlRXjR635w2FggBRWo0Xa2s4vlZxtX/ONJbrX5F9UWH9Zg8MgLisy
BXIb7fjP5xNjEBtEyeXTDGNb5K8Yihpk9TFyZ9GUmw7eS5zu4Qo6ttgHxrOd6UCP0efCPMUc62j2
Ga4jZlzQ3WeVdBYrqIK/eIj/WlhnkNXUpTmtA9uxT8rAGWxyFW+itu6Yc/G14NU8k8STji8CM/fn
z9Mv7++HY500KJHfsvtROVZa3RBQUIIPUZQvntlfvisfjrF8/cPNzf0WuzK7k3UHvUBF5Whn535x
nqIrV9WHKkcW+8Xb+cvZQxC0yADOdbSMk8dWzjJUXECb1vlZ/9q8S5cQu9z00n8sD90rGyfFQce1
Mq/SJ3/1+QUVyzD5lxdUN2VTEIzzR//l49nGUcCrUpPKjTzjCnnj9tVwkitt23zRDfz1gZioZNPi
DFX15DGREXdnakBICCWtdX8Z7YONuel29e1XR/oRF/yXU+JSaqol0504DcoNcTfQ8OBIwXPv6WtC
0RyKli6L4HwlPHMLBHAXuQgxYfLcldSdLuTtV9f1lyP7/36GH1fjw0PUkx2hxiOfoWDfbRrzfTBi
PiPugUbP3ee38JfvxIdDncxTtA+K0o97BqMZG+MD7l+MJcL7/CC/nG0/HORkpsK0DDpdLOdDOVrS
j5n+/PkBfj3UfTjCyVBX4JgMUoMjAOdzMfm41Xl2zp53l5xp3ngwV9nZeJeu5EPqNnvjaG/Rw30V
o/ajZfXJoyNOpiv2La3EJmx5SP1js9U27U7dhh55yG6/ag/qRtr0m3D1VSrkL9dw4sPJnwwAjbAF
XiBOXqP85FEGila+Z670TbMb360HjMpe+mb9O7PYh4Muz/CHZ7RJZ8CvAScLeinQqxVEyw2yZ7Tt
6eXnN/dEEfTnYu3DoU5e/mKROrfFj+tKjedQwBzwNAfugesf6vPmi33Nj9v02W08mSZGSQvLYGy0
daIe1WH2bLm9yI2Hqb/w+8oh7o/6iyY5nTxTYg9gdFGwQC9Qdd8/P+9fjQKGysCuKMISrIh/vsLk
loFIsFkntOaOmuFQzA6SINePj58f55fLLFMXmk2Fhz3P6eBKwpg60uFgfbePvgWHyg29V6jR7FZd
Uim+3nMsr/vpBf54vJMLbM9pksPj4MSAGDqgVjcYZDywjUACPcn7d5Z1Hw93MiUPM/LxgayotRlG
ezW5yYps2043n1/EXw1xHw6inWwowiEuzRJm3hr+HbiL0g3tLybb5ap8ctW0k8chmVUjNIiI4rG8
6f13EITrVAV4NDyC7dgKvXI+P6NfzQwfz+hk0E7meKqDkeMZktiH6XHIG1A0V58f5JeLl49HORm4
63bURSIx/+iXtBTd5ihe2i1hUptoV+xkD4v5Nd69Tbip7j8/8lendzJYD6OGc6rlqTD6CW3wRJsU
R6Hwv7iKv1xPfDzBk8F5wDmECpTLaJ1DlRhWnKPbHygN7fEwuSHzLtMDCnMveGjOqqvEyzf6FxuB
X58qZEfBXkCTTyOK5zJM63A5VdPaxept0+xK7frH1fyXRE3n0WtdNMV7eypZ+knldFm+5ddt/fbW
nj+Xp9/5/6C4SeXB+HtxE0CK9vknMdTy/X+Immzldyx3hmZTJbN0oRu8QX9omiwL3RLLS0MoqqwZ
1qIE/FPSpFi/41KzfmzaBAPyMhn+KWlSjN+JT17+h6zCIOFe+VckTeiWfhpQqOpoJmt2Wz6ZTgOf
fJCx1ZVtElQTdUqZ1F83kiraUlZU73ssbZDTugV9iJ4EwQnmDGOiYZqJliwu+HhWKFPi96nTvreA
+e/8CXo5kBm1Iyy0G3SMxlmfAv8we1x0M78WX6Sc2o+jKMOnQamNbwiVZFilSY2VOLPjKxJ3gnCr
aYKWnVA7+rpqJwXvCaZjjOACY/KZpA0z/KvSFKUjpxhIHJOYDKpVeaSZ3pzG5RJjpvgTRhad1jL2
QVhwhHEOCP0BXvhntYRtcWWSRnEriP4kJgaL80qapzgn4GJqdQ+HEYIZesRglEK/GhtPJbB6G5EN
ulFnIz8PxZg+9UYw7XV2s2fKQFBeNlEdwY4wL2ownG8vQ5Lal9AXMDmE6UD7itRBFA8WJo/KzKgn
CsQ5gVOJrHjLyP05I9imxglUko6XRlKxhaxkPzW51LwBUg3ODajbF0Gh2t9Mkaa3SGQgY1XotxwN
6CdVH8ukeaTjU3UGK8LaY8B2yay+um9TWd9XqLfw3KVG/C0t5uoJuGP3DTDLeCMHNiIhQlTM9aAb
1QtJXsZ3TUtJlyuFVbsWgazeJEO/RczfCSfAo3dF6AD0LVvRKjj+qeaZqLigYkQJiyOQRzusI2Q7
YB8al/57rb8q1FTQp8WYA2qDLXFhquSaDUWwDWN7WjWzEDvTABdEc1bKY4/VENZhnA97HJSk4+kZ
SRXsGxBlYwq1/MHDgYckh/SZMTqL1T4dPRkxs+HaIy6AbNT092SqiSuKqkFWtmGi0JNpNKO9R+Op
J1us4f5E6FSKPG4OK/USuB2puD2hXhAo0Z8+t6liUu6FHxAt9rPhkIeZOLfzpd9smoBQzLmm16r5
JRwgK6DBvAZvJT0CS9JuItuQ5g36HwxxaTE2eyGJ4F2qZ7xe3oTFvV1LhCe0tLMyem5apRDOYHIP
8YNiT+6TspQAfocpuCF1eZK7oZIhnyjpMdUj8xuGfwsLGSATBBas6/ZsY7sdeT0kdwVtpW3zUI52
Fap9tyuU8C1TOTu3MoP+te7M4V617KwHIxXpqwG0SLtS7XZRo3UjMXcFk8hDxjcbGzyAdOsNuWif
4RvhzwmRnJhkKUlgwyafxNRKZw/gkF2+eBTDUkk2ktmNr9ga051hLXqGppXSKyudu52SJ+CiwiKA
4CGXfvCoEDd4ie1HOmp6r24lYhPp7YI4wkLfBCTcZ/RluniQwKCqEKbtfFB3PUpdD/IDyJhIDcRT
a8VF6w7ZHC1hiTpKirySsRLnynTWJ0TROCQctOeWTIiYm4YCH2jWCntVQGHRAaeUgRf0PnjWQlWu
2jSezn2jUlKyqRYnTxf6yTciKGFYm+OggZTLWpRaaqafxRKRem6up9a6mvPpKqQU29HFLosne4R3
hpary47U9Q3i0ww+zJCna7YS0g6AYo0/KreiQzOq5oVsTdHlpNFj8ATRIBDZ/Olb0Si3SnDeWo3/
QMBEc1tavJ896jKGwzERGyCiw9u/Pon//6VMXrYyn0zeAG7eoo+K5OX7/5i8hdB/V6lIqqgYf8zd
TNF/TN5CaL/LTN90iOiaiI+Tt/67DLQQ3a1pa0JBkswa/s/Jm5/hfbeYbv9nMfAv6JHFz3tDjDyq
zDJBVVXNZrFgaSer17mU5FATA+lT5nNsknwoppfMhCkJEu2mjdhWjXJMVBTxvYqZHkYIN3Jny5s0
9Xm5w9wDvnsBXPjpw/W7+mM38pPa9qclxZ8fixUKzSSdiu7pHgXndJL5fpRB4EAHpOYHFX+fbgPa
kuLS+/xYiyT8w4boj4MhGFdUNNka66jl6x8qEFUTq3KYddmulf37UMN0NSpnZIkTcpyYXhsaR2US
dOXHvT8swhqoW1yQ9CxLmlcjlhskFUENBQCTfXwP7ahwBBYNpzGk77X1ToC6z8SKe65S1Dvg2l/t
DE7KGj8+P+DmZRpgMcdi8GQbbNpSMdlkku4SYb8aMDPIxpxe0j5TPOje9Zacwt2yAPNqExclOOQN
IRurzy/iL56jnz7Dyd5YMhKMu1Cpd0NVECGcKGfaaB1xo6qusKwvCg3LwvJ/d7B/OeEfC9IPN6xD
KZ/CLkl3YTi8jGV1kTfSc5jvcPJ/TyPj9vNTU3jzfjog7wUVfZTfP64vT8hpLdev7Vpu9CLZ4fUH
nSPjv21i/7wMLrL8zWZQH+clbG5ZeNT6nTJNm8wW77W/0wtpFSR72BE3EOYRA7ktQldhIcJrNevB
Qsa0eK4vTEO5HFlwbBgvaMP5q4YERrO10HBoqIjSaE1x5dAOmwh3em0vOt3IQvmSJxd6Za00Qzzi
+8bVC42/z8n2DRei+3GqEI1Umnntq5hr/JyX2JqaM5IGD7U/36l+sCIhbxuVuBDj8DIys7PBqhZw
BcbDkJUWyUVNCWnB4HGefHfSq2usM44itmHY30JPGFfUEtYW6+lB6g5DhPBplghOzmXcu/ZhwuJ5
BkUeNFG5Ank/wNY1r3Ms3kUzHUQVetEc70qEi6uWdwuXLeJLm/yiWMyVp6jFziwe/HhSViPRX4go
5OiAMfJsghGwB4fQoM+RbgIoL6yI/Cny5nB66yx1J8iScVkn7FX9dlRADCM6mnsLoY2du+lUnlEq
cOUIihHU9Gi4gnx1nQXF1jd0gp/qTS6yuz5qpW1WlhcNaehNm3uUmjYYTuF/hxOdSsuBSrQDnPoe
Z0DurVWkrusp7LeKbD9bSnqeyLq28SX7csogsOyqWLsw0pDoeLAdrtYMVxJJGZq/lwRKMBQetloe
0iAmB5ju2mQbj+k0yu6A3J49uemOL9LstayFhkJCxic7VnFhDUtI9WOXbdWAyBia6Y4pRZ4R7Ms6
388ygttaRtYBJizAtRtehDZK41SgHm1vbNFibsZnrPVA3l6nFi1qmG3iytor9nOwOMDJjuvImJvN
9dx362q6EvnRQCEFd1T24QCTMhP6uMTwsSBeSmpPlMF50l+aPiJLPXRKzQDTxdPhkgT1LvJGc5Lb
ubpn9R7Im6J5ndvroVh802gfJXBcMP60d2Oov4VU9lZCTIegQLW4yFIDmWfR0lEjxTKaRviGVYqB
mdgrMrUoplr6QmCroCkg5CH6zx0qDRWTwSanI6mpgtrqPwI2eloOk5TaoUe5lwGGN8zyIsP2WVrq
hvYn0RPk0Pt6/NRUydPQVpukZfTMLrMOMELGch+PMUo5MY2D18eEnAcP/ijjfIkuqjJ4UGf5rG+A
L4CyBE0Y7nM9+Q5E1cGrt7cEONzauM+j6oIwR3SGIYZiiONQeQyy2rNbGEPk910p+kxysyw0p9b0
Y2v2G5teKgEG08swwZhIDKSxYki9gW2Zo0pATzKWgoiK46eZVBgnSQ8sKmFpNS/sTmOU4PKLYuYX
eNIsEqxwlCthtiUARcLvahFtZK2UjWc9HfTrh0Nwdy6uD/mDlz8Uq26vPPGXP/4clKf2MTtYruVm
h+jFJMjBwY3NgJO+HdM3Autf0LttSah37UcWxV7kvedv0Oad0/979Ij+5w+xN2ThOjk4ehT4qDWd
2+YyW4/ntwAHzos1EWibmqyZfZSiYPpOPqNj5hpOm2RVlfl9L082shN05kklHUPpPk6w4adA0jPL
afhmVtoIi9iFlMqVKMA4cUcBlTN3Z44JO6rpHwqLiXp4Khh1pbiBqn03okILI8NJLQgfkzgUwnnH
e19GZyMXFuatdEUWHk0a7Kk4QkpnPeRIfO9NZFu1dKeX3y6iGpTkbRjdt6hMpfghbS6m73F/26RP
kvwUkhYYhgiYK/Zh003a3knV9ynRCAQgpUN3B6cpGjLubbiWR8W/sNNqVaHJreN+SzSpK0WveL9c
30I1VdSOW/V7bbSXl9Eje8ylYLdlE4hvnxwIWLYVECB71lCbmviBSaf6HpFXsKCzFMAuuXzZVcc5
v0P3hvjdxyGgXpfybb5o8e6Q6O/CnUTYkaq/TO1VIF7k4qFP7iv2Vbr/YFrXurpXiWbDfwcSHx5I
cgk3yfEnZjZ2dx2y+NxAQVyjsY1KZ6i2SX0UVrIuyMS09FW4nab2HKlEZT5AOmyLs+XSWNZNFD4m
0yvRNmu11l1/uNMWzB5acF4h5WxI+y0CIqJ8mDvkx0R7aUYf5TyVAvWlkAd3mkOy1BF7cK5SsSak
wpqPHfJiRYd4fiCKEJoJcBU2yyXelIIarm/vrPgWmDptKPVA6isOlerACu7OgiPfCfiZKKrC725d
EisD9zMleIB4hHV0nfYEcB4baaD09ea7bf6yIJHJiWdyJBA3wkp7DArzQp8e+uBeITUd4D6g531r
XFnKdsq/I+/zwQqiOrXHrVlcJ1gmLP27FedOWN6FBVISV3TvuqQTK87bYeI1w2pQsv6DKun11rOG
H9RaI5cNzWugAXDVriiQJfGqLPfycEzz1jVo6LerOeWZ/jYLFjbjEe/KGu6om5oHci/s1t6mDzq5
EjkT9m4ejmobE0DGC03MqvAMf21PlxEKZk1/i+ejmmCMMdbY4SwdUFWH5R7rVJhs9PaxSqgaJJ6e
A9g96tmKcf08kD1z3Me2SciIJ5WH/6buvJYjh7Ir+yvzA1DAm9cEkJbp6MkXBMsQ3nt8/SxUq6eL
SYrZrbd5kSLUrboEcPOac/Zeu58xM5hlRjcGGTw8YE7Qo7Vfr9qGMh2yb2VtpHgWQADZbUm+wUuu
kDMgu9L4rJdLwd+K5B/pK4EcA6qSNmREFEbatKnKu1J1xyBy+1moQQ9AezKiX765F7w7DCQG/bBE
Ohki8WdLFQ9S/JQOTvgemaiY0bo7IkLhEvfHw2C8DcUAqPK51Wk5BU7v/8rlG7neKOrCygkoCbF1
YRGAYRIubSwjdtTdNrhReAH5I7L1BNRTG2wUxREJMUgo+RTbIb0FLOrYCajsBLo2dFSvcofspNeb
Tj+EzT0MRQv5peA/hdl9VoH2OSQmmZTaceCH3cS/vf44YNySiE+vODXpburDi9YW1LMIVLKpZybd
K+eKoB4dJ6sfi+amR4UXRI5yjwVoEYbW0mNqDhiXknMV/g57+F8kTU06PMintpl9cGQghXjKQJg7
ugYSEr2xUHItciQMSyzJcOhgGHkLJ4PZG2kUekULQ1OxjZR+EfsJKRsp4U05U2Hb5rNTUllG9Wlk
LWrrFRFd9ugtTR/VFKiMCnBNZy9640EqnxITTKBxb3Kp0v2dz3m7gZcLf+6e+NAoOWvqQ0Qstb6r
jX3CjkgzyJbx+aTYGUtVwbUkUyJbk+C9iCNCsDg4KOAb1cduACfCSmlxDHJq8dYW5lNvcCCa06kO
cNNXprETA5IOmGpGDnBeeO4r0UVfXeAT9MZXzFcYXTKPKVi5vEGZvMOqfpYptjmCelYJSJeqx3bo
10b9k5AJLHsOOpeFU1swMMfdpJ+6vSE5cbXTyregfFYRmjulil30RhTfigHeEafWQpIRSbrEy2M3
BGrmVSuyU9ezZawQ7630lKrjgojscA07hiQ9uYtX+R0wyKUG5tPXfnUrvRuwmrBCEoYDyMw7SvqN
gRA9xmXENT81OH9VCZsA63buJHPaCAe8ntgoUXamyO0KebGYyh+9FC1H7H5YQroHFeB6LzK5OZmm
Xb5mHpHYBj+dfSZeA03NQ2BvO50SmafohGHjINZCjEfkMr1KwNoUcwdb2g64PkEkgxdIvYsgz59c
okf/ROUM9P98QDLSF6t6K5VfpYHX1P+JB4Q9slukIGWV5CxSQiXYlDL2YxPHkHXgq1qOJoYOEee2
4R3asllmbGNtsPLMwm2ScttHkUswLUBpZpPdjOaxmVpgclvFLxdlcm/F/bNSBGcwAQ+SeqIGBLxO
9n8pyVP3lun6Bpm4o1R8BTY0pU6XZlYrsynzVQ2QbJeTU/sKpc5lpXYYIDMw7uPrSDo0TCjvjnDe
5zx/x4mij/KD6Pu6TT1x5EoBU908F7Swu26f9sXLICbHNlD4XRePZZO7+muUpLjR4NSDLnwkp/e9
TJt92ZIWmeFdJK0Y6EdlRYdl45U/qkE6+PHAsu69op3h10DkB2HF64q4uYUwOLGi2pFW7QB4LK2a
dgd4y7A5YT+2C+KTZLiz5rsid6dKcgoI7qKPqJnIzQzjFrCyzmOych6Xkg72vrCwc/0h8YWVKUY7
3SrOnZD8JgvSjttxXcHRY6t7jKri4Gv9jmyw1hJsrRDu866S1mHUYiBVNrHs5iYSEAKbCSiCgoz5
8vtLvYS47NOlnjRZLk66oaLbl2bP/99ln0JoBp8sBGHtW2K+yRUI3A3LQtlUClINCG+aBidrLFI3
HV2PqlBRb2Ly0x2ylEacURmXBk6fQZzD5gyHkxaFwa60MuC9sOX4J6yHTI57KuFYAtJqMvFkcBlS
QnyaZudzSAMMhkNrEZbDWSGFqL0VBfYPobkFfVgA+PVvjUzb6Tq3q/TdlLi3bwq2jK629WEVhtx2
cfcEPyoMbVl9L4X90zREMocxIPJq13PZ3JLZWm56Q6kBN+Ps9OWfNG3KQzeI8WOoWsdM5g+QRO+s
+YZj6FuVU7Z1oLXkRup94Z/J2F4qpL3m/iJsn0XC1ypTI+IodZM+OJFJhVlj2+syx8mMS8ippc0n
WvsA8SUX3ba9J8jT1n8RDh02WzW4xZS9ZDki8h1cdX+jpi2Bw1zvil9p/Cr2d515lwk3gbZV09tB
bgADQYbC6FlXBhrh6UmFrLXJO6231QycjeFLeDklzGBgFwkYHLlxwuSfbjRrQ0BnQnTDvp/yym0B
7y7zvnL8hObWGNaxm034ay1sbBAisZyCMIeqzGQT9aVqs1VNxbFLXmPQSmGT21w+wW2NNl6iCVau
7hdvgcCFIaNjke3ibt3T5pwKu8sP8zcwlZpoIaK9MWncpsJmrLelh3ozsn3r6BGVmu+ihIDzZVfd
4okW8pPfzn7SQ63cWlAF2t+SKIGjtwUhfZZ8mPIS7pvgQQqOU4SGz+RiGx06hXyb0itep7Q8d/1j
Ud+Bb9WOXblN/NdGvg2Jz1qwE2aEDN8S/pTTBK1GLblRtexX3Bcdkt4KuHpBISWYuERQHsFppBxI
NQxu4lAIbqz4heBygiOyeimSCLCQsa86EbtGgQN7MNnQM2G2qMjZnRBhCKvKhareB5S6vHLvSbD7
BVco7hrxTbJOneWvsKUVzanR9gOBi0P2rMCXNTmuNyFWsjEJVjXrt3Go9FdW9kj+kca/Yo4wJA7j
6nvS8NqP9U9yYxZW+6xV92FxoEu8mPKXcUyf1T8rWYSeZRRepOY9KLZCe6IxTexbT66VdBQfJ6St
mrooi19FuYfLs8gny6VWmRPvy92HGMP8N2jMRaXzH2W/m3Lflo9j9rvADG3AVsDalngLXTprxZkd
X3exdDH3OKNAcqUXYHtG8WDmrLmiFOwHM5XsRADpiFi0uhWByWVKKS8gMjgN9OhHo4V/OVFLWzRR
/6sbl7lwksKHpt6ygy0JIaHjKziyhU1s8meSECaStr7VKEHQ4cceqrWcd6qbrLW8XZnHL1D5ufRQ
ajS9x6wP36s8pwKtkwpTHmhCi4k42MZTWTb9chT71yCNtQV/ZbfXkg7w4FwhwrHDvng7NdQ7p5Yo
DdpOHKbIY1TkeFlx7uTgoBorw+vdAkdj1JrFIgMFApAg4e4SDa6ph09B0Y1cgUjdbGN9hQr1Ocr5
cH5g/TIqSuLCXLDKQLTZgHXBAyBJ6t8NrQmcFBTeKo3kbWh5A/2s8EzpTHVStb2P6+JsVoLvqKT2
6lGOnlbuoZ+rhH8Qi9hs2xonXZ53a8p+Js5/aihw1LgdGibpB9ZxbnSUvnJT5v2PlHqxkso3w6Q9
dAVRYDW1ufqB1HWJBSd9JeDvmcr2wTQoaApgZAulpnpmQB4wSkCbiUWhKwrfkI0+4Vn/QTRrQaLJ
PVyIlOhpF38c3Z9mJyKqrjymYUH1pVZBKhHh4+2yXjsqAcdNwtxrV634g9o2hX+QF0y6/v4GkJl6
KrynPgySu1KWDmFBGqMnlgRDNvIblrknNZUFQpw5clolqaEjRDvRjF/1TH2AmsmlNrDICuTwrNQm
PfzkLvTpeiI9TOG6+8+FXq4MGCMjkxOyAUiQunCCilp1iLhhYUVQCqVopKc+2KQdPA1J5eAYGZy8
YuuXataoWBm5YJni86j+EutnEpa1F8lQhGXXwYrOaomDlje8KAPx8hQYM597DD7qW/iB3LctrcJ3
WJDYJhk4CQnDppPN1Q+mzIJSnM4O0TXbEIQxWwutXE1ahZRtXrWGsE7iVUh5ll76JCPTvGe2hkWw
NwXM/hrfFRq/DEhsPsqTB4KLpqRPqnvtqrHk0hZ7v3zA5awQCtC04YEGdAbjd2yW8MZRSgj+uk7E
bgFSTtw0YZreTlHhuXBHba+QWfh6jHRBnjfwqfufU6aVB9ipOcnkIMOl7t1SfHGHMXgZSmq+iDv/
VGeNb1tSaK1NM9hWvICtH/KDKyLAdKS6qdghRU7sYvpCJO8krRP5KGpvkbiN4lWt7TVjWCB52RlS
uzemRHHFbLgJYtQFU6UzL6YE0aCpbaHY6nCwV3F7MCL/Hsskl0vfaM9CBIiHS/DM5um9DXlKcGDA
unRDvOZgHHuA5pd9D9hX8IL3XNp2PA61tpFSZVDG4tKn1srVSy13kPUPtSWi62nVjVa/1sFA/9Cq
jqZevEyDSRN/hBUCu7QYXHoHKq7++LEaILgO90Nk6LNYCAREv7dIdCBPWnQpipHU5CKD4IIMs84r
+mPGVZwwaHVLu3SuM0rAQXvxruwo4gA60sJ1so1L1xiy4BR3OQFLMmnZvV1wWiK7Z5uh1yG4Met+
vGVe7aaCuif5ht7IC3qhZeUB4RUUhKNBF9hBEPluqph7uUBIY+XmCV7EpjbTcUHIEgCFlWos48iC
kSBFLRY+YV/hLAOiIRS54iRULxSdz+lHzSm7T+EBJeVeMVaZJmAdl84BfueQzo5lLWXLUQmD0OtF
lU/PE9B9pqzMfp4+0uDvymFJnOSiJTfQQ9FKLZDcNQrpTXDnddM6NbbKrJhZ5cEyI6nLcAnMG4YV
ETIOTrsXjdNIDtsUaY+l7CglBQOe0XWcrdVk5Q0/9HAjpysSEnVpw4WOKAtoLGm2lXYpeVEt/w4h
Q5KGqMlu+3upPeDLVNL5wg+TGXEFv5fwkRapyzKUrcgPp1YTqaSfLHVp5dPFYY+ShK04AmnoUXSB
taDmkW5bg3r+rvSoL8mPxrCURTenuOb13YaIXpRW7GywLvwaw/wmtIabTL/rwt8+KHSpP0sGzP8D
0As/W7A+CzTX/JPu/9DZCWv0W+iGCHTbWqDwCqciRrx2tHcLkM2MU+Yh7ekNaRV5dpq8jIAelcW6
gUgKCBsZmlQdrPrBtgTOF9LAfrsWgxVxZBNZoyx+gC5imLaA8c9a+7PUK2pfFG85hYfRCyjBldQB
lgsJ2Qvu1HQfBFtyIjpvHeqUrM9Ge6yGjdlsiiDe8vmPUbSlzTI/KNkY8g81z+yU32harHXztRwf
J5IwRpvcULuHI1duPRL/lLcqKLiSrJQYjs8pzbkm7pRu45m+yz3G8CjsvKr8q8Gm1DmDB06lHXSV
/g2hsMVS6/cj6rPyhkMh/IJ80Sg7yTPZnwunLLfZq6qtVPM+8De9QIDKrzKgdDRJW6/w7lrlR1xV
bu8ZrxLtuXpqCWA0OTQyiytCB6HAa7B5qiRfDdGvEKuxwHVD9u0aux+vORlcpEOBCA6GgidbC4ub
ckfgPdxW6LnPqr6FNkNDEk6MtdBrj9Qmb69GT4lFNZ5TZwe/xudOmFA8GZ+i4Vzq/bZNqnWJS9iL
7xXCIaP2WJCmoAjUBXkQT3vNjNFudV7euyDfyfF+EHextkU0yTVhE/RnWdvX1L+saDX5JL1uZXWj
9BtjeCFvyYFh7nhqy6kX+3Yu260cLWL4+waQNEPcl6xd5Y0cPajqYzLPn/QpBCLfSDeheK6DIwFc
HOhOWfxoyAX1s3c521PD0WTyhpmdWu0Yyp1a3hnSjlc+olEmPk7UG7YHOq7zxIytzQS/Bb2YOC2o
VbFrZMlayXdqu60VpBerZLw3OEa10ZGow12DMv1Q14eku+/Mx4omRNq/T81xftasQOK17dlgh5uS
NXgq2o0vjxsFEaSajicMPHvIbye+fAcMM0ALticb8sACLBEToM6RdfLwShQDJ34H6tSiGiigjnfA
0FQQDm5L33ZRsStJwikJfxrZmxX9LLQnj4y5tiNxQbJuukFZZ328F83pPq0am2H0Yu1Rk2MZmCze
+M7Sl1WmrlrOudnkRgNg0ZsUmw3ttJx2e7ud4nXjg7upSCZ76oddKh5KH6j5PWmfm2R6taZX8k5c
9lPI+U8a9Kf8MGakZHonKz8JgOcJmvlTTPiPRMv/ht7p39M1///Ea0RT/D+rou6q8P/cvGXx29/C
KJX/l38Io8AxInlS0B3iNtToXyO7+YcwCoajJsuiiWfOkJBAzZWZ/1Y1W/9lKpqJu1MH7o6rW0SH
8t/CKO2/LMkE/Ig2z4CEPP97/4kwir/rL40JBnZ1/rtERjf5I8xLP6lJmE9TDDArhmX7WCzTVWhT
HDywcNikdF7xQH0UtPxzMJmDGWIsS9QuFDylTOIn+iLCOQKRxJCSWi/dEm10xnC0veyKfOZCMPR5
uIvKl6AaqT/15ogdsXGMylHdCWdb8043m26gG12rtc2Okn/pdebxDD4LMkxJMQwVSdfHSpsnKp2g
qHnnqqvhpl0JLmvqUrHxlzn/mUXhn0OpkmL9w9958WgVDjIhbrrRtXqTazhednq66tNf8/j0WZ02
/72fn+f/DaLOlcW/9EeNXqVxIYqjW+jgpKh3VAgYBu2Ko1n6PCvm1/avYebX+tcwOcR2YUqYFSqE
sQVB6qObuv65eilteO9YASVEqtPC+h0u/0MrIO9RU0FpEv6qy/hXpcsZGWokb6eGWrml22GnMfec
Rdb1Sj1JZyJy3e4QXx/z00/uYsyLb1cGEUGFiQbi/Yi9xc1XtGZWku3bhS38p+axT0+oX3xE1FB+
U6WMFmzMVbz2t5bNaXFbLXDO2NdwFNKnn8CfZwMti0sDXKk1P/tf37LpxK4muHOkKiKCCGpWg9rd
E2K+GQzxpowO+L5+U/ratJ3wVMn57fcTdn5zHybsxegX5qjJK6jOW+HktozejiShjDsVniAtaVvi
aN2D0jdB230/6qwd/W7UC21pXfqWjnh7ZBdX3aBAy2b8/n6Ea891sbCMUZiXkcAvBFwR4K23SiDI
fDDt2aQHgtdJ4t1UvH8/5oVk9p8T51+fcpZC/vUpo8GQPCuU6AmoIEFXNL4qzsOQVrhM7kg+araJ
cq/Y4j2cNff7sdU/dPKLd8oaKlt/NkGJPKWPgxdJPMkhjRs3qls14FIq+ts0jXMw13KxaYeCAkam
G8G5ZI1a1YMmQl9I+m1ick/XQrJnKWCQlB4BEyJ1mRy5qCXFlySz5swuNHKqDOpwMw6Kdp9ydXvW
zZbju2cC1uIoj6oQiocrT4X4Sjo9XEAt0XYROLEbtQIdmWr+5DuV3uVz+VDQbmL6sCEalLT8Yagq
+LGWXDPPIQSsQQdXpAQGFnkFBU8SiTObjHCi2iJJ8dPIA5H3q8EGkeVRP5vmJIMHSRuz3Y3obftF
bvng1mpV8G+rsbYaO0yEYE/qHb1E2DrCCaJZjq5Ry1eBpQivfUWoj9n7vTMQrnIe9Xx4G6KMcHcE
g8rvSc1MoHqZb0IZ0+qKzEwytq0F/6ONnRi+OpboTArKB0AilrESjbqjgzWK/DdHjUSjWcfBDUHr
R28NTBdUYJ0r5P71HTqTIK5RNZiKccyI8AIxFdY0ArtCMM7YpMI3mBKkb2lTIyGZkkdOu4NM3jud
eQNbVN6p3am2rOolzEljWiAAowlgeMookHOTAe6Lmj587iO1vakMaXhVVEQaCMnzW69lNrbEfx7D
2gyJ3JmM8oQIbTpCehDuArMlZy9V/VUKkNClKJjASk3msLxiqA07FgzYde3QcO9FxBCTjLTNYyM9
FGU62EVMX5oeA2GFHvmlc3TkjcqmiInKgp4Fh8ymXlMtR1SkNvnwSDpHpbrXW08/N1ZVwLsOjJu6
qtTbKS+J14UC7BQtHUtPq6d7b/SHVVmyRou4gp7UUKQF0I4esi76kcXotF5viJuqIwh4HWlJSoij
DocTZk7Sw8FNC6f38l5bhgQVSb9M3aDOI8Upee2eIpaaayg4TN7rkW/Bx60Hv33MIv5Pj0CQUaZh
xSughVpkDVJdFlPomXVG2SVUVWD1dUvIpltTJJLXqRaRBRQJzTlhsr5mYxG4FO7JNMLRt5RHlCGA
fU3zh5U0oWkHZiIW6AToOEhBZCwpQicmpBhffhSKVAv2DfXEEW4vnaRi4LaGb0V4lb10ZoVRF/NZ
VnEz+eFOgTvrhFYTuK1gwrVrptxVeE8r4r4GstjaOlvVej0wtQbL2JpKVZirSI59FUNbocFCNgzK
zpF65ysRqq+CwOpVk0X+Xo0l5eiN0uSOnYUCQNcy/m6rFCD34GdCAllyJxYoIDRc+0V9XE4lMvgB
0t9j7ZelTdhv73hDLm1yOSyeQyX1mFq6IrleGhkux4u0Atk6047fA4HA3fUkynurNUy6rWW1DlEE
SXcBZuUIjhxqSDsDp0noZpU7pYhVypaQat20IQ4LO0VgfFOK5N3ZWZT3L0mRGfdTgMNm0bA4rKxB
RPWlo4EhGT4hlowG3WAHchXS1A7l8R5gu8rMbpCh9X26jdoufK4lOfzdCwI12gHMIkGd8l4w0UGX
fdhuoioKHatOUpcmafS7rFvFCT2lXAH+Eug+ij3apUiTD4MOGzfkh4dMojNIW1KDlWrFc9CWBs5O
oLKPb6iMw9PQ8QN0ZFUW+BJag0Sttnyam4pcoEYyIgM6vDGO6yiwKHBxZ+jtQPcah+NoDyJZDZcK
KDxbSr3j2Ey8CnmqVkoQZFuZeU3su8Cdnd7nQpzQlFnyxC8m6vBjseWQkyneS7GfvoLxRYOHrnBr
FArSNSQtxPdosMSb2CmMMdrXRkzefVJxxM5CNAtZPq0GK0EDRlFdTiXswYUu7QaruKcVQ7molU8h
HSgHM+DWbLSXQqko4yh5aXuxOks8VEIY+4icais1+emKpL2JOqGYTZRpZ09FDbDQEy372aVZewqs
qNlGkQX9XM3VG4suwza2DPGUWRpFdfIe3Zo8P1stxGfsmvQmzJqzZF9mjpoBliNYXbjrWtV7NyJS
ngXJep9wKdhhJvirchDSuzbtfJQNWQaQNUDQQrCoAAqPX6JnpqU7eJJ5l896/2rwbltmPAZSyhxB
eYf1QtoMGZlQQVqVtqb6Jpl+HN41qOICdUmrmknkJBRqvHjd5LOQaIp+TyDaCybxFKFq6dPQ+O2N
OYnZQ1nd9kXVr5uQGLlEFYhKguCCx71I/V+D2ni7lG30h2fUFoo3DxvSWfXTeLohejdFpTvp1arq
h5Ma4fYioCzhxUFaVKi71WpSHXJZL5zYQIreG5Xkdh0YwMwadd/OB7Qfc7MxJ2TsgUUy43Ow14T1
GMMvhlWORIayauKhezS7o44tA79CddZHiouY3cJtVZkNnoNeXLUScm7NItgQ1F/8Hqp9ePClnKjE
jntuifNd+dH6Y3wOK8V7hHmYPcVaiyK6JHGP5a8m7w6wp8+t3TWzqXJIdoYvLkGX1OUqIojenHaE
llB39ck3FG4qX4/8W5OzhbEhVxB3ajIUT02XBYcoYaHltx6bi0mzkgrtTJmdxkr3LaqatKT6WCiI
X65a7iBeFYzrnF/IsG5BYK/8UpbxdRTlll5Q8qMaxw4RTKlKA1jbuL4x85K9RPPCfYmhdRn6HXJS
g85iIDX1sO6Uggp2MVyLHrmAt/w5lpIngS8fEtifesrHkyGRZ14cEBPtoiZfF8fADl3TETfdFin7
Ahn6TntJr9yD5fmoe3Ea/TDmRd3CTLSRxApUPCQUrKi/7qG+c/p+i9eJU+71E/39Zsd+CbNq69sp
/MFkIS71ZeDSqNNO3x+Or76Bi/tjXItFCH0kc4ufxtF4rg+o24cFpU4UY2eCKSn/s5OKi2v1jQsD
2adXf1kPUDurjZue16DuhSPyBXc+/BwAPS8tu19iZw5+Ro5gw2i1S9WWnxW7WRkb74lg7iuFJPmj
qOnzn3JRM7BKI5ERk+V8EfR6NM4dFITTejAW4Tm1Me9yoDhwVEblcQyPhqPcXcXezJfJy0mhiXi9
qdPpMNkuLmUcf/vGSJFIjVtpqboDzpSFuJnOdMHcbNW8iOmVe+YXt0DyWbBYAi+jVHdZXkrxIwLZ
o5wlgt/NvNLOkw35CytDX8YtpHl4zNeojF9cbT8MeXEHrKQq0jOTIUljpUEm0DNMrnzKa0Nc3PQ4
5gtpNDJE4k8IQO4stPBXfjDzz/PyS1EonTGZhmKa5sUQjaJpgZgzRL9Vt7odb6WbGY3YoQBf0DiC
jDQX6YIzMviqv/J48lfPZzGmrhumpKriPI3+ukZTCyUYqQg5rh7bx26Dh/85WeZ2upIO7WpY/8R0
fzPZyDoeUKUitXPkJ+NEksKVdzDPxo/vQMNDQx3C4toFFuLiHaD/KxLql0yebYhG165fQ7f40beL
xlWX0VZCsRAtxh/XCmxfDkvpGy+bqVnaJZMp4MSkCT3DFmhREkSFkYzIVZWvPd7nt8zj/TWO/PEt
T8Dc4RowTm+LdvKLTrEzrFVH2iLiXlbbf6NyOP+LFy+UWxqJLRa2SesTbaqI5dFvvZGfBpi5rbZs
V/6rcjtDtnS8YteLy1+OZ8IQngmVzJqLD1jqvq7ElsZNzJ3BP4Tg2sTVbK1V7vQ/rsHKLhBX8/qq
WTodTlMi7UU2/8zqv2ZtCHlhbGZnGjo5bYHibum79P/jxbAd3MaOl9dKPp+32I8DXqymhH5mBkHK
g6sjOfNpL3u4/YV4VWBC/v6n8MWUtEwDmgvoaE3WLh+trRQlUqRyxPXwM013BndPYVx9P8bn1gPv
D6c1qzQNAVytF/NRn8Lcn/kQfC2vWlBtWlu2smregPQurhO7vpj9H0a7WGOGCcqMKjPaBHPEE9/T
+srz/PmdXsz2DyPMf8Ff86Gvh7hqG0bobcpQDlbYfXyLTYVQL2M9rENcHYuEfJql98yuu2x3sPfd
K+90foqPf4MhSti+DcOkbK8oF+cei3v16E2cMDGb0mCJXd8F/l64FpRAcecfgyuxg5/fKuPpIIcM
GG80By5+cXGoE20u5tAscauIwlEJH6880eff9McRLs6VqYdIbphXx/EME89R1t4LOqIFvJaTvL52
fPs87z8OdvH6vH6gTCBxgSY0nWofRA1kO1K/+f6ZPu+1BnF0rE+8Ml3VLgu3cjInZsooySsNoxM/
wXXUh0sV3R03JkD2VDaGpHS+H/SLtoOhSHCeIDuwmSuXVO46aH1Vaq2M6TktZRvF1VY7GCuBhd+8
1q76fPT8MJZy0VAZwkn3EFzP07DZtHtOmwthH6zFtX5lpC8+2N8PpVyccUnyJui5YKABIYmZ3urh
LYK1K6vhtVenXKxULX7JzgtNqrZbc2Uth129DG65R/0by9TVsS7WqRZwVFD0jIWYFDf1ObgjpmoT
hbbMjlk+fT8pvvj5fnh9F0tWkcq+nOe8vsR7GOJzcu1s/MVM//Dvz5/vryWRqa8GVIN5cdmd3qMf
p4pBYkc/nkyNmoyUXlmD/1yvLta/DwNeHMZTL2pzrxFwi5tRfBN4iAKDyqdOgp8G5l+Ex0+ougdz
QElNUWWf/cFDZ/nv3C/OFFRGgAzU6VMPx1uQD/lZkSVq7GiOkZ9i9SzFCpNcJWHCw4qVgUdZCV5F
xTkp5wKJ4Nulrt6LQxq4ahJ7joQO/SlIqW1AOx+QTkH3HUns+UlyG2HVZlZufKNXF2wdAZYtQXjX
ChBA33/lL27DpoKUQOJHL0lgQS4+Q55hONZJokXdiilhIT5qO7SQT9YebsSpPEZvkzvfQr8f9fPc
+jjoxacoRLOLSk8pKHbQPOC7MMmUa1eHa4Nc7D9BFpHbl6uFO+rWWi6a+yQc779/ji/OeR8f5GIH
CoTal4ORt9fa0JSWXI7c4BivcEgs6lN8vLaHf17SPg53sQdZnugXrYfcEjYnSVaHOnSV9gpT59qM
uFyg06jU0qE3c85e0hIlgRspaw0SFj4T+x+X86Gj3rby5PWVtzn/+R9/oUh9gBDqnJslQ1Y/PR4C
cr8kbnke2TiSFLYVYcJugyV618IFdKBs2w0Wq8mJaVGtr5VFPh+iuWcS48rxnf/NVeHjklRWAqGI
xTwt8xcBDfOIzbv7Uyl8vvKkn89iH0e62DXGLqDW2JZUK13zbG5hhOQry+Uue1//ip3wKNxcGfCz
sODjgBdbRzNGai1UfNT5ggcTdDE8GS7qGlc4XZukX/0oOGFqQKu4AM2Ly8fXKA1xovs9aYwIUpYh
QJK1/NLZ803LB1hIU/OqMOqL+4L5YciLBaXzNI/4v6Fxm3J4qwP5rhCrlWfVh1zJfgV+QHtOKA9p
iG83IjRMmeIDjhDn+5f8xYLDVZbgXom61jyPPz43XpA4p+yLpcUYw4fSj/2j1ermlVGkz78SQ0H2
hkREwa3IQf7jMHJVyJMVhv+4yaYTt6PiDmph4MQoU2YBtBs71qZbkTvg+kvhypL3+SE/jj7/539t
2yl0oAgY2Oj6kXWqzPAgdPrv79/jBRF7vj1/HONiAk0VOrtI/vOE3qoiFI+402FhuPjvSkd9Rkds
4kjdXiu2zBvCx+Xn47AXk0hM/GZmwiC+iQkz92gpj3ZuVosEb9/YhPGVo+O14S72pzgcrQwU34j3
ZwLmxAo37gUVue/45KfX6MoXiQaf3+nFTlXSC4AAw2hA2xHXESa77G/S5XXc9udFFDoaVVa+IbrI
TykgiDXwQEKkdimzO+qImb719Se+Q4l/LrryDr+YjR8Gu5iNcQy8sgIX5IYNTBsa/Psh15bfT8ev
xlC5OfPTnmO/Ly9HJrgwJaiM2tWtg8oKFtVv3w/wRTUeUcu/Rvi84w5KPY0szurKX3vxr0B8FBR6
0PoZpy2Mao4UdvAYnuBjUQxdZM1DV71l52unsi8aFB//jov9rw4VD3SuXrNJcGvXFyje7+Jqoa+C
l+nGeEa65OBFJGWMLFLnJjlIbr9s3oRtsm2vHAW+KPvyp3CA1gDtkdh9SfYL/CJKWoVZNBZkkC6s
nyx02RIh40ZZ1lxPBZoU8nOwzh7ZrSlAn1OSq6SHbC9fuUV+ns4fjlx/VuO/1jvFE9okDNmpDetB
jQWMBQZ9Oh870sv3s+CL292Hkf7Mkr9GSvyUG4DFI0ebcJ2f5/VcWxGWd/zf/EY/DnXxocPO7Oi+
c9ABibaMpmRphq4YJpvayO3vn+rzj+fjSBcHHSkJ60jmauPWEuJJurzRVF8Z4oLpPi9tH8e42BDz
3Eu9dOATATXZkgpxXyxJpHiJKQUxK1bBgcwoJ3hFjHJtx7j2dBfLjxZ5vmbO95gskB51sdyPRnol
HuLzLsEZSqRBpikWnuDL+5mv9HHLiorZCYAN+NjDZJpPdaDu4hh01vcf6/PJwjTnmhOiaFVFO3+x
I6Wy6HlKwsHt/5L2ZctxK8e2v+LYzxe+QGE+cewHTD2RTTZn6QVBkRTmecbX31XU9lZ3NW6XtO0I
hyVLYqKmrKzMlWsNNfRB9QbF+UMCokIUXLT9aL6UqPBctrg0Omj6UdwpHOCZbLvpx7gDFQUeB9FE
RsBNpY3qNun0Z1EZYwC35ofLBpc2i3FkkVVii1U1TyutQjenlz9UUHIEDkxE9J3Y6Fzbyl8Hh6oX
5WjQBrsWt/C6GKgem2dOXjhWikJaLCfETF/Bloe8NhKWkQUWOKCXedP7/zEHnCEeVLiU2aqHADTG
mINH3dXQn7VS19m1YIMBTdYxSgpg5hlc2kGgLlUBOcWKmmz6UghIO/vChN1a3ABGkWCCi+KV5LhQ
etB4AXUAmA9nRakLOQ3bUBsjJn034r8yW0jGfMro6cGUphBK32Ru7OXfWkteyVtEwh5PK2khOD01
x0SJyhgaAPphShu9C7bRlOp2YOjgmBBN385DAWKKbZWCx6xGCguwzGFVx0JwD2RU4uVNWT2aYjqv
jULueROxPPk/J4I5vn2O9FeroXdVXKmprb/JXv9ApyO4lu6SFSjqniLfQkOoW9zk13hAc9ZhITlx
sg5MhNk06FSvZpgPN7pVWLQjAGU9wDtoTn6G47fq1e8n5U8Xg07J0Z3ZzlKg9QpaOEXhGfAh0K3e
lQGvAL7g5enrEi6RVrxMUz41Isdg/gWwELU1kCRaHdrkANzioeCXZu/YCHOVoIIPZn0JUWZTkQcz
HFZhOXkNdOcvr9KCw0VsjmIMPL2ILAfjf8DpXsR+WaFJMMbbMMvelQj4z5g8dgaa+Ov870zeiUEm
AGhJDrgs2CNdwEu3oGkGtZpevl0e1MICUd8GhmzAQonOJhzMsEWEPs24RTL1vcghLNEoHNTQwvKc
mGBOfVj0haykIHHu531O3kr5S6E+Xh7F5/XKOLITG8z5zU099MOq7l29tcuNjGZbS/xS5TZ5F++R
Bnah9L4ZQYUCAhhumLu4L3RJkVBvRbDBOu5CFqQ58IXGlbMZdHLSs2YoyP2l4bcgzHcRMPIcd7E4
obpiKBqSJWAxp39+dHKLrpGidoLBMa4fw0Jx4Ukh6NB3vJfvQgBv4uT+ZYhZuUEOW1KoORiIp2h0
S1DRXoFWRThoYL61S8jvupxlpEfobBmPDDLLqEvDNOmS1LiATTtofbCDbb7Wkf2a1hrHFm9sjMsN
mmoQ0J7VuF0k2C2u1lp6TYrYTlWfo2W5dO2dTCPjaSHP3De1AFO1k2+gGlx6xSrfUdiguTXWJbSC
eT16S6HasUmVqRQChRDWWoGJbMFWbU1P6NKx/M0b4rLVvP3R8AV4tVWueGH9Qu8O0msokyMOBpgG
7Penm1MrYpASyrA82PJLAjpQ9KDg6UtuUaaP7/LKplSg1vBM9jnHlS0lT03FkKBwqeB/iME4aBEy
HOpUZDQ+nVIr2aG6lHu+E9loAgBAHRSgq/hvnUUKMILMC3SC2Lg/z0ms1Ek3uvkk3GhS/FQbBNiE
GC0El8/GoqM+MsTs10ExfQV69UA+SvWVKaDBAsCynGNk0bOYBAz3CAhR0mY8ixg0saAVAWJeZEUT
NOibQGf5YJT9G2M5MsP4FalPCPlk4+mkYCMSdLQ02ZfLJuh0nHkSU1XQXAm0DbqgT7ehAceV6RXO
nC6kkIHZkNnYtU0NjXlw43hxwSsSLC7PkT0mBolrHdLnrQqCoZU4PBrbZAuSQTBieRDSgeqolUEt
L/l2eYzLG/7IKLNcZqdEkLVpadcvNnzmVivgsqBRJoPmhJJecFs6F53mkUFm4UxQa4jzgGhBTWPQ
q4PXLripQTRHAt58Ll2qKhQjPrtjIQ7ADI2gEwn9G4jpWm+yBYB9gZWsLdVrVu1aRMN4t5LcdAtK
Ug/gQZ4TW3gNmCrwPgpBO5SGzvnTzaPXoVCBYhmJvEHyb8FN1Xyb5qD5DsomEKXPegMElxSBH1NK
1Up1RlWovMtLS6gJdv9qKCwjtYnufEVnPiEXSBQnQfcjn2iGYABzAtBp28Uhd+oNSG/gU99Gu55t
0PGoqWV4eWnroFFdcWtSS0tx/CnM1i4grBQUGDTe3fWmvQLRq1Xe+xt0rm16V7YBBl8pa3778JIv
ghuCgDDCUpo9ZhZhAkN4O6d47qfPxXAoQSOqdE+Xp3kxbjw2Qk6NGMJUiyYkS11FFe22nO79OsOp
7Q9dUDpCrlrKXHtKK3qz2tz4UG8303FtZmVnJTkUxnJ5D9K+Q5tOvJhhyX8dfxiz/qMAEuIwwfrn
V/FDckfQl54ckg95cua77EqyWxuy6lt8pIzWrdXlWVna/se2mQUnaSyaaE+lvixagzJ0hR5xV1zz
zCwvMBIdMlJmGmElP7TSKLWyACi3ErU7eUTDbR+tzfZvXAQQpP2PFVagOcxDMxxTOOYgAMdMnu0j
KXKVYXpIhMrOIJJoZZ3EfdAvL99Pq8zmDcI4qtBFDNX2K/O+b1fIvTugz75NVoMXA/u27QB1Ameb
KzjV+vLqcab1M6919DoA1SpVaTMbdwIxJfp8QeOU2NnQcO7whcvHhFK9CEikRGMt1klmcQDK3Kap
PsviYOK1wO1Jr5/OmZz6AJJvzrg+gaunLhEGNcCPgXpW0YXDzKkc5lk09VHpatfGSnJQ2ZSBwfQd
tDMjRwIVnMfgGqp9m9QNtyACVx0cneuOM+wFx3z6FYzHKMI0NTMzBLQHwbz0Fu1je7CzveQ0gLDJ
6+o6f25eBFt76L9Xm6wEibAFPnde4v78iOIrdCKCvwUIf409O0akgWJanyoUPII1WvOwrSDvzAVu
Li/yTzvs6UmGPA+LqockgjuDszV3ClsBRZMNUY2NsgZZHC8LuvByMRG7a6Ce0VDCOuMMhlBg15dg
UQdDnSV+VW8Q7Hq0ZtVuG1hrrd4eHNnWvqW4dnhbbMm4iWc8xdB8vq3ptB+dnVyvUjE2ZWCqCvC5
W+AEyZ3UE+x8F3s0npttsGardr2qHvgJuYXLyEQ8DbZkCjSGP2Ss+yBb0NVSKbC1KCMIel3dbNVY
sfPDNJz+IbrhQ3cWqmdIzFFEBA3JdRA2n44a8oVgUo1gdwASizx1q2wFPRcn+tKuGs4hPveLJ6bY
d6mS+kUuVVLhku7O78FK7L8Krb8myptZ3eaB71z2hWfHRAMuTwWLEUDUkHNjKYakPpibrgPKOd60
m2YFCmEvXGcer+R6vnKMHTrs430TagqaBzTAH77OoPopLICO0dK8k9eokUQuhSf55oReHwD+HS7z
yRksmLHOrN/gj33bEViPN8U+9/p15+X7FmkFnvM7dwcnlpB9Oh2nAAV0tC/AEsXhN+CWR6sLXjmR
lT7R3gxxLXL9wdmTgzHJeH1pUhItDLCEA/QdcIs1dvWRbUPU0kd7dJvS8p/rFT/6XDSry3iCaCoR
z/KiY6HNJM9BQFRDWLYqwudA7KMrIRciaFjonGjv7MqmYzwyRj/maPv4XQPu7FEApZLfb1oSZy9q
tfNrUBVfPg40cDu5QRk7THoNjxepKHS0UlQF6CQz4vWNwYkdz8EyjA32KCRBjRo5KGnG9FEsidOr
5mrSEWCD4iNsv5Z9ZNeBaBMwH14e3PLmPJpF5hhIY0U5a7E5QQ9s3sue8dqACAugoHmNdlCUCHkH
7xNccmE+2duxa8WoTCpYTK+Gw+iBp2adod16Xewzt0EDgG8nFngt6LMNsdG1tNLeICxkJ+A5i6Z7
UNY7ILDhTMOZhz2d/09nf7SXCKgYBg0ak27fHGZD9kpQ1UCBGMI+0z2BsOpUdl8uTzxn97IBZ5qq
YD8qcFSSfKca27R7HXnsSjwTzGuoKjW08g3YVD5yD+CodRUFV/P8cnkgvB30mcg9mrswNAxcwTAD
RRpbvpIMK/Son5Fs80m8Ete87u6lYeF5CxgWGn1oY9jpuQ9K8OBmCs6jj6Jn0ZaQadgp8s3lUS0d
+mMjTMCq9aiMpPTQ+9Vbk976IHf/7wwwi9P1YQCo2jS5kgICNSiXgV7isoXzpDI29fEY6BiPFqaU
QVokFxhDeAXdPvUlWk+PObhyricZXaQVsYarwgNfWvw38tmMabqGR6bVYNSkOcLoWqd4FYtV85V2
P0IAyc1EtJxZZP0L9+zS7XM8XvZCALFXV+kDxalme5CIh1B+uAN9hAMylh65HmQUwewJcj9e5msx
kpHxrgPmAWyC6PY+He6UZmBGmqnlySog8/CigSXE6g7zc72DgHfjVRBlsQBsWUOljLORFs/fsXFm
q/aJMsR1jfNHASbjA/rfkIyxs43skmcpsPnDXT4bP0fLbN1kRi870XvEbaCgbiEEBD6dy1uXZ4HZ
uX1lxG2tYT6rod/JaJKxxBqw3MtGuBPHbFKzRq4+HzAO2oQGsrEfcRkkD2ZEnDQRzLv6lgLr45Vi
NigQl5oO3CXaPptu2wNPWY07LQlvenm2mkYWrKxJn6Z+/M4ZKN1+7I17bJeJYDJw+Piiiukk6IBT
d9C8AUACjFWbeMvDR/CGyAQygmJ2VUIZQyG36+C5IhooJ0M0Lb0T56sa4k1ywimUc5eRiWDKqTLA
6PW5jAPuBOg1WZTdAapvW5CN66/8A3COiP90b3+dAFbod2iFCarsOHLANkOgb1NuRmMD9VtkmL1o
VX7PX4tbSVpJ36UnZLG4oKdlf2MQXQHj3mdi59TfaEYtZ1oE++IWLMYqsC+vqietE/stfTVXoYG3
/q+wRS4eyyOzzP6NsxDQVOrmygSV3yG1x/KRs1UX94+J1mWQ22oqOBhORxYonal0HXqGp217la2D
de6A90exJSs4mG6yqTbqR39X3Ys7/rSeY4Dpsh4ZZzZvmaGKPgcwTlQLa+tKa5pDqK5RUV+jz8pT
nMHLNj5yGZAaAdto4eARtSmeOXOwOM1Hn8FsaDEMImUUIB8Sb2iHV7VS95Smhdx04EYQ18ZdxLF4
np47HTi7n2M/KRqfXtcQpXSLO1DWb7WrYkU+xm8g8vsK9vsScgC4SrQ7X7dKB8l1y/wyc07yYmD3
c9w6c4sKYB8qxhwHOR2qjR8gGSBmh0SXOW3idJey3hC0HsjdAAKKXzBuXx/ksUw6KCKIIMentWHN
jw9tMz0Nevd2eSnP2/Axsce2mBMDQsgoLqbPFnjZo9RH/Q7KxZ7kgPZwpcEHl3tIKKFrRrUREnm8
Z83yUEFVjVZL8MSxXCZFYgCIkmiYURMSUpByK0C7ByIo0B2m68tDXVo8RfxpirmyodMaJq2IxZO0
CuSK30ZIYxpJdbhs5RxfiglFflNHKltHezwLG1KmZtDMEBOablSvvw89mlWVt6BEcaMbXt5t6SCa
n/rqAOKZZxQeeUF6XKu4zAY1RffsYOf5sLo8ILK0RCY01yjXC5KIbOg49EqVDpQqFqUHF+UOVyi2
urpV0Z2Dy8UyHyFxTpmywG0PaTJHBXsrpA8tslLvxb0e7aHtfPmLFgd99EFMOGmKpTY0KhZS1KKd
kOlfRTmMOKHX0mY5HjQbQeojeAGadnKhb/EyadEWaAkHTHH3l4eyuFuO7TCbstc04CSSP3dLY6eQ
3rRby78XVmStobeLcwaWLhBgytFOCm4UME2xuWgNDLFgtaGLCeoE8BqYnnAzOsOKPEH+9llCUjqx
5314Y7qdA867g6k6ydsvcN0szC+lmkfWGEl5fAnjSeHgjCY0wD3Te8G6v5d3wQGInivDAangKruJ
q7/DHKRJ+I8BaB0ENs6JJMY6VIYgQEKjMgbAbV6TLnUJ71m+NLBjI8wNredNNUsmDbwESnKoQPe8
1SITKhYGB7dKfxJzS5wMh7mEIdGqqplIcB0Kxi2SNVBWJTgPuepGACx22rDORp4PXQplj40aTKY4
S0c9bem6Dch/4aKABvCaJuPQzr8B/quRIG7OOSL0qJ2NUzEoXAJ9yCAPOw24+j4fwBgGky3upXkD
Z7NLrusdrgiv8ALB5j0QaAB3Zk8FBxuFfqJgRVf4KDMgqGCkI+AQdqXiQQ32U9FZI7orIR80dO+X
x7bgWiXpyBRz+WpqIoBPGqb6TLQlFerzX6fwVeUBihb3JDoBIJIg4qyx5RJVCIQ6MGGmGmcLFyS4
GsBc3oacleKZYbY+MmGBqsUyzMSaBblCN50zax54NdIln4k63s/hMBtiymspISXsQDQLhQPgwLxq
ZboAzAYPtL9h+u0uZuo4/jKInP7pjgD8z0gLHblX4MdvdLF6zgqNE1ku5dfR4E/5bQjt9mdbmAd1
JNCWqJHO60rDGqH+PesDJBKuS+ElHTO7m4Mn1RfucyJw7oRzHCsd3pFp5g4So1iNkx99sAjpI82L
dinwlT06i/17aEplkfsLVdGFJ/+JVeaYGUM6C5UP0ixxSxHBqIau0M4MNGe45UVJy17raITMOZOz
YJSGAjvGf1Rl9PqnTgjqsSfAyrf1nbaLPJ7FhRDlZHDUxxz5ECmCareUYjX16gXSlk4rS78foJxY
YA5bpo0tkSec6cZsIOCNFlj0EUgGzww9S2fOEFgEE/IqOipmTKwF8uQ4rGLEJxSQkG1bVFrRRM9N
ypzXqj/34E879BI4mjC/zTJNoQ9beq/0DwjQnXQ3gYwh/soFvi163aMxMfvdbOZBBAc3rXYq23aD
96uNTnbjlnJ5FA7Sajf+M7/yeO4diQZNEkJkqO3hbcCMMJ2hk9nrlHul+kjH3Auzd9APO5cvlEUj
eICgL1Ki0jGMaywhuagYZG5BDAIWsz344uy55GE4zzc3RvLTCFseg5TtKPYE3WXqjb/KPeiqFCjb
UqgOLXxFoAqyA977n7rY031IMGuo11K2SfEclSQPQxFGMc1nGVtQxM9o2B99B63fo1Vsq4/oOgC4
4ZO6MPKQyPuFlNp5HHL6Ccy2KXoRTU9KijeQ1bkzin8SdI+RptRX06a+xgP5b6wloh4USNQlUgtK
QjTLTYJGrkFz2rpcgeZq7/vcp845AAsEL8eGmIGpEU5eEs+9C073yjULddwMoRA/DH6WeGpjlDJk
C7scPbATFBjRnwpNXWCU/MTRqgzCit0MSur1HIHkxK7LQrn1USy+A5E3Ov5aubGTWYKWq5/Wo2m1
s9FGEEHLy+KmrUU14Ewa/VZmn+ggSQRzG1VIMTTmVqmlXgKNDICfgrke0tdg9Dl+d9EAeiopj4t2
DiAo9FSB5gBgeML8LILNO5BSjoVz90QMFTkZkEVQwBTboNqXSdomedrj3oU8el5ta9N40MtitgIl
eLrsL85jXdiCu0ATHzbaGTMFlDeTepoTCCJBe3kqHopxAFP5vZ4/+1n12+HhqS1mm4ESPJ6HCrYE
7dUcFAfNOZbIKymeP4qoEYVSjMqgpGWTFXKY+LUKZJur+ockDV8iA6pjQfYSJMQmMljlITZ9eQoX
XC7iagV8tMBMQluNcbm+Kfuk78PeNQApjqvCSZu7LGq9y1YWtt2xFTb/qaRhDcRFDGB2KVkN0Oo+
j316cSv8HAeb2wxzoTSULurdtD74AORRzrcUHDOSj1/j95fHw5k1nZze96hSglskwXgkTdnUeWNa
gRRufPRT/ZeGmGu39nu5UkIMS0nuiX6rCMB35rnz+6MBJYFiiqg9gOCTCfcEkEdEUhX0bkAgzgDB
SDm48tv7y0bOQzFCeQ/+MsJEfGmpjylUgno314mVZG+pQSCOHuAa+prWkInCY8uEzNBlo0vOCNo6
soZkpgKCcGb6RHNIzDHyO5BvtlBGh56F9F73rxB84Rha2hDHhhjvYCjBkNW50IHH7d30BeiE36WD
wTGytMePjTC3Qwnx8T5s6BQa3/r0m5FsmkSw1HKfBxzo19J5RTsxokxMm3YOAWmDSoSuQAe1KRG9
SoMTjl8ur8zidjiyQE5PUA4uIXOAZAy01Q0rmASIwX/tZqgay3jeTxbEPNNR/Rsu3AAxPajpTTyI
Wd6fZphJG4Vm5+ZZb6lmZlXQuTNNzqW08FzDTv9phiX/aSA80kkFzBTfzRfhGxSx+hhZ0Q6y0a+q
nW7zyhJ4faOLC3Zkk0lIphCvIOIEHSshvFMbAol6HspywQJAyAhdgcVFJx6bx1IqAa2VuYiuW1MF
q3+gS26o6AmndrQ0eSbCH1SOKOj3rDU/yZu6nOIAnYtX7ZXoDuDucCijBsQMXvvkV3CqdKcxMRcQ
xmjOhEYffsGml5ShRY+ypud/dvc29lBZvqNY/k13O3HBVYsDlMGyDa1SJLHPMPKDIpSlqeQAd1zr
L/IVuj1sDXKHwTsA3L9AGLIQUYBjBq8pAwuHKgjjAWNIv4Wm5ENX0czVzSiloZsnYb3PEdVuZlGN
nb4IgrXgq7xmoSXLBsIYIMg0cH+zkUWn9qWkBtIIyKXgEmRXq/JVBYemprkdiFoGzrFbcI4gytBx
v6BJE41hzAnQfBOaYjkEr1KIf+sjSJ3CvHqHBF5mjwUkSPVcKTj+ZOF2OTHJ+DB9VrVJM0rAPgQw
6pNW3EIZ7DBOebabGxR0f9tjnlhjVlIiaiahAxAnI/C3bYX2Cr8jluZHW8gpvc215Dthb76XM5oB
LlteOvrHU0v//Ci7IccDaAEJMg7lCEkosX9uiM57mCzOpYY2AwIXA454JgaRat3PZ3SsudWkOBla
fu0GEkmAXiBaSA3Ayy4PaeG+xpakxEiodaJ0y1ylTadNgdon6Ocw9IcyiEdLBIuv1Oq8CGQBJAhp
Yh2ixhRHAnFhxpJUp3I99xgYiO9XWmXpvad9AfWpXe7lzFFBf29uyArYpIoLUj9fN2oa8ihUbBll
M2bHgKAeylcVCJlHD72q8Xs4APUfOroteoqxpv7mF/IM5zMLo+hUodl6ShTPPCiCIS50iFGi9Aiy
BKlBhxmlROoc3bArMMxRLibzljfUxZH+NMq+LyAVJQRDjuUck+hZkAvDSUXl959KJyNjnxh92QsQ
jYKRJnjRgVmm+mhyo/z2zjy1Qk4P29gVSZgFsDLnMuqX8xXKtpYZFu7vHgBqBiUp0KuAopfVDoAQ
YGgGFbYliJu3AdF346w5Aa9AfH4HnFhhBZLmWISAqI68VwZ5QlAllfY8VZ7f+SuhEL+latjbvcZr
sl9Ab1GrkAZBMQKPaZY9phlKRSAjXSiwDlPIWK2uyID+sM6hdX7pCVl6Vx4s8S4fOKt33qulndqm
fu7IV3bjrGtdijOnWmgnQGVgNA/KtFJ9R3Arp32iSPuodPrSk0BqR/iyKOeO9PQDGEc6VyaoLggG
T89fhBZdMXGpMkQEOjR/8kqLQi9Bem54lzfUQl3r1DDzwAuFiUAxEXEUJSSmI+8+0B9nTZ7hxV+5
vU30GJxGbafWGDcTik0D/P1n1Da4wY52USVXg1MD+TzseEVczpyyKeMW7C/q2GAbp2Rf+OsieI5C
0SplDjJk2XX+tW/ZJokoieu2QJDtFvouI88lVO948fWyo/xpgvEuYRhL6BaCiXj+nmTaYzbwpJkX
SoFYGeTvac0FeTm2UgCVZILuTLDyt5JaWUOqqfs5H/N1SprgqhlG6bryJbBCFK206sjsb8pwHJ3L
m3FpJvHsRw8DfcNCj+z0FOqdZIxKEQGZLyN8GCF3bxhWlXMeK0vbAo9JMMroiHAR5Z5a6cbBDOVO
RKqziryxyJzArCxoMHoQhr08nsXDBfoYA2R4n/SpjKlaa6c6yVXKwD08ZUDfgmVhdGeXQJeCxxq7
6D8RR1OOShDIIB19Oi4xUswoU40RxoL1dG28qs+e4PYB+unQMVhYxg581A4IZaScE1EvrduxZWZ7
Av9fR8MIYja1LK289DdBblqFOnO89OLCHQ2QCYyETi+zTgSvNyHQYQCHYdrb0hjbVdtzNuJCdRr3
DwSXdYUCT87CvyEsUDijTDyKWIH1KKjNfU3mwB1rYbj3g2F0VCL32zRQNK/JJ7ySqH5Ea07GbWM0
aLPNh+mmNMuAF3AvbSkEadi/ugGM5hmTZJs24axFGuUlih+IO68DEKsiF/NLz9Ala8AVippBsKMQ
jjInMiv0Qkso/W9Zoe2tRpN6thadlKAVzEfJTb+JRC/sdkL7pveby4eH/mj2qsA4Ub5EczrU7pjt
rIVJCAVQqcdAte2PRlTiQYZnddnM4rE5tsNsXr+IgfqrPu2MTt7biksb032nRofM4IF+wC5tdFT9
ArsV3a+XRsjs53DofPTEw+XSNwYVeCiHd3GTbWiw3UReqzixwtnYC1A8bGzoeBGkuNHFzOaDQMOP
Tgsy9Z/6eclBfy6uo0ftPbruG5vczqveDdfGTnKh3mz7rhla2p0I2YnbkvMhiw+sow9h+V/1GtJs
pQIvPEpWVNxG+YqgQ8hpbAgw2OVTI7+r4gqoPM90FM6FveRHjk0zO0tQOmEYZWg7xfDMQj+vqlq/
J6oP2kL/8Hd2l4YdJIMIQAXXxKlTrokKwoMGZU5K5T0+xLe5I+36NZKLbr6m1et2pYlWzm81o4M4
21ygPdBx9+igZGQMR00VRm2FzZUjAtpGflSvCJnqp7bQK2+CRoKjzFryXW1DaQNBcvNOwEG8aoQ2
f788BcrCh2iUQk2EsBWo3BgXArXvROhoBlIeowr6aq3hCf5scC71pSsI8Ge8l3U8jAj7aC7wyqwi
cRrdQDqIqWxVZmrVxsS56BY6AgBm09H9DxYwCaVYZuvkulTmRCpaN8mC5zyQ7lUxeUcp28nVCAgB
bQct7r2WP6I5eqUVcBt58AaFZtdUdpCMWiWStgdaY1pHfbKqpky2/k8+Co2pqiXQE3FuB9lmMnnE
BQt9OTLwt8hcgogNSWA2SzPWQylPMwgtVcs/zDLaiAe3uSMVeoKASips3Y1f66fgPZwtEJyRNQ+Y
tHSNgFsad5aCyxRQFGYPZHPa5AHQ0y40urx0go6MaEBR3t+T2HfyKXFGyA+pPhi5xnIVqfqdEncc
P7+wDSE2a8LxIYFLu75OD+IAGpu0HdDWoLb3g4yAL5c4Lo0+0ZgTd2KBfsHRG7Jqc11LI5rpG3vT
iroJ3N1FuZ/0YBcl9Q70ETy50IVNf2KROePgC5MrXw2Bkeiumj6zaxOl59+m8UNDCPj74MFoQgy8
u6fDCsHUqfYdQiEi9Okdmn+r3eQL4N1VlLn0LvuKpQEh3Q2QA80HnwG0tbpE5qsBZeCofBRTcSu3
4WrEFrlsZWkr6Cj26pCIAaUfuxtFtfEnHBe0w6qoUOiPUbf5NPB/38b/CT6K2x+L3vz7f/H7t6Kc
6igIW+a3/76O3moQPn1v/5f+s7/+2uk/+vdN+ZHft/XHR3v9WrJ/8+Qf4uf/ad95bV9PfuPmLSha
D91HPd19NF3afhrBl9K/+at/+I+Pz5/yMJUf//rjrQCyhv60ICryP/78o837v/6A+sbRXNOf/+cf
7l8z/Lvta/l6/vc/XpsW/1SV/wkEPJKLf/xj+Pj8fwj5J7LGKC8TKk8pKjhReVG34b/+UNR/wol/
0iMjrQzGNjjapujoHxHxn8Cz6dAzolQseO0of/xnvCcr83Ol/pF32W0R5W3zrz9Odxz4PaEUBFIO
NLJQnnSZbZwRBT8x5nE091W+igZXTL02cY+m4E+TxyZOww1qQqYVerDd41mNcTKeBx/nS1Pbm/vZ
tMb3enZAzd31nJPDM8I4nxkXuuLLMKJMNnQpI8mRIxtlov9uKHQ2j1xcMQRpnGSDuSe6PQ97H/AW
oAI6To/B6fnEhOHtTzBd2CyYLsJessC7zZPSh9G9OECRZzLFbB9PfcC5ENiVp8xQoJiRwZiLMOmM
Ir9JpKYUxWq+LaDA7kDTMVnlcYuWgiEVf/iDE3dwvAOoi/x5M4DODM8nVA1BrYXrjzZwnk5bNFRo
eNNb6bYrTLWwIyGNrxCfk70vFlBAzNvuce7F8EVDl/6uy9Lo5fKyMUDXHx8ASABEqkTQQJ51bPlF
NzWQsZJuc32doHKPgtQunW9TjDkJwHuWZLuGhF6tPMRJxNn+54MHbA0NuTJIwaEmzHpbM+1IQpAc
P/g5UhFQHpqHF7PZGtotaV6oEknSc8VAT4GbdLwnNtnCgiYWcTiQPDuYyvR1FDrZqk3NmovkPdcK
Yo1lBuhokG37IbybsoBDkrEw3dQ8WuQQ8eOaYTPZkxy1nTEE2SGu6q0/Vi/d3NnyIK76KIqcMsy+
k2pG70VUrIQQszFKnBPEvK5+TIApYtY15NOglE4X5eigIt6QpZZI6YEIYJUU2us26b80YemYvvGB
fnvNHuf2sVHLaz0etjNJb+oucY2iftDi4S7TKscUot+TNfnzoyRADFFeRvbi8yV+9FE4b0I2REYK
LZPuVUui26iHDzETt8wFJ0pavHpj9THreNItp+WM/9jFwcNiSOdExKjpSokSp2ianQC6B7ltjfTU
OIIQTX2skbaJNZOTqWKyqecmqbs+GuqUdl1Yl9gBEN5aj8PXKTgoEHlGOGL7wNEliNKKvgRbJK8d
xuQNlkapR5YhWVqoxpBlByEpZGuOp9u86hQrlPuNqmXfek1JAIIE7cYQoomFyPmbkgtbbUYnVavd
GXXr4jrzqlm/KovYU0t1AzhQZI2oeyRy9TaEtWB3oXjbqmrgIQJalehxsOo5uzUqqp3mpytlyFcT
UZ7mOQzsqe++F9k0WWqO37RQedfR5JcbK6Gs38JRiG1hrvcAmW76SdnXUbMzkmC0jCLMrKGvr6GE
8GyK+TZsIqcrazDZ9emTLiXPfjXv/QTsTGp0jerlWhRkp1EnBy+0rVFBEkvxH7s4R9u/Av7uQR/s
amxnp+zD0ga6wosMMjhRG4kQe42dMUy90NBfGpXsBt3cRUoLfnNd+OKL+abLSvQJ1/4N2KE9qc07
W9SHl1Sbt8MQx5amNL0ldf2qnKfCGpVyTfShs4JB8oagv5rFaGMYwkHQQ6/AvNjqUF/NcckBfzH3
GRJ0FKSH5kbgfKD1zRL5JwEggl3RT4emjYodmSZlZxSifkg1oec8tplggwAnTAMaqLyAmf2c489P
SVq1oMI7GH7Teb5kJjYAiupHLqTCblSGjHN/Mjm6P48TYDf0JQIqG9ZzwJvNRTpq6UGTgQaME2SG
ohZlI63cjgFZheCuVDO04WuAognyLtNKB3iSbRgNaHCbAF0lr3knHII04uV3TtMs9MtAp0wkaITj
egejKONo5WJSSrAdloekeldxpY3gr54foBNuNxoY2IARCg49LVomPGQXU7P8YRqoTySWPmke2UkR
0UPfa1NSHlJBE3cUROTJAqndSNSajTGOjS0m2H6Sr0Vf5YH0q1iduuuYVNpuRruZK6SyttWjsNpr
MyQfhChotwpOiydC6ur9cgRCTh/Hf34sSiEoXSPYPpN0BcfoWAaDWhxqcxP171HxHOjdrm++dFNu
Kf3sxN11IH6VwJJMxKq3RwhoquauQWrd93unxQnL2vs+/54E4IgW7VEqrDyNXBWq24F8NYqRLRTj
4+WvZo7U5+Ka4KNV6QJTPNSpL43ioETX3FQeZqXd+VNym0QVehgDIeHklRh42ef0GAStVfgV8hNn
agNDVEg1kYfyIBtBtSODITpQqva3ohGla0OIc2tq4Fs0KSqRrVPGawHoZccHONuuoEvmJNGocF4U
5xcJmnbwxKIiJCbeLUyqS9OjbACZYHmIqqdpUO9ysNFlAEHK+tpM3xSR1+V7HifCHkIDROIqChts
nlAQg0JUE0y2aUzy21i0o90qM/h3g1r0MkWfviuTAEI8UymsocsEzhIsDldGORCQerxy2UStIHZ9
o6JD5CD3Ym53YB0E37HvIWl5Hfb5e5VlKPIUJidQY586cB/QtgBKCzc/3rRscqURQ98XgDo7RGFq
+03qCPrIMbE4rz9NsLjWOlVKw09abGJfthSyGnvfRQsMwm7FC8g3HdS4RRRzNs/Cyfl/pF3Zjqy4
tvwiJAYD5tWQ5DxVZmUNL6hGA2awmeHrb2Tr3tO7c5d2qu95OC0ddStdgL28VqxYEbgZQAuD5xDG
wm4z4LzUkrKPPXk0C+/YUSOgffcIi+47d94PmbaN6g0mpxZ2KP5xk+2ohLfwHHOrY23Y+zopBsbj
+lRmGH5M9J3k+rZKyHKwKCQjcvnQi38H+l0P7j//gOu2+iXdynqZj3ACrJBb7u26YgMvoPCZMyiN
+p3hzf4ckG4u3v9dDSrZ12Ly9zt+QMtySmobsxKJN7dFtejbZjnRfNH07p0U9oel/hrRgdz5VbXh
FrVIRkS/UUL3Ecw/HtA8sUJhSC/kqfnNo9G9gyz8vmGuE0FQZAF32LqasP7zPeLr6h2vm/oojTIw
RRVySNI5yT1KyO+HwUZDF7Z4KM5gMH4r+x17fQKQacAydjWTibWf4Lbp9unatihOvpilTb0xhnsD
Qr8f8+uyYJdfDzoAh5ssAcYAbjYYWFZMvbk0iiRe6BZ1X/+8O35cBbRh1H0gUv1WdnaQgZhkik+m
TcWh6Mip0O56Af2e78DLAk5+Vz0PuKrcthKUlRDoA031kebflVn6FKIZrdOxgZ61VgaTHAJSHAft
mKNJ8u8f79elb46a1UeKU4qXqBl0oY/wEqcdvVe5/bAPMWFg4sbDeBX45Tf7sJDSVZXV2ge369QK
YvX5I3drB4OG2XSnDfn7UpgUA8vAQCvJxZzp9d//Ejq0tPPq0UmTI7RIx7Axp2pdGGUXSiWmO1jX
TQcI8BOavUhVjKsICcght2thug/epZWuHY3c81641UXrtjTUUtTc2MO+RL/AztwAmVUfngEwKz8q
hv6rparZlyQVu9byUNEM+PQbLUqHQG9sh+UW6d9qeCRlbFC5dgdFuQlA+JNx5mH/hAsSjN/fhuqk
npktb0rtOMVvYgwATwzVQYx3bsebj/DbKjfdf6LsCbNGhXYkcWwHibTLQ89jbaPrpXXnTrw5noAA
8SiwsUIsA3ANV+V/fm+BAhXHx1XHdrzaqI/3qCH3fv/673/ZT6rOckOBynBUr1B/JfF/+effbFc5
TKWba/jzCQQGsnl5rytzmwP/9n6uG+KXv9+0NVfnY6SO3nSgF884oniBI2sOMMDyOzJPyxATe+Rp
0h7+VWD5beGbJKKxyVDKlqgjwqUxBLIN/rvfvwlcUuZ9DJoLPsw0SzNG4jtX9b0Pf3O7jBNKBX3C
lymmHSEP+r0puTu/b98okbhe27glOPZHJFvMIDup3QlPvx3Cv04GhMtQY1nQSrp5ADT8Btk6mjpS
elLlfCBzo/748ze4fsNfIPj//cb/WeKWC6qLrsvcklfHjgyzFBMYbUt9Qp80E4w15Gt/Xu3OA/2V
tv6ylSmp42accBSB+3rloq+X1T0mz70lbgJXaWWeNV5Pe+T6BfFNY9NO/699+/c7uwlYRlpxo/Cw
hMP9Egn0vSnZn/fV379//fe/vKXI4FDha/D7vVhU+aw9/Xcf4SZgGRpJDDHhk0+Zn7QBhgf7ewPF
957gJmT1Is+cJKPqWJ3NAdHpzgf4cdNeRcM8sBZA+rv5easqUs+JaxQXEw9qWeHGLZmbbZxhHql7
9+2Pz/LLYjdRkNZa3phOVR09d685Bfoji//H9wC/H+k3YKDfZtpymNqlRp1Wx8aDVihdDeSZxveG
nn48Fr8scrOn+CTMKS/w0XMMxsvJPkEgGWM0+p3k5McvA39IeuURwHT4Jk1s86kjo24hYs1p7PeO
f7DG5WTf0We6ft/fghZ6Wdd020Ef9OaT2F2t0cLB9iLGKo3W1vfUBM7zn7/KT58dlG8Ukx4a7vbt
HGVuqqZB47gCPL3taCgzcScW3lvg5vZzrKapJgcLQDKoVa+Jqu4s8NNbQsFIdKBHBh7h5i3ldsXx
Bid5zN/qflYOc2Ng8p4n40/7CuQlMPhArgY4dbNIlDXR1HGgKE670bLnodo195p2Pz4H7K1BlIKS
BJql/wyH1Mso73LguULpp3QSO3hnfsRcd4HaAFb+958d83P/WewmtIDV0ymuAbe23Q9meu9//vV7
j3LztkaeW33eZfI40sDhyygJIOnYtHcO4Y+rEKQMYAqhj387slBwmiIr5eqIgYFkT+MPIp4n884t
8tP2RWscIB2QnmsJ9c+vgrZL00pp4MOLlQwt59/WH0h9fv15858/P9G6G3VNl8eCt7D/PuKiavXw
z1/jx70LGdXr7kVNe9sMnnJ08kwyyCOnNhsmuDoaEYwnk/mfl/n5Tf1nmds0EfeTA0IBlsmQieTT
aVSG/+cVbtuqf2Vx6HK5FlCUa0i8OSJuk0MLoI3QRXAXjZzH3tKmsA5iScfaapa/G03w5xV/fHW/
LHhzTJK4zJ28woKNCTmAfazD5e/OtfjjLvYwnQ9tQQrI9GaD2XY1ulaBJTQdikeYe1Gfynbvjof8
/CR/L3Oz0XDa7cnNsQyJIn+E0WMHCzSO9f78wn7aBIA0IHcKhjUm+W5SeXQN+7ETMfaaeR5bPFH8
9V8tcAtnu07XC06xAP1Oyo11jxv+02vCrA74yiDLAjS5ua10O88NgyMuwu2GOoscbVzrzgf/+RX9
vcTtK4rF0BhGLo+ldvCm9zw///kNXYPrbdbw9yOgk/fPkEIktD87B50M7mBsEEaKJME8A4EYVst6
qCX/ebUfX5hxNdUFW+v3weGaVHGHdnt5BJFCpR+ob3No7/95jZ+OCJLG/1vjtxHeWrgFrswS3GWf
kCeMmisyi6x7liEgxth3Hue2C+XqgzNGSLOPZfuQKB7o3aVytqOclfJba2sfTQQMEDbdIR1Psfc9
tBCt5BDuaNck3UY89NoXzHWzRi6Kajn0cEuy8QHaF9K7foOJNsP+iNId72hgRO8OeSy6o9F9D9UZ
GvtMK76adgvmCMgSJ8tbOw2mQalgXfkIbadiWKRiY+I302kn7H06HbToGPfbwfpu2mOS9SAspMzO
wTXqTonzJvK5lVSspS8dfeDlAkRF39W+x3ztctDqVrpc9O7GE+sWSmkiXsb8VKK/qUdreDS6+Z4o
MMSnrTPAXc9kBfjitJhLsoUwKaN16sOdbtQWdflU1A5r1LY2Q2E+ynZgdftWToJB0pZZzkYvHzJY
LGHSm02xZEaFUeyn2nijwzaP1vo0d2vwRd6jDmAPmpy6SMMyT3w0zz0q11p9rMlei9+G+iXV3ZUa
PtJyVdZZSGDf0/Ud/PGOjjuT7XGoGr8WOFdukLqXuCf+lJ0hWcniehG5l6Y3WJEuTRFE06O01saw
o2VI9JU1nQR/GJoZUE+fWhupIPCbPYI4hg+B0bniBVqesyLOTroKa+eSZ8cKNR+o7PY7jXZ6Almk
renA1FifFXq2JBCvg4QH6/BJzKJhvTuxTIPJOsgLHKM20cWyl6aaw8msGJZIWURhMjKkrBtOyj3A
nIrJ/CMSp7zhfkx61lchJi4FlE167K0rjatxAwdvndgX0Z5rfSOzrcDjOSnon9ocQjYzrjfBpAFc
njWjZCmJfbs90iQOSnmI+o1wBtbKjx6eroNjzeMqZu5w6OJTor0ONXzpQp3uXXOAjVSHputZm+aO
91CVj24Zz3kORkO8jYbvji4b/WEyIaUFLlNBosuYPzrQstDKxKeaWmj5Gf2jSW1s8To0O7wupYVJ
tAHVzB17THmOTE8Bx6iTFq+a7hmiWW48V/l7Th5aw/JHHvvU/E69c65Ffj+9l80yad56c47uNGvK
/YQZ8YluyHgq8fCife/szNeMTYPJQNI76Pt1DOMhTOLYYZoLJIlsY4GmYkMouwnEaLKmWbTDwUDh
4L2a5cbTVlzDmdv2WQjzYmC1RytrA6ueD86itVZTsXGtsHVPYvwy1UGPziVELwVolDTGftnEddDx
mMmJM2t6FrnJPD0oySPITKOao6cskw33NrW7bgYIWEDfpHAwGHFQ3onqCXPBxkJvo0xCwHkwjWGZ
6Qa02HAoXk+rCmPaCOm2dTDEmTTzRj+oYU7AZyT6VjNPNv2MbYi1gZslz3H6kchv05jJKGIcApmS
s0nW8xoiiv2JWxp24NPQThALTxmNXmULMgVxfLeFCPwUVs0O4igOzJJsY6nExZuWnb2APbkjlk35
1Rk7khyG8is3Npp3hsieX0dxUE8iUOmzxUONh1m6FuPOa3e5F1Brp3VwGdcC0zzL7JTRlVkta3Pp
mY+Ojoh2TOAt0gzMyoU/2LBjLzT0xGPIbecs0wWrzZUbrVV1yTDUWtGICa0IPQMusng2NC1WoGrM
RpvvQfcDctyfEzqL0zenw4BV/dwDcx8EmErKCIg7l9XItJYEoGzNADsHpE19L/7IJH7W/lAytOms
MlbC2otJw8jsgza8ac5KjiuaQYJzOJLuAFfHQNWPpAy4CNoYfihTAZWqL7uqgjHfcECZmcYqd6fZ
2IvioImDh4AcJ99R1YKFd5UZWFOpzaiaT701U9zE1438xm0+Bfhn8bQ3bczuZhPrnWynQTi2X4Ht
Gai+8ysLpMlkCftgBqSRZTL282pmpNt62DrWVm9fiX2k7VHjB5T+gducmxQ0mwq8maYNlP0ohncY
VvrgiDEdrjyYrZrH2rLKuofaODle9uAVl4m8NNY+cpwl6T5FjmYf11TgWrhmAM27JYaewDjqSIr+
jAycNGJmabOpqHbGVPijiPB+wVOJTTZWE0a5MRCV2QxtxbMh4G9oxzuoo/nU3el8V/aX2DubcK1r
voip/JYb4ZjYrAKu1kXvqUHCmNSh4WzS9K2JH/WBvnjko8FMnfmgBtN3wNKrihB+kWFSukvuLHRz
1Xc7Xsyb4WjYmJ6fq2yVQLe4Hc+DOlo9hloOnvGcm+DBrqFB6EBejLjrxI2CnIdts3bdV95+ExBF
tZVGTrTC/TjETIMQS3wQ/YYb88mat9Or5z7F6kW3l910sNRD3b7n5kNZ0dDRnqn8StKvJGtnXl3B
dGT0wU5mY5n5nWfghvzoohdnhNlVfNI7pFBrnhxTviKDWjjuubCPXOJKflTNg7DROALNoJdfHGkW
105RpnySrWh+tCMIGbXMlIimsCMX2cIr69DW9lk2+HL0mAsHaZeKjastDPjWdufeRJyWJ2lvYmsE
LfGr4Ou++7ARvTJEVXBBO9RUNgZk1CLGjk0H7g+8R3GnB3V5sq2nAXKAUfrtJBi6k6zUV26vQC1O
loaehHl5sLvnVMOvjckM6uKswEXTrMoctwW8bDFBoPr1aB51tSmileuBxrCyyGZwZ7ArnVXeXq8H
n2jdvHSdIHM40/K96yXXqB+123raO8nBQPCGQacizGoN1pr1ssRAJeQ0gs5y5xH0CQvVLz3tsZPW
gqpdktjHlBS+03m+CRf3LP0sie13bRZI+VLDF2IEG/WpVzsdsqSR9appEDKjyAR6K+jgj9Eg1OZg
RExvnnL8vnnM7E2bkoWw5mBirTgU7p2U+E5trE0IFFmIL20N2hQ4iSAD+RX4bhqSwQ41Hvckc7SE
RUCsqPmAViS2wBstsnmPsJeJPsQNGCQIt4OST5H36WIX1mMNcdGJDX0BHctDzRFQROJL+yNJL+Cy
sSghiwygJ6b5WqedGUZxdLJV6b5UHXRb6rXHsceltdFKnDz9rNtna2xeO/2S1a8uBgKhkGpPz14K
tj7ZTNgYOX3qkZtp9lcfYSq4EUyYJx08elKlyG2ah0F6QQa3u2o8ZNLw63qjywwc4ktp+02Jkbup
DlIEVsu8YM9kivuW9uCJgvXD5zBCm+NI5Lq9Pr0LTrRmMrOxmN19V7iWsnEKDT6saeWEJWJ2Nu4m
8mT2i6R9qyuookCtwk5fER991/qQ6YOVXqQ1i9ydLB8MMAnbMttNuBcKXIEVbsrvyF2X3FpO5KFy
5mXf+rI5p+2OCoehazszpoHl1WOec+TEn6p75xz3sj0jdOY4j1Y/NawR5Yelwtx87hrIEXLs/BaO
mOifg8FouGyon8bxK7PgCYVXLsZwULCMLVLg92voSfs9SXyvtf2o6oI4msBsFEgXMsYLcBrczcDn
UFzGHX9J+kUM2J86OwWOBW3wus1LrcIW6bQ3BeP4SEmEa2vwi8bAvfWk1MFARleUA0vsmpWx60vt
IBDHYtQexZJaoAy1O5Hmvp5eGpLDYRValPXGnCDFO1iBDc2upN/Fls7Qs8QiCYzLe/zQSfNKZvUc
gfzT4g+e+0rbd9PLAnAlSvJtO/PYfEzIJkle7emhj6Cd2J0cfprydTFViCWHvunZEMFKq8lmkwuC
yCnKU9DgkxlEtn0Dc1fD8JXGWYBBpqDXZzk9lfnEKvQIIN1kygopWAHKvJj1/SxV7l6XehANJLAa
GwF1PaFuEKQIcogja1qF4PiMIV29fohQJxR0YUTPqiqQPu80czlVL3Lo5m2xRhBvinCSclMgENYK
Hbt6m6Q9M8Y8aBE6s9706xQUeEX9FsMSzqwDHFupBY0jFk2vCbeQYIIGo7esBrE/6WDr3o/+lLT+
0Dy30A2yU8KUmnO1sZJdXh/dq33uMo2WZYOMrMMM7ghOBXkwTJNFjr7QxIag1JOPjcCEwoYUeN8w
zImerbGDVWDvx/RcjA1LwUzpUvDdq4H1JQZAY8665FFoUF+k3cwxOj8toMkmviprb9QSJN9lnlS+
x3d98VVYh6hdiP5tVEsYMGguSFdwQzBE4AJIA8NjI+oxsKy5jbBp72CwsXPi/pBSvsmjg9lsY7pq
PHMO8urR0ZyA4IFde9N4Cy/eRN5CpKvOWYKHXrpb6ixb8jo1EEsEEz+LkNRXqO+8PBgNbZ4Y6Fx7
vtMSf4hQ/WZpUJEpwEg5xtfredvhMvRk0DrgfT92HgpUSbATIB5QIT/mmyFaJNp0UIXnG9rDOK4h
kAy+wDC3yoVR7gfjOSs/dQm5PWsBTwZmKXs2Su7zZlfHGsIQ/qRcZ02U+aTOIarszHlynlz4boBP
bZdLr9qaNIzTcNLXo9UylTTMqd/beNOBDNzowo+Qgo9ts+cUw+eIaY5aQsQQt3EfqAKwIbaNlcZL
V0NsgjOha4c9RMg8+WI4yyQ6m/mpVvMc3WjRP6IEK8XaBq/GRZaFbRlYOPBKvVXWZ95vVfmSwIOh
kRAzAsSW4b+ZPGyurTNitMLAeEmVQKpKhaaEuAId6UlDdNRGIyiABKXmxkO5NGU4YxAjQKkBExJm
R6/cmmX1qnFOQ7IZ9VDWZTDqZ2V+lMPezQ4pf4nVtXZxYqCtFhQxNJvlMBx09rW7xZudNTlEHEDg
5hjmrsYv0LXCPKfBEAmWlsuhs5ZRXs4gCB44GujbTvFRgt5rnOHmIzwwfPLvNFEBXGlYbApmVcdC
bFPwnV3xJkhtzMwoMcIoJk+ChEmi+ZYR44RVw3eP/5nX/4NZQfzncpOl+adWeeEwRqFwyVbX7I2M
LkP0NKp6hlo3pCkqQgGTSqAqTv0KaVhUXAYbcWF05iVXqN2czWTLsKPuvm2LQDdyONPHfQLji6HU
v3rZu9ue25+qpNOsnSLYj9HaPXd5X86GIol8ZYOBb86i0fBbEyuB2Rulk18ofZ3XX9cvq9d2OHTA
5OvIr9WHTtem9TW0mu/ShMXNMFdlvx7idglt9vAKIiT8EGc54/abTg6dPAwD8V2cunEsdCD6biCL
ksUGVAqzTSvnvN9PKdT0UTsJzOZ06hR5s6Z49eKUjV4Sat0lA2ggs5Yl9GTRsAHYJHtM6O8JPwrt
IU+3fPiwmlkrIUNm7uIYRUlnLEfOV9P0ZKdgBVjFFsm7QmHaZPOM41WspISMmio2o31S6Wps940c
g0Hg9SKUVkiCxmLnQunbG55s/cFwBcNFkSDHyoVgLXCQ2MXLQUrXefvGmFH7XdJtEsHfXEG/IvMx
r+Z3EIM2OHS1LYQq50JEtm6K1C/VUz/IoKEK90+Msb8hGMh47Oky9SCfZkJsHq65eulLKIwL9QqZ
O5aQB6t4FtWl/Ksw99IHST7GEXpriOSZ8SWR5JZ1zmgMKyhksxD8YT3uIC/VgjyrZ0m6HQ3MckKA
loeQ/4oAgprI3+2O+tIR+7qPWJ96ay8FPIRUKdb6vVOsULFkOL6OGP0O6is8fUudpzR7SdNoJ5DC
9PayEU911Cwzd27mlNFeMhuXjZMkCGwiVNpWCRt3j1hRcZb6fPJmyoMdnmdcEZuu2DfmrPEIJPw4
i7pLj6xKyb2FbMxOHtv+RRT50mv2UbKleoacbF/hVIwdzJp5jdRl6Uwzabx79NHWgQGUS2q3zG3W
zlXXAqqppssSSGMSVflR/ynNDegcgLEmv87wAuwCw2AtGgBdOMCj08ap9o5ud6xlOI7LGuhUolKm
FzDTGG0mUkxOecAjho0QK8NZ2eqMsMqaCiq02Rf8h1zzEvVLw35v7BXUCIl61yu0zPjaapcyOg/d
E41OLS5Ar1rSZNdlIYz6hJ4FlStmSu29NkfISZlVNkFv61t7zB4xB4vhIIj5Qo51QsFa95/Ehtzm
tOhs6mNjBnZfBlTMx+hJEURMbDrb2XOJqq+JgybGwXHGRxuSpxWkr3pvNWmrkX912YYiDZtwS7V2
FbSlOliOeDZxXQDb0iGWPTwQkQbKjZlpXlyMa0fAC932tTSnWR3D0tWqAoO3QVbNFS7jFDTUZKko
gE3ZhVcgmiKUoyM9LwZM6eUYiUAmUiqMqZWPRlr7XbRE0RIMOpDd/qUzsAF6sUu4geQVRXz6rGzC
BAJ1bCFmV3hpxxg5U2x8xeYyt18zA4en2UXdq8rmmMgkwNYMt2akF4Euoduxb6LS1+Nli/rFqfC9
9b1uV8xwzL0JI3Xe7BN+Zd5vuuG5Id4pGaTvJAsLh32SU9CIjUrX06D5mWVsSqsGLLmWuIettsP1
4CGRSGa032ZuuirpG+lK39TTedkeWm8DWBLQmtoiV5hJ97WboFfk1oj+zVoi73C9elGWsAAZD3F9
6dxjMZSzlNq+JTMfzXVEszOiAcv5uRRIIXHhmNFitOa6a+LGWpHiGT6oaJdIv0+CGOAFkJzYPSsM
DKcLBxsEiEKkhbqGOUejYC1OjTbtpp7sygZ+SLJaN2JYGpiOt7FXRRno/YAMlX+2jedr1sHi/UuE
rNqLMe2Eur+r+vcowxU9lJyB5jBLXfxOB/CM0nUK9KuTeyNbt0ODHGtn0FUZwe/EfMucGfILX8dP
OXyHaTPG83gxVs+28XQNMoa3rywnqAtkLFaNTDJHut0yzbM3XaKDKtEEQzl3SB9yzFkNqmSlAzBQ
n9FslSfnRGEPYXxVHFILFbtcoNJt4tofoFKe8n1u7DEjzChBnG6XvVTMBCrrJS8Tfxq5G2C7IDWE
WTEtV8JFY7MA3fjN9XDDyucBBWWXPpMYqv7ebMAgn1MRllbvLdV8oiCxizEfhKEg0hv8FfhukdwZ
8JHPuPSt8S0WJetcjK7k664PU/IpYndegdSfQwsYZKqlHlloM+wA2FeOhnJh16kgz+3AmXDkcRvJ
lKl+8h2O7Df29WiLbiAzk48eNW0FFKg0VkZ07iQswkAMTunHSCofdkAscw9gN4TTVAa2Bc03Wi2m
mByr+oRGiQY31DQ2kTi9cu9Sez1reIcmxaeZE99DljIuandj2BfwTB5tgsQIlTxJjhYwJa86C3F0
cdumyCysg9buVIYpOH1TZN9cAa5MxZzr84gOIak1NHBhS4SOtASKmasa3hkVKy0gE4Bv2jT2S0A4
JhLKHNO6Y/oEJlnIBeq+uvJLsif59JB7wCNHnGkelLoJ8TOIZAKG9Ao5gxBPyNtiVWTxKUJGUyXO
p8rqeYMaFDOHC73zZpk1PkDVA5CQEaBLDsj/JbKebS2wygisSu+kD4u+QaJHoVIHz0S34huELlTJ
Czd9z/C3wOaV1ULOpQ15tQzWv+pEHdTXDvUbzUDJzNEvEcspdpaDt+9TiPB91LGDEUtvPsVHCuE/
1cBQvRZvLswvCuy1ZxsNseTV5N/2eBLRgI5XhGkc3bf1DzN+6fORUdSDtnGFKZ8joMd19ZYMNXNQ
8MfRBeElG0+T9qmA15bHMVnkpcKQMVy92+8+2mly3mELcSTCGQw38qqfaRifmuiiFe/VuE4cVIjz
hL4VRYm3CpNK7NQRRcLUHO3OCIGZBjBpCGmjgGHLZYy7w+ZAOG18SeeVdFi7ABpk+RiXQtMNFUn6
mOooFVIP+SdgrRGfH44lTZ4FKDXXWrXQSGgmnyIdMabthREeUXE+8/BnDu2SVNNmgqpy5Nhh7mzd
+jlLsJlzP0PLIkfOOzTrpgVyVy578Kut1AjacZV575YG8C0W66jkq9KOAwuvzEb21GcPPTXZVD2k
w9LuLl6TonZ18IBIk0BemaJqOblIQ7A1CmHMUIdtxHW4QJRhicKvIm99/tYkkBCxKCPOyc1OsZzW
pthULsRFs/FZeFowZhlqw2SZAQMYKgLwJGlmVQfIYAAM6VS5b9cdAJGih7IYYAoznttNEirHC2WK
9CAJrbZiNaA6FwVLkT+19rtF3vt0ZZlLCBiOAgkkQEtFBV78Mu2fXP1I+2PVbqn1YhaHxOrnGQZj
lblMuYkkZg2DbGa7K706g+HrWwR9VQ0WMrgHdbroekzXGw5TyNMNsrC8N6WtLVzwHuZXW8VnBUoE
GxiMaL7i0V5Ysgkz+iYz6iduO2uxiq582rnA3HD3Roj1OItmDlgfQIXpPaj60kdxGE3LJLngtUV1
+mZrW8tYtQAvB7fxiwnGuZl78UZ3j2sLnb3cPELvfkFMbSfEtzHRV8+ooW9oxltNmO/aZM/dKL+A
5QLXKjmjLoJwYwEKycUczs7H2jG2Lkbb9LrE/o6A1AO7hTLjc2eIGXBi7C59TRI0I4l90ibviKOL
qhCXr0uQUpnpa2thW6L9C/GDJt60sbeqygKg0ZmUOOgGmh4q3VadE+I77BsBLCDWobAcoeXTZQcq
yoWTDsBCUWpMXilD3fRgeJOvinF4JgMAVE+A1G3J5/zaRpR5tU445Fy0epF7ZuhF6EySovzI3W6j
SDmXqM1bThYtxnmg1rMvFUKLkUDFRukhNHRmMnMewOoFitScpoF+T8A5mxwxxs3nqYU2cyoAsdWr
62wMKyJrX0hI0cfmgqQR6obCDiKzuLjQMSvyepnn6B2lVVDh5ikjdMsspEsYdAtj3fzUIz5vlYfK
Ctopfk8BJWviXdhJyRqUtyRKFgNxZ2OVP3Anm0FFgQ02Uid4eGAqf1GN+byU9iHnAJ3G3t3FXL2n
+AeDV9pGz9J9j/PeFBhqs81FX/Bv2aFrSpJlrBfr3qEHrYJrEBo6T0J5e2gnzCtM9eb1cEFSojPA
xUfQyRZias8KbVoDk6rM6Y0l2tgZUmnyrqEnMKUQamjoeC7HBGZhzf+QdB5LjWtbGH4iVSmHqSXL
OWCMwUxUbQzKaSvr6e/nc2d9ug84aIe1/rSmDDpNXSvhvFaH3RBwqPbTAx/VG0lapyQ0fJGwtq3J
pG/rSop0ZZVq0rafbaqtZGUD+8eK7Js5vW1uZKeGMp5Rbifmnn1mjnNVMunah/KiTBXEOYqzk0mE
NTvLT0R9zorqVjsz/Rzpa5FkHNIg3Tg2gGMEKhikyYaxnBwlekxB2L1ZJuBNXu1VJXlMprrVNHVt
0W8bDigLyx4mXgFhSK+iq/0o6zZjZr1NVKnMBu4WNis7MmpvpB8bRHGT9JxbSezyqngfJHtT80w0
ZeT4lyWLTZG9VWP56Fv7w5zqEUm95GuSODkNpUYzrvNBrOQ2JQqzjyA/svewTC6SpS67rtzLXW6h
KYB+sqXuwMo5KVPokze0qXPl0UrGRzOOPov1wDFDxs7cvZetWDdqeZsj55AVAjp2PA9SulR6TFwp
ygfCiX+1WD0PffQFQ4y+YF5Neb6B4ljq/XSr1Y6GbDr3ktjUHfSGTkaWKUj5zfxKsb2+1S6O/l8g
Q/edVPlBDNJ33ukkX1DMOgWSfoXvsYGxkdAyL4xJfiDJAULO60NnKvtR9AstCv2ij1d9oK/NQDqW
ALrF0Hw5ub4N5J7sXXqXIpCBqYp+p7bps+/jdU1d2qfhdSrKayK9rtJIWRZzeSro2ZS8u8+drpAp
kN/VmpTBejgaqfVrSWrkprJy74PEN7thrdSInkWeepgpnups3BNrtpdZQCRrJqyFYdDTF1F8s7Tp
EMegNHjz3iQReeTubEcFyrAKOUiNo55Pu7Q33hQEorqarrXaWdLB+AmtlWJ1X7IK0NzU57YchUuK
/6ksjU3YB6mbxcG6bdV9OhjbtjWIL0m3nTy+JWX3NdvDupzj2O364pELa08985Rr7Udwf9iRth0S
k748YF587Qqw48qKjxhbPgIj8cNs2JVBehRS+8ZMjsssQSNPRepDF1AnTbtMTT71IDpqGVBMUubH
QgAgZcrRqagWi+RUStItVmCZWkDGRHrPGnMHo0CbbIR3U5k3qE3ABJ1DE8g7I8ncZk7WuGtPSAzf
zW78KILoLe9TTjLJK6MBgDUKGDA/nmI7wSqtjxerS4jXj6EXdWdrz9qeScNndv53bwFFBtM7Vc/k
YZ5dR7bECMyBftISP4bmTEtTC003hqFwrV4l/iFodyHAdmikt67CjtGq8j2Ku60aWlSjtdQsrDBY
OUP4bmnD1ihfTbMx/eTCQQxiPaKZGjx2onBpWuFB7SOYEy3j7A9ueSNvRRd/kUezVkzpXNigQEoN
56cGV+K6FNAVRoEUBb2WZvNEFF/p0o+4Ny6DNe7HfH4KxXxzsuyNhDEmptvkMVmfdjRD7sXvimS5
fBlktmiQBwE4k/FjjjU0lDV9UoB7Tifv0tp+jNW4ylLwHNVADRZ7klCXrC5KJfLSlbI8KSHRPYkO
KAhdu6imYlXWcNyKTQJl8K2l2P6VUCDI6sgfyltAB+bskGD1jLpAcsWI0iUJL2YbPDvFPofOtFKD
yheZQS/Y+5GCqiRwwkXrDMdxao6lXJzA6dey3LjtACgrwrWhDtDTYXRGACm5kaB1sKXNoMmzZzAd
PpvlNRkhN2tATFWJgxYX/8LctBZ49msQynwbAbn3rQIeVi2DEZw5B/GwtNK39fkUGLr/WjLCSffZ
kKFvG7ZBOywLQ99NHZq4uiVXNPRTU/VbE3iOzG5G1p4ahEzUYDutDo99MnMa5/n3VDR/XTA/q45m
tRUHnbSgFnuNnoCsh7H+CKgpZ1VqPDFOh3YKb7Gdr/TC2tgBvHXRf5Qtbd2QyJ40VPsB8lSJEV3Z
md8x+bEEXls0MwWMYMhvWy9jK1zKmlgmYbOd42DRWtPBLHsYajVejZO5Suvw2qrlMtYlQMToNNjB
T4e+YiJLRiv0q6LNx6KxlmX2XyNDJEqjggTrq3hM/mqZGjmIBBST5Y21ujW7AHFeRyAP+UMaceEd
UVcoTMzS+tc1s2/2zS2dmu9UyCRwhV9Bb6/jIlyT0nJPZuXJlLkT0IHfsqxzRjHJenbVdcraMDkZ
PHmGgyLpMNgKiYWnUXcs8iXMYNkU7VEpQTPzctWWwUfU5zRC7WN8FZBIIrc4j5fMImj5UigBpcpv
jfGUAzkSqEY2cOANdrputPJSKd0qhxcKaB77fi+FNDai8qrwbBPti+qhD9HjTV9J0fsDsr6ygczN
zrBPerYvm+1UbbW69qX4UraE7vPMyOBSegnhGyPc50Md/6mceRHsnNYdteCplHfH4D0Z3yXkeOzY
a1Mq2cskV4EgNNVnGhwd4IKqsDcZM+8gD6TxDPy1lO3Bl+rTbDgIO9+d9miG4Bd0D6M2uCXyq15S
/ZiKNqIBTjOoZjjtEgVfpZjLLJM9bRz2Fke9/f8g4MpYt9Z1aPwG8rR3OFTGzotpevS4XxVIsho7
cC1tJPz+Fb70Z3aPCvxOl6mzO7Qc3T18far0YfUM2aDk0QJ/7K4pIrbifQbSqnpm2+ndKlP+qTyr
qfArlAohiV25cmZugivCr1EnVt4Y6XR+CiLhpFnzlHqVKIIQmK2gW0le7FaV8WEYA0nAWP102m+V
8ZD58DRf8WLJqRdgN2wEq6HkqpRtLkHLDKiihnvL+6F4FEC/ceAbAwIivnU9xHuGSorMhI0NWtVL
+Tp44bbBe5Z+hGBeefo5UY+O5kOX4rXUTG6tBu6MoK8EnVCU96E6zfp7hvrAdHiSnzrHXcCkcmfa
inTwUpgIoyDWxVhUsOupdtUINRMDjdevATUS6mDt6a1wdj0KUB4pcq9fRwHOid14BMmTdCRaz0ZG
MWZN4Cx8OoYfWlAEDqVD2JOOH0qHkH1TB6uQD9+p51ru3VkeAT8VL9f/NLEq+0/d+G0D6vXR8WN7
D2xRqD+m9jTTc2CtUsg7K+UY7ztXoqaLLTQL7UoqBq8U+XrujkOuUx+ofkb6B0cHcZlLmxwZQ/qQ
CEPj2nNjDhRzAkr8NKp/TspRgwx1Tt6q6hgZqB9R2oX52h4fcGz6zAqr/yb1d4zu1ZD4/fwxkRNu
d8Bs0bZQP4vucywPVfqhSMl7qbxXwwvtOkYg57H+ouKCVZrPWwfCUhaD30Bf2NIuSw/6MCwMfVjZ
PWIldlMWHIsJ7ZS8a/QZovynRQwWS+tgYG6EtQ1Zn33wXseElEcGKBEqNdtya9BYncN/ai9Kd3BE
Sg4Qdw1gkQ2Tp9kNNT0MkIoqOGIEw1iweA0vH2568FCQrIXll5SHK9WGBy9yl067sN4bDqVMuvRc
NFKyCkdKb/mPKXuuM5zs9llSqBQK6g2m8JkT0Oc/xiGL5l+Izqk0wLB/kqL1ekxtjoB7rzeB+LTU
N0YJ0S/tJekX6bQrZZ9FvJ/z9eAcdJ1UvgzIVNs18ChJfgtzugc8LOOpHB5Nd6tE41Xgz2V6CKxH
1sicqttUPpLxgGLR6+3BlSIAiptje5b+JAIM4PWkpxEkSuYWaDe7gIEQ47gcynNfKvxxT8Sxoz51
gAXGEsf1z0v9mMkgD8hKSunBFCk3GKmcNS5EOI2qXcTaPTXeJ3FR7dpTmLQxoLROwpvGci64H7NG
AjL7KQRY+fek8hfZvwZCuS7e1PacOhX8233oUm8C+iml3lPHL8JFF1E9epm1m+NTgNg3ThaO8SZH
x075NRExjOovcaGeyXMMx98W02M/31/9bcwi1CfdVRppW5UoZI11ED+KJkXrHqCuHRY0tYtkepbS
dzSi+p1L9ikXIh8csW5+agG/q+TPyL6ISEUOEsGVZpCsXzLwiL4zQZAmE7xoziEP73KLUg2GxJ5u
A4Rr4BReVWdulz6b4p9QqZ6ieJF1FeAZuYJTumrnjRj40faptY8XReC0MzP3ai8Z1qFWeFoKwnSt
y6tMxen8ifltkNZFupGHJYjggiCS9UsQNUe5C5EvSIbPx9AjjlYOvi1lnQzfY7aeCwTsFueUbS+H
ClxZfDvQTp3+MUnlbpSes/lwur0VIC7l++rRR9gmwBXxS+1xLJ2VGci+OmoLTbuQdUuB+N0q88Ip
rub4S6LKV1siJTlaWbWOK30zZKCiMnVt/GXogc/MrmWe/JOkTZh+tMObavMzxCUgQNWRVFaC45Rf
WlPUNdySwu0M9EThjwj+9eGvHLEqTHTx5S2RzL0e6egMtnJis3FRlCKhbqbYVfUW5azp5ihYwl73
esK/bfnTSptlygeuM+SS/UeDopfwRXVYaa2yNqTYr4aT47wrqeXNbKW5+2018KL6j4Hyc/0z5t9p
yvlBAzTWv7ExuV2WQJr/0x3yKMHGqZZyGnZ8+rP2rx7lpRaNi5710ZdbddqZgV9D6qfrmiQ/Zx79
LioWUGsEEB6tBj4iW+sjjUcEgIK8o9D3TrXLcskPMnBn+yprX3TsC9mCk+w7T52utvKOVti15mzV
6oDcYbuOgt9S7Y5ErXOUMDLV5CTCCZJGP511iMf3wSF4k4idjLXuQOs5+Wcyrl6c96T8lCjK1ObQ
Z9NCq47tcC65VKO2dCECPBs6Izb6dZ0fVZ19WXy31j6p75Ly17CMLfEmxi3TLxvUOaXxLTDqVu0t
TfY8wEUwaQQWc3jSwKt9vmxsHY73NJXbZtzJ7fsELO3kk9sGf+jWLKmiCjvPDXeUeS+SL9M8dvZN
ep2+gi7jHFqAyK0MYYz0dHJemVLwOAk0XsUOXsn1ZzEfFOwQVsrCZI56N710moxggc1ojdx78f5Z
SVmAvknuT0r1aTvv6ctiULzX+SZpN4Hy0bIWKbhcQyvcWl8VHM0BBgnDcPXxJWarNjKNv3Y142Op
7/VyPykIkjhIQUPUeM/dl1M8lFzmUop2NroM+r7iDSXwW1rnCkg/HdItFC0fBh3BcBtm1IzKKaDK
KcWWfLWlZTc+8W+LYoCnsz0J7rFgsgrelDjdatG7We4yAJWRS3aA2tWbhaQe6uxRNWtGd7ixfZGL
eqnTv0XRl9bCY2PKF2iV23tfnw1Rv5ew1/Y4A/Sfer3n7a4D81N3ardSrwPQQqhDBa9hcRZt8WdR
2SV6z5f+tCjQhpA2cr4lNnMqlL2g87RjYzGoBAPzsKFa3caC84O4J1jNaOY3oEFsKBw28ldZg7om
Z0ZmIaF5cKZp6ep1iNkvtU2zmgvbtwuubXGVxkfWwlzjQxveX6GY00zR6MCejlBICJiFiTPqXY0y
LEOHVjoo8JCZkS9Ss3Wj6C/q/0p+IusOk82LFV9j/fOS101F4mvwKxEbJAj3kM0JFQ7nBh6xLDoX
Jdr1u5g+4XBCQHSlofkcZ6wVf/G0q9mx0xDsRWcezERFpU5DMB9j+dLYPIRQ+L216+hGBUeJahxg
V6bxCXrp6RoHv6Xwl49R343qzIa8JoHiKjy9pD+jJkwQkuhvZXJW04bC4WyMt7Z7a4tomSQnZg15
oP5F9VGM35Z5nvOWywONRHCtRiZ8Igbs6nOd36PxXyvdbP2S1eta6f26SXeydWbyIkTGl1R9laZO
7OxDZReFlOMpKi4cFYl1CWg31JH6joBfmDTRrwcN7OKeWu9jxY1U//TOPgx3lnawnK+ku8Er2z0q
MYfrfhexW81kOUyUdoFbVCO/uVxUCNXEyCrqiJ/oc98KOzfVt0NzjLW3cHpTabFwe5inCQ9zxHIR
LOKrI62mIvQVMBQbHs+a7KveYrVipqhz6YtjjiyMZrvJ/8nGuzofezskwtNeaik3t3JlcVbGV2L9
xPbZDM5s9XLcVvl+bPiSElRluDJU8afmlya96Coo50MpU2TX4arq0bkMG1Ff+1QsawBHXUAnjB8d
MCy6nM68TLbweCjINy+vB6AKqrwxXeqVcyinE3M3XSUN1y3D1GaFIL/yS0Gu/do+dvKDrnwpx8bS
jgfPid6TYNnJFQDZiC60WapiIFAYCwAKXPmUo4zo2wiqfR04v0K6N1SqDSVUOjqI+G2MSi1L7lxG
PwnR6ElGi17sdQfn1U6DowuirYUJsAAgkxB1QAcHlryIU3k5xyPimNjVe9WP0MWFjsmETkZWRdy4
6Yw6h4pR5LyD+BJKyionV7Swh0Wl65yfH8k4eZEuuXa5Eqi1XndwOvp5u+o4z5Gnihdwr/Fy3V9u
XXTpyyA2ue//MtKrmb22iMGCagq2yPrpQnVRIqegdDYEp2XyJfo9MJ5Zbrr5NA6HAaRQHEYH5YhN
KKOs+yOq8nA4mtM5yI9KTYHVRLSWJPeGKIENFjREafVVp+8FUVYi/p1qMuU2I/iTzO+dd63U7TQM
Xrmi7iqDQlffKmMAA/2VyFwwXbBoaEtTp0Pp9CXHJ6v5DKfHbN0baBKlRllwUht0y+Kl1VRe0GPC
twk2XmHsTE+h8zYTN80sF2JR/gmOZDGZqF2Q/qrdfjTtpTLtRlaH3equQLGK9WuJQmHBlB23mGqX
OIo1tvvFoN8r6dnULwYZRCh/kSKjx6fLX7E9uPoKVADhgtsa7RGy/Oko8hcv/BzprqcQ0+TU4kxj
BLGqHWOzPJaod5LCdnsbst9A61G62CWK8Kwim+uU/iCo6nWduyYgKlui1iZRYKgeWam4MXESJMLP
H6aVuhKp+zqkfQHAm87qVimCFXSmF8YziB0yJ2Yc1ThJlJ1ORnfY/uGL7JNVFiBKZf8rk4RlCn3r
BIrIj/TKe2NsTFRedW4jsDHdmgrUTn/t6GlGb2Pr+HTNDUigQ8YioME+zvyMsrEcLinKSsupj0bw
2U7JJkNlNmV8vNlhfNKWC5/JmqY7dUtJ+hjzTamcON1BrYjE2SXxjY+VKR82bFA9OkwNl1zH+c60
WxQDuTH7KtM/zJyRG/MR/BTSv6aZEIiZ0E9BfxnVu13t8WD1joXO5pbJ0EOdfRqiaSF0BmJ9D3MF
SnMPKTo6gT4amkvFv6sNO2cOXYup3rlYlxSIlci2RUKeOKkXlo4up0EfjhB+SmKK2eVs3PBD9qkF
gsJShc9RURakZPs6xKPnHbYmTE+IZnFS4nlDDRE1b07+0dsQANmln9pjPrXXlk1ll8kpD6qLAxya
T9eOACiiQ5YTlJ+M+Ly7xQhVar7HRDpN8rayIlcbjXUWfJtAUt1M+4kqQsc1ayi4BHAwMtUTF5z7
OiglzgM5old9py9O57uIV3UrLYKyYjZVj4uod8PgXvABTYq3un621Qcagzz7MrhxNOwTyvRMOFwz
ur8+qNwRm5E2bIrgGCrEy1fpsY1ZOZwweXfGCwMgAZ9cQwsZHG3DwqrJgL+NuvCadpPWn2q4V+RD
FN9F0gDcrid1Uxiw8L/N+E0pqc9bpX448rrTgy2Q6bniXbbTm6luTI1pG8ZueHUVlAXqhbmjngxD
lYT2Uuq+h2Hij+yMl+14TrwMPCa+ZxkYEe1ix0YOp+Gqzn8R2mwH1SfialhF1B/qZpDRoXDjt8jx
ha0ykvxCbvyARszWvcC+BANrf0C5bXqllp406qd2OEqy+pVKlRtU6irX3pkRwC/LGXqPjCz4dJxL
RVuQUWpK1UkdHBemEyPc1SyuRfkVtTStPq9i2sDqLJ4JpWmCuqGO8qWEmnJQ40XFiw7jYW5wJdDB
DiXwHFDgy2Tp/Kusi1VsrInzYXgFZz9qjg3mnS1mZpJN1wYHiKyo/tz8BrbkQxvX040asgx/I5Ov
aFyVRG0koHNifEo4VkwCqBtlw5zYlOuTaRvgUE+bezJsni8fvIC0CUqesH6KIXYgbAYMjUbxq4hg
jWk0R6eEtQE/0jOpvk1KuhTXTNR2S6u7OjlrCI+e5PzOw0WOropkL4VZes3YuYY4BQT728bwlpZo
KhjooUVLExdkWACMd7vYlv2XdTPgKIFKxzaHcrbNXavCRv/Vki9eVxGGvMMMalNYn7kTLtUo9aqB
JGayzoKcce/BpeABOBm6MaXi+CrwWTG3AhtJmD/zFAAh/OHkRe2AYH34yWv0CzIqYbtcgKfcAUp8
CaWwbFEboYtghkGMfkHLS9/BeBwSD4fWRm+MRZNtAqnC7fCOgG3dMsIHRxzRRi56/BwDf9UgVcB5
hjDcGid/7uSj3eEWmveUs/4YfWjZwUw7H2PCuqP+EdboW/Y+7PcT/5uRVF7UPQZjR9QMZti9kl9s
6QUVLxOZqaZxsqmTj9r6rYFNbMNZ52O30OdLyF3d2d/R9GTtlNZ3lTUfrYnNzph/G23m2i7dYTRc
C4h2BkkCl87mDcp1r8E87tR0mdjbH6TSeml/rvqz3TxCqrSysFGR9fjTTYpyCEWCb8J7Fe5UVEEZ
6LAVOwt5+FehdTHIQSJ7uL2BB4vsS7MfSlbAo2jLGEuXyaoQ8TYIXsYmVrp1H9TDWEmeSQsT5nhK
YAoyqo5kPTefnWJ61RQiLtulL2eglXt2EHq5zZ5Dcv6iUCWGgaTWjKBtXppknhY2Xtf+sxAfAQC1
1rws3sOiDrYzY+tm3JKIWz9hjxaNTJeNQUlTal8DJeWAxYfhRu216Hxdt/xYiZc91L5kzNeWg8Ru
IcltnZlTt4JDszUoWFosf/iFqq5B04idSKOMx+rmPNKKlrN7zGz6vLrJHQRC5HidCpkusfVBzuwQ
0nrTSL9MSgBHAwgQvi5Nv1oO68b2iPXci0S9xeFMK6lgtLd/Y/tZylia6NYSrH0qDKimfzNGwTMa
GjBiaeOmxLW2Imeb4vxp4zGqCGcujPuEV2aYMCt+OKxZrfHFfDXsI42ZjmJh2LTqVdG3sW7vVRv3
Xi1WBkl/cnszilU3boruAsoEAehQyMjlbuIq0aOW3Nl7EcTU148ufsbByeRpOVqzjbPKGzCIpAaA
TUyZ37kDrufYlK8Q4GtFDXwr48RC8yaSwiMwxAvbZCtRpip4ZiM78Dq790PsG3ZgcW5hQsHt3mI3
DyQNaERnTzBTJF4kyrBgVCF3Avd8Vt5kBbkSGtXcKIF4tKOBrSA0xTXrGJcA/B8YuW9w6yLZW9YB
XDKDMLIxkTARinOYk+YjDC5uAGqjWUxVg3oIm6blB+XPWGEmibq3QLsbFQijjEOHB9yOqtfrrSvX
jNrlJDOyf3o2ejnAv1J+miEqMaC3Dkh21raqTKbAxOgT9cuh9AmjYWlLP0PAAIq8QaE+nwwS6uZW
3olK8jsd2xqbL5JN3xy50FqQFPIRtRaGqbc2QRq5agnKZmBth+reRL2y0ngfdYG8rMe2iPGo7IdF
EvyJgHifRPUMw1iqxYT721hFYbyrMFnNGE8bh3U42kTQJKi6kYdCq0xpdNAV6W00tKUGLJWrYq1G
7VqY5psulzisHI8EDyfBqUwkQjHUv4yMPBSWvp7R2JUzTVCIihKDdJVlt0CVljNlF77C+advGm1p
pzh4KmsEGXFmF/WCG0eqb3L+aZ1BcMpfkoFz6Ha17s2/Jv5owuEttMK7UF61XGpdZRF+KKBB4YiO
Jf6KAoooER/mqliGDUh4YH0kWfWvnmx8JPG0NaL6Bge3bvO9WtxLadpHk4LoQMT7KIK16auRl/p2
VH0xB7t4aPZ4nf6pNUyOrZWfZfwF4VIX07ZJHqYIz4YF6poG8HTVrQLLn7Ic3aFY5ZSfkrNS5HWl
fOQIoSOuTdFc6aj6nAEQA7b67GZi82aPuFPmgLpTNKrXhrgIpd8ppKFkLf7wdG4udaEvJrCpFPOs
zLRFxNha7suzP08/tri28WYyh+B1DL0bzQpRZuncBmVdmGibPiaqbt1YBkwUkLt1xY0kvdxbwMBm
ojA4JwOfvoiI3w5m4KCHKGnwTF4+mchZF+1O4JseU2hBa/ZbzjQsrGLW/IYV7ZTjDfcibvfjiza2
ES5MnL/yRWN6ama/xcY1Arbr1L08hJ8RZFA9NP+qTnrqEpq8YZ8inzSWxOF6kVq+1ZVCImDwV6kY
9Dibk/GEH+VUQwPL874MV3l3shGKYowp291gPJIGKXRaLvXiT4F1cAb8wMmK6wJ3YZwinj1Gjn1O
UOVyUSnFKgz9VrYRCWn/uuqpiU8t+4zrjxibmyktEtln/C/xNu3WSnJ/sCgME+McS9p9IIJlhtZh
IBuC714jROY8iBv9I+ckTNoaK+OUbsv0ounPSldwjJxDk4tfXWbmepwALcx8ncQHOUu9UNmr04dU
Sr6ClGfG0lUkWPxxdlF5m92vwiivSkRbuc8OsYnNz+qBWUwMx1P4rUQhO6axMKP0KK/w9bWXbDqI
8nPKj12JmPokJ8yEWQUk2UggPFooL8mdUfFrM2iHcgTaotmBxRTaSWU1pVWLSyzfRPAheVreJVww
mP/A9LtNTHTAIs+yvyAuqRcz6SYxrV7GE2UYX0Y/FW4UW2f+Ls9wwhbrMQYTzoeGPtTw1H49jpuM
f1HHFaD2R1vOnoAwj+S9GmGykoL4JIBe7fmUEtQhv5yH7did8ca87BwYdaLUz6qXnqPyQhktdXwp
uH+ieKnaf6JFw4kk8M2AW4LOLGuyhg61AdZUxZhJMrdsLzkfkOECWxwrl2bEVyytq+CkmoeizLxm
+NcKeitj8ktLRehaboQYV3LWeGl1qrifzGxdBOtO2iTpJWVC4xDfdeMzb3K3kD8b59e2B4svDYF6
25os1/lNYWyWLrWeqBCp2J28bEt2Ymps1TJA9XYw0DX2JXoR7dCWdNS8fPiMpxveu6z/a6AAejQi
Drr/fFNb+2H8YDSH5UsKIRRB7Is+8mcHcnfXDoCbeLyj4J4bTXoqbMdLnHg5dfuiX2ZCsZChhWCD
e0Xa9TjzG4PSS1g/uTl5tsi9DHpOKk+pfqhKeRlRONg1HjgInAyrAEI1m/+a3Cq8AN4gFmGyS+FN
ZgeUq9AGteF6CteKaF4+/0cQ5wzGTvygILQMQxhtSvsKsekGt4+KpRHFm9SWIWP2RrMNwZ+h0Otq
aVHOWzhjcVlAlYSvoFnrzTTf1S4mK+k46Uwfiv/KnnGhlK9TjmQl1ya/Il9iwsAS6lxZ/RPfTIZE
hY7HacGUSVZgxJkpb6OZW61i5lhXkd7uDC1i+Eha2eW8TLM/DVYMqTLknD8p7clixdLtLbt6WFWW
A/kfuUirgVIACEVxcEYJSn9ANca0o3z0K/UvNja5VK9GuCuL0Re6DPpLWzVFspeY38U8uE6MPX4k
8iMOUfhu7IIJ8UEuXSpYVI2+mOE2MjELNNk0UjlBgghn9JPJrlWgjAbjMNNuZyRoDfVa6dozk2G8
2kEjhKwzI6xEoNnX8BHB9Cwa9ETZ4KuvPV5CzzMPrV4GzGbrOXzs7ChwrMUv4U9/n41L315kKVyo
6dZSoDfQ4iUj/nROQKEfeAJFOvvkaC6aJHgLlMrT0VvriurJWDlKOeY8mtG0FYsMmz5XoT7d05Q2
hHsPurLGnUWW0Nq2PpV8JCmESKzgqzerzQvk115dEjbCTvK64mXmIzYI4laWUj+peKIlAFabl5/M
x/Sy+juZPKn7SrJ1r3/bfYJEx/mNpI/cCrAAE0ASwftlXKekPRV1Ql4BGiNSEZTwp0s3mcTsNvlB
Zlcmeldl2SPUDJcsl4k6LIvcyFip060xBz+3N1QqwbzUVPo73Gw0FC0pT6sGv5jWn52cO5picYqv
jn1JahTrr0E8g/EddBjlOhmsfXrv0xf7P+BYifnaJV06S9O7RrEy6RroZfGPiSZbsClXpXYVUvb4
H0fnsdw6sgTRL0JEwzawFb2nKImitEHIXMF72/j6OZiF4r2Y60SK6K7KyjwliTyZrr+JcrlM4lVl
7ciJ6oO9tCg5VKuDlQoesSMfnKV1sofZEbF3O/4JGFDF5UNWO4feuPFXiXGrA6oW+QlO7F4JOS7a
+NuuVsz8m2a42tXUEZdLVtMEMMzX+5TSmsmYoVNklwMNhMwqKIqq4vTKC7quTJjLsMCWIrHSRuRC
nli7dC26/jcW5qWllZhaRumlC/cK8W+o3uqAb4MTuFVbMXEleq1iMMUhiGMfAzfwovRgiovVwG4z
+lPpMtke/PYy0kTF0/NU8ZGwX0R+1apj2W706EN51cbQb1Yx6+A+ING3QqfSE+y1wKBD2lOO9yn7
aMdd4zQLI6W4HvE24fQAIPFRt9RXw7Gst/OgR2ErIiqCklpDeW+LIr2UjEw50pjeM7AKWpGfkgYn
jHp3wCuV7b5p07UgtWAqHo/Qd1fKiB6TcBblRBPXlfqqT/OPZvhshAMrAfTo0qcz7aKZMh3fwvIz
zLZet5dhdGxwLkzQjltgNvuR5B8IM5uuOvXKjR1dKkGyKFraGVnaeMlIxUcU1PXsZ8Kqz6QzX5Ob
+pvIkvrY4IVmvvRU7NwY8768TZY5mzZpXsLkz/LYNpS3dE1szn6EzjrKt7rb/siRbnDogh15iIUq
tF3B5M7I6p/G03auAW/J+hZts6h6IpX4eKS364wXw/vQ+s+SYXV1dgPy3gDxqnMVEEXF+jiJt9K9
45gAyNAuiDdssviQe1tF1NZnSzMELjQHQTI4TepTTzfh5AuBtg5AYdAsKp6TRjyIq9ZysHhEq6GK
zlZ/bigFpvZchps2fSdZRY26E+25SzPMY8O9c7+lfsPJudGZ1qE4J8Wxik7oq8zXTiivLiq9oV4s
f+v529GINzLf+tj4CmzmTXNN9GtvvCXZOuyfk8S8ZsZBMREo9rXZbkb5XHXzT55Sxya0N2QX27SW
LVU3t92yCrV16agNWe6dUhO5yvFSD9UuwKtQVhPxOqhDfE0odno+4c+0tlnC+lifjK7ssmivufGF
yIfT7S24Cr7zpqL9iHWuCw9KIiPv4DfZSJ1hsFOVs/QrcYrMf31I38BBR6SlhvzFAzOoRcQXR5jk
knP4CnkMS3QKobNgkICa6O480zqiFg+l3T6U9lvzzorU3pt+T092cIwji1wVnU+YXJtQuzSa81I1
hzC8eOkXHU+ivXXOsWpBk5jbWNvaEenimdFH7C036qcuCGjgDgajyX7cuQ4nYh2vo/ZBuGEB0Ajc
U7pmOd1SeQcjI/HO1Z7IjtWh74GFAU3pm7q9mLBZirla2ZFnbtVuxMfFipcF8QaRPbNkQs9fLeIH
CPpO+ZfgU0QP6rqPovrIc8JbJoyjI6clzhkDEsJ3Mp3wlyv5U0X44r/96SMl7M4xtCi99qZ5jMpy
d4UVeV3YFHgRvsHpZkRkd5380x5J8zdEa6kMN5XrE+8yEmwTBd+P5u9Sy31DgHgjKLZoADiMNeyU
ki2NNr6Baqiw1UhCiyQuAKhtiNJQX9AdVB69mqTKqjUiexnX0dC4xzm76ot9UfHCobFx9xJ1BwtS
LjUNb66zYahlJ9mXbWGIBFF06TvCA5Vj8xOI38vkxQOrIhLi8Lu6GblgpoWKmMENH169dYNffcJY
MP2E6pIZHF7PjjqyM6fBWiHcL2dwnyqC7+EsJLlv9GyjuzOy547gSFtsjWh2BVCdOMAA0TtGoEUU
M+uGtmyo94n1IDy3iioU3V+7PU4Bpz4uvoarxCGOyv0XsvvVPuSs9uSjod/9au3LWw8aymSu77/p
yDw2Q6xBzCkkxhzN9Nt3+7FgLWyKTDYsAtxgaX2KVL3REg8r+s3338NgerFjKoNWvwjC922fQ3i5
aUa8dAMPPgEPg7rOdos26VgeO4RwCwYk4e9MrR3161lfqX/CyoejRued6CVZikuJZ6dgCSizbERX
UpFPck500gyT2EVnKlG3+1USfPcII+aU0NjVFJ3goSaiCv4xNKJVLu+tpe2N9mAX4uhh1WxxNU7b
Vtu12W4SDwc/Z0YJmp4GP1sGBtNZbmjXWcXGIW1qYv63zhtPXcFMlV8s2vCQkZ6PovVQvZYWE9mf
uCRq6C1J8UKAqpwnyqJc+4v7Yzmxo1nIb9c+9Q6YKXMdIrWQl2JU8VJ4GLtplkmgdF6D81HtteBh
x+ZT73x4WPNDTMdaGrx6EPhK/TKSe2cZsfIgk9nFLURIDQaLkPxHQg/UURgycRmAukTQEfD7mN7R
T889p+ckiI0xtQ/JfBl31pmuB+ZlDhOTiETpRHOVtfmxKRgglaQKzVUNorB13tDsuPglU5acXD+/
ljgnMR6n6SDh8Wrr3noJSc3nu4BWi0QQMZWSs/HeImgb1G7Md2CzLzL5SA3wF6BR2vRLRr92evSI
wnKni25XRwfDFQtUo0WGayuW+qmS3PwcSpEnEbr5phvm4yaTmJY3k+oAn9nEnMz5J1ofT8vehBBs
mwePsTeBwJppY2f94Gha6diLQl2savXba7+Gecg1csJEz63r0N6K4QSMSI/vff0rp0dArDtH1+i9
q4tW5+Ogx9AZa2ddcqZ2R+Vjb7BgPhGjd+1dWotFJQ8EG1ZJQhQhKMEENGsoOst26o+2HS5sVMVh
5JZPlkZ7FgVR5gALJLA8n8GH2W0cclc5hFqAqMJdlQ6lMr1MpBGXataBS0qxInir/Sjzqxk+4hTp
lcmAJd+L//PO+bJH3woL6JwuilX9MhokWR1sBz+ZeC+dhlHVJVY4a2BGwH4IkvrJoMtt7xo3Z94v
CyNamuqt8w9l8c8m7OldSvU28AbwaOlRjfckX9g+M4BobfvUIc17KqpdwSclDrls8L6l06dJUibm
w6QMAJm/Uz+tfRPK0KblxdpjzQ/9R5OXkupdAt2CTDECei4o5ZFPgt1sz/U6F2eYNtt0nYT1zi0x
QaBqwl3G1aktkfHF1jUnQio/OUYdWz8ZIHqkcU1rk+APn9uUacIPz+WCDh8Vn861LrnrmQmWGzLi
Plqjx9mhOFrr4s9R4GkntfAY88M+44Xc4YNTD6CDorlIptpVXSwd1uMqvd/YOMxNZ5OnCGnWY7Cf
jehNNS9Ti63jX9d/F7wSA/P8kEz/eusedA+4fquaLrCg+sCrSaX1NPAtNPSdLhVXRNHGLCpMrwSc
eo9ZIo7aonxrmLvqzOQarAce4EQorYA1CQirEiMVHiTsYxkKbt0TPM6XGnoAQ3tH/zcDm9m3twII
aesvXbXv+wO7XnFkbF0msz02hhFEnm9RjJAQMPE/6M2bBhCyZYhspK+uEaBVUA2V2yLa6cEhij7Q
BUKMZ6Z4r5nmFXB+8jJZNGYKNCFkAm2tvTr/jGT/3NrdRTO9TQ8bFXwshAdCA2dZrup5TXq5HnBm
SP3DKQLmPzhbCGRg/jNDsqr6Xvm4tb13LUeDKH1oZxP5+v67ogS2x7+gGV6caBWNtwH91kNDUt7D
JFPVwK/2nX+De7H0nTNgJJa/WmYwz8LzF6jvjtTB0EpGqvbrJAaGqBPh64Hm9tefL+f5pW+D+lxj
eXCt9kN2eNegTuF139qVXNej3BnsyIY1+c8CFt76w0ZoAn6OdgwzjlorbPRla8Gq0JqTMYpd2Xq7
QPg8Udquc8QNpRoiFtiEaN/IbRqvPLa/QVLIPgc95MIKi9dRpCStfOQN/rHilHM3NV27ERCvaK2S
6lF4VxgQdKYLUTJPEgYQZ2YLgwO5ioUwubmo2eU84DWLIwzYKcTBkGK5Mt9F/GOXFynvZYX61MSN
CbS7vRY9FvI8rh99yqxpeqlMrI/ViX2kR69uNoOH2wSlnfA2Gstp0E9IH8cIj6zX/zLl40zGkBsQ
SeGD7jvYf1LTY+EwQ4e4ulHJHnwn2GshQkbsx0edpB4oB4DOY8QHvimuBHiPcqr+KaLjAsZBUlEp
0LSJ/KzVVy8dv6X0wCuih4svPilkHKxVqGWUkgp7NN7VTqLpl7uKbt2IckDea33go92uB+Rko+aY
i851h4j6YoavExWAd1M6HewShJnTnuzsLZzf8RBjq/lpEulKdW4Si3uEUo0jqVmmYwT5lXrOEO3O
5P7gpTQ3LUiw0VSnwbnlNFWtt/Rojh2mJUDGEXviY0VENXjrk31c7yyvXg7xMQj7j2pGzhiQHL71
4JQR/GRTBQ4KNG2XT7+xqqarT3+dkRUyI2iJrsc71QV3IYgzp5p4EppvgbtI+MwUsHvqv8RoF5ln
7ql/t6GzLZ1qM2AIa4BkCh1XgiNp9dTTTDViOcYyyo5R/XCgBlikUQKzwuUpF3AqcNyWXoEZBXuD
9LXPpo/OCqHR8zAPiZ0dpQfyumc7GI4kio8mEb8hYSBk2osSIbJjkMfsCu1bUdddq4QLGRpjvuoZ
bkBksuvfAHFybKy1U4KmKvBUYuof7Oi3RPnzIfZZ+p+bxTukgyX3iwIrroewTUDr5EQncIFTa64S
QXYe3X6u/qKJxlqe7WLRUrbYu7AB0rY0SRAOfbxHYfG726C2psgAiWGercxNrnF6IbfOASaDso0M
R88XT2qKxyaZvzT+acopLLhZhUE7eXJLVOr0t6RiFnPuqXu2Jn0XpawuIsKPzTsCdmJGBwt+VI1G
TbbvEzvsk/BA3hZbMzGowVLM+yEqGKoj/jXNxq9AWmqOz48us5SJQbniN2b6q2XNMdClJFzoG+5C
jBIXOt9t+VkghdQMVE2QVDZwtyraOxVArPFesTKhdl9HAOeMRBTf5ZickXmXKDWdfkqJmY5Rcihq
feFOcJpwhgSnNPw3+5CnAhbSTaPWjIiBksMrg3U44REYV12/L6znoftL+YzK8szcZuRVNCTCkKft
jpsTZlGeGKe2HjBlD8jl6zFbt+YPJIIn1R50be/yZJdjtbBBkFQJMXbk8wSsWJjDaOarLJhs1FeT
YUL40sqTEVC1VDctQ5QbYIYCimeobfXLcSaXK1AO0dqTX1F2IthJNK7Xt1ZxHX1GsDfJraIcXn1w
G0LAoA0g4V+RfadcWjYqLIx+BSYqhNZWMtU4i5zYQH8Y4LNTTA3YAfNuMxFNiuOUTN45AIdm1f+m
DnBJ2G2a9GDoe7cgjj6Lt9nGg3NueG8mavSQQD7d5+IQ+acRECju3G41kqr0GDx11UoU9YKFYcs4
fDFs4yDyT64/aqQY8a3MTaKN6qlx27UliZ9RfHjjc9Vg1sPDXTFBFRWhVab3+M87CPECCxQlTPdo
k1cPiJ/DSNzACGfDRILzsLCnbJWM0WoWSLh7RfbV1adiFsWanYWsmX7rNvyY+zDenTlW9edNJw8h
2GM0EJQbL3i2m0Mb7NiA2ffXPrnik+qM1VC+xnjKDGJXsvnGNfiU21RdOVeZz1rD7NSYgL0hJmi7
PF817c3D/FjhO/cufcvd+EAGX8hhXDuELYdS346dOjrNRKPLSo1pwHvg7rPykuZY0E6tdTKwc03l
qcRH2IQXZ9ok+lGHsJUvh9m+SxVWMFhwC3OnSeIMnrmcbJ7lGEgMxgSWOEO/ZF/hOmwOCpJ7cXej
awpQxQt+c++TDRXLtBQbj9ef3508WWr90eyDU6W2lfNaYjhS6LnZhKcycD/s+sVphnPJcxKVYPra
/NGa96p6HR3j4BX5NfbHg7LogTIGfAm1qDT/9PTdEPITFxZPgrWVk7ERutgMY38AmclHdUSnj1W3
bdT4l9OXpDj7NYwLer1kci0WAE+IFQUl3FHS2Zw/8ADzDI8ENkuQlyrXFzWes6FmxOX+VIrNMWrA
A7ZvMiAC7rvyP5Tz1XlU1yDragZu/sEe0jPs08D69f3vaa7B5Lfnv9k9IqJxsWp5M8qt6V+o2X77
aRMyHSnJGvfF55D8ebOfzePueISAo2bcpb+LoQ7ZtxFCchc8h7DogsfI2ebgVuisSzzrMBi7pvaI
15JYmtscEt3cx+Zf3gfXoSLSEK3GmD8dx8feCV8UMl5ApECjOVI1qu1nAOu1UWo1JRej2AOL9Bxy
QneZLSKmvP0mjH48nMT5nzWqTQaJjDrwknbxOar4QOBbEvZ4NZRx7rkRXQFNVTIczIIVq34pB36y
5ppl0TbGsW+GDPLh5I/W2U1DKkgw4OI6hDVFabwKWzyNdzzT62KSxyj7Ez1o6tyAL/bjGryGciJ1
jOc9vPvWa2v9+L6+NUitm168SlFwZ5RxCF6AbEmSb2pmXhOWfhdwcQCrOaO21kiVWUWy9MzDDC/N
oUS4PVCPtUmKNr8hFxX1wSqfGwaX/A2Mrthg0K8C69rEz1l5srwDpDqmWTI6JenKqS+2g+Z1znC2
DPs0gktP2GI3YzM9fAxn3Zx/ya/3pkOdvazRNySjV0cjOcqOI19CJ0eaqPMz4REHgUIInx4vGDaT
crlqMGwls7vK5F0DVYY4jG9BwHXz/D+QiAE1NlVYFem/A6pc4XrQOzukU4ENPx3Jbw7AMccZkGnj
dKhCRgEdCzUWkxIgFkt9nUQNtl3VP0cF4mZrMO2Kyos9CEjhTfPEIkMuJVSC0BJfdjvt3TY4SwvN
H7cbN0JGspapsK8Ni9HMPaLsNa6dQszNypcGASinE+g4tPAV3vjfRaJ7tzHxiR6NW5uhk5FlayNP
1NbK8/gQTQPY4BiqQPDkFJByozg4GsQVCNmtlNKixeRAsskizm59wOhWgGUJGaR1nibfwsFVG1+3
o58CAKJmB1s7SH0CR1HADE/t9A6dPUu2ovC2AXlXM9Nx1xKxi4cBQWrq+MP5xo3VuK08A3U4gL3l
t94RTEBFpeGdSO61K8ODOdjwGSvwebKD6YhJotvoWGqhZ2At8CB3ZTAcZpnXo9/qsKzXGS2fQYPf
VakLct68yBK7Ws+J1Bac+0Ixhw5MYm9YVa/ZnCpzR1hBNsou8+Wla8zeesYwYrw53KTBjLKw/A9b
dmDUZY2PHRd3YDoHz+L8J4dYFzSaLtvbn1izRSHOMg09Z9WdXflzlmIqYJ0YKHld3LzjldwMjb9N
pLOCu84gg450IDxteToqa1B9147RMQublMG7HDV7K23zU6rM4RKM6mANMcB4Z58lOXnB7sUgUKN1
auXXztUe7O6tbslgmHmFoX3MGRAtDLMwh61r54xFAiew9YUXO2hb1AtiV9AuCKJylTPsrFz510DR
h8w2SW6fZAhxEIdOriPj6/x9mQ15x6Xcb6oaAgzbdT46Ze3K+s4I5qkUVJ5OkD4sZa/E4Ky0fLrF
+bkxIX8y5jaMv3EkfVRau045a4ubOmQEIaqbaq6jhfd0SBaVNt+AzrdBHazn2bGlEcbrz0SxWsd+
h38X+IuYLl5iLD31l8C/GGJNP8dsqDmNBalCj0URyjbeE0AjoHMwIxvrmi/B/4/5byO/FrJTaJh/
M2EFgQYSx3+h6rKc8850XzsnpPUcplhSjnnvrd58g0gEITJCptAUtAirZcKnx2a31up0aWhKUIyT
qUbhebLngFST18u+shcIaFF7bJqt0B6QqAmWus5mMq8RNmeyHc7JbiICthNjCYN3/Xfqsk1PcibW
vgf/n4zPrhgWDZPSkfO7VL8Ko7WUH1GOwS6lKZ+bj7W0UkJXJ11n3IpxRZnfc6NjDz2WIToi7FIJ
jnAh/lAa7ProI8VHUClCrHClazHgqQAQEeJIPxPzpbWvTIE2kZ8/l2x4agt8z+T+8LbyeV+TZNkX
zY/I35LpNoWnLmHu6fSo59iMNIIPTQoOZVoERb8QXbBpqhOZoi8/P/QFfUatb7MY93UZZb8R7uuU
z6fwIXw3j5LZWx48zOQ1swx8H5HLJ8Pd2i1kMMPcxWN9bOE+4oMp+y/pfdXDrrF/SvunYGyZY1bH
zq4N1SbkHsYyVqcWt3iIG0MsyC4uB0fuIzzxJU5hI/i1spxNThAy0fVHRX4TZ7pQrywiQC6levSB
NI2vEX+4D6kS0PDq5B77r5ZMadAt7NPaKe/ae5mGfwRY6dCC17waSlys6GyVj8nUhOvSkrlUzJnm
2FtBPBWIYUSO0TZoUJCVxvQ28XN1ob97MA3b/l3TOJsSsXPFqYyLVUXeU9NLItS29T2BwWH7x0pB
K2izP4owgJBMVq2FX7zgF3zKUF97+zKQSfTxsrBbwEBBtuf4SgrRDVvWsqnsL/Z8dYscKTFlfVPL
h2ZsTjYnPItP7iEqj0HDFsaO9+FUHdukDmX/b0oFZ5MiDQc0R1ebsthJDBADrnerb0kVtKuMIpcj
cpOioRqUIB4+NGSLeQnCrRPaJpH6MQnhZeXustCwnLfo7GyAzheECBekUxZpsG78974tqqVlK1JM
RBcgyFG+T8DZaWEd9SyjmrrDS39HDHVW9WvqALdmu+F9fjJ67dYRbGE9PXJBh8R+Z04bIiCERrPM
hb3sdRIdId7IhCeOwQayEkE6s4i+8h6vBd5u2ChuIxj6ln2MxN/k2N7wUWut7hJtzYkQ8RfrtfVi
elTwsXoNZktnDRBaVrhEahmyZ4q8bYeQEbAehhFFCPLTNzBFEN6ogGhFgJxt3M+9QxXdu+j73i5U
1p21ZFs301jqVL9kQXaKwnxfB9ph0JHSh/oat9Zr6eakZ8i3L4i/jis+cQTASiyC3B7EVyV88AzM
grkt7BiNPth7cdstJObag0/2hE0FGO2XDXn+rw6fMRHLwjm6bTXuGwMdNBvAECfWk4EFoSjzt0ZM
9wFwWRECg9eh3GF22Y3TsDNrTAF6hI7cpeGlYvrjSMArOnrKYH7Vst+Yo0DCD5uJDEDXIWbOmb4p
oRPqgYG60CDAoO6dLMc/0tChTO9aqB+c2Z3WIWLzkvSYXITBlggNS7aKbUZTGUIkOpfHFZWl2T4u
5fug/H9ZDjdDqy0cUygCHetWQNX4VtChiOXfDissPPaaBJxNY5p9Oy3ERbMgr+NyaKWk6sUIkq/v
NQBGlvEEs2pTe9Zbqpj2lQnIbKtm4oqpwqznTi5n61zjArVM9U7uJ11zVlGrqhOZym7JZpNvoxlX
VhG+1pZ96eC8Zimo/aEZo9sQaN4pSHzjYWSMUFkgUC60IGZh0FSQ8mVHX+cyAbDAaO2GKkSrhrYE
AHSRaxl+5bJ6GfqRClFZWyXNHSswd5mH/NHnCO2RbFHjPT9/HaeGjyv1T/WPf58UQV5O2gaixHGq
x3tYOvgDwOvm4jOsB5gx2r62GWCQt/2QE0lpG89nnWEWic1nTdU7v30Ai3wSnVzp0WcMxcYGOViO
mF/SJ8jsUiWnoVN0U4TbU1KNTJcG6prQXlfZwSdKW+jT1nH4xg629DBf89OVZAJv2AfH4Qj9dpUq
fPyMYz22ZsTWrYh/2+G5SDagYkP3O3dh1XNo+NvM3+QJ+K/6Yug/okSoC+1Vq97yDqNiSHByyFY9
RUPZtMc69Y+DYHIB0ySKXLK5770ttlXB1TnOVTkrJLVtUr9i+H/q5g2G07l1CGpcO3XHtLrQy38j
bzOlFS54bmPd4zh5sDsTIymgjovXH3hi111wnHj0WLOVBVsr5QdbvRT4EViivtQQo6JgK9P30XpP
M6qsfYlOGQ3PWfglCePgE0ibe5XXe6sDt2M/hzqn7prig90hfXacdZQUjdvEd15n/+ZEzfyQ+0wF
Bf4ZLfKWM+EFtatoWGWiSHq4B8OT6Hw5psZslblyD3OPx/XSeA7UF20v3ZR1d/Vn2N39+poyU7Uw
+Pq+c6jBVQsmeWVUXsGHnVq/oc9RDBeM5GeSxdlI3J+0Mz4NKvso0baDb31SmIEtj7IPWJHjsk9Y
PeoBHUVb29uRfha+/c+KaGHQW59yJ3sERgFjDPB/ZY1M54kjma6gJsa1wthbbkgSgrPqU4wXOuZg
0Lz5aDJVZdtOaryMk+wWOCEwVuQDK5+JaG+UndHjqu4qSUgWab1LveEm/R7Ud/s2DTSOQ/EoHX0l
x/Hq9ZjBa9ZT8CyxyQYNinlDseujNkRzJzNUNxkuOxAR1qAzpy+Lt571JuhTNCkajWsbU3Tr2Ne5
FsseioBfPTSByyQr34MZKZ4F4wM+zd7PPWTHGbcK55KEHvoZgDp6nqR5S4zqJEKyvRlvs5sG+JE1
71pLbZ1pvOdjtU6C4OLqMHg7f6dh9cYc0BH363cBG/hirF2gq3GhAUSFU1TH5R53ybYJQchk7Axn
LvOUAGKO4xhDk0XoBep/bF/qal4k5mzGiEFpPD78Cvri6HzxM+wR9zAoJfpJ2OUp1uO1xgqa1tLf
OL25ZUPJRLXZxH4PQg69mBtz4WnWbxMg1EHRh4O5M9jLGiJ9qjQ5a7m/buoIClKZb62yfGnN6qjl
YI3A1SmpofAQa/KM8uhM2bsc2mXTAtAPIGdW5SILG6oKAXQgOfVB/VdGglWsw1al0JwJnx/VNG5K
2EcZqjrMTmZV+g6a3raEQj0EuKDJrH10eqU2HEYuoeSIBR3FtW66myuKk2Q7IL0GThq9rZa2Xrxq
2M57kx9P06x03d5ZUbWOhnQmyP9zrWRXcOfDyzyHrE71DLELIZTaTryMNPfcDfWPJbOzT1BD84Ir
+RkcV9gbZQxxk8Frx6HHhpi1ZyJgCPfVz+nyVPlTa8RShv8jgtyrWXjJXLIpvaZwOvffrumSTHCz
Nc0GOyLLA8t8V1VPIhGe7LNMdOZ2xN392LhOeUnmMjuHnA5JmhzzOQ80YpoeKpi2QXw30mpWwJa+
Jg8BrmIbjP3gYFXwxbbR1K0ywjOeg2eRedBd1euQmicBpjoZ/UtMgE7E7XNtjqtSj571CcuSY4JS
Hr3j7O7uW+avWf6chwS/KmzabvGtUDkB0xxSkx+Ym59rmuSnpiqXU5cWCw2SNaALCb2C8wsj+4gM
nT6kmTBo4tCT6Wzhaje2UdDuwaPpcO76qISRl6zC3D+EFSZYNxcsvdO2qTT3PXP63teOOkuD2t79
VKO89mP1VoB66TP4j3iBZVx/66WSMDVbUErZtWhQhKD+BC4lWC33rlW8aGDD4ZpCi6dfhFxrMPbU
hFwnBQRt0KyDKU9daHAghzGE3nqR1h5WOOcwDuNr4bjoiDGSl4VxyGKNcYdtQy9mg3B+xOa5stvi
twfGyshrA3wWIW0+3bIT4YvVlGXXwYT4qOzr5De7IfO/jJr1amwm1IXBGgyXVE6bipvZkXizYePo
waVW9s5LofbnPU6YUPmrgK+cZWILNr/NQTqd+Zi193QPbd9cSyxpfuUCJtN3voCfUrazdTNlJ1UW
Dp+4tJcpJOEaLDT27IuwjDeTyWqWF0wZcbmyES2QT03j7pNM/dTpuGqd8sDBtZ7MipWPrPwj1pGo
cgLPQQ1oqkhgk53tYwFTaCdAbhr2BmVbaiMWH+Nx3ARYBTEVSbZ6qlTfVLW9NuRWAeCn/5skC1Ei
bycZsmfWAZtnPIFmIQHWpihUOZTJUuxglLvxH1BEcELaLY++INlzep5IfZH0aldCGxkiwnHsL9bk
bPwOLGvMTf8cxc9K9Lt5fxvK1vJ/aY0BWmOZhLf6VV+Zi2RAJDYeAZMfw3ppsBoOFwQ0/mkw0vk/
Ub6m6meOXSQZfQ2SVzeAdWQi1t4dwF3A7jjtTP7KbRp8lepVEvPPJBaAPl+Mol10ZEfG7MMq/7rw
Eo5r28Rw8NErTHD7ClFMwjEi9lJF/xqml/kJgOYTo/QCT0XRfHraT9q+m0X5RKNqO788aYxyp4Ut
j0JeLZ60eHaCYfRyrWtp/7Y4/ftb6GLBH1moqt8D46Hki9N/hPY/W7aHxuCvp+xIsVZMPJ8qBFf2
jimlj2/x4KxhW+FyoNFKWG4MXs3Vf6z8deJn4clNhptMsKhGtPpz7H/J6rMt4I5njAc5AOga6uZ9
So6ueIvg1fTGu0ekqMJn9deR3uz/BoNFZgFXb3ALtY/JPcXd1aTeCC/DmC7jUrGzyl7K2YXjMHjF
4g2TtxRYtaeKDy6DR+cympxFh46Or68Y8fJojbBPqMqkp1/HciZ8ZKuxeO4MY1ExBYO4o7AT2RLX
Gt56HEZexKmycbqPEsclqziXNjw2IV7H8GCyFwOzoOiIJ83rqLWvctzAdeqAbAnmo5mWw/AEdYdc
3uOoIsfOUNPCI/5R8saO07uHG5c1UIuRLeV+wZ4WVfNxP4ZUUonZvYROCDp2BudzfKBFi38lPpqw
cFcei3zsSPxYvsRJw9K55NDIk4rnOSD0d4ZK9D0pCw1nnE5j9Gsk2YZldaF/ThWFvTa1G8d6j8M/
B05TkBxDfp+JptD3/4iooQu629hmkMa/6muQyt8nfhJB8ReYP01FAqLdT/1a1642BXM/UJhiOFQ9
W5+CfxAw9AQPQTNsElAgnvNVNp9ulwA5+4+l82qOFEmj6C8iIvHwqvJOZaSSVHohZFpAknjPr9/D
xD7M7nRPt0ypyPzMvecyiPQEymP2GDDp2T1blr3xRftQBYZQ5go2NJYMD213aTKI/GV3iKpPGryM
VN3h0zPgoZg/EX0jJ8fCFW+jQ9OA2pZwAKDFMPCLzeiDi3Dz24iwv6qDVxSAr1ncfA4Obj4evLjt
vpyAbtuCIOui4/S77lRL/2mIejQnbLkvcqD1uIqRSBh5jCeAZ9O65QAtKVLDZhcSN+2K5w5tv3mI
eL+x/2bwvY4NFqxOvfN7D3bKd4SwBDrdVos8jt0MaQTL9QZV/L7ymAsjnNPIk+OO1rTXiklxNPMk
48PEKzk0D0JAFgZxgNINVsL33ive4m79YjDSisyXpMb4lG1j6xpGDXt9Z9mxkivS6M1ncu16LU8d
I+0OWMSds5w1G9RXWDWefEttWjqIJ3SinbFVw59Xxy/YKXeMbp9s5iLQK7B+vhW5S1WBKV9/NkLj
BGSYF32b5bwuW0kO5gAaFiSHjssINrjxVaKXUC0OPPeIdQiRgFhoLdZtvWfw1n85xJWM/3BLacbX
EIYbwbU3BahfCDnYJ1OC4697oGA45npwi/imK1duC3846m19Bi+/7+xqb0P0qmLecRGsToSWHXx+
QVXpH1QD42Ai3XZblETWyrd8JKVgp7O6zOhP7Y51Lu4YPf7Xk7jbFN9NxmvjrHFOWAHcquxfNASL
0e1Xg5WTFHI3IfxmJiZ6xQmtHYEN2d2LwALdmgcJzMmqvvrxLMRdYpZ10gsqQgFAnwbU6O4umJaM
U65Mjrq7ccGvxa/JFB9lGK0in6mxebIhRznRZ4QxpJgfOOVva4T7sX9sg0+mVAR9qoFnl1RcqyQS
p+05s6KNU3tPcUk8GLwD3o2R8W1oJ0cLNh45usW7zxhN5JdRcO8P726zxljdhS8RC3WH1VgWLEd0
yndlmP4uFyPKIJGOszbOq+ksG0H0/FEraZPXUWIPOznlBF3WwbRUQsQL3h1UEZkJ0ba2lLu3pOJN
4AFmsJyUQAWLoXcngBs6rY0/DYEdfJmi4L3exctOVPaX8stkG/YT2+oW6k/XFNGSTs7BE4Hyu2qc
GD9+JV+F4uLVq1Ht/LooGJkqQukBuSySdDCeSklF6IraXupJngMo921+kElxZCvVHdifkC7jgd52
FAZP0zXmLCyRbURkhdvc85pNbAXhtqLsPeD1Gz6LIkCA626rDtyuHTTDQ4Zdc0T1DH+hhYYBJp7z
wRHxs61sH6EuJ3wl5IjUz/JRqWgQx6ZU/g59mK0aftKHjteHhWQNpU42vFsicBY6No5lP409lk40
0izLfguk0Msg6RC9ejSX40RzIX3e/TD1voeuqu5mLfHfhUClokD8gADnPhlH65a50X2SUKNCjSvP
ND1ihcIRpPaQEfpquIrzpGUzHzbhBk8hF5NKdQpQv9jZXaYdMCyb+PxcDKhlOsOTPYaTtfyDz85w
MY0nTNdmftaMWUPCrAGMX9UdWqb3zCFxLduum+yHnhWCYyPnCGOczyIM8mfN8dpznFHlRvbUnUzN
c7aOYQCDazNQYppdfxHLjdDdzr0F2Zg9FTnXahUO8E5cSJnHkMS2FKcoT9lUOMljKmm18UPqeLD5
0U4+CZqKDR5rD8RT26i3qf1q/FclEI8neHYA+BJb4P4DvR77KtlHGlIaMcbQ1ab//hfPWbMx4S2s
2rSk5gpDs7qVaTvwAKKWjgrGdpBbQsXgjZtUq4N67fS8sq5wo6VfAK0cGPMi2Wf572QVgSUjMF3d
19tfq5gIkcxrWz/jbCvJzSJh17A6c9k2MCml9NAKyohG3a32Tgh6yGd2uvYUbqCMYpE1D3rwYmwG
po+1IMVGj65VbeINTTz3Y/Lb/lAq3BkdY6drOGHbFcWc5uMSYGb4LAc0LtCVQWwEAL4Wr3dCTOUj
xeJ2kGHlbYuqiXlPxM4Tk9xqw2vFYFzHcBmOtbsyR1PtY9eMl8S3IPDKjIC2CHp/UbAWC0xFs+7r
+aZvgnezIrNmyqYvwXzv6khT5ptR2P0lYXa/1WsWgnWh9dtmIuo89CIU8IoG34ktZ9cP1pbOxYWo
nKCqk0znpYjkbib+P/tOnQByrZtDWXloS3TlWT9F74sf4fsR5RqQPaPiZmHSx/phYsTL5rjlGAg5
ksIR9VY6DTiTDKK+LDcRZ630g6UIYMxjHW22YYqmUuvJhuYbLPYaIMMXI5DYHyc8XxnLER4rbRkU
cYNpG23YoAF3t+wyJ6OwzF5rzUP4bjFWFRnIegqe+JEb1XikYaWMibWOdpxRbFu0A7Wq8leAkp0b
STVU0SyDWUHEgxYvCVUAYJ5KeIW0aCs3gRguQw61UXbMoBIQVZUDhlyvHfvh+prYx7oTAEoYWCYM
leB6twFLuUTU7Djes8tgiG4VpUa/nbSyuqlI6aRiFe7a1gf9F+vGDKBxBSLpJBekEWF1+yvY2OE7
VxhqYqyWBwZR8T3Li9lF5I3DK3nS2VJ0Ad6upARQUSJrfrJU4p3DjLA8M24bOHUeaseQNniMJQqe
ytAsZB2OvVfSm90O+gcjRKYfboZvTTbhZzx6xqcJ1HYVUZJC9mOlwcoYlJUdjBKJU2C8OYrxg+5O
pyRD8ZeHlfytp+HHy1OEqUIpiCaB2jsmk+UcaR/yATkAa0JXwE7TKLC1mFErrrrrzAEGBcIGIqB5
nP330GSAaDQWtWul+9UxDpV71HqS04aQeQmVpH8lmC0EfIBkgfOlaX/LUfUv2CTdt66HoDx1Ixru
2m+2Xhe0Bzx7Y4/wDI9EJkO0wtpg+6fC14uHDY0kYHdVYzixYgxQZofTmS0VzRz+4tAcKJ7KpNSQ
j2Fc0za4Iubuu+VUmuz8XYSwZ/N+mrNvhXKnf6Q3v5NfhM8Qkpn7jf7FQL2sET1ivbkIZtOhesk4
lrtAuAsChUb9m3w112pWeSh6ciAEa7DNCIGRWpx8a2cV5id9tpnUi9xkv43KPRF3t0dZNO5HF2/2
UNMGoubzPquSo9gSd7tfc+Mv004nlm1A043aRSf41i69pwRyDvkEOwYVK83iR6z6XedUBzF9O3q5
DAtUkChw0LTp4aeB40Xln45K8IH9eezqFMqs+MovbBKu6v4c55SxAZofmGhxsEwyqBcUwpSiRmGS
7slQMGk/mV1dlP+v19fKeutqgf3TxG+r6dlz6RezphAxvIy2PkMlux83xiSWtrrqPgUjwXfI0WJS
YF3rYrITKOP3yUBKGaF3Lr19Oc05c3ENwLmGFAKenoCVCYVvpha6Y+Axbq8T8XLQKxgKN3a49OGs
JCcJ4qKy7b9c0p6gz8m/In9tmaB83DdRnVh/GQm2WtzEhvVZJL8um6s2+tXCf1UQzCuwJy295dVO
eozumMBH+cLKzmH+DYNk9tTRTszptnb0Z+tXI3qIEvLS3mNBpPHP1B+m8ot0rRkjamZni9iYbo6I
aD57fy+792pK3zh/j7E1Pdkjq+23ZqZMaMcmfW2td1d8kEg9wxmC8FBVy1lDLSQT0+mhU8nFyKVl
yT79S2dYHwAlNF4Stgwx7VRVHaU6Ggk0WXM7TNN+iuodipatQeOpe3fbYXVJCCscwuEdiMjCkrdM
3srg0RpvUUOYKbzH9m50bJHe+hiiO8VhEbZbz0tOIV9UBYDQwCExukA7rk75Y6C/HYy/FvrOGCE/
i2jaln5wHBjAxARBlbV+BQ+85m5ZWR4ZAjEq9W1VHdoRivywERQdgiTWfF5SjzTj7lOfHuBT1N3G
d9dasUvTP7SVTPSNm3LRhBo7JdZ5dU0JIi6rZ8OwFyWLrjCBm+xeRXLROdN5d64NFlJxQvsbvLlo
nqmj8eeF5iOawgv2DN7ssFHw7KQIR8FV4viK8EfTbaq55hX5lzahImj6FsJ5d4ALoxTFSO7yIV2J
CHzoHl5+U5BbA+ixbmju+9jC4w4Ix8uWjjegZIgp4uGyRR+E3OAAjxZawTdYA1Lw8OO62YMGFBUO
wWWes/NyCPY6bHqmawvHZNzFoFH2Omerpl27rALaGPAf6a9Fe3bK3FtGbn/gGnqqbFL9yuFOKgVU
xFNRCOwW36xpV01pH5yUnrUzVxzIQ/naNawBngHrbmWDuAt+Y9M+xwAGKY4WQZm8GUZ779R+QHfg
5z9xXD/8RFvhAWAp6y7kLNiH1XBXQUHiwYblD+Y8HM6yw8BrvWrlh2oPQX3O+i0UMg0YDDMxWBDl
UcfzkO2y6Ji6xzBZp/qLKnoy/UAGZMUjpSRAcGWfPPa1xvsw0KIRQ/NtGpcoO/psBbrroM/uFq/L
d3Zr+dsgfA/8C5GRXnrTc95BbNA11o6xDFh15+62aNoNO2mgGunBJBI3DCbigmc6bofIrGUA01jF
OtJw9BQJLQNCUp0pVqD73EtMAoLkxU5erAHTV/EaWDetYl5g/EuZkqc4knR2MRE3uFu8goWf/1ht
vBb+S6EI2YjvGkb/EmhKd5f8Hs+W1d0z4xUpxVPpvxjWbf6vUt6t4tU0GSl0dy15+f+/UbYapIK2
/PHhxeAjR/KeDC/z33C6u4G9kt8jRJ2PbPN3+chccpKBwQCIbpiZIXx9ZvqHhBB7fXUOjWtBv8iz
yk+DIpTIATjpRjoAkYLFEbQX5REH0uLfWlgFow7XqW5jK08uQPJBN/kY+SUPxouTIRAmawFRAewS
nvn4X4oc0+z4KA5vQsKCR0dbawr9pHevk5xNcornWsPUHmtznNEl5p9O9NqjR6PucAnhasNh/Nwb
DeIoAKqIHTKcoOVEfCSte2eFL6k/bT3hwkMZnpP0vSzBpYUuY0wqtqod9kECxDhioO714rs2HHqp
lpyXxKjfJAeZpJlVtX8e43hZ2mwOTXzef1L7szsajCjCKaU2rF69/n2Yw2QysnfrGOPc8AwJe1v0
rMyzGL2/8S9CvIAtz2XrjSIFIXnn4gEjt3yXA2YIMVLb0iPbCeEa0mXIvyFPNQdmgI2BUeESlRvU
Y+T1QwokLocJxsZ7aRHORvTTWXakhJQfthd/qKEEbesvoiLHsZURJcR/y9mYuxbEioaUxpBfB0cf
s9a0ljmP+7q0h/q/zAb71XKY6oB1hItXW/GGFzdbIUkcX2xNK5hs4+5l3TJs+6J/9N3MHxHkLbI2
H5+St+qde1t/QUm/DlCWktRLQHzPZkTg05ATIA+PFIKAgFu4pFMDcpxrGRKxtgn5tDRCMFhcpyVe
GPPiFCLdG2Vy13XKxaIp/Q22sG+z6VhmWXrjLae07PZqsk65jzOjH3UCNmb1ekfeTOoe3O7iO29h
HiJgVihuI59GSmuYWNr55wD+1ooePh4MWfdPmkZrYLMGZdUBbSbBljGAA4KqLbxbzep//vHZfxbG
VMLVkuqnaV6NDrFa2M8xdzs8Q4s60z+mWHvJ2pOh5A/rTtP9M+TEQELTTqUuYWHKfYtMOqbjHLv8
h/sCra1YZbg+x8lbpgaRwAjFOlxRTchb1YxX7KaebJ8MGt1+a3qX739CX2MhSWb4UY2zXG4TzoIm
JrhO/E/N/kokuAqJnOXgiq/fS0FGOjdrUuD8qYKFoWmHWlQLLr+V519y/Oa9C5qwe50/py2vTcpy
ScJtMAsfl2hoE8lAUV/lmlrZsQus8yWj4AoxbmTl80BTb05/5Zw0ihNZS3H/w03GZCp1nfm09SRA
idiAJbVaf/b0nODmCVZ5qRP+4mmYTlRGeWIPjCAn/kZnohNEMn/KvLuGAVxTIgVjEHNhu3fdKDRk
QjV5rrr+x3Ac1+yfzPbhVCxd1uRWaKHTHoHWPLzgyLxkqfewWXRoG+khtKDjIKVlvNIrQpowYiXn
0WcBNuEfnLCloaX1nj32Xd1AbijTM6dc96xVUhFtUI1judJXvTdt+lBCB6wYc3i4uYk/wQTGK74I
7avb+cz8qNxxhVfODL1D2aAR/APhGoZadIV4WZfUcD0rWizqor8TpaS545MWwydANlOOzO6Q8uYo
7ttIPxcupUbQA/xrGIocrQGde72lVd4U5m/pX8uqXDU0cgXQuA7uiFk9Sl1fzol2zs0CWDFrVqpb
5j8DNVtrNO01Lof+z+yLfUB55riA5oJxmVBAkHO7URar8nuu39uci6Z6jYJ+XUcgDer95PHQ92gf
dWIEpk4R0VmONLWG/m7VzkbvHk792Y72h8s+fzBuFC2riuBLCiLBnS8PZQNEgLOFpVLkR6vJuRRy
1+uPBpSHXsAjrm42iTWRR6p5+mEwpAAUGhFRV7G4z0jFbJx02RsskUJ7Od8z2JvsTO3V8KZC1nUB
qJrwHW4cbSLbS0GS5laXR82Iflp8QF1BshDCBCsOFrbT4IqFT7i3/5vL4ZGOCHBnJdfPjNGT5z/H
rvqyp3FnJNCfyP12fLJMCmMZxeGpx7ztMnUvcDpaBa37KGGXy6Xb0+0Zk9zYGlPiJMUv0SChNgyY
0oxr8p6wv/ot9MkDafwP4cD6Q8XWRtbK4Ju2s1kCwVmD1UTOWsVg6o9GmF5HYkNMsFEklN0mRVpT
8hP19wm/Pnpvk4PXdldl+BhIyWi7+9hYxxkxKPPopQ/URgTmoamjVSfz+9i5OA+ZnyOIs5d1NBBo
og07O7c++hIa4tYX5n1yI5D3qFwlVs2UzLTE3lZA2AO0o1MMfqgyU06TOlqXLQiXwruAX//ILf8U
exAkuB41/YiL9CWuh3+Tq+5aZBxbPmnF1KsFn6CNF4BTewPBQo24FXcrXU+wapi6BN3Nq69Gv/dJ
DGrlnmcvMNznmEdgogrrzNd2/BwDe98rOjuNiCk3uxcB7E7A2ezRe33jUQ9U5Zs9oLLEnBv/RPIH
zFYEzkOwRKUy4emKb6V1VN1Vw6Htpy+Z1NdjiG+rS++mixePZo255WLSgq05MaoKl1WarYJO24/h
PgzOPZewHexnmHRF2wgdMaKotjn3m25OsWnuvUsqmbBAncxjQ/dWdO/MbxAfW8zzbeMzp9VFU3km
aX3dEs7XeMVaeuUhYb5YvJcDWd6hvbBpFPqcdfI2hOBLQmgOLp4cN5dQrgIqtyJZMKAZdeC4ipDd
pIGbkdfS0qFB4W8WxS3Kg8PkRZsS1UY31IsEN75iQZFKAPGQFEAtkdeIHrZayuzGBOvJEcnaxIts
oBmtWEc3/5KQaBy73oaaNYtA/01d/4NfaikIQRQIyRqnXiubuDgP8MAk/zHZPjYeTbdgN2eTSSRC
HEoaRsFWnqv+F1HJFRqBKV8znVY49atFkaozg0bkNNNhYqUaJs6yL7ud0WOCMgyz/apVA1Eht36q
KiG6KQBTJXY4g1aitb4H0yVbbtpAjkLuakogYc2ry/6G909V8y11KOsY9LdBtStqCAN4npfYkLmg
DWS0MgeZX47c02icJFem+sKwBb2OrOVVji0XApzxEzr1qenDf6muEzhXPkQyfpW2gCTKDF0bpz+P
8dQAXSZg+RnVdX9IzE0e5ovc8vYensqapXbPAR65D7ZHBpkY9YA92zOXmGiXI4Zlc5mBgppSlhpV
ikShWQokO7mEC53CRm7776igC0Xr2mEylY1GChPCIg3NDXbCxtjaXU7MgPkL3DdL3X+aJn/EeO2Q
SRlfCVbL6LVgwBXU1bqq3UukbZv62s24vsJfdbnHKwXnILvFBsa5E44pCBWMTxtEcO+WDhQA5hVr
Cz10wOwzPglNelvGyzFfJ125d8NvAlLqIF00H5BsKPCZiyFlwDX/OzrUseMKEBnj6mzgKjaxeSKF
R4tgoXD3sdtT4PR0RYkHJ7J/FGwyBJEMlrxE4qWKAJnjk+geFb5+3/tqsSglUl+QBfaEm86Pj3F7
hoMUI14ToEbnmMGIFmYfIb9z12TJ6/ZnktMBsL9VEvwGI9a86/YJlv7YVqxZkyen+CrwNKSc5UF4
9fTfKjQ4qMZX+mRRR1eiJO1FK6af2ESwz7cVW+dkFNwQ44/W+cux2+ojwQG996+og71Z7pTjIKRK
FlkEt3Iima4YyY+b8A5D2LUMHH6ZtmIwskeBt6GBiGqYHKWNGpbSw1DIdW2ae4dDfQoG7mMDvRpr
6uTNdMyNhO2TUD91Ect9RlaSwUGCnc60/xr9K2ofWTww/3IWWUgKkv0uXH3bpncHnCnzoO1I56Yc
+zfOiZkCNmS/GuMu5CWYLnV6Ed3Vw3jkZ9tqesfSbYOGt/YFy9vo1oh8KwOmYlvEilzpiHS2pkSs
xnjEjxkBFc9z8ZqAEeATHTCt+B1FYcU1ZEzdgo3UQwPySc9rEYPCYoD+ptxxoxdPSR+uVTbpqCkg
4DiQokuM/xrL8WXfYpPF07sdGf0TUmJxSjhHXYFYlb6AROAfyslB0o9B2HE2WiN9oEzXCoRmk11r
dXT7f6mB4T/jktHKb8E7IzlkenLkdz5Du3xMDTi1FjtG570woyJl5S2YzG+jRHpI2RrV4LnirV2e
4VMuPS0nQ6wNP8qoexmdfBMymbPbXU4YR5mD6SOtvuRiZn3DEkJtnOHud5/1QHoCH10A8PO4Bxkj
jfupvGbprjEFM96YlsomKxyGchznT5qXApZmFOY51nLEgVlGp9DbOMWwmzfVPfICH3oEiuzVOOi3
sr0JHd3cPHTSY6h7EeTdjLCNLwdtqqk+nEIycbU/wylIz6Y3lMfBcvBT8lIp51mSn81gn5AqqIpa
i03FOhhddOWrBbHH+o0WMzDFs/DIVeIaq8ZplQ7xQtIUMEcD4s6pmnpPdUtsLSqjGd9WzYJd81i0
6bPox2sRVlsr1EFi2W+V5uWL0q5Ry9sYdqY5u7FNLbJYtHavKKkLlw41INS6wZYvR3vTlqB44t5f
FiAn1age7HPA/qp1mKRH1hsb0MX7tiIGUqKvaECyxry+lQHisJqG7yDxvpuo7RlWzfG1fUUXPJ9e
btLBTGfSr4AyYAtTdQSUb9gJUa91gN8AnUqxaaltDUkXSxHuCP9opN46FS4lLnDjygN7o8z5rque
4qzZDnJadxqshtAjlTN0W9SkuFDwEmW0zYpUyIXlgOUEYudi7Zj/f/gnx/eEOXfDQWvjkfRr6lM+
eB+ba8HuvELCgwuWoDagFgyOEhzBGZgHd/A4UmvcWoZlIfeqXvKyQtFHHiBC04zldsv5EKAyidov
QZPWkMCohThwSeFW+Y/f8A3Arh10mIJjcTQCmDcdaQQRfjtvlLgXWPIyMOsrPhf0duwFk+k9NWgj
ffRlHtGV4YUccN6I7rKyOcJHQaRi9N6FJNZFp6ZkMtRcDVIZMQVbOZu0+q0rxWUcxLNUJMpC1BNM
U0hfX3slJUMSXymZD5rkvGbxy8HdTFiwyjDbMAgNT44BMm/Mj5bRf+KqxfaijzwKLj0Ww0CTq/9j
lDSqyjaSpy50L7GHRaOWJz3gz+FJ8NR4lIAZbQSROklwGS17y6bDa9xNxWfRSxQf2q7SnwMbbgZt
WiDmoY9yl2SfBEcTfcIqcGJ7abt/DkspmBqx+hin6dcP4gUqDJ4jmBoeuwu29Ou+iLdtSwjpUKpd
IuxVqLBfuLpp0eM+V9lLT+HIDm3Yziv+RgVnj+WXMCdiEaA7qq+Ye/8WFy5fVnNNaJsqG2ae3Vzq
vkWCUDlLBcnGjnyLC60n851Q0uLdVepdE5c6HsFOZIhRV9L8CcxbTdomkx75hhMpXBh2eB1I/mKy
I5/D2ty0mIPtDMCzQeZaJKo1u6B9jpbccZ+TuF/MCUS++RIa29bGH8/msA4UsojfHPiwTRGdzGoz
m413ORcraHAQpw1omfP2VqemTSuAXVcRl8TIq0bzlCFBZ3e8LKnQu6LDJVmxtZpgoxBLksrN0JiL
qIw38SQXUUe/hqk14ks2oyupZvhcTzidl4mDIg5zLa8GdisoMW69M8GseoeG/RRRVUH/WiefudEt
oiGFd3ApwID5hBxXyloTnfEsfTSrBeykADub4c4O1wT2w7NegSykuvBKzlEJ2nCEpJB8jxUzgaY+
BMCVLPoPpJYLNe5m09BE9VN5O5naT3pEs4dDM6Wi7XPY2tCdqfwj8EQGd5nWa5uiOrbGlz+eNeeU
58YFHB5gzVuBnNTI9nXwJgvUGTsVHmD4OGG1MFnXAxLWgRD52cTl7n5gmmHOu9Wa7STpDrq1Uaxt
+kv+KurSTR2vvZYZUw4o7tTTDHTiYImDYaXnKP9IwF367mvHwlNM+rFAQ8bi+ZRzw7hKsBbizRNF
h+m/oGZ74Q3T5xArYASEn23srPpOZqOo/1G5F5GQmQH4oVpr+Y2SMPYx0hACRVkd2d9pci5bBBo/
yXgHrYla7MRMojVPMdYNQc0ZcDb7KBpCHPeu4+COfMutCRCktSp8an+63449f+qTNJsm6/ldWkUE
7NnA57w+YXLHL0ymkHVTH2dQpA478GKHFyfMfnpwdf1A58DBV10T1OahJJeIVBGDJa/ufQ0ZnRJy
LSO7q/gq8SKUzirP9aeOCy+Xj8h7NPmfR7ekCpSNiKAh5FSUOob9Lcpjn51Hdqmkog7un0sUHg5P
lhf99yAepTjKeDeHXKEBjqpzPH6EXO8ExzX0pw7YOhG92Mg8ednm0hrXmA1/rzWjBXNrqgqwSU6A
hxSjZSw5zTqqm0s++zLbPbtxoGpblDNIOaBZOveoArFVYH/PKTF/beMjAHhNLFdiRIuaFalT05EP
H22A6VU998VvDB+d6BgKk53fnbxy5xfgtS7whO10Q0+Bxvok0EiDO2qKV4eoVjk9t/jtYkJOZeoD
cWBcDsnFh2uX4uE6Jf0+ci9NTAxlCkCa/ZjFRa+H+IyjV3P0NhPIqkrxCAEa5sJXAicWQx8EMSFB
YJA9mtZi2sd7UZ3L3lhysxLO4z85mVrb6Iud4L3nsh6Kq5r2nDFm7vItYmEC9uBrgAyd+0SWZRPd
PFYk1uyR1Q+BOmCkYWdw6Tl1CkgPnvpuLGyuiUPwHKjm8TkDfqu+AG65M7CYCQm6Iooic4vpI5Kf
GoOfhh4ymr9o5zmwrrqlP5UupjbtVnqruv5DRrkPi6tLWHQbWMvYJ27SeokHrlByf3WBqHeBcle3
r3hUUR/cIMZtpV2vc/gr+qFnviXBAPGIaswLf2tSjItx9iJREAcw19zxXuLHTt9NXp5cPVpHvetd
uYYytlaIcrRhXKQ98eAZCSPVGw7xk46lg5575YOWHlTzETHra50egGO36+s1/c0aQ+eEwjTGBjZ0
tzDdZzlvpJvLu3KEL2o8GLhCuAacUV9lcqn40aZmth7CC8KSp4KLVPeZeFHKZwXXm3HoGzygXz1a
7SC4Dzy4I88QMlmznYdhs036kbefRmuvRlXvjUitK2TNDLfJydAYhQYnu3qvGNR20Sf7uCf8eGX5
UeL4mLdTLj9ceFCkLpIwrp0g/jQ2tl3u+CQlVfI5adzdbLQb2NTjN14E6q/D817qF5PHvkU5Kt6F
dWrY97UZ8qSRnD0Kf22nMSEbBCfLxDreuIQdGc4VK9NOMi5u00tdekRu98OTCvtTPlgrOTLzBqor
W7mKqbQM8g3q0eHEfo8MeQ1bzQF8DtHUfWchCcXgWbjIBvbW8DIlz2JGgSWHXjt52VFzT4P1WVrW
uubt1dgxjNAX2sEn8Hlj9D224VaZ+9h89hI6+H3N2UCgyMLMf4t0pgbxs0F74v/05btS+9B7wZlH
XFo3wEcOj5Wzbazr/AAnZ8E43OYgL04d153NXHjofoT4DmgKHCxJEtdR7K4GWFFTsCdhLy2T9VBt
JwXLrLiNLPK17DVGJUujtKxYUPgFMVSShVxm4N8jJw9+Wlne9erRTx/CPaByQyKD3fLCDBWPLtcC
oHsYgYRpRhV3VfVlMcpq4AAQYMzum227/5n0L476VNbZSHQOCGCrqOQTRt+I4ajdG21EM7HvuKtY
ku3M5LcgClx0WB4a75SWPwmlVF5eguZkWXtYEtuUthgVyEKm40qvz8r+hdSne7AseOSY6fqXoQNH
dbTqhwBRECbbSl4BMT213jY1XgQgff0aM9Xg2d1HvN1GQgVS3NnBxUdkrFmM/d5c52tMf81pA/FF
0AtxFOwDCsWZZaUa8nPC53oWjajPASnePD+pwcYlLmlxiqq2974VY6S0Q3lar4sOmZbhbqNYgDHT
nvTuTdSE3kXv43gY0JeMbwG5fqqlrUOLkCULt3r4TBLF6O8S7zYA5hs0Hj/7b2TmoeQ3hA9qyHkH
tCNC4bmEOTFNpyA6N/nGiI9e95ZGt8x67uQuQjJfMfIgzLI9mnzbAWVQ1BHtttUgtTvnsGBMgzgX
mNJKm5FKB2s8+zka33UV0yCW/VppwypvL4HFyAdueZWR6od21thn1aqrPnqAC7EplyajyT4jCUO9
B6KfYcyLnDeMD3VBHw+MSZib4ZzAB5tyGqAor/19qbaheRTirCNhmhdXYOCvAvJavu4RFpc7KzxF
5q6F9C7PIrwyxGJ79a1HjAY4QHxq7vYqGQZh2NXR1rV/hXPLuQSso2nVu5TeJyk/BSOHzvLXOTSh
dhaCYuYr8vrJMp9lc3Z17aki5E18WPgGyNZrguuAbby96nR0FWofVe8c41e6yDsSRA1Xfo3qEEH6
DQ61k/BXIfhYS3O4Z9ZZ6HI1yf9xdB7LjSNbEP0iRMCbrei9N+IGQVFqeA8UzNfPwezem+nokSFQ
t/JmnmTJOZP6VdHOciIKlPTycquV+2AA/3Anes0CeQBY+CEwoVlXr7ypsFxgAQAVLIC1BozDBDG1
gTTKvGCRX+nA8DHmQ7faStpeb5eAxsdnybDOBXh+HD66+OCnYh9M5PDLoncVeG4cHWvkL5Mn4pHn
LI6Gm1mcLG5cgfio8i7WeT+U/ULSFmaCPcwVxFq5pyFdtBBR/b86RqZzuIZiTlKSYqnT9TJmX+1P
a/mLgI8mdsdTrAFc+H9r6bm3Epvd4MwCCf/gJWpWfXLlK0SND7hBpdMuJRI0hoWThUTMuB5+S4ot
Ku1eoqETkxhKvk1EwHCfYWdoGKb2ysCpo+xNbDiZcq4bZhXpiq5Clh1vBq6pNp3hiplE1dHHpIyF
UA8pcsjAMtxV2dnpBUQKCqMHs/1FneJzE/MtCfkisOWAV/zT/JWEpSJtCUet+waaQiFTrg4Bxmn2
40uikE1+OuEnbDbCPbhSBNeuz6bDMDJVIICFqvITdMYhhNSYD/ekw0WX43EMivOY5c3VPmF1/O13
37ZxASCEsxw9BNttUqXRPJOjU141l965CqhqhBblFu0nP8f1H9bdbUPb2vAbKadWojqkOkrCV+Zy
dWrFoY7/LFwSHfAwiCtlsLJ7iebhtc/sG8vrqn3YXDmIiSn/l2Ww/5c3fq5MC970BnOOxWacCLeY
x5V7NHsqK7ocMiao2IKcihfDIAYOusIOmpFSz3YNZxtt7lNkbDqLI/zt2ga0PQ/N4KVLlTqcaMhu
WUczi7JLewxHxTboq3XFllPdRHGFVz4EWUqwz5uFTrIX7aIxlixpQUKGHmBCAQauarj8MAsAjGWk
6JmFMXaNaLRvMVzqHPnbKOm4HAgIOSUX/F6FGIFAzguHOwB/geRHFN8RTPTbaF767rYufg33rbFZ
ZJbzki8hgTSp6mLmcRjNjDyfmgpsmZ69NNKWhcqdWh59n78i4VLQMISA6WBVHIDLcBvxpyg8nHsH
CLwkPT3lMABLrsGqd1TV0om9t9W5iUmR60jLD7nXdzKXHeJo6yiCmhnWi6JiImLakFp2ZMki9I4l
g39LHa8wpiXxRqHeIO70lbuF97xoCypnKe3o46tTu2s9t+eyUA8tkUGLXmxK7Fi4MOhpuwxndtw9
JCHmKTDA1gpBw8VfTR+D8KRKzEJhEPCRNdDD3AMyqLPVVO8rmj/ypS+4rt7Vopr2zH2kcVnzPWv1
1EFYYpCsfO7QFNfYpA15GzsmV30OPQk+jsd6oZN5JLGPpfGDgOJM18/GsHZ47ScksD18vA1tcIQr
wEaht7UWeEZ7NbQfd1R6MbmGLPrk+Gayl+ugT6pVdYtp3FYlBUiYwC8BSwgMFsY+3klUDvDVdP3Z
UJMJyssiAeeV9DsbhkPkFbNG30JhnWpYLUeN1iEBSM4qRBIaq/TG33yrYPAjYG56fKlvzTvp4cNK
QT65/ca1/jUqHtwyIvPAwcobiU8KrgEGCes7iQyytou6pHtJ4SxR2BHRERE5DqiNRc/pZKApl8Nv
JotdbH4Mf4fvaPCWdUAOmWgO70KDgiP8rTYKZztgrwuPvb6t5XAZJPtBvUc0j1jrUL3bwB68+gec
yaqNnuMTmuavoOXMhccuUQolgm/HxF2no2lkk6jgDuVj3MN31FGrzQHMmoq7i529FQ4Sj4ia5xBH
6Ai24PSQ4uRLY8dYRDeh7yxoDFVNjfS54Pca0AZHAFfmMQvgA0rxx4gvVl9S/vNtoTTHCmlzQ8wj
ErBN8U8y+IxzCctRkRJx6/JzbfyEEYQg9qqDu4qS37pqVxKnRc3oUBcpdEAYGTSjG1tZFauwo/QN
RqMU0kXYalPuRonxWwA3TNh1G7X/qhGgouRGXgWdKWMrfOG/P5N44nVsaj6XYT6KBJwnMoQAk5HT
hB9bYocSqDvZZbypB6S/AnQxi7Ksxtdw7nQEBjlhbX6y0WNQbj3m0tL/V2Xd0nHusiQW6YAUCP2D
VNk6rfqJGa/acUdc/aiVmKFW0jwPlH6QOGcxVOPDBnQhaF6JnxEp8SiKIbKdPEw+3iB9YU2ZpDyW
EpIyofwvI5NZnEO27o4D/zikYWcUxphGW6B+TvQMpHTNkpBaN3eOoK+q4E/vSl0j2588QC3Gr67C
XfJdDNCQq/tsllQjL0/ahGSNifvkuJRtgKQRF8TBDEmq93PLiYiYKLCXTxZQDXQnMNqeuLMwbRJM
b/yrzGOLw0sIqRMp6ipJR7Xhp5xKX143L7n4kDQN6WYQvcU2gbv9yNrE2MRd1s6gR/yjt22Kt5QF
DPxHgkV0wiKjwSbG0NEoNyEr+MXxgtIAodbASTe0MCse6yznUDs7Ic8c86fsdxUGQE+lUALRvKSG
cbg7ocyP8kMHCZ7CTSpLLzy0wB0vYVOw5TS4DC4N3qP0QYxHPWbFW4ENhXAXi3yMJ+Zl3PfaWTk1
IxWP/EaEAP59tD/tIqvl3E6W1uhMHrOi2HuwnemobJ4RTWtakGvjCKL6S0VpS4yW2DwexK7E2VrA
8acFQkiTRH8OXfvl4weMcVzpJvitZZaf1RRA/V7JOU15wRbmrnEeWJqHTD7YQv3qi61JhiXAMkCz
50TRmBUbHghRkngBLuFeFSwCZaFOaY3Q86tdPUz9jyzYlwqJu+4IJMc5BHJ7FhcFNcI/JAQnAwJT
MOwybl0JDXlGsxWc3AaATuq0Ek2fA0BdKFxtsnYDnJDtgzn1q38mrNwW4Yt5SZBT01hg4y2aVu6n
sr2lpnpzR+oOIS9mXc6eGlpq4pdLNQT5KrpP4qXnpiPcaBnirhiEsJ0MmTC38aDEzitDy6KlLVlK
afrb4venys4OJpklPSlpf+RtPMUdTfaSYswux0xrJxr02GIKBuMtMAoDDVtAHVxEJaqkNTxSM+QE
Nm1ahIU9a6Rq2RCM+pJLKBm8pgkhrCvPIWZvn+PUPPEGXnOhWZqxEk26Ov7RNLCZ0qh3uH/BIL36
TKPHIXGuKUSxJqFk3OmZyVN9HmN0S0DvokUSIK1GGbgKSfAwz8F7Y2OIXupxHlyV5EQzNWh+yzvL
qs7HbePzPYJ+IAi0DMudPzZr96uqOMaNiWFsI3Mu1Bo96EtYgNOg/a7Glvnwz2j8eaUf9ORBmaAh
HQzrNaBfxr9GDjkVA71avKLkCK0BWLeDEfGBGs+bg1yxy0KxjWYavNlALWb98PYlsv9YRyyye053
GBe7TXPWMRNavMzIUC25HvXVWeY1HS5CZAHG8onVn4eITgl73msNr7CxL5W1Yr/P84PH+90Co5Nt
0mKaFTID6MdL32714/G9Gnv24jbxSuXXDHY2n8280Ag7/lOLpwnwIU/qqSofAPLW42W3ntYAGfpu
FTgHpYbV8/Is3NeQ+zOaNsw6mQDiFT1S9IF+d49JhLS2Wi4DbjIMdpQ4XZzSxzsGAoBLtEY4jxvo
WHWl0j4GChUoUj53Bn0x0GCJSUoSxyr/9tx/rgEiqqhYGcEYxTXDDz3Q6W1xr7bo8Fz35D/XCm2C
tntR2VdVkOLC7mLWsKTHky8C3oxhxncBmwOVxfJHv8XO8wfiEFtRnGJG/h55Q9ATZqwVBTIki7fB
uRXZGnIsPysW/DmW22I4Weo/Jae/dfQM7P3iRGZ05uEcihnNKvmmtRT1QUeeh/hR8xo7I2h8NVno
OCBq8EhBMterR4X2ZcftQvLWjXKSFHqFzm54KNhYREA27C9b48CNrKmOS45yEVsi1Be/NJIU6Kky
/WqGxf6ywfWrnXPcZv67xySSM3SM1HGDdgeH9X9IsSFHyZSmdDtbKUQQQ7yVjItp/UHy+uocPGak
P3M6N8hO0Thbar86owObsu5qh6vIW9eQJaNoo9uLLDgxYUX2polOJXmpqLio3kEZlWiH6yi8WApJ
C+2eY1xK1bU2Yqk4cqCJjz1kuEB0D0v/CSALUvU6NDdF9/ZrKINqRDYMk5iHSQPblbGvWQSFC2Ws
ustPmfcwZaSn+gXoPDd3kKi98KgmFLgD+kJg2JhiRVSXDeUyxlcciKOG01UodGq6L6aNwF4oXMSV
uKbpMoNPC829O9JGEqXNVIV5mpLOsAz0ETaAsg6XgA3CMLS4LUBvYp5uJGkaUfuadoSfZGtKtVum
XUwuo5oMTMZWFmBpA++vMuQV6wHcIrfaNkCZeFtBetn0915pT1xh4+cKIA0vR1tGE9B7iNwSqS3P
yXcy/ORUvDg4/gQNgkVx6orvMfyo0VZ8Eiqnu8k1kg1xyI8llq5gu2tzxYWBDVMxtpUH70EsVGmR
0h7YJlxIBt4wvXioDoiwh2J9Y4I2FAa739Y5lPyfkOQfzgYB8zb2WyqSPnEHr9vZKChRSvcR0j98
bT15fsHG0MaEEEKSlhgbey9ehL5BKTvpoN+EsEDbUzvLX8uMq+F5L6WZYyQ02Nw8hIAawn3JR7IC
oStjKa9PYBAWUoam5sBN5QZnBQvfoBk3Z0wOAXwOGFM1go/gQ9xDmtDNkirTsko3KSO/2U3N8ukz
nncOQ7YNd+UbwrmcQWqmfEM2/lUmaB/WICQ2yT1oEzIgtHBNZVN85YD1+g1pT5ydY5WrM3ybPuY7
fghJ9K/ujk19dHRt43GnzNRXHO0SqC/VMhE/UrDSpb2jv3yaEQTN1XsiEDI7EAgN08bmUiqKqQqC
N16U4hPWuzHI0cFOUlygIN4shwXb08bgsbG2Mvhm297C0hYf83zhQVKqmcMk8RsSyAkZSPVsYXcb
RcXOZ240vlsNGV2S3xCmRtHesT5deW+0vahOPjb7mH0alc9j5j2yCfzo/EUkb3VMwhbncjlJlG/b
euej4aKZ19HcgiUcdcc+2VTBMkK+cywc5cTyUvbnsOgmOJEnSV+fDY8+FpqPtVOL5NaRrAmTmeby
36iahUWJX9EX4+1K6L9q/5agq0vuvwJHBl++ri0qc0ZadDoEHAGY8yzBavR3oNmr+ydJ7VeNK1NG
MaS/3akOEc+KHU+j6tFn/3wI3jVgtoVBYVJh8D0mo6O4Rf3eGHxKQsAAeFwYdxOS1YAbi+pfaHtT
mYUrncpfqbdSGduNgjRbDFmC+VbDzVxXTJPRWTeYibtVZKGTPiFZKJI3U511rvzWjP4RK5302/KP
IoGmD3fCfafNt2cQTrOejQA//ltr1SL22MVnW/xtgOqnNs0ZzsBqxAHK3SfzcarVeGwbGZ99/Ci7
f/Fo2EZxjRXgDx6fcvWgAf+U2UtqQUDMqJtBrMXpT3iRI6bgtmAWKvs37t86Gvk7woCZ5vyDXeat
q+yCT2zsug49Fd0Lf7h/GBMDqgMmDkF4XLz4ypTUxUTviVqxBghRE7tR5lIdXLdMOzb1osWlV78d
ZNSG13Tpb6Pwk3MHtAGkwZyf+QWPlkbCXIc240LqjH5ycEeOyZ6cy7U3a8293F9iVAY6ylE1DlE3
euMY+zZG/wkkqsTuAQ92iInQGRDkLqOXX2T6GJmZZLzVrPgTsTnkzLFzulrdG+MvxXioXuq6Vb+D
9mzwpTXsZKp+7uh7GS0uINdpBt8Ki22g3Tw7fEosSPtcplXnGtX30j8HEXuiHKl/5Ru3gKGtdlCJ
2XiAMavFRqYwK2UxJ3XngcBxtQzS9xiF1B0Z4jF+ImZNOy8g2SIE4NvweKSd/O4PH+whJ1WjtMXh
AUDPioM96F9X57+Pnplm01T7ByXbQ5eIc8RfRBudfFh/sN2TDRYyxpLisqvX+JG4+Rmj5f/Eo9SE
fgIkJ6V5xvfprybVHebcCdARY4FlyWBcv9CKx93un4xpKaVPcoiY7hCmVWWpweAqmo9FZYksZ+dS
IsQIjrvljSo7BYgxhOG4yx9CutLuyiw7tEd4ejuF806vcTtZ/dyzehyo0TfnIJWCpDt0MQcCSDhC
58Y1g7AC2PQbKO8OANA0zt5YjVtvl/ChHbKTR45MpTBmPCja7hyhKpXttVZThFA2zfjQVPuVYkBX
HHNWcjnt9XpuVj9CXGNcKnqAOA75PCdajcHEEVtV+8sQ90LpYrf6SraYFuJZKbZmgQ1E4iPHhOKK
Y6Fj68zJ93KKyuB4kG4gMiK7gFfnyMSRioEPR2yBMj6sGl7IbgZ7RNgTGsdjifS6CQW3fRXsNkfY
tNuofFZfA/BSYx01s1C87cqbtM6HFgbV3ziDuQ5UwVlEwox2Oe+mkRALY3qca950LEdtQtrcRAPF
p6yePYLL5kDjyntVSEppfF2DdZbbRagwIhNHAUlIsMpwjkPz6OJhGpRHYf0AsmRXDfPO2sf6uXdZ
3nHxDfJH2nM5F+944A0wbGuLzdwIlqMn1tQ/GZbDOuQFcY75zEc5Bn/jR20NZHoQcge1lqeN8s/o
fg1yTqH8o5KxyC0SHEctvgztX0pLVWSeOhJMxC0XSnv1uowSEEBqYuPFd4dmAmCupX+kvXdhc4x1
t0C7sSRfhNbdLv9UYMWKeeK24FXnhLixUH5jn5BGwxXwE+U/nfk0edPp6tzDSdCm1FSzlOch4kpp
8fvimvoViZfibqgp1QeuUFvUAMmDK8Hpp1kbDT0rmhW8sce75x+jI8k0oikRBbk4ETiLg/JVSCDY
cSMCOCACqzHZd+0/HYdvap9UKdtDXv4KMUNDugOWj/M6LFZSeYL4SiVmJVZBBJ9WniqqNtWzN20y
KK1LEPJod0sGAy142D4ShLVo7WOl/JUDSkmB6bvYuiOfCCdfaFazfLj2EZ+BWZafuhoWx3g3ObS8
gU220bQszQjeVsVGknEsEzDhqkBCojI5aF5K9ktcvm1mFp8ugYBZsuCNuTG4tKpfU0y/ncZGmbhe
0Z0Kyqrk5BX5N0sw1pcIz/K3m0I0xEtX08oh79yUNUSy7VoVtzQyyfCOMb03uTMPpe+6zXdqCe2c
SERBxI2kKgcHpx/jSSvfidZF7i8X1kxTQTbSrWXDTUrosV57HEBhyd8JMsM41eWwKBJGghLSbejw
u+3mEbq60zGfB/ekOGsVNuf4KjmHzqn5M+ktQAiobW2mY1xJhuiYJ5tOu3mOuU5FN1OQdbzs6Kvp
rPHZhdv3SPZmtcJ6FF615LMe0JNZajQTG71Ed2P2furSV5+t/glqXn6Wyr+1ZnWO8IW7W7ECBBzK
ITHJu+WT1AG0ZvqcHXsSVPEdm+5eNIR++/jSwj0t00/JgaSPzU1dubF8aUIaD7kSPJYIZ+mAtVH2
Jlr9iEINuZxgD0pE2f7LQeBRqdHwkdF4QxfJJ9fPgI6zOplLicYjdRp8aYqdcaGmxsZq/6XWrJTe
fRadyGkdKjmY8hGjZmiM6HELAITqQvYzhTLXvXTOHWVSol201ozFASSJlUI0ORgGkCjLalC3ntCR
cxiruuDXRJvvE5LbVfjjlAcp7Pd1G56KMPyYDbwpN5tHDuPTSeY+CeEXWs5XEC+7Dg/mq5XfyrCV
4aTxlo5MCr3w6QFpoqMZyIlxBiMnp+Uiiu51tYZ3qal/Ks8LPR5kGQmdPyNWcEZ007FV2mykaTaj
wZcjP9h3KZGE5EemctjLjI2MzFC7N5vCrKjRZol8Gox96fcMiDWFmoeK0dA6yKTOG8jWyAz4eTXl
x6zWKVhoFYtkwakFqXCqjoQ7iF4Kv7cGFS/S+An2FGG81JYNj0qWUlVmmtJO7OavTNcW3oVQOyvR
McHxhLQxwRpAYShmdYgcuxR10FauXr9GtTML+o556XEAgTqBrAgigmSkzBZZ8X7HbJFeHwzcO0Hx
ov96XWT7GpihnW+YLeL60iL7amijVbwa6BkjYGYuYw9jNJd8VmdThWOtTFxAU/eqnntBh0DLCC3W
Flbb2Lqq3JcVCG++ac+x+0DCAQTcdnePF77jLgz14FWfgkfcYaav23tIO5GQz5b0YinxxXAAkNVn
eJ31LYIVlzqdZD2OEXIBbnaLzRVOM9uCm0q1oo9DFzlNVu9U1nA3hESl5bxfDRzGmCqx72s3DauJ
ij5tawWAHJzswAVUf7TjXxSdpUiLx/+vinbkjMkjBhS74ueHYYQJNflrQGqjXukj7rn7tADsBvdX
HiWk/C/oqcjSr03qz20FrskOlhviC/v8v8AncIGo2+h0nG4rXSK8xd29vHjYoPzyR6AHhLxOQd9g
44yZIfZKutTyeQdzPSludWpzw+QqHMWoktBLOQ5srs2y8bHqX/o1Zx2aZZvYE6f7y0wKhPtrp2GF
jK5udO2DhYqEbLo1PHJp23n3VF978IuY6hXUnRIaF38m0evVwHnuAqbIcuWqYTFPeO0k7NlU3Ak6
YemUG5DS0PF88AOKpPAsIgkaGRJBqMPnwHHFr0ai9tEy7i52zQ6HYcSAoig1k2Q968ACuJGzyDB6
DxSnmPgV++6gE1sdmmSag8dt84oMsE67drO0sPAw0WbDJWd/iKvDWMvOORysP5sOtogqEzR6m5Ae
j4SS0OT7nSC0NeTyGVkClysphKOEx05PaEJE55XfsFCUppikQXsMkwhSGzX2rlBPjWxOPZ9nxy6O
ASVghVutO/lPEfmkGLhDJidWfQt5OOUaSqt/CokAB6Rz8niPMTq02qVO7lodN0ccfBJHu646Dy3Q
Zh0mGmcnayWynL2hBcNn8Pflp+SfFWKq9p1XHl/PXOmjyeinatHT+3HMG6V74NHq1WNb1Q0MKiFN
kP7KoBJmCA8jSXq0KscEtsJsTMCpX5SZgU8hs28grXrnJPyATMdajvOyY2vKYOxRj6SA25D8nyrA
OgIWjhAPIhMJXqNAycKQUnzkQmL0AFMTHEPnplabPs83YFJnto1wGJtrEQdT5jSAbKcSSc0If+T4
6rn7vjuH2qGswFzmU6N8x/YlQMIatx2SDrCEGipA5dhKOKSQW/r8r3ceKhofNuEVbZjjeyrkkIs5
9wK+TINzyfT/suwzDjVm+m6SlSK9x1fMED4goZqsLLvwqkVsyaRjwt+EuQsJk93CTXLZl/En1SGf
5F050/BjqAYXi+iQmNz/um9s8qr/r2BtwRGSN5jTCVb6tD2jtySkQHR/b6gXwQas0x5awi50OKID
wvx+duYuoZ1T6TqEWjHX1XIWDi4f21mYrGzpItQHdmC0Nm6DRDTEAjffV2A/Ulx1EN2npvnO2n8e
o/4QGtBp2UfV15I+Ut+41km2d+hcA1VSIrFkXbGWVBrjSW5oc4U8U0RN0b0KLrhfbUpyqCD1Ao58
GhLt8Np7iFYAqTqwndBRin8Klyk7I7PM/kQkv6AIWI8fY8zAgpthmpA5zRCQEB2jQLkEkndPVHpw
eO110U9p0bygPEJrg/NrOniX0uvRKbIZtbqc45g4YsYOZaGPE3C76PFVt/6mlWnZ3PQuRkWs3YlP
2hyaGpoHjWmBXC/64KnIPzrpjt77VQ3cCjRQ2t00cubWsE3FpbAmgD/YhDys/hjJzzbbN5ByLEJw
ZrFyPeo1MnpJ9w0mmSS58Aw6vNCH5O0NLwePj7YqOmSxs+/PM3Wtl7P/ow0LOiukigUFvJzI+PGj
g1vTAVOwnO/x5Pr3olsl+UnIH6c/WsAvBkRDkd7ThFBKznMW/5R6R7zppxtiLp0p0hT22F5DPGSs
sn7K4uPxco5QV1TBPTPlZr1w+icLb5WsuVf8ydZhTLlRUZS088SDjsom+WS1F02wI4aC4irFQsYm
rhgLKp4bk8qJ8/hUVpQCXmX/HlS/BJlFfcvNRcjmV5Hug0k/DTeEAjftpSNGXuQLDbnALC9uCF8V
FAPpwnEron/DHuI1QdyKmUbS/0L+mFyuqnxTi09s3Air8CBsZLxiGqyUmYj43Uhbo2VOxyfRsKkq
IsqFIuQjXBq0fvq8ZodXiXStD3ve96m0r0eUOPt/XT8WPI0qyym7vFr+oTPsi15g/zUxtNMVPEBS
IQ/XRS9TcI6+a6JIKebeEqazL4gTbHOUBh/OWx+c2+RgdX/YUBxl1zOTejkRgBi6y3drrTChZhk4
Vi7qCedggUZuZa+kOQd85czyOC5d2E6lg3AtHeQYZDexet0fJnk/9amudMkPDciPfP+ZhIkOxp7V
s7URvJHTnYw46b1M6ZMX3zpmUXP8bPvDUikOCOZwGLa2vx6MjSh3jj0uvwkJtBvoTylqs/EodaIk
8S4r757xqLF15+bLz/ZGvSpB39j/FIl1Go1owAVy9Ppx0akwVjrMWbb9L2S3nEUrtjwDWyOS9cHw
7uGEqKxyQ2+vsAiuiKX2yRFOUNpsuuaoeufYPMTcVTv5JtQBhy3veJ1BvrhV2WHwr5RZU7vgucsm
/nCV9ION5mwsnDzstRU4A6YTTTzyBp16Y/Dm5drhly+WAQpqjcMpQsVro7/ASskcE/Z2KCdeWtmh
xqLvDFvAHTN6pClswSBYWeBLlD8FaErAyKT4wyoMFuD7ZgkRAiZNHXHJqy5VdVLKq4aJDaqUcO6d
hryIepJWO0x/s4jpwEILTwkH4YBiUgDrD5QbndrTlw0lO1G4gaMKc+2VkUXNHgmEEPo8g0mN/2ro
dpaBkPGnmO8ST3R8zdtHLDWLqNvGZPtb3s8aII2m3oj8Wrcn2Vla5YFrwGCc4+bYw04ZbnJ1TKit
pt49z361dBUpzySjftxQZw3yr4YJLCGlTSiRDZ5LhNuVrzmL0gaCf8ZEXOrLssaFc88UXuVU0OQs
FmpBg/fK5YNPHb3sF18hoyMsjVoht4dCXQQc5woHl/Rjk7Ah7SDrxVMk9qHXva2cnqSSAPEBAGeQ
HcZrFjbzJiBxhKzjpXeJHaZuP7I4p3kFwDTmsLx4uAiiibnMMmQghA8uoEO6qhEn3eDa0DjnDe+s
OXh9QAh31gbrMGkPMkJrQBtLacW0dWgLnW/ZRd0zMb1E7xajuzCppVQWwL4gCqEAsPSMnR+JdQN4
FYE9TcPRnqlU43RU5VgPRX6U3Blj7dK3LNVogBcd9e1EVauDXslb1xymAtD7uAy12j3wuh6jpcU6
rBI3UWaXsPhpMm1BEnFSKqQqB1bYrLEkiBtWgdYLadYmhfySePzauaT37MaSRcVboZBoQ097Zhv3
j9KWrxFJWCPudnh5EYEl5+0hjliVxPPGvy3JIE2dSFvzv4psGwMwq2Ppy6nwLrKaCLCgl+k8UG5B
v2vJvI12gtFS11k8ww6KF6Yg/awRPBD7xgX+hhfbpV8hWntONZOBfFe8RhTZxVE+Z4kjGYdUWQut
pM2Ec5svLgm2Hg3CqkF2gnWoWQH/VMehj9pPhv3amsr5HyZXNPl0FWT6QmXLh0VuUlbx3Kno7O5z
eAUY6ypkUhMDI9wciz7pcC/1UAUM9pe2NLfJeEThdhwTpB40kUujrN9I7NOBBwqxwrhG4RT3hB5T
0UlwcTaQTbJLGnMJ5XU/wvBcD89n6S77QVorwF4IXtnmG4T3DN8lM7UU3m3xbIa9Zl74tcj+I7LW
ib1Kho9sfqgHMrj41gQ1AlYKYxwy5imnqjKC+q3wic0Y6EN+7WqO7OmSCb8HYyvkuCzwyjV47Gsd
3d3iFmDnctu9o5wMeT5aVIy0meRwdRsJKiRmSRuYAd5zW+vnGR5O7hN8tEPdocMetUKzWDOwBsPb
oBkH03hq3a/mv6Smxw3ms+y/iQJ9QnxxdeCX+XLqaoZpEB+lvSDhQU8Am7x4nlsflTRJwOIBRhE3
Kkh1QAllxCsWJtbTxN0b+U8VdGCMLBIyiLZkfbryZZb51AMmrcdPPVznBv1UDdk4DimL6ahoT4Ij
QqGct5DXTbUXzsK2uqvH3c/UFWZghxFDTKDSFOLmNM802DpNNbXyXRmIr4H7buRMeKVlBmO3Q+jn
FPKtua2P2ruAUk4MfwJneO70b4UhjS7RoeSDx2GTcTb6IfXPxP0zl1qfMR+UUeuNjMPhmpZLaXwK
h4djHYDAlcU9cq+mvM+ZtYbimIbXvPrR3UPCGJKg6jJGDx5eVFqUZYxjzjzGVS+TYO99OBV7CLMY
VMF3ZPOOtLp2oe82xJ0C40xrbobM0p3DgTxeIwhH8y3XEJaUejWSJQ2MuvFDEDElkeZnx0i5KBw4
SnWPgpsJKYsoJxLGO0EviIt9YWME4U5l1tdqeBrtdaxfqKKDhokswfqmIWjpaLCsmPaa+zuWu9Hj
YNOlQVqdLII7T1kBOYh5A3kSO543iBsDeSs6uCYELL9kyeCtwDKaT5iU3TRO01H0CJW7Wj0wUkjq
XDBVevE2kzb0zs1a9BiRb6JkEZOJZqiz7Z/ciudFCMDWmw7xp85OhThyj5uwtMhyiuKeIZ4aJeAV
DwwDFXJcuhWs/fhEu/FfEuF9kB95wpQ86znl4+xZWStPZjIgGqOPrjd2UDk617+0WJCljUqWIaxB
61Wc3/N+A8oOw8HMGs7RWPHII9nUwUzDw6WuB32pEXLP9BHvcDNp2bDoVeGDI1vHVsGOXEwMDLD0
OCUgE0Iuul33qyaPKoSCMu/dszfsAp3ADN2cuBGC9GGWzK/jC5Y1vaWwYe02IRA129jmSLVKdG6w
y4aeTCKMdxdvPZsrHPfStHvGNjbZgXsPmAyUTW14JGwehajmRrOPqZnsMJ9mEgrZA4vYl8blki0n
6Ya0OOXKjy0uBuZL7y+yp7L8R+5gFJDs9J2564TJycTlUO16qOSw1yNe1EmE5Ivovs018pQ+mhDl
nUw8Ea5HCXNhywMWdSffwTbYkbh+GNqN1hen+G51ayZ3OCKIu9aoUh0OFL+ZU5LegvSq9RHxiVKg
XAndRx7U1/GOf22LZYbuZm0zwn5WPvHa4wgYzupLrPGoMSaGydNu0F9y3qjmKy8+GQ0IVh3y3zQu
QYKjgN9lKFGPkk5rjqHGv0rlHemuDfHCBg8UeVbFeBtAwfgzS92iF6OyB9krr1XenqD/uBmb9bnP
rqFJlcAzK55NiGcnbLgp1/M4eYfpvRluxrjmr/ideUjsjxE2VLrYytgo62pHqvUSqnRGbDPkMM96
Qan9j6TzWG4c2YLoFyECpuC2ovdWpMQNQmpJ8N4Wvv4dzNtMzCymWyKBqmsyT3rW2WjgBjNxxGLO
pGbaxlx0TC7k2PKGkBFrQbl5GBzBSfQTBQQRMrvkUwnQptkexgWSGbGeCAWPX//HPBglOAspvDrR
X9/uR/1oMX5pk5fD/1H6ZyU91lwPclwT1uraGzyTIYP8JNkDWKsZschxZWKPdL5Url/J8RnQWUOB
xkc0KWr9bpP0f4r2N4oPR3Lm/tG1uuRK2u8DXNBE4hVF3hyEXwwd+WORetAAQbJe9+5TtQ6V/9PH
f4n7ngwbYpMoa+iimPN8BGImuw00WDRWWbMaVQYW/sbnK6tvfvwi/cJRH/64aj0GNJATspVZrCpY
N3VvrEuCxz06r71VGeu2z0nfHWasyDlP/2ybXCvcqLBo82jXx5uaJjTFrmIztCv1u8npQ85INhXy
yWOoDk40zCLuu0brtmY6QGC+aOFV585JgQEAqnHRNOQvW39vBiKcWvSvrNO0SY6aI3TW792kyyCN
aIYXBE22CcciNr+C6IljaVQvHToUqhLXIAx5p4Y72dOCRcceTcTQvfeM54FyzCIm7gI6ksKuMzwJ
+oEuXgrGgeOnieLLWwT2KmxO8IPwjBGgNtcQYFQ8HXzJY7BUjIuucQhW58oOF+74zw9PPo/xkP4S
mEiKOLIGG8cynOsCMTjoxIi9VnLQovHs2tAizJIj0+uOSsulzqgMLA6ZCVs/nqYKSXUXRbYNY+4D
RjF+zO+atDPhn4rCnFFDIiWdR7GYWf6PpDYCDVdVyEQZHhGWhsi6Eb+BfixUDN6Vvizcn1TdThBd
FjhxdrCM0xCeMiKGaMWdIF5NuyAT6F0amDNLnRPqCssIVw++OAvK5UemYuPiqwR0bRbPVjn9d3x3
Lmpw9pUO6+gITpQZ4wmRfJnFA6bDl88Etq68eRWhRDJp9vGj6V1xtVpKVN4rpdmnwcE2bhlvtv2p
KD++/dNKG0AGKUwc0i17caYi1kaxbgxSyTG3mf4BVD2b+d1pGOre8u5Qm4fMO1q1w1zuKqOv1v3M
i5MELNPmfzpjBcDGM1MNCDAESPiqnL+mJbHN5yILkpPjOPjUsMIwSnK8kSUP/LkPC1mz/aUQ2cdR
UbUnx8SGlOYzYmkdynkeUBuXqfcDZhBD6TZoFjWoLt1HlMQRBDAEncRBxVfUVkxsj07zlRSohZHD
aePR9qaX6tw4Lcm1THY2Yb1xYL70EvRGQyDtIcMbIeWHjW5CD24tmx4berLz5ccD37HPyp0qOfhz
mc2Y+VzDbGLY47pAv6N1SzdcGTEu4X8eE0A3R3f44FPqrLUMmRv7Z5+mIivuEemNKS6aCtItfrbi
M4LSi7hVV45+3Owd8epGwiRi1hdwTNCkGHTfkrtELF0SUUO6+GVB5KCxEcmGBT7LoCF5FbJGVPpN
0ZDyAgiWKX7qzwrtONENM5wWrgxmcb9W859wOPRwZhHOEF6FpD7U9xFzn5Z2sJcPUYJ6vGMRnuDN
mAsJuZiF1pHnV9j7SD4d4+aKfzJZiIpwsZ0c210iYFF+IkuT4zEroECYF3x2b4b4N22y5EsJTlGz
QZqS19OiWRrMYHBt6w64aY0Bhb926hd8yRERGBIDx/ujtwIAnbcRmQtoeBChA4Fft8Gzrj9zQKFp
IFea177F3lVz+kPEhkMXH0WxVIeNQfVRTg+W9yXCfw6vbPawhq1ifefRUUxdMVOGcWcw94uaf2z1
pTgVOmLD8eqhg/CLfwKdqQoJboL2B8zsLR98a/dvKJ5FvVX1XRc+TLXhFfnnhvemuFfR3VEe1QQT
RNGiMjAQgE/dcFf6WwXvbB99GCbWns8Ojgmlu+JFQFpzqDnWxeeH/u+0O6OJMlHoefG2s16JR7Wq
vyrt2wAkWOsoCD6ldSYdBxYxgAgdniHSeZNyKaQ80Buu/SmqBooocvS+JjJZ31VFyQnHrZMtRcaS
hiGRNYJ99bSr7vu33MP5j34t00hf15gmNn/1sLHjl4Lp3aEkd2LauqvwHiL/tcGHa8xvhrZAWU0A
b8Lr0yHU2SRYVnwy1Xw87WNPEtKS/F5KgNBxUJoDxe3uLQ8Eb04aNruW8lRqXzGrAnCpg1KtDdoN
YwLpKhMqej5Q6aRHTX9XfTYVHFPTneDNusncZX/64d8YXezwHXU/vP5OOUTpSs/PBS9JVq+C7Ay3
DKEAAEEV3kqF12sjg0OJSb+7J+2zDk5qjlWinzWhQZbSVXPBxX1lerl1xdW0jxqD5j5lZBY/eQ6t
8eLIpRr/k7mY1QX5kZyuTDBr9Sz0Z9YeLQSCHswB1XqCBTs0Afkffza07IaFfMA4clDR3BsDxjf+
XXiLUod6qgB2pgbpdnV8jpN7lTQsw3CVEZCut2CHXCLcCO3em+Sko8wX+XsMOgexMMC2GIJFcWrQ
qJChNCvFn++FW8N6JEyUM1ZchblHkvQmEJKFdJpF0C5GB1+EXU2wiFuOa3XcDQ4gtbVuHH1ypEzW
jNyVovlO7B+1OARZ+DAahL/mDohVoGxGBSizXIp42RTZrPbDtc9r2jY/gsdRhYIayHOln8yCaSG6
TtL53ixrDW1ZKZAgkmBj6l9OusPLRN5Wmxd/NRhxjqh9YabvhZG8CzBSE5bCSpg16QWzLapKkf3Z
ujFzo9+yebTmK4TyU+JWjOGG0gcnkweQsWv83zrhEbqktRn7IqAmRImVk2s5XrDr4s3MWbImM4uO
oYC9OIT0jWO6FsDD5EgaW4h2y9L4PYFTIYYZ/J80r9Ydb1eSEXYtNjq9dFypPJn2slJ+xmHjggUj
6MZnZtio71ii0aqsCDwVqKLaGkJ/sleRkg3Nvxz7mc8SeHQ2mn5zOLLKNId8/APuEhgjZ4sjsXgX
i7zZBU3PugnnCvorw/PYQewbbuMQTShFt93QcsczinRLfAb9LmPyKYzTyHNGLibGkhpVCisAyOIM
j0MrWE6+6zFzzoRntRYoQNoXj8QF1uCKrWwGVv8CCitk58O0hVSSeiVFsDL6+l8/5oeBvaxldsD5
eNZLb5+HOkNgZze26sIIAMckJ4MMSgqdVGe23T1NFaAG/xSzxFkT8YoyFIZ59udbd8U5xGn/Zrnn
rm3I7WH7zkpWMjgzrr119sEw92EwF/4uxrER69derzdJADLjghxjUIN1FIJBwV+kXNye3rx5n/Tg
SKmch+Z9F0DjI/bxZAq7+YZ+MddOGnZJ/JQKvbH38CgmsGv5xmGslrk0lpKellh5pd4q/SJo1mBb
O3AxaBxa3pnafaXaNhOP1jrm+TFyXowSU9Z1CpKJrNp63LBTGRN269xsVm77TgdUN/ab0R/Kyf9n
MtelC/4h0WNlElbc54dwAnQ9hnhRObexXQQTHxADVoBwwK37uUm3Ahy8dQ76RDGxELJlW0hGLqxc
Mz6a7dUO51XxPUZ7y9s1RTur+x575Vbpbo5/1OU/hBvq8Mqtl1b+MjZqEcZ5n7W67oO9bM6FcjLa
dVo+lJKZHqQK9s+es0PNanNBaeFPgT0mntbiFsXrXsvuRprvCKId2NRll1J5usFuqOc+FRiA2745
o5BpSiqoWxN+jBFFpWquy+BzsK6MRvhVEB6a5r8ku0S0eCQX98bKLD9ym4IG96OqQ4fexMEC6t2b
T+/qwQooWfjoj1AcWNa640JPf9CxZvajqtdmBfTj/16tZngoxd3Hzaomy0xcy+gauNfEvEb9hwTY
Xw13HeeCmcTI8M91c80gWJjLmuKXZtCveRl2Bb96BN0Im7NNHEZ5IlncJftlWhiXE5Geb0XoDJV5
Zpa0UrrLLjZbBNVNHRSm/oBC07noHaA372WID56+85Ymu0Jdd/a94TIt0XgLxjpZeNeRDajoGWz6
oEr7GdhUuxqOBYY6YpcltDlMDONXMJyCDGXb2eUzhuTkSE5qhSUHQrL427K+HfvDr9YlVJt62NfM
61pktcjvnIfBd6iD4MrBVozjGgPKKDeJ5KZtviW5ZoMcd3Y5EQ8hhKIyXDXjSxks0q9/ZfUMcLFa
bMv0HP4wLFVSlEog1hEj70UtPxx9paibInzaxnfMBLuyePm5haKJ7h33Cw8zVtdvGvWholAfYZ87
b+yACueKg2Vuq5Se+FtEX8w9+5JXv7b1PZHd1eZsNlxB7ya8Jzys7Nv5v0ziQCriZ5ghyvE7r2A4
R5dpmymPdT2vuGlZys8LKHQ5ZhSGsIOLoH0nm41MfiP1ZLPIJlEcromyjW0iw7fhEL4x12ngTkdk
rk4HwU3RV1G3NqPX6HwiB0c7se/HvcPpbVOIJ9U21paReEAPPUSZuXAhxRnYU4ghZEdJPhRHZ4D7
2JhqOGRQzDdMz93q/TJs9/owLkxSZDSWIz4S6IY4LnxftlgOkKBaWgUd5oaSHY3+KLLfOAY1AaXH
st+B4kbtt+ujI07aRYKxjKlcHICkAKCKYrVsknnRbS2UB84kH7Hk3PAfIh7Y2yfzIf4zzJXKbmDq
lSMwQxQETqxtUeBukhQRfkOQQwM2e1U1f5a5FB4zocYGzUfRKdFymET7xLhUPnMmkKkevlnF3tQ+
gmzHl8df+bCc98I/hf1TBbrUJe+xcctHEHc/OVvvEHliX6Mo0T8buL8E1C0GaheU/S0Lycq7mOCL
eLKn3KTa5kfD3xN09gbhee3/iWjTDFf6DPw4dkDJJADD36a88hInT8sEWzAPM/d4c8Fa4Md4Qp90
63kj2DRUBpE1t4rfI00ePt6JaFxE6pfiol/BgFeabOkcXm48b8648Rj5yX5eQkqQYhURHJYSxoa5
YdV79WzkV53SBjtRzXqEqwP6P6e8ElEVZ9s4/Fe3r3okg3E+Fh4rlPUQUjn57psm9p6e4YS4GPaX
RcPXm/eaYXDkYzRHFz2039ogkWointS3inZ1gbmOyERqlffkq9YoeIKnxVon+B3MdV4G20kJ7v4b
rIhB2Ur0P3ryneYry2F1xWlCTbP2GyR06a9ac6W0c0sOCxC6uC/aN+kO/CprcyCcwnsqJp/r0WvR
lYgTi2BOJhBaJz6QpdVYiOskrGc/mEvMlNkmMQAUu1ePREJ59cgGIhQkJoRJTf+gv8414L/1uB2k
ho/KexPdKmhRg4JD8ppiZafJInPQA1hI8JZ2RqRLfkmSUwbeTACYNZKj3uA1wmWPoQOBYO5uDAoG
BdIyDHKlCJZdDRA5mzvYj2sm+wZVTePt05iShHSovx7LgdY/dZU/kN4/q0/a4LyZLMh4ACLro2/P
KNMT5WrGPfXxwdf0hejEavA2Mrr3AM5LxqhGCR1877dfOZPKCukuATJriTiiHaYs5XSZoARLHIC8
zJ6Rneb2R6d/CQ/8Q0ZU6LWl/Jx+EYeqGbnsIHmZSOwqdcEE/lHoe9MHHDblpo/Kj0L0bMhxh3mM
PI8UtH6iP1I+EQvHWKvB9CsOUbhszW0QXxHUvNliYzKSTgAgeJXNcpklRHRL49+oIvHr4Ew2V2UB
95QB9ctnVtMVGxdfnEasGWhwcGGIpswnqSJoK/2Z6d0846bww4Pqn9WMiXVOWwqWgClNO541Zo9p
fBZJMCvAvtoaAlL81H5FZ1ftCrwvnXvimTftu5XsC++ede+2vA3IloboyqwCEMjJY3gZprfBJ4s7
WQTFLQqOkpJWUu4J52GCLhyIgUFrjCK3zrZgfBcOlvIGiH2HMovaqrAP3Qh3NVnEhFD6GsljtxLE
gypIOnrEZraR/s3Qt1hvJIr6qrmo3rZEzVZihwAusxxrooDFe1L8uM2xrBmS88Fh8eohaYJx9e56
/8SgQ5gu0ihr1gYfWv8y45FRMVsRNpW5RhYxywbkxwOfpMcGyRo+wapjSmcOTSSM/BIwnCaWh1nt
IETn8qPjvpflRnXx3zO7eiTuKUsObcFcMNoJPBex8yjx8Knao6tWaR8uZXjs850Z37r6oCvQS0a6
yM+h+4HZyjG3ETk/CurwdJczaI7bcK7x8VX5oTeDZdzt8+E41qumhdjNpEdBgWorqIe1jQyhMH/p
5Tl2r60BqWZKgbopHfOmZGNQ37lch4UEH7c23JuerUTx7viruqNPK+9xz1rpVntHM9zozs6rXilL
VJf6RTKPipCB+AFgQiLp8SUSBb3yIrpatA7kZMJ8s+f8RatgimWYVDEsuJzddOhNoqGWntxHekXi
4TyIMuyxONNy91gXzhbgvNZRPafEufWL1G43Mappl0mCmUJg5GKpy08tvRYpsPh3ryQL3F6H4qMq
rWVX8dIRRNq6mwHJ4dQX+4G5GIZsFne/OtbCDDF7jTJDM5nWKks1fIbMqHLBLto2L5E6zkW4LCnr
bGMrPCiz/XmEdIImuhleGZB/WUpkL2I+BXDn1rgX8fTqgy9ugIzb2JrCbYXxzYBfORCSCW98bPn7
YnbC7jCXLN8SbasMt4n+Jx6aOMD0N3jqe6hBgbkhLMJWF4m3avtXNazL5t3iu7Yrphs8aAnaXmJ9
y4DMDbqxwSkveDGMfvpxAkIYiCJDXmuz6A/UtebfyuYrCqqzznHs659q8V460KWw/sh/dE2jCt+L
eT+3C2GXSxOlG2SQudLfqnRvOowp1XGRIe6mrcusQxG+O8qaQ6WIDbDAOSvEVVgccgB6NY5ex+U2
5eqPTIfpKEJ07rsEnEUdoGmP545qzLzsJloDkiZbYGFBrnx33D0IOpHuCXAAk35N+TKU4swiZa6O
V8tBySLQ1J9iVHW2zbTnVhMghmU5wifoI3q3nkPzVSAnxJALvJfvjfOX4zz30GiZM02rZpn7jbhc
k4+hfZ9WDlr47AH0CAZmEs65y6SSab8wlwMfIcu2LtmZNMtoC7s+XVl8HZlGujRxMwiULQWXHd4a
h7dnGPdBPk0DYCugNc7hrKcnqexyRQAquEdwSTmO5k1+zeS6ot7w45+k/VOV51hl8Nknj/455tZD
WlMrX2joXRZ0KhKvmtgyoV8iBQdr/SMxcefIhLuRxzjqdzaDDpIP3+rIfDOrCVYIqrn75/qbKJdz
bTgMNFlxy+ylppwaSAoe3vt+n8QD/CPmJPGq0fc6vVfJHm3yAboUUXWyKPxD2X8TcfaW9bccX7f2
ThHpJbcBAoKkMqWmzYevqFy14t4jQCy9V1BtazrWStt74XfB4Kjg8PAa1FEbYkXmAGIg649lPzdM
NJsKLmv0+a+k/dLST7JNYFHS3GoOSMXvyORacGBr3AqWQ7EK2o1NsHoS8bqJjjaCh0ALLwNzSoSl
XorghHfYZLSDO7+X0e8Q1XxwHzYLuZYVnjq5zZk45g6/+cvyEIjKqx29KsYVZr0SwTXQ3wkmeav5
EXL3YdQXuwwWk0m9wORGE+XzXRkTdPYmKzzY/kbzIJEBEouYwVT4cZIZoNmaPFh0EnnJU5+tA/cX
TE+D6OPDs5ksv5phUiozzcp+rOjTYG0cieotcL9K1PJ9Ph6i5pPeBMmPUpBqZnwnaOOQUc9Ef88V
HSx/S+2Gd8uJFkNABYwKL8cSmCYz9HYIFj5NgMd+cUcPmU5CTTAeKcM/WHkSFWNKcAp3qdB2ikWM
RawuynxA3vWn0l+jzpUdW9XuqOonK6VAM/dNcgA3nmXDNuXxCrmv2gxeFbND2EuatfBU2joE5ta+
8q8l5TKmF5ltG1RFSnB2g++JXaoiFe3VW4FwOQA6llEAEZjsgPL99rRVARtreB/aaCaVY443Iiqt
RTPuHO+JWjtp93TrPCvHQFLcmpcc1VfxW3u/Btji/iFHzMDd3lOoFNce2kIXPgwsNuoimoLmzHTL
RF1n119++6LzMSH7aJCEO+NrGL5av8N21Sy7CPXeiBI44A/bjAwJW1SPw75I94Lq2VP6bdVw9H9Q
e8Jsm7l2zKiK2D928pjJ3Pa7gkDaluqmkpsw3Hb11bKe5nAqYDGU/p70bn3cdcyGIkEPMbKngnbi
QfYk2GsmmUohDxNoiYUB98phcfWog71ptPhWKVyJZOsrf94h59eJGXKzZtEC+3AAhqY8dvaUR97O
VflMzU+tvRaYuoagmztAvr1ob0MoR/s5tA9fPBO+d4krpri4yswVW4WZnFns6XRAbSc5tmW+5pgs
AP/e9f7cUNJFiSolTO5GjS/P36nZVesOIVkXAtlhRYujuTs8W0DFZtZwsSO2SybKOBe0V6mx2PyI
5d3N2boOgXa0NUghwZedHGxtrzio3J1z2xESnG/s+kMdLqG5zUxW1O21rOu9DBIcosRAI2VK/XWt
r5JwU4i9an26+fA3Ov/UhNIiYDYNC0dONv9q0xk0v3m38GsIb320mU79nCmy08I7iz9E++kwQojd
DFWgxz/88qgzkbJ8cyGKI7rkudaNH/DIiCDjIwpnKmkglEZls4zIRtRtyL08WFxFdngHwkS17FD4
gqRL7h6MdiViUVfNGs6rCPkpQv0z+SizFHmprzjE5L7EtF4jjO4udH6sem+Uz7bAtY+6CFcd6lsN
qI1EIOwzLvecYDU2YuHJVVpBfMLeaCioT8ynBdqFSW9aUPGPLMvsiyaqNfszBtrJzIiwE4YxGyR7
IdyjRf9SZ2sHS0GIp5uZqE3+a7K2mCc62t5VTu1/0yCGIOZvxNdq1NveucjiqHKfTsSgwv/yyptB
yGMCjd1W8IueXfWQGeukOEWMHIf4NhpfTnglE5FxwtMFJ+mjYxboeAJ37oAJo8LpcLZVqTE12Vbz
qpg+qN57q+tvnY8EEj4o3u2WirxwL66vM0Vz38b018CklHSU5Dz+5rpwHoV1aAiHLT9jyJ8SYQXY
sbGj1DINuLT1Oi76uY9bSQjyI/gSreJSWFhjXYyQWDxcBiFVYaHWZQaFgnVEjVNSCzU55qWcdcix
HSmMm49JApro7lILv7Xk6eJoVIljcLnlB3w5AQEBdnt3fWw+2hVk1EwM3S7tv5XgMfjsBHSNs4dF
lcMPItaSIZxkg0Ubh5gSu2gz62lhM9RPETQX9A5a+eFx0qrMwsIHyj+1/2MoFYqvtPin6d+2tGaV
Wh0U8xo4Z7AGb71iAzVnZjZ4CLaPiMAAhOE6o2/tjoBNEAFdEu2Rse6QMaRQMF41+Yuq8hno8Uxp
yp3LlKgcm23PbsAD/S4Me+G6iKkn2u8EgWivqixALbirCElyfg2DL705KUSSud1CS79l/Nf3/VoP
lIniNVM1Qv/OMZ9UpfFUyvBgDlQU0N4QA076TBV+0IiGNzKjhTTPidBXnR8Rpkx8DAoBhRuszGDC
6R94rHyiGxUQWhmNVGC9GwzKXOqxohrnhgpnaPhxqahbUme68tVSxo10EdOt01Aj1d3e4epVuK/s
cYl/cKYDVWiotWJlV6FW8IOzyhg9ZfmSFNV71RJYpl2AjbPOACWyGYJdWF+nD88ZXq26z3mpG9te
ueKgdc8QK65mo4X9Rx5Hh5bbYrhXURM1uJWadpb2l5LKQZjHwHLXQXIp4o0bnOoIo1Txzd3ADmSP
WANQOxFuPKbPoQ6QUe5YaMMKn088UQozc/g07eAwEXf1HPP1TTJ4N5YdSXK40rGLkz0gfj2uj4qe
FIRwl+/I5+lLvKvvYXhldwjLumPzl5L55JCeSQs5jjsdvKDqXY12K4n1cUtWY+k1YibQRP21jfIt
KfYB74kFbIpQvbC9p/QxZL3yUhqgIH4Vdl3Cy4DarnCKOpAhWzilBBu8DShyJfxWG4l/KGkEuZVL
/xrVyA6XxlSqYwE0cIsG6t3yAvZyYDcDXAxoxMNyVvOfGqREvrgA0ar0f3MSErSu2abEhYJz4VjF
gq1BLBTGP8u+VQqDf/TxtENa5ix0H7B+M5c+Myx8SS2SpHFYWE3EhnxOGHZboC9g4ZKX8KB4gdT+
TPDi5DOR/p+RfmfGPSuR+aPtdxEHlkcL2ijOra86dBFNGb+e86mR24sbH+LZ35T0WTmgB3zGuZtR
BbYtWaRJEIs0eDoQlAwXp/6KQa+GBsRwGPV13BBih9zXvNvqiZiCNxv5om3vlPJJDtfccPGsRnOL
qYMT3/PyYOI4g1JvRKcQSb7TvtquXGvWykTLkehEY0wr5ToKVjEer7rZu5NXXl3T+qXtZ+KRlzJ1
nJEL9Y4c84kuKsxfGw9pEYJwaP/8/KbU0WwUlzbL9h37gwLDPqOdq8cXSzbykSLcbIwf7udFQexd
zKax852PYNDmpq4RRdAhA0DOSvISaZNJmKwSUItequ3S4UboWglfUmx6tm9ReyxcJjjMALAlRZhy
m3lr32LW3qn6SeJBBWI4M/Y146O0JE/jNYAZ4kvgqEwIfwUPs+xNUi0hnOhI4Pm855q1RTbE5oaJ
HDBlPkrIE2IgVGJYDcMhlE/h64TNkdIuHkh1t0L5yjjuaowyejmQ6pPOtOZI9WVDIdRVTOUvHdWz
70CKP5EVP6uqcqbS9Iexfoj9S4SvOUXGdWb4qnrDvdOio8eIymnOIbGJ1QU5SN5j/KHm5d6jt+ic
d1e6dAoc/1P1YS0s59DKd+mlywHxJ7dEn6yz9h6H66Z8Kr3G7uNWaDsoDEkJgPnkB1snZDOyCx10
x9j8XWdtltPYJ5MESFokNmXo+KiWQsSQi9TgXdVnEHtGbnoMtfbGtTmTRkbyMQXS3qxWGidPqu4a
9KUo+sJqrSkHBYNd/5Wxk4EqF5MNsvDsZRCuarvAbLmROWsBBMf9uiBMw2cs225rZaZzCGf5Xqqn
eEIBnBsGim0Yz5OuQc3D8hZmBvuFFkpKoP3Wypz+smr3Q/rTFvZM947cDxoeAER9LBPjcxZUSz+/
Y2xXyj1ZDHWo4kvWUcHTm7lLsAH7OCXk8QzoYFHw5XhEijCF2ak08jTKCG7MmPUSvheVTgHwEKnj
PbJuyesVzVOufQZAkdz41o/Nn6tFyPF2uTrOwLmExgm7ahk+Afgp2q8p1mpyQaKVZSuJfgzFZAPN
W5azjtWLHxxCHsemOkRMe/LuZ/rOreBvJKc1w/BgAdo0FqZzyqunyn4Zl9t2ImtokETex4CjcFLM
J0/Si1eF0IASnrIeQhQyvzm0tD6FbLmz5KJBGG1Ld5aNS3CQRrVqa3ZSAN9Fiy9x+ClCNILalmQW
dJQFs03SmTP0bzRsavbIrY2FwmFkDj2qj6LejBb9x1Zq3yzZeh5K12+pIZb8ijFATu2sqGgcPkFf
JNqmCX5Qnr8VykjqFEmzB0Xfms5hGJHUbUP/s8EbYl+IInmrza0CUxkZhXbHaKVna9uYkNFs7gCQ
zgqITM4KiUQfH4J8rkQrvVl5xiGzFgBgU7p4aC1UQjHp1uF9Eng6yiGkNnHDA3TtrF8nEpdjfHDk
ZlAyilglb49prlQL1+nEu50lHTsKAMd6rMdHtIQLySKNVLmmPfTpHWL3AgnEW1MN6JzF2TEBsxrM
vphe429mX72rIxyYyZoRO4M48HBkfXUaxmY95TPMNs4A/CeN5/ZwMFpCO8NFF+L14YYF+yMPSf3I
0MAQ7SO6dy/mWUYt6w6fZUO3j6yTJpr8aSq9bM2g2qdcN8j0kGcnPVgY7VCIL8z6I1KeebCtxk2q
IOsDjxV3/spFc1pDdhjesczDZ40kF3nxJ0kQQN3NjEx3332eioCdy7EHigHIJschoDDGJqNWhSet
jQDf8LURrGOCG5SfglJ8hAq7Uzt17fkolHt1Fus2rHcwAEyILJZiSosno9pIOKaCys1FXl9lt1p7
1CgYwpfZIZLF6Z3rE3AGH0v4K1qaQInujB+RYe5bgUYitUDvNBgu9iNfYUsr5yNpwaRLWOSsdZSz
xd5S7x8s1pBX/+icXlKcbeunbKfxMjYS/KcQ7RajztCJT1O/GnINUYlbphHzHOWqixY7xIugqsEW
ej1HDOIyhb+to/A3EBOAwIrN8xDE69h42Q7a5XygG2e+U7x6f4S8de8rZLi4V5iAGnw6ibIxObxd
bCoRy1cdJ1zo3F19oeo5ZvpHJgEaxMtpFaJW6aYqtojU0Qf82MrOR2SsEJnNCsFhW9h050HiM+ky
sECUh9lsCi1xY24uTAQoD6tRB9K0y1mA+sYjyz9VlU9kwE7MADa3YK8up6ynQN4tv8YQMZfJVhDw
4TuvhpNHDUNt3pBB0DkuyISDhc4qfbb9P1Ndy3Slod+P3W3mfuXmOeT8CtkVI5LCQrCt8HCx6eLl
ecOkPKIdiOEHkK51iSbNlg3F3v43csr35b8qvtvm3qtPguWM337mMeRghu0ami9FO46wP8t1j65u
WFv6b47rq/VuTfqh5J+lE80LQY+CkheNO69PpXyqRCTlD78vkStDpURdoec3AbOqZIvfusaCr2ra
m+usEvD0CP9cd7+Vu20gYVHK9sGtLp4UEyn2w5IuWgEsG49EnGMK8brvwjwHEQrt/t1V1qZ1TYa/
Irzn9U9Ehokd72sESVpEt6f/pHIL/etY8pyrTA1dm5bEiFZjem8prcMRu9iZ63U5XdVl9w1r8N4V
f4LpvxX+NgAw/UfUXVT5MaV6AapVkGL4sFzWXi/iTZTgFpIp7HBqhW4RRH501QyiQaIMx0bcpyg3
M2YwafvMEWmZIKWs/tIRgxS0iC9oHF2O+uhidI+wb+c1pJDht0bWFmEYMwcyXEd/Q4DZIlUwvke/
dHdzB7pkI0FwBGI+0eBNZSUVzqTgqQjqD29k/QvGkpVvhjEyiM2FxtnskpQNrOPzfxydx3LjyBZE
vwgR8Gbb9F6kKInSBiGLKniPAr5+DmbxNvO6NRwKKJM38ySW+U3mP6pk2JiYRzvOQ2G8zZw3Ef66
5xZrpg7q59PfVe3FLfkHB6acYI7dlUdgUuxABf0rMRuI6Vh45Nc5hpTzYmD/ZGxzIciEUDx5GRyi
Gbx9E9GXz5mY557FK9AoEEjOsc6QBq8U64hP9gqIQ+Q8N90xRlutOFvsIxwvPCtuezJceG+Ad73w
pTHPsryFZkHyAzwRkSRp/DIrXVrVami+Av5jUmQuAauujlCD5GecnMru2aSrfnJXnT8PxmGqj8au
RobmIG0rb92zb1jUqSAgJg19ImeXBnVaaZ2cplWYmvVtHD49g8fjPYXzAzmYA7S3T3x6CcAGlNqJ
sJAxERqNmffC8fQOnjRWpTgO8tUY0Gyru24dEMR17+Dat6g+G9a9iJAk17U4ZNkNgw51dlTALu3s
jAT/rxguafxkQ8yQ7UcqcYvGB8enim+joCjJCCfEi2Pei5SFBV9K1T4GLlctykqariSWutRkb3Fv
g7hIioVz7TEZl6BbkZFYOu13H76mtgKqQ4NU+OvFb1BnFlZ+jNOdUQG0xVRF0/SK0sCAeG1LT09m
Aok6JR4EO+65hr52qwAzX7KDBQYcjxn5KRsVOZ93lL1jb35EHVqYGVw6hFXe8HvBtX4qkQKNkkjJ
gB6Kn5Xjsubq68TH6JzfCBthzdubSOsVXLwUh4SqJsxP31JhU8nRkvNdZvxiIvmHqzbmVTb1eEXz
JMe996qibwBNqmNQq0lGINFIR8vcKcscFc9kiE8vyNdltqd+No0eqis2XnHNSEgawB0mbm4jpwrK
jufMZuk+myglcmhuXRRsDaT2iph4Hb4rHFHF8BJiSA1pPQb+V0Dhn5y/voHwDHSp/AzFsSw4E8W8
4oVYTbW2lPqlCZynKUiObRnhZGbbAWEdIlpEfMUDvNHAFFs20m3TmS8VcJKuSEEeR9+2Ba49/s2n
4tI3rB8DYWCEqohps9ftQzfcaxVRAEbzVsAtlJ+a42xl5oPdFMEPjXMaD3a5ARAXFj9NDEC+CNd1
/mPRhdmYycrtbLz14QvYnFenpD/Z69bA9apqrmObQdyYD7uMmWAdcOBkUzXjXRNoDy1WuyJndpsQ
FrJU9FcTrPG3RhgtNV8yQWZPEnfqpJcGxKyprY+0sDDhqBhBhbTSW69mUn1O+MVSnVmI9VNlf8Lx
+KwK8sBLxNQqSx9pkPFNa5RcvsrgRTAn7mpcWdOXclY6xoTxL6iwq8TfgfEOStdBzMgbwD8l74JL
hzLcmWUNq83Kjj29dJ17B2tXAGQeELUNLIBcjvT6J84PXfXpWFd6of8V1kGoQ1UQbUVApfBoJ/L/
MRg8aMuGM5Cpvw5RumhxrLu5RCApFyMUiI6JYVsfOvtQSzrv+OF16fxTgIhbbWcqcuGl9eXzDc6O
X8NDrsCTXtO7JN29O3A0bkD4YxplIuWSnIlSmJu9vycCBsMF3HVmLzL7XFh3RXBSMuQx7F8G8HZ4
rrWDQQQu3nTk3Hw+VTBrRji6/zokKx/8CbR7hkysKUeTkAJPSK7QUJ3fHIHWtziS32R9dBnuutMm
Tv90ddKru9MdxvwIzQg3GNIqfsbOfqug14/O1nLhMCXWv7oDlXV3Oy7reoid5Cmk3Ua99sUDD19b
Ya6RnJjeDNqbRor5PNYQroDzBDQ8eZKXKX/Oemyqz359c5p7j6qiXC7yrD4mFw87ACes7wpQ6wnM
Q2ey4Gxhg5gkVqxzqR0yjjrNdEu9Q+Y+aLleTOCaiIMAXQETk4vhIoY9XyPiy1/Mzj0BjbQIKmVc
tkWm/dPjv55oGgPBCFMOpQgS83DO5kpdgV4769GON4BSLSA8VXw2WE4r+CyQbBBDl8p46QtkIVw+
evoth88Ah6lgQKBZj9z8mtDXjLOl7zJQT1Y0/GsqcEjFK/6gIPnrqG6kndsIbkre7ZYiBZp6Cu63
LUUqkOsr2eFiZbwkb435YlA+1dZ4UrV+PTHFcStGwjZiX+UvIfWR3h5mvIXhL3BZWN1r1v6EMLYE
2mjH8FfZpL/RU8kbJGZDT/DXvAd7nYFslL+JAuYwCfyegU+Fha8xkmvbMs4P6Z/wj0X/5YNNDE+T
xQDo120uOXSV8krSNcJiEfG3/JbSkZZReOgvSzajEVNZyGQPy4SKAC81D49UZak/uzGEshFoOOlc
JT8sXKsm2PqmPjTWGUj3pNsri7taUaWg2TcTewPCX4W1tgX3ag/szZSPFJW7Sd2/rtgH01qwYhTE
hbydsD4jpsqhiymSOUWitlnOJHPAudpPMGX5YqcY2gsWULui8WQ7YgCW/bsD9kXIm8d5RCQPmq4i
hw4KvG/hi6zvIY0DgfcVVc81wUegQAsqIgBM87i7L0HkLBWj4hqOIlt3jXLno68CmzD/D7J/BhzF
bAoQEY31cgVDl/eZ8VJ9MeIbNF8G6y86kkDrM7szOEZl2spKjKXNo+LhWYzWFCfryV/pvdn0lnc0
RGM+ZZLTrlyHWXp/L2hKUv0f00T2YXvrM56QzV8W6Fg3Lw6z5oQTvUyeXLLN3is1Y1y3OpLcz8pD
TUDmfnPIteEuhIhItyTZsKXb3LRWQyyH5KldI+1YeadK7vgFw7+FGcOUDjboyXepILJ+XPMt5P1U
MwP8qphSxCz4XnGHhj0viWN88LlbtlxjzPbD047zUCjgr0neXIwp069GjVHxIRGh52sc8ppHzDMq
Vnhdlw1vW9ncJ/ONmFxk7say2eYMUA0w+QODSA64gSNZcV3cZfpOcpNKZoqYscjIXhPDpQKHEcRM
a2LdndmqDnVR3AlhVeATTuJpqQpqeItz5b7JdO9KBBRFVJRtJbBbhrsru9u6El2DsmpnEzMQoR+K
yZ3lk8ZAEqJUGe+MSWiNWQ1322I8Nay6HmDJjKA0qClWesDYBhgaipGHM3qaHN8T9vrkVYQfjbMi
3cQQNHaJrVAK3xrB2oxRvy3FeB6C+KdMMKFAL8yrE1wa0wdaki7KYZN1yJ0bOkfz6MkM33raDMSp
tkLOvuZiNg63xU4xN2GccgwaedMkF1Udawv2L1CqXkC7o2/gZoSxjkCXs/yZBiPOqV8qSm00DQhe
QRScnHfZQZgI6DTisMv4DZYz7ByMx7ONz0TGp6wZawXnnprvV+LmHbe5mS5k3u+DijBE6C4Hn937
b8yuJKHd8m4R4RmZ9KK6qOISs0ezdDCBjRW3BXbFHBcbCfhNT3LA0d4NWLSRh23U4OBLVOFPUdmS
vgmMCCYvxsAxeeb2hAxDfQ8gOu/4cOi6m2ZlC83Z1uYp9t7dAqsjU3LPfuO7nNhD89pYaNgGZU8o
YFb1qBrpcUwxOUF+qUv6WS96DixZ+QvH2goWUa3ycVCY6xH3N44OzWT4CTSAAl1YO4RGWeij9ssI
SFd33JYou3GIO6IWYglk58fr+4+UCA5Ac9mg0AbTYRJvRQlbBhgW2dtVV71L/TRgnzWxlwSHlHye
TUiohQ9wokzLRdMyQZxWODrB5FXBsQT6GWOJCN+r+egBIS7W3xwSdtG+UjfB9C0Te5POEg3OQDRs
tYEahD2FbUQSLKZDZokFmqNyl4bbbPgI1OugXVVNbQriBRRliy9fMotQ8bE1qJgKv6toYjJgr7rk
a9R1nrBHXJ5acoGNgCjBppyzLDneq8F5ySnZgeknpFXCPXcEMXVO40Py6hivNkeRxryH4jGNoJr6
t04QEGkunQnE4KWMPzNBHDvoKUAzjq791PNTa/c6uLfOexPTDacWtUc4tQaDs/73bCW1fnuf5xuq
Q5GvMj5mKd4179fVrjNkvrjY6UEjFqS2WMBrPA+xi7IQ/kT1V+M+11w7wj4FU7Rtk3vNFdF9ctVh
IDOYvehywJnHfp8/1SEvmDq71tXDPyrn+px3DBcqXGsOF5avUDKT1bRVXr96hF7H5KMK5cbBklMS
LUzkgYmgRyyuIOfoVdvAJi6EuoBbuaeVFvbGdHNYRCipK6PnniOJy9jJAJZKrbCJB0THQjqA++ps
scp673ng3zcFGwkYAHW105zd0K4i7hE2ROhR+3EoGQvodO6bQ6t96rxetElDTezFWeg7gR2gkn94
JUO57od1pa2ndgI/w5Oh52unOAQlHcLeQejOiqoY5D7QvvxIM6Irzf/VJ7nOwrcWH+gUAFEDz1qY
SxMdS25cPnxRsar54VKkSB5sGowjZIxrk8Rhdwyr7ajN5hdSM3gZXnNJb+JxGK7U/5TRik28a1bU
6/b+e+4falFvW6HR4DbgOmGG8dWX+xZ/WP7Z4E2ovBdPPWvqqKdvo3jR8LOKbmdYJx25WL6odme6
W9HcJdYm+u+q4C8lhVZes/o7Nz9lSnr0jvNQDpywCedj2vFQ1srPrjrZ0V12D4Uy35VXj85AF7u2
lTg4QIulhDLYUBLHRISju4z7dSe/bRrk4rRlH9skHMqmk+iuVBWxgIJipP/PW8v6isV15IKaM6rq
+aPFPQmOFddwz/sh3x8p0HXMAYhXGBPJRp1eootJ3oUdNXAv6JaecxA5dHe2+/TctXfY1aueGUbr
letIc5cwf7kx+huNfkmeioAa+but9qnznekcfsLnwf90vGvDN4VzXqPFgg+gHEXT0FxY2nD6u9U1
3vKjj/1HPgjzo8ZaizkxnXLE129lvZbyMcAcKRPCDQwkQDLM0wLYAVSy3rT6mEcvvN8re7wnlo9Z
Kf8qMloiB2M1cg9Km0dTQZbGsuFc4NJ4DdW3mMq8L42YWulIwp2oAlm5bNWI1Bs+LCZDsi/eRhwJ
BfNf2CvCwzgfmwB8p+BcMj1joI0GEWHhejH8F0vb4pNUuBcq75rQOqbVtPdJB1gMLUOAp+OhX9XW
kXqwde7/5Lb+2tMi6wp4g50QG4Dagu+rinp0hJPOWDgunsFPu0O+ztVyoI7WCjd2wKi8XQWQg9oh
WwnEBgvL6jj8+vlAjeCnj/1VR9LANoYxHF85V6LSQmgKUZABkVWYi7llth0tkerDcE49A+xO5xDP
M+h9cmzF4BRfZrJf6RN8M7Fdlv8ya922RyO9+sW3KQ8q/52/DYPyUWs9mJy0MIoYODTzvZGY2zkp
lJlbLo0Zbwy/dAOOkM+CkuuEeTlz0DGTIwl5NrXN6Nw3bc5gkXAEgJL76bVCOLY5CjQME4wSxaoj
sIo2jYJsNZs0pK8OE0eFwYCMJ4FpXQOqQ5R6XbN4ZBud2Z1y5iM1Q7h9FCOzC2BqyPObTnuLko3R
YEc5Ovp7U3/45JqLJuDyy3yVa50wLzGXcQe4SgPpkDbEHuoLGsW/FMf0uFbGu21ADyOjZXO2j0eW
h6023X2EI/uCKd8BdgaQjQzY2sRo3DscUFmHp2IpdLVAq6n4a5phsau+jOY5Ty4EV3p9Hzi4yT4b
7XkUzzKOkcaCnR7hasm+JIOUCga8EyEicNUmLo/uvzPGcCsy96nzkWZrZ1kM9C1aZ68WBK/6NTk4
BAxdW8fePhtfB3IOCkklxgvWT4Lj2iZTX1VO1HDkLYGYGJbfueUFSO0ZDAFjuAQMxSklUV+5eDLt
gysOltEvrbJZjN7atc5jgAERJldvjx+erj55qenjbUnr0uw6O/xTP3iyMRx2kHHI5NokSmKX2CBm
VAUDNoj6o+VdYmhzJXQvIg0L2wdUJdtVmk30vcHfQrKO3GDRkBeytE1Rf/sCVNx32u1Y7kg/2DUE
rhm//tVZz6Zxz8KPbt4wiZwbd62EBMs1U+eWmzpXOdzy9jJ3Q5lQmrRToL8H6clMyczvdbQDdyB8
jztAiz8ik3qwCR06VMRkCSeWmIxC11z1hEDYTAbONsizp7F+TqqXrpwL0aQPHeDFnThByALeX8Eh
CduzPFXxxkK9zGuTOSogl/ThFe9h9xY7P058wq8HQ+4nDM6h/zciSlsyAYvLdZgcT/7tJt+tuA0a
LkYgRRcH90q9EhYXvZFPB/2KGC2PLd71gp6gkkQjmnoGcCRggFpYA8PZVyKSfX3w1GHGFJlzpQX0
ZhcI3lR+J8R2cp9w2E1G59bEHzaXCT2n/rsQ50p/GaZDEd0tg7gwPBkIgLT8cRVcyZyjBsbY0ThI
DSfMtuW5TsN1O4svn8q4e8Uuwt5EqgU2flk8TL50o2TUwJhk2rblvrJ/dGNbE40ZFCLRfMu0P1q5
sVPybJICphdeCzARdvzg8C6afSSea/VRJzfP4Pxz8zOsb+N3GXzn82UcwHR6SIar2T2Mal/jQR3I
Ga+4arjFd4JAEo+06aqjaumw+ur4s+ELiA0nOPT2kXPato78RcflFlXKqrYtU33jtdTuADm7hlrm
F2YRAbZ4IoMjlYn2OadExWLxzp51uLRl8CzM25Q/dwFi5LAwSUfii/UHWvIO1D5Uzkl33qi9ZBjs
4Kcl9cZ9pLCf/X4Am73NRbWOfQw3axwaJt0a2irh+uCM58x6s/VrwDMclseULia8UWV51hC3uCGx
tG+jep12W0tyuMAxvYutYwUmYvSfqZasx4udb1R7tqhjx+BHn/lUJgtX7DL9NHnrgFtcUtFEtm6t
V598q3ktGKeM1LgY6B6j86eI/+LEKImWR4i2gbH1o5n9t03VLUb2cLVNZe6zMt1E470KsVTEHv7w
YVvTe1NpjKENB0HBsZYlCX4JxMlo8Rj0ziFxzsAZQjBbVkywSuCISBCuCbiiFaXoOZWJW784tARy
sqn/J4Kfpkg5P7zOqKghgokflmsLht0IIMWsUTiG9LWkPFkAz+cQ7nscTg1gc0V78fLp4jB5qmLq
9xp3Z8j3ytuZ4jqKeFOwb0ACaiw6HowNs6rO2KTJtkyvnmOsldO9pv2Y49OjPInYGzOzDcoUNRjJ
YRqAj6nnGlerTW4Km4LCzISS4dVfmLbOpmrXxgB4QsbrNDma4cnklzM0R5Phbm+2TLpfcye7JXX2
v8cVpVBpHzNOmqzwYrI69oVDiwIxvVKNNfD/TnDl6xd3xvC3u8Q/Sywb0tdx4WMf8Leu9iQG3HLq
FOVPoP0LFiPBodgGGtcarxlbuwj4FlMXngqlW7H9Euib1lP4Z91pH2Itt0iCpfx35erg802OCFy1
VB8ea2ej+99Rkx50SH8EA51+CQaZmqAG+4VDmRQbVAnBX2NGQ0inzEgFhe21oHGoa5PtQJvHiAru
vYU6d2KmdaZ2t/Q7/a5gSE7cf+iNYHVx0hVhWD0kZr7wveVoie+GnujCYl9LndkehR8j2vaZv5ii
6aphUcs7AuM5h8yOtpIGchZKcFrr3xZV7GYovm0vpNWGPJXN0cplVk46rZiSrd/ysxsQnGnH3txw
AyqDcVO6wex5ODgDh81AUOFutN7O0eVRlQI7OZFW5W58k/t1NeD5iFoCqn23LJJxFQbxVW/9lWvR
Je6+6wGXuEx7twr3arREbRvAji4DqpRoRQLw36xoUpxU1+08X53SuscAUfGyjgjm6KNB8lsRTfZt
7TQqzG2VBm1WV4iV3D1DkPOBF+/HUd81jfnZVyPRLWKSNr6c1mNypwQLLH4CfECLegRUrkeHGAKP
bZO/6tpdxdjLdOObHD38GhCntABcVgpNJR6+8paoiYXZ1x3z2zRk27Ewd5YeIDiB6dGpP3Mwq2Qh
qhSQOKfkWDTI/rex6rPpeI9Rw1zUNt5ZFtGjQtQcbKUvQq26pp1i3dGAWeXmOnWDt6QMj1PXUEhO
QMIX0T3I1alNOyg2yuSGD122G4kfWn2xwRWDMCwvNpE1ARNjrJlJ4ivYllkzm820lexxYquh2Ia4
VTxrWlmS7dDvATA7nsa8gc573CNceUVU7nPBeuCGZUOfJVm5VthcJakOCC2SwCHzNzOYtn4wcu5p
TsIMNpU2HBrBX7QsB5NM8OMra43FaBfGNaZehLzIJdWOrC/7ZllRoSUcRNthKFaBMay7HAiDa4yb
GqyXshuxkK61wfBN2okhWcbm3WDAwfVdjVp+qHFA0ZF7TML+Q0XG0SrlHx10v4E/Idcly5JGVdtu
NrGd7wfwAAKW7QSVNuNW7EQpsAs8oR4eRr+9RA76WwBUYH7Xf/XcrQ4KC1Vs5JdYC16aONg2Qcp9
tYpWmhzWjRNgmK/fyjRn28S1l9ocaCOP20E4bm3BjR/FUiRc+Ceb6XDfgm/ZK61119LSOyC6FLQ7
CuI6oVf4n46obl2DYEfLi7scgyg/6/7MR0qzehEKH+9aIfy1qbuGOJghiwq1z1xrNMs56E4V4L1V
edLjLvDCknnhRFiuYrG1ateCUY90T6tGt0nbafIWhZtxdC4blwmmLCsICm2ugJTXEaGIUnNgghIo
9/MAsT7OXfXPw81GdE01+7Q2AofXoR2Aa5qBg+cvCpEwu8kaQK+KjMOqEQ3ZITFqxVgsITrTMWFu
+txZOkWlf9AsGH8azLOPnhGaAIqrObICOtpuIz6IbU0bP8w9aMFJgxno1zOwwVdxDhssHhLiliUh
QUabnFPtICEpYqv8KO3YfnacWHCOtwhVmqGsXlM3JPiXuDZuDX+aSQ25BdWtLT5ICwVIxBGwidK0
7LuhZfqjwb15SFK7forNSmfKLelgw902TzHaCbfCNPb6IxvQU+KuYqCrxbn/VTSiX5cgzJZO6CNh
d4W9nXQH2XDKMxKOfQQRjIhGnDqKU3fhpFeZ5yCZhygIxFYWuaEIVyj+iJaFGVuSElw2k3H6VQYP
ytDDPAvtnjmnyN3uzIA9bReenyfXlHutN8c9jdL1t2GCMItnNrhPka9f8xhFtYsH/VA3ZrcxFLkL
J5qaox643Uvb0OMnrCDd+wX1B0oJ+WTosf006IqKMh8eAGZ08RZ3JaGrSfW4o12PFu1JUbxkYzt0
CQjFMXWIhTWOsDPywn2vdNPax+QqKDIa9SWVrZgWBlhWjskCk/oa6T1Dmne99f6a3iQN5GXDErNX
wXQ41PvN6Ec8hkHOSkpdObafrusD6t6MOYDWKfhY0Kad72pu8y0A0N0zzSWLWpaJ2GteM66CSE9P
ON+bb99w7YtPKpO2qF5NAHtjm2tR3Kbesg4ae1lKmELFbP3CITYRfU7aayDrlLwcZUWl4BjrmURV
i0qDMK6Zat2PkABbk+bkTHJia50pXlVdMD9tAygP2+R4Th6gQAIIWwvvl8bMM1K2ztMvf3WghqeW
pxUQk4wSIuFCn3E+bCT2DDzSfU7HZaw57F0xpor6jEEPQF86iBvgPfIGfJlYWwOS/VFOwUNwbMov
M8azCdPCz38rGurCFJi34znryY/2dszJKXGuVYk2rabgC9YQzyIO6njY+MhIpFYuqqouPjmkvAJl
YQv5CpXkSwPOCUxI/vlhuk5sLPWXbDSJF/LUx70soTbEX4WqQZgU62nOxWPJQSEpp83gEGqkzIPe
76nZpvrWBX/rbatJ38AJHoAyM4buSMTpHz32/SKoUKdOdnsCI0Iq6S1vyA5CBA5AFgS/AXuAT7DL
luCU0udkejIYZ/V0ZSZtuIfi9YPjl0iY+2jd8iobWiuyZEe62Y/WJTVNPdm4rbBeRqZKfdgcENFI
pA0LFkBIHB+D+MVCE8Wv5nQOkDXYvBed8TVov41/KvUvo12XMEbmkEliE2fbGORqCrtf9bY4lR7g
tIsJrSmzd145LjS1jb1qJgMy5f4yA9pRJp1GFosiOOzzubaN+l00/co25rTB6TCe8FX+9nMshZRK
kXorLftRVkhwhOBaUkvM9rdE8Nb4+GIZ2aQZPJHgX9hALn/Qrwqrx9UeXbY2PaqtuaJbPhnu9Dml
XzWdZzag3ntuhvm6YZIGlBEamMOpcS6ZPXo2I3KiO2zNAjzdSCVHWeLTFhQymYZx9CljNlvgPrwn
bqG4DuZbDVivHWXvYdgvTQPBOyKFUQCsNTb5dOxMZ401aA4yFpRo5BN9I2mD6jJcB49Sq5EBnFMd
BDyPzKjWFY7m3BlhTypyw0A2p5Uq273geW5LRpjhJkwmZDHN20RI5II8lM161rTDT9ndDJboon9K
5NNQXv4HbQTMDZ684kmlVydkzsPksY9OsU0zcojZgCcAW2ncwmVDb89PoSJiTymTtulceJ3bwNrU
9dHTN0EHSyqhoJvquPBhlkevZOZCz0ZMU1ZeItnyXRAZwuU0d5BX3Sobzi3wxLx/rztWprpZTllw
1V2b7kxSOEDOwIoZNRfkW5efe/r/4EMsO16ukukxcMMVe8WCmfEySK/tzPBGu2rzN0rSWgMYMIz7
Cvc7O3lNYy4HTGr8rFe25pUiCJhw4/WnZqFJmNgJA1jWZzmNKwftvYmfNE5YdbpBDdQ5gThrwdQ5
f/Npisx71hOHyugW7ry35y1qhtskfWgPzoBPbaBkRn0avBTC2mThBRcKJmoruLlIpvS7O+ZxEFua
awLCsPZdry9OU1OMwjkSRkRsP1p5wkyM9yg9K8t6E37yNqGOJu6XPmwNbCXjdrCvGUDDAeG77wEt
jyd6JlWH0JCBXfx/PsJWHHCeSunSHsFE5A9b3ksJGMy5dtgYOLRQKfXstYeoO9SY28ya8PylMEE0
oU/mvF5pdhPyNMYXYhAzLuxf70FhYU/A9aMRmntKMBc4ZFviHWfnTQ1CP6VPGgFpUDxEhbMefBBV
DQsvOqOGkVbRFqaBcsuhITMExY+WeC9DdIwEEA8KhjWcrKEDqFHXCYGgNpxJ6SdUiwZdgAk54rRA
BxMQkhAtQcIqRQpWcBncR28csOLNtE+z3HZsrTFjUU4SFJtqT9aYPCTDXoRQYS1rcljVF0sHlh/V
nQvUb4c+KA/SP10hDQtUR2GG/ARMl1F/V7xOfDoLZMfkvarqmDK2BUrZ02QYvcSsWi10HYn9Agoj
WUNe4vycoIhy46u+jOHmRnezgYLEKFU/tSEhD3e4mXFCvsxfZrMv4MV29xyHdNFR9/EpzfcosvY9
C+9SA39hac1KdF8d37WloTPsR7WmS9uejlq8t7RvA3YXPOx4FzjE5vad2OiVWHDVa0jjpqvC+ua8
IrkIyDdyjavGpC+VewgBQUUyliR1CQ2gQlDFHksMTYE4wSyWfpk9bsAUSWVHaR0J7TX2tAERM+OK
xk6HsfOvHd4dvP2T6Amp5hs9Ns6da+yE/sEZZzky98q6jBJMAeY1JcPsRLuiWtMxP7DKVzYticxv
QVTUF5dbFK5fkGDM8gSqrU8+n4wxPaCVfNIgZFawt5PUgvmCV5jOv8mEgsSYzf1wNPpLDoF2G4i7
hjEbYLnoTUVAzeRyjK2tbla29qJqorHIDz0rvIaFJWnidV0D12kpkBsVRqZ2O1ZiLSKSYtRRn0zj
JKqnus/g0zrkuCjwiPKL7SGw9TthQP0Nt1FA6BjDWoFrvEf+rLas5DqdirYNNn9N9Yin9kk03Kxi
X2nUQ5p/WstDabz3kuLF/sdJv3rLo5Hd+5fhtac9WjPepc+70jyokiggwjbbHvM+/SFmdRmGjcco
Nt6bCPy0DTv3XrFW31TyFqPoxpCpj2K8VBQcYw22jwCNbT7hi0URiZFGP1YQfdje2WPkbOAQ6e33
+RZcm/eKITFHyWSOjkc69NfvcaSXYQ42ZuRqiGxK01/rKTlPQugsuy3ibdmM1ACQ4/C/G61clhBA
czlnpkk9YUfGGdbnlGmJfpvS7GYRtlfek9EOy3y+bbXdu57124bFT+IqI9E9Ypi0nGfMY5za8XlD
J+u7amdmLw4v/YAmMKnm2ATVoXLzdabI81IeV7UUU3GBmgKSzn2+q9AHTYX3w4BYSwNpG5/G4m+q
juDMqSO9gLQZnZeiBzUY0lVu86qx1GvEvLpbjgHTLr7HANsCg4AoextxOyQaVVSRN4sH/7jSXLp6
+K1MGphpzFICVEHo/29zjTUBDQrtqXLYwg0wiFiQE4/JxVNMo4YTJgfDeegZ3vRScJdpi2yfBs70
OlLjQ2tBFCKNlA4kC7pKOsWvujl7FcmZSV1TwO21xtwqZr4ETxb+TOjj0+0Bq3PF74M+XipmOX2J
QdadPt2qEOswuQgYrOuRY+xgE+7txCnhejdaw8WQ8IlY1B3H3FRT+VHPUVfrMsIC9AJQo6nXLbOx
X+dUnEmw//ZxTOTRVxJmGVEkG/YDiljT7xzboIkwjj/4wt1smeed/xOmpv2kZb42LDS/i9cIFtsQ
R2JFZ0EJrZcir4VK+xlb89D4X90HBrE6g2+KsMI/y8xWpYNdw4/XVhD0bwN6/5/nN+POM8ntioDr
kW3ZjwkKf10Sysjtdq4dqLedw+3cYmgDO71aW4x+Z+CxIdFby9HmyUzhF9POyT95VW11i7QZ94/x
Dn4+kySbW/cUMB8XMQ7ipKKVWWPA14d4QogyEKhsuWKTwGeHC3ts9D6ZoLR5y1salbjSH7Ms2Dux
DdIRkdAGv+XkZ6+Q3KhBc3ac4RSACZeeX37j63as1i6OqtB1ddhB3pcMq7MfcE5wYhP4QbjBXrtR
hMdKUe50Wnt0EiBdoj3XzF1U7G0LxoteHtDqym6Fu6qg1DEoaYWwcIwQHXJJuuuUpE/YEVHz1qZL
OCW0njRiukVr7CYlnqjpxUBlbjwFYK42fnVEa62ialyPl+P85ju8m7ad/fk5WBMzhkWY+sdpimGo
dn+F7x7oyVzqNFd5BXYF1JnG0Y9Dw6Zr8GuPLEp7JPW69SOltb1kcZvEfxydx3LjyBZEvwgRBQ9s
Re9JkbIbhFwXPArefP0czGLidUz3m5YgokzezJMjZlLxkprDoYgI+3AaNCpSp1TtJh64cN906Adz
D6nn4vU3T9qkrSRV0ykG5qai2aKhEDJw0cuxevogTuyR8mXAO1ZfE7PhVBjbe/7gktszy3ewbdyW
CrTpTRpQqkMoQnNGb/AVN9qw+UtMUgRMYh95Vf36rvNjsesI3FE0iv7JwD6XUwvphMCXSMq3cejx
kNR7shi4INoGxT5paNww2Ht9I997ITFhETCWjGuXc43OuFR7L3rzXqfAHgzlHDFFPk1UZtnscYnC
XTjoIIL9ZDXQ+dGhTafYyOmLHq6O0oAiIN7k1WgtW1YT5cPHIz2NSczd4MpZ0MeFrbAzqnUT9asW
xKfLiKNqGsYIHicuAoWcGceacEx+o7rsoHXikKXdo9ezVwgKr3Q8cCkZvUZjkpoi9+al0v6knVVb
0/SIO3PkyKTNpDBwZs9diWUvFsm6nhgsKv8jCuq7UcGvUBNFIiT42FGieEmsgmCQ7hjLVgooQRmm
IBlWx8Fwjnj59w5WTWBAm5BwdMpUFbmbV8s1SWVa2SUPJHHz0XuA96r2oUrdhWiUIKjJy80EFwFz
ItEaFBwHB/dY66Je+QKfoOZht2hGgaeFFjBk06lhjDQ5eJRCwithZ5v7UvchIkgJJLKj6cjYDUX2
mpfjBrvGm5Xti2BCynawRjTdCa+ac4gb3fvTlee9dp0i1xx4z0ILLl2MeF/4OQJzBn4v4ARINkO+
FMbJa5Ol2XPoKP8iyqeGCOJeKZhlhcvBQ5B1svyzc/StIhNYdP62m2nn7UNkKZMBUo7ZsOrbEqkP
3agYV471Wbrh3rUphQxILfZ2xbB7hJU9xrvcYkpllvahkf1JCNrcipATtqxD90nx7KPGx4ddHi0H
3cXPaE465T693QBfXe5U3kTGoQ6Q+C0gjPc2egTlu9Y+KjwHLSp8jbUq1F5SjOYWB9eup+rQf6YL
fkYL+ohycBw6aoTZwM5D3z5nvCqAw3ED5dFWw6TfyPoc+R65sFH6wy5LUh87LQBEfCNMWXPP/S0F
iNmy83FTDwHm2tSvSRGyJCZpem8zB+R/pqn4VnlEMV1N+He0XLrHulosesGB1PcsXDpRXnlIqiXN
HlIMzs6f+af1iLrm+Iz5WA/dkzJqa53Gub61pwxpLrOmRT5wXGzbdLaF9BU3V2WD0vem9Adkjvoy
2TMoLptBSCiQuERGF+VFhT2OQ23oBp4sD6NvmoDEtvIpWfCYGqkWd2XscEzy3IKiJTwLivia5251
VGL0FFV/IKhh1HXHiZJnz8DM4sc4O4cBTplbp/CU1VSDRwlDu76GymVFEVUg3GU5JM4X+1u/5dXH
cqMzVDkMMu+5fRbpErOvT3umF1YUTM49xrk1K16BB7nC1LEpVqMkfTKmDEAGekxiPQ73kml1icve
Aj9eD41zavnbL57JLEFrYF6HKn+1b0GALTNouGWAuTIfpozbRyyl/maElXz35w8Mz2560ibj13SK
8ASLozpPJqpAzBAhTq1l1lkHCQUBowdeGhPCzhj4oH6KZ8uu1r3voOj3e5VjcElA/Kf5ru5zjQ4k
DI8KY6Wfezd3LFoIQLNQmupY2p1kq5lAJsroIdFeF3ogLho4y1glm5paIJVojwQyO+6QfZTS6y2j
A986/l8eN9YmnltiPxldca4ipr2ZR4+jJ8Jdy8hQ8m7NF3+anx1xiVN+kQIbZe6+hdW1palqk+T5
1Wr8IynprWGwfWUB4LCKw3u8d7P4t0TdHZ8mCgrIM3PiR70/MYKo26fWK1SMRbB6dA3KqSxwZXUX
CPTPCTxCt4g3jqM2Jbamru8OA4Jnx2MclEssVtZSvJcVmbO+5Cl2EWKljKEGygQ0rJtWBadCfoMi
3/xFb2cGAsnatAl2nS24w3GPjo2bGYaLEEBHnoul4F1OYq6FmXFiDH9vy4DAJji+1kM2sGJokJH7
6ZU9BvQg2ZUVJknTBXbDhmxTzzmXAxj28JdCcpP05zKC21ScVAbsRwayrRPohNCHO5+zO3xpXJZM
wRmptDqpbutGK+O18zAzhoW+8YtuObYk1KpxH47mygdGbqXdEU7SvrbkWo79we3bRxHnz1jBs2ev
RbOSyZfHUAOQCPBp8J6YLBBidHok0zC+MBr96yqYS62xDmaDYWUvPAeTQtY1/7TJuU9asNHT8dXx
3YVfTosU8+tgQx1wbGKrKqlXjt99hOX0SDpGZSxAT5xRoycjIInl1fs4bFZuo9CrzSuflH2cSErJ
kq+c6njQRvEqoEkFBwcI4i0edkp5RuFy1OzWXXbADDwQA2a4qYJ04/oUcvYDLJfAwcOAQWboXmPn
0Mp77vwMeMmg+LZMpaKahkmwmyGZY5fuxJFbalWfxxxvBrik6mdu/IrNAGKec+wclh7xWUHFHa74
VFbURjqCSr150Osz/Fs2ibFXCmRES0BnZBzql/9s5X20tDYsklnKoK/Hdz9M9o+p4FkyuGQstmm6
amkTenH0Pzkzrxnqm/7O0UGX687J00kdIQcX8XRjcUHj7Q4GQQ3f8g5+1Rxlatwbad0t0znomkCW
75cJ41pD/kjrJEas8tEXJnWNYX4VluCxa9Nk8s4wVxjgyZrqV1E4pfMDtcG1NZQFRnq+k3y9rHvb
TkSMZYOn2huurTZAAX2nW5OKXe55UfMox/Kio/mOWntS4D7Gtnqv2ucq7QnSqCO7/gWI3LYN+zcL
fFULu0qw9bA9A1B7KBU+fOcGAc2p8msUsielgpHcH209+fReBvC05yj4c2K/epBkPN16DoPOPcUU
MelkMjEU10CVk6BfUBrkbsJQX6f80BIOulWsrwk57RxzXLjoAU5dLh1q9SR4AlkXawlC0yTxaXSX
OniWabzPZYkc6iBlxb8mlpHJMl4ntCmJv33kf+f8qxfoK8vpkCt+iStb0XmwHonN5ZJZhGbtUkbW
RZntcoc5cxvZ17D1b4nECiVqjw8uhngCKfpfDqW5S3el9ulDt/Kd8dABGfILtABuVibKrH+dvBPT
1KfW3Qrtn9X9G6i47v75GoD/3egQxul3ls80+Vy0hJnOoj2XKU6cBw8CFss5MM89cbrCBq4WDxCO
PMgaIITiHxFdQ//d8z38xuoBbWTJDGmFp2Xlm8lL6uPaFf1bmdNczKSK1gGKhuvmfbL0jQzTXa0z
BcAbeTM0/6zD+4hD31kUg6JN1uXmYzQTmgehvCgXEfNWl2SiQVGfoMS6DaeW4vcCYmR2Fs1AbArc
F2ToCb08x/lgcDKs/Zakggj4rCf7lvcryXlhNfkHCnVlTHCho2Dtye46tdgx5deo9LtZkVmAwZLv
w2JYGhrW9Mql5przidE5QHDG5zTpkNBNzGNtpF5MDqUR/vB1XkQfync4RTV/zBpeOiUZSnergMyr
OxGuVd70cGEScJyQjFYAn5TRR4yQ38fVd8ORhQdAgN9wyIpmtAA0vb+V3M0qi8jfHKTApdcDGdNK
4hmNsdUMKDaGguYc0xDOr5NYovtN98im9aS467m+LCMAOC6yOSF3JyNTIzhWs05Erf8gIB8xgzEV
tAPpTZ+Oit9yApp9qv3DjXyvEngBNYfdyIjXehmttK7A1PauauxeCOwDXJNuWBuIQfVXLOgd7bC5
QLCVgEGNe5V+81ZjngVtULSnznO1lRG5P4HRbDNgZS7jNjpD1ol0l2bzaRFf51ch/8bjd3L+BGmZ
7WSR8SrN5DiWGpuD+RaYGd9V89Aj7JfYAL2IK9jZKM+8ZesO8IEBinPqvPXQ/zJVJG6E2harF5uh
LqZGUmcAuLMB7k7BJdVsv5qMXpfKYp7S4fdhBpeA8DxXIDgSUT3XrrXKOPMOMHcxWzAsjSowNuow
z3JipmJpyKWMiI414HRmJNgevG7fjvUyKL5b1DW+5B7Mht9ymiIGXlkGmA7IAzaSFPC2LIyXFe0A
uiBGGj3nUE9LkE5cSpR7E8m11z7GODwA73qZ/HIzZPc+fkwNbdMbhbNuDH9iU7z7stlXrBy2KXYY
D547i+FuAdzO2vfJVxUAcNerWSS1ifHk6a0Pkg3HqDmkc5kqfSvaZDvNEa3x0ufnaoCG7BbniA9G
0SWwHJB4yCTjbHma5brQSf4xeSf0PXMhu/gvgBrlntLiHuHQxx+rMUUk+zTtqhwM8D2s0uYgOKQN
qwFTlkgOTlpE21zJGBgeeVjjuzX+HIl9W3/2xx2wyBI2Cp3kvOYrtHb4dPgI1c7r8Gtp3cLz04td
AdPmDulIdWhEu1U5P8aEc72V4pEvYmSlS139xAb0kSFr122cwZ1yFJUZfU45iOUjocUthdhW2n83
DgEU5jn9+NU6f3lN0Xaiu+bK5A5xCM1GY1PPzEPgq6XvUKtdVkhScO5aZxMbUbjiaF3/qEhka2eu
52MfCUZ30WrWIeIbr+PxDl2OA+gMldH9wnojC4o5V/UPZY/OfmgtWvCccjwArcHUXAAKyVq7fPG9
3lhVE+pnLddp7kCLcUPGAh6XLIDSuQW5qYABxZR/HKLnvjS2IKX8ctvSvzCyegDETM5FlFMGF1Ej
RqyHF4rZ2IebPhcAkVMUU3aNQd3C8lf3P0YKJKtMzM13DMkXvXox3FNC2bzfdodYT86WNawil49Y
AzPQHNa1S+GQIyHhHIzZnoaYUQvw8WtLfFUSYkXf1McypP+CYSW1WVyV4m827Ce9hgVrGstccsIz
88PY/hZWzvAje5LF54gxLh1PE8TVSIfg8IeDPRLnLK3wSikkT8e+2PJnZA1qNGK4SyZiRgwANkeX
RifRetAejQAbaPbB0Y0Yw+i2dw9wsVB1TUCnI+zVouknzxmBNbq4DQajuh2ChxuZs8P1xGkjzZ+e
DoEalyfmKdXdJGxzW6lD3PocpMGsxr2FrQl4c2zTVBVYm4oHkJPOb6menlu0XyhvIqnnL4uiWWRa
fyqr9zrvTt24NQWKYE8b2rVQAVBtKsOaQ24dsLU+FUS8SlqU7chfVNR/uhQvy8Jd6Rph4GJJC8E6
DjP4WxeJRcWemYAWGadSQ70HjpWE3k0Tp5J5cjrofKt0YTXFr+1QBZSPf7yiH5qn0ZQC6cqpaMQ9
eOGbNIFG1DeTOrRSC2jYI1xSXHtStU14a3TeDAipWhruM2SfyKfiudG2gfbnThggpEsGjQ8vvVU/
U3gloU5LIXlcP2NM5NKGjVmywhAF3Tg/+YYBIcVGheMCyhG+JIiWyyP3pIWe1p9dvA7oB50+NCIw
HQEc202XAf5+Fs9+RvhP5p49+pIO5tZjEm+mPw6B8tp9pUVOjIdedLcCmAYDBpi/w4OSFN0zmEuJ
J6SICRcyByRT/QwYM7JmXTlr/mtXRpMxx8S5fbQg8F5DLFAN1jfzK29OWVLtUu2B+vQUedFGFm9z
CD6t1bKNLp36C/GPubKBml3zJjLcVj9jaCzD8qKYR5hkXgL/3cbWb4ldqdfLbjxEhHDSGMMSoAAv
sv1dpHCw4a4VdbKR1MIVULh6mnxtp9kI3B9+jGMWExxAa8N5jGRfMzY84IKUpsA86Qf0A584fP9Z
Mi+JDVzDU37rEBtJJdCaFvCu8+TozBogq060CHn6G3MpWYNqAg7CUd3zqd6RClLeN86hPfOTdWh8
KM1dSSu/hYQEsVJtmvDLrA/lTKhycL1QoLijL7ShvBquQTyku2DYC3XNo5KUK6eXMvubO2ncaV8W
AiMcqqM0/zzfXdVlvc04eXNMZpx60hJ7icqYNt2jTCEEcb/FnKvD98qrX435YdU7hz7CRxnwzprp
0cX2P5Q/Kr5o1jntXwL9PgbDNvC8BZj9YDCfBJTMFh8AbuUJ23aYZf90uhNLkrUTAz+fEakwgV4D
L6zFFe8YJ5az5q+AomELhkwaEf+69/wxHG0rwZApcONxgdVT3bUKTGxhIGysoe85TTnO5KoZSWBb
AU00lAZP3Y9d/FMF9cP4ecKk3WZ6cgicb7IlaLTuU6+eK+eA99FgVt8ZF/Tzp9a09zr/KG5YtdAu
dn+1BkyugXuweTnTLF7j48YHR5l0RaCXHaenD6qjh4SR2yDyF68DWNgpdj0qL7nIVDrLIiFM3X3j
B/nE19zHzSLs2rNtbUGoJA1VC5wks+c8/nCNf+FE6EBkx7lJNKREyUBnj4h1TLDVpPWciXvSnmjs
asdtPVfxAkRCy7Vbbd3zVRj4zgNsH6lx8NnJgszdTswPVO6yhx2x1DTZJxxLK79P3qWFl87hvUj/
6kkuIlctqu7D0CZKHBB8Av3gzPas9Jjo16Y+DPobIuPGqCkhwo7Bujwmi956HvXPkdmHyUXXWtvm
WcOoZlKzrINgbIbmJBiwTYQmU1/9CDWu4zIARjJdEaS3ZTm+Usm8srxkLem+nNPYOC209l/kE1mX
+ym+zNVSAaYVk58Do5lNxL3XLyi0kKsybtdZTroyAgcq9RP1aTzLb3desNeR/aGsn6bHp77xTMKp
wcEMDlnzje1gUHuzQ+bU6A1Z58E6nMKlKxBdYEnosLKwWNPDli96ztQBQVlMwhTigdrgWBuB+XLr
R0VQ0bTb9eiEJwMzFd8pss8HPhhilfSPawrPpwbOf+vHLLcx4TQIpIwHhYlKibBHFnFmwebGTY3g
xHipGcH8xsVF5+zgyHtTEqOQf07CkRWP54i8GOAK8jp6V6OZqOasSgEeaW8x2AzK5SiSLdiLHaAO
ejvfKnL8JVAOJ3zU4Wsj7hQ9DuQWqz2LtUmUYiwdMmYWu273NGiMZr7HcSucT4fTKCFkjgIVWdc/
P/xu4lvH/5/HEplzBxLzf6iXLYK+ZYbPwPYBGET0tEX2peneR/EuIzxaKUWTnGNIGdxcxyLEcLO1
teVTusIBOQDhBG4nSA8D7s2pruZAA2C5sd3VnftUsd1yoBz0feP+qshf9hyCDf+BqONwcCk5Rqbc
XGW5DO3uMRcrxxXHSO0vGF6yBi6XcTQzrCV6TVGKia57H6N8W8Pqb0nxjtGryH4EzBij1dcNAZ0g
deAd22ungy7HUKDQ3t0ZbsBeSBBlOYGYGOpr6bxHXMoq9DX8py8Fi9dkv8Qz25DQQufJR+3Bc1+V
A13leFCl+TF6P/hjDqZ1qvLszbfJY471hanXfj6uAXYMvC+apwqeicCTXDzLGpicsGGPLNC/KUsN
KWBFqZnwUJnOSg1HnzgoR3BYAZ9ZPOIV/w2Mf1WarMQYrw1prBqMZ4JPHzStlWZemTFwKtD6djdh
tB5/HU7PEfUvDonQmKiOpRDV836lOnebj/1cv8ede82l5Baxv1lUcHbdrwHy0JchECki8/nW+T9K
YNwL0/yEjXlFqT12vUfIxXuasgZcN1FE9zvtXvtBcncpi2uMXV7D02CUOnErzDzOtO6x6vppvgY1
sHQgKpn8GYtjhsSXE8ltUqq73TGpGqpjb+nfiN6EvX7T5KebvYMzVvu3JoFnsAqm/y/P4LzXUtOX
NYpyysrZNbiW9I92tMDbiyejRBhMtlUOnGiY06vOQhrkP/zxFvZEU51poQF0mH+ko5dvDPwaFFAh
IWl7uF7ceCit821KjVZT8Eiq5DzgIogq8q3Ga5QdIibIyRj8esy5pmj6aIyHlkFH5XNQZJhmykWq
AQRS/lGDr9hoFCni4uuJgHmZyZ2oIi0BLLeZgGkDGRWMpUYPWzX7qL/MfWgkI0tCcs/smIlP8B3Y
J2zF2y4Wm8gR6BRy33gtSgDIEr+AypYfcB+wnO9IqNO6qsOhg0+zcuViynay3IgGQ14IdbckGeVC
0sRFmZ+dNKe/r+VbMZHy04uqb6Pg4ex1IClae+3QAL3Q2I9dBLhwdL9KOe4KQHUZzG/XBTXe7To4
Eh45myL4sbgQpXTUO3GzzBuAJjmMMtAssUO/Ahqp5uxc62b+jx+MFzb3T4xOvIY0pyBb6qSKMn9Z
Gyfbhf1192HAErNaDrm7Mml2GF3OLum2oVq65sxp8CkCLTO01O+wqeUxe71/oBfHg7084d/WySir
4VzZqDYFR7qmWBOFuGlzrVNEdhauoIaX3CJiFMFr61nKDBxiBjaqrKcojEKR2tpN3d4AzOC25WJ2
iBiC1NFPqPNlx3PAluFfgVHjYRIY0eiqZqY5GYeoOWak/yE0Dew90edkq9cA5jwgNp3nQo4Edgrl
BIIQ4FAtC+GcKvx3ds2hiZ65S9nssVM/NRLqBImBoiIRKg4lUacqvWbOT1BGy7w+md2uxftVt87Z
qH5obSZFa256eQPDy0SpNAG5kSltM413bimIo83dAdO2TeUy1qftkDCgpz0wGuptPYIQoqOe8h7S
W1NwESwJgrigqW8cl0lQ+WkWDHWZPegknwb7YyR/X2MybPqzIvXlcKPq+ZqoyorclzhPoTmNi7YG
vaemVWFdtNzftOFHYHjPJrPu1v1wW9R0B0w0iRvXei88ws7NPLTt10mAt6X4m/AutjlFUNRIhcmb
L9KFYSzZJ0ifHwtwHLGenooGNFTB6Z+93IhGkoKIOHTXYuQA5/yvpyFMdTDqXW8X6wRR5Td58KXH
x6pz/INO+fhQw7PnMcCkBhlRYGfPM2rtfMo/sOprcAy503HjWZv8Iwo8Q120Rvu24nFrYN0edXAN
TttddATrWWpyxw9wdCvsbttOCdKgfckGjqOWH4dp8x8cPZ7yoPcnYI8QkGdqVrZLNKjZ2J1d1g7p
MDNNgcJ1z1GD1Zv2scC2sXr/M60eKDXJWvD5Y7IfPBJtYm/GM/S22nScczLE2aRIjgnEIvCo2xbf
D43nE592g4Ir+9XIj2wKfJXf3C6eShyWqdmdEx0Ahf/ZBEAc4DaKDBuTeWltHJ0ViVzvYlLagJ7h
GOmuiPtFq/AfuuYiVN2xYUqumv4xBDQOOytDfU0oxV50qKEbJOo09O6zQH0S6lbbH1PCEA+/GmzH
uVdJ9fZPiE0vKm6KMUFT/2oFmPoI056/osKWGwWbI00jasi2mXzmynUY2nHno667tIdCfvYTCtbt
Gb3AzR8RKMWaZ0kA5PBdo5eKEXncOZveAYuGJaxl8pWOgF9ohou7vSruhv8lCRO0eD9dHERCfDN/
WLRQa3Rp0759amEQVMMhoL7Cw+RU4tzOuvccCIbpjdDzCCejNlkEo+024tY6giymHsDNmdUzVuzD
59HGPeMeNTRmt71VJRUg5HpkkC0bU2zi8n10fnKiPRnGZaTHxntTcws6N2FfJfAJDgzkd+1sNmJP
MOLnXFRrATsNQqTDUOrVKvE30OdaFOkG7zztJTBxposYDo3xErXPnnoEmGjhINr0UJEV+8uMzdwr
How3SjL4gIG2dt0bPcElFMHqTXfvrfvslWJd2cXNUJzMR66J1k8CvSAGjhTXFvtuu6MGo8Zn7P1l
0CO48a1Ti2FIhURmNLAYx1VC/8GYzfxZXN9GsC4g5qs6YqnE0D9QJqg/XJ+gvCXPBShYIMpLlzrD
gWuw8Rhsbgi8eKBBom3FeUJk3zpz1zJZ1TH9unwWj4QbqmFvs2tJnQgH1nZKFXLUwLRFszCq/3Vh
QURtKl/LoiKiXlwr8xcLyaYSDzfBaS8OFRc0cleY7rmRcP8cJTumZL3xEDUA4/vRtRZQ47kWxwFK
PUUklG7WxFnV4K+sYB4ioVW/ZoNadtZGmBuRU3WV4U4JLyn1f2i8GlzqjNPsODbLiDWm5aw9t69R
vbaOAsw/AR8U+KPIgE8sjWwBXOA59ETIP3rOK8u8xbealQb/q0z+xcTRLdYcsg1jmm2qlgLFKdw0
wb0ghmF4JMZQ4yRn1CZ6g1rxpEPQmsACQy8TLuIqqfGMv8YIfgbtDWfL2sNQ5YVsHKp8wb2xzfAA
ell1FEmHbEObLkZB/TXgbpIhHeL4tjtoA0SvpeQWyoeaDAwdzv2qxJHLSH+VcCKLhbkMom41kvwy
R22hXOwA4tAOX0TeNl2cLovsauLiZ14YNt5TjSJuWJ+dN7J5xVSr3N2QONLWpmrDB+knJJUY3AC7
cZENrFI9UKKcAbJNDrTvaRMy6ZCZRiYA3bP0i5/OHa8WEN60afcYN8+5OPc9HrOcMxkQJy7F+Arh
T+gHFx9u6pfACCj9quoXRwTHckDm9sy1N0iGhW88r/Xkc0ovv7Pkq9SwBVRUYXGhSKZjXMYYnM05
QAgXl7RFGut4GrmS9Mm2DtQ+iZ2tmqq15r7j5Vqn6SO3HeTndpOZHtkMUAFYKYw3GYQgVlEUpE1R
KvsACJOy5oDQ53Rz9rgsSZDMSXZ2AduoQev5RBEKzlu0yLfFszdGa9m+9O2tIY0nwJlkHMF7ympL
KY+9JDHW/k3020DlHZtTpzOC5w1Ps0vDD0l56BDIvHF9i5SFNcE/aPoxcopVpr0xVC4EL/096mNQ
BHjKjJaJFy4kRhOqwS3HQmrvDaIAKhpXendIJkBPjCvKfoSc9ZllMyzquZPXjmhWEuAhnM6GircT
HzKJKptabBbvOqNxzfhJS8qU03YdIi/o8s3OH1EUX3wr/9d3l7arSUCwbzM1VbeOKVrjjceY+o40
LzcmZ2QlfxtEuSouV12cYMoN13l9TXR+GTUksyYgwfXFC9yNMcpfMZqH3Mu3I+uMFheLkTatjvo5
qZg0RJccHc0jOltAyDEBfA4UZ1h3HcOeFjJTec341Yjjpyd3kyAQxKyw5sNIrFejSQ524+MAiTam
BtgQgEVFXMEoFC4N5GG3WDnyBClnia9sRUHcmkUUloKGiYWTVc/ZT6QfzFovPXpZG+kLA7q1xALg
1AtT3svhPW4+mixb4Zvadi4NpwQJLLqp53ptzqvji4CVEZI79Ocul4hWIw47Ed5iGu1fO3oMFBfG
ucIayNix4bWNmn+x/2LLrSp5bYynAFeJK947zkd6fvMi0npzJ8a5E/gR1boT5wm0UW9oWEB/whbz
Ic68WeP3rStf5ZOVY3wk4K3Uh1UXqwjNKpInx+dW+E3TRsDdq1unEqsseQCs3KsBElmJFFuzJRec
0AI72kfTmR2WuzLMGKRBfU7LoLr12ltFE58xYZRKqS/nHNlhCW7h4ipQyAYOr16lBCCnbT37Pahj
oqW5sVnm6y22O3bzAnzYt4xwFaLotWxTir0oZ3l3hk/CAaTMFYcJlkN5kMAz2nlR3Ng9akazGv23
2L+2082l+ievcPoUW6X9K2jiiXQARNm1pNCzh2DVPsfMTmobiwQboXmay9WSlvAqObDsxwO9iIUW
E8TS72iT4aWQnPAahtJT8xjbRwuRMkl71hBrxQa5dgBDeDRHm6ScBjaNxuErQ7Sx1bCtdT6FDbGs
kxiOUv2xYsGOsUC2sIbQEMD1bply7/Ad6n608KAXBrgcY+VycZfB2RvK1ayYuoisTk9WRYdHEv8Z
rtzV4cbDtG135xT6KRc3s+fghLYWARXPQMHnQ/9oMI1ZYX/SFHQqSTBurVi76XXF53jvQacHBpgZ
hgoVscIuqZdctE4+s6l6fA3BmhUtrSXaG6PBlWAI2NKbUNjnWr8p+Jy2vKSacU2yHcjfddp8h+GX
LqqbEulR46+xxUy6Ko4BeTLsgpsuyplA/TXFj2n0W83+Nak0tvkkc/NEzqQHsw7eqhEnjVY+J2Sp
09jF9vzb9lhS2guGNTByh3KWgBFezJg4cbRUeBKMqdv2neB8jF+GsWzhOyfaaalVxUVUhbvK3+bs
tgURaQDLywbNwmDoNBlb1K4uupIQINXxwIxM5IT5FnlVHMkxyXrqOvidjeF/DCz0M7IKL7wF0ghR
ZVkzJQlAa88wn9Dhn3rP8rKaxKeZ7WYVtW+Z+fSYomh385xb7IHynJkdOcnnuj5bggtSBXgHwTPR
3/3p2jbn0P31YvKzf7TorQjohPrnPMZp4DgT14KyeohgP4bZPYA41DExFiwcnXiq8Mw2bMaOWx/M
/jnm6D8XXfXuax0cuXyETA0t9SpdGl+GvUtPAxHvVdPb3OJ5QbRlzHWC1/MZNagxv0odFr8JMW4+
qPwqRlw5iyTFs3630fA9G7G9EdLf5I1CWHc3yrC2fUnhdU+wPvrRyhddfxNqm+r5KiaWp6pH2Xza
+bXESpj8+QhIRkcuOX0P1aVx2icRvmSA61X64oYf1NiRcqNYksaAR0wp1YA1zgP0K+f5INFBI/yM
SUZOx5QmA64GSY+P8Aq2FnX1xQ0OE2Jf9GuaCN5vWrOv++MQKAYlrJXjm+DCFLGYlyhP/pSsNDde
tRo7My0rHrC5Gk/hX4oc1QA88JgaQl/FhCb9X/jNQDf4Ijnj1afCAh6zyokI1WHIlApE8RitUvel
7biBbJgUANYs9E/pvAfFUXSfbRydPFstekjb5nyKTv1bidsUsxHsZlxRiJwDNltFXUOFSa5Cm4NY
ny5hiQY8j7mwo0JomxpUPUZgg/dPN7YDmo1Hmcdc7FASLTFLtAqL0nEuIll467gmaeVJMtqhYtaz
f42+oFBrwHBETtF4uO4HNyiGM75xGaZ+CxjXHMulafDdBRy3SaSDDoSQ9KSDkcSy4QTEsSEYmcOG
oC7VjnfSGomNmYUmFGoDnpBeCgi4VW4tqmLa+tQZNRcSsb2xTbpTgYMrQBSTDjqCWjqJz6X7Uk5I
LlO+8sS/CPfqGL2VkMBGiDgtwA0nbXhYxaH03vTkc/A4JJnZfxydx3LjyBZEvwgRBVvAVvSeFCXK
bBAyLXhvC18/B7OZmJh4r1sigaprMk9u7PE+jPdZoGBQiAyHGjbC6KBuSFIKdrHwWt6rALNVlW1j
t3nqQv0S5fGeuTXrpo2u0aTi98rqc+KScMWFUbHQpo/w26Pk/W7bvZ9bV9KMSUwQ9XUC8GyE3a9K
7H3VDMgLTEroEO4Z+D16bIccuEY83GbCTImMhv8ETeWpT/4NQ7K3hmLngt0CsI2MUt1z9qF+pC7k
uDY04V27tNgq0mvUNlS/Maw/fEwzmBlGLtZDZxw6Bh6qqq5oOjguPwzm9kYKcxjulUnMWIvgYYIq
OFEf6fDGU5L0Bom8yIbBzSbbg4JX4ABpobHm7yH2pKwYzkXczHifEOx+/JjmHb7OFi5aeMikpToj
9eS2ltgAx0xfl2Z3KI3sMAw0nnxkFUBNXVw6/avMzoWz1OXD9+hWfcphe0McAvIN0rizd4cVB4rB
gRklKyfg0N9aMaZ41gE7GmPpLRzThCd8kwBCmha8Y/GsMS4e5L3S32SOmTLKv6ymXvdBculYAHlV
do1saAVomth9FNSeWGiQTkD86MFujiiX4U3ru7iyWamXrxk1dqX8o1H8cwlmxOlBYgfwk+7HZwqY
uCSElC+QJdYy+BfyFyToSh32dRnFnzMoXCnWtu7x1f2RvLVIYJIIbBLtYQbLRIlFuwToDri8HS1K
40pw9cIDlpXSLLXtNe9uVvowqrVe3mu+HkUh17eHwf0ephUR8m756qjXlC+LE20iFwDlXIOKki4b
YmvPye51h6Rtd1301wE98SmzGVDU88Kp2ZvEVrC4woAHt9ph1I3lFuasrX2MHAvRSXNeWKA/4fsn
isZc6x2CD+27qxxMTP2ybK1j6v3UeCvDDHQh5wegy7o7mwXPqsOKJoLACwEfuNLanqqV31Q7zUEd
Gbu7kCclYUal4tfSNkGy4PTmlKDS21Q5o1jtk2Z+H46fmn0R8IixpRb9R5yPs6U/L9y1g6wmBZSv
e8YLafSJNzwnbORUYu40RIVEyG4M/QH/aaaw+pzRWvpNGm9DxHwy4DgSlwoGFYDojHJe/IUkBFmc
L5WFyCr9meCtaYg5RPCLlMcvun0N+rqSRB4BRc+R1lVUCHkApf29qzfK++rNrUEeGJ1us5Pc3mXx
W6XVSrXvGgVEi8HEfO2yL+pVH1SezUXSjhWNJdgALUZuyAXogLriHI9SFpD8e0SQsuuZy87ak3xV
oNqC0ZxCjGrwAdv6qyPJA90xg8BD9esjyNA57gTw32eZ7ev0b/SfJ05YXJss1xiOgbp9kEKNyX+G
ThlMJRlt9quIPj1Aa0fHHYfvPhoCHXmyiZWEfcE+H7G1edrBnw4jtOake4Rz2mqw1zAJ2prH6zym
vNrfA+IwH/LaVLJU8Qb8sMymxluG877cy/QaRhddvJvmh+h/bdgLkWlswZQMRJJndBepx8YPGSIr
EAYqdu7vir45Wu6szvQ37OnYOLQsf+11X9Z3mkYGc9Y6r9/cYa3Tx2lfirM6K15kaS6SmG8RX8wy
sRxqN2QS1q/m85cFIB2gjRGdXPNTjzK6VwgR03TXpV+gjWx2muDbVUSUEMsag0lK6VtLo91bfoKP
g9RaazlVP7DaDMI8LbyF/HWneI4xhQPw8FS6qXrz0nI5RgSUG/3AUDa3nqO4O3gpepmpGq9C0+S+
N4dr7pTfY03meqy6vVv34C0Ug+WebnTCdMIDH0ZreGlrcD6XpMFrrHQ+5SkkWS7U8ZT3yEdk7sBH
cmdVJZcJz2zyNJJP6pCDXuLNaqsUDAzRdmF7w5G2gKODIQxnfUU4ZEmZZlbLvmGCXxUM6I3PJunP
JdVUMZWbHHBkk9YPJ3e7pSo8eiL5avTBv36oUXijIhdx/NdYFgb2dG+YIzxXFoNFspWZcWhEyXsx
IqqEg+1qNWJ5ysVaFf5G+dh2pn5lDw01UvrBFXjOyW61EvcU2OoeFfrRngf5hR8/Nx4/rquMuwkd
IWmN1RBFy7iiruxMFkVC68Bg1reBUBwzbW5hhws8K1x8SFyGzdxz8Gr2NHVD5AYI6tQSRm27yPO4
eS6t6aSZzbfyqBBbKFVmhotRCz7y0Dm2lrYZjeknarS17ODuAomSktt/Cu4Jdm9Cu+wvgwBfox9X
7mTeprjr0E0gojG4r5aELBNN0xT5ohiASAWUKGX9MfXUOUaHfKTHd8rkITv5sXM3keulNTmHQt+7
JUXX6DKetVjkRQaCCJ0xZrduZ+2JmCf8OEMaB8GqraY3XZMgQeP8hJ8ZtKEGagItlMQYBFM1OmBm
AuZciJcoJ/OxHzDWkzn92gG20zKwgFWzitAVCzDwNc2xmOaaPmNaH5OAZu6zutiPXntNFMlnjAUh
Z3Qo1IZH2mhvWa2QV9YMbFsy+BIrJeHHCnZ6QDehCD8bU3ufWD7nWplyxQ31CUHos4X4anCnA+Xx
xe5IlKsJjYL3aCl754jqUBYMINFjW6a4aiAxc727a2X/5quQ7Uj6GzrVpXezbY+bsI6Cz6Z2vqXk
4sMILglPdcbhKBwI+0bCRafielPF5sUhBnCQDSR5wrA8/RU0zzUYoPVkOAwt5iYjx5Bp9e9urR1x
CH6LwL1onfNJ1XREM/VPhDgUQxthImd4y6BrVHKvsz+Y3HBnje5JIgepyg3RXD5ILveDioPcDHAc
UGera4cFieQ4R97LiuSqHxuqSWJfQMfOVHebLk0OHJkGzytoS72CGyQo81IiwHX0B/AleLlGdDOj
Q7DoUbfKRRu+afoc39HD/SiPFj6ldioZp5WkwKdyeNI98S7r8NkX5Od+wn5e6QCJYoHWBKE2prHK
De5paW4jjpIq626xBtyJhIOEaSLpJrcAyS11OtvWNCDE0y3Hy+Som8hfINCcM1WvjazcaSiZgXZh
amcuor3UIePvorlZdM21w9y+D9oNYbOz9rKsfqWdJrsyDYqjPrwOvmddTGdCKQGJAVrDoExMRw74
exIeSmzEWv7I2AcCm1oPlbMKlP2ih150M1JiR8sEKaGCEm5zf+zyivGEgQI0qAgv6CTztTzrnj2T
gV7hRY+EvJ8M9ETViK+q1/JFbxJ91LUnaYrfSBLil/XOQGfq3hg1UVs2ggcTPmeISsVMvG0kBWFA
dEhGOlnkopmv0OF1rL+KM0A8dVbdE36Zm+qLsYvcW5iAybLQPMPb1rqqrQU/YLIteyBjUVzb+8av
Y5zC5F91qEhPSQbRBpmMC1iySdeeg01xQFF71BPeShE7xdLwNCbphWdRwSOrTqdSW05SoonLBxvR
c1ygII5LlG1xIuyTl6FMUHUbHetY0fyEgWcuTCF8Rvqe57ySgaeBJgQCpghUwvR+LOKyfp8SCpKn
lpwdKgqzfjZK3MKZHk1LyZZgp3NSsfphFh8irr/5gn5w7IFfkwTHJdx5JbTQVN16HYuLrcnyEnUJ
Sm+kzgD/2LZlOrm8KuRg7coue8RkDU0eSj3C2kbGnrVxtiHdIhXgm1vV0tEvjQmeJR3r4mjnALgy
nfRru+CEbpycljjU7fPkB/l+SngWQ1kOcCAadS2Zh5OqaBGYUgMCqn07XHWD7ZHEV8dYcE3/PBCQ
vakbFOlFiTQv9zPUwI7lo4qZKRgdGZG+pQaiuaFHWyb5P1PVA4hU6GhTF9p3NRADI300aEibtUWB
rGTrhYb8ZFYFABQU7V3nsF4UNsRWp+joGmQsCD4aK20TNhKvGlSmpeMxodATrtnRhLCIjZVBoBwC
NIqiFWtwhuW11wN/6VW1cTLtGkNEIqb6PqhhODJ2DrfxEFV8fJp2HHUf9byKQQ0ktvWlS4iFobA4
U0M3m0UgzpqTFUBBEstzQ5rVKTOD4LkVsX/JOh4HRpEKU0dl0Mw2ffA2oK3eNmmY7VDAgsZxunKh
h1H1OyjCy5UUnPZOM0+NzYC4Jn4NvGdE8Uamb50lctqN55TDNVXDdJI90b6qBTyqeHxYV5SkOmkz
Y9d1SPBoSyQ8RkWHPBbTRgrdWaYzJxw3E8LDFjz+sqi5mSw7SNawEfo9mF+UJn3LYa8A7LUoxKZ3
O2LJLDEMLSa3G16S0fUYPFpcGwUVbzmLYMK4jtZT7qCFaP0O5lvNurzzC4lxqUeKU2KF4+yqVsKp
jV3bjM53WONZTYvB3+KEBzFiJ4ilG+ZMesR6xHKSAa6pF63zLjE3LpgUduR1uO+wM2ylQAGX21AQ
co8VVOJiB+hFLray8F5QyXUbX+Xx0k17QgB0OBI8Smg9ogFII2GST1qp569Jp1cIreNxg9d3PFe2
IkNOt98sy2SFbUM0fnab0NlYtsYhE3CTFxzii0ZG8ponUfNuuWO59TpKdGcAicPz57yXylDLsRwH
8sQn66VvyIefJIGGpcWXnUkaCrPxgn0oasOZufGZwQAEa6tRaPpXblrNtc07MrwawRDFQM2QOLaL
0yZBtjs241uLQGnf63FO8AFsOvQN1gbMab30BD4DsyaYFgBDSlp9YGQvPSUFsfc+6TBhMlZPWN5m
5EyLPIi+Dk1NL5Cie6SN9PmcsGiFPX6RAiqg5k4wYkZzpTU5ep0+bit+/6L5sG3p1ouKDe02oe66
2oPIWSO6CEUUxiXLkf52rPPxGPrCXxVZmn9lgYb4T4JwgFdVkrjcl7xdKaOapMx7wmJ7xLWlBhZ+
zntHBNfSTNdyXWvs4ACFydMgVH3VQ7hiiccVzJdeHTvTILYzxN1eByJb5BVWlSIfTXB3A/tXnxCO
xkAsJ3oPvqZKEHDJlg+9YxS8RARabQZM6L+AVINLKaBbyIJOO+AyazTXHFaZh+qlY3NO9dMXu6rw
TP5ijDMiZUOdgbZZOzmjjalHsx5a9rA1tdmOO+oZVS6OwnR+O5uq/DeYUfpc9VhEtRbbR1uiRRbe
TLXKugnLg/RDtkKZBRcidt+IC7H/jNbJU6Ic9OqjxULx4oxmdWlHf/ycrJo4QTduNuWQ2TuWP0gQ
nbpkHVRwHKfxUJnnAFW2XJOnfKgRjDx3krZZGZlBP9y29T+9wWaR8+jektS1zgBb6+dpSIObwpCF
PGOgs125TaRvFP4ZyqF81pKRbWO6MGYzZaJ6INGZUS6Z3zCb9QLDRN/vm6l2l8Lp8kWe4CR3QvFh
pmbAVoWPTVm0ZIEz353ZZD0qP4HgppfGprVFwNbQ91amNXZrPSC6tsKYxkAYJK3oQgUkDgGn3+TM
BqWrbTKpMRoLof4Zua8T/Rwlb02YZGsOz98gbUwgGHaz7/nknhzTxUowWf0LAuN8kYb0LaSrUBS0
lbGxctbBQTrENEPAAaee9ydsi3/o0qBQIYpCdJNwZdUlPmeFcnNS/mkofA2l1sBrAUxtlWWatSUS
nA2STcqH0syAl6HWu21cayR2WVYffmmV2+EA10hjUgQDTS5PSZ7XoWK+XMWkb9Mi64mbrfweqoTv
TECMqyCa3katDED+SWuT25C7HM152Jbn7QZBwoVpcW2CmPWenMZM103i21tD9i7qUY/toFVUTB5V
2Eq5qioxfOA08V00l0N7rUt33PUlrEZOWbm2hhqJHAb7kzX09g09kvgdFcoPIPtzqJQKTzLU1MwI
BUnQ84dGr2WIJVwvX1Ve77EMrgZX3WU3B32SqJqBAEBBUJNIUk32tQ8iCi/uKibOCGShtL1GhCh3
DJ+iMQZxbt7RMv2gY72Xfc2MuN0phsMu3YzteisNTZjSSLlrozVv7UwfWttuepgi8R3X+h415Qsl
ySaGmjlV0DSU9+EY494hf0LARzSYrIe4vjOW3ipqNno2HDrlsYTt7rZjLYGkHgZRLY1GbQOZfcmw
3KsQjGdl7HhLdxaFmU1SYt+MqErrHaL2Y4JeL0t6zqDhkJjGEW7EW50oNsUFT0e/0IYMY0fGfrtd
BGw09bHCoIgYMDUvAwhtRyAybZgvZ6O2LopoEzU9n9uA2S3d0ZMuhwa3q8FforerOtc2JOAd2pJZ
s4XasqkrAyCBueVGIEYjZx2ExKaz+UcgWFSIGM/zkBJ3rRK+lnY4pWWHPJ/RQVtaOyWTXU5kYJgz
dw0iNOFDFH7IClWqFUVfZt+QLy6uSpmXzAFqpgXtrFuzsdeZUPXiXpsQbIKqKzwt2sD2vZTqWQ/P
ovqY5CmPToVzz+PbwHeo+GnRpz357FNjAnH7CxJohkCwIHW2r+RFG+7rzK5qf6ro4XVoBhENJ7BB
ZUEDlBrhyQ5bpi82jMbAeLYFyCR5my/3llEKsaNm1y6E9utXAmAPG1PS89zs08Qb1w77rN1xAy/0
KVslyfeQ2puh2fR9uExZ6lqjehLD3RreJwNVql2seo1RLvKiqASJmv6bEgQaCK8iRTha9cLtA0GV
xTVphwbqW/gC2oCDs9/PSWqlvisx6erjwaBDjJujCXMkR8wSaC+B9ZZHjOjSb0V5kcPvUMRHDYW+
nLrvqqwPXLkLvp1DULy77WnkM6jFRiOehEHHky7IGoDPLV+MKFh04FZz9j6SJ9Q1o33VAg+25Max
vlj2oREkVgq1VNXvfY4iTUuhhtBxlGRkMJiLUpOJ/9UQm3D6JPBH6d9DfHSy6xTeZrH6yO55wmfp
sa/OxN5I3bWkBBjjftGXySn207P0HlODKxbl0KjcZc9QeX5by3ZORoP755xN+70n2cJrjQVH5mbk
PYYQvZjYZjiMbOafvOcbdlkjO6aG9QpldhygyyPGTRrvmUqpoLJVqqDUZDa5EqykcxYa4b3B8IRI
nS63WwzGDdE42LQUMSivtp0OV0wmlG+Wt9CNu4syLZWwIFrJ04r4NEaxFRXDi8maMuaBzkP3LgLc
2EzVJWsAzB7LONnj1K8dZ1fY9T96j3UxfE9obvuOaDs+mM6tr1XNJ0Y07CkQm8H/GfqfyN/pLFR8
EIh+1m1GHsRYIB7DdcDGzo58Il5Z/TBV7aJuGfNU4I1m+HpzMnLQcu6R4BkOHd74Ve5/gE9HQsLW
ofiNom9Q5SyZ5hidnQnHNshvhZdtO24GHPNbiEVZPqI7eka5oWBcMq05ONNvWB+EFy1qtBETCgE7
fp+825C8unM0IkLT2QetV+dUPfuMIDWmYCXS/lw7x/LWOY90/GfnDy3cSmOnw/O1ADzNpKiW+ny0
vrL2XcpHOb76vsObso1Q9LvJp+BNh4KNGD5CJEkrx44gLJ7tul2qRnyD4GcCwuPSY7CMXj394SQX
rkncHgjWDEUQV/OMv+2p642dhaWqnjuZKAMAFSwFil7gepvQeWm4IDINTzIMZMrhpYbfuJglR1Ba
4wrbCbaqBnFbFcIPNXiBefC7kjx7y1k1oXnr+THD4dxTR2q7srqYlo/whB/IPDR5ciirDg5s96Sr
t6Rm+ZudKoLg9PCNlno9kEqWRDG7qn07furGr0pfWCsuhfHs+YgeQY3n3oT9G8NXA2kLA1fY879O
VnWjb0bmMQnnmkNV6iASHsEO+Lq/I0Nx9jVqgJuc6Z612GyFc4d0iVIhm325dc8UFou1iZ3SQzQQ
aYi3Kn/dhd4uTFSKwaIF/ZQz3BjQtHAfwbeaV5RBZ0A3cr+qkow0TWQH4iTOAldhr5LTkDfPdVOQ
kFbi7nD3PbxWt0Cz1QKzxnIc+9424+pYM/vYVjZroyRal7V94ao+jp377VSCOg4XnZYUW6sL94NP
SO+QbgcdfJHPR9dpmC9ye46F7o8D6B29dP9quEOodPSnwmGFBIWCF99zaB2n9j7a3ULAVtIVPjvO
7b5CH9i17qaM35v4V1hgnIe3aKif25DNKvP+CO8PdCS2ay9Zws43P2raeUSCbojqJpuejEi4IQxR
xZjvJNGRLJEJgblkAppXMW+6ZyFyCXIp+jBJphrRxm50s1yE+o9o9wjIqu6t6t/K9JLLj3aSyObw
CaGaKexni+cs5Q8KeP4sbA98L+3wNfkfgziyTSSqx+aLzHDDIJ9KsXCbBcJGptwIx/1hB2LvyR0/
pItuzH4KWwYTPhEyJlhPY42xn4V8BAX0yC81QBYomI9pcs7C5RnikKnCdhORFAekAzPg1mBjkwWX
QN0BS7XNN5l7CCUo2LqdD98509iGe2c7e9eMDzaWTXAV+cUVP9AQ7OosOewr4gKQh5VHW+0c7DmR
qROBcTWZb7mcWG75WaAkZN6p2yS9v5vVNfX7RaxtB1Bzuh4vyGJ7GqlMwg5+CvLAYYY5IoKAM/Mc
iAMqvNDa9mhS1W3MriWSAeoFi4ivFt9caF9Gsc0cYi8/HbxJDe8CYk43u4C4HJ2jmCWalD6dZKGI
96V7TwQ6vv47Qg6aZxqatrPNK6WZdLqgWQwLGRag6FZ/DyrQYu2XKp7NgHECag/D/GvCK26IDP1X
jJZuFuKgdxESbyVxetVbEL0a6WvND5KS9NW2R1N818lbzNkQkcNhgnuzTY3R8p8TYcu+afApIbty
utviOQVhQcKrMeza7qiV9xghgQVhOTlW3YfB2q1iMoVDwXcWYyPu3ZiuR/8HuktPAkIf4ihv4UAm
2IYYIflDQIEx/fac0amcdVjs2qF+RuQZZ/WuRO2Nxd/kyB0HMgOdz8i6aYCy43TDswQub2F3pwnw
cyAFMshhac6rdqgHElkSPtqFaD7HGN2Asw+KdBuS7gAfltSymHc7BwpNGCaPm9kD4bjJcstlj+mL
G425ZXjSiYmu5UeHFyl0BhyEG7vWl4FrLx0EBYm/C2ALajxC+ASWjsvmxkZpl75oaBoVtpLYb7fe
//Oqa0ZmWpkeBlSwRXsy2+yY8h2aXBhRCdmJako8fJmuwxDkAB5OO+Re6uKdPwUHA1Bzb32G2ClC
MFpaTqoyEqPOw+95lf1fabx07m1W+BeEM86Ne065Sc/gfNva1sLTEnuPXIPeNz73zWvUMfopsOR/
T2AdAwtS21FWZ4MlJ2EX7tkY+peJ/ZKjjoVPdlvP6hMwgM0vlAQ98CBuCPMjTs+hgdgyPDggfyQM
oXEcVynByaiW9QDfrMXI33v1vF8kHmdHcoAxIzf0h5H+NPaXIONqZNfC6djC6O4mIo1JIkgl1QEI
cLsl5HNXeZdw+MNzVA27EUVVAZjEMb/DkSo5FouU9UOF38djwkL7yDQV8fS0tYYA/fSs/+Y1zf/V
xW8agcOY0UEQT6SOjf650O82kkrsUlyJ77FKENKiD4geWvDmRDj08Ko22dcsbR1QratxRxQMuiSc
2nLtsSXrrK+Zt2sh0BJMEav4U7jheqBKhAGCbJN3oxk2FUNIUDBN0lHfBgtTXgI5biXymtQxFjHW
N934mrjmSUwjKobrPthl5gMWlDLm+Lhi7Xa3xPvU43vpiB1b8SkXu7wd1rkniP1FCIf7G4aZsbBt
wdldPJw0ekSSiphreIjDR2UVYPwjVJojQltWJqZFXb2LjIcYrpa5ajWwI5AX29D44yB91OX0i59w
GUKizSLKprcpepbOtWn2LS4o5u6DpS9Vxha6Wmj2d+f9jOW/qVsX/q4e90EiZs4z6gvrp8E3plDV
lTltSMynwp61Y80T5VwZFLQYOJD+Ii9kCAVGrg3Vwpb3FB90hEArBrPmUJOn+4Hive8iNozPmn8K
zJWL5iMyKYoI4Qk73j9QdXM+j5yDpPSLD2VbYC8cMpzX7HuJMNF/wEZr+sGNxLYazb3wH4B+WvU8
pps85uOuDWbQJvouCAbJvfDHTYX4yaKbLIqV5YUPVTuPfrD/4YmuF1mKu5G4pHhZGu2lJnG2Tqo9
7d22KeJtl3SrAr9DP/mbFGta2zerjDMNNy//L6LWMOCiRaBB0aR18Wz1F6dY2Lv0WcvMu4FILSOb
0eoFBazepWsIIRymOZjtJMNdGujLjsfchLsf06wwGdxAfliFUYnHYXzpouCl7sjAHfUjgWgXy/cx
y6Kjrhg/W34TcAoD9HLVLbOzkza8iNlFQJZci3yQ5ftixuaKCXYwVJFiA4llEQqiBk4usXW9/ePg
nCKjOEEYK/OK+RjedsKNUShjRSu1uxF0OBgpNkqdBhafTnxLGYYXs8LiAwjPbNRm8UBqVA9zbS6n
OKCV2UJarvj5oDDoBQttwFTyiPKiLa+Nes/FFf+1JckTEOYCV1dISHiV7BGI8aQtKf6QNfPAJhRY
8UOzcZlvOPKYbdQLtjSrlA8vH96ksWbEOcrXchK8t0BJ18wnkHAK1EDhvg7vPs9qMjxK+ExcloLb
P5vgzmp70fnnlPu3YuUzK7mq9h7K/urUFdkGwy1B7Mi9UqLD793iZGsKe5m5UwlQ1VzcbZ/EMEo3
pz93tI9Fkyxw84E376JjFWNMRiA/oFxozj6G4Sb4c8kEpXrQOndl1Ree/oWw0z1AzV0jGTAwLojZ
nUpn/I1Gf2ckDcthCBMERi38VK294TUuWHrnBQIYssIZ7tmWWHpEASA/TQ+RScRnwBtxYnT81HSY
efroaAiQC0jqXQnIR3tpMRS0JUSFOMQL+tXab73xYROXwc8Xo4UgRXcRYBkmegCGpnawxhnXHp+G
8ihqktNrpB7pyq7dVW+UhzSA4YW0uzvGMJG8AIFPvS/iH6e4MOXCYoth2dnO2SWVMz6h0mAel/0z
8AVkBU9vlG47wGLYEky5HljkxB0bCIoRN2VTXR0L7NXhnJYqP9sMqlDXLxkj01R8hYBUS45Ul0CO
yQq4Njjo4neM4WsBQrUc11l/JRlpJYN6Mcao+CL4tTHDGbN5ctxhX5cAx6EWuJ9hoC42Eg24Ev93
AYF1btz9bCPtfbZBWrQuuHS9bJ9kySFT+odOOjYbMMjaFiLq3gcxUDhrn2Y5TbNrW0Wsd7AzeG9k
hz2Nxm1Qe1iqEvdunGKnT66d3Mz0OSu5TjglK+znrTwM3YdHikDefXvWgYK3JYFxRDGuUsYI9Do+
Mv0UVCqVjERcVEPtt5EXtiar5IpcwHKtjL/CjXHvYfZC9BPrQFMpl4DE8JyxtbRhb/MwtIw7DO+v
6gBPURqZ5YVlGn/OsTLf7H4vjQ/cuFuJNYQPZ4p2vDJmOysct04I+3YcGOhrq0H7rnkvyIMdGN1V
Bo1Y9eGaJ9XfGEUSSsZ1XW9yWPcuskfl+JhF9nY/s4LGg6VQeo1MGzEAZeS7j5q5Tnj4EvMDYvGO
iMntyNQMyQgYPrpE9EDTzCQVZ02hhqPBZE8G6pTRvb+f0KA54q0I7rX+4rUUzLy+mG4QPILUsv6o
Pah7ArLP+r0y4s+GxdrYXZvgYNnTrSUJoBWAsYA5aDUS2HnYNmSE/FzalBQzhw/LfevbV1kioo44
YVpMHXjOvYqKNcczjGCfB2xt6d62YEgaMVGtuJuz6J9Fu1GN2Cx/We6T4nr3WwQe7S3ETIFKfOGi
gQgdZjUuA8fxE33V3hwhzYbnDrqTbD5ZOS9Bcqw5RXzJoX8XEHPUhBQvW9X+mbAcqik7v1XuyYu2
CipQrf/ZyfNAZyeIh9bqZ0aFC0ttpXWw6U68INpruHWSKmP0+89mERZGAsQVHP2m2pZOwxoRPSBf
KUpJ7MU2AoZmCb4E/hXRFXV3bEwo9gq05HSdk5jg5D055RtPb9Z/93aLhZs/y/mpnZ+qCnZTd82J
ZMmLN0kmMnuNDGVyWL6L6tEmqCB7TM4VZUCcnHV0pOxHS168qDvL6dkKWUU7x5pt+ngla5NEGMRm
VG95/xPazNUnl6X5lvX92uKgYTT2NPB25wWUAAxgyruxZV+1ur5odGYKfM+ZttPSU9T8eGG3nDUG
40PyEbjZ3+g+GNkvNPSeKbBpidmU0s8kANXXGAOAKmEQl9kfXXMGSM5+pR7PQ3tietfjiWvkDb04
BqFGrt1yG1AHZ/5OE/Ar1V9DSW13n4N+ihUej2nXBMfU3df+vhn/jfY7+EYaBv0pRIE7niYSKfMr
i5CnUuHGMmGnxsSGKXmAxEWE2BG0ba6inSDVseY3RWY9QupG2LDNrb9Se+uHKz9yOt2a8CYB7eFG
i3gwpspcMCdYFS4Iu0JtCvtWktOCShVU05ik7PgajBS8/x4zjRC0DmhGBwBbhbWXzdCiZ7c+/aj/
pRM0BzXueJrTAMld0PLJO729nJOMq5oAW7MFVRjw+Jxkhdv+XXgjvoSrYphtmVg9eIJSorCtx9Ra
jPww58FOKadvl95LyG6fUAb5Jv5//Hl5Ik+Bf2GLvmqEcU7iP8aiJWQ6BUqlT9+qYYs8jHQq79tX
5Ox9OZ3YWPAdKnVyorOn3tp8V9bbgBhaTT0n0902T3V2EyXZ8l+Z+HT4kj2FDfIr56phrLcycGwX
1OP++JGTbq9yqHEPEimwF+61am3zb74wV5FxV9YHSUPwEg8OqDDfP7rZLcCrmOhvfvsVxj8zncxN
/xn+JdL3AsQAXoC4m461JEsuIWcRxZJJNeooPjaJhJ8iAsUeYsVulwmTzbBHEo/FXUVaz4Scwnk2
6n3Sz80GduSE+zHAR27Y3BNII0n/owAHorUYxc9oMpI12L1NS13LV/glnybXvdsaZmfibDrdQY72
a5bNrpcvjN/IpF6WIVbXoy5rkA5bsybftgM6ZmoJDLyOgAWxL4jQKTK1RCcL9RPfaQQNgZlJX/9l
eDjDkpyp8SmdPgr3P47OqylyJI2ivygjpJR/pbwHiiqgXhRAg7yU8ubXz9E8zMbObvdMUyVlfube
c++auU8aeC//zO7QGd9iAloZYoawmo2rTqNagwRA9ZF7FwAOxN5H2EontE/GIsVVJ92LwxsfDYzV
Z3GSfgoahqWEXNTVY/J4b50PsGQm3Iyk65eZ8cZUPS2194bdkpp+3OYjUXiy2o/OLSFo8Cdh6OrD
3ZD+b0kxyM9cFusufxj6XRgtbjjC49UvuJK16RCZg0AF4Py+DscDE5nYYcTP8qTKX1offDqDxOg1
n9nJ01ExRKbhBP59r/xv06Bm/AjLDz9tFzOo1va+Zw/9EBOkdlH8HNLBUnXvsVL68LkxqdL5ygAL
cn5KDZp9Yn9G5yfyhqe4+HMGzJYUXuFkY1YeIYHWyOWI0e31HUI5rv5HwbINbDUzGgSm9V+inzzC
uNKblNeGCy0M2MXyaTuvORqijixsGnGLIU+uHYcaWAjII1yWrfhm3hOXz77+KLGF9OJEdINAYhea
+8beK4mSB5dHq22rOt/DSQvG96y8qYpA7TmVMocPjIB7cl+n9sulHWglgzGFYYITFrRcN9HJUJ11
TzHT40pjD8jgx8zvTXUDRBJE32HzjJtlNP7IDkIggRAVGL5ikpadGrwfFdoP9yNLziSRCO8AOw83
BbIurD0u+UTsJC1rBEtEXjFc19J9acTDmQgLQtlkHll0SfqiwRz3fR48W4xBK9ThHVwk1xjPeYR+
mdYRMo8Bf0rYzdqvgg2jouWYPFyuhmG0P6rEJoqXeAcq85aUdAvPQ4V1bMp/WkZk3vQ5aT+JtYad
MEYR/FYmDOuooKaNdlP+LKN0rTkvtvNb82BMDdrcBDKNe07jS8ZqxgvjlWOrc2NnO6Otr7LwbynD
i2L6CggRmAGlaBhBut4BXQhOCI0jVE9Krqx1o73atD0oQzLn1hfXPN8kZF1ke+btdEZnGNkq4IbZ
0aYge0g9ALosQDB7xOk98S/NDAQi26yu+oOnDlP8UpPGOOBgnvB/XB0wMF77FQhvw9VOgRFzWCeb
jNuuP43TO0fVDufHk6b/yeSsWTYY9HdjqoaFk+EnMLxDLpK1phUPFiCY2EL6nS46+IP3muBN6zAh
sK1Y5zzSoUYFzsaIvNKnsfvNLJz6+sp1vGUjP1v9FtXbiNpIa2kRab2qMNjndrgukmQHspoiFZYz
9BMdcnj2mEbcYZ5LIPdf17ImwX1v3XVlv0Sk+BQ8gJbKd1yBS+IFTiyTFy7D5byfOMRYDTGKsdpL
lJ6TyedGuIPjWtjsWASyoIrCoKaunyUwhrXwkuQtbqP3nsFPNa+JIFqU/R+heGb4lRVfYw9sgmFu
+6lFybGukr1ba6eW/WzsQNANwqWNrycDlwPc7MnoS0iSGZPSn9yi08RXC818MYzJxo5yjNbYYeJb
UF07722YKjhlzlM9QErRyQDs3lpouwoXqWeUJ69lgEEpNF47q17inFn0lD2JtqngJjC73diOs0gM
gEnxrYnOs8qeJDPCr/+ZCZoE+8V1XzLjaPhEwV4qBGK+2oXMk5p4uAHSIhADpRWrToYPGwLZoP0S
qpjdGh+LzQDs56yFlybkYf5/fHAjephfPi6auXJD/5aG+lX3ZjDO21ziNVH55FnPlsaW98/v3rPm
xgalLxkA+dx70D00ipmBqcKoYA0MCqK0OGQ2VqofO6v2Q1Fsq0p7ip3Pwnyb1650heNMZQKRgDgH
TwfIBCu5aTVLZxWssuJWUqBRtI8aspqaKk1zj/N6TBZcJZEEJ18M1JtUjJwfxnBJJOIGUNul/mpL
hqbmktbNs6+EZ9IoihK7xsZCCY4Vm2hKS2tXfXH0sBhFuE9Eea7GDEsYKZQpnHaLGE+GhtprhPLN
D36D6qXi5BpAq/6L9FfphbuoOwX1qWTPWiNPIYkKfsndb1ZDwHHNkT8U87qDLt5sxLrGqYLmnTXi
LjYYETm/LOhxuzkMGAIPdxcyOx2PZtnSR5mnPvoiMXgfe7PS09uxXEZih8fQ4BREWp+ckVdN884U
80JFJDW8aj3Z4BSLMO214p66XwU7+hETWsIx5+tI4mGze5QD1+b/QTxFAuoYbLxedo14CRt3Pylw
qMM6t76smnWFTpPuAFf6yYJ9bFK/awBaY7GMXOa+qdrl/SGoH9q0ixtGx0TGxt8xmoD0QzVHk915
BtvNiteufhwUWyx8O5b1HXO/THxJrvhy/HVQ7Y3mFqQHenCj+XXch2t/jfI+kk5qjYQ904dmxDOO
8YOzYopoluPIWcF948M2Ud24DDCURlCKT+/zU45bvW/WTfaeKvDMExyS6EPwlUdz6y2Wmg5Zls1N
zPB9PNh8fgmRr379ohdI2DgEBIZ3buASULMJBIA07AWwEFKT3zoi7Rws6E3BBCZaFVG3YeYLJbd3
P2vQLGO5V+zRJoftTMp+9E+Nb/0MoiuRHeDl5Zsz4zcEdqwUDhUKl/49GBjHF/jXWAMVfDqSXjwg
EjlEoK5n6N8b8Aavkw4PCFRCHpwUNZxNIQBeODROWX+HvZqMR0v9k7PBdD+L3+cM+UruzfrQEZbX
5x+Ji4oBLXCHiLKjRsbVUVPfBuxDmRPZ7M+i4jPlvFTsTDMTLR45hHyEPXcU2ctfMzLAKFgUw1ps
+4cWPFrxSjBJS3RMz5rH1z4lA37fgn5TLuvG/YhjeQjQpiEWR8ZLzHberFT5HaL59Yqz6cM8UHw8
F4HzrXUZk7lkc44rjdvNHCnRow+LFWozONfARU/I2MxjzRZgjEPlaSCDsYpTzJHZePuOsWzRvzp0
qfLoGbRoH3mDF4bvhkrDWDn5zmyu07RrxEck7uHE/nK2UTbHaOz5utXawVJmk/JmiC2XB5Ktitek
VXhU4AFQTs67ctNskA/YUJvHmR/7pOEtnYK3EASyRJ0U75rg02SzQarCKNQuC7qLqep1qhdoqJJd
UVUYlMrPoB9YX0Ybn3re64edAZzT9ylgBqRG2gY7IRHp89POhZKjPfWnajMH/dSYAQMAJTagIUv7
aWg5Y+ssqh2hWG6y7zU6BFKwgww0v/mr2ek2771/tcJrhZSrbcEBl+vA+mo5R4Aw5gcRLQGB2O1z
NK4bY63GZWZ+KXPhjC9yfK0tmCzIEccVGebmcFX4Ijz9lHkwpq+yhfi7zLOfAbdMkec4vAmIuWYh
hMnbyBJZytVQgSlkuhvDT9Hj+GKEuA/ZHDF7XwQMEwZ56EtCCVug8+yXnDuOYn4O29uih89U85TX
N2xP2ngS0I7RST+NAZmX46uNj6/Q1yYCZcc68KdVOqmNlf+FCIZsd6+hMTr4AHyEde5G8ZQY3oK4
UzuRDDxploefxuZjBXLkmLuw+OzdWw27s/4w/HceIVTTHNHtsxvltznYVoTNEqq2OaltVj8SgCvV
Q2LoE2JXi5OJhif81KyPXD5X6AHsENbBsXZ/ivSjMT+RbT7F/Euj6rVUP7FgrRGs+oSW0Nu37b1p
fuJGPpnsVp01CFSDfwJLPzoLZvFaeLTH/rsnhIWO8mKClcn1YC2Z5YgWFuLKNzCbB+gXdQ6wrRkf
wJ6p/u4o9sLXxIyXvQ3kwMSnrybkHD2r99VgdGtPZhsEkhTu/2SM0VjXD0J0iynMDiorVg1rMjF9
Yupm36R2aZ2sIg9mw5gTqyLWuQb6rLqZ5XZA0mvEVCmDf9AKtiV2u7UHtqVTsamY6QrSdXPrPUeM
KiOqMb4SPUaq2LP7IChmnoI1VvChQYifWmsRqxMhCgZJkgkOeljworlgaFiKSFuS9EGz+D3ZnKug
Z/HX0s3X6n3K0HKdiKsBMQ1L3vnIYGjgMVwEFf6gefbONC5SDPs3dQ89Kz0axMB2Vb1xB/K7B0KZ
Ro81b4d5P2bH8JMaFmcNnmd20en0MFIohBz9adgQV4GQdxcEP31Frp15AWSggyGZc0bklG4razwN
ICLSS0XWDw8pYzqsV4OGdLmDrGyvRDIeQjtEO5SuTGQ0umEcIhqo2clecwMhgn5S9r2Vtzx5S6Eo
jBljLP2lw4MdGJcK2xxzJ4u7gj7iyWM0rxv3AAdPiEoxisvlvEVNslPaFtCM59eV94Lukw1jpENJ
Z3PecdBM6mbhBCWAbaHZKKnn1QRGq8q5V0Xx0gIUCzCv8nCBJ7Oqp9T0v3CrOAxz4bex9NFAixC9
t0wU/i22hP5r7Bx8/+Cnf07D7pMWAbpK15XIFruFLU5efiTugrjz8iMyjrgFtNyhIeXKZYgcjzq0
9oEjkiButuVsRHEPmgny8LAAslTpK6sRG7SAaPJeNBj4TX+bxFLXP43uxdWfQ+vgcr/Fo0E9zbrM
sWj7tZrxJ2nEZWgeVbFSmG0BSLK5yzWxrfXpPU3mQCbGnxKGbYoILrQ+Q/MCPlK3nivzxc3yY6A7
J9+xtrO6qirYG1PrEPkaveRUINaws1gkC/HLVAPXD8dmxBPDnNlf1ZIYo35Z0sGPu3ymffgxv7J/
MVE+t94tiDdVo6/S5JAzN8hBc/ToY8TMDwMTK1k4Kbbjqn53io3BZ5lWe987udVVJVtPBKgpPpOK
ej/6yBgkTVr5S8wucg2W3+yjvCJnhjccFJMKmdyaFmQTX6PzEQRXPgtw7dgsDuW4d8Bkq27dOmje
21UHj1EE7VNtnCJGKaxe0E0RuCUQsNG1nSLtuUWnjUyNVVHGHTzpm9B5hhPddRRlCLJDlj0mlTM/
KKM4XdwxzOT827r8eYjviVFzuSk2F/Czg/NQvdL2uKQt2ZA8bYuN16vBaRRy0cfebZY12AyaLKa9
xIB2iBnr1cAO1IYi1SFb8linuOl30v5BcanaDDgxXE6f9G+u9Cb5caTaNvgGWhjnE4N2uyI8akTA
kZ81R1up2D+IqdjVmNLLuUqVpNAeJ6YCpirWQsJWqcA7yX3SrlNCHHVZAItjrQpzr+OxmRpk/T56
rcn817d4yaO1lgCnZ+XFYdIyK7K3TT/rM+co8WnhuCnj2qMx7GXtLOdWBVDPWoPFbA/HqP8dY/MN
zfGOQ3JZxsHazyxEu7RNZxlebO05cdJTrwc0UM5B7zd+vxmhbMmUBZKOZKdy+r3bkNfAsVKLTak9
Mo1XG5NqMX4gaY46FBmiQGP0XUavYZjsZA/yPL3lTvVTlZfasV5SsL6ZsUvCg9KBGh2y4G1yrH86
yxXLLo4FZt5prHcNUlrVcFyF9FUu90al1n3P9JSjgKqo1ZcRKzG9/J6gCQjLfnZwowWcrtq09PNV
F4E/ABLmhCjAK+MjZq5sYVomGBkbFe5XY3rmdvcyCPfeG8o7OaLtBLZXSMA/1yYCbjqlbyNutByH
cylTejPj3FbhcwBEKHPsGQtSURTLbVpprzKcB5LtJnfNVaRTVkmSP3SGBG0YLUOMZRY5CKqvkZhv
9O4eGhiu3grKy766s9Xt4oufvvf5tMGlYoqr7YYracxxBdZXFGjIZMajLv7JueHzybou2+nbip1f
8NhLE0mzM77b2GuftHpt2f4b48quYzKY/Na+R2QTRTCo2FwQH08KvZxQHkYgwabXyaidrZ94/2In
mp5Cju0a0mpDAH2rcfsw37EwVlgQIocO1fGnPmh76CtcVKyNuAZk8Jurt1FnBUMI3m9ItA2XW2W9
iWpFrNmi9RpGMtrKNa9uyQ7duGLgX/Q5kNUpC856B6gjzmbhwK0x9U9Ve2unHrY5mWaxGrZaEW6I
7dOM6eTxbdcq+yLkoCxZ8dCXGf3O4vhg0zOr2mHUbFpZbK3IuOtgedAaIB6PkGjApMR61xnPJR2J
C4y7XMfBJSaavllA73PGZ2pCDC+cBFwOzGBl/4XiHbiS6aE4sV9bdZ/ya8ayEyfx7LVZx/ptwIM6
MQUXCCatO5ahRcWX8X/HQ85Ulv+ZjCodEr/RwaQjCnacWTlxXKjKFg5p7mbTkDqZHkJ9xQt0xiA1
p+oQXvzlIJAlyPK7q/B1m/WjCuJdllrvFH1Jg3KJGBqS0mNG8zEylLo2j60t93p7xPb/Zlef3fjw
WFAbJ5U8oG2yRroqMewrgCgp+0o3sx6wiyfnl9yQqUGEM69RtDtOwVXMUDgIPieQbOWulOeUVFiU
n826Kw0KBRAOXnOsZI9xkARjzu+52opRcgXfRfcyWke7OthEPmAHfEz5r4owzzGmKEtr1bi4hNEm
YnHxBv7sQyxQRj7ARux6HgfdgmC7Lyz2DRRCFcOpim8CkKiNjN2vYaEhezZMufSQpaAmE2fN536v
ve3Uynsvy+U07jTBOrUGhLJhVnYwu4/WYwRoJU+JyQC25FMEj+4Rf8RllFjkIw3eJoB06U6LTEtX
kaqody7ebHHIiMWBapfCYWGJLLrwZBP32odnv74U842V5AdH9JSWuF8URyLscP/U2uh2ZwPYcGt9
FNpshZB7ZNmWUFsnfsGiMq8kgs9E/tXl2nUu+ag/VcC5IiYxFUdgpEPyKnmy/PocKlywuAlaBgkh
X7zS9qUdcKdENNQIq0l5SMFZZfJ74nAciN0VHH3MeD2wUWiywWYPxxzUnFFfnOENEJyZ7Ux0Luz2
clCZWvIwux13iYGtYWQIMDizqDBees69NocHYjaG0Gz6eLNCslIK7Vswt0AbgNT9nsOrzZABylcH
DWHG3/XR1SS13Gr+Te3VTdgo1L+TfO2hWxn8Hb/SZ+9g8V/t9CCrVxG98L/FZoMSB5cSoUxsoEAV
IQ7BX1LNYsG+OZZ4DxB39D+pm1xH1imV/DNqVBMm2jWVn4lmRiE2Ptn6HpbTkpaq8va92E415Tlg
/Pqg5RsGeBDQM8wp14LAMH6MZdRM95k8YTPuMMksVPHB9dXG6FxQXo9R3CvvpCBb6itHX9ndl1d8
pVwotUlmgiE2otiP+LBrpP98w75vrAKoh/8v+Q+9/eHE76n7YuKPV5KBYrAJUKGICSa9jpe1PWXh
Vmdiq/P9tWQBWDgjLS6FyT6J8Vxg3OOYtOwfiOoauH/ABChskWuWJlIHLfSvVjLo56gmvjU5t0W/
Npq505pxyrl9w3l6tcI/h3pstLJl7KSgANSzXbI2YFCK8LrZUORsyNm7AA85kSu/jjD0xfp7oBcI
1gF4B88eol9frnIchwyTIwwNYYvIfoAVU5OSA5dM/Y5+smxgnRmox+v1SPffUYm0Pmb1PqquqZst
lUd9CNgsqNAveNPWtroFERCkBTIOJq2MldJgXB2PhNBvCZLFjD22meCmsHJ3tHcafw1owkIBWiWn
7aZSWKLBxfwjYGdT34Nx9VmmSkpzM7g4jK35QPKZIIP9ybR+in6bhlvFHrfrtT149MXEoNwghEeP
n1kvPVn9hx2Otxg8AMN6SvFcx/rr5ed4+rQMFIez9Q8Xitb8peljLNK3boiZlVGbOfK5LFlroYls
GYaW/aeeHImPmoUdhe/OrD8gpTMVfCCy95872LsESIcMIeFYzOPZuXXWvUW3TQCjQT6r4TJRtZdl
Sx8d7Tv30oA1FcVu0qbXoXjhGaBRRKq7ss2DYRLv+5AoWcn/RTWGFuZ3oBu0FdK7gei/FkmL713L
5m02BzdVecLxADCThrpjb8U7p9ARm+Rp+u5IprvaJei02cgtffCGqcUYESutzsbPTOvPMaOrTtoj
wKJz59MenDFpoxpHO6qufoAA21kElDmaZF9ELJcLvSq1b7r/z8OLGzWBvqrHCZMOq2cwQDiL+uGR
VM9SsI9Jj72WYCb2+L1ID/p4K8Glh9JfOUQi4tLdetqa5L8/5fSvLpVcjPYlQyY8OG/OxFibm8PO
f0teT+widKudGb94CI1s7nSme/iFnjwcw1lFKliV4bFP373mLyNDrTw1DYPtfh15u0Cn7BGbPn+J
SMjCPwqjRELBybD+ebTuTF0z8xyRHUEzHHt4iPkNUt4B1MP90aEFkpSZWTTY2cVHoeSH0FZDetFi
WGF/XOS8HnL0l2ZZsay35uTFEGVistSZAE8+gfVttevYQ5g4Bswa0VVg7jSsZjh/FwO9QsXC0+uu
bfDmgiJr/H4ltY9Be0+8SzwChzbWXZdsB7NCbO5fOXWY5mxqaiBIQZRr+KFaiEcEiTva1WxNdtpi
pU0DeuZXdGkMI5nQ7evy1Hpnk3Skedubkvme8LtyZlLAAyznuQ/jddz8K8cQnwttiscWORymRSVm
O6NzKAJoOSMDMnzHwBsVyh+r1ZYWGW8ju2SDrcs4tYuxB4TOZcuhf0gnEhszc+MlP6RQnmJkPIWN
akmbW6V6JcRwSutp54DscgbvHo7hluXe2siSlR5nBz3wtm7E543QzzEcIlj4Yv1kXaJV6OFrRJLD
ARXwkP4GEg9/dqjAU7U+iug5M9IuTvjPVrb+Xch7g3TIJCsck+avwL8Ihh69aEzLw8xVILTwDJvk
DBxthVxWPZAbPA4sIoFn12u9npYZAW6xy8hr4LysaU8YsvstDePEvMDNx40kt5K1Eupc6QyLHFdM
futcKBZszlzcNzLB61XzLOylnJtI9stsHp1hFxksRAGIhOuUAkfF/wL+MS1dfNYl/jqeQh5RgTFQ
t3JeZXlpW+R/ZpIcRkoRgd8vxZXce7iUDQfH8Ygwge6hN5kwlGJh2/UOv/5nblTvmms9G/RWhLxW
u8L29nhZd05HiTP5WzeAcuql2t+YAMEMZid6GvXL1Jp2dgDWrjS6mo32+BnoZr+wU2RC8EWwuM2x
kiIsFqAxCElT+lsk5COxRbxwZ9EcuCX+o32ODSbSjNurBfuWqx6E2iqnyQLOzJQipMwZIU4uGuVo
W42FlBUPSyv3Dmwb11ijT3WUrPoMAaXKV4pn2TKw3kU1F7spHypvzv3kMOcT6Al9HOMAlL2ieXed
6MepjF/uGfy8EKTAcC2Skrgjj5FJOMQu3WQDr8UGZ+xOFrqSMWFNNpnvus87wPmr2pCBu7/KEoKs
WSQ2ZY+mBvjxiLoUgMhfmgztTjdJqjB1azHZZL/1JUFl6UsrcGd2hJZ3+ffQMXuGCLlNfURftv5P
90qcDLDaDfeCZ4U/jUGialG2/0Qf7ieyO0u7X3eO2kjdfYPf9FnkuOAru2DOwkPPp15PwyPIrP0Y
YNp0I9yY4NVzcz+CpjGDYWWl3DMRZFmn+KugMnpGvG1wSWc8V0nstsDJAQQ4vMFS7381K1kFobj0
VRSvshqCdUcO+xBx/wAKXmg9PkypYPR338KIJ3KTEIiVdr5werp/auWWYXTZgebVsnfTZVptB9SF
viByl7B0Y84j0miDPFbKIRTrMAAHSZtildpSZ9wwMr8wBSIOsO5RNl600t4bY42JzsgPuSzek1Ac
6orRbEiqoyfsQxI3MMqwEjG6iF372E3O1qmBIFDt5IdpZHLRmeyk/ODkiGjY9mjdhceYVzdm2oOx
72Dp44OjneOINctzI/qLSV3h22Jjp8xqRUJATk1mCX8xbiSdgl1oXYtrTSydy9udZz6aXpUuZVs+
kwuPNrVPGXXVkI5Y5cdRgrLIXaLeDRCXMgL14eK20bAQYXyMe2NjTaCPM827RXr1Xg/BBkVqv5Si
2c0glroRyypqiIEEKthl8/ya+kfRJRizN26S3tGt3L8mQFguBlo2/syKxwELYvERZlhAO/X/oYTD
NrBC5pflZ+z6f0iuyJxInJ8ycb8HHXFoWtWLKEdYpU+EuxoBseXQWehVyK4rB/OibBwxtfoM2GYP
0bM0/3STcThzABtBp+5BdzdJ/EoQEFoSMtGyoR0E0q2QX7dLppybbkJNj3FG03gGSONjhZAxQ2ct
jL20NUkuxE8L6TQlNEHLIKcQ9FLhpPTSfw1DFqDXpxJLT4R2yMq+fFxl2vQdxlPEBDwlP7vcqVkw
54AwRFMk8SYFWL7tcE9bh7GFk4Y3p1gW9amezpBgX4SCCjwk2xLbD/1C+Er3KtIttxSGYD9bIWNj
9Evm8FKXD5m/afFHl21NdkEKN9Gmb1eDQlKhHUTwMaBwSPVxjW5wHfafHUSrYtw3417kv4kAr+Rq
OPIPRQiJ5dyw/gsIAfOY4Bdq745/EQ6d2VWXF//M4hShHfNbnml8xwXoPP9Qtd92fZxb7Cg7VsNR
5VeDzrXm+oUi2FZPISxd6LMuMamjJNvDSw9eFmwrRbJnsk6rs8iOgvF21cI6ZbUmYt5d8+5qLx05
VJqFSIeIWryHqroF0VsevSXdpSuhBDNu/0zYkLTWX9W9lTgMfVTYAGKeHPVPjwg0ebMbhDr80F67
A/5h5o+YLQxGNqgFIg834VwCI5v68tuVxQiqJe0D59bSRnuc9veqPqXyFEDdhe6QRBBSD0n6TY7g
0NzcidRFsq9Z8tojzXw9LuqU1JhO31Yl3+c4uMQpps0+1cITPHSsIL06OTThkzk+gg5NTKxRQdhy
w2oef73+8OhFoNbiWCzfVM4sR0zWw5VqjciiWXvJl42vwcRdQUAmdpXhqjNyQCZPUyZZGWW0VQwz
QuZBbsTQ/+QW1xr4sN8SJOylm6bpd3PB75N5EFcna7z3zmEg7oyJzwJ/VmshwsZgFKDKcp1fzXx4
4tEkaiU5vA0mAg3ONyVY14Mkh/A6aIBbx3tkE/EJEQhkE9e6vBJNvsl93IsRXk/Q+nw91MI42yf/
odxvFzhArBZSHb1hXZr4xk91Hq4VtoLYIMTCwRyZ1Hs/LDZkeNA7E8gb3YvyzdS2tbdrjVvt/VDC
ov2BfKADJeAgRw6A+AKFAhQA4LxvtsBmiiglwE6ZOKQsLQ1/LQILWgdherti0hak0C5CSdr8izYg
dl2VAwq6A/fXOmifi8zDzuDAelQbuDBVwJayWpj1Ohx3AswWZ55MeJPJS+Z0YZM+bUZj41QXjP1L
t0J3a3jeo9MFYrJZ/P9PNr9hd/HD/inqWAfV6OYbuqEfj6vXyditRuNrFgbnECl1ixOsCwbGYsQJ
unfH25jTKxq4ilfW34/RNnS2rauejXb8AjvyqYEKy53hh6vlBQsdFDs//2udZ23yCK+YYNpFiMrx
RrgXTErSxXbEzN+z8ZKySAVKVbwgoKFNyV+5bPjZNgE5NA0zw4IIuW3Y4zFyNho7Ao1vsrBWjrHL
I8FubTNKRfMRTbtWgnJwJM1PYbH3INoA8X9OmFHXof0xfHaW0LOdS8euaDbRFmW0kxhB3eG79v8Z
1hc2p8Djm17kUDX19AE6DqsgczgN1QRXF2nAOhrTb4sbxEO0Jmk1XI3gOLd8NxBeVZ73Wocs7lUt
2UT0i7yD+dSkTH9vWpcuE1yyufxqEdHVzaklZ65qkTKHSHNtfAJU2Ym2o2169I21StJ3H3FCSSAS
joR1CWg4d/bEbOHjfGmnV9uheo1BPxlfONIa6+BTNxcZZ0e5a1lRlxQUo/dqBd/1DBgnhGt2LDZM
igmbkavU+EV1bBEbEDlIGVmQOfsy+iXSQBc6w2LFcLE6NC3sz1SHk+reO8gyLiRljGK3OCj2YTi8
+hViNvElk2sTEuoCITC3zklNyYnyl08Aoy0iLbFK8h08LKRjtYOyTsOIj9g8Gp5LThuPUs3QxWnK
AWYRmkA7bYVyHbXH3LwO5QujoSA5RMwymLj7zV61m7TbIC2zfXh0JK0P7wHqBGyY4PsbaycbHGca
rS1acehiq2IkUcIlgyOdSALli2WBZ73PQoMeDkRDoKDt8dN2bHRxjdTRhi7ynwVSySRB0WseoNwu
Wv7bA0/V5mawpAMiwymz0ELX1tacXJgW8y4OYlrxFTnvEbOTBMSsfwaYgnIu05A8nOKEBpw5i3ZI
anzWWwVzEGkJ8LbtgCAlqJIdGR9q+kSHKYyrq+R5NI/9+IwoSCeupgvtHfgRhjhnQLJJwBHBJlbs
W5ukTyaV6L3AujGu8iIFcxzOKmq3euR6fzAdSOSuwheAfoAE8w0N0zJEO9WukvZWN1cPHhqJvqI5
juOHZDkRzbYQ/5qhyCybaVlmCcfqrUMYHCF/MQhL12x3bZXWNrHcdQgknOrrNQ6884R8rm05iphr
6e2FpdGhMH6JnvEtYnkRYMwwdiRKSj+07j9/NF8nt94zEF3BomYvA5Q2vYj4JrmaVf8KoV06Fw1b
ToGXpCg+BMlhCd34W0NApd2TC24D7KtI8a3fAybLdvUR9Nxz0FyK4jkvCLKbFR+fSc5WLO83jvw3
D4Mq8ZGq71mBpV0hFFIVkhpHQi2pgZRcOZ08mT4rEXF69dRtElF8hYqGnb/F2ZBQdof9pRTrIMc4
YnwUIeKd9GIW9dIBvBYHv1Z3bKPnsXnGkT5k2bLsgIQ0nH8vyvEOfYznEsFAhckRW2rddLc28Nf9
tEkB3vdU+LzLcuuhVG6CYjW0w0oRQZKMPc9TWqCX+ehGSqkC12k/fqW80LJDuRDwMMVXE396y/8j
RzQaI8QbXJBBNS1ByQImHYHnmXSS02Iqqe/RL/RYdILogiqVdm5cKnz1g88cA1VWOmC4Kjesbpdp
ucuh30Nd3nUT43QBPIPc0tFkrg+vJyRVEOGl3dQLBydWPQtL7a+erWImCnrdXSLJAWEcPMWExacH
5eHJaS+aJPVnU2QH6PPAhVhfgGhFr1Pj/Cj/eWQKNXMAKgsGjbZGNzs6CM4SFJ4SThaQstylY4A+
rcGYt7BhgUpba+wCdMo4A0SKzHSmMc/wKBfSSlihsjJkx9q7iFmtr9BGl/HjdggkWRx3QDqq4CjN
q2KXaUEoTvlUK/XXs7JJpbUIRbm1yWJ2eQiE559BzO5DVDgmXVLjvJslVbWeMuNHTeaKhcVjD3qz
PGk6HAhX7arO2vbZTx5pnDTg5FyBGC5bmgxJCve1RN/lMzuuNUT/Rb7xa/UfR+exG7sRBdEvIsAc
tpqcg0ZxQyi9Zs5NNvn1PvTCMGzYT9KI7L6h6tTabL/wH69imyCR8q8QGTrgYgmab+G7/9iNhzHp
JCc5fKBBi9DLxO/ck3Z0qHu4OHxYyINkytyr/oeGSNdeeyzrlR+iCx9XQ3u1qHeD0+DTQm3d6aVt
YiwzAVngp7SoFzk7B9wkPCwskAZz05gKmY/OmAoTSfc65AJP1LcrgHuBhiR21HvXu+diDsTY1v1n
bhqIhodrMGtuO0I7SU9zCgw1HLcMuXRyDDsWQBMBguywmTY5w7Mf4wkaLF4zFMwj9Vj3J63TMEIt
W/X+VTehjQjsyfPAwmG3jFprJHEGDveumpsMNTzVjrhZILn8EX0vx3p7cw2XfBs0dx1eMHZFyj3T
Xu9NTbyI8qc0T1nWknupre2SRS9PSEmJlh4CCQyiswEDbeAxblJeFQ2z36ip15SfIeuJixkvwUQi
2iYnwYxcOnVnUmkogiF7NMlNuALfR45ZvQnUdODzuldtctB6d+0GHBXTrewfXniqu5SCmm04x9XU
UW7N8/NRduupBEFYttzrcunPc2S6O1dz1k5BSNELyoBjZSJ7SrZtse6Mt8IgH4DlW/ejRc21CxEO
EIDovBKUk4faNmGgDw3R6E6xB9MJjwyESwISXniP+UfGyLG3bahjM+TJXCprUeUbybXfDvshIK9P
fRK4bYwsopyv0dv0xRwbh0JwZ3RUyYjfHVUce7TAtrwUjBZMG4Y4wtmwXer4rDxx96hNOw/Vy7fm
Elaah/DQOHU3pEGRG7yu2kNThs9d458rQWBMgnKGX4CpqFT7Xq19XRzRuQojuHSBdm4a5+iX/V7w
OhgEH0lkhhiT5yzNeDtzaIgVsvHLdmsX7n+5YX0Wt0eN27TF8ZFzo0/5Wcl3d7oLl5QslHGYhvib
Xm5B+0ZglHPPuOGy4Km4+tZfVp2YKBYt19xNpXetBGNiJwAprCQ4C++zD9aOeVQQsiJCJXzKTnNl
YE9rcQoX743rr6rhyI563qfzf/QgeceCMNAS1tW2sA5OjFN3n1bxUlEpFYQ4ghLISQjjlYpfhTjH
4ECC7quMnnPjBqyoGYgJtEkpwxronJ2yW9fD2WSSWxbAYoRYG2a0Nml/oUvLWxa0eGJ8o9wmusXD
oVeEGkBaxGhTrhJlz57rObnGWTom8c51TfNv49jVCYvArFNVn4M5MmVBh6QwceSyxjISrCMfjFhr
qNe2rf76BgD4wJDCDor6kM6zHKv4tIM3bXxtcM00X0n+iuJuYjuhnIPIPawnf7r1ow/titHNpkag
NjBi0NDJ+s5fyBC16c+9rWYZ5FNG0AfHJwAfg60OEJkKdR5VVuR+YN2BUc/V/pNHV0t/thDfs5vD
Nv3VpFgW21NUnrRwRxNth9dy2I98Ja3Zc6FZZbZsHM684hCr7FyF27F/gEYEZL2yLIbnLOJM0q3x
/TpajZlxNTTD0RS89OG0bOwCTUblnhJvni2BOiXrgI5aPlvqTVMfY/IvovfO+nPiRPRpR4syzR3t
g62H6HHguUAqgrvUiruBQ0Ti1Giy8AGdu4fWS7phl76EJiRBD3pDefEp29iH2XsHFM+wccMNYQRw
iEzQ4d290tFLHXtJJQ2eYmpOBmO1rH8xo3dEpv0CFOpSDOAfFK3PJAX8HHKrB5uLa07Vwq3heeRi
w9kypqMUcFQDEkJWQe2x5nYXLQ3IVFN+YgbduEV0z2vzo+/5mGKIDs27k4hnt9deUu1Tg7ddCnwM
AYNlcvoSwth6lO5MUbchBqmWA8jvhqdweI/1r0Y4F9/UMEjeI94fr3D3PYJMiairzi0MHTAAKvz/
9dQ1PNnZyuN60zuwJk2z9IKtwWVp+wEjAJsJuHxjMoBEi8U7TtfJy2Bd8ZNwGOsobkkcIWPg6s6n
oHXOrbWDokqNh3H6HuzfCRpEYXBBlTi4zAKPK10Fg7A48Nl/0c0n3x1jh6BYu2yoQsqzCU07Mc3+
faAw1IsrkdC+p69bGpycF1e7+dHzYH4UPDqahWuIF3ewtzGabdZylEzyEYhxazv6dkjbXQVxtA9h
uaD2/C5T4qARBYENI7nXAuQ1Eqm6y7AolfWWZRiqtL/WunURSR1YilSDU/+h5HTQ2q3fbm1FBNHY
S9AybCsgFNQFRDme7YKb5jy3RRbl3FtE2W6YyKvvdbtPfbGhVkIGDwxrDgXQwbIV/GflpVI+kuOz
O7BIIHYUBoNvgE8WvHpgoKbc2RTRS90/t6RD+9ZbBTXENlDdeuu2fpuVH6MkhRrjOro3nAgrv17F
CDXhfmYR6n/H9t65abBqUPCjLEAsNGbRxjUV1SRVAcInSIz+MtP2vgtl3H14rb5BTvpQyNctEsrS
T4+ahniAre8IIozbpz7eNdrOdi9NiTmPsYCKdZRgxdqDDoaVT6MAI+ALQeRKcm749x5ZtPLQcopm
4w3de15TEtNwrqcOdT62xLgBTkSMZYRLDihsvza7r3549d33wSPW5MfG7TJeR2itKdRm++La3Y9t
0wyzsnbj6mxYd173qV263UvNF5rmvYmJHc8FeQCaV7IopdIaPaIeCMNgnlgXUH5m/t3RpgPwEWKY
OIxXE6r2bjr3BvB+/UOIaWmrve3eIG73DFM8lL8DX7NPrl71UXM1VxdUl2iYzGyfK7LXn7GOfWpm
8JNjnRJRcOXwXaCmZD/QUXb4SbmambUdMoEUPUmS9C7pyjP25TzpJcLI6HOafgISMFR3LomP9rcB
kbp99or/TyFjUurbLZ4TkBuO/oxEnzbyUHbTIvD/jVz8YF2t+piVJ1qI5ew87KEdqZLRdujsiSl9
tG1KrIoRJqsWAUXNalYvseTnL245YJrlgmL14BCu0Y/hnZhuqgHKGDEchVO5fL810wiEQlbYridC
RwYCBZsWu3zNSKyzWRToafLh4CRNYYbjg7CYRDLUDqObXRu8PMUeZOciGAofTUO4MeZJJbhB4EQQ
SKE2PU3mxmvJMgDD0G41bxuzh6clAqpIlgryiqU3D6XGGSjSuuYTq3tLfsDtfhqq+N3OxYEZk6sd
WEnmhvOtk1m/ssS2BXeBUrYNewdHFvNUVf0EbcR82zkxxWKhUCBPjJelNrz3dExs/kztm0yLnUmY
hkCqhBoMcV/GjbAqilUXUXZhpYx3OaPecF+jj1Si+kdX/DrQGfuN95gkDeZk7Hy/gGqgMwGPR++Y
0m71LaAK3Gz1+O20tzolB6auXiOqXmXr+5DhJiFfp846E5HcQocsinUW3g1bQaKnBgS7JKnyqdzb
FmGidSnzl8jFa9OvZErZzQJUsSQA7BoHK6k9rGmbkA6ZnkcsuFXkLbSEDa7+ElSSV6g89THg1kcY
nN34SEbdsm7RN59IiDGZxJhHngI40fiL4cGspHtMWyKgToCeoE2Tfzoxbh9WqttDf5ok+AdobV7O
fhYyJ7BwrkrmrJQRtiJ5MHwVwz6wGaIsuG+p8ZO5S522lfoyKm1X9/R1LvnFAIKqfJ3Q549+Q4WM
tsnoxBzj+tTVWAhd3uGQRASErXyKDv0bdQIfW/JTOUzoZbPIxCnzPgMkj+IeUXoXjEf1DHoR4brF
c2adHSTceXRo/UMr11rgA8Kg52WR1F7JKR50DcNnyEGmIWJ4wcG67iE2GBIKVvES6btcHHN+FMta
kdayVvY55Ndto6urQsqbplmE6T3OmBwZX8r7mIUfbv9bqB99ehZoYU3A5HrElAw3vvsz2H+uxnk/
n8GJwQgCxDo7kI7BfWbsXJCZeBeltm+4MbWcCnhf6BnruAgwwLV0L2763CDej9XBIkap+9ID4JF8
xXy8KQ8SpVEfet1jOQRNGVNWGJ50/TQaxQXsP6vZASIAJxcneUYVH7/4BGa0yPCYsOneokf9w/cG
X8EvtLUR/9Z4K12ys3NYt2rOC+l2aYW4inoCmWmV9F9an65F7B7a0KYvP5rmNcMzGNkboi1ncx7Q
A1SUSX7ViPXKMexl5mwf/rJZCnmIa2w5Y+vYLU4rqzGJ8YpPAJnguA/MKrlZITD45co3dmW5r6gM
sZoW1b1jPZYjyUidf4768MuryrcpY5PW+x2tPyu5uPIseHBS9nYT8lXPRW+BpTXomC1SXzfujenO
e1W0x0ho18YRxzKQP2XB75ypz5TpOz+C2QuZuci6h5lzrVR6fhTDuLMC7anTna3wEzLXKDECvheP
SVdm3oISq2MSnquWQDXTBQlEllSdRP9y+tpMciuJ+h3LOD5PWT+7prEcunLXNYixjWxiTRK9qXlA
QMYRNd70RDIAE4uSOwSDKSsbs2IclR6n+haOHB+ER4jkjdXx3YkAL7VwUKdeMnjPKVY0+QtJfkGq
AW7RFm+v3qtF0gJfNDD9E3HbOf5XbII5UR41ug4BA9ztADTKvuO/vBICEdDawv1EmW+EA4wQT2Jd
7QYANlgKuTP3ykx2Jh4H9tOs2a3pI26QZAHgiAzrq8qyQ6PXSLHMbz2fXoxgWOpcjW5Cqdpp+8T0
DoHvrq2AGx2q3cZ1Iu5GHLgZw3mNiq+xaYOCaqvF5ZcSxWmQfrSQYwpnYbbas1obEcub1lCAMen+
3KY6oNd5hLEmEZGLc8XKrM1o1FDm44811zXsrpB2SOrlaaqwjU9ksMuCiVqJ79FfxV6CZwNmZEsq
ZZJO7lNr4nxCRu6X3j897i+TFb1ayv/WcV6VzXDOk+EQmQjRbUYtMSa13jnrmdzkSZmskrz+UEG1
1sZw3Uj9pMOZDBEmMVuCL4hqBK4GsndPvmkhQ7VGuiuzMkkY4YXIQ5vI6Ny7lh7gBzNjQChxgUjy
FxgyoN20MvUVN767FF76giqGgbxbbOOq2gQZMR8q1FF7KUwdUZq/pyGEFhs/qAn4XVM4SYsaZb6T
0IJO5DnTX5/MNv9U2OqziEBUvf1tKviufkpxGE+rhgW+jLq7RX7TQDUoRiI0M2ZLWGPVGO7L9K8X
+mePKK2p/WM+xu+kxTxiw3jT+25vQgcScyZLr7FZbMF8WVp9NeoYy3UME8gNom1Ry7PqnV3fcdF6
9VsztRspuWMGj4Fvq+t/mYFU1FITwxfYiLY520uu3eienTi7eDGNfGR+dlbjLSIPC0zTXjkALrZt
vDf5JxlUO52tX9c+wJxxOseXKcONyU/JluigymjvYTVy/FfFsN0UcNuNtSKQzTAHRGfBE2OSpolO
A1OwNDpBsHV9eVfNP8dsEd0h57TsnSZ+UPgU9TmW14mGxxZHmztQQODghyFk28vSU8DIbHLsk8Se
omXWbYq1N0tFK9ZLGRPSivN9tv94sfPQUHi7Gcwk8VZxu8U0r7jc7Pyt0F4FacruMQ433YRMZoJg
xJA8nzMcToZl7uf0PW/V8bQXnoFMhcFtdgztz9F6mGhprOKvA/NXciT7zH7BG7HHqRN2SRg1ArZz
6Z+0/TU5JkZEemrWrOrqKtjlwaKonkR1KLyvSfR7NX3yAHOPIYEnjkOO+Ivk3jIBVFgNTz7U0aB8
zSAvVCVfjfDEz1mQ2fElWhpjvT979imiszKPXnImjjWFjVnTVETRt+rQtvubVKX7cVoZcHYiGIpk
/+DWlelXxPwnZ9qc450w3PpHNtWyZFA3j6/K0kAFBi2Xj5iSID/RYO3i6WMM5IuQG9Gsa1ZYOeA2
XL61tR3Mdc6DpdubWKWnIuXdszlwmCLQqozWLtZjoMIOr57ajlzWjX0s7aOajm2+doyXYISgRhp2
V+HZRlVY/o/UtQlca9RJdbwHN29YUeTyPCXmPOYnT1V8p7irUk6OfhYOVvVeDvIvw/3VNg7bKcB/
49If2oOPtj/IL8DY4hS8BeI8tjFQAoqt2+8Kh+zHCAFGdjeGS95eS9QP5MIsCR3aeemb2x+L8MWd
N5YnyRikHbOzERiEhzoLI7+zgD8YTfujZ/HWnR0TQXXzQNpUTJNd/m723LVlbMxYk+af5sC16JBG
5JUWLKh3t6BxLzGxzCYAOzG9pMNH0Wm/AA4L8y2altpcx8eHpoWLe9W8A59bkhALQEkPJhkVepn+
9pyfuof+u1ja5i5nrt1nKcRPCBbOYSjCfTz+ykwnVRWFZPGJRseEAZbwXaR18W5zjAItWhX5rado
rIis0I/T+K7IFhwOnVoW1S0ISQWAtdhwSGLLQ59DOsbRDneyWVdQFWImJJS9LM715uRquxK4O2Ev
NhVYTP0WuSzyxgkyLwMtow343Z1bj0hPtAPSokv0YV3L4di56E7C8UYJ0Ufkfqj1GMJZs/Y89wQb
5Wn71A5rRWzJRHVZZ5eai78vzk371pZXRwN1xIiVVtT/sJFApMCEpzc4I8gR8LlZXIzp9ORZey59
0awISnY1fvUvZfmKP8Rji01ZgU4XHkn2ylHIoCx8mhw0QaOU8LY3VYm+FCIUGkkIVSB3DkhD4i57
6A5ammVt8Jxz5lns2tODyoNz4P91WQJsUHzkHSFVPqPh5yiA5sEZaBgr1kFsZOkBe7HyGCi19jvm
s8U4OZRiBEV5m5BoMXRA5cyJ9l+Z6cbJt5LPXSDxigLCvRKYwRzT8U9G7R3GEDWZn+pPQ5t9esI/
DYJxRjY5H2nM+jqs30KPz9LkD0lMdIvS2E6mBQJX0xDOIChnIIXxejnhJTKLad4qPpzULunxHYXk
CoVqR166MNs1aU5fEJc3TUKbZ6FTi7Npp7T4gjB7XRnGLgvZApvsPRD9hfeiZ+Ce92zGVEFNbmS7
sTD3tRb8GmBr67i6VR0Jer35ZWIrqvXmYrIxiUe227X+r0iYVZX5WiGHDozpZIcjfOOCzSffM3Z0
XVLmpYgrXN0i0R7dCW9Wyvp1qqKVSMU+z4JLy0OgyN1B5LVIm3zCYldccz4Tz3VPXWqe0TSudZLM
22GEWNjRXbeXqJzJ0nprzsJkkygF7ScBLoFnqicFhfg3jiwd4Z0Z3XLR7dFm7Do3+xhawEqsrfqA
py3uDxGmeBgv9lvbIGX2J4bv9qxDQm6XdIgU6GBti7gmmTrYLLLgmdaaL9IV2p3Nub4zK/ickYXt
N3DQILao6LAI8pdvU4YN9OgWPBU/oQrqXEM7ChBhyEbZwKQENzEi0D0jOpZj/6U3Inh2qKCnPJD4
u8pmEXg8hJXzniUwxUsai5RZQdOIq2um6yRgVB1N8240JR94ENlrFvq0MS7ywBiTbTLhKBQ9KL5h
X+fmR5QJFGweCZ/0OYsWb89AT0dSC3V37L52ZJiTopczMOkjMgxgvw7YtUcXLSKvb28xQfJtJqjE
NW0FewBFLE0TAhjUZLtF6l0yWx5jFSxSj3C5yiEI2BHbrtziYoH9kJ+IJBlA92xtgcqfLmfAI25U
x8JowdQ1gHTIS2Ia6APWadiLbaoIEZue5ERsUqktTK+Bl8DsctUVCim1EzvroaeDHzX0+kVjNWgD
Q4vZrGhFcg5Y5dHf4xpLEt++OdOEos5W5TIxK2pgR+Jct/Cvug0qS62rKSM6IIWTFUZoM5yCjs7m
GIDT2mUbM7bjq9vN0adZWl8dJzYOcZLw8ssKakIqfCRGck6criq2gLL2mFTkIL8TIzjE8xvhi6Tc
ppNvnVVcDFejEmSujgo3n1mM92IcxKM2uhRECLr0OqG6KctxRqCzAkpIa4Tq7cWMthTo2MbSi9Vg
R4/EaJJ3iIgmpARU9rHL/D5ANwE4ZsVG5JIp+nT+RcHtB2+wY+fdptOjr8lT5v3Nv+OESYCIxCFQ
KeWcK6ulO47aPMkfT3WS+4tGlCY0yN6D8Mmmc6lc9kVIRcXZAtQ8hwth8YnY44uRujyyE3lsJtYL
JZmiG6tzmT+gN2NHYOUI5gVz+dwsN3Y0oZEqvOiQagBtuU2ynVH25TqxBv+Ygj3bgUHoVxPf78Kt
eWn1SbPQ6ZTh3XXnFj8x4KwbQfRe1A3bQOBhV0tDOpT30Vwuy7/WT5xT07cgZesO2UuG1SbojX5t
WAIJQGHDvJrBZwTLxNtYa5HqiIbAIlMPF7RhvIdNBc6lIzq6YQkKFszIT3mY9ltJPOdJE0G2DeJG
A31DjVy10CRDZSWUQyxebb/uP5CWxitniuJ3r++YsZZIACwvs5/AhM3dc0bSYGRiTtJx/62U6fso
h0BoVrZiVSknWMhNlWKVD8QjnTRv5wv0hUw2x1dqK96jYsLGFOFdGgbmWmLqafwIM2XG1Dkn+ntk
2QQGbxxdL8+JIefHh7WlP+c96FEldyTeglEoillfmRpbPyOkzeoBDFVGOx47rA0rP8bXpZHWhg5V
ApiweuLhcuSHmkH5KSet2fJ6dUu3xXEFhYc2Nh76A1mv5iLQEexAbov3be5X99qn7xGSsSY0KxxT
c0wz+bITy3q2G3yy5TJNXYTCo9uhqgNEGBr63Zi35qPpzzglxJ0io9qmKmJsCnn+PqSTOKYd+qCy
46lo6pBVpCyibWeHPOF5rUhit5t1U1fgwfKad0NNhJmFpI1spxSdQ9bNEICSLMFawyRqk7vDrJBp
IZKb4qxphb8akXVzLUxomwtQTqE56ZdKChJ4S4uNZWP2w59mRFSSk4mIKG/iAznKoyV3ZA4RfJiz
9i/138L9JfeDO/5DZ37eQKCPLGcb1Z+c9WxeMCuXwGR1cfYR5oEl9Hr/m51Nof1NwOsLxFjN6Pdb
YhynbRQDiYYPXjoGUh7OZPr9RjtkeJChyPRwrAXYhkl/b2DnILKbRWcAzGv6zVTgFyrvDdhGrzXP
ceWwp33YHfAkb0J+4m7CaT8qfWm1LyWicgczVT3yw4J6m8mLVhOCSmSiizNSGMO2y4WOEtVbIWp7
NaLfqdsFw3sl3gwBV5W1NVf9khcXSsHecF2CS9He9qAvY6C2MSO+hCkwdv1w0XhU1t2bNbyp9KdQ
/1rzD4D5wrH4OOBnmvZzjs8RkTYAjNk+nxxltRcKj8U/Iz3rw6ktK4TLNDkut9G00YlLdjGWTRB8
FKb+QbKt/ZYVWU1bLT3qjGZbogBKvDkdgiB310pe87FkRL3OOP+rOlmh01gR0pPVawXjUHSsvqEM
DzrysJ6NHuW5hOA5xt96QKjyrdR+kc/l5SN33/XwHmSsB9O3JnjN1VlEl6H68AixBK9LDj0bCZk8
xvA9qm7jHN7SP9f9Jh3EDtvWJe+IUhkOHlaPbIAajPvAQ/nEyf2k5UQzxbG2HkiTCOgRdebeyfdY
hsfc+pzUh3B+Iu5FSd2sz+fTz6xNqhuoFXPcmCeey5Rv2snYWocoxgjKmEJ3jqZduo655inbRi2E
YH75A613i8wZS7SWQUy0cvxkJCm2/yR8ThxLO98d1zNyklnVVTn2G9fXwgBRY49nA3eOhDbges8E
gyDLnX3RRgzIf/rLbUbjKfy6+GlI9rRhOH0+nDKDPWPge1hrVUaWqY+YprtxzuG0JTJMmBtAvoR2
w7gAjpkBxZEROkaaGLxTaXGzunrXEc2V6OjgT4n54yYX3/rQXeIqjqnz2be3wjRepoo5MRF8WhXw
IaXb+Z6jqSFQCG0TNyNlya5zvjWZstXg6qiLnZ//elOETXw2jjabOPs35si4CBHrOvEYymttTYhA
oHyh25htLGzkYSI4FWituhtWbFQWHR+my2UAuDcuGm3DhQAiUqQlQqpuO+U1CupTbx2w4ZFK8ERk
YY77ZJUXkih1QxwEKAffZceVgPH1IVT0vlpWLUqpFGNJR+BvUWqUSVg/tEHfcS4fs2hmp7Wi3bSs
s4c5G0aaK31gndPrycHUT6V9DZkdjnBXWdxGtrOMne6rHTHPkjHkPwWgjhyHNYqNznvELsYaOyTo
XkARtru9UQElgNWGpSQba5AOCAD30Ed13AiOxHhDhALzIzTOMOTT7sNjn2mpYmUMCRIFpIMxJZY1
cSJzxfjsfS0uU09k76mHZzEazU8cz7QXPTwSQk8liTLVMan2AzI/Hyl9Qllm0q16vImVAr81jjqN
qI6WpkWeCNUr9Sl+OqYQxU7TpAN6j824DXa0w6uoBTbhIi4RACavm1+QZygumFEpGsdGseS8tcY8
aQQbTeQEPW0LKmMwhi+rJW2qRSPruMkazKe/9nNb/pVC/tlqoFaK1cYIknChBfpPNTrXEXvkIguj
o2EGTHBsCDRSfw+G4Gu03K1iiGKxfBYeXZCOYcouPhKaOd11f63gN5D/lHaJoJBrLXmIE2QNGxY3
ssXSA9nPY5Rj/VZwozPSmmJsUBKz7Dgr02ldWD90xlXP1MIIgOx5i8q4km6Y8EQIKogYT5gGDCEv
nG8jn8BHtF8CwlhF3jclQMzIkFXdDPpJcPtYoHWG4TmtSN8RGkBSet4yoAZPT2Wtbh4C4kb/nx3H
cd+6BO/ZVbE0eg1zTuSEa5WYvy6TDRXth8q8l/MEqzM4qMPg6hTwbYetQZTkgOjMvxtewOSqOWPc
Ks11qqG1RUqEIHKXECjupY8mh00QkhqU+T+9QQBuzS8LrJNVLpUBECVPDllUh6uQCON1oVABj5GH
cgkNQypxrA0TGQ0NMPz2TY1Ilgt8wNKtj53uxniVmJqLBBA4Llr+6iFHs20uaON96ijH+izyr8na
pxyQXNlpdO2KrSfJPLlSFxKhE2+AV321vYBU1eQfmZFZK1Z+r6kEBeYgk5/Wld/0y1I8uNlJwOgo
Cuz2EfHHr1o/KleRKK2lx5AfBsPUhfqhNEjHcuQvZ8Gr77GrQ8vC/gp/Jnb0tED1bVn+soXbW9v/
QrYZIH+eXA/VWYegX00RKtiJ8FWWvel0LPQ3pwTkrzNLh+PBJlH7dNCtSgHMvSH8wBzrS1Bia868
ayw3nrPyNbjkq86q0C2XdywyAN7WSb/NRiwcOblXw0JAjfGMF1fHFtOhWmf4xsj4JyNkc26wFQa3
vsufZH0ckq0GbMKMbOSz2AIacaoHLl6aQ3Awj8H7tttxFeftBTIPOM4StW383YA9ie38UgnjbQi0
bumAK7HdLlpKq/oYPfxtWBOfnU7SAFefU/3lzlPMcrYg/4tGsZTZa8lmqGDc6vE+teGPtJDb59PS
J0PeK5iHYZdhdDIl7GowXTaesyvJ6RgIHvG7GKEdbiiJHlpE8bHvTooDBpMx1pk+BMswDFuP5Z6q
K7EJqoBJd2qvpPE18dzXDYvkscDbFpL/DH6Wzw/Fb51sJiwpjXluZlDLJCgZb7VF0in5MDi0f0At
cv3W4JbQz6TFI5zsu16E6Srkl500Pyb6wbEMAN3lP8J/yaFVzpNr51clQExnMitwEC1ahkz6dOwW
zrCnrwN08RRJJoC1g4FLdXghAnLYJY1UPTA7jBWPjt/yg+XN0dJuNjdJSbqXn9anyaeZDsL0TRmz
QsOJTkmWHCa8dmbbgG9GAS7j4FDVXFwPs+H89yuyZbkuQJVpyfzTuwTUovYy/eTZJZOhjzmS8UHo
jOOYVQIbklQLOvhrDae4RHSBtfhpAmFT28+jgT3Md0q0YB6RFNggWaaP/RK19MLSmWlqB5KGMwZ6
Det7Dx11VGC011loSh09AkogMk1C1B0F/01R35UUe0LSCTLlnHfMhzdcpb4p2b546Fqtb9cjaP3K
Spit0KjgXUGzIo7xLWesUpE0AS51D1Ct3UZQQChtkHYYwVzxjJyhGRCsziKV3il+HLU19AeC9UWo
tlifjGEfTjdTfy95VQDgTnu4BU397sp9jMPcTk+oV2AN3k1rnzUsKZEpuOg5q1jSD9HZVZ+O9uzk
1956RO0FBWVbbCvBWx79MBFexAguJSdxEHeLWNr31kuvDEEOOGVjYnnDgyWHs5FYTCHIAy5oHU33
DhA5aKLPvow/h3Z87Zn5RcNLVNkfRh7MrBgP3qQZu2+DSuaqhMkFRvEIwVgDOUwCuefSfh6hxvSl
idKt47Vontn5U0rJtyY9uAGWdlbWAGriVNvm6cXBYSJoGWFSFcOWW6lt0MLk3q0ciJwBla6Yho7N
g8C8MGSmfQTBG4F2d862PJf+zjQPY7lLrdeadChhPhQylRk6dyJ61i23ZNUa8tQ3G6c4hthfx03I
4tTe5fjXOh/HjH4ndXmrp+LUOc63lRu4GgdsRTUGasrtAyQgblMtWrM4hKYHVkNHWRQEvX4xilqs
Gh/5lV1tEyJJIk8EGKVHBBT8KT5Om7VBHkabjogzYUZpb2YICp2hE6P1PICBUKXcAElu/EsSTtk0
/0imXWrUb1J7aZzX2q9uMiofY8maDU2B9FBUNIMB+9N9krhD2M2SO35yu32emktR8HiULqszESG8
A1CSM6ZqJF5T46tQCWZEdUncS9WciQNHvse1hl7Y0LaZPdJX/A3yH2HeCG6RHU/OOYvXNeIjS7BO
wJM6hzHqKObarcG/gcpOnUeJJcBDeUzpLV6SMCXuMPXR1/TZoSBmQalyqxNxXkZIiYrq6Lbee6yI
px2wRqVovZSs/uK0/ijMfG+rFicusDPCoJ/DHCErf2Rhda9p3FybWW1RWc/9OBNFi3Xo1zmZEuz9
BVg2+FaR2OlhdrfS5k0yJJ0Kzq8hvelZ8VL5yV/leAdCxTjOO/3PG6xb2JCQZ/nxFUPwxUCE6w19
/kIy0cokatIlhh54xG4yTMRQ98G52chiRxZeXX2APyvllYn6S5Oai5G6I8EyOAzjAj0SBQfcx3bV
9nnEwHOvYi7Ttc4ydjImxlrApv/j6Dx2nEfSLPoqjV430fRmMJiFvPfKlLQhUmkY9N4+/RwW0IUG
qn5UZUpkxGfuPde59GxGfV9fWMpS6SluwjaEA+bCiXZ+qya8EPLlkFFmCGclDVRRVKC0++uOik1A
cw4sfVWW9S0pvnHDrEr8i9pV5oROTGA/owwd25GCbiAb1APP9qRJfwd92XkI64oLQ0jP9xeJvM/h
pAL06sWPTOFrDXRD5GPVyQ9MdIxt69KAKQ8ph++ajPNVw+KpZTlSk9pYbBOjnJOLwusSHFTAMJTs
nl5fVY0+WZJisjMjlWVUITrcujFB9t7BCThYvYGyQlnVztqNd6DgB3QOqPV7m/4sLpG4CYhKwyxU
tkh8p0EyUETlCqnaTJQc7wWDYlq2BFfk8l0H6YMTcloJBAMexn27sf40XfkLw2Slmt61RPrhVDVd
TihJu2AwHn7DbBphXs+fMnokaxHpoClarH3YhN00RK4A6brXFwZJ3HminKXYTU5p9duSkBZrzCES
QkqFP5w9c59l+w5aPUZB5KRQp0ueWpa4bCDausIxdvNG+kz2HJS52n4o+Ng9nEgZfxXgsyv8gUqK
T526UkIC4o+2JGyqojub0ChGqkU9LwlVxjkKurjp+KgO1VjtwYUF4Cfg+0h+P8/1BLzbmf9OLoZT
3W1ia1njUxlSIpHXDu7nSgE50uz7+tBqV4QMdCwkFF/j5qUytYnsec0xnnEPOzn+pPzIRWyadHRg
Qf/8gAWky9xxFxIUOcsje0USnUsBWrXspkYDZ491VYs/bcwquXQxPWDgYz4W0DVm7sSRtO1Nxf2A
0wGee7yQwB9XFdWfD34z2RHrVBvMwPwlv66nzbQcht6CxGap2AbpbhimpfOhypda+2s1zEmnpPfm
4DktsRKhO0+zmYGIeVwUglS3lIUcvZARdwkO0qVRfDtdgJEMAEp8c/pzxcpSRiuimNtCATlN2SXu
rb7Uy1mT1+rEKPlbNQ1R2jaLLEOjDYi+MMZe6EcKD+W4LB9jiZ1Fku15+V31I0Tk1/RX0DmrxK9W
Ne1mEEDZtucYqVfkXZXpk5n4Je1uZbXBD+JSQmn5XXaBNCK2kM+lsZZbIpxpiNObmt3rcMPspRj2
Pp8yVw2cyL1qLmH+GVQ3iXUsrEMYdQjNN+3o7se3ICYNAZMJ8NngZJKuRhW60HTME/hYnRxoCzdS
nd90hIbyYwhXigPc91kkS815Gs3Tc5YRSCzQM4QcucmS9EGumxim1YeNHJK8sB6p1oyJA0Lq0R8Q
3F0cAdTvNIjZiiyuk0a8RZVFiwB0UFstDYtsUuzHbnuVsrMBTS1K0A6KkPKZ05ugpoxScwAnxC/J
U/WMGm0uk7bH9qj4jhJEtUseQDYpqOEGb49tCTOObHz3/dIPLuBayPSRySBiA8xZPy3stUZdK4Vs
eNL0OCAzat162fAOVOoa6jaLPNTfxLrT/Hgpc6oxOUqeFRq+DeNTCHUz5PiAhmPucoeNDp0CdZ5B
t7mVTUTc0NOYwBZLNisEWRhzTaEIOxrkooRlhEwMn2C98C2Qg8NeNgvAyY+exANLLeHiG0ehlKzD
wg+ZGIbiVgUfTv+ymRmV6TpqvizR7rhcNhlSPa3FC8jSun9ZUjYj+ovygwA9kqgKCw9UT1ynHCk3
OrpDK8l4VPBlqfFMa4mogtg2DF/W8JkVjNKctw4LtuqCaU5dinzVwF1VDyPnPePLs3at9tFGV4gh
Yw1eluzPRlU5I82qR/w6UB9QQRqVdTBZi2YSMIfORh0RkDoSSBr4ZVrNyJ3n4k5gWIWMqQD3RWvI
YoWkVHeW4PJopWRNhQwTaWHIpFjQbCgJGoxdZewwJEp0Pb13tP2VI26FgdGO1UkTOcuSRk5rwYGb
0beZIiHTrZ0ED8dOUL4ORK1Y8jmkPWUHSFCjdk0H4x3mDEwzdQNE6YDiDC7CPSw+MgEmwGD9A60Q
H0yonGCsTWzWV2G3BBar0S0r7DETVvsBaVDcBv42VjkSDKBMBtzTxv8zGVzarf2pDhlAU725qkJm
0oc3eNzohOqeRKNFjZXew20cP9xsg3wZgMYjTfetFCGeMIbj0I+52klx7GymuI1DsZkGJZi5FulE
qYwJpB77B8ZNwOdmMVa5IPa+FRPyX/JUfORRgHyY5HUzMX7jPhTy5M93Pw29oUPLT035o/nOswzL
V9HwphUCoGI0TbX8oJQWxDUH5oM97pQSRvr6UW/7qxvuLWLgq9pbdSDjY8DtUKbbRFlZHaElJpVA
pxMnwQzaJV+b5m3rcrQHWK0dv11KAETTyJ5kAi0AAvWGJMB04tW0gGtGlxj01HKpYDwOky+DYIQi
XsQ8m8T6Vc5fQmenp3807pOcy9ElGD7UzoX8kVdzcqmy/GI4R0bW846Jndxj8mV90PmAgpDLKP5L
BB9ed6jLDbr1lZpHszRbBtSCAcQWOrjhIvvvTP7wAeRZLKKZXKvdb+Ow7Hi0+QfdcJ5cXYSk3VhD
fSJkC7hWPYbBlkxhndvz3FLnlo9Exjl61Bkpbk8Vcpgffsq45dz0aapPrnBRfgs5nzagucfsGXVs
uxnU9f0eSjwqufKUcVs14uJF7LqjGjofwqKLSrUQ2sim2b1DHeaI6nTM23U/yRuxs8wYfs7arh8O
9mA1v5dBZrN2lS4GOaAuvLSyr2aCB2qYd8J5kAM4ak/QHybmd5oZGAIxjAY10bFAriqmDyJ6R53s
42IpthJTg9I4BfEhG+ABgGuMdoY3zNvo3RNjnPd7nKqUHXSw1tXNaaKRkbuNvAy5k0rVnEjmWYlZ
0UpP0UGrlb5lYOfED/IkXH3K26b4iPFVDI487btDHN3HOJXKAWboYdftrr7zF1YMGwwcnclf0yKD
BWpksSBjNccYUXrQ/LFurfybP/Aza4cU+pnvMZ0ulBUSTzgyhKbZEylVpibp0fWzp/GWwt/CeNXW
rMO13cPLJLEyUfQTW1XCKTi7EDxnPhudLpplHfZr/VvA7PPQWwP9YYaez0PpxxgtWj2230HblrRo
CCM1iGBNT7ebHAe2zTogO4cvyI7JA6Yf5WJxUIA3hTlPApK1imUbvBQLu/4eo/vMzs9+9HSMs6Jc
e/lNydWl26K5SmkFxQKimPxr1Oi5+rOCRgjMySFkKZb+lXSLhdxMlYbWvH5o+snLiZSz1K1aAUJy
SBYB2wUbfl3W/clnlzFItPVL31k2FhRkSsaZWTxiFM1VDy9P/fCSG9Jt2Twk7g67hJ1+JcWjF3fD
/MsRC6biATUEOJNMKDQ1mmGzWB8wSM1EUR1E8qPEjMrAWeW3CHVM23zhSscegw5OdaDkIceo0fYB
z+M50W2YzV7F+7JVcJfgYJqNup2IwzipTErsi8g2On5Mgo46mnRAQwSEi4dkqzOLJBa816n+7KyH
asOY1IAoWZNmUPD0N/u07g8ird9IrLE5wB9AdWRbF18Q9Vk02yCs0QaRfACZ02Jz2FSoJGiRsq4D
N0Cdg5rRzqlNbkW7lkygy3q2iX3zK2IBqHLMULxgzdgDohEG1MyjFPt7gRlXg2QjNHSA+IRkcinl
En3KryR+a3poUv8Crj/udVv9a6hFdHWJ4c0CKORg3yEpr/Ko3xGZOza8qbBdqiZGOmoQtCfTzGAy
S4+AdLOL37I5IH4iXlhPpzU7go4piWEUq6Qmq9Y4JsI716AyejalRnDV8PloNuGt/a/vWjMu1yaM
Tp6BcOG3bQ5pcdFhj44qiCB6U+KQcIMsnfHm4H/nqK3sAs3YVOGbSbFmdEwjwMoJ3i56fdd8eM7N
hneYiq1kf7XOPaj3FgtHmhOmfjByi/4a9ZtUWRfoPmT8uS5eyMD91I097yC2NdtbQSlaaiyTywit
KnpwHfNNmJl7EfAVEUJlQkQHMCv4Apog3Ub6b9U9WvzyERIdn++r1e5RuxkITbNZgCKYqs0CBwOL
EWsvHGhECsc8fZT06TA1DvHTNzZqyg/TIwuGXTck4EWN71JKbZpd9HAIqEOeSTwoy1abedFmED8h
w2yRHaDEdwg2ZBzxrOxmeWfPlQp3TPnlskfLo+Hkd2wj2/AVwku0eTEH01jnlbx3e2gIGZHjuDr7
U0mDpS8IR4W7OqK4ImXjoxofgFRFpJZ4dr2TDfLMwWWIAKogIJtsaOY57XGZdsim8lkPEibnimri
kxq1aw/DSy6tLDi6IaW42xm84VwbXHBl2S0Ue+YhBUjHTtUkfwqln5deqwaeUohlpJmJEBo1pBzd
sxg9JZCmRm/Bn1YHS9uTuHp+TTJpUH1GrEmsE/1J7D9L/PoWQms/pRrCBEDW0Dq3YHEWqJ4zIh3T
tVHQKbEOzOHmOg3dIN2HgxoKq42brgYZGTO6wJj9U+LAPXpUKMOdvPqKi5UbaNMqDT88i9gRyZ5B
nMMAhzyWqXn61WBAqJcKEVAZodQZUJAOznA3jyUIUP4FyyySiJFVw+gGgy6XMFKgWRI+gkjFcsd7
gT01o76oUmkhYCBjKbJ9HtFC3vpjBiW2BZUMztLfaow0bT7foLduufyTop2XcvyP7pLdR2btfIyT
jT5vWkaJhDJoNTu/lZ+jnDPBAB8QjUzgVvZMbOToK+pOEBlcdxHHh6BYIRCQLGKQlWlcMmPQ/+mX
B2OvmJjjqmStlfpSsHytuDEt6h2fGWj4JdnfOWNY3CsVRG1thDnJBwYwiKXyqAUCQpDYy4a4qo10
vVvS3FSoHhlTbgPlTEUh7UjRwYfD16xaFAbszeMuYp2jjJpSVjZrgRkcXuzEtGzwgOGCth4K0dvz
nyFnm8u4BWLLUoA0tumzI4+0OgrV1ie4eZy/V0TJFrTs3Y+JVKFByIYitu8pYdHE0bwEeFOBzUyD
hvlhx17F5m9yYc0abEbOyGiCWQNCvQo/TGg+yqXnESmd7D1UrxIqvVVF+E+XSfjOiw0cxLOSPXIW
gXH5Ucc/GQkhkFkNfubBlCCgEYtSk1Px3TTjk0YaqCuI/5D7RWCiucobHN0+Te4BXa1HgkxYj/KX
ci2FxjqR4wWOkyvep4tSY0yxLiHRTAYWUWHIOGkJDhpNevHRLPZ+fhiwpIdtDNJihTl66hPdpLfW
sgg/JemIXXbbdGy3jQ8zBwNBqZfz3AdM6CvbZ9lGh9jihRvDOUpeRLDcXNB7XVvaykdWHh2Oq+7o
MH2I7bctIBX53dr0To7qLhQSWhSqakdbSAUx0vYMQ6CvcLyT21lxDuQYaVKOpzT6tv1bXqIGO/U4
PcRwS4JybbPsKAdy8eh5YrT2ucbZ/+5kJHpg5GN+Lbn5LZlcd/WxD5pFScIxuxOCkay16nwpDpBh
mSQWMmKAdIn63oDxh3GThzoE6bWR/4SYQRx+vYjlbQyGo4zuTr6POyQ2GBA45wf9Lekjee5etkio
saMeLCJR5eoyAI5VxF+o/WnsZRpq0Uxh8PlrZL+Zvxa02z6XPLAWwjmw1BLglJe7St1msKqD5G1y
7ApS0sw/J/nKjfQM2tawb3p7hxVV4tiHR99vTPaiVXBoOWS9szdcek+dFwD3pZXWrDT8+JYXLzWK
T82eBMUpxlhYsSI0wgPYRebCiMetlV7h4lOfmbotumZbMkLzAG5aSBoY+NSHot27DK3r7KskWAFa
YmE+aziwmUXi3wrlq9IQMbP0xE/dvi1usVa6DMU5t/RZH1VACAtwDC9JUGprEONz7VB2YGs6uM3U
MRAdUaahsvXzRe6H6zBCRAd2k4GxcmviIxD9HLVrXPOoiGtQvjPo+wrz4wp2RUOVq6LHJbf4O2AU
PEZSST5g+PZt8rbpzFn0heOikNyI8LskqrwPSFgEL49acJt5DZr5DlC7t24ZAjMzX0fZVYd+69ro
13E95KQFQHXI0FtWFraRppmpoBpMd65HvGPdpBgKTBasRkiBXaEvIc9R8tA0olxiHYw9J7iFI+dr
pbnHCMcgDlw14Qwbx6krYjpcZ95H2JxQ4snKFB1EqN2C0plIytKRZ0xjeMpga4BG0GuQ8gwsU57W
eF2UD7l/xx379bnRn7x4pXQP7l1ZW6HjbnsscZO8hKcAe6S06Apra4IsmQSZqLZnvpn9xCgfJxQS
BdwqXQEVgJEhI79rndnrqmeCFA30k9UKLXOr9Gud+ZTL4N9CgRdJJut/+S1Qm8rWW4uqiaSCmyIF
MGSAnbrzLDrYTFHENdcKQIOGvJR6bg6Bz+nRJ6s++YXWHBpgAy4xZYbTHf1yqfufYY0Ga184BLWd
G1gQPXmNWfthZfexcEnIh6Di7JKVTEwWW5VlI0J23QJGkolnB0e/rWGgjmSZ3KN2KtfU5vxwrpvN
RvQzLxIsJAkBVSU+hb6g/C8qeFGI+cdRmQW5A+Ot007rwp6TA4y6hJg0SpV2XCuR3rCmKG77mZNP
6wo4JQhOgmhlgBRiCGZGvdOauSbvgKQVAnNAA3BjjWAXWCd7O7tbeuHFII7Q2fUq8GqXlJKDdVbC
eM64K2B/mMe/6oDZ9yL15WncQoYJFl2jZz1qAR6/9e234eUQ+86uewrNj9K5DIFGf0OfJn+pkD3j
gfVgyfAsQ33uedbMtF8Se9kRhzFIL/IEZ63Ao86EiLkJQn44G4cgf+kMTTsJ1RNh5SZREpGmEzQY
0iCPeHu+/SADQZRRV0R8k83MKB8gwY9Fh26MUaw4Gg2zcn0e0qwC/USHiVk4tJeSRtvF4N5jS1/4
AM4I75VEPLcI8MksIBmGunbU69hDWXeLL6PBShEPzrbUO6w032mIAnTXWSFD0QWCgqNDSLAuF1zy
MdMPhzneKPzSjjXvYoOaW2fKHCqs8/Sn2nzH8mWwmWEwTmNwMUN3zWTTgYFN4t90hEDIakejGl5Y
1qzcvt2w05u7+s5UbxX5hn3ZvYphk7BLtBUEDTvHZ0B4HrKjqyrLKvVOvYO1ODbmEpb28mLGN9dd
Kdomcc++zm+KbtJ6Z80zDe8ylhrVeRbxxivfufJZtemmKF4WPEpcECqDa8f5DXhYKcksD8doP+lz
B9nIF27DDQUj4z861jjPTwEzYbJdpOJeOVfRXVF5wRGQAbdxQpkxbeFpkLxpySahUD1cquZUdp9F
yGgJHE7MgVvAIYkkPKutUJZhqm4rs9pDJ52WfssPj844xitUg0Dt2k90C2tYcQdzYCBpaCttPByA
bhMk7pKA2UTsckB9s5rie8HqP4m0XZ0ePXaMKk1qRVnmgWFo8I+idWL1hgdjMjpXNbZ+6rkYHnLy
UJwpme8myGRMtFgHhu6z684JXaQvrrpzrivKIAP5R5qV04bpVs/UvQ2XynAKtS91IAaNFD6EsChp
W+r7pikXfmNuSowsFQey1ZXbpjEIfswetrOtizNwQPaUdb52pJLUs3dgwz09ReJL9t6Gf0oRGosF
coaM4OTwG3QggQm58iW8XcBGT+Ez0FtiOoYpLAP44iH5PZl/gqQ0QtZrDyNd5x8oLAfbQ6b+YP+L
/1WZdOVnOpCiI08k6yvozlr312N3I8tSl/1pyEeJD36rGmcwMYyni0aapha5v3HCev57UN9I0id6
QmKFMfOMbWwdA0yvdb9FG8EGQ+qXWrDKslUrb3v5e6zQXZ3RHcrMRF2UHjzuEooURRtWz5CxsnH2
g28hdcswZznkbQLvQ6vPpncI4kXObNBCS2nKX/nATj74zElwrZC1pNrOD1ZGTIagcsuZ1vTltZRw
87AKDMxnQJ0XaQSi3LVxUTI27MXM9J6I5Wct0+sWAwVAIthN+VQJIQH2hDnU7SKtqUudYuO55bS0
D02pH4v2YehHIfdTUhoXhRU8inqvFvvWcq4SDztMrppdI5NnqoEldnSCF2IVDhLa6cAlipga0w+f
qXRSTZzxA+qtdaLA5EPMZajQReuTJH/iZfP1z8GBDrPNQaj568i7IQtX++8sYx360snRDNE+pDKK
hPv48Nlo1M1qpVWXEDR5OUcY49DrVaTqIrHgB2omOuaOAAYW1UoN/KcYyHb09BniCU6sKLvE6k6l
4008but1nt8U5VtuaIiZBeADCk/R8FkbdPHpq89Yz32KhMBAG0M8sHdrPc7PcGVh/7lV3F8+E9SQ
OXRYXy2svK06r3h7CjoWzYOihlwvxslcXQ2nmqvUG4M4jHmK8nCGH0ynykQ9HqWLA7zJrL1bsYno
fVhYIcOypSnr/BgnJ2AnGH9r4UrTSXPF3NSSnio2DRVmeMuBtPbJT1jtDfVDjR9GfmgFkTx30fZw
ye6cvnQD5M+7JScRMznv1cLb9b2lSXiqDt425jHGLdZuNQBNLHTQxwKGRjtbBKRUzapu48uvojxK
iKFcJG6m8qczc4+KkyKOYXikDJe8NVT1RgUEeoZkBIw/8ymnWJ4SGW6oq7B+yNyNItnH1YPLWUEw
PSBe/CqHqw/loPL7U9yf7OAAEj4UnBE88fFGZkBrwkb1/K/I8gFyeotGJbXKuRbGUeWQicq3K34y
7RHJy0x5l8wiNA3eNa+GiqaN1sFqSeh6uNKPKV9kFp15uA3kcfw1ifLr4JyzdNu3f9641MWSGqh3
SWxCwsJKg94C0BYO1IhwUlCs8ZX1L8UZMlrTQ1kPq5CpWdUOUxZqJLkQyLjOAc9Z9URhW6IyA06L
30Jn+gGTYhOkJ7tiUnZt4ksvf0TAOnPpVy7uakAtPk5cXcpR5a/Vz2a+4JDMxTks3qH6U8vmugfL
XGS4gIudBee6+7EiDo4xMFhmrIe9NzvGBJyYzsVjGRe1P1m+K/rRIbvKkBD2CJEzJ0B0WqIrZUML
9z9HxcQw5tayetU0ltudlU8w5cwiTyelKwJGoR1Uil8n9I9+T2HmKd7eaaITuTDzVCDy9lGP9dKc
eJdNPR7mVbo1enWVmCi1h3Y5+JT4CSeOU/WzyL567rPuvU3FhFEKNnX0kOMQFNaF1NPRBNh6V3T/
KHMIbttksCZqpInSj8/wf1jHsKqrdpszNRYE4/1TK1w6zMtpM/Oss5thPV+EVTpt0ex3+0wiemhP
Ah1BV8xeajSRi2Y4o35ERAHSBYEKY8ZY8uYNYvqhJxkCzyI6rEUv76L8LOydNyxTY4n+P0Wc3Yeo
o2X8KBEaYCsR+Eg3hvU0sLw7vTG1qx4iCUwEDuNo37dcPLjJfwbnN5eOkXMXxiFTyEoMbhpz9xi9
h4GAVSY4sFY9bDkHEV0sByVQvtAUeS31p4bS2WMKhLxOV5VFI+2kuuaHIxWAwXqV3QvlJRKEBst4
zGhplzmy1L4gBc3jLsL1ziqaYO2Q7U5NnXYYcvacfzHLAo2GrmGkLYvpyG+o5BIT+F9OeWDwcyXs
xmQnwiv4JXBLc8xYBJl2zVoaXpJ/hxpBtmA7S5GpaGixvVMAAl5DkQkgzYtfeWagX792mYFQ4i+r
PjrtlbFswbIWYn3Uun0T/kn1Jc8Bty2HZieR/8Zs2/ReZr1P4EblW6M7tv6XRZ0or7qcgoIBQ701
6MhG9g/StHk7gCjZKMOx8YyFcKKZU0Px8MEocAIlmzGHRmdk4vZbL2H0Dp9RD9eeYW5MLBFNDxAV
cj+KUmwUSYf1157kTGGTHYy9Qbx875RxVOvqTmdF3aCpZ4o08XMm2iP9eROhM6pjdkQpK1CHqfYF
DZg9Kiwr/retu0UL0EmX14NNbLnB3bAflL/OXpSw5NCPMx7YmCTjuBG7/bMTECN+zQfUIz4Ki6Oj
E1v91rIvwz2IYBlANmi9nUs1iv5KD+5RdpOaI2J6/jWc4jCTezCdnKLfvm7Oa47wkFheabTanGSX
NmVetU+3XwuxFdlikPYdAVIIccFR/5RogJQYsiFooQDPVnmRCBjQh70SfjjiYFmcGrgyRnmZWVyE
u/aGHTV+62GKntEAhxni0xpaPfAa5ugIvQZp1bTMTLV87lnPjhGsBCQq+86qowDhJQ8fXb2XsqPi
onmlLErPZobcYKfa14SbMO1RQEi7MCdFRFxGvpXE8B2jbdbdXOOmeCtqV03DRYyvVqqeQr3xjlbG
98BwPHMd8s8OMtrj2Phlx6CzPmVaWxBYJwJkoSdgQcLvNxqmRQtObrvUrR8+qrEyGtVZhNjIpMj5
AiU5SLzWhgkHYWQ86etnG3yZ5EIR2CcurfkroTsJ3WeWktUWfvTsImVEUwbmPg3jfgfOKsLRDS3F
+JbtdwEyNnwVenPx9a88SuiY+YxhFJh/snyLPPEsS3UaCe7L8Ooon+gRlzoJqBUgYHi8L7fddQx2
DfxV7Ai6dGFSvjKfnETQxCyE28qu0J46j6lSvHS9+gmFcfJqfWYwQ8E5BBrh6ZiLAfZB6UCxJKRT
kgNyq2RsH+2UInJTQ4FXnEvNp1ePq0n3Z0zDk+R7Rztu5luVoXBceKsxfgerl2vtspbpH4HJ3Sa0
tmb3XeDVqAe2/4Rc97azYm5KrbZxyofd/yrqGWkjuutpidnCQ5NSlNfIAFX/kOulQDxQ0MT4CGF0
eJ1J8rBbyL/4ocO0YxMbYEJks2bNB+2mkQLtVX/MEQue3RQbYIYZP//V6UBRH0xMtEXsAtd9/9bd
s9tG84ZBKH3qrPScmYlpXJs3Dgw3cx53x6Tt3h1wcM1/hxaeAGZ1XkzSSjiRiAdzgoNB76dIW+Tn
TIVoJ/xhF3RjQEi6djOJ6dfDHbO8jJcWbyJFg1jGLESj+enluYfgP5N+IWMrnNjsWrKG0Y5L1BGG
gzyZsnk1gKSV4D8z49Cr1OAjixFoUPiXUaTWxOyFXGJDF6FPPRsIPSAhiOCsiI2G/qNiumyLWzeG
hGCoqhWmpJTMzAMsqPlZi4KaohwaI0gt1hx07yy52Yyjqp1Lg0qr+Ihj8+Xk5qEAlVJhG0GlMdNJ
xxCsIdiWROFXVNoEA+ylclNar8g9hCaDe2nT8zHH0eufFXxXTA08ar14ChyxOYslhyV+BVnXGvs1
Cbyz8uosd9OgwSnoOQc40bUwPofmkSbb3rv6wV6S1g77gNREfaqgOWhbxvQvHa5YJYqF2R0tba3V
y5rnxCwfqnGyi6tlj5rmc5xVMznDM9jiBd5mrYNP5VoXV93fGKg1sm3QkyzOyXHp1LtTLoVEPuVc
h7M6GgydbGVaMum6B3InfFKUobJUzEPxkRv3xl53KSgSFFqAnGvuqiw/Y+cVDG3K/qezv7TuIw1W
GmbXvImxFTx9KHZteelbinmPOPCNHpztYi8T9Wxv+GIadjCeDfSAfoYsIRdksk6jrWLzgCU+kmbG
8ydifhc0N7B8kcP69VqN745gYVZcMvlAVdQ3d9k/2vwSMX2ORHa2PrItsr/AZPhL6plbfXX0fTIA
xMJm714tjGw37ok83FXPQnyJ6ljBwesiOhz37MQh9wNJN1yYcXIVzVnx8RI498TflvAtMd4q+qZ2
t4OxUkyCU9gDuF96/ra1P+AUvNBPH6a6Xu879iohllUDBD6BM23GdpXBjPs9ZmUU6W/Z/SowMMlk
cqwPgQIyKYZpj4zc8e5atEubDyp5a3jW8VnWHxIFgNCuCibgoSFMuQX4q/55vO19dnY4jkaHRhcC
y7cIfUE1rGHS1HtrJeMPSqMflc1ux8pNXFT3HetX2zvF7Q6fNicV3BXvmik73WGxp7PV89fMHWih
x2bHT1hgXIzgx3EOhgEWrUM5u9XBj2nh3ow3VIsKGI/mqZNN1Bn5TFO3jgcc+rcNuM6bW2XiDtzl
KKFkxhPCI8Kye+vNw2MZV1aHqmIrRpBpIa/MHH040iepkOeyefZx1UOs5mxCZXaPFKYQ4VR1P1Vl
jDFldwbSwWOHFiHl94prGkgzVg66C/4UGW3pPmPLxedF5MleYYZv8e+xazSPF0UGQm5snGrNo5NA
pKoB80OpY8h+D6wPJ0oWngG8pXNnRLRJAfQvfNdN+jVKhjNWAvbwY5QsnUE+8n7i7ykr/Kqxzk10
lks4Oog7rE/ZF9Oih5Q46qHZYbG7coNzlqhoX69u/xcHnzY7K4HgKjtLyTvo4R/simbvuefIJbxy
ZlMWhCRbbUqb0x7oiM0Xm4TjZnYMcsAa9na6kxlelP7YWq9C2Snyd4MSPKUG1+OfnlhOg08weajE
esVL0rRTGJUeKvUi4ydGeGAAI0UWrYlmYpCJmg/fpSmmAmlUBd0qawrIxR3/f3IleyFDG87aeYkl
rOGfFOhI1afFvdE5G6X4tiu+KbaL2k9dbcm3SrufoiyPUXsOjJ8w/4zct8rovlpX1lnzKHSommtj
54/YM0diiI7FrP6QmtM/lHgTrtZcNhY+sGY9+O14TlKBkUShiN0aaAEGzETZj1MeM3H2iGH658AZ
X49nZQHv7xFUs8NIEZVhZLILde1qbwiOO6tYte2PRnVSYwZR8kciL7ToIhmE/dis5y8yM5ACPG+n
UmN18Ioa9hoKIjAUHm3Ga+bRJGd/DZ7cMAMfEhyT7FRgPQbRzb3zkJ0LRsGprNwS6+oVFcqZH4dS
3FCuMh5UKZq7/OYOJiaf+6HmSyASVsAegrMBVwquOWkiWpstzHiksvD8mZqyq1C4YTSb90E0MxWA
EQ7lDoFm1Co5FW9YooV2fr16Yzg/Wgn/CBmdjbOluMoZZL/BJl7Bnw/GKdPjeYl83aBrr+1n1b9g
MKDqWEvIQkxfzCAeZNE+qMbFz0T4p8xm13bQ3N9GR599LzyUohsbSTDxGVV1CJqjw7qQP/sfp/W6
QLOt4domzaGmjfKiBJ8CWtYm/NF7BIrYZhylmfxH8ZJ4MH3+KEakxmXamp7t4fDvf/33//73u/sf
7zc9pVHvpcm/kjo+pf7/k/ZlPXLjTLZ/5WKerwBxE6WHecm1NttVpUqX7Reh3ba177t+/Rx57v2c
yRREVNloNBqdBkMRDAbJYMQ5WVP/93/x//o/xf/+39sf//1fNsUjmy2YbXNCJZf4g9///ec5zHz8
ZfJ/jcChYxM6+ZMBA+e77NtbhxeMMocKxm0mqEkuh7dj5HsL1Hk8gd0NtDgmctHyZV2EdaUBRAjA
XjqMWoKbzqWIykdeMwLE8hMg5Ef7c9zsLQS3UPj7dTmzJS4tBSXQF0xhKobyfcVSFRoAgLHlZMAk
fiyMf3mBQt4UPTG/rCDTiFpS6VyUrag0eCwE20v2NA5fM/+XA4wNB4dHCSLpdZ2WBNmg5ERrOMO/
2OwdZ7PPW/SjlOGQPRG+B0B6gwuvhXr5zbqU+XMVy3FTSixB03Esx2GXUlpSVKMIjewJNJ84Mg7h
vv4yAvqC3pT9j3VRZB5rTZaikQ8SaLg5ZOV4fk5QeNBOTzb7PHo3kfw5IEmOjrUWJe8Bvx8pNnyU
Hq5/wSzg6gNsVDOj0I9QYs4mPzOp74FKr83T/Cm9kybQGW7Wh1+YMW6eDa94ocOKumJjnD+ZxUNY
ooX1aPiA+X1clyI0SigOaDs2se0eUko8iaG+liPw//N3IpRl23QpTbMQIijYFL+hjRqhdV3CgqlA
Ign3BlwpwD0sRUIylG1QClCNf0/yb8HwLYhB862RQei1pQQVVCI0CNiEK0IiX4xoNMVSjf+Rm58d
Uv3y0U7ugBoISGp0jw7jNnA+ryu2MDvnMoV56WJ9jZKPNrazpyJAA4b9GhfO3pt8jafppCihOw4a
EDRHiHeyew3wAlGhk7IfRk1sWIiqs/UYdxyHO6ZQPC2bJI8bgfVKnc91upsAtw0ew1agz3D6vm42
Mo+lLE2BQOdYAk7hYLO4tFsT9EBZGKARO8SoMtm+WAAYSL56iOQddnrpfaRgbp68f4BhgQf0ZPwU
Dbco840P6x9yZVlJTWnCXSgjYv7n8jvKDl25k+/QZ3Rsd/WXip6obfxYl3EVhhQZ8+9nYahJSgAX
YnMH/PBT5jz++rvRFUt2lemYQYTRK9Ls+3hnoCJvXcLV4lW+f/797PsrzyLtYEKCJKBswC0G95H7
WLN66ezDFx4xSyE2fGGO1BZTvK8jpW9FdQKKDNv72ZTBAQBIN9QD72QHFNK2/xd0FXiYrZ84ysit
ke1J1B5whXMBegcg8QS4FcCciKzjmDuAiI1xQWN3nhcd141xPZkWsfClwsYm6lBHCfpx7g3ENNHz
0DqvlnWK7v5ueMUKaFBs4h5A6S76CiycczVLfOHrKQ4XxGQmxUHt9yScTWUZhwULBgF8vemmHY7R
oHGV5fEBS8QdaWJVK9ZB3tLvPIN4zyguwxOB/Y7Pp5YlsZVwPDrb9NITaVaSQpq1fK7qDxVYo+/f
bHycKDm3bPgiDpbKUgLeXuQTwDU+AyQCb+jD2+eWivk0IrjFEfqU/YkUuSgiI8GbGfIRFCvpzZHA
osKmNiOcIZ4xZXwW8HpIDGk8h6hq8fOX0vjwdvucCeDKZje0FhmzyjaeUYEd+ccs11yAZvtehgCL
WkQCv5lIJLKJ4j2DTyVhKBdykZcfAW00l46+w0EtKSwTGx2Cvj078NkCKMwimqKiNp5r/4fzgYKf
Zt1E17HS4iaz4Js4ylNTvWQJo2mMEail4MXdjaBrxZvbdOPQtzvqhRRlHRAUCTYVY6EbguJl3KIs
dl2LhWV8Mb6yK+Imm+R1h/Gb6rYJb8Gr8HfjK7OAL8exGWir7vgZPQV2+fYYjbsnobjt4nCGE/Ll
JFd2D8g7UUYu8cCEFJN/2VR/X9dgYZ6xRTm2Y3Lu4BagiEB3itdMA0tc9DigOS65x70QyYJ1IbO/
K+sBewzDXZpTRiHoUo+6rJIRT2eJa7YozrRP3vzeeY+SCjyurEtaWHlYdByLT5rEwdnvUlIatoWU
UVu7qf0Rt9sYZSbOp3URs0UUZS5EKKeIMg+A5uqUtVv2EskjtOsCLncsP5Deka/AnYwejT7EG6eX
cq7Rbkm0bRKbUI7MhDCVuBJ3eZzEJGrcdsRNFAxrOV4zkIkSI9qiY1zFUYAe4D1OIIe6rvTCDDq4
8pjItxCL21fHXGkFVZzRysW7aox3a6syP0aFaI+sZUimihzUcWXC3h6nL6Qqps4CgGJyg1TuoRy+
xMaXdZ0WXB+jc45UhWMio6QEB1EOqBhpGHQin1PASdbdbY4n5yR8eocciVYWHC2RUfqdXjgL1bJ2
zLwf8GI0hafW2XPSbUvxszUMjXcs+T4SbzivzEc6S11laBKSfl2KyrV7hoLOnz0e4FKh8f6FiOoI
AUxsG6vZYWpujwBTt0TnceWmEo0AYfhhrOTtur2W9BAWlzjaSaxk1V5VFg6THVWV25OhQWWiHT0D
qAxdh04SaEQtubWkFOrgyE5MrtxHfTNCISbLGzcnxatBbRBszliWnn3AkRlvSbokHFkyn8TNACfX
3/FWiYQMdNsNR++syws7QxlLfxNYIKj/hfKSg+/Rm4AaX8KMPqHMBK3RdzkwM0F2fQAm9PPbjXz2
IUQ5AjVlXwXJhA9p0FBmdSBLQPV6+bouZClenQtRzMscB2gfSMW7AZi8ps9CHoPkCVb2AJ+Ag/W6
sCW3waUfi8zB3YtwJfRPtel11qxRNrxWzZMHzE2RP6zLWJy+MxlqQDJ9k+VB1rg26CJmSMtqQFHm
uozfplc3GDg+8NxtJOWwlV3uYY50zJ6L3wW2j5N3P1eWAY7JKb8Slt1wD70dM/2FTuzseWtS57k8
i1Je7xPPn6baJdJDY/9txj97/V3APzO8dlqAiALDvOZYsChSMIlTBxMWU3MWQzmUYPENMGNoTRQE
YJjeY4KHGMCRbiLjJy9fePyO8CXPRM4TfKalkzTA77chMnQqtwZ4Wgde1PX5W/RDC1knU9pwFVtZ
4kGOWk2j8GqX4eplfQAcGCiv1kVcZwil5eCEY8NBTG6jX+5SDc/OjDhEKHEb9O/lKGCMnCerfqQt
cGfktqQ/gLNlOfER/cBpoBG+tAbODyHKOvNTw5lKhjUwDjsTJSOlxv914ytrzI5Q3eFzjI9yWoCf
8/btt1fn/PsVR+dBDzB7G+PnKL2KUZfr9Jpjy/yF6lLCGQ3XJiTsbSCHXs4OGdFCnaIuxK34s2xe
0aXp2E8h+bHuBNd2kqaJCyBaanGylmqeKWqwPY8Rx4I9GKzbJbTfrQu4duRZgCMIXs7n3VGZ6En6
3B/KDgKG18Y7UnR7AJvlHTLmJBnloMa1+azk2XrkfTLENPBrvFweyxid2+g900SZ69mAGriG44wn
gXmo7guOP3gdNyAiB1MPanXwhA2qlFgz54uzcSZF8dqUDqxqAbbtpvxLxD6hjG3dUAu7AtRw8Ipr
/q+plNkwmyoecLqr3RhE76ULDs4AvpsWxwHFrUAftkm2B/PXutR50EtPxjUKxyJpA+zesdVYhtea
dKLUrt0RkGkGSlxQAFJ3mgnSCHGUowjp2AA2LFm7QfFpEniO39XkeV2P64PIrAco4pEVM20kry7d
zAOPLqhIsOZDvAU0ewE0ILAnROiN24WFJr4sq/NHlhJfzMEOkqpKsfrB/QMwYWDH25qVeX1svVRH
CTBd4wE7oERvh2Q9mH/w+ijRyNDjkDUzpaBuYt161/v0hThLmaAoy/OGzxFzRH2YMezJCHrzAFVV
yT3g/QbyoYq+r0tcWrNn82UpB8fIKwf8wVkOFRhd/AklKtw5Nq3GjJqZsuilV3SgUpukgJTaeByi
r3704IExaF0TnQxlpy4aGrYA9cARGEc4Z4f2SHThrotYCj3nxpp/P4uhg1UKu0TntWvzA6jXaqox
k278WcWz8at2aCavLqHC8MrFVhqP7/j+uQiCmhZu4epk5znPzaTHggGgLZqOAE/w4x0CKJfIb+FJ
w1SfOowoYGZfMiSFotfgEBWf3zE8Q4DEXilxbFemuBrMqO16UrugQQLmNX3+u+GV6eV0YvY0YHiT
GnvkMIFKuy5gMTgKhHFiY6O8ugSHHmVjRzxUtJJmy1GLnkeA63/oxY9+qPZzzeu6vMXoNWf4HVy9
6dVFjdd5PJI8qAHoCdobH49+6Bisf5rJdAOihX0q+uO6wMX45UA3KVCUcnUij0HWWUQWr9wuEbcj
B4MeA5zG+InJuwD9OiCZ7eJMs2gWIxieRpBUne8CVFk0sg09v/WQMOvjCiVo9oZ3H7P0qy1u13Vb
WpzzOyOyqwLvYKpvT+kkZFWkyEZWwLlFz75JhjdfenHmkBRlUHMtwtVbm4gkul49hgOzk4ImGt1V
kaWt51nU40wIvQwyBTe6xgBHhxtjOizgho9BovG7hVvTpSLqQpWl11aRbNwyewy8F1ReoQYQjU2o
U5yAl5MD7PqmAb5KgjaSMNUcEJeckCIEEbxr4elPPYIgJywIr0njoj0f3dsHgXYB4BztjOnHYAnQ
2/JdCYzJt3sHI3gEtAXnODoqXsjqnMSsTlsXCbXNo4cumb8bf14FZ1tD0IcerznGlyzYJsDcHFD0
uS5iaQNFYRwuCDj72lfZ0yyrojoFXprrgWZ3inxAHrAt/qJmHS2tVyZwAZnfS/Hkopw4zLG2RWRk
0MSiG99Ca92W0g1gNDTqLAQ/xCC8t0hsdsRRcx5dP4DzLDAHN+cFWrZ6tK3e9uhJ5x9L3UF0YUmR
3xdDJIVBx+bMHnk2OUY09FGRNqNr+T+AM5v9sz4xCxYjqLGhwsK2gfSNupoia+xEIAfXBNlIf5jS
22Y6gs5yXQpZmH+IQb6DShRdmSa91CKekhYkaNPgWoBVreZ2EODQ+aeoAKUsoJbjpxw1vk3HtygH
3BRAZMtBPBNzNEFxd/1TFhXmfE5N46gi1VfjnJuAKkW7sNumR6AMAy3M8+6ib+tCFiftTIjqhzHv
SG9GaMsD4NApB6jz+viL5jwbXzFn2OHVSPjZCGSdW3DZo12RJZrtVmcnxTFGkDmIjqVQIfp3rp5/
MMQ2BHLTuiI6Q82/n3l3NBjjVFqYjaC+AcJnWD+tj6/TQgmdvBmIDw5WGKq9QxGz132YnAfnHRds
ws6mY/6KMy1A9cLAixOPbijurcDYCrTxMGw/67os2wrLFOcE4VxlcnKKSm8zyEe3tneAlaTh4e/G
V7RAEQQBSyKciuDZgt1EieaGsOy0f75/DqpnVvISIA9IAqhG4Lx65CDQ3NdpVFgUgR2YWUh0oGpd
mW5m+2kStCADsdDBUOzRYGaR/TusdCZCsVLJKtAEpP7optVHPE5M5fPfja9YKahYDGQkqOC0W9nt
sOrWx18yEUpemYW6VIaNWBnfHPAs1zUALBLWc2T+O6I7J4o0BSHzGErCiQBhHbRPDvZGVF5dznTl
WH7lR4XpRgDJMajro42XljfhdBcAb2Vdn6VVIeYGBY5zOjRS4hSpAbCTg1XDJf19bYL1FSBd6xLI
HK1VdVDmhTopvPlJRpUtuDKnIfdxK3F9nh9HrPEUpMdhn922tnnDavlRRhN6p5xXIoAJAvT9dfkL
NzuUKBM0MpgSC189/oEYpvFLlCu4Tj1XjdvRHfXvkhkhDTxkGl2XrCktE6dNgcPAVSFsGvbjhDQr
dVsOMkdUO4Jyfl2bee5VY55LUHyjnprOKyQk9P0OcDWH4ZefvsPF8XaOFyI4H1xdcYl+nLtjco6O
oXSHNrYMbIu6EuglO9m4heLZC69DuAZferj0PA6OmmBycwosyHjG59MosSgB7owHZvRYS9XpjMgo
ginNJxd4jZsA2FE/1udhKQ6g+kQgZYBzELS41GAEMVzDTZwry1aClf1TPDBgtGm23yUlzoXMv5+F
/BBsumiqLkZ3Qpcq21D6jmB8Pr4yDU0ygi4N4CAu848g+UV/9LqRlpz1fHzFWZOReiLKsGWhcuvY
AoYoDT4L+jSBh3hd0LKhUMGFZ0DcX9RCPUY9r+zjbnTjaNr7ALSxxY83S0BaDrWGhOAt6zp9EnBr
qBloFMsqvU2D4Vn6nmbrum6xkeA0Qy0OQz8PakvUVZGmAUsEK3vkMMEhW+IBfAMuBiBi8jI9TBWw
gFkHUk5pADLOaSzQiiKqvla8Dm/qYQTUMFiPO01EW5jCi29SppAARdCWBb4pqG6oDYQgIJ3mHyug
+K/bd+lp50KQsrGGg5GWJql6l6UZuomfzOgEniP0D4Ng4ps1PktAdgIu4z1SJSoMUDyKY6G6OQiC
dGsV+50bMzRZAp3AKbbFcASdKZgEna2ZvYAMp2KFRu5C9KB47kO6EY2CEK9ED8NJwIJoy9Ylzj8R
3vyruSRQaDa+hWMEaibnekYLBwmcJy6jRz3EHloksg6lXQ9GBt6p8Wc8PhrJHWl0F/qF9YeKRnOu
lsXmhLv9pagoqadWkLZze+CnA7tgenugQhEutiMbxXfX+Y82jwM7HofejdDPVMnwY1X4mtzH0pQI
OABOCsixXB0TTDameclLUBukuxQLij8T5q57m06EspaqKoyl30LE4GxCE1j5d1KXKdCJUFYRiyjg
GyeIYKBgD+8H8P3ofHdprvHiDpdCUpfhJeFyrkHLmo8OpLj82IsdWK/WjaQZXq3JCqjMCpNh+P6z
zT828dtvUUjW/Ofrfx9Wz7ZUbjXp4LUYXjT7yLjP5BbEhesaLIXMcxH00kBm7nfoMcUc+J+rBtyX
G6BRg9xvXYjOTMrinqYmc+qgGlyQZfTAaZ6in38nYP6AM0OFJABw9LweZtDN70n26x3Dz0X1qNlA
La8anIKm4HadY0XPIDrA7Iy8d+RG8Mb9R4KiAOWlb9aA8nRDkOLesnj/HgXmOwVuNHNy8dI+6UhB
ch7UvVtM5dYExJHuRWopfKPG9P8LkMo6K+2ks4EogdOA/Jgk2wHlLf6U7tBan9uagrClKxq10KOO
NiKJbig18Usm4Q2sHFvXzO9TwCGQL7z40UhwegFllVt3zXDPyfecv/05YD7tIOqigR3Vb6qKLA2C
hIel61UgswbohPFapcFujpABCCp9YAcKjcgFqyJzieBlo6aHUbWu0BqjBj+AVoakwLgCM17wwaiA
aA3mqNh6c382rtXnwpQqiNJmnp8yu3A5bvC2DfzN/IjC9bp78gE1aw1su+6TC5HnQp5izwTHmTYI
vcL1suQLyBx6xwFuUrVDh4kuhboQf5AfmqvgJcfkqe/VYe2UzmAS0PPQzfgj1+yUi4qcja4sLrzC
1V5HMbqQnwCUMYgPo7wl8XHdXLM5lLv0hQ5KDK17J+MVg5RxvOljwAuHr+YvCsbl1vk1Gu3WGqjm
3KezmhKTRDXYqTVAYtECLOpQGhoH0I0/Hw/OgrZR12U6oa0OeHbA7wSRl+b7F44X3Eb7Cur5cEZi
agcEONnBxEO83BX217AEatxdFX9fn5QlFdAPiMOxOTewMKXOJmk6GQLor3CTB4B/iuEdFjofXn1a
kBHalca0cAGO1nVf0O6tMdHi9wu0BeCZBp0V1uzaZ1PQ9ibhhsFyd+QfnfrRqyyNgKUIZqPvEMcY
pDZw470UkI0160SCR/Uwz++HEJy2gJuMAR3p1/aeFr0mGbm0FOeyAUeizRHrfP6cM32QdM6aJkCv
Q2c/G7m3TfNk15qu1LyvL3iWQFEfcJ5QZoUOEcVzk9Ao/KLOSjf8BUzFGmi7GrMt6IGWcMR9i6MA
ArH/Uo84I0nRAgfTzUEoBZyp6q4a5C4CqGc/xBqbLfjAhaz59zOb4ZLeCttOS7diPz3D2NlZsHvz
KrmQoJiraZxp8NGL7jbGoRg90ETqSuEX3OxCguLHaW/nQH+BDnGFDARYJoBLWh1RcS+t13VdlqYe
udK5mwa7MlVbdmrbAG6c55euGFwbhCAekJmO6yIWcsDAsvmPCBXYYTC6so84Nsaqvm1qcI8Yp8Rp
N2jP3kblo6C6jXjRAXAhxh3fspHMUTZiM++seJIUcZ7tJnJkzXum/8/4arVo2FCEsArjJzZIZ3bA
c1u31+JiORtfiTFBF1bE8nnhBs381kTB2QiA8U5zF9NJoZfLxA+6vPdDBingEgluOd2By8mzNGkQ
nRR14QMIGuwf0AUL/8mIJB7/5L7h1c4rIs3NTzPtzvz72brHc2z5v2YrAgBYg9NKs3npVFFWfWhY
Nc8ZDDYBz7TbG+UdKL8m3XrUaTF/xZkWnuc1ZmlCivSPKSDzCo3z6rRQdpQ2b6mZ+TiktBlY4GIP
bESD0TtgrwCNBVr6+GHdmRcj2ZkzK6fwqi4mq0uhTww8NvOBoqXePKBDNWKaKLPQ2IZHkzNJyrIH
jxkKI1MsyzEy7pJBfG0mc9/IEkxTtof31MZ+6tvsaBvTvqTmTQLNSyN/ACs73XaB/Lqu97qdUfR5
OY9RjuRtlMHOeboPgOdeP8RfG13Cad24RM28T2UamkmM1eW1hOx4Bzo9YTLjaIeAOG4dAfhTNAZr
DL3sobhbcSA8oJlh/qgzDyWBBVbsEpc4rzrE+cHQ1UQv3YcxkX8EKC7jB4TGZmbhlBiSJwnkM1qz
F9MHIiN3wNYi7voZwDlwDhOpjqVjv7xn5v6IV/xoMuNpHAW2q7x9kCAwTYGih/rj7QTGg3VJy9P3
H0lqVXsWsN4SFSRNoIkK7nPzMQtucv9e29C0uMn/sah6X3SkV7VtB4t2dAcchRqgklQTHRc3+TMR
ynaC3hq79QvctinPN4PzK+m/hOYHXjwEhbhvAs22orOcsq2YaHbhqQFpQdCfUqPZmkEMnGr/to6B
pWxq8Zw0Pm/Nv5/5vE9t8LN3cy7BeWD1RwqW4nVX0AlQNpfWNHtJZvOBrQYgxXb5qRO1ZuHqFpZ6
OwKz4RgyLnAwAnWWCfhOp/iXFqc8+CcRR8DQAHn3o5d97MHmtK7dcjD84+hKyJC134GjHv5Xk2Pd
HEyg6nr7uNVsNYteLlA6CYg65O7Uyg0jYQXo7CdMEthrwifcLrYaPealr+Qs8C7/R4Kih+0JClZx
bDGiunXaG7DLiuIlNg5lALLc+7HWpMsWneJMnBIIWVc5rSV77J0W0H433dv7HOcygz/qKJGuSGKQ
2VswWBkfXxvdPqExlppLQDlGbI4ExgqwNVmb6jH0fwIRXOYPPtB837N+/qjClDMzCFI6wmZVBAUk
MpDCg6d1F9Y4F1PiW5mgdNpqx8I1EjBQusL8BFqIdRGa6VarGuKkG4KohcFmFN/nLho0NlpWgTMg
Gtho6larjQqaRsPo4LTAwLrJToUJ+sZ3xTHxR8as41mgFEPugJtvPiRXN2P02Iub99joz/hKnOxI
WrdZjvFHcRDhbapr1dTZaI5kZ99fo98QBwDYiNRPsXHH2l9ZpMOi0clQooh08Jpgx7ON/H3v3/So
9n47ute8siWCIEqIUC+seOtEhiR3ijm3zzNQXJdIHOnyt8ta/BGhbMEg/3D6yEbioDCfm+5LCw4K
kMutz7ZOhuJNmSRBL1MckGr/i5VvDes+fjtq4aWl5k84m3DaZlGcofDArap6x4M7r7a3lvOu4PHH
VopXjWUGjK7fSRYHzEv7HgQKvWZxLwYPC4xVnODPVRdO2hfGgBsQYnkZg8lcbq1WAym2JIGjqg7v
DajxuWrCGWSaF200IMSCCWA4gltkfbJnt1c31/PxFZ+FP48M7d7YvqOfCXikwu4ZeOGi/rfuPE0U
WTqPnItSfLfkjA6h3RUu2l6ybOPFB5BrpNXr3ymkeC+dwHtJWmzf1Hgtx2OUooT7AKolUE+sC9Kp
o/hwV+Yd7QEZ7oq6+k4KfleW1SEhIFkaAKC/LmvpnH9uOsWVpWxFmjdQSoDaOd568d007Ck49sxH
m2pk6fRSAiUB3vowddCL0N0YomIZHI0fYl1z2WydNb9TTllZa9ZsTOB3aMaSxY6BYs3SXI6WFQFE
9NyTDXAk5aBFSnNwYhsRv+nEx3wwX4jdg4iiAg97pEPo0shSs5N56/kDmU9C1S0Ig9gGDD/jOzLs
HC1E/08dRzlsGdk40RT4166dHknzEaTH6z62HGn+jK9EApQC5WUbYXwfdyGz/Ad0u5oJ0UlQAsA0
NEMbBZAgXTZtyNe/+35l4bfot0DtA86KKRr6QPKsO8jpplhZ723qx77lw51a88ZoP1vxY1V8DwNN
XcLyuvgzC/NXnO2MIrDaiFomZiF/TOPPZvhsdPu/M5SywMNRShSoYukN48EH1Za7PvxiSvDcUZWl
bScDLaU3TzMIq8oo3Pnx5wB1jVlxb6SPHMS/KDLe2PI7H+46+iFwfjqgNlj/CJ2rKWs/rwFtIX2s
xxZVFY0PHkeNluvegJqwy3nyi6Jl/nwzoaCf5DcgEhuCTyT6/DdqoDT9UoqHY9iUp5DCcIWbGXk1
u/+6mdB3cTk+scI+qQpcfijYpjuQomueOBfHZ4xJlDBK21JTYKysO9MoK9yli+gT8m7faFQf3mGi
MxGKCnlI6GgxbFd19di0n2dizL8ToEStaqjxTAwruRWpNrKBs+pKcnVWmn8/W/OT3fRNN0AF0LzP
PCm6EolFXwWqmOmglhut0Erk6kiEQigguaAAaAtmzsQ6EmMPnpj32OmPlPkrzrSghg1S6RpLjifp
Lp8pQaXujVGniBK5nC4Lu8CDoXyw5NT+CwddaifBpvp5XZXFIIwjA5C4EYpQUHypSpaWVU8LhpyA
9UXgUNwBr7RpTY1jrUtB7cSllDw2k9CbEOpNB9mazeS9Vrqs/qJn/UeRqyaBVHZegnpBnBv/ndJN
83PdTLrRlaXnScMehhHX9sZ/LjdRrAmxuuHVhWdUvKQZZsGQx4wBSl1j/0VvOjOOsuy8htEKjDjI
/lpH+5B/fWK6lyLdDM+/ny0Jv+jS0prfrEWyHUE03ICe911GAkyXBGIzJWq+zxwbvO0KKIFn6xgI
F7oXhuXdHGvAdjhq0RHFL3Uoce5Mk7icjz1805Y/rP4+tMD3TA41fwUxwC5AwdIk7mLvoajZJnIe
UPeomalFO559g7Ie0RhbJnVXIP/kPY7NwQLli84ZlpzNBjbnDItP6dVKySKvyUTXp6j5ITfgJNvx
WrNalpQ4l6Csltyb0sFpu9Sd2C8//8jLWwYEivUVeeXSNpJ0QNOgUszoXWqyUSQe7buxzk+BE9q3
NU272zZHnhnQyD/NMtM9zl+zYPyWJxyku1C2e1USOcTSNJN8yk91KcE+euyk3E3pIUvrXZvetPVD
mzB07sfbeixABhg/G0XzQMLsgcfFxpN0W3iBW4Ms7+1msHDesAW64dDaoEaOpJ1Go+jKk1/LDbOa
vRG95A09RkKHYTbvOBfXWBjgXJISQ8YCIGkSrGWnuIUBQMjbjTejcwqB6GFFmoeJKwdSZM2/n0WT
0bTissQj8Mnyvf0I9By4677XNggtirHR5gfoYhQkqs0OCOmpgNOUp4j/YLK7HSdjl+U6spur9QZl
0G8NH7XwX1fl12j0AsClPRanvkkeuym98yJnt+4FOhHKgutrB0UdvC9O8UB+xYZ9Eyf1y5tFANhF
AC9fMHTA/gaxOJsSPnalMNKsODWxuS1e7UwHwbawoC8EzL+fCcDjASVGlBegbEfFW3bXghNy6J29
0G22cxhXHPlCkHK08vGAgFaduDiRwHgkTgPy2+Zuym9BKHGImmZXgLPvzbazbTDXoCxwRhhUG6hK
kYPmO+jzE5uy28ADZ7Wpud0sePJc2A4+OiTjHQBLXxpPpgURYxUUp9Go94nBLbCWCm+T17FG0IKn
zV3rhCM5g0pbFRzbNmw/iDwIygyKLfj78OazNQCYQPnAsCbmFmK1Z092TPAIfKCntvk2BiW4hHV4
UguOBgloi0e/GWpRVVs1MQiL0aKcnwRusubTZkfCz+vzveBhkOAAFAL0bddwY4ngXTzkZn4KRbrl
JTh6w38zUd83ybAlYF5mni5jszT/5xKVACCmNmgaAYmT028b/tyYLxJEmutqLRpuRo+Aj0kck5QV
mnYFiBebFm5sxrcNM5v9YGXRvi9kt00BP6nZ2pZ0QpvsXJiM/k00r1z6dFqToeinJD6FCYpGQdoa
W8+M6C5aSw6N4yQWJ8AzTTxbXkox2jgzHM+JTgGA03Z5frtuM93wysRQP5hagNlHJ0dUwScH1dG3
0tIm7K5N9bu8GnQyc9n+FbRTNabUQF1/cGr64GCAWLEfnJ3TmYd1Za7FoP3TQjstByo+GAWUGanY
kIPwZ2hO6OnaRezGGOQ2Bj3nupRrk2H9o4zMnmErACmhxOfaStvJ8nGyG0d/2+4CUG+vC7g+yYAX
Cmi/SKXYKBhXq9E7mbdtPxnFyRn5QfSf8+Qh4gClmb7J/uu6qAVdLkQpS2bow6KpClmcUmvjpOBT
fbutCMoOQaGH8mqAbSlx32cJwM9Q/nqKUq8H3zVo5Osq09jret2DJAdwKIjGNvZ+FdAL/hSNjdm0
JxDlmCCPrW4Gf2vrosuCqdCJMJ9k0aZLgYZ1uRDrYKpI2E/BCYWN3ocw4f1e2GGhSTpfS5HIDaGM
E+cYdPqrJXECl6up8krvxa8asXP2pKr57q1zfilCiSi2GRg9AdDOiwie08Gtb/5ueCWieEY8lg2A
F1+K316bgIP8zQIAue048xPs/NqrrHKeibQbmtJ+IW2x7x79mu//ToCyKCwGMNHKr+yXesg2U4Ny
NM1L8rXDIpSfaaBEkIoBogg3CPtlyOsdimo2yaYzAH8IhOd1Ta4D4nyEwAUC/CrEQoP5pc+GcQ/m
6sJOT9l4P4I2ZsNGpK/p2532UoziUWiNz0eAFaUneiyDYcdNHZTH9apANRtac5AyxS0S6Y9LPdhI
zanqnfiEVt6NfdOZuuqBBUNBwJxhxBLH4U6dcuF5MWuN+CSST2jMisi3sHXX5+J60rFhAP0ayJNz
W4a6kWc1ydPY7mLMRbMTYpuD1TrYF06siYYLtrqQo6y/CERVo+NDjiecTfFPGDlvXn+XiiiTYcey
LuoRAooBl9+Bb0n41vdVoD9yJDJmEimGI7AyG7FfspF0Vv8CGDDcf3f2pAMCu5pvSBDm3Pk97xhX
RD2p7eSDnfTDC293jb/z5b6vjuvzfTUPlyLUtYdLVZRZEUQQPLJ9cnRQAlfupAyvrLmo8aRv9xje
I3ftLy9KNnZxl+sCyKISCLF8xq8CBZ0SqRIRpxbYIIaX8M4wk02PXvl1Ky2pMd848UqJSHXVeTeY
U12HbOpexqfOuu28kze+tjoyxuvZBssj3hDmhY0QopYfJGE4NhXeQt1wSDeOT+uNbeb2llal5vb5
u4/v4u6OPQk3aWS7ABUyQz9dBqqoLvvKqlKKio2fsQc0F5vs7KTY9vyuCD504wPn5TZCOasdHqzm
OXyfprCn+M1UoN5JhpSwoYs7Cpxlc9OMwPEPkt1Qjrv1Wbt2C6hJ5nuwgzMXgI8v1SzReGAG5Uhd
8Wp2N6auTV43/Pz7Wapl6glYKQoMz/oB1ezHoNHR+s2Htat5gjsA5M5EllbFbBalUdt2KaBAn+z7
PsfimTZjBOJblGXfZ73cFNpuh0UvPJOppO+LLOFW1nLI7AB2d1dNH6SOTGvRcOiOnktcgUetnh6N
3KoKI5HUTeovifdqvPWyOHs37tWwG53h+hTvRj9m2eYBxTqqNx2uVtNu3a2ugwH6rhEJsEniARyJ
lst5B3KJ5xc46rtjum/Km+S+Lm+krvRlYRoAxox0J1SYUfIUJbhnsCBkGXeNqr8Nje4hZMOHspwO
67rMwygeRucWbBuzARYi9boQV4HZELPi7mQNuwZtNJ7zyc4eqvZ5BKbAuqyFaUc1EkHzMlY9mpIU
lcpmyjInY8LNw2Bb0aehfFwXsDAxSHhRPFvDr/CWobjuVM2JdS+w3Dp46rtpk3+rUMBZiJd1MQt6
IELPgMYcgImEK3oINkmZJ4ZwO+dAjS3TaKEbXtEipk6JDC6Gr80nYSKvOr21xsKhKLDA9W3GFAFW
qrInV6UTVqbnCdeq8s0PGeuqExZcd04LohURsF04Qyr2iR2vq7I2sVxUNVahBxAHsnPkmw9f/0Pa
ly3HCWzLfhERjAW8Qk+aLbptyX4hbMsGioJinr7+ZOnce3ZTTTTR3s8K1WpqXEOuTOgCQPBUhSwy
2vwvxHqyKS0UPpCj2nWey30Wfdy8yjbcCWwoFdLIYOacn/JRzxNt6Ev7aGq7Nt6Ya+THC8uMrAlm
X3UF+79cNcl1tTdiJP2OGZpsUGDc0u2tH2CApRycZrgI0dgoX1OkdUs2gOzzaISbOvdLtlJduvyA
2fgXnmOIp48hAXFUtYfmD+MrN9PlYYYmFvAn4hxDC9aQ5j93+9puiBYe+yzxGlNDv1P7bHc/7DUk
5uV2nRsSfz97xs3KiTswsIdHGm35PVRr1pRdlr4ElIuGDmpX45JcddDtuItKBvSJm/sa/U7Mr1Hn
afWaSt7CgkAaBUkmqGQJVTHp3DXoq9aoWUSnyfTz8CE2V0LD5fFRftMhvQIKSWmiWAGYXt020Qmp
xLQ70DVOsKXx4ach7YO8Aw629K46PSaJG0l0Uvo8sJrhPtX4zRAakIKc2ZA3bZ63kD6FbNwJ/Jfq
mO3SxHPtta17+SFApiMH4NgWDjY87PmOcjPqKrmrOcdmA+x1s7ZhxQMwf7Pnw4v9drZhDT3JYyRS
nOOYbnt98I1M9Y32uTFsPzQ0P7o9RIQ9uCJQWYcTfUG52URJUXZ64gLn6yAccHcrV/nlAZyPL30P
cSdW50WI75kgi7MJ2yf19idvbkI6GtbIMkNLYUInO6XxCn3F5RT/Ly+J4KEWVGTwZ+UnNZyGOprs
VDnq0wBdATid/OCgZyh8dsPo9dZ7HbmlM1tS5mRIUlYNI2w5dYBUsgvw9c0GAGfRUc9HvIvypOQf
hHZnu4VihUfnGwUbvxrfzI4IhxPxpwuwABKMF2gLNTI727Kb8Fjfc9PdTka/vf4FCydkZkAc0LMT
UmVDWVdhHR41mu6j1r7n3c7KNpW+IXpzCA1nd93ewg6e2ZMOPFEGxkiKD2KW+hGn7SGJs8PI2J/r
ZhbuFYhQE1SnTch4gT9p/lntUOZVkuGzKHs1+CNZyfcuDg+5EQQ12MkXdNA0MxNgB4oQQgnfc7Tt
5zerC2DdgTQCIxOkyeFYSRurT7S6JE4eHqsOqKldqd/s2GJ6oKWJ4gdoeS7SZYnZji2pXetoVJtO
8xnbXJ//pWVGmCSS1CC3v8iNcsqG2uiIeTR5dlcZ5Rvrix0gjSv34dI6nJuRD3hc8b5FbHhEq5v6
W11rOlz7CikrYoFSHByHrnnMQcpYJqk/2dQvi8L/h8kC0wCuKge1VLk82DCaUk6pdYzo9EtN3aca
XUENpfvrZhYniyARayCGBWJDutm7omlt0FqTo9Y1fs13PbP/ZdVdZMpEKUdAt+anrii0pAD3EnbV
NG2GrNqAAnlcu0EWP+PMiPQZppqhUtfByJC6ntW/ZsmtFTsR5J8ZkKLKguZOGkUw0I4ZWimo9w9e
wsyA5L2pNUfnhpgm0Itt3CfbvT2eEaRkOm4m1LOR5pUuWZUzasahbRwNPt31ibKdipXIe+FkzCxI
K62bXRsKnaRjqLyN9RY6aStbaWGVcbMauKLA3acBYiRtJc4KXW0ScozC4U6BboDW/8MdC1UFEwE+
oIzomZU2kl4ngsI7JMcifjRfoCV383EDeBOPD8R+4QnKEPSM1OHQ6Tk59vSb86IYb/8wPFCESOII
/LD8QsRc43nfYhOhmmn8SMZf14cXCyi5abYGfwOS2IgrLxyPyHAzNhWKciQ/6NT7SK36hTX63F2r
wn8yMMuWdA0PtaDaB8JLKmlyzWbTZLUKyHGmrdpv8/xBLZ+TYZ9oqW8bGxUaVA5fyesv7N9PqnTk
vF2w2tuS0Umv0DuTTu6xj95KYm3Nojiw6OYoEJAyeG3/34j0iEeGCm01YSS3XviOObe/4TgaiDVA
pgi6W3n/joaqxBPF8Mgjvoyp+R7Zys+bdwHy6WAwNwmSxJAqnJ9CWimuVUwsPLrlxmg95c9o75M1
HKY4Z9IGAA4DeCLgfGy0e0vnMO2rdEra0D1O6Li33V+EBCG7M75RbQ1wv7Dq4qyA4kmzUCiUizkq
SZoKzxbigW7cVwjPtMrYZbW+vz5rl3cXaI+J4BwFRxCcdun6Bdt4XJnh2JxiUntBD43v28c3Nehu
A4UDYKScDxsUy5p4lzWn3PjI9lbx+/bhhXQpHg4IfINOe77oLdR1hiF36pM7fHFiX+P/5fjS1R4W
EzeqGuNHjm9/vVk51iVQmxHzjt+PkEx6mXowWU4DtJy/jupdZe3qm50DkPlj6pG0EPBXee7dLAS6
yk6qU3ewSbZ1q3F76+x/ev1w/k0N+VoZVaDoY4hEelaegOB3460a3pyLnI8vucyNGpHQtFgJlp/0
KfOSvFwxcHnIMPMgZkAiEHlz5M/n28cIq6HqeVOcimj60bSj73boRWjiH9fn6fKBwmshbj9gNVGW
kUG1MXoH1LwD6rzuv6em4Y8KKjLALmTlWhHr8jh/vkvEBh2dCzSadAm6VRX3VtHgOHcgZ/PKtU6P
tfGl6yKpOyUxGoxvRJvB9pKP6xO1Nrx0IAbLaW3W181JaSLf+jFaa7DZBQMAT5oIIi0UAS40v0hf
F2XoqM0pAy15dadBz/7mL8BFinAeOwonQk4Z8bwzk2ms2Ylm7802777fPLyN04a6MVolhObvfMNO
xBlJVhT01DqbGjIOK6/BwnmYDS/NfxIpcK84ht8w60d5l7f/5c+Xnk+W1UYIoBk96aCS+Vk48e76
9Cz9fsuFF0OEshbS5vPpGUdNnyYlpScWb81xr4XbQV8J4y+TUOgM04DDFBBfRKjSi9C6mRNNKqWA
z52chPtNFfsNhY6NY2+j4jepV+wt7FhAWIH0xiUFlRk54DY7zqrJielJ7VUvj++q7nR9zi4NuOCs
QTEaMRCqnjKAta9D9L8qVn7q0lcoHjQ3R1/z4YX5s6RdV7AiBDgwP0XgX7HADci1xusaa2Xl175C
Ohg48DVHxiI/lR6nm2mNdVhs/LnfN/8K6WBMYdojSMLwzBw9y/ymbMf2HbDjm28P5GZRtEccBk8f
Rdb5ZAGFCGKMhA2niheezRJvjdNpYZpE8RAdosgzXiKeOINYYasP7Yn4ZvvK9JujCKGMg9oq5HER
rcjBfK1Aq77L1P6kJY88c/04ym9fZxGoAASiCl1F2S1GjaQax9odT0lyH+1j9+Y4BYImZ8NL/mRM
hyiOOgyvk7c2O5Ht9bN2eT/BDQNtB9pEIMwHh3i+vlUxlopFuHpCDX/YsCxXtsihOZHfNNUq76i8
1qgOQzMZ0SqxcBdeqBWZDDFdVhrTqdTuvjDtcP1T5BPxOTq8OwiLIx0I52b+KUQb+4kW5XRystF5
KUjiPKKOYt2VaVUkPkvD0r9u8PJz8CkO2FtE4R5IIGnuWsee0CuS9EH8zp1ttIaeu/ye+fDS0xED
xE9pheGNERJVzTv02DW+i9dKSmtfIU1bqsaVFlkwA8XqwvEmd2WHrY0v/n523SLeiNw6wfi5m3jl
+FCzlaBC3sJwLAEixtkDHhote3I5VwvTWO2Gvgu08qS5G0fFIX+9eaXPTchZlsiIlbRC3jTQdK8q
/XjFyVmYIqFRgZYfVxxDuS2EukZbpkbWBa26ByjKXSvkLo0PgARKIQKBAHzpfAlapdJ4k8RdgNQp
COeod/v0APrx2WFo4DRokgeiRwlzDEgTBFQfvMRNvez39fkXXtj5Y4clRrEIsToefhPILmmPNklX
J5Y71IFV3CnhvaF6UK3FW5cqp+uGFmYKPYyC0w7OrJBDms8UIMoMJzoEFJV4YbTRVlyPteHF38/O
Qmo7UGsrMHzP3pT+h3kr58LnPJ39fHFUzscfky7ve4yvqt+1KqDB9dlZOGnANCDfi9S66JGWnWVz
aoosztsg7vL3sqh3dq94Y5avPHlrZqQnLzMyAxWKrA2Scqd1H4xtebsmSLZwuc4+Rdqy3Oo4IQM+
RYs3Id0obOuWnpKsHGwxysW+/c+EyfcG+LIokimwYin3CVc8sAF5k1X7NPnL2u8TUNDtygaWgwGx
A+DliVVCc8VFa+FICqg/RhUNaitBfwip+nvkYpwffRg7d+Fkx69x0tYHpvVsjeLhs9NI+lpBhQG4
3/8ywUlzqhQUsI7CpkE8EnYy7XZi3lgl+QvTEJIwWk5b+IHJUxoXydd2KrvUa8O43NPEnTZhng2t
V0Bacp+6lbutLDtaeSg+PQDpB8JhxeeilULA66UH22VlxmicpcGksPRQT2mY+TF3+HEaqfVkKZO2
KSaq+B211NfcofnLFBrmpo10zWvVcnhRYr38c/OZmv0m6W7W0I4UlmiFCeoxfm7N/I8C6Q29s++u
m1m4eaDfhDsaVFeQWnMkM5Q2gzvquBP0V1vb3qx1hW0HVwoxqBAmQu+CNLNT0lhkqPQqaHZKeHKL
lYtn6dc7wIIhLQUug4sab6xrWWnWZRWwzrfYxur922cHhVf4D3giEeVIF1vWd7aK7VgHZvJAD232
D5N/Prx0oYW0trhRY/jROlnZW3ljQI7JF/QtoggAsMNFK+aYJUqTKGodVMbGodvIXslJLsz++fhy
uaeslTyJQ4zfpxsz9PoV72Hhup8NL+0dPhKL581YB9wZn/ppuHeqxJ/ianN9jRdufPiGqo0oEwlo
8llJO3sbaVmNDVetKlCLaJOTV7Xdt5DyLqI1+PnSPYi6DzHBIELQuyiXlnIjJGWkNXmAn2P4QFHy
TVyRyXc503daY6XbkUxF4mmTAqXDIqrTP0bE8s6fxoS+TLwf9lXRgHkwZROaZmLg5VbSvwtTjtqE
aKIXYSsqzXM/oVcyU42cnAVd29+ZkAY/lCyZNlVovF+f9CVDaLZEERcoHANgsrkhM+OZ7SY1C+oi
776Mhds9DFHZPDpRVK8UJRfWF8sKMCQIKYDtlEu6hjOwJCuUPEiHQ5veRcVjl7yOxYqVhbMgwBlC
7w0ZKqh0zj9ocnIoYWZ2HhTJo+bs0rV24aUJOx9fuirKTsH+5Riflq+6+1TSZyddOW9rnyA900bZ
Dmh7hQlV248vZO2ciRmYP7LoJ0EUAHYGOCGWDGNxs1aPG2IMQWJ6uvkddUJV30bxr+nj+ta6/AzR
t6IKxVfDEMnC+Uo0U5LZFh36gNNDsk2rw83DA3glJKiBtERJRlqIWi8TpzbrKRjav/GhuhX1D1EK
4YDgpQQRAPaStI+GzupSNXK7oIY4gfGW3wyu/F8DIP8BThTplosHv+vgBFmsD/r6Q7c/2M0vJpDy
SKoh3oPkKDJU89mvxglVNmVE7iMK/XRvmNaKgcuDAAPCiQWwCxUAQ9qlvZ1GwIeWQ2CllhdVgaMe
w+zW3l1MkgkSOqB9AAXHwykBGRg6rKhdJlagTvemuamalXv28k6Cgh6YZZDtAjEKyjvzWZpaFqN/
JyOB9Vir35yCbVOXby3t7fpevUCBiO9APIbTgCkTLoxkJzTDJi4TO6jiQPsNGmbF3FV/u/EDlD+H
iK/40QsnD9YEnxAC5MsKep/HyEmOsNbGIMcOeP4Py4KPQRUaZTE8onI+YYpch6tD3gRMI96TCwa3
6/O18AEYH0UM1GSA/5DdvQ6iIFUMBp4AwGRf30IPaWXzistBugMFeAx1Hx2t7YC4ztcDZEJ2gn7k
JiBx7yv1S9K81PzB+aqf1Ezd/sPHnNmS9lieKbHbhrClQHGhTHylXANyLuxiJLaBwwIgFQGeLEht
DiCoGuupCSz1ua2Ng5N23mBroC5Zk+xZWhjkokGKA5izaEiU5q1iGWKUComqnw3ZR/b+9qlC/IOL
y0UvFPLe8+GjvomViKYi6Pdae3tzZQzHUMRX/ze+tBRciwHFCmkb5BOknn1mr4DilrYV/Fd03sDV
v8wTFoWhGBr6mQNq/uHj9zr+KKpfTP2RDX8tbU0N6IJCUXwN4PEoHsMhAf+OuKHPHGarU/oJLIZt
4A6ul5tblR7q1xHMkI36Rpjvsruc3Re/ytIvRr8PNzQ7ookXARq6Lq+v24VSlfxTpH3Bueu2umKg
WdQuvFJ57pQfY/KDKs8pE4INVhNM8YuenK6bXXiCcIBBTwEkKNxKmWAUjOpGlaUxrqH3+gewBUAA
XDewtJ7gGBRYe+Q3L2g2jKIrujrCPaTZxb5MDoVl7CvlwUzpRjcPStyuxKGLH2QJXDnIHkQPyXxF
VadMWK25dRBa1kuloF2vU17hM++uf9bSKUZ4gXQDqBLEzTQ30w80L/ViqgKouirFXlkD6C5NG1ox
4ZnBw0Q2Q3INmji2oiYKq2DKX5ro0aDFvuDHLnmMh6cWt+D1r1maNKDeXCKqYwIrOP8ac+QNrw29
DgoroduqA6grHvtyG4HAb3PdlPjh0rMBtgTRWox0CnxOyZQVWpwkQ4/7qZ/aXU5suidlbG7C6TWn
nha/8bA3NnoZ8ffrhhe+UQC+dFSxUNSHCzH/RgIAhJ2ByCtQSmTnEhB93zvDWrvPohHsi8+WD7yL
YlnP7pOY2rEJPs02GKJtrn60/LFzrJXFWth6zmchGQVGBCEy4UOHEieno9181swgKT2SeMXC0hoB
RoP9gL19qfhtaKxHETjvg7qpH1pAfNWOHrrRfUlt/gSunrupSp9JxW6OO3V8jwNM2CdFofxhDB0t
Uac7bZDaw+G7QobD9R2wNHGI2QQUTEdvp1zF1vqhMic+dEH6V4l36hpKdWntsb8++4kArVelK0Ez
uzAvxwkFtA5vBfo6o1HzePvn5o8QwRSSnMCNi+6i+Q6rhibsjAJZyOSb9mv6eevgQAmjrxbvATrW
LiDjtZXRlqCGGSihcQ/v7oGU5um6ictZmpuQ/JOW105YZzDRqL0/cecANe4nd1qDFHzyE8zvGQF4
RlIGK43wWUZJtuVgjgarYcd1foRoG/Y4Ud9ZbOyG0Amoxu4GA4SxFhRfva51VZ+06kOumt91d3gd
zeg5NsixtdCCqLh2v7F492jTLHsv+yF8N4vsD1BDg1dpbrRxUwJmBIe7nmP2b0bdTp6ttAGu1Cdz
KLnXps6HbiQmpKZN6uVj9B4V1Z3S2G9saO6SQVtzZsVOk78dBXsBP4AvewEIiXTWm+MUJUFCs31k
Vr6j7fNpvOuc4Y4razzrCyUHEKDi0RAsdiL3KG3JtiuZOzQGDVKmar4effU26kCgD1kU9QbOlae0
jeORMc6/E1rmvtVUut83Sbviaiy4UPghgmfLBlAPjdXSoznVJYqe6MAKKP06Mmh7qtsyfeDhvdM/
xY3hMQ3qyNUvl6zhrS+jBzQm4678pKAkF93WCihundFO02AsoKgUUyDhWzLV0Hs3Xqso214/Qpo4
I9L6IgOIHCCUyRa8Vl0vigxCyzQYuukA985v+4dQRWd/k/ml+szASp1r76Fhe7z8pmcrD+nlNSqA
8ZBCRlCJNi459Ztm4KuYwi4N7HRXR4doLTJeuCFm40tvaAlqR1dN2zRoylc1V7xkfEtvZnIFc+TM
iLRVSkLGouV9GqjxU5XyTVH+DNu1d3TlS0zJFx2ykUTWWGNbOH7F7wZ9b69B5BYXA+RswtOFdyNn
hCMDQWpWjWnQfVBn52orZZfFLzgbXrqta/jYLpswTQiFu9zrQS+3Vkq4dDawEsD54RNwbBG2zh+0
1OozOppmGmTK1pzehzD1k/E+tN6bTPPyLN0Y2a/r52fpoz6xyHjrkBOT76vc0gercooUSAvuGaHu
x+oLStgrEcLCJQxuM7zQIuxBzl78ijNX0NQ7U6dmiZUpNlG4aVMvDA8pijHdzaUrY2ZIChxb3Spz
s4AhU3t1iqf67vpsLe0wAm4eJKGRRLTlytjQV12pN+zzuLfprl/ZYYvTRAysBJphEOhIXlPVN+gV
tSqIExg+JJmVZ+Mn5NvyNTm6xTXHj0fAhlQu8vbz1SCJWRbMxNMwDqLnVO88tLFfn6jFL/mPiYvi
G9cyvSOEBlG+xWpz/dVJ/C7csmotylh4bkAS/n8f8/kOnm0tGo5hD0l6Gria19Ad63Yj9ClvFb8U
V+S5FensV0VdOnnn0AB0qH3v8TUsxeJXIBYE5y1wYa4tLUmqOr2ikjgNwsk3kGkbcNrvLB5cX5XF
7QskD9JJQPaiCWG+8GAp5iiUWlgViAuT6JsBLbTbLYC/TJCCA3YBQ3MLppa2xmgVeQDFJS3ZdWvg
wqV9dT6+9AV5hSaySavzYHK/WiASTZCajADpVul7l66cRjHnkmcBUkbkw5B+A92fPFtFloWJ7UQ8
sOKi90ar/at3ZeNlKnlp6spXpt5TzHLP61v5arDZ0KwG6V5cMcgVyWys4FZOHUJRsNPDbWXvHLri
Gy6cfxdOC3wWEfgBDTxfpDQd2rK0siwoK+W5odrP1G3usiFZyV4u7DbR42IjLBeVYDnJoGc1oKa0
zgI9/v3ToisP19ro4u9n5z6Zqgqda1UWxPqX1A7WcNJrw0sb2RiAsaiQDgzc6c3dEvb1+jlZWgJ0
DOOhh9MIYl/p1/dQe4rGpqaBBU2v/KRYp1s7+8QmOrcgfcCE1ha9LoUFc5uZ2/7t+gcsXFiz4aU9
ZJCyG60auDOS3TfdE7HopuLg9VyrdizaQfQK54EAoimnyKpmcqy0prDTPNK03IG+a8cgap0WayR/
i0sC6QRRxzaAkZMe37qzzGIwEhqUWeyZI1R0M8crQOV0feKWNhbONpSRIHCBfKmUeqNjmlnDFINr
k+5CD6Xy68MvzRfqp0LIBpCFiyseraijU9UM81U8T5Xm585Dnb+G7c3AVsTSAC4jxBUehIysq+vC
rGIQJwRjPt1XI9+mqbK5/iWX6yGo/lDfFJ2pAmg2P+CdWbkpyqw00NNqr+dfud74ObuV1kATrSJn
VqRVH0nVQKoVjgrQoT4zTiZfk4C6XPC5BSmEC4dQqc0BFhSTb1zXJ/xWRhT5GyTngdR1TvII/pxR
HeLibuIP6q1EyJ8mACtAo/YnuaNUcNbGaAIPBxaDxIrfg2PA1Vci6cXlPrMgeVhD5BbIkcNCT9+c
7kl1keq/+4cdhS42pIlxQBD1zHfURE0LSsyYJ0VP/SorQZSAEmqz5sstpF6w4v+xI6OAEYO0IGyH
S9q809Yz001e7odm5+x626/fYuZNa0yAl67K3KK0PJbeTQnasGmQ5LU37Tj8OlbeddmjY9Q7Bn7f
tDlen8vLe2ZuUVouY+inBiomNOgEsdomJQcn8cy1+vDSpiDocQTbHWTkLuSMuiTJhixV8IgNxyb+
PoTPnL1e/5Cl4wnFQhfhqYBUyuUexax4GycKQ8wVe1r4JVwr8iwasFCdEIy7AJJJazOFPXShaJlB
ce4+dJWNk7f7658g7qi5o2rieoSvpYGDBDeyZGGwR32CXDML2mbDTOY79LGAZBZNfDdZuZQXPkbk
wh2R4YRrLANosgwwclL0URBpfGvED/ZEVj5mzYL0MW40jaxRYIE/V8a2sG9+foW0iNBkgawboExi
x525jQot6Vh0ahzk9R33i3Tliln49Q4qBki3ogsez680fG5OiabGrAjK/icDI+CK07twHmbDS28i
hEKLuEY/a5AmPmTqfEr6DVmr3VwebUD6keMAnQ8RNH3Sk4iHvwuduuNH1dzwvNhAOWNj0UOj3xwf
zO1ID6M5pEWmtLBjV8e+8Mb+4/qxuFwLlM9QVHXhPAKMJZelXZIxYBPT5Nj8JuQBcJbrwy9ME44C
AEs4DII6Q9qoLbV7tUOXEvCIzneijjv6RYmrPTHK79cNXS46srMIpUGPih0LQfb5lo3K1BmTrA2D
WvmSt7to2pG1iHBhqqBLhaAQuEFUBeVv0bnhDgWwMsdo2Ba/+Fpn49rw0mNh5mbJdRfDK+Wb86to
VvBpl/cfWGOATAM4QGgTyc0IeVXneqXX7AiZMMM4xtm7y44k2YS3Xx6gkEHILHCiOBum9B0WcP12
bzXZsVAyzyKKZ9vb62u9MFNgv0JciAcD5RtLOuCdaSSkNZ38+AIicG+AwtZ/N750toHHNhW0w+dH
c9qa/SHvV5Zi7fdLZxp9Dz2KNfj9+nBIh52zMj0LRwEQEDw7Bpq7wRcmeXDWUNQOY5wdO5F9Jz8s
mvpoi1+xsvAR51bkLG+dD3mVaQU7Kq7Hf5O3m5dgNrp0b6Rm7fCM5OwIAo1p2NbmzU8QKM7ADCVI
BZHNkxHrXdljfd2EHaH8WtLNuEbwsrgGZ+NLS2xoYZMyK2ZH2wQ6ZjdNfram4bNmQlrmYVJQEXUp
O+rmzo03ibPX1kTmFm7v81mSoVG0YwO3gdY9po7dfSijSV81Rge/c1mzS6t2DSMlZmXuowltUfC9
oEUPsiGym2kVVls0tZseGain86jzS7TO1lbq6fEenCrocvp56zZDxRvFFiAH8XZc9BinephRCNSz
Y6X81EnqOez9vzMgTtGZJ9W2MTP0osQ+q15JeVf2u/9ufLFJzsa3rCHi44CzHk4H6LKugkMvN9l8
gqSrlkfoT2xdTFCUQVN207nP7FbRewDWcIkLJwGkcGjOlG7bPLR6Y0RfDnQxPcAWeXbzbY7xUTEA
tAFNN3A451NkxxHPoiwigV49Fwey1mh/eUZmw8vO/lQUlZmnihXwqnh2TOXP1I/fkcnYOx3dXF/s
hcWAyjMSb2hpAwRVBgI7dcvHRtGswE52MS8BL/1O+tuLE/BwzoxIy5FkNNOdEEYATfEELqleA64u
zBjcA0FkIxjP8EbNF4SVrB20NhwDtol/FfGuy/3xVjFpbCq0mYlmLlS6EbJKTkgGmm63tjo1SIsv
fbtVbw/x5uNL7mZZJbbOFIwfG0HRfNHXFF3FHMxvQhfhPOoagMkIPiHp3rCoCCsZAeZbz6IDaCu3
Q1I9gyjuDx6Vv+VQ3bdmE9+78fH6FrtYG/SkgZwTmEccF+wwaW1irVPGKdbbQG2ox00Pgq+ean+L
uo9/sAMULPJLQi9T/r7KaAfFUdEDnqDDvO42WbkpzMJ7vW7l4sDgK8CorQuPHdS1cqAZDq1dZpQD
H5jvUVSP7Y1R7K6bEMdhtlAwIZr+BSWTgBJJD32sa22sgfA8mKzqoLy0SsK9pN2UUV5BubreX7cm
lv3CGspeoO+B0ASy8POjQzuHEac3Ab4O91lz+Hbz6GgjhqKswPJdUpA7NRjLlDEbg/EeFeKo3P5X
wxvSj1e6rqvZhOF751Hbt/RWrxodv2e/Xm73oXlokKrD8I2yi7aWubLQC1OP4UXbimA3x6rPp56x
Av0kRB+D7lHjh+7mtOvnr//P8JLDy3QSdqGN4SEr4ThPJn1KlFsfQtEwIFiTgNNFb6CsIEKUBJ20
vFSDpA697H501y72heMGA0D24VzjSMhVm4YPetGPsRrkkG2PFMMbstLv+rXUy8JKQK8U7waQs6Zg
q52vhOUiH4KTrQYZ2RTDxllrhFr6jPPxhf0zn2roVLeIB4xfqy9Z8iXnuyk5XD8K4JTEINJJFrrt
YiFQ971oCAU3u4P2cWMKopEPz5U7atswLFpPdcdfI3JXxCx/1Jbyx+hjvsN6xriK61eFOr/1VLM8
PD79BwSAjPvKNkNwFFG7/ZIoSe7rPQjl1Vp9Cq3k0WiKaRsXXNkOWeI+xDyPfXUYkRcjDpLuGo3v
+jH/OzlZvWnKIt0DJ5w/x3WcfCB6dwcvNdVe2Y2Ky1+SGpxqzmR3uy7W8z1ynKgF5QnPPDoQY193
pfnHNNL6W2doHzEHeELrS/rKLDgD95lVbFy73PSOOY6o15f56CllDjmIWh23dIyUV6QMjJ02Ov3W
zex4U05KTD0Sh80bsnnNX7MZtU2Sue172rRNvWF9tu31yNfNsdmPea/HHuks8oxOZMXr0Mwd5GNp
v9dj24D0T+UnlpTNBsKnkPEkVgGB2w4Yu5jVrwUfp4/INLoHHqOZP82m1ncSLfYHs6t2JacQYVX7
8pg5NPIrxqEMmWndDooNtdegNeu3obj6QSvj7DQYBQAPYI4K/b4qfiSTne16ZdwPucY27ljTN2gG
s01X1slLxuL8MDrJdMfKsvbBKFc8uUzLvnXOpG6noWz9pNFDyGtl7rZjceSRyfjJYu3QQ1jNN7gx
eEpGC78z0qAF/btXRX3kl1adelNnvdua/ZZNmobYv86QJeHgHWkd1dPz+KAO/JtB1nBllwcHvgp6
opAQxeFEHDc/ONXEzKboEjMwzNjLw52ZbEPy+/rJuTz8cxvy4ezbsqoAzgq0ZOM+x+XNtzyGF/k9
5JdA9CtzADhGYXA+2EZABuW+9jnQwP/w+4FeFCQI0OOTL2GUN6u8iYgZRHB3HD1o6coXkIuLBV9w
ZkD8/ez26tCYGGmDZcIh+QMCKq+ikVem6E9by8Jdej4whLQx6AUQqV+AIo0yLoY0qswgTe9BzmCE
0Lp/t7vA5StB+tK2gjA1wFji0r+AyJCO6X0/UhM9tbUXV/cUwGxafb2+LhepB0ELJCR30L4Ld1GG
eCqNriVRMxiBrkYbHFsPt3Jp3mntVx4/E33F2tIuBgAXUGzgoQF0kJyJmqt9o7a9FhjlaVC+dCtu
or44PsZF3h0vzEVJUBsNt5xIpwV8OrRs8Nzxb1r2e5Tx/DAHdm7vOh9pswU2jJaPvRqhHdfeTuBA
s6qH3mBeSartlAda/tw3zxbx9PGLaa+0gS8tK/Ss/t9vhKrBfKNOdesYkYs5SOiXEsKqmW93K/7/
0jSIfmz0mMNTAIfZ3AQjA81oX+kgdTio48P05fqeueQ0waaBp4PzRgjammU0TB9VTRtDpz3gpurZ
3PFynflNWW/0kW3sONwmxSMrnJ2W/AkT14/4D54fbPUJ0n3e9Z9y+aXo2UenEhh1RelOLn/YZHJI
jTjyVaWV76XOmqTC5a0yH1/YP7tVCq1LaE0x/lj+7Q17a+rYPezOabqbndS5IXnJSnBLFT0MGSiV
g+U7TaaVqVr8FMwToJ2AtFxAmBQSDnYx2tYrWoq/03I8NkUBhmnnCzWM3fVVudziuiCZhjFwuYoL
bD5riakWZtuBVscxUJQvhy+tBZU1FuordpZW/9yOlO2oeNS4yPiT11Z5M3B80cqzMmlLFpAqB/gV
CkyCTnT+Janb92aYhNZraUPws2m8W6UBcZJQ8wCECR49SAjk2CGPKcRB8Nq8xubgqbjhi7Df4txc
X5DFzwB+WEhgwfuWQZ2KMoxTalrWqwvuNdVTyForyrIBPCEQqIJAi5wNrCOGavMwWf9D2pX2yokz
3V+EBAazfAV6vSs3d0nyBWUFbPYdfv17nHn1pNuNGvXMRKMZKRLVtst2uerUOQEb+R1nzSs31zIO
F6khMVPilvp/E5JTWaS3gfBVaZDYoZfNODYzbaPxwa3TTd933qQWLrBOt+9L0WQPX0aaA52EUmzn
4KlAtd5UgyrC0851tBUXXtgqZ98XE3tywMS4e81qxPeVztMd30BPx8f1tV/Y92cWJBe2Eu7ghoeF
od5q9pcEmOgfbK39ZWH9wf6C/AxB/gybX1qcPgRrsN0NamBZT2n8pK7M0uLnwaGBAjcuHoSo57Ok
ROh87vReDSbHdnvj0AJNen2WLuMg0MqcWJASgOFQKq0aYgCx8WuwwVv3PZ0KzzKfOblPh37F2tKq
n1iTt0saRk1Dy1ENOqN4rCL9ez1bxyka/OuDugxVzwYlcxI7fd7HjYpB5eFb0ryoyQNxYgDbGihF
rpha2J3iqEcwiZIGWP8kB7CA+C0MsBgFuXPI8sOUfcwk84ex3yXRS9va27xZiaMWB2cCrweoKZqv
5TPN4MNcWUqmBrOT+RZ/4vFbCM5fBqDW7fEU5lEEGajuo3XRkdzPykD0pZqtGmj1g1O2oLhY44hZ
2qSnFiT3m4yJdKRt4BBR7HXR9MHM0E9D6g5a9O26Uyz5noCEmYKuGkgksddOThzsXmZGVaIFlr2P
CDguXef1v1mQThwahoaGXIoWtBawoPm+Cf1yWhmF+JXneSS0P5yMQkzoySig6T7n2Qwb3HCtyc/W
dA0WZwlveuS4kaW6eKlEE1JhSJpowWx8M9J7BxQn/f76NC0OATSTYOBE9RccN+dDyKKhcPo414Iy
7d1+byOt8t8MSE5FcpXTrG20YKAf3bZd24CXU/SHNlVQ5+Asuwgo0VwbVSoPZ7Q9bZLhEOlula10
7C2awOQgagUU25ZRWjHNY0Or5hnQ1R1yXj3fJ93KJF3uPNTA0fsu9OVQAJIfwBH4h0qd0xmtEKan
1VuuPFIS5OPNWHJR2T+xIzlsjRty5tycX7TaN3+i5fnWtQbZJyoYFuJ71PTlTrekYOjXUmoQcFXe
nPpobP5v3yfnzlqNdovscGO98GxDKXHH1FiJtC6R0QBOmeDj/ENZLZDk5ybGNiYxB0fyS2UYYBEj
Ixm+D1nR+EaPJiu31dXWTVOiHGdBJWxDVNKM38hkr5xef/bdxdHyd18SKUlhpGZdka7C8dXkdxWq
8yUdvrPYfuFhfsRFtzftyjPnfBeO7UdeGXstZLueTd/L3vIh0eDH0JNum8RPeblChr14ZOBlL2h7
cGDINX1oGiQ1LR0t6OONHfnoRbl1lUVT2f++L8clEcRZp5CbWpBoIGI+ID37L74P4BFaaJD/vxD7
RW0kjfqQ4Pebb3b7+nb965enBX69DRfCPziTZAcyZyed6jwigaNXgISMbjfEm2Ho/etmlkJFUAr8
IQ0DgYKcxCJdQ/WoUdXAmNjBcrKNltOD2g5+lWuNO43VN81eI+2/PKUwtBObUnjVRFZVRylsRglx
Fecw53dEr1wNSvLXB7c4hyeGpH2exgM479tZDXojcin9GhW9OxcrC7U2GvlR1fc6rRQYGcb4IcEu
maA1kWvDzmZrOrqXnBuiT/JkQGJLnQQKGe+scOonVaQ9/FkL8iF2sxIVfkQlHQ8cCwIFgMXn9edi
fJ+afR2+XJ/RpcFCshQxMQjUkJKUrvlWzWc9rnS8XaibdU8QRJgjD0+M61aWnBKqPAjAASrAfyQr
RgGKdxQ6MaXxA2dPdfug9K/m9DZqzUZtVp6Uf0i15CPy1JoUWbBKD8dxgDVQmnrVmHpqbbpZ/I1P
kVsUk5sgJKNTvA1rimag0tWtzgPlNbJaPyra74sEoARS+ElJUaX5ak2Dq/bTZhxTX7NLt4tBdZUN
7qxgxswnQvAxqrlR9Jn1A3iJwc3fGW6c/1StGU2FlZfRr3rK/XKtJXrpUXMyTPkmQNXQNhUxTM34
6Ti/9PDALTzZIpTJWrc0osO8VlxY2n6nFqV9HtskScIK+xzlPb+u+M6pjJ1WtSt33KJP/vUWWYis
BVjZTDk2YDtt8+G5HPyi2uurfDcrTimz8gpy4VJV8Wyfk+SNaePWyfm2qO2tOc77nA9PNE+3bZo/
G2F+36XZpmHZlkX1vkW/fmwOu06dvMnIajjQmt75JTcMDgaKwB43BsDheNydHwxDUjoNc8SOSY9F
sXdyHTXkN804dPX9VDNXGaARVR/jKvYGR9tc365LF/mpcfG4PTmVbN4lJhxLDepmw49MWfn80ttY
aN7/ydADBiS5kamDCLRpMDY1/d3EqKG32mFsv+rjtzheg7csLLIQBAP7Mh7HgFdI88h57zSKw9Qg
CTe82Kq/y3E36VuqvUZrqM8lU3j14dmqo+PXJNIhF6cc8LcYT/6Wxgfd5E+5nbxMevGVh/UO3bnb
UZlWztWFDYmEBkYGb0FlV2bHQjtTXIdZjPsw2pnMp7Gn85XFWvCFMxPSlYtkak87A6NShtzTqg9A
BG+/1M8syPetQUfoqGCJULhx7ejTmDXuagF2bRji709cOs2VYSATjIT8U9Mck/LfDAJQVrgzdo4l
45yiruNmrSDDRCDKEO+HrvHG1X68peWGBioQuYKb4KJMbc6a2SSOPgedZX7lQ+oD6/irospKTLBo
RkPmCkUSCBjJWWWgUEZzzKw5YPS+UhJQnb0W7UqVbuGMB6f4XxvSeih5hUGKodhW6SpF64aQN9fu
ebLivmtjEX9/tu5DzhxuzIFibOLGc7JdsXZaLhxnQsYGdXAg1kUt/NzEiMJM0RrOHETaYRqPYKnv
3wd6c64BHOzAnqJ+IWAcF7mGujVjq1fnYNJ2db2r8125VsJYCkYREaH33iKoY6Bb6HwgnFsIPe1p
CopS+9pAAm0CUAbduc8gFNr1XbsDPdGmQUM+NdODBQBO1fY+gZLHzbcPfgbQC8jTglNdBqyoTq/Y
RqVPgemxlHvgelx55y343pkByff0LsrqOLOmwKB3pfG9SVUXV6ky7G4fB/CD6PVBBy0AGdJ0hk1U
9qjQTcHceijP8ZVpWshIoBkDDoEkM4h50dYlLVemhVoRR3NgRepTpWdeYd2lbPYqzdxM2qMZpm5N
n1XrR6msjOySxB07F/3GWCOsj4BnnJvOy5w0fOZ6kAH05IdVtYEGUouLHF0hPCp/NY31c6g736TI
iHEjXmEYXVpA9DwDqgNMCG51acd1IeFIHqp60Jjb1v5hlTGSe1t95Yha2Neo6KHsCaII1HFlSqse
0M+54poesPQ+a2u/nhKwG/3OCwe0oCsApMURCRo+0JqayLZKTxYCMnF96nQjsAcIOX0zOwhRKSCF
Wuu2X7IDmCwwQkC5LKQ4amLEaTrCDms2Bj02YE7r3NRZa4MSW0h6goGr8392ZFRxAyyF1aOhLhjs
RyupwJ0Z3L65Tg1IMSTqYQBt6TCgcqiGBcVaxWhp8U1whAjUNVxcXvxkiFHAKVQjSMt0PKD6nt3H
uZrvMoVAe7RUyk02J8Xm+qDEtrmYNewriKnj8kUF5HxbZTTUi1gZaFC09xWEbvJ7rb09R4fzCBe7
gAygo186+0quqLHCShrMbPpM9PFj1tfETRfX/sSEdDgMPIrnVoWJxGg2mj344+3pZCTETywILz+5
1LPEbhPTLGiQQkl6M5JP15dhIZBHHwk6sME5KyjzpM8n2hwneakZgdn6NLwzkqNjbhm/g1znKoRn
cclPbAk/PBnK1ADOiv4rI8g74qbEs0u/Q97g+oAWV+TEiORXXVdPrPljpPV+qbcj2LEaaIyhYEdE
ACyHJmGSNCOJYuz1pD0CquAno/JvvPbEhDQAayBgEK0SIyiggXdX8zF5GCKurcQFS3veQk3NBPYb
t6oqXStjYTC7tnJY6TPXBjzXjn5qNdpUOj9SxhVjS2uC4hqEnlHWgbKLdIBZUzkqTlkagVLtS7bf
377iuLZwyuNpBQp9aQ9y3UyzTItwPKau8i1b44lZ8trTz0s7JC86c0rEevTGhnKvre9tY6VxZCG7
hTj07wikjWFHWTj0GUYQ5Ts0ExQ5Chd7SD6jCb9wxzWAxdqAJAeD8E0GMmdY00vbm8zHAQhtq9hd
X5RF/wLs0RKYAEHWdb7XwWdntLnOjMBJMm+aSi+i38fqvbWQMpw+X7e1dNELzAta7RBSABZwbgvE
DrWjlvBltM64nL+bveJb+Ws7/ot7+NSONHGhQ2haEdjRwkg/jqTK/GjC7Xh9NIubBewOoLBFRRrb
RhqN0wwlH7kRjOOzHW+SbiX8Wv6+gccuUilofZM2Y8FHQUs2GwGNd2XqOsPK719yL1BkgnaOCJeW
tyNgKZWdliUJ9GHb5VvURni68kBcWvBTE9KWRGlkSNEORYIYsiazP5JjEXt8jZJ8aaJA5qGBrgLa
zCjFnS9EN0d2bYKVP+BtVbusA6864TFZua8Wx4IHEyiBEIPhlXFuxY5oUVhJQgLioHHPSR2fV23t
5rTYKPbt3XsAOACKjNZNkKFcUGsNYaSYhYa6HIXC6ke/9kxbHItuAnwGNAuQAtJGJHXtzJPGoWU6
ReG7lY36pi7qLHHpZCieQwf6L45+ZAqQgwStEsRgpCUaZqXQDL0hwIbcW+Uj/TdPCHwXEB1QCQuO
0fPFmSiNGLB0JEiKuyoG6dQvoEfdfr65rxqhhMDo4j2kAtoqp1WUyrSbsDWBdlBmT51Nv7ENz3Im
//rRsnQoI32KPDt4dtAnIw2H9l2E3CyWf8idndVPX7uw/EYG0rhEC203I+UammrNorRALaUmyyDU
G3T0S2y/pdk2hDRQ/6Y7K3fA0mYVzO4i/SDiWelUs7Rea1WqAMKDZgFr+BqHK2HZkm+fGiDnrgAe
iNSYexiw6kPibMr5YDQH7WZlajjCqRXpNNDyxmZZgfkCWH8et9Ed4BaDtUtCV/8dhivusBR2oNEa
PSfYQCKTez6kslRIqyvYrknP0oMRle0rUxsL74BMOyQV2jXh6gLSxS0GaXeg1ld+gLgw5TcgIkIA
BCCug6WTvGMqU5tkTkaCVOnuM6sNOJSWxgZlRauId11c3EOkdHN9D4hvXrMp3R1RBQj4pKQ4AutN
/TNn+1WS6EVXxDMBZRHklNFaeT6tGU3nwhGHbE9f2uYxHg//ZgR/vy+NIOUE8q0qIwHSZG5DftZo
4vsXwEHE6n9tSK6RTWxunB42mhDX3kjnD2wA4iZF/3F9MGuTJcVUOJE6ppnYVoAB7QqIQVC2hhJZ
XvG/Y5FC0UEZ2FgaMIFrPnHDPvMiRrYKtVfCw8UTQvCtIqXlIO6R56yfdHR0Who8y48eFNWrH8Y1
qpLFsZzYkKbLAv+CoiBdCdjO13jcttq+639fX5FFE6CjAdRS/JHrbKmT47VZYLpIeszDL4WRuOoQ
rkQ9a0ak0zQFwUDHulALAL52e/qk1o7bTWvX96JznQxFOk1ZVyWZTmGFKM8WO5LbswG6gJNAsUYk
sEBIfL7T0TncQ+mWIjeL1tb626DePgAwrYBRE7JGuNKQfT43MKsE6AAFadnxbi5NN29vZpQTSg8A
aoG49w8VorQ3Qm0aUcmjeAwwdWOP3Ivnlbft5a5AgRiNhuDPAcMOFNHPh1CN41y3I5KLejlF99Gg
vYEgAGCwtHhx6rWudrHFzg93pDFRaweBDLIzF+LDUThwk3eZEaDReuZf6tkHh4EafdVvr9voUNIT
NgBMRoZR+PdJKqupp9hJ6tYIwofRPIb5yhF/6bji88A7C102vEAkxx1bAp5rhjeayu+Qn0maT9f3
+OL3RSEPGSysvlzTqPM+pEqCHrdm8tJ+15KVo/Bye2NeUCREqUY0Y8tEhbGVjjZzYhpUFupa+8R0
0f978xDAnS6Ei5C8BNJK8lxaAAVbAX8baNmovZaJM3xVxtjYX7eygE1Bng9FH1HuREc2lcw4ObCf
LRr/AwVqm21XuyDz+jbmgzdYmWeP2a5Ojnn7RQ2DufyZdiubZ2GdhJy5KP+gMQ0CSuduBi6cMqKG
ogbb0FB3RUJ214e3sDlPvy+X1eZijjqVALs/adMWnTCbMY9dnaL/GFCV66aWhgKXNoABRP8GUgzn
Q6HlXCtFjpvLaKbNI7TONjd/n0BiEJevDtJHhLPn39eMnBXJgDKdYn/pg666fceIhhp4tYpa/QVe
FmQfmWYADBNAZ7Ic3o3bAy5UgP9+/6KIFKW5Zda2DtTg76m4ZyNyAePKai8sAVIyBhGwCpEsk5ag
pnmCFrpBDzg2ZPK1MW7PLKJ0iGq2eMxi18sMnyq619u2ZH2g/NF/bX8nkX99lS8dFhaQe4f8CeTS
QMB5vspRHKZ9acQDqiFv7fxgkC2rfjTtSgh0OVGwglkCcxcAKBeChVZH0QNqKX2gp8W211VXpSsW
FsdxYkH8/cn9UaIbROMjLESI4WvF10ELZcUHLb099S6GgvgBiCkkl+TMQquRDBSKpA/6gW2QE/jV
cufn9TW5POzPTYjZPBkLyD17poVqH6hDdtRrfkjL4nudhitdZiKYOr/bwUUGFj0w70CuBHmSczPV
VCtaCexRkOo/HDOw9MQt0k0NMid9RoPWWr/xkjlkEsDPKU6ri4YXRZ1zDjXLNtDaQ06fe2dvRoBs
8dch+tbcLGkMDgJgUfBWRLJcv4BPNLTlSBAqbVDN+9gKUr7Xm5WrZGmVsOWBYxBKJhc4AjTWkrSr
eBfEzHBrc5drr+H8frsnIAdvI6Ug9BpkzrumSwoOSjnMWeoZo29oLrVXDoClYZgihYmUH253ua6A
gm4fKwb8OS1fWwgZ5+qTscbjtWTDBi4Ijx/QUl9kSVndaSmU3wacxSi4l8ZjpcfHkto3B3kIHIWS
tyUSBRfZ0mguuyqb0hGyHxwycnzXqmtcBssj+WtCeqAwVeP1rMCEYoNa1H5Hn7672nG8dJb9I6uI
lO8lq1cdczKGFaYrGr9CTGpkx3L2QPNz3bcuQ3sxW8J7/7EinZh2U1tZXcBKyu4NZdxpEfBYReop
8U89+nHd1tL5j5Q/kBCiX2GBVaNz4lpvxsBpK5e1v+q1FM7ilJ0YkNaF6hMnLKzHoNbex+IYsgOJ
3+J4xcEWUFMGZgw6n9gv2I6mNGd52NZ2OuXwMPZRKO+8e6l5vTGc1B0i5kZF7inkWJP7uqtWQo0F
fB1MC9gCnt8I0uUqkx3ZMestMgRqhXO6YG9OC4Cloz8znj/Ptr7RZ9ODhNaRJcne4NPzXDWH2ay/
XF/JJa9BsIOwB7Vn+yItPJWszrG+Q0Aa3TV69EBzsIUxQNzvG7qC1FrabKe2pAiUFdCBTiN7CEK0
95vHKfmerOZNRMAvX4KnNqQQztQHIPlbE0dTftcqD6XuDpVvtsey2Jb8CNKr69O3tBFOzUlXO5kK
GqsTzDkWc+MyceOVS31pIwA8BW4l8JMAHS/Fc0U49qU2DTg78iTxQD33CAj7IS/Cz2Bf+X59MIu+
gHecuDf+ELefBxD2kHJ7DuchMLtvVrbXMsgcj+BdIX7TZivX1OLEoZFVMwV7KrpNz205mc7ALRSN
QfmZhW/GGgfZohucfF5ygzQJid0X+LxaQmsg9q0I1KLEHUzionaYOb2vKjfXXEXLFJ5Wgi7p8n2l
13GCPG1UBEbx5gzENdgmiXSvTN6vr9LlzImsB8Q5oMwB2lxdcjkwK+Zdb2h5ULgmePWdVW79SzfA
x1H8QuUWUcQFJQ64ZfORzVMexFs0k5i/nQnVr026uz6My8NAWPnTsa4ioSW/3NFeGc9JDysc/LUu
qMrctSL4wkSdWpDf7gXvU2oLC5q9TXGtU+/6CBa/Dx4OZD1QlYTK/bkLx43edCV6+xEwvmSeHq2k
iC53PiYIl6sBiAO6++UUUdHoigVisDxA/qnS7go8gmJrcq22WDnDllZCt1G+BaYckAo5VTcO4Kik
Mc/R1PHJYoGVb1b5Oi/fChRRIngcAKBDLY2I7XryAqp7avG4H4qAjjUEh0u3mT9TYP3VqNkwFQlu
ew1zujR7JxYv0gVdyDk6DQtgTqsNofWha83CzdrxgZXhWsvr0gyCjALpNnEAgIDjfHityRyaG2oe
MDX5ICMLRrBjUvCF3u5wIs8l8KAgGpBlOwyW21mXWNj5c+4eIL2+4ghLDo3XvIOAG0VPkCafDyMb
7EatdCUP0P//K4vC323urFG9L+QLkSoEUlwDczX+R8YiOWnI0aTEiiDLHxtquNCwd2sku9TikNhv
Rf84dxowNwWa6p/ydnt9BpeOtlPjUlgZt+qEDcAL9MtP91rTRm4adXuV1Ptozp5bPv64bm/JMVA8
BjQdZXeoWgkvPfF7hLDMbqaoCWK07VpoFtSmfbVGJ7m0bKdGxKBPjMwd75pkhJFc9ZXKXWsKvv55
lKLPPw+tByNU0qQJ9H6rbps1heW1z8tZC3C0Gr34vI2mtQ27vWMNSDo8HXF+4oxDvl369ZPe9WGb
1QF1k3FjrIk7Lvx6KJUhZSgSblBPEg5wMvexk9ZzmE8loJWR2/QfxZfrDrT4fdHfhRIHIFCOFCbV
SshGVuP7Yfme7VT2dvvncbWIdkGxLS66UkLNijoQ1AZOF29Ntd5w43baQ1FqQgCLkwUxhYyjTYey
qZDHKwMWfWv7xMUJfH0MC3vszIC0whbj1jRTGHBGIbg4l++p8em6iYVj48yEtMqs6WPIJQ1lMGUh
irG7MfQdenef65+v21m4tMBSD/A0sui4JeWIpQVZhBbbsDNAGQtUNRlvNpFuukPebq5bWriQAZ0E
aAvNg0hDy1lPUkHEJbcogtUq/DzWRiU4hwNUWD+IWm2tLvlUsnkFILS4UDZQqJBBxeEvBwGTlrRq
ii6lYDQztECNqHhVkXXHHLW6/SKzUHhGDg907+gak475qSgrlo+kCkDzP73mw7/4vCE05yGL8IeP
9nzTOyFPM9vEpoxKrTzitVm+2H2z1v+xtPVPrUh3R9HxoVCY8OvY3hHkvjmtVlZkwQTaCVAUQpQP
oLvM72qYoRb3EWkD9evYHMd8pWdq7fPSMswVzrM4wec704+fZ3XlBbH4edSEwPUvYKFy7R/a7Qxo
aXw++mp0X3Rl7W2/4K+2oMgWuhQAHspnLyttpYqntAtURVQ1mZsWvrWGZ1sahGCZF7A80Sku3a5W
oip9NWRdAPp1j2/CZI3HZuFMQRkbdQ3keESaXlqEokiyuKNhG0zm3Vgek/FuAkbf8K+fJ0tzBQAS
MtuahttEFiVx2qaKmIK5mubMjfJfDflFFH77vsNi/8+ILYXZPYA9hdljrhr6ufK6fOWuXRgDsHZI
SQDmJPa1WKqTu3xEu1XdqRoo/MMdI149rzzo1r4v/v7k+1qp2llB8X2ImirO66B7c/lyfRkWLiok
PSCWhjAN9OXyMpA4c7TR5m3QYIVrbfIN8rnJX8b8Jeo+rptacFwAMfFkhFIh1IhkMJfa1Fo35mUd
fNacIJ1W5ury68BcmHj2OhAqREFLigq7xqEtSVQjqLd6sw/blUzkwucRDeIKQusjdJoM6WzVZkLL
OB91nOCRW4NB42bpPZHnF0yPEJjDM/SiKVVVrJHRCTib6Nexj3/eOvf/dCUByYNI4YJbK+2rVtNY
T4PpIW0ew3Il3FmYHQHXQkctHkN4aEqOauipNVRWB3KqlGz1fH4HtdRKse3yVII4JxICULIR7PRy
WpPltEmMXAN8snZj6tWOH9Z72t0cGop2aBTBAdQE2kbu25wSPPiybtACE4IbvfOdWeo2h0jd9dW4
3NewggtUUHnheJLbICqjGu1QqQiwPINbWAckHVTj5jQwbOBVDuZtC7x5chMEHzMCTYIZjQOzfd+P
qLrE3HpE4hmwY9QKrg9oYf2RrhGsm3iz4ukhXRm2HcWpEjZKYLl5/RGH79c/vzBfaH5xIH4p4AMY
zPk5iG5au9Kq0gaqun3reAgjOtiKlbfrZpZGcWqGSGZSakyZVdlBRgpXm91+XFmTBQMmykZIkKKC
c9kr0pkt1Ck17EKj/kFeCV/5/WKWzysZQoACeCCRYsTLSUzjyXUR6oyYeUFokKU/onZbflaL+5Fs
1XmbjL9vniqst+D3UFFFv6iua3bTJLzSgUbbqNGRDfvbPw8+DBy4aAtFGUOKcWaqx3OvKmaQE5eV
+3Ytlby0EKfflxzKTlQ2qVpiBdqnOkQZN7qdeBM/Hg3mgIgIcJAuLQVYg5zcKiIwsnGgjppDNg3o
n7tzrNvBKOj3h/II3i7oQQGy9XzNGVeyZiorNWiOrH8Op5vj/fPPSxPVE0jQKBzUvdy1Qgh0rByE
C+tw9uulHVfqSa1mIz6fUJ87bsxWGvPENEs7AiwwAE9YOAbRyySin5MdUbGOzixic5B1L535bPCv
I1s5m5aGALpKNBViz+G4lVYazYp9pRQ14OPMdhur8pps7XG6OAq8JhBnaoCCyTFabKh8NlMGzk4S
uXwMEs68Zv5+85YDIgc8saDmwB+5xxBpHUejbagGdqcD0Z97fb2WLV4cB0rYiJZRPQeu8Hw1OtbM
DNVPXK7kGHHwfcxPA1mjol2IE0SOArEUakTYFdJ6QJ0sZCEHU5Oa/y7IfRgfQmXrrCnLLKz6mRXx
K04cC0lhyK5UsRro9FehPvNwe301FqYKojga+GKhJiYKINL3kfQeWpaD2BHwEjWuPR0aEyhR3r7/
EHI6SHkIgOcFpKDJuqaN+1QNWpXsKmN85LW1ElEtkL2gg1h0Q4EPSlBBSzUC+BoIBeMa5PN6E7v1
QDZdRmN3Dst9jWe+qvVgEik/WUa3MTOQ316fyKWFgmAoBQcLcGcXpckKGkOqItiVauWNTg9OtPbm
XzQATKOQIbDFep2vVJuEpQJa1jkwmXWv9+1j6PQrD6cllxaCN0JTE1bkIyZrecazHCbK+bkOt2oU
bQbwbZbRGj/qoiHkpgHQEmG2fNC0xOC0rAac9moxu2VuGS7Izg8F18EIWY7v15dmyceBTxDKpEgC
gNbzfObsJMeTojJxdRWJR3tkS5JPYRL7160sBEXAFv+1Il0xkaKkdjlTNcjUhznMdv0YuVnRuW3e
wei3Sq1WXoqXw/oTbgPsir5DZLKFw5wcDW0NNbhkjEF/1oHXuda8hOp+TW5MKaJh6Q8IAshD5Plx
s0l+1xUpyjh9xp5nlrukzryGrt3O4hMnt+eFCSmqL0wnayInYs9DqPoI/t9J6myg9elDFW9bsjWu
xT9Sx5f28H7HCwy60fIrIm0x0jZt2TNtBs23xhFik0ZnHftUMQ5NCn43O3UsT4uncWMpxLnTOjX+
1FSg4PFKdRwewjQx0R3P0uOYZNWujVL9tsX9Z0qg8/ZHBuISgxBSI1b0qGbPDuvdVC18hyh3lRVc
91lpH/5jBcx5BhoVoNUu14jSPCyZUdvJ89ymjLogFE2eU61QN5oZJfemma8BE6RNIgyKrC7evKAE
wxNLum7mCq/U0Mz485znmRuy/Ki1yWOY0/3oKK+h4hdzuLk+xj+R6flqoxMHJWNQkOFauAAfh7qT
zE4fjY9JRNycj3cp1B6blm97/tCD55dAEJPdNfHnyqldCwpVxuAl6rGsf9j6J4RJENoz3ZInT5o9
rlwal/OP7DBeN2g1Fd2mMsMor8JZTx0gp4ZWEBpHHoQADqH1KxqNx+uzcLnFMOEAEgIWieoNHm7n
h8VYmVxRDHV6LJOXIfteZV/QLOhmGse9+O26KelcwhqfmZJLRWAerQtzmqfHlrQeLzNXB5fxqK0x
WUr34R8zeIXaAJaCEAOogPMRaalCYkbj+RHCn+g7XeNuW/w8+hXwukL98QI4UaaTPk1oB34EY7if
o4Q6TJ+uz5OYcskvNaBzKProEW5fYBrSglZow1Kmx258MrD+Fjko00dtPw79U4b+DrAbrlxRi2P6
a1HmXC9no6AlZ/NjMXqm8xKv1iUW/BnpP5CLAq0O7Kqc1eoTmsYlVPOeeFt7RnWXT4qrtU9KvXKj
y7GeQMRix6DCgh4PqBQa0uKbrQ1aZy3rH/Nm39jbRIfa/H5A45OV3nFUQZ33KdpdXy5p8i5MSpdU
opRZqYPI/XF60IvNkO//2+elDToYHauIzfvHJgraGTo8K0cNgJLicD1xuH9GgBgfDXcIjy/kSVUl
imirKO0jo90zGj96t5ysJxa2oatm9JjW6tGeaOQ1MT+A4tPL8j00djMALFUTDQfhtmyeCN914Z0C
SGndso3JuWcq+t7OuD/SXddlcOGfLVo2W7V2wwmsKPFAtmWhe7hqdhxqonSy97VebsDB+KgRvP4i
1R2J5mfzPQGgObzr9EBPVM+KjlZxsCChmmTda207rkiIE3QCa9wdaAftjM6naPDoetufstjv5mk3
Rf22VX8w2DOT7Uw2II5j/Z1lpntmeyHkzkjxPNYt+IVS1+4hRNe/4wLfO6BR74i+V1D4nfiwIy0a
p8Hy2ymvZgcRDUfxmqr3zGLbWU+9E/uE5q5mTl4yZ/eZfZfrL3Wu+Cx/RgjGpn0ffoxW61toOZup
m3abRPcL+yliv8eof07M+aM3IYJctxubV546vGmTBrjk8GHN7LFjexBOHZ2k9MLK8JR6cKdyw+hr
Vf5oTd1Vm+yghb7dJHswdobRU9F+FOlDZmmu1VB3LlU/j8lOaeJNz9/npvAGum3zF6p5s/5Lx8Mk
N6Jjzq3vEDsJsmlrDNFmcgpXId8Svsd+DWfb7xx1m8SBiR3sZOGuhZBBxF+76XUihyg8DN29XdxP
2oMVK58MbMHImLatdeiyYzJ1rhKmGzIA8WMe5/guwXIRGCFatINesldX5V5Dx3hd7hV759Sf2JRv
FOuHpW5y7WsFAF4cb6ri55QGXbqPJ8Ob2k1o7Gz9vR7HDdMeuUU2NqAHTHuqm99qto36/TQeKvNQ
lsXeGuNjT7pj0tde2CEEr5otgdhZqIAWo+mgtomlK5UUGi+7xMDv6CBm8IU232JrpyuPZNK9Nv1S
dp0f2uEuCn1wUXophSCMciyd57Kp9rmOqB7iB8aQH6Im21vl6KZmv+f4t+p/T86DbQ+eZr9ORu1B
nsibQtMP9XqjdVs67gl9Hqkfgfdo6uuAYUWrqfK14cEy2TafqR87u2mc3AiOGcV8n+J+AEgB4tPo
mmsqL2c7R3vi6aeqO3bGDjjMMDF9glujxIWrqIdGg2oUIq0n3WZPE5Rbh+FQ0P+j7DqWHNe15Bcx
gqDnll5eJZXfMMo1AHqABEnw6yf1VjOzmZhFR/Tt26WWROCYPHkyb6v9MniHIXxqSyM3SJ/R9riq
D2+BhcBwNcznVhxdI+HV3Z7+dZvKPeYdMUuLpffUu6eWpwO/WG2szP0yFQOxo5lBf279qKs3yOFH
leanQbgJymrPvXfTu8FEQqcXjRKg7IJEBmMm/HS2P2xT5kryaAMKxD2jmAIjJupDchYHTg4ToEhU
z7ozo7lK+lpGG4Fn9tvEv8CezNpygPqZe63VcgBkjz2PfK5FYlCAC0ZzCckUrWVmEZGyCebFw9Ub
oS+HnYmqG5Ny/fXso1+bUV972Ur+YH+WtkLGEg4WLnVjH7pX1RjGLZti5uqoU7UbjWSNoUeQ2wMC
gV//MbFGVuvFm/G0mi9OxzEpgjdDA1/tCsx0v5jEpRS7jjXHLtAXC3aL1LWPdvDc+pgcskNXHljb
5EINu97+gKlRLn1yrCbEX8gV285nSK7C3gXGTtSFQ/9N1dfEJoykVEJgpKUaLxYlVB+DOtvm12bN
PFlHM1K6CIu1/Zwr8EuH2HFPo7pIy4aLHH3xF4134e1sqMtDbGffw3sF5dw+LN0dRncRfO5wW+rt
vE7BGZOjKcIy8d9YOwmvy9SaJkTI5iOAsqxZIcmO8WLIpyFAwKRb7IKeu8LaURILGjDkMpbujVCS
e1s+qG1n46sfa/ZkrulIMlJCgXpzMPoa81qM5xDPAMbxCaR6ogbrbbMfW8ESLVsVi+2zncXe7vyP
qgmamKNd25w2cTFv8PvxOFl9OplrRAM3XYgLafnzyr+pcakBknreHLd6SyR5c9gIHcD1dea/dhvc
7NnZG7LLdHMwNjt3uy7akHEs1iTuJvZl4B3dvhg7CNnU7ZdUYt8xkRuNPpG+ujLNinqzTtxoEqeR
SRt20Nrxdro8LXw+M6uO6EyThs0p6ffUDBJTwsFjrfEJv3znVNYnOj4vcxVb4tobA2SCarzz5kgI
7urkv3h0rvEounRR1c5sPOTFKhv9OiOGjS4USkORTcZ7ufnPEPdxk9baHpak5V769KhFE1fLThl7
28f9c2nUDfvx0UCasTNh59IXZ+U2XyPtI2eUl7Xxkp7pGIoVUe1574Zxh57Uk9WKK2S6EupA9xyy
Y37I8ypoL5Qud8g1wLwjiNtmAXaDCIpxGZ4B1XHQtnE1f/TuuZuXyIXC/EbeQRuLpJWVZIlg0ptq
T734vdyHfr93gWdP6gq2SeTX8sNVc+L0mPVgN8LaYIHQ14kh8biMmG7Fop/XEGeiljHVFz5fzSHb
oH0xsT6ufJlvdhA17m6c7/YsXmwwGUajj3hoZXoz0hnps21T1j6r4NkcP4ewPhBzi4w1iIZ1jIO5
zEaDp/Zyp5DMcc3rAomlpcKuar1CUzdMsPq7D5shN9i0s4wm4m1deMw9etWXJYe4AxGna+abO1pr
LNugaILtpcT+YWquzm+3Lb8QRXfFE92Oa/MyrMi4vLkObHv3F2x+wDnqeay74zb+akgeV/yJLwpB
85PgOpF/4/QEgalo7f3Y7Q6Ld97o21xh6FqMkM70GtQ0po4MGJ2PnBwF75IO2WCYwni1mqNvQuJ2
cPbKDrE79k+4dCd6K7H93K9urDvjni5VYWJ7feBHhLvUrDlAjrdmWhGlWORQkvUGjAJL+G2LEk8f
4RHGP50tIx3sSnNIPfvu0y/NncQJ7s38XnqpwhnQ4NAbOORxCbwhht1Ebkgv074uOq0OJWQSW2wE
GkFw5HCjrYSCZ2iJQFj5I8Iqw6qK667z1dHOdgq4v0GIbCI4Y0O5dx11AxSP+n+F6UsBg96bu2Uz
1HyFf5MzHph3Ndmtn26Ws1vWOxPPUMgl1nMwvzhhoUgu1r8NdycP6y0xbTNtfA2mYfBA0+6wMNv1
jO+6YEvVAm/Z1dijvYnHJnzd5jHdtkKII55YZFB8Icz/mDF4q1gV1aLe8aZ8tvT2NlByxDDkozXN
79JtJmw8PxKfmA9O2SdkvZb951SdZnt9bWD37d+6CUaJtET4CMkeE4jYV9seU5tXRMy/QNSnzfk3
O199N0ea+Fk7Hds1jENbJkT8zPZ0tjooYzmy+3CmIxiop5ZxdOGXZdWwnXuRFskG9WbY55rMedfJ
8+xM6eb984MpGsMwCZsgqlgG9iqqrr0JsaKAzZFpX3R1Jn6DOAmjEG9DS/xSl7DC7cc663qji9ZJ
7Uk4770ZaNJIOfxLfuzKTmYbdPbg5iqeeNrZT/ZftZwC+6Cni4+MM1Q6NqgTUWw3KubtNtxO7pNX
hopik94vVDTiIDi5/OORksz/THQabCaSPTHrD78+QawU2bp/MYXJorWbXqoKglf4ez55bre9GIGs
tEa0mMNlDRhGWwi7/WOp8MkKUNMjhnsWdgvxLsN5SsE4jlY/PEEK7NBaryav9uV8DzWLSqxeOrqJ
7FYlM7hYRIeZ7cJvoIq0bUVMrlE7f+vyFqIMmGkdjag5qJtJGwYFZpCGQGmFClNL8xhNyt1Y/mZr
TEx/x+cs6PJa/0K2WzmXDsPiTowRI+ouGmxsdTsiXv3qZYGGfGfce6OASkRarlUUbnlpFnKcRNpz
c810hVk28ZY7lNIO5QZros7AwpzAv+I/T+y3hlh7w1FO6uM88Vx0QVZPX6otzPHm1n8WEzFbULYe
bVVobzVwEv4JcgkFbxBKzKhj5rVpsLRGzqB+JBOW1mZT3qptu4TmJ4X/psXeFi4R7quog+kv10uM
TYNkxaUi7fTmDwc+3GdegCx2hIxJNJenxsYu1IpuMPTipuIxDlIi1MGlHBn8d6hSm31TrGJg07Bg
A0tdaxeshS4/WzKjNMt1+7GIzOQChft3E4JRDzGUOiw4P5n6N6QgqPvtw9mexUbNd+vYHwbzbFA8
xrFJ1kXsgq35jy4MN+ZztRlVpKYtMSZkE0NHlWDJogp0jnj9vvCAn/SugxRv84y0N8m+SXesm+d1
U3GAw+qVr0rNwDdlNGLc3PnQnOHYHTHtQzBlzkD2tK+foECOzPM9uX8Md6TFVwYbxmVtI2/50Rpe
X/1+npaoC25ewApgs7nDH6XsnRhhHPQOyoPbRNDW+P9K+jPg5+2HW7BtxfYA4wv+Ojoq80vzsiEz
NfV13fpEwLRmFU6K7S6BgKXiZnl59HiePvoGcsxLycqUlv2hLmmO4U9qKNgd23GvXnv6z67G2GtQ
UddXl3XJuoW5gPXtXL/otUeLiobY+oakTrWE6Bq7w1yZ8SBhODYmwFLn/oX7oFe7J0gM7ZzFLsp5
wsk98uYMjtWoHt2QSmuxRE03pIL+Np6/W2R9LZ02bqX8dJXIPJvHhHZJ2f7B4RJhekYzSmA9h8Id
apiBf9Cjiv3mhY4q8g073RwXSU6cCYLcsOICwt/eguN5u7BcsC7tR35urC0btJlPmzj004SCVe0R
FCNaop4UWx42FfR1yJ5pF3H2TCbsutYx4UEEkkw8L3ZkIC0sdZ2avtrVZTklxO3yyngqef3kOq+b
n6FK2PBwcRXjrRx3SGSR36HgQgS3qVtUcJMeGEXemo+Taq8LgVXrGqS1tosNfnd6GfalqxMUiYls
P5zN2LndeHW747yg4VrsncHtaHI/auoUFVzWWS2vA1cxs3/aiSezQKxqce/Fk8kOPfY2xvsYnjQ/
VuZRjvvQ3JcoB123xLdWAfbxowH9nkd4bARWpsY6tTyamrBSro3wao0tMtaGeEhFMlMIGl6sYSm8
2d811IpLje70pwSVykIJLKrhUJVebDfkQEmYb6ICwGPvFyE/8XmA9DT70jZ3zJNf6EXBJ0KQ4vX7
sOJ9eIlbHwSaDUvQXSWGi4QrwHoehbXfWvrN+ukwszVuBw7dMDf3+5OJOIwiPRkGt7ConwfYfkZ6
SMkUpDZ92OTh6PndnGCMG6ng3ZtN1Kl1btXftNp7xg+D2KAz669RLWnZGM8j+n85NVk7ln+uPea+
oe9QXMMXFcYOFsXXAVKf5MUN+mhCVsD96tDHwJUjFfg1wMOv72TMF1HMDzQZAoCSvM/tXWE8Fff6
4vDCEAf4mUdi+u3W+1A+O26P8LIjhlVANiNxxi2VznQO+iGZPR4v5oSSCuLfdZX66Nw6c92ial4P
rWnF0yYjw6eoql1cRXrexjVe7CaB1zB61oJi1dhz6mThMLACqsHK7kSNPiftT6lPUu8M79IAkGqb
W1BOMEpZI3/e29uEhz8cDO6mVHSXEeMK0xx3ncd5JDfnUxr0UGszYR38sP2dO7toGqrjNoQvqwS7
sZ4fzmKINBaqQydZVZMOyKFquPbzpQwPw/aGDwGMaksIMU5lJ4A4bTH8WyKsN11HsWeNickM4JsB
nDb06J4Td/0F1BtgBUvutK9+E0bm40MOd3A7U9tDj66QQiBnLTz7bIxTjJWpeGjro9XfVSNzw/xH
lEiQX9mjcwcYSSQ9OerQtH7adyQyned5uMH+LS7RKIwuUCxH5AIXysa7WQ2SYsUt8iaKC02y2tS5
61ZpF3jROC5nX1eZ26oDSte9nmmKfQyhmhhNZgykp/DD9ThVQzxvXkqHMcLULWsZYBSwW0FZ35kb
hVAGppObB172lriDkcjtD6zO7xbLo34ofqQd4umg42qf6bA3RkB0u6E3oyFsby36DgePi/tv5QLw
RQEiLOdNPyk10duwSon+xbafwsofdqO/2WgpDZR4W9/scDDadFhqM69qcDlxGEzzZhsKKJ8eJJpz
oZsYSnelk61uab3rdhtPU2mgt9zaPWX4ufHMxwAnPswbk6ZDWN42pcNE4Vaui/rjnrXzrAUq4Dqz
+HYdgym2jTGW1WXQz3L8YT5AIKMAQFKNzVmvwHhyychVexMo9vI6Vlm4KRFr6EKI2smmcLnZm048
Di1E/V6av01VBHoCKiIz5Vp5ADRBVrIYQnaqoMvL13Pbe9ng2bExznlQm0WjVKzap2roY6ds9rI7
bKTGA1iaq1c/KI5hVrHp6DMEs208D9PVoEZsWdhuZGLJuAAK1VcfvKsQctouJ1P9Ypntk9N6NYCd
NePE2NVC5sz74QGupdHFunqREAjWQXjxHpWkKLNGjDl2Th31Y+oLLU9G9WEjLFiF09QRF2ezPgnr
oIKcKXogQU6Nwh2fNBw5FhetUACFENVHzXBo5MEK2cHTZ0zwRYAz5lYvM4KzhnhVvZ2aUscdIG7O
j1R9uljAqNXB3k4oVtsqM8mzz/bCLzoL//ugGxwlIzUmmH9sb8126lBWTsFLFx4k+nvTPSsORn8Y
BahFGAA5p1niGsF1sPOlPOCRUozMlxENCRXuQZEuqiXAHOW+KuBjDkd0sDa0F8Xcil0zPkNeD+nx
JiEOvuG3xvRdkoMNIAUNjkQVEkLwrhicfCUnI3wKWx314mV23Gz0sJKun2Ga6bRGMWp9dDx+1V2f
1FIWemIxBlXJplsEZXwlW10Yasza+l0GCfS1S/vYuOmksZPyAmmQyEN7PZmHbj4vaosUfMFdMIpW
6+xvwGJH9FpLXx70CgZp/8+t1lQOQ1KWQeGNXWwCWCj9GzZJo0Dt+5EmM7/5C+bMXhxim07Nd8uk
8YAmCvkvawBVdhVJnOFZOcfSf95mnWiqgfrBF24NUwGV7CDsY29tUgCkp7odIo3K1BK8GJB2pHft
NxP1B42U7Ues70+G8TcKjDMgqglIKcH1CtmtUd7Bqfa1Dy0N+9LJS4N+st+M3OIksdm/uSE3EAei
WQzAD/jOrf3UQchYR4FAdQgg+2zvZj7uRX0Mxc6rLqI6AsJkYdoMbV5PN077XVNeuaoS+4HDiofN
l0wCC6WEAtI0npFAonpBfVXBWwLCn3CmbdTBCn6I5hFtPjrYyaFiatLRK9PZuDZjXkExkpQ43zYQ
CCcyjD4LqpfQRUPIb0NtJ+Ni84Spu+OLH593sbUWDur7enprehLNS5mb1iekTV9p5R25gAP4vGzI
YMPvpOa06j5G2Im23gc33n13BlT7ZdfLswxxKl2UbA30gdVerDmW1hKCsVKl+2RCspN6K6Q/5MNi
AqXwUMsWvb0HRn7wYFQ8GB8zLOUHSnOyjUnTnxhHuNnWCISsZERVMmHbgI0LPlWTtuX6DVIhXBRP
vVZJs929+rhOZ8byFiyEChd89HwcnXwOdxTJywfOaswpbG/jdnSgR2ei8QGgFX75zZbLynmu7cNg
Z8xqomkkia6PzDcigZYXsqsH27jKqs/7xU9sOx8MhXKHRYE9XGWA7265W420j5vPUOkO1TR8yYrW
+MOWHyfmYypA2mWviGJAPsdyx00JBik61CHGiH6FTF7ve4fF79BJs3U8gbo2v8MqthuRFqAgDvNi
s2Dtt6uO5YwWqpq/KbVSa+2O5uShND52EPFv/chCVSRcwEf3ekAFiGTjBRHM22KgGzauQnB0xRAF
A4kHzJsMxgrtsHgW+lAPKf75yDV+eGVENXnV5svaoYSbb4Y8y8nEHXU/Qhvey2QUfUwD+9OzBMDe
JfMATq8UYHBTPXEoPE4KcArKH6r2o3PW5ne1IdiqP+pjEn3c1N/U0dxnZ29pduU2I1ChMBxnCAc4
LBlb9merASIMX2E7JVSyI1q31Oe4jYyiPPKBbmqEij6a3WPfX8zGzstlzWD/FYHKnjy217R5al0V
T1j/o82SLA0rfHngsrlzWNPW4Sffvt2tKM2brvV9EHamQ0w/7L2Bcc1WEYgLrJHX6bg1TqSyU0L9
Xad5NjkqGrU8Ugeln4zCoMmlu2RBiVGqfqM1oLIdXCJiY6pTvb2WKG/sIYwbnKwV88i26jMr/A03
qM9b/Qm7LfDLPITixpUHSIUmXQf40rB3ILiknc3vfscwKQVA1Na/szUljH127cVrUBF0L/YKAMd/
Duy9hUGxPV5HaiTT9k16EdPSjNFNJWPw1eJlMSpTjZNZ0032N43Rl2k8hWVe4jp2wB3Z7CWb3xUT
ItsDlpBQj7FKPJgJZZpGrjL3NQ7ssO5b61q2TYa9Skzs9hPEHhYLVwrwVzj9crfYHD8OcYCC6qOG
z4Pb75YeDUX/0ss/yHigIMTVJOoFOdxZHsaQiW3NmGEtSLaw6n6ECRCf4AmXWgC7YEePudsbxpbT
hHtZwhsRtlcS4ntN/6Y6FIWyTerOwekLksVcYuFi/gFRl1pZOloA1xHAGoEDrK6cPwjHkgFGvUsB
isZDBlZFTFmxpdB7Omgs59mOfLkmwiRvofvj6vfQRAjAuZQ4pzplNY+3AGXvRn4MGLwv7YfADdDr
X4tU01lV7AFec5t9aP8GikZ8vnXBV7PoZCqh+AMkt0QBlHDMmJz3cpaRZaN7OsB9JeoJlJBRImzA
p815Kxqoq2/LgC+h20mStpONnr4INpYME0bZYgVGyPKpf/RxdqbaTyyTdcYXulZzOwxBF/lYdNfr
fNxciqUTYCUMqL02bmbYPQGmSaV1NqqdDJ4azHX0gqjJ4hCoE4YSwytmsJN3G5se1f0L9M3mRkYC
/+VPn7MlUt0MmKSfDUULuN7ve3WFohzMo74MiHGsfz4eVeWdxvpCjTlxrQ6vMmb28v3wro8CiRQl
SGGBdWx3BavPJeYhkzvh0JWxWBls17/D5s/F3AQrSJGm9yoAHhQ0qVhPKMCiuT+FAFdl530rvv3p
rd+1C7gT+mA0LwRjx9k5DuFd4RyRmuR+oz7czkBp6mStAkC1nZsp491BTGnXoh2rZOJUO45WHcCo
VUNwCMcG9uuDJgXHqScNWN/WkEhMFwV+tY62AK5eRpMe1PyqFxaPHKuzTRVT9jFADqlHth4I8Ibc
lUCqtzreusebNhNLO/kWli+M4IUpHYFWDAkPLpX7NAEseZzAwDCiUpwCrwjUpwJw73dGPqLLBygE
YLUoKco79h2S35n+w1sInJPf3B0HYCAUSmpIMulu89GPyGeFE95UV1AQCkDHcbXKZGEOIrFXMAuk
WBcjpM6akx4DRaDTTKBcsPddu/OGBLwr/zFUXw60bPGJMIMyfon3TlRBR4x1Tb2fgacsW4uL867w
GScyJI54I3KMnEFkdGIFVpOeOCXfpVrBoCCP9PveLgcX82JlwoNWMUyFz57ee9PB7JBURMYN9Ocz
BXCP8Oo+HPu8ISM2vGwzFWZe91GK/j+fAjOpfAgRo6whYuxO5LNkv/OjOeyuK8RISjx3I0gJf8Nu
UOIt79QueOd8di4CrkKWzFQfRpVTp3R+9ucZql+flgtwF2S5SfMzktvOqCENF4L1yPD+sY1b0hJs
FDcS5pz1PSp9+uXon3D7s73rIs4QNp3FH51TW50czaCPhLnXzfCfmb57/EAdmA7U2WABiVvWtJy9
DOcgCqByIMXP4H9z9bSIEDmbZJNhfnY2vn9aJ9RGrQzkBHh3F97LHqb2rMaOzvJjYBJPhisaxMdX
OQf0aQCfIOQoGZ7G8CeQ9MBBsfZI4asFIwKV2UAYuvYbTnxxC3hAKMAEAUnrGnUxOeA6VahJ/EHE
oDWnciSFN3SxoF+qPxKgiOYELV9/AMowR0HZHQKwTqQsgRWWOSgTsFchqWGNqSv/hahgfWU/Bwuy
EXGQ+e/bUOHHZYCJpHq1OrONof5xKr2L4RYuo6eFcJgOng2t7zCKGiJPXsWEdYuqAnVojaR/aQY/
Wow1BaMYD4Th/TwZChc3/FFBwVtEhf6pFDyeXVJ05sEPDkS3+WBf4UKHcIKRYfhbm8+b/h6QpIyy
TDXKSBOz2kD02AA1D9U8n+rqOKHGnUmAzPePByA32ls0OTxlssplOca8eyFqurmN/7XWI2oBAzQT
tDF83dvzvWqnHUEqwGsvqCKeH79v/S/ur1EpzyNG8vU7wScBmzuga87mDx3wCIftuFh32x/jetih
cfExJEIBOaIGDSoVQbtib/OnFeVN0+8ZNLg2VuGbD1GQ/TH6WstpN4bizBYSLc4ldC6VfB7CV1+8
wYo95gE6d313ZxZNWFjoO0wa7WKU9+mx2YI5xIr5KlrQrvn1GRyauualhqgkRMvuW/9WjcbeRIun
MB7ygQvZfY3PYt48YG8TBjaAzS1QfKwRvbQV/nMAzpJlQj7WcMO0nqCD+BSUTUynQJ+2zi9KpzpI
1cVtDfR+W28T/iLfnMgVNJ5GuzsMKCtEJe90BAHJ2sDD9etfcIXvIBomhjniDlEMK8wwR9EYjRhI
+Et96wPrZAD7XK+rf3GcCpYrw9s0e3sym0kzl3FP9LlmZ0qAGhZ8uqH2CkEy8eMRuwGY+jgeSt7w
aSG3FdejKtExw6RgDD6d4OvBpYAZRm39UY24A2C/9KZsYx6LXWVEs41BOhh9K0ZJ3pnLAwjqcel9
uf3P2k4QdE7K4cbHo6t0YrGjwCRorl4HCMNBRSmSGJcY5NiMbmoKx0VstnNdsWIcQyvu2SJRGFtZ
0FcZR+88iyfZOkm17dC6+9ZxaK4CvJ7lZRjPIX4yqFCeEBQu422mNwHPwOHH9b49YGL8zeFvAMfq
/rkUGBT9a6o/4NWqu87BvQeg3GWL0aYeRufEfKZA3mQ3YS8k8NB608TxXzz+1m85qq6epiVYFUjE
FClRjCkmjpYJ9oH87gk+3XAquQRv72o0P638quv7CrPu5rrSm0KraU4heM9o1lGruWadufUF4ssp
pGFwfscn2lwc7P92664Zdgsaxr4aD1DkBfMw9ZqnWf2g54WFJZ7Asyl17kwkstZjHzw6lq8H0WFl
yJikyfWUa/cr8JKHgGm1d6aDUx9oXwH4wuUJ3lQD3M8G5YXvnHqIHi/kdb91e/KYhbsKEt4Hc89N
S2/Sozu7h8aq7kGOkbGhEDtLiRkVRTz9Fv1rvd0DkfXeznVOaCKd4UbY3bavAej7s43A7wBP5jvo
UN7EVhbaRO5B31Y/E8b3bT/FFEWS4TfpjJaO1vha23rvteKlDC9Iqf+/vbP/UF4hAgGZZmxSPORD
QYn9bzsyQ9BbhKlWnQfUykB8lP1/efxCduB/0mofRPT/QXr+X8RgAvhx6BHcLt7UWqm7mN+LmtcX
z8QmHVsnTMBrIHSTDLwDNWeO92CwT1rPAoM+WlVFJbm6EKPWhTn3413MBJeO1166tu4C7xsLHI2l
BnPLH7T8c+U6JZzUXuGGrXNbZF/HmNsD8TSrFsjShL497KxhTKQN5HirPbKXvWX9c5TH2mKTjr6U
DRM3Y5YiHpQXZsFSBsd+s6DG4XpAODx/PrmNooCaJbhLjvmYf/Vm3iyQ4qFTg1p+oZ7Ma7I8wtLo
e6kFwM2Lndpp9/NY+wC3mYEVPOrKKOih0xBBzOmhW+63p3FdzKxCrAXL0F8KrEnpOMQII+HhhBkW
SOog8DheOkI3LesWAp8sLTlIhFZ5VcEGRKHp+tyvwe+g0zjGK68AqoOMDhyvBZF4cUJ6087cHonD
g3jdFl+hVVqaPfhigVT/XE7f1okWCzeKDYPXhjb+FbxSsYcn0BMzJievrU6crL7HlLtvMWcFVJOI
UegYBgZT7KPLugRG39yMwWIXl0jwQD2P/sqgFzlfq/nuhIZx8HroH5gVJ6j2ysG+M8fzs2DeOpg0
zywduSAPLgJBEu09x4aJdt8e/LFxon4KVD5uGDAwbHWkVYtgBBjXx7lwe3xb5QJGwrQkrt2WoL3/
F2nnteO4sqTrJyJAJv2tXHmx1Kba3BDtFr33fPrzsdfBXhJFiOgeDAazgd6jqDTMjIz4jZ3fm6nl
kW3k3c7OgB4lshU8hLFk7oKG83VQWuCFmNEfKru2eB6a+kOuFt4hBSQEUiyhFSX7zTu5bpuvql5I
j0lJOb/JyBEHGip3hEi2rdKU+0BS2+0Qm+ajOUbKfS8Fya6PY/+up4P2JDVdtoWF2WwUmYxmEFUO
VpTkGYsMrgiesY/AicIPSllYPDqq5J/CH3WncK1un2llf98babSX9I7ydyMz6R2wjdDC/6CxZGlv
AAy7M9Dz3EbTeIVeNQ9+OaQPusnR0XpmBD9LdIdcj71DGdsgdOIx4v+toNCbWPrBTUtKK5a9Iie1
QHm5OAJm4H1UCHOzLDkCakDpQoX0kL4a8poHiDkD8P8+aTS0GiFIQ+O5kvMwy8BDmqwPnF71jW+J
LidAUmKve2lElO29uk33jeZa+1irw1+Nr1rPipr7j1X7FV/qbTxCIZPGmA5W8yXXZOBlLdJ6WiBt
8iKb3u2Fuq9iz/sxjC0QMuWLF3npNgqLchdJWL2bfBVAxCogWp3RbcMmqXZFSSWz6aUPrdmKZ8sI
CrC7RX1X2GFyZ/PUfwoaSaLlySvGK3ueFUWgbJV0DPcxJkm70I3LeznTmjcXrchD6KFh4KoBcLKk
l/d5Ku7LwaMcFuTy8KMw62Ffp/iNQfhqXl3XNu4zerUYifC8c6F6Uw/q9YNW6uD+FODZSJJKvO5q
ki2zBjNmG0230xK7+24PUgeMP+duk0T3RUqoI2tlpDhgPoLvf8Tt+L1ukMRNU+CsOjFWLm8hGBLk
1Z3ig58S7+RRuU+Sbo2mOf3GGbnj3xiaht8FVQak06a9c3bTCZ7NUTaMviO6ndq+Rvoep1OSznDN
xm6J44O68/8CTTyZs0BGI6tYPhKoKr9HxmtCP04hm10RVJiL0P87HkybaMHDJbryl6yCaqz8UvKd
zsqeEs3+bGkdWVozUBsjT5ILwWHYnVqB4aoS3xee/Kzk1cc04BV5e/V+a2jMptZEdAEkh8HXd6VB
4qkWsHX6hUe9GqJfGhTgR3p8gbeVgtZ6qhqzeC6TuNp3eVe9Sub0zg5D91kKrJpKs1pS86w13yWV
NRqatFniNH1C0ya0PPGBfLI/pL1iPnFDFodOi+lY5BxuPXcGdIA42mkud9M4DtIdn5Fxb/DO2kka
tfdNGebgbeSO7nhW+UcRNX24CUUGpFiQ/9+eh9nC/5tLqYKlN1CggIF+ufClYUGipNZ+9MOPaXVX
AlSO269J/Pl2mCWe1eQFO8l3GfKV/uMI6hBp7qg5VkAGza2Wrzn/zQ7rf8cBhx5dbLTQrzzn687l
pWHK7TER3KIPkQ055i+4YkhI/S/ENJVn30hTIi0fNkp7rKvHdrivV7La6xFMdEHYs/yPQPly9q3n
rRxZYWk0R7vOHpHLfDGqd+n4x2NAVYbvjkAmFMu53kCfSoGS1n1Pjxujh4M1Hm6v8+zAYhn4fZQM
Jgksft6YDULphqhptLQ/aq0LpOWfJvg5+uOjq7XcX/EKnXoxGDY9yDpqqPrb07+fLYjla1Ige0l/
tJUUjZwXW463g0yboNbhU/3FzKHpC4gFzQnkDeaPjqZHez3vhqP3LYcbZ61MnDJJ7ZydR79nDmk7
xCaQtEBqf/b7gOLTOCopAzQA1Ps+PmRh/BWo2GvrwdKyBvlz6HGPtR5F9O7jH63avykIlHmB0xEJ
+FxLIceHzFBVP3DaNLhrc+NRaHZFoUm8qQUSjt4amXguyv1vQBPgNTE5D+bWUVFfJGkqm75DHtA/
ouPQP0QTec6DebVP5DJ1ytzHIUcBevTiFVLvcDdJj3Ej+Se1GdZ8l2en09WfM5v71Ex8XxmM6fYz
ntVaez/wDrk9xbOv+/+HQAMX1WYT4vFsryqNHpptpPsOwr9bIwFCanyM1T80Y7qKMnu1RlllGb2i
+U7Ufhzof9hVvaEUdnsoS7Oly7x9Jh3Ra1GUobBzHkEN1Hml30ggTqjO344w+7B/D0NXENBDUwZl
uLlanz3aWYW0feCMIMMVa6R7kW5KWgzIZuyUdE06YpqVs0/vdzg0r2V0Hw1o23PRn2SwhRpUOWvD
3fSUBAifhcL3DkNX1vd2GmlbPzfYjWoVu19uj3SBLm7joTaJ+asoB/9+HJwdYfHQRrKFXsDRlxvl
XkM98J2itc3JTfPsUe7i9AXGgnkgMxF7P8fN4C8uHRQj5elDNG2sQS+P0KJTQXchWYj/Y7BN5WOp
fdVAv9we5OLZhgGZhf6lghDfXLrJojzfxGE2HMNSynnvy/12KOWSqmRUa8+tORqfWzPOn42sKF/q
cqw/iK5q/uwAn1bZpt5H3sl/RPFk/gVag9p5zaAe8zh+DJLssVlJpRa+C5trFd0oE1MDVZn+/Wwt
RZFGkTd45jF9VnQnjVfEHtZ+fjphzn4+oYMQVKpkHOv2MY7v0zUtuIUT6uLPn22FrNVixRz580V+
SNufkv1Ptfahien6n31pLD/fNMcHaqj2bAw2yUcvJwFjwJmO8jGQ6WYrxhK5TI566rtDBAKjyQ3z
jhrYEO1oN0EhzFOaepLbFpuq9N5ZlF4UVhnSnKiOSR0DJ5dBu9mZ131qfA81XTpjNAu8CJolGK59
zFNx5YhaXI2zkcxmy4UMEwNiNY6m+S56KMs/W+wpncUsnjMJdz48i+ZH0hDapi7pjYKKSrSnhPwc
h+nP21/lbL2nEHiHkPmzYUk59WmtzvbToNJVsFGsPIp2gJPC0fOWp5K6LUWxpuwwm6wpFGoOggNW
Qc6Q3PYyFGrRUpfGY3uMdM9ONrGvNd8DiZrgH4+IwxSzdR3tMwopsy9cpRhkWUnFG4DHWYIsVNN+
0rM16elpZc/28O/BcOYiVYqCOXJ0sz0cFIMV6+nQHd1e3cfqx1zW9338VAPtuT2cxUAIclIYIkNS
r0SDy9rt5LHujkmZBpRo03Zv6X58r6bRF8VTs93tcNf7gfoCSoRUM0xMgMSs3MWLNx5TvWmOZtl9
sOzo2HQJQsVx8XA7zvVmuIijzjQnuWsjyEBdc1Rb65c8lJ+KcM0lY3EoAm1R/pcdPn8YRErR1qFe
NEdv/Fqr1oGUZdeF5Z9pCrMRGAhtAvY26RCmaZe72qusSlKsvDlG6vCE3xACjnKb7DRgu3FfrUhp
zuWtfkej34HtBx6bdD5m2861XQBfZl8djUir9oUC7FCG307TD08D/L/6fWPAA44cq6rtO3PU0mPq
VvHXoA/I6QN/pPXolvuqhgaYV4G0sqqzRObqz5udh7hHwXnr2+o4AEaxh/QbmA1oSOnjmPuvWo6i
yKAfQ9lbqdFefyN8hrxkhYoru8Bg4nINTKVV4qEcqmMThSBMmHpRtPu+M15ynre3N+5voeDLLx95
YlmnXIRIDdfY7BhLOzVKjJxmZV58GLtfE5RUBXb96oEVlrlr9JLeZfFTdVdO6lk6/Htuz+NOX9TZ
SV0KhOj9Bj59MHgC2Kjy3vSG1yaK2507BsdMaj+tjFRcnXHTSHmGmpMztTw3i+yj0QIaWlVHr6jM
TS+3xXMcoU0QC3B1Sd+ET3EnaY9Ubl0aj6a/zbrQoIQnadsqbdYyt6XPmavWVMghpyfB7FyviziJ
W3+sj2UHXbOFKgZt59XLoSnfHvfSbjoPNHs+9QFpMqtRH2kUKeCbpViiMeVv6zRdOWyXDkHGw2sf
LXK06mZfs8IDU/G9qj62la68gRMB6d322o/b41mcOJ702LrRPiH5vtw4rtsbfTvAaxvH4hjYMX6e
yaEZlRWRzsVp4z04aRWjxDa/OaZigeV2Xn002/HBBzwLrHobFr1TcfbeHtFiKF3VeSqhsHUlFd8o
QacoY8O8qTU8pyx7ktzkkIpioDe1Jhq/dKZRETV4GWIKQNXncvrsMLKTsQ8ZV6KjhCS9lF362qko
tRhGBd826T8ORXoS2Voxc2mUlip0jXIQ5cD5hEaKq9eDsKtjGLlbiDob0YSHMvoZWN3KfM6evr+P
FipaJn6sYspoZudnExWx6VkyaTQ4ONqgLYJMoP9SCZ5BrNt3GaUR7If897eXcWn7T49t8k7srK7k
giM7HDupIGzEzw96e+Td+P12CGVp86NpLU+FSFQC54/OqgRsGgu1OmpjO+7tLh33LhrFIDYn2DKV
yl2BbtbWt3oDwJqpvXmiCvaDZo67pkhVwFQmKGcNxYIob8Sff/+GOnnqkdbhhzPPUBTs7IHrwZVI
cQnNXH/jwTy9PQELc0z7Ei01BesJmVfE5e6tdChHQUuIVgZK9UtZFWReetZfRJhukbN7aQi7Kuzi
BPBOf8hzMJ+g9lpApXb1vkRYp+3ewuJNdO3+9sAWFvYi7OyzTJLWSBKDsFX+VgB5xZlkE66ZBizN
nsY3YeHXMZkVzT4M3U1Tu5ru3B6t3Db9hSv9ymWzEsGc5cGNcDG+GJrqiN+zGzyvZStLs3Q2AHO2
/GUp2W6gMoACgkQfQm5CPkYoK+/UxT1wHma2ByibJYkqEabKj0MAazFzUSZDzKl+g5QL1M3c9vIk
EzCuTN/i+AQfELgGXmPa9O9nm0/ortToll8d1TwZ9k0GD7zgA372VGSkbm+4pZXCTg5jP94TXKWz
qQzgX9mZwmll2xEkQQ0VqL8ZzXmI2TT6nlWkIu6YRnBVFahLgMR5vmIgsXCtTLZ4/xvH7MNxK9tt
EoMcHec6bwAnb9xr4mMQfbs9XQvp6kWYaTrPVqbgPK/zaSwA/wMTSbYtuEevegnrlQfY2rrMtgBE
ddRCZQibiTs8yVUGlnr4eXssS7vsfMqmKT0bSx/riatKTJmB7JaXfg9UZdsG4cpeXhyIadKBpSBD
uFmCK+rC9AvYoUf4APqj3lm8ImlD72+PZd595zNVLOzLMKn7bTilztLbAVfERoTCdeS2LF5TOdxH
PNA6yFyOEfoQytQ22kV1Bh1QV8dXYaN10jfDNxVVOzR+13xEr+b295+DhZewTJlaynxuYXVUo+m6
jhR/zRAN6RPYdp9vj/lqyxMDz2pBi1DgLm3NjvGojLWhGmTLGTxnfPjgwjNdOQGFepUmXsawZwd5
62eBVqnEEL2lOEM8+Z3Z5oPIgmLTVerJFjF7p4tAb5v2IWpLVH3ytIMAl6i71MoFAGMIfKFvfMp6
kGC+r75Eoytt6bN+GdTUBaNlUTWzzW+FD7EVs9p2q1QKcpqyf0hjAN86yJyda3jvfB9cvtlL6If4
kGPktve3uSeepQFkum27J5BF7wwjSvZjRVJTjcqHqBjKLVJAP9LeR1qiQyFEYe8hsw9bKixQQeLT
uotJh97BmNKOjQl1OmnRUzZkSPJa7PkP/qA6tUgg86bAuJQShT9dKgDAyyRXuhWB/gsUJEGH9qvZ
Gsp+6CfhAgsxNK8BUm5HsbaLQiGBD0yyvZoqNdJnMtptcjDCAPBSxLuCZ2qh6d71uh+eyZ/lmeI0
Bv07vYN/pcbaS6ZVn0y/faILhoxaoBmAngH0wtXMN81YWvvc8p3CQosw19DA1NFriBDlEx2ARZm3
311oG9mzHxnfmLU3Jckfi4xvJM6G+ySAWJ7q7nfFj17QLjH9jd8K2Jkxml5+jTwereFXfWTeE6nK
7wyNFjRSAiRB3hB89Bn9Zuwsun4+Em86YMm7YsxrJBNDfY+NjbytcgjQqSi9HW1e9R4vwPo+K/UW
LDbcE1SmQXobobyxh+ZFUqJTyTZDjCk+2nKubcJkQtDo4l1kJD8QAP0YJoqKDIQY7yVZztG16dGd
qsB4Ilg0AgDuHdboF2iqgD89iPdNhwlFHEHNCosIB6A+3AWS+RYHiDthOf5PFqj/8F/+jCeKB+ZM
/jkIM33Uxiq8bxJbuot4MexsnyPMsEskIipGk0VKf+hc3hRaULd3ZAfuNkAqa1sUabHVhfuZd1u6
SSVoznbv9gh36q953xhIF5na3jf4kHpNUjZZU/+w24x1kwPYVpNaWjR22W5UAQlSBnmPsDIUd0kz
73q6yBsrQWenGauvQW0BZ8FrHKI5C2JiRcNO15zYoo4gNepLACtggwxZsPEHNPU0JHY2fdnoQHzN
4VlN7GSv+MVXLRA9yrLJCd4CauPS+KpPOs4Vx9cxUyJg0hLDFUm8cfNKvjciGFFNDPsUkUKN9qiJ
MBnsbIuv3PTaT5UJl1EPumAT53nB7GjKzpURdothbqHlRa2uclHHTGB+1i2nsVeZBznP6oMI03x3
+4S8egFOp5eGB6Fmk0Rd3T19QFMxAVLu+Kr7SRfQwDlHn2pDeQ3cHq6hp36k8nx/O+jVhTcFxXZA
51WtaXQ+L6/VnH0VtXHtOuKrxbZfuejWfn2WTCGeMWZAG13HyEh54eGsGr0tRqDyC9SIZoM2R015
sVUNRtK7jhsMk5IwVJ0wXtORXwqCcS01XxA7oNFn6ZplduHYpo3r2GPyq0EfqwyDlcrN0hWMuQn1
TJU7koL25TrUKkdMrHauU00ibpCdgIlBv9D/JgybjFY+dfIrt4neTV2kLRXbUQTyWxTyIj08xOPw
F+tOv+R/YWb5TRh2LQ310XZG0wno+EXIEtzet1epLfv2PMIsnagTtbOagQhK4mTdA3A/tX8Gni2q
FaTkUt5yFsia5RR6pdvSKBGoKZ6NxNtkPqj//B8NoujtEa0Fmu2A0YBtHlSD7SAz916DFEVS9pIk
Tovs1+1IS3MHlANTM2rL16+oWPPx33MNy1EVKNTS+MEQ6jel7d9qUOOIPb67HW5xa2NsDRwQCzja
wZdbm6uxFmbc284wbpF2JdWS1noei3PHKtHZBLUDpvUyhPB8Py+oPzkuEBFPfI4mrc6MVjY6V7cH
s5RiAoSh0UEVF2uJabBnzxCjHfxW6TzbUbMPyBZEUE0lSD7dP7H02evtjbG2/9YCTkM/CzjgK+UV
AQEDNTpgDL3Nsy9+OG594ygyFEuyt8Bf6XAt7Y/zMc4eQchpqB1wMNsp0IWL4EHLyZuBRFqTJwfd
jVY+sMXtQTuY2vsE3p4DFQcj1GTWz3WGlgw3/OBhKiVD0ru9bos7BLAJDh06u2RuhhxZo6omASQo
uW4grcDBzb8Chj9Y8R/iEX6/7ab7aGqHYakoz+48RWojSZWJlJfyRlj7AAml22O5bn9x+FFLpctG
uVhcbULZi9yOmo7h6FLyIrXhp1JDYabQoOEbH0pE7cfR/qTzf31//Bn10tpRtbBk9tRz5Q4y6PLP
kwYpgnmkBInhlCYswkJRoH8MsbKH2aTsb491Yd0IhZWQbHBWXdlyRSSKTQZbyzGkT2N/73XmJCt+
r4zt3V8EYkhTLZzO+zyRiA27qAKrNJysjz8baY0oNJdKKYJTNxZ/fiLifsobmJYGJed5O8PVpbCT
h9pwyCu3MQcwCqwvmYFyxu0xLeQttozUJAciTSGwwJdnh5yDXtEsCNKok0BoToJor5MtraSQi0vE
wQ5ederyz/G4nVxEVTYIw6lCBEVc9SBJ0daWfqA+uDKepX0HQl5RqZ+wH+Y3CepmqPWiDYbTg6BW
MbYbVfUQJuNSWNkN/7bKLlrMNJY1/N+ngiYYlvlBr9pNJAd6pzul5WanLKCjTJE9R+7IVTaBh5y9
dVR9tKDhTIlTZdo/zKEuIHuN5lsQgavdyK7i73oDszwK2EhHxokiwfCFcZBpWfPQy428x2yiOERJ
qG8lPTVTFGEsd0NPUtnpmMnshIHwWaEhpdIqpXpE9lY/5mYB6b8ItZ1Bs+S+hJj4YHcojcDvk+50
U9IPQuIvSSpEizW9reBiy/0Pv0ehzJNIkIWLLmnqJcO2ziGxypiSHFxR+46bTbIzXT3ZVUj+nZsQ
3EvGduuB839nS3n/gHOlQBNKUrhfzTz+MuV5W+R6xYtwCyhPlGxhCPbRow5M+Mk1Mu1zLRSevZ5p
oaqeBqhrkwB4iJI/dYEL476Q7ewpzfTkWbVb/SMXQXAqsjz9EUdVc+CAgRI/9OmDCTgUgVY/YHtN
emOiDR5io663aQ+1uFM7fdtYCDtKWjk++RGysyNr8ThZ+O51tTApVVCQEcMwHv20iHZ620d3btSF
MLS79mSbDcqtAwJYk2sXQuqpu+vZHLtOgm/mBug5Rj1qsdFEpwf/gSlSPREWtRocgAk+DmI8bXhh
9F+7Pg8eEsuDHOkCF4LmCNHETc33A1yUO6OP/G1hatlDm48Mv+QIQNunudNzNfwAkgVuuBvqGL6M
rfJR62R35b5deGbamgGQiXYUcI05aio3WxTUa0N3/MZGTP2j3g20VVz0AVCc7743aDzePoUWMpiL
gLMMRvVxYZIsXXfa0imTL736PXWPgX+vY98C3x0G7cqdsXRMnI9wlr+wqzyrkQiYjPcIn1MF0Y3D
7TEtnXnAf6DQ6CTHV13DoPCLGi6g6XT/9PapQeMH99gNEpy3wyyNBHY1BWkMuaf1ujzAI0+oI8gB
THHUnwq6/mg/bgZjzeT4Nx52ftbpBlAawZDUKyBdLxpyDV0zHa8wEA0qu/guaTIsAHrxo4dF8mS7
qvop1lDTa2spwTcnt3ZxGaYH6ERIbcUJwmSoGX/4i9FjT61ZbFTO4NnDQcccIO5dJlm3Npnc8tUg
yeWtJFOLUwzURFCbBsYgzx6SeaTHaR8x9grlmW0ni/heqAaK2BGwxdvj0Zbu48lRjdyJkgV4wsvl
9Kg6R/44Wo5VZ8GJnibptVIlAMVQNx5tlCpqlEMBuSDXgZBhucn0sN3oWYtWR29lL7EIms0YZMHB
Gyr5RRc1qgZlqOyBKTSHJInkh8FPEGfTevU+hvm7M6lW7FADk+6znJ9HsgaWvFEZd3o8xHdKnvnv
gtHHWaDn9PbGNtvLSY3gq7C0fm9onX/w+pRDMNTsYx32yYMaGP1Ow21hj+SgfIAsM2y7WAoQAdKV
FVbR0tLQlgf0RFsRI+DZ01tqYin0qlZ3cuNXE0NR39nFr5UlYcbnO/88xCxDyvO4VnvuHUd/rizs
Jvo1INP0hV4F0BmBCmYKhuM0xrPnWxe6DWaWse6Epver9ZJm62aoqelRi9pJMXxWQ2/lpbMU8WyT
6bNZM3qhDrGrWA6+5QUCnpR6jUktECR3qGYgAvO1A35pnSbClGoAW5kYZ5djrGjGgs9SLQdy5suQ
Z29VUH/oMIFZ+X7W4syqSvTKooSnm+Xk+s8BVeQweT8G/spttRZk9o0iG4ehLVmzA6ZBxE8VasO5
X66c64sHwX8zJmZrBFrPS7WSkXjFW2MoGwXdqdsb+xoOQP56tijzN1qhKUNMastkodStB+mH2JA2
QquOltQg2SYHJ0aKelOhgZHV1rbE4v1oc3VBpVHNK1Rd5YpwQOzMchBBlXK0rsNqB+cVZOyaGfnS
Y5iBTo9Eqllw9ua3RO+nUSx1liNH7g5V60edxNlGKcrw7ffUVHeVGn5FvuRYo71njsHD7Yle2i+k
AKQCVO2vwdq1nKotPJZpKcFYILK70d79TQRgg7i5QwufI5TGAl0PVBYtp1aOwyTZFL7zxmFlvyzt
SJIMg+qIifjBPNOQ3VpucZ4xHdS4fFz+vJVpmhMNp7II0Mf/Asw+Xl2y89KqMUSsG7Qn8Ea1ms2g
fUFGYdPZ90i60CR7Mbq7GmMc4y+qxRfBZx+1q/pt58mMrhKfZTjcg6Vuo+yb0VjbBn39v1iv/0aq
zT7usZYDoQwywaoEAUX66Qg6m8HqjE6/M79a6EnAYZwaHzjdXh67ReJrLR6tWEz2kVOgwWrl+EWW
NIsTX25pHqmf0yF+q0v3Ryisn7cH+dv/9So6dQVoClNLZP4+RjzcBTCbmQ7du4L+2mSRU3RD/NCF
bXlnFHmw9c1Sf1/VtXqsfF6WPvIPB4QUqPLl0o+q5YGEaH27CzwXedXYlu/0UrYRLFLqvd7k9cFU
u2KPo/APv5DlN9806weEe1G69KkUVhZCqaiHogl0e2S/uznXI4MLaCK/DLp1Nq+phTSOTjTMOOvd
0Pzj1hhowKHCklINxh3aoPI9ZExrogKjbp6IbDtqOBKi7dydYELF95kZNB+FhfhbPJrSl6FrA6Tr
a1S8Rl6/nz1yQw4KQ370e9wJmsrrdoFm4g4hNITRA6RhXzQLA0foLfYefta7XCrU50IvkSo2huLN
LlfwSItfPyVYUqGJT/ObLXaWpYCsrcYSppMTjDT99QanqZUi0VqE6d/PIgS1lg66Qi5f4q/hu82O
NvBKerAYAgzaZFg81SZnH3mjhW0cu8J0MHp4r0jDIyFfb++NxVvV+C/GPCXNO0WUaaObTob5W2yj
ekUO/b0q+A95mzqago8JJlYpUjGjH3y5HX3xqjkLPktWtVqzk7BlgD089BiBjJruukXL/HaYpbv7
fIzicqnGYnAHJWaMdINQ+zPrI+o1Yg0/vpSmTqVJXrVkq4CtLqOYlU/OiDuSg/PNmO8MY2tO2Wq6
C1euz+Vt8V+gabhnOy/MdaOFQGU5o4bIMeL9K+fF2u/Psl+/NCpkwfj9z6i6oTe7Rj5b+v0J78j7
lxfqFfbdtUZTMSLsbdHBwkjVro+19Bc9GODfOtgVwF/XBCpF632VpoLpYCIpJ++8z3X6F6vAK5su
j5ja2/N3kIT1jm+0Kpci1mHGJIootWJt5y5OFQ0RyCGTGMW8iV4VDd1aOp9O1ab3o1ofbGN3+9tY
jACWe8Jx0/3QZp+giPxAJJFNVu1lB7X65nrWX3x9UwLGc5GSB3TNy+0qF8BPClSXHE++B56ECSkK
YtEjklsrXb7FofwX6PdRd/ZdABSToramyzd4LySYqDj/+ou5oqEH52XK/q7yE1vOrDSLbDzohlfV
c1+H2jz9RQgT5SCaYCp1uNly2JUxeIreWo6PRGqFh97wz/8twOwsxMwdXJLH4wJ9NiB2xeH2zy+d
6FN1j0YhrUnAoJeL7Y+gvRLsoB0qN6700zLuRHF3O8TSOQuLFHqTKWtM1eycdXOlU4zEJUSBtKbv
+9HWGrG64CWNI1tjom0nEJq7HXTpCmFMHO9Ti5wW9eW4GthpOLjy+CxVfM1giulPWfuUrS2/WIzD
Yxw1AUHLbk7P8eoaJaO4sh07K7ECC7/D1X4r4p+jrr2VgYnvGAKKdeQIBdDppEdj1U5eoICPfYwi
lY5w1c9BXr2KeNyRGn3urHBf6NK2Vqm7FVrxnEvik5SH76lu/EW2wgThIw8zRrbmrzrDqJsQvJvt
SMNB1l4Ha+XTWCzqThRvCKrAFa5AS3Ku5LXwmZs02ZYKRbqNpmGDvY2095q6K77I2SGnKxVsaZCM
fwwI57V3Hnw6fM4OFx56Q5mrte2E2Vh8R7EuPhShJR5ub7OlvX0eZba3E00PKkVliDpm7s1o4gzw
SoEVRdg3ZfjT5Evj/WrbFpgmHX7rnMWhFHWf5YWfnczsS5J/M4toU3bynx7+syCz44bGkZFHiZed
RixSEjx+XnANxvTh9rRdv3AIwyXJB8N5wME8S1kG3/Mkz4+zU6JhBuRqEdeM6uMXMjFUdFxY76QC
9wCsge27Xi7T+8azvFc/xlfJyFLpaVCwmKkoVjz2sY+Etq7kD0Mt2U/BIDc71ZWTHWLM2HfVo/zA
e+Ob0KLk0co83IV6Xkqyie1upNNYK7Usw1Eh198l5iABMPab+9gr3LtWL6UV7NvVYTGNGsEfmfti
Ig1P/362J0uy9KTp5fRU1cr9ENP4M/Crk6yNt5aoXxc7ZqFmE2zZ2MTZ+BOctOErvtBqhPdy/Gwj
Rp7UHzNAKHp2qDCZlU20SteyoLVxziotvci0WHYJjtK8SR8gfKTlPHYrxfnFKHjwTFf7AjG5izO3
iDsrPXGNhGKr5HdRs9HN/e2tenVBThOpwrUXaDxcE44NF8/5vtFZs2SPra6NNPIawOoqD5qFmE1X
UoeZG9kGa2V8Nion1Vb6rUsTZbHb6H/QxLsidvpRXhW+UmUnPXA0bI3wVcEwaIX7cHUSMgjLondn
y6o16She7m3bjz0Z+Gp6okyIKKgrcHfO3ozypanWKLFLoWyUFgAqU2yFDnoZSmuEmmqRnaEN+aw1
P6pa2/Tyhw4t4ERfKUsshUKeBjSV4KNFhuoylFUjfAtLoDi5w0sR/kq9fQhwW1Zw+JTW6v6Lseiz
Iu4J3gMM9mUsz4TGUYRufhKVQCLhVEifJvvNWFUfdKx6bm/rpT2HypsGyJtH3bUGmR5JqJZq2SnU
wvsIU8zBdFdSsOUQGmK78HoVZd7mT8YYyWQzyk9dMbaHQAsldBjDNZmzxSjG1N+iEHitD4a2dhaI
FoBM+RB6z6H9p28UtjUQqf/9/OzbxKLBy/tA4uf1b892+v32Kix9mfrvswVqNx3g2Ufj4xXYyE2V
n6D/6zsZBvYmJG+o6+xn7K/xjJf2l/EbAwvxi090tpfxsG4CXH8IBuZmFPdRiWypfOK/uRmrNf2d
5WAk/IDiseiaA9aVXK0Sr4nzU2v+oEuM8zfvbeBYdoDryo/bszh9GBflUtYIoZr/xZq2yNm16g90
UCubWChy4MFwMmWwQcXJM94XyRcPA7reM1c+n8XhoSIw6fBOnfvZwtlpFuMWwREkmvilbJKNq5Gz
9/dBf5dhYHJ7fEtX0FniN+cfp0UMJGdw01NJcU8annv3NanL/f8pyJyC3Jp6EmnyFETrPqhd+hlw
wDuzMFYOBWVpsXhoUp3+TUifnwp55CWeEpvpCWyat7OSwL/z0Q6/l92hfLUr/0WkwKcQJ40chZoT
nkk4Kllmndyb2eBttdBHDK8Ba+UVGe4ilQcYJHTtfav3IaJ9uDLcnpfr7t50O5/9wdM3fL67qgTi
GrKYJy/XMM0w+8dGx5NkdLGeqLYVKU7Ul3dWoj+HbgYhdO0lu3TAnceftuJZ/AAzMswCmLBQE5sy
wpXCX1mTtQizMw7cWC/7CSNs3vA/LP5YfGCawLOsd/YUpwSb1LmmpKeoz9AD+OVl9creXRzAWYTp
38+mqAytuA5kIrjosyDjMOxu74GlD/B8BNO/n/1+kOVZFU8j0DCDHHeYimKV9qchOETQp6J/y30M
MeIyBHVRoxZSU5wMzHlKlRzDGjhUspUw1zMFSAJVWV2HCmtw/V+GkQFZ4pUbhKeMZMnYDu3K71/P
1OXvzz6WMUemv0/5faFvRutg93BI/vhGJoQJcwiWBVh9fbbYvR6m2JOD0fRrc4e+Ff6nK/ny0iAm
UgrCxYh50Y6+nCRuEdnXihQUqPUUhHcI/uCk8sfLTR7+X4jZJxdpvacMIgnIK7d07xBzx2jjdoil
pT4PMUsnBzC3qJ4wCqM61Mk+WeMzrPz+nJYE+9hwDTsOTmHz6FEqEKs8hpV1mIPHoV0ape0xgiH4
ZOT/FNq7wVqbpbUY4nKtrSLXoQYRA44E1t6x+qitnR7Xcm28HCaWAm8Vyh0oxF3GGMLBp32KXLGZ
tQhjjRuYxJnhhBBW3Y+Jil2c+iDsr43/qzHQ2vyVBvd+c4jK6nB7RyyP9b+/Y/Zx2mpbuani+qdR
7BqsmPyd8cdwUYZKqwipGV6DpEazYwxdzm7I6zA4WZgUGHet+x6/sT8fxf8j7bqWHNeR7Bcxgt68
kpQplWmW1Ka6Xhht6hI0oAEJuq/fg57dvRLEFUO9E3GnY6ZnmIJLJDJPnnNuQjr/Dut7J0cV5BUi
oWrywLs9Gm5vmxATcRlQXo5CWrCCaxXzGEwo1XeNbpRy70BJ5/5r99KKtBy4DbREoQnmKt60w75R
/2K5/9ChuJ4hKL+ktUghuw4NX4O8VupDAwxZuYOwx+2JWvIB5yaktTAyt+vbQsfOhrJkGbjl3ZEJ
pshB2kJAcBHgS27SGolGQFdKXsdpGzubbO1oLv7+s+9LPrI34rK1R/F9I3ANCMCvuPmV78tISAU4
Pjd18H30brQfxbyyT9c+L71CjC6DKE1miwPtN2/2z79Y3H8nR+6qAfbEcHHWyGvXHaxm26/hnhdP
GWg5NZSUbbS5SNdsN7SuMxkTec3nwGp2NH0Btrg0vv3FKM6sSFtoHIgz6AynIHcDC+KjXnj7+0tO
1Tn7vrSFWiDO0Fqiktd2fuijjD6Mw8ohW7EgX7TQaIpNSJ6T1wEixh60zD/q+O3uQYiCAkIdBIUi
2Xl5QzXQr9bdMUleO6hvj0Fd78a76zEmyu6Ggcw3MoQm+M4uTUx9l5o14UpE4tj3nN+NOq74O7Ff
JK8N1nYT9GaoKcOK5O9ijdXpZBhxZGcnISMOiUuweRjl77ba356uNUviXJ69BzSk7PuSmnGkIAQt
05+6V4W2h86i5l2vVoiNxLzcGpXYHWe2TK9p3NrFqGLzcUxeMqMDnctuot9z86nAct0e2fVecxGh
oA1B9CEAJiFthLhp6DzlsRpZkKFJ0LcFdu6VA3PttIQJ5NMB/V3IRtsJMaoBtC5RqQdOYm46shYh
rFiQUxngK81a+sdC+t2zg2EtX780ScCnggwOwIJr5SLuJVZnW4MWja3zWuTxK3oPNxZp765vuEDD
iWOD8BHgAmktitiFTLbSalEOvcaYdjuF1ejBaTa1A8HQ2+u+NGU4k2AIBL+dc5WrnetxolM7ahFV
+oODJox0GFdMXB8acIugKxk4A6z8VRQsOuBsndhqxMj4mDXDsXXQeDaX86+hH98hnURXDF7fLzCo
oz8YSyQU1SR/QEjvQZSrUCOV1gQ6ifSHPRpvxTQ+MGO15LW0J8BegjILBqdeBVsaOk/nsuRqBEyl
hiKl+gHCpttrtGZCrOGZJ+iGYrKx89RIAeTH6GNBqwTOpGRl2pa2AngMRGENECCAZy7N6G5GwQTh
qdFklmEzg4+HrNUH10xIK5MbBrOyimjI9z1086da+f8NQa6UZ6UN/bIYXqy1e7+EdOz0NwYgeALA
jwNUvOxhgOdD93mV4miapzT9VSAv9BdrjbACDhKwcQhVXC4Cuhoao4V0U+SacRKiy6HZ1YNrbj27
vT95JsTeULnzkPDwrsKwZhhqrVewGKbdhh3yEZbxN7N1ZkG6+oXQXDI3Lk6+Wp9IVp0srVjbtQsF
bwzDE4TcgPYJTOfljIFctva60VEjwthPM8NNTNSnziyUTcLaD2BAhMh6uu/tag9Ekt9CPRsEfg+3
l23J5Vjo2oYcDsiCVU9y2WiO61U+9noEecLmq6JF8N7Nmq7W0ukRNLEg5RZUrnKco06T0/PY0iJS
xfqeO8jjNbWz1r6zaMUQRM54AtieTM2fe0PSq60K6qcMzGyfEe/8xa4ANu9/DUhzhU7pvheCFxDA
fUrHx785ouef1y/3AzOtJGfTrEVz7A8krO5+VgDRdvbrpe2GiqbVV1B6hBzgvq8fKnXl+4s7CZTM
gsADiSM5EOP1WOaUm1pUm0HX7ATATHvSrd3t/bq4yGdWpEmKG4qWwdKAIwZBnwbep39uf3/xVGIA
NlK2gCxdQw8UK0O8l6pRSr9Z2qm08x2xIqK/6Gn1BHEf3+qg4amMQRF/6oe7X98grQdbA1izUfe8
YpauurlmpHHnyHVL9HiU4d3PAHwfvgaSD+iBQS3wcosleVXVhTbPEQobMQjcBq7/RJ2z2MRp2YFi
jysby5j6lQfB0s6Al9ZEgA42dxmxWWYab7mGSGMovQT9tMX83Bc28Ot6TPfUzdc6Dpb2iOByRx0Y
PG1XvGBVDi80eEyNQO3yUHnFVgEJ+e1tsmZC2oaNM3Ru3TdqZFLz55yz/VzSu4Ec+PGofGCd0Ed+
FX02eWzPnjbNUTxVO9qQZ9MkJXTrx+eqI1+nyfubl9S5QbGMZ9FaQbSMuFAIj8r2zeoPld2EFkk3
908cMIEgzwO8FqQkshfSlbgZAOGOoHMbcC9Q5zUlmKWlgcQIAkLArFzVEH9/NgxjnupUQ5tRVKS1
b9U7ot1fMkIcI5rfcWWiWVNG0KZ1mibWLPbzUAexEdXoRs3yn7cnaiF2Pjci32YxzeepcxE7qxVo
3/E62YwOEdVI936PCkN4bsAlIKqSQRaZPcY5ZRiN1+1b5bcNfvnbI1lYENzHyK4DCQoGMFUKpvIc
/KOOkoNl0HxLvI/i/qycQDKD7wDPW/CZyRcPK1qmgPRpjmrnIaueWftGDWQ2ypX7bWFBECQBUYUW
N3HJSTu3bxqtmhSwZ6atn3ef7LfaWumUWrQANVDdMtDcg3Dpcuc6Sekao2vO0aR0v/Ky3YBX+Wnw
1lCIS2bQsoKrDRk0IHOlXstaY2iUc3HDzcoz+KcDZ84CVq9UJBcW3UYxRfAbYThXzczVWKKXZMZN
Flcv6vRSfNzeU4tjAHs6qgSuB+CZNFV4PhPwAWd4L5n1D8uuAlp7XzhXViq3i2ZwaYHkQsfukgFu
Le2MxBoGMKbyZgsG6q2uxyfIeZ9uj2YBsYG+GBxCDdBinEQ5ceIwN2d2mcD1YlT+PHfGBqQ5UL/M
yH4g3Zahht/TcQuyBCgsQ1vD51my8iOu03biN2D7YTrxRpRvaeKgS48o2RyBF2vjOfEnbjifeWZ/
M2KyqRTtCeL1K4+P5XFDvhoPIUDu0fVwueOhGaPGINbB/A4ZxLNrLftdZ8WwZwbIikGTfBhtpXhj
SauFvTPQh0Tt5heoeqy5kKV1RtoK9ITw6SpSfZe/I2EuUxXxOxIygsZ78qfYC9xp3txeZzGcy8yo
0MxAv5gK7bVrqc7JouAYLqw5akdOvMDJWb1TU8hkVv2YvUwFBZ+zgf6l21aXjiIif0/AadHxITsu
DpyZQ7k2RyCj2Shu/NzNa1WjhQgPjuRfE9KdOzY8z4EQgYnM9O3x2fSUkCV5ULL7618g3RAUgeDe
MfH4l5wXmcG1zLVijjwDVDt+of7FZCEIwvrgIKBpQdoJOajILGeepmgA+fWLo66Ewks7AOcLjEEA
NrtXGX8vwzMYPXxTpBU1yJze00LdNNqpct+B6lgZytKiwG+JSYImN6DMl5tanx3ilTGbokfd+bYN
lOTb7X219H1QSIAwQ5TcrpDGvDHnrsy7Ker2oJmxycusg6Jqe9vIwubFmdFxlwjiRGRGLweBR9ro
NP1kRZ4PorKMffmbz+MoiksdYZA8R2bCbSXvrAjhe2k9pCiJ3Daw4FXx+/81IAU/XpUNeBjDAMND
kunQxYj70HM/61YP0ijVB/1/eNvi4oxBuxxN+H+KfNLThOTuAKYSkJEzskmTHV252BdcJRJjlm1r
GJfokLtckG7oWQl1IicCj3mKQ/JaZisDWLMgTVlMra4gRutEg7bLpq85byCGugaYWDMiFUF5mugt
xuFEPN5o2kZlYbtyPJYtAPWPNktBsSjW6fwdEhtWhbqFE6HMgqRrlT/p8f0nHGvxrwnxE85MKGWj
Qh9icqISLLpUEd7QzN/LL/dvqHMrwg+cWbEKFxq3MwaSqqCc2OlrWj9ix0i3Ivi9wI4FKRwE8bJS
KGQLICDXF05kkR92dXDHXZ3+ML8zdLjfHsjiiqBkg1yEqOnICdeOVbXOWOVEnXJQjW9e/VKmKyH8
gk/EWP41IS06hSSDaDzHWLSnQd3o8T9mO4HoQ1tZ+eU5+9eOtPJdO+pp38MOzkhv7mMSmvk2/unx
ze0pWx6PUIsUfKhXUoq6ZykT0jp2pFg/ISfYoiXWDLK/2WC4pv7HiOSxvFR18saLYcRln605RneH
uZJMWV76f00Yl3t4MlWlRM3AjtRZ/9qb9tYsu94f7HmlAirWV97LuBPBbog+QRSNJTtj9Ydcv3cj
BbQGTZjE929hMO0iswUOcoSR8oOkmSFCDR0SO9K8nUUf+G8n2d9e8YURoPIIMIKoQRpXDR5gu+q7
wbCtiBeH9le6lv9ZWAgE2WjTxz/gYpY7oWxQl5agp0NGte6DLGsCwp6M/vO9YxBEALj/4E4g0icH
cTZ0LlRzzHTE2cFk+F6/8m65niMkmVUkiUHPjkeL/FwYJ055XSAJbZRKWOn5rqLdSib4+oDDBCJd
tAiBl+WKUCcxetPNoBAVedkxG3/ZzivVnrp8B32T23N1vSCXhsRYz7w76Ww1rxgMmeDJpABBa8Ap
rgJj14YjfsWZldrOFFoVnh5p9hCAeJujbyiu0Q2R/rCyj/tHhMZzEV8LmhT5jLgeM5Mid/TIcRKs
PfGt5JlDJea2lWvPiLbBf63IWZTKBb2nhkdzlEyb2DwlpQK1qXcHYoi37SzNHMr0cL0ihX51Hgdi
l+iFb6AtQ5twNvPM17Php54Yj+CGP+rz8Hbb3sLeFv1PYJXHC0WgXi5XSmmSuOfaOEbO4PwubPgY
J1vZ24smcOPbKHwiPy9nHDUDWkdZYY5RZh3J1iTH2yNY2NGQNQGHN9494r0t7bWubmudJPi88y3n
T4w8F2sElYsDOLMgR0QOpyOU1cZI8P/y7jStBXZLBsCGLxw8/oAju1wElbhOauigYsrSKag72+8T
Y8WHLc3SuQkpAKaJa49VAxMQegq6ORyQCCzWUg8LCR6kHdCtDnYuhLqg4rkcSFJNht5z7Ka+fTDi
oDT8stnZyS5RAkfzLUgf2iHUj25vgIXZQ/nsD/kP0koIkiSjPaM565A69/QhcFseDmuTt2wB+XJU
tZHQkQ9JDFk2jRuVGpXJT1P7MPt/bo/gTyh6GUeAHA0ZWnBdiCSnK4VERWHEBe9Ri6nr55nvmKWF
jRKMBgpALuKW6XvCn5PqQMstlKV2dbXSGr3g3ICpc3Qk69HxgcTc5QwireuSUUdKvbXAjD7zByiw
nzqwgvgQhF0JmZfmEjJKEOsGggdoS8nWNKR90rBqjpT4R9l/1Oka0GLNgHRas7xOFDwikVztlJAM
KQodxcqjeNEEyllIVDiAIMr7oU1tlJ2sdI5mj0KSi8+H1rm/XR1bQtCSCFou94q3hXSGnRZDjdpw
XjyPCgmVwdvqcHaAPGXRQO2ft/fg4phQJUBWROhVyEc3VzK88kusi9ElvhV0a7rwCw4I+wh5IwBd
RGlY8nEgkujB3BFPUZU+Qw4BJPcZ9Hfvv2pAM4qPI54FOlR2pEM8unmbIJ1XzEqYsTmgay+khWm6
sCD50amdlazXYAHMb+53Tld8mZgFyREARwmaVBcZHR0psMuTWKNzRWeW0kXEag7lEKvgnILmWDe9
NJn+UgHu4g/jX8TPYIYSOVA0AIEFR3KgzUhYRXjJEUEhWoOQXWKt3D4LDgYWIOSBSir4A+QskhHb
k8knwoFHHnyrfZqU3Tj4hre5vYeX/CjseHChCDQAEJTeYxVEcQpNgZ22sxE9/ebVdgKRvjE+qMqe
dYdkzLa2s9c6EuZlufMUbcUzLA4UkRuuWszmVT5ZYf2sJEbOozL9osx5UPDDxIFYK+5HPwE0cmZI
ujEmoxPp8oJHs21kIGr1s6JZK5Ms7XU0j+NfAMRfY2NQDEqdDOK4ES2+KbnvaCundSHWRUgNARE8
31AyluEphc7HpM5ZHzXU3XaQidL1CWrufWAkbjgXK3HiojX40T9cWKCvkE5uAoWOgdKyj5xc2Qz6
c17/SCCBacfJNq2/396IS9sArxEgbfH4FaCBy2OsOrR1bI59SNQGF+q0yeaagOEZrAnDGgHEkss4
tyXthLnttQHEnjxK/7EhXMx+Ge/dUD03v1Zc09JuQLrOwdWtAWhhSw68qzJaGPXYRXkfdr7ZrJzd
pfsBTbPou8edByp7qdIz5Cnty7blEcuTFzUdv8xZdwD1+8r7d2kUgHFgu4FhEcAyyUPYwCbouDxx
bnISfiRaHt5e+aXVQGoTUpHY1CirSitPRz4ArxPzSM++IbaBZMEJsXxiP7jZu7bmbZbmDMRuKIwj
xQl+DmkwiqqPbZ7B26Bs7nta79O59bt+ZcrEwZDvpHMrYkrPHvMQzsE2b2HFnt1HTU8PoKIBgRik
bnSHfS5dvQQqJoF69hq055pKFsg4KDM5Iv0lOs+liynX1RYIJcqjqu1PfR/vtJl9qno79KAC3Hf8
uaNA7bH8Rw4JGv/2Qi4dYdDzgfETDUfXAl71oHms4jhWUP7wabF3+1fHeaviNXqYP4O4ml5PAA6A
/xICAZfT20P5YFRi+ArqmSc0Rb8mWRciKzcF6Wg9JyU/2Ha8KbNp6056kFIvVKYsLJlX+Ho1vnA3
eeGJB12zfMWJLe4u3KWiYwCvaxn35JW549kpZoCmD1XzlKOFejbvR9aBmBsKQ6K4hOhABsEAFuNZ
AF1Okak+l9pO+3F7FReOO5I2qMkAHAZyeDkgrIiecLPWx4hBoz75Yk1rIOGFSULKAWgGC2cQzwHx
92eHw6aaXno5fr9tHLKB+I0e8TWOp4UDCM5pVHW9P1kUuT2b90pTFeMwRor21YG49tS8dtMvw/oM
2riKb9KarjixxVk7MyjOxtmgcuoYMSfTGI3lW5o+TvH9/Q94RztI2MJ5YeVlx6XZQBE5iTpGlrlh
XjiusUgsrQry8ULqAB0KqNBcDqCBcMQ0enYfJY7nv7j6F7LmeheiCTxisXdBu4FXs8xBOxAlYSNX
e+SE7RO0T7fd3KW+B4gjFL3RzKMkK8HSgj86Nyhz0RpjUvCEaT1aRqBXPv9yjN6v05NjrrzPl6fu
fwf2J8VztvaqqXBQ0sKO0Vov8ZxCPY1/BtvE7vbBXDMjRS1MG/SyHGas0ICcmv5ioxQEqbPbRpb2
McgbAW/6o0UqpwZ1G6xyvEWA2af+bD3F7efb318aBCjj0CEsgIhXBKW6OWdgnO7GaJo2JkTJWihv
9/FfJDSAbMbDHG0bFsIWaapanWasdpFUq+tPU/w1MX/eHsXSLCFnh4QzwhaQu0m3rEdqphYDGyJO
EDW2ZGWl1z4vxY3MNTgYTtshasZwdoJ8LXBcOonnP194z/MNmwI5Nw/4PrqPBvSeljtNO9T1Zlir
J68YkontB1bZWoZGZ5yMkBV+4b56EwTbkeK8u3rpoS0AqHXoKyyQrpVuZykuqYbItnrfM1N0/oMt
tL6blR3uy4HINd7kYBC8ehANlYL/Ph2x7vN3z6ggAr+m87p0cZ1ZkGdMdVk7em4/RCjQhEV+rJyn
sUNbZcCqx6J+0iAbf3srLx3Ic4NSLMUMzuxqgkE+QjMlfaqa7/P89jc2AJqELCL4W2UMkTI5JsCu
6hApYIyb0HVkEsVv0Sly28ziscEN8z9mpGPT9HlcAMyL3VaFYL9DrmJ4uG1hcT+jPQN5JnTUXzHg
UeDmR5bg3DdMHR7zvm+e0f5an3SN9zu3y+1Xkk/W/rbRpRVCSI9EI0DVHpKNl6fVmnJk60d0Plbx
SVMPxhj2a8HFmgnp8m8rtCoDV6tGWvU9SQ0fiU3fQ3fD7YEsrQ/CMdEYAAKeK3w41OBKm7Y6agLO
9zbk6krgurQ4EL8V5OBoeb5CYrjxMMX1zFFzbtmm5E+Theqp96Wyf7hFvrs9FGnCBMYd1XkUuMH+
g/YTuYI6ppM+UeJMr9Cwob5H5ogQ7oAvia84NskfyIauiqhqOtU0hyHc2X5WI4CZn5zp3Uo/g2kK
dF9d0OprD3IpbvpjE+8qvIDFv4MB/XLD8Rxerhj06RXs3jzfNNyHTPe8JqyyNIVC8QC0lejjgp1L
K7Fuj2qmj/OrnTK/AKKYgSsw+3V7naQt95+hnBkRe+bspgMova0ZneZXcHIetLI89JCWvm1icRwe
2CkE1gGYFukyTYeMz3ZrTa8OXpQziNc/wRfcNrEwCgcbDmw5CGbwAJCmaoZiJZrR2+r4yWWmj5Dk
PscpZunPsUTi7c97SZolr1UAK/VIdbTi0nchgLTGhLc0AAudyHiQaTj4ljRHyM9nlEIB7wjBxanc
ki/3z8/Z520pEZbHUM61HHye6F+SGRJtn//i+8hq4GUPSNEVg0Y6slTLXI0eZ+Tida75a+x0S/OD
BzECVvSf40kvz09CCzaBcO2Y+238VlUrTuT686LVTwRHwKSCrkH6/KyWteOOanPUSzPQW18t1whA
xNV6lpHBDoIF9LajBoNNBCK/y3NWmqPWaZXWHC0eENWvvMdM81X6VGYPQ7qCEF8cjUB14rWKjStn
f0biFcDSd+wIoQbfYk/MXalIXJ9odDioKO/8ESLDn5eD0UkHiuDZao6xcsw48SloLEi7MgoxI/KM
IVWGCjnuEYFhuDTCO6WcVTo3x7D1Xjwv5DywfW2NoGNprlAURczlGeCglnNFVHVS6IB59dGkahjP
XtCuZXPWLEhB1+gWppGNsFDwMhhSNRzW3r3X1xGWw0JYL8p7KBCJX3Dmwz3qWHnlqfWxyQ8ULCbJ
vuWHbo2RaWEc4B530NyCjL2B7NqlFUjf2vWMk35su3qruX5pxdt7vQiYheH8UG2DoiQKUZcWHJKR
0Uvc5mikX8oqah/u/jwSovDTYHoBok9uZlDiataKNKXHKY7GLCjv91GozEDxA2lzQWEhh6G10XWO
V8TFsQMZcmxB5ENZCXQXFhr5J4S5YDIVKyGdOw3wAHvq7OLIzW2tPNvs4OEN1AS352nBCn4+SKVE
8zq8iDj9Z9sptjXoag59eYSyNvv4yL1fa0+qha2EzngYEHVpCw7x0kJNJ57FxUiPIH8PSfp5ntay
NAvu1gCVINIoqHrjUpKOBISlndHqcOEpVv6UDRaQDmbYdN52VP1s9Jv27facLY3o3J40ZwVp4p5l
sNeTaWOb3UZd0yhZ8LkozgoYFHI24BeXRtSr2Tzmo1Me42brAiJoun5j7u4fhYHMOZLPCEHA/X+5
LkbDQepS8+qovw9DcGejjLgC0bgGZCAY6z3h1S+/nlQaKctYq458etf1D7D83/71SzMEPICoWUEN
Gamzy++DX9vhaDQoj84JfY8ee0yL17+wAB+LPjSES+4fXaSzk1Fkwzy2IMk9EvSouWkaeGBcm0EV
ctvM0gEUrvy/zRjSRDU50DvMgpmKbswyUrKTCa3ilVO+tGNRJcdC46mOYoxkBKnHGhTVeXlsvA96
4tnKgVhcDCQY8fiDM8EFe7kYKi2pkFkrj0b8HnuqT2waVMlKXlku5v1nS4mmcAMH3UOAKFnRG8Vt
M608uqria3xvuXGY1B9Zlm2oMvlkUP2hVv16rFdmb2l4eKKj4RPQNgETvjTsFqRk7WzRYz1/GN4X
rfmq36mB9mdsoHxF0AuuICDoJGdvkpQndEBMnZRe7dt1uwe5whrR+9IuEOcRnCuCwUf2xGaHR1Pb
xvSIhgbfqMEf2KcrTmVpqrAJUNRA4uG6FlllpC+mBiaa/sl1dv0Y6vH98agBqgZAKcFOg60ghYpF
mTGDMdxYtZoHE+TX04b6xkhXAoiFiBRITcHfhw2H4rF0bQ26WWJLT+TY0fGtL7XQmht/sEbf7vrN
ODjfbruBJXOOhx45hCtIAsjVGah3GVObl8XRo68qNlj2pdYNf8I/avz5tqmFbWAhVwMgFVAMwh9c
bud8pAi2ewuBhfMNSGF9xRksfh6EGijBiaYK+UEST3PMOqzJsficckg/r/jLhR0GhK6gU8XnAXCX
TkqJZGmsNlV17PSwiEPLCac1zt8lTwOdFVAKYwC4H+XgLrWHqu8aEcXr+Se3o0EOtW51V0x72/nq
tT+r8kVt18BSCxfBhVHx92f3jaOyMYvbuD5abnmopjlEX+aTkeqgpe1WTun/MUDA6NDiDXCoDHPD
s5WpiYtHBOBFQZK9VIwinfadcm9juz+m0dzFyKU1xcrWWNjk6M2FXp4gQVHh6C6HSNiodtXo1scM
GnlTesrRcupMu7jZu96Kl5Cl+YRHReQh3BASCKDflQIE1nhjnYwD1nCOHJMFXgJl6G4zD7qf5BRl
lw872QOEpFZJAESxXzeRRtZy8H8SktK7FuAt3BzI9KOUfJUOqxsnN/WBHQHr+2SjiYXZL7HrbNzm
xPtsN9vIAHlvZfnR65NP6e9uBnUP5OfH17F1fZWzsKCFb0+HjCobphyNOvG1qnsaCMOF9wsHzXeo
vk3ifUbVjStacgx10yvt1u2g45UaOz3mu7rwfNd9T7vej6sKnECnDpT/xNglUFgl0Gl063fbebYY
C6qRHBSkIPtiLTN4tfhIHQiOeLH4xnWTVULdnsw4uqdh/GQbnj9pW8Y2Jtmpyd0ZPBjAbQqgHrpp
AaCTPJwx1gNnjNcng9JgV4NY4LYHXRoKHn5olwYgGRtZCgjsSZl04nb4vuZX+hSOJdqBf7XND1L9
vG3pypmKqQLLHppeEIBgUJcnpsgzKP+UJjvZkDTb0LVu+YWBAGIIqJlopEW6ShrImBpNAQax9kR1
SK03W2UE4zzYMnIj8OI1GiQRBV6cBTyYQdKOPYCjCcZ2yXNbpT4BfmX3J28iIWSEVLYblKOnf++K
fWl+u3viPJAlgj8IAqlIYoiRn3lTnSsDM+yKnUq2V5DsXglGF9YFkC6grAWCFrUvyZO1NI97syDs
xIx/ko1R/nP/rwdDMWqrqA4BzC3dBfNQ2m5u6+zk6eGvzlvZvks//vzr0tzUHPBF9AsxiEf9CGxj
Jb16dUEjo3P+dekxYGZdgl5E/Pb3bDoq7wP/ev/cIIMHdyqgpFfdYEo7FD3etM2pKL93ZRtwzdze
tnA9AoTIyD3j9Y31RaL7cu9ApzDPzRSL607P44jXxfSWZePmtpHrowcjGp6VIJwT+SnpNCSlOcVp
nbGTQgAPrLcKaXy051jOl/HOpgb4W5j6Q+UigJAgK7kcj6qlXtUnnJ20dFOlm2Hlqr3eTpefF39/
dtRGVS3assDnefuU1l+KdH97psRmv/Qb+L6Nxiag5NDMLGfT29SM9TTt2Qk6AAfiuKGmQRELegNK
067srYWVB68p+opQXkaJV54pjmxYTtRxOBXGr7l9qMwpIHfHxzq6M1EpRQ0Z77CrjuZhTnKE4Nl4
GpwhtCoW6ne7PtH+idyLeIIB9ypt3yRuC2KnfDgRz4faGFHu/z66JNEoJx54YICS3AemrplcNbdO
3bbFY1Wb+UqIv7DgSHoAwYfXAwrXclP8TPNi0h1inbz83cpOKd0a6rZaed8tLDWOHo43UhZAEsix
KLfiCTFbap7aowEQQQfxU2Lf7WiBuzqzIaVdenTAYbfBRprqYTp8bYy1esP1nQoLQlHzTyHx6jFs
VpzTVIOFmoTUeMF1srX1D+I8KOYmV9f62BfmTCBt8XSECI7ITF6edJX3VVGCzODkzuo+V8M59ZUu
2d0+7rill+yYHiocuMKxAeQnZMPAbT3EtnFKe+er3hgdqO1i/WhNnvXc6ahZt2Uab5EhcdoAQsgk
8XszcwIy8OFZV4gLEcZRBdY5A2pjN1q0eGq67ifEOH6quRP7WZO7bDNpOTlw0nf7AXQxn8xZNztf
KSrIJNWKRg81xTPIbrxsO9LGeGjy0gE+0xsz9IUpNWKxlAR4IwJgxezxSEY+HvUu3aBRhQS6kmz7
Wd+2JtlqdPA75wH/yXU3ChptaseAHhLfskrfUDUwwLzTkK2TbEn7uZrHwPPot8Jofs9pWBSbsS4g
nuMhlj8kEOSbdiVaoQOFkDpgk/Hb1thT4qgPrqf4PSO+3jvvrZUdrIL/VLI60N3SbyziO2q25eYA
bemtOuhBXGkBqCEPOvnqqI9E1YPeqUG1WkHGUvvQ0W2kuk/cpWghfYEmcGbPoQNcopnGAal+5ODy
mbwSytItqIGFuNeP3o2DHAn+GlTqvCLHSY33Hv6/7r6Y33K+05Rtov7K1RejPbSuttWrfjd7pp/r
2k6BPnQzGY9TrQaVkSHDUm0atfE790jTHS8etNr0Y/Y8p0emoUFF/VExVG7LbYc/rKkKBl0PLDx/
YraZq2GjYR6MBAJz7T9FDXpnZXictSc+/fJqPDU8pHCLKt3bRb61rKfO+9bPL32J2xdNhRV/LOct
TT8p6gPjBzQCQ9+3yupXzxm2jWE+V7Txs/IDKRpnfs6GbZ49NG3vjyiFu2UStow+zKzfTDPBqzLe
EejcKQXflx7krtAsBINGq35vk2OC7gdQJ6TFI6JANGHtBrSW+JMBgrf2WakeOpM/WBVuCXOrqt2m
r97Ai1v7rUr3VtFF6IL1bZP7XHmt5i+KdupUkH0y3Y/n37VBAyRrH0Hc+5SmOVSLVIyZJhudvxTd
T0gmbdreCFTC9kba/9PXEUk2SvIGnoU5S0MdcDSihaR1Nk1ZnUylBgvVgDAoiwHxax+r8mHCG7WY
nG3fHui4Jzq0hcrfwOdNRfUydNaWmkGbO/5Qod94OOXDfrRQJUNDCxwgyJhBxPxdnzU/YXnYt4+u
9Z0WIyB3Cg9pClBcXxK6jW2lxeM4/lDE/1QpqK+x1i+1Jzvdaf0h7qjfGKjuaAfKq2BSi2+m+YO0
+ktTqmmg1DhOB93+1GifvQJ9QGlQlY8U/BhU9e223yDdu2nnDc01vzA3Do/66nPvOOFgo5UsU31F
0cKsr5AfO6RoitG6xrf0TdF/y7yvs/ruKXngqD9L5VOWHJuqAyPm5Fvuj1oZfcXeW/NGV55gGKKK
vsE3JN923ApcmgDjy0Ir+5rB73C0m+vfJx6N6QNvNu7wPrQPrfk8mkcneZiyg2FvjbZ7mOb3Yvis
a8+0fJnV8Xfq5OEA7CPrjDB2/smI9WiloReTA820oJ/eePxgNi+G+mjZyraooYme1vx7XihPOn2t
Hf6cmqNP+BuZaogYhqNyKJrSb42vLc+Cmc8+cie7EURaLRs3Q6kcOmRBfTPmn5Q+2c3pe11Ap+Vr
W+eBUn02mqeyeWtA/zt8E2kEE9OlbYvqUTcpJveYTE9zdyjckGZ7dIYO/IsWWyEa2nzVqbfOWIQl
aly2AveKnqoSkBi1/RUbLKTO0bYftULxTejKQWXKt/t3gLAV5ceUJ4+Ft0mRYPbc0JmrbaOD9jYz
bB8MHydWbQq3OqS8C6wueSNO+mYiOgWYB76yrD55WeFryKG0/ZfaArFAPQcM7Y92RcOBbQz3E0mf
SfaITIvhPsbWY1v+F0fXteM4DgS/iIByeFV09gRPfCF2EklRgZKoxK+/8gE3wB6wwZbIDlXV1Wc9
7N1655LDKsAudnEim3LUz4plwbBr+UH4R9gqYc9A4shTqEs9Fk21t2gxyMJsV8Uf5HDDZtM5Kvtx
Z8nDuuwjN/NZlYRyZzWlT57I9F2DtIysQrkFLCW1egpMn/E5d82ehKdwPFnOS+U+ztNeW5fajwHb
HclUxkImDnr34NB4eTS9isVOJhdVQGmpB20B4op3eMsSmgfu7Dwcioq/wOfEjpZXpl63+m0yvAxG
pC5xBdQkyNn2vtGuf1Ruhc21sHlR7dElSEMPEQYsbbV1CXYvgpZ8AMKcDHCwikuxPYX8CdNzyWoV
LTKUrz9i7+pvQSrEzsSY+uNdRrE5AC4rbbfDCZ9qIIF+sSk7m4LHBZ53ohzIPTkXPt9N0XPHD/GK
GXlZKn0QMg9skW5kZ8Y+CSYvnTTOrf5nqiu8rBS7YPuyUjd3+wlxqdVLw/amv9nbfrE+G6O/9ead
vTnELFIM97O93ZmEVKjzeakdlE6hKCP5GiOYu/GvCQCinVY4EDdOIoCJGfXZ9pd4PvpyH1omG7uH
zS2cmhbWVMOxorotrTlHTCXO6CaNjI9h7xdrrQvbLlGVA+A7BO2eiM/BOY6o/uMFn+vWRCrtnWdq
jWmNzOUZlXT6ZdYfEULotl43fz/WR9N9I1cM4UvVHdz+3G0PbXBtPIZqZD/xHZyacdXGpNdHD9py
1uwc/8GVhWeZ1G3ONu61wEizbJ69OOMo3MT0SshxXo49Zpujm++9NDVHUL8t1Xssd8YXSUMf+24p
RmBD8bCP5GUdD5ba1dWnCBHe3oTO2vC6iCMddWKxOBnon6b/uj5MXFTuMIxnwJWHOMq10yU8jHca
+iHmfczzo+C7ALNUs/2s9IVh8x3BJqvK4zqFfc1hrv19sJwsMqWLeWxGka76c4MTooy7Y+jMSV9/
ryynwdmfL3Q2ibMip/yLN0QsnI+R/45w6DMG58Yg76APojOcL16t9Va5WR9iQfiTp/5QwyWddY7d
t5pbaY/pq40s+NpP9fjOh3yc9k4LcNQ6OvTBaDi9Om/RrNKQXB096xzq5DZtZXdiy2fd7f25zoEK
Jmrr01XmLsFDcczJF82vxhpaGups5TPchcaU9J8w5E3J0mCVjnv0lih3EO/GmWWu9i/VsmvVbawK
QR7MaCUzzFZWU+iuEKZ0ltpNhJ+x5s+bDKLUcvVmezfpqJiGakhW592fjm6wr5uL1z27isOt8Nb6
675T5ozVHblTq30VvnTela35EL3Cmyqd5cs21U8G2tYAlUMgMgHroNb4WeRceIwEsCQ1DUu7G/JO
x7lpcZGnOuVRGaD+bsWnicvIVBmDQHaZrxRqtIborF+nzN7YDqJtxIC5iMz4ZLhT1iSAGMRDtK+z
sMllmDnWUxXjbG9T4qnPxdp3zmldvTSQuyU+j9zPRyUAieMx7DGGD+HFurPWTqRB3Kad4dd4bp7C
diyE9mSi2l5k3tLkNtbOd1rgceE4qqEcN2zSZm1e2W5yF6RIDL0yaDzNUfKnER/ereGdHJk3xEQo
uXZ09M+u1OdwrAvh37h8HMh1il98r0Z2vK/GfsFQc2KRy4KsEdmQCMAcp5p3fp+v4gV4RhZEX+3w
z2uuosGujlNPvgfUQIF/8CisEsycCB2VA0QYsWpPUNUnM/GTsN1hg5jfrslI+tQe2QHdz4mQw6z/
WXOFtuHTDn6Y9aBFEUBSY4PDaLo5XXASOVWZV+189yUM3jd3Opt4Sn3a5esKo/P4pZp+BN/rFdWZ
m6/bbvZ3DinhG0OspfT47yDMzhk/O47QgD8hcGtBxGb+9ApTUli8AddKw+3oh6AYvO2yIWO2MASK
cEG6lJpy8EIQCWc1fVWbTHidrfFRCpW17GFbnhfzvgRHP0KVyFPTBwXHUXDzu64aeQW/X+mcOCI1
TbHASQZFP3Y/hPRtCO3SwbcLLP4chBJrvK3UMT3qurRZs456e1/DYLT+Ueu8h8gws/xf6bzJ7lna
RbtFyNMHFudta3YjKknNo8umDkGNPMQepM8LY65tRJINgMZqsYxgVLer61Rge5MaReKOnZPM2+ca
7fDxsqUL8xp0Td1mKrbzap0KOsZ5T1EpBugNReDkQBUyBz8UfccWfq+IRP50oPTcd6cA/9HLXDto
HKYEZFnC179xfuuda4zcGBOEE0zyPNCJ5Rw3Bth8qdXPAjVbFLyLuU+84dNpaKKCLZuZuToqPrvd
PKdxeEN7dQ4oRUHj4sOQPLbVoxDu0yoOnv283sevY55o620UlypG5V8llcZ2UFSFdpB5/XDs2+a5
7bGpwETigQlSesNptr5qlM9142NM1UpcmE3FfEpkxTJHAW1iG/9uJ1PK8bVbj5Nfn8a4SW04VGtu
Uh6bJGAYd4G+M8ZcKMJ2CKut2MEJ6/G/bVLxpax1/wB99NtmqibR6D0pGszB0P1Wt/tV14knnbTp
v8MVfW6f1EGF/rbB5okI68Ki+nG1rg3KBB5favHU+fx7aKDiptjeWo0P4YbfIFW5be7OVx8aY331
MGYdChnlkSctadLK+TZqB/fazoYKBRHsDc/CIR9B37kg7Don7XyKnmP9bvmXsLfcRCr3O5Mru0Ym
dZJx8o7usKVGwRxCD0cipszDj8DDdOYoa6eoRNZItJivQDAOHcfQxBSsu3VrP8cIj4NF5MOgHLV6
ddri5thOLm4FCg4Y6MrexS0xBZZz7Sbu7+32nU/9sSftSfjPrhhbFPbtRUn2u/rdTvvhh1b3UtTD
ftmvwO6K+2S4gw11DvuNaX9n+m6eHIpAh8nkBAnD4qXCgv4+rwhtM9ebSKbQMGEJ7pRKguqENfoG
Z/K8Q/9peLXb/KXkw5bU8rEbcZCAYURM425OOybWVxm3lwA7PjNluyqBkeY/txe5gBHOWdfNnmDL
sWjsJAyrlKAbW5oPf3yJ+joPgjcWcFjXy6Iyz90wpU2IjN62SbhYLIk6Ev6fTSeyZlTRslnQoWFp
1VOjuk9oeUBidXamlUlU9EzHT1pfw6XLzfraS3LB97pWWAXaDZqlrLdp6ihrMAlvdfuzNi3cwivW
12/u4oZNubU9Rmm8e8+wheGZLbMuVGOxv8UF3IQJwnc6rhtwFkXH99HTZB9Em59MbAK8j/1ceCx0
gFZhhgtrMSta18hO9HtCdQAnIyOjkx4mxzt5s0vu/q83jNPgYc3t+lHbHEhQWPUl9BwGxjNaewdV
V9Hb1EqsZWzWMoTmyVuDMhi6k9s6+yCocHjJY795+4rYca78aQZeHsQ7m0cwOIsgWB23nIzonJFg
TWSlMpjS3oJio+NvMqCIgZxDt75gFMV2d8rvxswevccm3oCE2BK3NeLnQWz5IOeDZVcFHPEf5SA+
bdRX2prea4jqzkLN13DEeWefY9C8NDbLMFydxvO/uTt1AOUwGk4UK6IxfFts9W348N5Zr7UzFAPk
I31/7QOTLC2uTv2GwY8ErxVbSM96RIcR7Vr6xzH/a6zDErvJhK/RLR9xHyXSlnk0PtUDdCI9mpc+
q6YlDzq8ZYBLTZRov8q2/rygU4nJqUZDYjVTaqo3q/1nRgd0q5vAVA3H/kC9Ppv4JdaA00Z9lGv9
u/I+rWRbVGOYEMg/Pcwker1dwiD10a8xcVlv9Qm+DGtKKeCSSiUierY4Sj4LYYpHCfWdw6JuW3Pi
tXeMFnPEd3STUZ6Y+Y6X4yrQWELG8xZhTFvGMhcoOBGPbwvvh3RU8w19R0r9fVO/MzLhUJeu4Nm2
/uMTTXv6Eno/g/xahJ9u896prqF/oMMxWI6uhXOF0puuB+IHeRMDtQKfh7ljtPiLMy6Zdrbh2sMZ
I+62H1jy64S1e1dVe+C/BTNLQUyQ1/W3q75jWbT197QcQeZGHuCMbTvarYWOhIrSt1ZsiHN3fPPc
MgQEtSzLYWZVCRB5H7Duc5D8FFqvOnxmnkLeRaPM9xP5rhZssyLyQklb7wO7TTD1hWoRqUPaKIRx
n1Csm4MchyRYc8q8YkaDFO7XWB4tQefcd4BkznLX19nQAAcmOZ1J2kvvb2Pk8/4e5o0Wovqd4JOH
v6Vrr2pj6GHyUOqkdW5tFWZY65X2Q5+1GhNZGHNxAU8Fm5W07LjaZx+/YmOVC7Q2Sz/kzWgn7ShB
R2YbRdsSIJX0iD4I9LxNCf7sQG9z3BUGWMOI/Xxr++dpfnDNYaC/WOwHpxf7Ftj6YniYGLhmg2NJ
4gbIrsQBeNuad9Z/yeY97k3O6Vqw7qfRUT7UO6/aU/d1aUpjX/vusLrfA/DaER5S9MIF8JPPmt6s
+C3QQbFgzlR3UbpJUyzBhHcCVesAfFWLoXAZTZiB3Fx/eNZJTICY1Z/X1GVD3IyDa61HtAdxlYye
yHCr+3m/NgXManbWwpI1OC7sbLy5YMirMwxV5uVEgn1DawThtSBbWbu5te19dIWkLqvx2YZ0b638
gyNH9M0nNv1N2n9XwfS+RutlnrWTYo7qYEKyYwALfEnxW5u9bIfc7uiGKiQsg0Y8r2OYWWTbTbiG
OhZv8zBVFzk5L6PErjKz5C0bsnWTZTgGj0PkHlGowgax3ggmA+zL3Jl9v2JjieKFaP08RoPTQQs1
U+7P2TDrrtlJt3ukhH7RoQqB122l4WjMaJjFNYbQAJBMksEiPIA0NeqtdHDbM4HbcKq3umaHams0
IgxE0WmwLCIBibZ3CcsrT145zmYyNcsjDGyuCpMKtVe/rEN7WyJxaAxUQhW7dUIgCbC7XkgHrw58
nZNpcr2TcHHgs7leDUiF1lnGhAZd1aUwtQXNcLfoyEQz7CIG6teef8myfdqWwvBLUFILcJgx4bvk
uERWnA6sfwwrvW8iL5v69msT4Svcwcp5oC93/HsmZrdJp7jPLa8k3Psjf+4qy0GZ5h4bpYqg6u+7
SPsz4U70B8z1EYusyynun2xodz+7yIfljCYoYF33wV4Bq4Q+A6swV5lUcMAmNi/DyO9evE68RBXU
WrGfDsF4XEiFB1z353bF4Gfb+k7S+PHjMo7sWwqMnotVp3bQPqx2j4LxoJ17EU62QQHIIVDToddq
ujRUyFr+zdLnxvzooE2wvOM0QLA8juphCRT5gOhizsat8ZJw8u10oaDjYTiwMaA/SEfLHOHutgnr
sJ0Kq6nHml38cPVO3SL9NOA8g+FNpkn9U1k449tccNZ8LBsvvZbvKz3dAriXhs3FlTCDHetzxeHP
i9jCm2HP2vHmEfOovfXL2DDqC7sQzIJwUg/kSITQPlQ0DWnvpy2zJj9rsQ+vqAeGOge26yicbBiS
RYVPmiUbRlKVC4RurbDw0+G+/EUdKu15zf3JzevJ+hJ0+iaQNmLzEoyiF9YXyvGbI0YsttTtTXiK
WMRhuyy9IpwlXh3nuyoAQhqrAvDzOZ4tPxXGndCsxqeBbgECg4qzaCD/4NDV5L07pNs03+DX/+J2
w8HHtQn87x7gq6qiosdpdjy1r8M3Nn1hSwtJjQGPN9W7qoW9H5Z/jsegI3HeuGH92NQi/JagfVpt
pZaQXoL58z/iWIXc3Mxz+uPUKCyj+/TEv9GP0FTY6RShTxybogunlCBXdwPPgubelCE6AeDgft1k
yAUvS63HpKv1C4v7Fz4DEJBsv3TTjNC9ovWt+gkE1rqe+3BEE2eCyxTGb3ra6QG3GTMnas4izDxX
HYpf59Usbwvm5IT14AKZr+2omHvMxMdfMKMC/bDttTsEGbUgtFpscYbTaNJjU7iclh0w2ofZHzM2
YOUH4WEK9nenYJ6UAXKQCeysko43SeiqnSPVXMpN1FmtokcnFtnqDherPdjh0aNvFROonHpgJiy1
p/i0GS9XgAgsCUAM4uk6djEZbhJrnpBhoxz7WaD7xAXw5vUPcowXKKD9xIrVo+9Xb2RAVRWZX5sH
N7v2n9YOWFlsdWOKxzZCXwlqclnyTbU5c37icUgVxKXc+WlCVM8sdQH/rjRKHR9jnfgisD5JNLpe
jRzgd+gxtrrsRTSkVM8/pgd6LHtyktYnRHxJ3W+ls8HEwB0Tn67lMFwqoO0LuU32NWqRPOnVaSWK
4GMI5LLb1nxykZKcU3Mn7ABehGJJSPjVbxfRYh6s7hIbGzAY+vyRN2NSxc732lvHdbjew2JbdTUS
GtjHmfywe7nsrGA4+3j4oyHLkXjTdp4T3IZkHR5X8kOdR+paF6g+rkoPl3kyuLUvMexDZTvlkX+L
e+z+w9uqgc54OZzfUFYjOtiZg5Th0S83hsPb+0jL0T4P1VclAIYAsdF6H4+XujrWw6vf1oCvVOH2
S8IcdNXeZlIdAum3u5Trtdg8rC+MTKnNdEbCcRMClQhYemSFHrV176Fqb2KYAqv6PpkIY2B+du7Z
qD5s4QdQwhWXoBouegLgPRwk+wj1+7h8RwsONmDsxd8wCnOnWlC0rOhkTViM2iq84RsAXOlR++FO
IwsUygZj2QJAsPDDz94SpmA13ktkHDtV3bGLp6TBEEKEhtvZ0BspkfE6yDdElhZsZ9eQPp+QAKjQ
Jy+4gc3rjElMXOO18lS2f67L96iYf6slLLxlRYmIholkW9NCHbBiK5eEjSYAScr2Edu6P5zaEMxM
wPAWR4N4hGZR4lB4EuxoOOCrbBLLrviWyngw/9q+G9ycbj6gDdufw6D0gV+bZNzAGgyRAOW7TEgc
ywy387XyHIqB/QA4qLaiy9De2QIpEPPTaHC3m221Qe4GBIBqXcsdsT3r3Zr6aAFAHIYoiRzBc8fc
xb7N+W7Q5S3VTzchg/RrQiU7oUf7JAoAIdfHGcwXwPZ/corPTIUpbevHRVV40hfBTGa3Lj6xKo2Z
MpzGt2X+7MQXvNiKtccpmR84/ddMIMDeNA5vdYd1oaJwB/EgQuepY+RQqfDXlfPTZDyw/IeNPUuK
SBJMI/5dmoHjTTGu8gyV74FgJgITtYfGCgBAC146YFMssr5Ip3nR+kHB9XMdQX8ZtCQ+zHShs57+
SFiBaP/n3xsRi2djPQMYr3ITwLi64c8w5BdJhUQF5KgZIfIHYarxSvFNw8cWLJ/t9QkSVTYPcTqt
9xQPD53xa/VLCRyBxEtOgs+xfgbUXLmQGoDXr12S29OQQBCPKHXxhTyi/yQUiJQTpQZMomZ+pjes
QGptLFrbd+HRHSOQ9+jlqrDd95y9z8ovQZiM/B6C1/CC+RGKjs0ufIlmcbEpnifFFVu1PeVO/C4a
mdlze8UeeMBtNOv8NjMb/LeexQT6URwb1BmbYCcKHkEEANX8eD/VUwET4hIdxzl2RjCzNh+TWoPU
RThOZPujBrCuBDV8LMetwOjYmVrwVWR2f6y1ngD60yGhYFIIoQ+omUi3ZTTwfurGfNmMZxYaELgQ
pUuzprMLao54GUx+inu8UmqBtWmL122kcR5jPzhsmDmNkZcigUu1flfg+Zbm+S6yqVAa6l0FnGIZ
z0AnY9NAlTEVvL5VFiomu4lbfRv9xYtKhXnMEdnGNrnA0up8UhZEPSPgCyxCGCTUAU2bqsHsV97u
qlHtJbTsq46+Nj+A+y3F2XESQuEoXtshFPHYp5qE2JiC5HDhjb0Gr2EDSmGS/KHbunHPqz48VvEo
jw2P3EMwkRIjUWjVFi9OPHvLIuHn8xClDQ6UxqeC4CRnbDhvUYT+hmy/i1ixvxkTLsniEt9JkWtR
J0fMAikIu0rvpTaIjxVdcPMbgCutfrP67QCXv2+6YWvpgiDNqruDxOJciLDmZ5TIJE56qFcdtF21
cRLYsnbvNi4JBVuHFZgUN94qYc/4aA/kmenlQPT66Bh1XBusxqTjzp22j2gK3tttStWElMuCXdhh
BJKzaR80aLyWLtzHVfNlAVnHTuAjnPhAKug0BoALF/909kwxLbTUW/ARiPYQoSsMGHlAKOwwAzyn
ksLgX8R/feych3m9gQo82ij/JXMeMLJ9WLACiyt+DcLl2VD3giYM1zkqFlYhFLf/fE6DvEKPp7wK
TJU3w26uw96GCV4U0Eap2eAITlkbRYVYq+NUgZBo0Qqt89laoDnwlxntqMKEjwwyEiqwmUMgUgk4
w1qtIzY/HlarSUOwp0TLv6Zjf72ovxYbxRQSyJAGdqNQTgA21F2HKNjPh5DRdOtMEQdYW2CFuPzo
h5wBiwyCLvco5U+yW5wc8pY5VQ6NEoeoP7du3xoE/XpYMjkuuav7vScODupTa3yk8NNfO72PkNT5
IwSGILi2qejH6mCZ/k0FUZXNToDLQ1cUO07ROcD7THOMXYw9YGJgCQAL1YP+9HFBHdRLEFkMAPV7
lkUeufAhBuzptdkW8BJisyFHEF9STOI3xWZ5TcpXkLrTZI4RH1yUPPjFfXSkn/Og/61jkyp7zCi+
0Ii3P4QGD6ffYSQGzQZQBab2eqqyvmo/Qw3+iBi+Q3nmw4ZVFR4L/9RQ26kzxylcdSGt0gUu3xuz
utLq3Rx2djgnA5Rr1nfHtkOvfaeUtgtxwGsIMmFoHfD96+O80i9w+7hDmt1g0lrKEMKufsGniOPw
5Ps91smCsI2wAx5dpQFsru0wNxh4Jz3kZ5MFVnysInkI2xayr+q5V5CvuSihT0souuNCYeLByZpq
DCyh23yLmcgot/IuftyIzISun+gQ7KiYfVDrzlp481blHUNJx80WHlbZUJCudM0iMuwCh8E4mhyW
AKjL1BBgQi6i+FIvbtkR18kFOtu036qw0IHfpq7DLsqniecJ8TXQYb7qquUPNVdeTuIZjDLFUts2
b327LtRmQXOkGlb2sbvt9Krb/UBV/yhbNDqVttd903TNRZCRIFPNuG69qSE/X0k+OqzZY7QKxTIi
fY2pH2tLqN7kP17N4tCSSn+gapKP0VwFJ96T7kDncawPFeHWTfpw+U0Mpc2cM9MxL73bZh8bDUDP
abRAKPHtz8lD2TJKCpGF8L3Ekmg9LY+9m3voJnUwlrTbOCYGgAh6sXmR2MS241ht8hBwIvNutuXd
cxb5wsUIaDLwdT1gCnzKvaYJkk2OJpPLHBwdH0RyKFift7H2OCKknveesgRAFn8sphq2tVvEWRbD
IDv3w8XPG/T8paixn71n9efSx3bRTO15bPgC4Z7L2OMsWp4HzEX2WD3/XSj3IUTZVa4GMrJFVx1A
vuoPgP9SUg9istFlUFSCNT2qsPecTHr4J5LVtzcB+3p3TocIEkK4PEw3jV0N+epEyH9Mzb+wAXfg
NM4EULQa6xi5riLwEAuU6XXgQpyGp7oeGj1oO7V91C0zcLbC69x53xssbd2LGpwHliGuoHUCwaxM
BsCwkRvrRDi821OGHUEOHcZSBvfcDPC7asZdJM/QYNbpBNmaZbc/vasAUddXBYEFpp2yvvc/re6C
tXVoFhxUWuhOZcXd07gMV2EsqEkFlMjdT8BV9eEG9VXA6SwfbHO3pQnWxN2aEQncVofJby5jhYe8
2u1zEKBsM7H1APvgI/YAl3P8N1hjFrN/jopgtD5tOxEQK1eh2deifrD0vIDtcmE5iLq0lcMAUaO+
rm2HB+6gDrUZahe6r+a1UOto4fqDLXL8Mq7EdV6aF6mbDEYnKSQ0pVdFGWrHH7xZC9bUAK3X9UiX
6cPv6r/e2QDGWPFeRn1G1uUUVs2zDyAcQo6WAZbQkP9Ex2Zc/61dfKhmPAQHIoR4xSSehT8roUpr
XVS0Vhe9d4ECuz5dQ0Jzy/BCLfwXYoIFwdnbWdua+bZ6W5UcIQoc3+Cv9gD1AmZEgw9n8lmmMeCW
RMwFvUBL7Ai9Eh8XS43gyiP1R5vwTYjgUPmTf1q3zoOOzFfF5EOPNYAZRIzLOWN7qPWAiBnvAs6t
upqI4u9iEHTWToe2sSfxpVI+hH7U2nbtBntVsvrzCA3VVgfomO8cVK+a+Eyge0t0oL6xMvkiLD9n
+Ny+fx3lmC5kxLQXOgKhUjhzlBuEpR0Qar74CVtQi8UxmACS2jI6DwDoGFQIs/rtgDlxjlNPrMJ2
QE0OVgYZfxIt+9W3UtvTkNw8ME9AffHVe09k1Llj0/NqhU0Cxj6PgiGFnjGlEfo4MpZ1ZyXhCmch
tpCk0RW0gXRTaJCphPnWAiEI5UeI9Ot0pP1aThtxAQlyUaJou4Xu+EtaSxVQImdWy2+2y09Cisxf
7dTzt8Q1LOHxGZPIvn6TLTok4R6YIkdX/6DyzmwXYp3KD54HjvZtXjRO8Mx+TGVBfxiFSTvIJsNq
qBAj2FVpO93VkAH0mAuO0IXFNiLyCdEulVWXiQm1E+qmBQUYSrKU4TP5bEtRZ6C1nkAJjCpzsEci
8dz5OZima4eNLwk2W4E0N0k/NEAa0I2sxLpRDIa6cnxjNh7XvAwIwpD71by7wY9ze/JmWUqUW5Ha
spGgdhSbWHD37DCt75kBced5w4lo4vkM3wn0aG6ERW2Q+G62PSHLQUbVm0AnIb4NHAAudoTM4gT7
ORr2i4uYKl9x7OAb5v8bMJrrLcEnj4PXum/em7n64NFyq8bhGttYsoD54cfA0i8xr26IwC8Db3jq
VyNAUOjhkjYgXzWXGCutnY9BdQdrmOF5Oc2/WE30CSqo2Xltlxrm7RdMaoBfwPGdmsa/NDbytQwi
+lj9R9p5LbeRLGH6iTqifVXdwgMEDQjQSDcdFEW1976ffj/obMSKEIMMzc7dmYnDQpfNzN9kjpq1
S7gihPLrGa473zLPoYZBmLfEN2+EpXSmsbbFKnUIHSIIhdK7sZrInBUakl5bxtEidNo3qlj3NXfS
jGSOy8EK3Vnb2drMiUwftNpAozEZm4RwK6rMdWcFdF2INric8Or7q3SESmdEyWOsya0w63WfkYt1
3aodsx9NHe5yV9zVo/s4SCBxEF+iW+inWjwcc4OsuI6eDCsdKf0P9CoF1FSlO5dG6VOUPHM6NHvF
XrvzHUpTXmivUjGtg8RaDcQ7ceosRad9x/xgN2T+E0X0eU+rdbcIt8hDD3FQpfNOhSVPiaD8ZYt0
rqfmoZz81y4sb6kvnC2lIwWc2XA/ix+xX7oAXfJbXNMDxPapCoromSZfh2HqOawQyb0KSn/hHd10
GthV5nWEQ/88So0Anw3pUyxOivvUzgXytbjb+PlUrLNJwskQub8SooNrA1eW7K470R/muxE211kn
D0VAQAShnFjDTuqFFpb9YgzJo1qRraOw3/mjfdvAu3aL5ldGfF5n+mpKuhc/np5HHbV6UCzSAkJs
Ad42+uaWXVPOPbdCfqaTAAkPT5iAWkd4hdB4wZ68yYzgZvCNdWW299Irr2KpLfRKbi0HbGoQD1SR
f8WlZ84L3/tZ1/1tUxTfEjN7oJb1m7IgQg3ki4McuoBd0ULFySrI45UW9t9LJz84Vn4Svn1sA3jX
CVctHao2Xl6tWzt4rHvvAJRxmxeKnVg2xEaw5dIpva7S5pCRGg75QGzp2SeriPfp0O0tG/1tTxMY
opZNbvbwo1KPwqPoY4piPewkd2yXPhZUEGgiOfddbgw6JlJj9WP4mrUK1rkd+5SXE/Hd1s5BQVib
ZOye0Jpl6Vu2v4d868srR+uGfhXWRPBQMvV50nnRKmrADGIFuzbWvO+cmoAJRgFSRlaztgiQ5qEA
t4h55+DQy/gJ4zO5nwozWg5RMB06Q4eiUeVl812NertLQ+HOzcSnGEu7gBlPY89PiZJwSS+IaW1N
vXfEvUU268HXXYLVOIMw61olWnk7qLtngvF6FoxTEi2MBi7KaRrT4m3QB0rJVHjuDJ6dc5ccwoNf
Ora0C65IoVYO4gWkcHn/3Unusmi4q+CIVXo3dyjB8LhfJTCSUvw2k3C6l2G3sGp3FUp/003BjWc9
tdybmRgWQ330RcfU84xMJccI60NNAPXEC6sKHmhusk3yYJGAgXs5maCEme1n97bMVlgZzn1N30jM
mHXwCJEHc9HJjee2swKAi/jr3mBq+1is8gZ0Hb5fdEZipbG2224DQerZ9YOCqm16MLRTmb8lhbhW
6UAZDTZN5nuHsNS8TWqFW90gkpbEiFp44ghCGsWQkzyrnrsVBc40goA2UjT0IqqVYyLPfMB+B6Nz
xc97DpOchEHwbN56A29+tYRSCkn+MWdvmMeIyjlBpuqtmT/sU2rYfq5RUKBrKvYFmp9TYB3Z9XKd
Cx5TvJPz7lbTbm1pgAEF86FOt4k1LhpH5nM8ZLxDkVTudZuXcn3uPmJ5o7edgvIxhJdSce+5Zrvw
EjS+sD/LTPFcpchPwr3RYawY11Drp+pACpUdDPC9q6CqytM4fLO071qowVwdqWb/mJwcVP7baIUQ
lFuCTX+ZC4hCMr2FjQqf+y6GczkARgW9NxsMYzE0xz69z2lkJYvk6JvxuvdQObV+NNeT7LXEXXPW
DLQsqYsypL+m832w7JCqkFvAlBbFotb5oiG399i93Lt4fUJioqAfE3uGacNy/Ewzc5W0cqkHiIKK
XYxuoTXxtH7s/XwuBwCZgaqfdo5QvVlKlxnfvWr6dF4pwiajWlutfEjr6Ab2y26MSe4TKPBpW64t
6g+1Ri0zR3aW0j2Km38cHhqQ+36ExMjhM5JTPW2pfS8VLPqq3BFbUqyBKC5darUdLHAQC0K1iuQQ
GILAtzxY0IO8TFt3U710EJtRp0RpMTaAWASOabmNh+bbWAzzqLdpmODemJxX2y82nsG5jYOnvqop
f/jrPOzsuTX+ykx/5RbqGQDt1A/lOPPLoILgWe8iVa4iYVuLKathBkXp3puA6UZeJFjeCu7rkN74
evCY506ya0nzZoWZj3AzGx5eGGxCrKPCpF7j7b0ooDRizIOWO6iuHpzUd2fDhIxBBF40zyP4Htiu
EOOXWgnBCRa1oyFywlogmptu1d/buX0nQn2m29PVqIkrlYhtaOcV94Dm7wYQhVmgt/VKk7CXziCD
aO2WVEGbWXBOJpvY3DOu6Ph21QT+0dexnsyxu5yz17kLvGxZnbU4mgELdbgpxnFr9/AJYw8pngGA
LPOcDaBlyCaCNaXP+WhQQYlQFkKCN8qZhcpTmfpLgkiqjzkXFpIja0ZO0M3sQd4VTY1qrOKBzC1J
ZpG1p9iPTjLMHZK6APlAdkzKYWNUBhSa6EorqzMZkmI9STGUnPXkwMfXxmXSB4vKau9DV392vWSf
6+gMHB8+yahkPa9CtRui/gbKGhqTtkE2hGFy57lgT6xn0yTZCugc/1Clbyo5EAHIxwzIHh0Qx0Nv
ATpbPcA9Og+2hpmM68EzqmWiC2BaI65DiG4BCi6SMoKT0h7CGMGV1ZrVvaeff8qECGPmnYUBdqbN
zXYs5r5HXkFyXxCnOsXDVLTmD3zxbW60GjjN475kraCUihpC9MQVIVblVKGjqRIaNZNvLPSUm3vU
wsc2re76xvjehVDDZcIhSUxzo9lOP4+aPANkbaOlobFY8JQ3tj9cI1ffhz7gZZYi0p3VLm8qE6LO
6J3W+o951KvZVOLLbeTpLpDwfblhskWdOuG1bUKX6aZWzlrbOjRIVWXVbQM/OOB4UZCNTU/kHT/C
KNlliZxbHWqq1hDHLJryWSrrN6Rdiow+eTijY/PSL68a2dD5Z/wVAARROkLBRQ+SDSB8Nq+tzlkW
mmxvgsA46r314NmGfHDc9g1i9HVcleP3Fv7usxb1i8kJxl9kZ+4mghSWzmsnjpcqkmeHPL9aJTiA
7W3NKcF9yrJ7yGVGMkRbx4D3KpADdAFL1QsqHRBHaIfww0QVwjVU5A/natDS77tXx0u2fpf9MinM
N0C+VWOtKAjB7KtBtM1Z7nfPehRAYXktBVLDGrgC9jIlAHfelS+Nc6WbK2WuzOwmRevCnQxFh8BJ
3ubTdYf3Df9nKlqURJ1tV++V0SwFkCjEhXljUnB005dRTMfO93eoLm9HaFmEWVV4U2smRVfia6aU
iOkmZCrswZk5OkT3KoAJXyXIbMzOWtTUMRP1PTB/VXG4jAJ7biMuzX46VAeK9FEkbAbzpVC0Q1vj
X2jBR+MmTapsX0f9ix3e+1G0qqDCVmaqbnNBD6em0q6IwqC22dnPfMqtecRDU1FiKae1LeJ+G2Qk
kZ7tbDVLX3B0VsNgLiKQDPxcI9xDmTPfD18iRBCUblYiZkJrt7f3lOkgqlqGir81Imiup3wyt6rJ
xW1dGg1Gblht5ToFeOeH7VhXhtbsyfn2dEK7bgpjOSBW88Zsbnfuykn1H5OEUl2H1g+VjCtA2LVH
k6/C4InpJDpem2YRDvfMVOr5LvGT+n4sTLkefZdtKIYHe6quutrm7a8WwtWWejasC5XAYtBmfdXC
eWihsqD9CFtxagptO3K9+1nzDM883QZhSamFAk7jUCEzxuCQOcX1SAk8mWXDqG0N7pk60TaJL+ZZ
oZubLO0JyqM+3buy2Tiw0bpB3xitv/U5HV4CeNi1e6shTZdQjLhQmS2gnWTQ1lJmJ1lbA2wXbVqj
dTnHodX3qU0XA8GnXQYU/ChB2vEu4FYwGwLOglwNPlZNaZBHYEhc5C8E0kGZvUZCK2dFZT8FwWDM
CLU2hWct3VGdnKjdmX2+anWidRMxaRBdm7ZAIF2hN6KElZhbG3EutdeVrtTaL8u13wRbi7RJk9ki
9VfauSybENgNyCyMTZdu3fhnIoNTlcoHPfHuzYE7zXg14BVXKLO7nPS0M8x7FY2nnDZeI0DOUJoI
8O8HXk7wvZU7Tcukrg/KqK/dCCbqWSSZU4s4Tmm5d4P7qH/N0Ab1VwA2frLQm1+Vt88caHZ+RsrL
qyLMh4JsnUeKKc3u7GEReDc8RBATjhWpBUAx/9onaU+7O7d7mgBLKmcdxGtV//D15ypNdjygkfGk
lclNbBD2ZcU2T9X3YUCK3kcnWFS7VouZC3WUTbaW2o+idmc5aoYS4S7v3Eyjzt9y345qH0JLjUoA
aflUx8VG6j+7Mwm1bd05NFGH2G+a5U65GiUywtHk7R+mpYxA9uP2pE3dVZbjXw3yEmn+YYy5Y2D4
uWqgi4R2n+UxxWHnxuj6dd3pV21CLaDw1UoPoYRBSNRKRIhgGI9gvtDeVHDyxakoULU9GtjPhXNn
mBDzvYYC9zSFkm5vaisZv5rIcPLnJoVQOPc5OCb0C692l6orZnjJrgaMhG2dx1TjUPUlphomCtsO
JVS3C8DwWhigsWQnIlhL7NRD+FIPMzN1HuAV8CcAeTW9eR0a8AFnOrRTeSji4k0x3Qq2TJHdWHya
Va9Nd59xwn3J87dO04PvvQjHg1VibEfjmGfdvItKIM8eh+9fkRRz+HH98OxV1hxzREgh0Ob0cOVH
/H7IlbAjZoN9RYI7NxJjWYlDUPw0TGMpoFf70yP155XEQUGD0Bem+7E31xJ3vtHRVgJGlqHZVw62
aYGTX6PBcV2Uk6F+zC080kYPsUtEyaprf1XWri+HVSsejfZqkkRqoMuWvvX6deq+oQ244kXiGqrf
yuLa7n36JdrHCc2k5/5yJBIt25l16tmiyEVNtIItNYW/QvguKvAWGYwyNdmLghY5GapyDXJOQo3C
gaFnQpMqXHPe+z7M/7cuamY5yx0N3kvQwGaR5c7TK4pWHbpSbesNlPXFDzPbD3axK1Dq500zJzd8
DiOqZwE1XiRfm0GMiwT+neInQ/HNqeUP6z5Bf4ymZUi/mfqjFZMFR3fwrupYg5PgzlvzES+zNaEK
meouQtAWbUd3WsZduXAz7cmI/ZllfTNd8vMI9pRABIl40IFk09GNGfVqaz1Ivz3iZrpxetgVVOPK
/nUYJORXbdGOPTywCF0Gr0Ny2yGH1xDfteOTbjwMxiMmBHHMDMVkyEE8c85NPTSwMFBe2HN1B6D6
rbaHpZ10r6JqNk0Pb71SoOKU07RN5j8rVPZEHDNTf/LjaAU5+OCZNgwz14eEEZfrqjWuEkG0RE68
8ONyZagnx4eW64PUjneKduIi29UWuq9yM9bZTUw+zGOyExUUPDH595NRv+qammv8OqzboM69tq4F
Z+dpRKia2w9F9StTzqo21Lc60+Sin2pqH+RzVAkXQkEldfJ1nnTbMQQsPf+Ss8pq7SD3DZEj4oUW
edTdnzApkc5NYUJ0Qm2e3XaDvxlIwRQMuiINZrEI1qnKj0Vn/Rhi4zkeOa4mZyn6bmX2WvNMa2na
LTHJaG2j4ZunoucyMl/7iaZDpRK3RhltHVR3dFTl7R3nkcXz29kHK1drh/qTi4bd0Px5koUrfE1m
pQz2XWfOaRu8Bfk9ZF4HU/2pq380MI3I3m/KIHjRKlihdfo6jvGrM1U3wZi/5MOANIOcXKP5nI2a
iAxs7pvAcKXFyoXrMwKaTOOLoYig0TjdJ9Lb+fpDDCb1Zoq6RHrlnuBChViHnCSFyF48CpeeCuik
IgtaCIb7fhHNiz5ZGOm0HlzgwSq7lgOy8tLZJqWz1Kj/DBOAHuoBNNbBS9lCJQrNbBlQUTu/C8X5
bVDlTEPvZ7LDezhoIY4wBN7c/d1wgEtHJ/UM1VYEIdvxjGTuSv/bKAcKrJG3aab4RdMmmGGGMG+A
eB0sLbDgsCCjDrEFAoi+QFr7Rnr7ILTxdx0icWZv9Wi7fLv61g3GNsxhNQUDiAGwqmc+JnlVAnO1
PDYwDHKnO9aJ+9NR1C5jZ2aVTDMpAe+OG3tXoK5Lg3s6Sd0lQceL4yIs9kExzBR5tFkMV5WEi154
09zTvg39RMZOSjRO+qkT8NndvtrDLL8VZrSJw+FWiW4T4OeANelqatW4y8ppo1cCKkLfQF+OXFle
VUYetbMII5cuslDCUOihUmosOmWlkIdTByMZhyhdOT+dTD5QGsrkc4sq2o39ZpkMVrNoEw1qhHGI
o2GEJT5pZwHQwUwNpEx9fVTDgKF7BomwkAVvUw1TFFByVSDOyoxyk0WU3GCNoLWnm5JNXTmBW+th
EQA49y3AWNOCktSNP13N/CZJL1MRPKrcXQIMPgjh78XkvOVIqzPd2FtMK/jHHq7BrLLDg9PBVVQO
IaKbzKMcVzDfXSTjY8F/kwngsH3AsO8q6+vbJBA4bHBWJv2ZiUVoPe0MR0MpZc4SZI8UFhYAwvOa
5vJaY65Tp111pr/xDec2ERUsZTn3eogdesFTFy7r0T+NQUfkB21NJntLs2/ogIN2U26GvtsCka9c
GVxNrn7nVuNLmbQ1SFfzFuRI8uo8W4+d8lhe+PUUDR7jMIfMalQwzhrvoXMDhHBlM2PnQF6172M7
3veIGhPTW8UosCf7/CqItzpGc5w3xEheoK2xrruThCehrW0MS/dX+pRdgyb/QAuVLSCEYFwbrkI3
/4Vof9lkcq4hwqjtdknBHaFxsgwte57H0DQ0iBYOHFlALqoz2LzMLTvZ1CgnROzs8roYT1kByXO0
INLzioqmvtZ9oCLllJAkIG7Vw0a5BJ3Vs7Q2DfUGY3TezIFUdGr1Uyvl2nD5CN26gob0LZTFtaqb
68Tv9r3VZ0tQuXXuxdvEb7BQcIZb/axvHQx/C8v3trTzFzBJd9aIOCBhs+Ep4WsxNtetTMDrRuq0
/rULNyCkDe28RyKca/beCLUbHV16od9o8dGw3pLhl5xgmWN5YJc7NYXghdBJ7IF8WunzMwFWTOTl
em0hz/VWVjCtErVXTfLoeujpcKWpCxdKJPZ6Tue/hP5VZr42XbbpfWKIwSGwhHPjTda2GL7D+Zp5
QJST91BVj6FhbloAT0jiZFC3LYLIsbSXE+qXEcJv2b94FNxNb3jweWb1blpnKlhKLaE27xMzcJ/g
YRWF9VNaF1d9/30Q/mPcQ9CL0AFRIMhn7ujfn/FPP0uX/aDd+r624aoPNk5SmNRXJvvBGytEvJMv
eCOtvN/YZuVD6fDVfWH7wYOX1hMQKvIBU4drMWsDnEjoTKuuKZ2Ko9YZR3cK6kcVO5JFDSjZIgHI
lmVC0X5KR/DWpupZRYSmpkV/BoizOcWFwFUAfyZcxdjscWSgld0VjA3jps2pgxPz2vs2ENl9oiXV
zrNi+7nw2Z+d7ekQTanTRVWnrzN3cG96E68WL8ZoKWyzXzLQ3iqHmzMqjLeho6pTBHCiZaj/QPOH
vYiH+zn9T7H+0vuyhJPfuQ8oxaFF1BiqzHuaZs70QaYPXaYTtQi71m/bPlbXma00jFg8ulslod3c
l21mHFUgnjoFOd+yo+DR9sL8hYcJNLWVU/kMSJl+0yPDg9sX+/Eh9MpgY8Sd/KajfXSWIbQy2Mue
4snNMGgf8WqhyfsaC6n+CbMxZlNAEtxOVv1EJQ8dgPSxQxsCjZwAidvcMsyI4mzT3OK1WtzrLVrQ
md45rpj5rSNvPB+6CUGKJ1Zg+JBLuad+g93tU0tWvxlLC8pf3WBoyhnnpOTIibFzCmSmzwcbj114
eaRW4IAwp8BnH5Os5vCAJ/4cw0FCem8zugrwogpIFsW0jCTHBSLHz24kpEpLnABM2F5Q1mJ7Ieyw
fItwG75PRdncWwGsuDpKH6tqhJiIqVtt7zIVIiWewph8vGqpnIYiKcJ5m2H9E2ODXHYFyVYKRD4f
uiR6DlAVLarcH0AcEmgnjVGjwDTUANTeMIFYg8mTKgogz9LAeuVzW7yPPPEck4ZhjqmTmRkXTsBF
YYMR9aN1FOS/YtlZm7z/d2NHKV2MeV3XwAzYvrArjIVE25DGFs6UCwOrpq/csD8wCpV4Mp9NIw3+
ubRVdyovtoI6s44YDNXgXl85qH/w95Xp0ldNOUIo/DXf2xOmse6puFby2Dg/eqzAki98KT9Ygj//
vnWxBC6WPVD9+fsJrn+eB3Vh64Oifb7OX3yEdeEsbFQ+1LeMQYxwX7ob7St3Rebgwkz17CesLBqy
4z2qLsxazYhGo4PlCrqM7N58+YWp5t8/nlbchnO2eaYvt+tezJAclaVZYWsdz7YHW5n+sxPs+z9/
MTfg2bZZB/x5vdgrse2mbT+uRfxVS5avvuLiHMCT74uEDP2YTa/TcAp//OsKv/+KCztes6gLH9NU
C+ejTXqdWV+s8N/uqfx5bDrpwUh7LZrovT8FbsftGhYOv16nKkR2OrPf4L79+zfQR8Y1sek06O9z
4QTqFUYQFxEesJhkzhReYMjM/sMIv5sYC2kYf3V5DKM6S8NIOUcb+QZQZZp/0XLuo1VGA0uX5P8N
IC7miZ7SUVEzQIvCvpfgmM0/2786Bg13BL19aBvKWO9H0GD6w2I07eMjD8nM9b7qgfTRF9CqUlg2
hqzKveyE0iuJ9rVo3WOfJ/MKQhdo1+eLcJ6D97cF9rg4L9PLw8WB3riYoza2cc6z0ed3/c0EHzfd
9uvqXmX/fiLeDXNhGQ4rIfaVZBiiYHsBxfXzr/j73nZMWgGQCbGRLPuy4WOd9SUq0kwc9URdx6DZ
6Zqf88V2+uDYYW/P7X8+dnRVuVjsxjWsLi2Ufixl2W9y2wLWw3h7OVgBkjd4Zl981IfjuabhWvhi
23/5h5d24fcgf/qxUi+DGc/7wSNMCVG7d4t/nj5pMgbdViwHz/KLTdCHcuC73fFodm7v4//aTXti
UO8HPJ389PlYH2xpSaNdk5Yd7Dlbv5hF0cQF7bgaHJNHPEqXbvfFhjY/2NGK+iu8L3qXnt2l35/J
yhLekOfEILKutNXgKu0NBhFXzNjXA+3idA8fCLu3xayZEFSh/4m3oH0ks+hm3mhtI25aQ2+vGsqO
a9FYBdZUJHvLEZb0LWWX+MYavo/5PuwadxMbTrOKYxi+Vl7aP8l/MdpF+2rcR5E7rD+fuosNQRtF
ge03HdeB93UdSs37L1N6DUTt59EBRAV7ico9WAgXrH974f8axXw/SpTZrW13jGLkJ0UtK2m/OEcX
O+CvAS52QIWVAe7ODFB53iwUD3V7/HyejPNE/HGp/R6BfAj79XOHIi7P95+Q15j4qGzwD5Zq75LG
A2ToMSPEqaqX1R4VNRXGAKaXd3dmqtWUqz7/AR9cR7QfdZHIwP4R6rKdmBJjoLtTxRZk26nkNAIX
SLSYn49ysR0w/ac5HuOYtk04xgF+/5XYWTom5g3WkVZPCxtxYRBgXYRHm1F8lZr8zj3+mFHGogff
+Rqi25M6t4l9P5Z1RvgzqdOQ/bYWzgz9IP42r4X9oMIcJ16KDhDd9p9/38U++T0m0Qdu4wQ5tnnZ
ANBr3Vxie+QdyRXXnqatDv/892mpy1ly6OXrAt68/yYx6n3iekUI3a6HPpruLOP6/2+E8wr+0Tch
T5HVmA4jtCM6EzSr/9yXgWwLc/uzAT0qVnmxKrHjBmlrxeEpgohdYm30xQ77YAWQTDokC/DOXYZ4
//tVW7R60sasuomwlje1+S9L8McAF1dB7QFwjSUDFPqqPnF1/uv8kylSraDNBw2OIaC8//1613hW
Xvjakc6LcfF9qP/tJmOH8vdZAeHIc85uXlzIseFrkPA87ZiKq8xYA1V9/vv/vkdAGH8fOxIt8M6L
9TW1BtzGcOKTnLaZOkUuJof/HOa/H+IiMMuG0tFx5IlPjkZRDaPMfz7EimwRg391Tib+OmT43JUx
eEB8svVtusv9fz4BitKuTQclgVXWX4898rukT6G9n7JX5NDpVw2N/j4A5/7CBvG9ZBR6hL7fQHGZ
mmk5qvgEhgdQkD99vr5f/fmLcobZVW4DiT4+pdmVbK8r8cX+P++P97f2u58vLxJF22xA2m3+voGU
GIUOTpRnBXCIKkQmX2TuH+xVSlbCpV0rJnWOc3HWhsh1g0SlGRrQB0xVZmDRkIE+n6+/Xzz1bozz
fP5xn5ZpLcOsYAwNbiHkqqVxLtcuPx/kg0V5N8jFsyDdjKbPaNVPuVUC+F1N2RdH4sOZMukCKkya
D4rLWxURnzfUUZadzuwt38vmVRVuvKRd/4fv+GOYiwXpa8/NPMqYp8eaJkfRPz9tymaxibKBhf9O
GeKkqwY/C8QxjX80FI/Nm3/+9fT2o0eMYsmJ5S6WOsmpxw655wKVLDDl/Ofu57SO+/PPXyxyjNzf
CXz+fBcOK0STObrW//ABlsPjIIldSK3e79XEDN2pm3omCGpiiH4eGunnI3ywj+jwydtmS5ta7mVx
AE6zQflbimNf4T20dOMVFtifD/HBgXN0cl06oKnfJ/v9R+SIhM287uTRUbgfosvRrgqs+ZL+i4fu
gzNH5k67UtPR5bld5ftxijRMQkviBe9HxRXWq19GSh/chO8GuLjIA0ho1dgN8hj/QuWJ2A/hpsCX
+qsU7Xxj/3Hj0vZJWhLnVGpz59zzst1eZ9jIAAehnfLRWqYoebSWNiI08Wi3kxrhjMNwNIMvrt7L
lJeheKPooiRICSgWXJbdsya0DN8bLJQRYz4AVyZ0aiAB3wTJRIOrtizQ1oW+ym/jprUOmfAHDD4j
jNBNDwpx2kD6waXDWXQtSyuCofsVRGOXr020dqCND5ALsb8o6qVCnHcW4o+zgtbiqHVLD7tDp9vC
JoUS2I8i1r7Ygxfb/P8mc1yWxBD8j8sgrmlk2CuQo0MStAsfKLcWWDk+/9NG/2uQi+tGRFoMvmb4
h7PcuEYCFMD2DbWD1p0+H+jDrwG6UDSZtuhTcbHTW6dXyQT4ehDu8JY65Q1mHjsKoK+fD3NxcP/3
PdI1XXIbKpSXtSqMJqUzeGZw6JQ9N6zsJZPFj8KaXiuz+uKmvhzq9+azgAMEjttswYt3xjdxZQ9E
Z51oj/G8zrN9/MXaXFwO/9vdtgVTBk/iv2M8mKeN0vXWOumY5wu8LDtz8flsfTXCRZ5Tp41h2gGf
YLfftLX3Hz7AtMjPDZskgUzhIswLMorE1CT487a2DqNg80UQ/BuWenfrgOaxAq6ydSpElriI86w+
pEosS+uET47aAXtH2zrr+ke69o13idFoSKoGCJzBiGTfiQvnOmwUUGzXi3olrNbZiahIvrcmd8vc
dhp3niH/X/oO7aTUVBt0rG3lznZlsk1rDZVHHYp5J1sDmrunFnTSBnINeiPClLrVf+LLMq0C28sw
3fWGL6Kn803957eei2C2Q73DMXEXpgLy/qngEoAoryJUEu4PbrgoPHUA2nDMSoVyAAn651vjo/PK
h4kzLmu5f/WirCGRSgTzwaFHs1KdoupxsL5Yvsvd9/uLzuEgOx2KkXVxJcRGX5KGSf/gVStpoO+4
+/wTPvj7gjCE6aIP2/mVfT9jCGOnUU2+d1dGtBa2T/SI+vcByLFNF4zCYfIvPiBBWaBhoKDu0n6p
wwX7Ygk++v0kqZJb0yCWcs474o+o35CFGA3fUXdJd7PvnP/w47kNwTRNRdX4soo26FZm6LlQd7T1
yZ2nPv2ixHF5PbK6UgecoEexNDj/F/s1whPOGiEfHmoHws4rblwmbVT8L9L4D7bpu1HOc/jHHOWN
8DAo7fyDqrHIq9xTQecLgbXTP680w6DtIxkGkdIvLspO97jraTZ0cMdxLS3vCtnQ4vMhPp6v/zfE
xXylfo2dO80ZDr65s1B4OvMgWzdf1RY/mi+SC8BB2tjTR/qicqNQU5UdvYXvEhp8jNa9V27L4+cf
8sG2pfbEO8+1z6lwL46dgaHSVMEFvIO7bVcbaDOf//0PJkqdwQCXRIbqxCUSn+qhjMdG59TlbzpG
nbraFTB3e/3fYvPz80tYy9NicLx5gM9T+cfWiiOaLwfuYJ8s85d68a3Hzz/jciX48zyLumHTcBRb
tMsspmg8qVLp8XYhuZXNtUxzkJrXzwf5nW39+Wr8HoUPcExTOrBrLj4inUQzxMq3T2IUtPygV9Mz
T0ZjfzdpVO3M4zeaiQjsWvtV7u4qHC/E9w5oXeu+eL0u8pDzZLIbDFeeI1kyq4t9B325lsZQMJlN
Anc3uMPJcl8KNDjKwNm2r+8///DLTXI53sWBVSm+bx5U8ZPtwB+ucQFCjISJcvnFOJcAAQ2hdZbP
MrEOFpbBnny/S6a6VQ5tJWw89J0FlrFX1ej9Ei7i4dLedTHGbdKHf+8ATfRB+8WsmucA58/lVS4X
rAJNBFQEHbuMsOLeopKc6P6t2U4Nxji5tlUZtgFpqSfXaJ5pmBPBGdMGw9wWyIJnTUYvAaQXBl7j
vaPThizxcVoDjdT6QS0JdYelKHFncauu35gJfsmfL8zfGBU/2YaMdd4LJAKX7wI2KTHus1Zwm0G+
mDmh9TxUQt5Xbk5oFSlSetdtb+B/INzWVLPCB0tuw6yNv7hvL3fkb1DxjP2aVO4MdXkyrEhPqgTj
5UPvmxmGcVgo01NP37V2lCxcK8GUwPg/lJ3HbuxImyhfaAiQSb8tb1VWVSptCLlD75KeT3+D/13N
LAaYRQONRrdap4rM/GzEUK7/9z/9/3zp3elOFCpVEcpf3L7/40rvE8f0GQ51z+NPHZ+SR9P+n291
/gemQ+nIoBpJ3PrfH0ffdDJp+o5zzvxDuC2t/1v1i5d3yvCnyRJnckj/zy9PUyq6OolwzrayGo5m
tP3fPx5C2v9ZSCCRJnAgXKPwzyP939vk4r+s1oNZJZXhnGoryHir/2oLMehmDH7J8c4pqzOxtisj
pEt3rXqG022fPwP/i2637XeQUVxItcUcjNGG5t1aD8Q2gQUVBH+j/IhrcI+8AJYDS5J9wQ6/ErPW
nUcJSYpFn7H72mvXwA9h769B5qcDyzJ0+th52rK+s2wDyPhu+SxZnZZVsfSSGv4e1AUL2+1QYsQL
L7mNuoap7T58TmB1V7uw0rzIilM0Xt3Wn4+hdlDzs4wug/GyWQOWQ27NEpS8UZnsyqxmft9dKam+
KHgt4+FU4mdTYfvkbCmku1HZCi+ZlfpuMJ5m9jLiPeTdhZwGiUpQRqiHnGNVmCvO1AlrArHo6LKD
pacXtsUddAd4TVUB46AGUdlXR7jmS9HXM1k+PSnffJuNnARqD4tMMKdWEgdIk3zb2t7LX3rL1vC2
gHGsshCkx6hh9d+WTSgBwBV//XIEkYCDTbD3YWbnMLnp6A7t5k2kn5XPyGnsrfLuO22GRee+qYA4
Ii2cMcQdQJRj+1WfnCzWb4m1Qa27Zq617JzVTDHZobdr9c+ygFDm7pMWjttvYDdw0u9ecIuxfwLk
1KstRPUS6avx6fEdlzUmKYixbj+sQtaBbSlnflIvKn2l2JArZTWPoU1W09p6CyyheOTOAUpN77xK
wLtBVACaYSyEkVjXrmemO8xoSs/tkE+mPSJ/om1kzFtAEqZ+6PE/xjU0PMJcFUonaRxLpIybjjGL
YaRoZnEg2+Kq3/upnEOvW9gx4xP1NGbND6t3UcWuGSQP0IpD/V2gwjHcemNl/VZnIrlHhqAq36B8
Zm77gsK1lfTdrPBqJSb4eR18Jr2a6ZsZL529NfR8mTbuT2BW/8JcfCZWuumDYTmpEEPzm22AmSY3
dvjHji2fYoP6rvrE07Kp6j9wnleH0nMcxysr/2YYay0qGPvpzOGU7HUwzLWBJkVjCQ6BLiqUcDxb
fK2qujBQiyFf2ekdnl3ELn3wNRggsWW1ZPZ7jWJiIcuTy92oj/PRnEAaPqjQoxY8bXQlSgG6j0nn
kjkcykPDQtYXq3VmVXEe8mPVHxv2HtMeZMm4AUC9VpxurqWHglfE5m9HVuy6lLU7T24LuRdAGWT7
aOG0QPXrgqcZBRDC7jkWqe47ztneuwbVq2BpSEy4jXsN9C9o31Tl4Al1yQoBO0q/qnGx4RnqyQeO
SQnZzpds/VvgQ0NnlvPLlcNZRcyr46+y2bM0inc3e0n2KAvmb4DlOKsMVLsPATQdIo4iFiTV5tG4
7M1JW14gFEQsjVN36ImNkPKlqfdDVYGZc0jEUTHXoTe5+j/TXgGLgA5WzGygxgR9MHVfpX3V8Oqa
m9HCHwxC+WKw4jAk4aoyPJ5Knt3uzL500fSzxImOHWyQ0fkL4P93MlyVqbsxqxZ3WHupG3WjACPW
ooM2fvfutqrTlZOcFQeOzD1XP5lJ6J0GewE7j0C4VRgruoAOwE4XAPpaPnP2JX3wfWWHJ4QRO4xZ
MaLuj5IlBs8+BLZkET8CDMfpI7V5nEM4HT9YrNHS/QAsIzFvnUC/2F5EfBljOF7BS4Q3HQpxGdxt
nKtITsS5KV6G+09l/MyoAPbkOwPlpGsdCtgHLMEXbsWXcMwi1JStzQbJxsIsJNmVrKJn0P3gAFDr
QzKtIumsK2K9QRA5E6yGWuWnpj5t5Ra1Iyj3GyuvLnDGrl/GbKjk+cizzYorVAY9+Kv1i8JOIAxc
lyUqaaDHcYqVOUJNYakNhsG1rEp1IZWuXTJ6byxl+J4OPyI5T5SAJDfnkXfokqUmi/+/IQv6TVU0
3ML+kn28TDkGo8csf3pkzWWhRxG+1JDTyAWrVoNGZsdkIP0BFQ5Nmjmbf5CLtfCsADgF7xWzg2Go
VLbdWdr8S8ZboARLFMsrN3VXg/LVw0eXDM1MdrlBrbZukS/beouFerCwDP1VvJs6//Z/Vny/NOyU
Rj1uGIhdoNk6GpW1j2CKVPAo6mgfgWVPcBV04bNUm1cpdvDvJrN2Y+3sttyHKa8pNkPNVneQsGXt
7333PRW4r2AE1tyqIT4O3zokfPri0pk3Nbok1g76+JJDq84/QhdHDxiq1BPHQXxwvWsA+KxvJhHm
gindPm4WxUSJY+nOUIcVZe1dkUIBbl4gVjbRyJ50b4lt71l4B+MNUIyllXoruusQn7B9aiV/6oGP
U+4btZinavxeT/pN7g8DwkUtWPm1zTlrdp0vgWmi5WkTOD7xUQ+Uw+jnbKBXn4r+o2nNSlYlG0rB
Jkr0XVt1MK7zA5RonL7xwwDkXf5HgBtCVElsVun7RalqYPLDvQmZtVKcddW+olLZqFUPFrJZsyKx
8srhaib2RdPSJ/GIXBSRuhsy88xi2Mp3fzVgTmMm36SABWqJzGbhzpOIucm4VMESc17FS0Ae+6YW
8KCGgwlVwIqLl5JTNkGT17BvWljxll3rsxeNSzdmI1OFNS4qYDHY0MIBHFau/0W2PGdl+K/JtX+R
n66iclzYEZv7CLRM056Vop8X1RQ5YeEo7W0Qh5fEhOsXl9vGVN9GY4I6O4sBhKFqccaiY2p6h/XL
bstqLXwRjJl1/Zawf+9nI0soYOHBf2Hk+Y/ZQ/GjN0drjtnAq2F14HXU7uBn0behFdu2D5bYD7nO
41JlfX84h2Zw4kcR40+Uc7QH05pjGOjtxSukP4sl+3tKiD1T29j8lmTRm3RaKvf1bmZECtwCo1zW
Y7qImQrsMpvue3HS7PggdO87ctQHrKmUZSpdQBwrd0L0d8PmGGWD6prEWJE9NjXT6D0JBt5F09yH
Wbdk4Zid1n4d5cVTI3ahBgEPp7xZEhBZm73w6OGnyVn3GeaKVEFo+9pdy31+pUAu/L4+BLJfDxmb
vHWlPjNX3VWNpnPJDn+mLsdFX8rNyOOjS++UeDXsC2cJ8mMdAkpulHER9adY0QAqxltpcdBW+nKg
KWZF4Zv0fsPwYbCEC8JgZgqaYqB2Bw3EdbnujZrOWHyS/gR+nTtaPjPce+W+a8YN9ULrwzSw0p4V
y92oggkNwS5g/R2zcN3ZxTbkjyJVkAboi0MdXBLoDl0CIImYVEpAQgLXh98k9I8k+Naqv7obXxIU
aGc+bRi+ktcVzRKSLV7HLp2pObHFUB2MiTbY9RtWYAHPjiSRGlcpKnGbXVPFWdZcuqX5svJ3n4Mg
RANdTZwVI1sh02Cp9F/FZN9o35vypxcu4Ww7iZXnI/19mRbzIXtrbXtuZh9ItY4ySHY+qUSzS6yz
XlSLUvCvEEdlPqQFtlvFUO1jMlZZ1SeR9qfMzxeK+IIutGySI8PGCyxIi1K5evkfgOig2AX6X87G
BG63SFGPYhQ7hWNT4YuJWWENzH1vxwtTBT4sWcv2OYh7zZl5OW459qhJfFSx7/2tiqBZLSbJ2ycT
DPOGL8jT0TeZDgHTZ6VCHCnFvgiM8wjhNumQ09jtsC8svl9bWfRqGS9tBiznVePd2BtcWa1c53F4
Yur7iTL1w8rUTS/SI0ZQdLgoLE3TQ2TtXYuynA05vi5DXUMHwy7RvfgVsFcGB7OKz7pRnxqJ4Dfq
07kyFF9NCxOlGur9YGenTkw3hnpmUB/GE+zmmTCSs53Kc5+yBOMJ91kN/MlNavihVx1g600szUVQ
qsdG5P7cSKMfaIJs3kqoPKDlVRgIUG2+zf5MyDivbGLI1DhUPe6FnN3qkfcdqD5bvz5fFMzWbdoh
4a6/jODlqy8kqEuDdvZYQEPEQaMS7umKwo8cvjkbmYzWFpHevGcBS8GsdyrNqgp7Ci3OVTeClQn2
dAR4IDRWCyv77rrBSivf+vKLPzqJhT/zkSfJ6KupzlX5aEJlLoU1S4PXJE83WCI00s+EELRpPxx1
bSs9W6MKcfKP1yMxEvlFcCiPQUJSSD4zwgRBtmyDf/dj7zDAjEFJ4LQerGp+sn0cyk2rlfNUsmMH
XYGVvkpeO9XesJ4+b0bmWAqUTt5eBMMiRXOhrokwjOTDxcWLdIH1yYyueUGAq3h4idgK5iSLenaJ
Hy1mbHb5Gz7YDC4mKIuly6vQD93CDo5pfBywFWF0JBM7pVAx3OZgJoyjKwIC8MfgPeqgXINeBfHG
KnKbzRP7rAvW+fHoIYCjQhSD9dvbgWCPhYC5+Gzdbp5mb5mx1QZnHiCiKLVlE68VnGgMHs1HeWM4
eEgTYPU4UZ1tlfcLgNtzWYSHuoRlxkibG19FuimHj16Xs1o7CNKQ6SIOzJOqnGP7aQfXsj739jHP
/4mKPwJfTG6/1e5pRDSWW7cmGjk18X/3m1G88owlVEKzXnkqOYpfcCXBoQrORv0t5Y9m34cuWZvt
TbLubNJuyd2Fn1e7JLi22oVR7YtKPGjkE5fhSxvVg5D/qob//SZuSXZwHQUeTx00z5xN8dL2d5wb
JoSlFm+I6NcgH+dYlyyxq7VznLf0u9bId+Y4NiL3UpTRosEhQ7LIudOV3oIBOa4ViH90/f2Xa66l
hMHdbg0+zb46q8WN7ijTG+cxE/+hvQw3l+9xiMMN3KCll7F7BUwiBe4YdX+68k+Da4Ggt072/bih
LbMuy3QZqlzw5llTjqa+CZqdJEXpL6nCxVIxId7YY4WjJUB3FiiY89pbiKQjrev3bAAN2zHjFoGS
NiyiRx2KTmK/peKJ+HM9iFWZvw3ZKQP4yOmXmTeXMV1ABHHyxnI+ZN58JxFcRNphnORFnUm6GLpv
operaPjwBGLS9yCp3BtvMstq5bvivbN0so0HkyiNk8YsHzWG7sCvX1lzSER/Cl17pQ3r2Gh3JsJq
Hb6hsNChvtkIwCXfvZqxGpP00dXrHqkfrGsj+47NaNNmOXF0hTmK/L8Tz1wn+r0J/6pUz666Upce
zNvAUntV30bt4mfnVHljUxih2EXvOid/09V8vNsVdKSmaQkWWqWigtDH0H47VExGa1gUhgjQSJQT
Gm49fJNxnqs+5G/kTl91ZocgHtkn7wy9fuYa+BOlk/gKPf7Te0uWyWC7UQpUJzFRJfvg4K5y0Z/r
MtHvWdV33oYYVd2ARUTv5kTcr7Rc2xIequjmfRJAgW1iF5UGVaawNHG8ZxY4JDNGfJjozlrtM3Wp
R42egIeOmoeH5+qzTyKJbaMHiI45YXz0gY37zcdtSWUjZdGevZKlY+OHKqBvkO/QIV80viIeeZlP
rj2jIQsqFDjjTAnMSsDDVH1kv9BKG6FmXeNDB0jRnQD+4E8BnP5PTe2lqVEij23+T9zbNSt+LLVj
hmffmygh++BzmsUQ6yabk+ZelG6tE9Ir76m5x7I8092nYay74VZrjw7qlNrfxKDM8jI8g8bYZvRV
nOp9yA5lx5JFkMMDQNCmZssm6JBF6RsLBnZgXCxnnOFNU9yn0DdNVCC8/csaiNF6tbA6dGG8ZAVv
kLT/JdTorHrjuluz28VOOFOjh+ssGm/jqV9xgPOcgBfgf+m80BTM+z5fBryaDnoDPEhvGMbuNtIV
5vI3VZ+sNTfaqJC+6qRaq4n/7hAIJtyzuHIGsMQVsXlGXA62d943H2mwCpo3TX+43d0zH+nwNZX3
8nE3pvpcx8BXgHacLFB+8+H137n8GutX0P95Xfevx5XK9vg8DipyCeOc0G0O1LuSKLOe6lzYwGKN
8brn8Xmo463W3N2S4J+XhiV5Uh4gAG64jySJ51V3dm0DwRsOBAlCEJN94b4REPx1BSZT4+pPH0VY
6AmIoNG4loWD51D91XyZQwqMuyuv0neS8Yxg+3IBN7qwHyqt4lO2B8jfCbqC6FRl2dMsMSB6kUO5
MHqLRHLvqCaNPdhxy//mu0mWBsGrnnLYGAhoB6ixdprt/ErZK0H4rBF2MF7NsZ/v4rjdVjrPGUYA
PcreBggqQeJc0MVsbaTc5lgv1RpAWB3G56otNz0iLgei5NypVTh23m9rVABzgcD3XnhAQb7M4SgV
0luAo1qy6bGLbbEOQyiLdnghJ1kIRi5l2fxyZ69GSj4QtxeMYVDpLMSrHugvqz6lGrEaGAhkXgry
Yo2hpvThKgS4WY2lXWH8SKoVcrLZ4MChhwnvvEXjMUVPlNTqe5OVJwUvTd24MIWpu8ekNUkIotI5
JlR4euXLcf6V3JIgPUMDyl2N4Jp8zus/tPhVYnAIRoJi9HcdfzJtup25wkgc1rIjMjL3IiEBSmha
FgUA9p7jqpkPA+N8oF7BvhzsQj11hbnTInUSXlAhl2svoQZbrOxRoSE2DZW4S1dsfZBYVfejC8KZ
xYAtPg2bU4rk2T3p6bcdVvMyIP2L3r3iHvN+22DcKH3OEh+594+lnS1jpYe/avxZildr3GwEk2rf
3uPBx7Cxt9p8GfrQnDFZF9Y1VKs3zYYXyNGNAU7GZ8iTFHZcoLXulfxC2tGmC1ctusoiVudNdUOT
y5Wp8yz+CtVCW05sDQen0LpTEfzK6pfxUwAhBB1LNUUWgHuifhd5+5dxBDZIW5t0Vwc/iJ/8dEcO
sY3JjhoqW829dTcQN2DgrPG2t1jsmt+aCNQG8UjMy/jypmkPYYTpfFW1WPgI/ZMwo549oMhI1wlc
ESN8x7fAgArFARSWwaUYoB+p0appUWKyQHS33VcZGNum4awyjXcwHhsEK+7YLmF0grPuasCV6XLo
r25/nXy3RRjsMdYSpGtzUMxJeuydg8z++YT4/IRVANA6sjAhp2LVeu+mTOCxfJmuXNpp8OcxB0ef
EmJiPzfhMtWTOhveRagasxGFBfuMpCLJJu3CjVG5lyAFGprB4FTSZRLLJbfiX+g4+zyk7kBDq4DH
czLIo2JH/eKTAe4Oi8qNtd+Sq82IjEVG+sHJTPGB9tNwULAuuLWzTSrjR6C8VIx7Wiiz2BjXbXK0
CG/igkVZ6yi0uzEumh5c3Ukfbkb154cvreW2mv7CVVs54MuSDbL6paL7B7UBqRw4Czn8S6emp7an
3PwW8k/j7uklBElMIh5FMj1wXE2J/NLqWykupvdtln9N/sqjvWWCQwzmmibgpySzpP2HBmGOuH3m
CN4Dxzj14h+mplk67ob6qobvTYwWJ8W32W1dLkY13+Y+5pq4XqvVYRoQCfMHDNxPd4x3WrcGfdNm
e9VNTpLDvWkvjvWNmG6bZs8i2RUVYXHoh6dB+tc6DZ49jkdxDnDVuAkNpgEU2AaN4LpPHr4AM+/j
deZEdt0Bz64NyrdDZ/1tR9+tCMAcZ1xgfzLY+hSTu+ogaDrUvpw5QQ25pgQMfAZ7vRjKZNVGlwra
pkctyXZvZnylv4WwdoFkVAnBRptUCijmdYSxhnVOo2dXvBvFMiQZycCHF9F7lh+iiZPbi1OEZVdJ
3V8UHTMZ0Q3IEPgeC4i7bfieqWCz0gUA/Tlqzp8y77d+w5XYWhVFuXKhhs2CyGYVFATnkaRG2z9q
sClVubKjcJMOi0hsCmvht0/MeHMV9pzAZTy66Umv2LYZ4dnF89G2CPS4IBAxSRPdhhqug6m/v+tJ
/fRdZYY7n3YjgCNJT9TO79Lf2oSwbSkfvmQiqgV5py9byn4Nai9TADGvV752gnAbhQEtyTk/DBXx
NhLpvWX2XHGGU2dl/G4ZN096bgY+r3rE7EKtnjyMbidKCdTxX0kb78JJ6GK8CYeUvfmr/N/a/9SL
z0r5NbgX2auS/dno3Y3RN8vBrife3ppnmChtki4dovgaavWsqcBhg2XCd4E4WWbZpjHsnc6FXBuP
kjef31Eb6dcQoFan2vqo2KIf4mTeghMbwp3BuVxF3ipC35NNql9OboxUcEcH0vl/PFeENmcL1l9K
+MygHdxI9DSUmwX1fftuYlaQhIaF2y0Y76Arxs6QY4BAqXYsIC66GFZTNgsMd9NQr3ZQpPiyOuh9
eWjyp89BqjorP2QPNCmoemYzbSAn/pD2NSyLU1pNGmCYwL2+VbCOaFOqYGVrxYxWdACWib9q4w8W
ljZpfCM6RjEyyk1mue9ZcTezh6WF70PZbFqTOZasKndmbz4AMaoQI7VcffPLbDeGx6oerhFZoGoj
nSNvmgIkTVzTIdzGtXYp+8PQr03KjyCe5iq0oVj5ZfxvyQTmjEG9Ocf5onE347C3Dcrju36grH8G
DFw2B8++l3wOWXKEOP9ugxeIRpd73F2PqXKr/PLsYM1g5KQ42YS+IoWJ2Jp7ow3XY/LHgPCkvmaA
HV5p1+z0WMzhZyfxcE6Y7ZpSBXJM4sYBQ3m+7Uq7mUdJ8cqZt8/8gH58tEAV8ekXYuG7R0Y0MIDw
oWvU+iOO5LjB2OljAxHgDxnsNWdOay1LneqCNW7d3r7FYprad4O9aAqIlRomSmYACsTWZkSHkBqx
KWbRsO4IZ1Kbck4DEXJYgWskpksQQwdz6Og3PYu+pKc89Ub5QNB8KRR7jXWEqv1WK9d2E+wpu6Qc
wAmlOEYfP0Lb/Mgtst9QrOwJWIvCduDxtYqFTiXSdvaKkb5qbKdjQuiTymzq2/jvalk84Qa/+jr7
dBXvhupzbVUJ1VPmZEWWrjXFOpugWwmQygD7W2YFcwiDI1eCCe2XgTvNkMvC9V5Fu9Gjk5UU5L0p
ieA33M5MazYdjCVeOiXZdMaPC0rfDwFLJc+WErhBCNalGY2jE29emZVwvxPgxbyI3tmPrQPLW6jY
8caVjlhlZK119VAqfpf8igZ+56rpXihLK1mhc9yitZyJMX7gM04yschb++oUwLRBeyt9NZ/Gkcp2
0pOvQiYAohjFeIk6rEOx3Q3nvHTntWlsy6K8ynT8lD4Bj21wd7GtIHPGOiykVKghY9eaFfZLw1EQ
UIwGQJ44r9yibO97j1gHip0RIgrnhEkZ1cb43cTdGg79QlGN1VCArQ1CBedWyT0ERaP7BcZDjYqH
bRzuA52wIftDTTOz61tVc0ILTF/ZIY1WTqDOrYQn3b44NIxgkCXNd1Dlm6Ed5kBq11kGk3Wrcq0I
5wtfeDcGDzuiBsYrNSK6zpJ+3yJBq2jx1/0jasj5UJnKrpvh15XaLhPnHipqOhXYsQwOW3/w1z7Y
ht4V/JfjwXMyNGwbJYe0GIZfJVofi7O8yOy3KuxOhvMLYWuTxG+ZQ+2jSCmHfaYOQD0Uvx7GI1u1
VgEj7N341jGPp0Rviv5IgiM0WYdLrY+vRXoNuMn8EVYq+nFUNfNSPRGeMPNCrdyJOOIkDc2fwWwO
reEe7YpzW0vNXaYTDLO+W1vNbZA7ob370ZmCORI4pdlFWJGKek8Bwuge5tjhN0upuh7y6DTNWvQM
HATxuFR6b0YR1HMfmX6wovUA732w/qEEmEDaobPQjafX4+pOdmpxh0M8V3ChQkv5oPS6iNJLTiId
oSecSYpmbXUX2LctmKotlWj3VA4Vs3HKm+F8RSqwTuR3gY2bu3xXo2oRGYxeGF/6cMn8epO3T7O+
0dZCeNojsPJoeZaPIPnjVTLaW4zSzsrIZULfPHgpD6fIrZF5hWzOVCwtXPWmZYx06DfL+2JCr64O
cW4eYLkDBUbUIfchTmB16heZa0SId2akdp3X/iBz3I6p+22G9Qvc68/ocah3WNoTKq7Gzovededl
2x8lZ0ADwDc3MBhZ9EZoDSYo0NVtjx3alAuGGPRqQ/ujEF+yeNFn8HgVdWXXM50zNfsC/VLkJsVE
kg1zOMY4Fyif4x8M2qvIbkToYMTznYLmBhMqWdcR0dMygEodVD8u61Jdc2VMIB4pEFofdv5rM3RD
41sztn356FIatmd1POcpk1HBgVbyPDQIJjlZ/lqEMfjLqIJbs5arVcWcp13TkrgbMKGLkLuwfhiJ
p4ZbzQMGccCtEGP8pR2RG1IF6Moggv3eWGVBvFXR0HQ6s+dI2NX6Q1L3rrw3p7/13a/J5YGjApb4
sY5OpPhl8ghMCsD1KTOPwt1X9rMsW42xIJKUVHmEbb4NS5jTdUD5tVXT5dTAacPbAAs/KfdNeQn4
xEFA8jxuRrp0enMX6cqKttb4F8Bjb/R1L/9E8+e3OzXz9p791YzXrMUcrca7unwZVOrdGJMdp199
czNlx8cs5CNX1ggtLFJNHjbVg3aQujsonYve3Pb5A68NY5yqSBeOcVCTfUMSCLBSlfTtMKVNw51r
2+a07BeYP41qZ0j3oEcF11G0NobfsNoSMurZ1WCGwSqZkmH716w3nfKRGAevEwc66nMr3Dr+qYsx
jMWLfERYsi54K0fu+xHzjw2IiOOh2SDuKxmow3m1k1GWTGny2hAMl7Cv8hLVMsTzE4oX5/yWbsos
yiHktl8MzGRMgzjaJlfXFEcLyaRYMR4s7zey/VWj0hkx8xUx9yyPgqPNJQcLE8fjKbU/ZUBRU6kX
ZrVnksHkih9D5PQ0wmBCg8ae162H24vKfLLJiqWToqwKQMJLELoUFCfLHFBHy9XmqZbTfOSH1Nmf
7oaLUOMwYHlI2+cqQ2qhWLACsnAL4KzGb2x1zM9z8xCkuTFmR95C79Pz3q1848lfI7iHyd2VNMyZ
C7HHY+yadJgeCNwE+bfTXGWnbSxcaW1MgdCTIMl3ASXn4dbRzel89RwisO487DNXjLoAXTioDfJd
jsZ9gF8vUaBx76WISTeoRH3lhHJOTRZqkw/gQe/kZzL1y3sChe+EQgMLRLPaEm8ccm8GAyMUPfaD
5lwa8gJ15fH2Ji/DBiIcHMtm8o3zed6kv+H9rBvaF0sK/9s8wfc3qcrdo5+Gx94mDc2uWnUZDW9m
l99tSyDAX6KxSCZ/Qnx2fQOony5wzyef0iWJrB9vGnGD3aG1vyO4XllG80lWY3Yltfea+QFQ4QTo
KnNWblfOLLjHQI0ObHVuTLs7jtydsEDh1d7ijKcWC+NYaPNQo9APydgFSK1ob1FFNyfYY1ydj15/
AtL6XVrjysdpMijuzmJ1wBFXU15dmEZJjtv9ZBjJyuvOOtUwp0nXtvkmq4Y2FWFOhZPoFZJutOtQ
m3ZFGfa0062SfwgGBrkKMafs1fStyXYdYhzDpX7uWzv+iZP587x4V8W7VlyU8qC0UOc7jLc8SIWg
eMnaWeLKSWu1CJAltJNPOaT+kkebgB1qkf6E1sO3cUaM1sbMKGyauB1SMkMH+RJdQZGveTb2DFTv
7JKPzMmOsfdl5FxrV+AEDL5fQ/+dKs3AUxQHn4Svi44ExFDItbs7F7/i/8T5pWqis4VQNhfGuxHs
2PmdRe0/SMhz5AoL9DtU0/tdnN7z/IBab93kV5UE3eUSYk+Jli87Ptq7TacwCfp1WBNeOepBJf61
OBg9+YVJVzH7uRL68GjzhRFbS6cd5y1samhzzGX+BQSDWo8Q5LtgHkl0wcq3vmVDm29EiVn3C9+u
sU7ttOK7n34mSuOC7CxLf0ZTLBnWmTuRXDEuzDvE5JzDrExONGi665B0SHuJDjfZe2G8NOl+2+M/
WTQbQ7GPKGSXtctpxqRmpH5n+dfgf7NctIi8dadS0P7r/L017kovmGn6LkMan1Y/beDupCNOOeVU
WvsM/OT53iQXj/ks+VS8aBMFjGN8xXxNodzW+Nqk/2XwIhtmtFANRqzCe2DWy7E/2yWkaOfM6mFi
/+bC3XjYkfPhDXS/TZicjLihqMj5gOl7hqtg2I5cOYaxyfuNaDal/dR7fQFfYSmzdlXwniQ2Chzd
XeIcmnX+NVNd7DbvfmDOqlhQ4ZcHJb+P8Y9d3wvm9JrWXhZasGTfhYL0wucWM+mqxeq29T+n51pc
bXE1JnngvjMYHTTYp8wKePHWIs61XRrle+neMVY3jUpNldmE8DqYgKgOZfElw89W+0qCi4cet8va
N8PCBUl9WU6jSRQDu54EoMsoTh99yfBj8xg1jsx9yvq9tpH5rwZPSNn59skk03ON+ClptOpry//t
zM+42VheOFNCHCbKu8p4L6BckolqHRpfPc6QiDdDDe+yMBbTaFxK5JvX+WIkN+g5uyhqIlL6V7kb
v/qtiLYUWlA5XZJnUzeEu9MpBErN4K2ny4y4K/p/HJ3HcqTIFoafiAhI/La8NyqpVNKGkNQSkNjE
w9PPV7OYuNNxu3skFWSe89voM5bERoOF5vPE/7Gq85NpbGjpTqP5hLrEegocQKtdK+GoAs8tdp69
y6J0nSD9kwvT9zgn/xpJx/BREpreD8126C4qObvDWXXk1IdMzvmCOlS7bTa4mQlpI+kqWnXEldNC
YqEoINkbxkd5v1qAL70Xdx+4r6KPIMGn3porktoXksK6VBq0EjO8UIrKArzoKFvqrVdt2KECoasY
eVy1od+wQZzVwoDr6TYW16B9xcQ7e24nOaFXA+dJ8RZF4hLEw9Yixbt6MVWGksc/tLbkigD9wrQ8
lxkMtRY9Wtpbm/rsGtu828HuSABl6S5HcSjzaZH133abzFijCZ39noZ1MfTIzx6tt2kTHT1+NhMd
WlErP/ijPa87czeUKyuhLSgdK8y6JJEXTx6HN2PDwr7IBUl1N7pcrl1R8RSvMwIAxvqvaZBvjP6l
mE6hZsCGALX3Xrm0MM2Y9bGrF3ArM4jdvt0iEszaZUZ5R9gcs9r8TENvrbFRPykxi/4Rh8elksnS
AI/qyQBpKRowqOEubxMgZ1Auo5yqTH0PEVb0fCb5O9VJ85JqeXRZu46Chr699ijvTYEedJjR83qw
+wNytZMab84oF3nypgMoB+gpWoes6tbdtKg6o4iKevvyrFWmrYDmm5i5RZ+X7i4PqL72CO8PtJUK
t1XOVZgaqBaCUR0dP7m15HwgCBvTH4ixxGjmHuCprLy5aHyeFAwDfHAlz9dB1hHvG9VFPBVjtnfV
YZgYMwiBrnYZVWsdQDQIvsoObf0p6V4UxaGKNxUwoU7ncbVr1SZC8sTOWnOiief4HdHewX3llNk6
dh5J/UhK7zzY+mHkPe0R87fuvsreSFaZGdGfEzerahB72M461FeoSKVotkI/BfzATRcMaEM4u50e
8u5guffn9BAkhMkbX0a68Scf7ySgg30t/JfGIVjbdJ8ClMGd9ZGgGMI+D7C5Zf1SlfnZBX5KUJtk
VKyBXeZYtSaxcWh2KNe+swJ6tUliD8MWRpEyJcDpUNzhZjOqputkn2nQjZw6NBBQyBE3aCSRdf3k
JAAZPU8jnexfZv9L9RC98XrbwCoADQNb9QxklMmNyUYP8T69RMlCsW2xB+XjIqRqAAtesAkHCJdg
2AR1slJANNQ3oqQYX1HjLjx3WpnytczFy0RLHbLCXCwRFhraxYw/EI48pXU+n3RCx6vMNVpY6aPm
98iypprhJ3S8eSZepzZA6xDTxfOmnIufCQb7+FI1UOpOlG98COqpD5HxGzM7+sHpYcOmRd099h8Z
yhmMB7O0rIC7m1lSUsjTN4seXX4YZgsTlaE/WusSAZKt1Lfy8zUW/UWUN4vUdtZOIOgfDG/G9BIG
fCINZ1O4FO0a3mYgGSgK9hY1kFNerqMumpfqSm/50niOkpyuntgnZoXWlyCPPFs4Cp2Kehk51ksd
HdbcD7XPZjhWFCt6KFnkre7RMVA4o61lm+zCzANagmfqWvNjMspz5yQn0XtvgW+tpEcTZ3XvEBRJ
o5zZaFXIX8dHch+rFaW28xGzt57c3Sb4dDyo7J5CSGfw0Y6+RS21wZ5cUHlwS712WSKODdhFSZBY
euVwSQvjMnCmwm3Qo+jdEyutly5NGw5MKWZRdFAUXsclpEG0MAPvz408Ht0uxu90YBBYeIiyE8Q6
pvwlwBRBEIyrt5HFcE6zYGZaeE66CJ+A37M1oyDclAyaTaf/mIp12Xw1reRSAZwYVLF2hMLkSYPc
AK6l8WeMR9J+xPXOxz6m7Yhs8FHueyl6UG9V0PauE4zg8nu97CSUgUKVK5wCHoFPQy0ztA1+cJpG
ik7Dei2f38Ug3ty6Xnr2YQyvda/PXMnqc+iGY0ijM4lT9xSdnNdy/49i0+T2YnCs56vD5pLz6+ug
r5EGA7aGpVoW2XpUhz6R3xmun1DxQXdPEBFPDkWHgpIAuBAcYP3Ksfc1C4/ldbPCeOttRrAPkhnQ
B3KS8Y61xpkPjf/x2QO/7MRAwfPKs2FPv4HL0K7rYBycmawavnmEI9Gmz9Z8E2XGSc7IiCTavDUI
rUTo+cDzVo570bjbtnMxWrSaRozntFukzXUcul0J7rauEQ/SFJSyE8b2fURDkrJnZeG3Nb5KTLeT
DUB4zbuLG5ZrN4Ipq7+wlhIzoXZxe29oSld5z8ieRiYAEbr1zp3Vo78h3+CUlz9m8pKLzz63X5UR
wDdmM7z5c7/P+E4/oPoCKPgQrqr36m1RcJ8mbbHIChDMIOKz72mww4CJwwAb2CxP81vgxdRqnjxY
s8F7c/Tvtv+YvLema1ZT9xaxexsPo3tL+mPvGb/EmQp/XOqiOcnx0xDTPkgxPEQ7C5VsjbA6d46x
+8O02qTyUAyvg2A20qxNW/BZxeGVe/WiFZuidl7QQVRQrHHPgVrNrdE9pL5xnyj1FFQJP91cuzZ4
N9kPI3UMio3fQHBVEyN3SLMqwpMAZHuZDUilcjZddOU1FJ/OF6s7RraokVfMHJpgZcyTin+jsBYO
hvgmoLi3d3eO7s89huhYmldyBQx7bTA8VvLem5QVpv6mCGBhkWP/E2yxRbortJ3SfybqsxGnJeav
kYKXxauMLaHRFs2E+tFk6oF80sDj+dlJXDZ5Q6d3bdCSHElUqQkle9iDOkPuKi7NyTwjiElDuSqI
veX/BR7mKicC6GAXZLnuVLeaxFV2r71BJTh/Ip+a9chHGvkuBWqom6mI5KNuiwhZN64fS4fEbM+B
rP512Kq6wtiTdL4YCkp5m3amwrin+adfNIl+6AtKhgtFr/W4sAb0DuNX4QYoHC9iwieCWYLcCrw8
xXcQuZdR9+9p2XNd9t9URSN7ZRRCVHsKzVOt+wgy5Bo7PSw91nJ3A5hZP5uut3F9LHqf6fF3RLus
SHAYoHiR2ymte6uF/5ozgsbVC2HpX4NZk4Kj0U6rxX8C9CXqxVnB2SDrm3US16JbvrkYZQJ+ojyI
rE67adjGHGYBbqxuWJs0EufNyVfnrh/WmuqNuQF95gRBucgki1ZzqeBVwyzD1JczdTbtt4vzSBZv
Cig1kLcse2m4UUUDXdit88JfTk3OqvVLI82GpugTtNy6R5gU9i478DYp1nRx4l1GW3dp7U+tPjjl
TsQ1ePVa2euMo57MwI+yblem1i9j90+31N4tzCXiOM85N9VKc7ZNtkn1b8PYWdrSb940MJXslPEt
msa4cAf8bPWb2+v/php2eKPp28boj6O0V0q7VdTF2GVzl+AGOdlcSQPxK94C7zXG71QnlIOh6qPs
dT9O7TbEz+cLgcCGU2dd4Q9HSVIh8ku2wtu6kUTWP2zdAG3LLQNQL9SpjH5SU4efBYhxi00f2Ie8
xBFbeevSbvCJVAWSvD54TL4r3xKTebOCojy3NCoGmrzpgH2oGznwfgceKWqR5gmvZF5h/R7fhyTd
29nSwXcY1rcUb5Vj3IP4PRyorzJeFY0VU7PKbbl2jG8NObzOaJJS/+35qPKxnrI5mFtQMwOOx8xZ
PNfKiRdCU8iSqgTjV7tCy4iGhPrO+qXNV4a3sfV759ClyrPvK6CmBhAMLKYuD1QvrTtSh5nBNGpE
hoNNdnzXRQt0oZOXLkQv1y3+CGlt+sTfWi5caXgJn8Vy1mNMLnYMClgdjP6GMDcn18sj9UYN9Ypa
r5UklWH8tkizrVq1sozv5yEYNYp+7OZUV3jKGtP7DDz2vCm1r3aFSjixkdcBPoGaCmfjKvCheOnG
65S3itWQna/FxcxRTJFMg5pupOW48oN/4zCtas9d+3ylXCOATRMYDojBdxJiKawRGKql79BT1Jhr
2cDB8gf9ZkTC6y2dzDjaLKC68pY18ZoJXxyAxNUU46JqgXWJU0MNA0pI7MWidtaNerQ2SCpHrNd8
GgP1Ofmfm397TJeqX8d4k6XzKLzPome+6SjY3tfBzm3XTD1xTod2XKzkUxQvqPPqnD0fxYvf1ktq
GpaeW37n5rTqaYhs3R9X4HUUsKIBu25TfHdEyA7OPkFVP73H8cmMly2LYlRoByPIj1NLoXkK1Sxe
a+NfaP3Sa/ZsPinRDXvLIMGn3MwpbOvGnaC2vQ/Xmomg1BC7dmqPYvg2bLWhBDwB1PO7g+HwgS26
5B8lpGW/S4eC+sN5LX8m6xqhAfcMOAYMUWG0HDIIbZ0CVdxgDKxiHdZnawBgf77/DeTpuAo0pACQ
Ybkq94W7NLkFww8tGBeiXWUdIej/dGjCcXzX/L3v3cMIa6Z4GZIAEhSVi12ojeaqB5RGRsNobH/F
w17L3rIES0Qy4y3FeXfDBbaKkYf1LAY8pwF+wYj1paQkLa/nXrzWioNRtN9ibLZdRWMeiRjIcfDH
UkpIn6jW4pJNi8BcVUYbr90KNerYeNNG0W+5QqUJTps3JsWcWNMj5YuLjOrqGmBLe7NzQ9vGmRK/
lT92yHOcjB02DsbH2LGelCIFsI+FQ7AGHaze8+2ifEnxiGBBmUwnpIq2dBekbQX7cBjhl0PGBT/T
w0WS66hrrcna9gIjkYoT5AIUfgvccvPUhmadRhB9K0Bwmyvnx5s6lHmD+0F9YcNc4Gj8foEPgkR4
LOlP3CUuKUEEP9pjkAuPvsu3zHj2b2jhatLUjVYClGatEpUeuUuB94iHg5wpIIGDMT1g0/KJhs3x
y8WgB6WpCDOgSjGep4rK36oOE0SXGtVaWeZbC9uzwhUl0gOB46G46BnidtcMo25u+BOIbPdEfQRr
pdT7sJ5TA2zgBplsH9luqh/Mqs5XrdF6l86LqqMeF3SKl2awG7F+L8qpK9dWZTp09CbtFh23fxDC
KAGWBNr3ZoSIb6a8u40i/E1BLc0KwqUyBvGCyi235mFhiY+8yYiaz7KaWk00JZ3spzthicWyerq+
ej366ZueJmjql+iys8wD/Y7+qvbdZA/p7y6wyg7Lpo0Hns2Rc7ZkjSYN81kuDOoxIZ9GR9g2S7pZ
IQCGIOMEmgbivmPiAxsM5jgowDliTezRWdJLzAfqje1mRLHlDeo4WtU6I6hg2br2tFe9J7ZxWZvb
vqnZ6QeMhs2wDgO56EaXgnoPJ1XF9egbZnmI48x5zSIiY/Jp8/TeCFc8st5Zu7Xz6WiTgGIK4f8q
DdMD+nlUaeS/jOXSpGLN7l8s/aNS/zzrRcW3MMAGQZFnUzn0F1fRIavaXdR6b67WX2wS5hK8uBn2
Z0liy5xMxlOeoAaNK2Qlzqy2aGDmOFK7kvrhzP0VQJZmgJyRJADr00/evJF9gHseg+Py6WYKIv3W
tdWtEj325UuOKEmvsg08ySr2LyUnHH91ELRX2jzRXFTrxBkwtD37r2HBnHNRP6t7o2Wrx8ve/dCi
bFEgn9CijoiJ6u7wgYVSe5eVc+x0tVEeOFVkV3uoQzZDCKp62emhg10O9JgN1ZPnvq4XhSUfdq2t
rUTOExN9qIVmg4caM3RFCkxfn6zQvURGg9p23IqQ47bCGEwJomNqR6CMNwX7IM1NXvWroapnEbXI
Tz6gAR8uUaENsl9P9h7J/uQhpMSt68t3p/6c1LGuH43LzEgVrFPU586zFkVB67JjrosqXcRTunYt
5KTEFDT50wND/kPmy+XAKFJGNCEzO9e99xKVCIUoERs4RcYOgIHnppyLCEfU1k8feo+ImKWE5uDc
QGwUpN9xxtZc4dlp97FnnKoUntJmqayMz7EW6zw8p43aVCWVIG25bL1jREu6ljHDTv5bNGQ7IpNP
vR5fzVK/TVYEsPEvoeR5EJTWscFrH8kTQLAwsz991I0oqV+UK7qOzX7b+fqX9Iu1lhPCiFX0/6SQ
4lHVOs8ySJTIGYp6lLwniEf1VLakGHXozjU8MXfGU1y+ZJ36yQhrIuNoodXU50WUyo06/KI5r/gp
OPafKYOZHJZPNQaelHlXCQR6/tbrx0dSWSvI6KcJB1FWjlmI6z++2PxB1XXAm8ZdTgdCAgkVsAg6
cBa5RSlrxZV2Shx/kdZfiedTWWIgsA6qdtbDjAEuMaF+WfZLAXcWxBH8x9WOHnhhQO+Oui3mmvDP
ATWpWol6K/qbqn6TA1taJfT6MD18DVzRvmG9KN1b46Dmmv7GDiKCRNK5x/Qltb+So8CjXcA2GvYO
95MOtleVo2RDyB/bxspFuxvrD9U+npdFHg0PV6WXqI33vY0vQ9YvGHJRRTnLQH8PoodCBdCXuICQ
/U2mtnaKp+UXmjWbGLp5lHumJsf8F5TJ5gljNVUGh9nEszGI/oXyr3bbi0H7rF62e3Zk7IzmwiqC
eUImikmPvBzPpvavdzUE1zYW1D1WHgjG8ljY/kyKj9BFkVQbIFsJKrdRYvYn9ay9gb80y9wMp7fG
wDTeEDm7cnKRX91GS3eg0t3L2LmDxZg31cUeY/cwzmI/NOfSsVICHFKFaWJ4FnQLTufWcbGdlQ5j
p89lXKR2gqIwys9aMpYwsZh8I2LjDvnQeW8xuVhLqqqQd98GH32chnjdzBeq+rVAnLwSzEyGq4l0
Xl17d70OTyGOZCxuiNS97jxhFLKkT1ReteBNSAXMr7NNtGveqgWZyuHctdVCkZxjFi/jWKxHF587
wqQmurfmQ/eng+lm95QeXZUk85pGD4HG27CPOoZRBWhq9V8l2fGRfJTF5/iEyijLId3zFlgfeqU2
Vs+G/XyasFoL8jTa0VpU3Qn+Z206w8GKMiSu5ZffFvh5MECpfkU2xzwfbNIiroZVzPE9nUYr21LZ
gcggf6PnGjVajh6P5pSUHROrOn/ldx1eBy9aOMit1DPvARdiWYuj7zkf5ETMJ09f6JHYdMX3hMi0
S4ONmVqgav5Ms0nQwOBhULXuJyfX85ZG2V380odCVCufvZ8qDMgiuobLH3Y1YFoYMtgtAPk4J/LF
z95FHT9y2mbTKljLsN0OmNYrWAMAmlU/hGRLFwulfPpRG36O6RIj+51m25VfDgs98Tc0SBEBMpKQ
8qHacSMDbzlU+dKkYYgBHNyScmwLqmocZ07Yoltne2lehPPpoqY1Y0gweICuPEcwVqLYjumLW38I
M900RTtPdPVbJC+DZyCnQUUqtrbOsY92265OY4ptLfP21mgeJQjkQJVyDqZiNphNa7RkjL34VvhO
waOEi0ABurSku5cpoPoj9GNeFvijQFR0v9w1Fff8QBzDQEEsj6pfkZESwJX430JAPzv9wdMeGjZr
N7eR92H1A50fjlp78+Q1dziE0GuK+hzH5zpBlo1SoPf+VXGPgHTYTkyaTa2tcnKKBip3BdkwOcod
FbOguvrd0+y9CdZaBsbCQPbSp9UyrVgXiR7pBrDNSB6Y9gl/QV3QXMMnJNZY664eVxQ1gTyqmd6D
VpmCDA+2aoT7lqzh7b/zHMgBZYBd2ntNC7ZN/xGC5bR1vG+MjeclC2e4T1m4sgiwKvFEm+qfhoCb
GKal1r80w7+IMckt/gpiYWy73mUErgTuZ13ZBwt6ndvTdD7M/M2PIIi35ggqApSX2ulLPVR7o2Zx
CtKF1o284AHJIUgunllUeF8bt1zp/NpsgllWWi+OGmZ1Y57MUNubskP7jWY9+nIYlj3PXmUSsqJt
N24xQpMU9wFVHJV785A8rcyrNxOSf19ezPbEoolxemHGfc4eJVfMZmm27zR8RPxzMpqfPjCWtZGg
nrHWdV7zIBmzDtRsQlCVFEypIegTIyYy/08COW4BcxMJVbmydwO0mI/RSTPMkx4jkLKmL8OvLiiJ
d4b1kzmnCJouIHrCcYJlnpVHcs5Wca9AZwlHkGIdgEc0ur9s+DT8vzQCli2PjbmfEEtCz3jFqizL
O5QR3ushfRSVu9Va+2ICb4W2geYvOCR0y0J2+9jRA7WuHHWlCP5e1+gy2NEySr7ShABzv+zfpBSr
aUyOokhf21B9OKm6dTZsB2s2gjxxlNJHSFY6I9e4VSLTVgRi2e1CkFvml09JPlnsXGnDHqnWSx/o
yzycPqTFLuoZ3RodNgoNl0su42sqwvLdTMWf8LRvneOReS3aurX5IQPIFMMZNpYjd2Xjfvle/R6V
4aPRsqsFQ0E+BG+cM2eKj57qYcRCFgOW8O1PQrgYg/XqGoc8QaLeq0Z+pLW6BGUcz4lCm49hv3kq
V92WcWbIt0ZsY7IqInrPxyUrV7F0HRhUv1K/bJkMLI2McUrEv9i83iExl6Ue2fOsGDeuFNe86HHG
y6XAbF450T9TG/fxyIdmpMcp0IF6tbdO69/H1sC5SZmKnKYEwWC8Dp+SyamnV6CR32k1bqM0hzgG
oklU89VQMk58yrh3Uo20ICFwcURrx0a4AEJ7GkX86XntWoT2kkuRT2cUKe85wHSnvpqpeTfcYT1Y
5tkrSmBtWpgJVLA3YuJxpFX51xTQWaKeUMsGS10ft1qPojrQ/EUTEegUZLqLrlQxh4D2xfwAAjx9
teXy+EvOFRC1ngykLrBRcbqsI4QCfqYFwjbqiwlPya4jq4ijl1t0/t/OUL4i2afDTxxiU9un7MZ4
jlZRlL08G+NChfyh7ddjgcCoU0fdGDikggxnIPLNalhmlby0ruKVgJdFbQl5+xkCrFZDjVArRkr1
fAEa0t/s9uanHQOA9W5lNG3Hxgv3Is+HNU/xjephuIqK+hbShlYazFhjIuk11lZxAXbX+A/y13Ye
OuJBAEP2VotfBWtlUryWbnr1k4HbBdY0QOUJv2n55mpipg2j4WjFwyYDrvF9/1YNsP7Sg2ROgjlZ
NTfZ14qXiBktdGQyTwFdiYHBGxghsNS2OPrfirzDloN7N3AX5Od+NjqOAcdRXNbTzgNsFo39Gmfj
0Y0pcEun78qNjyXKijFvH+OUbTPRHnBCHZRBGBcLMuSH814h1w9b2jlHrX7JDHVPovw966t9lBFX
NGEeCkHpIrsz+I/mv4nXYH4fnbtWjB9Ooq1N7Cm5jbJ6UNtMk8vClJeJMB9KE18pT7iqxjxr5sTr
Laed47j7pEs5nNs/SsUXCtrPodqiSJyNI72lr19SUti83NyqIl7bJPIQV/cro/FgJtpPYU5nU6Qn
5Yf7ibkhhSWcYuB9cHRPVFtdmzYdXddmmS7GUNvmZfeTJ+UFE8W2CAj7MJGXuvlRDcwmLYOiE+Jz
rjdPfDgKmCgEcQMUupYvelbf9VjfhIm5M5zu6EfTLumNRy3SN62m5mNwmcYDVZNFoKXsvRYcYZst
VRxzLfufmWZeFbJ9fXSIJ+nvyaSvI0Pj2a83lYahuUvoAB+PyhjfDdJAnk5LAieVsygq40bTBOFn
hGyEMdo58ykQ6hkPkg79EDB2E+anMHfZ89tohh2F/m8xRCtE/ufWYAk3LLkmsqCYdSo82077rSzM
4573Qg5Hhdt8OiUt+0SY1Y9SM0mfzHZ2G6HtLgH4Ctj9KDn4hvoj389DYCs2Pj+JAEFKnohri/xQ
G/SlgYhuVvW4H5s6fNQkN0IkF0Q9uBgEEts6dZ23Efa0DDq4Za0lM0zVGuJLZ0+RwWff5g+WMLwU
wVaW446xlCBGv8drTNZMhhg4Gzc1suM24t3FsKhXSHrVUxAUjjiGJQ32xHTIvnj3skBbtIhwcsR3
Xla9TQ0wYoJQKgwDFAbym1ze+YQResRCmhGe11WMfUEZnMLqCRFMLfPGsCNtBldUhCkjz8jkC1qa
lMD/CAq0CZ6xt3JykS27atVh3fdafW8MqCWIy0Zs2a7imEUOo4/Z81f2dnu3CIhlnnaJdWi9teUP
u7QnQFD3+H6nE8NWiAejPlYWyZZAB8AH/oqDCi0pdJSaYNYb61y5SO99iYcq9i5xGF15ZV/9vKF2
WIx3061OfTh84tpEC6qZaEuYdrn1+XRNJPlpmHDJc7DbE47P50CgRHiKybhATMDzp211N7tSh/EY
HaGjfSdvqgjfLIGNCbrSyjKmibx8B0RhJFXuhnprnH4i+cocRCKRt/Y6ax9khNJNgTknT5MwGuyD
mb5venV9GnGdkMG5aNW8jsx1JNOnXOMuWfaWU02wFi6QU11id6FwEqcCmt+610j/UF9Wjfi+KOG8
ZTX8KbfkNQ8IDaqm4EN/JtSM5MbpbXUuCVOKPes3CLS30aKTvug3Vd9/V3nzHsn4japmQg8s5wi/
Cd2NVtqw4/egd15DH9H71BSA5+GlzUeQmydZDyRe6u3NarGQ1QnCtoEUBTm9ZhORSDK5Jk22DHN/
R7fa1UmslaNA/FT+PRhPOadm/waYdghIxGSj6+gCZIt/xDv5deUtnLHfdX6+wI2OIKA/AUyuFUkt
QVGfwkhbF4VLJIQ7K732aJb2XVryPVDB+/MHsULP2MxAjYdFn4Vf3HRnvAFyJkwNL5NLnpabxQv8
aBe9Er9eTKhN2SVYr9jFXT4BXclr5vdXmVarJ9Yy5DSeDEgG8dTLajmG/tLT5HbEiokc6tzbwHiT
iey14+0K96bTbwQ3LuzJ2m6ZJSxcXkYRvFPpis3xMeJmpwpCI7MNS5AzMdx5r8l0CvAnJT9BQFoV
aB1KF99Plylrv466Nlh59ktofpkSGScydXEUFUFjU0Bcp8Aisy0dADPU2RBYevY+6d+piXAjHs5Z
3O1cq7lWZrjAmvPSpAEwnGshJ+o3BFxvAU4rjEfjwgjKn9GduJ2whAT+sQiTZfFM76r68sNpis+y
G7cVDQGLNmteAbY/6xY9dpI1izBKlmnev4YqRI5ENq+dfHtS28RltqQk66ue/Gsx6ge/ROsSTqRn
9sZnl/tn0po4QSz5mdTkL5gxvk3gZEE6mZOhnBgMcQpBqJOKhLpetMdUY+FzCiCG2roXHsyXPsK4
yWBRx0jlpatfUyM/aQp2PCQOk1KGQ8uHpHfiphXdxqXMvvC7X7PCA5m63hdRjeuuaT4Mk0m5YfEk
hYTJxPySMasXbsy/qM9uMjc+pB3uy8l76Z2KHX8Ap/XDZ+6APe1MPId5SFIgOW/zuArvfWJ3C6rm
SEdxjopcCdAyB2Hwh27wBmHDtKvCfqsHogHyMiJipUluXvyU93WI+Uq5QqwEBmnjINFvnvdUCaD9
1DMCmhEvOKlz7WDXx2C8N0bx1XjaUbG7Tr5kb5XX0OuPpY2dQBbVUUaAKNEtJqakISnEA3YZwP6c
sFpqgVgqmPjwYNo/vXM0oBBg2+diLNjvCFrg3UTKsLdZ/5yHkb9BO+EMuE7SYP0MZoL0PCFR7KCT
9v13D5N1VYv5kCDz6t8TtLPD/zps4BI0Ih3kY9mTzWG67LmPGPV3XkLr4nbDLhShX8+GRwLvhu0b
ms+Y2wGQLA3PWhPPaR/Zm5WHs/chomvcfHnEyBRNvC6ycktfDajJTOGYskl9qwsxz5tHU3xx8s4A
sKTLK06qLeEfM2wn81w/JNJeRnaOG9JctThnJphOfXqexjgBuPKdVyu/qOCjljuZgjXyNVtxt/bt
A869z4ldM0y/Ow0NSnsJslvK9W6EbLNsZIO2CquN4ldCrQyZzmuiksg1ZlJlVJyN0wTalu2CZp/4
S8In526xwg1IhM88903c3ERGMNN1hBWmTyVpAQaUGqsaA+84fnvTTQNJsFqWdWDYn7Z/B82fdWJH
//Zcaa89xHCCfbqPwmckCDjzBAfUzVvpzpIg2oou29Shj4+/eM5/LGXAU/4qZhMTpPURbYOIK+Hz
fMoDYsS49byYELC0hI8daoMEn4+QATj6lqQiJIAMg/870eoV4NdsSzWPym+BILNoSKSBbij4GTnd
fcx+BcR091UNDwcSryeVTq+QLfZLy3hTITlpeOIzr9s1zqK0/yXExE7DpoWd6MmkSv1/rSJ6gzmC
t2NuNV958eKGdy8EJvcOoRWfO84Ms/jU+78u0t7r/vltNHhKz4Typk329ESSEPppEHoYCHEPvHCt
d7+sHaT+dI1atXn9CLOU2FUHr2N9edpryLeZGfx7r5sPkndWRUuU1Fs2qJ1hn/P4KwFD8ZNLNvZH
1yd1i9yz1n5oU/Iamv98bvrRerIIgEzvXf3QYLZsvPiFvTFbHZ8tSUaQVQVTrY8drv6PtPPYjVxp
0/StNP490cGgH0zPQmnklSkv1YaQpfeeVz8Pqwd9JConE1U/cGp1gAyFYcRnXoP0Xepchs6Zp8BQ
s65CWEcBBTNDXKY+uJGJYlmlFND4xCi9OR6vxo0OpHuYQmx5MxDSiB4lQ5RaKMdl2WOL/k9v5Esf
bdoGOe+uQSCCD86D5ktSuGrU67x/T3S+OcoPTfOcxI9xDEy0vJNhunAN4yjlLNB6WQb+JB+Trkti
ehUxTqOmiZ55sJFubaheuUieWr7oGPJPajwO/TmtebRiPcBeXXINgHMRVc9pmi5zFMqLQF00tIes
KD/R6OsgcJuO/jLqs+NCpxEIgcwS2mnUg10w/UcdLaTuQ8V/F8NOxbnN9CsayFw/qAxol36ngij9
mFBdA7AqOVI7IUDVYhCDKgHbu97cpMWvgXjaQHM0BHMOIhipDD7mBA0NG42B1sEbN+BquvBdIkV4
mhK1BgvCEKAAVT4a+pllXyF87wAOL4fXhoZN1n5q1pNJndCj2mzULscyRCCH6NtGJDF8zGH2hSFI
7GSdZ+56sFE8Vu9FdZ42IZGvuWjQyC/VS9gdSxtFcQBvSrb04A2O7FMd3/oluEQKHfSAanFqpNR0
NPWjxIEV1fFQ1c8zui1laa084jOBoG8KUifNT3yCwYyAD4hc759W8jOgE2OaxkTh5zx3XPIUhW2S
X0/CY3jOicRlSjoIoQplIpfYANrfYAZPGo+H04Ws75nfXtbRU8stpsoKPvFx4XbgDaL1CJ8rlsmN
Br098CxUVqtrH6SGi/DagBGFqUCHUaPNWH6U1Y073qqKvKxpRmRnVs4HeAk5GtGppQIMPCb/DWMb
9dBrFV64HMB0ofWX4XU0jtUq0rvzmH96XtGZg6sNegJMA9LxxarX5DJqSprVj3G4dZXLOrtClcSF
nS3IoHV5KqlFexIvIPQZ1fgx9T9LsQEaGCQdpi0G6PMP00FeDDGl44jbMvXuhP0itdPa1AH/dacy
IBkY01NL52rwr8rWWAUD6uIXlv1ZlbSHa6rzbxKhDxgdRwoCPFQ7j1BRgUqTQqMTqPr69CLQMAeC
BiDJJGp2aDkVKIsLvTwa/TfdXpXZnQIPy4Qu5ycPNgF9N4YrI13W4XsCDKR97kE7jeWwDOhfNFG9
yvITvT4ewZ2gAgHm0RNv9JRH+nSQJUqgI5B1ClWnRhYsgO9KYETC5B5UBRhuBH2yRwFFp84erbE9
LT1I689FAX8mzShSIdSGnk8ob/PyAhoVcD6aMxdtdNrhhBA3F0qNwv9xWgDEpA4Gvx9wmQIeZiSy
s0DKKc1FpWWAbP1FNkQLXbnTNWBVqwi2Il2xZQ9YHaARAIyH0X4kP14i0pxSBjDfRwPvl4D4gh+m
mieDK8cF3cnp7dsNCpToLSacrYkanh+VtJkdBbZJlQOXRvyIFiSJ4zFcajIOMAG0hJDaNP1jqiZK
85x66iqyXl19oyJyGLfGQkPGS+ZPQ9mdZmq27tE3jOHljXZxH4L2QPjXBN7nqCcqV3BUn+nIYg9A
/sVlR/u1JdcyeeBVjCICe9NCawOvgGj7UqQRWD5KgXl+PMHX6yq4FH6C/zBJDWo0RvLWNVMpULkp
3fiyHOGojt5x5//SrVdhozUKuncE/1Qa2xwsYZIDZOk+w+LTq+N1jeieh2Z7VfkAoCjSIXHioPZf
I7rhhr9QVaE138Dnvksa2s3eXeyEpzohsUU0SKJNz40CnUaI0ALelBwtlfWGzAfePMVSQL9UyFOK
hMy2pQkXOyttjK7U7sYNL8YUIeS0P4kqmHHdvWI5aA6EqyIa1kCiFm1z7vqP9eQuWxMNUDWIrgJo
mohHc+7pA5UtLhopFY/0vKyTX23y1oQwhdXLxs7OLdt6zbqHIEVpAdFiVK2yj5I3FJD9QqC3GmUr
O/q028umulGLjcLzY7nPCOxWMSTMh9wJjkLttpcfdX2Lrj0V/hZeO2Rym75DXotFEp/W7o1WHTcd
YmrVq0sgFYHk92kJWtn1JHdT+id5TMtShejq3VaAxGX73CWnqPkpSDdYbn6qIU1ABrFKhHPdtphU
DMrKRfwlQGdMgTlwBt5niZzRUespK4+YNh0+U/Uh4OEwaE96dCSNam3/bsdcKB2Mev0+5tb3NEgB
dnZiDe26EjeJRigBesJMH4roztc+i/yidh4a8dQOSJII/haecPh1tgiPO/jqPKxrz4tOa/Avefmg
xC9e/6iZ1AmGS199EIK4ZdPmRNE2J5leo76dxHkAiQr/OM5NaGTgXBzE6EEWMvLKzR8KgcYvDchR
/0XZ4LxEPghxTqoTKyXaohLp0rga3s30k8eDLt1dTmwT5bdDxq0w0X7Fr1Tvlw2UEpHCuLizjI1q
8yibtyYRglnTZ6VH56ZsMCxPk/q4Up8VxolrUEs7q8Vjmd4U1fsgboZkIkpu64JOewg4nD1IkbNB
BT3TtgllopS9ctQOJibXUH/C2V6BzkqIhosRKWvgfZhZ2uGdpT7AEJTpW4dXRtxf9uOlVcJNeSiC
09QzqZW6R61/r+sIFnCTIxu+JMwAz5Oewype2RhPuIANdJIWDgBVJ9Sso5RrYICXNlmELLsUqgJ4
EAtJqyq/qjOaSPYFAiKi4MSD6E3oVD4EBcUJWvCu0a86gI8Coa4sujfyO99j/1FYIXEBs6S8puOV
KC7qHEJII46bOIXaVbzn+XkO8sjoThSKv+5JY7iEgRfUXXp5ZtpXNfG+OiIhoCEVF58U/RtVECp4
Cm35bTMaqDrcJv3DxHN3KQTJEQ0NW3AnnNcZj7J4NfQHqWJseucWEPOrc7LX04Jumh84p57SbydA
Q1O80vkboEoO8r4gWs/8rWa85DyJTfwy9pBA5H2bfrZI800xsFaxDwHOHNTeLLTHckSXdIBTo22t
RbbqEWRQH9Xg1qehq12EsWQlSHayV47IksC/yt/t8tgn1R1sbQWUNkBWrzGvBx/p6McGKLXAOC88
b8nrLD64vnkKKQLB53ddASDTXBbhWZufKlyyOGkdRdAINHM96dYFlM5JwL3o0uMWS25B8kM8gGGh
XrsUphzrvgrhL/dYGjTBRTG8aOql08M8cU4IGHsfRnxEddHRjw06r0leEpWeVOIkcsGFCPV1Mv5Q
KnPRUbZQcDroYYyUT33yEBrvBhoJNT1yHyXS2kYdG75gbRbrAgZOhVobGgFqf6z3PGM6undUoDV5
5lGiylHQGB+zqkPw8lxXtmBDkurOTZGiyPP1kDw6wUXrQiHi8Jk9TZF1YJ5m/mXgv9Z5ukU6qG65
nlsK7wpZu4UMGCI/1J+RYAVYxfEc4l8CDeZOX2fUmZ2CSspTkNFBgF/NNVDqL5hhLitSAkDpaGSc
1NWJ0DdGkp832BiE2rpPNwFEetm+ZPFzBQ2zTO8r5Q30OGt3ZtfXHVhNnHUS6OMVzlVu2SFqgvL/
6YQLc4mdUIfG4InoUn0NMKM1QShn6WmsXTfpeYsOUz3xIap8I/KzwHiz4FSMmwY9NMqvbfxoWg+F
7y4K2i/5NvOeW4ISAzMa8HDiwuQgZICS2vjZgDZhwFdZe861mt8G5TWKcbrzVisXrZMfdcmH15y1
1gn5ZUM3OfGufOd1cM/Blcjul13eclUcteOVCtYRmaXJtCdBHOg89B616qKNz110z4Pu0wng1qMv
ILYhvQHffx1blGOOOoWC6dtYwLmacAbuKdUPdDzoSQPeuhwi/0iPLkLrNXGPZYphDb1xtqyo3nC8
4Q94znwUioozFEMUnY7yksuKQ4tfRI51gQcm/cOnaUfDKMmOfXmW+XdVTdoSI053SeAjI7hnBZIG
4bmrvMXeSHjIniRimaSIh1ZXfvVSl/pREpzR2ApyRGn4pLl+x+Y8RDZGxPh/gXShT9SYI3YjAsSJ
f9GiV1dnpwXBb25eof839FdjuFb0V1k9xjAUA4gyY/MEtPjIKI9zanCNTXpEfJihZjY9IgC6BXT0
Eb3LVtB6q4GwX7fGtksei+pTTa58NIl6hL7s6qXxPjqypwL5lbRpVjrtDGtCctU3VfFWxNEp6OGT
NrotLLjwlKjQDrVRTqe72IWTGvd1kunoR61Me1uA6E+uCwTmIE6kaony8J2OLrX6AE0voSAvzMnr
DuTfm0vtR8ecy996+nEtn0R+3cp3x1GeJQKYKnoyajmeKO5LShab6ZdNeW8Y79I4K9HPrTmblQ3x
AEqNDWmsDq7xuNp4HTKCdJKkikQGhe+a28qTGDO4r8I4k8TbRv0sxGPXvrbVBht0uIzaMq1Ps2Cb
J2f5BEPHvSqHMA3Klg7ByaTM7HlvOXY+Xnwf1iCHVdTpbiq8rwIwx8mEDORIieq0zTaZfG1dsIYn
Vfjc8NH2yrtp4RlEkVaJHnnKHfncjR9Vd287xzqbbXHbgqmMjOtGyntb0O9zf2nGVU/tzKdBRIN3
TABgaEg5EQ2KEM7Rpd5tZH4ctZSzOd/6kw+vhyeBZtUCqTMoTQGR3C+n2ur1WrdiggLKAMNjFV4X
/aXExaGgiBEM7Xlpb0IRIhAxnk2ebKHyzpTpwd7TQ4/c90y5rzoTQJs4JdWFWyChPgH/r71FkUPk
Zjtb9wp9kKO4virTNx2bjCSkg26fDP6mFfx3X5Yf9KdYHcLPUWyAjjVc1bb5q2/uMhJtICKR92Rz
nr3IW2tkwTXwVlHA28jXSY4mo7kV0XnjXdJihdf9EtuvUAKEcW/UtCeaywDKrOw+qNpe+THX241V
vGWqdix5IK30uSte7JzuyzMAaFOkKF6d+fFFCdBWj1uSFpYr6Y6qFrcE9JVqgOZlNhUh1p1966bK
ie7RcpnmCsz+ujLVZSHugagfDfDWx2uXzCqWj0J7VyiM05bx85sxvG/zTyHJjopFgOZBNbyU5m3o
3EfjeR/cKP1pM9wkFF5CWpkNLMG+txe2ky3s8ibFsiDCLuNNkMkFrA1Sialp0QUWKx/GjEH9Tq9v
y+g+iu/N4jHSEQtTsBLv3yIdxQ9wDTHqpzCHg1u9voHgGbXvbr90iGK0chM252b5qEK11siPbUg3
7FDzmWfnSnqJfAW6xr9idamJR7X3uI5WcXWSN8hRApPnROqQ3yyHqq7xoaDRCw2saWjfXyokl2l7
Tk8PVN1VYd7oyYeKmmuQmQuFyinZRGg8J/gZuONVaVDzofJK3ANf46hTt77zWZNQyOFNTOZaZEBJ
gnwkkhvqSSo/W2LnEEZ4ja7pAHHkX//xn//nf7/1/8v7yHiLBy9L/yNtkm0WAMj4r3/9NA92LAvd
LsNBH9uxrZkLctl3pjE69rgFMGPKizE7YB686/dtC4QjVSchtd/2k19MffFrqEwn7cdt3Vz14akv
/9j8GIvMf35fnznSd66l2GrA7zuY7lDyPOCe+tM/FH9MVUodPR/bFL/tfr/8+b1l54bWu+OWwB/Q
L1op6wEtrz/fg6+DzExKK8onHT6c4zby0Qk9Cv/Nn5855jpjYFZ9zc9bqOBk14X3/Bd/viZtU9qO
asq5b/NgFYMZ5cq4Tapf20p72f/r6uRU/N/n9vT9v/41+RfjPu0IR7VM21ZVYzphX7bAVl3kHRtT
bIcHYXcPo7VOJpjZAtFwYIF5tAwqZHO6zf5hd2y8I6QUVDw5YAz8fVRPMUXTtbmB2nFxYRhTDS1s
76fK5t+MYxhCGhbcI322OZYNqClIG2OrOhu12qKeMAR3fzGEJjVLN1QHjZvJuvnLAjY6PBATt5Nt
o9voR5jb2Il/WSm35P5xpmM62yhcfaXjCM2UOkN9Hyf0DCSYWvzRbBjLGphVu+RSdNQ7TNmeS3SY
/S47MLVp738OaerS1BjTMGdDotnS26GOpEjmhUfxme+975/SDnNcyEeS794yOQrm7BTEMhoNN3Wt
rUzfOyT4sHQk+qawTRMFHaLEP7CE6q4JSVXXOeiatFic72to5PTzU19MctnohPREt6V14wg0zXPt
uTbLM8M1j7vMX5V4qjpecDmkd72mQODM3QNX384/hYvPZlN1iS/79z9lcOtaQaXPxCdCLEBahKBU
9q/uoRFm3sltGUd+F0pz66GYD3oQ36b9A8xNybk6MOzmBrG4nDTdnn1cme2kdk6HfJsh5WA6644n
HgY+tiPKny4W+hRC452QrJYjrNk3NqjA+Tqr0bZVCjkCCBs50v65yB/34DSEbRGgwvSXzvwsRk1c
IMSPGWeco/u8UMW6bY6t/Mxu7ruxJDutHpU6gZPjLQIaiBYJa0Za3p36TUyA9GEWNcyWhdcc9+rt
/r/tx2U5/WmOMA1dN6eDO1vn3lBspCcKuW2yc/1DdudY3+0f4cdRYQTVdEwb/JSjWfPDWOV5W/pj
pW8jmA96RRutOHDh7xoBxiX/6abpYFH+/bgr5kTbpF+2RYK6Bd5pHwiEfv/At7vKFtIkBDJUTTNs
TZv80b9cw0brtVXq5uPWjyfnzOeG4mdxazuXk/9GZF8Fw20nngEYl5CZigM+4j9f0Wl06fCcqtJE
2292sdDIre2GTvG2al5I5nVA1r6L/F5/PtIzd46djXlPf+2Pd03jWzBUw5KGpv4+0l+m3CGcbUlX
9lsTIQgFZcg/P3f8qi0MQ5viD11+X9ImDgGjNvmwFfHSnTxSzxR/++dTUA2pCkvVHT6++a6Fblkg
b8UUXLClAXXa4sCHvetgaKphGIj6czoMe3YNSjS+e6/o+m1OnlxAmMQ0mtIFFe96Q1SlvZnPRog4
MIZvA/Zn++e349PViKxUw3YIdaz5o23mqHxocd5v1c67bXv9wrC9O9eODwyz4+vSpGGotqmZuk2s
832nEvh1kaFaw7a2cUjoZYmwYhRHB76x6Vdmn5jG6dbBSjGQZs5WMnBApbWhMiCQnyF+1p/a6PCJ
SUMLFx3cXPcv3c45fRltduebXhbrNLDGre1lJ9LH8U4cmM+P8MPmTbEMPl0J/U2fz0ctedYcxeB8
O7c2JLaxMU8NbZ2roFQw60AOeZSP+ye1cwltaVr6dCSJfL5vVNvlXSQhKMCrJBFNK/+x0/TLCJmA
wWwnjsz1/vF+BI3TFG1eDaFKRzPm+Sc8MqPLEdfbWmh2d0ayFmFEogV6Raz0EhitlRyIsXZum8NV
yJpaQhOzbYu8JNWiTBu28EzJ24f2LFP1A8d911clv4wxO+5jKxyrKSVjJM8qqqIJwneUs/Yv3aGJ
TEv75XYVQQToz2WQNMGMO4duox8YYdc0NId3g8vbloRR30egoSnD3g8YodaQ7gmxDB8uemZ2YBx1
ytJnHy5tESI1WrIqqd7s8RVDoRdFIrttWVkessphZ665ElEssMMK0TvFRNwmkRLTMb+9l6keoWHC
7v3xgoLkt/jYHA6iPQ8XGyc37KTh7EuKeGBHnv+tn3dmpQrNaNwqmD6tkhZflR3JSh6YwI6PV9e4
y03H0QUXx2wZkw4/hA668LYGD28hN0RNC32UC02Fec+lsX8+04fyY9MYRNVszfiZ92PkJpFL0FBU
QORQy556AEkxOgD+YB8Yacc9qGs2ka8Bx/tn6GuVsGVVpEq3fS8epOGtS9PkVGBddBRlFnwrr782
kv5IBVG0f467T6ZDXq5NFSBC3O+fABJfTqa0ard12tsG9GHX0N1X1EVhoNpworZI7IFQoSG0f9wd
Xx6fgzaFTY4g4J9dw35rmKJV7W6L9ey4zJI0gHthd6ta0iPZP9SuxTUs3SR/wayVs/N9hpBSQf2V
Tr81yI4S89hTLhyQ4O1nQZc9qp9KAIv7R9xxcZEnEAPzkFAnmBckYqfP0HfR+q1G9yChDX4oW9i1
enQveMWo3Qht/h1oGP2kTYsTeTpQSHfAEKMai+frX2yS6ehkJHxtOhys7yvnUVmxELXot8WY4rBh
wdcFb42H+F8sF8+VY2gWNbZ5COoPSm5FZUsImgF08BpUeILIT+73j7Lra7aorlkGxERCjdldnzhu
aRhKhoOUjQuafkJvZq0qjx74xv0D7bqkvg40e7Y02RhN4RZcUu6Lk92r/Yct7wa0X8mc/mYoSeZv
UY1StXlw2whciDwj7bdul98EVXKLJALkn+HNaXG29VrvwIHY9SnxJWmUwATEw/mnlMVtHPt2OGwR
/wHiRXW/KlaGUa2ECYXvM2vp2EPv3b+euw67ZVkUHywqfD8yu9BD3sB0yVCaCrYaVT2j/Az7u/2D
7MofDWHx6ySPnPR5im+KQKnyDtV0T2wMOAioEyyUeNNACw5QL/NAzWri0pefGQiK/WPvuC6AVE6X
L7xbJjj9/y9xjt4hGKMFQm6LdIBZDe8PAZJ/b4hpjb8MYdeF6tTGKLd2Amw1OVYOhbk7Dv23OcyC
zq4e9EbzmYMwbPTs135z2oF9C0PCw9e/mIum4mfFk0UAP7uVxKhLLYxTDVzHG643h3Ksnbvxz8/L
WRTTR85oD2nMz6N1gmpmfKhdseM844BEKW267qgrzZ4+zCTzTAnUcas2XXghkwEq2dBi+qUY6cUf
L5Ul7Cn9kCrV/t+P/5dtL6MEHGTWMZT6WcOvxlRl/wC7wodvI8wmA6YtHdVMjNsAv0fX2KLJNSoB
nOgH3X+3RzqkcXESwkTbP+6O4/ZtWPn9PIdGpGG70YzbMvRuKcJgTgxJb1vjYT/oh+r+/59JOpbG
saB2ps++HheDQPB11bgdJptNW3a3ucxXqYO4HXqlQZjiK2+9lVV/NfjO8OfXnwWpV6c2SupPYfT7
VL0KyKjdNeTIRY3FYNO9St37Neb5gfrgrhvw60Da7OCbKeSVzKHYFEbpMUq+b1oD+KIHABgZ947i
vPd+uuBAP6eJ80S08DfzNFVaUSYpijlPlMuyDyrVDTmr1RNirGZ9rNnL/admRwhgqV+GmF+0lWn2
bZVwWK2l/lKq6ACcQPDdP8iO+4NBDI3vm44z8d/3/arURGrVyCDauDRgtvXH+39/9yT++f3Z0XcH
ReQGqghbRONb59hT1119IvsDN8euS+rrLLTZLGpk79KWUbRiJbQjSBCH5rFznX6HlmTG6o/GYGYO
NdKxZPdRLdql3yDTk5bW30zjn0GM2Zn2LFsRtG+xhizLhx4haS9PiiO1Nu/2b8rO5bLJoUxdWLQu
pvvqy0ULtrAI9Ibyn5Fd0rftqy1iivuH2L1e/wwxCysdr7S8ImYID6Ct2t9QKts/wM45ENTZOimo
Tin4+xwUFIqzKjTZEII7eKbgRM3liGrr/mF2zYMChIPqryGI+meRQlRD8RwUHTAAeS04tgPLtGsW
X39+thOxXZtO0vLzfmMt5Ud73Xb6cv8Mdn2BBKPcUirhB1Xl7ws1VBDbhzATeBAvgS1i7dIvcIbc
P8jOedDSpi+kE+vMQ223hQBu9eA+FHzp/KF4TMfqxIraq78YhuDToMBBqXCeFdmx6waeijmYbXUr
JyyR0ZpcSocDl9auTefxJMKmBuaQsHxfMj2aKgFwBbbopCfnoYr5GomXOPC17xpFJ8DUKQ1xjueR
lbAUw1QCgpGuWiurfvyLLWEvVEPQpiOemu27mXiGcFFK2g4axH+MPWLLWqXyLz5DSiOmZpPV2cAj
vi+VMnQqVlgu6Q60yTZ6SSdphup+/7bvXKl/Bpnfi6oFRdJKGKRGajovHkV5KFXcdX51Epqp66Oz
VrPvkCg6bT3b6NmLEiDYZwoOuDjUH9s5DUqaVHCp4f5o7kjKZiEtwX6bGXlxURjKuEaY5XP/Wu36
3NmK/xlkdnaLyoggwqk9V7qL8sor3H8weSe9+usvxgEFpBOnU/2an17A4Qk6Gh3JdQtpB2LweZhE
7xb6fqp2sLa+c1IOHSmb94qDMDtlWmXog1Lqw9aFRY4rlgsdeiKdH/hkDgxjzd7fiJpc5agM41hg
1ZdjfOnZ8FgOhFzT0zcr1AIlIW7k46efpM2eRrdN87zWWTnfGlAES9FX6BH3OEFpqKPUAyo2svEM
bIQpzvfv2a6RDeAjQOeoiOjzoLXNYjVSGhoI7N1rogaXvBqQPi3k/YZIwSVaaPgnpcnr/mF3nfuv
w86O5ODlnUbZj0q7gexJ4a8O9v7UXd+vMfVrOR504eapo+UEjeMnMFryxO3gZGru0hHRuCwCVEq1
CnJYU1jqeV9m42UwCXDFOH7hx6AkK45tcSp82z92vLQ575CiOnDR/87xv+w45UjKqtNeC0q6QHim
v/5LvNVx34Ce7+xNEyGqpAdIGwVQjuBNKkejHLejk9wNZlkt8pi2QCfq20rDVDlENnQB5RwJ1EhS
1q5wtUHfcAuDX0ddQr7mLaj1/Xs1W8gff+r0iXz5U6ldAWRvG7iQbbiU+uQEWh/3Sfa4f5jZkfh/
w5hUFuhr0m6fBextxneu5LG90QscYOGMNUV34LDP8+D/HmOqxKkIH9B+nkWIEHYMiaKivel6ZH40
SPe1npxHFiJyreYDjrFeVBQNY2Q2g/DQ6DvX8cvgs7ynSe3Mjhw4pWIwzjVkHmpjOFZ6/dAkp0nM
j5YzYSIpz0zV+9lCRoWupFFpmRtDbJ0UPz8XXQ2k8WE6mVDX4aYhEKGiBVarh97M2W35e30dk0Ln
lO+D9putrxJ7el1Jhpbw2HqqKZZTrvXMwZk3/dh/XHbu5dexZss5hAVSm41jbtIMvcVRe/RxKXYD
80qmiPjhGm+LEkvtcoFNwqE8fNdZBfOq0xL/XdmYzdP3XbeWSLJv/P68utfqA7fDoZ+fTU24cTmG
Pj+P9vLRevLa2r92P3+fvg73DvVvNulHW6Tg1zsX+skmy9/TGuu1xj+QxOwcAUA5QbGghT+HUpUD
ukKW1ZobeKrGqfzD7j3njAl8+fnZe2kOElUjh5/XfOU5JSvWNJS2CzM/EMrunIYNLlGAVwE7N9vn
UBulBO9jbkacuTCxPIre9+/EFER+/1aZCHBcA/Avb9S8f69USAylemNuzAT9S7Q7x199rh21+blm
F8v9Y+2czJexZosWBT39AbiKG1tF+Tap0LHZ7h/h0GxmMZlflXXvm8xGry9qQPh2+FA5lw062CVC
DPvH2jUboAA23yAVzR/ItTG2at/qQ3ODx9hF4Tp48t3tH0G1ft7YUuiAe3gWLNPiVfr+8nnKYPe1
PnjbobWQoVBCZ9VqZrGoyRcekgzVyFhV7yzcqI6AjVW0W/zJBG4Izy3elGWCP9npaARY/JqVWPaQ
iHCdMkJEscbHwqz8ZdgjrFoJVExwEFEXvoVGkp7k971SGDByXQhaoAJOdPzfF2XutNeODrndQatH
1PW5Z1TOKRoJiFIU0K+VxnXgHcOtG7POeih5P8/SbtwMefKR4Uh75jsOZs+NjQxhL3HI0fIaBwLU
0YFImWtU9V79PoD97765juYv6zo3IYRj+jWkWbAK8thDQD29Ey3yrEqIhmgNh84yEUzoxuIefYUP
o+7QGYuKdIHCSoVCcgapzabnPyIJt6jGGs8qFxovjvGJbz/3rvLuNsACqk5DrL/QH2pPu8FAImJG
hb12ssGj2+0oRzQQScI6yJMyG9qF1eNXWIT5dVT1T6Hn3idp+ITsJtai6LmfDE2NTLvjNMhvwz1K
JBJNdYb2spa5d02Bf1A/ImNFPdpCQmZAEdSLkrMRJUJEXQyEc92i1fCwyIaNodXJBcpm3gTfjaCX
0R1Kuu4NRVJ9jUvZaz9g+MkRAHDgwDdOO/MziNVtWHvjoqEzduSMCP+FpfVpqelFmkGYq4d0Mi4Z
rpuqPudSCI/zrqRpVimvXd+9igDjijJ0EBXphI53O3a1GHU1S6/1n3Ase1J49I90NPDRzE407H/K
GNUfCJIygN+ftigNeENzNVgyv6n65izBPQudmxQHlRGvP90LUFmHz1DkxZlfmfIcAVMTml+HGWaI
IJiat7+6pH8xEL7Ii9CEtBNf5gHUQhA+9qKw9Kfc6P0FWYWOWvboXVvCbRdj4DprDwG2c0sTCSbY
h1g4u64XfSq+ACGUFCln14sFWVLXsXbbuq2xloO7lgJhsAjRjkricKgeCtJ3XTGmbvLQk5/CwZp9
/k1uKVVYG962sbDNVdK105t/Vr36/ZBRVJqKMir/5gETGnpBG+Has9V9OdGf/Qvhhdeh+oft09/j
QBNwNN4xGo7z0mgb+olmZa67qczxFeEMZGJU92z/fblruWgtMQqJLLfmbHvi3Eu13K2UTRRJVBqh
eygP+0eYfmH+Wn4ZYZ7SqU2iE1k0yqYag80w1vd5YpS4fUUnMDJuSStuQK2gnOM87R931zvgUF/k
fba1n+C3KBxtI7Byd9NDVg3jl7xGSQddlv2j/AyeKfvSonPAY1Odnb82fF9oKSSju5m66FF136Uv
AnpwbP5xojWNY075j+TYyVl0mQ9xXplV5OIGstKiyyhf7p/HjnOgUvMlyeJY/wRkWToSe9xQ7qZJ
buBYJzf7f37e5pvOMr9vWSAAYTSAwfr+KgcKbMjUDZQN94HEpLbVKC9XHxWSZOuxTL3LRkPcUlTw
VVhSvNpUo7kC8h/8zTwlPXyYW5ppzoPDDimrJpWRssErGzvf/kAI/btdOTvtdN8kQQ7AWwFr4/s8
M73sNP5+dzPUfr6SAfz7chI1cGMXUnusxk9DhxKbTAv7GKXpHKkkl6ckEIjcZBik1CLCvyiCrawT
xuCy5AjsjCAyZ6qCf7uP4Uxm4XKZNgNva6Z4qzhvPgPHOB/xgEA/i6fOzGy50lUfnSfN7mFaDwcb
8LMK1LSdlNN1sEPkUtwb08f3pbzg0dG0qjbg2KO0lQoeU+zS1PHNRH69UXHGLE9Kr0PE76xonrMI
FLf1nsgScXusDbDmUuSTij75/kMmd7w1ExGEP001BTi4WeTv6vFgqpgEbEzvMkF/GKXaI8fGkEMt
F0WhrYYRGmi4CdTTLP+FdvyRRTFBL54VMS4MZKD18NVD4rzM3zIHnUfo4mErAP9cmuETikuTvapb
HEKXajsuKv5qsGEAdCHJzPGxtVtYTRgazibir0lDfNdR7im8T8LApVTPlO4h1etFZjzWeOAkFpu6
amsUufxjaLOKni7N1F9WyS9jkiJ0z8Po1DTco7hvFpMtS5VdV84DFmRj/6ut41O8N9PSXSTRXYIE
llRf9++BOl1Esw9gehgdm+dXQkmYPSi2Paa1X6HsZWDT2/pXCgYa+FOW1wZWG2H+UBdY4qDus44w
v9g/9o47TAC0I0fWedF+4NJCF7fmwSDyR+S0dwlynQMD7LrswSXCeKPETwY+nb8vpx7sI7YYZeVt
Q5zQgJ8cWba3yK0MpYXj/VPZUSghiwEvDTkGxDQU6e9DWVVSBYpRe1sNbn4lEhwucULAStxHbLbC
rbVKuuvS1F+A4bzvH3vnMn4Zetrhr7P0Gqzsgt7bmoP9PBrywbTlAdTHjiG4JWFCTOx1cLjzIWhb
q75huxvfGZFEsa4DUzkQpO0ewsYg9f+Sdl47jhvbGn4iAszhVrnTSOqefEOMZ8bMOfPpz8f2gadV
IkS098W2ATc2l6pq1aoV/59RKarLgh5Og+EjkZl01DAAWRyui8PtbXqtrguaziL+lSBWszovByxd
8nFsNAtelXwLYjLgj5p1SkYA7Yr4ORqVvW41p9awH4bOOUR58Lmvhi1VA1D4zW07OgC9NZvbP2zG
nihM1fKM43bZV/ZEMQqItBWbJy6Hzm2TAbFQDAvJrhlLy0CBJTsUpMmoycIBxlQAhlxWpOPQPLvy
pzSGd0IGvNSBtWZpIGhuPYqsMXJq4qBaYloK+PIONtjYAyKNkyx+Sra50fN8e3vX5vSFxhkbp4A0
/lVNJWxSSm6GIx374UMYHopftz+vzNiOaQgCTcTKw0UsXGiy8VnVqp10NCvL2o31xCcaaMrfSp9I
dB/r8AmOVgwYafOXXIUlQ0mau5Ua2AxiwN1/J7GibqPcLXd9nWXPSTk2C0c6u83TtB+t3eROxEAt
pIO5U2M2oNI+Qh27hsRiNTALe3sfZrfhjxSxNGcMUsQtgMhYVtCddfi96R7C8P0pLSrlNHMZ1Brx
ogQnTFbiDHbPVDpmgQsQqNwClDPYCXg+nbvxBlc71LpX7m6vbG7/pgwtTdGM5BEdXppNSNs7QutM
OkpMiOQj+RXnb6UbFi73jONF+wclAm2C/iDAvZSiJ1GeABWIGlEWdqCAsIpwE+glND4A2yr3Y76w
rCWB09/fvAaxnqm5EbOsqICE6Ql+RXBWVpbzuVbPoBcv+M+z0hQOTqEAOAFTXErTOsUJq5xwVIXg
2gcVHajm1V4HFkle6v+fEUVMMo0l4TBMWfVLUfFI04grE7llabdX62IPUCwAbdo+d/HA8/Ie333B
QZ2xMW9FisrPRHKS+RDAEgbD6fChSb7eVsGl7wu7F+M1WIPJ90dgM5n9X+ohnnvycPx1zD7zwbYl
9qLIRqS3ada6R0PpV6oFhyRRyzYnz8gOglZkbuXEeWmi4aFygNZUYoIP63PfdY9FpnyTOuf37QXP
niFRNw30DGbR5nN5hubQqzACE22N7q6V6lVc3EstwFe+f+gBUbLhabgtcHaH3wicjMCb26C1mS1X
nUzco+U/jMi5713r820R4uDya2w1BVfU9g1Zu0rJNIOS854O7hGfKDHhwlIs6GK/Ala51oZur4Ef
lo3xXahmv2wgJsOkX+pznjHSxFCkTRisJ5YVjQyk1VJPBpxfAFqdLn1glwnlXur2fHupM14E2gQI
EG4u+L9isFzmRJjRlKIB0XOjx5CgK49e/yuHe7Idl+7G7KIwzNNMtkYBQrCcSmvLQ5OV+JzmM6Qz
vAj9vkyPo66srPps9V8n5Cr+f9u2majw0hXEOuuKoEWCPzwCOy8DgCIan6YigUNs6xo6KIcf4eFZ
J/5ekX9kPbTaBOWjtq4M+hjdg9SpTI8+WMVDAOVRx8SUVB+zGFw3dx9U32MbJq0OrpsfpT0AxQj/
WHv2+25ze5dndJYJD1wPAC7o5BY94aocupKmKP1ouqcmf8oXDnHm3WP0Aa+GMIA8mJgK0Kuoxfll
cA8w6IcEYODah1wgCRfeoXkx0wKmmOhq+Iz8JTU9/M4j1IG2Gm5q97GJFpYyu1PaHxnT39/c7t5r
xpa5PeMo62fqNEAYf3n/UYC1wbgNUphxF8xHpZtp39eGcYQJYrWyqqWZgbkF2IzYchRgAlxlI7VU
Vp2KEPnIvE19SH7+h1//5uvC9pQlRr2p+XpefEzVDzbMf7cFzNgDwmvym+TPJjMobI/T0OLowWJ/
7DLr78TyC+iY84+h6gL76x16Az7v9wskPjSgR3EM/SpbZ3Vqp7QhulsmVOxsqrjwcqTwO6iyewoi
oOU8w84WhF4dEokRhdlGLCsW9qpfFDrEUbezJoYtB2Cqz1r81+1FXd0U4ftCbKYyz9i2eRGffabw
7xpVi7aFDMKF4UFWeFvU1YEhakJ2IS5jdoKi+OWFSWzXSr0GUZbnH+SQerFj0sZdx/WPRrIOQ9pv
bgu8MuKTQGaKwKIwKL6IDkjZjUGRQqkAAe2T4v8ouUEBkz7qy20xc1uoEXI6Ghk53RAfQDk3yyJp
nehskM7dFKn/MberB3kcm4UNnFsPMxsm9Qmi9auOsmLUOs91zAjONIjffVk/EACvQ6f+mav6e5Mu
7B2zRK8gWEyKitlReCIIXeDtPKsZsNr5z6JesG7TaV8kRAQBguIBoevroStHsLUpv3Td+1LL6V1p
xgdDCjeUyX+qXvbBpOi+4JTNywXVi3ZZ3gExgermjPgWgx6dZRPUTvez2eWbWvtOyUlvH3rgrSGl
uK0fs8em/StRxBxo7DRxS0mLzr3yO8HZlluQRq2/ve7nbTlzejhNhXIwOLdXM8qtFHkAVJWYCjVi
psc6G4Nznpgk3i+GjqLXMWVTu7rGnT24ihbmU2Xe8p91bzS+2EEFKQeW97akOYNhMqg0dWgDpyCW
ywYj9WJldLPzUJa0MUQHLwvunA76ovKevs7bwuZ2D5hJyjDmhGck1pxiPdeCBkoKSvbYpO4zxKx4
bUubdxWDoPV0ZdH5ikEHzGNa8hunITGyJtI0CQTImKkoKZK9tQSVoR0qv0wV0lTFBQm9eycGlC5P
UqcGdPwuZ4KCupTqS2ElWyFSa/VRAVpgQcHn3qi3n58uwJtF5VHQYGa9/FyAxryx6gU1mDuZt58X
9gzU8EpSM369/T0r8JFbRln+g7V7K2I6tjcrCI0ybmBAzs9jsJWqnfY/bpDw8nWhXiZlwucb+SCB
M76/rbpzJs2xXqcvAX+7asWTO8VvmfrKz7U0wrN233e7PPkaZs8QfhjqvhiWBM5YNB68CV8ScL9p
dO1yu5oSctcmLNNzKhfVA4gq9kM8gsGcGY1HY0qoLmjArDwLLCneI7oPRM+hL8fMLZoeec4ufKHi
/Bs6k9t7aM7cTJ47fBOA50wyuoKWGYNCWaH103NCOALhRB9K6447RZ/T2rbyU+lLWz82nutE2hZa
tNdpVWk3LV+0nuTayH+3lq9+LCS4p3If3GM/jZmIGOxYu+PDQPjnDsMLbSI/0hPkrsxiothKoVQw
/ci7c1O9W0EaPv6sCtNb0YPtQFXltrm6kiEBYyy69DlUWNVSY22O4zbNemY81MhMd63ZDHtflsdH
IjfpDr+UPvhMDY9uG489WLkd/4HUfO/tpcwaD51kgR5dDToUDIrWup/tmqePmQ9TX6fQrb3EuR6e
ZcV34o2e2Q00E415cGnZIWUPETtn3/3snWT4TrLM+dBajf4ps5JqH7lw9kmDbp/7xFFebA077aZd
uaANk3YJnsM0xIhFI1ClriBeVqvtY41wiPetefydVMpCbntG25gAo2eH7gbmza7wP2sebPh+k7On
Z6tg/K5ETwEkp5CR3Va5GbtG3obrSm8BD7YYwITd2JRuHaTneABXPXrMoVNtqoVnbWazeKuJHHjT
iJE0wc3yFc3t5LxMzol/575Yw3uTlBOiLacwVSqIJMXkeTYYY6UU0uTTf+oid6URFN3epbkFAFpH
Hps4/joh4eQ5sBd+mp6DYg0JsblUMFr4vliYI0E+JEznpGcdNr6tbS7Y5qXPC1lWz4lcQx74vPWg
EWaHm9u7M1kl4S4w+gIYpzZVmq+sVjXEXgkfcHwezWZd5c2dph3xqUsjgA9nqV9lbi1vhQkXz+5i
I4mcLD4PygMUntpSIDV38aZKPFG95eCCCd/XI7igbQql59rbZkBBNPCFJMpmCQ595t4BqicDxExw
aF+F1Dq9nqkzJPBEG2Cz+tk+6KyHSu7/vn0082LoYGJCyaZ4LTwo+ciksuEGydnWgN2EdLPQSrqI
YcK4LWfm9ScLMgXVaMF1D6PnjLSIyl55HqSOlplma3bhdgieSveDCS2s25J9jBem2WY0YToj3HIq
xkwdCg5NqKconZLBtHKSkhQivOz9t548/QQQaAKviE9z6WH4GXwxVl+X5xbatdaR10r7HySQN6fb
Dz0A+VtQtsQKGV7OsuKswT/DW5suZAVmbqYBxizVYQCDsfHCxQ8yR4uiWs3PhrpJnp/7z2W/WYId
mjt6WvxkmuVIgxHNXu5SoTdKHMZufo6TXVblpzbf6jJ0XG23U63WXv0Yo/+ya5TabC4Q/xTPxUoV
vQh7VtUn+brhf+9NqpLqZKiII2col64ZYdeGiqNK5RBl9uP1sOmHpS2b01yDuX6VurVNbUbYMlni
MaGzuTyTmi8YCHz3CMZrrlYmhsRS4kIIC4iVzLG6pGSDLPXQ1P5OU+5u3/cZK0k2+I8E4UWvrQJM
Uq8lVvGgybTUja94W6n9K1tC/JvbKscAS57sM9lOsTnaD8ahHHq9OHs/Cv/gLKUDZz+PU0+Hw9Qd
LQv20ZJaTx5MszhX2eehWKvWu2egOAq6bf8VIBx12EV54zPMcdYTKi579709QxM0EvUuBtGpfl2l
z/WmSHSzkPJzFZR/axVcMmq64F0JTwj1EdLNTKbwKFL6usosGuQ+/FRndJdJRf9rA8e0v3CfZyWo
GFnCFHrgxaIa/F6tHQSMJSuM8EQQarvSp4mV7F0q+7oOeixRW5WDBnz70k51fpiEic+gbhvCJcPQ
J/MV9LdaqzJYOJS59byVNCndm0De981CiWJAAzp3/C2VybFPeigGg+Cv2yuadOeN3/XPiujpoxMA
fC9HBCLqAm9krB8A21SSnvqi3YajC8Of99GTon4Vd+EXWQ6+35YpXPxXmdMhEQfL9DeJpTmvaH3X
LsfxFNOGoJ/tWCbdspaW6ipiU6YoR/SIZYcAnosP+kmfbrIARvMCDuZeWsnRZyt+0CBzpBvWgY8v
lu/yeinYn9vaN8s0BAuaDIXrSqo8nlJlU1HpnGjyoPHeJITC1uH2ls7KYiwDKChNYXpAUMwg6ums
axjGpn1yWI1BAlorg3rfuqbayxCWNfCz35YoPNn/bC4gqmQZoTSBreVSQe0wsDLH4xBB6YHnSpLG
R63w3LWr1fk2drRkZTdyuRqsLLxTjNFeCAdnFzzN7ZKE5B8iLowWp9R2DTa3rA4lxM2lLzOM/jFQ
9J1jnpQlbCPBCZpWy2wdkF3UMacQTjjL0g46p3GhvTGkM0BQybDLywcmeUz5fbH0P4Ko8EyQ2VMn
rHy5raljxYAABPJJcZ4oxa1d81dmLNw/4cH6R4aKogB2j/egT/fzjW2pZGWIBquRT9n40R13Rrfw
sM9+n4bkCR0G8CGxNp5nXqK0faGcKmfdD6vine/5P7//zfeF3y+XI1AHGnVE1QnXET05xdL41uwK
TIMT4NnVeLAud0gGKyuJB00+yX60Ujej4y0c85wAcjL4nSpP4pUJpK7WJYw5KSf7aQg1iBSXusLn
FJak1dRn4ky9JtP78uaMa9u3Nd9q1VPhVsMdCHPOCorsXdIWP/sqfZGapRa9GaNOCAJ3zoSOCsqw
YA+aNJJTaSKGojDUdWvzs8QEavp82+jMC4E9x3LoE8dnuVyVFrlKaPW+fEqjLoIwz7jHysKM7Q6f
TS3Z/wdhKtlhqhv6dCUvhTFfQHk8Q5idOuemCV88T1ZWUhIe5cb+eFvWjDljcuOPrOnvb44rjLsk
1vVIPsXxd56LoTmqwafG+WxC4m3ZS8ox41wwKQ68IdgLvMBi8KNZqW2VFnQQbQHYu6oCLQH8ERyL
txc1p+T04BBY035E5CjYMjVydcsdgXJMtXodxdU6eF+149UQQJLDODqLwI4JSl56upFStZ5evWJl
wALa/Idr+laAYGk0c6Qtp9bGk17szO6+/n17g+bOATwgLAxbZBHJXZ56X3ZWTRFyPIXfBvne1k5u
9V+OwODVQokBEhbDUEI4fwwdsDvt5BdU2wadbbeXcG1nqFxr6BEojPxbtPWK6sYhVDcW4L3huvOP
nvM1GKgFZs4aaKAFYdcKhTDoWYizoIK5MstZOuSGEoBxkCn3wUPgvi8ZxK+//LxwCYMuMpUx5fPp
I+0vzlLJVJxuef0+eM5YfBjAJoKUy+POJDvUjK6m0apQN+V47ANjU4/epgNBBiwXeg4fpNLfZMY7
AQiuBAsL6yRPS12zM44eJOOGve69pVLGtSaD2j/xNdFazJijGGK3DlQ2Y8TSlOC5aI4FWOyRdb6t
aq8pjctYZeL0ANuCRnAcC3ECORupqIX4wEdaHbmPoTqxvcpR8aFLJfveb4LwixkrGgOCyfPYl9KX
QE3CF+gws19y2af3uVzr+5b7cLaC2L6L4m58Tk1tuFMlffjWSI291x0pvfe8juKWm+XOKtegIzD0
XN+mSg5fbx+o9QHvoyKlU1bGyeis+EOg+OYWPG5cHUpP37IEYuu4ZaQtDG3lSzT20pdeHZVHMwh1
wK7z3NzLwJxtG1AQ/PXAaPhLHAXjisngFmglpX6sgNB8GvR+fOlD56XO6r+7ONC2Ha9d+2i6pXcq
h8H7lppK/CgneUt/v9IUtMKbVfs9Vgdpc3vrr519wmqQ/lR6dQzcFuFxL+JuKHPFao+Zm6j9ih4i
2AuoyUEaWjc+yASyr30l0rL3ad9wKpnjtgtO5ZyGTa8+MT5dFFf+hZkmRaImNBEG3jH2d1ZwqJTt
7VXOmZc3IsR4UatculFzRDi7Jtol/u725+dM5Wt9g9Kvw5imeP2zTlL7xjOPstztAukwFr/zpIa3
+Z780YKlnN8t0vX/L0u48ZmhRxFs4FjK9F5zva0n/87dJV6Jmf0CWlubHgAeeVriLu0Z30+1Aj/j
qLS7fGsssUldO3v43rwpkwicFXHayvJy4OwY6Toq/UtDoFXQm6qMB30pdTS3jKlwORE9YZvFak0V
Bh74TK19DOTv7UNqf7197HPLYB2Qk+GPUyQVjh3oSSn3PceEHlqyj3FUeN9Do5A+jrHWfTBaOV6I
jEW8Nqz9VCjlMeO2MAcoXla3abx2jGnyjhwV4i/LiKVgk5HfWTdKp2/tIQ8/eT4EwInEC10TZMMz
Ebd3IKeY6j5wBnvXZOlvO42KtQIBzLkc3O6uyUHXGGp7XNPB0ny8vUfXR0B8rdEKyKwZj6MseIrQ
VKalkjrNyTnArLBqxve7KcxKEPDSFUVvoyaGQzJ9F2VsOvmJPvZ1157D8q4pAM5r3NXU7/Hu1Uxz
nrh1NB5f90Zhfpu8UariFNvafZe3+0xaGiW9VqrpsYVTi2YZUujiGdNOVsOUPibHljY8o6WpWlvd
vx81Wge8hDd3qi2SOhc013d4F32lC4+WXKxHGChCeKFub9W1nZpEkCXDP51xH91IDy1YcMJj5NXr
WPpowg2lvh93FyFECfRAwHd5hTLnex7ZfzmNjloirwwrASmyWXVLZdJrHUaxKGAihJwH6nxpDXta
CIDezeIjAxR0+i1BOFw/wZefn8S/jRCVuvM7g8+7xrepuat+3Hbuuaj3Yb1X3s8GptPYjI+NaZ/A
XoSTD/vBGuQe9VLT+MmyV3HWLeS3r3eLYUFmDibQZXpUrkbeiKtCu86qY65uKmmfZYfbijX9wktf
ke8TFU6wG8DiiBck0GU/cLSwOip6Wu3HolPWuZLbTzS6h3eRYZaPsZYNX24LnV0Uhz/VeinKiQ6+
r+dqFddFdax/tfEq/HT769d3ZVrSn68Lb7rcaUZqMYh/jNR907Yrs76rh4XHam4F5AQnH4tJRP55
qWVOFDNGPUbVsV+BjssoyBJC57wAYNAoouDEiYGC5nEeADRUx6H8MAQfrEW2itfnWjh55o0NEjag
MaDDwhKURqUPzfbUY42sbWTGxSYc89ZZ2SM5ogfaF/0n4u5sDZW8vi7dNKT1POzkBL6xCag09J3i
uw+n0NooA38TDbT2M0RFfFY0ZX6I9Ch/UuKh3ilS4R1SSe93ypjnzxEWbm27hnTw0w5AisZu2pWu
hcnGN3vo5RSpQpCRGdnGKePkwHCVfMydsXmxh0FbRY2CZ13Ca5itIYruD2MTjfvbGnS9+ewITyw2
cOpAFC+dXPhqM9RDcWrGOyv8aBcLZb6l76uX2mNGKv5ay/fT8inPv9TVQuJ6JoJmAaglAMRT9krM
NlS+13c9Ux4nJXyOAQY3+mwT+h/UCflDelIam+nL45AutR2/4gxd6hRZf8RCqz5NsIjWxI3sQYud
EqaBVlpRHl2ZFOMKN9z6/ZfSfRi9veJ+bc3vLnzQsndw6GiUACcLX/QOsLnq1Ol/Qy+7D7xwnRdP
ervQlnv9NhAX6/wuCmpTh4bw9KThUHht7YA+orXDxtet/DgkAXAnTqpuFLov19boR5uW6dCDV0Xq
j/eqFeIBhCaRxalcweGODjhHBRWNoxpvqDRv9Ejavl/C5PBMQT/9eaJZiijKeN5Y6Mfc185GmD4a
/rjgiczoFj9xqmcpVEZAdxCUtx1NMGlqQzv6UjWuGKkEIk/3nXCntLXxYEQdnPN+oX7DAPgbw51m
6m1jKaSasfEAd8ENMOG5gEwlBNrk6iutdOl9043dmN8P424IFsLQ60vKqzsVZvAfiaPFt30MmNKK
K1M7hjim/oZy+e2zmnl56cHl/SDUmbJBwhL8SKeE5U33MCvXsOiUYBtm3rZyNvoS2+DMUhDFQ8W9
pLXgyhyUOuwvDGkeNfMuNs+LpJSv/FOX9x5ECOBUJ9CsmUGlMKkzPyc0OZYyqItAd3l3UZ0pR9es
lW1d1GW/SrKgeQoSShEYI/lQtZ15Hw42xebMU1cKPS07P+qtnUHL8Q5OcO1DnwzlNspG/2Nf1+lj
4nfpr9tHMKfLU7KXfaHngmsjvIFybUldVUjdMdQj+MEbOWYaoILldyyjbF0O8rBRHVKNtu80L03i
wRDhWvU7+4KnA7n4FVMQ88ZlNWDHVQs56o9jeSdNeIuP2lK3+8x9Qc/osJzAOzDRgrIBIOUHbYWI
Qb7ThmBVgSoiLa3jOtialPlfIWJNNg8jb1BThMhnxyVgPljjOskXHNYZXb4QIiRTVLACuz5CiOQA
wbmCuPi2Tix9XzBv5tABdx2l/dGWvyfBSYuXBMzce1rYYVal5ZU0oejZ+cCMOkon10eFIMhaq2NU
fiWlXv0MmEj6kbv2WAEePyw5lNcaAEzU1ADAYNXEbi1ogDZ2vh/UWnPsO7VZO553VErrg0vH0cIG
Lgh6vXNvtHkYx9GIXLU5SspGyTdDvOvNhTfoegt5HmmUmlJFU4vR9Pc3ImjV7/XOjuojrnfL6Fuy
hneq1s/NEtTBtCmXdu1SkBBKlG0sOZkV1Mdgwr9MQYfdu+Dujbm/ihPAXNXP9jsn2TEGlyKFc5IG
k6E0A5FJWBa7sTeira719d2QNM3de1XdpAJNIE6fBu2dYlmQgQ8mWhTKEC5zD2P4JfE2twVcG4RL
AYJhS7yyH8u4ao5dOiSbhGkCUgqyfwY4aHiMXK3d3ZY3c1zT2C+9izTaACMk2AbblpSIHlwW9Mn9
pIDwMeyjtZ6utXRfdu8ugpGQYbiOqi3txGSQL3Uw6Eu8OStSj1n9GBZ733n/3pHwYTIRT4uigtip
BCN8kll6rh676jEMdwzaKNVu+Ov2hl0buymrhE2Y2j1xRoQNU5l/omDgq0df3RTaCsaK/+37gjEN
yryrKnOKMYeXUvkrD9+fr7xcgODR160SpokuKUfqPvKpK+vqSbFKZhXU1O6rVVW141OqyMVCVmbG
xpH0USeSFeD3UIPLw5dATRtTPAqe0wMM7Ym6sZaGiBdEiI9p5clZZZiucoxiQqV1gI/0fqZ5Un1/
VmEJpz9USZ06CSK0/iH63oZ3ZfR+JaY1CAwA6K8U6mLC8TiVPw5WmY7HNoqVjRfYkxFgKian3Bgt
UaDN7BjxLsEnCWXCf7GA0BpmExb+MB6dvH9Iy+xQAyq5wu69/wU3EURpinkFsphiGNkYlZe6ZTUe
wd/f2uOnSnbXwVDsZL1aDflSqHP92OG0G4TTEC8Q8ohxAv2ffRBBiH5yJWVlguNVab+ywQK+9JuR
aQsX9noPL4SJpb22CcYsKRDWjN/N+C7LWmj9/kcZgtqN4D7EhipltNI+xelB7178JSSVpWUIdieJ
pZT+K5ZRSjvJuBuGclUHn99r2y63StBtSevSblD8/FTI8sbL/0YDFt7n6+cT+z9lUXQszXVFbFRb
M9SJm05W38mrwfAPgLp/iQL/pakXXZ3rp+BSmODq0FSfDFlRBMy9WsFKs81HY9D2t7ds+salO4UM
g/THFLNfo262TRsEXmD5J7yBzD61FTmKdUPFsjoP3qfbsuY2D6AYfjdwN9e4kE1aVU3BUk7A5TE2
y+THqsy9lbVk4ub2bTIDdL6Rob/qeNWBN6r0sg1OtXb3YrgL0c6MIkN8+efrgiK3oaMHtcLXU2U4
D/bwgUnmozkO7cKdnN0tUGcoMYF0c9VOW2gSfhkQTackoZXiwQNALA0Br19wmmZs2cTj+a8Y4er7
cDA0ViUHNEN/o81GBnFZjYN13Aa73lgalZzfuz/ChL3LM6fLJJM1Ra25cV1vRUp71anPt/Vs/vwJ
RmjqpHVMnPpLKiv08FGCk54Y1V8l9bs7uauXENLnpEzQG7CQMGN9lawPcrL1OsOFJ4Maf792rK/v
X8Xb70/68SaiykvopTw/CE/gjz13ZniwcnXh7OeO460IIWiTM5DPLYUleMmdHB5yeR9kCyLm1Iv+
RloFphGmq+Fk4k47SVJOPFfNVSDf1+mDG8FLoqsr+DAWgtD5I/kjbPr7my2zDUmR0wBdls1uM2T2
evh5+0zmN+yPgOnvbwTQrWh1XqByJ8G+d5x0leThJlOXErpz65jAluGupwv6akJAdQcFlu3GP7n3
w7f4/RVSMu5vvi4olirXWRDFrX/SJH31IS+WfNi5I3/7fUGr6jGBm9Th1wdNuPKarZp9j+QfrQdL
1ftP460g4X0c9TSxQXTwT8dO+mnvpPjH7e8vHYMQUoRSatH2xvdTbVW0a3N7+/Nz+0SOk4IlQyjX
PqvftZpdQWZ0UqAgbotqnVYWiLDReix4FJcyC3OqS+hPdob3CBdGUF079Z0+H3z/BGuUIj9rSrdn
ZHahgWfmzQITiwIXqgukv+gYpzVUEOlE5SS5+YvcV59AxjyYifEYuNpSanNmQTpNSTKjWAC/XiWK
FRfgk8JxkOVtpL/sar/YxTVz/tPwMEUpAzgS9u7ytkeJXUsB2ZKTYnifEu1OYWbntgrMSJgGC3mp
aCOg7itcRVCIOinQM7h2gnvv3ukXjO/1ceD/MMlCI9oEPCSGX2of2JKpS80pV8yVNtpbmmnhC7Pb
j56avPvokUUnNSNGQLteQYPqSWJ2qlW2Ey2tui37vH10ZbdbG77n7jTLrxfkXW0dAGxcHApBrzMi
Yof+mHuulHk6znGY0sSZrn7dPpqrveP7NPHRqm1zXdi+y8P3jLGu7RY3TxqS34xZrC3dXMsN+b+6
Pt8WdV3zmGRNGAXUalS8ccHQJGMYNa5ZBVAuuY92mf02imbtG/q2L+DjCJuntgzvHTp566xdSkIv
CRezGhiGNgMcDQeQGQStO5PK3VTpD0ui0Uh+qKVumxrffO+99fbXJU81faD0rr2n2CSq9uI0OBUB
QK3DvpeXpsyv7AMSQH+dfGcO8srzqNIOBrdpXQPNDWX1YAE5HDvRgssxKwVsPqA/6L8FvOhSTXAN
+wC+W/wbyq9Dpd8rhbLvGcq8rSJz2q5P7csAX3PBHEHMBCn2j+OsWTAwb7KlaZGrt4jNwtJNbX80
ThGbXS4jKdq8QjGj0xgla6PYA1msJsy1lvvEsBa2bFYWUBkQOqj0NYrVCC0pKrlKtejk0ckyUC0C
ygKZ49pJynVpbW/v3Kx+g1RETw2w0+oVkVFWu2UROkV0kqEWl/J87cfOym+VNQ0ZKzWAOq451s7v
xOgXMIyuWy/YVDB8GSqjwONcVfiC3rL8iurbySkc64H28HjlV0Z9kI0cCmTwCFdOW5qbPHfVQynX
45qkPxwTg9RumKQsD7aZ0BXSAB02jKb1CSbG8BkqTm3NRECxKzL7dzG64b2lNvU2J8JfuKJzqg1/
FbYchxfSD8EqwYM3lkwSRKcoCnZR1/+VKM0ucuUFL+s1N3eRgpi26Y8cMcE1hE3JiBoHZGsxJMyR
8lAVwaMVPcnZscrbg6Lnj2WXbvrM3BTw0VVe+Wgb74RCADpUYU5gwgqhx2jqtby8AWZKH0ouGcmJ
auO+82mFWiI5n7vDbyUIwa/V583YWEiIs1UlPzT6/ramz50Xlxf4OVBBWMh0794EJ1pZMFiqqsmp
Scb7Mv5o++3eUxcioNlFkGcFiQzIk6suO9i/ogSCluRktOqqkDZxsPDuXiWkpnN4I0B4d4NC1/w8
QkDZFzsGMrbdwEymFdsOLVPSb1P371PHXIJVmlVCgi3IJ3BiaDMT2rj7wWwLO3Tik1tmPL3Qloc/
XeC+g+i3EaSruNrHxoPTHk0z3lnFr6Cv/8Nte/sDBP1r4jY1DNeKIU15dEtnm2jeDgjb2ypyTdfO
7lLmpp7JpBOTaMI7okeM9cShl5wynWYnv9kzqnAX2fa95fxMWmnvxupd53ibyO02mLZ7Ep5fusrZ
GlH9LWu837d/zpyPRbWGGWIMAM68sOZak/wmidLkBJ8W8HhxaG0w18o2MK1m5XvaEkzTzA2Z0Kam
wWic7avah5QmWl05WXqqe14c01oH1rPSfnz3orD1zC4wRc6/xWYsOYRLTel4SmMfeJ5ehtbBh9XL
1vGulgCOZm7jhSzh2R6j3khc145OSrLTnVWkLjzVMwfEMhQcAuAZqEkLTwDwvYXpdH58ihpzrzUv
dfy31H3zALe6vWfK7EL+CBJ9Arcpy9JzEWSrZwWoLnhjmaFZ+fGTQcO77msUDF5q77m0qk1Wfu+7
H7o8LvyIpd8gaKPWaGNr13F86tvdeFaWpsBmDNvbvXyF/HhjnsGVtGM4d+OTI0trZzzX9rNcnNvs
2XM/x/JSu+n0mAiP6oU0QTMAiapa0wmQFuTrYfxaeg85YJHS79x+qCBDk9yHOKtWQRfem9FC/nXu
mr3RmtfDfrPSQsFTyWRkS9VLk68Y3B2dz7cVZl4ETzXNm4BliPiTnWnmEENyVgpOQhkXJwaGIA5z
Dv+bGEH//Z6CbxAgxg8fmXZKXW/dFkuJjBl/mHYFEnJ0AzJMIrYtkNvIg9TAJucwHjURw8H2dniE
Bsn7dns1cwqO180HpxbKKzxxWvl4tmzeuDjc5StlqaFtzli8/bzg3/h6XZeqxjqK8BDEG9l+qvR1
vTTZM3fyYGjyTsvkTa6S+2gE+Ke1Gp1yfyPHd115KJqFV3JJhJBXdPShLWgjiU6Z+5glIwr8NJTv
xL6b/E2yMlOLB68EU8HCbsmFOcCybBEcrALr0XsnOuA/n+dm8LAS+Fy1sjKv3YRBNESnIm9W/YfI
WBpon90kQgODCSsAFq+0tgFZsZC76KR6ySbyZCpGj7p5vq2xrx6AaMY0gAGJTrnlDJ5f+rSVq5qp
F7FLoI7r+d9u8MUtzZVTfAn1ETjf57L/YsTPdOyaza5vvgRhvbGNcV2AcRVVzVotpD2gG/d9kr2k
9TPv5bYGIbU007U9Pmf+97qmDwaoGiasQ+heDXV3ewFzdwKIBIC9Jhpgrt7l7y+gJs87ADJOftrA
CyvbxVrq6cK1xqLf1Wa75BDMysMzp3BACEOa/1JeqzMYUuZxQhbuUR/I3OxhMy+Xmv2u5zRRXuZO
/xUz/Yw3Fp6hJSbi+iRhWdF90qUr20s+ZFKxDoxol/0faV/WHKeydPuLiGAeXhl6kFqtlmRNfiFk
2QaKqaAKCurX34XOOXu3ELcJ+ws/KtxJTVlZmSvXssptaro+CGjCCimk1JFXBtX3fQVuV43c1YRk
PteLY5fRiBr2jd38MSfJ9H3Yl3jKAWWNTrDP3zel03R1jHED6XyIPGE8VdWoX415aR4TNHnoY3Gg
ybgmj7Q4+2dmJwd8Ni2aGkudEpgtRmTwn6QKDJ8CyJP5eHlXzcWZP043ak1gYphUBr40dUCulVOj
sYqTMZIbRam2aqFtwaTVgroAHAlxjmSeiWBpvDU79k0f/zjZ+zG//9j3Zq+lIgV1jZPAvjc8GMN9
YvhqG0Dx4PIwl1wMChW4FcHtN5E0f57ODLCXhpt5hVFCSYsfafzs0v3/zcbM1zfeoPV6lVUnFY+9
UnmnzrW+xvWydMGDoRmVYjzKJ+2Bz+No2Og5SWKX6KVhweC8aynuxSbe5az1U7dambWv3HFYnHNz
s5ulBmkOLxsHPkBLwl6kAUgpkOhyfCJvNMR8WLeAllemedMPTjCWKzO6FOeem5+dPdQTqVrqME86
C3Xehx5EEbmV+baZ+4w8MlCwX17CKQib3xHnBmenziyhMUMRO51KT4SqbAMKlfqhipSqCHIw72q4
KiqdbC9bXTrrEKtH8R/sstYXiiUwiMWFInl5YkofoFl6LN5Qx1sXFl62g1ZsdAZCT2TO8w+Ww5FK
Gx7drsV3aXnXqKZfJQQ9f81Qrb0app04n0qUH/4xNrs+WKEptTDwIO/aTdZAPC2QRshcuBafgrQK
0qb2jrOV9Vs65sg9o+0U1Q8EQ7P9OloK00Y3AaaqKAM6wm1Bn9lc2ZVLse8UQOAZOzEC69MmOnPN
oEPqhCEB3OJKkG9rPbq8GxZ/3gPmGBffBNyeHXGvMBOm20MGXroJFHDTsL94iaAmon1k3lBrmG3y
wuYel1mWQZr4vq/3CruPyZ9SUsFvfLhaGwwfyMrMLnVQtQzENfLspFfXZf/sZCth9ZJjQAg0XVgQ
7/rSNx2DgKZOATc7VdCewoaI3HQ4ISsU2oU8GQiwQQpwf3lZPpZ1vqHPbc72Fil6R28yNI0g53ul
oM6e1GpoNE7oZVWATHtgjEnkUR3ZXhnFVb6Xg4NidbJHg/eh5OkBAI99ZdFQtVXoN6jIQWi7sRj2
hTuGStmEiW0HaH0JauZdG7Gzb8xJUlOGl8exdESwb1EsQ/lHddzZ0rj9KJPB4xgG9MHqyKm3ZfUX
BwTnD5TP6D2GA5gdkF4piOVmFFigLkQqSVlDOyzVYbwzA/OCrac4cUEzbK8KnUgWEjrt6A/avcib
yFYeufLeFtADBVP35alb8p/nZmcn09DHBormJDtJygJnvDfEPWWnQsQr1+7iEv07f3ORhxYti8UI
5NypaN37YmyQzuS9L5O16tni9X4+oNn9ag+iIl6Jymls57ty1O6dqj20Jj2he+wXZGC2wnOvEuQe
ERYH6aBtDGE/XZ7TJW93/gkzZ9TnWUvcqXjrZAeL8yAGA9RlC2uzOf39zF3XQ9yrjsS51Zjwx3gn
+b2xhoNa9EdnKzY7VDbAHbrTYcVI3aP09m2kyFVl2xZPmLR9IcP/7YDNo9lCseracbH/1f6+dh41
8n55ypbKjThgeO2DG/Gjqv55zhLAQ1PpYVUA7vD79iUm35DDUOPjoN1V/dG17hUJJoD8safPJVBl
RR2ZLA4qLzBS4hdoqS1euHNk5k3VrJRCl+oOn75t5l2y0SmTZsS35faxr0no6o2ftCcVBGbgI6OG
9EHI1ek/JP050GfVunWsH1X/enmG/j9H538zBMDz5xkiboW8aAMfZ3fms6cDstuZ/IoZMkzMNkS1
NTAVIzLxfWNOdkNq3srG+3n5IxZ3tgvM9dQXgULX7FHTj0wSOg7piY0oCPD9UCW7tMtXwoVFr3dm
Zdr7Z+fHMMA416K/EIiSJDJKJ3LNApQb+SZL45VAeOkYOYCPg91uIqmZA8vSWB9ccMBhUqFVpJV3
zBYBtZKPvghEr1uZrrUALlYLzk3OTq4c06SVLXx6wfog6zae+31Ampt7d3mmBoMq0YKYgqy63ejK
AC2OI6vtAHX6FSe1OPIJmo3mNoR8c1CG5ilGQVs4ENrD3Q+vHb21+gxKjW8mfxnyP8WKITybqJX/
Z202aFtPC62P4T8sL9tRP5Xpyp6ZzuA8Vjo3MNuZQwUiRChmIcSsSIguK7BgvirNg8i+W+3TAK5a
Rfx5zRNDAucXuITRsTWPOQyDjcJTp6CWkygzOpBTqOxWkL/Aip3bmYceht6TztSxXxQeULoz+5Uj
sHSmATef6tYAHAF1/vm0uYwwqujwK1T5bvVbC4rmY7+y/NribjszMrv3kT/QBKXoBmH0qZe/ivHe
tK9ZzSJibngdDe1D1d+bUBzTD5b6pCvXDv1Ga4jPsHttWNkqa98yCwAoyDSUmONbenkon7I6qCmY
FaPWPdjO5rK/XKrMA7nz7+TOQgHWqbogBLbS9K1kj8x9wJbxQUvmkafGOnXJIY1PbrNFpbpiVXjZ
+vJA0euJssnUUzqbdMkrqdQEZ8Ko7lT+aBfsCsQF0KPLfPBD+Z226tuWnuCg20ExHCgU5PhmFl1J
JYQNzPRUFqKJvHZIIiAODZBrxnhp6NBitWXV+bbdFMimOtneBj/cSVhNvrKpF4eOHY3iBHgMAY34
vKmNEbGk1qZYY8fasa7fpugVVFgeOWi5lpqxq+NVeMJ0AX9xQWc2ZwcJrXSa0TtIBbBKPRrUjaxC
7okwA7AYbRTehyYorFnJ3rxWLYK/WOoz27OJt13kAcUUwJvo5LNM7rfKMXegDZgVkXB3Kn2+bG/R
aZzZm50hUQ0gUcGT/qSb9XupwHmodug2/Uq8MXntS1M6Oz5unwqVdLg2BM1DIUy/ZwfKUROiKa7p
tTtkzdrskkqNzs0BMJmCAfUO5B1dwIl6RDfANzGkxz73Vjbp4qtyKnaALQvJcKDoZ7tUssSxFcxi
gyelVrADWLVfvbzbjYR9K3IeZLkMBaoPHIoElxdwGsuXmXVt8G6CBs5F0uyzab3mmqoUcXqqU7YH
39ZGFdWWAzzDnb8BruDV/4+p6ayehXN1qtWxmeJcGMUY9Zpyr8ku7En5N/fx1D0N0SSQMc2rRyW4
vsxGhZm84mCHOXjlU7uG+Vnc9mc25jsEEucUMS9iN9W8oVny6lByKDv7L5JNzpmZ2eLURhIjLwzv
NSTuTWqkB0eJfwkhiwBkZo+9610pWbySPp1O7HxDwCT0i8H4ikmcHbXErpBuZiM5WW0eDFnqx83K
dl+yADIfZGcAm4Xy5sxHCdoRrTfRTeVUe9RD1nLaaz8//f1sm3mtQrJs+nml/D5mb6BFv3xiFn9/
4roBYAOPhXk1lAsFny+Bc2+S7Jgl7V0VrzEVL20v4AL+MTEbglCrwug0oL5NN8ysoOyDdG2Wpq0z
X+ZzE1+WueZZZ3Vw2Dy+ZhX73rcs1Mz8VwNWPECmVyZt2RwU57WJEemL8K5TejmlqcSiMC1AV0Lk
wnuTyjyYRXLMFG33p2uE9DWwcWhvBrQM/z7vgSrmuZXnJQHtvgsJWwLS3Nq1w8tGFgqYU5Ic0TL0
7ZEwn9f1layUHtFIenLaMejtN26zQI7EV+otE8+qRqFjbPsifvUstnKGvrptmDYgl4qYDjx887jG
6bjUzZimpxSy8wHN6yFQBTW2ROlqkKfFrrJGufF1BWERl9TEFQrk5ZxbEzIJTgsO+/Q0mPbJaaBN
BRIEXTT7qr9V1+h1v54xGJu44FAeRlvAnMtI4dyiZFDSU6OMNMgb41Z0/fPl5fsaGn62MTtktq1I
z2px8+UOuVJwsQ+M7touj5KCb1Xe3LXlHxPhIvpGo8gkdDkxc803TGkYjd0O6MVrjPTkiUT4Tiqv
h+TPqRBgCD1MIGABlBqU2tNinvlAGQ/UqistPen0pweGOT52gaOsHLKvXmoyAmE/18Jd8aU3RW9j
rUkZkkCiFRu8559lbgZj77xfXqelvQBlFmC9gP7H5puNRZNxq6p8CjH1b2i48KtxLQWyNJBzC7PA
RAjwSjkGrlnJUKL39KAa2gDNftHlgSybmVC70KXEW3D6+9miJHpsibFD9U7GV42yr2x/ECtudiGS
xK39gQz+j41ZYKJnVqK2HKGrZtzr3kvZjqFNtnGHlgT9LubHAXyvOft2eWBLJ+nc6GyFOllohTTw
6CBGG9HS9FP1NTUUn0r0SNOJKHeNnmdtKmcr5tR633EHFsFJBmZ05dj0RVgRYHguj0xb8rPnQ5ul
fBOj1AYiYSiFpJvrftPrd6/eafrvNP0xaEPgmg/CfIJkNpABrxCV8M2uD4xuH4ML7/KnTJP4+cL+
tLJztIop9XqoFRQTgJN7VIV1r1fdFVWGHXqedkTRV8ytrOlcuzxrEheIoykP7x218YAEvKfmfowE
pS1fnfzn5cEtXqVn8+zN3swZ66GRbuGBJz2w3/xSdWSyDWxa+t4piR9XqZ9VE6j/XRN3l02vrPD8
qjGN0aupjnm1Bs0nDvgFLe6TxDu13v9x185REG4OCpTawyCb7lD2d1TbC/NPm2Xh+M/nceZjeEyA
2gJn1QkbN/FxzWxstbsiqeZLy9penrllx/yPP/NmvkZ6gxGbLmauVwd/kD/G/uWygbUtP/MrbqpY
xGsnh1mYtt9n/FTZ6bWj13cFoYgI1oCaX3PH0+SBRBE8hhjWHHBHKalNRhB1FKTZ5FrqS63csh7I
GAtaaijs8nKji7XAanEDmgbaCFHvApx2FquCV27MqyljbcV3kBsLCtf0x0Tz12Dgi7MJjmDLs6YO
yTmHcpUQ2vcUEb+wr6ke8BqssNvUDq2163TRdfxr6IuncjJ1IFMRPjauHe2JgutpAhGWyUE3fzv1
/eVNsmZtNn2NVZLcgnTGafQeimoEbgFhqfGcpAfV+MnzbuWGXbx5zgY3c1RJDSKEWsXrDySc28Y9
DDmKRLm6YmXxaJ1ZMT6HCqORQtCnQrpYs5C2e2qGFX+7NmmT/bNQxCR42zY6RtEObdRR3QeaJHJ6
D2xGdB/rkIJuUUe+vFBrMzdzTcnouVXlAP5h2btUbJD6LI3wsom1Yc08kmWPpVkLTBuk/JhPMy2K
M/BD4h2IqumWu9nDYPYrVeFFp2EhrJ86jsFyMnNSsuwSNy5wrKSr+051SJyNW53y9CEm/caNfzTF
y+VBLu4NlLhMoM3A3TbP5mdOEhsMQsQntIsjjR1D6asyyMpiLRuBH0TgDaWAeTFoINzs3ckpwdMG
wnsDovTyKBZ3A0oE/zMw2+HMSbitEdyF+uDtYkhJ6cx6nfojL5tZ3BFnZmYbvRniRFHryYxehS70
sZK+8Wt+p5Enc2j8fq0/am1Ys01OckcmrMa8NTryQt9SAdGWVfrTxcVBBg1anzYKNPPHfxr3PKMD
WB1IB6E/P3a3lydtcRBnvz/zcYrKyeip+P3ODRJxf0Kn98qyLI0AeZMpdpi4DeZgYpaW2HejgxFk
UG6LQ6qy8PIYlm7VcwuzMdQOJFMs1UUW2OzRHA9QhEG3qC06a+i8pWsVLajQJka35ITz/uxKZQdZ
Ol6h8oGsnS86EZnai5IwX5oGujf2l0e1PG//Gps5mxqPcKIzGBsa6Ep3e8Xtor+wgFc92mqRePkC
8x4gk1Ag2gLAR+7BEodn41pxcHEMZxZmK0OzAsDuwcpO3zz5SJyny9+/uO5otkFHDyBE4C34vByx
00PsCyDTE/NrZTei6doKhrVTvrjmSGAjwYKiyZcMdkatHuSvVYrHkRMRLfddPfVH+TOFZEH5F01K
Ew8wKkNIGqBlbH7cc9H3tQ5lPLBz/JSucyDuS6fQFX+8uCqTKoFrIvxFXufzvNUAFltDhWQOIa/u
vht//sWyoEca+XIVDCNzatMmNrCtcvw8VDChnTSE0nSCLs6CRqxYWvL4wMEiggcLOrJTs4ul4RCf
qSRigCYeAwZde6LcVPU1bUUgGh5x82+eQdD+QC82+t8AcJ/tuG50+6aJ8VKuq7D3i7VQcDEFgc6A
CTYPBhDkfD+vjFcXcVzWJD8ZapYfWsB1QrU1y43IuIc2S7V6NXkKrAboJ37ETVnsM7tprzFBbhjX
3N2gGmy/gbpCDQsobL72FBrRlxd3ae+YUKB10Q44QXtnlx4lvLPsJMtPSprudLWqfazyWv5j6VI6
NzLzs/VQKI0sMA041k1OfBdpTWH8hX89NzLzr+AUzsDaACOKX7mbYa3tc3Gi8AIDwgyvsC9ZewMK
e6hYt1hKMaqB0/cAYZipu3KUl1yg6YL0CTz2yJ/PL1dzbM0ExUl0TarkSi0Uv+yrKK96f3DW2nQW
BwRqKXQEoVj4hUPYcVkirNQip0FYMlQMaW7yURlXWLHd6UqY574AlZsqHmg3/ULLZRSOnReKiQZE
ULOFlkSYWA6OcUvjDIWXxGSu7xrV4ENpuQ/TDF1CSEXn+6yo8shI8JwZnFGJbFJoN1Q1s5DitPle
FWc3Y2bk4dDHbST6yr3PTZodU96225br3XVceV4Ecj5IWA2u1fqWJotQkaPnJ6gLwoeZZZBq5Uum
d1Wgmp174yI/EHQ0/eUNZnYF3gEVl8IEMxnZi8ftNyh/5PdakqcRAVbnenTtPOKxGYKgKLsyBP1J
TFtsRk7wRtLzPOih7byrhpFB+Ly1qoCLusDWTyAl3blqmCWVhLzJUzl8c+VdDVSdz50tCL/GTV2T
LEhjIkLAJaDembMehEFjUCdWENdIMdTJsBXEjMOGsWZr1IYZNlqrBkoPpaQebbFBhs7eDWRTLL8f
GH+87DRm5xm6idOTCawZIGZABc2cHbWmdlDCsrk4QvDMBzdeOMgkMq0/uw3+YwVEvZOOKUjV58UD
rIvToWdHHHvR+FVrhHqqY1ylz8rO98wWV0O+uTyw2fH7MDkVyCZCvIkxdLqgzt7WpRv3OBeDONbN
+6Cf7LbxMwO8TSswh9nR+zADomgEz2DXRKQ7C6PAFcUNZlNxNKft/hSztQzw0gKdG5hdpPbYdGav
w4D6lA7ENzemVviXp2oWR30ZwzTGs6kCUcxYFBImkp1K0Lj4EyqXIFL7cdnK0oLgXkaXGy4noPBm
F3SlcjeuO1iRUAXztoPP7Y29NluLRrCXQcuCqBPO6vNQMrVAgpXk/VFx+oggSegmpm96Pwqy4gxn
646uWR00xxAxR/8U7MzhphQieeAosEEaMT6jCyxeOZZL4dPZz89RpgXaOi2Z4udHuK/hKrY2jrXp
aWRk71X2Z1v4Yygu4OMWekrxcJrH6gx6TWAMQl95YcenxEluClZuL6/9bBP/xwQOogf4H3Ct8+xM
R+pE6zyOHuMJzF39qLgZpk27EjYsYLnhRM7MzFbfVgkEqEQHM3ZySzqh+p2i72PRBhbUSA13vEWa
Mhrz4cZtARBQ6+rAizJUhA40G1m5/5fH/NGgBsndLySpqa4yqKOJ4tQ676b53et+WfTX30zrvyam
03B2cEGCPzaUjMWpHN8cow3i/D4BId1lIzPv8N+1+9fI7IZIjFjWooWRlN4UxW3fbRzUGUhYaStF
k7UJm61eAQLOVG8wYZY5+l6558PU4BtcHs3MQfx3NOganGIytLfM3CmTWS2LiqGb37GvuOb4DrIq
mbOvnTWszeTP5tEShMf/sTTzqoqttllcw5LoTDWohMUDwGOTDTUgjdFaZRU6dedFCS3qQB1Rr/yj
gcKpIys10XVMNZRJf+zz3ihzEKvZ2ciOSVF699Ry0jBmgKr1Jml2TuoZj5ftzVbvi73ZRdi5TuNa
ucqOLoRCifidGt8Kpf2zvTgZATXqJJGsg0LqC41gm+YuNE3L7lgRm33jjW0jgV27excVqrB3R36H
2NNamcl5VfTDKviHbfCT4HmFGGY2lRpnRLN7duS9e99mIurKItB5v23sPjS0Di3p3YZADKvLDrV4
vzyvs4tmMg7oNqIzAFOBw5ljSLBFqlgS3h4ZWI8FbjNiWiuzOjsT/zUBKyi7mbjPZuNjMRR0yqZs
j6nmXVHwSVJJD2Ab8ylKEpdH83FxnZ2KD1vocZ9qbHhGALD1eS7NDOT5eULao8rovq2UHejDT3Vi
R4oEaMH9bkM0M+XdIzqIX/ui2gyat7Opc+Xx+9aWfqLgrcB9CwQLdgJeDLBTlH3rt3YajIMMqrQD
69FtO+aBGGTUGLXf2Te9GFcc79KigA4E5UIVCrJfHlwFKNlsBG3N0a2a27hvUx8uZeU2m4UA/5mp
f21Y84QDrsraZk5zzLUddfkNGUEq0zykbenHXnmTFSst2x8Vzi9LA1JYa6KgnWidPi9N3o2jlSBO
PpZup/8sSmEdeeZV10XLu31qlwyCvKaMEoYOfpBlD4cxkWpIq1760IC0HprKKr8phtN6vlr25s5A
OjZoek+7N3X+KyfShkYDNzLDd8ZCrLkGgDnwfZ+/30WtTkMYjn44cC3PLqreAtbK62Jx0/Wjdygb
vkHDNbpZUxoCkH+DkLG+AoLK2JeuW/i1VB+SNP1mpEYZmlYmkbBh6OqF2vvJclNxAHWBuSkcp7vS
0k6/SyoLtSwFs1C2erbNGgeauyor7opatQ4gqlDCCtRAQPo7ZJukOTtIlv4ak4ZC7bjEOzcTcqsM
fR11Lb+zSmlsqagSfJr1q7fANTS0gx6qqY6HURZX26wriZ9ByiOSw2BdKeWYRWAQ6w5tY76pg6NF
zVSOn7jAItL0D5Xk+S1SUJBE4De8rN/doY03tLLdSKeG+l5ZElrPTs5CCu/cOG68o6mGfpDiNkV/
GdpV7ohlC58NjRIUXH1XC6sLE+4pV4xx/ZuL3rybclQgt5arGA4YHP0RzDCBxbs7fLDYWVXeXaWG
90MvvE2cAOg54qr1FSVrwjjzkgDs3ZrftKMVGuha3NqNll3HMcdljwTiLevj8RuwBjaY+ozs2m2H
wk9q8VY55u96RMduY2pvpeOJyKiHxE/SQQ1EnD5XHkRw+Zjg9zPwqbVK3YDCBiwvJRRkMUZqXqGI
Jm4yw34AuOSqAqI+rvQnIvKj4Nl2HOh7DTnx2M32esJ+CGaQEIC+xHctTn0lbdH6LPK1/frV6SLF
C8odaGa42MtzlgcUEEpnSIzhRhseXH1TtcgLXQsluOxvv97Kn63MbmXcohoV08rp9ejbXr0pjNes
WSv4fh0LiPPA3YXrA6XEL8TVrZugg9Ay4TlM57W3itZv7HRTxV1U6Pafxxm492FjovoE7nZ2gXSD
pbeS281RIyaoVAffi3EXZK+X523JwYPhGYKq+ofS8jTis8i69xC7OQl8YXzHrRt3jVFtacKQBZlC
UBQSvty4Y9UJXZKmAeY66nFkkzfINVgiujyIBSto/UJ1BFcRChZznGtlV7WCUIUdu8a9YgpQ0R3f
NubvIf3D9vfprpqqPDAG9AxCiGkbnk1XUTl51RSJemzN6nepFZavGe0V79xDWUIBXClQ7kXP2RrO
cvY0gdkJyIsIG5Um8NDOz1DmcA+nd1SPFvDeIW9ZF44ecmoWBImh57HlpvjDkul/TdpgAAffuPml
DFAMUjQgA1KPVAvNx17bXl4y5+uaTUP69/dnYbsnKvRqUPx+iZyM3yb8TR3To9smYEcmu17Toz4h
kTtagQO4i1M95pkMLaUMPPKS9ENgSoQH6FeQurXj6ZNB3G9pPlEJWX7i1a9otPR7roVUGU+aJsFc
W9rM71TtUWrWZkQzXOZB5C7DVlH8NBY+7Z6LIY6YYZ4I3KnmlEGtSHQpe3flJFxjNOW+qZuNkY33
jRH7TTIYgWp0j2lFH1BaDgc4ZuRM4UdNiIL1kaajDZhZfprJba8o12mvQq52iOJGBFwfgrY1/dYt
Dm3tXLWK1vre2D9Wrb3LhRXYICwHCzrKVYVvQIo67/stHgorCZE5+8HHIiOHBGEu7CrzC+7dw6VJ
7FyoR4WjR6o1Wx44jV4D6sEasItA1CBJde0+G8Ay44Mz13ihGa8fVK1jj6NieCFyKsy3u21s38jv
Iu0o8tWZm994sV3h/3YISztw+Fm0XqMo+eq4Pr546hiCCvGXqoNidpAVLUr7ZnRfWvdlTfJ17T6Z
eV+lSfOxVnGfqPVvkm1R0VPV58tHYM3ENMIzXzLoLkRxdZjIPdDqT7yfypq461e/Md2KE3P1BMCz
5m8qaFPGGi9hwmG4O/KwS98aHrDWL7OV87wQkwLmZ30AGlGnnufWqDZ0Ekrp/Y3ipe2drigipDyN
w6LXikA4XneoK1vZx52RvF+eRmQ7v8TDYI5GZtK2VLy4vghmOk0+piNCxhuPWFue2ju9cK94/EPR
DiNX/Np51fPr0r3TXGT++U3OTqrLAs/DcwrcHtyGTKAmogEk5VmV+yB03g32QyIeXfvJ8Gp/FCfb
eLcrY0PVBiEc8xX27jAjEDmFXu7o1/0vcCYF5vBTpU/ME5uW0cClRyjVb3RQpNQAWZpK0AzOTpqZ
L8ffpPmmWwfS7zzv0Svue3svMtSFrGzbAeRdG2OoNSJiQoQ5JwgnHxX5kg1wjcZLmhRoQ+18nYCj
DiyCHQ/K8r0VGOCVPuzr8nrwDhBBCGt0//Zm4RfxD1SLQ8hmB1X7vTcg+QyiHZH0IZSYNzodS5+m
oGg6scYBw/F40OzyEZpHuS9bddNqdgAB+1AYSC/XSdQyvoHsUtgjcR43RWBa9FrqcmOqPGxzErQo
CVkCnJaduRcC3Oge3SBN/jMp8EqFOkafmXf66F4rXnUEDvoOEiah6D2A6pODQpRIGkPoJN7Oq+SD
SDMoUopxP5S3Rr/tSez4Mb8vkjyy0cI/AhxeugqmCqWyJqveWZ9vkkKTvlOn+1Gyd8UzoN6Dh4lS
9T9Mc3zTizGMXTcijGypg46IKhbbgbrPukQVOUWvtOia0FR/224a8cF6sOssqNUTg3jtgIqO2dj+
CKKnDFdSTx+43qI41l1XMr7NjMbwRQq+vnqw203JzWtpuL4FgHlW9UHiKT/sIt/1htiWmfmW8eah
cwZoYmuvquL4Y5vvHFBIILF0kN0bVfvQRTu1LH8PegwnunXs70PyFuf4CBeVQeslQSGXKvLa6UFr
l6XldmRi42B3SCgthkXLNnGqg4/Oa6HgQUBEkdhBN/xsWYJI7KG0iC8HK+DFW2p/w5eBhdQLReXu
azr6Wf+zsPZ5D+zuKxt+VOzEsqekeR7IjT2+NPqbxK5JkhtLPhrk2SIk7Bx0bubSb4QbubTHddtG
avaQaw9aD3YYQAdidBZmhF2l2eA7/btS8h1S9fvCgrZt/yol6F3vE/FcOI8Ocfym6ELJZFiZIElI
KeJs5reeuikHtvMMEVn0PWcPvMsCYmt+Wl+jJW0jLfAaAGtccKwCHfDme61rLZzqb7X1MvKtXuBF
X6JYov1Ohp2jfE+q19bap0538NL4p4lKfAyN1dy5aZ1HBRq1AN1EjXVfgVp6eDSsB5PjrWYUfo63
fzHeNnjNdKV2p9nxfeJClcVoMx7iJXSbOFyACtA+JK2KB9aYYx3UO7NSnwWaHSGPGzYELIvVM+kt
v0LPAS+eG3lb649t8kI73AWqG6SSHDX5LauawO2S6wlUaqbNddWrm87C/WwH5SR7Ev8EwwBmrA4L
tCCr9Ym09+De7t3aryB6YykPkE++0uHr9BQ5PeW5ReOIghtNh8Dcne0+5d5rnrFQ7yIPTYSt8+pU
P3R716ixH6t3Iu7gIaBuybG/CgoOJI2HOYt94exKet/Aszb1sBvVZ204GM5LPV6RFlM3vPblA7MP
pd75rf7D5mWgl/FGaYDV6EGVptXV0SutnRk/Se1OEPod8BnEGix0ueZnVI2GjoaiJLsY+RUJnXph
Pdp55fhmPoJcrgR5HN9Y8U0t4dfz73rxwvCYRTUc9WeA5xMIQidOe9VkZGt3cdi2RSCzV5vWgQcP
O+g/MvGIYo2vWMmbq1YJ9AaGTT9+x/rJIKu1w2Drx7GtXnKHH3RuQ9COVhuqXavlMa+YrzJrQ7K0
vRqkgzcA6veqsxuZjRhK9Rl0Rwfh+hVYlbP0tRuv+8lUepWbLwV77NR9aml+b+WooGt+4rzkUvfL
Vgli72R2DzEuHnscoqZ9V4hz1bRaxOiPPLmL01tFtN/TxA0T7KxSQ68peYDCRlA0xdYeTiovQ4Hg
tlEPTEoAFdaCCuMD8vs5AfUhigdc4KRaDuDA58glqwsag9HXurFbp2pQ5h9C3RIBepH8Qr471r2r
6JFKisirf9nDPmaRjuYamr5VKEaB7DHokaCi3o2hedtUl9djrvtmkkUTNTkoxDRgJHLgtTTWbcF7
F3oOHBz/OZjdRuLlw7TihIT0ti2ssLIOQIBFvC9+STCe4XQEubLPgNdxUuSuvF9ddWc7+0y7Lhnx
q+yZGl0YA77MCpn6rfZK9OL/kfZdO67jwLZfJIAKVHiVLKe22+4cXoTeSTlRIkXp689S4+Keblmw
0HMGs/c8DKAyU7FYtWotr5T5uud3XOzj+Mku4nWO9wA0vz1SBsD2r4KBeEHzYRb31HlAnnpT09uq
WFECgpFAd039Ra+lp1tio+KoZLxcgbVsxSVbaXGwokH9kdjRpoyo3xTti9XV514hCJ3xC6QW35ZI
ydCi3zQo0CRW86DYG9UK13HJkCwB8XZVMVdAVcRQ/ayN1y2IyhwRug0ApkJk2Pl3QWLvekNzRbQn
8a8oP9vtmWi/dXTjyQJxBZpzhwDYSqV+JOzeCYJnkeMqBWWQqSC8sE91BwHwPFk3REFebB85mdci
Uqn0Mx06tPNgGyWnSj3X4q+C0mn3LNjeQLed09yH5TZmzzpQiIWDlYZknv5mVxIOmx0sqDW1lepi
uLs+NA5hAbVUStoPkSabqNMeAfM4IHBze+QpA/VdAFNj4BE3VMonB3TE/tbRc1P6fbCJ1TU3Xxzj
Ri9ws6XZO2HU0/O72oHiDe55i7ya9V3coSkQBsNDn+07Kf2MxfD46irvsKTaLWue6/JFS+7NHgn5
wu/AZtnAaiiDE3X2yISuiGKvEi3xSjzl9faY59CzsU8N2lZIhNdN+qtnYONWVrlyaIznOsJFgNCq
Iy/mp1RV6obxiZfHoIk9kf3i/CXHjSKbbCWjl7Y5h2RtmEAJZmKrZxIdZwWm6nfYDej62TVgecwD
P8NF02Rw3rGbmKsuuauqmzLZB8UxBEEInHeQ3NvJnRPtweSBeAAoHLkjAxJfeu5qfEPM2Kuak8ok
HpJPNLjvzWfL8ZNoXw0n5BtXxLpvDdSGrU1O8PhO34E29G2n2dm4lFhaAqjDtnHAvW4MrUQH0JPj
GkVxLBjioaHdR9ZaN7mXqBz9sQ+dEKvBpG6qP3fKa0m3iX5CJsasHxLnTOL7TH1J6ydD6J7RFKCw
exZWBpDKbcLjFfaZp/LOU2tENsmzU55MJfXAbORaVrAK8ahOmswTWEnEMEaJvp5S92wclxyFPgqi
NonnNRbA0nfgr3CRFv8kTqax6tUN4kQKlgHqljgWiPdp9O/64+PyDQdPiEZhZI3HiqszPk2+vOGi
zIbIVizMI21xJIOiLBAy0CfD5k/XDc08dwH4BgQYuG/Q8U5rFnlRql2TCno0FOddLcuXaElb4ZNz
7sKr/6+Jz17fL2NBlJG1jeT0SJyG3AaGFq7LvNNeeqUses9uRbBSauWeF8mwYvk/6O5timzFFWxH
+beuVy0ivGPJm3Jfoe/8NifYaAFy43ojfAfZuXWHFP6HNNPSFQEaktM+X6JfGi+e70NAARFqkKPI
BYLHz3zHlyFAuqHMRTqox0AGHWDSEGM7MKbZZz1Gf1GXOsjOoegg3KZK233J2n7702Ua2QpMgIGh
JXap0EhYXaXUKbVjijzhuSyJ4WM9lyinL3NngLHoqP6g3I3E57SzO9YaW9ioYh3zwef8JPJdot8Y
7c+QP0gOwQrueDDCwAQQZt/3dm2JugK2uT8m9V1fnJYqpJdHB7kJClYWA+S8qGVNMiydiNO2Jipq
LU4HXu7UUFyVhy/ErOVCLXZmupCbADxglLTEcZ0c0qwsmcErUxzDLFzhkbg1kAEpIsBIpONdX//L
VIQNSRpt/HcE6Ew5hwkdjD4vZHuMg6zeNTELNgX45/7kEBJ+IGXS+6qQbCGHPzOTIF4Yk+xAugOF
OxmfHsiU10g9H7VO6VctOND8iluJK4BC3Vwf36UbQncWkm1QXkXCBdXT73uC6owDlV2J44Cf85A7
BJU3Q11ibjbnzIBMBWcYSXbQd08CTNTdQhtvJqxYz9tbauB52vZIvKiomp+QckEU38bhOWrS6hjH
VQ0WVKt4tE1ZHdpAB/FilQBWM9jxHpoPmV8FqJwVbe2slIwn9w7EdvEwL9HNpIcILioDuOgKihi4
iavg2CvtcJvruH04yci65ek/4rTdQ19k3KuclrilGXbbjkQIdoRhuJAhAthKgl9aKN0205LANcxD
YAwJQBNIqlR5KE5VQsO1ISmwDZrU12CLQc14iLQV5FbojhcorZuJkb3IWEdcSGUn3DoJQzQQqHzf
A0/vp6S3N0lRpydScLThcQAp/vIUmuRlETPkidWksj2TNd1dmwTdEvb6YpepBphRwKdPIJQABZ5J
ujLR247rVhMjgNBdIJ09lb6CL3XhrC5ZGf//Fw+uAS9tDwAUn+zglqavlr63jIX2gRkT1gjtRvEf
RH0orn03YYme9BkIlU4WsvVOrnq58Zywn9FaGQTFLvDXQDgQ+ddLILCSWhHXFTs+qdlbYD4vEUVc
uLTx84BljEAZCJpMXZoE5VGNg56ctMCRPi1F46dKABr9rMK1DQ6TaKkeNDtraHEhEEJH+9n0Nuhy
Oxw6NYhPaNXzNEjy9M4uipb4BGfHpQP5hDGhbjglUjJprVQyHOJTgTwlN+4K+cwLgrrawh64CBRU
yKChew1lYfy5lHTMI7SpUCs9tamarM2GQdzLMTufdMYT2MpqSMo7Bhq5ROOpYJb0r3vRi7nE3QAP
ilaukWb/onYBf6ANpOi7o9GS4EgCQ3lpZFDcqi1yJ9dNTRlaxlscFWSUdnR45FEP6vtuhxptpUci
7Y6Nwou1nujhnmo8ArLfDm9MGYXgQYU/spN+OCpWijRKhwfQ9R8xN96xV8ccMVeQBp9c9ZkmVLSQ
Nt1RD7MHhPQh3G31t6DtEgP6zPWLiiLQ6UjRaECyTQbL1SzSaY2YIkLmCj074coWd31yEsX6xyP6
Zmgsh3xxU0rRcMhkw5C0Oo85+lqNcr8f/o9WJp6q1KCN0+oDQqRhWyp/CToq6EKQN7M0XwaC1ojv
A+G0E0qsYyDobBmSxwoSyUtx5JKJScxQFRlq1w1MpLk/gDBdeSdLMIOL4wwZFJAho70XPMKAgE7W
PY7qNkADlDhKYzh1mbqG0OHGBvyjiHQvp9Cf74L7NO0Xor2Zohd6okdcA9w9ICbjyL/sArux4OG1
uDuWbXOs+n+ReKrrdakB8o9mmZJ+/HzTGbhLcJoh1AX3+N2cWcraUTJdHLvhTmGaqxS+A8zXdSNz
U4mHBcilbbQXokT/3UiPflxbWoE4mqUFNQTrjObGN9mnNylRepfrznulths76+yFybxw/VhDG0BD
2wQDADo2J6NzIrU3ZCyGIyrOKE+dBvoeqoj7iiW+kAtDCGTwNLTgjoDhwKP9+whNLa/CUd78NCQH
wzkYxVPQvnJjSetvzgxEYcCKAFTKSA343Ywa9LmVmjQ+CfGqBm9hlHgBshq1Fi9M3Dgx3x69GA86
NdFpglQnLujJeBKQ6GVdhpu5Y8kmofoeXnBjiNLVDR3EgAsO4yI0hzVIAQGPhzwEiOsny8QFMoJm
bSYn6KNZOGc/w8aPcRPWHwENDvJMniOqIh47MZLc9lCsICj52OeaH8X6y/Vd/omemk4adrmB8M/S
LjX/OKjNS3Quxqc0AVFyc9P2D6H+EKfHgN/H5iainto5qBtmbiLvC20pfrvwieMwvwTTkxsxIJnQ
ErWNT2Vk/kWJ8qFDmgLPEZYuxNOX9/8Y6VgjkyLyR2PI830bKnUtzFwk2UmvI19VjA3gTetUEg5M
cSVcRukxNYeVURcHjf+7PsuXo0T6AOlHNCeChhMaWd9tk17PbE7i8kTuGon6kRsm6+sWLnfjNwvT
ZuVCI7lRmbAAnA7KDlkxPNeWnpcLR2x2IJ+QW2xK6JxPBsIScKBEaliepFwXfyT/a9p3Px8IZv4z
bQDSyynaT3AnqwdWVCcJbI1X8hxVMEfrFpz7JcIf+Hokx5CgGgF/F+93XWpJylRWnUiW3QYEnapa
5JcO4FNPRWIc7EFFP6u6SzNky1BHuj7Gi1kExBBIQ/yD5MEMGLAz7aFO1OHUNKj4g/mqWVPJMn+g
6K2+burCJ05Mjfvmy82sjH1YuY2iMoDIfoeHeN7bPhBcuXYsAce4buwiDIAxQFsBcUTuEasy2R01
KFhorhXkVJitODj2AJ4+XVTbXAYJFI06LCVjchel9o+fS6NlDcEuXDHIDqY5NGknbdm0wXByCEd9
p6K+VeQHp0p+l3W1uT7KudX7amsypXVdQaqri8gJPBienqh/aFduEMu/XTczfuabY/4cEp7lBF0o
Gu6DycpVIdNjeKQTsaTh5g0SJhFtFyKpi7sZWm1I22ug7TCB5pxyoIGKR0W5sFdOunYYqpeU3ert
R5NEP9/wI48G6gNgatINbfwZX3ahDnKImnetgkMd8Q0kX+tzbXU6OpUifWF1ZjY8Kq640XFzYtKm
D+dWU/pCBQb1lIF7s4re+rHYHDyAXNutxEIDxcxOgC2kHtTxXrmQBUypqaA/GMOKs30C1FHwxJdI
WxZMTNtCnTpWqBFw5VQBm5i+CnXH05963HEP/O8oPlWUvyxOxnNODdZhxrJ1VyAht+AVloagfV/8
3jLKQm8xS7R4Q7OWi65Qd1SQun5cZnzPmCdBcw4e+RBRnBwXQwLCiZ6D4KTamwj+RXXOXbvr9Qc7
SF2OHOZ1c3ODQvJ3JMYF4/0F0S/NLGQdAw3FUl67LdBlaYpGLbmwNNNrCiQ30CbABkOuCawV2idB
w5e1oQMRqB6F4uxkQFCgdIMGDrv9Dc3vtjoxgGi58UtxbtP08frwJs7n0y7cqEpARQRYw/QUgaO+
VWQuxXnorV2SgZIjXbrox8vgi3/7fyaQCcFNAVHZ6WURRk1il04nzrkG92bWfomaJnA7HgcCrQeC
yuAbY2AL7uEzOzs1C60pJICQBULgOdknoOFpayMCpaXdmkfQ7K9SZq9Us1jHItk3DuJOpJG2Sqys
RIn+OwMSX9QqbqkJ2ZQi7ZSFbTvZR5+zMALonVHB6PIVoTR9Xg60blEO1xW80BN6E0W27TYBWyrJ
zJpCunrsQJjBOBdNDDYRJK7PonktgWrkwzrkC+nEeRuGgzsFWHl9um8Am2tsK9Oas8nNjRaFj5Wa
Q3NyqZA1Zwa8Anj6o8JpIVb87lIiSzBiRnl7VqivjgUewL4gSPfzM/DVyGSn2JHF2sLJWpy9g9CO
S33JE4f1ufIjUNeBODUO+PT9WHWmGtmRxs9EokMs+iszgFPij9IAvSW5k2G/sNPmjvRXe+Pv+eJK
8sFy+gqA9bMly/e6Ku955PzsEXIxpEn8B13HqA4zDEl3jird90sdzgtDMCfLXgXcCMwE3w+hVSlf
AUT+DyuOlDvOItTfL0AMLY5oYxCgPdE95pnA3uV8gSJgdgRfLEwWAc2fjc5ZIs5pth3u1aX88uzn
sZfQmjU23E7D4CwjtDZ7iwP4eOeAbWYh3plEi5/ra+FvHU0/M4VwpEgh8Kvo/CzGezYShzwLnhD0
/aposDBRc7cDyGcAoMfVAEjJ5LUeh4YZNbnDz2a6ceRrFt3i3eGm6IaGKqAft29VECxUCOYmDx4Q
LxeCcA4x5PcD0plWpJKE8DNFg+SH7Bfu8qXPj///y/mLeqom3Bn4OchWSfuRNj/LR30uDkAfI1PZ
+G6ehvLtZ7vWgPOtsecYYngR+nmuH49pCuXChPZ9CLYNcZRexQwFNgTLQQxl7Aqb80fIL2u35aAW
nmnKwI2H6K3TFRDxxLb1HxYJVXfcwUijjCmV7z/BKMxqaAeTf9JLZmuqdAuDnLtavhiYkijbwiqB
HTf4uTSBfltp9sZYikHmdsJXE5OLRYFEGZESx8hoY9CvKqsllpAlA5N1YpDJjtIaY2itX/RXoP+9
vg9mPw9RN1y9KBhCd/37GkA6s1UGKuGGQciPOMJeyhjPrgEyqjreVWD408Y33pejYoGPXlWcHicx
egshsZ3b6QYZ/4WVnh2GDi/p4P07oji+WzFxAdOaw1mCYz8GDHfBWS58fvpyE1DAcYJiXGUzQDCr
Wh+R1MTCGGZmCtVEDdED2veR+p7ciI1ditbkQFNWjY9+9NLatqn/49X+ZmKyW608Y2nViuZs9+DU
RZd5tbtuYGkMk91qSxKVXB3HwO7acqeV70O5tNZzrmssuyLhBmQQGmQnF6/S94ngdYKOpzzqbnUl
dnyl5wSI3BGZV9nPNJLFKhlKsMuZzi8jYeFCcDET7337BZPtplUOOt1R/D2HIvadovULIOdZ8WG1
67Q6D9Hr9Vmd2X6QgETAh3a3kRJmnPUvZyjKalaoFOYMaDiAlrL6c/37M7EA8Ejg20IeE88XOtr/
8v1O4DrTuFadk6zx4vq90SGroqxF/H+0MxkHlLwBglH16qzINTHxUDzEzkajC9fK3B7UAdRUUXIb
a2+TTV7poPOu6646M2gOVjv0aAW1f33CJomp8fIEiywFm+j47ERZ/vuEqb1OeqE4GAhwn1RFwxrA
FbUflbsoe75uam7tv5qaRDJBArgWuBqrM2iVKhW6nwsZnaWhTNY+M0M1znp8vzUTt6+3YfOn0dCF
Rw98KaqZN2XDFaPQhvThxMFlzlArqRPW54HLPbJtH4msfVqPvF7Ds20GzcLQ5rY12IZQDsMjeYxy
v6+Sw4wKSCLSnPXow4obr6CAqIO+gv3++RIhgkF6Bw9lPGInU6hVUtqdbJpzgMZMl6fhwjhmtgAK
h9jPBBVsPJMn309zqIOWTtKfxaum3sTlgs+e/TxY0JHrR+oQqffv04RyrtoVZtmfs0NkvlvGy49n
B5EFAjygsA16AVSNMrMugtyR54Rm4Hd+yeuH/2BgTHuj4VvDkdS//360HEMjcdDkGY2hnqL4sjEW
buZPEMIk0aSDchmP+5G4Cs+m7yZsNTNl3pjijEYZdR0b7KEOmpdUM/ZmQx+hyecKvb1PNPmcopmq
UOQmbSNfy8x9nLM/FcTewFxzSsTSD5tduv/9XcbkREUhURUR6eJsgCuJIKXorK7P7YwvReKQjHAy
uNILsl3VFjwvakhYo17jpujRbNOXPF64TWf8gg7eovEhAK6Yi0RTUgORz5kizuYwqF5P0WGRWFtZ
GQ3oA2LwGsiFUc04BhikuBpQ3UKebDJtDXQMMkegrSal6KvRGNq8eJ8FaHSE2ab7d30O5xYJdeoR
y4DUL0RBv2+eUKuilJsKkjUu6w9OuaCdMbdE2PYqKDNHEo+p99EDqPyBvJefh8ovknWnrNBSdn0E
c/OlQZ0OmVYUWXHIvo9giFjZ9E6GXcDUbVCbT2lonWWZ+yAT+g9Lg0QBlKYxY5ei10mj2I055NgL
tnrDMutG9sNHqSZ+y/Xt9VHNrgtCBFRuLfBFTN1qiHRt0JNBnJsqc/0Kf13//kyQiAYaCzlxkFGA
W2XilxyjKweIxnVnmzno1W3qe45sdNogNV2CEUNNAGSJnHJhAudGBSIfIGiBe0MufvxVX2K5tMw6
dFlweTa0O5PeLwm3zu02Q0WSG4/2kaZ1PMtfPt8V4FHWGNgDHHHTgCGwjD7M6O36xM0NAXE9oG/w
3LhVJ9tNsKbo69EfhK25+qUgp3/9+3Pb+ev3JxeebuSgStDw/ZLF28wEJeZIDGAReVORJXDC7FiA
3QQu1gI6y5rYKiuehcOQdGeqoEFwq0Wb62OZXQ8k5xHeAAAGasXv6xEHqsRgHHHu+UFjNzra9Jq7
6ybmh/D/TUwvGVBoMadPYaJwwGAcQcJvIb6ZWw/ANwh6zfDKwab6PoayV1RFtmYP8a61nd/22m3H
t2ThtM9NFGQ8USkC/A9as+Mov2zcMDW5lC3v0VVxp9V3TbxhwYKJuYmCewczFMolYI6fXCsq6+sy
pk1/VuInBbQEC3HOXAERTzQ44rFWYmpTtLrUGyKGrCZgvhf9c6Sjc8LsC+mH4ARzSTsUPkiW+r06
oMc/HDJllxesvmPSUVc/3hFAho5aLYC1oTw7cQJFpfdUp9oA+uTC67Q/VN1dNzCu+CTe+mZg4sQk
bzr0vcBAzdYN80LlIVAPKcIb7ubpoVu6dObiu2/2JjtQNDnY9Eo6QK8w2mk6dF7prVG3eA+FLhne
wrZf5wZarQEJKNC2o6NJJh8OJhpGi5GLtvMD5fX6DMzERHi3IGIe6eWAzZpMsWUXpRGTSpwTrTw0
SrIOm20RQIxCRS/zf3hjGgjNgVTFpQvI78QY9hWhOZAJ55aNJBe+EfOFu3Dm9GE0KmSW0WcD1z65
CyNHz6rQQpASKrZXa8dMuSXsP1x9YL8cTwaeMZfEQJ3eIEpCP+lZJh+giFxSUpw53t8+P9mUiSzA
4ZHF4hwoYFXYlNnS3TpnAFEW+C/HePuCc5pJAbKc0mnPTe8la3UJ2L30+dENf/GAVtLrcY1Wr3MY
9S45CbSGXd+zSwYm2ygDZtGqsqA9x4Pt9m9DskTKPLOLUO5HepeArdC6QFMTA2mwTkagLoo8aUP6
/KaVP08eQUtLGwsSAKDgufp9knqpl12f4qXHKhBkwa8OnV/+h6T72LQCl4Nmp8tMbw9xjZjGoTzX
1AP57FJT29w6fP38JH4KAWHpB0fpzmq4Kgvvvxwz1NLBrziCWC5YsTJhcdJpKSLMtlqp+LMQb8yt
MmoFIxPl6CqmaRsrKge7cqg8g2EIosdN7g1LaPm5GRqRylD+08a0zWSVRSSD1OoGeQ5BV+Kjmffn
J8Ecu/FQ8BgzKmTi7gR0C7gwW3kGJR5Kd+AouH7SRlczuR/RFouSGWBS0K6wxvF9Ocp4C5oJtHy6
cxAeB711K9DH6/HRLm9GobxULpQjZwK0b+Ym04Wc9CCbIOhwsL1f5AMiKJX5X2YMLGQIKww0404J
zzPBBPqMYaLN1kO+iZ6uT9hMQAG+OJw2NBM7eBhNLvhWFCSVRS3PKnXao4CI0IbppHrLNAUJQd6B
rdZEsLQ1ldz2gQlVFjoALjcccmt40MA6wIwXKcLUUdDQPCZqOugyq66kS5C5JQOTJcp529JA0ZAJ
uuu1m0jurs/f7OfBEDpWCHA5TZWsC1VF9JniGWN1AVT5Xv5D0h4T9MWA9n1Hc5HTDhy+3dlga6Cb
WXKS2ua/jAGAd9QFxmLn5Hrq0FBlt8wGXqO+DYFgXF3//DjD38+kg2sJCL+xCReadpPoXzFo2+Wi
BAbOiA8kg+dCfTtC0kz+OOGDbMK4ldGAMMObypgN7Blr+DknpW+B9JDgj+xz//p4ZpZcG5F1Y84T
ruaT6/SLj3H6Ji6MSG3P7cmUjq+RpazSkoHJerQJVM6MTIeBzlp1duBG+oKbnAEIokkJTAxojULj
/UXAIMI2YuDRac9JGfk9vavoY9b8o91r3m+Jwd0QhKp9m4JXBlR4OS5jW1tl2vr6RM5sDDDcEjTk
QBhwpgtCJK1uY++dqnZvo8fYpCehn39uAylNoDs/Pdw0bNEsDpIT3lon0oDop1FXRand06z4+R5H
SstUsf9wtV0oEAL7a0PAobZOfQRym65xe/kChMjCXYCZMccbcnKavlkaN8+X3ZeYekJCBZaGtEUZ
D13anlSTYZOh1WxbQqt6lVZVdRQMhEkoj9BNnVP92a4J83Nw7m60ttFXKouCjYP/mvlz4uioAOXJ
nVIoazU0bqQVP1O7XfGwOZJaSkgdR79Z0t9CQ6t3qWA3Ii9cYD3veAJCwize50B77TUV5Pe0H9It
14wXFRLd27hIol1cyrOp9cSvLAsxCzJ+Zqe9iZBsh0CC94dWvk3lmxXY5bZRB2srAvEkezCdh1Yl
V1XJb5xUOeZWAe6kWEvAxjcQt5Bc9/NMPltJ817bmHFeOppPh2oVtWa76tT8IWnYM+uF3/C8x8NV
K3xNi7Vdiq4zT8lA2N9aKdgJAQ33QuwST2Uh2OaoWuwM0u9lWz3gfXuT8w6GCxtURjprVrrCezco
i4dIEyeW8VshRr20Ktv1gfIk9CTEJSbXSUF3pCLjEUb/c4+AE2xNUAeCAMRaF8E6zJvH3nSQXYui
2wbUmzxMPZqiO61Iz0UWbHRmnpC1MFaQH1p1pplA+65alU4IVio7+icC25cFx3txeKqDf2X71KKg
D9grQ5coyDs73Q0hT15bO9WsbjP7CIK2ly43zm0AQq0m9yNN39P+T6eU+4CBso9pblvV/wghW0Sx
7gAWNhKJ20I0DyTi+wSyVoPxwSux6RH5N3mzVWvmcQ0s8oFvhdwLEki/pKafDvzolPYTLZKbAFqR
eqavmqw8g7x/qxuJCpKrajWQe0gVgiFt2NQVWAqbFU2MxyC2XgRHNUxA9CKrtyCAgtaRARV5aW2U
DkIRlHkaXRNSnEBT5GbyrQo/SL7FHTxeKm7cNL7eMx8C1jtKwp3CS5+BMZowNwG5H2QRhpt6uKHx
XccTFCSHVQ/Fu26ga1XdmgQa8nXi1TEkbVLohQyEbdVqHYca9XrVPnEzxKZMD7Gen8F+fMMdjvuS
PTETOnmAVAVradbRQ5k1Nvi5SPtkIlNS6eaDSli4s6sceNH7PFuDq/AQg0DXRYKyXOvqi8aqdV/J
gyLrQyiSXWOz21BvfaAQ3xwofnVIaKWq/QBORvB3VUfWHPp62ILIGvosz4XijH1HG1P1kyHHriA+
NffQGpC8A+Gm82Yn2bZSuFd2lpcMwqXmTWh8mPSfXQ5rbhuvEny2DYhHRcLWRgVd8yjc9yQ/UBPT
GAVeUbMtL0Ccmz4X6BUThj+QvVEdcvtVMWuP1nRt2ikEEvFiqLwGktHoJI5ytfKALH9GI9S9ZR2N
qv09speX1r1K1rJem+pdmHZurULZVIDLG6zaWnjDQudYgU2z0kNPNf2C70L9F09eQZ+MhTLRuhh5
VRG4JrdcCUY6CEJCDAWMkdRY9QXzofXS9clBr5VVAELGTNU2hebsEzP/bYFbgomXsPvLVOK2NDuU
aNTRpLHhaeXV4RPPXprwUJNTSZiXGLYX23/yoITXerTzzkukCmbX36U9uDhNq5piw/fEtdp7aj86
7D2R0cqInFVSs01YRZ5I/wDjtXLkseDRqmAf6Nt1e4vgHkK90NRvwFS+40HpK8lfWb5BiwquGIRs
oEaSOUiEB2z04Hc+3LThrWS2a5gnNbwtKZjRoEQZsP4h0pPHoBEvOKEPAwhCSxDdpbG2AbPNJgTs
n8Ojy3XaPirxSbezjZ7FGxMLTXLU9LrAy5EviHVlAxlYiJjUZK2I+G+ZsBe1IWvHKn0QT93Q0l51
CsiGOTLcVgcKvycCKFGZe1aMtre89kCAhlTcE2utm8IczmbNTsyKd4EBRkJ0kDMbVKDboKCriAPq
VmxJHd1rztrqnNDV2mMkjiIC5zoamq3wzQCdY9vcQibumNN/HE9QKqDAGdlu3fK9UPBwHJINbaNV
Iv+lxVFKkPuV+mtvglc1bOmBtMWrHGkUY+CD0IiTfFCne85DyAyGNHpsZHxEc4ThtpqNGyTfkah5
N+IMMKkwwB4RAEU/WeyWhmcCbxVa9xzST4aTPdnyviMlRB01KPzFnql3rq2QtQl/5rSlF4HblQ1I
gAa9H6Y2jj5aHJQEUiHFPSAMrgPyPQk0ViPyW15oByHVG27+geTOexRZ8GYqfwedUO/JLL3pS3A6
x2HslmH9WJbVr6gWuCfBnEiZ9V5bIEFVgUwoTLm2ZLQLQmPDIoFqbb/OEmutoGumTmK/qP5WDL0t
uA3avRW/dcWrAI9zjUS4pH90K1uxOgU983OtCWSOIJOoy1OBE+sOAlTQZfnQtqDlLdE1b5s7Tm1X
BbWkjT9g7jXChzwWaCrVdoPK/DJ9zVOwkeKuK3K2VwMTHhTuwhS/aJChQK6sWg36Jbw+ZWHlVcYv
hn4fYAdVI9ymEnJAJNQ8abY7gjxibwXg8n757EjpIL6qNNDcLl6YleuuWuunpqLnHndBYYpnifut
Zt1tV+i+rWSvFDSLSrlrWt3lxavSvJi5dpOn9E5vX+r0XShvlfZMIAzVnxrWuMBegS1O+K2de2rz
Vws+mKVhjkAWiTZtqEj6vNjb5sFQA5y8aG2AYVMqf7XUBlFpAEehgvZupw73UA9akTR2414DT3Xt
Btx2S30AAkr+7hqTu/CBG82Kb5Qo21f9cyBuRf63xbJA3R2vI9fqwi0LczAcx67RA9+cNHdBUN3G
+lphBLK0uBqGQyUKkAhjBZPfdv5kM0i7bkTcuJFTgegs2VcRqEoh5Z0OW87f1eiDRM9Dbd5UVYdl
+x04A/YeIkZS+Um/N8Dpj/YxL7E2NgdfeaChn1W6GhAHED48BKTDbv3dGmvWvqLAuecgKQ3EJhDY
LMV7bgo3jkNPCBXXAzg6DTyDwT0fIFVbIocEjdZ1rz7V9C0EitnSu0eM1WdGtDEre9fmzr41n/ti
rxHw7L4E5W/LOvfOSavtFc620/8lzQfFzglsvuFR4wVwUpD1chPEqPpzoim/ClVugszZEJYioIGI
rZ14QoJGHBdD0iorO3gLujcwy7pIF62UAkvTJDtcb3vGA6+WzgZv3y2yL3sKKXfJLLeFB0Ue9Ffe
ZbdZGK7AB+KFzFyhvX2Vg8vUyLdlEXmRXmxoyDedhS6gMLqv8dPqLtw4tuKV6qPdUShavQ3KyKdZ
QDM4Rhi36lvpKUHlW6z2FSk9TUcWr6n2Kr8rtXc1fneiEhS//AZKTCuz2sWiRiHJ9JrMgNZ46cnO
PDCN+NCe3YQZ+J4tGqBly+ncDheJMCMcjoeuvoVyCRjr4YxAkK2A+K5kdK2U6UlpQy/TYjibwreq
V1UmmltoebbhQaK7xgAiiZaV7/n/kHQeS44jSRD9IphBiysUNYtkseQFVqILGkho8fX7OHtYW2Ez
20MSyIzw8PAHY3QxJheDWFPqz/1ALZzEr70yc/U9pwlp+xdCkzaV9mtoyTFbSQAe7UNagjZjHKXl
w1EbumeeijCu60BLrGthLsdqTPCB8in0iWXfVxwTbmsu/tiqQawUr81KPCAYVerNjr9LX55r81IY
jRcJwmNXv25+k7UIAesuTbETa721dK63eD5os74rY2srDdohtfbrOj7FqemrkeGNRDTn0osYziLN
jonS7RTAFyrGRO4oaPFvCUnejCiDNs2owGO3kZ5zc18+zl5r8JL62jRp0GBRKufBTYFcpB3TtrkO
VxJ4hXYelZ4V+voXqJhLpGE32L6ttht5lkNNk06D/jmV07ntnx5xwOlvtHRbufzXlRZR+39qOnh6
NfpKqrjMCEhof5rj3kv7IWBxMJAJ4MeavJPYWVUTxc9tsY8tBlHNuLMNUGBjDxdFbLVsOixYbWct
CSLu6XrusP42u8RuQI6w/1c6RDGvbqKWrpIBKM5NrypezdVyE96mQvktycNaRpuq5okI0HBq4qBu
iotsqW/FKvm4nf7aKfObSfYavXbV8d/kvOdzQsSmCMc120rSvzUtdlZlkN67uDFToLp5W4zb6lxH
870vUk9dFq9rUn+UMz6oEZIEEDqNcJflp8i+GFAH9dR5YzZueql7MNj4NXJ2ju34p6VkWuhJHG3T
Du1T2d8sY+FsBtOOY3tW9adhLELb/NciYMhfasqH6uMgY9+QQABXIyWxEp2/Tr/Z2vgm0ZCtFW2J
qtqmfP5oUj01Sf1Gd7byOtwVCAB8Re5ShUUR8wJel/otjZ2DiazkT722GZqefCaycniHjVo+TZJC
k724Nm4ZgoGc4mpz5UsA/UqUjTG1vahX6JFkbx4OdQH2Yf6Zi50TP0nyyvvxbXB6rCtMI2s/cV03
MmCJft4C/t0UENYXcjJ7SA7KREJ+lrqRle31WH4xhM29Pu7wdJ6pOR7x+ZVBdR3xv5r5LnPMoJNS
Pi1bn75oLLrTQt4mRXKoRUtfxkUrd1d9TTcjJjN3VGHTS+k2sSce+Zo4X4jl6Yfcb5v2kS5uBHmX
q65aaL+TUA81Du9BL3cU5h/NXO66WoP4tnJMO3iguA17vdpoLKJ6TTT5coz2t5rRQSkG/ai0k3xs
TU5JUg+A8nCPEEG8ymbrVVRXrZ17eX4zan0n1OeaalPpGD0/q+N73eyiap9l72U5npXxvWrYSlZS
d0meFv1Co7CPVctV8jKUOrJgH1NrReLdnP9mYXhTX7urwm2ZKffK6Z7MXn4z+u6dhOEbKfEzhYCS
p5e1sUACKV4K9241qwsb5Ie1JgE3brmaE1fMkp+zldlLfHzK66bivpRLL1L3EXHbo7ruzZKHsRu0
PiUKJZX3SS89o3vIb7OOGXItpedhDsqh9IStunKbeN34E0fg33oZGMTgqHWoaFGMPpe8i6K9ZqK6
rFJzqst2s0qp37URp32xL3PJE2nJc5iFcm4HHYfVnq3jyStH8c+CvSEbycnOcS73ZZjrHyYhzshD
qwmbshcQy89FaoWFcxb1NRtfx/oFJodS4S+I7WDqedP/+EY9iayS1FT8gQq+u8r9N6XrtqnXsxOv
LiQ2X3GijzqLd3Js9a5lNrmbp/k+UuNdn9IKA7hT/XbQCFF/vBgTQXSGND9PUEys+Zg2T/WyK8Y/
mzi3MauudmtCJdH4CcBClRS3WQSqlLzsJXWN9AVvvluhB6TGTy4tnp42nkw4eh+sa2i3h9p0YBgp
Xke92MsO3r90qw9c4qhyA9tp8jBdRIkARWhC567FU6R0xW+E6zsYlDpD0lB/W6QIMVA7bO1024/G
ThGnrNoRTObHlrRBmcFzQGm2EqNtX1MTYUjgdJdPTjX4EswUTU1IvuZhjjkHMrLZ8zScDM6b7kZe
Pi4rvyv3zgM3YkCNaTpmL+HU3eT2OvWqqzgv/XhvJPlS1TupOrMlWEeBKv1l9eiSm+nZzui1+sti
5a4AomK/rd28aevdRLO0ZGvQlgd+yHLdOOt15STUjM+xPs/zYbXCNr4Roh0DtOmb0s+166Q+V8SK
zOktqX/reSWi/YiLBl/JD+ANHugzrl1u3256I0LflaMaNeo9j0tviN5kGupHGZ3M7ySUnASBQ3iN
CIn/V6zPMDXX9FJHmRcb+06Jviz1r+MbWftD65xGvCsz5+IjTVsXN8HXJtffarXv4l1jbJL+CuXc
qXdR+zDZHis7kNJQt66ZlMMMkbwsEUT7UnoVEBXIJ2gakuVJbeXdjcs6iNQrPBS8z6MHfIAz9Hkm
jnyo95OcB6LUvUUY/E2ifZcmAARFde2T7CrXR4OAPLv4iYWyEYK/gtTxlMx8/SpX54IUeiwv0fqj
zIcuASdyS8f9wM/RqYdJvk/xtSj+LP2ml2jp5dbpzo/Yxa59E63s5XBZ4L8gl8rWyPptFSZaWGY7
TbxIy3XRD21/U8agLoGKZ/d1zILCvPcwhQpxiMiVGIsktOPdoKuBZPP72YGufyzGaRTTLo3Qa3Mq
+uInkw8F5UcWmOX50WCkKmQB5wZf5dBoOalDmtv2htdmnwpfm0YSeHuTcnrR9xg0Tg4u0onmcMq2
Jg9ohRGQCaRIQmoXC5ZoqoaxSn9Vv0T1bw/lbFxDkZ6tNIzNdKOYr83wG5vvaxrKZL6LlMR5/a3n
KDR4J5Qh7IZXs6fBGYUXK5knLY/I/ItVVkExDEHOIwgoVGQOoE24lcWbFB1F/66s+FfqP72H6DRQ
+t/Feu+j5//YO1y5yr5tN4N2k5oLDxDNRd424QzCeFGpjZAEGvSMVNk2URKklbyrLNsXxZ8uKUSA
6uGkgAB6rhy/cA6OHvkKfYe8l7pzl88mB5rjlVEZtl3p6hAU+uFx24MwuTE0P9RO82kNyS/BUfgv
uiDmdbe4x3rNl7qG0/yWLpSrQFnHk2Fu224jtDccUp4srkRY/ceX0a6K9WwvdAhl62rm7CvWR8n2
SbWAAlUuqXpM+p2hbh058VrlkuWIGQjY/LeYZ9iQ8dHCaclzEv+BEKzn+T9AxR4wUyadorH2TejH
EBM8YwLCam0SfTqxHVK7+cT5Q0tCoByaxmLZQPbUTT5Rm3YH5SFrZYdusl6d7rCU0g0AuJ/Emqdm
1nfl2Ox3atGGKJpQM1LTM0gM1rERyvO+mBbWpkSYP8gByt+MmNNbptvRfCkwl4pFoZqKrIuw7iSB
k4N8SZD+ZMXvk2PVvTvdyRx2Ygnt6pbxvcYT7dRuWTZxd4z6Jw1glWV5svGTqS9ax1V679Zln2Ta
Visr3uEpdGoqLToq0e3tZBs5zxUUlXp6YQj6YN8FqdEHuQW+lWpjIHwIDJxXJAyjAyvLvUimJEy/
4ziHBbUGa6UfEoGS5lQshssnm8tNlcRxkV7XcQ5BTQwLIkVmnYakZFCwVZ1nbuFgcMRGdk4p2rKS
HhfRAzzgfGw+Ov1zVr4eVZXdzL5JdazMt477Qi8/k/qHwsETrBxlpHIo4zEqd7N8dlQSyRD0N+py
lQHpCMgpKw+B+VwVqzsvL4lyzB68IukTwMJiXc3WDh0+ddnagWU1bt1IrJpwl9VGYKB6WWLyrbH0
zLh2LboG8ZIsz2X/V6If9su1s7apLbkx87/q5nBB1GpP00ZotfwXDX8NUfRrF1DKWtlLCTRnMN5t
9LT8rR0hv1QnVfwU6kuu1jTDf3CWq+ZbtYAxpte8Wr2xrHdj+RdDFkk/yokBSXE35sYT5obgC41U
Xrn+KtKDGu/7Wbhz9TRJ2wVVxqy/mnxfMfdJh39K9jmanwTYuz0TzfWgEqcdt69GJbkyr6DMY7Oi
Q1GTxuCg2vjozK07oe9W6adI/bV+EXnirwTfU+G0NlLpPdEv6wSrhousrL6X6l9Gezxnn1Ym+6oC
B2tXmvvF3sojOTUnxLWSX44rYm7eY1q6oT0qMl/rtVQ+hhq3UTbx518S42lu7s0Eqgl6jh7zYhzU
6qzFHxqWVeIH58IKcoUj55CxrNNysRsrgcUfkXaNVLFdnIOY/8a63hdDDuLo7gBoEkMJ/HjXAb5Y
nNzr1ku60KPwZ/TTURr+1bjRp1HyG0XFJzp5DqeNnB0rohnEWR/vRTugWule2u6k5TdRa/Ap3/Jo
eHqLhhnBcvmzrE3nBPwdCRLhJP3Fxbbqz6Z5H2SEdFSIwT4MPWKXThlATtAwfyr9lribyD5UylUg
aa3wCGeJx7JylZXrMFl8Fp/hxUXlrWZ4sDTnmSfLSVW60feo3Y3rNzgwz6KnyfJr2dbwQMKGf/ZB
f3a6/ax+WbMRmNqZ89+SPOpPz0gjFOoSTlASdAblAJCUQfW6+LbqgOdo+CoToKoGzluED/K01b3F
cHYruuOhes7EmcRzGK9LmEWXIn1Xi+9F0/2eYcUI+ajtW88pTpFUumPzsWhWqMbv8fAp4BylKO6L
vniAuwrq3gWYlloigFYdlwmtPVdyld9zo0b9+RXlOdY5/QpGFEhnTC+YW+6HlK4CmF6joCw0QYoA
Grd727nF3aUoR17z+llHRFPUddsW/LyonCmK7Gz9lNIWNM1G4svNe2Ob24TQxerBLpt3qjh2/dxG
vyV98pLVGJSsYnQtfbOMHGtTM2xGS6e8BTkSDM306dgD60XS8udovxWwVtVavJJzY83LLR6qxUSj
nakvIx3lF91Ayd8SVFAzfctrWpOVN9Z46kFzTdPnsPwQyeZ2zKE68FePqHs4W0UVJDG9muHnfFVD
dmqik0YeUhM10Lno1tDgy/qkKGcjyoJWvhTNb6rvDOZOcb56JL3RLt667jVez/zkzLU4FQAdOom3
SLtJXt2ud4LE6ThyLvlM4/BoMnOOVQBKFa+4mj3BdXYbKiDdBIiI8irNV0EhafeqP+ibnjgtfAn2
/9NCJwcg+czIewmEyhcx/9ZLYIEnTMU91lCKntsm9lqxlyCXr86xLt4UMGbibAxh0XE+20+jkvtK
ftQhF5G6MjPDWkE5KuS1We1bBXwtubaLQOwv/SSKw8jMQ3gGLgR1Wh1mq9GltfZx8U4tmWWbtH95
/FFGdc6S42rdzST3JLqHSjsrHCKprBP3uUvj2yIcTyYcPrF/GschWaT37OUYJydhsmdKAiRABMe5
pKXtkh/pMhv2TPtPto8Ptk//LCgTLCOAgaYtiovs1suUm4rJG6xDpaqR3tbAtla3Bfa83PT6oAGY
r+H3OUw8UldOv1J129jfOpKadCrgm3dO6c3qVks2OLkBMgIYmvem8yZpdWjTbST5pSwBIakKCMMi
0JV8o9KtPOJZTSJFO6VytTgJYmTCCoVaDIyqkYVn7WCYX5WDPEmbABHUBWjiJhy0k/hQrdeS2D8+
QjS+Cu0XJhe3F5zERPaE2CjxcayfKunoOCl2A3n7UJUkjXPIDForZJrvxswom/bXiHvugKfU+HCM
HyVXXHuGffuVyrU3DLfKKLyl/WcbJZoKCnyd7RxD2tk2pgJrk2qfY1IekknfqJqDvsz+Ho1dW8GX
+JmcO7vFXH5DIKomqByaZXpPhHQ31/eCk6AwP7sKlQCcoKaDqH/AnrR7PaMWngnLK8zbEP+qyuc4
wZ0f/xhdH5e58wy195LyXdb3bZZdtIWDYPqpYt7DjBsftpSjGtvali8xlfaElh/R6lUDN232rQ6n
eLpNEzxA6yINh4e/I40Pkn6O1X9C+TOlFSQYpx6DAGKdJOd7nvbFeFbzU9r+DuqTHB11inIEvyW9
NM2fYHOeiRoahL1ex44b2bxr+p8KKk3pIGlsq/p9bNNNYcjHHhJbLqTHQ7DvndrL0cG7Kd/CW6bt
mt2CKWYizcFED5Kw3lol0s6RnvCyMYTPWF7i0FJjqu+M01A+6xGNh1Jtc/muT2dTWRggDsHEQTPm
Fz0mCGmt9lXVbFtsfAspHE5j+CqTMpvSWziqv+am/+hXJA1Q2qOIWFQ3Gyxf66bAZror8ykJk2MN
/W+qfxbpI52bw8qYthhLvAE2iFOT9ysK0qYKlLmn9JgPk7IEZcqVM3J8xctDkXb8hBdHcrpQXnmc
xE4D9kZxXk+xL6SXlaciUs9m9VzF69PDjyBW5q8GK/DmxOze8uOyDSPEtCn5qWoWHy2H8P+DPIFI
7Kjt58knpzCYhuk8E5I66k+W9KR0tpcvsa/mlKUrJbtSe4vtt9Ffxegz0Z8tY183fiu/JkX/5vz3
U/wleD6mEVB98RVRL9e0t4/Orn2z1buJ6NKq047tz22p/TXOX4PKaqnHhvNTEtvRflKzi51tjTEs
1L+sG33HuQMh93jhg7YZ6QcVz85mt2PsZ2tfU3Ma43/jZGztZGeZLx1tuta4uA7PcgfepRB+JZmu
pFACosY4xj7vX1AAvRVRvjVGX6xOiHH4tZRHwRgKTT+nI+n9uKs2sPAupa18Vw/eHo6lCcSNRVdu
sM3Sk/hg8p+R7XwiQ3ftnIXDpH/nRUGaXb3R7IZwvX92fBump9H8KcRrp5FCv+RBSTNm13JgKbXr
oLcn8z8WMdyBC0ixrivuA+sXJ8rC58DJsVGj9NCU0TYtOBJkMJdfZgHNzjq05U7oL1P0XI/XDoic
4JbXLLEZlh3IG3ao8T9sjfisl8cmpklav+yRN1PdddHbalC+5dyHN4kd/xLPExadfUb5MzHQMOzf
Vvtnxs/jvB3irwzCcZkjEzOladDrdP4giTCqkrzASY/9tKS7kd7b5LvpvwqMDk6ChbtaH1aEhyuI
y7v2e2q9XntbClAeWL34+dr+r+XSU9vy2PLZmw7HyINzt1et/SifrOZm8FfO0jMB0jxNv/1IIYLg
nOhB2712AsgjUlIGXFFZ5c00S54BNjlaX1c78ZsVW0pyGUG9aszgI0oxUkbs7s8Rq7vyANnxowV9
HZnbmM0dHtnGyfKd2lzylBkrZNZIZgAB5TfjwxTZvsh4F/CWoHym+fOjSWDx1jWanUmproeFeZoa
bjY1fXLYGMnsbjcmn6iyLsYwXPmLZyZMhxn1M9ym9WT6xvlvrh/N2HqdadOMMLxUEt+mtBrWFEh8
fJ6op3IG0ekYuZl4SpSTjhPNkaRwmVPXlO/J/LSkv0TkMHfpdmXzW0OiXO0uyErwshG7SUV0kDNw
9PJmmTmZGgDUCvRNQEETD3wDv9qYlu1cvEWAidQ1ZlTyFBOgpqMbV/2lG9ONXe/kB/HYZC6NDwgj
QgvHcHI2o36ZK+o1C2vfOASK9q/iCOIQNOSrpH0pWuLljunL0S5BGuMGAJGH04F/QpoI3BHuAF2z
K3U3qZ5aNfMz2x/TJigf40+12JSSFYj0QzASYJxQz1T4hrmxW+yF391Qe6pzWEvmD+D++sIrZ2p6
nuOFn86G8BZJfpV9ZdVrXL/Nlb0dHQ3CoObaGKIe+uaPkn2voJbVlsEiZFfU5U1MiWJJnMVriqhK
92JW7wRYuNq60ZvXpfmmZD9ZS+dH+Q/ZoDhfGZJyzhorSMr8OCo3icj40pTfo+XucMrE+M6kdgwV
gJ7T+A349FNY0+ExogK3SIG/ocQ6L02yK5RdMX2kMsxsW/ayXPf1EitRdrWzjkb/bo0QtJu3yT44
pRmwOQbT8rxkkztYsBKzNkhIyJdSsTfZ/VgaZdOPz2u3HGXngKHJm+rnTH2NZuGtxUsJqVlafmZ7
V63fyjBz9Gwd7UWolu9IzK3TYps5q9fBT37oc8QNhKIftlmTHEq1CcwVUDnOtFZM32WpbEzKg3o0
gpYl1BIOlZyf8PNta9jAnSL+GXV/Ulp91+TdsaTDd3A51gLCKNXtYHh5/dLmnJWpwdEje8W4seXk
p560Q17kt1IawtSiaKAVqsaH7Nlkb4ze+bGE9WXBy10+7fyD/69h2Zr91bLCaDjr2qUpPx++Gj0d
0XpoKbGxZGnlzhDDW3WzIoaz3OqW1rcM/lSfCEDtPR1k1yhiX8MFZVQTd81OUU+Wip1rUF0B+bDE
w5KV31GCNCIT1Noh45ubuplDM9nHDAsTCMMZ+9eOdesZrOlO5q3x8SGUNkuFhoJWMJiM+xhNQhfO
034zLm/kMTHX6+8Tg516ETwxOJIer0bzRA52mAqFu3FhqoQCDny0IiAqxb5GqtY2Hg9TsgSyAr8W
R2u1Pq3dW88foyTck/jSRg6Ecf0ietEtGRHG64ctXzPnLdGP68RojLfHLkl64/6wlNHXpaPojoP5
MVAL8mNvZW4Os6R9WZXd4/auVtlXauy3Sg1HwDkVGbl3SBLmhLn0ccIUjjej4SfIef0c2nKYDz9t
n7iyGUpEhq+z2LacLWX1hnXKtw3pLpwXDDwSiG5tvqez4tsp0yXk/mQCVm+CIzWlQIU2kjT70Q4H
ChK4Sf6E3CroOURx1uSfePzrF82fh3wrV9BsrXMsSl9y3iUl3ZkyxoZ8q0iw45QSjclEGP3QF/27
bL9n8ZJRVLaoFfLwuJ3TsGBMYxSkcSndiSe5T50wz6qwQ0IYh2in5rvWfk/J4GRkHD2Q9izddjs5
57JgmNFkoy/1gl7E4VnmHJ5rBvu/bHLv53nf5k/YcrTODJLmJIwikIA/N7r8rveYobKabg2bbYxg
2EDMlpnL98nsPeT7jvGhZG2ncZvp2bmK7feO2dUEt/YxzJ9GT2u3WB+S6WomNuLQFiPPRnHQavHO
RB0KsaS7+Wygk/H9N+NZK0CixrS/Ux/q2JMmlDTSgf3FJpI/d3ZKHh1nzA8mPh61+BfZL2tK31i8
aphFE8uPBka/TLBr8WEZ7+p8p2lqULfns6VtkrlzRXNvi+d6xTJrTn6ZAUV/5BiVAVMxuz8smRoO
dKFd9421J033fcL2rif1X0k64IL5SYfjpB3leMvvDM+19kZReYT7+NXw5li7CNCoOCbrW2O8RSh3
c5KF60IXSmJeLSUoSEwH+E7TbjOIYbfgiUis74U7AyZsVvwt4isq9K1kMp3tPgEu84ysVr+dJHjK
JvYs2ziVuEWM1HKz5Xkc0GE41Be8wvFVF/TWeF/Bh1FTYaDSu40dSa7EfUDujqvmH6P6Brhbz8xw
cA4xnmzlN84Bnta0rPd+BXc5XO36rUy/1eIagx8clr+aix0hQS/Jjxz9B3S3NHqc/C+p8amMmAnT
ncAlgJ0P1iGr1qGZvYvKQH6HNW0cl9hwRXtZuvepWMNC3BwcDVVOG6sNBw4/2vlvR1qDnhFrg7WQ
bm/GFZgdFdNP603RHaKOCfyhxCeerDdUmVK8FM6O8Bf3EcqsOihI4l9KBwRvVGH/e8r9pvueln1h
sLujhHpB8bYHIjyIF0XcZSwIzm7WCljHL1mEssNGuMH7k7sqv3We7xKwK/Fno15jeNF2bGJYOsQ9
VnFG8gzWEgaJsfxZ5sWhKJ/6LgmpA70mbzmW+Ofp/zo1pLfn8XiimnEhcq9o9oJw8HXXD/RAUR9G
fesrSc2URNvzJeBN1e8gccQEq11GoeUR1P6loICYX6rSoZG+Hk0EJ17Uvz46fFK3TO3FpmadltcR
Ob1eTmb2LccFHtocS+FVXTdzupz1DD8/AkOFFdjEdjMy5ZaeZXGypL1j3Zv1ZYJVzOyednsDs8Ed
6+8UW44cfWn1KXU63sVNavPJLVzNZceZbIDKfqrNg7OgjDxILd8zx/Bo60Eq577d//Z9WBsM6+tN
l12k+JZR2g/pQUNB0Dk9Yn0bYybtnrvmvdAOTMSCsfyeprcl8pM138Xrz7x8moizU9IzbN+nncpi
wqdZZ25WomgieFBtesm6tZd7i1mR3TZvaEiiw/2KfKoTb1RkgztOmHZl4mnpdjPUrazdWNorJoNS
OakNbu3NLB2LGPMk4HW6Xo/JzNyioEXH1jkr80+OZzoWv3nSooAgvDJTnNWXonlx6l9DxqkYTjT5
cf5qGoe82zfRq8RkXUKAM5HIui7aZNp6TMVL1Z9WA9Es1zZVj6TavSoFKQDUIzbuQFqtKDFcZ/om
4YYLcG/T2q+MtAYMLMm0S8RfjnhomuvOzl+KhHk76pacUn04FP3G5Ncqo/iiCUYJN0l2V9BfUuYu
FVI+8uvcX3S+jtk8OhTFTf5b9swYsSpX7S+2BzfSLJdNSj8Rs1fF9zr5aOoxTJvHaKbZJOYTsdvU
63Rh+b3pstt/1ga6GXhLvhntWmvx1c4KJ+5Uc7rIS3Ya5vdybPCEcl2uT1Zx6WumHd8d4qzN0JL0
Q6v8rbVnazp3E/7t9DpGuxXPyYrXEI0CH4VrotiOviofpZ4xTvfXFi2/ztWQPvSKEQBNU+90WzuG
2G5Q1tNOtQm3/HAtJjVoqnPuHCKNx9PWQHPXB5aIsSl8jPnH2k40x/dxwtE/xMHj3xO2MGIsq0gm
Ex672CJ7Mtr27aPrY5qBc+xnoDGJ06OD9QjmpFfxaCTlM8dmpcu7RvrVq4/GWS9O/WfVPxnpiCYv
A8Z0WiVWemTbmxrIV3xFHVLlGB27AlF+GWhVP2adRkB9X3m7ovSnQ3vuho1mHmvxlFaxZ7LfahhX
0+wYYDBU1hPXsV+c+HnoiQspjhlOxZFdHVP2ZIVRpy5vF4VsA2acG9V+rwZ6Mf61ijrMGEqwdCGz
B6PvhumL1Q3+HuW4ckjXxvM6HZvpg/Gpa9BQ18IOUXgf/kyWJd2qkdiDwslQJIyLq0MmDWcnb1xr
xbPloLIKhiiyth/KvwLHYB6f41nbjwtGMZYbTMOLHsNJDkP9Vqu/hcHJyI1WLsanRD3b1i3O+ZjL
i0GPYEfsdWj2WfRdopjl4onlnmNi5IFK56gQ+dNxtMcUpUmfBYY8+BWmLb0KlXHPEgL0ALPYJSry
f5L7uv7ajv+W+pDmFoZS1FE/N86K89XOn4nINwPnHxZyKun81k96oLOrMjt2qJaa19flpSMijjb0
PKjqpkuoK/gK8x+dmbc9XTvcEW3ka8Z0VOqeiUmFdQW5cOZo3OXprYlrYPR2MFDlV7O6kxnF99MP
jlvsVy2jnKfGVPBi3kwGgQaKZm+dFZLT1LYNNHsI1BiTv9PeCudNKwaulcXT8tlPQdHJzHBUeDSW
mQadxhh+UTK/LlV60ok2J9lKOgN9rb3K2QXLqhvXG4WLVW7/DXRjvt5RXpbzfmDApvQDwx3O8mbO
aTIacU56OxwLk8338/RoI3EX2YlnWpjRuNbtfD/yQ4i2vTjtzB4VMnc87hX9tUCQrBaVq/V9kjJs
lO/tUHht86YOFCVj4pI8cIUmFkTzxyB3gYECpaI7VmNNl70tCnq375Wyxsk+srx8N8d4MyEFDL+N
fo2wnwzbOD2shf6JBOrnUsoBn4UZF8SqDS8LJZV9zue9vHw9HvWBGZSz7NNkJ3dHI3q157tCcZQ/
LiHOxr4RQU7dELHcVqN9KA5u8Hn3UKMz6QmCkD2dimLwre4u4g8ccFP1n2OuEuquoJhsdLbRSol8
s8e6xL0p2Lv6H0fntds4tgXRLyJA8vAwvEqiRAUrOMn2C2G1beac+fWzOMBtXMwA07Zlhr2rVtXB
0guLndp/jAMItg8YIY6WBY2PJdr96ja6Y/wYUCRmpeY+iNcRflvLbA1XtZtS2pmGdDd0/3LlQ2Sl
m/rpOq13kbJremItF6160uNT2rbrlptHoGsPsbaN7ado/IGciHR8gJ0qtwyiWFk1W2HInpWXKm8Y
JkKEFrx/nYq5GsM+VTb6UF1sPqXQuDvJ3a6617g6qNGrBvKejwnO101iaKgJJNwiRJ2iontk4+BK
A2ANdqNtazybZ4sfXJR7PzvWaOelc2HPJl10Z5vbDlHrNoBRi/ru39LGX9fmTho/Pi4pmECZ78tx
WqvqzlFdZ/Z3IRqbE/PM6K+WX3jQjTYQgl48leRtKuMwsiBwtAHfP+aIw/t8NzceB81HwbaJBurO
/1n1NgEirzqI4wypGmo6+Uzr4qAhHQ57Dc8s4wHXdvs+zYhT3dXi0I/HfFDpYGLLIzOAwJcsxgvh
Bd0qf7pqdDlk6tRXDuv8MSsJKH1zafkVMlr+ryhuHLTIxbAtHPRdngq5quypncWWrrnHusGbDfNq
87oxyn4TSXG2CzBZoq35t2mz2xMWpYYj6EtUQeOZDXJyTkAb1XyKCRfUh6706EhlkZgwPEjPwJ5q
vBdsTdnNY3vMi4nxp9qlevHVW1s1Zc8DxWA1znzCpMv+3hcaYgA3MXhXlD0rzk1Vbm3yqi920jVv
O2I5CUfVjRcHeSP2qvgognE1gvPO8KiYqVj7GbUwUS5XWXDscy+HNSr10yiPFDMsydJFl99O4tjy
suyoVcoVL/XDtV3yEU/fAFrVeNPJutTpE6wVIaeNUXhGi56lVWtiT27Q32plkeEOVuBF5g8nGawD
AnjZOY5vWXXSYWsGjAKlR9koqVN6EXxjSlbxdY4DOmkznfXI2MY8burimk1/dvCtSU6PQX50dFws
TzPhdox171ybKNs2/j6v9+H83Xe/dQ7FqedewafktDvV4nEV+dvlpk2zbz0kRnnINfzBx2TV65EM
SxN8kb9cW5m6itIPHsS1fHW4zMb1cvE44RMIVWheNWujmuyJuokHSSUVn47h/FryW8U2GxWFqQUZ
XHnvemtTmQFfzd7Iot7EnVfHHxawtklEqZyIOJ00HWw7+2IyWxc54Ab2NapoyOdvBcxI06rAWajt
t2E6dfapV4y1qX7J7rwc+D7Gn2NX8fbIVkJcVXMBtdF5O5ZL/z5yOqEVv7YhypBWexGmicNzCmFs
E/gVkYxrzLY3l8uzm9ffxcEZkm9I36lGGnrvFE9x9SyIAynVt0LsUZInS+Znw99JuXX8o6OxMSgo
7tNzBesUwvo7KK5O9KpLN0frNeEfo1d+tia5WP0ZHBmF6zxw6g9aGTpTTRz5XJRXUb5ESK8crLte
/l+AfCRLkqZzA1wrpdXXkrfQkNw1+2zlX6PxG2TXgrtM9cEKCWdCX8mKoEo3vbWUPxcRXcnhsJPK
W6GRJ2jZ09W/YIif9MzfNa3uaupnq6YsJx9J/5mHp9T/y8pT519zeR3nN1FtBUqWGFzRnsZZXVVJ
DlNhuzn6SJfDmGM858N3mPyUKChTwjeryK0OBD0z4UdcSA6Zi/GtCw6qcXGyP1vga4BalmKP1QOG
ya47b/N4XsdIVJBukptk0FFttL/W0l1efiudEpkMtrxwfsvuIWIHh+o61B/6gHoMFkUpgihst5iI
+jG2Jbgq2cx7k/CizwWGIBXohFEPZHeOAoeqyniWKoJfJ2Gn4zDdVee5jOqVr/7GJCkd859dXFLO
potmtPJmkwfGtsuGHXOU2/PWlNNjjIjgOtaOPd2VJYxJlF6ysF1VNalxHkPxVHDMFMuZb55iEW1q
hWdWqK0iAr0YQ2n6IZRPXWOri6/grFF8jZBxrMBtFWvNcriai48uu9RZtUrlKeSJKjhLGQMgJdEQ
lc5WxGdNFgzJo6u2v5UTr8zCzZvfgMNSFJylYjhGuX+LQTra3h0ZfOkwWQPhIl1PaC4add3pMu01
vGYiEgkOS9c0AebFp6rrvUbxaANYyWAAVjvmVMePXlns5nhG2mO4zU+p/dJDHjW+xyIeNPvIOqop
Ahh8ua74+0RsdQO9NW3XdbtXjIdZfMXaGTkN2+BvQeyzqnvXYtKh5QK3HM26YojGUl/0j7YggdUp
iEj6XYgvM//1K2Th9qoRGtSQNRTyOYyJxbzPyuemkWurvDUCJcS/No0GI/IC8rXqtaPMj6n+k6na
nvfwMFrcbhlTDOYIJ83n/mEk4FSVm8gG/KPVLG2rp8C0XJvTIPpI3XQOO2hhrJVYcWfNYqtV3Vxc
uuKlbvCWG9IV6ZbTP0+myT61nYNnu7p3uLw0aK1SiDctePRomaiOINXIWDY7i8JEGK8a5aJixQ6M
oL7tZeg5Y0m6F0+hbrdm7hp5suZQMHIKnPlWsV29GWm15hAD3o/BS9KQi0ofivoXKc9htBOwtnnm
FsFOqTjDGZ4+0S4akf38YGVfORGS9h3pty2To6a9FNjtJKJ2mu2s8zi/+oO5TwZz5ywMfHxPq41k
XDDkZ8EW3XQop0p/dpatBl3JlM1OQ9GyynNufE0dficWgfHlz3x3npklDF1fgjHa119jE56sPegd
tJlncnwx6w10Biu7V5pEKLitw44lvWm5715bBpe25vnNrF9LChDqLe3rIxnmkki+rv7q8Uc7bixo
WguBdZrlsw6zkZnmyjHOpI/c0e83k7xIpdvUw0XXA650rnvQdf3dng+y88LxNCqvPfaaqV5rzI5q
voT5LuwR1AXaHNnfYXSpZqHj4dIkExBSuok6zSUscpAa2w4T6IgCL1O8Fa4hemDn8sdHkB0NZoOb
UfPu2uXBZRT71lrr6l+aXoj9LzY4KymseLjoe6vYdrwK366Orx1IX9T86+LXsXixWak1jTRHU2Dg
Y9NM8cEph+2s9Z4OUZ90BLmrYq3F5yZ4yHQX5fuBlStMbpP9oZl4JUQufQKoGEWNziDSrSpxG0Pi
0phhAej5BCA+MDwvBxbmnFh9D0S/TpEL8lK+t0THdSN0RWftU/j3BaSQJvJf6KrBgYOoV3QGUxnM
9aFukokAwKeV/HbWNXY2os1wBj2M4Wj+yPSL9F9GBCDOGK+zJbDxHC44oZkdq07fK+mjRqy0ZY2O
sZRYLv7TMxAQ+zcs7WSD9L4hVRfQdHNDMuul1rgPArKvSDZ2WG4bVPRC+2prSSCmfVEVqjay6pJU
+p7o7lGZx20TQFxm8r00/V3CbG2BXwcaXPXnaD7M4SzbnZE/DOPKa+NfGQbrrKUL98Ng7ZTGszM+
sxYI/W4azVnU5bqA/cej0xs+BWtrCSByr1Y/+sjgQlNXJb8z24D8iNqVzBa1bGQKz5gHqs08gqpg
B8a27frxRM5EbLICN0Fb2G+mrks+nI3qVR9vbfw2mQcVDbktHWLjDNuMpjXBsDF56dLXXvmw+3rV
9P4un8DsqveyPPSNF8ItIwGL+SLnd1M5wHVZ3BsGu4DWsza85/6x7z7iCmZF+3P6ZgcZEhh3Oj9C
8e7HPzKhEoYgN5BemubrpKZTwHH95uoYfzmYXqPr2DIX9ksG1XA9+LROTJ++cTL1cxJcqphMccIb
Vv2J8daj0vB0OyP+C4/P5JDoXlq/cJ4Hc8RNgeRpKhjLsHVrIELtOFLt0havdnOPA8W1x/DLHn23
TsVHBwLb1WyMnIQegELFN6OwrI0BTz5yRJdTFy96y7eWJMg9dWxd6PJ9scsFPQuKwxyH7zVAeh3m
33RY/hnOCFcQov9hlDAZozs90StBVS0kbzgw4YzgoMMwfKR1fq3nZlMk82svmEwyzf9yAp8vIiyv
MKk0V2X1XrMZL/QTWJSqERTyXW3ispu7eKOhXcVO705j99Vl4lHX9lFNhmd1BjXiLecGw7hNA/PY
BfE6TeSqaXTXmCHubLTXe7OECXgN1saXIm5OjwbLxEM9I6/kCwfPR/zNxc7Sd4oR4z094v5HNZVt
jVE19daFFxBHTb5VI3pHRTPIMnoo06c0RhYI+MnZs/SjQEHgxe/QHTvYm2j4TOU9Vz2FnJ4heeK0
64z/dN7TemMpbsBw0qenAEDV0jcmfHqhACl066kwX/vywyCJjMirc+3O6acwP4ViPPe4vbMhnmnf
6asCf8V2RaZ8RPlCE9NiY9heLc/JcGoTL/MXwqL0wkmsY5NSv9RgEalL0mH0FmmhgRFmcnViN9Ci
42AE9BGJQO1WqmwKmnKOQeMyinCSLnzrp4vhYwT3/X1AHhSttW+q4jQxWQofttdAG5mLS5f63mhq
6lMb5haR+xKDpHLWNv7CWmW3qBj30Cyose7kszLh23pj4tWsJlN/V8b3Wnkv6mfLdnnC4HXKp6kn
wq8VhyJdDFHmvq6ZyQ+gSmwpxODZz7OulWzeAbhJpkAWKzNwSscUQCh73kZDdlYs+xNJwZaxC4oZ
LNHMoxqdZ0E86SxZMuPhHAXElWMT2uKYW0drsF/7Ou42gBSbGnqMkwRumm+crZYzMs91ATpjnpuw
+S580hFNo/DOI9kUeYnlxcymEcOFJcRzFGc0NlWrQHlLGrdIOTzGVcB+deOW+zMZE3CJ9EzmgImj
5ceakmYToL7X5THTVN4vv7FAZ5B5ozw3YMTShIvoqwxJgkN8GqolOEIX6kg5MD6dQ8c/N1jB6lRz
iBBDnYrY/NKV3CEdhIhN9xUCPfJEcWpVd6xeFMZ6tZFuJ9Kd1v0NXefAyrGghfTHtmeRqdd5SdWK
8ElVsJnpi5ip6YcDIJazxNXKfxHeawgGNFuHyUw3RfjupzruKla81jP6JLPzUsjmha+95oKiB/Wj
5xC1UAanmBoaxwzchGHSGiKKDhKyBVCvw7+E+hO7/pdwaZUVDUYNxwNr9FVVu9o03dax3JCnKpf8
OjQAblpDQt7g0pWW5k1leSkQUyfRHgs1RAFecsDjfJjtf/lov0cAMNbAe1oX05qZ+bWPg6NRk8MP
hhMdOkX+qaRPInJN+6UekxXOTaMxVW+14qSDeQ1oTGN7YPoddH+tOL8FFRGJoIAGwHtMtrZw2/pp
lE+JTybFnav90lM0jZ9qfrWzi80r1j6b47lwzk2mXSrrLRH10dJORXUa7e9QO3BluDXTqrHQGN20
aWjDoYRgGs+x9Jghi+LdyLgXmuK3t79b9XOYeVtq3xryz2BgfVVfqqGs+rbaWHAFnJm7tgdQv+ab
aHSVeTNniBgOlQTtulTfG1buah6u5Cqn7FAPL2Ye8F4FKaGisTXavU4Ct6PqYR6M5zg3j4nObz7R
zq2jvvkCx0Xin8EVQ/hpKYroR63cLAS98gUSMCtqZvHokfo3TV8iaE+R+mw5Xr3EwMYaDpxnRKVv
nFT/R0ULquu1bK493VDVckIaTRex9oEGx7vkI4QWKeW5439lddFExg9OwIduT7XZpoCPPLzdbkyp
eujLLzulII9eODWSmxGJM56RCaiNzm2KoxDT+BIp4AqC2q6BhbC/OtmA313K/jQCE7c8GPLI+Sm7
Z8e3QLV+CyJrS9YRHHIQySbQHaRoeI65X6bAQx6DI+TyV29yKnRY59k5KyRVgAQ0JTyWg5Ls8+DY
cbsTFcmYjfVTDJg16+LbYUwcKVfjehC3mOOFwRxNKmZQ/fqh3wUgL0HyEjb4D/A+wVu5iDA9TS71
U4mEqA+PvAxpAPpQLEh29VpQeVB1oTvjaGgQY0VB3UEXeFl4KDrE0cTxjMTj0GYSHRPxcQmH2LpW
Z66HtHq2Iv3c1NNmyv41oQk7At3R2xGlIW/G7BD2g2XuSN77J/KLc/Xdm+YxnqxraplHJXuf6fiY
smE76WLP/TH2YhNKLoYW7bxybbU8a1l97dDgpoyUAmn2dGYEwt6+FMlLMcDATs5eD8t9Y4ttj6sV
8WDSSlhNTmLD0SC92RHo7BC9zoLarXmcWVheczmddCZAC8O30z5E2mzLggxBW1uEmFjkLO251Ini
4wamXK2KUDYDSJQzFofK+NCbz7iaD9aAvQfvwNG4YHEp2ZWAKC1dU/3w1lOE04zqJhj/Ikuls015
KkPrqWYhdeZLxMK92JxOqxMa45k45/Ac+jFRb+bcMUKhKmk0FBFlClv26PAW5cREO6Qz7dFMF0cQ
9zDymmop+1Fn9ZEyJ1krR/48+QAUtAK6rc/6PugeZ62urHYftNpWsj0PMrqY/iMuW0rQAD6TdC06
jRYo3bNG4EKS97lPgRaCurSoU6p4Ug8rvdwvdS60nGyy8WgF1pNmR5dAnzex0W4tCu1G+LC0NI5D
Yr22UmXdwwrEFy669uBb4qlWMq8su3PjkF3MQ1xIa1PaBvjBU6JPm7TENJ12tKNm3QF0GSlAkjYW
6HDTrqpVG0Gc5G8jKk8ZdqXzaGN1OyXprZ8M+jN+qEpfB0xAy+u8tFH0QDx6pC7ZYHrq/raWI/Up
HVyHt7C6pXpy4gBGiN+rMu1Q6u+phYg9bEzSL6U9b5LC3CZ1iMN2sLPOnbQ/1WRK7vZojhYTZO5Y
IDTjPqqPYzu8BJMKh7zUbmgHVYDwKdF54JQxz65G8o8o0gU1AvmbRfmzybbHkwsdiYqs4bVS33vs
q1A8sp4SpPw4OCc7PhTWnmrHQjtU+UmjmioMMdqcF7NHGPpUtKckOY7OQEXhr+wlNKikW/ZeJtvI
PCkq9O+8R0ByUFzTloYxnGvRv4TZPwZrIKdDWNTU9WRIzeaaw3pxlk+j9qTNUKMpL6MvaT+ZSCVT
dDDsie4f3JnicyQ4VlinKm9XQ2oJtguKaNTyOlT3zLj381lTRl4mZNVj/KJPVCDhVPiG37ahry07
fu7FvHFw+33k/ZJxxUBznfRDrPNeLNofnWnZD5dC3rm+8EDneQQndqnwMk225ybkyKQh2aUjEVZW
vslmeOc+M7Dao9xCr7+MNLpR+LMfIeU5+qjQ6pMv/iVoR+JeJXcOT4DTtDIc/JPJPKBNwwl7NjL5
G/yiW6sODp5guce9sSkDmCEBGlIHjrqnjXANBr8KU5/rEwAJlQUHNWSBmdFfLNCeIgWNZGwsA/JL
aEydTaC8edj49/JsN9bJrH9ERgagXcX0I5kKZez1uzOenempnjIItQLejxQYWGiDDNBQYOXk0A9P
2khMAavKJsQ0cerTuhITJ9wvluOw7eq3MD1qFhepz3t8UcKWkgDjOxf3ZtqOPq+ITkUMoYmPMHRU
bkop1yVoYxSV65jXq9U6n7HCb7VM1dfF7Bzs94S3MV0qzK5P2uRxQtaqMm0+pf42pXe1fLbmm6J/
hazSo/7ZdgrSmDhYXHjGUO9nbvjGh6Nn3mvQ+XSbhAJuSJ+Snbzbcf225CWpntz0s6e0C/5Pk1Ys
GDItxGiiybX20RED04uBcRxlpjZWox1sRtQOEXwvpInFgOGk6jaoPRo7+0RQWqLRBvYa9eOOJlBv
zgnTNOp5gMTSop+6ONvOiS48JHQ6Dg3nYvTV3uZ92uQHgokBHRHZUyBeNZSEgBQNzKbb9jNkRxl9
1wWbkH9pKVMI0WEIU7HnR0w/9caJnxWxaTGki4y7LMGON4cTJ6UBtlXrKfwXzi85lGBUaZRTUbmj
28AApWuyZVYmQyFpeDEi8r52xbeihltWGB+4A14U38smZQiLv6a2jNMxLQd1Iw5oSTI3Ha1b0RTT
785sQumjrv1pCPGOdjBtwLJbL7QDKt8mKrsXpd/aQIzlQQ9pJvnN1eewKTY9crjJRlLa8mGh/wpV
umn7tySfh/qztAklmmJd+19VTnWoIMKGwxEG3N6129sJcYk96rermEdTCT9t69pzv2T02tTGL+2h
PKQccj8tvmkhbk38libGKhXjtm/9lQEAFcl4M83bShA/V1xHMJF/+uZ7GRyD4Bj3v/bIa95FZq+q
n4BGzqwZcVqeZcYzvYGh6uIryVSdEtvMOJsld084QlHvOMmL1rznhFfSXD9sdpecNXCUX+nIf4VD
jzmwnqd6lYYvlfEkDUDfT78Bebf0dZb963VqEbsPQ7kN3KtR66wFNLEMZ1eyPDozs7mOEx6mNyrL
ArnWwtectsgqoHvlSjunimTCNwkH1j7b9AHNVGfJQudAufYS8RQk7tS7GEJrTHTMd/KwNFFgJvUp
aHAy/ORdubVZgMepXZnJ4BGzn8htFbsxVlazxHtlEQJqxlQrCO6iwKU0yT6ks6+av6iFV8GSEomN
5JQfWGC2gSZA55ESnEsL0k110LqLC5jpvYwJynYHq4uA/ehVyc+K/Rdlr/ABocG/prUl6Q+2FJtg
CimUOE+wiW13cnSYx+RtGo+dAbe/7xls0qjZZlazFTQfMUlR1cjoGXTDpou/ZomFkN/zniaqfz3P
qIJSiHqwWNZ/7exm0eBJU9SQksuVFhCz1e8taI+xFq7v/HYmPSYWtRLtIaE/TzkadIWYFwrGNFSI
MKH+9Tfq2u3S8En1nGtyy2fmzN53bOtuT4CmbYwTkniUl6SvoIj57ejKbyxPYP2RdtDTzyrHVOH6
GeXJQvEpSCSWOHo2Q2SlUgVOqp7opRZW11jbsXDRVwfXNPIBKfYmyLpN6WNqTG/j+BZ0RO8rt9Dv
pf7ICNhO07itR8AX0upyfGuhEjREHH9y1oWz75J3UgHwBbfCApxesqz+I1WQCVrTQ2nbLzKkMN7L
HJSs+u0MxWvlX1ku0ZBNL4ENOsG+9LD4Hg18tPQxgu2kBZIjl2RbE8e1X4NcZ8TEE6v+NU0EDvVU
Vfe2mqDudp1zd3Ck5pQinPI++xaO8Z8sX8qOPgrTI2ouylvVX8Gdm8FTgnBNGWhRuWlOlCyMYq4R
N4r3PQRkZ+xnSAHbvpXiUNGOMmNgB75n9R9p75QQA/rBTmKvFBT7R82R8z7WhaC2LL1btJxMTv8s
2+JJ0YHhxOSaibgOAy266lsotd+BP0L8y5qOGBmolHIajfx9HH1+C3Vrbfow8Zl+259snm+NKf7M
YnllJ7yR8niHtfYdmx1bQI6VDmwTBcrDZoOa4+lexc6rnmE9UpdhiuRimOnJiaJnhDpucQx/rTqg
5OHbNawdjqozM9sqcrEA70KbHkiZBkCG1L4DRYffBSDNJAsahzpsVHPbDu1h6px3Yxms4SzJQDCV
pt3nlF2V4XlucL1SysttPLShRRc0tj4VMotHa87fuW0fh7Jb63RONXP/r+7jXTx1+iZTf9T+xeYB
YpNGxRKQ4V6MyR8XCVVDBXRjrqRHPY4umgz+KklYhKrRmtdRE5JknOS+15d3hk8eUN+IJviO2Lzn
lioYAfUMI5goNJSnApXZoMKNKowAh0aR9UZX+WLgMP/HjtCZJPWkdPUM5kzbS+jZmJClILatvkZB
iQzZZ88zPg/PJLenOtpJKGAY6rPKT912EJD5iwLOSMZmXTTlOhcAiSbeZY0Vy0noMPofHKGyHhUg
kNQRgdcbdOVYLSE76qhvlsPPTkUo3/qek3OfQsEBzLzBwmlmVKC6Gne8t8qjveT7FhfQqDGRS+Fq
ZGorfJkZ1i70v0zUTmvx2Ll415ywRoqjZgxtWuOtNTuDsEzFG+3W6uWjS9XvrkiWLsKffm5WTeS7
hiqUVVJ0H6mJdZEFTDWa5eb1NUFxFtAXOWywKX9GAvpcrARho/Uo/4AOcC4WawWyDreVgYAPlLpU
PpyRp3Wr2TidVwuoesloQpFJVb5FAdrG/FvY8bbUprtO0KNScaPNfNNY8/Oc1RdTceAzgj9D9d+n
5dVtlxuNWsAsNG6dM9IwEbNYq2sjuI087KvkBVUCm8Ph5FAyqU20JbBBxUTpJZxW2ojiT5m7dyUP
Xfq8Id0cJmDngzASODSMSysHt5cKdd0mK2V1EEyZyjBvDXgHSW8zUlF8UK3pM+jDF5LXjyxC4zat
gdJBbK4xDPd6MO11GlrSEN414RnWGwRU+2mXBvkmha3QC1zPuifEbMU8SOyQTgOIQYxN9E/d9oKR
ttJq8J/9EC6GhI8Ikbvy0sD4drpdpiYnmhAlaQmAhII8vj2mmzYBWVfLL5VGyK0VWdeCxqfCDtD7
SZUV/s6kubFDPW8pWkoRCbedwLGTlngLMKoT1PoRvjJLWPYbkT8ig9gI26wyQhlOVI86vXkZAghW
4vYxcPhgUP5FZ2BjJ/s0rs6tSvDTeLene81l0WHcJ8C+ZP7QozJCNBZHN80gakuhb6hu7YTZYOgN
JiQTBcfmwF+/K/+UbP5teT6nKqL5TFvWUO0wDuB6mMbjaHZ7SvADZu2Q93MwdjxbNDwcBov6Wip7
STH+6n+0nau521Ott4n8PQlmzFBzeb4EnuzYCn2exmi/chfomQsAMDlP6PB4NYcwvUbRBAP0UlhA
zpMrRLKKcAC5sKOpP8fjhrOxPUVartmTs4m+TQqmheFxDg/sLQrixuL936rRk66x94UqFkRY3oM2
P7dUx0Sl+h2N6dqh/CElaJ6xfkbN5LFrvViBfNct6FuQdaWNeYQ8VcHFJxJsp26qD57F0dYruyE0
M+OtK9bDkty9s4kHg7rci13veDIHXOOPskAPlVW8UQzujc7yDv5T8xlUQT/UvuRyi4lgZFVxyKf6
pEo+X8Y1IvugI//YRrxM4mLRF0fQzqyYLhBxVZVTFGifKpeP5cWkfG35UafXScJ2wm0mfrrztXLn
RET7OwuA/hTRyiDRsjjUZR2yr+eq/tUONZtJTlVX28LOOX60MVUZbHz6sJAfOxovCARmecjx82RG
O8goicfUF8+FwyonuNs15DSBYRMMMNh0PzcbCw6HjcJN7R/DhwzzqYGmSTSHp8I5MU3t2BdEz5OH
qe3zQW4WzpJtm82KzER3z+VPNBzqMtws2uySdis/7IhL1kAfMbSnLjLBgfRogQBRDzdKdNOXhnQt
+7VFs+nQwqpdTsdD0F1tS/G0ifoWSGwPjyYgPGlk4B86ou9LltwSSuyy8V8lw4MyXruifGTGePMH
CzvglBeA+oOrt2xZiAQ+g2k2gMXxd8sOA/Oh4PAPU+tmTbo1y+E06PF+1Ah6ZTktnoFkHArJaMyu
RQuOorqpQ3Ponuyl1nqooarv8W+Sdp+DYSw8ilLOHXXYOhVtp2wqNio+aatc+1nfiVm6BcEaMRNI
LGlBpd0A5BBLEeVCCw6FELvBmLYTlRBMXZnvkIN8DwmZm8U1D0hreFmvHMpKPMYq2BpD4iY9uRhO
9jJBAbqKJ/acrJk3q3ACMpVrx2JIICnQVP5pIFYnqWXmRJF1ao07vQdaH15btv52uREiyipoHRkY
PwmSjTSa2cXrnFFd3esno//NZmwu+52HX2SkL/3C75OX61ReyFFjbxMTKFu/aQHeEc1oI92Fuo+A
7pbTochQIGxtW8nKnXW6RWfStvCDEek5/69jRFAamyusJgDWrRRfbhw6gCSlKBYeaM70zoPChin0
1z2dOPz9Ma1GObtxTQ7v3uvTSlr2qazCRSl50xzw5voeAinM/qPovnDtGv8Y6h8LAukglBLJwntA
cRqo9AoehqMq69FgC4gN/rO900BNIEzRQXLUaVps5UtH01gub3a0VhF4l/6hGFHSQqt1u4wdQaE6
1KXFqxhHWH4DQMo4Sht6xoPN150zr3OQSYJHcXkeIh5QIaBNk7pOcK/Y7q3wFuL/tkybxOVzHVvE
Hu/2EN0qOPale1LLHZQE8HVO6KB8QhLPCLpjrVG9yf0RYtcQ1NC2ivlE2X1bHWP+WYn2o7UP5Z1p
k77vcqJfiE4sne4b7anurqT2Aw3GT9/3Jp45FaQU+MTmEkn/rjrbK7JHjhHEOS1cKZ9+zVNsgxga
ElYy+U1oQDvmStB40TT1BoVZojVRS0byYm0KBrOwZccG06LThkTzqbOCn7BoV7YeuQM9z5ElvZD4
9mDne9oQ7W5rqNU2GgcuyDdoc5NeqQYo1ag/5pIg4+esHNOhvBbipMZnZbqbeumGVBLgG9QGl2GK
78epFCO4DS0K4bAu2Ea04rO29PcipgFDJcSaiGABVVjpGaw0SgcKbWviu1QOZ2AMIM3AT5WYvaa0
/mnKfxydx3LrSBZEvwgR8EBt6b3oJFLaIEQ9Cd4DBfP1fdCL6ZmJfkaiSNStvJknSQTgljXKxaDs
NXufR/VSFqcKZQMoCRBeq1ffcT3MEtVYiGkYNJbguffkr1eM2esQxJemJXtH6svYj/lwBvB5JPc7
MaIRxi5q+mApyGSX1MOWZTCUhe6rySE1FXGyic2t9E4AX+ZS/x5c1lGYBu+KKcZ1ZK+7RkG6dXde
N2B+M9/ZLSwltgOX0YpKExN4UB2hlyhfygg0NXyUuA4jNuNm+GVxQV0nAy2ZJgE6FhW73JRzj8VC
oWlvWascbK3AvkMayQ5PA/jlCI07xSE3lP8iLj0Biy7PhgSk9feG/LGphUym3qmnQQd500eZx3w1
VmdLu9d2e+qNZ9MZtyD2D7WIHoV/DBUCchOKg8WuqfKwaaGBwjN0X0Y+BfPky8jwSahLQpyahKvD
i1v55Uy25pxm7pMzlnufDzsq0r6q9JdOBCbrxq3KXxzn1ygWXwM65t0GMZWXKSv6AFd5s0/t8mLA
qkmyQ42BLTGz5Rj4N9fDaAMKc5VBpHHOhkEjThgsO0pmNESSna3y0fSxyq4rs5zeVy2sCT3YRk20
Yg99K/yYLMVgsuIWcLPapNl7eGw3fYCVzqBGgcuiPvy6npst1CT7GyYIjS0IFvSCqwRFM3+NLtgr
USDdrdAS+y+1wGCi+CG6Uy8VNERKSsRB7Yg/ZYYlzun0j8DUaUwwW0xVSYhnlVX3yzJZT5pJI96T
xvM/sjxSp4QQugpPmy2bjGgVqpjRy5GIoDpYfPqLsP3A4KjhShcgF7G1lbm5wlyLRKpWxnbE/uxA
VmqaiwBgVWePNDIgG0D4tr+G8JOOopntVnB7yBMgx6OWJDkOK36SsSmXFUGBuDh2ybYZN34VbgPE
65i38LaClam6/aIiVZGPw0FiN3B9n+0qUE5U0rhDa2+UcRGW7nwEGxbaICn7nidFtacMe+swAClO
cShsaAhByBbf5abdxDpjkRPNHd9ddeiLqab9lOzI50bKpO1H5c0yhrcAmSNwnGvMpS9MunPBp3ag
TShQ00Wa8jik1ybh8zp4pG+pICoxmwtrr3kQPYO1oAHCrJ8mZBUHlJwGIceLMNPwQzVYh2uEScs4
+K1K5GB9XEbY0Iqu2A4hEHiNmmDYX5nybU+LEoyZOlFaqH+EoJj/eKsxr8hP2QE+jrG29ffSdLaD
+YzZYEbmVRnjk5dyIrk6cuUUv8gWROBnlQAxhFubm5vDLi9yMT4wT4EG7BE7irs1QYNGiNK0FemI
Vh7wv0g888D+9rhD9lQyLOqcjIWOC6ovr0Iz3/wSIBy/LxfxK+TrGnsuEuw7cYY7WNC0dZk8S0m0
Yi8cZWG4/j4gudAK/6SY4zzVvuz6HKfXCQghB2bfMFlZMAKS7M1mFogrbS2VXyn/PJ1VV3chE88w
pe4AE8Q3YYxoVemzATsyiMkWK4GxEkfvUfiNSYbtf7mUBC7BKVnjDcs5s2hiB/bL2K+F1qFOj7rd
OAAnvEtYqQuZ+/PYDo84EYgcp2LDqgStwHE+Qo/EfJET5YAgVeKMUiZEncoU7JtTWHXt+wjGZUYd
IGMRYCr0z7bI9n1P3tQAuSbyvdSKpeHDgjH5mWCAbtcWK/PkqBT/AslXj3gc5d6sQqeb10jhWZae
Clvv5tAVUu+U473v92Z/kDQ4GiADI8Kzo5TEmb8j+jwcrVurxm8NrAuRC48UNiG5b0GneNMuCNsW
96SKS52R1sdh1DdDWe8mDAJ3WDReFhgVaRoYwQHW/iEKDyMrT02nS++s88cHyR+N4oBQfp2EYbHf
qDbrvo53aOE99PqqRR+WSv8HpvEy/O3Dd7UinqIsqmzAnTgsPbYIgh1Bcld76jVCfLP5Wzk+QyZu
IDrwCjYIhUsD9FPyq8S/nUe2Gjf8WrdbBPWcfAxLFTNaawqYopG1YTP3WGkiOICbqCdIEIUZ4a1J
fMIhtD4Qfy9jyT3/u/B5HvErKqgJlVbszTBf1BJLwbUdrm2wLvSNV2GSf480SvKWY8Opk5A1A0To
3LPwIwIQZpBJFaCJ+jKgZOHDcf9NS3nWn41/qVz+fXpu7A+CSj58XjL8eKRU3GNeQFw6o4gBE5SU
m8w6JEivKm8zUmx+/F4G74Lyk4ZIng3Lt5LYekoSGBUANRZjhHb9grWlnEitpvZPWt26knPHK977
ScS2LnV47UKigxoarqXwGkvGWQXahsuVSIq9699VgyUtaGY2laKxt+Wgr5JBCWkBNV9OFX2GLEnq
XP1NM2QMNGfFSig4DG6jGg0L02c1xI3Adj+BTm+GkRC5iz48DAuH53IfBxy9a3MYlyrQf80g1a/x
kASTk5MszxldeseeN9OkyN2cCW9vxgP9CskGRuImdqeLq8A7gcDKAdehoeWl956MHM1u1DzCEFAE
Lw6w8tZkO0VckWcTSXF9X04IP+3auKdWZVKWTbyuIFOo0Degc6ZINxR7AL3MVz7zuXlsmpNkGTKy
vGlwPpnwOHec3KT3DiFIcvORSFD1ykaE11geBzJjU+WPDJU5lQxvVqO82WG6N/kz1exVZpS5wEDE
3Yb8GV4cwJhh+DeyfXdcb1ERG7KBQJjk/7HKtl2KiQPFsNe2vLozC1yxcFKcd8zCfPpYuFQiw5vl
k0NU0EuAItue3Ih6rTP7WJjOZXivWZtWypOLKDwdbO+FBfPdA4L4V+a/akvtYb0LI4xypn5uoXDk
yssPU3TSJFuXWbJTUNw52VZkPjGJ/AmO14ofpWKpEFGeOi6NMbjV6K0+bjIyEZu4wMk1gNNE3u3Y
I+gsgxQTFPvH2J4bnHWCZpMCpvQx9FgVFZL3mLOUFShw7c/UeIODKonr7ZBywx+TRTqC/7HuLfan
mA2n1lwUClyxFc3VYcBN/R0075jNZya1cqX5mzgM01PATv8nVKQ5/6LimrCPQ+4wO9vrIh/ehU3j
oZ7h5vPx4gdIfLi0oITzidOAoymiAR4Z7jSj/elHo+AUpQAHvTep3jxw/e5SMO1X6NdlmfFdYOor
cFMm8SLgDJG88QL8LDUOmDr6bsZX1/84fLozYMx2SEEO4STLWKu+t8in3qn+oNGrqA/72uzmNbxh
1ynPXlp/e8R2NFx4HlS9adukJm86UlAd/OnWc6LvVYfSpmkTT5QSjd8JqGqXyZhT2rEp7pQltyhg
Xyi2ss/pjyrOZWMfM1/fVi1xOMIHLYXwfiE3LIw2Y/ORlE9iwIKllr8fI4Is5FUF7gRvWVdHiwF1
aHCDN/VT85IDRE7km3+xYRyNJHn3lXGlGNpbQbKn97Nl2IJXpIFDjfIVEaWVW4sV5qk1OSA2Wulc
xx2dqUe7ekSMOm15T8qHVTPATIMG8LggMteeJXeWxRAYdcBnx1VcCExoKa6WYkNmE7JZwQP8NOGp
MgTaaRnb8GXH+lF2KicSmy0f1SuU99qyUXI5Ow1nJ0i6NeJbbQYiLSrQrQAplKwRtKWUiGccpwgy
1oeR4+nQ7EeHeFD1IHcJvw/3Kl1bwa2P/ZWsWMDb+U01iNdpb9N6Oou2LigY5RRODo1BnpXwJ9Pe
0dA5o91HS8VhxDDrZ+pKyu8ELTvIOmSHeO/G7jGTzsHg1hMiTlu8RzqvWSj0yTlAE5ToVeJegIa2
drBZ1sFDHz9bbLg5+U1g99s8XEZMj0pw6loNKISxDU3nH3EC0CzjvCIMFFn1pdcpREj1jTWKuVMd
It4ag8kDmJVMOizhPTVOMg/8jzIERqSAniLyPvoIfxiNupBm2ik3gzA6/kv1i0Of09gh3pKqmrcc
IgpxhQa0PCe8TmYzdv/AHyJYcOBU9VmBe5R5Ly+4m200r3AsC/vbZcFjSH5f+mPkGk1Bv0iJhE+B
WxgmkorK09XqvjSwCX4yHMgqzTDr4iYIOX3sUyp5CjGruCAEEo92hAo+9LPFWN+jqeUp99MS+lTu
bk3RHrpkiphl1Oqpb2CiViG+at9H3CbnqnDPz0A/22MAi1B0bwF33EQ5tzpQFHRWFllR9S8IH7R6
zxw+FZrCDiaGtsq/8FG0sbSwOAIuTqKQTQq9u8te8J7s8A0SIdUkFRYsHui2KWsLpJvx1CFlzt0p
uE1YGrkKWJroAvbL5rMM87NCHB8Vns0yA3J+yhF0rP47JSaXjm8pIi45tlD9oHmW4fe9kE8zbNZD
BNwBR3MFQqf01P0wIaat6FL7JL/ZlxRt8wQM5Qp34XHrrBVKCgAKOSyUTPoF6i85rKh4JfGMZyL7
pyYsRHFqTokCK/otqRJwe2MTpBIeXPIzTsn8yZPP/WYxsWXwFVTyuy1//PpXgJUJUcttr31KJ+bZ
6olVjt+yjD1qD75H/TFRr8F7msUC/eA3to1do28ilcsBxobeloTYoqMY2Qqk1tXsucSR5E9dwimB
8ai8kguFu9SCyWID/350aK0grppdRwtG8tj8BnwMM5CgFTeV5C+MPwYKzXx8/m590VSiWmsnPBoF
mpT+zLR9CJHLcf9a2D0js5TZ+NvJM+ifFc+bByWlGX24UO1hb5d/bai9NWOAldZjLJPhppneLPUr
ESu6NONhsliZMRMdxXZHEg8d6qxMb4LViGymbS4kqQ7HlOVdnSY7S1NDHhhXNQFVH4hyS7SrqREN
I9ksew5Za/KtBBgIYINi5y/ENmpfReAuJKKmO3SL0PjtyI5n7ts4XGXxVmmIxhG5Q2Rltt6rID1K
aOA6u+CGhrw6fkntmtTnABs7SG1Cxw1tSb1cOWV/CNSfwSSHq54M7Ti4AuODjnDmzrxo0g7Tz2hE
X0/Vgw7tAcT1aDPCu+xKsWKRhG8M5jMF+eZMAM2iw6VAVsm199r8Z8EG1XiDJgqpiKfh9qSS+ZgX
0b3GndZ3KSSt/lD5dMxyn08IwOM3OBtY0SSJ8HTy9YUd3F5M+sDJWw1n9Kairhj7pdFsmJQq5dP2
KEDFWDs0J62K5wFm5bhkxDCJIXn9rSL7MRLglDn1xpz5DZe+jp/3gFAd28xZ/ldi/LrMC5X3I8Vb
mUTLwuGKzSSL1WNumSvFvWgMxpZJGTIYnGbKAqbNRmXImlBqpElKG9jf2c2+m0Ff5D15vbuv/tFW
UCsYIkNakHMwPf8y4xxwiQhsSA5veJOxeREtDKp3MA2bWjYffrQUOj7Z8JHFp8L8nDDwCu/nRH7G
kyZLTUwdf6jjIceBTv/DrJisSgT7uIfX+cOmKNj+1RHwe+AIVvMoQ3a68pb2LBD8Z2OIpdY4ALMB
ICV/SazvSoE2hc2ySWrYZW+TYaNu2KyAKGoHmBQIT0Lj2U+hGjhWz6JULThjUKPcjEtQHa86aLtD
uk/7YOez5kqqfwm3jYy85y2HgZLF/bKJjSXVDjzq8GoM67qhzw0nUQm1R1PfXDNe6Lo4u526iyPC
yxiDLezQHtbMYlqDK9HGBIESNA8jgViiJXyF2gZ4P/sPApY1FLHpRUBEr1B0k3ylBNWvydAOrdP0
gxO1DF5/z+JjbycrNXS3lq9hXocMgd9Pz/Avkl/1FYExClNMZC2cSNv0kEQntzYzZzY62zpbdcgw
UEqmAbLiDBoTZ4ZzdO5qd+mRJ1ShX7CwTcpbjsGcmoeDhnNKdXHqMPp4TTRLwI9kby1beru1FlVt
LtriCdIfZ9zOb67eWK0rJtkAmcb+kNXBUhcZf6KgoASao2fD2i+fveTFvabF3QyzZeluOoGcr9eH
XNXXiQ1IdPwyI0L/ODwN+6zmpybhxtvygz1i3oglD84IPCAiO8rIzKKBOa8ocwSE2RvejqKU5TDQ
oW6+Fzz8nCC6FZ6yHqwGWa7dtHRQdB6poeAeZ2wCKThR6t8BY25BFNitDr4ZXbCsUxCKqI1DIQ85
rHW5Qi6eBbyUQyB5m6LvmUd7xF3D4Nj0GYUxU2i8XzscRaZy78G7BTauyWmn06QL0GQaqmwuaFGE
IqGMpMZoQBh/Y+TwQuMSY/yjkAhz/kX5H7wNnSXMkcItgrQdD9BXS5Q4QH1uGgm9eBs5B3c48UBS
TFChbVFsitLbGOVI8BvjEH+loZz1lpZmsTMkDkasMkKob3YPG556ttRKiOWZc0P/ajvopBhGmYwW
kcTHrBE15y4f9swN4qRP48VEP5Cftnhpxk2viR928VxVXxUkqIjeGBRzwY1atgPp5IJsxHeUQ+1k
XZOR0Cuszyz79rH+JDltmU19KkT4FurZOkpJ3oTGYmCMVkmAy39jx3YKsaa33skE9QMvehUTzX2W
w7/RhKZA3Ko4Gz6bJyQeHUt9BCXcwN0c1emmck7gGuvxWrhyOVTVzhnuWruNAu4bWJQUC5sSXWIF
DBWPfnDHvIwtO29CyHgWrkrlL0oH5c3yVrZhv7mZyhubbz8aCB1g3tfPJoS8LKDKsDv7ylepXPpq
kw//BCvVIaVC8azEF9Y2GHfJEXGgCBBnCg7aAA6xbm2yjhfJ/BTQsPnsiz656vTPukCJ6IpAExv1
Zie50ZvFVR1OFRhHoiBUlm5qRobQO7dlsxDqNcEr2/L00VclZ6ECA7Gu0bd0exEn4FPijMYztm50
aKWlsRFoIHLwDynP+hJnrBv9haC2Ek44EzbW2Go4fzDOWk+7Pdf2uTabteHiIRNiwZe5a/lFDXpI
hL7Ysqfs7OxUusT9u4fksMpLWhspQyKQ6mFJb3oDS6cyIz23IZX2MAkQ532FI+6NS+vMp6Cni75l
ZFz1yuL+dkhRqRQiyqjtM8MrSab5c8MFNNc8POPDdSfMtyDwRjZBf3cnLg5RZAokdZTsILdmGhKh
zykb8AFt02s9XCv/ghVgzXN7ljYhkBRlrzeAnDtnZ6iXWOPxSHOiTtFRNfzLQhDLQCkM8eN6DxNJ
jwq9tsIRDn5fGelT0e+edJ+VDA82roBapQlwqid3f4gupoCsUkwppli5ylovJPi8Aoz7s8X52cWf
UW8s3Ylr4BOI4wrug3xyZbGo0BMj41eOz4ng2QLu0zZG+h277RYbEusiTkR4PBh0i+q7HW4yMLZp
xbaxHNYporXKd8kX4cMLlZJuHcQERNviMh2wznur3th5GaDRE7/C4wj8k4tCSegKrW7WifaaNM8o
dJYGH/e6uxWZMdOB4YdM7LHzz25rfiF1aBzC2fBsg40WgstIiIaSN3EhvB0zA89qdE3p1eTUtP2t
1+XHCtHFsuDt4zoUOJuqwEAZSOaq/jfKLwFFuOv/Ypy9NvJAhMupD6tjGVTraYxoDWdmMGnEUNDM
4cN3P4v6GenYjh/N5BHoKlzO2oLw6rLgTei7JxDKc0mjrGAx7+nNIsBPbXNQAcDKoh+zMWlnZrsY
8+KON1vsw5YIMa+gefT9VxD+YJEzgi9DvRX4Q3LUnLH4kcrbmBw1/ENC+c6ts6F+RvpRdIesATSa
KG9gt5nj3kvuyNQLAyDmD8mPOinuLNqhqePYY0xPDraDCWGrOjcrQI3RcWoXXx06kw4kj2012eWP
INzoiEtFXq2c6CvGGdTaGh6QA4s08ojKugwmcna9kvbOFD8y/MK/dSswSw54B3SsnJZLu4W80mGz
ld3Wd15wJmmUmuhz22oqN2D27ZglA3IgrUO1eEG/b/CVh5Oh+zFxGQrl7EJopfHZw6mfIpWJ7uI3
/ySaRoInOWcuplGQRKxmwlcBPx3iQKpicMQ/uvyO5DnpxCa0+IxrgPDhKGU4WWF61FRMkmUQywmw
m7YPZcRfwwThkxwYhrNKq3bEbxJ8gSoLBUZBajNhhOF/17liVUfPIjOOVGDl3sqqrxC7XJjlEtJp
EhxFs9ZidWtyFc7QeiqlozhmmZJ9wAAD59v/bYof7hgzHrud+BbGKjPf1PzTgiEmsIq4CrhmHs8D
f8Co3m3Fe1BlFBUMXABUVJzdN8dxDiGbUF1Zd/5r6nvy6QdTu68sMRcEjdHsbyAdw4Y8rdlvo/LQ
UjxeUTDHCBN2Ck6MfFGhRETtpU+3IOSyEEAU8bbEfJIgdfCWFd2xI5HlWBnk8X2R3NpRX4SZtmC5
sabTXaI8t1a6sMpiLaNmE6XAjt33lsdrEN/6/BXwAyvHnzLatMErilHM2TI6YlnLE9kMGumDdZZu
ZJSAayIEz3OcEBR5TqVSZ8ibif7msglrK1JVu2p6V3DhL5Dw9ZroRD90FSiY/Gxq9m4YzWdK/a/e
mH813egW9xlfaT+aQjKV2ScP6aMMfwyuqli+vsEOQJ9xdg02eYObfEwA3+aTTqFWSXlqDMD7EnAH
ySdhFBx75tIB4JNbuVAQRh+COTdrf5I8cIBh2jbktsAkFOik/xgOpDes8ghPAsO0YdBVxjsukFeI
2zCzLQeT5qrT37z0rtUYoK6icRdsIjmG9lDv+hrzTfleNZMWFM61+BzyFu2xq4uU5x0OAeIMQLsV
7HzO1UYwMLL4IzNDbSEN89tFNlEH1v0OUnBFq2ISQdbYOHTjsAdXMvepN92iIjzjIhirVkWg1yHi
GJPalHfPGn4yOwSVY3NRivFJIOjYt2Fac9l/MbePvlXmLPYXfffVBjw7E+0a89+hpq0ceChOvW0M
axFWj1xGn50owEd3b5avnHOuRHw+EpWoDrwbgjzdto+mqy3ZIlKPDccLw2k9otOB18MHmJw7xZuT
LjT4fj0kMB/YTOu/R6R001G7aBG7xLYnMNAdpebtK6fHmjY1roA4QUFyvVNrOrcuqH9GsComp78c
oU3qWGo679DG6gr5dq+zaAWYjYmRZpWHob56+eq9h+J/lupZQW9XvPao1O+8shtDZ1LD9xf2W1ne
paXODYtbJp4H25n7XKl4VAH5i8iLDK/B7n96DIQS8Lot8oMtaJ+AVKRW/e/gj2dp3d3ooQBSGN1D
F2Qo6tte6FgXuovSOx9SwDhzbxpCYDJQet6iOvJOEZ+jDzwRI4ST3IaeBG50qBR8RgEMNEzWbQ3A
bl2Nv762EP3GJ0RN7YEVaks74VlP7nck4sPyqfiV3p7Ebs5RLhHyoxwmCZVeSzISc98kmjmlo0TD
KuFgsagjsu4DVmcRrqgEDflrBEWALEl5kBUYt9l5rLWRp0u1b8Wy5GinX37WpQmoBuOZhdjYu077
Z2JXTtsJF9e5J93SEbGzuZqeGu47mc2eiS9vyoAUwTZVIatphF2G52BhIiwAft5SXg/06kUUXPEJ
LQeCxgWKXu8+PUtbBhjBHZdzqj7ptFe00gHJgS+5etbFscqshZ6dBotnu4mA1jfvjZuQz9PxPlzJ
fmwrzJwBl4uR60yaXvL4XameBWN8Od23hm2hPYa0XyRmtcEyttJLShhG7uaVBT6F3S1lvtpBra/t
yHYod9G4+y3Q3VCtmdhgCEXNHnPQRoHgAbyhe7kdfgcP3iU+nOIm3Y+u1VnfmK90vOTAySJUAq9W
lz6aooKLB/B9Gn92Nt0pzKOIVo66NzhGKfGbUVR5jJFgJvFDdNUqq8yDRwyDRhclugUFdrB4aTA/
EEkTGgFXHvHt+OdyIBhcE/E7E0FfS0JTnITs+arPAc6MHlDnBQN7NNH6wSkt8cM7RD+5e29l9lfL
b61BLwCozeD4tAscmTh02xie6OQ3M2YJH4+oY6u8KtXvDgBQaKo4MIBXkGF06mAXoxRX09zt30by
vDKfKigEZZJoB4AaCU9KMve9Cmoeo80g+10KV0qUENyjAoH8q/XZZMl8jzWc3mwbS4exdpLf3iT0
y+ZTE5i3E+qalaUCF2pQ/hIH5IKxdlGb7AyS7d4aeJmwyNoNO0ME8miPKs3tBFlr0w9IRT18IuOl
Bv2mwuVucU3ne4OqJdHu0TE1tgqkApZ6F58G/f9PeWxVmyGrLnken0oSH4JPSIdi3xf1tiaDlz1z
p9p0qbLStVeQPqr26eU0oQ1YaKlcYY3+z4+QGKd2q/KS4FSxM6hxH1qwZ4noiDutY0m8oxADCr6x
kGzyBnb4SYH/l0bC4GLrONIJDIvEvUcO5tO0GAH/FETqnV3G/x9AYCqOXAUCboMLl/Qdb5qibuMx
u1h8+jLxUHDx6g2hWb/b0E9AT1SIykospXOoOSgPmoZHYRpSQk4tNRmpFFsFgVxYSAYte6Yy2qr+
KYzQhrapjqEPkzEBA90oqODlZZN7Vbmq/j0RvxNXmCl9abMRC6J00dXFuiqzl40ftBWfBnACmwST
3b0VEC4V/12Y/9RWgCNpuXo+pEmSdlwFKm0vfgS/RFzYCrRxdMlqxFFNbGsyP5F2KfWzgTDi+Wdu
mHPGRd4uQEoy9UbN0SFCLlYTFhHOITW+8RvXwwMII/6ZK6o/NKXpw3HkyouIhKU34i6Il2hAGm7E
xS1uOs5O+ydh1JP6p14ly8bWAOheWq7rRYer8G4yUhjQbizlp+oYry11adYvzWYK3HrlRy654/K5
xJQdGn9N/Ks5GO+VhxMfE/6XPf4O+Ez05uaCoqPBOI4B+gOEcJ4JAAMPddMDUtyOPz6XJb1DB6c+
d7zo4rP6n7ZRLiPiO7qgF4Qxn0Qy765065tM2BWuVs5u4RF3Kg8W+kVuUec3Hmz4rCb+WGnxbNlZ
2UfVbCpU+nbAg8vpwgUuNF1+cuQLLVYNn46LtZfYqI3ERFtMoqNGVHhuy2Pp8Fm3WdCjfOfO3IDU
oSXvjntM+tWIKzvDg2nzHODrSdNtZ0/ekZWFfq2yfmkfTk4Jgj3zaAdtwYclsLTUcB+Q6wuJGZaf
uf5eBw3AZZ26Yg4B8UfFQpgkSze6tNnRGumoenXMiZbxPQ6bCJcL5Rxtu+0qQMqcnfLZZQxs0XtK
OntoLe6AjNMG7fNUXNBTIosjF66El07iri6se6T8S4M3nSOjtgUZ7S9FS5d28KNN1jFe0cH9VRQK
LYJTQBJndLli4/1lsd6ssRUovGsHFcw6NcB2cHWje0w1cN3PgnRcdBozTMj97Tl4hLEPcXsc873P
DqP2XiWKqpWqpNlqcEa3rNyW7b7m86AjKQcbWbDhLjfTvV4jSzVtFm2ThnmGN/lN7fGsUS+N89XD
3HScPxuNzkXLs63vNOUgz2F9uItpFxgpp7qk0am9B9RdKF2x6keNVfR0yqTHXvuTjlg0GlcCO197
8VPBLN6Zp4o0+MA03CbvegrXFNmPm30Ry2XM1xuDTzMK5JSBRQW5zCQYVnCmQ2CzLiNmA3wxpjHZ
v3seEWg61/7a+Omaf5AQ+prBvdUwq4AtYlGB5bzSt3l3o8M8B1xLtGDleOeexJuRPFy+A594cF2c
vAmgkpH5JURsM4A6bLbtL5PzyZicBB66kzHhGOJ5lmF6+tQq/sZPN//RkE7UXVfsbfVHKFizCE4p
7BoihwX+wUO2o8Kc4PhHGo5E1RAsiFRkqHJTVWzHQSR2wiJAwNUJTDEt1MBLJk7Xd2AxD4ABdlla
iurVpzEP8JRL0btWUdrnTG7fR8MVM0oZOuVX6mAf+eCH2jjfpYLDRle3+pAQ+7pygVUrhSo3TELu
+yB3Pt9exGDd5BCqedjZHFP4dPzhk4zSBrsNHspTS5JbtQC1sv4aOZf17BFxPyrNe6d96txZ/PFX
F0/JziLYt86Rf+rirhvrwlooWKgikFE2KCB4oiZN8nnEwntcq94jMW4xG7oQW42JJTrTPgDh+yyl
U8HFxNyYUA0t8YNXl5u0vWF/gWVgBjaWgKHglKDmnjwmZL1FwDgTYx+Mvzz5FL2K2aem9cpf2iEE
adhXyQtL4lxVwNrCxSgxuUUB+6VTTqK3gdCWkQ5ptP6Yq5hGhmfIhcM2X9wUWOzzFh33nvDIDNK+
7h4rHGdG9NfxfqKQJMqrg2tuKgSRocUfG27D9L3OJtQ/zBFvXJRUZIwEQBu7JGgMhten9Sw6RL35
4fFcijKCASzD3Iwg5rPyX7b8K8N+XRSXuqS80faQFLxdScNkxHmk8+CMHxnEgJ449DQeOSZTQHT3
IYSW4YOnTsrkFnK7RIgQdAhbmFJp827SFwriPFUZcND40z/6ModEn1Lzq8rGeCt2VoBcbzu4h7BN
QFWgQ5LLwtxTPpzy6HZ306Q8VPoLxfoQKQyUj8DNlpQi/1gYYvrM+BANeoQPCoCEaptVM6eBFwC9
agAZpVkOFvlhpqCzOyxpezRzzQtIVxSzQr1a5gWW39Lu96lOzw4PqAiNpKUgxT0VOflY659hEH1y
oCxwyTGPHYDvzMAQwkVy0+DXKQnzM5M2I6y54kuJXyKq0CSCfZ281SmigEJVDFOUvtO9a9wcWoXb
sTYnZrzo2JtHb1F8DQboxi9MaMTjaOvhkWDUN4fluyzea2Y3NWauwW9iGezyuE+I77iiLBuDCKEx
4nt8Sg0+6JPnD6OPUINFBWtKL/+Z0yFaZZvItfkcgaAyf22DwtKSNZNR1dSUjzPf4TFnCXIUGOiA
2zVSrklSzI2EU9h3A3bXf2FyydNir6YWvWjj3mHqU8iu4KpLOedGpbmqtL2mLFVjFBm6MA1BfRce
eXDCPv/phfbZDTB2R9RVCE0mNsdwQan53MgPiXga4zHCYdvh2/YJoBhdj+vto2nJWvNwNo2D2e8w
/CrkvcN9XlNP762brl04Bi3vwSqovqLuFevfVfbRoNO6boQQM5IAx3IJ7zi0ro3uMA6rc6msmv7T
H7QZ5lx0vDUtOCHpQkvdBag2uXfMhgMQAV37NLwYwwUvVH2oeb0a/LTcmAUXtqvHm0Rvnr65RqjW
eHzV9OCWWNcZ9Rt8Rrl7D0A9GwOzJq+Z48VrK9/zPldAsyTGJs9v/3F0HsuRI0kQ/SKYISET19Ja
kyzyAiuSTWit8fXzMKfd7ZntbpIFZKSH+/NEe7fwhQSXyeOpqkzNeMJwFeADyAIW4zazC5YhOjch
SmBLpp8CMdcyyMPaS5P1XcjBUBvMIvjU5PRLgkQdgHeQlTm3dB85JhrVt06y22Rd24FdCDGoDC2i
WnmOsEpIbcc2YFFEf/j1PYouufYt0npL+AbCipgXcDdKCwmGf5RUd1WvtwU1WHm2M8RbiFXQPtAF
rcYbQKV5Rvu08ddUJyW+h/aby7rDqGnNgaqcJAySOm9FnuqsfVLizN9oXEB5A2m91/N/CdI8H43O
+gmrXU3QJtiqjrqoAbVoHFsVdzuGu2rY+SS1EQ+dYddNdAMOrkQ/mIzmQXQbQAuzvayGjWN/NeKa
d/+Qicx2Xw3/0vThhhvbYy86nGztzQcTra/gkc0M3FLU/ZFZgjHhAR5UZ5l6a/NfIZ4lqfaY61Ok
ANjBoGlMVC/jlvDyj3Y9lqUErlCA4UeHe9n9jTkPkC1nAw5CH1/jVNBjNteBnrUm/nM5zmz3NLFh
y8cYvVnNyjceqftW1UfPeETU0ZH8B6E0jYeU6G1S5W6WZ6NmYwjOjQ1ETWCs49Muk4dtktHHqT1Z
GHFnRMUnbvVFEx3c+M82P7KM7RerLFDvrigZ+146GKFOHGP9OGXKPfHdes94agMHOcZyl6kAAnHm
zGOOeUXspb0ZSLGG45fi8waa5qM/sB95fTbGZlY5VHwgLkXpc+STBZ+hqjap0S+MYpfjV2jZfPQM
vRapAQ/gToSZNeeRrH02586tsbG2sI4NAw4rCTHxxQ/RzrlhKyzV4ZGRdkjfE2tdFzfCKTNNxymN
tcsdlcXQ/lPsT2qDiZv+i8eTFbxb9I7E3JI1hLkPiobRvHkA+egU6CVsDHNig0J5+uOJBNncJbBo
TdZ1rMMjGzUd6QFjXwgbqBv1jRW9WAfkTrbCLj3VXxPQcgPA1ILdCk8NLOcAoQvDmRivRjmQHnnX
JmKG8VH73CH46nXmBjTLieFQQsri2ag6cvP88HIHzxYkFotCZdZ0pX7SOzJ99APFLb1p3EF8XSwz
ddcgDQn03cia8OvU6ARsIwx1K0fOEzDn6DkrPNKN+4D2ZGIKyrjGuAJV5oKY6rDeJe2DYZVbru6A
RqLgkL0yY7oNYwxoT4np6hAI0uoKzW93D29ePSigDWiPht0xMNY0+cC+eVdwvMGVnw/dt0/J+DCe
VRK2afOowl/4NG6AdSwAaBHDjEVFqEyk6a3lDjhj2Y9GBBHO/Mm+rs7G6gulkhgbAzZunxhW0oRn
iPk1jLIz4H8zIeksxUxijvuKnzV/Xphpx4i9dZzehDrtIxHHvEPRmx+2X+9GN13H9ruBWl47P8Ow
IcBmqF+hcD91dDOjNvkgdzOh/0r5cluDqiouOPiFLcch8vlI2nWDuTIqyDULDeYKA6djbOTIOFgQ
yndeIx7ncMoNCbbKA5xhq7yVnbHHPr/IAL1WUy8Y1IESgU0431PvSEmPNMfqsrKsjXCxwyXRKgJm
78hPVLuF6ygcji4DGFKkWU/GEG9WDgVVXOjQ77Y4Yu5L4kNqAPJfTU3Eo84PyY4OWT2sR5Vfa8pF
YVWblvWEg0bjpvnCQP/HsaR0gPHjTRAwo1jJKlS/o+Y75WqYmXsn3Q3KMoyGQ2FzcBV41t7sBgem
enUsQXwyQvtfa6IjlZbs2Vfhe9q0KGuaKvd5SRCcpjp/2pEvSl1dmYiOY+0fMLRCotHBJPnHvptO
S905DLg+CpuOCY2XAHmgsMwWmmznVTMuqqBctIzlff1RQi1qukONYB0cXdtApwrpqyWRoi9zRjE3
/BytzwDbsc+norukyb9R+1XFzU8o91gpOEdNzLotojruZRKImMcLxG4XI7a1k3RqVdXe0+i7QQ9U
eSd5u8Tb1sZvBgs1Drm6WO5t1MdL0ycsoLG7L008jLyoFe9VZOHGMt55fLmwJNOl3M0YzKw6xNJa
zCz04y4fYY4FKwfnbD5x7GokqL7ADzIoc+nDxDLSDe6XnR26qwbsWlRiyMuuvWJulYrXcI6bVd8q
LsdS/25TOSyaV97/6eGv1u3Lppvbtro2C2/tG38ZlvURUqNs/sIkJ38AvR2dpjMuKQ4mFrDPSKkZ
qeVcFxf2L2Qx3pKG6yrnkyk/TPIC4UdbQ7lkkZUBanPSL01dUnmkZ5yJCldsDG2y2A/y01SBAiGL
opOHHjRYhQZb6FRambDQo0N2FZpfESh1RNsI4/JI/DbWTvlkBGMoieVBAX6W3PvxOfqfArewZa65
f3GbfpgV9uAPRXxn1pP3V+gfHFxgdGyM2cHhBuNarAChNxyo+1jAIlHBAsgSduGQbTLjD6w48O4J
Y0FJnwLxiGubZ2oH7pYkRv1NWvCQUx4Q3ywq1CZgjxz3OdQ4E3ghlltgUPGTONgRZCTxKZ/lKFy9
LNmkmKA6rtsVvRKlzncHTFrC+R8hm/iYMUKGbA/f8KD4vP7eWtHBuWfB5LFc3rjy5cmSRMAtR7p1
3ifxxzcvJbkO7EeGKxdlwqMSQR8vbySsFuSfZqQ7FFKMoY3Dq+9prsbvS02OQhiaNDzyGquLUsxI
k0OpZrNOOKAk5aMWkiaqkYNs43pfAWG1URAOQFOFgNxxwffERdSXvn/1fPUCF5xD7xlu1bmF3UR6
yVExe+xC/sqjgjHGNyCJ4krroGvW1ZdfAvglm65TizoUesnJdLg1ZWZ6CcycNm0a2hnpbMlNNoX3
JH3w5XQUdsUl9605Zh7h3smNquaXre3Gft+al5ZYOhKFOJHHxfm0GxmDIBrN205j/wgIAMiREi9D
9dpbS9Aejfulji+TBDjmmDWQp3WGxU/o3a7CITVQVpSgehRtNx+ig5fh7mXHUuuHSv1OJP/urROX
VrNXhjkSPhek1VJiFuVSpOD8XSh/JauikOuboVJwObR7pWD1qP2TFTYaPsPEuVcNolhNYanGQhP3
yMKA0WbIb38QS/YCK6903vpcXxf4MzR2n9glFjA6pogaf7+5HTFzmy/O0nXOg+WVxCLxQ+s0iRkr
P+NbLtm/KWg29lJjKwSev+JZHvlD6D3QCgDp1ZtBwZUFNRqkuzke+9C5UO8D9J61v75UQ4I3vBRy
6pcSTlvwj3ZSs2552v3Ljt1VC25fHX5iwjg2eaFKavTmHQQohdD97JIfkYHrAZWHMZDbqLBz9Dhz
mRvvOo5txfvuNRyifnFX2IAnVbAv2as55rjTIDKyqt32GbYRx9hOyywqxJjYmnmFLDpqL6XZU1Q5
66zPirOW9j/4cJP961y1xHbxWRMhdyCWGVx8Gjw6/kQrEQE0GLGKCgwBDFF27yEk8barzVUBw36E
dOTnpMqIpvoWKBbcawb8kQJgQKYt2P5K+oja+Fbwrp+GZd/6tdQcz+pdK79MzuWKgkxz+HVpRSz6
Nztw4JIBW1A6ojbcZpvLWPFJokFC7adHo987rMINH2eFDmBwxLpYPCZMUalf89RdJdxUNfsuNWdq
sF4l6g+E7rnKe9eJdgSrZ9jjZriYzZb68R5jf/7Pr/b2QFcL6LnA3maUJukMyQNUXKeHelxdwvTL
aPSDNdUR0o8UdJsmPvoK71FJyPsjDC4218I6AQDD7an+CagL4ESgQmqi+cy65huvW09UYKj/pP7W
YI8ZncdAxCRyWLYAVssyfamBxw0RcWjiWMCoYQmfJEDs3spxL8OnC/7Y2PFiDIt9WR35L5FPgRmv
qaVX0haORE19mWAGBh01Uoeaucik5vjRC4AEmbX00oeOkctgbS3qX79IF3pDhEyhIBJW4cgqwmF9
6sNr5nI+9PgGmq8adZ3xrUxJLwWboCA89lMVTwtZWEN1N0uurJNvZKAb5J8VlEyOtAQHJ8V7NrSy
xpQjWh7wnbZk2YS2oCVr1+93WJrpN8hWDhCVpvsTLCwDRKiiw/DT2/tR6TdTrq5ghMH3iq5392Ax
2PQ/g5QmQRBikSXHB8fARh8BKrUO2VSPXGYlUyOMy8HY1ePEyXLWwiqW1MGsARRg4gRwHb8LqgSV
VZR8uxHfZW4C1Yj/BEejCjwxTK4xs3UYsTOC91djBdPHL63vkfEntlSyldxWI4OPvfrpICf22sWk
yarCVZmANItBZqr48fmXcLbtfTdbAHmmyppolCg2Muc+FDiIwSkQonkhAkyymbPJqmBhcqyNpOQr
+6rqD0vkM21IZwmB7IqsL/CEhYk0hPY870SHP/qaJCHvTe5tD8GkbvBs5zYu7uHUjRDrfTLigKjJ
wqQp5BS1X7mQQogIz00C1B0JScX/zthApOnNJsjpMfHLdNUEV5E3OxX4i1ZJEsj+sqFZIGV36/F7
5nW87Lh01WwK7CpaxvzvALqNhtEfKXzn9vThaU9XkobB9xXkk4mBeueGjF256sy1jDeU7TaBhEZn
34rhFid83gZ+UsozH0j3nlL5ptkPT1/Y3lpkN5QOrFkJIpO6CTNKvYOBiTmHHo5GrKhc27KPuuM/
IzxoqFKt5yxrvNwRxDWy6Ly0hN4e7IzIMCsTmsRPA9tx0Q8r10fGx0xnsnJ22Li7POAxjGHVHk8D
NQDcY95VVz0kSDNtLnbMKmyfrxVCvJ9+d+obX2/iMSgBuDTmTlhdInoI1PHHH56t198i2PMBeaD4
qsTjrgoAobbhPuDzm9Odl5MS4etGcmELmKzpt247mz6pX8HCaGQ0CtPkbPMF9YhKJpSIMOdazHsl
57nlKCEfzrYLUQ7o22TsuMSA49VnJc/MQugpHzgH5wH4LEN3FgHLyHj8tuFAoEb23melNMsAVoia
X+jR8sNLGdEz2ZzU4mrq+xZHUHtS8au6qOptwA3TVuZ0YHM9XyjTtSkerWOsGecwR4jFVe3RwsNd
zS5WwsX6NjTdj1ulX5b4QTauNZTCvMLHE+AOMzhxMQewZs9ZShWsyvPjkKwqyC5uBK0M83qPZ9nU
45OvfdKY0HurkXpZb9dEmK1J1/n5SXKbD/SLUp6KFmY+i4/JLnytJ04En+6pGqc49cPNKYt1ElAn
5/32wzXS1V3cBOdUQTAtwGStSnK4bpSiGvO6pPJz708eL3/TeMd0Whw49ELvlHYX4CPI8J0RoCw/
iOSmZBilw8+hXhBetU16hwDMxGcT7ThfGdVRCfATB8NFkiFvpX6pOi7VJGPcau0BBjY95LmCtER3
lCVL5s0gt2hM9rgFdTL9zqpGheKU0bHRwt4KdGOGE85llTfCOuWibLdvPt9HhcG4z8dtnO8yccRP
rI3HYjhkDBcatpEkhs1iUx+59APocCHbXYEUUWafVv8PUMZAJsFFP4uLY51+Z4aJkQJElqE+gcjk
xalU9xEFzOMHXKCA3SivIQaBYaFntyL5hxJrxRuNsuHivegQNnn56bu2vRdQkS22QoC2lyo3nbyG
CHou3XZe48QqXVwsDWuKs1/sZPfTePVBieMdjvZ5nd7BBxN6WJUORRddu6gr9SsyonuQ3vIe2q/T
UZFFjSpvtsqiUYhPsdWxatEflfzX8SZL3Z7gdslgonCNZ8kbOjt6jhZj+hqjqyxvosSGD4F1GNeO
ZI0Gms2si3XhyEcukhX69r7M0D+wHjp02qiJw7IHhKfEoIdVASGRsM3ECqLMGbEOQZ7uB1A6inVo
nBybvrEtpvysZpnvJcZ3S5o3KgY21G7vi5B5B2SHzzRJiUnj/A72v5JkoHKX/AxUeu+E8Ucj0q5D
ho+okezCjrZiuoyNYKEXiEosydxqQqPzDmKrayOr2TRe9f7JIw5k4EhJEm7iZbADqLwJa37Lvt0O
Hddj0IdooPW87/01TDZSYp+eZuGcLG6j6Nx5oB2r0TgH/i1raS39iUhPYNRhAYHFZTK5oq6WNfdi
SLOKxumXPovJBK7SjFP/hcoHer9BcsYiWsrZSfOYetba+l4rmKpwEtSURIpmmbXgwy1uAeay0+4i
25uuuxr4jcaIy5FrGQvXNo9I3zD0SnaD8TIZLl5G36tV7GWeLhuaIQV72Yybe+YNm8BOvx3/Ia1m
jZMlq1ed/mvo+NFGOhZbWjYLoiMuHkeWva4CHFLTr26Lf7AXcudpBm/idBkPmH5L+GNCgY767aNf
tCadfeRTFBVqHmQY7uLW/+PCr5lzNy7J5QH16T1IElyw7WMB3xZYEJYUXLP2mWsng+08KJ2jK/eu
wbPm28sEi0sHVkthdZHRy6rnu3K8Z2BISbmDKor4Vk2pJOjmtHkjcTUtTUPxWtHeIzK3flGiZLDE
vUTZd+Qx159U48YIVPsoBB8uxPVYXyaEA7GNJyZyh/cZKEeNDkzbwUjuQ9Bf1gwkmQp8rD31Gub2
5Ah1TfYXY+yOjY4FR/FWEwRApCff2/bIvW3NKDbFTfCNaaxiqes46Pw9QafOWuXYT1tynpWwWvQS
ZCyV4Wllgkt505tN1jXMJR/KZMFvd6q4F8E1d79gb+KtBAmanqBVbIqhR/CmZMtOVoMrdkP6rdkV
Ra3JWXFpbzkrzkdlfQR4x/gYsr7KE7o98yi/OPYOhO2phHTEtZ63C+lz4i+LVpNzoGyons17w65/
HJJ1Ub2MhqCEvnd1xGU8cQFBU5XRscfBY2ebsoT2Ov0SNZgBlh3XfTntFzE0Hzp3SYmwCemTZ0Jm
WyZmO+sXbvmywOfoCMhdgLHjqEbHHEyXl+8d7ZQNV6pSMrVdOd1Ki75HC7t+hh7OO9LVTwKfic8r
MmTQsxAXbMxsY773xTJV1Zmpik1YvCsDiX3sA1n5GynGWctYbrSXmqc+vNXlh2CBDAEBpw+u6JmL
xju5Xc3goZa/I3ekliir2qBj8egjuM4CxmuhhoDLPwzjM5RvI640MEfroIUAn0y2PeQl/WYjbIzh
vwF5iuDVqNykOLRui8xDHgwrSdcdvOI8JZfzCYeU7QLWy7JX0C/uqUsDbvI72tgo460G5NvknE2w
eFUCkzgmoCA6luqhiu61dzEp/zE+IsbFdNr6DF9ldDPBFthoN5jPUhLlARG4fudWK7YAbgTCj1cj
BoCgCHdS/2sHSOKptYyKR2ncOxog4cVnyMgxEy9M2JkCtbDm3HdZtAyMVWlOiHNBP1xNKzzKtyph
ecJVG/iaKUdV6dOucFBjQ5wIv+XY72KeAjN5kmqmVwy0QbMo2g+RLnI72Ro0qPoYTg5O/+v6hwS8
ZliRZCEvTu8XHyibxDz+AX+k0IeqGrlzxmON63pwb1WAHJu/pDcutOCrMe4BOr61lv4ph6VZ95Bi
uUUG5Fp42lxGIO+pNhNq6C8iD66O3krIA85yBLl4MYbUG49fPbcBs+l5EXGNJADQl8TiH9I36Kk9
9+1DTVmIJQMaGqI+f4rHUsxmhZyFwUqnvsULN6P7SPpz659a9iRWw9SNfXHqiay4O2BtxxmorHT9
aphHk2uEiqhcUS4lmL2M/gUQaZIjNT+F1Y1xaXAI0N2L7DvOkBDSZ5q9k2QL3N8IMbTsHg6ObfjF
ZcAu0v+NcPy7suQOTYgUU9vAUqTrMR+03wTtDIMX+lSpWuAg17dj6y57XiO2R+8hyzKLhUHJmDtS
Y9W4rCP9+WAfekxa0T1KPgqdJGr+1NRzU8D0w2JRHqDA32g6RlQ4l6A7QIL3gD0DHvLKO4xMGHAD
VBRBo6y5I1Khx7qNMoxZjJPRMqItKWEHgzy1JHzH2Zjw+fKjrQN2qCEBIyVrWaj+bA7byYj0NsYI
88qMjjDurPdc/6i4mhMw4jhCz3Zebgdo16La3eI7H/J/Qee3CGtkkKY0jAcejqqIqU0O275jA9vh
ZeDnrV1savmkrvIS5KU8vQSrNXmnZcq0L6phiXcuiR6FVFYmqRAfW6vLhGLtcvZxKsafrrYWpfY1
uSLtGKWeOxOgr6pSQf4xNDRfSvDVun8W4BpVspRKWdxxS7esrwQgcQRlsNlODXejfMbk0IXWMCTh
/ifkr6VL7C5ze+CDaJ5yTrUK640BMNIQr7Am8jN9ugr8eqHHp+oNuhyK2g4urE4gyR1BWoPxj6Nz
F36X9WNkb1BR00xtYKffsNssC8wvvffq3Xc7Je8B1sxg2wOPJ54yKdqjHw4GydcWvT4jHm2DzzL9
daF2YH6BxKIdS15J4SWV+0hZS9FQK4rlBG+QIn/wMvKda6fHnzsoNCcuMCnGiBE+l/U9VTUM/pvt
fOuTUb8iwUJ6UD3imYDe6bFwxXteE//EjjiidrRcpnM+F73yQfv1MdWuoYq9k5eZTQjMYCfssQWJ
s780fxXRm4Pr1pYM8SQM0Lad5i8XlLVz2aKfHIjBSNGZr78meDOdkhYne618l/jWKxThpOGLQsnX
qLjDh5O45bwjpD8wt0Y9p7jB85a86+Wzzt+E/qcF+GHQpzy+sMSam5m6ogODSmcyC/2OCAtPPxsO
4Lx2qjANs9zrQIykKDvjY6AvwCCPKKyYCxLrfBcTTH5JOZGDPpmbDPOOAfGEYcxRPqlmr4eceWqY
5ex+SAWZApnT3hSskTPxIQk+GekTl64DJGwy69f4TgMJy5rep5Q4KLaKqnzUlHEYkpd/uoS93UPU
1PFsmAB6oq1pdysHNcw17hboBB3SfgpWDTZm/FBKe6PHI31xnynQXRWPiJjaU+WGjovRoaicv0fB
Q1TaF9nvrQa1z/zXu59mywOcQc+hHqg5+ITCrIOof0A5xJiaY3ku+lOQ092MbBZyKvGUc57OKxfr
htI/bfszd6t7rgCMzW+mu0vb9tFZ/+w8WuZsEAqnXKcdnzf/YrQ2l/IzLczsFDj/dy2j8dDtzZ5F
d/c+FCvguHlzKfxXjnAAwbszYPPS9xWi4MUyZxs5rSZ4O+c3pdp1prck88unYF70YoMRbK9W+xBB
ndTubEpOk65YA9lastgnUnnulF9JbFxt94GLxRey+a4ivQwB0DQjlPzL6POvP40OPQxNxkeisDF9
stMstw7zvlXvFIXU3oXLpQpqJ6QHAWUPY/6AUDtVanNkB/1HNaxbHRl828DAZPipDo3GPMOuq7iE
0cUGv5XIL6X/CpuPpnkMrb4UBlMqDbElG6EApZejx7MxOlkV+gLhoMBeud7JQ8x2Y96eKctVwhnF
l+4fGo8J8gaZLq5/A/Nf1P/E9Q35cmCI68KT1/4k6U1XiLG0QD3IGDhsQ3AFxFscY6MLTZ+yPd+9
GQ6GXi9flt5xKhF0qFUNEXTIjIuaM0dsigqbffMV88yXDstfRotQ/awgFQSIN4Z5zfS9D5yYd2g7
3gZWzT0K8cEf1k7zKox7IW9euOiVe509k+DdG94CWH0KgTVgHp2xS9g9xR+ZuxHdxaxfiXyvvYNU
iYNQZ1ufClOdFSXpsrjApyCApp9IjQF2/h7rrUFmxTQEYwY+Y72nNBnzApvPIDw0wIItIEjYVySF
KzygRvATY77O+abaEtritanONuHRhBt7ynk4RtXcUJc5lCeisq59REsNYrqP0bbKD4nN383LdZvr
V5E8fCtc1VZL2Q2vRX0K1kNMBS3vop26w9VFEnKcY5DBXGXMSYGZeAXYYHCMXIihQqX0LY/O94Tw
HO64kgnrDku9206GW6xfLnkVbWqUSzRajyuwayXVtTU46baBmOw1SwvgHb1mq9SL9wHnlIIWBFaQ
4qKEz0jRO/tcqNtkuIb61mPJCV90a1UhE+hZDw+GJs6BF5waq3wMTrbLm3Bleu1VQcJx1CZmvlXB
vMQkhTuuTGq91+voLiUzks9foFEnXyAtekqKj49rRSlwEbvl5HGC/NIeR8lPLmkePf0KCs1DvdUd
6zBdAcWE09jiwQ1I9IHkyuLkpWvUxVZi5cT6edLcLXpDPVv+Nh496hVp2arD0FfY/3Q1vjqsV0iN
xcdSTNoKwY6B4uQ8cbbWwOQ8Xc8iM3iX2H9ggTq4jptjlSrPMkUFkC6U8PEghX/wWvs+Kuk/g17T
VrZUyilLFeCibSGPJ9WZ8ks2F9VRKuleJyue6vJXS5QpMDduG8CYBt2xeBtPWu+SKsgmxqoCRsNW
rZM+JEsf8SZA1nB0NqXiOSgXGobOQbVTuFTpBGPEoczt7ZRqLGB9jmAbWzPZSWT1bqQMwxtxGrgo
TpcqZ07+P5eKHbIHjepjqvRiLtgYYyhNy4KfDCtlzudUS7aCFulua7c3Ew4TkN8Zb0/o6Dw8mPZ0
ZADV3nYMFi2LDzj2qzx6YUQJ1Kc092rzGLkroHTP2XdP6btQo1HCo0fjalpcgss3DEmfeOc+qWlc
mzalTCSqlCz7MClIAzT4buNJdxR9Axt/PfScdTWBCt3i3QZKrAtH1o+tXIyEgI2U6LLufA+OuemK
+ijbhORc+9YyxM1bg67yrrqosDh6kIhVi78k96+2imLm0crnjVBO0OBcoa3bbmNogAL9s9sgqmJ8
r8+twmlMXzbOREP/CZGcG1RCFUSqIHYiRmtBAAM372bAm5vBOdHEwGXAZOzT0JY/hmDd6WDQXoaE
NUcwx8GUFnKg9HBU9RwhObyxzAqoAM+tV88c0U93XnbkOs7kOIARLteD566ZqUw6qPJMw16BFaTc
FnmDUj4AJFSWzEmLonsZdHTbzMKD9q/v/1g8cF/D8mJglUx2WkD4pdjVXUs5T8FO/CfkKozRd5HQ
39SQiCqXMDLjbo1AnobJoSyvrFZnhdky27PCyh4csjqgn0T8tFQ3pu5T4+AzOOfQSmMdNEL8WaJ9
8MaZZ/Kde+2iqLi4sPjz2ZfY6I+N3c1zWhtpz62Ct5KwDUWZKz9CS+GdDb0H3N12AL80dEyg9TGz
uaVRdWrb84FvOj2ss45m3+4Xv+gCUIPa/5hgaXK2OxaIspPJxQ4lndgrp18N5Wg95v+AFc6yvjuo
Wn41cd5IlGO1yxctlzGYM7l7HiY5yrkb4GYx7i3T4hl7zOtRdFPzDruozSIrRrPmL+Nxb7Z1i0jC
xoUCl+bzRHkvOyjJXHLkSSG6rRUPTcF0qm4J87rjvnbXkfepqL8+ZomYswV7wwLn47oIqZiPaibW
Z5H2uN9qNvjc7viO07vI5Q/MH2ipqPqrbTKl1NtBHWbSEp+FvDrMuNy4a0YLKtHrcCPYllJhT6UE
8IDuD80OY/ObUqDTe2cNZJrOY0ODB9n9dQUjTqkBMvRUIGNGFCkOx11tXCp43FHJdxpDrVG8sROZ
EhZOtIYeNYFQ3TYl5zz1CNLQKRdG9h4n/trgRKo/e6XbtxQctylDE7hRhQWfhTxSdA/V2I2Zt3Z0
a6lFtM8mu6nFcoSqgOqAZY0DT84UNpxeaCDUcVvzbtB9uVZzHT9VEGAUnCRMr4oTrMVUwYrwlA7r
nImkML5ioPshz0IsnoyalDMExI4oxMD8avI973huWyASYY3FBL9yPdH9qWuK6X4gQQ1igNx027uL
Di9KjRQqiksCAyP5aezwyEeBIWW4S6wvov8MrDveE1hRyFSEEoHd6nnPZe7lDgQMvuwqXkfTtOyz
YG9vIzz9JGTllxwd+sIIKsp7gAFA+rdA7sIM8my8RocHPMvY+B4lgAOSn3qYruvzDHJLDtRLDdD2
DKwo41mJ+pPwoORrnx0FQYBXqCjcBdpfPFinlllHgbQDyH4Tl8qKOWZJjxwL8IbZWSXwS9ku2fDE
x7SpUGVDA2Ui8HCYX6Z2teKrQbQCC7zNPeuP84EWV/9clUwHxnjMDLF1m+Hg9RTH5HKpGdci+Y4s
VFo4g+zSO5uT6m5SeeF4GJDwFMbdzfG9j8BlKvMFpgx75lfuLE/+kuG3puhQI6suin5hNfiju4kF
sWT2DPWTFREa0M2HAZ8qcX/S5JWnXxUijuTzFPH9a6A0DSkBNY4rwhpcQ3lmxLkPT+SqZxJxoIyu
LVwA4rSd8rLzmxqsE1Os4rFh871NK5sPcbvAajDP8UI0zpslvsNq61k7eNkdFsWptJjXLF47N+Lm
jek0Zbv1QXBipTZPdYCtRic9FtqeLpz20sgtn1FOEOKTfDbEMek/9RjuocdMmN9D9ZgjacpqQxsT
vq7kEtB3luuHMD/EHALKk3B0jP+1/GmGd5VZZlIhbLjhrGVV9+Qx9lIpinXLImLBRdMc+cwzP6Hz
g+vIJw3F/6L3wOXpGZNPa/jnW5sw3CX9yQ/eGwdhCAGoWhq8H92+5crMDq3bJM5bQETftpd9d4nc
I51tKUvNsebeRrc0k9okYUuv5Y2FuYWZmb9eX1FSf5n40I0Rgxc76NiJEtJKzUgVb7yDpyD5KBSv
6UJq3tNkXw5nK93A+XDbQwT5KHuO4ynnNyj9fxqyjjIAR+BBoHyCtR9mSAJACtvexLpVdb1vdbFQ
OSH6X9KcC7PBrBv8qxG4vOqLBbRTr/J+6+AoFuqzz09DAXHCMpeOwmK8ZaolTafbU6TFZYcc43gY
WXHA3Sj5UZBn49UPC8mif5uNn2//GNQbJ2a+ysGGaQ7zZqnwJkshIFCxrRQEXFcurlC+aAMmp57h
BG7xl+OJ81JurMNNc9gLIuzE3ONkeeZDZuVs+ZtT1CFDjRPw2MItH1HIwCckQwLbhtSjZz4mmPwA
ByKhRVTXjmrxtCs48xgHZ91U8ApzRPEiNn2ELHoD2w+XkwESjpO/GbLkGxguNExrGueubqwEE5o+
XbHwzFo9V4Acnhnuj75b9AM8AqyKBvcK3pEwMraeAPF+J360iLpi4WOrVFttlTgQtj1JVxUIfmPs
qY0FTN3e097+yEyO+DA6GKGxDKpPtbvb6aOCRtBgla0ZPEbeuiNeWXgvxUAxih0s0pGUAnI7y3Wm
nJqbhnsaSnZ8qHchGgH9UrOJUibR7QIutArJFNpB162Lo1DcXDLH4IHd8BY5BNAZpxzlvVGAu7gr
QVWPXjyS8CCVd4h4zUR8CI5x8xxTcjq5u+qCV9bcLPWm90tvhGEO4xL1qxuumv4vd2568avmkmBU
f6oozut5MlTk46E4TlxanzAyCk1NoxR+BuEq9K1MAd5b1J8VLKVps8qp/vOnLk0ci23PhRVgee+3
V0HEYizktmDz2CHMh6hbIUueIPzWdQY07nk40YTxHaJtatTA6rjj4BLTvJZ2Z1rv8PusYKQ34b3w
Tv/RdF7LjSNZEP0iRBRQsK8SCXovkaJeEGoZeO/x9XswEfuy2zPTrZZIoszNzJNCnrNw29HbxK2s
S6B398uwTxct4MsaXHSd/lXDpZ8pdLFYT3V0V8vpWrFZKH6/ZGS36HCemeiyCs6ejD21RPQl8LQC
Fnvzi/o38XKsI/WS6wD7NEGqcM64h6wEqMXRIHaTRU8pzpcelZI1ctHxGbfLW+1Yq8zcVuM7boPO
XycJAcBVaKwiueVuBt+Uc0wZrTDPBfCP/ejcNYc6OFbaP7PZkLiz7XNKH4Yxga+m3mrCVFjyV/aM
RA1cojxio3YeONE5s4/D/zDgyansuZJhim8zb8YtaXrZJlMeGAp9jHfxWWS7IPq2BhqfOSNJHr9S
ix8j9ueCl2CyHgRZNDjLikHh6Gdn08V6GvqdOl5qdaPDs26JR9KSRvRgmeVbPP4RCfMApBsrvcbJ
f/COFlMhYnqOTpEPpIsgPg9zOvUB8D7ntmXiVfUGeFA8BEAKGElFRP7ILjLJ819Bu7wmWkld3bDA
pMpgjsh4jTz8iOdMHR02+MwSxXITXrMZP20pDMi5rmvyXQAinsvPoojUAFduFdHb7I8lm2OhnQo9
fa3sT2PqXrQWSvXdpAB8yh0ALGeD3+3ZK8G7apV/iuTG9RicZyG3VfrBpKVKDOTTQxbdcFUQLl73
nutNyIgYWjP1L1fB4K/9WQGJBnCM1FxweFPlsSYDTJX4K4UGTKsB6rPvadzwnRSJbB3zkOKBf83l
J1Yg6EOT+i67N9tA/PDSz56lWVYdZMCfGSHSa7+NRmU1i/0PRVX8osh+68INJDHBn/L/v+A/YY/l
P9nBb2NMbhHmqyl6eBxPAYiNDVbKGuquebVo6jQiN4oWCq6y0dw7Ct4oTtJ6ehr0Q2AazPiJj6Tt
qSSKFtX+YogYpU3nwl+b2VNjTJh25M2CTSuCi518WLG/nXFLOWk6wybnMfzzyn+y/SsFUfp73Lg0
/kXD3irfMobeYR6T/mtOgMZVOK0mG+w4D6HjnlTWxc7YIN/7dhN7WOtsHRggFh5DHuhVdTP2N5/U
SM7xUo9PY3nTlZO07jn5G5MaqVEwsQ8WE0I/0Du3kuk2Ub9ULi3FV2/ueuMb70sVbTXQoKCw8qUu
KmD6+VIQReqQl4DzMrqKWZFHUBDn0N6XsQJhRl2a/SYjSA2T0LYI+nDLgCW+GHkrPaSL+SgBxRrv
BbcSB8A9WuM47KX/tOpDARTYe7PTG125ZihulTn7UUci0Z8hIaIOXIPOTl3cMqoW7JuR/MPGQjLo
mHGIM4aHaeMZu2BxdRvvw3ee7bAbo41n/YZGRgFYvhyifThvhywc1dWTT4iKM92mHmc/APtTGFSc
YTLG2eQQQVO340kEoHc4XUWnvsnuBu6bFkRIpO4bSLoACURSP3r/ScVFTjQrV3cFvYCDWJmz1JLR
5UhEKy2ppXIWEfU/kVjwF7aoVMWwb71dAm2sYddW0TnixO3EjzKoLvxOdMg1Fi6fi96cBmAmKUZn
m0icSk+OCvhEbqpGWmRlj2BKWFBtN1KNZeffonKDPuXNUg6X5cb0XouQ8bZQ3isqnIaUBPAc+u+2
/+Esy01ONv6/GAvxH4Q6GwxGS6t6vCmNxm3rqHflpHMIGKk0N1all16YZu16e/it+uJUwm7JMuiQ
EfzFsXlvsXR4PeGxhqrifEXn/bodmNCvwvh7pHhb6d71nITDLqGcKiyXKR9Y6yNgkpLMk9UegzsT
owDVrgTolctrD/OY7R9DzsqBz6kUv5rY2d02U59t+2zKvzrJ/sXRjwGWYSJ5pqgmBAoW4jxZiVbb
ZhjeGwxZBGyYNbAXZhGi09CutNDbtQjWEZUjLY6SlywZAYprxER07R+tem9jw5BRjRj2WdnBmVvQ
CSiMETW1OJdt2X7nMS2RUbh0WJgzxk/jM0X50rq/sKLIsbCWasWJaph2LKOLuOW62E7andlogsnc
YJoWobalifIJDGc5tZBrk3op2y8gaw0EFLUn5l0ZC4N0bRN+pPNlcDqr2QGavWqB3T/UoJAKCuTQ
8TBok/zFbk+2mKQ6EZ+ufzdnRMN4iMUxNjBPUhagY1GJNHJDrtGvTA4uHeRvLsERh6UZRhjZD8nR
wNJL5rrprqb/JLtMmKl6STnyu8/H2UrucbxvuE/rGKrDr9SjQuNpMicLgpmBnAHFwRit9Kg6vA/4
RUI0waz68zqHSIrGIGhiusqzXkBVIYVEWpUWAZ8vAAKdIe1HV0Btt6kfTIFk72JmzC3+6ij88fBR
6+uS02xV/ExIyVX1YzGAVdrv0dqU7UkZt6SsEix2HepvSGdBOZBAbHam+WNUV59pT4foW3HKn8v1
ZDv7GSc3HVzBpp1gi6xSSilgmnTUQkS04xTVT+1sNQxpMw3EMXel+Y4PzNQd/oHezXqto1unqDJR
QGAOY0ujHfqocyHbzbdyPftmZMaZ86PGeZIFGJQZTeF88ArIkD3TKKq+8LeH+8Q/ZdZThWwvi/2o
M7beYZDmwrj2O1rmIZTl5m+Qc/bzHwk0OwSqSDqQbSh18Yplx5eOMlBBH3r6OdYEzwLIAT6+x2DT
AU7X+QSMIXYlSi7RAPUSXzPxLZUOuN/eeoYCl8vED4TjUQl/u/86FllWcSobT8kGUuUuZwlgZRe1
fDfGo563ryUUMw1stTdhhpx+J5EBPsMcjq4NjetecGXhXueFAN3pgYzONJThSH7J2k+8eQsHhH3/
6U9/qvewknlSRAOFsmwoZi+HM1ooUwVMx9EhrS9U3w0se3YE0Z1tuqI/IzWQQMXSJMkyB2X9Q9Nf
4OG/jAxLe077ZdWw+elY1zqKn5JXtYST0R39Ft2Rw68O2sEhpVq8IWzYwlXiz276GyNjO2C7gcIg
0Mks4t3tcLehBgcKF1sBhCHIl0nwrpORM01MYJm9ZuyWsxkiTy1t6ZxNOfMi1ZuhMj3gGUICV5Oz
Gb0Vc/sd6fvS/ibECIkut3ZWAAK2hK/NFi6qc5TvrPBD6x8FCN+529DDc5L5a62wka3/wRbSDYom
k6Mw136xrdFWQwqismKTM8hv2mc7ncz2nGuk92IUeFc2PUmJhPuasay6TQ++ngjvqeAlEHi2qLSa
079FzH5IgPRDBZZQc3+NJMkfefaZnNl9s54M2igEt/0A7ok+2dh/WfLimz/eg5TE4ym0ftp420TK
a+Es8opQFpWYOH7luxxu6XRM4HK2wVeIJEZTZT1LBHTAME9UlCugvoWgYX6W66PZWF1TbXBR4IcM
wyde0lfJS08yXB9+tHIfzV1ijK4dtlMW4uUAT7GsVQ7qzJtrTNzqozSfqo+iodFQTQ1TmEOAnhs5
zY+q4j5r4llSfypnGzoXvIpbv+BYiwXX82lCr3BgeL9tska5D1jtcuvNMX/q5mjjZEniY1sde4Gp
rK6bPXkotiL2rXo7ZWudX6W1sRt7hei76nrMXAesJVFz6WnmLvgJdaX5zgb9L6xppg6nbSy9/Zg2
DACaZY42bE2/YTkusvCqcFj223+IHonKVSqAPuxo6xxnXN8a1Hw+M+c60BToBxBZB+Z9/kLDiuYH
B/rRSMKvFAzmDneIHDOqxYBKL9MN7O7Xvvujz5ldbY6jdC+xdhiAZY0+WY36rNUPYWAV20s+dXMN
F0HNtSDNhc/yJaeZ0SbIbSEPRDnlEZj6NkaTrRRVO1KaGqOKVNdG/mN8T+nkP2M8T8adOl58GPcu
jUFrrb36MNWnuDtVLG7WbuzWhXpUBTS/kcnG0qAQcQzJA403zQadCQO6dBYjS0W3NthzNLdXY1a6
d9v2lzSjccPB3XvxiRBFSnn05MEkQ5mYWNw3ob7xCWeOGjRRfHrU9CndLZfbfiJjsJGsCchcg/Pb
g6KlnfwlEdTnFMs28F8KmHd1A32826g0t0lQOmV+F6ij+mpKk0UyrhilQpgBJQBqng4ODbu459ic
b30CJXpJhARQAnASbT85zB1hYraWhguhWMRDfE+oCiEdTncsU4MMWtHQLr22P/rJZ5RtyJx6XDfM
fV19jJAwxjRc2RNnvIK8WTK7YdJFRxtb8yxMkBxupx0dS7oOZ2OLsUZFYVCIvG4t1DlQifLuedfR
Cs4OuqmRj4w2TtL/gl6HBfnYE+8OSsNtRpRvGqjt38x4ZPWF5AB9uFWAd0WlMzvd9vABDMkQFpHH
uMJKeI39aVtMOblVfmYGxgn+Xd9+KERL6ltN3gX1fVK+GuNA+s01vDfSecQE4LU3iONkQYP0WfT2
wQIOkwT3wPqqcSwNvvZDGes2Lc86QrnucwnSdvYIQ4SpgwXemXUbu7KJfZwmJuctaa3FIB8lq5NS
sl9Gp8m8GhwYMrRhY3YSYduKA2olgrccNbxB2KccY6j6HfbeXWwxmFVhRjZXRonbRgGcqLxk2q9v
3HqS8MbWgFeXozIK6taMldS7uw1yMgyN7QhnLDzYbDoZ9jlTQavgY0U428u2TXu1mnEh6q9A0O5O
7P1OadmAZi2wwgtS8w2x69ja6/GXjr6UV18xBz0ilop8mwDDzalXNEKzuEyAjW3jLuqTn0Sr0fts
sHyFVCENqBkhzMsYd2xH5WIBSa3jsNZVKQ+9v4qZA6qzjOXhBMlfB1BWLQqtRzOrRkirqscD3b8k
JjEOxuVpgis0jxvnLstcYYOAHTjL2eRyXgPuBkV0qYA69xz9WF/dBBxGQP1XhXdVghmYMRVyhScA
7MNJKAdBVCj1GwqT8SNX02qS5BscnDPHMPywa48zzU7H8Itkwa1YVFw5PbjHjJids48dVWGIINkE
4kOu4oLnFa7HYamrsxGKgAf2X1+viUn0VzwchvqZGk+W7oncfeX7F5p1X03sbRpHAURbrKxo7Zwx
pbylGUHKk+6f4nCgOKp9LcoA8qq5SHkB5lW1pSyD0xNhOS9+wiYAS2XfLVw2nE9zzUNjJ4+yxt65
GrpDNnHf/MtgII1wH8KS07ReDn8C+TvPua60CU0EOgONzw7rS8FxdXYIK6pBiYxFOXG4qcENpBa3
R5o2VdG9dprxNIDrvQZBfxJduJ7iZFvW6ezoXStFAxblDwPFEv/RT1uPb+Rpj6Ue7YfpOMcOPSCf
E3VKyOmFgtQTIHG1Lw54sILriYGNoIbMVNKm2LBaOdqul6hbJyvYojuvVO/KUsiAeQ9tdVFTbu5j
mWvCayPe7GI/cBLT7Og+TdGiTmHUZfaKLEfAAhzAvjG+NU7HlQlN0+yuIc1lJHdXHd0pzUA4TR7t
eKdURbyoFX07xuqvrCJagfymBavpgDEp0R0I1Pm7nGmqqD/86FmG7L8lRawbQw9epuCXxCetfIg3
jM8KjLoaMrrm8U1KH7yb9xMVDKQF81Y+eHxv3NP/Kj0+c8N6kfm50NcNqP7+4bE9GmB8qo45Nszg
utoW1IjphYSJ1j9HVvqQhUiW4Curl0JAjoqWqvelC/5csZmbbj0C7hNp/IjiIMaTcQ0uC9+ONJmH
9R0gLy5CjX2hj+vgjVjgK6QGqYh1GnSrqleXGjeAsPhUuTzmBX3Uy4ZaWJ24Z8AsvgZjYsMF5gNp
egRkTzmniYG2GA9pvWrVVcQFaQopN37k2cbA3l4KYtjF0kJaHnDeGSaDpuhOZGLlQSQXzadnb0VF
XSl7T0DHKm1Zy4wolga9yEwYePjY1tTS1RXXnFY6pxIvPtl5irPJZpTfhjAFBYwEZDSLyU8ClXgU
a6/Y+hh1Z4e5vNveZ8VFNSs17NvhVqTPXpLcCpno2MyoYDjUVwKrrxV6YFTxHk7temZ0qimdjj9z
G5nJcaBBIqzibyGpe8s9Ntxy2bbz6ATxXxn2Ntd3i4+cAxO0u+aC2r+lxcaN1YSiEzN8NjlguKUm
Fqn9R30P9u0OMUPbCO0nBgojxzORvyJAhUmXgupLY1c3ZJEG5zzQxOgNMOfXZnjWwVfDwyrduHJ9
G6UDh4aPQ24rWFzSCLwIgTxPYK8ljgzaQmg8FNUxxQOv9kdJ2YrXj/TDNVfi86caQmygjofA626S
DyK2IU5e4XCYJBpIUK6hSNv2J5VyC4chqKBxWWIox3DgMYbPxcIaWAIRP+sBgotSQUrFRsd1tpmZ
AcHdVI9N8DuvqNrJDt0g+I/2MwK6n6p3j3C4zzRQI4V2CQo867hPpUvbNyPLf5P9NJB4Ig5cFXwM
pITiAOyFwez0gabeoytVi1zB/4bhNKhok5+ID2HBmt2PggMsIVu7tzCu4Hlg1B3ikB3otk/EEcf3
qxqt5JyGmbaAI1lZr014rpp8U3FDwprN3rfTmcojg7yKUD90WH7ic6WtLeyWDIxs1ycAQ1sThV6d
tW9IcHtXr94U+amfbbI2V32eUKXlsRhXpuYy/4lxpEdgBTZpcRqaD92HeE0Xea2dxxwGGa6x8Zu7
nm1eS/sZRH+FuIzNBqoZUxfAghZXNlqacpL8eXAY5+DFuLSweCXEDEPnnw8EZPr0uLzHqQ0/iwim
/GCwEqk7r7wKbesBFouOHvdPgwhYyHPepiSHJEYajwJZ0h/pBIWdrg8GsX5Df8ZunD6ZBLft1Ziu
lvHtQLcgae2AiDG+M+RjSTxYsMMkMP51QUz+rMh9P15VvlgTfeU6SvDs7JhoQYHsEUWX0tmMrZvC
xlBNezESm2px/tEIxU9HoyANaMtQge43m/QHt+HqP/A2ENBuAjZkfj5Sn+3Ryk9TaLhZ+T63wlVA
ZExxK+mXMGCBhGQjNDId+CGBWBj+Ww1jxFyzhrbqrePxGr2tFXiLhkJATHQCv65FMV5LFzhTn2hh
m/mdMrbbZIlDalAAi/7HnC8rgOxeRX2X1cFiyknm0ZztZ7gJaL6lmmfRdCy71iHH6Yg8trVw0LOg
DvlvS8U3IW+ynQmOBSvWmGLybeTrmVkKdNcg8eBTlUb2fpHZ58JiJs4sxWg3RUbzyqvoqSTpaq7y
7TJSj2msLmMgj5MWryg4dQPVvsLsZxJZux5RrqYalnY3Lgq7XhVMTP1Lp88VOhGsgGEdFvwtibgF
TEN6ic+o3YOJWLW4IsOKG0pIPCUmaNMzwjCdJdJdEtlMlkpStMktph9d2zrQpSXUxFx9k+NvT0Wr
Q2BTLTdF3a3btn0NGYnY9r6tiKdn98R7I6jOeaZc2r1cAKM3RLWkwJAkGimd/iCnfcVMe+CL59yb
5VZp18AiUAyemFeSzHGzpDuaQQ9/BOP7sAKd8mLEIMyocAVpWktqtYoXboqpwX8Y+FSNmN8OHZiN
Lt+gkc8q0MT513nXAGrh1UhbmuFGDuf1Sa/BM5OL12kBma1DBp+XedNTxaIEHzW/n5I0TOw9aqJc
pU5D1NqBOAsXmVMvxveFTVxeIWNIit4CIY1lGYdqNmFUwzfW9dWuUFbmtBkEE+LuGNUM0n/HeBUF
Xz5gHH7EJno3WQ8SABC6ht2MLa0U9i1G9XUO2jCtox6mTxIvW6C7yC0qT0MXVVsTBoZe3Wz9GCkb
T/NcHVQs9QZFwSay0KIVXa844yGMQaCtSR7L4ScGmpwLysBL11c25nBx2OiHmjOq064cooGitl9q
2jk5v3isqAXXshgXX7ZqFVJfOKc8EiCV+NXtozrux4QrMS+PJj61vkX7JZziHUHv2NFO9o9av1b2
cFax+ZYDngMBEZqTm8YE4t1WNN6HiZYQj4kjtGgOJ83IrSlsmLQlnHCszz7/blAHVVjRQ/JW6jUU
YB8Dz21umtCdmwNN0TF8oItrjVCTymBhxsTR9LbRmx1dLOyVDCnujrkUYXBxphTIZ+mgw9MGIDjA
MpVIMXs57Y9eczvgMZQNvONbxPZgjxxZSpbYgGyX7aFGQdUbZlsYzSQafnuZfwTVbZxCBkBvI0eF
zvoo/OOI8qUOqEn6F/pM45OlAJVtdHsgaIDzAL6mXwpoKPM9Zmsq6rfB4EGk1t5mFe2dTx+hwpuT
EvVHRIIMF1uj0/IVwO+gBQANFtXqLJwdzyBmknet45Cn/db+zewYoOkf9uTq5geQ7iZpaD/AXBZz
rG4fzP6QvlJnN1UnNTjm1ZUTAy/tpu6GjQ0tDysIKBcuR1i6fGEh6sD8QHDMjQKYEKU5BEx4CdL2
AM0XABkaur1WRYGC+M/q6a5qsr1hXYeO+ppkdEFpnDL9HkEcNs5yOkrtaXEUM+t9gvTmVJC8lZlr
xSWYTPK+7ImVYZFdS+iik1pzjDb5K9c2cxXZ4EVTgCDbW12514PPa5GTRSlQCK9+tQ3Ui9Ud62Tv
5B9IFRieADxFW5abOIpelXLJ4ys0gn0wZ7ge7iHe6gyignqEuHCx2l+NOXaRIujH6slDJfHGej2O
xMvVewVALhk8amKjVcQrqdT7PNym0QfnvECW27jUXj2726f8GJGir9HetBxCOr6rXr71+k9Z/4y8
knPaiSaAdVeKR2717wITXtsDIoThToLopStgDbwV5ltsUtbN56dhHfZYWaf59ueDrfwm9IxKLZud
YO+px3ePg6e0jhSRlKwZvcronq2ZRdC33Lq8TBUlcoQ3m7UVlOdaHmxzWOnVT5jyiIdwjBrrmhQn
L2P8TrAmr/+pzO/DdR5upmSj4n6VIBVtvE4yE6taHVZNzjDM/5c7d825aeF7WKlrfOjrBNtLp9iL
mtt6zUPoh9argq0s1tgMMW8RccxRbV4wQR8gnpIzKo9F/+X09XZ20iFMr5v5PckZ0ZLJFlqJdZtZ
fqA+OPe8WmiSTFtcPT14/UPAr1aBVXcRpPdoaai5R+8HXp+GWSdAivYPjcKgTyvmITLIEDqIB75B
JSWI5YohYyPLpTeb5X37wyjBN3ebISCMy80cDGvdgnlrvmYXTUrjFUbiEC+QHujMkRmQ8KlF1hsj
t7PVk2I9+l5flv22Sna9+ofxAD2aaAcTjmDks2LRTNa16yDriJ7T+QzK5+pl/vdkPQNtHeOC68P3
VKPoFjdPx8vlTNYy4mCONDH1487Ochy8waKen9PUrKK5/zVkvudOQ4mehvyFDGHysseqv1Imgjbf
YoDFY3w4+QZo8KtEDnLwb5fcwpPqBhbNNe3C9SlqRBudpYe+uehc1vw4xrONaM/Q2gO0jBAGeL75
GjnjcDdX+Tybzo1JK82o2Ovyk67yYVfYGIhwSlLurTa3s24mnFEOm1XEdK33+zV1geNgv1T86564
edb4O7PAB0oybbApD91S4vNWj7hLWYilwh/mU+Ak7P344b3kmCroFcQG5UyRw6OR0tYJYnLWCg3q
0bkmOOS8NJjCyvvANa8CZ4XY6oFWozMPYMGmDDHV0b0AiI+gi0nO9OFw/5qigwOCu+dWliDq3ghC
VNa1oDY6iwGmplcD+HfHcKmf2Pjt5lsVw0KhYjBpEdv4bE3lsIqpgVEHyUAp2IjinjC96fKVAW0l
tSRvLq+B1S/G6U6t47rz6J7uDg0MMdlYW5vLXJNMl1S7Rz0bkXxT+UaYsam69lJ0/PJUTuu6ejgJ
oj7a2A9ogQFloEeQj/of28RW3N1H9gFFEcy+iDErNC/NfXEQsC36G5O9KFa5tlPE3pqWWccW/+2F
f17y9BgVO90j5xBYy+1YrAhAW/iUcTvjEEA44zpg0Hurh7DceG78+9wDbDnJuss+R6otqI+D/Bcu
KtKFFFnaoANYOnxcNhC9u4qjwTJQ35seeahmPhLvjemzg/Wh+qSW834Zd/W9Gf61vInGyBg+2jXG
MeCDaLffFIVZDuMIW64MDiLCuI18BEmpZB1AtVInE8jYyrv1eI2b7NJxU8j9L53TQAGwpJu0E43G
qHca7sp9hNGQHi3NnjblUBOBpDnCu+mWa5h3B0guFAveKKwE83r3pSEJyX/N+Kiz9wgIpW/WP0U4
HhroaV08d4/dQyQNu6UkqeyWbV6fU8Ot9K+CpT2LFnq210WA9f7T6L+GAKSjQ/ocl1O4G8NDy0Tc
lLCAIhbM4aZTMlxnM+cD5ZXyoyrHpWofHSrYLf2UzsTb+KKCh0sUvNJshFpyDkpomGb0rgRvHeXo
VbGYb77ltGqIkXbzXadE1uw/Db67wdho9icuYMO7aCoGsu/SpKVkV2jWZ0A/HFL7YnJOjfVmktTq
c9/tKBhMOq4T+pWIgtoy/uUk3CjN2nBGjhvDd09cscSY50f5l9/UB72n3HdQKPWiMIKUxTK2qkNh
JyTGmrMeMX6qBIOFXKQpUREeEUp+IcjgPLFgHfOy4q2mWHhRocGbqcNmQ/YjlyHiQCjYdc2rOs2p
vx5EW0RCLEpikORj/6pOXFIaKR6NH+RXHW2Ka9kHdH02WivthhNpdiYFmbrVK+Pc+pCUVPuYoncv
VQnRtTXVAdNq/ztk5VZPsUtntqGttLa1qO7RT4WosEXYVB1IiikX6uiIvynt1ddY+uWitDGH6uTW
ev01pyIrrLC76NpJGyTm2KL3djD+174PpaEGNbhkS4B5U6CFpgMT4Bjf1Wy66muWc1Or6HvC5lLD
pa09hhcyUvmyEuFn7sZLK1UFfEhxm2OuRBP9xIGysuAEGUHSgs+231LKo1dpPNKPigsEt0rabvsB
J15HFtTus2OaI7xUQoB6Zo1CyEv0TRyFOKfJsL7UbeYBZOzKg+e0R1jcw8KpMWyRWR9PmWbeGypq
nDAutpKp5W5IMuytY8FtTmMz6LwWssXYnoOgxg6cWXRr6kQckO9io/t1om+jrNdyBs0miavDlKBw
zk0ccQhwBxoVeA0+cX2SvM2sTT9+GJVc4wk2mV/j/H/tM0yhBB9ApuvyN+bfhDx9JGxNft8MbeBP
9QpnJ76KyVcj2EfhyHSI+VtyCMITf2vEIMHku/Ci74TvqZylxWkYV5o5heCqTIp9jFM71MwG56dB
C+bJ4Ej7CV3n0vkqLXQ70odJKw8DXLkYmnvBsL+Wm863t7NzuMxxto0cD8REsUxmGde2ge/Outj1
hivkR6h/qD0TM1hhCMUXjD8EHzd4EpeV86VCROz7Wx7f5ozalF5xrfG+iH8yStZTdzY76jAxfeea
tipzt4WMO58zQlYkUrhd2y9Vm0P8jzBPaukcFdUlAVOFbpnpa0kfcGNvTabtVvKeYvsgYeQTaQQD
7v3OYxYNFcsEAUliAkV+hiFxlGVAx+28IHS4yCofjHSrX4MKy3ufIbppE0Ec3kp/Jl2CiiA+FXHn
a7D2HFKxhizaZrtMfGahK+LPJn+KbDM3vhQavCss3A301rwcXiKL0E4vSD+KTaFMn/OkuSNrm/P7
pix8RglLc6zgkgTkKqrfPAoWekhcLPkyyksz4QYGxpY71oICIZe0wCvzJboVbo5xtms2ZhzSATVP
zRQuRTviBuTagjt6hMQ02lebU3S6KWDqBq7MNjAkUECzT6s0LlbuU8glEg4muA8ihka6Xe9IZkjR
r5KcXnrjHnfrLNnDlC5GHAtbWewGIg10CyV7ScjV0jiDfbXU/Xp4DNwKk75AiuGqmPQR+GtylkPJ
tjrSS9tMIJZ9LEK1fnD87GzMj1x2NPJN4Z/mLIbmMZKazJ8whr6jbrTkXz2/PBTazFMew977ckcV
AIf/U23lLwY20aS9BiMUl73ouWwqh2Ysrx19cbxN9biPuPPlTNvb/UQEntmuyXPj7xXwLlbzm80p
ClwzCq4NBlgLWIdwuGsy28jrnAy6ocIk/rDhTis9q5B1qVr2DHPVN8ei/I2wVbZasEjpDofQCv0D
ta0IsG1yq8anEzPnsjoAnoQDfS88ZAhNFlEIE/Cox6PMt0bQZ5hInWuLqn1P0IYyEPYN8fzQJ1mi
cUQ4jUS2+17FWzhjBLD3ZPVWKjNamfwEhxMMjrJ2w/JKsAJUB/MmfPD0xFUWvE0qqmpVw0yS9Ett
/h9I9Bx7QVil4h8+4A23QfRM89Wm+ETF3+iNhBM0G5NqeBChtyIxjWYRXxqeLI+csGSzGxJAznJ+
1IJ9z8S9xRcXWsxAUTBM3vDXAbSUQCFqy/JYehVmM6xU5oznqcO3jHkFd0IhOAoeMzSvkPrdJd6v
DMcqfmd+qsGa1U/fNSLK5XY2g3CVD4Eq2uk1HDBB1UZwFIpyAPNFBXIIMruYoq3KtMVryAa3wy0n
YACpKVdpz3GZMlXQuONvKz068lzqX/Bl8rpZihLEXaIaK6+y0Wk1/dh0tpszDKpE+ZHqP4myK9Nq
m80qZjxurWbrg5Ga+L/+Z8D1bnPkzr1rhQ+t5uctm0/wiaCS3gK8DHKcQzyPenroxEciaAeJeSAE
NOjYx8bkOeWbkFkYtzQtZhwQHkxffoylvDiof0hc9BZyZLI4CsXvTneeHUjiXCYwq6Ca9aA1iQum
XK8cOmWM5ODbvsuK5TaSiS4XO1rZRyN5mgYZOvNYaszh8umvsmh9CUk0u/XYI6pRJTH18ql45hoO
A+3SCkEjogaaspRj6IYa+Wx9cjtC2zAEBiwpGHSiT9MfX3rG5VZg7AOuPrKFAKyuJi7TFem7ZPip
x7tCCjIwNk3C5kidxPBepNxIwwjTi3HKmV0X5IE1RCN4XEyrooAIVoAKhG1tUHZD9CiKNysmsoyf
ZKOmNxvDXNQay5Lpuw3OARTjQhb2NicRg4q/Drl+pqsh23M9aZKLX/D6qou4ZCuYvPihYG1QL7Z5
L+aGDjwc/A43IBkTfxXpv0F7Swh2OfpKRznI8XfDWIAQVYbroCx+bRnRnFGz0AVwM5hdU4UKyhmd
mx0TuUGkOy+C9stcNKKFt3u3kieZzGPSJzuurcHYLxyHdActjdjF9E2r/4ARbwgiUnrgOH+SExN9
fq/OiOGDvAdqUEamL6GRzt41PXZ4Q6CjXPPhfZwo3EiPSbh35og8ksJG5Lsi3yvejinh3KWcPj0Q
185S6TYAMePqX1tuk/DTaX49egV8anoqJ2Pn5+oOQAbCOH2V+XZKvwtvg2sJaDNUiEG9kXG2yz+V
fHRVSXye/SnxcXiJ6H8cncdu5MraZV+l0XOiaYNk40cPKr03ypSbEJJKFfQu6J++F8/s4qBulZRJ
Rnxm77XPnfI2AwuArLTu+cBGQi4EzLRg+PCHNwyzx6YHzoMAi6jWFBjjrOqBJcQ6pVp4jA3yTGdo
F7NMvIT9SxhbCN4/Cv/UYoXUZssKy9R6ukzWagopymEsN7CWJh/tswOhk53WKPCfqmeHUi2pz3lV
v6YEeqY4LEiMwqUUkp+N/FCNu6p5+Npzxsm2Zn80EMn32PvaweO0w/bAwIf3f1egPBWQWCVoIxc9
Ivw95IZ7uG2LlD4/iggo4R5H0FmhUAArFGi4/hhr+jRcklqpuPVILPvOIZuL928Id8Yc3ONuOows
evRXIElzFLUF3UaEmGfQi0vnEpQOjcanTrJRjh1DpDIWjvig/VYBLOo+BwGh+BBIqo683RRYS8b/
6wnRStyw6KR19JpfjQ/aczYD2btGZW2rxnl3AhKVeqRHllhOLkkuCLoyBky8bJaNXSDMyYV2bklC
bP0nUN71qHiAXh0odbI/2tyiho1rK6n3XX7Ha0a4BeJbxyJYx6jab5IHCx57hQR2qF6l74XMkYZw
m9mcZY7664+QNvJE53vDG0UmrFg741ohxNU0kNwtCrXuFBvJHIaG44EWhvFY+ZY75U8JnCjCgWwx
z/5Swaz/lKAYb5KRqqEQeD0n7zXWQWxWwd3ljGxnWk/kR/COv3T3h0hkrKfISrqWgEehm0eH2eTo
HYboNEbXSX+x0+cQXcboplh/TjkuSQ/hHPE7DvpmEJZ2HF/R4q/0Ydiwgp3/c6+x1JiT1Oi3yxmo
5VMu1VuL6ogEPxWby0zgn4MqnNNFsJVh21H4H/H4FaIM0ujuUFihUC6MrSOVswcboIYjAg0tyM8e
OoVBfaILc338+QZAz7x4SWxMDmRKeDc4p6RRxf4KtTaOpV03iJ2tEy0QuD+FNqyLGq+w7zyZVyxV
uzfJDSQ6C24twPCkCQ6JhMfjM2WXgyQqycoIDQw454IftEjc1FSEds3cwtP1s1vdemffRacid++K
LKHA+emtbcZCK8bcGKeAT9vpKIlliIlDd5E7t4gX9ODoml+qY51rGoDGogFfxriJTcGgH9UYXfum
jkZEttAULND6Y4XlxRAspAu64K3G2wM1Q6B9msrkdbLLNzmST0rr36Gfithb8KuhJ0iA8rTpOhr+
tdkmrY+998GkAOcUCXfTaYqdtcLtVkBW7odnq31liIVoinp2RGWojTjUHlPXrwBpeeK7Mq/TII96
a9F2aQsFy8kWw9Lgau8bwk7lq5O/dB7WAuWewQAvBViuJLj4VHTx8BUR4Mb9F93imHQgsep14o8g
UjelOtXUkabv6utGljfCyQ2yWKN82OJeDfWTZ21byBrlOp42Clu+K4qbn7Plgznh2m/l+Mznbq7e
aD36ISBYHRVrU03fPkgGFy1JZ5A4yYMYTcNXm1mLeWyqMQ/s2dA1TyM9+NLdNjqUIvvHnM/T/OpV
a719s+lrKyfZ8LyBYwqRD/vF3ypKlt7Mo2nLh8rmnKzUvoTA3vom2UfpM6V1Q3ev8itmYvaybw0t
gKr/OLOEnaWZ5p9b7Zpq0TJjySjy6Eo4juHP/4ir/+bwXUICwxyORTf8lOxwRrM4lox2hP49j7TC
ZnYraXQuK0EtOHOGkO9xjRfIhhoSDkCCjf4/zOt42PwtnpKGlVrA59CERNog0JhiXNOIUwZQBOjZ
ZHACsbIMGdwneLRDHqEW16ea8Noqst3vmnwzCiRt/jy7IawzepcJg+3sJx+nU958lnzv5Wc7/I0U
sa6s5p2LQDDbri2WxVb87ehI/dnTwgZKxKNsemofJtT1SiuNbRr5+4R1hT6+W1ThcfrAMnFJCwQT
Dhlt/3k/9op0n4I0zRQttJG+D84zDQko9l6QONDsncV4H9UbcEBW3SgXsqUHRDafeebtP0N7LaMb
3sNAXGoG8FaEXTdCb1186yaRDdk+qs6C96nVv/KsXmNWRbBW4HNxio3ZwfxoIFLFXFr9tUOVjfrQ
5EEc7zMafbzXCRAievMYE7epym0T/XM91LBBA6FFWzkjCye9PTHWSbjwgHUFGTyUpVaQbMEXdM0w
vHXUS4G+zjKWGa8hsCZcvXH9zRtvGndtlKiecKIQuYwXq9qPMn+pkndIMvtKHJ0C0RsuTOSCiEwy
IMIW3KXZdGwY2SXOwLc4j859DM2OLjEN+hVEB3aGDowXl3xEJp/7blxJ4tuF+e4ZH7DnpfXWOKgc
cOsES9UfEDAMsNOArnaITvcaKXEZ8PWpIiCQpcHIaBiQDcNLqhtaDbqJKV+qmLP3SXCyx6YJ13DS
QvMK1zaTPHeIeH3IbyeHJUYMh07EOWDkxu5gz2E6DBnImuD0NX8a7z5vCbPpSUlAZUBy+4fq32Ka
u946+PztYi5kdY+CYzvVb15AoHdGDwSiEEb+pDY+F4YDL7Cu5mn5wNQWJZpSfEP/NHieehvOpj34
uR6nmh4eKoePFvUHwuvefUY8hKxMJiiIiN7Bv/7N0BBIMqyxANBhrGNc+OiJgZN68SYq3u1S4cnD
2RpWazN896tD2gwLjYWiSWqegZs3+NUBAVl+vQcLt2CmkwT+Josd4pDcVVh+FfCKQxRzjGbRirQX
h0s/Hf+GOKADEAUYPuSEp0reOxZDaVFufNtdRRhmhvRl7la9nj29fZP4eUf3TtA27pNLED475qu1
urussCZe56h+uG6FwMfYDMS7WbDyNNpkD5MvKnIMyg67H7kVLN8sJk1ulS+D8VAzBG3YqJDlNyQv
VN4Dq/52W4cbyEM1xomRknE+iME5KE1tLJ5/B3j9bOhP7enYGzH2bxksYvmbxfEq5ogw6e6z4KDT
KhDJNKY+u9cLGHYYYeSVsyTXjo7zVmP6n/FiVnSwYwK4gp2nYexg/+K85zyVrbNJ3BVBrezl9jUi
IgSFff6VFzcdh3IbEVHoLkqxs6q3gGAVojCKX9dfEFLjWPsWzDcZQkVChEATbaaU+FL1a8S3UmwG
rmRhvEes+JW1zY27ZNSWhHPw18aeCuShO21atViede2j0jDRt+eCnAZnyNc9u6Ex/zvNUsj6ahXU
LhMutOY7GcAttYoQ5VMEC7L1fmuWvhWbzQ68qo4zllPjDeR1H7CtounEmDR2GwUVPaZyMQFMGq31
t+ZesOJWB3yD5tq9ugYTuGWGi8dU+rpCXhjyJhiArTS2nAl+1x7i0YATqlUkyYCb6lZFtM74kj2t
WVTsDeBr/9EEOR0Elk6oUwmuIjKb10PDlr+V4HMgtnvYWdx6YrP03w5xMcp26UcHjTgKffjMsLHa
OaJLbydclPfo5Nq91e4iDc1dtOdrl8NNuY8IUCCxTGAIBNSWZ4ZZaWA5lHV3fn+n3qTEypkZasH7
QDuf+LMxz1jV5dGv9nFN5GO3yzFK6U75ITx1g3PE1jZmuXSu/ONA928XtyL1KEpxAeW/ki2HtlTm
A7cmOYjEleCFLnRIr/Muk4qUvJioY0QXL1uxj7mFTRoZ3kOTPYy0iRM1Ln6+s1GJ9LxnLZhkNLB6
TkCOAX47eNXN3SguPSMJbcLZNXxXYtdFPy2FMIqtyvwpKg5WpgE0wnX5M3n50uwsfMpQkVtwwQ0R
54pfogXARXaQGaZLh4HNMGGh4fS10GzL+rMzPpoeRSxddg50SYBuakZrmxjWps7vOUNWq/jLGifP
vw1j73kvWv2M/aUef0rW2qllHiwNDWt3rHGFttPZpV9hUxDG1VHN4OoRYicPU1wuxp6QFiL6Bpby
Pltx6VwG5neT/eAiBSzT7x1spLU9LPwOHBiPoKYd2gYRyEfIkBPVDPJkEn9o9TJoKq3HwVweyLdJ
/aXlsfKBxBI7cqf6X08TwMHVUrDxEYQNIIhhCFpB2suacdtgHq31T6l/tvWLoZ0n5uzxOYkcemKk
d+i3LULyDHoPL9nj4VjI6qbh+3DR5I7dLS5bnt1orwAFVPxgs4a1xckkGeQacjqTErKkABd1vrFS
rvHpL+f5a01AYUH+cURuWad5u9a49z7mPfEZkWUnZqMtOa8FmzCKkgogaYxGBmV7yItsxDuPwX7v
/pjowKyUwSe3kk5nmmQGmjO9ZrBHPrvNoRKaZK86mOiSy5BzjpLiRCVZDT3FIfpfVOKh2fcrH+PW
bMnkKf0TlQxByEUXGrN+jzn4GuMpOgZQW+Xa5c6p0ZdbPMCRzaUR6AeHK4J/DLutWGrR0wN2ofRr
CBTZ9Zcd6pYyxHbSoSttZsLFaHzP3Y/BRizR/tkoOidra0z8qSNGy5jQiBL0doSxmPScTjItNnD+
ays+H6Yh8y5UFIeeWTcBk2s1sCOT8TPq8tdOeJD3i/DK8oU6e1eLq6f97QvUB5jK4/5A2jLvMFP7
nK/M4cQl4KWuiHGTiOZOAyNlXa31MYOpYsmL7n03MaLE6RJMc1A5s55HyGCb2y4YII3q33M9bbXH
0WlO08h5LUdEoV+ad4UltVYKOEHE0JDpozD6HbKKP+jBNlXYbmkXZ/BcWXLGH9rosxhJmEr2HuiA
mqcx0d7NDOQaIT3Vwe72IwoxDf/ulNOOjMOTvxJ5csccGJRutjPrvWUcPcwZXLU9CEEP/lguEyIt
mdiQHGZSBrpU3Ux+H07rYNYgYLN+/hcxDpWdYqrtbn3Ja8DaqXQJsKGYfA8zJIXa18g0cEyRYHrk
xLHvm91NIctnQ2IgckA55M8pRN4/S3xlxsiTf347iGuWASnz/3YMwu2o+tb4HUId6CkbZg3xbd2V
l9pC0BpVeJQ6G4IfWt1cXQ3WOfaIZILmmy1Jpc7mdAxC9lBOw76f50DYa5HR/utQrrBc48OBB/Kj
09oP/a0xky1E4pNSDvZA1sBIO1T+RV4cdmLtT8nooGd0Khi3WxHsuY1RXu0I71XIEVx5dNmz0Y23
gL7GS1hmxDcHXmTt7wJwrSJ5WqTwIcOaT4zhK+1r1AvcKvq/VteWmpks2FOTce8edIvqHm+Xyl9m
8KerXe0yuDVp8QzLfCkdnHC/nYa81eUH6pYh4JWqe9TTBwPI2rJ3Iy8WDiIP1E2JqgfebubS3ms7
BWk7u2PWz/kxy/KbLoD+L8f07KNT/KdIr6mMg8TwVCUnnRw+6+wgNI/yQ08CbEd4XgFRRUWXAYRl
K1yuNObL7m/C9jcYk0Ma0ijOGYTQ7jix0/nyJRvRCVYVK+uoeugDS2O3ZZ9VY+PdDBYvs9gZ+aYc
Dnq1LuFpVRLVXtObK01ON3ZynnPxmddSeAKq5rhmAyjgZXkLbEq7xnSAmF49ooHcAvIBXAxXQWN/
mANPYPzaMnDMK3dpibVvnXXP5pj8cSYMIdlXnW3dBlA7AwdEIeDU58zwpvxk6j2DzzuMKvNZ3Xjh
IWkePQ5wWDkTSmkweq639KxDO5yDgC7un1VDSH1EMSql+KfocOEJDj98QLgje/eR9pfew/iP+svn
GjXZLxqCoD+CK2bsvsFsUZh7MRzz5G6yRCCCBt/OvrNnk/surw5y+FtApfEn4mo9e1PoJqj0uF/V
THFsSU3BMjtBQpbprx0xUJ4JjOnMB1uB+/QEogoPAZ5Hf1dzcHFvosQwAwMqLmvZAt50yBNNYFLP
Jl5HO2jxAwZQkdAUmApnFNdUTpRqgWsgNr7IsqyGl1hGvPOv80BPKMg93KHCObjDjaOUeJJjENw6
rnNWs228L+iTp9F91uZDb89xPKM3edR1c6NbJKdQuI+BuxyTzypwWajtB5ai+nFki85oU3vp/Y9u
3tMhfi8pFeLkrWSpDet/X8pTYz2V9sUsT9gHxeQgILfRCo2rNhSrKXiPs3gt6bjq8EJ55fX7gXYX
DfCE2L1gkJ2k+I7VwednKoZjhSZ8Dr5ik+tzt43xl5RbQ7v0BsGMFdnvzD0yqpBxNkBYdEUTfTPn
M7gEM3+2RbvsRXMDb9gzJfX4KCuxzU2JGhvUU5qjrnzRi5+2Q/VKpdbZxTr3YjRYTzlSFYbpeaTG
iLYZcPwps8mpYDo0E6SinaE2MZbeqW5elUGnTFZ0vufkzBHcNCNt6z932Foz3nLWFwT6C+ydyEQx
jgEs8dybPbaHnIeNufGi48YVA3IbFGoBknDNl/v5JdBc7yXU/Y0fNh8aETQ1ZM3ATN48utqwhnzh
N1TXrxVTlsHaN7R5xJRIfMt5vi/IJKAqMie0xMlGYjkjfxCEdJ+fNE+KVc1CVe/qs10SCW0A78J9
k/Jw4chbDCWFdHcwer4ahtFN/RWjFkbAgICPsod8EStwFrmfrSODN456Y/Q5AuB8DLCcGJYUMQzt
telvphwqxbD0ckiFmzI8EShE+QxLSl1bxQC91Y5F+54ByyisTQmYFrLdBGGkhi3DlrfpXoYW5OuI
yZqaCLhygeCkZ7o1sv52xltNdxIzqAkGrOfBh0dIen6InHqpZHaTqITRpMEjcdhZTGtLautIezhw
3ZV6cyXsKdK5y6dHsJPHJFjMAJecqBAmz30HpuY+snUnFNLj3p9mVZi4+gFPFYf09DJbgWYbsRNM
67Ax2ZG1iHEOvSkOfoXoHCwky475DW42ebNx4W7oQuHse/rjts5JvYJbFU7bIT5ZszoUThEppunJ
So51paPimRlFwcY1yq3O74LpsoFYYxTyfSAyzWHq1oC+D/Gk6ab9gZnxooUnM/vbTS8T6VK0aOtq
Bk+AcS93ab0bPGc3chP6IU7Hu6SjDy7a4G4Co7pHEdi/F6v3WN+lq7JpGJz4S58jNgzdp8MoC17E
IqdE8CUHj8eZNed+VGDd5QPZzTkrO5R1IZ0MPGQ3ETiVZgJO7y8qPOHNkcymWid/aZhl5hn02KlD
iJ2vK7QX8lyoN7N7mycKKar4xk/IfGIJ3ZLfG4FJtQ9mAtX6c/Se5P6CMyUFHpP0uefftOf/05Av
4J1BVRoaVJjjjlX+ImGcDFSz4UaTHKfShESy5yItqgfq+8g9jRozZUyEQKli+UxjCNFyOck9adqN
5PVhDLp1+IdMwz5NdbSQPaEvcPcc6peJRZ+PxjI8ifCvTVBcFex0G0ZrbnTnJAyXbviiO/soQTax
NqjbK3a509DxeHNf8oKkRDoB6wlTufLx7wXqbqCNjIKLnf8S1Q3Qg1TXjZnNVGWErMJwGChIRtr+
H9d6MI4RDsz4e6i4RPoDI6RspF4Ofmev0KTdi3xV9O5WFPBCvO6W2cAwHVSjoHEG72p5lxBjXqKv
Yi/YS/efYoZFXPeqVD2y8TnVcz31W87bFPcHmNBxtrZ310hwt/gb1N0YLYCkZkwQHIa/7kdEtmES
HTPBsANlwCDTvW5DiyNd8prkiBYCXgrGXhVxfi0c1QJ+8rBN45xBffdWmV14sqEbRz18L899070+
+ALcip88stOG4yBjZ9ukO5nlgJTMocfmMUVEfYX1Ggsvi2YwB6X+yHP6JAcZ3VEJjQeWG9A2if6U
MCwzJkFkl216UV98bHCphvyhCt4dHzB4OX/Ko+WJi2ZhnmILxmhdB36A3wuWFd4irk/p30WD4LS1
IHXZzrBymC+V9PQMstA/ennwMfC5FBn+iQE3YcRkQfqYY8x4uKWiRXuBAtfokrtfFew3CKNRsUd0
iYkdjlcdhtaZ5uNS2awUySVmq1TfPFtL1vgnElbLPUYHjQJTM2pt2df6q212bLb4ojHEoAlBy8kd
a+cXE/NKH4GlCyfzU3CQJn4P4Y/4JuGKFz01CLKwb6lOX+MRDLxs/Hnw1DB76II199d5TPLPzIUk
WvUFlHqm6m6+L3EYmKH/iDUMEjXDF22Gfmn8KWeEj1Ha8/lQ09xQBAOV8JFD+1PyKuLqoAKFYMY7
anZ9DkbtM2eeIBmgRSoCmKaf2864WF26kXV7CPUO+xYyBYf9QOaceYoHej4sPgnDQiDEx84ZWfmz
Zuk72IYR1WYVpm+6avYuV8QQ2vco5e2qUVEscj142hIvT6K9NSlbjVIAiACW/VkKGIWT0ZExmiG2
NSoTlZW+kq7YxVW0CgtgS12yFWilTUyhumI9Oqj82JRd+2eqxbagn0yr8dJrQPOMcaEju86H+D0p
HdaLoLgj2jBCmDOSA/KkXfcBy0gMO6NyGQqtpPrRUSxXZbeaXTICIAAAdvxOvGMFu/95nlxMh4xd
hllSmRruwp+ttmpr5HemfhS9+3JA9h2Qf5T0QCSmP25BX5+S/d5x8uaoFqadxnIv5GGaMaYlWnkZ
fnm0GVjGFpA0nf5tQrTvlicHYvZk3Wfxq8BTJXMgU+M+RH7ZC+bG4w9xUYVg36+j/X1SxSXsUDp0
qh4ErHrQ8XKzn+KHRLFXcPX1zPZbFv2ROGatvhbsJ60OeuPf2LwH9XfSv2k1dB5+Bpc5K1Q3wNwY
hiCmjrg7O7DVXlwt4/LWJg93RLSIe9XN/4XDP0WjWDQcH0DDXH5aAqJkQVvMeMNCm1YxvPdAHDbl
R55cK65oes+JibCmPmPaENvnEfkq9B8laJjbW2vDWjNX0XRCM9nXRx0xnZ79pmj0io1o7nF8gn5A
pX0glnHtggeZ0FwTA/On6z5a5hCK4yg03vMBaCRhL2nyaeSsSkWwrswvfbxZDc84TTAbYZ+IvGon
WmTIDVlC6pzDLjG/EKYuvQTZqn3FtrEKeJEMtN/ouUHXcHk4h7K7DV3PXXiuGVtUK1+2q8b9GhgL
YJ9KrFnZhLBe7KUP/lguah94mPWV0MLr373L/GJYmyM7TxAv/2kl2w/Nw6PFLMgCQxRVf2cxJ0gn
BedDUzGzvHnZA5vtVXRLb/wNnIfr40djxBdnz364YF2RxUvI2eX2J8WDUbS/PbbH0B2WKmM3sim7
E0qSP119IzBXiwn4+oS+sxkVQeMco2X1ZUpAjzyLWvmd5ez3LCo5xHB9gG6wg4YAnF8D8uCrEbXw
7NDDBhmYkNFqAruZho31omYmV2afCqGezJBJ5RrVNqCBiqty7MEPATdqhkdr423vgXtihO/lSiU3
E/FrMQWvGgm/7bbszn140oy3WH+0zasnPmR7s/SXefwSbUudl/ZKPjiaS7ph4BPo8tDmwaVjGeEy
dxqQhMXDI69xXpdwXbcB6bmBanaSqGlyE7/wjPoD1PiLI05x9xi998ZnmerTUBgfXcQEa9jigF/V
CYxIuGd52HLqNQCOgs7dZgSvx+WVUxDJ/p3fcxFlDwvOaKrxrTXPJLg2PZWHv6wBqETJoyj/xaDH
3fzeDR0yESDfFkGSRFPrVIETe9acybAH5q3aSMG7nCwz90BE/crJGLm3LMYLpmQYO5gPmT0cvfpY
Ervo1fNk+I9R3tNk59oKY+YzLu5J/Tep30T71c3rmPJDQo6TXyTZjdGzGn9g8ATZLJr+UyTnGbPm
JwfLZHavbezuPSNMWiuf3fTmaShvnV08HBpbA/qym8RRKzZMIjPvoTi2y4vENsTmFov0iYXrzkDT
l7Cj50lxsW8VlxYf0ggODEqN1F+QuSwzzregD1Ylj64WPAbepPIjUQ9w7Ux5X2wmWXmzMvJ3EMR/
svgihrfee4NioxfbZuRLQCw6eVtps+eIxz+W8v9Y0xt8civY+sG3pKYGELnofBp1klAm/cmKEmEF
gh/0nV60dMU5LU6cbMi5dgJ3cDtwDbUP3UXiSZsJsxTSHAnUjn6JcQKp9h431aKn7EgLljHdIohR
giOY7vYDr0vbz+sYngquDaP4yuRTxi9hvhUZeRuz8D14MYyc2uLXiT+1CipFQ7/eLmsunGLXNu9l
uc6JFZnIEfP3pFb0JqXs0hx+zRCFi32wqpsn0d7OPUf4BV4IaBMZ3+PRJBhYA5g3IfVENveqzGEx
dB8e5ifbv4XBUyDwwBdjlEdPHZXctfG2qZ6ZQRxJS+LjggBYD7Xd8Fon4LswZGf2M5y/ENDOYj0D
iSp6B9gz2fDJQLzun5NDu3v3kF7XKDATccmIY9VbMACKhiQAe430GCZe4CCU7us7HqZdHg47dCfk
vZSZRl3jspFECylYq+l2Eq7TyO53spQuB7uKjx1mwbWRjodoEAbTZvXhMpmNgecFBaPVsR6Omhi1
ZRA1V0vaCSVXX6xcuDo6lRrutE0lSbOdzEUxYTAU45LuRi5FPbF7jKdtSiFLonmxLTVSEWIXIJnU
fwYKQpxBjATT7t4KQkhlGCFI0VGT4X70txIGTOCYj8qgXnCa+OZFsY8HwFmXWJ4iWzxq3XoRuMnS
JCAmCk9eJfK1tJuXIvLvWscDGyakM8AZ9VOxj5TlrAel82kY5Mbr+EKa8WQ5CHUQtpEVnyAOsvia
UG1LL4IoHbyFJqO5Ds53IGy165V3V7H/FY3Tx9jUdzcLrliq1soON+jB2AiMNbI6pr5eGvKVDDCP
ACS5YBTsNNs4CP83egYh0NRXI+uLIS+WEEyUvoAx6zGjzpKLMJ1NLvfNQI2kJagJf0aiBGoKXf5a
FzmX3xw8+3uS50E7C8H67slp69SH1Hn0XHo1eYKeeW4nl1+iPZmR/lmyk1LJuAnt4U9tONcgQB5/
yKxzWKNhmcNEK57EmGCXmCrEsbYmd5CpX1FJfWWhtUuNAIDEP40iE61DTlBVDLP2EXr5e9x0lxSC
KW2HWQbGsjLbP7r3asT1sc0COGUrhRos6A5a6wGlDeOddHHn9JAYAKG+NCa2Tfs/Y0WPjrAwm32U
YW61W4R3/UcNkCPSaSDc6Ckm+yOA7BZm95poKPLLHlUW1RsVnfmskKVPwwrvgAlCF3Ve2RyKat9y
cSQs3NcheTjazLOZVVIULJlzAApAvssjK9TSbJNzJHBips6qEPIqBYRb3UISNiJRcE524yP8Spf8
husYZ7vWvsNP1Jl+Z3emWkXZ78vK3wsAYpI1fO7S1CdgSZAMjZscn1ATV7g/EgS9c9Rzs2obqFQl
/021K80t4PG9VilXeYUiKmV+b8ZnD8vdOF1dxk8JeIoyvIvskjbuJsLdOpaLik1BKuk3KANCJpxw
qm0qs5YiXk5yNZAx1pE56FY/vvZe9HA7pcTbOG7zWl19noSNbyB/a/VnR2LIOvYxnISMDBwk4VXQ
sQqg3ZZhwsyHvLTCuzg66dDBvWtXIRM7reeQy5+6+ZM4OODCduM5SEYG9ZKm/bKprb/jXMMgo8ep
HzLQdTeuiw2nltssZ7RMnpfKhlMNGCFvh2+RQJ3m5U44LUrsrYlKd8n8fLc9s2Sb2Wr6NzN+/ahA
R8c2mkpzJDDH54KJ1amILoYeMy4WUNIwa0YGwUm4t4li0Srd2liirzbFnJVUsrgz2fAgMb0Z4avt
0nkZcFI07zfkZm+1l5lDWzGad+FHh8xNjPbooQwouPS6pFjmfr1lU10Hzz760aaUqlZxQ+0tTIT5
APNxoOJqmMmyXRoG99LiGc6KeoEPE+ysZlJhlsh+sTiTgd57s8E0UZcOyWB9kRnr/JdizhuKPhzn
t6DZ8bQYRqVcODNGK8nh0jFvDlpj63fVzaGb67v0VGb6LxmSYH1m4+OGBlllf02eN7taG/XeNJpt
7dxDEArFiCFMNFvTqRdZhL7XvcR00R5xquV7r7/WbOHmiGI1tLu63WbaLgbJ5OXHgJmk7VAnZSRp
k15uvxF1pPtrSxeHqNU2KTBjq/iX1E8jOMmKKB0ESOLNBfsAThbtek/riEG8v0FVQszEshFBAqDP
q+S9RV9zhOrN47Iau+bDjGuIwfC7u/FSg0BFHl9SHZTlTQ4JG7DukBfBwaiRwqSAsesZnwE9ogCo
SoCC9Ejx4n/gmGGSY5XLJtFP0sL0qHKyOqu0ekuifMaRuvfMwptcm9FDU8nD0dEapgNXQt9/eL45
vWaxiaocEpEI8MpMw64OYBSl5GSHLE0Hfv2IX8h3Q5IMtRhvTfhmppG2pI4ltCIhVHAOl3bht5OE
wexbZZJeNOYvs7T6w8nqQxtOh9KjNURW++uQoLZMsTFOqdgVGd8mOBxgETiQGzRcdrjt6vHYIL5V
1iXL9E3VY93xvqbpJcG8adoE8ugKNOVKCGttRO+Vw2cNJSMI3m37X5lcAyQIRe4989ijXv42ECmU
I7ePvXfFR+bkWBWsXcyYJOaXtroO+aB+E+ypqxqZW8UrotsdcPOzDsJPG3ftZJ+dlLTIaGKw13ku
mc/+bygtLIpIT4IJQ2RXXYSfPyZN3WTUr0oAmswv/w56tAoKaoFmgG/O4ZHyiGVsDoFvM4DfVO1b
pUU92AxUzS7qG8MiT9K8QvgiYI+MuvIaRIjWua6YUu4Q+9xb3YNihsfK6luCk1omsH2YYSjoyqDd
SGZ2m8k0iUbna19VyNFxdxCwzE+F9Es3oHhaVTWu/DHG3O3GU4s8PZ3ec/c/sDkjBKlZ/cEILPlt
M+vF06xZhz4fGlLQ2D2PEqqnmUKLBjI0IvdA0pG02GbzaixOdun0KLtgNHdJQ8SjnDMBC8u8WHWK
8D7QocguExsGGUIotKoAFjLrFuKla9VEnUoCq5o1/nxg7YGE2y6Vyyaydh5/GFPYMqzvBXbtsMcl
XQSIYb8COCLRYWp5r4hs6O6d6y5nSEZRMTQLISsnTO+8FxuHGQ7fVT8cMmwHvjg13aFyCXmSPfZ6
t+4+ZcTTbaYmbG5/7yRgLNX4PsL8DEcWeWwtNKaUVB320eQrcf0OqysDd2AmNkGZSBcZFyFA4K7Q
INIoC1Vk9JVIJEKEnjQe0+TOlXeH2zL0WkLpUMnboU74SoYdIPBsD/VBS1qiG6KFbRSCO6EqEiRE
K1l0KCoaC2HOqDvutInjSLzqGZFC2qAFZ8Qe4PPcyTUW//t//Z//9z8/w/+Vv8W1SEdZ5P+ftDPr
jRvJ0uhfGfTzECAjGFwe5kW5aFemLFu264WQvHDfd/76OazGTEs0kQm70Ch0d7mKN2OPuMv5/guF
hWMeZk39P/8y//Vfxb//7vX3//mXI13HldKmNMExlEVSucGff3v5EGY+/7Dx39S31AG8B+eQWmTl
ky2d6Le/b8HkvuJgxnZ0tbBAKXeva0boHsgS9MKj6u7/2ffF+xbYWu4pt4vcgzluCEvVn//Z5+X7
z4e63eHB5vMs1gEW9ayC9gcWbKkU+dm25ch5iN4MQelTw5QoMriqNIVtCwMg+4cW1HsLVQVxoRRY
oLJlerbVw+kGWPzryzlEPapj6KZjuLax6KJSFDWAjYDPVxDRcXRflCE1xK4roWR0xc/T1tZm7Ftr
i+4ioKZDAotdamdxVglQ0ebLaQtzd5xqz6K7mlhUyHJiYUogpRBzvAbkcdrEWiMsXbfYTIRrmctF
MQRRXNc2EZxRQsXkYHWff98ABBChhImkp+3MY/ZmUrkyl8puPftAwd7wsfGfTn9+bcjfft5+/3kO
gUmJjs9nuHOj4SrgNVsSEP/9bjL58cIRtks/6eK9mdCXMunN1DvoCHGHDyo7M9Irw/Du+4uZi/iL
brQu35/kxkUlNNuc7qa17xvCdYQwdXY+sdj7AHxoZT9V3sFGSwen1OPpz69MVPPt5xfdE/mDCrOO
zyMY2bYUfm7l9WkL5xqw6KCkU2Rxt1ggYRixbWP/B58nmKNMndmkpPN+fDticwAjGvBauMqvTbAY
p7+/1kFEGpXQTckcWvY/ap46fKtKO9RG85ySmjHUFblf5ZlxWFkNJkeoO5+gwtAd930zCl+JsiyJ
elbmd694af2dkk9R/e10Y9bG4o0VV39vRUSa3dfULh+mOSmIShW9+IPR5gxivUnFfy1PIqqvtVC2
vXfYWmm7cZrmD5bD2+8vNtaxCHh+O513iMip9m8lyUe/30VMJUNawmFhmItdjwwCvW8TwX4xJPcQ
nHkSd38wZZU0HGlI6ZqGvRhrVxla3LnCOWTai4OGxPZ0C9Zm7JvPO4tBNmuz9vqYg8EYcIVBdn0V
2s3vm7BNQA3KNqWJI+79PEr7ViZWj3zwROqArQ9XaIIcA+QTT5uZj4DFKWratrIdxa3AkdY8nd+c
QCKxS5EFrnsowco3+HcRxYT+iYabLfy9W9XpH8wuDjrd5QYg+WsxMgN5tH5n0C6DWFDdA07Ee3K6
TfN+9Eub/mPCWIzOlAKg7wZMaOEH0T/Cq9rKBvgoxXm+0SAzMp1p09rOYjuuEq60bcNezjZB+sNo
GqwYGIjWrrtKptvR/n66UfNA/Nqo/7exnHKVGfjKt+dV6X31eLdM4x+sSm7/lpT6vDnKRa9BCEXg
ceT6OSXRnphrMfmXp5uwMteUrXOfEiYbMbWj7+da68lIJ8hikXbyKSqvylTD6/UlwmdJUd9pUyu9
hSlpug6L37asxRaTt7ED6KKzDu29I55U+/X051cGHAIYXSVNNFCVs1icLq4Y18ki++BTvRmm31KE
G53+WPdnDpO/p+pi1K15AxOuoQBHSfm+y4TdSKgWvXUY0CKDptZ99iNkYgo4//HwOvS9fk23fhI8
93sr2/1+K01puMJ0bMOwnMW9yEfdTIRNYJMnkd0E5lXwAK/dT90zO93KWFmmKYScr48WO9H7Nhqq
NKs2x0xrXPow289MhXlDWXbh288vpoLqhwrKCWNVCQgO+pdOAi+5ycsCWYDHyj6m7c/T3Tb/3lMG
F9N8qq08gk9qHzR8Uc8Az/vn0wbmD5wysLiPSV2RQCUxMKdr6hBkGhw1AUFDCyBZ0308bW21ORZH
tcmmreTS9wAOx2vDiaVkJj+18GBpf5nWmRmwsmGzigw84Ka0XVdfzIAsG5x8CG2NsnQLQZJPSfa9
HG+UGggUZvuYzMLfb9Jbe4spEUee0/AY1g6+gMea+N2GEs3bym3/oOu40OqW4bDnAW57P7MRTvWg
wCrtIOLiFgfTdRiM2zipdqebszYfHKmb82XQEtJe7tyu7Ce/ojmCAgHviP4n7hvYOCYBt9OWVpaq
YyqF88C08CMstyMqEOOkNrXgOCL2R5FF7J7ZWFeawsGtk0RLS8CyLJoSwtMgSS9xD9FHHeknfHko
GSdfSjQTTrdkZVY7BJ3m6yEuHdtcTLnWTewwN1MXeZytIpwy7ozx8rSJtc56a2Ixy2yKQVRYZLi8
HmFH9NHvT2JXt2zJxkxJDDeP95PL7MmPbXPHORTVdF3Bgep7pHwBNZ1uxcr26QocgzqXRFOK5ZBP
XKSHLuDx55qQFsxPhfWYW3vpHr3kL69+qGEVnDa40m3vDM5//uZGCuNpIDCAweZL7cMdS90zBlaG
3lUOe6HjoAKulruNj1Ok0JuMaFBKfu8V2XOafPr9NigXr62wTcdylxfCro/6rJfSP3o3E+S37MwF
d62LLJvnMo48TCxb0LnQzeGr+UcSYKpLtz/z+ZVF6LIfm/PdSRq6vbh0ZL5KJ78xiE0HM5yPUGkZ
DCRtfdckAIxWTR9/v7dsk5sn6peS2bzYJktjqAdYXMGRGOWwQRHjDz6vaIfiucxaX3w+6exwMNsq
ONr2j4Hka/fMz1+bT3z3/78v3k/Y0UtTv/OKAExnR5XBTHzxup3emPXmdEPOGVqMC7G0RoPmFhwB
MjQIByYbmKanTaytdrzbQinTsrirz3/+ZvGJyXJCuw6Co2yJGWdh8Cnr2HtjTewV1X4XmWyOwUyC
SUdwqKdtG3NHLe41s2v9/4wv322R77dy6jz/aNoamCRrULeJX5IhHo7F3vCb6d5QZkEZbfGhARmz
J3XAvsbTX21VCn759K9ZuZO8+zGLWVOiVBfb+dwTurnvUCrW+oPvH4VPYbyZbPrpTADGWO1627Bc
wzR1xUPyfdfn3IIz22IVuAwzfGQNbHj5NDhkw+pZHmy1gNu34ZDV7yTGz16Scj+1bUe0NB2YcS0Y
w4LMez/xHaD2czpiGBi3puXVe6K5X073zupU5KrOi8RxhLEMJoSEET1vnieRkX4Cy/iBWpJDJ6Ov
p82sbXT2GzPzn7+ZjkbnW7HWRMGxpLrX8l9c6sN/38IcDnFxv+NrkXND31gg11n3+3ryDjVRepVA
vzp33Ky14a2FxTVA88hWLRQWuvYI0yVynv9ZCxbzpkERJ0gsvq/D7iCT98xhcO7nz+vkTQeNqL02
Gcl1h8wjQLExizN3/7n5y0X/tnsWO45VR7qeOiR9ISJfkwPVIAMVR4+Jmdyd7qe1U83hvJe8owlS
6Iu5lHkRum+O5x2Ud6+51zBPCPGTbBAfPKTb/8AWM8ognurYjrk4EkJgiHj8TUonreDeDVBXLR6L
Bm0JGH3CPhNaXe1BRQCJ64CwxHLPVqjOQGfklUHR0qvqi+9Z1F1XqkJKvN6dbtfassfPRWkOnhXe
hIvVEpIokEEvIBJQUyrq3wnwyyjznFmTqw16Y2X+8zdTrlchIaUJKyK5AV59kTTXOTXsg31my11r
jUuGp3Lw4shfXraF2fSm2+FIBwYNXji690d1VY/+mfFZc+LwqP2PncVs6FueVDC7meLOcO2k0yWs
4xdzUvf1GF1FA6A8VX4dtPpjI9M/2KfpSTI2OFKI7i9OMdkNQ6Zs5R28PoW9RU0DBS7Slefm+9rR
/dbOoom5NTS5GC3v4Gdk2iamSeV/npg3+Mmmm7RFpVmWob7RpFFwiaj8Ad7BvFsxgS4qTU4Xpk0m
URVrJfWSBZj0AskazUhvHc/aU+pTg7jokLAlAWZbFy7ZhSSN7IKOHFSEM4AmhBAjYmAWPEsQaNVd
16esEZUJZSlqd+KAaDdff+iozkNKlIRvp/e1H34NRijr42qrqcG/7AeKPOGf2VdeCHyI2imAqBlS
R05qefdVnPwcgHqbfl99K2X1ovq0wg9HqpNWVhBcnQZiDI+oKwFgSFdgtUhoT5PbaHK7TQAYdUMS
UbK3CDjvdatP90HclZsureWtgNa4nURBqlGq4JxmIenxToXGLK4KndxGp/+DReZy6uGG5fX4izO2
bPUsijSHY6kj2+xxv+nEX6c3i182XJeHPM94XlqCm/fyjiDRj7TaBh1FRztq5h3gFtiGXst0eDpt
6JcjamFosbNrFPNUtTFphyQhKRys/O8egYvvL3Y9kwqHNlR8X3sabvPjH/x4vKz4km3CL+Yv519g
xgll3dRsM1MjMkjLwP1w2oYxH9LvDtm5BaZFSbs0eZEaizvC5NUiaYqIm/VAxZlM0+amIGkbcIqJ
r9/vg5cKrtHFEJtQh6iYg3rX+1fg9uON44fQfXoSiJEp6ClOYgZzxAaXYVGXz1oJTvX0j10dzTe/
dXHhyCZbR0ov8Y+G4fwIOzKDy7IVZ4z8svUvOmTR61yS8WlQunUM/IfUcTa9Q3VzHZzZFn85yGYr
ihgB/ntlKCXfH2TU6CUhlbAoibafUaagyPAWcemtIEH1D/rMtk1XgjjXsfbekA8OOJ3Y0Y5eNH5K
UvOp1Pr9PzKxDA9FBPRUS572UQV3LoqBQClPG1jdLv7TBrk4qkKvrKI+1/1j5wB3r7836NOXPsVG
IaoMv+3+m0eGmxmhLq6Ev3i17MZqPb2p/WNOZYSR3YjxJ4LMpxu0OvpvbCy2paL0MiXz1j82g0aV
dwfcEoysRgmyVGf6bnU6u8bs+8VdYy09KJnrhZ6yWd8pKClf/NWD+SFh8A+sGLzOcQ6Zyibd5/0s
A6fupE7MrdZBfNgfroGwWtK+PN1ra8v/rZHFmum0lEozfMyHqJQ/6hBGbVx9PG1irbfemlgMjBZ2
U6GXXJgL59MYH/MJosL1aRPrrXB1YlrGnHCyWJAdD1dRDEQ0wE4lIBzzr7UYzzxoVm0oCbeHqAzx
s+WxJEkssk3SZqzLQT1nxpnje7WXLNwxDqcTrIPFmeGqfrRkrZEuM2THloq3Nk4Ovufv/qCnyDnl
qmC7xIUX483WaQ2dZ2kH3fgK32HUn05/f7UZDsEXIiRz/GrRjIDQfBOIiqMvvvRAlglwoWeasGoC
n7SBRpAwyS56vy7K0jCHoJLagQyngXJ2irOsbvAus7qMz2z0Kwe5sImRckfkqSeWrtnEGXrR5KNx
MNrxSS/BFlkZqKZOOI9eifaUlxKYGRwjPbP0V+3io5Wko5DdtHxjZkLok4ob41BAZvX1yyijVLN8
Rn28nG4nbtenB23lLBD4fQhtwMBjciwGTTmer3W5qx+8HNAd0mkFZFmkFqV9WyLbd9rYyj5N5Nlg
+2T6sZoWaxUpqtFqo4w+jTOkjyqtvKuMci6UjnahTyXYaXMrswVzs1eAjvw1d2CwHEfriOKTnQJO
DfZxFt+A7DjTqDUrvPm48uGhI26zmJN+VARuWBvGoe0TKmG+eyKDRleesWLO8bjFxZIsK50cC+Ic
lrl0nzUeb8okKdWh6dD8aSU4JGYvIkCx19wWGQLs8ZRW6C3xGLwPiyl5QRrcvx3aNr9GY4xq84Ly
51i3mktRBdXXTtbN0+BnDmARI2NmRc6+9jX93hNqVoEmexzOYLCz3Ejby4pRQsYQ7myBFnWWzEKJ
CVS+xkGYwS7GDrUefQx24YAWtTbxwqzLETA/2kmAttksIBRq1lPljcPeVGF7dXqkVybWu86Z//yN
H8NH9yyozUYdIspJagOOwsYCvAWt67SdlbEmnU7yH4uqA7G83Set6eZDZVA251zlxm2e7Z1gf9rE
SlPemVhcygvut2mSY0KjnIhw+XATjNfa9z8wwpog05TAHN3/vr8iuPlxH3bOwaFQ3Lii9hwuHbPk
zKRd2ctIO/uPmcXx35TB1OoJZqwetEh817hbQ/4IemARhyiwz0yCX70/wGPemptH780sSISm5XXe
UCimBPvz1dQ4s5z6TnnhrkFWqDMssEev5vT5dG+uzQqD+63h8OQjp2Kxh8aFXVeIqTsHiaxM06NB
E8kvRZjuTpuZd8fFDmAaBADEHL77tTQlqEYztrWCwmLIS3n+obK/a5QrzXDvTnwU2pc4Ks4M4GrL
3pgU73s0jYGoxH3lHOz8Y0chdLBxgzM+u5W71btWLaZiOEFFbqeSghs//ybH+LWIzcvTHbe2pN52
3GIatmmd24ZPx8nhc55cUe2EpNRlL8+Mz1pnUV/Aq5DgvS2WpxuRz9RwRkGyELypQnzoELBqxzMj
stYW8HpsEco1fn3o6mzd1KiRkWR2EiaYu5HU5xfpSx2eaY25WLwma4moOqlItIQ1vDzXBirppSQV
EjYc7MK6CEBlGoH7Y0RG5DpE7/IuncZxn2cllc41KmJFoXEcFWNAfIyVuKNQM0d7pxs0xFwGChZy
vb5xUD7D90JxGTc84BWFoW9cUbtXIsvErsvj5ooiBxOVPBltR/79NJ7l6aCIeXB1vul4kdHb1gxO
KJ+kRrsft108IHc3cCWl6Az2Zdt16Fn57YTXlxTuiyjLKbEPkmhnayagzDSMP1UW1XKUxc86LO4I
O8UMD3rnpdvfmnn/7kNyI8ngEboi3vp+/eRlOHAsueaRZPktBC6wdcA6oGb78W8+GX8xNU+cN5tf
4Adm6faBOvpA3a37Kt8FYn+6NaszwlRkC0magyfzvYkkcqGp2ZV5zLsGCRfrWOQ8UkiKuW0dKi6U
23PFUs7htNXFBvHvhhEGUeQqkcn+S/6Q2fh1q5nySEbtCyX2AImbMwVbi5X7i4lF37kA+bsukfKY
GQbSfOqDO6DknQ3Xp1uy2n+O68x5Vyt1YVNO7XvW2hKhnQbobnszVROoUI7d0U9R+nR/1Mo807TV
3ptzTHjycWosNyXEn0TchYM8WkANSP9tH0+3aaXreKTgeyYFhxSWZUppk9RukYlCHvP4ZgSw0EP2
6fJPp40sNr15fFzOV4p1iR/hQl9csfOBmHs+OPJoQ8yjYHw0nlqZFru00Myd2RvW7733/22PSjR8
L3PqvLs4k/qm7oa2a8yjLaMd9+Ft2Z3xRa+26I2FxZHUa8nk9oAqeO57HzLlXrVacOvK8pKC4dfT
nbcyA7gXOcQd5nRCIrLvV61Ftjxlsq48Am0obW3nTvqZfWF1DvzHwjIrMrbGrIiEJo9DGP6cLLPc
jG11UxCBOXP4rRoioYz6KNuxf0mXIqGpr/Dgy2PfFD80zwD+OlE5k4qqOmNpcdf69wx4Y2kxPoWQ
5iRGZpz2pYl25nMd0XebNtoW2W4azwTmV5tlkSRJkQbYk+UbnHSJNtRH36Teufg4js3eSTPkjNSZ
7efvcXhzgfy7UYbUbbKLISX+kv1lCqi+odWLYwjjbpMZdnUtY8u/zIcWTLzhhO6tdGPeh+0wXCSt
KHeGFlj7rq6dx9HMkLH1qbcOJGXY4KJC7bPl1+XGD6F8OWEe3qKIIB+Qvcq2o6yLZ8Op0DEJYEg1
A8g3B1G6fWc1w1U6sc2aIQXfLRqmO+GV0b61NeR9PATWnwwX1+SFXQCbHkEiIiGBiJPRFikyOdUD
0b5yP8ZXjtPuHX/rALXLPoLYDzXAKu1d5JfmPSd58mlKi2obO8FnCd8ORL8L/Rkdmmteq/5T6sG5
r/MYuG1rg4QTdWgRcQHqFBOq3iofwQDLM7XHfpgyFAl1ewMq0v4qeQJ+Ctok35NU2+yaTp/OvGLW
JsPsjVE88kmcXG7YbiFlJPRCHFUcQeOaStK0FQI/1plL8dq2QIYeuymUVbwWi20h9vPUcItBHJEz
6UN8MNCWf3/jeWNBLDKM00qz23HUaQm44+YTyiSnvz8/q36ZziRPCoeCDYo25p58c+MpNdcNDFAL
R1P62zAfL7sRaLzzmjs/cqs/s0aNtR2bAg1rdgLP95+FNa8Z6qYta+M4hpb6GEQ6WiXIVB+SoUK6
ubDiZ/6ftdULs/hIZsNRdtp0nRViJM2y9bZpGhq7PDMrsCxtdVfGWfz1dHes/UCSlDnjSbEy3eU9
SSuYLMofzGNVOum19PrkioyLCJRxGFybxRScOSRXJ+rfmTA2KeqgDN53f+qbEHOpnTyGMF0q48MA
JkPzz713VqfpGyuLaeqN5TTIESugSrb9iBtrPFcntzaPhCBTieQovIDLHN9q6lDPjSbjaDmAQR2r
BeQFYcsDo0oi021TIVp+eqjWGiWUSTIK3km25UWjtBSQSGmhKDioG1jO57xhq58nFuLgv57LphZT
1UmVJbQqkEe/8tlnPwSxOOMHW5trUv87QEVKIi/e92Mfag6JHY4H36i+ifK/EAzbkX+1KRO5/f2e
emtIvDc0pnZdWLrP9TXYeFl9laTnUg7WRv+thcVdryLPZcxsjV1qQjYgs1C7yQFK7rRaGfdN5vn7
YHKSM/23NkIUD5EVoriWUz/3vllakY9dV0fyOIobUf1AOOAfGlgMUNKnsokLDOj91ruxxj+48RGE
kbpUhkVd3qLT9Ngmy1vlDIs9HAKw3P1UPui9dsbMyoMJGgv5FJTnGo6x3NJ68l5LWRriaMEp4p4O
EvOp0G1SRz+N1aOeBWdm27zulicK2WlEKKj3pmhh0Ws5B0ivJ6k8KuQ6Q1F9sTIqcw3zymi7Q2T6
OwNeIvlG7fPpWb7Mx/77ZiYp7reI+pgUmy/6c2jq2ApzHqCyjNHEq2BVCv8qzoftxB57YcTkcomu
/i7S8Um65V+4X8h38rtzfIDVDicaRI49m9MvqUoiaCFX2SXjGt8MVbdzkRpw5UyamrZotW4V8iyn
m752ipBQSWk6T1R2q8VepeWpMkpjFMfUQdTh2kcUuztzdK8ttrcm5s3szT2hoAZ6ojZRHEH7NfdJ
eOYpd+7z8wbz5vNTmxWldLlVBy0Snl/OZE6e+/rilFVlYXS25MeLZwV8Hd33M3P+nIHFWSRNcIhj
g4F0uLL0kiP8Tw6LmepCDdUcQ18GTaaxbY0Khv4xLknH6MPUvGxGo9vYjVtfWIr8+dNTah7P5SrG
WwSjDo+HwSn1fkAULtimxrt4zNHoCajeDrODrr4JNEtOG1rrOvy93H6YvnMZz3tDWiz82LdDdSyM
HWpq54Lda+2YC90JKxLyNpcUjQoKUkD0Vx3L+k4PHvP8tq6uQnhIf9AKsifQPeYG5PwavSgT8lmk
OiYk/g8XhX51+vtrK5y0idn/ideQi9b7XurKOorLHppXWjygNwzBC0D+aROrA8F9R8wPJ4olFyNe
knDHIzXBhPkk7rroD1a44mY4E3dmKstihY8+6eyDl6pjE7yWgNjMs2Wyq0NNZFeCZnGYt4tVbpZT
VFokmRzhvQ8fSn+bRbvt6T5aNUHIgGMU5wVF5u+HoaZOmgu7p46Wt7NTZNPxBqbRt654+Wd2Fp1l
F5WPXJGtjkSQkd7m3IqglIprpz13i16dWG9atOg0IQaEuLj9Ht0ecQfI5Xvw3Kcbs25izuiWPAx+
eYy3YY6usdep4xDVP7RqOkx9hNbmubqC1fn7d+L432bU4jpotWU0asGojrFuXAVTuOuzj7/fEJ6u
ZN7j+VHcON+PvjDCkuvaRF9RRWrmHzTrGKOOdNoI0SE+s9x6wTXQUdgSuLrfm6kHu0wAAJvHSVoX
k6m+tjwKR2IwTfVlbB8SnMMTEH6fvPMSFrBRoWFRomUIEjUegVYO7WuI+k2SeRtR9HvuapsGvZYI
GL6tDUg5dpsquHF7dSXy4FqChDE/1Uib27K6Q6N+67Uo93bfalRD0+wY9XC3s49U3F6HNjS/5N7L
f6Ttc0AZr1l9H2D++hKJUvs5bxEp6Os7dLb8PN/Mn9KIaDgJmOj8R6JIKAXK2pTuhYaO77RHAA98
hy0fEu2xkD/bDH3zfu8712OaXMiA0vr+wWxxi9XpXU2KkFl80t3rOLq0FTTmZO/NfZBcpcZXv/ri
mZ8zqt7sCkXogyWfxhh0eaJv41mvBgmO7B6s1Sae1Maw8u0g9Tt0pFs/3gzJsMEZxvS3e2NPo4Lw
a2DlG31WR9Qv0WypjG9da14n+rEBcVrZ9UWVfY+K6xxlJld/jUadgE2yddP2kgR/RACoHhAwnG0A
vKOJwB14XB4/Km93bqlt0ANU/XFSlA/cmtp4NdBHXQmbkcSSCEx2s4nyfWo9pPkDCVn7XNsHvbGp
ieZNN5AjpXtrtIo+L/bCt7/YbvRgenQtUk7ejyDRr0xDXhPuuYDBH6v7ckTbAKi+gV5e4N2o1NtY
s0/QwI/tS5SnoS2LVwj4OBclVOZJu/Uy/26ooiurAGjfDldh/qD0XVhAa8Up6aR3QyO3uKVwx6A4
j0RcaNyHkXVpxBbUbsgeVYVKaQF+t0Jj5Eco8sup0G4iFYM9Jx+DALs1wL117n2D/ymPjdo52T5H
0HHYl2qf9Hd9ejXa+7q7H4ODM30pHYeb831p7MFfFtGlGC4LfqtgYLUWoVZkguvwWnTAuRFBv/WM
PfV+iFMjYyCQ8ouCS0uPt235MQleSh+p4uDRRxk2D2aA+SVar2gjblCwucjHT512ndjfJ4KdiFZ6
aluA4uFRcZEhXY3fP0cWxP/CJy9gC2w84y7Cn63n8wOXv9UAjLcaYLoDsIvhYqyeR7+7h+6ytXrr
oXCCi7ZFySLfO5W/Fwp5T6mjsoMgtXtr2iEa0NOu7u588UMa3nWmm2jvpRfWiDIAYE/jPs9fRPoU
jc+hvLOar+XMyY7+gspvoxXQdVCDfZ1jL4ZHWyEL/RBZDzYs4YaAqaGHbAUAF7RpU9h7W4dKTgxf
C/dTj/rjzwGcqFYxmz/oAgLrpYcXqrYKUMjpjBTdhgpx3OIlzl6JHlx08hMKQkUS3/SyRNin2KLa
S+HOJkFtMaMsRvrJc5M8DXAdRJRuRBdeB+VVEN+bsn3SCx8BB0S845euRdYjrrems8ujG2cqEJq7
1qdZPxEkeW9uTNwiPpqnkFkfITCgGckkzSYo7cCiIdCXzQT4GZSy/6Gq6yukDnexKwhqQ0YH9h0U
iE8AbUYm3pt1uD41Lco3s4LY9OoQT64E+1EeBXdtKLiatNfWMOzQEDl4druLqB+fCDhz5dhlKGbL
3t1S9nsMlNyqwvjcJe0msLdd92hFX3NQ74iheWyZ6sEY/yoaUN4UWGsSALm5bx38h+NW99W2QpPZ
NH9ExN3c4thZ7YWPVI+uvpR4y/ibInk08meD0GmpfTGcVwHjWT0E+vXA8meyWNarWb1qzPq+SO91
77UZuoeUvAGn3NXJj3IQF019J4Krurgyswfwz+xYI2lk+lUTdRd5dWNrXzomf4Swb/JxRIYsty8C
MhAKue3c5lPaiOvKQDfbfRS1d9vxp7bV3ZreX1rfsQMbG8c9+iEwdA0OhYcUmLUtcx14sPgy9E9h
8CiKx3JWhevEo6i8h7GGK54TsbeifYT4upM214N4sVWIJjZ6beJTG4LT3+e6hzDcLdJco3OTdtEO
ae5Hy0c1yrucqjvfOdrJMbcgQyITEkXIjXzt6luh9o66g/qfWFcRS9VFyEdzrW3Hdt0Z5Mq14E/z
aaPLH4WLLOFRa4+Ct79LSkbjfvV4sAHPdf1XaNgXDel+ls6w35nltlAvXf7SpY+J/Bz1Hvd6pAcR
PEMb5sIkRb5U8qJoCJrQEF09xKl+USL+XfUIoJUXNcstqYt9KZ/y7DIz91Jd1/oL5PiNk83yT9k1
+n92aFBp6ffXIXJ9IRtL64ybNpR7IMIXmtN+C/N+Z42I2I53pthaxm3Kb7fGz954Uwu0S4s74e4N
rb8wPclmh9KE8TBG97mFHMK+hISgPha6vi2bZ8SGPEeRpqZvRHwU3mXu3vXNteXfKOcJKfBW/2ml
xAS/oIdsOOh8oPFXocJyQxnI3tIPafSldn7K4jacsk+4Lq+nodxNk33RtS/koKBNXG2F81rg65ie
KrLhbG2DRLfI9lJ8ctL9EH/BC+lW5caI0Kxhg+2qw2hSsGbDzhlRkgidLUo8Oz0B192lV31jbIcq
3EqkYV2z3el5epxTVkrbvqjk5675MiHi4hq3rQ/M+cZtuks5fEU4Me6e07g9Rp55EP50MQTjZ3sE
xW2/FkNyGSL7FX9MYHm3yOmNiLL66qF175t6G4mbRnuB874N4ngzFl9qZKqGEb3FHCnxBoWhgzCK
+16/C+r4Khrru0QLL9v8ANG87gjg31XyRWtGYimvY/dS+yg5yWc9/qy1CaB9z74Lwm8+sncFAkuz
LHD33aXYjJtKI1mJP1HnNHyoFZWDjAQSmd1Fo+tXdu49uMSW9PFepa++f6k1lwaAa5FNG0TJ0eUp
/3KrkBzdiBJh/6606/s4r4iVoK+HTEA03Kkqv3GtT55xn8WXgVJXMjwm9bODOJiJtGB4tEzETqNP
k/+sA0kPd0ZysIA0xSbCPqhroSVU2C+J/CtQ5kYZKLjHHwvH2qSaugg4zkNx0L0ngSBSVCIohvRx
jqhPsfW4L5XpU+485vVlG6Om/MOLXlP/qz395c269eKzW5AB+mCKQ+Hu0hD9jAA5bP4aYAZErXmD
NsujieBrk+a3rr0dutvYRaUd7H9slDeCgyg1xQXuva1Ro+KB0r3lP8U+8n5PU/exhrebfbCnfZzc
Zc5HAGF45OLnetghnVVZN+VAKFT7aXAbwiN/awz2Tkwl0DL+jfTWKquNzj4iQzbcy7J4UvGhrfaa
9DeZ99QillnXW3TwpohLRPazjl+j6luVs3L5KRGCR65d7bmcjdHXqG0PhWldo+y7JQf/wp81u6JH
9NDuVBpsXX/cpYZ/EfZX2fhkdZ8nr9g6nrMZfHM7GUj74iW2bkwkVZyvnfM1AIk8ikOFdLHdpjvN
NckONa/s7tXskNQJ1UXejxsTUQOnOxrWbcsBrnToxnZ0kXvNJknQd32smue+/tAO0a3j9hufAfGU
vNbro7TiS4LSkitFz5tB3AxG9aTsklfI7eDogNgduO0Z5zl3xzY6DgD7RYXew6ORocfTfDf8Cgr8
S1nfSPSDrd7dR+2ZrKZfX5az02h2KACXWcE6BF7ounlQPla6uoL9+FA5/PboHO/r7yjc+xfZezvz
i+2NdzIhKTaZUuwkZG/fEHb+rnzP3Yxh793OyUhXMc6nuw5qOAM2OJeNQyr3BHTiWKUjRPesx2Xj
o/EWaXPf5O1rVKP6VkfJdxtm+kWhEOBUbZXfmVOaoECuEB7vgxAhL58syMkmEcQ2nyY9QqfL9D9E
fsWOP8jmYyem+IELZPJszrpyVs3Vp1cjUb4MOYPWG7yNUenhJoJIjCjvlF8F1v+Sdma7cSPLFv0i
ApyH15ol2RJLttvDC+H2wHme+fV30Y1zuypFFCE1Tjf6QQeMyozMyMyIHXtn1aEMsn475QnifImV
7qthcu51uavueq6xW1KN2a6su3YWvtEox9p6f2ysWD5WQIMPtIY7T0mLpjqULO3nrkTG0DPNdl80
vbQ3Rit7pJ0AwLyuFkj4KP5ny+iagzWW6u8Uzc47w0PFZdOCw300ajCNDhLK79B3AEAfqt0R5mPe
Y6aD6EqRaTsz8LKd0nJBvP3Q/pNxEr3K2qGpGL5Sm7aNa6+WUxhP1F+zcxSmJSDntrK2UVYj7tnS
Qx3lBb3WesUbqZaKXVy00k6pumavxuF4dCRbQa2C2/NYeuZ7M1SVT4akIyIlmRPa2WFfnxWT+2cU
Odajhwb4uZ2SL1WqSrs61AjStTl+yPPG+pvLLc9MyXb2mqTq20jnDaLXPG/K3M53re/0P6owarZq
JWUn2Wmnz0FRyGuooJdJhxkzA6kdDUGggnSheFJLSlyCa+FhZG4keYtK+O3Zfpk5u/6+sIUcrWjz
LuD7rfM4CyqxRtDLC1+darq2MgeMi42atZkRVp4RnI3koEYPcA3SafTfBiKkAKHtNwm5VnC2vnCV
ohfXie6zfsXIyxra9TiEpdnbSTY1GbPVB+ggNzKHm7Sxje9DdKfUT6bsJvnz7WG99L8MshEUC51t
uv2C+0+Vx0adCDJcAw6p9xytwbNe+v/6++q1Z6y8p1vb8nQ3GN/xj+SfMvXgrBEdr41CWMWyTkNZ
NY8ikLbZM7xEtyfp5XkzD8IxZv4Bm15RYRCDLA+TbDCIqdkM5scm+4TWzRtM0IGJGVoUXuAo0qh1
+lIFgDJOvsHlaEA6Rg0PlimtVBQWpwqpDoOWT3xuCOnSvIYDA1YswzW8jwayPl9vj2Pt80IVWDMa
ubMHPq+gE8VDcmWaFj9PfpS6EXNl2UKOVJ9GJzf0nAS5TBbyRMbjDT+fA4qrhWbTCy8sJNXMCqCT
1BKgXkWBpvJ//bfvz+O7CFR012YoJPN9UpbJeyd/A6zIvPj5Qhxs5EbtK53Pd5/tkVvfMRmOtwew
tBUsmUBBNy+NXKoQocKxrr1pYisU9l2hHLUCba2iWDGy5OVLI4KXI5QZfUPDiJk9lNt4WCkLL45B
NWY8NIVO3RQ+DzbSA6lUGLPouZq/q9XtqO9vT9PiCCgK0koLuhtb135GRDuDLNA23Mq+o7kjf8sI
ACjB1kqoAD1+/XlPmdAuNAvTlcnMhp/I1PL4ecMIZup+/regdmBZqTEqemy6StR1BymmwJl39Jbc
trJ0PKBVZAOwN9GBFslXFN+z7I5g5dZRfz9M8Q+q0g8QeR6lSvn0BlNwKEBABVqEUvr1nGk85iM4
FjCFUtnOrG20nGPyrtTBUgoYWZB+vG1waQ2wQyCLhIPbABYjGOSq3OQFMxg197Zz3zZviFUQd6ka
kBu6EMXvR53SowM4x5JeftZMFMq1NSrHxSFcmJj/fhGuEhCiDZQyhiuXW/KnXbHi/qWdeDmE+e8X
35/UCsUrle8bVJ67R0NFeHvlvJsD0vVtHxYl2ivwus1KE9F2o2Q5GVcDzYWA7luZjYeCf8mXfClB
b2woaazErjl4XNtTZFmeGWzoQZ9hyNdDUqShodU41V0t1KGKmiZlH5DhiopkhPlpUN7NeJGdZVGf
ub3cXs4lhhHoUWYuAkYqLLfEoJ8+TkPDnYCCG8HeMqN9/fo1d21EWBBTksqanWAkqo4ITPn2yoJ4
ueCuvy8sCDssUhSX+b78u6s+xPWH23OkzLP/wjsqzRzETZlZEgKnYSYlExhxPQm7Y1SRkS3r5l3a
874edHmjoTDrN9D5Onay10L/rkNH9vZPWHSTJoMXoTWBdjDhAIXoRWqj3qQPbDIeJrn4MYbpYSyG
NZrSpZnkY6wGYprs6IKdnhROEk0NVTYUp+zT2o17aRi0Q3C4EVC5hwkTqQR6oKdBrruD1pPVtqmP
KAdnWoNiim3JgPtoDf7Xzgum7VSOa6pDuqtOqfXbpEECUzZpU61XoPfxxuZZVjz9p1Lk8ZewqqRT
0fjql1f7jNjBrVMF8U8LiDBYqzR8M59ATVbdcK8b7bH1PnnVq890ylgIC6AwMLPLi0b0pingtm+q
c/6XDKucdfYoJdwex8KagFUSgTBAGTLAY2FNqIE6DqVTV+fRLE/m4G+rTj//NxNzeLyI6GHtaW04
m1BS9YdWGd8dM39DjICEnyodN7i5b+7aRJ1KSMOldEx5Nu0rwzarX8m2+s+iu7CgXlvopC4A1s6Z
EXwcwxMaj6+eI/lyAEKk9pr/DSBCRX4otjz6Vxw9O1IMc5cWhDCdF0pkyZNJU5kabBMUb+v9kJ/0
71a3hk9cWFKogEKzSes+oUYEYxdjHgcZdIWu4fxt3wVr7D7K4vcBdrEfLLp6RLB0rdiWRFqEu3pn
b0vD1SO41p3nPu8OI+KJIQE7AifVKYfWDDaPEXWPlWTz4i+AuJ70GBd5DvXrxZCOxlhWATCm6UdG
+1L5/PrFAPQO6JqJFDOtmtef950yTD3yV+4gu1L0GWTEG77POwQ6PRhWXogDxj2qrTUPCepnd8j9
5itreQ59wkqDqw9mfwOaevqIhNlBkNOBGFD2XMm5T7S/p5P0jcTrJprpUqjKe2uaGC8fDAxDpWOL
o5NLtdjN6pVj5nVZ6bjBpGwLyIsQk5ZhXS27NYTcgt+ZMLrI5hcWj10hzMhjoSOPbtiuBkyHRjIE
cV/tGdI9fx6IwL64DVx7vgyUOTkqpee0/OvHWH68/fWFA3puneeSg0yBBUvR9dcb2rK1OBuzswZb
QLfLtG/OmuTKwgxdmRCOxTxNIx/6rewMa03qatXKxltw9UwFSU8WTWrkqwQH2E2WFoXdpmc77O4C
9Kx1xU2CEUTLWhBbCJdXltTruUqG0AtzmXK/BAmPymC20ncreN+s6S0sbJYrO0LgV/pel5SmSc8t
bB2QBUbOz3D07007PSkV2ufe0G7qDrKV20thwU8mbxG6TbhawIYs7NF0GEcp9ev0bBlPXCzWAuTC
Srv6vLDSBj1K86Kp0vPUf0gnfQPJ/SY21tiDFgfh0F8yo9I5+4XFRkrKHkwjTc9Bf1/srXIlc7a4
2Gb21/l+R2pxHuTFvcWhqt6qUZaeI+l9Z070S32M2vCkaq8kqJzvFqZJ3pV+awpQMH1fG6pypSzg
9WTXw/fRotcarLF6L82UaZHS59IP8F1kmqgqaADCwU7Onazs7BhMzCu5wf6MgTToDFNF9QsRnOsx
QFBm9kOoJWe5pMK4BXKJTvnr1+yliXmQF/5ohtTjdmQkZ7WTt1H/CY6R3W0LSx6/tCB4PC5lsDop
g/CQ1gEoBM1zfeAx89+szL/iYhx0kw6xN+rJuQd7lsc/6wFUaBtteutw29BSbLkcjrDJFU55vwkw
lCnNXVw773VD+pTr0U6zwx8djepIabwr7XDtqrk2jcLut4o0cPTITM5gvbaOswlSZeuXJwh7b49v
aVVbOpcwiN0JZOKD0ywHJfdH3KVnyH22H4PhdVxK/yzqfw28vIj1tL1I86LuJ0BmJYi+lbfR4lSh
7GLADYRwodhbo0vWMNFck5xJOTQgLkYgfuCJov3tmVozM//9YslpqdPEjaewEoJdSGmbWnW7Vdai
/oI/LCh8eRdzy5jHc21lCCA6GKMEyGLUk86CyA6w6e2BLBwsVyaEGGAakKc0Q5zQvfMYhz8H9T7v
VrpTlvILVzaEKJBRqyr0IkzQPQDW8E52NtyXZhK8cGs5D7b1tY5WrjULGxWLNCvKzB0t58K1BngI
VOllkZxTELpy9w3u6E0cnLruk2l9beST3a6Mcc2gcLuJEimyPBDzLLtkM6kbsOr9sFXHTd/uG/Xg
6WvMdQsLkBcBV8/5Cc0hISwNzv5YIZ0Wn9UE0MPW64/RtEWu9fbqWLi0XVkRVsdo5zF082Z8lkeo
8/W7uv9eOYgaRRI44efbthZXIml8WbZItJM5uV7snYXMcx5J8TlTfyvyJyV/7POVRss1E4KXsj5X
EiPHRF4d2vBHlO7l4cftUSwuhItRCH6BSqFOE4v9xIvhpGTf9OgvRyo2KGYZ2WdZ+1mu5d6XF8K/
0ya4yCSFgl5FlAAu+TIgdVAU3+v6biw/3B7X4tTpvGH/qZ6LOQJJ6brRsweOIOMh844didzMWrkf
rtkQhpImdR03QHnOWbLNik2T7zJ5+/ph8NbkhQCqDRjA7L6LuJ0prOdgkOPzEDzTOlzEH/q1lqwl
hyjkGGCBQoTxRYty049qqaRtfHYkoMZ3annKuydveMPTGSVWkiU0Q/NMFy/TUux39FN18dnoeJif
UvkN2/Hy+8IJFzsA5+J2/v7wuQu+Svkvu1kJmkv+vjQhXKdCNe2NPhrjs2ntovYxDXeqdrrt70Vn
XMyScHMy66ZJ8rSPz1O9n8y7IvmoxXdNuBaNF0ZC/Zbil0XV4SXgQzNHJaWCWJ4zuwZsLQPrfSjV
tcLQkhVq6baCwBwt+OKplpotcH2jLs9Kc18qJ728G1/PmUKyD+QHBRrk9wyxVtxJXqEoBallw/xb
YoPETUJfzuuxPlhBrXCmMZhb/gTHB1OROl0yMyTU2aYZHdiZ2h1wrP2rnU/rHJdA6w/LsiqEe3Ay
aeS1cnUus3hHl0AgHUPD3DSZurltaOmGc2VJiPrlkKl20PTVWVeKXRBFW9PMNyjzAvrdx2N7SgOE
2EptM5afb1teWhKXQxRCZuZN1VBLEwUNa24lepzB2o25Evv1+SsXCUhEYeaeZZSf52wgoUbwF42Z
bRbJvvVUG5619/sWDst0yj9yDYZ/OSNP3EYgxrtIVf82HS/e5o4dHZ3Ikw9sjOHOiRrjB7Av+ZDV
qf9UGUV2b+tNex8qbXZQzcq76xNFOxlBI3/rsmDalxCa78MYyueotCFm6uQedG9uRNWz0djNLwfC
qIdRma9WfSPtSymmVa/QUQRqPfudYcvdbupS8xjl1oDIj9ydLOj3wRM6zkMzImefyUq+KSDYe4g0
PTvc9so/5FTijMGcM0c3WDpscavCqaP4f7TknG5uyckMY5YusnZaYHw1OgueTdPQN3KhbCOp0t4P
mlQeplHz7oai1kHpDiDRSTLt4pJumDyP0QqWaa5wMj3edhl4fTtrw60ejNPWyBJvL6uNvvNqWiKg
BArBJBWm89Xoc8tNMifdBXVePUyk34+JJYf7Avq7zaDSaF1LYbIb9DK/j3plfF9LqXIwcvri5Kg1
f1Y2FPKWl5s7xPEqUsH0mQCPnh7p+UgO0JrWu8yfvG0f5+1GRTtpXzumeYxpvtj4Ud2f5ADoPrnq
6ZM995Z1dd3uc0VCB0lRaJaUR2uTq7lxmobI2k3ReDDreONLQfeIgekuli16a7MiOYTSWO35tznV
qf7VMpO/FS3QThyAxr2fRO90OT16CIcfW1CE99WgwS0F2+ue22bltrHivR/DSdqovhpt9TFIvtAR
6NE90pV7vVF/wAlh7nto5HaGHNNd1shnpUizXavQeeUXWbfrJtBw6JZCxVoX0yMEbuZRl1pz39qy
f/KHIQfLTEdJWfXp1kq6eKvFeuhvYkjXDzFSOdq2UDx/Z2o0G5eSod9PgWKerLgId5Cw0kZDrYme
q+lXOVo4VQ5oR0qr+R4JtUwWZ+UdLAztI86X901XAKL2jXavpnoHD36lbK3B1DdGpQEiMb1vat5o
p0KymDm7D3ZlEo1HxSzUfkuT3FwRS43+s5bqTb3JeI/vjMT7VHQ9QpNdYN3p/jj8avLpi5qjMYla
Ft3ESeBvFD9Ov6ObZ23lkG7RunHUXQTUvNsYuam9TwHT7/yGDlbfL+cS0tQ2u7ydjHdqGmcnq4d0
foxRccs12gbBjPwu6tTe+p6n08dU+vdeJHt/lWU4/pI1Hm5RBIXeKFX6ocy79r3VRYoKVV8T/oi1
anxfhFDqIVmh/tZLQBJ6Su8ONZr+nRNp9q6t9ALuX6/fxbFBg55u1ZCia/bG9Fi7ZqME92GW0DdQ
TnW2N2Fw3VlF1z3URm/eD4kTHSdye1u9Z/r7ymuPgWO357T1/e9yXAT4ZMoMyiNGEW+bQjJ3aZAE
tLy1/ft8KpL3SiTBGSzTW2rnZnJntrV211X0KJfSaGycLsrfT1kf3IVaXRy76XfXqtvA797VaK7s
NL1YA6ELN6E/MRzKLRTeHBiTqVhc33zlvrN6M8+9p9FSESHsoejm//h78OqPTdl8vB0AhWPpH2Nk
YBVOeMAF4oFRykWW+E2NlKZjVNt8qE95RUdc1a2NaulkIqSAbyLMWpaYIclHzc6pa3pPc6uaDMPz
ypNk8fu0Lxjg82CsE98LaiibcIchSRlHUb7JogKiBXPltFiYLHTHyVUAeoa5WKR3s7LYrhzoHZ/i
5CiHR5g1pP7u1f64MjEvjotnT1e2sWTAC/jU0h7N9Uelzy97tTwoJNzk3WYGFfKHnH7XRhIOCoJy
GLnOpjDvq2gFu7HgChw861qSEedSJ45BLUZnjI0IIqatuTPXUM8LXuACAnkvF3nZsUzhsljyZIw6
+KNdUAkbNaZTxXs0+o+3/bA0Bq4DyMvyYmMYwhSlM11pMCqhW4MLCbaEt//2/XmQF34elKKpqVqE
rvU50g+DtLKM5nueeKu5vAcKryl9qqRJkuB25woQwbCAFKOp0ed579u/bg9k0RLbmTmCaJRK9PVA
IKLuURxqzCfi5CZMT1YCBPrZqUirKSsP3QWfAFuc8wEaVMqmmHcCElFFUa2bT5ORbwFXOOkr6yx/
ouFM0zyLqM+sisLSSo02oivet5+CbdUGG2dVI2dh7SIsR90O0nMEo0WOMrANSOXmgf0EobEecyRz
MVpZWfPuEl1/aULYfdDuQmU9m6iVc+xvLHnrRe/8L7e9vuQKqgMy4CkN7mkxeW9wS9GnSLZ4ITxL
nruWtF/6PIGW7Nz8zwtYYOpNCF2C1XiKEdI248ew6FYegkuO4FWL+B6lYE4L4aEUVCq6uA5ytXnn
7dRm6rbcUmnwdeyVvMbS/rg0JOzETLOiVNbRq02c9FGr9CMi5fcK3ba959zHo7RyDIoP3D9L+NKe
cHuoPMfXpGrknPXCbC9HDSopkx1AAeNxa02pH5pqV6OQalQQ5bT90+RX1V+3V8fi5BL9ucP8OS2F
R3YkR7UxDA2qzc5TL/3q2ndDt1KfWjMhxOdRGVKN2h7yvNGdpjwnzbMjv2GNs8KBkiskWcDWXUc2
JKxsEzyS9xQO5bfB98KNV+grcVpEdP1xF0RjMvjXea5EHD4or3rKeIk/dfakQJB42MYd0K0oi04S
vepeIJ0PaSjdmVKzt1r7s94ax9vOWooXNnqXENaChwK8dj1MqyvK3koThFLN4VeIblcWJXRddxvP
+Xjb0pLP7D9tGiaxTxGzPE1gll5Ho+dT7KR0gcAWkRe0mGdN9Lrc8T+TevGmF1BkUcbpF0eD9yRB
4xWSB1fi5NHJo9fPHHlj+uC4EIKhFjPthV9RoIWt3C0M5z50/oqHvyM6T+xO3d+euIVweGVIWOw8
HQ26luvQHQ6j/kFeSyAvhCgwyzolWJOD6UUwH2wJnYkxp3s9lx/qadok1lkP8wO3bBIBn26PZc2Y
cDyFmWYWPYkAt9eQF2lJZfB6Qzu0MRPoOP5QQuifb5tcWHcWeTG6D+ZF90Kt0IL81a7kKHKh5dnL
3rsxzO9Hby1VuuSk+TwBiMvrgDVxvY88SxvlbnAiV3cejZQ5XLlVL+xTG6wPFx9wpaR8hapbwDXV
9FUlcrMAZgn0URr5h6GPu8RZA0YvzNeVJeEWFHc+lcSaC3ZkmiQd9I1XfXTatRN4bTzCITEhMZHE
mRzBTv8tR5O7qGFQienTy76/2v1XwxF2j2QXkJgoauS2hatRECvcsF+JBIszRjfV/LoFsm4Ih7we
BA1t/vg+Dr80+j4a96b8+kUMnePMLQ7x6ctCuTGmZhZYBa+eOBk1gCVR8DHQouA5lyfl79sztrCU
sQUTu6oiNESl5HopW5PlVSrsem6l76dNv9YOuDhbF58XVrLcgiiXvYoQoHoH4DKPEbR6qiav1JAX
F9iFGWEZe0FXQ7XXRG49bWzvWzEzKRw8b+WWsGZFWMbhmNeKg+yEO0n3RnEn6R/zGu+vnGhrHhHW
sKLjejhuI/Q24F8qEU+rVkp8InH0fGji9JnrnXOAVJDg9D+t0MD1IncslAQRh4RcXGRK6jExpvF9
m6MgSLIuhsU61dNt0GvOtvBDfZdC6fGm0f77U4QF4lR0G+cBPwXyRG3cS2sqM8uz+e/3hZXRBHBW
QP8QuSobdTdWu9vbZ+GIs8FN0k/LUxXEh+Csvo8lldcL52l9TuP3avvsxTTA3TW+8paJurA077SL
LIKeTUo9lbDU6tIviLimtdC5uLgvvj///eL7aCCaJLTZQlJmGRsFzswimDZ1kMIMWfin29M2XzSF
hyvThowBZUZqjuLzfqS7zKs7vJ4me32Aj1L6e2q9vd0qm9qHpCr9Wb8SRvfPmudIBTk/I9Fe9Guo
geGTRYhdSCw145zpb9lUszLD3C1FbVM0EGldCLC9Stwsdw6DM/0V+DMN/Dlyol1rJ5tWveunhw4A
f6Xt5L4+3J7SpYVuIsw5i73C2CAmLNN8CrIpdmKXZ2f7BEnO7c8vLQ+TDJ9pOSTdeCJdL48CTn1n
8NXEpbNJz7f9wVEPpvfxthGxS/GPk1CpJbVL1f6lTmES955ajlgZqXFVH4ZoZ0YPib+Ta+gWEeFr
ps0obRut39w2vDh5lPCxCaDvRboJbl7FiPsJu/U772NfrTz9lj6PfpJCsxBJTNigryfPSzL4P6s+
cVGAH6JDGL7+EHe4LxKC5kD3YumNvtFMthaGrtc+61/LcgW4t/Dzrz4vxOg4HrM+cvg8HKcRcORg
aHevnv9LC+KFN0+zRukTKYBmWr+vK/lDGuXaio8XriLovQOfgPpovrsJAU7VkqLO9DR05bqCpemX
X5+NNVKZNRvzcXERRNOos9Cm4pnYDNUGVrJNZXyRtTV46KI/EPJkIKoyd2deWykqM+wVJQrdEnG2
Xvoo5yvheXEY1E1nuVB6gMQGFN8KdD/x4MszjGnne7/jpkRdrNnfdvpCSIGHm/50sCC8aEQ6qsho
yrxVjNAFfRBov6eBnFxv7/RxTQ1oaTiXhoQrO+qfVeu3DCccn4L4YE3JVunW9ICWnDIrlPMc5N35
IkMwSt2kxxNZ/pGCtefM6oztG1awoiJMjuQQhOxiynpSkko2Ybx2W1jIRqgL7Sj7lOVrnayL03Vh
RrjmqmMZxtC4Be7Yj/k2iY0a4sYWKQ/Dm1aWwNJNFAE70HKQYHCwiElyKYn8xgg6bHHhdLLgEObT
r1puntHy+5aVwXEgWm88y9l7HmXzIf4Q697r84tXv0EIDFlD/WS0Ga9tI3CHVvd9HWZn6tVrddGl
4+3KkhAeJh7atpfLhDnbhL5VfgrV+FM+fa/KxNUTfRPG/VOR69vG+GL7a9YXFyh5kbkeQQpQRJHB
85Y2U6MHbtVu6y0i17d389rn579fhD7LHAff98zAhdFUoYr2hiNu7rIk383LGDDy9ec1KNdLXyoD
l5o5TKoBL0mnX+uMWVz5F0aEMUDIXtKq1mKkdDXte2Bqxw4u2tsTtWiEgv9cT0E4wxGM5MGYGvVs
xLHuxuYIxICmC2slVCx5g2sobtZpVCKnfT1diCY6WVPGHETab5TTfXnlOrg0CJ7pwAWpP9FiKxxB
fesUdRLZeDvb51DB5/tkLTYsDuHChODxIEunpEkw4ZR7399Zu9tuWP48r4/5vjfDgq9nCDSKWvgj
hfHCjDbICW3S6fdtCwuPHAdJ7/+3IBw7uZzMfBfkInkbGrUrh/eS9E4dTsr0vS3/bro33NIuzQk3
9CYuaz/yMZfLH72AhDuMircHtDJlYtoThFsay9Rl3cS8i62jtOKRhbf05XyJt47KHo2+KvGInPXH
EeGGMRxOpdzuYwW9BHP4eXs08/QLb9Arc8ISJi/dpHIXR65njjsd9JvnOqobYXuo6YGKXp+avDIn
LOeOyBIoJZOnSv0+lyDP1wtY3g1n+Hx7XMtb8/+X3R+1jYtA3MOBykGKITP/6QXnOPwU919um1i6
uV0sNbEkbJGbriolIGno78PwVBbvSUyXa9XtxeXGfWquDOu8COeBXgwEYvsQoThqFVIaHr042jX5
ypt9zYJw8iuSRqc1KFrXglu//1qlb9oxF0MQgow5VrFtA4N1m/gpO3X+h9t+WP790AFCFDN3is9/
v5ihCi7dhrxd6PY6l4fhrPdraqyLnqa95H8WBB+YsLkZoeWFrhTAN9L9moyPdXuQqrWKyuJmvLAj
eALYpJUlOiPJYaKVvJ9hv2+malPAta0i+tWO5e6/TZ3gGcDPpuYDtHUl62QqmyHc3v7+4i68GJAQ
/J0Cxn4Fem0XsqCNZ5abPLapefy4bWVlAZjCKJLcqbTe9NnrZzrApGFlkv5k/1/EyJkIwiK7QF5G
iJGhHY3jNMeSJKZDP3SacR/YbY2KR6ygqB5C6Z5k2T4dM53+fUCwfeE0W3pgZtKFuD7mHfAdtYyM
c5ql3d0om79o9snf14YV7S2ngfC9NKNdiFAW3XLxRNiNdBp2g+QRRsrgqBS69i2eHACigIRPkjdL
XKtGv3KbWTqpqRlS/gDpq7zInTkU3OLQs31XD6bPddJnu8DjFRpZErEtPTlUk3yv/dp2/em2/2b/
iPM7U8gAfwGExG3wegP3kixFjhJxx5GdQ9oPOy1XD4NqnVS1+VD1zv6/mRN22aSmg11kmAtUH16P
4RCbEuBndWuk45MdrgljLgYPRIXJ8GrQjpnCkVe2rV1aoMjd2kyfdCt/lxfepkXKOwrXsq9LE6lC
jTIn6hSTNunrifRLvzSszmG7Ifu9C2CTOkhBHhys0lTeZWUxnuwUIPXt6Vzc4xdGhfElRqhLUYJR
o+2RmUEVYBOskh2uGRGudfTQU9UsLSKjfHLKeyd/VOKVY3DZBMkkkuM8wUU8LTpAejU2xKrKk9JN
OqKsMWX13eC/kqlvTu/yYiABz38dOtmFcGWPqjG0KRkfx3mKvAy0699hvVI7XxzMhQ0h8PZG1ugJ
kC93HPrHQJruY8f8YEbZ3W3fL0ZeoAYwFs+E/GKrb5gkFXrdnOxRf6B3evyv35/tXx7t4aTnI9HQ
jf8qja21lgxd/PkzmbBF4YpeZSGlWwdWE6IfQAUw/qw3x3Ett7f2fWE/DtSV40aihB1PW787M443
TP/F7xe2njrUhWkHlGLtHh2y/VoyYzGczGEZ1ri5V11YqJNtZ44c8xTJ071hVdvRC1D4CDeV+ZlL
4+72WBbDJPuC1zoii8TJa1d7BRLISGnyMsBCCh9i7v3uEn8zIshx29LS3tCguyBDyYXOerHR26H3
4rQH6WzZmzL5ESDKhkr6SlhcwiWCtYRrDyw1FSmR0A+9s0L1B+Ii7GHHKZ/O2tCX206K0o2n0FWT
l9E2DqBmCo5G1oeb24NcWno6xLAkroF0Ewmup9NHJtDPbAqlY3/62qyd2GtfFxa2hs5Y13mcac0X
2o60tXvwkocuf7ywrvVRQgkzHiNXC2jL243Zk9Z8vT0/S8uNejX9yTRnQNEsHCiTPaZ9X3Kld2J9
U3y0Htp0O1RrOfelC71O7gl5ZpL8L0C3cS4PTWOxgzw/3rTGY2OhhXbq8+fCcTawqb7F6RfmhKhf
mdUwxmQFoTf9RD5HaZ5vT9qS22GOBM2t6XCWiS8tv9Ts0ZTDwO2U7LOhSw9GYq+EtCXX04YAdYQD
DlWXBb+EUtUbTVcHboyQV3mcoiPdT7dHsWLiz8a9OFTkAjLqxqoCt8i+IrhW+z8G5+dtE0sTNddu
HXD1AF3Fvd/ERmo4PhWwsXzI/echiFY8vTQGmn7I2c2kVZSOrrf3EAapbxth7GYlb0N9eNCV58LO
VmLY0gEAwg+yd2xRYxO2OTdl0oJ2HLvmuK3T+yA6NMG2TN4N4/H183VpSNjwWSFFXL6BJejVAfBS
XK0UN5Z2++X3Z39duDyhT9nTDL5fOx8iD5nK37L8w4xXoOhLXr+0MjvtwoqTDzYcTFns9vXT+M5o
Vgax5g3hhPTbOEq1GbsBf1AvhZsy+pXkdLO2Dw4KRLcdsjZhwvqSxqKz1AZbQ0sLLWfxszEeV3Nb
y6v43/UlxCv4BEbFa1hfhl5vovproNub1HxLyefSLUJIMa02qMKasdjF72rKNr2zcpYoK+MQI0oG
n0+l50nsxpZzamadsgfJu5O8T3n40695FaF92uSPmnPXKoexPjkpPcBre2jFZX/KbherT7HCqUki
foRXbMdh5wcnfzoo/t3thbG4xhE7J66RKEAq/nqNB4lF5lbNGWpwct6na+0Bi2v84vPCtSWtUQlU
LT6f5t8j4xD/quK9pxzDYMVlL4cB3g/OTXpOZbDFIpAnGB06QyagV3HebGg3lV8P9p2Jq5WZffuP
pLMQ0Qg3gxXYTeKGSNH24Ze62VcyzbuvJN7gMQkfIvz/GAK29uIek48RZVtq+W5RfO3G50q7V42V
uLM0V1BukFidCbBfzlXWF0Ns6pFL/7b3K5NeyVDyZwg6/D3mjEkjxT3bv1i4OkDPXq660M0QG8wL
dHdfXRPieXphQIjLiKlnWp5hIE+bDaj7plhjwVuYInIGEEfOrLRgmwRvR4rdNVOQpu7DWHyq1loz
X+5sMhII0sxtF7yORE2BQBunWA791K2TD40EmcUsVmY+Jq8HP7JiZQ3INe+wl01opl+aU2wEiavV
+sckPA/cVtP6Xm9W7ngLs3VlRwj7UmZWRmVjJz4Zj6uEN0tfhyh6bn6gwR4MyvVyGlQnHVB7LqBT
tjfDs41u62tDIP2MFwaEn593Pe3qDQbsaAeIamj3t7+/4O6r7wvnVSYNkHcXfD8rvgzGPaQNzYCM
9ofXW4GlCQ1jmtChUBE2RRgNSLLnUelyIypOnXZX+ae4ON02suQL3p7/KB1whxR8UVSKpzihVbjG
j9L5S1c/3f78/BuvE8fz+/3fzwueaPtQzge4I9wi6bZ5vU1bhBin7W0ji2NAyweZGpKq0M9eryfL
kqaw0Gmvt9r7KnA2MHCsWFgcxiznAxiYbIs+L4iLAJhbsEUEkI24VjUOpzhMuq96GLWf9L50dq8f
jE0VwwSnDTWBiMFMi9IwojAuUKx9oAb76qzjzM7979eFgaTmlJhGzNcb474Ki42GkEHVr3Q5LM0W
yEUgnnQPahDDX89WrCRBnhb4I/cHuvnvEGOdqrUzacHp4EWYIWIu7U224HRDGj0kkOrc1eVzkbnx
691w9XnhmiNxnEt1wuc9tkbhviFCAUghk0Y3JwRAYkHFrOi9LActdzMbprchV8wtgAX19Y6YY6yC
z2d6bpHgAlHZ1NCiKXdZbWjbaBulC7e9tEZfPftT2ORXZmZXXewOj3tt52mYiYu/ygrmSrKQWfdJ
NZ4GIB7lfojiw+1NsrDCyD7N6flZpIVu72uLZZ1ljT/puB1F8UHbjfmTlK6E3zUb2rWNVOaJZdTY
6JS/wuqnr027vjzeHsfCQTIng8CKzQytL6ADtkQvQ9JPvqsW76bpGcna4/+RdmU7cuPK8osISKI2
vkq19V7qdtttvwjeRrsoidq//oZ87hlXsYgSug9m4AHGgLJIJslkZmRE0vEDUPfvvxHPDEn73ilS
FxqmFJVDP8lAPzOuRdOK2bJAXAjIMmRKl7j6fLZ6J6/A/ziRJ9f4qjm7lt6Ya9A6pQkdmLqF7v+S
1mGy+xEv3p48GezFTCfPsH/EWbNy0iuOFQvHyr9GpImC+hArOgEjYND2IEzdRGsHl2K3gEcAEHg0
JyCWo9KVyEJi0I5H0dHWPjGjhoq069Pul5neC6H7Rsk/0jODuP3EpHQgcxA8ZGUVkqcs+9JYDwzU
XTFk71eOTAVsdHkeoEwDCsCFqkLygWZM406H7vtRbw5J8itm+6jkW93sEM+/2u1bAQKjrPxUTz+v
7yLlmgFmTHHpIAiXEaMZ0GSCDlV07KB6/nVcy+StfX75+5PjbTa6gtUsi9DmKPzEiL0qv7k+gGXJ
pQMUE/d3AIvnn1gQ4A1jrGmiI9r08o3N9yT5osVeV23Dj7i3hY4mtFEiqy43MCCKydIc5eAnPOHt
B3ccxI0ODYqV8Shn7MSKdDxTh5Mxb2DFbXY08/NqJYpRfh/nzJ/3LtjwpKCVQkitA/lndGx+auM+
qTbXl0N10OCZiOw2+CWhLCJ9fhoaHpsZ+hZ0aFvkBT8IzQ5Qilw5/FWjODUjHQSRI8SgaTBTlsZL
n5gvDEL210eiNEEdDfckAleIDZw7VuhYounKNjlG/G5qDmtao8tEyH5rMETdCIxRYpYDPdHRlHNq
xccS0vUmMTZNyjalI/xIUF9fE+dQDuavNblxra+ReIxqB6hns9gZXf4EXOw75WWXTIeFZP0imoYw
GaSs5xMG2kWd5w5s9O3t71T7wL4ARRfec2gkcEBtdv51N6qo0EdA2yd7I/oHstaepHLc0+9Ll5cx
tiWeW8Dtm+2zNtf7gbtePK9pTq5ZkbZHGVluDbL++GjxT0CvfLGdlWBF5VbQzISGAEpZ6O6RrqtE
S/pecGwMxwC7XVPcWWHx3GrjTcrINgaUZcWeyrFA6WMhd4P0GeKx82UZSlZRJ8QuQQjlPXZ4QV7f
harxWCDlAMIdNG0XtSat0HIzqReujPbW7h9cHRR9oDLZJL+u21GOA1o8iPeX60SGrVhgvzY7o0ZN
Kwkjb8wHNKKYnz9gw0LadAHIIGxdfsPJVUVASdSMEKQ/VvdZ73pJZ69MlnIQoBoEAxJQH8yRvIuz
vkC39wiwUhNvXXvbp+bKHbjsAvnUQk5i6U5aHhAyJGYGWtCZ3BGnVkM26QColxl04Lmc47VQT20J
YR6aURXa7RHE0YTbTtGR6T4Fb2vvZagzjPaHBvTXjHG+JiaEsLoywSsid4pN2sybGmlaFmq+sNak
a5atdzF3FM9tHJQAZ8hXYwX6KgMaGRgRqILBuTvsTP0ezCl2h4e+vyq5qIBoQLLuxJ50HvOQT21e
w94UGV4JPAZtduA6BPGzP1VPYaJ5fH53jfDcpHT6aHYdp7EjoiPN/SrfgH//+g5SHZ9g4F4oORCt
XlwCOqjQqM4HTCF7IOmur0rf1dZUbVS76NSIdBP02mSnOagmjnP9qQcwiHyAEAHTZFrAvKNDHi29
0jRBhGEcMgcvyoZ/487z9E5pgj83MbY/GhSRW6BIdp87dWgQMU92Gx+HMArSWL8DY07Ql+KhHdYA
/EovQ4EZ6U8Aa4GTk2aLgHTfbSvgDbqKCOjLhrdRHe4oyY6zNSJhkuzyaqHVbRGev59XDhmaE9vS
eWcbiZVyCw1jhO1c7W5alclT3T6nBqQtFJtWAvQ1BtcPdyn/SkBY7cz2JtMQsmkrvq1yO6Cw8bSA
YyMolF6A3Vg51RA6cIr2MGc3zs31raM6T9FQauCyduF6crypx+i+LmIcdGXcHFHP3U3j/ECMIYio
8/6K1ELoi2gKVUKIDEoxQT1P3Qh+8aVDehK7LkrafzjN5jUQmOo8BWUbXmPI9F6m3y09GhctMjQ7
mrbf0Ww3WvcMVMARCNdia9hY/KWz1uKrZcXlQ/zUqOQRhj5XJNf0+NjiMdtChKiMv9ZxCJawfZn8
LuK1ZKdq2RZNKAwTh8WFMtTAmnk0EiCGRBzdxyQX3iRs8Glom3ia3l8KXVoW/2tLFokCy+zc0R5d
i2SgG7erAeBbuR+UaQ4GRlyk0XWws8slEwsK4qEh5hiCoPZdNVcvYeE+JRbdiDB6HJzmUyhq3x30
J6hg+iStt9c3ger+ANpz6anHFgNk7fxgBGv5FGpZiDZgJ36cOHtrqmYTuvQj9xT4S50Fg4fKinwo
Jq47RoB8YtXmcmOLb2P726nW8pKKwcC/QdQKQNnCCSINhod6WRQ8B8hvNl4Gi9zMYgAP91qBXOGB
MGNDnhZBH4hUpUMWCwbS+gFzpmufF0VaXo1+gh3H9ZVUlHI84LdAGz8K5ReV+L6Kh4S3IG8wmvQm
6um+1S3fEPZKYl9xziL0Bq4A3NJQDrWkaSt0E1y9oEs+EvcQxfu1crxyuv5+3pZqK2NeFFbZ4wFm
gYSmEvusnnwt3E39r3e78ukwZKGDMETgnBcg7MgzBHIh8wjSXyxdy+eodiwoZ0Deim58ADBkO01I
GwhDRKDU4J/T7gsj+S5MqSfKXW5Wm9SavR7aaHr2YuA1cH2Iyqk8MS2FMW1KLC0asVIiRdfFaABp
ckwo3RTj2rNGcZWgBWZBf6BR+BLROPXjTGqw8D+Z9E2gzy6H1LrGn63qJSfCp21x0w4rh61qcGgJ
Qk8f/kSnvrStutYeDNucyVNFzW08/9LEUz8lfg35jXfPooMGy+UNjbwcxHLPz7yph0KFltQIZ7Pe
S9w7Sw+3M9Q/+bRW91Ns4OVQtYEwhbYM+jnPLZmRiZ53juRGMYkteDIOHQA7rLZWBqRyyTM70h08
VulErdCIIZg7e/pcPoDj/37UxD6pn0liPFW6u0Pt/CCyZl/Wxf76fCp85cy6dH60aR2WXUfjY9RS
z2y5X2QxGjPvsvkLC1H30MBvNT9ft6mIOk5tyri0VOgF4FwIdRxbIG/wGLkp3nDWN2du93PBH+32
5bpBxSEJ4kPI3AHgtRCGSYMcyrRuywqN+fCsTVaJjRg/X7egdJa/FuQhhbgG4qRkmEbzbUgeLPqQ
a9+um1DOGpANAMGBp/aSriWj1YCMD2oq5VNeb6Z4G+kbln2qh/2wdksqh3Nia5nQk9xONTAwklIN
RcL6Lr8DF4M5rsROy+6RIk8UHZBZBbkUogq5QjQaqD/EzMI+Hu70dJdnD1p1MJ+cj5SizgxJx25v
NlEIwAheCmnvaV3nTdoxZUGS34cmBIHMZFs4nQ9xID8NV5xC6XYnY6Tns0g6PTLDpdRKWTBXflX8
uO4Ra3MorVKeUA56reXhnWwd49DYvij9/jdb4+tXjmMhjl0wbaiqSW+5Gs3TKFMW8IYwJYfR7RPo
xNWjd300Kv/GIwt6zriYLwtSgwZ9eGfsUQFn/XhPaZj6lR23e9eO0WDtZvk27We2Y1AJ+ue6ZZW3
4+pioDsDV/JFqNYI0xD18phk5Gkehx9h7PxAAP8BI0iUoJKABwP+OHcGoQsUX0dkADXxo2XES8fX
MfpAgdIBB+/SBIb0G+7IcyNWOba2mPC+ClPhjVblrT3rVS6HC35h4YQq9kX8VLqOIIA0xkcI74x3
Cbsz603Kv7w/qEWyB+BGMH4DqyI/bLqk5jUUvlFXMD6nDXjG13iplL7214DMIYvzzRxmrUAmxP6V
QIqsgMwSyJw8I/dHa3N94VW7B4W3pVcOIwL9zPmadFkuWAf1l2NDbsnWdW+uf17lvOjaR/sNim+X
lbeca1pZdi55qnX9n6lCfxebi9uioGvqdIoQDy/Afw3JRTewNdI24oAOCAjFziLoi9Y3odCVW++H
nEL2wICGykIXd3Fbt5MW2v2Ey8eN+CLjNbl38ayvKTyrXODEinxjF1bOuiLFpnfc/KtB+8fMzHe8
7p/KvNhbot+gOrQSa6mWykYta8mHuXivSbsTSo51M9m4ipx2X0D6KTJ8aq5MnmqV0MCG5CVFYeaC
uHEgbWIhZRQdh3LydO2x0BHEOcKzzZW0mMoQ2nBRmkF5DsRN0mBst8Q7voIhR69v6sS+4dP02+7t
7ZjHa5zfii2ESGFJs8ApqCOX5SJm91FeoD2TQ7kLYmjO+6lqlyLvXwPLYE/iHYZ2DKvX0E8+WJof
jRuwQLzvFPhT7kOaBtBwQPywV6U71EXa2BjIUAW08yvHG82V21NajovvS2EOrdyaUqD/gwl01bSK
v0xDshfIG4LU73D9xJFW48KUtPJ0FFOox4upxtMGT3+9/nlpl1x8XjovIfRm8Ib0VeA0B+JC1uKh
WiM0U47gD+ch5DYvNyJvspEUEeOBPiQNNOnCbVvwtcZY5YqgPLpAbABul5XS5pEIDjmdKggh9RV1
7tM4JQcCXso80lf2onI8rq2jyxPAu4uklo72FTsx3CpIs/v50K31yilX5OTzy1F6sjtsrY6Nzrbx
eYFMvrYV+nZospV7bG0M0htNt4t+RKdpFZTFzs137+yC/o9X/R2DDBLWEjJAvdCpArv0odZH7O37
vXYRfkI5DxwLF0AkI2yrLOZwqblr9Ged6NDDyyLtxqTDHFw3Jd1cf4aCogoQ6JBIuyQW5AIJHhqZ
PBjyUn+YWyeGNkXPvAUa7emQRdhZRsu+5TQx1sI/hSfgWkFsBuJLtJjK2UY05pUpOjbKYALLet4e
mhxJxzVeUsXGWRpawJoIzlvU4CR3407ZjU5YlkHb7rPmdzHeavZBm9cSzoppPDMjOZwLcDp+Ay+D
KvlugwA9Z3s3ZP7ItgWEXbs48t+9bJAsMMG4vpCDGXKDblzMkMwj4OnsSe61s+mbovBI0W+a/qmK
f5L0/RsK7ojEFQDf1Eb38fmunQDBpXYf45i2PBAJQ3uVr/i8YsviLbAQ4QKcg/5m6U4jIZQ4aFzz
wAp3Efk9OO97BiyOfvZ96U5LKzNry5HzwMyoZ4y/s3lzfUlUA0D8AoARKGTQOL24+8nB1rWpwTsQ
GgUO9RvM0hqGTLVdkLBBjWbpwdflkDlB9oyUoFANMuaH/Q2BwvCaMvmaCWkNoKhsQk15SANRDDu3
GwK9q4GKWMNxqsxYiCbRS7qQjMhp16SyE83hUKNvoy3D6YwAdi1rvWZC2vZxBxwBi6Gxnvdzta8j
09xCKI4dMkG1lXVfMyVtDcgnIv9UQTGeWXXgDPGjOTzoa+wIqmMMJWOc00hUo+9p+fsT56p7l80N
1IMC6MKm9DDbntb44Y/3e/CpkeW9fmKkGqGDFzEjCyab/ZqJmMBXsqYfo9ol6JN0wcKCcjtS4ec2
gPLRIVGb5oFheW7kF/3Ks0jxfYAE0AQI7VLUZmT6k4ZoM2NhUgVEvJGx3VjhGq3XmgXpIBmb2E0j
Pa0C1m5r7hnvpNX6/xv57wikGSqb0uK9jhG4euCWo2/1z/Xw6/pKK3wW0BfMDwB9IN2Qa81JUfQF
eCR4UEBR4CvKr9mKK6kNID0F3VL0n8i5o4R1mRbrEw9Ku32Y7OahYfVbxbTD9XFIGaT/zBWei/81
s6zVicdmPWrAWTbyAIyyjL3OtuGbE93k9Nd7G8f/YwqJPeTlQXiFeOLcFMS8bK7pMwKlpPVRPPUM
8fKBwZxYkBY+5JZWC6HhIVG6BzYzX7efRFT5hc4gN/p23ZhygQBMRbMTekBx6Z4PB3oJJogtKx70
HdC8hhtBaMngNzVdI5VWLtGJIelOgaIgr6y640Gla5OfJ1brD3Vro9wWio0OSsPnYh6KFSS/enSA
xFoIngEgl04yq8/qPrLhF8MAZfN9B+RVtxJPrJmQbhhkFQG5a2GCJcSzb6NPabWGWVWaYKD7RmcS
Ujxyltca7Z62DeFBaj2DfJTVUAfdXncDxb3iAFP3rwnpXqmKuSBdhbiO89nPrCBpNc+2f9HVRnmV
Iby4AK5CgxLwEstYT3Zqx+M8c8ywDEhZZx4b+uPk2gEtRt3LVi8Z1cQtbRxLfAH+XPkSoCUBNHpy
ysDg+jaJk23KY09kazRpa2akI2Gcm0GP8bgIiPEr5YNH65+WsVKoU87byVCkQ6GY+VRDfLEMRmYc
GGQr+xpJ0mgjzDW4+pol6SxNcK6lPcdouuzFbD5bU7/pDb4F7sW77nOqCxTIH5DZA/2ju3IuQzMK
9JZqEQ+M0rojNLqncbyyOVUmgNaCgCD+gVSdNGtOZE/gT4YDhOSlmn7V09rWXDMgTVajDySkvVUG
xbipGi9amyOVa50OQNouFjK7Zazj+3jjeZqxq7vSt1cZSpVWIOeJUAzvOsBJzjdlD0LM2rbHItBH
Y0/Mp6atNpH7TrLFPzcnkkngJcVJrKGt59yKCJMEsh5ZgcV4TqybcI2DQ+W4iyYTwHkL650rHfa0
GARLwLEaaPO+zSuvi7nX5Ptf171WNVc2aolLSgbPYPnRwvWa1EWO9+PcMc/Vwk2Wlg9R9um6FV01
GPitDRT8H7SXtCScOnnT2DkPRuCH7hxizX5KGihmjTrZE2bwe6ur421rpKHXDtAGACns4DWcd55e
g63LncCj0mZ261lpmtwDwKdvrv9E5USg2Qj4PTzgLtRx+kqvw7pnSNuI+wwcN7P9Vo+//zcb0slq
d5VGdI2UgWYEpIb0NpJs1e66jeVddgIa+OOWQFn+Ow5ppmc2lVEBrrZAsOrWMYZnh86v3KC3NZBi
LBd3eRLdm0iCXje7Nn3SyVHoRp8PkKcImrfCeWwKkN19xILrotxJocoLeNP5fkMT7YwyCrKHXTZ6
6fBP3P8oIZn3gWGcGJGGgdJQWQ1DyIOsyjZgLvdqkGRM7yTI+M8aIYij2HkodsjIbIfoPVK5NtaI
38XDvJ8NxwfeZ2UsS6gmewJiLIpWWWQKkcM/nzBmWJwIZCSCiv7D6HFOPoV8X7DGa20TjKRr4Oxl
aq6ZW46Ak1AoRZuzbncI68bx89A/0l/vXxmc6GiiAhgGVU9p7+RdPhItpIgabXo3RMluYCF4aM33
QRD+LI2DvnxMF7p2cPCej8IJa+Rx+rkMeNwGdUXuakbunWr8en00qucDGv+Bi0ZAd5krqlAv1CFx
zQOcY0W7Y/FOi/e08gd9e92QYl8itYblB10nEiwyLqXhURkS6mRB1v5EN0at7zJnZWUUfraUb9Cq
hzZ9/CtdVCDdIaAlI1lgV/8M4aG1mc9I5PdZstPZUz2tnAOKq+TMnPRCGcYGwlNTlAd1/zqDiL6Y
bd/WUGNnz++fOqiD20DBoiH44sAhYDqP5oJlQZ+8Qt+vSaAfYqzxnSlHAxAqW2J6Ddv13N/AfxjP
4O5E4ih6s4pqn9mHVLQbtDx9wBHwTkGHKEhmAFKQTrauqcued3AEk3xxbKAo3be2XonqVc6GnAXw
tOimAs+MdERHhl1FYDTIg9LwZrKh8ZM2/L6+KKr5Wt720LpHieUiAzPrWp014AIPyFD6tAioAabu
rPKYvabH9yf1IR1oqKQjjWQBlouuKikDStK2n5uuyYOwq8ZHR4PKPRp2rMRvUZX5Rwsn3UM/yn0y
G9qmddLqxs0t/jkWLttEUxt6WIvvblYW32pLr3ep1gBLZxuhvXOjJHoIR5ANpgXJ7yZbizap6IxN
O0MOoRNNERDUKr0ETbibsJmz7ZCU8W8kM8i9QA7HZ6agt0VI68hD5ba5ZVoJyXLIu/VeURBN91FE
KR4GoO69iFaTH0YCPI5m2vipNrWe0brxa82M9nNUWOnPiHN2SLPZvekm2kOuNe/3Bi++x1iCLYKx
ZJcYfNrVrlEeJlYSX3NC4VUhs3cZHYzbiA7Tls+6veNJS+6AhiD764t+ecK44GzFUPCkRxOJDIRE
exkA2UOJtLcxb7Tis1X/cMEF2djo/EHv5hqWT2kOvQ8Ossbmkk4835OibezWamMk8ksWfrKNbvZp
mkAMZy6EudGR7PWaxCmeqVOvJcQvdxBGemJauuVYEZZ6WKQwHY+HIgQ83Kad7kOjeI2G6PK6hiUA
ZU2cOTouvOWXnFzXUT5lmUijDHKZX8tRePO8ZkExFrxVAa40sWrYstJpMIwunUAwlgSJsdPnHtgx
Y2OuZXoUwzgzIh1ri9A9TSFjGhTfTRc4u9V2COUokNPHoizAFPmA1iYoflVdnQaume6jJjtWU/5g
RN3KraY0AwgE8JXoDsVVfb4cUFBISGt3aaCn+hfUw/cJL++0MVnZScrpOjEjXZ4pJDvnLurToEnS
YKTTF/BPrFybKhOLXgfgj0jwXOhOgC+oE0luYEU+G+KVJC/XzwLl58HOBcndRfZZrny7Rt/aQD4m
eHZnvn0wsjX+Af0P1P384MfeX5wWNWgbjUmS4zZzM3cQPgRhJKkclPCfQrHTgEOtJzr44fiN1y9O
e5zHO/AjP+jOq2M/1NMrid6Kad/QT7P+CtTxFhSEs/2cFFsRPRrdAHHSwU+caTdqT6lzG3JUJ/pd
Fu8dtqf1PjSLrWNSj3Yv+fQrysRtxd/w5N9F8TdCDyHkI81dXG8Mw6/bfZV91fJ/Zu02J7XXo+GM
f5uGfBvHbEPM3xPouWf2U4CcdRYtXvX67LHxGGtvhAqPEAAGk8RL+N2QbmPwquf9c5Ul3jj/4zgD
IN7frOGnXtLdrCU7WkM8xKb9gQkXfISgW4JsT1oIry3sLbbGXte/mML0O3bk9o0d35T9l7w2N1zQ
mw7KWwOEI0dr24m31H5yuocinQ7zXGzqFmrndLztHc9J21s6HfTpUxRmntMTr2m2w9T7Nn+eB+tp
mN7C7L5Aq68BgINpPhli3Cb0e5kn22g0tjPYol099DQ+7+uG7LQu0jwt+pH0tteYfeMlJkTI3cRr
x6+Oif/E2TbrQCNVtmAy/sQg18af8xTSvi4khOdd6+peR+dtX72iqO9pBE1P6IxY2fBKP4aYASrF
aKRGbe98w2d936HOYybBUE9oGaN3IAqOvOt7ZTk0LhwZoRhIJUGPeHHGg5pHryeCwzGnn2073uSa
uR+S+xiU4X1YHK4bU51gC13HwrQKdnUZuUlHrQBSoUiD1nKeCqt5ZHVyYBn/fd3M5ZiWcBy6Gou0
NHibpagsN4pSsGyp5k6f0t5vI6/M1iDiyiATZsA5wJDNlct8IjWzPIlb3ML1XiPe40i8Kn33SQwD
GAAqY+jlhKTF+frzOXdoncNGUYnto1auNYEp/OsP8hSoEwDqLw4x264JYA+I92s0VHp2an+FjPWX
62uhsgHPXQA7S1+qK90mFh/7pK+yLAj3YQfoxs31z8tMA3iMoxUflAngIdbQ9iCvA+f6XOc6EBVF
l3BPxCIB/kSLfN5Ud/PQ3kZ8vItDp/YIq5jPw2LlByhcGvYdNEXpjo1+ASkQ1LKy0QoHvgZIYTAm
6UHrdeEV9VqJVBVwntqRoj7E2G425RRr1bsbrrcbe77J5nZXNc9u4z7Q/tP1iVWOC2WkpcMMogvy
i33oGsdELhLz2oc7iBn6Ik58ks8r5QqlGZSrAIE2gY2QsU961rDWRdEyyLTRr6J7Q7/H/1s545Q+
CEESgEhx8BhyUayPSZm0A02Decds5Oo+MAZQzSHeAAcJko/LGE/CZGp1ItPoCOyQaL7paRZ6iZN+
MsP++/UluTxyEI4DGYkeCHPpgZDsDCBFz1gdpkFoodtr7u10G9Fo9LUySXYxq6vguj3V2iwk6Eim
QjEGodT5uDK0xTM24KFhGvvM3ZJ+a79Tl+jP7l1oypd+XiRQ5H5Xu4MIIAf3PRAfGW5pCFNt2kgj
B6sr1/qiFKNZkJvYhii8KSqj4Th1bUVxmebkubWrn7x0vyed+fXdk4ZM6pILwIMLJV9p0lwoiFs8
cZPAqTeOtnH44/BOurBl0s5MLO5+4m/1citoFa7sftD5xmLzo5HxNzCepP71sSj2zZkhyeGasYk0
8MPhdZYdDPpovR9MfD6QxeFPBqKjIkCheZgEaaLta6t4hNuvNFSrhoBFBzoRmCi8mqRQQFi0D+si
xEsDYpXNJl3ZIpeRBugPwJuCdj5gxi/A6REVeBSaLjmS9mDYd/3wYuiftfHOobvrS6HyXqSacYMi
wXFZDkgnra/LJouD0U53Uzze1LG2Mbtxe92MaroQOi1dNSZSdPJL1qqzli1xTRB/4oDe/Pjfvi6t
d86mxMazIgZ+zOflPfDv17+vCgZwCv/9+VLA1FRiyi0BA3U2HHJKtiRF2ikfn3Jtjv0xmV4hKnC0
h/6lqtyVwenLDSxF0gDeQf0MINWFgUhyNSpyQ2RtHQUxTwOrP1btj5J0n/Uqf25pskuptS9bfUvR
pjtH7EEXxub68BWLd/oD/szOyXYa9JnWSYkfwMIu0Hj4qvXmyotE4YZIPyzabjhHF/mH8x0b2WY9
DI0RBRq7H8lD0QQTW9lSahNo8wPHNpgKZQH72LVrJ6d2FCTWDgJMM70l4Qf8BMBx3G2IHEHsIDet
2YmVdegEjFD976r7urOqm3HS+0M3N9mzPmn6bnAjoE1aNu36gQ339mC9v4wIji+c5H/aD5bKy/lU
DhU3Gm204qDVj3nxZpLvzP183SFU+wHUKYsOKyIfvO2k/cAXmfNMlAmqVO19Xkd7kucbLQxfszC8
6Ur+2JXNK82MzotbUIxft650x+Xt6oLZDvehZBwJ5DSjmRsHaHT2xy9zEq9cT0pPOTEgPS1IM80m
OOvjoJoRNN4nFarlK6U+5RjcRaER4I3LUl+nDaGuiQqZpLneDq2OwP7T9VlSDsJFKQ99p6hZyYkk
u5vTOgv7JLASa9yMYwLePwEGiwkcc/+bpWWsJ8dDZwgwcQtYovVN2hueCTyVTn5eN6J4pqApE5wp
eLUCyyGn4VnlcuY0RRJotBajl0xI7vWgEXpAvnzcTZU+PTEtMjbUAWnQddPL2XNx/jL7T6Ya4aQM
U0FmlkyxPSUQQ+dfoHP4NZrMR1Tobkdhr7iFctFOTEmeF45AWpcC2T+SzPWGkbo81GIefFdL15xc
6YGoMoNoB5XgC/g7qpeUpCVyQE63L1+y9nB90lQjgfAo9CugB4tIRTqFwiSLKtbNSTDRfc7Hx6bO
vbrNVl5IqqU5tbJcnSeuB7rDNJnMxUo9eWT4PbvVjojnQV8rzatmS0dPF+pmSFOjdHFuCPKcbVpy
Egdhvm+Mw7QCrlV+HtUeBEboD0TZ4vzzqChnBajeYgBnHofXsP7A1YdiP9BFyJMgryS5FUqZlZ5O
VRx0oLHbVF3Uvpa9Nd/bDdqcrq+78mrQIdG9NNsBKSg/7rAJTWckBq4fW8yNB7beEeIlqe7FSbwf
7WSTJV2/iXNteogTYtzPoihW2i2VvrdEmjZeGQui6nw20QPXg3bIjQJ7dO/0HImbPoTF/fWRKn0P
9KrgllvKTHJYpiEXqCEBEAdQW7x3U76fZvY71IYb9N+/XTeldA8XaGUwfUG6QaY45NC6sQY3jQM9
Y/12wmP9OGkuWfGSxQvkc27JNeBWxzmLDM35tE2k6+sJrPlBbHfjk8irjWHVx9QcWx+iPVChiZBb
p009rSzXEr/KdkFdYixxGcicjGWiTzbxXM1MRPmIidSHH20+eVaD8oojGPMNFzf8nN1rRoyE20eC
ToACnaUBCHgYGQqVxtwFKWBe4EldeRkFl+PX+gNvajQV/mtDbjGrwsYJDRc2qvzeSH5aNqCEuti8
3z+AStIWOKi7MDOcz6CBvjI9K4080LKDY/rOmsCKytXBt72IReD6A4H8+fdTVO5BjJCCYh/yy6J+
Q3oagrifjfYD19/Sq+ggOYgzxJLOqcjIyNSHE5AVCFSE8WvK7mtzLVxRDQbxP44oqMYrpHZoVEYs
64ugmXaz4SfuTYvKzpp8sOoMOrWybOkTp05H3pSUDkUwQAg5jawNfLtK1kielWNBCgLIb3Qag8jw
3ApqOGVZRFoepHSDuK5lXsi/T+1aiktpBrQ4Cz4VuEEZXh42Zt7YtciDTgdBk1PFm5pPG07bb531
kSsddhzkPtA9fYHoSpORstHp8sBk/LPu8M1gmqVHGQf1mHi9vm+Ul9WpMcnh2lnvG6aP2Dixvc+r
/CXLrZsksTd2pO3m2X1Jm2lDCvFkcv3lum3Vmb7kDLGrkKK+UA/TJlFyUc150I/NZ/BSHKeRrUQV
MnXdktDDYxQ1kgWFCSymdBGSWC9EnZZFEOvOE4S+9pGW4oizdjgOKy/W9JuxbPbZyG4Lnt6Ah3z7
zjEidcUoohrcWhDVlJNkfUvobBDbBSXaW1gWXpKu0XZcbLMzCyiWnG+ASHejYahc92hDEtbeW+FW
C2+uD+LSSSQb0iw2o4MHQMvco6ZFNzzTNxwZQZ+V/d5lIEczi2cS1dNmoOYnQZuVo/1i60nGpQi3
ETRvl/1/bGx7awvm9f1jVYMCECTuK+O8uIcXUyiWLLJA4NbWpCA0THiYtCVUyF1uzMW+sTq6HWlj
PpOmm34UQGx81tMeTdjUHea7uCPpnWjC9CFhaNTJ9Cr14slN9sCc1k92M1YoYqfzU5n1IiAc/Yq8
GMb3ZmGlnyydf43gQoxz6h6t7nZAm0K4uz4nytkH3B8RERiiLmgz+5o1deREy/frnV5nt3mVeVZO
Pd73Kwt9cR4sQzkxJR1FSWiGpOkz95gVt2l2A+L860NRfx+dziCvRtFXzsDGnNZ6n5fusWb0JmzE
a0/dn9dNKDcjQv7/mlhm8+TOE8bUNMjqu+ChA7NZ/lN3Nd9Y5cRWWsHLHuwTYE244E2IOnSeWTUG
0iFdAChIOG950Ri+y9toJSu5RLxnkemyJjg48YjA2gMrcT4gCNf1jKTLzmf2fdWB+ISnty6em2Io
b1ujXXlRKJcIVWfc5ID+oMxzbi4ihOYxXp/H0blp0kO7tsGV32cAYwAdBWEbGXZnkUazkrZh0LDL
5++9meMocwqWe05csL3OuHNwoAh5CLuSHvHAa3ZVFIEwKtHKHqS/xbCNRUUA68y1lZtK/cuAEEeR
Ez9Pli3OCRegpkrZcTbMHV6Mu0Jf43pQm4AisoNgfwn8zieXOJAeS0XOwCfWeY9ttUZZp/g+rh/Q
+wCOgPtWjpEKs+1rraHwlW9gEyjWqDAu73IcyEsmBacQWNMvEeFVNRU5uF+ORZo/ZiG7n1rjGSIH
Gzchn+IcvYvQ2NwaDlrbS3ofocvn+ub+E0tKmwFvejx1ARpCw5YjTaDRZ2NdcdsB1sr1mLjvjB2F
1Hze7FPmifYlKzIv5bdIk2xqdCTHpQOw7sqPUJzHZ79Bug1nA0TnJHedo5W6eIJwq/s/0q6sN26c
2f4iAVooUXqVerMdO+okduy8CE4y0UrtopZffw+N+2W62UQL9gCDYAADqiZZJItVp87x23LZI8SK
/d7K1jLNSnNA/tpis6CkKJ3JzB2IM0eEhu4YtBV72Fb4BzC16zOr9BycZ0JnCjgCOVWmz5llcERo
4Rjo8bNbrADjlYMQBA7Aj4KbVn7W95AwNMsYpzJE8fZ2mr7Otg4IXToegHPfXB+K4mxGeRpGBK8G
MmVSOJazdKpmqtGwJ71zk2RgICONM235xNcE097SAhf+CEJQ0bwAHIFcg4gbc6ADZbhtvCX5lkVV
8jUdbfoFhV/6Gic9LggUrR68GXDtpTJNkKEhwLlHfdO9caeIb20+AyZZxdXWsVoauKk1bswhNW4r
d6h/JLSdNqnTeLsJFLV+RHQt8KI2vy+KedlMRoRGML2rViZQceMIPQ6ozYr6wyU6BoxSYAgk+O0j
DRJ+R5YRXHRHnfwBBdH1tVK5HdYJnZdvcsky6sMkWjSAJgzh3rJv0UDe9X+uG1A5w5soNsajwGBX
iDWjBjSEoTvQABRlG4MzH0XzlSlTmwECA/sH1RQZ6dPqGEbTIAY0Ulr4pcu+gDQqCwyqHa6PR/UQ
AOpXtNpjt4IeUkqQLW5KOqCvsZMKtFMkJHlJbfqdOAVOIde+rwfgQFttm2bkS+GV7w91z4xLZ5Hl
zcOYO6MbRp5+QyF6B5axlfSL6qSAgopINIIQ54ICd4z7pTXSxQujrjRvc6dpv+JZR74PhLnBUDZr
z0O1PbwLCcJRIVF0fiVbVZ/nxdR4IZ8fOus+6x4ycqzWhLSVfi6w4P9vRfyKk6gUuhVR1VBhRY/8
2fulJyv5S6UBkH5YLl7yl/D51OScGAnxIFnx0OWADhtrKas1C9LaFzUnWoNQNbSmnelsPxB9gawf
lxzoo1EslKOvZJomrwQ5XsjRxKPNg79yELzhieWjGql4kNIhHSGIj8+XYNa0thrdyQPp6d6Jb4c/
8XQXRdvU9dt5O/70um0K7VG60V6u71gxL7JdARBFjRrJ0QsMsukuZl81eDwXIFqNnkz7G+GV31SV
P1fPGV8jxlOaQ5kQrwE4G6oC58Os6n6yrRxRrAth2DiLPqET6rZi7uTPxgQpZ5tovsWGNfkXlXcA
6PbXrPj7iYN7bZmwTou9cGLGt9k1XhwD768PzCSa0YDYRAH2gv7DTju3hOAy7iVabnIID6Qs87Xl
hfVH3emRdFkLp1Wnuok+WCBeIJIIAcPzQY005bRJbFwe5R3J9057UxTb62NSHT8nJmS+Ht5RCMhV
4BXTkANmxHiEc+h+WVo+a41/PmJLEKdjh6FWJF0dNktJnQNJEY5p/csCLKTkeRKAZ+cfFxtu5UBS
DkyU/EWTIuCv0narkd6B63M3TN06ue/qXN8sulEF4+DWD12DftLrg1MFLRYyw9hqwCjZMlQ5Kppo
NiGWCjDDDR7iU7Lp7T0ISGnx/mciUB+IxBFbAgkp5zDShdpW2qFS1GY/BrBpryXtVTsJAANTdBMj
v3BxwfNejzjU5Y6mG4zWHbFX8gnK76OzT3T1IhyXMRmlC5HfYgaMjFR3GvRz1ihUFAtBhQwA9JmA
G4bs0PmmyfTRijkSViEvqx3v9tb803ZYEJtIwK51+CucDJA0YFeQIAHSyZCcDLldNHjw0QmjOvYr
I7vRp+VmIJ8ABLruXYpJQwM0IkisB+pb8qSldkP0Su/tcMgcv0bL5fyRoaBGh7c1Kg6wIV2vc2sW
ZVKYdohS4+fGyr+NIKGrmube6d6d9SeCGgZE1tgs4jkmzdpE8qFfKLXDiN052o25dgWpJgs7BN0p
qKhC8kx6IKeNgbL0lNohh5DKvK/6r9cXQ3HFicDw7/elKw49m7VpL/i+Pm6rH6zLt12bocGp9Zk3
+G73/g0vuLSAejTE9S2DnnvTQWtw5pGQ7KP4UOb766NR5TQoijBCGRMSAMhsnG8YbUFRpI5HEhoL
0x9o4g2vvI/qzYgWoC06PJINHZ32k1vimWSxUg9SyO3ubRYZuyl27a3ZVuSzN5ZrBJiqzfXGC4vJ
FjQdYplPrnQIv7tUA4Y89AzjE0K/g41G6Y1W6o4/FP3Ky0J1aqDNHGRCOJiggiD5JCv0rI6cEpPA
PpfO76Z9tIsmaFO+mUq6vT7j4ltSRIYzWmBDUIE1HDnXsQCqW7OZkdDUQrMtN7yOfJatyRgqR4Sy
Ezq0DAAL5NSA65YdiZPGDk3vawI1X1O/X/THnHzK0iL4wIBwKIEVBB0UEKI6X6k6ySvkCKCxYMcj
D4y+X6BBD5HYZOrnFVOqvY3s6F9T0t72vGYEVju3wxj5iH742azx+SqnTTSf4izEvMlBCtLS3B1b
7LY6Z8aWO1Ox4SVNbjNqZECdNMZen/pupbymcnWUJPBwB0ETLi3J+xxWDC5KvnaIXPwmKuItmcsg
KjnuL3tlAhUFLiTW8RIAUQguFBlkbMD57HZw7RAH/q+edkHuzLtaX34AintrROCfstvvY5mssXWp
nB4JA9FkIwr1cgbO0yNaeyXcsfGyoMt/8/p30q3lKlXeAXQkgEjoGILMrzSPXjFE3OpsEibp3mw/
s3mtMVE5CiSmwOOBcjRkX849fQDIxZpiCu8wN3q1a8AR4a0EksoFOjEhH3tG2tIFTV3hAC3nmWm+
ltIN7/5w+sDL13K0gwJaQ9c3sKE0il0lyp6IAmQUEEAZ3cA83AEgVu4/D82chd5QatsSXSR+Es+A
a3dNddsAyH3bukP30FaziTZAgyPjHkf3OZgDHXDoTKkZgFyy21Yp9JZ95CL1DXfdfq3pTLVLsRWR
hwdMC2ld8feTu4HYHNnKUfzeCa1TSHsfPKQKKaSyNtdnRulRICN6K35eRtuEZ+WYJzirrZ5/I5BU
hhzzWlVGORgEq6JkCOUNObgz9crUaIOLbtG/z2azReTs8+an2dZ+ZrybyBjBF3o4EKwCtg5khHRW
mwXyxfq4kFBfPrv0ZlqDyagmTGiZiRIQipPytQPZJRZrUIkOtTp9NPPlxpjXMkGqTXhqQgpVUwai
5G6JCOAApPKhePjk8YptjG5YOZZVgR6cDNBgsPagL1CaK8vSiggRDg3jLoZuWdd/aSrnK/onvpB2
2Brxckv79OW6wykHh1MSz1OEIhfllnphmjG2Og0hQ4xsRuQtn5GS6LZgCc5/XzelWiqkinVRFCE4
lqVNtMTLAunhhYYGyXZxZu9mvVzBJqtNoENC1ELQhyH+frJPwaFhGZ3T0dBpwki7L44fGAFUcd74
WBHti3v15PNTY9GkgChwSOZ9synjlfU3xXEuR2rgsf77fWmGjAX92yTD9wtIMdk+aTMWjixrXpqx
4y9zOpjbocqL16ltSdhFeobnLIv8kSZa0Ois2KNbPtnRHOWy3JisDdFHDuCgE3+qFwhUQbS7D3g7
gIbRqemmLEBn6+MQir9dnyaVH4MgDPEtWt3RLi5O/5NpMuPO9NIEXDnduGXlRr9hz6CtQOtkFK1c
JKpA5sSSnE4aokgrtaxDgr4lX0Fa9Ll1l9t4sT6PVvPz+qDWTEmbk1oR1BlZ7YaUVcjEkU0DAOvM
Sqh1r6mKKb343/mzpKDTKM1Jq7LWDWd7k9a+thYbKYeCwFkUvKC8Jeeq5pI3FiROkVjM7NuGVr5O
t0Nv30+xtrIfVVcNUpd/LckbxkktfTJhqetfy9LwuffLJRNq1SAoadfES5TTdmJM2j1ulFRpSYCl
KhzTR2Tga1l43QdUh+XpcKSbwNYjNnsz3qVVfpidnTl+L9bOgLVBSHsnzuasHcHxHLLxC+1/ErL/
T0OQsdHAUHCaJJik2nuc7B+VC6TsavB92T6JW/9komTcAmtat+3mCg/4btqBveExjbLvizfdc2A6
i3z+vECkw7cJ+4T87GbQ6/vK5NuPjFRkR4HTRVOvFDtH86jFdjzTsNOKfdbQfezFL11MPzSh/5oR
C3py2HVVOcRujlstyetD7pm/iOHthpytuJ7SL8CJ9lZxReVI8gvDm2rT1QYapvH3KsXr6d2gebFk
YE9+Y7NGd5y0e7KElk7CAbtLtHu7avxJP7rNKt5RnJIXN9yJFWkH5fXQj6QGWCGa2w2aygLXjYKO
f25AvWrO32N27Afqp4mA2NDNBxxCSPJAd8ZWdOclRj7UKUAZZXS/sJuUBNma4pxylU5MSM5g5oYD
gXuY6Frf5vukWakWq78vqqrA4F125FnFkpVxTOEFEX2pM/7dtFb7acXtcrFEwK681W6BKpH2TVuY
VtcgCxgK5S4jdo9a3fSBnSHJkpWvdhcfQJDhL/ANY+G3LvOI30O18fpaKa8ogFowRhFGyL1foBMD
47Od0XBo/MbeOM9FFeC/60aUccqJEelKj2q9pBqBkdHUga+P6s7+B7Io8Q/N04fXvmrtjZdhnGkW
LSvlordU/cUs44hE5zLIPy743zKnylnhVjS0mvJbUuV7yo1NHw2BYbbfQNu9d+r0M220YHT4kzcD
Ou62+r2eetu07p9Zzr9dnwv1hIP6SBTUsT3E1XdyjI1jvAygzXdCTlBfBHan+KJn3fylSzyyj816
7d0mjpOL8aN+D44zlJUu6t/aDCGoSc8B8ypuU+sOVH6ozRFyWIrD9YEZqiNHsCG/FcIhlCn5cwbh
pwK/wglzi5l+z0GtDjrxvUYpZJT4fqi1G6hgUH82Qb5mDIdkMr5c/wmquUWhH4cq1tlEzvd8blGi
Jl6PNI6oUfs9+VV30LNvdrx5vW5HdTqc2pHixmyJGgf8Xxgp21tRsKwdoMrUPZr44bF4zQNwL11C
elQsSzEYTkiLmmEa+6TdNzpABEvlGJ9MIAV3rdb/9gZn2btOVx0MmowPo93Vx2Hk/KbPkvkwJflH
Mtwnv0t+BjhJpoG1E0s8W9ltX1WBXYKwdK1RWD29f0dvScuY5EYOp8HBGDEUeTbWWl5GFV2Cf1bg
qx0kFOUrvuiIHiUWrvgscn90JLqNnOo56tewW0pvBAUdZGNtUbSUhlEAGeZozoSTx/Du6t6FRnoE
+r/x2WqhoPQBjzyxJXmkl7l4M8+AWQ5DvYlY9QDU90r8pTrEBWsLAheKNjm5koK8bA89BdcBaAFU
hpuu2Y3OFmqWZntnrT2clCt0YktM7ckhCexiOtslDsk6d32nekUkHdj9ytWgXB+krk10uSJ0lcs1
RkVASK+1SDLwL9xsg7mj2ybTAJ9ZVo5GpUMDg4S5AzMdEvTScHRr0I1pRL4Jp0XKs+/JVK6BWJRT
9q8N+SLPh8hFwwhsMMP43JD0YFj1J20wVx6ayqFQ0AQK1JHoYzwfSlrmU5tagF+Mtf271Isvlbsm
xqS6sUBC+teEdEM2fQn5DxC2hUhCm3bg5ltN+9SC6Mz8en3TKKcM4Y3A/UBcRka1x0gwxE6L5//g
saBxrAMyUXtarBESKv0MGVOUeSFqglLJ+ZRZJhiqu3jGS7A6EO9pvktBSv5uKUYioMkAKwBShP+T
y1te3RpGLRIArPhalKNvcqS1spUdo5iwMyPSSPQ4H3iR4c1sJmxPln28hKRaA04qjYgSP8pmeCXL
d1+UL5yCOBsw68J+mr1uM7H+pde97fXFVziyi9Pqf2bkqyyKF2NqF6DtecKfxiq9xdvy8boJxcLD
BJ4PYCkBz73MTADCnHggAoRcJI9m+dTTr3359G7aXrHw6FcROp8oXck5Js1phwyy5TScuJ8sgfH+
5zAk7CjerHip0AvCnThu9MXlLW78yS/RFuusnCeKzX72feniasDHXwPWgXC4G4g/lWzTtcNmGHru
61XyGE1r3GaqRQE8xUU4LAiZ5HZvnszTiEqXEzpZ6s/ALHY7FIAbsrL2ynEhhAEwFJHwBYCf0Bax
P8uccFzmO6TtiO8gT27Mwy52vNuCr7mBKvoW1xgIoh2QagMmdX7KNEmuD5pbOaFRN86PSI+T275A
wgnMAnkwT/MzY/kuAnHgdolG59ljy7CzI+cD2Q2UZ3Ex4KQThB/S/WC2Q1ObQH2EIHbTopcJehUW
6nfXN5ZyctFFJuC82Fpy622SWZlJe4KxouVDtGztF714XEr6lEfNrY2q4XV74n6W3lDgevmfPXT8
ns9t3bjVktUIfeIc7/CNO/R+nQcZDWY381MetMvNdYOqwwkceKBFR6UImBLpoGXY8mlPJzww6Mbq
/PLLf/u8FI9MfU5LXcfn7eEZAtf0I5/HdQpuXKEVKEMR3LLira7h84zeedXDKv2AcnZOvi/c4yQ6
HNOunrsI3y9uTGPXpLvrs6PyLguPWEEgjEeknM+cG1vL+KLb4VLUqU9mezdEnePn6EkACUGZ+xpf
e/GsmZR2jTd6yN+asx2WdRboFg+4s5mhqk7MX6Mbba6PTzV9wJwABAqoG5jOpNXPy1F0dQAp4pZP
mX709v/p83IgOjasHM0Gn8/0HEArKA+/H2gK6mjUuF2ccjjHpTyD05k9R7+IFeKQdYNmGqrdhON2
xYrqnsBhKhrGISiFYPTcyfokbhf041mhyfbFshubg9kd5jWyUKUVYPgB1Qa49cLX2kbrHAM9bCC9
z4PJojcu9N+RoE1u5mF4ub4wSlseOi0FgZGIrs9HVDms9WKjN8Oypb8RfC0+ZFZfkoT228UZ116k
4oiSz0yUWHXAHsCPACjHuTWWkxiA0MkKodjyaWlM6mudts08owugdfLd8lBtGwpvDcijcm4g40ST
Hmi/4OLnZpdkyWeni61QH4Zvs8YOcU/fj9sErx14JwCqhCk5z1VCorZI3ASeUd85+U8bgdf7F0rg
QVH9BjX2RXsAT9HkDk4QEuLOAQMnCHzcV7Qb2odiTOJNVFkfCbkRCqN/GEwAaPORPANcHbYFBT0r
NLqJ/+g9iz05rTNuanNcgutjE/N/4RYU1CcuXkTQgJIOn2JxZpNqDQmjvLonwNQ7dLmLquwja/Sv
Gbn6Vs3V1NYJivdIITVlkK+9tpVuJoDuaMABzYm8l4yMdtXk4PvLFA7Rq2ushI/KafIACMf2ITZQ
vOduzK2i9ZIC4nJ5VH+zyXjw0uj30nnPH1iNf828NQWe3KQLitPR2DoWbmqr2bilyX2SavbeACfg
ChB3ZURv8euJqcTRhyUpXSus0T5tg+PDSX26VvZS3aNAsv1v2t7KpSdGOhSeUn2OgfZFc6vpI4uk
HRityLZe7HJDmylG68MqNEo1NGTYkdpBgz9Ef6Sjbuki4OuXlIQ622rkkMT3Wf7+ehSewmAQQAnD
hkSx+AknA6uHOSUT0wEtXornMWoekileidqUozgxIa6PExOOEbMEvIkkxKnZfMtTkm5siF69jIsx
bN/pdm/UPWi2gigPZKdk73azxWReCjUueJ8Fca4e3PyO7cdjtxKLXPiDMITwGbwvQK1dUNaiaz9N
hwHcXuOUZ99KO413Te20XykUAv0+WuZNNLjRyvF9cTa8GcWxDZNArMqI2Hxp497pQUxkdHvvoX93
n5D0efltENHIHiaQrnHD8cfY9Yfv11dHOWmO6NYXwQ/erueO4JX27LYEFWIzs19pfQtdNI2Vt53d
3CVGtrluTDlZaE4BeSMSPhdKEIYX95PhQRZy6p4pjgagvlaW47IC+PZpgL3A/YfjVE4odUPqFQ3r
ymNP9ML3KgDvInfvptmOxHxXk2HXQqfHn32n25uLdl8lSKDq7qGyx7UOFtXU2iA0EuKHUEGT33VT
4tTj0LPyyNHtDG27qAwGJzXu4EmQ66Fo2iwqd1yZYqVRCDhQFMTA9yCD0FkUjXFpNOXRLfoDKpwv
WYWwy/Ksejs19M+QFNrK/lYtKpqmwCoErU/kQKQDsWHxYOk8hWZtXm699DlblWC9iGWxpgLpSjCT
EHWQayu1s8Q9nzCRlrs3862R7EyoPfGb6855cSQKKzieRK0PuE1HOhLHcU40syagGCvZoenZftSN
h05L9tfNKBcIzRyoW6I/C4+B8w2XRgaoLz2PHZnx4jlJEFflZkFqqi5+lixdCcCUa3NiTFobYvEs
AcwXp1MRFPYf1BJX9pvKgCCTR8vDWy+jZKDi2OyNnQs+vZs0vrPfm5DEmgh1Dbz/kB2+iIxyxEsJ
UmuQLMQR7mggYe3X4ArKEfxrQo6KwDW/5LEL3VV0ufU3pd5ON+lE19jdVKsOUgcPY6CGiPPPV30Y
+7nVW2jgINXgpRAT49mmZXodxF6v3442mbqgHJx4rVFE5dTohAJ+DzTqOA0lu+ihRJeVw6Elqi1B
rNXPdTkeymL6gJ9RtFMA6IQthJ6o8+HRJUnRd2YXxxRg1LlG4LXGxqtaplML4u8nAcscd2hszGAB
zJBu4ff27vq2VH8f6XvQRUAbU5e+b0edm9BKK46Le19shjVCiosHMhwZDRlop8dDCPgU6ZotrIpn
XQ3eSegNuFnvgzoKLRaVj9sn0T6VSNR+YDgn9qTDLEbnblp5LaYrZhBhbzftsnbTXOIWpDFJvrWQ
vo4N1hdHPaUHKG8cSuJsB5bthtS+HUFd4mdReYhBl83s6tNAm3uejru2bzdDtFasUi4fTgMURXD1
XXRfaLWBThJP/Ban32EzPSa9tXI/qEyIHhIsIMTAQJpy7oF2ozlVzSCjNXte98VuiXnrUj49XV84
8dY7ezJjUkUmRdAnAZYod15odaHnAEZB7an75fGvSfxIsk9GcV/Zn3oILGTan+v2VAcTgjFU+NGZ
jN4haVSJnZGWM8gLmV7D/Jp7B1Z4N0le3KdLcjP0zdqNoRzgiUFpo2m8AQAqhgotiI2QnJq6Dbho
Nlqb/bSy8o6xxfZdShrfKqaPLOCJZWkPmmxelnRh+bFrfcD4E7ZS3VI6CJoncRGiBoji7LmD1IPl
Rh6oFaEK+gVteVnSrFy2qsMc3vHXgBQ62H3ea1mLteKczz7L3bsB3IQWKb9e9wmlHZyCKAHCNQy5
WlpMGbESDapW0Jky/Kly77JxORQ9+Mc/YgiPXKAO0TMp305umdBB1+ALgB7c05l8SwnbUKv8fd2M
OOwu9hSoPv5nRnpE5ZM7M+CmINLrROiDM4NYBwQg1rYUzXn/zZTw/pNrytBLbbIJRlQ7xmZEir9C
bexP27ybVEQcE3+HhMT1uZ2hoDErKviyxu/ceKe3nyv63hyOZEJyZ5Ti/t8EbQ/muO9+m2skFcqz
52QQkj8X9lh0OVpvjmbegaoEaMWW2UfLiD7TePxaUQh9fGR1IBcJ5Rw8d+XyuZMUNXrwJ+xQz6+T
fV7tEsfvnP11K8pzAMUkvFmQJ7rgNwQZ2qi5DXQBPe05BwXt9+ufV3ozeE9Blk1xG8ksYV1CiqmL
MGu1A9ClEfEbi0RfSDlsHd6vZFbXbEkrNJW9y5y5y4/UCszpQEZ/tLfN8t7qi/C0kxFJd5DjMW+Z
WI07byltv6u8ey5k1DuQj9lRseIDSqdDQh99+6aNf8XfT3Yoc/t61tu4OCb8thC6oXOA9vPcTINi
+siFADAg/A2U8yiQn5uKQQvmmA0rju50Y6SHdzfsi2lD5QBFPVF2odJNSnMHup4JHket96prX6z6
F8+ePuBryKxD9oSgkC8nO6O67oYixQh6Fiz2TVb4nB2WMrhuRblhkMhFt74gbpDznRVq+hxMAMJK
/I9dsD0K1j+um1A6Mpg+kRoUlHCm5MhalHppTrPimM9BZQfx4jvQ8ViLbRRRPnDeDrTHEUxB/0Ra
8KI0I11DcHs0huYmaQi2J2gV/MadfnaTe09L7WnOlg/oE59ZFWM/8eiqKgqHxtCg17T5BoDEIejK
5Q+63V61ethVybhyKCjCAyIaTnFlC2SNvFx1AsrJUYdeLSt/u+5dCyJpd40jUGlDPJXQOwvEpsz+
gmpiajMX7+XG2i/Lg+Y9pB8QccdjHBkluAXEkOR4vu6HoqxbB7mFIugC/m6OC4H5P/m8tDvdsqxz
M8LnFyCP4ttVigvFpgHxA6ZfiHVCh1A6x3pgm4qSCKFoK2jnYG0B1j4vxUxD3Wnd5ODzMdsW2eNE
PxApgb0bP1/IYOEkk/aKq+GerAuoNnXoYnWrGCoZyWFOmU+BiHj35kf9VtzIIHJFSVy6X1I21ShJ
g+yakgSS5m1gVmD1nmJ/MtdCdNUJAIko7AvEs+jRl+K/MtKqBUDA9Fin1tEqnIPeLwEwEh141su9
mYFU3qIrZ5tqryAcECS14qCWoxo9GUCKi0b9Y6HFnyfPvBu79pFGH9kvgHjhjIYh5+IuMDBpLkmz
9Lg0x3h5sFYWSeFwoEJDUyuyogKrIoWbfEnNuhzM6Wi2O/cl7bfXfeCyeRKFodPvSzcAc0dQZ2rL
dCTG4C96H9TkYTKDrnV9g91y71vV3ejDvaV5frbWSaG4fYAuQW4cze1IL8spclZ6NUSCrRFK0YVv
j78KMLKVnyPneH2MCudDIUqQsiHFCPSxNIUWW2bqJvF4tLxbbbibs9yvlx9mGzbz9zFLNtetKdwO
1sBhhzMaoZRcabFYkc5cs/iRecm9BvBjV9qPab/WcKrwCzg10Jt4jgLoId/c2dDnQ8l7flyI6c/J
E23fn2M+MyCdDp7Xm3PDB35sQUNR7cga37lins6+LwZ4cj13kKe3ifi+y37G2mbStzT+fX0p3pLU
0gv3zIb4DSc2lsyw88oc+RGN+9uxJr7uBSCemOtPjl5sQTzZQSLNeXc7IUiATpdGCjySHsphiG34
sbY6NHqVfrFA8goykAN/N7M4TNlYfmCTBbxITkmk3jAWlVHzY9Z+BWJhrU9PsXPOPi/tnGHQScQo
Pj8jWZnvs37jDQ9gbeqSfcOery+WyqFRFtQRIAo5d/m4riiJO6uq+JFrjwb6kGqd7a5bUBw3YBsV
ZDdg1wdoThqNydClRFpzOBb9s2D8xj3si8r37I7765ZUY8EDBMqIuF4vq62am2do8oyHY5KUfkp+
LU//6fvystelxskUF8OxDztjk69xlKu25snPl3vPRqtmedzj51vQSsrulum2a1begIq1gCY1KPEB
LkUByJTCNIi66D2Ni/4INnaU9wrrUC0PbA2IrSp7wwzKC66BKtlFO+acF+gEYmZ/dAmSxOMEdvLn
MvoZmU9j8Zi3fgkSNB8NzkWQOLvOCOz4cH2lLseJB5zngXkKihECWHJ+AvHRKmdmJhhn+6ta9kv/
WlX3qxfppb8BfYX2ZdHfaosT4dwKfkKFIMfrsE8p2I8bP+1X0gNrFqS9M5l15TXCQgLeJoH83lyf
J+X3Ifgi+mZRNZXbkLSSNpWemd0xfaq0f6bq9frnLz0aE4S5efODyxDAbIqW13rWA85xIGlQFQH7
APcUDmJgiYEvQPwuJ1B41s/ApDRa6Ow9nvqMJ+9dArxmDUCsACkQ8ibyAVlHsa4XJI/C4lMVB7hW
3jlF0uclT22aks3cxufjYmMMHUoqv2P7vaUGyYa861EBy/soi8JosHy7zf1x7e698CNYsNHIiMcx
YKkXq+BZXaxZ8eCF1fwauVuWrOXJLjxJMiCuzJOQwkFTFjO93guzbGi3FgcNazsU423eLM57Ewow
JURDTKj5CByStOdKS5uyxgRrOzHuDb0KGqAVxncL08IIcNcmHArdBIDvnY8HwrQJiZtaA/1Pqe+m
xIpvTHOVh1W1LMjKojUWfTnwYimYHJe27EwobR15mT8jR3IXA+593X9VJtAsgjc/WnNBviybaEo6
o74bhVkff/b4+DCBN+e6CdXa4+OgTEMjGBhyxd9P1p5EMSFVpEUhqcnB7tOHwoy3iVF/wIyghEUH
EcQDcRiemynagkQ89+IjdaPoK8+BCOzTsg/YXNab6yNSTdqpKeldbi3GzEaeJMcN6X5Z3a8PfP3t
2NUFvkN+9ZOxmZ3GaOMjRJU0tFw5y3aANvD2uhXVqqB3DNefB6TFBdDKM9I576kdHz3zT1u8NlEP
lP27SyQitacLbRDRK3vBU1LM9pD1bgFJejBYGVHQ95BBt6tNn61xVYvVPXuzSJbEkp04GZ+pwZsF
UsBlZB6Z2z0CM/xzmpbXpFm2iJ1fvH78c30GxR6/MIm6uoXsDOTk5eL6mGaOOUdwuNmMwT9S+Lm9
h3pzStdwV6oGPUM/sSS5NqD8Bs4BinPAyqy93Zr/ZEh3bd1Yd/bW5MWglq/mXQoy8wC1InBOm7Z3
THCorCWklEO2RXsZuAGxA6TTwgNRB0v0Lj5Wnh005RdtgQQpebG8lalVOCfky9GZCs4PHUAC6cYz
+tk0JruPj4YToQswZcbe9IY4KOu0311fRbFXL1bxxJQ0t32BhiFez/FxmXmozSDZrZYCKjbI5FS2
ESzM8xegXQreruCylR7rIorH4wrdbnI1hGX1bI5E08LcZrG/pPUfZMmPdp5+y+rl99gbTy4Y81bC
FcXJBUAi9gpgBajzyg1cnM1QBBrq+Ij+yENCykNrpyvRinLtoOcgWg/wopfBaXVlMWhbJfERLKnj
ZvTa6Xtpg6YHIlhrvBLCDeS1E3VLlA5MRHhvXI0nm95rJh3hHc4wSrPutiriak90Zm1mzZq2usu/
G1M1Hq77i2oL4IYRiGB0WF50/kPHRHOKzoiPFljQC2KCilPfUYPtzLR9f888DOFR/2bpoiEpcvMR
wTEOGNPe2fyhHX72fGU0qsU6NSFGezKDgD+hjpbHybFpmd/Evzp67/B3o9rhb6dGpN28gCs3Rogf
g2BmBFimyF8T/u7ypbAh4DhiSYCpkqK+wtVHUEtA27530ZNG79vF3rIhCa4vvmr7nFoxz6eraYph
mAE8P1pVO4eA6xc3pQuJwetWlItyMhbplO0iY6n5HMFKnb6ajXHHK7zDe+T/P2IHJQLRLgzssBTG
9Lw2a75g8XECHtI62uVNsi1c9wNubCKlAzIiQaYvh5gNKqVLl41R6MKeb3Ql2ybj/JlOpv6B5QGy
FyVyMR6kkc+Xx6G1m6S0xFsvTr4yNHnPsbl//5xBuxllcrQ5oL4grU0yoCCj9VUUsnb2Nh2Zf+f2
YtwlTbrGOq86aBD1g/4T7UGXoitoRyelWSdR2HWQHbDM1t5XRhwg8qwDB6u0cg+qXNvClS66KYCK
l6/2uqXciloc21m056AS49Naw6rKrU8tSCHaQrTemhtYKDw/dx7y9j7nK4NQmQAnMxqpiCj7yHeP
hceLMxspTsxo67xG+c7+5/3Lf2pAXOon5+WMNxSYFGIcZXlpBizqGmyYbvQrKzZXxqJakFNT0u6k
s5bbUYWx6PkYNOljm3z/wFiwIyGdAGWcC/UxNpa2WTUIQBLjIS/uzO7YfSBzIeKbvyaEj59MV80t
my21owlxviAbkEJakyIWX5BDgFML0t3ixK1hxhMGseS7aTSCdKm3FDRTIMi7PluqOPHUkLTyi7ss
ptlg5ZkXVPltzR+84hZAM+L6aYH/PnCUQaHqDWaPJJwnzVxpuSgnaxgXg+JOucmgOXF9PCr3EsTP
iC5wml1wcmWZ3Szd3GmhR34Z9a8/17+uWhYc92h/FxmliyCwirtmQEogCjXnZ7SYD0X/WKW2b2lr
veKqZbGhm4IzHzIFYEc997ABa97/H2lf1hwpzkT7i4hgX14FFLV4Ke/tfiHa7jZCgBCI/dffQ0fc
OzYmiujvPkxMzPRMJdpSqcyT56QpRxTNBVT64hxPIiDacl+0nYkdQcdoRPvjfSZEGbla7GxE8avT
OCMOoJ4KoZgl7sPKVOjQ27lyNrPJn7SSWOx/uKURS6NxxQGbzreAM2O46aBHqpyFYxd3Q6nGx5yV
kFJG7+ju8qrNh2V5mED7DjgjSBIQby5cjt2kgndiUs4JMoy82ivIyHJT+Gn2ipO8EeWszpyLVA1A
FFCHXuLZZFNOLtDbytmgodMFdKtJZuv3FydIdhOti6TBBk+uHEmc6unyZG39/sLzGMJCHODg+4s+
8DoGxOnrZQPa7FK+LcenGVq4nDqWXiNnC6nrawXRUsKelXfjTnnX/v7VKYFikvrDQAdiSmJjHz9c
/oK16xQ5c8DP5vcp8jdfDxf0/8CmF3dw321Ic3/wfI1vbLmVWURmE2JO8BQA1C2ri7xXk6J0Kei6
LfuA8V4b8RYl5oov+mJiEbT3EP5SRxN8xiU1ngsPLzWa3rYD477mQH7y8pStGkPgAQgl6H+xs79O
WaU6cVPbYNUuq+5Qq9C5nKaWDLVx0BsUTi8bW1kfvHzBl+SgXRiJ4sUWtBzF4BSZCuhwNzteOgdJ
Oz+PvQ0ft2YGKBCg8xBWA6e3iHmr1uoadwIPrhNf6/TBGG83aVFXPA/GYcwhNdAm30BVMgcVy1RB
ItS2yz88124UKiEkrVGNQMf9AZJYh8tT9ze9sjhcXyzOG/NTaCJ10OtXaQrt1baPlFxGiVWGtHBv
TLvx00QHAb55tLn9YAKIIpL6uRDyfjS6X5e/Y94P3z4DAn7oMzJAd7TcLxBtnAwvwXvCxPuVlH2z
ryeIMRRpKFL9IzNGCiX3dDclzstlwyvOBf11iJPRcIlgeVk6HPoiiwGQgHYuevoiI2HFbT01BtHR
PgpGw2E4aYlNCcu9LY6S1bXGL6MJE9bBO/l15lmegeAjVqALzKGLOAESvLeFA65aZir5ybPqTics
Mejb5QH/Df6/TTXYV7DLgP3B/fbV7mA7aZPWKNUpk91+DLZODyAtqV6LKs9ImzTpddwmOVQh22pf
VUMR8qo2H2OplwH+r8zXlApqQvOTEpryyYBWlizdGaAc3CKZXfMhYHf+fx+6OG+tJgyjT2PvDDwG
9TMHkpgO5dlrzTpAvbCTwsszs3a+P9tbHAWt6rukatP43IxG4NJjTE3C5fNlI1uDmj/i03kbaB/b
+QAjRU4cPaTuruxAf7wB/l+7TlDKh5gAtHlQeFjsra6zXalzaP5mzXhEp04wTs6/x2Po7P5/JpYo
kh4AFW4IBdSMDf1jZO1Z0ZUnkEeP/4NztwGJQ5EG7SXWkjSX965i2w2F+nRyn0hGqsHcJe2fy6uy
Nl9w6lDEBZJ1bmT5uipMb8180uAFOUMmP/Nwx99ftrC27p8tLDaXPUlVjzNYADWucPeV/Va8G1uk
v2suxQZ3C+5B3ILf4J4FdRQlZ5BhFuXo18DjMu+n1v4GV0hY6P8MuoDiHpoLUDFF2z3AF/OIP+1k
CKfnaplq3rkyjj3fASJ7ecbWjiPA6jN1mAmAp76IuiDrGcesV71zjjaXUMZQlnZpHkdD7W4pFH+H
+s1j+WRr4RPRH5mA/rX3zkKqT7SOHytpXw9efwQh+wOj1l2mUNWXlhe4NRCN/8NAocw309vOHSGL
ieyoVEY5jth8rcFrYuaG9d6OtvdqT82WKsPqNvxka95BnxaNsdqcPAsoxvJpMnJSmr9SlVQbrkGf
EUPLKwYMQhC2QvUKu3GBKAJyuslYmgF74Aj9KuubKkwhens98CEJVJmNQV3Z1tM0efqhyFq0J4Io
0Jdgzbm2QOp/sK0O6qK944R5bk77apimU2GhkzW2MvjMNNeDojK39GzW5mYG99moNegQzlvOTaOM
TT05Mdj3WWTYe8vaW2oVWmJLNGltZ382tHjQaH1aoRXAi8+WCQybY1H7UHSqeKmyodxd3ltrjg08
70gF4ikLIPviIlDKTmOpXsTnod9pP0W2cUZXf35mQEALAOhKltGThc5qUJ8BkuNmJ3CJZhuojNXo
FLA0dGQBio8S/cIHuHLQOlGYiFXSZHywyya7Ahqbkd5yTH9MUkh1OVl7okXp3FWiGJ70npm3A3D6
u0LVujunYFvMqatDNoGrAfZcBdhssbebJOaI0JHGN2igWn6mBJdXbC0gRfiPFjQQCAJvuriKJrdk
jVVRpCOV8qcyVVejml717NxobkvqQnyk8ZaS46pJFJhttO7NAdBik4DxC0wKA/Zjmr9b1kCa1oZe
8y9tdIlaaz40LS8PcfWgzf0cCPeheLp87AqUPRIHJExnYzq3GvNH5SdXQwtP68t2Vpfqk52FV1dL
W0ml5cZntclISQuyFaGuGQA/I84WMkUzzuqrN+Wsb4w2RTA3hppxcMsNmOvWz89//slZW4pe6yWI
C87exAbiyeE+ruMNX71lYxGPVn3P4iKBjS45p8MxRWPVvy/C5zmaN8OnQTheRiehYY7kjdo91HTD
Raz50s8/v3DaGuVodLWS2WkXV4mMf06GfZ+41cvlUWyZWbhsGnNpjQnMpDyKDXCe+cMW7+aqCTgV
1G3AWPktV+xJbvCkc9Bg4Aausu9clNUOl0exutifTCxGwZumbqSECUqj3oBa+cZarx1sFJxw0YCw
20Hh6etaF5nNhqHr4nOvQpAdZYFdPf2s8o0e+lUr4JJCoyQAOAibvloxWOFxR61wKbQ+vS1MIh+K
ZsN1rGGNwAXwn5GFT2xFAxyuJ3AumoSjCjg8IOgGxQzkfMc6fUqhrdJn7g+zyaLSyndo2bi7vFYb
o1zeMxk4v4sJ+ufnhIvjwK2rnhsPeTIEuWdv4dNWtx4gRnBhkHP5hrBgmRwy20QSpElJO0ZgNTKU
ja2xbsJDugMqd+ADW/iyzCsk+hHxmKf6R5pSEGd1BDSzG1bmpV8GnugSRAoJEuUz3/7XrTHpqTII
PPDOYE3Of+pU9M+5ow871Wm0Y9JmzR5ZRBZ0FRptLy/XqmXwBoAAAQzySLR+tWzkDiuoCzfHO/YD
1bg7kxnBMJnPTKgOAToi4HKLn2d1i0AgzsTNDYrlJUWrbIzJcNoJdX4wa++1rBhJP1R9NNiK6iNt
Xu8uj3F1DdFqZ4C5F2ySf7mLPrlyrUE4xlIk6VLjMUk/ajGC52GLv2LNR4FceWakm8mdlsGIg4A1
z3vdPQP4htTTEFrtFn/XfCcsd8knE8vURYf0O1OYASnW9i1PnnqdiNgXlJK+er08YxuDWe5HPVGh
idbDUqcHmuvXG15q6+f1r5suA/Gs0iAPcGbur7768c/do3gVg+UM7zdcSQgLF45WyXIkL2MbSjUZ
STLS9eHl2fm+DvAHMIGuk78EYfN++7SfKtMcWtcYNASBr51bh/E0BZ75s+7GoOn+/ZUNYygkO6jx
YgsvsZRT2UPpoFBVRDmMhpUi9OvBNrtbVW+GjXOyUrGabc0vIjSkgHFqMTCpoGlaRYny7HbjTsrb
VL1LlGznZuIK+GxioHM5NRJouz1PPYTkY2Jqb6K/avi72tq70T5U4xZr9N9eoa+bfv4mB1MAHA2y
NotY1RXeyGtDqufJjOLG8ctYuzVaaHer0OvrI0CrwZVvkVj5ZZmHrLrL4tzXTOmbSh2JfIu/9m8o
8O1zbAQLOIiz1twibpOAJ2VujuXo6+40xnlQlG8KZ3d2G1ZWSQrnaqiu0/INqDligx/cpAi52t8x
unDbFkLDdRKiVZZo9nTtovUqkVuEDOuLiBlDyQdY0W/5J5nxuOMaFrFiz55LyTjdsCaqrd/5oEFP
kvt9mRwEPxddH0hhEdo7fp3baLJIwLOl7eJ2CAzt32GlgPWBi21uIAA/6NIHx7XbD3HhTlB7geSh
l5j9CcXqIbL5uHU8v19poBFAFAckDzj2vgWkLOkUq5ZYIqFIcYXEV7XDPHWHSk2gL4MX7O185d02
0lM20tffLzZYxpsfHPvoevv2ILX0zNIYHt/n3tWDqR8ixuShV31lqoPLLuibB50F7IHOBTchoAt4
/H51QVzLmClY0aC2fNLH08flX/82Dvw6aizzDgfF+Tdo0TgpJjg9tOZMS8sDFWVGQQ6eDr7BSzNK
M4VtzNv8tV8O1cLe/D2fHKrsIYbQe31z7lPF1+KMEbdIX3QA5zam7XvCdLYEPmAky9D3isT2whLo
SZFIHNqz3YD2aXT5GKW63gD2kVR+VSb3cjR5JKzsGjLxg6/yqQj/h7lFnICMPaiAv2HjSy9vC8SB
zVkbrqSpQUH7NJVP8p/f4PNAP5lZ3IHO4DSdPsCMwa3AEYA4sY0YYWXRgPrAMQOzMKqfy4BH2kYu
NG2qzyD8fOZU84jm5O6d6o7mvz5i59Iynk24cE20mNsLnwvWKbVxU14j71I913n3qKnjvY4g6PLK
rAwIpN0zZhoPqO+13Bo429rmVnUeQUBSomE6P5TyXxOPiD4/2fi7Pz/t9JxqiLdL2NCUo0wSkqlb
eYvVUcyMQzZO8Jzd/LrDi0wzaVrF4ixTpyedVXSh0PL8pog3xUpX3AR8A14seGMh1lruAD2pRq8p
BSgl3BAcXRbki7v9kP8vy4LaOrizXSzNcvUL8E6plc3qs1aPnBOUu1qg0GvN3XHdS/81xff3ckIy
/S+g+lsWMx4LJBVRUznn3bEZz1YmQp5kvhVvsUOtOHD0HyLQwrRhUy/ZDlE270dFL+sz3pzDIfNG
L5rQYbHxrvybU1h4Vih3/pU/xkFFvPJ1N1ROMQy9PZXnCoHpVGc+/sZBOzI3cmVBVcPTGgcA0ZpW
+HQipU00haBF1XQjzY288YjWXrAX+ZQR3WV+pYc2DVEMAprJJHkXsfzRLPFDs/ogSfAUMcsukOlR
px9WrPs69l137xqnNP0jWdCUJ8u5o04Qm34LFLEZRz1HAQVjN3eFdRiVGJmKKqgyk1AvxEpDDqkn
xmYj1PdDgs5SsAAZs6ACqj2LLAl48pxsUPvinLAusLvXqj8OdKtv4vvx+GJkedYtV+S5qk/FeeQN
prXalV62kyM9CU/dX3Zd8/d+XeavphaHPp48tZStVpy9TIWK6X2bSzIoP7grfRWy7/X4KiHDc9nm
9x381ab+dWtRYehopdGLMzV8T4PIj7bVrrZqAScfPC8gEgAq/KuFyROVdBtYKD/qU75x0rd+fPH5
6GvkbjbixzP9NGpBF99fnp7V1f/08YtII1fjIZMplkRxj9XjaO8LNOH/c9OshTUAdBYsU2BbQPPM
1xlKbE9JLGkUZ+Yck/oKe8u2NrKWK/OESAKdrGBcAR3fslwuOXTPbEaLs+qEjHQsvDxN6z/v4GmL
bjN0rS2mqWYl0mJKhp3Ldl2FZ9MWom/2cIujge//z8D8AZ9u3ELvutYoi+Kc6/ZuyDW/K+heMCdC
b+LVOBYby74SYaIGC8ovIPpmbsHldUXT1oao0ljMuNj6MLjo9j+m6TGz76vpND5mmn95AtfGZ6A9
C09jALa/RbRqDNkIZK8xviw+DZBcmHr+oqVZRTIUZyG2s4Wk/55ixj3y2eJiRg2HS6/MVOwID6Qb
CssDvA1uk3IMZdlEaadG1WCRxhO7ybb+pPW0EXh+r67+/QDAxhHigDRnmbMsqSldRXbF2eogftq6
odnEc2505wzeTpblc4lwwU9dBjp11VfrLAQ3+W1ZVrvLU79yi8xcgUgmoQAJDozFLdK2nrQnXc3P
2gj4Q3VWIBPI660k9+oCo1MJjzyg3qxlxmFIFOYJ18nPTZyRWL+l7J5y2wcngG82Wx1yq8bwMELb
IMjXviljq6mhTEXHinPNb51OkkLcZJoaqVQh4BjcmL8VF6mBMwS90TNm/Vs3aw0llKKUOPsact7e
fZxE6AIRw8bduLpK/1lZ0sQkJR5cjY0hgd6cgBENYOufoDMn/7wXZjYJvBEA95qzQ1/djDt5OJ6F
w1H2eBmql6x4yvSnyyZWXOUXE4tzl06mk2m9xc+tuv8D0ZP/v1+fp/GTn2zGqYjVGgPgQFljyc0q
27Cwstxfvn/+808WEImWWl7OU9T/mrobEIZFRoH0bEzDy0PZMjRv8k+GqrquB9xn/Gy1hBpBouzr
7FAYW/tqaz0Wl6+Z2saUcZixp9bPst9KjLjL860xC538zalSJLdMH1SDEbdzYhcR72N/Km+9VvFz
/aVTr1So49jKFdSiRGYRVr7iSeX3nUM8DwIKWYNo/eSClnKQf3J+0Ocm5eYR7BU7T+G+p/8ZXTR4
ZC/M8whV9lznoc2DytGCZFQDltLItX6r3XPG8dBk96P6NlCd2DQyuy4062ur3PJVK1OCk4bUykxv
CF6VxSbK2kGP84ILIDLyvQvpj9b894fTTN0OVimwNuACWNZqSwt8IDbeZWdQDPi9O5JhSx98/shF
xPDFwiIyTAa8a8E3Ls6l9tjF0RS/gOf68g5dn6f/BrHwFtC4hmBVnYuz2bzR5qrmweXfXzkBX4Yw
2/90ArqmVoWa4fd79Trvo8Q9jNMu2So2zxv80kQtVhtsdu1g6lgKx7BP0lVJrodJHCH6IZ59rB1v
48StXE5IraLTZAYcIsOxONcamrUUdJGVZ4sVvkgARAahvhcyHpPO2KKkXd0FuJ1mXj5s5GVHuoU8
jdn0cXlmmh0qXgbhlFejM3aXF2p1I0A6EIQEs8bHshQ66kDud4kQ57a5AuSrcTc2wuooPv3+4gkF
hfgKLC6lOGfAg3p3dfyg9YfLQ1hdFSg+IT0zM3OqC7fe9lkH2Scde62Y/LK9T/XnvALv5LUYf122
tDqYT5YW6+91JsCZsSbOsVaEqdNGVXsq29+XjaxuattGHwto2ZBxWhxNhcnMVGMbM2aTucw07blG
9P4FWurTFk/e6up/sjX/+adjGiu5gmIlpk42zT6RIKLg5d3l4azP2X/Dmf/8kwm35rU2SQzHYR1R
4shFxWfo/pUiAHIamKv5xYMoDrv5q5GsTNjIDE+ci2m67qC3mbZeOFbeBq5sbSyo4EM4Evg79NQu
4u2Oidg1s7Q6Y3lInCA67fNQKH8uz9jaoswcOegAQwXpG3+TU6aG1dg50sA5gsXYSJ8tZ3i8bGNt
k8FBI8s8E8N/I2zDv6cirThGYhFNBH0RQpnJqHbddOumG4uzOh7IxGjYz7gzlxvaxTDADJ5VZyFu
DeWHoBvztXbXzIpi//f3F5t4okxXpphV50EqgdudNPZqqrvY+R+eJpip/+wsdnIVx+idVTFn1gOI
aUQHsTzUKg/T1tqs+TMQDIMXCoAblMEXm7mKu7FIRorxMP4Lb82rNI8DO+EoQOsnb6IbW2F1+sDR
iLoA2FmNb/EM8Bt922FYav3G1XdQ3iGHejuhbPyPWw49zkDmImBCRfR7v26F9kXdqkR+njT3yoFP
U5Guj/OHPm4j6ECegCvZsPj3ZfUlPgDvBXgh8bSDGioO0nwKPvmeKc5F3GkdP1NZX1lDRaSpEiFR
JVdVLOCrtOwr0EriBNzF8XQlbOPksBvhQHW9iGRhXdHufqwiVZ0CHSe9SA1SixlEndxA0DxgEsQK
0BPmtCeTSMk0ZkHPEOraKnGH17b43Wsq6VHGmzCvHD3/SdhCLk7RrpPsRpOp344vTuoRM35Mqi6M
q9s24QdhWvfaIDdil2++a54L1BOQuoAQ57dTKJPOrVwPu8gxMYJYELQckU58XF7kb2d9tgJxOURI
M1XfEqFstzJOcUvyc228py4NARLZeOd+B0AsTCyiY9km8ARtytHdltkAfMoP8CnRnStN9DLrTRuk
tGl2rlr0z0gHOfvYMOWuyF0rSKeWRo4r62Coq9GfUk34hWeKMK26dOf0LdqX3HgMQJjhhQBBbzUu
grRoBrkvdiQmB5txbroFpmRxueduO4LPguboJa6o32bpb9MurtTJfRhS71fVxbtJnz6ECmUoijRW
Op5idBO2aRJ2Q01G470voF3PS3+UHrHtekdVudOdfsdmXIzV5lE9soOBwp5w4khwFo5qHYBp/sry
Wt+OpZ8L2zdH3bfZcy/cnTsYh6GcrrxBjbTipzbYvhDWFSbOrzQjTGUaSAvbm79yINZaNgPc84OK
dsahNwM1t0JUmM5eVRK9NN9l/2xBx2RoK1LkFbqoVN8dy0gCWFhq5R20e0gygQfekrsJer6D2wX1
MJfBaWDFd4NmYO5/l1AibEEP7urQC0ls4jnnuqWB7dWE1YKUjtjHZhV0arVLpUlK8SzU35rWHEFw
NFl46BrKh6Px0OIFYWpGZPyg4L9r5HtDWyBMzDsd35VS+tLHLLQxnERrT4muo8jEw95FaA/iJzM2
IumN4TSpL6XCfKsaiWPWvtv9HEdBakML9Km8bnQlNJPrJklPY569o8/qOCIJOdRqOEoe2FPn24p+
PTH9DNDsEwfZE1gmn/WS37pjS5oGlXGjand6pr/yskBVqr0Sw4fh3kDkndCx9UvjRU1eaTqQqoBo
dPJgoK22GjmJkbuo1IY0wxCAPeJdNvLO9Dpfb1CeHCcCd/BQTZmvZx/oNSGtLH2k8c6qcq06wney
nKBKSwyb3wJhGaBNH6R1mq+LR11XSKp8QGk+rKR+HTttOLqjr0j9oLoKQcgCpIK1U5U41LoiyKVz
sNLXYfR2dlvsM6QNPO0hFS3pRzNoEhn0rbYr7Jumf9HpU8Gfa9SCTOBYZY0vbV8GWvgQDwkT+w7t
42GSCSJVg6RWCfzDbVq8NcINdEPsmCKfRxGTKZ+I25SR3qeh15ihKeMdvi7qbb4vptxnLjqAG6CI
UMZLqXI9Jy5NWgbQYYqSQhydrMC06mHTALclfumx+Tj2LmF6EQyl2E9NsaNxTIx6CDphh5In4dA3
kYKiZTf2J696i/v7ylF9wyyhRJUE6Ai+Uxy5q4fyOPRiT/OWVKbqU6P0DYOCBdAOU7cjVW9CsAo0
wqlyagVYTRoydgB/NLHf9o9ZNhAotu2c/JnVuY/yus/EL0V/Zu5EmnH0vaY+xPyP1oAMx2tCVQHs
K8/Q16X/TnJ2dMYXmhdEcRs0/TKMcAqFmwF2Xe8hukkQPfs6IsqJvXkO+4kuxHAeaQvAvN17UdoX
QaunAW9ZaAyPjldHeueGM+VKN3Q4Shwxb45bsCkIZWJv6yjXaqVvyjQmukwOhuzD0bSDrG99Zyit
p9rqFT8V00DGpsHpQmwmkF8t0/CFhuAm8/N75aD1HEIH1s5N7oWtE66W+wY+2BrfqtEhLo5aZaNC
m73ZmryaLJdIhA4AePsjc1DP/eMgmQWyb8ItA9d7SuQUE/Q1hEgm3nSgtqyqiWRwG7RyogGZK6nJ
IK/HXYHWjQlxAX7PeetyNVBRfjZo4je4yXuQbdPp56D+znU94GOO7D5QVHaOM8+IqGPfKoF69So/
6yMzNQJLQVDBH5268CVgsYU6EC3XgsL9nWS1r3XwpJ4eugCIx+WPFImwhgMeBg9LlPJ9VNWdPdx0
zXBkKiMjA7k8KrUdboGpfWvLgtTmb8MAEKo4FvCChmIfi3b0cylRO0al2ri1obuj5gkyfC5RBPXj
yjrMaMmycn02sOsEboYXv4C+D5hS7Az0r+tOlJj0NuUOMVqgqkbqG/BIvBJ+3uYkB01YifkTU7xL
6I2wh/2IVs4BhAImeglt63eTfDTaE8shhAGFhQbanNqAK6FpQs3ur8cO5zLvgtbJQgaR4RhLloEB
JAG2RU1uGdyNwp4mZhGTvcxQZQejqdXqOLVpAPpHYol4b/fQ3zRmjPEU2okZAg1GcKEBffEKup5A
A3cpqkw43AnixxYnotSOszAkTRPCRHadVElE658NOFyZLkLaPRod/imJmkwLq+5Hiq4EVv5JlMHv
ZtBBNviZUUIBG1U6HO+8RrZSZL6tqj88KIGJYdyVru2rOsConp4E0CLrGwQWWnWYioH02RSwKX2w
OqhPpHCqWu/cS6QIVY3jco73QBGRDi57EiI0cHacPLnhmNHERMq0ftJwFKknIqP8UQ03ZlseHSCI
9XYgMtGCpjYQgtphAVBpK7V7FfrZo6SHaohDxLiIWXd9ax5HYe6cyiIzXxKQZaFLzZ20sShduXcM
ekQiluOGUDQrdEXrxxCiV4UWptQIvRYcca32s1dk6BhN2HDFb+r3eTWmlCHZ+cOyuyvegCYrHQ6F
4DgkT/YAXtW8O4Ok02e5SZSxOg36r1J3fKF7jxlWuBpa4k3PFBHV2L2ynoW9Me3ZoPiK6YQTPQuW
+U4BcEhf++D5DEccFpX3z2bl+L0y7Uf0qXT1e5G+jqOCo/3O7Pyk5PyuSIyD0tlwh/xYNm/CVG/A
iBEmjubXXhEN/QtaYA/2NO2gQh9p1CF67lwptuc37S/gqMOmLqNRKxipXcRHM8GgbstATWTYQxS7
rHvSgjIWKukBb95U3N6OnYQ1Av3UuhO6DshJf91wHqZmftQ195gAqFPZ96JzQeerBU5rhXE/hWWO
yEJ/5rUCI9xPHYiHI9hoUCbM3Fu3zR4r8xkBcyRza1cyKwJ1EnyZMM6eK5/q1iRgiob+VQseZ2+o
TmWukWn4xU04O6T761aHg0tIkhjhCGfXUPWnxIu+sNLAKh7QTEw0EHSWsRuMwvo1adTXExooDmIy
2iHwy854m10JpXt2jTevByFQDlHSzPlTqt4fZ8z2tO13Vv7hVsj7DwgEwRIMAfHIQkeKRfmeUlyf
SL/xOe8CYE9d/ZyDPR0RTWGmgem8aSAh7BV8Tu+dkN8Gmb6+qxUeOpTh6jlKzwBU/j1FV1La8V2N
NkoIML1TPTkhk2d09JB04ha11UPLxHWWvTkcAp2Zs+vrMVAqL4SuTTRBGVT04y5P7WMVt+DNyZVA
UiUaa3rVeogh0/roFWBD5C9KJnexggjMTkPLpXupIKoB+RYwrWRovFAHahfRJ7SArZ2i2tet+YOO
e6duSJUr16h5Q6GxjtI89TW9DoTXv1QKA1ZLB6d3DNd2N/VpBBXjMFcF4MyMeLQJBHd3rTfArXuB
omZBm0mSZWlYxojgVRFZihs24ARom5aIucdbF/dqHu962yZAX5C6v9fNIWgq5rvtDPj+4TkJsVlJ
+km9hyLHSUJQzK1u8+bGUNGMXbwpdgz/Nfk6ZpaOfKciJkJbAfFyBSR3je+m0h87dVdMNVHRqTDW
pj9wz++hDKiqMnArqJN1ja9KN+xLNACk3g45w3PR5gckQ8NOqD7eUKAOKg/cxkapdN9wxFG26gHQ
kQD96j4uKb9qf1LbCG2g5mNhgfQiOyqmG1pGeZtbbdiDcNO4ZXbqx46OcX6UhntS2e8WvTkGQwRl
OLcqVGMG1IRjZzgMKcgA7QSdJzQqsyo02wxwsDwcOvOgJ/xWKab7Pm18hQ8Bh8w5kwmpaYqIR9tj
sYgqO3iIxE9q4asgyOt6O+B1/6cfrEDmfO9CQqb3ct/oDYQKDPFfsqMuQp68xnKm3l7BtSPi/MfA
1QM4Hq61pAyVRlwJRAw4uOMHtLOvTO/BVDKiTGoEhHvggUgcj75bo9FA1eNcyfxRtvwEIAEVEjUz
3KJ4nPaoQ4NN/2C674k1hopMUdfg+zJuHhqaPxnawIN4lLdtDTxclz72SRVNVARQ6PXxiA3dMQ7N
DCvKndB0i2DMr4fW8Eu1CWx7JKPi+EwzCcNd6uFGh7YhSQZ+4F28rzGwYvQIZ+Dy7wbkN5tZn67s
8Zy07znopiMDd2SZA9hJhwhn5Mxa5watIw96or/xRoZUvNpYRc8sw2Gw/JIBinefQ3dSkwh2+bGo
bqFKTYoRRIiMKMkNWs2xGnWQa3yvtP3N6NQRo+bNyB4q9cVJ7tvhT8Gms9d3EVr69kV545YItdHt
aZR4BtIfOA4nS/0hk5ZoKr1hTLz1XXfr4p87UT5rotlXuRPpivIbdZQnGxehFMW7luNUQAcv6d1Q
as9KXPiu8g7W84DZ7akzajwOUvvWascfvIp9lh6FmUWADERJ/DFqCMkHA5DjVw3IIcbUoJZDWMtH
av1sDQnp+ccGdBRGDUYkvFLyc5Zel54bDOaJ8Rs9vqLGDwNDr2T73Lcl+uusyBrvHEyAjZ/2lPD/
kHZmzXHjWrb+Kx313OhLgiNu9OkHTjkqNcuyXxiyLZMEB5AECA6//i66T7fltMJ5XeelomxZiSQx
7/3ttUrIUTtNBzcNJ6wHdTAooGPcpnwHSVuLfBLTNcf40NwPehTVtja+uC8j7XtRDaHXrvkA5wnU
Bo2BKl/qca/8L071sW8/F2rGUon69FTdUHxjLzOTSpvxCDaI6I9Um4FVtEePVYFN9OeR1FmEY9F2
8C4VN14KF52FQyjE9Q2aVQhKWd9GeS38P2XHvseKEHRGbfDK6pwF7D1dVlPp+cDTnBc1l3BXYdHf
CXj9bwvnjCWuBYtMF7RQphipBdaD0b/kGPn+WwITs8JGiNWfpZ1A9Cg6ibxBsF4H14YaL4TUfgk4
f39LPz7/LEzK01TxFmU7N7j5ZM1m8pMUV/a9+fHvvKofzZx1hmGloxgyPMZQf045AlIXYo+/cmE/
P4d/pjAxiN4m9UDqG1WSXVGnEUot4sXidxCkQlTBTbqcNrjBTXGO83DaDxfGwrshVtga/LOfzgP3
noVtO21TkHDd9Rr+oPJqdP64zHN9SNiEIcuFlBdk8n+OaecAseC61TQ3cs1wQTqSl8nv++ndx3jT
wpoweBM1r+2+WIyub27E9NIbn6nzxUgvTfxLbZwNaTqQSc4jnoJKDwJ1dYia8U3u3P/+Sd6dOG+e
5Gxg02wGA56j1MxZcPTDrf5CgmF9E2fR3J/64mxES6v1uswTzY3PP5SsirW9Z+Ih1xcmzoWX9T3N
8bZDxqLNpIPHyL0C/jo0WDLcV7rpwtO8uwz8eFvntDNSXwTxKTwNEjOOqxAur3EwKI6IKoe9ZT//
S33jnIXxixSlI7LFQ43LcM37Iqq5/6dVXd+nCuSpUEa2usCd7S7C9xXLJ4lkxHhYcJyt6ENtfP39
Y7w/BH60sQ7BN30zscFtCqtrbmzxlasrgsNVViFqTMq/1Ts/Gjqb91lrtH2T4WGyjgel8LZ5a0M7
3IFitdzo7o8BobN3d7YIYOExzH59d2yBKxnp27vObDa/f3fr9Ph1+vx4pLPp2eQtqrwttLH05NaD
kJXljfFkf8yboy7sUKX3Hr0w6i5119mMHXhaDdzD2mZX6VZI+8QIQEnECoMlvwTgvz9tUQH6Xc/r
lzzuPCwtwqLYVt00HmhS6E31+vsXeKmFszmUGUshZxOraCPj6asxJerSmvDeCgprFIj7rcXmv8hg
pdAdEyWSFTdpmwfl0gYMEYs/fwiAdL4FbQswqucVQriMZcxtfGxouCAMQx2qNUzEL0msvPeu3jZz
NthG6Yk85S56g987xrH3ZEiGCwv1+2/rx6Ocja5pdqdhFGiDOftpDir3byxob57hu3zcm8Um7Y2R
NhSfr7wvHn9wyI34Y1MqzPu3TZzBBwyC+HyEBwZgKjukHTtKbJwD+Tjm7YXZ/+7LAnoN9GAtgjqv
62jrmmaQvMGpc7x3IJyl9QUn8vfmOk7+8L3zTZ/94q/FtCIF5JrFzdAeWK3DXCPgwj4jy3bh/LwO
nfN1bNW4RpUHyqFN92yfGUcTzrOOicOMd+AycoqAvGQb64XSC5pN776yNw2tP3/T/1bB4dxN0ZDf
IwUTTEv8+6n43gkAmnf+ykysyet1Dr35/EYuVgm0H5cZo45TK0Oy+KZpPs/eGNpwIP19Y+8+jAvm
w3TAbCH59HNjgFFKU0CECuVbQZs9etXX33/++w/z4/PPdrCydqE93qyncZAZyBHV0CaFQ811W154
a+sX/aX73zzI+kXevDV7GK2qcPAgAroKIrszSAPRtD+FqNZ5+aaRs+WLFj4jlodGKt48Tp449fyS
J+Wvtr0gdIA3wfiGgQT6pSQ0t9qpIKNb3nC2IDZ69NVBuTHs4QtRhE2xNUSTyP7Z6R9Hfmy9+2Jx
tmP/p4wdHhReXJhHa2Uv9E1+fpvYi3zXbNeyOAxB72awioAVf6w/d9bI2dscShRbLhqVkRV8RBfk
rv7G2H77EGcbwdKK1G5Q0HBjoLxzWUhgis3vR/d7g+5NC+dbweQLVSkLNVA2csiOdMPCsCJhqehf
a+ZsO1ggKOF7BEWEaf9lmOdIUDfmnXXhYd5bqY0V34RDhQmh+LM+54bfOdpFFeEgk07fZs6Wp9g9
Lxw01k85n6fwOYfswspBMXr2LGpGJiLPUcc0I85BxYsH0ZxpCWZcbm9//9beW9oAb0J/A4WRzi9K
4bPXjKoEJ3OzPIMcQRz1b3z8KvThw3gLxdtr828WHI2jWt84bX3TpLeIJbbO3zkrveXmzvrDsEez
Z6nChZNtEBydZWz0F7ocJbTvsFCg88A5Ag5GyORnX1f670ooXziKNTf85rq6+/dmlnqYNc7LGAxQ
bYQlhYlNTtVHnrETY596IY61g5S3j6RulkUuMUO/bqPaapC1AeUxFq+0cMLchsxMz09m+T277z6R
xUmUQN25O0XSeqTsWRIKET87qgkgBFJuiMw3g2ojiSRJP1lbM68fe5QT557a5mI1rzC2pChOjUDW
GrCBpl9RgoIsT4pw0mfZ50ELhgVZZ+QUmjCDyCn43aB3fYUcynPW+AAvsJzBViZLeVDh+l4aadSw
LjCqMpTuHknPJAHWcuo1+ySc8qiX8UpX0yYtYLCabmvAD4yQvXLBGUzQysnMfWHs4d0QdkTEttUn
buZtIO0QjEax6/ECc2lHs2tEEzXjPDOCGgQuIriHHnQFhOwjQ9hJiZrzjvbJksN8hgwbCEltMsNJ
UWdvAIHiLkAgB0kw7pkyWAXTAxzbkGVQfWI0Q5TiIRiprqSL2FoNbio1I2MqY+W0W0f4W+2WzzBP
JrP7IJbc3skxryHe1LvAKBFTKFCwmalDwcUXJ4WPM4qzoorUATU6GQ65rZHWHeydjdTVlpVefrKW
/JMPd55Q5vKVZzQY3afZZvsKe2+m9wMyqpXjJ8AfI7sAQEbmCBPxIIEZdYMMG7PaIEK+WxznWQ6w
2lFZLPMUi43/KTPLuEZgveyLYMKK0JEupuVrYxibelpxwiag4NLcFl0GFTdTjts6+1A3+qCccQPy
psn7xEbt5Vx0YTtDSkAaQFTQDRUIUbyopMOYqfst955MdctUtklnBiiIIAPpRJndR35p7Ibqc98+
6DK7WzSxNuYcNrRNNDC7pkkBFRhZDCXqvQX5q6lRxwYGO+ipWHhLglF1xfh4bXINh++CJ6Ju0aIZ
tkjduyUBg+bv3F7sdEEilUsUsKTBmI1hSuTXwjdjEwnjzl8FyaEOjNwJKhu0KcN04se8FHH9pbCe
hvHJqjYe3eG1h8xKeN6FC0Pmlk4xhSJZopbciBzIZKRpnGU70QygSgheKXT8GrornM8MZFXbVUmh
3I3Zg4HlxUeHLsmonT1x6G4sRADJiAjWYqFLv3AWcg3IyKbJiKy6G0zeYEEBMeufh7ym6NhFHlDs
XscMDnQhKtLEPl9w5kMFFTKcUNEBHgaSysyVSJwB6hJcIkErsxT8V48une0FdZ99qwO4CyBfCYni
IzemISn9ITuA9J+iye2wFhTAfSkpvxiNUVzVI2inUdhNxMyehqmW3UM75QhjUd1F7ZgDuPOlt1km
5GtLovOjWVbObhinIi55JZJ5mQVKwas6WVJdPbvYtWJR1D3AGXO4m2yfJIRP6aaZJy9uyklvmwpU
Qpb5IhxpOcdFMfeh1bcpMLbURH5fzjtlax4uWLViDNglloVfxBkvrQgmygQYTqk3ODMYG50O4G5q
JcIU94kAjgR25I+j3CNpDXVhszA3RsqgOO5AZozqwDWJEeR2y0LXU0gdopAoKEdyxKn0zmsAeFVl
GXGNUQ+aWSHhn08rcgURN4VqP1rJl6VMr32FAnHePvQ4SIbadE+tQT71sJ7BXu2ivKnPwC1W9Y56
07c0m5FSNY7LaIN5d49ZiRysaX/NVHdby/y165ynNK1PvXC3s6yu5xlmu1aFfp81SAfi9S7Er4a4
d0hil8PWM724lGJjdea+E9UUpF0XGr647TU/TuBCetvao44xYeCVfCSVJ29N02cRlNhi7nDgYdVO
Y8ep23aLaMYVinSOxCYYSA5oCbfQSD97NZDG+aPS3QnFFWFvsp0eMExUl3Sudzd08sABaDUzmLrO
txIXG1K/FJ9zYEt5mV9LUuwcu39wO+Tbdf2aWsMrZL6A8nX+1ja6jaXru2YprQBWDHHV0EfXmT7Y
3H/qPAppvNI7ZIsZQ5VsW7kqAbcB7mpiD0iA7+ZJI9k+bvKBBJD5fcB1IoRyykZ5yBwzWNClBdv7
hZeQwjwYmX9bu0MknBYw0wiyDlEaFG7qECmqsB/mfQ7VmIA1n1rXvSt7DwtkvwHSGZN5BCtvbeFJ
qwLRGACRpzRRbW9GZrmcuqHZFU1zNfB+34zWxrebK9sdv6SpT8JFtTtIVkD7yMUwBr/wDdKt8ayr
JywoAKTrV7c2b5krjqOZRtI18kB52WtR+xGEgU9jVj3k3fTg5sUm59U3XmR7126PnM0JjmrH0QYP
l07bssWZfER6Roy4W5TzXdflB4VpYHhyNwHmIKwNKtJGOdX3czYcG1CHZgchSl4eS2y+bfaaE7Yd
OgC6vAfQ5T7Adi1koKb0gpHCoRBsgYSGQUyHg3+dssDSaYx8fFCTKRIKNDZvk6ZBTR8ywtzP8Pfw
xirNoAMzZIk0WQ8emtoBxM7x2i3wPnLT8zoqXRBbtRdlekQtue3eeJ4V9+I1n5AJYv5OttB4QKGD
3Xr7Edy205FHGEUAwCEnZsPkqeePoOdhnzLufOPebYwkH3iQpSIu0zEkxNmleFrty1eczWJpgz/u
6Yav4FPWhCrrt7OjsU2VSWXIANnKvdsvgKaXW8CERzYOEeFz4EKPANY4e1OVty3zYlK1Ee8FaIt0
75fDlQUt2dFDj/dDbJSokq7cHo6oXmJreSIeKCHrKwPPJwEVVsI9Lo13HHi+pWDlGmUEMCKIRkOE
Mq0jt/qIHRqODPKua4C95RTEK85BBXq0dty9q8xocOG1aCDi5+KQImckBjF0BPnqm8WJlsWRdjlY
TTNWUx/b9gtWoh6/78eFkvBT6iLBhxCJt6i1BvCvwLqB1QIsjef0a8tAd1Hklwh4Gd4kBbYti6BT
1nivrZ5GrAwzCg2qVnzBvRtwimmD92uvJptvtNk+T8DFlZHfd2CE3XYJUccG4JbFbVNF6JsEfO1p
ghDmYgC4YCB/xva+6/BvUBIKcTRsbHjgGmCr+Cq8GWz0Naiyx47j1DEsOAU+8uFejTiYmTyhbboD
rrDrUbFq5Y3A8LdfZgWy2GSx6DF9iz5yAV7yzrheMnUcLWypzoMG6ZpCmpGuIkITHB5arHlDuSk8
AwHCMpxh9tdbw6H0vnJvAKDzqSZ5QLGX4PQYmKY4sLKFFgg4EY4cNs+NgE5N6KglyR3Uriuw0FW7
9zMcJeomhoBkBKwhcqAgTVBmWyLH6UFg3SrLm6qu9h7zwkEzFEUBpTSaT0YK2mOswmYBZ97OR5SE
Ychloc84Cts5kKsqXmAOllnGxhE6GBDM8ip0p2mHxAJRAbKygdAgKXE8RjAArlkwZhIH7OUIskG1
fDTua9kEkuZXRd/d59QOWe8mVQqmrhiinhtha7ON78nYnqtryAZtDWsEwmhGLCdxCsFfCF2fvGkM
sCpFTkcBXfB7OwcS7rc7tdybaQMC1gkQ/0issdrMlnMNf/cdymexpoJ8XXSAmpsArp4HgP83ZStO
CtCdA6+BCbPONgHkte6DreujIsYJ6sbRUgCLN3CeNsmjBN3NJoL6fPdRN82pNHjM6+JrAyJN6QF7
5FcKAoz31mc94uimSVJTmkwY+JkzoodE1JSg49wuVq0KbdqFleFsCqNKcLULekG3zJAxKftIix6F
IU/F8CwwhcysQF/knzOnjGipsJ8ucW5UB6csk4bxqFk1EoQX+iDUaW4ecWjHskJDDxUMXV7F3EeL
s38sZ3Y7DkDlxhzjCAtx3cYlKhH6zoiU2UdpPURZA8mDOcVZCKNYlFe5kyaWdpKx7EKJuQH7kMh0
5jDzxm1mqC85WGcPY6Ll7c4Bckeh1JJPthd0jG7nPrvvWhq3KdkUzEgAkhwGViRuIQAz2fhXuQcI
yGo4TtDtdqYfYSQaUFBE8JH+ZmHn6xRWrLIJjZJ/vxfC9DvRE3Io/hebNYGvqyB3jLsSYgmB0djb
bLLuHJTEFHUeNYhOTJBLg8RVUHZQ0JrqjZ48LPJzXLoljiltUjpVlJLyGYmmEKd+OPdZL47sgsyC
dkrb7FjvxzAX3pqFtTdxL63sCgfVOXBciNOIdftmAQSi4mUCC+epoIdSF45Ac2AjrtSOuNDZ+rUw
pj2E2sOSoTKjl4mE/RrQz9VAZMG8R/URyvolQQ2E092NlX2slxmAvbpavPzeG8eArVuf8bFopqCw
R2wX/FgbVVTCP1FV2b5bZWTyPJ5LeVUafVCLHnTpNVnyTe6rOxtHJSP39uZCgd3hMullcQsj4IGB
pKya+0aqaPSHDU8/EiZRHpPtkdo7KJ9ihg6AKSE8CT5VoqLHw0FtSIt4QrmN77dJXYqjzoqwR7ka
oyKmtT50Fd1pNkfAo1CfyPG05FMNap0uOB3iCqkhK0FwoqcrZIsbnnRBzfckMls4hA5gYys4ZsBL
6kBylAtNw36ofACz/raub+VYhOPIdm7dQuSf4g18FM6wQd0iSpRUCKOpELhrYMEJTMhTuXpm8mrf
+g4wPLqBnR9gOkxgah4sUH0TkLpMf0Y1WzCjsGO2YLlN5d7rx6hqX2vAogC+w8wd7xDTDTs1Iiby
NPp50gseS2nsbbdAx6JWxwb0X9Ir5iJIbrYoEyB4RVDjc61dLq2t0CzgnG8yt/3U9Fk0AOSdcCRM
2ymERkFUjS4qmNpXOs/JKKqkqlzwj7h2Yo/hLt1CUmQDiV/soQR1xinu/2Y00jlycS82ebsHXQgQ
0cuOHTYZGK8jRDIfVYuDY8WjCmeX1B4w5IvAXewAxCpqkLrNJHF5tKaQifpqlE3ogtidoeYLVi6Y
OM5M7BNMbwKNQqcUPFY6NQdHA0QtNPbJL91YvAzrPpTSDUSfS8DfT2VVbVaKeSQcXJ7e6drZ9w5N
Zge8YyoCDY5c+9VO2s9NKxEtAUWZZgEKzTdQkQ+cETGG2sdNACeEjuyIApdafKwretB6TMrCwg7R
x/OYJ+PMUJ9hxCPI3DGvkrzUYS2WwFv8q6brYs5x04BSS2pycKD0yApUIWB6tpVMLFfu28UIhsUM
HRO1zjVKk3pn5+EM2bLioH2aOA3BuDcuRILfi55Cux5iFBQ2Ab5B//op6Iiet/ManCggNCcEfh/W
ugFc+Bm1IVZ99+cBzrdtnQU4PZV1sPoYwToMRzrg5un8sfMpEgBvWzhLPqFCVxdDiRam6UNqnbzq
Xuvdv/YQZ/knQ5kFGkETdd6hiOCFXaoTfy/K/PYZzqK0bg4HZzqiR9bTzBK0l3C296Lybz//LEni
2KWdeXp9R4hN6TvhRG7/IJ3t71/TpVbOUiUGh4bbOOvmxrRfu/6uVViB1urs6fPv23kvYfLmac5B
zbZZRrcmeJr1LNDd6e4ptS/k6C48ync+8U1c3kIk0PWgfnfTfTNR/iGOZIion/z+OS41cjYPfa/E
bjyj16sUWviJWVxXPQD/f/FtnaW0l7qROS5zzWoVg/iDLQJsIr9/kO+v4zwf87ZHznq+Y/Xg5NxA
/L83bLCMAst2I2YUbvlW7LtSB9B4QjExKVA1xuV8BVEkEkAh91Im+v2hgVyNDYN0FGaffRELyggp
9KPBPOQhomtkCsSl1fPdJmBOhHUTHNovehu13fqtxzDKs/S01Let9bG/ZPv47nLwpomz6TopYyal
RhMIQiLuk11KCq1v4by7ULvO4M8Af0KYQfy8AaRUGGZn1YCNah7VzsMovhooOes8AalclD06Dc5w
6YVB8t6u87bRdTa8mVLDQgFQTcgJVXKXz6hlyHAHbxAekJFt7X4/IN/rI3CCNqzKYa2G//7cVs9w
UtUC9IMyTw7CEGJTDBcAjvcmLyToPGQfYXsGHYyfm4AculCtgXRqg4GdsmPfqaCor33/4feP8t5Y
eNvO2VhgLgeEKKAB2pLwQ9lGf+fTXRMWB0g/ev7ZSDCyOR1QXAHJVDe9hooCFGbnC+K47/YF+9HE
Wb+DQFrMLlc1MqhwDHegTeVe6IpLLZx1haHnzllatFBmt7Vzo4ejn/6p1joOGRChcyEXZFtIdZ4N
qMHjhS0Iqns0+2zwJ0kvOZ+9380/Glh//mZ2VFCvTIkJFenRRAbxpdUXyifem/LQIbdXkz6IeJ+f
+WDdWiHZCkBzVsbOlSOsPBjyHU+z802Mj3l3coa/g1S/bfLsnS01SSGxBkBTc+9gdj1KbKeIGX5S
z/rr74fxeyMAZCPUODAbISxwtuwTtXCl0wXYlvkwdy+WxJ1mvNDGez0E4VSDUujpYeE8a8O3JLy6
BN6gnwro+cutudb8//453m0DxA70j+DS84sqnZsNQ1mlHSqMUGq0cf5YIQ6j2HYM1HAZyMPgf38e
ZKrWEH3EYfPGYQ/OcE0vzPT3vv1aymDC6cP2gOn9/PG69qGP3GCSyAqZ7QC5jT9/O28//2wlga1Z
xasMSyHM5vwGJ4w//HzY77qgF6nJPFj2AnP4+fs3Zm/K3B3VVU4QI/c/C/2naqLnLZxNCYujpMhs
J3VVjlujPbnssT+Wzub3r+n71vN2e0crgG/B/KET4L1yrtwzETgAwDVeXXWjeU3bLJnT7MEGLOfo
qwr1Y9m9n/ObiqEwNS0RFLgl5MmxPiJ8us+MfjugevvCN1rf3Pk3gownBIsQTbOhcfzzm0UBvTAn
zx+u0o7d1gZ7SSv3se8shCBKvoEd386ROq5G7+RPw7eiqb46iztcQHl+OaWu7wX+CKYF+Sj8z7lh
iy9Zh5sovoWJQnnmsY09gorQQ3cFze/j1ObQb6EKWjaufy9ceW0tfhb9/k18r4X4+U0wGwlgeEOa
NrM894xcyqwUWIM19FerZ/AuX4Y58gz3XjF+1y9QZvGKdENc8pT25XKsluXUmt6nxl7uu8KN7Kz/
Smzr0c7WQCtSXjhLPxh+ARKD1sYpNQFz9KDJ4nQe7+CogmyCVSCkg2DzMtgHZVsHXs2JxZYTtjgE
qQGu2OQZdsLxBIf5sFuA1hSt91p1yEFOEpoqNkPNqqrpVlhzUniIXKLIGfExFln1cARfcMop/8Ds
JZHEQXxP8M+Q4PlTn3WsKLC3WU9bqw36L/4wbEgXy1+q/ko+1dneyv4bVPw/X6b/m72Km/9+//K/
/hN//iJaeFNmuTr74399em36ovnP9Xf+99/8/Bv/dVV86YUU39T5v/rpl/DB/2w4elEvP/0hbhQK
Mm+H136+e5VDpb43gK+4/sv/3x/+2+v3T3mY29d//PVFDFB4wKdlhWj++uePdl//8RdEsN+MzPXz
//nD00uN3zsg5D0vUr38+kuvL1L94y/f+A+Kgy0GKOwcEThbybTxdf2Jy/4DxoS4NLBVpdP1TGyE
jehV/o+/bAs/cnGvwO/8z4+kGNYfWew/kLiFRRFMxLDEGrAB/J+H/6l/fvTXvzU4dooChcb/+Ovn
/X6dvlDThIEdGoOB8i8RrKwwK6Pysw46xai9ruuWxYs9pWHugRN4817+2fTbppBvXOfkjzm7tuYy
3ByxHQM2xOnvbNWeSVO2rWtDWKDvEfr2imWJi7Qim3SgdGu1uC8FbmWT06SWYVta/bhrrUXFMMms
94uRFw9s7prnqqXkekhTaDHxVIH14J25UxVS7IF2B3XFedl/gw9x2wE9htNXlnZQqJFtNQkgu0R+
WGxuF+Ekc52F9dT1wJmspw66OlCmcwv7mS+yfJFOAcUbp/PV7QAIuEO6m5E9KECkqJWo/ClwNEmv
m9o04VzpQLw86+etYco1CF+dUFoxj4FQDv0A2Mh+NYsi2wD2gtoArcWOTnCY6SYPmkZujrzTIj33
ts49C2QvskF97ckPvQZXYs1VGmN5APpnNxOkcLy+rB6WrCw+MFmqHAxbPuUIzjN122ljuZtTJLCF
qNp71SBf2Ax+B5hB1DuSlcimQzjAmLZWs8gcuB+Z7wsmsteJO+LQQDfCD0TpQzZhQT0lDL8av4j4
oJcXNXTNvpmo88QgYYSAd+V/Ra23fjDUBBgEaMO1tnvzwZ+JfSWlV8LnFiTQVdV63haCGQVCuPUI
wYqs2StPmK9kztUeaIIXZDPUo0NXlkjfD/Czh26ZVyPqbfZJNrgeZHcociCS5xoF3WXLD3Y9A6CR
nnkoZd0eTMeVcSlAuwHssCsVVCk1n1kPqTTipNCC4LXkt5QbEkkCppHF9GCFULDK3HR4D99AcpMR
V86xhqVQoU5jzxQEEEYqn31pkU1NoKrkdJP+0Dgl80NdaudL7kqoEpZjt7PsEkACwI1BRWQurSXo
uWl+I+3o7gfDG7Z+KcxvrQ2yj/LMAzOH+osIJkDQV2Pwc0MPp+1OaIPsXJjSPKjBdpDxE2CsaoVs
lbY841T5Xh8LPXiJajzgFCLlZTAYrWzBCGHElR3veERSw/wEb430kMsGlouCteYz3AscvYW1EQgZ
zYdEqjlHStbtob9D/MLwg9qvuw+6x8Wia4F0lGKyy6CYS3s7sgmAxlDIDPUC09BsYVyTRdi97Icu
w6jrqoZfLbNm2PqYjrKunapA1qBG02LkUTe304SMDMRPxpmu0h6svYc8O1zefF/PH4quHYG39ASR
+VwayEUIu1i710y0VjpUQ2M82zaIK4ItDeSHTcdP7lKlN2mX81vP09WhHQygrqKxQGw4tI5zp6Z7
0RR5RL3ZgCqAJuI27Qa9N+BQeszdcg4dl9s3ODf0J+kOxcaZRAkQqlFb/J1xpG7pYUOunedKLdBJ
6bA2iU7ZV56ePWSqao6kyFJsFkjGbAAVWjd5PYyv2QhBiWas2NU0OkvsjEzc5nAYepJkGQ9EGhi+
qCWhEOBJx1PNPX7VmATJdNFkOTAJs7ulpZ4+zI4DqSRUytWPqcgw/GUKCTem0hWcnYbWDTIBhM3v
IBSDMk/6zdBsPOJMxvdIM00QR5zsfanteWO1kKFXY3tjmpo+Nj7UHLAgDh2kLiBiBk0iJIXYOIGa
ylPgnIDidpB4M2M6EeuxKgsI4xNYlsh5zk5zS9uj4OYSQaNlPmQWagWhJ1lgtIP2Qh2pVau4rbX4
5A/dcOWWmNoxLprQdCl1ilwgzW8YMNurKcW1P6fQJC7ywsMbH8QjyuDoXlfCPCqhe6xRcLf7OivI
iVEMgLSVFhyu1vE8Eu/JExBzmvB7UG2yGbJf1D+kTtrHE3aRxCYZQMvcWNRpGADZBkS6fOfbBTRG
fa76qEwL74Z23Pk0CpOdUOg/I+UsqwVooe62ztJAqGO2YYs99CZ5LooUupd9auWBxZr5WlIqwzIf
/SZqy8r8BNDcSPyqaNuEePOU1IWtY5Nmzk57+XiblQAIUavRRaCjkIY1TaDQnYCboZ2yVzgiVqHi
cFODGlZlb6dSu9usstyEQIPlS4Hq/WRoHZBjWOwgfaQn/wDq2U+8THifWTYtV07tb9yhX/U5piry
M8++y5waiBsk0h44WcxrPrj0DoOMXdlI20P6kXTYRShKtMMS+ocQBAIIuQMuCS0I2mNRdmzZXLd0
5s/tMPJXbjD3cbGb7pNtNwrCrDoDISo7y4MR2NKpPSOz84G0tXNlrcSaI0aIZA4KqlySC+fABM9v
dLOA5nJsvwNvllP3iwABdof1EzpxjTukMWZkc7LHBSdslAzNUDQa+tssbQswt33FIGU6VDG1uzqZ
nL5/7TR0Y8uugrTpsMrRVZjXCRavAVMOV48AFAwJtZG1CYSW0z1lpQMJQ1k/+ajYkPCorT1AuqhU
P+RTIa/nCXRnKZhzylMk0bts+dhXtQBp303ZrarSfJ9DCOoFqUi5oUhgYutWw7YGChRVEGmrAuDJ
kNp3/Tn2+wGnfZKyK1ZxNwtHttKSMN3eWAtMSCCKNcRmbWAOUbLG8NJ2z01AiEvBhmffIsOWQNji
MesaAs2w3HiilSqu67pjh86kJOyJkX4wsNNAFcxqZvDgOZRZlLJuSC1JTP4fdWe2HLeSZdlf6Q9I
rwYc82vMwSBjICmK0gtMFCnMg2MGvr5X3LKqkiIZZLfe+inNmLpAYPLhnL3Xtnpj3kTCSGYIkKHU
1IpSKkB791tj9sljVAA66kDRoJnIHHeaZ5nQVxTM/AfPK3MNTZOTLt02ZBMX+XAPZjTAGSjarIwh
cHn2SfrKXkLM7UERpma/8Wz4QORDwIAZPYXqK3Scm9gt4DMZyVjvbeBX/SzMqmHaeJ0d3PiDnKsU
IHDXedFX+kPMn7EqYbJpZWQduhYBtl4YwxaKiLkWY9HNWRvHK21wEXL0evQ0aDmpPn3Ublu6lq9m
nPaoJfJeezKsAUk49sNgDml2PHlxYK4dP5MhPp2ID4tveVHZoVoFZipJp8/cpxxJxtmBUKhfgT62
ixAlj8tv9+xt63kgYyol11GQp3d0Z7J9mKTZnRarAGXFaIBuclJgn8Jv0lkxGeGbUwjDvS3yMGTS
dFrK2ZWH0EfJuL+NGit4kPVoRbSQkmCPuqbimlIdqbnZazeOWac/yfaCBiSlH5cLArKMdK75Fcga
r9XNr7Q0AkhDzIprmGgaHj6jQeGKM2UVNBn414GlO+9fKF561xUHvQ4EVYI4vHPKCHXNkBALvcyC
dpt141ldF1nrITD9ClGhk9xwyGqXNyJ/jJ0o3GLk158JRGj2IRj5ex17xkP5zyRW9B1qnqj2Hnyd
WF9ZueEbM3+PNg/2M2S6YlqHOVUQg+VXP3N9I981aoSwSjyymlu5HqMusaOfXtwYxbJvIewwqgls
7q1YRFoVrEkxKJZtb2b3ZanE0eiBn7rxgHJbpaj5+kx+SarEeJONhkAWbWXwTQSh8xJkiTmvJcEE
syGT1ZOep+EDGinrSal8RDpCQPkvabYeTNKeEaN3uN2WbcQYCD3WxskUbUXlh6vMz91DZU7Mb6g+
tM1ga8gbantEOmeP49emxHoT6L7c5tIJViwZvG0VJfEDO3jgTVOmv0SWXZ5IpJMHcqHEzxZ5c4i+
TxLI2Ewli1+nnEjtVsFDWuRCoYPWXahXgwUgMwEpFcs6v8uMOgM3UcV3umnlp14LEbebmkoPDpLo
kxpS4q5AD0LgQw+0UVZCvI3vmzeMLtSl+shcm1Xlbixz7Fej28TLwKq1fZaiQ0v7tI5nGQE1syEg
HZmv0d5F1DZPqhIpatghfowaP1hasWEvSkfzNoFyq4DJg5XqfFBwfsZBDt8iPxAvDrvlU+COzVsX
2dWNK5DhKT1kJRF2/lMxeOjZzUFzH8a4zR8Mo0JxngaooZNCoFcrg+jGyy2xUW7ibgoxiYVRiinH
L2iBePDCKFqndWRDehPWgEZeYDbyQ7kRsufB1q3VfU+tQp012TrT4VRpt6qF9jhzh8KpAZVN+Xos
u2EZhIOnLQqtB0aYGznGBXMcwvTBUk2NstnSsFlZkYm3hvrZsKpgEG4TiasAYZajWwufPcp3QEf+
Ms0oRM5FXDbRkuHCWCr0ajtdGvUq0NF236VhXi0bof/oZdFupqkK9zWEKwRig7mxGt08hKPXbwbC
gDsR2oQndA9dYipWe81DUslmneiKHYimhweBPK9bs84v97AExVqITOyzsLTBTVvBXR1N7lOl9+D6
gjqm/+FbjPJmOM/FGC8jcZb+VEV4C0Qbl4iJuCgedPuWEl5/J62mAg6qez6CSxUsEciXi6oKvoF7
49UpJ3WmEPjzrsm7w5gWBD74/lpPk/B7O8YKk0/VHMRQecW8aFodHqGd7TrHiG+GSSIEHmNC91iW
4Hrx3CncwtYtk5mbkLexbuFpUzBzYx8WG2byYKFnaXIEwSQWkwoDNVPI5n+ASmLa0+XogKOE27b1
7N6WT6Jt/O5rGIjyqY2sFNl+X47fK9uGuEmX5hSy6d+GSKh3Xm2FoOV6/FpG3GGMiIu0sudZ5GPn
rmJgJUnp8edSxP1DHiBfHa2xePPMPAGdxphEBU8LphV2iuihDQaiWcHppwthSh1tUoMwQPQWM2+m
2p+Zibg80UT7q7I8b9t0opy3QTs9yUlNj10bZ/iV3Gpumr0DETvJ1Srh3Tz1RYlpzpM2dhsGfm+b
xRXIpCIN0nAWT+30VRl2MM7a4Lwl8GoZnJDxlcSZdlqnI+Qo2At5FMi39qCzCiv1KEaj2PPuLM3S
nratG2ffqDLH9hxXpkT9WA4GWrkUjlOP8cUWRw/d3Lc0dqxDxUf76ncIEGbWNOS/+gQ72MoJG+M+
dI2uWJWN1/GummeMskccQDtvhxDUImETGlrq3iSKsGUjOtcpoR7SMjeeC732Eb+Fxsjew47L2yYv
jO+aPmpHNoPmWku08kmWyMlSkWM/KZlDLTVa94bb6q/Qd/GwlCRNdW7hL1y0gxiRLMyGkin74Pqh
u0+iUGfaDOz6mAlp3vheL2bUv4qzbI+ts29qI4zG3gQb70FKeHBSPt25NniOWlWlSO6yxAm0LSxV
9IU+a7HnJgxHdvXSfjDyRH9MctE882m0+5KfgumrSr8H0k+2VAAUnpcu89Yw6rsdHQT/5LrsbHEt
JOpEKU7tujSMMRblzZeoLd1XCRj3to99vORjn+1CVTfceEPAsu3F9zQxoTiSLVgvdFIUXztr6G6k
WfY3hmX+TFzWGVrZ6RvXUsUinLrgpu1w1836puzn53XX2XXjU+Jw8vG7qroWYbcyj2y4zLvEyaI9
RRMPua20ihfQ883Sc/t8rsxpvAmY5+bROOA4b5sqx8XQyvwnNPJsmfVjtiryUgdVOkY3aW6YuzKw
WYb4U/1gZmiP8ejJ29rJmzcrlEwEhrB/+EVl3ViSHWylORoD5xBYd0Xf4o6wtZqpiIi0aONMcDCF
VPj7aD+IAyOUd0hZGAP31MrtgM4RA92ki8U4xM2+ZF/hEtBmW/u4CZMHy27bZ2ThVrgwS+IF5oMf
9CQfe0ZSLPoAC+Yg7X5DaDWncmW8YCGcwsXUcQ4zrwJT1sdiW8Qe2xUqEUazwsjVP6lOT7dKjt3T
FDvJbUUN6Ea1FUogzWkw5I+9P9xrkLcPFLsga4RG5t6kBp1oPp1ipaX4Y7UB5+UkW7D7nR5Yc1E7
0dZz8nRtpra109iALhubhA3TUfoDGN5w20/G+GjDtN3Geq2+D/ZUnnmRLHm1sWChVktrY2FH+Vpq
4XjnDmALp/Mrqul6tdOFEX7p4bDWi4RqDanQGC1mljuBYfcjH2ml6TvuvB2b8kfniOKBteK0m7yo
+1Y1Y/rmCfJJ4ITYgDxoZMTBPJIj2GA9hKyet79cdqVPU5lFc033BpyYfUPKHaNFak7aRppGR7xA
Jg5+P8ZygQUcwXx7lgYHfeKfqDprgO3xlOET0YF/hvVicjWcdBOLxNGzzS11NaOcR0HKDabygSS9
COvg3hrt+EjQmbUz9NbaKMcZlm5fiWPrFu0XJZzhVEZ+9yRUhLYodcYtWyKT5XLNAmZiVWjFbCyX
aZXpX2jwxuM8DG0kA0FJzSjfh9RfM5nFt6aC8+5jrF0U3lR91Zx6qta045NDOHndXRPa+Yts9H5n
tqRUocKx5SIMc3GI66yDFNVbLCirbF8WhT2n/B+wLSWuW3canNvUGWaFgV41pPqyq7rCuTHclPAV
rww3ky8dlPVtRhCLGNZ9kMHU1HP5lehwZ6+zDtqxHk03jg1IPq4NOOQmzPx2DG9r3VVzc0DdK5C9
3OQ4RZ+xtQSHosq/0yFUFAmGaK2bmQ8HuA4eqrrxXjp/IBaiwCEBE9I5FDhqfgaRZf1CB9ydBuqU
B4p3xfKsEdlUlY0LBSOvPRstO92UAdVGnH8lJrBCIe+shyD6XjBctGBMK0IXBSPhMhSx2HlelezN
wi7O1FznR5zWtL18vRhuDV1liyyYqtfUSsvDaBRYwbOKv2mlveqFaW89XchHPH7dE5vcnKp8hK28
TXGTSjfHYFfjcmCAJ8jjLpoKc1NIo18ERtf8yk0dI0mRVDe96tJs0U2aNzfKWNvAwSxvcUiR91RU
46nuImw/TmfflXqdyFWTEnIxMQhmiErpFrIutW/LMgDRCxDOnYd+67xERVlsgzH2HcbmPhvmIw5O
Fgxup4yZDY1zV5o6G6Oy0Lf89+2CI+MccvpyxQSqzYy2dW5KZnKIVVWwHYGM3ZodeCbsvJgI4Vgg
COyrbtX3545F5MqtUQX6PJGmtUgbNt2z2Mmqhzrs03DeWGYA/j3PTmNqdgxfOeenaLAIfZi3kY6w
fah7h3IO+TSvYMr1ssI1MzTOmpsoqRVbbLQSrzZvqTrXSzs69zlp8OxZDTKjy8GelT2ZIX4GSr81
kua26IfpwHxvvYSVl+Jewbo7LoJ0Mqql6qSLgEwkK8PCn52mDiSBEmNyh8kUy6ru6z4GxTjAgj0W
8gRsIPqZprw1RojnO6zPPeW8HdErSCtNZojWMYmwE103+OnWKSDcR2jM5qGPKqD1ZW2bciaTgt6H
FY54UDBUUn9nip2neqewAstqXGaGxCqQxZ2xH1wrXSZjNrwKVlgEiFiZv0/P2p4AU9zXJpT6IvWE
3JqpMp/rro73BCrjrY9b92dn6JDa6mjAA9XFXXESBRU5+n7uiyVk2a2UpniOwtGmG3sam5fIMfKH
tPHTVWsMGtO3HNWiKcvwJm1KrACTxTI38we2xR5WAqgA7bJOA+cHO2x/PcRKNnNLS+O3yE8kniZl
QNQw7HHXhzHQZwWoGmxAYWaEhXjBzzyW7YOMIpNVZF9bJ1fgkMSV22J7irw91Jtu59dBv1blud+i
J1YJsZ1F9N4EsPcTIh1lXvAhLK+Vf+cLhrF5NoVROBOePs2Ddqh3QVzQPutarZ0LZqn7wWcDXRGq
hC+zGIkQmHoyY5zhxpsCx5qVxURDXda+ftLd3DzRfTOwP47h0qm96YA1TuLt6ou9F/VRhNZaecSz
eNm3IhmNDRNpdmdaBagKe2JbhbHCZOqvY2tlnF3Gqk2yTQMu5KbqHMnfbNiqpbC/dWUZL7qkid56
u6CqNZJCgA3YGR8ErPGAgcAYJNADJ+tmXpnlh7GxaGkksi12uie1XRQ1/KYmmn6oLIy+WDyugz0a
zjNhKcaKmpf+wr/zoAq79UvJg9tOnWOv27A3fvL+V89JU+frpM39h7El43LvaaWks2DT33Oapj1m
zI5fs8Rq7oe8TvaDI6q5R6LtQYawmXlF9K2nOfgmS2otDMw6e/nmq+UGSbpwmpwl2oDHfl66oK+p
z4XWwfPabtc7prPo+eePzA9cUeYnhCcBldCx8mOkeq3IcMXd7XnpASBgTUerKpIvNKfrR250hOUt
LBtjpuQE62MYKtHc5UlFPGLiN8FOd6Das7cQ/l021W67HQElin0eUiXrRqLnirhw7rQwabHVVUHy
LEw/ufU1gXNdtc5RtyLCL3ImkVct9rNbWQzWSY5R3M1oW2eLqtGddSGD/tCRLrBsJMAH3VfigYQE
4zjqMn+l6evLed1m5kPlm+bGTid7WYg+2Y1RWL4EEbszoqymneNo2ddygugB/uDc6iYBqo4ltyew
iH/pmoTSfl7+yBynzmZplrT3KpDxptKsetmm6PCSqJCPehFMrHliXHDCtw46ZLUtfLDxBiSlOx/D
Ua7Scky3Q9OwNQlGNwtnLpCHb3rLGUwjTw/U85sNq2eMRhRRD1jQ/du29IoHdJjZa9HR/6dY1UV3
Z6k3CTnoTTZGrZ1tdlOgfTc6rz1kNFV2QhgjcQE9y1EDXpDTm/pL2rX1btD65EtTi/HWpUszL7I8
2UpUNQt3sPt9h3ltM+VxtDbioMEF1IaM4mMabxstxnZF/hNhN04S3OIZc1fxKINHxQLja1lSnhgN
27/tsiBaTe7UPML7ImSQi3lDGnR2/vcESkRuQhk84a1MA9KOjLF2vldJJ1mCnT1SdLUBnrtxEW4q
XXV39CsMIkZaN9phS5D3o4WPSZm6/yRFFlEgNNxhXVZx9CxURXYC1bRnj67qQY2GYNXSO5s6b+nd
WAp7XSu6CTIJP1VYIv6ZVWJ4FFRXHmPDpA5WGOVNlE98VE2a7eHSnDsCAHAsi/CovKEnHY8Usvpw
iHc9q7ufqhoBY3X0x39krjOlazjKpDi3fOYvgTFVvzoWvwcMvfWiDLL+h5560avNfplR16vYgVvN
OSms+KkVVr1LWvptNKPsmmBePpEZUG6NSVFU1bfICJsNrfPWmVHCwnGbN023KpMg2Jh5wEB9VtSH
a5EBVQxKPTsNWGqfysZ3zpZ7cs5Bl+u/Gh1HvuEQQDM6BZQLx3T3bISHNQKg4m6QXrRw6qHAm52r
cevbTrGwMmvLKqEivyZHeBGYff4zNygbBexifpRO54EC6MsK8LrQD1Yc+G+KOMY9NN6OU5MsfXQK
x35tbUWxx2x1tpXKc8tZmUn/ECmz/yXI3JtHjc6E3mpGKzZJICCQ6MOE5xrlY/iaR32xjfABriTJ
RdTCvHyjx0G5GCZbW+eWHz5KIvW+Cr7I7yEqu21lme2udfTxhsmd6geMj/4YhBbe98FlEeK0UEzQ
zalXqrnOygoRz8qh4nq1Ub8HCmDclNVQHf5lZKE+Bqhj12YQpEtQMBUuaeAq2RD1uz4PxC/NVto3
nHDjpiuG/jC1yLZKKqfPRZNAmaGlRTlEekTO9bYqdFhDbbntR+pvfRMNS9vLjC8kHMhDmuBqpH5L
4IKfeIuycUBnVHlpvBgsT2+pBBe7WKrk9V/USXQ/sV20CGUwwWTR6eRaWpyg/ihF/sa6sl1KjZ6H
QOC1bBU+8rKtxDqpyC91UI4vy5pZEvP7W9V2xZ6Fc84/HhLfoRkumofCxNm0qVo7wllG3NEibiL5
HSKiRqmT5cOtBvF44yjp0CGL9Wd9lETkRFFH9pwbhvd+WoQ3rcAZHSEuPRXEv8k4sr9xWKJCzA5y
f5oNX6wsNLWF3sMEiA3V3maK7YPNtm2RhDaG4HKk7Bz3EEa6gO151LMSJAdp5YWsV6e8cb9BkSGv
MDaTh1Q60zT7V5MnWVDrTsS2g0gOQwlvlbppvJoEmh2j64cnOgUQfRBOpLPGj/DOIXCmbmQq44WF
1QCeoEFNVQfYUyOtt45WpbUPhFuM6y5Kpp4tVZfM/9UgaXVDIw03Q2C0x9iPjEdhEzTjEhf96x+t
1P+Tju6qSO4PYd2hfMsfmurtrbn7Uf5/IadDFPa//0ux9m9yuv1Z//a/dkX19uNPER7/1X/q6ZgA
/sP2HJRk+KQ0wztHW/+nng5HwVkaB1aEJoTpIKD7XU+n8TeMBzgcke6fdbP/padz/sNGnOfy/0ob
qThi5f/6df8Xero/lduCHFcGUYmq/U9dbk8yUdkHQ3BPnb3fNINrrnv4R5/ows+67P/Rz/3P0S90
c47tkzrDaudUlBUfjntLjWed8UISSTStfrvf78j0/lQE/s85LjTbtd6yJ6IUcU/t9Ytjj85cakNG
gTh6+fgE127RWRz4mzHDaMpGAY/wT3XRAQ3zI32TB0X3icrw2tHPYL3fj97RoIl8fr4r2VO67ngX
+SSFf/zTr9wb88Kx4FmTWTbAM+5NocOt7kXxI2vbfNmRFPqJ9fNPc9d/337zwp3UcwYxTZyiq8N2
nVg9i2xpbkYgqqss7E5Uqz65mGtnujD5uKWXDEHs+idQs+tQlpuETlno6i+eHI6BSNrZxzftyktr
nv/+2xOp6RlM7Ly9k9MVJAyTYxjElFEIL0rnbqj93Wv7b06MYhim3Dbd07mReseVWQ+DFTUH26rl
099dyMW3nbr0Rlghuqe4bfca0U5pmjK3hw+pb46f3Kwrr6958YVbHhNybtnOiZbFd0Fo05wy+deP
f79+Psg7w4d58WknblVSwmm7U60Qd6lo2U8FDfmtbJ7c6Qt76TnywWXCJO2QvwyUy0zHT162f4wJ
75374qtnAURtD9/qqfXVbOqbrcju+/jODs6l0pcBzsAgJigNcASez8F+uW3MUqVufO028xJoiv/8
j+qs87/JiAzzCzasfbwRxS8DiNQnt+ja/b8YPjS3oo4Vdt3JEOHWMF5U9J3yKUHzw67KUceMs4xs
K1G5iygwbpx0oGvXbXsjWnz8A+T5RO/cJ+NiiEm9LBaVZPmjEe7VQH/ouV9u1oDC4Naw6wAC6CKF
O/nBikLpLKtKau3V3CftziH+1c/NGf8UgEzY1588POf8grz3oy4GpWx0kqgVZXQKu/6V1fRdP2jP
ruJ9MWJYH6k274HcEKHmrfqAJDejRVrUDx08hPjJkbBFAjgV1OUObTz9BIt2kKO4AxjzPNTBFycR
3/XWXo36cNPXcl6F487VxZ3T0mcdwppEZZZhXvyWZNpi8qAHRhZ6ZxfxFvR12lK+v6ncGLLhtLeb
4YGFwY2m+WvqqKBGgjneWOq5YtrXXQupo981bXjDAL6LcnVnt8VXL2jXhlSIkqp1GKWnyMbJo4S7
slIiX6XqZyQlQcsjaq3p1Uqmw43VMbScOTZ6428MPb8H0bQa2ph4sKZ4GpX9ybD2jwX/vVt/MUrr
fRYoq0nUMZ7s0zCFlMERz0BpIuu6CeAOIHvL7hhe8/k4dt0q6Hznk4/hyrdgXA7cw4RimDr2kdTE
VdVmi1xl649f8ysTqXH++29zAgqAyPQI8DtSIH9ubWSDDWjDsvz28eHPv/C9m3a+ot8ObxZZ4tql
oY5KSXB1VrkdnXItCzayTfiJkfXaJVyM1J2os5gqvTpi3ahBFjrCOKEOMQ+xYmv3ySO4dpLzB/nb
hRi5MTpmMNaYTNN9JcrdqImDAhv58X26dviLQdmpat2rlaOOQpH2OKXFva+zeQxGuf27E1wMp2hz
XBEbQY3Ll1BIYSXs7+tEWyeNJpd/dQp5MWAOlosswNarYyPG4yQAFBhVc6tAUn7yDK58BvJi8Gtp
JucdnahjnhLVOuZaTK5m8tkjuHb0i+97cIeYdkVaH02ycW1MnrYdvH18Z86HeOcrkBffb+bR8NDC
tjp6sf/Ll10FH2I6+qF/7ELrtXe1T3Yl1y7h/Hb99pI6rkibDowY1A2YcXx3/qzwuq8fX8S1g5//
/tvBY4Mmg+k16kg+8s/G8azZWEyfDBMXPsb/XmzLi284pfcTm0XUHBsN0FuzyJwVtuet393lBJIK
6b8E6ATUZNNHbJKXv7uif/umx1olLieVnr+iHDPNex/s4t8d/OKLDoxIn5LKZbpQ+oB4OiQjuKO5
/PHRz9/Ue2/UxeecdfQj+qhujhT4qK1OBfTl5EEl8S7XbLTIclZk4A4ApFif4GOuPP6zNe73xw88
e5y0hJvFqnQ/6fVDb1LG/fhqrswS+sWH7RUOqnyzqY61Z762wJjNynmtWlDDdA0+PsW15dwl1KIh
myKISlGyEqri54QUsZ+5Nmaboq39ZcL7N09zJfeugyeCKrhfzElGvidTLr1tOiDIwRj4S63X1Vc7
y6dtKWOdUMuBlVcfALiZUnmyoQV/8vZcuyMXIwaiDGcYhNYc+6JflQKaojGR1geSlo/j4ztyvrnv
vEL6xWDhtxlKtibj7WfZtwks3Zk5udi0hvOk4ZhofDX8sGmufZKcce39Of/9t+FjavrMQ07bHIcU
MmqlQSdEv/XJC3Tt4BfDB7wZP69aUR/TM+utTsAL1i4ozo/v1PmOvHen5J8/XTeEmlLkOEcSmCNo
w0XMPcPzxbY9Wn18imsXcDFatLFVkyiSVEfaWvQ5/RFBrSvTxcdHv3YBF6OFrwyksDQhj06DylQ3
8ufMN9ADOfKT6Kcrr+u/ASQG4gYimKPHtKu6G7cyvZfRa7WN64bJXW3W5f1fXYh2MVAUTtomhl1V
RzUZj+dk66ZqjpOTn/7u8BdLgEJQDqmA9x2NhPqOCBFeDPBy60+ZHtfu08VnjRjNaH03qo5xMbRb
XeGGig1irKNSNzaYeYxvNADLhaPUP9BodGcyIeu9q+AuG0DsoYEgaIWMyTbOS3dNp2c7CqnFXHV2
eosChRBuvIzskEZS6yGPz02jZi4QalwjM5DLvNQgAYbWo+qAEutTrxYic+Uybitnn2u+ZA9Z1zBY
CZROCPBYBVmm3Ualz3wcmtUMPq51W9YQYsvOSxGP+cmdoY/OsgoRF2As8vaGSk6qINabJIJg5Sf9
eIMXpv1SGSLexiY2Lbr94DE7HUNgicidKmQTfPKpXrvBF2963Yt0HIeCDInCuM0zXKpulL2c2y3n
fc3Hb8n7qzlkjn8OB3ZYuiaO0/JYOXAOvMw1dznGlreSnRQZUeBQA0XK8ccne/+CwLP8eTLPTIOm
Ssfy6JrGfiqHZ8ox+2osdg7P6uNTvD86QCX+8xRRiZleQhI/4kbzbpoWnYcXBM6ualjj/c0p3H/D
p1ShWQeaXR4z16vXDQUDuqoIEXpk5n95ivPI+tv8IvE/04/TymOk1/sQxBn47fQREdGXjy/h/Qfh
ahdTTNPg8qt7kwfBXD8PvaqfO4pEoyryw7U9ONMnC5X3n8a/+f+HCWSw5uj1sS7VwfPNfY2aa7T9
T17ea4e/mGiGKGFdqHpFS83yv4eDIEfLidQSMWf+l6/sxSDXGjJxtLGxjzLSvFtpGGQYkTYhSLhe
iMns/2rOYb/x5wNvReuM1SjtI8u27ZhH94VPvqQ5fokx3/7NM4ct9OcpJsdW9FM5ReaI9TBV9wQC
3InUv8vlZ+nZ7z8PIAx/niIZ+zaw6Zwd43QOmCSM52H1yRdx/pX/vmyBl/PnoR3WuCN4TPsYTd0u
buK3wPCOH9+Ya7/64i2SA1kjKI3so+/E7rwXWHhaWLhxX3+WgXZtkL0YyCtPTP7oevjMU+JqSDQ6
9rr2SBbISnjJZtTDT5al76+CAQf+eZMMaqPKSjP76ARiWQTu0nenNz/Uz6Ynat9nzozn/92H4V6M
5dWgGtnWOIPipIQ87Tkwvj307kUauYu2Nj6jlF15OpdBZZrhMjN1hsUqFePrlA8vvlbptwiBPsvH
unaGi09ceF4igWVZx77ENinquzOgXUjv7ePX68qb655P+9tYHpwFWGU1WkdyY2lSJaRSDZauPnkM
1378+ay/HX2KYxMlQWsdp9a9TZV1C0rgwS209cc//kqh2HEvP+nQ0xT6RspUcTEzlXX2ta6mnmwA
YCe1u1bNHRHWrBQ+2/3I82f3zpfuXnzp8CSgXpFdeiQECXJ+UJQLzU3m6bCS+SNlpkVd3uWVmLv+
fsjepPGSGl81c9oZ9pYlDKSAr5q6iaaEkJ9PRs4r223nMmXeDIdiTOLMASnXz+wBBnb/a/IezcCc
NVWx0fxbeiNme3BUvE26fZ5X8KvbWW/i5Z9oQalVrM69E/UpCk1/fwZHuvXnc+/juJhsG5ucO1CL
CRGeIV/DtRVm29wukK0GCNu+5XhNlP+N6gMhRNpcVc28zG5M/7PM4vPA8s6zci4GnNxsIkgDeXG0
u9PUdqzrp7lT0F7DpxPGwUK2z1aZrT5+F43zG/De2S6GnBCNEklrGEKbLvaX+AqMG+zYNuydynwu
JyxmWHLG7RCVL6HfPfYefm4VluOhIVyEcCscxbpV/CIb6T4LRAHdu8K/run+3NbsYKmy6XHIYJOQ
+x7Pk5gt95mYsFBoxogHIlxOwIvXvKqYpaj+Fq7v8y8sLOxlSBzAxxd5ZbRwLtavAzoGq/URgQot
/CUlRgfPRWb48cGvvDTOxUg3ZQXiMh0WKqEuOCYtgyUsnq7B8Ko54tdPVmXXznIx4A2yDDV26OnR
sNTea9s3W23s/smePuMyX7tHl2OeUxfosOAXBtmw7U1xG/vlZ2V5dDnvv2QXA17UhDhCJ359K81m
G2ICe7DVVG0dcjbmZRoFbJLqspx3Ap8CCn7uYZkat7GVVTcm4OR1WLblLGamP00UC3ZjXcmVGxHr
mEbZtOtidKBd3ZqsNAoi1xBuD58stq/dlouBEyeED9GmS4+Yh2HzACpKPqvgXTv0xRIJkFZupOiq
j+ARkIg2j1aTPn/8Tp4/3vc+6ouBDNQt8jkiHI4ppi6jD+a6CwsFfbqj8IbEd9mQfPurM13CRzVQ
NI7WUu+a2uo1LPIYN/y4Glz7LsL/7qflcyjqT+bNKzfMvhiqSEXLQ9Poo2NRp85Cx/e8IKXos4L5
Pw3Nd26afTFKGLnAMP1/ODuTpbqRbo0+kSJSSrVTNaeDc+jBMFFgsNX3vZ7+LtWoLlHYEf+kKozx
AUmpzN18e33qnBDL70aj8UHquJNxVw5HPMgKQzALMp+i5JdjqftwhoEEWAdXRL+PJ1eaz7Ye7wya
QpGDYxEE7kp9UETCEP1jhvLTrl+sfkcsDxlUewgZZ0nDdD/xZwM3q39+hBpZ/9t+t4nq/h2/TFT3
U1UHMDCv4mdWSa8TQD3//MC/ewhfNqKUW4SQt8puzUK7mrp5Z2Er+eeP/i4uMref+a+4CzucyFSy
MmMHvS3EjY5rowhvG5gQzXqbmuY+NG/q4S876ncX8mVPktGUxtla5MT1YNMiBPX1/DeS/jcBpPll
18iLJIuZsAPWah6x4MqaY/M3idZ3v/aXXaMq8lKdzJmk3MkyvCLn/oBs2PrLI/ju079sHBTryoK8
ObuVVQPqKrmNRPTx56f7zUcbX8OaqimyotUBVce4qEltdALYaU3w50//ZsczvuwNMTat5jxq7Hh2
8UQlpnUVPXpmUutspfIap6GPOu3+8rO+u5IvG0WNebRiNkN6a8XVYzI6mMvGFGH/fCHfffiXdzdc
mUmaGNrHrYLptzF+t6VV/W9P1/jy7ma6QN3HFPKtmjp4/OGiw2xDqB3+/Jt/s+i/6mlXqlKRqSZY
eTf6S5GWP3XG82INd7Y/fz4HyH8fa19B5GFUZ9kA3uZWaMoenO01m4FhPk/aEeTjUeSY3RXHDkaj
NTF30Adx//LPCOGieUu0+gxs+E6h3C0ro5PmtRzkfhsfnbpPmT3yIfmK+Dw3rjU+yOyZgTaHQ89g
CnA7jGxecLtERGV4GUyIzPJNQlmZCbfvcSxbb9nnzWkblTxWw3EUTHwObmeRxFHn5isrI34g846c
LY2MSSfeRibHQ0u/bgr9hM0U36Nlumvh2zjW8DCYrsSp+IYk/ZqDww6Hn4l6b5mxz3mh8OBgNXmY
4wWcHdUA6DLW9/wKjdU/GKA3Zu3YFsuV0b6nxRF1oFVYKAowu2uqXcukKB+pzhnwQTR66ZnvsbGu
4Fcw1BkFm7XdR9FgzOG8iFZuvmJ+3XVeU+7MEPzaL9NoAkt95tQbRX0Kc90fEkFLPmQCrTnRoXfC
aOvQb2fhQgG/GPObSh2uKHC8hE7sDdk5U+/VfPG1hj8Z0lULHF4184XfIXLIQ/H1HRhu1dQfLe0J
szReK3U6VPq0L5gVxDIzWCMYnv1ZM69ByOD8lO2GzZdaqAHsEmR/w2G7heosPPLEQewGzI9WI8Xm
cpfIt+0ixbTQDGfGXr2fl9FrQDySW9mZeaZ8gW2W8LngP6/d797qLwdCPNG+xu48ve1SsIxqaLxF
VIb//NnbzvAfcYvx5UTIijgC+UgCMurOM+XzhdueS79aSi6tNMVffsx3O+yXo8GuWrNFPJ1SPjf3
EhfBmmh4FavXdBjxDvVOhOpfdpJv7tZX7XaTNQzzDR0xBu7ZR4AhFgAiaC9/vl/f7FNfZdv1MDtm
tOXXiAQf4NT4ytAcsr74i+nAN9JdZjT/fxTT0JY3mE5KbkveBzivGJZNJ164GGwR78QWM3UZQKhd
ZDJ9KsWt2j//+cq2n/AfK+GrfDufe3RPxJW3zaCbr6HT1Y+1XkxsT2HzKJGlX0Dp/U3v9u11fjlN
mBdX1HY2k1vbSMTVhPXCnVCBny7rUO2tCghJlDYoNcLBAc/QYiK8tukaFLljuhZWokFSOfZfVsx3
V76tpH9FjhbAtRz6X3krGGk+MzCSX5RoFQ8AUS1f15coGCAW/GUBffPCfRV+2xlIg3VJy1tpZ59F
1z53OLkx1+aJKv7Lj/juer7sF3kv16JFrHOrRhmD12xPrkh1w+umDm7bRI6rqVr1l1LcFoH917L5
soFYs7qE9pyRnYv+J/6zFxCy4A7Hm9Zh6oPBa9fIQqaPp/9tM9S/7iSg8gu8nzB6mKrXcpvaFdrb
n9+Ab97tr5JsGbedYutDflur/ZUzkPia45tt9n9ZZt/sgXL7+r+W2TIoWZ/qWoq1jn6OCn07QKFY
RzdGQzFw1d7Ajf7NFuO7bEh+2UeqtGt7Uak53ZlDtZ6K5hgj8OV/9XLWpg+BX23e/DX3+mbFfVUQ
qyEIltzRk9tUia0HY+3MDzMtxW+ltIs5KNOy1glgZMJkC8SEuFPBMUdsZygK6j2/i3bNSCDl0rEC
tTVVI2azssdRExf1vyRs/1z4f6zTr0rktlvGSa2d+HaAF5kZHPjM1pbYeM7lHbHPApVvi8Lad12P
/C00M4wj8OZ9uhXy8ahm9orDv1tvazLKlOw+T7M9XyFT780iyKwiiKqXuNWDLb6oooQYqoDVfT90
I1WpmhLppxh+jMNfTorvFuuXTcsswCIZoEC3zh52cWnqqd1fYmXd/Kdc/F93S/7/tQrTrYWa1KW3
Majos9Y3mW9XmCy0g3YwpWLdgdewD4CTXzPZ4SQK4AUj2kIE6pRHe6s07jfYE9bgoPD3gOMnz+5n
jBESBUGGqJxjyktcuc0siudMix1weWP0CDMgdZVyIBLs1MLHwVhzrRTIbiwWG5Yug6xL081uuvEO
+8ouQEuqH9ViZDCBoJw2tdEfnKr7GU/EbDbuyqcUXty+bVt5tRAWeLOurKdeXeVlNFhr2tr96NJy
3MXoM0/I7ZQnvZvzw4as3lA3htuvTC9ZeU3Vfo1bYopqAAaEZe+UOPQ5+jqwDUW66diKHYrhaCfA
f3hgfmJqNbFyZVrwRRkTxh5aK4FOq2n7cxlFfl8JvTjTVU1r5iDG6E7kWnoP3uclirQCapEpn9NC
IQdS+86bVnPdqAOa28W5QkwwA/QOexbpOt1NpZIDbl6ZCcEOrC8q/IGlvDPiiKxhCKVnxPrgC+Av
h86Bxo5MERZuFoFlgcJ2YqQg2mdN8059+zOrp+SoJUAmqhRHoKaa8xsx9fLaoa0PXjCPjgJ8CvaE
chpvSpH3+6mfhwP9swfMPzo/XsLwEivtstMHxTxlTN5epQoMDvrazTM5GDx0xsPN9zTu1f3KgPku
KZxkr8OWDBYbr+uYPgpglgGQcU+DH5YlIibMeu2w731m4degntIXhsp/WgKSipUxm9UlAIqLHLJk
eYbAHnsNcEkMJY6xPR600XpgsAU4W/o2zYDMloxNKYrm3pvz5mEDFg5NelhjC89WDRR3JpOXaBwD
p+bkz5srEUsqb04VQCfDaX38hHYf1FbrzQ55UxIe1MIK7CR02VvTkuHlPrwfkUQxIX8Jl/5KnWET
Z/H6ifpLx9Ra3K7hLpLvgkaFahmzq8udlPkOyxGaeVgnyx1gzKAFFDSXi582l9KqDl0HF4YBBAj2
HhQDN+Y766zaCyd3xfAyh9Cm5td+oKYo2GjHNsA4AB3V67Bae4VU2nVE5Reafl4nemNV5xNH3U/4
kOisYrMxD42c0GcW4ZXMx3uNKrjplBgxjzBNohH4NbgzvXPJTa/DbTw7MVaQU9qBq7bVpnILGZ90
AGdD9Q6f9xVeAC+kGazc5xVFl1EC7FHBYmOcHSqeaTjv44jxMPRFZ4ExFerb/RtVnmSCrQLfyoLc
5zA32nnwuScdIUyUQbRiTMeBr912e8bHwUyaCHpnV1WzY5O+Auc8Fi0dUQMr5eY4je3tkmt+l2tB
J+Wh5l+vzakk9XAG6jwU2OZY8XvrAatStIujm8y7GgpdN4Fo7NY7/saIH/ruJ/4C3sxQJtfRFy/Q
b69E8WtWZtCbSuzhOFVrv7IoXX3KdmXn7Eezuy5t6zj2C6ahcme0aLRXsAZunN3w9DXNCprlrMYI
7/jXGuiHbk3WICrCw6A4mGWE7oy3XJ80GvwVLro5CuYPKxOl6PbETO1sKyOleV0JWNc8hOwUw0zT
19xd8a0GiQ51B/JLa72NQ3sNzU8cKINvju9X2Al4aQ3pbE7sc6yzWuhs0c9dPdoKu6Q0YG1Am8Vw
Zxez2KpQHhZ7AuyYAHS32YHUA/wV1x7YRCN9lybgb6v8d59lJ37PWs3ObVjjysvbP+/KSDvGZh7u
IbeWqJ/PVXflaJMvm/6OZ5RVIWwX7M55YYFUbF+ylO7C/8LUOAgQPvdhUgdAiK5VUW/rLadwD1eb
ublu2B6YrUeTb6XTZx+Fv6nI+pPKbKj8BNrNDIR15UTt1ZSwLbDYAHJ6ycYHLcKgBuyXjyGwWMDL
fX3g0W1RSuSQeYjltQcDDckMAGniJfDf4PaxZqZ56igGWBlQFuuXCZdZWzNO/MIDBuPNmrKtgKnV
7+r+blpvrbJmE59O9czuvRw1M9lJ7lhkpU8KYYTIs2AJHxLw3fgf4fI7gqPm4RW/uhUmKyNgI/zF
ZjhOSe5GVJHoeGFHosIBxSB9Vl27wLN9O1bn17kwNgDMU8lR0ktEyrF43xZ8sz6BkHwIHcpS7LC5
+OTj9fUl054Y+fKrgvnCUVy4/Q3rZXvdtl9l+yFZQ3Ck+GVecJRD7iCZnjHathrj0BUvWM386HlP
eMT9av7UrdAfcI1OmQo0s09T6O5KDpCub9t9By/rAha/H/LH2FzvkAgf8lI7Vrb1tD0iu7deFbm+
a2pyHRm16U3LmvgYsN5JtoLUEUFiW3AMMy1x43w+DCbUZUA+GU2pRPZLoMflj3LCXlukN5ZW3rRq
ukN580yrh9K/PXupltGcXGTjq3p/0pfx2JcAUjq4RfdQ32E6Z+XByiZ2FmP1x9AUZ3UcPWUJBRdN
fGir7ehm8fgMQ8bxEJzrbpMZ+AYUbLSq2uSPRkRFKGb9aatzUIrI9JMEj4IoVveTOl6tuQnowr4C
Rf3QivllrLr7VSooddsdhtakmby+WRTfTtPMu56Q4+hPFKRec2d56uLolPP1AYtv+pXtcF2b9sdS
LJc2CndFqb4yJ/mYcJQhdSg8YL5gXkUeGLOMPVQa1qUp2aVNU0mY0Kzvjbp75twsH6m4Hoak382T
c53m0jqWE6fPMpvpLpNiuspDZ90TN0UfuIbq+5mpfpj9tdp4zZQXQeNYaMvAhKKFbTts6+EgAX1P
vUQSvtBHNF3bALLLuBZ0UgBglQ8efdwjRe8DtV9BOLWT5TE3YZzqyYKvg5XNvGMWSD9NVnVE8s2y
HfDElY3q9toPA/iZo8XHtp1ivwBrdGhwynyAfePAvotxrXFW+dqJRJ5VNDiFqy5OckKeAU3cnNTy
IWqLaC8mu6OP1lvFszqW8tpQ9Baz8lFHE5IvFmbsuUSppccvVh4nPyYmJk4bf2yfFT1+SXVJjRfp
LHT42MnCw6iW5na/5+yqZ7KX99qa16OQhXGTh3C0AkVXPspycDDkULUMypMIn3pEbsAGu8p8YF3P
B0fF28etmgSKzloxmLzGGhW/pi3WB/CAJvDtaf3sYItSaIU1ZfrAysSysbYY67PtQsU92FZIVTTO
9ztpQizEXWHuP1LFQhrRtMbwPDhZcSuydvpdt1Ck0GarM4xKTQ53NolbAAfHmQLIPXkw6A0UXVKz
GdRsSV05nUTBC5y0x6WqFlQXWVvtgIMDLgSdBay27M+hYZVIv+1N/LPESFmhVjs1GO5xyTZivi16
rIESUqZ+ynynBMguaEL5ci4GROpr9YSipHyKWpSKmVX9sueSEm0xsQXL977XYdBVpfExx5CturzL
36NYYqvQDZpvKRwDi4lgXa9s3Q/DWoUNPZpayQFfDJ9Goxg78MnafdhXmeXK1TApB295xMA4UKEp
ZrDUi+YXuj37+TCJA3h59PNjruBtJwofkILDJQnA6DEXYydO3Pp62vXmRe0qDcZ/17/1Uz+8TMM6
XRfI/3aKbORNsmHidwxsKQ9S0/RPDSjaWc+a9apoNewkdBFjZ6Qo0+KVVIY8Jee4UBzMjSA6q+/k
TdrbkIMw64xZvS4iMfhha9vBgHPgxbRaEKK2jgC2FuJ6niXb9xJO08/RLMOdkKl5jNux3A9ZpZ2W
VtpXShvN7DtyeSjioblnPIfZao3SqcslSI8R7dpfekVesEtZ7kbddry8A8yHN9AgfqiW0gddp4xH
O++7ZxOPl52Iq+QmSsUb9OkPUVg3pUpSyMV214AJV5cNl0BHHSa+k8mcVfaZV+g57I6uZLt1jNQ3
Nr22CUb1KPOetmrn3DBKep/ao68TnRgT0AJ7fRTaRMRUMsMSK6tfFOpt1JqOH9qcdLxFiwOCTK92
w0p8nZvlXWo4xJDaPmxIpTqtfUgH/RybYSAd+YgTjWvkHVHRajLiS9gxO4eO4F7ILEgb5z7K53Nb
DoiToumOAAZPQfwpJN/mxsLaa5rYx1Z7Z+uL4xoj8Z6qotBfL6PV7VNF7NN42YUL/hKTE29lH9o8
APk9KXACq1TxK6r1N0soFU2SabkFnE7pZHyBsg5LW9yPdrLTrU0bVDhM0o/49rCI7gvQgAXDKn5e
G/ZO9DZXLXeO7Tw7TU603gVTkRiMQljBWLKv9z0eiDEIzlZPzx04YWWNz7aFQ0OdPXZTtcs0h6N9
BF8lhF3ubb23Lkspo31aAqqrImHDtWvoXemhBF0qMrnXjIFoocd891SWon6UtEuKXbEON7lFyrA4
9fQx2lK/DLImO9DiS52FF7OK7xlFyjzcD3f46lzBRYf0aShnc16BwffJFQrTV1sm2GJUdWAkKvjk
svgEirrZtpyzzgCSS3lfC/Eo1/oMFHl1B1uewWZrONSbCrE3PafJgpmzsF+G54UPbMfhY3JGKzAq
q8UhjNJCBB0Pe8fidzY2GBphfICtJ6F/mcrfY2OyiKYzvLDDJsQaxjLQi+SXJvg3SdteJaI8DjJm
lTbWfnvudo6phGWFhEq1sB+xzAy9dIV6nsoRVbH1Y2q5PpMjBTcWa6+b9h7Ywo6q932al9YurPQ+
IFD63aEF0aq1dLdRfMe03p0Mvy+uWmj1XVEur6tZnfqC9Rtjt3HPYFd60q3a/G0JoIUiLtLHmu0c
S5zyGA3KhMuYvSk2+8eoEdc4LZ2Uvj0o2fTe5+PeHoeTCehgidcxAKPJpjasyQ5UqeoPm2meGn3m
w5B4OG4dwkphQ1Bil3f/3dbQJfQLOj70CqAQxuxtaHP7CjctGGJOLSHz2m4LSNAjsfHKegtgQesp
PC/aonNDi7KKAOyq161QcPPqCzBr/TEDl27H6yW14kMyGj/ngkkpvdzL1ujgDecXrmnnDGkaAKEk
ZF+DsY8+wJwMLuoSqO8zBPW4uhKoLwNzxWVmrcvYHeyOzRR3Pc/SEZNnWLwHfWYbrmLOjzW9Bpud
wCJXXsvu1IMigcl2lTnre0R9pItbxElVdGP3ZFVGXY2uFVl3Nkgzyymv83a5SDW8sbETw16JhFSb
bwpNPUVquU1XvM9OcijWmd7F6LziU0hMlNMtHQxST3zhMrQTLm/T3UJhZzZVf2zt67HT77TIOOGp
Vbm9Yh9zxfkBAu2mnsS1Hs2/U9V8nCyNUkA2nOAVOihh8XSsp6cqaq7laJzRiNVANCgN4fFzhOF7
p/cOtP3mt43rnyui/pZ6zRvaQ0YbrJsuH14Nh1icO5EszmNhwRmv8MEgynTnRR15bNHjHImbaCwO
SZYdxqSt0WTa7R79pcGylYE1Lw0llPbBbK2bniDeTVL1bI/dT2PK5oOB46lX9np3KChVHeg3Cw81
L4FC00AGiU99T2A8h3tWdELfoAuAWZcwmAhVTAUsBuZDPyXvcWFqCmuJYmvH0/HsMoyuu8oZjslg
lPBE9cYr+qa9Vxz8CpVq6RBOLYBQHbOub7UhLR8S28BESE8/l2x8HuYkPxtlmXEAaNpVuSnQuErW
ujJLcHiDw3jbgG1PMyzlJZcztr99tfyY1AQ9pbPkJwp1Dug5VTtG2pL7nVkPb1ahAxpfTQPzo2Uw
459TO2WeLFg/tY5rr0uJK9vNRWhQBtPHU9NxXJoN/nRupI7DLU+1eYcFicI1E8ByQWeqza5fsKcw
WuKYrCP2TAtN0DiLgKao5Qo2ouu9ASFw0PTmNlhnrzArNXu99MBu7kJTrye3GPToB2HD+GAvXUkl
c1hcje3Kk4mNz7Gw7gctan+IYYXPg/UyyO2pxaDoWKdGA9jHkOHqMvSW47KXkP3m1hTksJk4Ntth
8nRgu/tELZGyNUMXX8naFCdwmvWp7lP7+I/QcjLy+LJITQ3wpMADpxuzS1M4w04da/rriYXvebqK
yzrUlifUUXgcXvm9A4D7I5nEbRyuy+JVGAR5i5JgOAlDd5REZ1q7c1qh90QsGPbZZGwOhd860Ez0
xpoiluvYFtkBxCJdxtJho50nESgqThBVZKIVNdLROkTZkDy1DLXsUUMubtMlyqFdU6DzWYq+jz/6
FQZwgdowlULSo15n6qz4eq/nR0x5cshFjLm9xF2kvpqNMV0PU6E9p3LC20JJ5+xOsYDRVmnRXGDn
/pTNTBGLK6ivV4EfSsfswyuwhc5XxmmAAxl2173RG4cZJt0Fm5bigujaOKVZ3j4Po9Sf2qqvr+cu
cdw2ykPX0IcqwPM7cbHD6QOBh5KvZ6WkOIwKe7X1jGI9M2wULtmgG9z2covZPEMbtGd7Aoqf26a4
LqeuDGANl/6SIEgxlzb2oq7KrwTTJjdTW6Kh17s+0HmF/bIlOi+aajxkBrTWdIH1H+sWqYk5ymPs
NPjIEee1v5AogX5a+hDudidIOmxmY56V3EBp2JVLgigmnNYbaPUCEUzXZpqrxS244jZRHez6ZFV/
pNFUIW9vQe8asvWXqmj2XRZ1pzSnLJwLfQ6sSo5BJxacBdppzN5xj54AZCu0BVpUXa4s2nX2w8Uo
HkqoPz+Eaak7jiL1pq0V+lFWs/V+0TU7mz3juG9W53MK4yQo1JhVQgvAN1W8rMJ2xE3Aiao7Cu+r
u/bGQj2grn1zo1qXKSBiyh1bbJTUELMtsusaa1rHJAega9K+Lhpg6ziNZ37alPgL93HX4amA3GbV
dm0IP7uNog5stDX6DgL3C4zd+agI2wykkrSnxjIst61SKKelNN+Maaa1mIoskA2RoqSJc1t3VRzA
G1h22HMN0FNweaRv1IXYMHUJd0jltLcZiNj1Ktj8MVxa9mS8FS2ltl56TRm9AU8DjE4irjiOh7di
iWYsBZaVFNcYACgRQI2tObuC9rkrKHTFSwnpc2VmtcjNX0qRdie5KISiYXieuvp3RAqblMW5LNp7
y1HPXaM9JrQDg2LN7up0PpHCnYek+I27dO8VjfoqMyLpPJtKv2kiwohaT90pT0tfMbTaz6ZGd6uO
0SpuF4eeLh5JpB4WRbnqcGdjZCX7mdsN8z5x94jdAseGHau4yFYfGfFzBbR3ncLAMLWDSIfYVXNj
z/r5UCJslRwNXyaM+Zzlpmzw55kxipw4gosJQmiNx0aJ7kgf180+7tSm9YHO+DEUVDzbLS63kscW
7xui+uSZqZUt3skfamIcAbeaFFPll+7j63Cj4m4NfBK4jhwqfwYB+6QM+iXK62cs0H9PjTwadvaS
T1AOslDB79ikcdyuTcMJNb+kJQF1M5YUpszsPGx7MAWE2nU0LFfArCQkjdbDiE+dLyRFV7N+XlX1
Aqfv55JNb1U0/8BB5dhO8tDjX8reZt2PZXphlux3NCv3Gi4TZpfs6rYyn6zt4CByxpbQTn41aom9
bVLvVqJaqpF0TLBNtlfCgs7WnrS0QI+Gsw5tVFqBhyJsdmoaPjsyAdFM+yV0tAOrigarrBuvBijo
o+WPMN/TfsyK9SK79EW3cAtsiHrdmnOeuv5JtvI6HKm8JGsTXSPzK3yrKnZWaf3EXxcSNaEJzPOW
mV1onsHSICIrlY2hlhJiLF1/lY5kpAUmUaNhvnaxchFCpJ4Tq8NxTsd+xzmngSAz7rH/CekC0OOx
O543SHSlfozWGCq3kWKwUHbYplkbefl36VCfrzV/rsRlhjgNXt68yfAFomxsP/V18gQCXwRN5gwA
/ee3TYEYJ/DOR7kn60B9YkQBBmgYNNGGbiMCJqD+ShSS2S72Hd5ZeGdPKAz7StRsZeVZp6jhmlIK
n/fphGtXMGU0WxTlkqc8IFqRe1vRfLMq31aNMqo5tdTda+FTgMJwJaOBrONXjdOsczIgXQbOEt0n
Zv9jbUROQTTcCu7JtHdizsy+HSx/rMR2AsePXVnjaTOcm4Twsi5AridkG+jtSuu3ictBpK1PdOsu
AqG/gwbMzdQwB3Di3Om5et8xI+lp+fAWJqDOzTy5429bL83TU63a7zGzbB4EAgKwtrhvR/3GzChj
l9pmk1zVROL9J5Uy5spX83UVkXWUvYaOfsl7yM9h4tVWLb1NgF9kRBGw3DmxR/LTqzlVnc3r5Vlp
1+dCn9MgnKEjxtVmuLF1vHDIiqll97iXZIW5A86PSWDNTafybgVxSPOisexgSrLfotB+EDd12J5k
2AVCOv+YqrQ8VDHmWAxim77sx25Xiy5Dsz8obmTgtiKn9qAl8okNqSWZmrqbSEWbUaUKza55GxIw
k9Ufonh96g2yhRhfhWDSm+5RU4dPJoid69CyNLcdky5ARCdPg6WUPs5CCItRO15spbzBEHCKyW2l
gWU5tSuTqsg+ltEYEIk6HDItDsr25rTWaxYl7sood2vWOJiytTnLRC0ehbHMbtw2v9I44lzGFi6a
ZHsicp9vOMKtz37pjAerUBD8tKFYXIhjmd8mdn1lNg1fw/bt0DFUHdj4p3qRRjFI0B48kmWFnkFp
/1YWymuDnQd2MDG2pTAPgkpYVLxqZ/EpekxXNtRpn/A82nVza2EileteqDWfYPUxjOmignwkLulc
pGxD2pS/KqKeL+qg/i6noqI3W9HpnmLbs/W6RpvRjIE2wp+XGZ4BI8XK0WB90dFgdbN1y95wY8Ds
bm+QkqWj3h4QuVDNcdDMTumUuwaoQ2/oVcNjQy8DUdE4p8QVB3GssdXDjsPqA7/VXW/i7dFU1uhF
NnBDlZjpXvRLjzOpqdHa1oVrzXL2W7yQOBlZAdnYGzjMW/V0wXGeaQ8DLZfeQx3vELDUauTcYU9P
Cq9RW27pNaLXWI+SFXiw29H0RrxHPOI4lSZg7NyGALRxjdSDMB2wRawljvQRzpM0aZqbhP8gFTBO
SG9m9taSqGeBD6el8WuzjdglaiNOdPBMspRhDCKFUxfeke6RvrGNyhJAY51P900WbSkN1R3dNNKg
hNLm1/qkA2VXf2MvWSCt1aSX9shjVos4sV8F/W5HXJKk7D0Os/vIGKUrZMWNQ/nhzaZySWW74Bfr
IFQuDFxRk1rsCq6RU3x4Jst8TyeUEfqQODtt0W7taEn2S5ecZFI9N/H0HkWUH2sR1/j+1WTKTgcZ
PY4pRI7d6nWkwp6qWvM+mqdPVSN4cErq7T3MJrscJVZN6Ug3FKTdWNNubQsx31gz2XY/8oxVOPk4
I3BDFsXRvbQMZ/LloQtkW01eF0UFj86I8H+f32UijMDCEwEbEiXc9xhCBnounjCZN05IPEo/KobV
bzouIMyUO5j6lB3gmVQ7I7VjbxHNR4LXwh6SxkS0jYUIrQ2k3IR2PuWSVyLlH1SIiJvmnHp5pH2o
CtXtONpoUiKjeU9F0tUke2Kf6OWhb62XceljT+uGa1QyENmNDGObissh66GEjh9ONqp8THdVagv+
yHZyVqoOw9PtlK6ng17FlK1WWjE1RX5yA9zmolw8ZzmGw6UtSt/BdNlKNXESi5IfyVmqu7aQJsIr
897BpyGQfZpjwSJu6sr8wNeYgCnFrK/XqHvEJoKMUAcbu1Zz4VfVyEWokaQckdINWpx8pxkUccIi
V280AWrCgmR/RSVMBsmKf+KM1epr4ig11XRJUadefqUGMUucY2eG4wvF34qOFDJhn/JE5ZfSqK/0
MKfcNqoap4ai+5U+c5woSOOpL8zPht6+KYVQ76oQm1S9D4u7YtQ57UNtOKtW3O1NJKW+ZZr9vpli
lJCTvboZCpIdjknjA4Xq9iYB2rdXulJ7sijd0vhoF9/UYU0okeP8mFLThmGJdH6g1nluYYEEvVrI
Y51nRYBh5HrFrPOm3NcKqlgptkuV4IWdiAGjaniYMEE79VOZ7gYsJT1tjlnMutL9H2Pnsdy6kq3p
Vzlxxhd1ASTsjVs1oAONKIqU1wQh7S0lvEl4PH1/OF1tqnrSox3aFCkQJnOtf/1mC9KWMryT/krm
s9q4FXtx0xD6RH84XvTIJEpL1b1at5ytp7Fy6ispy+1R83ttbaWmhLzh1gcZtv6b2eJDaqeNtclk
VATl3KfPM3mZu1R66a4n7vEa6oazVUgKL35lioOvga1p4eRvIozB7/Oe40jaNv2JVEg40NTVHz1j
hF0km+qR4ALw6b7qkhVewtA4powBtehM1t18ULu6TkdmQX0T6PkCJGqa96UTHAA7pDCeygaPonBo
rc1Qj9Mdc4jk0w0TSGs10dBjUfQPaaqf4ETch5EPvEV+XC2oDG2t55R4ISjBVEy/ZGv7lylngF2G
U3NQIKqUQl32xUzck0enMQfvdVJGyrLmgqdWkAy7Q0FU87uSvnMCGxX9muQHmAO6csRGLx1xlS3W
bkZSq41DPggUhlIeHJqorVHGdEu9V9fnhrwb2B0xfWQZeiT8uIN/74zm71nyjNkGdsU+s75N2gpc
EsoE7zCVgr8ZMYbCOjs0+cHA2loMdjsOxqHHtXEzDUS1kKZNPoJQauOZMGlcA9/XpoKZOWjjsHVT
y9tNihnFGIUhKxxhRHczge6B0zos6n7rSYhnajw3Joy8RI/sh2acm6CQafuSKH+BqULR7YtymJ+c
KCnuKpq838asl08+HdMbck/vSqRStKWKfCGSOSFwKc2DrlBGYGb2fMdN5b9OiQKymKw6GF01bli2
nYM31vBkrCneTnpa7sKm7q59jI8GZTTIfBF11WPCxO1GfLq30aUGL7KzCPqcbSMwHEt8TlZh7qAW
RltpjMna0TR63wIztIbB06ets5L1uLBvEplHX15dNHu6NgLXRFQ9l36itgMQHCbVSf+YkBGyHSYt
etfdXlxklztvU9x096VfDtBYyBsJG8FNkhvadswz+8HtevcqilJ/qprI/bJyoT7D2XXviBgl57kS
1vvkG+llih2oZrnOfCKX/lNYts27Zcs5gNRY7n3PpNiwo3YHe6x/qqti2No5U0PctCaPAJI5vtOz
Ru3bzDI2qisbEljBwVVHLLkdJk1g2Hb2Muh6cxBkAAZIes37nJnuFq+77tsqsoaoXbCX0Knzt5wI
vLXe1eNG7wdxU2kLUBaRLlSJwYKjUxK3Z0Usk2kVnWBLpMibOsAPJeQbibIh69UgjBWTQptIuJSp
BGqCE96H7dFzHfIlSXN7Gsi4CibPkTzTg6a/MH6f75DbF5eFbIYTDOFQ8F+MEgter0HAHcJ/SizX
3hX4mzDmbQ0C7is33TsNEsGhzRTz+lI7971dJSvB93w3Cw+lUViA55hJ3ROT5nXriIi9A4bfjHIE
lkIH7Ozqe2YRyMCon8UrjmcRaSjlQPsoMI9kiE9O7cQ6tBHRNDxMg5gPoWVM3qovh2GHw0tz7kUy
X8gXo0cgN/Y8T+EbjzfZd9488+BXIbnQPUlsYYXOYl3EToXHY9X/NDMK6HU21d3z2I7JQdil/+0J
otJkEkWnzgH+Arlhwo+Rb3+ebMJR2piBQwrffwv4wiMeaX7OItsaD1Fr+c82uWysalPJSdIJbjLh
Csvms8ih0w1UOWerLuK7qCqqUxiWLsVX03W/SV0hZMlMK2s9M6opV6ZTQgyMRP+aaKn+0Pksr+Vs
eEdEHNWX5Q3iS9Ihbish7Ucrcb3fsxjard0mxtEtJWZsy3NiSGwaAcjyYh1VfX3v4psJdEMWYOPF
2S1jUfoopt4LctsTr2M3NOcosqr91HTmSa9iB4NknKRzb+4/ZE8uNN0BAYoVUXg7YpjmZ4wmi41H
ZPPV9VmCPWaKJ2O29Xbt58borRLfDLcJlJaCwRwJag5G+Zu5A0+q4mY8anpq48AZyV1mxcyszam9
gDHqG1uRYD2Xs79LwX4u5APngY1h2gZrsxJOnhUFk8mGWo4CgmnlfbcOhJ6Sqvhct5X/FWVLtPQM
q3jSzUssymFFPKm9NruuvGeQqm9cRYFLcGoHp4VxZMUIi+5Eh7YzjikZu4zmG7NKAw9fdhia3Adp
03yFmSs+mpphOP5UkOx7x8UOIYdnYafzjohVAGMana1MqJlKLZ+2ft/XTL8H5xqX8XB1GtF1tI8o
H8Ek2vlQzL37mKTQScmJEGtMPMaNnGfzufXH1zqBzUkHAxWk4I/AbKUwy/sysLhCQFAlDNTMvUVz
+RLnsXnTdNGeNOGJYJRRtInLId90ozokAOarPAMFo3f5Lcr8KYLjjIVDYmtrvwCnBpTDyab0TPPD
ccBP8JPuhl+aRwPvhqGxmYjmDfTYd/a95g4HOktk/V0xdxDWYE76MZGKcCJE/4WzKtyBKcou45Sb
R6Ps2mMRsiatPNE4x2wu9kS3lGsl7WwVm8JdGT4GH7Tc1Jq13xirLhP5JvbI1epwKb4modN9c3Lm
j8SzIcxoTr+ubKxn/KzQN6An5RrQuD+kVv2F+SDjsNHuP4fZtxFDhq/dZP8Oi/mXz0WjM/GKle2k
zq3r/SM6v6epROLv5D8+hc46SsPdNJtnbFySVdQzezSHnLQpQeYVLCWi4CvLu6W50UCPT7Mv2ZXM
hnXbCnx3zgkLL0Iwap0odw17+zVBovoaqrsOhoXdIs/cWbZ4gdjLmKH8yswiqGCpE7EqVgQ7ZuvK
JyvVNQ/sbBoVMORtisognJK1WbP0R+KliWa2WGP8ZhE/qAROlVfMv8e53uBhEqSFf2fUHSKgRc4L
VVC44TbmXzdRxwK+A56Vx14PH0uzu2iNozZFSoazqiFhSqYPaByObjKKtWoxHfZE7uJAFMEDbHRW
Ux/O38EnS5wi3j2jhFuWMl4a2nXSN8PWmnmT09Gj+zT9A6Pz3gqjrZ/oHEThHfM8uojWveCxEOih
9Uz29dk1Im5w/2g1xj4mnLir4vu04P9msZIm9IOyLtcgttl67OLA5IjHzLykWM8XZbyvCnWgDYDG
qcFmr3d5IkDN5dZchpkzMuK5NNGVduoeDsRu4HGbw+FijKRT+TDwzWRaKShFPL1DB4zuy3tvoisr
hXWKmEMCFwzP0K1Qdg1n10Hj0HPStWaFo6++ktNCkivNKXCn5L3WzRey3AXEuxlzhBWy7d0gQhLL
3H5KCGAgRTYB+FyFNTNad6rftZJ12B+jkyMiLjmm7s8V2epU3+FdFMrLbCtzJSLvKvKaAUfuvDZt
pdF4V+OtTRybO1IeG9eG4lsT71vkN3uSQHlVvYK7qe31FBFv3G6VMcEEmOuDIKiR6dR8LWS8JSL3
ObEbxn31RyKmz8yMLmbclFu9HpBsQME1KZNXSm9PZInedSKT29Jutybr1cqkUjQafSM6a+PSvYHD
y0cniV6ygiNRDk28+0xCec6sr+zWidaftBEAtc3Nce2Z7hEb+VdZFkRSRrUOOz3V24gA6ER/KVR0
juFqI1BXnKZuJkNnujM8yNaOaa5nUzuSGvtke/HXlJg3r+8/mH98sInuKkM9j1iz0+QXBSspM5qc
ZMJ1r8bqIoS8tXO16+v4PdW+LCxhOY/F7G2YMG8rSnKormcD/Hwm9dyU0WtD36lmE0Cnfi/m6UH4
GhPflAftp7be52raDImC1DsFKWL0dLCB3Wz7c7DSX6T8fIXpDEfQele12MUJjndRFRDaetcm822a
y4+c62SHQB3N9FMLbF2x7k/L7NHhPeDht06yChOK/B6TGtmnCT2AvfVam55Cv9k4tC2+oU0bMlRS
xm5u+ntbRkDr/bByyXpcMzf/LIE3oHTtaFTuTFfHxMFZV7O7wqDrw86z2zKqczt7XUGiitSwscru
oRQQfoS9dez5221kjOiA9pkWdZzEh1a8eWa3NtGUUzveWjd5RNQfj0ng6rB2NGONqnWXx/3RKqYl
FXkL8e02kzKoQddLk+ja9fGpBm3OnRExr3kpRhMFx9OIKKlzmXfV8bQJXRKT2uzQjjNJj+7GNlBt
CDuB8o2VrxGOdzmMRZhPYx6/ZIy6k9TfmxFC9URdE9fdLZcqnqaAOd/JI3NHRR2l9rzRa1AlRcqq
1Z/a1D7kWXjIgVBjm0RVW7KtUbpq5Qej09OMyn25HbKk39oeLgP4xcQ6ioVplIw6PVqZfJ2LGUbq
o8JJctHKw33YVNxOJQe9XB5TNNeokBs7Ml7xDZAo8n1+TdrlPRlnK8ZY95LrNYvpq29chmbzdjlv
sqkDk9RmLLblqnbqjVOwaXILNIP2vRxjmjmB1GQwyWSrF+6zy5KSWnGCeQzYbTQ86E5+FHnzGwHQ
yezbwPey/fLGJusBq6aXZbkFJ96x3qx9kh8xg79jTLUidjBg0BSkGN74TrIvGmIYjW7d6RX01OwI
gP9rDq39OOQkBFn2qiz1Bwzr1xmrcTqOgZ1QoiQm9DusBEh6BHqLNvVYnwglyrmzlrNddtRsXX+o
YqZ6EOWbPjyzcyqOXm0MZmSZVC9pZV+rkUR0XNWEJRjkVqCp1RUBeAs8+BS5FvGl7TMqGp1VIdn1
rfkyJPV+jJMZjGU5S6V+18cdKQSWjvmUG0yQ31bUxDZkvuwXRCe5CmNUOpNGjPWs+Uw6G4jsukks
G/nSWhIUERqWwt8P/mSx1pfN2knUZnajq5DePonDF2qySyiZXvMFviAR3Msk22V1HNMyRWpvt76x
HuBJBVVKVeBAsO6ShVpJiKbRxNumjL2tltu3QvWnXG/PtS1eKkEO0jBUWxxRv6esey7mgjNW32V9
/Czy7NTX0yfj3RdVlc+GzASJi90L2Qd7FvC7kpjSlYYL/GyFR/qSn8gIf8jledK1gSDT4am22ntt
boMscXZZZp6BJUH5VF+f0J+dTcMzmdfNge7ODe5I6A0HeBfLYQNSwwLtrXtHq6HdRRQa4XJTxQrJ
yijpyKYBeVFnKJjS5RPEmsfKnh9qX8LgHtHoxWMXJLF2z9RM21NZ3Y8scGjlbKaP6dye+rE8jBn4
ik+iho+LV83zFil1qwefXQ5HDXblNZx2OLA1T6LmMHU2ZaDyaDdOzI68DDFHaBo5LEU+xWt23pAd
0y68AC0/wfvcz2xvOtAWYhlmcrI2JsgZTHH1jkQ7bk6vI7NeT/ujo4+32uiYJAO90lmwe0OXrYtU
8A3FydL0+34GqEyU9uKjB8267Oin6pnBDr4jJUQ6gwUcTOix1lVgN+ZnjcaIJUkMqziLSIAd4s9G
0xi9sEeZDfAiTeNdmPGcd1I/68q8CatgHx6sXdxk3yElkWDNiTy7W8+TO22KcNZXXTrsNPw6OjnM
gMeO4A2qgMal2D7m5j3M232emx/MYIxtpKO1WZ5Dwo+ZUOX7tIJd07pigbblc4z2AqPWB2HVPzmz
JELLqcqo7GtjOFOEoVYx+uPQ1Vg+tdcwT180LUN90f1KeKdtlydsDTbYup37KsKmZSAaViltq8X9
jzIYgjmJfzCS5mUZutW21sIhzxYfuO8y8uATKu2UD/PRnIyFLP0NaThIo2ohDwdma+0Lu7gCde1R
my73nVE0a5cNsYuHI8PxR5tV32JHXc53Ti6O7sFrgrtfaY9O+ub3bHdyVzbk6HIfcPYpNqFO9cM6
I30KA5K7xYxkKSfJsdyJKbz6uXVGo3A0y+7JGKOt7fobGy4ZrBjEI+5GU9VaK4bNgN5qXCreo9DC
txCeKUw6K9+7ffuo2/f6QE5ukb/DCNhOaskccM4lvSko6xtv7bVicbRZtPtNjq0vOsRiOEZQVEIn
Pi5EGLhIYQssnYWPFa01+seNHx5wdEnxV8lK9TKlxkF0yQeOCvsQXlMBs6Jo87sCvKZ2r6FhI8/8
apNzZBPuVaCgbRgDjjXT6Uae0slf4yzjIEsaZ+8yUEpRsu4wr/FjEbhue+bV5TYrl5ufk8+Su+9B
MvOaDR+OFk7Kd1I0X4qaHG1c8dSzRUZ9eeZ3pW6in1s4oXeA5IvOY2MagIHaoezL5YbW3RW8znwj
Y4/EXNUyBW2xluRerhoYPTLwi4q467CAw1dUK4snwGYr56MTN3+XJmo/9h8r6vZRN50lHh6Qq1/9
SH+Q1sBrADiDe4LYR3x7/bT8a+l5kLOwww/ZjAwiVJL+YKd/ShsI9Hw1KLTaaQQbbd0s6D39VFvE
nU/WpnEhqZca0bhcTx6g3nntFk4o+qulvXCelr9mU2MVfXlkNg8HZNiYStzHvXcMCfWm4NPfqyLf
iY5A4sLeeyFp0WOOh7C2j3iEXEpmB6qtHiaPGQvL6NFlY9HDXKCR7SKku1futbTe8/4eUgg8K3M1
m6+mDM9aGgaDA02lX4fFq9MCmtFla+GhFme3/WF2si4Aczn8GVUfOPgaJvimiH4wAd0gQH92mB6v
5qQBh/a3qqWBDIu1oPPyRX2Y4/YvfxSn/Wmry7KpD1W4oTKODKgjQKqkx/GkTtObiROcMReHxmtP
YWrgLcCqEVUttK3U31YyZd1aoDgxMfRm8OWknnEHegJc7L7zXUfnaYlGQUxOuBgUuJpZw/JEOVzh
kYe2ZRkLFYVta4sghH22QXtVEiAFc5f5E3TQJlmHpC9mWcBPpivqbaYPhIfbzYrTkejWo8VtRUo7
G3Oykzy54HhQJG42Frqw/+j8GchQrK0nzRXbsJcwTPRtBr06hDid8dChNFrjNBhPsLah8/uwTwOV
1gPzo1JfqYnFzMWodYVSCusCH+ZBDDWNKiuIkxIPWuzmaA1fmtyBLYROYFnKfGyEiZQIXNNBsWMH
tkxeRlNccrKs+SIjhZATVQ+LS02Upbu4047LAsTDZTPFbrp4pzO7ILUGJTWCGTqazqT9d7ruKnX7
CYfajEQbz/ydAQLD5j9KRv4pS+tylxpyBGjRufno87FCnBbZyzDcpNMDxoETlCWoo/rOrYWZTblN
LPlmWfDCe86pUbnz2lFtvjheuUIVmzAVsMkgnft6+5ll+bw3h4RFIXdRu9So1/RQflSqDZm5ew9+
DhNWfy0zHKCwJjtPsuYjxvhNZ8Ume2SEvAjHLemFQONYnGxp33Iddbbj3lIB+8DXuh83zW/mwvKO
9ddptg5Z8ay8N9v8nfY5N0u67cWmEX1ysCjTwKH1/qkH+t1qzB+e4hljQVea3S9vAonMtRmW31Qx
P55g3maO0zyFdZEEakCjbUbtizHBlxst8l1JCvzFSMuCGNn2AcG72edcV/NzCSMUyX01UW9IcF9n
tD6c2UVbYqTtp1HL+kOzGohVZqpDJZOdDrDi9/WDYw3ACJXqmLq0VCqwwOqtPk3diWiNYTUtlQk3
YMeojWSKZMrkfubIgzGtYhi3tZdcJCPufZuPId240THsLunCbKxuQ2arW8+fTQwaZutdAo8mQSNL
8WsW/ZxtVDGC7yYuqY2d2d5ZSWc/LSwP9qAJjoshqUJnt4nWVqZQPQrvs49ZOhV5ikQowKKDgiqL
hKiT7oNM3V9eKPFZUNSlq66TWEI71fCjmwQurqrEEUGkkSRo2XGxyl0fMQh3rAjy0k4OmScZNIsO
l6yVKaWo14Wfuo+1axmnLCvZwW2Z7iH+waCMamiq8+TprGtxSXTKZATo85D/wjTA67+372OvGy/s
kwCPbqyuTTXbj/XYx0yyCgp2XFgPnq/svUhJtFze0Wy8UZMnXok2ECiynTUMgAFjWEbnSbPLoGOV
kmP2Rt+Ur5pyfMAF5jgCVhRg5ms7VWg+TR6NCoBvPumqfLGs8LQo38awOhVUwDMIjamohF34p75x
KTwjIqEVaU3vVlcgDmAFz3txRySqfXZYnk+jsN9EjUpX63dI/wKSFDa27gWLC7ZCpIdFR3OiH98P
vX0XOvKkOd6bp/StL5PAxgZUS+WDUzorA6VKVJuPynFfUN/shWXcizbbC0c7OJRsc699LvfdAhH4
kJlXpgkYD3FNFe0li0jpjeQHYhzUQj4bm5+QA1pHVKe0jatmdDs2JQVcr9tns+/aizmY9yTSHJFH
ZEEr612TqRO3OApNu37vY21nQGWdOwmqF/kHhBsQi1xZbprIesy8CPc8E3DUxmqA+Awn0y6tkdCT
GpfcwgK9husQ897eztqjTqDBgb2SXsTqficTdih98USs0Q3bXlxorGuagOV742ns2+c8G3Eyp5yB
GX3f+2igMDdZW3oTRFlzha8CMRVxbt4kwez1O1xy/HU92WqFkHD7VwUmxFka7FXoLA6Ycj/8BSmw
s+ctuopMMZWJT36RP/t69d6XGReM5z3OiZZJpou37BNj3e2K2LuFaXe/FEKqs6a1PbabZDDK7ejq
n8u3TmvjWUxY6WX2uzZmO90qXtxmWf6i9i4PUda3rob7k6Ef/br8Hdr1w1DL45C4D4DCEFMyFwoZ
98dkXeoKYpkBrEDXT2WCgbn9PXGGMle9RkyzaTcfwKnPfdvDwzf3zVTD6bA01BXxG2erwBbGRMHb
BuFgbto5eU7Y0XEi2OfcHIuRoMDZJ4dVQH/VI+wUH146PSZeduja+DmMix9YeSXLfXbIMASc6AZh
sx1Sl27bzR6MFu4/ehSEoT6yEToj069+1fVobOyG44+SGUwnKdYMRA+4Oa4Xb3c3SiHSEmLhGHBu
MOU4DnoGLEMn6cfNnQtdo/PYkdkRviqvYwI/LkooNOArY2DVbKa3fnLv4B/v+w4zQjlshadd9LZ9
NXhWJR0m9TjjIO3XAsE4Kd41Gly1tjioiXynNvQgdnVvQytveYg9AfSba6XhoyMmj4anE3ugIUj3
dflZQD/AmSY9JZCYj4VZPrQVytQxNRjgpiT05tGDYEZmuO0brDvK5rq8cvJ3EF2irUq99GGxb24Y
13DFtWpVzREy6wpWLXIg5JMxdMOIxnyOvlvbe2gjwOcZZzdVFMdmMF5hjAelyh9q55MSY7lJ0/UI
oWycYuYo7nEwtN+o5J6X64lK9KaxtkFx6/bKhtmTp+7VUvm9x6nvFmfB5UqTpGLfGrc8x2p8dRVt
uOZE5tXWuudcYANaOJtlHZIxmc/gPAai/Fx571E0o673k72hQ4Cvlbqag3xvVXoPkeYpq8s3j5Vr
+bniNMFhuxNYUS6G/lVXMncoxrtw9DeIS07hbKEAtt5KEeNRsiDgjOPXXqV9y9IP3NShMcbFIK9O
Wt1yIxTGBXeXd+QH+dYv0UWpSB1j8rnDOeJxyltrJQsNDySt8ZBjdPfwXZn9qa3mT9dITEFVNXeV
HNf+3Cxx72G1Dkfjl245/kIDwrIjhFvuIOZbGpfJ8z7xyfnIEem1cXdoW++YGfatNHioYVuv7ITF
32qgwWn+/ADKv/ONIuX4o33rc4Kt2QpUG8OHthBCUxEz1Ya4au9SPcLSTt9XyEmWT3Wq4gZgu9Mk
sEuuw+h1cW4oEStgK8tk2jARkFoYqg7NDQs5yLx2d6mj6Nse1IOLX6lbpZvRGNZFFN4tgUUtnUah
nECfkkOfzr+l5bz7S2vfiWNdDmw8Y/JlUIHnBY+fGVGysWXNfn+A9ccsFHKwKYp1EsZ7L3WBkDMm
npF/cqf2IIHruXDXIkqAKlyPQqL0foRXdB+pKvqnuQnhi9gdSsr44Jpdv3NqCZBWHo2pztaNCa+w
NMZLPA+rEbZK4E1z+u0ZzZ1Zyx2r3LfI6XW62rxU8NVXEPhrGAxdMGC1oEpxm3sP/jlivWOBmcNj
0ZTuFbomI2B3urYGwqG8WIIVivBzbhO5zl1JnTOE9JedgbCEysh2y5sV91/LMWBLE8SaexcZsGyY
WP+KUMJReQ/cR2qSm5jE67kx702vMdB+I5JvonEzyejgOPNTw3rBWL1GywOXDOIKIiH/I7a1W5YP
BxyPVnnpMu0U95L/07XxpiIGiMqm7I6KZzeJkePR70w5Ji7tEhTCNAYnDxnBfo+tLZxVFzTV/I0s
ZSvj+Nyr7tjEXxV8yqZENFthgyss7X5ZUWeWIwHNImXddodu1xr+3hlgNruFds3MMMBBADTKTJ4t
LXtHXP1c9DnLKsJfQ+3piC4oI456DsjkqDfcQM5D3L47OYOmxVI/8DLuq8EaMa8uPuoQ2mPiQGvv
3vUsbLdxVD90NSaHHQBHK5OjJ4WgC87cIGlSfWc2AOSJY5EamJ5qF3L60LObhh0VSTgt+2jsP4ZC
PncwjZkoo2Qo5rOqBAFsXkVGgMKKbNZ2WjG9RVP0okUe/hv9Zhz8EyT9p7SbnwfTA5iZ2YaFVdX7
sAg7hmDm2sG5blUSz8sjthDI77wCtzsd9E4pOLVQ8YpHrVf1rmfwvult7Hw6WxuDvsQwa2578tJV
hbVX6JfOTmo12T5hNR9DFLaLdgRnLWin6HV1O9y5eo5lkdYDT00E0Tsu54YxeIZCmO1tpqdeo0VE
6NbPX64C9ujhGdwwwpjfZetDH7JsTIbHwWXDDu2jgvb2Xdpi+PS7It5YjhpeFJ3KFZuCae+UaXPs
1QCC5ibuvACDx44ozn3UzPYePR94YMgUdOfYebgxojo9mjZQgZ12UF77cKj2sY4TGXEsbb9BlYMv
2MSwougS1HF0avV72lIF0iFb1JMNjlLHCg0QPWOPWt+I460/SD3wukg/+RAPqAfyHsKOkocKHOyN
MfPv3umbkztX7bqMtfCUpBjJlAagx2zI+LEtuuFu7NBhV3kL9y5nGA9iDK9jgExFHTLcxSw2R70A
h2ec/060uH9P+9RuZ9fVLkwlxVF6MtsCRRoHp1ZPyh4JjvHT9h1SQbWeS8iCOvXGBQEiAQpKv06i
YujcwSesGY2sygFzLo6cpjd0yi23GcR73fHWoQFqFklMb+qhSu6HTGCFXIrsVde8hEq6FV+l4epc
eq+JcHRQ8XZskh+d53bFRGx8ojPCHjkCyfN8DP11Gw5BidxgDQrRQJiJQFJzL0Go6+Hetox3zKGU
687rGE7rzOHGCiPxCEoWXHCQ37AS2NEYnvMJJY9Hv06GvcTHYz3OYXy0MfcI6nhID8WCp8ezP/6Y
1QxaqbNMUmxE3mZaVFSVTyoImjiUdqVCIaU1PQSGJsFXKY7mZg9huT+WtpxeqandtWaHb4ZhqW1f
p+IQel6LHnPEtMtILH9rOfWHDWC3gZSXbHEwyqOV5Ttw26fcdREz43aYKD2CnYwPhxlBI0yGGOW6
jVc9jNpuVSdmvs9S86b3tnX1DSy9tJluwI3vLcsnHMSQn1hhPdFkIA+X9kszAcRA6IOjUnnJzuLH
x0xLntI0e+8N3donakmvbutbOlifdp93rIzIzZAP4iknqxcxmgm+FnpxS82CdI051t8mQopXXuUW
3O4jbLHStkgZtGpv/R+KjlRrrKp7MCvjGs3GxrPFYcFwQAX3Mq/OWYzuZI4eZiQSVohym6kZfXNU
S0zN0/V/VKKpIpkiXDYMcV6AoXq0vzvAV+XnHx5Q69ymzM6pSqcFf+UOQA83bMcc9VunqfrSJpDz
0Ka+pIvzmHBfBJLmVWupZoMmI9tIE/zcrqrnqMI/YcGK/OZ+ynMcCIugiKsn2y+x74SklGVrDN+3
8H6f07Zb3MHQgEEtkckmhXyNPUL74UYMB7FkuP5lIPufv8b/kt/lw/80yGz+8d/8/KusQMhl1P7b
j/94grNU5v+9vOd//86/vuMfwXd5/4mP17//0r+8h8/959/dfLaf//IDmyW12bX7VtPtu+my9q/P
5wiX3/z/ffGP778+BYPT77//+avs2ID5NInx05//fOnw++9/GgJ/0f/8vz//ny8uX+Dvfz7CmYr+
OJXq+/P/edf3Z9MuH6D/zTd11zEM3RNUg3ze8P3XK6b1NwdGkmfpzD88vHP+/AMrtzb6+5/C+5tj
mJbwTN3wdQsLkj//aJY/xUvib6auC913bYAA1yc75n8d3b9cn/9zvf4ouvyhREbSLB/8L+7F2Nhx
aD5HZ7nCd0xb/zdXYTs1HDlrmnwYQcVWtgLxrkN33o5lU63QgO9l2ZxNGv5t41rES40V+lZAy2wx
6OnbeD0kIx2S3d6nA6nNpof5VtxeYFuzVyMY5VvFGPX/D8LOc0duJN22T0SAJoLmb3pfWU4l6Q9R
TvRk0Junv4vUBU73HOAMMBB62khZTDIYsb+916bzt0/5580Q/NFU017DKNxY1cDZTNmHwiNJj7mp
2QMd6JS1cVWXnPTu7nsONk/i5Qc24dk1tG7/+LL+/+X454+/NKD/D+Z1+fFJoAnBu1u3Hfba/4F7
VSFo2KYK7rqJPZdxKT6igMGO3fr2DlwfOIqtMWkC0kRknGqILEU+1JsR++gvq3VPVmyeBxMsRO9A
vkJMno0Ow3/B0Rr/RmbPn9LwHORxj/9xuyxlcP8AKDcovI1wUtDPBc4CJ4OayPuP3DNH5VNeRq+y
QNNOg1Hb+AYBZC+DMNONfyY91DCfTe+8VKsDOXJzhcAU/5eKR/FvEu/88bhxTM/gGs5/Md/h/+Q7
h9FQl4FZF/fB8MZbKjvc1EP/YeiEx9hCBxdXo9ggqfwLGLHhgZKIs4cl/0RsBgMXaSOnLYOrhGtx
G80iwiCw6+KivrAPCl4U0kvZ598CjvE6zIY/dpphidcd4s/xkO09BjpV7JVnjfiy3nyIpnavuq/L
c44t+4nNAvOQKDMIPOu80SRph6rllGiPTrnXBeEOwyPfwoZKnnvSlVtvCtQhsNw//+VW+zcnfLlK
ns7E3tFtAWLlP2tDycHXI0JlesdfYNwcP3x36q7gKFZDE7FGwLRmjiUcstoB37aFZdQpfnh20eys
JM13gxds+xY4lO0AE+qpcFrHLdAn1yY6NsTxf2F1m/Od/+8nw/RcApS2YN1yxH8WqGIAIZjs1fm9
yIjM8eRses2+NG3Y7aBPRPvM17jeqdpmY22dI7FqPf8lS/w/RmoUh9Z97ZXmvg1NekZop0CRHZxt
9xHSONfY7rw3YaEa/t/XeCkJ+NeHtnRH6PQyOo5tWvpyp/7jQZlix1OyKaK7Y+VvGmhA4uWx+1hb
4rvioPqSado2nTT3nGxz40kHpfjSqOrFqtL81lneL6llHHXm/8Tlb20ljY+H0jfIoXiluRZ59SOc
sum9b+iuGp2XVKlo34/ioo3z3EaGMM34bq0WONJUkLtky+lPtXNhZzOsoSDBSI19kla9v6pUnL3U
Uc6xvb7opT0+ouDu28Fl6F2hmHFUP9IbMZH/Tar/cp2WZe3f18kQNpAvwrcuSQP3P55Y/DQSA0jj
oj3q+DyMwZiZGtvaw7rdj4GzM4yOrzjviyO8qO4WKPuNxLM8myXX4f/+0kwp/9f6ZgnuM89iuKfb
lv2f61uas/EM2t58WJ5CzOXhrdQPwuHqyvJ3LYn7t45SRye3Cb83hAJIVHJlEvXTHbKtHafqaSht
Ip6Bcwss+VP4ICRaTG1rXSfMQVgadBc+oQ2e7hpIP7PEMVf5aujZA9IWj6x5iiDRPQMAYpaiwgec
oxR6OuXW04A9Wcxr14lLLLNvjeJYKyyrhM7PJlvKwryqquzv2EYf2kpwxfwsO47m0J0DNO4gKW8Y
DbtHLcKs1kMSM7CAsX6DZMHQRimalmEb8WrRQ8AkH0ZO9Zog8R5hvsSr5QtKHcKLmLs1HPIFleuV
3Rz0KYkvQ6W2kAh98ilqPCu3/GBgi42jBmJXOekXMjO73QAnypSn5r5PyBTGTOfWbCnBrLLkmfrY
f4owCPj3JR0vUclQ2PuQXn6HNUtCxRw2A9NiAuj2LUe3rKQeXc1+hRUtC1CKLRN/ViATIn1uQL47
v+Opq7eFayFyzHdXmnUsvgBfKzn+Ub02HVwRfRLS76+DdL81V9uNfp6/po1+amx+5zoei/Wy6sCS
gZ4lbdBFsFehbGDYG/qrDZjj12CmX41fyrsogzdH79yV5TjG3YY2uzY9EBat7nV3U+Dx70Majrtb
4w7MxP32Rw+tC+G5/Xa9JoKwNbG0jZ/ZFBNF68VX63ikCHhbwsuuiiMCLPBQ4YO1jjS1jWuCm5Ne
wd7Vp6Ma6mMopuqS4THlDCPPQHIMkIjQEU0Y52s7m/h74HHajnMTZD51l9kmL4fmFYpFBHPLy7bY
243bMlwbs08yI0QIUT5E3vGNsVouz6GeRtO+puTHlGQheuGS3rb5YlLDuTXzna4VuDRyDJ1bDZsU
s/z4VqYm0+p8eLeZupzzQA0Emhl8NEO0h0r8OFb4BLu0AgWGRxIJhXxw4JnQK7odXgTn4LQO1zUI
3L1ILpi4XUPVjy3Lqp7ma7cx9GvGzuURB5i3blLSAG6PrBXGOkRuQ55JhhVKA2LPXRhm/smcM5iq
6ZxLqxM0QOn9UcppWofCL44WGDacABXk8b7aToT5bg4eKdBeLUR6XA2Gz1CLY5TYmIR596gpPec3
d2tNPuf5tEPdbYzhDUWJ4BJvLE44TRJ+IDjKp6Gpw6NWpMRta6yPrZBnyXSbmaS57nSBGWmefISJ
qDdcoWBLCMJymIiwAnk6i7ADX79q2vko3chzlOpH7lL0xjKedppoSQ5I/S0nWoDtyu22y12oxEgo
Sg8/TaQS9O2EsIRHrLD2M/0J8fLJCoebJWt/P9kGFMcwdlYc9sFRukQTwrgZb6pPL2yZDIZhD/xR
3QsIpK+hRg7tkSdLz1Fb78iwuEak5h6ff6ywRkxvAuwcQzmw37lJUvt4o11k+nnx9qI4OCXNgVQf
UYPBhoUFIqOflLXjkcJAqRFztuRZ8Met7MkaN+3knfNEBwk6If3Nt1psCH8P8e0cAW2hKEIIhFSd
EbFROscg+120Pz0c67Nsc1he+qZOS0DShMdivvFlChOB8Qq3tmOQ/XfT7o/LQKgx7OhSFvGpjktr
M817OFCK8tyRpNxmWUVWShkDmVDzR8jS5Grtj5DnXhMgkj2vOQ7SLDYp6946CFt/F4tkT/sr2ybm
Dcti15Q6bzU92CudlLBWZ7cKekhfOa9JWarr0NuI0QPkhTCIOnZmjwl5EXyZ3Csw2OaVZXkUp0nd
Miuay9Qs57HUhXis2/xt+We9K2cjeZdd4jHUSTLChjGT6Rq3wXlQ+scgFdTXInqmAA/6Y5JUz3kW
puuut8SDBfh/s3xSonYWIfKRYQaWCR/h/rospjpOo65Js9Pyb9E7eClzl0SED5Ke8D1fm6newJ7K
R1LXXyW6+EMSF9/sNXZAjybs5pG+7hCynqZQbpevINWDj8xGsFVepm4eRFPGHn62debdGr6QCgpW
yBPgXytXH7l1jIPJnbTLEvtblRJ1tCCvI8GM6cyZbsuKFYbGNSgS5mItPZ2uyLbL5/UoJ943iDRw
eYwfy+3aF/VdZSRDiqb8KfEz0IDqIJNNJi/ScXzVGcKjkrRXU/IhXHTK51b69qmz2NmAhntjAP4j
i0d1njpAKLrQGIMOprdpTU0eBadbrOL3wsFrGGqGcXZLsBZDCYOQ79IcT4IVaZr08RA3w2dRtGzs
4mzahVH2ocWcRZYbUJBlIpcm/N1yK04JnhG3utCrCj2jeXKCaTxVguK3LolOTlBX63FyOR9PWr6v
WxL/PKnoLqR86TUAHOMk2jO6UEB6tK43ZoajE/vJI9CIM9sK0qtgsLZYIpKT7KBNE2F9gx7K/RJy
KSngKq7YCf/UmTRm/iXIhL7DAjlmAyOOIn8YtB9iJi3PSzMPN+3osq4eHX4Llg2HEXHwmKShfR4L
Ia6+z54q6+P0ZEYV17XD5SJkubML4HmDptG/kKTaVqEpb9sajWn+reNChruq15Kd6sZk24zDW464
/5RU2dEgdZTYljhmefmUYhc5RCW3JTpbxtuD2orqw68q7ypy54LhNoc9gi6ZQQTt3PmFqNfx0fzD
PYU/JwA4XUQKDZwRWMMcv05cpNwCYHKhJLT9Cc1L5mRJ5iXCiYt2FxTPFrXI2F6shjfaEVtxcKs8
BZO0njY2ttCVQkO9R3HVfzajs6/wGF8yq3+cioyhox2Pp7TgcWoNf6Pp7kGANvCG6BxmzEeCBESb
keX3ChRumQIG+rs4me1jrqrkMhT2vq3ZxCDptPF6Ipv9CD31fXnNg325jd4gbm7zyVpgrmmEZf2Y
N0lCUHlKCcpGCkAky6Nncxa444AJAK90gwd+IK0fvL/LEC+9+f/RybZWqJFX/L7QBqBXbA0dkpKW
I/NV/fCt5t97efQwyuOmq1W1xcAcHUzdwrTU/7ZDhvHu8ouM6ROE2E8nHlgmPTosq2UYQXg10dS9
0iY5X4J7Vskx0bv06gY1ZYDEFsjejaeeLTfvarQfUTKo4kx5mNzEoLfG+Eo98LpaD9sNofIUtfbI
rUSwvbAqXHFeIxmORptOvY8ab1c3LKjwABPl50gHrZfvlhdX2YlgT6QT4IpF4JsZ1KZM2RVaJeZY
sEZdyex+Pn7pTXOKDMTvQR+gVgKoOY/CogWFuJg7v0/SeNaksP0OfK4j/TuMcIAGuUoclmtliJ5X
SKfKM9Sb8tCIuRsVUgLmMbW38bWi8QfZOWM4vOnA/vLOMZJLXscE6/vhGgW/pDXn70ZYJSxPYqXL
9hf7yU8xk26IKPDEUp4y+hnOMO3Bryk7duuOsY0x3BOF4yLKCmYBSrsG6Unh3DiYSfA9SeqTa5EB
cZtnNInNQ6HcEHoMBCC4s+PIMbXNT8sNNYWsQilgirlOrkGwOjR9bxDvVmeOoOUmtdsDzPjuifkO
31QPbbAsmifPPWAEFJVK3qLY6Mh0KiRr0XP4Feop62yQdcKPdkQs2KtMyUepvU1G1oEhyVn7QeWV
kQbBNXfxAGs0yngBDKxePOqWHW1V3XEVQRP8vYsFvgZcE86O/mg+2mCbW0ZI1mZ50+pB27Bkc4K2
XONL4pQ+BC2QO2UOc30RoQArf+ya57LTqT7I+m8wJdE+LPFHFZK3O2OkLyKHxxCJ46j3LV1C89Ft
8tga61hWOdaTTgtG5oHmMzuqhFkJmVp25u1esHa8YveptrVB8Lkm1tEhfG0VDU17thwM9/UMR2/R
k66BRH+WXrJPm76Y3aLONiJD9zQ5bbGeBHm0jJjgrFWF+6TCVqIs03uIXe8VKTjaGwC/N26c9adh
1AGaTwRR6krc9bRfx8QNVxlBIFwqGC9ZMZ4nsrd4mtiASxwSRW1f+uty4piip6iNe0z6QcynM/dB
kDCYj8dvbQy/0zHzjsmQsY0yiFcGbr5hVlfsOzDisCopo5g/ixt71aqbU1ZBUpWbIutOQXKua6Ig
XOVfQWw+x4F4I8Hc3VoxfDvCwSDsayfKT6pdnXs34YHdjS1dP/uEJMshc/dkUFAdGdhyoaHhldZ4
V2400/fD6EYjdrPy/W+d2cvO0iGy5bL4YciflYclWdoHxqD07Vjmk+MH3Y5RpnrVotew29OvFr2F
FGpuej9Pn5sQw7Qny6dl11hnM3VckMCdtwNBQuietCIQnfmnlPZo3JKEtGFZJH9P7KEV3yWdGDc9
fIy8DlIztI6tEskMZZ/G3QhZd9Ok4YfnuvE+T5Asq95LryowyEGGpdqVqg+3MCf643LvAMO212QV
5JrkqNiFAhBH55fBvtStT1CU3S6QGYagIHmc0sI6RgVPQpObP9m30usyC1D4zb/Ibm/tdJiepqC6
OcIoKLWLthUuJc7ks4wmk/do6DHVaUlyXMQHnAENif6ER77gTsDDgYNY5PmF+Gp646KtQ929aQoM
K10Loavpdxb0AC1e27HfsjjQ1WKLxMauIQQTYEAM+4X8XBKh5po1kSKEkakPU1beQyH9r0RIGg3m
k2+f6c/AWGo0GxHcOJrTDuZieQ7VqRkGZ0cFd33IALrgFY+elRa8SynHW8u5apXA4uUCYFpZvsC2
l78NNq6PwVM/uv5O05rmGKEZ3JavMKjlGhTweHG6e5/kPq0txCuMNvnVubJmxhkTTBMiPAdtZG5N
qrbCTDl8P4y6OWYW0LeKi2jz7CyAzz5Eya3U3K80dpNns81/Sd3z12JsanJZ4grPjndK5L0zroCl
bRS/Q4nZzA7Aa43JiwtbfWWUoDOjhrOAvtK5gPjn7PPf9yfxdYomQrpVRuM5Jv+6alIPRmFtIpQY
PyiO/CiSKXg0kTJQxv1bl8EqELJnLUpx9wagN9+Bz5/qDNPXkHSK/EGCgqrbH73o2SOZvDn8pnsF
7cL31fXTozsQSGyI8HkyjK7UejjHMk2nQxKU45Ef+zkwG9zWvd884/fO17s+JN9XprM3pZNne6q/
yMI5tWl/SSd9t3lfCJGkv3X9Z00IRmFe+qL35r3yPfexsLWt6/gl4FCN+i0equ2kQnyGSfoT3dA7
Fsj/rCgpADeVHFjr210L4nsbmTv4Ugn3TZrtmphRZaZl1jYxRErMIuvP1ij+Pk5A17vdQD5GMiqD
rQoYELE0OxFPx7Q6PCqi81/YjqxV6O9AHyfHhinFQ8y4BMdVzyhXlpxqON+86Hr+NcXyMLEiXhov
2+cZVxT/FiGNcpgTaFGF0tF8j1HAz+WPOupU817OInjj1rONqrz4EXpv2TfZNg4955RUaEzdkN4m
0/rjj4M6pE2AJSD1CM9Sc+kAztlGbZtenMib8QU2OPd2HL50QuSQy/GddxVey56mBjbyEC48Ggkg
NjT5nylV9zGWrxEkT0L/CQ6Kxl9PaNAlhFLNpk6kNLUPLgxvCSQNkjnslscPh6oajV2CFhQHWgCs
rR35sFHIZNExEm8ofiHCKp4a07UYPTNxTvufbZFae8O0e6ZEza8cmODKdzL9yutpWpvjThYR+ZrM
IB6aNCiV1NLyEgaZB4wIPjeH52yIr6NRPYk6IKdYYhymV+lUSZNKP9pEhG9v/Kx/wCNvshgDAjWz
V6rh0B9awiiWfy8bxKjW4rSSIvbBzQTexi6CyvtVi1t8B/X4VLsCClShrC1xmR49GfZcqBHdVes2
TJEOE4+yOEe8jTKFjmikzL5xccqREhENKXgzppybBN1lcWq6oHF/1zCdeJHTXzhNUN5C649XpOxm
N/oMJBG+t+s6wmiKh2+fj9NLPng487TvCp/1mpQNWekAyHFl+OuOF9hGm6BmVcx8j5luAY30Ll4n
nwfUYnJVJkYzLeLeJdANTmATBaNx6ghKpaa3dzNoJSBCdZJtHF3HGo9MrBucMlwc56N+87BzDJb9
LXp6+kZwIJQcASJMqxiQwrCzQ95ZysQiFbEpi13jZJPUSjl04eevONhA61Jh+MaU7KBXrb2m3eiR
bi/CK2aRb3SnP/qa9BBthz9lOMHB6DBhabh51Dg656kUzzQlIuI5GAVTx3Y2upZd/QJFiqlFtqdt
iwBe9hC4xyoMGcPQJ9QkhFALl5kVFYZ0cogt9CnP8l2aNfsXQgV/UAmRrOqftuvxfSR44jnmUUlP
3UkJuWGdZvG5KH2KQchqUHfik09xi93UjS8ySt4nZ/BWmcd33GrdQ8DGntPqLufWWXsa/QKlNyRr
kE8b3pfPIN/+JE71HgbGM3Uh67Ah1R3q0c8YSyiUnDvT95qynsDcRpbx0jGyW9V2LjFQhzuvlz/t
RlZbwhrwglTlHtwQGyMRQT644Ao+BU7o8MrJ76UfAQqUWPASHZ+9qfmbEUgWlkllkGYDZrm2/eQ5
mIB2j+H4k1A3b+6cXZk1OdrWbIxVSFYiSci8Y2+MpHgtBj1H5okjMsL1dxrX5PK7GPdP88fuuvww
OB0l7NiP+rg4DTaFQpkNeSPjh3JAceOfS3bNaDy6WfJA0FQdB2DcNUZfipw4DZlMv3GgHH38+tzD
5bgFcbL3BR/QQCA+FZr9aYRxd+JWeBdtecV5nyoQnU4oYJjBRyE0o69JE570xtyB1YXj2dYbnn9z
w1y83a8ZW+t0mg1HUIzpXF3f4EacbYu2rAgJB86ZbO9RqVuTmGBWeDse5qpDNLadrWHEUljxyC4L
d5XJ8NfAo0WOxj5rUIkgjbf5IfaeQblx9Kkx9paVs2G2yV6hPmpm9ABvhZYPv183Th9dulA+2EFP
f18+nm3KKEa6tp34owzNTy8FPaH5+r6u7c/ACL9p50ptDVV+ppKVaeGuTJmSX7UDCVYqSh/T0j1R
FEEtrJncekCymHUgQBVF76wcBbBdtN65lcUpRqEg0UNxhN34dzNq+rvGzKVA2SOCbh6auh1uWNSu
sZZQAzlDGkfFXcy16HEwwlP2SwMCiLDgkAWpwcvb+gqHjnihB+xwUPGFc1Z9qk3tWfaN/gIXJUcJ
Mc3r1IFks0r3oImI4OeYEnLO+49BK7Kbof8qfSiUWplc63FnMPk5OUaX7vxMlRsPPYvWOi07K07+
ieM/T4WeHscW/FMtZXjoRYWNY0ELMVxwuqLYgauONnEmHbp0YY2rQUforn5B9AGcw+OczpYQnamq
6z4uv4CGDzZ015OydHIAyfM/MHLxbU+6PC1/q/LzZhN1E9RHU8nL8ovDmf3SKFIGrutTFO+V5SkV
3u8YNugFORY7HKLIxh7mdlmBI9OSjcYpDjYvYH+mfeMYI3lDTVeVyWCOpozeKfABzFJBNPkI3JyT
mWx0H6FouxembV6f0I5UaOfOZ0qcGCNGLo3CpGZ8rhkKzWaIVRfY7orGpGOvZX9oFEZACljTvPEu
p8Z8dYvhvar0G+EPxVSSA9mIufeqmc+GQcYLN0i6XpT/ZaJc6413AEVQagizWGFTzlHRW8WmGiO3
WVruIY+kWpcJAB63bj6MqNwaVaH2bqWoAIud4Sp4m6MxG8inuNuZeMIj6364I3NrMW2Lfqwe27j4
+ycgNT57KsT+JrXcX8EfWcma27hO5so1mhgLl7l2w87W7OsHs6o/Wll1py4DsNuYDLqldQO/fgTg
TkGCLF6QkdGSfQzLqen8/TMGABqOq1VbvSPLkfisHqHvvoBiII3gS+sKNRu8DRrFmc47VGOyEVqn
oeqPJ9jydwE84wyTaVotinPehsXVJXW1zBssRilNKNUzLY+sj3oU/dX7gohp8JgMv3MmVhsP6eeU
p03IUK8oVwHtCrxJ3e5C/SvTPGTdNT2BySYZJ+pbNJPKSa2GEDYVR/4i3ZeGpe04cOk7jQFZOzln
2TKsQvSjNKtqinQdaZjvDGGVpx7aA9E7mvGY2VmzaGsTRyvz6s2j+uMhNpJ761DQaZcmSrHbcN8s
o78GvlLQGvZFuh4N86Rvo7yqOJsW7NPtNtk08w9tdbpcl9wTRy3WLYhW4pFddbpbpjXKTX7WJoQQ
S1ryWSs03uH1WcARXBHl1+mwYgdvK1fu25E5eR9iKsrGXY9X9gHR6GQ3AV7sDkdtNO9kcu+v5kla
l7ryFFZ4AIHxVgHvWZmR7e/6Vq0tA6oIxhDmMXb/nLkdO666A5k0zkLlPLLAheyaNXWsqjs71hVU
PoZjp4RSRgaWY3C4I7tXXEOnfHF5RGyrDZ+NId9pvSMuoIQfuKIeT7CXrY0QE/hgJd8ibKpdE+Cr
XS5e4JASpOZK7odQBI9/r16YuA95Vt/1iaOYimLrVQ7JoZ/1Ywwlt3CnMXvgRSNLjMmO+sXsPTxr
ML962cJNT1AzGtEDeBe1OPgNBgBhTTsnp1k58m3Oz+lfRVeVY0+09rVM+x+91nrM8jgPz/dOXhUP
lhq+x04fiEUMqyb2fy+rzTTlLpGwElwhGfGSPBXCgoP7sDVw1PgdSm2d7byBYjkNJU6ngshrguZR
quBApVH44A4pkK8SfWPY5KNHGi2bfrvF+BrDI4M2EAwnNVJjtkgFJvvxx8bwt+x95wUvmGD9F0hZ
t1FwoOXRQwSPij5etymdIqnfbkSlwzCYTWUdiN+g1japfhmRc2AbMAob6R05G3H6Nsw2LpYBea65
RKsqhfXo6hnzyF4Wxwg+0xz63SzPKjBYeYawtQt9ku70AO16gniUpvhrgLu80Oosew4bSQ9Xn1xN
ZwrWVujwxUobBwHZLkivOM7qxnF5mCdrvyjySAkgNQboI/NQqiyJNMuw3qXzkLVnbwBVOTc2y22C
2ONufISXPSgWCpOngQYfffiMNeAmmfXTNvB90yjE+clRJxOZF4c20MB5EgonieED/XqEaiMD/jM/
PIdswrLQ1lJjeqeHCjtuWmNhKO296YzVfvmp46zGOjQ/4hCy+oMT+L81yNjLDdIaEEgSwpwXDo4A
erxB/XJS3B/B5O1btizPoxzYNLZPFqfNQxL3OaSAytniy/qgWiY9K3PiaxuIUSJQd92LwdksncdB
TgQRptWrhyKHB7fMQLhP7W0SWZz/ievRBUA2XxGk76V9d7rqaxG0xJRRGeTDpQhEMa1MRR5Gd/V2
LWcvRolDca78tDht3R10rLVPNcTObALmAvPPOMbWLKO+gEKRYBi8CD4MxPv9RP+r4/KgkN/KdjLL
gh2XkqE2t8fsy6u3bjcMBEDIcvidSaILYW0jDIa9Blo0aiFQWGqCmKT64VmCUmJoTOZCZahFUt+w
pLps+ICEUKXLz+O7eUEncm++aJm6wCU9Lh89iJCHiy4c99i8im2XRfgE5lGCKSNj45SvvL+MZxkw
MQ9hU0mEUrZQxAw7rd+qecYSTBgcO5NuaNPzV5QSL4ME7AifNty1hwZhdRnqAOz9TUcMfe42BAge
O7KyBqG2cszZ5kXubfljPTd+m0qTDTKyMWydHNKL0i5AMcVa08IO4B1F6ojaNJAwFj/SE7rOgbS1
uXoGQZ0yqQU7K7yyefXr5KFGNTp7tRsfHK24k+UY7qkQdwo5EjICb62a/hhWjb6R2RQX5sMnXerJ
hRERXEse4YkSFZJi5edgJ+AVGUPcCfrIC2VwR07XnFT9HQtXAjg3eg9LfB+aIjOFvDDD3DNz/XfC
pWLWr+CK12tlqcpeTSL216XTjqeyd+2HqCYMt9wsnSn0x5rHA9Nq+QLzr54nF2l+RiYDCpVT8l5t
fc5HJvIEYKmU16bv+VQ7lVm7r2Rrw/4mFFEophC2RsiwNTu+ft6K+Ovi/pPviJOZO/mHNNBvWlL+
tgGOMPWu91g0D6ADZ1YZDGMOYjfTd0i2hG23J6u7c3w73Rdp7+4srZ6wydEL7/dMPkvT+HQys97w
+wbHlLkfvSI18Qggf647/okDj/LZCv1VmjZjrAgCpDI/6KEiI1ZjLMlLX7/YSctOY7GyFEDhMKrB
YYOojckE2O5h8nr9Zsy/WE1DZfYTSJfu5iYhTC9eGPTXdts2YgM1+KX6NU4zMLOa3JeJk63htvEb
Qwxr2w6YQwwe2S12pPI5rAbagDyOfTVPbxz+pD+i3dQEw/6uz0NJX+cIS2HjaFygJqsx95TjHou3
OhSl3FuqBT3OFvfommLrCJQybCOHoeHPyvDtLL6IuP7M+rY4lC1TkpSRxdFJTyWesQNwDUpqyN9t
HZpR6aZsBCQdBYaGF8smA1i7ckMh9yZsGcL+nFMVzbT+wF4UJ+DZNbtnI8SaaEG+X+vKRfqcgC9o
orppXf1jeRWZfpcSzkptkEfjIZ8G95qoreMNzEv0H5FQjDn8+tirhpn8vKc1GnktYoNYWdfF1KKQ
DmsL8z232d5ag16cWooPYROcRZHS1jyvcRjDGHJa0ReIJffRzltgFSFt7rbvvss+f+gC6TLEjd7G
0BruvZWfR0uc48K/84PCfJsThm1t3BAXBfQZACHLysthdxtzDFcOs+KGn38OArJVomo91/A50MpM
Z+G8a665B29eqeS5oplt7QYIIgEG3rYwEFtlQREOzcGM+7BNac4rN2uyZyAZQG9W806OLSS0NKbE
GVFvnTAZm1HruYELdDRba1PY8S2j2AIYOgJJlxjQyaX5OZV+sCP/WWaOYo5Rgo1k4QwtEa6VI+Kd
l+GGjfNaOw4Rr8IS0+bJZru7RjXlXDkfsgRZhzMdolk5hM8ilCD6pz3JT48z7HRyDe/N0jv9vLzA
uhw2R1VUc7fn3z9q2Ux7RXzBNFTu1YySq/SMLRDfLDN7nDVac6APmyEJTeeUAJ5THTMIFqGb83s5
wBVqo6WZ2DO2owdiXvLQEwjLjNM60Cb/1NkVx+Z5St+ZP7oC53UXNRzG/Aj+izOSbQKXQgyzmA8n
j7TA+Wc70H4bnk9/t5F3r5LGkVXZCv9ASyKnDaXb6zbjYYmknSFVchrIiniANequl9eJ79o67HeA
DwCbW/h+jkWZhnC2U1Osy0JLd3aW0hyNDssTyYk0lXW7to3Ce+Db24yUkJyXoXnsatGRTnIqC4Wu
gYDq3ur5DLlskktn0g+WvFoRuI/AbUyMHFDeWk/EkKJR5Nh0eY4TbVNZ1kTw1bGwqOBqje6pKs38
GFNpPOQd80bY5EX/owFKd6jdcNwCT8Kl0TSXvuUkl5YNNSShn+36kk4rbiHRoMcK3iEw2I9MyPrL
NGBV6qh1nhfoGm4JZxPpbWonXNP+SR2SZz4s4QBhgP9XPmGVXieAOUUifgQGSZw5aPZ8vfuK1iUZ
Ub0RxvEXdIlhVdMeQ4PuW5AwEirs8DNQbropODbDYAhxpFhwK8sakVdVcETMCxya+TL4v3zDQBkZ
xmBFG8e7HQ5fk9llvFn7ExBiHjEfjR50q+/oQIX1st6PlG7YzpRcajvZBJ6T0X7KnQ2M6CB41P76
wwOTrzNL0atLrIOlBl+QmSxOD4ykutpnmrJuCJu4IsQ9zwr3adlremQQW5sZrpCzxSZUP4I0dM7D
MIJdcEHFDsaTjxN9bXW9xPkWGuwyXJRENhCHyGS+gjvlsjgg/EGjTGNetQzMZAevpwsvKOXIp4pt
dsU4PK3CYCBnoeUkBNvt/0fdmS23jWTd+onQgUQmkMAtJ5EiKUqWLNm+Qbg8YJ5nPP35QFecKEs+
pdP/3d8XHT1UlUEMmbn3XutbXffInoNEGScAjYlU7dP4EBO4IEf/Sy67aBNZlCtWiSFSYgKfiQsI
Cr6bGV+kY6VEgFslBv/ao9sh4KAW4c2IXq0zmy+kPfib90Tlr+0LkChN7bq2K6SNs+mVr6lqOdlM
RSsuV8VhEgf+xRRYTNUtsUscdXoKN9ekIVGB6Mih2uyvqgNRJxonNI3nwc9IEGAiljc29tZkRfxa
+eJM1kvXh8aH1owE0KmcRgwTs5hDeiKP//1vUOh4tcSJKKR2Ft/NP9wM4MLp9EBjvJjWrBG363zn
REV5DgjSnCFi02/GSxqilvVLEG9NHMOxqKGnV+2o9tIPrN3UyvFzA+fwsHcJsaGY9X92Or74GI2+
GoZDmKMxhi/wyUxCj+Ldv/8CId88BSwGjJCE7bmQJF+7yzIrM4AVEecXlL0iOIu8hLKeDzx080CC
RASi//a64AEQFnTKgufIMSA1iL7baUN/++8vZzE84HWzMM9hufv9hrZaQBs17IGVBAFEQa44kc41
HqUUUhiC4/X1HbhupteNgTN1tDYyVO/eItq5foX/fknW4rT43YkhsU/xmG2kxpj9MPr98xn71egG
RumOUHmmDyXgqTsi1G9pfKV9eGMQ/n7jNotuiRxqWSOc9sg6/RwvAoGYN7hNKix0aFoECKaj5sMl
0i7hmLRr4SmlbMCotCkhWoOVXoSZ/Z4z7Y1LSEo0lEQXW3gSedaLvfAfr2iGWaTkJGlertWNYrUx
DIBryZDuETYzH+VEQTtvRCuRjHIn3a1lts3Wj/qnd27kGxMaV+LY0uUI67rCem1pEXYXuIVq1SVB
wne6yugCh50Fl2KMnzzREFnR/ZRWMB8zQrVV2Gc7vNrgYB16C5lCKdvBl4qHO6qrfo/6k5s3UtaE
GdO0Mhzprc13lF+oU8lo28soVvdpKN+7pcsTf/VG8II6UkjHMRcq1u+3tDIbqt/KUhdN6MwNs2Ay
9drk+2yMWJO8MdthM95PU1E/SvkEibW+C/zsoO0advAE2ihfstlxvNsMIHxxQPg9vLe4vvXryOU2
S03rEiXn68/adFImsiJSF65iU/vMurPWa/d9Zd/lSaZua/8vLQDsXsUaM9KcjFrszLzhUpfz57rm
lDSOESihgRluM2CAsHOPkNmiPIUBvlHkO9vrx6ZooK5giPuQ2SwmFkPzzk/5w+f32y8Rv9/szq2y
PhlCdclIsAnC6FZ48TvGP/nHu+XyeuIv1frNm8liFtdu4FoXyxvS+yIMSE4YKF4Rl2QbZr31Djh/
Bkag+mvIg08YN35c/1ecR+XKItMUOXucrcAh4p4zBga3qIEi+FTrZui9ncjKmzggqiJD8Np7vr26
NtlKXX5dPly4NEwZVIzWJa7rHX7I/Rh4n1op74VZGKdK+yCAMiIZMkO+81GKP91evkUTtxmOPJAK
v9/eJpboJZyYGfiiqItN71FEyI76mjKjn6H7mWZr7mpNFGET1H8FpY+ZxRnibeFRBNHr81cz2cqX
f18r5B/WClJUPAuPtSMoSl9trIbdjiTi9OqSa/dUET70kQBRznixZWOiephKxzrKjENx5DrJfZUQ
RICNGkRPLm8Uh7NV2SnjNuiU+UHyty1CeZnMf6GpjO/9Bq5sUrpETIk8pX/F5GuZfgxLXW4y2ThC
IsHktJQZsWb6qGqZ7WkRoDxfZvWFDrznmNK6arP7d373Hx6HQ0tCSE84f7D9zbZnD7bViIuVjjWn
F0xyhTmcrkIlSU2z6jJxg+INDroKXQZ4IaqZCYyDKMD2GQWqesdjxASpDBoGamQwKYg0mFgMPWdT
S1hHoWZwSxQU+46M68aih3zdT+MK514wJCeRl99+dUBr65gR2XnnVPED3J5yp0Ky3/79J1t/eNTY
2l2Fs93xPH77728gsT9C+wk/OSufY2Dda88zUb5qom79uUD1axD52fsFfKZi/BJ17rfZMLsTXnVy
6kN5jmL9DYDQQXsFcrJ0+JgulqN+JgvDXDySPQMlhNcCKmT1NRKUwmXpvnMQlMth9dWWQEONA61p
a5cnuKww/9hl09KblVGJv/2RmFhgb1TMYqmVgi0qNPNXj0XUaLkILqsPtfkB5GdxsD8YKpnu25qG
t1n7Yq8jRx9yOuqEqxfNTkjxoe86OEYdbe02ieITS+JXB1JLJdHUpLHV7kHbA/jusRhfu+c5hv1/
f0h/WiYcV9oODlAN8eP1QRcQxhiQSiEugfMpLBd8qkWU8mSbq3YmMC1cuhvLQeRodsPLnCfPddx5
D1edPVaAh7B6/2Dzxq0tl+0XOAPWVFpW5quVyx5NaVU50YrEydxQPw9HJw2GjZGRLNm7BKkifYmQ
Jvz6eGw40GabfplmPuOxZ/pekFdQ+P3LxHxuRaETnq/ti6u16p2794czmMOBAfe9Ws6Sr43lvQNu
LkawStIgzRTRqvTeShAgjapJj52feDimyPdIM+9xMhj+JGYQ3aXhvqoi55039S1PgdumXSVsjLyO
p16jABD7dsCSweRqx9jVSP0Oo0nEsUjsg595Zz1itbs+zkAl6BEtZEth5Kjt1MyMaubG29fJKIBf
58xCCkbOzCNuRGem713o2+frmrbFRdqmtG1OI79/UksdMARGRIANqZmoTqvus0iTYIvDuEUUBR5U
QZcNbsPGcu+DZVuGh1MgbyHtscR+0CU1WAvb3gxm9BF4ZEL0NA6gvHPHzTvPd1mifv/6XfS2wgLV
wdKtX5+2DLMXKAVwR0dpOe6SziLMGCkK2kPXX/VxWd4aaslHqqZu5VJjAJDL4cUMZvGOU1u8XUy5
Ete2oTRqWBTuq8V0sCprNnpSfxqBuDwco5+t18iz3JUN2dt2Klx82jPRehFDXqQXx4SCtcrgzuGI
cRrXAJFfF++sHtbbItM1XS6Jg5zpecp5VerjWMYBmYNn7jUD0Wyx4WDkEWM077GmwVdd1mmR6w2e
NkVnZqg4+KsBCCuaqCmsvxewS9fArpJNYZC6Elb6BpTLeLZqHAWF6f5kY8NOSZ3+3lv4hxsqWNR5
qkvx4pjLhv2PhZ0mSGGbQ+NcFj8cthYSobCneaSUbq67ptvTOatYl9FleT8K1FKijNSv0WPadI/F
sqOmhbn77185YXJW9Syes2BV+f26WPENRTSifbmObixdYvfU4uc4A1yVLb5GEk7UfWnAHr1Wxtca
HuzZu2yAt2ubKwTeWRo5piel++rZGkSAeIs04ZLO8XQjjWTjx/IQ07RAksahmQ4mqFPkXeOc0AVb
LJoF3Q4PZdkaJbnegqv0V5pN5RwGRn8T+7bFVl2er518G0w4UC19Vo0O3vlY/nDy4NJtWteO4FBE
wubv91DCAypl6TiXJdz2qKvhJc0LD3C5WWOSbdQLhAakGmH2LR/N8Oi7mFcb0LzXcYmB5o/82VD8
7Tid4N4bXjrcYCpQ+6T7lFmFwrTsD9umEo85OQo7I+7M28X7/e8vw1sSCPJgFkvF+2mxVl5bGP94
SUslMyOQ2r2EpmfA9DH6p64htm1hHeRh9jK44SUcKFjVZN0wntcgMFFTFOdiwHB57TT/6qYQe52v
cUuDYXCS8W44asyfw5j4H/79it/ycmgDwPShp0JXZdGE/37r27FQjJg7+3I1E/Q23gGVME9ppmiH
5hLh1+x8w8HnY+zNLteX1wzUObOZG7myk8RSTPGdipIDGqDknSPpH1ZRuE0CsNRyvPAY1Px+dbqr
Oy2JKr0wQkSjm8rkpiIO86Y2QYqBTSIBI3Q8Ch/IAFAiQXMs44xf3VojtVdRNdfrYI6sG2uQ/Tuf
vrv86b/vNlydsuBx0IHAdvjq3umBrBSdK/NCIlO3zYbK2Hi5CTSgB0hLsgr2rBjLne0hHvar4lsL
o2mNVAcLp5vp27Txj2Ng+TvM8uWukLnHDJBEBpnb234gYsYmG34X+6y4bvIiDXAEV+MTNsSoqMez
KcdLJQ0il2tS4CWj3z3B6M6umExqo8bFjLL8p2CEaNsTW3qQcVUvfiVNX+QbZrvF68GQH+fBXmfC
2amkPgsnz34NVqbQujeGAm0n/1rF7KNIaZklqKQ7VzB8dq1NqJmPVOvJZ84BZWNRd9F8Cwi+2lw/
zUoMyT0WkwevH8ROl1n52SVvG8+bfCrEgNGnRMfCmHpG85mAFwpQfxjlEO+NivxzI5oPQW8b+HPE
VzYd5HBMAybTcHbXR8ysM1vFBsMhQYJhHGm4jHYdvPOY5dsuE3AfwVauLOW5b863XVcWzhyr6P7a
oyl8VGNIPIHdpnwD3kRTfNTopx1dVJs6Gh6rPNxftyRfT8/IvIZzR4XwWDrixUKQfVs7hIIjvfBU
Z5ya0h7XJjIF0wf118J84o/6pclq4AA1iT09GNoYUBvdXF3Kidd+84iAXc1JAs/TT7YDIVGR6NyD
XpwP76wPf9hVaP4uzBnX9XjJXy3NqT0og2TNGGUBhxTTDZ5ycBiMdSxCZBEm34RmR9ogIW6kxvqH
q0IlTZR3H8TvtCLY7d98b1yD49C01FwP/YjfV4Mwbgc1N1Z4f3VyB0gYDmVG2VmQpZnktExRBNSS
QWMy60uTCw6rWRmK7RSdx9LFPY5fuXcElChzgVfEmJ7bzz4bAganh7KrIvS5I8Bd8zktnWHr4P7Y
Xf+NlIHyRrRZuOWMi6apjT7kiom77vv5JIzeXU8RaMOrmqpYYjS6Am9XUsonMmfFXVOkq2p2Jvr3
+Kq7qEdA4Y+r0NQt6APGQibKmZF910hApME1sOz5mayXL9ePKHeSr2kE8TSqxTmlfr4Lg2wjq24J
QW0kluIUNnR31KL42vXQUTpkGqvrqMtU+ODj6pPnTIBSIqxOM4XGKgkz5wGu6jMzLzwuIMTbMfue
q/RiYJfSod8wCM9PcCwIISez77rqxC3rT6zIHIPMgdClE8wx5+AE+fhD0MPdtHlyaE3wjWWQZA4l
0A9ILmV0ixPip23WkMJ8NANe+D3KB/v037+ngMwWuA3TE1O9Ph5it02AJfCe/qrsAKNmykEdEVrf
XXNEgp5MTNLENB2uor/rRuZ2TX3oUXS+cy1/WDA8CiULsJZF6ODrXSvwkNahe4zuxyDMCD+YnO0V
sFQOJnEvut9fL+HadfhhAZG46Qj4WdfQgr1sfhqZuW/qpt35yRJlKQiZeef6loL8930Lc4iFHdFZ
euZ81r9/R6REyHyobdp1jMgZ062DrLE+1xlsia6s6mcx+9twpPmYwSXbyxkLX8ihryTtmKXKYX9w
5V9hi882LEpBIk9I8kH8PzhZg1sEAnk9WL+9zKj2hr7zDfcX6iqXPkEgtY9aU2iwCrnnoRmFe8KG
MrO/QV3za8DniSrfPVq/LZu05wrH8kxJz8vSr+YMfdNQO2aBcbl+4Uau6uccq9QkiVWp8rzC1DwR
rzO2hA0kvOOZGNEY01s+unrExzOCYBGLqCTg86zrL2mEXjxxxsUr366vJR+YMXdVabW3Tbt5/PcH
Lv94/fQZlobYUhy/WsRRr6J8bmfjwil7O6EouPhlJamAR3t/leCgdt6EAHXQ5SIn8ELD2F7PrILG
MGh7fWvY9vegNLdjzmmcVJBbks1DMq5ect7dXa5fvLqvd9PgT1QQPizkZqb+KJnb53FBTIoQ+XaA
ZXMICkjkPT5TAqxadHy5+w6n8k9ncJMVADQYjTLgs8uO9o8zuJ/auTPAjSd+aEAFCXfnbojnWwjA
5eer+un6EH1AmkhpBfEUbrP1ItoFnMuuB8kcR+W2G+aDLML4mHtgyBJYKkMe/nDs79cyz2zd4vDO
Q/rDTstVm9SQbG/aU6/qN7T9Vtq61OY108NtFbG9FIzTIK88StxMoN/hC9nSuwkscjfiLG62g2GP
hzQCpjA5z1cr9MRfesgtnHu2SoAPCxJGltQo5I21jecdJj0rtW+uf1HUrqPIRmQ8tcjCDyX8ExIg
eJCLMMnWkPJRYb47E/vjL2WMa3p0mz3v9Wy5ILk7DDMsRUT41Gs7Ai9Ars93i+Ppyu1niVaQNkQ8
+FvCbW5NQw27QMCib+wiW1lORWLESE8iQgYAKUZXBEYjC7oeCvA9qI2XgDFIce51uILeeUp/6jAp
m7EpPRQaYq87iOBHSyc3mLMwyzmZRYTsvo7SdTpBPuzSRbzcDdkpkehF2qgttkFMiodqkK7SmA2C
otvEZk3MpmHap7hJiZFG6eXjRGPpTdmvUvlhztTnsqx+AhuwOXLT2ss5C+0Y/pEBuyhoK8VhvoBF
1wze7bVe/Pcf+avV//sO4S1DAIuRJSMp6b5q6U697/WgwNP70DFOuC6KE9mZxUmL6b4xHexgFK2V
XbBNKNIPQ9wNkA6qtaWWiHRv0mc4OOChxLQ107Zdex3wxuulX48S17fOYKawsnuKNBPDoz01FAhp
Z73oeVBnCcHmwQammHjmprBKZxs4k1w5E+FCXh49Z17mHnVTf/dy+UNQ1t+Ysk62JYEwjxKnxrb0
5+CcOtbTKPkWBlQDG2U0eJr7hE5Iw7Y8ofUh4y2CxR8xpzhIDMdrgRv5wFErjbry4HTt83XeUyqA
TgahDCTLM/+u4o+iQKubACDDHVyX55pgJS3JNqfDI6CJpz0SmRZiSVn6R/RpP4Aihjd1PBY7JOGI
DkOnPofVcAeIjpswtsWHwsJ3aXkxxMsSPFcFKcB2R3keGjY7A1DrfYco8iY1ppIsIYUnGDzMmLb7
vLyvTWe8dbGBb+IqPw0Fbtk0huczexWpnMM036ksOdZtS/JG2AMJ549YxaMW5JjwnZd9os6lfd9H
ubGLdNMchD19SRtMiOMCRczKhkjQLEFtFcEgEmMob93ae5hM0u5iVFlTWj1ctYDjID+bVodOOA2e
pvllNn1664l3bP0eNhMdsRFp+oEtjlQVjC0F3pVNhRJ3IPthC1x+gsKmyHPDxoIo0b91o8D5bkXY
xeb3SMHW2y+Z0wUjTcZEiEpQDf2+TwRDoZB2p8V9EBoIxWSijqY10SZWpxEZ4C35XDbJBeqIVs+6
FAEk87Lw4BooJ9hFBVntRZ1YNznBlWFmPHqzv0YwSoYGWrEN88yVHhDfvvNlvu2CMo806StbjIjB
C77a3Jw2rWbw7tU9gqcWHVp5qhguHCcxYfYTMJdtnGnkRUTI9TH3qtIE7EB9gGWTcXf90bJb+XGK
wo//fl3yzYwABSLzDJcWkmdRo71aMEIsk2mGbPoBLQQuLrdZWT45FU5j3CL1xvLkdfdGUqyu31Of
1AiCLSaKy6J4nXHolHRHVb6krCM7cwGR0qUWqFMDgp+WvwqrU7Zn1Bqin1+aPT4hgd2SxJhmsHIC
tbtOjqfZgi8Z1R+cXoEQdHDp+Gm1a+mr4NmY6sXZvZBjbCp1n7OKYOSy+vdbIfTrthDjR61hTzOI
YCd/U6ZqZPCl3U3d5bqLXs9R5WTvaeevR3vot241eTujLT51LZYKUhRq9xSUyECvLLk8w5jQ6Oih
q1eVeGhZdb3IeQ7D9NeuPHOeug294HLd70xCg1Tb7q+La+gzmRcV64AfN4qgQ1J0Am2Pty39hw2I
iuxcfB184moXf0tvh2hXdY0V2TUoGPNwhFOFR9rGm3Tb+tkZncFNh6L0kSIaVFCMTIVoP1wMba4v
KT1Ylbd7zJ4EkA1OsMnn4NtgTePjZOnnK5R0Mr8MfXvCKuetM7tDAp4Wny2pvkkbFA76hmJjJvPW
KoJud+WixLplDiLJBDB7quSss3NOQcXG02x7oXSf6gBHn8RdRyrRhJTflTdNPqy98lYYBEAPhfnx
+n5kZH3t6Lx/jFHBJ70nSFZTREUv8oJr1eAo42ChVzxfa+xpJNHB6OqTZstOygk1bqgfcGalRNKR
XEQQGVrG6mwuCRdNPcltkUY/DP0USHnb0MCiI4ap6yqmLpqMw4ja5i16LifXycauknCnAcYgiW+Q
/ni43uUI+Cws10MwyEvTBAxOHTxkS5iIu+BPr/+UyiIqBPpWdbn+qMmnXg/ywcCwX4A65e3vW6t6
JIbu2qEV2LboBMwlTIDxK+iPchu0qLKsmrwEYNBrXOlEES2uA+UGi7Eodc27oqnYayibsbDi9Rin
9KTAWe/NKHwcdSgO0K3hwFr3lujUja7bD11X76/HjtB2nizI4k999APtiLlzM4cIy4k3cMj5noPu
ZKiCwfqYX3Iwz/A/01MOCuaYW+/Nh143hziUKS2ghTNVFeLN8dn2hnyKRW1e/G4I941GGzUnmP0a
OyQhzAa5JcPmrhYIGdiihr2bNurX4fDvaIX7XwekVxkOr/7r/0+kwzmiYd4UP9vXmQ6/xUD8rwp+
YLn/fwc/nL4Wze+JD/zlfyc+mPo/qOJooNu2WnaP/xv4YJr/ofan8Yogih1vmVv8HfhgWf9BoSIJ
gUCkYjHUopr9O/BByP94iHYYf2mmMBzR3f8m8IHxwu9LOTZlxUKOKPrVdgYZjAZJR+1UzcA7TK8Y
n5ygS9BBF6L6ErRWeseXF39LQmu4i/CsnqXFu72J87nqDzPtNPybWmOo76YArUxhLiIZKy9+xHGB
mcx0F7pIlVsh07jZ3hhxqA5RR3dzpdrMfirhrnx0oqiYgOFKwrtlspidg2wEJlwHRXoHgUK/QNUg
Fz5Bhy69tL+rUA7tGzUPz6g/ExIES3Alq8ix20cXWd2T1yfOqY6cbls5gHYXmUvyjYDYYGd2Uwl/
WwzWT2MRXK5zPZnnDqLYXWpk7od5RJGC7a+1n2mFt4s2uWqe1bSk89ldqR6xmUpxUyQ6D3EKu/1j
mVYaz3uLqQksTXOK3Uo+SN/DS+TGisjTbPROTDDcl8kdYJKErmM4oN984x7LS/eYyiZ6rjBnfVFD
MkAXrJpjP1X62End4OzW9vCYSxZwfLdVD+ghGwwGQSxrLOQYp7kfFptaNofnqOiKv2TCT94OxP3e
qMEkRxpXqbOzq0lti6Sf8FOIDHIarlHPNsud5eXFHVZkse0C0rdWs+WwYPt5KT5FIxn3hVurZ4k9
GSu8IcPVNPblx9k1xh8pEqcjYIZwS1pZjPdAlLcZ0D06Q4nZbRvfJGnaHryL7UP8XFddUH5Iy1yd
FJ7OfZ2FADlEr855UXJSj9v2wSNLEPAvrhtJYvFRRkF+irJO5EhslIRS1OXeh7qxirtWQbXInLFn
48lMbELGwCu2apm+7jqzH2+aoXORMOI/vS1Tz98kQZqdQobTuypVOIoNCWprbBrIdDV8GmhCpXfo
BryMjj+qZ/QDwX3RWdEX2akWqzAvnTApdyjkiGZIYC5svTyu5pU7tuLZarPkOw+HuCFnilGuxCMe
ElU5/t4XRbrtcpcIFG0lTbyTcnTuVRENxymdvHVcRe5faKhwywykf5207oJ9qFNxs3wCXyI1y1Pk
wCzSBiG6dmMFd6Ulos3kUekFKSIiGgUhiliIkFguKzs8MFsxfpp0yH5UpAsAO/Tijuhi4uK8LFV3
TpTOoLTJx/ZUdMW/RvExRZNx601udlBlRhimAtgebIpmodsjEFz50i7JkYqGL+y2waesFP12ZvP8
jgrDeEQXWT1hgYhPVd2bH8F898+DsQCNhnT+EaKgM/fIpYjrlEN3NArKrMky5BEWkfpAoWd+dXHT
tZQVAHnSmiQwHNIeFjod7xMkJIyKzBz4c5PetW0YHYe0JyzNQemGKhFz0cdmxtk9waEjgtYCt9Db
Q1OtuYMwT6F0hu6qEDm8nHbQZ2tqhvPEWHuNXDG+6Ik0Y/JeyjXG5slZRYNXfi3sDIOjnbjtfTxa
FoNLJ8SaHrjNfgKMej8A+PnK/129dPFEiqzpiY8Z+S/bWrdkZKc4GukK4Bg2a1cwyOOBeXyYFzIW
KdkDN/6UAJb9bKHr3Tcxth/KzjQ99WVnbxknNBs8N4JiByFsRpTohiuj0rZ1cyEtaroTFjgFexiC
I6GFwC0xujonUv6GH9MYk5Do55Y+YL0mrbBIsvs5kuFN1dMogFEPSHmapp7uTDX/HBtH3unSWQpA
U4/3nms4R0s5yZqsT71p8ZLfd1bNWudLohFxyRMGurGpZG5akYlopXnnUfAXdKbx+3gHc3brD9rD
SqERP6LiLdNTiYLpJbea/rYpNRl3fRT9QM3e3zflRBxVGTM1ilsK6CjsZ+NDTw/1y0xyEXFldp37
0zbtHHPPQMgBEWWjsQsnj5ZKOVTiizeGBPW2TCIPDmvcpYXY38E7q8ofWQN6LhlVd6fcqW1voqFy
jjGd6RPOC0hNYxrXDzRL60M1KvsxM+t2n5Bre2fY03DBE6Be/NGtDcZWKn8qCL6C1e9n436qRb6z
EzIVinEOQ6guY/nX0AfzKc9T76E3VM+8QNprl9cW3WtxZzl+8QgFH0ed1TJ8glO3t6CKfBlxbcAq
yEVwrufc/gYSy9pWVotyC3HnWQQ1fDLayeqm7Ov4W1mGAw7PNiPjFMvj6E+QtMGXrbJ+GvbhlHof
hfDxwRPlZW6FZbqwsIT7oUq9ZN91EYJWSrKTSlME1m1i3pVOEtwICNeQRIuqsFaJLshWDEcGrZrQ
toB5wPcqQBjs1W70IpBVgHCrq0d3VvpHYc0uY/fGNz5mfpxsFb2pr0Ckxx34yIapvshP8CP6M40a
UjSRg9z24TiA6E5d5xz0k2T5VcRkM+0cPodE2kCQYRq/SiPLBLnkUqOxyuIB75gOQ+iwrDtcaQAc
mqSASAGqeheMcDBI8ajXDuTdROtgo0p7sccSPz6MZUhUsZH+aAtPQ3OJYLmtdCXhXmj0Kivy6Mjw
IBdYrUCuTU+eBcoSMXB5DhunPziw3B5EyODbHWrrkKkgvK8RvD06quC38AetS6sJq1WLYuiGrTs+
WZ4M8MeG4qY0wzlaq9mYXyxb9C8NH/EHOWheXZpJVGtVb4iHAG8rdLbIDZ/jvLJuhSzqrxEfCl20
ljbRqDIfHRrMmo3GklasEezLeJNWhHUboVHdhTmUp9gIu1OS+NVRuEZ+qXrHS8hDGiUJEgF0N7vF
Ye8Rpbiq3CI7KYZxt3Zszl8J4p0PdCMbdsBCfiEPxdoFTjJ8quLIvs/CrD5kgT/djiWkNrCKKQ21
xOmFWJOM3jEcOSR1tErn7+kYb4Ij4XRlEa+rSeNjxXewiQ3CFOawCwCyKOM5yJBOgwOgQZKi7CKH
IM5P2pjE1hg1c4g8AaradRUYlqEampcQ99CpAhG4D1MDIZ+PdxmdixL9OlgiTgp6jkeiYrObKbWM
PRRheQoKx/7WgEZpyetFTATNMzsSN28e2dniz1FrTU/t5HFQaXr4XEUw0UBNtb/XqZo2xoh4cRBA
gOoAfDnb1gy3wBs9QHd087dEI+HgtRh+3815nJzM1qmf3C4Jnqwp6w+tGXafep/p62BX/gt7WX6w
Z3xIq2pIDMQrvuGP64roRGAXBqLRsRkRVmvXx5zHq/6RE1NM1zeFok7xx9oQOMN93eZ4agzmfeDa
jAj+q5vLVZSVjAJLRQyjmNx4FdZEmMik+RIuIalpHJgnO5H4M9FD+5tgwXk68N5fmqyYXiqpxydz
7uUT5WZ0sIgE9VbAgpzwxkvlV9/tkz1i4ZfKHUB3gtmLeGCbMp4ZxLdWIZ5cM2HNLWVKvkv2NQqb
LF8pl/NFS+bRrs5VeSJUiVgeC1HBvkn5R4QOb9JgyYJ45T7PvzFL6B8SAJSfySxEkWwp92w2WcVs
c04IBgtM9yJNBnB1749/paMRPUdx1FNVFA0RkomajAfTsONziy24WXFGHk8qBoKMCEEDW+uNCHcn
QyTNzCThrJdjMtlFgTChzJnTNnISbFGtrcNz4Uz9fSEZC5U98RH0cEww3QVzfum2elXlA6bsOuzH
24Dx6V2vFx+lGjtIP2qyD64r5WoYHAwzQ9fo9WBAoMym1H4gP5gjWkhv+uCTaXooAwTFQxlU974O
0qOTh/19DM3xruDmFWDJ+DMduGaI/KScnns70Ufs/saJJv78Pe8mD61Viia5joujXBK06EJYD5lb
J18ts89JK1pIMVK04w49I55qCKWMt8JEiAdVjOy6U+usc/r6+y6W/vOIk72GiJQaH502GQ5QBsR5
9Kb505Tr7OuM0/CmpZcfr0u4Z3sCNopqFcU9L5PX2V9nrx32dp0YDy3Mku94FeILm1r33R3IPCFf
sjjRgCAu1mjhzNUzKcY+/IbtAGjly1D45YF6pX3qhVethJXW95Re+s4gLxd9qw+FLOOsfYPYCQyE
r8d8X/S2TZWnx29D49s/UVmGdBBF8dRi0/veQfZfS88ITkz0iZQIEVQ5hK/u7WzyXqaAj7tZqika
osRGx8rQO19luGmJf+sZP6Dn3zp2kN1b89jscsCNH/ugCB4Yk3k3s9sVdyIOkq/KNtTtQnu69C0w
tXS0EsCVen6ohFt96wKlnk0xhV869OTf7bJG08eQhb6UcClrPQdQOi2vrZcQFcFuWPkctTAAjRZH
70HgiCZxwkKTMzEYmSaDINVxqtSRXl17X9klLzD3Rt3NwhBfJR7mdeC6wbcyDEzYBvQ/11PmGlBX
2/4uZKKd7IQCoNlhiR7WZse3RnyW4kBtWd+qrtWbMRQEOWptmbBBA7FtNYZ8b3L6J1YnSfFAvy0K
KhpmWVxXa7vI3Z+qKMPvczDPIFF5y+nIO4W7Mc06fdZOWdxNrZdf/AK2WyPIrSGDlGPT6MzOj8Qf
iSSdzdHfTD5/u4wGjR81X6JmunGKtqZGMegzhEPRG0BzsWbao6nHhlTWbGdpFBGZTcpX+zyQPnCE
TDvIMyXXMmZMS3M/lGG+m6SMLxFFLOptG4J2mnW0ymqTvCbuVr1NdRs9FGNmtGsroVouTEP/nFTH
ySTJx1uLEuF2+j/UndduLMm1pl9FONeTQnoDzBlgMrO8IVn0vEnQpvc+7+fJ5sXmq310tNkldtXR
aG4GEFpqdW8GIzJiRay1fiMH+Ur2Udkz01zilAnyW1MpzVMReh5+3Zp+8GgGAGoiaLoaJvPrvFC7
qyZMy6VF+W09DaG6y0MDcapwBC0Dd0pSESQD8kKHRch5g4GKmpv5pLz1cScaCPYgNYdtrWC4epOm
a03r2i+0yhpj35UeTGgZAQEGsYVSNpc5CnSw7lPxKBJu6HX8MsYKvImpnnzo9cR3AWnqyVajdroy
4qKMV+KAG2IhxH3M6wp1ZbtMEFOfKLVuCFnJli4pEriEPeQ5mpGWeQEm1bpSB7HFVcFSHmRhVB/7
UZhuRa0ISOAM/V6My37d04eqeNKpvJpj/BtfyknEGpnM4S1U24abhIyNBF04XghFsMKwUHwS4CAf
wnocUZzxCuWhU6L6YMbDUWskDZBF1iZBuhUylAYdvRmDHnhsAfe+bBTwaPqgxV+RNrJwOVrSj+Bj
6s8I5MpHEEcpgsuyFn+0fj4C6Z0aPNXKCpnKFPXLKIupZ6hIPW/oHxjv46gLO83IMDHuKp1wNBpT
8u4RTTdBIwfHvkv/GEw5Hw/17AXE+nbXcY1+plbotY7Si0FuW6rmZ06Y9go6YG3xS90havE8z3TR
dwJFmJ71JEh5Icb+cxDnzXooseHWWiM7JB35tAFyHGZhUARbXQ46dEuKIHwzp7F20HpotjKYh0dB
koqPaNR/qT2nLYiNticfpIzmdGmJN51XehgyaB5YFTgK5fQWU1fTAcUjPAL8T5Mp0hTtOPMMTXpo
WiPpZ/KglB9tkBINWkj59I1NpCpIijVlzfnIBtD+PEFQ00YhISXdeYpEzO1TXQT2kiBGItlyXYg3
glbXs7hreDVFtS+FMPha8wmxNY/GXD6M68ZSEJvBLMFyOkFJdbumw4KBS6iKWyUb9JQzk0pf6NUn
j3BY/HIR+rFAYzb06k/dGHyTP1HgVD8k5rXS1qhxDQF53wdFrfE6V72+nAtSrHNrY6aB0qMUFy9e
TUnFCctQ3EzgLhfoy4qlrYZdKbs+lNJ7M/PzF2xr5WWddfq970UA2pAb2GhSTA2JvtK8CUULWd9S
n/ajAMdCV2r1xUwqCqdT2w2PaJaUcNJQb7hOsiGgKyaQvJJWeTOEnDT8jHolukuGzMNcLvBhiyIB
kwiuag7ZVpVMa4la2OC0el9/eHKPlRTqOCpuT7680MNKm0lDL9/nOAghMccTHeOD+LXzAuxoLF3a
IsKNEcrYdO1dr9T6Qkb2YV/VRXnNE53OqF8og2ON6XRTSGp3kwi5PA+DvCQUy202RxZ4DNy0boSD
luTTeojwR22A+s5QI0dDVO9jD+B0B2VGQ0V1ncUGUov1VNzVKDBFNsJDx1SWjiDKzmWnzMxmKhyk
P9M7KqImba/S/EItVvjSjFC8EoajNrPoYWyXQP//SGNqpWT9oD911EOEGHcW0JzNpvAFfWEO2rit
PFTbuTC57kxzMl7NISiuUzT4bDlthY++CLtZLWIhYTdKMUBFErRbqVWUpykUyk/absGzQtVl6fvR
YvTk8B0H3HEFZ2B6KqsM2ZLCgmZWiaqvI2Yej7tm6r2Dkev6S18JSnRUsFHWXaV1b1kKdLHLMEPB
f65wSD6Ad+AcCBhEphowa9oo+4rxHV3WwPExjhvkl1gxB8mJOrO8Cy1OuhYUuBllo4fxm2KkLrho
P7bDoqVY2scJhKUEaTcfsf1ZkcXBbMoxCqFp+oZY5zKQPHRVzXQdUBrxhX4pBNNSHige2pWsA51S
kuxWP85W6X2UzcB9ARmUQ/4cZo99yj3UcCPYlkLqCDsxN5+koRE+1WkSXvOga1YAXHU+ZAPQhSXw
FqmSqmTJYR5u66M7piNVg/5cdYwBlgnybx3EfYuzTGHuoNfWb4KUU33LzFpxI8prKwTehm0rmcFq
BMoeLyxcSXoH+XptlrYTov1ZonmzSW2Q+RNECr6YhoTlEnSnsVb6qUYCAOLkRoBwi74a0pbzQpWT
p8jQq2tfBAtsp4GX7MZ8AGnjmdJ2LHVhlQ/RsALbmy3aSAbCIFpD86HFMsiRypdDSgKaXNk67D4A
HEmOmjzQ+LWHbfKB36FYgmNvgJy02f04TSIFg6ZBWUWmaoI0/EyXheY69gqBV5mfLbMqo1aoYRJQ
+EF/Q2DtZxR7klXvq8pRCx6hNVEu1zVQJLifcvQo13XW8g5Fylfys9xR6sa6K0I5uzcmskt/pCbD
Vd29Fj3aOx4PiWWU6iHKYy1PP5Py2lJVLDzI8BB7GrUJwq4MXo5OhI+ako6QnOWP7QxRKKDsgG+p
rnbRKpbgIGiGWt+mRdQCE0DVlkcq+05N0p1ZF/XSSmprliP0dGwFo+1+9JDrQvQhh0hRgTcAL8KY
IPQR6pP1qyRvOL1CI+yo49ELShWMEGsjl+CvD9VdqaIGxFZGyxvpaC1YJxH+Gz1t8Y1VesptjjKs
5EywGunN4i8M2Zhkmk6umWp4I1n1Rwo3VCfzacNNDSTZHUrYq/oYG+oqGmlg0eFF3wkZNM+4A9oU
X+Vw05Z+rwkbHT+r3o1xJituenbmQW1Dz3CqHpm2RUymiZw5HNg3XEr0q3Iqoqe01pTBRn1KvyZ1
yWfN4Bn6UosrBcmscGofwlFoH0pz1O9GXjm53QEWPXiKWg5zISzBgiI1wjPCUMyaSwfHQxglPeGV
XExISKXHCqsEIzZC5HDzBF26WBQCd6AKjRFMhfmlKjVIe+Lbhl5riDjXqzbofAU0s8RhNnQ9F708
at0BJQXjJrDQqrMNIfL3mGe1SL2MIUL6g5pA1FaDAlUNH8uJ1MEIABJo440dhF+0Q6WtT/kY96mh
DhtAWVDHXF8sxvcBzszoyGWBesRY5iVU79DreHjXZTYsaRhC/UuwccLprvK0Jwv235dYTKZ128uD
qbt8vOi+hllFmz0QJhw3UNHuST2pSYfvudY30xJ1mkmYZZGZfob9pFR7yZ+80W4ohPfvWeZnxgJ0
Fk+FPomGT3HIq8RtLarCs4Rvia6lzxPRtbxjBXbCMJyXSS4Z74Mo9ClkBhNDKWybiCKl2erwhY7O
TXou4BxBjUaPECHP5JB3tEFVNiuio/EIRvXrvIHXBpNKNtal2gvXygQqAs8VPSTym4305uVNehBj
I1jK3Me3km8Vuy5pEEQogE87EHuCca10ivZSFUn0AX+AymA0VddoS/IQ9KelZ+VliQOvWZI4ddyC
qqc0K268dhdqosybFc0IdBK4kxrbTIXgCXtZ67PmUfvZq50ZzdpGILQmVMNUBCq68tPvwbMshNTC
VcqSj+hSinQ2mqU07OBav+LbOdIJpFewb/Fn2WCVAKMZLvsXxO3mKp/kYkcGPEFyqdAQrDhGc9WT
DbsWpviJialgUSrF7ScofX7lo34lRu3j1IzVPJInEd0pUxDWaZvG9GqRIFeHvH1t6J1i7mfK0SIj
q3ml8MqLm6ZH8tWKafqcY6Vy1ZpSiPG2Ur+PDX5/RaELRw3SPthVtG3dQO/1mxZIzbwSal5zTV0i
xk7OLm+6PlcOqay0t82gA49RzXYdFHqlI4Jlhk+6HOf0HrBVyKWxvkqD3tx4MvI5Xh/T8KK56aql
YYI+FArCojTcjw1t4xE53nXbN/qqhh26SLLwqIrRqk5ljMjDo1c57uUI4bSeDG7E/Cca3aDAy9Fl
XZRDzKm+7QxszDUTC0yligryX9iDZTlc+0ZRLsM4QxYvTDGDlJtaWcax4M8iuZVfeP9b14gVygtJ
yPyl5dU9TtT4UjZOHSrYpMWCeLzc6qnC/6RR9Htv0sbcRaMw3XMzG1d6PAWV7dVRc90gntBt6STD
0gmOxBwkWWU3zXke8fzQ4bEDP5ULLA0KGiUxQuCD+ozAKKVDA22CdzCFLJrHFycHr821VAaoyUaQ
5KFLpENW8OXom8xkKZOIPn7S/Y1e8v8aZfL/E35EA5v55/iR3ev7a/6X2/95+AOI5Phn/gYiAfaB
hZ0CvVmBh2kcURz9Z938+7/BHP0rsES8VZACABuk8Gd+o0hAdyB7B6cDqoCsgqT8G4oEgIkEd18V
YXPrOlIo8j+FIvkj+eI/MSSANk/wpfFgFqVVItneqTPP2se5cn8E9PqEr/7aY4v0HqCyeb9p4FpZ
yvO3NfobFukv1JCv85Cm37//2y+ew28M9+9xT8gqYqDWwMzyDrjEfGrXiXQr9vk+8+8lUiKRVOxK
a6pXL0Eo3tdRjRyWwP0EcdaqhxLjCv4FET8QffoURdDDmDZYIy1H/arHr65XzSXyLgszfuZC5TW1
AbMC+OHt/O8OxpzF+emXPwJyvpE3DKvt0sgPuk0cIofxGWlvSfjC+1A9xmnsxoZ5Wbxn0pcx7Lt3
if6H7079tQiLzhow/Lnurcoxkr3wHL7xd8d6Ro4WsLyV5O2uEdZlemvE9zE2ZFU6l8laPOS/nKz2
Z8M6fym/qJ3DI7WDFVauy2yXvdSBjarWXHRp2i7GpTfTXALXrJ0N7uQKtradbB7LM39musjfOSih
zrIrwX4zbLpxM6xIgi3Nr9EBkp57j1BMHUOey8kdsKEhWEblypOe9WKfJPfU1lJxZij3MfCJXoQt
84iVqh0DdjEBE4+am6Bi1V0BTsE8nqbemKxf6NXla9h+WnhVUN4/CIpj1Eud9wJv0Xyu1eLc8/a0
ddx4wIqATsZNPIKERebE4e2WVHcMiNF9U0muVOs4pM6jaq2W2z7dq81Dma3jEdnTpQQ6N1hK6pJC
edlemT5xbyF2K6X70PPRBcrbdss0J5udxzw5tPEQ9J5t4V1C+rEUae6/BW57XysLLT4E007bJdpc
hSg4Syi6HuoeFKyNeXHhNA+CutMpDMN2UasrMMT8B2+YwJW4ZsqBIvszDQVbxnnrVX0X31sFUwDw
SmBM0JGpI8FGDpifxoaRDoOByE9jF6Wjv+felfmmBskzRsMsbK2vBB5tt+HTIDfz0pIewbDi97jH
ZHys7+i3OFTb7bgvsc0JnJjPLuzC1uVxnsYehM9X/XgFONUi0VzWiRQAY2EcbnRUavEyWyrGJstc
5WHiL9aMsnXq0hIJx4d2DOlH7XWdms9D3c3LuTwnRV8ps2Sd3FtLea3Nrbk2F2c0NdCOR233LQsv
0KSOALofT9gRYf7thA26lAaNaYE3uU2uvTUuEsvgCg3VnbLO9sM+W2c76Tq9hM48BrufzvMJ8ywa
Krj9MaNlW1KDfXU93GIKeOsvAHTsq336PN5ms2pn7vP/2xFPYP3yaCQTTrvtRroS195af8BkZhFc
xTv0XK+0dbJHOnwpP5p75e580JLA8PzJLLlLvq9pl/Qttqxau8EZoHTQU1fYXzRTHq19uB5W+jq5
g8qJGH36MK6lVbnUZ9M8XnIE1tW8XfP/zVEoXtXrbGu9K/NuW103V8U83GTXIeimhJf2MvB2DV53
EqmWC8LXd0tk6/s5tBHst3yyG+qr5C84ZjcOgN4Afp5n876RdxZp8ZuUOf1NOLgg4q0WDX0Xy+Vo
Js0QlzccnKi2+3x+Y9SLIZ6340prHO2p2GKNKnLmtk13I1aOWM6LZqHpS6le+3ur33iYa9AeUeyE
qvDXCB6NaT/EI38zpBT/8L629S89d8hF0kV6I+5I1mhAmq/lodxbm7t6oaQ2vUaNvnnuxLtmiT8c
YL72qcLQ7XqEQzRPoQkA8mPIFQNcARNAtWcGX9Z0C22hRq4gOVRgUjTXm2Xrz015Uabrtvy0jkZQ
xZf1FNfvSfHcUKDPvnxxVRlL4EXDu7zrN8LzMeOPYCy40SLV1+CFW/RNP8W3aKeswq9as0F1Vu/+
2/TcGygIuYNgp2/DtXgDGI6ghcvJS0cOn7qV4ggkVCksMLs62swtRf34P4oGIphdfxm43byHe9qr
S39ZPijlDe5u3COKw0eylvVm3JCE9Y/6QTyIN8kquFOe2hmVrzlFxV2yy5etU3GIGvejcmRXn6OZ
fIW3Hk7UPeFxDpHULx1MqBLZxfiL4lazUtxkHi+ypbarZvQ6HNyAb3oU6BxzRgI4i/d56cBq2eIY
ObeuxK/geuO7kV05yPLZcM8YPnKMVfJUzqyr9kFP2Hy25OJ+rc76HZfeCq3dOR3JNVMsVqA4nRE/
wdDl5gYH+jhe4VX8gnZ6Y934OAaNDxjk2kgIIDyeJzSs6chlb+KntSkPxXP1zCZALK4EMhNhiQIJ
emli5j1je2qzKrU1x/8S51k2C+9pEQsCSPkVFazmjj6oE1xJmInk95ph80f5AXrmADeTDuJ4ayZz
5Ua8Nnuu0oOGIcFBXAk31Wu0127KJ+lmvDK3wowIPVO2AI2c2BldGFLuZN/pjr8Ewf5kzLXtcTEF
J3C89Uuzsvi3o3npZG42D+bxDts/+1lyMFS40+fNIpiNy3L+PDjvw8ycj9v4I6q5uprX8DrZe7eg
ISoHxI6GJuJ1vMY68fjTVFtao2jrkN85VPPU11hZUPqNMicoXWrgdT+T3iQMEFxxFpPP0eOj9F6A
YeXiF0tQNTwvqP8c2HcDdzAZpMprzsbdZo50H0KNtvoRVXb+JFqIsENN6zFS6xwpo9CV2Pq8vi12
OqS2EbF/G+G7Rb7lJE6LFJmoGbqudrzVZsLevwmFh/zFmDdbvI6G1kEkr//qSwe06MjGh0raLWpl
Lg4O4KrBmsvkk1ATXtSZv1TXyjzitYTBwKP0qCzVWbPCcQluG8SzebtH83hf7vV1+iBspuv+pnuH
BjlUSwxecVrmRNajHbCTS0dAEuadRDK9gaVMYY8MOQPRZwIAXYWig9Vo2LmhtTXjTVuSorr1cIMa
bVVvpuYaqNskOiUQn0YDrwce49rDp2CcTQus0Hvcfx6z23jjb5ptHdO+fJCl58J4s+IXXXg0nhC7
ea6xAy8xZQ5F+Cq5Xd/54xeQ0wxazX1ykwzNXZ0lb4jdoyHvHG3wxGOk7JfRbohsHqhUmFFxHClZ
dDa+LMGH8NTdddfWY5cUYNnK8iWXa+g/cx1EC9oQKZPhw1Pw+kw/zWfjIF+L1+NVCjcOF62j2917
8+o/N4fuxn8q++ukbxai3tHDKvG6czGWa4BRtGWJ6SrE6Bc/WcCLAHRtA9ho8MgO79VqhSVsguQz
T6jqgA2S09yan82Hqtu8msPKibttu2+u1Gf9lkdOOz6pgr4ymsCuB3mF/c9RtoXmmj2+huFV1y38
bmXJuIfM1UP+EXkbvBf1yC5uzQexe4vrjxFb+af0oXlSb8Sj1KKGDyraL8karov1JrcuvpgA4HuO
eI7yAFYJ3cPUzlFipdxL9g06QEDkHi2OYVvwFPZ1f0dlVLHAqYJ5c4t+hg0HWvzBfZF09J1Uu3lU
XWOHAss02iFhmyALXR+bMeuQSvi1bxTgBNK8UK5aYUFmVG14PdfYdm7VJTyyW29+RO08aIHT4ogI
oLZ1Mqzz8EdPAXrx1JshbVhgKsRD1J+p3UbEYhMRedw8sR5O2WGhIz5zuzE1bwtf+cZ79z8CWroV
P7bIrsf0mb6oHbTzZKRsuerUOVQCkKe8MnsfriuVUAR/sNOy00+6W0G90CSqnjdaAyvWIc7xTaOv
Y2nkWt42NyN7r1gG1auibBJvm6pvlmp7JIDaihIGuZ1U3YdV5hQpimr9Mm5weoX26UaDg+iCJoGo
2QzJG4aWNvr0ACZSGxHcIH5IcUDSh4/Qu+PaNHjA0Eq+Gh+IjTd09mtOvbBR2r3W7uMboG8H0MFX
xZOSvyRP2ITkj+Et/l6Ua6CtNQ+0FvNV7Q4H6eWamDRrnOI+dOm0FSWZVpA4AUo5+TKD58vt5MOt
wvTVVS0oaNjOKDSTe3eUgB5nG1+SbLHrHHE1custpll8XdEYGpfjm5/fyLcaUktdjFlJjFDtXXsb
8NMoKj5KO/GuxGjSRqx1oklJ9Rnr29Eebvp3ZSRM0IiySygGyQoQY+VQmCM1eM9nkLlbR3007sx5
fZ1oTrQAhueRJoBjuW1eUB8MEUeSF1axMdS7qtiEdDAxOkJowI3rJe7jbvmGmlFyj+WIuWlvs5vk
U4AwuGOH09rNeYdBCnsLv6LtQIfcxs9Bvw+28aO3p9EsgNvVkE9CWcSePspHizeZ74zF8WEjy0uo
GAl0E67vwK7m4oHPbALBFZ3/Fo5mia8KpkehF8FRIBiJrbLUzehGeNId9R6MODdA/Elp2GqBP++j
eifAKzzKGEGFqx/kwdV45cx7oXOCLpsJlG/FflGAdVCFZ6l8hRU/69t0B4yQZhi+tE89HL4h//r1
/P6nymL/NWbV/hUm81d+yr46jvSeFwCW/aCB1vW3kd3X5vUPfwNxL2zGm/YTXOpn3SbN//jv/En/
Mz/+m//Vf/iXz18/5W4sPv/9397zNqMUf/j0wzz7XuQyEBZDfBntkV9i7fTIyTj+vFD2v/9X8pp9
/GVVH//rD5SrH3/Qf1TPZOmviow0D8UzUzdgrP7mYFl/lSiqyUehSJO/HLVo/1Y908W/Igeq/ZLY
RSFAkvlDf6ueaRb0LJWKjkhlTZGprv0z1bM/ZqnHXxueM5IYEL1k/kY5KWbV1tAdqU0qMLLbWkKL
ROu2MPfZpPoFealLI52U6yJolSocBsWFgamiVYo+cDIt8E6yv32SH+pyP48D8ZziI4VH4yQ/FVAd
bDqcnV1f6221mwXFLdqqDo5F/9o4J5k3EqKRDPRVdT3hK+7vREo9x1tLWJ0f5vgBfif2//mBfk/n
pJwga53JEWE61JUC3qyLbphNL77knB/mlwnJuXGOy/qtbBE3JuoARaS44jpcyl/dql6APuN62AH7
cFo3vUtd1F4ceV8/Ji+yf+GrHVfr3PAn+xBPaJSgQ6ytjVF3hlA5ILJ6oWJxaSVPN2BbK5Eil4o7
dCUPlxGfxWQm4MkDpiXAWun8gv40IUNT4CCCglGsf9AuVNq26SK+W9TF65EEHLb4/PwQf6yG/MfW
+DaEcSJoY1RdKYI4wukQjj6OBXMAvevSIDPqBBfgrYMU86syJpdOmPTTSn4fmKr/972iWTlWl4ah
uuqiWWnLdGe1824dPCa25GhOPNeu67fyUboGFXJ+xqeaEr/C1feRTwpBMWTPqo5R4RPXpKpfk4sX
lIvr6lJw8Fx+Tzb5qnMQO5xVC9+lR7g4P/6Fj3oaWxRuGU2OqEeK0LLkkneFfkn08tIQx3/+7Ryi
9iZPEehITM/nQXPA3en8FKTjxzk5aSBxuFnwIxJFVT+Jj3hhGFkyYqImL7wFh2HpzcGa2gU1iehC
UDnGpnNDncSuSqYBhL+Ugq/zAuMdJVtMyqUy6w97kekgQ4Umholgz/Gff1svPDMgKvsZYJ8t+rOv
3SpwSBgW4m3wyLvUyVcIYd9omqNciMt/LLj+Onx/GPckmgDEzvoio02gIrxS3KItYObbCAf21jhM
fnRh41+a5TEUfJtlk9NvzYxJxQtRtMUsWNchvOR4V6uUEaznC1vkhz34fW6nKtaVaHV+YjG33hlc
rOBY0cC1ZqXL+2Alu/GVdUFd8OeN8vePeCo82cSeWCLmraA/ejN1uDooN3TZL6zhz4NYMh4bGlhi
9WTj+4XcZIWlKm5l7jB9xPp7I0GJPr92lwY5Ob6Ir3mwXRvF9fC6q64LDfA9tsrnB5HkHw/W76mc
bPq+BNfrFQZn+MZb9It8kTreXLepim4E17twin+4ZtgNvwc72elKOZWxmiPKCk1jNmavUQzv6yCN
1Lqava5+VN0//7L6PqB2stn9sWtHLgHWUMMEnTzWIu8nxc7i4cLU5J92OgoIFnqnuK/o8slClmBC
urEu0HJxsABbxi/KEjAkBQ+N2mu2BHNng1BaGqt2Gc2ElbI6Lm84N4oLX/TS73G6xtqol92oQTlK
+1WlsPeTwTqc3zUXxjj26r/HEIBbdZhJ3CwdPrXHUl7mu+dH+PFu+bacv1rm38KUHFE/KxSCsWUu
C+/QQxPEazB/joyXovuUa4wX5kJyadifQvH3UU8OtgYKqcpjU3at2sKqzTEr3AwhDgApzK784eH8
JC8t4/Gff5tjYYYQwD2fWJWG+zwM3oykWp0f4pj4/cPF+X1GJxcnQjmybOTc0frLQCmaauG6eVQW
+Aa6FAivoCJcOAiXBjx5/YeSVfH8PnJJaOpU9ZtmXojwP+UX8vcpnZy0VK7CWBtyxQ1WwOCd4gou
2Vu601fvuo2E5+w5eAAKN08WLeD/u/Pr+VME+z72yemqwH+pBep+vFc92rHWTFnowA3q5flhjot0
+tz5Psxp3NIRNDM1FnGiaQA6bSZWmB6jgtFIt+dHkn+6AAxRB5GjiciqnMqUAR6Ue9lggyC5NbI/
giuV8pTb3ZrXpdu7yCfx7pGBU0yzZJY55WO/HJ7P/w7Sz6v6+3c4OXYgTRFWbqXjqjarceev43Wz
nJbFI8JbrjTrdghsrqqFEdnjQro+P/hP1+z3+Z8cwqZBHyPQ2E3miKX4E27Goro7P4R0/P3/8XP+
nt/JIbQgSeCgVjC/XUtbBcy7i9C7txwcwNYLBaWFC4fw1LHmmN1wRn6PeHIKvcaAzR9w01LH3FKm
XABqWRxZdjtxlTzGABiOV5F8CD7NC0NfWs+T0ykVojpUKm8jTMftnn6QXt81w+L8iv58Pn5P7+QY
+sU0VEHIhml7w4nCaoZWgxODauna+FJacOnjnZxFUVFDCEE8YRFxRSlwni+KzUj/r3dlN1r7Fx9J
fxKy/z650zezgXFGJIhUF/BFmetONDdXCKTapq04FE4WkTN9nF/Nn0P23wc8zf4LWSky6fjJTAJA
/5FKb//azz95Loy+1XgKOlGu2Bw8YytLlz7RcU+dOV/GMcZ9u0gHmGuZWB/33MxbDNfDXJkbG2kD
jgkFsVW6yg4oMsAVXJUXCkEXNvtpFp+EJqxE/KtcDCyV/FHD4PEi+ufnN8nvr3MSoNSmzQydQVzN
7kCyHcsU5nV0VTwq+85BP9CWQeHayrV4UC+s66V9cRK2EOLQKHDpjFy7ubgpgwtx/9LMToKUWEpN
lff8/FKdWzy2+sTtuo+w2WUeXFxKoOe34aXhTiKTIpSNjFy/4irehMzcRxIVi0zdeMfetAzXQbiw
fH/yUPn95U6ilNxYXq8FCAhULmgAAB4ysJB6ryxx2QOqeIwgdrcwnzTyguT+UoXp50NBdqryG1DU
ODl1apb7XlUTRiz1DVWgvHitIcN7+yl6P7+uPwfj3wOdnL5KQZxfCigeFuoW+8SqBbG6K4vb86P8
yZX2e5hjnP52yGPTFzv/iABHhH8mO/Uhng0bfNTdwO0gRbGald3saIneaheeCJdW8uQEJpD2vQIq
iZtLKkyztW486Op7JS+m5kJn4+d48nuOJydulJK6rho6AVJhOsqR7Qc+v16cX8mfz8HvQU6OXRYG
ECcD0o6mWcfqbd/uMhhwvY9KVwFNZn5+tJ+DyO/RTk5dLEtp1eQCtZ5xXA5xuDTRDDk/xKUNeHLO
BDFUdMXPVVfPvlofuZcWCMdKKtvZ+XEuLdzJSyBpIrlqB+Ra6+JjSm5KC5ZlT2kVG7YZKvYXwtWF
vXB6K8syouYWStJujt3PES8bX4nD4fyMfqq/8078+9cxToKEOCE+hNW77Jr32Up20pk8k+wceHT6
VCwT3hzSLHYBE11yML2wK05v7Aa3jTTqSXA8fe9lz1L8dn5iF47s6cWcF1WC9Ct5WlHetN5WaWHt
6Iss+wqU8sJ3ujSVk+gQ550ZaLFIW61N3Ni7G+uv83O5tBFOgoJuFW1i4THj5mDk28xNyyfVv/CQ
+ZMU5fdGOAkKsiZWHVqYx0Lt8dGZuIMtPzc22IpZOrfIFM7PSfoja+A/it7fN95JWBC9yfORbgdR
E0wA8zNQdMn41iBCQeMT9IGRfvUS3qyidkjS+v786JdW9CRgdBH6KAECRK5obJA38epV53/8a0Oc
xIoYOojqQ1h30Q3z+9UUr/X8Qv/l+CP+8dX790926iKoVLUqVQJnV50GpxA/ygiksXg9eR9jfBWq
BwmdofOT+pOq3O8hT8JFX8U4nukgVWLeoqBGnHBdLTVKIMVCW50f60JQN+U/Xvc+moeyURP+4mmV
ltuR52Ctvwu1eWFOF46v+Q/PCqqMEwa2kDRQL1gpw835efxJOvd7zU7ig9ojujoo7AQEZKnAGfP6
PlyYV/q2manzaA1Kub1wH17Y3uZJwMDzEFUei6UTrLUs7dJmUSmXZnVclnOb7yReVMMkaXmjy+50
dUxTqVQtlQNEJsdYZDMw2RfeLJemdBIu/EwwE3liETvpAR1VzwOgV43u+U91aZCTsOD52ViZBmEh
BEWqbOLo3vKX/9oQJ2HBsxK8ViawEar3CLjJ1nMsdgDk/UujWCft/C5A7A+/4l8vvKRFUso2o0s1
rQvn0zoJBaiyxb4PUc71H9K9Na938iycea5yqGhcupJT2cgkShjMPp+f24Wb/dTVRUBbyFOOpVFN
bGZ6/WYddZW9tTGuh/T1/FCXXken7lt6bdQ1jH123dxbgB6/RUMsmaeOvwhX1lfqxm50P12bh0vm
vz925b7djkfd7O+5Tj5iYSLVbJPq19liYT+y5TjHj51CbPh2fpoXtr11Ei4q0WuVqMLEEkm30V/n
5V3S350f4sJVZZ1EC2UYcojUvC6GOTLvi3jRz9X/Qtn8uCxngpJ1EiVSRKpU5Dn5XsQlWNQVEgvn
J3JphJMQgcjgkCcpNYSgCraDkexQS78wxKXPcRIikrqn4TwxCRNdhQzXA9RDY+Ba5ydyYYupvxwc
v6XTUYf0tO5xjrq5NJfccNa8FVzl9epY07z0HD///aHr/nE/a0GrFYnInHQJB71nWXqMy/s+Nxd5
SzsWpQdzWp2f36UR5T+O6Ft+1BYRm/rYUpCWITvuCOX5v2vU/Oflroonr4daLYVYGilEB9ZOnNZh
qIBCR1JRTC7c6RdikSqehISQxmSQoXPm/h/SrmO5biTZfhEi4M0W9no6kRS1QZCSGt57fP07Rb3W
BUsQKoa9mF6MIpg3C1mZWWnOqRztgQRccMyT/7oAsNUwqMTbmRt8Dw+sEue2xYPd9+NByrOiDi3Q
XmwDCzDGUEFajiH/7a+1niRhxhIniAE3ns7C1D4XAUyMQmpt+15r81ZwjA7iFxUvUNUFqO+NZm9L
XL1lC4HUcaZd3wZR2sMjCZxFHh1SaRmssTqWEOrsYsEAzC/wk/BkQ8Is7wMEC46hyGo8XChCudZw
UArARpES9PQcYY+mGo6DsauxF8xqY61awkIS5V2VEggZPjmyNgMpGqAEv2x/EpYR0OF2mkaAc5N6
8+TNWKkt0CYzLoHX2ECydzFTdq4+k41dNaLDbN1qtVaUENiMdlQ8htjYCRkVPaZSlA2MupJwQg8Z
sgeyB6s6c0565C4AIvQCC02J1MOGEeMgV3OzhV6UTcQ+iGJKUlgfrOhS73N0kMD8+IYJ0qcZa28y
Rnuk24Y1Usmwdjr6CtUAsNbeR88R+zITdstl4yZNv2/rtm2EmDX/6I5KnffBO6XhvVE3NgCMAHzF
MMNtNYT3hvkiMPqc5qd5q2MhE4YIogksZEnP20qQmfs/E5XfHwg8nx+1AH7K0ADx+FdPR3FHG9xa
XzFsaPU3sxna/F7dA8PRQd3A8rHcFx7qAwizeXNmVLZZv4Oc9kLXDiDrOrA0oahwVvPHERBBubut
K+uDkZ+wEKElPTbLAa5oR7ktZihKvGz/fZJx/ZHzoW+DIVQexNfvhKqLv98ArrgegDNn6+NNDqTu
zJHnr6J0C949YQ5YUZiY15Y06sBGgDD5fEZePRe0IEwMbFpYE/IEB3OUn3FOC8Wog+NntQxDnQPI
bXYKlFtAeZSszs3q51+IoPyEmkrZnIhoN/Cz/5r7aJTKwUEztIftT7TuAxdyqMjR9KVk4FGKshEa
6CZ5ARgX7B0qTrLH9IyV2BLaYffbQlftbiGTytRBZZ+MXBkCUb88YlsS9LDbf389gV4IIBnowvAK
IJXNAuBe7eofwJ+6wm6KzcomiVjhTsdPFUCu0mTqSS9whS90M2o6Y/M1AbK1/hixhnUZJyZTrjUH
mr+fApEKJdneDQF1ohSTt31oq4FpoQWVlU+KX/Z5FeFt0z1K8m7QAYZQ3iesKS2WJpR7nfI0wfQs
DivmOiyegrcd3BzbmrBEkH9ffP00wTArPxmiLXEZ9oNmgB+o9raI9Y7n4rQoD9AlbdPP2HXCEy2+
Dfc9qoelK7xlP4MzGaAGuOl9fkE/9Iga4rZociE33JxMOYZUB60mppawkdR32Gm0JVDvzPI3CfRA
HdYqt4WxjILyDoCXLDK9xORsFZ1zbIqK3E/Q0Edx427LYXg7mfIIYYeCWzBJwFwI7vnmUeqBpsEa
OBZYQiivkPJglBw6CCGjKIMnOqmdeeKX5BTuMmAThU7q5d+39WJ5IoXyDcA+U+PSQAM+3k8O2kSe
EJjo5u4nG6zdO8CBbMtjmD5B91qa/pB0UltMeNVUwEWY3iKA9f03AeJHAXXoqwbXouyWFLcpOneN
wkrKyV/YsG+FchDqEPDKTOoRgDjFg7PzfJt/6Q8YG8WBsYio17sm13usUL5iUCLJ0Cekk23gqAdU
rnfzBUDvI9am48N/DBQK5TSEGRCTXA6kw2S8EVVXF4BfWD5ufyCmxVH+YQQ7DuEswWrRTvcUd97V
x+Y99NUWe2tgfY5mcX60gzD6IZAAwGqDoYJMfmCJxLcFIEOY+j49Tt9nS3JKT76vnqejtFcZYzys
Kw2mwg/2DqZ3qcszKEuudPEEWqJd8Kja3DegCzv8id8VbyJLJjHALQOl3Eg0gthUS1B1AduBNdu5
HT+o+9ohBho9GDarY8TSkZ45lMWcM4ZuJK/Uek+qgSLAMRqrNVsnA4gNYLCtKrZYTy2GJ6FHlJIm
zKOgxzWU5fEFwKs/iq5nOCsKPOv/G81X41FpZ1LyfVlVkMEDq6t+0F/4H/xLYwNCywHUgwVymW7H
X1jlJdYNoXfjIPD/S9HGrgNqSur2O6BEn1ClszlbYWQKjKCjUg7Gl/kwHyZYaCG8yNWjLN/nPcNl
EoPbMEiVcisSFzW1RLaRRNRTwaey+1XBZ3mvtbVMEfy2sqKK2KaXaDkA3J27XIac3tVrNAvEw2ir
FgiD9pJX7joboLU3uO9WuhOsgOzTfOYoF/Ipz2YQYxnJai8nPKWqA24DoKSwng6rt3shhHJoSTrq
Q9jBR7dub2Pm1i1+Gk57GGzebm6IOX7GXS/kUR6MA5tDA+pN4sGapwyT4OK+w+AohsBNjrmquXqp
F8Io16UrcTh3PgqSaXGTKgA17l621Vm19quAPwajBk2aw0KB1xDORdtjM98zAEa2LWT9Ai+kUFlO
qs2tDypAUm8fHBQGncTzT41NBvaNPcdITRlnRo9DZYAh5nIeH2jk5EetrcHJqrEUIpb7xw1eKETl
PDlAIrq+w80CuZ1LKqzDKwBTgNltIoBGL8pBscIDK3gSy9oSSnmmWpGqQSOWpwdWor8oQE+eu58x
YCW7e79jnCLzm1FOSqlK0GXJ+GYNQD9lDDH5e8X59c20vepsWwjLDClPIdUZECp5nCeYArLy1IJi
sooZXnc9el0/2juM4eKZGYU10PADVHLVM9EInBhOdOAsGfA7/k7CJ4sdkJyy/BPDVOj5gQBMHnzE
izhHINA58zuQQ24XVv5cCHb+NDp4dO4yrA8zHNVqkLlqS88U8I0iD3KHrEdEFlK64y7YN/vW63bb
X45x2+gRAjEZgWcv4lBT8bbLX2WQCm4LWJ9uWyhC3zVZFbguRFtQ1MHdeQscw3a+B+IOD4S6xjHA
b6N0jLU4hjnSvYygD0DZC6obO5hmGCJ4U4BB2w6MdIr1hagbBqKnWQZK/a88kTTyOzTyxR0rDWAp
Q92txhdLBYT3MHs5s8RgnxSlqbZ7xldi2QEVhmNFCdKghzKNA2w8eHoPW1nI0R40T8Q7sDhyX1i7
/izFqEhsGH5udCDgtkcwPA5n1XgdMtZkDsloN3yuQb7hwmdkHA+mKhXmLXuTM3iRUz/rX0iLGCjG
BxR7t09x21f8MUfQz8U0aRLsbmpQ2gW03xyfM8Xxpx/bcrY/lkzvKRbzFPNJR7TqXyaMdxSP239/
27JluiQwT3kMgg78/VF9naObOKhNXrmdELD48Ucq/wBqP+Pk1h9dv72ETNcF6qGXK/Ayo+kN+NDy
yy8AEoDhecFeN7UDMARd1kth/RSB9SQDfd3g6RqvGlS1xEkIWlIbASkx8sREdrcPct3EryKIeS7M
LxB7EBqRgcquuVeDw5S4cfUfRVDutffFIFB8vHf46UsQX/roENfftrVYLzrIVzXISS7UAKHMwGFt
AWiOKHFwZmMpbnboj8VZvJ1u5RuMRdtkK1V8Jps7hbMtfb1ktJBODnkhPQrGYsgMjFeCxMqCndjS
9NAANLhQIpPrObNPHIV/Ase41QDlb1s4y0Yo55tkTV52FUqYYbvz/R32Drb/PstAKLergLCk9FWc
bJLaag3wT80KA5ERqJgnSHnaVE6SoeywrDFY5Z5sUQY/S6AwhDt+h/Pb1mh9iXrxuSiXi/5jOPFk
Q2jy8j1ofQDf+2tTjyBeiV+RY5POkOryx9TqrNDz7z+1UHH9BXQNOMXcajm0ULcorTy+y/qf2yoy
Phpd9E0TPgHjbYCcyfBK5RvQF1KBlXauB67fV4528U0u5FndAX1hwPlhX872c+D7johbmYvdb1Ys
Xo9cV3GUFxGEqM15BS0cPn5o6h9q2thK4mmDt31yf3mVXOVQngT0ymGuyz7WhhzMYtjxDQapJE86
kGnO2AND+LY8xvWlC8AKh4XlcIItNlH24AsAWgbX3baI9WG0hbVRLkLSOAPsnqhoI5n9Xt5CKeAt
t5lJFlIDvElEWzzmXnX8j+GLhmiaYkltFQmfTNMeh9GK2zeGYuSb/5k7Xb/VH14jj9SejID/arcl
TnwDbm0z2nNefzZs8X5bHutWUX6jN5SiazJ8qzkD7s7YHdM0cTqgcm+LYZgEXd3NBB5k4gn6obJ6
OyjgjWW8PVh/n6qVNMmQS3KAkA/AzksmC5dEbBkqME6KLuNqwxyqs4GTAqtWUwEYOHnS2//m4+ia
LR/34K4SMaZQ1W4r3fpqbSb1Z+ARUeH8bWJ0sRbRLxRkkdxP5329H7MDkZOdYxdc8z5e9jrAl8Bu
ipG30EF+YTAOcn3TayGfnPQitZCz0p/FEQMzxB0Z6N1o0o3iaJhGI7Rcpix7rHY869tR3kIAqKEQ
9EhmfP3BiG5m/qwV7raFr/fKF1pRSYXWpQ2Xdijzx6fyJLjzl/YGe/KxGZynG+MsuqRSUv/szzp4
7BnlhL+89q9flHIaVZOIYyuggZ2rsjtHPZb0MofTwZGLa9CUKFOPna2MzVOuJ1+39WYdLeVAiqgq
pDjTRLs3QMaFhS+ljSxDfNiWwrIZuuSq5vWEOSFywd8hKfCkFCz+dnDfESlkdFCGu22J5HNt+GF6
LzWTuBG0ZSE8lgD8ttsZsDPNC1++lMz5WcYJ0qXXPOsQybiGjPuBcj3LD0AkMJMwYrwnWAZKb6SK
ZSYnQf1+7ad/hM6s92D+sINz8ZUDgSy21wkKgPCincDEyTJQ1mkS/7248mDkmgtNxzgHWOxRQUwO
mLjf1bsKq/ORNbjE36R3QWNJjFTkLy/c3zeDABYvBWNqr48E4HjZyoPq1a7qzXbmpOD/sYU7sTAH
oEVyNquFw8jrNMrdREYcc0EDoXpwLpvnYgY7BEhOVGamxfymlNPBKFOacmQmPz6Bdv4sAVEdVWdX
vzWsyU1O8YUA/FTw46z6GEtFyuOgZiVFwYD9oKF/HRVPrEANUl+MkTXvyAjsGuVeNHBsajJZJKtS
8Noe5ZmVb4nb95zeYe0KY0pBfUv63IMjo7XfvxlWaiqHwuXs4nnbqTC00ak0JfQLvW4J0GaHhZD4
UfoEwPIystMrq3LTqQHKHxj3j/OHMoydYvAfJ6mrwYBaWUo2hIxYzvBd9NaEEvh50SIpthP9oQeV
iwyArE/hN1wDq075jopPx5EnaM56AqrQlyRk5I6s6Elvq2pS32qAISCz0DOAe6Qd6S2Tsj9roJZx
aXTKLxiKKNZhjxmHUXsLh9vYH60ZjYZuYHwVlplRXiEy5vFXsNQqEJtPja1lLNhOlgjq/vvAe5ci
Ysl+smv0J441VM16s9J9p7iaKoOTkU7JnuTmZLm3cxEq7PYSHtDT9WdWpCCeZCPg0y0n7BJrGa9i
hq3/np/IykLmtYfpBVwEbz42H4vbBOU2sLdhzKfJGMJZsim/EBtJMwwKAkYcvIpgTEqrl0pQTXU+
JfqeBxUk933bETEskW5AGWB6jvgG6VSVH7liJwWGKYKeNWD2fBnuld6oUZoeoxQ+TvVf90rYDxus
nhRu4LLSDIY3ojtQPQ8icnGCUeqTfy+J0YyxW/kwGmBu3D4+lnXSG6t5Iw55omILkyT7ikvw5RtX
u5NA8xE6nwK0uzpAencVszV+kWA3DcTSTjz8EDJQwhups60SubBb5k/5jHZQa2UmBRVFSjxe5exW
Bl5Zwd3N4BRsugxcIfH4uC2TZfaUEwFIADKIvkLR8kBWJNW9gj2G2mPlKiwx5N8Xyec8FmIiRDg/
BaxIfGTleWJVvGjG/E3f8mYsoATm/RfNBHq3FSztVZPpMHvSR+68fkfqN+wu5fY1Fuit1pGLZd2v
MW6gCKEVlccuvgWAk9nVjII5Sw655YsT9KWpDPSJR8UgAKIp8Orn+zswhTNu1fb1FehVVkFRxjlU
cH0b3pICs1WPAs+o8G6HLYHeYRVGLh8CMmVY95YcY605HhhKMLIJgV5XBU5ePrcBjHqOdXPyXS3y
pPG5i1ypdTTdtyOptXpWPZR1dFRmwYWinMok8ZvDRxCplfGdJLnbJr2+Q/PbDQk85SGmWB3ljCAa
KTeiJTrGW3BQ7Q7zSKCPcmJ0NVgALNv3FhSaH60O2Mt51mJFyO79L5H8PceYtHT5MggPxQTOwpoF
WbrtAQWechNImUROI4DPJXjvQGeuX8o2ACu3W4Egi7kiybhS72a0uFJSlwHhmYe0qEONt7hrlNE2
/AeOVcdYhwW/frb3NtVCUBr6VTiOsMd4H+wIfiNBrBtNjPBYys63y6P8YJxnB/ut4LrgbTLOo2A5
k2E8jG/5HlAXv4JD+yaLFHgQ/UyaYagVjbv82ZQutUN4NiJ72GEc1m7e7j6Dx49qpw7Qd1ACqbTk
rKh9TiKZ6qAcudLhol0Z7ra1W9+mXMggbmehHZ+UiiwSOP7xHaZj3iXH1I7OEXKd8Vge9VsNTSTQ
q4GZonsOzzkGisjWjMAqd5Ar+GcQV1UssYsChlgpE44xQgDMR9wYVANNTo2wW75X1X3D30ZVaG0r
/Zcc6Lcw2oLFQYaj61F0bO0RUEyNBQRsm8y6kdSONRG2fl2uwugMOdT7WlVQGW/bHd/eaPKxCT3s
0LO897ojvcqhIl0Ty3OZYJsdt4W0yqrH+S2ozPrXsPGd+Ky9qBeDYT5/KW5ehZKe0MJ8lFiLYoHD
ZwOX+JNwqjDcjPWqGwFTxrU1HVnlqXUdNcLFpWsovZF/X4iTSthUH0BHybgZuRdOOAzF123jWDfE
qwgqHokFVxq6iCd15Xd2L+3Aj1eDbjDxwbvJer6TT/Kn0V9lUXEpLA1hqjuoA3jk9woO+G2d5ETm
ZGGHrG/FOjz94+HxGaCRxQHuNNyXKKAW3gTohtYM32oHPLDYU8BU4gi60B/bB7pu/1clqZsNvpgJ
lUwomVSnWHwqoicO7Cl9xnqJridIv+XQW55KoCatQvy0rPFOWxhWp0fOtip/GYy4yqA+WJKP9RiJ
SMJCcLiSZaR8V+wJkzAbyprxteiNuyjOlVoi+AqhnpgyXD9I1+ekZXkNhgnK1NdJEjmY5x6nJgCL
jGwXl2+yqYBKMkO94D9eX3rQougCiWt9BJu2vhnD0pvrR2lmUTf9ZaDk90eixy2MUkzScMILV/aM
r2Qfh7tIl9Q18D/tknnYFnCGk+7md/MAjoOE1EUYs7iMb0cPY/RKoSaFijH+IDkEqj3lL5r2KVNU
eF4DpyEYCjXKFOdKU+pxRJdHEa32VB3AEG7JomV46a783IdbCKNcR8j7vDgISPlmuXU6EcztoXYx
BCZr4OrBLeRQ1si3DaqMIWAZB2Ad9fui89p+v32HGSLoqrnaiJmixZFiR+K3pshMDQzTU5ozUgxy
IH949qsidLm8BuNXnXeIi1Ib2mqwL5I3OfrGJRc/PiUCwxZYKlGRP9KVKPBTjCho3B2eiaZRufL8
tH1s65F+oREV6ZOsr4dAQ92NlMM4UKDPz4YjA+TUN3ukhZ8qiC3EUXmp7+f8GHNozvrcqeffGuW+
YWHmrAaMhQhyrItkAhiMEqdkSMwwuXpJ+OmbMvDe9qmxvgyVTOjCEM+JjnkBpTqXHCBG51MHovJt
ISw9KE9QY648b7sSLjz+FjYXjkXPxFKCuvyV2GCjXUlke9JuY+WIOS8xZrSsWSpQ976aCuywg/zK
HlAD4vRnMHNvn9H6SOr1Y9M18lxAI6bTcEgEIIvMF1ae/yKhZwaSA9UszejUO6jg4Tmn2cORz3fb
8hkK0tsZuZYaIUeeN/7sycE9N33d/vuMb0RXxVO+EHM5Ac9lr78GQm8VwWvVsljVVjO5xRlSLkBG
7t0qGlJjLM2jxiU6mgLe5164iGny3y4OXQ8HxjCuToVAkBVH3/ippbuIBcnFOjLy74vrr5ZZE1QJ
2jSTBP7vzjANrXTFxvhM3W5xaJQLUDC3AhQrpL+psZMHb+Dvt788I9LQyFGKUg76iPqBXZccZsgw
mdCAgzNrnio+t4J6PHXC53oIC50ojzAovijGBCuyAHxLsJN2NajmyVZkf0lc39lWkHV1KN8wzA16
Iw0yVN8XzoOKpY9PAcv+Vgd0nB8toSkAuqi0KA+OKHlgd0D8R/J/biuxXnJYyKCqAHlSA/w+QgYl
CGaJ/aykMkvNbMASFVjZA7tfv23doOT8qFMXS1UzG7irPg/++Py10N56MLFva7X9abBT9FFIJIVF
XLTYdeOLYzAecolxd5inRn7A4o7mWjjm6oguwWBNlmjJgA+Q4a6Jq+aPrKItiZN/z9n0P8rfQ5Yo
bQIfbTSHgv8aTBcwqojpjVqyHCnr3CifUIRxhKIJjIGrbUm8SaWHT30XTZUFAIpLdPYJOEg+GEds
qoi5o7SPMmtyjly5lZP6/fcp41J8lM86UiORPfJk/HehnTV08Leg/VsOZV98X2tVRzbmSM4ZngiI
T4OOFFm9rZ+1c/wqu6S1ze+qY2B3DOP+S7T7LZyyvVbUFbxX4XfmujQD5SIiRPDBKWYtT/3lpv6W
Q/k3SS/ivqtQU+h12cqaxGx4RNee1aL62136Vw6dAVVS1YVTDX0Inax+wNw5KJulc7Ev7PL8KeRT
BY/TXxZI5zuDPDdSM0BYn34J0wOnP21bOOPQ6HynN8IA/EB4Yff9gR8OebrTWCLWiz2KpADGUDVk
QSa/YeF8kjzI56olj1Grx/5wY847ca95OC6PBXOz7hCuoiiHwLeRwWFtE6P/4rlNcqvJBHv7wFgS
qEfCUDRh4negLh5zrPyr5cEQWYWX9QtzVYLKCrg2rrIpxQsxHNyWcyP5UtVnqWc8FdbznasU6rqo
WatVEgkJXXMSsKMelGYGhDJF/qLO58Bg7kKt+7rf8uiaFafPUjYSjkMyci7//DVg0x8NtEUICNFY
m5xXW/yRO+Xep8YnrhZIV7J4AE9kErYMbS4vzKnnzWh+FmVW62X9Ll01pLw5n89xyI3ohojS5I29
8DNRKytRDVYjjaQ4f0aNqxzKm6eGrtYNhyVaAIP0pqTPdszL+7QBF5tQe0MSQj8j3xscQNka3k4C
1hwxS1Hao/fYGZkNLOdlhpUDGyuI7ATLy9sXbX2wdfHRKLeRSnHCaTG4tsS7+gRKoF107p/rY6yZ
7SG+YHbD0V76l/g8ecYXhmiWgpQb0cWmN2TyyO3d4QnNUrcEOor/Bc/Bfe6E39Dr/saK0Qy/Qm8V
daGojmmD6CW1h1I91zWrR8LwKjSCVK62fj8YyGXecw1ghuZ24LSa2b0QErjKzc+ghY4tVu91fWZg
8RkpP6MEia9hZ4bce99rrOQw7tQXDbVj3wRX2mPqaSwsv/XC9VUkvWpkpIbA6QVEksHB9iF2Oaca
THkw62P1GNqoImHIKLOxNHsAUpjTD6akWBzjwBnnTeNKDZ2W8ynhiOjVCLxZPzTl0E2TpVWsoX6G
5dBbSUoJqLWBQxKp3lUOQMt3wi6zyl3pzNZ0Avm8w1rz/EsJ87cDoneUBEyxSlKIp3jl+Hf9fj5G
XmTJN4SMNHEDm2VC63hMi+9J+5tZjDhQHhCkNxVfNHHIBKHynHnBo+aM1nDCIui5BOobWYeOPRYw
zvp7RhZ5XpAUwDrTz9reGPlZw80p/W8Az5jGG3544fVXLmSE5HW3cxVEBZBZU6VOJ8AMPXfQQsHM
gpPesKLHehxGIqYjwonK+8ddZGN1hvSiVlFKTXEn6qq7labq1IzhK4+FobHgUlOSOrPvu38GNXno
6xJl49YRgDDa9g2AMTvZiyqMwXI1ZgNrDIwWjKbP+9TAn/Ht+gupz82Vc1VrOszLn8LbAKvlojrZ
SlDvJEBjdNFwq4SJIwv1Kao/R0GmXGVTQacfODUcCUuylJx0+YwcrweAMyYOOiSrxr4svpZ9ZHXR
baf34PB8YgQe8oW3VKcCTxQUcQ4M3F/OEkDtXuiqe80hI1atp7GaK+v2dlWWymUzOYq7jExXpXNt
avEXWfjHKF63VVr3TlcZVDIrcYC06Do8PX0ht/my8kalsbdFrG74GLqmy6oE4i8MvXx8YGAsRBbj
qMFe5olzW1s95G7gaM58SCzSkgdcocvqwK4+qZcyqbtaD5wxz8RIB6t6qi6pHRwMNzn4Ngrh32Gu
iDC8WQLDJXENO3r+jMYGFsNBrCoLikR9uXkWalDZoOVCkun6hUCAc078Nlr1a+8FtnwxXmKLIZOk
lbRtGguZ1JecCMBfIgQoVoYWaXFnOwIrW2dYTI5uFSu90/YMiWshdCmRSh1GDUPPwIACAvDjZOmH
xis8JTPnDJvrwUuMSSpMC/AWy5oYetLWhInRHM4eD6Me0H8ldlMVlBIUq7FHTMgZ+zG3UtbE6NpF
XChKI6IUaYq2BgFn7WTghCcmlz4JrGf4WhQzDEHUEZt5HrNhHy9JpwqtmBeoJOjBV7/Tzbj9yaUH
0QD5TcFaDRHWgsxSGGUrfiKL2TzjDFuwDk8HHpOGCcYHCFgTRm5noCZmbrcL0CXKrc90PJeyKasp
dbzQWxGKhvpj2DmZ2JhG8HPbNP88TFAaK7qi6IahIpJSHodP52TkFVGwQZH1LSuLexGcgO1cWa0f
70OOe9kWt1JC+SiPPAkXQbvRp17msg54FJiXCYE9W1giRuUBnsgcuWWpRjm2VIq6Rk8BgJFLp6YE
SFjT23VwzvjZ0qSJ4VT+NPyPepG7uNCrMwzZH+oBcNicmxh2Kxw0FlwDSwSVTSiJlhuD1gJJRjzp
wpHjvZQ1/Cmzzoz8hoUafKDoNddDDT0Rj2MytKYQil+0Ov4mBeouLPo7Idd3qhjv47DeJ3PlVbN0
yKQW3FO+6zfZpeOTZylO7ViILvksHji131W1fOjC2Yn00dH1/FwOaKoK86XQu8gsFc2s5fZBqcZT
aqjmXITPieQj5lTYLldM3weMGBqYk965TRs6fJM504wRKyM8ZGX8RY9feWAvYVevvt82VtaBUzkM
J+tooPqw1bbzBPEmwTZqxOpn/OmjP9oN5czCJqvjVORhpHl+rqTQa5TAmiJ1Z+CJJWNzoBzKc9rr
xyruvWSQL5rYeXr7vyPRffwZlJszdMnH/N0o4qHZYl0sASUf2fH43xsqH8VQHm3u5LzsZ2AX1PFr
m6dWJmJ55a6YjrzI2PJgGDL91CnHgc84pcew14j7/9o3F00F1A46/QprUXWljv5BK4nyadwgJ3Me
CQL2+SdU0uV3r6ZcBIJJc2QVhleNUhXgTwyNlwSVOsKiN7QePQjB5lUsEHK1JYfcjR4mD5+w/asY
GqMgm9NYrOQY0zZRa4nzYLZNaza64G2L+TOpxtEtxFBHF/VaUCRcIIKtIDLjEoyJrBrKn6nXRwlU
FJiGKuWwEAZFQLwtS5WZ9QAKCMGn9CmTW+hChQBsxPfYI0fJvqr5GXMroO6cFHHXqKGtGZ0TFBrD
P62UEz7qRkWEyJ/6cRhrAQPeosWZeY7B9ehb21g1sD55N9tzB7KBZuxDT3sRbqMbVjl69ZYtVKbC
RQbKQ0yyz4Itc89c+zoFbts0ZiKZRt/979nsR2Upb1yPeZz5MsJfjUxMw25zYwUH6f47aVe1FVAz
/ptlUo65nstALDuIa2bxXlL4PbIJd1vEuuNYHB/ldSNfqDJMagEe8y666AfMNu6Mx9Fq9lgiYU5N
MKVRnmPU4tqoG3gO2fuFgt++1TuCqVCgZMpakmG4KXqoMkkjLYhjmKYkmqSyngfuIDEKhoyrTTe1
u2SKu6CWsX2SAXN57o7GbOx45VVrUkYJlBzNxxfjB9ujsQhqbVB78Bsia40cOf/Ol6ciOCvJXRbP
5lC/xNzPbctgaUa5kmjE7FY6DoAHbjlbEA1vTNMvc+X6Nfd1WxLDAdOABEAvKuYw14ABNri5cdEa
RhxeKWl8PDrKReQcqGPVGh5+sOrTLxg/fd88JlYPDFXJ6s8JvNZ/u7s0NsEg+p0fGz78YrPzi8fE
uNs+NIbb0ynfEBTRWM9dD1cU6mepEN1IALNmOZhF2rrYTmKcIcsaKDcxJZqE1xgu7jTLpuC/+lgV
CssHXvuxrRbLFigH0aqh6OsJQqUYpDsxiTylZGE7rpREP5gDPXPQTGHRyS0+DY816eYc2i12C9DD
uGFtLTMcED1vkGdV1krBjNYewNKNITTDdDK58nX7yBiWQE8dNGXc61WINGmUI7Orfhr6jLLOz6l+
CYAVuC2L5cBp/IFh5joDTpy8ncmKuf8SP49o5BG6FhFvJMbThOHz6IHLNgbmAC9BNU6UEytQhfPc
BXsuMbx6MBw91vel4Xt+y+JSZlg7DUcQDl2adAme7XHGe1OTOl7WH+Pmf6en/2iI5GcsXrpaHUpC
39ei3fG7gRMAXuLi/2F8MpYulKPoJjxCwhY3t20OamFV3I9sehhYw1csU6f8Q1cXMVwsfLhU3vX1
QyKelJjVbFl9p15TlT9gsIcmr8IJEXD8iqEH9LBxcw/v4PXoy3VHFh3AtitCw+rj1wFEg4Q3FQJg
MTtc+KWrnv/TXRJptIEslgejaPG2V9rxnOqx2yTB7Ri9cbp8iFsCU526UrUbNOG2F3jblwd3+xds
fzS88D9qmDYCF04a/FObXv3ToDFSJIa/RbHwoxhdiMoG8OWCXeImTZ1vxsqTFBmWAcQDoMEn40ko
vmusccYVpoXl7QJA9kexSTkmk6bBXMRvxk3v1vt5DwBaW3OyvXrqMOMavSQuK+wzpVK5RgDOY7UI
IVVrrfAW3aCHpLPlH50d3UrO6ARWeEcWllktFKZcypf4UjeFmg5japz2FO0IPRFAKC3DmT1Cld7s
xZ3EmQYjXIvb3kWkQQxKPp1yPceDMxqM7wKP2oNfODyPDW0Z76EqAptvbSlNbg3ZZGtJ8L2Mjpyk
7LKi382RYFZS+6BysddwgDnMW+EbVrosHzsXbRHtuoZkg6XFB4JraCPjt6/U1YmBKLLEo/MjAKX6
o4FUY9KVeliRx4jvVU8KeuG+bcxm8igCCVF2e0cBk6mBk0MxVbG27956aLsKpxzmpPJdiHuB0BZr
b10e7Kc2Pw4+0hAOUEmNZEn1P0U629tSic3/+Yi4SqXSq05vx6HpJsHWec0CrtWdEucv2yLWncpv
EfRomuHLmcoHLTLF+FlBv9kPczPR809FtasUqmgTF1kG7DcBMJmjcRhTLJSr2DTTowe+UVl19b8k
PVdhlJ9seo2TmgaPvPTke+jrg/ird3RgLCY2e8KXdX6Ut8S6cDeIWQNvOWAFCAen6/eGzgKaWzeE
f0t4Io0FwkWiPmCIHfXCYLgBhetOaFgIYCwRlK0ZVdzykpaTwowjFLUpTqxsdP2ofivxHngW+VMo
+8GQA6cC6WFoqoE7VYo1jKy6NMPF0YAfwEkvjVHp0I9Abzr8R9A6U1fBw44n8fbNWRkF+hCx3u1w
oc/UqWgKzaiAN87kjKCYy6z0ucTAwvwUH3yHtf7BOj7K0uY+xhRADwKgarzxk32PshlfM5KcdRm/
rw7dWxciQeL7YUJ5KS+sVPzO8V8CIGNvH9zK/MAHTy5RzlSqtb4SU7xKQiAFY14dTd97zREwQJCA
WDJ+i/aDPe0BdIf7mj3HMcOr/uXDXbWkTB0BP+27CM6cdGgJ6OX8pjm9xQOItT/7FxZoAuNQ6aa6
PwTjHJRQVzUsDfy6ceuOGWvTgCWE8rBVM2qFT+pNHefogPUqIif/P9Kua0lyG9l+ESNI0IGvdOW6
2k/3jF4Y40TvPb/+HrTuTrHRVEEa7W7oYRXRWSDSIfPkSbSbr9/cto/49eE0zrM2AWW4aVQflfyh
Iw/dvx9jeKcYGqfitMlNS0ng5pLmIQ86J0P7/N+TjL+Xwc64slpDqoBzGpFGxFloNxh3K1N70EU4
LvYlrkVudl0rKWMgRUreVEzFF384xEdy3/rRrYKdl4EjZIdhl3tNGpdNNg0lmaohT1BjySv62UMr
0B4Ush+DASOJGODRi5Pc1XsjUg2bTMmuUkCuEn3v2vrQD9ReZu3cW7KLP/MlaLQZsyoYMZalwIub
rznF1tcJq7oy4oBp+0s/21aaOD2SLCAqpNFOwBC1hM2d1bWW3VuSM5nt2Ui+RoXhz/PPoUm/ZCGS
6Spw2jm8aTtqOFnf7oqucPV4cjCh5Vqq9KxnykM+S+hWT8+5lLq6iUnevGtexja5rcngSun0jFzF
sUJrZ5mipHxbuyk1DDxlGCSFu7NWHeYqgp3G9Y1K9qUqMp+/yUwuErh7MvTaXNQyxIb6zJ69yGkk
B7zINxX26SI9kWW7FxGa/E3D5yKSy5olKVCqOYNJobWEFTrmZ7bsssEQSnwjHzpv8RJPAmZKtvH+
8SxXuBub+fKPqnmRz/n6OlRnYBCQjI0ORaOYIdnLB/MxB3p1OQZ26Bjfop/zPtvl3677qm2HeBHM
OXnT0KU5bXCbg3Q2oh+m2numNfnXhQhOx6c04BQPymLB11X0wlkM4x5IcydK05dBAoKx6UEtJOK6
Yxd25YPy+Q0wp5ZW5mj/12ivqvKMeYfHJHwqsaAFbxSBwxedj3P4oyqVLSVwlhJgFX1wM2eAvJmz
TYvPprEnxeH659zO3X7dGY/PpVkwAayA9KNXl1uDApg+qWc69nt0MQRJyN8kARdZXBzQWtoYyoir
C1/ojiUB0Z38RUrt8kb15j02zz1fP5vAu7x1PVYRwQgw4A6IKwxBGt3Windmq4oyUpFucP6lSaMZ
vf23J3K4B/VU+DN6HfaabWClheE3Z3oL57pLUltkbBtjByyqXr4m52aSUaqGLkMubJXBSTGSU5mq
f/ZS9dgo1CeT5ucxoMNo6RGl/damMVJzbM/EZt8ojV77ObnvTOLnJPONAUTHOpY20+5+JtOhbUWT
2n/TX7r8Vs4l5XlUYqM4awIes/t+BzYfAByjW091iD3bD/1etE1MdC2cK0qsKqylCKqWKs+m/G2g
e6wFckZ6TA3hInGWIl1xDzw6b4z7QQsL5IFvXHx+5Bbf2sRuXbatGdWR+0j03hL42bcAtNZrklZd
Q6HXBT0k+VmWf3ayiAZf4BfetG8lYzbCympjCUWKoXL78EnOK8BSgXSyXq4bqShCEy4DtZaqG5RY
Q8OktFnVejmRg/VoYYcY9dM7UT1O9O04H9TPhYLRa+TT5tydIjPDTIKBDuHkCU4lUgr2O1bfT2vY
7sZRx+MASxXBXALmrG9Aa2P4MDlVt2Kmd+Fn5BxR0k5UXhakv+0RMJZ94Zsh2FHSw+IxVjrR+iOR
RRPO+4CLqZvzALV/bTfOdjbYrGucplhzATJYwy4xKQgqQcw7iYKISDE5VzIvZarpAbo1w6JPdlkD
naY3WJcaz8ca69OroPObOfD6KXha1C+LLN+1ZmxPg/TJQvd81pt9T0Rg523A7MUXE87dZGFXhcaI
kh5bMMQGhmbJlv4YvAJxrRIVRkXSeNhcUOKdMadoz3bu4E4YiGKMTrKvesAOifR4851jElUm1FIo
xpHe67GBVRhm0yKna73+BVQb++6IVrDDeAeNx+s2sxmuV6I40xyL3qTFYsGPWp/G8ZXWu+t/n13C
Bz+9+vucSfb1PIzRAD/9P/oD9Y38W9jgEJ2Dt0QrQOGoRacPEB5ME3nLPutAV9Scoj9NSIyOQWvH
gXv9cCKhnD3WQx33lYbuBonOVL2P9Nfrf1/ftLvV1+PsbillVEML1opt8PQM5JNZfO7k9BAb04Me
ZN9irXKTBEzxpMTgvWzuiZwfJXCaLVmR2EE53mLZwQ32QO8sK/oDnNiJnaV56dBo8btldrq+T20z
by0n6Mq7IpDA3GBOdkd1G/D6w6KUj7TqG8ca4r221EdlLj61M3acF3/mXf8pm+m3XpPtXMt+RCG+
c9rYpVI/NwsAsn36gk3Rr8Ssbwzsg4siy1HG+TkGNLvHoLbTxFFpTzui3hSiXcFMqa4pHecZUAko
5KRO0U8AoT0m7FNpV1WCvq9ABg/j0pSAzEqFZCceZDcyY08fY08hsgDhIlAxHslV1pBRTwAJ6dl0
Kuvuj3ow/qMI7vHTqL05hBKi85CVvpaoB0WN99cVedt7XhSZ3yBjxDnNZQW+OgM9deZLt4tpYy3K
n6UrHeJSYJaiq2HfdJUGLFGEagt7HkRq+FSZqj2FrQxUqy5QAdHdcL6tkyWUkGO46U73YutnK2QP
Z+Z9RY95tNbSDklCSATzN04WcttybwR+aeyyHLz5lah5JToO5836oKnDiJWL9XaP9XmD/iRQAtG9
cN6so1OX0vatkcDq4foeLavHFgtrZSwla5xx3zsibpXtbupK8ThXUMeRTEf2smdTdJhr21lIFLpT
uAsOhqvuZgTweR+C2RdFIdF2G8F5eUTXPBRVMoXImhpAJbp72fpkEUGEENwZj+VSJvTQZEWBqk/E
Iz1mPLVGErXMBDGch3LJeVqGRlADdwTjTY/pLj1ofnIUpj2b6fvlrngUV0K0JVXZBNTgL366r3eZ
gnbF6Koe2UsY+h5EbB4it8QjuTSizWO64IlcoIXKnsghWjKsRhm7wgxFpA2ct4gN9LVmGY3HAQjt
wo98cq99IYWDWkzvVjagxtgJfJwEzp0Z7RUXwm+VyWN1COcIyMVmXO6mcbSrGVyupPEiIIOx9Pt4
3ca39VE3VZQddFCdc5lrN5eUZuwKlWA3h9SmWer8NwnsF6ycOzX1qOpLGFVazfYMePvye3h683II
7qZUK1HlLH9LvxWfrfQOMJ9dMYCOX+0yR+QmRN+MS10Ns52CMAVoIIy7vdSCeTkQcc9v697lRJxr
Vxpaj6D6BmgM/F/YDwEKOlFNcxtPtfpqnHcvMPxNJYKXBKOAik8LFj8y/GpybAXwS9FhOJeeBBqI
5xQ8KcbqZbReZuBLq+LrdS0TyODhIm3Q9W0UIPLWyFhN8BbpuoM5Pf+6FMHN85xFaZHpo8W8t0JT
bCIJsZ2LCDKvbfv/dfM8vbZq0dKUAsS/SrXjT5h0dfXlSxsDo6hagiK66DSc7Wd1tzQ5C7WVepOR
r0UnQuxtx6HLWTjTbyupTc0aubBxXnzjRQO9TeQPdvVn6Qz71sfq7F22m3fGqxj+sl3puWg3v+28
BWB6BJ0rWo+6Zdn1SJw2tMNF/lwHkStn41mNyWNczU5Yl/48SZW9SCLnuq2UaNppVLXAj8kpfpRq
adUGqDZp1X2GZJNEXjAKOZlYuv8xYvySwvd6SBFQeSJ42IAJBZ00LD37wXhm+kOGDpooP9tUT0oM
rP3BLlGVZ2bXZtJPGUgZXaUZ7FR7WnRQcus+6BAcOomAOZv6sxLGeSilkzNljJDgslFOBfsf9R26
BUKCuu0y3UoOd080DRa1bWAIcWYbO+BXWsbd4GR28dLNmIxnhBH0UTRxpgi+Jf8inWPLiOkMsehx
mw45mn6MXE27l27pjZ3esHmm4R8UQTe18nJa/oUagqw50VTUKGiZetFY+BiP3KuDLHBk27naSg73
TAUsc45TBneTd6On+5nftOgpd160L+8UUblvs/BCQZFjmNSEwXEBMxmRT5sL3qta4Cnpc2hhl1zg
N0ATXI8A2++TlSBOJ5MyJrm6ILc2n+oXFSu9PeL0O+k2B4eWeg5zdmkPRW0jkHqFIyT82DT2lXhO
VbO0GgIpAaICA7qACGGn8KHYAxkMszAPze+Eu4swPqh2coyh8Rk+NFc+W8kTBpEEEWiDTw7tOcp4
j7ACCu8eLgQVapbJlQHouFXYk08cxKJDj10WgHM7xlNd2rJr7hh8lj0nBDe5/SkvsrnotKhNJkUM
xNp6kxtiM9Swl+8nR9rlfvJThOHYbuuuTsqscpUG96TKlDSANPaaMJwSA5IL1lNqNrUZY0Tz7+lL
3n9ZLknNjZK0Y4y7s4ovQf51Ds5t8iz4gpsJxOpMnNGFeVsGQw9PMnxvbpDgezWG4QDP+Rzfs6Ze
iJ7uf5TIWV9GyGRKNaZ05d3km34N7hJ53AEbHh6sXXKKXWT7/cN1oaJTciY362kRpwnS/TqbbHM+
0EU0J7TtkX9pIt8bXZQpUqYgxYMi/ZGkoW2M95ksUoi/8ccXKayJsdLAPFh61ZSR77NoWt2FnuWg
BXXAYoCziGdvO/u6aAbfGI2laJFM6e2e6M4EX49ya4DRsHNk7HUXsYls+/7LwTgn0hVxqUZThaGh
4k5B2O4XG2jGpvtyXQ9Et8T5C7PulDgAGz14BOR7AkLPSe52QZL+uC5GoG5vS+1W1xRbbTLpOdQt
Lp466T4n3vW/L7wbzjMAd6Vp5oy3ZXYDgAlWZaVO66vHN4v1RQFLdBrORTRGM1tyjRKi0sa7Uhsf
ZakS2Cez+Q/5rwWaMTyIqUH5LU+hHCY19tAhdGiDl5U12FcHp55/pAPoho+BJVCDzRNdxPFBcWmM
QGopetZFelNOyBZFPo6p68fzWKYlG5SAr4j7ZBVp6txkWOfGNe36Nj3muKHlqAAFkvrSQXRD25HJ
usjjfGpZ1wG1mK1q5/gl2IGjyY932cm4YxTAv7NuCYFpJY5zp1qjDXXf4bnSGJE9RqY9zljnGTxe
1/JNn3CRwrtUQhdMJFD4hCLK7QGEWnL4qBbfddHG7m3l+/XxeJRJV0bWNMX4eCYFwVDtYdCTRJWL
PdTOkJ0WIdKZfZ0rysE71qyTaKuUUA7VyM9J0p8nczxRDH1KmnqatfHTICdPWViLuEc2nd/qe3I+
VguqJRk1dNNj8zTT2ikmzxRixbfTwZUUZnsr39crYF3LK2AIO7/3DDyI1FfjPsY+W7zB/Aar6Cwk
g9HReBQmFpvJ4EoyO/9Kclo1RgqqT8BRn7Qj3rP7eJe8sKl+0JcKnaLoY3IeWAIJbd1qyJuU6lwE
hxnFJGUZnOsWILJrHnwSlu1YYm/uX50UVhUdTtqPDs9ZVhWtvy2/01xbfUHOjdSGBF6dHqm8Dhq5
4mbOPwvOI/pqnOPAAPf/TxKwhQnmTQB4PBgP2aJC8mOYneorpkNOotFxgdAPKBKMBhmVCvtOrIMl
q3bYeCOYvq4fTWDUKpeZNVZSB+EMl0gwQVj5+a7160OHbbTXxYjOwmxgpeOzVS4kUA3MeygPRfFQ
jo1NK0WkdgJLUjlPEXcJVii3+GLsmlB1wz6LwA18a1d4sf/veQXfBROVcxiDOmah2SD2N+1+WACs
Ks5zJQjIWwFfx+ZeYqBDooJg8P1ni+faNCmKDq5Sn5fhxzB+uX4tW6Fq/fc5b5BNJVEWK0bclXya
ndK6AHn7YzwJNxsxNeJjx1oQl1gYCtpIYGljkHe28wGP0HOA6VSGiBI9dzdHqdayOG8Q6WWQjAwx
PTrSHdtsUhwCkIXmb8uXGQ4r/9F5bMPJeEqOhmjKhenYtZNyrsLMO7kLw4IVaehueM5clHwr4BdG
d7jFJu07kRpuVhBXx+U7xwnGg4oaKJo3flJ5BxpiHztIGjzwkQFYO7Z6ua09EQfdlkHrsmEYxFBl
MHxzptaQrgvSAX6jBr7A0g7KdLfUAr6gbe28yOAsbG41eZFaQBiX8X5JnkO6a2q/6qjABW4b2UUM
Z2RLAqKxXMJR8u5GNl9UIevDlltafyvOyqzUooNVIrUgO+suRq+afPkLyaCdxPhL0cVwloaN9W0d
EJZSL4dRiuw+velEcMqtoLE+EGdhctkZxcjyaFLqRyysM+zQWG4ybbIbkEjapFCcpgabmtKM7nWH
tbE+gGpr0Zx5hS3Wb5EZHrFzgwfdxxJa05awQub4tmr5Z/SzPQnx44JPyu8PGBC9giLAcZMbxkuo
nIDqdgGANv9IbhltTFcISYcFKsNvC4hI1BvWgpLd6LC2cubSLxT1a1ZrNUJbxGi/ORGlK+gSsYor
2xT/Ps4oY5j0YC1i7/K/tjiWjnyO7hhkODxmr2xaQnHoSd0xxGyFwqH8O6F7/QvYB1klCH1dknhi
1JmtVww2K9sAYH5n7lTHOImz4E2TX52X815qq5lJnsEi6fwHQd+DJgKfsklmsT4P57uyMUgrKuGp
robSfjG6pxAjgm1reZmSYzEZOYEV+GWJjcNI212r5e7UFUBpk9tUxyR70dlzIIoUm2oMqktT1nUF
/+A9gxaOumWiKWLFMooV42kOZaeLJUHOsvmS0ldyOO+QdlU8dgWKVS3eUbnXHeJT7A37NLbpIT4o
ju6wPRsEvg+v7+vuYdMxEZUCjGNZqsmjgvIAdGVYdgzHNOR3A7hfKdDoGGWtf9Z5vWtS/Wthhbs5
JoI60OaDB1sufgnmrltr5JksjESPjU8vNyCQPJYOohZecfXdfIrO18+5GRlX4riQZYDUN6gIuttq
nsT2uJggrlqK3O7C8dSllmg6fdNcVuL4ANYs1oKt2Igp8ehoi76L5H+/0Rd+fSWCU068QmKU13Bz
Wh971DJdWlEnCSL/+ofbtAFiEtACYJE5tvi9dzO0lfQlBVGVu0y1DdDRQ57fFVLxG+9RbAb5JYVz
ZsXUL0ks43sNWbUPihHDD6LC82YzcC2Dc2HIySLoNJ4f/z9j8EQfQAW3C9y5sosGMDG2ah4ruF1G
Ui+cod02tMsJOX3v9VkOsH0V00f1t5Q8pFFsK9M3tfPNNLLrai+hnf3fbo5TeRVUGUs8xYAlJfsK
b7uywAyLaLZz23etbo7TdCOqaiUuEHe1P3pvcTWPJdPBQZFBtMhyacwKnhn+FD1BUQTcNrLLJ+Us
IFezaBwltqtup3xnWIrArfbI4D39YcZGm9D/narJWoM++GkzmUOmQU19LsmrpgnghKIDcalaprUR
GB5RBFKGfq+U2s2Qz/vrSrHZUFidgSdYlkzVjHX2CH/bIufVOxmbGfCwVJCWJWfsr7ouj93Bh8fd
RT1Mzn3MVkjUJoXfLebEV6Xx2DTSj9QA0bemObjAWqD0m0C59fk4T6JnYQ+oOOCF8jE41tjRiUrv
kRXRhO9W0dE4fwIcfISlbUBjJjc9IBOAZ9xVp+jJ9PBU8UpXtjGnerJcWfReZp/s2iflPEkBhq0l
qCB3dGSsosXkzbHaI+8D1FroMwXe3+R8SFJGXRJSoF5aL73VvMRPHd1DLRsJ7uKMB6z0+bSIcMMC
KzA5jyKFZbmEOaygM7wyujd6Uc6z/SRaKSXnOJJgKvKpg45g1c2OONhPB7oqJ3akBxXUGtQpdsIZ
P6Z2Hy5NlU1FQ78Oiy040zb7RtPCDvjk9EXBMrzwIXUq3c4PrE4e3xkiUPm2mV/k8aVQI8mHQFHe
UsrqwJ5DmWwPzl/YE8vFGoPrZr6dzq3kcXYOBjjJknqcj20Yw2MELz79NohsppcRsDXNv1+9hPRn
JZCzc03tp0U1gSFq9E9zPNiz+V22Qvf6sTbVXwVPnKwB6o8k6n3yg9zHyjDtgux4GZ6KGsv9FuWu
tX6HoU1fieHiSqYTSe0ZoV7dGzu6LH6mChsM20cxdWqo2LxIDM6SpxqsISXjJWEAGjxbsXkI3RqA
Cti+hdA1XUsYoNnP/qDzmiITooJmweCLy9ZS1klcaaqb96jFJ5gUKo5deM7iH7T1KlRarl/WJmZC
h33pVMVzRua5NcOoJF2sApnBKNsq4MoZzoTAwP4BYnXTSa1kcepXplFVSkaMvSvftR1box65YJoA
9T5DZTc79d66FxH0bGaQK5FcvBlA9ysFWN8FSAiLbMYhPzCso2iUgrnXj7d2+YpceJlISnMD1Fpu
Xn8vexms+mxDgmM1oiripkauzsNpZNtLeZGmWDOUj7I75vRO776TVvp6XStEF8VFk6RTgmKowOSG
DecjeTWWb9f//nYCvDoG5yPKeo7HHsPGGL6TvTmz81sWURKg4vQSVGStP/vIUPdGhW3Nohm5bTe/
Es55jgTYcxqruCyWC7DVBHgKHnSPbVmV7oV9V5FqcEEsAs64Hti4ZOsNbu+wrAddAmdAHIsdLFNC
mo8FOwIfLDojD5ludLB4RBM+8OgU2DdhOIsduWCR8Q2QKfwW0BDgFMChsOQEjos7Yx8v0pgRZB+t
N/7JqmoSVuAVLzBq7EYQoYq3lfOXMD4Z74hVtX2F61vmJ9N6Xcrf6QdcDsNn3/Wig1nSxKBFPs+n
EkOOZdh8w1gyDNryBHYgOgvnEUdzHiWQ8iEgu/lL8MDoaCWvTGzjjgIYqiHGlK/XRW6r4+XrcQ4R
NUg17BI0joh0I4eHAGVWJXiZYlHCzf7OR494kcNOvqq0DnWYT30NlUCTdLa7N45Gcp/MKBlEe1Cx
PYremX/jUy4SOddoTeokjSruLTnEe/2Un8EpjJ0Mdgitz+/ZStqERW1fvdefr3/TzSCjY1pAJpYs
4zH4/qwd1t+xdhyTzIw7BY0wK6H/npnBzt7aYZbC06RpbTpGY4rcALVen0E4gJq61XdYto1tjyJW
7+3sdCWNCwIDCUpQxWks4Z/c9pG1Nqt92DsMrlw55pf09/L9lUTuOyYm+hFTjhsc/MFd3MgJQcys
nmW/8IqdqE69aXorYVwU0M26UBfW4lHUyAatgK0rgqmwzfEHfSWCc4vaZLQT9k1huuM8fQaxq/p9
9t7qPLdFZmcn/Shj8U+JECdy/+xDfTC+i2De+6t6YfRNhUQrMR7N/s9B1cAfvQ+NU6eJ7HxbFHYR
ImE1MZXA+ZM5yapAjaGTBItq6DFyFDh/zWYNaeXW/LQ42mekEYdI8a/b3HaE0y+COQczqnOStBaW
Pep3+dfuUGOMennoQCUFkLRw8ep2HXQljXMuCumlSS5xTDwGZme4qbDxlWC/JCNKD3fx84x870/s
wwOgUDqIIt52830lnTPFselB84Jhpbd3yPxV3cc/w/P0+FenbnwtO2CORUWozUCxkskZY97UVAqY
U1MxottKjwpIO031tKi66AnCgtx7bQX1sAYAgQJsqy7zO+JRelLzeUplOBq2SBy1GS88on/iq173
Sbje9WNgei+NM0oFo6yxFoJxU+ntBuvzIr/FwjSEJQpKRNYuUg/XNfWjo3knkO/rLrpiLWOSye6Q
P4TYC5gJujQbbua9AK6MUAU9g5vi++nAi8m1Q7zYm2RbvmdsvrAHTz/qDjhR6pOooys6Gpe+FLU+
1MqQIAAtn0zE1rAU6MZH74KjQQkVy5AN+UMjJZzzKZTVXnabYPA08q3WdKeTxt1YgJbUrARfcvM4
ho4JAV3H65uvXARjkc8qcO8gsL6PkkMZCjLLj297nAavemK+/Y8vJyyKMbdyt8iMjjgcSkDtDu30
MDWRPUSfJhR+riveRwt+L47zGk2Wd0syseOU42dwHu1MrBAOYv0laSZR/XGjjvBeGO8ueq0oFxOq
0KKZkXuRP6s2edKPpTvuaeFeP9mmWqw+JBe7wcCFbS2hBI/RWXasf1HgEdHcJsNxEAbxTX+xksX5
i8GkSIPQZ0MiO7igEMNGzwOmQtFyxSq7s+WKOCdYJPngDQG3A9pfA96Sf0spcLmRkkR4EqjK7SDX
x2ic96TqBMnJpq5fxPCvKGVU8q6LcKwsmW9BC7yLSCa4pY0QDZ1YyeAcU06zuIl06ASqPc85CuHk
kJ3Uh9EFOfFea5zrSrGtgitxnDeKZzki1gx9/wv9FznLvjiZO3QVhCtvNi+J4nCKRgj9kPG3WUW6
Zg6RC4TdPuk7Jx1LDAxrgiOJxHB6vkhABBXYRe5KNHcVSXsd+9DRx/RR8OU27QnEbhrmnWXkjcwG
Vo81KzIaY2hNfLnj4uMVv4vcpLNrUCSDOhQElsTOjgyULsIeb3qolVympCu5xURLy4oNeCitsDtJ
AsXXHZ1/1nHhCU64ZcV4ngHFiiou6hTsS68kYbm6qkssUjGk04JBvvQTdWNncjQfvIiuiF5yy7rW
4jjXO/RZ0o4TxC3Ta9l8DirReZjp8F5iLYBzt4RKNYj0Fxk0MXic4aoit9nnB9mV9/++tmm98f79
79NxSqhrZTdWFc4y55FN8mNiHMmguuEk0nbRR+M8rdKbcRua0PZZ622Cce0iHAWQiS2DUmVDJfiv
Zapvb96VGqh9M1ikQKok61jBOimfS1o6ep28Xle3zZMQLBpVUd1DNsHZU9DoZQaCOgTDKrQLfTcs
ggLt5jmIYamWjMFiIFreq3PTAngi5xTnUIfE1kwNq3+yG3UZBXq2KQcbik2k5bAbyl2JlOiSqg3B
4iaF5GGz4bGRslNPtf3177XpulE++Z8cS35/HkuvmmUo4Qgyk7UDLP12oAt63Q05SAgURWH8gfG6
yqHl/BTlvdNYssAHbp8UvA6KrKJxxcPWpnYK0zJA2JXz2NZJalfKl8oU6MUGAhK2pLGxN8ukMsBj
78+pDDqdzE7DOdPknnb9c12BaF8vZCxdlXp0btN7Kw2/6cnc2FGP0ELaYz4b1DFp9li2+eM4DpnT
NtltqfWHIW1Ce5xqb0q0h24QLpjf8jGrH8t55zZRAhVrfMGZ3z/O0j7tBOn2Zn6w/hrsTlbWiIJx
05XYHu8CZtZgAVb0uASGG7etM+qYjcpAAQrG7k6adrM6OqYynKqJCuAjWyEIhoqlAxRUMzKf8ytN
oaSmBs2LlxDzz/uuKBx1NtxKtJjibaz1g8vWTWoQGCehfGcvp2WltBKCbHSQj9qxuM8xmaqi68Y6
zWyARLOTx+zr7LJSZXQOMWGe+2D9+o3ET139DO5WQaXSY626jpwizQ6TZXr6LALybcBSoeYGdt1S
PN3AMMklfrOuEM2ocbHGmR1Pv1N84AVcK7SVW6B8e/DGAhDnaAIb3rxLA+kLigmapfOpM0jhyl4f
IDZpJXeMTXtIW5uWd5HV2AKHRbZs4yKKT5+NOW37coAhN6hZEND+hJjhe1tvHfuiIQjBsfiGRJYD
xJsCb+tm0aeKotAknaYG/ICxEOPB3OwHFTUoYLumQYFr5bIKNAayOSssROAjK26lRyxOZq3Zs6iU
zf7QB0Gmgkc9kMAY7eAsP4q1APuUYHXLHM22ksvHqDLOeaK7RjbEdmM2gjolC1TXBHIJmTkN2LUm
I19SqiV3EpLYzVSdU6V5jJUAEVT7Wi392dJFG482w8rqoNwXnakhDUg5kOHm3b1WaydSJ+4iW4LK
gkgMl6MF4Chc5FbFGhkKuz4nrW/WIq4rkQwuF8Ay8qYIUsjAaiAHYAh0qpq3Hj5r9oGN6dnobFG1
TqAnfCF76YyeGtMMjhTrq1I8ZPIzbQ5E3yfVp+sG/TaBeEVB3jKUVSwCHLOLjQAGLQPXrI8tVkAW
1mkIjcxui+akJdWtobb7Oa38JGqwO8ZIvaoBT3CsyX+gSlXsVbV1pV5zgP49pGNythTLmzrqTVOx
L6BwJJCfg6E4WrH1lMld7qUdxvmGwJv69AGkGM+Uilrd7No/HAqhDe8dVIeBVse/Xx2KDGkd5PEk
u70MWVKGKr3ZA0GIeYtUvleVHhsD4Emuf8oNpBi8/0Uqzx/QmWWb6ubASkGTazKMn2v8UHaT19jE
rnaBJ6Ir3GhVvZfIxZuua1PaJ3Rxi+Qm1k5JfN8vd9qE0XFfGTKsVHLlflcPXh3coXQkOK/ALt6y
nNVHNlp5yLHYCsWoQjlnGjmGcn3AGsT/ZuL802UGoz1dWLIUZZGvz7WdFdi7Wf7WI4zh1qmB6pOs
cZ+yJqRLZyTfbiW/GOVd3L4KtGMzcq4EsH+/+lyWEjVNXeFzsZc4tr/sUKy2iz3jra/OogmGbV1c
SeMS7ozqptFgRIeVJT8rN4qduM1peZS/WyBaQ+OtskXElpvReiWRy6/qUFPTirlinX5T28kl5Kal
Rxl2d/1Dbr4xV3KYWq6+Y0hBvU002LYWPLXpty4SlY83ncdKABcyy2jUO5l9Oi3KsR/Dij1C7oeI
hZYF2IjIjTtJuIt4M05TBaUoULUqGk8oaMhoJUb4/3FfsgP1ULCty8B0WHjuMB1WfdV8gKvc/WiP
ouRn04wvkvlQ0wRGygDCuLfEj1Ww1Pup8XD9yjb6ePBTKxmccQGvmFV6zVZUn3Mgg6d9X9nGDxT+
qa04CQ5m3ks31BJoyqZGrqRyFgey5CAKVBQ9LB3Y0vywC/onUe9++950vKQMDESZPGuiiqOpeos8
ZzRPVDt1ymRL9UlZHsPlVR6eCLZlXf+WG/PX7FteJHIpT0gnmtUBShPdBAKUeAD/pdkvbpjJT4ZS
70AP/axX2A5qdn6UKnjTDYBCLb03zdjXpRLrRsumvVVNd1Zl3GZd/KVth4Oeioj//+bOL7+Ti8Em
2G4Si9354GMdi1ufjR/xp8DvToOjoi8H6IbuyL8x6MgiIsF/MM5vAJvy3jsofayTgcILmU/FgUGL
g5vRp3Z/+CeIrL+JvxdpnM9b5ol2M0ueWAeXFF4PLvOpQuk4sOm+cWQo9+769b+Z48fU5iKSc39j
FvRjNcM7ycfhkB+NA3uoaKd/gFplRnlNEucHk6YhxVSZqIEBV9Q8gafWHgGjKx7+gazNfHd1bezf
r5w6dr0ZcVdCln5Hd6mJNzO9r3dsEzsAWz7aDOimLRq4wEXd/s1oshLMWVPWd5mULIgm1gD6MhT4
OklIl7npYVcyOEtI6UKSnCDyS3t4d8/yk7vML510V5zKQ+1Hf5CTiBBku+hykcmzJGWl2imgyWWX
xzBoA0gQpSdGT4hGCpt8Mmz9yEZPmFmUvvqJQZtiPzqLOuXbJRHUJGCOOojceE7SmvZ5NmPYmmnR
Ix4VFnCngRt1WBA2AhEXnbA8/aCdRMX7bfezkss5/0Yu5jklDV7adXqKafpaEtVZRlyyUp0Wstwm
Y3uuS/o9nFCo0SenKEEkkam1M8Up9sGJeuzCH/TBMyVzphnwFS8zwLcmtbPejnwDQ4ToqXqN6sf+
w8t1Z7GteJdvz7mnyTBzJevggtMGzPblV019aUTLIbdL2KsPzTmkLpaHTmlgQSqqXWyrYekEz2wt
QXZMBIXTzcxsJYrzSEMbKvloGgtKpandFZE3a7Xb5pInLfIuqQ9DJqie/I2D//WQ/MDZbZpjUsVv
ZpS81S2xLAdvfra3L/EAKhBkLJvZxOoFyelIsKBsFBJWNTETR05PSSU5evGTlodpeJ6oO4yCJQGb
KdJKIKchBO+qvDYjpJ3yoU4w/GC9BFgIVESidGA7bVlJ4tREGttIojN0EQxmL5o0+ZMaOXE3ezSY
j4kEFpUhQMC028Qbkn3bzXdRkO1K7HUsituq93vLeq6k8jFX/4+069puG1m2X4S1kMMrMimKypbk
Fyw5IeeMr7+76Tkm2YbRd8b6AJa6UVVdcW+jNLUodLZNhfmlKd1qDSCUTdghsvXPtWqSAJwDBsW0
b2LQGMI3Ml+eVcOReRG/qWDVS6XRAKc6FMQkRWJLJghPnOC+4cRgNhCZ3nDtlUNOAWmyAsRyui+n
17K2yKHO27WkF2Y/ad9AQ8AITNeczaUMSpXKcuiDqkUNdZA7q1VqM+Q+wN79l1IoNRp6UYx7DoWx
ucpu5yiwlQizNpXBsIvVMOvyNJQ6zHzV1OkMdaiNwVLDB0N9L4LXKn9rivtqRq6yQ9ZkM3SQ9Zmo
KEjgSvCCRTjcaBl30bsKmAP9PjPhTA2zRQQbug33l/dJxT9jLeXjAoIxW0Hnrc/9gI8Ar/38lwej
IqAkrtshr9B7GVzemj9aq/Y48Mnod5yHKNnndixHylBGevYQ3EZ62qMFhxEwlMHE0Aqbdy3gGB+M
JYVKa0dVaafYgFm1U29Ky6EOFivMWYYlrj17F7qoUqFMUHZch/49XOeH7sie4s4vaNcC5AtQ2qGD
SU4bW+ynhRoBWKLjE8DYdgRZ29hpdnjHiqxWlRST/QSNQ1c1GsxGl3ktyjooaS0Hh0Eo/FhhLVGc
2vh06iFfyKBOnBh9XjYD9IUAGpORag1RY/iZA/UL4GTs+LuMLSJCGKDZLRBP7nureGHNo609jZf/
A/UW473SslpE96nS6m9AYLitBOWpyLnv6NEy6iNr2c+lKHLlF9nP0JaCEOnI6eY+x2aW0dhTFLqC
zt+r/LKrhf592x5X9fbieiknSgqRWULGjww18RWpjsxMyw+jsTDsniWHcqKKJi+TRkqeqD3Y6fQ8
doqZlgLDha2mGDL2rzSZPKfoZ19fX9QETZy3MHaCS9g+Jq7hAM3U4ayOUGujviTexIXJysRXrfIs
lR7dQCMj5eUOOhoUR0V/bDCpMd9OxjGLfYOrGYHhqUn+u0X8OiPNLjYISVDNOsKnKJvv04Q/jkFt
hXMVWlElveVZfkyrxGrmrgRSYn2Qec4K0tzmtHkxy6z5vOTPeRPZs1btBxHzX4Nk8Ul/VEX5VukL
X+4q8A22djUYnS9wymxymFEzZS771DThI6o8rjxoO0HvD2DueNpWx7WoF5mPhMkQScVEPGVpRiXr
ZVKWEqwdU/CAzydMEkDYc7bFrH6wCzGUlTXFZGTAspBhZZ0Zp7yZ8F+VZNfUnpLtNE6yt8WtJnyX
x6KsLGmFYRbFWcZ4OkCLgPXV9zYIQOwqsvJdiPF0BEf6zETSJ8f4TVMwQiID0ZIHZS0lVs3iSe0K
+OdoUkxputNCFqj96vyKfCGCsusqb5KOr2Fw5GTiJ+UVWP0GarkhdjpDm2fFfKue+EIcFRYtSOMn
dYGl5eBsGarXQbODYV9hUpPxxdYqXpfnooKheu6j1gjIwAEqXs/xPvYI5gLCf49FtsP6SJTLUoIm
6dELwJEWgFg3X3KN1bVe1fbzpdGYDlEbh50YwPeSLTaSzmRPGGtwOr/GXOtsDx6aQDvexxw3w1Wt
Ov0LwVRQZHSKNA0tvtbcfQE3hplV3+JJZH2qVZ9xIYWKEAqeKzgNbyaO1x0wSOSO8PmZXVrifeeI
LjChbCCqnNb5WSXD1VTxQk3ogSYhA09MpOHjZYfQ7x9AZGkRtvvGzLF1wl5/ZF0o5bdCMc10roS4
skrMqURJP55MY2LhgDOsTKL8xpTUY9KTHFHCHJc9LbKD0ehP3TTfcF0VsZzjujRUBTGRKgNNi/L5
ujGMSjsg71Bvi0N87MGWuefAzhTsao7wtpdmdpQPcWSyhorWowUJgA+nWURAIFxHCwIvK0UatIgW
DPUoqNEhXWZvkXKf44ANzkUvRYvJeVV15biw1bH36wTUMQE3IqkFQiXXWlHBMwLA1U988T9R2tyM
MgA3VASA6fClBFT/fKMtb9vObdXjXIigLtyY5TweicfhsvDICfm+SFgR0epClnwhg9JUKYxqMf7Z
xNT34l4Ccyg4qO6K19ae7RpGOd02GDpnGeSqLl2IpTS3zsehxL4FNLdsLalOrQguvBHe5pRRf1wX
JKGGggUI1aBxefQgGiI1w4zAGBZPofrOCaAy14LBjAyDUXlc/1y/RNHuOwswZ1iHE9o8SbKbMdan
6SJDxLofk84yKEvQlnkoWxKeEwiUn2QuQGy6BQqPNd2yFytXXfaFOErJOX6ox7HGZ+KG0dTDHyGX
mYv0WgRPCX/DN7uBqY/kF38LhS4kUjpfxVKFPgCqt/KD7uX+dJNaktceEjN3C4tVcjgRNGxJo7R/
busKaRwZtVONH1Wgf69E8Akp4nTUg0YFeGTjZGJynCK5NvkGJGPygl3M+L2blJtE6H9MTfpFaQVP
mkQrj3ofk6SvUSc7bdnfj2LIGnhZrz9exMNE2y+yTr5INCGQMSPE+T8/fnFDFin+X+h75KZ/u5sL
WVQIpxSjuMQgND+laOXjaWz0+cSQZbVPBJpg29mt+tMLcVQgV9V8WE/TINvdUjzOUpxZ8yx6tTyw
5jZWPcKFICqOq8c6BWtMpNhzcSzLx56vzRGxQDeY2wdaD7nPgujZslmPZ8EIAvl0gbKVY1M4cPMd
ZodQFWRit6x6nwtplGdIlKosswE75tkb1r0xE0sgJVTOrJz5a7urHmLgNG4fkPHF6EaLzE9KooU1
ttoVX5Wwaa4f4owFA7YaE1/4A+qhMKSeA84ZqfFH4mO+8K6RIsCfyjsxK50qVz5SI2ac6w/hxtnJ
Ula2yMWoVSmcrGIubrAfsD1PQGm4x84cHN3ForLTIRLfvs3V73dxUMrc6rBr44U0M5ZFwMhjYy0Z
E4dg1aQvZFA2FgatLKsTZEQ7kPB0B8w+AMEojk3udgaJfMXM31dt7UIgZWuNHkj8qOImeUnaKQtq
4023Sw1sZcmsheX1+8MmNGmYAH+Pur+pChtUXfH6ZtInKX2Qlf8w0yiTTet/fp+6uzlWJj2PO9QW
0xe1+uDqT0bLSgDXH7+zDOq66rifg0bsyaT+YHeA9Vt8+V42gzsyb8jaQFjvl/w6EYKx68cEkwZG
UebQhnC5HarBbBFba66ujSYPMMFJfkBBGYku45DrBv2/M4Ip4VpqEon9soD+DvOv+gc6mak1lROw
jdtXeQHXyiQ/K2XDsGiWTCqMqWpDGBYOTWhdfkgbT2geZuUpmu/U5pmXWbC86zp/PiAVwfRG2hQk
gbLT4E1B4ahvMTH9NR+/bvuLVe978fWo0CXMAm6acpwpVFD0qzhTahMz5t63pbAOQ7nfMlGyCfZL
dMQv+NYEsbdZLseo1pxtQazjUD637Y24D8lx9NwTsucmOGbVX1kwoCUpzcMwYDO2WA7NtRtuPDSp
rwzPf3cKykl0WisFkwEnJGNZaRxzVx3BDoCx2m0xq76OsBKoQJuQwIRzfRJRzoNayZCJz/xtm97P
HSO3lVYd0YUA6mvkTadqC4Ci7G4gDJii4KT1+JHFihXIo5OlQmhWg3xTlqAJ4MLZD9PgdlHy22IJ
vEnOd0IxP+kSkBtAeuUvYfOWJeK7KOu7NsudpVi8eNDugqHe87ziZ2P6pUyVyhwlxdYCjKoVhlm2
sjNkIWtydj2BugiTKOtUJC4I0qyS7VRWnLao3udFvpPLwi8L+SabwEaSgrk7W3adHHqRHnzqOflG
UCd/+wsSXfstuL64YEoXF7wmCfDUcMFAHOJ2SuurwojEY8+LL38niVJJKKNc5zG6EFoj/QhAytgH
AvY9BB+79fdR1b9ti1u/4IuTUW+YKpSiMWl4wwDajdmi6m4Cka8M2p3MqV76m/+y0YAe0v9MgV5u
C7O0VEU+grjuURjuq+5RqRk3SP7jjW9F77RxMYhA5AwvFuls/g8yTfRZqa9EvsSWHOqV4kbV6Apy
c3GWfIsi0RuG/At4ZT6BksxXekDuKbPdZPWxTg1H5QdX1uPADNLwIW+0r0qPcmra3hS5/oQs0TO0
0R+b9rbqhI9emw8hp2GYOqhMmZc/w7qdVsFofAtpImcJeeAsBkYMBe4xVuVdF/a3SRi4eh+5Qqi9
qzMrFl319+gfnTyYiPDv2oUJrRzyQQa1jKNl3+b9DiRlVjcNjILJ6vt1IYZ6JTNhMJoKjPK22Cz7
gotRjdWyHVjsnUJMGZHNCqqfIcoXwmi3LOo15nTwWLbO7NR7BYBwfup1+8UKwECeHTGC5uuPoPG0
WIuyTNGUw1bTXi96HqIJTmiwL4BrGXgExsTA8BtZ1O3vSZGgfGUOwLBumPJkmhCpOWbf0VNNUQ/m
ce76xKQdPovYEibQkIR6nQVcfuJL/N1YzvpDubU5aBMtwMqHDeaa3smMPDeroNpNZfNJa3IMquc3
bR8dtCS8K8bpO1AhHvIkLywhXfBs9ZojlfEbF7a3vdR91lvg4AaFfqfm2gOmYlMT4A4eUuo7XhF8
iQtvurn60c8Zw7OsV18vNIZylq2hZWDFATaL/JDcAzLtRdNMxN4hiI0EkF1GjmYDY9auW0v5xvDT
JM7euECZiv7zvAiWJUBh9CeFE/owXnNDBtPZk82rm00XhkEvamH/OFgEEf5GE0zdI9zkOYgJdHuy
dPS0T+UrVmlvVS3JhgfZzNE1er8a4PCJXs2IYBRtv+gv6qCbQyaaM1SAcZGrblvRIAsI4grAJ649
GT8WUddkKiG6IUR+BUxwAiIkqBZd9R4lkZ30o0btEmnVf0Frky8kU0Y/8DUgGloDING8X+aPWfnI
ONr6JZ6PRtn2FEkDRnb/aYcDfdIc5kPRWtyHaoouYWNNZFNTLPTnNUYgvfrmXhyNMm+h0BtMnmaK
jRaIGQwPkYGSwWxhtdVaEi+oYgtEUYzTrlrEhUzKGGMOj9KMvg4m3ggsWO2hz0swhQBD7EostVl9
/87C6BUuozQivcp18Ep3Oy5+zrNDJL1uH4glgsq0SyHOpLLv8HHaV62wAU8hh6wOJEP56YXSYqrL
pq1QA+xyV2wKcx4NKy+csc3sbubMmj1wSQKD3/zWxcVRgUMVyyh0FlD6fi/dDShhRS6gXrFSM4GT
4/+Bprl6iwDbAEEA4KKBn3Vt3ljWqnseaYy93LVOdhooF9GJcEUgvaLh4olkw8X7D1/uQiYVtWDC
c0bXBftd2lJbWrn4bdHbnZ4422JWB7yBF/LrbOTsF+2EQgEcGEgLQd7yBm7OH6QbP/gAtRHvS0vK
TR1oxIKT7JX38JW77zzWWOIfKuRn+ZQDm/qxj+QUvAiyR9BmQSCTA2uWlMhnnw9NFsA+87yUP1Mr
bJnVLSyiBRwARtmx/KVitdcP7jVnslos9lRWcIz2WP22Rj/mze37ZqkS5dT4uGuapYJ4o3so9Oei
BP/bzNqgXE/ALj4q5cYaEF3kU4NGChmtQ7vKLCIz9n6SNY03qctSVnJpvxnkWZ5OBRKCXHJiXhOD
nI27HKzMraZbYTY+J336Ign6x19dIr2cVOVcERkB7NEQDyWGmKrneGaUVxjfSacTMaR7vSS0kj3M
5dtctJ/kEPF80TM6Xut9houbo1zLMFToFlfoRKFd7KVHA/iucGe2+jxh2qfEppVoFrcsvGWWfuiU
c4mrImmwYovTnZCrC+A7WZwTW2RFJnybX1lRynpucnFMysvUoKCeUOdVUNWeMfED5oTvsi34zauB
x5XMekYP6lEyk4fyy9+pCuVeQt4Qq7DrISw8yslRLN9jJf87m9YplzLkcpFrwJCwixzxu/BdU92h
4d2/OwjtOAYhVQ21QdEKKz9papZ8Ywoia2idqRmU58gWgJWmAMKHeyTJI/yiHXvCA4mA+JvMYq6x
E03b8Bz0OG6j5r0Sy7CzsXON4r5NH7av7TTXviWAioAGWVhKHv14hOa89blBQ4XQn2du9ERwv3Uz
MEsXY6vYFArtjDkwuBo9n/XeoNxIyXXxOFY8hknjFpvGlc3r/WBiUP6mTaPX7aOup1gXwihfkgxT
F3dFruDbLTE2NsvbGukVSiqg2RaxrV9YrBEepkjKkYR1NHZlh47zaM3AlSIYprnXYcpfcnifBYHP
8MkG5UT6WR26aAAqTNsdJK40p2Uvi/72JbJkUP5CMgK+KRIQU5aSK5YveW2rMqNGtC4CGf8/c9OU
RnJhDRh/ThPtYL4VR18WDgMLB3Hdqs4iKLULhaRWw3iS7TwsrDTClsnEoiZdmUNRRcPAOoIIJETA
6dNv/sTpYhycPIXuSXDp6n3+RqjAKg9F/+2vsuKWroVRdyZNHZ+m5Dnu3N4J/dwJdvJzCwx01NPA
v8eKEn//RNfiqPvTJj7VsYQMta7dfPBrbCVIjKok8/4oa40NQ5+1sIAMDGpwZrrPva/SqfbCis5W
Rtqvj0NZaVr1TZ9E/U+nbtxpbu3No6m9tG59IN/LeI487tv2JzsNrF873muhlLViMkSL0QYgQgml
DwD13GZH9iWxzvATwd7w9KfKGcCBwCPISV81FLtCe37c/kdWMozrf4Qy6SBqRzGPoKijpWNTId03
Nxk46yIfUq1/PyF+LYyKBTKJz9WqIO9Z+S0rjgMrtF95z64FUHFA12JGqkghADx84SOZvU0wvwF2
jtsA9abIzvGq1eCdxaozIeoYX1lVNeZ9UiFCGU+cpEYwDvGBsMwJhKkJm+OTg6WWPes+VwLkq/PK
lCkC6LSZuVokoersjOi+CP7winH4r9xtjno2viC2Ql7//STOtVTKOMeyAGU2B/4MrFU7gt65uHNv
Wy/JNW3Yh/ybUUZjFGVAJibrM4Wbej3ikJxJ9fb7U3B9EsoMo74AGHukYhJM/SaOTzVr5mYltL8W
QJlXFZZDYyw4x+SCGU22tJt4jwDrprkZXexVWvXTeCP7sZ1Zjbt9gyvRx7VoytjyRpTLWoSLEb3J
himAEDB0Uosgx4QYUGTPwrIukzK+oQDCed9LYDSaMqfRO8kyMpSvt49FfmRLMSj7asdMl4UJurdE
gRWPB3W41SXs6QizGTQPBsfwj4y3jh5RzJR56CpekYCP9aXqscKcPTVhxjgT+RIbZ1Ko97tMVTDo
6eRMgWElc2R2euToYvtV6rEdERfx8/YdMj4UPZeo6kWnTjGUsskOxXy3DIxpItalUf6hLxO+1FJ4
pZRzhPiujJxSYYhYaQxdabdCznhZmRMK8Imr+DCNLbiSDZ5jtBQUf/CnPeflbubxrohqJ9O/k2/x
+7dCP51HAAnoB8pjLADxVxc09Oy45I5drt3lcnoLArvc1CrDig3UxubYG6PiqRgUtxcMhmMkDmNL
PuVQhDznmjZqZbtMfb18bICAmEj7Svn3G0/kfs/npLyH3gTcQlAo7Uxx5ObzGHxVl87e1sN1vT/L
oBxGUUqlobdIWcK0fhwj7oFrUgtw+x/9XHyOm5K5YLXuPM4CKechoL8pKrUsApGJdGLxfW6De/E+
KMCQTUjepHfRJ9THpb990HWD+CWX7mXoXRAaM7ZV7DbBBN9YWdwU7ucq2m2L+YPLP8uhHMmY6GPX
VjjfqT7h16CmVA+C19uJD6hOSzINhidhHYyKP8D/GinyiKS6Fp85rTfz1getnbl9rPVY4Hwqyp3o
XaZ0qgz0lvN4Cecle1YiwDoL5VGMuVuMvMTqgDHdq6GbTY+CxHqTSdq3Yb2nXOTCa3EYEEvbGUcZ
3PJIZh8ETzexJvYfwFGuzPcUOF4Iag2Mo1VdiCdlvBmy25pVcCOXsXUQyj1UcZXpY1zBdLGXrfnM
BJD1MWjXEAQG9kpiFLGFTwoi+O5DZxWxV8Z7r++I8gZcgbnNtIMr5fezQwCyG1/xAKr3HybXrwTR
xYBMVOJiwOqVnXF7o/uu/PuJ4evfp8y+WlK+zCr40T7dg4PAzCXV1IPvIuqRGXA0YlbBgeFGT0tD
F8oFDMpRr3rU7WRtQO85MCVsPbXVYUjeQknz0pqF0M549GiGjLAeY8D24dEVxMicu9GeWjfTn3q5
YbxIDLUTKR+QiI0uJAtuUl9uu8bL+Bcj/L7tzf5Qb/jlzk6lgYvbE4IZQwkiTEf29L1gVpGJmTP9
WwfItBPR6HcZs6O3LKAA1hVScUMsl3OnRDCooC8dIbxpF80TDItjgW8xHMNpLOnidFW6dHU1YeCh
0wCI+jlf/lNAfr49yjEo6rQMjYL6YDl+hABbnY2dpH/a/kSsu6IcQy12Jep3+ELifBfmu86okOk+
JkyyRMZd0fuQajKIfV0TB8T7vXZoqr+7K4nyCxzUWQw4dMmT5o6Tb4FdpbF7IozX+TQpffHBI1Em
Lw1HXufQnwozfqgES7PusV/slXdostpkwC0DGvRNyYzGGZ6IHpKM4j7DrCc2yJAFYPqgPOb7yRce
Tc5p0ZmZ3dpeLMJGzwxdWaemHEU6tXxaakihst2wW25CT/NEQm++29bEP9RBf6k7vcCuS028ZMjk
TxGd4oPfsrAGdC0wNO81CiMPZei9RPmItK8wSiFxQCftNWS6vMm1kqloT4v2tn0sliAqegi0dKry
FqFWOgToJShmLnTWJLlLMDFiR1ZIfJopvlDPXgGxhz5JGCmImps6wCRHF3tiMyZg3kgHUwLVktmH
9RFVtIPSh06QFT+MOj1qcvlQdzGju8E6OOVZcr0ahdbA6IHWKqYWl5gv3hfVYzazxo4YroUeXmzD
yIiTQAOslAKKFoDoRBpDWf6Qgf9STXpmMeECrRQyeMnWSe4B6+Zoj7GTe4A6IJ3DBGA30j34rJIH
1lQM4xLpoiefpBM/tAg/4uWDHwbsHZdmA0g0zCbZ23rKcC80iA8/V0s45qqIKFQ1Oe2Bn16G8H1U
vrS6L9YC60ZZB6OcSpSMWpERp3Ki3fSrp2AXflfRpew+CDQnGRLOblFp2D4kI+ah2fS0KQW4ko5x
h0p/SQy0RIENw8UMIayoRyZnv7TDnE+Lqpolm/eKXegLfngb3SWuvgv84Imgngmjtbz/3ckoN1OA
vAO3iZPJ/E7KvueJ2YsMxinW5VHhCN8kKcBhCgUd+sOsH3o5NofiY/sYjDIJTfwxRUJRiTUGerge
sy8lsmweU0uZE4ejaYQsJWToPF3xjJooGaQRTWuCgyQdyMAbgA0t/XnxFgsdxcb6EX2Wc5PFevOH
zskvf0JXQfVsStocm8x4y2dHdFLHeFTt3m13uZu8sLrlK2h8VzkTXQPNAOuRSEVHbG10QHR+grOS
fOOIha3gefBjS3sgMP7ZwwnWXTK5m/CONSFwik820mgaw7Qqq7FVdeQbyU7dS2ZRmtWuc6WdCGwH
0AA+oGuASfDkrrpRn0AQ4vR2eiCFTfGpPsygvBT2EgYYAKTBcHzMj0G5ogBrjPOS4h/jwW1WuLmn
OCkIqAOTSMtftxWc/NjWLRAju/AN6VJkSqnx6NoN3hDdCcmn7d//Q4P8rFqU8wnakW8UchqA4rj1
sYDbAVDnQfIA1ellHmtxmOEUaPrBPJnUMpThdxTjJZ7eR+4jZaGPMp4KmmadKzK+zzGEZzfxQcVk
nB7YWvjaNDLDb7M+DRWwTFhWq4J0RIF9eClB+Zal/37G78oQaVTTqhxnXluIBKfHNGYBuCtE717o
qHZrR48NJk3DgrkZwFIJGjGpnXNj0Fv0KBr7J8pWZIcvndk5JAcHytbjtgoy7pGGO+2bVGlCKCjK
6X6r78bgXxMBXt+idG1CeVUYHS/ieVULL4ruSlbavbLwei2Acgi8HIAFN0IJJtqpnmZifcOTnRqo
93AMaKqfyMPcr4Q0zy281JRM3gWolxMDr+zpR2irzvZ9shIjesMXfH0w6hSvRbKbbMJHGDoE2Y7w
2/1l6USlvEdXLZNQBLA1VePNUeCdfgA2ip77QAxk1boZrkOlQhYBuJGJPiOozrN9PIAjzcl7d/vq
WCKokCWby2kSFhxnCXZt+kXijgoMe1vGHwYxfnlceruoy7MStVXicffF82zVzmyRGmvmggIDMxly
ZeaHAJXv6rPuZ3vOZlUG1g+pCwTVCvSHCuW3ugEkbcsMdZ0wSbbcAJKNhZu1btG/JNB+qwjEVlTk
BcHlYokBiroF4w7/4KLOEqjyjahHc4ldZBIyj063I5jIxRd04wCbTbhRRNZHYwoUr52IEEbFMHbk
UUFP9X82RcgcSEeVswWG62fdIOWzYD2pZpTw/G1jSdWrLLKAJhhKoFI+SzYWkS8DxHiKsZ+0fVk+
T6z5gJVoGfN9PDBPsMJJWK6urywZUe+UwIFhY5noe88XoTUrjRNU/Nes7i3BmBwuMd62jWutpnEl
lPpOeRgYqpQjIdCe0Ps+kDafcCT8PCEYiDLkiSxrWok2rgRSX6ru5zwMpRAZSI7xFaTcAIrYhQLU
pGfNQqx8sytR1DczsqmUwhp16kiezVKvX4YxsPqaxVyyontXYsi/cRFy8hWoScUONYS2+tCDXRHH
rDyKdWfUq6GnXQDAa3wkgKAhqgE6yE1xGsCRTeAjWerr7AfHf7/sD/7VC3Wkno9K6qYgi7ChV/fd
qyqWh3TSnTjBwDNDBckXp0L2K0HUIwIcpnQJiArOD4tLoLRa5Ijy84h1KPnUQmfIW8mBr+RR/jwU
6rZpRpT9O3dxead4jvCKqLv2bQoRs812ZyHusAybOVzL0Ec6HRbnaVJGQETYqCOacvjSp3eBxFQW
4iY2rpPOfcNRnKYxwZ7XvG92PYLfwezd4kjo8VjVM5b3oDPfssplpUqI9+hNssUw+fO7cazt/Hnw
SCYZI//8u69Hp7l5kjZyKGGXk/MnmwcZYO0MdgxY7NhTD9VskgWK/ClkvjCsj0c5k7QXaiNRUPzl
qge5crEWafIiC2GZJYRyJYEC7mNJQagRig9iel/pwGlJnrdvkOGuFMqZzHymcUaOUKDknLp60eSn
7d9nnYHyG1lSVm0W46Wsisnrm8jkg2LP1yzE97Wo/dKM6bQ1K/sStBl48kdrsIUD2WiMvWWPRa5X
FlsY60iUx1iSQh6VBBEotwiBqfSDFYkZOGnmb9tXtxY1XZ6JDgTrbAHrTUiqjLfqfvRKjBrHVue0
iG9JsURmjMaT/3vDVdCJKzZtc6MbIxRLFFBdR+i4u3n5os2fw/AxEXaizir0r5XKrg5IhRscujWF
UaEiqN4S8ne0Ra3soJnAqXvQ7cVTn0S3cfr3wRqQPPO+euTeWR6E8TFVKgCZChn4SAP0cy69GDtC
Yb1ru+/bH5Ilg3IWWEjJY4VEix3nRo0TFYk59j+2ZazbsaAgXlQE5TdWgKwTjXHGCqhdq3Yj7dL4
ffv3189w/n3qDBK46sqGrGaI2V7Tn8XqWa1YwxjrIe9ZBvkfLkKnXMw1vp6hDkBFNst43/A7A5Xo
SXjQY3fqH7ZPtFaJhPadxVGuz9CjdBQ15FmKgCpD74Hn87Ez0RP5BGyoW9bruB5n/JJGP8Rlmw1q
kqMFw0cTuMJf+752JdCzzLtJdBknW7fksyzKrrpiDOeYDO93AHrnScH7CNB1PP7VF8KPO2Mtrftu
2Mt9tP8v9d3LW6Vf5ATQGHVa45zFQSpN1AJ8xRl+6CbgFgBmzcofWB+Rntat8xygBBXEAfjnhwjk
iNBLD6MdImqL2cXrdSuQJQmsYIaCcPhaQ3VlnCVQ3Ek2qlCnvbsaqx+xj7VGtwLWz7hrvrNK2EQL
f/fKv0TSE55TrU5tQxZQdbD4JVJnFk1vlVFt1yzgD5YkKuNM6zwSAh0TAVyJ64uxhTrXz9h+9XIg
uW9rKEsUpaCYgS4XXYClKy3aq2kgWVrV7UHB6cxS/Z+etfMFUh4+Hvs5jFJEUdjHsEItwkZGZSbC
gEX50NRCPy7vNdaczx9C4bNQyl0WWpAprY63FATzexn7vIS7Mj/UNpnmiN3QZja5WFdKOc8C1Bhz
EU4yljIGRMKpM3wJ0egCxifWUEsgypeuHmJlZ/tDMgyCngZVhMpYkhHmZ1R3w5KZVewXHePpYZ2M
CiFHKRaiCWD8dhIHFkdgPcXvDXcUGxY89R8CrvNXo3JPcdGTsluQwHQo3WM3ECBe+i70yMBR7vZf
mKXm9Vz3LI9yJ4YsD3JB1pQJ7E2BxfzwRTp+XSzsyPmBwwTBYFwkPS2qhUvdaDp5guZdjtF+TbTC
wOOZQ5VrAxx4A36d61TDvXjIFy0KKqNBz4DcYwwy3chVkE2bmTk5ogmQLTtzDBuIk7ttbfzDa3AW
TPkVjo/AebrAr3QuhkZ3i48Ogp3vfhL3snqs6y/6WRjlWBQOJeIhQHgeCukDH73NjXiMCp8bYicB
jfpfHo3yKHWvlkkVYW+1dUgJVblBx34nPYDu2euZwBEMs6YnSVs1rmQhQlaoTU99/jhyt2LD6Cux
RBBlvdCRqFXnIWpIwpZ7pXYfaF+4gvHK/CEpPH8hynOIcqAlFcnUBsOUAPCBcOu5BY1z5hN4t7/8
QJTziNQ5qQpyoH/APdzE5RyAm+4AI3fH3M9cdx0KDxxacKKqPKXpQMXUe9CH/lQHgCu4UYvxPQIk
kpjNS+RJz9vHW/cdZ3mUsidKILSxBHnTCIRY/Ucs7JbyGycr5rYcosa/hztnOZSad6KWZumEoHws
b/jwmxZ/2/79tXEh+KazAOozdTOGXhYynsEBDXKHB/oGfBJ29drhcXzW/flLecfmXPmDYzpLpTw9
n0d8IwpwvYQdvrsj65Jklk3GxAXvMyEp123rlzQ6ZgzVzJCMQiHSlsN8mxD/e1Q+k2JYg0lS9L1t
YDxtX+z6h9M0DeaGP42ytSBKZpgaRjzzyS8QWQUdk0htXefPIqhPl09Y/tM4mPNyp4DwlRRqSZcY
U54E4na+YbVn1x38WR710TKxGqNEQhCH9ae9qsPhVskOsO0mNm0+cymrFPGH8OOXPBrOKY2kTKhS
AwF4DKSZPA5QlODsatQ+kgmIUmP4FGrqPuCTh6IKbqu42YeTYfJVwBg9W1v+ho2c/xEqE8jFQm27
AdqqmKSamt2PXoC5FgxLWOnBAAltZRnvrL3AU/jxu+mfpVIureeNthslBOqjVR04f0RXt3trdrkz
3GgvgCer7RIzfcWpSalh7dj/KwXWKQ8XBgVvhAPGzUuAXfS30fi+/ft/yAnO56NcW6MYi9ImwERK
dsbbPCFzTK3aQDZ+LN8Tx8coQ2P9pUjiKC4eWSCuRkA9kZB724Enfkg+eSVCcwSCJBD7nuTX5BZ7
wNtCiRVufUbqYV9UMVR7jThYJTCBDQvUK7NYzDa6n/jdzL1tS2MaDeV3kgVElW2Kh4noKnAuzJ8M
vyAzxcMbMUeEmbZBOSEMLZVzWRF5oU1mU4abERBH9wQUhRQdAKUBLuHMExjv1rpLPysP5YuEWS3T
lASbHYBYkpuqcxUWNMr6E/9LBI0JFUmjoOYDApiZO3Too2iho4TPaWQwFOQPj+FZEOVe5DyvgKIP
P04+mQhokv47YZ9FanyoblVG+r/+LukyQbs2BINu1Qt6pk66gtGDQJq9JgERclba2zrIEkFZWaT+
H2nXtRw3zyyfiFUMYLolueRGaZUsyzcsR+ac+fSnIX/HS0H0on75xjeq2jHAwWAw09Odi/IIbKsj
zT+KsrSmKvzYQb6sgjlUFXob3VAT+qIS7eFrsjd2eNm/0luHB4g3cllg//KRLhaZc9VXnd6Mqkaj
seRKj8VPc1M55PMraQz0pDmvgb8cq4s55lgNvUFMNcceUmgqAW1NtA+eoNFLbmkxr8Z9E3rpUXj8
ty/HnCqtHPK5hTSsE5uJVQW/SlBpXLewem4lSZZQ09IlncXAJ6pQ9eqkEcc3hE9iGFl6P+zTpN9d
N7MadBdmGP/Q5zoTSIDLy5QSbwrDm7gyQXGpPo0CZCH0wVYK3ot0NVwsTDIO0sSzOI0Eb20D+hFa
54OLOLNNSK6Dh/L64lbP18IS4xuhqYaCOAcAPBQ30bCpRE6IWPf1hQHGDZB4kKChY67/BSQr2gt2
/x+dGk8ujOMRbN8/jsRprugA8jSfivQcTbUVBjwYBc8IE2KjLJ9CX0ElK5eOQulo4q9R4hxZngn5
bW7Ri+C/1gLMGEbFIc5OoXhSeBgo3odhmwlp3UmR1KH4He/anXLInug9gTlkzQ335F7m+AHHz971
Epq8McwJKxq64xQ9tbxDyvt9uqOLbMyUirEYUnwUEBs1+lEIeBhP6qfvUq+LH7PNfK1WJpLUFIAR
AraaFudWKT8JtbLpzMEt/OmFJNCM1ZTN9fPJ8wQmEpAxiSIfArKOLH4pkm9y9iWfPl83sZ48L5bG
xIBCiWNBTZHJ9t8nTFVUXvQEXK6tetmZqjqk3geYNaCQ9Sdwv8N55rU/yhK6IaGsWUNLLCVvbqAG
e89ZGD0mV74Z2+Rvoy6JFDqq22zCMwFmpkV6jkmM17EsXsmSE7PZFn8QtxR2hF2cyrOvPLTtvWwe
yvHf/IGFpJshRG+0GaXKoDgY+kaX9pnqXd82zlFi2/ZZU0hGSLup0/C1Hj515v8+Trn8+u+yxqbU
E0jBg2gImvONDm2BTDiGeryXJOHh+lLWU5+Lp7GAc98I2imNQaeVTJbmUWq5prISLz/o94aE2f3+
K6VJjb0wdq5b5m0ikzSElTaQocUixfJGUWcLkmOcm5sTGVjQuVAF01Sq9EkR75QssSE/Jf/vvJ5A
Ji62j4kM5hT5tdLRuqve2nnrb8uxs5Mp+rfLgcWdF20UGlFBq/2Y+VMHEwo/LSfL55xOVlCpKvqi
iymZ8VBDi2RsrDgF0kdxBR7HynqD5rJnrK7SFEczGSLaE3UmUJWHoChJnrIN+Dbtdp/sokdKTylm
lsQrDtCr4H20M0QDVWtiEJZCHDpk4+BT7CrwEFCZvZuKkwmxgiF9HGXOuaLf/ZopJj8xi7JOMxXU
SLExbpSycFWp3xeQr9CU4T72QVrUEx5ib/0LXpan4P+0uOH7Zm4zA30hpw+fSIUiqIE6rx5agfx0
/ejyDNGjvTAUQu16gDWKCrhv0tRStdTJurMifKzoKl2WRI/4wpJcmJocTgjm2omS/Slbf5ehCkir
HbVHKa2uL2w9Jl3MMTEpUsCCTRo813Wf2JLvn5R62l83wds7Jl2Z9LGLdQUD+2mdbrLQd8cRWr3p
99rfXje0Xpta7B0TmsYmCgRtwN1OvOQ+d8dD/dyVFmiBwRIa3CaixYNwrMfby+4xDxmtC2tViQu4
BSo3bVZ90uT+JYhi9/rCOKeYrRQZQtAZXWAQpwseR+LpmUcSKKF9Trqf1w1x1mMyzxhDHCRpoFWv
HlItXWBJGc5UqnF8jrccJlI0etzimQzFGzFTN7KKYZgBqJQhkO4ToYusQcQJvr4ujpebTJwIgODX
oKagOoDW2IIJXp5iUp7+zQYTIsQRg4E+pe2eM/XRlAc36Rrv30zQz7eIDY1YyfMwYeP69GikmUVG
n7NRvCNkMvGgRsOnmmQdOYqn31KkFXnpMEcdvpZ3p23yreOxFnDCA6tmbNbg1AsoClFNXTH+HE6H
NDJtM+bMKP3lDv5zVk0mOOSkTjqFgl/9L8Zo5TsdwnH6JgaQfDdDmct80iwdcijhBt5x/bOtnipZ
UvEkkw0NhbW3n61PW181W7yq674GEuqpzb7XH6tAXIywZQ5FEJq6mWGk9+/E/gBKQk27+6d1sJDK
FBRruTGg6KUVrQPBUCjlhk5jBJt/M8OEB8EUWsPP0dlM46M5xZaaPBsS57CuhqDFbjEBQRlnrdZp
CVkgxxTwWu1ZzF2hvzd8w7m+mlX3XlhiwoIkNEHeUYxTkeyVcj+HkiWaUJ3UOU62GuIWdpjYEAUk
0HwfeUNu7jTle9V/ur6O1fRu8ftMYIjwYAFLPj4+Kri2Hnq6cpuEn8LsFzG3uvx83dja1KkiLqzR
77eIdEjIG9kUsJr6c3lMbmRozUEy6aC90BJEDvE+jGo6+U3m5J7+aO4+NH21MM/ECoIbN6iAzXTm
+rHHwyCsC3vIuTQx1JPfpcwLM0xgKE1w/YW0pEsxRrqbupSu3qazz+IWUYhHlbGOz7nYY2sfeGEn
CmTXKWSGahNWnooxCgyxUVDEyJN9Wy8mLqwxyUQ1RqJQF7AWgyYmQaUFuDTHtI0H4mauzjPHCbJs
ESQbxCytTFhLM3fIM6tNz3K2u+6WnDPGVkF8UwBEd8ADXkPDvDoUfCTfugW0XoiMwQL59RJb+L2k
p6EvqQGqYEdtX7r+efaArqYs9wmw3Lzy1Do4R76YY/y8MBpjgAw1zO18sADguQFdNN8hD/qdvs8c
VEFOAgckth5HLiYZn1fU3kiCFiWxMPo6G7kFruVcB93sro0/jREnYaI/9v6A/THGIjCH2azh8kCU
xDvV/a1nTLGePCzauu9dzDCeLidZW0QS1FRKsbIbRdj0nWzPSsRxv/UU5vK5WLrOKpPyUNWQnjcb
+jbsMW0gA+sMUWPAYzA9GcBPhLN2P3JyJ45Xvs4VLbyyxtROXMfIO+P8RIS9pnJeiLz9o/YXv9+n
fdL5agk1mtRpchCmS9YY8koh60ZAIS9KOsb4DPr3hZGkzBVp6sAwqJR3qmDH4a3IEwlYzyouJpg7
Uu0MkCWAz9yR543e/KzTn7XsFvGDUHDKpesf5GKIuR6VUoAYQRfDEbKHngAJ+3A90K0f0svvM3Eh
SEg7Jg2u34z0WwW9M3+MvVrzv02B9Ih680aVeQSJPJNMXJDIDDxnjSqBPMmONKE0W3wZ8fzUR6si
O7nndew4W8i+qRWz07JojECLrpzb8UvaF5yEjOMM7Fu6iqREilo4danX9tw3Vq8fgvHHnG+ClHf5
rce5P9+L1d8Cp66P7A9VHDVFG1V1BOOhrx/N6qGZz2191sDydd1B1t+J8sUik0CnUgjCBBVpbf+9
0iyyib4EJ+U0pbZ/SyEL5VPP45hfr9svTDJRotYULRuoACvxxmP8mCCf8B3/GNdW4wxHeRs86M60
5U1prufvl4UyYUOZpnokakHP9AnS301zWytQp+CFdp47MqFDr/OmIzFOdI1akhW+UL2bHhB+QYdy
IOVdFQDIuP4NV1cGVUpZk1RRMtlmrzTMo+Yn4JiP1cwxAVML5HYjC07X8Oj6eZaYLzcQsezLBnFx
9J+qbLaM8AalQC3hAYPWu5aLJTEfqx3mptBLeCWlWxNPlQ1ZaifYYSTnSIVOzTNX2I+3NOa7pZFW
jqJMLUq/BqWyqiywx3BLVN6TRFo944u1MTFfVyJBEAoMr3R7cT8Cepdson3omrb8EKCP0HUAdFE1
WZOKA4j3131lPVNcWGduBGXOxsbPcSO0YJSp9v3v0rSTH5rvmkUFfYIHkfekXb2xFzaZK0EouhlC
jRUBQK6y4jm04MeWEHLuutWTd7HCPopUFDFSqQaTf9lXyEMHSzbc65vHWQfbBS5JY8xZiFExScNE
XGbYRlNbI2pq182sP7gWK5HfZjiZ0HTCnOEJ9FuWHdLzJxViv9WuBQ8aF0G2er8trDE3gKamsh4p
yKemfbtrvMELb/Ot4eh2+0t+0L32tV0BNuDo2/Vlcs4B2youDV/I/AyobeJFW2ULiRYISgHUv71u
hrc8JpSk/pCIxojbBpp8ewDtayuVc6eRC7fI683cCLz8lPv5mFASzIKIkWUUkFuHImslK3aMHRBm
HhX75sE0eT7JRJN+mofSrxH8JQmQqH0w3wTDr+s7uJ4jLDyEiRlZq8QRCBTpgii4PEXBIbPzrWYh
KXahCMnpGHM3kIkXpBrnEJg82TGeJtuHSlZyqjCds3mVEToJnFPNiRts91g1whpCtT0GQCvpIGKC
BmTTHG0khT4c371fLzv4rm8sGnVUxvSMpeJDA/IkK6tRvI7S+bOS35kdZtE6w+tJYnVqeSBFtvOD
0BFSzLkEpjVMX8fJt0pZdcu6PYDR/3sSiHdN7u+HNPEwEnZKErBMZRLmEr+NbVhZ46i7RdtaohhZ
WR5x3pE8j9CZCCWSNhEwX02HZiU3OsyHbLC7l8YJztrWPFeHmEeEzru3dCZKKSrRwWsPPh7tJN+M
rrHvz6nbbouj/iRBWXiDStSOFxrpQb321Zh0R6qiuK1zZONt9IQBktF8rmsbQInrx4vnf0yAInU+
BkPaQI65e/bz0M3IwPFw3oHS6UIXT2Yo9YCrhjaHaXkIkXDb4zRhHgXFqMDhJTiciMQONDVNlvVS
jwwYSnc3faDue/8hjTkgSt6mMSFJG4kM0iRckXqzTf2DonE8nPf7TAhK+/9vZunKMYrPA3m6/tF5
J4idWRJzOQyIgmmP/Nju9G/joWtBKx6cpU24V190xZJ21y2ujwldYhALISlryBZ0DbZM9LQ9JNQh
KK1u0CzBrGVrTWB1hqr5JrUhreoG3LlLjlOw+vQyiB9Tlep0Q0LWiqK9XE12JCaczIlnhQkSojgW
eiPg3ZwjgUZC0W6KluMY66/XxTYyQaEntaTnJWpoxINglBPtgdSTd1Q16hWd8CBDpRWBmIex5S2N
/n1xhKW6GcAjh5KhaniGclPqTsm7d3kmmCjRxEMngsYYDiI9Ntp5aD1J4RxbngkmW5E1Xe7iDj6Y
GDdjdmrknzKPd5ee/CtB22AiQ18mSpkVNco1av2YQ+BETcJ9IBN3VAZ3wMGaknZz/WhxgoXBBIuh
LwaCLiRw9tX3RrkXePOU60syNNMQTR2NZ+b3Fa3rg9iHOEcfCZtZ3jbpdki/qSjlxSBxhXDGR5bz
xxxbUWsTMxR6DRipWYlvjby3C4Mncry+YxcTTKG9zisFozkBSkDRVi/OAVeMkiYg773gYoBJUKpQ
m1Ujxhog7VdiFLJ5Ms6YKT8a32lPjtcLWX9jXKwxcYdgjmkWCeBDcp9a/TwfqngjG09zDO6SuOR4
23r3QLlYYyJQq1ZjBuZvCDo5+vd2V9mF3R/qLeUroRM/lCOfCg3zRMbXs6GLWXq2FxFILwQjinPQ
iYhjfYiqbJugAhQHkTM3hDdIy/MPJhT1eUGAwsILgLLSyZ9AQe5BGaaxVCgA0NrIoFvm9rrX874h
E5oqUlahKkISTs7PAtBmkrBppQJ3VW7heNvXja0zuC2+IROlAPGQ6m56fVJRQiTKse4PdmJHhRV/
SjwqMULZplAuBNkH7rOj/KU7TDxAy1+ykMs3ZSILuLQMoyoRueh4nGyDugiOFDxS3trJ4vMLXw9k
uii+dSGSZtGk1bg7B1BciemhEH6Y6S4ywG9SHjuBV7lfv23+f3W6yEQZtJLRizIBDkmMwvWHBtqs
5VaqUp63Xg82OsspQeaoLOcUuziibO51Xr9t3PrQuYI3elTU/Lrv/CUDuSyLiTbNNJltoiJ1pM3Q
ZBN8EVWwDWe76AVVNXSXp9r+wYtw1w+kLjIxJ04TQUi7BHI37XNc3gg8RZV1SMOfA6GzKr76ZEZq
H6LLUjujM9wo30KntYJH9VO4/4AIDQg3LvvHBBd0ksNGlSuYknHS+ubckGS0fKni+R9v05iQomVy
IOm03Qpg7obIGI7Liq//6AxMICGSkHQjZQhHbeaX5KTuDO792MnsNsMcngGV2f40HHho4+t3gc7y
uWVSIfrAiaPLgWmy8uuEQQ9RO9UBDxf+l2f/n2/FMnI0cywGfQ5DOFoYp3VySHFjku2g2/kn35Kt
6HZ8Gg48gqnV5RFZUgidPRVZuRAz0dvBr1CaNKobBWprxSGAPOzAQVDwrDCfrhRESShKdKTi9lmG
sE58iERQHM4z57KhQfxdLkRkdNtNRVeRYr+NumI5SVI6Y/KeFniVQ+IlO6qp+gG1XkhwX8wwYUlo
tWQMQwW9ZtmH+JJomRUdVZg5T4jVO2RhholERZCWcztiNeX0QMzakiEt7j9HqifmZ1J714/X6gle
GGNynrKA/HChwljfKDZR8zsD+f11E68ufO3zMOFI0qY8TGhxhp4lNEH1/qeg7GPIiNfCxtBnK4T2
UHLHscpZGfsg96fK0CVUaAAho5TTEDR6zk6UJZeA6sa4MV+4zEv0cr+yTpYnpEmGckhU3MagZIF4
grQlO9ULIUrHQyCsJ8iXr2YwLiJmfjr3vYrH+SfDG26yO39XHuRHc9Nu0vv8S+BU4LHKbR66ZjXd
WJhlnEUz9EzUIwxUDflPTXN9CAqmiXP9u/E+G+MsrdBXJIcMPOhkD322S6QPlVCIqiI5w7+EZTDL
idrPENFAV0b7bPY/kuaua3n1fRoJ3nvCxQazCJPU01BSPiJKOt58RSIDdHq+Tb/SiD49F98+smcX
c8w1bIzqfwVJRd9q8nOVPF7//fff3ZChbyuLJvjEKPvP2/iaTXWhRwQcE02g2WGROWXZWG0wcWIR
zwxzXZhDnkwkBDkgSPI8ORd/yU13HPt0d301K+nl2+UwbwIznrvI1DVKDZ/v8pfGCzGFaCVHHceH
EmhPh8TtwDFmcezSa+itV7yxy1ZE8bpMkq7O4Hl3v+Fw4rnHk1Z0EqBBuEk0ZzfZaihJVTUQCqwS
AqcpBIsaqxotSp4NUTc7hCei4enyqJqk95fX2zXSPVi8oQezb7IyEOneljsJEg2Ki+7Wk/xo7Bqn
2hGQGZH7wi1PPO71lVvmrWXmdu4kgeRCLP2GHKrH+UAZ9qYdtKk4va73WQ01pGpEBZuZKSnMaeh0
MYqmAGG+Cn8ZgmbL0IOYs1sTjEYch1n/hBdLzIHos9gIQxEjLhR1PXjRpqZIorN+Lz9Mrkq5T2Kr
4lZf6KPxvZterDLHw5AGcUow2/cfxxeqL565yXbKRuTyqHEWyErGpnXSmFKI7CMQjbNWTPsybQ5G
zyPJoV/kyopYxZy+a9UYVD8gu0L66Q8vbfwQGN9y3fWL53/7ZKxQbNVIgWxOwOM3m2Db2PkDBlwO
v3XWyz1wPU6x4Un/cfyRVYydMkmUDShsOJoMuRCRYANLS9cNK/N5fCg8U0ze0StK5Bu5jCaHvovL
3SCrVhEe6oj3KnqfBLw5Yiw3zpw1UhfQCTVlAnb9zucR6vF+n7mfSRRJsWhicGdWN012n2Wfr7sB
z6+ZENHoc5ZnPR51UmFsWz06pXV7jCR/c93MyuPx7T4xAULGE7XqUJt1jFPvaPvO88/yS2uRWwok
CBzhmLi8R9BKRe2tTSY8pGkyQM8Nezfsx+81JMKyUwZqAle/09zSM0uLB19YqZy8scgOjJEEGoBi
IkOIB3CT9hw7o9XudYBNoEriXN9RzodjB8fEqAnQ0J1RbMh7K8zBwRf7tgkeyetm/nJZ/YmxrCCO
qYsdyfMcQCvx2YjAthwdZPNJFw9+t+/qY6d59f9Olv12F5n7cQoFYLuAN3f85FnVI7sYH4T6nEa8
/JoTI1iunKnwkR2+Xh/hUxTdzeZBb75VvBlW3oeif1/kGeY89Fo4A4RNhtQupnA7yQBJTB3nLc4z
wwQKv/UxjasinPddZeXi/FiTHMhJk2OGE4/elWPmYC7TAVeuEoheOeDq7bjSfuvZ58XlmFgRdnFc
9jRWQPF3fCXXA7ktVbUYHPXTR4olb92NCRNA+GA0EgyTzlAdVeV2zvZh9J1zijiuxgIiFcnMVEPA
ddS742dK/jMRK4eQBeboN1SymLL/hHe8ZuVfctw/O8miJEnlhyQJKNrTnmz5BG3xA6TWnNipD8Tq
N+FW8ajcWuKqL/+4YCa7LovKNDvqJ2lkySd5Lx2hhLbBhP3TnFnpJwn88CChFbf/GvTZebK5MIoq
nIFuwGOCzl+NrZVhIE+tQVKKp5OT2zxqN97dxqInwdw5osGNDqqhOcnN4PWH1DU3jSP9Gu9HmwLz
ugMvL+AaZcLKXM3EzGuc98mj9CeS04EjuXz+nu3gTR5k5riTbZyjzyq9plHUaa2MVCfoj0H/LHT/
e43+zUHUmFwE4w9gtAhKVC2jU16cM4ETu7jHgQkspRgMQefDKZuN70VfFbe/FTeNPX+DbpgzfdcK
K4NEX4JXvcXDhnISe5Z6p2n8uUhiFIt8f7CmdD8Md0RULaX4MRS8Gdj1q8AUDQl8jbrK9m8SbSii
UkNqUMpHAT1vRXnMch7hxF8Sg4sV5sIBYWhEpARRWvaCLW20UcHw1hss3kTlut9dDDFukRGsUgbj
m1OQfanu/fEHJ1a9r4FRv7sYYNwi6lJDqxPIJzabmfY1ICVbbwnavnQ96YnHykZ/7v0b72KOuW/y
NM+nOTAxFhqeTQI47ZeyPQBemoznTvOd64tbv3j+GHv9isvsowpK8FoiTJjprTEj5SX7PN0ZQb65
bucvyfbFENPgDUU1KKEnC0NbzVNdaZvZVHVEAxSLlm/+0SleYZaLdc1KMqjiBKeIibTrZag0yVzg
Cm/vmDxUMmp5rLWZYp/j3QD59dDO7uZtfRCekmO/Qar1M+DKQXK843UcZ7EwJZqkUvERKKLoJCi3
reSN/WPU71LkwTqn88BbIHOHZGKRNGoDIFstSrZZA45fRVY7bYWO15Z/33B4c8ReC52LVRltPcmD
giOGpHFX7Meteqp2dHyIV/LiBAt22NsskGqlGmprmuRl2llJOZhD3u8zsYKEudFXPhZiAPZj+arw
jMaNzTlL65fF5SwxEWKUtFxrU4TW4he93SnsPthkdr2dbuvnylF/5cCiqGeu/tJ64v3HLjvajdrM
lBBVolAfCQTGuUub1+ItMhhH2PFgDLyIwSrsKEmuhZoIT0931aHZlJCva5+HM8EoQ4X3OS8Z5nw5
dtA70ANVVUOAigp4XXsTKF85X43j4+xEdxqqvaiPNCRBsUKBtk1vJTvxKB54OS7nfpfpSheHSeuj
aRpMrKTMGyeWz3UVbaKk5Lz8eVaY4CBOQ6uMIMED+c3XFMOuXfM5lAeOEYVz98pMFkF6rRYiGRLh
KQA0cPP9uGtO5kHcpA7OV4FhvNSwzMYKdtWue8hBnZAjQdNfnhrnN8ROEKzULh0/tnnTSjyHYfKO
IJz1QmtwoynZCQi0cuRM6PN+nwklRaihtkI/o2ruhuGZ8ODRqx8QYVfSZUNSDXZMIzamYKxlvIR6
7daUnpLsCOAq5/utZ4ELI4wvSqX/37XfKoOtdUc5dgZjp3ahVVZHP9c3fvMotCUnQvKWxvimP86V
NKsok+tZCsl1cxMPmpPm6ub6kV69HxeLY5xTn0ttKEU05scpOLSqcD+a8Y4MxtOogxjx32wx3tZr
4oQ7Eksa20c/Vl0BydrU/FKin9ftrAygYEWLRTFup09jjBo8zjXt/QOl5GSAOAY72cW0t8ubdFiZ
sH1rjbnKEr0cxhByO1Cb7J1po9mqRfYypmxNW/HmTWtDFN2uAZIVHF6KuH7BXFbKdjF7CbjOlM4p
/S66ZJvCFuj85hfMwXggruaVZFcP9MIekwKrRqDHSYid1YoboXgOek7usZoWLH5ffhv3kzKtlUql
cwf55zDZFmhmJNNPRf1m8kIT53yx+JBhAvFPBoA+NAVuK7NyB/lplCqOx/OWw4SOvu1CA9BzGBmH
R6gGHdK0daIgdmtiWBXUQa87Pm9N9O+LW7PzhVgpKCeelJkOkBvoBcxgD+Py0q4m8IuvxASNVtda
pYphh7ZCUXEDTVNhl41dPZWHHtWgHLAeDXhKJxMtlbNGTsAymCCiQV+vjWjVrQ9l10elrRPyczcL
TsMlnORtJxNGClHTZ6hloWpaf4tSZ04ni5icKuL6cqBSi8cb8C9sN7Ty28D0Jywni7dh/FUIBmuu
b7SRA/5bd8SLGeZcBaKQmUGIizIkRyiebubyV+a/lNUuijnvoPVNu1hiXpSiEUmyTjsORn2Thy9t
ujMR5q/7+V9C7sUIc64EyGeMRMHwvRI1XuT32zIad4Pe2IZC7syyO4q+8TXRwpdRNW9VM/dI220h
CA/N9MS0qj6+iXVQHoaqgTs8P5jovfzj/5A5ikHT942Q42HdbOgQc7KZj1QsJXTG+xlY+8l9hZOC
LhwDarwgzfMp5njKQ6RMWQWuLFB12Ol49gVPG0PH7zjIKrrL76o8xuUrMEcxF8ChHKNw5aRmdDIm
deunxj+aYI6g0Y9TqVOejC44ydNnPeF9p/VQdlkDc3mLQ1+SNECGSkeLaetAe0RF2wr2VPkPzRg7
c/On8NRyaVRWBiQRQS+7xzZSmzoBWjvHBUQrtZodbYobRFB71K0aIqxoXCSuCYwXvIPK5kUu93HK
+XxsexX2MRIJpWywnmh7GVo+8YN2jiBOKeLdQcdeZt6oFyc2sI3WISlEfcqx2bFab/2u2aJ5s/OL
gFME5/g/y1Ajh1kz9wYAmUmjbPRisvM+exRJ98lMJPf6OeetiAlEXaaCbZIOmqbBIU1yW49iy1Q5
wXuFn+atqzDBJEryOCpNpBH0vtU8WqWTLOPsu5oFMWfUHh2Jcy1Rt79ytFmJEjVO8gYkHejoeu0u
27db4URcccsrZf0lf/1z/N71WqEmSPwCtSyCCrv+Ldpnnn+MdiOy5vjOfOEt6y9vuYs9Jp6IZqnK
7Yy3OLWnbPutiklaSpH+oZf14nQzcaXvjdHUW1RKAgmDCpOtRRPngcg5vmy/tdLKUg98LEXvBKca
xe1UJt517/7LQ+rPdrHN1Urtirlq8bwgd1RhsvKCpySC1gWdakw/gGh+4+YsF2c0tVnYIoV1ojKy
pPQ0RMTyk8/X18QJDmzz1KgMRckmoNzMerBK6alIN4EItILycN0Oz7XZlmkoK31S10iEBnsG6J3e
/uYNZA2ggqq507Z6/kd7TJAoOiOcwCWCbPX10VtBbLg9RHZqCV4B+BEXXEdTxvchwlQMU5ZNWWOH
cqKpS+MKPPavyMQZiNbmJ8aAXtmk6ieeZPj6V/tjjO3xzBGo/SBGiDe2CV22IbLNqtiOam93Wsnp
GKyH9Isp5okb9FneTRUq05X0OCReJAXWOHBs8JbDpONSlkKWK0bdLRZ8a55aq6HOmJ71ePxIlDAx
JqPKkLYzWbS4lphz1sWAawV14Jpq4FYBjy31tYD5zhMWNpigqheiORXha3NRcVsn2GbwdEwJoxPS
O5Ijbf0YWOfB7XbJY+GIhxGMo8C4nCbuoNhqTFz8T5ioG/T4f4wJzgCJ91l6NsgnziFbTRcvBth6
y9x2lSRRsiXpYcTsm9lbhFiFnf3Mv32f3OSYA4Ix7WTBHlrL/MExvuo1C+OMZ0YYzI/1EdHYOIm/
VPA+j4cW+3mrWcZn2mgKHGUX3vW8rG0dU7Cwy3hrFQND6xum9BpZomfRa49IGg/yj2QTuoGHDdhl
LzB/y3vIcC0zj8lI0jFRO2HFotdtgGU4gn0a8+dkZ958pwrxpgcsg6vHH2vIL5bM5HU++KA0nyry
NmJpTwLY60ze3NBqnFmYYOJ1HiSTlnZI6vT8JfUfdf9ctJw7iOcw9O+LelCfJWquEuTbgVrCSWOA
zfROdFJSnLQs2F53T87ZYwszs2jopQHaZCchd031qPBaQqsp6WK/mChjNEVllGZD8WWUOC4BgRsd
HuOZ4e0ZE0JGPZ8xeoyAmSuVTVC1GzESN9yaApd3b7Umg0qIJoFZ2FRYXHWrau2MshCGq7I4tMK2
2E5Dtot7ciJZagVTYutiD4BocgBBn63vxLtMNLaiVHpToW0nf7LCmBtj1nYZHUlJUSCap0ns5HXt
12qfZXB81Zpd8iU/pq+MqToawUflpN41O7C0niaHAh64x33tSCyNM0dCStJWAXsUCgrQkZxl9IMB
iQxt+pl9OzsETrgN9wknceIZZQ6JGfhJo9d4BhfhM9D0FjxMG3rn+uFYfcItl0adYXEUaz1LekHG
aafs2/Mud6Rv0GeypTsDQum9Nzx/7LG9cC9mXbUiD0IiYzXGMFvAZVmpdMoMDqO0stoRXlhh1lWN
Y9JPDajSo0YjNrQYbV37HvifxBmcc5ZQbAVzG5TnbNw3pWH7qfKtTzGNZOq23FWnTE+PVWX8DAv1
i0aqkyFhe0hwH465JefxZtKmh6gbfuRi52CA9K6vTFtT22bzga+jLlbBxBaSd2mitHC82gSisnQz
z3gkoPTcdU53rHG1DqLF4wVYj5eX488EGgzRA7lfYOeCudmWVClCbnbX18UxwZaYejMaKo0gJBfZ
WYF23Pjp+u+vvw8v+8aWkMwyLrQBMYzSAaDRVtloaEf2b1RZwC1KrL/eTVMzdVC26vrrk2txiFJF
9AOjQRmXeP0Rmu7bfv86xcaFXq1PJS4s0Z1dWFLLqWmzBH2uGlMO41F8CvblodxY8c30eXDyzbCV
fsycWuT617qsjol+dVakpVhiMxXp3DbH2fhIGekSg4CdfLuormpLvcngDjXIeAlqjXjR28HG3Khe
cg7s9I5XYly7S5cGmcRRnUlOghTHSu8fFLWx5EJ0s36f96LFccS1vVtaYhLFhGTtEPbA1fau4vqg
/XVBGXqoATwXIEghoO1h8YgH154CS5OMixid1FShASSROHaWEd0pyS3BvHd/LIpHUeZEqOuXlMiq
EJhNpkuTj0dpmckPaa1+qyWoZ8otJ4dbS0mWa2LujFQdVJL56FpAzs8OVd0Ci6jli/eyftP87zRm
oBD/k2kgO3zrjWo/Iv+h2teTYVhT1d+o6Uee2UsTTFg3JRIpo4aCUhBJm0GL91FNfvpNfmNGHxmX
XppiojlRckANe3wgsfoEYLKVKnvBqHluznEDlitNCH0tyindO6VqNvZY2GhRGCrqIJhxmEdQKnZb
7sgXPTzs+36xNlaSYCZdLIT0pVI7hkdsBVHDB3z4e7EDUOlW/UAYXFpjgoY4NxNohilmyH/RNTfn
CaKv8DW8cTxW1c/vyiQe0CN7ndOTbTggNhOcFE70M/DE29mePw23w1b5UNdyuTImYsS1asx+g45P
FU5P/dy5cx9AVb5BqU6GfxadSxJ983+kXdly3Dqy/CJGcAXJV269qbXLsv3COLaOue8LSH79Tch3
3DRENyY8z4pQNcCqQgGVlZks6Vnpq4NlLcFgQuF1nAOZGs5AYi8h5t2w1OdMNrwoHnaCLCrI1zZ3
AoGpaJrtIlQ8bYDSXXMbg3w5e0nO6mE6Js/W59ynJ+tRRIUmssolHQJQoRoyYWUTT22G/L1QTk1S
uJqUuYL1Mde55shcygnrsV0oqBUQPhjXARYP88C+cvw5NSPqbQiOJF44EForVqn1yKX6TM66haGk
UjSWIzLBJZ2B9oOiFPDk2Wocqf1E7OfrO3Y93yg8g1paT3UzhjjjCEGO1m+zpXFzSYQLE1nh6pKo
G6qMSHjlkUrdiRd9n0etF5u5f30x1w9szGH/fuDY2VSE+iDBz9IXlT4MKa5FxqNmQOpk39uTIFdf
/zaKzFUkymSaqZ6g2Ipn+ZsBBQKjkn9cX9DmLO4loSgyf741jTTmM654pfbOBBcH8mFkU2CGKyaC
214QMYgt25au83KUUi8vep7gviKHn5TiDZPugvDcdoNfBvjbSpFOQ1IxnfOyPUjtK7XfcmUU2Nic
KSPyxQjna7Y9dRVJ0LWYgT8E0YhGBqezT8S+rcMfw/hIQByhTXfLckykRyoF1nCUlFhQZv3hw11+
BeeKlBhyKcnIDb234DWrcZd9tluO8T5/EHVONq8y6xVzjpgnaZvYKaKL9YVkYNDJO2FbdA6D5QeT
/qJ7EBT9BS3H2ihzptX9KVOoNGs2vJ/0hj+kkR8n47NeY/osHgWAo+2a9bKXzK1WpixbovWy4Piw
aAWdaFCmLxLqL3Xw8xHYmkUVqSYJAoHvjetpmBZlCkLEqPxRlveqKvBRURxwpxSVp6UaCcUTezIg
FqJTE47+BML+69lDtAwueYx1SaRxQbi1CDdjN+iC66ZoGdzhlEHQbJkYMXsaxrtaYwV4GZBhCK4v
Q/D5+Tb4WEcFOBBwRM3FD5td9G6T6NUgqZu3/1y3tPnasXJqvhteW1IyFQ12rJsdLcAMXZC/zndM
JQhKKd4k6rsINvBDO1xeMhpPA2Ycw6Oc3Q7h0ZoF32jzRWW9JC45gFZnHkd1BMWCBAoxxfbbKj4q
de1OSeNalDwVILmjufmslpIn2E7Rl+NyhCXH0WLpeO+g7gwNSbpLA+M2Opr+EAwe+VwxHqbnMci+
Xbcr8HvC5QtdSgAO6vAV4/Ysx5/Ej2KidXH1bNREKuhSkJCkvY4rWv5U7BogcqHKxS5phTc7w6nG
g7ZIVV74MdkPW2VCrQ7zvGjA1Ew7dXLkWXX1+raZml2WYoREMfLTgjqRNPGLUYrwLqJjhnDpJDVB
RRYypB7DKBXvQpMZcEOtn5/s8+JqIEiS7jsRAF6011ySGfqSjIAqYeJJfTAW6pTaTdGgV6D+G8Vf
rvvNJuh0FSsmewpfbW88ZBno8HB9MxxrZw9O+IDethN9tbz+qDuMkF924lvFH88QQxNUkxsMzuzS
+uuU4yVdSJmWY23igWspu0BvFwh3jf6g4YCLzMZLYuWEQ/CQF0yfJfFzqGw3Svq5V43MAUrzFNZq
IMmQr+ybwBwTYHdaPFUQw+3t0pUyurMXNAevb5gg0HgiUF2ajK7SUOQMIfiXmm43zoMoh7Dv+/FG
d9kWLn+FBhmNuMe26OA20/b9PWi5Qm/6lnZoHRFUwqrTlA6a8dJbETuNLGwUC5K0ySUxuZIbCTSM
OEXt7zkEGtPlawOUxf+2k1zKmmRbMUwK9MsS13spl26guSMoSTc/Fi54Mh7WITf//miycm6TqNRq
WKtg0m/qgThtISprNkN1ZYFLEKRpBqlmb1cjYF3Z5Hf4MBHJHHA+du0kcAzRcri80IPFoZpMvDzP
1W1u7OriLwbb0B39z3bxY6SQfLAkk40yUfvWNJ+HRXAwb7rV6v9z15RooDZt2O9X0ptOu+2iHa0E
S9gMnZUJ7g4ik1KXRpCyInQYParts366mK1EtBIuQpM07lLTQICYDXUqnD9mn+7KUFRNvI/SfsgE
q+VwgWjYVIpAEQiGRQXgbXMMSAvtJgB0lsRIHBsMUsWg3TVq9zjnWuxE5RiMYe1HZeGG6rCzLDC3
GpWbaJjrs+PqpKjZD8WY9zmG/gUFPisArv1ULpy7Dko8pYybtJ0V34Y6PVtp49e55C6FtrueOTZR
iGtH5YqRBRVrbygFO5Znv9gn6KnbTILHt489iHf/hpNubY4rQUjfTJKqo55Uk9Av9KdWuokT6kqV
JDhcRG7FZRMNCL2SMBGUDMW4QcHAA8rkLBZxgwnyiMrlEdBNgSqZ0QfUNSqn5bVrnwQfSGDhvcG+
SrxaValGwbp+4bkeHTNY9vKXHJMHbGBQOzJ9JlGq3y7VwDauA94B8AnfTOpmxQ5DDc+gCcChdxqq
tQ4Ke70T3rX+fF9/Yuje5mQKUtr29WlllnPFicRVheD8CRjN9ooDFVJQWYKoDpORolH4Pzj+ZZGc
J3ZzVERmhfSm3A2+/RnwWx+aHrfTD7AyoSEowq5sZ9OLOc4f9TaVC4PxhMe97RkpdRoyH0uiOG3z
RU2H0m2T+NhGRLCp22FwMcv5J01k2igMEjhh0i8M1Sc7t6EiW38SeCk7bz6mrF92+MZTHKEjry2w
Ix8pqL2Ufb8HPAnou/YsukkIdpLvNiWS1uVNBjcZ0bSlRrxveu0mNlrqxQvklPI+dXtMT2aNcJCX
nXjXFsmdiPE8mhMYi4D8BVG0FnTojVuHMDB3JcZvRG0ubTvwL1vKHYzZYIxJagNKagxj5Tft8jaO
pZ/n+a6csscuJnidNo9aaLsLJKWyiXrzUu2KEKgYqniZFB6kGG8Oi6Q4SVEPbmjpIDgBkUWP8Usp
CxbD3plF5xnT8kDUIXdmSEIk1rAzE0h2NPZ4qBR0m4iJTrnaSS6AZv+bc9rckZxLVRNJDBuUSdo+
MyqUfLFv1ZKgdN2+914SC9+2Kktl0is2hCMfw2MJWEhyoB7m606dYLBou4S9fDIug8kNiVudTcWQ
4WXJFcdedCeyfLp8V/Pmr4qEiy0uf0nUSuNSR/6y6/ZbZ+r/mrjX0ah6rBVdUAkKkgjfqWoJANyt
ivNAr05zkQXzeGxL2bueQlgCvBZcXKaKa93qkwQHdkQHJ6t8a/48SF818zky9oqQtOH6l1L5xlWD
d7MplBFc8rC4E32bwHldfi3Kz/Pw7/V1sW/+53WpvOpPj9TYpgpDhFPJg+yqM813Zv3DUITtY5YQ
rlni0pNeJqUSLfC+EfXqZNDdlMWPSRJHTt1Ve9XIn6Du4dRU+ho2/VMb2o4q12+VZtqC2ktwkmOw
AL90VbOMISBrzYBEydA2BUDglQHQF+Rg8chD0ef8n0JB5TGpVEntVGVzpksFCvNc3SVp8dRU1qG1
hWrYIsdhsbJamgLFiDkfkLMsk/paU3zT1fm+wfPZUgL8Wggp5q6HhSpzKSUtm46mA9wn16JvEdFw
VdHzQFcA1yTTbTFST4/mT1LXvSRF7pqK/AY2UjxAGQAtZNPgzuPkTB2GnAf5QS57wc5fP6Owx7/v
Rj9J4ZgPoBcO+9nJe3LIhOK+ovjhCqfBmtoqTXBBAbvLDvInLq3tIIsrEOSLZNBEq+FSkDJao2Yy
t02rL1oI6bNa0CEQGHg/qFbOky1g4OtL3BbUOHZod85TwTi0KPLeG4srC+XYyZFWIwcwpToMXbnZ
Q79PXDnAvO6riMVf4JvvP2ZlLKL2HEGiDnE3T878KA/VbpHsJ9yyz2YV+Rm4cQWZRbSBXGJJzZYO
lLUjCDlF5c2kCg7w7ZMO0ihQZ7Ntg58MNuxpiBRGCE/Ncj8QPAzpYaCq4+H6mbCdRC5m2DJXG2f0
mJmUCPygXU4qgxl0X6f2scdscB/q/nVb2x1t5WKMy1gh5v5GnTKcyUN9iIHqfB/l9kJvCGYQz1Rf
/gugPvsOH4+ii00ua2FyZVEURqm+KA7Tu1xA04IL5DsDLZtEEjOz/uE+dzHJpaKohMganXEIgL44
YOSLGIlg/DqYVk+hriO6zwm3lctL6SiXFBQODAFMfVBzg8rSwXh8Cp24xU33EHbp3O4kHLbajoDL
MrkcNZGh1JDlgU/QZ9+c1VNG6jeBx2zH9S8bfMsUo8h1CaUsNuPR3hjO7Eb7HM3M5qVwp8IhT2rA
+ply4ZR/iUa4eCvfQyVDMxCpsNAVvkGD/p64XeaTA1OCQofoGB9lEPHNe0O05O1T5rJkrnZSs0ih
VYXAH475jX6cQYlbPEx76zAEajD+YCxN8140IivINvyo8bBgWm+JgQnN+pvc/pLUd0QTgB9EYcFP
GadZunQdSJPAiY5I/MUFneGt412YNRdyJIu2kss3NCFqibdpBn/Q933YuE0vOb1s/egmIvhsog3k
0kyTDqpdZyiOMEztkQSvHFUUTEq9vx4QgnTNkzJHtE9RbCHUmy6ozYfS/mca7qkWOQPtBAfcH97e
Lo7IpRVb1sq4noFurfzek54YNwzu7+gh0hL66NCE1I5NIB3yvyGqIKu44/JKZ+DaOGs4kmL7RY8/
peFTqj5d38Y/FCe/1vahQRrreMtc3lFNP6dBwgOjQGPs4KEvYgcXJEq+IRqWfWiXBT7aIn8n6i2G
3wW1r3A5XM4o5oTYlY3lMOAUhKMxsGW7Bob3ybdI2OAVRBXPZJiMxNIHxh6bawVALIc6AxY2vJdE
tGeibWN/X5UmuUp62uQot4m6i8sDkR+vO8Ef+jAXJ+DSQ5nYFTEHyJP1AL6+C+/ZvnpnPdPAghQK
GNBwfDYAjpcQ4jNjJ9+JCMIEScPkksZkG/FQE0QYuKAco4Dwno6oSk1BJIvMcPWIiRefFsJUaKxk
yyswCJ+TkR70LHm+vp8iM1y+IGUtL5MKHpGF+KT+OkFZZv523cTmlPUqN5hcbqitOKmSFFU3OHE/
h2fJdlhDUHLRJtrTexSRflc58V49GakT764bF6yPH6jXJnOUpAKvvbHeORmuTb3S+X1fiIJZULHy
s0/Q501Sk2GM1R31o1PnhocW42P2zjpFgXkQIbM3wxkPI4pqQwXV5ol/0XCTiMmOZbUdXAnkrmUy
PFh6Fxh1L/CQ7RJgZYvLU/h8SlbGIJMo1Ls2PMmyb+X7MnuIun2aP2TaDzxMyWPoIOgnkY7Ndpm8
Ms72fZVP4iKaIlqhxgHZ/1H3u3McaI/Lo3wX3zIKKelmOEWv111mM4WtTHIprNLHIqpZSzMejmas
OEqnC2JbZIE57WpR0tgSDP+x1nilBbZcBnUuUovarDlWi+CyFLrMktIXGquiTrGKi6Hcel1/boyT
iZLq+oZtn2SqZuqWTYDksLgA19AGi+wJrwb6Lr/X9pIf7hc3RIOxRZ0vVB3cDLWLNb5XFOWpOmQJ
exF9mt0Wt0OSetpXJr+q+FWQeMT2BOvbTCIrixxaYtTLuahBCOiBrGEBLQfdKacZRqH3qmBivYW6
PHpJIlXqbS/5tas2F3eSQfN2GFAfSOoNbTGwDOnB6wvbziIXC3xwzXln0wLfbTCh7dWmbpNAUT6t
vFbpBD6y7Y8XU1xQWRVp7TopAVrMvmr63pprZ5GfJ+m1jNrg+qq2Z+FXn4sLryyDHpFeKO/nDeZQ
Ez+8j84MrqUAjQ7aL28RjJSJ/IMLtt7ME+i9gyorCWVHz75Jy9dZzwU7uA3qXy2LbfEqawy2OmtW
8f/1IkTY3OkUBqOv+dJBdGr+IedfPhdXFphhK/dQa0QOPIxe+abtUSq6EcBuB/YGX7qyqNwROTuX
QiiE2Iqyxf2hm7yweCzlz9ed4rr/aXzDJiKdPNQM4kb6b1VW+EVzjvNdFO3bsRf43/Wo0viOTQz+
HiMlQCSR5r4bnwf1LUXaGEQRteXmuoG6SoMUOsjJdS4rWaYam5JZIT/EDmj73Pwueql2pg8BCkb+
iVHNV9HA9TtMj3uY+80mn5Mate9tmrLOzIyrJchR90wTMHzOcye5Z09z0kF9TP8V4VPZ579ml8tU
ozxFHTT08LQONmBGzqLt/htylo1A/m15XJbCFNrcgo4dyzOA3LrRIcAiuldueMdvJrjkVJnKKGlJ
g7PSoI6tfQb0LiFfJSKa5RXZYX9fZ4sJxCOSgQrRVG/C6Uunf++kZ3s4XA+rjbD9bTVcTsqoohdq
GuO5wfIK7WnqBPwfov/P5aFllirLriXgERZfGRNHlv9CwfC3FXCJJ8+iGbq++B5xctNLZ2s0gxa8
HFoiSN+ClfDTZ9NSVClYehRvobd5uV+oCA69Rfi6XglPltFDn8mqMllBjLAneuU0vqp+A+RVvW++
s/dPFTxehZd4tpdCaODluiewL/ExQoHu1QH40qEe/ru/9VMXDY2MfRyrL6N5R/PCkfU3/R1B4ueJ
4MTd3s1f1vhOmBTFsYI5JsVrm7MsPSS6wK+3Slps5sUAl1wXkqtJ3pvgJHsgu2yfPOj3kwuk900E
qT8hmGw771yscWkVhG+6ZaLn4UU/UNKqzuJl/vRq3lqwGERvGkjIojtd0OzbOBJ/WyKXU2mlzzpA
joqHSUGv6W13tqhr5NlxamOnSLrguoOIPhn7+yoh6fqSZXODUYqif7SXh1mkCaZub6JlKLJi2FAj
43KREVVJWykDo8RuDwaUaQefHLvd8oq6OWmc/JvtArhzo+6lt5N6tiEYufg5iifRA9H2Qi+/g8tZ
VFHbvIOmiNfnL038qItosbfuxPhwFwNcqOm4j+MFLGcPh4M/7yawfw6QtQd10c3kdjcAzQmVf0Q2
+XeUcGhtxpYH2rKbcAcyg7v2FB5AYvSU3yIiMPLs0MIRQToFX5R/VJm6sbSyHi8P0pB+7dXQKYFV
IFoouAYJPpjFRZ+qGxUE7BYUbHZxrDJpH8ciDbnNlZiKDTysBppMnouN5FSZpgi+iTr0s13bp1Cd
S0dWFUFe3Ixp07IUS7Zkk/A7NrSVNY9thhtdbTpx2x+XaHRGbblNU/VMxujT9ZjeLDJW5ridK/u4
VCrIx3n6cidphzF9LcmNJAKxbG/eZVFcosoKSMtKC46WHDrudpBXb3P2fH0hmy6wWgj7+yo5FUof
xg3FnE9IToN+K4mGiEVLYH9f/f8xDsupqbEElvxagCvyw2j/e30N2xcCS1UNgEh1IvMT9HVfT9FC
kXjmXX6Q/TIIPfWgv1Ous2J5OIm8bfPzW2xiH6LzgHtzGXeuk17NTFY7qb0vQ7wyNJzJhBxOQgUh
unX51cFm/8sUn1TneJCjSlHQU2bAlNgFYdbe3DGhVhFx5qYvrExx6TVK6GRMAHh48/w1JAfAIgXf
iUXFh1LpYuC9kFs5wxCamBDRkUv1XXareMVDcra/MnQbxsceRN9o2ytwHhLFNoHG5zEppByNpesp
Us9ZP9oBznbJz3ByBIuvOvNr+2J70xfBCllEfljhyiYXTpGp6X2E7iquifLs0NtmBzTFglpm+sHA
/3Lqil4FNxOfbdi2aetA3vAP4nqIDuSksEO3edCAWdOM0RlCENvc9EIcN6v9Pq7uYovLeuCSsqcl
tBTP0senRopeFVXxCFglqix6K8DCkpFP/VI/U7MGQqcQ1FHbpelqqVw6NNtlIMqEqOswBWsEIMn1
iKffSbsiEKtPbZb1K2Pcl7SJgakn9v4uKW+Wir5k9aKFPtV6V0mP1Hy47jgia1yaJPIERnjgU7xW
/besGreHZnlazU4dORD0dGqhXvIWtlsH//wvv2EpbhWLedIrtB1xYMrHZK+cLA80y5gYOYtKfPbL
r/kMlypzrR3AmImPpjZvKX3LuueKfrq+eSITXIqsQYUXW00PmAE52dkSSIDTjaKJWJERPjnmvVIX
BvoKWusVNnjtlV0LmfDrKxG5OD+0lE2V3aglIiw92J/rYNpPDwSPWlBLeYqEImeb+f7iAhp31avj
zpKVAi1QPIcf+nDwZCq5f7UgGyptNl5wLb5DQgs5jYsGFNdsTA58mTv9IB866KCwA4yIUCDbK/pl
je+QNFSfpk5i1WY4ugUFdC4SLGjLDQgOfWJbOFVw2fo9bBZMxdlKDwuZcpzqo9Ud6SjIc1uLWJvg
3DmKymZQoEPrJYMWDCV9nUDWKvgsIhucNythbk5Ro2CjXuw7M6AvkU888yE/GTvZy4L0XxGfgGDf
eGgcXn1IM+Z4Bcr1x7g9QmPMqUREAiIbnD83U0npGOOtdAHfWUe/1JhMn3TR1m0VMavPw7OHUBpF
LWjVAPK7o77qL+jnK7vqvT3wX+gQsjTMp0/QE2gyRDgVHQ73u78lOrUxbYgrr76z98Ut2ZX3yl7X
nHJPP2vH9+p2n9xVAjjvZh5am+VOB3DYoNXY4Tyajz9pe/Fwh8Zm6shOuRP5hr7tjZdFckGVT3rZ
2zESeGrgctj08b0mFYeMjpAbi0HSbWcOyRNQUWSBNgwnTSndsG+DYZg/zUZ7tCLla9N3+2gY9nWV
3WhZsk9U0HXNCchBWs0vbVI7PdEjp5BfqxHomUl2OtLtrB74TBlVk5nOx8IYvaFMvWz4ao/xTu/K
Xd+VN9SO/rXqvIEmAQErhLHsOqU9RUkCntAuEb3K/mHnbfaaqBsM5PD7Bw9NuZDRwkNSBpFetp8g
Jm/sQkjpMPCvqNPKwvyjd12MsQ+zKgLCKpma5p3nLL6vsmNDn3v7vkleqHSnGoNTtYLg2SpWIWjy
a3GcN+eWZrepgQuABOB7i2HRiM16nRvZg4jU9RS3nQwupjgPzuN01vsKbxt5eUcm10jPebK/bmLz
hrFeDue3GLqvKa3RBGBKY2wGPMNr22nw1KDfdacUZMaiwBR9MO5sIJVldWGHSFFSdR8WNMgyGZVV
7JRWZzlTVb0mWLJEkSEEa2V+d81VuBPD6OskLkJARck5eaVu90k+hwdjcYbPDFlc3InkArY6sezR
SDFNS0HDlQc001xV5CTGE8vPi2/nDv/W+x6SGOOudodXES6d7dyH9SkEFoEqsk1+ID0KaTsDcaR4
dfo1a17UKHNk6SsIXfpad8q/eSoFQznwS8jqOpSRfg+8xl6UDpUxMt6oBlpT/yPpi6CDtBkAKxNc
bDfYUppGeDiwzf2SfAnn2xRzEgKv2MzcKyNcQOuRlYTGgI80HPUHHIdudlL2lqfs7BjzA0yZV5Sy
3rXWP3yolUkusCF93S06xbrocfSs3CmhmJI81sDZRy8dQi/f1zv63d6xV4XE01InErOYbzrL6jdw
gV+qRZ4aFn7D+H0KWF+22NWnYrfs1Pva1+/Y8wzj2Epkp/IFOy4yzWUALanVsJ1w3wejPkgOvWFX
/ZsdQ0xPDJ656w6sFa25TLpOFCGib81lAEoLs1kyLDrKDkZyp2cCyL3AYXWOBoraOQQ2DcRE3syu
vLiWAWnNRjCSK1gEjx3oR62NJSiH4GWdvkVSe9dGf0G3iULtV2zrrIBcHapF1IV6SvCM1g4gZZG9
UMezZyo43kTr4BKI3Rppk7KHJrXvbvW8D6giRLeJbLC/rxaSmkMb1x1wN/mByZAlvvWFkdprkNaQ
b9Lj4DSiSpDF7pXY5rsFVTRhOiBCtZtbIB8Zj8VU+5oBosNHQRSxb3DNEJdE+kqZu7SFL5tPSmCD
G0R/htgTEyx067MocESOzWULDNF3xawjZPX+ZtTuUnlviNrC26flyum4tJAlEJOSbeZ0kCBov4Ds
5H7wFJDiIQWC6kREXS76UFwuaAdb6qUe+zdVZ0pOvZy7iXwrxYKuzqYHGrou24ZsoBLgdm6cC8D0
2KqsbN9397ro2e39xfmDH6wMcNsG3ejINhgoZQxqOLmKC1a0p7vElzB1N/rpo4Te4owX49S3v4i8
fbvWX1nndlGvw5EqGawz1nnVLaHzgZS3l6HzDV6Mw3Wf3+LF0MnFGt/JxLybXWHmGTVHYT7YmvpQ
L5gjSYdjYxpvMv0yhvHLVIJMaoJgjKmQfTlM/5gh8apF9/UUlBaa9Zrny552cdB2Wu2ote0NCn5y
PhxTK/GbprScoW39Nm53YD5oAogAu2GY+TZkssZJfs4z6yCbYI3LG8HVYtMjV6vjLv9FZShpEuO1
Xwof6PhgVN/zQXf68uX6Lgo8km+Z5oapY6IEOTGbOn/JFz+JRXTam+litRIutaOv2Oe0h9OPECue
Quiwa84STrvrC2Ghc8XzLS65D+AQTIwUACNpug2J0/WGm2VfU/umWoR3Wrb312yxFa8OEhrbfd3G
OHT7wNqBpX9Xv6pP7Ll53rfChtnmFyIKqPZwfwZWgNu+ColJLSegAxkaogzKp/o1DLKD4ufH3LVv
yrOoA7MdxuDpsXA/0HFR4bKUUk2yaqS4OuQ30e3PCdr5nj2k5UdxFbb53UyLXY1UwNz5rlYXj/hA
oI73uiT+rADgrpC0cnQSO0O8BNbydt1Ntg+WlT3OT3TQ5c0mnRgeaHbrA8pNV3Llp9zBJdcF64x/
3d52Rl7Z43zFBHuhXrDPp9wpOJvHQ3Zs8QoCHSzfemb1vf3yzoexY685TyKOpD98y8v2coWBnINx
xNYxNqPvun+YvHzsZa48QOu1COLmb6DuOsAKeEtWbbzw8d27JsqqJlEoumj0uRldOxFAnTaDYfX/
uVrUzsreqirc2jEt76c16I5iVZBINtPVygQXb3MO+Fs+wEEWeiqN85ze1H8xW/fbLnE+uFRRDZ4q
RnFT9p5ZLHeFVvyPG8W5XYQecmyaSIdteO7bR2PcX/frbcdabRPnWGpPFpPiBRyORUHKXD1UUKkD
cmDX3CXCURHRN+Ey0lSjd0kyBFHWpYdmAetcaweKEgouU8JFceWTFk6KvER4cceAW4D85437es+E
mKtg2IsAxNupYbWFXLkkRYRIpQWwIDmTnf1O6fd+9z5nLv2uPSYHNuagvqo/r/0iBkZBKPGtuZqE
ZJxBQe1Zyj7H41cv8MDNAuayOr4blxBdkcy0QF8MzGRGAk0a5YedHwch8HcT0rZKOhqXFCw51M2R
IMelh/aQ3ap+dFRuJ7d+v/4wBH0SiF5tBA7Jv3cN5jIpJpMGWtIbOXpdQMI21X+DlV+vi0sTUTKl
ebnA65kGfXFkWPnhIFagF+4flyumOkmiJUY6YuJ8IFqAGDPux3gD0h7kypG9KpA8KhpZEu0glz/0
LqHzwkb2SQNp3qG7URPo5VWzKKQ3azULjWwNt0lT5hu2gwrWN4xLg4H7jg06JMdxT9CBIEF+FB22
LF4/lIUXU3y3dhlj2bJqwjgWcSMwv1fqzSJ9psNuqf10fikaUXt9O4R/rY1nQBypbvY9G1BRzG8y
cOjTnDvX0/z2V7pY4ELLGJJ0tiEQCJrWw6zsNbVywknA/ifaNu7ATZo57a0Bt0bm5v+9Xi/L3de+
DhdNcRvBOfIWiEoiu7QJNOlgZZ/GhO4IDcxO8Pi3iXMDtPc/fsdzDapmU9XRADwKdWXIFsTucgJ8
/4bNugp5WtlXuLY0LpbYpV9KyYgb1ufRS/YMpKV79SdM8oLA9O9S32Vh3Fms07qUMV+D01G+HarS
qZMjVQW7J3Js7hyWhk63mxQLYs+NxU0lf7vu1n846AHFt1VdM3Qe9gAmdn2uO9SR4+fBZ1ec1AqS
xDHxys6Q5E0cXDe4vaCLPW5BGCWzy77DLYdpeKPtatifrhvYvtdYFwtcMdGTbm5iRpoLJIIS0Ecm
f7484hFwcHETDnJX1Lr7g4f/sshDIJosNCY7Q4kZH/7TUx88PKI4mSdSCRJsH987y6q0HNIRqJte
t48xsY5xJmoIbt5DL/vHwyDCuo0qo5uAH1tKZ2qOEqiqICLr5OGndBSN/G2nvMvWcSkvlqIClHnw
759TcOOeTSCLJcpFbs6T/ujtHGEKDjVeevOTCysDV4OxA+OPL04MokVxZYQNtFUqZUiw+q7FvbrY
KbgN6HuhTtV2Ir9sHpftcknt8HQBQpckdnvPvls8dv2AoHDmEvBhg3LrKblnrNiJEGG2fRxeTHO5
r+3UVsdgIdDf4z+18pLKd62If4f9+g+5HFx5oA9WTEyEcrsYW/GS2PWkeYURRMYtMT9Fmt8MP66n
i82AWlnh9jAxVbK0FvZQjubIqTTyTclFrb3NiFrZ4DZLaSTbhpY5Rv6s1G1j04NytitLutPW36kI
M7nFl6QT22Zqz5j2Akga+7p6k4u7lprUgPfND+G5fGb8drEnp47ZORGK2GA4FF7aQNzXElVh21/s
YpmrkdC81RItBzG7bISPJsTIVZpiVq9TdobcJ971D7fpgatl8plDlYs27XAnaIrOWYjpdtGJAqZx
3co2EmRlhvnPajdDpc4VLUMfXIXmQ+YX5950pofq0CK5S2gcyA/Jq8DkVlibeFgEREIDrpIHLEwl
WC6mHkcku4XUN4tXeiBEfCGeBdY3iEp640MSWG5+Fl2ztrZ0ZZi/CJeFnZhLj1pgqO5jcjeTb5T8
BXbB1DQ8poK3C00YzjlDbW7TPsabEgEO1nwY9Ddqfrm+f1teaBoyxshNBO8Hze4yj0iZ2bgLVMWu
SB7C5Fa2v42jQK5v80RZm+GcPaTWSMMYECH2ldh7IngO94BH4IUkP4vYCza/zGpNnLPTNky1JIJL
WCk0wTMA1QovF0PHt66IJpu1UU2d6B8EK9uqkgd1Qqmu7uoDZhwgWpzcNIfhLhIWz1tnpImeCgoN
Fahb/mldL0ZVA/k/KvVguhkw/q7smkMvpMbf3DgguVSkRP2jcMNM7AnPiqjRk/hgDomjlfcYKhak
os0kYa6scIeIlI2yFVMIpDEOAYwSBtab9AiyZT/9SelTO5YIEL3tfyub3KEygHTZMkxMwzetY4HD
PfJNX3ppfT1gdx3RzUq0j1zZ3jSWqfcq6qdJI/d0zJzCnm+UsPGvx+5mKb3eSeY2q3TbU3C3Fxau
wEpx10j3Ed2H83lKvL6/Tezcied9Yb504kbWVhmwssu/WCRWkaUqhd3Gn0EHS0CxYnnhF+W2/GQc
Gb/mLLvXl7ptEYkQd0TzI7GummizolPEWqsrbqZJ+yEmoicfkQ3299VuSnOSzKqGhD7ZTv29v9H9
CnAmHMe3EkBwAeL8mwjdt5l9kXltgmfNjzReUWfGhaIoOEPmuyxKnJE8Q8ySViIyiM23OnNliMu/
ZdcPUZLji8WHJZChxwKptm/IwafEXUCsXmJkeOq9699sO9BNRcUTmmJ8pIUCE2CL6UA8EDIwBkFl
lbavo9NozoSD+Z1HpnES9R+BVbYUvhJmYEkZM9KYteUr4aJswnZUcdRod/kBMz178sY4ATW3PrJC
QGBt8wuurHHJrJ67TprYMFaOuWikl7Pp9z75Yvo6bGKQCJPY5fmvXkFh9P9Iu67lyHUY+0WqkkQl
vip1sNvZHs+8qCYq56yv30PP3mmZ1m3uzn3xi6uEJgkCIHBwwJwPsJiER0ebiZWoVgwD04Bkjvoz
vZ1K//LKNuOqlQjuNiRBlcdFyir8GBxlyGiH6LNDONTumOjekIaHKVcEN3DTbFoaGkrQw8+aFd9f
wCnRElkLccln9dhpp0nyMkWA6N+84ysR3D0YxhwDg3Uc19Id0+pLLHxPbG/beQ1c7NGHbZNGKQBp
bGBghEnI4w5M5rtwR07aQbMVlBcwQfgnhleJEmxb7yYUjP/sHndgabdg8ErCukrRiy1D5ZV7Evmj
4dWpcND9ptZTQPMBzrcMyHx/UlI7tohWAOUafPMVKT0/OJJ9+EwrR/nF+LJDV30Y91SQ8d1c4Uoq
51abpBjznGE+NZCXLsFtGRyn4Uc8YwrY/rLyb6Jr4WdYVzNRNYsf4mrWcxaFA4BdyUH3C5cRDyZu
uNNcw+6vAfu5GpzRtXC9TYA50Gz9bfkrTPH6J3CWZen1uklTdp4pKLSNI4wLcnOSA/Zgp7jBMNC9
CHSwef8oCzE1tNqofHWqxpzLJW+Aql90jzZXhu5FIub6rethgdYAphlNdUB/vlecZAryMmVk8ory
q4h2hjlhMujeUp9RlA3kzr58jJth31ocd90TdFlLc4ZjVE+d2xxAY+aSG7LD2E5XzFq/ZVssWQf3
COAolBpcNKaQJBpUNuKyU+7U6mSIOGkE3+fpjxNrjjIrxSOgsfZT+kqT74Ld2j4cigcGUU2A8blb
3c6VJI8Wzn8AdQot7OQg/wqvUi/0ECXMjvJF/V7cJABW/2XHuAVk5j+yubs9gP0tUCvYzRypuCfN
yVyGOBmKm96d3cyjB6l1Ly93ezvPErnjMrQ8SyMN4V46PVvzXZMKXM228oGKBuQIpg5uH84VBI2S
gfgWS/r95m2d4cr0Joe9eUNflFbfeiHCW/8Rxla7Cl5blUQNpvegmK38qlXM443tcL6JzPt8aewF
vLc0F1jjLWuxlsj+v5JIQJzVBsxbj0gpGV3/GC4vdZeLdpHtEh/OrcVwZlDNozHNJxwTGyNqoByG
Bs0vg8dAc5kDqpbdX2jFah+5OzBH8qzkBRJliHLK5LuhfLv8/c1IHBwdyLaoKgFNC6d2ameWxqwC
vaGezLfZiOERWPIv0oOJNHR7kPctisCCo9py1xjvrCK9g1o2AMTvjwpPjCEkFIG41XT38Wzd9hpo
IJq6BWdvEjmXV7ipiQQhHMgmLHhQzsQDfdCMUwEzNR8ZzbNx6PDKVveip9Pm9UU/tWXhSYixWNya
yFSlVG0NxSXlrWEc5kagCJuvF2slgLNIUq20ksZ6egCgRFoRQ0iujAM5oc0LHLOmKy67iFbEaQYt
mqyzdBbe6K8k/jygne3yyWxbJEDIVA0eXiYWd2WDQelpwY6GFZd/j3GJfM2dfeKJaVTeQHsfbq6O
54lC8f4DN/B7rcPs36JIG8TatYcJJ+DpnfYFmqLaXeBKX6Ub3TO/kGOBsmlQuOm36F6k9Zv7eZbP
Zym6jCQW7eGPQ5mg1bXcqUATCXZ00wiuZHDKPmSS2easu0w91Qi5r6tH+qBVdvJSeYbN2pKjk/yN
CNoBtm3ISioX1uRAp5RDhZXNx+YwPrCulARkPwO8tN36NQiJY3dKRGsV7Sfnz2Qj1KU2fbPEyR0c
jY/hC63N3tbw2m7h1FehwFiKdpf9opWLMSTw5HQUHlRXikNoqR7mlN1MaOG7fIrMVFxQ1A+YC2NQ
G1Ki3UZVyEEyiqvFCq4VczguibELepFL21yVwS4gWlHgBbhbODWN1CUK7gUxn/XW0bVXIXfCpsFf
ieCcJsWKFhNJM9BZoYBFLAwMK69jDO8cOtGzc1MrVqI4O7xIZmDGFsIAC7O92+t4Fvgu0W5xZtiK
wf2GzneoGMht0tcJCCzr5fL5i0RwhqqpSBz0I+LeiO7i8EetOaH1dFnEpooZgMVTywKJAZ+wIUNF
u+GNkaPTXAy882c5/zoW1KaWcT+PfzFWGoSRsmUyyiyQsnNmCd1qZNbZMMy8XDwt0g90lgX+cfOx
sBLB2aBwtMBUkFsY3deYKBScOjLYmuYWGIaRpbuyery8gZtntBLHGR+wSVkLZl4ySpO7it4nGgav
C0s6m7qMQ0LgQhCv87XEeSwrQkIIMaVjBYYJ0Xi97UX8+T5fMpSB3UDHBuz20gaf2zgEC3V5q9PC
vbxX237+vA4eQyvVhIyUNZo0qLax9Awx7RgTNM2juo9+iuzZJocS2Pmwaci7InXAlr0y03WnYaq9
goyr0X1viledXgex6ZhS6PQDQEQaJtiSBn2MeIVcXuhmmsZiXQrU1FVAsjitwHweKSLSW7tfsKuP
+dE6Iu70WpCjR+78eXKSG8NP3eKZOJavXWEmzF9t9eoXMJVarR25sbaNDbCaDv7oMdrWwG325gl1
JT90RQmwTf1ZCeM2mtQzgjqWoEkaAFdKl4yHTIhLEAnhfEdeNWRcCFZUxJlr0cQjkwocRiXYObYx
H5wuVTSqAH7B/rzfOKWTx7mhI6ots+bl2nAfRPO9QD023eBZBp8xqdANB7BwAht1ArYNSHzdLg6s
8co4KBgblfjxbtwNYFPokOFg8RpUxMk/iXHfClvNhdXy06R60tNlSBQG62RtDywxbICDGWkO3bRN
XM3ZndApBWr9E9AmrchJb1uE1U5w1nqUwrlrK8RuKlDa1Y/0GD6zAkX8GaC7owhqJdp27lbmdRxY
iwF70Aw7tbvt+8OoHzry6fLpbkJ3rNWauKtnakuUZ6iSvCX3GFT2NvEbDCow3Maju8z7JX0WtTBv
unEQDKqopREMX2L/X912JZriIo9xjPASjgxqMu1W0a7ACWJnyc/Ly9u+H2dRXNyjmkU3xzV7PUUn
ybhvs6fL3xcthbt/ZkGSMc+wFIoxEr11ZWSND+DVnoIlRjVygaV+e45/vAB/lsOzGkRjFk+oT+Cw
7hVcQ+PImCrIQ+aGXoc3RHmYjtE+OWoiwZthyvnEeAhNU5rSWOroF0AJ1qbTi97ndjPeW+hTyP24
Fg003n6areRxFw08NGWTso76+JeB4QjkE/WMW80N0D3N+OuqXbabHy6f5JamoPnbRMpZVTSVzzOG
dW3mowyUa16/TOptuQgi8M01rQVwF6018yGMepxd7Vk7FYAN6YbcmEhYgSrPxUSV1E6cSTSOfEs/
10I5X0czaVZq1pirIHZos28lQLW0H2xr2AF39TfquZbGOT3UBZtSnYPfudruNb5ZXMVePqHa8mw8
TU781N00O/MAjuu/OTvLQNusQRWZzwaOSlwOAwNUtsuxVK5pKurE2Bq+pqHV4h8Jb8HbymR1RtNn
fY3WSlaQLNz42IBS81sB7tzupkKeoLfnHRsJIF2JUtKbCaC1aO4V0ivznNAUimmdrF1xHd1ld4qd
uNSTkROswLHX+6w9OPez58AR1+a33NBaPHcVwxLQ7xR4EVfT4qt0yI+jUR5QZdDtoK12f3GOoHmV
AQhT0f/MOYapG3sdMGYstb822s+ZJoRWss3iDShdSeD8AQ3KZCYLhuh1foE5rGC2OJg7HUQdYkLM
zY1bieJcw6Jg8nZfAZkqNUcNHWq9YQ/yc2g17uVNE8jhmRgCvdOhHVBNubqK5ocg3IXxtQwOjcti
tgLa1c7xCWnFqoJGYo/hIkhsK3rJMRYytD7/NyGcshGCkZAhq4jr1hHDZHvds4aX/yaCC6vQ8kl1
0PUgIQ1GvqG1I2XfpN8uy9j0Jeej5+kQGqMaTXWEHptafEIc5wRgQ78sYssjU0XX0UDDQKc8uU1A
qkltDA0V2B7kUMZkBxXG4CaVsqdD4ZczeejG6PtlmZvx71ooU8WVFSRaqKF7YkIVCYXgEDOLJK+4
arzJK/8PheB/kYZudgQCgNa+Nd2spOlj0QbqBMMHJoS9ecW4MScnP7BeDekgpE/ZPrOzNM49m7Qd
0G8HMJB6X+71tynNIYhbpK+1K7/RgImi4Ldn9UdbdJbI+WajGf+X+xMjbH2JRr+KtviJpmA3Rd+I
M+SoEKdlaEdp8kzb5FQEuWcV3Z0ZghIlGdxwBEV8WPp5XrtlFzxHwxQ5Bfiky2H0dE3aqXW9U5Pu
hIETTkX7B9pqDsXMmsnSjsmkP3RS+WJGi+yYhoh1djOlAIzJn7PjNCVIQk0GLh8P+u/akWW5ARkA
8YLpaAfUwU+6xwrSvcuAo81J/wzcxyJK7zNbcWl7OWcyy9OsWkB4wWWznEKBSDl3MtuwmxtxHW2z
zrVeMOdYinLsx4ilo+cjKxqjlVLyuqPU2tPRsA1f3iujLeph30SuroVyLkZKMPk4U9DJNPjhg+mH
R/mQ3Kg2muiEzTfsUx92E8khlKAYSps3//3cjC0t4M1YAbkGdnr02YQUUT1y08usxHAOoFBbaiDt
pbjlhIaRT2Prxqkgn7EpAtAMIHMscJbz5buoaWRJZY/4uQj9ro0cknYu5rP/jb9cieFugIxse9FS
rGQCOykBNWynYdraMO4v2+RNs7USw2m5iWxIVBmotAc9seVB8hZFdJk3j34lglPtHmlQ0ujon9B2
AUDf6a7x/i+tZaJz4ZRZHfOiSy1UW9Am7LFSSLKEx6IV9YkLNoyvZxKat/EC3+2GSIHL7qB+/k8H
wreF63LV9SRC9jvQb8rg1PSC729bmvNx8ANNzQV80XmKXqv22HvEZ/xik238mJzJs8BWKSaoZJr6
4eqvBHIRUyDNVkwL+GFNOWIYeQ4W4yJ08vyv6N1BFfbPzaScC9aNWbf6AeHFfByuK3/YDzZBcwt6
Wv1RSJazmW9fS+PcL9AjptJDFdwhdmPpYZo9EH7btATxmBtSdE84oId2LyuH4CpRziggkitaYLmZ
FbUwVEvyFLSe5phsfVmMUEc4q0DC3mobpuRzY2OCnAMK6+NP6vSvylF2O+iIEMG96W1XZ8cZCWCL
AjmTYCQYSp0Bz6yD+oZZAXebK5wdsm0rgIegREeMwfNWxY0kpyHB+hgEI+ud8qW8qXxttKurJfdU
kElVqY0xG/blfd0kjaEg5fpHLqehYJPq4qrA+Un74lrepbOTPKX7BDZxvq13ltv70T48qY/mrn8S
O8ftiFgjaFFCYQ0IFKZeq4gYgz2qsalRqJH2+QtgQVfxTr01QCel4+Evik+3owuMgZGJCryMxlfY
4wJDKrIQIQ2jtUSu/da86Ww2Zz5/FCnsplFeieLuBUauF8PC+r/j4seYSxh/JIgGN20Yo00AVIBF
pZwNGyJ9yaUOtbyg/j5WuR1gsGJYynaVhoIrvrkUHU8y/a3HjC8apyRYUmqhItMQjFvJr0YRtm57
KWcBXIikqwZKPigkYmh9Z5NK9fvqucg6Vy4rQQizSWtAV2vhds3Se+A3JphI+f73ey/AjJxgz+os
mVfsRPUVZpU+OJqVOO52ESuk9UJAWqSTl9QCcPC6KfeReVVigOPli7x9k1aiOONfm/WAOdqIztJf
0y3LBIWedagzZ/Y1wNFFUa3oyDj1JsGsWGWH0GbS0Q6onyzrNsyuqfooWJUs2EDO7Esgsu61Cka4
8xkJwITeUPPY7UZklv+jJM7cow+wS7QQ9+ntOYA6XLefYfsa4RixbTe9OinO5iUkiw00nEMHMVpo
AfSc2SDDj46ie8V+8gXt48uccJgRUid44ST1U9j1tjw9LeWncRptHY6lEJHpbSo7Rn+gMc00DAxn
eG/LMYN8ooDloNyfLQ4dfRrf5+2MJ79L+ifBaW0657MsHjGRJ/ls5gF6RbNr6ZZR1KRO5VUvrHks
FnbZbt8tgxga0vEyAIucFpKglgLYJmzkoTqwsUMBWNzAegHIe7ETueTtbTwL4xUxSTUJrUJgYQL5
p5wuP0k03Znl5AQTGjykaX95K7cjABP8wUCdWZgazptEJSo1mU0XaVwG/mzRjxd8zj00lfxUcnt5
0DFRm3XuACyU2M1pLAXuZbNeC/jxnx/AGUmrSpQmNsGSp+4wlxU3T0MpqfuEQZXG4+iG2ObiWe9c
ItAhpo4fbsdKLGcwjWVJ81DHI0D+XzzycuwP0fFven4ppm6qAFhTVh1+fyv0mshpS7C6MjvqlmRL
+k0rIvfdrKKuhXA6U4wN6ZMZKWDlcXqVCpveSoC6JG7u1MTuv0uAndaY/yrvK0nkdzY9wWp93K0v
Wq2VFJaUKmIbLfxeeVIrmxFGFZ+UHeuFKk7mk/Ugiwjftl8EZ8F85TgrijkHdQHDYRvH7o41hgC2
cdd5s9s5xRfq6gKF2byYjKwFwDkMKuTrqWWrVWPVAb4ACtQX2Yz2eG4VttSEjpolN3VbNyKftFnb
WUnkbsYA9shSZSrKOkUkGyCiu+7YXmv70FcF2fftyGgli7sOaARuQdoHWfFLh6dqfMydEaOtwXfo
pq6Y9F0oj4sgOjMr5DhHvKKdZAdIZac+WYfv+q58YiZcVHPc1tLz2XG3sI/KpMkZhr6q73X5uxy9
DOSVEsEmbj7iVnvIXcMpB0HbLEFKEpxI7U3T7Wj8DWMGevH+aCF339rM6s2+QDKpQzOW7LEuLOup
wgsR3UOuJFD5bdt8lsaX4vI5jaZsQWoR444WvIJTj3VOg1BUAf277Oqn6KHAHJ9ZpPpMsz8Y55Vc
rkTcpJU5qBJqF1O/o9Lron267PU2T4qiAqO9EVrw8I+lWpoyZHWfIZ1+9p35qVL1wI4y5fmynE29
W8nhnja0NtV8iRmN2lPX19/6EnWetLom+V890laCOC+eDIkUNjPeUHgXOo1RXiWqJHhxbodBKxmc
OZpCaeknCRaXmSOGUUufq33rMu5n6qoiA7+pAitpnEGymipUVTaGvqv3SnLqShHGYtsErSRwJgiF
82rIUkhg4DvWRouOUzfwJweVpr31IBoKIdI5zgZN1jCVaF3Aza2tfYkZmWak7SNJ1HsiUjnOCClW
ECQJGyneh4tbleHVELVXXYh2MjUS8Cr+i0aA7xAwIl1WeZiKnIezgklviKF2PQZY5h6mDJ2GY31g
BRtR3852lIMZ6f8rjYes5INpRWUO89oAyxvvW7Q9W+gkKx3jULuMOaJ/pIfqJHSNm5HiSi5njKZR
zjUg2tFqUKWtncby1zY33LyRgW5CSKVKP1Iru5Jy9TmTh+9dMN0tivWpBcTGjpL8WKm506ONlC4m
prpR5Dg0zMARxGEfTx3zATUde8P+aip36pGJVkjM3YRB01vFbkPaYrYOIG1D5UWGEEj+UZXfS+Oc
UDm08ZSC9Q0Ze8bOh9atyp7v8mOOSor1HdRl+1Rx2v83DcQ7ofybT6d1lKpBAYrw+CCnKHbdZqJs
9oZJeC+DO+o2QQSkMyR+42rHBQj5yFXvTNR2GXBb/yyCiX+0ce/Fce6hWKq8N8oSDVtRaE/NnaHu
L/sfkQDOLYTarKoJ0IHuXOn3EpqebWMiotyTQBsI5xdKOe1+cy9X9FscmU6gPsC0ChT8Y/T9fqs4
d4BptRZwAVRzYxBqqvM9rZDAxdzKYrgFks29vG0bcc97aZxrMMZliAMVfnvwFV/z6p3+EBx2P5cj
ORJPvqJP7iTyruwo3oc870Vy7qGz6GiYoazhPcOYpRHYgVva9NhMBwT8t6LQ7qNRey+OMxhFFjfd
qEEzqvao0L0+n7Twh6kfMGfIljQEltMsOEGRLnJGw+jlYRy0GBLp8FJqgY0nh6ArXCCCfxNWRiQb
fbEQF2MnH8I6ux36WaQagnPiQ8fcTIk5oJ4B1SBQjeWKnVKx7110lPhSZYsSCCJd5AemLWUJdpcQ
OLUQnb96nu4xPy2x+wFD9dBXb4MM0O8zNFMrzWMlqZmjmvlJSZabrlZzWwmsfRPOt2olgjYKbr3G
mZYxycwY8w2Qgsuvzfg+jt0lFJGdiM6T/X9VHgJ+qdTzHuMlB2ufJ7vcErgUgdfkMWezVs+p2QAF
nquvWuv14V5ervTqi8CaiFSGsybL0vcVxphg8ug+O1hH1vEs36EY7JQHY58+GoJnqMiLaZwpUYtR
lTA7C9fAsSJH9+ud+YDhoF7+xKh6w0dRYU0VnRNnTIII7V+ZljOBvx/z+U0FTG+EBNR0j3aSO5AY
/NDApguEDabihI+WZ5yU/+giNM7AUORnOsPEryAdtVtlD4Z8P80fpHGfL6Vz+Uy3NYdNOMcDQpPf
slMrzcSzLlVSqSOu3Ga2pbuyBX5na7+MAg1lO/fRK5zlcG5vUsaxniMkunUJM4W657H8QQK/10Zn
yaljFIfLy9ooTjC3cJbHqWoZV1Kap7jVmPOC2FryUkffKZ56JaogvY3RuLCyt7z0agcVzK4GGSGA
y5jk/Pq7S44+Lm7ksDLP4EbXSDmwmo/B4i+f6NAe4hR28Lh4ww7UdC+zG3wS005vAOPf7cAben31
u9S674dg6gGozhz9NrljsA35EO6K23yH2KbH+JbcDx5iPzkG3uXd3zapfzb/DYO4Ej0CKgL4Bsia
5fCTqmPEY3U9KKIe4H85YjDCgGYJkHS+coxoLZyDtETzSUrvLSs7GPCYzmjExyDPvA7VWNSG0HAg
08zJSXR/eY3bcdxZOmfSJ0utuiTCJY0UdNZFpzC91yynRWubkeaCS7q9n2dZ/OVBxzV0HS+GwrqN
ykOXPOaSIOIQieDuy4SBUYWSIoLP1Z1eP4YYdC2afCMSwVnzuaqnrmGtSnn0KGEiuJw7caK4l49l
286ct4qz4DoyzaYMymQ8FFI7i71eUhytvI3ywzKcUMcWxIIbPSDslp3lcbZ61CJLqSbsm2437nCN
t/xk+3ga6w/hPWtJXrz2lg15rBxWfaLuUgh0YyN3sf4FlsxKz6vLBuQ3qdKJ1dkef3dkSc7goHX8
N0+dCE607S/+WS84zt5Ly+ap1WrM5EOQ9AWB9lzej7KPeV3e5WPcyJG8XxX3ooxDLZkxI47N0Zpc
AM0PAENjfmvqAFLNeMtDuN8eoDpRCLCBrXkvmMVAq+2MglKZAiRcGXIXqZn0PniKrzFjFUWnUIRE
FZ4dZ0SUDKWfpoX3Jbejx9Y32N0xP6Cp3BWjBQW6Ciq390tDwducpxSeio1X6E/kmhHuxY7+RXsi
u2LP2BtDR7aLn9V33Z2vetFlEekOZ2Mk0GAFqP4hKZEPTju1jmTeRAV49jVR2l24sZytMcJaGZoS
kSOcMh43qHT7hs0aFGVbjMDeNGw6UVQK2DLgX5wNmLrJkkP2gpDoSU6/L+WvLBSET+wTH4KMswid
u+TKUmiWSvAgzOjkZcF9310XytOAFK82upl0k8eClKhgTTp3z0tqde2YglC6bJbRBvFm7ujyiNmC
pSBS2/Sjq5VxF13RlAR9wDgpGlV7eV6+tGVxlReFE0fR65KKhpRu6uBKHHe92yZe8rjTiasu02EM
X3V9RG0msOX682ULJtpA7mr3Rt1rBajvXaU+NeWxzHxTRPa6reWrxXAX2mqHbsor7F3rBTvDSXzj
LvA7DzhADLYxf1xeEPvBl1SQu73RnKhaPMB6xNKj3n0NRBQy2xuG6ZhgiwacgYfdDL3R0ayDH9Mj
1bdm5JqX+j4cF0Ggs72MP2L47GtU6cEcRjpQGvnst/JyNyGyEkQFgqXw/CQYT6zXygQEUT98Vasv
KhppesG12XaQ+nkd3L0pg1lHVywCj/ilOphXE+ZCJO5wZcBXLV6B3N7vUS8i/yhaGnd/lN4IY7mP
NJdW94ue2XM/2pkhyCFuv8NXi+Muj1a1kxyFb+/wwVU9spdu6xvtyAw5ni6PbQKKbQaPSL4UDjk8
SmBDkFxRUnvbVJx3mLtdaK2lY9ureF9IZB8tL1GXfV2CygkjWVAMF+kkd7WMXIkXNGaBv9BC+3zV
eqll7i7f3m0ze14M5xAHw+xbhaGx6LCTlwHMo8c2wfgQcNLOmiqKSZl3+GgrztK4KDxMTS1VZiwo
/Dp60yE+Flcsa6K/iMHQIoVknnMVr1mBUiRSjXSzIete1Q9uEeW7YjL9y/v3L7b2z5L4lKw2ZnMU
ENw31meee3hDz275Wh5KVzrAQ6qiln3Buvj0bNIq2ZSyKwCCUKfWFXuKG1sjz5eXJdBxPicrV6jg
yzmkVNXnjnydeqDIx8TpU0OgEqLlcHajltXZAmOX7rZW5qpktBU5dGUqcLoCLdc4u1EGBuCUC8Ik
mjx05Jaap6J+VKvPpM8F+iC4snzGNZalyRzAI+TSxu3S1yb7dvlgtt8hZxOocTZBXvQpjFKcTOtN
bn8/YTxn7dIdUCrfRDZdqNuccVCboJraCIvpfDaybtov1A0PJarf817/YYimlYh0gbMOWqJWJCrx
6lFyNCt97WsvEs2ZFB0PZxU0NRsjY2RRZXsojGMWPV4+ng20KZ6J5+PhA3JDzie1LCCgchmeKPeC
Q7BPClt5yF8zmDrAPT1dso2b+TjvQlf0DBesjw/PMeYtMqmEE2t12UWssaeYIXx5iYJT0rkAQ5cm
InXgXXbz/nnQTLsJPnW1KFJi53DBUfDtQqoSWRmYbn8/Sdls3fjAQCui1sJtMwc0ug7qb6oQ7jJF
QxITJcELLWlfFYRLyD7F9KCOIvTCdo0LYv4RxN0kDMILyh58rLi18QMwiB6Y6VB897UnhOVO7mqd
bYS27opKJdv6cJbLXak5zPvJpHiumQZKrHp7VwylIKjdAKoylT/L4O6U0ptJSmjN1vYGmwKmwLxh
vGL9NZt/Fj3T/d9o4B+BvMsdjEFP8TaEnYivO3DztDuzEpjxbSU/i+AUY5AROnQhMtVROLpSFh3i
GIUfXTRv4V8s7FkOpxchSaqcBHh2MmsuewyPYXoUNHooY/miJryNHv93J6Vx2tAVcjtIFG/P3pn8
Uw9sywycG8aDAkptVfb3cJdkdu+yGeDNc3EMfRFETLheTldkabEGKYZ5HPz4YdwFB+AdDgD0QWLl
kM+X9WS7TnjWTN4Yp3mmdwEzVR3G1pp+euwwn16zLeRAjStxaWXbaFHUxqmG0dV8G4VS1WFIswrO
pfPK9jobPofFp2F6KbGrgHLbTfhLsEB2YB/N5Fkid6BtMZpVFluaOx6D+863dmx2U3mM/Pmu98vB
Lq8t4JurnfRkCsixtiOqs2TuIIkVJ1MTgtSVDOo9GdubKNWuS+DxdJ/KnajyuX0d/5GGLPP7YL5q
tKQcKzzOc/kgLaBN6xxJEbhukQwus1VNfZ0oS4TiVPaopE9DGYN3S6CR2+b4vA7Od8oywNNFTUEa
XH+Vum+5iCrnX+7XWQAXTpfRZBntwF49p+iODWpOT/LdslO/s5FMzehc1j/Rctj/V28sDZT6fbBA
mlq+dPO1FAiOZLuUh9bd3zeK8plpycoWFKclDZC4yJGGn2NI7DZ+riV3nn4g09CFfjvGIofGNunf
bxWYbN4va6hAj68tYOp5C7FvGA4TPCR4qdaH+lZytYf/toucD0hmVe6WvgI/8uLVoAsTZU1Eis0Z
CaXJ9FaiMEtBdTWSGyU81aHogl42fei0er9lEeaTGioDTLLuwn+G0otJW/4lvP6jEDxEVjdSae5G
7FXjl17nohqJiZoWelwxPMKrwDfE5rox/5U+hm787fJBsXO/oBdvT7OVuuulGelSDHUHdYzT1u1L
nOkPvVk/GEb1clmU4Mze7vlKVFpLpZH2SKoW/VEhezW9bsL9ZRGiy/XmPVcy6BKZebrguZW1e9Ap
hO01CIz0WLGDPHSk6NVqMltLhXVJwe3ikSUoimpFlKLc27iTyxpjcIB3IVgjkn3jAMoiyOuKdpL9
f7VKZQlHo5vwIgpq66qal53VTSfNWLzLuynUTM5oqGObLiSa4T7Q9YqhYF8YxDE/DfZ347Z7gUJi
UoDhBV52ZFS7l4WL1shZkCmdQ3lJAOlQutqfK8Q6nQH+SFmwRoG5f0OWrLZyHOU5KRsojJl8qafX
tBa8LEXf54yIlBiNnAZ4JBXZ86xel6LvC7aJR+TM5YhmmQbBZ50g5KzAPUGpN6Gd7/JpCJbxVm5d
bZNW6Noy11DwQH2Si6+SJLAN2wgeAzUi0I7LmEPH1rkSkOP9Y9Qy3j+sFM2YJdkgjGVv3jShnb+2
14U3X6EfUT3NexFH1+baVqI5LQ+rBNj8CHapmh6j+JMifBBtRrQrAZwqEzqaaUAJrhEo0DA7RUE3
wQHlC3c6UkezUeTcp262G8CI8v/nk8XraCWa85NlY0pRYWFtS/Vk0V9jfn9ZL9jefHAfq+9z6t03
pO30kS2t+dEGD0l5M3U+jUTD3wRHxHfFt0uTFWqPWzoBRkZOy/J6eRmbt+i8DJ7S25iCeAgyPCI1
+dZClw8ZntNSlBbeTiqspKjvdTxrNbmR0MztkvZ1MW77+aFV7srkUyT/IHi7lXutBeMPXnPZruu+
0frL5UVuB9KGgUlOloVZEnzXOOgLDPBEI63f+YuvepkrecknNjdZ3Wc7kY/a1oyzMHakqwvdAr45
lGOjuenSg1H7aSRXNIvsafo73P9qWbzpSOtZmXSU6UZndsYX6VYF9p962cvigFkLHY+YV48hT5c3
U7Q8zmiU3YQMUYOyZ51p34kFfKMcPKB9yJ4M+XBZlPDcOPtB2zBSGtDeufrj4DLiBPT4ky+9S4/J
EfULUY+dKlobZzTkkZpzPGBD2VuB+NOhf1kOMxp+I0e5SvzBrjzZH33ioCi5D58W7zdAKfoi2uRt
w3nWIc66BBjhHBkavA5NiYNpr77Z6h76QF065p5RhTt0lw0CT7edYDmrE5+Jm6oaUy1ZgbJBthvU
LF6yIBKfnGhfupGXOZ2oHX/b+PxZJV/9aqJ5scDejvi/uLXy3h6oUxmC1MYG7zdzBGchnO0xE0A0
hhI6RCO79RgjBiZ4ZJ+sz0iOvS67wavv5P0Y+ZdVV3CAfL9BLRmgOTIXzc3K6DqJSju3xkMkJXai
Ba1tNUAKq/qPyzKFB8hZHpXqShtjCpQbYDzCYdyVu7FzlQWDIRRMDhnAT12bAqVhn/zoBs+7y5kg
M8vzxAzxVOx08Cv3sT2lorYKkZZwBmchhSWVAdJFYfITlUxbAtBbm/8m+bHSEs7S5OlcVEME9hm5
fJSk63n5LjgbpmaXNoozLTTLan1kzXOAhnvKNdh0MTIAeFVPtaOjiEBAZDh5sFqiDFOfz7hZXeoH
PxliFOSkn2XZn/3lJfdFlZd/CWL/qAGfm+0spejK3+1gxnG4q3dyYoPvzo18NkMcNhMjIfXENrxs
JwpiBerBF8myAIFYozOIjBVEtmQ1B0PFw8yIvl0+wbdZLhdOkC+VSUpckTYcNVehlexgkkBvq5Ee
2VFrOTNRr0cKSh9ldI1U+0xnCmbosfBAPHUoawQdiXEzEunYFLJvqqmrlVFh1+iUwEiJn5TE93ou
+VFW3laLehMO5LGzvioN7Iapzo8gK9p1hfFVizCezzRSR5bQ0L4oT/oY4rFvfqN66bRmea2E031T
Nz5Rp0PdF3eLbMLWND9iEp/AYn8VBGFvIxbbNVZyaKfCo7T0AzVq7TAuboxhdIjOpqy2td8FYLao
0Thcj/6QaJFjmeRL8j+kXdeS3DgS/CJG0JtX2rbjNHZfGNJIogG9J7/+EqO9bQqiGnfaiH1T7FSD
qCqUzRQUpy+MfaJ1zjwof01LcqONiTcI4UGdF04Gud1nM8A+pJhgFTDYuQVsH8911eNBEg+i1z7n
D4jmMRwc7dvT/C76iie/tLtyd/2eNz3aSiiteKzCt2rpumikSVHZ5PZQ38g8dnWeAMZLh/ADtWag
2E6qz3HnY6Xg+gE2DWJ1AMYlA51oLC1g7LiC9DWqn6ticivCcWe8MzA+WVfKwpqkTHPHfjnPYXcG
2AzHI2/3t1bnYFwyUYoOeG2og/QHXbON3iY3lIbecqRgQSsS3FgAPbujbXgFk9SFA0oNn0dSyfuW
jNfuhRHUPTqt3KmNLWJlagTLXT/x9qY4cSfbIE+7RRtjET4szG7qxPDMCo+d7ljKyx+oxuWV0xjV
03JzmXsNxWNMitk5BsRyotnWv31MNUYDhTmJ1Q6tUIzNvJrgVJl5tD+8oE5j9A+IAVOjJ/hgdPIb
phqMgt2nthSIPp2IHL/kx3YXfr7+9XivqsZo5JIvmUYEaINmDyjT0EbrsEPTDFvW8477hm/q3uqy
GN0btUVR2wktLAvwNW74vXUoIH780rqLo5eYcqfZHU8qTyiTeKh9L475iHoDMPFD6yFUna7gReSc
UEhn+n+TsdRTSYmcs9N0Gs/k3PpgX/WB6YZ1D142vv2IXD4jCwiqWmEYLx1KxrVmT/7syZ9jgMYJ
3nynoZs2HZI3fWe9SZzhVs531Ok3WL0iQE8Z2oJg5CXD8mM4uXI2ONrkXldInhDmqZLScCwjMN1h
19pPYz9rHImXPvFEMB5DrfV5aFTEKZ0EdgM1cVPBq0EX8O8OQn/F6msNgFCfdANSDOB4Jc8J4Fl0
zqtIFfdK9KYzHgMzkEM2pXRb8TDs01vQGwbARthpnJIF73sxLqKb6jEsRbgI0JuYZu2ioW+rmsqJ
UXiHYVyDrA3lommwILk5RQr4xr6Ek5/KfjPdat2DFn69fj30kq99O8YpjEnUNiotUU/TS9mJjmgk
nMee/uArEn4pc7ZaU7Q66h2SRPbZXNvGaD6Hevw0zIoXauWdgBbC9UNtz9ZfHANb+uxbq1swx4UQ
/BCeAdADUgVxDxb73C4Me/TzO1rcib/VO6Hl2O1vrg8RM4iWVMlivicaogWWZyVENsNJ7N7m8luS
fxkbz8gje8xuS4CFcM4qbX5fSq1m6jJIm+m/rwys0JqIpLMBM3Z1BDIeUmhnaBwloDAQUsc5328K
ERdxjPdrI8Uw9QUl0Oa1QB0iOtRB+JjOH+jV8QG8fOLD9QNua+hFIOMJiWCii9Ii4pjE0o0Eciwl
3rzVtmVfRNCfsPqEJmARTLNpMb1gku9V3nhVlH6Vus6/fhLut2N8YUN0oeg6OPXK1QPRKyhS5Jki
q1CcKuuON8TFOxbjF02yFKb5sUOnmvZQvJbjJ6XghJ3bgdMllGdhRbM0jCMZVPZ48SmgxLKLTj8a
+01QOFxwZPqTf3EmK2mMd1SbylCAh69iA7JD9XYCROv096iYAhALOrSbcTl0N7/jSihj03Nipou+
0KAm8dLha6kHZfcnMcVFBFufVeewBeYz5o3E+a+0PUrdw8Lr2HFOwVZk1a4TR6OJNbeRW18PRZuI
1mOy8BzEprmuTsJ8LKNp2iiU8KBo4OhJwbX8fN2IOH+fLUeN9SJhjxPpaRJifwOA3Glee/9OBONR
J8DW9RXQdbA3dEfU1Nbm1+sCaKRwRYvZcpNOFDHSpkZzIzIWNkrJnxWSnqZMu2l65ZSZ0p+sJ13u
hM1B6zCVS82AApep6iQIVyeT88l4J2I8qGKog2KK8GxdfV/lj1neYWn/dc6DLOJNfW3rsYVBJcNU
QElJ/33lrImSdYZIRymF6pCRQ3hsU048+RufdhHBOM5CbcVJXBLsunjNXlxsCXCMbeHTegRAaP2q
4+zqbuv0RR4TWTaKrLYUS89NraBKbqeRc//bt3P5+4zXHGtjtmaJTufF5DCI/Ulb1JtEL09ZJB9n
peIhh2+wSaMxA77X/94R4wSSeJEBLk80Ny3K21yr3FaofVB47TGKmoBE0fAn1EEqAMdU43gWxt7L
28mX1S+RbLyNNTiqwv5h0SzXUlRfkLo/2s26/D52Ok2ex6TsVKTCCqCP8odZdCseCD094i82biqK
rhkaSARZkGYBe8ntQGp8878H7UBRhZ40tzy/aQ4rOYzl9ZEuJhLNuOWgOS0Uv8JpjlMDCAnJARb2
QXAzJ+V197YtxNQBH2EokmayjwnQsC2gpaNIMx5o150i8S43ZE+tI3J5ZdvtGYOVNCbm1IU+noYa
0kQpKMYKm3Te0ry22k2vPKfqLqnPWHcj1d4yChSknmSNU63ejDpW8pkQVCyIVsB8sHIsHeTyoTb2
EtYlZo6UTStdSWFu0hSthSwYP3d7bNZFpZcMb7XyLseZq4ipe/0F4l4g40W1BtOslZVryBrocB9A
y0HhZ5wperPFrTxxpTEONR+6Ykly+jwAsJdSGA0I2kDjDSzL8c+q/KvvyHjTELu4g5EgT2/IG+Yx
w+bT9W/3MRf2i2kDohJjXSK8MjtDayyCWkgNTkNBxmQHAwR7Y49K9gHrSbcxfJ0NdIxTuxfOi5ej
kDe9Xf8B25/z8gNY9zWjVQoiZlqJ8KIHuu5X4GMqDhYX/oeYe/NxWgljo6G5Kro81LFGlrwK6mCP
0x+ViFYSGPPuzW6ZrA4dTc38jJTFk5PTFPOCuu268koKY8RwV3qWhPQRxP4vQaJCuw2623ijizm8
XerEe17FddNvrEQyFt2MYpxKCWpfZYrJdFnYCYvhFKQ/WOSPmvUrUYw9q3q01CKQ5d1Sb/ad3u3A
+OxfVzveaRgjbjuzXYDXRcfiTnQkQNMwbAVKV+PxupxthVN0A/9ZwLVj7DcqG4tIA17OtrwzKvDi
cex3syAFqrH//n0mGpKRMBQpJsLdJspsZXoOUS6Og9C6zcy7nD8gR7X3V29xEcfEQmnRoLeQY1xE
2JnBAoJPwRHvxNv6pHhVUHFfZqrGV8SxQPnAd85iq/5YO6724KT46KVp6NTX+9xPv/Ey8s0w5/Ix
WfJSa5Y1HS1kuv9JAfmTgIL0iTtefvEbl/fPVzQZH1Fb3YBRAChFvKe7BP/FA/oxrs07FFca4ytI
SYZ2oQix4gFENPZk+YKjLKBMVP0mSOYTj55r27Qup2McBabC27qKoSPSJDmWDMxn6assHM2Ko/qb
IcbqthgvMfWFksoYYnArqXYURXgNQ+Ve7UVPn81nPeMFbhxLNhmPoUeyAnhKtMMzuQmyPPIN0nBS
G54IxlnUbd6Xg1xgO7HP7Cr2tZzzyTjewmS8RUmWqO0nCKiEg1Rn7mL+RczBJWC5U6a9Nb1ed35c
1WPchZghfIlF1NP+RjC1kwNIbFBeVTxgb+yvS9tMHi76wDK2GmYTV1mJ5KFR340Fy9URiJ4er8vY
LsavhDABRDSWRthRIbRFh0Vd2NLkmG+DvdzTRs28M1t7dCLuNCvvcIzLGIjY5+WAKkuC2vsMppqu
trPBvX46juWyGJapNslWYSKTtLqgLT8T44mI7mR9uy6FdxRqBauah2bKUTHSRWqzezCUW7E5q2pw
XQRP8Sz6G1YyQH7ZmXOLZ/FHjE48HZUvbwLsYe7j4/Gw5LbxMVZqwTiHNlHTOq4rzJmgjKucpJ26
120DpK3xgbe4x/t8jJPQ27gRlAjBUdE8NtOXxXTH6uX65+OJYNxENIVdpGTICUL5LR6+Tq1fDW/X
RXA8EdtaAsdF2i4ZEFgWNJ1BwHDKBeuYReNh1iunXEJbSLSH6yKvn0pn13lHXVeTusJQSZVrJwJM
Hlkg7mhYHN277sSBBvuz6kmyYPVihRTDAli4gJna3b87BuMJkrEQSqmHqmnAWUve02ynlE/XRVz3
A7rIRgwFVgt7UgMYoq7cNII/swq0CYgjNDPnydueyPzHcnSR8QY9OOziCsuirvWp24tPsd8/lQGy
d1Bsiu78Jr9TZgAZu+U73uw6Tx/ov698RCqiPl0ucKl11KD+2tkkNjAzydE6jmvQ2b1eIbLQKgPX
N1wDpRvDdMxB3BtBiRPxemTbMyQgixctXVNEkKv8fKRWGrpwoe3p+UAhloUb5SY/xyGeqPSG5oWm
o6S2+jDwls9+k49eBDP+T027NJfR9nFN7EwBUgLD624hgnbWeavs+JjaGHnjeBCuTMYRtsowx6UE
xGWKNyh/S7wS6QFQrRMbBKNOFai53TvXDWNbZS7HZBwjaTRCxgh3GQH2QAJf6vTW8GbseDKYmCmX
M6nqZ/j3ZHY1eZe0rqr8SYn+oiZs22nQq9Do6A6uMt8006nROXHElgvEIKymarqs07Xpn9UQhiUP
qMrjhdcVRyGTHSIWu34TWy5qLYJxGwLq0YvW4vLVdHLzqbpFuHca1XBXiObX66K2LmQtijGqOpnb
qGxRKpibL121U+AplPLzdRmblrsWwhgQaco6b2sIocw/lH6OcoaWAZjAXuVbOkJcBJhmGnmbRLyz
MTZUT/NigWAT3N2gJYTBjOS0ZBFHHTY7KOvDMWZTADwDUZ+BKX9KcfbcBhYYwmkDqnPkx+Q8obo/
BcI++VK98wDxearIWJPSS51SDsjaJBM+oWt8bVY51rRZQl0dj93wJaPYzFmBKZLcnh1sY32qbsM7
fZ/6VmRbGIiQ/eS1O6f3wHh6SJ94+T3HEtjFX9moUrWgmN+V8Fe3+PqQudmU27LOm33afMnW52Qi
D20RWmvIseAy+NornVVYHpRD5FSOyOUx4B2K8SDNCGTxtijRc5u/A+hXy4JediKVxzfBUf8P5M9V
CEAsKZUmatpgLrQbPdD0t1x655g2VTG2iLX+bIz/MLSQhH2PfQz9vPgUegBTlpTUze1eZAzXOwCW
2S9nEJ6mxO53XKIbasLXxDOepa8VRDmUZ631zENxmr30nVLYhrvq2XqiiJEziJfmIy+62kzB1sdm
XItQW2MB3Ceg5zQ2xfGL/aX3Deza0FGutLbJy/XvzLtLxsmYdTc0RYnYp5F0pxUHx1QXvyWtf10M
73MyDsUwRrUpBQzt9AkI8yzxPDZYlps7V0MUSXoeJOZmwWH1GVmE4AEVVy2xEFmR73qAAZH3BJpj
LfYQA+sMxDM7IMG7KDokPq+Ox/mgLG4wUZVF1Xu6z4YxHn2xo+Yxit6uf016KVeU84POZGWAQ9ha
YZRQA0ybe1mejsBicHTJOkyz4GlaGaim4l0XuTm4tv6ijG8pAcgHEkGcaw4Wn6IV5U4B1iC6i0w5
EXjAvdwbZEKVpNUShZi4wdajOwDLbgTDbOETsPphJcQT9r0ruvxmOuflUxi3s0xzLscxbXVlOxOA
EFHMCcF4+sE4lkw0UsOizIFmurOUXWbdVBOni7yZHa7vinEivVpWi5UiO1TsH91JQLAvxwTs7X7l
DVhrTj0zt1NUE0mLzTLOCTm2rjAuZSqbGWUEPK0S9gsa4zy0N5n8JsWvPa9gxbssxqtEWTSY84Lm
Wl0eWyHfGbEQcNSevs5XTI2dyhsqSSQT3Zgwz/oBMytQ+9olj/T9pmMV16Vx3jx2pEJLS2XqKCgd
JXdQdiT4MTDCi+42hylW+sFu3o2tIQpEobM5+/xzfaPsqi9DDtYK6YBl8FupcKJ/6xbZjWmhMzQS
yVTti6+6cZT00Cl5XXnuuRifIbcL+E1V4PqQ7zQhKJBO50783fIajxIDR279cv3COMbMVg5EyGvT
BHXtTn1uw++zdlJ5jDscHWcxhJtiSEPLwl2J4rmbv7QN5wi8v0+tefWWhHMI7PxuUFxdOovqg8J1
RjwBjDsIdbLMrUKN1JMPmp/5+bfumL503uyqJ3n3P2yt894qdj+616ay1ix4IDUoHulwRLNrZjz8
lBulcpBMcFuunBeZrQ00nRSOjYzq/Dg7ZmD4iWfeYaDGLXbhIwD2/X6f72mfQ7v7k8L2ypbZBekl
6lGMFXBWIFrZcf+tF2+yYf+v1JwdVi0FI8lUIUH7Zn6pu9tGP8YjJ6ThWBI7n2pFItCPIzxZJP2q
Kl5ZnAmvfsOLrdn9yLGSMYQhUmv9mzM8+UbpdGW/C7Q3XgbBycXYLcnOmJc0TzTgLebBILzpZuzO
4b4NTff63XDMi92V7Id2zHsROV+Z3WFyOOYNplL7//UBVCxTwqNt6Gx3v2nCoqxq9MHHpLXVEmNp
7a7R72I0HES9+iNFuwhjcuVR1a1mSlF36Adp13aVM3Xpvh57Tjbym5z8IocJZrHDRY+LrEe5xf4A
0F9oaSXfx0eRm0lu389FFP33lX8dlAkwaQKax2lzULDplD/8yf1f/j4TsFoxicaeDiaOBMP29wlv
5Y13/0y8KlqFKGmEZm7iOTHs+DbHitFC3tU/4XAFwdI/isY8RMMganOEOWg37g5d/Cb3h2kK/t23
Yp4ioQGKRVnBASzpco+a/8kgX69L+E0IcjkFDfFW1y0SMqexij4T5YWXsd+zHMMU6+yqbaBWYufg
BOv/LOX8Rybbws9UrdEEEzLz+jT0z1rk1FXzR0H9RQbTnxPMXKxGYDS7iXac2sdMftLyu1r9XnLx
17dfgoskxgcQoxr1ZsAlkciy4dpsPflcaSXHBXDUmm3al1YoNrKEsMeaW9syHjv5vlD/ipTOjpTE
5SgFdSdXfKjF+IAG4J1WNuPjUeApzS/c6Sh4qkunX0u/OOscl/Cb+MdQJcydq2gOMkqoSXE1hguA
rsoYI6jy9L3uqseym4kDVwSiVu0kq9lu6JW9nuffjUK3Sd6+TkkZcRKaX+/SlHUMyaom+KCwD8Dc
ZRwCX7EUWmw1aIKvtI09VdlD2487zgem2vfzB/5ZDuPP5Upecm1BQYQmTuV97gw2DA6jWumBh9L/
q+L8LIq5S2khejbQ2v88DbtxSHeVJTtyJZyqPLSRKvI6vfSurh2N8e9DGUnLKMG/d5T93RmRhvbf
f7RE49u/YRafu+e2ssktb+SOnuWabMb3Vw04r0fsVrv5aPpWH3l5xeP63EC2/fl7Mm5fE+JxMjUF
+UedOJis7/QHq0EY48fT+9SeIiDsDbz6CP3d187FvANIsWtT7UyA3FEk/8/j0/Ql/dTtOtt8n1/p
7GL5JdadmPP68KQyVlkkVdO1lDt9FE5NApZm9HIGR5b3143h11Tkpw/KTobn2SKEUYdCnaHvOgSe
keyQNqjVc7zc6q3MeRc2QqmfxTEPQyijAWYMGt3tbjF+YrlqVntN19gauCf7+izVp0TZpWV2zE35
/8YL/lk2414WvHuLnsMWLXPfq58i4Vzy0mOOB/twtav3vAlR/CkNNGXlunMVKSQO0YbHjrTP12+N
41Y+4oqVnERRxlDqYea9LtqiWts1MW0CeqV5RxqOInLM+mNEYCWLdKnaCTEW1Bvlc94Ci+bx+lk4
iv7RtV39fT2bwiin6+hDop0K8MrGZuXrcoyEIeKs+fNEMd6jp6PVirggpQPMx3Ik8btCXmZS/1st
ZzxG0bWEiBmybDHQD80tuDBs3a5uKBMGd52Lau0V7/TRF159PiKZcZlROFURsFyB5rdBs8tLewFb
3hRUAY+GaAMN+ycrYhuxTYvluzyFiv8YtSmwmm4Gwz46EKf3xbv4xrQjJ/cpIk0WyLz3jeOu2EZs
Fk9RnyhA7khPvVc9SnaNeRR1H/0VfRtTjFtbB3lHRLtRbctVOK5yI1D6+eiMA0GhqM1CFYUN2mQA
ciyd8b7BbiwmHhswPpEv/8owZCZMEYccsNwU16ifd/PkDClIOLCCYnFx2ynGzhUVYju0wtipWZOl
WKepLH/IJ3+S5FvQP/hREoJSW0kP3Zx+l4nkZQnvRrn6xEQskd5m01TCK6cn4d26NT4lN8B223W7
7Hu1693ycQg+m7egfvwfNpU40dIHBOzKduTImEhX4WWn4ABUZu+3+yZIeVr7a0T/s+Iwfiecp14P
NdgMpeWZYuB6Wzfg03YqDIwlPiAwePu0HEcnMw6ozyYJjX2auhq7cj4I1Zde25vly3UF3ZgO+/lc
TIxiJK2BSVk8Q9QgtHcJM7mCs2BHik6bJF/R9t5JHNwDzmvEtmqbxOrbZYLIyJLPStfeiMvMc9/b
MgzJVIEar2IfF/ayUouiyPtunBCklMkuQ1FY28mt5oRmIFRBrZ1S69kiZ5K4Y3eXiOdabdzr33U7
irjIZ25PK7Iyyw10P/T5Vi8+a2Qn9pzPuDEuhKtDqmXJAIGxDBYJy4xlZTZrfEfzXAF19G68GTEX
igzhVv1Kby9yskMVpMfuLLi8RGE7ildVRVeB5QhIR+YDy7VVzk0H4ZWkH8xePZTz8ihnmWyPZQ78
XXk3at0xkvpncRA4H3c7BF0JZ76uEMtNbdHWdKI+CtJLQvaLdquHnd2M36eG2Fa22GXyFP3/TJX4
4iu5jLFYwkBKMUcNITJASW5VezLJdtke+uWTlE+cVHpThf8RprFz2GHWN7kZ4gt36Ukq9nO3u66i
vL/PxPEgN9O7TsdTWGJVYokle85fr0vYdGGrE7CPbQn8gTbBu6BK96G0J0WPSde7mUgca/94Rn95
/VaCmGdWb7q4TjsRiHOufJCD9EnDhBmt89ag1w4Pyi50zVPrWvcxoNTjXfeU+Lxcb9PgVz+Bfu2V
wxHVRK/lBV9zkG5E60EEX2HLGaDjiWCe2UIXZTMTKKax8SLmlb1kxy7jNbZ4WkHvdHWOxVKFApeG
ZwdYZHox7mtL8v6dWjCugxDsL8gjzVdbDXWonYJ6SjTF3iTyqlEbI4drgwW39s+nMdRpmYYKsSZF
eBRsivAopA4JEie7HV5ALkL55gD/HhTf2hfyYr0BYPf6YTmOUmMXx61M0pQyxzxBui9vPmhag3rf
AKKBN+DIuTm2DFAZhZomJoaureRBKO6akRc7b9bcLir+4ZVXqlHNGUmrDhNyFKSTnuS9dbXD/xLU
8e7to7G3EpXHmpVbjYQ8H4RHWP2MPFPDrgNtsNIKGK2ijjuAiTjzEQvw2CPjVdg5routAhgRSq0m
dY6p+lXSIzvTznH1NS14fCCcp0xjywBLJeINp4RLFDJEOZLg1HngWgpC5+t1ReSpB+M94rq04qHH
J82Av5DcAQfq3/19xnH0CiYoFxFd/3xpnb47KIrCeRA32rk/WfPHBNlKK8pYqRvQv+FFRDtXsIkX
3iUBBVLrkLrxImOOt/0YuVoJC8NUHQcL5kTUw0LOmXjQeQ2wjd7Rzwdi4gkBoHp9lyFKHXy6t008
AfDUdoKdHhUt6uyp/sLL/elfvPJSsql/ZIAQsEmhBUVU3EmytpPq8rZOq4NapV45T4dOje4XOQuu
K8d23q2CEUk0TFX9hRXJ0GVZikSsjE+WHQGbMQQrnHpbIDukJ7VcHgMmVyCjjkktS9lMYeTlQD1E
x8LNA1QXWmRskbM8jTv55voJt83rckDmUZMiUutyA/WXUl8tnkSJ5yl4ApinbGnSfsI4JmDAh4Cg
XBiWvCLCdh6/uiRGHZU4Hc1cgYOn+/axgyKub94VR4quW3n6LX0pgSB3Wx/TU3Xm+Q/ejbGYocpc
KlI0QzVrMBVHOwAl+upb5VmB5sDDf+KVgrbt+58LY+FCZz0F+GOC5U0BoQCq5Lme2EYxu9fVgieF
CYFnI2s6K6ODu4Z61gTtoLTSrk9kTi7IUQ4WeEojUmcOIQqwKmCtYiX0tIJXQ6YK/Ivn0CQZgAWU
j5vlXBL7RpQKJKLuIGPBhtxH+U4biQtwLxsMsxxXv/n8roTR866cb6VmJKp1FD8stQ+g+XiAa+y+
WoXXjjonrKaGc+1gzMNoJQnC3BIESFF4Nyt+GREc772O3scpstWKB/LMOxrrmKyhHqUBWB3LaHzG
fIKrjMJTKqUBAI3/RPlWX5HxSYmBJx84O8i/akwkZMRW9MEOUau6ruPbhYiVHMY1Vf3QR9i8lz+i
7PH+B1u2BoIQJ0qBtSM5jZ0ezBuAdrmhx7Pj7QhqJZ3xWuqCTko9I52gFazChfut7MYDprofHzDw
f/2s2z7yIo0dDx4FOdTD/qPx3J3yB1pErh0gk5zIAejxtupGOSRTGpgqkEuXN2S2HQOt5DNZe1qP
yqwLIU11B1d2UMh+0ve02qOe+OjXG+t2CFBW0hj3hYA/TbocEdff7PFuiDMORzpE96NgLvh8pu7t
lGkllUnneyHNywqMfEiZzEMPHGcJKZOM/Q3e+PXHuO4V21cZP9MaSRiKKV7tMhn2iZn7YVQd6lg7
6H35FtZzoJSJa5iJKzWiN2e1IwuhoxqWp5LxMzAOnUWMd0movLTJ6IuWYUcadrJL8btay8euqJ/C
BMC4ZXavNNW5Lc0vg9kkQJUR/anXPmVuWKhHUWg8TcX/2hu37bjcVUJxnwFmyajF02KBB3NSgrJR
94o1YR5PzXdmxxur59kQO9bcDkPdVpQqLDtZtuq0wQSkrNGXvOHM63ZtPlWry2X839D2jaQQDM7C
8R6khgTYLud4dI6LVRm/ZzWYMLAW+L2sDAO1kk9hfltlX+py4ngDzpuoMo6vaWSDJC3MI7Y+a4lv
RsOuHr7HwLxpePQpm4HE6rMxXk6Hkk1TCy+H8E/PT8vixcPjdd/GuRl2pDkdshQ4WfTRNfdae1MR
TpCy3Wu4nIGdXK7NMtKGFgWs1is/U9+VuZEnPdANVw2TUZoj7v7/YemfHNgvg8xi3WgqYlqXlMde
OubCIUv/ZCZhdSrGW3V1GQFsgjZqUPgOk+y1VXSvFSpOgsFRanaWOVNT0mYiTiJ1ljvFqj/UqD0D
KFLuJk6Pnef22VHmKpcLPZzQvRidAeNrxqvkJh7Wv14Ep8NsO4DF7xPT5q5C8o7IuAaxXLJYiRBi
zofmY4pf3Scn3a7dwRm8D9AgTzhNPK3kqT3jLfQ0nQSrwbxufyA3ll8HQEdwxNsFb2rnED8LePAT
MseWNdZtZMpizPQqO7zhkospLy/xGuRZ1aNgZ67+ljgd2D6HM8AZ3kW0TStUuOIzrw/H8/oa41OS
UQKJWINpr+JEC3ogJUOC/KOa8kfdzIuRsBwxfToUERAKsQ2Uv2hi0EdfEcd3EQ9VcruispLDhEdS
ocaFHKKchi1eRNR25Q+77Nj7IdrPsp2A94mrtpzb1JkYqZmrv+f1NOOzHh9G8VnmcWPTi7gSpuiM
iyGDNfVSCsMQhuib3o/3hqTcCHm477venUopSOf0ReCilWwWfFcfk1rOKguzQmk0m5D80FPB1gHJ
UhzpKnQRtBwnut3CWclisrAxFQwF9UlEYp6KpSH9sOxhE1+mYx2Y7nsuo/ZAcf+i28IDBaIDpFyf
19PkOAKWUkabmzGMZbzmc+cP1bNpcc7ISTR1xtEkpiAN5YDUQTc/NeUryQEyXj63IjCwd0RWOLEJ
Ty0ZJyOAnTJUSljcHN9nCcLIMjDGP+o5rG6N8SChWERCWuKTWb1sF/nOit+vxyS8mIGtCnWpUVSy
SglJ33uveByD1DUe8gJNAKDjORhR+qQ/8MBIOe8QWxoy46gi6K6jSKp22MLTbTPz+zGxJZP35PEk
Mb4jXLpJbTsEwybZ1Qn61/1ng3jY7vgjZVB1QzYUGYsujFssFaLOco34Xpg7J6wBaj1O55I03vXb
2ragixjmOK0xkiESEaSWrXkAE8m9FMac2P43CnGRwfhCPSFdiakEDPwUGMWDYg/C5CeZQGzkL4cs
qmp7yPKbaK7dto/uzLI4dku2B3QzkCumr3E5cg69nQRcfhDjJdtaB2WuReuW6kEYnvPoBAz7pvC6
6Ov1r7utLBdBjIuUtVItUPXFXmUx22ba2aWw15sXJbq/Lmfbc1zksGFYQWJVpYXYWbxVhaDR/JKH
D8k7CuMKFaFtsCYKEZIetAs2FnZD/mkOOQ73N9HA5SSMD5zaqWmqGKE5hX9uneRgAcaABMI3umad
HozUlR+ufztr+828iGQ8omDOiS42IwIQGVGkVh67pnW0qk3tUu7d2Zyc3CjPZACaKPlWDvM+mciN
rmuO3ixgW1bD0W5K4icWwpcKfU2EaI5BsoMq666l1Sg6SMewaY+9Jf5VA5yvV1IH48rOUqXo5+SB
MU2OkUaOGSpBtHR2rQ9+b9SBCvbTURHvcgGEsK0S30cmkAJk0TzmYf4OIskjyVM3S/Vjkb/oaeTm
hnQK8QczsIabwuCVqvEpGqNPeQGi3Cyx/Fggu1m37ErIsOMdn9WiuLH08VDE4svQWWcBtOZSFz2N
AmD72xTEKp0jleZBzcRg1gBHRTqwVS61rxpejDzNjmvhGc4Do5+a6AKZMrPrsD6qeY7CefeQpiBQ
itqHSlUP5lg/qHXjNovhq5PXFYV7/Ro5JsD20mNDnBIiQXFk/diqnyTlsc54E4U8GYxPRqpNorKA
s4yeuxPqlq4Q2dqDeFe/GkGElkf2zbzh1i85hsc21ok4pbVQIPXIlAexPGaF5Hby5PQL4bw4nKeA
baB3PdibzVZD4ijtq/JOL3bXb+g3Oeo/hsY2zlslzwoNqPhuBhDqKraje8ExHytUJmc3Qp8qASu2
GHLZqHi3Rv99FRM3rdhWSopbC7PGnrXGzmbAWRkhRwF598T4YCHpzLKvRYTDXW9b1hJk4fAZhdhg
CKVHzpfkHYlxxnOPpYpqQLgj3tcz2MwFu/lEO37VrnaX+AML1rjjFbJ5QlnXXGGWKQLBPbaq/mq7
1DFxey0ntd8eI9EwoGiCtMGyPijAV5dV9lkrSg1iYDpcUQPd0bTzs7zHNIlLx/klJz7qx8TtAfg4
f6mP4QOv/PSbcv0/v4ANX/swHMwyF2gl5Qcwy3KkNRSKgVwFvM3d7cK5LoGEECj64IdhbtKKo7ZI
04/3rttjx9kb/dlNbXHHm3bbPtdKEnN9XZSXQkTRsuC3fwzoNLvkRMV1YFnkZWbbvWFMmZoiADt1
XObPVieVxVTnA4K+SpiBjK2LJ601bo0pP47S4lfT5GldKtn61FY2Vh+9UhOxA4XpP6HgxRTiVi6+
+imMZU4VGCUGC0kxcE0E4hjCaxe9tcAJV2/D9GnW/hoxSnndQjdtZSWSuVZTMgEWb+Fj50l1H6nx
TtDx3BLCKfvxxDB3mqbihFVpbAnFpYamq2UjmN7n48L5gpsvw+o0TIRUt3Mi1jOeoOI/pF3Xct24
sv0iVpFgfmXeWzlYlvzCchrmnPn1d0FzZ0RBNFFH4zfXrmILjUaj0WEt09e7C3QxHmuLauNDsuTt
++zdHa6pMOQokzm9IHiS+dhowELKTqP5XBc5Z2f+cA7+NczXFNvGw+CZCP7tCYFsOtihrwYxgOrk
b7PdnPA09UL3eGkc1bG3tx4uWZjQ0f+i90LRq1VOjpljAeylPSbN1GsdnqPNGtQks+L5u8yDl9gP
yjf7Qxe5UVlS6o3eUkpdOn1Ew/IcqD3thYJ5p9BC+OnHnEiLtyr6+0ZgF4HwsFzplQ3muN6w6iQQ
jKfjndm9rzeLYrwCqBzGSNGxMyogbloDA+a3uvRkShzbfm1xOzJuxhWImtSmUYyHvHgHizNvUKsD
+VdhL7fxX+nXMLZGVwNi8ixYvKw119QZ95ApY2amAhxffAIwVpC4yK661Sm0lKC0ef2XPI/PzsTV
SrU2S4zKLO0mwAyHk8ZWeEmNpLW6G8ExednO3bOFgQ2VID0iKywUVzKLqjHTpLxm2glmwuJfxxay
a4Wb75P3VphO+UCaEW6pEJMHcY0fZpSKicpFH921xI0cJj8CUOEKPUcyFAf4iUsKpI2yF+Z5CPq3
klsgIbpT8AnaBZTZNkKZM13NQokdW9AcNJnWmLyUyFAMQKf/bypkDnKk1emKZCOu3gxTs5dm5rYJ
74Dtvt83K2EOci8XmhjFCLzhYX0K3hoGJp5jtALDS57yLII5ywCsnI14gkXE4XpfC7UnycnPhnSn
Y63tH9zNkpiDi+H3SJBWWHbnLm6GMlNlI275JvjkorSLr8fSeMeIud3lderbLIow1pz7BcEw8P1/
+j5bpBYSBJ6VVgCdKJV/ZubqCWnHyznvhnhvCmPr1CK6Loxh+P8wuryh/TWhZXj8MJpzVtnq9Kg1
Qteb8Oa9FltFXVoJeVJMD9xr9rHWOKbGgm2Vo7JUSY4OrahNL9M2PhcYghMVwsFZ4Ilh3ECPSYcG
SAB4k8t/qUtiVT3Ss13JcQP7d8Nmfxg/oEn5amgRgq4etVP5srEjN/EVVInVsxKkv3nPKt4uMS5h
WJqhnWiyksiVVaq5rQPLUBTvCULk423iHB52anHS4qUrM1SImiay5jmxIm3lWALPG7DF50QsQgVn
Bwe0mO/MKqwsVVNuOy2ypypHt0z7tOrZhZmBTd4cbyOxtCSl5cSZ+zHgZgcZL9HoRpRGJqo6xdPs
xBjTilzB1V3hKrQInqvmidf3zrMZtgC9AvkbSP/YxFnNQbWwTFfiOF2mdemmsh601fBFEYAlH+on
cCrLVhPrd7P0DTvCSa5ztpgd2jS1cInRCY+URIHHVQ0c3TZyjq2IcwrZgrQ8xlmL/lncK83Nmt6p
5E7r/zoWsV+FedtAtiItSCkZ2wUtVpTfaXzMAB0Qf9WvdBDB1X5uq7/4Izk8zdHfN2F82xdDPqa4
/ePO0cJ7kTetyPs+41VkoZrbVKB9wMXkgzzInife5BtvZxhPAuQbudUWTBUV8ZUR/oqJP828y4u3
DCaqUCZVbsV8AjwcMk7jpeTQ+1474cbH3oxfIudTrR0bU2DCi0SL40SVqd6S6GvdKC+hFj2IaHDW
Tdk5Njue/hi3oXWC1GkTrK6RFStqvsj1T618PpbBc5Bsyq6tyzxtWsSylKNKdDFldCrxOqV4ssPX
mrMinl9ia83zVLR5MmMwZrnrHQOjqpWdi5bx2LpxUJ7NWy4HF0eHOnl/jMIxadtUgQ4TVTvJvXaD
gm3QJQUn98oTI78X06jAaVZnePi8FR6muHno+s7XMiTNOdtFP/ThRfxmfjo9Dxu30Fdquc4z3jtC
UJ9o+xRSF8Ho1pboYEabOxjIWxf9fSOu1bQOaBMD7S1VrEqrzk1Tu6B3dY+XxRPDeIp16vDtAm+D
THqUxeXUR7MVG0Lw36QwvkLKzbEH+SDeinnvKGbsoQPH7oSEsxjeda8zLiLN1LhMDGoMAOmoUKAM
IjezOy8vHPlcAtp9Tt3l/nht3HPMOItFq5qxFOCH5EkDBB65qFQdfB+gQrLaIrmKOvmGRChOFaPb
GoAiS1QJVSMVFY/jP4Ru1UcDxeoUVTHBnc4oOVZGLRULOOQy/xYZfqpdieJ1LPCWu/9wfRPD6HgU
aiHNSgQ41G1RPOICITGtM/ATavRTRytiNDt06EDPa3hIEDhbfbLY6K/WUi81r+RqsRZM6xxrcP9K
+3dpLL2tEatpoqrQYCuClqu5G0beWMcf3PCbCKYYix78ul0FeJHRiwJQzaJKI54GbwDxACA0riZO
FLh/vN/EEcaLmEMlqPWMA2GepuJ7C4BIHjndH+z/TQbjgbNJ0fMygUHQaT5AVpy1l7/nLQtPfxE4
tYP9uRj9TRrjhlMllfJ0ggIVH/OdCDkqgEoEGmCzJmdADs+lvGrmZXqpuaFd+lz2CI75G1TjG7+M
cytqpSRIr1llxS6xXnJCa50jXvDeg/tJ2M1aGeccdpPamZTcNEEJGDGW6dHBdP3+Z+eU17K/upi2
csB6xnEk9Fh9OHYGbd9SCTHAGvZ+iZmkpqGEJsLXambn98GEMeH0zCUL2FWloaom8tmaZr6elY0q
pwJTKBktN6Wn+FZxKyQP4ycdY5i1z8sW7ZuNYSKvqqCqR1iwaXFVM02tYaS0Qjs/Exs3uIceGPOe
NppLrolO6BpoZGAcOcWZpXKilF3fvBHPnEOAR1WL0qDrVBCfUuFqVv06jy2JV5LaPe4bMcxRJJ08
N4AnwXHXnuRuvZCbyOkX0T12k/snfiOGOYONQNpxoJU19aEELGrn11+XwepREUjPuS3/OhbHWxRj
joWWAeWH9K/DL7p6Q7qbdPx2LIK3PcxBmzLwIunI2IN2sraq6rsug/jmbkx56YjdC22jOOaKnibg
GyU93DGddxiuM7fIrBDpHktzBrRMAsQZ887OfFvbuR39OF4jd9eYi1si0TzGGib66Nyz6OZOdgU6
OwdtTf4U8KYleRplru65yJQk1eG6mmS9iKLCNYXFTbLGz6aaU3bbvbXflMqCVEtZWQiCAaWGa+GC
vPQ8yx3n1uGY4Gsz3sZTmYOa6iNmRpxS+Dboo6UT2a/RVn28Q/t+918fZTJOIsvmQh1pyE99VHfV
B9JZ82puC/z+OMZGYYyXaKI0l+cULTFVa9WnwTde1siKThTsBKREvNbj/ZBnI47xFiomP/ArkhHq
EL4k7RqAkiGQ0VQb5sbdIHQuiZ866TepUENSC2eM059ZJP03J8ISUKvxPGvmglyVUQnnMI/cNhy/
GRoP64pnKIwjIQKG2sMZEWueLXYzPZct6tuc0hHPTBgnoiLp0mgUs0asBF+Js9umNC1gqLsVKoqj
KNthOLhSKDwcW+f+42qzj4z/MIfV7GQdKszh88XGitzxwrgsL0Z3fqIjL41orZ8aLtjI/OBGGskc
deiTkDtz/Ctdv7Uxd5aHnquP8c4/505mAdDWBACIdYSCc/ua5u8A3pTZ5KE5jb7g8Ghyjy1EZjvk
hXwZzTVGO6EMgNx27Z1QnK1Wnji+ZD9x+q/mPgCkZ7E4KJGGt8z8E9B4bgfsU3ECDFVzmQa9q3iZ
IzjJ12MToZZ3pEjGscRDrZWriRumlm8FtbAU46okd8l62Vc8vAueKMapwM1X4SjAMITmGbD65Zw5
WndWJ7fBhPPxqvbD8I0qmQBkjJq2zCqosncQ7gDipfG12/q1kUS2W5/S1EVe6+mnY7mcmFX+wFRd
ZXmo1UjhA8D2KfzSO6Duwihr7NRB7P1ULPGZzprNZ8UjQfzlWPiukzFVU0SDgkGQTXj/BijTqgJq
Pwp5BM8sShhG3wBAi3KPxeyeho0YxqcoZdvE2kLAbJ88ZEJApNtR+H0sYn/7NjIYH9KmYiOG8koT
dwP6gEqvspOrBNlWgkej4Odu+UV38Pj2OXJ33cqb3Nft3QQNkWRInVS18NPnFrfsGChWdjL91k6c
CEjI/1Eak1iIxiIthBobZhjVyYjbZ30WvmdGaQuYaVP0+SJKCUZF0id1MMC2VHph1/+3zSRUIZsF
l6FqABYGUbSpB6PUoyLrKQavKEsP9gcfs9Eq42OmIjP1sEQqcU4rL+2yM2Uc5+iSY/wsyDGR0xxo
acgxUDQ/cAwCnQhMn077A31Il6/znd4Q4D2Ct+L4ciybcyBeR3o3OpwW1dCrDg9FKRfv16E5g4LH
qSteV/uu+9xokYlTRgOZcpFmMbQYE4+YBRBiW1UvqvYuFni8lLtPgY0sxpXMa6kOagZtttNFrN/M
/fe0uZgT3ttqN5uwEcO4EiK14CujECI0es697Kqw5avwhubVys/drhthjE9RhBrgLDNi2ulu/plc
KzYows+GQx4qJPN0Hzegz4ujOWpk0YxnMBbPWYEbr40HK8OEpS7dVbq/cGlydh+Kukh08KpoMDe2
iaPPW33W15SOx2M4CEA3gr38ysAyRyuuPIPffR5spTE3uaCmJkmygnYNiTYYkSFPv9cBx1W69ZVw
4jb87Zn+Vh49gZsTBnKVoRrSnL7BDT/2FV9/po0BfW8pj/SSU8/YPXv6yu0t37sPtoKZM1cXSTUU
DQT3XnStY/7fdOczEr82qJu45aPd+G8rjTl1wtjOeQEUTSwT5dlT6vQ/KOezghSHLXoRIPfDexRj
jr3XnnPeCmXOYNPEcydOryXZ4roojZtIb+1jEbztY06eCG9SqwnWVQ2yJY2Dl6H5WrgVqnsB0w/H
svac8WY5bC8H+jPStaWdqB05KwAVXjEAxAPb5W0U26ixRKWu6C0W1Doq3m7+AEYVCyRO6EBVUEG6
ll3keC94gxUcNbK9G+0ETvqmg1R0eVvFHPTd5Zo5lfG9jxJe/EyvZPbK3qqRubKjMYlHkiEQqsnv
uH2RUR3onpTEJ/Ujqc4SOn/m4bYSb0Uptzrpx/Ee/sGbIcdsYKRABV/U+/M+C/JQ6RRcYL2hQFYI
xH70FqYjbymgLK9HYV+aJItABzV02WA7q9ZBMzFTBW/2N+VFbMc3dAZI9FCW4G7i7nHbCGOOWyVG
kZRRVxYuL4k6X/edeX+svd0TsJHAKC8dkkJTsgqZ3i6Y5VMrXhm8IXj6iQ/WIWmYtySaRAgb8ej5
FKXpBI2lmK+TQKhK0/EtPPNnVvImhvG+4dyWaQYoGwetPSchiuwhMjCrsXDcE281jNutMlHL1BCB
lXimiXFKtIz+14AHbrW/L2+rYXZ+jEDaQOqO4hZfjr3dSJep7B0rjLcSZuvLshoFNXzdF2Qj/f5C
9WPgBfNWsjtLpr/tPxvXTEMol2KCpZSXmCXDy7a3KCCYcsGTxNGZzLyQCjlOQhV0Jc4g+7l2Lskp
HoNjnVG1H9iyTEOATWyRiFI2RTl0JhtBjmmt4iKaTzl676VFtCbCg2rliWMcaxH38URCqE6Xfg/y
Y75cVtWjNrmpuFoKb8h939n8a3Iy/X2zNkmqhEyvcICMNHHVUL0w2uznsfr+4D3fZNAt3MjojGzU
alBfv9ZHFBve84ESXFLvCWoJzouBZw+MRyB6mxr1K5ezcU0qW2o883+n0DXI1rYZbxDnoa6oBXSW
5MEw3s3NF47C9h49WwGMH8hKATjpCwapKErj4mr2fKFd6n7jlf5nBmm3ohh/oCmtbk4lLhs9lC2h
qdDCkrpxxCM02Tcz01TB7qhimJax6ThRBBAD4saRpRr9MpMXE5Hj2fY3/k0EY8la3Yd5mXcYuh++
kzG1p+Gsl985O0Ot56MreBPCmDJQoaU5GV5NeXKXp1eKiJsQKGMUpbS1ZwB3ogrCKTPzlMeYdBph
bA/4/LhL0zpYpTEACaJzvLBd5QGVF3V50QD5JuNFZQBfKVqNcCoTrhthtgzpAU2Z7rGQ/aB4I4Vx
pK3Yjq3RY4tUzIkn6PMAvcavDPRZBMO3UGGJ4aKCR968q72NUMb0hkJYWhImiMSzNlDJAjh2Xi17
77WrmKai6qIpqSJ59YAbDzfOVdYLikFzyfVleyqd8gG1qAL0FFhTiQ6g9dexKnf2651AZlFr3jS6
Wk6SkzePHeY99OyUD5V1LGTnNfFOCNXsZlWhaGQ5oXA/AHmz+/zOKC7D5ItZnCdeXXnvioAo4Ltr
Bv6pH7rcBLS45eiwRwMVHhHuGsx31CB6Oz2XXBCGvZrXO2mMfxXqVS6kRKDt59pZgRWiTQVTkNPt
asu29GUJCCfg3lsfKHgkBe8HjWiwlPeqzNFRTdA2KyEd8mr5CCHnO4qCSwLTWTn+YifGeyeM8RdG
s0rKksPZUlKz8ibx13McYPyIU6H/w6IUQzcMpJTwDnu/qDCeGmFZcbLE/BWFEBgkAKdFNQqNU5f8
VNkf5OHBR0mj5A/U8nlHMhV5bmokkwvT90rRKhHAopx+1fwoOAXZHeuHFt+kMc4qMbrRLEsZydT1
xZD8JfzdzNdl5Vc8KJcdB6WKEriXKbkB+cC+3GpSjaQdkRyhDdIxssyac2vtOIutAHbordCbqhp1
dAZMuWyZ48/BOOcyb0SGJ4S5QdZ1mGpTROoBoXilX66VPyf+sT/ac7NYiCoZqLcbosKWr0SN9LU5
wgBAafVMC1ih01vSnXSm2bb4zMvN7lrARhzjJrJCExaRhHj1LapbKIJD0tCNUzQeh4CL6YcHzvJ2
Av93y2NisV7BCPhYtoD0vJmd1Um+t48dmAINpwbMLZAan8xvFJd8CQxej8r+0XpbKlvVAljRPFXp
DLydpxEFSbD4uf1ZvZNcFEH5KOQcxb4Cr2wuFl1SCpJqkBY9rZ7q9Q/ROboU7hUHQ38qKq+tPQX9
S/6ZZDsUDA8MHDug7bFdnqaMfm55wkkDCk6ur5aa++J4lrmog9Q1MFHiOzmMAyb1uPZF9BolSl5H
UUR/0AcPTX6jFYebgqZ+9kgcVfdGne0kaabR9pJTYsDwtDqFKwWF/XNFH9A1UsJcpMu9Eva79TEH
I1lJM5crXGN6ak+mB1CEyo+uQtgpsKdukXkEiFLlRF7qh9/KL9wS7L6redtG5pyI46qG+gBX06Hw
S7DYFdw3sRf57V+G1VrjlSxwu2d3Av/tktl2tFoYawDeIgeg1le66ZEK/ay5v0a8tgTO2tietNjs
sknM0etZqu1XIqHaNUs3oRR7x75mdzmI9VEIElUdHGLvTUY34kJSIMdJgXIEZMoe2BmDfi5bFYOb
ERckmTr/DxZKMMBAkYVUlT3woAyOC0FSJMzdXzfqrU4eZ0GwRDW12hmEav2tsrjD8Lt/OV7l/oVB
DBNdFqCEx8Pm/TKJIpiyHEMuDbton3VlC3YZ4MHh0Txx9YMjb3f33uSxVrKIeaTHmkR7rMMzRWwq
EMqOluTnaOxenMIBjXtkHQvdlQlGFU3TiI5EK3P6i1hOcqwSk3pIgE2/BAC18qAjeSKY8y7pYbrm
FHpWT2df0+JT0ddWl/KGvvbiclXEG5Rm2JHSZ7MEVZXAq4Cp1Cn+Wj3dK+4Mp8MNr9xMqKelSBbx
QtjdY7ARyLxwilXr6wFvOqdero04sdJEsnTjtjV5UP+7GgTIIhJDiJdl9n2NczhokYj3DcV2FAXT
q8TMBgKWfWwLu+tRTFWhvfcKGCPe2/sam2LX5ZigFyvl9xQ2rizg5WYCeBlegGN3u5f4RhZjFCtA
OxqlwZLgpBrxRWjvxry0sxY3jsiDA9zr9kHaiJgGbfQnYOR9vzBwXwg90nqAG3zFPKcTIqVk57oV
PoZe5/ydOphiT37hve13dw4z7OACVhQ8BxhPubZTrGGeHsm+9NSMmLu9Eib/eNf2WnexujcZjBka
xiLHK2IisMWD+BPUiBQnmxZzk8+ghrwTxSiy7bJ67HO0Va8NcRFLu2Ku+khmusdL2jWOzYqooW5C
ElVa+wTQtojwqtuivlfMv9LuvtO/reGvzwgyMc+C54CJlrb3gtB3Gc1FJCKkM2/1AjS3l0t6O1e3
Mu8RtYcYqYqaTNBRauKxxqIBTm03RvkCPzvZzRNoe/zER6+sVUxWcXrtDDklX4EqzjnR9Ib6cHO+
SWXHiWNVBMkLzZ1jhM02tcSO2/iyi8VTKEwGeCWrL6mo/FYkueEc791X6UYwo1gtSUuFAM8N5V1H
Xe7j6OF443jfJ+83Ls0qdE4gUnCUtrWXtD1JfcM7V/RsHimPObuoo4bzqi0IjJ9XD0HAl8xHr8RJ
RslL+5H7nykT4xEvSkhyy6YisziDqZ5NpI1HaiKSlwW5Z7rLzd9cR7mdfT1W4K5j2ghjjli1NGpd
dnBM2nJVgud0OquEp8DdTdrIoMd8c4yrXEyNHJGbUytudj35gP65Wn6hng+yuzOSc67p8AyefvLD
nm1EMtdKqHZgL0oRso3xvZFejGtuFYC2FcA/tgIZ7ViH+/fKRhoTIE79pCfTiqcELewTF1hyjwQF
qugsvlAOjyLEeyK1KFA251zvh6ZvklmcwbFBUBUrUG2xWOtz6KN189QvQKGRbOFMORK4o/uczXy9
hTabCTyFTBLBVegMdWHpUhAlHHB1jkW+Jhk2ArqGjPqk41GRqwsE3Mq5ZqcKr1WUJ4U51FphzlIo
UZSb0pUKjLvkhrXkq8OxDJ4Yqs3NYvSxLuN+hv+j3aLAybMSF2aY2cUzTTgiB3PduCtvaIG3RfSP
2gglRWUKYY8zHS8XTXkjygFnVbsecWN1jNNo5Zo0RggPNZzj29iWAGgL1rkH3QdXjRNef2LQY+sQ
2YRd3inGPI9Ie4fjfT/8klYbHOe8M7yvNFkFZK0kI8RmDCJHCwi4CuEx2mfNV2w1WIPErwFeq/3E
telFTsfBqdqP13RdlGk7kIRE5PttUnRBRyYa+asZKG/ETT1TRHqH5uYyb6h4lrjvEd+kMTdl32Iw
mlS4KSfVkn/qFXjIG7vwV9FenqtHFY3nJchNRIvfbriv2TfJjGZDkg69qOI5Kw+RHYnZqap5rCb7
b76NLunfsDH5ctBkI55h8n83cpVedNeg/dXKrfqJ6tOILN7Y8O4rCfljvCQ00cQziREZidFYL+hn
nDBlnuarH6uNNRjXGeEBvO46kTdJrJPP6lCKjFxHe1L83YjOYQSMNu7jaF+IDmNE7VaT2NqSviyF
hNcYdim+6PBynaT7NOG9wHhCGMcB2r1CGmvUEEDyBp6B+TZPMrdWuMPx+3vzthgm4hiXKlyTEO+T
4i/zRvWIhgkn5VaxZrc9R6fu1NrpN35GetfQTVHXAYYMoA22kpXGmoFxFQSKYWRrUmPJhcDxUjwJ
jJkXfWkOINWRHLLCBjqQISMTfOzcd1W3WQRzedRoS0iaFaqTEulKafKgSip3buPbtax4pT8RR+RD
lGYqBDk7tHQY7OD9qMS5odZQGM0AF+cx+Lna5hnQEKfjNe2r7U0O4/sWEjeYMsAFMpVOV9yv3DEi
Gk4eLYRxce04TbBmXPPLXXgl3RgA7Uw9CidcWt3LaNPHAp2Q6r5WnPLi7oHaaJAxCHlVsnaWFriG
5q4UfxLyqzV4gID7FvGmPcYi5LqTlQKgv06hXkQimEQHKwpv2opH4cuTQ3/f+PApXs1lnvEIn3VM
PhpFsOQYO85La4jXl2OD2FebriEZjylLojC+u9alIolo7j8cdGtYHjNoL+OdpH2r+1cIWzAVZzVS
sgGprUg8G+Ry5oFY877PxA+kNptqnBAoJ9pFGN6PKydA2YsYJBG8BRrq5GjmYZyoruTjLMY0KQJ+
gmW0ZGG0YlW1ksLrBl4j+N5itsKYB5ukjXEuVEAEE9f0ROThro15TAyvSTb2lG5lMLved1Vat/Pr
w3pyKWj1AKiD0it+a87idX5hj0F9oV5hAhb/F50MEVEXGKatWqId31E65xBFKTQXfeIQb/4utmwa
pWFkFnWM26r8LRsvcflbz3787wa/FcHYil5luiYYA/ZScGezQq3GFTXOodoNwrZCGDcrqgVY0mmI
KZ57ivnnC3btRlfzeXIkVwykl4r3ENnzu1uJjN9V45RMwzzRjinRjoL1RIc4Jz88AUnrtLqtHf7s
Qehq8ieF6JcPbIkdA0wFYiZzjrWOwJ7U7MTVZr/E8HR5r4DMY+4d/X+HmQD217+nkW2FF6VQJ6sx
4t2ta0E8zq6prNerapyODYVzDgnjhBV1AT9uhKtyFW5a6TzWnGXsf18BeBDiJPCDMJdJr3QVuGrx
GJAwPh9ecotMey3j0NObAGYBRrt0eUzfcfGldha+zhejvXjYlYAXVPzB3N8kMf6x1DNlGHqoqogx
LVZ76LE4aY9lQF4GD5U6QE2Nqn28O7sdFtvVsW5yHFul0HocMV88J0Hjhw6mtq5o5wo4wp1jaby9
YvzlkgtNrRhYYAqW7HYozvo0cqJN3oLYWmdYZbIyCYic0hMmcEBBGzWWdL+8DpQ3P8zH4xXtZuo2
+mML40bTl0OhY0lzbiv37XM+WqvT2XPQTQB50s8N8ruX4IC2+F5+/zr911xYBJd6DovQpM99zFsP
5Aa0LbkMbCnxpC0Kx0w4G8dWQJs11bJKhFLjMD5rof7DyFeO690XgTK8gae7JrOlf1mrUmMU0U0c
j7rTz8spFz/Rio2sAPpdTfzD1BRjfhG69EiuYUfmhHiFKt9W0QDa0pDzCtkLOzdiWAssFClpkx6P
kGEVQQX4rZW+p/NgkZHwbH33zsDTUFNNdA6hz/d9gNtXs5IPPXwfbVwWv6feo3o924sjgWOZx2W7
uz9EQpIO3RIoeDJ+Vin0Ihoa+rRa53NTGEFW1/7xYdoLoiWCZy6tmBkSa2VKsRZFTGq48uSbDrjq
RHkSKs51wZNBl7l5E+hlvtQEUAnAwXpZjNYqdNQMTF7zw64JbFbCKKvqNbFeI9wZdTZaUQ4UNkwy
JGchzD5zMDeCmMup6BuSxA18AKmuCfg95s+cys33GQsDXMZSoliPU5mNXqUkZ0PjzcrxdMXcQHGn
yMKEIrQzAT56PveRZIndw6xxMXV5W88c/64xJnmifYzgZ/RkNFevVuwst+SZwrPTbKUQ8C68vdEC
EAn/Y9KERfvBg1NuDA1JsGwxf6AFgnhqEX8xI5BbD627lMRrw6S0yKLfZKpwn4UAspGj6ioq6qCQ
pltSlxyLOdbCh8p0J1RZLefQgtJ/r4CCRYwFwPE83pndu2mzbiZyz3Ixk6QSPfqpNtlCJVyVmVxb
irZ6eWs+R4Xw/b+4DiJST7k51malLP2w4P29ZF/79mFogJScPR/L2A8tNotifAdaM6MuAhyIQ+7q
S9qNGjphoN+tbgF4Ix50wL4G0XEkG3C4Ktuak644CKOCfaqHizq9G5QHJLnTxa60yTte175FvEli
9qpewCSVRSjAYdbOarrKEoXcUsOGI+YP6nuTw+yRNptzvQpwvUAYcnVw1hqPFEdVtQsUQ7gnby8V
KAFQ9B/9MZuFVYURGOYRHbWBPDwKfWOVmIlsx8JKShucYFZBoWsej3XJ2zXG8SuT2azKiFtyzjo7
XGtr6txqfpoQGvJc8/7DZLNCxvdX4hglQ4Xbn+JPZ+4YyD4d9+LP/1LH+OFpKsN5mYZmKCY7yypJ
SyRoS/Y3RKt00QfxteTGZ97MH3X0R2IYOzQ6Q5zIhL72XPlJVJB0enL9JE53deSVydPxPlHdfJSF
7hygBBE0zzD3WivraF6dEQo2+Xmtzoac0gzGNPPqE7s1OYoE8I8g5nbTxTQflwV5EqW225P8SqW3
5Gj0BDKTxzV6atRHy2KuOBQMllTRoELpRvOJXQP3I7r6qVnxvQru3cjh9njTNM9HgZiNAr6UJoHR
Gb9v/O6iZ93QldCjTuz+0ryIncJWiG36sy9yb9P9TXsTxhj8KJII51ZYHSJe6dlzbbiD4XefGD3G
ff0mhTGNyQBoqEGxTHIps6beFblkFtTRHSmNsYmukvXSFFC0WgfQjNZehHngyJK/LR5F4ERl0bzk
Re+7Ph6WDqB2UxRFtl2wLdUZgPtoSyhGw2pS5F4bS+Vi9e5u0EYK43OnXkiWCfNQTt3cFOvgZCnK
v/lN2Uf+8fHdv0s2khi708qhXapaoTgmlNo3ttevo9W6dHY7euBdxbtNMdJGGmN4GlxFBT5MeCbT
khA4Jm77dQAJFOxcvGxt4UQ40+K753gjkLFBAfyvc6Ngu9ImMNNgTTmjeLtdg9sVMSbYKHObyCXu
4h760wAoVYA9LQTCN6Zeu9N4lfvySeBeyjwrZNxT3y1iqc3Aemob8SnpmwfdEO/qhHAuYY4ZKjQ0
2DilPMegeFniHWkspdOq91NEbDUhVh6fjs1wfz0qQKuAXmUobJfnVMZrLJRI/izg0EprsOUWdh3x
um94Uph7Uc7HpugrlE3y4dzprWUoQR/eH69kP4+FDMI/S2GCM2MdVBCbIw/YuKOT3GfXCfpVoqvR
nhzNQ+rbRvkCYRqvsM5bG+MxCgMPZLVC/VmTL6riXqkDo/7KWRpPBv19Yw56mupCbkIGzZKADQu5
dSG09dQGEHFvGZbiIaUPyNKIU+7aDZs2KmW8hh6BECwFdgrKXV7aBpV6XYmpo2fnpb9OK7ePeW32
+xHhRiLjNqJW0gcjQg3hla7gijJlSzZo4wNeqLbvn96shXEfahQu+UwHFOLyJcZzS/lMlgacpRgb
kTD+JzMLCdu0U6cBj58Y5EHdbdL5ovjl2Cx2rWIjgllCNyqZniio3a0SRjiI5IKK29K1iOPJd32R
qqGarRkqxZh4b3zhpIeN2OJBEAJ/31CF0wIytjl6zKqMY277t9RGFGNvfWLGo9midqVd5UA36lAt
M8Atq4EzqMDh5c277drARhyzR3LTyPPSYY/adbGq5ZoUkn28RTzdMVsUkVAVwhS6E5XHKr1Y0s6p
pusGkL/HcvZN4W2PmGupVZJVL0Uc1BKAAoYxnfTlrlOG/7YatulKng0pDGN42FG4G8BgUAEYQVpf
+uXlP62G7acdxxxsTvRS6uYgVa7gaSTuABu9cj5EsKoJAgGknjGyytwW8aBVSY0oBY5mvCzc1JGv
4ydMQwG0cbDkx88s6E0YNcSN/za1oiqVBNsjmycVfQLV6q0xD91o11lrBBNpmgz8arZ3MiojdBSZ
0NroAZzA+5uGpOXi9O6a9EYMc5dXyNens4LZhUF6SUC+0MS22T7VaOE91tl+gLcRxOzQWMVGL6j0
7JxVD+Ed+kFXTN92nnGjOKuN8vlFeoVeFY7Y3ffgRiyzV1JZZmKMQAlxpW7RlvXkLvSKE9A1/YbT
5LC/Y0ANNXFyDXRMvjeLTJaKIuxRv6YQrKBq9LNTGmTeJ4C8UI8CBoiKypRmshAgaxzXZdvRB3zk
LRkYTuS7KZE+44F00MVIKhhwZLZXMomEZGxNXEb1eglMS4vkdxISccebQx3yh0O7EcLcD1USim1X
g/HBVBpbEX6pwmRpnV+tl+vYcZzdfuJ7I4y5HcylDBcDSRaHfKNhl+xRaNcpdUJPfJbRF5w4Zmrx
TGJ3AlzaSGVvjKFoATuDK1B+xVLuHxqbVmOTc+iornzXnAjQkGr//0i7juW6kSz7RYiAN1v4Z+lF
sTYIqSTBe4+vn5OsaT0wiULOqDddC0W/y0xcl9ecA8N7SV5YezZEt/ful1JIkKDKKvHymN891eNx
mhkBfjNM3Q5Hj39pnYB1w5zHVI8eWsYYmVE2mxxroWz7FKqqaSAukjR65lQflipYJLRjAMdnJiGK
Ojz/BwsZgnYTQTmJOm77XomROWRx6Qrp4tZN70dL5e/r+/Y8xUoOlXtFcZcJKofiVIq9XWBIOMG9
hJTfAQrAOfJTAOGyaG+2Tex2MsrExk6J2j6FHfdJaYlFehFbzcT+yWMpSC+tlB8YJyTh4rPK3eRR
Vtalat6LqAH/ftqAnAybyeWBbOr80VttdZ2UccldP2h9QcC4qlMWnLrqOuSP+wfaVHEdqDPIlMnY
ODVVpsttJnIaNMMwLmr6PeyPPau8txmBVyLIla6yiXyaKjURMReoZvcSB8LV+EWP3oyaZ3nATV1Y
CaIi8Ig3+6S3yPdkzQIpMpKk4ZQB2J1AbuTP4t8E2j1ywCrMiCWbBqwjYqHobKAwS+mEFJH6Yq2i
9YbOXi387Jg7YuRDf9K6lQRaESQJUFUGfPtoFaKpoJPDOfHZAKLIK1k34e32rkL9KEhNNsjH9ht3
JZzysgpXCFVdIB7/g+AaQd0JhmtyZNa2tz/g74ukpygH5FC1RnB2itjEWKddetK1tEZveuWsAZh6
KKnXZvtUXJhTiJtmDTYMzLGLcMGfZtoELOVXFT6heOkdshCV2cGPGRpToj7MahpsGsRKGOWzWi2q
ubEhg7J6D9y25aEADqLS9K99x7n75r2pOAaBUQAtuaLQMz66WKIMQ54Nbdf/TPnQixf5r1jO/BiF
kQwYXUL9ZwNuK5lUsOGmPouaBpVigs6FVUpUmkzNAtw1xuf1R5nx3N90YKB4xzsCoROwhR+9iypp
zZDJmJeA8V80wTCbJfKKsGbUR7ZUE5BcALKVBAMgIpSNK1EAXtfQwGslDtC/iqxmAapf1LhBqZt6
W/xB5rEWRxn8mEdymI06Mo/6HHdvgmqqoWLu68bmkQQMhmsi4plED/+ARTyvWgE7SWL3Pap8Y75M
1b1YHrLA3xe05R9hWDLJpAAvQTfW2yzou5YHQHge58cmElwMXzA+j7il6GsZlBq0AE9LphrPvCno
bLHpTYzW3ycAghhUw4y7H+LSHttU8/mZO3UFlswL4IMuIxB1kS4I0r0yhL62AKnR0A2fC5r7VlRP
2Wg4RlUcR6N4jjEqZ9WR4raK4KjccMIsOuN9taXK6zNQ8asPsIHS8NjbAQinWbXeYLQWPzFuivUx
KOvky7DjsgWKrLd/he1dE7OqLptVsfUxqCRwXqoxHka8SGUPK0FO+xI9Fb4K0KvMGU/8Kwu6hXVr
lDedR62KshL7M2FzTeLnqT8bxs99Bd7sKa+PRFn/3I1jVyJ4wKXl18rNve5YHjorAiYai511s9G2
lkWZftMPnRySLIYQkWtueBzM3pWOBFWWY0rb9gHoUBpEpCBSsZ1f+FqZCTzHMpV2BQpmXegsodUe
u3w48ork7F/kVuTDRON/xNFg4LVS1ktZow87pscQpFOcarbqX3HysC9mUyVEAa96QccaHz1r0JVN
CNRGiAllzanF3uJ4+T5v/6RmLq7EUF9qTONSmnik52KYYAvXM8a7vBoYV7aZfq2lUJ8oEvOwGQpU
XQipaOonT7GnoQnKHVgthm3D/X0eYF5+DKWKJNZ9OOHaWifwND+xy58Eyk15h7gfv7NAsjaVYSWO
enrEvAGq7B6eKNM8LnC59EEPvs36874uME9FRQa1K8TWwP/YDcZ2CFNefoktHfgKImlduwqr0btV
kLt9L8BYfbzFLAV33RIBszu8ovUFtABC6Da7qNRemAkz+fb0u2Ati3LmQp5wQCaF7+tckN0AZIzQ
100nzQpfxINq1of+jjc5mztzbyzZm3Fk9fWIDa5edUXY5jrQF1D4Ec+AhWkkRjDc9Eyr36fcuj4E
XB2nGkoJ6Bu25VEG7ocR5wcNBCbL9JWhJCxdpBx8C0Z4ThP+dwtJw6wqhw+XXzIXfBVfAc5rdhdl
NJljDkT39r4f5UFUPlDESsKDh2BLkKGK5I5UEwyvBF6BysiURdaVUp6k1/pZSbgS6+7AOKmvuZN9
ndzFVi0g/034D7q0lmyHh8FBGvWrwaj2gSzeE0gBzpYf96+coT90c8aIhEwNO4TUSXF66UmO3/Z/
f7O/vrINuivTGHM8czVW8kYrvr6/Ji+FG91xwNAHcOt1AAxfafe8qf1gCCYfbeejvgf4lWVIwyDJ
rfSOuhwAhgIsIS/aFfO+2lWzBofQSXI/Cq/0tcpkwWezLpXyPaMcSEGYI5zXqr3Mj63EwjFgedP3
CuDqcGIKaP2khzcd3AotBxB6uYHN3xuXxcmAy/cnLU8RUG+6ACwlrLFSXqY02qSMBAQ/uX9Mjbss
POx/rG2TuP0+5WVCcEvrCrmwXjyUE/gM7VA7YAQNq1LWvqTtnOQmifIwQDJuGtAHwZ8FT013FYqf
2czwYttO7CaC8iZyErbRMKCQPAeznfDJU1I2TldK5z7LWa981sVRvqSd5iStG1jX3MWn0TgncW1q
2VMuTnbC7K2RH/tsUb8PRmOf5V2kY5QOvoLHi4JQbbZufeg81jrgtvXcxFAJiayFw1KWSEga1ReG
a7w87asA4/toVCZSibk+Tzke9cqomk3nAh27bewiYHE4bD8hblZDN4s5JarChWy26qmZHOCEQOWM
py3BY49O/4cK4XbKc7s4crErp7BkxgwGnBiAE2lhArnTmrEap47LxVj4Qx92Xh1pnM03Y22FQ+q0
wsia2GJdLeUn4jGYjEQn6ig+FPmz0USWpMngMIkZZsxSRcphBHBI6jRiIELgXD78GlVOZIDgwWtj
zZRSU2cK3P6YqM6DoVgHthENN6gkS4uyAD4mQbyM/dgpgUnxvfyqeaCOu0tYHnfzJm/iaFsDwZ8c
RD2cSNAOpzhLXb7G5BSHYDWGIcspbgqTBSATYJVRBALxR8XJjW4plg5bjmMNugDxtY5fWuFxBOPz
vuVtNufR6/0tiPpsqWE0cktGQTTAbj8s9vScokM5heZy7RxAyprJw3Jhr5RsFw5WcimvX89aKU4k
i00Ax92awin2FE8A5R971HNbUVayKPdfBZEYqEb4z0ORTN21L5ivwuq05CQPf9KaWl8o5f97IdOH
EUNcdjjbqqCYHGipmGC529nG7Uh0ksh1xtQr2Qzd/yq4eJd6k59aI6ohic+bscuqvWwGgJU4KgBI
0iwZ0wIHHYfqS6hlflpODE18RxX4FMtWMqggoBYjdt8TXJx012amhEmRQ2mpNvcS+O03FYBekR1b
wyn5opuAS/WfOMlM71jgKcyLpRJFIUPhV4tQ+x1wsbITPmAvT7E6gO7LLu+jlcqSyLpa8u+rEDGB
ZL2vFKzlDb23oAkILG5z38Y3E6zVxVK+JNWVoeE1jDpr2h2A2QfjFHCMj8dyI+//vjoFZoJjrgMX
jt3343mMqktVFaci7g+9FlhSWXwftO5pMJZXpesXB/OaXjz/aKT2AYhZ7tiK8N3hn6Xkq4PTPkZs
tEaaSIBA8wNrSdOpOHFOhibd5HSWeGKlScxboBwNVsXlRMrg1GpnbrBP0Xvc1cDLcXSrV8kLzNCS
T9ipEA77H5jlTAXK50RFWMbRhBRa9gjP++JjnJhAgmNX9liwcLpY7pRuRqJLF6RA0cID9W8Sd2uv
80VguKrve0Qsz/MvBqmgS8djG5+nU7a44bIyHeB68Db/NTuVW3o8Z8p2eUB50YxCixXntw3yJpAy
yFpfuCTG5pmdBLLFd923uJGf9z/YdnS/iaAsMkT2NXEE61zsGkBz85nTdkZlS2VwyYKFoR2s81AR
Pk5GpUozZIBFepbHytRD1oYtUa/Pnvt2HNrOgP0tlRGCUXKQXFB5+AIKo3/4CsFI2n80gbIu7M4F
Wd/gw8xNa3KycEIBjNED2naVNxGUIVVhldYTmZMf4PbhiPPB6oeW4Y+3C9cyKKGw7IeNWnrAMwuH
RJpKuPz/wJyQuYHEr5jcr//iGG6SqJgqq20fNj0kkQmF/AgUKFO9A5upBWYHRlnynaHisxbcZFGR
U5kGI45lvHXqZunMPFJdvuGPednfTUL6IDbNpShDqxMMEHcs50ZsrYXXzDtJu1bJJZ8wFto0AJCN
Hko+8qokPYUN7+zb3aYpKOCgkw10dtFu+RhrI4lP9Ylg5E/yWQz+1msWicHm45+sCqi6JovGuzNb
hcHSSDWOA0qGbaS8KVeYrBYqT+Wx61s9pEzAF9J22LtxylMFTTVMIYcid8ZFB3VAV7GMXBAp3MUi
5w6Y35yn4EWOSwTk+mH/JrcN5faxKQ82txza+y3GQgwBdDIA7GzVxIx0Fqvwv0TUmxzKeTWC0oBi
DwbZOhMgdBDdbNDYXMKzcsQyCaqvicWfmP2ebYd2k0o5tHJppSJYsGQXz2ZzJpT1yqN0yp5SL/TI
ZmRqgxbpNNuT9394GRE72fuqlJsbtAG8EQPcXANiUzIqKJZAZO+cxdFP6Z1xGFgwDJtKu3JHlFUU
mZwVMigb7Zm7Fv1VSr9qxX0ol5aRPe5rzeYorngTRc+NJvysGRoBI4kO4RUTA6gAVyfxUDmqSSZx
s78CJ37dl/neqd25T4V6uyxZLy4RoBQwUDRFZg4q0mo6Cx3QLHMMnkf3RlOfhGLkTWArqeYgcr3Z
KUNvcrmCjHnGo/uiBGpiKSkQk4vpb0w62gsKr4DItbK6xeByLzpDXDv6qJ+7XiucXJfP/dT7g5qw
6gKbHmx1gZRDF+ZU1Msuluw0PbTiazO87d/WdmbyW/MVyomnbZMpExahbB2wsvGZT1KzXq6j9G1f
zKb7AE6aqhuKiM1KSuV6ns8DecJ2rhhPphhVtix/mTpWKXbzsm5S6EfymINtaVSA/KGHGqZ48uNs
MPfcNq11JYPSrrwq5GEZodGkdQQds1Pd0e3JSkm2n9qGXSWMILadPqxEUjoQlU2hi3lDemO8NRza
SwynJDjd5U/2DcSVIEoZFDBVlTzhNsjxlkM0qS69ygCoen+afLLOlQwqhjVGC9JTNDneHbxs9V7i
qveLz1llYnbHySHoDuK1PcXfjXvm24Lc1J5wKoopalipM4bZIXx2UBg9YTDWVC7KsXT7V9bEIUsb
qVCGllubJCGidSkeZe1sTIf/yqboYdu0WooJXDzoo+iBNQ6ptUjHumSM37EOQQWnbOKMtCO8fdXg
CcOXJfy1f4h37K69T0J5hqUrNV0t4K3J8m9zaM3MnoBcStgelVdgmH7v33qQGelu52UX4c2wGy+8
C66sBjTDQdFv3JBLMg0QIGTR69hld1EnmnNdW/uH3dwKWBkYTfq2pGkhNC2Un39QPexGPaSegNe0
4rR25Iu+nJss7pDt73fLgKnMpg7TXu4CLN6oxX0/fzVSb/9I5PN8/ny336f0Y5hRwqo4VCKKZcJ2
HBYMsdR6FkoQFRf3XXTpWTTP5Ac/CjRAdiVLCCISWCsVyn90/ZS1UwM+L4XLzQUEIaXuLN1fcnQa
O4tTWchdn3Olj+IojwH2sDoItFABVbZuoql4NITaUVPDjFrdQhLB0pDP9/lRHuU0MBcqdUmHkUwC
AktK14lbfa89wpwzvIqHGaDivF3fxZGZ/MwSe/9jfjaCj8IpZZHVOOhEDQM7KbxWEswvQJBxEuZ6
AksMpTOalE5JNffYytL9SnyJBF9mzXZu1Kw+HoVyK2VfLQPw/MiEx2C3j/lfsDJwHE0OWUkX3vbv
jaGTKjUuxmFMehgF3BvQWk0BvRSlelXz2pyTcxHfaePzvjjxcw7y4XD0GDFXcMogJe+HC6/auQPV
NEFsjb2ONxPBqm3DQ7qKPbfEIy//BFQmeLc4+3/FRlry8a+g0hItU3IjDXHq0Zrs6YCveDAeVDc6
GowizYbbJJIw+oDtTfCh09njHHRjHQ69/B62l4NggkkeTvMfzsr4KXCqPzKE3wLpRFIvIjC08Ilk
V9pjhoykP4sKKxH6nHl/OBQ9lcMPIj8AFwfFYiSSBMC7rk0ylEPojgKzg7ISeO6euZ37OQf6KJf6
bOEoLYMyK+Qy0XYBFtopt2JMBp3/AbZmj22SjPizx75dJpVVak0050qWwWOb/TsGxuKLBw0air1c
n6GTrMNR0UGYxAZrmDkwzx86ZBPAQ/f4+x7l//KPUAg+3iQVGxqsMQpDWGFQDO6ZO4WpyzgN6+ao
YCB2Yz5pE3pT6sP7PrPDPWoO6WKKr6zU/198yu0rUb4fSPVZasyRAnUU3AjwXQQLvD62l+CAQTyn
PsjPxIGKvvpIxq8BYsJMz7dj7e1PoOPCOOiRpOJPiJXnAuScQvYLMT0DCWnOsRaS/yVA3IRRAUIV
UuwezRwAp0+tE/qFq7/J2M8kesmeC2HYOp1d1lOnhd0AINZBRrYS3teB7LXpi8GifiTq/cnUNMIB
AeYn3aDrnUWZZl0WLjhUILuFkh877OXsK+XmUW4idCrWdUHdZAZXKnZYfamnB40TzAw1OhBe78vZ
6APBulaCqId2mSSxWJUtyYSIf0ydwBbfgCfHeY0XXFnLU0xxlFtU4hjIEimoaMkAanWPSpUXY/4z
fN8XzzzWU5R1jZRTVMSyzCsV0zNS/XXM/ALofwt/CTrGDPZmqrW6RMofxpEwFYaAwhb2snRkB1x9
5jom7jlLCuUIpSgTckzmyMBWx749ZwpfQ0DAYN+5f+MNYByFVvOzP7EaEMJm2qXJALcxFA38SJTY
RCw1oQnhHkmujEDmYurbiUp7wkoKWRLBbMm9bk2u+Mh62m9nJCvR5POu6v7gEjESbYJBd3byzH9B
v8XGtIKnnol37iakXqyH3LbDWomkHDQnzkpIED4hcrBJ4cnQ3iHTCG939MBKabf183a3lC9ulHjm
tQgpZgb2HwmgEIsJ3G1NZHGqbqvOTc4nNxx3bZXgVGJwHdvOjeKHGc/IfV+y7RZ/C/lUhRZGXg8k
sJtx4PgLcqfByOG+hI1mGPFWNxGUt4q5QuPB20ayOZQugEuznMR7zOsbmGgJD9UpP2D26BiiPqid
5Wv/qjA5/zaj5+ovoBxYLSs1n9Twl6MVXDp3trpD+TAgKU9+hV5vLw7U5GU+sSC0WXpJV5AzcYiS
1giQTypmeiUEiuVP9bk0zN7GbJIvsboX/+Kpb1dN+bRZzAtNKZBPkiIe3j2uceV/ELA4AgGE7IQ1
UcnSHsrNxMrcqYIIds1cML73RfkXlxqMvJVhbQrlTkr4EqnT8eqfix8B2rVFY+F5XM4sSFiWHMqH
THK6lPpiwNrQ30D10JtG7O8N5ZkrWtajbTMVX+kj5UGQnUgdRh5gEeP8PESGmwPhKAtEDL62Fzmd
vjVga1bVzNXLxZ/42KpaVlGPqZuUd2kxB14F2v9WUwjsegKM2OzEw0kXL6wHMUNP6CqAHqkqKOwn
2a6RscatXWTf950MK+DR7/4lFZJiDuFklCfwi1iSD9TM7NV4VA/GC+BHkZjHdq2ZuhNcWbROrMNR
3kXL0QUbS5TdwhHDTY3k1kXj7B+PEQpUKiUCq+jEDQse3U3yOEh/xZxnRIx0iJExqJTrKHF5EoxA
sfkY+5bzsawedOCoThPAiKwRu+z7J2JdGuU5qqbHkFxdKfYM3mTsvURMyhnWnVGOQywK0M3MyMaN
6V4N3Wx6FCR3/xAMn6FSPkMT+1mNya5UaFzL6JDIixnHdi6xAhjrsmh/UfOpUgmZbOvRRdW+FEwy
SGLsnx9Hv+MGPT4uppzUhQNU+B/QLvUgHDGy8gf4lB8yAXpsnE/avpM4iBnj1JKwZB8n6sP+J2Fc
lUYlG3MgF2oLIyTcnPJ4FKqX/+73KWNPsUypFQk+ecbfl9MVYPX7v88wQ3rEL884TNxO+P04j8wa
3Ijz12Bx1dpv+O99yzGs8J3ma+fDa5TVq03ex2ii/1Npqx8zO7qTfO46J0BtFvE4qSMzMIPDP0Ns
aOAiw56dzIsOnKszNg9ZDweNcglZnTWK1qPGQV61KsBV1MQm9RU8153Ynl9rnzUsylIWykXkgKue
wKGNaeDmwndernr7H5PhgmiQuinR+Ajrt8Rtn9vwKZ1fW5XRhNyYCvpoU5RvSIOhrWQeX5DcGqmV
Jti1S/Ha46zeHW2ww7uhu4zm/slYN0dlD0MxjfGijrLdZ5lZhjDo530BrFSWLqZwc6NMSwxDnr36
F4Ho198af8EOAWocsRs4rPoo40Q0xpViJJyqippsD+ndUJ609v+NrvbhO+mU48imQg+iEtrNY++u
19rHYVA9tU1/7N/bO5TNjkXrVKpQTJOoqXGiYGXM+NVnvduFqj9r/WERA1PRgSM+Jj+TSX0AqNdL
0XNuGovf2jRxC2M5T313XmTARmntq9p3DlYQnDriHwEAdFyMlDEmyQifOvkkq0qBgVGUFpFAsgHF
ZqbS2yCHzqK4UfL3/p0wzJDGbVKzMFQHFd2YJOatSY4epFHFZMDECD3brlsXRFBkCUBIpm4eZQGp
SA3MI5XycU6/z3VmhhjwbGLgs6Dv1TO6JNunuomjbq/lVWngc5yqmZ8k9UHJCID1/sVtv5tvIiiP
DDBD9Z9mWjGDQ36Wj/LCNRiFGw6V1DyHc8aiBt7YxyZWcpNIeWSjiMRkSEi70JGPE6KQXQDeJHsS
sTysYggmPhCEmNDlGE+y7QToJpfK5IqkldQUTXXQm2B6v7vrw0c5+BnFfiKA+srNWaRF26p/k0d5
bUOrQ+RCtQzQvm89wOOlLjez1CuL0N//hJtuTQd+KfBUFPkzdJ9epnrXJLIdNCGInUerMgpGlNs8
y0oE5dnyCnjTgoAIVHF4yB77KDUL6ciuh21q40oOZV+toYQ68I1lO8+nw5y1B4zyN2Y2G+dmrtxp
nr/tX92mga3kUQZWlTKH/WiUbsXlgBqE3WTcOVo6hhTWB6JsrIzKWZgWVPlS3okwydu87p9CIhnv
p4CwOgZlUm3KJ+j2D2jFddk9GAttPIps7Cc15sRhTiSo1Gct077w3PQSTqkvat0ZRGR+mZfmXI6Z
WVe6xemSCSYiq2h7pxXTp6BIelMvNBU4jbIj1/KdLEWOjNXPQeXe8pq7RGn8C7ncqeCyc5ZzLFxo
ls5R9hpXedwXWDCyh/CbVtnG8iKV14X7sX93LI2jrDQP1XmE0mHfhjsbqteMP4rlLi0uEgv8bLsa
s/pIVD6VZ02myTJmachst4zclx98AEHMWMYu3dGXesYzYzvZvgmk2TCB3dy1yUwmFI6DXV4JOzZY
353O7/9uz4NXpY7EKDAwLpOmZG2NSlbDHm0dDfQz2hKZS/LElZ6wXOLkbf+7bc9frE5HuaQ5rAI9
iPHhijOB10FRDV31d3BtjyGJYb40Ph5qhulUdJDUfNUB5i35oTOYrZtk5uCQomt9YnUZtzPj1eEo
v6Q0gZxXDWKVJJgqsEOAQ1mYyet05EFm3j79H5aGGS7EoHyUPtSlrmH1yxY9QoyUe4FveJ1VgbqK
VepgOF2D8lZpCSAmrsXDosC+UdNM10o2/DrpGfGeJYbyH2U0jkPS47NF8UvUXeropcsZ+r4x4I9c
ZvWdKO+RyE2cVTxaK/OxOIiW5i/fBxPTw69kXADQqE6iWhOrBcA6GOVIMr7pABGA5pQkf5di+VyV
v9qAf9rX+n0hmDv6mLhXwgA24AaJu5j4gX5S60MjM94GLBFEJVdvg6JeMkzw6mjXj3gygZPFMPpn
SVJ+7Z+E4XgFnvIUilq0OiCGEEiA5yRhoaZJrMqf0DIpHO4Ql/a+PHL9/x6MAWjw8VgxhmLSZJBl
Ox6TA9CHHuMieeyl5CGJgrPOh9+GsjsYE3Zt9uXux0tsb3yUK2DPQ0lAXGmnMWe1POriY/IKYklP
4LjZ+e9kkU+7+nQ8H/Vtp2GKKjcwUcjfRZpuc3lrJgPPOBXDzws85S0MDbQaEUmekgJjMA1XY7RW
MZWivQuX7mfPR78UIbjqY+/nw8Jy/cR+974l5UPGJcfERxaStwrWHZ7JOFD1WvjIfb4sVnpfuoU3
3Qn3073A8CzbA0m/PYvAU55lGpFZGZWIWoVbHcRLcZAGIJFpbnnBugXCgArkm9CafafyNQ9bwU7h
sXruLPuk/IxU8wCwi9HR4Vpfa0VTmJ9x6/uKxDAWetRwjCNFXaoCc1fyQynUZhBc0vmYhp05lNds
esA/HvYlyvvhXKAnD+W8nJUgjVGDDHmHw8I8Cvq91U212xr5m56ifcX3ICk1JvVv0Eu6gBJ/VjqU
aqdO+NtYWm+su69NUh90nrNmIQGbX+cHsXYCQS2CdFS+9RN/LJT+pRzki2zAzZTaozx1nNm1i9Xn
iydr1WVI1OcR/+94RvCrO6fUkTIFGBxXxxcQtB0KvMU1fnhq9An/HrmpwoIyZt095RdrJZSGJEQd
enDJBNjg9y6mLpk0Hts2hJksSQe7OJDRP/oKLLuMcl0ZWJQty+8KGidlG7tlNhwHTXL5Sf9ZDAbD
PRGz/Gy2v0XSEw9zJ6mdQNbGwHdgxdGvqf8SBxep/17EDDvdVqabJCqGhb2mjWXbyrYaHjghs+RA
/6NwAq5UwMpLeNxTLqjrVSCLonDx3rchc1nSOwwnC8dlO3rcxFD+ZuT0PsXcO95BwrMqJvbSYMnV
cKOOOXpI4t/nj3OTROmDmgCieRhQriCjZouNAbo7HViHKroQqh+7rINte7Hf4ujhQ2EBDucQIrHV
+MZUkunatoNVKTrLreyfit5tSSahrJQCTx8uvVPSY8Gaet+2otsxKGMdtLAvsV+Jx1zy2sZHQdDM
rv7CJUAnu3ATI+5ta/VNGJXC1GGgaFVFJm+LX7p6yEfG72/b5+33ifxV+gCkgIZvM3Ty0eycumup
H6rgFNb2HP1RE0O/SaISFUz0inI2Y1pGkB9r/Uus+PvR5F/Sk5sAKj2pgBXEYawVqNMc/yD3oWs0
sV2Wmcl3idMsQHbj1e9hkj/UevZrX/amSoADTFV0UcV/qbNNYsq3k4piWVt/U7orFzizZHazF+aX
fPiyL2tTI1ayqGOOVSPGRo2kNinesBCs6SxQje2mhgEXJ+g8D4oCSud6DkP5Ug0/ZzwRDNLSVAlK
uBf9AFoWNh5UzA+A46K41rEpAGKS9zOLBR6/qZarP4FSS27SJKVc8CcoYWaLOvfUya2lRgZgDb4q
ZWHvX+mmY1pJoz/fWPdSTzwu1xyq+LmZ7D5l9A+2R2ZWMqjP1raLlApqSnq/vBX7ILO4j4/TKziP
Nau3Cf0mASPm/ein8mP/dO/jp5/c/Eo0ueyVjbdzPkyYW4VhGDHeWy1g9XnlhzJhMi6ufwlyZoLv
+RcfYJ/XKM0oEh8wb+nMQfoIsDTBqQr1qS9iJ5y1izhxp0z7OSvYEZEHNbbmMgJSiZYde6F1JxGZ
UxEub31mKLYeAycLcIfxmD9GVW5X2Q9tDL/FbXKVDGwNK5w3cf2PFkVzs84GbLYET0vTHruOO4Y1
NA2s2o4RxN/2r2P7Ebq6Diq+zkVnxAFoNwFNQsDwc6/wdUQ8gqkbMvHLtlUL5ICapskKIN0/3r2e
zFy8CFDkIn0J27945ecYMxL3fznQTQYVkMDkp4hcyGPeSzG1v2UMPk5+cAbBOsqZduSwYIpYR6Lc
A8FFauscWWQ1FAcl586Syj3X48iwGJYYygX0fBAYuYF4keV3bZyZQfsUBT/3dYElg/z7yjKSUpaK
JCLZaR6ao6SYjfg2DhHr4bwdHm4fiLL9IaoXQy/gsosz4VUUoGilFb3qb8ppOM339XlxGq9SLWTj
aWcKLIfOOiVl/3EyzJIOqik75s71+FyAJ1Bm5FwbeD94UBi3I1JG1fPl1IElAXmKYoY+yJCs/k38
G7CKQHNnkTuRtPSzP7vJotLWEswpQdujHZEdukN87LBQSeanWJtIDDE0MwJXTdrYLqCaeycSRrrf
YDim81hiiB7vnOa9o7TSwU4uW70KSsRz3W+ms8SyI6Jce79PeYdMNnJp0JHhZbrXhocYA/Rpc4nz
1Nq3pe1K+U0FJMovKEtZqU2FvPh9NuYFsImAaieNAELyNfvl6768rXMpAIeBa5WR9OmUFvAxUpdK
gn/o+btJQ528viziqe4n57+SQ/duFmFUcnnE6G4+/yWLgOyd30IMC48py41v5TyrA9EtGy0JdSPs
ESpSvMYIKkTtGVeScOWDI1yBLYvSUgZuscSZH/ePuPnp1qJpHdHFTB9BWwBcsPFbf8mxLSABdpKU
s8iOnciYdGDKo1RFbrW6HuZ3PqoZlTSMXttAJXbfKVmRTSrP++fbsuT18ahQoiRd3Vc9Hp6D4gCI
2YzExgrhaQNRMMccODoaZ4q97O1L3YzLa7FUdEmHbmwyskI/uPU3A7QxsaXekVYO74c2i3iTeadU
kFH0pFyQ1WAT6OuM0bTlFFQmJmF65MyHwcs8cTElVmRh2CDN6jLo08CLOmjTCkU1K8UHOow9a2/B
/GX/KllyqOgyZEsdZiVStra4Lqml4MmdzJYg/ncuxaBcShli108UMScy16WVj6VZ5WYcVZbesEZB
t0LyTTUkuqfTGmEJai4BIbk/R9Pfo3GQK8Zh3stRtONfy6BTT6XgRLFAnpYcgHQKxr73PTj5QNot
QOX2pbfwF3bkD6yNws2C+Vow5U1QsqjmrIK5Fef3jTS3+S48CCdJM6PvCsBIAbZgYUTcEi+jn3ja
Ex4Pr/9/Qj9DXP8NlIepIp4Tqh6ZXdt8k4bAnASvHX+BwsTc18zNvuNaEOVbIg4Px1RB2ZFsz3Pm
6KHy7HGObL4tFvibJjOzWDwv28oD1nlw7AHJiia+y6cMlIwq3nNZ8lYooZOl12nmGGGPJYQyObwp
Oqk3sMA+RScNrCSazXMsQFeWDMreuqo1RI5AHueC9LpooRuM+Ze86ViZyVb+rfC/L4xeiDGSCdTZ
EfLv0llcyWxioA0ogFzirHAESEVv5/e5W7y0fgbmdoZ+bKV3a9mUFcLOs4mf0CKuDLM6VG5kN6/F
CWO8ANZD1moW1h9tEK9FUvYnxYZQSgopnjwVB85sreiuf+uc0VZAjzYy9wy2vyLIM8END9T4d2Cl
VQKbiHLYA39TxsiWO+Ntj3He3mfcIvmTP/uymwwquEXyKOcT3jBI+clGL4ETHV0Z7JVMJOXt73WT
RLK01WkwehGFuo7HBcn6sU/+lFv8feUgBcPeYmEF1sIKoqz7oyxNnBs+XRa4S6F7wlvA5PnHQTEY
esg6FmVqVSTGy8KThTu59Ys09+T2f0j7siU5ca7bJyICMQi4BTLJobLm0TeE3baZ55mnP0vV/9dF
yTQ6bV91RDuidgptLW3tYS2RYqtgHfx7yZhiUFDXiP/z4JqOpR1nBzS+/dk6+NeS6ScN+pg1HCfz
NOdnq3/c9jTRIrizExpRqEY94FzV7gtF3vXBSyCkPhFsBv9SUqG83CQWFkG7xJat4kBy0RzwesT0
jxur7Ccs3HieeynxfbQg+OB8S/6i+ZsePMyRoG/kX26/DzPscy7MyHqD7B5iJtBqjq9djblbCbxp
rCsr/lk1O8nLMA8hGgFkR3ADDFQODMjQGnllMnyrH3sldRLjqNV3LQ6m3rz9mTtwaCBhnBq9e0AD
v5vtLlXtPsWEDvn2Z1Y4BMjVgpp0RDTYaj+q/lKYT8H817aJ9ecBCDlMQikKwHzrXJ3MVZ1IWAl7
nRv7xvFvgxFz+72jn3pv8F1RlLLuGwuLnAuOCfjTqwHbNJzKI8oIX6AE/9bsqW2CoLL8EtwUZ1Eu
ZTUNpS9scv7Y5K2sGRKeXINj2O9UNXdMmzH9/6C4Xi2TLG1xbgiaY5/qcchsKSdUnE7anXnKTtFT
DPKkehdCYbA9UZtlP+Q9nkieqGF2dRpp+Qs474wgDmn5bHyNqUOOD5XH+DgbN/2WHZG1QgXXd8iD
qB9m/Vm7+Mact3bYV2oWWLfm9VeMJljaDbfzKTwk+8BNBEdjFccWxrh7iyh1ElEd7DhTGthF9KxO
P2YpcEhk/FaQ+I8ljX+SFbIUG1UcalhWBIbgyqNvqZ0cmShNi/92R/lAr9EC9CTKpwsOCqjFPoOo
FJEsqRO0NjHKBoQ3TPXPR9ShdWBnRyHmkBG8lUT5M6FZ7qoDy1JBO4J5PBZTobyzy3YsmTrfUTv5
LtulF1+EsY7AZTW+Ja/N0i7JQwyaMc4E9NLuLVBNljZqSK7q0AMCOvAgDQcRc9vqjbvYXA6LrEAt
B8pKYBoJXF0dbpUoPAoQln2vX66lhQ0Oe9Sk80MaIhky7n0v2c2HcF+eu31zbC/BPnnZtiZaEAc+
ZWdMmVbh4o0JubZ0DJJFheBErIZCi/Vw6JLSrFOkFC9AUDj1xqmYXpNGRFsvssFhidLoWl406MQ3
od0+0szOh6ucit6y7K9s7QwHIpU+++2Yo32ur8KdNE92lBKnV9WLFkCZRe+cgKrP2/sjQEmNb6fL
+2xQ5hQoyU5X6qIbuXZGMOrlaA8svlGhtMM2UGp8L91YRZhOY40c6RX1DCixtGf/IA84WfUhQ38i
KBn28VMiarFlTrDxad8/wyIAnObEb4MazTYQDnUK4zYvkPHwb2X1eexke/ubCpzlPcRZ2NILuWxN
CwFF6Z9q+T4L7/X8ftvE6qTGx5Wqvf/7wkajTFFvsjCJ0XWWt7lbXOCZw97fM6GM+Msc26Mo8S9w
z3egXtjsgiGbowmEOf0eTIFuvJcA/u03evSRgQdByIXcTsgYNyfRHJ7IMAciRWdEje/jckULZQs1
uexeVSCEcRP13hgagt1b7c9ZfloOT4akLMfKfM+UjW5zPZ/Lg3pCe4Enmm0X+QkHKrRP2ibMQa6B
Ia+4+0F7T+u+b/uJyO05RKlbOVULE3en0pCfflkdU0yFFIqy7xtyyCUh87q6fcz41jkNvaF5wq7N
/0XvSF7tgqv6mR1sTCw9bi9P8AX5roWommu5qhBGV22JMr8zGSBvrX5sG3n/0RvY8R5gL/x+gFpX
FEMwBRHXtOtvRsgtN0idSs/ZK2PabkEiY7nauUTSBTml35hJWXjjexJ7YVwysqwsfFC5TvQ85Kmd
lrcVOmG2lyj6jlzYUQSdOUQRapTzcE6yxJ7Q7tMYIgHMFQE7JLs/bmo+A1ePrRaCYAisBGP9XE7K
IU2n67ECi3cdfctl6ThboNLMhjMZq3NjRc9KnF+TAOM+EvqBZKuzlTK7Tvru0KXhcymP53nKMBku
HUnTfEt8MMZAm0gAe6Jvw4GPL6ea0vq4+ss8O4DcwMabYqcV+h9uAYc6/kRVq9CQf4U6zdyF9tDs
8uFue5tFl73CIY40EzUIEgBpC0o8RgtRPFlgBQa/5h6FN9EdJfpyHPionTLEvYKprb/bdpmcke2/
lZWHKDqyVUzSdOrRiG1RTUVgl0/wzaOS9RmjyJOll7a7DdGX3ErCZhlBZMtn+BqrYqK/uA2bU7fL
IIk+o52JftfcGWzE5jm6qQRJLJFBBdi7QIKyBX9ukcBD+i5zs/4MtXCBD4qiCj7h1yJci2T1fdA+
fQRlgddD5tQb9iwT0mJ0BBovwu8ouKL4DKCKWSdSRLgFDXB0sYBwGpEfIOBkQBTKrg3jduiQIfAD
W1QBXHcU3SIG48c3eHqwVupjpSoRb491aQOL7B4UNqEowl7ftw8r3L41lZxOiYljoHn0pIEoODqZ
R9a9Pri9ZzJCJYGjiJbFLumFo0DbazKGFgZj/wkJCC/M/pKMyv0tLPlYFlv2wkoVzKWkRPCV8Mh0
QMeDfMxttmPhLoDo1LY10TdkS14Y61paFznEakAYX7spFDM1sz1sm2Bo9Ostb6m6Ct0z8BNyaNXF
QKqyRe0+a64U6TmMj9LQulS6GBjb1fxb3f+5bfBfkoD/WORxKqsUWkYlikU9CZ3WqL3UsHI0e0RQ
bdRuo8ox53mH+AajVOSpNHPBIMq/JFY+7HP5nBCyMnmaUobP854RBmP0mqlxYhd1x/LYiLmQG3Ld
Nz9scoch8SNSKQliqdQ8KsV9hFbQLCcCbxEZ4Q5AKDdVTHz0R+glGAu+ojNCMXIBVopscO5v+QaG
k1AXdocCVSR0RZ4p2W07CIssNjxSZT9h4fTGaKajFYIcyIBK1mgYjkKfssbV2+EPDXEhztBDpw7E
QOA5GV+a5qQEh7C47gG42+tZPWEK1KwsoAamurgQp1b0IO9mpIGHdk+lV7U95dadX1yG/qLPnR3q
Il3f9XhnYZGLd3x5ziWi4UxrlxETa4jaHQXs9vOu2LOk8/byVjFqYYwDEKmYc0w/Yq4jKm6HyWvo
/Z/8fZ1P/EpVF4aYd0BpNHtGIc6pynm/bWHVp/9Zgc4neC0jKZosRO9/kRwxWmGr1gNaS//oM6El
5bNXQ/Zm0CUFn8nP58SOB3IjWYbAoUUL4QCgqSXZLzpGsVsjK05ATRA1jhykf2iGw4Aw08qmnbAj
iZJDzxOdeojPnHGKRTNJq0iw2Bi23gUSjH4zSyTrWWLwqENLADPTejDYHbh1tj1AZIj9+8KQGtRJ
Gkd4UBPzMCBmHrLMDsiPyNRFDHXbp0WXeTCQZr2RCozx1kx6mtFHKMf8RYfO4ezUtnbuvomGk0UW
OTDItSSlsgn9kK64nY3HSjQ2uA1vOi+6UkAmLaRs+Lme93obO13xfdQvabs3ZOUcyQ9orRccpfVi
qWpZ1NLAzaKq3EfEeIjRB7mK9M4d2UeH+YB74p59QR09uP61KApbPVYLc9wXjCqCs6SxBv3SyUiM
OY5jQETp/NX3gKZqIKZSNQ0TPp9dMFdVRZWUHEQBavnVauralqJx10D+tqh6dCGI6FpX3WJhj3N5
KRvmdiiQGR5yr5zuA1kA26tHavH3uT0ySr2WWjQfuVZRHwJzPpa6sk8K1cnmSmBKEX07boOSOZV9
dcZ9V2jtt2SyHMVKDlYnIwGtHkKqQRhcke2kwPDG0H4fjeQqmxTNloP6CeV4e5Kr6yDR782peI2l
/DJ35b7sysqZSqjDhxTjTz4YyYLwolTRddyiIDblVODUov3grtF2zFCgooCgETCaj4dA1EUu2BC+
4tF1YDjKeh1zQeSZUE8GADXUG4zH34BSkOciNy+bqsxztkpNknSy2gIOpgc/QqOOdGWQS9CL+v7X
g5yFIfZBF5hd5U2TRsi6vedcWRiPpik0z1bHAkkdoYbE+tf7WBZ3PNMpykxFwvGM9XqHWfYMqjPD
fSr3bt4b12Zc74mJHFmKOoA/umqanqVQuwu02q7CwNWy+IBO88P2p17FpcUX4I6wVpRqm6os0aQE
oH577hFNUknwql6RyUX2cmGFO8jZVBg9OJ1QypTzn5k6XdPYcEZJ28cq+dYwOhN/cOvS9DoFIDzH
TmVM34v8VIXFOdBlW+3GL80YYKoym67U8Ow3yq5WDFuah13XyYc4iW1Jhl6LJh/VxrpM43DVNHS3
/a1+PV5UJbKhEUMH17zMEx3ETH8bkqwIwsPanua8sFPN/O/55M9GuJdlp8V9E42Iv3SIuoGGLU+P
ky5Ulv31wv1shYskJQ1ftgGyudKBnkJQ3JKrykMd2LqHTDq6aUDtdTCv00tx9q9Fyc1fj8Fn21yE
2fa0r/wKoXICmg8wUyhW5dTWKxEV+kTbxR3uOgz9saIULXj116R6JJAb3vYH0UK485wnJaGDyhrQ
tfk6J3+pmX9Iqb73zeAPPY87pRJIlRnwwvMK+YjLfdd2vbe9mF+B4POucEdUN0Y9TeoJ4avxtQ3O
cwR6mE6AAyIb3B07+CQP4xYKQf6zNd8PkCI1H7dXsZKG/bwM7goEKa3U6o3JED0/zi4S5+f6W+Kk
dvaIjjRneBF580og+cki33lu9obhlwNGc5sdEzPrLj0k55hcIMS93GAvuhtXpsw/2+MAArUOXVNC
+ELpdjvTi9DXk10wq23tQHkaMVEgJH7zpxmVtpf/nh79bJuDDSWdmkmLWwQY1XTdSPl1mJe3rTm8
be/iqp+AhUkH44+pAW8/X8sYtxi6xsDsWAeayMzJ5J+BKajniExwrkhi05dUEyBEyWsjn2XqJf2P
7VWse8ZiGZwvEj0ifs34i+e/mGdEu/5sXlGMBcQHeIYrii9W4ejDHF9Anv3Al3xoY7HcdTN5VL9q
4q+V/PRnq+ILxxVmhFVrwgmb0D6BQpidjLbp9ixocuVvgbDJVLQszudwGfutxdo1DO1Y5zd5WNpV
/Sb/d/UyuPbi63G3UpZamU4sLEuN3/qusaPckaAdv/3xRGvhriQ1nBIV04iMcZfsSHjOcCcZmeWk
5su2oZUE9eflMP9fRLaFLAdRnrFGmleMvGMivX8xnvpzLNuViwEOdByqsa2JJIVX5sI+m+Uuqo7G
eV76IEufTvX7XEpT2ckP5bY9Q1f4Qt0GNBjZXnLjpwLC2qUXejh799trFxzt95fecumZ5M9phVum
Smo7U8dzNFGb5nS/bebd0T/nmD+vlYOQIMsHJWQiWIrH+hp6Vz1CAxfV4dkt93Nr1+fKRXf8FfEs
r7+eDqLWHuYsW/Z5eBlHo52ZOqJl+bYs6VeaHokIGpjXb9jg6ywTZlsbNHSCMU5qbpsy9Do9fwJv
VmBXen2qCxRaSv1mHECVN2QnanVnLcof6k6xu0Q+J7GW2CGxO3PubdLpB6uVb9Qh9oaiOJtl4Q7q
4OR59jO1ZDgmeHtQSXpQwRqiN/6NVJGdkkMKoZG9WlMgkxEYV2aWn4ykBIMILiFLdhPLv5bAldcG
/pdCNe1IsmwpBGtXyl5Qqmeow40Sh65Kp8RVE/U7uigeaebfhKQQka2vnm6FEIq8uGXpfItApRcT
NQ1EAmrxiFa5tPMPSl05sXBC5r3b45dtWVjith7Ev3I5qDhmmqf9JFCnGM/mMb3R3uaDdlt5/q2F
EnD1yKaZ9KP2kl7CL+GP6EaUtls9aR8/g/eOYDCjfjRRx/RTzAG9xpbT/06zAI7ZwggX77Q0VEKZ
HbModPKjtiu84FI5vuvvg6O8r27Dk0i5QrQs/sbpaJ7JTYX8al9hfPAy1IWdCAV3WRCzsYd8w4Am
aUUh1YjjpNZpXRWCkvo+3yeefCwNW98xFT3QRl+s2BZ1o4vWx91CFEkPKkEn2dWtr/P8LYfQQfyf
O38+bxr7CQsMpsgpRBMLEvBwn4fKRh+iS//7NNpnI9xlo84abYiF9qJ4GKE4c0+i1JmtH9swT9hZ
+nWfQOwDvnDVMHkSCn+2csUg6B2hic24vUcXPe0PeDNjtjRyZie/ljHnKbuZKx/+ezsOW+E/tnli
CgoRtNSoWd+K+ZR1bxIyoKLGplXQ+oh7+F6c2tJMVTfR8SPpig09QKO5TvS/DHP6z7lJLGVhhztU
lPhxV+RYSmKczewq1QWEE6vHafH3ufiNNGY+tz1uQ7n4WaePpfYlGW5J95VYwtIB+6m/eMTCFHd+
pHbuA1N6f/FNO2UXY+DX2ul3ePEd8N4TNDGuzPizD8fYT3SMghs88dxUDhXNJPRvaF59bJxgByrq
sxXY1rV2bBBg1KcEg80YrxcNra7HFx+GueNltpNutAbO8GgeouJqsgRPsPUd+/j77N8XGKEacjvK
LTJddQTlXHQZhOU3fzoWUm5X3V5wikXGuGDNtPoOJPZA2xaTG91OOrQYw8mxc5kjPWmP7LZMd9NZ
NJSy0qjyefe4m9rKgmHMmWIVa+Trj43Xgwu7c5m4+W89zj8chQcLWcqiSM1wwuT5kPRv+nRj9t+3
P+NKlYQtB1M0uoZBcMLzBkatLg9QMocLooEcLTeONsuTS2fN1jrrSm8MF312jmmgqSmuvZpUtlQY
z9mMOkGU7QZ5hozcF03L75oMSUaoeClze0Dm1kmrn9UUe51k2KmZ7rpUOdZEuBurWL74+dzJDWO5
CtCfzlr/1VflOX9Nj+wF21V4weqQ6rWbq/Z6/mnuwztQqwkQaj0f8BHJ8C/nwWhBS8nCpR760axF
0KRXvVO8T25A4R76BoLtWl3uwiCHucSQotiaZzbGF6GDw9qp74ndP4wn+D7rUkYYWDeo5ctGYVfj
oxq0TqJ83Xa9VTRarIXbOmrlqDa1kGxUZvQ+V2ByjuxtC6s34cICF7PMbT5HWg+gjY2j1Ty06CSW
IJ41iGZcGNT8cn0s7HC4SmJ1anum3UrzZxPqqeMb7R8LvbG19KYTJkRXL6uFNQ5lp1iS+0lBph8U
+CW4ENnEWv3Sg9ScpWtEE8HroaUpqyqydlTheUvUCE/DuMHVCLISTYJmGjgfMdq4vVEiIxyW19QC
71KLOloZ3QfadSHfyobgbhKZ4GCbxJ0e9wZaLMYMBAFk8KBu5mIm3dteycqsJPAUlJn/97345HGc
QkzOYjw68ik6dBiJyI9mDO6LRLJRCbS7I8iWwKcj4384g4i9ahUeVPZYBRknWrk4h9eMuez1DOX7
sIle2rFz22n8QR2a4QhrCCxQYGsqkcra6jleGOW8v7BAuw4KBkBwegryq1gUB67u3OLvc/6uq3UC
tQQKbToVwg9BfciL7tgZxBXsHJPk+OUUL+xwTqjmzVCoI8aDppPvIRdxmD0d0pDS77B+wUcWljhf
HPRGbjMm4TbfaHf1FUjjnOwiq3b6079R8OhoRL0qqwD1YZB/1huSqpS5hbkZzbpN5rsABOXxlNlz
dF0i0ZuL0iaCHeNfIDFYnNIqgEfE2aXOnyfT1vL6d7B9sST+JpzKNC1VLCnr8gfZ6B6GytqPRe0l
8izq1RSth3uJhN0ct/OA7oXev0j0AtLhnST5AuRYvawWC+KuQ51QddCRz0Ld/go6k8E75ePdbIUC
PxdgBN9Ia2IGLlHRVOT68UMWIYQt99Ayo6MzoU1LDdGTX4koo9ZreIu1cRDRIK1Y9S1sIpkEzUd6
6jzfVY7yX5jmtVlvhliuULRnHGq0qGUFeKGCX5d1EgyTTbWnVPhyFFnhMKOtjEGxQsyK1Tr4YE5h
isE7wcUl2i8OLGIaGrHVIzMYHs0TwYQw41BSwMG2DX9UgBEag8fF480k82x0FUG/61ztLKm8BElz
LAJ9F8rImwXtQa7T2zKDAmOn2hWVHpoW7ANhex819NUAlWBEjdtxIrYxheBTi/d9ErykJLhqpdYz
R+qW8XAcJfBuJMXOr4zTrI77MZdKNFT1np8Fl0CfT1Zv2B3V8SPQi9Hr3xpwuLglmrjMJHrEQ+VF
Kv3EtgykhywztivIlKaFqTpJVOzHVHvVDOtQZngSzuSkddSd0N/loM5+mnwfCepqj2nyyxxQNxjl
V1+bMHWlnlq07ynlZAcJuS5qzFRo2pdBpndtSJARzwRfer3M8HEaNPL5S899iM+idezlGlybp+Hi
u+Q+sDWwD5DYIR5xwvN4CdwQBJDpTnLH/95B++n+0TjsjPuhzIjGSFCk5hRL4S2ahpzKUg/N9FPg
Vdt3qsYhZwQRMX9mWltm/2Sau5xGO332uiH5M1B7F61ZOG9rGXkk6zoQWg0e1KZ0Wn/YgynjoZn0
n10rP9M+CuwpG79sr09w/t9Z3Bd2LaNDE62PakohvzX6dV7f+71gMkV0LjnsLMHc4ksEwUKVYBQG
XAANiGlaKL3qX+bMqzuhwIggDtI45CzrhPgyi5T/Vrr33d4urhhXsyi9IbjxNA48w3KMkqJH1joe
XsMGwo75qQ7qnZyogufFSlfgZ4fnMFRXMgntAUwmCXyPbNQzdLGs07jLQa0nahsX+ATfVNbOU5cp
BMbKEd1QyWuV760mEy2JgcRGtKpzINJmZJqVDh+v/b/p1eCEC/WdeUZUFFpPmH8Als7hRQM2RHOW
cQW1yJWzzxcMh0l3FNTt3X5X7Uvwa0suAsrwKUGbZSbiq2Chz69rBd01UfGuwUjaZ8A0kQVOshxZ
j4xcsuEo66KM7PrH/DDALVCamt5Sa8Y046l70Ed4Xe7McI/ClY5TLdi6df/4MMZhotooat8GuGi7
cNwNY+rpdXsKZODTNjatBw4fdriAso+iQR0jUPuNYKhovPbwN/miiL5LtBz27wsIDFO9SEsGgelw
Dsp7XfbaVJBnWweKj5XwEKiTYpwNmEAedEoS2zR/dP3JQpfh9hcTLYVDvmSYrRq0VXhTROUxJt1z
2GiHeRYx24jcmcO9FvOoHS2wMZQ2u5rWx4rUghhj1QQSNoaBZAQYZznAk4lRxBC5R1xqfcHg0m92
Sn4Y4F+Uai2VRtghLiNhfJtUiRtm8TcjQcd1Obrbu7KeUlnY4o6/khl6mIPPHRFw9TxdZ6fCm2I7
fGbcqKXXHVh7HB4Qj9tmV5gucGkszHKgIBsJLesQXQmM9UpDUag89w6xYzdFRHpmBcJ0lz4NvgMG
GLBeaPfb9ledcWGeg4m8SUq9RXeRS/tvwxw+RF0IemuRiJ3AUfiB82ZWql4a0L9U1Z1txUfxuJbI
AocP8dR3Vc90NAboZ/jydVyI6HpFX4qDh2qQ6swyoUhIq2+0fGqnmyjeb28GO/m/3ECLzeCQIYiV
tChq1CLH4JypxzTwkFIbWt1OMlGDjsASBw5BNoFiv1VByGrclz5khuRr3RLNq4u+GAcPuqalddeA
mYbg+dEFXlK9mYpohlyw8fyDsppUvKtY9r0ezCstM2wSj3fb2yIywSFDGSY5eHzwvIAEpid35lVi
me6fmeBQIB5nq2pzPNbmpLuN9Hg/tCJq1PXwVNMVoiomNcEQ/vkKhXahVscF1ERYSVHeNXZ2JznU
LY7mPhO2+KxepgtjvIONc5eUxgTm4ukcdZptBRdZeoyS1+3vtu5iJgUVEKbxNMode6LFSZ1TvDGj
8UnSzjHdx8Fh28RqgKN9mODOvQ9SYVoniNoURopKjN3Up3YoYebEspzJelP8Uywapl33uA+b3FYp
UWSVcgqb+UgfqGq80qjcbS9rvT9gsS5uhwq/n4dawmh4Wtht9N7rCTL+a6LbDSsiEEfdhSeImpRO
6gg5Cf7FGT9WyGFDF9d4UyZoH6kR7BM3Rfus09qseQlJpwt5217sujf+Y83gsk5tXZMkqZBAg3Ln
iaraM82ya9S9vTwTbd2/xBEftji0CMZQIe2IlGD8zu5HXkyIWVsOfZgduk8wAl8dzPvQ+7MFcvgx
gveaGBmmUg16Y5rQs/Wi8WYSNU4J3JKfrwsKc0goNZC8K8798Jdi/eE2MfuLIL8s+qJUCmT0NeNh
ru6C8rGNH/Gw3f5W65MQH55vcKBRqFRlpAHKOxDObr4vr941dZzoQrzBbSHFgp4cO8LUv71tWgBX
BoclZpxrc5oBFf2wdSTF8gy/cYx0Frw0RWY4+KjqEeRpFBdW11213Xdf2ZW+IG4UnSgOPSIQMUla
A1qrsckwiB/kt8SqDi3IaTGDKXBuEVgYHFhYmZwFM2ulm07aCXfkoYRKAsFxqsF8I5pZFwGjyYFF
KMVNZaqg5mhd2SGQvg1v/Kvg9JcZYsqb0TJBmeHJeExF+VLBrpkccEB+uRxmA/UfmkQOZsFseUSL
iT7/mQ+aHFRkeahIdMS7cCh2ZfuzRHN9+3Pbzdnm/xrH/gOBJveoCCUdSo86TKjNSS9PmroL6D4v
X8LSm0EYt22MOfOWMQ40miFNJi1Fb47ZQlNu8O+Ldn6Vx3FfGONO99Wv2+b+5cH2sTgOPYzWSuZm
QsihPsx73JRgRgYNaAspswFtYdpRvWM8Pt25fIVEpSsaUhBAsMkhSNngEaJLeC52RvaW9ZgOMlLB
20B0g5kcfPi0QkdLiN6zej+/Tt7kNF9Z8Ri1tO9Bgwbj9lqBot78ffvDik65yUGKnmKqmzKV+fT4
LoIa2+0huGICqPJBUm1hUxc7T1uOw6GKGo09naBC/p6BLm8KKJsxAvoW4yXC3CY7VBu2+B472vZ+
jwQcOt6/ZNehQ879IT9A08yZHsAtIkgwrQ/xfFxwvFxcZkhD2Hd4eDGC4fxhPFvXHaZ27H43HEtw
zQ9n6Szq4BGdC4vDFb+ppjwc0RVCv0xei2EWZSebjryLdr4LEvif4aFx1Uu7Kx4LKEyR47b3CMCT
1zAITL/24wrRbKTSg95XrhzLz2YhYkoQmeHABp0veqcxYnQU8Xb+eOhkkJXJokqCyAoHMRJGsNRA
QybSz86GaccN2N9jETWo6LxZHJRkvelPVoWSj3nxvWwXnNIzu98URPy5J/RJhvlbJ4ADldkEqkBP
+H9NjJgcB83NFdNfwBi+I3uzoKDFTu+WPQ5N4nSS0FOGO6i3sjtZhcxErTltOF0RCVyRiQXmwUx9
a0Bwuu2Iq3Z1BUOoCrhUTH48I7V8U63/Zq5l7FcJqByZGJGokL7qIgsznCNCvyWXwhnBQlszyYPq
aUo7Vw/j5+3VrPdULOxwrmgZvSEVFbJePci8ilNwh6FDw2Y8kWwWMPs2edbjtsnV+3xhkXNLLVHi
EW9D5Nmmo0TuyTTZPihyzYuSVIK9Wv+IOlIi2C9V4cm34jiIpoKAdjpAL3J+BeySNIEbsl/7ixvq
HyY4VMxVUKuAtQDlERVtofKT2VR2GziWJbg9RUvhQq7ckmS5Yf7g19c0+E6Kh2T+tr0x69fKYi28
z3VWjQYK1gxV156Z6l+ilniZXpwY+Uc+gB0LI3ihrRWzq3fxWxuVV35QE1uTCvxffT7TwfidyriO
EQeDmAqh/A4GlRElYY7gL5juwuBN1ne+UL2WLevXLfywwW2h5NO0Dio4ZJJ/0xUv6gQusv7gWCyC
27umTI1USXBdK5f0qr1SdpWXvxRP6Zna407dgX3gUIOD4LdKaguz3Ham3WBaqskOGkh0w/Mk4SEg
WtqqW1IFmkJE16EtxKF+28dyIYcMplA/zr/rpk0O1q78idsMwbqbX1gwIoLg1Q1bGOWgX26Q3lZK
zHeFCdh/rHEHKcE/RA4OFie5rKU4x6hfE9wkVmCPiqfEImG29SGQxYHjoJBKjT/4OQLx6RTdw8dP
iTP8Je91J9lnL9uHW4RT3EYFgULjzECA2ibmAXTOuymkj8Ro7oY2ELyg1m/ID0jktqeJlBHMVyUa
MhCdqgdWMQ6h7vJ7N+T/ji0ECHGsF8mkNhqpZrTwgtR/MoaETWL6QqGc1ajmnzOk84lFeQiSzGfl
s+7UugRF/ehOfmuRJ2BSptPv9bIszHEpgjbu/cbEcJ8rK6e8HQ5RVbltBKG4qhWQBa4e3IUlDvSi
YABpJKMtz8eHTHsw+szWheyk6y/NhRUO+aYioAUd8ZY2n7qdZe9nF5xpLp7TGriaMQPvhrtwJ3KM
VXhYGOVwTx3jOKMxlkZJtKuN/pAE+W77NK3H1gsbHD74fje0pA/+JndJ39SD70aOqtvavrgxr0VP
2fXD+4+r/5JWTIfWnylia3/oX8GSu9Ma8pzExSlvChGir4dnH7Y4oKCZagy5hKEdA3c+pqDmIzkY
1xqYtcm9pINiPjyZu/QoCx+Ywm/K4YaBgbgyDhGkMUmzxh4u0s5w9DsMHHiB+3t4+LFMDj1AcZXP
EO7A2Gkx2aaGDj/lMA2RHVRUcJUIPiifbmxmPx8llm1B99OhTqon8DQ67Ww8ZFW1lwfN2XZNwcHm
s4wmRBnLqEEpPlJbLzAwzA3GH03YGrIO8v98Pz7LiPZvpc4jFCTkk75Pb5j6XAylPVEMIzjLfKYx
G3XS0jECdUL+hQCjaks0AfAvUe/HSji4MNReyidWYO736l6+IJ2h2qNhR5DKRgLaKx0S26BoFL1f
RSvjEKSqtWqAKA7mq8FooV3QmvFnfsDFFlOeGoVeYeKKVWfjlDoWKe2s6d0/M8PBBfQopqoLWOJr
7Ow+JraVh7YhkgIUfSwOGsKhj42aKSlT62XunjtZsIr1ktEHnvPD/EOSajM0ExDvoUtHOaFohGHq
8EG5bW3DyyFU1HoRCGoC8RTPapbywzKfOazymhgo77HRU9AYHtKHyKOofaSILkRFxPUU3sIWF17I
xaTHpoLIjD32u8km+wYS0f05wfSfv0cmNkIrZuAxBR5zPx1qUVS9Pum6+AFc1NFbpGkgusEWa3oU
zFcZ68HSEE+RXY0erEnUvShAQz5tWMlGqOqKDvANJFtKFSYV62qq+rR9CgQXtMX8dxGLUr80fQuD
RK6VQ/y4PZCytfPiXBf7bTuCc2BxoDGiQKuOI9w0VRvbkhM7akTlFtFSONygQyapcoaO4EQtHS05
RHN5GMx7iQjwSbQUDjikoVFpQpEDLZtHK7lra1EtVhR8WhxoqImizLOC4BP9T2QPtVJWx5lfgst8
0vbNFSKZHYq0rlDoUrQyLrSgyjzWY4oLP61P0FOihSB0394hypPW+2RM8r7B35dBREwgpBFGNgle
JiTStr1t1dDinc0thLTDpDYB5mmn9muBWIUaYDg995noPb96SD/s8C1eWSdZXcRGBTIFiuvtPmwM
pxIJF4iMcNhn+gYJBiY3GRO39vcJwZDHfvt7iUxw6BbUY2CGIyIJyKYRXIUlNEBDURV5HUMXX4t7
U0lVA6LlFEMq+o3vsc6azMuRSWquwM1qS67o7bEavi7McdD2/0i7rh25kWT7RQTokuaVtkybaiO1
pBdCLUNvkp78+nuyd2eqOptTuVcDLBbYFdBRmYwMH+cAUjyfZeZ6mzzztBjwr2bik4Q4ihIfzHHy
/90dsju+sKSJbMPg6AtqZZhJGpMEFdtnRR4FQfJ20HdxKs7KER04kvWES2TbKZ2LmCXxmp3kDm+8
TOrOPBW/RKA9myHzhUzO4gFRZxnIAFamqZtAv9bHTlVEvtzIh7iunWXYz0vjNknyR1XwC7mcHZRy
DZiZBq50VR/H5D6Nj335R0MHBrFUG4PigObmPptJcqzMGYDNjNf7AStxJHNW4ULwtj06C+E+2pBg
3tDUkdo0eeU02qdM+9ZV32TNFNi97Uz04jTcl0qWWkIBEGEKy0QZK6fdgsJn8lCrDcEC+ke9zQtx
3AfSzbwdkPnCYTSWS2L9Fm27h6ZtBNhb272eCzmcPS+aRkqHVEdqr69e1lg3qzK68trmGFXSd52u
7qRFv0kjwJopxhLMlhKuEQ17GjnrEAm82Lax/Ptj8pDxCcAYMRaPaVVbqvbj0IeKChbZohfYE4HO
vJVgL+2J1cuS0bPAHodZPqvjQ9F+1iIRmbFIZd7+/UJOrpVLTwakW8bt4Pd7GlqnWf6v0iy7vveu
m0nRt3zzEhfyatM2sY/GClCH9K4CWS2U1Le+5m5iuaNvBdPRWAQyN+Oas/q8/aQLkTYwmRZzBO6T
mX4a1LtcNB0v0gjOhqjUoI0K2F8vjp4iWwFiTOIr1ffrF7ftzs5qx9mQpB3lLM5Q99EAC1/XP7vW
jSbZt4ByL+4/im6MsyNTUtO1IMjxV/O2no/6H6GRXHwRznBE6J1m+YhIMEuOxfCrjvaK/fv6fQkV
jTMaZB2hajKm5RieBT1kAMbqHemb5UQOm86LXJE1FLzYtyT2Qs2SusiMxcAMpdKHQ3KoQZdTK49j
KtgGE3wbHnRJVpO2XFLk3WPiLdbnZfp8/eIE2swz3HYAF83iiaVq0cGiN4bySzX+pDl6/vw8vpKa
GxOwjzACIdUP2nCcukO8/gky+4UIdosXH0NKSpOJQMyCpfrWcEbjJZ8ygb8VvEkeb2bN84nOBWwn
qFZOKCaFajMHqxXMo71fItG2x5tn+dDvvTgTZwI67M2DGhZfXkGyPv1ean8x3SYOx+w5NM3OLRbB
wJ1IozkzYIIPJo8qlF3olPrVYB7SNX6sdOtUyqLHI9JqziLAoVb6HCFyMaw7kgZJ/HBdq0V/n7MG
g6RgE6sHXJ4yhpNyXLqX639f5Ef5jcDWqHIZrWbGdj0yUmjAaVp7BAkowsVBIvgwAsXjEWb6tRya
UYczaPLawSBDgph8aIhD15sEEHXXjybQAo3LDqsUXCetAfdWSaprJfJNbErA6AHqZZ8IYqs343JF
xfkhJVNPZSnOsBzMRpxXjDiXsVv/qp6yIPKSV+qBz8rHyMEvgMgWB+A8+ebeEKUEAlXhdwIbpaVG
XDBqwsXyZN04KkYSXL9S4Tm5kCHBUGA0q1goYCtPqpu4wBTZFXvr93KbBaVruvYtuY2e8hvMJYCg
sHHHzLv+EwRmXuOMyQjkhrFm9L65epjnG23d9YrABv/Dm8AGFFFkDfsXXMb/Ri9tIC/wMMIUNsG8
a3zloLlskA8FaVFqLMOkf9SdszT2XS9MfhelkrqkJoKK/bjPH0r3h/kw7MUQmNs3d5bDfTu5quxV
GljWUwG+ts2OctzsMjndX/9A22VA4yyH/0ISqQ0w8EFH7ptnGK5dGconrXSinfTAqs625nQ7ey/C
b9i2LWexnNGXBwWbvyX8f5k1x7xu7u1xurGb3h1WCUN9qbDcyezHte/Gmf4eG4X5wIZJMGv5X+K6
LiAhYWvNwhHkzcdtqqYM3iOTyDz4jCxFcZcy4r+yKA/mEPnTIr9e/3CbF3ghgrOXWU97XWFjWfZ8
Sqawin07+tqXv4bmy3VB2+/rQhL3vhD/Z0O8oP7IrKXkMEaOv3zOtOsEr1l0c9zzamOSaBUDYlLG
4atRNA6xJlGiv+lqQLgMqFyioJ3MeWkts5S+G5F3yA+Lu/iVt/jMkWIMbI/KpJs2juyI5y42H/RZ
Kp/Rg121tBPwYHlZOp7ySP8mtfJN0f0RIdGFGK6Qq+ej1ABWFKW7OPYrwAR3CShnesGKleAK+Xxe
wsJutq4YuSBUcqlTRzV89o1dWKFA+USCOOVLh0whCQONxpTKky0BIUBrw9KQg7XT3OjzMugPky4B
GsCkB1kCIDycqjMtEggW7KMlgVlKKUpP8KM2bcnFHXNKqsSV3DQUfH7DYQD8fBdagNUnIQgWPXB0
CDyOSG84R5BTgmWzERXmOb/RG+L2YGjQRTDjIiGcF1iyVTEtGcopK89mf+zk3xHaZ//y2jibr0ta
EVkppsXYrBgcqGfftccOjdW3xVARAsx2J+DiK3EWP21WaTJWwHOw1jGL8lQDSzypq2vu4rWutG9E
0c628frbsLxB/FzEBquda/OgoQRkJX1oaBhMq/J/pw18+r8mpjmiSYuAKkoPUi6749o9tEP1R/2g
8+Xx+X9OG2PMbShEuXjj8Csa3FzYQBNcF18DUCJNXZS36ZX4Tm7v/weN+ygBewgMTxcEIljw52ty
hTQRStdVQXVmBf+AsoskR7srfo8+o6s1J6d8VQVJ04a7fC+Te6+21hia1drKW9Ddg0IoAuNBeYMZ
Twwxi8hsPkYB74Vx7xZ5c94VNqitS4MRihpfW30Juqz3U7sLGpp9EjzhN2Td92EUE4hJc5QaLfwX
514Se1zI2uB0djft6/XBikEShOTIZFXCKnf6aAjUfA2obuyjaPHTXgMYHWgfIlZ7PcRx41N6J8uT
w2hnljZGpRF2c/kVq8Slc+lm+uBauXWI1g50032879mWH5qqGXZW7HoIZ231BgqMsegu1pKdob/K
w6m0v8v94GtZepKGLwRIlLSJgYqATY168epyvpGSV82MgOvmq8WXJO/cZipuyqjdD30b6HXnxwU5
gIVmZ44nTS09zEX4kXkTN3GgW3OQYMZ/1Gp3jO/HOQ8GKX6waOXILUjjouFQxuadiVJcoVUOOj2u
RusgKpCGyDcTmR6TLnY68muJS7eiswff8UpNbPpHszvqC0Abk0e7wQYesZ1+/VqrTZhpQBOe+kPU
y146Dq5hvGQYhiMGUHmjm7LTjwDM8FtJC/sk2yFiwlyF9Km0y++JOTplPrtNeaCSeVsQggKb7ClF
csiX1rHB/mO3r62mOTWVj1E87eM0/WwXr8WSeUM6smkoLzKMwMJMyFQrLln6I5F+FvHqg3TVyfUi
6FaMwpSrF5P6qMelM62YEmxBLAqn0US9qy7mbRWhe9Jafk3noMl6x+4WMGclACgBiiV+nxxnfjN8
N8xvpUR3Uk72ZVG5SVv4miTfo9Ygmif/6OOgumBEAk4GADMsHmS773Wzxi4P+AWb3tMTANdbna/j
c1x/IyIxnNtJ6iQeOyornhUnITbCvWrIwmqUg+tiNtzb++NwUaxRJKvcNpKCRSGXrVpFJ1QeDfAn
fWaQatiZMP1OUDjZqA2+k8njbsfdlNcJA5JI7Tua++vgq+VnIuV+Hv2I0ueM/hzoy/VzfgwALQL6
WCC2ENnCx+PMabXOVImkHovoiVekx3g5qNqPuH26LmXLUVxK4exoOoAA2sKSPcivgiF/paK16e2/
r4PkClbTwgTV+6pBUqm1CiATxWusT9Q+/JFua+D0I2C9IbgrzizbEjUH0HfC0VXlXieAajXV06yK
Bqw2dnXY1zjL4bLOmdgMM2VUvArr3fpvlgsmXvUyFl72wubyGDqAfeozh4gGrzb9KpbUbMuCJwdQ
M6fvZTEC0S8qVW8txmCGS1kXMBz3aQi2hmejB6f2UJuHwVjvrbh71PXoVCn983U12VRGVdfxH2DP
E36fB9QrUpmQUfXGfAxyWG+sLYXRaPiJLhrt3Xxr2oUszo4MliRl+gKV7IyXuHzEioO+HMzuV1sW
Tqp/09HI1ERR38bKDb7vhVDukpfIShoF2uqlZPDnpAjtCi3+ufPspb6zl0KGaadOnScHI0oxhbSI
cnP2EPj4QgNdj4G5BFOx+UkJY5gKvUkjxVMfBuvNrpW32Wu1OGnpMtR25auIX2TLXl9K5J7+ahfE
0pD/eKlkuU0133Sq7YCqWnQy9r2unYzLfioGu1LImoLCYRSaxyJIwxEQqfMuP8wvjT//zn8ilghl
PRTV2jYGW9lXPV8qp0pzrKSlWsElZTejl9wY4YKxOBejUZ9s/IL01nStp+Y726ui99WtaPd50/Zd
SOd0qkb9qLSiQfFiLUDEQaLf1x+l4O/zhRXURPNsVnA60gKy5nu8/Ph3f5+zrW1bx3FmymBhx3Rf
fKtlgpLXtlE9XxBfTLHadB2NgaKcAGrY6TsjYFZ1p7ztdyaWHz30Jp6iO+NlOoq+zAbm7DvF4Mck
Fpqui8UaBHoY79r7eQcAZLcMs9fI050lMA+xq/dO5GdudDd/vX6tgnfH52YpSOjKwYZaSK2fqH4v
P6T5w3URIs3gYofJaBDt6hBhxyEpT/b4R+7g73f1Vlu/yPex5RupJQv1YDMdaQnGqPHs/rHAxOn1
g2x0cvChGMqooaHLofI9jsWeANubwEj13uQbQCOJD7YPw3FkUJntrvVXfw7VoEeKSU65V7hGJ/gJ
GzOB7CdYioEpNtBx8lVT1UjsNNIqDIYG3XdUb7Cc4zQ79b7dAb8dww7VLTlRoYaygOKD1TxL5R93
U+Ra0Vut6tnp4GDn1G1Qalym+wYr7U5h05ten/fyKO1SYleOmiYnYxKxoG0l2YBFNmRdBYMX/NL7
4K1f1nQ1Onh9Kyk9HYPradndr1kaRvHq1InhX//Y2zd9IY8z1+1YdLk6tgqgWAHT9gLippf2t3Jn
hrAEATyvX3xRRHttm373QiZnpMtV7SV9SJnMNZD9IQQ532MF0jU1AMHbiyEYL9kMpHR0RmRVR9zL
Q7rPXW1ma74o6HyiNmeujhX3TtHWCOpEw6wiUZx/Hwhj7ZyY+TYQp3XtvTau7qSQnT4SgafYzMm0
i2NxmjJp2CFRRyQr2hObB2qCaK/vJw3wSIy/ubj9/8Me4E2C6x2cUaoMtir2VS8NULOA4ZvOijfL
T2b+u1HDWtUED3/TTl/IYEb2QkYr9XpHI6J4q7Ub89u4CqQpvK7xTLk+PPILEZydtmtgfy42FH7G
4g04t3dayNg3RCH1pju4EMNpwmphAH2i+DrpKLs1oIdQhbh+kO0kBUaCcVOZSFq5Z5QtlULiDno9
uYPPsvLYBwNVwJy4ehRt8m6sZeHzn6Xxy1HrQMs5LiANfMadoz3pBzPIALo/x056Wx3jFEO51d1b
TrYfBe5781ldyOaiomUu0yXukSlkGBMyql9JdeqmZ1kVjY5uhs0mqLZssMijiMvpxmr3yMsNqHht
1keALzpxXH0tBuJWcfwCyjR3rguBOm5q/IVITk/aIhq6iDlbtQmsRnfyeq8D3eNPVMUyQIJrI+MC
+/X7dxXphRH1EVJpNpzB2hMrBux17NNhllC427Z1JF2WMRtkqSYgyTlD0QwAvYs7ikil/zKNo6Ox
kf5UNBm+9Y4Rh5gg/VUZay33reoimbImR/LG3rG2y8N8z8B/hHBi23JwcYA1MGydj4bWyk5LndkL
FINaJ94puLniaHnUS/eSjz3Y+RCfYsRC0eP6dZIFj3zDjBiagfjCIrKKrR7uLsumX6MhRSBkSf4i
A3RX4Is3vtW7v88Z3MXuqtyuC2S79anRv7fLgI3RQqR+G+/Xsm1d1nXdwJfi1Y+Ukpkiocf73YNB
KGXL7KBDV2TXRMPHtd9mP+pXw3RE/cwtG/lOMgv5LhzK0qhSUis1Chv+G2TE4Q167l4KwQPsiXiA
mcflXMs7YdzHansd6aEBYYt0Y2PoacrcTJNRTr8f7DS4/qQ3rhTlZRNk1xoxWIHo/cHIjP0BEnV4
0caPbondsbmz9PupebouZkM/3onh9GNu6mihFIUwFQvYy49Rue3/YJfEeieDe8lxW9I0ShHyoqnS
Fd9tTAIZR2sUMQqJjsJZ2syaaznTYTByUwu1dfyp6ORXktWVQNs3nMi743Bx2WxV7WhPOWqHC3Uz
7NSa8ic1xTbOl9l86UZRurYxVPX++rgIXtUSQ09LGKjWMx7Qo31mxrDdxRjVlO97n81V6ZmrC4Jq
0Sm54IM0tO1UVp207MhVB+OOaghDqsmh+XqDFtrNrIloKbci3sub5ZcT1cpU5YUgppJ2ySnd0dA4
gSyscCpgfcg720tf/5Xy85NVNO8tUlpwZHr3mC03kvJAZoH73zAZtqxgnwZleqQnfC29s3IY/zJW
vRZBlWL/sIavJQHgRva9kn79wWkuRHGmUFHKVrIr1ASnOvqiAqYprWUd6OqrYBR+q6777kycaVLW
etJ7fYK1l4xj2XUuiTDkqqGZWHV7tTSeIyXbDXXvG6V5bDIqIu/dymnf/QDOaNmJifb+ghfBKk0g
EMf8R4rQGPgBAE3BDN7yYnrk+d/dLmfEJPDfoV2Fhp+yljtVnx5nGxuEtvX9T8SgqShryFZNvjFB
5UylDVapPVo9dXPjYKqc0sS9LoTdD+fHcH9/C+GRluIBeYUkNcgsUwDSaq9JJ6pPs3jzowQQIyAk
NUEAxdnIaY7LArjw/4EFZ8PC9W0UMHSHNKC764fZdJTKWRRnHumIVvNiIPaI4ow6E4KORV93JO4f
yn4WGMXt13yWxRnFqI1TxsoK0w9O1kKWjsragSy4crI6f6TKz+sn25SmguBdVQnaZHwE3FOwKEHb
EAJML91wP2IQYYxVEJTd1ZbhXZe1sXsEL3MhjPOeA+gXwY6CR13lACEErZdjUnqqc4q8r7b2aWKG
Zpl7fUz9eZH3VaacYGMes27emxYNrv+aTVeuWabC0CRtFEHeBz8T1e0sB+wN2t3hqIA+qnloMlEt
YvMVXAjhTjwlS5zYE9qobZN4xlD4edGE18+x6bsZtzSSTQAu4yG8P8is0myoG0PGOHlxSlxynF+t
/fw4u1K47DFSHmj75JvoRWwFxdgNPktlJ78IikfV1jCKATV940FyCxRBot0bCFhg/8HSuoVz6TYy
T8SqGIZ4Lyw302TJsMTrTfYTze5aY2+re9KeYtEK1mZ4cCGJp+nTlsWUECjLbFoepCuFN76Qu9Zn
MPL0CSR2glbKlhIyNimcToM5tjglnGXwAs4DihJlfdT6O03ez6PAdm11azBIdpbB6eBIyZxOsy4D
2mncF0AlLAIJqxTmI+uYrH7pyeiYuJgpEhiy7bu8EMwZ6EgdczMe8NWoP/nowAexbz52gY2ysOzE
T6LRso0k+905OSPdaTTtaxPntKhbl7UrFbmbz14Z/crRQMy+zUJSTNHX49Ry7ddZrlL0weo6AqBq
GSb9j6LuBYZqy4ZcfL8PRTOSqitQmKAjrby3sQYsL1QwJyM4CA9Abhi0bWJkiB7YPByLflG7nSai
8WDXz7trZEMqekGYiTAJb6Zory2dDm0AFQ/V9rl91BNvwErKgERKcJ5tVTjL4ozTjCi5nhoTr5gW
P+KsDSOZIoeqzFNuMjYgFZ3zupTDURflF+wxXTsl96Drybbk3iCy1wM/mK5f+qZw+yVMSkEM9w+P
63xE7lUvdm5lEer36G6x2eQRsH6Wl9tOuUeS/Uk7pS8CN8NC+48nswwDdFQY/OEHbIcyyvO5R+9Q
uWeV4iLoX0FWCQIgEFz7ImyNbZ0/C+PyjCozFQN4rYpHIzm07CHMZFngNzd1HrjVto1xW6LzlW/V
KpJ5iuE2k2avDZ+rwl+jn4I7Yzr94c7OMvinO9O4wZ4gZDAnCUBYP721ngdU11WvCcuXVVCI27y1
C3FchVZCLpZUJZ7xkNym1qdCVL8XXBlPGdA1WRQPJZ6wYk2Y/Rycof3aE8Eh3tacr10aZyhADSBJ
BcUTshPHCFX44MTDzgIWXkp3fsT+qLeGq7v66Sk6TmA8L4+xcIdBdJPs3y+im3WpSTbN+HBzu5cx
XZA9X9eM7ZvE3itQ5xW4fc41LlLajYqK14uFoVohTpwFJBWVTDctLuCI/xLCOUStyCnmeFEXiI3Y
G9uyc5qunFy6yj9bKUfLRZn3NEq960fbvrqzVM4pLn2vNl0FJQSAuLTeC6sdW3NmNlaG/zoWP9Mp
z0ZirCMCd6OqE2+iU4j/xxsB0oRJs89tOTsLaR2rNw9V24nWGbbj3gvp3BubWlAR2CxA7HwtMNwM
sRS6VwxNhk17dX/QoXh3WM4QUrAilAiIoSh7hkJi7EnIinGiDoVAHw3uzVlSZeSzhTttqvsFHFf1
HFRSIdCMTd94cXVMcy4elWolsVZTCCmqwWvHzpmTxKnnl0r5cl0FRadh/34hKKE0tuwSbUZChx1p
MxSP1qdBFyV32+exbDhDGY6Y7/QBDaQkbYdSvSQ9kOVmmBqnx/o1dlGvH+fNtX60iGdBnK/PC6o0
ls4aLIf5ptnTI0iTfPuerTZmgUGAcgVQ3aPutJ+TYxtW4R95Y8A8/nVQzlphC7UEBjMqLX0p7SpF
8QsyCHSD/YlrR+RslY2nqkQDHL4K7gEz/TqU3zWETraBDogoEt1qQ+NRnc/DmajaLCzEZRD2n0Wr
zu0O1f4NnOB+Oa2H5d7Emm0eZGhuCo65Ndl4KZrHQ5hqva0lgqvs/NmzPmN406XAy4xccO3u66By
rTsLRCtoBeJ/elUommPZfhp/H52HSKCG2iW1xdpLeqCzIs8+iffX1VUkgjNZCgHKei+hytMXsQtm
IycpFmcRMUlsFpMuPiLfvCpTkuqK9Vb+m4PsJ0LF0Pbtb8rd4A379ja7FUXAm0mFgfq6iVxaJjz2
aDTWegG7goqmiipj8SkrEqfU/LW7G6RDOrfOJLQwm1d5IZKzmAZNW6L3KkZZTOtbauRHM272Zipc
AduMUy/kcAbTjo0Em024yxYoHelj6WOo0iV3SigH2Nn5JPI27Gd/eOwX4jh7RjNQva0l3l9v7kj9
UmSCEFJ0bZy9Qq0jXoYSkwp98tjVn6r4dhZNUopEcPYq74uyGIoJ42eA9JfrMqRV+jLMosR80yxe
3BRnqWaapfMU4abG5gERMTrDuxTYBv3kScXj9We76c3+FvUBhhRLK3nZYerDa1TqqWS4ATAkCrWT
W63t1+uirl/eBxYYdA3AWtHNACrBVoQNC5GTxZEaQYosksLZIX2UpHYkkBLrD6VKnYSejJgIfPN1
o4AS3vtQI5uWBj2QN9cM4EnEZxris+IgmgTbGny2lYuvw1mCMqIZwJ6hCHrYPDPMkLpwpcfmuPyw
Q5TrD9OuwIJLtwM3mC+a7xRdJPv3i3BKXvsJdWBgw6e02E0FYIIKOTSbXPBqr1sF0EO/F2PEo4EK
OfbD6vh2ip+mXKDg2x7j4g45s5Dma027AVau2M9e56Q+CoS2G1UOYurP2Mj3JIAlutdVXXQozk4k
lUnBLIF2s6n9jAFT2FmCTun2xyFY0VIwxGfzYzGFmYyrzhTDtPdr82LPHi0E4fRmL1QBwtZfMriX
RBqlGgg2K+EeFl93MVDJkvKgOLIeQxkYQD4NRVM3onNxD0umeWaWPaKIzHrthsnL+tRtOuFSokgM
/66maM3tAUcrW2cOGFzIcJt4SubaIHVw8r3mgv1QdhaRXvyDMp7vlH9UY2mWdEB/NNuTIPdnzISV
bvGC7SwHv4Rih6EXWN3tkuHFZ+QemBqvbSRF6PVNWNsAErgPIiSzdc0HBZtKyw4bcLMoRdpW//Mp
uSeX6WUxS4znOjcwUTJSlpHtr7+w7f7XxbG4J7bOdTs2Kmth3kcH44BPebD29Id21wH3Pnajl+QQ
+aK+6T9cpq2idaNipE5ljuHCKE6RrFpq/hbI6xPqUxjp83+krbe6epD56X0t6BRtu+e/5fGJgzxJ
ElwNTqmXJ8twmuVHOTxgm1vgz0Tn4hOEqNPbilrQS/bWMXnsq9iN9AePwQEwCynqgInOxdmWojeX
UZMwUUKaWzv6VCHbS5PXkgoxULZV8XyBnEGhySwXJgs6ysa8izoARWXzvoynu7aejvM0IKTvfS1V
HXOWww5Y743aeLK2hmquCUYXRGfmjI4CfGhqRjA66/p5iH8P+gkteGe0M1/wNNjlfQy0z2fmjEye
Ulk1ekQnfbAG7GEwCBP53g7/lxWJ7Vj1LIw3L9UIbj8JewvJGHbGTSZJjtz5ldQ6hSQaWNPYo752
Ms6w2LK1jC1rvalR/AyIFt+y58iZ++4eG6+PWVx3Tr1qPxHQYu9WBo+ttLZObazf1DpyS0k69VV+
kK3y+5zVJwoiDRd9qwOIH7/VHbnTMWxkjPoxWaNHxrjap8Y3Ox9+Dl33xaTaZ7I0mjuNq69ZKP+V
+gGTbJ+lVd7VAD62rCHoO1PQ0hI+TM7M1XVfzyTGw+y92WPLkHVo3vWO4ajY1MDPFNgb0dfk7Fun
JGVdEeRQazx5Ix3CFuAYYNE9rvnsgIlZRBogeJ4f5vLyKFK0HEPKa/GcE0h6vv4WtjbSEEH/rZ78
IJ68JP00YVkYlRfrMH3KguaI0K9Ejecu2plhj4KP9Ui85djtGs/0cs8GzIXAuooOyRm7ts2TbGrw
G2b50RgOtBT4QtHf52ycogK4HbhxGE8FnqdWRYBXEJHOiESwf7/we6TGPIFVYGJBT3pgg0RenYqA
owWqx0/mgOiDSqSBpc7j3k3oNDj1tLgzxSxcBKCAeBSY4+0Y8KwZnOHKtWm2I9pjDLUsTmVHdkn/
qq4/ruvfPwR8ZymcxTLKseuLCLaYTZHLt+wFY2XNH36whbXkYAIQxRWIFJh/nTMZRlHmRO3Zm/ox
IkQpgOzT7MovzJnnQS4cmRSpBmcyCmsu7QyT8h6JvXZPdjM2HOK9HJg+28oDyAqe1r87IT+uowD6
GwDgeFDK/QijiBlAt321b5s72WHBynVpAj0hXOvHbGsjKtnwq0qCSHuJ47tGhGK9Ofd6YaUIZyEy
FKabOcEnK24AN++CiHAPEtHAPrS3g+DyBFEIP5AxxMNQZCZmzImSu8ucuSvgcqfkVUp17/rFiXwX
4YxGbw9NYwJeCFCCTg9NZBhT2DLUnfQZLCe7whUtezFV+xAeAA0Mu8dvU3Fc4DM3Ktq3K1RRD+u7
HKvHWoiisJCzdPMKL8RwlsOoinytDAU+RfIz62EikZMtB7kS7ZRtat6FHM52zNRIV53gOAsNxvFz
bu8tqRb4JpEMzlggCR5mnXTQPDCWGWQvRa1Da8u/rgoiKZyNsOKFkEqClJb4NbYZ5N2cfr4uYvuj
2AQ737qFmXj2Ey48FHit5aauYBPwTLHhBwQwV23DJKpFWr1pXs2zIO7r18Vfgv6TKlG3BWiU/5/V
2elVlCht39xZGqcDerZMUlpgartfnzRMIQ/tw7zGApchEsIpAQHmFYn6Ba53SL4VWJ21kyEsrOHL
9U+0KQa0MphwwB7wB/SfpFVsK2LPE2DtZdqzNkpMhaks+7EfjMCFFM6WavNqgWcQtbd+zoK8B9CZ
kQHuy0oe8jn/3ujSo22vPzQpumuxE1+1ujvIJaaN4l2vNQ/mirQ+LffS2DtjnxH/310BF6ohtG77
vMEVyPLsGr3tt7XtdnYjUFJmWa/dAWd5sUlu5ibQFlEEPyQ5wOcEEafoS7J/v3hsdb6C+HLEYyPJ
pyWOHWmWvSYqBJcl+pLcS1NVpY7NDJfV5INXAEy0J+ZulPUTADl8K2pDAIyKpldlwc1x7y0FmtK6
TChADopFnZkQp5yG56RG6TgrvEhZv7VpfKMrEkJU0cin6Fb5Z9iomtYp+Go11qK1/WoehYtQIsXg
DPE4kWRsY9SN4wyg8UawqH/SfrEMHX12wAB+gL/SujYDki2WWageWMqR6EFOwutvaFst/hbB75hE
MbDAZQWfqCnKXWd4nRam8YGp4NhpzrIK3tJ2pfF8JJMLACdpldY1xmeJbuMdOleyE3nLyWgQyCCT
PNX3jZt90ktHfrx+zu3c4UIwZ8msqrZzGzTs2FM2Dm88m67UOYy3nMHGt6HyVUQTtxlAXUjkzJM8
6G0kR+hv6mGLvhYjfWeb0aKJwm0tPH9BzjypVTUOJUFgaGuPSgzwbNE5ttP+i4NwBkpaDACfyLi6
5aAEpT/8ru8qbz2aPlzC7XJSQunBCtKgfkmcDCVOWZijvIXsH03w+Yy88eoNvUoMnNHSxqeiowc6
xh4psod+0G/1SHWGYXZBAOq3SxHQoQ2qRXdoJ32ZumGXzs1tn1ReteaHpur9MesxV6H7Zj6+rku+
U6VsX9rt/TSgvLXKfmRFTjoofiYB4QfFBkxbZ/fNAJhOqu+rCbinBmC8+vGYAmIbGFuouWqhZOrf
awKknlQN0kHa1RHAT1eQAGeYAh+msXJqXd63FKNHmXRD2znoklGEtizSOM7e6q1q1JjKQbJa20Fu
2wFAscO1NPx5VQ9LC2rPSdsvC30RvK3NKO5CQThbO1ptNTbA40JevvzWfRrqz6M7+zF2/NL7SODI
VJHC82Z3BFx8XTBpsB6zarwqC5AHmn7fZ+NNtiZBn6EmSfKHdekPsjLcWlPxYy4KN9Hne8mwbiqE
5KtkfMom7FU0sU8M89imoLsqk/wG4yF3pO9+/tEV2ZatA73A/LB6rwwx0tIFn6bzG8xJYZD5ILkd
du2KXfokyhC2b+gsjLN1aW+vsSJDWNR9myPqpMKY6B/s+FkEZ9yiJq36lDSqZ97X/pw6qwpimtRv
d6CNSe4wkQsyWeNFQhVQcJGbqYl1FszOfhEtldmcrXKOr9965fcR85wAWpac/NcKjmbsrRyXl+RW
exbZwO1o4iyVM4EGwmB9Ytm3Nj1RlThgLRpEyGUiGZyRi2rsfRgSZMgEgLxTYGI4aiZP1+9PdH2c
iegroEe3MWrSmEf0en23ksGd58E1q0/XBW0HFucb421CL2XjVOI0VaJ/61bzqZitk2ljeaopghXQ
majvC872D0r5t5uwWDx6oRvxTCaMLaF22/wgjnGogux++Ao7nQHZjsHxrLfJQWmAYvx/pF1nb9zI
sv1FBBia6SvjBI0kS7Js+QthyzZzzvz177R810P18E6/1cVigQUWmFI1q6uqK5xjXdd1+8ud5TJJ
jdHMALHtUMNYVEAzfCfmdyF6vS5iu/5z9rEGc6cFswvBBAXdRltGGB79YN9Zo5fd/uG84TXXeSox
9zufNFNIFyQvAzgwC2Lem0R1x2LhpJ/bnup8csxtTrRCHNMUE1OFuY+nQ59+pC69OjWq5toiZHVJ
mwqnJhtOYx4FsAHI++tfhndSzLUV2iDT8wqvgCrESLZa2qTMd1mr2tfFbF/c80kxFxe8v9pkDPgg
QjZYWBCwemJaQ37bZCHHxfIUYm6unpeLrIV4dZDhOzo+1tztBoV3VTmpCrs6ZE4pVhBm9ECAd3c0
Tpo/OXRNBYw2rvaz22Ge91A9K1hyTO8QmK8fJUc2u1IUx20SSV0EBYFL0PrD7g9kEa+yzvGAF8v1
CVghIjp5Ok+1W8mLPQVgIqqHW6XDiEzY23FC3OuabS+qnqPjW893Ze9dKmpFoeJ5RTsk4P7aIbu5
NR+MG/VbdlxAdBOCoLJGNSbmXGRqfpcZ+l93rzBJWbNUM2lohh4bIN1oH8b+ZRJGlHIdUxI5Wm4b
6F9ZbJ8zBzMpYN2hpNp3+wTQj/FUOole7TiHSV3qFZ3Ydmcr1EOrG0DBE3aLJ7vSTrxvHcMSQSQS
eirn1vE+HWEc/Cx2SVDVtA/zOKA9TT+eAmDt2w6AjJiIuZudzs4m23R4K2/b+zhnoyGMr+8UrQVg
KkpDZWQbADCMvKF0dNT7Za/0RtHipae878c4/aJbGimn6alavKhqbun5b2Lw4H/+S8A8Wwn9K1ZX
YUJBEm0YaDVh2ZIOK0pH7V499Q6l7JmPBsc/85RiwoAczE0mylCq7XS7URtfI61XZh8aJF19KyYM
5Es7ZAK94EN9kgBiNHduxXXOPMNnI4DWBZUcI8cG44a7YL8iPBBkGyXWKcQfvPoF1/AZ14EybpRi
yI2O8cU7avo5RvliX/KT75TVIPYSu3LA6seJApwPxvY9KzGQ1MSEfczyoQONQo13esupgG5Hmr82
yLY7E1NPCzAg0RIQRcD5/5aAeKowrkMw9UJYchhFnT+S6TCpR3n6ed0Z0jt5xReync6uA161SJde
an22l9L/4Bj42bLZBmcEzttaAGWCU9apVYdPXeTJJLaa4baNfWwoVvBE13Xa7hSvRDIuYpDFJVhy
tGqIn/yk8MbhgN5T/qS4wGTnMXPyTpBxEGlc9SSnbWlzuU36Z335el0b3u8zniGty2CQWyBYGsqL
Wr+WPKQ7npExTkGJx1ZtKDycMkt2p5u+OrS3RDA4Q1r0Z64ZGuMNjFQJ8gULck6vV5YxA0YHwNeV
buUgyFHHwc8V3n7ofykN/72l7DYsycBhNzX4Mq1LBwawTvaLsgJmt4Nf2D0ACnkDQBuxCRvzQJLU
dcWQJcJmFmM/KwAoMmQUoyWv8hJvsGpAeo+eYaGNsOt5D9TLxwPkaaIK6FjQparsOFC05OqERgUm
wbFj1QSf0wnYtMaPIuH4u40di/eCGCMP5ypM8hGMvvLJvGue0kNug8H0EWy3P/UTnesVd4E9HpfE
qvx/H4GpbKBLY0ZLB9ANk8aodduK4oBDnaeTUAq2NnoSGGKv37KN1en3Uug1XKUVRrxIzUKZAVAE
cqd9fKgw+YZm792/z5KoIMBkA3BXAmAEU1QgCE65kkNQHp4E7VuvPMfZJ44yl4H+vQwmcAxjPGRm
idlycvoDXay9UCbk+Ua2Yo9XursMhu+FMd+nKvMu7dqcOOo8WaMuuHlivhhKvB9rUFJUykM/1rcp
kUaOm982/vNBMl8sbxQxNwSTOE3f33cSAAla8UdpVC5axrx5sY094/dKMiGlyNRQnmRQ+AqFVe0r
DxyZ2KpMffUo3DY79ZvsddguVl7mnQzGUT5z5GUUgHxdNIAvDLO5gHkSp2kQ1BZUoHHm6sVBVDm7
MhvO8p0ANm2i22AaYKsUJzB1Tw7QZwAcL/BrH3L63qvV6jUcGjvrMFwbkZM6JPak/wrBUaUYEWe+
9jIi0T8FW1MAtQIg5VtiubqKKECbei7DeuXi3ihvtPFxCnecG0Jv2ftw9F4GE/XQKmhADgC2DP2O
whs3R2w6ocnlBy7PsWzexZU2TOBbhmUIxgaSGqTA8S51A0e+B7EefYPtzKfrenGO7m3HenV0Axjl
Zz2bQCmpPE3Ta6Mfh+rzdRHbQe6sEIt2I4tTkg/06Fo38OsDKA1EqziKd4OruEC7/lWMnCfYpu2D
oBBAnlgYvIBHwhOsE5QIvLHB4s/lJ5ULVnVZ5IAxrATQP2B1alqUpq3cEhBTlMlJLLDcpIClqBMi
jMcMn+WZVxPgKcQ4k3YWWr0pwDkb6L3bi8JJQE/v+lfiqcQE7CBUzVyL8ZHETvGCGuRu2uSChNCL
g94Zx5rji3kaMUkqViAL2RRMnGA0eGYtfO8qgxPUNk179ZGYGwuA/kZuBaQBMsAPQDl+DzAVKxEq
9/rBbUazlRjmunZGb4jjAG7xKXpoBlc0HFP8UTfOKB2j7BCbC+fkNpob74yPzVKVwjRR0YDxUez4
4Hfh1L8CVGmmT4o/O8KhstNH6Mobt99YXHwvlklDukYnBvp84Lf9nKFxiVWQL/HnfHDBBHajeYBg
+hFHlvrz+uFuZ1nn09Wos1zdNOQKDUg8QTqYgTiL2PFBvc33417c8XY0ONbCorY0ASDtRh284KXx
Nc9+9N1XE8N0HG1oZnMRRFbaMH4DZUQxHweQIFMMK1rYmzA8gRI3qrEE+Es8nTiXjKVPBOe4MQsj
LhmwzbyWqJ91IeElVbxzY/xGmobYBK6hUjE9zsB+ToHVVnLZgv+LHVC6GAoQc4GY1pSVIc3gN3DG
5Is5B1a0/CjK1zg8dnHoBNHnaXJ0gzcqvFEXoDZ/lspYH3pG+pKF8LvJvrzN3WAf7FQfyH4YiFc4
G9ubyelKFJMUz4kG6okGMYsk+zS9BwuerUUvch9wbHDbz59VYkxQqDK9UgN4jyXFlHq1K4V9UT83
wWhFXcWJw9u2cZZF///q8upRIgrSIGDnS8ssJQI0V4wir2E616/VpgcGEoxowqdLFwBgWh93Qjh2
eGvW8TEJ89siARKtnHpiE+xj0O6m3USHKTkp4aZ2K7FMfAnyqYqKYiRO13ytqsguCleWvl9XbfMG
Y1SE0gqB5IeFRUpDIxZSCUsEo9naeVt+b3Te/PAGRhyMfCWDucExhuFMLVuIIxzJwdxpPqoOtUsO
8RGV5fxtMk67GYBbP7nLLSW6T9wPPldWfwSTD8h9Ldcd/SP06tRGz+2/n619ryTzsYR8yuWE3mSh
2VWqL9enhFu/5n0sJhMwlqCJ9GymnPOSZ2L8BVRts3RMbTRrZuAQpYCeueE9NDlC2V3mYAaLjGrM
xAnb7yJxu5i3HsoTwMT9sdKwGJThnafJRyHd5cr+uolvdJ3efRqFcbKzLvcG9r9h44fF073wkNrB
rtyHsDMTrIgfkmaAVY7y4VwgD6XFYhoK0TD6D3geGTW+8EBDMMU6F/Y88s1Np47f+0cYPduVAzQ7
MdfR3lacfL5rhdBCTcCqAU/YDhyvvoGFRQ/xLIlxtQHAtyUzxP2hbyy6Dzd40ZOOTXrtHhBcp8FO
nusbuh/U7swX0K1dP9UtGwH0DPgBUTwFLQ9jI502wu3KONQ6rm4w4ObqQsF5428d5VoEYyWLBqT9
rpfxYJBKYATnN9XUWthZ+YRCDkcbnigmFPdtWMqLJqAB0XgJMKLG10E/phMvo96KH2uNGOOIp86s
SF3B7tNdOYlWhhXZvuO9hXlSGMOYqi4wS6FRHLBAWbIwHUpNA128/K/3+Ux5rQwTRFQNXCBmBguQ
xuNs3vTyjbz8jyKYEKHmhSZ2LSpqeghqdd025cJKkVRcN2XeeTGBIhbVcG6IBH8K6qU09av81xxy
NNm+LiqY4iil5wXexZSgSWfk0CQKj1N7NHVOLrn9+4ZmoPqnKxgzfe92oqbQF9IraGTF6TEY25um
EjkqbB/TWQRzTGncFqoZt4oD/ayo0bFC9aVeSp63pj/DPpg08SyGCangBhTNXMZVTPbNTfSTIKKC
4+4nionhXrKXZxljQSPGzDGG8XTdDjbfu2fR4Dx9f4hVPwLeZRwBB/01fAC1ntd9Md3QrXaD29y2
j/NOc3lbpJuHSjkU0LTAM4d9r4XmIhViijcoGniO3guerOLfjLcTzhPD3NXCaDJdHlHqUVRyO8iN
U5qSrZDk0/UT5IlhrFAVhyEZAczrLEJpq9noRlJyxMr+83Uxm/UQbXVqjCmGyFBqvUX1F0P3brxb
jli7dKZjbFNOem2HfNUCiDcna9mMESuhjGFKgR7J0QLD7JSHZXrU2m9B/E00Hq7rtnmRz1LYpZwu
64oySUXFqdonkn6Ly93139828pUAJnDLUa2IdYu0ITjRSaPE02/pILX5uXVGh1ZnlRcu2g/HLnQm
kufNbOiTgISS1q/QZbWKRz202tEyU6RhlE14/CECUZk3yco7TCasd7WUR3MNe+yM/JRm7bModJzz
5KlG/4RVvqfkkVrR4QUnTB+15puUPsYfqWqurF2nf8JKRJqpgCWv8ciYy9ei+xRrNwXwbjhmQY/i
wu2uzILxEGk21UC9wNLKIqF5lbtlbVF6ShUNHgcdW7uwec+YNyykS5EqmtOUWhHsW+/1UsB5PJgy
alWBsSx2NmA1QtBv8iXxJm3cy0aLBBrUlXK3E83KF0vNlurZDqLZiUHrpi0YklOqY1iHd5iNtgfd
tPo2czq1RrKjurJ8T4T5QerKr1Os3mu58gAEI1dIexQHClfJKoNzhtsO4qwPYwpCpXf4SkiIJn0f
Vv4sS1av7pT+5fqn2jbqsxjGHHo960jXwOJ69YvSerX+ISd+/n3GErDxVRVZht/PNQ8UDMHgZx1n
NHv7pLDZqBmqYVwsMKdN1ke6ARGSNi+WMsb3rdY8hVVzD7JI9/pxbfaiNOksjHE+ZjyB8z7s/1r2
gt6N3f2x7D8D9Lzxsu0vdJbIGHaPTdexwEK0U6rzjmiTr0ztR5KxlVKMrbVT2JMQcD1OLe5Tclur
DxkPCGCz3bs+OMbQVL3Li6kPkIndAKLJU46lXX0R7zWr+P72rDx2vMoy7+AY05MEaY5Nmu+3mWwt
YX9P+uBD1n3+NkyKkulKrBHkYxgg9tUFp3aaeYkCTQQu/BqlEwTTB+h+WYK4KjFNqZMR7Sg2IQU1
paDz4u4jQyLgAf9HDJspZNixqcYB7X7sT6TSTT3YcckZyNq+OysZTLIQNYEihiFK1ElpYXNynx6C
/auiOeWeQh4arsgbMdg+OxPMejootYET/T4mCOhyNTVtHDdOeru8Tv+hrtD2YEPAVLJkN1gxi186
gOlJHL+6WZXSQLz1j2zG+lRg+KulGeF1jlFomlGWtvxSuYLf+dlnXp2IKnJpJGdhjB22styl0oLE
Xw2PfXIvp99S7hz05nVaKcSkyRIQHGoRlLh0A0Zr78zy+3XXuqkDTByY3iqhzETvP1Y7DLMRYgXX
kdsbVTtMGFjnDWHwRDB+Tgdr2ZygpOf0pU+6l66xg/Tr/6YFY3JAtSiCPEZRv8T6gmnA0jEZfMiL
/vN1Odv2tTouxr7SHkA+Wo+28T+4+aU9HCF2r+3GHc++5M0Yu5LGGNjc9VLaJxjHUy109n0VZcLo
qbuRXf1rf5t5uS3fN652o/rhSwYI09bpYOnDiZ/nbbbUNAUlQlkXJQzr0Du/yl/joqzVscM02xtw
sL2AaelV998GQfzrR7xtLX8lvbUUV5LyAYXXqoa7omiY2SluvybcMUfq8i4u7lmbN21XMtKgGIcS
GQW+4ujSpnh4EPdUHX4tedtiiEbQJCQmxp0Y09SSaVLlEZ3WaN+7opu66Ul7ah3QVfjJ549MnECM
iSqErBDpLRasFJONXjYShaDqT0arHHyBS0K+6dxXEpjLPGez3rWg8nPa+n5uj3n5DIhxS1ew8hp/
KtQjab9ct4dNB6gqoOemFPWEnaNsliQcJWRKjizHd3EwvC616X5EhKajFq9LosFyK/aYRk114Fk6
w/Klr9BGk3nt220rwDjof0SwY3eBXBlI9YCjiUlQl8Zg053velhBjgUJ3pN58wqthDERn4R5DawY
+PS+VyxNbB2ze9UiXqK3XYVYiWGS8iBWwaWhoZhofBZ2kgcu+g7vzezfvDd5mjHRymyrrBoMuCGD
rpqQ6FGof163BZ4Exr6j0Gz7ZUFSnsuY7lAkq0hfQXPgXJeywb+Cwvvq7OifsbqotdjPddgghSW+
fFs///FBBfYnQz+9oZgmyoF2HoU9b4p3M6SsBDMBLDKnXEgylFOi3FP0xQrGozn7SsTDstiOGCtB
TOxq80BOB0FC1D+gGbPLT5WbPtG3Gj86bbuI8+VicqRsassQ6DAQtbhGf1rKB87XomZ1ES9WujDR
Tx7REJg03N7prgOuY4/lbdOtX3uHUOBZW+I0Aujfe0UcOyq2GEuH9Vo8Pma5tasmdLE88VVV0i9R
0NyDCulOKgnnlbDp1s8asq1A0qKZWxZ4zf/ZqU39/x/YDc/u2cGwcRFJOtKnm/FZ87VT/ECJHKof
3aG8CW7olj8KiYfUGXfTR8oVGmYxDJUQU2aHjcOh62dxbOizFLx5uiXGrdv3hW8oH/K+K0mMNZKI
FFKX4+tFi36KF8WOusWuhOyRY5T0Al1YiaZo2CmXQCbKEufOcU0KnbajaBIzPbV28UjBTYXb5ZYC
8DV+eZ977TFJeL5r00WuBDMuJDTVsg1FZE/SXbHv7kFK6HfAfwJUDRaU6Vg8Rrvs68puZ8IaorOI
j6ea7P6aNPdm0uuon/7JuwunQtdgcSovu4sc3R4xSSl+XnbmMfJ0G2TalJ8+cnN1Hz7ySgPb537+
U5gIAcKzpak0HdE1ACyQ0GbfTbF0Uz1xoxQdk54Hi7F53LqoguMO31ph57ClBo1tksByTaxQ6S25
DRXUvowPBYaVGCaaG/JoAC4cHmAyc8sAWcykPzaFM5bLjvMt6S9dGO5KEhPEK2Fe8iHHIgn1Nf23
OrQAsAjy7GWHRNIuniW7cOcvhw6U08lR3IWAUeHlLrwzZb5hJSxKIc4D5i6qozQ/pNWdTDhlkE0z
WWnJRHhCVCUKZbwUZ9TBoj6imDNR/zkaX0yTE582499KFHMhhWyZmkZFIqYV1T6TMRC2cAnjtkKg
bugK7p6ODjVb6CcAyKrI2+z8jiawyk6wlVs6A0vX6T+WpqzFMR+oC7Nw1ARqje3XSNvnfWuP4Tej
/3XdFrdObi2G+UjL1Gtm3GMMawaZkJgC16F3r0vYLL+tRTAfh9TNIlYdJjcp3R1lk4i80K8deA68
APl06luBXDcJOFVVmaABwKQqwMsadIVWymXNE6SbUQJ4jj6gz/At0PZN70gV7/VEFWCvM7YgdTDT
QyZ23fD/V6msWhYBci9MS5XZb3EsrVB+nKqfI3eYmH6La3IYk0gzUhZJi9ZMB6CWBGBvjVQdSMWd
Ht6yibU+jE0kOZl6kuAFIB4WRwJHUveDlsx7L9/DL+2mzpF5a5dblwuEhAqgmlGV0NjqSqsrozzW
eID+p3GH9ob55yFFA+pHU+aVRLbKMqZtJcWqjiRF+REpT5Hw67rZb36ss0ZshUWXeiT/NZ6gbfiJ
hD+jNrVikTe/tiXEFEFxKGvwTApbWjFQ32vpVXDU6Ysof0myQ8TFUuDJYK6vUvZBGkcq3Lif7SXQ
jOezn6Kp2j0nt+ApgusD2uVH1rvWijFvJ2EcQRs0IcMK5NNYf5taL+1l6/oX2tz1XQth8tQmMNqA
1DCB/iDciYBHSYH7V/0YdEtGLUy8AUqKk/4A2FaF/+DieW4lAWvpjJ8KIrMCjTduM03oREAHxa5g
dwfTH/z++O9RN9CDFoEeDjp1CZ6KcVGEAFgnpaoKFVjvC9Xrc9HtI95O0da7bS2G8VBVA8aQmA7p
J4P2JSkAnxP3d3lLfK0p78QZmL0CbyhoM7xg7EhUMa+viiJbHgvzRq5mWliC6/hYDWazp7gWST/t
yuHroygIMd1sDk4iFvz3FIQJDCIeeSye9UPpgceBl/9z1WS+4CzFuqaKSIKhpuETN5ysAW+OdLD+
eEg+vsgGrgmMZnWyzNc0DTEejQl5voCMJwCuTnBf3YVuAcjbHbY6nfSpsVIHMOQtb6piKwKZYFhF
hYi6NvataoRAuizoVOYU3GUayPm4m5A8CczdBwdMBQwDjOXKxn0qnBKNU8HY/H1ZwqAEUhA8T6lX
XZlITdROqyqaE0i7mNwK6et158X7fcYrT0U5hEKK52AQzjs9mqywCzjPlE3Hv1KB8cGT3Kn9NMLx
p2lqge0xCKx6mjlOmCeE+Q6p0jcLpgcVpy5djLjbxeQahWRfP6xtS16pwvjaAasAYBJEKY6y3gFz
0w5BYZgBJyq2Z0/zok90aJ9/gzgficVp0ytRTZMSzQhx/pZLz4PscfTaynVRyvnHykymzj0UeVXK
aBqgLEfn53s/etTuW9RSf2tPk21gdwPxGSRGQWsFol26HPGbIUwmuvkGy6GyNYlGnMugGVDLmnGs
uleBC9mmbFThPe2LmT//R3H0uFd3aujbRFmkEoNwTrWnD4kggQ8cbPNTtMOkEs8Jbe4mmCv1mDts
REodaDF8RPhMUiu5CT7JtmTVduTML4sPGjW7+y2kFl0xqvzQ4XFNb7v8lXzmjsu5JkU9QTSl9S0K
6xK6hhMj9aIr9aHHK+tsW6uBthnm2CSY1fvjbYtGXKYM6raS4Bea4hKx5dz2zXVIE0sx/8hgImfS
J3Xdd7CYKrhL1Bu98k01tKJ2tGPTzwcQmcXfi5jHQPlfTvIslgme2VJOkTTn8JYTYFUBzwW6ifNc
IKqtXN6lTb+mSBr4RzADAlLW94dZJFW1yA0mEUMDkDjKbbHsga7NOc7NL3YWwvoXNRqbrg1RYUHn
3xaqH6L8cP3KcbRg/UsXt+USTtAi7R5C9VYI7lPtdF3Etg7g6Hmr4moqE2V0U+kGqR2gQ9Vaid7b
Zcor7G2LQNlbJhRahF1G7MtYGhOaaXfCKdKfCvHrdRXefoB9mJu4MrqhgOdAYVnhszKKRLXGMcl+
tafQ/JhVsNWb0gcsjGF1X+hzybACiw78KG56j5e1VXyOW5s3TUU9wrU/hJ7EykMmQ1kqWkbxFtIv
2nQygp2ZfJFz8yN2t9KXcYwYjwj7uUALXDX9rj12vD2Q7QR7JYDxfKOuCEsmoIZDfAWA/dNO9Wrf
dMHVRwv7ySGqLZE7PLxp7CuhjCU289SDIRJvThC4egtA/KoC3A6qC7gPhNEUCW/l8zbdN1vIpoqm
jIa6Nkr7jFAxFROsB+MpEd0U++BQPBIA+b1SLbOD6aiI3bHHw5naTodWQpmkS9PHnqQlXoOdQ19M
YDL5WZ9yO7bTfUD3Pe+CWwV0zjzutM0ZgLWyjFMMFUEiooJyRSlmT1qlnzJd87Q4P+ij6Yep+k1M
yQPIu+2sr+/KoDpmhsFxN/Q8L27IX9XxXnx/Q8BhLmWpAF8gGbui/53rhT2Oj0H2qZVHTna26XZW
oph42swpqRQJZE3DcmsoD1zmE97vM7E07eow1+icaQQou+aojvvrbm2zgX3+XKrIRM1qaYN4oVgn
sk9bTcrO2JM7FG3t2Yo4n2Xz7q3OinFcuZ6kWZJhYaRLZneYiN8SlNcDHuDStmNZyWE8VxYNnVYH
MRKBU3Zffsoecz/0NbQmPJCo3CSHxCezwzlG3ndinJncz4hJQ4jo8Mmwafe8wFQmlvtt0iOTQ0zg
ApVthoGVloxTAUpZ2LYFxgFSMHord5r0ZSkTq6tq/7pqm8+PlRzGjwAuI2y1Gc+PP+igw07xiSfv
eAvqPHUYt2HMOhC5BqQItXaUx0+J6DfSPhqerivD+UxsQVgUlVmrC1qwnXaltmuyH9d/n+PqVbYi
nJjhiJEXXCdaMFJ3wf38Ga2Je3MCxfzi5k5T2rpiSdVHgvX5I7055VVOELVyIOk63FAkPjSh1/DK
BJyv85Z7r36/KGTAZego3feathv05aXvCjtKpE8gMuN5JOrSLrw3SiqoaSOVw97ue+8N4CVl6Drk
N6M9OeJ3iqqjWRTGJ3WKEy82b/ok9CLATyfRyU/G7MpFqox4gHWn4GatHyPdjofn6zaxaXNnEez0
+6SJVZQYsLkyNNx2qV+Hdv5+XcS2FiY650jLQBnG+II2SaeqX1D6mOLcTrB2LEmf4oIHi7W5zIgj
+iuGcQVkqPtgUWBl4e/wdnHaBwzZO0ZlhTe9owE0swb0cuypnCrbpgNaSWU+UTqZYlY3iOZB4Q9j
YQfzIZ++6N09JcNR+oda4WWJm18MK+HUJjAxzo7297Wx9EKHJxfM0BqDV1F6+MD3Wgmg1211nfKm
IEvVU6gl/UsXP6XZnR7+vC5i88auRDAmscjJFIqYXHSW+VaawNN+m48HIeaE9O1sTzcBZSqh5XCB
EZsuRFLAoEfhCCxaPY485TbYV4AnLp3I1Tjntv1hztKo61id2yQGglCEiLLq7KXxa61w7hHv95lk
aKAfJZmwrSuQyZ3r0iuLlFOmpHfkwrutDoz+CSsVyKxWmUw7GZGuP0xN+pIpwYO2AJutiHe1Lh2U
peE0XnlaMflQWlfD2CsYnBBnwZL06kg0fXfd2jYd0Eor1qBFEhYRximcSRicqBBuSlAnqoHKiQ08
TRijluJADZuRhiGxtBSpvklJ9vm6JttlJKxDYQjLUFWD7VLXYl13w4LHmnoXRDZdiyL3JRY2wduU
O6GXP/IYOLZzBvTsCLCPUWHQGa0IqbVUyeBuWnd0h6cItQXtRQPCrWSXQNbsbBTQfnK03DzJlUzG
lReYccjRU8YT6TG8HcDhnTjDDoOy0yc67tn4+mjlPzgyN41kJZNx5EIj6YBmeJsRmd3wmLrhN2yV
7FW3cfs9OZad9cH4fpbJki0BqV0uNQNFwbYBI6zqL8ajPnKc4KZeeL8bsqgo8gVutSbHgKmim2B6
cBglBN/Km+On64dHbeDCbZgKmkwiAtIFbHQhFaRMYlr0mcP9YBrArJ0TK246TKI0ydO4aN7/JpAa
0MpPJcQcao2ObpfdDyNOrTHzzN6No4eKN0Sx9QRVRKTeWHVUiX6BBhxrUmaME2rS2R6YR9i4B1Ip
lu0pkOIHnqAQBThzFQVqpJbMVasMtHSJgQAC9mO7UDOrI+VREiOOO9wIvu/EMLdrAtpW0A0AhiSk
tIYwckftd1q+BHLDiSZbVcl3kpg7BRK/EbS1qEoWNwrY1qNH05Y+SVbiyLAON7Qo1ITuv41w3IPn
0NH36osBYpiRlzNtXIL1H/LWZ1nZi5kW4PxIQDJfR6e8B+Xh5GgVl+mZBmDmGryTwrwN+oyYQUcH
5jSQMdFpjtLWnl7pJkHuRHjYX78D2zrp8ltWTRS2v5uTWGkSYNU7Wim5wZDbbQKElSjmfMStGRVF
lJApQQRggdmmzJKWIFamncskfkOdoFgXLVqXwX1sD5in+E1ZKis7CNHBiH9rnPSAmsjFmUpgewSU
v2IStosRa+ak9FAVD3y6skP2tFta+bwwtxFxoORfMWwfI5GUZoln2hUSJx+Z1oOaNf8+PcDXoCiL
mgagL7bOOgV5GzVai05ps9ejyori3//aIAD+AOQZuvJLLnAgWmAEREOlgwguOBi9AzQcq4w/APL0
TgjjefO0yOdaocyh4CtPT+3iEV4XcMvlQga+OGDBdfkC1kAVhkJvCyhC39jtbQvs9/ErrfrFDuHk
7FsJFcGR4XmNDAf/MHe2UhMhnklOIXBQiAauLF3pbHbY1/LxXAQsL8cKNm7tO3nMI0FaUIYfFrD1
5YYTSd8NSkLHmXreeva8k0H91MrbZZJZmVke/ZnrwkuYAj85LYhSSyyb15xosv21VF0FCgVSjIu1
1CTT4yWvIW25q/bELT+L++I70KXAN/SB1Uoo9lcUWyAjADUoJDMAcelgWmZufG6GkGMQW98HS2HA
F8MVki46dbLYBWltAgU1mT0jOqjlbTbyTmwjXSLYpDQ1VcGE0UWzbk7NfimBHAVgA3wdRML0V/RD
AKGDB7Imz7zXWst8VKxxx5sn2PByKI8oRJQwVaVjFu+9YQASVRHmBBcry71KzKyKj9O8kVy8E8HY
95SQVlNiEL79KciGVn1qjiWAkQyMZuwxlIGuTizZ08u/931rzRiTF9AVrTp0VhzSPiS1QxrJ0vrQ
ui5kIxZBNw1uie4N4gzfH59gVOokLTC/BOXTHl6p9/QDXiMcF7FxhKZGcXwkxAkRALbvxSjyord9
lkIX+WUY7huzd7LaGyoeHeaGGWLFG2hpioYpAcy4vZdT5kSotKFCt5HY8nLqAFA75FYT21XLWfza
yiFMPB5FutuLRvvFs1UOcqOYFtF57rxoX73KvuEDGA7IENpN9IglBgc9TnGw+JX7LSVXklmXIQi9
SAadmvwU3TRoSAhEvZ3JODrtEB+KSNc4RrL19dYCmVNt61TQJQIjUZuTUTha8EDChyHkYctedlDB
0YCJ/jcKJCAFsne5wEo2BRxZAFcqeQWItwiInIHCcgc81gc6c5XY0iMWKjj52GVwkXEFFEqqgz0D
wCrTA18FF3GWFBLkouhkeDwAyqT1u53+DcycrozyKm9wQqb+4l3+J2ONi5I8yTr6FRcDXlkDJFhi
ziJygeiJ8nEO3uCIbutnEkYahG+hO1jxzWTPN50PpKAOU1A8r3nxRZk/gUl5xi5o864NsOkW+a35
HOIiLtkxbCf3unu5CD2MHObeq43eLmYOVaOm9aNB88KpOAolrxvIE0PVXX1AgP7p4pybiwNixWh6
LUx34EIebR6ZIknYCQAi4+UgV91kVRtIy9vcmHIj2rKdu8OOUrHM6HNijgFD+7zvtKnYSigTegDb
OSh1lolOKlXIgXtrVp7FeXKuf6XLfId+ppUYJtSYoWDGKvDmcfEUD4tzmRf+KhqU4IoHeVfxXnkX
/ouRxhhfRUBqKsUVkPOFZj+VszuNxrMay4coVL8JI29OjXeGjA0SqYzblOiLU/eVoys9oOHkUyLy
2rY8MYwNSkpdkGAeRKAen4hQOmZ8KgfCebleTk8yZ8e4KmwBlFVIchG5/eimoVU8IdLNn0sb5MjA
eaZZyeips1UtlpSiWePwwdl5ijK1FmHq8LJs8SdMRLNRQLfAG2+lSeJyjHLTTQJ8WyR4NgHzm0lN
ZrUtJSWHHGy4xVa8C2afbuGqvuZ1iy84PL98kUm+He1feex7mURh3c8D7lqj/6rFr2M+cz7eVpzB
NTtLYOIoQBKqLs+NBaOvnUPXGyLHeKI8LZPPDzM8dRjXocxBtqQSdR2VLwg3dc/pEl5OfbydF2Z7
RDgP7WLGcAxjZTRV+Hb522yrr4tDMWhK1W6dyR33jV2ceAtt25Z3lshYntbFipHmk+iIk5sLtwoY
QduF5wupr7uIzspZCGN2wZiL4Sgilsy2edftpd0AzH76diboh89ATL9u5hydWFCGbpzaUc6QRqbk
qQgWS0gPS87Dub9kdXj/rdjMqvk/0q6ruW2lWf4iVCGHV2SSokglS/ILynJAzhm//vbK3zXpFYyt
Y7+dOq7SELuzvbMTulWJj+QUK0eeMK3VFGjYHT19F99VnRmDDp5IgKvPmbUolvS5tyO/PAUOM3v6
MTVB/Q7KKdugCSCrqSy29vCuqYm8KXdLJm4Wq7v9i2cHZY6+13SMzg81PrvgAnNWBHPWjyXmiJKC
lY1dP22/vEYl/34VgSyCpnKd2vK2ICq+KFReGtbutqcQx9twTJoPehYqSZ7I2kW7ble4+k7y2h3Y
nrxtM+vBADjNNVIggxop8dirT6m4SQpHHQeggeJcvZjIUJ7J2EOxmMmee9y2trpuV8aoWzMQ5KwE
Mw5v68tjPz9Lxf32319HKVBzCBAcQLXIoL6mTuMc1FIqCdsme8mt/guhBkG543MRw+cxQB+emK2g
BMg/bNWVUeqrNGWKtKWVgSF7QqRMZiBTS9jryPL+5+QbcfErU3RAMKVGUxnExQ3QpIYG2v7V+7hq
GXfX+j5dlpGC3joR226YcJvE4cuSH1KWvu/63Xj1HTTsFvMgVsQAqckKj6Gj3cs2qTNMT5wdPW17
xSroKoKmy4qKXCyd9UDKWglitITYqfaSc/dLdW5ZzMzrkHuxQUuxiFGnFIsIx2uQhRWd+hjsw9sO
D9oOAAzYc+ARoDaRrMyXOzPxhyOb7mDd+xX0qWGQUwADGeUdbaTE6qjiR5CWb+WQuNmbcEsOM2m+
5l4zq2UB4ccCGXHIK5OUp0QA3BwNXss7obd429zIx+iMHKqn30SYswkxj9va6lf+dbBA7OI0XvRU
g+Twr15Oik7yngI2mUZLjeeQjKoLHvp7/a2ULy6UnJ28U++2PWn9RruyQx11AVqWS1bjMRNFaEJF
Ny9UBSOLtJoPx8Bp7BaX6rZJsmcfwOXKIrWn3djksjbXuGo0zmpKtBAYzfcuNFw5gOxkPUkMCGXZ
ozcUSlSqoPS8jZmVp7bs7ngprMw0Xs4gvT9x6n/mL353oMvOUUiQoVcLLNzEZwUv6b8btVX83WMe
FwIG0XQ0Y0vUrTCODXqCFGSaRqu6mcA7H+/Do+wQtnuQzc04laI5v00FY+tWcefKLOUsGPSslloD
7rRR4KRqvMtR3+yWbLftIetOeWWHcpG2mpO5a7CE/N3i9l8KJCU566ummIvTgb+INSCzejlcmaM8
JEiESSxmfgGvQGk22itXetsftLpuuOZA04TJ6Q/tlnkxaALHYbu64EuU30kQY6mN13+zQX1ErxaR
0vK4gAJuPgwKouNZtUQmRTv5Mx9O79Wn0N6N5PUUhCVvq80nTr+vEqvnb5ToFEZfGn74G3+7GJOp
uYxJbZMpVQFOen2uEPFjZGL89k/LRhcbF9xxIgZfFlvMPhm5F3C2pDIIzVfdC0xkSA3rsv6hO7QW
U0PRwd0K0p67Tnez+GH7E8ip+7gll79PnUpeXoKllDs8wea4MvOy86Z4jqBFG93yTcXoXVpFU8zg
IxGg4FtoxQZZjEsojsFYr+cWl51izo+KfdLd1wJLUmo9kr+yRX2Y3HYZsvQhb8+p8Bltjq9CpT6j
quT0krzHzMapnfoYdZLyYcn653FmcoEQ//q4spePpXBoyuJGN0J8bC09Nhj8UvldPt1WlZ8Z1sxx
tiIVJjicze39XEeLi1XqJMsglRIjtATZCvdFDUNzyJ6bImMYWXeaixHqHAe90o38hJrBEDpxAeL7
kTNLPbb6t+2P+WAHZXw8HgUJfo8yxHuYefUa0+IsQmtnjdbo0ZuS1lRxV/GvDedvm/nglpQZcgav
zIgJH0N4D21NclCbcxVCu/1Ucj5yzWYC6tptYx/DUsoadf2K2az3rfreAZOcJTJzbmOURkJmTzwY
IMYIXVY4+AFDKIvUUWhSRW0zBd+3RDd9dyoFFuUC85soX68U9M1XFahEEjzPM9A7ENLaA2GfJNF2
Bpb/kkUMw/INytExgIuCHwrgoHkIzbEfzFmYzBrsVcHL9oaxvINy9m6OUiUM4IRxeNfIX/rhWajO
omiBkp/lGgxT9LOpMrpmbPVcsYuv4mwi2WG1TxyGKCtnsZTb4n/DUIVsRt72N5LF+g2rfveQd0ma
qxNQ5LoKYhbsnxh+R73AaoPaGl9zFRNzRmFJ+f22uQ8gRZkTfz9wKRIEpUC+s5e5QxsV/rjUu0r4
zxEAZUb63UymJrO2YETW7mt3mu418VA3DC1GsvlbC0dBRw0JH47rFGgj9E+p9Nq0z116zNKH2ti1
0Y0Ss/LOrI2iwENLA/D/1uiub2zulO2aHem+TL/r4OvsbcnqQD5CyANjm9lPzfJNCkQyMeHUqMGe
oQq9Gx4FH+MXdmph1qyBHC5GmtCuDsYT97/zdpE7AAyJGJpCRoHuV59yOY/SkVB0cHt92C2QnigY
MdbH/Mu7o1xsUFjCxwr6aHgMTZHCEple5hzhnkwegk3wyKq4rzv/xRiFJ1DxW6RJQ5N4GJz5zFfz
105jhL7rgP/LBN2HrirTUCWDjvL5An0DzrgNEmYFhJzRj55/sUHVc/KmX9QC3Hs/tcsgQmKH+9ga
G+jVkgFUgVUSY30ThRltJMtTl2PSu6rvZK0xW+FtG5Q+Phx/9wKdgoumlrQRykTwNOIFKCguIP6N
vcHivMzJviuMs8zwA52CDqkVu5ZD76VdJW5VTKY0md0UMjxh/Za87BKFF3MdGajswRN0SIT07We5
4ew+PaEDl2GI9TUUPNQhBM37GcAkGXeikVoNbxmxaDO2iOV0BKSu7qml11sVImYQ6Uuh3oG5Z3c6
KLfVD9HNbTJqvW1uHWwvi0fBQj7JSc+B0tHux9wRwDytacqhVxJnEmY/MpbPvcgSE11FWR1dlxhP
MNClTe1XmEpIYc9QIRw6n5O8EZITga77mHyzAklkEJSzjFF7Bp6csGpLrGbW7lqeR2UoMjXuYRod
kXvZXsoVknLAuK7KyHKjBfgDo2meznrGhxM+zEXPAzLBnNW/Jg+cg//zzoYxHwKn8JRXFiviqmNe
GaaOmSYK8qjhbNtLeN+iXSVGV1rKGlZlGaG2TRzqdtBBgghBxacpeUzEx1l/3F5B8js/4O3Vd1Cb
xQfjNBp9gFG+AuWourEm1KS2TbC+gjpd7TjyaV9jqZSMN3PdcJdIO1ZhF/2jHepc8UWtz4qC1RIE
JOVz1ZLGxtXbiOHeTJ+jbtpU0cZanTDAx3vyvrBrD13uqD6kXoHOJcMjnDmxW/sis669HlBcNoue
T9HagF/qCUR3RNiTSKsDRDQL01oarM5+JrjbO8c0SN3GcV1VCb9gAFc/Ejo6THPY/Jnf/VRTmLh/
28D3Jr8rGC65GuLnNebYBW7ftIdwOnQskliGL9JPf30yxj4gBEgQZTWz/KUuW1xcjcNYt3UI/AVL
IoUOBWRQ+YLoDJMKaX4f+mQekkMuvDqQQRjp054wBfesFznr68i/Xy2gEQ/8KMuga1cVN4pPpXQj
T/fbn8YyQeEFl0DhUxAT0LHXX4ZyMuNqx4Ui49ZnLR+FGIsSd2ONzI1ttJrddINd8FAjBeXW1KnH
VGZdWOQ3b2CgSAFHFip1OBD60CRIbal9UKvMUYPHmkmi8CF3R0LBq/NLIUcUyHo0CtA+k4fFNNT6
e5mPD3VsmFKp3TVt6rdTZc+tYo1G5sV8eqvq6ctYjP6Qd+6AGS49hwwgFx5jUXgs68ZfmtyR4m6f
52h3QrmqbTsXyVDL6MMnPpf3oIlymwZkdSC4t6ZJ+N4031sBLbmJKvyA3NBDOEdOF/OQnC2G27ZM
b7LJUL1/chk6/dClomooHbpuY+VF1BtzWU7Qh/o3GxRQKX0+VzMhI9Dq4zjty/BLqr/+mwnx98Ml
QaoJ1Lb4jGQJvJpvv4nlcDMvLN26j+2IvzsJTd8vxHIDIVB8yoTG0cJeDoNf4fUYgkJE8iIfb0cL
rWcYposc7swqOxEP3DgKEgVccpyE2kLSX2BC3hdu7kHxdpftWTrs64+iy0mgi4VRMweLIuIObR3B
DQ+Fyzk9VMSdFup8qR044dv25rFuMonCrVEapmoQSuV/DKD1BHJMaHnqaEgn406hwLoCiMdtrSSF
YWU0DPky4KYRvWZXYSWHfb1LTIzRMikcGTGcRONXOYhpInMY8RzvefWtW1jMPO/31dbHUMAVd9HI
ZwPus3lPmuvnpxCp2HuSY85ckTO5T50zIz80HyZ0XDQY89TOo68gpf5vEQJdfBtmI5jqHrs4BF4+
3o3hoU4etz2FsZh08S3JowkC4yAyWNL7pTgsE+Pvvw/CbqylTOHIkgexKnbIPIle4IGDcQ/3hy5P
6CnozgFUu2Q4Qb7/8Z77OrE6clnRq0ylIzKdryaBqCspD/Ft7EsHMM9kdoR3jNm66ldwDKOeHdvc
N+PR8LeXdmW+57f7TyZrfxWfRGkaQIcVyT7CJF/ek+YAxM8W2Owx9NUcItD0J2Z+Us7BfcvIqLJg
lX4CC3zY9LOSEGFOIu4BFvvaROb9eTnsoLz+SEoKP1t4iu+j4AisNoX3hOLWtlMAVLZzluuzgZRJ
XX4K1OopTGpQnemFZCL/5I0ZbkZZGfZoRXfAVWDLfOHynRSblfq0hKUpC+N9HOl21WtujnaYQhfv
Bll5SDL9KdcVd+TbTwNqFp1e+0XRmRgP83rBHA3tJk4nSwbJQhV03qIpijUL6YsS8ZndhMt3iUtu
4vKuy1Irm+Z9BHpiPhqtIooPoSK8LfJyGIfAGZbR74zukxZGVtY9h/dypj/Upe4F4fCZb4ZPkVi+
TRhnL7WnZsndGSykKBPqp0jtLKNQbUVRnoKIt5cWM7Tp4s+KuOdKsDJorXqDkblntUzeKk547Zvk
e9wvr7qeu6LQu9tO+HFU6P1+Rfs7ZuYwpUfPs01Bo4PuEOcPqmLvZMXVjWiFh8iaDllnVpjpHZB3
JhOwqk+ERguPNU28HkNffgGFADzk3rmy7hFDL17f71rJGQ2Gu6/f4xcT1ClP2g6U1xmywbI3oN9a
c36KYrMKPH8As4sd6kSLBWSKK6J/1zqSGx9qCyLO38RX7rOOWwEFpsEpnOIzZ+tOfmgdw2bes6y1
JP9+BSnc0otQt0dma6p8SQVpidJYPN4l207DskIdXjQezEFeILWg118k3pG0Q8eUa12h0CHoeFlL
KmII8rQTKyJDhWLtrdCDigpRH4i0NcNa7tJHImoeQFqJ8Wnkr37EpYtVKnhoWy0kLHagCgplpOpc
vazMooM2XHguh2//toxUGAFp81SMVYQRqMlpyBULnVuKrNmkP4R6v76IHjppMl7XZnDmoJg144BL
fmSHx/SG80R/PGiMIg9x8I3lo4mnky5bogpsf/8hf8b8IAovAtBtcOUCkuFsZ7yoqCBwTuEXP4ii
5egvrBYXhq/THNFdM4htLHBI33ZOpBwzMLmzLuM/hP+XLaJgA1kYyI1OYJgcXMyXC8ihGQ6m/l6n
fXKru+lDwQocP87B/o76dM+6FNRBsQxIQqrgIGlM4UVEPW7wp7vOWZw0NgUrOIEc62TYrEER1npS
2FEUQj9WBrCjz/ah/gPtBIL26W/O1a90k0whx1JVZRfNMCG3N5m2T/LvE8c4uuswcTFBwQSEylDK
75BvhAjGjh9vBz12k1S9E7v4vuxYj+D1U3WxRgFFkEpJv/T4IFE9z5rfsZpVyZp/PLW//j6t8Tzy
iTS0kFyGa1eQXkb3dg1uabFxsqJ1tveGZYrKTGhlNg7iSOTxQg9c5DaX3rQikoKsFy7rjaZQKFFC
czNVM3yT7MVoh0dgpdxkbneY9poF1p+j+goZCAdNkr74JvuzCTEsjO2UzyUjymfsHa21oeZ5K1U9
TpqoHob+e8kqqDI8UaGwQ1LqWq67FHdxo9td8dIITzU3OfFy02uP23vH+hRytK+Ci4QLtE4f8Faq
1dske6hZKSWWb5B/v/r7eaXNQ5XhORvUbwnvijmygsaDARnN7e9Yh6CLu1P4YMShwi8hfJBHSC3p
GcRrGreQWWkC1nJRGJE3nKIGKnlaCo0/NuJNmhSM08T6EgoYWi3jB1mACmRbemWYWeIcmS0rmfiH
C/fXetEDhEvNjbMUQeunRTG4vgudzldvsi+IwA6BxcyuMLyAHiQsMEtV8SSpUc0N+gQPMXfPd5M7
N6zeUcbi0YrOVSGFQh6Q7AlfWG04u1kdmEPHUkxnuIFKvT3KPOzbQSX17fpLNeJBHzKTGATLNvCb
Hg2sol5CEydKzMmOd5Sb+PPgi4+tTXQ6K5BTM2DgY9Pv7ylZevAFE7/ltGgZyVuMDme+J2282cWk
zZHVHMByBgoSdLFv47JDw4PWPXCQvZvVp04VzCFJ3W1MYMZgFCioQtlUKQG31skeRWfxw+MAfV+X
TBDxvpSYCmMZ1/3iEvRR8LBMYjW2PQLLiTtx+mOTsiLXP5zbiwUKHRJZnZI8hOdNbonWRpfU3FA1
+SmQDtVnltbd+oH6f3tgz/wdv6dq0SpBwJU7SntI5+jLOcO1u71PLBtU/CBUUEWpJjSR6f1TEPpy
MphF8WXbxju9zcfzdPkQKnZoMXvWdyI+JOlztNpIbmDcVdFspepJ7M9N/xjq+15m6U6sv3gNwmBk
YJoOFCC/r19exWogZTLQHFWAec9bqV8e82PwLfpi3Mkg44boBStlseqFF5t06BdrsZGVmGSzQ+Nn
w0O7sPqWV7fsygS1ZcMkSJ0a4gEad/fFGJuF9BoNd9tbxrJB7VjDVRXXtiiR8omyLyPVnmXdWZB3
2zbDWi0Ky7UgSychRrJsKbtDBfF0qZUZqSqWCfLvV0FQX1V9H6pYrTE6QlYJ1Bese281YrzaD7KW
VxZ4NYlEpUB9F5Mng7TTlnMYfavLU8lMprB2hUJvtQnDogYdkl1On0VQXVbVp5LVscOyQeG2hK5q
Tqlx9/GZE8jnefAG/dP2rr9XvD/gwdWKUVDdKJHSiCJuofLH/5Swbf40mbyDPoZ9cYpsdPLor/qN
djfbnVWgGHTOjpHHfw4sUrbA02L7B60D1NUPopBCEjpRX0TUJUnny7CL941P7l/+wLp/Gd5Ih37S
FJZpH6Xo3KgOKeKJ6d/OLR3sdU3UcWWAblBJ23VCZ0a8H7Lmx1jfQGFDostcwysoro6tGwlPfPS6
vRtk9ze8gw7wpExsIUqK0mYRBlYdPgz8EY0L5ih+SpqnybjftsbwdzrWi8O0DQrQs4Fp4CTpJi88
CKm3bWJFFAKp14t70QFeNmVL1RApdsXkLbyevfz7fO41Z7BGW7E6D9WAZ+lRZXFssS5AlcKLRKta
Lq6Rph9cfa/4pVccusN86u0aAuaFlz/Pd6wKP8s5KPhIkqaNxRZhn9zfc9231igYZ5W1XxR21Kme
NqT/0+7x49XI7UBn1PwFK+HvO0YBAgYbOaNpkWXQZRfNeCaXua2KClp2J6FNeNs9GEtGi58oNbQO
IFSEjGigmgqPgYSYNY/J8gSNihmSQYy7ZcITvZytAvyotRWc5W8ZSFwCUwGdkWjG9j9inUbhhDJ2
SpsrKN4EaQPlVcM1OhYVz3re9XKyNCqAMKZlQhMhsEI+9k7oSz60XUCPg9Hw6AfvQmPwoXzTbMNn
EUIz7nyN7OnVnQ+J0CQ0WqxnXQU2lNzMRdgX81d9PLBvfZZ/kBNxZUuV62BqZjClx9WtFkDPwd/2
P4ICG3irUSjBq+DiC5cBbWOY6DM4ZCwX1RqzGgXdb9uW1iv0V9tFoUOgCmB0SyDV1hAie2+2kjO6
0N5LDilnSsfgAaqGTvWkgamcFZmTI7v1mRRwzKFWD8GCoIPwpmbu4JN2IDYZD2u3KORYuqIKZ3A9
25xyqtSDwgqe1h/WlzWkx2QGKQrSkUgpVC8/u3RrS09M0tuhv4hoAGK5+vqYpKFqCgjdZFB8UpuW
B5msSAmwkPPFfYylCx6jNw1UIIRyoUH5emHMmPwhHLtYpLaqy9NoaSR4ZKoLP+JicfoBsXTYhT54
cz4luXaUQK4YBP39PKsv2z66fr9cbFP7l4h9UnYgmbYHOQYzT26n/FlJWFWb9VzCZVHf+0muDnUn
lfHcK9jF7Ca8h6onWFbUb52juu0Dm/9v3Sd/fRNNni9rYj+EIhkpTHYJV5rx8GN70ZifQ2F9GSVL
oRY4XD+nkFIHJGVf0RaCGmLolm/b1tYB6/I5FOiLU9fJEQfQj5ZvYh1bpcrtlnExl7xkPB4ZzkA3
Wld9GUhdhffp3N2LxY3IuZr8n6lsSfbvyhMoeMcQci8AFrF07uhMN6kT7Kb7zKx3WLoTi3vqD4HA
Ze0osK+hhDEIARmIPJFxMcnH4Kc9HThLs2TDxOvKnUZLdbY3bBWzRJ4XdF0HwzNk0n+/wmIhMiQN
kiMgQhPc6iz4IG0JzfRmsaJDsm/94AvDIPE3GuyvDVKfiedDkBQB3ijZzfJCBIrQBPbIHd81MO5Y
gQ7z8yiE7JpA48cBrRWdXUCQHaqWXuwhEYkZvNztDyz92DWvvP44Ch4hJYYmuwZhvdR7IreLFSdg
TQivPlmubVAw2C3RxNU6Sujq0ThJkqW5kl/WpmoXn8LAzB9DC/lOJ2Vq8q5B1ZVdurtCK8CtqJEe
9rE8Z5Dv0eWnbddYi9yuDVCRMJTycHdUmC00ZsEaldlJhOqIVia37/sz2KZ32+ZY30MBYxM3Ajrr
UWqWQLmaCJlpMPPSZCs2fJ3uqAjGKhpSHi+iZEfelrEneYSkixVrM7zOIF96dWP1EadNNWlx6BuX
627b+g5cUtuLxTJB/v3KRA2loVCvURib4HfaKf+a8QxAXw0trrefAoYZ7YRDQ2Y/hAg1sKTz417b
h8a0C0T+B5mdNGVO3IMfZ4+sMivZTg7m1k5ROJF1MVdMHZpEteQmk5/wQLK07l7rXyfMh0NXc3s1
WX5BwUSHEaHRKMhTHAyiAHpvdEkFiyUUwNo0CimmVlMhUowsO7KrrswvLohJrEKeGDv3kaUO9+Sv
ncN/UNWQsqvSSCxwT2Y3hK0jicxgp92T3uLUqu382B0IJyn4Ug8ClI5iO7jHcCZhy0sZ4cf6ukoq
iMhkEFQqlJfmepvkzaSSh0Tsp/vUW/ZEi52FHCwzlKfqcwolvxKth2H1NYygaxS5meHMjWwWwmNf
7/lUZTjM+k5ePoxyz1SoO740UAvKQ7dvS3NWvZA1UruOhxcblFMasTbNo9IhtA9/dGVkyTVLlW31
vYJ9+bU/lEOGej62eYTXAw64k4PGUO7sryk4JohkU3JMjky9EcbC0VndRShELuzRNtALPvJDjtqr
ZoT8/PZ5Zlmhbq6uyWcVkmkEujwBCcN0L86s2tL67fhr7ega/sRxg9DOiJuCAR/zuRM8rf0xzY8D
KyPF+hgqhpci1eiGGt69LO4shlaZfe4xgbe9Ygxno3O7nNL3qC8hiEEPuqHcCazYnfX3yUde3VeF
UhV1O6LyU46vU/80DwFjy1ffVVe+TGdwoQeo9GL83ipCJmOUQwm9dO6p3mGKw82ft5frD0HfZfcp
AJiKcWgz0toqeoIrgEkiay35W3T6iukRD1S4T8oumO2UYZYA2cdb8WKVggSlzzhMBSBPKBZONkSg
F4NwqXyLRARjNVk+RwHDYChGNgYiDhCf+IreQwY6OIYZC0YZZ4jO544F5ODLEfm6skrNCW/6NkPJ
6lXOjxPHEmBhrB2d1xU7tUK5B8dInxb02hyavjV77q1oWGpeLEPi764egiFhEGISlzcmSFMx2mZ2
z6otn0Y7RAWju42cwmpcFu0vay0pmJjbXCvQG4+IsDhK6OVNW3iJHyquPn9lOD+Bzw03pFO6k1TP
vEh0E0kNsL2N93jCmbwb+dGepaj+hyj0l8vTlIIqaEcwRw0XGS0d7ZSgJTqQCYpk/3fB2cUQFURo
yKRJ4YCp0kbxg864QQBqZiqLio5xsN6Hk65wEH6RYvoXz/sqaS2+P6mQWE9Z7RwsV6Bgoik1WYpJ
5M7lPFjhDTM0vqT8M288FtLf5GSuYFejkAJsd7OY1ZFsa2pwXqT5Bk/u0ev1yZ6H5VOQNYi+cslU
ytYb496TpBL0WZy37ZGMAJBO9KpyKuVSiZxanUam/GMqU0vu/WE5LcvboJ3raGTgI8sgFWCkmTx0
TYkTkCFDThjQSWcTm2eC4S06BSX6DEWUtkeMMakYP2vRAxS8JVLIYO18ZwTfOM80MdI4KFAG6VFW
GxJxl02JzTeSq4vaIY77nSgmobnI6stUqy/zmLvDOGNMTf0EoaeXNkqeFlwTc9SgY02PdrUWeWmQ
VA4P2nt5bv1sGvDMqR/aWL+VDO4gC5yfd4hmoUtppiBJsrddgeH7NOtSN3KVEi7I2qnicYxegvJz
JT0G7QGd0AwfYIQ0dKZOa0oI/RCqtipJzmonhRZf5z+2v2Y1CXl1vHQKlaK2zLtSQY1k3vcOZLQw
GxcTZRX7J/Oi7CN2/ptmumubZImvMGosJ0OPpApD2cNDovtq/xjwjLoFy7EphJKUTEiEHB4XJz+K
8rktj03B2h/WGaWQKVRbNewNPOpVzomQQ+3KxzE7B8aPXHurpGOt6QzXYxikE3KBHNYZ14IvQMag
OToXkF0iWU3WRcXwcHrQKYrFrIDwA/rmUswRgGB2nCZTLF7H4FWIWFc9Y6MMCoGmGK3xSV6D+Ohr
73Q76RC5sRe44rm1ZdTQCClgyDMO1upk9JUD0mk6JAF7RKDIBBKRDpBVogIfPJbeeO40c0IjCKH5
ziH0MkLtlTkaTb5oAwzp5F2oFHHFNf/jChRA3yq/4rX6LmNv2KyGZtZekuW/OmqBuChSQ9q7AtlF
TNpyu0m3R/mofNrGEQZWGRSMGKWyLGWAx5HU7Jr4pKSMlBPLTSjI4KY8qIISPpkrByWwA/57yuq2
Y50uCjKSUEf7qoKkKsnRvUsM48plF6VZX0KhhpHwbbmk8D10l+Thfd9ZJWskeHszwPv++6aHjTxp
Wkq6/3sQVqWKF4aJv73fjHsDArKUjRBJWmPENVg2UI01Z6c7t54UQoxotAO/twOza83KY84DkFfG
n0+PzFN4ESoqpulzFGt/anIsh9STjkQwgvdB/nbmXMZ3staSevWgHBh0TYuLhBAZ6D9Ua/Gb59hS
weRjFeB2Cu2G2dy+/fyRefKbrg7trBgcP4yk73PhnoQI7Ns1gCka4vt+HJxehvRZL5mRJMp4oDf7
QRN321+97qMar/K6AJ51mjsrb6qEUzIJyZTqWwoB+ZbbC/FfTe+K/MUK9ZlGPwbJnODBTKizRKsg
/J9eZpY76Gy7rNaJ9dN9MUYBoZCgnXmW4Dek5YRkin8G1Mz64zq6X+xQQFh1gt6EGoCQDJDIlmDW
iKaUowEGUJD7M6KcP5zCizUKFgf0iYxdiRQuv0cjDQQMC7f0Gn/aqzf5DkNgvn47Kda2c6yfiItN
CieHpFG6Hoqw6Jt9k5XGlJiDlOQvfDzjFwsUREYg+NeiCWsYT72pxr5c51a4QFETzMTDs8Z8Yq5j
yi97NG1VH6EOWRg4b7JX3ubOhBRAgChk2QuW5FRezop//1CkvhikwHMkXRPS8p5KBFWmEztosib8
y5FPqiXabr7f3jLidBsLKlGgmRWBWncxUg8570fKiQMN3jLe6xKLComBGzShlTqJo1oPGlJg4U4G
L2LjqZK3/SkM76NpqwplTGa895EXrUvLkIKjLomMWIO5PRRWNH0BPvqa5KoPqgdB4+OE3UH63SO6
TxiGZhyoP1RJLu5AYcaQdYmWAMXRsyC4MtwBEmu+cPd+iVrxQ2Cx/GE9KrwYpGCDX2IV5QX0/kWG
YSmFYM18vi9w0tSi2adLztgzxnmmuZz6XquC0ECs0JW8qabjIW4yKypB9KckftUq39OEldZjeCLN
7RTm0jKXBhLZYwZyf5yr5HM22NuuyLJBnSowyxjQ8EQWLK27swZpjiyBrOYof/83M1QEEqHFX45J
G/dQNzepMh3mXnYw08nwQtbXULdxDm3QRiYaFqKIZpmZT80w+4JB32/bX/OHt9cv36PZmaRE4fJe
Jm3C3vgJiXnMtLjaMTtoHn/Dm5xt3ERH8A+9Zh7rvc461zJ1zjS+CkOFZLDnPSFqm3y8NIH1jTPa
kjP7Mv+PS0odswyV96mVyKNI+FE2n4MIei0So0+DAe0ydRtzilQqfYrlLHQIPuSFxccIocJzJkqM
r2EFG/QMXznM4diJMCWcCpTbiwclNKXb1o5uIz/ZB45wZrdLMj6PnuErMbua86S/SlReZPUsi6ip
pKc6ZWQoGYCoUBdywsuBWkooAggYzB4x9502mq1jYEJFuM9qWlgdMr4KfGn+hohfBAMDfPCLE0k/
kL4J6Vbx+h0PKqrt48ZaPwo8Bq4RkiUE9GYpoDd/6/pPHWa36udtMwzwoJkaKrWXe1nH+s1g5EZG
LyzMuGP439qnoOtElqHlgH4PenKnKAIBI4pkOogjipOQGTMKcMtFmO5ry5iB7QTt6Ijp2hj5MVdP
sBHE7LnQyhgTCs9BdxSlztxesTWPuzZAYQNXh2k98CBIapNnHZpSyWTOMTrHZaS5J5VhbG17ro1R
IKH3Aa93PYAoK08gJTQhPKNLjCO06tXXRqioPcCbFCxyIepbacbZeVtamQAZ0hGVZNKHkYynNFnO
GsbbkyI7NjGrx4qxZXSt16gVrg8I2X6YfZWkfc3kimAZoEBCaXrJ0DgyIQsp5L1oydb4Xd9pT71t
7AkFveizXpMMl6fHdoS2gTwtX4EcZ7ESTcRwwQA2/1etZr1IWJ9GwUQoFXJcEkmRhtvHgx+33ra3
r94dV85BV3R5TsS9VL5zMkquuEdayqtrU0Nt4ZFcv6I5fUcPqPS6bXZ9/TT0dGNiX1DpJNUgpBX0
ixN0GShPquyI4bTjpcZrOmZGef2EXSxRseA0NJ1YlEjNk0Y0wRSeCzf+XPmkDS60wpfKM86s1nuW
SWrPohAxYZdzqN2FB6nwm2SnK4xWA5YJ4jZXKNgvYsopS4Ejvbhld+o7v5R2/7ZF5CdcmViEuYyK
0pDtWnnRKj8NVRSVWzOZZ2fb0Gr/jgSSwv93BgrSuRDFR3VEt7H0MNgkw8s5y+3oznZuc7u/O1AX
YxS8J22ddRLIJ6GMYYv9a4iZme3PWb8/LgYoSOfiuWxCnUx5ZG7KjSY/70vus6zcq7G7bYnlBBSu
J/JSDEuOoxtHkZkOd8l8x26oY5zU9y6NKzfgei3nkWjFkOcUHbNWeQhH1Wm63KznjBESrWPdr5V7
v8euTE3JKIotKYkosmRymH+YXrYXbPWdceVp7554ZSHMqhB9GAiU+z3aNt/L94Cgn3LVYMZkTdP9
4ea9fBGFBEMf6moNelmb6+uDjk44sx/lJ41r/4+07+qxW0e6/UUClChRr0o7dk62XwS3g3LO+vV3
sc+d02q2vk0cezDAPHjQtUkVi8WqVWsdS/BjShiLVEhlDwVq8lbpToIiJPv+n1Old+tckEjlabIi
xuBG5fDbPCZnGqV+qeR2MVuvw7Jco5aMRx4R0DEyB/9kVoMEKArUmmUZnFvWZm3UjQkUlBGcg8lJ
psimwHQV/XcDD0khIHfTa97N8dlFCtb8OAyA+CwS/Sj3+pOuUtEtIrLBJxgxHeRUQ04YykfF/Nq2
kSCF3jzKq0Vwt1QsaXlUGRiOGeTbGYqHXX2qdIE7bAKqtJURzhtDqY+sCNrRgK4w1fRun9kzOmmJ
GLrF9uOCC/BJRSW3ZjvGuHQ7dwDRM2vjyjeqX2LO7U/gpetFcddUNw9T01YwVTfXyRDbclkLvo3o
43PXU4OJc6VjY3tSA4LuydDtqhF120Xfn7uVygGXYMDGEGaT2hJatZL0QCRVlOxt3k0rD+Dupqmr
5rjOsBT5WNt43/q4OMz76sSaEoAsOhA2AOGBdlC+Xg68oi3kQ4KkJB3U8UDeVf4CdzxUX0RTI5ux
7n1lPA5ML1IJgse4CyVJs1N7TO2m/01iZ6gfMvWxX0T2BCviGayD2gCAaUBnIsgyu1mOk3S4vGWb
9+5qQVxEMKIxnONyRkQgh7Yb7Fyyu/QUV6LI89Yy/HRWdUU2NDzfCWT9PuZ5kEdeoR4ku3DJTXT7
j8ZAAR1Iyyl3FjogUu7OXxSHAIARuqIR0s3dXP0G9u+re7mo9aLsS8TwWTF2pWruMqMUJEubrr8y
wcWJAv2/frQMCCfGBe6jwpNmABe/FFZjlyDIu/zxNo/zyhgXMmKiq8kSA7FQBl6Zok91JIMgWdo2
YVoaAaRTAZH6xy2z9HoazQkTRUUDsuiqcxTlq5or7uWFbH+Yf63w2V9R1VQlnYnnpwYt6Dm/B1Wm
AEe66egoHf3/hfBZ3ywZwRJEyMmi7D6luza9bvMzSOQEn0RkhjtPZprXUPQBqRCZfgO16sTRdTF8
lSCicXnHtnPM1Xq485QYI65yU2OcfiMFAR6eM86PIHRBm+MmXvYkalIJHOGth7U6O2O9NGW4QH7P
1IobvYzPo5liL9sfl9e1fX7ePxN3ftI2IU1h4OrI08Zvl/Q865k9htFBboGW7i3vsrnN1pu22kbu
CAU6CbpEAt8je7dnPtmHXurkB82R/c6R7dBVROnR542kKgWwQlMUQ9UMyp0oQiozN3ugHsLn6oDP
94uNy6m3nR08KCBxyCPbuhVORX0+YB+M8shBWZ611GAsDnrrN/Qx0L4L9lH+lIp9NMClrkqRg99v
wESgDFoKZQ+6XiR9kNkSUod8PmAfDXEHrA0B/kkTVKqs9k7KLTu2vhkYUtFNUTlxwzU+WuJO2ICg
FKGoDSR9aSs+YAEn5T66YWqT/WG6KnbRVSnwRoFr8MjANFWiulRBmynld2H+PbLcQlMEgePzAfu4
KvYbVucYQ8P4T4VVteO3kLq59Ru42LAF0PqrwCXY/ny88T9a4o5WbLQNsTQ8NmRMqoPnqGSyN4/l
j8VpD5onHUT8/CLPYCtfrawessbMlwiot+SpSh6z+SbKYPvu8rJEJ4nLbbssNI1xhqNL+WNV7ZZp
+MsPxMWHMFGasQbxtTtFuxjs+Ik1OSpkNfrIjgoRLdlljzN5pCBE9khrQb0aUi2jPcaZEzaqp2ci
SZyN7G/tCyZfiE1aU0pjCeUweRc9sknQ6ia+w3xZ92qAmsE8al7wwBSBql3gSAcCHTLp9r/fYB9/
Axc55GkYDItxew3SVZXXttKdqZAQdKPQzazoqmEqGPWR+SZprFTzQErEp9EZXMmOnPL6rckNySUy
41aB59/qi8BnNj+jqROTyMQ0FZ6IPQoDCfN0MJrInTMqhzFOHCkWNXg2Y/zKCjsaqwOmxEqdj0Bk
uiD0sNtKt5XijuT7luA7Vmf0s+y6vF3i/55SYUdXZrmIZQyGGTQR8NJxBVE1iGBUKGiZpmUT+uvy
2d6gMPtoigtZUDqgqHijxWh2ToWQFUg2uR/2cgWy5Nm3jujwXMU32N+9yDm3b5vVKrnoNZZJSWkF
71Sv1GOR2Mo+e4kym56hWvGGQhuSP3gPYblUQUdVlolG+VREBzl4NikoaqCBeltIJridOoGE7qZn
vpvgE49QyptuqXEJmCBqzm5pcVMSAQJCZIJLPeqkUOeGoSxC9Ug0zTamk0xFVIcs6n66zFbr4ILH
bHQYWZoAO1NUw04nr6hfhra1o3B0TBTSFvMppYKbZtslqE6papmWqhLOJQYUGCtFxZjMGyDdUV7z
X5LDeCrLMxufRzYnQshsb+W7Re5ymzujhtY7Trg65Hab3ObVVTGJwgj7I5+3EvkvBqY12Xgjl1iF
kRBjspVMsazBRxcGeOpwX/jda3wV7DtPcTB7cVcBWA1lSFHPfaMFxBz+3TR3vhXVyrS6ZgTEQBwv
b1rO0MvA0S4A8xRBLzYzBUsxiW6pSPP5IZNlMpPGKnucaHAgaudi+KONtIhiyehummCD+xiPh3rq
smKBAahtn6IF6mVF6ilS9TpGLUa3l/a2kXtfht5J2y83gVS8SGQ4t0V439bKg97SJ73SX2voayxW
I3rmbGZ/qx/HHZi6AqfPNOrIM8EF2TrpHavxJM/1m2Zk/aIcBKGb/b1PXrWyx2XrOqlmmuhAUCw/
mJYqoFbVCzsrmlNBlEyEd9n+tu9bz12FRj0XVjcCQNnne6DznHz67+BCHHsZvoPjr6o6j3aJlTgb
1BmxmdC9TlPHkJwsEk3hby1jbYQ7D/IoyWFulbpbDoCLk/5bUgXCSsXWl1kb4cJYLhdGB9YxjCBd
MXRruVNRSTqlh/5c+sVubpzLnrD1DFib42NYPabgEcKpmOpjL18FEvhUYxdPboGdjQrMxy/EJep1
IMkmZmVZBYbxQYxXpRM/AfpsBzY9WV+FSlpbwXm1ML4DtdRKgOwSJ2ryFX/BJLIdevHOvJMP1l0I
YHJ2RR7z18ubuRkx10a5GNPXHe3MEceKGc0hUmcVe/Np9mVwf1tfA3UvsMf+Hn+M1/a4sEEKS1kW
FUAyaU93TKqCnsmOYHViaKHA+fmKdNFXalobKMRoY7+vk+WQd5MrWM5WFFwvh4sTYVwOfdBh+9g0
CMTPUD51UOb2R1fxup02OqI8UrQo5kSryxW8j2TRhgBd0Sxzeoh0Fl0qqKRu+4RumJpM5LcE8qMN
k+ZFqVYLlDPv2Lu+ugm9KsfcZGAXIPk17i/v4eZ5XlnjPKKTWuijkhEI0OI6JI+tVDhkQJanirKD
za1bGeJukF6braEN4Xqgr5St34OwCCfcOM4bYqvQoS4JwHh2hjAdhq13gVsEjnnFBAvbxRUNy21G
jNWKOGdIrcZsgwWTOlN9l5MHw3iNhTiUjXYvwuDKCHeHSK1G0KhGZpwcgt24G/bhoT6oduWIAuDm
aghgXAaKbsonCRErb5I+6xnGVKL2MIXPWR/egibB/QN/ezfDI46BpWihyQTKAR20t5DJbH1aFa2d
D5UdVqEg3gnWxOOOCa1IM83YvH6ofG2ydqWkO3kgCY7sBgEDPtJqUdwhqjOzVdC3ZKD7+J4NHKFb
ZNn0yNJvUFYelX2OsbHGM3ds5LV/sfalz8TZG1c6NrvAW35e3mSVXfqf4vzqB3GHrVhICGVINp+B
wLh8CaAOnfjhU30NZkbAoenP6QRo7LnwZntv3oKOxYb0BGgu70UBc/tQEs2QVZ0Q6xOlMqmGXEIK
xPhQ/7lxxlvQN9v/dCCJwLm2v/e7MS45yeHZ4zBgXq80vgzpaHf6VyKCKmxQR+FjG7Ju6jqo1zS+
GtQkGN5ICmRAmj16xjeoaJx7gN1QxTAO0H0i+MYAYyiOaOZmM1Kv7HLhjYZWOM4xG7HUFj/uv/W0
sy3UbIZc4M6bdZr1CrnAZlXYQhCiYoU3bERLdSCSDQ5CV7kGpEu7M+zFy7xosi13FuHuNsBWH3eX
i3dBoC8BieG5k+6E8aFRHaOZXUisGcE9BDOb+EdX3Tb5JEo3N11ntbtcGl2PjWnpGMp1ZxQWSWyj
4ZfbzamIHONh8EIHx/U+fREKV7w9Uz+d1JVdzmUXJe0AKSOgI5bV3B5m069T0wm06lCM9WmQZyhp
AjvQd4+pPt1kWf0cqMHtmIbuXAxQaVBds6i+TxUkyKXhRxao93IMVkjgJqxceSFpf56LGlOkcv+M
WvQ1CNXtZVncLkfxfpa8eSmcMMNInIb2uYJA3JTUC6NmZyXG3qAVZFUaiBxOx1g2H4zAckD55dRa
dhOa88kMlMge2u55SBIvCq2dhbq6JhGPzKU3khGMY21tl0l1nnP5RAbTliCg3pnGOUit1q6N9Cxn
1ElpeBqryluo6aK9i+e0ItlK372UAxpco+WRCul3S5xs1rykrW4CRQfOJdZ+ZJEGvqAZWrBR39uV
+iUel8GF8zpGS50yQJdRV8/L3JyTID60S+nUtD7NBn52o5N9RccbrTO9y8GXncNPX5SaIE5XQCKP
4tLH/A0v11DtLAC0VLmwy3iX14KK3GZwtxTNogoopg3+7dobxBqmHJRNQaSe5Nz0UrnwoB7uzeW0
D7NU8PYXmeNOpCVNpYEHH8qYGAlNvgTLaZbu1eU6l0Wl6O3As1oZt3XQnMskwqq00h6E/79bu3Wk
ewytn/QbyArbaFu47Sl0RWji7UtqZZc7hFZfFugr4JP97xm2KF5wK32vz4oXHYWymJseYulU0xXQ
qsr8HC8SRxD0hDBXdfsOlcZe4CAbf18DIP9tCBB06zx2M1bVWYE6DUCxbbwzBuVZLeuny06+FafX
NvjnchElqZyBnxsccpixBsfLclIP1q5GzUEEwN0IzR9McY9k0stRM7LBkDL/MQJ9K0tf+6qxBQsS
bBo/DFKGQ9pXES6AzjczhxEASd74tUU/ejkuXu5bt6L3g8gil6SBq24qwgxPL8XaoyC8WAII78bf
R6KiWYqsmSaUD7h9UxeIZ1AJIVkfMydeUP1NBkH/YbtKs7LBZb5EG7R86JHeNW7vvZH9PIVXGHC9
QwndiV1ZkJpsuMKHJXFb1nQYs+oNTEwkwStRXoPgsKi9e9kT2GH/FL9XS2Lbunrjq0RRrE6f4AhS
fk1m+hyFoQsskAfUyVM7l26rjLvLJreXZWo60klFk/lOkZLEU6lISO2i9KwGv+LFT62vf2WC7xRN
eMnVCQb/IPR8pcc/ltoPoXvzBzZMXQX/oUUtYMo+7lxkpL1Ja9hA0fMQhO1xMfpDbcXeZTObifDK
DHchUV0Oelqj4mmm59AIr/r2kFiRr0YiMMfmAaIK6v+oEBuE7wDIVJqzmfVraHas6gcqhPUwd/3k
aisD3OkpG3C1pUwtDSNv1SH3ls4e7NgB6wfTqWLsN6IW1OberSxyByinWdWHE+reUxBhfOG11Wu3
kAN/oaKAuuHTH6I2d4zkWtKKhk3hpspXBUosNLhpRdoNG6nJBxucw00ReGcSRhy+SDfW/ENSsn0Z
fJOXU5yXD5edbsMXPpjinK7Og4BgDA2XkOWF8bUmiaTFN8IODBCWEbxFAS73gWqNSrMGzXFIfhvT
XV3KGCM4aMW5Sn8mgyAabGU8H6xxGQ+1EkWrxzccBflBfGDI3VmzAd0FC2xyDBXn8u5tO8P74rhi
flQ0Q74whkqtHxxNn26LFL00KqIxEy1LZxiLVeymU6fFrQqqj7e6BzqQkW95rV8fMi/0//tsHV3v
IU+CoaEPGCwgzndp0h3joN/nRopQMUDsV1Rh2sK9fLDFRYpMKmp1YOLFrBuie4kvOYFv3LLhTgXN
VeN6dKTHy99sQ8Ls4/q4WGFmi9pICQrRxZk6nYtihwOq1F/hXe7EjnYsvMhrT5PH2PxE2oobYerD
crngEZDeAgsNMuS81qBjCy2RYbGp8qD9SWPzgyUuhFRxWfZxyGY2dotPfGWvV/Z8y2jWGDfRIIJq
bVWPPtjj4ojem3E4Mf3VBMNUB90h58xH8ehn9rrsWI0/dNBcBu2v9bdfk4svYahXY4jyihudUYj7
rnsp2k2503jRS+1OXnR644JEKyj0icC26GtywWaUOjMnGcY68vjQdY7e5I6WunL3W+Cw7BBw1+mH
veWijDGPZSgl+JYNiH4MKD6VDgU52OSVfnUlyq4FIe1TIVvVamnsYUyLn5Kwsiv5Kgfk7vKSmJ9f
WBFfwG6oPMxZ2iCFLzF52NiJKmJC3v42lJgUrwQNALePETPLij6PZoInN3kF9g1chqiW653dTv99
MJSFk3dLnOdnXTcqJYpZbmqgFn8vRMRu79X73+ccPOnHQh0STCziXWUvsvQFI4W//uRzvJvgHDnW
g9yQBzZ2vNzG9NzU//1582GLOAeuGhARmQn7++NOVx6S2s9F3FRbsKe1jbeG0+qKbOshpB0aj27j
9x6wHH54NA703KKzDm2Km2wnAg5vJ2n/bho/GrI0g5kDIwdsV3WlAWkLjQBSd/YyenLaeZc/0P+R
ALwb4+7JJAinpVje7skB3C+Rk7ggtzszYOi8L/eXrW2HgHdj3AUZVWQ2wg7vHUQCt1LI7ZSqdmEt
d5fNbG6gosoKaEAVBeO4H4/oYCaTNncMchF+W+KXwfqam88oVoMavnIvm9pc0coUO2Mr5xiaaSnH
Anlaqj9203kKXiYM+v2dDfYbVjZipQ80U8KoiyENR63JgfmLT1KW+pfNbAa21VK4cKNB63paYuDg
GpANRqXXa/dR3dszWguXDYn2jIs7S5xFI+nR/CPN1Tjs9eaQp49/Z4KLO+aYT4GmYXIhTiu/VyUv
TkuoJL1ctiLaMS76yMYcAT1oqO4yvHSK3bYj+IbuTWhCX7Yj8Gd+ylMbhmGxKByAls+SeTQgYxxR
yaZ0DzTC7u9scTWwRULVt+sx8BTiLdVfRzn15mh2CHldRLN825H13eN4tv/OrJdAWhDo5J3V25j2
ZCNPkVu80Mk3bOvYXWmjHYlgiuz0f0oRVla56DAnbVanJdxv8DWmm/OSO/ohO3Uee8hJlf3fpzxx
ja/scSGiUKRIBu4GFYT2MMe3afB3vs7T8kfE6EzaAH27VF/bqLOT/FQmAhvb18RqEVxwGA1TDxYJ
o50DcFf1sd7ljuHWXwZP8eR9L8IBbkcIAuEY6IGilsQ5Yb2Mc6hTFGKtafByRfKa9lcyiBJStvGf
HeHdCnf1dYtiWgUTyNGsXaKktpmJIDxvKlKXTHC+BiFwaqhJhji0lLs0HO/AVOtEcrUnhmHH2nId
omWbT/luHCN/6iAMEM3PzTS5VducpUX3mr5LnEaTXtKk/TrEZCf3UWBHynww8L9JgE/RgmWXJr5i
1i/ZEKNgkJ96s9vpFdnHyy+tq1x1lJywCzx9AYKtG0FiEn+RjRhARL28Hzpw5cWJP0FxTY7jZ2KM
N51cgZTdeohGeqqn6kvdJqB5xizsKA+hE3TaEd8McC6os4Kw04I8YlhqsS/R7N4MtdfEkr25itBD
Lf2p6e5qVTS1KHIQ7kxRM80gG4uspbceBv2gK+d5ECGGt6P7u3tw165Vz1rUWzPDhQc7lhcNB+b2
xb5V/I49dyFzGqpeJwL8iNySO2qpHgBKwdhawgrQm5+Z8AUj2jzu/kXHd8p1CwMKDU3tbj736WAP
0q/L94jICHcDIypZgJbA88sRe2Z+VepzOKbu3xnhLuC+U8Y8zQEYT0rdNkoI6uqpbRWdf9kM+60X
TjH/ckW1KixkMKG4nfx7xoCdira+onS4gI9jmjpK8ievGiaITCwCVWR+yL3NMq2QM1Q20zZ2F9Pc
0zI41aqIBnfb0f41wz9s8gy8ACTHgzyzMMfRLx7R4sPlndvMXFRVQ2dfUw2MjXxMXcGJXNJRQUNg
glIwAgxtjxG8uvqRlILe3eZpfbfE50iNumj5EqA+W0X3VeCHeQ6aXU8ZReOQm369ssNdTbmWhUTr
0Ful6aHWakREfxFy0m6mKCsj3M1U65oWtSYSo+CbcSx8UBfKt8E+Aydnfaj9eR+XgoO06eErg9w9
FU7AgVkhQkKtIk/u7jTrlKl3uvwMzRgz+HnZKVT28z+dp5U15pirBw2YEeWhTFCkYTXSdkY/fHEL
H70chLrpSHbLTvZRujka97PNYAxMmFakOy76juzfV7+hlPVyUHRFdQcSOU3yRcaQrv4H/T1NXi2U
C+WqiR6ZvsBZrPR7QH9T+q2rBZR425nZygYXzZcAU+HoIrKG8gJhxsyFGsm5h5wvbif/j1KmlTEu
qhOpbYuIaU5SvfdqDXyJWmY8X3YP0ZfhYkZU9SDhC7CgEXRN/c8m3svy98smRJvGN3czyLfUEGbF
YCXpHsIo8Ot22gFJ41VV7qZ9cUubxsmXX5MxuFkTu1mni0jdBYeAVzUKs7mIeoIiBQgzIMzQOiXY
ZhzdBubWjxjW9fKSBbvK6xpRGo5xXmOy2lyedROYdRmVZSF9BYt+F042P2NWsOkhdJjBeARQ4OJG
gPMG5xm1JHQ8BJek8BtyUaQZqmmaAYqGrcnV/NTLd9WJ7d8A/VMRiFW0fezfV+Fijo08ViFkw2gK
huU8z9k5VnKBTwhuS160SO1o3BWdhQqM9I1GD5Wagf/oxzQ99ZIhCPhscy59KC5qjE2I/hhrZxL9
vJBTJUJUqRvD2evQZ3GRIjCpFnQRQh9rLDJ+pcnv8HTs75e9dp3Z7Vk5UhuKBju6l4SaVoJkwOJC
SIWZq6UK8X6kmEqScbw0y27H6zi9u3yo2N/5vIsYczct2SAazx2v9v2kZCWeCGXrZzEA+b1PDTsv
JVu1EnuJfmnl02WL2374bpG7Udq2HwqSoySXtcd4BEXWThXxa4oWxbnGPPYgS2SZVHAV7+Ojfph9
Jj8q6liKzHAOEseKiplC7B0TwNFAy5ceGA683V/esK15EDji+45xvtAOTVlhUI3Ng7AHXAAmmPxg
IIkSoe62ne5fQ/wrIS2HAM8ElBPMfvIty62syg8Xy+5bEfP4FohsvSa+y1WkID3qCXpQ0dnYYVoC
k3cKk7piGvfDVexTR7CJ2wnp+9q4hJQsUwQqLMyFtF6wM5zEB9U+KBv9ZM8o4rOdKgru7OtfOFn8
zIBqDnq6EMTb5EAQ2iMQNyau5KkH/ZaJ0ymeukd2eEqeRJx9oq/I3SpEXjRpNICVKmJyaGjszjMU
dzLd1qgkiMHCz8hdKmVdK/kko8Pc4+qCAER4V500w82e0zPTZyp2lbCbLogfhIsfS9orrSEzUhoU
P+Wr+sq6N3AipCsdaq6FQx3rq2gMQ2SSiycTApY0TMBsDeOLCT3UtraFGtSir8YFk5HU4zQQ9AGL
7BwCaZTTna6fAeG0Lx+E7Rv6/RxwwSSXikQmM+jnFuDo0/RZjX4EQWcrYWwHyZfLtgT7ZnDQHLOa
l8ZSMQytZX47HaP0oIjYFrcr8KqF1zll7ew3D12lNeBvpy3E69i5ntziNvegIb9brkGlgmcXfQUt
piDF2V7Uu0HueOmSNAytjJdtDqKx8nFmlddQFK22k5t3I+xHrFYVyK0mFTNoFQAT9ouDDORGuZPu
jYN11T8Wd6H7B2NUiMfvBrlTRYeZBkWCRlA8POX1Cf0FOy9EfYvt3PrdCHeOzHmug2UBgHyqr+T0
Om1cojyR1k8go9l8icLIVuWvSfV02Qu3gVSrtXFHK8iWrG96tBcY6weoMf3aKZ3uxcKwkW3u0Ls5
SY/VKPqEm+kjSkbAxYI1ErJ/Hz8hMAM9xuOQhMgQNmDPiGqfQ4ev+jOs/MoQd7PRbjCypsEJyMfc
mxHjJ7M89aOIrGjTJVdm2AW7ckkA/aZByoBiIsa9nt8YQnKWzQiIQT6DYAQaoiRcZArUYg5Jh0b0
4Fs39Nhfpyem41KdpuPoTt8Lb3iKfREgf0M8Cb2td6t8zkMUQrRcQXIl73rwauhH3Vts6T7wu1Pl
qV8aW4WCUvs670WWN+PIyjDnH1BkqWQdcoOuFH/DKPGst3aZCbL77eiosTlViv/St+mb1UeL1BqF
1wVv5tQeXNYDGFNPAj9LGtv/NL7I1y4RJAXbC3u3yR23KiNR01uo/Ra95IJlCoIygUOMP8vodNXC
pAOeLwrfNay7Am2ABTVtptQIZNs39ZbJusdn9Hag02jou8txZPMArOzxITItqrFcMC2Sl8aVIZOn
BlOKf2eCC5BhkZiFUqIptNCbvnqK8v3f/X3u0yzz2Opmi5iUzM/W9GpakWAB2yWN1SbxhxjgdhC5
QbLmH3oG5PXf0BQ/qD4T6xRxxmx62rsxvgZW11OZtTGoYbv5gQw/o+ygi9rGgo/O17jmrgHdFptx
HOv+MIbqQSHTz7/6KHxdawZ1EEaCUC0c9OY+C/UfnRQIXJft+qe3yGqjuNjdEkVexgJ+9d+EmLef
Ays7bDdX4SaoCkkaKY5kcq4O5Fw7kbvsVLBPdxgMsty/DQEWc5CVPdQz+jLA2DKQvO3vcN+juQku
kK+dN0NwPL8RPfhFzsBFgAzNLL1RgI7umjt1fBmpf9kTRKeHnyOlBrScetaa0XdzZqN/egRNkQ2m
azaMHLp/MqmvyavvxcWDUpaaqlSQZiaH5jH3gsMPww5/sjGUDA8pweKYk11yQi40VFA8keoKnbTW
m4Erb3fW/XzbedTunPQB02qvAnv65c+FqcuP3pGXVF90SDu6+qzsIzm6SZbJT7PpemprlxYjGDyS
X2EzQckt9+NR3ktSvutDw67GwKm06Yu1kNtULb2oN4+WWniyId0GevDUkvxqVAZHGtPeTjLjbqGW
kxujryqysxSTm4aNrTSDXSjLbTofZlSrk6ywQWvmqjN44FJoM0+dm4FmNynuEqr5YzbZmj5AqUy2
k4Y6uM59iB1e13NpN3hf5xivtpIQ6bluyxO04KRpB85oR86GfTL3z8NSHdTiNw1Ce5meNCO3+5Je
DWHmtQr+8virmhbQBmQvalK6Y0c8pVzsOVe9NFKdQf3Wh9G+gG3FyPdlB71cufeirt2NUe7XTXyt
1tJLHTb7GelCqpROESro6+p2LKt+D7LbJg1sdTkrcnWwAKaRmtGjpbQ3S/OQR7Wdgg4jD6670Xqw
iqS31YbaWU1fUrN0TSs7LrN8XVetY5bK8zy3D0UR+aWFsahbMH6rmWdQ7aZHzTCcCo8UKtTRk+ZQ
5uaVYaGek5i7sKX7Nka52azZEI157qi0r/vZG0gBbYb8gCHCs0Lj3rNMUIfLM4bTx35X1lnodNFw
NQPKmUbWOYsxLG/0mK7vRBN/W6POOG2g69dMHYz9hDttyiR13YQJi3+i8JGlm9p+eFE1W+1R+IKk
6k1/Wm6j4x+lmivD3MkjaZnVJMCbH8OgI6a+hnyvhaJJ7u3L+N/V8Y99sN13KYSnIDFdXCfWPopr
iOK9CM70dgx5N8IlzUEZmals4sY35+EZ4i7A/8RuU0j7YBozu1O00C5BWBkbFP+bPaVD8KjXqpfp
IliAaLXcoytXa0Ixk6i7lRa5nZLc6HN5A30qUW+ULehz0HxfMHdzUymX2jSh/zSaWRMiPAa+uWPv
SBEb0PZ897ubvEHBVreprkuG2jK2Edb6epvv3hcQkS282BcxOYq2j7u4y6KlWk9ZEaW+jrvSVvO7
UaRAuvmeBNufbJmqhsEhzlfiZZ4yYuFl1/eZTYCO05pXlT6qo6jSy77152/0bojzhaivwdVeIOsh
eGTF+/FX5MZO+JjsY3c8icCf7AlwyRjnEHq2WIPVY+RBzncyGHzk4FeinRaQtRhQTbl83La/0vvC
uHRuWMrJMnp085ae7GtF3ltl6BeS8NGwWSohGuiCALDBzCMXnxTLzArg4FU37J9CfCylPhbTD5KB
yvBKXV5l6zhlgox4Oxi/2+TfDoVegcxCRXl+8vPrN9qmk+FAqmCnHqB0+YiE1af3ETR4L2/p9ot8
ZZfzymBcDPRzEIv1nebT3fCYudM+epmc2S1A2i2/iBQvt5PKlUXOPeWk6aMQWR6wKshOAK+YTpY3
gDi79CVXxC33f1gzGEuJCW0anmJ3mutuIiYyln8Og6lgU1EKoA4YftEPCBXBhm4mecCa/s8ed6lW
Wt1UgyWprqE8WsGXsDwIPtjmlbMywDlnoYXqnPVopwDgPXvgQaW29o3BmEJoS4x7wxMOYQqWxN+k
Vq+C0IpAQaOs2usU9Rtb0U1Ha6SXKtHPBQR94jnwtUQ6x5hRRqeg+NKWzbHJJCddBsH6N2OAiUcC
wR7oYCr4mERbZhIuY4q+xFDdDIpmV9lOC0Qzb9sPx5UV7lSYUjQOLeP7UL8xEY8KRVpyr1x3Xngr
u81OdCY2d3hljjsSea2nhIAlzs1B4aWnZ2KJSK02t+3flxUGeT5uGx6JM21HHHOtfckVYgf5l6zR
7cu+KTLCLaMz5cmAgi6eb+m3ABpt5IdqCNg+1O1b9H9VNlXm7ptGH+qZdigZdRiwbH72u+ShOdWO
BJ6e6CG+iqExNTk4Ek4JiZfEG/c16O4K3W7w//iTzstqT7nrSG2qUe1ChBYqnbX+tpZvhTW+7dX+
m27xTdshntJMN2LUoNurCaOdsXY20htdfrr84bb9/T3V4tW9o5AMWQvmrrdudOsUN4nboN6s/FZt
GUGlEyXnotyOMFda5XZ9K41jUsPg6MgO05MJXKbKQ8F6LsIrbB6u1drYHq9MyWYRQv8HRYVeu2us
B0NUJdnOgN6/Efv31d/XkipXFxldxakFEVGb7bLR78KrxniQ8ZYXfKiNxVigVaeWDj1ME/nJR2Nm
oSeGMZQKhEfNG6YJNZzY7JI/384/3ubFrzLFv2xz41SvTfI0Sz1EC0s9g0laZvfREtuGpPhJ0Ht/
Z4aLUAymNS9ai2f8sCtBsVTSIykEfr5xnD4shQtQS10neaMrEJLEC3dI7kajBc3sUybsArNbnsuK
WVsRepLgXyPgB/74mdpSbTHgAxW11pNnuzngZf+L4WSi79Y3Rh/dOMnROsSooInawVsn64Npzt3z
wahSQmGaDVmYGP+qXpa73jX81B9ETcVN11gtk3N9ax4MxWoL0E/U465u6f8j7cua48aVZn8RI8Cd
fOXe3erWLst+YVj2mPsK7r/+JjVxRhTMaXzX83ZiHEfVAKsKhUJWpp/r0gvtjKc/cI2NGaamouZc
92HbYjfT4lXpG3+auh99vfBq8PXzX/tqTHBNpAHFYJ2LOFvqw1qZxl59Wh8LOl9weAM3O2lj+53Y
WYFomCctaWvRqcnjUrw27SvKjWT8pcQcKrb1V19ZFTv8nEVEwFBWL763eXrfOMh+GhQeL83uVdqf
FsQElyEpkjxW49/tpNwRv0glwLeLLbqtj0lLbrOY43ws0qJJtCUe0wy0rrX0GC7gIFRQNlWlDvKT
3COm6iiQDsum3MulMuiL7A4TWxcwMHpVnf+1aDWvN7Kbmz/c9P2qtTkIxjYco2V1HzXDTar2AK+y
aWo1r8QrbuIgc0BG9nA9MvaujZ82nUk0epgo+ZRmoiPersPmQBMgc6aOcWe6jUO8lVc9f05uW760
zB4M8JNpJtEMC1RgIwXfeyWhXaf4w0NyEHwl4HkWL1KYLLNEY4/p6R5XqqX+0oAISwSUfJJraxFl
v05NDiyEZ47JNlVS10qyIF5EqIuZoxeVGHwRgOga30KJE5s8l2EyjhKrS15IBahXVeqidxSkehxc
dxGOiXdY8cYrgWlclkhGjk6a2eol6PTWnEEhTiCyja1opGZWqh0STDrashm54FbAeFL2/9/92frb
+wzMZiGSXietqsDVDfFQL28heqtKo1nXd2uPHOeTFeZ+kfWZLEzjJDraPbDVF4jHg+UIEq91ANA9
btggpRd+jkH0dt0ubw/Xr7hdnKqlQ/S+uPHbIndOSvEkMw7+f7PCZItMzqHUDupzR8rWLYzi06jd
XzexB2D5tIFMWhDjTuindl5LH9EzQeu1biDFsKd2QAseTyi+5jW3iWNEEBNzrhvnhO47J/lmF4U4
bqdSAyFxb7aHpp5aK9QUO80620jRmYhEXvxyzlaJyRVh2mipmWFDTby8ka5y57mwQzP3DFWFwrcW
1EXtTAl1r6+TV+S9s8FvFqrkuZoU5P2s7Q7zc4zL03KcbyC7feYx03I8k224SLEBzqaR4pg1gQR4
HdvzIqucqOPkKJmp/clAQyGLB9GJMNvSBGrKk6jhLUL6HF5aU+akGZHTx4mexoK6gpqcJMItvnl2
mOxhTL3axwTJdniVjrMb242vfG2/JLbum8fcJafw4Q9AANt4k5nMkVc0Fo0eR0ip4Ilex+DJV46z
8Ra1/vvG2aoxGmijwdkojvnC/Zuqr7MqaLJ6hbdiP/lqeZxIlpks0prhiJcsnCl6hMZO/myEf83C
fdoldqXIHO/bA2R+2sL1x2wW2NeaPCGk/k5ZUGc4Qn3Qnk4/Jhsj+YcOw0/yT86e7q8PxMga9MMU
SWf2dCoHYWXexXQhqNDkm9wBTPgsPWX+6FFvJXuXrBiE55bKMbz/LT/sMvuqzqqhDCWuUqFwp4m4
yxsW1Z+uL45ng9nOMCVJKwip6JjJQ0RreyiOA1qO14285/LfrzUfK2FSbwQFKAhkC6KTioUz6tU5
0yDroqvDQ2gQlyTy25SHfjdWnqKJ0AsUvpbL9L2Joycx7b5SPfQr6KMNOBbMrPbVFiiQusFP/jnj
n5Kxxb50OKLqFJN9XX6vLSWn9tsb6ILbfayAKf4MZUwoBMtRQAvhY7/MtV3jHa0Py3NWdwfIklQ9
BrzU6SDhjTxWmgtps4elFEQLTLr2VJeRPUTTQ9iYPxSiXETaOpI23V3f53Ubr2wzOwVehMowit16
nIMtUIifsuWWqKY11Xdh+FRUuXfdHMd3WJRyOi1Fnk6IC9E4amJj9a0rcH2HZ4Q5DeTFJDEiEAWr
KENbfTyVRQpUU374b2thDoN4hoxsQRvwkxfKLw01pJTgKoEA5IQCbznMCVCqrRQqYiM6JQZ4uq91
6QvhX9eX8i9l8T++yoJb8WSghkuDQic9TA61+rN2wNASLriRL/1Yp8y0S3TLa5Gsyeia77HJimJq
f5HhDFX511C+Lklo1aWrlH9ADbsNRINJWHX6vyNUql+y/DLlvyQ553ykvRb7JyNMvspURa5RhojA
Bq5IG9zUHd0dTuhMOBImhXTeqbZ+9Wubx2SXRICWUZwQETxqJ6m8zXn8vZzEwD5Ym3lXLZIxwLtl
t69crXo2558xfauV+4H8AYZ7u3ks7FWPkz7J17QgaIvbVfqDpgyAvwqcm+y6J1f2jIW+qnWV9A1B
xK641N7PfBlKOoWncxIDx6/ZmW4aK8Zglmv1Tr+HpSvlEMhWnjIeOTCnxjCZvNCMtSRnEorRzvD1
LvPR1rCFuLXquPLbgXAcnLeoNUttiihBHUF/sraDdCodQBVoo/FolaQMhojHq8dJeOxUtxF1ZTPP
6PwN9CDNr3LlmwkPRMMJHxb6Gidz06c6Duf1nVF8hcweWCrbUz5DOYoelMC84yox7sBOPjk5kyGU
DkW2vmYIc/Ji3Z+0NzlbvErz0+yxkq1+/tGPPzh5nRfFTJYYuylVRiFEim3HxI2UxqVNUlpZmz3R
CihFNXQwCmh1ci7Zai361SyiGzL/GBbZ62j2ZJhowenqYTDFX73Ee3q67sHgDP3sU1NZNYM8oOUj
hKE7i+co+pk1qVuT26l4uL4T130K9HKfTYVKJNcQ08Mhan6fa2j5LlYacU5Rng3psw2t6HMlSxAi
U/oMGS1rKSILemWcQPyX68z/zmpME302A5b4vpgluK52XhX7VhiRBhTppXdU2wR8bgxULvnLv3SD
P4wyySaRKRG6BX0zxV+fu4Zg7QWDD83hdYOv5xkoVH5e3YJ5YtoLFZJnOb/UYN2yBHOwuqQ/iFwd
pX950/hYFVOBgEgqJnRASI73wEz4UEk4dSfze3WovPwv3ovG9dNHJkwZopfQk84FeLvko/z3ugAA
blQGPLDJv7wZfCyKyTOq0QraytTjgAG1sqA3G5A2crIRytFy6ihCHeToD+qSetdFNJDi+a1KwguE
g2+EHqxJov7aZ6qtZ7EaXI/BPTDaJgPi8fTzt+0GU9ayHDtAfFzAQr/3Y894Mg7v4qMUmw7+KdW+
bpSTY9h3OEGMgGhqcVsVmsnqKhpMMbEkUfULTQoE+mct2H82n32NK2jRNsqEOCHEF1NvKE8Lb3aW
EyHvTr05iUkfakmSjag0wwJzdiaRLSH5C7oEFygyvVzfPU5KYx/hANGtqbj6bJUEcQ/ttumQQWnj
uhFO7SyzL2utXre5uLbv0Li7jQK8NaUO+Tq/ap7dPSuck4AX9O/5dbN/kQAF+SRE7wm44woMqo2v
OfqZ3sh4TEs8XtTz0vX71WtrzoyixgyXdXGDg4uBs16r8sc2UKzqEJ9aG8QnPAZVntMzqSZMVbSu
wVfjjOHwWPap15nqSc+JX+kgZjD6kvM2ynMTJuVIeLxPYBKngyydzbFtLaHAvEmcctyR01OR3wUl
Npup5OMsJxrCa4V7Lg60Rr32FN3Pd+ZFPeuX/tX0I3u28nPcOfpdSHmeylko+9qWSUWYKQT215O3
dOQ3gdjU0f04wKD1OfKqk/AnIsAgBCUSAVJZlACK/Jw1dZANdkqCDrBKgbzOdGfUhJtSJ+71KNxb
2taM9NmMqQqCXlMAS1TIeCVPFfUNiXMx4plgKpfGII06ZXhrmIfv6TxbZfm4DE//bRlModLlWTiK
gAw4uZpZC70p6NMU/vpvNtZ1brxQV+OFpj1erKdlcAlVbsF/4qcKj8Bgf7vAEgNKS4xMssdlluad
NMTYLlNs3Sx6nOZ1jur79bXsXYQAs/yfEfZ8xIxumwxZKTptbAL2pV/U3uA1RzgLYQ/Fpo9b9DXh
Wv34HIqnJH02S05W38t422Uw3juGKjglakC/pmh8EJr8MLXRbSVLLpRQKouUI2fbeEtiXLls1Fhs
O9T60UwcVccQHxkwhFRxqhfe12G8GQN/NMb4H5aVPw/Zl3jkROTe/XC7bYwn56IoJ7mIr99Ix6k3
MPh2MLpzqb/ORm/1hLec/V3TiQ5lSlwdWXbTSSr1aNbQstCzGbRfSeaqbfwwtAMnQPe94R87bFd7
MCIj0YT1UTMszmW6BBjDdBNZ1a24qF+ieOQSTK1JmG0tSeTDIpOkKRjLBXT8gV44a0e0ls7dcQUU
rIPIf8Csh+ki6HiB5EPSdZZDrRgKkkQhMlyB7BZ5RnFb5s71pLB73dva0D5nOFNJhrBK8SzwPlkd
GIfQ629WmBxPLW7XIzaLYSqVSBJMOYcLOqJMrQxERESiFkm5l+Y1Hn/7PqIuG6AQBdnHbw8PeZPL
eGP5u3AAeaSVe3iSsweAkteBM43TX9qN2405Jh1B5jOrkw5PEC11knyxsj8ZloIXfCyISUBdMg8j
KbCgUWssZTxOyS+xv7/uBrthtLHBZJ8BXdhCkvCaOIr+jLHwUi6sQrrJ65ui5kGfeTvGZCIhNDDF
WqJB0ytPUXrXJpyUsAtc2W4Y49Ly2IykiwHIXDl085vBMV9X2Ermd0fxXl0s1MVA7hZO+RcXt8Jb
G+Pkk9R0aWTgW2n5kZgPQsspv3fxItJK+gPpFkUyWC4bTDb2U7rikTuPvujeEqju9Gsd4scgOOdE
2i3BN7ZYBhtpNMoQk89YzLnDfUYOYshWWok/fWmDlQmhcJAlgvwY2lNq/R/aG7uR/LFWlcm0eFaf
IAmLI6tvvXceWAt4yCgwHAqNMZIAjcrtqPBMMtFcmQvuTjEg8iuVgO5lx/AgHf4nZxQ51ZfrYbd7
KG9WyIR2CJ3dXFsR+UISB23VQi1dfmx7ELbrmZ32ud0vFQ9Bs+uiyI2g5TREkKgz4TcOBSAL6AI7
BAKX5U2avVxf024qAd+ntjJUgfeQ+WoE4Lcmz3BoVcTue8Myurc2b2xFyhw15g2S7l7xJZQXEIsg
kLxlJzyzfp7lQcI1bW0ovLPqnuavOe7bjVc/q5waanfrPoyxL2UxxCDTsoRDjvGhTg+jwgES7LrD
5u8zW6dSWtdNi8VUqv6Sz+OXPu5sSTYOUtI+C834S9Z5WOd3ffDfjsuNTcbje6HoZy3B+a93kzfO
Y231UElJlcVLcuMixAsUMHSwGAx+lxZvkjxc5Fn3BAIS8sQ8lrNgN9J0V6UY5S7lR6URvmGIBgKt
0mHpx28xIFpWbS5nPEicWhyNxIgPWp86XZx5fThrbqtoFyFb3nI5fL7uiNLu58KItrqKo6MMZaKL
ZNDmEFZsXf1jVUfs/fB9KrYClQsGDYkHNiRXOAt2h/8tu+AEB7Q9veG9fe8fR5ufsf7MzR0ySo14
MCBl7MSH9oAxT6+8jVeVjDOeob6sbOS5m92hDd07f6KOZMIp/9kBJtYLWi59qeNpNw6/t/MNBRUY
6EAS0a8jTmisZ+o1N2L2Wm+mgqYtop40PwTyQ1ZVO1MDmnLqlN0GooSqTicqtLMxPPp5M1WaTIbY
4fz7W6GouB86qw5aF9PAdvEYV9xTcLert7XIVBPgQ5f1ah3DmUFeoHu5E31LjimxqLdy5ZIgexs7
649al1urTCGR6ELZg211rWFED1WsL9jiZfQUzEBCG5Yz/8jdVaarR4W8NemIxLZCfck5d7TUSb+0
bkotwNdcQbZKwboenbvBicshJrklBeoXjMMswNdK2TpxVHThTRjm7pgY/nUTuz6prqg8AO4xxs2k
0y6HxLKpoNCUzeLclMNlWbV7EtC41DxKiP1zaGOLSaPyEmOGpURj2zjPLrXUL0MA9ZNjewG3wYGH
5N3/XhtrzObN0TDgQR7Neu1srsODZ9S2VvwiH8FG7ZoOT9h2Darfgntjjslg5hCHSlkjuEXlZgCg
JhQv5vJ6/WPtPhlJGyNMZIdFsqRShmozBSupHEAc2x9Ta4qs7F1xscQjC5CqznWru16oGpqoKIqm
GCw4QBZ7zRiRaZzKuEhxMMp/Ugxt/j4TWEto4hVuLWFN8aFrb0riCPM5lKzFTN3rK/kXD/xYivk5
M2ppbNZVhFuPGUxeEvydMWSfvJfpf0DobUr/rMtk3/MVChXJNFnTcPoN8m3FBKHqPtD/aH7fRCFJ
VBAFEJCEMl7RNBhKGer57/Fi41ftDUHdYhYttMD79zVy/kC08pM9JtvrShmPdMaT+0DVCxUXRx+1
2yGe/yjjbtbF5HcygpN0pO8PYZMDrILXEquzcmhnqTZwyo7JE0rcTYYbg6wnKllbdTPCS0o7QPOJ
Z06QZawNu1cGTlDtpouNKcYTm7noa1VGT65UYquSvGT6UkUcgBdnOewsc9ZpRVjL6ztU+aZBCWq4
Weghp5zrNmclOnOCiCExIjkUAVEYl/OkR16ygIp/JD+uxy7PDHN4jOooa4KMdx8BgjuxqdsSPXfA
6fw3K8yhkeYZ9PEmJAhJBRVc9iTKIImbOAUabynMUZGIptGjB4IbbYyxvsqdGk/PC07tsH/+aapi
aDjARe39UrMpqRf8dwN6e6hrb/7WHY7hBzZg/kCqBBQ6j5yt20+uG4PMsoysTkcCyBQQHfWhcJcT
yO5WdgrDi+/L0eLxqu0eSxtz6y5v1teFRt0sM9YnmphSyxo7n5+uO8P7++lvZzruy1As0gxCWJgU
EYqlnkW8jXe0OiqR5sx5fReJ9EA0NDLLzu7N6iyJhTeFozvl2Y9a7XwKMMciyzb0ty9RW91EMTo/
sVi5UV5whjd3wS3buwuTiac5XDDzhSzSaekZCetXYRRgKZMzdzCLQybXN4ZYH8AD+Kql2TnUmosp
0kBU09RR6zm2oZLwMFcUhFl5FFzfvDVXXts7Jl5L1BKasaCwxNHkdOGdNhPXAKkMDdLsRPQ/6TBv
vhQTt2qrtV0GNk3HkIujbkS+hhi+vqB9f/twhvXfN/6W9VAIyMcW06vNdAj7Bo9Q8/G6iX+J2Q8b
jE9rlZTT+v0uipiFMAfmMVOwU626HEoQuoJ33R7vGzHu08YDjdMkAaNBLNhEOjVhILVB3X2LcWWj
LS8j8cwx57lUxd1kCkjhQ9id8QZ61mfzBOIjUH4L5CLWSmFJK5ugORyy9dQSMWs1qE6rj16aad9I
jltdVD2aWevQsHKv7wV379dfv/2+Ap1VccUpj3b1QmzFBpzCMX7mKKT6JxLw+HR47sQUAPpIajVJ
kFsE5aEPf4Y89vH1/38l/tiX7CQpzdjQ4r+xGbVX+NGhOUhBH1zftv2z7B+PZR+z6Sy1IY2wa8v0
OFelJU6O0D/9NxtMKokihWrZjKVMMTxTdGX6o6Djf1wIk0F6VW/0tgWKoUiPFU6wEaSyGe/hjbdb
TA4x5IxOqoSKNisTC+/JqfmFpJyg/pdz+OOTMEmkCrOykzuU5+Iqw70MXlKOnrDUVlYtP4lZOc16
S40nd2500QojoA6NkYdi47kfk1oSw6giuYBfFB0K9uRRo6bVyCdF+pXKj2p0jpaFU39wAur9rNzE
r1orejuuT2a58het7+eRs6+8b8fkB31owIElg0C2lyYKRJfiRVKOTnBPOYZ4C2EyQyhCt6gf4O4m
us1i37+UUs5povOSHYvcom2rNF2Pz5PeoIkdLEEXdJZmSXikT13+M9nu3n30WFkiJ6WK5kzP8G0E
6hbpZaRBNHEuO7u79mGCvezMY7oYdbueZSH47hXd1WbefYqzCvamY45CAgkCjIWhZXEUZ8UG8ZHX
LjzM934Ab5bC5Lu2NGojGZGKFL+6QFPHl1RbwcQ9GvClb/6suJX7brBuDDK5DyzcyQKdaCwMiixH
zT4nGAoe7PURkTx2wY/0u2i7KzE5bzbo/aHrt1NqY5lJiJgTK3tMqSK1v67Y/QWA0OiyCkoUvvQ4
YTKY4B26eV17GaDYe5xGXk2y5qFrP4BJlgpVu0LNV7YldHWV82zj+cGbAvIVZOyCX92s+vRcms61
0LlmlEmOtB1Cqs4IB8WfIHIJvnlIHGbuFBg309q1CSa3s/nccDz/ZeqvZBEGve0RIkP3qvaRVUf3
DXm7flbvP75vviiTJnH0FE0coyk/2gZWR63kqEJ4WHbb85+9RG9sMZlyGaPaIOtoK3UNf9WuxRX3
q2J1Lsbm1v7QT87aODmGBVJBMl4cDYor54q3BUezBbD0VxMkH6CIB3BmDgpeaHI+GQvUCQHQyuUW
8ZEqD6pxP5SpNY4JJwg4MWAw+abro47W6zb2yyEpTo2QWFS8TDxZ6vXLX/F6dvBUHaF1GU2oS0aI
RMclwObyyRRmty0etfkm5Q218T4W44gNSP0ruiSiAy4sI3blhNOe5O0a43xJU2lLosXrCGBjxVWD
MQqQGZiu3NacyobjBOyTelQPE4h2V4h+/SJmrxo9NH9A64hHUOiQKrKoauDIx7fbFE9JMzWpCl1t
h7RvJD90y9msbFE6TNkf7dqHIear5MI0g8YAuyal5CatO7fstXOSvKHx6l2P1v1d+7DEfB9o04BJ
SzaIIwMsYI6aFedoyOAN47qZd/aZ3936HzsKM7aXS51a1yV6MOh/mnZelN+Sof6iVlCwiJX7JlNP
PRFftI5eWqG710PxOGfpc1tEX+JKfTPVwu7L+b6dOp8MEN9SxcOk9t+zQnxcBOVlGECxOU3ePMwH
PURrKTHRTRN7X2x5ktL7Dv2xEKaRSzUJSov5gs0Cb9Y4f1VDYJNvRJN3CXrnCbq2Y0y+mSY5buuV
MmPFnqVf4/fR+tjOPRBHPpsutbvDKtmZ2LNX3A3fMi/3RTdz+pPWWaXPfSjcm0Td+L7CVD+dgbu4
mEpr37K6lLgpr5XwCHwn97xaF3Zt4Uy1E4lNn9QqFp7fdIf4BwjP3zkDzWN7/38QV1u/1zVra4Bs
YlqbBrGbKlgjx+Z9XYuPDoCTAZHGk5fhxJqyutbGVI32dZEYSB9980anp5m8yNHj9Tjbv7J8pCiF
SVGzVA9EkgAbJPeanwXNObN/aLeiLb8D+3hewVsRk6easBSFqIe1Oroo4c+2e1MbHpXF/gn1EXBM
hsLAb6+F4nruoqyPb0nPSU2cNbDYREWEnrqi4B5hEsEz9V9iZx6ajtfW24dAfnwYFoJoFmqb6Bm2
agIHK4rnk4ZqKL0tg8ouACle+X1S1ygs84a6mAkKrvsFb5FMMqEk7dW8FJG1AJ03BavWT6Bwsa4b
4aRGlpk6UWYTBTvgScXY21KiW2Kx2G1+R7U/QoDrpgQ9UAO5nh34zaFyFisD7iMCDYTpoafOkNxd
X8zqur/nhQ8TTLDKRWrkSYZgVQEul8e7xgANq1OP3+TZNzouu/zuZceQNA1gR1lWdCa9Ut3sy7CC
e6Q36u3fDtKcMVjxFAYQjfmegh5Y0y0a8AZDeXaZZNsughZNmEtxiOJNpkdi3criSyjc9MvD9Q3d
jePNClcX3WQ/scEM59Sh0iwLFcAx8AzGzfN1E7teDtwCMhxkdg126g2dvL6vR9wDSqhAQVupDRJe
IO2v4sMEE0gthfwTuKywXyjL0yAyn64vgff3GT8QOjOdc+BQoRXha/29rnLcev8xzJRMHUBGxVB1
5oDQpBYc68J6v7BHt3FXpvXGz6ktnLFn3vCdoIGR+npscc/19af/FlEby8xhoVdN3JniWj37mt89
qcE61Cr9/FF/7+7ngEentpuMTEw+EhHoEvO3iZdJq0J1RDJKiso2Bt2KlqNBdF/kvX/uOt3GEJMo
ykkUW2pqxIlHX5CCOXaHmuPXu06xMcF8s57KWmQoaElExuyn/XACtNf5A7/bmGA+TiaqUrUkyD8z
/E4RMbQ9cE6HvUXIok4kDU/EusieDqGg5sOkrQnVPPTmzyTldank9xqU9bCtifUnbFIMaUtQbyY6
LjOlcJ8PSWjTZDkbZvYl6frCpkp7BhPdqRSmu0Ewn0oBIgZxUb2CZ/6igWU3bI11+rmwZPIilKqt
UeOo6IDvp2CRI+CwaDRHlvEuYegAVsc2CckhI4M9xjSy4iHxiaQHmY4ui9DbA438oir8qTUuPSnP
ot7ZpKhOdTW4SdjfmVUYdA0O4ZBqv+QRz3qtknwp2uQ00/YgpskhVdPTJAOs2VTEyfPwlI/DXT/H
DyPJT6EAdUJ9eAlBCBempUMn0IzWQuLFTYopChJIM8a4J/TOEhJDf663jdHMrCy5T0Pz1FEwgonS
kcy9lTTtIcv7ESojuJmJ2i1te7suF6/RE5eM4IlvZy+WQyja6RA7ao1bGeROuZkcSrW3R2Japlo7
aV7dTWN9yTriRXMZpGHt54J5Zxam1yiCm+XtUaX478kSLCZuLwU5GIsQkEw7yYv6Wi7JbdcqhyxS
C7etoFvT1W7ZSU8l7WMLXKCvRUvBtFNkT6lhunDlYBzxAlVnjwBMXvIK7Fl6dQdAx42O4XlLEaML
fp8biRASDkd4W7PQxjbNSXDnEGysFf6IKpv4BuVjEptBAxE2U58scZah9m1YIBPyMEbtSBLEl0h+
W4zKt7jRvJoUrqAX3wQwDeEV+klslKemCZ/LKns28iyyqy423DkifhaXp4pI0MeJz4MMMnIZzdN5
ccJWPtSC7JnG8E1VIONc0q9RNN+HGvqcA4olWuSOpEQvVQcMSit9KZL8VKXZsZor0Qa/95lMU2Yl
NT1EsmlFdLCjcXSyLF1FDJ7DrL5tjehgZNJdNzY3saAGSyceMH9qF/T7ACcPDeGQk9xTWjlYGvNI
qHSz1HoGqcfyuAippSnNnUBMVxOFr5IwXVCHAdUIwvKwdjvVKK1hjM9lRBdH1gEIL6LIVgBoqrvi
qUzMwppkwZKy8buctYdxyX7OcMaoznG49GkgLuFzVZa3ECm2hfnLOEi3pMrvqpke5Dhy5S490Ara
QgIE6w5tkyJuQrfT7dZ6TJoDdBhvI5AdzqFqS2nzosjQZCwxJCDrD9U03mTzcMglBGqcHMs0Gy2V
UM+YjV/xGOeghzZOhTq7Rh8+hKYYgAurtMpOOZtifjNh9NPu6/RURLHpo1YRwCkuzLaaiW5IsfVx
+jhP2TEmmQJIKbFbYNecoRgvfV22Vm6EjmQsT1keumOXBtCuqK02k+2xN09Sn1/iAnzh4EwsBcXv
MDabDL2dC0KQAy9RG+U5KUJ7FJvveKGzh1w+pcPUWW0eY4o7fZqrxl2a9FsrNHZICquGumc8Ykx1
km+SRfbnbPkCUrRn2tT+UEZ3Qx654bQc03oINC1zKMQ2qznHtxVb0crk3rRKrfPFEsd/g1ajoj4L
c/c97823hKjOPCeHPCrtZVZugae9lHGFhw/yhsadIyfmAUzKnq41rrZMrt7XbloLlppGL0WaHf7/
j6ZtVl8P4E1Wb+NoyIZkBghQO3TaaUo5F8BdXP7WAHOCk2oplh64UeDypaPoaXZz7gJyq98rAOWH
dgsNMl7Hehc0tbXJHOnGnODiCTpIB23Eg3aEmtxtgdnS5TjdrxSz0NgJJGsV1BUPMaea2CtYtqbZ
o74BBaCZgS2pMWo7M266IbELHuiKZ4S5tYtmE1Mc4O/n1tc5NHE+aA+4C153Dd6n09au1cY3wmYU
l95QUFTcEpu464sY9bW75UtmS7f00H5TU4fHobdLfLnZQHYagFaqVkUJ/GVVq6susZ0ca2KhxOyg
WF8+VHjkyM8GpmN4F+xdZPvWMnP7qOO0JXGMT7dKJEFad5W4Sp3wpwK0bw8JGd+843rq3kV4a5O5
kYxJDpaJDoX0aIP1zknc6a2ldmNXtuYkhzgQn2M3Kq1Gt3i3/N1Xsq1ppp6rckOYKwIcxqr2qbyI
b12g+vnDGhzNG8eT9m4nW1tMlqlDpRvmBbYg1guNnAZjMqobHTQQWrd4JQM6kWOQUw9rTNbRgUfH
tQSdd/Vx8caX0gHAy53u9XPvpAE55T6PFXz3xXy7RCbnxFFvjsWEYClv2kP9iNGxIH3rK/hOHsRH
o3Sur5CTAjQmz6RLNwjqBGctTDOYBzlIR803wEp83Qx3WUyqaes0aYRpvVg89mAiF4PEV88LxCpT
V3B4Hc/1j125YrAACio3iyooMEaOq75J4S++fkSVxnkA4plhXhlQ8NFWiEBnmUw5uM61J3kYbPD3
XMw6t7VxQLlg3FGBB+zeuzTLEgSgoWcK9ed3IMImnbb5pIe1ERJnLC8mukEzGmvZaa4mnvOvefm3
bdwYYhLZmrVlE2hibGMSyKfM7qzZw/OFl3LAv7tOuDHEZK+qhCymLmBFkvxUlA8RlMbjgoci/23b
JA2cGrIoGWt/S2el8lI6i4W2GIszDcfYUE+JeWs2NyaJOIv5LWUwdpgcVfYYKKkaeXFa88cAkfZW
CK7H0m+7xRhgclJVJsacymQBabhqVzHK2Tx31IjX7dw1gylrgsYMxsbZib2m7qH4bmIkZixmS87x
KCzH1lxzcMI8K8zpEYODTpA6WFGLyDbFNypLVskV6V099ZMnr1u2WQvzTfQwiycRg8rvZ1Q+2LKT
eqY7KVDAll1cgSvv+idak/Tv9iDPDmQ49P7Y4kPtZhPoZ6wqFZ6jcLDCtPWm4blpskPCmybZ9Teo
GP7PFhOlczRVWaQti9OT2atU49AVLWc5+x/pwwQTn8moSboswuOM6hJB2147jRkHxsczwfhBqoU0
i0rsWFQutqAvliw+iTMPysmzwvhBF+NJIqZYSGk0ZymNnpZMgkR033BSJ88OE6JjKptxrK8hCsio
ge8xKYYl6aZ/3c14n56pFVIjQW2yoFlB6+FYKK0rp1wc/37ooFFPNCgiyr8p1iT1PP0/0q6suW1c
6f4iVpHg/spVkm3JjuPY8QtrHCfc952//jvw1I0piJ9wkztT8+QpNRtoNBq9nBPF0+KAhYoi443I
WTjSq+gV7hLu+Y+ubZ1+y2NpayZkUAVNHxfHVH4lwy9h4aU4L0ORD2fwKYG5tjVpUCUSY9U6Z3BE
t0Zw3t0ojukbu3HHK0VchseMNOZ4ljnmobsG6wectGNRNl+6sjlFSeoMw2S1mfIC3mlil3XjgKnZ
A3TT3zhYXdQkTQPgD7hH4apW0YJaEODJa5AfFs9dCa7WurYG+fm6IW7au0nHYBTA1MAZnAuR81we
06FenLnwp16zFtUTBoNzqOihuXCqKyGMi1DnGe1cwFzC2BweF3rl5MjcFHN8mkUefjVPH8ZPZBXB
hMcEferxqZgDSyWHZeIBr9OVZ/WhwD5ExBy0eIHtY0ozIoU2hWUoo923haVOb3p7K5r7ktsXt6XQ
ShZbP58w2NALbQKbD49jeFCq0MbcCWeDeEKYgyVKJrKJAoTM064AmGyV/shlzj2xuWgEML4awZg/
YJ/OLS0OU4DkEixaPobeBCy7IcwdkLdb/XiTpL3953ZtrKQxr6M+mxY5L0J68c3IvLvahOxP8uN/
E8I8jYIx7QzcRbDr8TGKvhvGaRB+XhdxmcmCFzJAvY4VMw39AgUIbXdCkc8Rbgr0Bs8H2qqL7Po9
iEvdHPgobWlRRI3uLi2s8M9bahjhzG2YG6kcp1kMYtb0NZ6Qlkhvx4zXirXlHdYaMoZRgRsUAykQ
0mj9sQbHjUqGu2rKQktG/pyznBf9SIxGjF00ImLNRcdyTl2uWFKXRVZTA3ZO6AqrkYdX0Yh9uVdf
1aBF7TbEsIgcfuN8w9ZFaSBrJso6KiAXdXQBKEjiECDuQ5qJXs003aMl1oBmDgw/JMhLjs+8QVWd
J5S5zeTKGKQyRGCjq71vlrkT1hUI5sD7Zoiv+RIg0Z0dxTE5mXrg5q3qhOGErljzbWnaUyQSr++A
9dA373NPYHzG6I15jsanNMu9UuwqS+jqHfo9BEsv59s6AZSyktt1H+xDRf9Wq62ttN1dsqDSoy9O
PI8oAwbpYOWggtLU0O/V9FUjvVsVKINk3bMc9W8J6GeSCfSF0/TVBJ1G16dvUjr4WYehPENwgw6D
CVIKTLMO/2dddKjr4SQYxNI7cDCPM3a4xoAsEex0bg5SEcZWbmqxFY/GqxmHz7WMelITuZkQnZZx
eEXVbbbawtgXWrsrevJk5i3HZ/CsnfEZcxLNatTA1YZSbvUYiDLbe1Ev7WjmAQlcNqt92LqJ4pEE
6HhU2849rlbJ2OcGd2H1o4LPONQP0w4lyNkKiTU79XvDzYHR03NxMZJPicxFb0wNaacaEpXhqQy/
JpVmo+Olir+GsVOHk8c5SNuH+VMcc9nnetzMCQ1eaKY4RsND6IZ+fVvgYcjLSm8eH5kAe0TCfxdg
aVK5LGU1oiA3tXt9up10Xqp9UxdKXC5KCCsu8NFUNCWrC/6BLpPTvKeoJds1etja+wTRJscNbt73
MoiTQaeAFg6VcblhXGSmmpmolQaIbA9a/MUY/3QUihrfSgTjaKuqMbpOQsw356Wv97OX1sYTZ/+3
N+VTDeYsCUJnpOpoUEeK0fsGaPHgwQgAaWwhnmg0C4f7xL8UNwOZT83YoohcoLYnzLA6WIk91Qdk
8eToRNBPxksQcLaJTUYkRpoEOME4wPR6GN/H+Es2cpJePBnMvTCPmhYAoHlBnbV3KuWfukicqpud
61vFk8K4ojFIdBKZWLOyvC86jN7v65rzXLpsAT23OI1xPrVcyuPUYbWiXkVedXSlXnxfymU/Vi+l
UPpzVN3ODcHLQzA8NDHYgTS9qYJ+M6PFXeynXV+EjhCiu73KH6RG/aIS4fH6Mmy75JXt0HVavel0
sdAEvcGpMHfGQ7OXd4Jr3AYgJFvc3Jlv6v/tnLNFkGEwolSKsSRB8EiEb4N2k8s8mMrLeh2z7owz
kVGL1FN5+DdCHU6xGzmgo9rpdu/MKH3kp3YHyk1eWYJazMVVAxpPPMI0TIwQZiWjQZdG3YTUxgFF
qmgbM8YFYxtEubPT2YnpJmgkda9v36a/Wcmkd/tq9+SokINxgcy4DN1EAGCiyBvo2bxBVyKYxawm
pQU6FESIuuxLKQVlUfbtoB/CKtq1rfQTDUqcx99mRLISyXjqQoylLjUgUsVDDDBeatNZ+ejp0be/
WT20bKAIJekXQHIY/ZnDpEY+Q1V/9dGXWPubB6by+fvM+Y9NvZbqENkhVX/TQI4YZva4fMvlfRa/
/G+aMLa3REZsCmj+cCoTzU/R05jyuFYvS9H0UK2UYUytbJMgawaIoKVoEbTG5RMFCgNizhEAtPb4
xiPio998eZ7Q16WgoxM5JyYF0MQAVysIXEWDUthQR/Yctk4+8IztgzP+Qo4KqiUgwaJtlM1KNkPY
mfJUYpcwvii6/TfFpVm8zKvAMBMVlu7me9FpJku5jcEXktFBcP/69m3fFJ/fwGYqe9RNdBLgNmpd
CldMoT6z531xX3jDW+XW+zgB6HToRXc93tQ8KOHLpgq6taqJxnrA7UsXSGmRKSxqbRSLs5zAOn9f
eehC0vaqm97V4KUsvaG0Q25Xxeb2ovXd0E1JBNovcwEbGTD1KhHZl7G9nZEQ64Z/6pHHxbIZGa2E
MCewGlVtyHrkQwqgE8W3YYYUegxG5egw6orzN5uIvCVgddFpjbD53BnPmpSlwoBlLH+Nboxp7W6P
tsLcjm1aIaJ3D3kJ7fGUetHP3ONF0Jt+eiWdCZvgjU2znal0dNcZqWughKNW03FR8pMiDV5QdH8T
qK0kMjsYmeGgCUqO8EY6VhpcgHBSjdm+vqrbZvK5qMwOFqRL+2CEWqRAu+l9LP+sO07tnSeC/n11
iVbZHBfImS6ORg5m+YweuDDm3AT0Ky98jK5LMq19oLzFiChECcfLgI/p49AqhZPEIz3arA0YKwmM
e87nTm1HKqHN3WpfeZEHXC50dwMUsPJ5uZvNFVsJY2IC8DEKQqxQYegyVe9McVcknOfnVgxgfjQm
qKYuiixa/aKiwaNX8JJSwy+5+hzOKOkGj0ISck7t1rFZyWGz2Wg2TGTkgEETFQpIsmjuLLYANkts
I5b9WtYOgZS+XzfpD5Ah1hqAgQlwZdxtyNgzyzep0jDFAHgCJpBypxD5dqp6H2MgN6Cbs6Jl9DUD
eEFl/qgmusuRvfWqX8tmYqtGAwusESPhpVoZqBmBcZJU7mSH9xJyFEvHWd1Ns1yLYx7EshbIU5FA
XPlL8oBicdDeB5sW/GZuQnHLKE2gQ4MQWsO0ARsvzNi8VKshall0J23Ibd2mdsYl79t8MZm6LMsm
Il5dYRmXiJBUGGsSaCA0Ao2scJCs/amA36s7dnbhp2/Xd2xTrU9xLGJVGlZBUCUB0nMLkEdk3Mbh
aOfl30RbK60+NnLlBCU9HEUthVZBqllmBIDP9ClGje+6MptPs7UY5paqo6SU8HhA1qq3gIp9S3y0
yNv5IfLIXtVt5Yfg595/gVFx0X+EEMfU0bkBNFgMZbJTUJlBxqVsoV6yH/bqM72UZ0/zyDMvlNv0
WytBzPmqy4yEKbUOoS9sg/hNf5+KnY2I4/pKbt0oa4WYg6UPfTHIDVXI9Jegt5KIFzttamLKpqqY
kqaj4nt+LYpRoDVVB8+YF/edMll18k0zZ2tU/7muCf3SC2+4ksOsGLr0i0KN8EqaPIoyM+xknwKV
8EB1eGKYBUvm/zz20Iq/l3apD3wStHvz9n8zmDZh4qZomKJqsiQZjSYgBFjwTppetIMy7Y2fi+kp
ifNjOPROaMepV0S/+FhSG5EuQk4FgMegKwD4JRN8diJBzzzgw5yiFJxmTI61EZ0qVf8+FoU7pdru
+qZtVQHP5DEHOVhKTYvGkR4o8dhjFuKFYr+YN8tOvJd84xTu1YfAG1zi8JP6G7Z/JpsJPOOkq5H1
oJY5vWnKL4kXe2y43LPfp/JXvjArQV6/0B6lfHgrsodOfujSH9fXj6cC/YSVCAqYFSYTVBCMp9n4
No9/Hj4ZogRmNoW+7BQ2xNCbGZg8HUKMTIpsTI5gnCXz0w7oUeLw53n1M1HM+Q2EZcHImYI6QUJc
4B76Wpf+ubMzRALqBgPEMwQjpeerRcqUBFOOMxUWBxNoPDrn97f6eHAq4eo08H1gWJGxKHGWiw6N
Qsg5wwdVspvhUi9uZk90EvAFgSv7+u5vHtaVOMbAuibJjcbAc3+OXiJll/doivylq47R/fpzQaYJ
hyCDApyA+eJ84XKja4gU6khATs9pfTOrtSN3iqUId4DuvS5qK9Qz1rLofbIy6T4ou2oyNchC7Uuw
Ijs8VDv5UACdjZdF/rh7mDvjTBZzNy1DbYRDBb2mHybIgDMK5Onrd+orpfOQ3AjEUtFe5lapNu0E
zh21S+R5JcR/5zoaSUMaeHjo6NFcUWuXlYcWNh9ZEry7XR6M6JaXWItj7CSBwUozSjuOku1ncqvy
JqHo0bxcxk91GPOYFTkvCQnw+wqmEDVg8XtBW+zzAfQJfVg/lGX+VZdijvVvWQqqivS8AS/cVNix
fTCI92kgQS2aSlxu6WhJhVl0jFpyb/0NV34mirmmhHGKY0kJUf+tjklwY5i+8heF2DMRjE2UZtEA
0jPCCzK7Vc2jxIOM3jCCs99njCBN4yDOBqyWpiX+MGbfNDSJWNcPL08GYwhF2S2TPEEGCrEHY4r3
Qla/XhfB2wnGPUh9VhcVwU7Iy83UHSXdMQhvXoqnBuMWkEAtNX3CVkzF3YIpYjnhDUxcMkMR0J+t
bJe57eapRXOrATX0pHiYFeGXFg77NsXceNyg4Uk3n2d9cpR+cvQ4hNtN7TAZXqJQ95LCeJpG6SUp
9J9pVfsTJlOjNtsZxXREI6Tbg1IwnUpHIf1gX1973row92cjz5WZlFgXIZgxtGkehrziRAFb9YH1
wrCJlEiTSjwfIYOOjTX3rTUqFh2p0izJNm7wFKccWdfV2npNnslkgt4FqV2Aj3/IjI+0JqG39rCL
gQyOOp8LEkrcBLrDg1DZyt+ciWWcCgnEWq8yamboYZHxlIj3GBoDiysvp7u9bwrShuhQxGgYs29a
LS7aMJqzUyWVNdanWH+4voIbgQg0+S2ATS50cmxkVY0LQJQm25zBuCYL2XOTiY8k1CSrK+rH6wK3
blBI1IGmh+5BPCqZIwqSZUGcTag0ePU/4Fe6ARRJSVsGE6t4RZVB5ni2jSvuTB5zXjGSuqhzDA1J
6csZ3l3oWW7jysnEp3bW7yYgO1zXcHvPPhVk9gy+YYjkCQKLUm0sksmHQftj0m/qhGS0+dLCiYRC
yXkYooSSGdQzGhRBoFNI4PlaEltVOE+ITUU+hbD4iuo8DOEMJAynqvOdriUnOeHFcTwRzPktwTvU
zhVECG3tNEl/r3YSJ7nPE8Gc1T4AWUVo4qz25nHRDlLOCXs3siTrrWBHm2SxyYwiwla0ZY623p1O
9kbw0FWc25OnBv37OrhWCSiuQCnvpOq86/POA28wRxOeCCYGQCqjkRegdYDzzNezlyT+ef1gbAYA
Chq3NROzA0AiOlchqfpGG2ZstlwCGWREhlvXbvO8cq+L2VRjJYY58KCQMReAveM5qriNfkhH/29+
H/llgrolGrqZZRLzBhCqLXYiqO+1Ea3BvC7JbQU+BTCBEsY2RiFrEWEY47CrzfQmK1H+va7E9l6g
9GqgVKldDORVUTuYZYe9wIsb2B3KTiiIlTfB7n8Tw1jtEC+TZkoQQ8Yn0wREjupVs8iJAjbXS8Vm
YHwUbQLsVIohTUXeyxCSyg8KOn7D/XUltqOMlQDGokYwmoDqHALGg3gIQY8GvBP9S3LS3kePIjdU
qWW+hyfhK0eufPk6oxnE34oxXr7vjKpNc8gVdsIp3kk7DQzrlIFacsnNX0w600vltzjU3M7PZyZK
ItLkEKf4IYSl/ogX2V8l787EMD6/jWsjyalN6OlpKHy5+/NS69nvMw4/lUqhT6kacX1U21syeNe3
ZfPoaERFfxKShOCgPF+mPtTDKAGAiJNn+1TYoQMSWbXrIjYtGqdSx3gFLmC2NSIaptyMRIQQ4L23
iiq2UCfkOIDNwA8oaZKig9AZ+btzLdo8krKavsa0oLLjZLaIsF/wrKS4trPAY+yklsrkGVAsQ96E
aCgmYHvOpTWxWIWKhKslAfiJBFaF0UPPkM8LlzdPKhDFkFMAOaiIZNS5nABsewDWUhAvR8DHT30x
P02xqynEDRoC3KSHuerdZbmbtVMmHEJUTZqdmb0NHW8e68JIKLOYgo4ylY6Jo9v9/EMQFbSka3vZ
AVhXGqF7LTxmHXf68CL2YKQwjkmMAJRaVaWKjBttOAHLukPuabcjQIRAso6UVGT1u/T5unVu6qZK
6BTCv0B2Y3TrWxPhex4qzigJNyqizyTO7pOEONfFXBwCqtxKDKPcFM5jKhSxjImsb2XZW7VQcM7A
ZdfVhwi06lBKc0NlIQPDfJAaeUqUD4jW7jF2jcmvnpNnBeRGVvFFtARn1z8rX1rRKt90nnunjujs
UDDSmXtekqtCqaZQdtQg2i8meZd0wWsbkFpgTKVFRN9LWncAq/wLCMzfyNAMdpJMnMtt04TAhvef
JWA2cwGqzVDkJujw8u+ifIjztwbl5QRDONd38zI9wGjLbGdUoHYYSJX8UTUPbzIHc303ilXv21Po
vfOmzLeN51Mt5uo0lwG8RT12FszSnqj+ow0BR6HtU/BbApvuSHJRz1MtkUGtNuxUkZxiDSwhUeVf
XzeOIiyKsBqGwmJGheoE6mMZHpth97/9PjXS1bsiW8ZYGFMwItWyL8y7lge2zLEvduJnkMRUEstc
Bmv7l0L3s0a20sIupafravDE0GVcqZGoGLyPCSDkYsx1TD2Gy5voOAqap6aic10Ub+Pp31ei6JO8
n2cYsqqeNP2bZjz8BbMXdX2ftsV4BiHJtUmPaswMoHgXCqk9JsBbUv40UPo4kQZRZE1TEIYzlyWY
oONKLATiTMA/ir4meL9eX6lt2/0UwGwKkmSRhpZTgpaSx2K8zXk7cRFVMAowO5HEbQYAT9guDVhb
P/XRn+6SHa/H/rKiz8hhtkMaSJqHJvQwd6Hu1JlFCz/hIXtW79LG6T0RxZ/Y49Lh8JaPcc1GGRnl
mC8Kwn/DV9xlNwX2YAHfEFGaLYNWJVMc9f36lm0b9+eWMV56aWa9V+mSjqqn6oU1gfOHN4d1Wf5h
1pNxznOUZzDw7N+rgNi0UJjd/LuIvELrZaHwXNZHCLA6rb2Jvpg2bhXYCIVvigBoljnd7l/QvcbK
P6ax+mdeZpruzeXd/nsd2W4MAO4tWdwGQPubHgfjTpFn4KY+D+QZEz/Xd2zb831KYhx4kwu60pSV
6kgpgFsD8qMh+WHsO9dQeo7D4IliHQZZ8CyREW7GhrnL+nlnRj8nMp+EIHq7rhTH9D+KMKtd0+th
qTutURzSAP3KKGxT44EHXyaiYRkKmnHxAMLE88U7LjckLTaIoTihrrtjLt6LqL1UU+EhtWqD/dMD
TbBdzqqP8ReEucSVBcDpXtdzMypafwTjWiYxMFVBhg9eHtFDA9dC0PsfuoJd/kD6fXSaY+LyOpQ2
w16k/DG+j+lRzL4wbz91VMC524uyowOITrF7f0Ix++NcPOu28a58HQBIGdrSz/a5uVNCns7UItmz
sRZP/77aXEnXAL8xIDajjVgABgYbgm4pVvEBvCcBitzhLDLV55pAxm7V2WimilJx08YExW7t4D7Y
1fsMtAu8LkqJOshrsqhlr5SLyrgGvhWcdvNjtrtbBYP0kaMfMcAk3ndWvE/vKWGcoVsOr090y+Ws
l5W5DdsKhBMldhxcReqhVkcQQBNw7JgAQU/uYoUnbuuIrsUxlqsbc6MUAp5n8AC/0Hb50CsyZ+O2
LqO1COYCBHZhl831gBMqEkcsWlcPRK9WO04IvO0JVueBufTqMsnUHvh0GL4B6qSdu+Eh9ge73Jde
9sTDE7zMUUjIN8joyiImAL0k9mooZ0A013mJiBiPds2O3em28NIPeZQRJNqJFkbTOTpuGMeZUObM
gd5uMusGKhb5U4lkkqjG8DZ3OmC664l3wDeFKfCfIs0uX2TIwyIMEyEjINTzwh3GLw+zajehpdsd
mnNKZ95pRwxgvhiAUPevH/UNi1HQJvZbMmOU5TAkXaTh9JXt/RyDim65EWre5PCWvZxJYewyUIB7
ZC6Qoj7S5qPWz20BIGOgEcqdOOIyum9dEmfyGPvsTHFopR7ykr3kpbk1+jWcplZZFH5WtuXJjj0e
Kx1vJZkYrRknIxcHxLwzeSCSASFfp+779d3acCFrvdihtzw0BiOT8bYtpsLNgzpEz1H+z3UZHD1k
5q5rUkLGFnh3TpWq+xwRtJZOu1lKOa6KZxMyc8DielwULUDA1wAIDMVAe9o1O5wzTDrw2994C8dc
aOI0jIq5BIrTq7WVCnc6+WPQOeqkPg+STL9gdY3hYLdikUyKEwl3yzi5QgT67773rm/OZSMFFWOg
9xszMGgxYxvBjIYg/lEQ56ldvwtI/0xqwPZnmtMEfeMkaJZZ8grblnlpQMI/rXcywpktU5YEnXx9
rQCYS7npQ8FdevLMUXDTFa4UZHZqzGVBWAhCD/EAo7DKByG0MNCcZFZ721idL+w1N9kntn4vfuGI
3rT8lWhmC6tFmKK6Rnpx6C3jboitD+p2rxAt9ID6w0H0ADvDb23liaV/X1nOUI1ppILu1In1Z0Xu
7/IGnC8lryeOt66Mox8SAWR5Me6zSPAFjAYbRmYN5ovYP6WZZHNWkv4YE9MpaDrGYwA5GRnVhXOV
EC+rZdqoQKWuWqtQZLvSyYteqt8mEjuY4zoYHZgJgGAogQmkVGOnqEp7aNqjGBFbbHon6HmF1U0P
8PlJbN9OqwZCHuhwN4Q8pPKPanm5rvPWLqJjWJJpZshAG/m5yrmhSuMwdMg9yMF9oscYJUz36BDg
LS39HXZp13IYI9U7eejUtMcZlPQnqQ5OVTIeFbV/waEBLUnqN+b4NGjhjTSKXhxkDtirMKlXu9fV
3VrO9WcwRosv6KOSLqdiHkPj19Jzbrrt5dRUnSjItsGvni+n0ZEyTtORxiXWNM5WkfqzyLnptnX4
lMG4MzivuUctXHGMoX7Mq9Y2a/OPcw1AfQT2I7J2mKO6yBimtTJrtYSctxnfRuMx0Xo7GA7oXLOu
b8dGxHMuiDELMIP2St4ixzofCFrJq8d95PzIb5/pszQ6yH+8O+fSmN0PhAr3gIYcNSjRzMETq7u5
2HM0unRY5zIYhyUMfVKIBA5rOg0v3T4/hC7Q/J9MtD4DC/vQuZqXelpoEQ4qCfVN5wcMcg2M94MW
C+eYfW3kRd9rJE1lJ8wja8JjX06ctt8vyoOWPCjLUeGBKtJg9JpAxgzjtm3LYligKMa5mlOmngzz
XQLKb/c8Jrww5dIzn2vHuKkw0LMhbwvZIWl9yuXCUQqnMM1/tNLkmOTl6TqXxFhkTJIqE8ZEdUQj
pzA9N3rTck7XpZM4F8GY4VhJ3VhgkMYp0n+MUb0jamdNusCzROprrm0QY4nNIhYqGH8QF3jVnnLL
S8BD++i+F3dd4nDs/tLBnytFz8UqHEhaWZ+0FFFIGQELa/QV0AR9V18nNOjKyNXr33nV6Y1IHBKB
wIZOILQaXPRGLk1hRmONV4UG2vrZlZ1gvyDosk2/BK8LL0u/aRef0tgmSRLOZjWXOl7z5utCvkr8
wummWawkMHfHJJRhLZZIyVO4zeR7Czgx3c7vcrv4Ve5DW3su33hVgI8elgsbWclkDrFU9LGWtjNK
/Lp6Is1814yqY2ayP0rFTharF1OtH4Iwv9EF7adsFI9dLz1WuNhG8zUyKk+cIrvWCj8kgEkUQDwf
aw+yId1pRTuCm0usrF7H4wjZI0E4man2MDcd8JJ6lDfyystS9S5Km9zBkNxrn4JupYhvez20lKD1
SV6/LYV4RxbJxtCZG7eGP+YIb0uS+6YEqisgRZqjZBfh/J7ool/nC9Kq0eiMneFmGogPG3Pxxo6g
a19466PqXuym2yzVK0vOI69c5sYap9It5OIBOoD0PZx4LX4bKdgzI2UbVTKtFAcgKNNNFSWkQVuf
Nm3EYIe6ib4hYLSIJfhAr7f7nYiuaF7eedNvoguT5qBUpKKYU4mejnxpAJ8JTKcb0px07UAiV4x4
mEGbd8FKDJO40MckJKC6Ik4vNHdDlOwaojSWqoZ2FbjSF3RAcLpkt8/Kp170Nlx5G70FaVUiIZ2e
DIHfL6BXiRp/ERaeD930ap+KsYB7zTKO/ZAjPMYIuxPuYKETZh0yS/UxfXYH2uJ3jhulB+7yQP5W
jMU2ILlYFcjgoZ/BnRzNztB1gOzPv1w1483y/bo4zjJqzPGfoshopB7JH3C3Fb0bCK+K4V0Xse03
PxVibm6MuFQx2FuRJ5+82ARe+eP13+epQOWvLKGJ8iqfBziY0bwvZEvPjwpvqGY7Sl1ZAf2GlYzW
EBtFLnRQub3Ms50eKW6U4Yi1oz9paGwpDpmfc7rZNzIm1HF8rhtze4t1PYqCjLeo4lNoydzHrLUV
IJPw5zwq54IYF6HmqahHFRYwrY5Se4zSvS5ylOHZAOMecgDt9r0SyY627AX1IRQ4v09P+7VDw3iD
XO+0TsJb/aPQRPsD/u065NbTNiOqzz1hKYKEKhyErIpVJyrz3ZiiwyU2v0tpazeNfheKIcD5wLyr
/hoa9TFN2xt1AKJjbbyVejhbmqq5UqI8ELF38fRyB0W086pA1XPizHN8PNqvrIfORBKlCuiAnHzk
Wz3NBw0wSlN5eWt+wCK2PdjEeEvDuQB0xpEkglii+YemaXQ8OexYwNWc7rropxa4tcbJ520+sVbb
wLiUOVKUoW9yiFDfom6PR49VzW+m/rIMvJbz/yfI/H0MP7CtV0c/6iOx6+lzjs6Lp+5y09wEXu8o
Xu4Fx4W3cRxnpjOORu5KI0RnhuJ0svlV7IQnbSEgCc9TQIWryq4Hi3xXaF6rGxgLSfxy6D1dSq1m
kW1dKL+0PQ/ZlHNydcYLKU1eiXKLfEY0K25eNDe9unB2k2utjAMicqph/q1GDuChdZt9jrbW1J4e
KCB5h4IHry7HU4lxRrUgSp0h4hBncmbFra/GnJc4TwDjjTrBHNJKRRUn628AM5VP79dvPN7VYDD9
+02p9lOWomusLhY3W0Ca2mm7YBFdKTZSW8TbThmAfSNEh3YKXI5wTkTEZrgI2ilI3uBVSXuxAOJy
o34JbwF2bvf71CmQBbWvC+QcCYPxLAae4Ko8w5c1KqYviGUMlRU11nUhl8O+HzQnv4+5wbiUpJNz
qSPIL3Q/Rhfciw8BIvXQNe3JTn3dln3xZTpMbminTlRbhq2eAAO/4zUTcaJ1g1rWytlkFB8HyQD0
a/R+2eAqyb4qgauavMItb00ZN5MnYp0OIrKgYZ3ZE2ZbmhhUdBxnxhPCuA4M44MOJYHnlKXbMb0v
ymOVcu59ngjGcyxDuwQNIgs0/x6Eyimikznur1sGzzsZjLsQW0VvyxBqJPsZgKGlj768uESaQbIz
tObpXzveICvnemNnPsO+q8yBNMjkhZMla36rAr4KI+iGLU280Jbjq9ishlLIWdZFNP8aSXZDUg/c
EO71FdwWoaOSiPIfCFgYY1OGMVjIhGzX0u1M4UUweYf3EqHoX46i3xIYSzPbCdi+KVyEaiGkOqLF
2Y9/SrcZmgAHgH+pdnIUnXLfIaM8JBzttkxQF6EYpKO/jH2vNVOnzkKMBs0WdeD0Dt0ec/ry5wu4
FsF4wKEWpzmo4BWK5ZjH95rOuYC3Yrf17zO+r09FiYIdKE4c3i0xZlt7pFDAXVGp4LhGVZuL9Lnl
5tYCGTcXNsizmD1K9fncHlSjccBE58VSixYEHizhlvGtRTHGNyxtX5EO73d9eIy0u5KXFdxoOwU0
4Gr/Gdvr48IQNMRf6N1dvOydkvYaeAZYmOoYgE4A5l5bEa3Mbhxj4Vxam8/StWzG/XVlEEidCNtD
+tMGKok1/wRCga3hmTgdIzc48u4n3moyvtCoiJFkYYAovzCsom7sqeApxRPBBE/FgMipznCWSXkM
9Nsy4lwZW851tWbsE06dplFWKiSOSu0lLn8sgW8EnZMCso1H9LrR/XxmGuwrLCwjQe5EnFsKNw3s
XHQ/Bx7ljix8XjsUTyvGRbShJIBZHsl3Peqduvs2iP+MxpM4SlZTPV33Rpvedr2CjLtI5nqUMeaH
e/00A4hj/qncA/XYTp4nWLt2Sy9GyUXzF5rbBl41nONt2ddYUA6VoqHU4CBlFYJRJ2z3WsxtGKYa
sM/ntYaM05jVcMCcDzSsXcOXcJuYX+Qj3mQo3VW+nFjS38QYa4GME2lipQnGAEMtrTsDFDx2g70c
Iu3XO5Lb+NFPLrEyT0PGc2BCuwkk2sRUveiP6LtBPmug7SqSX+6l/wKSkePxdcZxxEZVBY2OwquZ
FTf1UiFZl9+nS+nkPQ/MkncUGAcSygCzbHP6Plm+FzmweO775tWs7pWOE99ueyrAP6Lqir4JFqqu
is20TXo4QyE3rOy/cobb5v5bBNs3lxKlGqqW5nG6/SI+ZYuLTCfvFtnem08hTLJoXABxOS8qnT4h
frX/l3h+QJZjcCV/BKFF6oROzXHDnMVju+hSLcymnE4MpcFRTh5THkPwthV8KsU4qTTQxxb2jXZ7
GRi6CRArp9LTxtw26mlX15p33Sny1KF/Xz3cJBMIKoNAH1RNdi8X9Qn0YM51ETxbYJySLP6nl38M
3EpBl3lxErl8eDw9GEcEXDhjqWtBdpr6+9DeRhonNbLRNU/vxM99YRzPrMaBMiTYd5o9yG5pz0fq
5mCILW3DCf3gcXSIJf8MvvBmu3jLx3igWst6McAontOEYLGUvwSRP0+mfX2PNrOFa/UY56NXSzYv
dJSZtnyD3cGj/bvFDg3mTvHEG3fgqKQwaSCS9GPdJqjdLq1hI8PuDjlECpl7XSn6zZe34e8tY1s3
0UGgzKOEbOskPPT9Lal0Sytu4uVAqtpT6x+C8RftEatFVJhgpsM059JquA2FabLEvHanAUX93vCv
68VbPsZFtCgZy6STkaab7wn6z4TbouLYA08E4xaMvhznZURYVik/zOJOl19I+XJdC57JsaPtqVLp
ydyjtqLctb8orHLuR8/qK8Wp5FM58hRi/ENTqGYWUIX+j7Tr6q0cZ5a/SICorFelk509npkXYSKV
c/71t+gBPsu09vDu7AK7WMCA2xSbzWZ3dVUSfpONu2VcnCz6eX1Fr0ilaw7HxYis1SHpHTOU1jF8
7mInu6C0c2A9txyvm86XbuRDC+Wq/Im6jUuFBeJ/SNzfPJ6LFUZnyCaudlbzT+5Y6y0M9GPpMZYA
ES5S9EG5gKH3Wt/WCW74bH6sq2e1+94MT9e/pyo4wPwAu0wGrVMsCXCjTEucKmkbl4zd5GpVCmRQ
Tr8pZvgSquBz1gdXqeyHRDV8bZgP4LWInaZbgB4uSwytLeZOTosv2ji9aHH3uevygyGHd4Zd+eZY
x45JwYU4Godeon5tyZnbRxR6eInlxCk2cDL3dh7uEzriVTwhu+4AK4nC1Mkn8lxMShB2TS64mDdr
5abGho91Rq3Pl6vrTC4t0L8peJP/HubdYO5ptqvDSxhCoqnd9eUnW9QL27xEVya5+CVJKlC7IbDu
5tw6NtAm3dD+TWBZmeBiV9PncSdB7dir2outHDJlNyYCt9n0zJUJtspVSjNJrUbBboIpM3ArQso6
6bqApiJcn8gK+/nKimmoZa2BqNiry9CJbMuzrdaNqCSI9aIt4eJWWKWQkq1VTMDb+1raGbkoCm91
htduxsUszYiyJZExqJGdm0N9P+zRmNtRUEb9P3jn2eZ+iI+rneHCE5pLmh01qA8zWQoNEBHqW57m
GaxftoOiguA6Fn07LkQNdq42qY3XsAYW5lCOj0MpIqTbjFBvK+Kr0EsJqHQ7oSX3h7Hf9v+SkAp1
4tUm2dxLx8gTIN3YS6ciy6ehBNmL2pmi3sp2xHlLcXkij7ia0lbTkAOGF6ay2J3oQdo1buSLdA42
z87KEBdnND2Glhd0qr1ZvuDuSJRjO366fnewc/HB1VYmuDgjNXI5lgNSMQQch0xnSiEM+KQ3z9fN
iFbCxRpKqrYa9BlQYvoAoksSPbUiIk3Ry0PnIo2hyvGsEnRl/1BRpw/gkD1RP3XRXcucPAfgHMSu
t5lrnkUoS3Ygr31FLvrQUjEhqIdMs+qqx7SFDKlMzlU1niDqGJhzCKmyYRIA5DZP7WrnuICkN3qu
dRpO7TD9HqpTIj1c3zLR7+eC0DzPCsiqkSP1inEYpORQY3brugn2J177bFzgqQZlHCIDPdmK7nTU
ieLsUW0p1Emeezv1r9sSODqP84vqrlXtChiEsAbII7vtpBogVM0faOhdtyT4cHzDiOo6biIZp7Zp
D83SOVUojEDs4H/4cKqlQp5U0UH5wsU5cEcli4wJcaj89XgS9DvJT0I3PtRP7H6YRewvmy1Sc2WP
C0QTACtjX6KBxF69xMOg84k+A9LuvqJkIIMmKB5tXhcre1xUMmfDVAaKOE7aAzWOcRskdHBU+2au
d83cO1n66fqeba/w7YIyudOk2MggZEYuUszWV8nq3UQm4OzRbswQgx1U9afEuO/G6HNWLedKp5c8
n77VYfU3vrP6M7hDl3exUg8h3npjGxTFnaX9W52/9xekyZ24vLGkqWCl/QEE90PitHKw2L8E33KD
ZefdNczDV1Q765NRZi9WRZ+dvi0PS9HuJ/vHQpovaW4qThPSUxxLD/IgOeocX8xw+mI0tQ/KvwBo
RSemue4YxD4aRLuVbIxil7rky0p30hJy7HrVp8vsS9YS6Kp66UD3URPwBIJg61c5k4O6LIkzDyEm
1e3cIwk5GZNdOJUKqarBqP1YHb4B9UudyjRdnTTnuR0fJ92+izo4l5L8kpX5E8b7QWbdtadZTnc5
KOvssPhZ2sjJ0PorIuhBNvN4sqdsH9ctiKhrf6myJ9qXT9qU+M28+GqYnQy5uPSLHBDTPtoGDerR
diQNV1BRBSntnqhZgmtY8We6OA3RdNdWWne2yCOGIvZZ1n4xZ/sFcl6P5hAOAbhdX5B6pI4am+ax
0Ky7TjdzZ9D0BNNo2kW1yZMyjqdcswb87UUEyLviR6YaOnEXxieQYM4Ypa9uhi7d202CYCuP+Lum
53jCuDsB/KzNZnfqs9BJgGFX0mSH8cFPCiYBcls74xYP2tDwenW+z9ta5Dmb9+ib+9tcnIE8uFRZ
Cwpe9QxJsdlvcYdXlgNJUduNfkOA80n1Y8+W8LrEU713rjvuZuBeWeeiTq3oedw0QPJbZnVeLDUY
qkFwvjdvoZUJ9iesXkNlsehjhAFVL4TzZcp3pfg2mLI7AE3539bCJUO9WvXZrOL2BiMYpZ1jkdK9
bmHz8l4thS11tZREyzJJSnDNAazpLqTbV1noFlb30lP1SJdURPHI/uIPd97KHhehp5bo1qKjMjWZ
F1U+puFuEc0ciHaHi74xSad2XBAd7e4xkU5VcmzIvgCH0PUvJ1oJF4Sh4IWZ+BhmrNGf+z16F5Vw
NOy6L0Oa8v3ugIohzMsU6Q7UZj7hED2Wbuglv+M/FbVbwJp+/pdFaTwT0Rwaph5aqHONaerluXJZ
aH6oa13EObSxR7ZugbAbo/ZIf/gJbs2Afvls57ioZeIYU/GsTAQY7GXZNcoiKt5tfMW1sdeX4MrH
IYtaD+CEB12HGkFwY3KbpTxc/24iE1wqN2XxMGcWqjCleTdN/iiLBoS2ACzvFsEFVXPJzFFhHRm0
8z9Vry9wpvbNOFxkL9yb94sPshNPxNe24eXvzHLRVAbxMZEAKvY042TmUGtQDpIU/fuQbSMXxFwy
pIfAzcsFBfB5QyNGB9hDB9R3YEItP65vz8dVgFQLwokq6NXBE89j2yCnXQLjUQFNgmZZddCnryoV
oLM+esB7E1wgjdSuJkUDXJkcGvuxwsxJKmwBf6xeWVAeITgwALDZH0TRKnCPWqEWK54BzOn8PU/3
/XArQ4i3ovdk+ZzOn1Nrr6cirM/G14NZsIEooE+2ZL42G44qiZOoUVCYDqbqaNiXonj41xvE+J50
SGdYKsbxOQ8ogDkAATYqC2nxOE/HKn0Zh1/XTXwMOfh4KxPctYD2mDYvFQAH01j5NMMIEqm+g+3X
L6JZ4AsfHz5gPGJ0oZqq6ZjN5w6NEiVdrmcN8RK5cMMmd+si6FBiyr1qvIxN0IvqPxvdJQss3iCQ
A2kL/oePp1KCdKvtWF3zAJIlxyaYJNEBCXQnv/DHPSX+9Y8pMsjH1KqIQMU+4i3JKKU6xR1kJwX8
evRkACtdaglJl7a2b7XC12bQKoiPkWyUBiNwBKr+W2dke9JUL0Yl7UlB/zVi5N3HfF37ylQ3aks6
MGbkNsxdvS8CJUsF98XWkVqvhvOQeKTUKhiWk0EE0vB3OuMhJRLeEBlhIWu1jlEpMlOBhohnyHur
/aJP3th/uu4H2yZ0VOU0MKurfOS2yqxFHRXrkOYbTR6cRAeIMuvd61Y2EJRsR97McGc3H/F2bEMw
nCdnazcdilt6bxzSX7Gr3+d33S6Pg3/PXI+LaG2SS++GqVWafkIpgU1527ckwJAn/q13S+7I1F/c
5kbeD4n3Fyzk7wzzz26TypA7NbFrjByRsU8mHjvL4LIGp60lAHpsRarVKvnQ3ufRFC7h65QIhLPB
ejcG7aET6gBsXI7rj8kPh1TlghPbAEmcGH5RPZLwt8BB2Hl5/6x4/9G48xTOkqWjt4Mae+M05/om
PeZu50CFmSmGDjvJE4E6Pr5x3xvkzlZqgfBnyRFw8/aHlNdOH6VOWB+l/DRqzwRXsmCBoo1iB3F1
llUy9L1ZpYxyrjtg5OAoQTAb8uO7Yb881GcVRfH5u8lYj2/0p+u2RUtlkXllWp8oDUvGrjfrJzre
1n3pNOmLYX5pp5Mt6oL/w8Xyv6NucZmAPPQVSAngKtpu9qug3NFLcSI7plsMnsJ/P7X0fhu5wDJZ
hSxPHT5raGB9WniKB+1ch9S7/glF/s8Fk5GoFBXHGbgz+9zHqPYQQQYt2CO+MydFMVBSM/KnWW6C
pH+clkvYHeTpJm8PhSW4HwVBn+/PlZNNhqnHm6ADV9ryfaz2qairLYr4fA0ptOIJFUXwtKmP+g89
yP3Yz10EYxVgfeKnUKQXEfMwx7oSQngGCC2ipdo1qEzMmh5IkXEcq8QnWeVhmuS+1hVRyBJtGRdB
lHkZEqtDnSo7zw/179FXfCi7BelFe5rc4ib7hPoLMJ2xUKRRtH1cKDHrLs2KEhdM0lYOuLFcimJm
PP/FBOK7s2VzccMY46JIDVa8OC+3xhHzokG8A+1oHxQ32t72ROPUonVxkaMdcmXWUXxFbygHt72O
zDv8Mg3Z7vpZ3mgyvF8XFzP0JbXNhgDcnhww9NvvEk9y1a+Go2LQDAPAoyOqaG5A+d9b5MJHiAGB
3DaBvmhfge6x353Ad4//6j5S7rMCCD/1pKfEzXaiUZLrH/VDBapq1LBNW5QdhiXorKe8uRQiHdqN
Tvx6eR+KTsayhNIw4S5lsAL1xIhXOl8LtJOomCG4XDSZK6LkkJGX6QSXVLPuszYmzwMBUSBScDNT
A1J9buLsSc7paVJ1V4pS31TyL9e95/o9rslcomIZHRBrMRIVLQUcaF9Gn5vxZ1fcQUw6n3+h4SG4
edgh++eopslclMHQkx7pKqPJIl9K4zjTx8EGEmz/31bFhRSQh4y6AqIFQAH1oN3FSCPZRIQIsSU4
euBpf5+KFNNckKxEKtL6fzqY+YU+//jTwGTzvv71ZW1QQ7/3TC6kJFbZkorR8jAIjxnED1XAht4x
4dz59CcLz9mO3AqH1ZgbXts0LsJktMIbtEQtCdNouwk0pcShfnie8VG7i+ijXs9NNL50EMZdZIcd
HtaDmThL+1BMgq8oCCF8qUCVh7qTCqymjF1I6DkTirzCbuW2EVtGG122wV3Lfr5KUlWpp6j74SHK
dsr4DXUOJ/1lPXUQjlKC6VI9219EBAUb+FPmHW82OW9UwL5YGwq+3HwcoD2f+sO+/fEK7gpKwQET
LY9zRGlKgN0AozEYES3HoslRUaA1G2eCjv22L7ytiHO8ZjYKWV/wHISU7TGpMF2iiUbgts8wgc68
AmiA9oHJ1A6VCErGjIF3t0D8g40VqDf08EdtgHoi2t3NL7cyxwVAu4/VcKosQAqTr2F1pgp1Quv+
epwQ2eCcz7T72qi7GCCb8WHoerdNwRtpB9eNbEby1UI4bwNBoJWMGvYmJl+manKG2nRodj/ronRD
tBrO11TIkLao7oG3tH4YwtO8nLT65fpa2K/4EOBWa+H8bCwxySy1aP9k0TOEwCLwltbmYVZ9IgoM
osVwqRM0Y0Mrg+KIJ1P1CekNqr2L39uZ4H0uMMOr2kD/sC+mDNUiqal2UAn9mWS5r8SAZF//cFs3
kqroOobZCARpZT6DoWAkyqHgpXjkFsNSqA7pLcoA0exYT2wKjLo5oN0OwMz9v2/ZAamk20ghiGKC
NJf7knNokyaJFKS9SuRo2dHoEvAun7rk0/UlbsSgtR1+8nculKpLGPnr0sh+o0Bzc7L96yY2duud
Ca5bZ2k07aQZCEZKn8Bq66oSxF7Gf+8S74xwuWbdhPqEzqcCTMsXChbKvjtW9PH6QrYSWlUxDCiG
QsGdEF7HU8laI8ZuQS3wwEZgWUdwoM4fWi3jQRKEoM2tWVnjQlCm66mkp+A6U6eTARgKFUCYN/dl
9fu5yBM1Y5Q1mPYBd8tFW440epgHQcFTtAQu8qRZBy9fcB2QyXi09PFB0wpB90dkgjsoXW5RIqto
H5gmEuJGd1oj3wn2XWCDz6lAYW8D+K/jMPYuppUALi9/2Q/LgxVB4aC+007Zr78pTK99je/AxHRM
F2oAD1YCCLtDae5ZvTB+xc7tLpKwSrGVXb0zx52f2VaquZcYybtLAtx6fiRDlGhx2XA3EXG5bDzL
YAwtVaSIlq2Z3LNMLxsZlUDc4MmBybZKfnwA7HMn4hrY3rY3M+znqyxVXqhKZwOvv8Vs3DR5kDtD
cEFsH6E3C+znKwsFaQhEwViWEI+Pw9gHki67um48XXdAkRkuEpjp0g1TjeC2pF+JmqP8vUv+oif8
bk+4aEDnijQtZdEmC3RMOIWDk82fr69DtCFcOJgX2qaFjX0fasPth89jJWS9YZ+Cy3VUxUT/3JIV
KFTzKN9pbtCDU7DnDfo5EUixXPVkHSp0kOJL7U3gKHXTANPPsiDSbZVQ3xnmDlCkd+0QxoimVkkY
RrQ7NKZxH8fyt9T21EV6gCTn3VzVfqJBx3AaG4cm0AWCIN7YieRYNv1l9RG485VSObbbgZVzy89F
FNjTN6V8ub6Vm9/ZMixwTKN1B6WE957f6KacGhPcBb0Kp9KPGv1lGJ+0+cd1M5srsXEJmcwS0rD3
ZsqwXpSYwGPMwbXCg7S4eieA9246pa1iqMoygLfQuAsktQtNIgU8Rqcnpb6UcXB9Cdue8WaAnzTM
lljpMNbPyI4nD6BVnzUZc9d8tneFn95C+cUVWGS+9uEQrCxyX62fE/B0YILMU3ayi4oGVNjo12av
fE72UC38KbC2tUeQBTGAViGQE7TYz1dBsOysuslLsAownkIzaC/5Jd5pTnl+RdYHTRD6hv8fbXIR
0VCobLctbuQhUIP6Pt3HPi1daUYxswUoQnGiyTHqnUgWastX0HyXofxt4XzpnNdTazZtgFnQGx5M
l5rgbW06gbtsf803E+xPWH3NPqxRQ6S4Ujr1bIJ8RKJA6iUiamrRQrg9i6iq1UqBEmJNb2X1Zcj+
QsPCUtefituhTpX0WgKDIBIK2VUBW2mh9dCcfjBRx/n/wbW6wSn+3iB3gUV1RRW7eHXDxB1dJu2I
oUmwRasBqh6oXJLj9Gn0dNc4xR6g7gKPZL+eP3Pr9XJ3W7hEKk4d+hQdFLA013DLXbNPbqPvHfqp
4yvbv+TJsxcJwhf7jtfscuGrVOImIR3yX4R8V6oOcVM4vRo5RteJwopgifw4UGurUWqOuFZeaSq8
ckdO6IuftbsMiWL/hEExNP6jQyhCxG0Vsda+xE8HqckYyvmMdxcwV3ZQ1MldWBdep4NXSQI5T5N8
NW3JC5fxrooH3VnkH0NnPaqxaPZqY1wOPqaAyxPFAA1jIVxgtbW5M+sEE8YjiM+Zf+nfrbvolpyK
l+5o7hhvvXbKb1tLWJLcfHuuTXP5hQai7djqEHpU8GZN4M1aThaiXX4ofDEeZzM8rNbJxbm8yuYi
Ab4Psg6HWLvJ50+C07J1Q61Xw0W5UY6TVtYRf9idyIajMhnMTgtmoxoEbdF1sRlTV8vhop1dgDpN
neG44XLbJJh7qTFNKYRNba4JhQHZNFFR1V8ZHFaRm8ZyR5XI+MNshjkMaIs0+x+M5SQO/u7Uv9ni
vKEOy4jQaUa0sQ4yfdRaaJewQlThCTaKYd4/hpc3Q5wnxI2KoUkF7QT7Mdype/tGA+3+fG52/f66
pc09IijdqaaqATjMxbEEMHhD7rFHxfwo5Z3fj4YTx0/XjWyfojcrPHID806NXU5w7CEgAXIVkJgV
+zGQdiCuflAFyI3NR7W6ssaFC6Wbi1hi1lpf/6z50z5128+vlJs++XJ9ZZuxeWWKc4ilJJqZgeIc
EP+7wTzOI7REtLvKqp0KsiLXbW1Gh5Utzid0zbCqTE3RiYF+XvyUh4K1bF5pq9/PBYdQWSC1NrOM
PJJ8sHn7ZWPcjE2+78vh5/WlbHsdfM5mVKxgw3ifbREw/koN07abZ78H0r7U/UXYcd/+Xm9GuNRA
l0mpJIxnAaRb3ywA/0rX+GI8NXiUqm5xpIUj6mkqbAs+HFvyZpI7Tf0Uq1M7wyRT6JB9zW/OegAC
2Oc2dVhPtfnNoMrxY7JPbsCX4Uoe/S6KUdvXNjJlohsWK5tyYTfs7bbIFxxpxhion5Gi/7K8wTXv
WbfaAKWq4A2+vZlv9riUs8xydbGY2FeC3mqf/egr6lK1E3i/cFmcz2STqsVziXq29rXHa246kP2w
j92pgYK3to8DEfhx233elsW5zygVWqVg2sJro8No7obkx/UzsB063n4/5yvN2MpxnSFzbZP90j0Z
iekAPueGKaYiBaYEO8RT97WqZVsxE7aDPomzaJm75HdLoXjXFySywoXdVC8rMgKHAQnwS09/V8p9
VD5cNyH4ZjxT31x34dIniBvK5MrT97k+J9JneQ6kURALNzcfY1s6RhwMzeZxclkyywtCLRqq0ein
peIbtBZ8rs1wuzLB/oRV3jJquYRZJ2xKEuVOkxMHohVePP62RPB15qgfgtLKEB8PUByNi4QdHOml
kJ6UqPQXcpSTJ0Jyp4hET9DNPVqZ48KBqihSUcV4gdIE4B9fqb8uxV0LvYhO1KzbDgkrU1xImNoo
TbuOPdpfH3946qaAqcVMdA3jAA69FZV4RG7BxYS6GCZNg/g4aOS/a9Kxp3/ldrjIURaTVZV/cfWj
WS9Jzq4sPSDhSciuvXlElbffz6UrWWJ0CiY2FM+sj1l8O6nBJMI2i0xwWQpFU72jBG+1pNsP07mT
D6UINysywZ0cEgGSIg0AsVrpsU5vJuVIOwFGRN0+NG9fijs0tR0raV8DRIc5WyD1QocszdnOe6cf
DOhGgYm8hdBLjmnvFkjxOQrmXna7scd0H3GTsXUMGXTEKR6mBZ7MI3VtdTrUGRQOKLiRwmWvFf3O
rqzATiwA1oyDXJRBBsW5vIvOlRX582JdljQNpkb1mwZaXy0gmKPsFqPkXw+q2/nyyiu4E5t3haW2
/chehQQg5HKn9gHgZp/ZUJVeBP/RGndo21QF77WJQ6vtpM852IVxh7vWZ4bv1AUvgW1H+V/dgGfF
NXPJlsoQ1wXoTdru1taDTpT8bEeE/5ngr9Y5T6RSznGi9Do+Wjbd94sIWvYP+/Nmg9ufRtJ1OTEA
rGcFoHbnSH7nO9G+2VkCT9j8Xqiv6gCXWZiv47aGqG1TkleBvvwoNac22tW9YEu2Y/bKBhdCw2nW
BqXoUcv9NJwZnmyCaEv1m2nspt78XcTty77Nh8tvZY7Lsup2tnKTqXGp1eDGSna7NOADHCenVipB
HnzdFOHn2Bu5q0cyIw/Oe5BmK/EZE6WXqiO7yZJ+Cw4RC9T/vCyo7L5PHnSpj4yxwUXU4KmxoCa2
7NWHOVB93HqByC0Ee0Z4PE6tGD1NJliT7yXUIyC0sx8Lt/HZppWPkicJIBKbACDwI2rYOJAGofj3
fnkoKKtaoSBGGKlTfor39in24fVOeYDRo7pT3RqqqqKMf3sD36xy98o8SHlcjYsCKYhbSbstoe7e
tU4TCZ8y2+fszRD7+Sr1k+24HxSGmmEBd3gCBDtx1Qsjq6dutyuejRvxc0Zkky1+ZdPSarJgWgEH
ofVQPVAWEKTsBF7JvO6jV76ti4sfWhKrVI8RDK0L40ilR01CR2rylfOMYBIIrG2fgTdrXCTpqkpT
pwKZRhneSBNYsk4J2TXlvQFRJmBJkVP7ZLoUkHiRtEKwVNHX5MIKcHa2bcYtKrUS8Yv6Z5d1ji6s
YAisfCBV1orabjOJvE5J5g+4ml0JDM4gz8L4YuFKT6Pz374p38dfilzvUOFkuNXRl/0MXECO6TOJ
OZQeX0RsjptJ1tsx/0Cu3OCflvWOkpD8UKQWcyWq9txWCch/bCdMw7M0pPvrSxR9Uy60DGZXSq2K
1jYhv4jlDMWnUvSyY25+5RhoXBwhE9XTUsa2RVnp0HgvK3twE7cJRldmwWpeOQOu2WLLXR3rIsmQ
5RiwJe3TzMmeIqCkwrvU1RzLqT9rB3WnBUzwWhiiRd+RiyepCgGWrFKRIP82AMobbuNjPYK88HVy
7ZGNarK21PW922Bjxl2wchguwDQqZB0pG5hjoxERGkFMEKM8Kn7mJYHhKT/SOwBNvPFU+ImfuSL0
xebGgrzDMFES0BX+1q3wrOl7i/krqk5N9hXNKgeMEm5uHbVUpP2+eRutjHFvNaNLx6RiXjRXGN1p
Tmm2M9vMqSIBkk9khzsQraVXSaigp1HXN2pWu0q060HRVRqWYPdeq/wffHW1Iu5cqGgzDMaIUQKt
AT+zGh0MNQwWrYVWsnFMmuYQF3buRGN2buXoOE8zSMUmZ64wHdiWbp0tQUS0ByUbXsZGPqd6jJiv
uIs2+CXGP2XLCKJJfiHLsJ/n8qGO6qcefIYRHlSNZD+heXQeTPCE9SUQdovtUq3fqdP0Vc66wO6K
z0aiPsaD7bWt5VNj8CAN8A2Cf45umF9NjXplF96UdqY73Zwe+rg9JHXu2U2/B2f2d4DWg1Kl57Q3
H1m9aKDkNi5R+I0Ut7fIyzLk55BxsFWNl9pAgsOJI0N3ymxwJTn/ukjlWZrCgKTjKc7bX33dvKC5
8FJ27a4pQrCpgea+pHsi5ReT1EGTzTudADDWjuWttFSBbQHmuxCQu1nPdjjsxjH5Cy5HHD/dlgEd
RIkC3v0+2GRhgj5sjw5EX6G+zSaXqd+cShtwTEBq/q4CuzLHnYDQqMZmiVCnnKJdZtxP0q/r4WRr
5PDdejjXLyUAB/R+YWAJ+jCCbLULqgNbFL1MR+1AD6O3HKM9ikqe6N24QTz4/ltyh2GKy0YvGGdp
g9rVck5PJWDNPxa3PeSHxW/QGlhET6/NhGn1Pbm7ogbLlp7VOevCGccF+CTMW/1sA1TLAvHDa/N+
WBnj7ociy0OQpmLzbP0gVd9BP6kZIp61zfxhZYO7DkBGVQ9gS0WXFM73k6TPbXIzlEeSvwjZbrbf
QIaiYddABflhggx0e1Kv0wbN7OfZZdIGwLhAcntyoXrqS556uO6bm1H5zRyPfV7KcDa6Ca4ZZfTS
2KoPVlOwHll+Xw8v101t3morU9ypNkOoyht2iZcB1QDgwmyZHjn98l2aLyCtvG6L5cUfroCVLe5I
l5M0262OHkFyWM7xEVy6kCCLjqJEQbRbrz9fpUWlGsXZ3HQsUaD74ba/RJ7t2tgtLRguwKGK2Nc2
vX11tXFHi4Q07i3ANb2pvtT63Tw9UvP++qfbRlqtbHAnSjWreo5Asg14YbjT99ZhODMIBxQNJKR7
iuqmoJyc9/UJUzHZrtoJZ91ZSPqweas/gDtuk4Y583hEHSr+NHmSk4Fpx6te1Iv1GO2Hy+xIIHN5
uL7ozWOwMskiwGofVZJrdAKy2IuXC7gaQ+m3ZqXOFH66bka0fdxzbpFAx9ElSOyM3Jen4yAfNNHj
WGCCP9CWKgE7meD9PVQoCrkZ8OTG8Pv6MrbdHhMRMgChuNn48SWJhMUAcg/W8ma0OiBTjJzQM93k
22tCHiyiB+Nm7HgzyM8xqWOtpVEEUjsrPJvW6Er5viNIUmpH/7sq1MoWF6dkpQBBRaZjAAjt38jt
L+Wvaq856m9Glp7telEjazNWrexxsSoJw7QEmZsCujG6T49s3psVXf9mXh93CoCt4DUzCfDD733c
hPgYIG8oUf4BZWWedacdeu91xtYTAVa2846VNe5EFWNSorYGawiCO+YiWeEM37Xex032SjsPCO+i
u72ImHvbU95WyR0xKbMkO0FdD2p7wIKOl0ZCu047zOWtKRLY2D5q/zPFl02ivMc5a9jcxniyygdJ
P+mGKJfaTD3ePiOfChtZCmIRc2A1+ezAsHRDgBGUgGCqRn5c3Blz7OzIyae/mGTHyVaIqWsKJqz4
YTgzluPG1lCkHJQHczyjmO/8TRBZWeDumUJBC6sMbdS2vPYTg1kYHqlcdlHHaKhGB2EqzA7Sh3sF
4zkYk7Y1PK65NBztk3AyVJbnB+W3V1Vrtw3yAwVIR1xD2PTDlTEu715AL2omGip36fK1T34uycXI
oaAN/U5NOQi+5ObttbLFZQV5n8ZaOmOvrK/GUT0XxEEZ213u6/PsKU7+2NwwlQdR8rPp/iur3P7p
mCZCUgz3T2bdq+PpkBLoRRmVYHUiM1zYipIy0Y0aH3Jo7hXDctsRzDCdqPm1ec5WCSO3XcVigFaq
gm8MA7zDPmvkUTW9or+RldqdwaR6fcs2F7Uyx+2YbEGi2aqQNxKkWDEkQeWbzBaJ2G1f0ysr3A6F
coQnfl2z7k24G7/WqOrSc/GN6TPLe4giPFxf1HYDcWWP26o4WcahUJC4jelLhHFty/Rb1MjqxMnA
oi6Hh6q7sfGCz6O/8ZGVYe6yGTFFMSsmgn5ePtaArecv5SToFW2esZUJ7l6JowiaWhMcxNKCaLgh
1aME7kRNEO/Zb/kQot6s8KPvtqVIqhTi6fynBcsoBFlJ/K+C+8oMl+IMZadADQ3uZ1u7qDqCRETg
CZuhdmWA/XyVT89TKWdW9bqO6I54ZG8+ZA7C0VlG+10T+R0L3B+/mo4RMpUY4M3k/S6LWgn1BvQv
PkMQEjdJfJnu5Tt6ZsLT1Q7UY3+1vDeDnL8NwDKnJWYR8bxszn9uErRhj0w2NnP/huQDGJ03a5zr
pVMFqqUe816NR4J0nwVV66o3nc/KNzKIGW9E046bD7A3gzxr5rBAz0mtEzxTjNNofppErATb0Q/8
xzpDAUHB4b131HYn13YG7zAsORj05ygdgyEXtT+3V/FmhYt+SdWS2KqBbc9R+Eou4/TjuhdsR4S3
3895XZZLJLJHXExyceqs+xrP/SH8XU4C794OCW9mOF8L8fLRlgjL6HC9lsuXLj1GyS2ZQYmB+TGz
fApD5/rCRB+O87e26FqUkVGoGeMLyVqnrF6uG9jG6Rv/WxM/M0nk1KybqUIm9plxwUI8Z9+BaCF/
YuicRDBCtd27Wlnjoh2dIE47hBZB3tccrMvsN1/iI8pq5ylya8WpHAi37zVoLQkry9tA7ZVpPg7O
mjnY7AZWS91LIcfdTZaPact9E5mD08lTMEfJLm4yv4wix85uwsW4I2Nzo9eRQ5WaOmqmONRqvjXx
spMhR2gshlc3UePIvTU6tUoVwe4L3JofgpyWsChbAxddAnafkYIDIf5qNJdy+X7dCQReprOfr66I
1ppimAkJ4KI3y3KRRTxC/5CNvDkZF2VykqZykrDEEeOJ5r6EKjE9QKHGwVPwcH0t25mWqZjQYABn
1geS8nZI0nAAlg/sVeW+8Rqoy1MfcvbLvRJUR7DYiG6gzStvZZD7esUQNWok4QQxQgfJKY81hiGL
Pbqi7nSJAxG8aTNir8xx3xKIa6jg9hh+6rWg632jvOTL3yRYKxNcuM5MuqgQFgFmVPoCbYTiN4FA
9vhTsFHswH1IFVZWuKBd6GOSNxRXW/ppwZRd7YJ85cAAP/D3r6I0a/MorYxxobtNdLIoGQKp3Hsp
OZbVs5k9xtbT9TWxP/nakrhwnZNGmk1kdF5m347jxex/RcWdad6lkI+7bkmwHj47NSMzyksJlvro
s97dRMVNaxxyWgnMMN/9uCAwzJmKaloWzwrQ/R9p17UkN45sv4gRNKB7pSvXVdW+1XphqDVaeu/5
9fdAEztNQdjCXu1EaF46opIAEolE4uQ5UMfKywmI9dIqcGvOgrrRBY/RfH/+NEHdZBN8SrnroZGL
F8ZKlj17uStzNOtoAnAvf7o+jTD1hgH8b2YF3RfPqFoI2+wr23ZbBU0egoq9yA4TC7pizcfZAoY4
satDpIKlO0x9U2ohlzYEtz1ANG9MHDDGNe9A44uwE53z7LrUtRPpX2/b4DIqgLDhn/Wn490sTlr1
bZxomLfJTS4UHNR/hOjiI0ERlG6Di+sfkLRpW4NMUKhso7PbEOp22hwkuW+X90q0FwyKH7A/B8XE
glWOoWJHd+mY41lv2IVeJ6En1gBsrXeXvboXBR9u3riZRSYs9FNph92I46+ynoxyZy5AqgFmuCQv
k+qSXnXKQXAK8v3QNgwog6COzFJtmCSpQIaMQ6LOx2CMSBAu0buUgW4/EjFP8WPeP6bYBFLtSZ8Q
KhAzZug461pHn2hfvLeMP+Tyenvp+BP5aYtJHyWrAJNWBCSxNhiOot6R+TIVs9ubT/OYuqGcOqlZ
urdtCqZSZ+KTYjbRYmVo2mpRPNcvkabg4e11mm2BHX4mbn4OjolR2pIR9J4puDoH8TPtIZR8iMwf
KP1y7IteL/np8MYaE6lyPVO1ksIZ1a8UTgw266DYUR2I2NMeBzQ9eJQBizLvyc6Cknb7fTr9Udly
8w1MCEum1TSg0qR4dfq1lLxkwSHm31494awyEWxsumqIWmCq+u+jh0cdsHUTNISqwbiDJLJ325pw
VpnwVaxl1qsxRiTvrGPnph59ikOdGdBKOsOSL82OdVUgzE1flaAACa7BP1GlQAz9dCQmvoGlc9C1
Gi/ulnyt2yCxBCf2f0ixPw0w8axER95k2WBapxLTkkNRJfVpdtML2k1doKYEh7doDQ3511Oo6+RR
mUPsjPhQPoOnbVfvKUEbiqlAHIp2Bj/l+WdwbEMWVCdzMuozeqKR9kx2CEWq4vG2m/DvQ58rZDAx
BXyn9aCDeBJbPQTj3LyPDvYudWoXQmSCsMJPEz6Hw0SVIk6Tqupxh7Qrp5P+gqamkn0IhkN/4/cs
8dMGE0vWHvziM8Q9USq1ju1T5OuXkBL2gb0A7hCfG9HLomiNmMBht6rWrybueNH8YPVHfRCkcYIz
zWCDRiiB0k6hGATDHBxVAt6iSB7tlOyVGsiL5U8IKMEaLNug+KLPOEzYyMq1CUmODWVDCFzV1wNk
iQSlF+7RuTHBBIU+LuKwNDAk+Uiftmk5O/4vUh1+bAC/l6Yrug1dOmZpzGLpi5F2Lqm7EW+kpTfv
IXB+Mhx71+9A0S6I79yV2phjViqWVSuRFLSNaGH72BbhwQ4BB1YqVHT65SM006fbvs71vI09ZqU0
iK5mkPlEBtKaXtcnd1EjEkflc99Y6CbA66imamzZR5LsqrFMpFBjUB7A7OuNp/LDhOzwDhXma48e
nNBBdfslBYhvd3t43GTH1igplmzKJsus0uoD7v4hUuO1TF4yCc9uFoCKBJ0/VuzdNsWdyY0pJgba
SkEVmlKo6dpPplQ5VvJ+2wA38m0MMJGv1SbotMs0w1kk4Bu+TjEQ8pOQuZgb/DZm6Dg3V6SpmfI8
JeguIMBotdd1bz0bz38Tesr7DIgH0WlIk9zfou3GILPDOvCPQDYJLY4UugoM9w5pb3lacCnDS2Ln
3p5ElbvBNtaYDaatJnQylYk+XM4e1dJaT/ajHaz70ovB6hKCZqL3KR1TenxJL6iFOsl1fU+Pw4fo
JONfRkFNSDTZAj09q88TlaGhNTk+ZUTxWPuyHqJjvVd20T36CIP/pjuMn3hsLDI+KqeRIo0lXvNV
yBXQ668dOfJ760s7dW+///9FaoE03VhjHJbURVx3CTpx9Ppc2f6cZa4yiRaUvys+J5Fx1zEriS6F
GFLW545kPXfTWze/3nYa7iEADRBTARu+BT1cxkXBKbPoVk2AnD0331SfFkRJjU4RxV3QxgR538Nt
g7xYsrXHOGkYKplFUlD4Kqu+HyVrZw7EuW2CFxm3JpjAX4RJCv5z9ExU2vI8qKM7quo5HZVdaYsY
8XlLtDXFHNVUl6YtZ7A3ZGTc5y3uuGDkabRFMGncx5itHZoybCKXEvVtYUK+Ft7dHrqdcpc8qO/g
J9R3lIvYxq0MkJUaGZxQ9JfuGzaEEQU6NWBTQV8X26WtLsuqjBpC8wTSzNXLvfnDBqC1OVBJO1EL
D3c6P42x/dqAi4+6TOvMkX3pq4O57MtZMJVc/9uYYOoS1pIkLVBaSLKN3pGlIYhikbImXfQbU8by
oMhFRXK8RtEnTgmyKZbuqCb6cpXVsWMrULTpLsx7/7bPcyPuZp3YplyjXde+L5EOdH78PHuJ6aRe
hXKLY+4KxH3cXe3S/ZMS4NYoE6EiY1mTRZLxyhoCqBD9gKpxXH+7PTK+T0BOxbJVDf7H7Oa6HZVF
pdD+JppcoqHzcL0v84/bRuj++W3JVBm825YNpjqDfsRmfzUaCBYSiv+d5OhBMhK3MMe9ZTRumkt+
3g7fZiMMSpIInJF7uyQbu0w0LMDKHGYRpRnyQ7TK4TrWYnNNnoEEIRcJMXFdf2OMmcmszeKuiFC+
z1YgBqXq0E0i+nxuQrwdEBMQC6rESnSEC91JLlKQJ06NV73iBR1y52jX+pRrlB4t4tdE0eiYECkr
5dQtCkaHIns/vjaZoKDJPyk/p49FU8sJ3o6JBR9Zjou/BhSdC+3VR21XPTfXP6sGbGbSZAJVbRV9
2hNUUsI080zSB7MahP2P237/E9h+w/FNJm2KyKTbDe1kyaWTNPdum17T+FHOvFXPvT4+J+pfqyl5
t61yt/RmJpnsSVLqkCi4THlhjdYZ7Qi6i8BKg9tGhOvFBCdSZJZUZj9LHdUF9NIBlJQzp/Mof/+y
7079u8AgN+/YDIsJIilRl7Hs8DZPn847tzuPbwXugTkeK3QXh3OAW/VBeMfgnjYbq0wIyaRwsiwJ
fq9oeINxyoMe5JBwDN+X++auPOm78WhdwQHtimuo3KSbqAQ8tJapGOBE+jVsqk1O4mRExbY7Dmjl
UfahZ91NweoXaMoTvd7zY/SnMWY97RhkO4UaY/9Jdyp5apHit8QZNTAot4mnZPeTKXAh/oJ+WmQW
NIynTulbTG3bKU6Ga0v5vZHv7XF/23F497btLDIrmMtaTIwaZsxmr87O3F/M9b3OLhERFJZE42EO
AGmQU9yRcqAxp8izImgNou2qjJ32j97twA+i4k6h2JCGYYIxAPLzONH+ycaP7wk0giDOrl9AD/Iv
lNOxExTR0w/XOT4NssG5GYg6gJ5Y9STyXRvvkUo4Sps5zXIcjH2fnVaJ+LdXjZ9xbUwyAbqqLLzp
Frjc23v02AdlYACTtOu8yUPz8J62HfaiE5zrKRoBK78J0KbCNqMoht3jAMIWaJJDBaZW9S7Sbadq
joYswlrz9/bGFnOSt4NtZArl7p7c8qDQxP9NeexxnyYnSKSJ2OK4rrmxxjhMWJIOTZXI8oxCP2mz
GZhh4uWN9VbGlaBOIhoZ24Fiq9E4AeZErzSTTwmrIz871769w5rdi3Co3LPuc2CE8RI9zLUunZCX
5wOuupeiP6bCdhcaZn87xDc2mEN8gAJg1kZIuqwX3TGOtEd6dKovs/vfhX1uprUxx0R90ODJakcR
GlR1vAmvKuC0t/eWwM9Zjo4si0Yto77XofLRNF8HKpp2RZrgrJMIN8Pt3CSb4TBRHnmdVikJju3h
aEDwu/DnN/MCNSM3c0e3OuSgErf8mr4D4n4tqpRxT++NcSb2z9GExjz65rMozzn4FoZgCq9ZquHa
+FUVIUhFC8fE/zLJ2llWscnMCEQN3zJyuL1s/OvMZjRMzOhVLVSMFutGgfgy2nozdwqArnHVvf4H
mP/tqjEBY5DMptRawCamI705hYchSO7z45/gQTZmWMiEuRhzSWgKQFWZul22Sw7xPj3+j1FCZ6JE
l8cxiVAbQyvGpaleIJmui7jE+RHWkk2C+y1qOYyb21OcqRLFw+frJR/v0+nrnEPzV3BL4rvYpxXG
nzsiD2vR0QpOn1ytXs0crV++CdyMG+90SOxYIFBGRYDxY7WuQjJ2P2u9uIf5abCkJ/Wp9zVs0vhB
orLbojODvlv/FmI3JhnP7sx61SfKiZ0ecJkIwoP20BwKr3SFBNHcA2NjiXFsKezNskgMRNc9WdwS
nEG0JotHsuUnAxmaM1yogu1vTyl32dBYAJpy8JpqbG9BO1R90WUWqkea5EwSGAAWkQn+uD5NMJ4x
1VJS5RVtbcVDY3dRDGdUn/63UTB+0UiSWbRUaLUuH6olSETPVPwr5WaaGC8AzZ4uKT0MzEF/QEa0
1/epl+ya772f7osnw/ZuD4jbD0w2BhlnsNd0STWI63jkbJ3HO+i2nGLLsR+ju+quOFTv2dW6iN42
RKNkYx6pW1MyrIRKXA+vVB4327WRM7vVM60xQ5pJtJ+5x/3nKNnop+RlP0wJprUPliNt1wX8xnS0
k33Baa8/aFAURYqR9A7SM8GViE7g7/v6H69kIWNFs0hkQHvUzxOr2/VATBpoHRPdXbn7ywAZMtS0
NEtmwbk5xK46TQbYtC9qP+0MJwUk7ravcPcXtMfwjk+V3lhgglyTMa4tmjOtx3Z+HLPTYDzcNsF3
x40Nxv+tZMhL4OvoCyMY9F/1U/ECgKTdOf1xCUKnwEu3ogQiahyVe3RtzDK7YKlS6BunCB0/GRmf
rGPurfvpJTt3O5S4mx3k1+kzn1V5EpC1hxWsL6k/vFGanlkSpKbcaQZMEzFSxkSzoIkMCrRFFoFH
tJSDVTMdK9zNwBkKJpp7wm2sMMEyL6opkjQgNSlVxE/IfePgCAB/m+bWxyQQaSPwL7Mbg0zolOUm
WzMIwqB2hacKrzlLbudZpav7S5Dv651sOqNQHoq7rhujjDs1YTuP0kpZB3ARA1kc2gryDFrCoI9P
nAgls3KnXux70WYULSHjTr3UZ1C3x6NdG10KaS+jy8UQobHpp/8WVz6HxmqqrLbZ66TCG+QYLH76
rPpQ8wm98mO5/7sDcfkgbzY69x0xLlu0luzj+1AOU5u0WEsKcyi97gVuOv4N+duZXuVPHyIwJf/I
2AyXuYHqWalAzQ+7QrkaR8M1ZQcgGPL8N2kqlMKN8I/QcsTUKdMZGojASoQV2DzZhNqkQacEpD5l
Gp07Vf2e1qu/2q3gnvEfhvZph4b2jZ2yGtA1hDT051ac76hu4Owoj+ZuBotPvhNdCP/D6tmabBA0
etosrsc0irpe+5KevuGOdslah8zNoB4ofQPCGBRCkba/HW24h5NFNZoJqABUVmUIQCKjD2UwjCe1
fEml7j1q7ffbJvjvDBbgchYUzvG+xsSXeGj7cNRxACpxdJ6m9Yshtw9pRqDeKp9Teb6mKi73clp6
y1oIsij++D5tM2EmtNa8UfQEzw2FN4J+CQTGonhN72e/bffN8JiQkkVlCW5ikCfqECKTILC67qMd
ZXyud6KrIt8hP239BrEFydO44rHBkxMjmCeyA6XQ3kibp2L8UiIFVRotKKTOGabloDSLY1v4pEzE
v8MNcJZtUD0dHIUsbiSqLVkaW0zqkv9Ll1usXeaUquX0eD/FS3MX7W570E+//32KPw0yRyI0K3Tb
GHsqJxE9Gq+guT4pToP2RNPVH/rTCLD2G03dTt1bTZzk47Z5uoC3rDP+2w5JrjcDaDvi6j16s0ns
lNDNMPby0DiT7LWjADrGPaMQBHSQRVGoERPdrKgvQyuhaYaWYE7vGvvYRaLQxr3UbowwoS1elCgB
tQtaT/o5IHZ8jSJ/bYIiLv0uAR9umzqmfDKGv27PJWc/2tBtIQo4ZSiymjE7L6HSVQZayDoTlHbj
N1UVLBZn8n4xQP++CdlGL5FUD4nsWV3iaCHED5Ur6Knc28Pg1ZF/McN6pCbPixJ3sqdf0RvkKntU
h9z1SBE5ILwShRhOSviLNcYD9TSsswiajzhiyzuqNGAdDE9+GrzFQ4fXzhDw5YsWiQmauV6oq9Ib
eMwkd2iOVKLlzwYEaVwV+EBLZi8sUShrc183MkoqVAI4hwJY/WaC6YoKz3UflmBAPD5RTOCnPWZE
UMFOhzGBvfwO1Aaefe0P0+LoQEYOk0tTawqNtK5W5fRfIZz5Z97yaZ45IqbG6KsmNGVv6MI7Ura5
k2TgC08y6PDMj7kMBg61vsPp6c8WsGTVeqniRYTG50RtdOkgqEA3WsZNkXEi6Dq3vbWC82NJh6uu
2c/5SlwIceOZOl7qRzIMgrDN3Yobg8ykJ6aWlrNRybiIXeu0gRrjpUuE1yWRFWZu4zBta2la4Up3
prN6w452uqx7yTWeKAIb1OWSsHLP3SCfI2OPYblB6SAZMZVp/V6psWP1IocVjIptb8mVas1jaPT9
xPNKX8xAQ7UJwDhHQ0dN81fmlT9EVyP+JtmMSmVCZ9e0pT2gqZNq5BWPsm8/0b7L+mmZnASMu9Nh
3oFB5UE9la7oFkGdjzljt85pMGce6PeK0GwJLoLx+pe0JDvQKfuQea4dcDJ5tSmEtYuWkDmI1hSo
2BI67l5mWk/zoJ2IET3ERHuxdeVBHvMdqRc04aTRezosB8j8OnLVHrWCXNC0eV9bPySwGS1r5UBk
8klPgahuDAjeLZ0jpcurObWHdowuXTgfZnk4oQ3mHrXsu34yke0O5yRLQeOyOOj39PVyBb1+FoPg
2zDcuE1fOzvbK2n4dcqU/aD1kBgyNadY6udIETGXiPyM/n17XOLmb4dzjp4tfT7bGTg0gI/0Q715
FhyY/Pm2iIHXawImdsZQjY7QaujhXFQpWH0ddnh4BdxNDgznJ0z7XnhoUnf9zaXAcCRrNhjG0eXy
69DquLAVqRpkFNOt3U8o/An0f+iUrNGOJrq6cedxY4xxp7RbVLwQYHiqfMjn73O5W9E2KJhDbgTf
GGHm0BjDZoK6jOyZikNfr/W35kL7oqGDQiVbKw/c7IHi11+joPZu2+aUa2zKp/TvyWTyHZUo+Sqh
oQHog3NXv9T5DzL/1dv/um2F15j5ixnmjALS0pb6rkd6CCZR4ktfNMCKiNc+Zef1IdppO/qqncVg
0aWiRNNpvacPtLc/glfp/OUjmHNrWQx7VMZCRg9WBWmPdV9/mJlDi5yqk13zs+GHfiHI+bnbYzO/
zCkGnF0xVF2M3jwtCZZRvZvV9YtgXNws8h8bSLJ/3RCtpWadHpUyblGTn5wo9qHdz/suaA71sUPZ
RuAzvD0BrRy0tqOhDfgUZjHDJlGIBKU1D8TS+7rDll8Nvx5N0XrxfHNrh1mvRNcLG6RPsrc89N7Z
Whzi0h5eANW/94UDQQiqOigdwkpgmD8+3GYAPqCVDfr3Teyc7LnXG9Q8PEOrEJ4PfV25g+jdSWSE
2XjQdy8WFGdlUEuB8V5K/KQYjkktKu/z5/BzLMxaqe0oxQbB222vvdr5c28/NeuJVIKWZNFgmJWS
G5Qv0E4newA9RKACIKMbCQEk9EfYuG/In0NhttLSG1k2JBZmLLQPaPryp6h/iyvlQZfA59h0Pnql
nm9vLd7u3ZhkEWh5W+lNgZF5enRPqmcZ9ZDbBniFH2Tt/wyKRQTj1rxW8wr43gydbgD8KRwhO4Tf
KZUtgbSYkOGDV4v8xSKTDUZKJKd1DMizfJxVJNYQcvGUCE9yxbPsVU9AaLnK4fYoeXUeejeRLUpJ
iAYyZkehJjBKJbB8iFBK0N5Df+ROfrEvtJ+t2pVg8LVfbIglq28RENiRm/74g67yXz6A2W2avCST
EiJkJWvhdOS73gkeB/ie8jlCZp8thTYVa6TKXr3gWTcs3woh/avIBLPJZsUKG2xm+H/1GjYvi/7j
9iqJfp/ZXzgYK8hdwhWl/M4Kz8YflKS3a8BC9PTMLPQhwdVHsttdbKeuXopQt9whUA1h24SOMOoP
v0busErCsl6AYkuI9h7Z42Pbi4qGdCF/i0IbE8z2sbXIXMIUvD9ru4uqi6L0jooGYftutVpBcFDp
b92yxWS6GZTIiCUhiUfLkQYwqta59mX9GE/RrrgDhcYl9WmPQuYYu2ofH1eUOERJEzeyb4ZLZ3xz
FtbL3OT9imOqldS91DTHYtSuqzxPgrGKppWJEGMyDWYd4pyS1Ye1fVKr89K7ifRlVne3vZwfcTcj
YkJBRDrwJcgbpOj6UeBlFI9pj+UREofaH40MvfjIlEDBx+J7Ew3N5MmEymjTtJ6eBnaGYNt9QBq1
7gVALW710gD3679tMSGiSldSWmZMicSVAHSVxxX1S8rptjyDWElQy6Dx4Hfv/DTGxItVLcOhrxEv
/mbrt31KTKXuRRgj/qBUQwWKiZiyypKVj6AUBAsW0jGyA0AnmN+i8/JF8eW9fQ+aF/+2e3AjyMYY
4+/FnJA5khfZ08rUtxrVj7RW4IEiE4yrm91skWbBlgJSv0yuXfZ8ewg8xKaN6fpnwhgPb+aksJJV
w0GBK/n0jRKcrDt7Z74mgagCyg0PG1N0W2/CQzvpYdGUqCjHpnHNzHk/qqujTem/bg+JawbEv6jd
GIDCsOBABYLqWSL3IKizg3T8K4UYVl8J9qnIBrN3VKy8ocbYO1bUOYX9OOQvq924/9tAmD2z1EU1
1CMS5bqzDmndIONHbXgVbU26wr9tzc/5YmmLS6UPo1hBiaSL1mNmxoFsFOcU4wLmRpD6870N1ySZ
6iPQd8NfXQB04LK0SvC2JO8OY6EHw0o1UFLlscy7J6nWg1iiMtDqQRqNc9MQgbvzxoouaYQGW0Eb
osXsWM2Q5joFdgoVxmkvmetR0pWTHjdOoUhf/v+rtzXFDHVKikVN7AL0uY1+KJr6qrfx/RjG77fN
cAsVIE/9Z0qZDdyPYGVM1RmvGmj8UtD0G6PlGBJp6272rX31nEMmvBFtZR4iy95aZfZy3Der3dGD
kUo9rt70GF0WXz7LjaPsbT990yFsmftRUAXlJXVin4ZgCh6UDsKQz1vT7acwe7FX8j7R6NFS3v1s
yQQzcuplOwN9frXT3KcOOAw8EZcNNwBsZp3Zm5MSjzQGKIAvjAGkZoPUBBsQUfzbq8s3AzU/m9iy
jJLpr/slI6ho6AtuCuhv2oejtZtH89XS6r9um6Gr9VsIIJ9mmNyxVlV1XBeEMxvwwTRqdmtf7SHo
s5PS+pIurSAZ4K/YpzlmF7aFEZthhEMNyvbXeZDcpcp3GkobRBWxvNJ1uDUyZhda5tg2Wo8JzPt9
tn5U8tXU0VuRnOzlavQPkHD832aS2Y1qWSW1HSFm48nrBzQeNSfr+69ZrFwsJQtUKRfYE00lsw/r
SNNblY5PXaqzXFd+q9mHrCdH0K+Igjd1tltzyWw0uWzbKppxUJAdLhjeeirc/I0q2IIfD4qk+9sz
yV05HN86BZiA3YgZ2ZQqI0TNcXf6aY1qmqO6LdZ04AGTbFBg/WOHGZUaSiGOJNiRjzR8dOca/Dya
355FgYp69W/Th4MHOnOyYcu/Pb3OMyljWim0oU9IrvksQDJzXcEkmmGqtP2CfVxJarNqzAT32U6t
UaRRXaNofH2ufLlpBWFJZIrxctL0LSkqlLqUtXGjDJJvYKwrspdW67zbXsALgKaiQroXSDgbbEmY
1E3OuKCxrddbXIjK+YSrnlm/LuPr/2aCiUbLpHbarCFf1GcLkJf4mKjzWVnjp9tmqL+yy78dCROJ
7LKYLBVnJq52mbPGtaMqr8R+j9MDEbUtc29B0CoDdMgmsgF4xa+zlhClMlK4oTe3849mWExnHtSr
mv2wV+WCVAKgG6hxFqUnZ/M+zQfT1Uj3eHu83JX7TLXYNNwsZTnVARzzyIzHosXLyucmEr7g8iZ1
Y4TZvCCa1FpJwqQWw91kva7Z99uD4BZAN1mcyczkONXl0uswUC2O+pUciV+ck/PyTp6sHDQCAPq4
4/ttm7w4sTHJ5uOJMdpSR0BbMBnVJU2bK3q2BNeXn8HzN2f8nDe2HQG9YFZZjbABvtzBSa3uPMcm
dIOng9zrxyXBuRVCaNWxosHVFN2bTSiCtuV7W49um+gW0L2R7Mj1ek0m0SuY8OOYpKfviRGWC87Q
9NBdpCttQOk/1MlBr78/4BAogunUvpRn6fn2xHMfHrczzwSbVO2msoO4LFoKq4vhznugD/xWcetT
f9J9qGkCk149Qbj8RMkUmpP1WANPffsjuOfR9iOY2Fqg77W1QoSj3gON4H49JcCRUsIKUWejYINa
zAFblvpcNz02aJLMThVnTqK9muixuT0ebtjbeBqzQ+sS/Kyl3AKKJz215YudPRTKE5HvwzEWWOId
StuJY7aqWjRgTJmxelXuSdF9WH7L8yeocbi3B8QPrp8jYpH9UWqpcm0iJECSGk8ilASmcsu9jKSh
FIJ9+YsEEWUDjP70APw1ks9jDKnmCd4QGadS35nVpR19wYD4S/Rpg1kiNI5DdpJgiaajtaOqU/lH
j1aTZPc3ERF03l0Zfi7qvBINjVkvooZTPgPu6+XJXdb+FXfgJexEeDe+EaBNVAvdV0i9fp2/rqy0
QTUwNgBuoAC/uF1OnGqqBbmXyAyTQ6QZ0lUlSUASbCTOoL1Z01sljNp0Qn4P2p9joR+xyYXUEW3I
FvJYb877wzj2XhX3j4qdBEkWn+S6cUHS/a4OokIGj9LJNtVPu0xEyrLUIFmNeBy9mtcQxONpoCM0
vSTu4NnH2l9d+raeeKFfToLNxnfNT9Os+6typJYjEpk0giCvdbKixO3L0zp+JDMR2BKtIbMNzHrO
kE6gmktCy5GN8KSSMpgMQxTg6fF1axkZv5/nPE3DGGdvM4NvXDYDtN4ebUl+Lcv5IlXWqS77Ow2S
jXY4oNdj+Vq2wtciwVhZSRIA99PJilAHk4w8MGqgJhS0ECQiCiZ+SP5n+X4+9W48Vk+yKk8X/Hyu
3RlzMDd+mx8TQ3AxpZvrxoT+fBnbWLG7zI7DGnfg0X4wo7NSvdwOkKLfZ2NIEpV6XONgCdv72b7I
9vPt3+fua03FY7dFWxjYZGy19HAZAS7BDVQPsqPtZwdaLhOd99zHLHNjh8mrNGOwjDDDga9dR08D
7BlMn4foznColrF0ED3kcyuTW3vMvMWZHBvZgtg7BioY0wxAjUBBC4T3mDu0Mcbw87MIgsddq80Y
6d83vjD3MgyqmMte+9FXr+ssCBKi32disKxAmA+CVQBx651PyLxvx2x/2x24e3MzBCbcamRRy6nC
ppmbQwvpUflUTwITNJT9tmM2Jpiwui5tY4L3W/Gg9nsomyKQ9e4F/Ds7YqvXXkINuWuD26MSTRwT
XeVyLqS4RySv+32o3EWSADvHnzVUcmTTwtsfWy6Kpwk0dgkQ4BoBVLYqAK4nTjSLKKT5w/g0wwxD
qsBuso4wY8vxMTLmk5VAofsPporYgEKb0ESD1POvPmwr67io8wphivTNGiwnL4RIIu4wNiaYUFBE
4dTlGsAC6k/ti7Z0JF95pPju0BnP0BA5m8+3B6Vwz4KNSSYa6AOU3qKW3uruzCvlbKmDOMBF+j19
6zx6qYu/pj9E7xT8mLexSidiEw9wxM4meKXobSq+Xz19T7k0pnfa6zHvcOcRBVmuG27sMfEhi//d
X6FQ6pN4AYa+b++aRBQkuAuooy8MWGrLttiWzaG0EjLUFKY/9vdqZO/XIvl+e8UEJth7TtONTVGv
MNGYjRNrD6EqpBjj9J8BfPPPKNhG5bUzcr2tQXGZZQczPpXZXUyu07zru7ulOyr1Y6Edbg+K+wK5
Ncl4fmetSlLSiRt0MJPWENJpAS46U8WD6EkSUDKIppDxedVslb4YsJPr+ZSQ+6wQXDu4e2ozf4x3
y7m5mpMFQDZR1m8kGz29Joh8KRZLS77cnjmVm4tvjDGu3dqWMpEFD42hpZ5LbcSN3j4N6mE0arAL
58v9pERPRT0/mCU0N3MXjSSXtpsveju8g9Rth5qGazWZK2XdKY7Dx8KqHxKpOSkaRNEaNVir7Ixu
SsAcXpRElHVz9+Xm45lDdZ67PFozvMa2WuaGBej4Y9RdJ8Ehxy8XbswwByvYDIaeCkN5ReEDTvGK
pkBH+5D8PkKFxVN85YeYhFPkBMyRpCl1PK1wa4/Y1Vlaqxfbsh1rJfthFAGv+BWyzfiYu4ukTwXK
uginyjW5qN+yYw8F2sEb7taH2c384ofh4fEEcNT6rN+ru9S3D6Ly6O3h4lX014gercms6zk2sKT/
NYWgtJaCLAvKWUS+z9+7BlDrhq6CFp9Zyt7QumQKM5RIDT2wzMZbjMoTbCkabH7Lw4BaN0BjRf8x
WwoUuIoyEryo2U/DN0osULijEznZI5WjynYKZFCrwHKm979p3vXeE909uKPcfAGzL+w+keRMQ5uD
UV+M7pouz4IhckP8xgAzjTb+W/BehGwWvCIDykvayQzSaxyUJxP9G2qgoxHH9lRHPpVnUYlJNDpm
a5ipDJKwkHY76g+LkTrrH52Rm9Ex+yEG4rKPLTTj5LnslksZtHEkOrHoIXHDSVhOfKOLIsprRdth
lKAOcEX0JX99VK+0ZUqbnE6QSQsmTWPST3OuZnBAIFNvpMYJyYc1CvJb/sXwc9ZYfnxTmrIoKuAT
lPale0xwLaT8oiHYAilhSPFO3pq3237IjRobk8xJLBe6lRUNEt52QkSO38PuXUUP/9pP3m1D3NlD
3g5sE+VgYuUSlMjCPSdBdTgxjb2kzw+Znu9vm+CO5dME6xAZnvbqWmpwlTL3cdf7FXnso6sRitq9
BENhHaFrokYuK9x1Z+Vxac5TLsgoRL/PpGJN3TdGRMEtS/MYq8csfL89T3R3/7ZxNvPErLldyMVa
Ndj9q6XctUbrabnlm7ZbGWCqiBVfR+Jx2yL//N+YpEPeXDeGJMqihqrfUe4W+ZW8gJpwcood8SgF
uD2AFZuIOgJF08gcIumoSTJQgnj30KudYayBBt1kwbholL41lcwxYeq5JK02rr10x/7dWw1Cdc84
JG5z+Lv2S/X9RLcpInJ15vSQ064qoB+KJUSdMlJDL++Ke0Bb/E4ZvvQEfd6hclYrLVin7JTryaNS
SW4o5c9GY+2HdX4yyOp3cu8qRP8glvwQzY/JWvuTov+r6rtdlHYtmFZzX7b1s9Uro5Pry0mKi+Ns
dfdRbO2aTnZnBENZD11oXQRtWpVOQaB+LZuHwY68YrV25Th4Fime08ruHWXs33QbFYg1XAT+JZoO
5jxbzLRW9AI7H2LfVXoxy8uc71Y7c28vN9ejbOVnoyf+z6LQewAi2sZGipXm73hDKwvRxY+bjW8M
MOMgeKzQYtqdondfwnJwiHyZlJfbg+C/022MMGdzJyULkWTwZUig5wY0EmwAOkqrmpv6eKsQTJlg
RGy/SjbWa6NDrcEDrM3prAblp/8j7cua48aVZn8RI7iA2yvXXtRqqWVZtl8YXma47zt//U3YZ9wU
RDfuJ8eJOS+O6BKIQqFQlZVZWsX8DmUjE2RX/+0MYe5mM1k6CjhHSE6aY9wQNwhOavBxVHiyl7z1
MLF5TIGiXgwUIQ3Zn5P7uURZ8MffbRBh4jMIn8LWiODNNLGJPiVObncHzQos6STseU9x3oKoz68i
MynL1qzpu7+UejAifU7nl1rkUZrwjNB/XxmJCilPlp/jG8OzPIp2LgM8EPBw4dtFrZUXsNG4BUnr
IPwsalGt2taOvOZYuTQSi5iK5gHEt0t3K3tMFO7ERV+iCNFf9HuXNg7Sr8MdoHI+UurA61xSWmpo
84ewNy/wlV0mTARRnv0H/qqfC0n9IWnJQUlrdySS347zbqhjTsXmZ2x7c9OtbDJRI4vSQhsb3ODh
FDr1kgFMiWihAiGVT8e0jL0pJ3u50PZNoXiy+rmuxcaa6/Sha6edNIunPIbMyJztRAG3zpifJWN8
iotBdBaxO9cyZXKq/TY0oLRiWFoz3dVRcV7UxTeG4pBI8d7EFZ6NUMmJjW+ylh/runb6hKdR9Qcn
wpgCRmXAB8PSQbdGDFxGgfetTAKQ7lSgyhwiT5pmSynGIwA/ijXlM7Q1zPKDNE1+KutWn3SeMEq8
Jv0fQrUBqJqiGAaaDq/PzVRPatmIeEbRIZRu31rxgYoUUxmkyucRh2/mMubVGBMJJLkx2iDFhij9
JyF5JHDiEeOk6YFkj5wIt32RXk0x8UDtNU3UEnSjktgywEkjWeUz2cdouRnogMnH0OMKkm6WFFar
Y2IDGJs0k5SoBsmPmO/f1b6210+9Q2+9efeeSVl9ZYwJDKlRa208YN/y7GNWHnv1HYOyIMtVMMkF
cRmdRd+NUT5nuITQp+q+GclxLji//7PAwp72lQEWa5dUbbIoAsbEW7fZL58mp70vPqQ746CjWpFD
f3z8rDwWHxdb+Dd3Qm/52By0b3ypp80DYKDVQ2QI+aDpwxyAbs7VZIiQPox2c0cxRSX+t4BjsvYi
l3cANiFma2vMCciTrBZCCT5SLiCXy3QN8ArlsGTBmaSNLWeNbeiVXw/9nSpWLe/1v1URWltnDkWY
zdB4rzIExM4FKKeBbkp/JhChliHbLO+W+cuc8USbt26StU3mVBQLFDICCqNqzfzJaFA5aTMnHvB2
LuK7ygjsLE44qIStXGBtkjkbEriFpBZgcKcsofmq9XYrP8Q8LoWtAENZ8HX8nwSEGJMPji3EYMwO
WBIDSpcltLW7aXRvB7GtN8faBJMJhksrmagQAlY+fcnDR0zmW5ky2brEKTvx7DBHwAjDIJLLEhWa
qQTS4llsIydOC2ucv91e0ObGUEISAtJYUNYyN3yA93kn1RUtCnZeJ32vcJFXMk9VhGOF5VBXjG6Z
WnnAVFJvgqFWd4Yq+SfVw/c8pcCk9N9qWOr0oVeEJaegMAzx2SFR/QKbE4cVxwu2I9TKDuMGcg+F
CmPB9oj+4qW7ZSc+UI1Y1RYxX8W7VzZ9YWWM8YXZbHRId8NYojws4nObPlfFM7eyur1FqqqKErRN
QQ/7OusYC4yRLz0mP6bgWxSfp+hTrfMyAPqXvrlg5KsNJoUdzMAsmxQrUZ6QA/xqeisX5TR+KiGg
ivk4zinaXhM6wpoENbY3ku5GIlZJMsC52/Cpql7Sal8k73I55eddhcEcTKm//m5mWIdDXNboag73
YSDZUNeac8G+fUo3XWBlhLmj+p4kcWNCWa4Lv4ryMYtfItnXDE6JcPNzKSBEpJfuWw31qctx8XYT
HA3kTv1cQXvtLkrfsycrI8zRqY22G1FLxRFtv8nVc1Ph1TR9v/25NkGaBpVHhVIvZgXfAALUTloy
o/w1LjVP1gwt+ukYQKgE8sducRE9wxt35XHurHp32/bmJXQ1zQIF5FDS2gpPKicWz/nwmAgfb//+
tiv8XhqLEmjnIlSTEdOJgVi7nRqfZJJ0VqWLOy0seC3OrdeBQWQU7iGkgCI+ExT0KRWaqCiQcgaV
lbe5TVrfJD7q04EecoLq5odb2WKCA7RyGjNf0JQORxFNzN5NyuT59rfb5HNcr4e57cgMKjU5wHpG
OxpAdlr74T+RR/bmRbrvDuVgFW5xGkOL+NNnmY855CyRJcnsCkPOiAHz7USeyml0zEJFdvmiDv3n
ZQTqIlD9XBU+G8s/UmY85k3tyMZ4EGKRE4k3TzoGcsEBqMtvZc71IWiEWkYaow+ok+TfsyE+VlXo
3P7c21bAXCMBmENQOn0dGhv0S6pIwo4Go9MGlwIPCoXD27HtoFcT9IuvakzlqJO8kDB7h27/GH8K
ELQM49R1KcSlZU4Q5i2H/vvKlpkttRkK2L1g7C1hQgNViZ0hq92/+2o0AKzMFFIbLZk6ogcot5ap
fRlgjSSc77bZdTTI9cMxJ1vAfHWFtAI3CgZrZKj+1X7zzXC0CMo2kk2pBNXPCQ/Avun/qoLHqwkt
TCQZr5cmNxVq0AqM1llmdYaTS19vfzueAeZyMbK6mWUINTpFt3xelnYXS6F328SmF6zWwDh1vcx1
gVIRJmSlypOWBo1uw1kmnn7NZvMMhB2/vxXj2dqgx42IcQ2EKsnr7yk1YYD5aVuDHnay015QleJc
/9tZ7cok4+C5YCpD1fcUBznh1d36zbFzo13qPfG4YngfkfFxKQoEtYqQmJnKpR73Q/IkDJzu0Has
X62G8fBWrnMNDM54DZ4wYuy0tdUda6iqCHaeOMP/ymkRgSYrFDmy94jBI+EE744CGXUR9/VrX4c4
UFu1Jswrxi4yPhDASOOH2664pdW4tsH2vjFLMJrRCB+htJzqUQNmpjtm4OUsvikgvPjF66rvQ6/d
6Q+8Js9mIqKaJoizwWD7Rolemtoma2ZEd0W5SMZjVcdeKbuRyHv+bIeqlSEmMViySu0SFYZMyAzE
oHkNfmp6qhfAWHqEq+hSYgYy5zyMectj9q80RyEcIeTizPIjUnvQFnuzUFiZxBvq3oxZmgIFJQNA
bYiBvHaUsjJzYwpxFqTQN8WvVfTjtpdsnrXV7zNnbQC+pELRApHe9EXpZawcIeLk9LwlMEet7rRF
q1vskCrdB1AVr5uIc/duFuiN1SoYJxDLNBgV2omgPXfRpdSL5n0LOJhil05x4r0ct51uZY/Z/rkv
Ei2jBHLUHvkqP5cIHIM9Y+K2O7XQOoy9mvMV/2DzV/lKfasfbmYEgy8hmNx+tgDt/lT8UMFCNtgo
hUaXBEKbyUnmaTlu+rl2NcrcM4GJ1yvkZZGTZt+0+SyQL3V3Kof3jAoYeFcCOigBPsA2WBI1HUJZ
BUWOpLqy/EKGf257+eYyVr/PeHkeLoMeUO11NTJsrZ4/J2H0MrX6vVxNi/UeWwqmMTUDTLdsg6ZK
olyW0RaD4u8ZIsaFJttgNULBmmNn81hRYkxFw9sfLKCvI8MYKK2JSS7Z6cPJQu5pCTWnwbcZG64W
ftbGV7mmaHQKOG5nyFrIgj2lmdsBKVvKGifb3DIDhMTPGqNi6mxBvyTykKdAazi16lE999lt9Hes
xBTxQtVVGeTDbO23n5JM6QN6SQTANPWiJVSYOAg+/t93Hp9LBBYV9M2ErZbCtLwkOeUEHjBgqqmW
IqhWVzyV8bu+2G9DbMG07oxRHytUysxevdcCDN+XyYNI2v3t9VAPYgtyqEVgIdAOe6uSmBddmuoS
kllKK6Mg1lAiQj6tzOb+r8wwwTvM8ezPFriZIR8qJbPE7pE797iZMK/XwpyWolmSKBlQvWpd9ROI
m86UVnG5AGoPqeroMbMVzsW6Ga9XFtm50SJTqgCwKmDNkS//YthOvDGx4rsZQN7USU7jkTvDTb/V
2y0jhqFi194qLs5DlMzKjLyEiKc5eSDzKSUvybIX+rsu4+RAm7cuuOF+G2OiKjg3+nFKcKqUp96l
Kjvo5t8Dvq+fRE8BlVpX8O55mbM8JpVYpiELDQMWk7tir3v1yXSFf+grpPJx+XGot+iP3fqWjF8m
eddiYAS1NHlMrSBMrHZ6Cfp9FXr5QPzbR21z1mb9LRn/XLQStbQeK6O3O/CCnhTYtRPdS250gL7d
bWvbJ+73xrFVSEOo6rKeET/kaDf3uzm3TfnltonN5+JqQWwlUhYHGZrjCIY0RUK909UAz3eA6gQx
1SjZJc8Zt4PVdU3UdVaX1ZIGKRmhxQF4OYhg09GYHUlLF4AUoTyc9U5ey6eZQhnDeLTGOn4gXfPN
lJOXdC72VUp8aSq/ikl2is36s9wlOKhE8zgfZevONimbI25skbZSXv+RhZmnZhqjjVKVtadlo58Z
tQd+KhCKNL1tTJVimWKxi8YGXdfBlpR+n2v9rg+1x66eOKeJHs83/o13BZ6fkoJqD3OY+moa81ZM
4AXGWNpZvwCNNwa+kqWdlerKh9tr34hMkgl6YFFWDIWApur10pW0WSoj6oljZFT2JbElKbP0OnTU
Irfk4ES4/aSN8/vKIuMRQWQIU5bOBOGJalgN5yiyyJ5KqKj2rFgZSiUKWnLjCyS8b691i2D6lWmm
DBTMplK3lUQpfClCodhTmWYV8jhQ55h/gIfeogSPhT/4qROe+x058bhxNjb31V9APXF1HEpVEeYM
0FFIDgaWmO7N8mAuyEx41Mg8OzTUrOwogdaFGQBQwH/lbki0nSohWBrpE7j9rNtfdSukvFoT/VtW
tjpthrhPjjWpFoR+7yilv/E0/k+ghhf9eQtjTocuSEFdKwIqQPqTIP+DRKuTATRTOXFyI2y9WhNz
yWDgR5ymEeLFyT7cpYcYOZbk8nMs7rdjIs+SDTJpTdhRUSKhopvhIbVju6SIdP5blR4tJrSsV8WW
noSpl2oSDBCicbrY0r1lpzkA+Yqe6KSe6fBosDbus1fmmNiSln0TdK1CHLHx+uQoLfsx4Dy/NyL3
KxNMMBnVrgAIUCZOr/iqfJ65ihUcR1CYkBE1hbZIYqz+dgRgRT1o++04h4j3rZjAYJB4hn7WRJCW
wuFcsDKIVgFFv/BnQKSJqQGdkRD4Rc51swWNxSeErhSoO4AlYR9hsRI2wSibeLDOtv5B9DUflF27
6mX+0Y+W/KFx233qhYUlX24veXvFV7vM1oWlFGl5EUFeOvN64d9BO0oCj1Br2z2uNpjdCwNNyySl
JY4pOLPyEsjv4AZ79fGYbTPrYCFVbCqQLJAtyRg+lG2/a7TZM/VoB2Ud3mbRP/jtCb4uiInrTdDX
2iT+T26coAM0ISmw6Z1pHgrk9uqH25vE9Q4muKMTOcxgKFSc6K7/N/mc/azFG3dNY33vnfaOolvL
l4VTI+dtGxPkiyXvIgViRc7cJj/A15pZVRF+4qxsA8T3auuYEN+ouQjAM3xj6fwqBpnl8tiQUyGe
1PlbKF/0sLMmiUu9RmPerQ1kAr40kzwwTVjNy4csfzQANlhOMcZTSJrbULGzFnIRpCeJh4Hbzrp+
Ow77tuhGMQrLGWK84XCJW6Ddx2d19AkgoTKnnbd9Q18tMVG/NrUsFMkI8W/yiMLkAu0qU/gXEci6
vYF/yOauhpgAEoxGFNf0ekn2MV65wT51Q8yVxnbgfA8PxRE8jx+p2Pj0Ocflpl1GLuibs5lsrxwk
Km2mCiqtxHR79Rg5g6WhkUO85PCOOeC1t5pMoMn1vuz10JCBI/46LZ0lvoN95pUBJrIMxhxoaoJw
nGlu2CH99/HKub1jnIhvMrEkGeZYiocGk4R14jYj7rlU9TsIq/6dGSZ6RCad9EtAAy7mqVNJo182
hh22hLOaP+RuV/9jAkgZQMgqJqmK2gClhopdM7eKF8p81fjBZeLBejhB0WQiB7j3w6pSTeIMYe4Z
SwvSs8W7/eW2epMrJ1BZZoIWVWRgS3+mvVR7JNgTN/HwH+aaNLRfKUmecii99KnegbyUUw3eKly9
ss5EDjKJtaouoQLgf+CXB+Mh+6bcm19Er3Tm3QKADSeCbFUfXxlkIsjcVY3aZXj8jofFI7a+AxHS
APEQ5TH5SvlKzcpSf9z+xNxFMilJBCTCDBQcAYaDal8Cw32AMOyOSkZnbvIP78HJucBVkQkcldAC
sJAFxInMwNKi9lBMkzUZX4REssCf7E+K6Y+LBj7n3h+K702b/DtIjduH5QPRal/RB842Uz/98w34
pqkUyyCabBOkMBnCtrRrdqovOwiYPudD377xVJGJNqZASK7XyKjp8Vz2tW0AxO5EjvGjcekos7wz
R0u78Ge+bh9UsHnhA6zew5qKwaRKK1VHl++i5dtSP99e2e0LVhWZuFOY2jR3Uq84SwTYwHCS8zsz
hngzpLluG7odr1W2laUqk5o3MnKGubtM2qNQ3lc8NAQniALB+vpjpWKaZpEYgp/5O7h/PMQc6KTO
nxS7s/8/BMy3twbjwERRJBHFtdfW5jYzs6nCisbH4NSBOwl8Jb7xoaPXtqN+5HMhbzv7b4NsS0iJ
9QTdSFSKM+EL6pZafBxSCM75GkaGB/WpIZzM+Q/h5WqQiaEpqN36ugp+taNpeStpbSSyNu0QZf68
S19u+wjni6pMCJ2kpYM+nIwS1uzNwaXUOIigbR+8rocJl3E9t0LVIESDHtdqxMWtgCZppIH3sNqO
Flc7TJgMElHJZAN5OTlB19muPAodoFo0gr3cy+cB8i+VL40WF7NAP9DbcHg1TD/AKlo0QdQaHbrR
wG+BM9UJD1D1wAAxBfNlPg+Ww3NHJiZKZYwZyAA37K+yFgRFkK0kh3cgxXCvXtfERMDSaAaoOKDE
K5g7Iob2nI9W987QcbXCxMGuDfIqGpCstC7t5P03QwwBaS878caveH7ORA488eusyJAe18vBCLyJ
B/jh/D6LMm7muh/KFouJ6/SZBFAoNSuer8k8I0xwEAsxMLUCTq416iPaDB8zc8HcLKYrgZKyQ0nY
J4FwKafB1nXRMsPIlZv2XGTAGSfRs6yCcTBTbaHpDiSHiCkZfbCf3EmL6EWp0vn9ODdWmxAeenOr
C7f2J40JMobWZ/oYZypwAh9U5aWfv2oh2Oz1szL8aKR9VKv2YBzDjtNp3OoVv7LLBB89R2wTDFS2
G492izEIhxnxU2qrjUUlvEsnBe+TxktLebtE/30VEUowgQd1hPxBCDIrmy6SwknzeQaYkBP2LUlM
OUdNJwz9Vui9PuMNW/FMMIFG1sB4nZnoP+jtJ9Fwp/b7X107GhNhtAl1TNBh4Y2nHAvtGC+X27/P
u0c1JriIOlQMgBSgafqE+4BSxUSO5uDh7SmusDc4rsa55jQmvJA6nedZR2BuNcMKUPvVwmPHY4H+
Q7L1O2Ky+s6NFIRhSDIaMUFXYas7+rATz3hgedEjDxm3eaPKsoEpLhGku29m04YQOFcpQbOhNKwQ
CMzJfGhLyU7JD6jlObf3azMnXhljtqvMmjaQIhSxc/Opm/7tAhD/i6kNDhj3tiH6Q2+u65UhZqOm
IAT1cIOrjUifjcmwIvlzoz8qwX1oPg4RLwP/+ZFumGPRKkocjqFYIzvQHhtntosH6oj6BfO4vVPv
Q9AUCo5wV/g8nPCmP16XybaFxUUMc8jBoy+Vf67Hk5kclpoXhTZjxMoGE9UxcSVp5RIjuiYiTesO
STL7cdv/Ey4/hBGK0oY3yJj5UVBdB9RDGM3n2SjcSmgmK1WOU7Y4iyA+kKbzaqk+5rVqNQL6JU3q
EhRSzcy0iUC8KKn24bRXAC0Tytifom8qkAjN/CFWh+9DF9uGUltZGEKf9lOVtG5cR1Yng6tpTu0Q
vKCxZriSyjnv289yBRNaoqQTCbQRr4M8IXMozCry5uX8C6QTONpdBICJYEcY1qd19UmweNwKm2dy
ZZW50JalHkyzxOtARs3UQCWpcOf2UaUDOLzO3OaJXJmiu7+6xeQ8UTqS46mliZ/r6tKVuaNNkdWE
P24fyO3kYOVGzJqGKUoz0mFNtHOWH4y9+oh4Y1eUlJFTutgaUZTMlS1mUUPYE+Cdce1MZ/VM348L
aGMslEsHe7GhuIbT2FsN9i6z53fdSCvbzK0dCFC5yqKF3kiiTTIr3/0UsdBd3S/cGBxRDq81yDug
zCWep7UUmnpFHHmI7TEJL4PCk9jaPgerVTEXudItsaoVFfLexdzFtfaxMfrTEvRWkRVOPT+qsXyK
gsQz6sEnQfEMLStPxWbH+XQmdbtYJMSo1W2X4q2buUzMPhyJTlCT0I1dGn8X85pjgBddmUskH2Qz
Eig6QzdRiUJdU2lyd640+/Y66M/cuDzYdr+epm2Vq0hfCcjDlF3sqz5VZXjXa++6hSzJYiMDVCCY
aPiQ4bkO/g2le13wb6+E88FYuk3MN2OYxMAHi7LmkE8423F67PE+uW2Gs/Fss3/Uiy5IBhyxogNt
/eE9DP/r8KEw4aOamlnHX606QfQpF0AYi7KJlDi3F7Gd5UGkGsRIwLljMvx15K3SUW9n8NE4oIgu
rWafg+LYfKbdWlAdcHd/28mu1pggIYAkaoxMfDPx8IurJ93/pDza/+WqmECRREso5SEyodLFqrRD
7xv7n4OPgk9271L6xlZdl8XEAD2toyzq8REz8zwP5xDPGPX/Dhd/ZYKJAhmJW6mqdShwz+dh9MAl
TjoOPOYPF9bvZbBtX6HJRhGDwxg2A+/Z4qRHiF1+yW0dUnD6QThRwBugbo654ynRbR+lq2Gm1ADI
jKRWFRJyoaqsXrszRc7X236cX3fIZDKoUlb+16vqnMCn0Fz1PjxkolW5A4boUOs/gUi+Ezihe4t5
aL1rbM83kPO8lmQFjnE3AOtm3tNugoJuAg8StJlArdbHBIs4auqkLJGCG3NrY7jBhkaQVQim02iR
d/twbYfX62YxEQP3b9ECdIFsP3JKjKyko6c3nP3i2WDiRJ92WapMsJF0+0kvLKXzjO7f96wD+kOy
jJklsNS/jnyYJihVQakRi+qHqgUgZ36sw8+3bWz3SOWrEWZfgqHtex18Qk71ffJGt74MYPi5r4E6
kO7r2IJkuQcqVRysxk5SMMvwnmabOfzKPrNZcib0ZROgpSCa8Z1YDvvFUJ71RfMXvTxC8frb7fVu
Xydol0j4qhpR2KegMWA4K2k04LS8cDd+gaK23VWAHBkWTSYGieOL1A/eJC0rc8yxXrKi0coYyyNq
+WNs9BwUFtGxzFrMKXYT5zRvfsuVMcZhMjMoQiFFlFKE3ArFXV+LHmh29fpHVr2DVhsl8et3ZPxm
6GegZFu8+PLyPss+ZFyo1uYJWxlgHMMchLbrZFrdfZS8+BgDAtO9ZMepATqsgTcWz2Jote/gbn61
LOZcd3jEx1INBGZVeDGG3pVnjv/x9oi5+BdNH/K2QO43g1mxvnRn6Uj2y0FzpoPuUqmGDLMYgdsl
Lscw9bRbnsikAMocD7kwAC2uWACq3xUQ8O6sfI9JCXu2ePgentszyQCUzQAFHmgI7g5pDaVAwM8i
6TSZvFjPMcQ+Ckp5DMPCKAHCiQCzHz6XhVflH/OYB8/ixQ32WTDKcypHNco7o714xqHwkifTlc/Z
Vxo2Wp1zkjnOz74QJB26qXGHzWqlg6me5+iScpOpzZzmesDY54EpRQXkOpCwYXLBAz2BNxyLnQEC
cc2q95nbf+OF+i06hPXhYh8MZpEqY0dTxMYJLz9JFX3zUtNsB33JytUwSL18iR0jtGKPhxzhfVH6
76sCTh2OS0hShBNTvxiqZEnqACBfxjllnNOtMOED0mNq0mI6xRHnD6F01BS7VcFy/6CCTfH2eebt
HhNHjNismlEMaXJwTOM7HZfzbQO8D8bEi2qIlwCLIU46qmdFrS9qOJ+LuNjdNsNbBxMpCiAK6gwz
rY5p7JXkPBgcCAHn91ke8BlD0qoS45EqCOk+U+LzEs7eXy2B5QCPs6E1jBrXrqYe5eSYm5xPxNkJ
QiP7ynXNeQrqDog/kII2D4Wh32lBeGxaHt/jNn7sGhBY+u9AlIYAQt/Iae/AoP+At5U7WLWDDrEF
QlkvdnhnkhcQCN281cqWJJ0HqFLRkg4mO8Garb5MO/IgHQMn9NM98YaTkVvGfe4Vtsy76jlXB2Ei
AglyJYmGFHC54WI2h4nsFolYBFjwv3MPJiZo0tSIiQ6cqDmldlSbn1VSXm6b4N1OrCp1kmkEjFAK
osEjhpacAniP8DmzFlu844/5bAc5TVWJLIIHmGW2U7oaA6szbbjqz316TINLG+J+2gXcbGxL3go3
xm9T7IO/11RhSEq0+CgP9XT3E5Z66X0FjcsRoySLPYCfHs9VK42s0BsEqwDSKnYU3itp21eufwfz
/jeD0oiVEUeQ/h2yTSXGI08Eo588+9NRveiY84Zg2tfOT0I7sJM77V606JhL/41Xxv7DXl//FiYc
gE1yMY2CAI6yo/q0rd8B49k7iytbfC0zrjXmTaGVbaoGBbz3JwkJAJ7CPcXOUngnZS+87cfbke66
NCYeVMGcagHBizfGYC0Jy1OUEnD265zjwttN5uRrdQEO3RoDGQMGZNsoLqx2rnZqrJy6dOSRc/KM
McdfDLt4zEKcljHdieYRar+i8AXv7dtfbrvzsDopTD6glz1A4hpFlj1S4qzMixHLCnvILehSgHCS
jg7IpSN1jshp/tEb+u3D4rppTKIgCkSqcxOW8/k8TR/1/l89+CRIewMym7pf8qoi2x2yayuOJYRM
RX3JGxM5VnhP6QBCN7UVP9rJO9qtuv1Vt/3xd1tTZZYmpHWTNhH2Lm29oMmcpQcwkDtEszm6s1oQ
kwK1fZBkxowFJXfNHrDlI47zHQSguR0wznJYVBYqb2lIwHjudEZq5WGPCbxjySM+5RlhQmUf54LS
ZBKAyt2FyK2DPncnK5xeEM8I/fdV4mCUgEOXFA1tLLtwfEzE3fgO+hNcPb/3XmPOLZQmUvCL4aAm
cnPJx9GR9Oy+Q5/ur1yMhf7osgA9vBBDN61U7AJIlAhTeMjrzv07M4wnK0AX1oWCwc9G/dZlH0IB
5Ie8Bt12qn39Yowf60FclYuGSzJVDiGqu5nyrk7jdU9YxE9ctGWozbAQK70b1QD5KYvXqxnHuzgL
0RkXVqaKjCoAU04W9HY4P83h/JcWmDu8m9oqJh0uuqA/i81e52Gjti+d31vB0kN1WaKbaodbO+vc
Ki+dPr5LIOQR8DJ4zjnUmQtbEIY4DBRElFFwSfygFK7RcHKCzWyTACWoSUQHrQVz1KNlEeKKzsX1
JITaWHHXD92+INPnQP6WJzq3I7K5+St7zLlPyzloRdrqMZ57V7ahEYLXSJXYrZejFRgd1H387fbZ
3L7RViaZu7tqq7EQaBFrRm2pvU8PzVH1+3155gtbbF7WK1NMHEjUsoI+Dvqbyb7bS7tuR5kAEhQc
by9p0y9WZphQ0ETtEmKeAyua2lMlzOc5K+8Myun9V3bY8t8iVbmRILBhpgO0L31zJNHoRlno3DbD
8Qm2+Kf1CQRTJTBbkL701TTxuoKnIbmNjbt+Mrbkl+hAfoURltK67Ue0Y/YE+r0UpKmeso/lvsNj
AjSaT7yiHGen2CqgESdNqeWYxCy1ytKGz8l8znl85DwbTJRoiyhpzSZBKb/4EY3gR4HQZ17sb+/R
9ltx9QHpX7HKCYoFCsG9iVPUusZBsyH0+JGApDF0L+EJXQPKKJwcctHSfcUFG8Xutvnth9LKPBM3
SNohLzWQxf16KIHsHRAVYpmAM2GQnbPYbYfUDE0Gxw1keJhX2ZJprSLP6GKFJjSrYgzOFzzc9h8c
8mqD2bURlTNxbNFsp9KZhRe6pt2ByUG6BxjVqT1hr+7NJ8HhDXXwlsZsYxKLRS9H+I76Iugglc/3
+QC8JGe3NnNucl0cs1vh1EbgHYQVdX4wzX04fpAr0xPah6i6b8o7rdHtiKvTsA3DXlllAn2kT0Sd
aGJBdND1VN4kWqE/HYzzgvcZ1evkfcztk3ddJhPuweDXC5KAy6wbwEL5Je72ZSPzviV1tjcPQBS1
oTtFVTtYSm3d6EfAQjFMMnnQorOKp0Sy8bZ2Z0fbYUzLHlRO9rSZEqwMyq9POqSpxlxP8MSI+hdZ
9HLNFWj9J7O16h104RKoQn+vjTlok1C3Y6Fjx8zxOHbnWX1X2FgZYE5ZMggiiUP0A1Vr8Wi60fr6
/ehpnggoi84JG/TavbVTzNmqopqMVY+00yj0j+Ik7aQmOA9Tvavi/GWZMsdoJr8dtK+3T9umF67W
yBw2MnQGGQxU8Tr5ozY9ZkthLSXHBm9pzNEy46yPDZqJdp35YSmqXVlAaSPMv0Eq1wrGJfHiofja
Ctl7+gurtTEnLBnU2exK9C/G9LscudXy6fa34/k6XffqVtNadYKoVIf6W9RYHYgrQ/lOUQ654uY8
jPM2Bum6FvZ5lQG+088juo4oEsETIXrm54+BEwMNrB9gHQOX+cvt5XFcg31qRWIcRTm9ZMbswSwO
6eQV8cfbJrYhLiro8IgIqT2V5cMbxtFcqgpYu5/DL2BublG+7Xb1ydjXjgm8HQAFLgDPdu6MO7zA
b5unzv32zP22zqaoGCYFNUuFM7eEpTU0T1G+j/XGbhTOl+TZYR6tfTp2cYxJEUfPgwdxIK6kQDMv
QDm853Hpbt9j1y/K5qpFrwugnVeJU85YCPAEsj3fA9XsmOIBGAY35TJKbWYFK4tMHDZ0Ia8KAwUf
vWouRRddhCrhRJDtbtTKBhOKx6VRKkjbUGiQgnki6RjnlvKiPaS27s93HZj0Mtf4BLA2IIbLj9te
wlsfE5kXVa1jPUWlMc6cOdgtCecQbIfHqxdS71mFkUjJqrwzAExP9sNdBSoMyR/vyK7nXWfUy255
OxOGo8BMCyPHa106Y34FmgfGaClfTHw5M7F41Yc/BCxd0iEVosgGSy7ZQHgg0Bp8NeNk+CjXnPVL
fkJniGIYot10Av/tP3yKMZpevF3j1SoT8nNJjqahBpQx29MLu3qKPDqTPjvGsfJ5uMltzCsYy/9b
I3MBJHE5Fg2FaVCVlGhf7Y2vNTql1a6+Gw79p/pOdqJD/SJzyR3/cMr/s2yy9Cm61AYlKX/GTapq
jDmkxFJdSu3RQAO2P/I6W9t3wdUeE8Hqpgy7vMN3ldtLPx+64thq/u1jtl1q+f010SV4fQ4MLTU1
heK7YUOIgOVdzmlTgD8wckIN/BPd5Ihwpex7M+xvm6Ze8WevMUUmgrV9UZGlQdKqJjMmsO7qefA6
gFBSyhm35JxbZzueXL8lE8tmGcPR3TDLTh1j2EU9G9XT7eXwNosJWLo2pJrQD2Cu7Bq77slBKCJf
DHXehtGAceuzMYFrSMexTf8faV+2HDcOLPtFjCC485VbsxftlmX5hTGyx9z3nV9/E5pz3DRME/fI
MW/jCFUDLCQKtWQa+GD5D7R8X8qHxAkVa77NPEWw8H8hH2/+ayxOUqLu+ndLZLBsBvHwVJUYjozC
6DwHc2QlyJMU2oce8yufZPAkTCAj2k4Ij8PsKQmBXjxhAg5OQi7lV6+XtKjophg/3nyiMnTQinyd
ziIebJCgWaDtjk5K47niUTxxXIQlQwkQ8GA6F3eBKn7rjfGYSoutyrwOwO2b7aenv5/41c0GVs5s
mSjnaKcf0+bSVJ2VjZ970ALFw20ign0C1ED7jvGHiPJqk0GRWpZSNQ6AyZCQjH8k95SAl5LxqDro
CzEa7OoP/SU8UoKp2Q+dknfLck73O3Kv1pwhBZ6qLQL14Vt1oYF6/dyUTvQjuKM8T8Kl7CzusCDP
JoMoULdQlHCGD4kn4ml2eqpL23TJQfS6W4SzN6EXc+eF929akOr96reTPs2NkkZ0SHBwhiMEqE6N
P9iiV6BJ1njc/6rbAfT1ozJIU5WVWmICCaqGZWMH4cMSSlamfSlSDqTxNpKBFTNtg9CgA03meB8t
d4nysr8OzkXzHlCsnKMmTSPlDQ5ESNA/cdMEN6PwQzAHG9X4JlDcfWvbjQdX9HqPqlfm1HQyA5Wy
cPzXw5V+NV7jm8nXnztXdPq7yjbvMxufkGN2O9D8+bXej+jKrFAXrWlGoMUj5F3FNT/It8Lz5IL1
/MAbCdzO7V7XyA4NKCIxQL6qo8s4uBEj2ariyBWkG6k9tarft6h2+nJxaWQkoQye5B8H3955I1cL
1Yw2qFCSovvbHSkbdYy+uObQcspsHK98z66vzCQo2xPwWdE8w41aHaSao7693V242kMGP2pNb8pF
RyPmiNSn+FmDnnrkzPf0NCMf/5R6Ceecca4ftnCYBeGAvrtcdYb4a2U+BKgBqNXzvhvybDCYMSPl
sEAeG6Ov+imOoPYie7HIhUGerzOIUY9CtBBQTzuC6jfTSzJOTi49Dcudmdyb812yPMjdYIUVJ2Ll
uQQblwS9qGs6JmHz/G0C+0DHSZ1xjxUTloRpV+mxiOSqehccFNQWBqh66Ada6god3iHmrIbNw+QF
0gfipKHyaQh22BeulJXOX3kDWyaU9VIqlqLDczQPramPrLInVp3wuiB4+8amX8wpigVdRqKCXouL
c70WSy/2NE57F3WunQCcLRDKuZblyYjotNYrCywIFljXrbq86zHVTsjfvSrYCYGirlp1CAXMWZav
8vQtFF/kgBM8cY6sTP99DXQlOiOECfk4YfiiRbEdgY85kUtv3xV4u8YAQ952ymIKGFYnamI1yrHW
J7eUJE+feifC8P++NZ5vMwCxNJkh9WOlOqEwvZrBcrPoPBpaHn7LDBqoqg5hzgYtJYM3u8N9i8G5
UkAPLu2/HY/JCdUXXup0c1maSP+Dfq7EyhIqOEJEFYGuo+ma0Z04J5xAftMXVgaYryRrizklEZ3C
Fo9dd5sEt4XMOT7bh3Vlg/k2mBoyQYiHsDK6TN47s7MjHqEK5VL9Pt6TdTuHubLGfKWaZJ2WQePZ
IU+d0yBeiBzBTURreoxv1K8LklRoE67s/mVIIL/C2c7NUGVlnMFzMUm6QSdI5ut3kLn3orveSx4V
n1fF2q5MX+2wdQohGXN5DhFTDh6dlSZ+ak9+dx7O0wPt0Zn9+K1+Kw4fyk+tzDL5qQWDHupAJ+ik
GTI6EagI5MRSug+NjK7M0EfRCqBEoagqUYUZDbnTQdOtUIesS/4NTyEObGxPf69Myb+aGjp9aoUC
5eH5RDkH45N0rx9QevR53RGcg8b2iYmqDNnqHoegqlWr6iW0f7xWKufy4B01nYH2qY8FzPsgn6YH
xwqTbPOjGj126kFfMgvj59ZUPy3FvRA+SdPykVzRaicZJAmLCmz0MpBkyEHn0Be2DJJS/XUf5nm7
yEBJL01JOpAE7LIRWtYVsMq2aONMKk4YQ//Mbzf+ai0MhvQEUuxyhxdHpX0TjNCV67OuPdSBBRUI
d39F27fKyhYDGQVIcAQtRF2n+7J4w6fMKW3yWIHPoT7S8Yn4jhcGcvbQoI0hq9O1xPokxTVeBYWI
wxt9nhVbMfS/8wZWhCSaIBHWDIg15akEtdqdoRpuLL3t7x11qZ3PZDA4QfqBCLqEaFMoIOhThE4+
EGvGJ1ImLlBQINizRf99tWuVXM59Qm9i6QHU4i6VJkBD5pfRwbXmhg6PnpTjgQYNDFbmIhWyhgIl
bg/iF7lyUiipGMFpjs9Bx2vw4JliMCOUh7SLZ0r3k5eHVE+/SioGEefqhLLSW9kLvLYqnj0GKIZp
TIQUSgHO0J269r4a75MIlCy3Zcvry+FETwb9JatNbEFI13WU83Epm38C3bwtjaX/S0dnoKJUxbEm
JnxQ7k4yHjqVaacfGijQFFEhVOgbesi/rgMhBRgDE/T1TdFFhQ1pvJ1F3pTONixcjTAe12mhOYgj
Tmwu3Kbm5zx5VOcv++f1D7ft1Qbjam1nxqLU0xEd4akKPkWQCCznz5p2kfKHVnpWjKeMF0H/4Uq8
2mTcTR06tZOofu98ouWTzIs8jAT1kJCW/LqzePHnNiZdzTE+J7cEij4NYpewuIfoPBFKS6lvVOGR
s5UU237Ho6sdxu8yM0yXxMCpbd3RlaiqA8AcbAY0M6bf8wZw6V/bs8ZcUpE+lCgGITemNpkrSpj7
y4TjlHSXbuk9g6Q2Gus5uZHtw/tzgezYcjzlsYk5S3Qcp6cgeIymjxCRXw8VO7OchbVcdg0iP7F7
bMebYHzJeELFPN9j55a1NDSiscJjvnR7iBaAAA8Zv+WRNohApoD3zqIX985HYqeXpSoJKnPAjtHm
pfhM/PAwo40OTEacTOk2gl8/DQMVhpmWBP6HMZdceWqF5kGdCj+Opudp6j6hN5HD0shBJnZMeU7z
yJipoFmTPJP+xyz/kIPv+8eJZ4IBiVhLe72LcVMko2fOb8S4ZDnvxPI+D4MMYIojJqiG6BypaKf+
ckaH3rssIK+aSg/jnh8w0JBqiYmUG7wu7cX7Mk29sp1SK5S7c73MRyhWekljflGL4Hl/EznQpzAg
kekmKUYV+ZFigtRDpfS2LubeQND0VYNZd9/Ydm/G9fz+psSwmCZKSLiv5lPoy+fBb875F8piJIPY
X3skHA/5Q17hp9OrzNt3FlppLmpUQPQn0ZZsqk+lnym9a3zpZUu7+89wk1jzW++LHOfhgCGryiDP
UYvgIMR0O0SvRhF87gavpLvdZrPaUCbKUMtBbmYDbpMcG498D2/plDcFLLn36m+LHfmZGzvqcTzz
7kyuaQZQCIl65OvwdqQ81t19AX16Ot4e2/oDvc8CoGWEpHjsCd95KY3t6t1q2UxMootplELZkqZS
tFNky9BKxPzpOT0MaA0I7elZfMsOvCP6hwTO1ZsYwBEGPQNa49X3nzxFhGpy+HV+lcE/+0inC0K7
OIFqrLEHnrg3B+rY4eE2A8FF2WCv4+B2AJoGhzzjXK08b2UAqFmwn0WPVju5PXbVSxL+2D/7vCUw
QEOEDOOhHS66Rvfz+QSlSXXw/8oEOyhchJIhaAU6X8zpRY4/DShnjDNvBuO9ALeD1OzcgKaRuWk1
IOZ4Ch7yMxU2IsAzqiNVeNqribZjw6o9yCVC2EPyyEnyukPInYrmfC+WuzomrQahclShRtRzUz1z
g1LkwDUnZNAYcAH1cBc0AVxinP4ZhW/G8iSa6B1xzOHvfE9joKQFMYci1NjSZQTJ3JuWcqaVeSeX
TckbYT8kQYE5YuWQ3WugGVAGF2rTd70zO+gCOVTP5rH2+zce1fd7iX3PWRjISLUlLHKUOdDqSY7a
jXAHiRQrdLVX4R903cgHxQNTDXq4JdxAmU2OPAZQXjTLDmo3kdy3IVIr73X48WZ66UFo/kB5sjET
CgJ7XjKdd8Wzmg2YXzB6JcMbBxlTEAO0h8UXbOWpvtBG9dibXvfPPNceiytt/T+gTAs8OV5V7cEA
hmFvNa97zmwuydl2W9r18mHz+AWknaYlQEuA8tAccfmcA7CPxUdIRlj4jH7q8OdfeY9wduBgIXJS
4BWO2mn0RgLBKtPjXH+Zzc9LmljSdBerlyHm5QN5e6tLCFpXuRh5TGtMwcJ5pAO+pJ1+DSUveRm9
9L4BtbtC3LDlZGa4m8tgTtIOYxRRdezRbi4oElv1fNBDq7Nah9jyiR5XEJ8YvFQh53ZiM/15PjVq
OaE2LajfJ1Bax8iHR5Lu7Tsrzwr999V+GsMoq8WIYVkiXQjKglP5b7q87dvggLbOIA7KIlO5mFQu
Rz9qHZxjvpX0U2v+aFReRZ/+qR1w09nHEUq3S0xDhl46Nlpv5eOTinbrqXP2l7QV7smGopmqqqmy
KotMGK+0czNV0kwQ7skehg1Ow5lq1C23rVN+kixQfB3Du5HHtLXxtX6xynh/GBNzqNoCyYb2EnXn
BjxNZltxHH7jGv/FCOvvWjokBR4GkGcXHSmKL1Xfcjxi6w74xQZzvcbdJKjLUKLK4+W3/QETvpfF
DqwEGzf6PPIZ7sdinDzKuz6dG6xoPrUn5aE79jf5YXpIb6RjC7onXAJPks/rmtrIdf2yRMbroT0R
DmTAyeqn3tKb7ikwpW+ggLrPF8laMuhBxN/3nZLnHYzzF51IVYd1AoFJyQoTu5c0S+PVtLifjonK
9TaUx3iRiKM+VUdMWdr5c2w3bnk0zv8fyowbB/qXXWTuUqmaMyltOkqrHcY2xtBRwHDyL9Gb3OBy
A+bftGfyvcLbbn8vOV/v/fZb4WKdLrNZzhF6WPVzXoBsmKgW6STbCNDqLVW2mnCSYZxTx3ZfZ2gI
Uss4IE4nOKN2EcePOIcqyibRJF3W2HiznElUxpNIHKV9S8eHOB+sjEeWsumAKxuMyyelWNdhlIAI
lYwvih4jtaumFjEz3ouHZ4jx9LAh9VwJMYbO8czNXyEXzX3PU5RjbhLZWK2FcfNIbMcW3MzEgb6S
q3sxCnWQpAW16uLi7fREjvv+tr0i2ZB0tOhIIlubaWRNHIUBz+mqFBxzAfWB3N9PWf+XZhjcVVFX
yDO0NTsL5Auk2ho732g5CeStFwa27roWutbV2WmKpAyKYIIrI4FcfaJcgwMUfWPgxOBGfu3pdp8g
epI8Sn2nfjcKZ38zub+AccQYd7ZgBAJx6ndBM/CNeVTkoLXjBy1xy0N80J7MQ3UqVEA/Ch2JxZss
2MSt1R4wHpotLfrvqBCdHnxt8oeiQxwe/APNV2t/qVvR6S+bzfiplsy6EajYbPG0XGTknNobwQ68
9KK/i7pA6IAPjtsX6mp1DCpH6I1KxA6xKWVxlL3cnc7tYwbe4/kezcGzMzyWkRW4OW+1nFPCFnNI
E6qaHOKGq5qjrJ2KxptnTpWA8+HYek6qG1lUhFiakYn/VmbjJEpyGYfeJ0n7wPl2G6n89bdj6zp1
NreTgoKYYyCQ66bzCBnJECI202IVoyfOmhsbjwUYv//SLhPhjTmZqn4Y0H9llDfpOJ+TIXeMSXic
psqdJzBlS+W/c532VlS0r/vGefvLIFAcS7UUjziaVXaHMUXIsUFWLfy303gJyq0H6i+7y8DQJJtC
IcHee6EkPJNzCKEjJPtueJHeVu/NL5YYuAn1aAH5JdbUus2xuaNEiuIT1W6nyfzZl+/x6Nnfxe2D
oEuarOrQbmefH7OSS+GY47oQh+demCy1PLeEE6TzbEgMjBt5aapLhkSRXJ3yBnRQyeLWQuzuL2U7
oFSva2G8sTf7CM8BhFrKe0tMfdDd/DI6olNBNo13r/MWxbifCfkeCQpJBBLE6VFsFUuO0VepqYf9
RdE/83v0cF0T/RnrKzA3xZQUKi6g9D6sHjqTp1DBM8C4XJkvslYhvey0E7Scwi9j/+/frYC5wHq1
rRahwka1wWUKb6Tmaf/vb+PAdYeYeyvICwksmtghSUEZU3nNTDR54dYQPsK/jtN5tcRcVmbQhFEd
wL+k5CSal1l/HrT/e5PB2gT7WiB9boQzoZdw+lI2kAfHi2F/uzh+yz4PiGTGbZ1iEXL0WKLJdHgm
Cidu20pJ/7IK9sAPkdGYfQ0lkuydiYJOqoM3rbLmexqslWCq0jChyKcvp760c1rek36r06LGZimY
Bu7cRSE2RgksQ4NO0/Q6LTdTxINO+rn3jDEIsFSJ2ECIHIuLxi9RnvhKOrstWRy9f6pH0wPzgj0b
Oed594fb6KcXshOYSdd0ojFC9mKawyd5Ul7KZLY0XPFjqZzGpTwDLx4lLb6ZwQBl7zsPD2Lf47nV
Biu6jpEdRcGb3Roh9wWWM193FWgW0zkX+bhv7X2Qbm+HGegg7SwpagFfjY4zSty6p77hkqfhYfWm
fOpcAjL16lTZwWN9Hs+tb97zuqQ54MJObqLzu1dJhdz0kreHsWoO9RQ8K1r+uSbx/71Q9MuhYdBF
bPKlCwheVGJ2Iu1tySvZ874dO59pFlo1ZCNyfiqVm8G3A+XOGQVFyNkLDm9GaTPtccXK94fVylGy
Os/7VKFAhoZoOb0Tu8TOVNEuhMcCEVrEyzVurw5ty6apKoahswLXYdqCLnFBCKzc0LHXwut86dNk
06dhiGL9vmduB2pXa2ydxAi0DI+yiaYdQz/6tvgYvOkisNJQXdjxJbFVazadfaObyL2yyWSKSzQq
kljFzOGkfKuri4TcXJt82rex6e8rGwxyk7ptg3Y2EFQvKuiijUMYLIdgxNg1kbx9U+8Vlt9O98oW
E67pXS3koM+iUqvFEwiYvCRBWiSBsnISZqHdCuNJChePyM2/hiy4cqArloCGfouEg2OAFkRPBlsO
TTfNTEeP0tHWe9VSwXxhm3VwIO0CKm3ludLGU6IZ92Vi3A96fl8O32KobB+lRDzGIp64uvoaiekr
pue8omrtzugeEpP8UGL9RTMWNJ1EAdQF2tcyiy9ZXNl6N7jNFOBCG0erb0WLVHLojE0DLtLC1wnE
lfXxHOJP6UHS2nWUfEqm3pabqLYKjDlaSL27Zl0eqyJ1J7Al2HKl2ILUHyvtpTTqZyOPThLJn9u0
cjOSO6neWV0wcB6Nm4HfavuZ6wsCCmEmdRjNCMwnyNWYvO/LcyUmcg0h2zWZMR29pHrXhnQ04vkc
QCBbj0N335V4pui/r8Am6foEklNYiixDeLv2FUGzOhQPk4QTnm2i2mrPmAvJaCOtj9BW5sxFaS/9
ucOQnWhHRmiTyFe7j9wIK2tMZJvOwdIXVItYhfSK8tIq/+xvG281zI1TyZmghDnCNMiHWxW5H+uv
wfQUSLfoTJdkXp8CPc6/H3eFyCpUx3VQnf36kWJ91oZxGenbloDLK0ZEmL186x3iNofeXzhfahss
r9aYvdPjJKrbGK+CQDokILhdioPKJ2TlWWF2UB0nTNglCu7sg3GQ3P9UcszH2J7QndbdZIfRl3jB
NYX5nX1kU1dzqYGfnr6maQhGWy6mNzRdXyDR7SmP+w6yDRE/N5FNYRl1YsQNgbtrGfHxFLnv4sXZ
N8HZQTZzpctihiOFaFZG20ojPZZZ58lRyYlbtz39uhDmqlFI3hJzwkIE4FGFJjBUdIPkkue51aaX
mPck3U5rald7DLaWdSMkEaT90EcFAnEQ0YTotY6cAXn/ZoaCJ5r//fJF/rS/l7zPRfd6BYMpuBVq
E97htOKdYN63CecIb8PsdVUMzKYCGNHiBa+rOkXnSR+XyL5P/xYlOdTJB+j4ZWO1gwxayFWKmQXI
Pjpt7staYcVFzfGJrQ6QX0wwECHmrYbkM9q44w6k62pg61Vx28n1Bd0ovlaZbge24xIsSbHZelUy
H6Syii1orn3f/2y8bWVAJC3kXBRFJP2EubHq6ZNQnJpWttLU/MjT/7qnbIdyr4BrXgt64sjmzWB8
yls3S3noRL/LDjqxXcmFaHZKq8lYzLn9UUd2dQTBoTO8ad8Vy+ip/FVshTYVuKx5D2POPrI9yaIy
pJOkvANj+Zl4FaadjU/LA7aSKih3CMy10BI+5VwhSp5hBl1USdFbtaSZaAjgBAcNvdiRQ9lvxC8E
3W8om9jFDS//yDPKQEzSzDgfUoum+hRdAPWpnmq712/MmPNFt0tgK69hUEUUqqaXCLaVNqiMh9gV
7OUw4gbPvMlvPUS7nnQuz5OXO1AtsBtv/3TwHIruwwrUyBSMgtQAujtjtONS81VV9ZayPizCaOUa
b3zuD+/InyCnMsATzVDqAOsuAocb6kOT/42yhql25Gb2B7jA1wjEihmpSdH36MQhTiLcCeFozdVR
FL58ZP90dGsoJhShRObzIRlWK/2IsKvSj6rxYDSqTZKTJHdWQ0YOwPzh3rsaYz6WQdRaGEpCnB73
HvHofJFwmwEA1McBvcN41D2FBZd0dPsoXK0ynyzJ46BNoCDqmLILVmkBzDh66DVgEtnfyj/cGFdD
zI0RSyMmsUskNWrMuImYuQ0c9bYGZ59w6A76kZvq2w6OrvaYm0E0DFAqKHgANFCgly8EbDyqq9zr
rnz4Txx7ec15NT2OTTYDnea10Q4G1jgInpYextQLFJ+zjzwbbCYjjTSTJLAhHUT7JsN8xeAPkI5G
GyRuwKeH0OFFzRwXeT/1KxRRRFCZ9gYg2hieF+mtw9TKkJ0jHqPoH9Dj5xdjE9DgGpNb5J1pqbC6
EC89hycNDWnEHqHLwB1TodmY3y/bqzXmDhi0uG5iWi4cvMEJ/RzdEcan+r0dQnjlpUK3o8urMQZI
lloOEgUz4E6b3kbG7cgl1aLevLcaBjwq9MnrBUE+/b/8XXr4byaWR9/LcwUGLZYu6ipRBEZ18SXI
XlKwSSvflKT6SyxkU8cjUZJCMmAHxN+0NRHPXcpJPDo99GNo9w/tWfkYOzEulet3YkBDXcxcrkV0
RGJg6lG1KOeMec7w+jiktgGSCgcvU7Bg8vWcORvL5pdJGGBafEChL1c9UliCcpLRszUd9sGD44Zs
YjkuzFGOaP1Kr6qnrgC7Wzo6+yY48MTy+4GvNKslWhLVyvOCdGRH/Mj8vG9ju0Z2/Uwsu1+zEK1o
JQTKRgZwz93ESQ+ZJzw2OsamZ292wm+C0/qirz3uW+Z9JgY0yCy38lSjP9DIv/fKSxNrdgWF2oab
kacHaec8s2x/egiZM6XGNg5eddQ9823yTbS+IfPq4UZDST5wRcwUyB/J/OhEFHVFF2WDFVqbpqFX
hQQ4NQWHrDxV2UlLOTHV1nwg/vLVBrOHYRKMLbSDQej5z+TEt6I7HvSXxDMfQeh0on19vV/cFm7f
cWOd7RBrZZqBYVXuoZ1QoB+MthPOt2FqQVgJjFJUEiKwipPSWbkHrj5O7LN5JlZmqVetLlCBEKPN
Vbz95RzsVSk4VOYCBPK1u++c28diZYdBZzVURpQB3kOD4aKMDu0LDr9qx8oNb0CQ7ySYfrFTLwpt
3v22fXevTDPR3ZwGBTHQD4MKkgHuw+TpG0R1H8J36kNuJzl9E/52OHRFgTwV1fdkU2utttRJ0lYo
w9+Zd9C/sGI3qHDyNQvTDEgb8p6L73X9PYM0llh9wNRIlhLMsP81MS2XxU8P8E60MUUPPBGAbV+5
ro15D/d10461iRejkNskP0IBZtA4zXU8E8wBTEgc5cFIU1HalxTiCc2XJOXkEzbha/WF6E9YbViV
aEjM0PoIHoR2m90a7V0WjraafmsCDiTzVsMcrjHUmkysUPqdl9cR/Ifg6AhTb/9kbb/jV+thThZG
qUnVVSl1gOxoTNbkjWhHFk+SrdhoNHGg2ftVR4MrQvDygnkNP+KUM/5wwK5+wRwwaRmLbOxxwKh8
GbTKvYjYqhvjPqi90Re4AszUpfdcnomESC5hxtPEtjbO6BJIsA8+WpDeH2sfEsrGlfBzcWxyrU4N
uSkrpJeTkdyOpnwcUNArG5OTjtm8vVdmmKeTOCnDInV4zjfmzTLeg6DbbjqPpFzRTfoxft88sGub
CjFEjX0HJkQdlTRFsjBB7voouXTwHjw1+i2IzrT7+EAfawBhtGOAY+jAg5DtZV6tM8vM07EcEyjq
OWON5haQTfUz5l+KxsrL4/652Hx1oG3lf9fJ4GK0pF2ejwiH0L7qhamBNl2oxQfRAzqxzrXaQc+4
euuD1to3+wc8vtplQHKq0bEg0n4FdAq8Kztld5VPhRAhHeLv29qGl6spBixncaqnpcejNGo+mcpR
Hf6ps4e/M8GApa7loyhkBn1Uob8r16E/Aa2Xklct2m5+Wn0tBin1WUFTCX1fG8Uh0r725X0ZhFbS
dJaKsEv4rnWfSerur2077bMyyiBn18zZLNM0Xdn/o8p+bTxFw53WP+fVYkXqWQ9uJRSSuiqzpQqi
0Q0n9KKfZ+8kMrCZN0uXBi1NqU8RZsBSOxW/7a+Q5yAMUOYdUYylxGyUsIBPLlCdIITmUZVxriCe
z7MvRMAJxnhafL3kqHqqD0Cx0qNwAKmgw22l3gb/n07PvhO1TM2TbAD40/le/VzaOYhRICsGzbSR
q5PDcxH2yWjMWpoNAspV84NxWBw8t+9017ijECla/Obj953a8Qn29ZhWUhqZKsqm0aVziCceZjv0
UQSgBO6JJT4VL8OJigLFBkbbYkd63HeY7djourkMorTxJEdJg/omSRCKn5rIzc3CruKniRfocZyf
fUSWiyIaZERuN5oxOQEhdj3g9fdvmoCipGpK0JJQWJqg2jA1pUONA92q90p7TEIOz/723zcUU4Vg
Nn4tAx9GlU+dLDSyo82GE4uiD94yTqzKM8FARCfnfV91cL8Yyj/aJRk/7X9v3t9nAELHFkmYmMfw
pKrYRocZ8pk3J7l545s/d4nFBqML0egOvTdnaW5y9V6NPiG3oxfch9cWLpgiMWUiyYpJDOammuZl
aTWqfDn2zy3YkWTNnaZ/l+QY6BnY4U+h+DiOh2GxdB7b4GY769o0c3lFgizU6YD4NzlOl9bOHOiV
OSZqkjY56IcMxVFaLky+BjbYsTzD5ePGZgi+/gmMLw6GEEiDguxZY1rd5T8ILk28OsGF7vH7JLf8
Zm2O8csWTThhl+IlWBXi42KQszkUvECKBkosFK5tML5ZFWVbEHOmrwriBbVN+1r7ES82u3coWVME
kgXOcdhMwqxsmiJ+0+ptiEe9mOkDzluDgcDoWBypzq7sB45823uRT4C9NAe0fwi5VpmgWKvnsJjL
BQnWH7U/2sbB9BIv+B69zXd0Qki18yfIIL7uW+V8QpOep9VSjSkvQ1PDUuv01Kg3QfKRoGC9l0wg
nApqPGLUF3fJXe/GGO8kIQhOiJud+BUT3mLov68WQ0PuMqpwAvU2sov8SW55NHDvegi/u6Mqgz9e
NHRVZZYTlEMvyT0SO1WREcsom6PWqBgNEG6rIbxN08Itk/xYJoGvTPXtoCQYsu/uw+WfTov9Ku0u
+QjhkLnwowg1A631whLqd3HvgLPOEo3kuFRfJl15yKBYWgeaBybeNyhJHqGr4glNbkWKjF5TIfua
BTMvEt7evuvamO2r5lbSOh3oEYDjLr1wL/vNMMoE9fj/bh4DzoUwIKig8CQ/9W7ot4fmJT7q4J4G
twKSmrxUMW89DCCni1HXxoISTTI/ZeSh4TFb/wFur+th4HbphBp5U5RE5tPiqR4l9pjvywvNEJsO
Vw+MIt2e6zFom7SQPRZqWIvxTv5c/pho9vTr5Aufmx+0skoO5ERvmMbmU3bxbDMonA9ijp43maqZ
0jOMCXekFvmiszwPYXnQtLkaU1MEBjZO+1myC7CTC7edFV+iR9oBqX/fR7+tl5FJJAlsB5DPhZ7p
r4ChqVqiIWNFnAzqntHncPS67vWvTLB3yaSmkixRwIj0YyZDh/KL8gEVHCzg5ypM5uIAixS6LGmy
ucVNoRxn5VurfyABsDbBXBO90UTp3CFOJ42vjceuvE2kDwS59DPoKpFBpMl25lSFpoSYvsP1B05r
VchuQXLBqR1tevHKBHOC8gTd2HGMy06NDuixtSCgGYLcIC/v2hjsHR6XSZtnkPWvNJFNJcPbIznK
XnvIUfOO/PwjwlvvHvw/W8eeGnXSmpSMWBfBYEL8TWr9NuVldzfjsOvesdyBqbBoddGMkjN5/Wfg
gBfEWM3gyq7kx07ToZi5f3A20Rta3Sjz6bopm8xNi2HictYLGMyE3puz5kaCZOzfmaA/YRUvLCjc
FATFYGdO/Wh+NHqOv229o83VEtj7rpJIF7Wo1eem3QyfdfJ5DH0h/6FpPJL77eBxZYq560pzMrpy
Rpg8l5MrFNlzGQSgWuuQImj/DeP0oqUgp6lqWxp1jxh4HiydG+illWXkVKn5Tbj0z/u7uwmuq5/E
3I5GLuJ9l2L1nXkUxXMhnQqeBPsmq8V6h5kTrY/BXGQxIor4h3KKz9C4+zd5o1Ph/TGynsM7vsjd
9qW/WhZzpocxQvhGsKzgGdNLTualyJD7s0fc4qFAL+j+Ju67kMJKQqtVUgiZgqe5FNTWLJ8j42Gq
IbFKbuVh4Ly13tNKv0UYP5f2G1tAih6PVBaRLKctOilKpIjVo6fwMNk1QjVyS0cyKVGBsViDF7nm
vZJbyQ03rNpes2oaMlR3dJ2FmkwI4yCWaKfvk/IQ+iKkchD0uII7PcyeBBUMBFgg5+Vt9WZx2pSu
dtlLTkTii6RgDZlMq8hsNLigsT9wosgeUSsGxSfGDWlkB7pNzs5vH5WrZQbrInUq9TRA1mKS5Tsx
6u6GoT2rJrdkxttZBvDqsB8D8GriGn/Sn8JHqInRAMvOfjQvmqPfiEdKFT/7TeLue/E2ll/XR9e/
AtqiFzH/VuKLGtGDiUHxEp1K+xb+cCyvJhgAjBqkg9HBT/MElNU28XJ7vpcPkU+7lifOqMQfcOdq
jcG2nAi1GE24OehJKT8HmA6qKXnnQTyW4B/HBEhyknmZzD+A/NUqg3alOEdTEiJE6r5BhAHRcewi
vwRZneWx+EFVPZWX2CnPMa+7YDMfvT4ZDObpbTrXU4KnB5USDf3JkdzYVR+ns3ZUsFpyoHTdFY7G
9Nrc8Mirtw8H6pSmKKkaGAx+dZ5GHqRAqNESEzTPwmRXxlM6xDz32QxvpJ9GWLHKpanbJI4Q4Pan
5oIGNzC/omV1OfQO3uCees/rWN0+EVd7TMwuo+PeEGh9MF2eEfZamSpzbg6eBQbN0ikVozHCPRXp
h7nxY9640GaxzlxtGQNaeqUTbZExcB7c0CYDqmVG9R/SjyhIyWtDDGph6inGFAQOWwCmOKjOlbf6
R5L4piwZqmKaJmoEzHkuY2EJJ3qeK/OQNeeM97jZrI2ZmF6GoI4OOyytHqSVlC41YIAyYSlgug9P
0lE+FW5x4NWDN6fX17YYKPx/pF3XkuQ2EvwiRtCTeKVtN97vC2NXWtF7z6+/xOxpm4OhGnejF53i
FDHVIAqFQlVWZqn2QT0rCIXLjfYqA/0R35noLlpCCwQSlfKu/LD2OfGX/tFPucNqgcwXbDBnLUw6
bRF75OF9QB9qBYEj3ZmP6X5x0Sh7CWwkDpfN0r96ySoTEQepUEsDl6aTlC1amqLdxbndp4u1tKU9
zoRzprjbyMQieV7qqirwaWv0GsEQnfuZYYHK7Bden09JvRn7zl+VJSKAEENTqbQSrd6J97M9gZyu
vOpupl21CwerQkbiFH7HHfSgseHCZ2U5m9tQU9sqwfSRDAlsZQfaVbfbUc7xCIjVIXEubyLvq7Jk
zVqptqLSU/UxEGai0D4o+/ZN88tbETyvWswpNPC+KRO3BLOFolCPR3kXXc/GaRZRTptmjmNyjgPL
ymy2i9JoFMEWt73dkcozgtaLW9lXMh49HM8Uk1zNcpJXYYO2e2A+gM/ACEpX0SVr4ZVTed+NCSuZ
jIcPMIZIbcqbqcDY5JXGhU3Tb3/J8ZgoEgwTXjstMhzR711aUS1941oHqiva0TFy6e2y523ekQoB
2w5RoXfLsmkKpmQKbUYxodqrMkVgpuARTW/puKB2cTbBXF6ZUqOJUOGWHN8VP/u/RLe8ixxRsJS7
+jV/pIwioQcG6ApzMbzEbXvLzsYZ11DETseoAJ7HAoDZIMwqBLcS/vp335BxCxKkxVgmIl5rE3nS
lPFVGcjrZRPbHn5eBuMVA1g46mYRUEeR4Q8gDSmV8KHJ+kNEWv+yKd4XYy6UPBqSPKM9EKl8q6TM
ytt9I/z8dzaYS0Qq20YLBjh5OX2r+us4OfWj969MsCwCioGhwKIa0YGuJ6/po0OZZAdtEjlfazsH
PHv3J5xzX/8XGJO1miUWYEH2KzW2U8Wbq0dJuI/bfdbzRg84e8SSCshtkWVxiACu9/ckelSIq2tf
AHWsTi2rbdYLIjQjIzh1XR2J8i3VeTxt28WG1Zdj4oKeGsZAatzs8t3s6xj/iw+FV9qpbTwpdzqg
RSh83qHJzTNMnetzhP19llh1M6XXm7BJ8PEyPOTSQ+pTJQ++Ztv2e3y1PiYsGEWtK7OB5ptyE7xD
pqZdeDWiStbe8EUmeB7BBAi90ORYH5F8julDm9wa6YM5cSDp22/g1YKYyKAL/SIaOQXJnMAo64V3
APQv98p1sB9AV6y4CWRZdZdAnhXde7AlcxIKuoRL+8YEjRSaauBtR0oWqxoArLg+kqtQOMzZazr9
u+DBYp3nPgtEQ0EdLBv9LnudpJugergcnzheyPIISEJOZkw30vpJt5cwODR6FMzxpR7Cec9YzoA2
aaUWTGVIkjvXHB7N5uXyMjh+x6IBKj2fe6WgkUi8EshkB6GfK9y5ZFoLuLD1GhMqSAGVhQzwGjRF
Je+dEuYo7g2/AIKIB+LnJEQaXfCqULeY/ZguTQgERfMqyJkVEU5LZBsltdoSJi6IKaaKTA1xj0Ib
6RMK5fPmWPrhVfmk/pJZgFYqinaufBffKG98lAjP95hgMc5l04zDO0wVSn47kIO8+x4Xz8PbNiZg
TEnWjOMAkHvj9KhIQl5ktFRHtyhwU/4K4/XqwtKY8NDmUyCBtBDXSfdDjBRL1U5JcX/Z23kxne0z
TlOgS+EII3SspLWyh8jpAC6T7MmPPZ7q56YrqgpkCIgMFWKWuriQ0SzGRJoC3fDGasS3JNpfXs7m
4V0ZoI/gla8ntZRWFNPppBVY5okbyqE1LF9JJFZGmMfmkgEjN2PWEOByDPAJ9dMSK5xYujmuSFY2
mPiQTLrcxSm2pSCWfPg17tPtlMaGrGFw6lzFNhFbQ0eqrPSGh8TmfUUmYpiREJlGhBBodMRrVekq
E3OLLOVX7qTVGpmwUapSsWQTYuAyekVyMEFZ+BVVivVnZOJCFcyDmQhYyQSKdSGO79tCdaFgwukd
bIaf1UqYsCA1hj5C1+FXk03BnB4NP3xZGd6+MAGhrjCioYS4YQf9ScntDNPAPIkXjon3x8HqAJVt
XmaRgZSkEr6r5KeonkoeYSXnY71XjlYmhqWvgnKCUgjNE1q/A+7oy3nCeU/eA9/KzDx0vapO4CbQ
0tJLE+kwQ2f6X0Wbd+TTykRbNLrSFrQ+Kv2czZMufEsF57IJ3sdi4gBA3KGqlAP9WBRc98uzGp93
4rdBWqqOPpSJsglhuViFsWhAsoClSDcTYG8FWm3y23LfOuRA26MTj4mZnu1P+c/ZHlsETSSjrnK8
JRxDuMvavSLnlt4dAnl3+fPxzDAtGUNZSNLSEn1bhaA/M0DWpTlK8DMJvtZtWq2IvXrMToqbAqbo
pEzhaD9yW3fkh1/11fEY8+Qwt2/ulUHmGjL7OswLNEidMLPEb7SznXixnxgWuROdjusi25Hht4ew
1c+yDHVF6CbUhIpur8211Y3L91jtODu27fBnM8zd0wil0CWURe6Xw9PoILl8yMd2JnI2w9496NUF
DQWZ6Ev3I8uFP+OOO/m2+bxbbRBz+bRyVzWl9N5hXQA2by08irza151Fgy++y0MIp+zUH78y+U9W
hpnrKJu1QSzmBbW1MbUMyANXt0XKpd2iiPlLR5i5jSowfQsgpsfrNXvoJ7cmSOmCl67YiZFP2sHq
5EPMQ19xnNCkv2kVcaVZ7JeZXrSFsRcnjKofubODHM8wmZAxzUm2yAP8XA8j22wlS5k5+SMv2JpM
qBCEQSOkRNmhgUhS9KZBuSc95XsFJHvNVejxKsa8FTGBQpdGgJrjHGPx9V1tnhr17nKQ3UZOnP3N
ZC4pVQCca5rhCSBufaSoCcGeKwsjFbZqtafGSp3sKuKOO9OffcH/2LGgIu4kfaCDpckeeYSdFVZq
hyf9DyoNN770VvjCWSYnNJlMzOgVA9qFLWhK9CuMA2EUqImsurbiq+hGuQdHyqvkQsSiuMq92AHJ
F49bbNP3NVFUVFM3dUVhzttsZOUIBUic6uFJDgynGDMr1njd1+1O89kMW2ZuoqwfjBFFvvcAbCfA
TZDrwKPtmumK9jWGN8533YyTK4vMiTPSTuomDbOsg5feU8Ww4iW+oqSFKm7P7J5OQwYQI140+7Jh
GgY/OdDKLnMMQ2KMQPIi5yFD4g4VSBYwLQ/1jjE/auJNO/ByHs4GsgXotjcmAfgN+E3TQpR9soK0
tRsx3l9e1uZxXy2LOY11MIkimVGjCMVdCgLlSOP1knkWmDu6GJuxj2nypiWnav4xJc+XV7BJfIHx
zr9dXWVOmiHNVVUT7EyPEHwnAokSXk+AWGBI1yuO2vUEznDgFgFav4JkNcA8vHyYt0Lm6tbqrpU6
E1d3KQ0PIeURyXTn8iK3+yyrRTK3dB8tc1LR/E0hmaUqb2p5R1rZUqRHvfXb4UUc/gi4jG28hTFB
JE1jVSENtq6N0CJXATMzOUX17bz0vC621CwJplrEmNFBAFG81A0PYHjvDrScXvlSwg2LXHtM+Cgr
o56nEQIno2YFPhWUDf3FN+4m0LWBQpy3bZyowdaf5TxuzKjCZZf14MuEejsq6Vb8bUAdcLEnt/d6
yFfpO7BFixZXpoeGpAshiy1Op0qXGmMGAFgLOkvdhkaPp4JoSfAzt/3Byxu2+1mrnaTOtMq2wqmd
uo4u1fyGu6ZyBgfUWcd3HJ2VjE72LDq5Q/bykXf86Pm+tEwmwGCCUYt0TJQ4mhjZEbQshFFzw2rX
AVXHOYW8L8qEmrif01Giisf6FZ1lrP3cDv3y9K7szYcjU1+8tDAmrpQyKWOSAWs0wndQbwVkLDxR
+Nb/ABnjfUQmvqhVBPpoFfeADGH4waFr645UhlN0KLMrsk8bnS2f8z03XwUrn2ECjCYoaR11sCoe
un0GsHXsz16/F3e8PtD2bapglMRUQdfMsuSqQzORoRMxFd6gpa+MljDdzMrT5eXwjDDeIcTinC2B
hPOW/ZUvh3B8URTvsont14B2XgjjE1mrp/pgQCxaBW+hU+S47cAvuCffe7CTeJ2dR9bXvp1ORID3
cI5Ywr3BrMS+IHj9Zt0+APEdmC15uhvbX+5sgokdQtvkldSiVimQKykjVtNnVh3zMpFtHz9bob9i
FaHSSNEGTQPYR0uejPohLB911V4iHsPuP0TCsx3GD0ikJmZDGbWT0+BouNVSP3n4NT6heokruZic
cGZ/4aWMvPUxvgG57UzMRHrZgCHZVKGuKlfeUv+Um5mTNfL2i4kW4F/EYFs3ow/UP8XVKU9OSeZe
9vTt3OP8EZnQsExtJBoJcg89hGql2tpq+CUKV6L9tsEWCDJV09oELS0kH+BavArd3K52Cgg6ndmj
D8PkW7+bRq7k7zYkbGWXSUKUqiNQ2niHRoyuYE0FhmxktOwe5luaFdDcJ7H1pxFv4djhThFwNo8t
KJRR0gH+iBe+SOy+OMkxWipfKlqsVshUEYhRDiNEvtEUuoHAEgjzkwcTrULRQ3PlZ2Fz8yyOt7BF
hbGoix5quPAW1DZVNwXALrWLHR0ES46pQxyBl7huZ3Zn32GCSa3WYhNLSAVGW7Tjnfba++Gd7oyv
QWEBa2AJ0K2LHfE6eloeLp+M7RxWx3tHNkCsADU+Jo7lRpYWBo4GpSmH+gg0x9HfOdLMIH7gMbXR
c/YpCdEVSo+lK8QUmXNYS7kuxQNGwkpNPw0jYJmq6Ki1/th34UNJoD4MRcS646ncbzrp2SzbWtJJ
bKjBhMJaNdXomER3qRFaWj5w6Pa279OVHeZbxhpQSgOdGhrvunee3vypObavsgfePXvczbyMh/M5
3/d2dQcVeR6mJXQA3wsmNCMffcoMPBzMvbnvQBGje/UNMM9vPWDWnPSV902ZQ6n3eltrPcLOPO20
5C5r7C7460u++dtd3gtGq/WRRK+mnrJvi/7iia60y23USZYDVYHK7PgHxxz9yRe8873YuDIXybXS
JiOqQa07ObQaJFzLbwYl4UYSqaCrzwlsvE/IXO2FmddNodLlCdel8iAaPxJIA19eFL2mL62JucY1
gyTFouLZNgidpY6nPHwZje+9PFlRz2lF85bD3OOZHkULqehreHxShT8NQBHl75dXwzPBxI8Cfbtk
ClCEN9R9LOSWGFnDFNqXjWynXOdj/I7dW/nBrE7NEqUgbNYNW77qDwUIqZMbwSZ2bLjL3fuj6Yki
rY39Zcuc5bE0dKD9KoahB1Fb0mnXjdBbrZSehmF2Lpv5h5j/+1yxBHShFqZQKMdOQfQ22+uH3hdc
wx0JeObpKCzvZbaZSq6+JxMqxDQotZqWtBZzr4KkK9Gdot4PvHub9/WYvD8cB6MJCBAXJXGF+UoL
7bzlRPjNzGC1EvoTVp4Rd7lsTlSyZOoPcXKrFq+Xd2b7SxmypAIRCfI35rTmQQQeHhUBXa+9Xvfy
MIZq5xMXZL/9pc5mmJOqD02SmiEy7sqcrXlIQBL5MvIEeTdzGnDz/L0W5qwqowLiqwGRp55v9CWz
50y2pgpai9Ufevwkdpw5nO08+GyPzb81oRXSAbJjqOWXmdUfBiqD4vzAUOu1ecpP6S2wZbIXHPkQ
QM6usX07uUjlRjcCjMwAGiMbx1At/Dn3jJFXFvt832NoVRGhWiuq+F82V9NGachKKfxvgwT4lc5V
vdzjvdE/3xnUDNjGJRE9YpXN0giRy6VqDNA6Iz5M0Y1qPk3kOf1CCkHtGKauE5MQg/X2MWsGE719
1Cznm4gETjh5Wc/j2NoIdrACiSZRJrpiSixEvTHVAJMrGJkpSmgglotFUVKi4lJu58Y3TY/XA9/8
fCpOsEkUQwf/zMcggTLpskxxCkCLIn/Py8Bb1NDNFMNehMw3xIUTMzag5HSBZ3tM3AMjsyJUqLUg
belOyON9/TZIrB75ih955omiGCiaPIdcrBW42iNPvflzNPlonwmKbZ/IraLPFOB9XHTF0oo/RzXj
XcqfQ+9HK0yyJAJkmyDFQOgNHfoqC90BsdHKrOwZ8hd07Mnh8ShsQCE/2mTC8VLUpSGQBufNAIEe
8rTSJtc1it92bEuHbAdpgZ/Dd8WuH/hDCBtjjB+NM0GaCPlSpCZOx2jn31W39IujgswXFWmH9yzj
7SATqutpqvJRQOiEkrGZHcGqZintt8tX20bT6cN62KxqkdKoMhWA71AlwCt+2YFbCgPe/4OoDX1m
fcx5P1pinmGRPOTG0mn0QMxgrc8gpSnegGnaM255X26jZ/3RFi3yrzMCKPmBXRchOWkki/ShvZjC
Xkm1Z0LSm0pcnmeCYgyigRs3shuKyRGPttteHp4ULXi8/Ik528jy/KpkbOQqrgFRMXemUNt1W1k4
MZwXxbYVJCcgRAXVM3vb9UYcK8YsiI6Y7urkWkv2fcx5SfxDzD7bYL9qqKjCAEg1YCq06AldbH+y
9Pd2RfzAY4jZjNcabjpIpGmKzFL6BtJsxEGK6y7OdStTUdIHWk8Qr4qotZa5dy5v0mYcO1tje5SV
Vk9RqOE6EutrtXerjDMSsUHrAY9cGWC8X2hGfVQ1FCGEwlpKC4i5XYKiPl5/lmRHM+pJzXXmkjde
vrfxbPpomNk0ccqMMP/FcwrJ9QNVbQ6c9JDbHSSKsN4dpDx9kHfzbgb6dz8dd4gVqrqpEWwjE6UH
yGuj2IT7b7yb7cCHlKdj3DduDV0KPlx1e/vOxpiojHQ3jcwAzYXRqK1gIFaG9Pmyh/zDDp5tsOG4
kpLREFAZA7wIWm3xLrvRQkutLPlx9rAoqoZki7uSx/y3vTZTNWVTkQlhYU3KMJqIXPRDZoes9stq
z1kYzXw+79TZAHOH52EDSuFfPcjeHU4osdzp+xqSiJK9XM1cDZHN9RiarsuGKEsmSweex3M4dBXW
o0WZT+ZhP3T5w+Ul8UwwK5ISpVelDFeNqF2ni0cKTmV4K9gijxRV0FdBdeITOFpt4nAsa6Ti7Y94
qazQ+EOKn///NaxssIBoM+rCuY1RVKmWo2ZeL/8/HzgRwbiimpopyUCPMefTqDR9JBEFo2qZP+lk
XzeT84UlrEwwp1LLqkxrc5wYXWgPc1XeJJ3KKdZt7bRCiKKBQkz83LisZLPNlBlNgUJOLZTqgvgr
F6sq6rJMwFH4uTjehZNUdgJSiTHfEczQdjtd4V2s1B/ZE4gHnQ4uUrARfCowDJGRyugr06RywfBf
AeA2SAqI3R3SvfpaQlknsaUH5c/L27MZ0fAEo+9JTdM19g02ZmC36kbkDLU727IdHoUbmtGCu/iU
PNPZQ/WHgHHXy1a37nUVBvEIA68QYd9hkNeMQa0XY0bCNPw+BXJLULvbRDWtUiwya5IKzkHaOqwq
Pqss4WWngJr4Yy6ImspUCpTAvBy/hbmltd9z3pOEZ4KJNwtowooRb13IJr4OqmHp83VJeOxnm06y
Wgd7YCN0FXIdz4G0+mteXluhs1vhsMjV7vIGvQfgT95IZJBwgcaZABv48YPFetVH5oAPprb5fk6U
PV7Lp8hYDtoSuUGd25GWekWXe3qT3FdRZTVGdRiG8qROiyuR1gor3Pgl1Oz6cWeY1fdFHN2INAch
GCyIxnoROJ6MxLy7/Ls3N+H8s9l2UlsrMkQOZHizfAiKe7Ls6/TxsokNYDMN+vSwiLKBYiCzB33f
FCXka+gbRvIImnLG/bITXHkf78Gac2xfiiseUf32srANkCqUNIM9pFNvZEkXYFlKB2RBXdnS0h7a
mFce2UzusSpV0Ymhob1Bs4T1k0muBkOLYUe/0g/GjvI6dRaY0V6hfm7//yPI8K2VMRrWV8b6qpfD
mrIwxu18SPA9e8Jjd9g6LppEdEk3VVXDnn00kXWAAcZgn3TkLLGG9l4WrlryGAmc7GnTjKzjxWUA
1K6z7NJSXqVSPYNTLtLv6/5RHK/a8kr7/8cW8b3OVliCaVHLpyif8Z2yQboqc3I1ZcVN16UyL8nd
uk/XhphnSqxPUVClPdq/fnlNtQm6Yz2Cdbw9CQeqgqPtGy7j4dZLYW2TeaGMekvps+F50QkcGR4F
bCat3Xr1PnMr1eK29bdO1Noe4+lGSDpRpYk8PcTLPsaVl9rT3WS/V6yeiFO6PPziZjVwbZNxeLQo
UnDD4bsWr9JrA7qt+El1VHSvKCAF1lH1LD3RClFEqq4kjo9uVszW1pmzEChyJgAwh3yYznTb4xOs
XjWFBca4n/oNvMqNngK3fNATm8eByPvYzNXYAhUO7Z9OdNJpsdICbPZqZAGeYl2OzDy/ZQJzEk9m
jJE+0OHlwGQY2l4cDA479vZKUGZXDR1VCZa7PIm6MsFYJOqN0eQOKmRf0DpJSM05gpsrURRFBwoP
NIXs80gGl1OYJIhbwfwoSH7aPlz+UpvLQJTHyAi6CBrLtFmTvsgK1McctJt2bW5YUdrfT8LI8bnN
uHg2w3Jtxqk+FqGJJGJecrfs7xdpOKQDpLv4jeHN+LEyxcQsudPCqWzf54f758WhOqyRE/1QDoqb
FxbvKL9fhGx6pK3MMeFKJGjSYRSMDmt1oNBwhJfSjq8qV5lRyTEQr74iEo/wvzLJRCwpmnJ5gMCK
U2tW+ozr+RjsE/QHY4sgbJA3Xv1020ego6vqigbFBOY0KeCBHzvqg0Z7qNqHun4cDM4TetPNwcf2
twnmbThgSdE8SKIjTYBLVuo+SzNO71Gmf+PzTp1tMIkstKgqc8ixDIr9U+0edLrQpjrmbnaTQq67
/Sm4gw09rxOt4LeFBabrBw10nRBRuhKPX8Dq0138++cgo/uYkYCxY+6HCD8nO4W70acDTfpDvZfB
f0j23HLV5geGIhreriJUHVgy0jJqidqkqGgand1B4ki206NkRQ6mqCZP9nKneeKVbDfL7ij5/bbJ
BHujnkQNXPNI5w7GH5Rgtznqt2h59Z76ikiw648TL3ugrvhpj1cmGVftMk0vUxUf1QTbniidujK1
5fZxia9n6cflyLnpTitTjMsKRhCr0H8TnXIB/CjrLJQD1PF1gFpfoD4rAm/UfzOE4gWGbqVJu6TM
qR8bSdKzFFWBUj8q2dWQHBLZH3lC6JtnfWWF+tEqFZ/7UDGFasZZD77hLFrN8DR2HIDG9uNiZYT+
iJURMZKXAfzScP3ebvZUxVcR7caVvcydX8ie9x7ffKeBcvH3p2MccTISsawzEWPvGKilWo5KZyGT
dUwoj2cHqI+DUVV7vOweNJp89sSzTcYTW8iypZGAglpFfhCgsw31fhox/tn/kMvHAmSdMv7Pyyb/
4cCdbTIumSyV1qQqXGR6jd6UnXCd26NXYnBYtgp7AB0Mlz9/210MVZLxCjbxJP24kxBIVsuiwZct
G0sH5xv6Cd8Ary92vUN87arclx5gFiJnodtH4WyVuXMbUV4Aj4L/iL1q1ZE793dxYgm4hC9/0O2g
ebbDHLm2XQxTXDBCHA2H3HwKeAorvL9P//vqHMhLIyqBiUFvpZustnstIQh2eQXb6QnqBH9vEHPU
krlJx7CgLuFJoJ0oIeoQnCR/dGivp3yJX/6lPeaoKZEoqH2BrenQFOwedXs6irfQ8j00h8hNnrj3
GnWwz8fsvD7mmKl10kGpFVF4Bsk2HT7T9zowtSY4ybmpHm+7mOMlAbqUazmmSQZPhDgrOiOH+Ccd
YqdxpL0RX0pOysIzyGQsBoQtMdGNGFJ3mQ1geGSpcs3DCP9DNP79CdlKWa/rQlAtOMPA3ugHtHFt
4T7ADNjoxG98zUOZsyiW30cy60yIE2QFtPG/gAwFA4NWfE/lBcy3EJlzupfsxAJs4wnh8nm4xr+p
Fi+n3ZghRvp1PhjvX2V19sJ8ioWwQEO5e9Wc+HlyynvFoWq7ukMnCVpnuR/c2CaYINaPrch/OHye
hPv4A5jgolRjMC4N6hwz6KJHDN7JwAOMFgnfmvLnAhEkObJyg1c25gRsFq0tC9HSzhJCjgzaMPla
Dv2s57yMN0B+H1fGxJwizIRZCeBQ8p16KP+CzIHoYtD3J4ZPnMAKH9OTcVCB9dB3hS94lwMQb31M
/CGRlikQnoXtaScFr/Xglx2Pl5N7Ypig05EoKKXuv0FOxZgtyS0M+Fr1vjiETslJNLfNUa06Fe1m
Cjr9eE2YeTrrc4tqhgZsXHHbg+apcfGexbwC9PE4L/Xt3VtZY6JcBVxhPTToZiIc9Ifyhew6zPWS
Ix4orvJNuM6OhYmRpc5OMf/Km5bY3L6VcSbiNdAx6KoKT1sQQO21qHIlKfHRI+K4KP1in24N3YCg
p2qY6HgxHioMJXCoJpXiSGJbL48m1N5FcxcbuVU2Ou8O3l7U2Rrjk7lgRGE+o942eZPTvGHq9WAA
2Tg7Msa9aHJW+RoHYLJpErU0SBxq7+Dejy6TDDlRowZFTdR2dos5evMADYjpSwnMygybwAyoXKUV
LqgoQ1dgCG4EPnsMjYOf9mplg9mrMcryLotLOnYledVb+zP2OxfnG7LvNIepOXcu3YxL5pjN6qFJ
mC8yKpR56be9aA8QDRTKex3NrMuRavtVsloYc6yTdE5GosMSJbrrf4YHYi93qS/vocPqgukVwieO
9Odlozy/YA63UrYkFUZsGEjw7blWrSh7kaOZk59zl8Yc414bg2DQcMdTFeX6EN81L7Ni0bFyGrSi
FEzGVuOp95cXt5lZnD8oCy43BsyEtDVeAf1M7hpteFAl3qZtBo6VCea9YwaRVEoaLu2ieIuTK5Jc
yaFdkFsx4PFncXaKndlM8gXjeQE+IbqPu1EX9sB+emZSP13+ZpuIT221IiYNAe9zWy0ocL83A/B8
O6j7fF8D8ckbMNnEF6wtMcGChLKKWX34u+jrB+nV8JYj5Gl0KqRS2dl16Yw79bp7FR45K5Q3TzSa
fjLK59CjZ/bMSKJiCRLUnns8EUTbgNoIRlxguLztuPTT29t2NkZ/zCqt7JRuxKN4RAFKHaxUll1z
cXou9e/2sw7d37/XxOxaWSa9mJfvGcjoBoccID75bYAWcGMVd8E17yHCWxWzdQCi1VpLOTn7Cbmq
8NdU/GyhVn15o3hG6H9ffbq0MUB4M6J2l4+VB+DtH6UCDpqoDL90H68+HhPipSEgnZEjnwqfBwgq
9z44+A+mM9+MSE9zR375H4DiPCdkgn1Zh/rYxBgelprxDzkSvaUCG7+uxJYRRU+hmuwmUrnRSPZz
iWdR1/mqbtz/uw/MBH/D0Jq405H7F8s1yV+xpVYX8L7udhA+eyYT+msdgStS0QGX+94t8nqXjjyV
0e0613kDWXiuBGxzTWosROjKb0M/7hMhOAGq4WYA6xrJgo9qxH9EyO0UPTzGcXM7kdoaQ9UbpeTh
8kfdzhd+r5eltS8Eo9fMCSexGAnamWEu2nkSiZYxLaIlL/nusjneyWf5hboxijKSwV7jUdbIAkDa
ZkfrbeACARMr7+T/w1V+Xh8TacK0wDt5wals3fQ6PEY2kez0KfRbp9zPj40NSjsTc9qcV8i2F5ki
QK7AuIIM/GMsEMIEbSgBO2yooZWaTzXPAPX1z2nebwNs0UORmoIMNAYQZcLY2yi/1LVQWpFcPOV6
ai/DbC2JzHl2cFbFlj6EqS+iGnwxDgHHRFSFuyYcOCb+4ZY9L4y5gGKhqJqxwH51zuhKaC2BUxRV
DfFNBcCbTqZUk/0/xLfNxAiDW7qqGAqUvJn4prTGAuIrHHv1qnOE1wHcPrk/PkUPsU9v+PYxeAmO
FVc4dvPOWJllQlqUiktYtcheAJc8ynMUgVojcIKy4A3GbG6dqaJNByYelbC4q0FQjbBHMw90EzN6
FsoudImtgEhsssGOQ3uE/uWDvhlXVgaZSwrThXGYZNhHRDqr69pdtMjWINaPwpR+5V5YmWL2btEz
Op6G13CVf1OnVyG+mmLOe1ThfT9mo+RaqDQ1gH+Ec5daUwtEXqD1Ti2Euh1JkVe2s5uJd0SLDobZ
HdN+8HODRHbfPRu16sv9dJVHqVcS86fWij+R6xd2lVS+UounJjT8cK7cPjXsDAImilntGiNxZTWy
p1R2g1C0SFp+T7UYwSpdbmfViDjJy3ZcXn1EJmKZw4zSTQ1IT/BEBxwQlyMr9TVXuRP8zs9+ciUf
t0/cb49kL8EevGTxEL1XFShK6p0KAdPv3Yt23UKkvd2DMj+3wKgncfaSt1T2ysvToSv6HksdMXAH
hjsUTMMnw22d5lre6dc8bADnJLA33tKO8ZBocJ2yfUba0iV3phlbBeH1Sjgu+ok8b6lkEbqMohOG
tQ3+gkdhnv64fKh5e0Z/wirF1cF5NRkToohZ5zdxqt30VZhY2qzU+Ef7bKYBT/tp+z44+yULfNSn
2ohAzE2rDGFrjX7pA8FHb4Lxlsp41B7Zl8fphpc38FbKhK9IpxUoehz66EFJdqp0bNrbMTsRnVfJ
pweLvcl1yDfiypN03WAHYnRNyNqZSuXoASimc1F/1uToeiHtLkhDu1PLR0Vv9knAk0zaLMvq6CFg
mgn1bon1F7Xry1IG1R2+LPKwDpdsc1R7S/WyQ3FVtja3jb31TdcGWe+B4mMwSfCe1pUP6Y6ySyo/
Imew5ps6xl7iJ7i1iM4JD8mxdQLXhpmX2dAWRqrSAqYhP8/DAO3Mo2Q+p6Fz+XRs7iQkGTGuiBlw
KA18PB3g4ofWDO0bDF4HVMDfKj28Pt5WzgBN6b/NsOjZIAUWpsFZd8zquij2AbkZeRoW276hKMgW
QEOL9JVu5eqgd8VYkbYrkaWjDTq7rZ045q3qJNcZhMIIBzy1uT0rY8zdCvqdqCIRngR5v1hDf2z6
5zF5mlL/8vZsxUfATn6vidkeTHYHGdrhkiO0raOV0SFKFw4yZBMYS0mnDFQ2TNNkQS5K3o9j2yFa
jbbyWv3Z2sBnHaiLt2+LPcdW7Qm37a6wM5QRZy7v4ebDcm2eOWFCFoyqWWKJFCIVQykK4y/HBVhg
FY+r8EHweIpR29/0vF7mZNVqogDYgzCZQ0XbOE0h53W69cxZL4gJw/EkqqE8i+DzXUJXMecnfRC9
pjYdPVbsPgHsN9U42STPJOP6odG1XbIUyJSnb4lxn1dPunkDPL+oPY3Z62WX3ExF1utjXD8OtChp
G5TbkhjkmFQCJXL+ML7R5krmxtwZfK6DMGeg0ts5LQXKbXRTuyKUi6nmyvyWWVSkJnHnI4+3YbMd
t1ohy7ee13PS5cGAwefvKoI+gW6avA/BegXKClTTzYdfDSTjdnyBmNXlz8vxTrZyOqpVbKYkQxk/
OFTzfRfuL/99jquwqp691FVhqmYY1xtMkPfGQIVHjhyGrl5WNuZCPZCpPF82uXmHngMMS7KeVHVd
zJBVdIRgtsxMsZCB2QbUX7rkhyDsLhvbvGlWxphwIhmDko2QYHXEqnKKuNlFeuaHeupeNsM7Bezj
VJojIVQq+EiKgma8k3aU+0LxRcwhp47AHebedAuUH9E7BRgRnI8fLzecgQL1UwwKzun0pKS5ExQh
pwu3uU2aiGenqeEOZVveeTxB2q5Bn4rIf87KI6REdsv8bdT2phn8h7Tr2pFbB7JfJECBSq8KrQ7T
k4N9XwhH5Zz19Xs43vVoOLrNvfaTYQygapLFqmKFc7zLu7fpPVeiOBPSpF02SiXCAWAN3rdNixfq
4soDormmFOj79qrAxI2UFsMG4q19rLTzzIaQEvW5Mr6jT90ZzNZVMJI0zgIzvKl7+psszvLbbZ/O
uYpgKhy/tNE3PXsIl6+Xd25TD1YiOEuPWVEi5WGN1GdzoPk9EW2X6PvcyYRpWsnlDNLkEETG5Iy0
wJ/8fky6AGDPkg0e5rjOULtWWFgrLzdydl+VgiPY/P0GJgQxwosnAm8+Y8C3mQNrjgyLgCbXyiRQ
p21vtBKgvr+I7TiMTWUT6NMQ+Zo6+PNieLGCzIM60F0hlVcleezm+kc+Sec8k/04GW4wDrMH8ZDg
t2yq2+qncGniVgH7nKRhLzXQdFm2M1SRgzFb5/KJbd7VlRS246uweiY6kNeWHEM36nGeZEernpfu
cysLAurNewqni6FOghYxPvvc2GM/RmaCtoa2+Voseu8gHXclK/R2LAHOAZIwzbu8MGYyPzxioYGA
rVNsZE+5qwSgBwo8HJykfPwVU4y7aC8Gxtg+pTcx3I3q5xYQBg0crhESNzces3EOwioV5MK2T+lN
Clvs6pSWqmyiFJlULyfRuZKAqmy1/pIuAYBtd5f3TSDqQ8m/jXW8zfH00cLSUWiIweIXBdCFdO4E
JyTYOh5RB73VbTxSBhg2q0EEQqu4KndJJGL+3RTDoAUAI6GRD0Bo0ighE0sRPXf9KUHdmNh3KvTv
8q5tB5UrKWxbVyc0lwScZiEyCSVG/a1A32H6r79u0axb7Sc0d2HY+0ULon3lyidRPX7TKppwf8D8
MIGBw1kK2lt0sWKk87oIsPKPkgjJYnsH377P2YgOLD0pBhzx9G7B1t2PLrXuJ70WbSG7Kh9u7GoZ
7GestjDX+yWZ2DISkKobwXBl7qd9sbOvU9uZXMsJXeUH5nhA2DyLwvLNmhzCr99byB2fkqYynUa8
6tA5dAVA+wMqPDepC3SIHTmxEjbaAgXqv+1rVjI5CwVYjX6YOzSSmw/jz8VjU1OS2+/oA9o3/Gxf
BUKJTBE+7rBpmIpBGOwT17ehdZgHy2dAbegOWskPERLNOdLMCgb5AFF0IwJU3DQlwA35P3GcM7VM
LYnA7YbHCKx7Wuo++sqdXEdrVpntLt+/7SvwJoq7Au1gG2nDEjaDTvcy3jyUDH/ij1er4W6BJNNk
lCIg8XUAucjps1Frbo6JtssL2aD2fiWJUGQT06NoRuFM/VBlShYVeHmQgPwEuODOjp3qBoiGnnmW
dzYG6hQ8UjsgSg1B9ZT4xZMQqWBzMy2kPX/9BL4OktaqXMkKUgCtXx3UI+sjj27UW/mhvKJOCXSp
XgTBtGlhVhI5xQxbKU+rFHtLQQFPziO9UUWNlSIRnDLCt8i5zLoKlGkJenV+MLXC0a1edIAiOZwm
dpIxYC4X+adE+hIX9zq9XZJUoCSvZe0PFxnNy0TTgYvwAfsrouFMlxDmqgaplNUljqkduvpaLzxt
/ibLu9k6p9MVWKdEgjctyEowF+4spNekHBlzNPr8Gk6SiVO6kmuepUCfnFhIpbj9ErcVAp5yDaVw
viZQyVSaqxD3YVCs+06ZfFphDhjeVer9sfmZxn3hDLaJUqfiSm3hhXp8bgYluHwtN0919Su4yz81
8zj2KvI2Zv0oT5Ujd59mTaQ6m5UlYyWF/YqVByyTqcltDVKYfV48BXGxIwG/xwXpIMYnGINQgNaQ
rtyJ4pct34sivAXIMGDJYaD1vWRKp6jKGffD2Mm3+tT5VWxeV+H8FC/LzuyKxNHq3r+8p+ybvBKv
ZPINI7mUxJUuVbBxhwa01NaBRehiDu/NysFaDmdcMEynz2aOtTWsfwOzipFHbqfja3fPQcQZufXQ
WQvjzEylT5akGrns2bMcO1Sf9jFAgJ2mBUflWPpt+N85Xmx5LZCzNwqRemqV2EWjCB2z/26QL5eP
acsbrAVwql+gv23SGRZbYtuPeaG8GF25vyxi056tZXCK3xV1Mugddk0+1tdsejV6VlzgHoH9QxQs
b93ktSgu0ousZQjHGaKkbh93N3WxS4kAbkzdlGGYsmzYBhpweR9e6WWeTSVy2g3mPAgAQdDG5lao
W2k7ArJWZJuP+nXngKHPLRkW7JlN7sx7+f7ytgp+xgc/jsYlQLPCj/fSQ2earq4du0bE6SkSwt2u
cR6VdLJT5EWzozoFpXVQpj/AoENo93/bybcr2F1oNzGDOMnmH7m1l+Wvf7dP3BXSm6STzArfn/X2
KNf0qU/kYJoHQQ5k08aulsFdJCVJq3FRWjyjwEkxkhdaPEr6t1TRna75slDR4P6m51xvGzu5lTep
5A4ziD2SfQxqiNk9I3Hsp95js4DFP7YnopXdCveB2WUBBExGXxrfNqA2iyQbygRJSeFU9m4pricK
PgeBVm/ao5UY7gJXw2wlpG/gim1c4GOdCG7vpkKvvs89y2pSphrsAx5J1lnN9rNaO6H+dFnjRFvF
hVG1OeZA78IaGnOvLFfm8H1M7ntLNJq47fpWa+HcehwZnZaz4IlRuyBaRJ+pAdxRKWCMyfbj5UUJ
No7vAmiB8d7qISJfRXtupBNwDlpN4IsE+2Zzxiaaqr6yKqhYWd8Tmrg0PC4SdVt7cS6v5RU990Nw
8rZztvr+8hQpGnxGC15Pb+uDVdQLWFFMj8bWoZbmKzPK7qzFco2llh1a1sGiF1+TaLlSjdGT0mY3
Ra1vLhjRpKJM6qb62/ApxGQdMjZnrOQ8lHI6wYrE0ksb/1ABByhY+tYmAzUWHYpoxJE/8DzmUai1
3aJiyuKI2G+37IuvpQvMykMYmBgQq4IOM7XCEtiW9qylctdaixCUzpG2eLp5CKV93+xzTRRmbAVn
axnc1aYTieeZVtDQB9o4zCkrL4PDGKPaQ3ZiOSbGGdDvRYhoW2e2lstd93FQjWlosLZCnpysbZxQ
tkWnJto/7qpnI0k69Ojg1XCz7KYdK9xPJ/J9/Fadfp0aBsSmzwJV2XoOrhbGh/CtFZYh7ZFbVXNM
3MnnbCddz7esL9qIvOUsRmoSrJLv925BsTqESYfui6F3p4w+JCQJJrMX1LG2nibrdXG3X8nSustn
bOYrJTsYRxibhJj0ejPuXcvhLjNaFRd7GKAYJFB20EcwV6QoM0f7XIi1INDB12zkKhogQGvMkga6
P9t+Ul2XJPhLXWBHtxKA7qPcyFTsGdzydYiSuQTcPXLDWiry/0fJfNO3rfeOMxjmHA0tsquLh0I2
OovqQGJkhQdWoGcof5dXt2kTgZGImiMKSh/oAimhTRprcNjGMrl03NfzbUu/6IagEXgrRAQI+W8x
nN510VJaSQzjvpSPNViera+Ftk+yh1p9qcLS/bs1ccrXl1KPHmt01KVt+jRkID6cltyRpMpJdPVw
Wda2pq9WxtRzpR1ToswDcFkWbz5awKpHYn+vHdm09p81U6w3kVPECmj5FjrwsS5rfA4HdLwvlcA+
bJqh1Wo43SvlUJLs11A+/ZLYj3gDOVkuikE2vdVKCOetzDyzmkQDM2SWDY6uH/pKd7XqVsu/lPnd
Xx4P56HCtBuGesGe1Q0o3XPQzCimI3/vfNRMz7Ei0LxNW7RaGeerwmUiVRKjDjFY38ris2EIZksE
3+cfvjN4gydNxxtftzVHbtTAmkV4B5t5+pWW8S37U1mWGlADUbf5Gc9I182+ei4ODN672beAaipO
2ct423qmawfzVedi+FxgLARKyD+LTXjffpzY/TWVU1ktTp+mpyr+cVk1BJaPz78uAFZFVwdcvAZA
xJwgZ548tBXaVZPny4KEO8qZCLPpTHVgTKj2vjiofn+2blmXb7Mv/wn9Zj+c+p3l2Eeyh4UqH8zP
84vIyot2lP19ZaTmUhsrUGaxGDSQJFeOS6eQIlGkJjDyOm88kLkHKjg8ceOBYtFpDgwVPnkw4Jmd
LnN+wYA8gz1HnEyXsQD+VbNWWs6kKDPYeJoMC7TO1QH0h9fmmeEj/hn+9FoQZ09mPZ6lcMAaMZJ0
aOPSVZNCNJfHnOGlxXBWpMXck0pZYR+P29JhDxXbbT/VV7rLeL9E440C3TDY1q50I1KNGlR+kBYv
4VGNtYNdKoE8iAYDBKbL4F64gzZrKHfgUmf0KUsf9fzb5Vu2WelenYzBhRiy2Q5mn0PAsKOBclW7
IPdy44O2oMauuKU3A5fTEL0pRZvHhRpDa8QdOPyAQC1lQKj/KuMffXoULI195YJCGJwBUTozNdUS
R1T+jK8lB1g0x2bf+Png4K4hlSwslIqWxdmLojH/VyeMO7UIyOSUd3kA2OlvLXHrQ+gmx/Hh/3GL
RWI5A7IsTSNHA25x1yJHbuiHnLa3imG7JBr2Nok/2aP+iUjFSxeOdyaKtWr42FuG15XhS97l94Jt
F9xDgzcqkTI3JcXh2g/Jreov6JUljlyiXwMokK4Qn050ypxpGeppaEGmAxxitIvLfuFZSGtCoh1Y
u8bNAlWwPtGN5MwMkWdCSYFgpautvRpb+zAT9aptZptWl5LnotHIONMogrnUMhCUDAeGm0YPzWm6
Dw/yDoyuqIx1Z9AoClLSAuductam0SrbnFrITappl1ZAL1DUxFF1QP2NpeB6CvbR5AxPtEgz8mhQ
kzaur0al3SX2sPs7VeT7T7UwUcLxNa8a5ZUThbWvlJKfRxhbBUXX9WzO15li7mL834h79PfQ6aGv
7L97HZicHYraSk2XAoFMYXwxurNtnBLQ0l1e6mYQAXBxGQyXhmnwJaaMJm3WjgjYjdrJIq+M9kp8
6CUv/9YVgl3dPLg3UXw0XRadaio9RFkVRg7vDetPFGP1fU4Js7pf8lTG9ymIv+xbdRIouej3c4qH
kQFKSgDWekp4Xal3y5/MJFir3885NzqW+jRacDtEDg/lOPp9aZ07qRRUwTa7A9ZyOLVaiDFWIUB3
vTkgd4zwDQPzfopZLgY/agAwcznHhSOamt/ePUMjqoqObvnVdK3jHpR/Q3DSoIiYnUz1pmxEQ8Jb
NgisMoaqAzgOw52cfa1tiZbggFK8Xv9M4+9ls1eka7kQlsO2Yl8koQgYdzUFNI6cs+7jmoTmiFqI
bKITLZ+woMgtK+QfFIyXz+k/eaW5oWGe+wSowpdv65bHXstme7DaxLJrGjQjozQyTbVnh6OTJ9TV
OhF4MNsqPgCyNcUG2RjIJj5QzKRSnHaThoqfVIOf4UqNA0Ala4ntjEbkavlXEv/B1V0L5FQySZX/
HcepCsmLCuqYRe1f3rqNgNUCywxBs79tg8LL5Py9XiZyU1qNBrCpZQeb6pUu9RIPzUZATGH0ptLn
/x7rvxfJqSStjYmitEO8ZQgiSQIzJu6VJCJu38iJvRPDt1rPFPhdo9VqyInJLiJGQIV1e+mMJuHA
EgQxHxXwvSjOxsaLPiVGYhMvjxQ3MySH4WAoCBcvH5ZIDGdqCbr4ojjBWbXT01IdOyVojJfLIjbM
IFsKRqXAC0g+AmTH6EUBEWuiIWc++5Fb3ZjX4bE5MS4lsmuCqHYYj46I5nN7ZW9SuZUpHRDIEtoQ
D3iMflONpya13VzLg8urE4nhfEkzs/GZGIsrahSLgpY6UyyYCN7oC3i/gdylnYaJZGHcE9T3ep/N
tuWYbet3vcdeSZLwlSRaEvv7yvYNqWxG+WSoHmhQFPNukc+a/Xx51z76qPcr4sxrZJZVSMyEgJlM
QrE+ujFzEePlx3jrvQjukUNavSMLpHgW1Z2CmHfRWPWOMjUPupR4Rt6dGCCZwG2I1sWZvmXpgaeU
LMTrik9ztiO6IE/60fW+XxRn54x8KtoQlG4e2gQcg8xu2ukOKUGxKnLyAiXgC4VqmlijPebEi8gV
IbeqehWOsWC3RDI4G1fMtZzUial6mXYVJtd9c84LgX0THMhrTWqly0iB1nTIUuLF5UkNj7FoeF1k
3F7v7kqAbDQ1RmIsBoiugf9u2WemQ78vAfLJfgUwst7RHuzvoqbFjffnO0Xgi4NIRmrqsijAsA7q
LwxaOv7Hvo6vGKYue35mfnYX7vKTJTJFHwOW93I520BbTE9Rive0fBwODXirXsufxYt8sA7hYfJB
nez2X6PzGDrWtWjV7Mq+j5beC+esBpGWDMOEBJC3ycOE3igpB7a+SpwkexZ2n/+Lr//tP/gwmsxq
hr6pkWCl8b56yF3TNVHnVZ15L3JVIgP/yla2UqLZqMraXmrNk06dx5C1gCYEFHig+PvlLt6J0mCi
Q+SsSKTa6UzmXoPyMOoRoIQH9aELhDDaHwP4d+f1inSxWtbY5CHNW8jJlTsS78finiZXCQCmzfY6
73wAnXiLIXg7CmzKK+b9SqY0Jki2VQMiweYuqo5UvtVE3Y0CNXwti6xEYKYMfThapHth/tPuHmb5
2cZzrg1a0QNSYLxULrbIFZvMda8SL9V2SnEcx++XvbBor5j81ULqLjQG8OwQDHGYaDFIgzqevpSS
fndZjGgZnM1Ix8zSSFRpnk6dQfrUxKLpCpEAzi6EWVIDBAxecZpPKQHp5O3lBYj2iQslLKME4XGN
gKhXP6fhoV1uo0HQw7jRHPH+rnCRg2Ugzg9H3JXRlcE8/IuUXvcZ53C8Ez2XBAaAZ7yzZi1SiIoT
+dUtkwYaumX+ZNT23Zp4xrvBwMBrMue6B7CV3npWMaQgogEVHL3GhRDqmNZxO8JKD+2hLZ9y+vny
0Yu+z70irDEqSi2EZbbSvTZdxSIKxc3vsxEO9AVaBphm31/BtpQ7RS4RAnX0oE4Ps9C1bOrumwA+
UW3TrFQLEmleg1wJhjOBx7eA8wzoGLEj7zQ/AVtD+nUSqfOmjVyJ5c5l0kJw0kQ5cgBI3IIUqfDM
T0ynm/00gwKjuFedyGd0TP99LgY6txLMHZhqpJUeEQge7HOV3/WD5Nfg8Brbq2R47FX/snpsXqSV
NM5Cp+lMFdohHNKbuzw0HV2+VfvH0txT+26yv9fq02V5m/H/Sh5Tp5XFlo2+qeewI96sHrN2chYF
zYIaujtTEXidSG/Y31eS5rQwihzU5B7Jf2jQFvUHJgYuL0a0eZzZtuMuKQapYLGktgN894GFIdlR
FIYIrhiPK7BYmBXAXAW8g+HnyjMZvl9ehuj7vOXuqNwrmYKXUnmekyej+xPvszpzzkRMka3oZQfv
UwNBUJvhQ+fyqUsUQQ1kOwh9k8Mnt9pmGCSQToN35KbCRHWOuRf6SBzFzW8ZPcd/b914d1H50eZU
mmnZyBQKNvtG/xhqThP/7ZI4Y2AtkZHXconkzCcGSFqBwduqnBaoUajOuVXw39uG36+JMwco/ETz
bENeuPgd+ccSPf+FZ8R0cXUrJ3WeojiDvWF8GSkQsLpTdiJO4Rg7ea/f6gLVFhgBfkCkymNMs7Lq
qVoAKSp5LsrrRUQ2IpLBWQEp1ClC3FTzIsUMKqlw5AHl6FpUhRaJ4WK4KI5oglEX1aPhQUk/pfmu
n2ZBPmM7iFtdIc4UkM6Q5H7E+TPgaYJhffqZ7n4h59FrkWsXrYizC4W+SENjtLA7xo9lTh2rfZzC
v1MAfkKktICu20zIZ+kAz7EaJxpv8lgUKwgWws+IEL1t8xLUQV71KRoc6Zvh1oF9n7rhY3dEG/dP
Yzfvlc+XjbboJvHjImrUWH2oIvGtPNg3NOgD6oG1tAD0h7rDnP45EjQ/iRbJmYbEiMcIyLfI58eL
G86hOxi6G8qh4PkrcEY2ZyB6bUpyecDzF/xyXiGl+27MDoKtE8R2NlvqyggZdtZNhEoE/Rys87QM
zOvBjYPwqIAzz0T+SQcvVg6/IaqWifaQMxV5W6HTu0Vspxdd40xSet3V5nUf6oJ7LJLD2QqU60aa
RTBJ1nyDbgunHB6oImIqFQnhbIXR9ICIZKFjXmeORjDJEj6URJAv3q7FvVkkmzMSVltlRkuxlHB2
qgM7LO1e/Zx4uas+9J6xM17MQ/cHdIprP0h4XmdFMmq5TqAhv8biWwT+km+ALQF3/Cyqd7ON+pAV
/L1E8oF/dSrrSmVPtFl5pGkQhodaqZ2qvw8nsIHnggu2nRdcieNiCj3RpSE2EU6iSfnIsDZTlGLa
gwzO6v8Ox/J+Gzmb0dSDRUMp1b28us7IHu3DThcf2/nr5Qt92Wagbvv+Puu6hCa/rGNPpqCrH7L0
+fL3X5PRl06IMxhLYvdmaePVkj8ru3yfYJ6/Q/Mi8FC9BgMFf9Ry9n7nOEuRVEYEFlZKXgnTIrfw
MOA67Gsvu1ZRbDQlIZcm++ClJXImA8xAVVR1qAx32S7Je6dAE76Z+ZJwLy+bDbBFvT+soW6VZbCh
fmxSvbhl3CcDhoTZiKi6z1zLLQJNYA5F+sHZkDwfcmWWQ90rlcS1tDZIDFPwxmGfuLB9fLUp0Uyp
my3cYRmXqgfgsBaYRzGyhGAlr3d75bnMLiFpNiA+q6MfdXsDWmNXoOrsSl5aCGcdwMmcLnnG6umY
32W0mAC99nRUZX6BV4hiQIHte41yVgsaMcPSWAuurrRc52PihsNdrIEydnqUmk96VwmWJ9o/zlIU
tGzVfkFCWpX8IXkMi0+Xt0+g3K/ebLWcJpFs0kYodCu2tGvRkDU3zTEnZH9ZjCBOJ69FvZUcWaVq
TSNkHia0VDM+AONWuZ5vwCcKysEq8S+LE62Ksw09uiKQoYanl8wDHfZNejRFUFeig+GsAjXHNDTY
Q82QAzIfySx4SYu+z5mABOwJYRohzWoO9mmg7d7MrG+Xd0kggi8W2XWHKmqOmwOg5Xy8o5Xg0Le/
TzRi24r6kUGWmsD30FguwARxE72Xm5fLv3+DTZn5nDcB3BnA+stGXeEZowajr3naqfe1XX8GuNFe
OUpP4e3ix+gNHoJxrzmtP87e5R8gWiB3RmXSdTUpkFBpjPto+mfpBO80pqYfTdvv9fEo3D3Je3DN
w/NURndqkXBUFqt2hq53qBJ/bxJT4Ha2r82bPC6FHGskLacQeS9SXc/9YzwcM1mg1v/yCnyTwZlr
Ja9pSSPsmXrXsgC5f43n7CfrQT/qSBBRgSkQnBEPvR31o1noKgwP7a9s+yVsHi7rgHBB7AesLJtk
KnViqOh3AG/qDj3UR3rLMhCAq9mlnn0QAdb8SzT8toHsEFfypqQuh7iAUuTdlYn4FH33jqQf51b3
kvFZko9Fto+zu3IU5Vq2A643wVyENyiAKNRTdBAt9lMnP43juWjcECnxyxsqUkLOdgNaP8uVAZc6
lG8m+3NtfDcSQXl0u4XkzXAQznDMIEVUB+b1KNL5DoYX7ltzSlEqDV+kuvDzJPVlzfo+TyF4n4Z9
C7AqZ6p+lLp+JdnRdzOUnpcsFrxzRLedsybWkLeGSiXcdvhDSUGM3oQ+TefjNFaeQnWBuNcWhwvW
he9Zz9AApic1Mk1zi+SBNXrF1B7CJAmyunLSUL1NlSzIkL3V08xf0LiVy7pP9DxYevtY6tah7JLb
KbV8NRpFiEmCveAnR8N6mIsqJui/675Y07mvZs8un+3xplT/OwHoOyfCj4jWo7xQU0ZSL1XjGyPr
D42lnmNqCXyF4PbwM6KypCQqELuh1soxy6/spHWsfJcNItUW2DudM0dlm5VN0iD90LyaI20v3Zv3
mGvyyW4KIgz9NePfXVie6yliI/FoNkVW1Mye1Fp5GtvSy/paFsj5lxjytwHih0IBcqhVnYKlZQdt
l/rRg+QSbzr2noa+r0YSiBPYIZ2zQ3ERa3bPNpKS+Huez2gtTHw5Fx2YSNM5U1Qga1i2gCz2rNZ0
evWExpZK/mLPfjgLwj3h/nEGpiRmHyNoUF+f6IoHxFJPu27A2dYEWSDqHNtAe353r/hh0EXvEmnS
Q9ZewSghRzTSsq655EatnOFr8nP2dLeOHPMwncNd+vWvnAg/IhqHada3VMalXp4y+3NpRE4eVgIN
2W4JfHMj/JzoSIY4iTqoCOtERMnrtmaz2Kf5Zggdugc9IGvNkx3lMxUNiwqsiaG9DwIUEOpQIuH1
MbWjQ7UHI/tcLD58p2CJAmvCj4u2aIhXtNlEcCNlL5VUHqY5Fq1FFNEYXERTmGWCUS2kjpKDCiBA
gE/u4lcYJfUk4i8UXGqDi2FSYKLFREXWI8+8cDrOsT+ISqCiLePsxqhii+wCZQelOmR96NiDKCcg
OnzOZJCEzFSPcbMi46eMCLBMrnrN14kIL0m0WZy9sJXSmCcLqQ5LPhsgPuz6Kzr+pYZ96JYJGWB1
UuleE12p9V1vChyi4Dj48c3SBmrhrOORS3vTqWq6zxN1f9nYiAwrP7ZZtWqIGUR09bX+jHcomIQ+
69f5FbAr/XlPZFcgTuAy+AnOhZC6gJf/1UuWvkKiEw+9yAHdzTtg+AeY7d8pt5XI0Yu2kv199fLo
jcqcECMi5QG05gn17+rl8spEC+MMgbmEsQSaaaRt0sTNtC+tFcjdCVGqk4vU4l8y5L+DCZOzBNFs
qV2f4Rk1ugAmeda8BTMeyrX6kB+MXXIEaLnIIwquE98VI8eW1crdjIR1WDiNfUhrclyiLri8hwLj
wI+C0aHp8zFEo2GaHinazyiwmKp9hWaPv5PDGYdOnxSj0OH70uJaLgNCFbdvvQFIkJfliC4X3yST
k7bPaQVtZ3EEw6ML77r9AMSYchfeiNo0hdK4FIik9PkSTrB5mPW+ZrC00167H4BUYOzBtvwkWJtA
4S2Vu1E6qHOkETeKVe2qW9ZeAi5dv93Rq8xRXBCLetFx0ZxZoCQCVbS48IF0ICctWH+wVh0M+0en
7eJF1CIsSoxYnLnQyiiR+4G9L4Npt1yhInTTnYqXxmcDiUXpitqbBOaJb51JwUtcKwNS5bFxaqun
rhY8mEWHxVmMcuhlJapR6KfZUe5Lx6p1T1uCxircqBU9dl6fFxde5xb7NStjuxS9mncTetyaqggs
xbhu7Aq4IBJIqxvrpQ5tdyDpZ1UH60wy7oap3nXJtJNp910Pp6AxoztdT2IXzUR7O7ePlSWdU3M6
JVPhStNyQjeyNxXxrRKiIVSG0pXRlW2hXbhbAoPOi5PJMRpWYzedtFNqKd9s0ruxldtOaeRgqVdn
V1vQZpqXrhJXIOUsPvUjEOfVfHDDEhVuat7OFWh/TSUD9mi3n6TpEHfZc6GXp7Kr/CiMz31a+XNZ
fTH0WZA5FekCHyI17UiiBY/6xAw65c4UNUGLMkg8a+wsz5Wkxq/lsx5OX/UZGEV8lFxWZtV+4kUK
vnvRq0Zg2/neoMmaR6mmuLZqimbefNmTVBqdRiuegBL/9bJt2pZlYrDCQpe0wrPGWUqZmamFKUsz
Am3ns2p9mVLPsMs/M+9vcrhbRec4Ti0DXa+sfAccN284hZjU14+gLw+EIOrMoH68VW/SuFs1It2l
NGX8q1ioolSY1g7dtV60Jy+2pz9e3sNtM/smjdNCxW4aYBwgM5KNnwwj8uf5WSlFRYh/aTh5k8J5
YsWITQu4B8Q76w6rgPYBm/xOz8lN8mI2DotBU2v3Vyvjq8clHoWRjBAKHb7fe8lA5vS5Tj9dlvEv
DuT3wvjasTVndWSzw5oDVtgpdonkLveth9IHGKJsL+z+Uhlfo4OV0Z1UJZLMCG+30me3GkwZR/r4
GmuA3Mi4v7w+gXa8Ln8lrKmjtCcJktDt3OzsPr838YSXSCHw9cJt5PywbBbGUIJiGBnBX6zQ6Stj
xpQ7/Sf2RInuKlFx9F/CqLejY2tfra23wFQgJYiuWVsmw1WX7ot976FHFwMI+cvljdw29m/COBNS
kam3YqXC3GA0f42rytVNYcVAYDj42URZTekIelD2xFN2w0MN0jLiMSp7eoru2j8rkr2tiDMc81iY
zdTieuFl7y9e5LbnPIjdxV2eEyDRiUZqRZrIWRDbaiKd1hjcL3q49aa5MWTDjdL2j1pOfq+KrzfX
ZhR2AOtUvejQvZKZpAc2AyWq+Ak8Fz+PSGALaxXwrF6++Fl/qynHktwutahEIdg0fiYRLINRlSxI
MapF7kcJyEWQ9k5k2b+s3KKrxI8kKkAjpHOPRzHTPAC1snppkF7Vh3wnCZk/Xs/ggoNUOWNBpUyS
huk1FwdUR/MbwVxc6Ofo56qDMJh3qNueyk/ArgaOmCSEEGaKdkk6ZzaSbilDrUdxODN/NBP1B/tB
BZhODMiP4jNCXEDQiEy+6Bg545EvEanBKMzKt0BIlP3ctw7qTfrDdhnWn+4WqRPeqKKhboE5Ubk4
pMKzL26p+n/2MfVLN3fDK/aoLc7S3zlrlbMmljZZIA5DH8Y0G67RdbtxafxebQSORmCG+RFHqhmd
vqgoL8ThXWzfRJVgGYLv87ONSw2IqkRmRrGJ9rSOXwwzeRBcNoHt4Icb+zCs1ELFGw98IOBXTD63
T3kw38Y/kq+dLwU1SvqpHogmJUR3XGPqsnKXkiJVNEvhLlsdLRHVDnGpm+ouQ1SHfXTNx8vLFK2S
e/4PkVk0VovHC1GykySb+1Qy7/ACdICO//myKMH10jh7YqKRUUl19CVL5tdJv1EgRBZG9fJls6Fx
ZmOIrUkNF9ZoVFuHIU2/gRPCJ11/gDo6RTj5ZaftR2p8imWwK15e4L+8BH97NY1t9ursEOjYXVwX
uodBGjby1Dr/OIpDb8lt5xjO6E1fxGO+ogPkzEek6ClQwrCrMyW3BUl/1Ep6MCrDj4CCfnl9ApOs
ccYDPGi61k94c5KA4eDA9SA/2gR/Vph520UuBGlkJTV0imSRZoDZfR4CEyDySvVH4EsgOv7fVy3f
UYXxtCZFkxNysPMuUTMwx51JJ2JKFZwOz8AdFZMpNT2eziUFL45yqBrDCY1v6X9n4WEV1rfFcFaj
KHOa6DlDRZDv8uYq6b/0rcCmC64v3z3VR52loJ6FLO8SetTyG7D3AjHysoq9dghccPuEMxJ9Utu1
JSNzl5eVZ06Ka1IKpMDhZxgrd1U6Howl89U4vw6z3J9Am0Rn1a3G1DM765TJwGPK9GOq9odBTz5h
VqZ1Cru6D5c6KI3Ob6bue90XN/Y4PIW2OjpjUQdm3uyzqj1n1eKpkXSjddlTpFSPZhLv7MQ6Jnaa
wFINvgQmF6s0kdVq88c4pW5cg2S0XQCoWi6ftFo5KWP1PZHma3mJXBk6VRv6cTB+zGVRu2B7uMeP
uxqq/yHtu3rrRpZufxEB5vDKuJOyZdl+IZyGOWf++rta853RVovDuvC8HGCOAdXuZvWq6upVqxRq
HihxMHmtPmE2Q7loGA8s7+w5/KUmN8sy25Z6tNRToka2NBJh4/VWv/edOKhTtbXMYgERWA5YlMI8
kxOTxqbbMKiAqHIAl6mYAlMkuJGwwjh7FEZ5DaRups1QBlQ7y2t43VsXh3FZDIliC7I2eGIIg/GI
p2FPPdZo8bzvnqGjF9vti3kxbkFY9hU86beNbWHI8718KIM0gEL5Tc7SxMWe/mDa5fsjzsHibFkd
ZIOVv5/GY3TpxT5KEhftm26bdolBPDiVmHtJyGgSp55nhhkYVwcSUaK5GopwWmA2YGgTV1zCe3mC
12ysrZCGwK5wOWXZjb466SDbTXyejM+ikttFTFSEqTIIz/Pq62TRwxbQP/o1hmdLdnJiIdoIFA+4
QEq6/csD4z/ozBO+QshomoOMiwV7YGQvSejIeiwgwiw8tJjaaH2Vjvsw+i906DeLHIwKWtx1yoo9
bbzVT7/mn/CoedbQovBgHhM0CQqnzB8OEFQ6Q+HEtTAR193/BZTfsH+/SoWyacE9o8Q7uCV9bgev
qh/MkAhIbA07R5XngHVdoqlNgVqPMZ6K5d7UqCO3uQZTkmXJhJIrWOvv16DWvSpmGa6gZdfYU3Mr
rV/l5Pv+Pm06/5UN7kMlyayVOUsQ6vC7Lvt5ecB0ilX9okjPqRIsrUzkqNSauO8ileUatQXjqYsx
xBlHt0o0py+oYbXbR+xqXVx8yDDns9UjsIWYyxePwCsnds0Lu0in5zqgGny3iUNX9rgoUal6260T
uN1ThntZD3QcMVZu6vx+abxC1QLIiSF4W34fRachNak3cPb3PzjjlX0ubgizVQxrB2fsjV9oRrNT
0zWjz90QVDIVo6hPyAWCvF0XE9MUIHoXfjejp7j6SxsIhNxMW99Wwz+052qZCNmkgTOnfeksJ0ty
OzfORU9UAYmV8CoUY2cJNab2ye7SD45R4fG07H9KSflj/4xtAsXVarjkuGn6PGTdE+6yRo/lXLtN
qX76byY4qBiENuryFcc4bk9rf6lJfRBqDRxO9JUpD20N9b3JmV2UTJ3kQbgdbRVTcdMDCAl3EvFt
CIfmn9DndM5WDIjAE7c6BsOcuo0o+T3EO6sSTIiEYrxTrsDhRRJqjYDZOfC46CHS77P4e54TbrBd
0LzyAw4jMOVKtfQZH2lwxBNT+WJTw7Nb2UtOpguNjcRZoN6YYswwe1TSiA3dzgKuzHMQIVoYg4Wx
E/JrIqv52MUXNvUNE+GP6FU99s8UUFCnmAOKsmuLRooYz1z/0lQXGWOx9E/Z+Ne+6xOOwr9E62WC
dMpinUIRhmHpt71i2jXUUKwnYyBkHLaJxG9byItViGVmafWko+/krvOy73gIdLMH6zY7CV7iNAlE
3U1fCHIPaXjwR7qNV7Y5FNHmymqbBvdfyO7jeT8J2LSvGln//nYSCQE/sLQzqiifNUBvehyP3Y16
LI6mXwcUu4n6ahyetIqh97keQbpNiR1TvTXN59TE9SH7PkJpZH9JhB/ykhUiuiqgWI9XR0m+WMpz
U5X2tPwyKXV1AkIsDkLMRJ5HTCtHfTEd/S6t7ssaTxaFQnwg0gnZ1l6ltjqmeMqdAYfXnuojurwe
IOvQ2fH36ib90flWwLrqw8cRsmeOBSliZ38zqUzH4mBkDsce6qHI4BbF8MwmDyAw5xmqdNuvi12M
VuU1cuNLbQ/iTqIF6iAQv4AZ2El1eFULSN9qxdQCVuYYtH3hWdV734giR+uXc25pzphk/v6a950V
5cz3Oy6nmPWi1CBPSNN9eCpDzGav7jvj2zhQIifbDIp/TjmmArw3FcdGEVo9dneVbDZ5MUzt9scc
2Yz31zq1s+KiPR0iIjTtR3fMsn5vNTHKbClyZK/N6rRjYocQzdvfQiL6aCKXoajlnOMuj7fD/3En
U6gRGg7qKEzk9kzhy/5h1HhZizYrUHsrFrwj616u3MmTH1ECrduVoatvxX7D1UFspn4YzRE5UZzY
2k/zpBxwBey+Wg/5I0JAIPza30JqSRy+xGNjGSYjT4ha55nD4qkWpoRb5JwD9iX+/XxpIocvsaCD
Xi2tjAYFG+giHUWbZXqTGzkd5AUClXqC3I85Gi9rsVjmpKedAdpQ5/XHHJrEIA0540k9Rg8aKK8z
qCHiIXJR6kLVc39Xtx9Nrr4il6VoRgJ2Tw5PYfW98j4HW9mef9Qv5j20XdzyNnKiHiWSfKIME9+T
Jy6JHebDqAtuH3HkRY/JIfUFR7+El/AwfZk9JlVCD1ulbHLwIkcYjR5riFF5+yXTQNKq/5qpDII6
6q/n5upcoJTR1UvNMrIb4y6+72zcvX0Fj/S3jav9pR6GHwpxNAj84vlL0risct7CgVr9qOjnnioR
UtvG7F+tKOvaBSLA+FRl/Jhpt1b9c1Se9v2QMsH+/cpEotTTXNRYQjqerPQBKgvz8HXfBAVYr0fh
ygZUWYtJrCGhFVcYG4uxvudhsoXPyXFykbcee4qXQsRNnqkkKHLXdlAbd3PhppFHPEH4sxpA5lgr
Ind/bdT2cVmJZU1pJaYocUbxUynm9jpW9kJRrygjHFQYxior1YDcuJUF3xQst+36YFwXb38tRIql
vV4kr77T1Jjd3MtwN0aTY5yr6JSfmV7vctApW8TR4SlKkmgsZrfgViieQihaFTem23zRAvz3YbDn
+9IhAZclEzvxhWcrVaOwZhUToGf6K+JvvBN5EQpz3THzdcOmCA3EN+M5S0okDHrJKtFhCvl5NQ6E
GrfeoSdSRGobOYTQtHxOa7aoek3stf2Zh9RTLrUQ9u9XTlG3GubP40rhtuGNon2r4xuVEmOkFsFl
GJqgjzNm30EW0TwaxqdVJTCOiPMyl1lUU6voCeYBuSMaGFxBgFxEYkqYoVujHhrlsbfm+mCvcX6f
lC1RUqQya761EzzhrIslPLpEA64olhYUlh7Mc2gX2uQ11Q8QNB7XEqlcVk6eVoyHKivdduz9Zo5d
LRmJpIfaaw6wsh7SBXmBB4pZhuLD0NqdqklU0k0dNQ6wSkkqykgAYyI+1sf1yGrgYIJA3oQJcFcv
+7BFrIgnRRWjYWJGFqJLbuEi2OL+Iv7Yt0AcAZ4SNWG8YiwmKXpdhPAA+pVnxlDeyyIiM6MWwnb1
6qRNGLM5CRMqLZKFQbs3GjVCgh2jHQBUlPd/PxO0rC5yhPqi+bmKFwwqshtUQZI/U5l8S215xlPc
rZGqyohXeNOU0HM+Kzc5RgPufxQqq+ApT62+tkuu44H87+EFKA2/9p4svomLHclHJlya5ziVOt7K
xAFXVYgoeTo6tIXILl8mnw0TA+Zan/ZXRxRtNYXDrK4v83BNGWb5i7O6rDlTPq4HNqUlvFRHRkRl
mg+Ga33NcLa8ffPEO5bGc57CslKjIUODdTo48T2bOhd5o21kNh7n3Pic+dREa9IihxmR2iXTbCFg
jr7k6450jt36RQq0U4Tyg+AmZHvZ/mngeVD1PCsVHuA1N5fcCWIaErhKRHAmDhzPgirDfOxrEX2b
hZE6ZX/WmsSr9BvyYZ/AJ5UDDj1uREEXGUUpVF6KqHKSdflLWLpfhFOwW9oOgPBUqKnOUfC2GhRP
Ifag47wtky0F4Z2CqkNJ3lOp3WNweQWHelwvSd/jxC14sBBsuKKb3cRPdeVGFd4OKrcOxtRFa2jy
3wIKTyuKu0LqDDZwUS29YfhkJD/395H98L1tZAu/WlgO8YVUrAFc5bAelUh7qIXisG+CSuV59lDT
6iisWXCJyWGNQ+CMHbQbK4D+vEO+QbO4sbceLqXQVnGWCqi2wy3Qbe02z6O9/NKC0MbYqhfhIhOv
IUQ2x8801kRwH6IGA17G5X7tDnixddToZwtardxexOKmL5/3N5NB7c76eC5QruTCpEdAJk3sPbEp
7Lz+mRq+Hj13FGIQrqFxdRLTxGgkWUcuo2M2fLqON5M2PO6vhjLBgUU2GksvMp1puT4X1t04Ep+H
ACOe9BNLaahKJUAPabdvxtnDmMVBohqEhxNewIs8JWGV5qkKB19ObHZZfxigh0yLt1KrYf9+dVbL
NslrScXtJ9V+GtbXqbmJZ2LDKPfi4MBY5kTNdSTLXSUd+rK4bfPPUzE79YrJkSlFbKPSJl7UqSvU
OitDfJ/lZJ4yr/mt3cp3bDZFe2PcZwSUUrcfjcOGvDTHeoxexQQUn/El27OGq754nFFdZc+/0r28
2vsezv7m3nnlMol4BpVikRCmptlNo0s2Lx7QwakkPHUbkScI1EhJ4kjxOk9yZJRVx1REI+OpM2e7
FWJvf0lUdsSrOUUSxvKKAitpXcxA9dYDVJHR/+7oP1kWmGKGBbGJhOPzwk7RoOuVukA+ex4dWbmV
oXtHlbWIAM8rOCnhKEKgW0Q60X8yMuh0nMfqPrbIl0MiPvEKTplUZePIuv3ZRSE5rLI3QREAzU3Q
Rk3tqvEsV7Zc4oNt7J+C+cMy488ZpsTrWsxVZWi5gHnltWWXR9kbnseX+GV2Jnd9YCU1jOnE9YsA
Rcood8OzwrbU9cGQ3BTS42JhOqbgKB3VsE5ZYcfhChO7RscgR8mS3LW8y4e/dPlSJ5+J7WNRiDvD
77aP/YYrG4Ok1XIOdiKuW7OLt0+/ckY7/0sICt+6/4PusHfGOATOBaOaih7fKhG/tuqhNZ+syiEW
tOGE72ywKHC1oBE9meq8wsbsL5520Hw2nSA8hE/sAinUJBF1C+ffGeSQV2wyOZq1Cq8hwYxSLswV
NlLOHO9pjEHeUsdsIyC/s8ehbpeYobU0Oeh5fnvMTlnw992YfOUhvI/n3QyoFjaTytZ1s/qMzVSc
wOhE5+DghjaO813iUrXcLfS9XhvPv2mbRELIxMdTAxEt8TlkFzu/PWiB7stn40g9K1FL5FK0ttMq
DcIxMoiqk13ora3WN535lfDIDfh9tygOLPQJkqLj2sqQt7D1m/Zo+JIdofVzFp3wYj71n5mbqI86
JXa3ES3f2eXgI4qkdIxigFRRPeYL5n37+wuj/j4HHXKm11Mq1aAMQu4sySBbOx33Lbw+IH1AJ0PU
8UgtSbrG3xDXUk/ELoM/dC3UGzPMegDCNxB0zzAV71m7NW50GyqqmMQ8E19t0zUMTGDQdRNydq+e
egUjpTiWEeZjAUaiH6nkiVmFjkVK9W5zB6+McF+ogvLuGpfYQas7FOOTGRGL2MYmw9Bwl9EsReYJ
sGJrGWm9zqDS+KLpGBhgDeGxCgMLmhEtHWUwxYRPbL22K2gU+8cid6SEei6ivmywpCcR5bTpBuU7
KH/WDsNDJlKJGh7IJ8ZRJOrt29hxZZk7ZrFqtgPESSQ8dC2fjQMrozVudZEcxSvcxVYouuXGdeLd
SrmPF08yJu90wOHeZSutIRM7HqRzKtrZZfFZN+2CYeHgNZB1gG3ffNtj7uCVba40uQVkliQ7+6yf
oAngDyCDOe1fbMwBVJ1B4UDXGHEYN1OFqw3moncnr12B8WcsVQiD0u1uoLT0MHpo0bxBqxpxodk+
Gm9r5MK4ttSzOZvwI91Ej5T8qwmfieVsJgpXy+HidtOLNfp3VeRwF+2OXW2zICztwWeDk8RD6FDl
FOqrWe8TE6UQhbJoF9lVlltJ+BJ1YAJQeEmsiY/ZTa4p49hh1+Jjdca9EzeY1LUeIUmbfZK8+ETl
wVvlr+tDwAfspY+USbcQQcfqoRSz4yjNvjrmARzUSSqIGmiokjZq7vRz+ewQX3CjTPrOOIc1kDzK
xkEe2Qk07OjMxt/mn4WAzRyiZj9SSMrTZpU6H4dc1iR3OKXHFqMEtAjwMriyrx4Sn3pDJ7yfH/Sm
J2YnT2hndzv0V5bfSzB5iL2jLHAYknRmFWkp9m6pQfj/xpREGTupbG3ZL9yTdaRy/02DpmhpkPhS
JDDh37u/aDZTi0kjLPe/KYRfVvW4v6JXWsGHXOHNAF89jOS+7vQVqCieRNwCY58Nq5vBTJJTpFs1
Zv81CAaVO53NDtFg9POAjEGbZ/zqN3BlRaOQNN2sERMYRLIeytC1nOKGyekwicX+2XLJys/mmb+y
yZ0Co2skc2Ti4WqweM1DDkEuuXSYIACr02WhSznnFv9Lsa4ssl90lRulS4t5h+vKAgEjECqHcPo/
AmF7q54FN/QoPdPt43dlknnXlclEk6ECauL4SXeDh94GbGx4yY7NsXdozgzhqrzKvBK1eB/rgdQF
OG3G1wmN1vu+Si6HC6WNrlbLAgFJcBKX13nw5V3hsPYQhB7cc/atsZO1dzC4UJpIvTbpJRKjFFr2
f09iFoI+oMxsJ+tX34gLqH2tCWY1A7TGn8JFeZJ82Wufxt6WHo2b4thDi3O+TdzhTPkjefI5aGn0
XJ+qEbuJWwJbIUKep1+K43D7mpIF6hf2tDkdqoNmD156TkgxIeqD8pVJqTWqpHoFbCgnrWjrZmUU
+YnJj1pfySfcbZhRIfOsi4Yo8rw7aV0zQ+kRdZlO03pMPDaZU76f/AXzCWTkLtKRmkW21ZCPQ/9m
k/u6nTD1maqmCLYltIt0wY3GwpuqyZuaCJQa8bOuVQ70Qt2y0iho3/bgN9vcB44UyIiuKi5j8fHv
maSarxz0r6wuO3udnbv9S/qSHRWn8EunOyu/enfxeqd/zr08SPw/6D2+3gqevpfiqiGLLP+e60+a
+WlUPhWU6OF2YvW23TxtD+IHC1TtWCVkdXrzLyv7ZraHvvjSJRc0XhjKN6lwO3MggInY6A/UPQMq
F62Ij1yrkyNnL10bu2vjJfNZj+/T+GmOKU0bhnQfwemfT8vT91Cqm4VFL1Fl6g3ELVcavofCMYqI
UanbJ8YwFVEzRVPhuw2bShAygXUnlNqjAhWW0DwY1LypLSoJ/OLNCIfqfRZauV4BaCcn+w61Y8R/
2ZHs1A3d2mPxf4XDMmVddJBFvk49x7z6xMe9fLPPAX2sK7EYVfBL89m4W3+pJ/R7/C4cw0lv5a+D
X78w5S/2SyJn/p0+U/ywrTeod+vnIELQ1yUMjQTf8hsGcHwfgsIZgUW3wjcm42M+Fi99QE1RZWva
WzMHDcoa5nMmxui5NCxPqw+TdO7X1pHm1c7mn/uBdDsv+Gd/+dtVsg5hmsU4k+mEYtCDRPEV/iWK
vBng0sdayjJrHHB9q5g2l4KxKf1BrNGaEd2zSz01nJ1aD5c5NpVYLlErS+6yoOY/Xor46/6GEaeO
vzTljaTm+QyHiNd7Q73r1J+K8rJvYnvPMPRP19G0qBv8M3hdimI7jtnfsRD5IXhbupt/fqWLeZTu
xeaCroxxaWhfJU0yRPCATDyUyyUZAn0lgt32KbqywX7DVaprrW001CmKgmoQHTJvfmkP5lE/qk9M
PqSFpumsOQIhkUIa5aBLL4WxLzB9mXUORC+j//qSdgMFrsluvoS+eSchr1CoqTbUdnKAJWSZOM06
W2p/mZdHvT/JzRPhH5vXo6vt5EAplq0lD+PXqtXkGX7u65Odv/IJ9QNeMH5HhENuhtArexwgxZ1i
RbqGqrsa9Efp0B5YLVA8kDkgO5wfgO/NDp9xxqKiZ0bRs2cgVOMg1ZP2r936zJhx1H7tb+NmmL6y
xiGT0KwpJoohxa7SyMtkyRbDU5bf6XF23DdEnWf+PTyvBhQ/Qhyxzuu+sxCaOVqGstzkMgg0qZFs
2wXrq5Vxl1ljBh9SGpHyiKcErM+1t+sf40uCmLm44FX9kN3MV+gBJ4Tr82/lRb4KGPuF6iNezR+s
6T7Ncx/wFhC7uVkis1RDRDcJrsd8Ghkuljj2MR4A2N0PTMKHzAG3VAOSLAeSyrB9R7iyxgUUMc6n
dhBxntl0pdhh3s8k/Oju8u3de1sW99G6Zk0kkWXHNWrQ/T3onlZC1Pc3g+PVWnio7zDKwOxwx5K7
y5St9hr+RXwbhjwfT/DbIjigN9V4CS0Tqe/S2laOJwRoL/8uf0Av9bI6+tfGxf9iPIz+Et1VBN5T
+8fBvaJkeT1MID3L8eBLOnINsfKQShHiXtQecvieZBjzkLDn3HDQHzMp/qyYwoHYRdabvbeLHL4v
at3OZoFilLpi9MypXJ6WFGoUvzU10KbGU8rEruRnwuh2UHn7dBzIm1MUNZMEo9lip2i9QB/3MQ4d
dHa+8tSjJ7LKx7ZqZ5l880Ukx9kssgLDhGuEr0Ikub+sLibUoGw7+HLu5LdwFm/4QVVXtg2bEu5M
oqyo/PQJs0n7Af83SChj0KQ/khLPvTezcbuo1P1lO8b8Y4lPry0lTQuBFXA7rXBa8TExP3fZNzSV
2/tfb9v53+xwsayeRNEYokVyjeQyW37aP3aru2/iX6LYmw0OCdFfkuZCGLOHGMlXGSnYY7QJVofC
EBRiQcQn4tPsPuswnbpEiiNX95HxKc4dUzwLdWZn1Jhtaus4UJxDsc3yHklHrePPq1L9rVTycx1R
0Mi256O3v20f+x1XObDay9Woxrg4ZJ9lR0UgyW4sVEclr7mjt28bpd6McWAorlEp9z1oVnnyGCY/
ROoWtCXooVjWmwEOBsuhQG5tweFYuQ5BGOW6BlMKskBFRWD93DpQyHM113jCHF5n3xG3s9E30xw6
TkuZpBKUlRCRI2Q3PeIxuxlRt/Dt0sPVEjlAbBZZjKQeHJfk84AhDONTCtrObINOFoSXEWQ8xZmg
b7GcI0Q0455a5v4J+CDg0QlCnSoTo9hIiT3kGFwgGXZQjGez+LK/ofsn4IN+B+YP9znUFiVXMW/6
xGvHn+pCDH96rXn9u/d/UOvoG7yVmQrA429mAUD+FAW5WwQd+vsUzNidUM2Z3PoxcxNX+wSGwW9D
IRBsH4w/yHm0YS0Mo4IdTZWflmwXyuJo6TGTvv+37eQARTbNGWRKZN+N6cZa60z1HZRm/9Mh0D7M
F6oadCQrjK2pR+d2EtystW4wxebGmDBltK0Ohj6CS2wSVxnKVThcWRexWhVWzRnVC2KmGh4bkm5D
OT4HLXEYJ0rbI2YyMiAjzPWibdwKtzVo+pM7HcWDnjrybX6jPu5/uH3Q/CDpkVWlIMQ9MqBRfIzz
40rNCfmXu8T/kEsTeUSZBkUxY1RsxXx9YQKWEhhmKiQMBLTzaiLaelPjIVWaYBYoueOND6fiVUUz
VNXQJZNn7luGak2aCbyOtDOCaSUrzmIkhFNSRjhkbsdJr3IFIU4XMDh7le/MqXHVUSXMbGUi7xbD
7WMXdrM0zogA7OUUsupnwRsjO4IkhORlENwjchFiWR/KEmn+fyWdeDhp3e9+9TqRwIwNn79eEU/R
b4auWLVRY6qOyEGiXyFutMZ0yPrTKlI8iQ0YfGeLJSpXiUjWdImVjPhKCVSXB80ZpNZGXscobPvn
iTKkvDdUtqCwjyPD2/bLkh9WUJHS8CXsKa20rUj9bkUc4qZm2nRljINr3sSXCRN/2B2ifVld3Ul9
0+1cVmsWD6Mnuui9dnWCpkd9POY/VxtaZ2OyqAVroUSr5pTjy9W3feWr62zro7+/p1uPaO/WyiFw
NU2DMEaoDadH4UsXJDfzSfUbn+XglHrfFv3wnS0OiTOpz8u6xr7OfnwvegjXv1XFbjHJg/UCDhD7
+bW/OmonOQCJQrw3jRZcc7ROuvypr19m9LLr51kn8pENqH+3Mg5B+mRcjJhVdXQ2w3oVgihvvf21
ULvHj2Zu9SrqTYtV4QIzSD7/Tcdb7trcXtzewVRKAhYJmOJHNaepoK6GgjRuhHaC9k1S/JaSsKdM
cNARqoWs9TVC89rdTNbvXHnQEJyJfWN/hEsVr7/NBwnpEjLcuQAn+N89M/R1bJmMyV30ZYLwOIOD
Di3qR6Fit79lDf1RmU6Sll4kDPzrLfGus1IifyL8zuCgohGWqJ8VPE/p5tMin6P1ZX/ztpeDFF5U
cWOQZe7vr+FstOMCnxuM+a7Uoks59IGwVFDcn/05JsmZ2w7xZo9DozQ1Skvpkda3ruRbPoTIKgdt
X84CXnQNKccRNPY/mFcH/3izyfbgCm6zZdIyOUFpIGoyTFL15o4cZMgi00cXfDPB4ZAmZFY35djG
9TXByP3YNTwpWB3F6aEnQNWjtgr275bEwVGGAUL1kLBKmJPLdguFTOU8vwhO4yafFrcAB6Z30gfy
vWXbG/9ZJl+Amw11XfUUy1xCTz/VvhXZgjNJaEPoPdWXD+at8PVP6LXXa/0giCKqVV2nuEIw7boF
VJfkJB8ZS4wuqW8nIG/r4+BKGeO86QpmSv48mg9L/zUtn1SjpBCLcBdeHEUaRmlRFlRbWDFEdTI2
GNWpz53LWs4iX/i0f8ipZXGYldSDmZcLyvjG+BJ236yYTRX2ZrKV418imMnay2TUSvkiXC3qElQq
kWezdYk3jTMe9AtbFbpTjolP8bGYl388dW/muHWtoZJPqo4KfnpMDl3AeqSk1wbV/e3b9vo3MxxG
ml0aCRPr8bHy0Z+m9neD6cv/zQQHi+Uq9WqHscCuov4SZ8whVyllKIZAe3vFgWA0rEIpCwgkLWsR
TQ6QjmNzXooMymTZBYNCHysmdKGAHEwrMm6xZXGG37aQw8dViOoU/Mu/CQoZvtX80p8ZHVmACFvs
CRpZ9KM+GoeQk9ak1rDgo4XJkU0PN0Tik21Hsv8tCXo876PKME2WuibopBdzyRvizq5F67BYwx8l
aW9muEJ9VdUYSVPhSBmyJ0tPC04S1cWzxdm6+jo6r4zbyoNYxKx23mN6rGBjVMuhvasCw2vP0QXj
9w5KgJlu7nJoMZQXQk77vk+ghs6r5ipzZMWiiaiCkZBQAsQwt9Rmg1u6S+QwfVDMViIsbmc9b5vK
AUdsdas56LA4OQx/c5DT+kMV1HeVo7uTb+KNYsLd83mhLFNOw0FJow8hxm1ipzEuwR7U28G6E2Li
wXHThiSZpozGEN3iSwMmWkJw3+sQxKJvZhIkYWajT5vYws0dvDIiv/f+trTaKFORcyuY1yVkD5kU
2Yv2aE0HLflBfK3No3xli0XTq/xNaoxQmDAoEjnjBKp956Ru/2PE3PcVJL7qqaTHllMWOf/o1lKq
RbSdI44h4XhkFXw1tXXkqekjy1Nz+Mnj/io3Y9nVIjnPWDWtEDPMWQNlBkVMH110AWtdoB4pNlOB
KzNcoJnlMssmVrqP56ds/VIU2UEdzqlJaQJRy+HCzSp2ZdqzqgMjcHVBFihBfKAZQJQbcnFlzIxB
N4aV9ZOJid1ooOYKgvnQi9WPTDEvZhY//7fPxIUVqxQ0pUiAHKPPZir3eOxmXY5U4znhgHwpIJfX
TBRqOOBS3VdL0AlEOkD9fS6qQMYojqVhwtSKqghyTG0p4sbf36ntouubqxkcRCTW0k8GK7IhLGLO
W+lWNwq0MJ3qOAbTD4qPTq2IA4l16TulR4rjrqrka5XlSORoaOLs8Fd/kN1rWUuQRocChBlv5N6p
qkNCVXa3WkiQIv+D3/yVX6uHpbIYBWD+8kr0/23dKo/Nz8VvbZQ0nkNHf44gOkhtIGmXg4ZeAiGg
D/G9WFDsPOUInfILaywwv2ZQIBhB0AFne3mhDFNfjoMKAy3lMgTK4CdF7Etd5AxyQxRciZBocDCR
1qGJRyIkUUJs2lJSQRn8ks7BvsNT6+CgIdTCaRYYZzWvK1sb8kPetgRlifpG/MyoaYxXjMVA2O08
FVLGiWdOtnivP5Xn3GaUdoyzfu5TG1WIw/7itn1fUyQTb4Sawg+bXkKzMIwBgJRHKNNUmKEm2bn4
XE9UKWX7U/1jiC8x1Km4TEuPd0pTrewMnLNSOupDbO8vZztuvFnh8E/vxWWJO1jJkuMcBkL60EXu
kn2TrN/7hrad4s0QB4JRoppCJCDe5mP5CbcDNljD+28mOOTrtTFs5Bx+pyVekdx2fzB7CHj0tgS2
xKv0q6hUI5NYyEvl38n0VYS6dH8byr8Uaya+yr+495sp5hxXpuauqMKwQ3WQtY5ad8mBjQBqvsQv
jD3BSL0purpy6ITs7+DWO+u7JXLQZ0CJuV1K4IOM5GsIzGPrTS7g9kDFdcq7OaxLZFVNoohhbHyT
zpc4P8R/IIn3bi0c1qFLTOvDAe5gKT8b0TG12G0S6knwX4L725fiwG4d2lgVLYA2azvH+5kN33NC
n4lN0QNjt2+Iby7Iy6eaDQSR0wXXJv1hArNGO6e+DmkrxqiZn5fDQiD5VifA9R6qHDyUxohSOcte
5SAM0ILyELvJDYbUv2JscRc//3+USBgSfCjQXK2RQ4oqDvtCy+CDTIGUcRvHswGREshoBqxrc9/j
t9pF362QA42o79WxZnfuyVn98IQRijfDb+NROieB8Lv3JK9Hk4XGyOZ4vJMPTW9T43jITeZwxezX
rlwZrrA8Ay3xnmLYtaej975yMzdyaxSiqIqhxLx/b5c5hOlzKxbWlvErgTDLNygNn3LJ6XGZHD9j
ChFmoGifeoeZpwbFkU7MgcxkCfqcp4g504lpZEHRA7pV4RNmddrskVkiuNvbN7B/TigvyipOa14X
LbBUDkzMPMiCwWd1WCoxIBBN5eCmm/NaCFfAjbnMR0sYnCwMD5WyEKGBWg2HN7lQdXi2AXC+NgSd
LI+RjBEPqJPP/H7HPz4IKETJICgG8pz0kn+qX7WCOj+9hYu8OgXF2aP88YMGazcpXdvgK7HHDcZD
QHtikHyDdGXqZBcAHOBUQoXluDxSrwLbZT/JNDRVUTVFt7hgNLdxide/GVrUi91fNDvCk7MBJWz9
mNvlgYEd2DEXHY3jTE2EWvp2ZvRmnXOcIqvkdlWhhSFr6SlV0icxjD7vo9z2YX8zwTlNAVUpWABt
KjWOafWtST9nQqAbz5J+mw4m4aFstz56zv+MoSMd/36Vu8R52knpBHUGXdWcaHG76FcT3UbhQasf
95e1v3MGPz4NQplmJpnsu8nBIj+1VGWb+vtcJILASyIxXpZbdL/G9kcGGs7+ArYx422ruOAjremE
gVQ6CI/h6GQybpjgJAqLQRRCt18d/nFwg5+PBgJbVSwLNso6xLg6I7OL8c42/WSFvOaoOUzRfn9l
/5IXvS2Niy+6ViNNsWCyx9Rz3VkP6EiTj53bXZjUWErplu97OETi3jsdBo8WYSNN6AFSO1uu/XHN
bW160AV0bfVOM1EwTH05DjKExkwrtUALXNndzMmdbAXa+oXYQsr9OGCo46UeYtaaMEG7KTozLZcM
XSXracKjdubmwR+o8iAXevtmHExM1jhbE5Tj3EKKXMz3uKsWg5BdJvbt9QJyBQ5WFAuqIuI7letL
mtwZKb7W2hPORxnhstawTjFznPHPpXDCt69wIbxdRMoFmEvt4NzrCbhaSiyEgmmEBdiALTSFDGTG
gwdKdKb9SYkSY+EtEQdGhvzhe9duJTNPZgU3DLP+XBjPpezv+9mmm139fe7oDJGhhXG4oo0D41hr
1EyoUcivv/DDTl1Z4A7L1KSqXsdgE5hz9TkXVH9I26BMKq9tyqOWrgdtAPW0TjBQMQuzc1jV4KSK
/4+0K+uNG1e6v0iAdlGvWnu123ZsJ3kRkklG+77r13+HnnvTMq0075fBAHkYA10iWVUs1nIOynyG
7g157JGgUC0l7mpg9/fegAM1JUy1quFzpSh7kyQ4AmAKG3F6bELDj3XE7Ybk9ZJx6ebyuexq2dLk
9gm5qM/LFD20KlTCDEAsE97ngeZ0YbPvCsmOe+UoJ5mjRsNhlGYQ5tXmrjVBfDD2xC6JcOqDyomG
0i3wmSoaggWhVy2RmIBRFh81aTnJephaRdQe8mCckRbtnsVQb12s7dOkzpEVJhHoiILcTtVud/sc
t13uapsZf9GUVVLkKVwuxX4qnDdilkOOEQ8KYMdDt9q85VfCGF+hk1ggNeYsHKGKD/Ic7bSityUt
dQX5HM4L7wajV+0NFfpQB6B8ed0MNA0VrJG0kBI4xXE5oMUHUw+8y2vTf1zXxvYDdkajhkqGFPpU
yPs0yHdFWnhCzSPM287yyJou67KpiCrb/VKnBgmBT4KE0qlzJCBUovk2uwdiF9Iui5t+UuzBB+iU
w5vf3j67q1zqEVaeq546U28WeK6i0qwagMiRYhnBSape0vGFo5Sb74jVGhnvBVRMeQCawH8rzIAw
sLTH2NYt1cu96JnLZ7rtza5rY7zZVAqAB08CmrxvMBMZW/c5oGFVK7sTLZAkv3If0lTRP2rmVSDj
3Igaol05MmmrL63tJJ76UngAJPvUf6FdHZ0vog2N5NZy+R+iLN5JMiYfhHMbGzWaMLO9BjSDYUdh
QojTHRq0Kix2AsrwEZD1e24v2rY9XlfNmH+w6E2VRxLov96Gu2tA6znAuSaAYKL9EaHk3tajbZME
5RfAa3VC2FB/WYpiiGlooqc/zQq5kdYfupETN9Dd+niUVyFMvJ+RUshMEW1UWhWPViynfqchzopM
30hiLyJQ2CTjVDI29VWRVZPIKnCNdWYjI3NRBGLSwHW5q8RvU/V8e+M4v886TjHNciNPYH9Cqtlg
IPHA3sVZwrYfu66B9ZeCEUxDpAe0L0H7HO++vqEd2gBm7qx8bzZWYHWYalRzzutp0/JWYpnj0pYw
NaUAD83prQQd+7T3kj/OyNtB5pHWiaOeA+gCcd6yM9KHsvX/3QlR+StvjAbCuAYKFTIfyfMU7xPd
uf3720n91T4xLrgf0hyze/BQA9nnXWBJM2gPxdDqNI8Uu15/JosX8tglNw12JZTxw6oijEJFsCpd
Oxr1a1RdNB4oA08E43mHVDOFYkQKc1z2lfQspMiecOqlvLNn/CvwRwJZyBBSVcFZlu/KhnP2PBVm
rL9H0J8uI63zGNFkKYABVo3MzYfKHZXicQirw7iYXtmqHLnbfdPX42Hrp1EzD1MQon6qWSIwJ3V7
tmcXHMG7Dlxz2t/oOwMiKq9be3s30Q2rgqBD+8CuF5mlAiRNDFmUS+6aAAWuS87zcjuVp5gKkkGE
KCY73dnOWqcM09uQT3SSD3Rl//AVgInB1lw80uxmtmr0eSZu9ZM3z/QbT3gVz2h9B7rKsaNA8TSL
WV0yrzsiVFUs5awcgMjwYDrlMUH+Y/hy28a3TeEqlzEFNWrlTFtg4mN1ySPZHlu/lP6oIr3aW8YY
Fj0VsjzBHTyN9T6v50Mptl4wcrlbt43iuhjGKBoR3grciBhS/EvyaH0g3dE5AuUuPtf4t3OJpdny
DvTP8pGX995W0V+y2fzERJq6LGu0tvR9vycGUt5SvL99VlQHPkQZ1218m1Nb+Xuz1OtCAjq/IxbH
eTzr5O+g+aSUvNzidtJvJYe5HpOkSxRlAaGe9tQ5tC0cs54A+wE/qLW46K7nFnZ4e8dclLEu9Z3a
ISeWzU9Lo1tVanBu/O0qwWpN9BNWe9d1ISkHA5mE+m1eALOyFu1bBcGjvTxqfnTs0SoLA7Nxvd0+
tS3cBlVciWZuUXOIigVqKTsvy/0MlGxtF+xHlxKT5H5nZdaX5C6wMvR1cRuStqc0V6IZr5IOOVEr
AusuTt2J2POh2meAHcfqXeBv2W2G51S0a/z6hFkQjHrxoAG3K3arD2Dci4yGMqWscQ0u9wlAVytY
42AFnnxPo30K8Xx7rzcVSZUJpiQQ78vsHNucqmVUBtjqARkTZcwtEEhzjnPTYa5EMIpkSG02TBOY
VlMl9hYkjJdctQ2t4NxHvJUwShMvSExTqHjgnPe2rsugmuZSy22+sFVdxqWq6KLO1ugTcTGblCIL
TH/RqzxCV3D4czoAINBGcsTjEk5Qv/HBf63k0b+vbbDVk3hBSg1p6e4kgxQtt8WnHFUEwBF6f5SS
XgljfErUBSStF9r1H/lZgHayILVvK5u8fUbX/WNUwRxJVZQdyu+Klb+kfwe2ZqkH1aV9HPPFdBcr
cgC2C3AWBQXq1KPN+LnHu3e29fH6EYyilEpTm6BWhO9sHQ1dXkp5F0jKHyn9VQjjR5R+Uoi4IFsg
FMWxD4Ij1Gafyy3nguOthfEWSpkoUPwWChkeg+i0FM4Uc56cPBFMKKIDYKbIBTz9guKHJhwV6YvC
S4tve92V6jFhiNhImhljEB+ZpGwfvgwOBR8CseYu9uf74BSBA2tPUQj1O0yCBIBP4E0Z0n26YWhs
Cb6ZMlmM6azQ0GpO1O17cImFg2iPS2oreejctgPOlrIF+EFSOkOXoRylMToBRuLmdNwPBg8Fjrco
xnsY6aC1agrvYTQAOUIfdK6AO37Aisy/y5zn5nnSGPeBBrCkFircnHWPvtDoyzD2VlY4qnDUjJfb
+7eNL3DVF5YbdYnKJphbEX0mHZghG4A7V+jRCpF2RF1CHwmmefKd3BZ2X6v3ZUL82/K3gIJUEW0u
EniqFNAf0r1Y+eUF4C/mTGdSpfvgnFxapJOHnXqJ7WAfnkt/ONLmnsWdgIEenWsvcpUvPCRBahIf
NHb1CYxZxoo+10s+U4CpwAfisx/u/xd62O2OqZUcxjTLxOg0LcOtQOe0tJPmNU80Iulc4zB60Q4k
LPxs06Z9XGWyL+YCkwjZOMA+tKVzs4q46ZzaKLhwfPTm62Alhqld9lKVLMoIMbr4pdatTEtsW2s5
JUXeWhgjLFHsSuMaTUR6+pqSFzE9acPDbXXcrkatFsKYnq5FIoUbo0wkNChBhjh0NTeNHAASOMLe
7N1/KZC5x9ty1JEiRkpDkizAV7+FxuJT71H+7ZQblPPOiW7xytoM8B/MxETmZi5GXyunz5o+7DpR
swsjerq9Mo5VEeba1s1J0WIR5ez/jhD9jxyP9NQ/Wi+Qs4ERYADviFkSwtS6Hgx0sGHmwdNrK9gH
J9VCspB4ojXuAh7E4/azQrsKZBaWRiIidBnuovnco6iHkqUrf8kQaWWPGo6Md59ua/1VHOMgE4FM
U0khF1T5c1f5ffac8xDMuEtiPGDXiDqRJyyJ1mB1hAt0oF1z/zPQHnG5Zzd1Q0dCTcahyUDefK+G
Zd4KujDShFM923nmDuaxjnZd8qqg0mZ4nc5pptw2a9wusmnKAFhnuROGkMTIhk9USUYsENwmNUaZ
pAMd2I9qi9cct72hK3mMjvTwIWU/ImfYoB+YbumsWpRBId8Pd6BgPvxZCs9AJUYzsaUmCyEPqD2R
dDS0LF36zJfd9EDQEJvYFZhc32hcgfZuD6M1XbQ/mwBeCWd8WKiPUigJ6PWoPrcuHX8EGtPReP6H
tju+57XiUm38YPErcYzF58uoTdKMYKwrE1spBz9qSqsaA6QTdPMnyWRXDeXdbW9Gl3BLJnOgdSUb
vVGhqQ64w6ehAzikJLq3RfxGaa5nyFh6PkZ9lSY4Q9mv9rlb+n2C5LqFftw98hV7qbDnx9sieati
7N6YhmVKcmRIhu4wBz9UHmwo3ZVbu8ZEPLoc6U00oklnjNXdaABpZPkWDoKDATlOAMJZCYvZlvcA
5AppU2Wb7NXkTpk4579dergqHTuWDYTmspQqVDyX1MszS/7bhJYLtvokPVZ/D7Ml2XBgNrp+OA/9
Tfe/kssEPUpu6lOvIReDkZN2/pxmpy7naMG24hHkCQ0C2h+dxUee+qXS9Rblh+ovSptQeQlIksUf
KuqgKmBaeCxbm2d1FceCJLeky5OklzHikn41psKqFE7ose3uVxKY+0VuIkIa2ldJgUwoTFHkaXc0
pso94cIb/d6O61fSmCNKOyJORMdtRvnHKQAC0HEvAthiYbfIbAZ25PJyjdtp8pVMJk6dCoUsaokC
eXaSgMebY8QFbI4tZgRKD+yHKIPxBj42FXElkZ7qKnSc6zrVkgn5kSJp7zFK+ByV4OSMVOHLbZ/E
3U7GvRtiS0lwkcFQnqa/KDMsMoPP45fme+BJD+YDwrrXmNeosemoVotj3DsCB3GuB6gkKY5tfRow
cdXPspWEHDeyGfis5DAuPpSl0IQ/xJTQgTJr0PlzCrz0R3m5lRjGrzeVMEQ14BgdIzgDrssqsl1d
vXLOiarYB+e+EsI49xC0zGk8QgX12pMPBkAWwucGAQ4afemsnw7S5B8ckdSSPoo0VMDaodEN8T6j
g30x5kYDu+6c8gX25tPZahG8fBScYOYVfrfrouQqjtnGKsrjyYgRFssP8uAUYD1PvG5XJ9b8ZXqk
wTGNrEBDcUT/6b9cKbO5qaKOQ6AJtGREieB0DJYAtOKT4deYHdf2t6Vt15+vC2Vvz0EPplSPcXvS
AvCwD86Lp3m0E7Pa6ZbhB//hr88eojN/mG27RrWSznjrphVjLaTd1TLGA1Ga8oLO6VoAanXoJ7QP
qWOOFnh/X+kYC7clbNOtmSL+M0zNVFkEPXlsgyiVkK6kIFRAktknXm5H3+l7DlRF5wicXzwGpu3W
lpVMxtsIQ5uRfgThVzKBHabprbI1AHI8OJPYuSCDOoRFENuj1uyyNOf0pFKd/WBCK9mMCaHkro2m
BKttA/T81gL6NoMBw6YqeM5mtynyfUpi57Z+bV74K5mMHYl6IMpFDZlm8iiZRyH6efv3t4OzlQDG
WkIpaySdzubp59mmT/KosEJ/OlYunb8UMItYA5ieB6KzbTZXseywu6RpXUdGdJD9wya+7MZD4Bu7
aRfbA5J6FBS/BrsyHXswHe4bk7OrLLCenoyLkggw2tGmFTRAPXjmY3MsDGs6TG7hjruc14DDE8lE
Oos4h2kzw1LDab8kDzVI5G6f5OY9vNpRJqzRUoTwUt2Dyhk3STpjXhxMyGJhp8Kf6SQdnQPIkmGw
WHdlC/MqcB87s3QosjMRODq/HYOaVwF0L1fxUt7HadfHJnIq4tclfEz1Q9iddGjDfF/F6PL/SUTH
0D5PPE4easAfDfwqlwmflICU+izhdSxpi6fU8mubB26LXk07kHtPq0339pFtOxTDIJKhKih9M94b
BJ6JIKrI8yl1aHfJfZE8lMq3rvNmfacru9vCfmPpV2mMBs4JeIfzEEovROCQQRPlX4pXefpFaoA4
Ft1NoExNn/jEwNuKfxXL6CXqaWWn9QioFtke5L0Zv9xe129cyVUAoy1lP0lpF0JbRoyPVxdASt6j
X8HTT9MOOLW4BysXjdGPNA8A/BNun8j2LXgVzyhNFXV52QXI309h+w1tBk99UfiawTu+bd28imEv
vl5AtjtoFKeNwcUqPjVtAx5PUiQW6aRTBTSr29vKOzbmstOKxRAMCcdGyqPUPup/5g+v62Eutr7q
KlSv4ESm4JwZX4zi8fb3846FuddqwdS0QsSbq5fP/fJZyA7xFHNcLkcG22otxyqg9AzYryRH1hCe
WqO2m3Kyb6/kN+7w11ax3dZFVRJk7aDg2Ykcxmda+DLOsvfW7eHwEEHovnz0gVdhjJeopUiLG22g
FT3F6/8zPM9/ZnEXxbgFcUjDsBkxtqE80UJ74dWgwwmtMkORndLTZcO/U2gWw4q0g9SmwoxnwSB+
BtSt33IH67bDcVyJ/3HoLIDV3M1aGUUU++0cPHR49GRO4mh304P2ONkYN9sTS/fm3ZJY/ZFXiuXu
KOMh8nEBhlWIdBfljaFtahMI+FRAV4GE/PJHE1OrlTLuQU6SqiEqdDLQRkA6Kru4JbYgKRzdp17g
ljYyXgIUeUjgURAhiTwUwmwZwuehVizZ+AvQ3c6kvnJMbcOiJfAY4YVMdCD/6Mwezkshi2NEMBA7
W7M/282+fqBc7tlsy0/RHR2vET6JHFe1lUR8J5XZzIjM0SygCoAbTPcpFELiDLtit9iBpe/Gne7e
XiVvkcym1mIQdXKLblohuRfNnzNg6SZeYYNuFHNw75bEuN+gXdIyCPEIX4xvqnwQw796+RTLnJVs
tWCsxbAeWC1M4KflGOB5q5SCQBENEE+0MmWMFg9AcnvbVLC3EoUSwDPRWtgAzkoSFtVpwmOVPpgi
0vIPt09m49LFcq4iGOcb1LNQ6EmhOr3gJsNL2nD0m/f7jNNVBKUZelMD7Hx2UqqnAtn42wvY6kl5
twImGBObyRQrpUAPsjW60ZfCWTChRjlGQr+0lR1g05sdhbQK7eWcUoD4+khCi9eyqNCN+qh+142k
Z7l6QaQikcNSQFKS9oucR7vYq353oni30/fvySm/U12QRR4jL7VBhmP4pbP8jbfo3nwR9okbO5nd
eLd35jdGfv0kxrWYeiqmwBBQUNWM70Q3BQ0cBcrvkQvr/IDLVb11Hbw7CcapzE2RqFmKk9DP7Yvm
1b56qT/3TrLL3H7HywVtm/t1cYxL6Yu2GFMCSGg5eTLLL2Z1COXR7sKScx/Qj751roxb0dO6roZ2
UMHa8TOPU2vqDjp8l9h/bgTeFbeVTV/vINuO18tBU6dVCWEn3R/22X3xOl8CcOMEVulEh8AeH3g+
hndqbFMehtOXSunRU/aPQ6t/Bqfs78GlnDztseLlDLZqIe+WyDgctZznsWihlMFX9UAHStPn4JTu
szuKfBM99BavJrftgYhoovHUIDLL69X1KXjcBeTv+uWrUvxQdU6ObttJ//r9t/zhyvDlMk6QBoHW
t8KrMLzIzV7lOdFtHbyKYO4BRR9ltP0oAEWL91J5MLVdDbBGEnySRd4Azm+cxlUWcz7dAnxi0JSh
uHLuQV9OW69rkDRRwMsGff/ctP22HV/lMRdELWAUpzdjFWk5xZOQJ2htwe6s5E50Gp+6RgxbAJJp
4TWZ0N/9aNdXucy1EYtyVQ2VRsGFo0uFegiSEvG+3Bd4CcyP/eEPqjzQ+6s85n4Ii2FsikLGAHON
GdLorlRP5cKb9fuNMV+lMC4/jQfMRAaATCAPSmzl6JwHUZM7wwdT4+L5Dp23iYzHr9RJk02wijt5
2vhxNQ9e1hduJEoXBQR9Va36ZIzuiih6nafKriXFVxehs7Qpmi0EbFYMLGy0avjhkvghMTAz2tQA
95+GT3Hf7btQ8MSSPASF9k1TTF+aDEeSMrRE1oHVhmj5C9Ca0BiDXxHFM3vzVOgBzFw5ht0I+MzG
y9JyX4PqOqjqg9JLh6AKduKERh9VPKU9inlZvDeq2g+QFVCmbA9FfJbFvrNIqv/IpRl4K+2nVipl
S+rlu6aKX5XgeylLrhmUz+qg+UU95uBk7nijQFuYge/UhbnewHBTyKQx0UmAfHH52GL+KEJMMx2B
xX7QT/p+BClL5yNnfTQuupsAqpgTPWwHNFdVYi4+gLM1Q7agHaTH4ObkoL8ZRa3gRJtfxR2vqMVx
om8Zt5UT7ae8rMRKVZ1E+quMj+L8IvFGebeykZJpStBIvJYRUzPK2iRAUNDATeS0zX/w39C9/Krv
B9t8qB30TmMgNXySOeO9G9mNd1KZg5wqRU5CLf3nvaDs/gFn50+Qb27ganHMaRXgi8S8Agxfl/aG
+E2dXozRv60Rm576KoLtTjbB/SbR/n3HBD7/PD6L+iXvE1fm0afw5DC3XVEHWlkSEMx2neGgC90K
A+mMySQHaJKcW4Cza4S57Ma0rINUQHBnaq0ltqIlz68jSvC3N46neYS548pcaxLFwF1DnwUF+L7u
u311H1CM04NxTmq0zNMmEN5gk7QZN6xOjLnjzAb0X2OAPrj5ICH9joKpAA6p8HQJfw4gdFBwo1c/
jcqaeKScmzHXSjBz2RlKUoezgldfFD8mXWuZ3B72rbLs2q7YjuUoW6q8T3F0RW+Nj/1dbcfoTdpX
pV+STz9uH+DW/NY7YYzrWNI2UtQYG1kWgINPp0eQ0vljnV3akrhzp7jCUJ/mrvsyBmFl4UX9nAgS
0JsyN02EvT6X6JLV3E5HA4KKGm6buUWVWXkWeUudW8jh+VpHeC/j7dfE6hQY10MyZWj7ulbRlvBP
X2t9BniMYwAbh7YmFJMFcmzetbEZEqyEMo6om/tBixZ4if6Qf5Nt0OjuMDVhpbIlAlJO4AIp0UV8
iOOu8tj+tFxIlaLLJAr81QN24ihiFF6QPo29G+mXyvz7tiZwfJPJ+Kasz4bQJBUGnBU0Iif9yQyi
Y6afyurptiCOZzIZz1TmU0UiHddGNz7NhdNHzykPFGQ71DdVE3chnkAm24yP7HQVExkm9E9FXDoC
4F67Gz064Az2WWPf8sKa7fh0JZLu7+qeD2VgoOZlozr/ZIwlC8PF58oVvRJJal6f9bYXuq6PsVq9
NQsz1wIVYPPlg6rprqJHnCmXbe27imBMLA+SqigWxC0qutx0JUHJJ/OX2LRJHLlt1LpgJ3Zua8Z2
BnK1h4yFJWqVC2ap0iaY4PC2g772gNlsvM5MDhMrTxabkAhDJNZaE44PkTxkYdLABwkLssTJgfeY
4JwWm4cYqxFI4AjQnBpl2zYRnczkzVvyNF5jrErXiJhlE44LIKWXcCftBJuc1PvFpgBamS39UXjx
SzvYPv8+b+Iyi3FSueCWxWIFANovn2+rw7ajuMqg27qyqGY0izoRRdUppy9C9InUh6ni4TzwZNC/
r2QUoMgpFAWOIlZmR1QSZwlqn/STe3spPA1gnAPq2kYoFVC2oXpoxc/a8Hj79znGyjYkYiwnB+Ap
HgDd8ipImSUQO9EuUr6LZjDXfbotjLdnjGeoSF/MLY29DP2x6n5OmPLmHf32etDUKWFURlHetH11
LLEY11NNWtUxZmAff45M2dakBxm44FnqxaN3e0HbmTvUCv4rjtE08JTQRBcgE+IXOkqVHpB/uic/
zLPo0f4lIJSanD3cfjtdJTJ6N+dkyuI2RfGg6hqrT/VvkjlfSkPYSZFc2Z2a7HUMkJSV5HDWuhHF
vE07GYpuAF6adRRyJpmCsiBpCNBE9KTTcoJgx7biC6Dlab/zHtt065gg5p04+jmrk6wLonWmjKSb
0Puz9CPg5hO2Lt53EpjDCww1ibQQ+YTkVOxlV9qldnfQgN9AoYJ4QeCG7r8TxpwbsnljPod4jC6x
q+snSfOK4tvtE9rYMUTkV9VgfMXUByBweKs1CL3bBeUxNVP3tgieeTHhA/LJ1VLQ8Hkqvmq9iGzT
czVPrjZ/GTXTSU2egW3s2rslMR6jFNKgRIsnkmnha6teSvHULt9vL4knggkddCXMck2kBkX8YPyk
oLvNfLkt4jevjl8nw6ZyulnKMqnJ4cW9/mVxMq+05S9ojQJQpXo0wTIRezzz4cpkwnIpkmbSjrjX
aSSLiRhPewwu2SuItFwFJLXld2EftNbthXI08C2Dt7LZLA+VKBnx8Ejib9l8nyz+//v3YUSUA8oA
KjMmUt77hHDJhJaAKRTd1TtAEEcxp26x4Vzf/T4TC41V0w4tvT3IqDuBGZwacdw3tWArY/qcVLUt
dtEpnRcOrMbWNfJOLuPrpqA3IlKjUErOdAAndZcjchK+fE8pENAMeOGi19CVfPSu151kfF8coz+1
7VByog1Gqi1ZC2Y5JryBo11y4BG8bpjYu+XRv6/UQku7MR4lqKIcoGJSYRZgRqdz2bn/TjsY/5cj
l57GCUJLKRceJKP2RcLDu99KsbxbCuMA+26KaiFHvJTsQ3TbgwkUpM86JmB4M6JbmFvvJDGuby4J
SUQVuh6haq4A6QTw13vVlSR7Vqy/DF8D5itAL3bBHa/kuuHk30lmPGKRjprWFzqSwnNhKcG9TEAD
2Vtxe1j62E6G3L59bhz1YNMV2WJkBdo3FWcSvir62Uwe0vD5togNx7ReEpujEMZIFMAcRyvWlTuT
yW9DifcupOp1w6TY9IQSIxHWjcjyFKdwJ57DB91RDuona4THpeQL7U59nDivqa2223cLYzyHSpRx
Fg108Hce8adT4alu7euojAiPzc54IKBszCOre8NimHc8TeEtmfEiqtJUQNdFQC9LB7H4FhU/BjAX
Ay/q9unxFIT+feU/SCDkahiir0GRgPtTF04DyutMDTl6uPUUfreZjAOJBilq8x59Z+pDcqF13tAn
TxRMl3KEm1yGpN8EoL+cMEuAU2itgOcwXg8N+mNoMSl0Y2R+QEDlFb7A0U+OVZuMP4F6NmKuJUgz
9aYTC4G/pGjF7qVnYySvWpNb8VL/24NjPEkXq0aYLoiwZQDoNfcz4IdE3t1J7/zfm90H3pt5iZK0
HKEclNYKN9kucIgDvEUv46Zjbqv7B+IbUx/SeTJwTefxHsWeEJBGSv+sJqVzW995cpgwRBKEKgt7
bNsotq6Aem6VmveTiC6AYnRvi6L31a3dY/yHIrWxqFMVTJa72nys5qe461GPv5OzzLst6rYP/sCG
Ay4kcepzNNUs9YNuvAQJJ+/IMV+DBaFNgPYNbF3kh4fPDWbAh1cZI1Pe4s8oC2O6ElMHnDrmb7yv
BqjEtyexyuj3UAJ9JpEhsfpMISvQC7trAPeEiQfDnw7jZbEri7r+ehd8q19znupvm/Qv8WwmssuV
ALznOYoZoz6ihALYnRaOWJJdsFIfhNQ8krnfi3P5qpT9vQKUVWsw2zMJewow8QNjg49C1140c/ma
LzxejG0lvn4cE6sPzVwFmNzBTD75Jku7YlnsZc7RRVBzboffuNGrJPolq+sB6WaD9kgDEwhV+faO
RmWmG30DKDlqK7z85VYBEZfEVRoTARZFp6BTGMEsHTWlEEuxO4Cd8Gf2qj7RrI96FJzlkuJ/vd62
n+1b8CqYceClDHDOSEF8oSVfw2ifV+BG4RLTcjeTUekpi2IjTPDipsgDQNI5DLvm2ICEMfeC0OJh
A229Ute7yQ7ujsQw1WLqqDjaTzEgggFe1SOG2J3+JAEtOrznwr1wNpId+AqicVooWqIjLr2lDL21
LH7KI6jgqL/O+PBUyds5B4K4o5WFH7Zf6+lOaZ9qRNW3tYInh3HgUmaYmCfHk1tHsYhc0v6MtaFu
r3OsbNvXEENEaUxE2zWjF6MsaIEx46LoFvAFlUts95Hy1MmFNzZzbqNj6TUjvKmy7ZP6JZTNmxRx
K8QSoaUxkEyHP7LmovH4I7fKOdDAqwzGT81tluW6AO8RktCWoqMWjVYx78T4UfwSGM8dUjXig15y
Mg3y9sV7FcvoByFmqmYo5yD5qAI79iK75CzaaNnyyJnSridP+bn36DjgGAMbPrtLB0v+a3hRgYJE
XO5VQtXkYxxw/RxGjchQTjMZcJW07uyiQ9sTwAV1HgHH0fna3vjCS09tBwNXefTvK5896UYU6lRt
6/YkahfCez5vm8X196lmrX4/GYUy6TJ0DeujYpWAZo/Hz1WaWgpPf34TA1wlMbePOmtkHmm/jOov
9wRcufmx2Ke7EJ3li2/4iSfYxQ7xooebmJsl4GkRcxnFBdqP6hQGEvcnMUTnW/BXbwqAOP88B7l7
29NsIbO+sxTmAjIHpa41ulLydXAEq/CS+95vTnhxngnaYcvBap03MJCz4iaHkDswzlss44KkpMkW
MYHJzMtylqXBU8Pvo0Z9twFMl4ET3G11KK2Xyw7Hx0CkD8ZpRCmpNfEIjMfdIAPJfdHQ+TgZ93IS
u5lugnUr9NMhRGgl4c95L/uZGDiJBrIlMbXDivc4+M2V+Uvh2LH5zihIPbdoJNIkS3h6i3R3pmkL
z4ste3hqWah5O2ihuX36HIN9m/VYGdTUkKjWxAxzNx2xzR6HH/HagX+TBr2ujHFC8aJkYgVowjcn
FB6RwEOSy1YONF8NjAnX+MLjreJcMArjhpp5DutogpvoWrJrYt0Ng8xbKi5IJk8O447SIYmUUoPp
nCdvfEEez27uc1/eX9ISfNOZG6UOdzd5MhnHNGF8ygwnFB1qN/wmvtB5NgEILIs9O71HIW4iV+LB
vnDcrsL4o0nu0zYNkR6t9bs5CrxO/JYFtaMTxb2tjrxrW2GcETBPiDoWiIYnT/Fyd9pNodV7PUWz
2VW83j3eVjKeh0gk0UkIYXGJii5S89LfM6/U9ZvI+5f2syTzQ5HVEpFxJTbOP0WAaae5dHIUnXE+
LzylX3zjvmfH6KqyA/agRlNdfrjLD90uP71l/ve3j4mzcSoT5fTTXJUVOPicJfN0TArJ3aFcUo5r
4q3lg9uYI4BAY+MiIHXP2Z2i95ZYPQzZWY+dRb+0Y8CRyD0rxm9o8dSMGEKk4VKGuAy1Y+IoZ82n
A3X/Qy2PbtOt06LbvHK+Cgq5elpiG2d/8eIdCLHuMAOFvLLuRYeJh1fPcfUq4zgQLBdZVqho01Bd
c0Az7Ld/pxSMk9DHMkwrZGucJvEGRNsDcWoltm8L4V2TLDF8l6XRGGh4yA5wEOo30N2Ds2PxwWHn
xSfDRxSxG3jUkpuPJImyLAHtXzdYlFbMnRuGMuNlGUzPvV7Zcyo6or6TkkuQD6DT4FVOtlNeK4HM
UQ2JUORLi1fmiHEEFJaxSPOOguhlbgyqmXJ3e1M33ftKHHNyeU/ZSHrooabv+uxS9D9It0uEH7el
bFsXwIcIoP6JJrE9YuAwC4tWxVszO5mWatcpuCBSO91HO/KdH1ZuR/ArcYwxjy04lw2aA61d9E2A
Nbv25ct0UjDmZYDihVjzW30+2uVoyORlQDY95Eo4Y9qTaqYz6KbB6JiehPaoZE9l9v9nQ5HRJfhr
OxklEXOSTpqAKfBGRrxx6sHuwjmwbb24SmD0QjJScKoOSO2SryNejznoVGn9WkEvjQEiTtqG+Ucc
Je+WxUQAQ6cO0P5edYLlHPSDJcUcPdz0g6t9Y279cFnEMaT8ipURWD2J7mNgIN3eOc7Gsemv1Cii
QO1w+uHsgAXc7tFT0yTnzGw4grbjpeti2KRXBE7ddKnhdOPIpjwriRf7uWnRoVY+5Pcb6NyHC2sl
jV5oqwtLHYm0CPNbJB9ghgPz3y8RSjPfqzdsVjyLDqkf7JJvBCDnSDGgy6F+Ch2Tc4DbudrVZzCR
AXLzi5qVyC6KB8X7bFiCRXEI96GlAxuWJmvnHUBVOObGsWidcSe6NmkZiLcxhTEPD8GgHhpdvFTp
0HBuOJ7uMJ6jJZk2ycGI4ivJ7bg+GTWoUeLBanh2sBlfrXaR8R9TTIylSrGL/z8gfOokbukM40QM
Y4r6UEExZUz2C9C+wr6wuli2TKBW1j9v2912H8dqTYzzQCwvBhpBI1uyF196f9gNB+NQPQjcpAXv
lBgnIid5NxYaMjRNcx6KzyYmf4b8ov4fade1Izeubb9IgAKVXhUrdHUOHr8IbnusnLO+/i62z52S
2TrigedlgEHD2kVyc3PHtXBWnBVt1kFBXCmBQ0BW1I/szerKzZ0RRkGNUxrm17K9CWQgO4j2FD60
6d1Q3KTN0UzP5fC6L3Zb2a9SmYsOlpcY8294W4IQ8RfmjmRyCBeTszieFOYeL7IcQNuhGj2Y1opD
3h5CHujH1nSpLMoyUTGDpYHFkjmoKQxUscNMk2OklnmgsxhIcTlIboFiuTp/pPF+zujzBzSsR7mW
QTbj7O/ltlJefwLbCBPmfRZJ8Yy+9cXN5sdgOUyA+QdFuKz/IOq5my9zzzORm1u7ksmkv6VxqAIl
pC7df8pZ0rt234NVr3F/YTCCB674vr9QnkxGaaQ+DXs5gYU0NT8wf6rCrR7zJr14MhiVkZDQUfIK
16Efv5L4QOrRWlJOipAng7H0s5hNap6jHyCrylMeRYdiXNxOUf397dp+u1dnRH/H6mrnXT1TwPFf
M4sEuQ6KqN9YqRM6vLw8b0msrU+DwZTQW+8k0beleJUjIOBwgojtyGy1HMbQg74lHvEw0KBFt35V
UOFz24Fj2tEtiIss8SD9tb+Fm1Z4JZIx97rc09gFeakpxFtZnTNRd5HOMQPOddpC3llbEZOxIkU+
jCQlEnGyL8UHHm/oGieKeFPa6AwAoZ1bH6NvH8gRF+NMu4o6j1fMoTI+PaT/LBZ0Gr+ri6RUoI2k
NdXwlmJ0kw94afnwB8NJWKoKS6kiTy6zoyP5oMr5QC3HFNegFBOfhlTm3eLtc7vKYM4t0cylBDQK
caTStIrhp45x0V6LbUyy84zv9q5dRbEnpyUAM47RR5QcB2Aopy89sJLAMQoUcIQwuWMey3MFasfC
zmweLvj2rftHNhsGLERSiriG1gxATB69qX6vR45mUlv0WSmuIhg73xGD9GqLGwCQ5La7W1SOLeR9
n7HpI+D1BY3m7ufyW9+4csEJYLY1wVRkTGUqhsbCXCtp3rZ5A+iFrq+tVHsm7V9R9zjEPK96O/mA
2aH/F8RYQL0uIjFL4Gs0zuBQKObwVJ0/APyc+I53h7YP/iqMMYWqUS5TmyDETFUkG6LKbeTeHTRe
X/t2nmi1KPYeqTMBpi5i5f5EkdFbvzsbz/ENrQKknvqXyTPxm87oSh5zmbpqadVFhDw6fKCfEydy
5B/pUXIbf+D2ZFPV+qza/2wiW6ibwKdemhmC6BrcSItTeOZthf4R2rISejxkTp5+sOW3vhxrMAxC
P1B/PEno1U/9CbiSNDukPfKAmv7LW3ldG3Ot5C7NxLlAT3t0g6jdnl8Sjxz1B1kFWvAvmoJltGMe
4hFHLRXGeQobRZhUCX29MWbU6ySzRuoUI8ey/ypv97hf1YQtv5G+TGJ9hs9NwDLiF7TpYHnMfc0p
v/RwtSkYQ/gU+aj83fMaBLZzAyvZdA9WTlUo1AvJwe4LL4T2cbVWfyn/Nl3yF0X6oqiu4kF4zvyW
Nwi2bSivJ8rYF0yXKHpMPtIDf9fmMW7eOJvKuw6MTclnUy7mEW/m5GFPnRjUqcBZQAcXOUQvPI5q
nqYwhkVuplAvZgOEztkxkjsrVm/miVdV3NYTRdY1CVl1zWSxztU4HatYQqoD2LsP+t34Mz7UILqk
BU310uG8AEpKsbhmrpOzub6VZHqaKy0JNI0Anm0CyoX0VTMLezT9oRQdzpHR+/TJgq2kMLoIvPM4
rkw8zuod7WFW38B2C/od5dQfKz+45Tn5myoIqHNTJwTZdTYXGNSyUsy5iXC6ldxYXu47o3jZX9Km
N7USwditQZcmw1yghEB8hA9KR+QpRhK3yE2V+fPOXZfCWKo8WEoSTZAD7BFXtnvfOCIDhg5C3VYe
KITCeAZiA4Yj3P31bRvm1QIZxWjVXlNBXk57FWifZAasWPrKkWPjSkBn6y6FnfPMMu/cGDWJlzbI
ZwXlpUZ11eAs8OJZ3mYypqkfM72TOqhhl8neMkfHqBO+NSogY6fuWPcap2F7O1ha7SFjqSpEFgEZ
kRuj0I7dMT0lz4o3/51fFJRT0TVgtcfBbaz6Lqut4jWwKD0Z7x3g7SljwALAAbULrb8MqnKp8xdS
k+O+qtBT2VNRxhfSQ7HHPUQf0YhWN9TAl+AWtYR9GdteyXUrdSbmy8t8DtBzBAvyZPjpobykdutU
r9Qo8pMEnD1jodCTuK+AhIaCWYE29+Vg6pxRFY4e6ozxMJeiJN0MjF9deABscRb9pXbaMR9+NmrE
ucecw9EZ+1EZ2WgqSAs6qXEvDg9p63Roq/qXh8PYiiiU4yQfYG9pcyWYQkEQvdxSUujOrwHraO+L
265nrnSBMRP5mGfmiKDdoaEsZWm+oUC3tElPt9/InYLUnmR3dmsA60jk9YlxDL/O2JAoyqZGVBDR
0GIBAMkpNgq8fp7h56kIYzrkrM6Ctsa1bYIOpIyzlfR/Y+K4Xc6gg+Rs6HYn4GpDGRshIblhCCZN
it0Yft4iLUwhQNXb4mC6+tfFLp8/mHJqf/8g6VbtGA6dMRzVOAhRv7SKY6J/a7wxs4cwSexYedkX
wzkxFsNuEEUzXWiTtQ5k2z7swbmS3wYB8cUmOAP79CD2CzIg+0Lplu2sjZ3k7gyyAMwJAeIAAC79
a5KjQpy8z/2XMIjdYvqyL41jsFhMu1TulFSW4SWEderVWXmsmu7bvxPBGBIzJH2m1QS7uFRumS43
scR7SLarqkQRNWRATKD2Mkqvx6WSyxESe/qTcO4c7VSeKFEtxc8GYXRpjbfUI0aX0BfNS04m2j9k
XwbzGK/neXM7V7+DuQ8lhlAETUHRpwCjgl5YUv6+v5nbwdlKAqP68iSNIlmQW0R5zta9+JFyyWSd
Jd8PYHBYXPkLqHr88EkUeXd907D8I1lik6d1pldqLyP0Rc3aNV7V9/JFuzftzhUdhBpouOousaOM
dssznJsv0Uowk6AbolYPMoLuZqN8EqI7E8jJssp5iTYtykoG87BOZpkl1YBoRoJPNbYgv/xqtj+W
JeHc7u0naCWIuQ3pkhkySOgRg34PfARPvnqIwMFnvtRf5HvNUk8fFTRbuqv8EIy3nEPkbSXV31XQ
lvVt0U4Sum3z4UVOHaK96DxXef8KgMnxdxFNloa5uejIFtcHobuXguZfHhXzjoqJUeWGiTVIXW1F
y02k3DXd+8SFJuEthLEpAEhNRYlS+dEBLGK3tqlbKbqeRodi6aJr54aX0+KdDmM9ZkWuSpNCTjXl
JRdVSwAjo5RxVIC3LMaAREHXJqGMHsax9ItOtlAZ50jgGIqPYu5KyUhIpmGms81lvtj16E5S4ywC
xjCbp1TWOdqw+UZf79NHhXAlbO5krVTMhWLONccW7Qp0MofPB7R5NKoCeBVFEkEZy9igOmkMoILA
PohGYgf1C5lKZ5C4c/bUzHx6/FdiGDOUCnoJziywaNEqO6WnSBwgqn8HR44zA2fa3X9MNlVhJY2x
RRHyRpEuQN+y2Eeuo+84lY/tVMBKAP0Bq8PRNG0oaZuzk5QWOUUoZQ5n4Mo6lZsBOVKyZVRq67f9
RfFOiv59JTOPe0MxQtRQs+4E1CIg7M/Zw78TwVigpC3HtqPI4CEAga0YTBJ5XjulAED6fUHb9e3V
BjI2CGA7sj4OcOZ/xQzGcTrRCqloxQ6Pn4mnDIzxiedoWsRUgF0wwtsiA7FgERw5y9l8ZVfLYWzP
1JA0zzO4R7SlwrQiW3k3jo1uqb78hG7+w3ie/exGnp19uRyxrEEqZU2VAgo8L0iY3YtiwKncaMJF
SLit1Zz7y1qjSO6HSmuwQHksf8iK8SMO1TNIYX0TFICONiwPOQmcOMyt2lDv0QTtNkHLuQDbQdl1
lz8yIqsboAEOdpKCGf06F8NHU8QHblKEHgLlwbgbMQaVOvOZR2mz7ZiupDLGpDOmuihoZYSqagtW
Kkzx3It3wQ1AE0DXkbj1u3IkF4mD88I7W8bE5JqiLCk4pR1DedbUt3asLE161LiDDZvvzGp5jFkJ
xamdjA8EFF/xCm84gJ3A40fv9JbtPAAfZ7s6uwoTGVJToze/D57M+XtV3QLWiIA/Ob80w/P+teBY
yo8TXckqMXk1YF4Omej+neSPvfIzU3gQBLzjYawKSVF3D3QqI7yoVWFrsmSNwVGME29/MRzzxU5h
a4oGvI4ZfvWghZmVaKXVzIRnjzc9m6sSfDj3qx3Li0ZqhhnmeCyQ2yjRB5QARvw5B7F0+mV/Pbxb
zHYtDtWYjUKOATzR793mOT2AnwPVj9aZ3N4JLPQVdpbg8IiPOefF4tSBVaMvpUCliFODE88XsXoJ
1R9DP3NeNs5xfSTAVzsp6LVZz5mhOLmI1mNRaqysGHiRwnawtTovxjiAyawVyAKlaExLPTZA54zs
8laypENpp8Bb+5ihpGi+NBscO3/kz6/EMzZDHcPEmCe42pmg+3qWnqoA3lzccdqqeVpJz3S1l3FU
BFo1ISkMJBEvVwzQAWqqFxihOyiARhv0iXN427YQIIOKbBBV1ZhnXEXxowIrC5TEa46UpSI+EqRV
eC0g/+UK/COHTd2jFRigQgIypgPqtctRfSv/rt6p92hYip2dNA89R8QKecWk7ZKBepXLOPsyxnnB
eEyd/ZMGrxWY9ABAzY8iqMYz9DjtX/RtK3wVRl2K1ekFWVTVWawglylEp6LJf0pSexvHE8cX377Y
VzHM85wupSLPMJDOpLUWEcFJJhwj0ltFwhG0fbOvgpg7VxqdODcTLEgY6K5pqqeccOMK+mM/v5JX
GczFmibUvKsUuHi1a/iyG7uGCiiB2Qv/otc4sHNelLk9gL1SCeaO9UkuAvsFjt3cgDiQti1G8AEq
8JeW0H3RAhfZYV8vOJeMJaARlkgM9RK3Ojl2CGwpFQw6QLk4CTwxzAPdyQEIGCh10OAZJ3Q/IX7+
X/ya/xLJXI+MsRkC2riQDkAWmPio9HhoKXnRbmhc25Q2b+s4V4rN2y+hOdahDPs0Kn65iG6tvGgK
j2V+u/XiqhJsor7vyoIY3YfDC75GW7OHm/oBzKhWceid8Wb2gOl2gj56Oo+8lJ7JjvqzSfs2Nptq
NGGf5Ew459VwO+mGNQzkGI3VTZRHIHyreTafc61ZVppwkqNqpBjX8Yzu4Kx0pFDiWELeshjLEaqD
EIsVzH2nH0ZSW8H4ZqTupD8ripcJhbt/v7Y7/zQR2Gdo1VVMdiLfXEwALBVYEQ1Yyq/hSXM6twUF
JR2Ul/6KOWHZplKuxDEXrZqEOTAjHFofmn7XTMhPKN5A/qykCnfXUGVFlhU2/yr2QgSeZyyrAsjb
XBl+kau3ff4mk+VA0spRq/CombHVdIFrqqk3R2PNOcjtpV5/AmMs61GojWHEQU6Rm/eBHdbOEvFi
7U1tWa2TekWrd7PU0VZbyhBSj18H7c5sz1P1hBkbMj+qMifhs6n8K1nM2XWtopdVAogPIaoOXdDd
JCLP2dl8n1ciGPtYFGCb0BpZcQRgoyx6/bZ046FV0tNUpM9/pPn/nA+bD0kXrY7FFFtHPeIYxBaT
1elWZmkWNf1abvFozTj7x6ZFGj0cklGETgIlty9fsvLb/oo4CsdmPIyMoN05QRk6H76lwmT11fOS
8Ib/t5+w6xF9GJSVxmH6exGHCu48zV7pXvGU278gUPM7HsPdduZ0JYuxhUFD1EQZUeQgfnxI3eip
TYA6ZaJ5S/QAqOPP0HPnj5rtV0LpNq8WGIOhMTda6EWltF4LDIDBnO6g6s7+afG0gTEPDfDS8G7C
lyJtaQvRdBuMAafrh6cQjHGoDTEKMJ8MgrvwUoNyPpcfDYCz7a+DY4E+HITVdqlam5eDjmR9lU0e
mG/Q/tAIN9U8ewXgeQolMqzJzJ72hfI2j7ETmdH1gTij9aHvvjbVOVA4O7cZTF51gE1xgNHeaCSK
sDoBjhTdZSgtK+ExTbxFOO6vhGPx2AQHQceeuEhQg7J7B2yxZcJZ016H4Oe+mO1obrUiJsDKtLQ1
ZgmNTJSdgwK4BQ5t9BH8BkU8+XFfGm/7aOSy0gmzX7pSrxCZpHnjBHKF8R/5aPTIb4R66uN/OA1h
HEX/4KJbyZvUvkmlGBmpVLgJo1MtgNmUc123mxFXG8iYhU5o+xCaTRuXGmBAZB5m09BT+hEERZZ5
a76YX4vbwTePs1/YxEM6xSnf9/eVo/YyYzNAVhksvY7BtLHzgv4w1S//7vuMwegKqdVIiGhrQFFZ
SCNr4PVKbZwUQWMK2ER1go4ptmcpDgVSmxT1VWw9STnqsq/zwLQ2lG8tgo17QLxEZJApIu4QiN8D
6KxMJWeUemeQ669k5nWpbpzJb+LYNEnWhU1dDCDDDU4Fus95szmcHWPDHMOsMzLPFWJuEHGjXT9D
Dw+Poo+3Bua+amWZ5UjqAiR0fJ5RgiKc8sTW9yUJhFuSJskGGDp+twfF2C0RkpAgdajuu/Sp/APc
GbL+PmPcRmUwRrnB9yXsjp48xtXkhfqjgsmU/QuyZUZ/k8TslF6FEZCxTBCrHilWxXQIbzSw4IZ2
5IZ/kjn9TRjd1pVZa6tOGpOsk5wpecnBDAkgweSZsyD6g5ko+jcZjFlTlaIvyKhL6O8QbTquZCRW
ce7cwFJt+ZDZgGTmSKSHsSeRMWLllI+KkqS0M55C+sYAwlRuf9WR9KPEeV63jMFaMxiLRtD6GWOI
B8hsrQ6mg+ephYOvNlaRvY7GX5yV8faSCZDEqFrMHvw2jpZaLaYNiF095X51GGaASv0vzelbtmG9
OsYNGhcZhGYmPTzxEpE70p5q+YWzKPqNneNiwyShKHpJNlF8o/7+4sC9u5vg8CPT2B0Q0QLvIHNn
q3+L3+I7XmvGVnYJ2om8hK4aGh5fZoGCqRIjSTQJU9ADUO9kF8CzCMwqazgrl9kTncTNpf/0sCuc
q7FttP6Rzebd60Q2piSF7Lh5KYXLID/t7+yG57deG9sln0aJkuVxjvizPUzDTySMnQW95X0R2fuC
tu/AdSGMdTT0Korw8EpOr6KdZvqZtLdF965Ix2447kva1serJHpBVgYrk7tJMw3oo9l8CYRDnLzI
i7Mvgncq9O8rEVETDaUZIZhpl+S9U2XNykWN/JmNui6EsYo6uoGBVImFgFrHK5z6Ejjf5y80L2AC
vH1/RR836PMNuwpjDGLftFGtaAqclFPgl6fg2HvxPXrruGVN3vEwxlDom1iWqlB2lMXThS9662nz
O2cx6kY8+JtaM0Ywr1tliCT6QuaBrc7jmyRVdjvVN5mEWM0wb0dZc9UmvUuMt7EvL6HU2lmpPQOm
/DnT8oOSzbdpK9qjWDmTKN7EXe1VbUSj8Mcsj85pimHMrrdTbfRlU/0a1RJgmwttseRBuRQahl3r
WRNdAtYbqxlrSySVZ8jaUWomO5mTh2ggt3Ua2cbUSk6QIvc3qyeFYr2HBiDzy/ZcRLGnNeb3vOge
RSDYCWniqIJsD5J41xqDLWSd2+TCXT7lnqxW3lxiiMIUbkRFm614qN2mal5biiy99ECnbbNTqumh
VQ21J2bDScwTe6iKzorANGRHxujJI2rnTfbQDeXdbLZ+MusWEWpb7zRnTsQHuZSBB6tLr0k4WdHU
e0ZveklmPHTLYsWGBnCMTPWMRbDGPLgzMEuEkOhHM1W+GCtPSzU9FoL4JEWaleSxq4fjgyGnN8iP
Y7pvnC1Jko5RmL7OenbE3M6hx88Zu/Awd5mr6JKFVuDMVrNctPOwfDNx8RZtOvcT2BOG4h3oky9t
NVhhXHhyF9nTBGIjsz3IKfEErbydFcWSk+Q+mit7iXtAAI24VZJW2oGshVY7igeAA9n6hD+FTWJr
LfGQt/gaiYsrTbkry2LuCKDnkKvprpUrrzNnNCijrxyBxI3Wi16NOluqhjdAY/ZHoEVqs2yBt++5
i5ovkplxkAb+iw94va/MozS2KWDYRihPh9EZ2V0O6LSxFlu1EUpzfcCtjqL1fWLDmV6eeiA64z4F
l48K2GVB9xaYNRUfFNrH0E4d8z5EdpkL9cKVzHjtWtrMzRAbktN8KQ8D2t1FX7gD3KK9vJluNYOD
HeCztFGblwXm2Ck25EmmMU7TCQ2TxeiVaJrMK0cweF0snIeELeXIyUJ6ecHzrglPpPo6hbzmDp6e
GMxTFTekacahBqTGRfIqr/RNG+sBfk0KkJA/6LL4TU2YF0uSRrTl6DFmLsa3Bqzu3UvQ+Pu2nbdj
zDtVy4Wa9XmCVJVu5FaUEGLVecRxIXhCmDeK5OlUtwJo7UjYWuFoWtnAa//nOF4G80LJlE4OQKVI
EEh/j11hLULiVOaNEPYcx4urAYylaFGZqXQRAZxxwYsLwjBqKWjbBmWQ5U1tc5bFooMpRB/Joo9I
8xahlcazR8hj1n/NloGzLM4RmYxdAH+ylgojvTlx6o4jGAh1no3lWACWK0/GXBuMHtJEWZyjteVE
hANwMHleHnVHdxwvFjZgEIs5Axgd0mmnwemOhZfXQH404H/RtGhkuDwQId6yGIsgBmaWgI4PVG7y
qQSYxRA8idK3/Vu6VTRZWwKTsQTDoFVCrkDpAJrRYFHG/WRpDrH+ulEeKHUcOnAfOSJ5G8lYhkSJ
+1oyR/oi/iqlpRfpVsRwNuD4fLOyePmerSLUb2tkrAQG6XRJrmHt6IQAWhvs8iWmfRRYnPC8vzie
tjPWQhnFGIgceO2n6U2onwbCY+nibR5jJKrB7CN5wuYt39FsiDpkaquueDe4FDLGdHjoXxyjRNgJ
NgVQvEo04PqS4odR36jYuuxJId+I/GM23g3JK+uHtjuEw9/7G7mp/DKCeUXVRKKznQZSmpDGqNGj
XCnJJU5mP9Hmc1ZKnP2k2/XpUq/EMOeVBPOgmkNDQzegM3ndocFG8luUeathTk3uO33WU5QDkulN
rd0pfitTThFqWwRCWFNVCAZu6N9Xoa5WS1rdpBEaTXq/S54l+RRUb/tnsq0M8lUGc3NByRSMUSP/
ij1zN34IHPEoXGikKxxFjp3YfKFWwphb2xW10Zg9MvOTeRiLwkEgbxXlY5imPmdZFM7gsxJcl8Uo
gVEipQkEE8nR77ojRT0nR9WXXPmsH/cl8ZbEqEExjnpkDjgj1EEtAD9ZbfHYZb7Rv+7L2U4SXPeO
TcMlRhAStArToRENxXAJrGuUxLK5/MHkPJFWgpjXPQK/Y0b6AY5kLZ5Kkh21JTg1pnSuotqa1ehh
f2GcDfxQ0JWS53qrCIkJcgZBfZdMkI4+KcF5FL19KZyrxDYt6HEgLpkJfWiNt/rW6J+1mSNhO1pa
7RvztkfakouJHkhOEVv1gfiyLbuVh6ZMp0GPAtgmLAVOX6dYGbhq9ldHtXlH2z88gtUehhjbnQEC
ipxYlDsIse+NXgnsVokQWKP8FdWvUT9M7r5Q3pbSg10JzUnWlHEAkA+xi+1O/N6PKkZ7eFEab2mM
yTAiJa7R0wKPScswOn87zTeh3FqYwrYC9H/MHAu1+divDpGxGy3I6zoAzsBhVz21ve3/YGbut8vF
mAtCMISVFihUh6S0IvFdV0vwxXCsH+dk2OaFIQC1hV7gaTLV0Z4jtKRrLbZq+etfKQDbuRCPZq+F
1JmVYCiqNDmkuvlT0cbXfTG8J4odxhDFRFiyTpSc8LV3+1vp0J2lrxQ1JHWExOLF0Vxx1F1b6XWT
iwXweGD/KO4bQKvzU3rJzkFIYZ298aDyOmh5p8XYDbGegjodkGWB037f9empG8l3YNFyNJu7Lvo7
VusqTGlWsxLH1TiUwU9BOz9lOzEB+5b5vLIb77liOxVIVk2ZGeHQZJ/WSaksE1gTlc17gLd60tdX
6oNIcbUuOU6TSsGMOrDfgPDlAkn3JXCGEwWWoXXZ5hK3Nkcj6RO4Y29lxkpUSlMkUoA3a5xmH+QZ
yKhmhTVOylmpF6szi5tF6Xy90e6a/C2Nhx/78rcGen5bMmNFAqHouqrrZUd6So6jW9wL1lJYiRMc
Y7u8EY90Oh+D2a/lvQxK9/B9X/xWy/BaPIunGS5ptowqAojK6QFYVIDVWL6PbRPsRo2NYf3Dvjze
chXGI8kLg0Q6zYA23xdvdtFpdjO7mr0cBLvLLQDzu5TBufubihecP0Aw/G218u/3Ri4bDQTiWG1h
vsfpu6gg/RqP1v4at4Z8fpPCWp1YVdtGoQ4KdrR7jq1jabcg7bGr11vVrnyQ3IK0j7OzVE939JiF
15yEeBkaWhxXhQywY6BF12+F4JHoh7j4ksXf99fIk8YYoEoGqXw1oJElJ8ob8Gs8M8sPKJvcjtV0
Dob62IjZcV/ktnEgMiEmERX8h5Gp5wT01xSZqXWBHHdRMbMaOMICJjjKnAru1v+BVGTTh1jJZByj
LhBTdBhQg34oSss4FR5lJ2q/Aym6dSifChLmvMkc+s1PJ7mSybhJSQHMHalGvkxRMk8sdeBQtneL
IpzNjNceSz/1WRQGVlUKA6GwrvRCZhBJGBNuvzFbSvOWz7f9fGMYd0HLieQ3X0ZylcS8jJoQxwCe
QpInL+/1+fsQm7Zk8FJy29ZsJYVRkQo951lllnT0R/y5OPmheIpQdLOIhUqaV6l84kV6l/d2kFGQ
Qhb6HjCC9G1UvPIEfvBzBzMG5iUwwGZ2z+244R0Zox1ybWqFKagI8m3RXhzJStFzg5zCewpWUBEM
k45wRJ+PdstzA3gnSE3C6m3GSPqCcTFceSPCBFxufJdn0xH48NWb4f7qDJkHMZ3HXkYORXJm8PiM
PlDZrcluj6XH9TY4K2J961LIZ/SAwqAkNxIy+qU/CxbsSf2lPNJKWNDY5KvALcVtX+9/bgLraouz
Lg3m3MoAZL2ZpMc6Smyz9Adicp4h3uqYty4NGrUGERTSJurBbB67xQp0TtTA0UV25HkgShbmMlpY
q0R8lLsfc+mWMsitm/4EGmafY/95G8eYENQQFh0gzjQxXd0sTn2Cn0a5nTRrdvC2WsgM2qjEcFHC
6EZ9vuIAcZYUVZIw7/e74ptqUWmGIFG5EzqX8Kz7wiPyun72yM9BbTsPgL3/f2nMsQmdGNNRAuqQ
aTApgBx/QbnxQoCTMrmlZ+hWY1dgBeds7qYdU2XwCQEMXxQJc+uaysjFkiauR/tXHzTGyX0KNUcp
SWOPcEZqN8/yKk6lRmBlTNK+KINW7NCQXx8G4xBWhTVkh3Li9JJvPwgrOczZVUnfB42BRM7yNKKA
QmkemoNxEx4/6gsej2l1012At4zjMw2DfOSVVsuqp1CplrFDvlq4F7WXKeG1F/EEMEbYNGNNyGr4
I+G3/Ex7LlUUoyNPuW1NS/CnS+TyNIMnkVGMrquNIuoQaqbz10T4IuqcDgz67z/druuWfTLCTZEm
+gJnOTkGp18YosTLTrxM6KY1XIlhFGGp+0yJZTSq6uSGALC5OuvR6/4d2mKVAsT2P6fPJjcMfTLm
NkPqbrkT7i5grjjUjyJBe6XxY/RmB62Vh5pGdcfoTFkSdd441/ZWmpps4tH6zEjam00i5UD7crIj
8Go+5quJ90dcMFjmVQy92yslT6t5gPcPHeyqhzz8oZHD/j5uviqr7zMeTpOmg9KkqOQ2OoxRMtlp
5idSZunRQy4o3r6wbfW+Loa5UEJY6WNUYTFkuIt7X0o4SrGtd9fvM9enrkJNIAKujyGdKvKtjR7H
8e/9JWznZ64bxjYLjMsktHCYEBjl5Q99NI6pKH6R2skJ+7myimg8LHU2WkrcnoY4/jMT+88K2Q6C
mYSl2peweR04VCiooAGWX7hsxS2aY7zM/4PJy7X6se0EbZWRQBEgr5AjK5J0qyoe9zd0Uyc0QK+q
IPb9TEk7ZUleCwmyUI2EintZX8o2/LYvgqrVJ6tHyQ10Ce3WnwjoyklIpymDMy3MQJATNEctU2uA
GwjaATHzIt6SNk3DVR6rIhWlVNANINiLp5BWpT8g+vmF1O2d+2dZrC4g3w4ugAjLSgqvFI5G9Nf+
tvG+zzhHZJJkQFiicNbknmS8den7/ve3/YXVPjGpm0DKtTHLEF11o78IpSWqYGu9ldCf2I1odHXD
5a0v7qXC6dC63sUcY8HRCpMuf2VZy5Bk0xLhLVRlECy2X5X5fdT8sT6EuddyWSQ3TROifrwImvGZ
00sf9UxQ4MQ4SSNaQ93bwgjyF6F09/eUPgefVH0lhrGwcZFPQpEhMZWp37v5J3o8rTY8S5lu78vh
LYextJGsVyJcddkJRyBol1awTNYg8fqlOFJY9q6qjmvdrPE4BQDKitNXs3mfO06uZFsLr1vGcnYs
tTB1eYVHoxhlt68NP27DYzJ2bkd0P+0MX8hQ/yai22vl1y7ujzJJLtFYcuwg93ew1w2BiFY1SJeK
fnGM7O6JYneqroT0f+lgopDXK7rdCrRaOHP9yBIaI54ogA1CIHFLXzzqH5loPlcr7yCZu9bPhWb2
KWYP4lqxRA2EcyZQ8h/2dfIDo21H+TX6K1Y3eh6Mts6pe9F5Pfj/Zj+6rzzQBCJg1f3yb+Mo/N28
UnSO/H3g2MrtIvZqM+nFXMmOwlJsB1okyjXtECmAQ4BraBLZBV+gXymBNWaIJ2PBxrgdCJ+SU1B+
6UjsRKpxLwiVK2m53XAJLnn7znh3StYWQq3ChNMHdgoLN54TL2p5TQLb2eLV6hmzI4yloqI7imaL
C/CFI2gHJULpfl/sAEghH5hKJs84bD5PK5mMCZpioR5S0Bg7gAS1yZJ4ScizptsdgVcZ7CRTGtR4
JuKP4kLgd05wypz8ooJhYnbo4CIYa7mASjwtZqebSABcxYgW7hs0jtMiUW0bR/2tRHJuAHqDeEOL
gQ12NXvhFaa38yGr9TI2SC6HVMxUahJa8l7XzTnRh1MbAevOaC+zDpbGcjgESQWe7yi0kX46BHl+
McLyB9F7mwy5m4/ctAJHiVkmEUMalEGMcK1Ff7YVUAKV9vCmIbYD2LlH4br4NOs8kYy9Eo0BpY8A
3QaaeJGnByGPLJHbocETQv++MhnhghkPQiYUkaTXcfkipGiR5GR+tmvXqwNlzJIZzqKyhD3NNEme
YPX+8hb61asCCGAwtIfWvgXmrYgxNxhImXKhw3sdSofEfDaSl7rnyeBce50xNVlBojnLISOXTyS+
lSJOimTbg4KPZkqIFT7RYU5DmC1qCadUA2QKIS2QVNGApHlGvfj7u7XpgOpXSczZDCYgLAUBLiGY
Osr4NYiOo4D0X3AJsmez5T33vHUxZzPKeZaNIZJzWSxdUJs9ikHvK3l9WPqGo3X0U5/f4evCmCPS
5nExm67GIJuZWkYQWWDNtZTknJAfqubtb+K2yl1lMa/A/5F2Zct160jyixgBLgDJV25n09EuWdIL
w7ZsbuAK7l8/SffMFUWxD7s9cR99Q3UAFgqFqqzMEWNrJE5Ramq11KnNxlIpdH8xAPX/MrPs3Kd+
LTOTAdsCroJePxLledzSZtpYybJZX0kmibiKdlqkHDCoNhbX9V8w9qJM+s9mqYvwPpq9qbMUWbsc
AfZQh8MtrdhZ0bbsTJt+wQGWKpdlaiSpVoR4ObbqqeXUopRclUrhIq2+BnPPczlGD4D9bRyo9WiH
15WG1gFoRZdjCQNvmAjBgOxkV5P69UR/3+5rawI5pA9bLIGrgWhmbHFHtEVgJmGIqZFK0VwlhmpA
KW0ws666xMzE9O/zGyJhitZJSCSz5lhq3+IGzMR1vhG0t9axCENmWyfKMPU4S0haqTeJkmwYWM+N
Z8tYhh5h1DlLkR2SnbHjuwrDf5oLMg67cNNDeyqdYcKkeX9VhTZAUyYT6N2hjf9599RGyk0x1S/K
yeMxrZl0zCqM0rkcGtZRNjM7i1NVxJlSQa8bSrK5xQ+9I1npneQWp9S0TDf0dFc4+WF6dtSdLe3/
8nE1s794x6UiKPU0QsI4BF6J2Zi0u+6iDUT96u0xs7Fw9tiksQlKeCSlA/KvgR/gJldg1DlV3f3l
7Vx/B89MLZye9ylAKaDm+5Oy/GG5ePUfJ5HLfhdhqqPeeLmtnTGorBuMmNT4qswRc59SkCXA/fvx
XEaoyiQid5rK3LCztoNzOwsvaaowDzMZMTEiBxPDmU6Dimq31SRei7xzKwtfAOOy4GLKXkoJwxVH
2t8H9T5KUysur0h131Zvl7/W+u5pignlLOUrlXOqZj6Psa3gji5PLEiPcdTtat3fSMrWYpRC/jGz
fIe1co2R82AAAqjHuG7ie42yCWeZwsHy0prbWISLLpIl7kOc+Q/wMnX7PTkAWYWRU9PZmqPcWs7C
FyKMB2vCAFpAFLe5eS91G5WQ9a8CkJFiEvaVmrRr8YBpc9yDgbjKmlOu/ErijYCwvoQPE4scLxpA
oMljLAE4dj05V1vlsHVH/vj707/Prr5OaeWOhf00jIQ5FG+qoU+jNX9zRyjkHzPasjU+VjRQDeBD
tASybyw5df6P2ledvzklH1YWrtXruZFGGRaTxfdav+vAEYZIY/3/jCycSozBwEOBL5KUXlb/Bo8b
GTav8umPfD0kHytZxJegqGvfnOYV1YeJzS3zWGdpB+OB/cT1dzTExppWL4P595nccO4GUWBmfgw4
iIAC/XQZhA/FjwmjZB61PX1Nv13ew017i8tHGet09EvYY2cCFiKBWkPoMQcgTzve17stjdzVYs98
fYvkqyYxqzsTJzUarKyzQL51Hf2WPcWN4fLym/SUAJFlJN7oVqg3/Q3cYG59kZhFvWiaAuUmp0gG
R2jKvhlk7/KOboQibREnAn0I2FAhqvbBd50zu0yusmgLxLkajBRD1QwdUFV5CVYNpaAy4JhwffWk
j4cy2Yinq3c3pJKIAQsoYy68AkIM/mBQeH1SxAepITs9ziyMOjRWSIv9X2zYzNbCI0q9pJEgeGlG
5Bxg1BNDUUn5cNnG9F2/nOKZjcV3b0Tro0sKQFCVoshhFNQdfd+OOt+OtfYMogL3sr3VF4DCIDKv
aROT3fJhppqx3kVg0fwzWips+Qdq8pjW7W3DKlxICjlkr9+Ot1sI9PXjPLO7CB9qOSQt5NCm8PEv
xrTQM23fG/8oBG8TEq06+8zcwk+yuudaJY94ceTPXfl9pNSOgo08cvWRq0AYV2ZgTwT6ZHEztkLT
s24C92YAUqYuv/EdU1jJYRID1l/JVr1ttbY/s7csfQx+n41dNE7fLr9O3QkdV7mJXTrFs2xPMJss
szfcZQoKX/xTB6jLwMSzyZaNnFAeqyjiMGm0gDn0zqT8ljzlx/aH5iSPFPLzyMu84vh3MwvKzPLi
9LV6xXWZwlHN+pSKG610w2bjA24tbnH4GAa4UzXMprrBe8KumQ8Bg/i56K7q4azrfOPorbrkbEGL
+DuorZATDVvZZaeK3jBgzrdSwT8g2kufa+GRlY8ydiHBRghVbMgM7bV34QxOBo0LsDB5KroksZ1Y
jQuQuFOctfvL7jL9+Qvml48DwpugykOYJ8doHx2rfXqY2BO2Zj42dnLZl0mDlI4RgWvkhgCnlnJS
o+QdEJIt0rktO4s8bui5KHodl03gu2piyyyzqLQ1Hbp6Y364xbKn0gVc+BhGQs2AHEj1VvOfl7/J
v4lS/xxhfRF5Ay7zZCgn4PUxum4P8j7Y0bsOwlOTosXWe2pry6Z/n2WJah7GVMnR4pQ0V9LOyeip
W2zTq1fmbMMWgaHjkeA8n74+IIdmFL0ZMjK2QnLaBpkZbzdK6FsrWgSJ3M/0ug8b+HS2K8Vbod41
xuPlT7Sa1MxWtIgMsYFnUTEQVM71g5Ls2v7ehC+wjdRpayGL2JANo1FnGvYsJW5Bj73wwq1q8yok
D9mfCtVZ6MWTL+XmuukKucC1m13VB/XEDrWredo+cLa0llZPzczQwqmhmpJmZoXF6KpxT2XphOmC
3eWvsn7dzmwsfBmqmWXRcPgyQ5fXmZ5YILm3oeLe24qH6/bHVuFja1ELzwZJu9nwBqFgxBFNbzn9
Gxj1/PMsfHmkQuY+qyZYRu9Nr7jkrvo2QfoVDwN6dnSz1epaDz4G0xlRiYY0afHeltqU6IGE9/Y0
5ImOlwcgzTW9mwoIprMFkVz18JmxRbzGw0OPMNdKHBbuQ3JXhHui/E2xZWZi+eruhkIdsx6HqLoN
6ytj2ICVbi1h4dcaFNlGYlbTaElmCcXTw8Sp/b+QddGU2SoWno2Ga2l2IxomeSVZYR5borG4sqUO
sfnxF/4MTKQY/Gm6vjk2bn0ooUk17lAMcSYcytbhWbdmEhmQXEA69SXPblj0qaxNWUHrBfeqg9zH
Sa8mdEji/AeUhpPjfkl1PqwtU51GbUtmtggO3bEAZGvcZ/vgdpreDTZrlFsrW+Y7WVcNOsnxSJwG
ayeRNJQkbPY4xdZqR7dy/vUkcra0xTFKa4NmA8ONB/incMN3/WTcytftcdJbKPY9gPyGlf1Luc9t
9gD8WJcD72oYnNlfnLE6BlWVUWFrI9QQ1DeibF0eq3g7FGT/z1W+pkRKZ+b1tELtvuoja9QPRreX
AW2MCVQy6h+d8c2EpnDGNo73puXFyQsLNZD0KZv4l/IMQEx2sNN3U0+KuZe3cTVPmi1ycfqGCS7e
RTgPcVjYBbSAiBpZJnV4/JCwrW+2+r5XCRixUFrQGVo4nxM/FtEoTdT2XwwX0xgGBvl32T6/wijG
iW+W69Z8ZGbuTyIyyzMBAgiF7sOc3McWDWxGni7v3taC/nzJmQW5bdD7qjHkpz8AAu2VO8nOTvTO
wKRpgubXsJFtbC1oceikphOsVlDuTIrncLjXtlR1N9ezOFV94vtlJtAf6o5sR9zpA5muv0+nD7Tv
rC1I+eTIy/gIvi8DWkoKVBOWoodaEeMbFTCHVi8GCvSD6MSNb0gbsWI1Ns7tLHLnJAyCpPUD1K3u
xhd/1+wQo05B+79k9ZvMKmthf25u4ebCHKO29zGmaLLnlOleT7qdTDCIr8cHmQcv6WhaIGU9E57a
fbE5k7lWsZiZXxLpGnGvxhWH2083QX4koAoJXPV+UlJVvNKrUMGb7qBmD4Hmy+dhLZrMLS8SOfRl
U3/QYXngv8LeGxTDLkdgo80rjQUbkWv1LHz4zpI7d6grjjc+bPUNnlw3ovmLJ918LYujAMpm0H8O
mApRzc42Wb2Pi/QAru2/wIzMzUzLnEUQTrIxU2ugJYvBi4cIiVZkRfIWA+jWh5kO4swKMXtl5Bnm
DCC+xHnhSvemfPR9lCr8LRXmtXfqfEGLG6WKOgTFaeg/1Fo36WO7qFQr1QdLMvqNc/1nhvpC/DCm
Zc+WFZo8ymoTTfpATtTrUE1PfsNtkoS3CkpMVjNIvwgp73KjcENZ6+wi8J16MO9AS/DuG7rdJ6Sw
5Tj4Vvr6OQOzeF7i0gsNJ8hvUu3GDH9ePh8b8W5JyKubuhYMI0WVJT8J44rnp4T+xdtjvv2L2NOY
PisRTXEjie5RK2gMSvLw6fIytuLpl4mpmIU140hQetCgosa8i2LwrnZOhgwl/za+b5hbTYhUGbQf
gHlCYHvZMEoaSDQnBniAdPqriIAkVn82o2ZJgWqx5nvIK1frc0tPX9G5sswS7TjZsPF4AVuHblcB
fQZ21CadZkf1c08TEOjfJNS0iGnsRh3F+EHu0bVTLJwSGz1FDF4Tt4ueCab1QmiSKpVxH6mZXYsb
c+gBqkZmJlcI62CRZ4HVCbpPjcEDuCy0hgyEkjRyo7Zxu6B0fS2yZBo8SyK0dCPYAf3uaF3hjga3
S1C2G+rgthk9ynyw4tw/VPxK8tND5gu7qKPz4I92EOtQtEhuQEkoOEpMheQKBdS9quSNWWMzGTDr
YHTMlnkklV3wwFiKkaIgIUPLTbZ0gvFn7U3l4S3o7wuVIsa8Ni36VNmLCVaHVMG0SqmmEBvYsz68
y1kF0msyOmH8XI/qQdRAaraZrRqS3aiFPZDegw5dIUorFneJGezU7pxy/P9pbEE63uVkS5Ns9dwA
Jgg+VYxjaXQRi3uK/2I0qqBu9cJB36MV4GYPt0aEt6wsQjGoSUkZF2BjH6XG43FhaXV1r9J+a4Jp
ytK+RC10LUzZBN4DAmGfo5Zednkmy+hy+eeJoCw61qefE2lnff4PnoWrkX86O7rJNCob06JnIXKE
BrPeC6Q+na0coWpjY8DmEBxbq7U7PLKn1kxlm4e/gWmBM+cfs4tbIBIaRq6GDjOc5tOo7Tr1mW8B
cFdLb/OosLCR92WZSFOhStsl98azeAqd+Ft4DdJxKwot2Y1d9fVyJPo3F85HIFp8OibXEgskVF6q
l9ZR7PQoQzQl9iQ3cE3XhHgKPzVO72qWbE89DemKdtYWuex64vPxGxbJbJv5YEBnMi49Qzv5Q/fY
h1vUwquDJfOtXdwiZiiKpInFVCb5F44jOUOV1CO345FNU/OnYafs/wbeoE54Z40wU9b/PE5mrkp4
X0lAHKPwSN2yeEu6jXtkPTP5+PuL860PQzcYPvxFNw6D0ll0OBTtTWv+uuwk0958Od6zZSxOXCJq
EkYV0A3xAVqu6G9RvNwTb6tquhqtZmYW3s9iAPkqqUDdTKhXBgRakBUcmGR4l1eztWkLjy+pAv4a
gIWdIm1to3qSe+IEiWzRfHfZ0Gqgmq1n4da13zdUCHSggnHCDBbHCuqWtMXgfBlfQWN6S+Fu1R7e
yoBfIrDjDfo5MBKuGqxlIA8l4t4XkaWCPSbVriOm7AYj28hUV8/szNh0JcxcW40lY+wqDChRXfLC
IT1JhP/N/s1MLO7IoNLjmkxKrqMODXCvH++T4k1Szpny7fKHWvWImaHFMaI1sH4lm9A7JMPD/SYs
aktEqAKq3y8bWg/wH9e+tohChZH1wdji2heujDmy+iCD+9G8Hm7EROVV7Yxrtdj4UKsjhOhM/ZNq
LBCGgzZAX1WGlkn6u3aKRzFBGXa6zRDR/YcBDfFt0qt15/gwufBEXWpyNRaQGzGDK0I8rd3ChKyG
itmaFt4X561qDjEMSNxjfmgPkq1LW9i/r0ZMYqrA7ZtgVwHwarGKFNAQFNuAZ5TKFxntIiSVPtvA
Fa94xGcji5UoetirvRETgH4nuvMI80rv/JRcte5UHE1qC5WGjTrA1zjx2eTiXPkhj5o2EMTp2vTY
CtBT+ohFftteJSGwwM3W8Vp57Hw2uDhfY6hohRAoyZoqc4M4cfUUgquDcFse7mIFDFdx5DAzt6TK
jZLo7vKh+3p7fba+uL0aU4uVMuDkHyDvf6Yq8DWIfDYz/fssIOoQSBhNKEI71L9Lm8c4DKyxcnpp
f3k1K8d5smMYhIKwBJnFIoTQ0R8g41UQhBD+iNYicGzRbrwWjoEEsUbXB6CN98s2vx7nTyaX9F0N
GzgtW1yTndQfcHueJUygXTaxftb+WRVdnLWAxo0W1yVWVYZQmr4a0rdMur9sYyUH/LyOxVmD8o1p
xGFH/vANazY5y6fQMe/9/XRZ2ooVefmP6GGreLq1e4vjFvRmAAFvwGl4DYVAY9wZoeRcXtnW7k0/
YeZ7HGg8JqYuhN8/tcmjNIxWFrxftvEHxPA5C/y8e4tz1AZNoBUyjOhAUkASBBMXqS1XBpTlfMvH
DGcahI8VVd5DvwZyADJyhfEr6opbHxAfue0OKp74Yqw8hbX4Z/Mdl7sbaJU1Kv1BM6jVD7XFdB88
G/IV1WPVanRy7P38safhiZk1yHkkkAxRY0t+aT0gfjjf4ugSLctrnlcEeueSlffHaLxmZmABTGlp
bbLxrf5NxP+wNv2a2ccy6rCE9lZCHPNhAhYmbnyDCRkQRKhueEy9zN4CJ61Hpg+DizxUAZGuTiM4
YN74Vz437F7pdngrOebA/+ta3WcfWQQndL3Z4OfAPfhVepCHzBuCbHfZD1dXA2ZjTWZg3FeWtYas
EFqMAg86bnm3Yxl9U9XmV5mWtzFPNmLt6rGamVpsXKP1TZZpI24OvTnkvAD9cbXPyNb32TKz2DSh
aYEREdzHZa5YAle+5vvW35Sc8G0+VrOk3iubVpRMQX+5oa8jvxv4G2QArMsfZ6WOOhkxUeyhuiaj
tPnZuTPmVwkROa6Ko7EzveBIDuNRtgEmxxTTFjvGFNa+RKSZsUXYM6NC0rMQEansnwKCPCbdKqCt
ILs+r2cR9DpQTWRUxW2rtvGbAubW3jeOBGhFP61OeoBSE+l/lEW1j40t4OwfT/6yPKpQbZJKJuqf
0s0sUNB+YCPTSizPbUGezlBXG5EigiF037r6UbHym9JDyNio5q1Gw5nZxa6GuKKUAK1yR67tePQa
epsbmS2KvZBz+7K7rJ7lmanF7raDXBS1j8QwLPEMaq8HGTQXHHmgGm9F3emV83UzqWlQxAyDGYtD
1iUaqPkY6j+TtpR6MlHRMizNI5sKmOsug5HN/7W0bCVgMkMShobjzKHOZPc5R8FalW5Ikh+keuys
uhpuzUaHLC43fickerm8p+v3y8z+IpUiRsiDUE4JGPrK52g/zaCntvSLX5ceRn932+O/63nVzOIi
r0qFVHVVhgy7OWpHzS13E2s6PU8vzIkyHap17uU1rnBv4lhSRDP02KlO6OIOzYpy7AlFuwYicr+n
dnDoKLGlIhs2s4PhCGdSNIgnrOKx3kH545bntvm+8SPWvffjRyyuhxGDRYxN1ITSnhzFMwHdoiXh
RxQPMOZ2kDhPHWorB3UHBAV+j2KVB+5mNrfNDXzN1i9ZODfkiodRp3h7kK72KH0RDVj5MYcNGs3L
a57O/tdT9M+Sl3xoOrgNQXGIOyQLTgU91/z58t//N877YWDhvG2fs6bQsKetB/p9B5xDdn/f26Ot
usXOh4ztf1+i/eRJbOG7g8qykenYun4UgFP/6vEC31jTekD9WNPiTjQpGxWV4XgMkKVRvdDmDjjc
rxM33VEXzbfHeF+VVvCwBQ3c8Aq2COSyWvE4KpD3KV1vB0AL5f5TFJauGaUb53GK05fcYhHHdTRO
E2m6MlodRS09gfR0YXfyVn9k1fsYCG9VDUBrtH/wM2YXYihlGej+p0QpNnKrNvhZ9sMN9MJ6BjMz
sgwtviSqdsRaOu4UBxUTn6ntN/v22DhQKnkSW4+P1b1jYHPC3KCuoOX3eVEp14ckU3ExyVCNr+xe
nNR+Y01TIPryeWYmFj6eQrCPp1MSUwy1HZavRX40E9Nu+x9SbmvqxkS+vGVu4e9+CPLlRmum68C4
I257U9qhU4E/DGJj7uiyvYncJXQ5mkmXT9rWVi4cPilB2sBjGK7KV7+L7aHe5/kWImjLyMLXo9YI
u07geu3B5Sr5uxH982jrHbVe5Zl9soWrKyXNmToiZvQ/jcpS7AlqO4nlaA/p1WgTJ3ajh/9+vgih
cGZz6fmM0j5gqMEYmeFpWXHVKuIaD7jD5a+0niDN7CzuzSogptAF3HHStIAe4qna62gWF7styYfV
ADgztLgWm24MCqlFvGg06snQHWOvSVtaRvk3r94PO0tQtIDasT9iZMKhtRvX15L27fKOrV4gs7+/
CBGGAUoSoqPNF4krH/MryTkVb0b5WMZbI/zrpdqZqUWoGKRYRL1ER8hxwOlwU6V2sZ/oi4pNLOuW
jy9HwNS87Uq9wbLCHKN5gJPbzTl5Ml3Q0jrSmR5LrzhvXferp3eiwKVQZCJ0ObtaDXIdtwLXvca1
b6UyPORG7KE4/Xz5i62aMQgB2y66bKhTfA7q/aDXUPBDkUKHjpBeXwv6HvsbNtZvKsycwwZUP9ly
6ihvaKSWHc6r/2beUE/s6m/GVe32z7VdPG1t3OpZmhlbxFaDmb2WSsj8MEbPS6fPZDs3D0O+NaOx
6usgygaCVtUmYPXnnQPcoyOZhje9eSNX0TODNKUmKQetCvex0mw8dVfQwQh5M2uLUMT9KBC6iRtD
22m/Ta8HV9ekwJbcTnNBuI83UsHVBAZXPS56osP/losTuWyIFgXoQotdEetew/57TcJpRR8mFisK
Bqo0cQynqACxN579xNbrjXRixbllQsCXrsqA+sD9Pn8iM6ois9ORow9csWrtrWatFbftxl6thYdP
ZhYel6iFX/Pp20zXxPTG609Ut8Ifyg27mQbRun1/o2fe5YO7djl9sro4uU0cJU0YtgS8uN1R8/dm
clByB5XuTn3yi7t2uM3Gwd0wChHttRTt40HLpuM3S211kWJKUcdiVVU9ZRzlYNbZQS0OTNOttu53
NWh05CAobR+4NgzFnEUU51bV85NBQBld699SEu6FKREb/v6jSNmJI4yXCl6fhXYsqXmoguipFD7q
Rj2AHFXqyuVYHuqigPBi0ZeWmSSZHSIwehKq0wDV4qZsbErAYSdJvptSeU+z/jgUKTjs496FMtVP
jeqppZDme+MDElJF5wQSDhaJ/XvMKT5WMcYGz1XmoQrM2O00qGorWmO9YTI7b3eaGF8jNri+qrty
Ft7IpRQhrR/ueIghFGruUt7c0Eo+x0V5KxM0uUR7pmPwrEuvjAYg/SZN74DF/SUutBKQQCrbTTDB
ZJvi3MgYiNOC360s2UIafuo14PFhmZ3GbHzTRrEPROoF4HSyQM/gteCklIYc2F7R2tn4M1FyD0nK
Na+xnABzo0FqnkrjtaoKjn5pgtl58pSnqWs20j2XHg2luquLZJo2ac5GbF7rSWWxIXopzbS1aMRO
iWneRZp4bBiFXpepvEV5c6yC8cQydpeBYwYQx+AGQ7FOJKuNFbC2tmjrWyHXT0rUPrACcl8NNw95
pO6g/R1brBpAg8s5SDNiVbEgTfY9VZTrsOkfwkxC50QGRpPbeeXbSqUMNu/7HZSh7bGOjmGYPKq8
fDOTXLNGNftW6OFDLxiwloYHBgloLdDoOFBmB4KqjhCBrSXkDGkYqw3IbV52Z6GEACFX+Q3V20MW
S99FZdxCje2hFcwxOLuqGD2KpHLw7vldxmBeKYzCkodgTySxpyW4i/X8NIZMtgs+sbeH9QGpx+AG
SNmAso+/9yAElEnh2zzl4OwY4wA6wu0eWOdjUProMbF0N3LjmmPTLUkOr6poPLSN/hIHSWAhxqKH
k5mqTZvIKUV5luXi4DPzmDL1OJTReGqi4XdGCs1pgBxtDHNXaT54/rXvVUSPTYhh1zHx9LywIeP1
hikEq9M67A7HlHKv2SYHakhpS98CxushNtIntfVPBubILKXwseTgu4CQlA0GGkiMKiAKTotzVfTn
Wk5/SWrw0PbZLlMAQdMfx2R8Z814aCLAXzt6jKt2Z/SYXAoq/0qRksjCYMBVI0pMbam/lK7bJymG
pdP4wR/EbRERd+w52LzKvWRkbq22O2EMJwpyJKkEgkCnP0Cs/AJuymsFMrh52DxgYHRwhoFZSt3s
o7xv3Y7DMUXx0JTjq1Idpb5Cl0jYkRR5Um4EzkgCBa6cFFaTVOU+83XUm4oHDFsBdd8VkE9IzOec
ht/1qnnUUgrYP6px+TAeq0RyGyXzUtU/Uxa8BlVwp1bjQQFNuSJp130X3usA7jtDWN4mQUZtNdFs
qgdPSqjeDn75s2gB5a3UfdmUTh3zzqaUHrQJ19sOlV1l4gzx3xuSS9/TKLztR2IVTHfUDD9Yrd/S
uPISSeUWN4xfYy9Llp8N3EobWbGaMkisjo13RVm56dAoVkXrUyaxfTB2N3qR3EZxbViCARddycQL
qBzYI2exFfi1m4z8hyGbzyA5Rhzsi4cIN/pQRLuGkgFnKHTBh/cr99HmVOXU6xIFToT9JTKqzyW9
o3J7y2p+Tpl5rqL+Mcy030nM3Nqo3Ngf78eAv4DI4DmTOpQzBbN8yNTqCb1KlPLKINKJF+InDtaJ
qtmPUC7J1RAo93RornN9eBIq6iQ6ANdNoJ8LDTG+qwpPDN1DntATIFx7tUwtM0wPo99aWdYPQMHF
DsHIgKyVXqSYqLBydS+T+JxR+q2SSgwX6D8LqbYr3sRWldeeqINDmycIi4F8NvvQo01yFSrqjSFD
OkBv3gq92vtCHPNIOZoyszRFutdVfx8p7ND3vdvX2XUZhOAYBdA19W9kVb2nBjrZivRWmsMvQRU8
2jJtNxJgwcFjZlXG8E1R+HVGA/PA2uAwKvqpDvpdYYxeUjaqM5ji3CILimrNwZjUtZETtFpHcSx7
+ibqxs6CeleahqU26RMJut+VaAKb9OgicV4/5BkPLB2E2Lxmx0RpDmMu5Y5O+7csgHZ5Pp5apX2t
FPZjaMXZiORjGUXQSPCvqda+EK6/UzkpLaoVPxqmH5mJt0wXOWlUnSGgswtMDYMkmROk+WGQMBMu
TRjz4jXlvWJplLhZmN5mNW5KMmB8WJNvRpbL07d/70aMp+bQYVSK7Ja0rVeMEIKskxN4ht7aMXLa
cHSbCD8/RLMeGuJ9YyUg9NVHfq4qdlekEcRM2WOUlL/p2DqU+bYU6i9E0u5EVqJqnlfQYfLrJ5lg
GCFX/ZexzAyrHtJfNFbuQIT4XTLYPu5Ht1XVF8FB4g1QxR4fSVhG3PiWxmKEZd4Dq58+cTVJrKAE
Cy5A/57SlLZSKIdMj5xOTc+xlCFfQfMHvIc/qoJBaTKC3vnvIZOPrS5szSjOQlBnECmorgLovkr1
zo/7Q9Qqu6RrH1mGQnETXJXq6Kp+e/JNDnTK4Mjy6CjSuKdo2WU5HmGBkUOSxLcyozCs1MzwyCxr
sdPGsnS6UXsb9LS3MjBS2EldnauWXo+S+hIo6F/6+ntM9TdfqvbwDZuF1AmN7k5JyT4i8nODKYKI
FPtcMR9JHQvLzIYHasYPGlBNhmRc+6NsNR19aECzncr6CZODjRUXmHcouytQ17xoRS3bZUyPJMWY
uOm7Q2fscjVPLcMoTSuWVMdHJtToMlDE5m6U+alSuOvT8dABUgjABN83ku6k/XjkDEwacvBmYioj
DTEZ0ujF0U/ByorpcZf25KiNoJTT+b7t4299q2DyYsSAQJEhCpJOWDKRWrs1AnCOA5Hdh+VTGpeD
HYUBlHDr7EwVn1qyCXl1sB3bvkigpzGoVkCSnRIwZ6RgnW3y4SQIuLfzUL0T6niXBf0Vbv4drjl3
Oh2SBEeV0jOEJ05ZXX6LJei0KTqm0sRRtBTqJo2tK0jiaDVxlFYnVe/vlNhE0oYbTSX7lKpvtG4P
0Ed9RcruDFT6mcugTzRQ3JSq7DXnokeiS9+NKvvpm+mIT6F+bwrT8fPsMB0SJBa/qDbc0ECcijpg
2KDuumIhIJlJ6cixAV4pzKY08XsQI+YMrXbTseRh6DEvHSbKTV1nx6CJ3cBMDzFnFrgivaCnr8RP
rbTmT3FWwP3695KMFqfx77JLvgutewlT5oR1vhNN9Ryx8CD5zQ2GvN51A5LYeaudi6D0RkY8n2WH
oeQ7Vrc/RUm5A8BMaet9fmjG4kfi4z4N6MEX4U+5YjtIetwi2t4LDL2oghYW5MF+DhoL7UavbrUy
2uVRNclwuOHAdkKEjizyBz0IT1o8VFYkaQ+sxZSIxN9TvD+iKHQMOn7Xff91yDCCFvKdL8ZTNyCe
BLx0A0N+zhr9h+Lnge0jb6KYLJQbjNVMg2pxPxxU5IGD1jhKRR9FQh0FyYsfay5cxW7xMKh1YL3i
UXninN3TsDj9D2lf1hs5jnT7iwRooSTqVWtuTtvprcovQm2tfd8o/fp7VB8wTrPUybk1QGN6AKMd
JhUMBiNOnDM3y7sEP86K1rVYe1z6edeOTVC0stfG1tdKW46zPj5GDKCZHFICjf617HVMOuH7FFRy
KYLwsISBPJM7osYNsvHlLtEIurDWaZKrH2muBqZEjm0j57aBp5A6h5qd6M0jY01mZ6STPENl7li1
wdIyb5FkPyunQ9Q2ewuCE0oWv00TRltU+twk9ROJC5u04bkvxsnRMK40GsuJzeGpC8nJqEy7wiPD
UIvWliX2TvvmTq+GYBr1x141TyYpn6k1QTe4Mo4SWc56uXj1kj1HY+gaUICimKKkaD5IJnwqC9XH
eDapXWXN5MQK2y+yaTMZGABKAWZfUrvvK8T+8q7B/Zw3kLOF1Ni0tLs5QT9G6+cgSzS3WoZzkepu
McAFTP3SoK2P9Nxeai0Im/yySOytpE2gS7oTqst9N5ovhWL9wqR7YevYxNZ8j0l6KKIcXaV0x2ix
hxYh/BezZVa7XxoT3d+ZPkUG8F5m/xjOICtqutTRw/DJkvtfZaUfKKRn2rqQnZnOrxlaqbahh0cp
RoqwCvNZzE2Zsjfh2Cbr7cbs0Qws6+kBgnCXsYhcoAVxcbADTtPidC0E75aBHcrIeG27/p9Jkdyq
CCu7bMArWUc+crqgqSqnJkZt94AH3KUQONAb4yLpzROpk0Nt4Hma5j2G8JL4POr0KczjN+igfFcz
ndgza++nDidezfGYoEtmp1aOKbMcWQdE5U/g48psjZWnQZoelkp2qkjGyEwUflMj3TZHsFfo8/co
XPwF8kNW9zJVUByeNARmpY+/6Nr8rYSAuyKFx6ie7Coc/wlj/UGtYkfT81OpGpdiGZ8L1H8xwKWi
JmC8alL6qqbR12ZQvSZGXyXOXg1lwGGWrdmOSgjmrsEoreTExiTC62iOu1bOLmmDg6lNzxgg9ww9
f+qGYjdho0wg+u220F/iyfwV96qOC3Ha6zoIT7X2IR2iFKN1IbMJS99lTAMaTQNytao7DrJ1YIZy
n1SIJOpIkH2HyzdFis7NMAz2ImOWI6e7JZEOkZX75jy5sdEFbRqf1a59opJ5bIbw5zQu3jS0Xo3g
BAWztwRnnmTxSQdUmGiSqzHlS0rYXpJVZxlb9Nan0q6ZHiQW6qu4qlDrAupQspyFmW40JnsgEMsM
930/+G3aPnZNGQwT1DlrtChz7VcOjQA7pQgULW1zO9IQtdN5b/Z4qIbFNLhhg3uukCjug7I/h3F0
l1mDb9Rsl0b9hBCruxSRVV9Qn4qUIOrCe3z72jGrDHsglS9J3T4sunKoLO1UFMuvELWavNPOujXV
kGjMXmKc4WLp8Rwzfphq82y1A9LB4iWU0n3VGSeoJfh44qHWNjiUQTmwBHUNOk9yX/hZjSR+7g9l
i/JK13lRaXr6ULvJtPhGhVRzkomX5P2XSokmh6oYlitA58oSj2r14yKTnwWZnlOavlVQvlNk40Ri
UAhEGP4ysoOJcf9slkqbFZndtLWrhOljriJFseb6C8UYnq0axZNedyZgkrLXhOwpiifJLU2pt9uF
PKSd7rW1fplBLFszLXSaXH3TouyFTP37bIQ2ywDZAAHo+kAf2+VVHwZnTSxBgP7QNQvUfvL03sAj
qhjSb40VPdbK4Gdy8a4VVgUXMB+HunppG4DLNAy6JNKlULK7SEXEGKQCK0JqHUaBUvSBOZUYf4zI
OxvIec6SnzPBPV61xYlJzbHHFeCgaup1FtAriuUWa6kR2xpOyX7BnQ49QIYBVgW3zthQO1G1faE1
QRuVb5M6e3NbRLt+MA9o2dljWfxkk4Y8b9mHKQiN2DxjiriFHFjdvag9PWZdeIoWdhnIKNlJmrpJ
nvngQNpleHuUSSnbbGUuGXXLkfEdo6Zv7bRRD/Nc+Us3BVLROzIJT0ajX4pG/afTVM/MNVeSpGNL
4IeD5CpUO1d6+aUYtUM0QTSJkvehTTVnSoaD2cZvutHsYtRXHTJjQh8ir44pS7g26tQpu+GpaliN
CfexttMZ+VWEm05LQhC1WrE7IwjaUBT8Ho6L4nfDtG8LE7/Y/ElY8qvVqF8aqIVBO4/iGTIDzYgH
wPqH6MqapqdnCXVLEjEnRd3Ajkh2lxbARaf9Y5tFv0JTO6aL/sWSlW9Fbt3RMHlOjQTQGkwzNbL2
NNPoqWlLb0T9rc8UR0/oc2xC5oWq8tEsil2Fr8diHOSkxq/PcMPWGa7crHtaqsmXZPksjdTNUIqz
Czb6a0FJz6kNlqvcnQwaNCDvGBDbwl49p+u7RpkXL1EBJarCR6RjTwkFy1KRfs36fIfTuh9n/dwp
ZG/kkt+R+hcNowuKkP9Mbfqw/vY2LF5IhTsg+zZXyqWuxzdlbO7TfHQni+wlVP2iTL6kOcVXnxJ/
HmU7jC1vtpKgWZRdwZLWHql0KjTr3iroezv1M/KW4i7sTS9JyZ1Ba4DY68bulf4hIc0/YzkERtUF
YO56N6zlWaN41lTqozma9iKphxjIZvjhs0nZPoxmH13Z3s4WowlGM953kWX3S/GCB4NnyFAqpeWD
lA5OX+qPipnfDSGqmKbSvaCLd9YX7WBqUZDoujf0i+lIaXRS+/kQGfQk6bGvhOqE1zcerG3q1flY
uybFVHiFEfO61THyLqGah2fGo4Y3IilGbw6VHUqJx0FVUmdILK9cyJd66X/IcvmW1bNTFfl9Wz/0
KF+oDIPzJooYTq5HgNbEZRChugYtIxMDJYk3aM2BSMhjavXLPBqND71Zd6G4AivjbZRmTLGjCFNU
xqOpke8R9B2lgVHbYIvfsHyHVv/TIpUPbcS8kHZ7FEl8ae5OJjpTLNbfZ8s4AjHphW3u0U5B1jyU
QTGMTg4iV0epR2jUT4PN2inCy2X5ArqgyTb1ZG8SKd83Rm05WU2e9ZCdKUOGrEW1bGcS3L6pX2da
IA2pnVFhzE2q5IzdcpoqS+3SVAIDeQemko9tznY0y/axYhwHPF1tgiOXpZE/DQiuCZhsbUUp8LpM
35ZyLveaNuFpJsmZzXTjUAPSkhv/DCn4e9X4Hs/fx7Zr8Yqe3mqoGSI+aV+h6YlqqxlQI7zTkvQg
h+plaeYDKOF+tEXyD5Q5CnsBb6Dd9fW7Aenhaok8CaWjlNEXo0UQ1Fv2MEn0WZeGcx2Xd8DbnyCg
/qscYgslg8kfTGvPwFjRKhjzLxY8YyEBx5Y8SELpOWdo36s44qhA+3jvuqYZo/w0Nr6Volk95tAF
Nkec4HiPnOVFUtpdvJAjgPYHKAXs2jb8Jjfze5OoR7awFxZPTgc/9rJYRZZk9CfViO/iEqcvLJ/x
dPhhKeFllpMdm+UfmsJ2RtFCi/N9xC5VBFg+0kV2pmRnlaapzQx2onjtKLrppFN4bDK8wSjdM6MD
i3bz1VrfakbtJUR1ygEVKSgSxfp4mnE+JSr9ypQu8utRv6h65aqJTByp1vxMCUG0QHpb7rsnFUns
ZKInL7X2kBiOqozUSYh0BxUPL0F2IoDmCpF4XK8SogSlTtcpMRLExFG9CHO/+XHFdCLv8od73Gi7
222wzR6YoVIgxw1AnnmS81rVqqTSAaOoiodm2DEhkctG4xIAlw8DXJMtn9I2Gy3MeSjdF6OXbWLt
SCzAgmw1ED8Z4faNzs1YUgYjshY9lnHvN3K5S5PlRYn1o4Wu0FgawVD3x5ZGgsbsNiLgCrvGdWb7
pmwlCUEILVOGYX48maDc2IASYaUxEcGFtj3kyhrXoJ2qfqrQK5BdMMRTCFM2L7gn7NZTnJWMKd9B
xVjgIcIFct3ZpGNJGCI/wvCbcYC+1n3lgFnzToMOY/0impPcQgd86gVz/kLZgvdtgl7wSjulgRUB
40Hj9/5oOvR+Vd6UQwEeYcNBPxnkfKfojEkhJWDNVqs5S5qdNFw6mS7CUW5t4yc7HEhAThQUrUpg
2KLX3v3NWueWO+tuwfygJGSoXP9oDn34yRiHwsqljEBXB7X43kKPAN2h8X1WfxW9F2Yi/1+BUDdM
8TxhVq70mMMEeIQE0g+8m/bhTj/kOxmTfX8xtHO9Kn44OLKkqTdjrIrSJ4CWHStmth6LdCV+z3jc
WhGHx9IjqSaWipgoH7LL4gN4DewwbkAPZYFjCKj7cgA22jF24ytQJU6e2eaD6NRteyWBhpmCrhol
XFRRl2QI6dwjbGYVFC/7+wpVjIJq3u3wLzLDhRNoF7MlbWCmVk9RFmjSKZ8E0EORifXnVygLpZat
2uqAPFzKMqgU65ST/Jhni2DAeoNKFOAe+WPHuMDRz6SP2xlfjUBvTrLpr/qpeO3RunUJpu+tc+Lg
tY5ent0H5a8Vk+uJsN+ilXKRRF8yE+9IuGds3SM3kCmSz/z77Q+2NaD0aZlcGAnrYZ6tEV8sRmE3
KF2l2nX6uQgajF/0jjbtyE7a9wG6m7EtJHVe9/DPk2FiekgBdFrlmTdTHWr2UQrWaM2GRsNXzSYH
zY0e+x3IHfcmdIp1yPKKtnULH4kl/8fq79v/yoNoWWnZCIZDDJ5MXnZckc2raHnlykcq8KLtT/hh
ikN9dnO59NNEFrcMAzM8Tv2uZ4Kp642M69NquOhS12AASBr4aRY/0ekADUYBiGuN7Tc+0u8b9mq7
gDop8bb9Hb5kT9utUzH/jYjWv1xoH3vFxQ4jToq+TQBJW3k1pNGODuZlld2kKE8CxyfC7Iv2jYsj
WUVBR9bC8af0rq+OUKC+fbI2t01BGqkomPvT+XsMmJiIkJXXBw2DyouqnUEdmp9VjMdZkd8J1XHW
CP7HZ7qyx7mapbQ1Lhnkjfo9OsJ+5uEJqu6LU/OMKqaDiYSft9e36dpX9ji/S9u+a8sK9jDnMaKt
zYJ8Iuc4CwXxfjuDuzLEXV3W3JR6tSDRoax6pG3rojx+wR1wGBvUNqTKs6Q4iJMUbNmx7KNf7aEe
9LK+zm8veCtXVuSrP4RzULWY83DoseLVQcPX2K/fTDBKr4lyAubs7EmkK7cNn7yyyPloMReRGq+E
V+jmgz0b7BqK3TjJ3XiwAlw8jyqEQEXnQvRduXsPOmlTTyTMc0IdCDyDQLH1lkvY4tzeTdHx4C43
Uy5Hg1gIwspQoY03tZ6uzjaNdEfqwUkbzj/LLjtbxV8lQldbyt133WIAT1cgmimRHPR157d5dwQz
qGCMZTNhVohmmYAbYJqa+3J6O7OaErwgF+0yVB5DZ4IoDdCEpxlSLLe3cvMWvbLFfbGJZAzISzyo
CswyJ3kwzZpTEAAsRaIymyETpMiGBXVkMJZxi8rAkFYvDBwicjc4aDVemmESvJ62D9mVDW4xaq1N
kG4F6lUilzp8QeeYJac+cdG6GRI/TjM3L4MeL55kT9hx1kSv0+01ElMmlgU5V56ahSG11NMJ0YY8
rswOeofsoLdRHT7XDmQf1lAqMLl54DSUlQyLrPz/3K7W3TIoQ46LIo/O2XAXy/fW8HzbQ7ZTnisb
3K62piItaoO7NT+tq1LsCloWE0ZC5KMwaG1eRFe2uJMdkVzR0h5Fp84bXmvg8Zeg9UYP8Qph0nIl
X7C29aL54+K7ssedaDOPMBo0aQueV/nPISjAiwXW18Sef9NiZW+3zW3GrStr68+vsqFObZNqkUCO
MFtfwMt7H3eFGxG0UPPiLk/zR9MA6LCJ/ybJI5jMJZC+MCGr99nqqs8aEx17WjXnHgqLxePtVW36
4Mfv5+fdYzSjCE2whzrgOeCLtX6pw8/bJjYj4pUJLj9p5z7V2QgXxNznE+4WRxo1tMiyg9az187q
BYIxohVx6YlWxpHVpzjHgzW55kRB5gSGmzn/m8N7tSouOSklxQyphq5snpzQYpniF7Ttbm/cdhZw
ZWMNWVcuh5+oLJvxccYfpu2vpR6UDC7RaXBXtT6AJr4KDIo+FReRQhM438JARELDOWjxSEKx4kDd
3pO8HhqmDVQCMz/yRbVj0SfjglS2oO2kjUgJNKl5nehoJ3TZS/r/Pxc1HvZX28nFJwX4ksiy8Mna
6a3KvytUcIWtf+Yf8QhswCqEPsFvw/Ma5EocAyONZ7ueqU/FYDlVTX5lY3ZE4/7p9pfaLi1d2eJi
XxZBF8GYsZZ0T4CF9sL9GtyXHYXaceiS/XhgHt7QbnRP/OpJco1zfBDKz27QcmBDPxbMBaeFzGnc
DnhJtSroEXr0d7qvtIUuA6YqKq9Ijon1vR4FB291+hu7zLMYkFIZBmriUDDLdGbAxVRR3W774fGx
Ln6q2ygKq2UUJmbi06DwAILNAovZ7evwY8IgeR0sosHk7UfwlU0ubKWYQbFSFR90fiz3pq+8LRc0
/lCMN/6LVH872bqyxkWvcTKnFAOWIMnet/v2CaDmF+Jqd+usqHwMz61ffL/tsIKzwdMZ9MCdAsKJ
I94uD2w+tfk/LAtIKbgtt9MdqOzq4LHWkVRxAWwJMwvISVyXk7P407k4ZAE7SAF9ExOnbAYt0NFY
yNwgo8qL0nahZEYgO8OU1vwcxRmY1u+aWDTSu7ltV0a4GwD0M3U0hbjMFEU5JRm7B8TNVa10B13a
/V98oStT3NZFslotI2QQgWl4i5en1FIdDFyAWVIkHrn9ka4sceE+txrgekpYkg/NeQgAWNpbIBWo
ndIRvWm3j/KVLS7mx6hw6sVvSiuHgG8crNFu+T0Bf6rq9wFQOqLOguiDcXEZBWraa2v2kaXpkySl
Py0yHHPVDAxgvm9/sO1DfLU2LvwC9KDPS4997DzzS+0DK2/ak2Kv4qmVb+3li3EhIj6UzfWZKpWp
AU4rEI59Tknq2kirKMcrOh5bu2tcMlzS+ucoNaLcZ/1Ff4T5K0NcPFwGLekrBYbUIAwMR3tLAvl+
paVvg1kU8DevlCtbXDSEdkOYjqWFN7uxy5WLughu6y1SDcwLf+wad4xDvRwkIFQx03g3ePK3lT1Y
ewtBDx+CDCzeJQ8aSknzMbyYz7d9ZDNIXRnmDjUkks1Q0jAQqkIwD3wXdXchotWJXII7zoxEcdfq
DA93TGhkuQf8lQNliSgSZKeir8QdZdKkfWaEkuxKU+NXBdCJSyGIgdtH6mq/uOPbs7YqWoaKSu8q
6Nel6EIOIP3CVHlog2L0vvj+F+xPn1yDO8R5ao6TBCi1m0H80G4n8hUTMU+9hcyJiQqZAm/g+x+R
PMaDunpDNn6jmGGg35Rc8PoS7eDv4H/1ZjEqzCVpBWwMACCfivNaBzD2+h25Vw6rsGEbdIK0W7Qq
LlKoY90b6Xqd5M1jibktKT90okelwMf5Voih1HpnjjjAWQqUZeoXUlCZKVB+qXf7wG7RscEfLAMU
wZDkwLT35wAbmVYEfL6GondJiLvin/Wm8JtcY7aZyu9LX3ZuRuJ/lpg+Q7Brp+QYcRmjnd43QLIO
y+ts9Dh+NHJu/2Hbp+/j7+JOhiSDv2nMQHUdE3piY+WNAxOY2ELfQEFLU0DwoWtUk7lo1cR1aTEN
XzIyjV0lxXdlQphdpNUhTemxbsHDl7YPkTSeFyYILtvt0CvbXBQD81CRdgyZI/sh/ZDs9r50Ib3k
zj/7fxTHrtzEb54iVxLE5+385Mos97m7JCaYD8ZTY20txFDwCCU7g1gvZhud6smabFFGtPkdrwxy
37GeswGbCsmgGWKw6iHJBBAq0e/n4lk2qeFMKEoIIJ22I/1nJP+47YjbVREKF1F1FUU1nsFCi5fO
MltsWbw3AsxOBMbD9JAFnb+yrtcIL9azSOhw+3V2ZXNd9VVUi5dsgEQRbKoBc1fZmnBfHgGICSqU
Q5q/CWhXxrhjEGXSMMsG6ghdGjsteAnlPHWKRhIdt/VT/JFiXdnhXN5U85iUBq4eCP88gk22+ibZ
nQOd1kDel/8kJzOQ3qmN1HxnusaL4CtqAuOc4+dtTwdz9ZP8RA/NY+RlKN4CnBuU3qp9q7u37a17
dmutnNvHdImiEZh+V1cMDLs5lgWCGEWUHW9H76st5bx/yHQdtMc4XfRl8FQQZgBjcD8ea08LZn+G
hvDKnCbC8m1eThRdC6rLio4K12fnzCyj0Eo9AbtPerLQtyMq8P3GA8hv7dubuH6TPzfxwxB300rG
vGC+DDl5WnxlFrDydjX7S+g1qsA1t7/Wh6HVea6Om4qxRNAqL4ubNGc1vHTGZaSvt9fyL5H3wwZ3
pDFA15JxidambnfQ7XZfeOObdmEonBVu/vhXzZ6rj8QdajMv5p6uXfNhAY2Ea/UvYmSgyBG4A41x
yEm3NGSv9ZfBAxJ6tjHZBDUo66U+xt8wVbZWBEEg8SbYSpFd7iz3icZ6a+XIXKGWRqD5PabcndEe
fHrPvMgBpZUjPeh7gdnt+PXxBfkz3cthJZmowIB02PoBXdNjAZ1plMgfw3t6AtXLWqkzUVAD9ShC
2G3rorPAnfSpkbLFitZcpVicWfuqmrseFPg1xmdzIZZ1PVg3Dh6v4aCjjVe3NYzp9wCtg03Q8lov
wquxwOcUSR6s23bLGBdOpHZoupji+klBt2eUb0VzkkFjaKYHGqLAgImP2zu5XQ/6OBo6F1ZCzLL3
Rgv3KYzCaaWvYJToUr+bjo2FsXiMePQKBtK/KiJAoeAT8nTnCoQpe0jWr/cs4Fll2ztDI79TvX3I
Q+Vghhh+vL1SkUEu5JgRANDpeuG23ZK6XSJPToIxE0pCsBapLvCiwW2D/3If/eeI6FzUmWYS1Rg+
BxbJT86YFvGzR3S1dwZoKENbPhUuwItfRTUw0TK5MESL0VzCteYGnmFT/aY2OoYePFk6pRhKvb3A
dcdu+er6p1xdFPEwLBYd4TpV/bDOm86vt3//drKJ+UMVuoQ6OO24Y07HpMSj+XdHDBBQcHu4YHbC
XA5zpKC7X9E/LVDXIhb3zWV9WOUf6maR6a26VstpGfmD3J2mOhfgVEQmuFOO7nWnjgzXHymPEjsV
zL+9c9sdqqs1cKd6xozyhHG5tUMF3Tlv3K2ACrBQ+ODxhD4haEPS76swoeap3zF/n3sSmIEdJmys
bCaaV38Hl0vIYQcaDwWnfIaowXJa2cZHfD76o7UzV1xxFu3r+vMrj8SE8aROITwykd5I/Q0SUQKX
336LXC2IO9OpPLZkWvHJk2Pa/XMH4ENyQqHeLg/zUXQZCK1xhxkye0sG6BsYldESXjPa+gmzpk6x
V11g7QRX+mbkQI0B8BsoQ4DThNu8SOmhhIj0GRIrqH1g7gwDjWDbKJQzSCFuO+hmpQoITRN1bJjU
+ZpOqEm9Wq/Z7FrrAykNnDTyQKQ0o9qHnAXqp5ZIzm0rrwUqFMsDCbau8hijbGGqpJkojqVVDha0
ERwG+lHJyp1gaVs+f2WHzxcMberLfIDPw/tmhx7Mo+TVO4L6+ZrcJn+HrL42yEUTmtVTR9Yn63SY
MN0A3rFHus/28unvEulrU1xcqRJMZ+N7IvFqfq1EPr1uL0hPbu+g4EPxqUEINE5Wra0VXRsSu+kk
W06kwabdJDrOIkucy4OhBnp4oINz4yEGu47hjlb1oLXR5X9bEBc0UFaU26WWYGY6JsOPENxCFebS
bxvZDBbX34YLFkWSkHBYi2gkAEULEP2HxFnwoBr2q1ChKAXfCrXX1rjLfwQ1H8SlsXUqpjfLluwj
hTi3VyT6OtwTo9fCpZlU3JJQVQH/HCZktVMv5AJet4XPYq4XwiUZKkmNclgpqDsPjwmVQgkDssin
zl8c5oEHcYUagyzjvzi362G5YZkHUyzMCqchR0Ay7tQDBC2hRqfejx621BZ/r8367tU6eVwFWOX7
elh50dWgxnObYdqj2v9GVv5FBe3a0Lrs60u4RP9yAZuqK9GXcT5laAxET7c9Y+uqUhSCOSEQ6WoG
r2TVSalFQLABE3P6JenAO6VDjFhKHtSuc0E8KDi/vwWe/vxSH/Y4T9RU2lTSDGcnd+yL5tf+gscm
NhH8rrYE3UnUi/VH0E7ZlR8/pi+qwP72Qfgwz7moMfW5ZLWQM8pKAOtAqwIMaS3YUmX9JTfWyItc
xVLax/gP0Ift4SCY2XSzu3z9X6f2mEd9sAsGq3OuKbfo0bJZD1JWRmRIVADVwaNxJaWI5ArSwjiE
zAVbu1cFWRD6ejCd1J3lihTJt4PXhzkuVHaK1o3FiuwwrUAnQS3qK24+/a7Xw0XHfpDrnCrIpQgK
MqU/HvtnzNyWtuSZTvSMIXAJtYPcEa1r8zV/bZdzVBO0YrgC9LVWwTDsGB3yown9nMIXVyq24+bH
HnJOmURxpNQ9XrcMw6lT5c3jc0l8s3u5fdS33fI/ZniMLHAWBu1A9YqXzKo+1UNBO96hjynI2gQe
YXE5FJgzEtNI0GEz57eaPo2DoDPzL7fzxzq4qFiyPJklNi6/x99WbZToZdU2WiEVxkU0prwdMD6M
rSnqVQjusiiBbiZWE4IJMgPMDP+Sx7+YsrvyNYtLnpY6RuYJoUlkNe1LFsngbLD2eSEJrhPhzq2L
vVqMavZkNkuyzgYARbRfjtIrxtPsVaUqEir/bN8sHzvHRQawp0UTxATRQV+Yo0nFBZPsJ9PCrCv2
r9F1AWZO5HZcnFiMVIEqLBrO1YLnIwghwbwseGptnlMMeSqqahiyxmfTclX3Ra7A8XIttrNi10yP
NJYdg/24fVC3lMVWBfX/GOL8AYjvSimM5P/EmvCgO7NT+xT7DXDT4OP+LdikONJh1V8xzmsxXPSA
3QwVV38A5yigDwOJ6AyvB3G1FO6IvJcAz1XnczicWfkAPs7bK978eFf2OF+Js6HrJhX2dEBVWzb4
8tS5t01sB3QVL1aKhzL0MLi4FC0D1WsTtzKUPsJgCCIvfAbV5Bn4vZ1IqGJzPaAmBbAMIE7wz38+
aKRpDQzawVY67Pr8KVUEJ3kzKl39fu5ykieMByir2F1X9l9R2NiTMEeRWza+CTZt2xAxdAOiUBrl
gaiyUZIIxO7YtBNYEj3aQCq+cBInf6X2gJxX3oEu3hEY3d69D6OcN5QT2C+7HEbXqcG1S508FoGF
vmp3Kr3E7d5EL7DtwKh9WOS+V9xBkCUtYDHMgPZRkJaylWcG1MfQeEh8URd3M5BcmeM+n1UuuWQW
yC0UUABQhYKLubwbquinIUuLfXs3RZvJJRdx3evg+lPQTDObx2Vcjo2wASFwEm3F119dKw3oV1o6
rScr+WaYp45BDuJv8nZ9faHIwNMYvJbNOJUQkptxQ65aNsnyJWvumkI0KL65VVdGOL9rJtZXJEHY
TZcnKwHJ1v4vPsXV7+e8zFosa1LXa56F+0WrbL38mzBq6kBDUmKi1s+FuEEeWZhjohMwyW9adQzT
L7cXsBlDCagOTBBLQCaOV/uZGVhypx4t+s6bvP4BHM7ufA/0iBs/itqiWx/j2tT68yunKrKa1dWE
Jz2erk7blaemSv3by9l8jF7bWB37yoZJtZHWeGQDOfJ/KtjRY+5nu/BgOBCKCxZA7lu78EFL30LN
SOTT6ynnn4nX1jl36/VhnNoOK1zkUwQMt1EGcpTYmfpmal/nmgkCwSY07Noe534yYCMsg/iyC772
PejDwBvqg9vxyfsaApwG3Hr6bv6s70TzlKIPyQW7omN5PNbT6vWY/iMeKQzBd/x9nd7aSS7GgRo3
zvNxTTUVGRTDOthb4g4j/cmXUIt/NIX0i9bFeZDGXVWr9qzPDkrmJ2pKHovTU19Wu/l3dR6DYjVN
92ad+qRCxiVBEURj05Ek8ks2ycepHcCGGD4prDhCGu9nwyYwuFSeTqaANsZekRsP4etBm8YjBCTv
utx4mvQc7HTGey/Nlh3F8S5LUJkH7TFtgcbTyovUGK99TZxeDzOvH7PXUZfvq77XPFkfnucKwjJN
A6HgpfTTJDk0eezdPgZbyd6VXxAufFMZzteCtRLvwrV09l/zY6z+fOMr8dFpVoqhIqB9QvAIgwL1
+112AAr1DXyNLhQZc2edymu+i1AHAv8j3HOxBft1SgguwLx9XtJDLorqW7cf5uQwOy4rBiSpuKCb
qRl6cx2CLpSIqlSzYwXshIZ7+xtt7h0GFUxAajVgBbmzG0Vq3yLmr4fo0MunDHpIlIH8D8T7/5sh
/rQOLaDVJU5rkhbQxQELNGWFL7U1OmZWlQhSvT+/DfwKC6I61oZ/OGuqjiSIjQW0fYjpQdPmMcss
wbtwo1r72QYXHCboe0OCbwbh4V27BwXinXknBeA8CoR56+pJnx38kyU+D0IXH1ICqqr+7sSBZAm6
wdo5wbCpugudRYBQ/9PtPhvj3C6srVTDSxrjbmiOYTrHHtOfefjPbW8QGeHOTtTWwBtqhoqEQnpP
VAjYJDWCeCKaD9tILD6vhiuzMEueQDhBtN8pv+mvwNT+sFIGJr4hKLb8eZQ+m1p98urSjxrNrKss
RldHviuys6klrt6+FK0hOEkC39bWvb2ykwKI08iFqkHzAUlMTYMyYS+3P89GsffzWta1XtkAe2sN
9sMO0hmKrfhQNWBAXeegObWhev57Eu1/dnIuEsXSnDEphyrH9Agmm0PhSRf5J1i4/cqdd6IkcKO5
/XmBXICIu8UcomR1wIAeMm95q6G8BdjDSgBaO2BHvSRvgj1dD86tU8zFi6FmsmKNcEUZg3aAsmc2
pFUcMwBn71ssqChtkLSt6zOhtoJ/4f9wft+Pk972Q6i6rcvAy1b7mLa7gHnarY/siGc2SJ/REUk9
IOibN+shDebL7eVun/CPP4A7DUo4VS2N8QeA+FtPoAAO/anpx20bfyYYnxfJnQQLohXQUFyIm+/B
63RIgmyP+VwhF6hoKdxhyNWUZWONgy1ll3B4i1RQCwulGdcP8qd3fOwX5/7UWrqhSUEZ3wAhKnuZ
x47Gvt117jqIOb9VgkLPv5zwD3vcASjDgUAED4uaD8aqRZ9B1cDVImBSi4fqqQyWSAgJ3Q5cHya5
A4DQqNX/j7Qr2Y5bR5ZfxHM4D1uONUilkmRJtjc8ltvmPILz17+Abl9XCaKJ1/aiuxc+rSyAiUAi
hwgBbNJuKpeOGuOkEy7nCY0pN7aRJRcrSCoKFsRX3VK4nfsfveUp6ldluYv0s4Y65Pyfqfi27YQc
72C5Ms1omZNGRxjQii9z8mqKp7n6g8aBd55uMvelWquxYSiK7CpoVdxn4JyoveiT+UhJTcuAl0Za
mcd8b45BD/SwyqkJ1jQ0SncuSN4DAY8csLNh0o829tH0XHoLWjE38nmDRuu36C8nYVuchjkMhRKx
AcjMIAhuQGVohAaToNsziXhngPr4lrMw+FF0ppCgpCmjbLHc6cHiSnZ5txxNFwyL3ynzaOFC24by
qwbbPkMP85ZhBlEmNTUqMTdRwW33jeLPUB3o9e/h+JxDlmDb1Mrr/P23ZIBlANXeZMmQxhmdz+pB
Rgd4DJbV8CYBTYoKtAT0B3/CIPveKgMvMWQqCn2A+GRDScwMiPFAawSaSO726lYPnyFqmiFhGvDD
aIdZWRqUekA6XlifRRmfr/pJ6oJjZB0rr6wwpy/TB1Kgxim70A3rvWRXg6KWttEvs72gOGi5vHmq
1YvtyiBz/qxMm8ZRwGWgBqio7sAXG5C9uONVVNej4ys7zCWtV0IRDVDCcwUSoPSkIP7WIeXZImCA
Sqz5jAQvVB2OFR5p299tJTEO/7iyzBw90kLFB+ydMt7siC9/xK7gyI9odnWGp/DEuxVWMeXKGHPc
oJTS9VMO4cSmee7HO7GH1klzTrqJ4yh0uz4c6ys7zFGbyngZa+gCuNrw0xTP4fS6vWs8b2cOlSmN
VaTPRHWF4ZCTER/pIMU959Osb5aC0VpJU4wPHd0yiOzyakTgpknG3iDDIx42rjxX6CTkvWR+43+/
bLF93C0Zp74nmoogJHmgDA3zHe3lQu8nt39lFXKNiynmWZvVaZuoUIhxG2hDZ8sdJBwcKHN4suzo
/fP2d1r3g4stBi+6FnJJQo3jCzE8OT6Db5AD6iuFXHp8LhYYgIjmNJTbAZFv4w3gwqfNCvq5vIv9
xAFF/al3wbCOvkLZzvzcUfagPhQ5bsL9dgx2gNII89YZ4h7x8N9BPr/dGYHiJXfcMtpqVHe1XAYt
lCEhxjThDkv3KNvZ+SMktQ+6P+947ybel2OQYkykdKmGWUEwBx1M6LQMLS/y5pwvtjEui8cGAqEa
Au/piehnVbD8cTyLMo+Abf0JeLVpDFpITd43fYyYsfGgaYnhaWUXu5aT+5FnnOZzDxqU1htd+rzW
H3qIbT9sn4J1tLr4KBPuY8oyM0KRfjTju5BABiU6W/H3bRu/uZp/GWFb4kBuKxJBkVVEN5Kv+blv
neCFzkKjVHSliRHn5HFghC32F0ajoR+UHm3xVsk/KSE0G18LDZmyNne318bxxTcMuMrByLNgTZUI
tCdQ68OsqmByRlx4a2FAZITCXROOcJBpfCwqryWhl4SYVz10UKjfXgvH6WUGLFCQMmtI7Ch4YZ4y
eXCmubDL5D8ld2p1NclycXq2ryDKxyYRISaJRvt6X8PVC2cJtAO42l3etBpvTQxWKJOF8IkAK2Rd
szvND5PMVut9J/CeYzxHYMKKuAKXBWTbFLerkz2Ucz+REmKV2x/obbTiY+xyOUgMWshNLyyiAjHe
tisf6uzLAHEiW4MWnxFJ36QSbwVo8pnm7Bnq7DVCtdebwemgc1gMqWFLYVTYSaMQSGzjgUH6YCq0
QBnTo2ZB7KurbDRp7aRCcEYo6BZ1dhTjaR8hL4TmGRuP22AylB/RoO3HOQuaWLitoX9r4e2AQQ1f
QJhqG2jYtM0i/6KZUGQxEh+iqWD2C8tDrzXQeQeVapKiYJx3IABrXjjbsxrZXXaHwTJIK0CFcUI+
NE+bY4hi29h3nPTxSnfvuzudzfJ3kABEtx6OI50kQn1k8qFe50C4dTqq+8nJT7VXHok7Pedefsur
GXPAWmHCI9PUx75q8eKPFx98p/bYeXPKy8bzjMjY5StEI6lcqJGFOkaZ3YjFNwFUET0n8ck5K2wj
gd6AhrnIWgRGUCQnEP9azMrf9gXeKhgsC9MRCoQEx3FcdnH/UwKxRsG5OnnBFZvjnyZcMjo00t9a
UVUHwm8oWzT73It8Zb+9HK7fMTgWJ5ZkjhLe0Jo9eqC68HSHKpohV9x2NjQ5D6YffXkjeNmJXHqn
9fTEBbDZAiQafFq5XXChti5GtzE/l3ihm98J3nflUKKrXQM3MrQ2eIeNutoG3CkM3KVCXgpESWhW
BIftnB2KgNJryP50+/8YI+F5JQMfqHbJigZZOVcMeo9KEGS9q52gkY56Yf8Chc4/aJZ+ByZs7T1U
CzTyd3jZZ9CLnR/U+AvHazjBA1t0H6BbF8sR3lOjU+7DA1pIz5Q8cNQcZJCRhp93/VF+CCPb+sSx
TMOSj58ObUhoYzU0w2Cuw6EvdWuW4TGUTQEcZG4RaKcBlIWqDyaWvcxxlfWFXswxnlKES4/zjp0k
w2KX6rMAFgOtypyoaxxB4BxG+se21sY4SmWJzWRGcBSISDS2iEHqAu+DUu/3Sth7BELkcmhwYjPO
AtmUeayiRbYSS2QVkn80kJ9aSKYq/XLsoboO2fLd9gdcx89fG8omzNVRsaJETpCiJ3u9flrKgNv2
uzKWTt3/YoO5afJ6SOTcwkcrng1g6Ft9PpAC9WzBT8i+cvMn7iOVty4mnB4wPQh5X9hES9k38Jg8
Qe5QvwGGKoHqq8cSsoaYhg94LcG8z8dcR1Y7tCOJcVUoqN6g02Epn5f6BBXQiffYWkexy6bSDbi+
vsmoxz2CA1eaj1H83EBic9szeAaYm2gWhQKsITBQRS9JdOoqzoOHc7pMBjlEIVQa2nWMqjZwaXzG
8KqTR75Fzk13nEKdc7BWRozeeyEDHaoQ6xo4b2mKJNrJgXUH3uLdYH/v3cSx7usTZfvjlRZ4e8gg
SJeZC/QUBBTZJMkxjPBWq2ZO58vbI2oDpdiBn7CShjoqNRmirZB7jsVTmOsQJgo9tGIdxrlwZsjI
qmXhQCk4mEtlX3fqXTpWh36JXoU6PU7q/D2VrD2m2Y7GJDtmZt3Kancs1f4x7lM/0vsbJeVlzejS
t342E+PWgtxrcl6pmNHDCyJ/GYXGjdC0r7f3RnvURrcJv2w7NAcSLAaGarmJ0wms1cifJo5W7MP6
NhJ4Cdv1RqQL2LFMy+D/60mNgXq3aPFYCEG3Yx6hbQ29GNmpJ0dMP8fVKav222v7TQr/Fxyww0XW
ZObxLKKC3PmUy0t3ooN26sD5hjDnyOPw4u0kgz1lAfLUNEHQjcDjEKOHtdTqG7GfOAjBM8MgEGri
odon1VthrlS8Xv2+dJwxM54JBoSmUNPlpQcITST1Uj2+L9GjGdW8a4H+0i1nZ7CnLeaa5GiNcwf9
QYaQdFnuiP6jTTsOZvOWw+CN0LXqkkJyG3Oa90b/I4VOcMLjH962YYpMIymp47oIFUNGG250iBtp
3+oYOyC8hBvHo0224zIfI+ijp0hpd+6AphniYMrcBfl2UPhlwCtK/SY/++/5MUUGHBpw1jSjSmM9
l8axyMvqtvFZBXsVCC4PM9QKUA5r7ozbwavcOtD2k8D5dts+YopMxALij94iCwARzKGqFXt6uw+F
o9L/75ya1/egKTIhylIlS6ioNMI0l6DPdLeuZM6dxHMR+u9XsUmmmfFIRDwKojaF0PvnWSN2nfCc
fTvWMkUGHsJFkOopw8W3xE/DEIyqhT6q0s5B6hzzhkbWvZESiWsQV1MlVikrJJhXshqktrW70QNR
nTvs4hfVFgJKBcTjqFsNG66MMStrDPCLhRG6PnOClgf53PCko98ySB8A6coCg3uRORMNarm0iVV0
3oavvhb31W0TRKpNSfiiQ1jbhjNA8hVMZ74l2OquhLxh6zelbXrxjelld/3xj3Dy6mcxOJlbAona
KsPCZfAG387pTzMpHNBDbt+Wq/55ZYaBSTnPlCXqURo20idNC4YythuVc7OshrcXGyyrjQZteAgu
4GZJ5Z+D4Ezik6k+FOmx0h7m/n9n/sCZvjLGBFNWF5ZEmXD7G8JthHOgyIEU8YB/vU3zygqDkZmZ
haB7xeNm+S75ya762u3mc/lTt2MIcNdO81q8/NV3Ykdx8RTuhS7X8dpvvo91YdfKF5WXa+WuisFD
DUMipt7DSAtmpTy1jSMlVkqfq0/0RYD+C8ybby9rPUa82kgGH7tGzUalQJJPDTR/vI3d76PfntqA
x81L/XjjlGsMjoxT1igJAWil+2GfHGpUhNFFFvCkdTjHiZ2DVZq6DtEQhxdIlt8OFTREU8HrFR71
4roZVYG45Zv8KnNBthCpKM1qQhZtegotjGzp/xFQ5dn+NuvQezHCeMOsQEonNVDnW/BJEskGgTjn
IcpbBvPxBy0Pl3ah8wOi5ad1d4qK2ukUwnGy1dsRCtr/7hbz7dNFJ1oWS6qrGy8Ipex2Lj+LDXpz
69m3zPbL9rat562vzDEXCoo8I4ZdG+rSClrUrdf4MbmN0RpAu7gjpy9ta2+4mRt6scfrE1iH2stS
mVtDjZXRagqata7u5DkIjcAqELVl37Vm12efOCulKPfxUF2sMZfHPMihVKm4PN74Y53sMEA6MH+L
BMIT7wTTr7RhjK2o60tYz0jtKG5fQT3WKPZCjnq6VtudKO7+bmFsNT0lmdL3HWKC0aG04Zlnnk1X
CoRAPUJS8k8SuRd/YevpmhXpKKcjCh36xp9M9O3F/dnUIRuLV5JcKrz6MOdcvxFAXoWkok70MNLR
7qzrk9NO0JPAbbm9gZyDzZbVSTN1RVUCBtPpKCbPS7YThvttE+uA/sv32IJ6OGaDuITofYSU2UEu
m0c5K7y5mAKrhpJkEe7zER1GJq/mvd6CfPW1GDDBPTyG7RDS3n7LjtG1Muykl1jZdTZVzAQxawQx
pOVOxBV9y0s2rJffrowz0JITMhdajgP3j7wwnRqKbiiZveAKnIzDeqr6yhYDJeYgCopOI+/xMLiU
iSh2DbBWFU5nVze0+X+0pZRz5XAXyCCKNWHQu1aQ52i82RHBSBgdxPNb85bPg8r1LOhlgWxdG5Pj
eiP3aPVEqm3ANIqVOdUT5XogCZ3u8fubxo9R2NS9bc/lHA62pK1PSz8sITY2Kh/Tabat+ow0Em8n
aQiwAZcKxe6rUy4tuhyZNTrx4jg9I9l3h7I5XhHqjdjM9tCC4ySXH9ssedaX/jEkjW6XheyAaONp
e7W/8SMEPVShVzQt5sCMqpakaYxLvphttEA44YG27de76rN1u3jqLnmMfO7Q1uo9aEmSoYgyaMFY
wk6jR2XTknBZCDvhDuxSvj7a2kn9Tw8yf4hkeyHECv5pkQ7/d/4JPEAuptnXTqbnnVLgInbnxSvJ
STY5t+6q+1z9feaBE7aKENYt/r4wGUGKrC1mzXdhVnK8dP2Zf2WHcaCiaMGfpaFIQKeXS1c6ti8i
KAYlcLJrX3isU+uwemWNjWjTuaiaER/snxuXssdpkZ3cZ4F8Xu6VgM6/6Udhb7ZOwXvNrUYWV7bp
hXl1VHqhb5Iwhm1J9jRyGMbnqTiUvK629ZbAK7xhljjlUmtCMhVZLQU56Vk6J3V821rDc6Mtva11
iY/GupdxAZ95siyFrWp95mpGtqulittWxUEHZslTrYSahMZjl/QgfsgSf1QaTsfLbw7+rxua7RWZ
E10op5kGUaFXPL8RRx6b0Yb65xLoCBLBM/FQckU11hs3rraZwZsCSrHhlKcAvn320CZ28ZC7lYNr
q7Bz0C1KGL4P7eEe43icsZ315ucry8ztLBrxElUjbmf6fNbRMDLsWo82yUQeSki7Dopx4i53li/g
o8MIzx9xIdLkx2XLmTtbrwUSGzGeHuJYpxiQbo55I76iE/UO0rZB1qCPJim9NDe9QS7t2Jhemqp1
ywWprm3UX2ERf/9LmItcgjuX01u5D9x7uZt91bEPpmLL5/7JelhAxjf6NYjYkENrRKg5Zm6t2gq4
xTlPTM7bj+030crKEJWlQG1tLL6WU/KgR9GtQaJzYgjOnOp/ku69fIAP3SfN0JCUBr5CelOANX/W
dgJPG371AriywQBz2mBaUYb2FFp973LwIXRTYbcSj6GfFx6pDFw1pCK5CZoMt/pJJ3UlO3rrEBrQ
9Ne4aOTPKY3eoRA5nrO+ul/hAtuFAZGwLtcahAtD/anEMHxy02bBtnNScPsYGl1MMBsIIlt1ISYa
IkbFV8pjlPOQj2eA2Tp04Ynq1KMoSIecuz0EWd074SHuMMRKO6vyyuH1jfEsMnguTJFaiwk+Vq49
yNV9Zvl/t2X0q11dkehc1CDADb8Om3MpQ8COs2Xrx/TySRjQXiCIag4trmBNPOljhYkv3QG/gxB/
JeqfJc8uthiY7iGsIQ3CiDdGXCDIADFNVjgQM+EFUPQrb7kZA8ZLoY2tRQuqdJQMyW/oc4HBRKXl
M6+FZm7Njfl5XsCA7pDU9SjN2MX5MPnhT+JUTvREBeB1PzvD7wJeAY3z2diGi9gYUrKYqPDHamvX
TXImaR7UDYabjQcx4Y2McpbHEq0ayE+jkQklXS32qu4u5OWzeH+fwYU41+d67rF9ehg6Ra3daonF
8fPfBIG/nI/tiWgWwwyTHCVjGufKKOUqL4KXOD0GetvDuDM5uSWuPQYYCjE2ylScUdW/m/x/WHAn
B5wSVGsYggK89Mjqu8u8LI/BiU4qwklKYK60btVxFw87VYjspYj3xmjahiW427i0mgW6Ct0Ze/KQ
RnKrYjtD5VNVPnXDKRGQ+flW56/EepF4MMt7KTAwZUS6Vk6YMHOXRXrte/2ULNaznhQnEdHE9sro
L/+AHlcrY1BKEwgqZjTdOdYnrT8NaA1a+opz2a56/JURBqKATg2JCEIJK37o9aei57gfb78YQFLJ
MCRtis9jmtUxR55lmTEFlVuuYiJPtr1hHFssJX4cDoolxoDbinS2ZPnx8Dx1DybilG07nA/DkuEX
jaaQREPFKleGZ5CwuWU8fY76+GnbDO9FrDNoJFmpiGlNTD7M96Bvu8GIkuQUt9B5xEiyfjNikrJ5
zHe4SH5oXzimV2HdUnVkayzd+MCRb9Zmq2spTf1BfH3Y0/5pNCbiPa7uMefhVf4//w2CB9HnmF4F
kCvTjEcWhVyHurBgoOVGP5hfQ4j97Iqviz9DwSnykoAAnO80iDeVt9xGWbqjH4/cZdmMt5JqaWJV
x2mg2VXFp6J03VFEm03j5z941tbd9ZcxtpyhZQKS8DWeatoI6r7a6P3WaoKk0yo7KzvOtbPusxdj
TM4ol2utkkET7A5a5oym5WggtpWbkXME1199l6/HljKIIZMkxAP8rSBk+OYBibfUhu7wQXLa0z/1
rxTJt96BS++Pgt8G/Y7jQath19VvoP9+FarW6Gw19RB8TXKQfqL9HNEByZQGfouX71eLq2aynrO+
MshcsdIsVnI/ITamlE3gWwuGQ3/TYjwE9Yc/wp7Ld6Tf+XptXU1MEsNDW+G+MW7i+meKB/T2BvJ8
hTrulQ2iDHIrSwMiBgNZGmtyIiiCS7nh/Z0Z5n7LrVyphgIDUbMsOpX8VTEtryg5fr/e0XD1bRg4
6fNJERcN76Lhc7sXXmn5QgZ/a7KHDjh650JIiG4vi+sNDIh0xvTftvfOXXyqyxvHtuZRytjikTci
tX59/3IHtoIhxDGJLRVkJjjgXhaau16S9pz1cHCKrVYIQ5qlS0EzhR55zr/TXFp7RO3iyYDaNSVd
I7Fthg6v1MUzy9x+0YL4OxvxSFOTW5JigNXQ9qD6PchoRNhe4Xq/48VH2NG8uha62Ahx5Uw+eZ6D
yYd87RGDV07oGyfxLj3pKANZbox8h2jPYDbcts/7iAx8JKCXS4wZ7ZalAEayOty3HTSL/s4Ggxu5
PJdkFHCmFWHwrK54iHvlcdvEeifP1TYyuNGTWCpEELe6UY8Xmgb5Iy2J3LzAPoKF3oXWZQN6MiVI
i+Y2bf6oqG2hhVMFV7P2QQVmKZQ+L1MF/gLK0yRDdhkzu5wVrt8sFxvMCsUwS4yGtpYRL3kQUPyN
DtIDfV4rznQL1VPeTbaOxBd7DESG+r/24huaQoBkOjrabAvUfMYBbIAY0cB/ON64nj6/2kgGMc2u
r6yFNgSGP2D08+KCgw3Z8yiYQO41ob/DCqYTGqc4SE1h8WPsdVkrA5tRa4pWKKDZKIplW00ie8Lz
GOPZZvO5bJ469F7wqD7Xz90vi2zuIulNBQUZcMhoc3fKBs02RW5Vi8ZVG6tiMxZ1ppKqmymKCdlt
GQ6eOkv3eoZQYQJF6iTZTdveNgte/mbmFjkaTbdddoXwmxYjL4tkYFQpVWXOFoX2Igl3i9vehefv
8h2kZFHDtzzhqdqjW/gon6Sz+pUXia1D+MU2PU5XgUQ86slk9S2ClfEECmo8X38a8Y82rNztRfI+
JAOghdzoVtgj59CVmC2JrYPUKMG2id/cEZe1MABamKG1qKkIAL2jvDaSO9zQPvxlV92Hrr4HW/Vd
QZsknXyCkFfk/9klcbHPQE9nqHpoTSBnEeXISw3tMIfWy/YaOWhjMWgzZLXeZBWa7tXyJ1gY7VEs
HbH/+XdGGHTJZKie9BRCtSho28eC7K3kedvEbyKwy14xUELCKU0IRDxdsaycXJ3OZhmjvlo1TppB
PnGcyqCs9QerJE9jRm6XOeTEgJsOSRmy3zu+Ljb9OI8IOg2yX6xzLjxsr3DzS+HvM685UZh1pR3R
Gm41STAoi5eqvdcsIe/+oV/8t+gFOwx4GAuYvusB2Zvyhg7A53vR64PqNkOLn35H2RbBZPD4/6hi
UifYsssAh0CKUEIMRAe4OpfKkubuJNokGCBAZNP7doayG6qG+im/5VHP8b4dAyZN1Hdg/8KzxArr
fQltMk1f/qTl/l9MxrYyWDK0CxqRTZxlM3zM6qeK3Eq8i4f35Ri4WN5EZPHgd6X6ix4fk+qb2D/2
yz7OOAk+nisyoKHrFkbtJ8oFBHG6MHOa6Ib0hHOL8YwwoCHMdVWGE1qZsiqoY1+HFgdvvm49T371
URjQEPTSsMIIzRkKhHerk7JDuQaUZTTNph4jLkfP2pLo9AyiGlVVPyhrZWVTzCN9ZDca5J8SWzWf
1Kzh7NvaObo2wviy3k5SrKFu5zbZY6rtul62K2GfCIGgHfuCO1W8dnSuzTF+rappKU4CLhA5oPm6
t7lLtPA45Abca24OMk/ejMxa0HhtkXHzcFTHcawnBOQgBpBlPyserHmXSXar7xLleeZxR6+2tFwb
ZNxdIoo2RbQnUrvT3OyZsoHDH/fGvYbmbkiiYqKAt0berjLOH4azKUt1jhIbuBWXzB4yXvvTasP6
9aoY3x+ScbRoHx2CxNlrzyQQnPrY3OrI/rqTs4CtT/gyPEVudRRfeaxznOWxWXslHAtjTHBZSyS9
lTvitELnb1+Xq0+aq/WxGftYUBTBKIGGNK8b/lRpZ45ot7sF+QtyR9kI68AA2xwvxbvaQndtmLlA
s3Ea68SA2oMadPvEW16XyMbsjkoVhPw8UPr99ko5qKIzF6cmNoWi9Fgo+B3TchfnrlxwTPxmM6Hy
roN+R/6gKpckZSNj+ISuCV3BhmlPkpM5BKqK0FOxq0daV6yhmubwGpLXPeVimNnMEdxe4ZxhcVM/
O/Fg7FokE/5k/y4mmP2rtTHSmgyZ3Gy4EayjLp5k3rjh+ie6mKCrvHoU5WZMZPA3IrYRb8L585Ic
wuX171bB4HBmVLGRhD0aRKvaGXPoMKSVo7c951itvokk9PT+6wkM+hZxXnQLJQOmQVrWorlX+A5e
MAwni1+6V+lEXOUAXhi7uaE9o9B74uYq6CdnA8XrX8DA8SCNcVSaeE30B/EQHpSdVtjiF+le/Fx6
dSBb7vbG8jyQgeKhKEfSdRBKCJddWH9d1Jftv7/6crleDwPEs5SHGqg+/wEq1YHS9jG6oexaaA3l
tPdz1sKmjklThpB/K/GgBFBIueBU1fBpezl09ze+Dps57iXQmA9mhJCq1FA/1N0qaW0iFZM95MiZ
CUpobxvkrYlBiKmOEs2kqWpphFaA2XlyMXHiXZ4JBiHkkOTLVMDjKrTNLoOjyam7vQgOQCj0F1wB
BO77phFUlOrKatnnwvAjnyBpHaaPf2eGAQl51vORZHC1qjrW6GXInnTjftvEakx95c4KAxBSK5dZ
nnVvYi0gM/OrBsoi6kWshR9W07+45XIfACGOM6IjrC6b21H7hFeyk2IcCKnFv/xKDBSI5jQvCk03
F6aymytvaaodiIC97R3k+QKDB6pJhNlsLQCOdmzMm766s4bdtol1hzYVTTahno6C/3t367s0zQjl
TurNU2x9Unj1I/r///hFfv19NssaJ5VQtg3CBbmpvC4vX4222LVyPuCpGB/nvgXDMC6NxQr+al1s
5rVXMfDbJ3iYFv0D0TPb4DG6rn+by8IYsMmyKuyUDHnyOXwJdcse9e8ltz9nHUIvRhi4icXQUoUG
L7is/hkun/Ph2zDtkgWtVZzLnOMGHzhzwjmK8wwHZ8hrr+6+L4THy82zwABOU4dRrNGlDN2xMJ7N
gYf+vA/CoE03RgW4d2Agb+/JuBOk+1jjoP9vAvrL92DwpU2mhCQNOhCJ1z+DGgXUF/J/iEtnGeJ7
3sg/1xoDMmMHDpspRgKdBljSDSXbzI+DQ2fTDAzn/xGkXdbGIIFoog+F4EntduG3GloVJHxqe17I
tv2RIKTwHm6WiUA8V8IDWiC7zvrS5F8t68f2yf/NtfPvQvD+em+jyfU4Lca3jzSgbUramW5yo++p
BlP2aLnDF449+pt/D3ESmyYtOquahQKfaXQGVI7/JRdob/8sFXBZGIMGS20I/VAhRyW03aOVyV+F
mnjbi9k+pbi83++dqpnhIlMH7/MDAetiiefqtoXVHiFcNP+9cSQ2/YkeK63OqAkdrxPKL4SqoryH
CMsdHZihQj7liRJ1qrZE+5bdyDVqu+DM6vzmGXv5FQxakDwJK2Jg6FqBKoB4DxHSG22Xut1ReEoC
9R+Oo8odX3kEEdv3Iegb3m+wFWtd3OrIbeeqM2axbSDTjBhfCOLWjusXmXDuQd6BYzAkKbsRMSsC
Vky72vMsBuhddAR94oQRPDMMeNTgvEziAoVOvfPFbgQp976b+r9CKOmtA+EqNIYYrCaUNQ7aAG7j
MWn9UMb/xrwe5vUg8pdrvL3Srs2gelRNImqmlONeNCV7jqLzMH2bLZNTKOLs2tsFcGVpqro41FW0
TDSYBagMy5ZT0ZP0kcO/sx1FSG+AeWUGRAZtLnQTKnvg6iY3rXpnZI9jvWv10tk+3LwFMfARx5WM
DhD04KZK5S6aujMzqk/MK9JwDtFbmvZqQaPapRrUMOjRMUFylXomTEC2026bPojL3ldVE8pxGefN
vDoSdQVdb/9+ZTfvWilqRxymdC98xhsQ5PA25oduBg+jUDY6Us/F0drz5gp/k5+9OCSDGaqVykuR
IvMVPpkOZV+PHZQMACEIP4ynTLYL9IZTMWG3BPeA8mn7m3LNMxAyC1mjNYlJ77fFRzfw1+owveia
o51CBel9Ok6JDGpmY5I9tUXJiwjHqziBkPT2C6/2PdEGIekw5g0qgjAgNjQId91BO7RO5pcOL0RZ
7Rm8+spsZy7SZ6EsNfjKNF1MB9/SRxpDDE5yLr3SMSObV92nO7gRQbxl2q7Wp2b6VLchLoVJf9Uj
Jxk/TYPb6ZC4tW6M+Hn7e66iASbjTXDna5bKUhR1lVlUeU7zqGpqS/qPRfC0frGF+ixrf4JvV6YY
z4lH0EnVtBCu6MOdmNeuocuf4rHwt1e0ijpXZpjLR7QW6C0vyKlmsboDzu3FIjuqkfp3ZthSRSin
fRxSrpRhOUrSNzM6plwBJQqQjCeoiiKpMmSvVU1imYDTBNSlZY1mwG65KZSbkPBeMCt79c4A80my
uYuFWlwkV78dIWKxl3bqOfRjEWFX/Tz6kkNldyyuiijPLPOJSjNshl6HWTlACQaZWsFDJ9mDBbaN
xVF9EIsZNm9Yh2OTTT0UUjMpJYH3gWfDUhc7bm4aXq595TBdbyebZlh602qJpUtuopv20KuBaoU7
S/HHu7zvH7fdfOXWe2eLyTioy1xEVgtb86Hdg3DmqATxjs/Qz9s25pVRRwr0UjSYEfKv/TDYffNl
RN1xey08I0yggG4/ERSSNRrh6rPa30eLH5cP2ybWsunv9ov+hitUzbpZMnOtRjIwFncTJB4tpfUw
/OmkhRz0ZRnkde5rTe2OmBlD7tj9S/s0zryyL8cdxkwHbGRKdQhQdESD+w29K9MDr1WU5xpMhFBE
YAdGnUZCUa7FuI65H33VL7jyoDwzDHhoeSaWGtWbDNODQO6Tcdelj0q1k+tPbfTJagvexU99bQMO
LQY2UCiTpoleIJotI+iBOjX6z2U/CSiXQtiAQI1HSbdW4r/yGpnNUEhdJWiqZYEn/2AGspc9ULZd
0PNU+6W1R7f0Rug4g7d421m2z4PM5iwUU0lS3FiSa4zHvn5SG80WxfzvtlNmMxWxZrRVN2oSIhuI
W9K9dJIg9imxGSXj4HnlWibm3V4yUKJPelokXYRGuNge/HZv+bmLfgkoADh0IIIvaLLtoDKbvgh1
jHOnOa4ZWnCXduinD3SfNkr/3ddikKXQSIWBGOxjPUJhKy3OI4Sj87rmvNvWWuqxf6qpKxY8QGNJ
P0VtLsN8RJEma3vHmEAXOFd2g7xJ2hJfjYdTI78W+rIbl/xpe4VrVPrvTDMA3aeDLiSyCYcMixcQ
xNy1/XgrGPrNMDcQINQDxCmfe036VBvYgYNamN8nGUdFE865Vu7UogetSLYvWh3s2/2xHTRnHGS0
51ZOVhJXNqRDNBOJg7lvxHIfAeOyY8yXsSoxGXUBySWMy0JcAyxC+auAVGl6ox6ohI+Bfv3ejY+C
IyJvS+mnWh1vJh6T6rofXn4GA/16L89DjpE7d/DBneRPO3rE+Ff12lPl3VdicN+MQKu7jOhhH53q
OdqVeBBSymL1UXJC+iQrAx4+rgc8l5UxV4A1QydtRu4RxITERs7dnoxPwrig+8pRyMj5nGtZunfr
Y/CfhFbSYeREciG4JnqlL5zkfePErrrXwAjV2uZr5JPDn7WgXhtmY/2mMJCpNnHxoID4aTzlfvsy
ggXan44teHxmdLqUmU12iStXXMqatefuO+NMAltblCwzOxRjqIIpsZvJiX00P0LECNdPGUSSt33Y
6TfbODQfJo0JibKMRnxqHtujcSxB0VTKAVFPSfi9LL9tW6PIsWWNuRSMIY/KaobPkuZZU4+huvu7
v88glxXKprBoKeamtdMkH4jCQWUKIVu/n4EY0oSCri6Y+yZd5TSqZrcTmuVr8r+/Nt85AQMhZkjI
FBPEIUvb+KihD6W6j6SMc8LoX9laDAMgIHsGiXU14o2UhDZe5rshTFyjDP/TWLxiNs8UgxykUFJN
blogR36YBExNGGVQG5qd4Tm97QH/R9p3LEmOK8t+Ec0oQLWlTFVadFVvaF0tqLXm1z9HzbudWWg2
cW/1Ys4sxk5FAgg4AyHcOeirMahRSpOsiQs8IFoeuqrBEKs/y2hmFA5L9dQOibWknyAFuDwtnalr
kUUu25a+28fql6Tsiuq5gPjj9rLWGAE+GGFwgYiRIS1KjOLMYQHpeH2lX0vHqrWhxjV6lJs+dITH
xi+uQMrEI63kgZIuw5MuXjNBFBfKLOkAidmmz0/BNm0wg59mB+1J3KHq1UtGQN+oIkslojfho7V5
KedADHHJmvTruLw0SLgGz9vbyTHBpgeWbqyDYsCsotRLljn9qsrFjvWv20ZWnf68DjY/oOSY2Rmo
QkggoPtlMSK7lgdw4MUYohgajt+vx9sX1pgzqousasD2ghfnqXfjXesboGxV/NH5j26OVyhZvWcX
5hgkj8akKjCURB+4ITWGjzJN5Xwq2r4wwwD6qBaVqWfwvLF8LkGRo3yXeNo3q1HNhQkG08u5mKui
QILZKEOo2/WuJLzUwVPSPBnp527ShTHqMxc3qWtRIElafG7pUCedIqPMULTPL/fiG96I+Pq9vbDG
IHyyBNOYJ9g92kRA7MIJHHLbQ1Cy89HR/WXb3Xl3isF4s0/zEKkdxGvhzRimVhQ9RLz5rjWaRaJc
rIjFBrUYo7kNJKd56Su72mvAI4ziWfVV8Brb2XMNTHKXQ7SDjrhFibZ4nRKrEczvH6CwKYKy6duR
ZHhkGNkhU/ZE5UQYvL/P4LyJQcNWHeEgZtzaBSltuR04qYDtg0Jz/0cfhKpADI00vMwl4XGGdPH4
WseP277AQSOFVfEhZanOjQwMzzNrcigfZiBYsS81Fk2CpV5SW+qeY5O3LgYrhi4255hgXdmJ3i1l
p2FGU7+Poa4o2eIj6JwfeF0Z29ihsP0MEp62ZU9AI91n3QmndaNlyo9p1B+VwrgBsytniTznYNAj
G0iaywkiDVL1Xh8YLsRIve1d3MZ1he1R6LUkDeUSm0hxnWZRRk8DrvM2bvXZcXGNGLBopqoIpAVc
32JADmLU3akC2vXM8AjOTisq4l0kpBy3X8+oXNhksAP54LSukhHxbjd+bXvjGJn9U7pU/jhHlojS
tdWkgh028ok0Jq+yyDm69x93AfxyWM3xHCgShr6+hP0h4SEjB+sVtnMhNPsgaFC9dMhV8pgiQESQ
9k06mAeEhp58v+0lnON7/zEXq5mrqcEILb7+ZVnahX5Q5usyim2xwTW/MrPv29b+sjYEg7qhgEqc
5ftP1KTXl7ShX833riGPvBa72ZPc5BDY6ae+Y2djzCUj3RwRPewg45LswL08pVep4m4vaN0ZziaY
73JYqkElBQISbIafddcSTwyT/sQ/XnbI0/zPfjG3S6yiHN18eAQJMriIbB16I9edxH2T0A/FH2ZU
ZFoV0COoyFN+/JCkHXRVVBXLaN3JQRkMItnyngrLQsbC4XVtrbrchTEG3WNVyYdKw7GIIVrJE8TR
YC2YHpBf7DsQrSq8YilvcfRrc+HiGJCYpI66OPEpiXEPo+58q9+h1cJDGwD60rZ9YvXMLtbHuN0Y
yakGTQJs5nBT93dCcCu2xyKIOWZWP5IXZhjXayUxAfEf4gthfkiyu0K5k+Wn7ZWsl1EubDDuJzdV
GIUJChoLab2ya657VXvqhBgRtnGSc+OuVFF+qEJnQMdp3oY+ON/cZIl2RiJcoe2d93t4W8sAf20O
0iBHKDhSNvscJejhBqNXP3AxkEW8gWbHsbIzW56d7X1YDQ5+bwNhQ8VoXPS4pq9mUT1WpqcZghMm
T3l5JdS8JpL1eOvCFhM2Ylgdo4bC+7uihM5ze2U4ClIE4b53aBEkMDlrW4fkC4P0+lxcD7mOazSo
FwgizfANQfGD2kNQppr3dRX7iSa7xqDZbRB7orhYSoO0bdm42/u7RnCC8en/wR/yR5A5xWUPnQcQ
cqC+1PrBHlxv0HJ0hi/a42BP7uSPO/la39Pe3OBe+8Ro+gfzDCLhHpXF0sPNC/Mmr556iFss99tL
pH/i7whL2PgybMH4vozY5VIb0O0Y2E2j7LZNrJfKL3aRAZ62AX9dlEZ40VyhRmPRwmBw6ly033o6
J37dBh/CBpclSIpLMQWmiuVsBSpGOeU7TYs5gR7PCgM/EJqOMpnmDCYUH/vIKnNPCH5wdo13Mgym
6JjMkcUJvte9lM/dPkN1IMX7c/EXDE3nkHLnXXEOmrABJKSGO0Ge4G1Qsm2gHBNKqq9AmCpr9kb6
k7M6ens3/I4NJseZFFpp4qDmQ/ZI1V87q3K1FxlP6pBb8+BsJRtMjpWYdFOLMEKBQE08WHPGa03d
/gCQd/S8AKux0OUgKPCoWYIndGBbansKUDhqK47nvTfrbe0bXeqloaCeBEOdaNAgZ1bvLt67BjWa
MoSnDsx50oGWj8gusho8g8cd8tHbJ8fxfbY7dlanaIlAiOao5qFXnUX8ZprP2yZ4x8XghRpkQIse
n5po+EUC+OHT9t/nLYGJUNTEiOSaukMg7WeMIcwJxGwh5vlvVhiQqMvSIDrY9pAE6b08wFRNGuyr
vOSEkbzFMDBhtpWU5IgkHTU5dbVfpTut9rdXwjkPtmU1kTOhLxIwOMzhQ9vvTHnkbBXPABNb6CD2
mxDLoJOz3QfBbhw4e/SXeFEluqkbkgLOYebWFDoiiRibJKoQ45KfW4vyHH+fbPlhfsGFcecvvPwD
3fc/L+rZJAXAi4s660uNFwXyiNmegvewS/fESw6fSl+rZzPMC6lI02CcAhoJh/dSdtcN34yC9/2m
P3VrKQzmIKwMezFAv0HnqZlNk/GCa5yWGTpmucOvzqx7w3lJ1OMvdg70D7MqUZ6JcWm8SqmuR6P9
VJhwNsEgjCSMSa0vOBwi7ptij249lZf0550/AzKR0MraEuK1NVBi/F3q06a5T5YvLs6fQZlR1adO
KFqUsrTeN0bIjpahp0aNtw0B66kt1TAlVVdVWZIZmGkGKTOyhoaiirqTohLYX+0y0awsRTB3ppEe
kmWxymX0i4Y3e7m+lb9ts2wCla63WVsiVqAUyK2vvfcffnYrz2ZYkBjypOsHpFrDdILuY+nIKYFM
Fq+DYL3t5LyVCosMmmloUjGgwgAhJwHzBoGDwM4Di4aD1iVUTsx9YkcHXn7wLw+q8/oYqEhNA1qm
MjxyRlfBnioupnZYWhqucQYhQt4s2vqH6WyOQQ1Ba9Ml6HBqxfgi9YW3VL/mmTeIvR6zno0wWDGJ
ZigOqoReOSW0tHHfKZmNLzsSUkdzyjiosV4bujg5BjY0IZuaKIe1BBK7/z31azz3E6/ZjbcgjnPI
Cy0+UG7uBBzkic+ria5Ny+BFeF4vgyqtELWzrCF0oagS2Sn4IedbmhajjWfGC7TdnPaIKqYt7P71
PBmkKQf0pZQVZvkLM3WGVDtoUYM+hOaOgzT0mv35tTkvkUGaKk+DKYd+3PsG0+42YXbSk+gh/NhF
JQfXOE5KmM6KXgSkDWWGO29KB3VadhATudXDkOM565+032tihbsqcBTLLU316c2u7a9qHqZwrgFh
ICVBhUjXJjw/lPlWnu+EULUK8qKJp0bmtehRH984Hla4i7SzESglOocAkiRAAaxwQBJrBby2Md6S
GPiQm1IqCAQbnERYbGOobH0SLGN8mcX7eZytbafjnQ8DI/lM2kjMaGsD6ICVdoHE78hpn+B5GoMd
Y6IuU9YBO9pstnp0HArpYpfzj39bCIMPWYbBLAH1NceIr4Li1MSfy+6ePZlBARBMCdmY4MK0HWjM
q9wtlfxOUnjDuH95557tMCjQZZPUBjJuTPUy21NpNY/VHmNF6HLZzRXGicAT/c3w0kfRaUAVKlqC
wwvg/5Lx/P0TWKlVaDXNSjW8Fx+kd8FFwTZOgw1lw50InnaR90ihS9q4WSoTfwSBOQxRAg8hfuUo
yCkavuRI6HKwsjfd7lzVDff1SQFNfPE0fEL74fLDojIIEpdKrEMNFM96GcOfUWXN5rckvd32Ts4d
YDvOA5Jno17iTkexaJX184T+qCX6v48FflgJAxxlawpqKCEiluRnEj4U81epfvq3dTBwkZlDsRgF
PMOYtH0/516TjNfgMvO3zayikiYrqqTLJv7v7GVOwwGSQyiyaa1yLQr6d0lTOSbodf3D5y5MMNdZ
BFWxBE4j3KzpayK8LujTFG9j8RR71cSrP61fqAtjzJ0289r4T99qAIFnZPdXRLAG3OURGavyJows
Hg3Zegf7b4sqWyAhQ0yygWaee6iMoz3Jiw+CHZ8W9K83NnoZbW6AturiFxaZS5xUlRGKPSYbwmvp
ptqjI8+GODQyDcSL7v93I8XUDf5+hirbbaPMfSbk6gLMH2dPiR1ByS0MVVtTdRtEr9suuf6IuFgf
84goQy2Mcjp0I96Rg2CJV+HB/Lb8Kh3xaDq8ER/eZjJXWQJ7QTWrOD5J+dnEnjwcF50DSavhzMV6
mKtcZpWKJDuy7FrmJjXYfUY7xCDHzNMP4y2F/fyrxVB1C+yEdYxP/0swXwfNxAljODdM/aP8oVdq
XtDnQXaK76Ho4HfHcrT/62QQd1Li8EZR1kgLiHKxfwyAgI3cMPII3+ngqYeqlbJD7XymokzLQfPE
HX0CVTa/PYS3nQyUCMbYDAsd3SNLYSVIuLeRT3ha6BzfYAsiLYRT5qnC2srsSy08C/pjaCRW3POE
rXjHxhZDOiKOcS7Bz2mZEVOInoAza1x0lbky3nHlbvsS89bFfOujtK6VfEZmOpTulMQzO280rSba
b1vhroqBikSYSzmLkW8gSNsgUPRFCDR/l2w6ZSLdLjfcBAfHKd6/BheJQynPBmGic1GCUt5Ioe5U
UG+war09EUW6KgcQ3ImJreWRN5SDo5flvknbb0nbunXVXodmx8GW1Y+rLoMHQVNFVRMZJ+17UpJ2
wj6nXeyIBIOe3Y9I6p+qTL9ScmhmaMHj9p5vRwwqW5zBgwkUsLSEBxXQY9pELlLh/2iCAbK6KuNI
apCrr0TlpjXG13DhfbZ558jEPcSYm95oaVNxZTXjr7y76wjnaNYrAmfcep+GuPCVKV5kkukzQjjg
1tcFbCf4UL8aP9JTets+ZH7n8T5m3PvAuIMGUvZQp+8JyvwhWJWX3aQ+FRyQbONY+RrnPUH/3EZY
wFZtBHQxacNEvwVSfzvGkT+ZoV3UpjUs4Qld24dJDN2s4HF88SKE95fd5c5mxBgTo0K29i64wxyJ
H1FyE7zRHJR2PV46gneQrCjgQhZSawJ98WajL4WpO8/FTuvEX1RegYSBl1XtsRHRnyGkh3iuT0nQ
uxmpb6NFsDQz5mDr6p0/+9U7P9nF6qVFzhe9wocpDr5E/UM6ZE4c30vz3YQ+5Tjytu/7XzbblGUF
Spq6zKqLdcFsBuAeR063BMmYNJ3KJE4sYRwRUQe6FQb9XTNXLxiuOQbm/IxKmx8XvO/J+8v0T1c7
/womTsPEXZIXIlxNasvE6UcRlB/1vgrKQ0WifSE8qX22D4n+GmTkTsVATG3UtSUtw/0SZccomjQr
CgRPEAXRMvXYChJMy4gVhlvV/gcm1BxVM2/B5wB6c/M4dqaTZK1mT8kSu9WkP49moll1Nl9HAnjW
pi6x+iK7JRMywkhOCES8IdLyVYzANjFXu6V9mgfiTWGDT0H8RSolC+ximGY1Y39cQpCaBzeZXuzi
SXvZPq11XPu9TSr1nQvfCCI1xfgg3nNTHmtWMOff1VG/HmLd3raz/hU422GARgjSplkMZLOi2rwO
EiXC/Oz4sG1jvSCk/TbCzrCWgSarXYWPrbQED8ag3srDcIyC5peYpfdGMu3MJd3pkXgiQ8gNmDgr
VOhOX+xkqIEh1zCQrahK1HNpG/lkaY7wnJ56R3JRGrriyaqso+nv5bJsw0rTyGNFu9Zps2Z6MF1a
zqPx7fa2rpcYztuqMN++uM07I++wMuUmvG5zB/DtdG/Zo4zZmgiiIbXTNdbsjc7yrbEhVH4rv/F+
w/p78rxUxk2R3wPXR4awV8u/tB3Ep9rEXvLDTG4anQtg63h5Nsb46txNaqD02NfBkzxQVIEKa/Fn
LwSdSfs+kSzsS1dDmx2v2/cvuYHfltnUfzMKRVwIGiqnTuBLJ2mnJnaZWBgF90Di4kJ1MrHDL9vH
y1ktWwcYQPBkzgoC/bmN7cK4GvVTl8WWWV6X2Y2Zvm1b+8vj7LxEJtBX0ek+SQadZUKlEYzvh+Sh
vUrtyq33hoec6W1yyOzK2bbKcR+2QBANaAsfdNCNRZrgBUvmm7F4FcvCVWYSK0ZjLu/RK64GOudV
Ml+f2ogTsaHsJrS3I90tx2qn+1QshUeVx1sZgzpjqQR5HOFjm3V23+9F4FsfW2G1B6s+Z1EcgCNM
lF0GzbiQCcU2Ibo3usSOO41jgfMxInSxFxCaScY8kgBkJmP1c0YTeNpcmQVPN5NnhIGStNZ7fWiQ
0h6FLzJ6oasSs9Lftv1t/TV7Pn4GQRpJb+ehxdeONLEby7sEdRWljKxO2G0bWu9jPWMzWxBYRrOP
8wrnT9t9/1PolPeip7jCnpdHXK9/XNhi8ohBBXkXNDqDBtKVD+mvak8f0MlbBgHoGoKZ6nXl0izm
9BUsSSAqXF6318o5OLYcYMhapKkxDq7IvUHqQIO5H9Houm2EF72y9YAFkoD9MGPknL6IBhCqTLvq
2FkhmBCFWx5hG+dKqQxMGFMRDxMdiZmy2BdBEziR+R/DcZVBCDGfzEIdAUWtm19XOKsCMkCBlVgg
Gv6MaiNSb78dX2UwIlU0TTJqnBHkWFyl1XfiUHBqKbwoj6VzlHU9XDoJm5aMiZsFwX4coG7dLLtk
yo6jBG79IrlWlQQE/OGvbe9YRdtz9uSP7FuhKRGGwBXH1N7ENLEiYbTk8Pu4fEeJk+OJHHdn+wMX
yVD1MQcVEt5vvp6AcwAS6Elb7reXxIs5WC6UaIhkCPSM1D+6U478bOBgogADrHCSzk6+ave8xi0O
Ov4h2oTXLhl7oKM6B7eSbj5MgbJDAdepW66zUEzaeAZqzA3T1HoJCxW2ZEjNpqJ4UubmlOapLSYD
9Hna4CWB0mI5Tz/KTN3rrcBLsvMWy1y/msxpCL1dJDan9LGr6kM4dna7KL7SEU45n4ddGnP7tEYv
InTI45G1H8GGQLu4yA8Jo2m5lz3xdMx4/sl8rLV6qdSQUquJxXWappbZZ1abckSSOcGpxnysgzpG
s2WB40uGyjWjb5LytZ5q2zDvxcjVspftu8CBY5ZGJRuQkqplxKY1vtVB8Wh+qth8hkeWNEWNk6YJ
Cshttelop3h1VwMa7HqeBMlfElC/YVhnvtSqmZtysvQ0KhDtBQX72sYkejta6tXgotR9iCWb3Ave
9vbx/I9lTAE/nJmUlB6Dsu1Jp9TNfQWiWFS+ofjJ6/1a71m82Ewmly/gMoWEDtxFe8lDOO92lSui
DxNE+qCpMtz5ALLmm+CaF0ByvERnIEWsFl0JJ/RKjqHXFLu25aQxeH+fQYyGkDBWBPj8Eo5uNxQ7
M5k4oM+5uzoDFE03ZMNUYutyxZOiL3gEBe2vbWdY/VRenA4DD4FoCmEDNgQnFoKvAlF3S9GAETnf
1Z14L2Bsetscb9MYoOj7JYjVFIGHmPqReviMjPNlYKMzEb2RykSYTRxKlXvV8iZMTsgr7fFieYM+
Ki+eP/LcpVBVQp6Fhp7YKMTUOHzQRuLZuPvEdp0DGZZ9U5eLLMgWhPIKiWx1iK6iWf/U1+jChsws
RxNKXTPgZMZXmg+jHfrmt9HT32fzTQ5T/apHXxhjwKCrzCnpUhibJcFaZpC2h7ObEpNTo1l1swsz
zN2XxFlczALJkkxObSLJXpvp/vbR8FbCXP8aCedIKeDJUpLYkyBYQQfcnh7/zQqDAIssJJpJ2xi0
EIeTBl4V5/6Y8zjd1oP1iw1jYCBTxV6HTBj1adF+J98GZxIdzuUpJKzHsReWGASYjHgY6gGWWpcc
dK/0TTf0l7vBldzooO4btK9tb+F64/PZIlsir4MwlkcRnzsd/Xd7w9e98CtavmObvGZOiHGUd50k
B30pSDLYyo9t8xxXfP8Yf0CLYpLLtIPHQ0gl1t70lOOI68XBi/Uxd0oyyFAjvYyapyPa4GW0Uzdy
crt2yr2xK7iYtB61XNhjLpcsh33Sm+iSex+IguaD/gaiDcxESRHeIjIloCQ5uFc/89C6MMtcuEAr
xb6mjbaN8pyIoIifnNF4/bfDYq5bXGfSJNZUO005lqGvJpzC6nrodbEI5p6JWioZEo3Go5N2F/gQ
BYEAJcZXZY+gcS5wt5dD/9ofryrdVBVJNQ1U+BhryYgaIomRJJHMQyJdq2MAUsMHMXxKJN4c3l+8
8GyLuddNKMZFMaB7bbTja1pyoGNywYlY9X7w4YWczxb9kG8tjfnQ11laZQWloiK+itah/21RhbOD
bKZ/WVqz1yYM9ixZeWjqwq2L3iV6f9vNigWV78/ElOcDY5P84qDLVTWCxJZIpZVUkT3nnJfaX/D3
9zmx/f5a0tSJmuHxFFyRq+CK+mDoao7+tByUg4hePF5NiN6ZjZNik/pxOMpyi7ElJy1uZc0yq8Yq
Ab8hT/Fg9YNsyKaGZmNZ1Fk6giqIMc6m0zJb/qB2rWUubod+7+0btU51eWGFQYi26bqlwRDwO/jp
L7RRTntNbnJbuu7RHwFmgnlXJU5ygDoYJ3Za/ZIYGqgkVKKaIvugAbdbaoQBMk1119h5VLxNffu2
vTx6Sf84qwsTDMZKvSybqoDKbE9ae+zeOr23MAoiGo2lRYZVBb+27fGWxOxmMdeRaYJy22na3Ty9
EF6mYPX6XqyHAUDNnIJRiCdMggwmquZ3QdZbxHiq5qu0/7m9lFU3vzDF4B/J8RVeZrBhxMrshEtg
h3XuIbK2miH0t02te/rZERjsS5RpSYoZpJB9V3mjoF9lyU9US7x/ssI+c+YmXzCDjE/VEn8b83sI
WM0jL43POX+DSYBkUU/FN/EcUA1kpoafWvrt3xbBPm4iORjMBIA6L1dgbgim615wtk2sl0rPJ28w
8ReZmiqamoZ++WbEX5DPmy3Va30ZbJajI57SPZDI/xRdyYVVurUXcSUaP/Mho8oaS+T36q2WPJGO
czvXo5ULGwwc9DKm4uWF5sHATUS/6KRABfg/1h7llcdttt7AcGGOQQOJRP2ki7T8G6CwjumwogwK
q+wgXDNoBzkB659SPuXS9IaksJuJvdPGoiMsoT+ItTs3YMGqAciJdt2nma0tILWIGrdoCw+Su4q9
feyc+84KInWCgTmjGFAJ0aTeEkjlKhW6/3Qltro4d//NGAMuTZUaMlS9Af1TedVkhh2KpLKSMLBA
qsF5O3PQhWU4Tsw2FFoVh272s73E6T6cZ7uIa86S1q++aShgajF1woY69TyTBR80yJkUxqEfW5v0
+W5719ZXcjbBXP4lXzRdogyzdbITVUdHrkbjQDFvFczdl6um6s0Jr7s624s9emY5h7EeVhvnNTDX
fBiQyJAlYH2HPgz5W2sHe5x864S3oV3ZqGuZP7Y3bT1fe2GR7uoFsOSKJCQkxq6Z6G67ia+7fQ+6
xthGYYZg4jt+HR3F7m9Ch0ci9Be4Oa+Vuf8oK7U62i0xSIZuDN0zJSqo4BSQFnSp+BdXXmDFP2Tp
LM/Glu6iOdLkIQTelGG865XMM43R6tSJ81RZ8RGYUWWZwNl1xI4fN3SoW4JmUXCgQIrXjzrFE6uE
Y2LtTX5pg+U5kNA5Z4CEHQ9X9Bdkt62lHIN9arfO7Kh2in/EHS+Tw1mWwny7CRRgpFpFOCqqj0Hw
TZI4a1oB2A9LYm+vFJY1WKWIE6uVNY7EGpvS6oMbFXKk2y6/7ge/D4jthDWLzqyLFLTJufRVzHOL
pKdI4hUY18KED+thbnK4oAM1T3GTqVol2LWt2NUEK7wSfxA0cod2Y49v+r4sne3FrSHIB7vMfYZu
VDa2A+y27uyOeOxJgT3dYdwLFrOfmV/r/7id7DUe1Kw2W+hoZEVuk0h7asv2ZswXXveWzDs3Jrov
1DKQjAXnVoOvfHF6X9gt+Dcd/Deh3geSEbRR4H/xLOv39YMAXc5xR+5nzjeAu8PM13kQjBkqe/gd
jUNPNnWXtwHqhY0r+IOfOjMPKHk3jwEUUSOQNM4USCfL0OQ0fZVPR8wxweY9NDMrEWpQIduddpeV
luFXSNVmb9mvJrMWF6NMTsTLTNDjYh6fl47KRgQauu8LiRJIB0/hM5U4wwVJnGo37KiWK2YADiCP
8KPDJyrkH+wyQNOVeqWBwwG57xocUiFBD0Kz07kUIGs59g92mFihKAqxTsFG7qj5tIvV2G5isCIh
VWHr83AUCnFv4NsX6elVIHb/91Dog20GfDroD+cTlQGp5muhwhs1tipelxQHsAkLNHEQN22Ca9Cj
5YbobpQ+VPHOQBPHNqLx/ITBF02QIYLUw/2J1HlDArbY1PCEaD+Q0ZKyzxCAfdg6BmU6ghHqOcfW
dU6xN3e9C06mYwD9ig5zspjNzT2NL7y7FoV9sMpgCkj8F2OhberE1w7zfedA2gRzRpEn79PSmlzd
l1xM83PrM7xDZLClCU2hHpBgc5om8gKof3d1dRWLiMDKwd0+Rw58sz2RSRTpkV7iHIf8bpjv+8HO
BpHzLaLbtIEpLDFCTZSkTjpIpgtz50rKLwPZ6RLEUyrIbuTrUlg49ji4yTY/Vn0sSD2BEnxXQxvm
Zk6etvdsLUaGXxiaBn13RZNYWmspyrJFpq8z+c7wp/2yK460WYS2neu33LHI9eWcrTGwUS56pMgx
YgcTX1bRzQ/5U3pVHEF+B96n/o1fHly/22eDDIbkcz+NI8gznDEFe2P3VAv3rSZb+pRaealxgGSt
kv9hMxkkwYhbIw0ThJPp44rqQOi5Je47RAvJYeHxfHKPjgGSOkDx28gAJO9zIO5ylF/p0dGMcflF
vuc4Cv2a/On5551kACRW9TKcVDxuMMKFie4W3LmBg9mu3psd5Tnl1pq4m8kghwa9yKqkUXQAql6k
pSDPAJKwR82LDjKnjLaOHP+ztj+kUMWxT5D/ppFCd0rSF5HYZXq3vX/01/59+/7QPSVzGalhRV83
B4r3VLCTTlT3n/oun1fCxB5yOQtDShArqyHILKLuZ6xhCoobKq/D4NkME3pASU1LwIWtgHNVcDDy
dkzqypOCZG+Mkd0khT9VysP2BvJMMtAR6d28oDsKPbjtl8VUfg5jc0NkkAqpEXG6GY2WyOttm+S5
BQMebShnOVrNMQqknMKot1PVbcOZAxrbkCiLDGZg9HfqyxGBWi5UlplhTkX9BMUkaBJlEaUsQycq
23g71MkAqgfw5ELV2FKXk0wwKjJ+5g5dGGHORxR6zewaGhG2u6K7jlovUDhyQavncWGCOQ9jlI08
KzSURIanuHkS8hi9jT+3z3ytIPdhs5jz6MesUJMaL5UJU2CCl+2nE9z8y3A0HsND7BM8/qBAJ1ng
iImetm2vusLF+hhAR47ATHUFOjFTcZNNiaVMHBBa/2RcWKCX7CIX1xUVWtdFWKCtZkgy4hOV2+HJ
hGSr4PBm53nLYQB8yqZSj0Fc6chKYEtBvtfi6Hl7x3inxXbWBkknR8uEeAwySA9Ur2+8Kv3UL47i
iC6IxW6s6UoAGcxwxauXrL/Sz3vJNtsqakWgwgtHKZBYBPXtvpU0xerC6QGc2G5laqk1KRgfzGO/
NpR7VD7coK8e0R7pcTaBgvof35aLX8KAftqnQZVI//9UqfJZ5JjXC4R4i0N/5HX7Uv/fMsZAf9no
YRWjidTJhG9mpAJ+H7PsS1L27vaq3sfTtwwxgGKUctQI2XtbJM3edif0Ej4vJ6pSbtDU8eBO9nLd
I3m8PJU3yU8qgMZreFnPg15sLQM505wJWR8COsU76LI3+/xAFWqTb4Mb2zRqBculx1Nd4+0w/e8X
lzRpxVQo6NSiiYn1tP6m14lkdV3nTUvPyZFwrqjOIM6YG9jgCcuLklet2QfT9+1DpNuzdYYM3ujL
nBdVBmeploe2M6ywfu25EzOrMf7FGTE4Q1psGFpA0dNYPaeG22A4TBEftdYP0fCyvZ71nMvZFlvE
FuW4jwyjwqUftUMYCfYUG9dN3qKxpnuM6s6pOmXXN+rjRHhnxQMctrjdxLLShvTzR18Xupd5gVMc
FV+zKJl3Zk+v22vl+IbBoEqTpHMSGfigizF4DZNlP8mJs22C4x5spdsA4QGKnLmKTFlpz4Z+FFvI
5qUDZ3SMZ4ZBEnNo67kYWwIljusxOrTRfVJxemnWmkIvwwaDAYownDtFSVuaX2m/0S6e5mic9Huq
zTKiFTT1mrsYFa5yN9/xxsd5y2PwImhiXdPygaDyeez6W22+HuN/i7zY4nQ+KsaALzhMgC1U01zN
2Ak5L9fBi04MBi3mpBqkRkUrb+PM79HJ8CZC04dylaP76ce27/Ggna1Ld0IgiG0t4vEAvVAq6CW0
Rw0tFgY65XaNjwsF9hLF+sQ466WjsGq8QUvURh0o5Ia+tHyvy1f1E11QH0wwlbQkyqKyLBAPCMME
wifZj5uOE+3zzspk0EEXIA8ukvfdU79T0RTlenyhnk75SHmDTWviRx9WxAQdWtVAdWlWqdrl6CqO
4VM12dAVX7tD6qMj35Ls6V73Fbe46iSPRyqz+nY/g77J4Mec5nou6AgydeUk9LcgZreK+k0UDmZ0
HZu7VA/dbd/k3GiTAZNOLEth1HvilJqnjK016Ech7qxtI7xVMbBRYVKnljrEr5qJvWy/FvKBGHeC
dpcLeNa72vi8bY+3KCbWMBZVQMwMgfdUutGNx6T4omscFOaZYACEVHqTdRgFdpqxscZAdCLJ3E81
bxKMZ4YJOGS5IbExITM157+m5D43wGchpZzjodv/99BJY/lCx3ZuEjOCkUUd3NE4Cl0C6bhdzx0/
2vYDjZ0JMsUyqkBSSwcohhKNZpln7ON9fgXFOLtDsVOzNK+8ad/a3R3vLbHWPHxxr6F//jHUDRu1
V/IU6e3gCdwj+XXvl5iiML8ZDzQhPB75Wqz0rm5tK4MkrRmrY0GQbiHpd7ACtcPPf/FyTWSwIurL
oZkDdPyPSnoXkfQnSQJbFgxOSMP5emlsd7KYZ6JY1gFBg4ZuDXtxQilHc+jHct7ToYnK1195DxPe
3jGIEZpqN+ZioToN2l71pbuP0vB+e/v+H2nftRy3siz7RYiAN6/wM/QUKYp6QYgy8N7j62821zka
nNZo6gYV+2XFZoRqulGdXVVdlUk5IwcSa1UDlSI4BKtpS5AqYUrrYkgRalOHiwMKUUtaUTTh841W
ebko3YpJrNpdk32T55YaNDnfqfH7/viDfHFT5RaiPyjKsqrL+831UL0kvlnZ6+uCZqTBGW601yEN
Lu8l8bnec5ldHmkI9Zr1LAzoGnvq74vx9fK/T8QAOj8INVnJ1Gl6prna4FQHldFqvhZX2tf2wEQ8
qOfgy6irv/+a3XIsqTVA+Z5rEHy4W5Q7IQk7akWUCQ4cZFSr1i2tUD23yltFT71pXYMRnCPExlF2
OJBQhjqy1BGpVe/1nzU/9WrHcjJQraq2+J29AEePEvGxmEdfwL13PNnt3lgm+qLMqGUn0k9deDHM
l6ELSuGrkR0WgWrDpjz+/e97a4I+6ObQsEgefYxegVZf89A+587oa0fTzzw8l6JzhthWao0ceHRJ
mpqzBOxV7hYXb0a2FKJW5JrXku7q9upCIvOq9sybJiP12KmzxgGK2qS1GGc44uIC8U1T9spFIHIw
anUMOnd7amlVbfYrTlslX0Np1Y7qq6yXoTQDLcHKHSjRR8JHec7OLq9rI+s3xFKah2kw8OQfJYt6
w2Rf5IJXvlMP7dbUKWh7XmMcuBlVlCZE26Fd1YdCe5rAlkt4h0zYYn/f2RpqMOLMFq6W/5rP0wfB
a8LkGxtKtdyPTBfuIxuefHNY83qIWU12FK4VwRk6GROMFJAQ15jM4UhtTPo8tcglzbG0uxhF79gp
pJuBwkUK6d8753Z7V645OnE6uLd5w+jyW6dGaJg6EOX08jvqcqY8jwszurIW03zE5SyXo6PJzUGZ
3yy6D4fyBw4trEzdUsOy0MqBHpzVA4lnWLypdn3Qw9inxgupNXH4MOWGseg5arqJWvjqrHiWuXpq
S2kIkR+KAwnWEgq6YiRZms1o9vBM5eVBfHiPpkNqEpr9YxdOL98kLFcbmKQnVOjXIxNDS2/ygxBk
R6ox+C+LMi3dNCBAIfPiE7oUSZOSoWtEDFaHfantKnpSbSMAffczFeSe/1InY9yXGiYE7/gZaBMu
QpDY5sKxzp4IKGJxxJ8bd7LBfaVMKUp565HfM8KUHIQ9ias9MtksIVDhfOXbZXvnYeJ/zSl8Khkj
CzZNEw3j4gqtH0tzezA9lWLyqSsoCdC/PMidbHG1J6FZ8nVM4Oitp3wfIFTNSDTjm/rG8tKDdDt8
jtE+bpa28kTKwRJ+ovDZpAxdA6NHkomoA0O1jupBEOJ2cphel/yiHf5tU7lYMdPkHp1tSMDaIlyj
71nROqt63eLd+7Kd85HFaUM5jK+6ZatyGT0O9Yx6/xa1tih0nX3ZyGWnV/hscrIKMOypuIfF8XqN
j6p1V2Tf/80Eh+pp3kFpsMUhllrreZbmuxUMA+K6eZfNnMek03ZxqL6amthUC8yMvWE3qdss14yt
bY5upw1vsJmTr5Zz2SS1eRxigAF4qMQKLp/WP3PIMjWpLVISZJQXcIjRZlYhd4OOkpN1mwJuVaJy
Rp1bPlmUm7lOS/aIxhQShh/9N9bZb3mZYSsBuGj8/M66n4LGsV4/1H0u//5ifBaZlFnUagvqkPkw
Hrp09MHEGFz+Qn+plpxscLFfrA6yKHe4qXpP7+zNhVDiXYR+DtWdvE63Fa8JlFdKRYvwi/f3vF3Q
JBuCNUUivpko4K4vUzddp+fBMv8NiN5rbDszM3qHuiXF2irj+yI/d91gp3NsS1RrGXGy+AyyFSZM
YZiIaKU6xYSoGttGnn8yl9qypdU69ElynXXWd0VoPtR0u/MQDjo29NI3Y4FURM1f0hjN0b5cvSbI
sdJruSkIvKVukfdO6t1+rkuhDeIEfzQke7pmjBrRk/QofhrdJMzvJpJAnP36vwcDyvvJ3NmrVXno
4wi31uwkT9GN4mthApexcUe37uIIgQzuLLtM7A8QKSBFOR0KDlNqyPMmzYZIZ00e4tm0C+MpytHL
PFFtv8RB4FNJM1aSKBXwrhfJujt1ya0x4H7ON+qUn4/ofy+IzybTWMv0usVO1u2PJvWzykvMG3Tx
OdLwLSr8eK1sCcHP9KNF/9ZlhCHwmZd+yEaQ0mUV+gKE+Hpcbtv2H29oPp80ZRUkFxbApFI9s76u
6vstpWZDqUVwoYalFqk4CMiIEkxzfGcVPca50it28m3xUFJ2YvdjTymnT8ZcZ+f8WyvklqG06KfQ
89dZs3q3HLSgVnOKNpDyQQ5DZiGpo7HH05DaPDb5g27l9jhS6tB/adE4LYeLPqqiHHGoTBaBFk+s
AXx4Ub6yFqXMFt8iRyBGGv/SjnKyx4UeqaW19czits061ELmCRsoY2+qzZOsz2J1ZaTOVpSEqxN4
xY+fbtXcGR2bch3m4RfkPZiKB6S4myfLrKlXDuJE8xnmzN5dqwx3To+JvBVcj7hblsfZz0Jc2JlH
ARWxNH4ENWlKfbAYIk7tzVAfEsWwF120GQnMZbigAhKFLXzn90Y5JKlkzrhkPjGSvMLvJGdAS9sW
MA2e0hXfLDd9IYxSu8mlLLWWLo1uoIrDOPi3Q//+ZKQ8tAdWcKaoBv/ytvfbNxUOTWozljGTjxqw
Gkg+HowwaP6qge4f5RVMigqH5CfFVE6a5NBEhkbl1EwpMB7u0vgQw75aQgYuoeiL7vK8hnkVXt5U
Ald4MY4h24wtlxB9JQumE3TJxrutHaWvl62cH4Y43dUKByyylMx5mhioxpbFcWmMYyRXGKjfPmNE
DiMLpbupYKgYysyOGg16yDpRfKaiIoVDmrUpxdUEawSilPR2cRNg2xSiwwnqBt0zFZlQm8pHJnmy
LKsEvm1DRQ/OCg2/+HHQPhF7Slx3/EyqHOt5kxY4Dr3XHHRI3emN/T6ws/odNDmrZwnvBCThExFG
81OpQqzXmcCuiMlX/MqtA90dvNhr3iww7C0eK48YmS3fqJAEpWpbBL7xXF2a0daqYHRohDOlO22L
Q637pemzt/YDcTMxf7wQ1PIkXU2m68pi4GJqy0AsXwTDcKz6UY7AqN+TETSBayqHNGW9FXhFiPEy
OASDAI7Ol0b3VgzeLzlo6p5bCbV300XnhJlRI1/M7S+tk0MckMGnxSZgR/Pel4ZbVX8yZX+CBkcj
PmSK6P2jy3JRTDWPs5aN439vGIlT3SFTeGUtGpIj2/KL5cqPly1S35HDnagqY0mPcQHPeDTr4tqe
jecKsqEqOjN6oqeM8k4OYspIiZAMwWeqTrLXUbWHefxsjIO9zlTTC3UIOYDJVTz1b0w5UA1YjRJq
W/9fEkoEjvETqQO49wQpw6NrpJm6Pc65XWgLoLOm5jooQ1zVdRnnoZVX3LVWOLiKX3rxgl5r5I/N
N/QyOlWwPlYBFS1RdwI/nBolBWj2LYRLRt39yFLhrWwhvWvox3mLnhU5c8SkWGxDkm8xFvlcbsLd
slSfLzsoAeK8boeVDH0ii1j5LIhuZGx+l1PMQtTmcvBSzMmmgKJRdaExsSI51gVHkjX739bBfsQu
IMT8+aYLOjBMRZk3g25gaVFdhVR2wqt0zOZiqKu8oOPvxkARbAzMVxUTK8f2WnRz13qdqOfd8xYV
GX2ghohIUOdWJTZ6gmIKainbJ5DJ/tJ8pk2wGPaw2owd3srsD11xO4scQqrbouqpWWBGI7pZlsSu
FojyDl/l/Mvl73W+xWFniEPGbJYbPS8Qo9Reu9pbakMs151C4afa2DKKRRg3dvI7sSZTZnJTOZxc
BH2zEh0i28uX4gkKUD5Y1OrvPVq/5FB/nN8+9Ha5WykHlmtXtMZaYI6rLD61SmvrcbBMr8R2nj1k
JyP8INcoayj/LgD/3qs9sJ58VkL1tQl7t72ewL3ClPQkjSjcnwewnVEONmdr60uhxmMBYzoGxZ6T
uZPNxuEYwyzVRUx9N14mQWwjSOjkKLFP/uaz72Y8rvezz+RWuiDylKfLW0rtKJftNcmqVHOGnv1u
0501M925Qt2W5C0/C8C7PeTQMU6U/4kQ9Fm9R70xtEyKRZRaCYciQmxNTS2xZFl4WqPEzuOrfFEJ
Z6DWwQEHGLUzzO2oqqskXjHcVjURSZ1P+XcbxQFGp6L3uc/w+XsvfdSdNpjsKkPHl2lHdumuL6O9
3FFoSC2Kgwqw1W39Ng6Y24CG4KA3hzpt/ctuRro1Bw+LJEzGlqA3f3DXX6hEhRNUhPKDFbA0n2Z1
I5yBn8AyS11IMry+ugt4S8QK00lfh5KqO7F9+SOsP30rftQqa9K8NxVEFe2v2RM97SpxjcfhzfDY
NE/siKArkrzlBoJnBA4SH4wfupqLSNsMy8RQiuj309P6sZfe3co4VIjUSO7jCelnsVxZzScVCuXj
4bJHUF+IQwRTTWYBOiO49Mdjkt7VQyhRs3DsMF76PhwiyKk+jXKKXi5hS5wYanSG4knmfRKHl5fy
3th0yRCHCmqdylpWYC1FkYPBPX+Qm/Gz1MeYLs63gxwrh1JOP9Wi0thxurxUNfiAk8lNl8lV1um+
iDIVqeD2uRukUNWXIN+qxyWeDvq4+UqdHYxaeh42sP+U+ufLP53aIg5u1LgT2rTFh85AKDQ9KR0Y
F0GKuXUEblJfm4OYuAVnrF7i4q5Hxe57qMEapSOjL+Lycqh4ix/XKqGOs2gNjmR20Hz0CVp+fISi
NiRSFa/3WY9H6qO9k3AA4jzy01pm089xyjrsjAVjONH12hGFEmL7LC4EQRG4bqYSmahkFnYtoi8s
dsjpRMoIK6DskotsMbO63nCBivWvSOzdHOFqS/Gln6eYOkELTyVURV3UJgmqr+IxDaWX5M58bd6M
5xURDiTXX5T7BGN8VmNTlWbmyRfOKD+eZZRjFqHtV8Mld7vE12L5WJif5swfSZVIyhs42AHbgKbE
Anw9GcJJ/apl1NAP9aE4uMGjwLKmFQ7PNjn19NBvviw+EweJ3cd/bpdmqiL6kE2RZ6fM9C03khQx
gRqkeHiIXi3odaUBOrTd6B5C5Vogupln3YtXueTUVLfHX2Luk3nudlhMqy1nVjD/T+2jd7ZQ8FTo
SCvQa6Fc4+w9roLwXdYV5KC8stsIvVDQqILzc970sNWMGIUr/RillaNPg2/koKHqZaqVhp2mPzb4
ZJRPZfRaX6JtxnN375kBSDbwJOeoT6uf4NHKeo2p7ojzAdjOHgchGXpnctbdj7wiDpHupujbQaUO
/GRImqwf1qtJQP7Zq2VnkIOTXlHi0ixxtXRzWthGIYfJiB5ntW8fq+L7ZXc9eyJ2trh4ZR6SBi6M
3g8rrX3FKsJ0rh7xf1If7SyI7OxwbqnHSrUNEx7w1SA6gufzuRpsENY96Zlt9SiwMkZVKHLd1NUh
b7zLazwLKzvbbA928Gz0pbxkSJ/cbpHtKf1ifChc2hngYKXFoH2db6hg6foVGPKQCV6rFciXlYLw
jPMvcDtLXNSR9IYU5yWe2Rk5rI58etNuVEg/KYiZDfClVo6mEGVjykO4AKRvpiGNRzzjlFkZFELq
a8p0tNKBeAE77yC6pJoY6lMk/gVuzLV4tcC36VbiYufNtWwEs+jG1aOQEy5/HiLVkyluRYY19Os8
Iibovkxu/ShBiH46yl8UvAtD4JD4ZOe372SMS99SqzL7esStrWR+sr6ZraePPy77N7F1/ENbPy1Z
K7EgSpzqm8EEsZGl+FYKYums85SJKuucP04WrhjNMCWNb2ZV8jkbzBjwZFWN15l6kFnR58srOt94
oZ5scCfKyFUFM301g4uBkcK4362bJBRDnXDu81t3ssOdp2psOqsBmZrbibfV9LMxfKF5KRVbkKgC
9HkGi92SOK9D78+0bTObsa/tzdd8AyOKebAccxDdGLcDyIcHxG8o6l9VATVJQC2Tc8JVgYjjpuEZ
rR0ft+YoVo8VQvwNrmEURB2GMMU3uk54fO22DiXptPmpp6OTri/l+mhJh4QkUT8baZ12lO9sVVe9
NQvjvR+dMUzkno6AgEnUgTYGfX2FZzjl4b0ZAtt62UHPn+rffvMOMbsrJdHNpEvZ+FEL3stOzG1B
g9wOtUJqL5X/e3GplVT1q5lorm40tjn4TX+1aizzfZBrgVjR+frZbje5GxqJpjxPE+LWIgW/oL4d
02r2xbT3y/67sBXXU6yB7atqXhPw1WTx4m/l8hXT3odNFTVbGHsiZKC2mP19t8VlL4yQoUVZfBXA
6zL3obkVEBGhZHP+cqWePiUHNWas1mM+4KGh9xQfs1fvwimlMx2ZnHvzIBwo3jZqYTzmxNm8Wiyj
r/pDLX4RlFclJWCNMsFhTTZWc52ZLM+Z5zchAhOmvnjtuBEdje/9YX+G4qe943AlL/q+myO8BiVC
cizr6ZiuulvGkW92spes8fWq535Zim4xaLdNBA5LIfk894XX1tYXQS/uzXn8NJZDsMzToVIrexLQ
91an7oZHrLwYD4pSgwskbVzoTrlSn92MynA7RppnJMnHburfi+HbaCE9bMw1q1DX8o3U6mhLexAW
UlZAPJu9nKxw2YSSS+LUMGbv9yweoQfe330TQ5JURybz2wvfhm+ZtYQEpNQF3KxV0BkiW3bS5rYk
yo5RUjRkBBDzzbOylZiWIACI9fG51f24us61l9JijfKtvdadm0lfLuMvEYPwk5mQdUsHTGOyumFl
CxGIxBVKIZHaPw5/4k3XDI3tn671jiU0fmzGaGCaERzo5mRfXg9xYGUOhIw+qrVpQF16NEUHIl4B
RmkPG0bILpuhPhQHPfowpoWGJhCksmyicAgV0D8gvQwum/lLhH1ycg5/LElOE1XGE2p2SH4wmfTh
avbbawVdNI2jEShE7R0HQqsqJ4XYgn5MFscDilX2Aqr8VvvQGNLpfuR7ZZXIxNMB69CTZXQ9FXYX
3TYZqZHBjv+FU8u3yI5TMklMxctV0Li6uQ3oYuIrxsU0hAam+2e3Q7FvDUV7PUDUwafiGuJc8X2z
Q7QNxpwgrjGHHCIuBWarV+JuopyDL5ABuI2o+W+MMAoUKPrKr/p7o6MYaj9q77IrUgvioppai0pF
k8GjVUV3y7raRUENiRPup7C/7+KUtFUalNsQ1ydaE6R95S0Y001+/NsyOHxI83lc1xo08uLQhvlo
XFnlFF42cb4HdufgHDi0naCW1QR6h+yg+L2dHwVvsNtrCSPoFEAQ2Mp3u85jtU5ajYw1z49KdVMO
EW6loyZTom/nXzV2a+KwQUQnqBoVMKTc1d9Ao3Zl3c73muh0HlPFKrw1XDSnuKGeNRi+XTjFfEYu
iYI+ximmScy0/t4OID5X8it1W7+KbRtIhRSsQycQVwiB7XzjqxiZ1rQsrG0lBl7UnipITm9BVkc7
CNV9Ub7lqeQSLkPZ5CqVHSixtZUxgsjoQWdNHhgae9jeTBfqTz6LoN8HriE90wQU6lOflm+BtTp0
RSkFysCMX3DBIFkN7aD4YQJ1LePJ27zaF9yJ2mUCT/heWHFVjA5pLS6bIQbx8uZbQke8jlMmOEDZ
xFxaEvCNu7L6qWOcnQQAE4ClclgiNUtSNRMAa8vw0N49G8KI17HPhGuwT3/pCHBoIjbzNBRMEKU4
DIcClQ72AFKFyS3TTxipe4taExdw5HFhDBPrFlOH62H6WdTBkBErokxwULLggOH2B5TEaNVNVcvu
U08rH4ltY9tyYdv4ltaqUcaiaVD4GlzDViHWXgdabDNlOM3CqRJ9JiM4v6ylva7EaSb8jtdewR7m
kpUg9Ojlg2W8RgWl23b+yGogDhA1iEiCbeL/XpVaLJZJkSH8bCSXKRUfMSfsYnkY68uhO46+ZwnP
ALnLymDEvp51x51ptvjdLa3OIkq+GgrnjBIC5L5oJSygiyIEpV/cUHya56/SnTXuCMey1JerjPQE
ErOoTBVu+jMOBo9RTy0UIp31y50t7jj3RlUUIlMAErOXNkF2IkIsObYv799ZoN8Z4U6zsiD2LSx0
Wk/+dF350UEJeow1UTPQ59eiQ0NBkzXMXHLJsbqB1aeYVbQDDFBuv+4qd6qIstJZL9dOJpij7BzB
6uI5n3Nk+ZrqifNTOX8kG9n9+5yP51Nd5mmGC2KM0TOz4a1XfIpicuKefdU/cGJnhvNnUN3UEMvF
V598K6yuh8MctE70CqH2IXOUYHUHRxxsOcx74iSd94TT/nGurWZb3MYSOnZqTbStEq9czWZX6IeX
u2OHvHjqv1oK4X2UW3AuvsWGIXYqykzQ/JSUAgnerTinhBHKMTgXh8SagXor8jujeBA0f6EeCc8i
++6LcVeUuHRxr0W4dsvmdm0LDLLdZEOER0IMLGxUowP1lbjLKkMrlToyFuTswEj1h3D2+0MXUOf1
L0D32xv466ppUblQBjRd/icBC+IqzFuVByD8DUVb9Zfb42SLA4c6EbcI5TmEXg/VIb1i4mrqD7Hz
8BDv1P4cpp0dvwmkzC3x3fgpjHgpujnTkEEW1nOlDLaU5862TrbSHgyKWZqyxYEHy/4XeTGQfley
XaeFU6qP+RgqaQzFamqm/nzl++SRGoch9WzIRhwP/zF0q2ivz/wUHIK6LQQa6y31P8TNvTPIYUdp
atM4CNjKJXpYhm8J8gX9QxPvOxscVqhC1i5xh9QrHR+T8kZWfpE6OdRXYn/fXSFx3FppwviJhWo4
VJFhzwqmNtHaE8eyr+dU2ERAvcYBhwHOTKkTkPsnfShKfgUZw/UYXr7fCYTVOLyYtqpK+gyNPHrx
SUqfsuZ+ITMCApN0VhnfbZturZY8DEjY5Acc1ewg+UjLMUtVOyUEZUbMUsmH+osQmOEcUgn5+det
k1vw2tHNhLHQms3mFMU7l2qG6YDsLfrBZFzQPYeOrNifqVF+asVcrFG1GN83WSbH2HZ76OawcqsY
UuO8FArrHGzIjTIoSYMWjToTb+NxvunL5EYw9ec4z20lX6CfmHiGAXG35b6cKqJzg7g4dQ5GBJDj
aJGKx+W13q7NurYTYTtcdk/iCPBzTlqHDiVonOOBYdW8qngoc9mHMpqQvf2bHQ48ymxc4qgGIgoG
CmDjaz1jaPmhIoklqS3jEES0mh6U4EhXG+Fu6G8X7eXyOs7XWHfuzmFGMXdVrrfwvME3H9JwC6Gs
dbc5rMVFIFtcSGscemyJoDUbRkYQjHaHyo2PcSAeetd8J37aqBHv95erC7Ev3wComgXEVvP30kJ7
O1yDHf7Yggcv8ssby1m/LJ4UgHYKQx/vGmKtN4cGkURQcMKLU+WbKo2TPDEVsyhA6I2Wg+qqe2Gj
VLqf+9ZB+PEhfubTJ+XHm7S2w0tawoJgMwTX2rxcNVSVmQISPkHHTaOh8QY7i+E+l0lQgvT8UB7Q
6HhDghYBjgYHG0kSIUvuEc5No13+6q7B7+YJzvjafknwJjp/f90c5LSh+yMmDgdx+AwuCunyNC3G
lcWsyjdVD9WUejlkh+uSf3IoIq2doZYDUMQQvq3a7dYITuko6ad8cHpTJvIxajUclJhTjxkNFdGB
2fZX5iyCWihaiIok6RccnIwqilJRrLG2w8Vlunb6qxQwXhOahpz93kubx2GJLOlDLg14zVOzY6Q8
afph29AjukZ+LtfE3p1v7T2dKX7YqSpHfRUMhCTrcbpmI4OJa/5Ir9MfmZ27kTdQVPXEx+LnntLM
bDM0wuKqLIUrXSy8bRaDy9BPRHL8hFOfSGqrMm4PcTtI5UOsQYtye7xsg7iOeV0paRUaHR2hGAIG
F1j8c5R7O0bdf6MO0vmRh9334TCiV3pR3TL4XfprdbInlqOUgbLZ77q4s9s/gejGNZiUJHXJUAjP
C07V8piADAIooT+Inyt3CRN023ZXVWcbD+2TjAm1ZXCpMJX6eBxyrKa8WfNmIAzPcFFv+nVr/JiH
5iOqdLtd5SBDjqVJnAZc16vWuHq7BEIsEgEbtRAOMCy1xKld4YVG97CVlSOh5i9QA/eUG3JQ0UBf
ahDYW7k0xGE35y9oe62Hye07gXB4KsLh55TqdRiLJEE8BRLByU7DNgBD8qfqMxsBiDyqr+o8Blqm
JasWpvpFbmFD1RqWsYBYSR4Ku0kAE/pRjDK7nH/JVGvoeUj6beuPfk3MR6EKgEpR1Pmqep/NhLMR
a3m/WnZZn2wMxqZhgMSt4tJZi96uy7dG9QtNCeLiy2VcotbC5VuWlsyjGCEq28DcAn6HLTOIG+O8
y512i8u0Sq1QV6MBOZumYRTk0MV3aEikuvz/EuCerHCwt2hSnccJBhbkAIQbP5A53mjXLZpAtFtV
sNUDpKdR3839+G7yUGoDKX0LMhf78maeP8KnH8H+vvtwszarYiQhPhvMt0gwbHly8oF6V6C8gwc8
uc6MfkSjoqzUt1rdO+2oHtfV9OQJdNY11Q3yl3N8WhQHfWa3xEbUoc7BnoHYdZK46U3vv5NluMLT
v+0gB4KjVolZJ6P1v2hNp9wgdTwofic34WUz74yAf4ZMp0VxcFGopbFgMoQVYUF8kNoYEr+KjnKg
fZGdMdjeBKe4Uo5g64R82614JyENlALZl6+Lr7Hf4XX+8u/5S13x9+/hGykT8PCOo4BZn16zoS4A
cRIMLz0tkaN5o7u6nbO+xRJxMNleXtgDnpsU/cpRpkWwORZeM+q2pYDnPYow8uObWudQVUYCafjm
yqjL+w6UNbhC89tCDmZqbPUv4cdpDzmgkdo4loQGmVhZ2IzHLD2mN/IrWL7AFZ36CapVqUulZMSJ
55sqxyiPu17AfSroz5v4KDcPRkzEBeeL+LqiyKYKRT+LV8SV2xFjPiM6RpjIKmPwNB7BApk6jMTz
mNhlZVsuZmU+chJ3VrmTKOp1nVUrTsigdI8ZpC/0SbrNkvIjlbCdGe4gLtEwbzOrcG7NU9xcb8Kn
yyfr3Yv/8PKTAT5fAZO3iCYfZkCyMVzWvItCxYFx+33CjKfuRj8mJ7oz/QrEELKNYbDXyz/grIfs
7HNPMDNYEctZRXF9VuMHCUoIdiwP6O6l3srOHq+dHe4ir/TSUjoVnoi7xxQ/RxnxodiHuLSP3Okq
+saMwLkDJfjxi5l+17NbtdVso71Opocxvom3lbhMqQWxv+8u0ymqiqnZYLDSe3tsZ7tVvv3bp+Gu
a7UvGiFLK+TNaew3IwSa5DGY9c79NzPchW2Yohz1HVo4Njx/aUElHXPL/zcT3B2NYcNZkhgTgY7m
/3i809PnpiB6oP5yknRDx4OhoSgqt12lZlbxqL0HAvk3JsoYHTIEA+ZT8zJgHHV1obzjWm5xjN3c
jn1K/PlsHKmfzHPbWIpoppBL1Mxnc/QMvThaMmg/u/TKEi2qVnn2atzZ4vYT9PVVIlg4TNqdjIai
6g4M9u2D6OVgGG08BQoebPSsSo7CPZXPnuf3wAiWKKqyJBnvBZid3yfVtMlCjOj/qrRFJ74qkEjb
Ssj02KSH+ojIwJt9kCu6clgEnVv6zU/Bp1oFz5723Y/gDl9dxdE86UgL/vcZ5j82QkrM/n3M4Q9U
2dnhfEqsoaGXs25IFly23uSKXuXXN3mgX0NaxE/8OOghQVNgcBwkpPfLqxySWj4MuS79Bs6xxLUt
NQxHsEadKBju0KKGdpAepAPKZ8YWpLzmJOPA2Rh+t2zOv4xh7iHAiOkPS7LTb4zSvwzkpwR3w4ER
Z4Ka2wZpqLe+UINU5wPNnWXuWu8aSdHjCYsVH9LP4I1BAW8KcR0+Cl/z+/4OTaeHy9B0FsZ3Bpmn
7dxZ7qxaLmP0J/XG5BS6aedD+RGANRQd/7M0iGRyV2yWDuM4Mn6XNYvsvhnB64pyA2TpPrKSkxnu
htXiPNWGCPGlDObWKEwoOq7zTnH697kbVi87cRJzxOOTJoBwBWyIa+JafXVcisyeE5HIOc5/mJM5
9vfdhxE0Ydty9qC29Qd9uMs/lMrtvgp3tOWiS2I0mOKFtbtNkwYaHVe9FhMX33mcOi2CO7tmn01o
cUEHkniMjko4hMsxCeXQJO6+vxybkx3uwBZ618MMOpEqy7buZq+HLnAZ9L5xW6a29ktz5NAgDs5f
sPFkkzuqva4nc4WGE9A5Dm41gR4TYAHtNBXMD5qnhO85Iv57vq7dNWzD6ii4H2oj231E7vTmkzTn
VoPfUDUPteXU9dM4OJePFftEf8KvIRqyopumqnIm0mzORInJgArK47ocCqlzjO5epCb+z7v7bzN8
21W3LplcmHgkEcyHOPXinmBNOrcM3Nd4NpKwFEjC/d/jNKIbRIlK9ryZvSaNt+hXJlpKq4wAobPv
Lzs7/ExVVhZDBd1Z9Nwl9up0B+1qCrXb9Y4J3eFx6UMVmb09DlzB1tMPLVPUS9qnTXk2rWOXUn2E
DAp4F5AVjBQZwG9Z4YksMiA7OFVwitftMKhhZd0K1Hvcuc+/N8Edps7oJ0UssIy4uVKq+/lDn3+3
BO7zW7mW5FsOakvksarZ3c7dV6v+lZXzw+XTcjYK3y2En5MxszyuKwOwGn+Tg+pg+LM3+KMnfgZn
NFh2+i+MDbD7PK02cAHjHNSb+tnS2f4HcA5RCn2r4pGJ1fXRjMba7e3RiRzFZrSE7MVnGOzsE/hB
HDQzgGOlPDDq+v8IfVO3fqGu5bMH77TzPIO80mu9oSpwnl5EO/wP2fwZYYxm/dAU8n7d3PXcQ8ZB
nCvE5asq4KWzEw/yKt+m0mYb63RcsurYFMl9EcchqOU/dOp3i2TuvbusjVwottnA+/iAyR0DnMXm
a4rIuD3UqA3GGEshku9zsch+sdzlnY8lBnVKhIlpDz47E50h6XNv+uLqg1/wskef1XmTIV9pKni8
EQ2eHKVqtj4yVZboX4vOBk4KKCQ3dv6zCwfcbps3Mio9RMTGvUbpkZ8HnpNpLnyYJZCuS5iGdWMD
RdZet6M58Vo8lRJLZKHhnwB3ssOFD90iGlORINaS3mWgETvcMGXtzeluZbK3jVoUB3U9BEeGdYax
Gs97Nft0jyq5pPOn7rQiDu9QaDXLnjUUReKrZHzV1/t+POYFgXbnUfu3Ff6lTRMNIRNBde5CAt1W
VMgndN8ufxpis/i3tjHelHZlzidLgZI+KYZLDyid4y/YOfj7C8vu8G7Z8j+dZZsZZtndWKy2ZD6o
cZAb1336rFReY31EnGtvk0OrKYt7QVAQVVWxaxhPRhVg+o5wa+rrcKBUD6I0aBKaeqN0dqK0ucbr
MlWJYb/zwsl5L/rv9i428iHPG8yGsOGu/rbCVBwUpI6S09kycmT18bI7sLPxpznTwqiVZVgi381l
qmBdyyycHTn90qDLSVWeJzXooHA+PUudSIS+553vZI3bwEUwpnT7f6R9V3PjutLtL2IVwcxXBlGS
ZVtOE/zCGs/szZxJMPz6b8HnnBEH5hbu9X5WlZoAulcDHVYbCDPVzXNZ3RJM1CuUt3+3IvYNqw0s
xlrqmwbFTroipe4Amrpk1B3UA/6I+vFmyNHImE2CdW1fUtXLwjhcbTK5bCirSKI/B1/fqTfJbfxV
cu1b86jshzfRWMttRbyI4+C1l2Z5nE2cWprH3mAU+1Fenq9v47ZDvIjgQFXtLFosA1aUWvexFNiD
5vYqGmfbr8YsqrESyeKwtVrmkmQjZHW2dV6y5XG2NX+emhu57/bNrEbe9bUJto9PkcxaXIKQEjZm
2YVrg53MoI2oHE5gWHyMBk3H0kBZmTC5rw+xWzy0T+huPdgv8R0jr4798WuPNk3bM/zrixNsJl/c
NVdlDqY3lKGARM/JUEihBg1oulUdnuvluiiBOfM1XmOh6CDKQ5Cgy2zXqty6PIP4SQC6ovWww1zZ
Mzr9kkQPgRmyfdeai9NIGMNZfYnKh9HKBHu3mftXLnbMV3TNNSZIEhW1G/OR3fTBnehEwbxDkXK2
ExEcvDvzK9hrcaChoy9KkStYcX5oEF7JAhLkjywlJ8q2i86JbfFqC5eo7MKORRw08j1ufaW6jSxB
cG2z/HO9cxxeVL0khfWMC3R0J7ug1nfj+3rPRpPJX0U56M3E91oWhxdtDM80YrCdZ71oR8Md0Bgc
SP7ySHSHtc9ayH2ngbCmXLCLfH2X0o9WZLLmvxmDKczTaB2E4z83cyGrlfFU1IXSxV0XoqqHcXcW
e33HKAvIY30mToTK5/CdICdHZp89g0AN5rE2mNAnggZVkR3Yyp8a00az1ZSM8Gx8YEmCwp/22q/s
NPmlXwYihmCBhfOk1TYqbkKrQCkbKSuHIhxCKiecdwlGx6SJIGolksWhSUu1fmwILthtshwmcwhM
ow2msApMfb6RM9FbXeBpbKZTK8vD+EUNaTy2j/3PtEqczH6+DsHCk+JApMy6pp8ZXRMbKMmqlayD
cuj9xe8D2ysEuycyAQ5IYjUhmWLgETTmT/McWCnFxV4E+CIhHJIY5RyrmgIkGZLbaKZuT76VkigC
xyDiA/ZqeDDolklMje8iz0pV7RVGlpMekve2Kx1tV+AsDK4fz+ZaVmI4O0pQ4a/WOtYyNffLmHkU
ocRcaQQuchsQV2K4x89YoZjb1uC2WKtJ5w4v4VmRnPJGDxY/9fGUTP9Sv4suGps3nJVQzpTqYpCa
FgN1vDJPjl2JQoxRPiQYnJizDlhD9mddEdyqRNvJfl+Zk2XE+WwSXNxKXOk70jh6vgevnGA7NzFi
tTDOpOS0pHKBogDMr7qXMFE9DFL1VSmoi6G7AlGiBXEGlSgDkvwy9KPI9pV57qVzogvqWLbfJqvl
cPZUV4vVWqwcYzj2mHNb7qxz+sY6ryK3v408ke8QqQXnnBurD6cih3NO5ztlOdrS5Fa9P86PC33J
ExGzlsCO+SwHGnlzkrQokmB2nB1tXw8YB7CwsVxwUDzxSVf2y5yAruG9Wb5zydfCzVz1+J+iNMXJ
dqErmsfF1OwKRPFN5S1V6kJaErhFc5/+yodzidGkotagTcph0O//Dwj54X2DPSitVEA7Kn/aSXvq
2Wi7DYNyF/naAcv7ZnnRoTnkx/hBFOTddI4r0RyA2KUEtjVpBGpR+3tpy/uIiuotRCI4wJAwMqSK
NWQptOrc67e5criO7yLk5ef50QozTuUFT1f9SUfIxjoW+8SPPeW8POjBfOoxwlaki6I1cZgxabUp
Rx174HVvkn3uhCqxbcF4uhHQd+sW31ow9bOZxTRlLfjDLi/Dm1pR7qTE+qHb6KBM6GEck0OSTj6I
XWOXNsVBrfudLrUHRaHPLUlu0qbfGbZ0a7fC4Pm2Vfz+OD5CalG1G5f23RDBGeUtb9NNNHjtnrm6
whvf8mN5i6HBIlTbfqyBzfy/m8LHTeXZWKZSxq4jOnYoUUPS+mweQR8Iy3PYneCj3V8ksd9XTq6e
U63oZBahDYyjhpt3/U5fwTICkpD0SHDWfPEVhqFVidUguVUSPHenXd6+2cNfTbKz5ruRigKom81a
ymoXOZOno5QNqHTHk/c0ebiheNMNQxoKJt9Djcrv/g4Ej2dQf33usnLZVA4I2Fj5fEHXmzcZoKHR
wAXSoZKvKJ4wR8NL9Ohk6eHPT2HDRSZ3j0jKOAyrGbdllsOSnHrXYMbLcpMjd/hAfdWXDkvvLaIK
hu0XwWqPOXzI4nQAtSDEDkcjiG7IXnIpWp4j9HWLx1lv+8XLGrnLRZ4pnYbbOZpd7MDs/wYraDl8
v76PIhHchaInpVykEizPJo9dNLikP8XAl+tCBLDC9yNkaju1GUGIZA7P2XKsJgwTs/Z2YgoufNvg
/Xu/3rPdK+OepDKhZst0Qqr2cdntZkXzry9F2b6/XmRwAJJL+lipHTpI6az5fbfsU2qeSIW5N0Z5
iHNUzObdOR+QHjHnyR2KdifNuuUvNfiS0H5yn86dG4NyrRvyXZNF+ziinhFZLkiiR3fqJD/VNNlZ
ytgv8vRQdguuJeqX64sQ4NJ7rdBqn6RktqYmY6FFSXdSax9qT6klOVKvOtl47kfBw0J0LBwuSVIe
G7TDw6KqQfHeZb5siQomBGr8HvpZrSiXoiVTKOKYVv0lNY6L8U2XBLcR0cFzgDNNml31Ouq7K2q6
9RxiUvibUh+15pmIyks2mzRWSP6uhKvlLL1iSRiwxBqK7HuKISn1rxxjFeqbsHTiO/Tw5b7k6cJH
p2gXObwZpDlSrYQi9AfvWDwiP29Houz1NhbYioLRJbZG+P6TOdd7mCgccE6DpgeD2QDveIrnT+nc
RQy3lCjvyZAlEBPbeysvnK43PgM2umIYqmmris4XsGdzr0qEvdCbWXcXpUS+QxWAzfbrciWD0zlq
lnEvKVDr/NRijPv8yjg80y/dQdkvL+AREchjYP/hcrQSxzk3lU7FUsLnoP6R0eVQsJOz+kdR3GZT
BVZiuLMx4sLQLVY1jEGd4FjvHc2k94rRuoBAwYo2NXolinNvYCzLM5pNKCyo/04xcSVpv2PilkAT
NuH0IoR/JpNabWWU+GM9Unc0q25wqDo5Fpljp5Ob72CCQRfc4F3HcMFZ8W/mpFHsSKpk+KF3Jvks
aDHARnxW26mH1eI4f1frahwNEoKsjF14QW05I1Gq0Pdfu5+Zw62sRHGBNnmYmrSx8WQ1a/BsYQ73
9MtsRQEb9r1XdJznXCM5uvvn6f3e2IJxAl0BXuFKL6ytL78VlatvA/lqSUw/10Aea4sxtHB90RfU
zfhVkGGUkvo4Ds7gxfs2MB4ZgcIkAlmB2vMPZ7UKSWyhEsXLlTekppy4/RlL0+66BorQSefgQlaV
EvF+FI/GB+opLugunCpQ7xCSOign+UZUK7jpgFd7ycEGGSylpuyVEZa/aGVjHq2Hk3SoEqRJIqg5
2LyyrGTxuNGpNh1a3PJQ4GkWCLwKMnqC/+ep2ErMWsskqiOyNg17I+rutUISHI9AB3jCNTlWmrQm
Egy3n47TQH8NeXSbD8YXgRYIDMrgAGIsK1UzNdTtjC4bAsUoi8ITA6Nil97+20VxEFFn439TZ2ac
3Yx6dVyQHG9V0SQagarxjGpVJI+FnaN5wu4OetTsbBOc5uUxrA9zL8oGilSBgwiU4FYEfLzgS/zb
CNCmESSvkqveDTYK+gyQ1Vl3+i/BkYlUgznoFSrJZVn1po7rpflk+LNr/mQp5fB7+hVJNDVIHxmZ
pyjgKpLJgYVlZXoZl3D68XAc6bON7nhR+lEkggOIUqGdahId3UhF/UAj5WGyO98c05fr2ycSw2FD
1hpEkTQ8mSeruYtBDrPkmhsOocBTCW4VPMlakqdjNpdYTVrep+avIjlG+RvoSIn9bcxFVKQCJeTp
1CLQoMQ6S5WQ8raRbhPR+0xgUDx3Gm58S5+XwLt+aJwwPi+YaF2cpsXJYsG2iVbCIUSh4tlRMorz
arzPl3vDer5++tv/D0oY2zRM2eZjevKi5HYf4fTVCtQjrZMkIuajbf2ydVU3NdlWLM5SFDXTm5nN
L24xHqiJ3dbYWXkpcHDb18eLEM5WBqJnkcaUmO56vCyyYNxJQXoUvSi2d+sihrOVytSTfowXZCHI
7MjhwfrccfwWwNeNjHKm5gYLxxTV7CyR/HXWxqfrJ/4P95yLDK5HIW3QaxKluN+zKgADVQBR42TB
f8rJ+yD9SxQOF5wNXx/SmKNC9B6MQGz2JkEbmh4wmiNhLFxwOHxpCA11EkoqvBxSK4GCuqLUq1zt
gKlhz5jR7kRPQlp+ZnwfL9+XnWRftHI8HUVKhxjwdZ1PdkqGBrTqJQJX5HxSdu0xPur/0pb4EpG5
JXZNJZT8pPJuar5G5K4U0eoKzNXmnKkmNSNp2OtvUIJO+oWKwK4RaKDooDhE0Odqyo1JxrSeYTos
puVYhbK/ruTb3uZyMhweqOVcT1Vk4A07nLQscdvMcHUMc0lVR28th4qKAUVL4oChzvIWJGhgzC1R
04DUr6N0k3N9SddFgAvjT2XrUZUtVz0Ohhq33fDc2KLBD9vpXf1/m6bKHDAsjTR36LhEvOw2u9Pc
cpeewaYc6HeI/g47Rs+IijkvQnFjfDQer69us4lUWQnn7t1qXJE8nYHgzJZYJmLa2xi7SjDqLTsM
iBDVo8BnbOdjVyKZea/Md4lSNTZMxIdaj81GQ+HtMb4vXIaE0Rnj7f3xpvpMUdRKJIcYcmLV6pjM
SB00qkPs11KWPbt4E+wl26t/xiWVbxoyopFWUcveMEfQ/bAUpHUwTvbrjLb5+CjKmwv3kYMMABJI
aijELbaDl/MX4qReFshn/WFxiZ8ep+Bzg+UUQ7FRkIX5dQbfGKtNstbMjCJYkmFwGFPRCWlXN5Hw
IoKPg2Ujwr3ZwK747bEsJbeLg8XK/etntWnVKyGczRX5SPtCA6LHC6rzwX9Z5KIcz7Zdr2RwprXU
3ZTRGsjRQ881l03/MyPHOrNuEcuBhbGBB+iStjrHPIg0fvOqvBLOGZmNidjSyBjuIl3/ZhP93MYY
O1gYfjNlrhLZgkC56NA4A1sMtcwkDYdW2vdR5qGb1RbFe0VHxj5hBRskl+so6aDuc3dKEpSwJQL/
KFrDB3uKDEuvkLcw6bSbLcvVZHKas+xwXfU272Wrk+HcsGkPljGwxuILjYkUiO9lotVwrljXyCwb
7PpHCpCe5tpuGKvXyS5FLASbLn+1HM4FF3KWVvWC5aj3s8sozqJjfyyO0z5zcwyDim9YaBJEAIGo
NGk7KnqRzEe/kiia1NZiD/WH+e/Fw0qRRses8FNzGHaLK3tgVvRExS0CLeTjYU2eTQQDU3FPi25J
f5eICq0Fx8bHwUhsdIY9IVAOSuOdRKPTMI/OYOsCe92u8lhtHocPSq6N4TDB78vHGfQ2+j1SNfAf
ACgKVsoSwyJVVOv0gYhBQqD9fExMnZumiVPkolSpOHdx5WZl9hin5l9LjCr5YdzHg46qYtHFVHRs
HHhkhiZXQ4pQdtsqP/CWvG10w71u19vlR6st5fCjHxFAXixYwnsI87TcIOiL5or04XNIaFuaikcO
2si5xeSRKqug8matZafIus/ar59ayUUAtxJzoX1cjv8t4GrwoLNB76Tt0qNoJdvafhHEYaFepIs8
lHg7DrV0N+f9D8kq99EYCRpqt0//IobDwiaxi1GX7HejremuLETWtHnzMy4COBCMLCm21eG/rh7F
6m54sP3GY+mg6EkEfNuu/bcwPlgxDK0upx381CAXTkZuTPvc13dqdo5j0fyp7aDFZWF8s8u8LEMx
hXhggZt7B44hdc9Y/QuUvLmsFr9hnS3XlU+gEnzYwk6kECkTDFYvrUcy/GWrzyGYJa/L2K6/Wi2L
Q7+8ol0kSTBVVowPO9qptjfsLIcNtcx6RxQqF50Y08/V1cWo5KI3SgQsyuRFit5AEofK61dluBnm
RYRCm/tnqoppg6FEQfz9T1kJCCDAHkDQ/+GGQX0uwfIfP5U39kOISRrzvndREiTAi03zWonklqeV
dlYhBInAgnJIh3OWfir+shLA1rzav1xHEWu9gK8LdXNOQytnMQu3nUXJ8O0X1UoOh3sz3m6WxVqE
WaU6aoR3w0uBB5UasHmW2k18zG9HYb0lO5APr8aVUA4DmyajjdYN72SgaA/yMYOPXZ30Fk8ENme9
dD81RVNZieTwcJiGtDV7OGF7n/xggVu02Lra4Ewoz60DUfR2G0RW4jh0lPo+StFHyRwji3w2Ad6N
jK8Qg2z8Oih6R/rMc/8ikL8ZThbCxVOKyrS5PMuGa8WvExWkXjfvMSsR3APSpjHungaAMabx/TLU
t2QyPCUc9qAUuU2t6jhrllMOohpIganx10NTr3K8HXDn7dlACPlmKfbXoVEkgIMPM8EoQNIwjyzV
Do3rYBwykbfcfDKs9o7DC4ouuyEyEG1nxSBgLQNHj/ISgSio9g2Mxh0Q8WLPhmgnKqQQYCM/f0rT
0LipR7DvqSvvhnb0iyg8dmojIIgQ7SEHI6Rq4npcgIdhAvI3KrnSGApEbHqU1RZyoBH1iIzYLLuT
INk6WDcV3Tdd43W1Uw9U4C23i1VXwji40DtbG9QcgeN+tvZNTwuAU7Nrm/QHGqOOhR15zTLisWeT
m1E2gliVLDCaAUGt/q9QR0RWmePjmFgHSy53dd5iJhHjb46mQz/NKOcE18NSpbfUKDEZOYlv+p7c
GINo+MO2xRpI3RpEJoQv623CFM+pCU7kkqvSdqDl868b0PbdAlm9/8nhwj6NLEcqZTM76W722d0C
DfE5ZpkzrMvd5dd1cdu6dpHG2Wsn62k5JTLsFVTBzasaibowt23mIoAz1jDXx7nNETpdpN6ptDtd
v7HpZ7Ktqy3j/HvYdmCjTnE0pWTtCI283m4fru/TPzihyzo4oyzTutQlE1e+zg+D4RW3IlxkMTYQ
9B99IH1fnq7LY3/30atfxHEGOmq0zamOa6xiaEdNbd1Wh1/X6syt81I08luoc5yFKvVijk2CsCx7
erIOY9YZVvvKrg/EQxhFKse5cyXsU1DMT0jyoIV1mn2qCQkFN9mJLgrBEwpS1MvKpEAeKVHDXZ1m
QVgkXjLLvo42kAjKqKnDF4ki7i3FP68f3D9cAn+fnMp59rBLTDNkw506v7gjsN/i1voVnmY8gNH+
ttO9ZKeILoECbFI5zKioWqahiSednnf3Q9Vj7sF0n7Tm12RAvW6BlKY6OGatCpy9QElVDjxqtIXU
tcSK0fO/F/kJEWKUCjtdFwi2VLQ8DkNmHTwraBJgr8jibvE6zAuQ7jrkbVnWZ/BC0CZlHpTVzZ5E
5EkCZVU5aBktI0e1GmIlahz00jcxqZVobRyu5EVWdMQArrx3qd8mAetSl/ei0pd/cMIXteQAxZgt
Mo4qazWVln0bG/tuTPx8Mh4affKsERTrI/FIkvSuMdi+PCg25mtLbktNt58bZ8m0nynpvMgaMamP
BlEq72NSHaYivVuy4bHSBle3kodByV0rG25VRRFcWUTKxmPUolHNKmG7tfaIw7BBJpzZqWPoote9
wGOpHD41UZtVeVdpXjO+5CRzNDtzxvGXQKcZDFwBeJ7zMq3SQlVRTOphMCWod8snBhHEb54iTzRI
SOS7eCYEC3U8kRIDDlmX2n/G3Zh3GBThLH7u20LCMYHN8OyVcpktUWLHqIbJo2MJZvsq7gUvNIEy
aBzyIFymZxNjGdMxREG3H9RYc7MGlHqC9IRAFzQOeZTBxOZRLMWuUg8B2p9DO92CQ0QX3JFFHpjv
45hkOs1gFGfVNtG+iVwJnVsIkjG60fCt/Ct7+5fqx8FOXJd1qFksgXlYEDRY9vKheic1Ffefbicy
L95Y46Cn6CNNme2EdbtG++JY3RaNY/2yHxfZUWV32NkBa1y0MBogcnS6N1VH1Bq67ZQtmegEuRVb
+1BklMUDaDox8QVTRmd3QtGA1PjsDme68g6lbSxQEnmi8UCb2rOSymlPIiW1tbR4yHUkmJSXwjoU
45frBykSwX5fhbYMCdeckLWc9XZ8qJvyVR8sr7CE1WebNr1aCqcvRlHKUyHjDcfcVPMAprhzurP9
2X5/mWhvqeaI4tSipXFqU0dG2BgjErZZHdjoZmx2g6jsWbQqzqeAFCiTJhmB1Xm5pctJjb79u9Ph
XEmfymmWWKw0x5YPuR2erBkdukm2+zdiMC7gTyUIEa6tChMtEEPcOhrGiJDm7yEWGdH189D5OqN+
Ioo+NTgPYwlMs3Rm8hh/qoztt5qBOPvPlSx5NZsRms28sUwdLT72mFuRxd+vb9f1U9dlznlghONU
UlZJGc0PkhoMYydAc9FOcXZfFrD5KMTjLSpSp84qj1qg3RTG6kVi2O8r21cmkhQYuI4Ednk2bNcA
gxIVTagR7RVn93ptp6nESJRi9VTQB9kQxEE3hxwqqxPnrNw26rLDMCl0l6MIKdprCO/G9y0aTD0N
BVDxTh6d3mEFZYyBpX5QiJ9kQva87TK21VdwQNAl5WAqIdootdcezGSvrJCOONN+/J6TwMasluRz
wcSVSA4bIlJABVNGa5Mj0ltkblc+G5kgbMGO58Mt8yKEp9KIbDMz9R63TBvjjKeDveQOuDAL8nLd
okT7x1Nn2KFGoyEEkGqB+e29/ea+vWGnhhJen7H1iLr0RAvjgMJYSJkzhk8vT17M5tgRcGfQs1wH
/3JhHFYUeaw3IQO9+ZjbGGOoIatjHEzUCw8/O1Dm2J5oUNOGVSMnb+OaohN09PC3pRQUBXNT92gK
TE5pd6u0o2OK8uYbVv2HDE7dJ9xke5pBxhg91flezgRWvXE6mop+ZFPHVesjvcxIM1uTbADgmPyt
wKgNzFjIUBjf+ILj2XhFrQXx+m2H/ZBNrGZCC+iJURhGB/0oO6n//5D12jyYy6J4HY/aUM/mySas
1zUg4HQHRHl0P92YKHjF7Kxb+/si8FRbz4I/1sepeWvWJlKXFl7m98kd2pRvrGflfvRkL/WtR+E7
kUEOhxZ/SOOUfVQY1psa1MJVbrWA0bdgpPdrDRhWzslJv2swt6oPYtToH0W3vW2VQXyCaAZE8B35
id6aptoZBOV59v1SZ0Fa++Ok3rcWFQQSNjdVk2UUoIIU8GPPvKGgetjSJrZM9hzuXFQRBeGeTX+V
PFEh5daeroWxda+cdNc1GGWfYF2sjYK1uKiI74gnfm0p51oM50Y7Pa9TnTGXdvlfFnmYzcnpZsGj
m6ECrx5rGRxqtGUzVKrFljKCbuCNLGdM0XFjYxfnf1u4EApsW7QkzkE25qLSmUXGyhNL+y77+qYK
0JS4OBpLbaMYgYzO9BluHXCb/NYOvn64pfOMaCpWGb4A7l1WSo98MzovPeVU3YvaXwSL5BvoZZqG
tGbMiphU60zSN1l/pOWP6zu5ZVqaDBxWNaJ/bBYj04xoiRKjGW05lNWhHH610RMVzZ3YijJh4y5i
uFuvDur8RgEJO/oQih/DHRuqTCInZ7krVusTCWOz23t3Ech+X5kWiHZI3Ct49iTkMBDEnm+i9un6
1olEcNZr6UTJFwuIGOcvvRV6sfzcW6IuuC1vvN44znbNaaxVrcQ6CFgAhueBfrm+CNH5c3aLNG8/
oo4cByONPvqJnwdSeFpY3Ni9LLgvifaLs9mKKjIdWDP+rFdOMlKXGOc0FKU7thdkysRWLQu9iexW
sDp4qwqpQRadeMowB3352rT9LrW6fd4RQa3B9noukjj/mw6q1ocVSk/KfHYrtf0+heFzZ1f+9RNi
J/wRWS9iOMcbpi2SzkwD6uYgS1+b8EuVdhjKcypq0WBBkSjOSkOaZtRAgZdnkWdiLc6Y3OWg8smM
e2URkf6Ldo/9vjonWkphREEBAOawY6y4unbTKYKd27ady85xBhpVc2hqKcjtEkveZQZ6xiu6u344
olVw5tkzessIXYperfvd+GxjTKyotmCr9hfYeVkGZ6Jlk2hZHEoEc8sjR5Luy8X089zXDIwx9Kn6
GLWu1X6CO+gPoZyxakMVmxJeIXjbI1LxmMlv1zdu00yJDIJJVkn4odkn1ftUKyv4tjLbadJT3odI
I30Nq9i9Lmcruoub3G9BvMsuJtSEUDYPwY4d817/iSY4ZLDLt7l2mm8Uk9Pd1s2DqBPI3VSMlVgO
hjCla9RKHZfz0HqSx72hv9n1y/WlCbaQJ4iturhuDSnEa6NAzZv9aE3fI/LFij8Rqf5jBzkAGsas
TtHPT7xGBonAs406quzb9aWIdosDnjqvyIR5JsRrs1fDBDNj+a3UBDQWIhns9xXglKqC2p9aIWjO
u13SxlGKB42KaG22LzqEjZBQUUEvv/dGrKRUjWLQnK2EPP2HbblyMQfmZXJnr3dBq+lf37hNxF6J
47DBXBB+6zK4b6V7HIqfavYaypEbL4ujNpF3Xda2vl2WxkFCbcnjQoseV8Xphc7naAm6CjzSlcCt
bqL2ZUk8FSPegGPa0ALxAfXBUL6SWFR1tP3GW0ngbDNcknSRTJxRfkD3+o54GIEcObLtxPtsl76I
Spi3Fe/3vr1HOVcqgfnWpB/GAW0p0+TopeGq86ucPf+rw+EJEwedLkbIqPnDCWkreGuNhF40kTvD
pIfrokTr4YxV1sfIDBnBqNnUjpXd6VXq2MJTEmgbz5eo6FluyqAZ8CTpOFSLU5lvBthn8Ky7vpqt
biXA2+V42IesjifsSkylshNkyXbGkfyM9mQfeuQxOSkHzB0Hf/54k7rJvWgmtkjNuZuDUtjoISgo
8eTqLpvP6mfCeOtlccgQllnPPDgceFEGcqvus0ZEybLVJffH1nGIYCOXTxUrYhE26Wd+SB5NcNyC
/m92pqN6lI5s75Kd8f+fd19L5Qu4onFKjCjFgdnpS57faupJj/4dBvF1WsNY6qSKgEFE2vXDuZ72
15VOYEJ8TZaa1ihJLHCla6UdUXzVPo+6IMwq0C++/kpNsrAqFwSyLAs1j0l6wux5QcxHJIIDgk6a
+kRPsYqiIAHtxqNWEO/6Romsk6+xalTcpBQD96jaRtd7gVmZRopq7v7GOhn3zKe2gXquX9IXUxAJ
3Eo+/aFmHC6MY7uklYTCp/Qg37Vefah3qYeComUfHsoUxWXLe5vS6CSyk2AGbeqjVlmgJ6Id5kAi
ypqCWozaEC9nV6qWvdINwfUdZjjw4Xl5gT+Vwwm9yG3alFD1SC4xJu9NGR5C8kUGIYR1SuvX68IY
IHwUxsq9VdyNP3QXoqE3L2hTw7cb6XEswn3aACES00/Twsdb7VSj+cZcyJfrYrfN7SKWP0rJALex
jseMlSMe34V+ZESOMYpU5h8uFhc53HGBdnfKrThjpLiMbrD0lq+Gpzl2UPrRk2h+mGhR3MFNIe2l
doL1maXs6kp3pjLqZctP1HHCDC5r4jA+7klupZUJP6w+EgQ9u70WfWlFY54FisH3HbJ6o6ojQKsU
V7JyB1qp90i4yCmyg76if3zLIS3kcYwnhCEXGnvZbAZodYBN94+hZL5c17mttOd64/hmQwxIUGk+
yjgfp/fQt3nLeq++D16KjOcvYR2faGXcI80089YwWuaKi8QZKXWkBlN4UPkqfyZgrMimoSqW9rEH
EPVujZ2glgp1obLXVYmbGwZmDea7SG4F0LSp4StRnH9Jzans2wpBfqWpXLWx/KnJXbDq7wQnJZLD
fl/dAEsNjSHlgr3r/Gg/3rJJa91OwRCJhwoj1ua9fmgwi/Uz0K5oxLYVhAE+tIxgDmpBawOvKa30
EgWZ1lx0sWVH/kHZVxK4+GQW5XIaJiw+fSgxYZDF3KlT++E9qLrAmyC60G7vIvRCV1TwZlscUBT1
VJNMBlCYOgr2dOnJzvDcGcPPXM0QMfqvGB4pGoysrbUBgSP03Dt6FYJFbxQczaYtrURw78O0jsqY
JHh6RNa3pB7QB13tQqK5ml3411VPJIk7IlIjMoawOCQl3bGd85u0Mw+a0e8T+GWBPgjOhy9zrDRK
a43FP6zyaQ6tPQFBgtnlggvb5o1ltXeczeZEDsO2hVeK+/1gBkkhuNZurgKXB5Mosm5aPKPvGCfW
3CWI6U4gstb2I9jtcgHsvCfrPxjOSgbnWdNc0xcTLI2eJcexG85ogKfWqWuTt05Xz7Ml/SxG5B37
Wvb6Sd1PjbBPZKNHRdNWX8DZUgrau6QpmO/owD3/w5i8CdU5mJfkpPL3tgdrF4Z62Opnzu4ilW9t
TVK0isBtwNUv57ieHEmISZvasZLAWRbVMr2tJzx6p3DXSUdNEx0dM5grR8f3sBazMlg07lApcCx+
sNeo5PbH6iR75THxRGUJIkUxOKcrLd3YTQSBpPgg3Rf75WZWHftV3iFXE+SixiWB5vPsJvE8jhYe
W8RT+xbANzmAiVwSkVdt32FXR8Q+Y+UMR9PUcjmB6v2vAGK6SQLqMroJ6SBivGGWdO24GD6uhGmY
NTUmLYQp1l04/ujJC3obewWMfvPgaKEmUPDtLdR0oAcoDBQ+pjSmw5JEIZ4fun1PzOc0f2rqr59A
dPUigltRQadJljvUs2ftD11fnL48j9FJrql/Xc527GUlyPxz66qM6mkbDYjK++FDe8bwDdf0o5Pp
S7cso567ujffiM5LtIEcMmZWFCYg7YBQ8ArnmMD81kw/ry9sWyUuG8hBX2fXg4QWEVQSj6+UBh1J
vdj83tfnZT42pulel/YP6v5bHB9MkiU90jMKf1KyCr7CZ+MrpsdhN+9k71PzQIHrF2kc/sFtzL3Z
zIj79IFe7U35IRPFff4BlC4yuDuFWtLSwkQO5DkMdBeq9C6ilmPP4S7UlJ0ak2BA1zidMZ1NK040
nnfXd1SgIh/iTgPmiQ32Atf1Hh0+123lLqLUl/DYuGtGm7cFghZw0ctP6um7Lohuo8PimkdGMqEL
YGPzlrY6NbbkFUo1RSOX0wytr2do4Smhjaslu2gQJSZEW8dhRzbZtTlTaAedbrIpkPSbOP1M7HS1
FA41VJLE8VQBcGO5xcSZ2s2n2lNDIjCrbT9/0UEOJ0I6K2q7IOWRKA/zgFoCQXBuO6u7WgeHEpPR
gdA2wZGMrunYFSbJLV/RkIiZfNpuejSD94b4z3ng36vi2/Jq2shdK7F4Z7af7AfLvs/kx+vWI0A/
vhtv1HKptkNYjz3Vfo35rCaqY/eLARryqXEG8+G6OCKSx4EF5gwq81jCjuJDeu539an5m3GLRn5d
+ySQguRb+AR3gueiiEJahFN8m16P0XHTkCG+qrxPVJz2tPbRd/hT9ee9VApQSWDCfK8e42eQawmP
0/8j7buao2a6bn+RqpTDreJkZxtzo8IGFFs5//qz2rwfMzRi+jlwbWo23dqpd1ir6vrdUOa+hiZF
PmOtC6H6+p3yRDHewiAgYgYagOwKxV0HzjJ9WdxBFLwGIMXXJfGsQGUcRgFcmHAxBrofXJ5alEZs
+TUKyEHaUUCm8Q2ktL5KOFI5XoqdQa/IVKiW2SJAy8oWc89f4vE+1Ye/6dafDVxlPEiVtF0/DLRb
33lZezMTRzcer1/fByrH79nn2Z4ZJ9JEAASrcsT+yJxfSFh+ESttm/eFL/aS4owEGXBl3ml1jsKn
vE+z+XUhxiHJu+2oTzd50wMlx/DaXHQHpQqasffavsBCa+Fd/4+ulxLPl8HOsJiVsWCMpZGwo0un
XVN/2jT7Yo+dYAyvJA/khbfOxZXIJCpJh5XgPFywgTw7ee8U2G1YNsYp9IVjETvVM3jFdzwEHY7h
sPMsGLweUhLDIeStVzZPQzc6evQmRbycj6PALIqZ1BhhqZbInKPqq9WrTtIGafj9+ifjBECWw6lU
+jSSSsSnpGztmmAcY+ZZP+8Y9O8XWYlRh9h4N9FsINlWMPw03xQGR/F4Ihj/EkambpUYX8BzHSMz
km3kGzl6vX5TvK/OZCRR3yswQ6QKDZiStPwxkei2TpDyOgw8OYxDKespFgsZyRWoEuwpcSdwrZXG
0yB+un4eXmqqsV5FRs+wAFDeB/6f6hU3IbbVlDu6HKEaNq/qut4gPfsGtmgTAfUUWN2w1DSx6epJ
jY0FwcHGrY+S/LF1F29Ey6GrbR5qBEfFWbRaU8jkKu8wCx+Fp8z6rqSchyDPPbO1HHGIwy6n6XCH
viqGMwLBjmmMyzs7fRn2prsE5UHxuqfcid7ocFXy9m+fkq3vyFqRa6B7Q0FsYwbTNtkJIlKU0ZUA
uR4/8al7qa7/HpAMC6U/DZ+ULdEa+iKiRAZ7y7c50BWLG/TDULXXXaFyfhDapYH1GPm8NvP61Bqm
RUBvjZl4i/2WdRuNplUjwEzvYL4ttoafTHb1spwWze4Ppd+KNu9RtZ56XshkUs+5T/Ml7vDQjw8I
sn59h51xJ7mTXxNHt0M7JjZiG2p2Mxexf1VzLyQrv3rOsWxlqcvRBYyUdAeyCnBoZe511eGJoH+/
cM7LMltCUdEhNmNyRnTHCqsIrotYdc4Xp2D8v9ICo41MCGNDP9ryEjtWfzNysZxXHwgXUpgQYGqt
HBUZHgjiLtmkj6LX2kB8CbdLoOysCnDO4iH3wMUFMhafS8bCOyITG1IzU6xYh29TK4c+SwwktLb8
FeAhB203brMbndjqkWcNq5Hi4shMpBAwOadPYLhxR6l6rNv8rrNCAAkVxEli8v36R+TpCRMsqtys
6lpGQZzIryT8bKScNHo9Gp0PY9BOw4UizvVcNnIClxIfii2lTO32mid8ljzihx6P+249GF1IY9LG
VBnlXq2Q9lS5o++0TemY22ajHIu9/KDaACwBTp3wVdjwPhnnGlnyrk6UVVPE/qBbqi+t7PQ8M+Co
hMF4jFIcm2Yy8fuxsJuz27Ldhv22n3nTwxx9NxivkctmrEwjJrqF5L6y7ir5Th05CsdVCMZtqGaj
dHmJRw+y68aWPTqwp9pziUH4zE1cHk8h7+bo3y/0DzSmE3q50Iihre06OeojePxA0Sp51w1pvZxw
oXqMrzAROokswZKwdqjvrD3NgrCXYwXmJvZ4cyTr76MLaYyPaIfE6AvQKn0g/gFKzlNTrDAD3x64
s3iTFd+UV5FTuuMFaYPxFUm2lOKEkVi336k7kDoHdMdYCyYvRaT8D9A8q9nI+Ywm4zpSRa6KeUGY
BOu7K3rKpjoofg+CZzAhfO6eO09xhsnOA4nzIlA41syucHV6akVWjoNmcXzbyQWe2OWmFPodaEec
PIy/9fn4uTTG09whExPV2E579dMw9a09RoWDh7ljkNQHCNQuTDUURbTq3krbm0TKvFKd9lWEdSC5
LIMJwbmQJyCd6/1doWneJFaP8WId0kIhTo2Rw7kKg1GUOYOT9Ev9ludd3CyT+uRGUyUyvVkrE22D
HFuzscu8tOspsDRXGp76ktcv4rgWk/FgvWA1xhzDDiXD9JTJ9NLZ3OsJL6vjmLvJeDBiJppZlpPs
hoJmL+SgG5nbqxE4CHnDx7wDMX4M0Jd9Ui3wlXX3Oe6+p9WXvv923afw9JDxXSHAICupgh4Swxe0
u8zirTF/TOVfUwTGaeWGIURlihyO8vah1KLv0LMG8pR2H3nJEbAtgM0Gdbsn2xpK242NV85fFmIv
tJHxZWErRrFqIPkPj5Jf+SXW3dtD54h25HLRwXmaz/iwFkw+qSFk8JvIHXfFVkZZCe3lLTDGbskn
cEsByiX2rOC/NN84uslODul1HVWpgHNaFoZ3m6BUY0+mgCe8NfF1x6mamIIDGLAiM4dEaTnJNAEV
gFQ5GPN2UrdN+RzVbsJfN6IJ1e8K9FMU274U+qQx5x7pnfkZVCsUEPgkbjHW6MV3vHnTdWs4i2Jy
O8DAdnOXQ9SYC04mD/dpYbxcN7h1mz6LYPyiFY/WaIURDE6svRkLm0ZsbHqMA1wXwzsJ6wutxBqG
GmMbjSydLCv8poQ9Z0qNdxLGDw7zIFsdeM7cBejtxp0F/Tb9fzsF4wCVWRKwpYDyyCI4M+Cd2pa3
A/qHjOP8PVgHqEdincToFqpBuafYxpVPAvNxfJ88kI9wyxC8S2O84SxEnZnqmD8Sk60ie6oJuNrN
9UvjiWB83SimcZjHcLhl/Wzmgl3pL1rIkfGHFPt8bYz9z63U12kLS2kB36k6cKkOcfI9Cin/YSSD
o8xsUzKPxEGZlhLbZU3qNurog7iddyCeDMb0BRHrUW2NAw2+4lPQC3U7bMJN79JctzrmjvT1+mf6
w0Py5xWyMKHjGFXYNEQ2r94trg52OxmUI4dsK96IfuSAuOJJexx3/Z63bM9TebYrWZhJkpGSCg7o
UWNfIfZy33najk4CC4eCt3+2HhHPJ2U8hdBoYyeNM6U5boABM2wozTF/8oR7MMZdaHWLge4exkWh
42kPKXzUvBxLLJInbtJgvr/+BTmGxrYmRy3qqzbEePMomEGl53Y8Vbui673rYniaybgMdYxGa4jw
ufREtgEEKZCH6wJ452AdRgqOw8qEw9Ck59gIUi10Wj5NKw1sV8I4S31Zixjd15SaMqaFgbEfNr2v
7BSkYDGWinrn+pE4Gsd2E5UiMkO6oIMZSXMnoZNI1xw7Lnnz+qcxZSRBhkqXGX99+RdqX48KqCrc
UHmVped8urt+jPXut3oWwLjZMkEZ3UrwBqdrvBmeerZ6q9xbR5AsAjQW7463JbUxuc8Ru/6t/k+s
wQJqjhmRiSBC5eKD9bEtKnjVZgGjjpfvBJfbiaXJyO+qcRbH+F5ZDPGepaesPs0ogoJP52h49ce7
v3SFLW+m9fpXM1iQTXnMjKiQMFKgKIuLvrNHxL/Ljc4nYtIv0pCpbkMkLq30qWr20hJwX27rKn4W
wTjVCHPjlllKdDAi2mD19X/AWtwyEE8XGKfatEluZhECY79bfGB/+Aax21dKhi5utFeZUwHifRsm
HdMxEFF1Cwy3C2UbtaB9lMRP17V73d2dL47xp23XpHVbpbKba+Q4tYPfzliFKQvOFD+1/WtKzfgG
dRHltI8wiJst2yp6U9OTNXy2pFdFfjHHb/92JMZNZF0kJvWAeZUkjV7MPgYJway5cSbdX5fzh7Tv
592xeINCPCRiSweaRucHJ+8Cxcttsi2AEBpzbvAPFcizNMYvEKOqxWpC3qA9VNvpoXZIANIjT/TB
VA/A6nHDe7tzbOrj+BeV3BEJbUQUJBA/5rVIIAU1OLy5NsVRwY9E5kKO3LRt2tFKFU1Umq/ZLqvR
ilTtzjNQD6H4eDEqWK/XP96qUA1cCoaommgV0L9fCNWFPhNDOh0gxV5C7g0QUyacVgxPBGO96lwP
cx8jboTNiIqjOZ+ypX43NJFDeLOuhxdnYWxYrEhUYTWf9s3V3eKiKuASZ74h29ovjn+BtaqqF8IY
SxaitM7TzsDXMm/m6CWrNCdVsaLCnXNYdRkXghgzNgaz1Qtafoi3IL0BDQ3iPjjQyyfBwZIOLUZ3
H26333B7C5wv91sPrQOPnhVbSJiAIxVHqddjc3TUxuC6Dq6n6OcjGoxJG6pgSmL9kVlEX36MYWZO
WNjkIPtdAC4GTjxZtWisPcuKKKNeqjCBOFPVzEhUyMt/dAY3NHDxnx5UsX9z9hdimGAcl5WStdSg
5e4dQFYHEoMGJB4zW1OEDecKaU/imizGjmu57ZIK43uuDphoU0q+9krjK2ro1HXh5qZ8nJU5tpMo
dZM8+3pduL6uouf7ZCwcwCim2fTY0Jmq2JfU0omS/tGIzIOyCCG2qaqHMsu+Fkr0lnXlDnuMrj7P
m1KaPa0lsV3ogycmpjuOpRflSI8E2V+S5HkplBsTNQU7lSvRLpUR8aVqMA6TRfumaW/kFtvsVaY+
dtZwXMb4rhjah7bqNrGAVmVe+loxnBJgIauz4PbLAJqoEpv2gMeTSbMryXAwwbSktJFHMYP6UXfU
ZUZDSz7F7Vg4etwGiZHctbX8VVOS9y7uOrvQyqcplXdqkR6XYtzIRS7Z4SLulaj+PKXmRqukJ3FR
nsNkeV0kY/CSovGu3/e6WZqaZlqWjgc0Tc4ufPZcxUmb5fjWVeIl3WtTuB0Pr4C6yt/V6SyCsRAp
VyJAtNNtxliwpRGL6fptpt+HZe2I6afrx1nN7rSzLMZMgDcRt4YGYslkkR3RMrYG+SvEwgsRjHXk
UARFH4GFpiT5bgynzC618NZs/25G+MLkmRAEQgiSqQ08SxPeLOLjlDjzX7BuI/CcjY0a48XXN0W5
HOcRnaZ6covuFLUP1z/HH8LoWQATcMJlJsWcoPujBvktZRbNHOuLEtDtvnlTCfa/iWPreLIyYLA4
QQbyY++ucK17A2N8FHjYuOW16dZ17efZ2DWD3gqVjkQmPL+aboZmOkxiw+lxrlvnWQRjnZM09wRv
R6Q7FJ1ucSfyPY857p7jcNlinVGkSdNnkGH2qGQBWSsnnTOHj5m0M+W3AaNs//iRGBtNNHHSG6x8
frT9Cxe56VPo67YQEH9++xuw9wsNZ2l/zDrtO2XCU7yfSq8WB2cSRF/PedzyH7sPvzu585diwpaZ
zFUL2npYUoOR9yoaAqsQd8rYvAlqUduklCc7FIfZIUmyyWPpmDeAIy4qO06NW1WX/WZsd9YsbSnZ
eqbGz5aR3keJ6QNo41PXYDsn0cMXUix3S1Y9CqBT0WM8LIcomEIIxGDIbjSbwwTGUbw8b4eieOgA
lji2g00LhoDZe0oK8S2PNhYpDTuTJ9OZ6tqTjJQ3Gr4+lHjhIZm7qNK8GKuhoIOQo0cRXJBpIsu0
jtFTeFCCeNMEoUf24kvPUeX1JOns/RmPWaKG2SYm/di0wpii7Rvr+wh0eaPEgzdYt8yzKMZzqj0B
0oAI44+jU2NGXl1+SlKLZyq80Mm4zy4KwWIxq1isfJdpVxtNXmmPAc/t7Meb0BdRc8z83OEZzfq7
+BwX2PWUTEznpqBjpf/HZ1Y/EafYUFhwDFncWC5vXGX9Os/mw1znrOh9pS0Y9WyMp073qv7ryC0t
8Bwdc5mRXGZiVVAITk8PMN+E8j0Gjspj5gB4CwDk6IpQmkOAKav3Ee/ptf4lfx6QrRdHuZpIhGBa
xRR3Oflc4UVijZ/Fdlt3PLRWzl2yiOeKlZn6iM6m22exoy3aLVFnINnw6AI54Y/dNBmkpS+BZYmi
viL56oyhgyXh1GfWT/LTyFhCpLrttbpbUC1p4i+CcWcYld33PKzr9TbZ2V2x1VrMMCsROOh+xKM+
kL3Ux3CWE7oZHvztIbSnQNwYbsNDJZdM3vmYzFiYwmQUe5hZtaRAJRbJM0jfn+alu0v60B8sTLJU
0wngbWixhu4iY9awbsQHtdTu9aw/aTIaXVHoyqUVGGIfYI5h03V4QxDD3JltvdHk1G1187ZJpsGR
e2kPNJvJIaLiCZ16mEqofyzqt6FR7YCD/QCCA2DJ5+kBZGS7KdGcqGyfo1jY1u0MGsjiDibqyE35
CDIdt51AA2xpcun0Un4TxcWNKsUbq4rv5TgJynl4yttlL3dfS31+0rNlh10RZ6xVB7uZXllZDumb
e0OKvtTlGzEnr9DC1iFzvI/6GsE6IXa1ZFsLsL+lKbiz3Hm9UthqpT+GdbPrIvDSK5ik6zA/KnRR
IFrxM6D5beyGuxL+cTuMp7IktpQbG5QpPb22HjBXS2wBl7b09c7oRckeQnUTp6Zii+VgY3jfT+PG
kZrE7XQSyF3l1aYUOd2k2pU19bY2gZVG0jfpNB2tdthYMTqaxvhSiAtG6JRgjjCnK2Earczutbzw
h0gH2vhwFMbKBsi1Z/SGLxE1s6vWPBhi4qrt6EqT6Yp66BlR6c9ZfZcJzaOhz5so0fxyaOxYyrbz
NLiFbr0b0vSYSjJBTE90pw2XTV2AOknG4rYidXZiKDdV2vjmHD3X4oMVtjdVJz8Xy+gv8/xFqvvO
UXM8VIxcsYemzFE96PeFJO6a3PhK6kjDDKtugMi3BiFpGtuWnIBJMBGDGEii+Drqa1joN8uifEmn
+bMkau5iNLbRhTnqweZnQx0e6imEoYb7ecIrnUyfZSJvmzS8D/MW5LnZrSZUj3JXPpgi5vTUmPfg
WPezZ5fBJJeTOhQ4B12sPOaPMSpcih87HzyE3uCBJg6zYMl7zCVX4Vky/fvFQyoruzbOLHQVprKy
y/R5aN4qnVP7XJ/OvXBUTF7VJ4spWqCfQM8x2lQ+nR74MSmbuLy9pDVKSbwMz/fIpFJWl8YSqRPU
m+6WT9bX+KAHdKqOBImHnaFT+6l//YHJF3/mgXr9oYR3ls0kA9iMBftAh/yx9VBCARfxtC9EkJT1
HzQXaurwlib/8Ew9S2RSAyvqkmbodaQfbnNYQF6Zulg4e6QzYOKeB73KUVG2xRENFSpXH/g9nRN1
gfh1ML27iscWQv/Lvz9Ifh7pQ5kuNFLE1iGheL1uMkW72tLdlBgBiDBcTag36qI7Yrm4pvTl+uNu
JQOXL8jmPhLLC6nDkjZzZFh43Z+Ebh+WdzL45kbeiP9afvqLGMbc0lHvlaaHmNERHTDkQEe6feon
wXRHtqDL2XWde/1gK9f5i0TG9hQxI0KtQCKdMOkD2MFW9vMdr3HDuz/G7IwhllN9Bq9XX94u0/cl
Kd1yjuyM1M7183CvkDGyuU3HFiBdoE71TCwFto4i2uY2cbLHGiRN2pbc8Lria4nWL3fIWFkhR3Aq
xYB5eyxZTj6dk43uJGIrra1hWLULgKfnxV7ogDXj+mlX3POlZBYOXccSYkSIgFlxtQWF4+KA+cNK
364LWXv3/iKFaT3IrRkqfRQpH7P+07aova1wql7Cbe0qu9klbnRTfG7fRCQhjxzRNFNkrP0X0fKv
8UewrDbJGqA80n7fGOSu4IHfwv6AKQxCh7dGsX6fIAZCLdX4HUBuSas6L4YJOxut346vfYm04/36
kVaeFzjRWQSjn/FgGrGKjMNtxeNY3i08dOq1KPOLAEYbu7JG9R4s6m5+0Hcq5vEyMCXrlMoC7HYJ
f2p7xe1fymN3jJFTLZIVQ/vNY+XOTrfVdzQzCd35dti8YwnXmU7AYA6uX+PaAvAvYhmlVHXgH1sx
PIocLBg2DY9hQEDMDHRE9PvmFI+c3J5dDRDQMXB/sH/IyVo+bOt31fz5IdkN5KmvlC6jIYF29JMN
ZRFMbwbUEkDn8CoF1Wb2dR/4oGi0nnLnL3g3fjk+NZyLgFRVut7NJfBJTK1wSzK7TTI6bd/716+Z
YxAsrlyykNJsCOivPxZhpkdpKDF6a3KCEE8K/fvFYTQAWsqNBtKA0fJE+QGvC6Jyntwcs9OZODfI
eiYkfY3NKKG2lQ47E+3z9ataD3FnfWBCXJkbrRprMw4RhWB7l50qqZ8MTTl1Y8nRPd59MT4kX5Zo
1AW4fSncpdq2NJ+GgXNfPBGMF0nVpKyXAiKWXrI7QKv1y0uT8WBH19LxSzVmu+eNrqlLayK00IJc
tMk8UNoSJ6RV1Sfati+BVhfXYAgf7/7DEtt6dPn5ydieuoqUVZwlaPci2aj1eFMH4aqtNfAcKUpm
o/0XczK/nJeJZwtRdEI6i7Khd9s66P7XVecxv3C0nV1JzYo0yoscX6+Ov2mCp/JwOTjawe6ithgQ
JVMFCuK8307JDZn8tnm4bk5rGIa/XBXjFKoiiRo9V2jWsfjkJNgF9guSnXEf+nWCcJbTcvt9y0Mw
+nimXPHrBuMp4jRrUlIgBxB3NANvjw0+kgJIG2N7/YS8S2QchhqKeiroInRBUXax1HdIGKtHqxX9
f5PDeAupxOMF5WHFzQe0ZRRtp/YI0BZvzXrtsfnLB2NcRqyiqDXSxCMubTqNqm1IgBGB3lf95Si4
6v31Y3F0nN1A1YtwIDN4zN3FXPZDGQeWrnGSDHozV1SB3TUVNST2cgYRZp3bqXGfTXdDfDPlL3m+
i0eOOvASN5PxDYkulpPW5CoUXsZoFtZRsaXc7AcnuVWAorBwgggnXrFLn7qV510Gvnl3zkcfoMwe
UI8a1BkpIUjF83tr89iXysHufppI1dARRCWidzo3DCh5bupGR/XGtBtbtgvMJPK2y//wLvvp3j/K
1BdphZBb5ZSnUEgADgyvFLiEfC4dUIui7rKx7vpP9Za48PJ7jXO1HMs2GReSGkWvZRFSw0Q4pcK+
nvdmzonPf3jnng/HeI8+W+Qx0sD+MWO6WHW6GzrIV0BbRL/wiiN/9vIDAPeaNTB+pBAAwWWO8CO0
OJFsrLcE+5kFVs27l/aJPCVO+4kuozaqjTGxoxvf9fvUm/f1y3W7510u42YwXk8WU8NXjTA7MNa3
I1GcNMvs61L+8Oj9eb/sQmhHalTvNSSM9LTxaxvotxQPgSYn0TF+7oHzU/qxp6We8fW6aM4BWR4K
yyqksI6R2mO62ox6R9PA8cvbkOZ5G5aBwhikuSZF85H7YAnHXzowUHzkPnTNtnIw7MW7UqqSVxSI
RTBKtZoICU324u3iy16yG/byrRHZrS/t+m1DRW6sR/M0c9w470JpJLnwAxhhifNSwfOiSrTHtBxt
YtXPWjM5178b90rp/+NCzjhZWWbJP9JJM/hIJwEzYWeD/V+vlBMDLcbRDDP2a0hHs3TdG7LvUy9y
vhlPAONl0j5vlbzv8f4T1Z0IuMUi+tevw7iVpi7kNpXAJDroXlIXdjdt5OEfTYrxGVrdKFHZI7TK
mAcL93rsltkd5+vT8Pxn7bbY1R8lNDvdkJGvUhzGZFMHWDg6Dl4MRpfcUTgHuv5dLLaD3NRdYmQa
DjTDAQ93mvDt+mnWfx8bPgq63L+DoUfYhV3UAYrVtRs9AUo0Z7p43STPv88objOKo9TFMEm5/FpW
hxkc5sJflojOQhjlrcWU1K2AJbPmk+hgPOJu2WOozY1RTwdHsp9sJYeugs0b0U29POBRO/7BH5zl
M5qtgopiLjr4u+h5wqxQtqve3nW7wDIYuXngnZb3xRgVH2dzVAFKAlcwkk3TVe+CkvEwqP+QdPw8
EYsoAAorYc5nlGPzbfPY3NRPoWt+VR+qTXhj7Cg2r8oDV1prDiJxPItk6nx6P+ZoUiDc/9iXboNp
ox0/SLN8gQccTX/rdxM+y6ImfuHADU2qBMVCTnWUA7o1mAXBiNeLvPmrpx84yC1NRYXwN0g9ocKS
SSuhVkTS+U2r94m1+H0oxRzvva6BF3KYA/WNKE5xo9DLo3u9uW9FtnSafQUhfn4DDcDjX7iNC3lM
VRI8wKChGDGrl8+5nzWiF9W8KaBVPb8QQf9+8Y1m0itTkeMhMViBIn0Ror/xfBe/zwTxvGjToWyh
A4O1tcim0zieb/XZdfH7jOeLjCYtRpU2U4anCTMt9fRQCZjvL/8i6VFEUHEZqqxjw5ZxfmQIzdFc
YKrzspMWDDvYsspZJlpz4oqoyqKiiuLve1FQbNMICUzTAIJokhM7loNY4owKr33vSyHMfela17Uk
yRXXigI93icp5xC832fuqZQUYsUzfj+L2mMhtVuhV7zrVrHqNi/PwASCqm4WoU2QRS25E97NXgtL
xCSneJMAsdAfggzs2VzwV97XYQLCks9NXElQtEK+jzvAYHWFrfC2TumPsB7z4mRs/dasSZhZaYja
kpnaY4xhLvVTl2c2Fms0sP7SPTPeYtKqU1MkLI4DBtUEdB8TEepCN6tYnjBOjP3JezruaKTOeAsS
GiBo1A/8tefVKvWlRMaNCrk55VmoqBi+UXfTtj0Co+4pfxO3SmDtap+WEMq9AHi8xOc2l9f8xaVs
xqWq1Sw14oTPOPhYyLdTdwykffVifZn9etsB7WJ8I53NY6tcVR4Ju3tAKAJjm84oz6xCCcoFSXnS
39floRZ2GPe6bhUcEazqiHJdCMOERv1kkZewmr8qE2CQxZZTi/nDx/t5FLbIL4axLigtatWDj5ju
xTcY0UN3Dv357FBvIzQIw5N0qx/LTR5wy17Ue/xmH+d7ZLEnq1jppSzScch3Wvgip4+hLV8/TKjT
6O7k1NvcKwIe1uaqWV6IZZTGqnM9jRV8Pk38pnb36JXaU+fI5EthPrRgBIp55ZJ1LT1fMhOVI2ux
GktGV3sy3su2sOfeq/MnueOhDq3epwxGWgVBzbJEqlQX0V83yq4G4SgI/gygDpuFrZtBUX5ZouPA
e5dSp/zbp7sQxQSewbIStQYYBpjZXyrpIBmf0/xFS27S7l7A/uB1Y1itjyoX0pgwRDQU6TEkS+uj
eA55hZ8dc584yn3rjuAP7r6FJ17BftUAL0QyUSlT1KxpI/QfGml4Taryi5ZZwSSbfxNgAbEqWTJI
fYEd8usnq7E3SDTaFmjml7Q4KRUna19VPc0CNKFlypLFIvZbuhkW8CWqWxdBM7U2Ed5F/V1OeBuF
63HnQhCj41bR5r3a4jlJ8RymLRLcwaPDewBQP1aOchu9XNeJ1e9zIY/RdSKmfaJGyEz0ptrqRN2X
oullRe7/mxhGz4W+aTuzN1G3EE+l8tJ1fj7yaiPimi1dHIXR7l5srLmwUDqm3Mfhrj1S0I14Q254
mzKrRnshiNFpxRhndRSR9arpLhO9ckSdFjvuIPkjnszdAuR9ISZKjn1HhibCW6T1shNdOadDL8b9
++Ikryl4v+Nj8f5PH4sdtqmJbGqDgSKTnByl7K7IXjrwR1yXwVN0FvA9EjulU//XFq+2iF2d/f9Z
x+R8NnaWJgFkbtNamQoYjtQellOUZqDh9kbzi7mogTY8Xj8h57ux0P2tFWZ6O9JyoCY6dSY76YwF
Fou3MMY7FeMw1LGSLABPo4hmzHYce4ZxP2WPpB3t2fg6ZcH1Q61WSpSz7rMwFdWoSaPSQRztWAzb
9CZz0FJGWaYIeMAOvAtkfEal5Sk406H4S9Y6DclerelVSHkDxfR+fovAFwdivIakNVhOoDM7GPIH
mZDlLVLB80w8GYzDWNLSlPoQzRa6WSsCJRP4lYI3OPkJ2zH76CY88XJC3t0xTkOQRRlFdGBsZ+Wp
a15m9T0buYU6jhA2ue7bvDHMBc1dQSocLEwmdq6FxM77cTs2YWz3kVzY5RxvVLX5FsclUCvGl0HI
9q2R3xqmeAcQsPvr+rmak56/JpuH13LflNaIOCNiyj/bWR4trTUBLwJwPiibcdeZoVuAtICYCeDC
t0rz+foxVtMNWk9RdUtF3YN5fZpqPhS6jlA2qcQV8majK9neVFBGtjRO6WPVf1yIYp6dZBQSoaWu
aUoqwC7cZ6E3Tu0mybBmZ9o6t4OxGqUv5DGZmlmHumyWg+KqNUBoJp2kjlSg/h8JuzhVvmcRwuoQ
Jo7ayA9DNny6frHrYedCPOMuFyWXsaZUfXQkKdtmifViZ3AwjfVf22frhZkLkdSMLp4TIiqJmJmE
Hyu/f9RH3e5N2mfO++RgO+7UfeOtn/CUh/GbSZ4iIAiAHpuSgxB7xAIgeXgo/ub1DtVUJVHXTVlh
X+9FmJvaXCG+DcMuN+6EdKtGf7PuLl8IYV2MvqSLXlM/1nqST1HuQ1d/zLaqD3SzWx4062pwu5TG
mF1RFCWSezykBeU9Ep1QOQmzZyzPZXmopKNl7bX+te0mTiq05rMupTIWKE9SH6U5UvBcrx0lCn15
MRyStbdyKDhLGAJXNXHFSOaYwpr3vhTLGGKRxaJWpujNa0lpy6Zko87m11rDyRjWXOWlGMbgMNY7
AogDYqox9Tuj3UYLb1uHdxLGwBKpL7RaB25JtGBj7n6RH03p6brfWLOpy1MwNmWEqWE2Eqiha2zx
kQM2NG2pyWyUv/3rglYd1KUkJh+JJaGeczxz8YrRAO5ISznRnenSkRvlS77j7YvxlI9JTZqpy5YI
LDeYFdV8LF1uki2FGOCJ4WkBk49oZjcmqohTqblhD8qdOLQcK1qdDLy4OHZUb+4WEYuuiJktKd+z
RfRzVQpExbofS7Kpa2LX6XwgebZt8yGYM+lLyG0Gc07JjvINajqpao1cEntctgCisA6jBhz9oN6A
zVcvj8l4C7JooUhCePcfKC3aZtpQNE4ryL38Gy+NXK1rXkpjnMQci6jdxAbNpyowYTUuaGF8bP0f
jafkCYVpcLJHfgVEipmL9sfzxuw0X5gpkV4Q+P50Wz1S3G8Lo0PhO4Xn/5tHwOUxGQ/Sg5i1ylsM
1URR5IMaYyMSXt+X40HYcT1RakBzQGcTQ/JSpqcyuq8HZxhb5x/1g/UfXT6NyoAMeNzRafMyMA86
eI/oDELBLz2vZXOXF8e6j1IrTUv8eNmITrRfNtXeCDALGfCSGo6fMhkHUghl3y4CfHxmnf4faV/W
JSeudPuLWAsQCHhlSjKz5nK57HpheWgzzzO//m5Vn68Tqzipe9xP/VBuIiWFIkIx7G02d6ZeO532
XKg3hNzTXgeRogijf3f2ZrM2vjmv09o6TFjlEcM1h+h759XgII28/lX7eQDg3/gLTcin1Om8+T49
/UlzvSYbqqlSBe8ZPgedrFPSajKiKy0LlPI41cfrerK/n5fvcw4toePcEatCHGysBwvtai0ZDusY
+2pLPy3tfGqL9RSumkDsfzEoF7mceuLRhIT6hHwwslmALbL1IDqFAbhGnNkZbpbajo4M30o6Ajk5
xeGKzOe+ib7I5xS2N8fIrCzktma0+8uY5Yr9MhgDcE076EvG/IeoQWf/3l8Ecoo7xdEqFQWShWZ1
bqpvcxbaJd7IpmgmdT8I+kcOPxidNEpRWhmiSDNfv6Pvw61b9M2UuiAQ+i/xyUUOFyOPbR9PA2b/
3iPy9YjoJPMsp3MVhzBGt9D5o1Ls5iq8O/7N+2mINMWQWFTO+ktAZnAfu9HL4JugaBxvo2eRPKaB
Hx3sZYGcy6uqMozVEBmuXI3tOPnWRc/Z8gVlYpDCqiJ13PfmF2FcdGxkhTKaA9SR5axXV7HJq4V8
f4Rm/OUsGmYQnh3n5rqlXFKpxk6OfnKnekrAMPjRR/OO8Za+/Zk81NAB3oLEpmZw8lpgrhjWiKiv
dWeGlupWB+uOFSQ1P/fMwhY14+8e3UYeZ9SygqZ5S0cUM0zp01TLd02vnfuhk23M2yK5YR2uG9Hd
u72Rxxuzvk/Nmt1tyfxGp+NsJX6I8WuKRojrgvZPbiOJM1sqAfzr0MLP5jcxWsTXwPLCABhztu5k
vgV22uvyRBvJGa0wXGLFKvDcqVoJg3mPc5eBq/6LZd1pjajaujtBgSzC/2kJH7irVpwOU4fmA+22
vrGeo6A4SZ4JvexAHRwdZ4c9SHJn/Xp9jbueYCOWM2RxotZzMaA1IEsCPQMYpSCxJlAOftKm0cdu
zqNUA/bRfba8NASDfvVDO2kC3WBn8cFebdbB2at50KV8qND3Y67jKW5AmhXHRyVP/XKUvlApugWR
HZBoB+nb9f3brSZvz423XVM8tlnD6v+2dJ99Jv5wiDzriR6lDAFnaE/Pwyt9ui5018ttFstZlHCd
0ymd8Fy11JskfcjI56IX9HKI9IIzIstA1E7D48NNZG+yTiN5vr6E/YfqZg2c1YhbzJSMOmw+Q8OY
bhOvkQLDYWwbhZv/VUeCuyzaMs50zEozGUZbYtJD+SLVo2fWqMWLcDCFi+IshmGmXaJH74gYi8dm
WPpguV8AsYfOFyd5vb6FgqvFR+aZFM5JqsDuZvWPJj8CqsWZUX1YwG5+XZBAF/gpmSweCqvAuIWr
Rv7Y3UV/wAygbq4QPx+jFGDQahs81hRUj2mhgkB90W6LCVBi1xciOh9+LKbr06ZW2GM6vJ08w5+D
8GZ1Zo89CyNfmDZQd22SpuiaTjHdpHF3SKuNetUzSDNvzUdWiDFdclvdaD4jSRfRwu0nCpSLNO5C
lXUzNwrrXsMzLRhe8ESL7PQzGMLQdZ+IsAj3VeIijLtOGHRF6XrG0EJKFnuhZiCHIl6Z/Rt7EcHd
pcwoJi0d0GwClpKDYtW3VrG+FnovMAz7t+gfMTyq4tCYTdYWeGJK1jc9qW3Um5wpftMKEb7rf4le
LpI4V5uZpprPFDmrBF4CoEqn5CVz9EP+hEE+DGSJEDj3o5eLOKadmweDMqyyNRoLjmi9aw0k/tS/
NDVY6FERZZ7ZYX/0vRdJnO9trHFV1h5b2EygBO+Bzax2blyUvhlHxxW9nKU5C2yfQDl0zut2CloK
MgUmI69KPNh7p1TIUQ0T97rBEKi5zjlauVPRoY5OKzdW74ZMspfwT/A4tMut1Tkb0TXgAytTtL7R
6tyOCcAZPRI+XV+FaLM4y9CvyxQXMVbRdrcYAHE0qHleCgIhkRDOIshSbRITi3EN0MyifIRZvJM+
jQILvi/F0NGOSNBtL3NGoR5j2oQRltKsHjqoOgC7dYImun1t/kcEn0JoC6nt6hw5tmXIbbkKsuUe
qbbGRC57MGxo9PXD2VexizjOKqRGkxRpx2K5+FApfpV/uv590XJ4M9BQ9Io2yFQ0bevq7as8f0GR
uS8Dst7TbhZcGLb/H03BZTWcKVgsVcV7F+UH5oS6Q/Y+1JP5os6D/aykcpHDdnVj3JJ0asCFCFRj
PfPpiwlgwdS3kJYsgIFQHTVQHtuJM3oKKGwjRxXy3P8XW36RzxmGKp1yK9aQOAyByX2ZP/0f4Ez+
i3+/iOQsBbimFABWYFqGJUmaJ7a5WKdTPICIR9AvLtJJzmBMK9ARcrBGuEp2o8df4/Sv6zopuMXv
A+Gb01MoGTWDDf60tP001/TbktRBqSWiqyVaB2ctDGJGpUGQ6Vnm9a5ezcHBJCTSWWp7IOUIGNlc
8opEP00xcLPM4rFsDcleq+ZlHOQn0ub3Zto/lH150y8FWA21g4K2Mg1Y4FXpShgzsTtjvjNAMgIy
Gl9Xqtt0Gd0ob5AJAZ9xF5+z1JRsEK88JhUhjjEo96ty38fdD8WQnVpHwD5HFNC9YZCknS1JqRNN
xaEBCPyf2E1NoYCI1TXVsLj7UmiRNefhhGBgOIXktYkP3SB4Me4eqmbqikZk9Aa/o4htDrWjeQYe
c2QMVVxEXbGt+vOgte4faM5GCGfNAP4LRiU256nP5974RHR/EBW59x8JGxmcDRtrbYKbgUvW3lZM
F+f39WuZouj2N0VnaAmWtJtB0DHYhaZqk2C+i9NSMsxkIoyjuHfpST0Bmt/O3eK2t+V7dUB3TOUm
ftQLFGJ3lRupvJvTzWKo6wFws+nN8Iv43SF2tSN5jB4Yjpuo8L1rr3UVPTKWoau6yhNrhkpljqmC
/ofRnxk26pFlQpWgPybeGIwFqJXyu9DGfM/zEKQn8geqCaGoHxkqJfQ997ZRzcXsJq3o0O5UmsTW
1WMUv4Wiufc9W7OVwcU/60hpUc2ok4XxKQGFz/rluuaLvs9pidKE3UxkVnEYU+DvwLONtX9dxN4N
3izh/RA320TjKjFmGfnOFC04Svgq5altJYKE4F48shXCxTsJjRtCCoqAN7zTqhu9eSwApUDqh9yA
zZgE/N/7lwsTEbqhaxj64F/8eJWTBR2a6IoBRiHISVBcSB7Hv6+z7BY+g1EphBPiu8hW+kYsO83N
Vmp6lqJBAdPA+TE8oTrkJQf9YPqZL6oI76oFRXMzzK6pU74TOYnXoo16hN1th9NStSowlEFwZLv4
YCgv/V/UzSsGSds4lxbEqK0bPa0uQNZnx7rLWO7kcwR23MSlT9G9KP2+pylbqZymtFWajaqKGCuW
ElevLBdcJ8E8ouOjCg8VaY5EN/7tSjn/EhpGOkkSIob5R3Q3eVlgvEYeBYJB4yYHQIdFdu9IR0Vg
n3abI7dL5VzO0Iw9SDrw5tAOLaZdosfstg5a7x1K1KlfzDtR2+Ku+d9K5BS00GLMfQGRAuXE6X1c
ve8cpFpQkyr8GIOeznXTsqemW3HM9GzuwxxpNDQznOUwAWArCf2+lQ7XRYgCZJULkAfGG9lWeBNk
6SkJ1a/ZmjgD+JwAVT+5UhLeymjtU2TplGTDCeQyz9fls89fefqoXNAcok1ByVfU9JMqtZXlr5QE
pV44XdML9nLXuGw3k3M19aTJQzygHUkDdALKiU5y6D2KZlAR0MWeQ9gK4nwOONENWepRTdeon6ov
zfRckFa0ml3VUBVZpRiBVYEF/Ltq6LHcL2GKK8fAyig6EbK/VvDoAWsfNNwBLezetz5dP6pdkUjb
yJSYsoYV/i5SM6W4yhjFW1Gfs/mULo/Xv7+7b5vvcwekTciH1QligVF+0MAgodIflXjwgNmiDwq3
kcKdjqVWUSRXuMKsBw7PDCc6SQhTWecRUNC860vaN1EXabwP0BMQTHQT3oRgEkns+ab0Y1/+Wn2Z
HdYzQr9bbvYqEEmuL5B/UQw9HTulQqjAYH4oANoz8AWgQyZFxlS2LXcRFTr2n/WbRXLmv89GGdi1
CFPRzgQYmek29pHRPACh+qidh1dRN5xAD1W2ARuruNbVks8lThDZrCH7rki//mQHL88+k1P0nMSJ
lEoIQ3pXPc1u4UUnUHwcqyNjKWJT9Nflsc990MiNOE7vm3kN20VCfb6p7hTrB5l+hYlH19jFXIDo
/bJrbjeyOO1fyqopWxnKYeaf6wljvOsrsiOvZq5/MTFGrK21Q4lyW6DB21akzgH9Sd3mx44CfM2g
v6rGFKCN7LvUyy/i63F4ZERylGCztcPiNY/gK3uQH3pPOqiBiQa54Ppe7+vqRhwXHklF1wMtARVv
UDRpp+nAICzB7oV5cLs51qf6IMJH2NXWjUDucsy9kQNDFVEgSRcn7I7yHIoOlX3iigLx0foA2u6l
BzCQW97Iv0AWclDuWg/O+8QqZiLvxjSEF6ZvQmcuXugGyVQ7BUPGy6k/dof+rB8YAJFIjLq3qK0c
7hKaclTEVg9NzW/CR/VJfhwBwKx6OSpA3UHyykByWK4SDvyHdBjvMl9ku/fc0fYHcNeyTiKQbddI
aIz9EMipYaPhwy/iVOAi9m7/Vgx3I2WQB1Y5JmbdponBhJQ90Bm9ObGmOUpinlulrATqsqeQG4H8
WEzf9cqyqlhXk4Pq6CENPwuumODk+Dm6AW1MoUHeA60oAF+v6eq3ySE7snq+VrkiKAnBOfHzdGNX
dn2RobhRdC+0/KQlXhsL8z6iTeN8jtYOlaKwCgq9HQADToLiVvvJeHhAAsV62w//Uvt4AOtoNOsk
oypGX8zAKE8ALhpEHKe7wclWE9jObhxpr2krHsi4yvStPMbOcEjeUOn4WSUAgKt8PE8LexKSvomO
i7MfEdojm7lDs4f5Rn+VaCYoAsbTMbnrI8UsERr0JSJENSei8+OsyTr1azmEUPpoJmiUSBM77eIf
VgHOuc44dsr4HCaxPRfpueyyb4NenJZ28FZg1xtGebCsNTCl4bYpGhkgQsb3YqD3jYbx5dW4ga88
q9r61lrJ13LqXwYKnq91br2eGAFKYk8ZmY9JXx4ULTll1nJaFlFn9HsYecUoG5ytwpUzcw2M23Ci
8U82558d2kACnyKG/J3JRZcyoOpzr3asY/UdcPVgQhFc+r2oc6tLnBnL6omuWoLiBKDCYLGB1xr7
9RmZh1OC3CgyOAJHvgv2uxHId/7F9WLSesKNXA7Wc38s7/8m1rCAtsS6RQsAU5uf5lN4T1iq5T50
elBOgmBHEc0ZChSaH9yZmkwy9BL9KiVC7XbC6+i4gvVPsL/sBK+cMN8R2JNkCsfoP0Y1+6z4KwOK
dOWHOcgcYDZ+HpFTytwEnWeCo92/OugpMzQF85SEM31DJSfdAI/hSotvkXsiYlcTfZ/9fWOFlliv
uiVHBSRB18WC+rdU69713ROJ4Awd0BkLuhrIo8x15fdNFZBJRE6+HxZddokza4umgIiEdf5pB6Qu
DxqIYhUPoywCtd+PFi5iODuGDkbDGt4HZ6XHrr+Z1sM4/szSl3L59O+2jLMoNJYwQD1Bq2l86qKf
+VgINHr/2lxWwhkMKR5KopU49jIJz1NaeSTpgYNeCcT8lzjyHzk8M7lZNWjEGyL23pfu0yObBK4A
jxa76tf1IL0smPHvD/lBfrJcBlZWCpN4goVq3IsDbTbJ2jZYaNQNjtSXDz1g7VHna4/XT4xp2EcL
cVkoC8s296gJi6rJemTSZE33stS6XZfanWjtpml/uC5KtCTOJLRSZPQlQRdqqwcp2m+M6ryQRHBy
IiGcXVASSxox9oYuojqoYmIrplsDbPz6SgSWgWcp7/pWqesYNS6wajlrXrmAUBLYT9E6OMswWEoM
XCQ0dyhosY4mu8/OfS0a7RQJ4exCXNSmWbJXGaHf1fpFo4GaCTp89vXLNADeY1I4Ak6PY4NOtK8g
QiNw6GttK9Zdaj3UkXBgQdt3dhdRvCoXRi9JEcozCl3vE9pMthSWrzRXz9oEyzrLrpwvj1ST38Yq
ulON/I4M488avHpOYTQPq6X55aA5mhodcj32I9L8SjrqawRMsHmcOXM3O+Vooq2vOq8t6C6HJhja
IbPjpvW7IgomUJin2vB5WRovGks7LzqP9k0wjVkLhsD8LZfq73Hdt44OIttsnl/hIj/L5kzsrmtv
Gyo5nZqjTBc/1GryJaLKbabHP+Km9PJE6e1Z7x+iAozeffYSjyugl9f5dkCzwxJlZwUykrh259UK
zJIey6R8k43yqR7Sc2W0rtwbLnpWf3SYvOur2JGRapaNyVsX7ZxPq1Obr2VRPYRTDPbpBF5IVR2S
J1+mtfDVBo/opD1MoXFSiXXKiuhBpc2dopJAtpbPtZx5Q1Ic9La+M+v8s5UrgWwMt2UKYF41MQ5t
Ex5CxToTIt8PVu43VXac0vJWLqe/JhkRcTPfaDVwktb1vsrMo97pzkyyxzbRbSOUHzOd2I2B0GWp
bDoBUB+MyXpLfnZadVfm2Sca684Uld8JmiKbKTvRJJ3tRY6BJrI6+mQ9VRqg7ojhh1PmAWzoqWtB
jSST52hVnCYJD2aD+fqGAlN2xmNmII9oEzxOc/bNGsrnRi3O8vonpHw6vagrZw5H2pq1ZiD2HVfD
JbEaSLHiR60h6C/azV1t5XAWsWsr9Iu2uIH1l9nPH0gQIv6rUe8CGdRZnLnatymXZbG/bxxKqND/
BH7x0NgVOWdV5Azt63UDLLIqnHUc+yrVZRaaAQ7yS6QXnpUTP8pH30pEhfrdVON2/zgj2eWqvgDD
i7VTLM7qAnbNNY9hwAbRE1+EQKWKjBgXQeFN0Hd6hwSWdiD+dEjvw0+JI9mNAyIL6lY3xSm+B1YH
0iJyED71AGnF4yS1gcLpxCf0Tf5JMXG7ei7gKvtwgFnATJFhHUPlRtUF6ilQF741po+TsLTSWHNl
JHOLdXpRMvmYJ513XWF2R74263gvaG7Usl8AgE5ZwRLk4Y7s6V/YxAhALl4jtE1OLvjcWdIzPokK
67vrM1R0zxLKYKu5/TOVTA1riaXOzTiIx+QsYS8LvRCEcbt1SnTc/J8cPj+Xj8vYNBGCq7/pvZLT
30SNibAJYv8+bCRxHj1dynCKFpzY5Cistd4jha39h+zZvFMEC9u96RtpnFPPrWzSKo21FaoF+gfv
DP2+AG+8SUW1UcFB8XieajlHeh8jcOxB7tUDKa1uUdEWBI7MVnyItjer4WxxbimACiGItuNUPlRZ
AjY+w0AjetXcjgnxM9ok/nXF37UnG4ls2Vu9N1uSUgPzAsvQ26vhy/UNldyePi69N5WikXChcnCG
uVTjfA5ZTwfgecvwEXmrvjs2+p2yeGn+GKPLewlLuwaNDD1cX+jHmNxS0HGpGoaFtjODcBdtrMO8
Ia2JPqMGcZ2vlQJDtcOcxARQQyEWAWUCj4+gGHGVF60K4mOUFJoSnXXFbMupzRJmrvzF+tU76Vv/
Zh2j79OrqB70UTt/F87ta9hH8jp3CkJY8pX0d3p9J+Sr/3jTIIJgdko30Vj6YYLKMtCRZkSZDMDZ
Oym/waCELSduLWr539/HjRzOnyLrbtVVm7N9ZOTtwwHcF+cSBRrQIDoGKAnrWzB9PSZiQmv5w+37
fYWcb13V3rCkzsImnkagnUtObzMy2/T0vzeKQRB6xMCHwNow+fchHtUynhWJgkd1fsAEiDNHolGG
nUABMtBfLCtsll/muzxrS1kwY5nIYJ3qME7vJOfl1HxWHfi1b+lkd7fhkbqtp/qY17FHZFQXgCUG
zX34I1Rt9SwGgGQX7Hfb9tsP4oe7pkmq5GWSVkQuf48jkAOr3YhKfLs34bJunXM/KESrk6UvMkAK
ZVseMJREPGJK7nVrsnsZNlJ4t5Os5YqeD8UdS2SCzdpZq2C28FoCR+d1SfpHC/37vnHvAEnTOq1n
hqtVrcVG3ukzGWlk52F2r8vFgy7T8lRpxts4o9qsE/nWCqcHLRucPF4PS4uiREMwvd4a3+qh/msk
2W3Sm0G5SiuS1/gXQ3qr1IsbJ+Ng51HxFinKiZSVE0948sioF2FoLTqTnPxlTOpDa8Z4mWFk0kqf
rYrGeEXlQGkuLDuhCRBe0fVlp3ilgFER/7hRP0ux/GDS1ccLxs2j+qlq0hujjGInL6ubRNdRnmy+
lclwrGLjeR1B2JEMfWubuXITSZMorb5/bgYlBuhuwOHBbSaG40CNJE244tHqwMx9QgHGV6LE7U1F
dHLvPTEfNf4ijPPmxkINqsW4ggOosodvTeOwMnqKeXhMi4yYdJVBOGeBcpfaijM8/EmxGapDMdgN
hwdyd54JctTnuNYiaKnUSd5UDd5MgIrVdAIo8h2v/rsczvv0rSU3TQYVZd1PyZmc+4BVMXG90aAp
uuC7jnyzKM4/xKtp9CtYZN0i+qLqz1kmSq3tGqqNAM4NzL2aNY2lye+GigR9MPmMzUy0jl1V3Ijh
ApIlnGguqxJIuAAPrwAneVizozQnvpoWgthEsGV8N4xsDu1YtLrszkhR08dRRPwp2DF+KB0ZwnE0
QjhOQn5MqydpQa+hqhPUaUDQoFYmP67bRMHW8UPqPUZeEG4Zsrs0uaPGwdS85S3I5k2RKog2jjMX
QIqJe7WErs3pNwthT/b5+kJ2ndVFB/hRoLyXDSuHqXLV9FRQ14x+Ws236yJES+AC/EmTqmou4Xap
+Ton38mQuP9OAHf5i8EsLLysZdfqqpOxVk4+Zf6/E8Fd+cTUyqkEyqBb4JFChsgeZBFY4/5JaLps
Uc0yFJ5OYc31/5yEkb1V8i94iFk6/skqLiLYSW2eWmWaGpGBP7ua7sc6uuH+51Q6s8KX73MnbYYk
baQR36+bys70xo7AFJTOyHzmoo6//Qt4EcWf+ZLkVT9TeLbivFSR3SC/q95k9Oe/2zH+3KUs0xqJ
3XPij+S+QuvIdQF769AJxaiGIsuqyVfZ1Xk1agzqye6oI1opmzvJVA5AdEntWYsFRmvPSG5lcSGj
Fua0kzvIYq8LJYgwhKJ4gOs7/LslcSZrbYdcZsimbqFoP3MFyGQlOYDP5UvTRgKF25lFsRSdhRam
STFgw7cIalKjq4wk7R0HTc3s5a/YZX0Dk4uSFziGxgPo4x9EKcfdq7qJvbl7FFftGDb1KruR1B7j
mDhRbN3Jeie4rnvntXlA6dx1Gluggs80gn8+stasMcjecWhF57WTmfs9vufu0lJb4EmjseyWaeEs
1s3Y/ZLNY5x8zdS73vxc1w+G+npdR9gOfQxM/3kb6ty9UsNeHUoplV3a5U6bPq/J478TwIVQYzy1
etdiTSbmPqZRfS1n4cOI/chri2DntzGn7dR2c0wQ3AIfyZYlPBnqxzz9ua5vGhGowk6N5Lcz4vlH
pHyyCnlAJD+FnnyiJ9ZwT57SwkvvkI9w8pc/yudcdJznIqnyTMmpjAwBoy5QNBAUZepZzRT3+jnt
3uCNkvMMJBItlRHg9n9H7qx4ITuqowcxOp1QuXbqp+leckUXWKB+PA9JOg1xJS3YTbMAHPJzK0Jb
2WlBZMf1z8PrPdm/UQ0yFdlQJ1A/loqTPXRJ40XyA+ihAJ2tnnNhN7ZQIKfvmjxmatK9Cxzd4gm9
/Z52jP2/q0D1S3Qv2sKdAavfl8hp/9hbQzp2C6wGaLM61H8qRzuysg8qdgLt37e3/+wmP20SL+Ae
s0YT1iJ91XowNuZ+L/28rog7vYa/rYefLwnnGT7LQJg6LPbssqnrLMi8/nsb9AA1clunOmIYGtA8
pqMelrPovon2873hZ6MyA6YiNKnHfoa3qhM7ih27dcAmuTJftJ+7z+Wt22T3YyOrIksjLSrc5oS8
AKYlUDEsnPws+6X3/1Ex3Mtq6gZmujSAvlA0N/4ubV0bZIdZXrq8+Vs3GcKs+lV2NIeg3d1wmpvF
nd8WF9y4gV461w92Z+gXMYKhaRTdKJg1VzlFTYfJSEcWI4S3bEBuDJRX/a5AAtJtjqUnHRHNT2dA
OgjE7kZ2F7E8ZfOQypMRssgONA1fhsRpZjtDJ4ZreGxIak4ARGL644v1IELj2rstm/USbrvlugd7
mdbJrt7cx8n9aD4YIown0Z4SLpQElCKG9Jh7TXLgj6AP40axI29OHWlGoa39xriP9AdNVALbdYPb
tXGx5RLp0qyxkAhDYF/Snx1jAnhB2cgBOtx6G7mivRQdIndRUqUHVEGCqkZXhXacfSL0U0q+Fl3h
XtcW0ZlxoZ5moAkfpya7GZXtxrxJAZQvj4KZJPZj+Xhlu3lcnJePSqxGrK4hxd/m9anuX64vYi8e
2n6fC+rkqDMmUhAson/qkdQ0A1TUGvPHlP9BNmkriHN2HdhjNFXB1Vrl57q/Maqn6wvZ3Si0rqFW
R2Xlwxh9ii6trOknxdXBnGgMtqHrIuvALsiHs7DYy46aCrKwnFECPl8oLRKeEIzExTgnnunKzzqo
+eTAcJPv19ezq8UW+k2wFF0HiefvBtgMEyNsGmhxVf9CoxQwUMf6p97LAksrEsOtqVd0NW/wxHRr
rfPn7rkjd/lCMf4nCAfYz/24d/8sh299jWpDqcelRYKkm2zSHQzFS9XHopTsuv1hWqHgbu4vC6l4
laoWgdjfd69N4NVKZYL/WI6mcZ4A8pShP6kS0f/t2gDrIoc/pVwptLyqoRLlgxEdYGqy0r+uCCIR
3AlVBg1rUOsobkjoDUiQbpV0flSNWrBje2JwcSzNpDJRTL5Toe6sqaP1gKRG9ETqUzf7bX64vpJd
T7CVwe7wJoTROlJFPcV7hD2OzQb8zIwQZnWIU7lDDBAKYcDLfAuvdluJbNUbiTPrpCxXqF18XJz8
p2JnXnYLIKCT8Ut9B724vkLRJjK13IirEpLRNsdtsprYpQkd7DIvnlVTfr4u533s98O6iGoaIKwy
GOL074IMS16bpcJp9Ur4TDMrSPTpKWu0H23XOd1iuHpXeXJc2aTUn+KVBHpTO9FMYyeZC2RC0RWp
d92dlWuesaB5I55dSuPRzq3unCfGZyrHgVSBMnhcmptW7QEEKJ9SObP1Trubp+zXkKSfk069k6XG
KdfVjg3lpJnpaVGSzrayyF8r9bRIiIox11RP4VuiDsd46r43Q3pMG8SQlPZO0+YnZLi8tIgPpFe9
AtCdQPJM7bxZTlo1uGEkIZDvzBs9TJ10XR8SaT2giX4FRTPq0VGV/ljL3qkYPEwDJPgULaKR5ExK
GaAL+U6Ol69tuXooqHmtZY72qFnHNsk8Ke6/KrXiLAnqa2g8hTaGN2osvbd2hrPE9vK7MaqRXdBF
kADbUxJTR0sJSPHgrXjLHuZh0s4RlKRf/I4+JNnNIOp/27O2WxGczailVkb3LaCh1r62B3NxZPV5
7m/0pPBW6TgmwXV13LO2G3G8ce9UfYgzC+KU7rEav2ph7FBq2LWqCFzwnpMHRg6wJvD/g9WeU/tJ
nxVrWeEUp+J1qt/wbPmXArgLHFtjRmP0BruteZtnt220/EsBnGOyqjjL0hJbpTUPPQkyEa/FvnKh
HEERplgab8aXTA8tk0C5QvoF5txWw28z/nP9vEVCODtetKmSWQm8a2x9H+KfVL+ZJBEfrEgGd9SN
voDdMB1R90iLQ6qZfhLrhyRpBMA97CbwhtTUL/vFHXg0yyMpEjiI9BgeitMYgAzqJO4v2eGLsWCl
L3K4cx+AaSZFLc7FfIm+QRJyPfSYupIXHUZMRZrguF9AXa6d09vs+/9+WmheI7JJgPCr80WqEKj6
6HeETvfSKTQQeT+k0tN1EbtNC1sZnEYkdVIP5gR/hOTEDUNPwAjvX8XBCBonfLCcHiOfJbCQPteH
+BB74ZMqeCax7eOPcSuf0xaFgqNYLqCRXdU6jeFE6nOHuxtLg2u2o3d9tbupGKohSkL1B3ioPIlT
HVeVpLBgVgpWX/erE/gCvPmxOc6H8lbUvL2rOhtpfB2+s8ZJW0PchHfmpsPqT3f5Q+lGngQvCN0h
XuYzriHze+TmgufB7r5eVsrX6MckW4pQw0r7kZyLGU0ovY7RBoAiAYl6GsM/2lkMd8oagwdG5PZ7
XBNZ2aJpCdZKkBfA4G7koRcy9BPVlg79wXJVgeLuH+VGoPq7QGOu2mXMIXByVBCN1f58lo/0fvYY
XoWIQ4lp4QctNYBjh7IhsNj4B+QM35IrWa+4Rf6aJQ+9HEwiDM9de4bUvgEsSnhJXjWJXC3w1Khv
TIDEIAE9Tj6DLxHVn/ZWYl7E8DrZh0sRzWaPbcsnALOENjWeaLIItG/X3W+kcNqghcB4ASINfID6
SZ/vw9W9fpFFq+AOfyijeZYqFrdgBsFyEnozdIfrIkRLYA+UzYtgLTU9XwYYpkTPvLYDuexqCKKv
XR02NRUuH08BZNw541tgXLrImKtkSHCYXvEtGU2ok8umOTDFIUKe2921jTj29+2STLnpDanBI0dJ
vTW2vialfujXXgQOsitnEydzLhP9CPkaRyzYI8thxaR0kS5eRU3/+gntJvFNVsxnPcr0AyJ5iIHy
To/guxh0H0KyA1pMAdrKQBGFFA+7a7rI4gdThoyUiMpgTxk8leJGQXVK3fCoAvDaOgzHFs3e5Ov1
9e2+BTYiuUtUJIAmXEIcV0k731THOwPMtciLAqlmCN3MLO9nqRSgMO5q/UYmd7GWKNfIHC0wdOoS
IInlzbPhXV/W7k5i/pPhyCPHw3dDr9mUZQZmct3eOJZAvdC/683LdRG7RXZkQv6RwQWHUmypxtTi
8mYkz9kg39vcpD5dZc/SQUU5Jw9hp9h9mN/j9SNYH/s27yu2sjntn6Jh1dIM66saWKaisDsltpUG
LFKivrhdl7FZJVOgzX2WlkpbjAw6yVqsCRi5/uaaF7kM0YLYz9iIySU9Qq4MYqZkcrR68Gj0pEqu
lpSCnXsvllzZOr5nPKvC2SxnlhwptKeaZHajxbdlYmFue61AGoRRgEH/SufiqA//j7TrWq4bV7Zf
xCoGMOCVaUdl2Zb9wnJkzplffxd0zh1RMIc443nQjF2uUhNAo7vRYa3KpWNyyQv5Emv60ZgWeBm8
+tsSeF89+dxVySXqp0c1KGbbNOI7Q2meTRKA9NQ8Dan1UyOgeMyrXyQs/KBKz1Lbus0S/RBoIrsw
vy8J/OSs50jRXjNrq83rA6UYQxVLYqlnjDV4cLdXhjhVHbR70XTUZp7OMt+kcQ6lTDILGge9Dz8O
bgzaG8lRTygaeckRWTNfBDq37cBW8thdX61u7oIuQU8rcvc2muGBTjsdYzQ7l6fSH8XI/8zg/baX
CN0xOG5pFKn899IwHBuVuQFFbFDnJ04G+xte61MOBmARHtT2ylayOENY46U8g1gWHf++5iP5ckzB
E1oc85PmlZYtqhGzffp9ZaCwt9DHAFxM7oqRAc+ItCzQxRXdJPVTkZ664WFfE7ceBAA5/38R/N0K
wNmgNz28SZDQhzq3HupRRQN/GboFkU+pTkR48Ztmw8J8FEZfUHrhuzKkWVEIxl5wWonsGZOTyxiR
Sr+k5I+iqJUgzgz27YwG4Rgraz1W5cYoltsdwSmLdweslOC9uh10rKRxR4VZhqYeDX1xVQQdBUih
a/eKqZpD6ApMx6YrfhP0Wx8GQbI079j+dcD8i3IPTU9/EqavRHAXCrBwNDASYBck0jmRnkvp277O
iTaLb7OwyjQawhJFUG3pvGaaDplSveRm5ZDp54B7lKpqaxdpg3xwnthEEfFjbgcCqxVyUXyqW1Gf
RsYCoMHXNyL0Qj9jzNIV3WDRaXGWdylJFOhLjoijvNeMQ1H9FGzlpiNZrYQ3tf2QGb0JAdodM+0M
HUg7sApM7oor8Zv9OTBvABnGe578NkqSjoseViOeielsa99nr7qPUP0P7o0fwZN8tyDl1TnyBc96
V7bFHWOb5nAlnQvfxhyskZaGypmyTHZLr1ZR2XH3aX9HRUK4OI2atSVrCSx8YL5Q7WuXf1JEpe3N
7Np6GznTRPVCpSANZ8YiOERO85QfAj8FVqh5DO4Br+YxXvT4BaNAqFfgHIVcE6JFctYqqE2lmCLc
cDQ6l+XXeb5IognOTTuP+RggOpsoFfBZSsBSD0PY4hE7N5pdWi9lb9mNWnvylNh/cmJvkrg7ppaT
ZhTsjllFdmvo8k2E+pVq/nNeMApQfzgtosmyBVjs92GGVpWhmnWwGVIDLIXaDghG4P7AG69lcIoR
h0o5GxqWAiSCi2QuXiHFVy3MvXnsTnMhCQz9ZuPnWh6nB2ZkLShIwhADMBFIErkHdOUTg62dHokd
34cArRo/ifLXWzZxJZRvozULNZPLsMU82ngps2919/TP9YGi9YQiuJBlmXIHlQ8q/GOnYdal+DH3
rhx9wEjmvojN8WSKRjYQ62CClxjcQUk9kPmUCWvoXhj3t/kpPQJ3xtcfZ392Sx+YX77uGJ+AQfMH
yr4WzJ3Y2E1Fi4FP1DdCII0gBw+Gaw/TlALN2Dyjt/XxQBEJtZbM0LCHQY+hDrm40ePpJNhD5mT5
6Ha1FB7L1dDHuC9mtpTqoUedV7tRFr+rPLP6GEiPQ34gw3PePMTFTTCngm1k57Mnm7nV1Qslm+pq
ADPA4tbhE+DMQnqNNTzHp+8ouNmx+Xl/qVvmdr1SthMraXIiGxjbVRdXLi5TcKl0X5sO+yJeZ1b3
VsRZQTNZagTyWJFyR4/6Ezlrbni2roznBJAYB4YGQz0CIGrFy93xUrnNjSgjIFom+/fVMmMtntIp
waN2pvQo0fwU6MhbR4VAcUS6yYUBi5llNVXY/VYHOy2vvfprfy+3XBeajFQ2l6+DsoT10q7WQSIp
MgFWhdYZtXSH6Zc5EZdY5wS8AfuC2GX97cxWgrhAu5CKiZRVjYBmfoqSC7onbIU4sT47gONwwgUa
OYtmn7dN10oop/ppMIdVaMLmy4fZYQlSefZ0Pz0H7ncIrnKgHQS2aludnf0UZQbUzbNbCeduwmCk
zUJyljRyuhg8feixPhpA7QIfD/DU0EOqOcq59bVzg2CcNcyjx/Szddv4+xu/+QJZHzF3WzTL1Ouu
wXeUv1ifuXZEjwqxCzv8jFklgb5uq5NlmAA4RQihcf5ojiag+bSwc7TBUOxp0Cq/Sd1ACQWLYr/n
N21CzyWG2BSgw/DNFJPWSWQoENTp1vcwuyfyZFvaz5H6yzIKFHfzpq9EsSWvbkgsB9FgZBleiJhj
N9NrA6SAIBGsZzs6WUnhNi6sAixpwYDSeA4OAFgFmAqSO25wHF1MzTmvHNFC/I/N01oJ5Ty7PMtD
QwoVcw5YE00KLwdZZlLYBsANBEq46QCJDjJqahnQD+4ykCVOqlIfFqyvZ1fQCyobDuKVviPHxI35
LBC4fWxvAjmth1dH3KRh5Kb0jAc9trsrwfNt+kQd426MAOqf+1TIerx91xjBGN4BmDLi2fSkwoyC
xIKVY3M4yzOjydQOKP9+Eb8QN/Nz1FBNFQA1hqy/9syvFNPS02rWZviGwTpUJwbFih645Ajy4yMA
4hNHFI5t6+hKIHcTlMSUE0kv4SuQEJyp02IEZwDFvPkwedrDAvYm+dh/ElMUMiv922VfyeXuRqtO
uhHICClGR3byxx6bGl5ZmSuxk7OQSIM5oj1p3KWgWpllusYCmEN5m3tgaT+Wp+51EkcUeQqPkDnN
1RESZZDVkhXVBz95XtwKPLKRG6Or1PxFjiLa2s3b/raNfDatqPVyNEr2Fik+G+lkZ0CctQDM1Bau
4O4JDowfbVqirB4BRfyfom7kpJ5iAj/dsonfACLY/LEvbjOyWK2Lfc1qE2Mznq14QB+zCTY6Ozfl
I7KTpWcmqYc+LHcxPwVWcyJW/7gvd7PUsLqAPLSKEkxJ1KKKBr0cvfKRcQShffO+xJRPchZPwDGL
taOYr/HGap2jFchLMCPJu8y6vaD6E8WlJ1iSSAYX1raGOUV5A5uSXcmvyl+OuVN59anxWFMJxj5v
hFdApJWcURmkqSlV1vRXa8ZxnKJ7Iwy+JrV5T8fIGcryKAPwtVjwYCrzF1LV7hw0j3QsFLvti+dp
VM+JGX/c34ZN32EYiqFYKmhR+SqLBj+c1hV2QQofB9WT6xdzFGQ/tj3FSgantSEadwhIy5mZKU7L
abksh/SZMUuJPcX2ob4th/O9Ko0Ns+twHYn2LBdXTUQ4tjkMSldrYR+w0kxrsix1yrEW9aFKbIYJ
yloDJCeldo/2LgwMo3Vu/4iE+8dpKiKXWKclZA6+DIHjYTlqt4x9TP30R289g+poTJI1E5mC98vL
aG6mEkFpKpqfws6yZ/NmENWmNq+BiVAWOE0men85H5dTk2QzXRY30a8tYK1r/UOcnArpKNi2TdO8
ksN5t7C3pl6rcd300FMRarLyjb7gaQloO3D9zmhBt/dFbmqfSVkuG9y7IHV8v3uFPPTGNOCgZiAK
kZtQFpnh7SW9CeC0rzYwwzJMEABb7zNmo7S2FXASSocGJan82/5ytq3+aj2c4vWD2TZSAXENJlll
iKtvUG2zU5TASt/K/wBvFg+plTzOQFZ5UMYAeFzcOD0V010tGm7bDkJWAjjVG4K0qRoCAZ0LFEqv
PBinIcfFnTyQDJ3QMynYwM3zAvgrge+UdWSX3ytETyjGq3tcp85fQL/RHkJvBl4vWO6yM3VFfYvs
6zmvCURAJLExHUTZQNp7aUVdFH1mmIhFBuknUNgOepl/qEz1JgrSW2Oggu4h9uv2xHGn1WFUE4B8
yKfI0lWqjqH2M6gFpk8kgjsv2vRGivZyvNrUQxuE9twdi/DH/iFtgSmqmN9TFJVSFbvGCYmAVTdk
KgZuG9c4RKfy2LnTNffA5YOXae3k6PyWfUDDXhSgZ5uO/hAdE+hL9Pojaq3dMCH4GApKY3gZXeY1
ppiTrNFHDQN4hDyDY/s8Vp1gxHNzU4HpghY6Ba83fma8j0EPHkUG7GJRI2URnKJusTO9ELh9kRh2
N1aeEj5aH6SCQYpmwIFPD7r5lE7+/tmJZHAGd0EuiM4JlmJUt7Q41to1nAX4dyIRnMkt+xg2XcWl
onVwsVLlPJaqX8+xoNNgI7JXZTQDA0zLsmSo4vvdqqoCgMAhhRIaqW3Jdzm9A3mqnWMMk3QnS3km
nUDiVtWXIUYjQ20h+kMv8nuRWqyOVs4wXwfffAETsQtIhtN8A7yCD9LHCCzxuhN5GtBu7ehndRBF
w5uKvpLOeWcCCrtwwmCt25MzGht7SWCdtmz9u+VxO0rGILRKhsjVwNoDmBRXOcIAx4wYLfX1074i
btV+V9J0mUsul9JQTtaI/BJ7ILWPERgIGeJKdqcfl2+BW3nyd/owu7kbPSypWziiafr97dT5jvx8
oOh9QFOa24XfpOwXzUSxwEbU9m6B/HWWATSxAAvS7RsbrBPI3AFIZv7cHXWP3lg9UhSM6jQ7TJ/3
d/ZvztEA0K2l4XbwXk2qSqtXkZB05YfFH07pufqkfWl+TV7hjcdUyEy7kRPBOt/EcV4NHAKoMxeY
Hv8PVgjDXvlfsUI2TctKFHcBlRSzjw3DXunIY6e5y9jbYSawwlsx3Lv1cPesRfW8CNktTz9Kdwyi
NHc6imQrKpqn+ThItv68f2Bbmshy1QANkymiYM4mA5KQkNxi+BUtOYKr9aTownoD+x186LGWwb5h
5VuaUddonUMGyMWozTqzBkYc5zRH/XDfHoZLZzfegne8dI+uFQCxhqg3/MkyX3H9LQ3/Y3q0+oQu
lvWwKQqUUtEtmACUW+B3NrcRcOOyha4c/HB6KAWLlCrApAeni+GptPS1oDrvL4FZwN92cSWC078l
zxcWSqLlvFPsgaJOU52a8UvY3vR4+vXkp4KQa1+kaFWcNqr13OZtGbKhBAkKD2ot1frnc7solrxt
HFv16mCWeF7ikAHzStldQO6n8qnKH/dXwb5yZ+P48QAM0dV4G8EkLXl/VuXEURfLMSLMeenjoVoK
O81EKK9btkJRTLRXGia0gS8qJNqgGVYRARBtyu3M+DrLhTNSgbEQCeGvldnIi2Zh6+ahPKDV/GHq
okfMKQlOaMuVrNfCPmN1QlI/U1JqI6uc1XYtF7ZcFvZszbYlmhzayuOrCgJqVvJVdTDQvxcVmdYg
BxnmrIyHye2eizsg/TnA0iHuco6O7V3kZY5yv0gCNWc35zcFWYnlnGXW68B9bRCXAlIHaNoPba2D
PfQSBLOtYlp/Xxu32h7fLZKzuMgYWmQCs4SLcY4vU1jfzHNyiGdyVMx4sjX8pSswRhLLt6Oq/QHN
JKpLq7VySpMWhrLgP4C5lcjstMtyJaP1s8piByRmT11YuqYUPcSYvpDR29LGqjMpgz22xVmfTNXu
5/apmWdnCjR7NkQ4j5s3FW9vkFFpmBvi33Z50iSYaUFnYznHftyP59YqD3UiXUopus5oTBlLIf7M
BiaXiscNQds6QLFU/gk3tUuvWS1AschBBXsPKuEn/cCwxkRB5+Z1XQniXMRiWPOkNhCUN/XdYOJt
PI5XbLjgvbjVWqAqpo5cHXaRajzqlTnNOVgkZ+QVztFpcIcr4Cm86M46jfcL4j6QD2Fu+H+aONj0
8yvJ3D0K1LShWo5gjM1hxUeGSYUmtofkNkSRajyK8mubG7oSx18k2i0yAJVh13vdHmLf7L+mokbU
TeO3ksFdlzCj8VJWCNTlqTvmXeaVpS/3aHyda4F731oNFJFaJrJqSKpy6qGmvSVL0oDIT38mUmJH
2W1VfxHYHnYCvKUDDCxwljDKikiOs+XIhGuhXOPdw6Y0dMy8TJfwZnAYQVYh7DPZXBGbN8YPkjV8
fhW4VWmrNACmmePxYIKFOW0tJy8aT7CorSgFhW30dQBc39L4oh7aXiPk3BEzN8STfxloT4j85jj/
yOzpV3yPLuiLqBS7FYqphBAoBgPN4Ad1s8WSTYaY5Ur68NgY2Vlv8tqOs/oxS1DRr6MZePutkdhh
lBz3V/vqA387QgIlUQwMpCB3/d5HyrGkdjN7KMcRbZ0qCz8Pg/Jd66yXJWs8rU29MepPbQvcRjQl
5kNlJ6ppp1N1J/XZcVqS4whyxDbLHqeyuJ/G8eNQZ8/xCNJo1JbRQTLmH0JZvTPMn6GsexDyaR4r
r1dGUC8mHsVI1jQojUsn5YVWEYD8FtOeQs0bpjE8JsHkh1XzxDpLqWwIovjfHbWFrgJYNZBnWUi5
cbeRUmTbMOkJ9jFgnU0fCyWzLbTa45GJvub9ff79iN+L4m6KEUyxlJQJqjYxqkeVfI7m5RLo+WfW
sJ2PwTNVC0AotlPr7Av+XZvfC+bsgNFSaSkzDSgz9BCSW0tkNTdqYu8FcAoEmIU4MRCAuLJuKz4a
kzpbuZ0cllTXzyyJlDkiZrWNrMB7mdxDQm/mRh0iHdRgaJTAgAQGLl3dKyzMKoB2+hQqApvwu9l+
L497VVjjGI4pTUHN1wYuqXwpQWM/GFJCESaQ4LT4LsWliVLSFCAyzYIbWp774LCvDYKF8O25edck
bdOD0XBMjhHKlYZkU+nRzB7/nRjOc2POJEs1C7QwFXmk8zXLT3J3LheBFNFmcQ7bAlVEHCW56gbZ
vSLflcKhc9FucfZBX6ShAmsUawhXqG18CR8lu0VJoLjkL2royn7pGsDzEPYfsXfJe5v8Tt1MzljU
jWYsSokrFVpo5kR64yg/yd/Rg+4WQoBj9rv2ZHH2oepUXVk0SXFrnR6Xjp5qo/PaiggUT2D/TM5K
UClDeDqC1HgO7kP1BbG/s9R+qn+fk2cTHfaJKBAXKQdnIsY+C/ROBeRYRR8m6d6MPu6ruGjfOJPQ
gyRBmo1CdXsjcAJwMqXl4GjKy74Uti07p2NxieVaJaDVQp+Kq+ExITe2NF4rhdjRdIpEhXmRUeWb
QYwMtFCYnFbd+dBcwWNwMdz8ujgLWsvFrRqC7bM4C5FZHUkqFCHAo+0Yag2ASUeLOnt/90RCOAPR
TxFdwHKluor2EyTXrZXasfxtX4ZAzyzORjQxsjZqAhmFApL21h+Kr/9OAFvkKl9ijJqySBKORSnu
ojS0l/h+X4BIxzgLgN6SLpUlHEVintTwifbPWvocS2gVnwQZJtFecUZAjoaoC1UYbH3xc8VPRTi8
2+eNkXgL/Uwmalvvt8psKprjRQ6m17wEhNbiV4l+ViND8LTaeBIz+/yXHB6B2tBjcIxlCp4CBws9
zPUhuI5AQao+MUAXy48eQL3gT77kWt7+UQkWyL/FoyVCN9U8q67ZAtWF9o9jigG8LhZkn4UL5G5n
ryrx3M0RIz5mA2TlQSsBZ5DeBP7g0bNls2d/jLnaLHHp8/4St3XkbW+5O0vDsk/mZVDdNDtn7YWI
3sUbCNvvD4+7sKlay7miQkDrBYfWHj+gP+hzhenM6JgdMZ/gywfyuL+m7TjibU3cFa4KPSpiwIS6
apQf1CG+LoN5tHp6O2q1YPtEGsJdZq2laakAcdctmso2FF/vP5iVwCK99mj97pXe1sPd47a25jzJ
Uw1bqPmoHfvWqbMxKHdLMGfSnxjS8vyQ3YiQ/EVr4116GNWp0YHOXAm+jGgJiWXbKI/7RyWSwZmQ
uMorAACCplfPZU+ZFy9WSlehkbcvRqARPBhnkYGVKDPBSY0/3CpVdWx0JJ2IhZp/N/36d7JYtLly
IGaaaCAIHPF4KbJniuhOSfBaysznfIlO+6IEu0d4u6H0bS/HuFtSpTmjdSl02WkakfoJTAThTISk
plVlYEDYTWT5sZKTC5Bj/aSf/LhdPIAA+ZjyANil4ahl4pbL9KWdM6+x0ntaK4bgIEUr5qxJS+CJ
FhBiuqaFfN7dotwsonqTyGLxKErdGCyyCpvl1t6AXobICVMk2pbQhrqwhgYUctEnEjiSwA2I1sbZ
kjKb+qI1Ms3ty9FPpPnOGIqLPOWCXg12bXesCeGsSWrqk67F2MJoTG5lOXQCC8BeKB+bwLpvk+ZW
Ag/gvp6KNIizJBINdAAXQ0+N4JPU/6hFpTTR9easyDhmKhC0sSSgE5VhbA/lD2v8FQUCvyI4IB7n
BUj6gJdGfwRu9tNo3ZHuXlr+nX7rnPHo0zqKx36BDujpkWb0rETtDW2JQAf+Jov0l0vROcsxLakx
jR36IJJTjKnr4LP6Q5XswUluowsALd0uQe7F3teCze3TgDEExFWwp1BOCwakPvV0UFV3QeaojC0X
jXEn7KmggrKp3ysxnDL0iboEqoHrOxeaNy39cdJB/FXP3qzIx5kET+M0iUAZt130X0IxMv/e6FOj
RCG5mtC46A5AsNNc5Vj56Bi+wViYTV6AAWMDS8k1NcGebnScsND7/zfV5DsjTNpOao83hTuOagUL
BTxUDQReSnfsDPRg0e46B8a1aKQrSIhR9J1Tt4rzL3Kkje7+8W6+a1ZfwqlUSM24yQl8rNm+NPK3
LDsgDwUG7Nx82Be0r0emzPujNNXjpmdpZOWOtIWtlD+Nonb2hWzUed9vLOdp5rk2gkZONBQWpyvL
CWUghCF+JySF2k4ErDaOrXcVMFSxFlg0KYHWjvNBo3TooWsotA2bTR2IqYw3jeVKHOdmpBjUFhk4
t91YOcQmUrmjZk/lR1MTDbiKFIJzNFmfADQ8HDRXMma7Sh8tK7ND5baU/CwUPBE32ivfnxZnW2pl
MjFMUaGv6zseupf0YTpWlxT9h7oHwHx0y1U3yQ3rTELO2hEFyhszI++lcyZH0jMAtY0aTqvKjoWW
Xmkj38g1eZqoYtrymNzrZLlXJim1x6R1K6Ug/9IO8F0ycgEqwhZEMGh+Dw7dU+zlN+R+vuu86Fg+
GaGt/9i/H5su/U2LXrdkpbSNhLfUCC4DZM6Vlwy54KVuv/07EZxBaXSLNJQgaojD+WRq02dLyQSx
reAuvFrX1SqiWNFyEoWwntZTPjyWfevI8demF8G2inaLMyajmQ/LOCJA0XPfLM5J/WF/q0Tr4EyI
liP1htZjPENT5XveWudSyX8oxvhA+9zfFyWwvq9NQKstK9phxLRuAQ9XPsf6bbncW6JHIbsuv0Wo
K93iDMdglqRWUhZnHTrwu8av/K6p3x73V/I3vlODt8asPwiMODmTmpJ8qmEJgxs24FMf4pvpEay1
DoOQNH+IgA+37eGbOM5GjUYSAFEJ6bIWof14A9YDOwvu5cUv50XkvZgP/H0L32RxFknGcI/S1rg7
g6/47aMCejq8Xnr/P2uzHoWNwwKBfCVN6uTJJHWLrCa48VRnvJkuA+TpYIrMzqEvamh/hbfbWSBf
WVMikqokN1jApfiRUz7ESDYfgFnlYUDQG5z6lHkhANwk4BWjKHHTfxL1xW7H0Jir+6/6mJx90mUr
WdocpRzWL8MwM617jCYi3vNUXz2Ck+i0r6/b1+JNHjuC1c1L1HlBLlL+z7UAc+Rx9NGncBBNJYrE
cLYqxpzMbC24FQz6tj8MENOemsM/nxpnPvNtNZzJ0ru5pImCNAnqynd9MN82pWFLVgkQzViwcRuN
ie9lcSGPIaErMS9jFfMC1kE9oKvqxFqziZse+u89MMFTP/sges6L9pGzLhgdNIIsg9D5PF3TcwfW
Y3pWj6KB1W17/LaPnFUpwKhrlAG0cKaB04wfVUCWqMXLvupt+683IWytK9UrqkVB4w78S2yN9jC1
Xl//8wG3d2fEl97aXum0MEapPFfPSLXbqvGjnR/3lyGy+HzNragBCg9YM82tXopTdt9iDidwAQ8U
DkhHp35wKwvmfgQbx9fdumLQZlLPyOx3k79Q5WA0vbu/KIECWJxZKIBKnKZTgOSKMR/0AsBUVu4a
tagW8jfPlL90gK+8JaTWqylDhAmk6nMDAtLEbS7aoQY7eXMwBPsmuDx8p5scL4MSRjDvMygb2oMF
QM7/5e0lOh7OMBSSFBUWmjDdefZ6cpstgnfJdlz2tmecDeiBVp5aS0rcrjkGze0MQuPk0RLVREUa
wJmAyCitephCJCz77DGJB9sY0H9EckF+UhC/8DQaCXi7klBC/LJAn0PpSzs9UDDzxF+BFu7s6/Rr
f8KOe+db9OS5HMAiCIMDqCtfZSyPhD5LE4ZDa+M06+llMnuHEBAZJ5JvzED/trKLZWbnaShOWqX6
OgX3TElu8di9nTGnqJbRrY5m0yaP3GI0j03R31qpccy66C4zlftiSvwYSb04Lf1lko4RkkcA8LuV
yswHw+SlQMsBGkWucz4cYwo6tY6056LTv415a9pqnH2hhnxa2tSJ8CVJS05V0Dp4v7jVYj7JMmas
5d4pu+quBSBaXJanoEudBHyCQ4Ox/H5qPoC1/qyU0SFV0gcgkYc2MRsnCNAxXxgp/qDelXJ1Cc3S
rbT+yWzABx91pyQNUr9KswspG3fJvs99+HH/MLbLkwTgoBbQgMD1yVn/qssDhSYIPICW6FFf9lKA
4WWX/yBdti5joYlTxzyJ5xa3DfabaD6sVNom0roZos2nxSeecsFG+IbNgKvIUcyNuGkPVuK49GsI
PPZhVvGqnaYnWjT2Iv3zmRy4OQI6ZYJxYxN8Pu89aVORcgkbhD1LGlyacHkcCuO0f14Cc8DzE2Hk
FYySCx6bqXICHY2T00Nl1QKvs7lTb+Eb5YLfTrHGDrNU8Dqgq0xe6j8ZtGABAUDODTAfqYQfbZOm
Sp8TDXFodmUIe5FLHRaJinl7/uYt8SaJrXUV3UzG1FmxivY5+UvtVScCBNfmMv8YfTaPXl0YFxlr
gaf3vV16KHv5kSBl/TfJxrcvYEe6+oI4a6ahb9B31HXjN3mBM5qNR6qHfm2mTyUFmEts/iQ5+UXk
5rCvLdsu6k005wL7sJ97IDgBGi5Eb0OK8I6gucq60cN/jjH8/kA51dfUAGS3FKqfl14ZX6TJbXWB
v91W/bfFcJ5wjszRsMyGtf2ek+5nGxysUJTW3Nb8NxmcNbQSyTB7GQE3JgvspP6mhwLnJzgRvlg9
L3IVmTKe0sBfG+sPnfUJXD9d8HP/3AVbxQ9rVTNg4esYEVZa/9Tz2um0wjY1EXfkdjH17RbzJeqs
UusgYE0E+h1jEACqyYfuaKBvh3FEN0jI9kcRMKXggPh6dae1CcC6UABqghutjwEH+ml/67Yd4mpR
nMGgIBJtcxNRkNyazhjGNwUx/XJqYtvIGkdayLFaUk8Np9MQ9Nd6yf0keiiL6AeYOr9TbTnPNQYy
++bUTLMm0B6RLeHL11qA+QUVuWA3M5RvEjCHbSu03DSVL3leOUY1P+fy4g1B4OjW8Ce9bauN4YxJ
HSLEwvQE2/rFSWIvln7IGDsM29MQiczJ9oNk5Uq5y94bQ1BJIx4+DBPR+AoMfTe8lieAwTnJg4ic
YvNBshLG3fowKmcVw2bIiqi6FyJCyCXZltXYqXpAD9ThSUn0hzqMBbUutobf4uA3sbwtSMxyTDr2
8FY1zPBaUvFzyg1/yUtwpUp3hU6v4ygLisOblmElkwuCJi2a2yqBTKu+To1hp+Tak9jdv0ObC0OK
DPhAmC0CiNN7jzeG1aznUqy5tHKn4nOdwPsmT3ia2x3FnKoeC66FSB6nmXlUdbFZ4laYWvgzzRdv
inQ3zgCHAVQDIIJ/NWthTWZzI1dr5BxePxVA3VCxxug6+cW9fsw/kM413NFX/eGQR7aW2PQkamff
NH8rqdy16ORkAvo9pJJYcmbaHrp0EMQrIhHcZSCKZHZpkhE3Wn6h2nDXR9PLvnpsSwBRAMDR0NDL
t+RXZAZIUA6lkCKXBN+JELx808nqbwI4fcCzLk7rNENqeLqVkuskaxj09pXg+O/WwalAXCVzRwfU
dtPZ7fuTRj/u//7tB9JqHdxp95QCpz9EHA7YdacDYIfkoC/+trwuXuJlH0QPc9G2cScflW3eJz0C
rET7PqJwXLaIh+lp7EXrEgji04GhskRyPyIIatBQoWZ2fMkfMN32o0MLlvJRelC86CxVtqhGIxLL
2b4eg4h483WoxWN4rq6IncaxT3vTweynYDBfoOJ8ahCeMqckhwYOxuOiPOuimvi29flLw/m84GRY
bTA3OZ7OuaOm3+iEMxMFQiIZbI2rdws1F5qEbCSIgPkiOEh2c8c4nOvv+jl0ZLv/FD/9WdXuTeP5
1KAR91beLcirs2Zp85L4YW13OXqXRhT6G6f60IhoFUWXzGJas1pmZXTD1LU4KnDFv4JC3kSgmkl+
1aXN5u6QhzgIrrVIOTi70QZq1rY5Fqk8Tb7qqF4LGObvy0N+eoU18v4su7vaVc6OKGZRzJGFkwRZ
NYpZjG6uQcsLPTDgH9EtE6kNZ0X0fDYDpUOX21hL58yskeXLHxUk/vd3UbCJfBKxVCag5Fd41w/N
p7RFCCwIzjZYqPGifds0PtNidGUD1HZY98EvnhlC5HA0P6AeiHz1f5FtD+0Rgc1R+rO+/ZVoLv+C
hqdZHgeU4cNovAXE3dfwzzIDKxHae60fg9zIQMuK5Di5GOGNEn8Ow8de/7B/SNtl1JUYzoYYBdj5
tBomlxzSR4ZOb5q2HtodeLz7a+igwQs8eqMgHBRoIGX/vrrRrZ6D0tLEjdbm+3H0qrS1dVEjsUgG
ZzXKBW2vQDiA7++RKlVnW04y20wmd38DBS6LR5ZD9WJeSjZPNETmA6H6oZHiz0aEQW4z9PZFMavz
22tkdVSckajCKGpLE4WGXAqdov3Uyr9KTMS0GJZDd8G+LNHucTYiRQcpkQucEAF9HZWcJQSwnJBP
WWDaNb5xs8JzoCUVDqn1onvFzYD85Bhu6ypO9UiOwWMjerburwvcR+81zzRG0sUZBFb0gJe6nUsf
+kbkl9nt//uDQivNeyFB2MQhmFFQXNec6qSDES3r7Nplziq/F7cMbLff/aUYQBt+L08GUnoZ61AM
NuRTucZj7Zn27EVOhQkLp7kkeGOBcz1HrVC2xyNeefvKsp0LWH0AZ0RMDYyioYRdZTQXLM0EttSr
eegcTBi5Ivg/4XLZGa+shxFJAB2qsb2dj4ZNJz8H9zqAovzyL9VhgCmv3BpufcleBIvd92saj1bW
5iQeclIjM06w3Sxdncl2ccw+GU/FLegy/epGiE68b2U0mQtIgi4ukSHEktkJ55nNqrKSJ30MfoQl
GmPZhJoKkz3a7b9y4prM2RxjxDREw06WYr3aiSaClJVoMzk7089aNzQWHhpBdpGC21qEZSC473xj
ZmOaNJMi2LGAjGAYb+0aoMQ0zgQ3QLAMvh9zybK2wDQVLoDsDd1tMP47ewywpfc6j69eCsqGSWer
P01p8NCqqUOW4bSv3KJ1cJYkKzGZIGV4YNLytJReM3z+d7+fyV9d3ZCGWYO2ZOhx6weYgJ7GQXAS
IlvE86eYdY9WQ6ZRjLlZRSi9/B9pV7YcN45sv4gRAElweSVZrFUly5It2y8Mb8193/n190AT3aIh
TuGO+s0RCjMLQCIzkcs5zyke5Ry+YH6WBe7b6gVod2rrmJEV0/gRU2KWkApBxti47RAfw+jbPGeH
27v2XyLdVzHC6aeVASTsFKfPnH4XHtJdeNJ3mT8dBmf+NZ04AYf9ARzhAKbytHfd0FfZgkrMVWtN
Oq9nEuO6LPd9LHmIb7dvAyTu7z0UdIJEcawqFXIo/8EQ40RaQIsCHTV5X7fWSpTgOSLD7scapHme
np2sFFRlhh/PP28flkwlhLhT7QD127WwmDT4lPbESedzLM2nbgoBjDcSuC9sWYLZbINUzyY+ZdNY
3/v6mmeDG7wLcORVhmg67ahX4qkKqFcopzZdnJbKEAu2y1MrEUI0pudLaAQK4ATs8tCiB7zZD8Az
VbwC2tzojjWcld5jQ+AMxTVKPwR5hksmG4zaVsDVrxBuVzgGabQkvGSDUjeitSPyTkfVz73ZaSXJ
/U0/vhIlXCZjBDe53WLBQXBdxs9ZcpyiI9MlV3b7UbcSI1ypoiiCyrRwdOqeorV6wTTGdDARL+TH
2leOypMl28TNt8lKonCz8galtjRExniZ0LdBntX4Uhq7Qo29sqTuO27YSpZww2xmZIbaoWbe2lca
P0XZIRokFld2TkK8NdSlmVopsHAq63vTPICIyCmqD20pia62S5mrpYjhVWXOeaXCWOh75We/z+/m
XcHj2A8JQJ+TFhzKPGCfNCeW9nBLZQs2JLYwHWQn8PWz6ZrOC7mLXwAH44znf4032OhheuyRU4rb
noxAV7K/LyH+Kg7QzDCLNZ0byQXIaeUzMOGczEaLvKy/QnYVRHy7rtHDLgIRrGfcVUf6xfSzR8sL
Ise+K4/MTXbJb1lLsGxtgjlBaWOORhVwXZk+urP2UI1/Wbri5jJug+1I51V5RKIqE6glZAiQehjd
CVOPIHC4Cy68O6s5zYf/HYATybaVMMGkaFnR6aGOSIcCabp0LPZBewed7p8yBCOy1GaNhgVc7Ax2
fjfvWoeApBosLLpxsPdQ1EMmQ6+VHRb/+0oRVUMpRttAklIbz0z/XvWfi+hu6HOJyZL5GFUwKJnS
R1VB8WgE7Txn9QuO9GPrJVd48L0sKJXd7BcWkNWiIgNllCDBoycDVj24c2tkr/XH+CF3w7ver4/D
PvndANIk27+r+rnSEsGm9OAwa8MGNmUs/mqmb1bg3Tb9kuMSsWj6bMiAwamiTX2pd0mNXmhiujS3
fHO0d7dFSUIsEX0GBWrWRT1/OUb0g5Eb13SZTgOLJS5AJkawFnobBimwPTA6aX0i3X2gXnJTImL7
+fB6KmIvX9yZAbi+LU5fOXjAhz5xFBMTYYG5Qzlvp2Hmig9pQiHcRZYb2j4xHXC6lg2ycREKjdCG
ZU0OT2r0uRMS16qYY+ZeK4Nc204lGq+CBFe6JMiBBdxl6/ty18EeFr6eII/de+haxCCvrEjEDd6b
JN9KnqDqU6tlmOmGmS/Six6fU0t2avzkbwgQa7DL3FlqyYNjfmovNaFzvJ/4Q9afD9rxtra/dILd
kiaE4lOk03CZEQRb4fKTMDV3aJW4rMRkSzX5Qx9fuyJ+sqrkPu2sB2PoDqVle3qpoCszrdy8TT/2
Jb2OYUqd0lLuiT5cbDb4KdVce8zBFVn9SJrIiepxp/X5/TCZz4OiP5WAkZ/G0ksN6oxKeWVB7ytN
dY8p6UvWhn4aROi+sd0EDNadHqPH2/SmBrPMt9e/fQ3/0R6xHFyF3aQX6Fz31GXeZ314CAPMEFuz
7LErO1ThAWAuQ6tm6ksij/rmgQ/ARM+jz1/w7KtsZO2/eJ3XVQlOW4mMtF8MrKrziKu6IOQ+qUcT
RcXYl71sZBvI/77yOUhBgxAuhIOzlvs5+lk3d0ry4/YZSW6cWAcOe2Op9QHORdWe4vzrImss3H7D
vO6W4KNDxVqKxMZukeHTYNyz2HZs+1q3zyZmRW8vRWIVLcFYdSFNdYN76KibTr3JPNv4q1AxAqXJ
MnovEOy3LrZgpyzNAHws+nmQOo4/EhQFkshB8tiNoQzgB3CVfXQF6Lg3o8uaOGDBGB+yY+LKHxwS
DRHrwTShQN7jibkJ1XT1e5h8BIebZF9lGi/WhCelilubg5j+nf2bDuqR+Bw2SFZG31ZHDGVw6mvT
FDs91bZV+yVBtGpbd3rnT2UsWwzZ9ACvEoTgtJpBZ1ONyIxFEcxxUDhjfcjoUYnv0fVlZZcWHBmW
sb+tmtvRgklRq7R0ILW8ONrVTa7rqllsdCBCYbQvzKfo/S+eI1/ZsR2fNkmQbsz9YNe77FhK0iOb
KmIiTEAwYoBUQHBCsZaoeWzApwbFebQuXXntpSRBm8e2kqH+aahoAW7Y0ECz/2RNd03IM3RVfyiS
+QEdipfKbs9L9VfQdLt+aC4qaxonaHVgkeb1Tgu737c3e9PkrH6M4A7yYZjRBQfQKRVNTpnWOWEI
7K5zZFbOOMlqn9sh0kqa4A7CoO3KJIKB410mzRFE35OTJnsgrF4bDtIxYaTJv73A7Qu5kin4BeBT
hIwWfLtr9GFO6REl+GORD27bdt87kDgoTXsYs2LfMRVcc7VEvkyjhCsUBEqXgGcQHpBcG3antl86
5dftJcpECG5jsOwxMAnPkyIL29ODhWgGiO63hWy/6Vb7KHiMPB6zSjfg/JKj6pYOJ3iNnRe4StBE
aN94VBjf549u/XxbMHcPb9zHSq7gPmxNnyskLZFKXMC7fZ5zQOcfWvMTSfd28jzpspEFyfUUvURd
z6ERVoh6w2m3qPfze28B/B5qf0QFGeCfBiCO9K7sVKRN9H31BAguv0tc49HcN2hfK34HbvuuoTPz
H4EicJk2qMqESQDELcFjiu5JJkn3ch1+e0Sv3xes5qjPOc0aNCMVtfrYF5hHLOjeNGcfMHqSPMa2
rr+KEoznkEakqHhDrQl8sny6o1ngTKlk+ngTMMCi6EtHUc3QVJEGL1HRn67WOQd/CgGPFn/rzubH
DpBM3Xf+SlW8uHO898CegE7WBt8UGKE1ccxy7EDwZlPeuA2h7T7d/ycqlz0btw7L0jUDqKTczYkV
Q5outNcDC82My67VaoBbf5vGB1BvyoIH7jpErVgLEo4qqdHiWlSz/pId5HXQuQfgAqZWvfHS3oMj
RcYSt6Uba4GCL8v0OM4LGzipQYXIrnGIftCk+TqZEMGFLaGmdxXHv9Hzs1qCU/uuSyRByJZPtsAN
omqqTkCjJNhzsCfps2XguVkVyPp3V3ve5f29Qg4Zqd51SCtZglW3+8VStaFCKyaoNDnrdOmiiXGn
O8o+2yme8nTbmG8Z1/XS3pg+NmZ5BGccsmc2eWoqmUzYVG7wETJUJXXDFkNiomEii6UBOtSSZzRz
A9is8XLj2MlAvDe1YCVH8Op0qieg+Ie61+b5Lk8VpyOlk1Sd/57tel2OoAlKC4Zuhba6hyjNDa3i
oU3Td0z1W6uVCApQhUahaTqm+pn1ncwPc2s7yfgAPJZw+Hx7MZuTaWtRwuHTiBa2lgDmmusavdBD
uk+P5NLIIfW2b9A/+yY6vMKwS4MmwF3gPaXpOd51GNZKnBLTvM1O96d97I2H+blGYl/ma2WiRV+Y
xuAnJ4EORsR2rxpnqpwDa3KMGjBWMr8r0UIRxZMOyjAlWcYA9gCYYUz1ZQ3a8NNqLzk4bqnfWPJX
HRGpoKa2yu16xCPBuOt34H9BNl89pkfNLQG6Luuu2zYRr2cnGNgqM5eiD4nukQCFXG0/S1FguErf
Wg7f1tX7Uku6rDVSgJ/yqYXCA/sishDWV4AngzkYL3XlGO2jT0vltDvzKNlKiYFiguGo8jK05xiy
2eMAkrV6b35Urs259elJx1QsOGI+9aFDJQGaTCn531crDlmrdn1Ua16pf6kGdGUau5Iobts8jj39
dzaLCQbFJlqAyeIR3kt5IiloW1RZSXVbQxAlMWrBnoj5gQbtpkk2QkOU8dxkd2yR6Lvs+4IGBtE4
JiOFT7QAqaosmTMvMub5zdKphaYpjVJUJgwx0UBbsxnrhgA/oXLHz6icusouHx0wgOz6x9iXUTht
WoqVOCEWsxdT7dMMfjGk97YWu7p5x0ADclu5ZUKE+GuqA0WrwGXjqTT1y2XYM8U4tP17evfXWycc
D4vQi1qC7BwluKMWfS3ru7J5vL2SzaL9WoZgItTUbGt7QggG062CdcL0OaycoaL4Aab2x9j71woh
GAa9yZq6i3FFeYOt4cYY5GsOrc8xZ8kB0PuSBW6a9JVCCBahthqt1SfoOAev433vBJjmeODwOkD7
Q5aplGmGYBNoH9l2qSDsC0Zr3xmFAVoV7Rgo9f/8eFdBJo6WNNDMMTD3iiWrPIlLFplgz8yzU298
qHKJIX2bm+QCQHVl4eFOQNQp7JtFRoCTlTnxwgSEZDWb91Vj7ssqfbLi8XEh6qENwLVbxx+VIH6s
F+Ma2JjgUsmpoeSvtqBHYgAIzo78MZgeg1H76/bBcvl/+Dbh9wk7vQBrfaFGC3ra4mvZpyiNYUR9
AQ5C6uAxLtGiN46UC7NtIMqA9BXbIsQ6MzODEPMnC5BmnlS9dDLMZU5ggvk9WI9TKOvwemOWBWlc
pVdOrM/aPi8JCJMTTDsFnwzz6fbWvVFS4fuC+WJqWgd6jKPtw/uS+mF+KWQzmW/NviBDsF0AHGvT
AejAuHbzX6YPNnM3vNQYc8Lg4v9O4AFhmMXAKxKEshiXEeJtPSy7UJuhC8TQjmVsOjHr94syHW7v
29a5rMSIwXaqk6iJMn3xDNvcldPgV4ryL0WIirYMia522LaEgaMAAFp1O+z+3SoE7coB32EYHciL
rWIfKEc6/q8v0z8PQ4yhjSZoldHGLiWZ9oUO85Eqw14hABOyVVmQ+aZsI8gStMyuurRetIJ4NRkv
+Tie8nhJ3M6mO7NOf5S6eumN8hs151MzlBILuXWLNNTDARdGt0igG7MutI6AN2N5DJQ9AWSajLVx
8xYBewpssTa4598ST5E8rwfOOs+aA8C2nCy9gDPXBaOnVT+a48WIAIUXOjnb6Zjrf4eevMp+0wCk
6GmkJMriZfElY4ey+3L7+29rJPzwAF3HmGVQA1Tqf5o52lRpB8A3UHzvg/145bAmPXigGgdgr+47
nlsv4gDDQS0NNNpia45lgSyhHSvQMCvhOVnMXRr8vL2ily0RfZLGKGAcLGLDbQq3NyyIAhL6jNuh
mAI+FMxtdRoFPgNbulPoDSYXLeDhRGbtqqxInSQEHquGLChL9wMo5dy0JoOjkPY4R6x36sAa0dEx
MCerYoD4xTkIbJv7rCSJO871pW2/aqz9S9Oj+9as76IA0DOFqqPLNPx+e2Wbum6qhGdTVcwOCga2
m2mbAHd78RTz9xjvy/bYDup79A05OEaZqVlviqF93FAwGRvwsbF1tqJwX/WZ5L3DQ8s357MSIZiL
tkkr1CmmxWur2Sly5jTxcbRUp2HPt/frbQaIK9tKkqDb1lAPAMBXF7y8jRPHFqZ7Za8fCleGU7Hp
k1aCxGi6CyK104cFU1cpwNQmJyns9/iklQghEqwQ05oozC+epnzV6TWWDY5tRXLrvbL+tANxNgdZ
zbCECoOFGBStQ8BE2keEWj0m7SQHI9svQZNjbh7mAAfDsZSyr/EJNw8D2JYzoOBBHMWTAeO+naH8
UxXEBuy503QDHDSLNwGhXN8t3riPd8NhelZc3Qnu7VPnhvfaMQf/t5zyVbK3Yk82C0fCxgrLTdTP
tn1swkNl7My4dhk2+t9t7Qv64CpsjfR6oWO1IDx6mEAmRQ/Nc3Jvu+ad/TAfo5OFuRZJ/WDTLL1q
ptiWXWphkNQ67vOgXeL0PLanmv64vaptfWEgtWEwPm/6JII+XCgarsCtHQIw0Sgvypx5t0Vsr+JV
hPqn/meJnQHeCwoyhGdtvFjg0JEROslWIUT8Talm1ahBRA8wpmK4VqXszbKlaGAWQJihgS/dEDFz
OfivwhpElYaqOwPx6zB10vFalFcSSE6dX1HRiq9EiXVrcyF4rwYlQTuoP7PS0SZAdyXXij5UhqN2
tZtKiTn5/rwRSYH7yzTNAkyTYM4nPVi6PEcspLQnpfgSdhfMKF7Qt2hFlVeH51Q7DtkhRt9QyRDH
1LLE9JaK6Cv5gpVHjIAqTJMQL2qakxJXiBZGwHyoEku/5R91BJBwvhRPfpur0eoGV1nbjFEPN6/N
6Fsem0NSAei/UHbWIkNBf0skBbO4liVsqZ0OQa5yxE/Oa4A00E4B4G19B0Yg9BGPF/Vge/QoR2TZ
DKl1vOJxQMh7offpzzUqRYf+2BByjcyzv7QOQumj+mSFSD/lPoCWZH1yW1cPASGhtqoh/WkLDieY
qpEsQK7wovTjxM5T+HjbemxevH++b4u4DiTIjAY8gbDwLHIAf9QUvyLlEfTiYOl0b4u6vRRbDG+V
BQiqhcl9p9k6UZU4w3vejq+bhVjsz8MJJo0MYYrNUtFXoS6dH4WLl1eYkYps7/ZiNq3Iat8Ek6iz
aNR7G4spMIqYnozj6EeH/wfm7tYTdb0kQd/m3gSjpBnBMILPu13g8kPbqehwnJMIyNfol7L74Rzj
bjcBQ/xjemajgzTd9ENV9a1qOrG+c8BG6ZlZ5SvlcND0sJKc7NveMX4bV7sh3MZIMzpNjZDgmk+8
02k6dE7H2T2cypXhWm3aspUowZap5mRlgYb8QNp9jyuXqM99d7x9trI7wf++smNWnQYJKBAWr6nK
1FVC9XdeIE1qVztwq+/6QsklsY9sTUIIq3ZJohojD0TMg64cjOZgFJI1bYoAew9jKjHZm04datva
WBlIBeQaqNJsoF/UzWfbkhL88TfqG1e3kiMcD4kw4TybPPmI7jeOUhT54GvHjHgFiKfbx7R5BeFQ
bUxXA/1afJGPKsl7q8bDQg8wjDnZTt1UbpF/oMEO96XV0HUX+rdFbrudlUzhOqK/NKzDBdrX7hrV
wXBD63LAbcxgXnrv0nxnAFIpXNmc2KZjXUkVrtdc2K2pDljUSO+0KXYsLXTM8TgmD5LlbVqblSDh
9CqjYik6rhaP1v0pSzofCJm9uwzGB7ucvljadEI0i5G/svk5YnRScg02n726BoZ0k3I9FT1ER4xp
6FA5AE4Y5ksOw0F3GB6+IIORJBk3XdFKkOAozIrqaW7Cizfkg2Y92bNkI2XfF7wDLdUwaSssJEVk
MIamX+TtTnJW2+r/ulmCKmpL29dLCZtbcywhfzrHV9Pn5bAQs0cD+OxSP3wEZQ+H3ZPYe9nyBH0M
wZqWaxPsVaT/CJJPtSbJF21+HwOBBuJI1MHFDr+asWGuO3xfG2tnYMTpEkn2dfNGvUoQ+RIqPemi
oWGYpQaRRFzR8zwmfpuPuyheJI1D21q9ksVN5sqd2NFizxhPw8v9NHmKk57CO85IJQ8WNm38SpCg
1ZUdKfFcQ+tIOh/qJXInm7k51SSXZ7O2B16Gv4/HFLRbx3SXoY/QPF4TZX6/p0cMnnkpmjEjT3Hr
L9FV9UN3+MYZ129rvWyJgtI3kRVqVogIr28+j3176KrQKQfZiOK2/ulwihTlS5Ar/HlitEv0uI8Q
U6nVrzQ41TJ27s3cNagt/hEgOHw7S5Wp5UEb/Qnq7EsNfiWABDna7DSY4pdf2Lf4HTxA4z26DMdm
UhFGmlgRCcYRvC78yNoXcM4XyrIKyavR69z8HiOCH2+f1fYuvsoUnEmXJ1mbTyirKXp97Hv9NE6q
xM5uq8OrCOGgkMCJjViDHU84dWf9aHQnVi4yt8T1+U1Mwyjh+0aQxxH0PVQwN9C3SE6ANPiIHgAv
8ganO3XokPvPO/P2vm1rx0qeoORzROeRttxggIbNRoYCKG3K5+ll9Jf+jn0ZQ9+mMWQ6VIOAP+RN
p3MeAYq+TGfiBfVPDTnTcDobwYMUqmNTH1ZiBPNkGAkBzjfKG1ZgH3TwB0Xz6Em2jtvSt0f1uhTh
qKKoV43lpXp4HI7FfQRIAnTX84fIXhZD/JdjQpqDl/bRmcAd9MquZ1kwxfqEOzUXyQ+q958SLfNp
2B5Ck9z1s+2gvnew0sQlBQWoNZo6+hbhN/vxrjX/8zte/M/qd4AuhCXtjN+h79vvXFeWj6M/gdWx
2QM4/baw7TN8lSX6sm4K7MSwFs/SHoLywuavt7+/vakG1UzLRsHoTU/3GI+spsiXef2J/rT+ah30
pJ6Xj2qNR4TlN59yWRvl2xkGbhpXEgVbzLpqjoYeybl2N+BiJ06iOsCA/gqQl330A2X04F4D/Igi
jaI2n5krwYL+2DYiGzSjEnBy9XhN9L5mVWckQvctHZ5IHRxvb+3m0b2KE1t+YiMkuTrCVkb2Q0l8
g+xuf387NbYSIOiGUSGbHo04uvjz4HVgjkw4Nm155OSboSedg9+66TyjrqN7HYgF3DWstJ4aio0B
ABitMT/F1rEYJa9LfuxvLMnq+4L3GhdajS1DKwXLvjUBqqnaM8v3mvplqT+FslZbmTDBj6U0IAxz
9BCmq71rT/qxZuqDEU/HMSSHZErRofWuwoG+WqGg+CnJZ1LGWGGdHMM4drrl3nhXJG9YKiM2BUPB
y3VfnVKuFwWdgUrnkTlzLaK52qRL4Bc29dqkBmZ7bY296RBtLCMj5YxlgCCMIkMqow7YjDFW3xfc
VmMvbWTMKPy3032SP3TFB9pLwAa2l4BBI+SUTZ2IDUgkLqduZhBRdKUfMnOfG40nuZ2bQQxok5kF
B887nf68L2NF7Q4ovjiJB/t+8tDQyJldj91fs2dxGmeZvE2VxmyYjSuKyEKEnzenTm26DvJeeGSf
MA99ZH56ivccr8p21fv0ib+BQl82mrz93rIAcgupSA6JHURIYtDaomgMiYePVnJfW64KOItF+x70
X0xMNyQkd1gm63d5O/fJ/Qha/AzDNFDpEWulROtCBeTOiEUvvDhs+8mj4pov6SG6t+55e2qwMy/y
zpTt4H4lWdDQtJgiEFljqwOtsXa5YWYus9sYIC713ujivc3IwW6yq1rrXzNrBolnsGvMpHGqmX5O
mXZVrFhW0NuMKVe/SQjEClMZEyPAIVTD4Np9cEgL8A6QwmNEVgDd9KMojxDQ4BlQb8GPojGnD+IB
nVSV/psCX3ieCjfLzkb3UZFys73UhN+4hVdhYvXQHs0kq3Ls9ejGVw0gn8xv9/E+OHS7CoCfhruc
LQ8MR8f/5DyZ5tjSnoDNvV39BtHRzjNuHMX7QA3v4vrTYvnjEjsydLRNu7eSImgVwBkQowWox7el
5RfsMOKf4OaS2YntxfCeHTyvUBoV7FIImFyr1pGJ4ThiUeVwBkPyNfprcqmLQAxjvpYb35uypMz2
6l7FCs4vYpYSmiitedmxO/IZbd1Fy9WZ3Zl7jrDU3RX7RRY8y2QKimqUndEQC+2Gev8dPBmOFe1U
TeJKtrfTpghpOSiEWGo22whAoGaNzIIOMN0Z+Znycx99A4mKf9uhyATxv688ex3FYwHWTOKZhuFY
Y+uGCXFJMzlZK1nS9psAuZi/1ySoiGokERsGiNIfqL8ETgok79oLn0qA6iJ3MR/+5wFZbspXAgXl
oOZQdWOHSFaf74j+0GWxUyZf/93+CcpQVdWsBjGif7Ue94lqXmrDPEWBduySuJG82rYV758NFHsx
GwMtrGaLF6JF7troZC5Hw5AkBTdDmNctE0HYonTQLIyJoy5epF4a2H7XGIfbO7ZdZVzJECySGSUY
iS2RNUuV8WG2ldklLPuohbW/zI3XhZhAAvDsSV+665DTozpSmbWSrVLwaqUeRZTMeHRo2SedJU7P
vt1eo0wA//vqVg1lFlRFBmvY2XdJeewVyTFJbq3GNWX1/bLSKvAd4CpFKpoJwSmXlOdmuEfDqXd7
ITJBgnkwzKEZMXcCfWh+5GgXwvvFZQOgaIAMfFuSTLkF6zAnpEzSAZFGYnzUQRHN1P1SfL8tQ7Ya
wSBoVj8xjeBYljZ0Z/UcxuchapxJSyTbth3LvN5UwSpoKXqM6xbJiJzsCH0iQ+FE9rWrAkepPt1e
E//NYiTDCHCD0DqNfmNb0GXap7QH+CT2rZsOY9X+APbUHYkbQAuGzX5cMnQJp2krOa3NLAEjBkHX
okZtkBb/qYFpqSYLisS8QBwfLB2zxqnb7fInw59+h57sMbB1n9bSBJMRWLHGOh0X1pzYYVioT+p5
d3sft3RjLULYR6MKmzwM8MRlve0s3UFhJ91InXj+67aczQfGWpBoG3Qti1nNdy4GYL7uBtau3KOV
bBfu4rvyEh2SXX9W9nPsodYuaZqT7aNgNxoWL+lS4XGzNPa1VPKr1Wb+7fXJRPB9XpkmRSlZVkV4
xwfDx4zu5u759ve3rhbSELqlGjyvqApXC1y3KciFEBkFoHStLDw8i/tKsRwV6TBdYsY3dQK1S0x2
mJhiF7mGgrCz9IIMeIJWsZe3n6rkqW5rz2pknn3TJ8L0ENsCCpcJ2M4/d81uq2Eu+Nuva3c8kO0O
y3VyzcbR3E6KF7C5hSthghmsJ7UiVok8BcAcYvOR0BrUrp/T5jT2gSRk2dQGVH5Notkojoo1F2LQ
kRW8WKAaX0qtduzkPdE4A7W8hbliaIU4lNcsPchB+XBMo6pOqM+/1Mo6jGMru7aburCSI5ggMPAR
1KnQb9ruqG8PTnACnJerfZxc7RQdLJRbMNQmzwpsmveVWMEsaWPDKtXEm60DJJQBDKjlwdAurfV9
WfZRIetg2jyulTT+99XlHceYqKC8JN40d242Lwd16SV5vpcEyhuHBXelqirlw3rCBabRrLNm4OHf
58VHneMFarXcB152Vj+Qe7ofUJArTslDe8YF/yJrwtksFLBX+eL8Xg5FJUoIldTuqQ8QscQJd7mL
pt3gvthVbgCUh9gfz+9ptliLFRxmSAwltLif7stfJPqgxhL/tdnTtBYgKmiv9Ym64CLM+XIy+t6P
s3Q30Wpf1uSioA7BlOhi69FDE6unlqUn0853vVk96ux7EZg/OnX6xMjy5ba53g4UgC3ILJBnUDxR
/lSpNp5sGBysm2PgzTs+6t2dY1waUIJ9kvWS/ZfDfZUmmDbS4kdEOqLIMHOKo+KM+/K3CRjF2WPo
7qIub+wKPebdXuTmtVmtUVDpDpo+BDpfY3nlPkIGTcz//9sr88+qxOERTtkxj/zKcKgs7RADKis6
kIPsamxmxTA4+/dZvVzd1fVH40waTqBO90D++RGk7UgIAD69L34CR9Rtit4brHCPvrnEySmIQTvd
mybNjYv4a56ZP7JqPpc1eOSU/DjMjV9l1S6vqEPCEq3jjTNozdd/te/irEk1YsAqWLAvTP9pGJfB
lIRLsn0XjG8FbqM5pfh+dgQJEIaE0qPBAQMOt5ch01pVMLvhPHURibHv2qN6UndIcytuRHedYwGg
AACAwAlPXCCIyWjOtvUW+T+04OPpICb3wXCEyf8KsVQWhncWooEirT5L1rbVi8hAAPW3DO5XVzqV
22k3FqjtvMx3or8NIA/sxDuKpVgz3MC9uSUmfAqhmo7pTuG0NOCHMpZF/EnCDXu9Dz5UZ91RgdRI
nhVJ5nEzhloJE45sAGzxkGWIoUjZeaj4emSI/TyZPlZl/3EwQ8mDnwfmt9YmBO52UEc1q0PsYpD7
YT+fAPh0naZhf/u0NhVitSrhsNq4Rm15hiLaeuKnaHZUEyZRdtnGCf5gmJADpDFCjCH+trTHZbnQ
9K5ZvhEZ4fRmwLZai+AKprbLrDRFu09K8C7eF3YM1/u1wWT4e/YMTVmIKVD3E42mOcyg9yUwEkb7
Oesurf1w+/ubRghj3X9/X/DrwVTYUZvjTAbfOBX+cKb7+gjcDYmt49vxVsNexQi3Z8z0CbwByPTE
dQnGwwnYx8Wv0DROZZO7iVqB83SW4E5uK/WrSOEOxXY7oLkWIXVYfjCjyzDkzjI93d69zawzW22f
cHN6luRBWeN4+ISRZQDIlfcjL24Voy4xn5WjtGTKd+rWTgqXyIy7kuk2JAafOo93z6Mi8SN1tX17
me4KBJiSFW5f2tdtFG7UHCpJbllQEPaYfUmv+m4621fDCw5lCeP3/4E13L7DrxKFq4VxtzqZKUJN
tQkAIEE/2BPZmVbsxRoBd70WSd4MMt3kV2TlQ6ZAy2Mrh2UHWeJJjYaTOVLXqiMnBLlBo2d3thVJ
rsNm+XmlN2KyPWtRfR81nKJ53xzRm3KXQWn6Y3aSAZS+BV9CmWItSXgZaGZfZJaOpExVPRXJtQVk
KAje++wQhqcaXFj1N9t6rEvIB5kIGmXt6NdtDZIokCZYmFgpglircJz5CKKh7MJ6iQnbNsX/6Is4
4hHbeTfrGgQw7XdPvnR95mTTDkQU/24dfJ0rNVFLKzDDGGpSkZ9ZcqfFsu9vQjtgRFclKvgfkVcQ
FFHrWr2bR/Qtp236OZ71o6HOXhkYl9FOiRPaSuRoWelXZHaCablr6uJjFwTnPB9RUKldArrVXKUR
OAor1GMXZ6mRM7D7X/OwYBqj8KjBHlM7eMooIvw5vMxh97lnhZdP81m1++/KNN6pBIWzMf5GunRX
G/NHffQX2vrobXmulmCfqo0XZ/Uup+nOLqJTqZHDlCsuBUX2QKszelccxch3atY9h2r4DIyJb11G
dpqZehG6HVEQdHQTZVs73plD6fcFZnitKrhaADaZSeMPAd31HXjLLPprwbhOSlpnVvI7OlTXqAt1
J0mwDbPazY5Wm0jRsX0wql7P9GseZ8DHC+5rg3RoqwT1gTnfmcXXYIi/xEPyA1DpzkCjq1bmp8rQ
fK0H+HDa7atq2UXmcIj65ZqO+lVveldvvhZt+QTAiMOokeM0NFdFST8qyNna0yegaLsBsy5Tmp1D
iocZQVJcH+70JrmAOQ8EV4ETRJbXUWUflOm1JPUuHH4tODiKhGxU56iEpuYhVECIVUeumRROkn8t
F31P9PG5yIp7PRjPS1ZflsI4GJl9nxaGq8yfuij9aVYfahbtQpPBGP7KbfVszuj3VcjFTJJPTVz6
0JunEkMlVV3+H2nXtRw5jmy/iBH05pW+nFQy3S31C6Pd0HsDkl9/D7SzKzbEKez2fZzQdCUBJBJp
zzlYbRVI2OQ5E8JezENraQZbGqMHUFa4Ud9cTaN+sIYnBfAvViOGslg8j33njy3BNcI6zHK0y6Er
bZTKwsa6RqYw2Kne30niuR+mALMEdkxyOzIwcxRpbt21TqviPxSz/qR21SFaEjeNlWNfFYd8tl7A
xheac3dKajBXWWOQi89WQpkFOzeOn2e98c16OZpSglpQbk/Ws9J1zkByjHDNbp3qrhoTPxuXg5DH
jiV1AkxX5saJZcfSVw0wslaq2jPmozE14upm66I31wYr6bHsBr9esoPejV4u6V8NafKHfjqONYbi
EXbWlhVOHf7fYvDj+RmQ/YExlC7mFh2tExygQrmKBp2RZm/sjWMTVWioqNuwBLZmj4qsLfW/4qRz
gEcITJb6Wrf4TlJdjag5dLhIMVGP+aoeB30A8U16Tc0ZF8PE4CkoKgsooJycTbO6WN0YAHrXXvMf
mYrBCU09iM1yxjgphjlBwhOPjY9s6FODmswyrOdS0oKlaXBXGnsSIkfK64vat7YwnbO+vlr6+lPO
5YOaR0GhghZk0dw8y9x+GAAEM7WBibqEhTZrdLh+r6wGeU7NlqtXJa5CNOcEXdscu1WwhUg9puni
SNFyJmbtdEbhygLUUr5MeWyPteYb2hiuCT55oqFKcl0t002ELoiMz2OhGLaGfyIQFI6iaHBqSwKH
FHnq9CzohR/SErmV0cboEUB2RWzwXsSnJEaZ1lqf5kG9mwvjgKthz1XirPJiG4nxqwFKllUCcM+M
v8+z5rSC5Yxi5sUYcvBydQTN1/SMmA5GofJxVvf9oDhilgW6ADrzHqB2GkH30fdKHU8LGAvXqAZa
Tm9bZh2MpuKpEqZ+ouJ7qX4n+H5DWx4SvfZlVQPRYaeLdj+N2LvINlW0xy29PYyyO6mvdSbZWokz
VMb5IepBfZcZgFFCLxAIlUoTfsw0/TJyxVuN6LkR2/tx6LypzmVHkS6xbjpllV+aEZguXX9ZzPYx
nTVX1SR7XDCCJMtB234rAdqOUcpv2lh5REUPezt90c3J0yLtAQTGNjC47tTlV6PoJ2AJhWWmn6LR
+jJYylmw5AKqC1Q7kt6RxEQTiOprpe7mmumrZeUr64uVgQhlQtmo11/EsbN1NJ020Oqpac5EfF4x
QoRp7SdNi/zbD+3eew40f1PVAH1lYG7j94e2MLOqWA3oZNc/T9iuVLqq6Wucc9yGPTcTjaAA2pMt
UCGypR6xU6Z4lFGuNVvkPrpvouBH5YMGinluFWFPFOrYhm6JpomOQ2ZF0rwOdap0aKtEJDrX9trA
cChfkurERUbb87a2ohgvhTSz2IhUVNHeD/GliA+3D2fXn8TkJcixRQVcOexAQ21IICRMGzgpXRuu
ZR60Rf8iNOOxnl7EGKwS1Y90lf0cpI9rCcKvUvOF1qztZRw4fvvuUmWZQu9j3BQzI7/rSZMBYAvY
X3R4P4Z39FlZavv2YvciA2MjgYm1hhpmQUba212NIO0cZfw5lJd0eVHG+7psOZHWrpJshNG/b/zL
zGwKs6MD5SXwRhLhJI7flSW3jRpl4ow36b23d8iZ6wroiHQgkjPCdAz81aqBeFxdpq9TPYRi136+
vXn7VUfg06NZGUkzeLS/L6jvtClRZsQ4fbeKdgouQj0jlm1IcC7W0mll69iP1ak0O0cEc4xUkj/p
L0WvJ6akRFEFOgZz75JY7c2Yot6s/UOm+rlmD8llsV5vL3QXfWkrhrlzvZDi2aEwD7QIgQBL9prz
dJgBwlRfDNQihuPkCUF/7R7Iobvw8up7SrqVzmxzYc1RJFNzOUxPIsZSouTa9IPd1596zSvqT7cX
S2OQD+kHSwN4GgCjdeCx/X6oY5qDIzChw3SHKBiDOVSQL6p9XrqVfvQNMWx83KKSm5kJkjdD6TfL
YyeFPeHkWHevwPtK2Ga0NZuUIplg/xOUHgBDGLRK+wcWStuIYELfQZmAGzThaMz2rKJGUQwc1dvt
6t5KYDS8a6RcTiSo3ngsv6mfKeMEZkQxqnkQjnSgRrrG3JEk3tkw6p7PSSMoCwJhVbwo2X2dn/WF
czZ7tnC7LEanF7BL6XIFLWtkBHumu6aRbUx/qeOR1APH7nL3kLXyGsbUtQH5A4pgXx/rQP3Z4UEB
zxxFazOuUmMvD7w83v4moqEA+MqAMWCbP1SlRT60gNA5/6ROJjq3flUK4bxfeyquoxSO64rWLZ1F
vxwapc5SCdu4lHeR4M+89Cfv95mdi4Uox+gu7GubX4kZNumfpMngmqHwjKwI9Z9+tzZDPQ6ZkKGE
ZKSf6hQRvfI0qS/C9CwYjV0Jn1vpgfCAuPZOZiOTnfrHna3bRUYxRFoQnWefC7OxLbV3b9tRnhQm
LSfP85gaEjov0IuqzZ/V7iUyebBQe7Z6uxLG/ERFBUKnf3XR0QGEIfzvCru7SXBdsgB3ChRZDdPP
v5+SVcjWhHIVLcITr31ERB9MTnZHGZdK0Dvx5uD2jIMObaZwLgY8PEZcWXZ6sowQJw6FkwuPsXYi
431PnpR45dkGukXsO7SVxWh4TxTg/FCMTe2eeIBLOgJoNZCc+K3Q/ye1nm3gw+hEugA2hqwT2mHX
EpnS+jDJE8ew7t7YTWzFqIQ2lVXc01G7GHk/OUGCo1uC25q924Kz9ZqZ/L2UyZo6iOg2AyLyQQ0w
NUQhR3JHuyAr6xBf/gneXwcNGkHkiHcAoeBYjb2rhc49zKiDkkv5AKSuldO8KBqu1iTe5YCrFfOv
Y6//gWkFrArMkiXCEWL7jHSx0Bqpgrc+C5e8XO1RNzgSdntbMKwE64eePeDcsD66VbZrSx077OFj
40eH4VhhliGzu4DfCbZbkdhKY07NBOHEPNeQljXKlQiNvyjiS9anB6EvHmO9dYo4+arHQKopV/+2
xnBXyph5C1jeZt3R2bQLgCfsJrGHUHuI0PTWBMKV9/Tu2qvNUtmGlyqp68JqIK71Zp+S1sQecqKq
S3nThwcSrhwcmb1Lt5XH3OtGLYQkT+BpingmF7T3Pd/ev12Ff1cUtlGl61OCnlisJ1u/NN2EfBSu
tcgxhbxFMJ5mqgkFAfchMoXr1VIvBo8nZj+xsFkF/YBN/Dt3Sx+tCxRw+tF+mw7tBRlLFMWkgLii
W98nHg/RYrcxBsQ3iGJMTTYxevK7xKSO5UmKsSRBaIJUMF3EsQdBBlRk0bsNokWwl19JPV2A9h3U
I7KVLchAiyE/kjL9MsRW5kVI+HDu/f5Gv38V8+SUlVC3ci1h1s0UgzwjrhGX3m2F2a00bVfOmBYZ
9OhjMaLSlInSZZymg5Bk19wovqSifujHBAWRprxvk7z0jBWtDaY2fLYm43EBiZ4zqqTwQCnvlekU
xpLukBSTPKIVINH/Co77+1isQ23pQkHKw6XpUX7QURiSQ30QL0unYQJ1mTib9g/m633XGPPVSnFT
ljN2LesxkgAK7g6Eo11rk+iEtKhReRKS9JXKudn7N+9dKmO4Fj3qSZFBar580tRL2aDY9PP2We15
O4YKjCvwgmBqmO07KkV5BVwILvdgKL9mQ/LmIjvlUuUlvfIj7dfX2+I++IzQZaSEkBilCEBwsn6/
E1kf43QKEFrGRXSe09oVojpEtBJUdX+p2soVVeGcK4QTKX9IYjBi5d/FQtHmEUOzipvKLfwFMLwA
u+E5kVYnkYVTPc7+Oo/u7aV+uGiMTMaizancW2MDmep6sPTnkces8EE5mN+n8jcGDZn9etFmUJAu
6D8eLqnuZQqnx+Xjy8nIYEwYMBrbZR1AkKcGtBeknTFKrnmV6cweju5gjRzLwRXIWCdB7DBGHUGg
ePxbYOSq7t8CF5gDnkB6Cr954MwKGVOlW+aUo3RE+X3zR8lNvehn60ZPdP62u0RO/uW2UvD0n7Ej
emr2aOkBg6OMZlgtNAHZaiGTwm3LoPt0a1mM5ejjmvxNFR4A3MulPshwig65U9hWMCFzEwEMk+v5
0Gt0Qyob2xZIdPSlFivo9nojKPXTi3jo32CJLVd+vL2VPF0xGFsCdsreTA2Dctainxdw7ZmL7ijX
wPqagEfK9sFO/q4nBmNB0k6pokUCK1aTegmGnkp3Mc9J/pQRjoX8mNdmJDF2Y5zqqVCVnjJvik58
agPBy532rPvJkRfKcLeQsSFEjgGWQ3DdaGitAil1/qK7kyMEzTH2ZY41+ZjIZlbGWBMrj/R+isCQ
qsnO4FcH2aMsAvWnMuhOjZcGgy1c8AB5GcWfe+IRcHLsscGYFgzdpa1qTarbkeqoJqUdWWl4WyXp
Am7pP2NMetLUqCqXmttoYTQ0zgBCL9Jx4s+P8QWzjYwNKdvRKvMV7HMdmgJBExnImQ1n1hUB6Ihw
9zsvC8zbOMaW1KTUNUGGvFJ6mFEy6jXOcD3HWLGoUJG46tYgQuNnvXayQXOLSHwqkxHVaV6/IeeE
2IGrQieCEJWN5k51jI6Lz0MR+zHGZ27rAe9emYy1WLNYnC0CdmtM7VPq0PTYncSDFiRhR4EkXI44
auk+6B2Q4CXQO6iAHGcuVrZMABivddUdE0cBFqbgLdfoSfYHB407HkfYri+1Ecbco6RFXwo6khR3
va8Oi6diABRI+65+KIO5tBvPAPDI4AytbT6avIrb7vFtZDMXDAB2Vgf6NDRkWde8cHPgKwsGb4G7
+r4RwtyvpiEDcCxBipodRO8+98xXfYBRtB4kLzn237XX+PvtLd03jBuJzA0jVdzlUqyAwfJivMie
cjIP6bEQbcurkFRdXNlOvDFEB6lPvvRfuDgku2/bu3i2GlZKUVTlHXhupafRo0+3ct8cGj/2jDv9
XruUKXyGwks87XB73bv3fiOXecDLpQYWXAx6djNq7RTddmhuQUdByiML3F+fommY9AaSKlunHTQ1
yVKhRAYGfBBzuzyI6vhUKMrntZSPmiTwBuj3tfRdHlWwjWeelPVktZ0ko13Q8LIcQ0ZK8VqSyr+9
fR+HselDgE6jf6+LfsdGTiWlrTliSPENtkYHW00OrCcjkELTpakNyA+ToDqIIW9+ZN++bSQzNqA0
SlRp04wykkp+4pTH5Gk4mnZkowYd8ubnedvJXHrSzcAUtqAmVZoe5nw8V8IU9trKiRF3xRgU/gfx
KeDJmEuoT+YAAh0YUcUK4+mg94cye759YrsK/y6CbSUmeoFKoA53q2tN9E+tn1sdva+z7vcJj/yU
fu2HJ2EjitHBvmpKIPBXGppEzy3wicdD0j9N5Ks0nIHr3y5cVqr97UNi3AB7HGZJGGWchgqkNiJU
YvKV2tYd7YvgVSf1dX0sz5hvdsrcSX4tPAb3fWeITtL/LZbRRFGIsmTucLfVoLhWyGIrqz0dRb/y
KsQ3UM//HWON3rqNREYd81rEUF0Pggs1GL/1zhpW4BuODpM9AcU4+058cs6OyrVobS5408faByOb
eZpEIEIDfBp0yhRCOYdbIYPrQgn1A2ghHIoE/EqB1wnmRUs39htewXc/NtmsnbkjlPvPiidLxvjx
v0afM1e+0kKceuK1aPBOlg0m5VnokySq8TpcRIciY6XHEjgdqI957T2fhY6jv2w0Ka0xMHszZKY6
pIaTYyl/7s2H29d/17Ew0Z+HCT/U5dnr34jCYA5NjuufxK+qJYflUj7eFrG7io0I5ton9aBNhUEU
5CmPy3juyDldOfHHrhHbiGAuujrreVQQvG5S28p2aaVHpV/CslMeKiHxbi/nI8w7VfiNMOZ6F3pd
zOCfUTEAFQXVzx6OpoYhktp7y93DJxlP6ytmFnDXx6PJCVg/1gwY6cxVF62lknNQSyPSGj2aRclA
LE7j1PoQYwCrClSeRBoYfDDbm/UyFzzVem0RwDIL3xNDu152LzjZFwVxA6qZjznH7/yY1WbWx1xn
nXREzlMwp8fqaylmo0c08wBeLq9NC6SztcLBQKXdqm1jiw1Pj/adiPe1qnT4duO+xKAkI1H19mJo
LwaGayc7PhsPdM69CeZXjiZxdlZlnM1WSMZcl4CAjXJnODwl/g/9HsArtvoFSJUuRxjnpqv0YzZL
I1NhrmjFpmpLPAEELbHsr+az4S2+4kyBGGotRjIcjtTdMBDIqroFLGkDjvXvUpdajMqpgT9Iszkg
efDio4g2I8UTDjzk43078y6KWaCkJABiKFUV0Fqf9fGSqjH693/eXs/+JmIdgFHVNFRBfl9ON/VG
1ZoIopX+ZUCVIPp0+/fl3bgAbT9/C2BfmDJDkcqEmwQScelFE9YL2G9Pg2L6gLj5KknNWcJEzRA3
YSMmXyZZnu0+kn/qnYlx9tyLMvmQEMtTJ80TMUlCRuNxzdW/MEfgyG0OTL3hKKOR2cR80qqM7lr3
PKaj/VN4XwBz4D2Zq1SMsYAGNxSkTYAUsMuIp8y7KfLNNjFnvZSjZQgYHnpzOkAU6NWOfqhOs9Mf
VPB9yjyfjnPubDs7WfNqlSa8xL0Je9uU5zpXHm8fPW/j6Cds7qc6tS04gGD4uuVznCi2QF7bmccm
yhNC/74RUqE9uW6GUnHbIpjEwpnzu1Fb7dsr2dVhC7QaAC8FZxHbHDU3DWAGKxPJClXwLf2voS78
UhN8YmCYSdc4MdK+U7YRx7zHaZylrQwtRyxmyw7yPr5+le5WZIwVPMaRx4v99lMjG4HsE0yEPp/L
6V+WVHUqN5/tvLW7ULyfPdldfDAtujUgbxpXCJfS5hVsPrZv0jdy8wHMi9xiMsaiI6Z4kYurGVBo
hu6EFtjFj+zKA56yQ07Vj9uHunsDNjIZyyepxST1HVJsRL/Tu4NUcdR/349/F/DmGGxUc1nHiejg
OMDDHztzUbtqdgaWIMarxi5s1XAigTxTcNjn2wv72BPx+26+fdhGcNkBtCPNcfGWo/Q0udW1/ZaA
ODMPpAfpaz7Zq1f6VmbzMqS7V3GzXsaEdYOGWtEKnzXOHMvEg6x5rTBz3t/9UzNAc69oKG6zdssa
yaB3Ua26AjIvwoEUD7c3b38R77/PGK2mLKQCs1uyq8cvojZdI+NnJo//K1bH2wG9C2GMFprCJKuK
G4DjFEVQLouXlZPb5SvH0d3bK4lCnViYjsPBMC8Xxohrqa5EuCrVMNpGU19WK+IEKjwZzKEnBRHp
ZDjqJMl5le/nimd7d63hdhX05dxos6KZYzpNK40PIiTBY8zJIfM2urpfHFPX+ilzDmf3+gChGkj2
oDfEVB1jGGSrNBONwBp27uLQCBysTf7wnbyq96uTPcIOhtXLyHuQ996YjVTWWmjd2DaiDKM/ApA6
1exIAfXVAYzndpVyOl54ohi9iFpTIIuABRL1Ja9ihJdole8NFxPIwJDivJ17F2q7LkZBjLotlrKD
v9wNYCR+7q3A0jkNsXvB8lYEoyFS2SPf1yHGyU94O+3F8lUCo8spoP2DIv5HL94C2Y0iloUmkhx4
p67x1J01HzVjpwp1pO0VJIJSl1dF2w0ct8tirESzqEW7NnD/m16zeyVYQY+o/tQwhCxmi1OJhzV6
1HlIU/v3+X2RjO9hEAIfjb7E8uyK6Wc0jHL0YTfe3y6LcTYwy7CgcQLvbgdkPxq2VblDc+nNN4w1
29hHT+LpIG9RjHsh9rop5jkWZZSjW8f13ZilnHdjN9AGvA+A3GTDRGTILMuaVrU2VMgYXNooUbgR
eI9t2glSITRMPv3vz9RWGrOitqgFXR0RlOSa8GyqAKwTu9TuDYNzWruuoSQBVcKQNUxEq4ygXLTy
pV4TFFnPMhKEGE66NH7i587oaw/S3XSkbGU0DxxhaPvEK17tGo+NdMYUr2qyDKOAK1e2nysJIUTs
jONft7dyVzneZbBoj5lsEfTmIQJuBt0uFtAr81SeswqNsbdxFMXCaEDj9eQgp0jA4NkCg+3/bxmM
nW1XvRTyFfo3gXfF+qmPvLLwvv3bbBRjZjVtBhvoCDOrBu03C3MUlhMf1uPsYQrf7b/wMi28XaPn
tjG38tSoygICaBfkasP8I1GO6cRdE916NhW4UW+NfsRGiFm38AFSpALLzsAwEgaiK3vVX5Gl09Pv
muHW2tcq+zkOnBeYp3OMldXSBOFOgsNS27s68zSD8/u7L+LmqBhjJKiZJFYrXvhZDxXi56NoR/2h
GHnD1bx1MNZhjI1hTDWoRK0EQ3ovE55XxFU6xgIsYAGVyJjRQlD/jYIDpugm11EEHZzuwufPpB98
Qx90Jl3aARuj11Oa7EG+Ce8t+Cylk7zcDctjAmCH21d2/5TQt25RCuQPQy5SLelLP8vQAgGUYy9y
e2jXp1j+9v+TwhgGtBureQoCEZf0xl1mLfdDsV7kDiNrY/NyW9T+7r0viLEQcFvRN5Wh9yyqaOcI
SWtvsO5Iem9acFZmztu0ayAwh4SWHOqms7M12mT05VQ12D6rQIP9cp1UIZjzgef37brLGzmMkpdy
NRtCRMMoZ/URSJmB6iFn5gxIkLx11B3TK5IkJ17jIG99jOo3pbDopQYDqE0vMsqMBbC3ANlz+8h2
b/D74t7e/40BBFSrvMQGgvYEJZ8VCacs50jY1fKNBOb1iwgmdeoZ72uJBhQRhGS6FMqtJ80T5zpx
zokdoamzUa7ECB026xQ7CrAdjDIwu8QZUCr/L3jWOMfzBpW72bm6B4SRaqJ0mnd2dl59zMkhc2YS
2zxXi6ccJZq38rgWkXdg9O8bsa2aRkpRDKo7zV+qRLMrqeHcq31XdnNizKPY5mB41FMZFsMZUgz+
raEGEHPTHu5kO/V5aaPd5B8djVCgZhTNghFHLKsBWj8UJCNy2K31vd7kftWoAcmGv6p8/TSuujOo
1ackyV1YaEfQu2MDhH3BWp2SC6ux7/Juvod5nNU2tnp1wfdoYF8YncVJrkgvBxiqCWpEKpqn28AW
9CVncLLc5rHN7qvV+24wT/da1JYyyigua7lfD5/W6qqBsvH2pd+PwTZLZEwaWTBq0/aouSbnHFw6
YJUvA/lAfhhoXRfQhhb7vFoWVyRjzZZar5akhhMcm07/V3cgFx1jnQfkcV7yMzlrjnjixbL7EbQi
gy5OtEDnzM7dGCvJUoBtqm4SRbalkadW9LoKw5jgtZiNkyQYD2rd2nKdc1L4u4e4Ecxc0qpfmi6f
0DAzVpInIReaEXRtAjXo9jnu2oKNGObmAEw4lQQa13bJSVg/YWkcAfvr0AwMyOoYxH1rldkYG0GW
0yYqRtVtFf0xnwDO3gyHrla+314HT4z8u03rKmvJARWiuBa5q4BOWJFXAfB8t4Xs2xlkjf+9GMY7
QRUyVstclVHDGFxa+I+9wk/c5Au1bYpTP4GV5sttmfsHZEngqcb4l8qiQaqoHVqo7Mmuud4r2XPP
ozrZ37j//D5LUjhaFTCpIniQLdrPMIUM8sujWOt/tHPo2TORh8WwDos01MSmnucN3Px/DYFQrmbz
NT3GAXlZHd1fwv77wMvZ7F/ejVDGRnVGQnRCGy8pcV97SYP1SAeGkiPPNO1u4kYQY5nUvOwsOYHF
Ta3FL2MlILLmJoX0JzbhXQwbWgAYYzS1DBXeLD+PigTSTr8ff93Wt30d3whhnK0GY+z9QFpaRo6C
6bBi+EnHrNWCqQUxbL+YTswlld8P0TYymdu7yDDt0Yqmj3h5843jGYkvoCGCAYVOfzt89Jrda6WC
ClqmlDEa22us14ZlGTHekmrQn+Aln8X6K2cj6Ud/CAQxUQyWUQpCwM5QJuYiajFKK6hIDofCj7+q
z5hi9olLs3mdxrthuyvaiGP20NQHYSJAIXL1S/kNJPLBGlpgy6rC+KqB38fiY1DvZj42Ehlr2EiN
Eme0/CndT7CGfQD/H3DQgPvwLZc3Pb//+gOlDGQuEnry2L7fRc1GychQtus9xZ/ukR11gbx/bxyH
IKI+Vsh9+/cP8D8S2X77TNJMeUUjsitfaFvbGCSuekCBCtmqJuCNoe8f37sw5toNebRQJwROeXTf
ARgSHrp9WyHfIJY/KuS7CEZDjNgkQov8MxSS1qQKX7jLXExT2pk7EsCVpZ5IYJdn+FTiC+Wg0Igt
PZmY85KQoZXD9F665vfmHa9MwVs6o0dqBdUl6MJw5+gyZncqjw2A9/v07xsXpFbIpAC+Bc/AcMiz
c9lwzPK++XpXTZYpsRjLJcnR4u+ukt0cSm/GhBzcYK17w+nIXcLtIaMPyq2jZAKMKqoSpBvxsqkB
tS36YUFzL5+sZfdd04CLCfwCHe82E0lEltWuBCAv7lh4S/pjGB/bhHDU8i3J8mEtlOBPN3W0nrMd
6eNAyAzAZgCm+nFILvVF8IBBfNecaAtxF0iv6b3ukZAXNO4mFTZimS3s01JJ1vktN6I7y+CbS+au
1a+GN8+4u4cbOcwe6miNXaZhUtwofpitU41urOnz7Zu9bxs3MhhHR43QJ1XKjerWkvFcSup1bSuv
j+cQJeEQ9fXvNZHOWio9dmJ9ySTdHYFeoZRzGBVyePtbeMtlXCEx0XVwBSAbZJhhhiKjGlGcaR6j
8P6V03UYM1PB66owNkPvcxlUV/An6WRL6RWueZWvqbOiu14EUXzOm5vYvXAbeYwNGRZFUVrEUW5y
6A5jUAYrAA/VkNdNv2uqNmLo7m5MVVQsFYlkhGNEfTABeqfw2El562C0PhFb1E0RZ7hkDQ3lW6oG
XY9W4tda75C7A842IoDbCvEPyvl+VMwFWJZOjEUB3RfLUXsRETBFgl18158Aag9Il9KvgpH3ouw2
TkkGjImJxmWUZpmnDqCCKkwNZNKEaxoWbuJ2JzShHf6LFAH9rQ/2ayOLUcW1VeuZtHi5rXD0UoyZ
JG71RX+iblDsS5yyzL7ib6QxioghQFMUC7QukaN67G3thNnsyEnPg6c4wIT61fGm5HZV0lAQfhqm
RME+f1dJM1kybYrgNUzqo7Uutra8chSEWqePG/gfCWx/75TGUzZIuFtSMyARqgtuOWquCAR9BVkm
R+pkJ06qV1mK7zVYFH20fORkHLGpnaktD6MRubmRfAI3o7u0Gac7ab+X53397MBJs2YkVUUE4HSW
Z33OvfKTZbn9j9FVKBnjKyaF3Qmd3Ly61f6+o0dcxKQsiKaYa5MJk9lWwHR0i8QM5nQ9Jgr3au56
8Agb/y2DeTeWhXRFVmNOiboRmA50B1sJFjd2MBl1uH3Ku++CKQIbEENgEtDSflejyqhKqyJQo7b5
mTeOMn8VeTir+3djI4MxbplWl0k7pTTe13y4t4+lU77Q1Aw4F+FH8BAI963MRh5zRNMCfHkyQDXk
wHjJw/hYnWhiV3xOfV4pe9+KbmQxRyX0qqLKOZzkN4/PbX+thk3fu8guQGUpo04wVM7tI9vP4m9k
Mld/6FORYBiKlq0m9NlQ5I4yoMgdipf6vFoV/bEPVuBd2FsyZ/P06VYUjRLN4BWHCWPVcYAZDC/3
ef0gvEWxra1KXGT5MMBzmABtIXqY+cCokPRAR6eLSxLc3sLdS7xZFPMOyVnXyIMBYavRnrVFuyq9
JfEeWFpRvrVzzAPUZZjnrDCXDjXsUGEog8Zbnc7+A05fNJ1Km9Uwb49EFlUmBAHxul5zvbKt8jnt
VbuLCpfLF7Sfh9oIYwwGEGWrWRChDxqgGURvDAZMsXmo3gfxWdPs2Zvvcn/gvXb7OcONWNaGdLmQ
EDrtRO+Zdkrcya7PeMvv/yy9sJHEWI+SROgS0JEZXy0FLBHdKQZhR15Pd0KmH2ahlWxxfBoizVbB
kjOtwGAbK4GjOzz9ZKzKUClFbilIXLbSq1WHWfvztv7vW300WGDkQcEYPaOaCzxNdV0wF1hocZjp
3wp5PMTC820hdKM+6v+7EEYtIwJmMiGGmUq7zO6Towhy9djsbCK4bdZ5t4XtrwihNWj4ELCyHdFx
h4MRlQUrKh4tfbiu5Y9M55HW/cNL9i6FsRsR4rOxm3Euy5F2OIq/YoALgVv2L2iia7k85IV/MIrv
8phzkkwrJ3r9pvWKj8mhYLZcOqCMtryLdih5PYG8TWROLMmSSDeXTnVzMAblVn1e89xTZoFzVv9g
Q96XRb9j86b0QrNWVo86LML7YHjOj5EbndVnCjxbXmmnaOGoPIRMaiA+auO7TMaARJHQtEULu5UN
ni6Ltih8ttbKFXi8qrw9ZMzHuuSTavQ4sthAzzL4XR5IzPHM9+vY5vtaGPMgAfp2sjAiDQfADPrZ
bXzplD3pQOQkLoh6j3QGtAuMa30FA+Cr4N++alQLbu0k436sRNRjU6BZjXzyrEE46lZ5uC1id1If
YCP/vs5s62aSt40aN8gN9h75XLnpwxCCzAB9LMCtVlCeT90+HJzES4LppXLQzvVHDsK7fCbtmwpR
Veq05zKaQB4tozuoTDm97Zxt1BhbIokzCJYBEO7KTfJoytFpBe3G7W3k6DxbJW/WQpNG0DS76WJ5
o5qcqkJ2ZjPzQFnNEcVRe40xHdCIUjUWWEbAfttV/2SVv+bm2+3l8Mwh29M5aKlm1iWC7MEfPVrn
nU/J994VAoT09xbnfHjGXmMsRpEsaynSZpnF0Wz9iNE1h/I3pPCAJa964Dke9NLeuFZsKXYEEfTY
pugsSMt6tBvRuERa8zKJ8cGc2mOajV9VZfx0e0f3nft3NWcMSaW3nWpUWOKEJiclzFEHEwI+nuLu
qPD2OjMmIy9zgMPkyCXTtGAH+hUpbH9FIAl4Stw80DzznriyLX+hNaPl8SmzZ0BkxrjfEdKlHN+K
s2a2WjsYkUzkHsE1xQigjLD/Hacu53qzZcZ4qEBfleJCmCjVzmARCG8f3e6FQ/OGiTKpiMQTs6Vr
nEXVJKBBQF+bx0omT0taHMwx4uwWRwwb/k25tWZlD284becHGc12dpfB/ErR99vL2b9t7+v5EP+Z
dZNGE+1+Q7mhd9pLpCCQXkB2X/vUIZB4SDS8lTH2tym6WgCsOuYBq79aUDBaxTHnVgDoj3y41JtV
MQ5cZpqqmBVwS7MDUpBPGL51qs+02YEWz3kWa9fcb4QxNhgYDValNjD3zdiCivCpVO6E9avENcP0
o28tiu7sxn1bq2bRMgk96PqFmmEpnFDS7l35WToqgFDk4ubsXqXNuhhDvPbykGUDHmPJbEABF9sJ
KTjGnrd1jNfWk7WJBSLhNlVgFDzrpA+r+udiKZwRRJkniLG4xgpOtLzABG9fqj+ayLL/j7QrWa4b
V5ZfxAgOIEFuOZxRR7Ns2RtG27IJzvP49S+hvveKhtkH8dwLb6wI1gFQKBQKWZnabN3bI312qvFc
5t2h6CaAvppvKp7U1ZGeVaN/yOvcK0gUQG70ZsjAqtDYmUfN6aEzaDBVuArXMTSlVOWtxOUKTHgH
AMYCPCL9USvKaiWEoFMoIICOEEB9a7izw9PkfJJEAclSi6DlBLfSmQwIN3/3WiEOjEe0kD1DQtPP
gR4LMg8JmcSoxJ9FLByZe2vMjQL1tFS7S0LnGSRNqduA1ppMzUVplLdJBSVWEb0MpXo/9vHrXJJd
bNSPkh+yWTH6mF4R55xj5FC75neU43RjnLkkDOiNkexKCY5lQ+Z/X21hYBrMSS1QMkpuiiPHAQ9u
7UNMGNopKJ7//0WpeIVqNTAhMkGOCuqpIU9Ew1sjPJvlbZbIXmA2i+YrG0JUcpxWrTqKSyXPMcCz
cXIC/Sk9EgAmDNnZIXNTISK1mZr2dY5LXrhQj9H5hYSDLNmVRIr3nGq1RKGVaoyNsAG13T0IvJCd
lfsIgf2Yv1JQGrETewEh3CJ7+H/3sivhXRdCVKxH2mI7OLP0Pcej8ErsjJfc6VtziDu/CTg/Wgp+
tPJQ+ngkjNz6m5QBSOafQqBpTWqCDguBZjwtyAdAyoHG8C8xVjPfaRC7lfbkSlZUBBWl9py1BnMA
VGWVO7FjTSSRX7KcoqDdTJcSXS1wz3gB1vZFLV4c2yN640liCF+dK6snCro3y6h1mYIDBo8DpasG
5SlOz/qXCstWvmHZ7qxdyrnnIZt2li2bJKUSX/+X3uwhSo1TVG+mu9ou9qXKjrhGS6Zy+9HlY6sb
QjhJemVpHZ6Ujl5zw5+uJ9cGh2D4PO7ao34uLpMMsypbPSG4gGVhrJslQgrS7+e6d53+x9w8T3hx
lCyfbAqFyBIXPZSZR0TK0FBdq6lOc5W9Kqn1NuWdnw/hYZyNU9l0gel0np7Vt4YdupODd1nwJJmV
TFFg++eAzlO10CMMQa9fz4kK6mEVNFgAaLLjm7LM92Wufx4cVXKZ2byTOR9mhJBTjANVoxb30AQv
hC0Uyjgpon6Qki9vhxU83AJaiq4UUZwso6w20wbDaV6rI8CYl+i03PLLZ71DQn4n2w/bBQtwa/7X
nrCaapRH+RyioNoPDWRO6Q70DJ4WNQdTDQ9qbhzmsTirTbYHaMJN+u5HRUdZk9t2ZPv4DcISgpkx
dRxOekFASOI2wMGFx+wM0PXtcuKVE1ZLYXDbrzWrcQvrOdemVeYUlOSF+kbQvlc/TcroKsU+Wh7n
4hTmP7VZ1ty0NU50W0LKFR3tuvZ+wVyfl06pIANAUTSDJrd2tpIv17fmVmBdf18IOkY8/+e+2OcH
OuOFl8SuHR6tXWgc6SirkW9tvLU1IeAYYWXqSolUcGj0YITST5IneF/Td9cHJZs0wUHzDrgmyMOD
P2GBGPQXfXj7k+8TAg0nAgINkTA+p0WhxwtOhL76VoWf60z2yro9gA8Dwi2+TgGSrLncA4XMew3x
ivj79RFs+rKufljgMWXlV3EMxWfLXnj7ffnKiPmiRM0tXjD82OgCfVT33dx9aqPkOVNkFDyb8WNt
W/C5RV/GqXKwPB2IEDlHQxQ05x41uixwpKSEsqkUXI7Zk0Jn08Cmpd8puM+mjkhAO9tO/TGVgrdZ
KHEWNFfxNtJ9C9uvofGJWZKeVOmUCeHOGFU2zwmaojOTobGWgYdzl2l7s7zRIfPQqYcqCYb22MoA
DLKxCSFvYSWEplXkJJZ6nObHZQkKGWR1891MV0FCQkzNQelIyIqnQVWsuic4vvzBx0HpcU7fcDe9
403IoQD6XVaV3h7W/0yKDzF1mbKugzq4H2mHMKaoPPhlyyRJ63Zo/TAivLb0ILCc0wq1zGasd6EV
vmRhGihG+rCMwzHTei/v8VR3fV9ve/uHTSFwWHXYFlCxwMAAtw1Pg4wJ7B8c8cOAEDd6vLor1gRk
FW/Y4W0frQJq7SEwAHoyDVdGbrWVQq18Q3yAKZSpoihrAyBBs31H7MfWmdzSsoIsoXvwXrm6XXuV
PuyvT6PMP/jfV9ExJE1S2ZzwLBoaj2n0Jhs6F/8jSfk3nzzXwxNDR1zUkxEhQ2xPIeBA46m7iVEm
jgLrGJ0Uj7jstvzu7Eu/ujR72SaQ+YoQU3LQd2p9h32nQNgheULjqXt9FredBTmLqoLSjervWgWr
aezYZJYJ7wFhx+oI0o3L935XHrnCdSTHrG26ysqYEEbQOduA8gKur+7J3jrpsxsf+kvi28fOdV7m
HSdn5l3u0wsngb8+0k1/+bAtFvioM5KlCPHqmSMhNFPLq+3jLL2u8QURL8E8BfzPdIoVvdTCfQ3E
l6igNtm9009+DXpPC5SMfQtRkMx6+XeDEmLJwPo4iRnu9iw8suRpsdx0kqQhshEJ0SQn/TBZE1zQ
Ns+mtR8BOcr678N0a+vBvxsM3wwrVxyiphsV0HwB/3So43utvnW0p+smtnOq1foIUWMxGNQpVdD9
dT51eTMjilpH/nYge8ffdjcCfVcCdUZTZCBQlUqPUQdHTtOcSE3ckn7tZETLm6cXiEr+a0MITbMB
0rMZ1xI/SSqvZw/EuHWyJxuU53rhRuOn63O37Qgf1oRYBPVou2lRJ/YTG0Q5XRHMxGq9eUleO6N6
rZI2/bPY9GFRyGzAvcsYJFkARguUO0Am32vF9Q1X2ZbT9GzWdvTVbArBKRyizCrsmnck/53yZt3Z
9oGx8uIYb8SVhyfhfnd9Tjd7nVZGxW5rvQ1bQwFDMIxyijfNbSqfMTcfAu22C1QfMBrFRcksvoPE
rKxKIPFRR8h+nGLqMr1mCFbma99+nbKfOSgwro9w8wT7mFVHiFBmDsrVCRQdfphZLlg4Ds4kE1bb
HoatAU1ANAMdrb/GjXimYPMpGrhJPn9pHOfesvOHsdQfro9k0wzYRFQwtZu6IYb2kmZMQ+8WdnRc
HerJCUBC8x1d7LKKn8yOMGOtoo1j1+JENqsjC89WtNdCGRRBZkOYMrXCW0+XgOJ6UW+zeh8u94n0
RY17z29HoY42EWLYvGQq7CcCQeQuVbDyGV6gjTN/geaPaUgtDrIr0PY20m0C9Kylo5dAiE2dE1dF
wwldJ82F+kH9E2w5uLICMXNn31WBeh8f7e/ILqQ9wZvujRcmeLBhUXSs/+p7M7L50rFw6evix5F8
V0tJKykP4b9N4ur7Qog3KpukLAUh1aClnhGPLtF/hCZUeT5fd+7NzGxlR5hAu20p7iVoLoEyrWub
N9kYu7MKbMIUzHrgxC8FxOyvm9yeOnSy6IaGFRM77jvI0Wgh/uo7qXFSBm0P7mz/uont2fswwX/C
KqMAZnqYUA7EY471OlWnTr+zorPxJ9otOtF1/EMDOAgEfrXSDgs1c5KhD6LMTvWYXiCLHZBJRrG7
OZgPM+JDEYDZYTwXgGm1w00bfirJfd36nSEFvG9mFQRaWiqCnGqLPb6LZg+g+4ZLk/2cuTMaIpKd
jk6yA5duWQIdIp+84z32Iz+WeOF2erayLZz4S1sUMUh3wEHKnrsFAqrUdquYog/XPNqZAlrh/kGf
2G7K2+C6q2x648qysIgWAFNl2QDqUbTW05i3B6N0vOsm+B76bS9D5tEBytd0dLGvGfcvc+iUFu+q
2VMWfins3tWNR2IGWW7urpvaHI2JZjBdo+jWFt/DcEzO06zhCRfFE804otH3+ve3r40rA8LOSrK6
DcsUO8sAoRX7wvswlJfyyHUyWaBLrG16PlcSQb+hgZZwIU8B7h4pJ8VpZWX7Nne8kjLfcc46lb5h
blhyDB3nFXWwHCDq+HUrpyNJrMhxNB8hvd6NrNsXFWiWUtrs+m64XazKa43+K2A0CajiqRdb86ka
+qe8qz2izEEBNflqKCWOsxGc8asgP2VAfErHK8Ovv0rTp8GcNaZhR4Yn7dAdzD1nY5AVG7ZKHb/Y
EXbfRKc6ZWOtQSVs8CsC4XBczQGBVrzoBhJpB4pyn+2WPkfExP40Soa5JRr1i31h9qmR1RFzOrAL
nHgtongK91xkIPeUT4FueDx3iMGdgHTYl2kcS6ZYxGY2dafrNR86gb53u+cAGN44LoW/bCRe6yGK
4MzOafWyYK2GQmry3KE5y7p3dsmO3lLqDUHo5n5uuwnxr2/Xbbf+nwNZQkppRm3dxEUCtG1YP2T6
crZo/Z3Qn9mgy+BsG1nfLwMUMstWJeC5iXTNxwMPdcMCdIV5fLCz5dAVuVdlykOlZr2nW91bVhQP
JI3dTOsCjSQF+CKVxK2S0St6utPtt6Zlfg+cy6Cn32K2vAEmwdwhVp7sevQyNr2lqf5sDNmhC8dT
Hi03ZqeULm2toB8S5iL+9e6cObdmWZyWpPLnPj46zuDG1vLV6sGHn7Fji7uXaRd+WUe2r4/EsxsY
qRvlW5EskH6Z7gcjfquodTMV1XkanEdozT2rBrksVvGJdSjt1EiCfei2L75imI/oSwj//2fTL3Mq
BFu1TaOGRI3mD9GN3e7VQcYmLfN+IYtNl6VJWoqNx9HYBYj7qqA+Ziep928cS78MhPvpKh+rgHUh
WTpw7ycnwCdQAvccL73wh6X2PgkcX5Nh7GQmhdhpWfUEZa0QN2nzuzl/r5svf7C1oCsJDjOHAqsg
TB2xxiFOjUXzKWFuBDq+BrikaXrJcVG8bmmrQMFVN/5nSpi9tDOtPKuwSuBoOBLT5YCFHH0Bk7qH
eCw0jutvg2R0m+EKfcSqaVOkgmKOztoIqllDrPkQmHP76JgC81ExyR1nIy/CuD6MCO7doSrAhgSx
d+4Xl9ngJDFci3yP6T6SNTDJTAmrFdm0r+lcI21xEEKYunCKu/kh0vKXhM5B083B9UV7rwoISd8v
gxMWbXCmWR1mDG7YXYxddzPe1h7z1fscHnNr30ye5nGq+2L0whdndA8yGinZCgr+PyugK3AWS/WL
8FSmfqKDvPtwfYybW2y1fkLaoId0LPskw+U7/KYqmWvHMiTJ5qGyssDj1ypu2NSe465I/nM6P/De
R+JqXvOoSi/0Vz3EASfIr6YU3LjDlCcCDADgppl4B5Nrtp3XzoqvDrIuh6tzB3NCajv1yVLNEcJH
MsduqN6XMhzE1fWHAeHonxfEvjkuoaC0VCemvkWFvdd7KZ0j/8w/ujnMiMe+kxfNWJgIFCie8oYl
h6LeQ8D8Wu5a1ZV59WZC81+HgDkhZJQFxNMMIML8kebepIM2e1rcvj/39OG6b/9D0P1PcIIlIWLM
cTV2rIfrvbN93CBR2Du35Dh4YFbn0K0nGb+nzAGFgDF1ilInKhywqh7axtPsL0nyxDUkIENzfWwy
3xNCg2NChJlZEV42ix8A/Hma8wfF34/gh8kTIsNo6hWhBOd9Xj0a2rFlu383AiEuKMaiZ42pqH4y
1P40WHfFJIN1SCbpvWKxCj0hZQxIOiR4/XCnsEtJ9teHIFlusfvISoFxMGNb9edo9CJj5/SxO2lH
Nb5xlJ/XTW2hONbL8X6pX42lYHaqtQZci19ymqdkNyuuxVxOQcnR9/GuP0efRxlTiWwGhdDgEECJ
aIUTKFWD1P65QDhCMi5J8Hnfw6txRVXq2IT0vCtZ9WLU5j22Qys5g8IgP1sjTXKob19UP8LP+0Sv
DM6knhqV4j5FoYU3gXFlB2lD1/zM/O/8vWjifChvoJ8+WFQOcZTEvnd+opVxGsdda2WISOoJQIT9
cGgv+b5zh5+IEeD4mF0HbMTaHyWCFPQGmEk8OArnVNJW0xxB3dCf1cMyQ4aofzRA8y1ZSO4Kv58i
H1b4Qq+Gxhw1tFt0Q+HBb+S6zbu8dmOAcrU9/UnAaFPJ6C62T8cPg4JvliWoX0wdnkONny08XzU/
1TKxjK0GQ2y7DyPCYZVnRJ26Cttu2s0B+46TkXPZ1je8Gy97QFYhY1NAj4tkIsVTC+RKo1nhxpg7
tZvV5d0yO6lrTFAjGukhdRhgK2zYL015aBz00tv6nY3SpMsS0C7b2rmv2kOlpWetpo/KDJKvArQI
JLSYVwy09oZkPpUEum5Jyl50Bgk7YMBL1hzacDjEmQMM+XJrWOxLUzVfxsqy3WlxnlmkvaVWAkDp
pTa/T9aXUl1ch3FscKEfpwWsLgnANTMYXGPzk5WrNyRSUWQO54Ci1J3PyYzqQHETDdFr34ESdSom
XOLV6LLk0Y+etI9kXO50Nu+h37oDU6VfTcvJMJK9zizNHR3juYitPWAwz61FHxM6Bl02HyuG13Ke
Eg1O8cOsip1Dxk8QZH+KIns/LvRGHRPT7WvjB00mFMSr7I4MOmRhp+mVhM3DoIQHaK48K3ZxBA6v
cNPRNH3ADL6qzbiLY+W84FZrZpk/2OOr02idC0K/fTPHd13dHaxSPefd8phPS+2qswm2/LC5tF1y
r5tK7jdN8aib0c/cTm6XxPzaGQ1Uscys9BRinod2Lty8SR/1vrwHS839AGUbzzAmw9Uw/YYan8ES
GSw982Nt2ZdV+aRqn602b70BGhNWnfwwjcqtI/MIINxL3lgQaV+gDNyP4xfQ0PyFrwTdUJhu2ile
aFSRm8728+KkvtbpL3UInEFZ526ho2nQyNoXQ0MHqDFUJ6Ubd8Oc3iRq6JHIeZkSM6A4AVTlZXHG
cxM1O9uwBldNu9YNw/wyWsqtQZXeDWsFxMHZyRmcYM7bSzXWe9YapygzvWis/lJMxNWqyF0H6jm5
qd0mee7PDvg7wtztltCrUqiFqk0lCYGbJzWBPiho78BXLr6/FINjJ3PNgLbo9CcIg3h5qB/zCPYi
2yWTTMR+MzStzAkRN3VIAjpLDdfErtyltL0L89Fd6CBLcHmO9FvMXdkRYq49jqaVFZHmL08qpClb
N/PzH8AfmBfFa3eWa4NwO/ezS9P55r0MJbP1juAYK+tCAA7TSbGbBvVQVLd5P2Cyg5bCeK9cyM74
EUmbrWSTKoTiplcqvDIgFA/0aJv+lDI3UX5cP8VkEyrEXiVxSOjUKNPULLuA/O6lAnt5Z3aHeGSo
7upeM83PS1ZIbuGyoQn3htrqusGqsY6Dc5zqp1Y5Vcrb9ZFtZh6rxRIuDGPitLFZYaV03BTG2b5v
SuKaSJC9RS1qSTLwD5WTj2NTGJCj1iGtLVTuxlNxjG+RPAYj1FJyj17so/oEyOVOASQm8qdL4clY
RbYQBb8c2sJYNYim2JlmIMt6SP8K99Nu8jU/DrrPMer02aPyFWylOxbIUIrv+f5v23GVLAhXpn7U
Fy3kuaxiRypO2yRAe8MBVEjou8YtwYqqp6EJL+1MvGQETQVhkoCwna5/TDt371UOBuBJW5Q1Mr2l
26dOYIZ/gJNfz6zI7jnpVki6CF407JYd8cwzf2T6m28v9utv111WMhqRrLMGmme0HRv1FZqCVjb1
hqnxr5uQOSoVIiiELkNQ6oy8em7s6GH5DJlzX9v1j+3ePmr76acWJKcR7KBJkL10exk4X7LxRfhB
DUTtYPLXQWMpcCb9AAuln9FaMkqJFUPwS0bjyTA1VIKr4mvUf6nnz/ooK4Zt36tWAUbwvXqmLe0J
jDhP2o6h68Rx3/VBvSl3tcXt8CrBQexoxA/B7y+7qG7Xej7ME6H2B8YzXKuUHodR1NxPQK6zPvvS
QWXdDNmRLezHUC2fijSpkc6qTwqpPGR67tRkz/M8SdQiJPNNhOMf2DxmJg5WlTSWr8zMVVnkp6Ws
51p2ABPBea1m6GoaI6vh7CcQQzyTt/DAewXYiR7xlHF9r8hGJRz3iklmu48a3UevhTcxADu6NEAe
J3HW7YMKvSoGuMjAxSsE73zUo1npU379MR9jM/yE7iI3QwHUyOU6G9tj+jAm7IxuYgYYG1oAy0nh
Wh2qOE35Vk4LclAn8QnJnlLLOAFtc1tE3T4JQTQDtdZhST+TeTrPrUwoajtP/fg9wiZyJqJpCv89
ltUfa1P/rGj9jzQ1IRZVH+OikeQdmxGW/NecJhbMIzbaBTVRRVSj8WQa2n2cNc/Xveb6ckIw6Ncj
aUy0yKpLvNoM5I2luwm7Is6+km4KrtuRDUXYCxVLEiVFLPWnKN+h7HtT27bEM7fYo5HwfkyXsANw
wSnNTEXlWn0wHZe98SinBFVgP0+n6Nk5GSd7pxxlwKrrPgoM/a8z2BdTmiQtdrlTP7TDxV5u1eJ4
ffK2M6bVyPhvWCUOkd7kNcRvgZ1R+4DNJICG+mlM2Ws21qeGLbu6BRvt1F0Sau9V9AOZzAqq9mXM
kk/5oHh9Sh8ccBj+Ucj5mHAhjQxDqljhWOHJT/vZVAejeAub/fWhbxFX/LKoQrwZR7BKOgYWld3Q
O/sFAHy/uYtTF+Wr7jAANcPl3NsbLQCFMVpcAF5/6f/lMIUoNOt2r2gdKj6OcsmyS1k/SxtSeeD4
LTVdLbAQWEojH1SgZDQAeg08PQ/vGBldipGR7EKx4s6yYSxGC2bo9Fm1/8pNyWrJvi9EkxD6mp1u
435WFa9tF5TN03VvkG0EscwODFOdKzGWQt2jawv6ws15OlgguQkPdA8aM/T72154IbLD9R/Ocg5d
o8CngZ7t1x2YNJoBfgrMHNlDEYm5kG4HWtTXdzh2XubOlV5WeED83SM+DAp7S2dpxEoDpWjOd84b
NDgnrfUaeSqIUmTp2ea6QS0ekEag/HXxFOgdTU0jfq920psOR0AX138S/1cWhPhvhN3C8jJD/mfi
Zb4GNZZiSvBRWwhX4Dw/RiHE/7oAqDKKOVK9nvZhSR6sZvEKNn2NbOusdH1AiR1UvXZKl05yUm8X
ole2hVMgnEiJ1ie8xGh3vMOlBatk8zn7xCs8fMEU2Vj5TvrNPVb2BH+kM2MGcQrNj251gAnjr9Wh
4M/2p/lQS8bGP3XNlOCJ4aLkccJfZNrGQvl39vAseJ40mQ9Kp1CI9B3w5F2boMoCXcTX5mihD1RB
ewG0PtABCulWGWRqi7btF38R4rpWLGM+WDMXS5nAev71dbrhmMjJxcMIF1iNYZ9enIcFkGyolz+h
+eGgHGXwSD6sa9MrhP6BMKRFCcp0aVN6eG87DBPQiqkeJFnm2T2VXH42E74PxxGPAMfO8XZBY95V
MbggxouN82IWoD9/vR6qJV4jPr5mOitVLTVUv8l2yXxT6Kd+kmyC7aiFtgCQg1NqimopJlH6oomQ
fjjqvTF/6yJZ1OcO8NvScC0uw7I06BYKHjlCvqeEFJnqt9mpBAunMe9ap/Cc7iVtX2td+ka3OSDL
1KCTiDhmiICIyWGpiYsXHqxPY3CHZtBdoboZtHS4NtcD3g9KydbedIaVQXFrQw0ssUpELVqbrl3f
0yHCeh2I7J1u08dXdoSJrMFVA0A97MRp54NwoNAtyB/ZsadV9QHUuDKO5O2jYGVQ2NptCIaNBMx/
ft3f9P2nSIeazSsaVELoPFnxrpQpcckGKG5iPUnCvAbWqNB/tuTJUBLfKYJSf5nsH9f3lcRHxP2r
5AqzmhFTqUbJX8OQnKzGlPGv6DIjQh43971GdI4raEBR0t1zWB3g1OiQQiz+jLcLvP6DQdtXd7xj
pf3cnsy7/iwLjO+S7L9tPwrCHIg/oo+JCOc52qFndV5QmTXv7P1yM78wxcsnT8ETWgLtHJAa804Z
pP/Rbhrd5iV6a/Bzol0h69vZzM5XP4RP1+r6NXeNYQK9pvuxbR1ySp8nYzxNVnm2c5SsHeW2ZZQ/
8JKHP1jrlV3hkG/wTqVFCiagnO2T0ybHHI0a101shumVCSECRI3N8g4CXr4W5W7M3x7ITzCQSW5Q
m/60siLsf6InGEmFKkNHL2DbjGVQss3tt/q+sN0jU081S0eKMlrzOWa554yjlzsEZaIOalH/dtKE
3V5O6qJ2OYBLc9kdUps+pI3j6rlMDkuyNiJNy9jZ85zVcDvNMG+RqJwsA2wfmhpcdwHJ4pjCZrca
hrYJFaMx7WOdPebL4/XvS3aPyIkP+meHljG+T1J622ORHF2/GFV/qyJw0QHP/lZ+23dUYnbzykbQ
/Aj6MPSt6kRwupqQlo2UjwuiNrz/W/uce7ipAUFUvciSSak1wQVVSkIyQcL2nf1g8ZkXgas0gzX0
9EiRtFvn9npoggOmc9yXjYmhUWgA9+Mh74+0nEEZyCThQWJIdEFbtZKOGigia8XoRtF9qLz19bOe
LxI7m9MHjpT/xnqx0dxJJqaSBiMq7IOtfLKVPZjFIEGh9vtmPLbaX8n4OSv2EFO87pzbt46VYb47
VrGdaoqpdSoC4IgXegAPAggC7GmA4gXeQ9hJJq28OaEYqG2qXIFV7B6c2lqZxgyAbmo4J2pMAVPV
ozLUeyeT9URu7TuyMiWMTIWyQlHbqJxF9adS+QSBdrfOd/lwINlubhSvGyXNBptZFyBsyJRVCOnh
heDXuWRdaIBVCvkrJ3rWbuJThaqMFqR3st22ObSVIWGzaSUYrGqIIIFasoPsQAxqSZ4iy8xsvlqt
ByTsM9WCmoc6O3xA1U3xbN6UF8ufX8MaumwlxDSNYyNjId4K+iuT4kOZHbcJEFnwR6u6NYdPXXhL
a8kVcHudTE3V+fMstCD5b1j5/JIvI2lr2AhBrOa2oHBUSnKkzXRsItMn1HLHATRMyAiqwZSQPnGv
E5M6VIz/Z1tIOCqIk/YMSm1g3juWzdd5+nF9Q29usNX3BR9M+6XLzAQtIPHwks5+r3SeUXzrYgnr
3aYHrswIHgipcsPpc3ggf9vrgaNsAmXfSftGN8PTeroED7Tnrl+y6j08LTs10Nzo1JwHtIqiWejE
6Zqvz57Mnni9MOJe1VpT5x7/N1ML6uzpniNvAcV9GM+GhOF7090/5lEsEwzFpLEBTd1+Yqae3mR+
P5tublHv+rg2gQSreXw/f1Yub6sRNQnPpdixu8FTAvpwtVeCcB8FaHr2FC9pXHqh+xqAbWgRXWRi
w1sZ6tq+cJfRk8guorTA2xRQhRrNQex/X2ngm2duLNNIl2wxEbPddiOb2oL7ZhwY+ZFNz5LJ5I/1
V/awiNEu0YE/xrxFBE3T+2XnxG7+FZJ6J8ejeyAofXbgYlXVvv2c7uazNCrzubpmXggh4WD1cRVh
Lq0LoAxfOGFc6lFgcE94KH5y/D8pgK7XTggptUbUEd0Pqu/0bNdGFa7e6h4kv7vr0yrbCkJImQkz
5gJHK9jK7eOY9kd76s5RPUhWT+YdQkQJmQ4m3xlmzLL1mxKRa/kDgmlnNWEiHxzpFKpASZf3jjBf
V5Sg65ZLllb+9QmTber3v682ddRXepRoyE55hl/fEhRvw/v2ZbiHBvUOxaXTBEoNUOL8VUF03g1v
pSVr/mpxxRNFbQfWDqOdJdgIw07b1Y/Fzj46f6FCgZPAVOTtCTJzQhDR8jCyrBjBsg2WHd4KMUrj
kTf4dnvnKBOe2UzJ16vIHWk1u3o8WHkPcDqOAm1nYW6VIPvMiUq0ALLvsk4TifeLzb6L1qEOOGAq
K+MHsy5Flbh5JqmnSIckRI4pDFNnAnUckv0xGI7MAybnyC9pRcC+yojJJZmIqPXgRHTKGB7bfDt8
CtVXire8arqUqIdf3waSDS1KO3R1mMSZqmG3ZS99+Fc0SL6/nQWvLtJCgYCqRVWBWYBLL/OLNN3V
F47VBLOAV36pvMz7o0vSyiDfByvPI9SxC2DJUDEwgO7vTmFybprY621ZiWD7VP4oEYgbKq06p4EO
DJ6TASoEtIB5i2t/KTu/O73XCS6htzzNB/r2J0v2YVfYWqrWdGqhoBRSqP2hJAjzYehfNyEbGt9v
qzmMp3huVf7OM4e4uU+q28xtYCmnlBydUPOuG9t2wY/xCPsqK9SyVCMUP6rR9vqR7sY0lTz2/MOl
5X82xDJVQzKEoxY29Cxyu/g5YhfdDD1WH5wOualVuiT+muSyRxnJ0MTqVaOjYSaMEJfigUJDxEKT
iuzavBnWLUJRFQC4wBH1GBYl69uqGPltlhOkKLfQEzsYe81DMNzbMm6wzUCLspetYhuBhErYzRZT
6lKdB/QMkocmjVyl2rXp6x/4w8qGsIFRLM914DSQjmkQucpD115SiX9vrsvKhLB11WGBckeFNEYN
QQ30TFSJv8m+z/++2j9ULxw947WMFGdD8tynz9enaHsZbFOzsO4qztlfv2+Xoz5WJr7fkGVn6S2A
sIOXUVk39/YwPswIKxHjL40SIdLY7ClRL/bw4/oweFL6WwZEP74vLIMez2nZVKjbtVp+A8WExSVl
7ccKbgUIA0n7VtWgobluczO0rWwKSxPlVpt1Gmyy53Yc3BDMNn2yM9q7LpJxOMumT4iiOh56urYB
AjNZbnPnsVYkZQSZFwiBc+6dfGkUnsHad/O8j8j3kkgYHmRDEG4vNK97kykK6APmoxntner7v1sN
4dqygEteoyGQnfmYnwo4gN07n/oQQMvaCrrSkvQ4bDJpkdXqC/eXOjVyFD0Rv3hH8gg2qzwoL/wO
SO6XvfG1OGSuBsWzfBczdDF6MqFkicOLbFZ1BNqWij+YGfRQp5+yb2Ao93T1tre/XJ9XiWv81has
ZtmU6JhX1UQPOYvdKgPrQ/UnT3Or6RT5q3JnyiNawT0WKDHHWuRGlqTit31N+1gxS4gRYIkkaRQj
fySX4ggVPOjThftq9zfFu+WyGRUmMxhA14Ki1lf6RXaTkc2kEC80wN40GlEMUZvcEBFjKdCKN5aS
sCTZaCJEsO5Kkjc4cf25G/fKFF9Sln277hMy57eEeFGTOSZpj6GUYNBy1PI1gmZJESnHLC9cFNOA
dyBP8ZQhVRmMn5ZmfF0q56wl8xdtYa96n7/MSdMjfZq/swoI+hEQtQrak9d/Jt+CVw4FSwg5YRkq
Bs04bh1t9PEpgriytZulyk+ydRUiTwd2ijTLsRUhKnfOQ81trfphzGVoiO1b48p/hYiTVCPVshLD
MWDi59+4UxwHER6JtEA/DLLO+c1GtdWeFNu4tLYPG7r8J8Shr91bzuGOzyFEJo7/aqnEJi7oRVKW
UGz/qh52VCOHbqp9ZnUHw2kyt7H6+8xU944qy0s2+5EgHeSYOhS7bDBM/5r/zCYgJiTp+auwm/98
16uENmZ5CX31aD2VryCaOOjnyGf77CKr22w6zv+Rdl1LdtvK9otYRRKMr8x7T04ajV5YiiTBnMPX
3wW5joeC6A1f2XXshzNVuwmgu9HosNZONqc4NjDdG7NH7EWlsEIzr4YikhBxQSSE0xrSah3NgQIL
rGlA8YW5+l0V1VIOA6H3dfB5NrkpCLJrEDHLb9TwE0owxN86c/WA18af2PROFhevznilAol6YL1p
3WkMpysFDTja1Rhd1sfjJenABzUV28Qw+K9qsYyJlMcLXg7QwQ4GrZ/WUfvRTZ23LDGeEvrjZXmH
QyOa9S6Q86jxOKdxPUEP9bv6NvcxWdAMoOO0X+5XJNbQW5Q6kVY63SzYz8PbYieX0/9EaYqp0OBU
GkU52RKeSZbkCdamHvnhnQxOz0lh6erAaol/1bYRJKEnQXNAe+tnQSsIZQ+d/k4Yr++FWjUIA4EG
eM346Karxi9utUhUSBHsG4/qD4ZqVe0NrEmN/SJ+LmtBtHKc7XpfB4/cT+1pWmL28JsRO2I6Gi/y
2jW+2Tebi8cgBoiIwAUfqbwuoxkAEMlAouWBAIktxUZTQgPTLUexRnEqO4bagddqzHwdcBYCrWCW
yt/OumaqgHPXAO/Gk8zrQKqYJr1nljxda0AXbvz8OXEbVzzqfeQDddC6gjzAlFX7Z7Vx94jWcjnL
Ur1DVwfwzhGIjPUpgYO6vCCREKYxOyFDI5X5ouMKA0y9O1L0N5SSn7WVIE0jEsN5pkSV1hgIkdg2
FTSr9mNt3JWAmb68lsNYY79jnDsqNEpqDHj9lXTfkOKXAJHsFo4ddmdQr75eFndks3tpnBMqR8XE
9kEVmM2SCCEryHjFY0eireP8EJUsM8t7PNgV0vimlQXmXLillAj8nUgM54HMYiyqdISYjL6S7kmj
n+JB8Po8Ph9Dti0Z4Ymi8tkzJdentGCYZaw+rgLAndWOASiGdpBE6FLZvvxmqQbkGHig2AZPDTev
XT02E1xqS6M0vcUQklstQMF9BA+mVYqABo88q/4uje/1iscs16XEwCACaQBKOriSLto99tK7sCA+
6dWlazXmbCiA0XmruZOdAd2BojGUDuO9/4IW6/DBtF8UuyJ3ziGmcTFSIIoB39yrP2SREnWRHdQh
HoGPKNahiLH54135tKKRuAlTwWVyqJG7LeVfvv3WF1THlmYDkKnG6rzqlj9bi6CJ4jCY3q+Sc4ES
aFNsMqKOEXfFY97Et8ZYfVorBcRmyQ2tTa/LuqgzTL9Dg+cq6Z7aFPd60wdUBezSiCLw1G7uYLXR
VqtOma+lwK+JNoL9fXcMZFvHhTSs0ALcJmuxQpDYXaWxJNgI5h0v6RfnPS30peltgkp9Rz8vw4+2
nQF6azuLJZoMObyzdwfLOU57yjU0RqpIzqS5ty1og1czZzNuV4z494LASiSL855D2c3ypqHwodTp
9US066w170DgGAy5fh5nEW+S6Kg4LwrYLqsFWj0eZiOQ73QLdVi4H2JWImdw1EWyU1o+k5b3CPP7
FTAwS5m95k2Opk/1G24HL7bHU7VYH9IGw7bjFEh19e3yvSfQEz63JoH/Go3v2NIK3c8O8Aw+de34
ikcJei7+JNDfL5PzQMytry3YdTyitmcrk6Jelh7/23I4N6P1EoITW1E8S/u4Lt4yTl6nRJMQc/Qg
XMBQIeaSgMFugTGBs+KV1OjSkkGJ1/tpUzvJeh5S0y+WH+s2PXZJG810+nJ5aUe5kF9kciaNIlZc
K23FmK5xZbgkGq4Kx3Dk63/R7nlwPUGWoVkGqCAUk1eLATmJvO1aTNsqDssrbwNir8HRO4fxIwCR
1hPGewfW9otITjv0jVhtjzk5L75ZUH1uwwEDzfE1WAB9hhs6X4FGUXhdHNz0vwjl9GW2CIDJErDq
GPb6pVtSP1PNV0yGn3O5uCZ270laEiAC8oDGWTt9VwPR0H7AjKtfmbVAd486Dn/5GO7uGmUwgMQT
IN17HziI6MhLvaR26RfgKd4iDXCW/8DB/SKQ02KKTvkUk0XITiphR+/09IYKW9QO3liQAX5AFbN8
Mgb6fr3vDK3JiaKaaPOuG/TN9wDUi8b2Ux9/trUrDWeKeWtn2k51Fgjs5cCr7iXzUHqZRPMuGUHs
ZzbEtTb9JgPhQ1IuUWopwTZmbtsaz+i/vRnzUVSTPZrYQjuxgal1VSOGxafAEYGXEyZ9wFcbyphK
7gsH7SIRDWx/spz8Ow0Mb3GT+/G5RGW7Oc/PTUhmpxZcmEfh0C+fwfmMKsmaRc1AdcRUKg5Lf/ST
aL2RbvE+9NB08ZCdVEScMGghD+uRae13gAsMCro0bYuGVpBWNG6d3ir298sHfOQwWL8skeGhwO/F
2a4F6vUpHi0UU4ZHFdiVAJRssLmXhRyFzYCcepfCGWVXVvBKGbSI2k53vRDXOFcew4sqw+VhitIP
9kP2jTUAbT7jqxGhHwjlczbam/04ylmMgbGPDBxujOiJJZXSwAbRHY0kn37RnMnXAupLnipwSaIt
5tRHAVpoOaOwgLFfJQSyypUSy24uJMgWieFURVdnCYlo+IjJyF30S3gVXRy7S8LLZ3nwiPzlKLnw
UYulbinRdQ++qmclS72hwCDzEmp6sGY+lb5elnZU7PtFHOf5Orsa5ITdLeyJl7oEEHTdl+RcPBmN
s1yNN8sViCE0QF8SXG8aely0u05UQDmKUzB+YmBqGzkn+N9fvW9GDX2V2KxkKt1U9UtjnAz1m5Rc
S/3n2fraWIvAXH4yOXPvDiz6XaD6q0BlpSSxkNvDvKwS0MapvFkNDOln5oalDavc6RwGI0ATN6au
qNPwMEjay+ecggQGn3Zaa9DtOEaIYoYD9ImrOUAFRZh/PdZaE74B4HuKzQ/dm3KvT3YK36qbUWbe
a9ZL1r1e1qFDEaqMnDzASDAixRlG2zVZl6Nrxitq6lu9GegwjMqoHi6LOUr9gwPxXQ5nGUAWK1dD
B5Ob7qRAy/Urr+vdLHHX+/4nDV/qW49Ah4ODET2HD4OevWjOStB32BEgFTPRE6bOcFWG1MvCr/Gd
hUKpJnBoRznt/Ur5oaJJ6s1SqaGfPcC/tZfsofzO6NU39ElU5xIjCMIJrcN78H1veYy9hDakVZFG
92RyVcu30izwaocmvvt9zuKaZqgHrUfcrEHfC/RdkzCNxJQlx8sgtglgN3Tn8ZNSy5qWJKvAUI88
6VOT6UDRUt3LaigSwd028zbW4B6Ctq/TW4dwZRY0sjFr+c03ociKflnLMGWT8w2xOtVpSRGRVGry
VNVbMFDZtRTpvs8Kr2/bD5eXc2i8BES+BkoaLPH/qytMxn6Z6gZc8GPzYR6fR+k8SafLIg53bCeC
O/secORJVUFEK0e2FraN4PePrRMcBGjWIGDY5SskUj2ihaKAj5u35nOa2xE6ZrEekDkn+rmzm5tt
U0xHkow3U1nxf9IHEz0UHa0FSn7EKkH09w/hp7EsUnUpSbBS8KbZT8a59OElbpJw9Ozbxsd0w3Un
nGQ+PECou05Ye6iusb/vUnUDIHCXcsYjuGre8mUCOOinqhW+e9kZ/aaVOymc1mf6WmZljlcf68Qf
7qm3RAmotmgElrrQEPi/Q4XZCeMulBqNojBiCLOrGyvJXC2t/MsqeawyAHADkRcY6X+rdIEOr7O6
GUTZvR+HWgW8LlI67LlRPxN/YVDKIlphtkO/76Alq5i2stE6zBmaTDs7GRa4JiLdmaZ8ncqnocmD
WhEydx5un65oiKZkglQWd1mBK56ihgctLH8M1wzE3KDO4Ng3FWI4HJe7Xv0BKx8B0s3/JPKlCLnX
iJrGM7hqWwDn+5oZCI7r0CnuBHCb1+SWbHUFcgAsYEN63i9hVZJLQEEUX5OQ0Ud0iWt7hqj7+vDe
2gnmfFcstXLSNyCdZvcWI8PUUfz4F2SYgjPj5+mHItEmUC4CDfYG5EC+dW4C6qFp41a723zlBiU4
T7ClopWxL9r5jb6KlTafVmzp1wJo8y02EyNDbhygSP9xKBHzz3h7p+di8ucr0dzqodPabSvntMa1
XQdVg8LI1pOp3antQ6IKTFy0Ps5jUT22qkGSkRw09Ah0qncliISUrH3e2vVmoKj/KZVLZSIID44q
jrAFDRSIALnSZL5RqgVkQGFb2Fdwd2I+oHmyMLFk3UkhPY9XImz2Q6eyE8aFxNaq02SieCzm+WnW
nqa8dfXlJNNaoC3H5/W+KM6lmEObzWDDgUsZahflhihTdKDr2yI7PzaDv+XwHVLA5CjtIYGTZLCN
zCujw+e77rMRve5MfeMxfxWYgWBl/ExibmwTVQYJfT1WSO/1KA2q1x60vvqNdlpc+lh73YuIXfjY
myEjT9CID4plTvv7WB/sGA0Y3qD0jp4ojjoj0Qaqx0RBL/66CSzhMKMASKb/ieMsQVYWS7U0Jq4A
OGWVheNqOigdv5RD7raWdK3Ho6gJ8+cU22/X3U4od4c37Zpv4DBiOT1auqq/gV4iMNE1XF+bIC6o
vL+YC1khHhiwQIJNMR6vnwDu7XXuHyFmwirf94AzlLGkWjNN4DRPyYtkgqhKELIcG+L773MGYjfI
vyUbDHFIHivlSz43ThY/xPTjZXU9to+/xfDdVKliSpO5wW8aS+MS/TnWBFgThwIM1FIQTOoABeFe
H5WeAbgYgAKe2eKJLU/B3M+CdO+hxe1EsE/YXTzmkKeKHcNBqglqX3PsS0CJUSwq0PrjEG8nh7Oy
otcxEcsuOOvTBtCHPow9QJmeQTPqaxF0zbt8NMeOfyePM7OqVLcl6XHhNEoTAmwF8239Kd7q5w4D
VaYO0gqtO4FTzGkBITPEvVe0k6BGe6iFu0/gjE6pQAudlCPxWslnjbLrdJUWUTWKGnJFWsJZk2GV
6UY7ZAu0sQ47I75piWi6/uc9+ZsD2a2FsyhaVuacmDg+UlS3FFjnykZ9eeuv12K5UusxzMBQC14m
R00Qpgz5VS6PaFFIzkkufW10OJkpDfTEji4f87H2slwQxvFshb8v+k2Pe5vAAlV60qTHWP0wEMGd
dHyK7yK4mHOzzXTNKVDQbNrdx6byoSHTR+TdvIEsX/5kNRa47JCfA5wut8myDJ5xtcbtt6S1U1Lw
iC0vRSyKNY/37G8pvNfSisVOxhLRg0begGdkmS9DIZr7PJo3xWPnXQj3RLBHgCxqNl50S/7Sgx2v
XYNEitLNByrVoJ5Ag4BJV0Guhun57zr6LpM7KdU0SIkmfMTQZuwAvm5Uf5iblwEscyiitKmcy6d1
nF/YrZHzzkkzyfomQTPSa8bCo7mKE78lYR8Mvh0ObgrWcBFy8bGpvy+R89a0yKtyLUaWUdOu02HF
/Gn+JyaFoUoT8bKhg0/s1wuhwdSChAlBqEfTufIku4ltnvTM/v83dxF9J4ZzWiVGBpReGfAgsKtr
e41DcKyEWVsLdOK4qLqTw9mUZQMQSs9VpErQh4BhEMA+3IGw5ZlE8VsOOnnDwRz+/extvu7mXvFi
PKqRqC3/8NTev4Hv1YlnXOEDqIc8zXitl6uBfhVoItO03zR/J4CzNtrHpgEOPBbexaH8whBHm6v0
w+oV0RDGvpAt5fh23QnkTG1joC7pCLoUFRg2GCEMq2hkPEJAEAXssnt5eYcOayeMs7NOG+fKUiGs
7txG3xy0yoh70kRCOMtakTEZlxZvnZg+WWmE6RrHpIKAQCSD/X0Xa8W2VGx9bsEpArioWe6bCQO/
vYjb+Lj8u9svLvTppXGcZIUx53wtbxF93LADip/Xe6brY6AGyUkOEmg7fekTRxZ194m0nXMg1SQP
7VIsqHH1Z7tdHCn9/t/0gXMdGGuZzXgFgtEoPY3o2OwBLfR2WQTzCpcMivcaajpqRYNwhy5y56Sx
9ppVq7+2k29hClJubL9UvklG+u2yWLY1F8Tyo2uTMimpVMBZlSZMyihCMi7nTjcds8xLByOtf4CX
t/fC/ABbveSq1FrIz89A6KMR+FDT8vHymgTqwJOQlcB+sosBjt6M+wAE9l8TuxKp3M++nEsbx7mI
pTYtoue4tFhCXA5jlzgrBpw38L0joYy+t7vlaYvUe5ZGI67+wPQf1ALx7fKB+Lk4nXd8kAxuHHaI
mRrO0rPFGo01wSN/fahOqr94ecSGrEFkC3RAjyFTmCH7r2ga5rhWab4L5mwf7I1WuXYQvARxODyh
VfsquUkydHuwGVLtNnnKvlw+32On9i6RM/dsVNBToyDSI03xrTIyICIW30dbIOUwttuti7N52kmF
PS5Y16zLjqJfd/19s32Sq6AAVqaUOpfXdBjz76Rx5q80aTwsCcHxqZ9ItzjZfJ5SUOYko+Bq+4eL
9O/d4xvOuhJINqmETEjnaWfGJJl68psSqsEQJnei6FGwiYQLE8oiT5OBwjNr1VVr3iogw02fp+a2
SRO0KT/9pz0k6q+XXQP6tiaZcGvrixYA5hkJhsfEeNErQYQn0L/fWrpMUihmC1fdkodR+kYBWY+3
9uW1iGRwwYE8mUDgT1HDmeRrMoPvIQcrtQiY49hRvqsC5zOWdG2mrAM9moISZXavWg+XFyHUNc43
VJLZxz1L57LmIgPNRfG9ejIwHAUAtNn5s6jtfTmcX7ClCjyELSxWBksoItC09mn9+fKSBG6W537s
uzyjK+vOKlBUm6qzbT422vYTFjtZRYjAovPhnUI8FkpuMCUYFHdCc1sDyO/L6xGI4DtNEj1pjcyA
N0jGx6nuHCttBJp83N357tr4DoNiyWbJYg6n/mGF+v0Q0FN+m0fxaX6bg/HaBM02hlz7a4T2X0SZ
9uOeoZ1wzicUmTnGswXh8s9rEay1T6irvRoei0gR3wOF4UbyRJooUnyeCsFMy9gkJluzP3k/EQEi
7X7AJC/x5SsRc7RAJzXOVwy5IXf5tBFEp60zlh/mIhin05R2ThK/XVYX0W3PdxtkSU6tVsPCWNij
ublPg/x77iKpCmK39ikJzOfLEo8vRgtEXga6lAFV/atTp5S0aPuq0HlFvq63ih4a/VvXPF4Wcuxt
34VwOwhygEaRqho9N3O41ed+fSKDYOcORVis2GMY6FDhZxWUtUxJniBVBCqZoKStnxhIGTWyd3kl
x5q3k8MpvAHwi15iNKLp9RbogRIhGDuxnkZWVRE2MrLd/y0K3knjTsfQVoBTW5DWQs8JQ508p57t
90F9qj35VYR+cajpO3HcOemDQSdcvWhzLoCKktSmq8b19SADKW9LvjaqKShVHPuunUDuhjSLQusU
inKI8rU7VR4NYs9waaA8olP8kYSWw7A12XhAlHgiospjW9sJ527PVK7BmGRgc1nvQfMk3a5v41fj
bXJXj/jVDWZsZmGj47Ga6oDYQU7YJvwgRKqAHjbd8NIdvAn5RTYva8wum2iuPjO+YQXjEcImfIFQ
PiS10IFWZHWGNCqdT1L5qbfIgz7r7mXTEEnhYlEy0mIF/Csymalfxz80IE4lAiNn+ve7OdiM4UrB
vzzZLmYp6KpvBkFpPGroOZU/Xl7CP1j3uwDuUdKRvFLypWftKErmmLhEvxqgf19C8C9fidL2x23K
1rs0+1ffW8wbqewak/rxzeb1juKknnaCBw7Ss3AC59CTwC2qNhi6NI0Pqk2gkI2kB24ja3mdb4tg
UXwT477ELTBZVQZVHVzey0N12AnkfMkSTzUqSQ2iDj0g4z2Vo27+o/h3J4N9wy79lqK7s0w0WDC9
Lk56UAWlSwdH+oQ5iDPqgd/+24o4f9GoWJJU4BYzzWiRwKD4OMcCh3io4LsFcSH2andynaBBw6PV
XWp8WuPTf1sCp9+ykSlVwgoqNAP4aepgJqAXQSCKDp7T6i1TjLGvkLkhfVQnkWydVtE2/awC/uYI
3veJD6vnuurLWcHLivWx5EiGMpbYCjh3D83V4MOHutQvQvOsRrXMOLC85PXyRh5Xv3dfwHk7Ok6F
WjIKJ3oimYOcLJDe5xbjXAxNZo3QAbIIgAuPndNOJBd6pPY0dCA6xvv7bv3QBPFpcBZX//EvJzGP
AkMDnCFgG1PwDz/YAP5OfVgabLGKQdM5ZFAB9q16X32II5AM+/AYbta7vQBV5PBS3onlE6ZmY452
LkMsmwQobxnOdhk2V+UJcwge62IRoeEdr9O2TIJuVcDpcj5kUFVpozOymYP2TZIfc1V3kml2AKIr
uB+PbBsIc0S20a3JkG1+dVZLlfR1x1IOY3trjVGRPl1WSdHvs7/vnOE0DAkZFqiHPWiP2zqfcYIC
93FYIN2vgdusPs6opaMH1xvPBlook08Ym3iO7xnv9AbCmSK0UTD6cnldh6a2F8r53VXLrAkFe9z6
QQOM8govzOyl8WVw3EwhCEhFuefDcsteIOeFAUNl4BGGIK34OPrdqX5IPctj2BwoNXrJy3ROH/un
MSqDMWpC+1mwXGbGvG/bS+d8NFALq7kx4VlqzGky7xaflMfFVQO0VHqaoIB1+IDfS+O8Ne2RbMlU
9FusZ+0MDP1AG7z8ZnBGTwuMq8aN/elNjkShz6HRAXFJMUHsiZQ6t8PSoMlNirenlxvI7GudY+Ty
iZjNtVmJytKHZrETxW1nm+WmXg/IKGXl4GzJDZhqnMsnJpLAb6EubYaaT8jQG1/iOrAnQU7s0PEb
70uw2IzzzrLjGVaXbWiSZk0JikeiGi8G44mllItQlFI+ur4NgBmoQCJEczvfR1/SHs09DR4LTdq7
mg5ajNzBxNLlLTs8/50Q7irrijoGljBKDHH9tV28frAAQrqBmnD+k7PZCeKc7jzUija3KIc1crCZ
T3pCBQJE28V53bifCVjFWJgLXOdcBswvua86VZASPzbT3To4x1uO7VQMLR5XrPy0nCaoAXsoL6Wj
PNBbBo0gvYkRIESL4zxvjOSynGlwRSu6AqRT0qPp5uWyJhwaz25hnCeQl2pqShtB9Ty/9Ot9lwoC
CtHvc+ZfW3ppySnePega7XF9KMHl7z8OWHYL4KzfUubS6ipcFrPbXDPGhFVzgLeGuezNVx1Ldv4F
SoZgUXzDV9aoVa4yEH5GjKwHRZB6qexkuIW1oAuBi/blTzoSd16BRwEcwIJFpBYSk8J06+FkV6Ih
ZdGaOJeQdD1VZhsSZnImQDKffggOSqDMfKZTKpWplDGF6WlJ6nYadGEgrqrUt1ZDr4DWtzlzv+bO
uNnf86T6rEnzqUKE70gAqsiH0i96TMUKvom5n9/u+nflsdmm7Dx7AuiNXmWjRKzNB6HN3fQljlhT
R+cMN0WoiUKbwy6+/TlyfqRZegnNyZiMNmq7cLuVBo2GajpFq5tU3CfVdkoy1M/zKXF0Uoi8GDPm
35dr4t5XNVuz+MmppQG/l7mxIwhXvz5Tz7qXn9qfjcNrQKPMQ87IW3RXdN0c36Dkb8H8AJUtrV2p
xBDMKFtkwNShV/52C20GuhGJSvaHioZhDUIYZCsa7n491JTohbHG8Ahmh7dEVTj5/LRu3y+rzqG5
4GUGUlgN4EN8n6xM4iGbEhwksZ8tMyqnD5d///Co0IOLUTmEAujG/XUReUWanMbwyw39lEp3Pf1S
JhiB+bEkgoUc9vMZgJPG2B5GCFQeJIVYWaZNPXCvaOZkj7JfuKPTfNRCBiyd+OZj7ioY8CQfYo88
Vj/ssPDFie9DBTExoQsWELzNVH7EFfFINtUlFGQI/oLFszzySQdZJ/XHSFRQOjq7nTB+jHXJzCS3
LFTtKQ3k4U0VTtUdaeBeAJec0MqKZiMGQL22u0eLttO0Qdmk7mUNEQnhHLZW1D0ZU4qXulRHC0ZI
01i5QhXG+29iuAjOxPWqtzm6ASTNH9PMzQHKR7/8NxmcG7aVBoAVjC+7lV1d/jyk0UgFucoje9of
CdvNnacfkmrJDaDXenLZRvkMKCsqnzIblIBF/2x2pqjSINIxLnQby0VvVw0zvma2PUhddrXItv8H
u6YYgIFjZD3k57t9tyTLntWiqNC6nM5PM4pTU+uWiai8fahlOyHc0WybueaoW+KGxAxXlZY3g9S4
VFpEYRyLA/mrydzJ4c4n1xjKhgynnX0YEVL1Yf49Q+vO+Gb7jMq0+9n8rUb2SRet8DCCxCSjhv8Z
DPudiyAVeyXJYqC7k7F3GK7+JfVM30p/PsFlgF/Ej8K6Ijv931aLUX7TwH+wfZx3t4e2qrUU7m4+
b0EBfkBwH9yXszMGLLfHYPXN6zkSZcAOz3InlYvFE7tAZLCh1myoy2klxnOTrW9qtwmuLpEYbj8n
TL8qkoknGVGuzS5U7HtLxFNzWLoxNSi9CtRb3BicutB+lmNzhgy0Joaav0VxRM6sAzfBsN1lMzvU
zJ0ozpKtbu3iccRZEfV7DAhT+1mJfUN9UvrBoah9XJZ26Dd20jjNqArdKHQLEK12cmWtt7IIvfP4
cN43jtMBecvLZWAbR5E9rnrtuownT08LQSHlH4zqXQ6nBJYem4u0sivQT27ZrCtCCWSSB6B7s0wa
OJJEJTbByvgq6xpTuqwzLqrMXk5qgZjJ/mSVpeB8DqVgchAxHwjTbf4VQzZ90+qOJTSofrKt4nWb
hzCbyufLanBYYQFQOebliA4pfD9Fj+LKpA0MqvdHkzn6RzsoTqR2zACFAIdhWDURxpksh25O9yGN
4gk4FaIs4WHm1zQBJIWGW8yC8cBVEgUbfGtsCA1rZwAukIYXEjoEnkkItKxHscBDt2grQLNGGIiJ
B05pqDoVedeuiqdoP5RacaX+EUOgg50LTPrwEN/l8AFg07Xt2ilQFXDdORJVnNX8UlFT9LoUieHC
QKVFa0/K6v6MGopVmE0UR5GaoJ9XtKvkd2geFiJ4HvqP3dK4qDDJDWnCrILiddLdoAXVcrqsmKI1
ceFgPCZo/qmANFyuN5kS6NJ9ueWCjROtgf19F9jQ3FSGtMfbh6RTaG52ZI5WeHkZx5oG+8LQnI5H
Fudmh7xI9CqFptHmoV3PdVF5RncT28sfadq7HM7d9k0/mwa7C8fFl5Ov/QC0zcfLSznerXcRnNF0
yjZKirJgxEENK/qQiAoiR79vKWhN022UIlEy+PU0rNGULFJCi/M+2OxndXi6/P1HGrX/fW6L5hIT
mrOKyE9RNNcEuVijK84kBK4QieG2iSQbTZYMATlpbuQ1dumkupNwFPTQZe5WwyM8pIOxoXcGI4ys
Mj7dt6EOWMH7KlqD4ba+kzySCTRZsC4+EVHSSbNzE8ZS99OV1PVBQbLWMWMieEAJV8Z5FjPpSn0p
YDJyKCNQ7p3ezV+qaM6cAWQdyZ813+23knM1mmYQo+nBOGc/qUBY+HntXZUZLr3O6dzM294uK+Jh
zLIXyPmdZpCkpqyg6VqYPxpu/mD7c0BuWfrDQEdL/mp/uyzxyAvtBbKz3Tm6Qa8Xy8qxQlN6sciT
Ba5kOQu2TdQLJDBhlQth8zGVqr7C0amVN1W3JX2+vI7DtOZ+IZyPUAu7nWMGD7FuN3PeOdr63MeJ
U9dvnTq5wFPp0U8jRZelHu8emhUUC482m8/zNS2oSexYUzytf0T/gNXbTtJElQjejX07/1azcE/8
Twy3eQu63qqK4SzUqRs3t/1ylrWvY/Fxfr28HOaALsnh9jBJumYjC4MQJOWZADdisQzMq9uv+SRf
xaDjtQvVkUgjQMQQ7SLnfotYtutcQ2UL6K/uMpzmDMAYGDoimYAM4dhRve8j54Ar9LLYRTPDnM3P
dv7cxa+yCBPpWM//FsHXZYbebGwwkCE47+fnslI/z4sIU/qwBWOnDnwlpqDlsq3qoqBksHg3hnva
nO1KcvUbw2HFn8QTtb0JDsjm/G6vxRsGyPHiGMYwbz735V3afuskUTpRuDDO3ZaJXpuygnRS76++
BFg1DTigGCaI5FN9Gk8IWJ9EocVh2ne/mexAdw7QzMak6WZs5hB018AFP09IgZQnNjgO8CpBLCaU
xrlbacAkftYBDlw+qy4w0EHw6WleZbmLX/lVmCj+ZYv+hyvzXR851zFlKdkmleEZnDBFfrNF1je7
8npv9tr71K/cWRW4RJEBcD6kVabaqFNcKEnxlKiKA6plQWwu8IY25y46lc59D34gTFxLbrI8xMNN
aX82xnMyfxDsHlPs3x2iraE4YaiYNuUU0hxBqFnItuJJ0RZMpzbsojGYgCrQIdr4k9wY6AT/FsZp
Il0s5A4GRso6za9zrAamNj8UUiM4oGMn+C6GU8G+GLdCq5CkrzQ1Kg0k7ifiSJ1oNf+gee9yOM3L
dM1IsxpOg02mlRGQ7/z0lQEJdk6O1ilhgU+0Lk7xrArZMG1D2+B6tsL+MfeHV3T7uOqpBw7EEFqP
6YMoiXrsF9+XyGniMnQLLWpcXLX11JaFMxhXXfeYZqJn/PG9/C6Hu7cwnFOUdYHCOBtTyM4Z2GMV
9NqJilICMQbXZCQnW2U1TAEpUPUYEuMcsPtElCX7Byf493L4xBJq/GPe2QhyWYOndUYXC5rqlFvp
ofKbG1Fz56E/Qu5IJhbQyE0+TVtqQ1ZJNe78iXwzrD4sq07gYw8VbyeBU/RUmhppKwlyLGrYpsa1
MaPpYxWiNbFUzW++aCeG0+9Cm0mm1PBF8Y0Fruga3cYJrkUdZQlD0Jt1fBHvZHGKba/9jF4JpFjY
Cdk1mptpILmdvz3anzage8mR9A0zOZe9rWgfOS1P6ZAUfRIDTay9n2LJMdtv6dgIbuBDHX9fGZ+i
relqAsIL7fVamEQkykOm43/E70esnRgu79YbyTobDTsswIGsqelOyUdNF8TNAtXmp7EXDTOJE6On
y/qg0+5iEU35sQvfrYK7/ioUHQqJtc5pIWazAryhQuue3Cw/+7C7l2UWHM6hP93J427ALZYLSdUQ
rORpFSD3fE7sDGAqupcVg6A6INo7poy7sA8gfN3W2FC2IdajVZtdY5L/AA1prwOcX0jW1ipIgd2j
W+eUYM2t6ad1FU2YC6yGpwbI1c1G9y4eHHWFcWlQyVmD09any6Z52Hy4XwvnEIx4TbZcwVpgkNbN
XDh/Da5N0ZJgAgFzvnf01sasheiuEJkr5xO0slCnlCIz95e52v7401yFQ8xMky84V36aRJ30JCUl
goclYBwd403q5a56x3ra1ch4FN20gkPjB7YJa/rCqBweotaL0qfOsHjJ+ig4M4GKayy43an4aqdL
X6c/yRxkt7zF2dXAkGJ93au3fMq9+Up0WqJlcf5CVpOunrUJySR6TY0zUcKV/En0+u4i+ElsXPNt
BlASNOZbUay8VpVnEkGW4LCyu1N2fgK7TCZppAObKTuxkkkbSv7grAGriosUT7RjnI+wlrXChmHH
xiRosmfS3Nrx18t6IHCqGhc3gOoAs6gUA412IzXO1oHPu0WaLG/asAJe82Vhwr3jHEWu1STrF5yP
dsOmW8fQetOAj1Ped6EIgU20d5xvSImR5EsJMJLUpI5lfWiGL52oN1kgg+8alOhgJ8kAv1Crp9b8
gGE5kopqTcfx8LtO8xywjd43M9FZK4bLMDxAy+papy1sTwWonEQEx4eonzvt1jm3MCnrlOsE+mDd
WKtL7srVKa6bk+Yz3t55dMruJL0w/BBUCkSWJdpOzkHEWzV3fYvt7IibRFUwfBnfttv/I+3Kliu3
leQXMYLgBvKVy+FZtasl9QujZbe57zu/fhLtey0K4hyMe/zkCEV0HRCFQqEqK7N2e5e9ZwJvgZuI
gpLo7tK5rIIEUjvWFs4YQ9imp9ibOtt40+4aiHVBfOi9f4+ew50IArpZpVhtKvsUq+i7JGyqpkOz
Z9LVW2Ws/XCGTlcFbk4gbtM2FYDcNyeW1tvKRZI07yFQ1uONCB07T8HBK3+a7vIw7thAZL+rMT0n
2+O74ZXfMKElkrrfhHCuzXNRpu8MqUf9GHEFL4bFxaQWSDkAssX/t6CllsBRZ/mho7mZXR+mC4SE
QiE7zXYPYPXNueATyUYgLTVanRobVrRL33DJ0YCYwO+Q669Xy4WeEWoo1ZjDkNHttPCb0Z1kVZA9
iiIp/xpPA20pqIWoIO2bc7yvffXBvA3sDGVCYa1G8LbkX+RROesRZQQyLALRHT7dJTtZfuFBE0dw
gQsyOoMLP2nclESS8elMDXq9ZeV0Vf4DYgG4x2Wn1+K7mhYHuQkEZkVhz+BCT6WOk7aoSLl+FTeA
/m4vpTNKkO0woEOGdt5z9CxD2UrEriLIwgwu+mgN3gAhaI5deVnsbGwPuVYJ3jKidxqPnw7MvljS
AWsLvhcHeP7JcIejYdMjU5QTk0mwY3QlWTa4UBPqslXXEiqIWm8cIHr5c5HR91r6U5kFli0riafW
oejqEMRTgwswWV+VgZax74jKueZ1UClhVQnTJYs93c+74uFXQ3a0FxE6U5BAGVxU0WhuSrWFw2G2
72X53veFQ4bbYRQ1B0R2uKAyq0WEPWRkJKl+ItAEHIrF73rlOdAiQSddcA/zI9ZFkJlBHOAQVtrD
qBE7K0+ZiPdSZIMrgUAwt0cjGy/stvwLFDIWrWxDSOImOF08EaUK1XEJ6EgkFPOpWPZVtbuezwpc
nZ/YNkHWlUmjhGgl53aRPHX6K7XeOunR6CJ77EUFEEFwpFywII2RYjIApcRw0NzK+DkUd+PgW5U3
tL2zyLd9/HR9faJN4rKUOar6goSoHhBocyjPYX8kveAi28QRri5LyoWLvu7QPxxQO9Bva0++iQ6Q
n0eCAO5MO7SDswnWrnmnPJp2YAcv6U5UpBdFxy9Aq6rQ6jmBI6qPsoNJUwcg9efBjr7RowytJv3t
//dJuXBhlgbptBI5bjgFbpRBfgS8b4YoHG46JgraDHYPVCQPAk0SUG1BjQSC1PdMLhFECafGbQ70
BHIoZ9Lt+qxf2KAMJgH319e3jVFZmeacVC0IDlyILm1/zL+xLD71Fwp56uE/TcxFtZfH6zY3Q+PK
JOemA6BhUzIiBOvtaDeKV6HWVUd+mQl8dfM4rOxwrqpMGUDDLVqLevzdUE4x+WYIi6qbudbKBneR
Kb2czJ0ErH9k+qmd6X8kIASs49iZyzeogXTBcaLnngqoQ0Qr47xSsmZLGgt4Zao90fxgjo8tYFPX
d2kzeq1Wxl1gWhovhRaglc6KdRif8FUoeTXCmsmmtixr5vzt+4osf35aKZDT7SbMw7nht/6v5I4d
6MhdKKZfWc4j70AZVjn7SqgDuJ2SrwxzV1pjAHdtBgAjM+DFcBsejbNpzy6w5G79cv1bXvd4RebS
ZKlq6VgzncNxuujlyzSAerAU7Nd2ZFyth8uJaZdIRRDhWDG8RfWWuMFBBpMd8kYv3kU/M+f6mjYv
aw2imypkQ8HSx30+uQ+GvBqQwmX9C82KI81FWeLmV1tZ4L7a2NFAinUQoNQlRLQyb56IQ7tzSp6v
r2Qz+gIWD7VfCtZEnsOtjJp20masxIREyXTfJPdppDhyeLaM2VkUgS9snt0Pa3zPSusJ+tpsVZK6
3FLtRzkMZ4iK7K6vafP0rqxwu0PpWNZpg5HEPLtZ5rtM3wdG4lF5L7ejo4a7VBeULLaXZUAd0tCh
xctTueVZCEVTGc+InhR20IIndEavrBFR528yDEJ89R87XOjLe8jMjApOreYPh/w+/B5eYs90aQs1
SjCHgyq8w8B8/p6f1DfRZSlaIxcSQWTbWzWjBmgVcqvGLoTq37OqFWQD7Mr48iD7Z4UgbPocEMOk
ToF9REN9kI5UAt805A5yZ5ifgug3ZOosi2imCSFbC9PNXMiYFag0qypur1m3GmTEnWFnQeVEvfVw
3R23ojwssblmzFETncfekCWbtC7IGTCrgtA9Q7hpdhKhdMcm00GRlz+qbyDls9MXEd5t43h/Ms1l
OEFpNWUZwnQy6gcVJCh1C5aVJvYUdXBAPoq4UohoSraC8SejzJVWBUMjpz2lIQOiuaO3uLkH+bYL
mBYOxk6xR9C8X/++W2n5J3tcrhNSKP1qIEdB8Gc8s8SO99muk216U+w1OwWnaX3GcNspc0oPNW/0
Doa36z9h43B8+gVcJlTQBfa7AgNayaFIn8zgNsgP100Ivyp3+KO+T+JwxqO6IL0vKep3owExclvd
RXrwGBEUSwPZsxbjNcY2q1V17nKo1VsaFQS7jZvp01q5QFBjjn/sdJAsLRL4PkHakmmHKA13sfJ+
fcUbsWBtiC8bhig3oyuCbQ1ixda02s7zhzwAKfxrWU2iBEKwg/yNHoe5WrQMPFm8slcIkDy3FWAC
TIgZsHWHPItlBre6JZalEKpTFVcv/u/zOZnLJq1mCA2B7Hr0KMp4kpclwKa0h8anbyJ8/ObnXFnj
MoqlKaUgkvDYAYvDqe87X1/6fZoboQ1Ksm9xrBqib8qCNRfMP62Pi7AYkC3CGY8Ql2TkxUwjPzfI
sSrex1S+McoiBZSktZWyezXaTJACbCRon0xzcc9aMj3JDSzWkHuvZ48FWgvCjnD7uDCHSZEFQ5lw
mdmPnhh7Mn2o3cWZzyAx9EUlta2OwKcVcUFOKisoGlU9gmp7zPKzVT4FJAH93qEMnnMjt9PylmYP
v3ECFeSGKvJc6H5yR33pxjjK64S4aRPvzTG9MQJ66brEHuv6iLqef93cZmT5MMcjzkGoQsPcwHmQ
pdCZ2sdhOoz5Wy9CuW09fvAp/1kWjzqPk2khgQbniMA9pTjpfjkV7xT38PAsmhDe9sMPU9yhC6PW
6qAQhcdPtWvGcy3UutqMW6u1cGdMnhatTis4Yar6UfNC5MKOskV0ktnP/HqSP5bBHae8zks17eAI
0YEpyY3PAUAlrQvM90neC8tcojVxB8vozDGztBRAR0BYmGw3gQ7UY/BWnQbH8uvd/FKMTvsbJBOf
vII7YDRrjSZkWVqs+kN4MTWBd2/HX6CvLWQjhsHTFHRD1c8lhD/dfIlPZUJAJhv9UPXWNfTcncAz
ff0wbX/ED3NcuiAFWTqSEde0rj4XuC/HyG/ywr1uZNu9P4xwAcIch0HPRhSts8S0pzA9d7MQsLXp
e6CSAHUPAb8DD5IPY0qzRULgA8/St/Y+uJvvwgiof8YTl/ysCsHTfqsoaEFBQNF0AkoJk29B5ZEe
t2Q2ZFf5rvjmcbxMLF9/LP8Yd2xwLRQTqW/GvZVFzvOQx7V92TJIWgTJC6mCFLB2aZXOg/q4YMO2
L62VLealq9ycxo2yzD3qgum35jA/D/vFX471QQErfXIRXVqbPggWJBOUu0THa+qzMSsqQVinY+uS
+GEiPySIGTSP1z1w2wRmJDBZr6uGzOVQ6RgpnTKiYTha1q0WxMcQFAyk7oUVJubKX0Ig5nZ1lWBM
Avna57WkpJvSyYJbtFAvUDDNo740nY0K9dG81Y+lGx17Jzt3u8yZhcrtm684BA7TQsUJ4q3cpqEt
VIHpU5ddYuy79pI0kaO3Dw3tbSVDFVlOfstLVga54JGTvp3rDhWUuO7eCto74Pu1jTrfZ0p/NDEY
KA8D5Jgbv14KB89exxxyQSt481CsfgL3vY0s74y6xE8wipuRHMoBwqylnc4irPa2HZAygBfMMFHO
+7yvU6UZQZ6hgUim0xL7S37fQSmhzgX1+E33gVC2QUBDTcHl/tlM2ZaEZMx9NP8XIc8vtLa4orwZ
kFdm2N9XxztXIZY1lBEuapncLKNh95n88BsnbmWC+2Bxa6Rlj4ebO86FTZRnqf/RRPvrNrbD1MoI
FxK7BJco7aiMAqvTHKCG6pKHDnLcjMc3FgvibX42cAdAwwJSfLhqPn82DL7WY8jY8DtXi8AukYMg
XIKOxdRg7kZ2l8v/webmvWbKxDAtXcG7jDvUSagMwTxoshukNtkpXogL7YXxkQf28CC9iahwt++1
lT3uTGvtQKHXgSASPE93jdudLYwIhs/ZqZohslXv0F8THGGhSe6z1iAlSZY6kAHGYVCqFoDA4G2w
GYyyPjCL+ft1v9ncx4818uTC2khpkFRoAscBg+RERyWsd9dNbIHwMB/9z77xnMLgtmqGoLFkZKft
UTnquyWyp718J/8ZHyw/39G39DbdCbF/2+5CZU1m49nWr/LQ6mRXit734cxeEuA/mdzCXfaxr9nU
h7yLLwLBbRebEA3/a42LI5lKJ5CT4OZmtx1DyA+djfe6w+gC2ttwRwR1340Db8n4j5oaxXGA8tHn
E1gsozpM6q8sr7yJXlExRI3Uupf88jG46W3BHn6tTDBrIOKRIbwiU74iG3Umads6Bv20kv2Zlpob
LrjPrNmelcGvBslPafOQqOXB+vcw3M+WuQ9bQES9z5IalcKocRQLRWDTLrNW4KRfsyJmhRq6QTVG
NsRlRYNkgOm6AAfgGNO/5MV0k3wZ7VjRBMny1/P22Q5z2pVT0gQzsc3I+jmW5eRmaetzeLi+V19z
n88muItzmiMprVSUPVO9vUkL4zlsMDlozV4z1Xu1Cx8kSzRZ9b8448fn4zZpaaAWRTokybLfncsj
wuTZAKajc5gSi8gZN/cK3KeWAso+UGFxQTIuhyowE9w9Zq96S2ScqNQcoKorOGECM3xxBbR8aU51
wOUb6ftC3ufgSIU8ZV9jFPbqYyl8YSUnRjORXoV+GECzKqZPEjeH9jaGatzIEy1oo4zz2RrnfJkF
CZsBEhW/umHL3nJ+/j3ZQF3BPbbp5YxCSwY/JOPu+ezljBUmNsB46FqYHcterfr5uotvbo1iKhjp
BHPsFx2tRQ0zvU1mFBINzQ4tyzWqxC2azL9uZgM4ig+G0GrKjHPti2xSSGpDnUvEHvN75DONoe4R
s8yO/ktlfjj2Lj1maJeLLhPmwJ9fTp/NcqepsORaqhtWJDhkd/3FPKSH8k7Zi0ptm19xtTpul7RZ
AiVuKYOpuIf0GIWqS2QeSAZhXMFn3PTylSEuN81jNamKAZ9RPsb76pYNIlkXBsBPd6Hw422uSgMu
iqkXKEg7PvseVKMbq5VhTLcuBXoQwZ2pC/yCJZpf9mdlgjtHS02sSWNBfIrParfv5B/yeFnkA6WW
4NOJFsPF8opNPHWQk3PNGeN2pzoZ7Fp+v749m4d1tRrO2+LchCxdiTIbhUdDTkUmP64b2L4dVhY4
RzOLgJZExZbUoANAqglm1eyFTfPlO+ugiLoMm/ffyhrnbU3Q1r0kows27NSdfgq98c28M8/FTvL0
FBOLxAFZMapSCtQTJIFn/CosfHUNXdNRDUNfjy960DgZadkYIHKgmd10sj+F1K1jsH1ZCbkkugTm
U32nNIjBDdC9CeZcFavFoxMMujR3Um2Eprp5jIfmgtfiX1UB2lt5OIyYHR0a6w89V+2QGLotj71P
1OEyBuBELqJdFz6nGoZpZvDAJOjXYurdKUyIlE5GZofjcAAju+DJyb7jlaXyQOJ5ajtp0PGdpTbz
Kn1x0ON8zLTqIcqL33LRf74qL2s/B6DHKNiWkuGYYfi8CEtBXrZ90D4scEc6DGWaUuBh3VCbDhOx
HhtNPiSSJXDOjVkZhHbtww53oMMxmxdrws2VAKwPINluvF92TOk1v1Qv8U+Ie76OZ6ZfZrmYSMDj
KHTJm+A4sgj4dePAWgXuXzyl+eIY/Cyz5ITCR6EBgFKB5MmH/rWFpmi8093rxraDy4ct7g3dy5EZ
GmxOnS4/rTJC6/vlugHF3PbDDxNcOtgYSge5LjjHqL8NaHqHc+sVBEpUumwnNPbj0PDjAAJiVe4W
i/4YTjVkHfTOC+TiW6EDYDFWzkL61K4i86gOg6dgLs6I8jupSBxDfQ2i+hs6wQ4w+nY+FseezG6m
Dud+vliR4Rl1as+VejAk0w/r4DatgC0inWukUNjTMeCrJi61ci+V0ZAfA7sGyWAExm/FhPKiXthq
k+9MZbhoab+jc2dn2a0KMiylWjyZxLf6gCw6gQZrPH2Lslp3y6bwqxiofdofUPXxiqw7Z92AIZrZ
rZXMDkCXKgf3xKx9qKl5eQpER7Ac8zYHsZEVTHaRWbdylvw1t/Vumi6U4EFV3JfTeElbJbGttLNp
LaHD8gD+7SOtTLSdKw8SviejfGulmYlDpG4b54daBSJnSZ0KiPgq+hFH6W6sIGCBL5DT4eegLJGX
lUVlg//NQZ3PL8r+qFSSrTTtTSVFvl4DxUMjt7a02zkAdBmlD9JJhtMWy2tjpvg1qOob2dg5Y4su
U9NNO1RaBzvQytjr52hnZnru1FXgBhUELZXcLenPTKZ+kpS1nQ7Grdw0jowdnyztu1bnZ5JihF2v
B9XOi+EmSjP8iLi3y6kOXdmsnpa8P0smhlfn9pxHkZ+25tmUxgdZK4+N0blRuTQOqSuIOyRGaSdt
f7AoNHk6CMiHg+FqZnqUle/pLJ3A2+ETvb+ls3HTt2jRhpX+RM0AA9/J3pKeJ4285lCJ0KB9q/+x
YO/SrrQxSH27GMFTGPeurpUPCgYJtamy57BWbWPqHxc9fCr70YaK0y7vk12uyO/BgN+iaaGDx7un
hOQEdgi7CyY3yntfiUN3lomjja1j4IY3ev00ZZ03xtnJqPJdYmTfY1Ny1JT4ptQ5fTGfA3N5Vsl8
0oJ7E0jKwaKeFEXf9Tp8nciI3hWEWhI9coaG3hbpdJz1zgFVw18Abp3p8sPITX829aOhZbbVZrZB
s8cKnghOpXu9ab0y7g9EN/Z18kZoekrqxAYtjJ9CiLRrMAxW1zgA0l8YoNpLUnZJM80bFvORZKWX
USiaZ8qOTuVi68oC+p3wUtfLzlJzZ+7bvSlph5Yqdj9BElQN7CpIX2XjB/J7L54jmyqyQxtwRnax
A2adO3kpbEiuHVS92IF0wouy6KS2ik2XF/BN7a3MOlcTTjx+5lJCpAID+0sIQNFc7Bf0B/sot8EO
KIibm08AC9oveB1qFoL05yy209u8UK0KQY1WkI0nXksxpyY/UPW7Kvc2SR6lQVBw37wCVya5PFDv
y7gCyBm4r0A+GJl2T/G8htqfgLlEZIZLBuV2KHRrRN0qKt/iaJ+kx0XEErx5IzA5ESh6mF/VUTIk
nNBlQr4ZKxcrrGyFPE7VnSTLnuDu2ayKrQxxWUPTWs2gU7Rcmng5xCFg560KCH/vNzE9taN2mrXg
QdFkX8kLfw6Ai0/nm6EtMO9v7JqygfxqcFtnkz/hyWz3SO21zLSv/8jNjwHQ5n9ue42tYVVxAtqh
7iFFA0pmud21w7lM/NocbhVZJIQnMsQ9vMDTa9EoxtDq0rzm1tkipQ2Bmu7fEzmyDOpjPdw3D2Wl
NMYAGKmQEjutD3nxGk9/XP9mG3X4z0a444eykz7TGMePzY1bJzZrKD+CYMVGQxvMedQVCdhv0C59
tsidviLQ2gIcVcwiKNOgaUsfshfzTzZYMx+gKPtgPKh/Xl/l5obpUNKWVWp8lSQtRqOtc9KAr1LK
HJI95crsTPmxNp+u29l8LoO+2TLQLIHIBecYxqQUfcVEJukMbQvTstVUP2SUeMQKv6tRsLtubjPA
GIoBMLKiARDN5YORPtCJaqB5CjrzFEWmg9b0RSoHwfNHYOYX/Gx1rvQk0uclRbjsTKRh9736k/SC
TH3zwxmGbJjoZH/VyWwGqdaaBZntZN428k2t6bh93rKe2mU9CGLZBlwODgikPIr8FMpVPPNJFGjx
YEIA/RfziWTXl/AX1Zy8F02Bb7rdyhD7++rDJXJiDGC1BS4+VrA5LMmrETaL0jwOVi+oRG7eo1Sx
NBkPcqAquIMMpaXWhLYTVtXIR5KM35povkFjCE/wJ7PVbptYfTLVWHDHscP65YW1ssod5jJeplRb
gIyq6tuc7hURongDII/NWhlgzrn6hobRBAGt0IOfj/mP4BgfJdkBK5xXu6SxVU87xS4KlucAWtQi
8Pj2FzUQMhScaAhRfDZdJWMZNDqQbQqIwdR9t2fw23wn8hJl0/nphx3uG869Vgd5KzNMfHEomRT0
ke4yTN3Y7c9icQ2wSYwu2t1e7BoPcgdO7spj/HSYei9syPQYogPCLpavm/rxg7hv3mtBkej5gIvU
Nf3lUDvBocDiJ6/cxY+iTvCmByF1QQ2TNdl/VabXG6znhjZG4NLBqAVS1q587+LA/Y1AubLBvc2b
PEvLAqS7rmo256jIdrrSPBpDKOIFYh7x5cOt7HABWRvnRpMsBORhN3vgmvHxftawefDePT3MvizS
OWQ7ccUgz4JPaQLEPRQ83F56MdrBboebVsR1ux0vP1bFdwyjJQg0S4IR3WZY9OUU+n+3lkUnQbQa
LuHRoqFskxYgXzaEEvyZxHshX9i2t2F6RSMa+apZGCx1OZu/gNn5YxfdmurzdU/b/PdXeTIXM5R6
sJaW4OhkCujwluamlXRBt267yPxrKkDG5Q+MyOe4ZORSH6cqRr2anX7bHVJPS35pohY3nSPvRe+z
rRUR1hA3ZdX4KpCYDHOJlzt2v1ReR+tZml+vf7GtTV//+9zZDLM6TMM+QJarn+bSK8wbORHkSZvt
wLUN7ovNJaowXY68rNIUv68CD03jh74Ee+4Q7NI6OE0FOZVkuCwBKJvU2PmdJULHSJNR+gGc7POG
ATkcqmTCONmkPUjxWzL3djz/cd3GVq6Bf/wfG1yuoUQQyiQy2PNnFLmUQHYKabq3akw5jo2gtCsy
xe6zVcQey9CA8GeHBF4BDgNAb/qN5pFdiCanRHY4z4hLtZYCJuuT54+gYkEFREM1DCUtETX/5pOE
sCwD8BmNUH7eb5KIKs8a2lxsSqxyl11xx1QwQC11r/yhokYd3wo1n7Ze1Gub7NytvqKWZBjaIrCp
+dOZcbQuRya/hz6ef90ztg/Yx+I475vGspUighoBke/yOMZUDWqWQinO7TDxYYXzv7INFTC8obcW
YpAuegvUTPC6Fy2D87pu6gM1APbCHU0wQCx/Bku7i0fRHK3ICudzWilPBkaE0eqZJ4zqnueyQgFw
f31HthLL9dZz4Yh0VgqshCS7BSivyF45MKZrWSi/unlRfNiB2NdnFzMZ+auy4KAmZ4axA9vsXnua
HNZsGYVsYezL8KnI2hj39m3TNJyGCjG2kxtPszy1z+1gfKqzh679GYte2sK1cbmCgjZIkLFO67Bj
mGtGwibdsMQE9NrPorGTDd45lAv/CRC4CbkvmdKhq02ABxlaEZg3RpcZ2g8MCYqHyIOKASHwr6Gb
8Ge8c0TWr/ukKXORolfAsRxVCO118agmtZ2E99MSCu6ozWCLJUIFDyAQYPI/r3DADFneUvhkW4R2
0oBztHGKCX2l/Md1599czcoQt3FBTdsgZ/Xedr4NgMUPq1treLpuY2PsF/u1MsLtV5SAf7EL4R2z
2nWO1fRum8bn3kAxOxt2NDE8SIK7kkEwISu5c7vYbbbU9lKg1xFnoY2ultO01W1HS1vSAKfUISln
WfRNS2bBh9/+Hrh1MEpHTDAEfP7woZkpYcgU5/X0nEgYngoAMe8jQfTcvuIUglkAk6Eo+dEVHcwK
VjIPyEEslPbbrtRsk4Q3GI4+zEi+JIK5QWn2AhBjgrLXHpcG7UTAmmSUd9H/ktBo+Z09Wv0i7sbQ
rASZX4IyjHyEGs7P3IM2K55M4aWz2zOaY/4ECYr2NnYtTFH2p/Tluv3N774yz90njUmipZww/klC
HaxT77QpHUUVOPvmrbgywl0nA4YWZ4miJF1ZjVcP9S7NRVwFIhOc/0hqAA3YFhWYdPKW+RCP337n
O2nA3pq6qhpfBnXkrhkqhVV45lMDarOhuqtJJ3DP7c34MMKFuHqZopAyqraZ+FZ51NMjEvLr69gM
cMqHCfYTVvlWawZtFKLSA3mn5ts8GM9agOGUCY3EeZRer9vaXg6Fjh9D7uEu/2yL9ItaFjVegXH2
KM3nXMMss6hyL7LBxdGZxGUdzbChSu9q9mpWb03yWw8X5WMdXBilbR4t3YJGR2q5VH6SansUqSqK
lsHt/DIkWZEz7HoxPWL63M7kS5EJyYc3M67VQrjNR4mtMbOSIeQn9OTTJoA8i4Xy/Ni9y13r1UFc
2LKJV9OiSidcHPtcUr/rpEEvVHeKSncXsz90We3lYe0PifGUmeaf131m2z8/vjUXDpc8mKAviMnW
nviYrLaTCRCu4l2S2t85a1Axxwwje47ywK2qQhO8XpCoZblsm9K9Jd1VoSDD3dzVDxs8YqrNUV+v
anzvkPZeZgSXoof8Ti+qDovMcOdsptqSzT0S3KHDs35Xpccq9a5vi8r+jS95LSaKTIiXaiblMUTq
KKMVX6loTdTl7Vg1r0Ya7rsciFhcibNZHUMq7SGt+X3S1G+SSvdSpjl4aN6P+hTugrncET3dpdT6
bix1Dwog42gW5SNELS5Wi5E1tcz80DCf0ko6Tkb5DKLsm6RJnwalv3QzDnb57wkQkBwx4Q6VLYjw
Y20BEOwpBgSRzIJ0RT41IszyxoTIZwOcK1tGXw1zjMHzBvTIyJb90Ov2qTM5yi7zIFf472dJYU/D
9YQKsozBDe4KrLVSoikru87VXaHnqIIey+Xhuh9sutqHDb4JlnYjZg4NNMGG+m1O7qrldpJFHKzb
SRpG6Q3o1Wuyzs99NWUnL2SAP0OpA3rrummHx/kN4zWDDaScPe/r/SzbgcDFN5e2ssonKU2Tj1mN
wUC13KfTa9j4lajCspmkrExwO6QUYU4rgp5vP+q3ioKJNllUp9x+EX7Y4Ae8QDjVmFKDbpt5ITtr
t8DjGo9p3LGiiohMWvDN+EkvIPUpVTTslCXtyBjaNH1EVBVE6k0MJbSA/+sPJnfHK1rWIIHELBKT
xKod8rIcMte4U2/oTQ3mQep1Hoj53OoZrRnUNm3zoUps0fzV9lJ1DVcFQc+ab5cCTDHTpMdbqqnu
58lZtFM0CTxw83rWP0xwAQMPAUmOGryByjT9RsM7wxhBtjUfjCT7SzaK51JKgIbq88n9jUO9ssu9
AYZZX4KyMjHFqZ3N9L1vnoJRNES8HQ1XRrjj1SkkkrUBw5X/USd3YkBgB1Byl4fBn0+RANwktMed
NUiozrJWoW3JahXyD1b1AffMESrvx9yVXBEKffto/7N3Ol9kCrN0lmfMPM55aC9AdcaN4KX2v6wI
+CYmjU2RVnxOp8sY4qk0CtFUYZJtl/yCibz2DybQxBSRjZtMBG7fXtOHQfb31VthaEbckAYGy7Lm
EEoPcXW47neb/m4oCmWsgBgt5/KWMgnLqNCAR1G1v6zs0ndv9WI4ORlBlHEYZmj5RSJ1vc0JH7Ky
ycUSVa1mbfo1JNpatwEYU5T0ECp4mcQt5BPMxJOk2KW6dmd0EJws8ChXQYaGnoie/jSpuZ9yeJMq
EgDYDC6rX8VtbUDjgAIoh7EP6aVBHC3Ajqinv1U7Bq0KOn4qABIadySyEvj23kAcbeNDqNtV9RKm
AurZ7R7Thw3+HHRxo3dxjz0Nc686/K0lRwa3xDBz5Yu6B9sOBIpC1A7QOueb5kWjNIpkwkGHHeMm
HiBiiOaBUFVkc3fY6JmKRBEDuOzvq3MQgODZLANcqc0wO3NU3o9WsgdYQXAcNo/bygwX/kcK7mo5
w/ZYWevgGrK1xr9+4LYtgAIEeoyg6OBBpjFQh1q8gGKhQJKtXUgqKC5swugI8GX/NcBFjDbJpY5M
7Eu5k9s9QRYK+jaBC6UZeVd480l5F7V1tvMdxryF6UMM7vFtYKvq87okqJkY9wRUSOFRPpCjiUnU
FBUzUXa16QkfxvgR0XY2zYLqSLF14Oarpj4OZe8A/S7Yp+3CLeCTqDPpaG7zrVJQYpF5WRDq2UiT
6SPkAweDQcTMDT0QqvzqXUCyxwY28RloFLd8v+4o28d49QM4X1z6Ti+MGhiE5MCYXGon9KhHfZAt
iymeN5+WK1tc+mHOQxcQNqUKbtG/uaSne/2eTVqOe2knWBiL71/esStjXBqi0cwgVoYvq/nZ0+IC
9n+ngWFU2S3PhfNb6fHKGBdwVSuXginCeWsW4hh5b7fJcyCSfWaf58qKeMbgXFPGbknhk1n5lNLX
TPuRxQfaPTTt8/Vvx/b8iyHGAwuyO6As+fbwaCxhAZACWrWWbPf9fYAQ1ZQ5RmsEACKRIS6K1F1P
FGleYMjsdkoAeT76HuUvffZ0fUHbsWO1Ii6wRyTPK8IKe71q5rYemK+tZeyhbYQCXJofMMdwlyuD
QxVyStAzBmbWs0SvXdFi2d9Xl8sQQf9mHHFhRpm07w56qHlGqN6HpSb4qhu0HKgPrFbLnbPZUtpg
YdEfjDGB3/vDqR6Rf2enzvtbSl67KSB1/VtlCcsAFhjETBZeT58XuOSV1ABWgEtHdYPo3FZ2romS
/c24vLLBZXXFWNV6veASYLTPjUttpke1vEBXhclCV7b8hIxc1JDcvE1XRrmkrW1GKWkH0BLomWy3
5g9MT1z3T9GquHMQ1+DnrCGVBLHh7NSW7T7MZW9IJfu6mS0PRHVepgSvdbzXuSiVDiRdih7rCOEb
I9rI8V0xxW48/AZgZmWHD1RWXIGeLIWdRAvtdLqo0x80mmyzJM71BW1tzNoQ53E0Jg1dCJ6auiRB
aYHejrMI4PbrscUHw7UNzuOIKaVTUePNbFzC2on3vV87kkf8toECOdSJdqJjtBXmMaMBXgJwWSJ7
406vPuk1iVBsdVVVsWNWHzC8troUY+ZWkagRtZnIra1x16Q0N7PS5ijsmN97j9FxgeDPle/6HbJS
yDxgfODt+p5tYgvWFjkvXDCCp4UtLCLj8EdPsqH2GbjNSb0MXgDRGEYca+zm/TDauRvu/j1nlyUr
gMNrqqKA7pxvDJMmMHWJASlk4scJVN72GRUc5223/DDBRfr/4ezKtuPGkeyvzKl39nBf5kz3A5dk
ZmqXbNmqFxwvMkmQABeAG75+bqqry2mWKE7prVySCIKICAQQN+4dR9rMRYD74LnLkswwnvjobxy/
XosY57NYGElrmJXjUGDF8n7aaZl/jRplNHlbG/QrNPu/fq2FefS06XtLjAh9YZ+gHcpO1N66zgEV
m+5OOroj6tXQIgvzJNuGjL2WL55PcmEplUm7rrGwY/6b/FRdzE/0y0mwtYrcj29b5at75tlYywqO
BFLE8GZ4nQ4wuqOHeWwevCvrbkpO5JriKw42d/1+C3r+qqWgKIUyGAhX/WWxWa96XENqgLqQtr5g
UPhp/CJ9e2avBv2zIRZ7CxoKNHPWgbvz0URZej4UNO570DtBR3gjGr96mDkRk+IKF18LDY6/JgB8
1qsG5ReE41CPTqeJ/qjA5tZfBffzLdQUH6ovJ9yQenJugemPtshVXp/pz+EXkTrLtJI4vY0lhD4T
9VK7uGB6F7bDFiD5tN//ZUs4m+ciH6i72jZlBbs89ZC5bTh80p/a+AQzmy/olbzaREBvDbhYQw10
KFUhXq5Ue6gIcBBtnFr7T/x49h6UZ/u3TebV4HI2v9PPzzLVoka9hrcwGc37aJjJ7O6LccMqXzf8
n2u1CJEW7yBvSJGGKDfN852lPr89hVdLS+e2uAiQdOSV3zW4Y+mP0MPd8dj42h6h0ZqaD+i3zSKZ
/ruZ5O1ht77cIlwa3AxqPztdvLkXzXBN1U3jbCRXW19uERR9W+rE0ADNmwU7DF1x7/vVRjB8fYhT
+mGc9EeWFfN5zNhUa6j9eZxF/QxTc9WGcsJLrvlXH/pzjGW81dBbi8tzOCtqEg9d6YmYTdlH0PHq
uzaHzmVg3hJ9fmjz/JobY+r37NGZy6d+QqurPyV06qIqH1ORd1fMm5Kqm+8g33Nb9lMiPWs3VOJq
KNhFNdRfUJ49+mYJagjVJZJkG2eSkyW9NZNF1JvLiUxzhnJiqV033QPIH0J7/KSRRxN0Am+b16vn
WLQM/WdllsqIAtWxEpwJJ+D2FDtomiIHAl0Pc1eDb2mrH+x1Y/452CLMlV1jl40ycMMLXoUeTOoF
+z3I39NcfD6lRWwLqraRtQsxHbcC2sqBWLo+FXcmkUc1lFtiZltrtYhsAoj4pi8wpWoOwmD+Jt27
XBSoZl5LvnEKf3UoZBRAHIBaMVjiKFzQm5n5iTivVzfcPnhmFwXW5wqA9LFm8dt28erOh2tx09Jx
4WstEQ6dmu2sLAE/YWAKKYujNJyd3R6drdrXq92J5tlAi7CtfNFpU4WwbTzggjwB8/N+ujATSEEn
fh6SXYdGPRKaoWxDsQX825rkIqLXo1dNmn7a3lVwCDrzTm8UKF7Ai2Q42pZm5+vHvrOZLiK5hmda
2eloeco93ag8Fh+d65Os8Inbyhk3tbZfdbaz8RZhHcpflJYljiWmvePak23fi+n721byalj/OcQS
0jE6mSomDZBnibnIRzqnbz//9cPC2QCLSFg7oO8rgHv4D2o8yu5OvId5A4UEBpqYI24Ejo4VnkTh
hR5mX98ef8NAXoLnWdriNKIN2OlkZ86J0z0Edh+Z5Yfe2FK821iqF9M5G4e5NRBONfrRRAYJpUrI
q6poO7B4bUkKbA20CI2GrNFUUMCtZf95cI9D/1WfNqLU1hCnn5/NhQJtIdh8Kp6PiE8AA5iEhra+
BUjcGmYRN7CLS1sFKBdN3EyY0FKVV1eKjVuZ+dY4ixiBunzp2S2CrkRTk3bRJ92hudESaF8dyINK
/P17T6lnVr+IFA0uyZkLvWV0nRi7U2dGHXnokOgP1XGrBrY1vUWQ0AxSan2Dg0dQopHA2mWaDHtt
K8nYGGXZZKsFdeN4EBOAG4+J2A87dt3sWGp/qELjiPQq2q7vbg25iBwe1Zs59wGI6YzbWrtvwU7U
PbwdHbaGWJwO26lB8alBCRlcYKHfT1FZkYvSLTa24q1hFkkTNXS3nRsEIS044lprFk/5FjHayt4E
MEWA9MJGF/mvTmvyTmjURiA/waSquH2We/vhtPE66IcV+3lLDub1w9QJvfHHgItA5HJVBHqFm30n
HOLq9qQrN0FXLo+/nVr11Rf50d045WzO8fSdzwKTRYTO2KlNvqrqHZva1CgR1c3iAUXna9yrpWhs
vO5acu2M9ACpmsio/b3ZBv8udP/3t+l/suf69t95vPjX/+Lf3+pm7oosl4t//uumeeYPsnt+lldf
mv89/emfv/qvX/+Jv/zjyfEX+eWXfyRcFnK+65+7+f5Z9JV8GRPvcPrN/+8P/+v55Skf5ub5n799
q3suT0/Lipr/9sePDt//+RtQoWeucXr+Hz+8/sLwd1dfqi+zKL785U+evwiJvzaCf4AnBAhgsBn6
6A/FYo/Pp58EwT/Q0QvIqYdytQvyOEQ6Xncy/+dv3j8sD7c+um6eQETGCxuHqPvTj/R/+I4DQgkI
OpioO4Bh3PztP3P/5fv/XI//4j27rQsuxT9/e6mI/zxuaeAeBor3xMH5q0HwwYOYU0msgybrYj/z
2WtDomns3pv78UIGs1OE3Da1T2Ov7H2GxqB7p2nLg8p8A/1jWn20PNldatTyD9XYOjRiFptIWFq0
SHENVz+Zs1neEUU9N7bcfk6MluaRBhRziQNdIYsD+Oy2EHkLuPXP6SxcKmAiwO10bx/8gJEx6gFe
NoDPL300qzKVfdfGpijBfkwki3Egp3twhk0JY3YNwYBGR/GhGwogBPK+ea6Lwn9UzAXcum8nyA9R
imNuyAOzuiLMMZ9GzfevS4LuDPBNlCGWv0qhEMxdiCNO7IuvVCHiWuvzGz715ddSVuyuH3z7UuXl
FoZ9gTj4OeNF1BpHKXTlUOdQ5kHlhbav5DfT5kyPOo37Hxmhcxz4tf9xckXTh9QRPtDNdXBkIADc
Eub8NUz/fInFLjA5XLajX6uDZSntFtgp46kNBPk8gDry75Xbfo6x2MyI1kyOK0YF0ztVvqyZfy06
TX+A5kR+gW60aSshXSTeP0daYBE59ayCDrZ18Gv0+aWC9RWPOrOYjg3tLQbFv1G703THeiyZhpOn
02X6Rz9o9Y/G0PtfxyEf9j400/LQl+hPi7rGRBerBgRsAry2/DRoGStDPavmD2cR5w+vPvfik3W/
4sRLYFqt57mdFYNMVQGxV8/b5VWwkQP+egr481vYizSs76C9RWYF1d/5k+Z+yQ0UJ/QgZHKrGnx6
0GvvvsgtwT7N7XGEWKQwP5AevH3lc9Xfug20crxrfVPNbm0ei1Q5yFuL5lYrUwLmRJ9WETqEglGi
bwIR/b8XkfV8DVZcYIlv9uw5E7mLAdyTQjNrk1xBoZlvSQuuPX4Z2MAvaNuslmmgcCcO5kvTcjGH
Pn777dc+zyKKlCbuDT1/lClU3dDYdO1mXQwlpMT/m42qPw1pESIYZwUD44lIg9a6U42KbYM9gsjx
8PYETubymhktooNofKl4nct0csuwxhJ0Fvirgg86aEACwjbuWddWYRkZptG3qQVvIGPhf+ZQBD5K
lwf3U8uzH29PZMWXrcVhZOpRACIMQ8h8gO6LY7fBFysYt+621h6/8OeKDoY7BjBTNgeAH03dAKlN
Y4sdesWMlrdzPPAr2yhLmY7exWDM6EAWUQMv47Tcvf15VlbAOo18lsCKymZiaBqEiwnYgV4kjNa3
4Gx8ePvxa5/nNOz5410giUCYLVPPFA8MHXtUHzbefO3Rp/9/9mh0a/Fx4IVMG7tJujKIDLVVKlyJ
oct6p9KKwQIzjQRd5jh/Iqw09gQjPOotp/tGUhaeqhuXWVAPGxcda5NZeHNH57rMFdxtZB24oLO4
mLeUX9ZWeOHJdo9GGPSyIxQJI5xzEk+dDI1860Rprr36wocHBUEb9FGLFM0hB9ydaF3Mv/OnMimS
KbTBkjZF/SX51hdh44a6Gfo7FufhGHrxVpl6ZYZLwBBriG0WnRBpi0Ms1cSTh+zTC6b0bRtecUJz
4eJzbhPPlw0i7UCnnWgsNPPYPuSzg6KNPK/U9m+Ps/IhXwjpzgyamgMIEGuQtAbzXEVkYkXUtsZW
IWMloJsLR8/BtsnsAGYgPP3QCAqK8Ee/GOPCccGt9PF9U1i4OwkyX83QE0hbs5vDTvLfg27k4fse
vnD4hhcVayW+z2SAD1qQfWV774slLx1fZ58+DwqeG02LlshubMLW7VWs2Z2M3vfiC+c2+tyaga0W
qat88F0HMW+2WsLXbHPh3FNtWbZT4ZtoaAmPdJun4NS6IUDctsYWP86aXS4cPB/7aq5rKVI9GCLU
jWMBaq63v8zK67+cGM6+O26mIQ0x9CIF7DSZ2zwVbraH0kLCtCx53xAL722FY3I1TSI1HYhR+n4k
x4+09kD5uTGHFcdaNn1AuLQGMyNWl8vPZoV2UOqFvX4r1A9u/j06mD+TvRdY0Nl3qiuH57lAhOvI
V82BQhO5zvUGfFFbduSsLPLL3drZCBrzrYnX8IDCzrtYpzWJ9H60wzwfvaM+W+Agl5oewhKgXN6o
Jt9BT8f8UebUvjFES/eiVVU8GDrYMI1RHcGRX/YhB4vH596f/KfM6PtoVKUeBQ3Tj1SwDHebReN9
mcc5eAhkre+0yaUfdVGDGqYQYeWUbQwljOGgLKmBhw66JV0Luvwi04pjIfwMGndaZR56MbSpUgwX
584E4r1eFvGkKQb6EO7cFXk33GRWAMWVcZq+F5Xjg27dFz0NaWN6HzRHqy9xj0evxKThDqXNXfEo
W6JuW2bzx7eNcO3rLkKXPpRzFwzYIyVYTUzNgV56F7/v0YuTBihGWGcRuFAT+Pduwa96Sjdc5xS1
XzkDLCtVlho1dzxZNq1vcjeIsnkGvf/n9733InK5VUZko+PhOLs0oVP0X3NP39ix1z73ImL11gwx
FbMSaW/U0EoQpYAMLdu4+115+LKt3ZN8UkLHwYvWzqUdjIfaJO/LAPRFrFJNT0C7z0Vq+90UeeAF
CgVAbBvLufbipwB25uK54j7vc7h454370uj3QmPvfPQpvp89WmBjC0AzhsXsrcjVjMjMpt3bdrJi
hEvQQG6VU1lXpkjnkcR+XoQdqWIAxzeSirX7viWNlzYEQ4v2Emz9paSfh6FqY1p1XlxprflgZ1Xs
ALcwAYdIg1ujouLIKM54lk7a92UHSxKzSXRU9QPF9tqS9qLOSLHTZmtL6W9t0Re5BxUNR4/RjOm5
dTL0QMj4W/d6ayuz8GBs3PlcSwNBTSOhMbO4dbqkYXb8voVfOHHRj6XDGWyKOWQnVP2py8k3Pdc3
cFGvpx5WsLgXIEwv+6pEXgBQz4Usn9g0pRnVwtnacObXP48VLJy5nCGtSNGrCdoY5yr35L5VNFF1
8OXtz/P6wlpL/D0TU4f6Pt5/GqAz4152dOPDrD144csACikFJS2RQmQuhqBNqDavtdceffpUZ2Gi
GTgnosejsdu6+hBxY07e/hprq3ka8ezJBqCGIyxdHiziDYl0fS12gDzc5Z413TRWtcUpvTaDxW6L
TlPl5C0WtWXtgLbw7kNej5vK9SfP+euGC/mcX2dharzpQbwrUgt9UUnNXWeHIheJe68F+R0STcjg
6PPR7driwhg6C9hh4d3bQetu2OzruSxKZL++QDNZNpsthuOEMi65IyHint2jKvU7buwv7dzbSJnX
Vmvp2lbTjLWOfc4I/ASy2mmR89sZ+WJQio0LFfP0zV75lss+3Kzsu8A2sNvJsQQNru7MczzU05zI
3AH1yGTmd5aoqq+kEuW+7Ji+l7QZUQ/Xg72t1PAAMn/9y+wP2YVEW1Ush8w9KmiJxRAsZGlGjOFC
QeXhUjhUHYuAbl0+rcSNU/ny3JRnn5qtx/DiZgFFZeMCGXDYqy3+i7WnL5IA9NxXPQpbIiX117ZU
oZqecI+/sZmurOuLUtqZF87Q35IuAE6p4BDXYF1Cdf5lmGkemlJuhKe1CZz+/9kYRqbhg3glpGyE
ewXppAdcZ+GGuuXJ25FkxcP9RSRBQakCnTNss5txmPMlT13hfn/72WvfZxE9qqw1qT3DvdqsvfTM
/oJ0OY0GNt+MXfnw9hhr77+IIbaTO60zNcOhqvLmw+CYTgRavW4jQKzU8oCM//Xzt3OAnv0atGtt
0NuJD5aRcOi1p9nXg50x29oOXdrZrixL/cKabOPKKUie1LUOXbLZGQ+OYVd3g1u0yWBNEswCuhvm
hZEnnLh0P1Pr7/Xe/efEbC1ph3CwHP3WmfuDTn1gIbHzhDOi94ahr8RJb5k8dCNxXeA64aOehSim
sSuqyeZm9KUXtQAg6GDgluaGSa6NtogIzGxKUJLpZkoba7rqLS2/HqaxuYR6s3PpcW/goTZ607vO
N9aS7WrOCzTIUtQcbA+KKGY/BHFPgOV+l3l6J9c4c1+C0qo7gD3jAKxdl5oAiX8aK238+vbT177U
Ijigd1kTfPBPVH31DQhT95zyw9jkly4zPvBsqy3x9LhX9hZvESOc0e0rLccRcBr5BaPuj5JrD63X
3789ixUXXgKntGYImoLjyKNVO19/NueNr7P2XPPXb+8Ec42Sp2+mE847e91jT37R+Btxee3hi8Ag
lZz4LHorZRCvr3GfE3r5vIWHWHv4MmFgo4PyGk4xrG4uWq2MjeZ9x4y/8C5SxbtmcHIAdrg0kSf0
nvZgM61Nx1aQ8F0L6i4cODAn4spZiRRUHdcjTh5x28xu/PbDFz2yf4a6E6zq3KW6SpJG0ynUKevA
2+e4qQVlgMZ4SFuEUwDwsn2PYhnI+t0inSyTH3Otr2G7o5ZUhJPEbEgQYisFpvbtV1pZLnfh5JbQ
eTYGlZVKtIOF7iBoCEDbRmV6xfmWnbEZ1CbrwKTikEPALg/zbOihFKj0R98utlqMVuKIe5rYWZSy
MlYPk3YSjzf1KkUvf3WvW1V9b1vzmNiDmyU2xCvet2O7i6zAMWYoLcrMSoEX/MhqZzeb1caj1+ax
8HjBSFdZuWumJKc4btmTFukKQp2TpE9W3n8FofYWbeHami/83zKV01UCQh52A6AOgJjgOvDN3fsM
auH/imsj5f0ARL492xcQt2oiW5lbWJCVV3cWu3k3u6DJ7/o2dTUnIkMZOaO+8eIni39lp3AWnm+M
vRnMDZRwZVeSxEXOmlTMs/dy1OT3Nhu0+O0PtLLQziIGEFOquZV5l05Oga6PRhMxMkEWssrcV2Dx
C0eonG54t7X2vRbuDY3wSpmlalNdlq3a12ZJrVAHC3US1EE2hLld22jEZplzZdkgyQ+5qVjSOs1w
4YM06XPlO+VTqWv+DzLPLGK+NG+hYqrfsHZmyazr8ogkBMk3q1CtLrFt9/bwOwBk7YEWhfZjpp0G
bR1qBgl65aZHO/CtcHAHfTeMmfuYmc4Y+WOgHpvWzFN9ZmSLAnJtORf5ReNgY5gpqDiLQrqJ6Wo/
DNO5g5TgDymyv6Xh9mc4f6nQnMUe3jmFynNAiQG/oeGYFy66HbzNHr2T5b1mkYto049B7s9dXh9Q
0XaPJRC2SW1p/Giyjl6ykpefg9zgCkrATfDJrmxyUw24mNcyrpK2ca0PQD1UXpRRR4mLqbZloogz
VpHNinZPXa7P0dsmvcBY//wQi+ClxsqcqSraFCeaQ20PIUh49sGsX8yZtqOTkwRF9cnrVMiALRig
4qf67nOwRZu7ZuSLeCYL3AbkMjdTq6XFfZUpehGglrhxPbHmr4uAlvsGxOsZbj48MDDsFEAFtznE
XA9uS4I7oDy9j9Yk+Ke3v+TKYEs444tG5QB/OFQ4ZH0iYixj5bR2VNQDwPmk6JIAe1369mCnoPmK
fS0Bjnpd5E1RGepAS82+gNKJFRlyEkenyE5lPk8dJIFMN28BcMmNbIuWZMWs7dPcz7zGoyBGkoWh
Hxg26ib0uJY9u6SXyQQ66ot2dnFjJjTvbhxYt3FQekFhvTbVRRykvdCDfnAxoxHcq41AixXw0uzB
LHLoVXmtg3I5pGIT1gze3ip6f8cb5f/ulDMH7dDIU0INUIpkOkeFNXfvq2JgiV4y9pSNHNqy3VQd
mSRaqFxz8pKiFtXjVOTT40wC8/EE3w1C6Tn1DddqdTspr04cykiKdLC8mmXGRaig04i6HYhbpTXX
sat4e7TG3rmiFQl2b6/4iqfYCz8dXF5nOdSzDj6YbiLoiKqIZ7OzYU8r6d5SvNWRtBb9VPUHAox/
PE9cfSKWKqA3Ba2QjTHWjGfhjaNZoiG+h5B6bYCFIpyErV/Lpivv8llNUVVbdTKpYI5Ybs5bW8mi
WfXP8LYEuNZaTkBAO0DIcSD8G8laCds1TSAtNQVmD5vl2u+OO9KkMZiejmiwe7atsrhyRyUfTOll
HdbU8dOAD2aEYOKAl94FKCBodP2pN6TcSC3WFuC07GeeRZsaR2oXy+sqbzqiKHwFUk3csc/etBHp
V3ZVe7El5XpV48w+4E5pNI1LSk3vKrNs+Xtjnw4nZrnFmrgSmpZQUAAnrTbjfX+gxqR98Dob+u25
RQG409mYZNQwIS4w2GgBLUfj2td68MC/7SIrM7QWaSBhZkVqbI0HvTbu6OR/1M1q11h2LMUmq+qK
ES+xogFj7TRleX/wtLEGmYRNuwvfk9QJu7nEDZul1fYHvyEC5SIKSFLy9tRWvH8JIA2QDdp+ofO0
zPPPA6JTrHNj66JlwSjwp5NYi4QrIP5gZa0HJZrWSubAKi96SLe4cW9mTRl2wq72bld0F2SgXYyi
FY8dqwbzDudoIBlaudlwfdpHXon1L7nwmRf01MvzvjJ4ypjUEjRHGHsQ2GGj8V3rVkxjsZv6DEq0
nWbHlKJxBHJOaj80YG3q9KncWSN30rKqyligb+iTaeK/gtH1NiLYipMuMYqZ8nK3gXr33ixnuQNr
bLsbcogFoRFgeF8cWMITYTOVzOsOglpgr0gDUQxJAFzbDlzoW4CTFVtaYhQVxH46qWqWolwQFx2N
m2ze8MC1Ry8Myau6ydUGPHokl8XIorwT73OAF1zsmWX4fT93arQrgDbq7tCKqYyhNmptxMaVhV1C
kS2AT4EWRK6Q+V2GZlpZgix3FiEo+LZuwNYukKzFBi6FbMyZF8NhJL35CYo8powr7sx1aGjdHOeA
AF0EnW1/9zPQw0bSYNOjO6BjPaEBFEgJHYe9buDCJ8xMgflvLNlLx/9rPrdIwauyGR2Ro6gLBW3r
whXU60P0nxk0dAuvivKZsxjtsX3ETdpkaEtjThdqpNC3EA5rG8YiL+CixNUgBLsPnfwsIcMgkAOg
5BcJcoMNOLUVCTWAud4OpCsrvUQxi4GIabZsY19PlbdXUhjX3GPs4NVFthElVoLYEubqEqdlQzFX
KZiamjGsSBO0oTdbxUfDcaFCyJ1ujPsewlhvT2ntCPdSnD3zjdwGMRqjLTB7irqpKAfvO5nG7tF1
yRQTntM9lB2bqBgLowrxm92hmiyaurUjYhN3CTy0qEU33mZlE37hBTt7GQWxocxxuzHV7CIkdZtY
no4C6xyW5peN+Z4M4xWLXfakj2JmKieiSnXwpe1Iac64JQjoaIUTy7oickTgX4H8a3zQ/ZoPSY4z
7jens9UW2H8FjQ9y3F+ztWoGFCLgzZjamXzKzOa+n4cQp3Zgpw/uUKVdy2+scT5AnGzHaztpBjtS
BeTovewHPDiyTC2pdRIq7LeFrreh6+HSpYx65JfaWKVOW24UDFaM8SUvPlsORJIM3MeQ2RlO/CV0
FPXFpAe+GWoV+Q4C0PmjHqhgq2K3lkksYbqFbg2gCeqwNE41ulFjFxNEBNuMfAMJl3ujBUKzQpTu
jO8ajPYr9LsNEmKDs/geMsx9Ygyi2zj8vzCMvmImSzhv5ds5o7ozYMuAz0HXsWld8O3YXdSjI3Y/
IFW7AJ4uVkEfc0+lY2ABgcZbYKNbbfiMS5fvsrDcLGSgDgst1y5jSRiNdNYB6mBntN0hIxF7gk0D
4gFBGTOg5xKiuSyVxKSXbdC0j1KbyMOYK+fGamiRhWaJcLDhayvBbAknbuqs1tDI3qeT3Wl7j2XV
vrc1GhmcboE8V/Ldl93szH5azbTdTup9yixOYjSs1gdNzeAWGHQt9aZcv+7REnqvt9q0sSHZr3v3
S5Q7G7GCWggvSd6nZeZ8sbzZ+yyKcat1Ys0dFptwqQA/sTpvSHVmFUfOeu+g2UMQgnVXXBWE0jtb
zHLj6mJtJouddWJEWOhprVKrMXdBB0ujxfvSoSV9T8BZpwjNWFqg5m803woUAt6OrisvvQTeQiqg
mMBHK1Pf6fRL3SRmNIlZbeyNKxa7xN7aoxKjppdj2uDefE87c4yBEex3OUQYNiawYrH6aenP7KfT
e+5PBHRwgHixGw6C7V1lZtiChVLqcsDGe9RtwqLKHceNhV6b1WkvPBsSMnVWI10NTXKF04dN6zVd
WLW6fp3xor1/e11W9tUlQrcaaz6VGnnpsOyuoEuZXxVOnemh1wbBlcOmcksOegWsay3BusLISCZ6
NGZ3g6jNyKZJBTxhInkxXTS4MIn8mdEdqp171EKOfvMpV+1WfrZmfotbCgIRHBJ4HUv1YtIPjpJ2
otNJ7d73ERfuT+wRDRTexNNcTsdCM3c4bX7Ucu9gS/63SHn/PEv/hfdUcwrX5QNahDw3SLnSoeBq
Q3G8p93WLrtmCouEOWub2q0DjWNPB6Xp0LR37pTvOztQ0Vjln97zqcCF96tN11RHt3COI1GPk3Rq
zWLe2blDnxwU1e6dbN6CEJ3UaF6N+OYSw4ubFMkIGtBxuUHb50y66oYZmVWHdWHMu5y09gFHp/pj
r+ZqnwF0cgwMOh8LEJSEDa2yyME5WUTGKMdPoP7oQ9NNNMN4mDK+m0i1I+O3UuEmiGexaea46EXJ
bqiCC2Y0kEbuU1FfgchkbwxmoiYvgihxHBRDBOaLxEMHiVk1d0gj9l0nrnziP7r4HbsKYkgIH2et
4aHPsyPNnDIaUJYzgluvGBOrcUKc5J9dC2lw05CIOA1uEk+3KRww7mnXNFNUTOrYGEXq5fwKWQRE
Ij/TaYgylwwhNYKQ1uYhI1oJ/ounHGLsnlMZkCz66AZNrBrvO+v1S14CmNfg+lqfwL+DViXNpuFE
tJ0968/U/ajV2an0dPTmk8TMsId4ZyRPoJqKJY68r06qVbrAXRIFmESCedhU6oM/jjumzBu0pO+I
fazIV2YZt4EzPtmi+TbVNwMyGZ13sVHdjtUPm3wvVB1St5xChuNGb9AoMDp0+4+xLboow7nDLO19
l3WXmdc/o2wQtloTKfAiOWTvGm1iOqk0y2gOPgjuhcRvY1belcVnbSCRwW4qST+UtZ0KVYbE/GAR
FWYdAIlNH83GU+EpGAKEyYW7a1t+sApkZAV349xzDkAZhgTpua/KOKueR97Gc3nH9OwOXY67FhwX
DeQs+h41AteP/I4lk3fr2+ZxrEokBwVWZfpqGXpa6+JArOlA/e4SCPmwy46m+FzPQ+JWoJLlNGQT
CB2Drz3/TnQJxXJ13/pe1BQkyq3PRDwbrYUq7YU0i2Mz3pAAmOaeQSeS9jupX0zy0TXZhUPM0FS/
V2Z5a+XPbPydUQKbvMkLySK70GKWpSBLDZDq4ZLYHcLZOVjGBO0xu4d0NasiTyIQ9HddxeOWPKNo
HUniXDKnHlJpjQcXJuvqMJTM3fsEurk1+WD391yndwQbF7J1DAH1hNzeQzlqD0bVW9eUd+ALvOmC
+rL1SYTk3Q3rflChJikYsut4EO1BC77W+OFkD5f2mN8G/g/pidAZzTQ3tdh3DRh1hZZhO7LBC6h1
uJsrilijEtoQfdQC55cVO6gupU2PcrYbzEflkCf0kOEIAflETZjh4D93yNIHX2EX0vsPBiC7gmZx
Br69k0ZPaGvfVePvkK0nSqIg39y3ULEFy8m+7hwbh1BcGjYOvTD0GacvLzRInuaBUKFl3+Z9sHMU
1DDyD9IztNBy+CW30bhb18+4igy1+ffe82/05q4ub6XPcbafbxoPejKjCtFndTH5Pcoa7hWpSNjn
h3qGsUovHDOOHfRJTvYlr9WutPp9JYtEgWHPaCaA3D91Vvd/hH3Jcp08uO0TUUWPmNLsfruN7cQT
Ko1/NSAkQAiJpz/Ld3jrVJ25kzh7g/R9q310+/4r2m4Rx5EOza1/yqcH06M5tLc1kJGxHH53wXg1
AUD0BHlisbiIGQEtFoTXnrWoQ2rnuGgADiHMiF5QvvYHHUUtm7CGzw9F9mcoUSaUwfJn/zAvDypI
DryPjomQeFnlj4JtzzHyBQMIv6aeNVuIj92mbVZkf9ENzytJ5iqE+nKQFdwclUnedEfrUOPlyf7k
/J+Lf7HYVGkOBkzjD08ddB74RvfewXrmuucsKGjt/HTo8qQuJnWw5S9rbR0S8WHpfd7hEHT4/5LK
eoRZ2xLPKZpZWJydgOQ3fTidMvWTRPzqKDlm8tcQg0WI5q91l6fc88tGkhgpJlFtSHcx/uc0rceB
HY1RV+oew93+mKf7OAdVoO/B1n3aEG5ehnsmiy9jUdZajXf0BdSxTOo0xSnnRY3MpGrcWDNIWvc5
cLp4PiSYJrlZHgMftrt+KAk2+/SXk0OlkDbepV/fiCryzw+B+ueGp0W7JirGd9r/TCkqgZSp0Dd+
3HrfdAO0VXgePNfX3KwXFiKuuND1NsrKZUPr2ReZ8TGQ30qM73qI7w6J1ZpuNz/hKwFmf9FsrId1
bfthxSsZV8kcNjgajhOOijEZHrtp/h2N/SFmeLpXs+GScPdgwDERwye99ecO0rWkL/Z6iJHTPuAN
dfmJalGzsvv04odc8jrkec3oftCTq1kGgKIwX5AtnOHerGEtPkLrXiNc/ptob/fFVSL5CDd6ZokC
iaCebAhXGV2gZL7CN9oSjN+wPiChiB2nQdRTEh+H6Xe8/paDODDf11OP6ESCJxeDpg45Drg7cqhr
1vO/PcMuH/6IdRbKCkEpSMYJSTl/8HLlKw62cbtG6HSD/TQTUAjPiL+6FkgAItWgVPegUxk/6B45
pMyG+AhDm2XA5Jj8CjcbvsaLk00Xj/qlDxU9DDP+B5COi71ed7dcgautNxcsWdJkutteJKPivjIf
nfugR35LVPL50gN2Us22xOzCo1zKyhd0sHXqOb3uczZ/1w7aEgaTKGrdSoqmHHt+gscLXB/cXel/
govyPMAVhDcTKkIk6Au+Iaw/j/JzGWbv1BTkNrN9edSdQwpDNhTqB3Pj75UHJzGFt9zJ80yD4Ton
gM3rBYT0k1fSVNB6hEdUf64thZewRfNzWMHt/0dq9+ZL9n19KttqCoh9SP5YwITXPMH3oGKcTIoj
p3WHwW0R/4Vl/pDOXV1E6rQXy1Ut0V4hl/5gA6XeBA1vNpMtUF18fCq/Qc6ztfvIf9JuAKKy9Ju5
h+l+MGAJHma3PYLy1a1D0yZy0sWrm5DIALvwLe7XQx+v4qoKO9fZFJMq2mODVAjY1UQS/oJppFXD
tCLn3zz3JQqdEIqWVgjPecs8yZtebNu1J/l9KHkPpzQOuKG0bxtjH3wuw/MYjUE90bWRJO8qCLLx
dvH+Zdf2I4qjMx/M60rSW1bm50QVwQFujp+cfDPVqsDtmfe1ERDGgBTMgctPUPBsrIrEvNb47fAX
avGyxUvTG3NSUfpUqPFh6ssTT4JGr+GHnUaOcsH5gpaXsI6Iv5a7/wC11zeckZ+msCU03IgLI9MZ
4QkSVu2onQjmliirkl4cODNXsmTXESg5GebxOi0hojkn/8mNcw2yoy6IW5UVE91lGfvwFNC4AhT5
1u0lrdEb8g9+7a6BsLjEOaVNVI1WIRnFhiigIOMsDsWu0r+K+70myL07MYTvcSgPEXfbiqTrcT0a
IqCeKjXmiqDbHToQRMJYm60rlwdIuOPxZV2GQtYBQe9ntUQO15ZK9CHMNzjfErb4H2VCx49hL2d9
jTrr8+PqgZ/gT6fiqwDZiG6uUo2HoQyi55D45JoSvfom0fM8Ye4GNVStGK/+FF3Sw6ynxFTndB8m
vLY2T5pkCMhB9DK8ET0AqiqFKMDxJ+ZOIiQEzguJX4yB+9rGGTJu8BegQkj2yaHoyKZPG7in31H8
zepa4Y2v5LzlTUwmODH6fn+DlTUf6mDbyrkW+16iEGjRvCLhEvJDycL+0s9oFgUKiCNkYA48Co/6
Ascsnecroh8G3U59MLMmx6dm/6b9JtiRBCmSVn1C+sNA9qg1idlvUMmGuEUzM9eTZBNERRGFNSGz
TuAxXLnFz+ai5v0m2146dhfrwE+ErevLFiz4HIst1/klBeuBiaaEC6eKoxyB+Fs2kKgqU8yousyX
KimDBdd7P3XqnMpSq8uaxL05Wweva514NnU4qplGEyF1+3gsxDKaFnKLr2II1avG8ZM1pTeCH3SM
HQ523mBASy6FeqYZsSEjuNGiKK8ZRVY8Yk9GPBjHBINBQybTTULtU29ZLudKebpjY4MwLapIDygC
ovcpeKejjh8WhvXXojvgt1kn5Kx4tHPVSxTKlyxL9ukiZTn0FRrHwesNYLme8i5CQiqe52OJHe2a
0YJjZkH438UW6Y7Mnmgtrww6z1OSzeINVD55VNouLeL23YvGF+EqnabuOe9GxO3mslOPSuXlY7ay
6GjyMGx1uS4ngtx1LH0+eUiXYrojOGdoRufsK58jVm/pHj5vCMje6xA3+UEqPh899fMFHDiqSvIY
KVrhBOyKkDn/2kQkXsYxKR6QWSr/uEDKVgFcx/8pzsc6/h4nE5vO7Fgi0faYpxmesDE2y6GA7Pwo
O5rh1Of+ocvS+bqzxBxyNGIcZoTVI0sjSyOHawCBhJj9i2yCYqMsen3bRFrlw4jcJ3EmglBRjWNE
WoRgomSeTePr2tvuRscNrT8yR1sZp9sPyhZkv3+PqVnY93jTt3D8D/PN0Kxy+eOHVVfdZp4cUQxj
PZjOLFjXq8+TyzxyHBTmmWIFqXLm4npIOt9EvoBwXvP/Iq/vfbazT5Ftv/eiw24aonuZzd1LHK8T
1tjpF1LCaL2ynR623LyFPVM16YflYcITfDC27PAVGYtsjTRsQ/wcTuj5QwT/DzQf3wPEvZ2Wbs0g
6M8xn4TRWS058pvndTvFbOcNmeL+IMf93iWZu3bd2tXoA6N3VXDEm097gvwW/jV1OJVEzj7iOUeu
3iYULFqlRZYV3w7okJWPPY/4jZju22mv99aWcdksUJQ0MvCusXQNmmjGJG60f93KbP5XFpK8Bchr
bJxPyQNeQt/wYCF1Pwo0mIzF+upQGHQuR6yGajek3mlBDmpJ8rYIRffSwXB/TRc2VWLDp5IMI5qT
VP6h1jlEbNvY1WLQ06+OxqhAzuL9kOiFH+IR4YwjVsEefqVaeZI2BJP2mmLxjLOAVCHP9qqAbKwu
dDD+sIx1dyN8fISHcMQQ37GqlJm9QHXXV6C+h8rIsrs5lNhcYr1sL1wFkDFTQoGNyAzrHM0Ay2z7
l9dQ3sEW+2GGBOUWo1heFcxYZxnL/birYYMKBenhziKEJM+4vAcmn2q5hRbBNnY4b2T+ITXF1yLY
C5oc98b0krfacAeNCF8/U2bNz8GFBZzp06P4Pj9WtekarjPb5KxA+uqgf+4BhLhxhgDDiU303u1z
fhz6sYTUGh8y1rDkIdm0uIczjG9mTLIWFRnyMZxLdjO9S24JXWkDPpZUGX662rM0b0KmqarmSAaN
cAuvt3z7GOJU1tNoXV2OJW51RNJVU7ztDVSk232k8r9Bhj/WZH12UWbqqBue+Lr+DS1PWsz1z0iW
yU+jZzsUn6NsIWrgbywsAUUjWq3KRfI2kGJ8TWHsbJeoQD3zOjybGbeojBN5zGwRHJdy+dHjSKwT
CUwF/xGK05dMrdfyMpuVnDcWdm3g7O+NI/Q+TTu8uvA4VT2b/4QT6i32KD2VXZcgYy1W71HfTe2y
7BHovTA6bZZ+8Xwd60Sx+dGbKHyxQo01FwEey4icOfT1rUQGQRvOBUUKBBNtqLJ3kw/rnaVOnUYT
IZLHTempiLTGvL+9zyC+qtgJjJqQcFbC7teIiQfHS4JbLF9Pdi3zeuuC8mGgM61xvp3TXAdXXn73
6MXRCbqxL0rwPRBp5Q1qSGh6ymk6IdQhPqQqIsdxFOQ6B7hFOIlco3aeVhE1j5jDznhtbk7gLEkC
nHdzTP7xJZif8Ms/qcLcx2iR/clOCkOXyAfSFssoHwH6xH2re7fTmnTu2cJGXWPz0s9Jtm//sEzE
eEDUUsR1RFf7m8KY7r+F6su5AM7QTl53e+tygpw8WcjnUBWQo40++FqmuKh5MqQvO5ddszsaVLAj
axQHuq3ydtzQmKHKJpFoLBhh365iFgNzQ9Pgk4Pr7krxXrxO4e7fsCKOK2aLddma0STRv1wX8J1O
3VLpgfdPTH31WTKdpMXa2Bu+H50PgQHKKK29j3+6uB+aiIXYnUsMT1eJIiaGMT4s3x3uhh8Bhri3
dBnng4g2SKVp8E3FDduzj91wiAWjXQsKZfnPQM3bLGMH4Zt3qs+qTWzyus0LtqtyjPH3h1KIXylF
mAtZdIx/JFlwm7AkrDoLjeecotpVoHUSOFAXvTAt5ZtZpuLFLIU6RC7OzwhSx+E6BvEV7smsScoV
p9HGfQheHjjwO6avEmbcmXSqAuDmP5GYC/XOXroCZhafA76JbAfnu8MKMPYCbDNfsM9VO+ru76m3
G4QYds1wemTqFO1dUocuDe+I0s6fI4qvri1HXx6R8mdOkRmnikX4zL+3sfWIgiR60ShKaotR4CnM
cZRcdRAVb3uqICDgIQduGHZm+pmEKv2X71m+1kzCno/pBvBX0NO+7aYyvAXA9d9kinQIy1X3W8RL
Ph7WTUoFVpQD05uYw62VaiLfI84nXWsCS0KD15j1NWzza14XI6JXW7j/kVqx69JNz/Ai8vmuBhVc
oYnbCpi6B7pVKmfTUIl0P8bg28vjRvZC3n2m85MJkrKOBS8qhSMpqeMQH3MdjEX3YKdiuEST5f9y
gYWjIlSJq7Qp/cutNU0uevWrH+Gwb3SGFCLogzp7DzduL7hwIizE6jvhOEl6lHQiU7KxMVLyABP4
PGp78PxjtRSBwvu98KR4RKQFfff7KM7Gc/PXsCF6o3ua/XM2KZogVOyhoxStSmzanvCxTq+DiHHh
DWWC/aKXorHO+8ogx3iqJrl3RxoUScPIgCiSIc8foMyPf+RBOrzPWZi3BmLuWxxEyYcbMvqJ8TnA
0Jv0GdY7wPko0tnJvlZy4fltKOINxy+RwaeZU9kCWNYnB7fNU8gQjJghnKzlfXfLxLj/2coQhnDI
5W97V/Amy7a5tZzjbJ9KV56oWYa/I1+HX1lJCH4Puu3rgSIjHZP2GtD5yYg0lLUoTOAx6vUC9kyB
QdQ6+ocXkjdTMPIDoprjmyunrQ0t+pKMtP9xoBa4QBCJXNntO3MZGrEA1zl9IR6HjM32czCNrDGZ
nOrSuRnQn/hQnccj1H1sCEVVSEg8QTlIX1herO1YuEZiJW+DNbYVHdC1i2+0gQDNHvy3soaEBf4B
S24IOn8a1/4a6FxXVm1Q4/fzYfOcj43dcNUoLCeNVLiwDXSuV7GHQPn76W1cOzSJBadoKIHi2eK5
mKYXEN8R7OZD2q7pjs/dlQBLMYbhs/40m+ifv2M7VOxuWCVao6zFcKf/pdb/QinIq/L4peIJc7VK
m4z0t25Lb2Fgj/OAGLXC55dQYC/u+VcRiROxM5AhIMdQk9gdm9VGdQpPhVyvVoonAOGnuBDDDT0m
umJdj5E2ljlgcLyFvpvAfIw2vQ/B52SvVgXvkrEGgA342p5+R2/wY9npz0J0LV3SG18BO7ooL68m
lJdkwqu4y+OKkI3c+iNOKHKMIZkGenhIBo5tVOJWTh6DYQlqN2JoB4GT46Xej94zqG2FvC+rudIg
LrMjoFX7M8sQj/9/ELUoGvzfVV7x/x+9Q5yJp7XI2amkUy+aIknXD4qMx7bY5u4tI7J/AP2JMR41
CevLxAgi8zjl818lFFrkpiU4lQVmw+/M6SSqvsUYx34aXVpxzWLkn2Oqvg0bC1AE3vtiPkSY9O5D
UobpgWwGImcvAjdX2P2XKxJjTFDhWVz/64TyeZ2OiQY+Dkb0KVvG8EsXc3S2nWC6BgCGTYktKYg7
vVv3qZyKX2M19u8Ik84JckFdiVt12bdzOqKjDsYRgUiUJHvpZBo+4wjFCxxMpBbAKf/jxKjWRG6D
xLygweMKTShMCUs3mWZdkunTxUb2mJJCJAdyEeEuysLwB5rUfFqN+4rIvYjYN63n7h4UIvmxkGy/
+ZXPj7oPLeRYJAUazPckSGuAxfaqi3zClD2zO36J9Ylq4KvNNIXxeeq/f1RBnvZzynXy/XJJ95/P
oAOoXD/pohpyb09iQIwiJtauu0d8Sb52b+GjCJlZ7znQu0cXqeRjKVJ6ohMWeEwn5Qz2AqLSv4EU
0XWEeupnOVP9UfhRPScmSY5lrpeiXmeX3bLUB5Wbl+gztjHWzDRJj51E723aT8mMdyBZbl1SgM6C
W/4/hKgDRx7IJaWKfvWw7YC1glfoiXlj3kyW+HcUlb9jZKXnoIfopaJF3//VMVJneFL6l9hsya2Q
CvfKRIvtHJGFtQ7eiU8FZl9VbNbdj83nGa3RxpK+loMkT+XEhwlHkZnxAW/9eJmXDXA5LZMBPxV6
qHhdv9wH79UZqfvJY5clWCx7D48TyyKRIXYyCkQD24ncKxPo4bB3NL10sS/aLk2cPJEtxG6Qdwac
PBMfpkxKnMYx0geqFCPs99peLu8QG5vfzC+duEiuEwJYfQXlWwQmG8CEJ8V48DrEESRgomo2UxJ2
EjTNbgl0Uh461bB7yzcgIIcu4t09TgaQp4nAvZ9nni114M2yoqjMAXXtRp8wcJQxLiU1yBndc1Hu
qsQSc4d5nCBFJpZhBc2zJw2eJ/JOFrLjl4ZPK6v44PWJ8kUv8D267sqXjv8q+jw779PWgU12w1zP
PcYoJICX5Y1y071a4N/fGRT0OoHturIp68+xGBPTbKkxaR1IlIueVtZtskLc+fBQ5OjZEN2qf2d2
Bz+AQongwEc+f38jif8XYzF4RwyCbosi/9b1ublhRsX/AGmESLN0SZ/U/SSTN5Dty28JQSFtooDq
Z+gBxF+EbnRXPHZcNPm3Da83aXG3fgLKvesBQCOmdLgHyF+EfaS/NedA96nc9+OMie6UAXkMatsv
5FHCjvXDRHx/TzlA6QKtHD9dCTUciiQW1EmOhmFLHkExjg5XGKA8MbJqmLHEY0WJs8aCaD0FO0dp
6wr8qwQ3NbI/EFtNBx9l08FIGm3N0EchPE1zvH/EG1u/1nKPdZPZHlPbss7bf4Eg7IzNYcedzNVP
mNCWpUa7r7zIPbV/VDH5jwyvyAcPu+BRMr3eA5aWH0j8d18EOP5htmuY15hfo4eCkAKkrN9htVo1
/VppbJBICpbgc3EIva2M6dO2cF35NhbDcpp5KJ/K1QzXYFDkY0eL5+Om8uyVD1ZMTQGi+JXYMour
UsXmc0zBxH3P37DdjuF3dDRYXuJE8f2k02DGT3UDPu+s5FcV9tFwxmasQ6hCqCVVEXp3LSXU5+D9
9qXyg0b3GWok+qPqiX7L5OIRO0NxjPbz8CYcLyAO8Ya/d2QHPaO7bjxtgd+v4ZawqY7jcs9qPX2j
ngODM6IKg3UJqkIPizuwlEDosE1wUlbAIJa5MlFqBew0Un0sHbX0NCBiE2mvw5S/zaWLTzsr1Beq
JE2b4bMCUmI2QCyFV8tT3sv+I0Ypzt+yK4BJkRFngUYp6q9FleVftkceQoaoc28Mob/3xS/q3w7a
8yXm63gvB4C/wOXXGYlBRMwPnZb8Fm85FiCA6lvRRGSTWzNnpQVF9w1fd4nGr4/PaR0bZHXiWzX4
KlWFNSu/x7ndD1yx7oI0kfFPsYIliMIxhFXKUI/cAoMbuemA6x7HGL9lJaMZRH23zi0ZA/Mq81mN
+PUXgDh56fa63FXy1KcgjHBHpI8jwGts3Qsc9z36bjgoba+RE5bJZyRthL+R7pme4PlSzb73BBT9
vD8QMqUXRmX0NMLiWS9BKM+99COAUMZveSRQoawAPuRjjzwYaHSvLg3iRzHa/mG2wC6Y0TBD4V5G
Da7agp/oKt2O0eYJb6MJitIohi++huI/VZUUW38D9mhEpUkMhHxFzSfy8saW5wsexjQm9Ybs66bL
s/wylDFulVzqtzJ3xh8WyC3QwlJ4VAHBgqUeO5biEc/njnbVFNr8TWML6hrobXAi5jNosAh95ZDx
k37/jPn3gpoxBw0F5K7zBOYERJ0rO/GoOVxdww4OT1ONpVlHOvk5Ej0+qC6AggfTigfcVGSQaBg8
CZA+5Oo4K3QC7nTu2iEABSVRkPSI747/TgyFNiMfzPKQ2JCjSi0eyzOakshPmZU40tVAlgeiLNIS
1g6FUfXQzfkLNyVtwz3anxcAD2fv7Q71PIYwU20Lk22Z7f4MQ6oTVSfMCMoCfGdVhlH27nVGX2cd
jW3kgxkvol5e7LTxJxGQ7eLzAextRBf/uCKr8H32soTMZQmuToa+tborfi8lLoYKzRvRccK7eQhh
bQG/jk82HggHYo9kurmDGpX4iB7chDhA3A1THew6rDV2AQhYCvNtCt0Oq5/4MYMW7GPtt/R1VmR5
LeOxq4o4jH+OOusP4RLrY+6WviU9eHiyZp+bj4GbMqBGDVLiU+CuUBO95KlnD9SnU72sNDrRPOyT
ailjDC/TkK6qEaBtK/z75eOeRcHTnMcTxVezZA7KH8TYV1mukhLAlokf8VRJ2QhURu43VfT2jefC
rD+8BY7dpl24FwDZpPilCpp8dlOc/wggyI0rFhqaVrh3UwXIE6FeuKvxmDeIfI4KrCarO/N4hODM
lk4il3cz829VpIF+LVzBj2yd5V8J3hMgjOq4qnHPIiNDjsx951VEOOCtt8HrSkMDfp8CqHgL9O7I
yaZhmVTeIwMBiMPaLplZWxJ16atiSMqWzK4A7cstvPekHA+WgOyvQBYibXzfF8xMzkOjX0rPPiwG
6UMX2wCCEljRCyhjaw8Go13I9N0HHSencKAyqXieZP+tBYUICL/ViUuwe6DSsrNwxtUWrojfgkO/
xcZRvijPt7cZZ/OxWJb4niRTQdo1TPufQ8LHR3Ci03s36/0DjUbs7GjUX7Ji5udB9cDaxRh9C/0i
eL1w61xSN9nf05QMz1QU7xPUTh84POUZMGgAIzSuK5Wp8XN1an8Yp80fcKF3PyZDw0touLpuS96f
wh2CrYIT9N6ahZSnbrXxOZ1j+gYNQ/kW4QrESeITfKAz6vncivgInwFkBLhPzxQfUOvXiY1Njp4W
DqRe+meacgEgT6r9JSM4hCHvYnsCfYIrvvyKs0I4qr62VUCf4/yaqTZZUbCZ5tl2XcOhb/spBv9b
yBnCPNVFOEcYmQ2qu3SHNWTmWatMqZ/9bAj55g+myxyO7BSEIXiJDldlgz2J88sexPHFp2x9mKZd
naCKhHgLu8aIwlgCS8duB/fDlkQ8gmftrhKBG7TqaURelNvwEmRWN0jW3N92lvU/A+bCH4OOyiNY
YzPWGersXgxHAkoXrskN9ebTZQ0iC8I0N/Wml/RCAkCtOMc7iNdwaZzLbTbPYBnQkDTs4h9dZtx+
bAtqwwGEWUBZiIuH68c5D9ge7LK8R2kWHIHSopDcdrhJcTqYm5amhI7Fl/ohc8Nw4F26IzJznVFK
YpAXxQzRjzMYo7BC9Vl+RcXeBjGl0sF9CSL2kpskvSYbiOABpN41G1j8CARsaEocp2om9kzQe/XK
M/59bjJgSxXSxbcnutvwiHQfiC9S7EBnWTD9xb6bSnftxb9A6v4Dd7mmNR4e5HBGaXKKNywnW0zJ
hQjq3s2KROsNRdZXITfx4iCZLEEy9gJmIgg6+joERFwA8wwKsOrQ1oIKGn9tPCCnAEZHTNEQEVT7
kjsNBG/UIUBcG0RghOPyM3FBfqfFrhtj3XIaO/dd+7ZNKqzyJfTH2Xb8h5uT6bBmc/I+58FwBDDg
W9go9xPApek3bH0SUy7TyHTDAwra2cjZ4q+fikdcu/YGhr38M9EgOZXQMgUXEPNuPi7AZP6xgllI
evqUXtAs3d8E6lbOxK38b1nw4E9JhW/Bgqk6RW2dvWDyGhF5DuTovqFGFCqSuTwVCWweqBHqXknM
1NuEkQ83C3RukKJpeMACSFWSZRcN7i9+SvG0fOKkj/65QCf/hMD2jZLztAaQRIu6KFR3SJHc8wNa
gPGxUww2+W4GUVsjCi+qRxMULfCG/ox/db7HcxFe8DAQKO7IXFECbzqJwWrimTJnhyRvkDYQ2BFK
JgiMgRlvILdK9zZFQf80AYpqeJ9Pd/DqiBcHQ3eATzC6rNg5rwXN8S4uaflZxM7oZsglL6t8YhBx
rug4natlicahUbjzKVbrCAI5nmwP8xYzeiCxVjfb74j0klTiHZojW9nRsZZhDn9hsOQcdC7pU7eM
+3XARHmfV7LdphCL35aW/CffB1+rPoFdLolFnSFf+zgzFtVDkHVtyRAlAC2CB9WpgTKjH/GYIAEO
8O/m8WiOOSIf5h48LCy1tIcENIwXaCuKcgCdgsSrY9jnwdlOFGLbfMN2iiylCxVCNyLi7kWWkJIx
B1UU7QDOJ+NGTnnP3d0XG/TnKGDgR792yXV0JaBSNBqtoPRmdkXZHHbhvOuOXnXZU7ByD2FvAp0O
1r/hYUR45zNFDe1lChJEoPWOf3PK8WOWiflfBspU3lNL4sfS5wZRVsmcv/erNL/SKIr/bLNYDhsv
xytOb2iU/4e8M+ttI1nT9F9p9PWkkUtELg30XJBMrtpMbZZvErIs556R+/br56Gr+ozNI1noAwww
gwEKBZRLpshkZsQX7yqMoWwXUQ+tuiZ+fo6XNUvqSz41GIMsWSWHdBrlpqrjapcKds3RasynzD51
UoXYFVA8M9vVa4nQ/rWfmv7K6OJiB7DPE5R5ktYt6tvco54yzTZ81GJLF8q8ipO8P3IuQTki03D0
U0wIa06bA7ru2dkT/qD5AaVde+Hkw1M5a+Fnpp12PSeetmqHTFzObR19oQ1RRMva8Go/DmTKHhtR
/SgDoqeaIn6t09bEE2xJcSW8POuWhJSJA/F36lFYfbG1WtjB0MhNRHBYVxYqkSa80VzeGINdTH5c
1+ZVYQxsmo6pXfSRQwqZrXe7lqlrAMDx2msS3OZrPBvGiraU8T7G9Octwd29CxitbsHiK/zUUTTb
66Xm4OZU6bXS5rDzY8IJvEVLfypMyYjcBv5LodYf9bbHSg3RvRycuUBjZ6lH1kD9egBb2zX4lG4k
E8RTYlCCUyNC/ux6veGLJHCooI21YWVULrxIq9v3nkqAX8PcTg+qSgdiGGKSYVslC/DH2kLfUOp+
Os/yMzuMPDbJTwFJFk6PAqahW80c9JZIGpPTTB8a6y4F6B6s3Nqm2lgcslrPP8ddbCHyQlmWoPw6
ZGNhLCWL5IlkYRGZM+OI8CQ7Ql/F38MiJ/GniueXFB04Mu9xlrcg5AFi637yg2IwFlE1zS9MkycG
wRt82AnhC4DYVaxrwcqxlbvK+6bc0BQn9n0E1wrFay4H6Hi/qBDa6nVjpouptearFJfFg8Y6GC2n
TiWb2Br7tVbX3TWm2/GGgpjZr5NRDQu3Kpm7UpBiO+pdX9Ph0ngrXbxJnYE03DTPrmrNDlnk3fQ4
Uu1BcKItkofWHUHSoxYgHz69XWmBPTGTufFdnOfDFSm6DahVj+C0EJys4ZoBiYpw9qMxzd1tooDt
8D9k6Z0Xat2LiSXrIpjDMlrpA3fsJUB+wNSZD86yLS1AxCEV3XUVMHUvc/YNnl8nXrcG+P4wNjgM
yNLND07ide5Bs0xHrEolDMhzwWLW1252Y3VQva007PsoDZGQkhfQLWoEOLhQ22FtBYW2zfV22OK6
Q/XWgfRdJACi2nJQ3vgwpDoUWqbIgzFqR16B/ga3jETGMTMxv1DPxgxE+JLhh3GI2bBIG0SUpR2n
X4EgI+7XOoGOG+zE2+gm+/TKiwLVfyOEM/HHAJ+M3textW56sp6xVgRVDPtTiUs3qXqxqEsMZWZX
W5/toZy861ajxtro8dTeWb2teevIiHWkbJZptRcwNDMgoGGZdnjb46R5juN53HDE5lRujsLzLrtR
d1vQvyZ7NDRbjAtYehXeUz1hl6s+1SRwbxr0lwiwgRCFdorG5wkNwNaXUWwyR3tkoI0QBYeyz07H
eClx8ZioL7RaRkvcDLb09VAP+gtbD6Z8G9bsoZxkPNMJwp0IkJ1oSP7xZOoSmyN6l5inMq3cBH+B
EV5WEtXS0bBidR9UAB8rp468YpVM6JyWkUoAIb0uqr7nSdPpqyKqp3pnduAO+2qE8llYkzZ1PtoM
ix+vh4i45cietGUa5ZTqWN48xAuTcKp7gMF4WFYOg/nG1sdi2EOioDgJhwEmUeUlfjETEwA7cv8d
Rb1wnooEgnsReaWGoD+PZbKx7Doi5tDoy3nX94NxGzOQ6WsqZdIBJ4XKZkCPmm25jjqxiufavJ7D
xo4WYLJxAVTWm8dRpvazKRkQYAGn+FrYRnRlzZNHO1BRYGqJk3XdcO82UHQPyD3SlQUKunKGbtqb
QcARByZr7VK+Yy1RqACqj6KR+K+TBMOTyEy1zYUW+A4jGU4CO+OciAweWcCcpuumnsMjDHdSLWpu
tD06u3AzQo4DIkzZujPkHCIiHduryokaewvaEiJwR5Hr56Kvnhpnal9BYpu12QSCUiSwxz6EEiIL
Ko1Bkcz0kJpmMi3sEIVsqcl5VXdhhhbaBlO7yuJx/FGJE/nahYPOs1rEV7NiGIr1mfCcxgyjDYsc
ta4U0236ZBZfoyHBQgWD+bWIUpK/LXLILpOg7L6SIZJeWzylx8hNGpBBt3qdU3QVqovnNQqYGCNt
oj2xFpbRkkaowUfTnu6j2h04lcHbfBUJkQzz0Jav5hxCLBgxPDtyCeL3mJjsxLwQlTa9WkBAcmnV
Y3mPgPNUQzXio0DpfKwFCK8TFu4ePKd/YVMYAFCtmuWFLynd95pdPfdeGh1Su0WXM+S2MhciMoYv
ND0LJiST8pJT3BgajXoC5+vw3L+WHAVnUy6kQB1fLyJ69ACijPIAuuDt0dR0+RrTs37bFh1rVuCW
/UoGcROCWUS2P8xB6SP6cQCP7fnYUOp9MREj+SIDJ+RN5tRhD73WuosqNpt90Y6sSmZdgsgEsGuF
1h0iDqI/TKYvHwz4tCNOYOZt6LrdUriZetH62ny2ExXtS00Vz5Sipy/kyDbbqh9JZgkCW1t12cm+
9NOA+d9qnb9TOf/83i//e0/9/9y8qlOle3P+Q79V1P9f0knv4NX+RzvxP3XSX72Wz9lvhfSnn/+r
kN51PwGdWY5D5oZlSeTJ/1VI7+qfdJroddu0TVN39FO5+t+F9Jb+SViW5Xo2P+DZ5qml4u9CetP+
ZAnX0l1ps4uYwvxv9dHDoLxhYbV149wtm2j5FKIPqLdOJuvPDbfbNafffDcQOoHwhLWSjbTtkVwP
Tm88jB0WkZWJ4ojTR2EB8ek8lkGdB9s4mmDf2b/WMLjIoPMYE4Oc0m+D1VHQnTpY6Did9K9ZBJqi
t/j9FPm3q6GaCXvRHeelQOSzrYKkuYpUDz2Ut+ajIJL8UhgWsF43jJcuiuDbOSNsNJwN/TVlGljR
mVDXi1pPSVFUcfrZQwy0r1ExXCWDOkFjZQWinNcyu/Fsx3gpJFtUklPuMcsxeTKTtJY+EKQNiZgz
sJAgpC+K2MY94lLqvpeFJfYFNoG9DUp0KLArPg6Rkd1XpsLO2Q4esgXBfOOs+ABsK1Xm9EdzHkUG
DB5pT2Zeq3HRZBThIYyb4+0sOwRtjCTGVcdfO7ozmtxFbsrwvsudDLekqumRF5E1f+1V2x7yHAhl
kWV5/CVwUtBAXdjIHiqUYnHv5I/WaOJPYKOeLhKRd985m+oXAPOzWqJzMNGnhRNgjqndIHw2ALpn
95GJrPo6QYmcTBGJYJk19EwCMY1shCV5lGhYhTOue2Myn4Qz4c7tVNOu3E7pX0MPdmphKs7t2FPK
Y4/y6qbPmJpWUzumJngkZKFv55njQLC3hKk4leFxjgwNVm9Z58Zz5Zp9tphCjxg20Z+05eaQPZIe
3B3Ttqg/B1I27mI2ZANCk1qtX8OLrWJWyHSBrI6+g7qvL0qhgTpoIzvYCfrEFesoVKNmFEx7x1Ph
JjPEoPzMspSxjtC6l8swjrAyaXWftQT8YJtLPc/7kjuQfXFbOa8V+d4pBM2kqqUBIxSuAmGfQG33
RFH386j/UOSbOeRtefYmMCzrOjlxyaNbMHZNmZzTJVLhYON0MEd2it59OZWD8w3/u/gS87cuE6yb
39IhUOHCi2V+6TCaMBDjuAGdy0V8sESNltwJEIAtGQOmQxvGml8SQIMPpZOZWOJ8KoFNLWdXl3Vd
LrMJX2dO2+dhBO/BfFwk2Ux2kkUQV5ROwzqzqv4xDSNNrasTAYL0LgTym207/B5bRoVHxdR9o50i
tSZksYIir02hE5qgi0eYKGcCYpBYTdIwEQJFg4Whzau7tFyjXXZ9RErdk8s3sS2IJpmBQkcMpyIh
pimqsMcM2E6Mz8QPQeLHY3VdD1LeZYmKVx5yjfjQ1rl3NQaCvuZU1ANYOqKyeO24oREQ2Te0P5za
RBzA0OZg/fCQQ9AP4YiN1nnUmJTDrKCPwIfJVdUKflKnBPo7cZh9sRZjbKxV64x3Xh/Z3zmymnLH
SAVxgt3ae8xit2rwurhJt4x76X2256SGJ2FpTpYlvAdAfQ/tvIwz5QFVKW9iNOiZZl1b5deW7Hgo
7QitNqRIPLScG+GkKyrEdLQUlvUcF+lwX6Rd/URDZo7jWOKnsh13woFl2kepyuQ2zzs5wIrL6K4M
K4S9Udqv514Dh2ry0d4bUkeL7UTmaTmTHOP1SqRYiDUV4+jU3NSf6zmOAI0cI1y4kG87uCnekqwH
gtgqqeo7wyzUKwByTWKZ634OrdA6JEXovogszx+QuRUvFtY45GFArvMytLTcRouAMrmCH1ArLDLm
uI6rfjYWfd6PF7Z0CHQAOOk4tgQx2mqoOjCuzjXwSydwi0Cn4Ty/GHnfa7gAHfFIq7uBVIyWgwXb
onPNzqFzUrHSLzW6oC3mzxDvatQj9Jdgjs+VLUtaocGhox1KtfE5ZHI+HXNLA5GxiTYLSDNu0dU7
sua8JlFVBOnJUJEot29wX/YIFdTc9Icu6Rt43JDe9HUOMIYVH21RBEt48mOGWSB3qapKgN4xSY6x
m1FV3Z6yq4PR0y4kB0aI7QJdIALuymFlcMog80N8OcTvSSIRytS2tI3VoRVexFGO02ayuqKrF24i
+hFvrGAhVQQsf+lko75K6Gi/d4xmNed1jY1WSx+rrEONx53st23kfNOLuXkOR896wvWgNnZkgVCQ
cKEq5KKt+5x5Xn9rGDXmpgg5M/SZ06DHq73JExilZxsFCkULT4VQxbe47VgrhrzRygUkYPAtmQph
XnHQA1Wc9Xr8DkrJE9TmdFstenN+NUoyBpGe5+M6x1G7TgE9f0y2pl8ypqu7yhotX9fjiSD5/GTO
r7MRCULgnlBXY7qsg0I9y0bAlDZ2XN/OLavMyiO4bzVzSVbScywMeVoPKz+Wtv0ClgZp6trCuIGv
Oam2OLa262zu1JFIfOcx9Do0zzojMboVToahPd3PSVV+I7cALPEkEN4kHsHlJLSmA4Cz7pFIAUVQ
LtLerfiJOipMILLA9SvHGH3CIuZ9zm3gLLR0pNuxtKtNH4roWhsn+zaSnOjtatKxqysjXwSenT8n
ThXsnGEeD3WLwF5ZIe7gdia7A2HwSuOjY+Pv4guBVO0ybyPt2hw4zoKUdMkKlW/5fRJ1vMKOYawK
mzihRVsn4aW041N+Q5heOU6sH52ELqvlgO5tF8wFzeK9KgM8Dhy8kGDOVuWrasaYo9X5l5BqpZ0R
W+WmcUtz13KU2UqyaPaxY9tEBWQ8yLUe6KOvOWq8RORcmsvArJFuhOxrI5lgRfcSiQlO3Om7JR7j
/FpArdwLlMwuY5RR/xjMmayCvnCNZR4388ZqJP4b6YbaV93QnMcuQV0LUEIydWHWyXJOPWuXV15/
YIOxt1LXxLxqwhEmG55qvJRRERdQK8K4gJRr15GmN2hEQzT0nRt/naJWe6WYFKebpY/aJsJeSIYp
mWfgpbG1mmzqo2SazFeyjDDlClRhC2heE0+7MX5WRpf5oqjVlUJudl2HQEWqIeAQdz+gojmNviPK
eZ11RnpJMp46AXrNBddEv8By6e6ghKKVgEzL0U85w8qK6N8wMjGtOWWW607BijtT5124GRA+MQwD
bYJAJ8uybNAjGpL7DelpATxCALmsjj0EwxOtXs6V3QfdTjDCLbkbvKNy5wIbRNfJG8rKZgRF6akf
p/UiFPgIsq8HQ4kDKZr1k+cF9bRPG2jubYzxCyO0UsXnBOC8eLQtN3qAeKiatSLh4EcIR7MxYAO3
ukKvsIqMMg02fWtQtTwbXoTlVtT9gykBZQMvIB0HQA/t6YzMqV1Kc5Q3g1MiDbLKlE3FtKs42mZ5
W7L0MeYjEAJrLHwxl/l2EGZ+0bfokFIFT7bQXE3fokBpDlPWuneAmukxjgiurDKjWzIkh7sKH8ml
p0YEOEZbWSShlG7/UAZVvxtR4a/DWJ66Gts4+kw8ZFUhhGpFufBszTm9i+wmGCLrBikTC2Oi90F4
IcB7QGLjEa7AHbCMknuNFxlDHlsYZScIOlALEWbgtmh9osbpVh2KsmOiV+hwcQdUW3YmGgxi7BMW
xuT2G+xvHn+XInBMny+3Qanhhe244DbxyKAxJyDBNB7kQ1c28pFdHZRbQwSD2axjgwwavKe61lx0
CGGeG8R9+76erGVXGJVg/KqbV1Xn4mLGQriGgMkRrtrinmiR9Oj0BWpdyHFMuaGXiS+EEQy7CGT/
snJOVqLQ1a4H7tAD5j8L+3ofrgniCCEnk8p5Ao2k7VqhKQFxiudgK1Dw6zdYxxv9WNWEp3iJ4jZ0
2n4T4JLa06JUm2AZlIb2SYBOl6pJcg5TFd6mWHwCOm4L+24GQr2PTo48XCbU91UMtkjrqL1a9Bpf
fF83cqnFo6aYg9PmHlUQTqtmLLMvnrTEcWqV9lgHc+rHRQ74FDatXwnZ8JSDGa9yy54e67zIL6DR
MP5ikoA8cCoUPJmlL3sejYupmYNo3QlhPemR6z3OaRFsDKs5bcl1ah9DZRILTTDAVNJQmkN1SSxa
y9RWAFOdnCnv80RyZ2AJ2jFGxDspjWDX5C2Am+aM3cpBSE4KDSkzhHJa10UAVeJBeJDBkwWfG3No
7iZcPiTMtjmb3ER/roWr/stYzmqXW9wby8ToXRIbTHRiWNyIUCpJ1SKeqWu6y1iUA8wPBkxkAmG5
VRU1CDjKBbWRp1VtwWAhLlniA6ZlxNp3TSdMxvkpdlCpWdicE7DjC4vD16GYxuQyLbsZTlEy7elO
fRsSRvEDNfi0c+pq+BZoBrMbapZrjUPRM4k6BYYVKbOVVRtoWmOjdO56lXnDynNslpSM7eGZLHlK
AyyCbH2VN+yfOjJbfWlhzcBgiULkcXJrqNOIU+XlVPf9s0wN83OSGSMp4gbNenaRDF9wLzkYr9kl
CG9I62ug9iC/Lnsy66lo7zUCa7Jx2qBTkgtT86Irh7DNlZuMxd4zw3ydxnOz7WNvXg3KmW/Q9zQX
YkT1rNesWhbN739HOP7/DF2dikLfh65unuvnl9fs33ZN9lx8b34DsU5/8y8QC4L2k6fbWHp1wzZg
LP4BYhmG8Yl5XrqOozvS4Cn+B4hlOJ84QzugWK6FbuanH+JvEMuQn2xP6rQTCw9RiSRV8Sc4GL6q
m7+CUMH9Xsb/+N///W9Fl9+ouGib//z3twOqDfu8P01jN1fQI81e1skVWQmQ1+LFZiobEvD2WOtv
ZO7sTM6reINwqycRuvLwRhEgAev/UaGzfUrH/KfYVt7GWX4jyQamGpyp2SeljgwHRzrRZ2zkXl4c
iDFgWuD0BlTma9bUXrgSkVolGoTcc/e9SsyHTMRXQZdgkO2NZ3Hq9DU0MlachsNtnDv5Gq3C3dCJ
cZlE00PWTmo5zkmKFzo5mk6ojoagFSnI9X3WxU/kBT5YY7yb8+SKKItdlOUCuqketkXWhNu81qQ/
u6r1mZxDGpTmV+kGO5CPVTKHN9XUEEWlfMoX7qq8u3Ly1MEZEo0LMio1Ihf0p0oDSrNpsrTKizFI
W99EsFFk+u1EuuNC9fxrGtqP0j1/9hS8dXVPmYIvz8e4CE+3wv9AFUZOZTX2ey+BquoxmRDWhkAu
No+Bi/fB41BUetbKhpzqkNTFQXkxlSgFC2enTvIJMRIO0jSb3hmezbKXy0p2u9JAot7VTGNyOQy4
dPHcI/0oBhDQsExXqYjsRdlceBxkfVSZ9CzPfccfj9lyrjBDZMK+cwzqWHqn/1xVzu6Xp/Dve/zX
e9p8M5mTm+n05798XOS0OsSf1++nYLihq/VAodK4wCRwBZyhL3rRk3AOR0Dbid3hxiLgLsa1B1jV
LmRbbaE213EZ3ianUGbPfOmw7G9mWJsFkT5fLIU5DfBA7sPor4ehC6v5gxxTIOi3H4QT1vzLe09x
ReJA0pHIkVbsxcbeSoZrh6gkNKPHmJAoCJ4HZCxPva0/2Gm79PJolZItXjpNtiTX/STerrIVPi+i
6TzjwrOapeeoI3auBVDE/s/X+Gee8lu31FlkZ1SUaOwcMmy6jpB4nNYYZNZBFx0hfTgBj+FLLbl5
XHWXWcntXDf9MohC/TRELWtVXihlDAvNVh/kPr/3lZ9lfLalMYwtsSH7Pi8XHXy15DjGwevPn/bd
b+Us1BfTqU26ERiDmMqLKqsumpYDRmXPLa4JkwAZp2iXkW6TZiCMDesw+3oUB9DI+W2YN5yA9Og6
CNtD16D5D0kOtCQNZE4WPyGgvDXMZqsS5/XP75YN5c219CwpdCI0FleqqvfSeB2RaInw1cvrRcpw
KbErgah9cFmMN916hi3P4kIlq2Gcx121N9SwM3FF2VXOJQo3velCvcrDoOND4bzqyY+qy977Ks5r
/wLWtGLM6FqidetWTO4hSQFbPMFprBmoi41JrK6nUbtPQ+DIKaE4TRJ5Yh/xIzCe1i2VdzFSAMSl
7SIL9S9J1eGqqPtvnoJIz2lwW0rHzZd//jLeW4zk2c5my0mzg8kt9+3QP5U/5WCxV7KAdED5Mnzu
43qrWnWHMO+eCXRcuoJoQDMi9YZMjCX7jc8c165afDsA4zicJMy/fRjG+AVa8zhMJXjaCRcqDc1v
cv2DDPmf5SNvPOHybNOY3aYaImFVe6es1qFUV6k4ufFJDrLsuzoKr+d0Xs/6vjK7TWBjxyA1OO7b
fQeM0EntunarLTHhyzGpnjRgLSQGtNwNPojrVujjc6c4wNXxxSSTW4po9A9uyp/FP2+977PVvyi0
jFpCrwKRtvwCYTpZnqZ7MbfUMsxp3F95w2z74TQS0Dl2dGwPJBXaKJzbABQz64Z2AwZq0+/o4hnE
z+86TYfMmHwx6qIXMsCmUQS5hawzw9WfkXZlBvdoCh+swLiflPXVMzq1GNJs0zXxs95QEBR69bGI
9GcgJbXCtXFwc87OQ9HflwSw/vlOe7sRgqfxbOsIqrSFZDHKPREKS7uID1RB7HPbe6UUequK7iqt
v/B9HuRsrUXdIqWz10VWfNST+d4Mdxpjf926CretMa7Icp+qTF+SMZsvWY1JLTCa6KZk6PBQta5K
C7lvrfRjaokXBADtMu4cGC7Pqjc23Zb49cNVNkme6e474m+kH9LoULsTeCNyo8O/UvM90eKYr8q5
/YwFJlzHZntwsElbZX3Is/4gtALJcxERYBG5tBm6lYdC0iQHbEg3nobLKjCfZxwZjHGkflU5Gi1D
m5sV4Dhhig1po2xZGeJ0/agAGGn8qb/KgC7OSgY3KEXEwlLaVV+092nmPEZW+pTFxYXrqq3I1EUe
WtsyCv1xsOt1FYmnP3/DP7su3rq1zd+vsKM3g2v3ZrfXRwbgJqzuml5UK4om2PQsHbiGLM61VZOi
rHUtFrOhMH0iq8IVW3W6dhlUlnjtnj2CaFZxKXJylsPID9p2X7N/LuqRwfnP71W8mVfN3Xi2ZUK9
hlUPe73XreGizY9jfwVcfyOs7KDy7jqdUt+z6wszryhK1CLfRAHacULFskWFInMNxmOLPBc8Gyqa
f9STfHHm9ojX+qAK9BcompWrLzEUb2sCmDIR8kmDfWIi48/TTaq+Tra9q0DYlpNTH1PbOUC93wR5
4Wvm58y+6JheeUFZ4qV21sidl3GU+X/+9O9+U2d7cDBPGSxDzx6seWJjVaV9i0Mq9FvsEDvDrZ1l
4GKdUjo+N0UCMfejvtLIkDuJk55jIme2IplJ+CA8xW9gS1ZW5ea+YfZE5wmSmZoJc+YHb/adw9d5
iaU2uWAp7DH7JE+libBtCnd4h6bLJlXOQ5gRkaROz5xudQ70OqeskEhgRF3hEaFu3iwiGcU3bpx0
t0PuasuZPphLr4cngERsUSpY+Ro8leSp5oMRxz7d8W88CedVmBOOlFiTntqD5LarWWAMIhLb3qJV
NIiZIFzLikpYb6ZnktjVsOrzwsVuJtNFHlYXdJ8eISGu5Tw/l/THLErJKF1mBDWM+GaXRJdiTcY/
SyRS0vpZ5mRrrLr6AtUXZxoHP3OVEtzZGPFT54U3LRkWS7zjAvo2TbeWWZkL6kSwvkX8jwqRMoQx
aSFl25IVNCVHGTAHngZJGm3UKkrBaKbsya2jm3gwNiWE4mUgIm7fkLK8wrdJntSgzHV0oLYgkRq/
iV/3pzlfL8ZN09uPbdoyYjsEf2Pha0mHywZCE1zrg2yG9+7o8xZQo0rtjhNtuUdkyqUqOV40zQDA
OuTk94IrhssQueEyJO3YbzF4EajYlITbYD5TUB0+WcWP6VQ/xEI+DKc6nBkMtA9Te0c+WbSiqdtY
/fmG/lk889bdcTa6EOdFWmFSZvs0dR/JNfrajlx3AhIeRC2flRndOJ5NUZzzmJvRNUK/dpOpmiXR
xlo7F8hFKjO+adBZTEl8/OBNvbMgirO5xGJtjUanAOKojPjaIJP1NC+Z7W1AD06k2cODNAl6M8tJ
+pGBRydOimGbVdpJUB85G9YUecJjJam4wRxv6i4IP3ic3r1gZ6OD2U8OMkO95Eg7DzznlbeQVoOn
IkP7yvg07hAsER9gX1N9CivvtTh0bKn7Ts5pb8xGcR0hbVlriJLAFnS1LLkJP9hKjPfWp7PBwiBC
1i07o98XIiWNAkq2dNAyh4QTdV/qXvk2T3lXiLXVkqBgRJ8/+MZOI/pbt9Fp8fnlLJ4TW2CYGVxE
EBPyCPWj5ydMLHYPUeCia9E3jUdGhnRWKVbHIAnumyYgSGZCs1tIdzF642G22NKIa/3gLb1ztjuv
bOXLl0NlGOPe6ft7K8nspdX200Kl402AAWWRwtBhyiheoWQPBSsFrNutAAtYksYkfavVEh+LK9Gu
5MZrdfJsu9oHfShv92MZ9DD8frm4P/Wy08Zu30WooMB0wq8BwzIJjgZizl41CG0rY0Fc4jqO+0MK
VNYCtKUcjWuykZe9YUF5uX25nvqOnh63HT63oR2vUOEcZW/5s508OQ7nO6I0sAq0H5R3vLe0nZeX
BliKHK91O0Sx/b0kDMNvEtQGLYbdss6fjLT9OoTsD2ISeyHaZwkQyV6CrBVJ1FVu49KLkVmLzrHW
lFlDz448BsUIuIRN5KNn9HSofuNuPC86JaFijrRBdnvTINbC05NLo8LlSj/od6vqMPyo8Bqf832Z
zQ+uUCQ3s9k5SA4XIufdVZa8m122qypAkMQw1g0rrTTb/zPC1cv4BZey+tH+v6Bc9biT/wT/p3HT
Phe/4f6nv/IX7u84n1ykq3iIXKG75k+J6vDatP/577b+yaVSAnm64yEeRXX1D9zfcj7p2KdI4nZd
csvlSXL6X+JV6xM6V9P2POkKz9b5X2c4/59w/9Om8083k469/fdn1SDgK6Wx2iYprMdpyqkqrBAK
KLvd/XItbv56qV9B2NPO8dYvOC1gv6ydNtGNYxrwCwwtf+hStVez+ADre++lzxCVVlkiTYgX9bOY
6DE9rE/k4mz/dSO/y4i8d2XOZoeUwJtBdcr2XXu8LoV3iK3qyjU/6sJ6cwrgwp9+7S/XZZpcoif6
0PZlvSWdAUKuWwXVdBFXzvrPV/69D3C2l2MkaFIc+NKvdeIsytLH2vrcDN0HL//e1T/bjEOhVWIe
c/JlZ7QayDDlCs9D/sFe/96bP9tyrb7RUEJw2yCQyCh6V7vK7O9dBXT356vz5p7O9T87lpL+7Ew9
1ky/COwDJp3HNE4PRcXHafGEp0b8Ae735kbN7znbDLGJGUTR8i2MdInombbMi+FLP7cbcoMX6IqJ
2uuzDx6Itz8Tpqff7ynHrLsKigJnoOEZe1VMIUAAp+msX+lmLneomkkv//P1e3sY08V5b1MTRnaP
R1r6TY2kKqu22bjGILpu1WWvrmhV6hJ3nY5rRzM/eCLfvuPEeSacGoBi8pLfGA49wGk9Xuai+mCZ
ehvC5uOcPe4ZfTnZbJ6OJ2a2aYW2G71yI8gR6kS6HfPitgrarZT1rq7b1z9fwvc+z9kSECTdGNSB
4vMYxfeEM2CcVzf/2kufPftpRqCccVoaW2tcyVz4QxN8MHq+/WQK7+y5n0Vp41hKpD8JZjVEbtOG
OWjYzUYYfvAr3rswZw9/ZEVaQmSR9E1D30Wts1WD/cFt+95Lnz32ABLY5PQIKNBpL8usfyzDvyef
dzeM91767Enve+LHQkS3OIh0QnZziFV3DtMP1pF3Xv3kYvl1v7CnpAoynTgJQB+Ume66s/61fVSc
pAq/vvQ8wESr07KR0M7j8rim+rD983349i4n3NNK9csuZwRdrIOuSr8bDNQobkKcp6M1P8oSigyn
gvUBSfHe1Tl7eglI6vUy4fc0yfSUFx6KauH/ax/h7Ck17bybAqS5Pj0heB/IGWQ1WFBLuHay9l/a
S2mk/f0y4SwoJN32/I7EMzcB6mGCqRHy/fkTvHdxzp5YEp5sNL8NGt1gPBqJ8Ou8/vLnlzZOj+Q/
j3eUAf7+zjUYxv/F2Zc1R8ozzf6hVxFiE3DbDd1ur2N79htitod9EyAEv/4k/s5Fj8aCCMJ3HQ6h
paoklbIyW2uSoG2D4C8lX0idhZH1bJEWtC+foawRyPaUV13gUnLngTBp/bu6ISluXNg5eNVTsGem
rXNnF86jgCjBetOa+PbGSHplsuXMBoIDJchpgccDtBJokB7oj9H/vd6+puuu4siTVfqipqMNioI4
OXhCnB1r+LGvbcWTTQq+ZYai05DaHjBsGfTySLn11L808s5Su4ovd6h/aGokGVBu2d5MeMYxwcnr
18NNCzwtrPcZR4JgfRyasOEq7lza0pgh6T2F4Mh/BEAYT47AIEv2Ak2vjR1Ss8yu4tZGZtmNn3MZ
ziYExFM2ySNqOYovhSy8fV7tLhZwZUmMTygQbhoZjpb3q3DsVzztbuyQy5y/txaKS3MU8wKWP0yh
iQJw1MkYpwzWirKIZ1dmp5HTj+sLoTNWxb1RoIKiJlHLMBpAd9eZyPPLjTVe7P29ISgunEfSQ81R
g/o2lEfl4AaSHqCrYNgwHBB04+GtzMTJ3Yqw7z+KUttVdmfUpMwtj1FgZJrk4wD1SLc7myhREiDp
ABTWMubHnqOQG7VGoD+VnKGiIN63dzPF5TOQ56H4hk8hxKW+Vqy4M6BEsWuBVNgedLziwltsLMdz
dwD9HnlkgNds7BwaP1TReKizjroIdhwCLwhCpoV5eATmGiRYILkS39eHoLFlpji7BQJ/L29hY3NO
gGWuw8r5CqYRiGmZEACpN5xRE71ULFhMcmGDCgWUUcZ0Uw/ubZaaqO5Mv5OoDEuUSAA/m2/EFo3X
sOX3K8fPcqcCrU8P6q+m/1qi7hjg83Qju6prW/H8op0TFCktcWtCvQuN/MucgiB7fSl06624e4Li
1go6HjIUwkWlh3PHohoc9yxkdMNeTY3bv4EGrufGAJdXwit8Am9nsksCIGRvnAqqPECZ/xDZCziS
vwmUCTlfKahjJgSFKkHKNea3NW5k5dgebZBBlFRAbqy+Q43v2/+0o/M4IGiAk/vWQ12hZaaB7F8W
yY5F+WZ9enRzr8SQFpICtoeiLuhcVR8dbEdzUmyECN39U4VQQb/EBe6+xInGJJ9c+p/j3HsgJcud
z2b9HVwWBeI7AtP6QDSLoGKnbKSke0hSIRh6MQRvymNd/xSA7tQo0YwmMIcCLLMdejVWpSKfEot5
FHInoDonX3xKLj0XRz6j9opAvhbrS1rwrGcPoPCk4J1hJnQ4khlvrZe2OpkoeF8fs2bxVBhTnDsQ
zEgxwVBmAXMP6jKLoi43oouuceU0geO17Tk+irWhifEfGCSNQwGI6c7Gl49euczYo34ttlIZWqYA
iiaufrTV9LxvVpRwkphtMrYUayNt8RFEceeRkZf1po1l8O/s8I4STfyBWuCky/5v3YFcgNIkNl1w
07yt/LLGsLF6tsCL4oH987NE4rnsn4nxut4BnZUrJwyUmXVuYnco2rcBqQPjNDRBqpPhj9CizU8j
YOFmD/lmY9rwKp2dK+EBNf5N7+AuBxrj6QVFgh+5n4IElV/8mW48UWnsTEVo8ALIMxCJgiWecf+U
xzy5HaEkHKxPmK515frgoqI5gzoreFKhHIUsG66hEzQ/9u2KKnDAzTNiNRBJC1G+2IAZsgX83S/T
m/W+axb7DX505SQZk0bpdY6ErPl0LKc0gBbfceRfCSS5PAfiSt15M6JpFlp9we8tYwAVquOEKKA+
jaDBp418oThbcAvSKevj0a3F8vvVeDqwDlM+Y7YsSHGmVvUAVqaP+5pWfJ6YGWI9BXsm5BlewA/2
szTGfXkYW3H5xpNdb/QAfkBi9Ww48YmD7GJfrxVvZuADHKANOIWxuUiNNsOncW8GTH2xjqUZuyg5
g7rI0JDQzlElIBzyZ73jmpOn+qqcUz6xvOYzLrBg7e5bqDZ8Xq4ay40NdKZhk20cDTVmqT4MRy7o
YIVpYZ8Yi99siiFN3YLHYDzPbbsR4jRW+VZYcmWVCah0QLM3I8FQ1t/mbL6BjumGA+uaXkZ11fQ0
Z5L6M0SBUL3zocuqL5Bx3Dpc6ZZA2Z4LCubLakZgY8S4ja2fdQRpS+4+TpBHqXFuLB+s8WEEWRpA
k9nrCC1gHLXcWdz09W+cwCYU/KzbgmZLtJbBXw3Smi1wnIKsJ5zT6TXG0z0wsQGq8MP15nVzqHg2
hFE96IcTgCJQSWxX7LWzm9N604ZuDhXXtsuGeQhJ5iI4BVJR+1QL6LAAlmtHEHfuCigELlNIi884
ugMceCxxmJzwOygHH1AwvUypPc8bS6obqRINBNgCI0cgGrSteSus6CX2WbA+Ul3TyjaezHg94w6Q
Jc4MGWgubsHAutFrjYe+XYqulh9waA8qXQAlNrH1o4NlkYz8TEawftq5v7FxaExsKS+8NjGWIh3r
pgwbIeCtc8RuwcUJsFJif9o1PW9lAldjAK7FBnltY4ZOI++kR5/BF7Rv9zDVEJCCE5LaMF83xrEf
Rw+QlLtgb9zX8WXCrjqe1XFrN9KcwqlOQVFtQgy7f1lvWjfniyldNc16L61piaah2/g1teVrl4iP
ovQ3oobGIk3FrdMEgHnTgeuBDBFqp0hHu97wZV/XFbcWtAOQdAKJA0SRf4GA4VtduF9d0f1eb15n
8Yqf+j5kcmSOlw0eDc8QuSsODA8ChpF881gfrn9DNz2KwxbUsCszqs0QaFvobHS3ZUY2op4mN7Ug
c/5aWC8HHQqbp5BmhfUzFdGx4gYIA1CngKDg4CVnw6s0FvQWda8syORTQboaGW8iys92wYIJGrxz
vZW7141j+f2q+ag3czoj0x1SZCya3nsd5xdoPgYmBWO8f961Dm8lglcfQVWCnKCijRNa0r/kEsXx
tf91X9PLtF01HbMBog8eksVWUtwXvvEBhV8bTWsuDm8F0VdNZ3Y6dV2KXuOUAMGL4gcpK5zLunNE
IQwDtfB2vmnK+rI+EI0/vKWnr77GwSILBb9sDtOskQH4guQFdCUpRJla6+KM0O1a/45uVIpbo1pM
eIXLEUpBvHckQzmdLRtQc2BDu4fG6/ojyGH9ozTH70bROsH6V3WjU7xdTmCNciHAElbM+OVBnxFA
w2NvWmdUe/7Y9wnF2e3SAdf5cg1wUDaWev4pYl1YRu2vwYx+rX9C44sqJk4CeSKZj6d2LxaAdiJf
dMjwjl8hU7H+gWUrficxgor9v6y5A/iW1oi3IDsCM5t18mh5qNNz1C3lgCjezboNK9CNRHF7CwVp
DPyqeLIrovtJgMfF97qgh3HvG8hiB1fWPBYMFDd+gjN78TpMXyXYN6BngLIdPBZI41PbbHxHE+FV
sByOHF3kWuDarnLX+BAn9vyJFuDzWR+FrvXl96tRgOG5ohYqMkMw5HR1ECeFfAJpvp1v9H6Z7feW
W9m+pwbl872H93eQpXwoRmin9dl9D83haRBQEUo3AplusRWXB+90iQodvDqYtD9DTvu0HIlB5bxh
tLrmFd+uEmDowLIyhcBDA0UMlUcQeYPhoAN3477bpYqVA7cDK1Cpi/x6nb9yu38BiWB+2LPI1j/Y
ODeXBji4sMFGZXTnj6BYLatm4wnrfQuyVCwcVBLtuCnwMADpyz91EqPCqZ+MnT1fzOrKPMHl2ZHI
x2UKsvGQyZmrT8vFcX1WNM8OoNr8u/Eu86AyN8E2bbd+5OD5MfvPZX2bFd6B8icoujrz8GMzcfa+
DVn+8vvVUCRBUdAEFrjQyuUfbown6tbfRiiKbNjo+55mvRH0XrVvZmbheg5G03miOkT5f135JcaD
uFfw33hMWJ+z9zc5SwXA9cNQgyM2nUNUi36mfnyb5f6RQx+s7cAOsv4NnUEpvpwQvxcJBOpwpE0h
nZL4YIkzQPi+r3XFlbOFYEU4CKeO195Rb3jOra2Dpm5ylO05aSyOgyxS+1lXQ660+kw4eUxiiI9Q
Eaz3XmNEKhIOcjOQXmaIcyOdbryMB6ymRxukJPuaVzbnkWbtVLqwUZM2x9YfQIArUAk1bWw2mglS
EXFgqAdsBkzv4Qx1LdAyTg9Oyhc5tDjobXmzPgbdR5bfr/ygz60RSqU4wfABoFwQccYj1NzJDDWz
Olz/hMZCPcWV4yJxigpM6mHLsp/LW46ft7sQWJaKhgO81Ev9Fr2vOoCMarEont8UHtk4gut6rmzH
Rl5Nde2OeEMZ6LfUIjfA6ezsueK2jAnpQu0N51+IVfpVdmqc6Dhk/mnfnCt+W0ddOngTeLtdAhF7
ZHruhFtsdF03K4rjEl4DMZw62N5RUN2J5BUk4Z/Wu62JyiriLSo7w6YGTKTuy/IICusHkCAhHyjB
4tlAT/wmJsaGVS7W9+9Ry1qo468Nv56I2ze+j0deqK+ZmQs2GnHTknhn88pWDIY+6fMEoX+0ZfPY
Oqm4dKl9ky4Sl+tzpfFcFfmWzFZm2ACGh1kOrmKbfmqQqgYl1TNyr1/WP6FZaRX5hrsNaaHZhKsh
VoLy6i6q+cb86Jpefr+KOzLBO3/Lob3jWWARAK31xe/tjcCpa1txWy+DPkXfwkAbQD36tLvzmbMx
6e+XvVLL/ctvzf81OQTOeL/kTCEWFzUo+3bC/4HWBAKJJp4Uo6F/iedO2ocejOTWwWlBen8AYTYB
/4RtjncouwMt/QBZ3uEUcwKJshaPYBwkynn8yGEe5cYTj8a+VSRZ0yDHQmxMsEjIB9uM7gp6Qwax
0bruNKiiycxIMA6YJ9TOiv84+wEunTsIQp0n4UOGCWJKxitOhI0374vEKrxsSpqqKaxShLP/s2nZ
cz/nH3fZuIopGw08weOa0oRj29+Pwj651dYZU2OHKpCsAPvbkBtv4k/5fdNayIOzz+u91q2u4j5E
gEY9ksh/04R89oj1G6c/8Bm44+t6+7quKy6UuD0ldTc3YeR2gFFFHohr03GrYE7X+l9OZPwPNBcx
uAcwMS0ty0WvPqBevq/2B+zpf0eW0qwaEzT3cyhTMA0ILyggxLhrVlRkKPAvTdtTBBaQ8PFfYyxA
nVbb3vT/+TC1dSGaVVUxG7FrSwEeKQeIt+lxMHHgG0DIn3r7FlVlwGjB5AN2A9R0x4SAXKkEu1cL
xNxGaNTsRypczywiakQlHAnsTdGLX4svHvAVOYhSyoL7u+79FlPOHp0btTWA0s0iTQTJLEiimK8F
OEjIviO9iq2DcmNadWYLjSBa/VeM9XSKJyYXMrI42GVDKqCu9rMORIAcogttXkBpjRyh+fJxX9vK
oWMC3YNh5ui9sOwTWLA/V1n7fb1pzeqqmLgZNM8QkQA7x+yDhbGh5zz7LZs/De+2IvyyhO8cyJzF
Ka5OBJCbT8EY4ovQw2u6OZmBJL8Bbcy91+UN3k8zpFads1eTI6Cf2G9PUeKDpdmCuIzl3yJXDjmx
6oXjdhS7wwUiHyzml75/SBMDqojk6KMcv4B0pXCsjz50yBqnC6v6Fk+rbWT87iPwdKWgVff5ktiA
5hjQoPMdsGBh4n9Yn0NN2PuHbYs7pMYUoqqmgkbfiLcPvHybW3Qrui1ZJdNqITrWQ5nUDmnUnl0g
pFGj5XdnFFtmHmhu5KlFTZVFuuP6aDTBSsXs4cwDLj8k2UPIGNwDov8DFegXYdf/rTevMzgljE9x
43iVl0MqCHxkB6uNH50K8P/Sq0+FdDasWrciSjixad5OPa/AngIlgEOfQlPW2Xq/0czPPyC2Emzm
4Ox3ANPNQ4iABWThWIMa/Pr86Jpf5u3KXeoUuqnZAOIXPxEfxNAfwdAAkcStTLRmZlTgmtG5rrQj
1LQn/gC2ptj/E4G4JVzvu67x5fervmcoZQWhFfpOh/jC/OYGCusbB1ON2djKwYVHRpdbOarBOyv7
2c6fpJGA5T4rj6BE94L17msKmi0Vu2YXbT+UogEloMi7w5x+giLqyYRcZ2GIT0MkH6EO8hMc3IUb
HeUQ7craQwfy71nLZ1MCsZOBZsAxnqBkAbmJ5ONY+RuHG93MKb4gWjNrxgZQRbMwH8oc+rVpF9i4
n5AtYJDmCyq8LU2ZoJC0ZGHTs9ciTf+DflhgYdqQ22o2TiHL9f2dXURFttmzy8yyQ3kn0q1gBlz0
ZTIvHNLq0cO53qqah8Hps40QqLFjFeMGTcg8ZpGLj8X0sYvkOUt3ureluPeIYO7g8ggTc1LjDmpV
UHObo/pE/bb9vW7GuuVYIsuVF2K9qbCh0QEFVvGZzPTCInIzm8VjS7ccXfcJxdET4Uymw0wndN3o
2zCbgVvzI/QtDnz2n9dHoYmDluLwKMRr5AQYBGgZ86ApwHo8tXdF6+4LVZZyVRknL8u6bGThAJGn
UPD8uS/Mne81ixTh9QrEuSwGUWN6WNI9GBwS2qa1hanXzYvizgl1ULUxoONQNgqiGqSBucueUtDE
bXiaxvhVhJqbgvhyhu5HOMnhyNzq0SnrfQclFZjWDw6E3qELFpKxhjIygaD2FqeaZlpUTFpC8ohB
tsgJo4w4hw6cG4dpSO5jCqL4dYPURCAVmgYt0wJqS5iX7ragAd7to8z5YIIotC5fTF7uM/s37uAr
52XNME22NTrIlEbFwXzoyVEKUOutj0E3S4rfQkjPzEeBWfKmxn4GtgECQVM6QXu7bPbtZipSLRo7
L4EmDThnwAV3ICC+j2PrLNr+474hKI7rGaQSMgcFCMTuHpwiv81nN/BhS/uaV1yXolC3LkvBwnKo
z9K0IXXi3dA539iMdUeMN+Kxq/UlKargUSIA78qbi88JP5hTxM+o2f5TTsb32YXOOJwip0YAWW8f
le0QnF0f2nJbfGcLVZFscZwMEMvG4k92f3IkLVBYkH0bKvbTYtFjlcstwtf3kUeWimSTxHA7qCQt
xRGfoeqHi4pRR2Dx+CLnbxb5DDn2ZMOedUNSLsYGiknSvoDuaGwP5XEGBemRp30TgnA2P3IQtEHX
GBU46/On2fRUcJvj9RQapbC8gYzzxzHi1ROk35oQOlw/KI33gVSh9fH35oFdVVKHgIYGaqUv0P0M
c1Luql60VKAbdM4HHw7KQqjgPaGw9hj1zc365Gh2DRXV1kHAFifzgYU2TpnCjEMAI4N9TSseT/Fg
mnozFnmAEOsNhExt0LOSLRPSrari8LU0e7ObISFtzMlxuW8lsnypU++cT8XG3Og+oWzZzuRNkeAp
C98gA644C6Qo0h5YrJbXW+zymtCuQtaMpYA6qnBeYnH8SaIW8eihgoJPqbFh/roPLPviVeQStSuJ
2WAZKgbVDoi5ETx3ZNOvKSX+r/WV1n1CceekBltIYoMpq+4h7z1PpHyw+y46djayQeuf0NgpXdbo
ahRNbUgUx2MtjGxyThGSm0+gpHN+7mtd8d1oEPY4GDAmCA5Cjb68h77otHP+lxFd9TyaZCIhms7C
vI5+2e78JNPkthz3lVNY1Pq7+casKohv4hYK9R15GCFLDUIXR2y4gG7aFR+WNnEpBGeRkLHs1Agy
yHs1Rzycxqf1iddZjuLFbWO36D7K1H0UsDZxFkjwOxilfV5vXtd9xYMZ1JCwzWDusddA2o/H4jiy
aYt1+/3OmyowzTRrILMb2CRogdmxyuwhaHkLLYgp2uKO0n1Ccd6mwhd6ULOHoOa9T7zpqY3obYlH
5j3z86ZNdW2beRm7E3cWu7eS9snvCvqpz8fkdV/ris9mKFD0ixymOVvjrzonF6+wdu2IpgpHy0iB
E1EFDkYIFtTHIjUlxJnrbON48r7ZmCoYzZWNG9sQSwwdkDths82Hw8jmb+uz8v4py1RBaLwuBPTA
saRWCv2YZupv8Zr3cWLeZcbFx2HTSzrSl6yqoo1F1tmQ4sOEV6YLpnVcsUACXWflrecOZ2INwfp4
dJOluHAxpmR8I5kGPUeKzaunJ3cQw0bnda0rHjzKmHd+g6w2YwCN27MJeHIc7VtnFY9mF3OUV/GS
s43tOGjz+I/jk33Gr1KzZZCRn5lELiGaoIQKFsxoqjYuBJoFVYFoCXGG/7OgwS9PJHJfvME8l1b0
vL6guuYVty2kH5PIRM+56B8M0thgB2v/QLzT3Dnty4evdsQ2tqA/VqC62+nni59CVc3YfKZ4X/OG
mioEzSFTWQI6j3umJR/4NL7WNjlEAz2Lpn3GpePgt95zND0PsKnF6VJDzAejhqQV8Na4YT2Mgv7J
mxY5DnppzPIDHPHccwQvaLkfmkimBxw73YNT9E3QZzbY/rutm4rG2D1lL4f4asw84FbCzq6gBZm7
/a3Pe75rLzdVwjfPlyytKuBj8iECLVd7kRj+PpNRYkDS5kiUzWgaJ75zBOpNlkKQthQbWGfdvChB
wHCBu0xdzIvT0QfBii9u1GztsJq2VYgbhUJ1BdEShOMpy+9xMoaec15tkTwtPvPv3d1UUW0JyIQg
PIaJQTb00nkVkMf+DUz/T5a6W3y4Gn9V2d2q2CkdFLphdmooEiWOnQcSsrMHILbjjfXVTZISEiQF
9YY1YgGaKP4d5yMP0zHJ99mlimoboe9cpz0aT7w+SHvrzsvrjSCsm5plPFeRpkmHOAYPt403lNSC
7BXzCqhc0UIALR8leO/dZf6u4rfQoWojs8NnwNkbA0FaA4JvZOPR6FC1sP6J9zMm5t84N+N/dZ1B
vgXq42Ff8t+MjE92C8mlzC6KA2Xjn9h0Pqx/SDdliivHvp22RYfgDNn56mVKfrkZCxrO7J3tK75c
uA1eOSIMZBEnj1t2YU17gX1tnK40lqrC7Gw7ImUskIcdRT4erGl8hGjJj11To2LsICsdTb0RI8qx
/GFOzKAdxDmxvH37roqpyyynbCRD1/3WPDndbEPlLknAseRt4DA1NqRC69oa8NqpQiackKo4csae
nKm7uCINesGdwCj8ffFaBdplRtv3Y401nivrro7IB1b4W8R2ukEoLk1NWxBs6TZ2sfF+9N2LbdCT
gJD0steX/hZZm8YNmOLSc9HNtKcYQpO2dzkrbwcgWLzK3Spq0rWvHMpNI/Y6216eVIR8kJn7mvru
s5ygY7huqzo/UNxYEs7By4FpEuP0CjLsACnE/9ab1q2A4sGOTZoWBGBIExdn1qbA5Rj3hvtYQ68v
HX+vf0PTfRX3ZRiQq0WVK8hpK3PBbM8nAnLXjXCta1y5VFs25NSEy+zQ8bPqOJleCGnwfc9wpkqZ
ZiSt9KIKhsOj5NlJowdXyC/rk6KZeBXzhVyAXTt8eeGL7SPz2aVzPBHEfvrJoMlNlScbmA2NbarI
rzwvgTEBqAcJc/OLXwWZ0Z9KPm9s97pRLKtytSejoiARnIPkmdYG8pFJUl5A3D/fRhmYIy0kscDo
2W2dHHUfU9y4b1vRRD2WuofAUdDFzD1WdOhO/eS3B9TAMui/OHWwvj46u1J8mjBa5XSZtzJvX7o8
fiDeVppeNw7FnUnVjS00vnFKRbZ7jmkwodbmUABKUZrmzbDNG6obg+LcfoyTfDoiWTAkzQOqqB8h
8fV9fXo0Y1DRtEQCcJ/7WHjW5l8W/q2yaV7bQtzPlY1HM7JhX5oRqKjaCtLQ3ODLWXUkAcD8d5Al
25d1UiFkjNS4uro4G0UURFZlz9mBTMNWbZ9ufpRDdpFFLvUtdFw6N2Qml7j9asf0Lur/bMlq66Zm
cfgr18sZFXO23C9pXV4s0NkeRJZu6V5rrjr28tGrxqlnERdK3naIQngojbdBWX3mpH+aow2ssSYs
qVAyRGzKXNeyw8ZnP51pPht4dB3cLZI7XfOK9wqjsEcObukQFZz+wURpBqJ3fhRdunE01X1A8eHC
swYrrm0oOsTuC570TpZRhnMRb7iXbv4Vzx2EYEndmYirPsmDsonCgTrzAZV+N97A9nmAChlLfCGg
iYVJih1Ublb9UzWwfX6rIsV6M+WxORnoPwUQex6mp072GxkzjeGrwDCaJNzyLEx9WWVnPyXgsbQ2
X/A0fqtCw2xvyKs+XeJa3vJniLmJVzYY3qOJkuazB5L9Y8S7dt/ebCkuTERuABqNWcpK65jE5U0F
TGPpbz1pLEegd/IVKssZF/FQGkCy4ESU1S8UddK3klXRpUiaKJgEBJcjh0dP5tBtnlQ10ApTRYx1
PiQHC5vaIcDRnE6HwqqOVQUtiM92/HuCSu6U/8Dh5tCYYuMAqHEVFUQGNOicexbHJbGnr2ZSPnpj
et/O+RNi+4aj+JqJVJx9dnwo8eIlH+WM7Q2Pu1urS35M0PL1hvRXVeIeQaH4E+Q9bHF9e9XZuOL/
ojWoTyUGNTD3EXTEd1ktN9I/GgtXoWXOIm3LByDZoREq6KGrUJfctz3q5pLIOY/ZYASYzvbnroGo
aDO8gMQOi4AYzIXzBwzjMnAhf7RvllS82cwAky8TYF5l5IWtFT9G4z4xFlMFmnEZk8pu8ZLftMK8
ZUNEj4Zdbj0ja5ZXBZj1hOX92HA77MBhALk02wE3nN8nSbhv1pXtOwGxfk7jzgaDx+gdWnc8COLW
Gw6n67xyDKfJNOPqDAALLVr7oSZgoUfJ2b7iatNUdu7am0AtNGBqKgEaB4F3NST5QQW1PjGaYGEq
ntwZLEvTDk/Uhc1/WuB1PdDcu1R1fpNVyc6XKBVeRvFIXfoFjt1Tx4IRsKtDYqR8w+Y1sUgFkDlp
zL2Eos6l7vyzP4PT0Zs7ENujcgjedSIlT28bkjQ/bTveqj7TrLiKJSu7TpSt2dohdJ1PDlC0ttzy
M8056q0U+Oqg2QiDIPmMZ2UGCnSeGJ/jtKwP0TRvhG5d1xdDuGo/L4sYas94/bVSEBF7vDaOA612
Jh/+gYlJKsXoQrKJufGRQSDFZVvc8BpL/Qcm1iKTnucGUKJtH/R+fO90ZUCa9NBCzWrDlnTfUDy5
bMc8j0dAfcoMN2g79SHDVX7Oc/OBCLpVj6pbYcWhp5i1vvRcGA/tn0Q5nIfKOcdltHXT0q2w4tJV
kbtTbFAWwoGrR7uKh5CjOm0jYOhaVzZiw+wGy5EGWjehT09T8Vi3/GU9GGnaVtFicyWhid0D5oqK
VHlbRFZziEx763Sv2edVdrPWSazMgupFyPgvsL6caHQPFbkAN7hk77s4Xb595V2thDhL2wIH7xXi
hzs4yMrIpDutT4/GcFSUGO7PZTvXhR0a6PDN5EzuFzed+D1h0v+07xPLp6/67zekzDke3MIxgviB
ZdUP7mjeJmmz76pCl5W/ar9h0EWtonZxMPcG+rHBsFmJ/YZ4fed0r2LFosarIEaO25sU1b0AnZlJ
y1OJ+ToQX3wpG+sUlf7JzdmhqOwfGa0+2RIyYAk5uyI7M+6FvKT7iqtNqjh5j/NMbgw4IUeWkIco
LejJwu048EQ87vNEVSm0FV3cRzy3w2Hw0zBjbQYwz05csalynuWQbua+h9arsgt8ap85mM1lXYeR
3T/vMTYoDP9tDGaf1BP+UIA+G/3buaOIo5fU30qpvB9ODJX9rK6H3GfwQVSA0btksr74zVa5pa5p
xc+N0ZO+s2RejSj6sDTtelscSbqmlQ3aj/2K9i22h176gddkD7Hd7LrpGCquDFdPRpzRQxKonm+6
AkUiY/MVzBkT/xo37bBhl+/HWUPFl9VdObRz2yOLMk13VfQwyIuPCuRkSMNx+rxuOrpJUjbqOO58
Bpp3XEATl313nCH+Rgs2bVWk6JpXvHeqI0qIzIAqptZdOdDikFbFRtffP69C8PZvqyd0LJu8TBa3
HZ78KTeOXYRS6aaxDnPnXeRY/IEOaH0GlK4K1mdLtyLKnl2VrWMBt2KD3X20vxVGTMujbOp2OviF
6d77WdknhzYvuw/r33t/ozJU5FlfRiJrRYw0jhc/FT63D11SfxSAE623/34ex1DRZ5xZEDVNsZOj
wJ1+lH0y0oA3LjiofQ5OhbAdpUMOFZ+7+phXFdkn/2f8g6bBYc3pUmKFLAPGQlrDL7A7H53SeMZk
hutj05ieCn+rp9LvUnCshA6r+GGAZUOZ1NvHIW94SnChKUroIXCFkGiyLzXv86NhRFsVt7quK4cH
a+AQtIkjK2y5yA4VQ69Ho9ri+dQt+vLVq6MDcBUkBSkXXJ5a9yDsfjL86kIK3JJGhuIFqw2BUdmC
BOksWIkv4MKXkd8vQ5n4JbEb6HpNxzQydmWDDRWsJmVlV2RRPO0LcJbmtS1f8BwcbwAUNBHGUyIM
8x3Pb7LOA9tVjN2pXxaiSufWAayvgCK9yzLSHlKfGH0Aahz2QQ6lxzdSuDojUGIN7WoZFR7yW2C9
cCA3ZRP/PjKqbl+phKFizma/66kbFW5oNaX5cXCc5kl6udxXZG2ocDNciuOcpFh4lyXHLvbmQ9cY
3mGXb6skambTm2Mcw7exClkwJdZtEydiZ+OK9zFG/MKb0LjhZ+2JkvJHP09bGRyNyoahaobizke4
IGidY6+K+vkYz/MTLh7PtKTPbodn7TT+Q6L2ti2K5x5F/FaKt7eGgEyF9/TgIB3AIZGXJ+TXUDXf
1udTExJUZBrKN9smAVwgrAd+eqs85v0li1p6GsupwxYnLgZqFjfcSmPZKkitG8FmksaFE6KSfQJk
3vu+VJStj0TXtuKysjamIqc+aozqCPJ3MfRs0sCwG2Njppb4/u/dyFC5pLq8SXJKMFM05t9FFD0k
zAy6xnsyKuNl1xBUbBrtUBI3CcRnKaP0SGSbgmur2sqxagagotMYLf1adoiYA8kCLzM+GLN4lU3e
B9wss32roGLUQBcR2ybBnScTr5Zlns0o33jdhYSg5hCm4tNi35tpLJCbJ7Yn82Pq2U1xIBYzALSj
9C7nIGzpR8oDksTVZQJsFMxH9nTJZNuczKGdbqBb5d0WZJo/pbab38Qz7cBQ484fUOidBGnsmmHM
BPtUN923ic783HV9+jRPsr+LRwv156kQd73lsafC9OvnPAPZZRZ7xsGGrP2T0yWAO/k2nW7d3Cse
HNGUX21eZmfDS+KnehDYP/rUPPZeKc94p6sfSFTMt0ArNwGTWffMZY68dJVBygGPp3ezmMHPhaR+
Nt4P6DWYjlDN4hWlPNYsr74Y3Vw9xlBnOOSdj1u6cFFWd4hxAE6OXmxC+DSnydeqXqoqLVbmUOVE
EfLBdkHDCiXI6EeUDvVd7kD51XU78lTYKQFLaC9uxqiHqDvz+a2TdfkhNfl/BgWWdJjyX1GFp8Ux
kySQHaEh0Ez5uckM59iQ9hcj8/x1BhNX2DQdP/rJzC+Ww+eDb8zED5K2KY5GOz71RlNeiF8Z95lh
TCfeQyqnJXn6wTD9LvQBlAnMEXW+3HIz3G6dC4QunqQJ7R5Um2XHWozZQcb1re9Uxnny2HyieHr6
bo/NcLZaVh9E0WTHvgKqly/Kv3Rm9EkCzYAMOr3LUKodmFPtBsjcfjAz8upIG2ycIv6ZuM1Pnmf1
vXRycTQrMZ9df6pCJv8fR9e15aiuBb+ItUACJF4Bx7bbndMLa8IZQKBAEBJ8/S3f15npHhukHWrX
ruL1MUn4Wg5rRfrcyRlGthYdZhUmCnabrDoOQ7RgrNtNJZkWseNe13myrEaVwzb2+16s/6J1y56I
RHMKnaQNiEZG4LhNzQUiUN1NQtAQ91Mmp5ENpAiTEB8fCFU+TytYjBkWgmjUB2XT8PFAUmvKWOst
7xLseFMzYeRum6b0m/jYYjhi/gztom9KeVM2jj5HyTqDzyY4LPTgwl3Q3h/Mtlmfj2QeHjarqhVA
i07zRi81pDI7W4ZT2+/Nqke4N4eL3JuF051ibYetqkXPPG+CFl0QaBfdByqhrb5sSTrzhy5QTf3U
rd3oSqpDPDa+tinJmevm7SyYypaS83ad37utnz02E2mbTeUmwzC8mCRq8f5BwD6EDSFh2Q1zX+EZ
Q1a/6AwjtOxdp+S+j2YMKOq6Hf7wqR5ybylEPIkb5CcgAOH3PS72Wx3Nwu2XuBfjrludkmfXbdsP
niG/qs1yCSWyldQ5zBzJdWr6WDwsYxRG+UL48LTSvvo0UIq54XrZMY8buIrk0wp5iKR24h3OV1tW
xqFl8KslaRTt5kmO35HLxCdMF9VRiTGixRLZkeebsQ7yHo6QU9c3sCdfYFS+7rM4suGxrgxBUMq0
wHgHUlcJLEGjeOG7pa5c84QVrZHl9ThyWqw+cBJrrg29T2vIeDCUqLioSDpluxUY1g3mIO4J895o
yqVNfQPDbTaZxxblZXew2vVjUSfVEuUBaBQSsuqwpCkzOtDu1YtMdGUnnO72Nra1ufaxyei+raYO
zdpm+qiEP8f4TsRM5D7dksiVI27SdEJjVPNces2nDzH267avnUqyx1hnlf5Mtom1OxAE+gksDggT
i7wbYf539jxa1Qm79uRHVwl3b3FKCZ41GLameutlOnbXpukmfH3aTU7nkGmf/laASNxbLbaBXWoa
gA3aZwt/x6Jrxa5DVrV1EesB9qSmT5y60c60BJ0tXerHCSA8vJs3TLUe7OzSi+BLV1k4U1G9XFNl
uPmEN9w059AfWbc+F1gbz4J8Tq3ynysLuTplK5wLcQMHt3kDtlek58vculk+Ldwmam+nbquaY4e9
N3OckQaCpyxyOnU5afH6unJj2mDiPw+K6p/BLRjD5WyEKzsiUbeuYwmJuD5666uGkrJu0cnugk1G
3d2jLUwgsUcZxXHsa1a2lY4/B0aGx7QhHbTwML34Q9aJ0iM+QzI+izqew91U1eNWxEMgkGC8xcqc
m3tznRmPsnKN2r4uJ6iL9/kE7iNAyygMb5TFCEoNG4zLx0nZseRtSpuyn6EJdqCTh84OuBHK552N
5LSLomVWeUi0gbj60uOXeVlpBv3KCWcOJEjHztpsY3sdjaNfbkzXBC86IVO+ImZUR1mbJjrctYxF
KWzjxz+inYw9GrFtKl9afJxL2iw6/OV1aMZCVaQJMC8G9PyEu9q1pxH7CfOzgqfWVIzz2iUlVmA4
y4MktV9Nl47h46zgyXzgMck+JhGGHBfY0yDvvE9em2Fd6FE4wmAZYtfwYWUwkSw9ZW7ENFStqCbC
rGFFHBC2Fgkjc33a+t7Sl22epc9raVuTa1tZd0rrbSZHikIOj0bTdbpWxissMW+11gc4utsmr1PT
s7wLoJT5MPTZGu1qo2X0EprZg51ViynZw45R10UfeN4/rbEy3c6knWCnxDPk8GFYHegEYqjNyUDo
r3qrsiy0u7CjsX1hBrs5OUJ5BuUfbYf+LdvSPiw88D4OxTi/aIkccJ82AluzDrE65hJXqMFwKqka
mE02NjJJbmG10d9cnfB7abfM5hk6F/63TpBeSqiv26QM7bi9xEnMAqTTzHTfNpsxdQ8B+NCyVY27
Vs3cxEXGZ98DziR0LWjoDDylFixF7r3KsnXIm66C3EeWBf/iCvIfEJxJcOjyccW9eILCU6hxxpgM
pkcKVWP5DIFJOx2HcMq+2jSMyKfgATRRim6go/vhFrYhsI0As7R64NsmZbuD1cxor0KYRO4XMWFS
liFkk+PYwYINWoxN5J7V3XfzRhOhadHVde2hSLYOYt9hNZStJZJJZFx5hwugeTi4FpSOdajGoYSP
LBNF7yaX/EWWG6o9E2NQn1GEZzKvILgQgVSkpfhOYj1eXaXgzV2lUvLffeZGc0ixwqBfQHtqtn3l
54EcN55WY54qHo7PazRixZA6bATvgNphK5F7GtoiCczEsSePDYgXVw8sQrcyQePMNHEly7HmCtRR
buPhXiSimGgNX/+TGP5vD1Qy8DpoOEKZJGlEG59pu0TGFqMf1xlXP0Q0uXmsf6eXrOvr51SSPikN
1gZtvkHDXwKFTZ0pLR9pew1ExmwREPzANWRwEDhuyYy1yng2Ufuaahe9jy0KpEMHc73okBk6yEep
IOWayzGu0esmqDxLhMTkJR0whihSU3PovgSTZEjC8JpGYcZFMuxbKsiac+GqFKEtmpnJo2UIoBCf
mSy4uj4yz5WXEzIVZCnVfmRWqud1SyN+prCwUsXizWSvYdXh0Joe9MvcDA1sZOqxldNdKNBWMt9A
dxlflnBA66o2iFLtDIzuhke6NNYWuPe0PuqtCwBrtggO55kh6eTDYBb7b4zTlRa9hXljufRT78qp
crwvh6EmcBfZAjeIfAIdLD4PEa9sqWu4HuNT+Okt7LRpiw368RfshMz0IEmEM+QsV8He0WqOcz3H
q7xslGw3tZjFlFEakb+tiYmGGfagOZwiWhflviMVRhaEIFaoel7lE6QDFlFsSM7T3id0Sq8gYUPl
b4LSFjvQwLNoTyuUJycY6fZZSXlY1y9mdkP9R6oowHVxo3eHhAT4spyEOGaNcxVeF45TU/TSdWzK
+xbtynHdwNw/Zkkr6SOzbbDu8dn88pDWKPV2UM8jUEmAJJwsoCUWAH7eIkAljET8JvwazmW4sISd
RZilzY7yaoW3FuQt2lNAAkPu+TAg34OlUVWgtMcmK4qlKR2PKd5lx4qRRVn928oZpjdbizkt1PcD
uh5Gv/gQyrQKotZlJZuku4gYU9YirnEe8Sg4XO0h8xxf2lr55WSSFnLSOYRT2FYKZvyvjCjoVuaj
0Kk+RrUmIWZDMww5+NbNJl8WKuq9AWSYliGtRn9MFEvmC2JL51+hrtk25TKD+ltsK8rpHBFImWPY
M1gIjwyGb2Xlo43jZjWJLTdo/bSvA1dGP2TzvM5HbQG040bXy/DajPCTfIjZKMf/jFILOWhsa9S/
5rDf6rKrkqR56iu59i90CRA9IB1V8VIJDHrTmEVfmkTzY9oRbv9uA28jsJqGCoWh0hYZePICbWEs
VHDKGlDwnmkmqS3uWMv4zuVmzLWDiGCGC6j8RQ+xTE+q2tya+0FT847X0tlHSMGs4qNqAlV/Q1ZM
hrcIMhAVzF4Taoqu7c1NY+GsPY6w7UrK/7sD7MKJgE6PiSQkSFs4Bvh3uAUMFhyTjaL/iFcbXAKW
VvM5NoD/EXoCb0s3IKbm3AeSPdlJ4IWhzF2mghElSTFWqUXDTnXUPUHqt2dPcIdbXA4NHBz3fDCi
SfudyvBa0GTw0BcbeD/zrhkdwlVOxWjiz8pvprlOWQW5VdsHSfVn7qpo+5stXs7TP0JwocJdxTdG
n0TlHfhIwJNBHGpSObxrl04bmroGIotOQUGr5Bs8soo2lfEvPL70K2GjgTT/hpWFGNrTaUOj33fJ
CecfqtgNen1CwRU0a5EttMPdn0F9gsrYFqBdgpbtwPuCiCkUAKrRoN2g2QztOdR0BsBPiwbiZemw
0A+UFmuXkpXYfaUz2udmYCbK+dKv8Reqy3qgeQtSd/3fQD0aWpfhMOwX+JLVR6XIdFpE16Q5X5Ht
vpPMj9l31oxkerFNq9iL0gyNf+xW9NRdwKLv0dS2LR083L9AJR6xhZ9tHwpR6rQpnItc6Dj8bebF
ldYTcRoa0qaYRKXykEwGuTIYMdurI0FvtUnvGc6sC34/6uOiWgJ5U/AhQdWOF5VhFTPIXmeBUJdH
00ohJ7DQZbgFCLikhMb6khWaRozgdA3ulQxWfHO0KCiYNFQ8p04gwrYKdVuAZhY0+lgd1nHsb4bM
/XHpgSvNk0lCkD2i4AFr4vyQdbr9Q9I5fPJmSE5N1psH2CchFEU6u8CpT/0dbFqV2GHrH9GydXsd
LdENW87Zy70O/afERo9JdteOQanxt+7RejuiycuIbHYCww0WhgiDYSEGE2KNxcz9RXYrt8XkVnXs
3Sz+LqGbjyoYokd4NQflStl0SwEF1QVtUMjCrFj90AmXNZUqPaSd7V6iFKlGpRv/xKXjH8appYTi
UXQDU8nhC07YIq/E3JxDvMPXYVXrKYTJ2AtgsRTSUXBUDmYfvcKJgBxGWPsBNFDouSrkvwdsWi1/
azuj0utHrf7zbdqcmiZddkp13Ysas1Q+ZKxSl0oCLljRLqAoDZb5cNf42AOuwuubzXrGKRyWXCy6
21q8UN91e9eHKLew7pYHKXYx+7HyyB4DfqozuerVMu+g62v6UmQUJyS9x9ZixaBlgl9Zy/rr7Ond
HKAbrO4kHDFAesnjSKNHTJKgfxa8QsRHj/KvJVNa55Y4AJAkGcjTGBvmd9ZjvJ2bBVbB0KccOqSe
XiVIEkGP39GME9I8bIrRRJMBIsq7NG5pi54DGOOzhNAn7EdqZCgSByU6nubSBCG5JV265LBGiT+D
dh4F/HXjARDC6uIUimat2LWJieo8hHcIwLCkT240FqkskklBiiKQZkZFaFYOqCax4XmBCfu7jU1S
bLgmfbm6oDsCQenr/YA664IqbzogrPv/5mn+Bai0PcaLFruBhQanbX7PhuQ2T321F9ABPKsWFmyi
FxE6HZjn5FXdjsWMloLlYQOd/xJNELtRNeMtZaDyqBMQiRFi9A1Np9u2EMxlA97B2aDpqCiMqwA5
+eELTeCTRy4+gchr3+rNr6/R1r826ToDX4mbp7QB/tmRSdbfnsn5DPDP8mIa+xapqZ1eaJvIdxAE
JNkB7rYT7FyS4Hc4LrKwTfdYhQBcZM/CQzSZrZC4QLA7H+Y6KtZsJSeo+9R9zgAXvfg10joPof9Q
ahGxX1ArciVW4JIXvJrxMdCVxyK2pq9WLc1fDJlNPipY3qXgn+YrEMjXyKqWwq6Of8OjM8w7uUgQ
FkkDk2E0yVGzDAixUkAFt7G8hA0guuus0Y89rdDLevtRe2nKrIurohshtH/WSPifrcaSbdnC+aQq
7sBC4baOlX6OMcMZAHZmsP9JrdtVdf8aQEH1uMgODjcw7sAl1VAg8Ms/1E8DIPTl3PDk2WsMNVUT
okXW05tU+iHs5UOYbl81HWArTChsi6b2nAJiRGL5z9d2KHAwDyOrX+fMv4SsueHSneMEkUVUkO6P
Fv0qhv6Kyv49rtZbrZrvagZjhqb4f//fa1h0nYhUr9Ynv+4/HAjNi1VlL9gO65+RMc4sQeu3EffV
JxCtRVGhy3QdoefXjwcHEedCwwRmmNDfB7MoqZT3ZdQmPQMMXB9aHrKTF3EG0aEk+aZcAsEfk9mX
QWUOnY4eoJz5QZv6tYW5d45y+gOl5UlPyV/NTQT6yKLLCcm/gCf6lKslgn8FWBF+ri8t7WvMNWdZ
cu2O3YybZiy7tOt2BSjwXMkF+FnVFHFDT5mrSsTdPIDD5kKrdjdH0V+2th/ABP60voWLzWRzgiIC
IPhXxYPzFuH1Yhn136wxP2/oMaBhkbb9D8DjByDvH2FEH4IVo0I1vTU1BviBlCg222fgheCxpceq
C/+ZxhSwWqiKcQyewmltCsxNHuswO/ppe0WjeAUY9VWl2W/bzj80lO8iCd+BeUHinX/OLUD7YKbH
Lrkz1sSTXsxbNvmloGmPHqdiI5w8UGpXsdwpDrTJN23R9vrg5uAHOts0z4SJUFWS+uiDJY9p+xBL
jDzFiGIVBqYQVrmL7KZ3C/tgjxyBHkuE75qsEN0ZsLlnThpi4FA5SJ82Pu90F+9HSKjrPnuwstlJ
jel4JoITMPpd4sVRNtXBWFjfAC2yCLpBlWs+FiD40dzHOtp7yEMpt02IHuO3bPBE+nQ4C9ccq2l4
TTZ5TIDqY8qSpblf9VRMbDpvSb1frd4t0fzLQKs6ZA7hAx4j8MAKvUvyBd5GcR+/RgAVEEWuNTzP
DEDNyppPDHl+GNVoV+bwVxsTmaM9OdZq+EBnnObDavcavyvEWC7iDNq320EaW96fO7RCHxRGdIGL
89q4NzgXPniQ5QVGQmKDYxWHAZfj7DBVrTgmTf86Tt0bCtixwK6Gyknf/4rgLmlTrCSkJj34YHhk
pMVa8Fqd2zp6nib7zTn9BKHqrHj7TjPM0+7edmj7DnHqjo2rLvXQdnnD5UNXy7Jm8qBdvXdN+wfK
ZLuURjug3w9ZNguMlVqEPlTwSaWOsvIvKDU5HBSqstG8JAatfQLQxLXRTxsOQ65kihYMdLpcJ5PI
IcskgO45XYZmeo+U6BCu+6Yct+QLSeAlocseULrMaxAST37dbnWd/EWxdIC1wqnx/DFb7b9MoLZs
27Nvp8fY+xvT25azZj1UEp0/ChIeLq9LovBnzTFw/lHU4cUy/ddPTQn1jrJGkkJPsXx2cQ0depRd
dX2DJ+JrkKpD26sPs6VnIbayz+A+OjI42bogFw0ScTKmH6Gej0GaXSAG8nZ3ZBawysYi7UMEs8OQ
QkoqVOm/IRLHNgiOpK+PQMEvOmjeJLHnbBVlSvTrRtN9j1k/JrU7P7FnOBj/YdmMmweugwavIvch
fYqQG/O1QWvSL7yYg+GfzrbTYLbnvllIgbz20ln5GNTDY7iOR3YX8rdbh52O4ERG4BQIZi9p7PdA
4q5tykXu4vC7i9yT7cxXtdSv8Vbt0CgfWyG/9LCVLGgzYD3ywZv4DWDaldXjnAux/DfivHMXFG3s
X31jPtVan/ta7y3rTr1gu5qbM9mgaU7mk+Phacjo1RJEj4ZkFcB1uSekLROiD1sHd6nAPYF5/yG6
CZOY8EIig10IFdS4z3SPJAQXXhvBBtDMzy6oWiBhwMbBtY4LQADP97cGqvoJOvm7ahuvgwQILRL7
NYf+eazpL2dQFq7eAdUMzyHsz3zbHyIMZmTSga/Uv0D/4UsjQPpsPi3BWMZjhfuvntiMg8rU+sKa
5SHpsFYSbo1A9OXH3lcPWIMrMf84qpq9rjU7sKn6Gay7BUQu+TQOl2BYrvXYn8M4umU+e0QL/bit
46/7iZ0UKci4NDu19YdgBrQ2kDOf6bsSM7C1IDr1WryCF3ZdXdPniSLwao7QWVoMeoeInFSmPqin
3zMPXN6FyVOjG6Tf9iNj9QfMfh8zZCXvaSnI8liR+m0A1VnNBDZn044vy7FDIXZf3uNli0IEXlPq
ltTz35bPP3gjryh0oG477+HW9dfppimcXG4mtMeK9s9OZofNxscNUnMTgJ9VqwtMef74gReexRA8
wsXIdPxA1noqnMXmA4zY3xJXhSU669sys19A0E5jU3U70CuP2Iw7NhX/1ilePQ/inAFp3GlMlXON
BxSp8fdKmu/7z64SUgrL+kBY/A8S4jC5xKOEr8TTSqKjFPIJYNAREjYv0zoWzbx9DDq4WnPX9gjl
CR6WOQRRab6OrSmTEKQvu74RJoCfINLS9MJqQKUkNh8sSx8gQ5/mWQALwBpOIX4Jrkm2vAfp+j4x
9Q+SWo8DD77jDEM9JAjZi9+JUseR+8duNA/1NpxTMu4TVb8svf5vpe5lauTvRvs3BrAkTdrP/x90
2ZrDVqXnJUof54XdOofDFsX1k0tJeoBSdVMQuX2AlFDnva4PA3x/S0xAkPzwVpuRPkzwLcZ5PWRT
9ziQ+pQkVZUPIfnBbsvehVWabyq7puMy5hoIbJJhOtM1ddl0+hMB4Bok5LdT7GEOot9q6k/3CGa9
+MmqLMnTcbqFln9IBbmJCgSEFM8tg+PqNPML3RI0XbpIbPPSNCixs3uMt12H/wjgSZqVBpk6ZdGh
BUbGIpKHa6dzHOuPrPFrDgbZcV6Xd6gC4RR20R/e9QTQNHgerBP5oGFB0g2YfYlgfG49+iYHlyR0
Zy/Qun1YhwG9aGp2eBghwmL2E0wCkaOPHiMkltmGrASn4SlQgBLr1eZg+tUoQdBrQaD7oUFJPKfp
n25OLoFI5pMMUCZwesaoeTeNOsy3mHCQt6LsysftDeSAfzZWD/fHpabkELbdr8CRLO+Qr6fZ8b2P
ql9ujn0RufCXDfAPcmVj+dkMtfxt9fZeY1qAlzGgMGQoYoNfgMvpL5Tj8JWHsj+eNrpozIK7tt0v
OprOmlfy0BlQcwG1n+WCtxZl7K0DCnSkLko5ANRJ/Q5aszT5AgysmLME83aj92qOm1xN8qdOElYE
gbmk8NZa8UwqTjKIIkp+WOn2fQ9AqVz/G1iAjGHE9yzXMxUYoswmfVVN+j7CF70gHsUFBj8Z8mn2
NYNIshh1T4cwJKbqugp/jRUiFvJFa0DsYE3U73wXn6hru3szKnMRDgX2TIL9mjD3ZwPdkRdLkIX/
QTgx3dNUqUOFe3qJF1XlbMXtgx5qgAX9gB1R3eM4gGeeY6pNdhiBBDfRLPbHcVcVGDlhhNz2GJKa
FHzaWKB7zYm161fNmCgXxfh+JoADoyST11BjsLCtOgLwLqa1DDIwd2qQsmDJafirsd0OS9vYmBts
qy+LVyIDPuGA3UKh+937lVGgFm1aJtCz3fI+a9FqB1zyLHebqB87pzU6mlAcML0IPqdWu/2MGvlE
ewYWiUgdWqCY1fsOTg6QBeLDLtuwmCfWDW5oPRU/HOP5N9Tb8L4a4kRjPNpgmgeadiwd1JaG0BUt
BIaSIvHhCD5NHA/6PRCr3TDh8lwBwZv5Cwg7MHCAFYgqYcG8nfG5DEhCEhOKYfTpZa0GCgKCpg5U
HWiCJMUQ1+QHst3C5L1Pq58eJ+6Cnmp6AFSTnCYIh2OolW4fdRot537CGDATAvMmMl/XcAyfm6Wr
yVU4VUNjkypT5yaZxu9GAGK/CDlMwU7Oc31uwVzYJTUKhmVYEEBiVT1GTTvaXC7c7O/e0fxLTZ6m
JQO1qS17LFXzx7hb5E4IGj+hLqJ90Vdreurwnm9xFo87N4VkgE6ati/dSunZ2iF9g/aOuHrwAK5V
olAnuCw4J0PX7HHyu3LIQn6g8DzKmcCNEAQ7R7RLUjAkJNsR15BzFqF/aDPAjnXK8Qtm4FDDAApR
fidd7KM1XvfwYgq+9ULS73kK1XPSR+IMoGZc9xUZNdodv9wEs/ww1Mlsc7MJW6w9rT83GzCWR5XN
DvNszFFOsQWaAXKYk57vyCbm00ylcOUAgAlaLazFrAVNFSTI3mw/rYUE4NpctmVN4DTm+322onXd
qE/zGDc+T60ARt7hnmKztzu3hJsiBUnpyHVaYn4tAC8Mx3C0mMu4k4tV4e9DkgyuwiilBl12XWJy
K8kHmoWhwIeq845HD60NjjHLdtSzZ0C6EY4F/8RI4J2F3afUFgXa8FSPmGRCDOYJxeUjRLa6vJ9g
JEgtgB3OIY1lBvzRyP5Ehv1d42kpzMxk4fr5JejcxySzqFA8EIUHSSrg4RWzyIOR2cWmrSia1t+s
WyB8KPw/yrarTMY2D4fwgPf7GEShuWLkchGIob6rrgB5D9EadAXMoUhpM8v2xKynVNHvXhBIuNaH
2YT7NaUXAvHuKjKPQIB/t4E+eRnvK61uagS1re7Zc9D4SzqPSQ4xenGs4r7gHUAHtkUHR2uaN30/
7uH7AB4UwdgUYCNDt2DQ6N3pe1FiUUxMageaU1eCsYHqcigVVTpnHVKDqumHrrb/7t96ceHBjO53
COk2Y5GVcU7LjDucIXipzeqwTfYYTNHOkfXQRPEZIuqIlbMMCweu5DaE51Vu//owfBOI0GUfQhBi
GySGpiHSk//jAj7k62Q/OhwZLMPqpxmsRC2HGRCz3fsUY73o7mBjayRoB9f7GYF0VbXOSR1clyV5
TFe/ZwE59B3cvCKOEMluZl5R/CRvILT/hE36s1KYQmoWAlEByDjQ/f2zZ4E/qCHFa2/pqSf0MWDo
EtYGYJDXwhSQH75QHLIJJDaeiKvB0z4EnKk94eEZq8EAW+X0smTbbaubywRCdSXQMes4SnNHOn7F
a35rocEyQlIxt9OE1wMtrm2p4L84Z08OP5n02etWJ281xbSShy+VEpehmcu4rU7Igx14J/4AzO8p
wFOntcqDAPoFE3+AkNV+DptfRAZPTVvBxtGf799oYRBik9lXF9vbNETflAR7G2bvIFcCOm7AteqX
Mm0idMIhZsWdKBnQlrgaD7AzyJX3n0C5ahAMQCA18QFF7u3+RMlsnnjaHU01PMZt9xfDK7DatjIa
p+c53cLcgisCxfm/0FUux6z9ZMty0KI9hjHYhYut9yoU567xBfrno62efVx/6hqElzAI/7CIv8Qu
LsNxzFVrPu6vqoORYQkiVhlzjJrlH9oGj6RWDxEhTzGrQnRI0Z84Wsr7Xyjgqj4D2Mq7HKz2I6i1
ewhZouBiW47kcAHnvpwrf8SYEcmZDWtRYWQgQ+QIOhWm+sFHfJbQ6oqCj4A1JxuCMOMBIMPCj/4G
3aqkihY1IkAY4Jir5fn+OVQ6XsGVwoy+v6FTehpCnDtoinUZjEOnBMMMMDx+rxD5mLkoSQiqsE/+
R92ZNbeNZVv6r1TkcyMvxgPgxs16IEiQlEgNlCzLekGIlox5nvHr+ztydpWtLNvd+dYRFVVlWyIx
nLPP3muvtbaX9P1lCAkldRUvbNs7xXYC0qZ22U4FFtC6Ol2w3De6Pvha119zmHvNQHHvAqwCvZGg
K1u3PDMcnM8HxVzlieE1bnFVxfkXY9JPWtZ7pjuto6R4lvMllbkg7IJxRsO+1oPPZZccxVRfFPpT
pyQ3ZtPvUlXdpcuzaY/7srR5jkhgoYc31qPCbBy703xVc3aBoGJz6urOdfIdDnYMhRM0IazMk09B
ro94nNZLZNC2TLWnpli21Sjd7QLOqzJ/Gfrsg1Ln130gR69q5Y6S9fXtFjDg8w3GYAq1p9oLL5ox
3caz84ngdYlO7eyEPYWD0rPQsqRfdUm2cpz0BWZVdWlpU7JdErGbzP4Rhl5/iFtlflH0KBwuQGXy
elV1MbymwDQydh0cjV5o84U6Bf0j/AIT5gAhBh3miyMUGD8Yg/ttk0PTgJDpm12yXJL8uNfqUOcP
zhSKvVPN8WsAD3ZttYN2ow+EEdWmLbXqh2j0emIXpB2XCD27N6ahFmDYcHw1AadgUbXpoxpSJ6Vh
et1n3Uw+WEVeOtKhSWq8oWbK/VXkpsGCP4bKQ9FJRU3RiOMSTNERiufiF61j7NsmKrxqMhw6VG1D
wdvE21EvEN1EkQW3LIHpQdH3adZE42nLMuznPkg2rhO3eyeO6pFyqH+2KrvdqWoTL7syD8JTFAz3
hUM/vg9Tu19ZhgJiJ+dLWSD5m6iF/T1n5kVnlGKfLOnHUtPphAVL+RCBqjIrkPM4CT46TfVBLZGr
FkPq68wOXc2mdhMlfbpysqRe1e6YenmfmjstKqGNuKG6Ek4Xruy4pgcPfWaX8Y0HBrxed2OkbrrO
qLfutBiebkDMDi39tU7w/zEGgA8CubUvFkNh+U3pjVssKsAq3mZhP+XHrnDuE0M79BaUX4fJAyAC
tDobbWVwhaspKS9bQ3ntrGUES8yV3VQqJYdsWtwNdRv5/UDiDT+6FWdB9rd2su5WGE33qekT14Mn
KknAONllbfsFJPkpUIurvssllETfV53Nj7atPrmSNYPUGQS7qpot7i1UXXr9ODL8CBa5c8/6tC9p
6McXZmzdTPO404qcpzBeqOm4dexhbynqg2OH/aqARXvZmiDXdtsXno25WptYd6HIs93ck7qWrqgI
WkO2VkcO5bjmR9W8fsnU1ubgWrptXVjBKbStR7p3kBjaTLbzFGOfp+WyjQhBKyGWZ0MbwHmNOR1Z
XzBRKZPjy3zkjCt0NPqTCC8m+COrqtc4PRfAnRps2lsmtfD0bOKmKd7C2VxWw2SUiH1m9YMpsmuK
Z4YPq+EzHsmZ19OR2TQwp1bw/dwN7PbbdpoSvwvpnmpt6aJNdqiz5u5U2VbGAQ4vx7bNwzLrd7TO
6hVmTU+hjlGAtK+l1rH82DIulCj+BK37Vs/FOeqKCkmD5ll4lIAdUXMu8wKGHw03c1Gf40j/DG3r
rsg6hRYbJQlbRqxNt8LAbnQeI6O+SuM58zrT5QUUkPLmYtQOGHkonsrMcQawAC7btNtEnfdwL/Kz
nC86Nxw3MPXSgx2Qj0fp8KhRkNly1Vd2fjUEww2J631CuxdKa/uY4z4AJ365wc7+ym3CT3hJp3Bm
nUdN6tAWcgc9mS+0cjnCqx5Wcdrcw9hNAbvkVF4VZmNYhBFS68l+1IuxuEhmYIjcEeCR2UU2x5dq
MfhzVO9R65zSerm1lAKt8diYcPAKcWhd7RWfwGYVtIaL4RZ89wyAcG3LfKkzAlDPaddEs76ZTJpo
UeDy3nqgWTxgea2VOuXLjWXHi7Masxza1Ngs0wkkOnrUnDk6VmF6NRIkSyMNV47bdxSvpUf8vEz1
6KqkNYx4TVioA8KjtXQf7WzZt5ASVlWefbaMZFu4PMkkJYyIUX0053lAI+DQX7OXj0EIJ6c0bctX
qS9XcgLA6CTGCuh2r2sId0zlQpiGA/pX7fSu2AfTfGibZFeZzkGP0u2iQupe2vCQWeGp0MQZpt82
c3oMGe2pYXHZBHHlgYh+LBx4GGQ3rZvv21ZB3mzeRu04+cyxG1g1gAZDA6W0DrJdZ9Pgg5BCxydy
13po3yD2+sAjfdJjAn5VLes8h0VY95vKMlEKaNBHRoOHJTuS/XAxKcJeQ7QKNtJiOgzmhwVCw2pS
yN2nRO8hkFin0LFValgDcU5cACEN02seKmcGu15BennIozAm/pJ/t4Cbjg4OUSTAFlABX2zRXsyo
RJJCu1Qa6DIjG02qAUW4lQ7R3eLu+sw4i0CF8zuSzo4ZSen4qZzKj25ZXjm9Sn6gZg9ptTy5HS0L
ehrtysZcqJq6G2vKWF7IDMtCJQ22PWa0gsqdmtre1fQti/l54GAn4nCAmIeECREm5kHufJvXKkKC
Q95+lLpGUnR/yl+71LyC/+g5fHwJyDIuvJvJjyvS1J4MZHYPpHAhQ9ux+vKgaa/lT0s3E0skTFoP
vBiPc/yjTZjd/E+WDGAvdehBwYShBPY6oCwg2DRu44ciOYT56Cs9dN95XEfdDD0igYhHCouKytC1
W9UEiXTuw/kqSBOCPJcJP+xSXjxbZR0ozaadH5m5nukTrV6W82CdMqZ8LHoB/IMbOs9mMQp/wQ06
sx5Sc9wzpRBqQfjSNh+5ZYfsX0sLf5QDwjAAG7v2HE7Zusmdqz51WOuNx1WoReA50hgmbi4CPCRM
y6Sqnm+nnnI/euL/6Sa5u9bS4aDXYtgkL1eC+dhumW7sJD4aYOnQ5c40p0GBtOkuJQnrPXi2znUB
v+K+aoXQKYvowdNi/NT11qlHBJPwZJoO/J2WkCaC1aBFO1RJxDkmOdJqiWka6+c4+wK69CgHcKcj
2JOLOr+jj9yCqkydAWO4oUuZF/RTF78pfK1Ir6xlhopN8rvkAXL77GlS8xer1w8qpyQfCMF5I5Wr
UunfWo+5+rA0Aedc4wVV5I9jfgm8vJK7AFXOiZN8K1p6XZHarZrerYge+aqzOs9ZxtshVP10UiCR
tKDx1Y61oZr5DgLturSgkNN9zIrkGs7WcTDFSeWLgGWmTNvS9z2gEFy7tnqjF8ouTIZtkmb+YtPB
ZW6fYqQ3pp6c7GkEk0SnzonPObWsS6cHzKum0A+UrFonirIuzP5GmNlHBAJ7q2kOPAhY8nKSOBlV
jSTEnhnIxenRrlN16/SwmedH3FVAUiFjqBRs4EnIBMR8yQufRXEKs3Ezju560aobK9v2bvskF5Gi
xZsUvDg0wGibx1gOfop0ZE7DqzR5UQtc+BaV1l53z2tMYLgE6kFNtbWNYeVkN7cMD5RGx1X+pvoM
gVtcWsKAa4T29jZuH1TDuRna5koMBVoX86AK/XKEEQ4ZvnzbeprpnF2tu5crIJvw2hLTgJCneqoI
QTpDDqRPWaYrp6Jly80nyI9bG78Vk8CMIH/XVcwoGOr52UyG69Tqd9n8MXNJQEYc+VloEG+pouip
HXO2Wz5wTmpuh/NQtMPhUyjoO8rl2iTD0JtunXL3FDFeBrw4le3GrKPVgk+dppu+E3foPEp4evN+
qvJdiSdobSHArLyIajIPjsV4tUCEiaR+kTJQLiSkmKfUiPd86MUIbzBN7Q9hO+/IOlZqF6xatKyQ
di5KoV4Ok3ltC2XyTKe9l+gfrva8+kS3btIoWCtDv0rndpf3pAi6xjDzA3DUczcsh5zLBeAnpQ32
LdaJZrRsilYSp+b7QJbWnardv204advaWOmjzZbPzVt1StdKmPsOQYoRe29HkwMMq9A0GdAH5NCJ
XNQCyMcJXn08fYEUBOikrsYUYh/MENLlXQ2UN9e+/KWkS7eD416Ws7FJJ/3ILVTkXby4vpm3I+9J
tpagctxoHVvOfQncgeqgRcsw7mWyEScgoRoQCINYYNB51jz4mCZ5yA8fg7Hyaz2/6JR0KwO6Gj3V
oYlS5EW+JyLjUb4TBtZ6NtC4mGJqYWPNypXhQ75iq5x28fKsgazL77UFFYn8FZPRE5MVbNpo8l3O
lKn2ZUThCUMvXKfo5Etm3hV5eojrblPNzPIrHiLC7IhJogzbcR5fwVv8wO3arUpHGPvdRvemOL4O
e80nRuQ5hE90sxYHBGw8GqHWo+MG8Lty6pYSKszotY67D13bc2vbXxiOpE+OnzT2GtITFZmxhga0
5256eGGePC6TJflgjegR3JwQgDv4SpTGMQMep5raTba4k/G1wmW0T+qXetEuGxs6Fa3I4KRG9P/L
q4SFRQwFrNg2M0Lc9iEtgus0YXx0P63lgy/pA7l5uZEXkJrVmiWv95pHZLT4n6V5FMVyMqp4n9BR
5W/l6+bw1Qqo5OycBmaijGMLxlRzNALFGCvEUpf8JKIE4JrSwy79WNr6yaRI7JIBQKs4LDy5hUUe
ZZ9hANJeyFbkCFl5gYGCzyX0WbMGQqRkbFTQp0vHIFV0bxjCB9uj5pWJaxdOqVcVwcVYuRO5NzbC
OW3DFUIjA8C3AQAqsuc4G5+ZVfHBad0vxD44moqZesnSoQloaE24AYNLBZvZDHDv6gXNJy1wQAOt
bTkkEb45LZidXD+p/dzrwaOuivu6Q+4jHyCdm3UWDOquoJGWyQ+MIkpcyqz7RprwKoF7axrLlZ4B
ryxUcZaZdd5Sz2wyyb6TEVj+OzNUP6hD8doEY/FZzdQbu5zo8JhPud1QJzR3gyb1fsOpHOdrfGlu
SlP/LAbtQigtq8JgVo9S9JdZPyKmml7kMqF/+yW1lmcsdXm2kXMeCvV2KEywOwts2y7vcAUtfW0p
GFZkUDElrnIrVyON3Nsujw9DXnxKk+VTbDZkBtV1CMIKqODzEPehMm6s3N3bo/ZJ1PoV2pxD4yZ3
qpUebdHdK7S+TfoiEMiU+7QcEI1X8a0WuPNlxexDH9HvRVfVj2FiPIyp/hSaxsnKSARiy92qOv6t
ualFa90cCTlufRsM9U0+mleLaA82qQH1BE7Ytc6XDG/mzYndbdIc/Y2Tt2T42UzZqucvRR88QaY7
UK4ksH9zG5c5SzJG6damGYWR3PddKaaVgWpgwsZmgeVcAQwwxkm/hZwHAc19BflgKA+ANkY0OUIQ
FywSfr2mxu2qKWdwnaq7goxlrEKzfCK03+sMa9jwOh5be67pMeiPrW58IIG/EZZ1Gp3yHJYz7kJZ
4eeLveGWNzioosm275PIuBZoblon3gwO6e2oP9WqRYQhmnGCguVW2UuDHgryT2usNZ2ZaGMHDMQo
hWXKvgwqRI26DdxLvHPkBWZoSwQK7CLuFsTAtGqs1hk3GkXD1CUbxa7bQzYVzxUPI227U4nmj9ma
gQdP80buYFvQthmH2stq4+NIxlCllDUyEMkATNNuFeTsnNEaS88wlc9GRWHU0HZM6+y5glDQjN1T
bE2lF+ft02TFZ5CdgpPbogHRI5GxPhcFpJTOQVrWmNq2FcEH124e6Pz7pUlnWyWqWlPxWI41Biit
stLm8qJs3FtCPFK1lniruKduSY4kZw+iCp4RXBgrW1kuHGeAiGzdga1cTln22MIKgtO9Mzr7EiMR
Lp1LCcDN1Tm+cNRPPX2r6CGNXD9Q0w9lBp8Lqmji4RaDYjPbx+qCFm4hwaj06KQZBCks0O4g7hfe
0sE/MBMC2zKkG7UrHrtOp1eY3M3Z8urEgy+SZd4p0TD6iOQg68AurFeLU9XM4+OETyJKXaV1gn2H
roH91dsYNoTXQi3V7YIQ3u/aJVsHGoOcrSGMPWjMOQ3+/oRdYHoDkAEreqD+SMJi3LkgPDsE0fHJ
zmKoYPWrjrBnBZFs+MgvH2tLhC9GY+cXLfQH2tjL4k81VDRRqdfCzPtDGswQx2cD3lhoDSt9LPpV
5lDkuomWInZHy6qVabxVE/E6GZ0/WPW5rpyTFk/7OrFOQdRb2wRQF9FLm8crPSH6hkKgu5kygds7
xoBO7ah+3oWKZ1lD/AXxrAs5OCiO/0uIHsl3YNLSc/XSC6vt52oZwYpEswpr5bDk0S1q8O2Upfuq
pheYX+lm8/r37FTe2fmgJ5OyjBjHljh3LujOUKbo7vgLp5Mf2am8M9PK1C4XvHE+HZt26Zyjcnga
A8n6qKbnn9/BjwxP3nlohTHDpYYEbihCuJ0maLfr4qpiP0szIGkE9POv+YF1jtCxvPnGFwwhr0Hz
bMK+fdI8+iNHNc9+4dryo49+58pja8xaKQ15ByA3KPRCHUub1l7/vQt/55TVmW1plxleyRmMi5WD
kas2B3/Pq+j9hKlyUfFlSvAUULr2vtWd6xL2498zmrKkG9M3Dzxf6E7VfW5uHKYeb9Mp6lai035l
wKXJ9/YfrIrej5haIOkl8cCmS/OGbpDb6BUZ5mBjkBHNVl1sUJ0UHxUz1wdYrDr17tgtY77uxYjD
OP7Wue6PFQyFv/ea3s+lqgczLtsZyxMoBBDzqkrfxBAcfmHHLbfzf7rbd9tcM8o5CuyUCcB1k3eg
X8F8F4/6dNAhLCb+z1faD3a7Jdf3N2+s6+sEFA230ty5K6g+AFORBqj3hvLw8y/4geOc9W6rz3MC
bBct2AqasofzifoFHCCszmr0Ind7Buzw82+Sl/yfnte73V4XFD3MecVcNAzO1Zh/0hrnVzaZP7AT
s95t976wsZyO+GyKuLE8LSDHAhI05iJITap1S8fx5zfxo5f+bufHuNJYCfSLDSLSJ9PpVlZd7Rnf
/otZOT94Ru9HURmuOhu9wiCkSM72djM8dob+b3rYvR9Ahf0OmrW24EyUiZ18RtGIevDnD+ZHVy6P
km8W6rxoGmJyqQKxlTPU1m6thZn590wXTbk7vvlw6HpTblhMf2kZ+rLGarj52FaF+FvO1pr5biMP
c29rPb6OJNJadKWhSMahtvpFlPjRc5F//82lR5XRj3TPWDDBeCmnV1Cb3v78kf9g0Zvvtm4/LWoQ
C8YnaEyZj8yG7p1YAzSMCAVrC5sGJD4//6Yf5APmu63rdGVdKRpDEzig82PSxCUN/AFiKTUjyke7
oNU3F7+wiP1ByDPf72VLE8yCiDDrwxySgTvap7FW9qaqxZ6s5H5+Rz96Le/2MTwMqWKtrE1m2LVn
Q8HvGUL2i73wgyBhyFj7zTsfQkRKC+OPMbp0HxR84YpwOUautf9b1/5+IFU+xYgEbUZolvHoKfFw
baK0+PlH/+jK3+3iQSx1YDtcuaPFvgorDv3eSUnav5fwGe/2cVOViKHlDHTsZicPJ6lwH2Wlvv75
xf/gnRrv9rEza0wvDRifngBjbyQQpNWL8H/+4T/YAsa7fWxZrkDgh/19NvZlBTAeWMFFo0JhWRlV
AT8fqVoKX1JoU/j1fv7r8/Tf4Wt58/VsbP/5P/z5c1nB9g+j7t0f/3lf5vznf+Tv/Otnvv+Nf25f
y6vn/LV9/0Pf/Q6f++f3rp+75+/+sGEYWMd8+ddmPr22kEzePp8rlD/5f/uP/3h9+5T7uXr947fP
ZV908tPCuCx++/Of9i9//KZrvJv/+vbz//xHeQN//HYXF+FzVcp66+vH/et3Xp/b7o/fNNX8XXUZ
Wu4IV+iOq7KOxtev/2L8brka9nRY36gq9lG//aPADDnil343bYcf5j059A4cOcCgLfuv/wTLxsDF
Xv630HVD++3/XNt3b+ffb+sfRY96Iy669o/fTPH9AuSybA5qvtx1bCEs8y0//mb/52ls1XGjFNtx
Wa4Cg541nWmXmndbDcoGK4oMt2u39gV809WE185qcqo7p1wuWzqRE9F1MaxdrVje1BZYBPSwQ7ND
C1UXnZqy7jJ6DuB927ARO1FmXwpl4iOgXyPrXSsTQKoJlyyxYSwylJ5GKPIY6O+YHKirsCzQ7tsO
DV9r60JogPxKd4yvinOsvRTkQouvjekJU8TNuNj7vLljdssqrfInZ6IrbAe6l6OTpD1m7dzcgXF0
xuX6alac2KtUfcWYawLe5wTxDAaBsGftzJvjStCDCn22kd+Zp8bRb40AUSS+QEkG8dXu1/JS5cUg
o/CzQNmAU9FLKwC/QVstZKY8SMpdev8Q9Rx/hpMcT+YWZPIWK+FHkZV3OGZk6MH7tQnnpBuLG/lZ
sj1rt9nTUAl8mp4dG9mopmxSV7sNg+Eo5nNX5xtFwXADkkARQwwG8bI/zPE+NE6d0q2BBunJnLpm
bc3Cm3R7r6J2L+FTTebJIA5ktDS15VKPAlxzjGJbNxoGoYOZSTNQ4Ccoji4seHjxO/l2nf6mgzha
BiZyRWed5OEaSyhnXc6xCYWme4wbAM26OERSSDCP1ae2P5fqOeVJKVpGo22gKXNiqIiHmaPHVcor
J3vxNDAhBTAZE6cd5lE3OKLdzPNJ/pV8NfIX58HchqqJCB1BBBejGLhttGLf1eGLSKxbN2gf5c8P
SnisTeUR1jDsmO4YwShQcH3wct4pmcfGSXSIlQ4eoFpB4wCgsz8L3dzN47DmDPdi9ZT1GHCcVNae
fBGMo9/IBaGWrANb8Yp7N7a2hqrT2oN/lEZo7iDxmhCPNNuHvuSbLIexrenrbWPb2ssV0ytg/xNr
OPdgl6yIBH6NdwRcB8Yu8Wd3L5oX+fUNo3kUvfC0IdvImbTIi2CRW17YYHSq8h0NK4xhqU22Qb9F
dUiDbziFEKfy1NqVU37TIYGCCHGse1L9JT9gM4UQyb7X4gixD+C+felCSJVrIq1DvxxZE/b0UDsA
eKyPOc+OpkVTUfjwvjZ9F2+aJtgC+13KzBjWhQ+KEK1gHWFrkW3zfPEKS/iiw1LJKSCnII8kcPkY
z60gqm4yh3st7KsutbZWw1vhLt2AcZqp48u3Jt9o3AWbGlx3hLQ4EjykwmHWh6PcMYiTMX4SPtPW
V3amrocJtQMv2rH3GaZTpZYf3AgfVprjODPvDI29jeUEm6PX5fpx9oED+Q3RUl+460btj3hebDRg
W3jxzFmgtVaayoa9X5dsbcFjYe3wxxLri7Q/GTOdnzK6JGn1o/AKS5Z9bueHpnH2iYmdlqYa9Np7
FQ8aDPDKWYz00GcXVTHq5RSjKibPPCFu7rdTbh2SdkdkfmmDIfIJyAfh5rAxynmbl2W27gOMAt1c
XBT8Dnwp2IN2hL+oJIHoGDag/i5YpY2vRVAqq5Yec9lHvqbT+RqdifFdtg4vuSzWQ4jrzBB4ilZA
Jaiqa90JOjTQ1k6vx/OwGPtKy1DmyZ8NNHB9LYzv4wJI1Uyjreo2ka+P87HFYaXINQOOao1tAGRw
L4z1Y6k1Yk00pJ0JI7cLyEPd1lpBEoIibZs3BbEJnqe+G1om9tE3QJ4J1yivsh6WNmzCOo5y6Dr2
09t1dtZFHag59wnTP4Nlp+UC6cZQfBEFYHWm6MdMG+OdYkXHUA2kN0GxNqJ2pusI09SCyoDREc4W
VeVj1bd2cIvY6qhv13ETfaqHYpsoZezXY/BlHFABYxCJDBpWA+ZitO/EeM5a1fB7/KrwkQ7QuyEE
g96NHqlfPmtLx/CpJfwIUguRmwbniJp0EztI0Aw0Lkxm8avaRKVn7kocY7Mm9ss0+5w32j43Um8p
gscqCzdlPh3U2F7bOUIhBhHXCU5cvxoX/A7F+vMU1x1LMwX23aQF32fxCh0lE1F2uQ0U259rQi4R
xGY6q000WQr9NptRcw/n0BzWgR0wnlf7Rf2gvcE7/8ZKvl6DYdEL0SESqJZMZ76tJIxcDDaM/HLL
rJZt7lYXVTAOXl85fkRr+O085vzKgue0epHn6NTSIE5MNI2NfsTd5Nm0tIck12+VqjRWqEQexuy2
GuFxWhbtdgP/h9otX/Ut9phIezXjGgedtQzQbFs7qW9sKJUiHVb0mq7i3tzKL0n0xFPz+0Et6HI2
nLjyaJFBMVyUi4GDYJmzjQzl8kFhdQpZ09yqVXGXDs69ZZ7hW3jqxy5zkEEXEL4KzzSx67Ibbw73
9lA8jUQl0bLAB36fQFfpwl86e19o4WU1hJc47m2ayfRiuENOlnvyz3YaXqrOcwx5jRbAJplwLNJx
LcTsBIO4eLb3Q3Yel2Hd9GdYLVval5JQfCMS4Y3aaZRJl1TnI5GRn2EKaxsE2WF0ICqNJez29ItS
md5bqqApF41xAV//ym3Hq5pVm2EEkfaHUJl2U0NTsKndK4oCD8b4pk2zL6O6WVwDcam5S2ZysGnL
qbHXNHU+wqKCvGQxsxT+lTvb92PH0nKSL5i+dfhomV4YuFvMfh9kIsUYTx4NTBz61UoMlRlygryV
huygzzZ4m6GHsTHnFL5tXgxgYLYozm2eH7q2+FRay8Y0z+ViXdGn9sP8V9DS99XR1/UqNKEKobFh
Wbjfr9eBiWlZbs14cSCdhJCMtRUaRgJ6tuFy8Jg7f1MX/Jl7f5trv40OfL9BbJUz1DIdzUL38P0X
qm2MSmNxMDQt7St4lJcRBGrbMXd4DD2ppnFrLhppaLMOOTbk4VcAfM8cZ2TJv4Bh3pD5v14LxhU2
GgPdfD+hxW1DEzcLUW6ZYua9pRtkonNa3Yz4gc4wQmtpJeaQJYgLJb7LIgxX0oNqdA/4cxxg83Cg
OZ6V3baIekoHIu7LzAwWOpkjbPu3VRl9bixjK0Zlk1UpzduLKrOvahghk2ZeQSa8wFWj08xdM4l9
3Vmoxx3jGIrMY9vhGesLkippQKzPpjdE+cZgmbfsEzjuDU6ixVCwZcJL1ogx1XeVeyGT55D5hihD
37Ltn7++NyTk/SNzLd2mZLNJZbR3EFaBYiYaVPxoZVqXBWztqNqN4bQyXWjf1UeW9ZidFwPhOBsx
2PbhoxoNa3MiiwzYjc2ZjW67+QZ16Fs6hzAXoleBOEwhQSXLg581oetN8m37WJvTup+bzRQtVzik
elXIFDu+GGO4K93I6bab27kbvpbv31Xv367RtyHef71JWVxammvAk/x+jY6oGJBecZDwEmTFAcV1
Kwb4yNgr1CjfcDvz4flhPVd4fZHji5tf6tYZi6pNGp0hzBU3CXjqCDenySAgk0zhYCvLnLdXWJ3k
K5MVVJbip5DvK2xWpsH2Veuom+1+Qikr/zWaOMagCvz8FerfQ0Vft7wrDNV1OaY0W3sHGRmVEhcj
HfrtlGTnN16WuXcsdYN4Fs55JPalGVyQzyKhPsv4x9rqrVe0QNdmTl2QENJnZRNU+VrHMmswskPN
ApVBu5zkwrQvqzr/BYjzFhb+8kqozTlbhY3L8juoyICOIBh+zUUT92WJh1HQGtIwKldzJ8PWjAEd
plnwIuHoIhay04Oh0cBy7SuUnWier0YT/08TwnLy2MdswF4cnetmOscfAmlwxcNeqLTQOCLEOfVp
vpG7X9byYxodgyZ6KDk1gc1Xg0s0wue/Y1MLClAM+CKbEpofZZoYtpS2jxUCUkj+rrR87IEe5W78
xWuUmcRfnohtmDDeSHggeX+/SLHdDlIjx0VJPgVZDsi0nK49SQFedEQPBk7Fq5iEfhwtnJ2g12SF
JytSeYtq+QlHehmtnKjAf1l4PTXbLy5RBoO/XqJwTMNAjPuX2WFWBTdr1rjEahJv5QinAi7BZ1kW
yhq04inKGghBwyGJEcDIPI2ak9np0/SEhcPhDQ6wCIOc2MrsySJpsikPw2zz82t9W/XfX6vJwADb
xkzCMhiX8O5xYh1WDMHCrjCiy6UzTmXbb3AsXdsNhRaH/RjOO13K5qWwTsGlCT1N0B8loJF2Vyba
DqP+1VTZ/3BYclG8XcPVuDb8P79/xyNCP2VuGFAncy5u3JNPDu7TpgY+CMOcmcjocNuTDJyHpSpv
RB1eKqP4Bbj8huD/5eF8cx3voj6mIFNeaxyUKW4mS97Ca5VjdAFhnBPvc8Req0w+ywyyYHKDTHfk
QoTovmtv0wHrxCZdpa6J6Nfy+riHU/NUpigB0C2I63g6spYv7PY8jbAK54tKnOVecpAs1VW7rTuE
Pq19FTT5Rm5BebMDS3ogYcDp/uFtIfyJoX6HDv4Ll/0b2O0x/tyUbfml+/8BvJWD738M3t4/J3Ea
Y9T4PeIrf+kremtbv7MngGHBYQVSX3mifEVvhf27wXAe23RMzSAoy/mTf6K3pva7auKB4+K6LLC7
kYMD/0RvDfE7u0wjBwTcJXiBBv8/oLfyur6JMjjMmVyBaxnUHMQZ6r7vN4mRRxroh+5ui9wcoZGm
c7c36yE7TKGtflbpn8qptCkDPgd0IWmKVjMa6+KmWbT6oexLRkDZLYJK/BP3k6hLDhCbAjUbY0Rg
FaRKHAaqeHqcez35yI+P17YSLrtF1OqnoQiVL0uk4d03a53HwNlmY4S/jk4yK/73BuQebZvnZAgX
nanu6Dr4+bdlZZ2kS6fafbyL9O7LqDRFibWx3mCjOegu6C+qlHzGTU7vs+DgOH2Ex5he9L9qJ/7l
UTuWaYDqqGTwnJzqu+Q9jrVwKpEibq1oMuBwMZts6MbdLOwXe4JsrvXucxWWv4rNgP1/uX9BrgJs
outEQiqH7+8/0GvVxgNDoyJwNQ4wgTTVxTf+crKDQIO+txSbgGpjXotAdAMy5FDZTpS1n1vJWSh7
1bjtkYVsQSxsvIOW8A7aNKeRnhjzTWRFjm/qcXjbMSHioDLy5OikLvgLdV6jrZMySfqNmLriIVd6
hAj2nE+7fqxQOiA8RDxqisrDELw545IGXzsPDZAp03meMh1MZ8HoAaML/LFJ2nlqOBXnI0p6DCao
FjoBGgOZ+hLv+v9N3XktN85d2/qJ4EIOtwSYo0Sl1g1KoYWcM57+fGjvY7d5RLG27065tmuX7Z8Q
QWCuteYc4xveOCviASkOU6fem49Fl62IoTFQRmDHgYmflcT8MFuYIKh7ADbE6nQaDT5X60FeABjo
6XQ1Y7tvpML/SGUxfk47ne1aTYcvlGLCRztemLVae1qOhDZn2c1Gvdv0btRKTq5qxqMAZvJFjTuZ
+IJ4zIEgpjJ+zAgGGSf8oYKmITfjPSEOnS0VKj1YzZLpDHYRQgVdNSdFvrEBKd4BnhiEVQSc8TSY
NEXcxgsWVtz7zxJmpJmZcy6qAB4ePeIdpqSLUnzKfSPCBe+1y76p1DVpOdpjhAF42WsNaEISgDat
EQWPPv/1ZzAE2RIZLdJFXCjN+9Akwi/opdJ2EBsVtoSH56CNqp1LKx80TGOyuWi9xzqz2qXSAqic
Zajw1kHqmvjVO+/ZlEWUtBoiq3ueEsASgkfuvdp7aJTTHPW1Gyfe2Wvpn9NADSq8tdqXrOQgmtMI
6IeQyqscZ9EiiXH8NUaSHsmAEJmCCPWrl1Xk7fSpfPBJHdqmAliQqleNdRdmfsNgvq+dWCryj0it
jTsExcNXklkaBAnBN+7kqAWXL8lkrxqWDBZTGtpd1BVQAAqiCF4NApPoQYLXsY0AlzrYPlTAiuIm
i4oA6DVoBAnjZ4uAm9QQDEeitzYlOd6muZDtPS/0nmoVC4Hu1X7hZHLLrCnVgo9OYxOC/XccIOrW
CNqFJAPklY1scJMW0Feh9+a74CfmHbJn+uGCnh2Jn8iOvqpybpWqHKKthC91W4Q4BLpEzgZ6l+R5
AG/AI9jx/wm5Xu9j5hyvaI4kjBV+WHzI1N07HT40LRih0jYcSot9G5n6C+7d7gH9ujBnomG89YOF
F8UD0mkP0DVfPG2ItqoSjjtCCd1PP/TRgkuVYM61ug+2I3Z2ArFwUhd9SR8tBgi7cbVB2giFlh0r
qUteFKRDy6QxylXf0wLAra5t8iHP9j3PxjZrcbOU6aS30gx20LkZ4EILS8XcAZ4R75FFP/duwZwI
vs2WB63e18NAGw8JcrPlDe4/6RIyB8rq/qHyXflD1cJmTzZSv+KxgK9lyP2TMqjiGuGssklVCF6z
oo9rICWheNRkSc1XLWOMsxq5stQAjY4+0SLtRCnqP6y41dN951viuyLL5qthgBw1Ow6VHfjBnQ9M
4N1SRcEuQwS7ciV2c5P/UIBYEPsoREKveLVUoQDVqya/wAtnvuP6PJjuUDLEqXsBy0PTAXfoQ0zf
qkRsB35WUPiZnPSHgYAU2Ep0+fAQZ1+GRYwPW0I3ty3iQ71p2knITgg5x2GqjGsBC563bOsCUAQI
8nXlq8JWrCR5lcDfX2tg/J8pKvk8NvwEe8vYg/KjJ5iyKB4SQ5EXJT0uXOBtkrmzuvbxAFSWK5wn
rNLGH0RhZel5sa4bHVdDHxd3PR3kl6TX6DrWiZmR/+CbWOysfE6GTPAxdn6x0/PM2ijAFR0SWbRT
pSqZw37GwpJcSXciMH1/pvfZ+IQho9mm9DnmjSUPe0uQ3XNQdckb4okcJT9sRFsqFbjEZVS+VmTd
zJWU/xHDwAhXm4otHAVc/iTpwbhowoZgxzSvu0fRbMOVIOoDvcg0femivl02VArIXhlur9IgAKOK
NaV2FEyJD1rag/fWiA5BQGsk1Zp2e/4CVMpap1qr3xXw6mnDGmWMw1LqAbK7RGn5BkjNIIBdVI3K
b5Jw5Gcz84eOE70xrsAUrgy/JM/QNZ8NWP4LqRddjEuxSc+HqdkUFSjSRc77oOCqXX0nIu3GIThW
0VuvB+pLL4WSZ4dWShgS3IEIc2uoBrYh9dVzncdYBbxAp4BndYnBaOyyYhaFUfnV6Q1DzNDvoCFp
LFmBS5s4UYyA2JmiFI7uUKQvLQqwB25WArQ8gFdeisU9GtUGx2otHBhJctaVQU2uMoEVhQ2ksnAR
MHODPBzk2LHMbQwfGsakj+I+tWjHD4ZZfLaWqjssxIOTiWGqzdDidSBCCoyt8ugOm5ElkKlLEq/h
vmmvci81z2GDHYQZDvgoKiDOSildyaws57DG5JHwJh0LPage5H7EeIxGi/etFZEPrgIxCQgQsEBg
FkkGi4rV+BUAtPomqI0kzlodwmcLPOTTbdT+FLhRY9ll5tNCzIfXVhDVJ0kWpGMfBfDriZ3bt7ls
OMIIHH6GGEt6yxQjx30tpB9jOta88RE81qL3DjStfLaNbrop0RgbdmFm4PEyn8RJq+uXqI/NA/Fj
WGCriuabJFgrLODSV56r8SNDccOyraYVvhIrKTdeamkbN29kfwm30uvQK8C5KbUEUEEpyiSvt3HD
i6/4NaZrt/gVw0sqIH9R52bQ69xzXHfuY2MM9HxLzePUWAErQH/TbGvTfeNhz54Z8UAFisUifPCV
sfxqPD14F5WQLIgUdAButMgU33CCEWAGTSb8UP0spJrE7EwQ9/ULfWCeAVAiOVAzRtCeTb6JQM4D
dKtcQhbgWQDvT37BrsM12+WQiBO5JwiM6kHrsTNWRJMJizzShEMW1v1L6DNplLAx8bJJPWE4yC0m
c4v7pHtMvvk/+T5pTKjWrI+RbYWG/1iqJnm9zGOr1ZjI4++UgLeVyjn3VSO75tBHxOoCtDajfdJS
TDMZMHZmBPLvJNDCX6lRmJ+Nlw+LgSq7y3JkBIXnD88R8YQPTRezn2XAslPBSs4bESodQ5EhDtei
Efm7stcqAiVNf9l5ZbWyer07JOSJY7BMo7XhaZ6dq9Kwq90wemTTVG0VtArvVLBqURVZuvE8ddjI
kTRs1dZqjlY2jK9qJapIGBULq3qJporQgzjYw2cby1ngQg6DnpXnZ2GggAZ9LdsKURTMbgd53/Vm
vdKUND4OBdvjmeyX5u+BMp7YST7EsE5V3ACECtoNNvJNV8nlxjJy/YjbQVzImTcyhhblBzmRUZCI
eLT13oLynTDDTg2jwhUuSvkb5FdW/ZAk0koyDBDVfGCd1S75lK5rU360e5Cg9YGMIwWHjOBuwaj6
tl4YwdJyUU/CeELCQk7nV6p2lmwHQpx9UgKVE6pR4Zz3orrpPL+be23ZHQsgnctYa+uZYY0V0AR9
kB6yehxVNMhaK9DT14yTIArFHec5pDSlF72QAtQ20KszY9/wUiwy2J9OkNQNj1oAwnlliExPsMEy
1hRN2dumBN3Q9QxRnd8NWTwm0OPzGi2ClgUTvsRS7uHBeySzxJU6GywrPhbaANexK/uE5J5KosXO
JmXisrAyzjJRFR8YZBsOzMV2a8S+doQSqGozUsjA1HljMGhOl7M2SKxRi1xmVyCNubRWfAgN5SCz
f1IxbkitHB3SSKvvk8GQnhlMNyd2yCCsXDGX95bW+yqozjCE25i7oCzHdInerXqBhqZ8CIGoL7My
GNaSUNTvfZS4H52cy++MmoW7AGjnri6D9FUL8/LeQ34KS4qQWOo4pRNvcRz0T4wZApQtcVQeGPmy
YZE7ydyHrtp+tHKp1/BZiZWapS4s0Iok3XeVs9dWG1vBdFoL195kbHN3sCVj15HQlkFSdXX5kIo9
giP4m+Q6j51GegxmNigmladAGlSbQkzRUUnBptMCD9q05lmnLC0rpwyt/tEPZfOBJgVrZKE0zY5T
urxo+d3PRRlKgp1IUEzK1rOeyKAzSK1XOPDWMltio7Yib26Mo/Hi6S20YwO49BO4JJxjFpxHZvot
nvzRZMvaxL3NWKVbZnKh/WZPkz6q2M6XcSKlGxV/Km7i1g05zuhD8ulJDWOHVHKPXR6qKGC1loxi
ie3qmDSKTf20VhUkuATLLSkNVaGR9WoVY/BAwqe+ZBVnBW1ltA5jzuNPqiW/G1CudVqo0CmHXCvP
hJUT4JK74nMmEudUjrmwD1K9/0gR/HwGeUGd73P475A65UOTp91JUgzG9AP0DxKLm7zYuprfQsOL
/AfJLKKTlGvxQR5qYR0XNSGgqqr1hQ0Dg2OdXuXt1opEUJbhXhCwvIUtGb54y0hRSeeCJ46QMsZo
PUhTj7FZJULSfihi2+zcxhUPkZ4bW7UXYzrOrTbsM7EUAPVX4jLOhuYgRFBexKKHdzd5FEXQ+jY5
V/DaMknZK1pfPlR5kT8OUiGqoPLH5G2s3YiTm1I0CDhCd0EyaJzbUiNqS9Mjd2wW+RheHdiyxXmU
oGa0phQ96kHhbkGTZdugmFI7Uh4UCKTShl2sPPVPXdnhZIVOpY3UHkDG6E9njl4j2zpFgFIBYogV
vG1+XhhnL3MhdKVC0DygL9Cfy0yAEc1XeNJQdqzqDgFxjLvVIYfMf3PJQxL2WacZaMg9UndnTcM+
vUvDF8ikKXOvonT8mE4Mtz6wEDvys8xqYoFY/3TP6I6hOILXY3xLEK8LqIksSkurIIu6PHw44Dv6
CiESCRzwlgwyOFaVelmXRr+tMi38KMik4qdMfX+LR1HmaRVZ8prYw5KKn+BjDPP0K5GrfMFC3zyy
L+Cpjy31V0nyNJidpid8o2AQw7E5jKAdyh7lT4ZNhHwmbOw4UP0jORrKOoK3bZci+oUoFvNj23Gy
42xI8kwUD13HHM5MvnSj95eR17aPnNAIu64Dr5pz7FeQPHbVWrE4NiPVAP2nIs+Y8ft/VqluHFXX
9ZduaNGhqa36YaxaBSUeA+8nM2SxB1HFOXsWJ356Z1ocz31drO9A3KWfEuMTJ1HC4SVuKrCOsTTM
hUYgU3kIB4hTVqSsIjCSb4kYuM4Q+OpdQY4TUHvP3wyioVQ4bRVm+ZZUPYwsOKCMTLb0Uh5r60yQ
qk+t9rx3rTOxJZf5qM2xdvmbrKjLj17040UrlP5XkXYTHrpGy2qngYHWUTUqchxg3NcrucuAhsV+
GDtZmSp3iQFDhA0wHD0/F4GO97wICw8lw2MsMlK2fQNqFF6Htoocya+ZA8ktQQOUtWjikFJqCVW5
L83StLPSgOJjeulrEpjV65DI3U4lZXcvhvTLkvBkDUm4C1J1fCwg7ZIh5Sovpj92TxrmfdAdUfuO
56vfVbzzb7nO6VlWaQrRCfIZdqpjCt1VCMXTWHgivcQJvJCIeXeOo4x64rVVsRaqvD/h9Y/2StHh
22iVJKttv/H76X9rKefAKkmOAO03EEmXIgHRLSH/QNRcrZuxTlZG0LQLM4msRd2k2ZHnKTZnLdE+
wBwjBbVM2Q/BSmFBICA5AHHLnqpDHFlEwlpU0+SFj2/n4QAJt06qdDPEVbLkZ8oPAh0sdEVST7uh
bd6h6QenQhEEmDhGKH/KEPHnPmaxg6nVPAlmPFpPI9Gej53Sdw+iX8ZfnqD0kK0NiFesG/eGBvpB
KXF3Gq2Egz2t6WxPRnHMxAxZNdfsn+JUdZdhoaRAGBSDGblrLYyy089+pSboG8fmrVanOEHajbw+
Y4K1y40LDvlV7x4S+Cjrdhi1VzPwTPoxujoeG+Lnz2LXi88uwCjVVgu5Xfm1KG/GLqW7JanJq66U
YJRCV2bzrxrTG4RR13fCVAX0qGoJW5ewnc6YfTRA2VKoTKNmbfwxakRSCYdhOrvDT6XEF+e6qWM0
3ZLYy05eRQoRPbQ3iF2S1YwIXlM4Ri3gS0aaiKjdULAzchtXZsKOjIgNIjvjIV8VreHnM9BIgBNV
SXvufc7OLTORY6Hq433jTq9fSST8kgy9kI0Z2//3Oq5BzNScnKZDeffGrtbd1JLGK6HGfW6gAiQS
sDW6asahHC4AEIaNmbrStH9R+uQsqmUxN61StXP28ahSK8JkrKGvkRl5E23Ck3Ryw/VpZplChiJk
o7qHRF/bYBqVraFp8SrRlHJZpy7CBD1vNJKk6Ef1aZeBqM4mIC2n47soj7oTbqXOYd9b7txSawpH
QhO+0TCms0P25G4vCtiMbKGsI6ejK7uNharcVQyC3mo3rkmTR1R9T+sPKh5aIISOPNYs5kogPtYK
JyKZtpmF4DAA/Gh50saSI3AunjEwySmhcZ7yWAR2JllFq9z5LAEe/RKa/mRUSd1CrGNNsgUdmI8z
hGrTI45jZba9upfdDe+0gqoxbZV80aUoKFHLl8MppquyIWRR3RsmY9vE4z0ThgjcqtFL94IaFFs1
48cn3tp4qVI84bNO9egPigEceyzwwVoV23oFttLkOIAdk7NpOhw0ryX3R07obRBpnz3Fo07eXN7S
R/Bk5UXqJYlcZLkQHLFm1j6QcbGWtEGgT0sQKFL+TCQ4AKmXSJQesYCfnGv6vcCs4EXh2IDmt/GV
LzlS3N+ChzwmGGpMoE0oLHo24hE5H/64YyPCnFWHsn3PjhcxvprD4Fn0ZTkBU6vontNkv6h0iQxo
PSo+pAySlU8K8LoAynHvgYFaKJ2h3ve0ER5Fg9kzWZMt0ZdaOx+J6DmIkptjAfDSVZNkAp4j3d1J
gI/Az5bWs6oq/llFJEPIc9S+1or8h9Ga8MwYUWRHInDcPLfiEzPJ8SGls0gLA/kjzf0phJrXCnpa
pLFn0pK+pKGZ0oOSkywg3QoZLAGA+onRohjNPcWwPrpAi9ckmaaPgPLFhVCIwpfXktMMd6PbG503
Lr1eVQiM74PJHCF9wlgsQtsSQ3POIKXd5A2OiBoDEhuXVtNAkQn1RiPCGKVvYK6oGRLKe56j2BWx
DuVub7KjGGpwPqr4Ulq5yyAkTH8peVFtBSOO5xyxhr2ZBOGRF9h8wMos3vtm09wN0CL2Ib/dJmuC
9twEtPJnhBMUeAhYb4qFVSf6nQIJugJq6Wl2pYoJVL+gVCBPFZLjy676lmVZh/a5lh51tbFYYug0
R4NgLTjYNttu6FQAL2NXHSLF4vBhpQ3NkpwluvAD751ZJf1XIgUBd6VW7cLJavS7GIzKceh15c3w
gACHcYLuV3Fz415qZPoqseRpa1oJ0kn1ouRU1Ga+p52QAer3lQ4ISzSuVYJZ5gH/JDFabK0ilGuP
VUV+RCNoA1R1A5T6jPZH7aRlKj/2rB1zzSRzDRFL9OUNg74bWOhsdIjaYwAEfUXWd/Vuqlk+TW9y
WPPMEjyvLjcqe5pD1hDYo8TdxF0LotNIRtqp9Ybut1zJ40MBYc82Ilchi0ghICAPynwh6gX7EQ8S
71xTtdwJoqy6T+je2D3ZR3Y9aslcpmW71oS80GZJr4pbDeQcyw7Bx1uVcr/s/cg85VUtr2takdtY
beOt3taD0yjkLOZa3q9Dz2BDWQ7ZL18r5VfmedGhbUV90w1+uKm8InoMzbJbdW5FUnA+Zcb4his8
q0Mrv/CPMbxVcTkgEcyAXRkZUvZSkR3BzIJfdRbEh5FfYZu2nnusx14DuZgDDsuxTMul0DzA2hKW
RTApReI2O9HTNJuZkfdG4PSMILdtbLhQ/HofqIcGEdZoS/0s6nF7hF7Frk0gVvANX2H+CAG/O0sK
iYczRW9wKQmuovazlPTYqWNOpPSsD2rARsS/Bzviv3j0vEiG6ytqmEJEuYNznuUaDD+mePlciAZt
0wCtOfity0TAi4MY6VQ+YVFUc85e032fUt05k2OVeNYpAw9iwzLp6CnQMBLlvfVgDinibll+p7pn
uzIc4geyZNPnBoIOXf/ALGi/4nuxB9rbZwJ9keX4PV1ruyQH7lMLfAD62hiO5HG3rjYbEqE/snVH
yeyWnKg4+Gh4kQZV/ajAD85zt2Hp/d+LTK4qSP7DMXjMf6fnuvz9u96/5f8/aE0mMeVPWpOgu9CZ
TP/A/7gEZfkfyJw0jiVInSTT+JfOhJXxH0w0UYsosmIoNBL/pTOR9X8opmIZ078UXZEnacD/6Exk
8R8amhRdRH0mYTZDnfK/0JlIk8bg3xoMgYGagbFAUyfz4F/mwNZD7yX2orTLd3TYd+YpWcmnCJnT
tn4Ubugc+R7fXuNCYKV6GFP9yJN2+h2p108zetG//rrPp3/+nX+LWqX/lJD8+8+/kMdwRCRAbuSj
lZ1x7+7aZ1LkFuK793XLmS2J1/76C3VGR4OgHhki7sxaiO7MnPxLN1WLZea1qQPYKaeF2VjWplZZ
PEcfCzqWZXCxmVut4tpLkfjjJQBoRQIEkOqDzkbGR+kzLxT25A3kXkCrqIi9xoSxGkhgTwVMRFUe
6TiBKPQemULIe3LOq5pvgWcDiVdH9D/DWJgCCrVmGXaZsSoBOKK+B2UURJJyZwau+8xQXV77IWNs
CHoj0SGR+9jTB2b3jLZ6vBsF4vvGEnqcENDVTgoOul4dRzMy3My1iKp5JWQllOsO/5pFk3eW0ESz
rQwhtkg3fpmHHQBTv07WnQsb1CSxfM+YEhabXA2Pcd9FNDcMePxJCzSxL7MXPx9r/A5DD+awqX43
XVARpqwy+QSyNtNMesIgolNlJZhptazZ7M5FwSCgSc9I98kxCoh6Jtgk2iXz3MMC7Wc5UadSkCwN
MRsBhEJmELyg26qlL27VyMLzOE1bSIwEBAgbD0eIQTNXjdS3EMHAQfTlmIOs2a4N3YzndZ/3qzBv
+gcVUjWUQ0i50qjmnGsETjNJp0wdaeMG7uE/RUD/foIvVEeNmhlNw+x8p+6DlQ4KfaYsYTneAmFQ
Xb579y7N/zWtUuh5fLw8jcjK30OXMqIZ/lnyr4rKJyPFN9Xj0vtPME/rlpC2drm8I3oNZ+axVGkU
5L9o7M4UY5vWtygGkxjsu0tNr+dfhcpyU83PhFjZJUrX2VDGZXuovXLP9xNWWavWN3TyV36PSygA
sr5CswSLw0ZaytugfseApy2Zk0+hJNq49boc7mrVWzdu4bUfaPrP//peHZk5Jk2IcRfrFZ5IFbPy
XRK//Hf18ZITAGBs9CvZGzm1MqIilxHzNb0nGjpfXvHQFmvqQdg//Hy1a1/los5XNXsz4rEGAuNy
W7FeK6+bW90tzMSVlUq5KPUSHA4J4vOwY//iRNtjuxB2gx062iHaEzuwoKVgJ2t8DHY3F+fsMmfi
orcPhWMtrbticcaXuB7m59I2DxtUIbNme2t9u/a9L1YIk11cQ5TesBuVANPKwWKa5iql/fNdvfbg
XxSIHidnO2qIfcTqY8R4kSXKrOlfMr8//3yBC4vhv0qQfGGTqhohqauGbba59FbgfGf9jDkuVQhX
2eLWTZKvLNV/lK5/PegtnHLfJKlgpy9xzjyla1opNmeXlXu2HtNVu8ESbLtz3AhzYX0TAnbtqhdl
wzPFvEpZwHd90Mwk4ddA/kd1kssDSDxbFKpF75mOId/QlF/bTl1KWXUD9ITbZuOuBqRA544gJYLn
LLIJCGuBz69v6c1iz61yb2kFsfuck/K4NOK8u//5x7zyLP7xx/x1lz20XyUECv4ABI4ERB2VyNhx
1lv+/PHTtvCbKixfbBfdLgnKKu7HXYceEvS2gsrj50/+8xHfffRF9Yh4v/PKKuSdl5XqJzPbYJ5L
NDrrKfAwLK0W53lVo6Nim1WGvUxwjiJtXDQcazCUmU3SD0OyguQzxkJABMYoWHB+j4AeV3SYs1Ge
wfzFw6hh//MRzt6r9GTbnUvygnLjS1y7PRc1akyEKR+G26PnMv5hDaO8d+OjpSt14NIS05txk6pl
Oe6GTXewFtAP54KNxm1Vz6X5l/DJt92kN2rOnw/97se4KDrk78QIbVk3zGWw1UA17Il3WkVbkmHS
k8QlxzfzQ9z1j/pzve/O8q5a/fwYXFl+pcta1JsdqigunPnWMhzokxZn3PGzoLVmonxM1V8/X+fK
3ZSm6//1ngQlsAOj4G6ORuoR3I42VSd7cp2Heb+hvTI4P1/nyvt46UejIIhuWsbDzqRV2svJV+1W
BxJ2b+wer3389PX++hqwilWtHlh6umbX+QOW+oPqNjceuT9L6zdPwYTJ+fvTra7NaIWaww672Ks4
N399VOvOWTP+fFokG7CzC9zWs35O1PPsJM5KW3Y+EOEuDad5j95D2/j8+SZeO+b9sRL99TX1Nq8t
0TWGXSXj7Hpo9deQYZ9Qb0H7zMTkLs7Pbafe+NrX7ulFIUoFMMGjGg67QRSdtGnfTVJLqyG5gWC7
+mUuisTUuA+bkLs6LkS66W/Nop1jN3zWWfd+vl/Xaumf5emv+yVDjBuTVh92pP7N6x3hyvtiSecq
3YZOurL2+ktxClfpPLebmbxMnjQH5PNCOv18+Ws38KJ40NAQ03igCk4d4iHh8GeKyHzUG/i3Kx8v
XpQITR99JgDasIvzGL5MwqarzeRfgm+WN56Aaw++eFEdUiO1BNw4w65c9I45D23CMRyc3I4xG53a
aR2Snm1h5jr1jHnMmin+WneWKO1tgkQ3bGNmtR3/d0vun77EX79lK1XaEEvpiNxNEhHrGcQXhqMy
/69+q4ld9fcr7qVxzCLLw2giZeqOAyF05CjduI/TL/JN/RCnX/CvP10nxiJBZSTtJJNOrHFMsq8J
EoJWSq7edZD88XDja/wpSd9d6mJjkiioM9A6SCxYHM8ddL2LgF2sskE0dYycdOPPtRslXZ4KwXfX
uigQDCbMMMWpvQsOmLE2mkPazM7c4NjmX8kDfIclOe0b7xStvQdiOreWcwv1e+2OXtSOlqA75P1c
Wt9ou3HLkjIPV+PeuPFqXdu/XhpFkeP4bYukdmdJs/qhPxur9ln4jRdf2kcCJ6f/7qG7KBAZjSS1
R9K7y4PHP9kW3bYVbxFTvt9BqNZFedBbuceI7rGPlB+C8L1q3xRzEYMxJxuSSM77n7/C9z+Eal1U
iMgl9zqavoKCtCsMlqY7YMHYJqCj2mo7Yc279BaA5dq1Ls4wso7xrZK4FhL2oAHvvxNkOETu0QiX
7YD4u7mx7bvy86vWZTWIdCPqVZef33oTq9+kvM07zPPmeHK1fWK9SwnFrxJtEhdvlIg/G67/92VS
rYsaEQiFUuc6X67oVwn0onjvSndGeQ6JI2lzm9MRO/yZSKZPHB8G795k66uspXotwqQLu1t/xvTo
ffdnXNQPOntYwqZ3Wjm6j7nTvEmr4ReusvQQ3ihR137Fi6ohd2Kjy2jbduad5DzgLzgiLJqbN366
K8dr1bqoDEYp9F45VYZwrcazfpdt4ckv2rXiVHs4bvGixv5iU5XWw0maI6BM3n9+E/4ALb+7dRft
D7c0OtmKuDJhFd4heFIWxT2Q4026HFa5U67HRfIWn6StPqufhL1+ypbBI8EwT9aGePUDplWnW3h7
Y1mss/Ot23FhMv+/PQ3VuigxdYrdZYz5o6yzMHGSZs0B2gmgw5n+IjrZmuJ8bFY/34ErOzrVvCg5
skiqQTZVTQK8hNKBg3afPymJw7B5H9xada7UtT8u0r8WUyiSAsoHLgIKYp5srIU8z5bxIl+kjrkc
Hd2BJ3Y/rOut6hQ7NFz7esmA9zQsX2EtPv6X3/SyFHmljvqbP0JZRCtx/ttYkki3FNa31tYLYsG/
frdLak0ni/9T6+pFMZu+FzFojvkAy3EmOpLtswcTFp/+jXdy+rO/eXQvwRuS1feeOv1wXYLAnZit
80DqbeVu/WF94459f9DES/6feyBfiAidmfZA3lP21t2P6+6r32GyOIsf2YOwrBbjU3OOf/98tT99
pu++0EWR8dxqMEuVqxF9t9Q3D/dA/Gjn3av8G4OlxTGy9aNnmzPZSZxq/uQ55PD9lzfzogKhcTVH
q+TaiPzmsCBn9fzWhuFP9/2773VRY/DNhaY+PXf1Ag6DuhwXJodNcUaKyjqZJ/exU9lkXM51W1vh
Tp6V85D34qTPyjdExwt3hqlw32/pCPezzBFvvJMX4KB/P60XVUZVgrEO//lOivN00e+ap3bWblCW
7/J1sCJBb64um3gWzasn0Cqz/ivb4S9bJLt+Xi9XiBjWsmMs5QUn93m38tfewrjx4MnTbf/mlhkX
RQnZCpks066BaMhVu2vmzXJc5fNoSTTm3HWsfXkITupLacd7f6kvTTtY/PwQXnnijYutUR4HOBRL
NmBGIqLFDUjMgcaJp09prZefL/GnHfTdl7uoQ0rCOKjV+HKNrS1QPS+lRTeP5s2jN3+mEbHsl+pC
XEibanvr1bpyJlSNi72R4EuIvEQuqTFIICR3+SRxY5t568g22di2v0jm4+y3xLShcvI5dqwlgT/O
Yz/Pl5Jdrf3Z+caXv7ISTEqCv49VOT1Ocuv4S6Qjjdi5vkQtecSj5fQzeV05nt2tjbvilO/DGyEg
1y54UcNcOatEnClsQLHwW8V9U2c2YlQ3e09IcS2bW+PEa6u2cVG+RJzmbT/9rNmsmyeHaJPZa+1u
Ljvx/Hzrxbi2WhsXdcpvglGXAMjvIusApk1KF25Y2km7jgZ9VqnnwLiP6luthGv7W+OichktOiCp
N7l3H8LL+KABeJJn5We4yN+QaqtHSFP+OBvWyrlbq+/F83/5jFxUJskSwRNNz0jpJPfD1+jkvPv+
VBElu3Aaqn9I78dzyhuPyPTsffNC6hfVBkBDVXtwPnaCdm+Wr4F4QrM++/nLXPvsi4IyjmEaECHP
LQxVdAUmpKTHTrrVpLj26RelRGRgY2AMZoFG9iL17DCS3yVpqD//7deOVPpF2aiFMDLKlhsDRihB
xLb37vNFtFfP6Ct5Z59+vsx0m7+7/RcloScYO9Pj/8PZmfRGyjRb+BelBCTjlrGKmst22e4N8tRA
Ms/Dr78H6y788plCaqlXlhoKyIyMjDxxHhkTZ4gBYiwrlGVr4WUi7Bia6gP7Cqdkhj1q3rOVWy7l
Gt++4z8SUk+RUqCBcM/ipjR6eITY9VYc2ClC4mY2j+Wm2o9uuEWD5N9qA98IV7B9pzHrJ/jQrtVS
p7f423PPAgZUieNIGgyN7q9kegfsfOgLO7NUHx00/eV/qYtmi2Nwka/33/PS/WaxQ+ulWA413E+Q
H+LqWOMg2fsMtdC6f/mF0pIoz6JFAHLMGKoYLaf2IbvW07usnuJTZybb8a/m+g+p02IQ7TIrGnXY
CTvFKX/KNvfvvjQTZjGjFLJC6mIRSVbymqKNIywCO17LDpc2qHOSVNFpRd0Dbo/zX8Gtt6GVGWhU
Qh0VkEQjeHt7A3HbGq0pD8pX8jNx+uW/DI85YSpOZX9oezwR3iXsy/fiuAk8PcEmFRaF5+QPxMmo
0RndCb0Zz2h8ULGs3cItyIbdBuaTFIIutHWH+JHhAY3rt7jSc1d9z9Ej+owWS2EXXNaOBRZe/pxW
lbHR7wGHQlFxB/jUY7iyECxddhrIPyap1GY4a6hxWUV55wto1JWPlKwtbt8Kgd/e73TXH1f3lTSB
n84U3D7Cq3BEm6wtwE5gCxch8Egf0cYiP0owIhR1/0k2Yx2JEcoQxwKZsFUfMps4xGUrR2FLW8dv
9+IfP2bUSCAWEP/vBwtKKgyrwOCM2IZzri6bX2hjOwUWzKJXJsvCEak4R1WRIazUHifKe0UPrRA5
9WgHtgxxo2yec50aOHPWNVN2YcdspYf/p3AsKq6+lTu/vfJZBIqHSiTKgA/auIDIIpcQuE0YGhFU
x3q4067trnH4nfAKXOMhPBNTvJQf8KH9k1+w1wj1QLYlKOheajc5lKfegvB77YR6ITZKs9glk7qB
9L/GQorTiQA9swWWPGhYdble410tJKJzf12cgsANCa0m+5oXcDLdxWh+HxAjMzQj2Z6cVqdOSqQX
DrDTlc/MTyvJL+977iGcwzqDb7oKyfaHKOp5bpJ3P9HLB7C5Gyf54Dxj7KxsZbYuZQtzc9aIy9Hg
540o8vTothx8dD2Ccj3C3oe/CMU+i66B9pwlzKDj0z8F/Ul8/HMKo1NhzHKCO9Iut/JCc7Nc3eZw
/r1/+aWdmjgLQH2XJeiwx/srbdAerGgD360DurnfiSVuP9h12hjFjrAjj/VqMXch6ImzsCQmXVCm
AFrv0YhkVcd+x+/Yg+8GJu+C9+Ew3xh2qbPygEs3m22O4gBdGrkCDWQnDI++L9zyhn4VCk6C0IpX
BOlR6ir02gVHEcxXPx6vCfz4/LI+sGi4MkU83f8dC7NPnGVCCSTJYjNQPHMO52m7rV5zDjTZtl9b
SxfmwSzuCEnNosbDOwVQrW1vTKErI2QaaL9NsFnY6FuBoG0sx84BZeEC7XbsQdVuGixh2LDyjRbC
xnd68GNliAjMsJUev70ZACMIQIWnMDNmV74ASwFyYw39lfe/wlK4mOtt4csjMy/DaEDd+ZS9FW73
5F8UK35TX8Zb+yd6vn+fperOXHmrcnJVJBLemuhAT7JHn5gRm6o5GhoWHhnn08iBW13WuV3+FG8i
k3teW4EWjlrFqcXhZ8RoSS8ncLXAjD5T+HZDHITSl/9Huaab3hU+6Bs4hJ64LuFb+HpzRS5fhj1Q
ELgf8GKnCCW/0ew3yExR7hjs3AnNV8Xwjd5aq7Qv3W8WPbQmHOAXj/tRFHo0/RFWFvs1OfZS8WEu
yBVVWJijBx8rGE6phyO6z3S26SFH1f5tntJZHJBHoUXn8BSOyFGF+qxt13QxSxnPd2XsxzQKxazu
/Cmstnbm9pvylLiFy0zoDI/trt3VVmZ2J3XDrMAV0Va6g2vI/dFOF/J4OosRUlt1NVR6/B4f5AV9
EBwMQPXRc+Cuz0ubMd/A+2865NoQdBDk1xT1RkDRXuFwBIuSYUetqjCLGudRQ2xyiqGY4Yme7/+2
BV0eLEz/Ox2UjhXweMALB4yIt2UDXJpP4I/JFcyFnXYRzPbQOiBtrwnUl/LcuVy3KPNSLXgOm5rb
uIeTllmHON5TDqPjPcCZX9vG2LAcayd8XTMqXxq1c+3ugKwzQl8qntHyLtFm+tohtBX9ofvHeCbM
gkoRobMdPSc8Ihnq5d2l3iYufYYPqRntS6ve5JvBLA3Jjd9SbBA5R3n813rgd33jx7CG5VrXFVPO
JVGYpjxmDlqy4ViR73rmBrtgZXsypQO/LHNzYW6a+FrCldgqyUDct1P3QrxSeluo/cw1uUEujCLc
1LCAqsSQG8DLy8hqu0ePjHpZS3qfKuj+fVwZ7gtT8bty8eNtib6HbtYpOhYWahO67zBb2EJZ5qjX
+3dYyKe+V7wfNxjR+9NRNcU5udABjeabETzz+mxN1Lg4fWaxJC7QBIX+aUwfa6ys9kU5CW50rbep
HW3HS3DzHupjFer5W2bff6CF9eS7IPLjgQapRWGZY9O+tHBhCCJZEg7ov9ZKUkt7hu/M+8f14Xw0
8gO82dBeF13pc4DTLrDLTYQe/fP+EyyM3blYNiYR14sqwu/Qqc9RkKETur3cv/Q0v3+ZFt9f6ceP
5+DrwxXwYtqjbtD9jR9a14uNdmVmLMXm77//uDqP/i04AxFuP576k/fWbqETj8/yU3f13Q4mkA6c
G2C8w0ZDfr//PAuTcS6Z9eCJx8F1kNu3DbrkYBeE48BsW4dGdm5Wip4LE2QuhmUqD1ZLjldWWf17
vAvW1vel684yBzGIoyarcN2QZnqsAfgcPdN+5Tsvfgrhv8tkzmm5lvcqty9DFODSR/WCljxvr13Q
FL+HNa2TWsmJPHorErPFWTGb5kMv1Dksozn0pZ1CIURP/EsPRITGT/S2Sy5vW/I5mfCLw4p2bmkk
z/IAXhjbUCrx+iCNeBLP5aFY32NOP/qXWTKXvIKOBONZDw8DTt2NnbMbrGVhqmOMb9Epd+6P3KXA
OBe9xqXGMymN+X2wFa3iSdkpL/02coUctiao3Ylo5N8Vp7jbqBMMZyW1WwiOc3Wr4jMg9ji8tXo7
1XGeeCfeNO/K2uUXPspc3jp4Leu5DmmFoqFmA96iBzev90ZZ+fULgZGbbRUUQuF3Gw/IWgDAQosu
nPFWtvNLR6ETH/bnLguOUkURdVg1FHLg36VDh4412GVsg4uX6JUNxuIeCqZ/CyncbOoPdaq0XIUl
ZNpaQZSyuT+kFiIKN5vzmld0qkY8zEE0BNfDbSCwFU/Wyjzf2f9vs2I2xbOkLbUuUrB2uDkO3yX0
JIRu/ZielR0EAa50Sc38VEGJkukQEkKWDXilGUCeAsnsTd0Byqwr29XzjYUCDDeb/6jfqx3aMVBk
gAoltTlXcCKUuLzHfNfsUfU2Biuwazc4yptu02yIGZqaKUJ3Ib3+y9umc+Gr14ltl0xVDqIhgyaV
Hst/eEgo71/994lK54LXvGNVWJAMhQ2d7skx3Ko6OXvX+xf/faDA8OC/g11u4hjmhrh44V8keOVL
dWhSfm2g/B4EwPr479UHIpNSIz0yyvID2gm9KB9VINnGrRb/00CncxFr56EyzaZzJgo/pUze1/Ez
SZOVILP05meRIBraMZNTXFyBw/ugZG8EmoEOdgKpqppyWO5GjV9JmBYaR6g2CwQ1UTyawSlqz/Zo
IbTR5ZxdFVuDXqjcdXav549ID1Bjks/9X/+1fwvhLWqUt+p8fxwsVIupNosYvd8rzG86ft/b3K25
NUffpUecH5mSle2ZS0z6IUNPk145c237tJCZgEb03+EhVyBxK1NZY9LzSLvMVWwkCLsQ50a1QV65
XX2pHc+6/4QLJ7xohfnv3QSl0OAhgVDL27fWRtJ+qB8Lh13Dg/Te771ttg822TaxUUEpHTiLH/lV
jfDvqxWdy1QzplQqYVjgQ82zw5Kz4Ye/slwtXXoauz8SbU/iszxONG4vpA8e/YhhJnX/fS3MXXUW
GfICRnNVhQHhdfBIgsUvOMtXOGSiM/D+Db63+f+7itC54jTJfdh7lBI+iCk+jVvhiYv0xPHOMOVH
XorCDeStA6SnYGVi/Lts+ijOnxQ7hrUt6cIEn6tQiSQXLVzUxX0wpkab+ccc1qkMYRDuVAdJont1
vN5/2N/XKDoXoyaehH5BCc9awHgNqOdmW1eRXeedXSRhuPJGl8bCLIY0XFFLdYKkKKqfarifVf3H
/V+/kNNTVfjvKJNz0lEenJ49dwsewS9Fdai3qlaPD1jT/22dmxx3fo7krJIbpWpqFNblKDcTj5lR
Wxxgcf1AYTVYenAibNHdsfJE0y//bfDNokGTqlJQT2UvOdUugBsYeVNuFK3/4sroGAc+HFv9BODC
qDzxw+AUJLSTXluJtr/vVeEo999HjatRA8UOR3Nwj3qQ3a/WTV1Y4Tv3n21hGMxloPCzhk0qKVFW
658JeUmDh/vXXcgVlFlEyCi8+zp/qhTmh3r8hD27LrPH+9deKHTSuchzlME9TUVstDq2lTwzeWpd
6vIWCgiwDlt57QtnRHSu34RvLyMAC0919NZW9EjPt/wm2TLbs1F40s7xyuhaelPTl/kRlFnKcwkn
Rvi+EQSqyatSBjrXrWx3F06gYFz136trGdgQGEK4eqnzJ76BYTB033hnm3ILMcQO9VoQQ/RyA66U
Gbj1rXSix1Wxx0LMnIs4BbWsAzELUMWDtbCBPEW8pTt1H6IJc6qEa0bojFYAYqmuvSorCfZSpjDX
coL0FGDCYkjHW5CXnMpp9+wx3CWWasLm2gZ1Xv0Y9sq/jpNZcBjgFVj6KeYnAFYn1Y0OIN+KZ3KN
dd7gnrXzsLIqLIyTuXYz7ApRICoGPWF/KLyQCc4sm7U6zEKEk2eZQQUj7yyGEfI+ylWAukfhyGr/
iYIbXPei3Xk4ovSoKRF0bQLXmo7wYsXMWJnO01j8JbzKs1jhlTBzHxn2FeDVWtW1OSSHrxpvD+YM
m/YQrGTNC6vqXOKZwJQ7hEMY9qFcvKvZYFQ9asuN9qAk8nblSZZe4/TtfszlTgQ5D2e+U38ryNVG
5EI+oe+Jk6G7QVq5yfdZxG+vaxYwhEzgNWVS8KRbwaqc6Sa+FR2EV9GEoskBf6fcCVvF8R9ihz0B
77ANNH1Adqyt/IKl+CvPggqEFDg9nx4TOCG0dIBci1NsdGsZa8F3YVWSp/f74z0qhQK/MQFllRq2
yH19VJWVSbRQsKFz6WY5SpGqAJ+1J5sKbOjpKyVG66L5A03hgxmd1hQn2sKgnoWFkYyxRgUE3rqy
JrmHPmI3Hp7LS/J8f7BNs+OXYTBXakqeB9tgBTeQ3UovjPHSH/5NYkrngsyiFMQwBFtt3wp/Jflv
o3SG1K8MnoUwNldQSlkGaCoQxvssdmNUmdriKyie/u2VzEoI7ShKwQBX5j0XwmNPPfYwexYoDrk1
q4GM//5NlhIDaTbJQdqui4HHXYp8VycnePRaIflg4pMHbZTsH4XMzYVHmJgr6JauopeV2y7EFmk2
7Qcv9GGwituOD61JdtlRsMKLwzuSpEM7bd2/y9LXmc3sMpBBPemwK/Bb2UkSyQLIcx90a6XGhRgs
zeY1AQnHFzRsQJPBt2op+iwU0U6VZttr4lofwtK8mG0NtJDxo1/iHn1egQzx1gUqrGMhuwyOXbu2
e1p6T7PZnYZqAud1hJFc2Yiwz47JWfHWnmDh4nMxYzNGscfneAJgGq1K+yQ46QmktaV+YbWdixfT
ogUBYgre6MNz8j1wjTt6bA003VkQJWDXfH8kLcS/uWKRaLIAqh1u09rNmwid7yQp5vZr5yBLie1c
segxpRWBTcFyDpbu2X8YjPgUubKpvCRv7bPwopTobwgM/8AbMdAbpR6ZfqyvniksjLK5eDHk8xim
M7h9xCYCqRu2hxES9EK95myl3L+QPM9NX2MYbXZBOD0hekSLI1ZZA5TA2rj/fRYOkuhciliNAL58
7/zUSA+AaLultvoAa0swGvXGHN3aUB5hW4DOrrX660KXFRVn078ZgzHLPGTmQmfCITTc8LBFAEZN
F5jeo+4vbEpmynCTcqIzmcLasLn/sAuiKPpNF/+RUABZw4WZgDv3H+iCiUuwlIDbMwTLd8RTbBOD
3dCMjSfVDtEjgIj4B1LQylRYEODTubJRC31tiGAOgSMQ/0+GrznaIkzGDe3B3wCZ8ho5w6E5QAho
QnOfXsllLHXgZQ5sB/D7BhayhR583X8TS9WZufTRDxBpBYrI1RmpmdrtbrwAxGbkTuWueQ0sfee5
7LHkxUgNJIitkqP2Auf+KDTaPWbjzTMLI94Ve8+WLBHIZJjLGtXKdFmImnPBo5COFcf6EXW4UPhL
aqisVKAowLT7uP/mFtauucBxQE04yGS8OO0UoEWq2q9p05bK+XR6oh+DM+pglMdE7H/SvfCG8ilm
xnP9Qe0E/J59ey4O4ROGqBU62TnbC+UmDo3YlV6F/bDy6hbS7bnckQGWVjIZaiEOLDlfMMZmTa2w
tBmfCx2HaiyCUkIhvTXR+sAAM64M75M7K+ALuCOYuh+wCKueO7dz5bXi4FKSP5dAAqLDecM0/uqX
5FZAUQ4X5Q/ZBP9pW1vcLrJXO9um9f6XJHwueWxBthiBsMRO6ErQo68rTo+VND0UiGkr+9alcT1L
NRp1aPkxrOleBtICrBURqK8ImEO+TYqVALW0oZuLFdUC+HfGYwT6bzAjIVZrwBXRN574tRP+pQA8
1yYWTTIEDbB0ewDArsC0s8fur3jrLwWcYVHTLqamH/48uCAGm+BtDWZ6WDMHX3iBc9FiJLIy8SbJ
R6MdY/YKrJTGzv8UE+aiRIALWTyKDbeP+UAfOTSA5PDxBhYoXet7XUgC5oJEhSmlD54hjvqKUy8a
XP8IH1g9IKlRghPKLvefYyGbmYsTCdgWYaMitrWyrCfDY6OIBokfQnR+gVJ5/x4LQWYuSUzHmOvT
SZDOqRrIY6DM52tdD0s/f5ZXiAmcnDivoNiR5eSPrA6gk4DxbPtpWT9UMUmcPAHS5/5zLCS23yP8
R7TOgEHqVQ3ere1IwNtT7bZ967BSa9tQmjrnPqVAsu7fakHET+eixK6CUfMYtiPIR9cOXkFovMib
N4JjNfgoaPvE23pAOn5D61xhH3KpHYj+SoK4sN7NBYterSRaM7QwWMR+xJDETgF/XcqBUYs8q0iE
laG3tELMZYshR8OiB3pzT3aeK/xNH3Hy6SrGYMfHcsNfssc00h/Y08obXfh6cyVjqMHwK23hb9wY
oLvA9a2zcohK/ckKBYZDwRvKjrDILI1OXxn3SxnX94P/HDC8p/IeT+HPyUYXVMyTL6HLEjFJhwmw
JbXJDjVDyO2E8jYO9YdMpH8SM9O5ylFVIiCbaDfuFUrbo4QvavdA9a7l1L9vJIX5iXwXwLHXDwq6
Q32AeCC4alxrVaWv1MBID/JGFkSmWJUEqjX+IHecHkcU2EOeK+u9jCz5CWXf7tLBV3kbZGGB0wEF
nCSgBes3oOo8FWQXH5pMWSH1qxgOQwRH5lhJ9ayVmZU2auWtTOmlks53IvHjE5FQKaJagr8ihx0x
b5Irv0lN1AVvxTaADoisVLqXptT0Jn/cZkhVgoNdaBlrGui+/DjUDCb1ZzKuLbMLgfDbO/zHDVhL
iNJLcMRMmrcx22ZMNlrp1CDtitFAdX8KLT3ErL4SsQJUZzR4AvWwa/uvLD3xYCx7X/evvpSKfP/9
xyNIngw4Xc+4PaCoUP9WlwhAplgqrAZQM69mlhY2F4/0X8nQPdy/58ITzXWbagnvfV5BbpJNaHZV
M1S04PZBrcc1vzIVF5bxuWpzzOu8jzjcAuZD19j2t/KmOq/tfJZ+/zQafrwyNqQAkExS46b+YD7I
pukm0pyWfNx/PUtyn/+RZ8pUy+Jqmh0X2WWvqoNzhQO/5c3IbXfxKTlgt0xgqJN8iru1Lcn3tu1/
M2sUBf/7UG0eQZ6ScrB+PgX7kwn23WRJp7+bt2oT1TrnwACf05+BRdTVTxR73E5/aEzYITih4Tt/
feMDHqkHFIDXpIPSNMB/+0XTt/3xmgOVCBVRfLrPxpygcy+Rd2IIBGtZaNE1A6bZKnqEwaigBsrD
SNdhvJ5oJqhq+zGTTF+T/hCOUTMOBlhc1ipcFRiKEa0cKSbLiieeTuW+GtQUvpTcEPQ2XeMydLvI
FZTvTHjw0vYiKW0Nn8wQ3mBRsIva6EVL2CaUgcv1B6dv/AkW9TeJlXDCPoLIXrWRKYVdqPtJiaZW
wECJPEg6bX1mjLl2oHDHIAUAxfko/wU+WDGKVFBWYgUvLrw1OhffVqrog7stIFzAdN8Y0cy51SSG
3jBlLLT3VCrlFDjFGn58UYt9ARpL1NKgDEhAUHpKODv3zVUZh+ScT4iYAvUwEVgcJrVuWwv96Axh
6qGDRmnkxGoCOMxagMqjnpVqPWjOgOrVAMJH6LPkhQpP6aVam1voUoOxTyUMD2NRJ3ZS+SggKthe
AW8Ow1uS9uemYEJvRgIYN7pCekGAp43IuqsXD2Sj4VKvcBbldZELtJc2GjkH1ETBAR8KbDswUMov
KfYLgDUE7gPVaEhgcgwAEFGg4DFT3D61ydjlnFXGYKcGEYijgAygXYshYPdDpClOGFTNM2Q6omCx
Ngs2NX4LMXKaNl+8wAg4xqMfAh6G45lnymf1Q1dEwbUnGTW1uvKNPBmDg8R63mxE/i0Y5QaHxmwE
mDoYPCzPMEalOgv6/oolg38XU5YoRqIyzK4siMYHRVMzZZdnfnMd4JDf6FLnNUeRxCiioiE9O7dQ
VEL/polYW2jao66WwjTbaBjvW2QoOkOmfWMyGbqGtggBkpc9mP9TmghoFUKqbotgtRhtQggydV91
tQooVFkFGy3Xil4PU5jZ0mbwrD4DD6cLRdmqwMy7yFEnwEImSfPE9oHhBVyNAGQIxj3xUUQrufit
aQnS1bTUdI8AQR1UKTaYaQZ2k6hVw64A7sHO1IELjEZIcEPss6JPlUv5HcXa5gAxqlkFukT0vgHp
lis69uqBXXqu1SYHmTcZDQJnna8Gpb1Lmo6CIU41E5Yk4pHmLX2mTUw5I6mD5qSEeBN+WHDmUFNu
m3Vo9krluLLFmM9t5pUA2petd02asjc0AO63+DHMCGPMXq1XBlvmmxZWHEpWgIfoh3ZOIHGrRlRQ
Gg+05BR4O5TAmVeYXFCMW1orcNLlCshB40E4cmPdnkC+6i5CWDXnAihio+XDyoDpChIRKZJPWtcU
kIsWXHzt1Sq9xZ4kbgdYg2OMZMQaqd9hXMBysfT75kMBjOw0kAgWFjyPLsAkUbRnn5Mi4CmLYldi
VJ/5VM2OcQiOVhYp0iENK2JEvhLZWQTAn+7nEaSqCIYGCNuyoYiVdwTPHtDTri31uBDrXYEPYkCk
1oKLLkHoQwnMbAuMXstXxAxdSHUhGoI34FzBC/90KvccJtl4i1nERUYNYDJCpliGMNFC3+eBoWnC
URsKttbYNXrZVVGsK4IgbDyqEjukXX2uoz7NDS0Yq9rWSrQh8ShMl5n/GDVUQZRGg7gA2EEwmMUI
e8tMfvPbuDUKZQJ7Dw+NVG/KioM1ZWR4BSTAkWfQnh/sFBwyUIsB91QUNj7wzGvMqtEGi+NU3074
1AEoe1M0tcGAbDeGPP0zYlRbCMywJ679jVhKAbx8678486cGV6NaViWHQKaZ3XC8b6QFN6FBpfZL
jQFPzxsBU7Vkmo7vYSRh1uR6ltaILzVx5C4p9TLq/6ZSVgIuNOZWOUgnRYkvnKwyBMnBZIFsdm1h
gpzpJmkF3PZg0Ko+haMKYJo8wqoSPDRXLKG4kkdDjNgpDrI9gLf7MGhvCg8QhCJ2L2ED+gjYh5uo
Q2E79EW0RnQFPA/K/KUkwzcNFGi1PtfDvNSzWDhC4Fnd2laZ3Dr8elN5Hn2OVHIQ8oHXCypbDYyG
gXB3RwZ1TZO1dpApVpT0etf3hooYGgXsgEfelTEFHod2ehj7R4/jXrOew6YL2NjWbx4jApMhBkll
JPO7rEh3xK/ctsAsVtPbtBzHsm8DYttbQcelTsJ5KFOGwII3imeVmIkGSHl2gRpZVrZOSWuMc1WU
z6zvRgsr3A7vhToxK+2Q5JYQay5p4w0YLxbEUJbahGdWgnCOERNWqTXIkiv58Hcc/WOZdschhPel
z5lcH1LLD5oNK9HvCgdLvQz5zqSccMhp18NaOZD1rCbggSsVp3sVi+C44hXHvPfQ14zagYHd3jZW
IbTS+JMAGpdOQKNFLEbnt2xAb7ZJqsgt8hKl+Grr5aoOj1ynKspvlputttpx0EBLZYpnJyqiQAfh
+QZL6F6OosihTXIGZfpcwN1/1DMa5frQSze0w0hG0VTvw1ikx6gFRrlt5BwGDiG8/7VWJI+oj2GS
NtkGzM0914CUiUUkgNIDTUthHJd60/DDTopqaLUEgnRWHR7SKiv1oKs1iG0l0ZyOkV+0HpuCHOxF
nWaMOVzvbUkYWK06FE7fiYnJ8cIuJdEGppCDCfpvjNdEIRpEIX/aTBZmoJGdMijI58aKOkohX/ha
uCqaZ+ZJCtMEaXQLJQvsZuqK8drmRSmGV45DPhW2ZWOkXXhIYJ6ZtbEFNF/4RLlEcWHCAZPlsgKS
Pe8iGOG1l9CPHkaSRraCb6LolBc3o4y+RlTFKpuLMGWVWoPHVT7gzBJ+/AdPioFyKav6TYhlzQ5S
GEiGuRULPvyhBU8wCB9htWNJ9SQrWf9UjKMTe73tEy5+JSJpHAmFMANEcd6AvT8cO1oRh1otkgCa
lcU54nFe7QvSB/i4XyWVHaVtt1WXPnuicgiJvymHEQ/RwotD0lgARioQfxh2VpJXduF5xA3TdIt0
lHcile+PXs0/BOC801SGOC1jxTYXPQ/bfyYaKikxYxQQ55D0CmVtxZXAu4w0yqckoHOtEWi1wWK2
bVNVl3FvPknOY89aPckTnAMmpS2Dkap7dYBYPVhiIN8yj55UuQftHTKuSM1vgywbfS5+0ET68Dvo
svNgSI2G9zqj7FCP9QFR12UluLBgfBTT2B4EZoHAUW2lukLzka+1sY4uYF0NEYExBqPUJ04gVbDl
oFxn9ULVW6Xc+aZE+cTKuoSa6QDgLuMVNPI8Q+360Y7jgWu7Y9k2ZholdqwVOMWJmg8O1N148I7E
y3cjoMU8HlareKti/dXjUf1BBvggES00ggGLwoi8hCsR66W/Q0aLgy+Lphd4AzDetEZ9HBK8PtzC
sZBsOU+Lt8hnxS2F5DhlQ2FXTcKZfqYVB6Qhvlnz5afUQxXdCCZjkp0xX7AIJ12HnFhZVQ+6Uqb5
Q6ZW0pmyzMzl6EASbSf34zYQka2qaMRV4YKbVk9N2EBkm3ZGi326LtZCsYvqCmzMDvoNv82nWtCZ
juRRHAPH4zpjaHJrLGXLG1pLHSpbY0WoC3J3gBe3CAokejYqcCFL6VEkNQNHW34UY2GP9xUjGDVO
lGpm0DMzURIrpJo9FjDQHjqrzhBBkLoj2+h1nnYVhK3QYWiKDwIR6J6cJht8xJwRbGADX/QKIBWC
CddWetu9l3mqbEKQK3Wl8qirVDwa8AM0oSVwwToi2zsB+WyUYbWjSXQpSbfXUlqDL6kcYXIMQH2P
8cwjoUVNC0k7nJOQFHi6VvN/WlI5SijoQIS6I6ibLYj1UYoKz8C6j6HP0EnGipcxi2snGMiZ75Wn
hoNK1O8ywLdbE9gKM2mokfq+AV2kKVWAcmjEGGveoi2geX7wOQJ/aMh8iDJ3NR7zIH+XCa6F/cOJ
cTIOs3lmi1R11agGDZmCg+wJaFPJIVCIcvFLqfBOenEgLhmY0yfKZyUWtyQq3DKWXlslPqohWBI+
zXWVb602qpCwVoEuNsWJoZY0jHDiabFTjCtolRstMKhabZSOWlHIP4voc4pLAvkA9UebqOXgDFB3
2lkf+UYYBadySEMzUyq6VQP5nfZCD/0BCKaygC1wpl3FMhOQE4mi2QfBOeLGo6JKB17mD10NS1s/
lfFwaW15PFBKmsS7OUCulJS5nsfiWYh8kOKYyddYVTPhTy51B9JHh4Tml65NQW3kjHR4LzFYkppe
gvYroVD/QcBD6Z86/ICS95LybxII91476rmkHTSObIUCDVbpV9Oqp5R4t6xMPlmcA3MZgW7EwpMv
8zGkxQP6n4IMsYdDmb4Srm1RDKbc8tMaKPiSKfryO7AQ5bErCA7ApUhQ0ejcsqs4re9F8iciE2i2
sIqUt0aOcwKC/WvMXUCrdQmO0tN6+g8yr2s+d1TiT1RUb2HOHdShN3safgpjdQkT7LEhfqp7lDPL
4TNPIVTLaisJ5bMUKYCr9ZETYfPhaWAnDXztdpRz0f0JAWcib9KWM3svNpW6sPFTjb72rSEUTbSd
2yIXncSCbvqqcMRUgTXqoDnY4G3jDKkdKFr5jsaR5PRD3UH/huEqdP/H2ZctyY1jWf5KWb6zmgQB
kGjrqgfS93CPfdULLBQL9x0kQXz9HFflTEtMefhYmpVZlhQKgsR6ce9ZdmZIgyw1cNjuVDi07boq
H70RlrvR7Wii8pD6WKg2UiQY+avErg5xli0jW65cMF5hBgIhMB/1zgoagY6uAtmU67JGIGQ9IJLd
KIdli9q9hYAi8JtOtsz66d2RGrEWXw4s+TYhmB8j75JoEHJds2b5u4f/lJYbstx9weGGC1lUfHNl
/1707KU1/SMX7iMwrqFrkfsS8PlF2vY7LpF6qJobaFKNUR1SGV9F6XRdKRlYvLdDRyHkimMsiRL7
R/PIcT5X7mdL0wcS+3d2EQepKhdp/TigBloMn7R97vqHriYAjz2N4pqlydJiz9PwnjEVaDh/x+S+
bWG94IMkmwEOMN30kC5LHuAQHjTYS+p6CqdYrCYDRLvqP2LjvkWJfxjLV8jF7abU3fnDO7jPl07d
LtgUHzySv1bCmlB88PbZVF5qIK/BFPe/w2+3WkUjHHkxXuMEfS96mUWkWHhOFDS4/3ftRcK9jUMJ
TLDo98j9NHyTD+q+yh6SEr7xMHBIGBIbuN8PsNZTPm7jnVgw/L5t37rixsL/Y/1V62QhNuktVxCH
qpI1bgTowZ3nsiXs0eCd3KMkUgWism98DR3QnpdbbaZFNCgX2xGAShAcGeJoWZnLarrtyGEEC6gF
bRedH8UAEKkdrMHCBnKX3acl7ytyI+tyAemERQQ1orS66Ea6rQa8G9QGou7eS2iYu/W2aLxt13lB
Or7ksXl1qjiQLaI0dn38uEHgYCyWk32HItJiyP1N237Cux76qwpLPiHLUQ9XPm5+8VGyApcrmps9
M+yQjcirwRE3H8QDE97CTxHBSmSZ3e+xNb5lOJp1KfFP3gdgYhNeLCYwU5MO1CxIKLWgRdvWGDSi
fEId/SLLDxT3Ru0orAxAKgq94Dnd+SgPek2+6IfkpnSLndUZRGI5ViOMaJxsZ9py0djpKmYvlRBh
3WorZObJpp+sKPedP150bXfXT13QxhpynNraSKK2xPNeB+R8sLWs9OhdDgzTOjeBhZtbrWFJpiDV
Rl+cHG86wl3Ye06St4rKpe2y+wqM+EbVywneUjIHVLmVT8WQ3EcpVJ+0tZeW8+woXDTbR128Vl5y
INChjye+UO6DrDGRZITZEyPoTqo7+LNfuCgkdbnaRw15nJLpGwxXRd2sQHxeKrqzmuo5laRfubik
R0oig8gw55grw6J31kUEoJO8GRRFeAGdiwBJsUckFmHqS1k4ReodA3xZpbkXlhazQuLwZTkoTIOY
D3sDV+8d0r1xoPQQtFO76O0J6iH9TsUfpMeIsSh+LDFhJJRikb1RUMB2hy3H4kl7s4j9LjSIE3KY
fHPka4YCXe31QZOjsi9z2Ao4l2NxdPJJlnTMkfyEeM/UBl1pgny4PE4i32oWBFZCxFQLrfFaAMj7
/JoT2HEj5h3iackKH5xR30XOolxxX4ZjNd5YVg2Q6j52L9OyWk4S+bO+QNDSBxVDTO7a6yzzNmX0
ChvbtaezZcWuvaJGXsEObedDu+mBi2TdlPVGDP6DgtPtmOil1RYLCu0nBuHWiBwsifFvVUiHt5SL
a5UDvc9ecYdFlqA8MKtFXBuXqCYjbk9GwHMbON1ZTcgKjlRYAQKxh00OG12XwM08sps1FsmhIrs4
ez+mcYAWHJF32Hi+AxDftva6hU/y0Cmuu/hKYmV3/hboX4g6Av0Jl/HMxsk0YoIk6Zsupwc/gu62
Jz7ttr7TNtgSQx8gObXTfvuawYBKoFdRc4T+CC67qrUfcDEqFigMwlXLLS68SLa4RyT9ws3dZ4ME
va6uGgx7P0IpCkt5QMIdfxzLGLl9skmq9lEVCoMfv1tlgoUNy9O0ebT6q76EunwrGSRC00tYtR40
HKZDAHNXichBuHl3GG6nTvNY285S5RYPoshaKmvaRVQ3gXIRtmdVe2HJrNsM9XuSTju4siwzt7wE
EDVMZHJT0Ax+IijQydK9g2DTS5x3e98WSLZkbMHhZN35ME9ifDiQjO/rcoy2ZQtJgmGk/oY69guj
pllmVfnkF5GFuustj/0tZdmy6W3EvhBU05vhaPJY4aYTVF0cpvaN4/Wvdm+/yap6aRC7Bz4r7/U4
0ltiCyA8r4dmNyCXC0XwtZdttZUv5VGOHnWAZkNqHXr8Ht6OWx+4cEuW60hBqyUq7WAa+Qpz+sGB
/rZG+g6q5oGXOfYqEx15jgomkFDoqUVWmTGMbQeCC2koYEAIlYUk8T+Luudqj6h4uGo6b7yekgEJ
aS9m+ZOfNfFrQi0kUpJSuQHpcNmQmVWvfKPIi9CQyo8s68lzY/ehtCdbBb6XyArYRhsbTVeSc5iP
35fV3bmkCL7UIKM6ooYb2OF386QD1C4ASrgZA2yZZ0AJ7Le1LPcvUiIV7LwEYXqv2/tmONjtTeKf
A3T8vk6GdNSvdbKGxvaUu8S5QJoE4se2S9rDRGLURRJWxdfOWCFB2ANCMyJNCRsJ7GG0+fANZD/D
xoE3b/h13fLUN84K1Q32KRRzHSS5k30R3xDsMx05Bxk4gSOZ64i0yuWGex5DHnGUyGB7zXaEqvGz
raSD0ASVBpTeHHaLSw8URVSevv+djyJzDY6+i9Ic2HdgP5HwglVB4wYmNSIsKrs8Mzd+/2lwIf11
/Er7iLLILcgc2INcNS4OqKH33X3X2lEC26VBXyZezkPJsJMMQ3IOJv37MjaZy3Po1s9JZupp35uC
94HO0mmJKVrfyTixrnq3PQdKpb+d/EQc//6nQq6tTGYz3rn7iEW7Upl74Mcevx6eU313XNQ/Pbos
y3Hyes++UFHN77w2665wdUqdRRTz7GboRPQAoAt2YTFN4BQrdY7deEK4n8w1OWzLwJelnNwLhbUW
qLq6qzmAYVXnvot22PZHwTbM1Kord1XbZ0FfwGUoi96TIl8VUYnbnSiAKRxRyTOPY2O/ubFdbFLR
ndGeODW6cxgrSpapXVrlgfe833Be6HWajIiwkokua9/WZ5AWv1/1ZC6fIUfwPL1MVIfMuEMwduQC
pZN3y+6fvh7hH3zbKp+iqty+/+sPizhAI3HwOWcwADI5TWWOxklmJVbuBvnzQO2PBEhI+q2t4N4H
0p2GfIdYF25DApmMwALUvl5xAJHhkgYiCszLFkjubsC9CWLgjMpghHRFElJs9a8u/H7VOg9BD7hC
6uoyXyMVuZcBVGLjtX/k6Kz7TX+BOsIKLgxnCvUntFvJXMGD+whteIWvAgc3xA1pTdb2jV4ky1SB
HD4uktBb8i2qMLAoowsFuuTHywNUH1eITi94EZwT7D9BSyH+bPdJTJ9pc3yRMaRrtRCgNh67iEOC
F4m2FYpFq/jh66H8AYv63VAe59BPq7UdBeoYx7bkwbort9/TxfX0NoROWC7PHbS/R2QRf7bXCIWk
fUsmby+FWvdNdmmy+iPX+doIszGsPHPonmpmtu80Y1t2kDj3QBmjS4KrfSAMIkTX7pZZpO7cNj9n
kHmy02bHu2WmzOajMfvG0SEdaUinhyLDhiI8lJ1fbCSge7l2cDbkBdTQ9Jmd9fcIKuLPTvO+QkkS
F8gR0Da+wLEQWsj5igHa+zE0Z3DRLUrnbwUOYGz/Oi1ce2I0z4ER9ZByMvarO8Gnz7x9PelO7E9z
OY96cl2SI/8EDlR3OTQwwaME2TD/3EI+0U9zQQ/PK3zEVz18y9vK2pqsZSA/JFp/bxqfIi8UTd+Q
4CJLzYEdsL0kfQHIKlpy4I2Qf0PilDqkWTUqdoLaRzUYOyJ0vHPDFnow/kKRVr9AimBcIaJjVwWA
IguZgdRR08pecNU3W8PGaJf7sX3hVqVeIaVrDlFT+i+UNByMDwhjPSUujxaJEd4+txL6CXNrpIDM
xOxbr0mrz6+7+kRXzBUTfK9lddsQvY+cXVYuKxh5WVCivkANlpszwdKJWGIunKAHzzdg5Ov9kH0D
jjXD3ezrlz/14Bmozy60RvfhwboC6S+7U9P91w8+cRDPdRB6kHEKZF30nkNl211NzoLLoNRnXvvE
9ObzLbWD9jjOTr2Pu3vVwaXtzUQfX7/4iT1uLimD62BrKIkBQ2w9QIt2UFNeZJAnreSDlZEza/8E
WpvMtWWSlnHIGKMVVigUDLWfTGvkk9R61F534HWcXcopjvZgLU8oLAFzAEZjGaY4tv5eBDMXnnER
xA1Kc72fvA5F+uki64pNXQxnHn9i/L3jhPvp0LM4IGq2jqa91RxQxCd65Ys1Kl1fD9KJ8fdmB1E3
SFppd9BQ8YMqQWYFk3+IgOP7+umnpsDs7AH6gJaaaay20Tti78Q3sBTW4EpfMVOv3Kx6+rqdEyhk
MteQcdsqNsTYWCQTktl9itqhy+HJarMLVNv3g+teyqQB+E7CWJIirfV1u6d6b3bylMWkIyGx6KV7
I7urqN+16Zlz59RmOBt2TnsdpcdlL1RY2DCEWCKHVt76NEQ+9W+9PZ+NfVzIyAxAfe0pAd0e1cNh
7AN/OrObn+ibuSaIytqi1qyoDnY3ye8lzpeDV6joio0FPdP9J6bXXBwkRhp/MrSsDkrGIEErh66p
Got1ZIkXO0Veuvbac9mJU1OMz8aa932VtyMgqUBpZJf2gwGUEiiNG/3gBucsVU702VwjpEbSqwbS
Kz2YJooqFDxlsmgcKGKkuk7OEQJOfclcLkQS6uRppNIDy4fA7W7y5NHTFxYq/ln3HPlm0bhZ6FZn
SBTHCfuboH0uINIUVk5pWyAfnfjZw6DiYS89Gm//1hxmx13zp90xL4ErzMsWoyIv8/5auUhVnlFe
ODUYx7//6dF1Y8d1QXK8eDyGxF0Xnl6gGPb1e59IPMzVQUaPKQuMUKDfHhkwoWnApgUyUREg1wBY
lmdW+KlWZiucAZ2cRAatDHlYAvn2rrsQsuy9BFUnHD6+/pST82m2y0++o4YpRytpFbTtAoiDDgku
Gige9NZO9iCz/M3vmV0qskRl4L4e5xI8BWWQ4kxBurpDfQRh+VnO/YkTl81Weu/EZuBNXhz6FrK2
ZteiMgDIT0fOkURPNDAXDPGcKW6LrCiwISLfqg+kHQNNd2K4/3pETpwdf5EMScfOJaNTHCjOcqRu
l9C4zq7tBiX2Mwf7iUU9VwuhChBnaO2hi9RjDNDKqM/sFqfiublOSMlHyYB/Lw7TDYi5Bfw4P4p6
RcYAAKMkD4GWaaszx8epYZgtcAjA1H1poakqjZ1tkSfLPksgsgD8N25c1Zk5e2IbmcuCmHyAwOZo
pYcI1UNL3Izue9XffT3QJ9b3XBMEnpNjauImO6QA4gM9iUtfFGQkcPWiAULxHE3t1CfMFjiLQWcY
PQOHOfIYNXsv2Q70TPx5agxmKzp2StrypMejdYwD1WkhOGCB4JJfspI8ft1Lp1Igcz0PqJvC3CdN
oLmm2gngISANbx2rBFElipNQVUURGlAgN52o0mWPU37ZS2XWmfKtjRMN45lvPbFo5lIeJm0swOTr
/KDGJjDFpzeduSKcWjRzAY8unnK/yYv8UPcAnwUoT6PULLygf5PPXRVoEw5naVW/P87nsh2sG4DA
K5v8YIgKe+/V4hfKP7P4T8yzuWRHD71vE3ORHXwDuXwUjJv0NR7PLcQTu+JctqPPaWvVJZ6OWGpd
6dfevZbWZ+e/Gs0XMXLtX8+2EzN6Ls4xRTA6c1iSH9qyCph139EcNzbgrc254+PUPJqd6hJ14obp
OD80Dn2rMZ8gSLL6+uVPRNRzJY4YGkaiBX/8YN6Ge+d7/Smfxbmc9anXni11lMAHSOylmP5A0Adw
EH7Kz7o1nXrv2ZEN3EgZeQk6vf+kS7NJH/kqvvm6S06M51xrw017y6py4P3TMUKkL1AAhSKCCGJd
qMDoc25gJ3pnLrhh50kGbCB6Jxdvmbkk8v7r1z8x6+dqGmVjLLgJY0SB8OyqC1goXIvyon5VZ+RO
Tj3/2G0/Rcmi71jpR+h5AVzHPYShwG8AvbNCFrM9s6J+0Lp/c4WYi2oMdZXEkAjE6DK43HSvNeRa
Ozdwv7lh9OJvQrmErvvX3XXiRJ0ra0Bg68+JZGMiWZd8zz7rg1icu+CdGuXZ0mWVU5VxWoI8wkig
0pvRvvv6vU9Q4kGF+nUcpOhgVd9V+QEPri5dyGWxRVGFfR20n9M9lYsUVu5P0d+7vsxFNaxq1GMy
4Tsy1JMe23vr1r4CUBzKqX+zgdmCBsBnRGSABrCJGn/bX3J4L7f21ryeM/Y41WNzwYyssRzfPY5F
9Krfyrfsk352N9ZtwkLlrP03dXBezozNcQx+M3/nkhmFAwAAir3YqD8zE4IUllxgobi3hC6hDdXu
4o9+83VTJ+bXXC4DEn7KmSInOzRdF8Q+DcBZ+PrJJ7trttBxQJIpPwaBsZXJgLAi2vBGNC9dV4ol
mxpnVRYoUXAFbnBOc7Ucyra/SMDX3AE8X8GjzZyzezix58yFMijvKuXWx68EAwRcjOfogaHoCsz+
uSP21J12rjDR2SOnHccZW75ZeQj0YO4H+RN5827kM27oX/fpiXjnR1f/vHc2lWfbMfY1T1xlct9l
AGq252zkTz18tiEUcece8yzg1EdQSBHfCm8J16C/+eazs9yhFhvkcUe2YxDuoqGCA5yM7B3Pre5M
EyfO3R8j81PnVLZXACkzZAeT7GU2LIaqDUvYnI3nbBtOrJW5jAQtRz3JEkGzpQC3fFLn/PFOxCJz
7YjChlofynNY7TeSrJM1aRf6tTi3zx97+Dd7ydzaSzcJs3yAJg7oCn0/XBfw9YkCfqW+dVfDt+77
1zPz1Pyfa0jkR/5nneEjgBKuzBIY4wG07e+us07qQNAAVPSvWzqxlud6AzqRQiYS36PzFZK4wNFH
/XqUQfJWnws8T37McQb8NJVaAfWa1EUbJl6ARQBp+xzUer302hU0acY4AFz/6685NafcX1siYIdT
VaDbpuMtvLy0mr+XjJyD9IpSVhQEWhSZ+r2FW3JmAeP4/PVLn9gp7NliBtsls0zW672TfbMRuzVq
E42PP579X2/6v6MP6Bj+ANp0//4f/PkN/PU2iWI1++O/76sC//uf4+/8v3/z62/8+5C8tVVXfar5
v/rll/DgPxtevKrXX/6wLFWiwKr4aKfbj67P1Y8G8IrHf/n/+8N/fPx4yv1Uf/zrj7eqL5EWuP2I
IHjxx58/OkKKyPGa/V8/P//PH16+Fvi9+77Nig+gkdXrX3/t47VT//qD839yX7i273DObLgWYe8b
P44/YeSflArheT6giIz5x0pAWcF94V9/UPJPD95JHOwKH4Zh4IX98Y+u6o8/ctk/HSJw+3DBqOU+
KpH/9+1+GaD/HbB/lKD8VgDIdmjyB0Tjf7cYz3a5wwhAU0JQxpkzV4BLLUD2W+l0q5hghYYjJAuQ
FVMc3nMBdYVxoF2vUaZoO60U5Fnxd1eyszMvqCo6JUuwFAvA3XtZQwsA/tnq0PoOfE7dRmj3KoM3
Hqh6LljZ0s8iSAzSjorHsavHailtdxoOwgg6BBJdAWaujQrljecM0E8ItG6QzawHe4TKWeJLUn2I
xqhulbtMHPFyltzobKrV7VAlpNtBDQfidWKCZtddRo2FrGiraCoXYOyhTJj2qqOBY0QNhyU3zazx
tag4UyAyVKUrsrCtLa+8ThTw8puuc5QN+F2RImsrIe043dnx2FqbBva65gp4kXFYk8YB+zkpiMgf
Oz9H6c4kvh0vQEhozGqqYjttgsyAK7rLMA/UlTc0ioOM1E0KhT47uY1gMV7vQePD0VpX0lYfXqoT
seXA4rMdGAoO3E/Bkz1isqem3ED3YhxhFJV2JQRRmjEGCSkvoOIZDyBBuLwGn2uiZehOElreDERy
qLmaqdHbXBOvBNc3St+zaNR9GeoebaRryqxaPzCorx33fmZXNiQqkPyJQuYYjfIavMvTAtSVOoNb
zBBbMt+hb3QKXr6MRifobFrk+ikbLGdslooPfbIuoFISgSA7GLmqkcyXe2+wkmyX5bqJFmOdCPoq
menZfWeBvaICq4ch4TIqHCogD1SBSFUCtFuEPWYtiGRKtGTZg5vNvkNRxy52yoky3M4VOerG9ImF
vXgqy8sqMRldtbZ29FY0GTImeQ/qwF09NQpSjdypRuh0WuMQTB0W2JPJYLyFYivnnPjLKGlHfwNx
Fsk2fmMjnI3rtAP0jA128j5E02Ah6PXEvrY96w7CE9VWDoWbfBYoESeLbmhVfUiqzHYv7RQyVWEP
KncS6gTPRXTZ5uO6i1PYCvaQHS5Cry/ETaNtu9hSXkl22cfSgLtK+goSESSTT6jZV9s8htjogsE7
2oMtPM1Af04zF0oGxO5KB6yBBteNzmqj8TJnVZ0ucpWMt3nm8PY5SZNuuJUI5qcb146jrF/WOdcx
5ITEUVcjsQXS7+Dg9QtLFt24cSquUYlsgR6q7vIoZXft5E7lY52mbleDR0Ek9JImP74kQhdw6KWV
JbZT3DX2rsKcKy+iGo/YDJT5el1FJTRMekAYvdXojzD4GyYjj9Ic4IkFWtbmdUgsf8soyR2Itwgw
VyMOUkIgkb2NQ1NMPAptz5uqVRz1plxNPe4gQRZT81QoG4QgSLN0GkQCu3iassS/YI30vW0OFZBy
S4UxuK9GtCnVQaK6Cs9ak6m2BYG497wVh7hCsaYUlJalm3cTFGINTdQmlWkNM3pF8mGbOIMDPZGC
etVSeKWlFn4rYlBwksFTl5C8GWQQgzDegZ4iiAC6z1fatVbxYAmFLzVkaFYs0cMFISmLV8btkNbo
s3RT2AZy2tiIDKS+O15uOGbV0T69pYe87+WNDy7Dvix5isWALgyTWEYr3QpzMxCfeGHKS7dBscGK
91HvDw8+semhH4TOlyqRE9ZFBvGKMemHSaI6J/Lksm8oBRWGe7bOF6PIAR6D2vORKHGFigze5aJm
fq2mCx9D0vlXbgyq7HdoZ7rQ3VOALR9ylknod1F4HtAANxvUrqH/lmEHt3xSukuvsFGnwzxurytZ
5mQRUTvfdim4Kqss5zY4IuiyARsxd6GBRTyYO1vYyElrd1egJtkbria1yX3G3moq2ARsKW0gGWTJ
ZBJvjuihZ9jWvGlBfQPBR3YJuSfFUNwS2MZAhpnbCP503qtvQwTCywI6D6i/NXEewxEC8gByEY01
eFgM7ClybUPj8rokSXedGiwVnG92/BCj1nkvB0DCsXnG0Tp2aPcMTWGzqbN20Bgzvymh2lR2z3S0
u/iu8Vgt7hwu8/exwTcsZV+ZA3FH77kFPd3C3ABtPvBhdNq/TU1WTVdWLSDWowoemQ/e0O5aenkR
v2DDl091l0BMYGo8yMJwz7Qd6MB9fGkIPfY8VIG/1W5tF0s3aUHigJ6gwBGXpc6GQW4VoXUCIZOg
aMay2Ao9Eb6t+5bcmqTuTQBC4IhNv2TkSFxNrf0oqRkX2ljQ/Ol66M4gTq6HNY0zt18lRUcXI0vF
Q52W5N3VPsRwBlcAqu5i49rYTes99xZTz76fgS//YwUPMia3InXUXTvKdi80+EiSQ8Sj9cDZCuJY
g+9fo2r93KRjucLxZg6ySeorwPbaChNa+rvWQXhd4MgFE8qbvNXEG/UBwCOAJvVUvIkih5kvs/tv
rNHeDip+3b3TudYWmFoIRqRQll04bjfd4AeAGcJkaN2MQt6RJOvu/BHYwFBrqTduUw6Hpo7Fe595
9FBUJfZSaaaj+oap7Rtw6qHoWw2oLIURGyaEzdqyvhNZ1zV2PYKtIyj9wsflQnBw/1g2Yn7FXPpP
6IsRZyTLVbqHOhgEiaqirUPig93WW+Bgx9A3Qw1MOfFiQiLHCvqpHO7awp1e/S6n+OSJfU9cytUa
u2DxqUZptRsDwR9rYeUtQWTABdSaICeRY4ZFBOghB8Z/EDoeEZgtqgGCPFAl4diU3UmUyRpRBs6X
xNB0L3ulLxpZYa2yRsFJKq4gzrB0yiJqF26d1Pcg1YtxyeyUsADW1ti1YS9qw6xh8M0zAM0cBEHX
hnczz6wSNgi69yD+4KfkwUdhBHJ/fMqfFLbPu6IWFVRxc+e7TxWATm4cN1NQiIyxG1eAKzsFbcpo
vyGNGK3d2Izavq8zi3uInqCzVL+A0N1AJwV2k0R/ytibnhwqy6eyn2ob6iwggy3KFv6G4PHpCGhZ
zNoUTDNZj+W6wiXGeYjtI2Qo8UawzohxJxdGmKUGXjYzTIK3GXnuBaSPebQ0CVF0OzI5IAHWikSp
ReSaYbjQeYy/CyCgNPEC2cNhOLKhR0cPb2Pk1GptYhl3y4h16licA6V/VeSQIYexdVHJOyshbQ+v
SDfLQO3QE39wVIKrXttxUNH9OIvvikn10IpwOCRu6EDzJ89y7AhioaXnrtH3k/4QiRy6ZQIB2ena
SnzHWrTaULVkeUe92ymVvlz4XSJgvEFNYi8YlEv48+hjCYBqCzXvfjTFHqICpNpMhZjaq4g4RRfm
GR+yC1MaWmy0Q6rmTUyCqo2DBBML+DQ1kwlbULXZOyF5wvbVCAXkZdRXzoeqSgrAZ2n3VVjpVKQb
VGChIp/ih/FtU0MDbAHpM4SixskyspqEX1oBhVZFvs4hnwWjFticlS+d0lZy50W68f1QkC7FSa+O
8uRpqDLaEfhV2mOULirjkRpQ6RzCRcYmCQ7jESHJ0h5d0S47MBOzu4zo0lvzjhbdJRfUg9YABOqW
Oh5E+8R0Jvs1HZxG3FcuH7AH5YOD3SDmxTWkAnMEwnj1p8zuKZZTwbCE3hqeR8U2S1XBNh7kUfwD
wgHHuYymTMF8AOExVJ1SwFbOpWJ/zSd7NqOM+C5e0nWZLfy56y24vgXHZg6ZvaVTBQSFLxgAXTmh
s2zDZHVOnv/XnAZaY4Q7kMXyuA+5SDZnekSTajoUZsXSoUOx7xvVLscUejU/XZL/vIb+fO2c1bD/
0wzuvgQXWKhPinkhAxck2E3xQSy9uNZ7yKmQa91TvWlSgd5nheTfqO7cHRks+zuwhOOugLvLE1WR
d9as5teMCN4F10VCPYRTuGiDVD3LeUuv9Kecue6yXYBNfHVINnrRL80COjebdIXAJ3Bup7fk3oUA
Ncxl12A7LOLlOQX2mS/Hj3F2hPBxCfdc2GTOXcIzi3lWU45s2cE143se0eiJeHJon0SUdAKrEjpS
PhRVHny3rsEKAPm/d4pqw5zMPCSMN6g1QXXwrk17Kq66KUJyqlU25GVq5rQvupLkzCj+peMwVyju
R1B6QW7DnQMSsHukLiRToWlY2LkbgKQMBJqpLOojeEEYeiZ56PxlJfxozxUOZg5anQ9UzU1XtJqh
Pa6dtRulAzTXjAHTWERrOD7mYaM88JKoN6yVKXqEEpNcICJFUawn3jk0/a+p3//MYWRMBBcgRB2z
i7+mATOaZ8TEQixBpfbuW5aorZfR8kmZMrqoY5NcZzDaOIeK+02rHiMOwedjkXrzTk/sIZeccQg5
jHa0SiRsBD2fMMD9IG3VRXF3kLh0ZGf6/i/bAkh1ru34NiPM8f6yCU0xi6wyov5S2SDwTyUIaTkw
hl/vCr9mh9GhPxrxwdDFQqB8XsWORJ1yKnERB8EPTFPozCGWh8CYVd02JH4o87oISlOe69Hffhus
7W1EOK4Qc8QOm9BhqY9mIdq1hCIHTswze/hfxuz4Yf/bwhyaxGvSQBEQLaRiEOqpMDq/ddJx8HYS
ykhpmLlGu2F61N19/bpL/7JEuU0dhwn0p+txZ07fxYhJpjyMW21ThCPLws9XvXcGFfCbDgT/iLs2
spUCucnjuP6UeYdoJRLHJQMN0pUc+shpg3gsqpJz1OAZjfbHBEF6kbqO6+KMsuf58dKHqJI7wTgQ
UqPLYT9eijcatlfNOvrwHnhQvibXLCyu+qfqzns5dzL+WqL6T+OUYAk4ji1sMQdUDz23HFCikKUy
31J1B6ZVqJsLl4ozS21WwPizISaY4D7WOUbu1+5MLJIbCA2KJYUplbuBwEQAZdt1C4bp15Pjt1/0
f9g7k+a6jSxK/5WK3sONIRPDFsCbOE+iKG4QpChiRmKefn1/oO0ui3bZUYuOjo7oRVUpShKhhwdk
3rz3nPPZ9tZEpkPtfNhO//C9Jf3aRVNPqK5i2kRKZ8QBQqXaWVF1w2HO2vUfJHEfw/Y/9pp5wdks
TOlQz/Asfnbpts7aSN3kPXDup525aw5aoD3O+W11797IKwH1GNcgu2x6b0TvhNj8/cf9We3x6339
49W33//Dx7Vp/SRmy9WLU3qE33RY9oSlnnf/cFf/8vv7w3U+F2wCT3XbDdt1IFIrfzhgh6KNIcTO
2i1HQtf+/mN9DMI/31W0SELH/EwL4HP6QK8WQedFd6lfxMHYG+C8VNCf26F9TTpTkIda+E9q+T9v
xTSjrO1bpGC0BTFvP99L3ZbWIOqMrfiyvBI7daiP8Sm5k0Gywxr9D5/wLxYxhiCW49quLYQlP83b
0NppZaOTi+gW9xE1I8cmP5q///1t/PPmY5AMYVkOLx5P5ufigiTNNcviVSP9kYBEErNJkSkioh8Z
KNaRbzXxP+k4//yxDGY8urD5H53/+rRsLsAk425q4z3BjaHmk/1KViZHj30K9db1u7fB28fh8A9v
wV98TlcXFLukT0oGS59Wl6lY3Mhz+nhvl2dJdIZ/x5f1cDFXHu5nfVd4Sfj3N/Yv3gfD9fjuPGES
K+J9njw67uhF0ZAl+4z3zjovD72/vXnZ7T9RLf/iTTAtHkuOLzrLi/dx6vjDGz4kSRxNdpHs+1AP
iuxuOyw5O60OZH6UmMWABw7+FNBF+4ePuD2BP7+Cps0wjmEaD6gpPr+CzuRMzEtpz3a75GYNOz/d
RSf3wjmYobontfgfCqVP8pxtKfv5ep8enSQhHJuKLN6bt/mV3BvHMvhepmwTepjttLD+h6/wz/XL
z5f7tHKmRToRKs7l3MT064oYIlvuzeyqHpyHQf53rt3PH05+TnHhSSozE9vaXiMljU5+GGV3f/99
bc/4f/665OcnMjOHZMY+Fu/HunuQ2nJdT8vXv7/En19ubpnkULBNVR2ex58XSCUsIAfMsfZTbZ6l
SxbYyBKqodv9/WU+qSV/u1l/uI7583UGgrc1gxYXj3xcHfTA2Wuv6Y7+NqCUMmQCYfrL0Xv7uOpv
4/afxsj/e4b/ec7/H4f4Pw3+r+sf1X3f/vjRX77U/y+M+zeTy38e939ZX3/kfx72b3/p12G/Y/2y
ZZDYDl87nRt7K3F+G/bLX7bTvaQe/1UFwDf1+7Bf/iLZARzPoBKjvHT4rd+H/c4vBv1Slk/O15au
s0n8N9P+n557BgOgmihddZs9lH+h92kj7bvEdhOrSI6M1LP32FnyXdWZ5gOa5+HmD/flLzo8P28z
26UQOwjH4DIu4JHPtSUycM/JhMOCv6SQXTUOCUY4dWQGAgHxlOMXnsHOKhpbHcekgIfx31/fpD4h
9pkF2XE+SUsZcNHJrvTsSAL7IVWWH5lEy8WrSXqLBWywim/ajuHg31/V/qDl/ntp2T43Kk+a6o7O
QUFSHv38PqbtQuiv7NQhyuzoaaSzadyNUjQr3e2VFFompg1GQDgmJa/nWGT1SzlZeMt9KzHINVzt
rlOhYcuqPbaOrnl344L67mwtV/dlHBUo1TIWHb5qogKNUJlSTeerbY2PumTaTnR5ayfnbszYnNDH
0TL9RFsgLjAi57w+etWkHdYoz+1dOxSreaZGQ52Vo4iouu2+ISNkVARe10a7pXj3heMcHbsjOBME
OQQatyMiCWyKAWQhJjtVu1qTLh8g3ulAwTBfkB9aCR3rRRkvsNCJywcQ5tlDty89g3xg5ahuR2+H
Xgk922OvIlxATRXrq58Mo8GsfzA9QgUn8jJDxhY1CW+jQ/63O+VNoGMtWI+My0iLUAyUBywwC4td
4g6Zc6aj1uivTcZLedjnOeyTIW605VYZ4/LiaItDPZ7FVnZvElo333EA0+djkY/x6+DRu7pslkxf
Dqs1oXXteaTcwMBf5wbT5DZk2M9kdAcyhX1zHrO4P0SeGu54Irb4QRHHIjAIcIuJWx4lPmUiVL+5
jaqt6zLKh+dZJ+bs4Kjeq06gL0uxF7PHELdYq0Xfx6Xm1YGrkM4E9TRKYmvHoZj4Yfpqt5e2LOZr
MblLJnxLpNBz3DIh/EOIfBlfY4gf3X1RLAO8oYFDfqW5+gWdhZ5ofoVg03ebjPDrbuhUHZp2Vj1b
TmFaPi+lzUlowrV9GOyo106ENOluiEYq2prNxXRaRDqi9+BRr8/JeKQRXOSr0YZ6rWbkJG69YNur
UdHu+iRX/de2HvndudPcaDfafQQebpb6KO7V2K23HjMXFZo9zz1pnJY+kFccJ0V2Kto6UkQDaqum
BRNP4JfZzq3ifl49rwjTzHQflriRD3ojmidP6nNzNTLTJM46t+top5JUmuyuhdl9LQiqTpByFCK6
teKybE/OLBAcWrGV2zdxhr6ZQM6ss++tKRrTN2JdmZnMJEybp6QmWWC3jlETHysznm+nOOKWx041
Ebi7aF0UGNraLrvRhYO1GzpC0IibmKAHFS3AnaBtIfEEhc1MFmeE10W7pY/7C9NtLWI5bZeAZEFT
MtnnJNVRJUqPyNZ1XMiIzGTnXXE6iW9hl0bOSRuaYj5L0dDoD2Pbyfm1jhOR7BYE8/di7ie6nWWc
A5voaHBf5JI3eccwy6Rh7WnDD08vZRs2bWJcR42U40ETBaXa4sTtdztR87IfB6UyXyQLqFescJp+
t3pxD+3KatCb9jbj6x3TYe+JnW4yDhHDXYMDil3XTKVpwR77zKvmsPOM1A2ySchX1bjrtQMHjlRB
J8nJ1wKDQkirM7/Aj6ip+7si2U1F1L1N3YSHTcqpboNIr/GVsCi5aje3Wb9bq6Iq2Ccq/aYd5LjT
SEOOT5IBWHvoGKahLahn1zmzZD7YN4U9CuJajW6bLRURrM0+a6b7wZ0W6ynip8iveVsPvS+zarnJ
ZVFfezT8khD6t1j3cVE4L71nIBK1x15muMQAScGSMS11QHymMxaIrKUPtHlBcNAiUY5vuCF2eWSQ
jxEmx7sfBW2PGkCtp76ebJMBrW1w1b56Su3Mg9s694N5Nc3K/OI0FVAL3TEquVudboWrLk0l/Dku
buATXZSkqQDemjwvPSGtQkZkokxL9kU5acOuz+V413hCY5SfJK5+AKiRkCBsI8M6aNOCRzRVZPHT
+vec5oYsTdM5z2ndERrYLBo9iBJqxmmao4qU/6V4613bMh+NxEmii9zomudxqoV7GEx4Q+eWyVcp
7X4MGCGaJLcWmnvVGMt810H+iAlx1HubcSaSup2gIb6eKdGrg2B/IH1lyRf3QhVqZXRYtW50DvGk
6E6mmKtqJ1dNPVE690yZyPwaw9Vo5CXSPtp7IzYCaAG1Rpg+sOpOC43CWPUrMpc3UpaTpRsfze0d
86C0xLVfIyBX626YRv0rr8O4huZAaeKrpW3WK9ps2eMoN0+XauZ6vcma1SiuPb2Jjd0gC1gqGjJo
eKOGPRJHpLwhu22WfoaJ4GXpsyCx3rusoU+Vp7Ke3O7RmhvvxdN5hnlInZKQVm1U1y0ZS8vOIhSr
GGj8oDg9jbNlADhgmY5DF76UyR4xJwDeeSHJLaGMgACiyU1Q2XmHuWK8uHeqrlxJ6wLrwjtXx3yV
yqjmIEP+w5JR2uNzw9bQhWbiNvdDnHoow73EIooVMdriLyWuO5+h7pRtu9DQhkok7YiDgrFpd+mZ
tvtYxJadhGYDXMuXeVU4J1daBZG59ATHoKxbYjnjZcVvYSitss5QKLIdL/OQZTuGrcK4sIlNsI+p
MAl2FT3q0lCDBUniFD386Nij3wVPlXZ2HYypGQ8h91kkFmKJAoyXrza5H8uwkqD4NOk96W0jv5Zu
Xzx7SWK0R8BlII1WEVkYnmunftGxOTR7oFfp4PerS2/ZS5suPTIuRCWjkH5qFw6Dmuk4jXxT94kc
ZwRrM1Kf+WY0+cP9KSZ2A00BCZkVw6Gl3hSIQT2viVgOiV21ACOMuLW1nd4Cnyz9Ze1ITQ36yJOs
7RNitDLzV3RIXbFDzJoRBO160TDaPhwaKWKyn/vE3vFu2rVLjr8zeOoMIQy5untPdm4fStnAq8fj
bqaSxwu8jZrcywlxEO1CCrh2uPVqY15JEU7MWgROu8ZGu28H6vX6DgKnWZKJPDApqI4UZDR5vlRT
l6oVQE7em8n1aFulS3L+UmXOchjqzOnaSySiLpGnYbmOOswL81eFWkTwDAgzI6m8MpzNTchWV72p
X1kDggXSn5uoD+0qlkkoSpPc5o7B+HgavVprHyYwxBIMHXlm+8aZvfIAOcx19i7aTnUcVNxGqAhb
OUy385BocCpGu5vck6f17G3zptQjZkX74nbkNoL03KR8yTSkL5Oc0IOkH2I/d4l1tecDbrAB1BpE
SHcTRNptJyJNkzEXtLEkas/6Wawv9VDwJpSDSARG6E1s2H8ID5U2Er3sWGk0HzS1iRNTWbjVofH0
gcjnDwHjoGcVScfGJmwk7jy95X2KPVxv5lyKuzWaBn7d4RS/1/kBm0DSXmAplP3YD2gs6ohR64ei
skhndItL3lldiV8KBdeDreXDeJd/6DEjUerXreLWhu2HYhM9LtVcH49rD9v9Q9cJvqbUDuJD79mi
NIKQVRhRjUxz04WizUBzm5sI8K46cJfxKZdNcV3XFslhhlxhKlpCVYSNIzN2KRE4pRL3ZC5JCAID
ZWpZDGI8OAtoJ9BEzXQx9tOiv81yHK9i4rZDdLfxj7TIVXPgiUT46sY10uamcrJbb5q06OB1uSeP
NqnnYj81LQUlC5qLSi6Yf1PVbgrbfqwxd1j1Ui2XM66x6YscVUfQPen5w2noK8PeUxlUkAQ2/W6/
WFO96z50vWg4ViscXcNdFTCtTfxLw9bNQIx1kbiHyUiECkKcAkiC06IQeeQrRlLs9HJ5toYF+XA3
dQuzk6HshpNsEi1DrmWUCMRK0oROiREpswhXwqnL/rG2IefurV/lzPqHtrlC3Zs6h2jlPHUeoxry
HpBfeeW2EzkFNDnGuy1iKoewdvAJK+I9UR+m3Bu8LOjmMXubp8GtIBBu4mvguWDr4gEFUTikCWVZ
ucj+jKNIhbL3Q8dtfGi6+w99tzYhSDo2WppmR/mhAU+FlsszhHCNeVRonp23TMBvYc3d9OOuptI7
McezCFlds29xVCYEQxRWxBjVaKCesRK5kCZMwCDXkxQujlevcZNTbUz2dGoFhYkfISlQJwbYRbNb
MX62xMPr3hKqaLDpLeYth4Ptj6Y6Uk/ZDuQq/DO//dOIj9OS6xEnbyE9Yc+w/zTMMMfOgc6VQJuS
1K/BZDRx4xdOXMznwzSvP7p8Ye+3poySvlxJUvSrQZnXhVUJLYgLlB4HDolz+2JHrW6F/RKJmhwy
1FOnKJmbC8uuom/VIoYycBuRpef5xInh1/7s/++P/Q+8IpsZ7T93yK67vlXjv0790A71v/7nv3a9
alU//OvUFS8VbcZfTTebs+a3H/Vr38wQ7i8u510DtRMZ9nz7v/fNDGH/gjNGYJ6RJsqYTfDwh76Z
lNhnaKgJhihbluRvfTMhfgF4ghafsTvTbx6k/6ZvZiCv+Kl1xs+hY8a/wNEBQKIS+hwQgOi0Irqz
sL+00ngb0KHKTD7YFApB4YBIiFJ+NaG+xRWRXHLGfk+aKjrp2gIMFaEOZ+hZFfsoKS8Q6Vh+Osdn
cX4miL3eQzy57WxTQ+WrdoOGcriFrhTVxiEGvZqiPoXBZ97anZP5Zu+6Jy3x0DguIDOlkjBbhgSY
k3Yomfr4Y1s2e1Wt9L1K3R8XY4SvpZ/MA5GbybFLnCucHIc57kDT2PKiznOoYOUFQGL4kMXchV0G
HVVwoHKjm9jzlvNCq84nae0K3bp16gy16iRu9fquTIx8b6r8VUbWObjrgwWMFEbVzUI/Opg1Fh/P
rRE1xpv8+5sxWrfGIO5yAKU0Ibp6lxjDkYQkKu4luRmm+kaW1m1cZK9ksD2vDiFfar1Z3DQL3CI5
WZ0etACqfINQF7bK6LukvosKFuEqTWDN0Oqj+6Kv8NSgAtp2dciWdWc28RcN1oOVPanYI7Wgdk9m
qb0khnMSQ/GedU82Otchqu4zXVylKzMVzWpPBNk2vnGy6CgsbQ0jSLeSsBY2ig11qVSK777JX1PD
fegWcSwT/QoI6T1qRAaHnX0VCe3MiKUNQFB+s6ra8o38wuyMQ6PJlybunjVhumGCd8Sbk3e9Sp7L
dLl2IC0ZK+xRc7JCGg27IeHjgbIDeTvrj6BbfcdYn4syehjswt7MTCFSvvcodr8xEnpqquI9Mms9
TN3ioSWhK0uegf7ZwTJ2XQBG7XtpwCjtyKiv9Sn0BgNyR/YWpwI6T/6l0Lmz+qbEhpAaz951n5ev
ETG4IXm1N906c8SgUkOtO18lotH3vXKvoEarANciSDNdp5JpcH1YCHdtV6HDBi2Y2Ut7xkHgromu
hnSM2Ii1ldMQSAs9r+gO0tYKVzv3mwjV9gCu24fk+L2aIDMPJgjUpJp81zJv4UreqrmYQndNn7uR
g6jl6EeOxjuvX9sT7C3E40UFv8RHtZvvDJufgAGm4V+tKGIn66sqD7LLlsNI7EPXSgRzoFo1OJS7
0UzB3UzH1IlRgIO796HDB5aFuH8T4NvUQUTc3XqOdhYvd7TZKxAVaRloKnmvtOS9bdIfwzGt6RDU
OJYGewzUMruhVXK3obDcFXN1gpLb8V5t31wyuvBqGjyq1U2b5guNovV1kgYR+zgdkBcb3J60uXDT
4p1zza3cOzklKg30lcYruzgNkWVtLZ/4MuK4H5XhFWdzlNGoTeZjacg9S1bi5+N42ZP+6CdVJUIj
664JyyTzfReby+PoJuIwKs3lrViekgccPgl+Pk0/xi4vXaXne5SvgBSSO0914Tzxx6EXd9Cciudy
dB7ABSbhqk+PkVZwTgrJLMZ721S36bETEYHlc/XQjeqgZPpWpA5LoQ2oyLVOlKbHNSuDpE7sG8d9
sWOeBnLoG+KNiWOLa3E72XB56to80Sm5zVX2NopT30e3WYNHZOrsO91ZnSNeJDbyIlSN82hy83fL
ql/gMTz0vcdI3clr6BUHa60ebBt9fLs05xVmnZ1jcxmOKjfJch4N3WUqF495Y3XjAqL029qooCrx
qDdteuX0yw7W7SM2RZpScfQQNdlrPqWhM3aHauCdURlfhKPQI3PoP/t4YBCb7bJWPLLVAdiCEde4
fQZmJjmHinWjT+MlO04AfTYwUkNBhZPfot7GpRRxdp+qU+SZG+ySlafrWQPkLA9eld1Zi4FvbDgT
Ucrc3mA1ZvP90dkdR0XYAV7pnnRX3UhO7b6mqptxVtOuka6PPQ6YorpoxPi0ZvaVyYMLLKl+Olq0
En1ttPG1KHlUvbqfF8Gcoq/cgND356ZbHx1gp/msXy26+Rj1bBXLVH3AUWmZtV6Q9tWFlFzBtRNM
kKSfbBtVGtA7NTKcblpsh56gJ1p3NCzpqLepgvIqyi9aCbqzriwwCBLAHaz4IP7ayWE564EcuxDc
CINj+jAXni9cuSs0FN76JV4fdj99uIzd4mKtXRk4i/fQmUCujZmGVfmljIc3qssrCKw66wlNX7IY
gzjDhmM2Sx5gATHwsFQ1nYnQMelw5aMM8lbdaPVA5ATPu0UPIGhmc4SfE2l+32q4Ghx1RQ5XHMCW
xcdu6grqEH321lEI07vS9jmhdz61f7gI45qcKDtodd4wQgxb9ajRXw7StCYfnf7L2CLc7Yw7u8FQ
loM+lvF8RdfXC1D5yICKwpnqb23pXhjTleiSHRbc5zLZHrPRuSfALiJcMqzKSgTRPhrKKdQhvfm2
pD9qQHfVNR2WptW+6655KjVHBkbrPDQTFPY6TXJfH5bpGJvdPmp07zRn91uO+KmucZI6NSsKf7sr
VLTXIzS2/RnudGxFHgBap2mfKqN9Mqb+u22uoTPwb02tgZe2Wvx5qe6dtm78ZEUBFYvx2kl4GLwR
RXBVfCVPlzYWUyR09Xta+WBP09INiRzbzzrtL4YFKEZCN7fxYFEq6Svbn1O1Tw1n7ZxHl+P2C5D6
90guMI4EB5vMABmpXp167HeJI7FfJPJ8tu2TuT3W+ooXBKVChB1ut8jquuvQmGO7e52t7tLI2LaQ
DMvA9F66WI00/XAOrPzYZENG9ZN1qJLlMUqz97VNnke1fIGmVmMf2hXV8uiN0+XcEPiSaZAtYtbc
KS9dP572KikueNQumpIfSoV5BSL5nPBl6qR5t7a0vLXIfJROSAbO04Dh4eD1Lv7J8sjw6hF2yGPd
2YziyOXz9aLjxLteAVZ6WPA4HmdAlUbcXduDe8EOzLzAAMlW2OYA4ZVn0V3cDK6cSnGd9dmOJuqe
OnnmCWH2WnKYPso8PdbZZJy6uAsGr6tPDa2eGSLrUWAAA4cWnS9Q1Qw6ETvUpaxLQr/ykr25KPjj
uEh3ZiIZ8S2Q5tg+cbi6V1ZNkZjJYx5rZ3pc33tl9exa4pZ4yqyJ4Jp1jfBFngR544EExZIdxCL6
IUxYGxP7nsS/S1/evtIjQ4aa0x/ZRP1UT9yAfcY6wF7lqACCps/wUmm06kxqq8qU9018ij2TLqdt
vedF/j4N9SkGa0kr2vKboTcDD2clY8wFu69pndVR8Vy/MwOKw5iO9C6ttaNKt847+DOZr2XInF4G
tvfFSOI26Fdxm8u3Dlb4ITUBblsZLIXubmCNiMcNyK5xiQkQ8BzZDzlExHa4pu+7m4uaR4rBCRa9
gOLx2At1wmt9vwp1g2HsuTYsECPpcaHNQn5T+hov/Lg2U+jBoHw3y6MG/jZjI89muKXZcR7hqk8o
7zHFb9m+wgSG7Ly29hMJG2flitUHB2Dm0676gUEPckiT+0XsnCqveJZT+zQSSaW6V0c4D17pfY+0
5I1Dz1tsGWw5kNlCGpzfJ7M/Vykx1FOWeKENooaOKy91NFc3Rb48LuZ8GFyAcEUe9LpOgTsO646m
Cxztqhl92UFw9WztB0nHJ3eyrqPrsjBhvmg9LqjKQp5SPvPyBpNcg8Yas0A9TEn8pmFkY4BTP0Sa
8yxrJuZpZUKYm7uneaqJOC2f+jJ6NvjuV8lDoMc2L5KzoCMtbmIuEdJ5P1NGycHHzJ4Yxb+5mT6f
qu5Oy2NEwkZ8rjVsYUK230eekoMtxxszpf/GKogxMWEqlb8Vc/xO7ve+7+O3tS35eKVfR8atWbAm
NH32XiYE0evtcOwT7krDjCw4fRVzBMw1PUacNCLbZUFI0ee3Tq1tuMDGPyoneh3prvgNbg9EhTy8
xXKGT+1VjycRjj8iLyVAQMveP262hgO5c2Pa8BNlKW1MjIRfGNv5CG2/4eDMvCBPi1MpWb5oTj0M
civP9e4x1bPzVW5fg03ZMWQsS0ad5kEMyDKe2CSqhcOibrcNxdb8MC3Vl5olNGwbMGCjLSN/sIBS
6kuP5P6xMAXe16El5mYCra0fx2qNzwQe5wOxV8/NxbTmE418Sq6scZAuzkyeKbcBzoLpZPlKnTo/
pOzuxzwjnijTqvXA7HTya8+7hwXudedjf9Gg2Qh7rbihIBChDiO9tdqRmT3FtqXNj3lKx30103OG
O1c1GAb8ec4DXelzN4ESDDKRd+3SpIrhprwVvfgumktnsHZrg4GOkqlkJy9hBXbMuHsKbCny2x5r
Lep4COxzLL53DSOcbfcPhm5+lBvwcOEwpBjyhyqvL9rRdtFYdE9l1Tw5CYWxmz3G4HhS2VIyNs07
6AblcqQbANVSFHCnjcMQv9Qmexzlsk1rn17iQP5zCptDx8GVTdy2FDessz3Ierwzi+LCbtZHOZzU
AhQwG9UzoQQPi5d1Af0OqJDWEMKcDscKVlTe4cek3sOkorhPiV83M4aJZoUPyyG8SokhU1IagVza
fGeCIo5t22fPsDCm149LNBPhbFO9MernNGRBScvGDZWm26vP2UCwb2eicHbOWJcHzbuvZ4+EpoZ5
LkqFWz1z9qR3PM1ymnBY5s+TWp4k5g06bUuwnetBXFX+ohPHU7T3k+e+pAy90zGlnc+ukibbHm2l
rzRRn3CZXBQlydJzL7EKR3NAn1X4bq/BmDZsvmEHn6Tbvpd0Zwmo+ra0LAS9aDR/7bAmshrbVvym
6vx56IzLpbd+tFgWQt3Ox13Zxi6+FeeWRNjn3sI4qEoBHVGAayOsr0L3Es1UUUnkPqxOD8mm9h5j
m3A6kVqnKi7agDn6+krRCIW89SeTAkTaIN8mr+53NluNv015VgccuahLzPkTPD2K3pCxNJXVtpNj
jGCaoZIvcWSelYl8t435LNtCBkDBNz5pBoesXx5FZblU8BSU00xlUAx5KNwY4uWqCUia/MG4/abY
IANOcoTZLfFXLwH2EyP+YLRlXNSavnMGtvikuF3j9p7z0Jm3OA9MUq9hrUGSpJDLo7BJwdinJroM
pYwgcVgIsGCeW931jJfCGHYNCTaHVL9F43s24u36Vaj1f6BX+h8Vh9u1/qhT/O3a/zdjg9C9baSF
f+yTng/VS5ekLZ3S33+Z/lWv9Ncf93uv1N70gjjKbR25MQq3f/dK5S84mHTLpM/t0CwV/+6Vil+k
gebb2STnjmnaNFh/75VavyDXN9AZ4jDdTJnmf9MrRZv4qVVqYqGi4WoJBn6OSTP3Zwlco1zb1Iys
Zd7DgbU9cZZ56s3KBbrmGBwIi++2zF41j2aj56JPE+x4S+4Q96FXrV9PQh305LZwme6JzLvvEuzp
QlsOHDAqDiH9mbGM6mhCm5qEu1KEC5Zk0Nh9U6HmyMYXvDPPXEYPR2IjVmOgNqOzkK+NHnqjfh4n
Da04QlcEFcq2zgpw97uoJdpAM5rT4OnB0PbDUSssinlj+V6iZTssXf/FaImo8z4Eej1crY4IFdeE
BG4NyIsW8DP2cKuxBK0aDvGiykG4WM85cWGwSMUtFXnNQCN/2f5T23RVmffTmSR2om4Mv+zSlR4d
fsIkvipH/mwJ2IYzscR0qiehy9GJTAMIBfRl9K68AMK8+FNLeckkdeUHSW5uc5dm6qHy3gjdxkeg
kvO1axpm6F8xMu713Hup1u9eXHGs51QyuMBqE1udjfyU2lkLIL7Fq7FYt+76LUY5OY/J3sMmUK7p
a+rQ5XCr8sKL9EeRUFxoXbmH6PuNQ/ZrukCCyxEkeMUFo2A21zbVaWCWoT1zBB819eyspke/qrgc
Vc8/OhJvLcxb3xxcFEXk0LF4ittfG2aNIBO+7HeERr2bbnQ2zPS9dEIny4yoka5SIKEbsMAyf8Xi
UAUy6n1SlO5jZyT5mZafk/ZM5830uhTaOa37bUPPXiMKDCOdXrjYK9hfKqPaOBZ1fHRa584ZadqR
A3GsultDUcKbohYHvS+ClgiMXeOQHm1gez+15F2J2Ngn6Yjyfl1B00lrDZwiey8SnaycHWf0G3sZ
zUCnyB/F+KhW9UoygQgRbH81iVkIS4+nr9l2BNoVYs8J+UB0iz/kDc+aPd/UzbPe839wVn3GOvic
m8klZBVf6uV3AM8c5Z8yIs0+fr8bsYR38Wla2vtqic+jFbi3WfG3k958i8e75XHQBjOwRu37R7tJ
zu3dWBg8UP0lIwg69VtDrk7eBkM7J+cpk9MjMlOkK4n9MFT0PkluATVfPGsm237VIc6QU6bt6QZe
TRpbTacDfeuZ2GX99CbtYt1XmnhMRbSSyGXZQd2c1DCTF9pqSxBX7pXTgWksOBIaqEQQy+VvOo+d
aNjxSkqDJvZodNY3w6ohaIvVha0tj+Z8V7ejF7R59r512POFJ1Jq8l6zrz0vh+QI/xh93lOpq5vc
wy5fmt8Ksxr2mEKouFA+T6Z4JRES0rKaYDTHB8ZXKChp2lnGRVSY2bF+JNJBMRu2Rl+fnetJM2/T
rcu3dQs8j7JkdVDfNPXYBWZN4k9r8k3GFkdtT8QdDWb+ERiyqJcW/aRBreNzBhjXm7NWOjOQ+/o5
y8vsYIMlJUHFOp9JtdmJDk2DyjoAbMNTPcmDmdJEWj3rGMv0pPJlXyMf95PY2zMFCWeX8i/OaxHW
c/XcRXzxqpa+o39hqHzfcYOyhrpQL29SsVytMt5V1bhzbcqbKCouBoV9ETXJq7WWdzkitrqMvv4v
8s5ku20s69LvUnPEQt8MqgYESAIkJVISJVmeYEmyjb7vMfpfo16vnqQ+OJwRMtOyVuSoVv2TTIcj
JJBoLu45Z+9vW3L/RVXT0IlUbLe8RTyQauKKyREzFj4cmOlNQhYz1TgLZxq9GBid0QDvQpK7M314
EkLFsVCvSFN7H0T9TZsnX9iOnyVauH5BISXeFFC20ZYUyYaQjxOErnVZUjEomNWhrnSbqR485CZ3
hZg1i7o5tTulc5HJpA5Fw7RBL9lFcX7IU1AyRg2xLqsN9qdyVOzEJRu6sKndXYFGulxrLkiJwFGC
HIwVC6qQrQGUeEYTbbRJupnU5Am2x5rA8SMSYZgUNTHvUf5NK3WuMq8kviUoHPBCNC7G3taE+EWJ
xIOq5J4CkW3lZ/QEoT8ljpUNV8KYHU00Ych/REcI8gLpdHus5v42qojmRa1AsJc62lbnf+oyPqmP
IoM5T7yFM8aCWKO85W+tdigcCEMxPV2LVKBJvSMWsN3oVjqtExAVYxUfSKoUkdYu979Zs1OEqLUK
iIyl9eVfRWorHeLM6Yycki+tWX4Wc3wPAuWJFWEpqfMbK+HklVoTrDODGUUUp4e6mOCJUYoPEi1V
IBetkx1QZLw0fvAltgJpJYsIMxG3HAlW2ORh9WlpByQsekMwPMya7inqTcB6XIp+s0V6/5lSgeo4
NT2s+XRpl7YgjLnrTrn1xa+TRssn5Qa1fSH65pvq1vI1DyTEgbhyJy/nR2WMvXWJ1f84C8PKYN+g
JATnBj52yqpbRXV+m7IYbRMmtqvwtjNTdHEBH355A8kQtmiCzg9pCHWKDrEDVwC8XMAcdTS2XDZx
VZhcgtwfH1SqW3jd8wqg05c+Gq76fjiFpWwnEvPdVucF2XMFsJXRhFBpiflMwlcquDFavplkK5S8
mActOthD3OZbKdXADpRPud4+8GYIVyRuf0rM4EVMis/J2cTH7xi+eMOZChy02vFayiK3LjnhiU5U
gcKbSuHH1IT9QaJCLMp00tiRSjl1ZjwVogyiLALX5CfWQxGZ1JAmBWVJd3Cnlv5jK6DN7ccs25pi
LZE80+4VmhzrqrtHSFuh3UZZreV8/ITFXJelxkmUYnTUmtUqrWksp4bmMGxVPDE6A3UjcDqqaFe4
bWUgo1ioVHJaLmsxmFWZ5y2YGRfZMZw8EEo7rZIw807Gqyhxd8H6ySETDwfBpF2oqwn8kkH/pqnd
n170/+blhCLpi5nx/XLirqyf23T6UTo0b3UWP372R+0g6X+oWCRFHLrWD8nEn/4kSZL+sNBkYGIE
sqhKKsf7obPg30BjwNBCy8VU8LRgavlRO+h/KKQxIr1gt4+/E0vwP6kdLqyiP+KbddyNP5cMNc2i
Hk2OAb9rR9TAqy/rTib79wB2tgLyHLVESDkcu8D6wCZE1fPGCfj3AS9qFEBffSqj7vMI6Haq3trK
nch+cY4Yspcvb67EL6xQF27Nvw9y4UESA2kIUzGYvKS7HWbVURdshqY7AeCvfnzxwYYhjt3XgE/p
cthtm69UX//gG0rLufvbkfTX0S9j5lI9k0g5TwRPjAfsOEsPQrCLmrdzg5mBGaSa0k2IiDENkadn
hzxzP/jey0n81ZGXAvGNDVexhMjKK6HxBFZ0s9i2deRpvbQKgmnfif1pqIy9kejOojL2x/gDD9Z7
N5G2SHjeHDbBgMGksyq8aVxbx+46PbaPYWjnD5CNww8O8nON+/dJXe6nN8cQpFBum7nwvbxXkINA
mbOG7ULRYrRCWLsTMr744CwuprxfncVLJ9k0iBYotNFjEr6dJ4tuP81+lKZaEJ3gFSEkmLeHrKev
cNaUxsHq8pG59L0LSBvh7bfUZ4Fyi+Gep6YSFohTOxhbrQ7ciM2fxk6tbDij6r4yeU/p0gen9mdM
w9+ndjkPb06taY0COPi59ZIFTThYjiIi2O3ZE/DI0FhHjCmvokHdfnB+3/uSy3Pz5ni0LiezWuRU
5afyLvoqBHTasO6s/Mf6CvHy/OF9+d6Blr9/cyDq/9hUEqVC/IwlQTlnEu1sNiPL7UMiFXg5uxK6
jRQr9+KHC5ykvLPEXQbcaehVJ/iLhcfO0bCjB+lTflWEV+FdVKEOPuWevBtgSAE8BLv/6us72rPX
+VXfuOM+8levfryXwjVNyv6Ax7yzm4f4pAnP/UFYCSvWykC5qp6L6+I27daKk0Dz0LQrYW2RB1/z
1zdx7LVXZik9phXZCo/Cul+9mhQTTjyCqHMJcWxUMG+0nZ/a2/62Ma+ktWQXBxNX17bxYlgZmifs
/ckbN2xLbMXfTNt6V4Ag2qjO5OUuHXe/eQ2v6uvGjWACu/W1davzG9OSau2c3Qqb7lidKoMe+I3q
v8SPyiHYmv22coN94ca47NYzc8kv6U3EiLV2+heVfjBA9x3qjhHiSr414j3lx3+4Ml5mAkrI5oNU
mGTQtGiHW8sZ1Mg1Wr9CRxGfUJA4kq84WS+vTP7MaPWDZ+uCkPDXw3UZFigoQ1Uh4JC9bnl8RRkd
mYWqS8YW+zn0IwQFvt3UnyNJQl0/b/u2PGWRvKVQRkX/0RNuvPMkLLbpn54EfWTxlJGAmepeVEhF
zCy7m+jJW/GumX2mDRTSTfqIxWTvZ5UCmCbYzaGGRKtxNJWBW1NK9BpyeTX2S5oi3UP2+xETfLxZ
AnOW3vKqqLqNI6cOrAT/p9zvBlOKNpkarauodngndk4lp0eaFiQaCsyDZIqlbOjoWA0ZY8s+XkH7
hHn3aIA3b8XpPg4kb4zMcEMXFaVKNz1FeXhswCjHEGsZraqnUdKuplxzzDjFpZJhlK3w2jFIMYzs
OuxzR6Acy6LwrggbN5AaAhulzBWNpNpg6uyQemnXOTpm/Ll2W74E5mep/SBk571tiHrxzmK8YaVq
VfqeH7kx9kkreDEFxDZRdzJKzuC8prq5JRLaBNpYc8VZhz94ib2zpqsX77AuDMQef5HvSX71EiqS
k5uKEylsAXzDiQJjTxmDsEb5aE1/5515GcOo1uYY6WLme1W+5atpdI5LbvLlrQmu/jbEWtJEtwt+
dI5p+hkfQvyWLd0vXtaXGY0zHeQMpITv6TT88qRb5aW5SlPFCRnqWzHm2Xnfazd5cfvB2+u9b3rx
9lKVrIfMWce73GOGCvu+vhfa0F0ualzgGxau4I2fNIk3tS7vmdZa3u+P/M4OaCkT3j7DE4V/0pR6
vOtNa1+pjNaift9YAjuBaV/yz8s26PeHem9Hd8lNK8SB8Oc0khmDiqfQF3emdl5kZF3Q3Jt6zs4I
uGE7r+Qw/Wjrs5y/X1zISxjcODd1jqZcgh7b7gUGlf5wa+KCyMJkjShzH7Ea+pNxXJoVGh8lmYyP
Fmlg3e8c/GLjrDaTruAgGj1w4clguX5abkxeDnHBGF4aLTBEBa33lCUqSdpDHib7LLWOGOCkqr7G
M7mf8Wynlf9UkuysyHYTJluFYW0Fz0hoXVnfmA3e413VbIpiP80sRduk3ghcPWmDNcvGg7+aZHei
JJHZGZg0XUaRNnLjhlxZ30cPxzhFD5cXNx6YajXcKvN+KF9UpvZsEsNtTwKx5cGIQaY5Gu5cu8a4
Ecd14bIqCtFWZ0PHjHpCXJR8UvDEZntf/aSpt518tsbHUv3Wqg9Zfif120TZ9sa3vnWNxusbT9Q2
orTNElckXX5cPnQTbupxK/Wu0Lsh+h/N00JXKDc0Nlfxd70GysZSPvTmRCHSx6MNwd2NFeWY1N05
luuDglSq8+drmlx7ix51R79VnyrksaOtRP0m6SyvD5ywr67HKfHmWLnT63bbTZ4ozteq+ajo932R
b6NpctOAdyiPe1uq+zjVNiHU6dAcv0j0myBf31kpyuRGMb8JOUDRxrxX22sCJDwl1c+Wkl/lSvba
WuHeiMZbSSWooAm9qdHXIfyMgKTlMExsyRLW0tS8DoK5sdjlZE3tgOZ+nsUFChCFN5HJ+GCeWHPU
+yyNt3OFbizmZAgNnbsYMIAYJmdUGt4yu06/hrTnwCmsMP42/rcocIEUp5aT9hMmN2W4ChflllZv
xUJbRm3Dqhh0twoo6pApjnOOVMrcDYrsBUK5zmQE+5Vom7Ss+nKgJTRtNX1XReneLM0bKcTY2Y60
oGgTV9G6ZORHSIcQym7fEDcw5kdkTqj5VLYnIhLYgpbf1h+r5dQcqSnPbfKoJBN+KwwkqMdMtkrx
bZINr2WOPiAXN9ZceobaeSlOVz0V11McRyvVGK+nyERlNt515VWlDjbtZVSUCeIoI9Ov+smVxWg3
BNgTRvWqm/S7ITBeTEzIQOOwPctumKabSdMOLcr26VQlAvtG7aYXB8z9CVRK3RvEbqvRr1AyyRWg
GWgqdHrDdPXwlE3iehH/mW21j7tkHcpPQunz/I43IeiIFdttP0ZcrCbRs2o1mwAN8twwVBQ/sbKu
EsOw8+hE3tRH78n3FpqLjRg2sJqOYtd51eTNzUjaRY/oqF5HoeloS7n5LYt9jK9sqfR5h53u9wv6
933ur1bXi62IgV1DZfDTeyaBAn7gXwUtD3jWb4r4u++U+zm11aZlLnfdaHj/MtRBENXZ8In6XTVx
axmmbQSVQ4yFLUL/FhGFGnBF+gzqne/GHTtIJMCZMjspIvYEdIiKCD1/EkV2O18iJOL0mDeDpPKO
xE5hClu/YMLEFm2EztTJjFStm6BHg3SbGPi4zco2ztnwEetUfqcsUy62RHPYz4jyg8RTwpwx0Z44
lVQ+5+ITbxjiBkg6HzuIsmTpBKM9TqcGJbDFnlVkJCGSiTR6Ym6PQ7wCxMDLL3IsWTmwc7vOKn19
E2Lz/f21st77oBdNADqE4QxFpvayCcE+L2GD8AtUalukuK16K1rX9ZygYkK6LN/UsnRgNOwlObQL
H/L5YCDyzrmOp0i+6lG9c5PJezDgu6rkNIc1yHG769RVnX5SWm63l65Cq5/6WyaJq6QCMrMEElj4
0OFI6H6+CXnEmx6/gUbXHj92TredXEC0BDhk1FVVnLNgHTE1zBSsE8prmn1bSgBNF9GnL9rpxE4C
g9kUbAs1W5m1yISDqXf7LAyfpWCwB/lQasiAIca0ykRPnjFefZO0JLB4cnwko2QFQ5L2GXehMNrM
1w/F41i2m0I2NyZy1iiubGIG7CluNjm/vpY1Qk5SYm10hjpPOaaSzDirvL3V8cVg0e3mj9JTvze5
fvVkXXRPSC6Cb9JI1M0HM5a2OMBEEmL0E9YX+JMIuRNPa+86xGpELVfjUxXeaBkMH0SHkw7tujPt
tG3OahdszHQfB06TEFoZfy+ydoMx3WnV6IxVaAdkTih+Qoo68zelsyfL38ZJfbSS/BBHBTkyTF11
9OZoCAk7cEivgeND+4Bu59Amdp4E66qfXRU5bKxrKK+yXWIZbiJXTpzxXmVQMFfFOo4C4ggCB5Pf
SmY78vu72nhn33yZfQznSMKU5NfQRJ78hulOpV/x8t6L/cxUZwkeQYIfWTdyp36BP3HuxG1oYDjg
wiVBeq3Uldfr1Y1Ueyq3eTwJx1nH0I97qgnVRzlrPD1o18iNYUoUqIehMOVLEd0H1CRPelMfBtRV
OHZdRVaRdT93Vm5bvEvnIHHGSdgiVkUAAvciF45CWoGm0wEXIEqrarvqOleaPquYE7K5XmHuWOvt
eFUanTdFpRu1/jbL0ETz/5WoM2vXUdJ0TvxQIdvUl4q5uCPbBpOghuECe0y0nsUE/ojpjAwRfSZR
vz/N0nuLx0WVUAQyQwPGV7uo0h3TIsawbBCBo8n1+/3UHkeBv07NbRloTtVY9xBWVuy5VqnUnqrJ
AsfwUdPh+8L6qyfjogs/T70POkkSPDO28OvUyl6cwKMXEu3MJSd+7l5IDTykxnBm++0p8x2kiMTc
a8jhuCArq2pvagbrsj1DX7Wn6XFK72dUtaFOW2HIXrJuJi9C3zGBtP2UPajZ3s6gdXZKxaDRcgfN
a5MPEgLfK+YvfahGqYJMGVLdq3yV3lj4SaGjBSMATIyKfjjW93kbPMiisi/Gva4Iztwimv3gqr7z
8FzGV6OgAvVT94xpaAhPyCqr3NwXpfWcqd0+rGRUxT1ZI8F6uYxWnO5rLqugah8d/50qW77YtqQg
AwS5RskeZ8YRZNRewQ/gd8nJj+nxwwT73rsatNNcxA+//87vdDC+v8bfNG/rRABoOk6aJ1HW5gyL
TPO01PVL5yRlazKEJHZp/+nVvdgciOB0zEVa58V6da+zNmt+uinJ3AitvWaeM5xDBYYReC4nQZv2
RjjvNeqg33/Vdyr7y1TsvsolNEmy5uk4PodM387d9UTAdMzXbBKfuLsPe+/LHuIXz6R88baS+3kK
55Y6sZqOEl7X2MzuRb7jcmaFDtb1t6bCfSYhrVUbxckjYMYoT7X4Iyb0MkX95SeQ+fs31zVHOtUq
ymyS6EFNKatOPCm2lNAr53wiznda8qHlFPgbW4+Ej/X7c/zucS8WxpSgkZp4HtNrrJKN/afl2a38
h0Y22ODMe4lTr+eCM5bJqSo+PN/vXdqLNdCKiFTQmOB6Y0dIC33AJn8wJxoDMf03gidWOjK4mC2n
5cRdsMvR4Y3Bp8FvP3dKfAroRyu16gT+R8Otd56q76DwN2c/rZSo0zpq6zKVn/0+WDeqto9ElO0+
CpRM3KMS20u+9lG9887CcZnNXSkZU+S+tLxBjl9wljloKXYV9CbWK1PByISfuygeI4rh/+w6SxdL
VaMFAVB17nDy0raRKjqyVjrK8AmrthPKzWmYaBaXaP63ohD8Z2vV95fxm7MK9EMbB0wY7Nj7fTBj
9GVa1vEEL8uimRt7kWGlxFv3g+/43lm9WK06DaNCnaiCR9bTflkwCp7TEdzI0gok0A2kiMLzKzma
5v95zH8k8zj//5U0i7IXyTZPyPsqjx9wjbswgqX4nCMa/+uP/87X+Ov3/a0at2QEHLAtVIq3BXD+
Q/kBYYPwWZ5/w4DD8RNhQ/kDIAtCbtQh2r+pxtnzEFMDbRsmu8Yw5x+QaWGP/7QQL4ANFXQ2eZMI
2qnJlIsHRpf9lLjIaL6fyupoyV/VSd7VYX4T19JrLIiPgzG/xpqyl8xgw2/b65xNdpPTIxZV/uPp
To7DLRaGdadoV5B+cB83dP6Eq2gOb/253wT4+Yd82Gpp9JAUxLub4jJvC2Vb9+Hs0B1c90XH+LII
aANOd5hl4B3lDyJGPytJHXJWqumzWWj73MSLgwiROkeYVhaootBsHjum4VDfvvYJKrw4LhfHsXVW
YukuE6p1pAuoTRGlFRVqrLZ/Ii7xkdX+2LXKgWxWz5Tw0xvCGd3/0c8YIJigObvU7UzBhcX6lFEi
5wXFQpm+5g2ptKGMeC5Liq/TsHQOaE+115VV0/bU63My+hs1xwSoRRDPRKa4Q5+2dlXftoZ0V+R0
nMIxecqoC8p4vBkjWo0+fLYWf1ifwcmUxjuoutWqJvzUxsvnDD11qz4I95TOg4jJqDOPy7u50Qjw
SuT2VmhorZIjPGQGerT5JYlVt1HLmy4Y8FZVhD2EoOJU37VKfm9TNwrwieGuauqtHHcPAjBa4nq+
yQMTZYlTWI7+XYZPXk8nsLbkmo70JGkxdhWgVHGTqPFnVQQJW7MVT5KGv/Uj1KJFBd+TwFoZ8saq
qjL28NUDmTk00E3DnXSDoxTKZhDKXSu3FMX8G1M1rmOld2W56Xg7Uo0h41ymg/M2hp9ZQdCwiDZa
GrDlmHnd/KKnkHX7MAMqbzQnE30ywXMM0GuuMIL7B5IEHgcF/KcoHOlD7tOYsjgUJLfDnSwM4uuS
1EqrRwUyIksA25r6Vur0s2h114J2TtvyqpgbB1EnHeVTFERPuYRmrmnyr0HFN7TMTUw4JqHK2dcZ
XxO5tPNzjTSemq6lzGMiU6Q2+rzU1oZ2O7TqtBnj6dGKlUObqbtEkB2tC06c3BXC+G1qCNA4FeFb
F2I2KuY7AMI0haemdNJGYHRqPufyBLw0hxKHnJONqYBPbnBofm8qSXAl0It9Wj0kEgWQUTykYnvj
z93VJOe3UoH9eyiyh9RYWdJ4Q15y4AjCfBf2hAGY2DYLxZlhOtopCXYro7zjXd3bekgzOFTjHcgy
YGB1upJ93yW+d62F6sGSaZL6WDCcSiCyUOrxRnMH1TKGhuSGyIE1TX+wb6GLbmTXVfXX3kzcxJTW
0Sac5IMUcfEM37yJJEeAWrgy+3ptQGwVzB5yBU3+3qi2920+HMJ2wBjQ+UeFCtLmyX8S4nbL50WA
O31DObntZcEl8tcV0YtGTfzkl+JnrKVrk54SmLIbiJlEaw84kYsOQ2VVH6pBfS17NBARHlNL88o2
+/5BgyK3pwE2jWZ+S0J1Z8BmrNPukJUBYaPSQbXCl0nUzpIi7fNefemj6d5n/LV4WVIxcS2lvG2S
8U6sBJKMM3cyucUENXwRBnNXaYRdy+NnoIPfevoLAIt25LHsVeWqa+dzXOheAkEN0Oy2nrLdWMpU
HQuXKNzC6bTfvLpOf+7yf8qA+3nz/2PFB+oETon3HjzOn7fgKAojLYDpdY9qF5aCjkW4Kj/FEqJS
MwdwVAavw0hTydA3s58f/CHcEXBKk6h3GEJsPvg0y9H+LkX+/DQ44An/kAza9MZFQZChtaqquhbv
xXgq7JHemA6GWQkgP5SJ5la9wFAoPTQkETf+kYTRzxlOYkIfSCJXbjK/Ow0YVts8W3//YP9op/Ou
8+2t8e1/vftfLcf6f8wfBzwbyShbkPc3O1fP6fP0jC2ujtL/81//u0mWf+K+e/7yzMbHfX4psud/
eeWat4LXv3733xsfdjCazCblO1uOkutfGx/tDxJlMD4x6YcsZrAn+RdabPHEiZpsWD9wZNwOf9vl
FF3kN5LxQ1IMmYH/ZOPzcwUEucfS2XOx9SPRw8Isd1GZTVZSY1AR63vdR0BViftM1R24D04hdg4/
vEmychsTGPzmVP7y4bvcby0Hhrer8/iplmJe9nJ0XLFV2yrtPf6NIRzsGreDOdV4mAmgsZK1kCLb
FqVs/Z2EJQCDydHWI7Hs8Qmz2BTNUDNm0WxCmrc42ZxGbXbqqG/kMPscz9M6pCOZy/1tjKkijTu4
CK3dwQkoAUcY+uwMxYuUaVvAarYeaDdZmpyL8oWd1EavsgMo5XWT6ed46q8I6jwIhrQl+2udjAWE
ed0RLehBAa/fWH8aUC4Z0a2mWmfojfAHKrFeEb/L3Cg+hHAZxSa9tmaGzmr03C9ILbmQXplCHvva
PMMMWAd1+URO/L5u1FXDfzhzBJXFMs8e9f5EDvFjyItvSor1hMBTr8fbXicDOaektOPavMZUfC5x
WFvTuF0OiDXA6wfaf40weEltHgEc82KbwtBp2sJTkTcLFNNZfMCLYgtJs1nKtLETdjGtiBay3XqM
LNtSRDsX/Veow2jYAsbu4+zlQ+7mQvxFzDH/SoZ48tPmyCuVntRQfiJqZw0W8TOSO+xYyJCa0FbS
8UEchY0892tjlO4XUxrNTaOEaQAeRrBbVb/WMnNf1odIAPSCpVHyE4dVW1otDVy0JTn2ZVoVuYo/
wRTWOjOz1L/G4cjgAexI92F/ZFlv367H3J+yaCBTJ6SIh8O6aBFVTZV1IxSb+2GAA4Z3ftT2odZs
rGpCyKXdqEPyTR/Xij4c5Tg693qwD8nvg45uJ6lxHbF3wD3k5AlKIMyaUSXApp4eSfn+BEzyATqA
0xblNhQ0l4GVg7cITNfXUALIGamukck3sWWsVJn8cZ+Ee1oIq6xIr0PD65oB5pDGH18yoOFhyA0W
64e0GXYTBBXJ7yj0ASjQ56/y3BYAaADwS9YzDxNtYTp4/bEBRwxslxZXdyt2PWMVGO6CSQYpMPo6
qk5p2Nsp+TdJyJ0IbstgfJKk2qFq2ItkebsJ02JBHdsZtN7VYpchDPkp1erd3CfXkEvcttZW6Ry7
Fo6hTDYOMRkCgTIey6q6swIfqiziSik6zf0xhNmrWPJ9TxiVxDZs8rOTwSM8hup1ItcbEABXffCq
Gtz7WXYK2IxTmtmplTiV5K9Lqd0oaeaZebfjaTiEs/9RVtaFiv37OilLSwiYxlxEwa/882ahT+o6
ywe9ua9F61zq1jkW07URrNupXE9d/Qmi95eiZymTxmM0auuyja/agQlpXdz6/bbAk+Rr45Eg6W2N
fSoitVQsgk0ZE6lbylcl8VBDXp50XzirU+dEqXEoZ/QgCqdfzB1Tje4EadzXVeVpsLhUfKYZRLeJ
6qg1hnVadVsWjbXP6t34LE2Kus15wmMDvlj4OTGPpU4mSFrvELw7Sh2/UAuN4p5IBnccu09iCK0n
Hx5qqD1lp/D5UMxE2VpvYB617YaahcBTFtcReIAob/qutyu2ZAj3uRwgFvrcjafhKkp6eyz1A+w2
HvXCK9ocPWFzFSj9MQMaETPxzDAhyjXC11SyzfAUS8NVBjYV1tgMdw7kVY0stOM+LazrsHpQ9f7o
D6VbJF9IP1nNwEOE0ViJ5mtN1LYiY8Os613XlK40CleUIqScQP9lL1lCmox94fT7V9eyS/i3lWHJ
dZF4X7JtlJc325s2F/vBTAdc0dzrQeoW+qeuZbkKtG0AB6FRc1cRGtJRmKoNmovs0g4bShrDR59k
kSRQbluhc4SR87rcQYzQZC3xypr1sN+I7W4U0PUAHF6er3Jm66nA31ZVEuypJizVlerHPrgpATKP
RffYmOioFeW+8qPX5QGTWQyo8jc1VmJ/srzOQI+iPNbWRymRl9vVZXmE2m9g5cF2Q1jzzydBTeXK
0JO5vc9l9X5ZDxWOPMidg4ESXJoff7Qg//KAqqaBEIDRCkng5wP2Qq0IJXyje7Vodxg4N8bKcBR6
KkawbyvtHk7kfuq1Q41dZ+SdMCaP1lBv9E67lno/pNTK/9wZs1kNvvICIjO0yN8WEMv27KcbgZbR
8s1NCd+SSNtq2Vu9uRFIfwgMZeiH+0EvEHRWnmDhEGDxmXXVrXId3RfG45I9Vapua0N1ybJ3mvxu
aDWMj9om41Ekq3fVCo81EpvYJDhLsPa5v25hlQSgVYCehJ1xKDA6kllwivG7Vqzgcp97pARcyX1x
MpuUF4m5BgDzqM7Bvq80xDryvRrXvJltvcU8mk/dY9bF15lm7UIts+tUOUDaAVYQfMmyatszBTWn
7kpMNeQNdqyZzw07E1kfj03MIdkOEr2+LmZpjeUZlmAw0ZPKodGPCO1ogj0QzzoC0CyfAhiqYKdq
SJi8bWTh3Ij6YVTCfUl+xAf3xHKPvX1F06eTVfK7FdqKtAcv+82l5INuCDn/uqC4TDW2Sur/eY3/
u1c/pLpy2t6sewur5Acb+fo5+/o//8c5yopaOHxt2q8/1Tb/+skftY1s/AH6mHLVJLOS5GR2UT9q
G1n9Y4kaI6D7e7N3WSV/1DaCiWmPldPSZNkQNTLFqIh+FDeCtVj9NKKel2xPUjf/WXWz5PL+dJOQ
rcFgSeFX8vZW+JT6xcBLlUFt90pZ7g2DaRIjZLfs0Y1GUFU3RdrPu2ku1oJYtrbPPpV+QwXvDNeP
Eln3M0EmrgyCM6mIfRBrZCGN2uJKnYPg1mBHIrXDOe8GxZ6CWnSK0UepSS6SaYo3fZd/i0qIQWVs
JnDlLaTgWYYPPwIRUNTho4CCX3fmuJfOk9ROUIEB4sNMo2pYW5Ig3k0p9Dm2NXPQQDkS9HtsCfKW
GKjSCWMi2K05k7cxtdlK6eJ1l5rKpxBuvGOhPTP0MF6bckH8+Fwt1t0KFsisI59s45B0Cz/bsmjN
7hQGeAJz9B2G8FmrEZDKdMCqGIq81aV4d+UuuZmhdBGckLspmxpBlKkBdL6z7iuPHVTHfeWnIm/5
Bd5q+lgOKuASGtvbVHdxPcMMCgrRtWIglJMknBSROmyhQQAViSEmIOGZFyytROU0tIDj2xgmp6CK
6UafKEDEMXod8wLZLUzlYzAGh6apVURFcr8Yp7E1ClJC0017APhxOwN0vJmtbkvQSeZmcV7uE03H
16+hyVVGNq8z/G+gXREwM6lF6Rki+kmGfvaK4huBxDIKVHU4Cj0CP4BPG0OqppOS9rXXqWhqm/Hr
WIfWVdpUNFXTeR/kCnB6UIibmK7bIVz+pyqkr4U8Jxs2y1dl1zQHg4yl206P7uLvCBdFQsGcG6O2
KkKlhg9Kz8kaZdho8xTRb9M++0p0JdUdUh19vhNr7p4E4thurgXXtBC36WpWeCNAcFSIsuoS5DbY
AVkrHN5/SeZ5NdL3+yQPnW3NQoRMQBJu6nAUHErSOgsKp9GXOxbPhw2djaJqUyMZmib5gdwe6IGV
yKYSLRc/vQPXdZ/inTnEkO3toudnIMxsMFrHZ6XUof/pTDKCCm1Pl10PiaptkSyUNHbH4kasBd+h
Kj7qQW2SrCOXm7KwyKmxOuCcox6u1Ri4BGxBm0Sm2FUb09/kknkQhF45DjNhALEsI/3176FpRciX
1MTRKvTIgSz1G3OmDavRHXRCIZu9xG9sbOqVNyf6eAhUEjmgS0OKsar8LuupYOPcjwBtjCrljDg6
fqvKO8nIsgditDaVVhEx34BuHOSQqTDt851kmp8NRWqJKmSoM5EAstZHpJvAZghNUmDn1ka/lROF
nnCZFXbaaQcctljhAx58c4oAA/g6ID8lcjWpnbFrWuZh0NRdXf1f4s6rN3Iuze+fiGumIlmAsRfM
rKxSaumGkFoSc8789Ptjj2f9jtczwMIXRk9Qq6UqFnnOc57wD+oO/I/cn3DVCJFb1FNq5zR0h1aX
TW2oQugwhnpnTSluLjS1OXWR6EURCRa+6o9DaLxDyg6BtSMgVJQaegAzAgaqVvgpkj7HfPuffYzE
+yRrwIoR2t2aAY2uFkdYBs+lXo6nHfbz1i5vnb6IK/gFZXoUG1vQUlRluvYBfLWr6GUbcLt/N1k3
o6ot6v6Y1QtjJwIMvqw0KoZON3cDjeCMSUOQKHDrxiGxxjCLfEMljI47HBOylWKx7tLMi4veN9Ak
V0vksPt4/gH5elFRJiSVViHw9ZLd1oCKyrWfrjupQVoYCwsRTQyYEXgw54Yo2YMcjW4q1Yc8288Q
DHg0CQNDhzvMNt4PH/V+PGdrvTpoR6+uIQrTRd7d9RLtwUZ93cGWOtO8Llxgh59doukQDcoTasnD
UZyUD/x2+otyN4YyO4VC4+pKxEbuOoTUgAxQImRBmT7V6WvToNQU7vvdg74KvYU3C9SHFcUa4L+P
hJvlaKA+rVUoRepd8Y68YBckYvPQ7yfluPWahzbo2xXzOFW9FXq6YkaFx88I+6GJ4+U5B+AZd+py
FscYRViBaRnKSU/7JBMPyNmW1sh8ykQ1ZYVEl55DXXln9H1lpIhyrTH9EuWXJtt5mrSKlhAXsiXL
ZTDL8uik0R7B8gzB+ibFeWmNOSJWeWZlMCuQxhJroWXXeUoc9yZ+v+cRJZaBDWjsVIgA4doe402q
T2xHb+xxNBl3eEDiXfKYydHeLCJddONMcojY4SEV33pISpawyxoMC4ri2GScBUlFvdQo8Ax6xXC0
PUPDaY/dGdZqtCIqZTTVFcsD6g2rE3XFHrp1cGukNB30gAtzahek6xTEuuXuV131p6yag4W6xxpx
3tksb0dkP5CTjLKzMOn3CU3R4xDr2CulMcJDaXgdcjdLWdj1TrfqjGaCgP/8pCLn3vOMcWIDSNxg
sOJECE17UYl4YqWPrM8SGl3VyhbP7k3f0cDE3XrkOiZbHeVXDsT1ADkgM2UdtKNQ4GKiSLJMiHsz
8kE7YHH3FMs7wWn14kArkB4bSrwa3kFmCjGPlhBixkOKUiVCKOUEYHlVEquaqLPnerYTAl2AtOfz
kmWrXWpaZRl9dQWLlp/rEjxlWsbozCeSM5ZZBn/1UnaTr5Ro3Wox1glNderw0An0cMCUKZHXw36M
EGlXgJ0zPx6OlDSC3UrISGVhjxxs3mkwCwAxdhGKM4glo4Sp5rW5Hwq0iNMoxFEGttsQD3R2sKn0
xNmQrZ2UoP8oLaE3NypUIAmJmV6vBNpZzXiizIanM8jwjQBjyy2dPEmJI8RXZqg9gHHkCSnlVrlM
RANoy6F67nSyl90WkjS88Gwt2d8rKYVCId/2jZw5u76TCVnqY71DJKQZvXKWOOpi8h4pdLU4vmJ/
c64X+ZmRPyLUpSUq3+U+e8gHhnOS9pjuhWOavWx4bzTzX/mhxcE9thVKZLuDtCvdpA52slv1FoQe
R4IkJZodrkgdECUTrI2GmBCj4MaeLwJsi+aS6r/26CzrditeQ8USmfKi35/b6Kcyv1xwKgAF/jPW
bndLowf4mNPqjvXXHh2x8rjAln3RkSyQrkjnhJKp41VA4+23il5i4cPIGbpDNBzEayk7mkL7Gecz
/DDPoM9z0ZdKr1tdKDn9JxJRiNvWOQaHjsB0WqIj7avZtUnvqeIlBiYhJitsKVw9ssbOtNr5ef5o
HzTF6ruT0LrEg9YAMOu3mlveoUKEBhNllJmZCIdW/Spe+SxZYsfJY/7eyl4HRDM/VW+WDpcXeZaE
8Z/JBFt95EaFuKeGJ7C/9HITNGYWFz6tircG8pbkg/U53CP5a6WTA028bezd2yTY+2+0dNTaqe+7
7rMIzfFCgkkfEH0+VaRVirDqMXkd5WNR2c1n8zrAxG4dTObz+oRKfdqcGjR5MgvzwCjxovwUz/Yk
XNEBRWRcJ29SgJZDAz+GtS3xbEluGLl+oqdH0cB0ITz2M3AD7AOB1V9nCcaBqw/vk3HHMhyXwtzK
8D9fEL0xiR/o0BoJkuoWua+VkX1DpvluIfI2HnsulyHreH1yHXjwpasK7aeagGofAW5jtdXt3R7J
tz6/6Kkn7+FWOEloVZ8l+wl+RnqmyStXdh2+ZAXtWLtkkNogemTqs5Xtznrkd3yKw7DYSdua/Vut
86wJaVzhEeobPhabeh4xx8Tkrs5MxADxSWO+YnzSMwgRRRzMrrC6yNtB/trbqIqLISRls/hdw54t
XPpLUoauLVJ6QPXN5bNH/hnjDKfFnYHU5ZTUUIh8VWEW4IBU6c/a7jDsXWM5IwQq0PrF7KR3+tKO
UOaWPqYlGKunYT3vRbtPL/vou9lsgSNWEgq7r2ELUPpday+9+rzbvYwLWn+vOCjVY1Drt2G6JXpv
IqfI6bKsDJqXbwNl2TGGoxG+NcvvaXwJlfca5S9Mmyq8LCBLxWOwzpes+xTbzBzD5679rcsvJXPu
+R6VxPn8wSgedslhQRJ3ERCFubc6cfhxFAULD0OnyR7m/XeEztWQXVdIezs7aq+yLZ+M/H0ij1T9
9SZuYxR8NJGas5p7vPdGF8Gi1E0KOjSTLOHeRmsvyADp1zGV3RrJj6D2V7PTQo5LCeZkFiVmkodf
ZbmbvAIz0TWUyhOUkF5DXTuKH4TkA+O1yUkqjGnsiWKq1AK9p1lEs1QxpFOXc2xXhju3nddmJ2F+
xa10qz9NQRBuFRAdKc6trnmc1t/V9IOuNqowgE5EZBpF6D4yIWFE4l9LWGkRvPmXYv5p9ggMM5IK
o1O/e8yid+k8pxFSjgie4cRClKM349jqMDqtgFqJSK6jdtaKxtds9KTleLK20K0EIl0/OcDLH3aU
QbIumHlYWl1vOD9Du9rqEvphOHlx8s0QYMa8ZC6GQF925yiOrpU6shJVe78bT7hK20armX6PZ+k+
wZKMIi/huBcV0A+i5GYJXpGsYlw3Irg7ef2Dml5bQl9k6+ySbRr1loupVRd8C4nGXYdumDKZKtlo
guYjLkHo7L+H2XPRAgqCVbow85ljmIEgsZGmYAtHlWHu6u9efMLjC/Gpe7a+5tqbLoC5Zb+xNZYo
gkuGnNX61lU1ds+TGZaVLYJ/QgL5qZhrZ4XvmQWVVtlZFlni+tUkH3GNh4PdNWdDn5h/iNYEzBF1
Ljshw0h2U7CPH1P6cpizOVlEZZQF42Y5ctbKs5Ado/4VTgj2B1Th0LnSwSzqzupS0RzkL0P90vaJ
XW0a8guBhg5Cj+p6KFAkmfl87hEny/pXQ48AJF+LigIBGpj6tkdeEupuDVwB0Thbesk0pMshe7Tf
NSPIMrcnJeiWa4rZdfM9xZ9S9dihHzOWn9yIMjmDbtcQ8MTQY/gUez/mXrTxYdUv4TcUVnzukD/z
o8Rty8Oo/9JXvB7CTyP+VKMTSgE5hhtSgJfTVHpoFH81wzHrsIa0xPSKXkynoW6HQLgtY9Ct0WFx
F/AbtFcpiqFv7UQ/m9xat4hxreziR5piFdFYKuE/95T+pBnY2vh23MOEtgc6MhIcovpnLWwmD2Us
+fG6HIrOKRRrkE1UOMXQyhW2Fl7q02cCHmtOzkr72TszytXMt9ZgLh6JfGt5VNXPOH/d1kb0qu3u
S+INOZWkl6mvNY5K7Wuxw104tYbiKshXoDtM+9Y9s+W5XYhQMGtRmC2VzQamBkc1oi5qhHF5Ukoc
jrr0WZeX1lmLhKM+itxBHy+qxJS/MPd67eZLzflWbkbqODId84SBX3QK0rI5zD2X2uTPEgLTVu0I
KJiQ74o4crVb5BESd/zDxCosHRBSrjwsDLzL9lIZnxTPrITFXpd3/CxkrYQ09Na2SmOWOu5iy4ZC
xHm1DZ2olj7LkhQ/FQ6LEvnqKoDkQg6qRXjECAa0E9L2shhfBsopxYGnhqVlVtmg4+rmsjSv6PMu
xqeiP6GcIm6Njd9J9gArn481Yks9uWP6u2JTbufW7lCgKpodMUR0NSwx5FtSXMlGkcwDGAebLq0c
I3b67EhSVXTnQbAk4hCXBUF6Lo5z4c0fgmIWix+pAbcc7tglSjlKXuXOQkgRUJ09vkOwFrXj7knJ
BiwtnnaSy9uWsV18jpq1apcahR+MVQxvxnsHpOMz52u6WvKTCPh/tlqYrtn4s4+wtnba6aC1d1rv
U/pQV64k06FhM4NFXD7k9g0IKg4SCz2HLQsgfQKMEBlfqM2LHRiAEal+6KVRIEG5A7aYBhFWCrsg
XeA9PWcCsDyLnIFMqGk9NM05zpWPvLIq2dHDxwRKZ3Sy9A+tBSXOIM3FfZmGfhuZoKGgf5HGqTWM
1yYL6dcRHrT4q5jy0hWQ28NfQfhd7KITKXfSSKA6h8bR7aa/96qD5t9pgBwrmIZh1b0PpSnvnY5F
HblgFJJ2y2k03dYx22nPJY9oubV7bzWc/eizRNb9HT6oWAZJf4SkgGwNqmZkh8AJz+pyKgRUNq9F
4m7LRHaHjW3JPBzNz/UJ5U/GndM1uQ2/wS7O3+AGcd3AdRLdNYFQJgOGPIafWg3bxp3UgFACvmSA
Fuoi3Rm/ADvRv6dNF5S0ghwL5IEUrINdT8G6u5A8UQGM0E0z+Hi2Pnvip/JMV5eHnNOfIp9mG4zZ
0XgVnwY6AL8YHLZA7L4N8W7UHCWHhCWdmOAx5WULRYV4X/KnuTPDnUMqra+OXj02rL37HDIgfF0Z
os4+9QHTWOSoyTwXZDzxTkJ6Xw1UxBu1n0GhsOWcWL/3dEnBfCAt2zlG8VgzZU0PYg+4GLtwfCdQ
C0URx6pWN+n8jr/I6V0H8BwfKIMtxGIOfXXfQdMYUG0rl0NeP7NMtUY2u8bbSzz1h3Y6Z8UZgUxk
ZIrQYSOwyHcACh5UiM076h6F7DBDl/Eu79+UCQkU4kDkhPXnTiSzJr4v0NxA4Bz6+BWzP3OKj3B1
59wpi99thkONPetOxTTrNmtbslUVZ/o7gImtGo7y8DMNLyNwZKHzYNzZ7fhWNL6UAwQ6RstJ1q4q
qUw1MXML/YSqpRkvEbmiwE8sz5l2XfKHFiwQuT4HwpNWc0jTka7bmyE+htq1S2y5eDeawzie5tWB
arDqr4JxpO09Fi9hcc7jbwPEXoXFUBw97drb1HorMtlG01up9CtpWLaBin6zUPwUwkrBEPQSJ1DP
Yj9FqEtpnrF/k5KLXr23SJCSOOJ+QA1rSgMKfc1X338KwEgVmxHi5OBNH1cuhleYlTvF70WpHUgt
dKhIq9fcgThVlH6TBqOemnb1k+EWiWMJHRqo3bGvpjD9j8SOOg203G1ystPYLvcXAmOVP5VEo3Fm
IuB02rttjEBf7ppgkRPmxi85O2W7n4wSScsssXnMlk9enUbJSlNUu3EuU9iK2T2C6flM9yFZ7/j6
mvsNAfRGSoSuseLsK3dXPi80NmhgzMNVmR+QSUKTOUTIJnun/KWtp6umRasYymymksS6095DP1cp
7o12sDoBAdAbK7FRfbIPt0a2Yf7OIx+K+lmOP5r0Xewpmx6S8hc7ZND+Nh/8pzNg8Jn/db7EMG0v
YVmkq+jFM+f66xAY9HkdKVKVH/v9UJ90o2ZtNbh2h0Uym8wgAmnEZ1ttbmv6saMXVS9pcp1ikuFp
qr+Z7UxW2SDGDg2INHQ4KIBsZookPUuLowCt24pDmUkueBB9imBXxo+MgOfN3JyScuyhDk/3daxZ
u2H6OcW/UJnaW1Jdu+IOajOHPq1qEndz2EdYXVXlQRuCFl+YoK5wHklCNbPGPRyDkApFQnzmGXJ0
M6aJh/9YsICdtvJVw3QTlfYOW21LFGkBGGVtVuO8njtBeuzXwUrEPL8LAyIBQ4yJ0U5tNsFkRknx
JLjTIKqE4aT1hcW4Ic1LVtJwkuF/+zIk6w+UaMMDhXycVVhpGAmXhzprF0B2yvuHIVh6BsLpTqNf
HA5q9bakd1W657NHP6U6YfEyj0wfnKZxFApKDifjEBa/mmOXXNP4WQ1fo/DWKMEgf4g0B5oDafIw
3iyld4cbFmjN7lQMTt+cNEwrn2kSVJ+18LUzvqcZO79gVu+Z6Omdl5lKUNDLTK2kdsbejpcDQ506
P0rKoaf+rYwzGXN+7Fa7blx4z6VEa8FaQIgTBIZzF+oAzEHBoc38JSDPnV7q4gUHSmpvHYWS0Iv6
QPbpL7Dzm6O22BauMMVvxpDnqdQ9a/eMooQ2HpAwIcTirs1FpQS7ikLlMuG0cuAfq/BtrO7RgqZ2
S7pBD5Xqt1V1cvYGkEbkqAVg9ykDoEAelg8ojYm3PqLlAL65nFFT0N97GBllf02nwWmThFq1hGjs
ju1z2EBzoEYo1tMox/6e/BrzHPW3KJfkhP2CB9dIA2+MwYmJeYBvKjo+9A9DOSGzUjS/ExHhAkvm
KCV1z7Grb3YELEw8j+QyPEmZMZYGq3x5r9Szbq/XX/AC0vZB1m2B7FqnTerptI40tFJ1y23J4Cen
jD45L0CeCedd8i4Z5764d0pLCz4zERY6pnLPofKtPtC5OhnSR0eXyJbARL4mHcef8jLbGJfo7tRx
9PYmAsYtPtvIiqP0nz8mu7dt6NK4+e77XMEJqb5XPZCHH2P6mt9ISHftOQJ1c4kHj+VINpG+D2Uw
1lfD+JUnttZcrsCWyrctL78OHZJAmi8JbsrBckasB4kb6pmjxokWR0gtfY7dOwNLZXyYJLoDzWwu
WJLqzNNq9JfRyH+gbrE0SJOQNcx491ou3noTRBeTdTt7qdLX0S12A5aKfv5tyJ/N8AjfRX0V9w/E
5opsYk8basqfqnxnKvUHbbNWRVQKRQXEAhCV14BsNszq4uJT3ORI5i+O2hJrAAox9L2sZPqS6wN0
lwej8RDJwKgSDictsZpmF2an+LF2/o512Y5PZZ7TY/xogakthoJYhr9KjBA0e9Qe18aVch61jRwa
/0H4kds21H7r7X9iBHHMhhpsOdCFKfQzUuiSNSZe/0bYo1OefietRzoVMavMvTwPxtIrWlvFoUE/
pNWpquzcSmfz56FOb4xBpPZlSV02IqpU6hoAMetetk4qPQ1gI5bB/H36CmknGJjJubwkEDqvvxQ3
befEuLUB08qe6HxgtgF5iD4kRKc896bxlmX45rq28EQIAhsw7B+S3UfmWmCIbUzppgJV/XvH7Cy/
0g/S0ie0KCK8w4OULlFytSPtWZhQ83GxbWU6SHIx6zf5WAmgOB0ehq8fsvyEFNJqHCe0sBL0WACR
SX7z1RpHTuP63ZbQH9HOhvKBpybDSrxAn0E8G8OtKX/JtODrU+aG6Eq47e8WNK9Dg01IvQgIRFm5
/J2+9cOkH/y/IEb+LwAp+R8xtPg9QRoD36Eg9Azh77+Ay1dx1+btroEMmqaPqeHr0OWTzY1jVyP2
3g7v2YhWytIwAumix5hpcqSK7rwxxcpteMjuXCQjs4uFGq4ld7QginHwzMAqopox1J/r/W+Bff5f
SJ1/pTn8u/ddbUia7n/+A/vh3//xr93f/g7e7P+nWdCe2ZSs/0s40ON3mX1kf7dR7/6HnXxUy9BD
gHgYyq+P6q8Yof98ub9jhLD+0aAWoNT9d3rn3zFCyr/9gfJpqrwDBfQXjJC8+zeoCaK+F/E8NzSw
O/8JEeKfEAfdG6IMOkgzJO2/xX+AbPAPCdz/kiQVecX/I3FbJ1VPxlQ5p0FybA7dBb0TH3oAemam
cZYP21/Vi3HR6Eqao4sZqr8cpEccD6Qr+eRldEOnPKPG4YfO7BZOesV+7CBbrd0d0lP2kQcYdyl7
SjmzDuBBH1MnsmcXVIkbWpkt25qjHcYA62dftQa+nm3Zq+3sHh5kxGznY2wtVuOTxjiqhXrtEZpn
IPjURzbSIX4bLE7vip56aLzMS2067G7la4f6MTootmRnl84jAx3Okk0B79YueMNLdBkrU3IVm7rb
Fs6bFA8GnafsrPvNRT4A0vBorZwxMglUez3klyQY/dotfBCsLrNEfzgYh+ohvAmX/DE77C/VufA5
e32kuyyJzwmQ3OEU9nQLkVXU0/D6PMfXHG0X5F5I+5/DG+gac/5ELjdAAstJeVnF7czvwOns0H3C
xMSSPM1OHCyRfgj9/ETta38uQ3UolZ6xDPPIYHzOsqBzHfgHp/mQeJUHZ8Tq+GSDx0jbnVxAII7i
tUcSEq/1tbf2iGyNC27JVg7ZSXcmV/eyQPKmW+mP/NZ0Lx5id/X2D5QbXcDI/QFYlJV5ZNGgRTxq
bKv0Fnu08Gkz00N8SA9gI36kQ3bDZ+T3/r338Zr2SOPN4cmKrMnuTd0and2hO02udoV44VIoOplX
+6JLR8AfTvpDeF1OnIG26Iq2YjFptrVrehdPxdf6Qm1NeRYxU5YpAq32gvmCs7sol/25C7LH+rl0
mmD+wQndwrfCLniR5BYfgaP4qUezx+kdIJtuelbPOzv3QoS06FbQD3/Ub/D6eDe8Oj3Fytw1u5WH
xEZtw0ts8VX164N8nF7h8ttIUXGx4GJ+J3xNVu6r9+JIPg2mi/hsGRf1Lt1YiV4ItzF3GvaJyPe+
hiMtxBs2LYyIEcl6QPPPSzpTO6ie4CbX7DE9pyf5wGTlXB2Ne0rCJ3vtKQ1IRA/qsTv+6+MIr7F/
stU3jOBfgLpTNci00RvpjPeqg4TX7PZ2bQN28+k5mzXX0No/P1AqXZ1dmQd1wMTBQb0PT3HhCU0e
k/7uR3yj5W6R69i9Ozl4K1mZ+ZLYicu41gJT4ewNM/GZEwfsMDfzJZSVTZqSDqm+lVmx3ViSrbhk
4g4zVFthlfdHNToUXmZRj1uYOFooCnqzXz3sjoj4OUj1e5FHC/wbL79cP+zo1X+vn8Xz6PdH2sTU
A+bsJ95yrX2w5VZWWePxTr1kCS+q3fK93g/fYlcL8iPjJSu0q2fjLTrLgXSJkpPBWjprVxZkEAXy
03oHGuN07njQz4XuR8F4iE75cb2Ebueq152ngDbmp0MTlw2TQY+HoTPLe972gzv+mXGm5s9g5tbH
W27+RiDbmdgLNH7szhEPva2YXz8pvz/Z7EleI7QMK7UWs6CbQWEV7A7TKfVHLyWwGpfG7xHe3rkj
aoompZRDrWIlLvOTxd+zHoVj9MqKs2vrg8ZVgNuYhXo6F/dFDD+pHg/ljPfWiVG6PThoLjrDcX+D
kMzfssvq0tF3jLuqm7mHGDpLT/aw4rYTG6sCh4aTBS06EK7LYXvf/Lx8RmDYTJjhOIZbqQMR02EL
BI1fOcARfdGZbWo5S7aZUFoJ6afmtPZkqZZ0zByonGbiZu5kMtxASHzgqOkcQBDmYP5EnAjQhRwm
zHYZYDFs03rZByk/1fjivfGx4nnS3yIbT20z+cVMlI2qBAInEMMZro7mtaXb4R1ykKmYgER94KF2
fKifI3uw/vU2InP7R+D1/z4yt/31132kJxlkA0M8A4E700i3yPQ9nMntxi9gZfBMWnt1aRlbfAJu
5WDpp5gnAU+Fm0OlaAv2Iwp27uDs+DLhbrzgx+MuTmF+lVZpMQY2Yyv0Ru6kbtdeflj84TiwDXt3
dLctCzzUnu13w9MYonI0owVPF8thpMgaa12IvNuy2Q5J/sGOHK6Qw5WM3tU8MI4BrQECVetCJyRc
Ma03xffhQKnKC3a+xhoTreIyuw1fxQTNxun4Qx0MEtNDaN40rO1brKCPbT1T6NiAgnm8tKfuKi/U
oDS7Z0nIvE0akLHyYbcXbxwpSFksvf23D5KSKMD1IhjEtmEziGVVpgG/dUbzx9LN5mXg01GsWEwO
+MjZhZvGIa64RC8+OXvDrT7SJ16f+8oE2QodzRG93l25n5JdOAl/qM5stBdYHOCK8cm55c8Q052G
S1p+eCxWbbMBPxEwjx5pz8XP3RGAtK16q436oUUPx9ICesIWKqbEztkteZx7luneRRZdQhZftmjd
8GyXbaHbojPaCxtnsTaV/u3ftnuGjCUPM3Ijzg7IjhyMGCSxEZA4YDey6QJIc+62lCsHeQI2e8Wb
lHyGAkX0k2TmdmiHwfZxtlSJvs1x8YkEPD0abR43iJ/AMYulR3+fm1cG6y/jDB+O29Fx1QbPnnzC
C736FAfdodkWqq15wnV70rq9+CUxQGcBR27r5U5rPaLLzmfAQNYsrR8ayuaey42JCgyU/twLSPpc
NBX6n5vcc/EZ/xU5B0QyGrrrKwuWy/HlY+9pvub3nMqJHTp7XzgSg47CbfI7f2Edb++lkuVtewT+
khP/WZgSRwXdch5Q7bWaJQSUqbwbAxp23rYkyhOxyc+3lUx0EVliMcEjdFqv5xaTd1g1B1bnrL/W
X3GwdVXsGO+Byqf+hFTHUc9QhtjVJ2bOyhM5lZtPFIOC1oWOxXdib/IFdvG2UpOL4eHF4KIG4vog
XY70mf3Y27ZDz4+gxmwqRODRWUhDYlJdQrQl+HHQ/1YJw/vTFqtyb+CWonjy56Pin2WX3FHm6byF
zqoCv2QtDnfUY0s9GM/Tg3ohpvGssUM/F/Z2v2suRrUyn/TX5tXMzAaRQtQLLXIkt+U6Si/f7oeF
pzlHeMeGJNR7E89lukj89hb4GeWRrg7sBMYUbOTFGjko2Bek0aJnnHe/Nbav+ACShyOmtRa7/hC8
irBW8TtwYV7ovpP1Q6Ek8EzEYIMljaoo74xSi4sXO4kE+atF2uaHdmnX7p7PibwlgYBhls2wn9fN
ucm9y421xQODMp4q7p9/NrdExNpOnm23Lpa0hSGmAR471VLIP2s+OhLJpw4xWc6RmHvaWMB2bEzS
HMlFcXTi1/6celzKeIrJLUaTRoiZ3eOv6rLdalqhXGjObSB68u80BkjJDS99Ckmx62vhNSQqsa0Q
nxpvPa7aubwWD8v37G+JQk9mk5CutD6Rg60eehI/tr9gGjceqUqcnH2cnaNDzlTdReHLrg50Eg/Z
ITpUXr6c8DyJr7BUz925+47Jlhd374F0t0iC0Cp9ptnvYWbuKS4jFQu5SpcFZsb25DUWjRDcPkYz
NweypMqr3cRfyaBIbslzUkqKxITpRFa0pV0C9UljxdsftzfFL8GKqBkYETpb3lI7PCB3OQ+X+aRZ
qYuGNsYce68nUZt9lPQ7Xl52sA5wwkAJrf2l9hn9OA0pO9OPoD7uLuET48CeL8RH/bnRnpm8aycS
MSeG52XCpKCUAIKrWFQBZsJtQZff0Z5GgknQH8Ogeub+slBUW74OVCHlUb5NDEnh/z6rAVaIR+Vd
/TKe1FvicXv42fSRwVmgvSXfSOEetVvhIXzoFpmZAAhywJdED4IDuNQvPI5I0swtD5XAhDiRh3gK
n5P5vRXxbWgrfI1ujTXYOK/0fkYmtfP4hgkMzbyRm37gIwweFgL8KTlFFXUNLUoP5IRDmud3+Yfa
+LjnJsH+fbczY37tl/wYijaDS5cvqid+mJxve7xIV7sqaRiq8axkg3tYBVsdtv/z3Pa8IFyKD3U+
wkg5o05nC90p9DvbMKMnJmdykLTB6sVuZZV2+iaxHn7PPMTw92RP7uzQA9uCAsg702Anco26pTuq
icknq6uza9Zuz98We0tDoc+a6p+sEWIrbwEHtTAyk5qL8hK/Xk92N5jYai1Cb/Y/zHeZFOCfbQLS
jZ7k30UAX8OJcbh055/FbZ2Qt9uyW0xNZsqvhnfIeX2ZbWvwTlyFuYei6QsPjDld7De4jJ48OaWl
9ZXf88sSeapbcbhtaR1JEGGNsbhV+xSiZ91htRPWIzd1cLZlPzD1dIGWkXiW3oY/0UzWrvXRWwoH
LRdvbZum5t1hD/xJuvGeJNneFvd6WK3nH/qAvMl2u7YSBBtbLgca5zZgtMRXAMC85HhAe9jEcZwz
jzTa4v8JQKBczZSARHZOISDzPYlzh1fmXNSJ/6B3yaS3rA48rcWhRjEKcxwHHs7UjEyKz8FNpwz1
SqfnYgd75UJqCzCRvaWD6MCT6kJkcpsnUFDuPsg9bHG4/NVBpJGf5Pi15uuOD6D6+wPr6KkJuF8c
SpPTvWAXSu7RWgZnb+qMnuHXVBscpN7Wf+m9eAvDznaXKQEIyqQFp5HZ509Hxii4NW+UOqBAyPjR
bLB7LphEyo0D8ZBc0mDLsWlFMyAxqUBUe+bD4Gfi1N+U2pwwW7kokFX86/wbeu0/KWM3YvJf0m9E
n5NiqWrpTJJKplmsVkljiXPd+SJPcSC3LJwhpWJRAPAAdDKribqCopP9bRCpgDVZe446YOskKqsd
+flty7fmAF9sOhw4r3IqSPSSyEzN9Ro+h+fw3J721zaQnTFAvY8OBwbRnBb0mEiqp8OOnlH3kj8t
DqiVICTfY4JDxEZ0Y2vU+MWhO+fueER6n/+imr8dGuf+qAVbRBxc4xGlG46t2B1f59fZvOkcQoXX
Pa9mee3O6WP3vR0D0tN2vhU0bwB4+5JZcQR0D/pxNn+PbG5ktv6EKkSk+CNucZ7TjqEj0YGZA4oa
/DPKIYTgnB9O7RjCGnnmdq4YdnsUiIaSbRy0H4nEl/6RXfcE7dQtuXk0lmjSbUcKk73TRIrK+1t0
Tqz/YO88lhvXsi79Lj1HxoEHBj2hJ0WKMpRJTRCy8N7j6f8Pysy6ElM32TcqqqM6oqelynsId8ze
a32LPFiGCGbluGldjItSx/fWzpgm+P+MezTnsluMuxuiccdd80S5RYnGgjyW75Q5ul8msvFGsJYu
pSXamtnwfjlk4rEpzJmmeCIlywhBu3OEKptEvSwNPvdJSimLbjrfbMtOmpkcEVOyrCkQQTC55tKZ
BhALzZtb6ZIoY+YDaBUbn6O+zqrdrFiYlz3zpTrn4+Cc5S8C9kpIk9j/FItxHwlwlh3iuMfmtMA1
oFac6tXevsh24i64jCE+C7Z6CJH5vMdJBJanO53GbMKyUQrg8woWs/GdRJs4Q2Arzvozd3ETsFOk
Bz1BL8McEV3SXvI2xTiBrMajLYdrvlmITBwBmWDm7X7cItbsf8YtnjrPyd+C/7aJ5qBvp+PGsOPG
1WuWVuYSjHT8dGYEtmVUctjUZep2PJTgLmRKHWcu5rGt8xyduxftrGNOGksOMdMMRAn2s3/+WnH9
/M3XeiQMiMNMDyPPMnfOq7zXNjayHPbJ7PducCleG/Q6d81imI0bWYupcdxayovkAioWVebqu772
r/WL9Iyq2uXwTKb5vn0DrLFQV6zxc2sDu3rh7R3qx+PuwbmAmnrdnGVn8lLdDG8p9U1o9NNhrlDl
7Bf+2mBjWG05QLON4Wi8xjq35BC3KFb9PmKvYVwUZ+YNdli2peWaRXMeblJeEX8bb9H02bvvLI5M
/TNxjneE92qO6GStXCjfq028ZRViQ6uwluFeo8iZU5qg27u2Ly131j6Te5Sv8wWRfWf2PlozvzOL
Uz6n8qbulfPyzFxz9J6PB/xgaf9oQ/1fa+t8auD8d3RslFGG8vfoquvHOH382JJ5////aMdIsil/
o3OCZMUE3KAqo/v6Rz+GPynf4DnQg1fNEX6j8qdfpm2ZXs1ISYPhiTkbZBrFn1+mbRmvt2nwZ0s3
NahU8j8hUsmfca7G2PXBTA54hx8JGuodPf5hmROhn/aSYXSHRhsJAyUbjoLpl/ItIHXKJh09YOO2
bdndpa518+FGfdGzlD/Xtn4fffz7h9E7FdoT8S7dwS5XgfldBDpMH3ejo6YNq2mHwUzSBhwPpNAj
Zi+0+r7w2RSF4fLEDxmN6X/RDX7/IUfzR+1kikLcZHfABctSES1QaTebeqYtxKo3JydG+zxLMZql
YuQ3R6QqwTA0bj9ftl+IJA+aoT8ElMhk5orgulpJO/YSk3iR7coTreHfb/PReGPr+MNtLjOvVhSF
8XSuTp7ZZzJLev9de9aYXEjfO89PVP/H2/Xpdh4NON6ADwOqXpAYutYOhwFZPKSgSSBd64Fyaro/
dR+PXh+FgJIodJr+0E4HTq3anOB6pJicpvpZuW/v5PW/+eCOXhPXT7PYHxiQGKFtcw23kB0Bp7e3
alqMxaRTF/iZfvP7i3K0Cc0RnWi27Y0vSrUu5+/bkyXH0BmnnD0Hurm2as+cE6Nigzzx+I5Kz73V
xamp8VnGHeCfAj2QHarZomjsbepymtc8IjRQ1ODLqUak7DXGwkcI3lRDCpTEwr6Qy+5MKMU50pZ4
klcpgbZectEUFUy15JXwxKlorEvPTFYCv7mcl1gtNQl3jFueqa6510Gb4JKNrkh+WwY1RBWpvIFP
D6O2tii/eGKptna0TPriuUmKWxFra0PoU6u2HiBurgp5eCQexpjkefaUOeU2NdP7VKnEXCFkS3dx
pMdl+eLEgUf2S3AVG9k9nvZ6oZcm/cJeCiE+IQe0u/7ckb1nYMqbWKV2Ums3qepsksS4UOLs3EbP
BmAU/MKwSyX7Pqr8e9WOIbnGNGFLT6xBYuPiiF+gcD2bHf6JTiofA+K3DNmJF4bhcpoIjPWYAmLA
TZi0YaDjm+wEEvkSI6aSIMok/MtKo7UvUQ+BggpVdHQlGyOyt7NmiVvi0ZPt57wtgHniC8VYl656
zaNRUXvtzJB1Ik9rpZ3KAZ5g040vKyMlA7eFcemAJva9Ze+adBdTZesaw1lVRmtbQSLWE4kim92D
nnlXAdSJVVY2B3J0MaEjayTxx3tCYtIjoCpntkOHrFa97509LNrAfqnj7Dpoqh1pG89ceTop0nwD
mgKdXZntvRzylStg12mobv1KXeUpLjOl2WYkwGBsf+39h8E54ylUnvvqV9K+qFiaBnOV2f1GQx0b
o/T2JZRVLVp17KrrrMPs2NJT9/Ha6YOyD2XYGYqf1ARiZ+deMoq1h+41lD0sQLnhLvNaf2tjq2SG
qklu8zxxY/e0Es3ebO7AIFGjgSFNkI1JxONQobUU/tp0AV7pphQuW7mlk97VvKxZLS0KkdY483Oo
I6UVERDap7PARb5Zig7Nb2zgXO9EsmltjjuYYNUEQYPIv4ONo2CWYzspbII80lu0PoSUoE/2xJ07
mDg+hUcZJLGngyOtk1zFOd60d0PJXJ4k7OvFaALs/LWjmbsyJ1zdzRRKIArqcVPHIR+q0rbR4wIz
tUcXsciXsWpd60awJklo5kop/Ea9JuDN0SZETArHH6aBrzxJQts7nk0qIMbNwIGuMSjGjc6jnXuB
jbXcdfe5Fd3Wrks1OTZejJHKLew5luInm5dsCr5InpS1t7bMYSvp6EZFgOK9oeQhhokR1VCRE03D
ziW/KmLYegW+6UxBru2a80yy0Oe7rrQwtMwiV61MZ446cMSQ8sesVy8iU33JVbEFqYjSvcDdGlv2
1Evj+160r43tcnaTonubALfxcdwGVRPPCtNU57Fe3ZZiJDDW6qteARBI7CycWrKzb93h1q/8g90Y
aD+aeJj0Zo9Y1hbhQynVj1I+3JUOOv6w1aUzuWvO8xKtBDnaeHnfOsmNgVt4+sQohTMTRGOdDwrS
cb/t2n0k9N2gYgsScVhdn1iffttPHa27R7331I7I2VHG9YJTGF2Uu3wqUaS1rnP0B+HMXnsnNk5f
LvSKLNOHZG/LDvLzQh/GlT/UbdsdMg1HBmigHSme2zKstyeu7Ld96nhlqqxpuq3ZhvZ+8Puwo/B7
05SGoOgOcuWedS067CeVl6trMMm48dIQW8eIl71ezP7NgY/2GGGjiE6uZMES3M/RrFKAhbgyF2en
Sk3vW+3fNk0fLvFocyFbfWn6cizYzajq1F74l4Rok+MoU6ZzzrLTp+XfNr1H9/Rod2FlvmjrIRsH
bGmIldPuDGA75cGEktaJ2/jlluLDxR1tKZC7BpIq+eKArIsKk7uhkkKFeCyluhxE/zzal2+lSeqU
aYAt43Tz+a0sS9k3i5i30ojuauOiZKsiO1d/HuPrxwVRWBnxhIL9/OdBHKHHouz67oD4gc5UtnCo
TTfzsTbLTES37MR4X91BQzUNAbuYs596dFGgpAqnzUV30KltjC0kgn+X2HDpk/Ur9dROd/xwj1/G
j6MdvRtCDgeVdYzR9s3M2ATftVuTnlKzkq9ymy1vP8O0defLEzq41K3+fK3KV1/7x9GP3hZDArRl
RXZ3QK60obk0N8+j78VBpq6IXO5gXg455bZ2L85oR1YUd/48/jhN/nbxoGI4nOsqcOSjR9u0Tu+Y
eSQftLzMqF0ma9WN72SFqFFAvxO3ava9kV3+edCv5m741P8adHz+H2a40vajSjSBfAhLf1I1/rTs
T7yyX30WH0dQP49Qd+BP4iLvD6ZSPQwDReZWkic1W+A/X4l8aqCjOROkfNMnAZfSLWQkh+wCZ6ge
+ThUjkneJlpJ61NHsy8fmc4KZCmmrgjl6I1pXSuRYqni2nKQHzjKx+BW/RxN9LSqboo6OnWNX02e
xocBj5ZaT83cIvRDmVe02SIjP8MTdiAg+70Q++f7+eW3+GGoo0XWqRXLHRJfPhC5m+A0F+VMJ5dN
LvEie4oC+9RE996pAbQipT4xcyvjl/7bx/DX6Or4rX54L73IEUXm9eKAwnbsk4F4IMppZlz2rBnp
xqdtG1HCJxoNEdu8ONeXw5KiMSpJ0N//5l0fa2Yff0zfw90Stj0caOAvvGn66i/NpU09u0c+/Oe7
fgwzfK/SfHjCv6VHZqmmD5HKYR+9C2bvJZzu1RBzmRjIZhodvpyZiAoRjzx9OjH4+In86a4ffaue
reFAk/mEqmcOiLej6sYBVTERe5pfi2HnLqRTW6zxE/nTkEdfbVG1VWUOvGY42G/Z8xqbhBYVTeAC
3WvyRnMTAUl4TVnl4s8X+55j+PvImkk4hGYzAR6NbHS9FVQpeyxUZWv6zIvmgsHXxqN7rtBdQsoA
AhBVJx3edb+mIVNcIft7dGl9stBu4rv87sQv+pu3/q+fdLTaNk1PILQ6yAfP7t+EJ7fEPlc0UMuJ
BpxFGayJpMoSFHGwK3Vn7AyzhXfQ4NgBMn6tA2/Nkw5gVoXAPVQkNHKtab24Evk/nf8AxnsHH37j
WcXK0qVVi2NOeDDXIDSCIHIeLTU7AILfFFnEotuE/TLx6pFlEVx3mTvGjTsIxJpCX1tKLKaZr9C+
hSm3zGSphFCmY/lvsnziJdIzVoFibVcyWHXPRc+pGQhfZVd98yH0zzCNnJfkw4fg0KZKmJQd4AXf
BWiNN9WL5MskTrd6ZJBaJ90bVjyrkuicMETmn9pGVE5A+UKJUrFv4HXt5CbiA4kamsMemTIqx2l4
JhddgUMOyp2x0I3w0lERnPQpEjnHMp9EP+C+aRTuU2+G0LK6V3N0p8Vdg9XONPXpYJYYAP3uvgd7
vsTfHs10yBCz0C61tRvoOPR8kk15s14A7VOV6Mpk0oPam/emFE+MRr5L0+g78etbNxnceUCuysIs
sQS1SYXu1IX0FPTlJiQVMA0GfF8J6q8o3keRCffHoIUFgRL4S0TT0THaTVPW6karWnsWJgRCVT60
F3LTaei5ILWDtOonCkQC0FjKjPyWpZkWUP+AoM5Dlcp65Ri3WZy92b10K+dgZTpdrl+SmkIGp3vc
BVVWz13Mrs8kjSYrv6uCqdTY9Dk7wlRNhOJa9+I4MQI53XlpGnlT9uquqpCbeC4ApcT3iS/w7rCw
rfRa3laU6SZtHeZAqAjydUljPG98fyW5QA8jRZEnhgs8hrJd1g2wEN3aneTYvUvZpFTTUEJwSk7X
XpfvPT2p4ZT2tLeUhDqcE9l4TUs0TzkHdYAJxvkQQlKLOwKMck/4c07WIF3kDjWCFqLvKwXeul4t
VqD0k/OsgF3ipFKyMATCqLzC8aYG7nXm1JQT2rqZqk2BlFKiBiPnVM+ytugmjUoN0SGh2qgwb0dK
P4EZg/ykdmA3qexPB24OoEZO21VzWbjtc4gnfGYLTKJSHdowQ9KLUBdbv3CwlMkHpfchnQ3fcwM5
TxGn8sy38NN5Fo7KIeOSVMAvoX9hJ1S+8hRE65/nmy8PE1TE/zUDHm23laFoK6ljkY2Ag46GC3zM
9LBReoy7+3zlPP55wK+WF/IWVEWF0kuuydH0VrjQqRsAbodCMSa+ZExb+dQKpvy+nNDbwI8mcwbT
ydv6vFRb8uBgBIAEQVca3Z6GomDAW4I3g9akeeq88tVoOhUCouV0vE3W0QVZRtaSkdGp3EDOsvMB
VVXN+RKUD1Lpn3X5f9Tk/NsAnk/GtH32mlxXxetrtXvMPtvR/kvdadRW/tzvnMH+TwnlOTyGr6Xn
x7x5r0nlA01++d//i2ibH//+px1Nlb8BVsLvBWjasoXBY/tpRxv/wmFEEUDFR/I0b+jP7qdqfiP1
wdQBvZPJwzNla/2z+Tn+iSOwBm9UAK7mP/iPmp+fXxqTjqfOeYF0LUF3VhfW0dZWEfaQSnqUXrrx
W6DddKKAJVLOCBACgpHM08IFzIQMKUI+wWqVOMXkz5/h0Xf/+y842s96ThWqdsEvyCHLREM3KUlB
T8mFaHf9Wi+AiOWXfv0QG9W0MmTA0C/vP+A/8Cb/O17N/8amvsmO+u+b+tO6eHz+7LR8N23+bOsb
1jeDl9aCt87rLTSDI9nPtr5hf5PHeCfDUi0Y6OMr+uvFlhW0AMxNAncmB1VD5Sf8fLFl+ZvN2wBb
X5HN8dDxjwI2jxq+pHoSziGEUPghlDDM99fuw5ktoxFkqFWizEIAjuaQXVeEDE7SpLn30/ZCHoFU
ij/T2A26DlQ2MnLbmGVWG9Q3vZG8E2/5j4LJXxv8H79H5WeQImkC19OP1wI7D3x3MJRZ46uXRqoR
5WT1gNvSZzu2bwKLfaQEmNmt7o0hQDADZ9BCOgbwmHrFRhbkU4YuicV4mNLgQe4AlaQwWSHlDFBY
zLxc5g5iKtFsy0RaAHG0G8IiVWwysQfdHEqEmKYOvkXY3otWCvxZ00sSGFWiH6Q6vVa0CyuFhqSX
PR6hEBSkf9G0ONnV1kejXQ3pQvjNg6r6D41kXok8XKR5vBJduybBepOp9tbClANGgQwjN6jOJAOc
St3Pg+DNrVvSR5/DkBNjduk728D3iCORpl335voRfYAHp7uy2bNV5AbB9YUQ8JZpjyMIN/A3qkmk
hgoqkKaf9b0RKMvsCw8raEllI6EYFeL0FyhdpWLS2Wduq82dEIF9oS7iEkMHgABNJzd1HfXdRAkL
qC3m3NLX4KNnNcCAQnIXiXubO3dRchjoIpkZjd0SZGAOL1vgyghQh/V3jr9xcrAX+jAVwO1K1Z83
zuOgqFNdgcU3HsoWsYVhBiyoA1W/A8QTSuXMQKUmp+59DF1RNtDyGh22XSOaEIa4keUCzA+GEPc8
M/p1GrodnBKoEOmLZL20gbSUBqBeraRvC3r7dnlZBOZSzm+V4dIeY5aq2Mb+YMMkaQp3rkvYGRFx
q34/NSRj4kWoCP3b1Ofpq/gLwSU7unLpySmcFzbK+kHXlkZemjOvKEE1FNlVpkV3hZVin5IgLPeD
+piq7k6wMZzQ4rjItO4yKsPvvjTguwJST8davjbp1jl2/0ohxp3HQ6ZONe0uzTVSpoZCJ5uWNyls
O2gHSpeu6rpHiVaXz1ZWGtADIJUW4mHIYsrIrrMYiujQinP+tym3E4AwEKB6n+lQh20uRxo2mmPt
q6xg9/8G762r9UnZXpt8VGmHGc8NzoPhykEVHkZPQdmyZcZuK8drp9QmkvVY9/wOuif9s6dftTn9
E1r0CCkmokKhCIm1LTmHCE4MVXfWIBzvI3XpOLwtwJX1YJjIwyKqUZVJ0dS2Hqtylw/lRafj8qyA
n/PIwm0sl7dx3F4qcHMdbV2HzjSmh60Ot2qnLDvDnvnc/y4Z9qGZkiJbV+as9Ixtasu7slgpVoVu
tUZpSZ5lVl+r8dirfuoj7qhmPrnFlZJw6HE2luVBrcedIB6AiawsTmlEqE3cOKQdbB1iFJDtwbGv
a99exdqLGt5Uw86sLjMvQee0NiCxeM6Fpm5MgvcGjoGy8ebzpuf5YRB3Jt1VTvKvpruTnGUwOHNN
5cwqP9CHvwhq5UEk2zYTUzjz8N6RMRhUxS1rG6XeA23/qWTIxcQopKfIhaqV1NOG9n1lIsJVCYsy
nBu/4W81x3dAvIkqZr1hbR3rStWIWupvhEvwMZznSlMXGtuTJsWUQgywk10bdcnOvXmoAH9UfDND
oC6quPtuZ83OC/K5Ak1Wtc9Fqk0CA2tIcQsMftIoAMsqZxmFKU+YEFWA1NmkCKonfejnTjPMdRsl
b/pUNep1CoV/YoH0iWP7ubBJbfjuhgBco2Cmyc1ynJNi61EntFY3X8AWGIDA/VvH/O6QCWR5xTgt
TFMXzwHrSY2OsWmnHPVXuXXeNzT9jVWO4Ez3UetU4coLyrnfXuiY6K18V9fBVNRIp3uk+AEGt/xe
MR4lo4ERiMG1uOg1zr/MOL66S/Bnl8W6RWfgu90iS6A15f5U2BISBX1RNpRCDLJ4YyOYJSkOpdyc
GFUBNQi3T/YMpwh6/9zp5KkL1yyo3HmGECCHPV56VFSL1r3JZY2QAST4jbyHdn+W+T5oKAT3bvEo
aS58PHvWRXjHPYg+vj/Q/Bfbwbhou3FiPGeRntp2eGuTI0vo8UYpXKD/xaOpofFoHQoLUrLzWrFy
zezJau21CL1l7Sckidj9qh+aXWl1Vx2im8D3nyzgMJ0vLqPC3g599Wr0/rlMfSgNOVeX24RXMs5n
GjAzNa1YIpdS8VKaYpsJVgVfUDBpY2LOusTk64pWVVReqmNoib1qun2iUdjN+eZ9WTuvapwn8H9i
pURWgIqkRerrZld27dxYfC9ZzFE+5L/YVf4msrIzJcZuMbxY5GBEtb3hID8rxSYrDrDyJxlw7ig+
OC2WZaiazPqsvPokc/tlVz9HGtWN8Wk7V2ntz8peI1YR2kGET04b0bpXvtlt9QDMWZ5DMsTZpXrL
Ib/y8ydRS9k0tcNgSqYxOmREQg6d+CDDdkqRZ0JuzFUPmtputFlDh39cJbE7UeTo83CWRZQ3kA3I
GlFW0ElVE3cVGtzQCcg9oJJBhkbnLRWXSmRWTDWiCaSivuy66zp9zAC/ZFk+i+CpouKk14/tYrih
Zzi3KxVoHCaLLpjrCDhMfTsU6Vz06I+bXRreFQAiOw1+Y0pbq8ctoNrkbkvb3K9AapIwgIgZMLJj
LwuqiklKDRZKjqXyP/lIYiRCNyVBm+PFL1j1UqpI1ZNW67DPMXoVl5EivzbllZKmk1Q3CQWBdsMU
3DQZvHmx6APk5V4CzZUEaQ/8S/fdQAKR1fVGwdmuetceVAblsehQ+0vKTe9/J2xrL6f6NCc7Wa6+
E9lLTcsGgp7OAPtPXOmpSrF29DdlFi9kQTIfIhe+JfiihtafJy7LBm9lkcx0FfV79ZZbVzZRB7qy
4/QORfAutryFzL3yY1DtmjRT5IcIaLERIkTywTAhJBlgIOtwvOPbMHhASTKRS/oPA/YHgWJEv9Eb
0MAQJXJl3o/ISEs7J4KksnkBfWeeN3saCHMrg+g4sPEd8Iyo2PJ0/ZB2xU3KdBe1xrRhY5l1zMeS
BAcPVqXkzUtRbBX3xguqvaFnk9iLz4FT33fdSlK2tXyVShdEjE0Gl1qvnt1I+UXa3PjWwnXWXXDT
u9+VFNKDizvPhYAqBXjozZcBdF+tYJ+0jZXuXxBh9OID0SwJxwjdMdFR4lz6ohvI5xxkhvCGqyBl
vSJpxR60Rd36M1mx4VNRX643LuxqEe7tAtazshhYnzO1OC/cYdG1PBjzrhkZJR37IcjrLbQD316w
Uq/ZvizrGqde26xg362yRlq4CmZVqGN+BO+WtZozwsJgo1Q0DYhEF9+bciFxH2oCKPsC1H3Ie4SK
r1CiaT5i2lV/Jpm7hHZp5Ss7G5r8+BBKCHD93pIkeFW8lN4ZqTr7An577wED8EB9guS0WcZlUMmd
BDHCeLJLadmwoagQqGnE7pGLs0gqFHEocpoUzrSSb7Swmxg+1UbNnXT9rRNtrDCfJlYyywd7mvvK
ttQeBBNTGEEnB+O/l1Kcj/UTCG5YqMLGjkAGUjIM65h/KDIcmdT8By+eVDK4rAo3KFvcHMOSFSmr
zlcXTi12GrV3R3bBZbkQZ+lHNNdm8mSoz6GaLPQWv3eNf9rnmuHDKLeG4mOyLjdmhtFKpcStv6hD
cNYFmxBNnxAuCRdcetStmyFYph28Rdte2fwrW8LR4URGCePPHWNBBEV3mdJ4BcJAq3exJzZKn0+U
DENNEIxnK+BzJXKOpieoFjBaYd30ZT+3FViOUvzi4PerpDcrk69DvbpwEliVcali+fDz60oHDvvh
+Hzx46z3Mb/vcw/z5wkQfpDOy8oB0DgqdITCzXxCS7Cjrd1VsmiwdErv4JQ/D/O58/xjGI1gMlsn
L1GIY2U14s6Q8GCInQZrk5btiBqoeI7/3iDK58pmE1dOa/QMQtLZxNYebVDRuX4qtPlzO+73Sznq
AMqVqclpQtIv8sY364060AOmzZUgp4FlE2tOvwL6sPFezRONwM+14d8HHv/+oXhADq9rZDWX12WX
Tn+wmRn+fP+O9MU/R7BljqWWoQCxOCoH1FZll4PvqriGxsJwNGMXOGJZpGWMqEQ90V6Uv3r3tA/D
HbXqEz0VicJ5Dn+Us/Sm+Ioxf48W7FFNMhpItQWAIWyKTAewLU4N/+U7+WH48ed9uJ9+bdCvMRle
WgFiRX+fXrIvxyII82U05Q4GEihrfuIenxhVO6ptilaoZRhxj9vNyLIgH2DIJgYmXFLGmcnPFBoZ
WN1Oaq9OPdxjXVQaaygCKwb+oVPC3ABNAiMiurL+TF+fuMzxKziuLOkAxWR6J6qpHY9m+mJoOJNg
uiTvZ4GffFaMneJ6ka6jefVan53SYSlf3diPIx59/a3bRU4T83mU8+DgLaFA3IOOuNWgZ6lPLvbx
0eSeX6jzeh2v1WV0lcA0cBfpCYuF/FmX8eMj+vg7juYHpTIayy65cra85Qrz48abEtWQLnEcNhNl
bxG09L1Y1nfDj5rx32J4v3zCH0c+miCcruka1NJY284wuC3qJRyEc1L/8OyOc9Kfn/Cpyxwfx4ev
B+mxz2zPYIg+LTa80QChO3jSjWb554G+LJp+vKyjHlxW5XWkZjzY0WyBdJZ8EcTG2w6vNElr4TTa
BCiQT1zeyVGP5kIDqX1XjiuWhQN6n61VODrA3CwYGxhpmR5sCAYLojFOXO34mv7pwzmaFBuhtWlj
vb/G3UiwmzMHG7iqxzlYl3B1nxjvq+VMV8a0Uc67tHCOZkHPtMy6ksDhis2wtSAF7ewrtvQT0FRw
HOBzMS1BxIFacGI5++111QSNTsG2A540O3lxPLJnmBHFVPr07zATkMOv73y5jXEGceVw4jqPJ6Sj
0d4Ndx/e14SSR1C0BcKK+3FtU8+8a3tu73Ics2LlXJ2ajt61iB+f4/t46K9NGeuBohxPgE5YU42S
Ga9ZEBIz52hE2zi80Fb/BxLU46nvfSzUpyzZuiks5WgTp1R6K+y8Gaecfp5eJQuc23fJ3XOHGBNB
DlQfQlpO3M9xnTq+Po0mNWY52iN0Fz9//1Yc+VUoer5KpKAtKA94FVdoRWb/0CVHB5L35MNIxtGE
KqE8qTV8mhDraPQVB0AshEI9OavR2m3wKG+kdaf/+C7+Aw24/9dayTI9WoNmz4fnPXJXfzaLfwQf
nz3CIffDjx3kv/7Zj16baX1jajB1nBgadDTChX+12vgLBwnBI9EtWejvTbhfLWSFFjICYnTSioJh
QGH2+9VCHjvSxmh65R/S+rWtf9ZC/jyv/cCzMam9C8g+fOeOGZhtWhK050btrjQGjs8SxHmviZ5C
iMauAjNNG0+MKFp8c+3LyaQ24o0cSbQoPDH3msrboDwCXDj24hILhTzVmGQ50LRQ2lg5o6QIvCAG
hVMm94ZaXxeetTXlYhnm0qFTingnU5+F175vpYRqUEvhSuunKulougdGGkmPbtb8b+VNGCTPeayu
XVsOZp0Hspkbd27I5bYKimASW2R6kGSE1M/LF65qngU1gq0BezL2JQqnghq7bPcWKSYRlS2Chkq3
fJXol9hRu3Qq6C8Zx+Y088/atrprXHAWPRVe78W0/amUCDhdwrwenIEAk3vHe6vLeDkk1n3r6crU
7HyU5HskR9mc8KpH3akQG6Y3haa86EHbUddTLmUxzHtO/XZaBocwtpRdoZPI2en9njzokWlMoIqd
ZOys++pB9hsKLGgK573S3saZfj4gEdoYlG7uzb6HABkHDVWkoniAvj9tlA6cd1UU7FP9tGSjjPBq
6rgGxR9iFeeBg7FOMXMNdAfOrouhlfPz2qB6zj08xGFbbqjQL/y8zc/qIcW65vjZTSwp/g3Bz8FK
TsU2aiMqHm2d/ti3/AdmkK9b+P+FzfmfcwAbsL/v0F88ovmSnj3/USrL+osZhH/9cwaxv7HlsOx3
P71qffDgm/Y3JilLMci9fI8/Z7L6NYOo31jkNBMB07ttf5x2fs0gyjd0KTJ/ktGhgHP+ZzPIe/P7
rxXurxnkaF9iK30WZInE2xFGyjkhEeosNYidDm3fvjaDmKpYZxTuzhSmG6zBqg4U/VzYriJoL82m
SDeF6NxbXUv1jTtE90FbPnR1Xp5nrQn0LokPRkGkiNzEy6htdcq9tFIVJ8umg0XFXPGqZON5kXnl
qZ0EwxDS97XWJC78flVONkWcEHVGPQ7iatG/Fs7gzBSjPORJ9OC4tTW1BrWclE7mLIgmhqkXU7mk
6A6EV+5xm+kms6Eb7OhgljO5LAOQ6SLdJY7Xr9LMIUNG2GPaWitee48QHL2U2mfdT5zrxmqTS5Jz
dbCFvWE8uKwKGzccsAPmJnnntIblWgpxlsexiShdBfxftlJzK7WERmpWHJ6nklmcZX2SPMfC6Tk0
0NWlQHewYxVul52mq0IDMx+bVreV0DPQgUaZgAFVnQN8ocEZhZRWZEJEZbNHAo10EDiL4xJax9s0
NczEvqakNiBerHJEggm9Vfa8LjVhk+APv/Au1Tarn0tVou0b8BJFE88SFOgEUVN5k6abNBY4ke1S
XWpaQnRgwKlyk+l2dwGQIbmwozglKq2WgdGGFcm+Rlgv1SJNdlplKKuMt+DcsIrmrvYb2h+SY14Z
gWfv+y6SMOA5zo1dGMa6SHUkyV4Oqj+Oo/2QpeG53eGRcAwt3RLVR+ZnkclAJcls3dUZ03UVNAD7
jFFeqdCD6HQkCZqFolmIfIBlJldwbYYhe216hfxLy8GTbFv9bcTbvFFVVZm7XpHtuhR6a8h/dlKl
mJgbp3Mv/QLARGUG/dSpiPtSFR8KSV++6rEDclPz8Dp7Srt6nxf+/wRpsxf5+wny+jFxv5gW+Tf/
mhY1gO+o7Q2ORxa+yg8bK1OnOjdi39lGifEvv6ZF+RvCJaRFwsDzpss6s+yvaVH+JsadlY3mSVYN
4CX/aGOljwfQr6ZFfvDHA3/ruBpyN5+NVREqq8at8mVVOPIydAl8G328S6n1gIq1FrFr8EnmtUs6
BRdRTzM3irZBQ2qWP0i3laWTy2h4D4maPGSKmR6GSg7u0gbLjG/rxtSXcODL+kBaILvMSWERudyR
Tj4NJNIeJ8LrAV9FJqBbV8nO66aNiW5AdQCwRH1jLounhIX4iywPlXxiFgYKhbYSmzoJwGFalpjb
4YAfv/4f8s5jyXE0zbKv0i+ANmixhaamk643MJfQIAAChHj6Pojs6Y7yysmwWc+iy6o6MiM8SOD/
P3HvPTfKOMrUdWMM9zgdbsjq1cbtMLidzFJF6CRessrVmU0s8ma6KwPJ/Whc9EcWF+Tx5lMbjsZo
YRXQLb+2SpK5qnlcWYIF41fBkiJkVne+JNBhE7mZHlNiCxC+JNOXoVjIYFsIw5MJJqwSC51IAIB4
iCvLcGhjIRRulDHExKAujETW/3jWvy8GiHG18MwJZl2vAWjLJwEU2NSzIUo6Ui90iT103cyIegzW
k+y0T4WqJeA7qt0w9yhVxkYqwx5hCQuydnSsbiZyr6vLV+DVxsmsoinQL8PMAh9AxmhBqqvS6+Aj
CBF807xd15OVhixdns0xTzzpmrBXU/sry19G+1akFv6kqpd1IbQIikphSvx+NJ4lXJ9JkwXmOLUI
yHLSI3RrW3bkt2ltjGJdVfXwphQ7vs5xVZORgGIk30Vwpdv4sutVyMRqX0qoxzXi+dCC2/2M/rNX
JN3RtGI6l+nQbvuuAn/YdppDdUJ2XldYr1eFle+lxhoQj6g51fmihrdIrB9vxlCfb7fy5iZxb2ya
3AQcXShdRDEJrrjAFu5mY9o+9j0sdGMegBAIOrDpUi6e/r8/CykD/ukYRATSpdfkPx7TNk6r/1iR
jll9Xn8/GH/9Bn+diYKu/qdMW4iCU0PKDEnjf7rN5ZdMXkEOSxmlsAhC439ORYkeVaWlFJF8Kv/9
S/9H2Gn+J7MnisX/OWb/X05FVV9Ov/89FSlSZYuDgNfRYgxjgPL419Nxaq5FNdxKy+UAtw2CkVKL
0hHpX+sWz6PPM5VJJLSRqKE32yQj/rkBXbmXdLas6/xKmBLvomhAQD03SBUxY9ZrUfg2GsI/LMu+
Ss8y0YxoCikdXUF6N9TDoB8zqyVSbrCl6aO3Hmv1kJN0NhDDnqTe2G0qKL+Eftjj+JgzOlEjoNvq
qlXgXEFGuH2hTII7R5iI5hTIeSqVTBj5KTP3RcZhuk6FUz+tZ+uu7c5SBrqWLWdO4woPVSjJ/6ue
TaJN9euhKpEkOFUZ9F1QsnVne29xPO6mWzhAIfpKvy5TQCBus0sJ0dZI/G921j59TXwgN+O7IlFz
utK8bQ9S5q9A02vIE20QGR8CDHQgAzVAiHmt7ICVf6Ge6Ym5JgX/QRXCiAhb4UtPDFslJrs0Hq8D
3DP+m7RJkSfU2u4yX111ip3WrF2hJp9Rp3A2R/7vAAtveFJRMtQwxZJBdrrLV3+9Q8pG/+vUFPo0
/rYaB3rxep325GmAptL9CVBp1hBS/KIO8pOxzzvScLXIiTSoA9V3bZArUjhxfrHFGdRrFaJwVZYA
EXYh/QBaPH9P2o3cvDYCOIIO/kjzCsVYb6B4lUSAjqAuxMdM3bX5LhcC7GWY1STB68y9Zp1TBKt1
v71gtdZRESYNz9pQ25pJKiRCEj2GJej06qnJXysB4NWhuBA12gG3Rqk7n+KSRFvcQahaqtZXxHVl
+iUR8dm2n8iCWsWEwyLpJDcjJQbgBkp9hcYy7tfaZd88L3Ph9qQ+V55A6s2SJzqhmyIHQT3Ul5MZ
vxTZsY6/TNMfajxoyEWETXTjS5xBjaafYu1SwbMoPQvRoxGdynpdq08xwtvsMjOH2dXVO2knqbGr
eUvSszTc5db9nO9jbWWRV92QW0qmIWGx83EoAyUVPPlyLIjt1T4sFFwsfCf5vmp2svbcqqc+C2Pg
CBdXYeybHofuaMLu2MDhkDHjle8KWrTn8jtHDxN7uuilWEZF/i5BM7siYfnm3SC8TPNWrsNiyYJs
4S+ksZ17F14d7yKu0LEF+Zv1smS4l8W6tQLlLFb7xjpeq0eze0gw+CFDHs4DqUNie+qsrwqNRgky
mjI+ve0v1n2i7ceCRHhjWpvpQZUPkXWUwZnnYGcSos0V5aRqm3J4LY0X7fIgZwd9/NBWk/o6UIFp
R2mqbSH6NKrTNTv02f3tdn8R3/BXDZDfMmmjKcekC/JsxcxpEhnDlPs6Ci/9w4yQ+MqCtSEpNPoE
ptcohK+srJHkcDSByIbxl703t7dqOHMVG+ox7vYxks+pegRAKxiP8e1zUJ+LYZ0gD9Nfx/phaTlc
iofkcpD1u0yiFjjEw9fUbkTqkrhlnvRwy+Fpko/Io14D55NrCVMgsAghEMPReqwgDKfdgCJEcq4j
WNaZqLc43+oNyNq5PEkSWLD7Jd6cyLlaCJpE96wh0Ayv0Xa5xNOVf5DjY3c14aHoQiIRUQzWt0lC
2Ze5RoufTQdy3RCWOp5+u8KOf533v6spuHH+5h5gAKHJJr+mmD/H/ixYs1pKLCKzfXONEHuYD3US
lIPbEopb+SqyXU8ktNPLK1d80DWbsFgF6B4hmAJOE3cwYSiZrnwW9owviX91OYILEp6RHpWO1aKB
CozJjUipjj1KYLW5q6RAysIE6RQnRoOm9rHPNmkSlqTuJ4/srDQFBjVIWxtJb89vSbjUY7KinpID
I9uK3vWuQo0H4T4w45B/QCFLhTNEzx4FLVT7rTmHym2DApMM1HG2b9GCqiMdd3YThdgsAi8ui1hG
ssXbfVm+t9ZLn+2rKoyzbQXTg9x6gkw4z2lcc+9an1CBjzcbOt+wruc9v4vTkhml85huJh6hys8i
qOpuej97CLRJbsIOKVycjiXY53wsTA/ejjXdpSrxyfWq1B8na2WR6vRMKOpFInn9PDaPUrwjs7p8
ubYeqU8NDBCyoDioQDSIXkZmrOElaJPUsNRCHWKr/pQF+fdQhYiFh87OiztlXOvKyrxuptSPe1u8
J0zWSz+4ahbtX3JHkNC1DYbBV1HNF/1rXO0qfR8OT+0dsrSwWHVgK2ZHHd6QtUqAaGJgoDgiEYGG
WsTJxC023JXZgXGTGxE7z7XBJ1De/Tl45Yef6a/yZBm6GwuCzPi3OMleVwq5G03TXXKJQYAwL+1s
ZV+udL8kjMseoBn886vww6b/738kzerv/WLTzUMJJ8VkQYT+dHbLUF6nISPpG9Y/B/Ucq0XcoLgp
pNEt1n9aG/2ySv6syH7/K/+oyCpVj5USc8+SvduT80yuWgaUyHwDqIwqE8m6+aoduw/i2fbmwjj6
aDYCWMFP8+Hy2L/lm3JffRJlcAdes7+74NdhmXYAp7LTzxMGHXCSyx740fDKhxLOEUguQl/Ee6n0
GOMgNbjXWMB3JPPPHqnPgwscHYWQ5ow7Fd8I7I2CBE0koSxaCabxSfhED5KtqldrJdz3oNeag0r0
eOQtW7UsmNb5QQ6XIPF//qJ+ZTP80wf1Y78ekbZSaMsX1dNR38/EUGaHiWSDdG2cqBpjMuVcBQs8
xzJLdwZmt5zACZr+dm3gAXmODty6ILKyV0y4f4palP/2QP3tyf0xdogtYNWkFZqucB68xJEfUOJB
GHiPv3KowJwNX9E2V72UlQ5R7NvrAb9PhcLXkV97wnjD2C835bv23/vB/7vYgmTXvzvqTQxd2BQN
4ox+PGB1Y+nlrV6Oesr98Qq9QkYtXAUXiHWWq8J+EO3O59y/GpuSn77eYPAHVdwiaoZ01voN4LJ9
gv+WiOG9NtiLx8lZYO93FtZY61yTukrkKV+Mf7uPCc4GLVNtMgYd5cugQ/gFQr/pWaWATmFujAg0
3avlirsUwyS3qMbwMsNM5EKct0IjDeTam/GZn2+7/n7cpT7aKqK7zRVs2nUB5IHbsuRKMdxbF+AO
GKSFMgNPjWqPktPGFQPYOaMm0c46wfVH9UQi9pZfYzbyXV5t8XsGGdPt5e2Smh/T+SzgFO5bNEA3
p6zgwjvgW6FJEMNdhBZq2hxP9Rhvy3F1WYIkEuCrPvcDAAdV9kHsOUyT+malk9no1bhMLv4tcqmz
JdDcKsHmJgYdMNmPXfc0kFChs79bT8RLFuG1AUZPCv9Atl7sowicy22uBNZS/WUjAeeJj2wl8SPr
ueOZQXtLM9UQcFAf23NeAeebVwrYC/OxxHaqryJgEVHE0NQmaRApSnOXdB5aXsTyVn+XT4iF9xPX
oxGtm9LDD5GaDsAkESYhCaQqw1c/zXfkNiog/PDQiHkoU5yWXgEo4DBuW9m5nizcCvJAoL5DyG+y
WrJU+osjv+GckKtvYdjU0a66NWCWnT4/a3qodmgzPIU2atpPhpOBNVD25lVGT7y15D0k4dEIbqM/
Z4B6EtwuvizioVpx6j9nay46HXGrnT6q38V2JGI8hrHU7HloCyirN0RiBN43CyKHatt8iKXAkLYs
JWfNuSrhBZhzSmK29CQmTvaSYx/ykDLX86ZwcfDd7g1i9/ugl0JJfWASHzHMGqCfalhV/IKY6yws
tzcvZqxNYEixRNhcUt8S2Ms5tzumL7nioPAdtON1WKntA6sTiqVyBkS90IajObgYm9payVVQTyQR
+tzuUZCHV6cEreUY5ANmgV/fNnJ7zNGs42bj5ZCk45DsQBtnApTZMM9DqwsIHmxufqU8DU539SSg
IpUbdUcl25dEnsQnKswsGAG+pL5Bg+Ibwqei7PEyVflGLu57IvVrHIyO/LRk8VwXDoF+I9xyp8c7
VX65ELox8BrppzjH/waXZqIufkNIjaY7IW4fUDOMLng01r1urEWml6OtvURfPRrIwWkIeX+AbbZL
r/YAYf5d1ezLDJwYCv2b2dIme4Th6AsBSBTwM7ji5SjTP0gMDwENFW67+wTfxsyMUSlIhK/4ABj4
gnXOK4S1KIaUh3eEA7aflXttgFS6Ak8GR0SyKpbZP8r8T7M4M6Fcq62fzysjuzpD7Qx4meBPDDY7
3uYp2fbemLhi6c0YAkS05l4VYalYg4rG/smRJYgbOvAcx9lgy1AbCLd4F/H9kN4yeUxLGsmTQVrJ
m2UZ9pW6fUjTd+Cz01ub8knMV9G8MieQcyxPZNeihHzXvRv4BgDZekTVhpJ9NV05+8wgro9W/GZe
txa+COWI0ctGTi4Svi/g2n6RnwAHI7PEx/eWXMP5JYPZFjQ6LR01M+mXlyudXnag4QNg2tdAJIRn
+pIreM9qgQuxPSMBrXQ+MvykPO3pyfBn/Ex+4XJsEHgpUEnz3eaaH4daKJb4Hv0yCwmv4Oebj6LT
rRrEZebCg8yOcx+AnbDNFwJZIZj60YsBY+yDW8Vhnbe7yOv5iqUpoAPmBwNlllG0GLi9Xv6KtUu2
CX+V0q2uq36GXwHNGtphhfoRpMvNQ/7+uGTT3cA8NB9wTFDTYyp9JbNzwJcE8iihtOkGN578TAr4
93qGL9dxn1+9pvBnEJgAAmBFSUSPOG2+UhCzUxFBoMpCGT5ESlu56SQeFfJk3Q7UG2bW0xLFjA5J
+ZaYSNdBdevxAbiF5DEkYD4746fwYiOU+E6h5Mh2V8JHzSmPwkHez9X+hiYg2V9w5sabrghTOHIa
or9tn3hq7M2Xz1YMLGGbE3diuKaq2yOu0HmfNI8GSEkzSC4ufw7B5J0O6ZXPB7d1oALncgQ8mZ8z
EIYq4DXBbXRzydiZ5B2PWJecQEolpc8lkm6E0hERO5Tkgz7U8Jlebvq6gXDF828ezNayqfewgpTJ
SdnJx3Q7PTOYloegrDgk6eMZL4EOMOSVgMHrWZxbm/unWakE77Kne+tqvzmT0pkbQR1obvuaPzPn
1uMjdxHD7YwtIjdjbs9EP5FDTDI4DK2j8GpiXCQCB+iAGPb6KndxHUtxWI9XBweCqK3z3m8F7Ms6
mbt3814THfH6Mk5UB6sL+Syk0mDy4Z9ZrKb7eY/fpbztGAfN0MuE1dxubvqdSHaiZqf3qOSscH6E
Lo51kM2GmgVS79PnfRg7vfC1yhMhJkWBoPkXkZ983Ux7A/BsFTbx+lbcqbedRrtuAp5qojWr75vu
RgNh5/jcxVVmuJfmWRODMTtHIHz53kpXKGmJHP7pOgONZDZuD722YkSjO/SpigT2o5z8Urb5m6Yu
y5KSOEn2K2A4GK/u8taxZKzXKxpT9CkKecAgiWQv+Vy6HzM0udQumyreSKoTTQd8k3SkN9d4NogK
wpqjOgpscg1Kk60+4PRwmq/R8s0XI1wAWNWmj+hN9TBvXQJ34m0i4sp0MSlVkk1u/oFr387XuCNN
rqPCT3dLt5BQAkEcSh8MnEde3q66gmhuV+I/eySlGC/5RuUXXovyFopnq/VTXmS+dx7hwR4vj5Xm
V8U6r06kIUX8cd2hhd7V2YQG9uS73sX7eAG9KNvrA/ZTA64r7xJTGMHmPtbmLUJEw+Fgw6wnO8qW
0Yv2NKpQaEi1ESgz+VKQB32MltsYjNZ8rD1lEaTdg6r7BgceAd6O5smq1ynrlm5YdnumSm62gaKM
pYzXf7bcD4PwUM2rmXU887I4bABbKBwUxx/XZyCtzu0pBm/XvE7Xl7SlcT9n7O9f2+/xUX83n4n4
72s7BQP8hncy2RukIIATrb7VfqV2L0YVcoIkzBPxEX7zUQKbMSkcngXvo3eT03jK4/ACMQVeZeb0
KTnk9tjv2ZKt+BhqjxOOIjucQulF5vk/LcA1ONQAnybIKVSCEKvsZc4JyAUuNUHT++ux/UoCkB2Y
Uf3esBeZpXbfvzPKXMLllXN2cb6RQbTpxkg9xomKekTAEGWOlHvkYXeyrzDFTZ3+uhKoB65hc3UL
ik9qaT2oLliHXYyhdcomyyfoJFWofr2Oie+MOZ4t6KtguKMEutiJiYtIAgNkbM4basdb8yV36m9c
h01kmyEcQP5ew3v2ajV43hyOBP0k78hjfp3IQeBafsAwKZATWvMiH1MQY2y7vg1vdIrTct7Im4Jz
UMLA5QxnRquPGRsLRCh0MaktNU5/7Cw8gqw8Pa6BEfSWzM1sy2f+icgmh87v31GutfCUDgZ3rASh
uvHE2U3PxALoWKSuy+DFkYaQ+Uks+nq/Jqe9knYVAtJ6H/WB8J3Ao4qQsgUN6n1YtPqp5WDCi3Ke
H9hToLUgAUZGwHDS4juF74e/43VVSXSnwGxMJ++87Oqza40hKk4HDoW2WFNOoq6xqn0urAXVH4Yn
CHhLPiOmPwdIMN/5sGU/c1tXmSMjvHjRDwUwSrehoLLnu4qHBXJMfI6TbwQy44VmAXkgkW9+j4Hf
k4IRvrHPl8yJXBExl7BG9BqcgNKupX0t3aF1k/lAMkPNEArU1MPl+RqUQfL4Fy9yAqN6u+uwvvau
RX6qiAd2UwLrpmC77Lt4x6Bv+TaUExuMSfVIkcdfOWLdPPXg1NHFAXJaboH1xLzgpX8stpz43Je2
8Ez7wxkYwW3Dgzi5wiPpUsdm3pucjZQHrWcAa+U7q0LhQaF5LN1bhWODKm7VQ0h6nj70D04pouX5
MGNzJcYeZ3w8HxuoONT+IAepWhQn2eSHYtfBaZJ8DWQYL1d3TLnXS+pFYXMZfAGqW7wySXIf2CbR
ipBG4SjDrh5ALSVBtIMQ+1q/XpFX4kAe6QO6/UJu+sX7fbAgM4uHjhQG8OBX1hEReLXqFbv95WnB
nUVXNAan8k29Gw9i/XTO46OBBVHgYg2mreX0e6hXrpbej2vWwdedUIREARJkcaiVOyk65xaNr6MN
bzxIyVtPw/0xf9+ohZ7nkzjY/FbWvnjib/WcHlsy61doFIBHmZuytknYU9/7pwII9Rq033WrObdd
xP9z057GAKOzMd3hgeZ293kwTNWprGfW8rZ+TndLhiLrFFt/vyrYUq5PRexcjaBDl8lqEDY5KC3n
8jLyxj+03kxEHfionDbKQakDRADSqlY5Jn2J7Au8lJ8MmxSKYaoSYo8h7235kxm1tScLQBuZX7JL
3L/GkDXgXnxOn8lYYCq1FUFM32z8Irkjs9BaphIpHRPQVyqV1t6aZ0RXCdoDrPOY3vCVt9j5abBd
nttC9lX+pdrLHpgO6Q8EFH9PdwlBJ9MWHzb++yH8Y8CY+LdjGEtb4ntkDZ39jwGROWpC1KeMYWhG
o5bnADXBSOXsqvAKK9egsIPbW3pEgLAia6kbOcXA7d2LOFtT1pGQB+zq5sTZr0nMCFWUmbip2ono
CyEY0s4jm4FqsahdYw8PY1W+tKQdsGgAcDjYlpc9qpT6wcRJ+DZkLnlQeNR1lw+fD5jMd9YTi6dL
RbpCXgOmo3tUCOgbMMwc2OCxiMhfl0khAG/fWi8w2MgjKZEvcSFXyUTduXwPt5zeyLXgGLJgpiTA
em0jbCbG5fYqgES9QRDPmF4Mqz+K/eUfppRlu23w8aqaZBmQjbTlO/hNVF3GFo4m8BKYGVLdZk96
349sov0RRLzp4dkbKufC29i9gW5jPsePqq6Um3dhQpPb+p8SYK2/+c7/5ef5MVvur4pZ3iJmu53F
J+lIsZtW4Fvz9I5ZWAYiA2KEO19sgkBJJAoL9VBohzz61ruXpPfVMUgRHid+AvAckzGk38m2DJ7X
5FNaQnP96kL9esQNuKS5KGRFHsgroKk1GKe9U18SoVN6ahlEX5bkx0z6lLAHJcdMXS9XDFIw7szN
uoIZD6fxSqnpMDnJIAlxoKyTI+TepWOcWXqBrQVp8tUwT9kztUMLMK5GcplHtvIrI33q5yMm6Ra2
hbqhI8r54zrXxGjd0JYfroRj6iFrID1/zVh+Qh4jrPSanGYpaO4Zb/XwQPGjZ16jsq88mjx2XCdJ
aL6LMcpSR6UKzM+XaE1V9MJTZai+IN3BqyBSky0T6QH9hjnhGMzmLs/PWR8gZSRzhh9jM3wxdiAh
I5QJ2l2QxIzGGC82pFGgmHfb+k4bzgrzAJJLNX9WvCjbsZ/shc083qXVbjSPlbpJLJdpDwvjKLvL
8e03LhcWMp35KJf2xNTQz02bsNHG0wqHdrfh/uHMZEODwxw5kEvaK/xlVtkUX90fAsd/WlT/evBV
hdCwX2mMS57Y7w/+NLfAjG48+Mm22kaB5kug+XyNWh8LYcPKTLYrxp23nXDsn9Q/bBMl+W9UJbgo
UAPip1jUgD9GzCBjdMLtlrNtCjOGBzzkvSNBBVccSfyqGTu2743mm9I9n3o7+hojEyaGpLlQezvY
/iEg3z71HM/CXXUJl2JXPggEGHzTrtxMX5II8+TUouGiy5OJaXXQk2JsY5Q+AsHx2sjRqtBg75vv
K5M2452H3o+RogxkCPjteFQER9CC7jwYmyG4omEh+YYLvV7LWXBj5PFofhgkCUFvPU70rdaajrOi
oY21Y97vJLZ/brzVSAqtOWNJlrFpZ22GXxVOfvS+aHjtYtmIVeEcrxkODfTGiOUapnIX3yTjH1tp
Hca3PTOzZvBnYsEI85F8C1cZ6j/FJzCV0IkaGGLMkhN6CxkKjgBniAnKiMP38m6lQT+5/7xV0X/4
o/56cn776n5sVQoT4s5luZbo0t3+jZlcu9UFj9FM/62/ciXpY7mogwyazsQTB5f5Oao5V0Bv6yr5
btxwmpTOglLO3jvm7K1/fb5mW5lB2oWD317sKFtwu4JPskW1OBI1KUSvOD/I7wx1L2Fc8GKkrAns
4WlpAgrasGfSddiFKPUflkgQ8P59G8KjqljcDiaaKuPHFYEKPRL6ITJd6cAKQ5xAgY7LiaA9R69M
pdJHwiiGt1z0jI41TsFgm3OBKzphmKTRvDqTvCZtJWUnfeA8Fxg9bzkrt8k9q2qu14OJ/GIZerUu
wxMmYKeUxprg31XjWKdLoBNPXfK/syWNG8cJfu7UI0jFXEJbV/TvpW3sx43lTbjj+GS3rBR8oofA
efDIXh5UV9iVIJaltXbXlhvt1XhQEl+/RxhyTFfJ+xHjTQ4881HYYT4xt4v5rIrtGnQ5yw67OlkB
05noo8IEJ2769yRMnqxdeU9UJRbDJTG23U/35erqKnuUQTVtL3N3QmBWS1z29FQH2Y7oIl9YyRti
ZECZmOGSkapR5i2AaFDHH+Uxg+Nr2mKokJ+w61eUFqvGo10JjFW0zxPbONbOL/ukLxyWmlgAKZms
oRsnLD2csqMycZpwevoTb0b6kRX+a92L4UGSDFgwSOF+baB/KxGE/qZi7IotBv7kIrAGY6BCJswQ
Ibm15xfGZaSY0bNp2ulmvTWh8MK+ituwY+YHV1eAvAwpiRiWNmXrFDELbYL2E93cND7Iglcny65F
+GAmWhz1N/Ri9dH44PQgADyxC7riK9vZAc0ucgZRc5lgg4CLjzGSXLuV+O/UzlRM8xugrea+/Y5U
N+GggM4LIKBzOfYKXg1hKwTzLqt9A7D2EMYvYxbSDoo9a1yVk2opjKd7Cun8JXsnbVliXJN4TOWY
/75Zb0wB6aWE7o0BV9w+S6IjGBSI2p11d1tH9/JqqnfzMgnB43Bt1l18Vq9PvKz5O+uGKg5v6j62
fGvYiVcIrsb9P59JfBl/85JKvJyEvpJihYL8X68zYk0x5xXsabJtxqZ3XPmXvUYy9+VNL9a9tEMg
UnRYpsKExgGvfrVv+7um26Mxjhzx9VLycnklNwsJWkmM22OF76NK3JKKJwrSYjUYdPB8+DTISFR0
9o5sDbJQqR2KkbFkfbK/RqcE1qkaVGp4jVdR55bPaengqtY7t1VXlyygNKsaryfa2i+Qvdyw7jOu
rkYXl82A6/udnSDIXfFXzrxM+3HmHmZ8JrFmZMDGydjiee2QnMw2sdR6Qjajhz9dhuhK3XoCERzz
CoIwI95Cvi9Z8FMuli4ZeNrb9ZC+qM+wdKtlq2HdG9triE6dyLDdnzQS8t/VsdLibV9cj6Zl/Ohd
ZuuCdBxRu0vJsxVPGWjkNZTph4xL1ak2yxmTr4aXhWmwJE5DLX8Uwz9mNfzdjh3J0v/+GMsO/rd3
15jMq1iYPBYws1kjQmTOfIuhzTIbbxM3eiWXjowhhoaspKt8K33Ej0iGZnfuwoaqv/N0pz7QwhgA
l5cxwSsjScTo7IIn5yLDyLOHF7oEkni0zbIREFcxdboPUZqSFy60tqwjri9w6vSv+JXZJnn2esM/
QWaW9YBcDIAHVSYw62P3Pu0yH0WovpDtO/pgBD9A9Owr04c3dsYMGThH+MSoHdKP7KRvikAil4Vl
DZR7xDtI1ffmYaGUU316yidLw1ZhRABNefpFTVee2VK0KNAaL61DjU6QJCE20ZRMTCt+/ZvTpjlz
zlPmO90b9JSgD//5XZWX+uCHKuNfvpMfr2oxNDXeCB6NqxeL4fDWM/n5Nm40NKix2NlSYp+ufnqv
n28e0He/COhzQuH7yr7vfdlB/vPPI/3d/U7jpy8kF8kgoflfn5FbL4hx2/GMVNuZ3RLFaBAHkGM8
Xu3Vn8IltOV3+/e//f/+aT+qJw0/QqpU/GlqYFLwM44CWmLZ0bp9Wdqn4TQSwuoXTxIDMK5WokxV
G9+ohzFkBFl+s28OAxwKrLW1v34x93FNlDfVXcH1r3EXbErnBrhceSyRb20zElBY5AMr1VbMdJGx
3F7++eP72w7694/vx5veNnGU9thB+AuVJ+vcPw4nVoz1/bAvc1c+UqjIL/IZfRDPufagMkn0xCZI
cu9PH63xd4WphGiFe8ASLemnbCVLo2xQJh6sQnEmokmQ8EkoR2zrOVL9elH+uTq77sTaqYDEB7tz
s/tlBQntw2E0P0nnBCQftBPeC7d+72ZXZ0ZOEfYhekyzStDqIBlfxG+JHJ+Y0DaEDIAQmWGw8Izc
BTe0LA6c6EOi4qUV/lA/Zg+aZMzU+XtJ56RGwOTjSTVp3xzrJGBdrTux9iLrDw+1/DPl41eVLi8Z
BmSVEDtu/njLGqOTRDMWTPdScGGRQ6F/lzxE7VK0k2Cr5A5ThMnjJ0OmhjrGYkNLIHOcOgrLkDpl
zMQkLHIRpVQpicZOOq6GfM9chA6H4eDlXt3oHxpxvsyXfMYHDMayN+Wx+EYbP33yeRqvtYZX/agW
jwwi1a/kmY3nVASyubHa3ZwumgG1P+XNIxLCsQsuGZ+oJwcgW82MdXioxW85cyJy0nyJ/+RQNbfy
h3mcDkQOC4qvNX5zC8E0rFVqm71AZCuLGhaHL8YJRcxX7vDqfBsZlVjIbKFnRhy57AQ7TyQ+jpuW
BEo5uPJ2UVxffRJMRRoJqhiEaSPIRlf4ImfiQ0nIqgxQkidVOJATehmD6B5luM5i3m8ZGAYqxzcb
NW6xBPo7aA7t/lzngVTQFPnzm9p5cum3+57hmOhCkCGv2IvZnZkPEZj3HMHOPcR2Fx0rukpm1L4e
wM8sl2HBgFT5iyuayQARdvJ75MTvUNpJwWnJ+pAfZi4rBHfRepp2Yv/Y9HvpcorVtyr/iK5nsgK1
ZH25Z2tNaOgy/iSIW1TDlB6kdiioGauOcEHtHIvFH/pE1VxmVT+POmZqoqGgIiNJ48fBGkdN1hsq
jyBKDXTCVuyhQxosR81dfBDdjRk30z/9ctJ09KWIci52HKqsI0nBNj8BhTMiZvyMO2GTys812z9i
R1F6i9RMnnkL55uTkSlA1Gtv7C00hGPYp9x4TlN9di77Yn6xNOyikUi4EVo+bxZqNatIOQ4UqbdL
KEp4tqjJOGzp104MHHeYMC4Zbt7TwOKwup4bvqAaC4VNwR5J62UAlq5JgcxqxvNIClkTkRNo10tF
4MWSuyzbCi92jRUS0OWOM2jxXsjSvr3mPv97jahHQPpNNkvy1RyZYLMNJipamsLZcBiaoh3rYOde
MQ0QDE4yJQrhVU7pzVyUBVPmm8WeheUyWBVXNZnl9zhW4mwTmWiAzUcheWH6pnK89siOl22KNXnE
8DJRYmrQMGbgDRbdGDsgWClmIBCHg5Rs8DxI61V2OXGA2pfa68UHs3VQCndfVYF/gISSu/mykbmo
cCBUx6h5zhDQoQfGX5F5GQo2psKMl+PPmPwtzB4FaBv2psww7XQ1e2j2J6RQjF1YwxHDth4x21SI
lDyFWb/hR4zZl9OGjY8obfL+YNEDRcz/vBJNu2JLrMcY/827IWbftIrpWerXiM8z8pSFWPSRCv4o
3tH6Zo5Rsni3b73foEa4sPwkmubiiiBVYISRusrGwDWGNX9N4zNNfUxLhB22hsPShLDJ0gx6LBLB
ZKxy7mgejla8T+rzMKyrcx5oO/ZCTfUQ38JWX+vjelLs6vu6lRHjiMGl2eXNruZMup1vhr/c4cv1
jP2AVuNGyDQiFeQTMSI21GG9eriwj018fIUaLVLjXbRDVO702cWgzVx2YO3XUSAg0lvG6Twccb4x
NVfpPLXb6khCVN9KwQqF3cxKGdX9sslVkR2NB1XkQLUNMDTxV4mxvnOv7IrQrde8SH5ara78bAR+
r+ev+LICbzSn/0XZee02jmVr+IkIMIdbMSsHWw43gu2ymYMYRT79+VhXMzWNLhxg0OiZ6S7Lkrj3
Wn9cJw4Cpu4bhMsbCRZfwfkjlQdzlgYM3Li1Ak0ExZ/erfmYGRgmglRHC75qcJMzhnrT/RhF6Kjs
cTHtuN3DXxAvfxEj3U71L5r/dKiKlDxJJ8lPJncnVtC1+IHMiR8S20iZejIAabN2TOlE/q+RODhX
CnElI4qoHJ6mDAKN1qZulfsx3lv+URc0Bj4YXoeqLASjtESN6CrKDaLMXwMRn5JTgzYknv6uAJ3j
yiDpXA46piPJzvMrbTQItjLEdclh0RXygQ1uWwFEqxdgt5G96U4XHdp8nEmiU3VPU7MmuBhwuJ0c
NuTEwNXmzfePrF/FDOdvhQMDiIx1Rk6d2caNFPJT/QgiotmJSxOOYhOkSe+1bEHoaHof0SiLUnFM
IES9fvppdZ9L94kG5nnyxGVo8MrHerw59fOQuxhOlIH2cbsVTzJJYXyNTcupk+O/j3a/J9//PcBV
AqwwG4qq8gfyJZtNrsoCVjtJIeAbZHLFC8pRdvOZ7e6Fo3Dw/MRgneQJz2GDvKol+o9lFnI3I9x1
x95rLRxVkq0MOQATul3uT4a6IjH9gXK+hUVw8uF52QY5a1A2/mggwvB+jzel/42J/ftvpPzTiAjj
sxRCyDKG6D/ypB6aWalJyvQ9eD1WFW2jElBBLvSle6qfMvfOwYAIZtjML/j5liLjaEB97cyzDSI2
wlwdMy9HjPTLOv5tD6FX+B/uS4WxVcfkrlninxjGTO5/HqfMr7d3dP3Mrry/WrdO2Njr2TbkLYpT
BZm/TnzjTHhrKM37gno0KEHUdS0K5xX24NJaAVAp7WsKkdGfm+jYx68pcvLdokdbTd83Bj9JQu8r
vA3SV6KCGj3e0JHlzYsusKwOYZHU27RDlj225PS/WcqHUIZ978gEE18UfQ2w1JShNW4RgcWTC9z3
cKGJ0UBIbuGZn/KLhs0KOnVturczVHm85pBB+vNWIrtudsL4PD42aO8oEpPZfXq7GPyqcQboDtMX
v6ySSiCv5ZEVgmg7bPLmompHbfhZIBKYm4Bk6yBh4YWnd2FG0bEDtRmbrnzNnmF/Yxl+S0sOsgY6
xpRxC8b51bwFde9FCSoBN2qeTKDL/AJgpdBYXZChHY7j5n4P0wx/eFgIwcTPljdlg4NuK+LV7qlI
XcmES6QDMjHiic+j4nFHlY8rwix99FX5O0aGbh0LyUM41XLiPbwqphzjmfzlav7uUU7y4332AAYw
SfckxYMhym3pKLDbInSnsKp1iFc2uFpQ1sRBw0mfYW5cJUwUhcPj0nOho8B9tXAggjs7mDGQH277
IPnRfaG3W6Y6lugLEJPs0eWGHHTw+GNAiwiXxwaCQr+hWZJlgCODKwm5Cu8W1d0DCkjkievS1/e1
M3uoxZptF1/hG/LJbxGDHMYNR4/crBt7TLwhO3J3pcXZIANK4CxEQuFlnWdkNhYw7Wta31zUP9vO
M/3ZMTazQ2i+S2gcAHa25q9d8Ci4vCikWDXHYav7+BF/6i066GvlYmDxEHePXDl2cpFFoIoQfvJT
UdD2LupBDEqvwxVGAVonRO0xgnTsbh7ThuYPH4lvHhcr7uxbO6jqLUPAQqioG+ThbDkXli7+68PY
Gk/x1jjIP5VbPsc7YTN83a/xNqsc+gEGAHlqIhj1sUEuLgiqIVM8vo8zMkhh1285IZgGl6hRSl4c
HJPf9Ej60JAhxefh/fpwCho8LU9fI0JBBLzhVr3b5kk6JGftUocLBdDjjcBputIOVdAGmBkhMnlN
2le8u3YeYOIu5jJe9N/IWSonP3U/0geat2bzNdsPd5lZ77Uz4WhAleEspASvVj/FPK6qz1XfmquI
i8a+/6CSvt0vI+xLh3eZMl5u/HlF3aP8GSH52U+Qf/OXNC6lB8kqa3yNwATLK4409HXA0H6ugDBh
W9DLXVefBSDLvx2C/0hLKuyslgHjsiwO/w3GEM9izX3MV1P168ImcUf8MD+6gxTQr+YvlqMOusXm
I99SN/P3ulflH9kthatBX4qWVKrk/vsFCFZnGkVRL5O7RioCTgfPmew6297kN2owF54WhSFP4CLj
9O7F+oYOzMBhiYc9jG7UhxIv7GXIPF3MGjLXP5LTRTkHWcDcybCquCrMDAY1RMixPWNYNn3jkmt2
9AFNVFpf9M3rozPXgy1hA6LihKGoZCXELS83zzmeE0BUGO3cYQhGCZj1Dl0tgJTFKr8CHabNCocp
7ux54HHYtknQiF5XHxIpiPOPEWt7F9DwYdw+dSaxuNvlDy6a3hZI259RSrppTaSZm99oRMU769/T
vQTJ09kN+UqFl3I3OSaWDU9hrxfviD2wBsW7KtotGnk3Wxe+Fr8gumo4i8hr53IagkzbD79yR2GL
nfOtqttgWROH22uU4KEhBAg1ptS5mcxX7lJbq+m2MWDDGw8aRXJIVfczLjXeBwzAq/RL3D84SCwW
79OSsDwTeQT6mqYnSDDdA4WtgQviksT9FkIL7a4c0/dyREa56Lvt2U1Z2H5kz9IcDbMOr5MykkcW
irl9Y+LM0YxPI/c/OfcZoiLdAf7AdsPjL9jTwUCn6EjEufuQBPkaxcwy56M+WjR9OOMF9Umnw8Se
wFkdHUoZ3byrPHYtma4LzoG0JUOHu0/xi7SskQx7loQ1AG9EaNSbBAliddBue9X6eAA1wcI1NaYX
vD7HvHKzaY9sFDDJTryCj5iSykQPcSvw62Sf83ch0xp7IWkgXQ9CoAnnxDgNtafHb8juBkATGjYE
WmxIlRKvNJZA93UeWBRuHRVdsNvZ6YMvqtAHM+4LiZw/1iMY9a2kB5RoKPTuLMJthA7UcNSRFzPH
OVq7VbvXTLyols9SETVIQjDYPC1oNFH8ie6OGP7hAKvl1LwsRYm4M83eLVGrU9WJ7tCWJ2/O18nI
V92T9UOdIWW59AFkG/BHgUsCUpmrFjW8GwecXmYZlljnqCyJUJCiSmv8eAwBOUuSUxjlEscsiKIK
e1DszXT34U1KA9X0co4W5V9wbekfIbf/PDoWPOQ/yAZLKsxKGjk6cCvsF4usbXxCGLFLonr5vM9+
mnn3s3rFrxmbYZrALaQeddLMR4Kdf8GQu8JHjJIVgTZ6bFoPEnTVdmtrEAxviZ0heNsqjDrYFdzl
674AvepbrmBcXhX4k2wDOMpZuECXnR2YQfmGMWI80zFlwS2YjrJbUCu0hd0JmQ7fRvR+vcUTDnpx
ZhiDMHO63+ng3c882svyUzu95RHJNoEhEHgEHEHTzq532gKb+oq8I/S2UKO7xUwVcuv0PBbLE7/w
U4IzRW8EgZV+MiNk5WvkGMe/2Tx/S1X+XFMUlVxOqjgZnP/UcN3ostUz8tEcgKz2hyg2JkSdICLq
slamXx9pkQIEznecPhvKdj671FafyM9Qu8M924vypmkvxkgUJeeeBFVSbdvU563/uMO3iCv1rfwc
yZrOXW5BtGpitxnhp8sdm/KSxMn+N39X+PS/h8h+oDwqMIXA6Ny+Ehp80CbTuKEGhnWdMQiZXp4C
Jh94jnrLibS/yHrkZYH5t/fij+8gpZGtKLd8B4EH1+azRb4zFjygwhIWi0N223z0nrLHL2CPT43/
txB48rz+6QWQWCMTgapRvffH/dnNpCm1JjsjH0bn0OERGczsYGjeUi+CCY9hpHBu4ltpug+8rOhA
HZb/OgaLswFFM5yuxa63TvUEatB5ENhOzzhp7NT4tRLtO+dGS5hFWDJVtmvVWDRcJY1FCvUytMrC
nUx+k7o9xwRWK6/AJo10hGyNjOkduaFf42OxJRKkbJGvRPGg2cZpmsUmJNij4YoDX3SA43KXuCw8
THrILu6yZyIkBxrnnByBO1hgJ8/gsgD6r7aq6mcvcP7c/TXSN7JWO5JPOZFjZ4gcoFXoDsResG2I
nmniEgJeNJILkFt0JB6yTeAQeVc0e5a2DAxswQO9VkfmB1ILf1xghXUpPBPLVezSIwOOinZaZpIP
sM9G0W6ZVlNA5Q16i4pYsqApEYDSWuK0FT/dQXMN5AdcH48fluAWrxAQktseAN3sCSZfD3u3/4hf
axCHFEsszzTeT25AcFuYjNI3S4S+PkUogxCOJcu+P2kBFWYjfnEblyYYENVE+ATzGdvdijE9XkJF
lvpulcnCz2iyR6xAgpqjq/tRw+26K5T1zA7iy/FFjr/50ZJHO1xE8wkpjS7y7SV/JkbuLdCG5U/N
bkBmFLmNktgjKvMQkT73M3+bWm9cDA+t4Ozc9dRoJ0+19Excw0BbGKp+jOpjtTPII4nWKUh4Zo9E
X8b+vdml+bq47WSOsMaekwPBNPSYdL2XCu4MHMV3tnZZBR/tiyF+1dMWQkX/FDDJzHw+rjLb9KXO
2kaYdtK4RcQ4pV80T1uTGg7Vei7XabHjWOcmNu2H6s+E7Tr15mEvwu/qIKRYPRHfB3K7nyk9f5yk
fCONH1ggoF7tOr8ie9PWZGXS7DhNRGTYEzimvos8TI84BVMC0xwu+bYM44G4RLe7O/rD1RHT0FwJ
s85qfvdYGDVlfRcOjIyy4mrnL0tjqcbIC0ZrBkb2YlX76rYbGkquXIHlq8YzStztKlKhTSio8Ye7
a3wa3KOsi/d1fXNi2tXkIey9/ENyhdpTxoAcm5hBSfc7bHH9Ns9ZGvF7dKFqhSomZ3Q8ka+13CSu
QAYTMxeRancSXCK/y9dIuRe1JRM+GEa91SKv4Wo8xOnX2O0fwEqdzyiYtk41OJwAGXGghpfIbgNA
zz2Dd5oHlP9gDbFlJfx34OgfhQSKIZIT+5si/i0S+o+7vZ8fCTGFsJzthAiIRXZnHeIdzwe1VxCM
TOipF32PwH8fy04+v6M3eVFO5pfq3Q+Fueo3f1uVlH88aVGkiZCdCJP+ROcgVppekoCL7j/Gq8np
tlbt7gBNAdF2ha/EFBiTyKyyCALD4DsijS9e9PZJ66Sdt1hlsFDB5uFCIRniU3hrnjkhR/oi5UXo
+rd7+vfq9D9303+84D/uJqXuxruQkiQGOGQnwbhjH4FN1HzFBX7//6fH/+ZAVcLWDN2gdvl/BPRR
q/eWnncIZpyCjLbel14M5pdr8iQylZbf5v4O2e7/+1flH8fA//ypf2hOxHJUtVHlp0bXbjuEmJoB
FCMfn+UPis/1ovT7y09c/sQ/31hVNqkhN2RTB+v978FTKsR0UBPmCa7Md87Qs3EwfajvS/IOWHHC
3gDhGYFer5LD31h3Sf2fkUMxKFkgDR39BD/f+uOnF4+ejO9GX0YO+n/LFvMhpjft3Jhhkl1uon9D
JsUZzXmBo+ThQclhsgd555YS+lOEz5OL6hcEB953zF7n+vOW+oQN98Bn2A2EX/f02ODAzV5lgub6
ndAde7JJCEiialT1GdF6Cgjm9W+IDuJhVeMp6RdtxcNBegcdtqSa0Im3PAKxhHvUriav3KuBgHne
5tq0Xya+757qZV9T0NcuMcAEgiDg4t/eI6gah03ScPCBUzI7a9f6vcqexqB5vh+sH2jF7EZVbdBR
3N1fy9uGIVlf5XsG0ARezYUcJxd0kgPlST0jWk20bdIFXfslFp4+erXsPYRVbyM+z0j9wsWKZS/1
hceaTfIGEkLwxUIHO6ADKEX6m9uvx02T+Ww55YkTcFR9zHn//p2Sxf+Rxfz+WIlWBT2VJFn/g729
Z5E+y50EofLOYIbitfcryCjMqktuwUr3H9A1WpCcWY9t1EwmHH+KUnMNJpqwBowuHsway1+xJg4E
CV7CHt4ih3Cms/Wk4BJmLEdv0TigPNLtQKUMbWFoNObGTcc1OXZ6ulPuQcxXOfpQkd5GLfT964w/
iW8FRrqJ3c4Bvb/vATPJ4MJPjW/lmJHfpKGL1ZW9wj0O94twBiA49uSwCis/wvNa2XCWyy08eovG
png2typVaEjezZX8yuIIMIyLZdZWpraFzMzmYyzuBBr42m3rFFBkuaOZl8ccyBFqgvdH9pPCtVnD
V0kuP3rL1mmuxjueXok3D5MCAAsZGH575A+bGb8FXz/g0SPaCxWahY7zTZWBI50qea5x3FVHEH+L
rAzti7LBVYJGdAqt23GYMPDR0Iw/2usYypoQPGMyuMKDDDZ8NXyj4KTEGocBEWWwzuoGY462lpWd
gZGaHEO6ScGgHhfKYdXaVoqtTJgDnBdeA9AVZugcpMe/3XsbBz/icUhgglhGzlB8pvKHukFt2IJ0
esXn9KmUNhMm2vx///JRHv7nibZ8+Qi2JhvV0lVwwP8+0foiTar7yJkSh0VLIBtNw4h/R9kBw8xG
Z+w+ZWAXNPG4BVa3J3yOlPod1HxD0GJgvunO3RlfJw/DX/pD2iJJvkTHuvnolcQxooNYPLwO37Wx
CEEXVOX1Bg9568gH8Gr6GwfPwrkBvH7BgQc/Yj3V4HlWRaQ+boNnWrc7bJIHDVqs3OBQpNYLKQLu
7DBW3DH3dUabGS3pxxTv9MRmw8/VQHm5F2yPsjc+fLHY0sqnji+14RRY2jmDRlZtKJKYju/1PQok
MrBLFpM3ubiUkW/gQxOvHKC5DWvMoL+SKuqnUJt7IskBnDCDp312Bxmn64sluciIKe6tKnfc3UY4
4GOr7ivZa8CikR7gGX1s9KthwZivhuFXw2gphwQnDvoOOQp+wMTXn6gtZSjW1A2OUFk/qgRHonhC
e4yM57GG64gNHla7rZ61E3uJFD4mV888YTwYPNoPX+5sk+8vRy15J3zFpmkVc8Q2TKt208erO9Mr
6910TZ2QHxG/9JEDamgaW4v/Vzz2HeXKG8U44e3HqUeRb9jTZVZuyT2QH08QWpzRKNJHX1RoEUIA
a2T77LUu4CtWWrMtknegMmXePX5md/DnyU+ZaCUc6ZjpejfOQx0M9sZFCVZLUTp97pOTsDE5Mn2y
qHp7sl6CBwmW4cB3DSmO0m6l/vmevpfAWsl+5FfJvMW5xLReBgnxLrGnsXXyoSLaFXaA8sVeqM49
x8yDUHavu1+bDlPxQjeHQHtzjP/qY0R5CKXSh0Rpark/tWtNPGWIHeTFhP9wawuo5dyTVAB8IfvR
FxkGGiD0gewmWwYMjm1e54jLlg3xztZJW4a25ogUe+BTFu8Q0r/kGfeCNvY4N7uG62dtWm5EVA+r
wO07HvgD1hwQ0YPcVqo7CdlDNNYPxirNn2V9Y908UX8ybp7ZHieO1emowMMo/Zs4/hKGUDG36Unp
cPlBrGFupu8dJZzsIGbG+SogsQhNaGqylyreKLwOSL64zyoWW3tyH7qrao6B4EO20ciWv+r2pGz1
7+ThGiwe+o4sGOCw4tIcaai2S7C1nmfq6fE6fM1U2Yk2v+xgraVfI5UA0nJ5+un7I7FbM+ifIspM
G8pZ4TWRq5SSM6W1myjP1QPAFpF1fQ9vVHRTQ/lX84D+P2JXDjJd10V4XYJ6TfMPwrnKhL6cxfTm
5E3Q/46PKW62Um51Yzlfld6dWOkForDySw+uYBBicguUw3KoruCZQbWZ3OHI4rAOZwVxxlVCHTCf
9Gpb1gHXriggNM7cG9oOyMMNEf4D2pG7W3cXPb4oi6xWzHBqkxcQZMQoEcaInM0dqgCBOJI/k2vW
BQhsVoMa5st6Dk4YkoOEbR6eN7NJGSQYCg3NeHcn4rbxkbu6131b0+Kxg9+M0nfCVSagDjqMlthX
R3VEbyTj0x7mYGJ+WdTsXmtg91yZr82KDAUwaALFViLUlPWrIxWSv+2pYGkWfQUPL3XkRLFdgbnJ
urjSi+wbW2BrmX+XwTEhjBMmTFtw3C7dEHHLrYfYH5FpbyGXOiroitF+4HSYQlz90bSRHcWk0zS4
s6jxq3QIE2Hs5C4wwIw2d0J2uerp98ZWNJleogTkphLwLU5/udqkv30hlrHrPxbJQhXj7laB8Tzg
ou2SjALqcVaJSqAT8qBVvsFx71eOkOE/W3Ep/fvNKv++Of9rV/j9hbSwSpiibsl/tqKZeluqt4Gf
r+74lR+U+NXbhbOijg1LMA486XKDpE1tME5q4G7wX4BRnkqGH4fiMx64RVnnzdvR77akEiHa4yZK
NgzJ6/uHuL4RKuJaBw1mKqZ+24PVd5rj7cS3j0mx9LIAvV9Q+eWle0G44EF826SJrLWA2E6w7tRB
4DnbQ9iE5JEwa9gIZpDWW258VfZYIM4P+5ysx31yMj4fG+5yvMWm1wtOdSEohd7H+5JZoJ3qoAgj
PODzouT2+88FPH9gaPGVc7b9ii+M5rbqEbqCcBNcjLEGGYqHQIqse0KZtRfzeAM0C5kRl/9FcMfn
hPvoECMqIzFCpGuRHJkXzdVQ7xDD7lknfOkDBto3M7Ts8gUzsw89vVYPyx9rrAGHGVJFJ159p4Qo
jqvRq44UNmKJgqJllM93MgmW036HOqD23/SttctCnOfUgXGbOKVfYtX45hW/iYHwqyvp0jQo24wO
2efdpc0CuWF5skK0UjACbJmVNwWoMCKiaUZ7Os9v//5dkpAA/TmmoaXBFCWxexoSRQx/jGmFWk85
xUeWkzVeKW0JghM51wrfTMISuQqWbku8DuVhaBwiZ1JRcOouiFjQrNVY+6iXUnAGWbiv+vZz7ilb
kK9Nb2udj/JFuJ8M7rPRpRWNwfxJoyxZdiaXEMp9dSXmRCDsFBeWYxBSjG7uyvABn3J/hxtH5cU3
mxE5BCY8zQ60Nf/Ee4/CII824JiP15Fu+p8cwAjRg9i8AFQR9gWKws/nryqCT4HgQ8BG8zCjKRCa
Na+JzUJyrG6R1aUnawk9vfFyPoqP4geZ1yJyQ66V3fewmCauxxYbA8YtCMv2yv6GZbU9T++AebNL
AG7rk1butBgArfvOiM/ZPv/VbLWLrJEZthq2RZBy9hLFsKcxe5AwBxBpEY6+gPg5clV9I657zq7+
7rbboSZ8kQgFHlntqpoB8svP9tO09Z0Q8hY/DuZZPYM6H+fDEswrgYD/YgB7W1KWHif1S6UCe4WA
WiSP/Jm8T3SKNnqQJyZutE9a4TCjBqnPsg3OSH4J3hbMqevicA+QGhCnXSBzQXDroEBZ+PEf3djI
P90vlnFqNYLMnV+AyGIHuzGy8oQjedMdLR1UGKXeKlmbYWG4KTXQH83NRwbDJ43GxqoBM4MH5CiF
WAT15Wj0PM1LwOhZAyCvWliDbwwTIP3MPWgV0bo7iMAxXFKv278sMpbpulxpMDpMDaVXkZqObI4n
hAkeDTLccb8zF318fETRj7gPHaFLohYZbkk4MYZhjoIvQre9tdbZYlQ6zsmFec6dzFWNBAdmHBas
ZB0nAeMND96CzaLW2KOAW8v7Es50/Cp7f2hdli9RRBD5UqHU4lMh1YT3esNEAg+v8NbjYvykdWIR
ChuEBbducjtCVjuPC1RDNa3QALKlTcYi4rnxXWWXjj10jY0QyJiPCbtH6ci/De+Eno5o8C+0Oxib
EKATtwlhh1zHmRzpY9QDaz9gN5HWnZWxSKA7gpYhw9N8HjepC6tLhjWOY/fh9bRISrtIgrxiy9BW
eFydaI056cR6TdoPqAjMYwJPwX16ZJOhWnh5bgERPZy66OqUp07VIeVan7gngt5KlKqKLZ+XgLrl
WbCJyOzaDXLh30laCJV9VgQszEeotiNhF3DtK+ZYOz/pCFOcAHuz6LUt6usW+wtgXtBXoVFhMbwa
04XfmOvqm1z/Gv0NJzaeE7ivivAZxEGE9duQdMcltSojLtK+P5thjpyH3+AXjvPvqeuXQKmOuOI4
aKsPYqrZ5+5765cM5oEqA4M2RkDEZTiXlAtt58o1wU7G+cWNmuWXexbknFQoyZesO3okPdO6EqZq
C7AR5qIQn/dMSUv/tBn5c8I2UhKyUXstWmekqCQZEvXnktdx57v6Y1yW+IZFAXHzS0QPKjQZZpVQ
QSlFv7Q7fcawM4vTj3r5M6L15J3hp/aLpWUaMSxsDBiAZzi6dYzuASfGuuv8vOVDmp0xCQRzDcGc
4UQYkUSK+YbFEeNw8tlizK6v8mdW7G4PDCEfYKaYN3HODAqkHotocdUEApN8rcHNQtxvvSXqkrFl
JfKljeSAr6mBJX3R2dvDHZ0HngOo/IpLnSfplqLaQrPE1TAIzxwqEhHCqGngT13z8aNlbvOcurdX
EpGgtaQkqKJjbAH4bzvLlWsHe1EZyiiTPkmqg6gCUBqkjQ6g44yEOy5t0EnlQ2ctP6Svf1CDZC/S
d7Mz0DfcGUnJuYy8ye+JiuBtH34EFRlGTbbPZnmghu85+bqpG1YmGLIY8PRCRWJlV5Q8yM9l5pKX
NZFegPP7zn3XhA0u6bVsM/x4AlKz+5Igrt1OmbZK3ypl3QtHeLx+YV1WtRHixCumIHvJhydgTBuG
XTbWiXyWpXPCrU9ajsWr3ILAvOBzZnJA9b7RS9hEVzTt95aqm+EcswkZdoYGqOV3ONK1iCA5MZwM
VSbbBOeAr71O79y/JGo2pNkdljrwRnEf0ZFMQB558s7bcTs8D2fqA4Bwc8TIPYm98puwhJW3zsTi
6pFx2EPlYEjY6tVhVLa/hctCtpZRd6DKKPxK2TwCBVHNymi3yzwT5w7hSVEbdKVLmktXubdqRYjg
N7ovJqFtPHhR5uvqSs7DYfZQcsJXInrl8zL7vRYFceqLvvq+QMchN+wmDUWbS5W3mzt3F3PGUmSw
Xw7ybN88ddvy2JGKxxMvbYaAqroQbjVSnqj08drvme1kUSgOW+SVJZc9C7gfrQ1uiJdHYCCkKPfp
zD+PdLL7wOvpGy52nA+h2fFiAqLt12ifJzIqzX3cH+rxNMnhYiBTYp4W2DthVfBgAjyzR1jEGWIe
3knXAv875yERhyDQ5EYBjwNdHvEaS7zHp+Vsx+czay65fKOIOdqj9lHBlCHxQal274tJUBgvNftR
RbynxqmylzxcLsgIkx8a1TGZtIdZ3oFlIr3tSSD1YMCQ6Nw+UHCqfNbZ8yPyyeqdv3hnDdAP6EgS
de4eebWPYZHYodrSQJIy1GkDeQXuCIvWu9wOCiy3QI/aYnRJWbWsTSt4U3VAJspchUDfjfheEPhA
g20RTkOY8Stx7RG86WZnFFiV8/Ww0zN5HBDw6a8CaCSoPyf5PbltbwoM+MgdcecD4Ys6nMX7XtPQ
x9mNzASCy3lN1uxMIFSib+CRR4W8h/Y8MIehzftCRpUx8XxqQ7AgYgTT6TtSLq+Eoj8RXMNhoIXR
4QHmVXuUEhZcArdLUxPUXqMQxh+b+82X3n9E5beKO27cjojq+EWQq1WVbwHQI2a7f8sG7aE7RoLH
2yKgQUwTA72QeA1MbxfiK3EhFqM7HDwOekgOFhblZcbXMDHBYKThlDsWtScx6yRk4tlDuxGIHJ99
GRnQIihIXJMchLsbCdcp3VAnE6OWQhP6QayANjKGIniuPtPDHKB+yHkYGDqdfCN/dVQL+O1b7xhr
/VdGMHGDBFBaFiZYe06Yt84lVo+AUcDnXtrg4U/9Ynp9ZOxYdU5qo9Iza0vPvDHVnp4A7vH+hJNd
aj96LJKPF6q6bwM1AC9ks1n+TMkEIp+JW2tyrPt+SohWIwvHpnhjBVba2ULmz9G3JoC8/wzZGoc0
rwMIXHMlE1m5LbPfdevSIg64s7xh0gBj3mLCiu4+lI5Kstxd+B7ZO6vXlPgusoAYzaFOvmsCf12s
1gOqGUgsfHRxiYM0JKcP+ZxaB8nsUQojMEDciDKawlz0ef8ZHCfTzR/XPmUFpdvEjjC6rFCcIwY0
UopGyIwMzWSjGwcuNI12FMJqx2s+/xKZFVoifja5h+WmTTaP+lJ9JRHbFC49o3w3zKBM3BZFVeIS
USlh6XPQhZMZ9tj+duiiZ4bpQ6A4xdtbjvzy2snguvsl0pb1QUPQ320LfEw1ZiFbqhzp4ZIvkIXZ
gEyOBCBltAkl7spykSVkEF+Km8XOYgTAmV26Zm4TkJdInnBnuF1ylB7ywZT3MZpNem8Y3PCEQ7BV
a+HmWDzImS3see0MCe9Y53yeSynUwftNe0Ko8YW5CJEm4XyYhU14B9qPXBNsgg60KZytzXgLtPQ0
i8Bww5NaPgl4fTpS/3hFDhs3V/lAfphvLMlMM4h5SDxbhCjFIPDgpfts2+eRvoCODZ/rdDjRw1Sa
pOt5lj2LuK3jQGg3RBUAJ8PXYFyqAkVbD2FsJzzIhIKBjqB2bubVDXoI/JCxa0+RKIu7/bhGvas2
/oD+gBAEZkmcNq8FFAw+f2Ur8WbNHtDvDci/pJEFXH/yOvLRyR619cNi2BncpsNu6Txyx3psZ82n
agqHLPcCgiBGzZip44pYcRwCMHDe7JGNCPKYR0suEYFT7+tixOEpemO5oGszwY9f3oJWx5ZDUox6
IqkEyeRLWZ4Nwx27TQaJpHMo1rYJCJXva/yf5rlCu2+I76mwL0mR1zYVyRlYrFKwb//ONwGrcB8m
NYQh42CsvfP0ELC0n4hwoVjvwQ9NC1e4uZXiGPmRAT4eDly7DZ/K6I3LLeybg28KawqU6ttFkt/K
9OWmkUXi/UbhaulVQZlPQmimYUHYoAUfpSPZO7BWlS0Ka9Kqr22/Mca3qDiRITAzEjHofC+yCyb0
plm1Qb1YwQHht/HWWsznMmVh2Caz94QMV5EjZ3U7qafohclF3vdr/UTeLK8c/I9uEZilnv6w00O7
qMQw3Yn6Mb7rYWuKe51+qFZYD/omM8AgOaw7uXTM9nW6n3BmWhdkNksBabuPCAcmv1ki92Rn+Ens
6+JR6c56s1OFndAc73h2E48Knr56rdF6IegC+CMowTiSw0i+EyVfSJfe0XJ5dAVEnMfy7dDj1iXp
u/YQN1oi264/LvHRyIO8O2nLAIp8TXSvkJheTpEVdkjEp0PXekq9z5GwWXbBZl75t6/hp18MKMm8
J2e2vO0r5edWvUEk0641lW8jxMfYk2rvME2oF461EW0rJlM8WJAwQLVu0b9SnVi1PAsn5rR7wgPK
0m9+l9ZLLp6iDENH+lqkfh+ti3GX3p4qlouBRF0GedQWN+1sTi/qE0qdakMaWmNT9V3NW4vfbvnY
gi7iz72oRti151SicdqTe7eATR3d6fFk4lLDTbIjgBlEFQy14kOe0m2Sbq1RQHm7yoBwEcB124Xl
ILQi94zyCMWC840kS73zOSSeyk5l9Q24wgzawBF/g33ySWCMYWYfgZN91C2ktZFHXO5JY2FvYZYa
urdU3+rEcUTScw35FnQI3Ct0jStC5xKn9qVj9GJcRCQFefqOsARNJsgaUR6LAyVinV23oOY4aNJ1
ruxj5AV8XjRwFRu+XmQkgOeVxWZGOE8IErlwEWvkFruGdmUjQ9dWap9GdVpKDgS3FXcy6n4RiR2p
VDDSw1bzaGXL6ivWR4sfftst0FS/Y/S3kveJWO9fZsc0RzgrHh3D8KMPAFZbhodOX5rxpSQmtOGz
Pd/uqHTcZjnjw64+se5H6BMgUJakKBxcqbAauJvHzXAuzyhLjumOWfyAiR1nxzPvOrm7TI40hQDd
5l7l9p/MofOzRC63+U4X2cJ95++JM9ZuhUKSgHrSGZFgaRnO4cGrx6eY+KfkCydJH/0FipbM/1EY
LOihviCIqqQa/0fdeTRHjpxp+K9s6I5ZeBMh6VCF8kVb9BcEXcN7j1+/DzgjDQnWsqTd2MMqdFCr
m0wkMpH5mdfI4qQ34stDUzsqXA8UxKqtUGykCH0z2y3BjO58/aGr59QPaLu1qW1RVwCqAUmCUNyY
JzqeDrjvbDXzriOXr9+88oI+tAgckJ5Hbtl6doBgqZhnJTWaOKXYYWcQyvAK/NWP3lWCD1qjJE5y
nl33oU8vUQMFOQ6yQXmQF45w5y4SkNfYUsyoo+gXeLIIC1Ei+nvQtuiMkSuPkBE3hgyGepLxbrpg
N5YDJgLEWkh408tV3jxoLNzu/O/aHmllyTXa+YW6lKiqg1Cpz7SV/xbVYGIW/sohuWjHZjFxd3IR
rhjNoPa+kG5JnRFUKF8poojnYriPBjDd1gUWeJm2ROEHUqmMe/TYzKQGCIcUyOc83VKYlxf5VXXf
wZVD3SCZg0oSBhsYjeBBPF7C9WtkHGvPeWCROA7hi4POh2IXC1BsCL9CxicXam28qBNQo8OygJdL
IJaugmxl8dlDbgU7Dmd+FGccdVjZSjlpL8q/tJwOPUTvBd3jl3ITLxHyW2rM1h5UG7joz9Vo5Ri1
8/NuGnfb58ZKr1eC2LGbKjvXdzppGISrYaHe9VRp9tGh2MV77Tw4JPeIlDn7/AzU4QLlq+TX0M/I
P2bNLYUAINyyYysnSuWKfnSvIzEKMFrU2O4TNI1VhW6Qj1C0JrcBuipvZOSXIJBv0ycgSmCXabdy
B4b3JsiNuX9HkgfbRHqJHhNtAdYXo5sc+RJe5XV0hkUK3RrIq3TzRjr5msSXBAkoDEw8k1zuMX1S
0EVTH02DVFw4WBh/lEDQEdfZUHjE3L3k8KTbQJPxGqABlp7QRk3iSVqU3iXuC+YGVVmjeBClFaZi
7Urhzje2nbayule1OJeqg1TanoZcONcwnjSMM6yN5o4OX3gXjJlSBEeK4mhFXbmf1TWakhRKHVIA
ba6aKwEjhs4Ofo0UTRqzIIA+pGJdoKFgZm1Z3hFacs98FO9pgsK/mdN+cdKl3G3Y4eqFmCyBgl1Q
a7M7AgJIVw1d3cBGUoqyOKShM74ac4bSgoLbtw22RkeiriUu4oEQHECpfE0RN1iqAEsh9PMnb2QY
BeYyJDIcEJpM8OshMoeh4oJlVR7U6DWLHrOyoqzxNCBBzT2a7oxmy0qlm2bN1NA34Oz3kGWE173Q
lHXsX6JWmYBCAicQoFhKwLyoFXsArRDRUxoRkFFAwacabkP/OhCwV8cs55zTm/IOIjnUxVIPEepF
AfYE/vgGdjxc0XYU7YqctQnTlO4UTeR6ltESMhbgv2FpIvDdrMQdZavmPdlidbJJrsxz9T54d1/V
XQY4eg7MqaBPoPlz50VCOR9k27y4JSEEXzMbDgRGxJBhBnpmNV4U8Lazc0Q5oMY3Y0tAoc4ARmUh
eiOO1xMfoYfASsUSgrwseAboyy/ATEm+QjMaTtZ6LOzNi6ceS+oZqYUiALzT0fkNZjnrxM7uKdOF
VwWUHmoi7TgRF/oFTQL619JcEZZl8isoCSEB+EWj4GNB5O1uPRgc8i6oL2T5tu73kQfUmZrLPEvs
XiCu03lR7txU1wl6M2g8zNBEiQtcNmgrhZcugWC+R7lb7ohLpFtIRfjgkKvW2WYU8Rnlr1c91hB0
U0YUZbzMVuZcWFNk//kEM461hjUJgKUCzlhV5Al1QvW7VFRlHAqQMAHcHZP7oPWFgFILbTihCZV5
16O5M81HPlkaMNT4CYkdbTa8QpolvzXthpbmm1ed++Qb6nkfIpSSLtVLdwVOrctIlOZm4tIHkPmW
NgIvaBT6UpfpRltRravAKq16HD0aBLghWzLrWz23KYfMJU6Mkaev79TsTEe42XHteORuz/oUDRKC
kZ2kk3nhMUvnjNx75ZrKskJLUHVPYBO/Bw4jOox4whwtkCVRnwQOetzppR8NI0fTMc4pOBfWthe3
dIG80d7p0uznqPPilnSGDvJY4kt50I1x3WLgkkArvAwFbmBitXkHxH+H8uW7cS6iFSLMgsNIq0r3
1fo1uev3uFj4G/PBLTdt+WDVzwJRIUkhSL95foYB+mqsHDZ3lNPPRo1KQE4whYnh5sqbfl7f078f
FYGArqOg4CeXJbSYM2MfESfP37B5IjlK9mp5QkX6+2Uzvh96shZiiJYuTd+PqAS9ZlTaCLRG4Qqn
P1oohOdjvj3z3ij/290+eg1gh0BvWRqvoy5eR38e+bN1Ad3mub2NrzuCcQQGEdydl6tM3fTjhiDm
JtVMQWuDVptBUKPSSTy+pOd0ic3CgsoQ7JPz5gqtGYViNMTFp/YAT4yW9hC/8Fn+29jnyVwn136L
IKQmxcy13vrnHBR7k6gkWij3oE7miFgO12MPXbkFhYVk6Ik3/R3rPY6u/Il9njTAxaJt/AGcBaPj
rFXQYduha3XOuyEpjJF1BtveQ2Dc/3xUqN/Cicm4E4y5F4aVVQgA9hB/AErVSzemMac6FmE1D2dp
YyxH1yNxo73IC3w7oEMiCPnU3JtbZS0La+5O4RoaeLGkniStNP2KELVDJ/mhe6a0i/NnbiFSbLcv
8Hukt4+H/88vDoPl3//Kn1/TrC9816smf/z7mf9apGX6q/rr+GP//Gdff+jvF9k7MJDi/b06e86m
//LLD/L7/xjffq6ev/yB7qZf9Vf1e9Ffv5d1VH0Mgpv2+C//1b/8j/eP33LTZ+9/+8trWifV+Ntc
P00++7rDDhF1YwSz/ufnQf744fPnmB/eP2eV9xwd/7H357L6219M8Tc+XxDXFheBoX34vrfv498Y
1m8WWm5gdzQTirox0ueTtKi8v/1FEX/DsREwBqBZgLOKzlYs0/qPv4KJpyMEx19I8ii2/Y/Hg5fe
u2ny+/LwTv7482cnYMRIvqA+BLTmDFVTRHn8/z9F2KVlKWGT58JKliQ4XyWyZJ0ZbhP8nJOMSnXW
eY9tWc8Eam1qL+HsOxIwsVqP233eZVQSoIv7wasTxjDelPRRktxdiVV7IZg+gjxPPuoiTe2vgvpK
LgwiFyn+5cTDjSD3D97Q3lRSkMwb8OWDSJ6qVhlM1dIv8aLCSMtxNx13e1oEHhLZ1nndEjlZBrom
WdLMPCPBfqTHO8Vrim1Y6PuBOkoi1bQkol/WCAxN/b3T9E9RhfydSlFwkG7kUrfmiuRQJjSxkqsI
VgNy7aK5dqXiwSv1165SH3vRf68tb9fLtIB9GZ95cG91Ae2zMl+inANT6VFHcvArFGvjIjAjrOi4
ZDLv0OU8RWnqyF5Df4iNcKEaxXUaSTeu2wJU1Ir3Ummvsz7flsjbblsXGQEZwzc7zAd6lxZC5L5H
w9pNDARkob73OYLhEgo9Zsw37fvum++D080zH30MVAPCYcB5lZtOjqpZEg/xVotgsDZ6hRoT9+SY
DAohpWEcJQXR8G7DEcXjW48FYm0LB8hgZGBZ5IsopSeYXMpmSEG376t1qoPt6bHA7sTqxhgq9AEs
uQFG4KYoyhtDufJrn76fVvnE3qS3DUlxb9XNxeAW2ltnwv0LlFevy821bKm0RlzcBTqFUMtxFDzF
WwQTRQp0hUBQWVGTi1x4bj3sgmB8N6kj52s1NMH/VKH+ywuBhAa99fuR/39wet2kMf/9/3BscVT8
9wfW7Nkrnv2v5xw/8PtRpYm/WaIE2ZcDCRS/qnD2/X5U8TcKZw3NXFhBEuwrsGN/HFWy/ptqGkhv
8B8d12aN2+2Po0rWftMMRVZFGdIJUtucYv/GUfUR6PwJdjREVRshjqpl6Lqhm7o6CRRDzXeDpkpz
MFvJzqqyCnXlauta+0i9HrKtY4UwaPE1Srwnqx5oWYhLz9fuO5LWCnCLRIwbYhM+bj8TkQudZmlA
C7qx4McWEXDZfuPr2NXo1ovaIbhNO6LUNGQDX9qUFmSPXy3tAY6neYF6bZeaEN1CO1XKQ6xLm9zF
vAyhirRNHiQDPRZAuKGWbAIRhQ1aNb3sAHhHbR4UqxHXG6nNbcCjKyE0zwRU9ETgPZ64GJCDUyOZ
XwemzFO2nxb7yHE/ruAnctk/3iHsOS4k0fimSiW4SiBmKs6oWnDbyK8C3FBxQAFUcS8GOsdNk29a
Ge1LzTg3dQ3RObLFFGV78TVUS2x19Z3TRfOkptPt0JqBkxKgOtNHVHx1PMYsCMYouPkWGpzajVc0
u7z34DntCtfYRCBsvOAMoXOhoZ9qKpdanbyKQXQio/iKY/w2R2msLX262cQ2jOJGYY4Zvk+cjSGK
Hj+/xrG+830n/vMtSpOdONStFiotI0TSpahf6kh/Umj+eQzp1CBj1PhpGrksFbVclAwCGAoY7ghs
AGNE0koRj0qwh6j+SfLhGOJOZzbmYaLMV2Zp4iQU1eWgH0KVrQk4EG4p4htLUoB7/SZ/QM7lskJA
GiGX+DFbnaIeHlu1zyNPiIeN7mtW6Hs55BTwF65N23T58xs99kKJdCQdEqk2SrN9faGKFkZ9M0S5
7dMeqONnTLgojYUncphj8/g8yiSuguQeBqXGKCmjyMJT4Bb2z/P42MDTRfo8xLiIn3aGWfp+WckM
MVJvpb2/9VftUl/KO2Pz80gfRYpvI6kijgiqrJOiTxbFiRK3C/uY42IGswOa+645jMrexWN2AWrw
ul26b+lNu6EGdda8N0/t+vTGmIDsf/+etT8fwpp8z4oia4WpJuN0zRWSc4sKGu4o3SNhZNov6dXY
VJ1OiV8c/f4+Dzv5yNMhtPq4Ze5e0p9HUnIhEJ6N0D7rusifgwLAnAPoNFZWhnOT65RKglVkbKRe
2v28CpO89B8vQLFEXeWO1bXJejdh5KgSFDpeAH6+m7E2RJkRbsGIVm2QD5BOrbv4NSv4Y0huCGNU
m+ben1Sv5Fis9FxwAcd34NjyUsExEqhaxNnfKPMACKVnhPtYQc4iKfwVD7dI4af1nruvY+M2r4uD
28sIZQIZxuyPGs9a0B69mivXACSgD1sLGI9kJsR4PpbdHUB3EC5CtIj0Z6sZ0Bzv1V9DKLwmBsst
x3vRTVDNRAfRWZEYzVvEV4IkXLvtXYuSQTDqmFpUD5EHjks8qEbJq1xc6I1+o5fRTge27ScyD1jN
SpSDRLQNVNlfdxDfSuxkO4SawmLf6g9qShNXypeDBMCKRogUp/ugz88DwVgZfUvhVjpXHauYGRRG
xf6lwgLQLTmY8baRUvQw6n5Z1AHszarih0ER0ddJn9KxbmwoV5xPZBG13fTGcx9tW8VdeUhu69BG
VViQRecsZKlZNZWwTpLRiNjcNvxm07juKIMnHf1ZanJFX1x2AwuiPPU4Gvo6YHLom72eUqOqvJ0R
1Ge+CMakyi/SnuK1EO0DKNyWkiwrjAciC7GloTrIIPBKnLlM7Fcy+JQeUiOOi9ThoyfdGjGIC1gA
iQnRq+2RDDTpkAcQ7wb2fgFOxlfBTyJhRItG06VdV5s3bXSbomNiAQgbBHETih3go0u9KLYNsPIm
BsyqdBnmzAiEdgGGDUEMnsy790pzMTgvovee6GAgQdSYxmNW+e8eXTDTT2+cijp2b9Hx7mPoRCHL
kRrBk0elJh8oleudnULWzuJDKd3zs6X0VtMyFrrHuntp1P45z7BYqKNdoHlPWk4fSc0RbGqgFqjS
RojMXaVVaGqB6g1lSFStAvQDgbTUkA99J+wl10d9RAzs0GoPYTI8pqr5S9HRWxPQeyxb9VQ16uh1
9ekTHC+aT6d8ILV9Heoce4AqVsvyPJ/fUPbhu483ol2dsd9P3FzHz5lPI04uSGForCjpGdFaj0pL
gHvsZkZvnnOGXsi/onVw9LKkyKKNZg2arEzm6MhmIPVOkNvNA61xOz7HVvU8uR91Put9dX5a0uj4
ZWJIiqVKFhnJtE3t4jeTYi3AwbaIbvwdqpG76v4S4e+lvBx1xGbuxa9Toc3xC/vToJNQroqLAaOI
MLeDDWQWdTGs9T06AM+nJQ/l8Vd9u7E/DTU5uLO60fOKToGNDA5EMOXVWXFZLkUYAyNsPliGVMSd
aP4oACmnc2IC8TlxXY1D/PQIk0XtDcnzrXG28iq81uFyd2t9I25AzK/UXYIm+4lI+ehd9WnKk207
JIVl9cF4PZrNNuxvpSHYGsqjIVz/Lyc2Ce1cqUw0P/1YxmQzCibgk2AXO9VON+o+W6Wn7v1Tazm5
9w096fJBYrwR8j6OF1002FIbK9lO0as5MbtTr3ES+ptFr4mF9PFldDYUHQgEEi0EdQOoe0ljcDYy
705FmEcPOYoKus4nKSofBMdPh1xcW32jBBw5qnnwuSz17pDlJ9bt2MRMAn6VGFLDvGjyGhMt9BPL
GghiXfraNQoAaMZ5+r3M7f7zO/w+kiFKDKQZFG4NbZphBE7c5Jacj6CA0q5zSlcdmAzxTFWqE4n8
+Mxfv7FxJIxAeGvid5U8QSsG30xrmL25CckabYebEVNSqCMre/HzrL4f0l/HmnzPadUKVmqhReUJ
1awof3n5iQbI8df252QmH7A3eFoZdQxAXEUYuXDrR0WFC+o//DyRcQd/e2nU00W6jbIkTuNoV9Kq
WvVJbhODzqJ/N1BKDltSqPQwQDxPTOnEfjiSP/HqKPEjfWtplvphnPlpe1eh2OZehcwKKBHxPNi7
19YMW8xld1+e+eBsL4S5dSas3Afu84V7CaRpeUrB6PgzYM056r4rumRM8hglVwuXikUOxkxKqOzA
DhqsCwm1sdRCxRa2rJ8Z9x29Xx/FSK99b5x7mWAyxoS1ka215Cu4WqGBIXUgD0k6BjDNzZsUxNtU
KU68sSMxCG/s09PKrOGnNxaIQTEIqPUjV07LoIRPGIJ68Kt2UWn5NlWR14FYXcuC7aEBGPjWKug3
PR4Mfmfe/rxdpO8X2ddnmdyl6VA7BVWDMfsFz3sOzGOd3ftza2Vtq3myil9OjHf0O6DGOdpXmd81
wDq1HBRF5wQe83qARNVesrExQGPWHp0ggQ2uwguMtE9tEc7CY1/Gp5EnnziaUzIpQwekWkd1p43A
ToUNsha62Q7vtCdtSzwv3HwnW8jq+PWwr2VtbyUwsC1sNSxCb9D1mSggPJcvQxqmjtPMkgA2udWu
25TeaZt5T0bvQXFRiJZrUERGlz/EJHctwEctaODyWYsufohgHyQ0BRrzjfAXQopMouY9SQk8Mydf
xD403j5SIF86zjJV4dyTJeC2mHiXnp8sHTU/083yOcJ1CDKANyCxayZ31LpmenQdx5cU7i4T31z4
xQuWNsiHvAt6g0wom8zw38IoILMjtyHhXsiF/ygB+pUF5Ur3rj0Q2GKTrCoS3HIQb0SlvAuE2yaD
FBZsxfqtk1s7NaRrpyo3gVA8uWl/ge2RYparCi1mN/SuOhAomtVdWfVD0CEyDKaz1RGuqOElX2Y9
0RJ2BkaI5EsDShO76qqkC9SXdpYkizy1VqZ+LkMMrrEy0YA2K5q1SMzSFpVfVuGB2DizUJ5SC0zj
Umk10BBLsheHDRRbj8iqXrrJsMwSsII9/vbYKAa5PktAFEhFORNpY1H0QJ1I1tYltY2uaTBfRgtV
vlUluHecmGl5E9ICG/zkrm4UHJGoDuqLLj8kILGKwsQd462SLmOg5qJ7YSkAQKWrFAXuWYbCcpFL
yB+ib6L1a19EJAz5iDiYD8prXuMSooBM1+mTAZGWe1TH8BG2uKPzgEg2aJYyfcAkgysI9SEGRwcE
P0OIpYM/qkVQjytlVuKx4+rQdlLUhoGya120r7CmMeg/hn1ud+Gr5d0OgXhRWE+Jlu9dy3uV0mEd
V+pFGGFwKshr8Ji7TkQ4O9rVTYIgMrLqBXxIPkzL9WASi5teuDLYPJ1/aOgkiHq5U5HW1aComrRF
sarYGbWzL7C6U4JlEF1nhMQzsXfeRAs5k3S4NUX8qE0FSDmmOC5GM418MAdv5ZvyLkvKVVIA9biQ
InHTAoSNkeaWTUxW+2yXROBnlXjXerLdwvpqBpZOKSHnxCbysFW6CwrPFkZlRu0pbspVwXqJNUZF
FtSdoETGY1Uhy1LgIBeiU56LoKn7cl4AuGmDYS/SIgnLaB9mz7HQL9teOeSFupPk6D4Dai5ZKZzS
TI3xSsbaJhtWIpvdb99dTdk5/UMkxgtX0V5S+F+OCxWsKG9U97Yd7gP8lJCPTR1/5ufoeQCx6byn
Sr5V9Bt59FDmmBET435QxsozzJVCjJa9D+JaUW8Nfjiho2JUiJMMyb5M0hs5UZ/aPL3v2C8+WLg0
3AcpfpB6BAkLzetYIMtznMfcf+mgoAdxtWyaRyVw110nrHDumDk0hrMxqhHr8C2v0oNbZKuw99lA
zcGrkq3uXLiIrqfiq9iVFyHt3VxIz9qM3eADmyvjF1/T3xQ0s5Nsl/pIEvhnZYKmap3v3LpchjJB
YK1n8EPhPFeX+HefWXV97uLjGqDiGg41SkzvDu7iKZ1uJx7vvGAehOltH/s3vnPVwL5Pznp4vv21
HnuXRhssqhZwegUYWAGuBBwvQ081c3aC/t7m+lIwMLFFTU5oE3wNBPdgAWZWKKi0ogqLDY1EZKVq
qm+arz6oyNQoprCRDITgLMPdFDiZgpZP8bhsIEgZ2ZNRa3NPvKgjfTeo8XYIIOilJszN7A0I7KjS
5OEVYnTUQX1rowRPhUpTKUGTRIaAXoFh7/eDDuvecQ5DEy0zirmzOkNXgT69GeDrRtUpgPxfBXgx
3VM1sl1l3CMbOTso0Sr3nwQBW0SUqg38jAk+AES26dNg+ns9vBalgxWzw5UK125Im8mVwiZwjF9V
ma76oNsKirfMgvfBSOZZFW/r4slENrNFfkNKoBe1lXteeMjchoCaLPcQegr6YMCpjfpJ8lEZ1N6L
FmlN5Tb2y30bAykOI5QhAObEqN35L7GAQIH53CqId5ggynQCPARvTRhgEARS1kcDHZ7ivmLRzBG1
5KGRMf1y/Z3hRHspg6iFXEPnIRfTao+yARF+zIKqg8l3XLm3kXSdlsU8CeCuFHq0LCUEmVz8K5rX
Voer66aYYAUi4LZUit1ZpfctPDC0GlIdXnpZgR6tjDvBBw2sDsG70yLdFPakDFGyYCpbJaS8l0sx
Nb0yvg+EJzfLQaYHp+pZY+Q2ib5lAlCLwMaQQPxNoqkgL+S885ArRYiRFsxMWQsL1syW7vSdYJ/S
J5W/IsjHCrbxZbhJSON3gpAYuof814ovxNYupIeIxhm2ZAJyGMUdNoEexiIFLo+QHdFeORHMHQke
AeyBJJFEWR7j7q+BbBuTC7oKSc3Ii8VFwvYuUMmif4dvIHSRUyX7j983fb0WqaeFpzmdcn2SRFlS
6WmeaTIeGkDVnkNuA3v4AIuUYloHiWU0srsod8Xy54kefdH4c4qKjFunSg7/daJZ6Q5KqzjjRGV4
2sVFvMo2KEQou3SFy8NquAMdnVGtdF5lm4vxxIseW1Df5/3n8JN1Th1BDxvV4m5fNvtyxWW2Kjfy
+lSh4kjuyAVJndJUMT/ElvTrLBsjLxKLqwm6J2QLzzv3XPRhMq5UuHg6yryafOKDGR/828TGuoiu
qGCwpsUEXfUaq6wxUspLIstH3bz6eeGOzujT7x+zkU+ZlkKEqkg5JkS62d804kE0c+5gaZHImyxL
d31dzX8e8EhHzZAtIm2IExI1C22yUxQhH8KojIoR6bsqMPWkkSVejqJOIbRLMOVcCOAyTpQvjqWU
X4ad7BCv973AM9HeKx7qRURZG7b9argycFfAOWTxL6joHvv2P0908i2iIpBoYsqIGUedvgUYAl8S
mxYK6eDBDifzt6M75c/3OllJNlWVdBXDBTVi9VoIXA0vNyE41RWcmCv/fqZ+ntfkTPNKOj2Jy0CR
82o4Y3sLjg2q6hkak1p1I7jXgrTAXt2y3ozhQShB6r0Oggpj6yDE2YyQBS+DxjhrRMRmEbGJe/Du
h75+TuA5pVWxcaR7Tb9L6rum+VUgXtoCR5cR8izWYXVnGU9OJew8UDJmtpUMjGMblPGuouyq7s96
eK117i6GgWA5ShH79/EYbT5khPHW6929aiAzHrvNeQDPxUQkQIcNAc3ERT+tDO8TwnTzhYTBJ78L
kuJFEUvsiShFODn6A6r+4sPn15ODWIkZrcvQdgJ133SopQzJhgj/LoSUANkTGqvLRSzgDYZlSHJm
6ruiqIj30rmsxQg4hLbYXVrxeTwSwuJgLStbs6XBg2UdIhBtiI2X3We25KFyhy5AqKrJ3EMytHNw
dgsg1meQUoTkJStffMV5yhCllvJHE3UEJ7/3600M279d6YNFYu13tq/c6cZdYO566bqgdz+8JSry
AP2TmQ5bIZcVouRuDVlVUqFOpLVo+/7GtwZY7CEkunSQOSOitlrHiYu6TcY/6PO92dwYGnKLhbmA
OWMa0HvxRag15CiQ0QI1YJsN2jgI5Rtj7pMEZxIKqCIGn2WzGxTnWknXWhS/FDGUH5KmHKmqKMZn
gKSovjM00AZxMyiALJF7rcVqW2lQqyAoIxLW6/leMJ8tFo5yACkGOg7SXoQPWuTwuQdbcTBljmk/
VutSUVCKbgmwQiRaUpqGEFscpBrJ+mr3wU27c9nqLjPyXTmg7StH10mgo0RDC7rYBzjQiGvFQlx9
kEp5NmTZ3hTg0RvVi4O7yMi1oWz980EpHynHUDhREGsGckEteXLZdH6XS3mOmDK6yVhVKsvyukWX
GuUtb1lBFrHRh4WrastL/OfB+QsLdt5pL/VTjzGpxQlekRmBS5QLz2xTXmG7i8IypKeDb5/sPR4t
aFuoamrqeMuKE6RJEjcZ1kfw6fz4fHChN6b5tkZGpq3xe7VQgGhxeRkIHRt5FifayhFRQU+DyIbS
6CaIAaKcYETNiTL7kTsYsU9wciLx6ugz+fWOFDwtFein0Z+E45vHyJfF65/X+til+GWI8Zr+dA0b
hTAUiVCMlyL6R4sIjaUBtP+reQGPe4alxcpEcvrUlXGkD8pdbCDJDLAHguMU2VMKTR2roOQQdhTh
mT2V+Bma5s4zb3tLR0n5V1Hflx5qkgq1MERSIiw0QRJAqXRnunpKI/oDMfct2AFsD/BMgUY8Da80
sa1iL+ZxYpT/wLrtknW6MRF0BN58Kgw5lohYgFoAguEIJ8qT2znsulrqgvFQOwvP47W7BRW+ci8h
eeP3dQpRN/6yycQUScE5RyMytpCO/bq8gVpaXVfUBSIrNyiwz2oX9ef+f3Bg0HYyZXWMUVVYBl9H
adtIb3uHi7myqe25tO7UuXcjrBH1XKdnzr5egl3KX+NNsvCexGzjL0+F4ceK5bxRyTJ1E9gg/+vr
IzgtOWfts4IjSEktzKWxpM1tQ6LWEBtG3gs3XPvEt3Mk9v8y5uSA8hwvKTuHbyfZj0pq6ZXnKlsP
ITlUYdRltGhwwowfA4CSmKrsSlR9/gfNbuPLI0zW1+jLTJR7dfx8MQpFHc5ItzoqJ7ptrCBgrvLh
OpafT8z7SHz5ZdBJRFs0TqYLPoPKOR8wTlSR4Jy5Bco78bvkNGvBR98Sxb5e2SoO+n8ZNfTm7sRD
HPmMAFHKOr0fSzHpcH1d8EH2zbwUuKTaFFrDodB/laFuK/ElW3TeFA+F8KvSD7l/3eeHn4c++k2Z
fEvmiAQ3tMlWczWp9LkvGNniNPLTdu3n1m1atxc/j3Msc2CKFgwZ0OYaDJevUyQtM13VEUnBFsW+
+ADeIZ41alWOijE1QGYblNiJQY+/138OakzgjiY0FsrO6LCZZ6MFFeiNC2GhrNRl9y9gfr5dcKYh
AvZnlpKChPD02k2DIWz6kMq2HKHY57w0knzqI/2WZ34MwTKp8HoJZyb7BMiWWCgmLX6Pqpb1moPQ
qqnnqYm0kizYxnhIivhe+gOMZeXNjClcdcUm6dutIePgDVe6xF03LsX7n1/0t8NjfC74DjTQEbyl
ZvJ1cY0s0jVdILxPED2IcwUXLJVSpkLtS0KGCisd19v3nX5qU50ad5KtxZKTD3GWUQqUrkRn7w2v
uqjNylC144LyHc38EVkYS880Nm5jBNnS8tXThWejQqM+Ss6zDsCcIKwH62Qs8q1mNnklk6XKMidR
3QT8gtqV57HyEBcW5FYYhkiJF1K8MDqAl6m6cdTNz2vx/f6fjDyJgmJLUARN5aUoyCqL3a2flJfa
QEGgu0y7aFHKGFfE+WUdHULDmP8vB5985j1MF6GJ2AmBBeE3ajZVIpwNA9VptVp4eb6PpTvZeHSj
CKurU5zX78H+16lrk+89zxLFSceXbgTJLq5p73rnalbPipENpnT24Cq2JmMGrHa0yNSRk7YzRBjA
IbhO972p0NxUEVNU8h1bepmXp/ipExtf0v6PJyRKZCNSZZhWbsPW60sv4gvONPO69qJlpEkI8ZkL
I5NnBt58jh/Z0dAunQLLluwgNdosJV70NezykGwo+2Qpk5kZWXWZApb8efmOni+WIeoyEZb6rTIn
SnWl+Ro4bV1DcnJ0IjJvouEgON01ivBRegKs8t+s15/jTYKOuDaGlBXL7VhAFreEOw57P8o7ZG9Q
x0J71JKshRpuA02dN2AoXHQV/Gj0Czy0zr1lvOVZAIgCwmE5i9to4eenkpZv9yN8LFmBVGpZAMaN
D77x55TCUFJhGMjbGu2thbit04SiIGIHqNKpQjh2fFWCAxmskDazQmFeOZz+sXlbIgFvUpoP5HWJ
0oDL+oH9wQmIJlH5ViL+lEGnREtI9wVKJvR4B2Sy2+BcTDdeZS6VGrFJ5AysqrdzJ98VVbQK0JDP
IpxbET0pvUNfXWsIKhZVMrMczfYaDdUT4/LnLfG9UDW+AViFgG8sjeLfJEKI3UJ28dD6HbnRP6MD
gl7IKHngP8pr7dThdeTY/DLaZEdovql7Xsho3QP6q3NcCe8BJ1PrLk8hAse74Us28TEvAwsdxHEk
Bv16Z0V5W9dGD55oVMcUZsZ9+4SV8mrYYtqLY26DrNyMOs7jidd5dENxc/8xrDI5otS47dQoBUJU
PbjX4gKIdHwFEBokqfpaPIv7ZCtswn//eqYa8GHQR1ajf5gKfdrEXWVktZ+NoDAkxxX8wsfSg4xs
+c9zOzY1BVMsONAjv2LavVAcOFZSAjgwMFCEfOvi+0Q5Ucj/nhqxagpSIMRYJNx0hL6uWlHolVqZ
jJHsEXvG9dkeCRzlq4KLQPXkbU/mYsc25OcBJxuy933VckfEY4DxQrKkR7jJRwMI+1RX5HuEPE4N
bL9qiXTbviEeBQfrlsKQcrvfQmEcqxfBHIYFlSnwJcjUjOoqPy/YsduIIYGMq5ZlQoNXvr7N2Kua
tspkevtbcSstUeS2rWt/Ye2whN6hOLstN9FaXYcH90I4cfZLovUtOucuZLoy8HEqB99Kc66YGa6c
+1SEtNsylx9jVKDTqL62Cu1OlPB4TgIKjpEOniHLKJcowoVAGGt6iNEbMLUq/b+oO4/tRpIkXb/Q
RJ/QYouABkEtMnMTJ5NMhtY6nn4+Z810g5EYosW5i7uoXlTXocE9XJib/eLZBrOEthUllVtZ93Zq
IB0TLUSOaXiYlFfDzO/qAVGkydoaRbUKAGv73iHtG5dUAemPnGa5I8Ak9330u+2tnyEqZLWB8zgl
9snbZuZjhLl8JWMMicadNrwDOHoKoMuaIwDwXLpTg2CRlPpDn9buGF6Tbq5VvbmXg3e76h/p3+4a
/UinZpdE9c/A+dEqyZsJBKBM7+06/aHI5SIvg/s693e5JrvRWO1GIz0EessAnpVeWejQ6mxF/2Z7
8WPYxVhBgB80FCAFdKk1SAU25qBNhTeI/mbgAgokZgEcxx3M6GoY5J1pjbemH6IUJC87Tzqqcr0K
corWENKr9pAjJhmwvPlQiwqMk0OdffiV2mi4orkX/nJAMnVUReGWoGZ06IDQOAC8ch/xOKwYgMZT
H55wdFOfaRng3pFs7GJcK5JyJXHiDP4u01BZ96h3ds0qp2geKo+m/jj2zsqIkW3CvCp28tWgxisn
KTGIDVyFNDVOXkv0yPquwxTKRPWoXeiUIJr2t4cP4aDr/C3EePt25SU5fkE4nQ7TgxVQvsZrNzR0
sC3UztV6AxxgnxolmkvcvT7GeTbAuxhol2bhX5f1OOKKL2Nk32UTkwJK46WQhTNvS1ENITlRTOlm
dJC3A3lq11dB0uw6POttGEyaU+xKBF3zGHVb9KckmjZSR6s2uSv052GEn7QthutxbHmUSY+elL1o
9rSa0LFVkMlTvYe8gYaKvmMSdW7RN8usv1aSKz/CExDmlhzc2uhI9nq5BeoZLJSy3NApCYZXVbr2
MDfUMf4tD5qCpoByH1nDMVF+l6GyzcrpNioAj+SO60j0RfSDqdVHxfpuFDtjqJ7L2tk6mE4ayu1U
CkSodJMWzTpEBU0qcBxsEAsuvMcBD55GN/b6dIch8+PQqEicrXqI2L0l3/cV7mJ1dGdn6Q3VkUU6
xfjzPTj+EyMGesJGnZ6kKtya0nsd3skGvZw6HCGh0S5yqO746y55idW3wfrhG1js6Fdpi+OP4x3g
UKJmJd1ORn+Io22PBUhxm3XqcmATQRcuQ/TFBzt6jOr+ZkBrzRr3CuLYKUXuMV8BH7NQCnPC9Mlv
0NdjZaO8sKrxk+hk42WqdlIp5AWn4WD0Cu4DDnYzQbdxOnzTnObey24TTAtaDWiVM13L3sFXpfcI
gV0UjUMHk0PJ3JggzqCS3XV044LhWfFbeh7ToSYhy42joj1IiMcZrbcrDOu+jZODXSo3Q97eZrhC
1PZzFSnXcY33wGsdvadI8ON/VfvOthzrrSZfW0hLdh6KVeHV0D5V0x1N7G1q6/vJLDdyAFmseAO0
uVbTaq9K34euQCAL2an4JgjvbZZX4bw4/t2IN18YaOsSEQ5Nf1aMX/30rSlwM7uLqjtFu+nMGL+N
6zb4HfXZqtOeoAiGAMHi9FEuAtezjpP2nKGoGwUpzoztT7p2zCJ6qTDInOktjVED6O5BgAULD7be
IMSGsXjX+mFd2fJbodloLAHHMtV9YaExDsxNTcGfst0ChIdRsaBcoS0ma0IqROJv3FJDWMfd9BAq
/je9qq786dHUvodo5U84yeUh7lg49dbBzYBtaNohDzDiD208+XRPk+BKT7V1AYEwG9TXzOgw7eUi
xfsZbssSuYaNlrbrvHuWIvqpfv3NkzBTi5VfRv1StuF6cowr2xg39sTeQTEUryslRH/XsnDhak2y
0gw12Kis6RECMbTK69LCXADlFa8/pAH2cMi05SBVMztBrL85VvKL6vGcGwFtYZEi/TT16bWyOJ5g
oFbmUhxwFUeGVQoHlwGx0RAsGIZc3iGKUGoc9nryNvBGyHFUUIBfZhYeijhEc0khLsnmivW7Dk8A
uoOGQfMGxJKSYBghg0IFrea02SosaOdl+ISZ5sJpQe9oV3lyNKZDj+z4MKByN9r3ii7eyc62d9pD
Yz90BpdRt28iCJ64nER3no3AG0KzjnIf979j9dFC5zIKEEDfmWP63KYY9KFMp4TRNsKKiGO8d8xF
bNF8cYbj0FxPk7a2fFCrOE6OPdbltNwiJlHWA2ioOK9I8bvWPTsVfTr1FvS8eIAi6hdz4bWIPDYD
KqIoxjgG3TzvUXGwKXK+RShW2PVzgndB42Mnp1l7T7/Vup9JHbPsQ6zXkc4dcVDkjElA1zqIXLco
mUpvaoRGYPLLbH5VXOGImOJGr0z9ZrB5kKrBVkEYyvSOetlt5dJf58NWLVO3lW+7+LWrtYVXPBbd
b9OrOV4Okf6jSjaB95J4j8GA0PD0azRQFfXfjPRFyl98j/4p7Nogpg6ZZQ+G8OaFw1XLz6r5Yvsa
yvPAIvFvKcGEN6Irx/lv3deAlxW9eKr09vtg8zeSaeR4q3Nu6/pWt7BVAEvnINPnq/EurIp9EiLp
36GD3L3SybuRbO8mVvJmNTUKjm6WmWy4a39ocobuedb9UHwaZFK5tYLU4gPre99/SMfuKTd8CiHo
6Bnt7VDLMuQF1M57JDJxii+qAPG3n2Wu3E2e98IsArTzxwSpD2XETQ9kpKSuVWDKVY3Ccon3i7yX
k2u7zR7rUQWLfOUNqVvr1YApZbmdqPCDiq1LFAy1N+Y+apAVmfIBA8inBsuZdlJ+GNZPfVIWRr/H
wJqjokGpkpp5dUDSBKctyIe5uouz1I10IUECALKMgPSZGL566m/ffg0d8P98gx6kniXd5Pm9Z/H6
Kuy1M95rQ3oz9vVNa717AWvYzJEoU5cQeHsZ6bTqqqsfUKXaV8lqGNSlidJmunXwpZFZeraCsVV5
VRf1ps+9TdDhKV8j5KjhNyOF9y3WnVFs7KwRxUz/wRvqb4nV3afFVorVe9lCiC4wOI9aGtVBiG4p
pXgDTSNPfdFVdWHo29agh9cE70pyDLBktQfju9WlJI0x8OPMA2a8bU1nryGw5I3XRflzlEgkUE3k
X04BeZdy1fcYxXTboLtVwtKVwxiDXu6D7NgE8TqI5XUiAVttFnhfKooJet37PsmIfVvjIUd1u0qN
XQMs1Ad47PfBfoK1PIbdnST16yG/NUBMDybCv6hfy+l3IyzXHuVOQGArJUiBQe0qA13thuPEVxcm
vhqRslE9NGVa+S6QUzSWfkTcYBYiopG8auNHBdF7aYyvSVnjV9Xub3N13PWpDmK9XRnYLNZDc+hw
ekxqEvfyUcqDowf1RlfKp479gfzRxpnCVVujnxoFGyOhJB58x0s79Q+e7Cw0GYMQoBFZuU/il2mQ
Dm1Ox7x8zKd6bcEiNyMQI027K8td3mQYCpk3umKbqKFW+aKxGz47Cp2A83tsL9jXVNcWWgoMUnrI
WvhB8hV9Szx0XmAvgSDV3bAQVGkcPxR4WVL8pgrzFQ7uDsqUELHqMC2NjPgYGSwYC7cbA2EALU8X
Kco2qpqvilR+Ql/vYCn7Ajpo+5ibR3SmsBualrYvpAh3E3QRCwkq8bhBWtAa7h3/XWlwha16RATQ
J5Ni+XaMn5wsWajmo6xGh8r2XLuq173dLmL9CiL41WBy1CLHj/SYGzZYaN52/je1feLl9SZzVfgm
dSB/n8vHDlXddABegcx5iZ8X6rFQ21LEDQ3fQFn0FpIEnNIfjqRTUxQuK1SHgxYYzFtkIEFqP2lT
ugapTl4Elta2I1Iz6cpCua+v7o0chrmOpG2a/e6dxzrUDx4Wg7jVhF6/lp1qU2U9nkqVO5HnhcEv
OX8Uz6KUboQHbzZT3C6Wd8X4hGGAn0Lw1zFeG6i/YQ1bQ73pgVlTM1+OTfUsaeg3X+uxtVbtd7N7
ZvE27RvIhZVlRMh13TUoyFYjrruavdWj7CmwAeB001uob01kUIq8uQ0lLFzb2NrLUP0DbDhb49pJ
D4UAV4MkqipcTdB+UEITBIp/iJkJz0qwcDB7BNj1dTZ6rgmqtjCvVBDEw5DvlBZlNryK1PZ6KO7S
RCoXaSp7YusgbiQd8+xWhmMS2MPL1CtopCarDMDWgCda2GZ7LX2JQ/LgocNXhy+XvPjZfU06nuTW
qg2V67Z5yqSIzRb+DgV4SFKyDt3PYlnUEBnk3C0hfEg5OpZggVIHTiai+Py4lUHN0gvZDENlYq9b
6D5PUCqkfl8gRx6n+iasZJZ9Y7xUCi/HUsn3WgjJZByBiZcS/k6KRzLCBDdB/pwM1aHnLh2C5FK1
Q1QzZhU/mbqbA3DalK0/WpC1pctT7dEY6XCu8uTuaGsA/cG32vd+JFZysLH6kJfYW2KMjyUJfZtf
+g2iqvjFb5h3JBtLTiYp5v0CV4IZ0JeZORyVcFrkJmLbbXEL75XtIExeuMPQyBolHlIwwHSkgCOq
5LFiYIyN/G4MX6VP/o366+kczRmOupXaCMvx+1CqcPu0wNVhwHUN31XHcK3gvdWPdYtiLi3xr2tR
Z3sBJ1/HmhXa0sRplZbG+1IftZ08WLhy/WyRmwpBzDQDxfAGFlWM1bMF0UaKjwbSs9r3eECaUl80
SrcvkULOkCSmuQVTCiJYHV/oBvwJMKJiZRlIESPg49DsnNWMex9Koe5TMzYejGW7gnkDHh7nSV4V
QIv38lpdxg8X1XNETfOPNUOpSEewVTBfRd31pHxbBREmAY1MlQ6sLyUypHEWCL64GQqqSOd8/R3O
j/Ek2qynGsb2qPPOpkAN4LbDUQiML8ZJBdB3hUR6IRyJ/SWX9YW4Z3fnSdxZw5SaLwoWMnEF+gNw
JChWVygdKK69la/G7aVK/Ll2PSLAf5/VWZuURgPUWItZ5c2xsDNsF8vg0m6/FGO2XtRR1pVOZUxY
vtzyunCnQ45XgZAc21cbngoXKvDnyuMU4GEsUH5Hi3Te1Igqil6ZTUDop6vmTVhe8Vr5Dnr0qn2Q
dtrj1x9NfJP5yrRNxdQEDxwNt9k3m1QqV/rAfsvzW5E3JRnqo7z2SL5XfvD962DnJvM02OyDRS0A
XF8hWGG06wGPEaUyn74Oca7ZJdPoQ2GWwfzpSt76Xuy1Ke1ZgbzinhQlfwzg98Mzo/snkF7ntvZp
vNmh145IFw7F/8SDsbq07o07rF6wd5EuNLzEWpt/K8dAuIH+iegviP13corwKzStCivRBGp24Z7q
6wYS1OUlKH7yV3HEZzyJk5fDlKQRcUgJqg91Mf+3cELrflabbHMJE3hmUWiqYqjc3WTWCFp+jtbp
lexFATyILMWQS3oYLgICL0WYLbsqyhtVrcEDUoredgYIG/xEv152l0LMjgmz1Mtx9BmEBk1Xlx9i
8Dv/RgSEGnRT1rkstNkVIsmBrmZmBMqt/SFZ1yWQnK8DnEOdaKr6gTeGX/MHOFMtkSD2TMYg7ynZ
t5v4iFUCNX/ui3B5sXl7dsaQQ6XTaJqIqc4+ija2YWqLj1JjtIFv8irQt90v70oIrTe4SfFgWjtv
Xw9RzNFsYX9qlonfdLKwW4uTPKFhtZTD5soysU8vNJoB8eo/CzP7VHZTel6u0AashpfI3EhYsnlt
vPw6yLnmtwbezxSa2Rqtv89jmVLPMqYO2J8GOXd6qE2cfehuKAD7vw70p16T6GrCxdUAIqMVOYeG
1YgVJGYOtHHcexttO2zbdb/k2XJR/uZc4gIsWAYxa5mqaKV+HhOwSicLLODB3bpb8nQDPOC9CWYS
DlmrdFkA/77Ihzpz2H2KOUuWNH+aSl/E7F197+Ss++FAqzhdOpuE7IzSxtfTKdb1H2sQOoPN+0XW
5fn9LheO3ygyfamweHUSGm9e6xY8BY2wWrAtFzCrvw54vkX8j4jaDK/QW2BugqjmgB2qX1NSbbO2
fCLl3ioJhGXDfsl0jPdaeR1HAVTn+4x+VmIAWprAwjQNLqxSuenrh1J+7MIL+fhH5jufDl2GGYos
DBpkH3zKky2ZJIhaewHLOHG61RCqawfIX9EKM8NO348BCXqBcRwliLjGmJki8lSXO0TVcU6kUQfg
NEG3JhyRPi6++bB3cqrnYV27GW4NEqKjkaFszVy6oA91Jm3SyC+g70LcA/k6u4p9VWkb1QdvnEy0
Cssbjd50BJJphH7U9emFo/ncXj+NNju3ZF2yJbUmWivJa0q0cYrZnK+5mvZyYa2Iv/TH5zgZ12wH
ekHi0Pclkm1VuwAQj95TQ8QcRkIIITNzd1QQQ2mVJ2/CHzgZKf8pmyh7k/HM+vqniEhf/ZLZvlTy
KB4DjV+STxMM/tcRbEB4aWucDaJygoLSB94wRxsWYzh6vQ+rVAA2/C0OUdCwLew4k5/C9LvfmtcX
ERtnp/gk5gz/kqitgZUDMfs9KrKrbBnvqQEua+yT8BC/yzbl9t+YyZOA4gQ82WKdlobOEBAwk24i
SKVO9uL9yyB07ghgIH+fyNl+kJHQ7JHgYj9woZpHuzxG9iW4yZlM+1OM2S6YpDa05JQYCixDf7CX
sYS+Z/QdUskyLGV31LGWVJ+H3FhZcrf+zyZxtjHUIC1tGWjs0lDeO7mlsxGuFNz6/rMos0WvOVLt
pDpR0kxfImLAP8FOty48w84eJxC5UIADzIrQ0ecFYRtZVVYopSyjAXUGsDg9bNFMD1cl9uVfD+hP
ZhULw5ABlDkoOQk1zc+xPC2TsjAlqXQeqrW+F6WI8ohh0apd83pxo22z6beXHtHntvVp0FlumRQ6
tyxKiMsm6RYTJVYT0n00XjqWz73VGZyAszFKwf74PDh4F7neOeJh4abSyt6DVBFUxMFV61WNK6AU
bf4dhJ5B1gwUUAc+O9cIbZShVnpMJZb1WK3T8Lcv4z4b3H791f5UMWA83Gyyhe0K7KU5Rg9plyoZ
8JxYyj+wSt6gFIwxfbDWB0QeUxfeFv3KxYiX5tI80LZYfR3+3Po8jT5bn3IMmLUA5rP8Vk/HKL8L
cbK277+OQa7Fx5lfMCYYPSxfVIWLfJZAK0YKugn3kWWMHznSP3YWryfPBKDm4zKmuLGPL1s97joD
pI8auvSoNrIEdLeMtgCi1lMCUCHEwszxSETA9cpq7cp9cOs3waa3sfO0jWNrKnsv3Zdxuy8jNFZa
LANK3ECz7CoO02gRQOLMnIcA2tYChcNm4WE4K0MrdwMHJmJ0m8W7Lr6D0OMMjybKNrR3jV1YwoNV
p+mHMQATCt4sGy2xUoqSq1a5yqyHNoANXIJzKWGE36sUPsqm2vswNicEWDoAMUHiHYW2sT0eOufZ
0Z9hXMMjwt45v2rxFDc8OMIVWg5Dj329vbIraatiJilpoAj8cieXmOQNmPN6v/pkRMoKarGRuVVj
PkK/W6tZuY4U+2BOb07+U5lQV0qd6Ti2/bai2aC3/k4J+8dMiZZDmgMQtJaVAwRG6O/JWAJ+/a0/
YKtffOp5yR6VIn/yAGxTEO15a5JDIh9qu+WqfB522hYa8RbCwV25sZevdN/vQrzPpn0JPxAx9aV5
31ynayzhlAvr/FytSkNzgrwDHQh4R7Nzqm2kGnkIoHveMbgt9/4+dM2F8R4tYPle1ID5P6IZgidG
+wS6z+fTil2uO+mkg4bDpXqjr7xdii427t7yMliVQk56eWHexRb6Y94tjEo4/mE7zYvtMNETuxAP
YSUCfJO/NRM08aZxK48eVn1bKgNut/Sf8RRHeopWpEI/aZCeJOTBBxpXuf1kBr9tEJZGMLqqTi/U
fkIUbAWAD/Qj/uL5t7w6VCzcshx+qMXW1jeZtZ2Ua6dESMhyjeh3VL8qAPB8SfcujO/sexUq1/+O
7+PlfJJZlb6dZdnIQRXsZMRe6B7fxU/5xlyKAnH7Ri9ud7Fucu79yOfTONDIhjDR+vwVCxn1KCjg
or7ZLa11uGpeVKTehk3yy/e3AEUJ3bjBSgM8Fj7L1YUa5Med9sc3PYk/W7N2WFpa7fNNhQwkbkcb
Czsq7DAhtqCQDUprLD5aG4JAbF8rt3a9EJo/rOg1cg7yhWP8/E118nNmp7g1eVkC80H0HMTWLjcA
dDAEVw7qTsnJA1eglJZgptzoaBcbtb6O8vXFN72Y8y/mZP6I1f0KJE/LnIBB1hIwCS3VuSF/HOP4
tZCyC8fZ2TfzyRL46MOdLLvEtlJHE+FIhXH+Dlc2Xe2jQPQprrlET/XXX6Vhddu+GEt5Ea9rEI8P
EYoY95eqt+e2uAVl31apQdnWvCatxHVrSx3zLyHdOkhYKxr7sB9XgXIMZInrx1iqvf3+9cFyduNh
FIcdHBE5OmdHWTi1FqYK6CMYXXAFeHHr6/torHdaEq2rGgh0/SAb+T5r45UGdkOysmWagNoyQd9B
IPv615xLV+jYqCatPSy/5+4QFJX1oqpBSqcFkGvJB+UM5kHFOym11l+HOptOk5Bx5GASikbwbPdX
Q2LZKfqNy+Kb8i3c5gb2wfmTg/pFeSXaifrBlhfe/SX9sItx57sem4WSfpVYcv1q/KnzbC1d+zZ2
RQtCFlyKnyGm7xdGe25xnY52trkdpYr7LsKltTDw3Ubzs4lSVwfnm5f3SXynhqjIhcGyN35r8bUG
BNvvDp59ncY3mpavdOd7NDbwZy/lp+cyR0Q5kMHAklDDO+rzEWwPfl/Lmc2ajyPXlNKFXWwvjPzs
msIBADttEgRzTsQxrNAIPHGzGA9CtaC5EXk3Vn2LYRXvrD10qu3lTszZ9wwb+e9RxcBPDhbIyPg4
GUQd9/o+3k4HE7004Eg4JDebf0d7gmfGabzZRHpSLTu9RTzr5kPQfZkfw43oNKlX1fESMU38sfkh
zRPNtnCS5NvN3zSjZHVKarGYwvglqTdl8WhOl0oU56hGpzFmL5dQ9TJH89kmWFlvOIjpO6prYNjL
i0oL54ohGM8h263J6M3N7d+yPreQgv5IPcx9sY6PWJ3uxT2H79iFbXhuuZMvCkcKOg1/kYBOVoUd
hXY3GRzxihodizjA/fiSvdeZC1RXhCEoxVSyqfloujpVIdsgT6gLuBjvE8N4sgCtmkrv1ubdhc11
Zu50hQRYo+EtjP20z8s8yMpqzEX9I0umW0mf3GDwIC4095DJF21zPQLqiuHXdNSXvDFcfB3+TAJH
LZdyGVOq0MSdHeHhZHuFHKIuzTGyQucUwHO0QkvUTVV83JvAdfx/gxT8KeTs9LaK3B41v6vQrOew
SiBchQxawh3clBeyUDfHbvRjlP8PvCRviv+/nHANbqH/21ISkeqqrU8tcMV//5ejpKb/zQTZIeNz
S+ENeRqOh78cJTX1b0I3RHYchz0Ahp09SDHxw+HW+BuNIpsGnEI1hiI1/9f/mt/qfzNMDCU5Byxu
IZzc/hVHybk0vmqYECc06nRQhUUeMzv9U1CldpUYqitgQ+U9QLWfupstO6FstxD3QPJScxdUC3Ur
kvvqyVuNv/JfJ7N1+9d5/MmCVxyRJ8e0+BXUJYXal4k3gT3vAVpA9p2451d0a20tBO9jvM06V0iM
4Hif/b5IDz0fUIgtUaNELGh2GoyeplZD3ahu7wqY/FrZ0vZaSHi8LSukUC8JLs1O0/8Z3z/CzWbZ
L7VoyD0sM6UkwB6rQKX7+cIUzk7Tv0LwnLdtQ8Xaci4fpWHKNfmSornjBlIJXinCdiY+mm/TPbB+
MZfCubssVmBUvw59dnAnkcVcn1wVAMACsVyZS/VO6d+AC3/99z8sIv5YHUKiC+dTgyfwLCNU2yrS
JN7FrNFhCfYVriXuAMYa23bIa0h/vwx4wqS75trexmufHg4492JDyWxd3F2+GufPz4+phvvKpgXA
wt6eDTi2oyQrhkl1jQUqU/BzlqJaOvEbovfsYFwjA73xtuo3NszaRD65WH09IR/P/fmEwLxF5Urm
PpN1kUiezHhiGSy1ge3Su4ArJ56D8EYRGIQPsSupRAhVz1GjdnUfXjSon2VUH4M/jT27yXILcWU8
XVQYl3cp82wgMQ1e/MIIZ7f1H1Fml5fZY8ytybnm6pv4WlStpk2+ox28vOz5dWlAs9U19pLiByOT
GVLpnrzhtleSld6FFyjw53bJybzNu47GFEwd0n+qqwbH3ntWot8XpuzCOAwxpSeLQo56LxvwJmZR
yK7qQsfFotZqFsLzanLH5XBMYyxDVpfO0ksDm+0GOegzdM+IK2nPWGEvui6/tBo+5DrmCx7cC7bM
Ak/6Bz5SrjCmkApMEMykBCSvtBUqGnm0T5XIAbXkm7AZJgUrBcP+7Tvaqp8g/zVaKEOyo7aeJ86r
U2vRBstvf+F7+XszOvohoKXuGqY/vNWWb65Av0ffxy6xXbOSrDWW7PJWGo0R+gdsHSkwBzgXsfOo
dN60KVLdYQuEtWtLVrqXJeub1/arUGk/nCn8dSIj01i0JVdKWI+uyalxmwwY6IX89xvdSQJ30Mtk
mcWttR6QznPNIdx1ip7shp6TrcnN6vsQOVBVEwiNljJBQMC2basN3XgoJmzEfTTmnukd/NLqdDOm
1putVYekgyiXaSUcQy3etVF6XSeJcZdUA9xdwVOrvTLfj4k/bcpS44Yvw8bNA+D/KMaioJl14ZWV
KDsnU5RlV3RwKMuVGcn70Kt53sThq2WHNEa61FrINQ68o91s7TJRrsm9fwattEsqB6dpzBvNei23
4e1kU66KpHXlKJuylxJX9nAoTBNlbUCnYVdsmf2X0Ue+ve7Tpa/L/c9prLyD11Qopda7zi5Rhre9
5wmuRzyph2Dsrg38FVf/pUuoVxSto7hlWb/x8n834PnVmQIhDSPn/+pJyfoAvQIg3+Cus2Er+d19
K/cIHsr6VahFoNwgHFV2gKGJbgvBnqsC0Aqs8xHHGy19k3Tj5r+QAe1zuZKAUtcZcuKRhvatrf8s
ERRASyYzF02HfOTXW1qcPKerHnwMwCsKbKYBRo/U8fOOVugx6b5jEXMHTGHfbOOd0P+4WF2eH7Yf
cWzweOCvyIf0GVZoVDIl4aGsuX8B1YN1GJEw0KelzYcnwteDmnckSE1sBBptsrwPJM38Njet3C7V
QDi/7MUpFeN3tQldpAdWnrq6XE86N4kn4ebnbj+K7So4BsnOWNcoxRjoyKGzvfl6WLPazV+joqFI
IUW2YMbNLqx/rENoTYhnsf5MFmKnl+8FC/PrWPNUT8wgSE0+FeVX0uZZrH+sRUOhvQ04GBqyWIdp
qf4sozGmzcIa/TrmmWlkFdLKhxMn3gmza1/yLXKwXldcea+tBbja30mbf2ItisR7tuY/xZmNDcWW
IW1hSH28BKadt3PSXSsfIHdWq2GVr/vtlGTLr8fGnP0R1aGOa9ON403FLS1+1end2VlB0Xq8j51I
eSkj53ZqkPlqLJQ05PXUautISkHrJPVTJ8nyTRdZzZ1hSPJhiPBPmKb1NKmdG2qydIPjEfIUUf89
Hr3vrVxgKVPG69Csr+SxO4RV86KgB9b4zmMxjOPGz1oNpjEtUG9yOhciU7gx1dEHX4Yac6oM3z2r
lg5OUN4rcbOSpPzNSkl1TXmEW1dfNxYeUH4bDKvKyg9akQV71cu7bZIq6o0fxo1bpGW/KGNrehmr
yVxleTEuS79+UvLiNy0M/M5azXCxf7mGeemtOsNC0jqEXJEbZvEN6cJFF6lXTuc8dWbaotuNfkfe
VzmXVrql/X1NbQxb6raASphiDsaDa4OtnGCc2bDl0WKy7G3iFNrCSkjXmwKWaRF6/qaSnfYmpLG8
7mVreMly2bkuuWRomOc/5cl4dMpkUyQldFPfeUvwtFxJ5bCbADEs4qoacTPW9W0dBnf5iOBKkmjF
UVX9R08bN0ozKoho67QAC+NfVfH/yE5N9h+PHmjD1lxb6x+XyqRaNxl3hC0uC8UAWQMtEtWHCmEq
FdsapVgF4opRuWsacel43D7jxDuM2+jrRazNT3He0DbPP17RnAqs4tkODRMFyHsOBCHJF+Wq3RoP
1VVyW13RE33W1u3GX8Vu8x5uivdXIWMd76iwH8SmQpuDbnC6LlztAqRkfmjMf9JsM/vx0BRTCAOt
oVWZjgpU6GyLFeVCy3ZlRy+xhMvp59uvZ2K+medRxa862cwWWjaUu4ia9+g5JAdcmi4chnPUvFgA
p3M9R9emXgyD22Ou65XxDUmbTXKApLtgOV98bylikk5PxHmsWV7f9hWaEHDM3NFYhNfqu7JECmwL
EwTJZvs12CJuhIiWqFpcanmcKw59GuYsAUFHMWqAaaDz6iIYNC4gr290kBT+XbqPblA2/saptuyX
035YiepQu62Ol37En18TDJlJ2Uzg3jWevJ+/ZjWWfmIEre5a9Z1jPSaw3L9eLvM2F38d7SVDM1BC
FbU2Q/yCk/US0yHoeiczXO+Hctu7ibEKt6AK0dOiw5Yke+9Vc1O0my89nOYpw0dcyngo3COsqxmz
DRspniPnFbObkVgX1j2uKlGPGkJ5//UA/3wYOiKvk9GldnQqhrNqgV54Qe94aDYl9TdFXQ2IasrG
BWj02RiKAQWLxpWCJvHnOVT9RENQojDcSX8fc20RJfGyGZPl1yOZa619fCoOTlW0gTXhtPM5TGlo
PkRgPhXIKiQlsVbGwoh2Fe6FryX1ARKSC4fJma2ORZ9YFRrkY40c4XNIPTJgnKO24CI3i6A3Cj4Y
tSyia4x8tvZ0aS2eWe08LiiEftRiaZN9jqZymzeN3OmiLjm6/rYW0Ab9oVsFWxjyeBAHq0vY5Esh
Z8vfwIAYfh4h6+Q1Gp/SS+CReYNRfLRPY5rt4NycCjsxBp3yHUpxH2PieRGUrrYfl2ysi0LsZxYj
/lofdXOeTrDmPk+ijvUwkoZUJBQ0RwekGo26cstGvfSxVP7O55PZ0QC62pwb2E2BR/kcJ9EhXRuB
obEaiyu03g+S61+NH0rv/4To39lo+Odys2MSYc1bmXniyY1XEE2/E7bU4zHFW0ptF/UOM63lRSfW
WVfz46uBNv17OPFzTk7FED/Ssrc9UYETwvKYKB5ABq6T/aUdNmeQi0gfx7uDnCcFsDmQpjYLGCIp
xXEBGZLv/Gt1Q9ECw6B0I6YUXbFvaHsu00f1quCWKy+Am/7Y4eI5BQzvw3wZHcf5odJBIJnsohXl
5X5VfK839gd9WfsZXRzrxVizpako+VBMniq72RVnPrKU9Vrc3niU4g524bAUy+90ec7HNdt3MA6C
QgXSwLxmSD+4goIueFUQ8kXP+LJbyvwkEQFP6xWzTGWq1ULxYmoxXWa9NlqBMalfm//qrjNth5Qb
rzW6ARB+58uFWh/F9xatDFGtqN3iRnCltaOz6Tbyi3OhuS/urc9z+DnYbEiVAq/Hy+vJ7aydWdxr
vI10+9l2Ns1ob77+XvNkeT6u2YaTh6m185hQvhLeSEm3qSloQntqo9FNgruxsu916dvXMecn5Tzm
7ASL4lrJ+J/JNetfKiZDTv2r7d+/jvHH+T8PMlvzattEWd4QhHxA+LvoGGGQvco+/hC4MhT/RE36
TJHp83ebrf0u1e0gmIgpzhQkhhblk2jw5bt8WTxdSuT+yCDnI5xlWEFieEErVon+3+ydyXLcyJZt
f6Xszj0NPRzPrCaBQLTsSZGUJjCSotA7+vbr30JmvXdTlOqy7rwGmSaTRHkEGm/O3mftmeGWrcJ7
TQt/RuEZZNpG29k+iCgCAIP6U/7Cx2Xh49gfdl4QYmsu8Dr2nlPexLaVDdFp8U1/RchvPv2uvx+P
zbhm0bj9iw9qZv7sp75ar6z9ZgX1Xr9yMO+AqqTR/rO9yX9zH/852ocrK/U5M7qZ0botDLjkkO8I
VcXN4Gv/I53296/7P4f7cDFdgn9kuDCcEPExiYtnQyPsO/wxdN1bVBvHT96Mj0f2v+7dP4f7sLds
GlsP3ZLhaAzlK6Ld0aV1PwX6Y7b7rED531xKV/f+Sjz6CGqxCvLSIslgK0hA2uS0/GVZhhQMePXT
0w3brN8+KrR3csJxdNbwD1dTOHoiwhkkapbE39p5/pp20tq2Tg8fvVB6HZQAMTulYQM34SES53In
lXjtBmifRk09qeEhDEr4UJlu7V0N/3qTncYQw/Wk9gqfNFzXLg+KNi+PfdJk10qNBIuPowzsNl9Q
SVwOq6Z0t1bcHCqpkU/dlmAQQ+92yb15U5ctjK0sO48LObj2YKXB0Nb7oqxlUBjtoc+7blMt6bfK
We5a29k5VkRY74qWAq9bQ8/yJGzf2SDbOGzFKYmM25TGWtNFVPGs7K6wTcK0o8u5HnZZZ59jw/tW
aj0qDq23bkfIOJTQCgT+kFrbKqIHsSWeGFSVRYDbFG09WZAg2EQ1fFaKWXWXxIdBm90jlLHsSk/R
pCI+LLBeK1iGAu4U+adBNhoK3l9JS0oo9G3cjtqhr5UWeJOYbxJXNpdIIq96mFw5FVX3prbnnRA9
/qBBu+tTbbxJ2ABCAa31I6fnKDDEiNxdLBvimq+7BWN+V7YgCZVzFIu3y53hxi5DSCJAaPexNXyt
Wyr6Hh3VWerJPWDj+abLXG2nZxm9Qy1ot1VAEmGR+CWaUrqKSy4qk4HaBBVsO3HM3ApthQIiSBWr
NFWtIlVoAGmbDYcMuF4t4JaW8gR7DpLoKnBps435Ac0LsfBIHARJ862Vb1x0sST0vi+aIlHeex0F
i3i5SmjGKqYJWlUOziqwdRGqnh5lApNU0X2xEn03rmJcv8pyNvpcN7ABb4Tm7nQbUGAkAK2mq6BX
FmEwzsuFI6iyZdFVFo3OGdNu75erBpitamCaZpKb3PjxqhJ6yIWyC58BPJyX6iGtzTe65FPSmMPG
T+hk2/TpzUBSoF2Yy95clcd0MpD54VD7i0LgHE0v5IZE7qaXKiaAwfyRu82PXhM3Ee/e1wpVJ6gA
oQMlnC7GOikvolXybFfxU3jlD2+VQ+UqjCoU0rGtvzeFfOhX3bQsqeDSt7Fj3nhXq7aqnOVHL8w8
sEO7+t70VukrowosRQYgaEl3GU/S7i5E0b5IbbmqJ7GcihCq2GztvLH/NtEh7ZU0bZTpueVJ6BNv
r4f581Q2m0IvfFXGO+F8lzRFdWO8nWxQEOMQhO1I19V0cu3ZV6MZdJ52jqo2MJLnBo6epYc+Z0uo
0ok/JhbASmK/vOyYJXlAOelS8vRNeQFJOPRV0e7zma62Xj+UWoxX2LtXvMO9rvn5rD3kQ9ntm8kj
cjq6NC2aMC37u4rFmTBC+HbNobZpGlZmUMg7gMHpxo2emo5wiPpa69xvntXv+7pmfpk0v5/Utpoz
xEGSs10pws28ki0ntYvj+dzxm5VTPKJXIzs3u9CS25LyjNYlj0rMxMbrW6vvfQ4LN+3AWsczOEcC
4ve80bLlNkmco1k6Oy16UBW/DUM99gywdm91iOY9ulCjY5htKgvSTjvFOI60dmKilOdlLPQdSO2d
lXgHWnTo6oKl1N/L2DssHa34gGeHAWpO3vOUfdNsglspPlpF7nsG2ESjuM1Wcq+eeCCDC/Mkxnrj
iQ7q5Wvd6aeWNvxp/KEJAjhTAtaJksz2TR9hrcDaVdy7ibul0ucPvUT7JQM7Iw16pokuou0q7vdY
+PfF4AUpeARnfPGaZZe5APhk+yXu0n1Zjj4CzSHKludmpESipVtLPi81QkeDnph/66roMFjzpggd
f4aAR048qD273AyddeF0CYno4Rq6wSzr7qWZMAoQPNDhCHa7bjBJuJR6F6JRtOzZAAqEhrFtJEt0
mhxSl24t48awbqRT7Z1RvXKbtjFThzZneOaqr0ZpaxtDRocsHi/WBnSMdDGhn/dxXVwKO9ooyT8h
3/nXxyA1l68pRM9SuKR4maG1Gafpq57F125njts4sbRThD00cFYgr61aLTBUKc9dZSWHxe4ipi0H
on0Rdbu5K8qj2XvexWLO7rXsdbgWorg1w+TGBke6k4jMx9xwki9RlYLncvgLrZE1mz6sO9JWFybr
WP9hTk7uA1M49yDkZJ/BI1d84iWOgjlrsiCLoGnbeizuzBQegFO240NKPPv1YAz1VVEmJFrZcVxc
a2NfkQybqQqThVvswhHNBiHL2UQFAOBmtPe9kdVBoqIeRp3XBrns7nPdeW37+YulN7R0ZO0hDJer
CdzizVjX10PHj2slZOPUM6/jqD8KG55k5Ia7ZB72MBsvl66hm9E5VNChgWyE17nrvsxR+FyE/X1v
0LOZT2a65tAey8E+08R2lQt5CIv8RxgBsG81bDM3gwydYLGLxwzYudZ5sElhoBpmfjB6hH7PZSVR
/MKqY+6cVV5Vnn1senPcxJ37fapjbxsuQLOdaTj0ff0jtFV3xNY5bmYx74ycn9JG7djq0QO3VttU
UXQzt3OQsIZUKju71XiuUpBFjh1jRkhig2e3uUobVt1YLcO+0gv9YC32UTbdj2YUeycxT9Qqo01s
mLtcF/Rc42ym25VlbQyPiVQHZzAOpjAO8Qw4eknDIMuyfTmNx4wI3rFNs4vYxG4RlmcrqmFZJ+n3
xIDKEfce76q813odmHf6GI2EK1jVo7aUKSJl8zglzrbUovesls8Yqa9GXftiTOapzJeLZUi/270T
b5akZ1rJlvcxdN5se843zTJUG5enOK358z6DIFrGQQV+dzOo5Ca16najoi6QYTT7/UyzpCn0gD5Y
e2s1VbTJdHYkhqM9Cte8CMu53wwlds48ZpM7lA+1WLZ/7ifKCV56pEMSlcVmdKfz4KjArjvwxOFr
CJvfk94B5OWtPkDTKQGab7NOHVtp3Iad+9YyMSiesKmM77BYXuo6+blReMnffm2FdxeX+dU4tjsh
vUtKyE+Gl56MtjxmU3plK4xlhveQ2ZX0Q6k/JLp87edh3Ix991zD7uSV6NwNMCzr4Lnh4Lf68FiJ
6uCye8I75KVHQ1K/XOz2ijazhbaYWYJqTo5hDOB8GS5zskinJfuSZ9nXcTb288QqW8w43QcsSn3x
Hgl518S8cvRlvrGCPzgFd7fMBK2SlYzRSatL3UCcnuE4m9WsnloyIY6zN3+b2vmhGk2A3/a2c+bd
LIDQtgBH1ZSyJUjh0MaDAX2chyAllZcHAdlt2nrrgziN4l3J5Z68qJFQ2+bKXOa33iDsYELUtUyS
rfFvnQqt+K5pE2ToJEgWK/ObjC7rwYxOXTyeZ9M88UKcIHvLbeguFOIrJkzWfSD7KYnaufVKJPf7
wLS0kUXvm6XJ6lQvZ7xkFwRNiANC9G6BK9vMvDy6SNKN1cwXHmATGUPhcIoveQpTBpzrWRftpVsW
e1vkl5n7o5hYoTq7eqgt7cCGlTNCbQ4brzIoBZHv2fSvhBc8Si16iyNcUZVDLrZnikcaeRaOqRBG
JvPCG8vLOKr9dHS/2SzBWW2+J4MuNnprv4ca4Ux9+m0MOQKlOkK2W4ov5gha2FDJZbluFTyh7us+
o5VN3ggIyFWcZHRd2vmh7kYg3TzRTU87tWhhMxP8dAzdSAuaJAf5WOWLr4/9Y8riInq1a0bOPt50
C2b8xmrSb6rPv1iyqTYy8w7TXJ0N0FiFZm7zxDlHHe3qhHFQjc3lV7e0FlbJcB8BMiW88InFBCuI
zqCysB8RLzoy0NGbl3SkOXW+dFT6kDgdV2J295NVkADQPJIKD6xV1TdLub7nS3HHVH+hlNjZybBl
6c+2Ua7Ocy32cpDXcBOPus1mK7XZGbLiVITwDpE/aM0uBhxussddhvCQmsMzRwLI7ck+mfVdpoDy
1OUhAtIfy+6pc70nZJft2hZs9OW5TvLrrja+WaM9+KbMU9av+DlOhyLoSr5RUop9DS697E20VRIj
arFCeB32D5M61yJ50XtA6pp5bTr9W5PSCM97tkLizW5bECi3SSYaZO38RzxHyX4S0bNU866xyHJn
rrAUOAV3bTQxpMXyOvBxp2qku49L7uciogw+i68YE329IxhdLRCwq30txNfEir+m5D17o/6eZLSt
kMx8a2G7zjE97NI+3+mFDUk/P2lq9PDT1eFOznSketUIPDysaRfV2/LKohbvN6XcWV22rwbzcSjt
b7M+gtAFZsszdiVr+wlDoPAF7G7fIVBkM4bFw1jOxim32e8MiXxw2/BbkVP24ilR+Zz6uFCBTE+T
3rIxdAVev2YNEJE1rGNYJ9RukuHK6RC2hn6OD0LIWz2D7JJUnHqtqi38sE1es7BWu0pjs9Qq3tjM
mYhMS+PmokjV1znqjSNsetgE/QJrNE7V1cj1JvPFqa7thGaFNtnSFnaWhGLLKPmR2/UTM+dTUXmX
S0nSBe/tpQavWu/RONI0uTOSiDATTgioc1u3bnZDka5smf4ys+kJgrD7JTNM+p1jKN2x7OO90ydy
y+R817tY2Gp5ofENXT2J91Na3URhvPdoMvLThM2msrxrNqJ7JydupqzFrdZ2Z+yhZpBqUfJiFzyO
U5VXd22W5ulG09a91LR806THQmPVd3Y1HzNzuo69xTqMUgCLsMeF6Y8Nq9ZhM9eM6anqli/mymmf
Dp09J9vFVgngQ+5znwq8nTkMndoIjDHaTRPnb1wOe2McLiKrPLLzeB6i5Say3D4whXwwq/zRYhnJ
Ju2QjPIizes7kQJG8Hg2C3UTTxkxu81zMpC1ZBtihjVmvcwWG9fEtWkIV+WtKaogCpdd7fR37iDP
ldUeNBm+dYNkuTQj38icYZMOOaBs/TaN4YsrTQL0huuuMMtOWcvRl2i+pYov+jK7z+1uX8UuKSUV
kQ9ke3yTen0TSlj6jZtcN9qUBrpO8MJQjTEtT9AqekInilKdmCovVFvu3Lm/V6H1PFY6jeugGHzL
DGmRmjxt42XDi1XqV6MXv1hReQztfs+s6seLcxmtpz+t3k0KCtfSZLeQzH3uxszNja+lWR+nfDoO
XbO3cmKFyNRRlRfoVrPrNPjUrWcd47zyNiE7cl4M9WB77ZOelbe5GC7luiM0+vEU6+pV5d3F3MXH
1u7u8tUvpRuuYuc/o+UI3qp8MS5CMgpU1+1hSVzV3rBPaX7tIvMYRYuzpQP7phmzq0QuuzmWF3lW
X8iBUClW0c088YClS/GNFIo7julbWivyjfDCcp9VMeo24UTD4O16x3yTkf2UTKQ0Tb13JyAA8DZG
+zK32s20FhYsDi4+RinmPSjLfkmwti0phRiCsku9eHEwNu6PXEqihKybpnFfWgxyfhs2eKt1lflq
IVE9Z6O9aYs0vFt64iJjtyiDesYYN7mldwTVFflTY73jEjvmpXdB3PTw1KzfiZ1WfhES5OUvpYgD
0WfRJqyt175o+8t8Gch8mdtT2Zf1s54m+aa3EXBcXvlgwe+GPIz5YhpoYoja9ypqCevp5201JBwE
IeFc9ZT7NrkJSl/EOOmy1VOnr+46z6Lekq4zqdXDoW9XE14Z1lftassjnuO4GM13Db8ezy+ZRIY4
y8oKX2uDc7CzWvywY7DqrLa/eDUA5lVDvASeQJvVOsYjKMPuHOMZHPAOdquJ8F9Xnn+j+6Czarrh
AcJxvI9+x4ZSjzRCjxsByJ+eEe+7oT6Rln5pUqG4bRLEjk91FeyMj/0IBJARjFdgfR/9Zdde2Rf2
Id3JbROMF86mf4b1iWOI1B77k+/2G42Vzhh3bVsF+Y3h5UPZebb0SrnsvRhY86Pz6vldcy/HY/Mp
mOl3ys9PY32o4Hf0MZeDx1gzYI7+iljD9z9Z30iS0519UiSZEQL4WXPu7yQ1ilN4AIBDEt380UMd
xWqcJ1ebqeUXV4oeKBgYznHc6WTkPK6d+cXTv35gfiNO/n3Ajy7q1DU7aP8MOO2GizVOESv/MT99
Gqb4q2btrWwHkg3BjtJn/0G3c5ZGTH2KuLuCTqqH8q5F0Mou2622Y53oPr2Ba/flR4GXVG68Gw40
bMyc65//zeZQTEqFnJoNX36ZcLdVO1DYtHNcwtfYqoN1328p/vjeETHipd5Vl+3Z+KQx6HfPEF1k
Boo2tk0X48rPH6EZzB52Pjp9j8OugUioELm6jXokU6sDq9Ie7Xpj8KqEwb99U38a+INRMk3aJiY5
GL1+B/F5PxzWiHXjU7LX75QnxsEmgzWeJtiPBrQmklnYlIwz+uafbkntuPgLjsGVePTpu/GbO+rq
yFyUsyTg7I8drb0a8soUuYY/YGUMpzs6eKircR9Zch76TwXY38yljLc2NWBRxKb44ZEd5kjFfbpQ
UPs2kf/J25hu154r3V7xOMd6x3lmxzryr+/d76ZX+BuuSzc7nhXI4D8/NTnFtoLUEN23Lqdn47Rs
65O6H16do3atvcV3xOLt49v0y2eW3l/cOs4ac2qtjyurh8Y3/nlcs2ydfKnglIGund7EtTwhr2PC
o1/3iapuwH9wtYi6pssCydv9+tkN/sVlwgdwXIMsXkC6Bp3VP3+AVBlz6KXe4tcOPjyn2pDU/snF
/XUInaXLwu3nQInDk/TzEA4lZLE0zOqqe9KK6xFSwCd375d5Dq/T30f4cPecejAXU2OE1XOkb5MA
9Fp1Zr8QUGo/h4FZfTbiuur95GT5MOIHF0Y9Nk1VOIxo7e3dpXkQGKxWSziLRpAyqq9t/gdwkY8u
sjWi+e/f88PLMTqpC1vkz1G7Y3ZaV+Jxu/bffOYi++3XY4qhGxdHPvyYn28Z1dUUIBQDZZRGZHwZ
L3fmGG0b/ZCYL//65v26ZvClePFWkCbhFpr5YaxiaTU7KTpKkn704rBYmDs63s4ZxYhzsX+Db6YC
dZovuqvxwgyy6zCwt//6I/wy5/AJpGZoUNTBDzl/7g/+tmpFufC6cF3/4/Rbw067KW+S8rMN3Po1
Pj4xks2bI1fnK4EbP1/SxLKmeB6XmcBc8mHBA5B+ySuXBOIu8d1b47m7ct4cY0PC2eHPr/e/HIl/
MFP/7U5vX7qX/3hXXdLNVy/F+3/+Y/+yvPzHfUfK5t9hEn/+0P+nSaCVQIWg08yxwMDzGv8XTcL6
w8Dz6nkIFqR4g9j/J01C/4OuPmrYrsuzQmY6d/L/0ST0PzgIrDM53ktHZwn7d2gSf1lr//7M2DSl
6YD/wIiur/5H0LlqqUSEFXqO4fbWLkKrDtgVgCMQtOh6nPi2XVk4wRDaOTK5QXFrbowgrx3zQQz2
as9YyxrZpmrSNDAakxBlG1dA7nTHqopfdbIA+35H9+x2nm1/yigf6fKg7PLa8YpkGymk87jFr9+Z
nJexUVvzOZ2Tp5iEr7E1650+PRUT29e+uo8s+kOqShyq2FO+MMYsqFoSB7OZ/DFtQvLBiHKpDOtH
Qy2LjEckgcW1v+YVnF4vZ68dpdBrMkpMPutkfVMv1YuKG7ntaCkldbkKg0kCOEz14t0z0ucpr3fR
nJAfRR9DPQcs4Ylvu5TX2oguZq31Hd0lyr7jkN6aCsVusLNHy2sEGVNEJ+8dBXSqrMzbsSMKORs3
MnplHjJu3FlxzeSDLI8daqXlBH1XkSN6kyz4C56romzvvXw/Rq+ruBNSLcJgjFAU7rxhPNFA6GtW
R/NZYV4rxwOtnHZuc0Ki6R6TaIqv4F2Rk23eJTLpNs2c2NssGcOgSKpDrLtBBEC00Mr5fWi199JL
0MCryZWnNOqoQRhswMqsROmgH+p2LsiBrNmjlbv/nTS6+fj9P/9BbtW/mjSOzYv6abpY//pf04Vj
/mGawMqA3cLZpzuD2eev6cKy/tBsjuVspOCZrRC/f04X3h8uoBqOX3TE8NOrIfq/pgvD5qc4lq38
JPp3Odj/O9PFhwWGygCKMz2zEgwqv/h4qATUTyBlAaGzz0jF7voAbww1xOKisP9aUN6m/xO9lzd/
TUA/AWY+bA9+GeqDjzcjeD4t8PYBOZO3OV5hvCfbnHLE4Hv5fXE09/ppCdgynz7rX/p4+vllaG7B
30+YqtOyygknMH0YNNt9sXc06TfBEuSBd8y7AQ3+k29r0Ibw89r9y6Af95c4hXKtiEvCBBV+mrm0
DwT7LSjdrjVvF6ojZGpH8Sl0kggaTag1+8WFfJDxuu+tWgFbGQybJNnBLB9oT61pW/SmkehLwgfN
nGjVFgEy8ubzPBT9XZS5VdCXXXY9or4dw8qbSShflquZzR/nsN5ubvLWzX7MkxZ/t7J82OEBoQid
FQ51LiFPa8Pe3sIUclBWhrc7VKhFzQRjexnXTDhVbEOaH78WS2xCmo+x1akuf0O8G2+WnicWQ8qS
bGvwefdj54R7O3ZHrGBiuBuIKt3VWq49CNV520XHT3fGZjD9iPRYx4nW2VSp4lyr7cuoEqZ75TrV
0u+olMer3GrOxcYbqvgljZ3Q8ikMLne5WtBkZWajlKAWGRMGBqtl62kXObaSufC81a0nyKLKlJGL
p6jI4pBKa6GlgZeGS7Ob5ZKIZ22hYAyDiFDtbRq7pvFIvKmEPDwo/aV1jAG2OMlga7FYNEh4WBHc
ZN/rYVj7xjKGTUA7ff4jolcXIKumN3is5RxpD3WdGU7si0RLoUMundWSIj3gBBrfrbaK0TWX2J6d
bYxXw9rmdpsS0ZXRq5w9uq4COmDF0iKJwYzHQkL+Niv2gGlVRGLTkxM1QN0dqm6rgYOhR6OJG/eq
MbSR5OyhGNDP7YHU1E2vNPE+e63dDLt2lqFOHKLZRaW77+epk3sqxBYRgKOKbGKACVa+MYnuBvZi
STlfplWSmcUdBscIPYEmX3g4G5ekKgXpI8UZga/HLs2KhyQsSBTPJvJC3Z1X0659FXUtIZV+mVZG
509UePstUUfJxGiyxgQ3uiqsNgk91i6ci7pZXoQzewJJvR0JYE0sTDVPSuWO/I7hwDRQE2bSi1y/
dr1M+xYi2cmtWduUs2267we1aYwiJ0szKtpi/Ap7uukDacei2tOyjsOwmNi4TWDpo6a6aLtyTm+m
MIvt/RwPXvOEMN4P5H03nvYAIcs1qZaotB3eFznkOUQup7K6S8vJ8qnbdI6O82BTNjGE8aANB819
mxaySU6L0ul/3TjN2IfXhd1H9oXB7DPd26JpwCv3hW5OtyR6lPUbvRod0a14DdP+TVSRUR6IMbKs
sz5MV92IQE5iQGfDU20jVX9XdmONiOdKS+eDosEKE6Uorfw694BpvYSOxORojBpXApvtXT8Oskr8
XqjR+bI6nMYvohBDfTfnRWWeh1lGbQBLfcQb25YRziB/GLI+wmqT4dN6xXsLZAUhWRfy64D4UJ6R
YgwHT5FV97g5xibsvkieI54KQw71Wts3bAQJkaIJ3BK37eFvDOPYbV4wTFRkz4VtqVtXiPNaEp9T
pyVR/EphlQJ/Tqw0l1ts0Y3sWbutWZwEQdGTSkc7aLOy6jEuIRAaVK/tNB9h6cToOdbW7qpRan7n
VVHGUcxEXba3ZTF7JKN2zJbPSYVct+FgqgXxWL6OSTaYVPsyTznEWfSk9WbIHv13ERW19j5PXq89
aHYG7dEHZJPqB9Pg3SHtkHc63sdObVrAn9ms4ckta2Mk3qORM5M8BsnCFgNvT9sl/JlLsB/ceIJz
rh3XivVTFwnHYnM5qIq46krTDL53a/UZSryYtGomrLeXHdt3LQGDv1HQVoK6GxDmmTqabMeRWGA/
yXK3eopqC0jKpim61kfV0Y8ZekqibSkryoic4DaduL9OaaBsTVPUuP4Uxa11dG3OruTBD8Y2tKMp
CzBST5naGCQ5Ot/LoRjF5UwPXxr5uZk16hzqWrlgH3YEs1aSuxG7X9hQIfNyFmWZjP3W8LrhWmtZ
5p8WXWPynttW90Mhp6MrTI/N8Tjb0bGpqnQ6ZouTOWdLFVgHzEEt4ovRTg7k4NpLAHcYndkbF2O6
CLUv2FmB3W9bejYv43pOicNyGtf9mo+Gh9nUFfZdmffIbNHkZnMw230nH4tQq5avjqiL6a62LICx
I6YOErC91ojuOhkO2XERzgSpq7F681Arevu2Rd9o6eOg2dX0XqVOWtLEkU2OvIz0aOY6m0Y2HHTc
20Og9YvACpr24boaZsS6nnJmTBLTB3TqfGN7XWb+MK2BuKSmY00+lCbcoOsy0YQRSK8n2mAph8Z+
4rmOmrMWp5o6WWM+pLvJ0JPGVxWoius4JBjoaBVJlD3juiSlWnPSxGg3AjLCcuJju9phGRI9ubAB
KTnHtkxycdJSVRlYOSwxD0zbVWX5dI0Ii+R1sxqwvsqi3kcGqVepjKN3ZhhxE5vEoGzGugTbPOIw
3XbLFL6HNWEesk7IDOiVYe/bMMYSMiim3jGW2iHEmfxlxebi1Y0Kk5QYo7zUUyaQi67KV3eaM3dB
a8wNOjhRtS3555ggYBaZx36wxW06rW+CEjGMYyfNv5jR3PHsLlZ0JFg4vJvqRmGTWnS1b8Ya1c/K
C1oFkDybs1cXXCgNgu4maSf14pR6Yezdbin9KTfGhm0LLiVVGiiEzUj9KzUynly4ZtVGiK7A4GrE
oCJ6102KTY7ryfDryrCCfCq6h9Rt5RFNm9DYTuQnnsQyouZZ2/eqwS99sgaHyG9yqZV3wNo9a3uc
DPlFART/Qc6cBo65E0MWzetq9e+4mVRcDeI98qbENxk2qXbJloKoP5U25pOIrIUYpGkI9W3FtGA9
JrD9tS/KKoyYY2s5/5Czbh4rxRu6naZBv+NpKrAfpiK5stQSHlutwzM+JM6zJ0V3MmxDu4IONr3Z
Rj/fNBY5VnkxpZe2OYR+B4UFS8kyHIcBqEqAdm5t4UN4h8RKh6tJNBOTW5s6G68W9il1S3UwCCi9
ZRNnXOnm4ByYCDH7ZVN+0ETpdEFfOMSuJ0V0YP6Jn1xuyt5xx2lf2TpcQBKvt7nVDftsmatdm2fG
rsMUf2VVHq4gZxN6AmOrI9IziR/wM/hAB11Fxr2ZYBfYmLMy7qouT09NUssbGXnho+n16dlscSdN
bdR09Aa6wOjn2r5V1TKKO7vh/1tW0pBVw2Zb3T2VcRwNX8lxnwrAZXlUQtAyR3YopSey28VtdeHn
sol+ZKXkFc+1TpK+ndLDXx5SB3dVP4/YInPaEl9nx7pKnKHfOZjs71tW4YfZWbTXcUprbbukdrzr
aSYn23x994bC4FZb1m3J8rcfh9zcEMaIvsTKda4otoiHzjQjSQXGyg4yFWorpnEJyriGOF/YsiF+
vu22Rmpru7LPWXWH2aYhuKvHy7yvvP3kGNM3sxDOvi3X1gGRxUUQZkX7BQPV1Pta3SRrHop8qYui
JeNduhd0URNKbiZvMEDrDTI+ks0y403T8UywiYn9rhHOsmm0Ud3WRVlu9dm0fDP3rhL8OHvDnLka
cfEuYvW9LiN3P07atGUfkz5Hlk5pNtHLa/yMLd6bLvzhmsK+zGsxB01lrbSxEvmAqVdsGyNPb/TB
HInY6UXQDVq16+aeOk2RviZ1Nl0vdIIToxF77t7Bu7o2HAzHvvGyPZuTAaNc6R2sQWnbnL6UjRTj
gzUVX9htFzdZpeWPjRDukaYdfJJdyVIm5mhr/1/Ozms5kiPLtl8UZqHFa6gUSCChgaoXNwBVCK09
5NfPSvaYDQnyEjO3zfjSRVZkCHc/Yu91OmTqA4PE+/zN9qQTeFXzwJTwHMe6OHargwbp8gWg1P5t
Kd5PJLiO8tyuOeNmF0mPyWTI9uTI2i/XyfBnq/9pC3mwnDTokdYiAMyQjwt7jCtjfZLaEMq230/5
/Nz1XhvPWiWCaRH2K9Wf/koraxNtWj88KGxEP0ulVnyvEU8KA/lojOJWwgZrPOoZv2hLW+e24kxn
6Eaz3Y/WVuybMVWehGsIYM5bgmlCndgxG+VEjcI79a6Z70o0AxGV7R/asD1mtf4waAWwoETzQtNs
Yre+RCb5cqPU4jBvxc5mkgsijOwXwcVRKPoHUOPnWSWZsuVDmjX3snFeByKeSJaSPeg14S/wBop/
U8/9zwbWoUod7rG4BDihfjau9l6n3l1fUuZztQx/Xxo2iXmbMzPK2n5TEbzNNe8m3ZaQpClkKwx7
rHMYYJjSko9BYb5lBbOTOW6RFh3BVDxV5nuerj4q3HsKJ+h8XzbPeXXq+T0f1Cfkhz9ZfHGXloHo
2Tx1zW+Su7UGBDm/5ulyzprsfunbV0JHgKJqSoS7+s6q+q64KcWpRxOnWG8D212iQxdTQ927kcMP
ze2vWuXTy2t/KW8TZ/XT9tOo3LAk5I5BVu177brv8Fl5zlERH0W262qkbFaDcEyh67t2u7YzHois
bgjaEJEm0CZc4O8qLBKl+rGpi+FbzvizKJVYDuKoMaUoYsVerYPyVFTZ7dppb7UzhMliPmsGPc9k
qG690rvODT1WyI2SsXjLGpjltdmUO8vMykD3pqOTKre93d+P7npkV2cfxw+imxlJP8a/stIPqtTO
rpY8d836o89RS6qyO+VjGyzSe3Z786bb7JTJB0jqR6+6xJvlmy3Ut3TR/aH3XueiiEb2LMtj80Au
nU12MLp6IBAutyUfGy7dqXzM2uYwDbuhHfDhQTocf9jpQ60ZfttJcpRbdSljIN3+tu1WzCRYiOba
wDzzWhgFz7XJg7TRqRIA5yhx16/uUfRmKFXnl2EMcaWYpIWoEGFqFXKfDoKn9SBQfIoaVRERT+K9
VSrJnxkotu3b9hsCUJxdrt9kTdiklxk2TSA3eTsMyF+b23IldDNBoa59FXTFZ00MQqnmNPUJ2ahy
bCctVpsy7I2HueNNGrcD8UfRvS9dPLSPk/PSKgdMiw+UrE/dMIWb/lvq6QPjSXG78hGnFepxwp+i
ayKhIPbtPjOEelmOYkmTS33duFMoilFQVHg2Zu5vLqA6tUoWtYUpAryQQ6iYHx0CLV4EHogVBIfX
yoOSN/ezvp/XKZKLhwpx9PGe70fcDAsp64TxqfWeCvRmvKTzuiVHZ8bcNqeQtBTU3Y2CTLBryBpQ
25QZ9HZsUQjdkZ1tkCaP2tTHzlbjMcwjkXsMvcqfHNlGincwU++XVyUruKlkN22/rO29KrD22FZ7
bw9ifrI5tM9k01GiXeflLpkEs85yIl130HPf0ApW4Nrmp4z4BdDYSyFiy2jvtRnTz+ihvNOPOrOJ
dDnhav2V1J+alDGBedilWA3UaQlkflMsBw2Bvr2se3O8BTV62dfgAzs++VOoAU4t1vJ+TZJIc6d9
MUyaPy3ZlannYTIOh6K5JN+YArY5jXSA+T2qx21kehJbSZPVaO0KFJWNjrh7CApSA693dmozoGtc
zc/24hCzcCpx8KtGcz8NNtODtTborJF0nsMh5exl1WSJGZN4sj0o4cruYerMtZOExckoP6kwoVlL
riyEx0r6Ws3T+9qloZe2Z5l60ThcldvoE44hdNPi1DCejZrGjPGp6ROaD8cOnTa5t9Uq1HCuZaqN
Q7F7rEhVgk1vmFvTGZdg46NT7kYqGKWJVYcGCia7LhYNdtF0dfFrMSh61tsjW+yOn+z3wrjLsSos
5aHPai9QLrZJ3DnYdPVqQyjOGJxMkLZgWJQjELrxVm2dgJkygSLlwXATQi173IlywL9Qvi3V6me9
Gl/cbNRL0mCcrbDUs33lzdf54sZNY58xpDp+AUTcaS7go+nk8haR2x17YR+J+mPP3g5EMHvorjdu
zknIeWSou2nhJFphm1Bl9TzEBU4PBKfdUswuZO1qE2PcQ8klRaxbZWw3P/D6nL1ui6aFe1KY95LJ
616RodFmobJ1J2zW0bjyoa7DZUBdyxsXThGo2hSnnftMiTvVx8vwrGimbaOWc+wYNUG8JwNVRoa8
HNz0pArjsS2rcCAkSRTvNq8J3Gz81XkSi8n7MCW8Enl2p4uD9ThjwGECKHVXGkuVExjKcU4JhNPn
QuVxGIS0xrvt3nXtDSluigw2t6doNH6v1s5SHeoGD1NinDYerNFqu03he3YfLrZSUqVqvBlqLWqc
2z6/6SF/ocFM0KAPLl0kYg8J+Malkt1O90PzMc1P2oovpWyOxfQ6eDeJ20fUcRhiexogHPJefIvV
aSQFUVUSbUsb2jw+SwVjTbbmKupdywpvXPm76s196tQnOiQnzZZX6rgc5z47DnwEre6dROqETOS9
w5H8kK3ji5ISgQzZse1rDKbw9JI2kk4ezfwnRrXDlhJam3ut1usu74GvtM4u9dq9mdYYCtkL0H0n
XXHqa/2q1eoHu0jfqbndVqsZOtOGh9PLeZE4jabSuc369RnZSsWzYFMa0peN4yOrqG9oF9iui5l9
3OJsSfZe91yP7ssknBy/hHPXL/pjni1XqcV/OadTijE0IWwwis3XFoDX8tmhTuOm217XxczjeVBt
azc7+hFn4LVaCcy/Xk/iu3D7MpDqD8i/V5XX/8ZqxuCztbf8lATK07u7yVYem2a8tr3mVl31M3OE
d3MrTwj/73pSsUp4O3MtQtMq9oUYD9XsodJSw0bntFgmBqgrxc82TyLmeUTUEF6wND/klsAzt1n+
KGUgpGv4Xa9E2oxvznvPRQZbvydDeiVkiSV2HlEq1ElNGbraeMU00qsJP2PbwPvVR2ib1NP9wtvS
gIvuLb4efW7BAKP7Ux/wB8T5ZD4ORvqQWO+t6VIotg9ynKAOGNcUoAhi5uzWybSnzVQfVkt7NkB3
Rk4O0NZN3lzeqN6Zh6I3TlVqBd5EDCLmm3bEHOqWhBNdea87S+GXjKTEsGxJv3Jy0vkNhFmpRHqX
0T3Vnki1Bh/PqrTjbmmvPFJ2crM6aQ+K2+MEgfG5jmE3HheDyqyVYrctneu8et1qTtEVp7hZspQG
Tlxzup2s6qVeaMSSM7yUwnj3EtrjGZh4BPPOODzgH9grm0Tu0UYeTr8nM6+aa7wp+BsS+40y6SvT
Tx+LArj9Is4zWD6zZ8fxhPmE9eJDLuNNBWYB2TyIBAruW3+9NoyP8OBfpvMNT36nDZh8vYVTJfMN
Ggw2mUqrepBAncnvhu2HwntSK2MHeOB2VsZ4zJvTMvW7dEzion1dOFhb3dhjfbnztKL1+z49iIxe
lj6NgFWT8+TBai28AYhEsxz0VaLAnWr71pAmmjU17Z/MVnvLpu6MF+w8pNpp0zD81EyiWZawVH7h
qQ7HrYOVGrX2vkzoQi3p3WwsOEbzH7Nq3VjlGwMkwA/Mu2K+4LiHUKQ6wQLDJLIaPwXHenXt2I+c
i6Ext9dOV0UGCiF1MHdNWpzq+Vyl3a10+abbbVdglC+UKbCWS2OoC1DIxpzupHDtXeJ+NL0RWq0a
Jo150+TyOsMcXZOSDKUd0PiJFmc9r2ZyNTuYOjaDZT46+8ZWUNE61RWaqbDG1OtCfk3FeO6xGWSD
Rcy+oKpVmChOiWZ9V7vt7LnDw6qIR1LoYFO7M9k1xTEvXNSV8idF7swJkpTN3sV/0m5PoyVvFNwb
ajlGVa0+blt2qJLls3KOjiKiRsJsxVxrS+eIjzVYR3pRefdUMULBryjSBIte/y4RyltT8+KNJifJ
dMxR5JdFE22yYKyc8dl3687gaNG7Q6eMARN4K99muxjBj9ez6ldTHSNUgvRxMHtIJo6KAx0fkoGY
1iCmdsTOnVvsa8MJ/Qw6kJHMPSS9XSwZlVBw9SpEZnkcbYlhBYtU34ZrXzIpI8VvTkHK8fxiLs+a
XiKYb5m4VxK0ntq8j8sxD1RX+vNqx3kvr9M8318oDwMzETdNhM62/pKGebhUPbX61clfU7AjdB13
FGSDQb2pWgwaNVGcwchVphh6L166E1MFxVUGes2QC3bllU9+ylJiyulYbETfLpiEDUR5d7dwRGgQ
HVOTGUKlFxeWipVPsX9gpIvEyI1DiCa71CzLV0V9IzRxNpw06r1oSTV/5HerW79rcM1NXXlFkeVs
T9b1xFW8VlB1mXwFVZ0ouiMeyJ3I5ygZld28gu1mhpA1EWA14Gal5qcr9duN5FsWyIiTbIqlOeqM
Y/wcMzVoSMvqwQqMnLInHjVVNnsPJ3nW4xTyaIpWGNH1LeKzOTQmaMW73AmK6Vda/KTiSIB8qzlV
MJrn1NmT65ArHloKsau578dTQyRoUw934Qh4bVjOTZgyj6/Big7pH9NM2GEe1NrktsHPkxBpZHmQ
r4cKW79h4u+bPzOlpA0DsszRI60lXOcrn4o6UAvKv66CtQ38v3zpurei/91R/Uw69jhVBIr52Hg5
oxDR/dCBqgc37syrTTfCeqX8MnDIctToyXvi/VSLD8/6VKxdztbvUOwxB+U6K/O9Wx2sOtKkwW6P
a7ttm9uhMmPp/i5WxV80DX7DnoLJiY7h1eZVUasWl9zg1hQfwkbI0KZhkbgn4S0nZs8GHSbLwKT6
T7kL+u766lxIE1l7QBdNb83fOEuL7UOnL9UvK1vGJa12ww7HT5c9DQPleDXKKuZrEiT0iYhklsSW
TnGz8vzNXq5G76WfaKYjJHBmfGf0OXB6ORW6rIINxeI5jle6c0dFuGrfhF4eymXe0ylgyBaGPbs7
p/xtfWEzdZghAos4tlrqt7V6VbTZrlYZX6nVxya1/LxiLF2u+fPIp0iW0Gl0TC3oHroZppKoauE0
n7yjZYhD3g1BmenRKKZI2Zwbwxyidq2OK2WvSubxahQ76VwEEOH4x21fJbYIL2taq19yW0d58jMl
J+gHnR3hPGK4pMncteOVs1J0VQuWNUrw27xwEEbpwq+oWtXLUF/Rrv1RKQK/aJf8WMzmsVx7JATT
8GbYgmO+wR+adVvvq5Ozd4GCTZ1+NDPrxHgoM3TFWIIwGUqWbLP4hgcbxdL0hyprakLp4X4py/5k
1w3Tu5gg/b7mCDF7j0TH6tU3zZpDza2uEn3DOzmvCGk25ARbUVzrm/PGDhJUU3uUhsph464my6rd
kGSV063RYZTO0tGNDBC4RIcIymuNLJ5gKZt8Q+T6keH0D5OdXOPw+unVLLixx3Bl6KsF4ozpetjW
6BQ3Wib2ZIPDo5iH1MGXVqbdzaKb+G8no4KOoDX4s4JOMVu28nYzHipcdU+b2ti/FwwYHaq0Im3c
a8bC+RRu3yYaNb1j177CJ5UQvnctu+tWbAcqK88eGpb9XHifXkVpM+nYusyQUSQqnAvtTl26S0T+
oydHrBZxB3QlzJExrKp9N+uUENLlaG59R+nIDucEpbqi3qeGc6zn6Zi52MiGTMbCgClEG/AmT5xo
cLdHLVsfmE1zUMbyI23ND68dPuzRi3E6nbMuPRn9pZY8/eqLz2U1idKnaxgwOX/HEDWjUtyrpASF
28SbZsYtvlw6zmSOSYgGJobIBAXq8gIPuTmjFixe2uEHGpSzkMlpHrurotdpJi9X81p8JFt7RwPv
UrJUnjUq/cKD9JBi7VtS61FLJhXYOHU1Q612adOGQzJeq0kaz/b6AlaNWj7M9cqSGNiHfY//0bGq
EM0QUolpb6LbZE5DvFbTeWZvgIwTid7YY7p4oTaahHXVvdhtndPQuRBV7InCnWJNMSUYVpvAxqki
+fCVeuJ4smdY8A6FuFSBmwDvjz/pGPht20owpwg7BkBN+ST3Srce6UYHswssNoXFwzgr4b7qIo/G
LL23zSoCsBPkZbbzJiPeJL+2/JQKUZ1CtMX/pct2R0eVu3TZrryzYlTxtkCbFWVoWOO11pm3CA6C
bE6v1ibb9zrFcd30ueGAzTBKafYK4nCLGSYp00a1QdvnaXXUlIIOuOM70/tWqUggW3pu2xzo2dIE
ScIZnWo4EewLdiv5OW3WHrMqswvSk67WP6ic3rhZGtQdlcKeVtKYU2+1zvXFoQ/T4Cgvk444zQ27
Zjey40xfdmJMoonSlUNS5eTKIUseeVjM2FXPKyYlqyquNNzMu7S0P6lBX2Zoy182A0rLrIjscroD
wbAc0o4OJKf6/VwMMYfST8ogR09vJz/z3MeWxUhZwHpS046mZGOvqL+U2TGCtKa1r+hKnCf6+Gjr
hXhdHGvARKsbNxk1sWhrNesuUSvrx5ZnyY7G3qXzErhyCtEN5ac1d+G9rK28I/k6i62Zf0qZebdK
7+SPSq67YZqXDfXeZUePHUrKanDSbzJUBGW4ydDWoCp5YNOavw+CNlm2RbWq38AQONlWIin8GNsC
HMEdIQcZsxFOKhS0ZC6zJNTKcrkBH2JitJ2Juk39daY3HU5br4ar159QYJTPejPZfplgZiXxrBhQ
MALliXO20TmQEgKPL9RJHHR1XW6dJkuOi7c0B2foxSnv7XHvGhTDyoUtRSj3Fd3zMJNGv1u7+amr
87IKbINiqqgFLQGb1FATbIDGXI0XJtDHbFnLPimrl0oXAo/XPIXz1BMLJuZ5M8S007dx2ME6KNih
yodEiobMfXDCak2rwyAEM78rKE1p16H9SrT2zTFW7Wi5Yn3zLBgg4zKjc0qq36NeNYzQFe+G3fe7
araMux666m1X4rRTjPFTKxChbB7KXKtuNcrag3O16gryNGNWn5q1cTEB2J+rJOqUfJThZBnVC7Ks
9Y6fLKhPZMlZM4txh1TFQH/T/6RzhT4jGTnVKS03EIVG9dgMPfU/faFjjuKlibKh1K+73OjO25YT
1VuZw3x3pc8jJFoUrHLdC1OCtDgrmk9LiDYqtaQMbTH+AnuHnLt0uqeWRM4CmHarOqiHwlr2wLQE
OY9MLNoXSsWQFD03koODyOjaaY1b1Saa79aNZEp1nXt3Inqd3PmKtlYfQ7Aj03Xt02YVJ9W0QaXU
idneE0GODKBAUZRV4wP9fiscdVz1hbqluzK/ZD7K2lNp0aqnxErtm83ia1/cklcym9AWbfg0ortE
Wk76o/VS56RIu8LRviFLT3T9OG/OqMZKN0LIWgYDYSR9GJ8cygi3zmvOW2NgGJa2rH60TvKg4FAh
9CnGbmf1tseaal7o0yhxKS8jIDqzjhC1mzd5u5XRovZbZI0Ws04zou5OeiJI5rqjhuxAT3MF9UV3
4dTmuOD1WehGMmB3x3Vk5vHearPtjhgCzhvMxqm4suSy4vzIy7WJtaw2nqghotyNKGU1Nfuj2TlI
5rOk6ikdwm8gS8EDrxOFTWUOCY9eZJSKTNsghBUWybI7OysjKKd5vkTD9tCZvyBPrNq1iVK+u+4Y
/YRQlRBNeR7Q2ORP68a/c1T1Ah2rP00pq9M1Ulr4NKlnAuMqk3pxx+AquGbu5KW0cZmOCPJqoolh
nNFbLTLq1bUwzw7+cHhUhlGMMXKP0b0xq0LPHsqKCRJkgdMFY0VxjQ2ia/r1WDcIpHeoPpF4FKZK
kcCYLKqolbu9DFIOGuwxADhH5CBtH9dqXa+Rqg3WqVErvAy6oSpBWs39O0NaqiD3ss9WsLPFjZvr
9/iN+jOFC3OP1E3ZFQ0MEtOwkuvBs0tih3TDhWMRaw35Rr6VLl1QJ736oKLm8kt4D7Wv9mr2M5F1
cUd8Uh8dE4YkW29Kz8myduVgFrs8o/23mq3LdDFLiaDFUS5ZIXSRDxSdGddVk1/qiF2sGAnO93Ij
ZirIwzXX04FMbtTLzTEh4uprFAKlw1fXWDqzviraZZXexrY0ik8nXYz9qLpGCLVZMpdMnSr60O76
e1y0CX4IBIN7STh65w4lkWebrMfVpcQInKglsVca7aVQ6/SgGSkBL19yEamyhvO3uUl+rRUTqCE5
mZSns6SOYFKlFfUzWSL0LjIsDkZJSpeTmz2NuaCBjSqVkIFxXVVBbudkGxwDkaJzRJ2HPK39tTYw
MiqnMB9Fa5e3W15/6H1mRRaIGCA4nNcohNPYVDl57Hp2a3/OepqJfXk/MaON2Hg+Qr3WY/S+G9jR
sqPJOL97NsUcy4ZwNbEHBklLGJMKQ7upzCINE0U3z1Xdg+VmE92rqQ0r2N2mGIMibfrM/pEY3ha5
laQwy9YU0nLiiPaS6nYxwOq57OtXtMk2N0p7pFV9bT8X7QKpMlezV2bv9KE11o8jCYNvCWL/zObH
TVP3a9zU4VFpKQyDonxs0r4AMORICno9yxQl9pzHFDYrkGGUOFtt9JXWycKa8HlS86OpdTm9n2Yb
91VS3qG0hRO1Mrv6U2xS28Fpe20NBJ39Ihgx5FntYSsFgvRCII1GQCBeZKVkD3yMO2u9HH0yB42e
lpCQGu9tNlfwcpwiWpOtcPCKMu4qJtIpAuNpJXSQgiT5nWHWgT0SqZPuc6MWbzyRqRtxDKM+S838
MCz4YESpFyMLptOeV0smwQC5f1ewJYRGQUVtk3fuWjwzmyyPWm19Gt05uVOaDB4VTog8KoB6XVRF
cKlO9gX6Nl3AtKYuXkU9gr/otB+Qp55MswRq0RvUZtEHyBxSJm2PYLZS5j4v5t1SVfNhqFPzHadW
vx9E5X44SIIzKpcgTpTFeZRTOsFPdEzpo/tkcgE7apB4VXsuXFq5lT4iWtj6ZbvNBWWjfhbWbhP2
p5P3GuPxVJsu+yiDzijM56SUmBsSTEiuMaH5V0fVuUPZl/1CK/VWkV6R/Lup/ITiNl+vGUgX4WRj
PKAT9K3SfFCUnuwLfXGbxxBfYTkVSwXga6aLB0Jw0p711GrDhuGzNIWQhISKbdFdLz2VGx41aUXd
ULjlXlHByrQcvM9pkkzJYU5mPsvcTtpXylX1XnPxM9HIvHVX+9cC7oeSyWTeinWlWtPob5UmXDIF
NJ4B8x6hkNH7clPYKRmd4A3LwlUutxx8jO6WYU5XYQdhQLsEdkBk3Quqx3dr8GBlbdAw6G7bbeL5
JfK+0VXrZdsWh+xJG6hGbcr4LqWmHhSzaU/SnLs7U5NlbJT1sjMG9ACrXrZHWxWar/X54vfIckOh
tECTSgtRgav8UhYJfaIrywA73Fnb1iVyU/NaMh0uAMjkRcyxUUHu5AAHRq1Fligpkxda/TGR6vto
/c7bKLRIJ4g/Gk4HzEIABrYpIYRajTKeberaGlFtC/uma90tXPOKEC5N7b3Rd49p5h7dtRweC9hp
Ud7AWwNxvMbjqmR+jmj/ZVsFFa+hXj5FXdPcbiwmQDLaNacuy+wka7hUgFf1fZR8vm2lMAlanT9N
0s997xpvnBLWLRm2HtupuZw0CXMPdVC9Fx0CVrhyRZ3ELM3yiEqJXKxzXcQpKrUHuI6hoRHGOo2g
BTRdQmh4ZlEzZaBoRoKBrtK1gxgmaHRlT+cjw4r6lNeXOspsZ0M0JusUyJGyUE1llg3PQNnfrNGC
oPp1dVz+PRwuxHSGUGhsZJT29oXS29cKUQSxBjKVXzQbXpZFFghWcsrk64AAeU0bWrBNhaqItdXY
H2vmrBHT5BAFsyc9lJt9hftO9WHAJuYuzz0IcY2R3Y+rSlvdGO1gxqVx7IyhoHfAieIorWTX0PNg
07TPsSwsrAYWA9+abQulpIBE/UakULXa92Ua+TVmk3T+4jYqDaxVrW6gOj5c5p1euxl0tQE4xu2y
unziECaRObSd0j8sACafKWKPgUZQC4Tem4NOCNQ2i6KRbmuzcT203oc7qpysedaAzkrQHk+6/tty
NBPUErp8sFyiurZZVA8dc9Z83AgwFDr5BgksDQy1Pw/uckr15QmE3lMGZucHhE3xkQJFgLurKTg7
xAWfXC7tfjV7UhfACMAlFoqsuL+aSz/GGuJi8hRGnGbro2I0PXTOqYgdwaCIoBT64+hMMmo8ZoMu
4kdrWw/Kln9SBeOOpHm3te5HN3DQJPMt1Wzm6uW6PpM2JEiqtHJDrNCkavaL/LZD+d8MFlVyksV3
Ol/Gz6FJtScnaYozIDiYzAYSTLd1k0iuoo/HObFe2m4Qh75TyKYnkT63Uh1GDkNFGAxFzQuVTcac
9s0AOABguXS6grQHifKseOa9PlyU+HpSHPhB5OAr0B/zOx8/Xt0/u7JRB+OqBVnu2JfpFxA1+PM/
Wb+XTKmdCSNS2EUy3EIvru6So3JjHtAS2mdvhwqETqcPSv3mu2EY+hcuwt+uffltf7q27VTGsjQY
9toQnPnNEmphc9xeloSnvp93l5kH/dUA9S1gaEuYMFYWx8SJqGS+6r6b2nJxsP3Jafy33/IFXtKJ
yR5qBUefjLfYiktGUtqMtJtjM8Y99S0A5x9tfH967toX7EQrhWpYUMGjmUFJ/mUQFMUM/wKmuXBM
6muFL/BPLs5/MC1+87T/4Bz96WkX6KT0TsM4uMhjj/+t1L8dr/APNkHY/HjFbRMPuON9eaHMjigT
Wno4MAN7d3md9ZkiXvGU7OBQ/ocMkabH8WrYJ+//fnP/9Dz/cukv708Y3uSYmlNGGcybrTb9ckZh
R4mtA6zQyZtiu+DYe0qPUHKdg+79xy78/7SEfkEo8P0A/bFsywRuoDnW17lyRAwgRB1LhDp5CYPF
0Am5ENo//v02/25x/etVLn/+p3eIW5+NMjFESPCbhZvX6DvmeTp7tcoMv8HGFP379bTvbuvL9rCu
XtOsNo91iOxj8raFdsAM1RWfq8r0sPWKeuz/gkf13VW/fEdDR/KB4xs2vA9YPKjDbf5Uoi7UArjf
yHnRTo0h1vrxmyXyx7Cfv+4Cf6CbGOAExEzHSfzX5zsAtUuUnh0JMiXQOrB2cQF65jPx+BF56KHn
pJLvV49ifQDeG9BqOvxfBy3951Oyufh//4gvL1lVJUPG4b+yNczRZT5ibx0qZhpfps3YzUH5frbG
37YGTbWg/+DnhgYBDuLLFXt4h+lUctvNCoPTL/bzdRtvey+QEWBqUi1f+Ras9N01v3xZTLRQs7xU
RDgrUVrBrMm/o5p8JbeBFPL4hycJpgJ409cRZ4tmrVJ0qwjLg/d6mY6ljjCUhC8Zfaf+X8FNf7ua
/tdvpwQuUaQ1VwuNB+8BWyGu1UiEVJRpPJ+gWUbq3jp8sz7/tuNebtFkYzOZXnjBnP31outaWzid
LxXUj/zRitv4MsDQuGHcbpkHNEYDPVxhwPrVu/odZ+xyP39ZK18u/WXHbQgYLRsRV3gZnMXqICh/
AP0fGdG67ycC1vibe/3mgl/9/e22wXA0xeWCRlxFaWzldx3DZglRSHxJF/+/LmgRkLOzazg9v9xh
XQ/QMSUXJDKKDahKRhtlAe3ikJIjJe/w32/wssq+PlBbhZ0AEEvjpV5WzJ82941xuw2xmghzjaEB
YglTZlqJBI9eGvz7lb4C//74Vv98qS/7XAterZG1x+KDadjcL7/QqUE1q320sAhzv1/tfz+f+Vog
EfCdGpeVCOnhLze3DhXZvMbqGCLcP2DU3Nv1B0DjQGNZiG+nwv/zs/yfy31ZjFk1O2ObXw7KY+3u
0yoGGs83k0S4H6ILqd9Hjyd3/4uz68sQpv9+tP9z5S+ohC337LxeuVFzh8Q1WvbaT+OPkXzZw7cs
iL/voX99qF++GIikSlMb3CXQ7uaqor/9B3fPfUAY0IHKgfQaMNJ6/+9fzz/tOX9+lV8+HrXSi8yD
OhtSsj7W+CF7xkXoE2FWCvJrUL+ZmXdZZX9fFv/zQC+v+k/LAgXeuGK2uTzQ5XShb86xHpv7b1mR
3724LwdSVTe0Rwaukx+yffcTAcwfGyiY5IfvSIn/9N48jf+pKmeT9V+kndmO21bTta+IAOfhVKLG
7ra7bbft+ISI7YSDOM/k1f/P7rx/Im0JYuLvwIEBAyntgVW1q1atZUvnxuCB1WoI6TLKl4SrxNKn
d+2oGEvB4bYZU+SkKFtBn3q5c4lZaUrNY5S3nXrUqDN9hmXWV5Ah1uwHoXgWb5fY9K4TRr5zhkH/
timdlp6Asa06UgmwPtAlxhsv31cKNSLkh1aOs+aDXxdbagkAhe9fS7Ea+Z6cW5bOL6bCr2oM+frG
nL1k8bB2Mi9cQSd038yt289WasCeiLiazJWaQCLBqDXkG16bfxq1aK3qH4ex3OhhfaA8srCom37z
zJwc9NqpBgIX2CLoFZ/VDVz6u2ZY1Rtll22bdlGP7/pNLs7vn+XJNLuUP+wBCnbvLQPeFh/yT9Pv
IGT21S7RN/FuXE/+BM8NV4hcvHhPwYKm/GpJXe7mWZ79Ctl9M8fBJSK3cE6a743RTmHOlvvs3z/L
W1HifLGSrw5zO4RSJaYAkTrM8wBkS+BNBc1+nIx5ocLw9rVd3c+zNUkfPWT+dVK0XJzZZKKs8h49
0B4r2nDspIf4T8gI52Qr6qp1OipcnXY6ovO0h1Fv1w2I2sX69IdnwCpEKVlXIt+uf4MTIlg3pdFt
R2jCVeix8071EyDVPXIo7XjyKZG+K+BE0HX9B6Plu7QMNSAKg72fHHN8hUcJanCmor7f31jZ8xDl
yUdtzbDJwQ3XkjKnMFKLUENKwWe9kFr3PbyFkTIsBKIbt0Qj3hpQwzmqh81L/zaanTOMaceODkDg
I7U7fS7tuPuGLNjCem7EIMhULEe8IjyYSiWvlqp1FGrZEPj1KX+aAjhQ6sJe9w0TDcArwCBO8+cC
BbIf0ykyj/f38uYqz2xLfi3KkkGPEvxaWbyHhcj3hnitZqeFlFA+MXi56P45EFGSosF5KZ0YA0IU
Gj2eYyfLHI4Oc2NtHAzb/7gUjEAzLdStGceHB/LywAqb1rcVzYTYNv9qe/DwN3363ajchePSbq0G
ekJB2QtlhCUXok6TOo4lHRXqigrsffBLvj1nGz+1mapd08lE+Xkp9l15k7fV/WNU2kJXVQAyTawu
RwfCGK13wF4+kA0eIkfd3d/I60KFLm4+FIv0Yj0d3vXLnQQ7lQ12xwIR6loHO8MfnqzZ716bETjt
TggzowoFbAXU2YaGO0rG/lJ6cXUvxU8A1uO4mupYniP9hNCC7mkI+AlQG32Lys+x+iUojPf3F3oV
bWGacy3b5ePzrDeCuIvkr1fpo8HUwSdOmx0ppQgd2iJ7phGUgHAbq8dU1aqFT+Gt9nrhqTHKG8VE
rxyaEduRHtVJDidXfiITTJVm5XjtU3Bqd4ONHmfZPHWDuXW76Wse4pvTbsGlif/1PdPSHUK/yAMg
40LyYNEYHJgYRX2FeNGbTKnVrW75VdwifVx27er+Tl/fXhbNLAPpKEPOeIHLG+XGGQxUaMT4A6Nr
qz6bf8aT1x1pdIHlNLqlyuKSOXG7zrJ6K+86tQD75WcAJPpkFKKOQLQUlRlCMLndwgdz47JCWOOA
FLeg8jZtyYmOcHPp04nKNErYRr+u5gZVlpKyCokOwMvS/2+biQs1IfCmHgMq1NVc/XJ1NQggvZkD
4l+3gQLtxXK/Mrv0kBYf/rMdKnYsyPFQxXUFfev5LtaR07VZgCBt7EBhCmPpFKA3T4d9TrSFL/GN
N/78arImQZVtujYiCAZNzUtbJpjWwNVDHdY2ppIcnn2wp8I4ORIAG9141GEOy5lOBr69t2Ne22AB
DHVeJ9WPogDwYJkfSubBMy9fiCqysyfw85CyBKuwZ+HypTTAdKesVdA78xXXeWo95ahUr/e3+aYF
2GkdDyosWKyk49TmzKHZr2uoGprgpQDCIk4yWNN8Wrg3t64pgdF1qDexGk/aY0M39HjOAsoWUM3B
Z7uare82Qwv3l/MWzM+P0tB5t5yZER/n+cd3cpqMiyvKPxr19RiV4jVSskBT/n9iTzfykKxP2+F7
8G4pTl5Xn4R54iQc0OQ1PAgvzWcJdFL9yRXRWet2sKYYUIcz7rLp6heitb8cmhdNSsEKOppUM0NM
Nkd355E8U4Hy1rDtMq78i8kAI1BcSdc2PCBUqvRlZu1oTkqKe6nVKOo2dulCCdQZiCD5CbqUSDG3
DDssHOxVmqpfGpWujw78AnIXVukELsjln7P9rj9530Bzo+mpo4g9M8ZsbO7fJvnj4DJdrFS6TAoU
McXUhPRMxj8U92MNSPq+gbf2g3RdsWDyRjGITvSpL+9LE+ptXGpYaLfjVrQVve5julU29UbfjsFj
+BN1gqdwuZYhHIdsl2c+YREFGHRRpM8enhk9aRFF5u09bZDcraKXDsJVUXNOp1ckYv9FK+amTXQI
DMMjndTf9BLOPk2tbZBQDFirqMwiQLsugPTAvrDufEEo6xSPS8WoG8mygV+3HUuUnXmxSbFRG4Eo
xwrTha0PAvY4+kwyM6VD233YMs6HgNLGWfBzbx7zcmt5WmogpvhGUIJ5K0OcLTM8uXCfppFYpuhx
NXBTHhTorQWpH9UNbye+yvxpLlfVmKAkAEO0umKOaO43i+5IHKP8W0wN4T+d+rRF1+/yevUQ29Sw
iYmSByIxz1BJ7hHyQsdgfIVgZym5vGUNFV1EWOFLRlNIcgxzY5teNmEt+3PYQDW4hm4i8vXD9LV4
bl+13xa+nev7RB/zzJz07YymN9hmhblhHX3C2W+qXeTPO6ZftvoKDZil5V0n7Jf2JG+QgKKP4C4T
vp1v5r2RrRntRY+CjvGAYubKOAoRAwQXadH/yk2+WKx0k4MMily4tsRJFn+qa9ElijfqsDo9np7n
P5bDyrXrY7G6anicmQa0Sdpca0R+3gscD9FaxvqK1yI4LBzfVVGaiO+oOhUUAgnoAuluBuY0xVWJ
O6g2LhTTQPMBC9M1sbfMEmoLnvy6YfpmjdCsuZpGJiXdzSmeTq0LjoHD837om/AI8xC09AhrAW5e
cAHGrc1z0YHgg7M9MCPS5jFXCdA85P04rM0juaIKAGnYpPPWifwa+iIERaY1eDwuzrv4yJzHTsnx
gMFHZpT26TGHfUGI/rSbCcTzv2pRXxdf2Y/znyhdZgoTRQDpCvreKPetwn2zg0rhU/unuWWa+xea
uZI56fragFNhGmFHRAcCqBeUFml1FK1/lcf8HB0NGxmcwo/99HXpOG6tVaSFVH4IsLCKScfRQRVE
nY21ilOYD/DWIDqmf1R26ab7/n+2Ju2sruRQ0ulYE2GOGeM3F2G8c8Cbpd+WGlY3sj9458/WJm2s
G8TO2Bpv51geQCUBBTAPxpNQjcq2wz77fv+rvXGzeR9RrSDzQ9VFjuGmhrK8haaKD0Xl2kWoU/k/
GhAx5ix6pj2zVQoKWX6XzesOCG6R/H5/Cdd9HN1gz1CE0oBOaDD7X5ro6FtlSYNrE08EZVUd0YeE
VIsu3BuEAlqH+t90T29u3ZlZEc7OVjan8L2i8C0AOFCJ+YyvC5vxevoKogr9J8oezUJh/lb+c7FU
8ZvObJqQxle9js2/Uq4GyjGaZBAuABWZvzE6QQHEv7+914n65e5KHxuK6wPsVAM3ZAfH4FtPk+n8
3eLFvxE+LpYmfWYxArdhL7ZTiAUw9B5t8y+Vj9TeZpr9pfB7I/RfGJO+sgm5Vfo2TPE32idrMjc2
JLlRrh+NIV/F0UJiI3boPGl7q7BQn0OEgnkf6lWXh6YFFhLqOhWW1LSfAUzXflzV70yj/3L/pJbs
SAHYMLXQOul0MrSWuWNlUk5HxSsz5pG8pUshDuNqSWdFI+mN2imozAEzdPwEkk3Gb7voQYmYOTHD
8Rg0TCXfX9nVJ/5WNzmrakjfGmB3t5tbB32XJ6VbRc/2GtpQXhrWy2kHL+dXgKiLAonX20n3RCQz
RHwEQWSk2UyRCOVEVfc7lUG49ak9lTD1gWjsISbM3WHhO7uKamKNBqUGkJmeRbVBfIhn3zaqAMzz
jayx2iCqSb6dvHcfnZ2QPwy3S/DBK0+CNXymR8mPihQ1cekEzbjKDStuGE976jbWVttna+2dsaPf
kPn7Yb/0cpGdpWxO8tFDxJgEcEXGFZz+MMGUYEW7hTsiPx9kE9IdiWxYyJmJNHwXujN3F+xKxCSd
NfQCBmQ7G3KR7RKK+NaqLPTIbFen94k6zOWRnfpgNme41H0jVIW+eGdsqp7PbmFlsgsWK+PF6/DM
pkyjm9JZGVmXWSo8kWCV5+3sZxs0Kur33Qe4zXfhDjJCSlEQ4DHmg7LRuFrE7lx/7Zf2pcOr9cns
IfF1fec9YxCofjAKu2LgaqNsfpR/gjBlCMCfHpaczM07er5uaXsRcoB2PIZTqPWdVYC+A3QAoM+9
DVNfCrHPTzbwRyzcoxuf/cVmizM/+wyrRnGrOTccf9QgNNnlVct8XQQpvbZTdSY/7p/tzRvkCg/j
iMPVxa85s3ay2qZFkcHzSyh529PXsnm9b+AqoXy7PGcWpLhanoy4rnMsNJvR54WSbQAHf5hLwC0q
NcV1uO2TBXd9cwvPTEoBT2FK+VQyI+CH6Re7frVAg2jTgo3FdUnRzhvndogMjEDm26/K7fggCk+U
u8A6l+tltNytRdk6KhqWyUsL1OHlSdFSz+K8U+BugM946qBehTtLCfvNwnnduhG8nh2soKiqymGn
ihtnmEIGa/utsU0fRxJLsLlwUW/aDS8qKAr8pUqI+OmX0Zxa2plJ6byMeoYv4FR4/omhUjetUDRD
jE5Q4diV3wUpmnLKfmGZwmfcsyltZwL9UwSzqkgrje3J+SjAwO6jWKKFGPliennLhTF0IQSPNYtM
SHKhE0TNreaQg83uCcEGiGGU5nE6oencLGWyt0zRfaI+SWHUgc/z8qLobdPxuREUaFN+gwn4xwRd
BVQJFWNX/eH+Nt64lEjBerS6DEY5NENqT3jZ7LZNgq2TGmyDJPbV1nmfG/GCmRt30lRFI40mvgsR
gmxG1fKh8yJEf3Rt/NEjZn8goOdLMO0bEZw0WccN2rzlVBkkQ58pZWyPh1xS+1SUN0INOtja7xlH
9DNKCYsBRhyFdAlNbj76kC5pOQH88qiKyIzHNiLApFQxtO+nHRns+xaAzrhX1tpu8MVLDoq47229
CPu98QFc2JaDW5zR+dAbdNi27lE0tiK/fHA/6shQQ4j45f49uZFBXBiTgtrEcwcewFEYaw/5VgBT
IdH/lZSZi0hRDg1FRDXlFHYyVBPavMT1lUKv15OjdZ8qnRH6rujm1/srunHzLdG4pnABUIdu6uXR
dZxz40y0k8c6+AjPwjqyrc18yhfi800zsETSBaTLyGD6pZkp1BHdyjFTzdA4NScYMJxVltQL7vDG
B8a9/8eMdBHzpPTgUuA7TmPVPLpzXv+Al6b89gt7dmZFunItM9RW0bGYNHqcp/adjs5QWET/3Vlc
rEW6a2Y5VaUmfNKk/BmHHxwmlu8vY2mzpKNPo6gt+rxwQScCF7I/jhRXf8UCxUXaWmAW5Am5ccjh
WGtYguWd3ruJeuhSZwGjcHsR/5iQ0jKvLeq47x3Ht41Ah8HNhq0LSoRf2qp/rEixKE/VxDbQGkGp
azi4Q/SzCtLf7+/VjXBnAQAAHe4xO0zGcvmF1IgbDONMbLBi3VvFUzV+0JNOPbheY9er2LHN0+q+
xRvpyoVF6ZvM7Ywz620HTtikOLqqVn5rhsT4QkkifcrpHcJcqfYPAGXHD/ctL61V+kzrYLYb3WKt
gxarD9rgmJ95yyP01nrhphnm+NN9ezcvydneSh+sOvBkyN5IVWsz/GRPbXSMLFR67lu5EQUv9lP8
irM3SDNXUwglmuODCkR/wxvHVdXF/Q45CobtB+QHvLjQ/PtGlw5R+ognXZ9sL+YQgefYe2gUITs3
ou41d/L0SwjdjD96GWp9U6wvWL7p0nmyU4kD2knB+HK5WRdUJQhn1/eCbp33n7PxGZTLwod3ywjR
TgX3aFM6sqTljRnCgDkDjP48OT5kIOMKjjRIJwy0C+5v5K07cm5JciToDQZuIU4PlsIV6H74NJ7u
W7h1P84tSE6kyh0gxXBU+rFhP8az+bHhOqzaILHQBrB/Go32et/gzSXR5SZhp6LPxP/lCcFcXNej
iCDjEHyGRFlbM608/coJadTc0OAViALphBqvMcZBYVVJmmTbMslRg9R7ZdeeUIy6v56rZiVvcJ5X
FqphqFeC/5KunKuNbYcYMbehiO3fI5hDnywEPR+QaEueymI2HnKUFMHQn3pfmxR6iU5bHhxPMRY+
9VsOTNSR6GHisXkMXe6se9KDPGSsz4dmfjd0FSRqQ/0uL4avHnpzCzt86xgtwAO2C1qDaUDJe0VJ
NbkNaiK+2yuQQ1SfusJbWM+tz+zchPgJZ66rLpTQU5Xe8Wt9ND7oTHv5lVsaq7kKwoVLeQXtEYdI
umnRJgMMYsgjuox5QwOWsxwx0wm3nxj3Fl1WM99Wvr0yt4w1uFCbLtffbmTvYE+Qq1YBwnm2LZ0a
QrExs0oW0ppwEaF8l09a7VYQc5mZt09to5s7lGaGSMHL6IBhAqvvmGGC0SzoRtvc9y6eVl/ncefE
H2eGIeIPCkzGKvy6c+6fEHhEQ12bi2oI4CFu3Wnd1H0dbxa+AhEdpdfW+TJkLF0e9ArytIKy5rHb
OJSc1eduO4sqFKwVS2W8W/GFoQ7dFPVt0Ru8vBkdnOtWrliUZlvF3lRdOK4NJx028dSkBz3NhJ6H
pm9gf1E+3V/nrWsPjIVbDyrBuJq6YsiictSGj71DCmkPEeqA4GQ9LjyWb6/vbyty2oVE3ZiH48zD
pCiDXVqH0zpNlcL3XOsFVrNt2WrWq52eQv/+6m59cWerk11ZXpnG6DbYDUZ72o15BSGKaQ175sna
hSUumZKyLciNMibVOUJofev9mJYKujHt8J6JonrBj9zyi+erklyV18ej41TIIQNCKoByRYxq2yP0
2mh+dg+hmaoLNf2FSyJDqwrDVhHBxRF7pv1i5wpaDHCc/sJRUUO0bJ3RJleeDSjSzI1GuBR8MOb1
MZtBqltpTPdRrbKFwdebzhEzf9uSXFTQqShSIhEN/MRFac3PaUKuil1vH8Vo6gDqpR1XJ991X5bG
EG7eEt0GmAdbGdI04t/PQoARD7Xn9VjOGMD4o+yH0w8Uk63vc6CaC6u8eUvOTEmpVpchzRlM3JIQ
zs11XQ8/qhHRSFTUbTogaGzeP79beRcNRjHi5OD15UQ1DYI5GmfMTQgyP6VaSqQu53gT2nV4TMkf
/Cm0f+XFCKIT5LyokwInvdxOR08RLz9xaVQG4TJg3fpYLdzLW6V7C+wm8HQBHcfKpY08M9CVqUo8
5NHenfbz3lZWwU/E6tL/DdnXzq+c3D8WZW+JgouizGIry1ybjnGdONt6QGfIHKfmd69JTh/uH512
8+ygqGKwUAWSIsPtFG9Qi8RUTfBRIV25KoaUJd7YcGCv7FXyATGIPyLU/uCDBK+21Gy9+UmQpdBS
ov4M5uByf4tG1Oa4/n7eJz7aFfuhD/eVvTR8dIWMFRmRbTqgGlQmVsgpL+14SpmPehLxhgMBE++N
PX3J5sUGrP4t+4YOQd+urA2CqQjtPbgI/a3H17CkurnUzBb35SqxOPsdwtmeuYC6QDpVVyk7UkCB
gMc7nY5J5Lp7c0L4GcnfEAn5qt/BHqw+po639MncPuy3RqUApJE+X9o3m94CpxhzusVK+QH8rv40
7EK6o9bT4KNYiXb4hlnXTXRc4gK7edKwfWj0DxnxtiSP5PRtO0FbZ/tz+HseoeUg9J3MhbLhLWQC
s2Uu/ShXDAjIZd3TKatm1CvNN3C5vS6gyNr2a0Gfkj9xw7KFYHzzuUQ+CzGUK8ZkPGlVDdx13Fbs
9dv+kSYAvOMNSGsBKu/2AX//hY+V1ZGwQflnEUcuzw86yC7NaeX747b5jOr7Uxf/aB8q80t2alfx
LnqnbdwvJ6gQ5+gnYhaO+/k//wATsAxNOIa4LDosUrJazxkwmkrT/do/vTPX3W6Cj6BaK0yxz7uO
LoSHSJMf+sp2wfB1GmIyJWyr/IF5gc/4cuVqfdLsyED3mvEW9Lk3DFy/9VzQYACvWq7VRTjl9Y0F
S04PlQcoU5IAhS8tBlnoUky1wAfPnt5vPGesRwQKNS14cE9G2Cw4/huxBntidAc6W4doI8WaYTS1
PELMnRWGSGC+CrCoedCO9rZ434zPqA8uRO2rkUzTFGh5nr3gQUi65IQk5CrFahLp8LkIGK57iA/R
vt6BgFy4t9du79KQtJWDmQ+O1er6xlC+ZWns9g8ZZYYXTyuNdxNSgfo+VZww+oQ8txp/EJopydIk
5jUwi6KGw6w5QdwzHJyEdJzwuFawu09+m+SHSguOehqvjTr/6sUg6Zs/1STfGPO7U/TYtsXKgd3K
O7qZtoK1dumkr0Ku+Cm89pj906hnyi8+s615HDjj5Ksvurmd6431Mz/0h9SHZoOnLrQi6g5GYNDQ
jGks+ayrs2A84m2ukQ6zgKNLoXAIvRmdeXuinS0O/bSr6WTr+yWyiWtXzNi7mNWkhkOSRvy93G+Y
DLXRTPNZwLwZpR73JybDvJ3II5bj6tXotok1g9cBTRCbiUp5mgnl9QZq/QbCVtGPZQAkAmNRrYpj
+1x+jLaCIkX1nT8ATSYv6pdOXQSfXt8v6RdIdzwcwqgxW36B+zrUq+AFv7FmrOAwfKW6Yb2IPXYO
S4d5DTySrMoBPVPgJRfrnhjB0/xm5xj78qF+MHaiymPbR4eJwwVXLILMRRIj2ZS+pNHKNN3osKke
50djT12JZFg5/gukrX7DknD5riiwglyTnL47ZxYCaAaQ5f/xW6m/iToM81P7YD0u9Lmu/D3LOjcm
Xdim7Hg2pRhLkFdvohS2dFTTo6VX4LXXdQRZF5gZvn5iqS19gN3A/ImVqNg5ICzsPIz7ntvJm5pB
tMP9o7oKmsKU47oUjw3I7+V0KCrTyelSUMmtM6CS99Uxl3CF1wPMEIAaJD+EZkbPQIddfuatQpIZ
t978hvOeoVjztU8k2H7qZ7tu6+zKdzFad9vu4/JYlPiiLu8hpj1mh/kPgBn5m/eqVtWLSWEjCzva
d2LqVNN+N4xRQ4F6fL2/lTfDMwcGqlHXRD1aWihin9oYoufip4/ucXoS42ynw1+4i2iT7oyFkHmj
TsFQ/d/2dBnJUgz2qZ907OkvT+6OXA/YUb3Pdn9N0fWv/+J1cu1NSAjObUrZnVqbsZmECn4EBF7z
QWQg40r9iMo2mR3sHofi+3/fVZ1xXoGPMKFIkJMs5uzD1BFJj4OC+vwcvMT7/H3waL0YFpPSB+HE
liLT1XdORifQTvQWuDyAai5vLG3RrkuGkkW2gOtXmeHV6saqh/ZLkURWt+Qtr8ufl+akuJC5DVQG
Q6sRb63af2o+iwGM+SH9MmzFk6veOcfwZw1255fWSebKq5rYyCDd5TqTJrPnvApUvgoEsxWkSL9U
pa2tkGepf1s4xqtPkQ+fwxMUN3QeeJ1c2vKQxkTzKuDp+CiGidVN7hdPzmbYlnvwt+BfT+9Dv9rf
t3rjIDFKHkGKAcmGJxlVlbaqYiiRfJ4Mp3WiFMY+Z6R5rZWjuvQ1LtmSYl40IsETQcyCm0My4UP8
YP/RPAlwkglrXvex+lnuFtPzq+gnNhVaCDBfMIdYhnSAadqEHqIc6tvwmLlO/eIPsaXVwdwrB+fT
/c288ZTFGrUu23NMpgXk2SRTTWLDO9kqCDNrC2D6g/5T3FBezjuI3ReM3dpO4Uf57mk86LIzHRtY
btxG3JdDeXqlG7xBIXGV+OGueky67zRaANEtJS63jILEgoVGp951zUNcuw7dbk31oxhI4I64aMW0
o1QltfcCU6huFlZ56wDPDUqfviisgdpzxKUB0Pys/hH5zqaD5M14bV+XwJzXCbcpKnjM7kBZAhHU
Fc6ssuYoZNhwE37ufQhOAQbaj6eDcNz/4nKKLOUi+Apr1P4FsyqdPlVs9lkly7UjJMgtFb2q1fQ2
Uu+2J+igwp2YA2Hscbv8Xr3KZniLU102iYWUtmFmuTR5SgPI1plK8o3BbuFwTZ7buloc4Lk6NMGy
yAucIhUjJ67syhTI3EtbGdHHfgr37XuKRut+HbxXdvp+eFi6kteHJlmT18RMRpaLNYnJbnILv9/r
z8ZOJ+6F75e0Aa7ju2RNymHU0OwzZlIpx6/zx2GjrKwH7UFZr/o1wh8U0PeLye7Cbsqw32qGt2wu
sCj8Zv7T2Iu8qd8Uz+NTvkgDcOOCnB+d7DCzaR4HTRyd6TxHQ7fKBnPJcd1cD3NWgl0BZgOZ8sg2
FaNF7IxS6Y6X5qZZh0f1GQHDXeGH75c6w7fPy+OucxtJk97+/ewjA8JmtAPtb8p99rF+FO/a8IgI
mChoRsfi/XJB/jrN5YqQx9MVFoTCDC1ffmQd7FH65Ik93CFssq52GpUC3nfCjcQfvZ9L/Y7rkjSZ
H5PxYiLcEdBmyZFYPdtp9HhlwQ4f763mo/qa/4biquDnQOX+EDxk+RMSFYjU/ffTpFoMfpvFUtOk
ZHy5WEAFXTpUtKe0H6ItMFOjcNbRO30ryMwX4/lV/KHqDdMT2S6xhyxJWmkyG7GJfruIsO2hLH3G
Qh7GAtbRDY/aTbqxB3ubKeveKfdo/i3ORl1f3UvzUjQq+nCeehvz4e/DBv3svfFO9Du7AwfrLy72
Kj5Ii5WSM5fksx9crAEW2vUH8Xox/eJREJyW2Ft0pOKoLuKRZE9ypKVRKUMTc5TBkwateHgM9sXB
+ne2bu4k1XcmLjlG0HmX10arajvNVNaGE3hEmHFn+tbur5Upi7XTWx8IyDz6MjCmw4whQ3ztBKmI
MtXFFzlt6vfB58Jbi6qLmKVOEJeOoC8QR4g++9KuXpfVxK4ycgmDHQoc4IkuV5qR9ro2Y188CI2t
F6z037f5sz74oy9IuGO4bHrw7PNK9wcYJZhIXr5I1wfLzL9DgRr3IMqV0lfj8R61a7MWlT1nFT6I
iqW5clfDYfnFJO7I5R0SpmjNq+AdNZr0l6sNNTurXAfpPTcwX7RuaPyCzmeRDca6suzvs/6bkjzf
zxFvmPRA2YE6E7kbfeZLk1NLJTiZqZK2VrjP6E4G+N06OeT5aa1X9sdoGJaqz9dRknc2LIw0GnWg
0K7k9JBZ85ziZIoCsJiwUJ+S7Wk9fGVQkwQgOvK08O+v8fppQb373KL4ns7CmBVpeg2DFaV3D76P
fBttWyRk/PyztkmO/bBaMHf1GH0zx0MGykUdChRpT/EEYwGmYvpfExBBwj/CzvdAdyDM56fhun8N
NupuibpTfPWXt0es8h+z0r72PeP5ZOcMALUeEvIRCkRw2Wl+lCOhDeHgMc6MpcbKraUSNeFfpDtG
NiLd2DHU1AbB3wmVWwcdumBGzjyk+lxGe0XXl27OVeFX9C0YrVJ5C9FKkam7pmoYGrTTJl8ZzXmd
Ztawjin8P6Q5ulZ5ddJp45txv43RNvVW6ZwEv7lOrr7cP1+xpot9FhXHs7KfFMcqO1DyCUILZGpd
SotheXRqo15N3VL19LYh6KSY3IGLSE4nDTdH9TiPyb7K4QdSkwczsJ9P09IIx9UZsh7g1/QaRVn4
ygU0ujmZeRHMflWp+h/0PsPfusiMNqewcndKbDT//YkjLHJj4GCDBhZy4svvMSo1q3dCKtDDui9W
8PLvICl8tHbBKnlYzntubeO5NSkyayd6j92All4+Wqu8aw9qBsbLWlqVcRWVpVVJj5ukVqkD69gR
5CoR5RJRLxWpa0SDuv2SIb5j7bIXZ5/49ff+yGT2pjyWw94ZPuH1Pr3xlBDAgs2iZM7CL3Mlh6Qg
BtkYFr9M2SvvReblbDzwFuEa9sDlTOimNTw7HWtIhFFYuTzdDgXVEMDC2+n64xsRyukxAMBDZ/ew
5ICufbvY9TNr0ukaHgm0HtkEMJ4oFvXpcsPrZN3u0vWiraucUrIlnbCSe2DtK2yJs8o+dKQClW/s
qkPCuQ0Pi72NBXu2dG5TOxgDnle0n+yd/kaeVby2e+/F3p585XmJ6uW6GCDWB/c0LIVUxIEBXJ5c
3CRjMeUVjUpmSSn5C4TDKdhXX52dgRyPuSTucP3YezMoAggkkPrVALB6oumuzKVI78wjSgQb1eLJ
BfsRXDYnhrfnJeUFcUKy76Yl/LdB6bbYCFETzDAoZqnzrXuoNw2J3H+vhUkLk27KafKSLE7ZSfsF
JkQy9PGDvQreSNe85YaoOJc7q3rr+J3lN2NUNKepxJpGdf0oBHHK72hXfFX9bLsUlG60D8Ul+XsL
3z7IM2OwPrRNH2IsOthHBHQPLTi96rBcu7nKE9lDKm7QyYLaYiZEirNZrZW5bkY8zAM3+94EDT2M
JC2Dpc/sxp2gkoI+M117sic5BbbtNo4bF3/V2t6nU4muMWydj1abwYWSd5/KwXopbNLgqRsW4Fs3
IhOapiZ3X0VfkRnKy++tRc04oAoIZ7X6MemjVVs9V7G1kI4uGZE+6j52QmdCXsIPcpQ3XeNrqbb7
NnH/O1aVnF4AlcBS8liiMHu5miiLnD7IDVFI6X2TqDeUZNo9VBPGOqx85TB9uJ+IXZenSFjEIwI4
CYxRuiPdEDWnyYbegEi0Bd+o9RAf+weUKbiO6LI9eM9L37V8JZloAb4jWgYMK9q6XJvNA+1kjuK1
1OTf58hbV1O2u7+mWxYsVaenLMgzaBxdbiIk6YEThQivnyzVzvypRstkrQyFU2/vG7rCi4i10G3F
3/P4M68AbZ2pK6qdxjPHpR9buJPYvahdiZKM83t20Dblunxa6gleefw3q4ZNckCvjmqU5BgTy+hD
K+E1PQ3VvK69wH4ZR8/ad3r6XKftU4oc8copp2Y11RqfnF18H6Loo2O32yK0FzL5q+TBUoE/icTX
Eh1KxEak3Q6NXC16qqn2aV7nB5rcUOa4xrAW61cfluqp14d7aU58qmeuU8vbRp1Fsb0Yq00Vvkya
vr9/qlcFE1ZEx04wlNisC9aqSxPDyNC6gt6NH0XmKuyRhEYQ1ta3gUMbwS7WqFa/Jnp/aGt3bY6M
jk4f6kRfwTgfryal4nVarpwpWNcn9cVJs+ghKNqlqqf84Hj7jUBdRHMRiUpVpD1n2+AYhZm1Gb8x
AFjg0OvL1tAD7+Hg3KxLdBzV70gELbwdZS8o25ROuu/iUCkVvKCTr0RP2oqUrZW2n+5v/9LKpAM2
jFBL+1isTHuxSV5c51BURzVdGDO9sRguEmUbQ1DXk69dbmBsx33Rk3v7zhA+mKX2YNrKvoJxZOGk
5IoCm0Z0EjzDAi1IKe7SThuUU5+2nup7IRQ7tf4TWtzS72a3WVHUfinKJZTtjf3DIOvSCfcCJnlp
sBuM1jNLhaKt/qls83UxHqMpXo9TvxAUr1Ldv5b2jyUpWCWn0c5t0bs3X0Z44+NN9hqDedT9/jVc
fBItLUtyelWkZmqSYKyI53VcqeUqLfuDahbPdmb496/gzZUJTSMGYZhlwrdd7mELiYEVKpGA8Qqq
ZO0B3r9HMXQpnkRLpKi3PCil4X+sSUuLS2aJ8hRrCT2F4kUwDRow+eYvy62hW7dekLpx6fEZSKNe
LgzEQKsVJQWtQX/R62999iV0twubd+ukzm1IyVKYMtdsG4kGtLA9KF+sL/Deex/64+Cb22RvPrRP
HrSpX5bq3DcCA/Oe/yxN8tpekEIva2LWyNsnxdFWwbj4uFuyITkNre+7draw0aOFLgAyKWqd9kEw
eHvHajs9jL8tbOYt93G+KvGLzvw8PEzqmMEGRzt+RZ1H/TN8MPZjuwqfLBR4vlncE3c/PxUfvedF
Hdulg5Q8capNuT0o2O6O3QZMoN/t6KTvHOQFnJ131KG/D7dLgKCrhFR4lbe464CtJKmQrOaWmzhD
xRVND9PnvtmL0d12Hz/qX3N7Nf8+7tLjUkp6Jfsh2xQ7cbbLqTUbcLxgUyj2NqvyY/GBQbHHbjdj
uoHmLUtWxmf3ITn+C/jAzW0Wicb/Fiw57HI2nIJiPp//Y/G5PnjbDI3ij8q7YKsd49/SzwY6sKaz
Mp5/5WpZjN1RroRvS569C/UmqdQUgWnR1m8+jNGqe6le3D9E/tYy/mI+Di2Sf4iO/OeerdhvMF9M
v4hJoitcuXIaweQ6qdjvaWP4jPgoK/eTSU9c9yEdWRRIvv5uAZTT7xdvYUZeZKqvuqnt2JlCmH2f
gl0Vrk7hytNXwy6gdjFuSvdBe10u4l0bpSPO64qOF08DeMYuL1WXj4mVnai0V3ZeMi2me9BEd1bT
L6RlIhidVy4sFcQeDAFwOIjOtAy/tJ1CD5NRpzMzVEiyu81j02Zb1eXW9qie6bm1Rzxq4d0oYtK1
URAUDlOVRC/Jyc/60AkGt8lPYfgPVr2VjiDA2tSATbkdiuld5zVD9mCTr8/ouA7J8AiIeWyW6rLX
AY3xBNr/tPs0OvJy9z9y55NjMI5Ol+/nMO/Uylp55WLR8voTvbQixRblhLxgmGOFEVJrhXCeSl1P
2WSt32ytnUrn33zMPg5flsoqN5zhpWEp4ORRVzSWMCygRQ2jEPGx/e76f80459/yV3thCn7RohRw
oBbq+6LAYu1r29P+tGEIAyI3wEX/j70vW24cx7b9lY56Zx3Ow43T/QAOGmzZkufMF4btVHIEwHn6
+rvgyuqSKYVZ3ff1VkRFRoadgggCGxt7rwE2L7dyQ/LVksLShQvt56echXzTjqOhazCmCAeqQNaK
onDrtdc2WAJSuuiiuviUs4Av8TKcLLFs4g2YaNN1snVuLB8uvGPwUdH/Fu+WnDIvr1QLWwYsVhxr
syHHvkkVFpXYpnb1ZpTaT9pZHXGcdElq5mI8AF8HIU94LM0v5FmchGGjaaPAptzVek+JZiVQk6u/
65yukUJvKjW1Fi4DF3aIUCT+96CzV1inqanrIQZV6mI1ojGkO5sc0lUZeuBfn1uXwurpSLN5RAUc
NssWwl06pjdct99Zz6KFp7nwroCbwlkh2Eg4nmZPE1esScsiHT34zJZu2DcNKGSluVJaqOV8/Tjn
CZ6AKoAMCTtYvK/5KZF2oZYZBpZF3cmHFOke0WIeb+WUPgLfUAeZjEf9esgLTwd0twzJUAX30jP2
GPQ6dBAJ0coP02c5XpdThmN+qSx04TXpaEbAAkuMgvLz7PTDeTWmdoMi1QgXE92HXUHkNxEx30uv
8w04p8SDu4SPujCZp4POm3RxXSRw9cagHMzkgl3VkQmhhtvQflWtZv31LF6MWsBYWzb0LlAqmrNm
2Bgyx6IpKFTjLlcBp0GPcuW4Y/c8IVpW2yxYqvxd2GQ6lBIE5loc+OpsTpvKaWEYiMLmkEjrIWIr
2spPncW8Npv+izWClBS1JSwV7KfZwQMwkYT6LZalXJbXRZq1QTKxkVShuoQjv7RQMIVIkj6A8vOG
mSlP3EomhOKyqolaPAz5Em300qqA/hp2NJzKhGvQ56VYZNAqkzhHQEySV6Ud73uIfSVSC3iQ8WMM
7f9i6j46ITawK/hvFjxQ0dFypHyjB/AF3I8y1kGnSSqNuyqDM+p/sQiRz0KsCdIqQpXp87OFU2T1
cYbZE+Y0Anus9wRnNOEPwhQkX3VLF1KR6swSP3QK/hpwFn6zyGRdTj/O6t5PXwRCXRS8o70ZVI/6
3dePd2nBnw42uxopGEtvOwwmTXvmBHX4UwKjqViqpl5cgifPJE7Uk+tfEk5FIUnS4FE6Bk2yCatp
6T1dirmnTzLbum2VUr0SKU7zLt5Tc59LsHaUQKed/DSC9TKR0f9WFu54C/M3P1wybvdjJdIcs0xI
r8i+DtWGkj+U4aLclggIX6wLc3Yh6PJRpoboI/WuILHmwrhyU62FE6G+jgLnx9cr44yziFvP6To0
xTo9eWd9NZZQDcN4ggLd3UtYhJjBkli+tpJW40YonSgwyHMbqM4Gi5fnpcedxUeGa0duiW0w3cKj
6xVMSVTtaq8w0Z8uYH+4eAUR83c2v39ddOzZApIY1EelDIp9hfYuOZsq5wEN5XXiTC6tvlv8aVSg
FVEPLiuM4Ou5vrR2HahF4JKFwwfk7M9TzUId/U/VQTaUlahNQB+Lv1BgqWySNGUdLuReF8qhto7k
C+xMFMxRgJ0NN5ZGwsce5PaimsA+hVrxjcXb0M2Ywm4kCB6sGrWFUobcoVgihSgHDWi2xDFbqmSK
bT+f8tMvMos+BQwCaVQa4E3CyJMUYcl8KacWaWMzOjgqDX8misq2NFLVzX8x46CLAaGH+gxqmrMZ
b6U4Q/cCt1q91j04ufsRLbG0uqVj/rzSjYvIB0VAVNoEfu3zSErGp8kZQeISNT5hzAKYo/8H4ehv
4IDPDg9QGIXdBep7wkjPngVaPbHtDGBgXGU/ms1gqEXYsIMrvNTSkiyVhM9wFuj/AowHmraF3rZo
531+urzTkcDHaBbqK3tLt9nqXeBi/gbJ/Wx3zgaaRaOw/ZOU03jJjb2VnsONTlpP7f4GIVw924+4
kaB4j0IWxGOAaZzlM1Oas4oboHdUXhW0vgqTjWQ7bapNDuvI/GFCLybb2tsiSHDAlNBrCJXU/0gH
luFcZ3sEjBbUp23olaOjDzjy5xmW9XhUoPBY4o3WsEg1VFK7qZet4tAVIDLFZ1vozLjOpt4uZcPn
gWI29uztcnlkSmxgbJH72E8lbPnMa75p9+N6iXV1Bkw0xFhAWsOAFtCdM5GrNq1BNKFx6efXMqo/
DByvJnVpTknCpZ8dZ9vhIEAasA6FjixBnSR06ZWWu9P92DtuujN3vbGNlcDeTXlxG8NDEI7f/XsS
K/9x/ESjEZc74HGQuwuY7edX4kjR2AIcWvjjlj1o3gSIfw30meHG/iL1+2xDfx5r3k+iVsJ4nfSF
b92jUPwi6J/V2lZQyBWsaOi5fR0Xz8PVx3jAPIDkLsBus+U2ldymqYzxlNspsDgWGwTqoDPoCUEJ
wG0XOcNnqeFswNkamzrdsRs6FD5rDQ+irwL7CUlRj+7St3BM172n+MsXvXNgyWzYWTypk9ppagvP
GVqu9qMJbODBnWclUH3I13lqzz6ML2P/V4frf96H/xMd+f6P063+1//i7++8GKskipvZX/+1S94r
XvOfzf+Kf/bvX/v8j/51WxzZfVMdj83utZj/5qd/iM//Nb732rx++ovPGlzID+2xGu+OdZs3H4Pg
m4rf/Ls//Mfx41MexuL4z9/eecuAlb87Rglnv/360ebHP3/DrflkrYnP//XDm1eKf7epXsuzXz++
1s0/f9Pt34XWJDQtBasaosqIgf1R/ESzfwdt3cTZAh9z/Iao6TFeNTF+ZP2uwbYHPwCKS+RO2IU1
b8WPVOd3SEcacKEUJyGQ29pvfz72pxf01wv7B2vpnieAtojnwHb+nKU4OElxfwZ3QCg0zbKUrMsj
BxI93UfxVLi31w6gHyhkMmgPgYlidbV7MjO/vsLpkGd7AgW20xFnpzjQPk0Dg7wOTIFVBGhMIjfe
1yOc8aUAOkNbAWQ+6KThnJuXH/IyTLMoO3moAYqz7Yo/imarthINV80vVopkLAINzveeGBswRgi0
oR+OF/45fmq8ZqyMP8ZW0PyPfGd4LxMVrMIxEHpOjhN7RupjapfyFaQl85cJkgL49NCLB4/IPjva
raY18rCTmVdbGqV3VCkS55tWDF3eAShnlROcmZywCWWijLSDEDMFKrPhrjnVWmwSjeUQYHSbUv5m
Z4Miu6kGWCgx81SHgp4NMZw3aM8m+Y8+TzOVQJaeTWs2WnClhgzDOAWSUqomsYCq5AmpxsqC83nZ
ltK6SkYI8LZxZKcTgf9c6HhyAexl0PO8j/0xy7JoD5s0bsVBqCq0rNw0rRNrneelWnVkyhLLlmHc
29Ug1tAuT7uNIfVVSgpbael13NE89oGyv1FliRtbauvjvhj0oXqYQtBwAqtswts+rimudv2I0D9p
cju5hS3Jg9uVMgemoFSHF0dyaHaTDG2Vb4CK7Qq3MhIlDsAH7urSrfUKBXK/HGqbgS46sIweJkOZ
6LYNa1hzOnZIQdySqX1FW6UrbjKHFgVhcV4mfqGXBn1I64G9xlJmKm5eMWncyIaZGVdW1DnKAxgZ
oe03hjMOvpF21Lxux6msXScZUlhX2uP4pEljaxycuhjvU8cZSze1YM69V7gsAUnN6hgCkgz1xpKM
mDwDYuO0gnpLkcep25dD6RC9kxyZNJ1eRQ+S2dQK5JETzq9kuYiA8QPFCe7QcmfxgGMnM7+P1bJe
8SliUCNVoolAmk1zVjCes+UgYpIZQktyqBsol+Ud22TFpNseD+2KbuCPoAc9HbZVkaaWT3WqPKdS
VYVuLje0dMu8zZNAq7sB6omZpA0kzHJoF0LqNaJuBdq4RLQJYMxn1ic8d/nUpKNPx24Iia7T1iCY
F/MGcoip7teDDltBS2EmOLzVKAM/iAsp+8k0nne3WmFAMTzik6SshrGNmFvaVC0DSe3Uaa0loS4D
9zFFlZszrS1WuTY0/TaKpAgtXt725ToynXAkdW3YEAmVjJpBoLUFhSaSEtN25TZT7wxYRVKvNhGL
iaE3k+6PuhYlbmSG96OaFNGxgpVY+jQUTlF5aDdDdLsqnNzwxsJOo22EXSYdWoOrEKODHp7b2rbE
3CTEioeuIhTGUHXPAIBBP7NsfFRMFDD4VS4DLVkpoeKjaS7Fa1rVKtablafM7XIdMLgOylcqSRU5
arHs6obfUHO07xV8D9O1QlbIQafRLiOGhc93lakE1bNVu7rZ6VPJnoyB88HHxTKu8VX7ofRUPYMI
f6fE8YsSynm/7/B2h5EMqjzp29Hp6feYJxlcEOFskbq20ZdaEEaTbB+01LFYAGISS/COGSuIA9UW
5ChahCraOEztsIt01HXXVQV3npXNNKVd5Y1uDm6RDMYPlY3U5bqVG246GbmxAn9KEa6nUmqu9D63
O3/orbH6kVe2k/l4Xtv8AfUmZl9PZd/CDbua0vgWOg8wvKggKD+iqSVPkWvmRQtBrpilj6VexsW6
GCM++n2KrgDSRa1MIYHUNOy1bFhn2oTrzJ6iTT1AicryjU7LSr9Nk9R6mOwiVe4GLZ/qu4kZCjo/
FoV3yVOJJThQEhpVISVuMaRm+DIAX2C9Nl0yGjnpRm5oqqvXqQJNrYJJwzQcTAWV+/LK7qsmf6cN
U0KOrG4slMKtG7y9dhNqWI2dn5UJpVskb+0QEXTXFQQC2+5pdkhjrSnvtWSQhm+JYjfSuJNgK8Fs
t2wNkxs3UWcqYxkIFUrJuJJMXsiFG2t6OWTXqH/bw7Sf0t6Roz2V7KRDY9VM4OArBwOoySbU+HVl
DLNfgqf/P6f8TfSX/ufP3O0spQyOP47Va3P88Y/7Bn/U/+A///GRW7NjnbyeJpvic/7INRVT+x2Z
JFq38H4UySYShD9yTZj1/i4SErRKAHgQyO9/55qK/DtwwBDgAQVCQ4NDR4r4K9dUfgfwRNyTYEoA
DxpLMf+TXBPJ16f8RDiKwCoP+g4moJE25DNmuVGYAwE+cCk5WAaa8wCiExgDpOs4ldaTfJ85smvU
MvyEe2CZcNwzettLz6XGV3ECOQRWYounL06JNgy3Wo8mBUru072jKz5CyqGNr9XoVXEKULVDYpuj
2yQ+m94sK3fHmN4rXHgrFIFc/mzzfR5eqfKtiXhYOahuRz8GXXI5e9fy73WteuE4kbIzXEmn6AEW
njZKAdr+RMf1tNbMDZo3bgRwQzcc6ZgTB//HnR8nr+1UkgY2RK2zi7MfSLndGt8b2pT3Gq78xpjf
T0q5U/S7vI/wiJX96oTsFgfthvWd51TmLWvw9XPGVTKmOmE4tfp0OCawoHQbfafa40/UyVwIIH/P
wuiNm2tDWedpT/Lx0Ck7R3m0KqDMbV+vc1caKYnSxyq5ZeVIRmWvQlkthJJHk5Kov7fz255t0Jsj
xnhf6PuiU8jU21sb4tia0aLwD2diRESjCq9hle1nHCUas4D2LjhAAB+4PE89kDt9J9vX2rGeItIx
Z2WoEYDDSE2gJZXKWcB55476sDMUvhvk1m2qdCVDf1pX8qBQGYlay1NoBjD1ndoYnjk94yx/bCBl
5PI2wR3kKbKnoJoiGJ87L53RYy3gqIHd3bZL+ZPRvIdmi9SWE63K7ms1XQ8hqBtqJr0VHD9p6BvX
lZdyig+DFUpuUuk3mWQ0xOmz27Burxy7+2kbsd9rftVuMusRfjB7LXm2wu44aNwty3BdhP0V6iIv
sEcnepW7dVdeQyY2NJDfcR5osCHVmxD4odo1Q8gz98wv2hcdxWU9MgGsgj2VVJBRfS3w/aw8dNNC
c+NWJ4WaBwbvUPioSBeDOWb2bmvsjArJbO42ebV16F1SckIRy5V0HVbxVdMyksHIWI3fihyJaS+r
mSs35ovBLH/stF3eLimHi835103xj80LjVXg3VFfhyT+rKqcDGYEoIGeHCL2LFsoKnTQqlXR1DXH
q6hhfhvt82jJludzsfJ8UHHjOenT6BmLIfGoJQcjgm4rfNKQcyTlgr/FrBt0PsqsjF1AgL3XUjxa
2IyQs0gNoo/Ul+4jfXDrGItuUkjPOmL1b7ZSrGLzwWTQjNeATlCwFN/SMdpg0y5clC8+uw1sB+pV
InYjZJ8+u2MMagfN6+TQ1m9dg1wNSCZrf3KmXLiMz6BMvx79ZJBZqQhF4hp1UDU54BHtGFbu/Y12
FXq9RqTv6svkM58zsqQJJXowZ0vpZNDZUjJhhGRSeD0fTLpy0lvd3o0gnloPC88mPmY+DHitwE8C
Z4FlOxummiqQzrUxPQg6nNBc7DI3hAqE4NJW0d9ps1064E5HnC3XEapnU91hRBsO3F1xO1rOoeGS
iy3vWSqQFtTwq8Rxkx5INUVybTPfOmoVJLJDKLV9YDwjnAkl4Y0ZLMyGGPur2ZgvcrQ8tQZ576FB
1V8JjMCMXO2qW5v3zsoM6pYUO3sJDnhpCZ/Ox6wZJzHYOcJ3Pj2ER166zkt/l8PPlfbE2EEUEpcm
0GNT7i4CH0Uh96tnnVW1cC9S0dvDuEI1q10JHVrFDf9GN2XpAWfFrKSwqCUPeOGZ+lA5OH+3TnG3
8OIu7ZbTSZxlTbUFmFpsYYzShyo5Yd+sNwpZeANvLT1gJcM/3F0SbFlYyHNebJ4aBVR/hvQQ9wP0
WZhb1AByZmwnaet4OowIhgtPKQLNF6/MmEW7NEPPloPdf9BXHQ5YP9p+MCFVon0oOC0tkUun2cmk
zoVMysqS1UL5GE7o0TRroeO5rCe0sD7mWmq9Xk5qGWKYKAGWOv2Rmh2JcMlbmDyxns8nD3k1enso
rs6Ljl1kl3IIV5EDxDSpa9yzDV3zQxwTMLdcNaAb+0V56g7Zf6po9sf5AdzQnyPPie96A1i51WFk
daVAGEp5MDpICkp3kqsTOZBRc8g96dsSlebC8wrINq4yMlpq6EFjPk7SgkhI4jmSmRxojgXSv1ja
0YigY6JWvo3azcLsXniJMKcBulKUlAWv+vNoBbgBlQ43uwOoDj8Ba46IPKBVRd1WItONNqJbFb2P
62pYyksuhOxPA4s9c/KYWpLb42Dw9MC6cd+bBcDFck6G4ZhF0zYyNbeLQ58nId/QGuXEId0pQ71u
pcNYL/qOLH2X2WEqj3rY6wkmIXrCFNQE3jXQyoOwPXCYpN5X4IwuBaFLedmn558dp2lsdqOW4/kF
sUYfiGVtuQvUU2A9Yhr80PB5EAU2sHIRGZ8Xh7+QP6hCIxoS7bjwnLURmJEWAEkjLRTDJ7lXC54s
nMKuBz83iI1UwltkTV2ISxgTJBPhAgKV2vlaUyekMnREalTkbi+NgZLYriRnBBBEV6Lfc+6QuAwP
Mtc28vTCVNx7qsFFV3gb5eWbruMemj1rkRY06fvX++ADN/IpyhhiA0Au0QAuF8TN2ak6anZVjVAV
248dJSoHR7vU4WCEW3XMYK+gmc+jrW3gzeBLY/GGq+c2B7I1TEy30Is15+VmkgDxbpQ1nDi8KdMD
ngxXSVR0biUZqyhfIrPOevyITuIbQyxWBEXYmc7BlEU4GhFu8eZe9PijNfSTfx2c8tUSnuDsxJwN
NUt1zLyqVKPWzX0/0VtZ2/VZTiysGN50xGQ2KbQlWYlZq+n86Wbvg5llmiTi6Yb2xS4iL59in/HX
MkbhvWte4abtqXm6CtVwq/XZmzqB2K0r7pDCkmLZF+hsAkQn04Tlki2sVdQP3MlJsLKqCWESIpv7
MPuJqusBtcHvAF3lXpv+ZMOPXvpRI+N12jwnlbZizs+hM9YK+kFODISHmSikhVI6AQtzKX6f7ePZ
N5u9GstmUS4PmraXJftgQXqqtMerfupuwIMnpVx6o3072vZGy8EZt+HeWOQks9nSIX0WQQX4GoLz
0MuAWjmQ7Z+j+RjqNqfo3O8Va9O377WV3Rl6RSTdJFkN+wwbbqg6JVbYk2SSrxoa+YmUvPBkUR7v
7ECD2qkOnRVcitAQgPLC529S8JQxLWv6fdxBvDwaULGKgUvp3uoOQEQzJR1MRUhspNcwlyRwxCBt
a0CVWyPNADGtbNFzWAz4KbLMvtAsjQ4LWVJNaKztBRzTeC4PyZXQQe7AtQMsUgB4XR7kK/XOrtyv
g9rSVMyS6yqO0zQMy35vGy/tYLi0QJFuOHw9yPkt+/PzzYEufS7rQ6b++XwZYCeSC/qXtgKLgrpC
uyr0h8pfGFWcFV/M6vwsUWR0W2Mdo8rbZD0esZxcIcXvPEHsLPh6rPO1/WlFiRryaaaCjlk7JC2m
sQcWuRrebLowhWeXoNkMzjZPLSmdU1h1v2/5vggjVOrQfshuFWCqvn6S86g6G2mWdECjM4E1F2ZN
0MlMvhLg3FICHA8MtsSPrwrXzd1yqXl/8fkgqCgAIvBSmZ9UcIdIhkxPsQPymjR67vNa8sr+pbWW
uFYXV/zJSLNoaJuR1cgMDbu4A9sxRdnH+CHKkAvTeH4cYEWcDDOLMSAlx2GGW91elBug7LTvEiJ2
dexlbk70lxFyo+0GN723RX2spaFn0YR1Uz4BIyCiSdgknq5H21T/qRcJEYJq9j5xk2g1IW0MebK1
utcYBMyOLOOwLm6KkymYxZa4npK6Fe80G9BVll/1fvAWZlnsq7MtbgklaXDnAFSdbQszNrMEXori
UaX3Au6DGba49lPANZcpyR/k+a9Gm22Nrh7pqJsUvV5TJYrWgPJoreIBR4SckKJqSWqHEE5IXDvl
ayNOg9ZAd9+atp0RetZQQHLoG6M6GifU14f7XMObmEKcfG/6+JijXSHrCYE4/dXk8Cfa4uY/1L6E
0rjcAu8ICbB9TNFRaEfQiRZXzcVoeTKVYt+c5C9j8+cZBElMr3loV9DoIr1X3P3HzmjI3ESMORlr
tgdLaLtlqcFFjOlt1wqSg7gvVxSCkJU7Xi3dZC5v+b9WyWwvMjhRx1z06GmjulFrPjRZ7lrJ4jG+
tBpnG6+CYxGfZJwC+SZZ2zqJA9ujcPBJCWBEibdUw7kcqk+mcbbB+s5oNCXDenRaorrlXX3g34cr
7a5GIygHlWLYwYgyJsq3/7ddNycK5tMIiFnIxOvLO6inTmsgtQk6UsAj+DjLF3KU82vM5+Uy12vW
ncyOqI33J2Tj250gizR+vG5goLB0Ds0AgWdL056d5HlnTIWqYSyIlCS/6nDADyWYzr9j/7v4bLMI
ZstxburQ4EcEUwKgfdbmRjgrp3ChXLqiieXwRfiyZ+ErjSBHn4RYLtDnf+rMVYmggms2AaXVrfri
2ZYA72F18PVqWdh89iyu0NLouY3b8l7KlF3VwngXwBHbWRjlcor5116wZyGllVDAGj7WCN7aFo5I
KuTZHZAxphzLEobmw07ylhizMxbr+WqZRZYwZjrgJ5jS8ie9ofDgDqIdEIMv7R5ovWdrv0RJm0E7
zwechRgocVX1wHHgCdmRfA8wpTCf5W6zhsOVMEZTY9AGipWjBEtb41JaIZgTID7DF0b9+GonB0Rh
J2pbwB1jn8WDpxYq0kGNDFVAB5PAWImMvbqQRH0Ykc1XrJBYgRQXSMIY9fOZxHhsx5k89PuxRSTt
RzIZzoMl16RlxyGHiFXF3MGCKUg2EJ6BylFdU+emb/QNkHY+DYuticJK16uBBTLUyHcAcRInGbdO
BrNB5H9NiMKd5ZCShR4gZUTHjdjQCh+I0KukNlxZMbe91aGG6wRmct2hGTo5uWcoL6YOvq2JUqj+
Gqv3ebY2pKdSu4/GK6llXgil2rKGynveu9oYetTUiAzkOJCg6jaxTZL3mdfCEhDlYWCPPKluAmpr
RHH6W71ZaENd2oG45AJsLSDBwGF/nkW05GhVFFa3r4HS4NGxZdS10qUi/KVsT0CyoaICH5Gz/rhc
G3Ebt3K3ZzEjYW653bJplgiGZ+vhZIxZBKNAWVolsJl7wbeqNt2tMNUA6GJaGVvANdmyzM+lI/30
qWbRK84b2uoTRhQGVhFcHdGXQV4U31Tb5HZJP//i4YPKIpJZUW4/a3lDB7YdRguXhhp1dt0tbkUX
qPX6jgArvozVPmsT4lw9HW521sHrLIyaEmePMKgV2XO0cVbNatmWSL24OE4ebHbKARYdh0ONkYSt
IkQud+GWJi6voSKkrOP7aOfssodJ8oV0KqA3rqDzcthaApzpfX0cXfwmqNGhjouKJWrNnzeDXpa0
dlTW7aUUdwRAsNJFEZiL0/rXEPOe0Jg5DQvrqttbRkqqTrqejMZl4VqKLI8rDeAx6E9NmO10UQH3
Yow+GVok+ScxGi8zQt2ZY6v7+UOZr5vKL580CFzGQR20ngQeU+dHtccgdr1ePA1FIDnbnkK0Aqg5
YGTmZIq4HXM5retub+7A5Lur9uMjGK8xLBDl9/IaTFC/+Z547NF5+PqdXgxwDuhzAIqAxTGvLJZ2
6IDyiWOim2Kv6I+dAX+vPlk4jS6makIn6UPwF3t0Nrl2pXAg2bt+n4KfZ4wgT7DChWypbyow0Uss
UkzctxKYP9L8PqoXpJovZvt4RgjgqIiukDv7/G7tqp5aANRQUUAxX3dZkAYlsAPYMTLcmtJt/h0V
k+evZ1ZkTfM3ejLmnCyZh04IwDVmNlYcHGYOaUbLdRqJ1Na3r0e69A5Rp4aXHsyohMDi56cb2dCo
dqn3ojqsGNeKdR8Ox6+HAPDxwuNg58NGSBBE5DmGC8X3RGKTgjOKwtAmDndVMQ0kBotAHa2nonkG
gNrP9LsCtegsrfdgX2yiUluFSUxsbgQlMBu9Wa2nKQXI8Snmt2Es35jyNVAvwEyNa1UqHpxRcTtH
5l6tFF5pdi6E2IF0rJVdq2vA+wGTUcEoMKvWZnUHx0ISoTIDlxASV2qQ4kI11Y07oF/etjZRe4EO
B+NCdjmF6w9yrG6wSDIcaxWK3W+htDGSRJhkXCn6bejgyt453pCbvj6CvKEW0MBWVlFvkTi+roC/
7g0woSuZIC0nRQkY+RSvsSJW1JHXGoCGUrIqR04iQNlyJEC6wQnM69zGvAs7YCY7NSGsyVbo3JHG
ObYmXKgtx6N6+9g2P22u7ZJa8SXre9ECty+PDzCwfuTxSMBwgblGnPpS1q+0xoQ9zF0H1TyzHkmU
aZuisv1CWk1mdw0Xl41CZR/Cv6TSJd/Kv1Uh2/FW/Z5ZiSs7IEniz8yJXcwoAddPwOjvFMXAKOjC
Jxk+PPU5dVBBNA8sN1eAmXu5VZGk0N2hgF1jo0F1zfTBhUHxpidOBNf5Fvfmuk08GeQI4Ag9GZ7K
Qx2jXAP8fvZdouo6Unt/CgtUrYtNa36LW9tVqeZL5f00yM8R73Z5docOTpyGKNG23mjoZLR6L6tj
4mjJHkEFS0GVbtNIX8tjfFMkchD2sjsgi6kxp3ZkE6qsZbUkNX0CkeGRl9S3HIgahu9lf4DtTKCH
8c1Ia39Ka2Iq2W1pNLuG2kGKwRIYUBtGs4pF48t6VcYWzIyKTCq0Vyd8yPidWeOqbguQ8ftVpb63
hkIsDT9JH+wcrBZJXlOru66gFQvAo++Urct6wPugRFVo36jU3zJLD9DFcqmhudTJ3LLjbkFNQIVr
oicvEQVzIrSJYvXgF1Ur3sEsK7uLWuUqN6oVk1AgT/WYGEO44nnilbm0srQIuPvqWFVgArOUxNJj
Jt3BYszVrSezp8jDE7+uwd2wipUcKxsopHpKGxKphAyInW5yAWKGdOk3FkvbcDCewJhCMn9bpet8
OgzKY2u/w97VHfNsB73h96htSdUYm0pTAnC6VtAMAqFiS53uWmHS9aBYxJDZC02eIMC/z2UlaDoY
NoFwUZj1U2y1R1gEkkIa0W3EC6GpnytWQDVlM1nsKFdQWdDrXT/2G3VwiG4NGE1fOyNbhYAxVlKC
z/IdY9sbz3a8UxWIzsSvfXRU9GOcfnNitNclWFBw2S0sjYRduUJwxFJTH8IuWmUlaktJ9az2EAzR
gKJFjhEmkuRRLDndrAA60V7M8a0zfUd7V+oIzucgD4XN3RBFEK+FyoeVk9rMfQl3t1R7pZJKqDUF
g35ogLAoGPeMHNx3pqBUjJ5/Z3sgFAE6WEnZYRISZbs0BnvNYH4Txlf47nG8TWvLt7NrJYavHzTF
ojYmsnFn8w0vOG5oKI2CPEZaiJLa002IaGDVuBhR0OzYD8ncM8BOY9548G3ZmfotiBj0O0SfW/nY
FPKmAq6mtCAbmO708spsN+awN+0nE73zyaF+Z/WAx6LW3W8VbVjRgYIJ0rqhnQVqf6DFPqoeGykI
BztotFu5vDYdxFkWRMmPwXkdopskvUmz76CVEJ09sfy1kXQS6gU4QC/J1OKBrmL96MjXlvJq2o9V
+ABpSlL3nHTqbSLzTRJpJC8bV23tuxaBxoaWSFSY2EtPoQnkJZPBPmuJhVILpCR8OWnvM+w6SrnH
tAcn+qaHOzi7eDWYp5NMsobB90QHua1D51zz2wxYZ7lF/GqAdb7WZTQRcApzjJi0uWty6tpKGDA1
XTkcqtzSoZQeLBvV8J6vlTa9TrFhWRZ7+ngfpqqvS/kNSrQbS82eFRV3VUwvL82gxfEOToAfo//Z
O1tWNa6UA9TNtf9L2nU1N84j21/EKgYwvTKISpZkexxfWLbHZs6Zv/4eePfuyBBL+ELt1r7MllsA
Gs1G9+lzHmdSWXP9ME7C1lD6jd49TA3QDJO8CybDnsPeGnQ8ifVwLRtvubb1i0d/fM4MQDfmjyEr
LCHdp+0pnUKrgVBfqbl+GLwqaWKr+OaR5tFPqucGhJ/BNFpgRvGk+CWpXs2sAaqnfdSqfV4quGoY
48YrXO/uslH05qF9NLFHGF6yoqa2AvI6KLONUYcDGciLqWLr8NpW4ttieprBe1KhSi/r3X0mNU4U
qnuCOS+jSLxZLq2yC22tyh0x6VdJOWL4ydz4krIVjXabKhtVS22/Km2ZTmzqwbGu7oTK2PZJYvXp
czDfd4D9lxXCBHD6PaKgkEfujN3TxfQgoIVmxDepjr42MiiAR+rKWCmTvjLFmxDKs5lYrYp5AOGO
7xTyjTJuE+DK8+fQB+cQ2ZjNdiDHEl8PU8Zg+aHE3KYKuL2AsYbBvC0CxdGRdzSlaWeKspn72zEA
CTbUnUNxm4hg8ynuiBF4sVQ4cJABy+5l+caM4dJNDEL6bt8l8C9zBlpD9SaMZ+ZFYpEO04moErah
nWFIZf411uKW5Oo2MTGLpkMtT8UERm9j5nEjGqBwwDyJAFz/JENfbiJOWsxWCPpfM3qSsqcpaWyl
e59nw4J0ueM36kZOjlmBtk2VPBolSq5jAfDMdsDLqGxK/L+gmDloNxjFd8PO97QAEy3h7xBtEjGt
XUl/GAvRTcz3RLqTO2L7AiAuHaYM9Awehe55CZqIYCeVD9Azdopgr6YAH4MTH2IPSGl6ewQFRQNk
Felvwqawg3yfkfDBr2VLzKKtID+PI9nFHYYr0asplXKdhAF4gt5JmHpCH97V3aOqAB4VFQ9NqK27
SNj4AFR0+uwW/niK5Xml9qAPIcm2z967J+Wjk3D7x8lO0mwVmIMnDs9zDjhR2VgC/GeSb0kb7Do9
8fw03Qx9/R4AI2LIkCgUPzDb5/bITka/2OYSJCBN2s8o133tH8YIVVzZIwijaht4JT6AqZrYhT5b
afRZmsgryDqe7tU6s9KsQzvpzicPVT57yC68dv4Uhb0IIUt90g/Ab7gVBMssPTCcrvgIwm4V6uG+
kaetpOH/rYWHMZztRH8vKt3TuvaAaZ6nTDGstlbWYtXshhFdTmRh+VTbWZBsokm2ilB3hlRyIzz8
1Ty3UrHGvGS2Sg2gygClMxAb5Dy3Z9Bv5Inp+nmDYWCMqoevMyaCZ8XfTnHryFMJAjoMFQ0tpkdV
VF3XSm1sBOVdAIpGCcmqr1SESQUzqAI6FMEqp3W74bUDlgw6E1aW17aiNHYTH1XkW8X0aUB8Xbg3
Zn0VhzcTAbpYUeGY4P+PMwt5fdTtxEpBzwjvALm2/RD03cqpmm8CMbYQ78YKx0fEdd6Zlh+Mh4Gg
caeBZhzjXPmwTfv3oX8MMa8bBPd+eDPGidUavzXFa8R7v5Cc0RCgUGNaQrTLJIy26JIHcWK7K6DV
ppc3mH1aYWrAFofBI223iRIBEWawDHGyTBXxJ/yosCFh/zCFb7V+KCr4zCxGGzSC8RE0vqIytOUe
OU/XrZNkXpmtYSdB8GRUMt4qhht0ZB1hvKbByGNaJnYeotnhZ25bGmgRtE4oK2AvbBHDcaJjgW9T
6SQAnuLvOpLy1MyN5TdkXwSgusVS5DHxepQAC0ipmApCDWbDs1lxDfUexM6WGDxpAxI6Zdgq8q85
/UjNN7H9BaZe5Puo42WfCFOuqBzHTNzMvgoe1NYJ1G2cYfgdEKEJxIBziyp/imeYLq+QwubR354M
QXFMB4sp2Cfwv+BS//kgVXqJxIAIDKcChz3koTemD5JCNvHsW5hN3eX91uzq1ZTcNd3oybLglEFj
RVPOI2BcfPif/xKmtdHOQkHxksB+kFWVDatYildAi38E8JRAAJlB3O4aFD/TUXgABm+VTcZer8ja
V3Wr8KX19Vf0UgFN16G/BQ45wI8NpgyRqGY44gfhoZ5Cn0d66bPH6wYWq6AoVoM8E9VJWWILHZMJ
lKU2dsNphP6OjcbmNkYj1e938UG1+W0xZXFFoBMxAXYFiyZbH4/6bFKSQQROQWq9eTI2IV7ZpglK
Hk2wRbw6hPlR7t+Uah2CBB2Mnyj24Ble+btBxHcpNy0x3kam6LUFRhqlPnPnzPQmlBiCAm2GvHbE
UFzPQbCGavJKxTcK99uJx2yjNfkmBgIqb4sdRotdzkYuLcwQqbAdMIngQWOqrmaSthIk4NBbfE0O
stvCRUILAeEXBcXPbxhp4BPyU2KYi5LRuVH6o85KkI0JmgtQmKNZG0WbXoE2m7aRs63QIcIek8R3
BBUsKxnIm8HvlGi6YyKMFzWe+81dPENtBbl64ukYqBZ9T+9+cfZkqaJ1/vOYa90oeM2CMXU4fWuE
4Rtl6ztp1+8wyroND5Kt2hVEnHOu+DjPLnOJQxHiZx0SvFNd/cowPFtO0Y2WKFvwCjjXl3hp6Vva
GHVCgJVBoc9U0sphFmJgt1HhLo5Kswu0DNQbYG0D08F1Q5fFZmoIZhAEwFX83b07O+moqgdVV1FK
F/HywpyZVevOjInArlatWt6kUuBdN3jpzz8NMnsYFymKeg0M+uAuqQHdKsjAiW50c34WPGECmKXv
LhYR2VkH8L/MdZbBhKrF+PNQAusbq647O0pSVxVGXk2ZRssLe5QaCdreUMphMYpy4CdyLZkdhXAM
btSuUBrQP0ZH2jdobSVAxWAYW3lVUCSzJRTyV7yiPfX3ix8AZV+MWRqQMWX7IaogG/5shFhwddsk
KLhJr7rEK10vuuQfI2xHpJz1SERzqweoIj4JGCQtLBPla/Dr4WnwMGM0TQLyOXFNR9pcd5nvP325
PgCzab9HvuhJSEoApnpV606KjjxJme+ConF1iEdKPcRJcNEhbIfBZcNSMKPIsb3kr4okQlxRxRgQ
viw/Q6GmTpqARKc/YZ7fugFTyVpd0wEOAlxV8sLHVS0575k9dmrN7ISUBH2AZmWZWEb3PpWYPTdD
Kw0SG2nl6vryljxH0XFTIH+C2QLWdesKI+6lIHUno0A55z4Stj1v9m/Jb85NMA1KrTeEXvBhQhh3
plke2syLcvR5R06HfKG1Q28gkjzK/IcRbyZmdn6cYzjU6E9gX7Cnt3yVeZInpVbmoEDJuQ1LXnFu
i4bVs7CpdeZQFB1syZgG8avY6YeX6yezAEv5uRzG8fKhNUB6AhPi7WTTyV9ARG4o1TSAB3dkzZtn
pn+OvWPEQN8Pw0IyyAWZ3WvBGpP4PkApxKs3CkR/hlX4F/BLoNtYsgPxG2SFyGkkxg5Us2Nizt+w
QZSGaUfeXM1PJiCfoMafbeVr2uAxCR4cXpTmGWaOTNCbSVZ7DAy0zgz6Bgj2yprdQlg68qajZgG+
bwX6BwUv/gXU6WU7GYdp/Fk1c5hJNaf/wbj6NyOOEr3c0ColeqTQgCb2BM0Yh57thL0ArhfBFKLe
BZovTrCSV8ULWKWAyTtwI+vS559QwXZJwlsUA0Y//XhKJQISCfT00V9AroyHNwrbACLNuq3fgrSD
noUXbgxUEd7+AhvuUrA7M2/SbTu7RqSs40GfouGUgxlCcI2tslMDS7jrM2v4mFZUg2k8oFr3Xt6I
XCbNRY+Ht9PHoYJXCpNFlrMxdz6F0qElOsEPsXoBrN30iy1LIJCXbGNleqAzXaGoxveJ5ZtwZp86
7NniyzyYw7bETRi2SbLunX6jPOlrOlYBvIi8h/446p4Qmyk46dFyZDkzzFxBfRQLEDjhqoPPo95k
FGOHxDnfURbi8eYvDNguHvOZQebqzWLRtl0Hg8WXojhCblG5RMnBUl30RHvNke5aV1tV93+BNfwS
boSbd2ab8fC2DNSaVNhl5Yg2oVOfMAB5I7+o3rAPbNQxuEpqS5/UM4Ma49MYwPIlP8ViUfRCfdQz
d+YHVZSnk2wvtSt4WeDwU8CFB/ePdbLAhrIdZn3sYfZbQQgi6Hhtr+YtHQj3bZ4O6neUZr8WmPPQ
kPECSohW/0/fNSUMO6JYCRjFRl11HlKiG9PN9sbevAUX0lZ30j1Ko850x/koLgVxfN/BPiyKtLTD
wDdaiLhhIBF25yOq72gt2jqxtc/eAEJlehlWyhda4wDrlx4XqE3zlIslI01Cjg/D0E39uWRVxcF2
SdmfDFLcCipoRQ300vN8TQLZjgfiNLS3D1I4NcHHs9dWJlrRnOUvpR1UlRfPG0xLEDZdQ7GtyTGS
grQDkMPt4FHy8MDqXqTbAbD71E1v0T/kfjmXPPrcKt2Zs0CVDF0sVzqsVkC0VXfFawhPDp/CRzr9
Mj8kDgg/UKj/l2tlXKxshoDIBawOtgoyx01Xg1nL7tfhFzAD4FbeggJUiDF0dt3uooedbTE9grPF
zo3UZKKPl/eQohWFlhHRvQ5oVTACbq5b4h0m41Cd2k6pDizSSVL27fgodK/X//4CnBpecrYU5gMD
tsukBeUwBZK1e+NLcUBqgJaAha6CZCP4vQovXLpo3qKYb4sRJH485LCpmfdI/cH2w5v8XDwg1C3p
PDuoDNjHbqAFgpFlVX9S1L0AWtDOfwjLvYLaKWf7qFtfXHgVnO4YMwWdOIuEy1JQVlbTQLcPA8mH
zosegDhGimrPn6nN1dPgmWM+kj64kvpEhjn/hsrOgUhzD0ZMGwKU7mBpHC9fvNJna2O+ilM8lIJW
0rVFtWVW76rpNoXD2cClpBfSz/+/geyISTf4stD3MNKvjG0DBptxK3h0UFTl3KTFjAYSjChnQxMe
pO/MVepbSUhKAtAiLQj2m/KeJnGjLdkxRh0jbr1l8al5bo+5WUIwD01R4lugZScF7aJaOemtZCXF
TqseRDR2ck1dCeJrh1yHs6nLJ/dnqcwFy2UV+uPj91I1T0ut7lVag6DZrl0oVe3Nx8QpPd5cmbx8
5/4YZXxTF8oK2pVAw/qvFYaSdsB8ibayig79SlqFNgTgn8y71tJvKD80cA348snP5SF1S+hg8wQv
F3opiGtnp804bw1OYRkwpB6Q596hSgSVFx7LJ6qqJtn1Fu31l/HE2fbl2/m/HWDLMmUG5FISYnCC
Ajf7TeJSrQVxEx+w3h25u25tMYhC6Qb4cfARQOjs5zdIbyQzJmKPp3/5NcTox/ocA8sX5swC/QVn
X7lCDAlQaFhOvi8OoV3em7pFTjQ79Xc1uuvW/HJ9SUtPADoAAsgtBNwuCtqgc1RRthfbE7gFid20
GIUMt2mZHkB7UVqBxNPQueTp1EBVf2aQcVmpDeMcyWt7koPEqRpAlmUAKHF5gCoiZW5NbbMbJ8AH
Esl04xFgBDy2Z5B2R810O7f5WsqHm9QE/0c09pY8khjcctFjOm+VbLwt0nEXZM0+QsNnBBpOFURP
RHs7NnnevnTfNcgiQmIWWFiAhn+elNRWBFL2A9YxdnbVDM4kPJREsa8fD70y7Lfu3ArjD70mKPOo
ju1Ji8A96ic1IKgbNfB70CiLB7U8lCHAgsXMKaMtmYWokgKYEkjuJTanDhu99PH+705DiK5wigdv
rBy0ZNyEVWgnzU2tqjcyavm8ILpoVwN1BMipQTJ/8XzplLINCJBMLaJ2DISfWOgiQDPDiBqA9J4F
oBAFyiQM+rdBKhJbCOSjOgTu3ESrKUJtKiNAOoBHOpISR0ihB+7rt9dPhPoneyI63hqGBES8fgFU
HztdLlTStKdJDm9APzKIX5oegzEcE3D+ewg2/uv2lkL8uT0aAM8igiy0INDNuvZUlR+gf7akDEMO
ADYrPi+zX4pu55YYjza6yE+NEisztbtseBJnTnBbCjVobmO4TUQx+AJjX5VJDPgSVmKA4F/xRws0
cCu5qx0SA8UkA613feeWbiiIflE0xf2EEDWznracYjE15/ak9kDXNfeGv43L9+s2Flog0MtAd5uu
i85IUI8+O56wlAgIJ5vu1EavGjQDxqC9rwAwHlPJmzP/2Cq7uIVUvAnpneumLx0RljUTVCvfHRC2
MFymYwCup747BXps+5rsJJl0lCPgzlDG7+J6LRjGx3WTl7740yQTu9VKwABK36ErMaOGMAJpBoHW
cXobeFN1C4kcLOkK1C4oCgJzGT+3tQE9l96VI0Y9t+Zz5yU3LRL86le+5U9qXbrJT1NMzlhNnR+p
M0zV0qkFGRbkK6wC+NrrW7dQB/pphskPe+L3kVHBjHCf/mogD9TvTHtYUVEoJMKcoMFbE3NQTe2L
+O/Qnfr6Oa3BdL0R25KzIp4NxvNHX43SWIENGf42AYsoAtVhRjzN0oXX8o+NY8dkxGauS73Hxg23
9X4me80uPO0XKJQAkUMti06OQ+7Tu35ci5frj/+x0q/i1BOoE2NxENL1SBRYcuqvIrAaEB+pfaV6
UN79vG5yeT9NE/oTOua72BKaGZgkNgBAO40jXknJp+43kGj4fd3IZYzHZqKtAJkfEyS5LKygF0ul
GMZvI19puWvNx3/395nLpLd5DPFrRAgfMseT+iRXPDLPxZM5WwFzjyJxNOdIwAqi6lQDjlxm0KGI
nrri1RQAw0bz+fqKFl41P7eMuUvGnCuymmNJwDlOyL9cpD0AB0PY6xvXAqbEbl6VtxF/hHQx3J4t
lblhQRz4I9iwuxPA1wXQnCv/K9j1x3TlO/Iv2M1aFxyYbsCX9JQvkpwfa2Z1iUPItJlRhDXHm0az
zMzOtplHfqle43vIxFfjyz/YZFB9wiuBCzGRHfyM970pJbHpl92paAEElzGWW5UA6PaHSA7X0vQ5
oY6Zz6AnFECpQzGDAqDlCnpS+pigsBzy6EaYywiwBjByqOaioq0u3JNGFgWQuOnqAU0wmySzlWSv
OY/0kGeEuSx+bWRmFhjqYR5zO0wD4AjuJ59H1cWzwmytgonWHA9aLEUCSXTzAdo8O0V3/PoJMoHl
YsOYWxKmoh9iP9WDDJyy0BPMbj79fQsSaFkhMUEDF5vONZLUQyN4Ug9lFwOIbjqJ0f29z+b3Is5N
0EWeJXOBKE5Ag87qoVUedbzB+wdj+Pp3q6CndWYiMgnmiAuYEKP7OH2qOl5BhAkaF2tgnAqDd4M6
VaJ66LZkCz32+6mwJQAD0bxEsHwDNAZaT66CkR7O5rGp8IVlxtEmtSgMU5DUg96adDwN/P2i7z9L
w2QpUJg0UvUhheiB5Q/GZ9PzxNqX3Pz87BgHRGE6T+YJ6w6kX3J60hRgvRIOlGXJyc9tMAE58jGt
22MU8hBWx9D8VRc8nge2f/e9h/BvGVoqwKvprJPPvgiRN4gaHfDSV+/VZ7BxeFBteA/2dWx3H9IW
c55Wdo/GTsd9fDNB/8I24/1ySqpYnXz1gChk15t8FTr1rnuenMwJ3b9JFXBhjLkHAyg+4jaCsSx5
wuvKyjCmd/2msbW0CxPMTYiCXIwhraIeqKRvba5Rubjt1wTXIOs9EJqYJ54U9pJ/nJ8ecwNqAN6B
g0ZA11rgNLCqqfGuL4pngfFyUTBbEZBCbFtQ43ZFlhByiKGX4sf5GhgfL7JWK1MfB0OmYxBWVtpq
bh8C26TxlGvZzIo5IIOVTDXAdNApMjXlYRIaUCro8875BpLSshUAZyHC77po1XWr65u4FCr+LNFg
cah9pqi5qMIxzAR0wlm8ykKoEwui++/M0Pt2FurDqejBJoS7rCJt9EEm3mCIOo9bTtzlrUb5aaaX
IBdZFNjF2BhsP+2sAARz4/76Wpb9DqQpSKqwYezjpNV8Y/CTUDtA3s1O5M+wfrtugLrVWVntv77w
xwCzWRAaw3fCDLSDDp51kAvZU6utsRq3CVNHHnunzuJtL3Cu07Kz/7HK7J2vlyQdGlhtihOeZOAY
hGqyPFh9EK2vr49e/WvrY4LroKhyaebYQLFXb6PythcTdw56J0Bu38nH68bYN/PFbjLRtRFzNS1N
WKvBP2zn2Sp34pWUWZDqDF25dmQnfwXBOK+xTbeLXaQOiCclNQdakc3iq9pv4kzBdgqSNbnEjVeo
zgeJFXgi+k+B4PyFp8qS+5/bZCJiCAG+vJJhU8XTzDBs4iZQeRIsaBE/h3e+heFrdQMGXM4WL/nr
uVkmTEY1hnLbFGar4Y2UJqRK8TjBWSZpfgiHyIk64kRGs/kHB4v2OlTq0SMxL6rP81hXAmQj6WqD
Q13/ghgYRcYRxz/m9SPCzI5fTFpy3XObzNXUi4Cg7YVwWaAZIPVUN+slrBOrBvK5AV3u9SVenCcA
wqCwBJ81qn7QnGCuZCokSSyFXXUM0BsquvF3NYLUc5A5HY5FM7oo6hoqLtrFNwCkNkJIerU6trW4
K4xd2kd3ktxyvIQ6348LQRdzZoXZOkwdpjooFaojqSNnUJ4rJbNQULAETEN3PfnqJYGzfTyLzPa1
gqEKdTpXx77W7oviU9JmO59bR5C0u84EkYRQ2dcP7PIzziySCW0YR8pBgyZXRyEP7FACKDMLh7XQ
K3YkgXqKTtyHGMtOQo/4NYaP5LtcGu08kDZVO3ojBnOv/6CLoP79eyBWIoMRHmLszNUMZ4yXSZWG
31PdtmptlTqmUfWj2fNKUcs+9D9DbJWkmzOjAO9UdZzDcB1MGxAJuHP4fH01ywf6xwiDrBu7GKQf
A1YjF4jbpmiNoDbI2y9tiF1JPJJes64b5K2K8dmKFEEHQd0KGxa7JNoqVbnSq4frRliQrUR+HhJL
Ljzljd6NJpYlbo1kDfWm2ZKekgeKoq9nG31UDPhhINEe1sqv66Z562PctZrQcxAirE9DacdIDiAt
sgPCSWfoH7m8+H9Ojf6Is9wvntSBQB4QF783tmXlO2Keu9fXcflWZLaQ3oMzG0HdB3VD3Q/BhBg2
9IPz3/Wp8+jsT2pFvaVkTix7Cnhj/Tseb+zFR4ExTv/9zLg5VKBgJPT8NKgOhZU9NXDNEEPdJabf
OYkF78joHTkzVgXxKGPWCEcWg9Q7WpetbgU+p7HLWxETNmRMGGvgXsR2KjLQK+Jwq8i3moKV8UR/
OMth8VeQg+6FgC6nKYNV0b/OKVmDt45zjzkuyBL7xnEnCLVIT6iHN2DgXRA+rnsgJ9CydL6gWCow
Cg0LlVluq7S1fFAfaLLkKEX/d1+lP93NYD5rhRbHqhpiy4wBNIaYBddBZkGCwzDwxIjoMV+5uSyR
b1NNfURoeCAtyBVkvAkkyQnTF1/+DXyjLYKPrOYdFStG9N9o+I22AKbgQjQDCWQJOp0BRiFN4Qyz
PWL+RQCJiyX/bl1I+W5B/2GDF+EWit28wt2yo/wxztyuWc2TulVgfIzfpBHkCUPJ+SIvpwgmnWfT
0c8ASuznBR6AjkjAt1UBHO77YOxPdo1nOECpQ2gVpA5I0sfKAqsJJ24sOCiqCpJI0zz051m8VhVo
Sa0FSL/qCA/8Gtl5gN6uU42P1y/CQuhAvwTceuj/Q+rYZIIhaK0FM2pwESKlciEmbw/ZiwASpFA4
qdAOv25sIXr8MMYcFyTXmyCUYYzUuAb5WgUtTQxP+SdWUIDEmnS0OpkLR5J0BCcdQcidXhOwmugx
KKx59bKl80Gb/39GmE+xEWW+ntOvZARef0DorW58kufPwOCE9uUt+2OHcb+wQcMwCZHsV20CFu73
ARRpOeLV9S1buEc4mD9W6GrPvlLQkQ/AYwgrxLwfoDL/dzvuNEr8MMC4WRwNulhE2K5WfMq7Q6P+
xgFxFsHbKta7jCIUxl6h33URXDeYvwNHkhJ8Xt+qywIFsxTmYztAvcMgIcy0zoSmZtZYoQT2BPVO
f+3dMnfABpjYvKY+Z22EmQCCAGosYlKlOuYQRqjT2xreoIk8hCPPCpOwSyrmQysdNydCAC9GW6t/
1QA7Xd9AnhH5p6+1ZpHJInBGx6iQPNAuQH47tDHX6fw7M0wUKHzTiNIBaxEML9d18OKAmbx8+ndG
mCgg9JlJ6grHYoKyCK9/a45qS4/+pcux3yCj7iRg3mGmhmiM8WXuqDBGt0rf5FVt95//6LuK5jGG
S2U8y5SLGW51nosJHIjVMU6IVfX3xcz57FymDXQemE5JghJYVCC29dMLFDNLkrGNm+Mw47YWvXaX
5vq7JEygGQjdlPhQz6tBLKTGv+ewAqKSrIbZdOR22AzZtI8yMKuXEOMaNrEeeddP9SIa4rcBdAdR
bwz5Ac1JPfgsGnYFajZGUDVHEZhivMjR3J7d6yYu0wpqg9CV08GvCzx2VAhKakawAUbkQ3NI1uPa
30tPxOkc9Sv7yO3AGXmwp8V1EUWnpPngtGHTajUZ2iRPYTNAi04oPwxeMsEzwFztKgcooKKLkquv
AR2eNNE5GQTPAuM2RQO5eUWDhbgsQKb4YoB16frJ8CzQfz87/KGb/dzoYKHPf6nTsQ2+/t3fZ5xr
9Kc+Hnt6CHjwJu+pLv3LBTDf8mYgeVbL9BDGyK0BnGhy3pd2cY9U+BCqnTJRWA6szpjrJjZhwoQ0
iJB+1hLPVVm6IAnIVxU8UiZChIQp8u9/PzsGTazbbIjr5tigheeM+1f5S+0wiZOfQHDtGL/1B8gu
ZE41raBfbQOAAgJT/Z/s5NlvYNy5Bw9xPtT4DTMgO2IO/sCEK1ZJHfbHm41ZJ+PQ0xTFmR42dJ2+
h1H5xO3XbWbVbnoXQ62qmrmTTdTBLi2CnQO8MgoFyf90cH+YKwVT4s0xm1+NZJeQ3yqvRLboH5QA
5D8m2Bl8cFljpwgWpUvAAmSfQnH3Dy7RmQEmUYEs46hqCgzMwWxlANw3Ke8asbKu//FAAwxqFNcF
GhzmomZGMNayP7dHI0ne8H46iV148vtmJyTpsWxbjHr0DrTMNoHUuqLfOxn41iDEYk9665RV8gnd
0WfAlx7AKvUoyim6Djno2cF53cwmKAN7XvH44vlPXQnji2AvxZzKRfth8Pvc72cFP5hAraQLwBk6
rqpc2qLO5cr5KzRTNrIQch4ol9gZmAU0AGdNQ8GF1pqeVtUoqXV7xCyBjgpDu5lacWWgrqwo42OQ
xFAxLR1U+xKXgAzquiPQYMY6M8RLMNEDbD7tvPx0Znku6kzx0fyYhRSc4bimmrEmdbArVU6qt+TT
UCeFPhlGRFUg/X5aMovOn4W5aI+S2NqBMW/IxJsT5pj43umzmBdoMRm1tmqPpNwJ9SEbf1/fLN7f
ZzZrAkDRbEjeHoVmQ4LYmkATed0CCxX/vjRnu/T972dLiKuWTGmOXUIbfN6nq7lYV7ELjR1n2KQY
m+jQNeakBMsu8L+DYSslaDbqmLWC/5l9bncKrXueBr3DlBEvWPP2j/772eIEMY3kLC9xwdBCrLrG
Hg2Ts4FLwdnEBioG5KTNi+mlPK8hLQsgy1Gddmk7rOfkUam5BIA8K0yKUPi1qfkEVmqQSaCulK8k
88V0W8w6gufu3odoeuJiyjrjdC4XN/BsdUwVoBskBdi6pD3mYFCGMEalphxnkJkB4f844JkJpghg
joEAvmmYILfV2/TWeeN7FjsYRQysCqMtd40joRiJUSdQtgpUQwE0/hYPIbZ8Dc5+BRMs1CSKp9LH
r5i2sh2C4tvyHQpinJz6NjryzHG2lY0bTa6OUNHFvdaUX0qBGSuBl3YvfVpMaLrDIaGRcUFHp8pG
Ufla3B7HwuzsbEydKisepwo82NrTAAkJg1SfRCk535aFq40pIVSVKc8qqpSMv2jmkBeN2dbHSs9s
2axfBPW50L3WVx+uxy2Fhj7mO/LDEuM2Q2bKrRn19ZEMARhu69qLssG3gyaurVBOP0CGB0E1VRVP
ipx/JbL8OGVPuRgVqF6QG9kQiSvrhptH5SNEte+6HHnAMAnggc+TtxQiDH6djR5VktD65zlq16KU
OXmmphb42VGokl21gYiAH3Luw9I7E6QmRJZ1SVFk1Od/xizRL5I0gOrQsYbpbVQCpybYH6NtPEO7
0Le0HaQgnYJzz5esUpAHxi/xwAf7LZM7Yf4S7N0Scsz2uXuL3uJTsU1eS+hjfWmmBakQJO5gqofk
+t8Pnz/sMoENn+Ve7HTYVczjqG6k/mFoeWujO8a4yg8bjFOa9ZAKZgMb8Wbcpw74qkMoIKi3lP/C
eAr4AwbU91iDGDwUdXQCMArI8t7qeINopDPro/FAQMNsK5bmzQ76laD6Kmz/d/g1rYbWVT/lXejy
xrEWYguQc2C+1JFjSReIhFaWknT2sVqiP5vZWtNvrt+8RVc5M8AiEYJGD+eyowY8Gdw76q5InMDN
n6BE4gHrCiLGxDadyeOYXdzUP+vSmVyoVZK8MlqYbVxppe4TN/osIPlD1tBOMpGwyKvU9ac9xi9z
w+2shtMUXPgCn2+rLv+8ln5XlpkiwHwU3IxgAGj3yrDhLHHRBga8ZcggG2hesZdQjMlgZP9Z4nO9
SaAyHbj6gVg5BtNx92O3fuBR/l0il9Fzkc6MMjdQJhXouie8zPpVuxE1Oz5m9nygNGD1NnFEyeW1
AJdXif4cWEGAumXRGC3YRpRAhUHDP2nqvalArIcnJLbspLQJ+F8jTOaX+xjqJAIqAdptsM7c4ia6
2cgn+Tdl7JTccFsY4Be8fnyLF+/MJHN6nVA2QpNiXaV/a05rBeIR1w2wg6o0VcJR/VkUc1TJMJho
lMGCaqWbYN2AONA8gGkZAro8BrOFD7kuSwb+gzkacDUwty2K5AQfOxSMKnSmC5XyBe3N4Lkpc86u
XXZnaM/vzBJzsYogTnO1xEkNIfSqQcENYRW0YzCobUGA1QJoLYIuk8NLwRY95Nwu850t4i5uWwV2
wQk8OskaM3bvyjqz692MDKIBTW+8VQZuA3zJ+8/NMo5ZIN1VVJ2WqPxtl52q8Qky0xw/4dlgPDGd
56zRJ9igwwhF7oQ2RCc+xzvdA8IELWk0JG3fbl+um13yf5qvaJhagXQoWwD0Q7WefZKjCO/vFWGw
fI3Xwl2qXID9/I8Jxlci0nQtmmgoxVaJJTeVqyWTV/YRpI/AizGqvzLhF9GKnaiVvNhM/zT7TT83
zbiLRsaoT/2Slv97pzx1Ny2mOwangj5wtOI1D3lbyThJFvWRPGswNlYFgC6FNfBQTpeYOHrtzraS
8ZEWmS0JJlzwfgUxWcGKoJ/7EDtg0wPtBahHW0ggfABH+sS7eIvOeWaYCWKxGtWi2WBtIvRoiuJt
IpJt5lxXWQxgZ2aYpI9kBclT2jppHdGWnMTFoLMK/cyxscXTsJpk5PXWiGyMz4vIWyHzNBFiAQTn
ED5CghT6wKZnQBbezDvBLt0GssZrvGad1Psnn5/zA6UvwrNahx+lapBC9ftYQZRFjvYGj6eFsyx2
Nh6i4p0aC0VzTJABjeDpLb5S3tAbPZUrt+z71Xe2CFLpRubTCz4074F6KyZ4u8r3TZgBxdyurscr
jocoTDCZtBaqMhIcMQ/AEjZ9CPETiSA3pNScTxxv45jQYWSGnhkdNq6Insz8pifP0shJyuVFG8Af
yQZervpFGer/SLuuJUeRbftFREDiX7GSSirKd1e/EGXxJjGJ+fq7qHPjjASEmNs3pt86prcySbNz
72UiJVWjNCDId7rG7ZLhmSQ8D7dA7VR37ADnlwdJGUwdLjZNJB7CtjVVH3ZDoQDnRDTBxdSqE2x8
WtiNNr6zNDiWJH1Qu8zzqW/qfvIVq1lvBNlo/cVXQEMZTslIBhey9WnhK4zxWu0JSDCaHX6h0Sof
SrbVHVidoH/izEsuctA3jZwjDh0JKMmiLaYHkWcbr5StKLO0aQzVtEljROlzDf5BH3LwG46exvUp
2woyW7hJJWl5CglUL68DOJDBDLN+FfOH60HW8yPYt6oEL9lJUvXyPKnEhNaKryM/Ahgw3gNZ/Bma
1FXQVUGT38iIldaGdsPvpA3i6/rw/gk8Oz6HBla1SozAAyoR2l1MP8jWG3YrxPysHFsa6hVCaFB8
QvIJl4tDpW+VhlcPmH9mcA69Feq6AcUVURIwDvuhg1VkYctwtkr9/un/97Xm+TqID32F5iGWN+Qb
3qrPqecKb8PoGL/0dgPdEg6+TyBKbwkDLYHhUx5xNsjZYqQw8Kw7DddO9A0PVfFJNsp9Bmsq1E9r
qPMCXOMK3xLclf6FovraZxTRxhLA0Edze66H1AytqPa+UHttKrmU/mG96ICO9hf3xFmUuerfkJTo
BQoAvqQ1TsgQSpzdDQ+Z33JLUHl1OAIPUfzJigWM7Msdx5VVxaUFprILqBFxDyVrYBqyRfteu2Lh
LfHfKLPt5TdSE44kwQcT+D3P3hTuha9lyOFHZlj8ur4sV0cESwkefUa05ecMcxrFrZIkImqZjFoq
XCtrEVKmIM5dD7NWGhLBYZ/QOQgyJ4zCAy3Qacah3taWxywMTwVEsTIsxwzuqOihvajVllLLakjI
L0O3DnjfBQqX52qZRxm18mrctQGcULoBSsQpZ4Z9Ahfh0c7KLST/2nGCwux/Q84+nOJHRAQ6tvLC
VjB8mJzUwUNOv0HS3rhftsY2Ox3rhkITQ8VXixJyCNXKHSLMYOekIAD2+u9s2ELwrBY2YISO/AWM
9SV6rUvawG+HEEd+/lJUdNewHumlZutKc6RBejPCVLGrCmhMx7tSCDcKxGurFHUoHmwBZCCod1zu
uzqAMyqjaCVEWnwQKhX08x79tI1X+TRr89T2PMr0ec9SWzi7Uq2Iq6k18lvJ0jeV5E4ali+cEh/k
QoVD7GD6jbq7vjW2xjY7U/zUD0Oq9JUncJodjkc0q+ENuvX2WDtTQHKXdE0QFSArZmlP0tekqlKC
KKV8bAKYsUIzIq1NTa+NWNkCM62O6Sza7MoZUbBM43CsPG7sD62OIqUGM132dX3m1sYESig6ZdCa
R0F2NnO9zimVXqGVFXJ/ItgWlqJkww/NgAzkoWBbm3s5JuhwYeaw/mAyBDX9y9URhKOmd5Ue343C
d0uPlQaXqHgrcVwO6TLIrKwgaKFSSmOc3PFaafbJa9zCUSSQ4Hr7IY6dfX3+pn/scr1fBptGfLbe
BW5C4xQIJkOxMor/ZMGGTMBKNegywmxHpZ0uhIwPkjtJjh6FOHxUutbWfRm2kgX2cOP6ePOLvn4q
q2gr9tb3mq0OIZKbLleiBKaSJnRjxWNx31KD7agFQ07JS28bs4dA+KaDzeonxNoHHlRVRZjCXc6q
hBoz12RifMen0ImD/VbGwRtaji1oW+74LSWGtVGigo4mkjC1dMXZKPm6qlmMG/yORXAJCQojiFJw
lP5mqUwqdDzajzrShdlSKUUtLlmfJXdJrZvS2EE0qNhI4panL8BGU5LIT/ZGC/Ry1UXtwLUYSaUP
QIKAOoY5K+pi7xeiib+18kgxh02e39oahTwBcHu4XJAD/bzbz3ZBPLb9KOVcdCcgA85LFZ64I+yY
0yHfNdDy9bvW9SPJQd/nu/HF39e34PINJxMFUWEAALKQiKzycrVUcO/oOipHd+GRn+yjzLaHYrXY
OjCXsfTvyoT0BXXVz+thF/kDogIpjWKEDlFQYd5LzjudjxTdD+/arLlLitKKYa6jtKndyfyhI/CZ
id+vR1wOFFADVJ0J0hIQvvR57ZmRRBU5FTl6UMMsmHVGIQKgneR233ylSmA1PLhSjbjr8ACqSwJ7
IexMnwPXqA/xePb1jeW22Dg/v2fSTQD3BOqNs4lv/DDpAhmpvD9wcLh+CbPBkGA7vjHsxWlwGWYJ
25TbuIYJszd0GEmGUiMT7jSf35HQtzStPQWqdtKy0qygwVUnQHeJtVUM6p6KkpuVkl0oJdorz9d/
1urgob8PfCHEI6CscLnqRoXTtZ5maHGkhZH0J7V50zdF/KaU4uJ6wdCh3AxldF5CyjHvIkJvSaYM
RDgvjSV8xNRoRvQ1Em28q3vRqniv0gSDKNzDyJE9KTb9k5bxiYj+JR41MLddvjm4oR84v/Zbr+j0
PTDHljYkthwwI04La/B7S6GcV1bdsYo4VxvSjbxuWb9XUOydFCXAC+DxLJgdzQPsk/1KVVuvDJ8r
NTSEiNptN9z0Glhn9XOeK6c05RwtoTZEliA0+ySqcPIE9mE4qeFmd35x208/B3AD7Hz0knHiXX5z
gAIU0odai5YTrsNyhCFAExrBQQFEYACYMPgNBQEomm7UilY2PuJiw0NkFHAdfV6lkuu4qPuUMa+P
uNhEQcAJVPSuWxisBfyfXIqsMSYHnrGHkruDsruBHWLk+ImkZuZYvF1f+cvjfpqGs58zHY1nx31U
Jj1XJx3zVDjbD11q0kI3NfRWWvZLzhQjjEByEzIzSDYLMWsLUlYB+VLEiZ4yh/h3NZ+kgtIyr4Fq
LAV3CobHoOVUVt0OhswnMGx/E9XUEym/79qvjYFPOffldoSAOwhIOH+RLECk+nLg6aiIDQepdC94
01ydGGg6OpP7RgDx0gAdsq0u0hKwB99A4JgxToCkliDmshCYGGYJ89pKcXNZMIdhWnDZ0JudNADK
Fdq9VFpiLDcGeDT3yRC6W05Uy4NOBDoZg8ZX1wG4me1BpZbYIKZ96/U9BI/gaMZ/Vf5WFXE1CBa4
QJBB8HiIXM5s0vsinQA3XiS9SlxqCz2k3pItC+CV+ZxqXBIwrJO6+CJV4CNSqYUmoi2nFqGht3Jq
NaV+m0Sj2XadHfBybrCi+jMK4h64ipMYlnsx2gDZTBn75SqSeKhu4hgBgRpKOdMaP9s+WFtqp3RS
64W4oqkY7XAFHHqlcNu823j0r5wciAXlKCAq5Kn9MIuV8FKKn4EmOeN7o1Vv+zJ0VCktTJlpoNCR
yunUO5JCHCSGOB1JIWuTSWaU1lZAmr2ab6UwyxNU4tH/QAoDis5E1bkcO5oGXB6NQgscbHIL0ow1
Gqj/FR9TM1Z9K10FT2pjY9dO/+Z8vn+Ahj/39CJTa+M25wPUsjxq13bJ4OcCvQuvoAZnasf4u0kN
4kCL2JB2kaVb0RYSaO1zEyRsEhxBBJXMDw1AHXk9qwPAswsYa0DgshgFM9EP2SbMcPVrQ5xfBNIJ
pGnIIl7OrjAMcP0ss+l+kj8GmzOSQ9BDt0s9dRZ0lr3Kbd+3hrf6RVHIxd4Vpj+z46HqxUztRAk4
dxqYnfCp8B8b3291ApFjg86h4XUzfzg1fkdTvVAajCp/Cni7NlF4ZztmSh+aIbz146TY7NTvW4WE
JWgMnjTkLPD0w842qizEfOfLSgVIZfmUv6ZWcZJv82m5QAKpN9LnLa+qJUzoJ6KOoCCDw/ZrViCJ
VHmE7RFKhJNL6MukGKrtWWmGL3AbMnkjP6Vm8Ov69C5PXhSUJVFH1Y7AU2qeYgm9wNqsrYFMz2D0
kd4JPkAt9Ra7eloF8z14HmWWMihammrhIDdeGeCERVaSgejR519wCYCWbrC15ZdpwuWgZsdM0qJy
zHQwCbQSxshj7zQagSKmYBWkNpTCN1MqTHWuIwwUU37TSXvxNsRnPBvt3BgzapPRpxSj5SeXrtEq
HThmJRbqUGY6GD7MX6zRltGvQp1SFI1c3ngyrX9TEIWxX/B8mOepYxI1MjQsG4+lTlpSM29e2vjp
+rpZ2/eQssC/A+y9stC9r+piSGUaYd9LigHHoV0vau71EKuLBr7Jk2gdQZNydpz1bcJIJ3Kth7Ly
vqc6iLuK3TbUiYbQBJB7I9zaOTO54/IE0cDbmn7O2Xbn+ajUImgQehIS7CEODRmeHBFcRrp0Y+5W
D+qJ6yyhFI+KxfxOqCn4aHyPkTGHvhGzNnDGWP5nYraWb7R3SmP8ja4jViWqXDDbQhkB6eRsOssO
QrRh1oFntdPuhQpAIdGiX9WNZDTfzUt3DG/yP1t+ausjRfKBpGuyIJoD/aGDAyGXApPaHfyvcJ/v
Jw1LZd/fa0+SwTv8kd9t8dXWVj9KzPp/bJ4XHN2WpmKkcGELiYV3iVMMTfqspS1h87UtjkoM/uAz
qgu6atX2rRwWfOv5ITEquTHl4C5D57slkhMxvLqqDeWdtc0A8iSByQQ+I5nv6byrxzyO8PaI8LqS
1S+FdbZO4SUuBlbQbmEHVocHtIo4papkIQ0/Ih2E9nhfe1zMDFlXbggF/pC7Sbv40HCqXWxuibXz
ZML0oMuOytoSMN2ykWoMqTmer/l+zFCzM2JnKFHHNBEb9CireIQgG7OvHzKrq0WFQCbsbqEpMc9I
2ypLS0BzGo+UkdHgzZwkz1T6P/ejsfdQQUG18EesaU6W4POu1QsJTKUAAmXq+C1TsDX1ZJ+kDyUY
NteHtJLwgpzOTyXtqXg0P12UgqujtgS+bExyV++zHcQbLb0hBoPYm0KfArG0Q63ZOD7X0iUQawgP
NDWa+4vHlSIrmhjzPra6OZjDi3oTHHCgOcEdfDWs8H4LvL2yYAQe6E5wi9EnWNbGAi7rwk6tvJK+
KtWfAVWp69O4PiBoZkNvFAeYOr8QAlKWXTlhImRPcCST/xrfOZOAdbGfSAOcFW1xRleHBKL0VO6D
Bcq8P6amVRz0ZKovlaOZIh9T2VZLZ+UYwR7T8ZqfLK1RXry85MJEq3hObhqvPUBDO33SDm1t6Df5
Y/WOcvnv7KllRvvU/Cm/to7l1cGdRZ6lgIKYY6P5ePpFeJN0OjWFcEtia6UyBS7gWYxZ3if2cCcD
Ob7ydFI7OY0tnqYuKQDZKVInqSFojJ57wb7xaffXF8vKMYIHPfYa+vvq1Ay5nFfgtf0IHn54aAuw
iJiMGnRoziVbKMslEgl9Z1zeCAO/PGVhwVZrddmnKL9hk5HKAJP0Fs8SU38QH9RTayV3/S1vgNGs
W5xzfYArtRNwdtC7kqf+NyTLZ3PbSYnSQh2m8dRgqn6qTtSbfu4UoV0+QEfPBhi+2HpcrgcFVU9B
HxB9nPmOqPMsbWUV3Gb9cYRx5Sl8RAqdGv4HMRJLjjctN9Y+IxRogM9AYouJntVLNEqGaoAsGyRE
oPKjOzw8SdNyYxOuJJpgPyFDESZxu8VVDu3kUpYTXDkdFO06VhhR7pXkD7+JyV3LvlBOw/2to9wl
LDh6hRSyEVOI1knY3Sbh9O6S0Qkn6BjLgd2GIBVIfge1Zv5BT9mTQMZDRuitrHK7Ft4VBl8KG/tk
WiWXD8Fpf+B5C/NiDTMwe+FSlZYRQLiil+e16w+FixKZEw/hIREfgiJ9lMTeqXuycZQv05nLqNPZ
dJbaKxWJSpysohdXr7wUHwhFATWDkph/kiTqtElqb+yW5WmHHcITEJl+zPbmF36RyVk25r4IFhMD
7ya592Wrv1GgowT12AEtSY4ztggVS/UqLJ1J8wL+ppBTInNtkJ7rmz7REVRyg11ix49cZuimsKvK
g242tuRULi0PssXvOsHcLFYvl/Vl9OnvzyZZbODq7auI3pmd7dFJM6Y8IGFtdiPcsPUvnzm8fNL3
W4HXltT5qGdXWoFGrOxr/ztqYZe400jJTtv6pKvjwxEIpzcBqh5zAcdsVMVcCznxhxwDZ19Thg63
ZmdmnZuSgVKUze+q4ND+7dSehZ6tX9mX5HGYphbuA7ZgRej4GnXv5pXr8zfM7CzFaU7gW+QccryN
vbNyiOC7ngWfXW0hB9lKf0BwdL0swUqdRj75/kdt9XbhQE3a3+XtqSiszbcjWTkrdBE9AUBfJdQr
ZocxuF1+CYCS6GXfgxnscidz1fpOPfFObnc7cBo29uzqQjqLN/2eswUsQxKXaCXiDfwhlm3GDKl+
QAMATg+6GZUoovq/JeQR6r43R1vble6WBvRKARBsRBDUdeR/KHfOewPTnhZSYSSeJtM/fibftEFq
4ocdpXLcj1zsZg1EdPzw3ic3RXCj+Z2pQL28arZpaCsnGAr1AKyAoT95hM0++xgrzNebWvC0U2er
zrirY5dId6o5OU+MICC7kbjnt5xkVm587SLs7BSpuZblrVoJOEWmpDtFQ8KQ9rXFuZmjqJsX/sqm
Rjh9ktXjwbueb+pxkFQ/C4ngxUS26uxdEtCT4d6TcrP3tKxJYmA/4EFBxotluZoDkklKT36Ox+n4
yE6wfHYKB4rVu42VvLJzCBQCJ0wGWgGL+lILh++uURriVbU9VZELE8begiGWpurmdu5C3vIvIiLB
IACrrXUqeTqM3ZBIxBs/qn193/xqnejON3I7+RcssGnpzZIItAn/CTY7DssUIm9qqhFPbyK3LVSD
Q/u9Zltqb2s7AKkuimUSDEQXgM+AU8Y8oD7x6pEzSMwd6n68vz5vy+cYKo1nIWZHDhRuS5SoAiQm
5HNQb6gYW0ztLCI9D8HmN1qdNlRz0FIGwhrck8vzjQtKnkMzRfTExBkUqzmyvQqBRyZhPVhcaOr3
ox3bkbfVQf7JmhffCwAWrH+oVKGdeRmYwEdZjFkiovKYVlal75sBNPzqEaIfdmUnd0ptt5lZHLWP
csBFOvmjxfd/c38T4exXzE4WVeoDTQjSKT8J8cilZpxBYCF0SjvAL7Dy2oCjQIDU7C+ESxV85rPQ
s5kH7lXxgxGhFeiDgorGk2RrA06J87U5nj2vuUQt8kDDHDeWNNjgzbuTQWFyZN/FU2BW7mayuXZy
QiiVoKalTR5Ws4+ax4FcJHxCPDGwdYjZhm5oRrZmacdJzCiKrNo/TZWfzNsMvXa8gXqNIhOvQcB5
/ogQkc0TpcAdIU2KI+B9N++RajNTMEGi32fFRsN+pawA90BQL0SgoNDZmRexh4AbfA5yrxDH1KzI
j91kzJxSqPekLcHKRiGbUJNV7T7UQuf6AbG2Z0VgjVCCAvQHGgKXWyeCvWPDfIQWeH/P0z9BVdki
5JyvR1k7hs6jzI6hQKsrqqHW5WENOWEQ2gP7FYPjUWf3Eahc14MtiRDYDZKCCiFKCXiazgGbEZQK
s5ICvdb2PYpPFTMb3OydErlFADr/WFutwtlSLJuqVHrjwDbmdPV7nv2AubjL2BE2QCqR90YNRrS8
zj3hAoEFDGBLeWUmNL5r4vjYB+q+1LdoPMvgEG6UoGCM1Stp2DqzLwq36CTTw6zFRu1s/1ActH1/
GI75/Vb+vEhnp0DI2zSg+9HYnWM/Qo3KcEMCeDBQS0OKA0MplZ0mcTu4Y5i+WFjdAOKCVj9d/7yL
W3MWdraWGo3Gkp6ihOJXoRH6EG7/uh5giQpEBAwIE4h8GLDt2WkadVlcCr5Ue6LHjmjopg5nBy7Q
kb4xvtX7FGiA2Gys8XUj7kLEbRZ3dsQKnTJGeY0Ct9jET6NSHKRcMVCNu611yR4otQJfseXMt8ZN
9+Sl7Ocs9vSxz94mwFuWZKjRvGMO53WVoT0DbiwdRDzHQnQO/ePwisq0bCPLk1HmtHDkm8MuPfFb
tsTL3Tv9EuxawKfQXlhkESlTQYKROhA+YZialrzdk94Ve/YujVpvSKx35RAy4GL/hx+zk8AlDxuf
YVpAFzcdfgD0d+HZOiUxaNReTgWgYcJQQSQJ97iCOof6Htgooznhrnvkti3DF/fqFA0yZRP8FKnt
/ADOh2Lw8wrypczpAzfaUdyrcDytHFw28AHi4m2ZvrUddB5ytoPqoixZ3QP1WttDsoOtqiPsmIHL
PHU0g70VVuRscRjXzgq8gGRwgPDuBLz1ck59H0iCLlQAjDtEqBxp+85Bl8PdOpKWtYRpNkUR8j4T
tAa15Ms4NB57Muook081IgxvwijZ/Y1uii5EWc0Q1utbNeT1of035ByMkQbDCJY/lks8qQm52j7Z
C/a/yIdWlyVEhKCTqaiSOL/VODbINWmBFqrtJnDzJxhEQtNOOcrAXtVGsimf8pPlLPbBPwHnt1jZ
KRplrVxhLlFDHi3VEdHCiQ3yO3+Ayu4psOTP61tvkYxMX+8s4uzqqls/U6rAB4cwfSz9J1WDbfPb
9RCrxwv6J/xkawOM4LzNIDepquF2RtMN7pM/DrYAYtjTs7X82noSrG40oE4nWBmaGvM8Mi0EOvgt
2kV981vlBKOBUelfDGdKHqdWJZkwj5cLXmZsnCy6a6+h2m5Uxl0RlvcJ11qERTuNCTdSrVpNnn4L
foJKDwQHNn7A2rKE2YwigCEDtvW8EK1CCz0XfB6CXWJy7MsY1W6Z/Gor/jvTQjuje6EDi0IUjljW
L6xB57uMvq//hsVLActG+zEUkMCUwClzOQcMjKMWCGK09pvIVILAkRMfWH2QOUBlux5KnpbgfFP8
cIFgkYCkeV5l0Ttt0EH+xnBzL2/kl3IEOd//5OktEyrAX4kzRF+sbuxBAIwCfvcs7E0J/kwV4Y9h
9V71z4yxkx5WOzqceqExwCU0pSDUDTScRwinEHMAYoyx52KsDiQTf5ejAt1R6SRqwJbqlTkKwk6F
OXGf5Y8jyY2AqLtIyUFiU0RDy9qvTnguGmryGYSBE+4Uxzgchl+R1Nzpveai1W22wvv1eVmW1UBY
QMsXCSHaL9hVs9yll4iq1zLwKjws7EOzVsxJ+tV/hACe28Lp4tf1eCuHLtYaXkpQy8dOnn+GSqWi
X5O69TqQSmU+exZj9M0TYgkdioZK/k1bwDxyfiuzX9vR559/2g1naVLUNmkOvB94/6PvcFzqyENx
EBLeTMsnoW5MTtCMoCgcgFt2odIZgq8fo9Rst2ibK79DQKsUKE7gBtASnp2UrGnVTA5xGfAw5oz7
P0K1QbRevNjwPYHcxiqXIKq+qE2NqS4IaRRWHs7kR6LkVt+Vn6yKnDCJrErhNiqKq+M5Czeb14SE
TVgmcYXSOG/p+VST3vp0K6cE2ipIs7BxeQH45ctPxwj0spB+VV56hImz4siA4tj9Ts6MsAFCjb1E
cD5uDf4d9dItmPzqbILNBz1KFVnevNY9jKQP4hgXG34BsMWB8MEieadHT4L0XIcfvnDyu98KZrXR
IAwTx4UrM/oYq5qXx8SiegSaqsZvtIn/g52eHWbgGgFVjTR7koqZZUtDmXYJTdvKI4Ns00i4J1L6
JxqxblWmesz/zFK46dXEjUb1yKD1nxbADbMiN2op/k7T3mEx7xSBaiQyaHNJlhhypTjo7IITR5xY
juFeo70rOt0xfTBlNX2UG86oo9zG4kWxvcocqfyEg4BZQemB4kHXlm9iDL1VAFp9yWjF5ESar4Ye
Al02FXwhgfviyntxSKyW0wyxpoaiZ7Ay9NGcSj7EAg6A0iHuYVknsf0QHSu/NTQ9MVmp2CoX7cZY
v0GnC0S3V4k+C2N5aAFGKfHAA6MHukn7gMUmzx7qgRlq88Jq8a6CKXTMwaU5hRZUnoMXVR5C0j6g
GnYMKA1AnAvxzg3xPBsNUUdf3x/MWu8cQQ4s1a9dktObvOmsolP2vPSci08qKEQqGg+RCAyTqJt+
8CbDVRK9F04XPznMh1Ryu7yXLMoDvFncNN1HARVjnuQPCp0MLqUjJFVuCjgtq9pOo5+0ue3wYlM5
mFqruVVW/D6tErvRU6tnoKjqfoXVDXEEmP0yibdkLnNq8T1JwdIImVnKEGvo/Fs9g/vQ9aP6p+y7
WGVoGP802ibewOXGE0da60yklVdA/oJEB6qQ566+GxMA4pJY3WX5R1Uws5UOBFh0WFLsIUJtJtxg
w5R1l4mKFWoYQVyaDRjbXWIPivAn1+DD2eGdBH9C+Tbqb1IIo3AUb3T5JaqGyYfaSbXRiGQYlQWD
GSI2nI6dOIBgcQSJ6/4W962RsmOmEhsQBot1gc1lpcPSUxP3Bmy0wKAujbHDogP/tOMTCHeyAEs9
tEpOP+UcsWqm7dSM/63FJ4gMOoPIueIINJDSPZO6t/niTsVxWXT04A+jOUq1wQcy6iSFE8W6o4by
sRfyJz0UXSXO9z7UQq7P/Q+6fjH3ICNNMsaoEP8Ui87uq4oL85JBE8HLqsqsx8IErtpTsFAqOXWi
ku2B225RmRZDeEBnMXBTv6QRLOcaYyzfGhKaHJXNXt2R6JNK91XSgxDMH1jUukGESrr8MhR4B8Cv
NMse9LI2Rf4hjvZ8Vxit7BsR8g051J7HPrrVNd9sC5BjFOz2tv3ll9y9PKYnCqPTsZeR1nxL400K
1ERRcRBOU9AdjSH/xawYZ4bKo+Ffu6rM3TREPcj61/WZWruAwN1SIZyCZHZR8uVYmPq+gIejKj8E
QYDP/Xk9wFrGIgo/CAaIACyAcVJLwqBtoXVTKoORqsMdU/KbKIldhh0nUN0FU9Zh8KS+HnYJ6MJF
jueBNtn3IWGYv7wHXg0SLYZKvmwkb+WemJkdW5BGmnQ3A5O5OETB/AjtLfiksDrgfwLPadW+IuQF
RIonWk1nx6+1C0W89k43UX1tDzKe4i1UMWUD+F9si38DauBX6mkYOrJ0pIhoe5NZIYeDDGInhKjj
9VhiBeV/i132leuZO7ZP9ZQ4q9DiE3/zsWo0sDrS1dZopAc1uQ+UG04+VWp8ov1giUG9Y834EPmP
cquYIw1ORKo/YQjsClR1sh5+cVnm8IHoKAVv5QQtWAp2qq9ahfQhqJqFBQFW8ykYDwqaiBL/WxCP
o/ZYyHSi2NsxuGIRrU5c/yflXgWyj3gHHTaI6NNDnsevUVabalfYEReZtIuMsH3ImtL2afcFv5s/
hXbbDrDgfE1G1GC59D5RX/MxtYDUsZCaGn6amHJ6Kw6qU5Y3Ai6ijpdAntX+8BU2bAbCpxjb2vCQ
gIuQ5eE3x+H87GA/paPYNwR2xCNBkn63+f0IVqMvjbjl35lux/1TLz1I3S3pnjvtI5a2CulkSvvm
xxdEH8DQQDkQuPRZmisTvotpgrJRleSnGJrzcgBzKPKgMNXse4AEKr1/i4XhPiMaiPJCB46u9oRn
4DGTyx3EKc1OVXcVpx74gLoN337KIpi0Ev+gsiK1rm+1tQRTxFMYvXfAF4Hbv7znlE5IdLiW4AkE
ZC1VA1MMXxWldLMq3cplV4qGkNNRQbXAEwhp5WxetDYoxaYUQAA6qE4LeeLBZb8St7In/fZa2oXA
7m+cX0voCA4S/AeCwNRbWKhD5AqDkkqkN16amiP+OKoTO9pdVDgatRSAlsmN0G2jvqbH+3wJQHYD
cOUJ+r1glcicL/hNBasjJFOdTczutj3FVv6e72BFLH3gpS/tclcWNz7mWvULSw5nB9AyKG7MeWuY
DD3vRCDqp0piCSZp+Jj/qi3ceUflF9hIf/Hewq0zzTHERhaEiAlbORLIjnqNbOd8Y+UhZ7FwfOiG
b0q2DYvWjkZw/QGShNgbeHmzkkkrUMqNDLdCySuPkq/vRrWwsubIM95pMzh7iV1n6droFrTZKKEI
q0kJXhwQmZvAzAtzhaDKSBoJMHwC1NBUhSMvezUXoDgFWddMfgoF0cJx4EQKtXu/MargSeHw8CjE
+JDFp7JXHI1DMx27m4WqRaN6H9H3rngg9DOSA1PBmugqoKM134CuoitrzAMGVYluQiQnQ/E77hwK
ZCj0Oh2+lPaKMj5qen9f+HelnH8Dr2PE+rOov5KhuEkAwtfiuwz5UQ9qfJUKblaDPILXY5wpD0Hp
6XpkCax+9MunEpaDARc/1SG18yS1NDYaFf9SKfDPhtonRzXkNp8UhqnUpybpEy+0Bp2g/tOf2uqm
Lm/G8NUvfSMMX9s2tmTlNYkzI1AOwG4Mzb4LPnIObjDBiwJtn0o8lpLXlSDNjBg0s6r+IYUuK1GP
afXaQb6JBZrZsMINa5jxRPeJ4ETCqUgg3Sp2x55lRqMPkIiPXuqxN/LqWCh4vfQSjAal7DDAhGIk
t01c2KOY3NXJUyPg/+DfeupozVdbxibNHoL4ELJ3lmM68F4rE87O8RrS6nFfBY9jUkNEodwpeWkD
vHETEmZq1akWoQX2NHZIO6rPNubABYeqxF7qv9X+jTDO5MAdr3wesqxs34jj7xKKO2OL4lYD//HX
66f26kaHai5OUyAAwfSYHdsh7UQZWlATVy5/qgRD2MkPSI4Ko7mtDpD2uek26aPSypl2FnKelUPt
kwIhjJDdAToPAHjCgyD4AvH3QzDxfN5lmrGZjq1dGUhv8Q6AihHQ4bNhilVO8MaAnjYoVidQe8xM
R4bBYMUTF5GFqsUhyYjDQu2FaYMBN7NjlVQ3KhbD9fleO8/xM6aLEp15tFkvb0kyii0KklDbIVC+
5lEMqb7iYANQsTq/ZzGmm/r81SNEvBaLGbpAgPnB6CoF3ev/Pgo0hydNKlDTF7RDJdVommUQTc2K
r4w/JFFuVMP99RirN+7kigZ4BhqEC1hTLeZMDwmuvuils+Hr8DhqRuiQPZTm78Ndhmrj6xbWea33
DbziD3wCSCpUFy+nrm58PqqyCEmMOzqNvh8A/iyNwtVvW6du3dFWXzpUUwII0W6CU1cSqIvYsxpy
4TeN5msgVk5q8/SWophv6r+mLhfDs/EJAsNmFjtgZWxFXlkvCIwkAx8S/MB5aZBA9k4KQbL0UlRy
Y5xl/RYLfu0ZdhFi+glnS1LPoEuYghT301T2Xaqa6R3Qp07iUotXd3pmpbb+P6R9R3PkuLrlL2IE
SNBu6dIylSlTMhtGqSQR9A60v34Oq+NNS2ROcu59i47uRYeQAGE+c4zdn8U7ugawnpZtFkFhj0If
At10AnrurPDJaAJTFQob7RJGnLD3NClX7Tg+Aq1JW6eNf93etlcOuASJCIqiMfps+pwdqFE21KDw
lTBNey27V04fx37tZFypp/7lNmsEM5t4Sj9XE11J0chrrURSm+16XKCqSe1xq9p+AHwj4GEwFQN4
WkE9zKS72/NbsiDQw56I1f8z+KxW3XZoyIgBBs8Hc3Sp4tBje0Q31lVtSd22X/URridOfagFK3hY
6zZfWV0RxBYV6YWM9vYcKlbFsDn2NQ7FKti/FplhdlFqieHH7TleHwV/HfghDDYvGiQATiV+jPZK
GxAbEllmLGIkmdu3hwFHaLk3MZ3/O9C8SIAirdjk8Hm4qxnuFzkz/SEzI8JRiUKk1UofUfzRpbtc
sEZSoerM3SD9kzK+DQzZHPxDW+3SFrEgEi7jUSwvQlxsiswbyblhW2NS9KKD2fbPsIUlujVUlsKR
Ct4Z2tYXGkuIDqlmZuQ8vFfsUnTbJHDFKDeL1A2aE0/3xoeofKQInuIzrDWVKDFH410abRh3mWXl
RIIpFm7QvUfVS4yNGPyuRLdvOhOWppYk5ZtahGxX957ood1gmyY4clJ2KIklZ4ElA2wBbbH3pHoX
qoOk3iOoTdixFUqojpByU0u/csntIa9Qmrw44a0c+n2UbYrclnxPSg7wIyTD3ijgSPAWd49+747F
NtecBErp+K80dqXOq+HdF186sCqYm1SWntlpaI2xDe0srTiNhT1m20D60kD4EDaFtq9IBSdAu+N7
Nb6XH0r2qKdfYvraEfwpCPqeIl7avrQTi8c632bCRi1iyLn+rkJb50+5eqiBjuJ7sYjsoi2tHmFo
zXWXogTT6S+CxDZaox2ZD4mKUbYrOHrQzG6qxKlg35vEUE7CPIHWZUlhgmhvydpJr99CwQt1wR5U
dBjaY5i+U8MxKJD72VemX/SImI1w1xjHVPijjJ7U7uUA/UfUuJVMI2akQYAof4gLit/zDKYJJ3u/
vWTSK6XUjSFm2bdvRaebmvZRGRnqQ9QUSGGSAWEsijRZ0Fm01hwif0Cwxax9ydT0wUr1+9vn4coD
+OM0zK41Huqx2Mvg51aSYTMN/YHwyJAFpXrn3h7p2gFHPi0DYwX0HpkXVqpGqiESAY0o6o+W1nfb
IG/Nsf1vwqTvXeFZNFE1SZjL4ogJtZVJs19svIig3N+ey5VVk/4iHVWgAKAROotso7COoHcRQsk4
ykwR1TAlV03S1Thda76S05+aPaUTLHDKWQEMA2Lr57sj9qXWRLo44APBPlWOthnux7gx7jMGMgls
fsukcLqx2tye4dVhp2ATXHToM8zLPZT1RcL9cbhL4SOmCJkbR4op+Q9VA/UXIN5rAkZu/XR70Cuh
INxEJh9wqNyDdjGfLE0MZghxp56qQnJEJdr6qJv2Uhi7dRAdasSlOYyj8jF97aVgj4f6IfQ7ySx1
1OVYk2zjFrKsurQSeS/B/qA8wk9N1QA6hU/LfOvSrOy7ENo0J+wuRw0k8JXk9FeeJL9DpbF5k9qN
oTxFEtTrxf4iGCrQ+ClWzd+PJHbgY4xeIIQmCToTFbfpKL3WyIaMqFh53JZhF37nBOpDzIVQiM72
PjSYOET+JHjLTdLNQmWqIsTIlLuqMOCy+sib15XvtTzTPwechc8Dm0wWEtk4Db38nifGgTV4Nqm0
V6sYGmwofySAZeRStmlHSLSLMPHUjfvRh4iQRIUPWq/5uCyjtOkHofYOIDYBQml2WmK/w9+OVKwA
usQNl2GPRayi/x2nwF5xtpL0XV/vf0ebrolvEXZZ14UY1hitzwMrx1MvZaMZZ3clCjFtnZq+trbg
1+Y38RNQx5qwZPPKgc/6dhR4EtyJGYXbOzjrmmbJgvIc6lPzEXjZPOrvQuhvtBHfDorqlOOveMjc
Ku83sl8dlKb5Uto1v/PlfQguo46HBBViCpWa2bIXQ1wJBQKMuzJSXZV9xDqSC4RWYb5mO3QFaz4N
pWOTox68ZDAlLIL1bCMFd4OMxgZnLSpDybbWw13eyl7VDIEZxdEukR5lId2t7Pdlc2DSzkDtUoTQ
ESq1s3lCUhuaijIZ79DVFvdghW2YHVtjCqcFU7GkbbmC4phStJ+X/1+tjol/NmXjc8yRVgWynFTN
eBentSkX8GgRVt7/5Qn+OcI0429bOFJJUclVPd75yrBXE7rh+ZmjM7+ycNeGQTI49VUg4rKoNWe6
mkmNkhLYdHvEanexAyOWACoPkBqNz8UlD11otK2NutyWqGLI+F4U4oGTpvHPycUiH3qxw6it29qy
hYK6bdzn+2CP9B4MY8luMnN4lta0bdeGna2pMdIWitkYVrxTN80J0LlsK0Wb4TXeETtyWGzqkAI9
yIUjriRRVyqLmDEUVoFI1pANz7mfXaQLvUbzER1QsbEk9FuBD4434oZLe8nl1rqg67UtOilfYiwo
Zi9gYbSHuxykQoa7GhrFyQA0E92ubJ5rp+77ELP17OmQ8JEYAxQzsp3mlptqy36PMIEGVt1WVt7Q
5Q07reC/85mVLkiKLHSo2HhXqfmW+EALCc2uz2VXa+OnVlRebk9OWrZFMJ6OrgjiLHR/5je6Uo9j
IdfqACnP8SV81u6AanIgpz9RtHW7tqNTFlpVYuKGmahn63SAq79g4tRM/0y4jdmMA8YE2UfecTca
Zp1tRPWPZEGMDimW9Yf8AYboDCtx440zT6aW6MgHw16T0LgS+KFu8+03TLvs2zUkCrVO/EIc7xh8
3hNTtKVPCj0Uh9nVtn4B1qPSrQTF8dhtCuf2F1gde3apq6TmKGD3412OvgUHVskGYiFFAVK2WyfU
tnmhWwy20Rb8H9017tSVu4KCPA0o9VRyBUjw58SVkkl+1AfjXVIpZojObYSIrTlqykqz70o1EIjn
bwPNQrWiBU8WGv4DOAPRR12b2tSHBwOj/YrPw67YsKfkfrJEhVzs8+0FvnL3Y2TIdiE6QNQyZ1WG
ciDEah6OdzLaP7Hy2AyizdI1ObIrcOBpgpoBsVhspEV93BdhCalqeMnAagnNbhPhtgeIwAk/AshS
rjY3rpxb2YBI/vQPRPPmN20dQE1DUvzurofJpS4ITpzogA2dOIFXBXKmWAc0Tn8RubG2X6+s54+R
Z2dFjUmjZ1zo7thO+6NB4e0hv4R40oY7wdP2wUsPiMnD6lu6LJuhrvptvrNTwgRN4yLsge8kojik
LU61QLaaQN2CpTZVB8cXIVUuAXc9GChAxZvbm2iej8KVC9oRkJbGFkJ1cJ6PhpGqIO0DM0SRoMXW
ACjnq2aSKHYTSqGphrqniv0bp+pKxL3I/aaBDeC9kZaiR4FG1s8DmuZU6GFMMnFgRLfcF+e2NQ0X
Dg2XeGM4PoRg6N7YRwdpq7yiTSHs1lZ+/sDOfsDcxo77cCwYO/yAENHKOOxk6OzdXttF1PB3iInA
CjEHBA/zS0gesp5VBkgjYOGJLrCJ+wCsZ24CiDMpY4QuX9Pzm2dOGHGCeiOvRggPpMPs2mtlgbSq
DxHvAQ4MgRif/Qj6/iQcTaNLXQQbgNDSFa/VxUX/z6Ag6CI9lqBcPXvo4GMDrbEYRAqwi+zwUMBq
wowe4twCw4huhM3EaDGTz2606cftFZ4f2fnIsyNbRjXuf78GbxVw0a67jMmzL45rn3EeJ81HmR1R
8DCIX+WYnwFJ+33hpqoFU7TKgY/FtrACm6x1BuaP198Bcc1NL/ekmDuLrw2gG6tMxLTy0UGG7bLR
yylHMX2tg3vlDEAh7t+BZhFg5wtSyaf1y2PNYuk58b9uf6Ar1ws6BbiywSlC2Wjeg1Tq3NCHaT+m
SQgf23TfQS0nh6IfHfMLi5mZop4ekWAlVZi2+ff8DgtIFSifgkMEN5SFCwYZqhZ1aAOXC2veR4Ci
EwqliHB4aLSvMRHM25Nc5M7TcBNJHak6EJoLKbg2b8sk5GBuJem4y8VgX40MsB9itiO/gFh9iNsS
HJ8RKlf88/bYC1wdxkblbPJwAr0DfJbZXvGLpOY8GEBhYrpHwm5b6SJg7yE9QRvICfNM2VAFmI2R
2AEK4RYSYlgJAl4/WrDOeOiVTtvoDYHoy9icQLWzVAbZC42+yHn63P/nr+wUrkwKfUgFpo7UnJHt
d0rdGAHpTxnV4a1MQrPMm0fO1OdSbwAS2sW6dgY/6lOTfUvyZfRXqnNYcdSDWeJK6Zp53nKH6qgC
Q6hryp+Vhe0BhEHzLghy5aQrqVUEgaX3OcSStjkkIUe/ReSOfKFeU5m78jRA0I6i8YiLGh4l82WI
0pJ2DL5bpyjJvGGMjlXVnHHDOqGPMGMoXbUB0ghG3J2MHhUAOqpWeEiAV4gjy/cCyoIqOBiTRQny
zNkrjKtNH8K4b05qGcAMCV1QOjqQnLKlVAGcuX5qxnrltCzPJmo82GXgUeL5X3gs8DFuymbwx1Pj
1ydObZHfAzKKFt1ZSDTn9umYX6Qq0DEgPcHjDGdkUqj6GWT0kl8Nvhw2Jz18HgaAdHrIdTUjPBVW
rSPmV+nfoaD9M/GstKUCbJVXtR7jLToRMBcBUZXNOpG3XZdDsWLYKfV9mUsbYHEuo6Q/txV1uhYd
zRdJTlfW99oPUVDCg23JZPAwbytzYWSpkcX8lAitjd2zSf21evj8zExzxXUHeP0U1uBfP5e1ShQS
RsHITznAZUUzYf3UfVd3mFPvxq1xgtjUOciz3e2vOX/t/xkWIvGTp626gBCToKnEEAqf6CKOzwGB
TH8f2jF/vj3K/EhgFISjqAxO3rlLPGVo+EIbGIwDia24QVvZ6J6YSmRs6iA7NaF68es1cvGViQFo
DDFfIC2QzM3Ln+iCBCThSn3qQXEJAnWTh9yV4svtiS0KElDgQWUX302GgNmS38sq3ufQzg5PASSd
SIzDTrKXUWl+pYVwyEU4Y9P+mA3QYRaRfvWSRchDrNJfrJYvQso3mZoeCzwfjRGaWdh0FiQO/8P7
6O9PRMyGc6RAfGoOKeNtmRMB9oOnINNOY9y6EjsZPfgqoGeO6TFIX1bWZLH005p8G3C6Qb4XSEZg
HKMEA3K7Tswgga+FDeLVJLoWOOpOvKdebZjhUT8Hm8ad5AShVvQcOeVrtllFbM1zQcwexVzkQ0h9
/xJMfv6YcKxYqzdxcDJKBQLjQFkygOTlGmSG8lnJQPmp2oc+bX8bibEhEIe6vRiLY/1z+AWWMSNd
z4osOLFAc6uxRAs0mTpszmggHVVb4ErrM9Tb3NvDLioM/0wbwS5EijWUama3NDo6SquleXCKFWL3
Id1SDVAJAHhdRKduFBe7sNH+yDKDDtfAD6EOxJWi/qeK2tOvQHcUwLHJNBGg5p+LXxSkLOpGBzpB
BIrBB0TV39ye6LX1BW4LkqBoIqKPNu3Fb3tNor2cwJQvOOkw5TLG8DlhY2x2YmmOIz3J1aaI6mNf
dvbtYRexxt+ZfRt3tseNUOtDkmNcbpgAhBauwgE+5ASlelabuQ3URwfBv5XdtLhHp/WkwFfhLINr
MC9/iolcyF2HzVwO4Ck14bPSMIvk5SaSaieAhKIOgYHbM50+0few/5+JAgqPqxvU3EUsLHZtlYdB
cBoq19C5LaJglVYvGUwBgj5eaVJeuTkmfzCIDkOEHXnG9LW/fc04Zr0WyYLg6dKrKgOrnht21Mor
narp2yym9O8o8zM5lFjdoMconXhR28zUpa+uvBP4CrtwkcL8Xbpv48zSCJ11Q084xhFawxwV1QpY
eJD89DUs9WOvKo5KAuwaod60yBVuf7a1OUo/V5KToYbsA8YWweZlENyLw7e2/Eiz/1hO7J9Zgq6A
ii10wuc4iCisAL5QiOA1LTsFgFvlWu6O4GjA79zKatWtFOrUSm4bHXebJn28PdGr+xNNTg3Wt9ih
84otBJclIc1lwRuUYC9372IPlBwYYwQ1alFcu9CubtBvo82OfZOrfsoDSfAI6u9NEdzLmQxov7B2
vUyfZ7FFv40zuzh70ImUwqeCl+z4Li6P8NsCQRUqrBCvjoCE1auVM7G2jNPN8+3kyRBxJjXcfjwA
S0wqQ+EKT3TZMouV5zBaOxnXl1GHyRZuFShJzYLdOhBYLMDD1dOF/JyrDQMRmZyF0jOiV8B0LTnn
0PntHS0dPQrWMOP8GESDrYVIbeuVwsbaj5mC/29T73qpDitJEbw4fyiqwyCdm3itnLeMQiaAsYgw
EW4tKGbMvqeeiD6tQW09KRMISwRpF/i9MjmKUm4Vwp0IJkiSS1YxIhqCzMntI7JAyiMGluGxArtk
vFh0oa+gdnGNphVGly5kT93MRhj2Wm3jo7EB8BNtZbYy3+VuQqyJJjYuP7ApFvnSmGRU7qOyPHUT
NLBDDTrM9jwGS2iA8EjA11L/ZRTwc7zZJ8QqhoGm1eUpUlAQlav9MKIfFwVWlpVWqQdw7OnvRxD4
by/slWnCBxXcWQRYAL7Ngyxd84swVTEs8mEQ4zMHlj02J6mjscBM/O7+Px0OewdwEjAaUVdB7fvn
RvWH0oAdl0I9roBJWCLIYIqJcAFueNTMjcD53w03e0KMtgtpHwgI1gMY7foX3fehVRMf07q3xzRe
WcvlKfw5udmV0MUDKYQcoxX9Ie12kfEQreFH/p6yn7cqcmu4j6IIPHVI5mpQQtk1fURH6jV7/6Lu
g0MyNa4hA/TqZ6Y2WMYmgq+Ff2oQxq21RhZbFBgHjYJqDRUguOfOn8kibCHsoOW9l4iGDfZZBP0d
DBkyYZOVSAm4kDusCETw+VZu22nz/5j1bOT5mwXGhq/At8RLAXCmmeDWTF3p2C6ijWkIkENwx4AK
tXiEAznqEppiCK58+j0ekCDZGgXcXddCt2VMNRtpNhnccqPSShhJBCU9RI7dl4lbi5/Z8MK7cpPV
zU4H4GJNgOfquDDMQFUTCnNL19ikG0AH8pPe6zqIbZSj2+ifKViOGdnL1a+wbp0kolDDWPl21xYW
mF3UTvRJSHz+bkRd3oEWOw07jmbawSuOQeRRfOqjr9uH/foEp6YaSpfoHM5JPlUHULXehL1Xgi3Q
tAgaJUDHhiMd3SSvXS0Rt35UW/6qycyia4mIAngOcLX/IuXQ0Ph5rcVISkMVbDKvCCQ3FtDUyFVo
7ERl+DuppN8jav40o3bMugst0p3RA+yvlZckLp76bC9A9UaPhAeZcEuNmkOUD9uhAaVfkFfuw8UN
BZcy3BzoA06OzAvHq5qXKZDmRPLImKH996kYDwFdueKvjjEJduGDA7M3z7biHsikGhG31wQey566
4rGj77e/9HJLGSrF7YcVR7MYtaufyz2mtZBC2EfyNP8Jumm2D5mupj3RQjZvD7RIVlH+R80FGwrk
dMg3z56rXIzzNssq2etq6sh5BWM+2QT4wkxB58pg8AigwsqQiwd5GhLiIWCfTwY3c2IOa4IegMhG
9oKkNiGrs+3JkdeaBRbPVly7E67ND/k4SuAwzgPMcza/mJRQNtTxYnVAJAKLIzbKwyDwnSjHLjP0
XZUiR769pItvh/l9H1L6+e3StFHVNA1kjyQPdfiZGk99/BKn+Ur6cXUYSIMAYQWg10KMBXooMR9b
NLWL6pGL/FTnwVnUQhe4y/B/OdQs79DyJIoYsLpe0IWHoB7sPn9uSsnV15B5i6YezHnA5oebOwJg
Cfil2b5vgfkFxljD54KzRf/oqonZnGqr39aefIZ68aT3ksUmu4AVY01kyuiyqpx+dWEREOMRgUbp
wmDYyJQobwFL9mpHuCseBbN/6D7ZA70XN8ame9Q+mWNAzGdljZfFKkwdzG3sUYiog54xj62EjmU0
g0aizkOnAakJGgKf4mOksg2Vfa+l4wkrZ8bSvd6xvdFOQlf88fbWXT4w+BFo5wI+pk59ynntipA6
JownsqfC4lzjcOMty4d6KB9A3/CisnEFjW3VvH0WVbbyil67FtC7QUMST/jSkTEqVTXMAGvzRE4t
VeJuz6QNB+QgHx/woK31rRaXOGY6VUKw4BDnXzzawYAHO6e65OVh3tp+nRyVJvysGnGNP3TtBoIs
HUF6B2FPUHN/Xgdlnup9WuXUi4zE7craDEdiqj6KdFIPR9TMGmi1tpeubWHg5lGEBABhKS3pS70c
BP2UhED55qR/QXsPFgC2b9evSgptfIvdQz7OItvVW2mhXjyd4Mn4aVIBgYPiPBgSVE58YcRn9PP3
oSmOSZRsuqC8b0FKsyaFSwmktA4td0ksDwaYu4nKY7MXq12VD/t6TbltmVbPfs/s7kL1ThyrCr+H
7LOzto33sWxKr6U9ub2PXuyiubAmM3Nta+H8IAIBJGnS7//5xfHm9DBaYdRLh2BX8ycDjghVKFq3
z+rVUbSpogb8A7BsszJs2+RliYay5HXCQ4F676i1CMeylcfs6ihQfYRjJLj0iwt5ECq1TwAD8LQh
s9LhNVKxebQ1LMK1/aqjYo68T4bF7PyVJiWDllEW4C3jHRpRHwD9OGV2KdZQOdfHQeqDSgBsMeZd
f6MGjwQai9QTSWaxAspw0XOXeVW2drvI+MQ/0jnsOlBK/megOcauE0FrS3psgc44cf7Ay6/bH39l
In8lfr+Vw7KQCoEaJ9SToucIh0qu/diEhsoJOuzb/2YosB3olHYssHxpWcphiKfJ64hgDlFlG37q
5CRyc96uPD9XVw3NMBD1cHMBlPLz4Ohhg1tCTKk32Z/2ERqu2coIy1bw9GFUCOThepxcWWanRlQH
MSBZLns+fJ4eGkc8Dl6wpdtwEyPnhvYWnNNkl2yjTeXGuilk1hpAe8G9n27ICaUIjXdE3PBU/jlL
QS0ELakRH9aOijvIN2uzA/dRhNowoebwp4XBjtibxQbqotBi+y9EKv7+AgyPKu2kmzpPI3mq1XLQ
FFgEdoEupc384qPKuKMM4i7KEyChBlcr2juIOO0jkkPIE7YjqQI7WrkRwdYnMJEY1movy8IP1gVv
1cSHAnJywYUiPJfbUkHs4b9pMPGbUPOqJb4DGGXVLvjzH5ObwLoV+rX3+fuw01H7dpSEPBMlAbZc
nlglfyqqQjNW3XQDtVlXuIVOrCZku9tH6v8xVQ1zRC6P6c42etyGfpIQbAHxoX3RBpe6YKZ7+o7h
RnoqfkX3bNvcyc/dYdWh9vps/x15OoLfZhv1Y1MatU+RnIByu1Ent4YJevxZbUFar77Cx+ZIXohd
/X+Ioyyqa9MHRml7clWGusac5GwoiQZtHqQRA0CJPoKtOHJRb3N4FpnqEL0N42fIq5Wb8toD9m3Q
uQMAeI+5oKCP7/W6bA0wAYjaFMJW77e/6NVRAOpS8YqJS77iqLHIZ0yiXg4ahG58hQnMKNYoF1eu
RxVoLtSYKDKEReM1LXhVwTKZegZkjJFGm+iRrjz3K0P8zQ++bY+kFONO1lrqqWXhQtx204srPaxl
JWnSFcSWB90d+tuLGqsvhTqjrKZeC3+zfN88sbv4wuzQEt4IkrrYhruSI5lQhLAL278vV56zK1/q
x/Cz484Fqc9HwNC8LGvdANCtXobQmbDG+lobZnbJ52kvRikka7wxqy0x782KvejaWtPoSs4EGif2
HfCbaPzP8WiKKNNO1xEGjC2zU0gr9UTeFqpi+UVpYqYra3fl8oDCGIgL4ITj8ZrT1ruBJGJDkMrk
Fbvv+K+orkyUWCUW7jopg+T05+1TtZBWmUyw8B4oU3+KLstgdaZkyB8Y90pwJdpduSmejTfdnB5o
fw2eKS33/gTPREQNGjQQuvPZ5dEYFJme1diYEHStbOEoXcpfk71G6sUb/6gBBmDzrfA0WnJowtDb
zi7kkFlrD+Hymvz5O2b1o65LqRCl+B3A/blqBdOt/gNq4CZTFCtIfStGw1fhZOXkXwlLYOGIb4rm
B7LihXWvoCcF48CgefJGeYFXG9W3FXfibbiPLRReUPB9BMBzYE5kWOyQ7JuVzfVXQ/tnzIwiHfpL
Btxdcb3NS5GKwJqo8xPugeP/mPDI7gH0KgL+oPV/ROUo5qKtdYYdV7+TZHBGtdkaEoJeVPVrQbfC
sQDWPjJT1v+iVfSqRCLgy4PVqF8Jan0AxruJKNlS/5mX/p43BCKBguNL8rYmbg+17dD/09LnoK3d
JMrdsoXAPgk3oVCvbTTYD+CRnc10iqXBKwOuHOHurCiZ6BCdEDVaeQgCHCqXtpwk51TeyrBMQpjl
VEH9rifpHpIG4OPvYuPo56Ep5e96+UdO/kTQo0n5GwdETlR2AbhhyMisVvkYgXOgCXjPsJ5R76rh
BMM6PBLZpey9FplVyn7JQbcNi94sG1BVxnMW/CLZROaNtkBoARuJi7iH5EDzTEa+zaTIhSs6FDCI
qeeqrRQQHB4/OPS3A0j5NO17ptwpoGeBn2bq1TvEa6j+1bR3hfbEssbOi3u44NSQcA9O1bhp+AC0
lbIbtGQT1Zc2P0bB9Ns0sx+hIoaYt6LEosO9KP5Rcy+NZFuGkJlAn9TyQZb+KBCczNTEBYLcjfQI
CtSQuKEl1LjBc+gHsLjohubGlkN9Mi37B1KQbdPSJ1K1Zt5BNyyHR1QLQa0wxjSAXUqtWFKcxk92
sdjAAmU0M+WetYdkwB8gxKqQWXWI0anwLg/gpmWmwENXqgyn4MeRHCP/2WADQM8vWQ0mbQJ/6yGF
5uehh4KRMHIraV/HZp8ZzNY7iJOHKDsEhaPxzKb6U9SdfYiy6zx6ErKPkjiTxnsE1L0IsY1WeYaY
OAQhzKINN6SB5DKYPo3+FkCSAbBOK1eJqXVvBtDyOiwfJmmKcfjqoeJeUHJidfbW8XCbq5VFjAcZ
tliaAHx9/KBB5BiJRYonKYbw0wBPAwOJcNpCNV77PUaQZ27ScxpIjsDOPMCSDIMppmQTFx1W2oAI
Zmb2UF4a9K+qbZ1OGbfwNqhV7lK92AiAjjKwvNrfAmWuT0qHJa9GAufSOHZIDWVQFMByYaOQ4iiW
z40Bs88KKqNKcGwEZU8j5grIuwBTeoSqMySsE9fA9GRwePUk2CvQgYa9zLHBZ1ShnaJA/JM2uZMY
xb4GYQDIDrMYQzcqyi0qrWYvvCowiWUUmqA82Rn5LoGokwQXmqasHgQxs8aOPWlyuyWQCq1bGNDj
fvcbK67/9OlFDyB5AtFeSBhavg5krK/aSSzYDVN3UGSGggJk51EY5lC6OnSJHbSj6asQCaHiBYdB
yUCiBCkljwZX6RQn9iHk1TGzS1sT0rWeUHwmHKxD0FjruLok0ks4Baj0lZHpb4SJyVFuqah2io32
tdNanJ+IX3KZ2g15KqLUMUpI8vep4/MDlyFI3onO0EgOMTyBjNhapa1pjd1EEJJmqSuOmqn1qVmC
71BI27aBorbBXS6rmzZJnUIXNkA0mRG86cJShGwT9F7BFBeD51SVTGMguyhQnbB49ePfZQ7SPC6R
3vjt43GA8ryVBV8BgXpsGL+g9mLFtEQf0NbVXSG+5dVLVSXnEEItQVY/KsmhLkMYDYRuqL315dlo
Pw2IbmG6fz0tfcPkHegEyseAHSynwjEBLE+koPNAYT7+03QHpXiKOaxotXPJlZ0YdmYbH3i6q6pP
afyj1Z9S+FqNngpzFGJ8jbhl8uwxnXJqqAjqvd1Gp64R7Fzb5wjWhQD89EQ5DxDcLdXPtoIlTew7
kO7HVbspIVKnd/7BEL46CiU5Wd745YOm5BtNf2Axt8SgskJ/zZgKdO3lS6HIoA1NXIOJ1j+Fmd/i
8YqFaSKHBN0PcjEaxUzl4mzQXzXEyJTRHXuw8Oiub/YkKmFWQGxAjZFEjiYC29Oovmv66EBsCLZK
HyN7auoOmkG+pQvM7Guv7z4JNkmCa00PNBu8mydRfS+SU9n8kgD/T7TKquTejNTG7dHIH/rcDDnk
2ad7pW7tTAaIl4ThZogSZ8y17bQhcRQgAPeutZ6YQAsNjWgfuHzcrbIXc+rqDTeVUNlIUQVp+LdC
u1RGbY4gimXtTqWDpwijhZ4qiU4cNOhSPXeTHQp6kkVxCfmbJp/95JBHIFyKn4UQH+Ho68X1MPH4
TGl4EqrjRD/TIePeylBOqtsIh7S7LxnZ1qXkVOQpxDIaFd/4jeyU0NTT2t9thLjBgERC9Rn0n1x9
SYcXuOGZVSk4BuvMWkttv3gqw8cUmhR+2DsZZOqDLnMjyf/K5Njm4mBnABwEZMMHbrEeXG1wi2Jx
54P3J0r1m56fKDhcBHZmqprsmfEQJxH+R1cqHmMNxR9tL+TBs1BFx1QkryEHE1mEwDI05wSePXRC
YqqwQSMDs9Us81hVHIwKtwSYUuC6WWV0pKJsp/JHggp/7LdOGaFZFmV21UJWEu4ERDw2HJK55L3E
s6ZnOxHbPqOiCZc1C+4aQ+ofkkC1Yi6dDcAkguhZD30nAqKvSvz9FBZkydMY95YPtnQnPkrKn3bQ
ADB+BpLbrbWtqJ5ifdvqoHFDnznXdCce4NgAAfDyJdMUvB6ykyHqEcZDKNghGmka3KXyyBmQGNUN
X8Ep/6WSzcIstBKnoBZWeVOD++fhadJay4rRwE7PYA85MDdk7S7iQPYAPjkMf6rSMP3GbXIfH+sM
MQOrz99k9hik+0mBkH4hDzf1rSE8Bx/wpon6Z3ThYxjbZBEoAnr7MAR8k1BseKyYzJ26PGbNnZg8
Z/1jYHyJ/WPF2UbqoPlXl2fGQG8B1XrCGat577Sw1Po/zH1Hc+S4tuZf6ej1sB9JEDQvXt8FXfqU
r1Jpw5BUKhI0AEGC9tfPx+q+c6VMRWVPxCxmqUhJSPiDcz4zQDnBuEE1edXRLsJmj3k3PABdAOGn
IkrTYgsl752APYmn89IXqRHN8zcnJ6EGezx7XMDX6auGkLEVdN+JetEt8pl7M88PZTlDA9lefMye
iFDXnLWQCGRwEtBjuy3gcgK3MVwbzl0md22TrPKRQRSXb0mabsymjW1Y1XhDCx6+FfTauOpteBX0
Zfi/2goCcqnI1YGKKNEULFGygF+q3J+nuPEcWBAnKArgwXkaJHtyZNPQTu0hUQ5I3CPmqIoyiGDx
+uHXz8xlHZytk3ctnTy4pr7KTUnRkgMJ8Q5y3hCQt9wk+nUrl/pzkvMzWldYiKfag61BF17Twqo5
iJTA3eFizevzpgCygMgcitjk5H1B3Ey6DPrUBxzBLuxfu5XxtYLIjQzZxlsBfLWuV+XqkkPYJ6+a
5aEObBmUZ0CtPOmgkN1cyDlpD02KSRJfufH46xH8pESOJyqqtgBXLnT/U1QM/LcKzZ2gvk6vFuuG
eY1gMOzCRSp3yVdeYqNfbO8kV0SZXUjYDULtHekHK1iGEZFRIBZz1EB/uSgB8skIfujfSdKIsjTR
UQJvDgrZb2iTHsW237GgC/nR2tvrLLoIOvhk6X9occn4vIsv4DVLvImgxSYcQxpTVELKK4WFYsMo
Glte+sPu0rBe6uVJCcYxywFw7qVNS8a6PFjqEjTmkyL0h4VymvQtvEHyWcPEWSt7y3b6obzTIieg
qyHsj3yb3wCCFvx6cZLllDg5Rd4PpXOy6dI2YXq9LM7FbIPsp+0QGcgduVtjj6H1cddv4WIawrwy
KiK8HSDztrIRnwPdPcEzDnn3fF3Ew/rStjxTqVikoBD3Id2AOBJ69SerikwIyrltMgBq+X6EMDmJ
cQ/fIS4et9kxwcveb1ZJFP56PM5Tk2gVGDYo6EDp+UzORjMqmfJsZihPwxkIbjyDPkVGC1QPLrG0
s1a/bu6TvfqxvWXVvVvJyCsQVxro5fxqb2fhp2sDRb3yC58DyD+HUPa9MOHnW2dpcLFWQcX6E52y
GTz+zqQMlRS1HiowPwZ919pfft2v81agyWiivI9bUIfU5smqsma7L2hC2KHNGgTWCKe052m8RID8
ZMN8bObkCoTkpt0oB82UG/msNrBMD8XKDvugjyATXYV1wINLO+b8HFgEaHHBQ2GTGmfAmKLvFdHz
vgAwpl7pYEA5+iVK+HnCGk2AWIwqD+qsZzBKYArg0C55cZAtUkVmHXXEw8u/9tvRQCrq4d+2GP/1
Ov53+gaWSzmBvd3+63/w86uop4almTr58V9X9Ru/U83bmzo81/+z/On/+dWPf/ivA3ttRCt+qNPf
+vBH+P9/tx8+q+cPP0RcMTXddG/NdPvWdqX62QC+6fKb//TD395+/pf7qX778/dX0XG1/LcUr4bf
//5o8/3P3xGBvVu5y///+8Pjc4W/23XDM1Nnf/D23Ko/f7fcP5BXh2AXavuoUgBU9/tvw9vPT+w/
Fi9RJN2XSN1AAe3337hAWPzn70T/A3gpIKeQDYeWCQS4fv+tFd3yken+QSHZAx0FuCrhSLPc3//d
8Q9T9J8p+40jaSUYV+2fvy+3+H8O7qUGizMRbMaFgGyduzMZvQfQVzeokElQnDMRaO01UpxB314C
05zUM/5qCvh7nBmQnDjH7ACqRRJ3stoQNHcrhc0lEeFI+R66AoEkRpDPLKg4OKlKBMx4fjchf/f7
fT9PjsildYjxAR0NOCxEL86UnwsIf8rWsJtQ36ZQhIPu4SJb2UBsGPJm9/2qiC/x+z9tEiEhaAfA
MZ9zRd0k02sk9tsQz4hVVa3bALoQaaR8OItGTbKvL3PJPx4rf/XyXZOnJcyph2NebqBJa1XTCEow
WxsedhHcxGOcoBE6eUvvL4zspTZPTummbdPZoGizhArOwXyWAYRBAxV1m7Y5pAhO04tOI5eaPDmx
AdkaMgbd8LCe+tAgag3r4Qt3z+ezh5kDiu8z1w0rs2qnM4s2pJ3PbmH1EcImyTdWzgqpNQBULj2R
TtA5f88d9iD01qHkccb9USmxE32ZO8GPKUUtBPa6m9CISQgVfn9j3ScmkjSBI46evh0jM2TxpZD4
Y/Xt51fALsHBAy0M+PucegyB9QuFZ0uBGevZ6xEZAjEcpkmPknyKUg+Kjfwxx5P3wgL6GDz+1Spw
6GDmQEcJAh8nMVpZ1hq8lTnUOff/edlUUHddFBQvXbwnEeF5aydR/4xkKCEgjITJYQxbH1mGXRb2
fun7ct9u4I+ITOyFHn6yXB3I3pgAdQFHdhbHmIoRXcvRpJiRzU9hNZRuLozhJ038TJNiCIHvOxMP
a2rPSUZHtVAv2mpXVoBNGHvgboV1NG+9Gz00geq60ObH8OznSH5o82QXEs5tJuoOO8RnzyMkgfs6
FAGepbD1y9bA+bb/IHD6bF9+aJV8jHV71FDtpENPs834iKQjJHkXaUow1SD2FWbRpVD3Yyx/3stl
5N/F1sbgNZRK9BJgVPgVG/1Kjemmg318xTfpeMnx92L/llF/1x78KVAfndA/gMD/7h+cMHyrBABs
kRy+tDhPhDjOO7iECO8arHsDqogEDQ64IjYLHlALfra3jOc/AOB9st0/TODJdlewk2jzFAOabYQb
NBseJwDAcCeEaek/aO+zVYpaM/A2UHzB3X9yPSFHrtnGVHRhU3dHy9J8lbg3mRwv7MCfUPaPkRSk
1JGzw00PGMEZmciUApknO+ugKIMqNCmNg5qHJnRaVTzqFbSqUFrycnhIU2vjmJCdYVrOQngKGyFp
5xcF06Kg74yrcsYqm1ARhHEhhz2LU5SHqrI3Qk7GEU+G4c4ogRV351jkMH8zzNzajnjARDlJq/U0
kNrnLR5+rOa6z83Cg9kMIPBaycdYGC5iq4qUB9GZFygMn40zGE2Is1wMxJmtQ1EM2gjqiEJ1zip8
qyueiFJf1cSFf+Hc+WRHgiAL/XNgWcFYJyc7BMK3Y1E4+hLkdDLQIbDZDZv6q3kFK/t4Ai0wRonh
lkQwpF9faPqTtfuh6ZO9YpQDcWRj4PJ4AkQCr2z7exP1kRFV4bC+FEB+cqZ7CPAhHAEtQ6DFTlbu
qHS7Z/AcD3NYRPHBDEvUrn7dofPwH0v1XRNLf9/tfe5UriGWmBzY8IDaKFj1ME+OUvsSWOsEYfPz
lAE0EOBHtLeoQp50hlDBhtGmONbgApsR3xqDxl41MloON2dlhoYb1TfZk2f5ZY1j7lJ49dkx9+EL
nHS1sEprSF18gaKEKDWNWzwAUO8X/oL3hIFi+OuR/SzO+NDeyT0lDdHSxEJ7JVJgWZDAxiQugmoD
UvC1vuQUVvlNejExszxMTx50yxML6HtoGuC1eSo35FL4gXSzg9M8oK9m6ctb1Pd61wc+AxB2ZDWi
JT63iO88eavFqxJR5KaJx9iI20hGKMREMOjTvvVvdeqPX9g1CZrVxdDhs30EKRQdMjpLgH2qSwBr
Ujkx3WvDaQvqLo0N3DktXoPxP7tzTnCXf6++d+2dBH1yyGEbPSVtSO7smwbi77F8htgzSrbrZq0d
oNF5g9L6jxb487/gv5cgkZ9E1piW/3R4+fzdRjN4WZs16gM4s6C2FvfrLq6P5vpiFn3ZRie3EMjf
FnyGgG8/V5isjKpKii5HDh24ajuQK6+LUdnCCaWvx/FSBPjZCQUeKwifkHr6K0vxvldk9sCPcFOo
qMEi3p4DkwWqiUpI7S9O1gVMVACwWF0Cy523Cl1Hugi9QlIUKLKTo0SZZV5wG2PZzNemk0fp7F0I
2Jfl8HEUwYvDCwxvEoQNoP98nC2WGf3Me7TglqZvQK2UUehYCOg5G2tuGb5eXaJun6DilxX6vklk
Cz42iSRkggctmlRxubG3VlBjU/RYndgeoF7acRVngB1ewsR/2lOIkuq4BVxkRU6CMaNEkdi1axU2
Btm2ckLqk8sU8G36wMw6BH4iKnV1ad2c3+BAwy+5yUUlGFohJzMorHqUSY1Dqg7H2NpOUYsHS7/z
UKaY4gXiikA3TC/KzJ9vQjQL8QdUAqD0dmYTmnsMhj8Stx2FOaHfABBAoCE08TwyMj32FIyjvSyJ
atu6+/Vl8Nkog1L6kxdoIgo9uXu6wjZHJx0Q8hKYuwNt+iXJk4gW9q2psm+YAxKNcMf7daOoNJwv
Y1wDSKAjW4jX9SmAhgBi0Oll3sEMkHYbz0ollF0tr9t2rHdNX8DJ96vRSPdlgOrlljGRPAlzGkJj
mqECb3YwCWSUb2ThgjWJkKvZlgl96MbyPnX7W+4Nd01Rrxum3yAuLneSl1tb8NizSL13HUDvoKPG
d31ViHQjKYW4Tlc42tU0zi4grHYZDcj9hVOfpd8YtLdCrxEPo+M1oT3b8Gc07QpK0ZXYOtIAljX1
AFwgGkCgBFZmzMH1Peaun9LpFiDXMoBI0lapRoaTMvsoZynkZ+AWmQwQW7VzagF+0r8KSHxqzNgn
rOWx1npxIYZrLc2/lFYFvXkmrpECKbHBdSBoCQB4ljPcmYZC0VrfYx59V8JLpAEnuynubDgRug6/
KgbztjPgTd5m4A+VdNtUyGV61nDM+fyUtfl1IptvZaLf84xElcL4KWb7piN3C9jZB51x8hPXXcLm
ZOM25feuNa8F5Te4Ua5TWX1HxZCFGlS8smKKRo2vsgKQnRxJlaCd02e7z65ooXOgpdt1n1XHCYbk
pagOgNEdoFu7X9Qkha0iKPS8SE3hCdE9crd6NUD/NXRxS9N5m+YANrKxu9F7emuOXqwKW4PJJWC6
eeq+UXfaSjI2YV64QH3INCqV2I31vFKz9upMTbWaWfs4KPcA7jRIzH2GYU/NQIkKuMSmxlRl+Us2
6FYIuCuMOXQnDVrLutd4DRt10j2ovosBRI9ciOdiLuw0zKTW+5mQUV3qd1BnkL7IgKGduz2cXnKf
Zsl1oayvGgUitifg5ulj9Si1+pESaw/9DRbKisA/WregtUYAhnSgiI+V5aDIA8/geBgbUK3y4WsB
wvDKkBBEL8di38KaDmtguEKqbu+NbD/A0duU6S1t+J2LCw/SDQCMZIN3kGIxVTchfNIO6W3CoZQK
Xwct6HR+y4Bn7e36IbcKmMHAaTpJ9d53pNprDsm3lTSzoLOyr60yny1buZG0u+/QiztmUgcTjMj7
NGdfFWlRNMyLMtIBNT4aTgfuPwVMvUzgsjotLqQtMhN92qa+WZUiLiGKFIhs1gPRddtc1S+GIerY
HUG3Y9BhxNDKfAWtVRKO5cB9lXprDHmzmvCyDfncP0CQdZflrevLHChXDXQ5v8jgpWkqA5JnSckD
T/EqxHOVrWTaAFGnV82KJv2+z+muy8pDWht3itXAC3TdocggsJcmLNk4AxZpNXkLkoUUPHQMDWNJ
6ynuZ0sc02FK4s4RLvzOuvqSBJB3FhyhAIMbB8+Q5faBdd/HO3YqnM6qGlxrRg7I55pCA9tC7N/B
ixhcjs4lAMO2FbBp7G7y1Ldx5k/ZgHMGJkYvQi9oVNX1pqf8JSeQKsWLYlsM4poIe1g5ytxL2hPg
knic2mSzkA2O8IZLYB3l3CBeZ2vDLSDJjojGL+rkWNnVdzGr+4kkHWj//cPoGdeoGVz3U3Fwh6oM
pMnXRmdHY5kNYe7w18zNwHh1SBsnbSJiE8IhoVnX2V5ZRsGCuvVaBrwec0JP6uMaiJT+S511GVRy
bDuYZAND22asYm9WgKDVhhnnI10Vnd35WJhs3yrafy0r2X9tzJz0AZuq+ods1NoToCX3nvQTPv/o
x3I3o5xo8TnEyotoZTwVEryyulobDhCUNRQriTM8t44DnyMETzKJk869YQ0FBFcQOHZxGBxydQfd
WRXNPSTYrAEQDyBSa9ZdW7JYjHq7FoTApHJWhV495tQ8tMl4JZTcZbT60eSwqNPNOLWaXYKDwhIp
BjrfeXOxok57ZybiqPLl8AP4eRCPkCE9Nkg/+6JqtyOyIOacSb9XeeHbg7UeabUa5Dpn9qs0ceA1
xAv1VvmCdWE5zqvBU76ZpRvoSCLZya2wbmuoxAET2hPAub/ibkNQ0fradJMDimxogJSwZ7PGjacX
cA7kIaXdPktfMrdUvmfNgc0gSK7s28oa7xgO9Jl6O1WM64zu3SY/JhpQul6e7Vk7rNpq5zTzmmnA
t9G0Wyvu3Zsz3VEkBfu6vYXplJ+0P1KvAWOCx6KaNnkGii/Ms8upWFXlQBc4dDQNXWDwrT0J3ynH
rwmCW8EHQN9fm1GsNJwrI5CXlgfBBAPGAS1iv2RlcBqMc3uVA0rbwkpZz9jo60Xu65TtYArno/gc
VWMd1Z4JNU0Ke+MJSrp35fCEl+g9tRIARrXVDPzn4huZQECsN3p/4HmoS3vfm+s6vXeaam96e8Pa
8TRxIjpCJ30QB/ziwU68kAAjqrBKWvFYQVluwf61WRFB3G5rzebOmVeaJ1eYYx/yWIEGN+aFPoPF
m2t1DEuwYEK6TJPOQegdQHsjMikEeIwDHTPcXtgzgKMlZRYYVbFN9DSgyYs2ztuqs3yqXTXVG+Ig
6PJDEloHAJqnofK6L6y2QUtiQHbmq652o+VM6OoO9Ig60pIUqQWA33U3mHm9sqYHQoq3jlnhwEGl
Qh1AJt+9xjmYRhd640sH45RGgvhvWb6YkB2ov4i6jaiG41fYkRpdIE8Pno5UAqDBzvCmMv3Kc9MY
NgoEIBY6TTFHp6BUtfaK6r5G//OiekRF0M/ARBkM3+ufehgqCG+8E1MedJVasyxbMaRE2SiPvWyQ
sWs2lPD1mLDIrtp7Pf9CRxkT1UeeCf9sqb+1k/mimDcj7qjC2ai/cihDqtGICqp20Le5sk0A7wS0
pGk1gE7Rf8vdOqAu9jklWgxu3hWpXtp+fLPM2m9MePhhYZGRRxB2sVy8vwvl8y7DotmLqjjozVsr
qnDSjkOehlqjgjx5HsAjSOrnnraxdG/05rpnwP2WWwcUnhnCMUDbZO4LwUGYF09mTsMSHB9VFL4n
rrr6uWQdQLgAcjfXCSzJIfkI/kaeMpiXm+CcSOxK3UVCYkKckxd0N5jeF9vFFSEeTbO5Bd5n17AE
UsbNFuwOmFo7j5CIT0NmZKEo6aYerzjCRV4Za9Sj4VU70QezlzFUtVemdSvgusZ0LQJMaJsP9mMx
NxFopzjwJd9lqf7iYROPA6QoS2PXwbc3a9K10tVxbCSuchQg560Bn4wypz8c5VxP+hxQ820ARLVI
gUrXXViw23k8T9NNYfWBYPmqmPV7A5hrDWB+04WrjP1tZu7tYJNoBjusTsD0qccfRPGIAx87DrAu
qfUviFnBtG3cnYnCcsDNMVQUIFkp4kZXvsselfwiJugUN+OtB1aG8aS65NjafdTD/6AViCgbRPHc
uJIp4r/BC0qsaqlgD57cVeDbjO5j2qd7wcy4ZhCbJ3yV2upoyuF1UBjrQWt4CALMHtKAA1D5BA5d
HmieZXeYRnnoku7RgxtwOg6230AVyu8M64tp05B4DNSK6Va63A1cmeYBL+UM+3czRTqMdTE1p6js
+t2g2sib4H3h9Rsl07Wb8o3mOpGZl8XaqIyY5UDpjHylmdCA0uESa9fzFMnacLajmJ6bwgLM3hQ0
yilSZhqdZkgawJYyo4CCNrS/aUz13HG5YU55TREMdKbq17nG7pkCaxWn/atNGAEie0TAb6UmgNRG
EvQyIV2AwxiXhdRMsPxGYBgAHjBBuA6gdIfItQF6F2VSVmnwUBl7rETVBnYNb+smyd19Pvc6lHZq
G5tisiKkOvB4cPKNIfl1xwd1mAA/xDJN7vF9N41J+5ja6kZTFLavugMIyJSyOrSrst100gX9EAgV
kF5AprJkP6ws0IdjKIm+CSFAY1JQE7PrDogzaDXFfauFZqHbmz5pwOTLTUA7XDfrntrBKQ4GHcT3
pMjxiDNySMumxsFIy8IHau5q9IbbutPkSib6cNd7eg383Oiss5SrFQTjQBYj01z7oGtjmArxZpfT
3lM4t1Mn3WQuh8VWj7t/NszKXblK5dDrbWRq36UY4uE77sTSjobKKWKmOnXdVXPFo36g1QEMIAK+
3JSBIsk6mVyJZEi/ThCxuUkS5kE6hRQ7nrHhqXaB3WcwFN/y2cqvMvhd51iBM+r3SZfzvV4MxsHp
ZLrnQ1lcg0Q1HLklEggJZ6Q4aLaGDeQZZb0fCjHd4NKQsA9MSHZlVdm8t72sAMUl9YKl4LnuCITy
6yElJJwGMCoAkpmsIkh7vF4bKNzCUGahEM48NVeVnprJ2u0mB3STtmtu8KQHAcjs9WmncVtdG71K
wMeYcBs3bVMdy0Z7M82RT2+kL2YRg+mYZCuvtZtYlFmPyc6R2Iefbd3MvmlwF+7PsqmcwKu4Pb7k
kh4omZ6BgWGanxuWDanSokx6oBVcmIHJSQ0zXMHMwR/ttD1mtM5nv9anxADxpE5v+KBVja8b4BD5
PEnp175N5XosWga5UzFeEpL+BIgEhUwTYriL0KlzhnKQkni54YKiOXM8wHqk//aNV2mg3MK8RKlu
jrRSyThX6Y1HNbJz86rbSsEd/9cJGvLR9fBnzm8xNdEB7wIw6Qwm2jS06nsiO6idFeMeeMsvDoX2
md3RyZcjbQIb0JrALboIoOEtpviKDZN3LA3Zbq0R/GStCEkFtTCbmUZEtNmLDCe9EYJz2G7NX6qi
TYNsHiG0wvLJ77JhUxRFu2YmCkqIYAXEOsWLk9bWNpsvev2dp2mhLLLA1wC7wnjbJ6lF1bkmF8IE
VcOb7cCt4fw0Fpr3VGlYv9oIOGdmc+0IftPzyPIbAkOOyDW0HwpUUN+ze/u5GPP2GgCDLgasbm/V
03VbWcMtyQQN4E9dhNbIs02XuU81mfOYO40W/XqKPikcwLHBAcwVojVQNj4VZ+K1NtC6ngGgYgZD
MogOYJmkbR10mcggpgWI/H1nidfcQFgnMt3wDUeaN4NonZXUSH3jNC3YBnPabKtcu1Pp2PpIThpr
nZTFC0nBvTab7GE2+MOvv/l5vQvMEQhNLObtKH6fUdpnwVodfD2UWODPp0cwODlaYelrqzJK40sO
LueohaU1KNjAQMfwgNc9qXbpo8vcllZ/Yd16SFsscSfcvCdUdHInyLeXKh1nq+ukweXzdwUVSABq
xEzKNjSRS7Ct77DVurA9z8+JkyZO6sypm2dlz9EnayWfjRD0J3CR/TGwYthTXhIGvTiCJ6VlaXSd
cBRa6+MWFkSAYbjXXvAT9iHC9FsVXyrCnWXDT7p3uj+p1Yxuv3SPwppjLPAMAVlYr1ZENiFnd944
+mQqLuyoT1u1wZKB8egiQHgyqHZfATIkMG8WuDmLmzZZWXGzurQ8Ph/Od+2cDCcYbz0ufrQzwFm+
e8pDLSCrEXUwFRQxSMyXFsuSwv9QMlpG8117J6M5JB24ngiUUNG04RY5rhkYF95q0XJJL5JzlkH6
VWMn5UyKWiIxZjRm8x1rnnvjmw198AsHyFmR5mePAJVdqvWQUjzZ0tbcMwfn0rKlQV64z0hIdv3L
vLZDoMwi8sCIr27MHXyR/qq+/b/Dkf9/iRDHQv+vfwOxzxDi+7eXZ36KKcdf/AURJ/YfPwmaf8HC
CV2w37AhowsGE0giHG3/hoVbf0BnGkAzePe9x4QT8gcKW4t3AmRLoWmm2/83mHAAEpe5fbfATCiQ
eItMoL2opoNBuuzid6crwjSjN73SCBhDJWORhQ/7jIAxoHEt/1FbqbVC8mqJOagX0B73riRq3KeD
cxRGv+YiQ2TOSh0pYpAm4YlerzzRTUOQs/HVJAILKodVjy6SQ63jAIcwnQMuav3iIBEf0LkDZWaa
X40OiunQINCQ3MczqDfz7ID8GvE7xx79DFoKYWE1KB7kxH7OeL6uFd+hGPYlndQ+SfSdJ4tN3uSR
ZbF1AoGRuZ5h80JQ6hxIeiNbZ9gOwgK5FBWHbxR0zm8dZ9PBbBCUVYMAV6JEBbRpCdATZfFdnxPv
yinrYlHrKGfkpOhDD1x5AcSW9CLbHvEWTJlWbRU3oS9RpcU3k0gj9Y3a6O80r9TCGS6JoWMub1Go
RGykjVeTMbezD8MhsWlyG8SpjFAf+KeHocnUakySGxiZe3tUxtJ1X+dJGQhjSlHwonjQT9AlsWWv
+ynRvhEhNzWz9kOGeK/M8j60GiuPwe83962hdT5wPt8ys8V9LGUb6Il5p1neT3ufH5k2jJsuNaF7
gLJ4UCVyepXtsM1b7QYfybiz8urgDJwEdYPXSZHjW9a6Az3icRj3RVo+jXQ8uDPb2UKDjgohqd+4
4MMriDkYbpa80V5ORzuZSUwSjKEzO9fJqED2rfIXgNnAVlJ6u1NaUl/3mVatsm4oIibLPuCofaxb
QMxQwXGSI2WQFUXm6t7NKQ9UnVK836BV0GZT5Ru8HiDYAJcSOKcVEU1Yf5eXGFfXGQCHB3dpY1pF
H0yzbDYabaFWNtWQdZSVXEP2oUI2ynuQ2sBXRcsrxN8iDWaIm2zzSXZRw/CF+xJ6nR1t8GAB8903
x6nd49Hef0tt86vH8JSbWmY9JHJojn1hODdttagRTFZW+4lZsjfBYM/qQiEsymCDaUC2Cv/E/aaR
mQc0Sw/A0PWg/pfpehkbvS9eLK3Sd5APBlyQYOz6mcItEJk4CN503zkVComrEcTalrrbqQRtuCfV
GNSkIRuqoMWVGg0J+ARiPMSeXhaAgz9lOfKfNUFdpsz5F0OH9geR1YvIvG+j5bZRU8xPzNOrdef1
7W5uG5i/9ymyiYxcZcytVqkBDRKt5s4TSjdwapkzD6E9Bqhycsycl0MlvzIfciqfTWt6dsvsOJj0
AYmMg10P0Ntp8hK7yHVjm6gZprDI4/G5oM9Zi907teV10eduQAlKQu2y3EfOS2gkIP0ogTJskJly
ssH0Na08tkayR/LmlbbLIeRG2aIiZeLsKHv5VljOlci1HTRW1pljbrWqC3PCrlw+BNBa/u5VIL0I
WleBRFYBu3tRDYBt8Q7HVB8lfQIRl3HqjkUBdagGgxQzCWBe145x1VdGJCcBqYSeidB2RIthN67K
Erwr5ok1nsmbBomstblUv9JOg6kGT4247KBeBOVyhHzQpA5Ub/1A6RUFU619bCD5Eeau8yzLDNtT
ONetiRyumfePVa/Va3gSoP7IeIPMr5lDdU+WISn617art6k3QjBGei9Zbj6YbYKkZNdAvmfOHZi8
k7uce5OPqTX9pmvfBuHdjKR5xbnyMwFxMFi/d1rjOe+T66lt7tq8vk+TygwaCitsbax7qGE4etyL
Ukf9MXH9hGo6hgxFzo7jtJncHpIwEmkCDoPk7czmb0UCpYtOU3jsJEWId19UOPwt8yDUBCdc7mRf
cTLDEc8rv2Rcu0sd80U6HnK9JrQ0ZvcI9OOu0TEAtoPEz2i3xzqn27LUgqGtHohU5q5zFQ4MNj20
1TAhfWXloaqGdTWSJ2XhjBxTedN3NEJ9C6qjhbeuLZSve2jOjDZDnaahSPUV5j1uyxy18uGqz9ht
DTZNoFnWXUFyFBaowsEymEVgJAXmr4aKXjezB1UOcSGhcWNPVhk2wEXUGYqxDoxAcLR4Alktsm1M
7V4JbPgu1W5mJKJ8p5FrpMHW1dREioJYTVFhr+Zrl5vBVLqbyhxfxdh/w2F32wpMNW6Wddl3126h
3koC09nS3UGvK6Q53HwA9LhNNPFks6oLcErDzBJislWO8rfRCpQqTN5iXpvrNEuxmTznOtWW4hsQ
Ejn0rOpieKLwmRtdArmp7LmeBxSRib1VIPc+wOe28ufW2afS0XddqU3XTjvQWyuDcFaupSEs1ALh
9ZHplpu+d2PqoBjTCNiyazOWTuHx+xz983muOajv57ejXe+MuohNMe5IUkI8Y942Y/J9qD07xcIx
8cwHcCOt23RV9r0XSeBzfDulAfwh3ABgZ4USIT9WpO8QfGiNr2oo1wkq7ksGQRhdypfOkruZ6S+W
UQMr5saiqO6kbYZzneB+ZW5QmmTjEqCjIYceFwN70rilkHNFmrWnGffhdmXjK7AvCK+DwlGhFBM0
TpDgpRDk86oHqhfhVLa3mYFXfm8wvAvdOyi8oejj7It5Dv83c+exJTmSZNkfGvQBJ1sQg1Hn5myD
E8QDMHDOvr4vInKq3M19wqp7NYvKPCezMtSgUKiKijy5L5wMR+nQuKY68pbRgyW0DiF/JKl4bQ6T
4GgNu1SdXkd5RX5E0txBk9dJSL7AnGV/JOVpl1G9yiXJT63kqOU18Jiiug+i1Bel9ChmeW+fMhO2
E8eUpRUIK0zTV8rTzyC1rsjDufBsbsZC9MYsOghVKBHKtfOqjY2DIExbCGCdXyewpbgODptILTDj
1l6sOHzoZqRvfAEvZTsKVO4iVzSxNTFkj6S03wjDvo2Eu5L+qyHVf84Uhe1UR0HQKKgh9J4yIsGT
vEjvm9mt+vwAlOxgKZNv9e1TXKe+ZhYvTK/sQPJ6m2lLcpRTeeysBnoOmXanzGOEE125rnLh5MhV
ypllBC+ngIqrebpmx+xWNHSSNsvvdUo8OXFqVQhPcYdnEQkau9etak3u+JbGowkBUL2l2utX7ehr
KZkXWXAlTYDYsvDRgo2Wair4mNiehi1m1f5sVszoM+kaog7NUVHNljKPlqSuhknqJD+JdQLjyaOj
yl2q6KpIF4ocbNq+pQMApQSeojG17AFAyTxSVniaB4Xw4pYG8YeAKNeWauhQ/WpqrgtjdFKL/yAt
toGwyxQ4dVGxKlN0GThBAPqioWadRZB55ASO0K9IpnneeEy0faOph5MquSoVc1HwG3PbJY9K/sZi
8wf1fpgFV23L+36gDB39bJCxZE9Vs8Om25Nb9crMjmn8VGa3qhmusV65GSlGhhk0OrMAER9uhUUz
EPQ3ah24RT26+iA6ExAkQXwJ+7cIrVYaqHYtUHzTceBSpR2trSshz9dySHcOesK5f1yyenID/t58
6eqXaXgqYRHEP1AuOJJyPRNFGUAno40e36W4ocNlwdHar82HiZp8fuB7yYe9Utxb7a8guA415GJT
Z/d0AdV3WYC5SYz4IasltvP7k74W27Xav4zFr6F6jVQeYd+pb1INNcwixg9sdaBAGqZwvyi2hprb
h98r0VxF5SaM6s1YvLVSwjtE/jnN3thRQaBM1WXJQ5n0LiBtykm3NVtW8x3x2GhtBJXyZxTsYq1e
hd2NFj2fWCa81zS5y9sF4CZto2yt992jXsdus1TTZd1R+saG4+Z0yZGQwKXYnw+T14sEFArYJW3f
TuFWWfZ+3YKFFPD30GlllDuj7qrz6Ca9vpLhgi3UoRoppbQvo7dT/E2dCjo/eWXHXixsypaOkkGp
Qi2EZyKiOa5yybMqiXYpRXdaJK1qff6ZEIs0KStdeyuiBseChGq3iBKKWCOlSouKRFTIuMW3FcfK
pMqgAqcWl7eK0m22zgTlKpy/nYq9McU/qQO7Gj4bri6UN01KfztcuwAL2CqQrkCb/jSC/SwfNCQ/
ZpV6ea07OfUNTZt8LSx8WaTtEbhaJFhe3EdPFIteix6Oo4hirFOuGno+wutU4tMwZreE52TpRJvm
UYcwqFX3HWd1zL/p69PDqGYbCYJOq0gE3ZIDM/M+jfZVxKRGIBnAMEL/s1YLlq2vWj+atOfZaLfm
hPtakm7SzlhPUukMkkDQNbuFaOyaLHP1JHqOysoJJOsBuYo9KnnD9qsuB0ovOzCtjsOpXqH5uMGJ
YXJKrYmJsHNkEJb1KCGYmPp5rTXhOsBguQEyWJURAFZzlVbiLzE+fQsLpjbWrjpT389R/kItqYWY
GTzi1SjZsWZyEx2wEko1+dgK+ipmLZmGshtbgw6g6lmdDV/SMnPb9tamG2UvE9uDHM13WW1shd4o
ORQpM7Zj/DKDcOvi8LrLxx5p2+xM5dR48qjETpWdYEg04raurU3bxT/F3ExcOQp86mWHQYWzBE+R
pSM6Qb1bTH9iWsij4b5pxF0oBBHPmf4I8FtLptwrE+NRnup9GiLuy+UQ5U3kJFK4LjJjN8EDCbk4
BsO+szKaQarMph5li1O4m5ZGmKmAjDiGLrVLuxvvCcidok0dK10Oj9pJ6mpnQOZqRmM1VtTOh+Ag
KgjlquNArnOYZKc67aJO8UzYkh1lfXBTryWRWpFEHsf2mronMdyVomSIAqqn7lTvKa0ods2H0hTi
S2UMTksUQZR0bIuhsMtyuo4D6dd8MhwMkBGDVOI2UWZXx7lPFvdBNfpmL6Bpo0SAsEau3k5c8yxC
QFm/yfv0Nljsd/tbEdWhrtW+EQ9b0Yo9QLH2nJae0gtPvbIZm/I4i/VOLWDhRcFj3gQHNeRSX3Q0
1XNrUfT7PNN1T+dGZesSsK8eBqWoEu/21iri5KtRkgkdKuvmgOP8Nhq4XKVE0wU2xlmf74I+d8IQ
/U6LfoQCHIuoMA8lV2tKSNyaUmFlyK+T2PkC+8EcvyVkAwZzb5jgGvsbnpCeUxEJKgThGfwcEZ5n
agR16lZLgkOUNCtJe85zVIcWVqmoeAJyO5N43yfhapKQDZRxaeu9eIyG1LBFXaNG1Sh+of6Y8u9K
U3gAmGgVGqB54lqgmP44Kb5w6jYD7clRINpxA22135kViBkuAyi9D60C3UwykodTyYkxpjr2F0Ut
udD1kJFw0fLaFFVWgUkYSpiydLOwe24SLme1MT1VdVdf62GfIOsjLTWmiM/GeiXp4X4q5l9pgYeX
Oa21yvgmKeVrEFno+5rSTYxq9IayDQ5dcSofOhHfJLMw8i1IXMktmQO2jXq0hyQ+ghklRSQlYCiH
Cehrq7v4IKe+zu7u1Fm9niXUN6rF8jghwTq1VbVOM+VhkAp2/qa27DAj7AnMtN4Yo35MNEnY0Sd7
m6dcshsivXIUf6ki54WlnLZWztZfK/5Qw4IrjEUT1WgVepKcu1XAbThpQC5rJ7B2ZpNNiANZ6Z1F
daAdcCEIAMQFXT2RC6hY4FmquXWnnty2Vn7WCdcGKx1S8leheMGB87wiQ1qSZORicEgr50L0OUuy
ZyQeqyEURGchKuRQWjrBtg6Dm3uQacU/aegPNJMPyIgzuejv0ZaOTlLf2GXQU/UxCYoeIgyisZCc
aGP6bJR+viZBh//m5fLBWYPA76F4JBXTTx4P94+PQ8FgxJiz6jB9kDNvGEunt59G9aEuj00Yuu8y
zzd/srjvn+uscvZprLPKCLejIspTxsKn3dZE6JqXiDry5/QxbaDvHufsPaVyELFvMQQ7FcVrj7v/
bbQyYD+FHtLoVUQ1BmdzG/D0pn6Md+K62ZX5pfd3VpL59KBnVRLRag0zptHVmfx8Y6xO297WvGq/
ICn+A17aWbnk92gmTB/y86h56Wk7e4UFqgsV/qwjbmWncQoemGMZ26mFmSa7pV876etlkNBZPe3P
sLR80fWn6NontkBjiHlQsqzAxSJxqrk4pWxqyXObXenimypShjXHCzN7acxl4t9VB8QgL/v4ZMhO
uln6KNu15gM0uVzDOytz/X422kUh/LP1AvQ7q0IYUpmS59ckR7ruPNnJCKsADBC4j874S1+Zu5Ob
OsbD3z+PLwelVY93iWOZeg7OnE1T7aLAhEcDJinI7iKSaf0lvuPnAgs9eiAeF080fJKohX6cwpac
NH6que6gpeHRyBjit0Pb/fJN8FwI+Py/P9Z5PyozSDlpEQLgMLUABM97rnp5MvQm1Xlp7ebk9d8l
N+Zi7oQ+jZe47ixNsEjgLvbBftpulnEVECq4qDKf5y8xG4UYQilPOmwnh7sjnV7FwbjigrxVvOSa
NtgLq/PLuX034rnDTyIXbSmEre60tBov4JbiKHi6O6wEnyYFbgWXBvz06esaa3TBbtB3uUAnP77M
oc20epHrcSyBa7kuN1h7Ov33ZWYnF0IoWw7OHherwPKnU2MZl457+HYmqovznmqppY0trGW4EPQG
pVBF6tspeSpGYSuTaJ6vhXsagAkXvPb7zG6rJE8TsatawrIwXKoqq8biItzRNQQOL71ffut/gFn8
tA2f/cqz3SJBk6q0MflB80ibIbiHurVbO8PavVgtzccX1vlXLwN8jsZhCnyPVr+PLyMwYzkLuTk4
i+6l+wbT99a4a+1kY9rzI5wntgzA9o52adyvXsa7ca2zBs7QwE2zXJwjNdrLBaa9AlC8W7zso9XS
dl2TSXTI5/gKVdBLK3DZLj7Ua5ljmf1/8f9FPqQrHx9aLKwh16NYdWBDu8hWy+viW7g7bbWrgcqK
A+SXKoD2GG2Fnxem+9N2uYy8FKkVXOY/+/3haBSYVHJUZ4Fowj0HbAX9aXQkBwX8ZnErt1z1Ymj2
1agGYiN2aaIznEM/Pq81m/NIzVbjaNdhSnZ+213NO/WmcQU/WwX6Vn+y3Es93F9soYQ10mLdqyPY
g8t7Niq1H2maZO33uUdLwhjZsZv4A47sbu/MAFr6V6G4Ey6P/CkUZZYNycBXmXOQbeZs8x7qgkpi
TWlc3AbbpX1ctTsX3Qz7ykXlzJdzK0sieA2iXliiH58yiCQ1D8NZc/qV8WylDo0l63SV+SdHokNi
YEvLXHH3vzgnlpjxX8OeuwbqQyfHNUp5lnAwOVz0bH2L+4ZLPqF2qz2IjYsKqC9Oio9jnk0r17vK
OOUso2Gb6bb1G6qb7Q3P8NnLr/8DPtsyd+ffqSFjQs91Ytmyl7l/FzmZRiTIxTJgiSyv3Wurlr/P
7rypnPC1/x4/CciFXiSsOTmnlNK+8LF+uYx0vCxxvcZx8tzlJ0PoGCC+gkZuuCRq/QVGlw8c/61T
+pfASedAMyIOZvfdaGcbf14rJCzzbHmjorOsIRJNyOhcAxcQh2RtccycdNexoGo7u9bokvUuPO/y
QX6a7ne/4OyDbfSKHoMTDUzLtrjsyUpLlKUSZXEa7SKvevr7gGc2SsafR0aBjikpr1dSziIBa9Cs
TteT5dvJriQ32+aSYzi5iw4XJ8Gb2iOWfSSpjrEiGoHCW/bH9C2+vfg1ffmm3/2Qs7tP2i4t7gY/
ZAlJdIdmkMCpXMybFveoyf37Y0tfbhnvRjvbMtpR7/RmGW1y0tCX70gZbcpVCKTTLr22/X3l+g8Q
K18d9ai40Rj/ljKes07mtErkYUIMvMAuIgf7kdReaGBh7P+A1G+nKDN+6++G4gJe/8xZ98+LNpFc
we5kdF74xw9ZqUMyswa+Ogla5R+LT1ZMSstJf0XfFpvu2LPiiy7ZX83y+zHPNo8OUrwAg0x1Ru3O
7CiZ0Nx54bm+2p9YtkTsEvwYbiYfH2uKqPrWja5yzhC5sOnzqW5b/2KQ9tWHia2ZgQyUqBkA0cdx
mFaxLLgB/b7+LLPXvI275cu0/N6vKbGtL6zQr76H9wOe7UXz2JAFHxnwfS4HAQTizEtS0M8XHg1q
8b+f7WzTMYWsEpuGoVRazcuUfU68u/A0y68939feD3G2+moJuQmimyXcG93ZpRAAckXyF/4VfUqr
v4/2xZqgVXrxs5YVifTU2ZqQrLhlH0+pgP2j2K29aP0fMIHOuiGWvZNxWHmyLGoIXs6WN216upAO
xTJOcofmBUTOsFfXl1/QF9/RAjzRsQ8hmPqUqalz1AixiRpqWOrHuBUrdpRh9qSnlnxh7j5nLHko
nmiB/wLK5tD/uNB1rcv6JsXUnfkrN51fOKabKI68EE7+x8TZ31OoQBO2Fs8PiHdnS0+atThvddqd
lhN3+MYdxE+OlkMJyJPwRLx4A/1iqfN0/x7vbB0G6IfiOeF59PAhy/d9felb+vJVvRvgbE0MSWsp
1e8HykZkiZ2ft6CiGsH++xKXvlrjS6+ExrHNmjjfzg2a+JqylGBdYRRRsZXnfbfWt5k3rktvMo3G
hqJryntEhvTEeWbK/QYLefvypf6rSwa4afS/pIXgHJ2HiCmaGzMvljy7b/wQvSXLbT7IsU3lhCsV
RUaoGP6wvniF/Orzez/uWUZKRMqByqJXnBgG5HS1JGqH1fhYXF/c/L94qQrxr8ieomjG50yUmNJ1
2+CJgwDYiV/Cdeb1yOXrR2ADm8zNfWOv3Fx4wV8cOB/GPNv/gSvpYcQFmjHrPdIo6o3P0QrTv1Xu
ifnz5U/jvHNo+RY/jHj2LQ4UsWgq4ilhYxU7OBeZK20qT/WpJWxkjzZ9PzmcOGCFgyjSp9ngTHIZ
Qv3FF/rhV5x9oTOygHYYlotykB9ME0pMcWlqvziMPgxx9o2OSWqY9XIXV29Hd0kqhq8nX7clJ12n
t5cO8t/p17OjT2FzI0Agt/O5eU/LWFjkWTQn3gdsc/PKul/yDjS2x656M5N0Sw4Ef+gzPPS7P4vN
4qqbH6hFXlhRXz72v3/I7+a+d1e56hRqC0/wz+2GDK6d3y8cWvOarObq0sXiHJ/4ZzW9G+0sYKqz
JMrL5bGJJ0D2uFl5124yyim6KwWw1opVGBFw4jho7S+7sn65it6Nfvb15PUs0TDAs1pi5egi9kho
wf4+n19ksN6/13M338SYpKCdGEKobkekqUUjQghai5Z56Uj+cit49zBnn8QE8sekx19zdG4pEuB7
7qbSOiP5bhqbmTSDNFxaK1/kBj883Nkn0hrjTOF+eXugFhcPko5biurSLFCQ4UCJviIg8MFvXr6F
f3WefBj7bF9vJirldBVgn4v6cr8UMuMV7oWrZlVsrMPoLQVNpMbO31/nxWHPokajwJ9WaciVNZ66
hZ0gg1pcvHSR8zmWL7rJijysc/HGf+mrPIu30thoCilkGQHFAdCaU2rsDajt0Vrdpf58ae+7tGrP
Lr5pI6uIapbhqltkw/FGdsBgxyv6YdxpvpLuyl/BM5vv+pIduvTF3ff9a1WX4/zd9oOFbmq1Ga9V
9Ze7r/bUXUVO7GbOfAfis/UUjyr1OtorPy+82EsDn+1EfUzKbCgYmHX8nAFwXmiaHeE62gqrdNA8
bP4pJ12Ob7+4xX146LN9aAJzHgx0QrGo8k3gK2vrDudXp72i8+PCjfHLIIXairRkQT/3ZqMWk6NU
Z6gBY8JBEn0zaq6jqHr++3R+EXhyFfn3MGebkVjIs0RvGP3MqKTBDgBKQq7f9HajCjCx8QzlUQPZ
+/uoXyVsPgx7tiHFBvxFcTlOljudgPiItBydfQ/hXmc+ZdSQ/wESV/5q6ZArWa5CskoK/exraU41
BBTSGLw+HPcAOHBm4yVZF0R/6j268OvAbsmiy7a8y98st2O/BElxI981a3F3sSK6fCLnocS7n3N+
gkeRSbo54efI9Wkdzj8iRFHIp08gPnL6dKp5X2pLH9qPC5O/vNNP44I/lEhdYYB9ftSV/aiVoLYI
TBbg+gwcOL+e15gLS7bmC1tQ0rv/VfwrvRvzbJ1V4OBqsWLMxaBriX+R1i2k/mpTUUUIV/PLhYf8
6lN9P+DZCouohqHAZMClHBZspXVAN3h0hSBv+w+V+3/UL/r/dBP64ED0V3ei/w+7SinpvZt299x3
6KHrv6Xde9+h3//Bn6ZSyWS9/+kopXBEfyiwVaqidIhxxf1XR6mg/ZeuyhQNdbJ9aFdoPvyX05Ag
if9Fhk5HoyBzE5UppP/fBtebP+v5j/vT105Dv3OH/172y20IQYcpgd8zLP6wc4GMUFJFDOd+Orah
q0lgZyATmQ6opqBesQWJ6bYSr+Vko2Zgd23aoG7iHxE4QM2dCc0GRwGeR9DWeVrqN8O2xbhbuit+
RJnfha6or+vxOjB8+ts0YQ8rSK83k7BVC7t5sGAD3Rar8ZjetsMhMveZulHjh/C0SpR1NrtiejCl
b9INLSVhcCEQWtb5x6dWKNlpwFd12eLxP8ZB797uP1P6Xrl1Vq9aplCBGkL3JRBb0rO/L0fvDn21
B8BDdaE+Ktf10vUBT9UONqorHJrnFjPsQ+Qpsff3QRd/qvMn+DDoWQApJ1OgjipC8tOA3TgaaMAW
XlL4M2FcukYHLhaONlxZaCswH3bDfVk5Rn+0egSvPu22muih3UeIoK6SxotAXgLuJNtmm/Qu0g0J
ENNO0RcjsokDHJbp+plK/+8PcUbD+DxzH1/D/2lmq1DjSK6PtLcqq3JltFdQrhxji3vmuCSBL733
s1LQ5xHPIlF5hCopiGJ9pNz/YP3Irnpu+Mk2E26Cwe2ucje+1yGh8lM8OoBDJ/sRqG9z9TNUbBOV
gPDw9xn4U7c9W4kf3uPZ6RtmxtwIGosnTO3yZCMWOGXbccaQl3MIpzU7fhGapfHAwEL6oW1u4wpZ
8ybBh2TCSQoFaoYRvQUxPzvpzpiEoFLpN6F7ag6g4E0vLMakqrxZeMno5jDDTcDU5gUVoETaaxr9
lZVgdyfTnari5pQ8zmmySbLvc+npJxc1u4kuI95LNY3d6Kht6xHnQnBJ3xXlJsU7snbmfmPdBPOd
FPsCLVTQ/oYNfRQIa4XYVsRnK76puQaniRePD7gs13zrXvmGkScuwchfdhCt+IG9ahfxqgB8CtDS
sIGGkVUrlRV/YJdcK4UzD57wwr9PFK8C0PUdFlz+KtObfqOWrkD5sNpmitceotdy8gMygcmN/NQh
ULtPUHFxlUMafcQhivQ/LsEOrtrH9HWi1Pqqt/fFPU1o7G6jfeL6OXiMA82OPxUtcPm69M+k1z3i
PfwJdLsf1wHgCmk9XklvEz0Nm+EaaU9KxK14MSBArCyXtpelAe92km+k0QUU1RFd1QiKScIo22Kj
X5dXitcfCTgeer7N7dS42U9xBQ7YJgLZ0khxRfNthEDxDs3zMfVa3aahrniAvuMMu2pFItCbX6VH
pbabjbAFrOyUh6U/xplxompu8rsOvZGHe/mV5rNHr4nhUIAbriTcGDUkpT1dTYvSKN0Jd/MuQwIq
+N39+AYulLWFgHggPAjcUtpl36d61+zSQ/Od+rex//tXcJZH+fRVnsd8JsldSTTZzOZxNXi0ZkbE
wKotgbq8L956NFR2So+MwVN09+g60udCOl74DR9j/n9+A6cBmXMNtegnfZqVCFFqzvURQ8vM1TaN
R5flNSUcWgadfL1IAON1+Nzsx6v4dbhEnTqLwv8MTwSODEFGzALbg/3+3SEy4gFDuadZNiagfwoH
JNBjt1+L94nmRrQ+uApqdlKywCkLdmi+Q8UGkU6yLXcU8ghwx7ABvyxi+uKoJK23OLrICFb1c1HP
cMpiNNd1fZwAv9Lt5iAlH0wMQoaSSwnNo0lOn4mDDj1wTk9/fym/7x7nuyNkCPSeCpH5Jy0dN7Rk
yqypPhr6mn4WadWiJcoKu5MfLGFVrFGMPVNPcTKfLmpLeA6wyYZf1qxDc9NwfoReUWPGrFBir2h8
v43jx4s5FfljduPPq8PQUwcFYWkyCLOPry6UCrnOgqI+klNGQdCsaHhpnFr+jsd7OawMcVg35bcT
bOA5fYgakrHdk2neROahUXd1dKWX39UcraAv6YmTQAMUktKe2GS1/sZIYjzif3W02ubYIgbxd2W6
s4YfvXrQukcAr+tGS+DLOoa2ogYtR27AIUJ0T18jpFovhy51lA+6X121J1suf0TxayDTlRVdGfSh
nV4E9SZRroP6zqxW2ug3xsMY30jTc5UeSsMr1DX7JaY+U3YwrZcpeYB4Mc++QeTQtJycDqBUg2XA
Ro70CcIZSNdTu6HZq0a1qISw6p+zgCTaSpL9PntMrNfFsEvUrnULAqUjSl76GuluXjiiaGukTJVj
nfjQoNvEH8kP0b7FJgyQiESyYevZc5R2ziT+uGyB9TvUPV9sKs0rxN0q/zvfAQB0jplVnNiFfrTK
fjBc+mLk2ZO/CdmDHG7AhIbbSVjTBzYgbtjVpauZcC0A1GNQne3V4XuUfFPmezXZzHSdy76ovvTi
Db2dtycvOxB0tVvrqN0arw3Mz452qlHeDvUhzZ7S5o1Jhl0wXgV85Li8bCL6dkVrFXzv37LStYoV
H1nSOlXt6VDXVnB+QAtiZJy1OxPDAlugiVO0u8aR4CDTD+1ITCTNR6jqL2mIztKIf1Y8lSIsTbiI
4PZxtlnVE9tEIAXVUbufnOrb3IMaX1mineIYQefVNxUJEdvXK2qtQ3FhTzhztf5ncAlfDKRw2K6f
63qlVm1yekPoHHOSb5O2EultLq4bAhSCb5OqAyD0HMaNsIuZBBr6cexS1/CfexijjmTdS0BwOL03
kXLQOPp6LyE63i5a4EteUb9t7T8tqXe/9SzcDFJwu6HKb2XzpLFqjrxgXveyPd5La94/nts0/3XB
viLby8460WTmYBDYQR2m4d0ngpislYEiHKdQIjvNrtolDkp+TN8vJWl/Jzj+9lvPIlHVHIYgTnmp
8mtwoMWWgLgsH/INbaI+eYnTIcBR5pWkcc/Pw3VyRk4dJH5/rzzRgn4zDbveG79pCLvbLeo1Gv5Y
F0iJ3b+fCV8GCxxH/7x/zsyP220sxHU+Bcxp62aVQ8BMf1Qz2lxzTqEjeFB7t3CwURn1szfdJ6vu
qb5UZsKl49P1i3+2CC8UTVeAMS2n5rvjOlemU9NnQXisn0fuwhn581x6A59N6y2mEVdajVJSepHq
Ta38MnjV8JA6o3QU2DbGd9mAaPJohgeTT9RSfoXs/0FO767wNAspfdvXUrqCAZHRuFqVP83eJNCG
IWzdi5JfyLdZ+90oYvfUrITg0If+pDwUmLWnxw7vKN2usnWS3cgFjWkgKMxoO+POkLjG9NMyXntt
E80/Cw6GanxppocTQaLRX5203hH5f4Ofg6lyaPwAoL7BHTK55htK9Hv62kX9Sk7oTvDF6TYkQDe0
b+qcrMvpF4gbicz2aQvDXYMvmHoARWLsq7r7tLhF72ePPWeauj1p9mz8CnTMGehss6V9W2L9t8qm
g0YBRFsnp20VbaDPsj/uhGLTz/sughGwtB1OvmDexlm8KqPQyTVoPm+pCQJURVr21oXgK9vWi0j4
qyV4YATPIKQySVkXp7ey4tTV8AThRIlh4oJoc5Q7ehS3Tbnm5oFQxG5hYop35nIjwsEvguP7lvbX
qmgX5Ro6gpaprmXuW+Ex0f1Rc+Ej5CP/zs1f+SJFLiP4F67M2e0SBwLbuk5cgOjGW/2a4KbCr4W3
D7VVPq34L0PRHWfRhuVn4R+EeiB02cKNwQsoPI2OoN+E8Ys0+QmBlQBCyC4BS017+XtynwImrWxt
07V2QIf1Wwqrp6M914CFXm60zs17N06BtR/qaDPzuk50vXqco0XNBczDNyVe6TRDXE/IS82n4lre
i7yLW9nufp5eylewPb8M6v7mk/SN0C6MCttcN/RLFIc23YWdXVpeeVrLxqE2niRrP3avafaYCQ+V
7muz6KSp1+CZSCqBznO3kj3zaTw2P6EfUw5IFqmENXjluOa2VVxbrMrxhQZ/z9j0Ef2muMtO01s7
rkfWooI7DK2QA+zbFXTsk+4P897CI0xeWeE9qXmNCU5/wlvNWq5uG66UsuRwOeQ/HK/EwK/BoI2u
mK3q/o4DM+TqMlELtm5Vt/6ubqabhB6weCsGxCqZSyNn72tbGphdJCdbjVaNZA3zXHGme5UQ3KBT
7Vch0JwR0ej/DbeTPfiH9jF/KvamgtGE17We9NhZm/BnJdv4VNkA2Ff94KR+hvOAs5VmL70jRivS
/aC9Nc1mgi3/U8aMgcN7H1+VNLDXtzrzMsEhQJK0l0wnIxezFRHpeqbiCL4wrxk1Srfm/bTqZNuz
+Acy7kx0nPTiZlpBtgiuO8vnz6g6X3/OeETBS5WH2oTPyvV5r2XeVClO1jxDZh9I9h/GfDduaxC0
do7xWugXzy2uBX6yD/0ML8fcxZjbC32UGT8mxc5/ybQ3F/ZSSJNuh2dib/O6es72dYSqqd/irGHD
fpietW0FInyV/1I0O/01c3l9Tn9Nz8l+6NC9Epd705qr1KWOVO1jLn8JEZbdGc/kxVEKZ6ml2Pxu
d1bUwjzBqQiP+bMh2d3kqWiG4v1o6jdC+SBVB606jDIJ8IHVAephpfLR+72tuh0HlzN/kw7ZjTG9
itFdUpYQ5l/k4JCXN5I/uMbWKE52mvv6dTw7hicceWoFDvBiBotfw11FW4nipVsM++AKULZWLiWN
Pl/JeDyUckRfKkK280B1zMK2LcsyPI4retPzh+px8TIk+K5gzSf2uDvxRVA5n1b0D2tb2a39SANu
YU9P8fZyVdn88jB893uW1/Fuuuvy1LSQt8NjvB8eJ4zDcldqnvglVULScB9NbyNffmRuNSocoz0S
yNLj+r3d1R6rERXeutrUv8bbRashPIqxl15Til9Z3mmzkN7hcez6Hdcn1ZW2lctaXkUPyFPt063F
8Vbaij89z17rECJxIzG/x/6wzaGn+OJT6CaiHRyXSwzEjIaKMEATvC2cgQqPuY88y6WpgYOo+JYn
P8LgISr3RncNAqimfJn7l7xKkfN/ETlAceRSq9KD90lkC2FL7CLrFB1Fv8c4BJQJ/lP7CUjRd17f
EJ/Y7rdMERY8feL06lqBRcWRcFrpoIgykCs/LM0X0Q2IGvYQpZ9xUxSHQ3jaQqgKM5ypVlnCn9xv
JxBx6UYgeBO4FDaHZvwWLxB59XE83Uk1/Pm9Xl7VwnWYbfvI7ywHsh8NDlzfHlrQPvCTfluVxNAZ
EEUNK2vbSU+lBIxh1Q53UnEfJit9+iWar03j68AMpk17V8Jcusp+NmwcexkZQ+iSbExv+1v8LwY3
vurA+jRr/Tm6wlaCkmpviyu6OWNSgtFBTI6dcDDLF/bt08uy65pE9x7FSXAJKOwe+m/ivrtR16zm
/o5TpnnoH1ustuzUI1Oo7ugm/NY6xT3OEt+Km/mNRCAIH/MJE4CS/oYbTodA23AyaXBJyCrCBIhn
v35jEnWC1TfTWi2Ozsv1UueEvap9vV8FT+IeFooT3NUE353NvymjNSmXdB178e1pNezIvHnyGk5i
cU3aMyd0s7PVtOb0GIB9++kRUoHLLDQk5m0+yyXbl6/gsLTiOiSdY+3KHcRLZBjw37+1V7WTH1WW
uOkYzzhTrbAuEB7gEUx32M0Gp43BX2snPrCyKcMWnnQzrPPbKbelo7Ytvfz7EgdD9XA6mvBDu4Pe
FXvipeTHFwkavGPfreaz2j/IYKMXT3F07H8gOUBwdWU8n+5yzFWX4nV1xMYEtr9xxw/2A1LoySqG
+GHLhp1eGb+4vrZAzvzpUp6fItpXn5klGzoAd/qpz5tqQLoVQiVG/DAwDFejZj0oEvaX2a+eWeU2
1sHOUvR1W96aGRYjt8GWQBY2ybbf8eF5LX/NH5tNsil3bDLV6MxkfAUnSbHWcmjmlgq3WcGvAS4C
icWtNkvyDWufhOwAnZS+ybvFc8w7zatUOpjtti3eNDqoqoNy1/4SOzu4rx4gnr7o9n9zdl5LjmLb
un4iIvDmFivvle6GSIuThABhxNPvj1wnYlUp85T2OR0d3VFZXS0EkznH+MdvjuOzVyGl6tdXn9yI
ZTbWJgPezktG11i61WVyELwcYQys9bH8bugor+JRHxzHiiPNy9c8tev3/uvE8KZ0rfV1qb6fEsd8
p3LQ33EpsrxB8irbl89oK63+3Y5pw1n6d9vICvjjRt+sACGLZKuQoxj0C+OZ0G62bR5II3xBLcKt
HOEJKCVgx4bWKb8r+AJtjuMqQa3GkdC6sqsFKUOf7OyoeD+6JrwrwJ55OZLgYGFF4p5frcngDk2W
WheoGuaRXjw5LottO72HQ38bOvzru9zUDbUQ4i9l8l1KXw5y75TMChzs8ONKH5kQGfjwtdpCvWwK
g3bdrl8tOuFVOZxaTK3wcGF0z9JZKF9pP1auS1Ge6cVaNUYX+bm8bNLzqi3HsHEwUjOySVYH6vC3
XRVu+4zA7eU8yv9Dktwc2SwKnCLv9M6/4BHDw4JjjyvxMES+6fH1uMFHB6v8fTg/vg5WrFj4kC/l
mhP1E394bJISWCeXD8D3FEMxTlQ7I8dlRxlK7Vp96G+6MKXtwZxpJgT3k3J/30/+e4HGTXOvnPGs
KRUusGQ5rdlLIIsdZO/6KjweuXEvQ5VW+6Lfv8q+uU0+08doFj9QemsPyVMHGmbamYoJ4J0bpw8Y
7s+VwTweKa+EmfMNxtvjoWpgo4Zz1AS3IyYUhKGw1nf5a0yiBvU4p13lm/Icq7h4pCsE/9m88NW2
eOl2IszXUbdTpkdas8YpUiJrYbOsjBHZmEsKUIwwG6T3I8FT2XUSvGao3sxlqUN5mffZ+GS68GFw
O8a4L/ZAN1Q/aoKDtATmPbOB7umqtMg/F351mgvZilYWA94iv3MXfhlSoOoalg4oN1OSW9QjLq2y
ls7U1eIkvmIQSU1si3NAGAaC8+sHqKbxctw1i2bOy7m6TvvMTp41T5oweZpxjfdrzxtC93epP4gD
DGBIhH3S9/b0R+2J7eQp1y56xPbD2sUUbNcdnXSVjqlwCAcAD7Slr8a5mI5lOsRYBPd5uL+BQX9d
w039m0Rm2GcG16DP410zK754y1H4KQ6DeexMAWhEDnUsfx56F3bwBGxnXI7lYaRqX8fFjtZU9um/
sbZ0qtFAPlK9hJKE/CtofHHQzFgj1ttAYFRiG+U8UtjIUUeEXtWTw3TIaVcfT70tkHpljvQ6MJ/o
CEMLD6eX9uALqi9sqHUfYkxyj+5ZZ3xE7NWc7pxuOwQjde7tpDdeM//nscAtESGpUB58P7Y/Hove
h7C4SNfdh/tkkbKF6HbHRE2ahIHqNVP2RlrsfsQop/wqZsaEdrFHSDF4wNyrBbSfkz1UvX9cy80J
dbGIKkxqHs9hZk4YX/YftILnuU40KnXVYGW5V8NZaGDdvSkYoyAVXBiRG65BbJl4FZ3bjGNaO90N
sQ+2DWygOa+PxVzeauLQKhu+WnrdhG2dpphwrdMXBR+5WF9n00nGWK1HY2oMtnxBCiDgc+APau3E
v1eNWb80hn9909vzq9DOSadw1ysvW0Qj9eHkRh6TZxrvUToxxsoWmNyqbWPJj8IhlmttUoNFR0+r
7UQKDIOVcdgq3baMvRqnTo2x8kKDeQgb+oX0MW2aO8MpB7LxoIP6Hh35CbpA7QhzAr0AGKpwYvKA
sUtCsnIgGZiAPJsNrW/2JCt+XDT/OJMC8yMad1PDYyW+S9eXEsfNSWM4djTOkIbKE5CCIya92aQ3
BnRCRGQDWAVht5pKZMTOwMmX1rL7ZMJn/7uc+X3hDowodFpkzNyyIaX03J2tWoz2x6vTMvF81/xi
okUzdV9tEm/QEnROBgT0rnw1mh/z0k1KHATxU5DuCcP/L9fC8BPh3S+TjsNVlQ6FWnPoOGagPhwP
XgHJCoqgtujOkyJd9dOBLjNIWzWyfLACBfHE5vusO8bz8fEa3Lk3v9TUJqkDMrYxiFB/6OSvdUPU
VWwIO42sIHlw8rjirm+DUbeedMYn92B3pUOmmVIOGJPixMaAlbESPBV7R3V+ke94j92Yrfxnn8Hf
gxSmwWYDdSzn9h/7TGokmap0mrCrMStEJpDMq8MI926cBSNGAm7IRBEOp+llrdeqq7oLLu1HqLgJ
YI/fF1NSnctonGuv6WHV93jJs2pXKVLh/697h7YfBxSNTfF2atWdZKx3pVO0vzzlD9min2mjYt8s
4dsOLg6XibbOuCTa9n2zx2hycnLqUT769wP8rlJuqpiBaEhSxSBmM76ZbH/cLUR7SqYWurATzw6b
MjYS8Ieyzi0i36DQYj8OjNKR7AwvZU/n8OaB4sj3dd7ViyLAONmgjaQi/jrGXqz5eo+N/sgwXNIA
CzKWcnAdR9gRAX3nun/ua6amSgbJ9IrO7budsBsCdsRteIj28ZhktsKR9E21wVSWM9EFGfqI5vlT
Eo0s3Mwc3K5dzJJX4sEnb21JmKGDaeVSJETAOfOboYPrEYY7BW434p0L1X8iYbwYEg2xIeo4jt2y
OERN7rSLyQ0+P52gcOD+Mz6tmHZE2KyusE98TlfNUu8c5a3CabZdN1Nlgxd++kAbkL4WLscLiZ7K
BIRXCLSSaYFNbXtEvS/49TthlnE2ImiigLXLo1A23UT1EeOeCINzAAckkI8vfL9PlYcFqSTZ0Vt9
dRTa8kmJ/cn5PXnk5xihnnEqwZVxfi9xSv7tSWHwA49GRAT0Q8WLo70sEoIg7E5PanD12mAYfOyr
/ulMfpyjG5743C9oq5gffrRj4IqCULQ3Xl9l1KWczMQi/3vt/FIg8kgwHSL0jMk+fNq/d4j2aOEb
cJBZlu20p1/GDvmILqxwzPGF1ODx+UHfHhYtnqeLfCzghmwPAtKD8+/L+M/n/P3uDRJ+TL4g3ILb
3jogWRh8lrncybtjOqlhEVlL+cTb1MXwat34+pgoE1zvqZO0o19F60MI6152r4TbWyIFmpy7V3Gs
5aQRktZsM/SWjLFUeZBAyB1kN6n2CUPaoIkdeau6MTEFxLsHJ4o8y7OkhWqRGD4LlWnFXA2X0FLB
6QJCoOC8R9YSmkrqWnR1xK12B2i/kTLmaCGTecCjzhDMBPsyVQKiKHTjPSJQ2w1HuWwTP9oSLJOQ
cjvtMbeEfWDg7wseuVWkgApBL56JzBAbp5lraBo0JySzpp3DqgM9IygyK/2Si06mSDKj0I+7gQcY
6oF09k/RWIsmcTzSYPhJG/2C7eWojNYZQ77eKamcyzMNK9BfcXoWm8c+XjZ0XZ19LPfFi45dAZyZ
01qyCIWAZuhEVW0r8BVVpvEgolhphnb+wnF6MidDHu3UhN7ROsdP2IDOZaq9mZFT03gxhhc8huEH
DLxKX1wXo3qUvoDp1Y+hc92U/tVRv4RqbnaGo/dOCM3w4qkgH3aFlQs5PYA2ytFGvnz9bF+60aC3
Gihc/vmt1IKi2B/X/bhj5R3gW2YMZ/24ovPFu2lpSc75mVhm4S1iwmhfJCfPbHqDUWEPlZ012DrR
O0pXIgScUwaoZQuKA9zlWn7+Qp/qZLN+ku0sBvI6cwzACS04XoO0XqXpUu6iINKQpRdMMYTIu8Yj
Bb/Axo2NeYtJR+KQQJBN+A6tg4zoCmrB1INJpephT3M27MvRK/Npe/WjZMNkiakpvOF0ihXnOHQI
U67xmUzx2qU7XpRgmUzX0vFJnPdfFI6p5YZCYOQjrZtJjW8e30zZ58P1b/bytVkSDpuZ0xMBV/2i
UJ4PuERStIZe9FVbkJqydzUO+DycWdGtSfzb58dE+5nYkPu8OnU+rV9PH9aUkcNxD0qngoKH4UeO
42vnn6WgzpdZuRaVh4N1tk0AVPODgFM7x/j+CpWUbHFjEg+BJg22P11qEkXZ2HodTQ3xqWEgnWNN
dOqWl/jLSI+eCgdBaJ/7VB9b7Si0EufST8zL9sgAdX/qRsyOxQODw3YkAQXULvmpRLcPwYMQf3Hi
wQOXyW7rHZyBycNcg1Cd0rvK4zqbX1rHStxSH8HX5HcLdXy5Ryj/hdMz7E/8haEEhg+3Zyy2vD1O
8+xP/bvxBI45labmc2P3QQyeVdrlJPOtVXcHPfwFpv37U4cD9Y+KJLqe+qOZ8qliEK+yUT8iOm0s
+/+x5runHrv7aTfwl2DmehY1rbyrJwz+GDMNBYNq83IQdhfP72z5PzGjv76bfoNlqc1VkPq6kXew
FC0orZ61bdfZQnWKyQXn5p0IIYi3ZsqWNrxfhWWnwgoUcQLRzBd2QyBe9NbgliiviY2Q3PDpAhM4
47Df3LnSnx0yVzpYYuAWBwHuu6/84ylcK0xScZiRd+HLmSAOKpAx8/YIMehxqqNFU/NAPHky8Sa2
qEwyESq0c3gnop2KcASe8ZZ+wY9lT0OIYI1DcRFffCGfkhRrEWz0cZiE0/hFv1P7//40/7jqGwnE
Ue04aqVS3ik2jIzZYKl4HCyG+odLUN8pnX8heXKLMJIc/iFDPLuhvElqF2PZTRKNth0eYbOqP5OX
eHl6G4xkLwsIL/YgesRH3M62kYtconn+91OC4nQLQuK/QngoZFxVgYsr3YCQ8uWCSDpJ1Z38Unxh
xyZ+EQHQdVNykuujC1/IwBo6RDNoIUARHsV2nyVOyKxB0QYX/GIsqV9W1Y9TfYP5eyKO28FpuvKt
7OXCqACLh9ayT2ON2BJOq1iGVKU8HB+07WFsTk7PBLyoE/FgF+KLYO3b6EkqmaLbVeV34qp9SCPy
yJ1G887EmPQ+cGj6Ea9yzqJ3eDlEduklQUEu0XN2w7juPWLENSYlxruu4XmPQwNlylcCcfSDmE14
6gw+HrrZAADTmUyT4Or3Xty5JF2oWJs8FerAeU3MEVyCGuTvyuig3kj9MlmlBT7x684iz5w+tQ7E
/Fn5kqWVbgVqNjNrp/8y01myQlJoPqVkwfT6lP/RibRrA/9xe3YtGLUFvRRc6+BgTEHSCPo+onbq
2teibnlVgxhymQIdkwnlyUstB25G9BE9CxOLqdHl4TAAGeX7xao9q0lGIhbsVr80hMcEytEsuk5J
WU95L0gneZe8cwBcq4z/vV5+Ltmb5XKzt16J7NHPOctlEPuJ2bg+xUGWT+E+yKcgrPzKqffh2W5K
+6SsI6oMQC4dGBKyYQ46hcfgHR8rCOu/rmDKcYOZHMTum2L8qF+F8nAt1R3jyzqbJPJaC5cGnqMQ
JxLiyyFrzhNpmZNYoPuKHtmXZVe5oFIdumI0VcWmJsk8Sb/i+jFrXnRES5W2zvvXE6yz+rRVOR2F
clfJJ6qRF62bXs8fJRHgNRy2tIcuv1PYfk2Xwrf7aIQ3Bf48I/Oj7naKd4Rvr7gXnbArEhtGZ2Nz
PG07/UM7P18IJsuzwyhjBKcaJI14VOIFg8SwIo6CubIc9IcXlrkW7juUH/VMlMbkgmTFQhSXMLqJ
S2IilgdK/SRR6in1RPTAd2sddhVzxMM4KohFfG4rOwNkIgrAb8fA/7rmgQnEh1GUwiq0211+GVcG
2G42A3oqGWrL5Zxw6ZhkwNlwdLQQtfB0G2ooBge8OOdPKeU7xjU790OtfZIZxlo4uHo35bvEx20J
yZkehL+nSuIQl6ViAMCNa68QK6ekT5D2kT1XImPNkRi9nSMfejnMtjYM4I3F/FfUtj0KIrcUHVQw
El8Amhm6BdJk3wcX4+s4Xfd7shnKE29wfHRl0kvSym9ll1XXuvG02gqreJ6P4rX2cAEUtOwrahR5
aH/rHbg9QV38qoZQRVgedC2Eg504uhQrmOykn1snD1WOKVOZOlKxKrBMzuFEet3Fvyx6qAU0F2Ke
T5iHamenh5XSwW6SJh2D9S+OrXzWXe3WV8elaH8SC5k+JjODWFrIlKPjNkUB1GE8yfx1qi1P7/2S
BloQUAY5PYk4nuGymLO35DG62GrowFK/5IT0eNWyHuNl9skNYVjpkglned2nPj2s04N73tDuX+Bu
LVFQlL2Tf4SPUBPSlysZhc4xI4/EDh+P+PDowbF6PJueTOIEo/9D452JuL8HkstDMfJXezpsFrqK
ikGyGOzc4p5WS7BmUibqTlqSXcEUZdYujJEGeWZFH8BcunwR3f5r2FBtefS/0Jn8LED/voJbEZDW
621cHbiCdJxtel/t510+sIyzqaHOpGod8q5cE6d+uMLnujoyKZrrZKF+5R7UlbN33heKBwMCRbo0
7pen/ziyyIWdjPpkMxcGc4KucGM6BilQzHHZLzrzrRTmDfy4aCoyh8+9UBqZxiq9fvYt03vpamsG
CWugqoqyb+NkCvPGRJF1sfzjJ+5PyktLFks6U5+a18KPzVXyzkNsmd0hZb0MAra29cXdVbZNIu5G
R2weIei3KFwTDyccx3KNmUTUIuPESbg5w36UvUJwB/7k+a1LJrA2ybbsmNJazVtyrt2Kvh/P4GMX
+yfzSRfm/EI6urlfsly8e1R77deCQzeBLTEnxUb7puBoLO18EZFK7SrPeNe/IkSFY1JfLLq81fmj
3w2j0Fn/fuyd2kP0QWcrOMA8ETzW5+Qzc7R588WwCn74AJsnu+gjZEDyxGsDAfS0MP26GfYO2Ptv
Vzf0ByibfKRttEw9tHP+8ZWuQHfL/T1e/s9B5vda++8XuzkaS0WsJS0Phy+G7GZ2kUDEnGbbP2b7
ah63dhsw/n6Gtn18CrcaEVF2rVMdjZITYwgyxtbq5m67MFSQP9/A/17TTXNyaJBblKlJfghmAD10
JxOdlUOpBNT5DIx2UEcoZ3CnqZ7jL3Or44zAaPP8cNogoybWD0yAsm8jsjl9dLJ/34zsJ7g33DX8
nUQLlzBVvOXUnDBbD9PMgGxOeNqrLHjdrlmSukYmlT45nEbldaCoDsXnMp7m2zBdqm/W+OCUPuM0
ImAtxc4e7xQ5v1YUf1zTMLP4o3XRayJcq0xXduyNg2c/j7JYAF2UGHKOr3vpUXDErbpkdy9dQL5y
ojw0a7NyyArjJLuD8v3UJgx3CHspzPxV3P6+Afg/rqYlXPBglqqyG1jTgeLm3Rqs6QA7eZlMqCix
0eCUVPZwmst9CMXsTid3Y5nHPOTmAm4WNrkkKnYs0rCwJV9mwreosRwfrNxKr56RpRSt6vFpMkzS
2sd7U9+7X/9mCbdGVGkHga8PjEZyDdlHM+Qggf4hEFrPgcopQinC+VHTIt27+T/HZXx32leMwE28
W36E2Me4/BolIWRgz8NrfWaP1sfSWzY/lUH2mawFaFA9Ljz4n+fLZJkG3epyce96kGm/HaV/XsdN
X5o2fXo8ZFyHPi9emZ9gp/cBPReakDw+PcsdMB2+w0U7rjK3rt0kLO3iOsFvJdaCKnmvFUQBkn26
2urVT6BDPZdzfWGsimeY/bA9apl4PC9Kl0bLN+maIZnC74DoumXMxEOZIxU/wgA8vFkf/37Zbgxq
/rO62KA0og3kIYH+pnzXK0kwGkNheY91ROYegvNR+taMQvYlbIxxRyRJ9+z+v0t+hif7x+fe3NHi
0ItGpIvKTlv2ud3PVC/1462xYHSS7Fv6QnPUzUkMDLrUNXZ3vvSvj/OPD785BHNTPx1OPR+uBuGk
CrIAxNiux/+LZJXfjts/v+bNy4vDZY4rIC+vHNBhQC6TZhUeUt2jUNnGPpuJPhbl3bcwvfguPO98
0+H1vD2B/vz8m9dXUS8kiMP/2R1mQwFoTCNy7DBQhj7a2f104ONB2R3UJdTEiO6tle79+xLUYbv+
xyXcFoFRejkYVxbfjr7q7Oiknhfz6rXdAK5WaHTO6ugMkq/46jWoF+fdGV7htwN+jhE+pdyBsdkR
h4F0pBDTujitgUx7m5ZCIUSscBVEJcJzQwOPzO4jYbx/R8n+U3nw90r9JuD9cQBoNbRvtdHYg95R
HoDFyOEj07hDOMljMj6cAvZHC/M3EHXQ6W7bv6mQf5jY4QCA5xvBrqtz6IQfhNO18RAf5JjJg7JJ
CHR9S1PYJDLWmAe8E3OUBXAJZ+E37l6+1tgCiHDjmIac7ew9Xist3zhoLkEm3XlI3136vx7SzZlr
NnpyMTLWafl0fNVBT+fWsndlj9jdUHtMo87Pr8imoH1E+ZvwaIzSJdOnxdFLiWQQxzrOKNdl1i9y
6kfGnfX72VpIDn2hOgL8lOaQV1OGmfimxPte8hkZSbxzE5WJjK2HJJvbF8OzjAAmC/Myts/epa1H
38wArd/mj+HiPCk/jbEYJBfbkobgHnIumU0PGqsEqwUmUqlN9nUz6R10OecJv2HmE/W6iZsx2Pu/
F7UkDiyEf92wG5ZClKqWpQ5bSMGs6DqgwZCKDuLiwgJWUAA0zKwc83PwOwSJcE4L7TU6s6USZXGS
PcL4eAvFbnxq/XAlPnOtTBVcOmIh3B54AE6G0HurnF318yiPuxiNkH99qff88RCSyKM45xOiTSOh
I0UuYkVecQqQ0xtP+oOF8eDlMX4rH+WtPj7jFbNLRQbJsBFjnmg0iiBVMspiNFmNQVWOnkkwcYGQ
YlWLi7wJTh2q9E1rbOSjjyUB05MGwTae4Q3R3CmgyrxnetIFfTQxyFvB1TH8FOjbSHjM7yzMX+sP
U0WLz4gV6s6tMEYV5DZXjU7ZXXxjqU6iUTI9+QWujqdp+sA43ZgccLo6BMIoDv79jH/tn01j0EMj
hzaVW2pkfjTDVJZbDv3rKITMLE/y81Q1XQPzCPSTzmVCTkep+TLEJvngI2cwsfhKX3oB4NX998V8
7zI/1tsfF3NzXmqp1rVS2ivMmewjrBgR5s3wkkAzTf0KspI+6dWxLIzE856ZPG5vxgsihKubP8PH
V/bsmQBOjAD6zKvPbg0MwmxcGCEtl7R7NfOvpw5yLU1WFAqLW7HWNaqjWBDL4dQJ19ejG3XIafGZ
wNAZcDL2YeUsjittj7pH2RfL+wTBb9z85+367xUMPcYfm7YlE9ceGVxB65xkG8/xy+z0MYSaMfID
+zDWRWM3r+qsDO41osbPpg95go7nsgZFAfbqTXFxUYosOxwIML40WzFoBRgJPTYSF2wbciDPditc
ApLA83CbIW02RlB2lCdk5K2OHMhNjK2VP6mf9SABOm/QvUbds9qOc8jRuX/AQytDyQrY9pY/9WLA
gLqnq60J/03e5Hpdgpvr8YPaTpS88RLzIcIMotlK1/Ex2igmTPcCAea+qoMunx4vXikHke4VxQja
cc5wqvWLKHI6YIGkWVQJEsRC8KUzmLai2HVBwzyR6rF2j/SlDJ5pN/spwj587JC/MQj5cdcqUTmc
ch2UXoMbd5z2xVhPxtYlSNUPjLAOQIYBOqqsIJPZBq9gSnISJswk2i/DHA+NPoaCGvO4qfjQztNV
Nk2fw4diQ68NAAw9RGPsAMB7WjWr03MCkYxzBaruKwqnnf7VHngRHE4e88pLlb5fP5NJ6B4eH/Wt
tGneMrgN0wHFtSD6O1U0RlOl7jMLSrYNHIWWS3/WFgA4j+JTO8NpYxyPLnAbc28IPwGMJzyzJ6WJ
QsuD001WB4pu5CWY/oyK0cVXA2vMFg+weiKprX1UhvGHYeJ5gFuGd3440nZNEI7LlIiAm9ID8FO+
Eo6TK8wR6Ktf1/FhIj42L/WqollehRmukvW09ENUWuboyuDRcuFyPCdL1degn0zIm28m2Xw4mkyb
zJRt4edP+bgLDutky//LvRiuSnpd6OIgNsBieLtWDinPnCEurDYw3gO45pJ5OHTswytjf1ox46s6
4FSUvrVznViOzC5Zq49DFA1UFDgScDw2VnCa1v43g5yYXMkBcnKh7W6uPhEYGC2NBjoFuHAKjyV/
MtbCKxy/TwPE/ejhhbYxOUAfzBUkmQ0izZGwqPc5CTDVfPhthgfiU/8owICO+OSGkB/AweWQpSTM
ByOBzoN042ubFrhTtA1lrBWBmc9yEEn8NgTn+nk8TJM+kHzV6ctJnBJWYGsluGTOYxx3M/WTg/sM
JoYDdBkkk2pdM+J4pO8rgqqgsHHId6MzFc8zXiTBkT+UtRIznoIAm+wYCF+fktDWrTHEA0rXZl1G
fvF8zDYQX3jCjFuL2Eti79KPTQkmNf8A1I9UJ4w9GkPxsCuWseViHYA0Qp0JA03Tl2fpRBoU5aTz
7sTTWBTf8HmSJQdGmEYbma3DjQUkiflaEcLqAXhydaKbFUgHbg6xY6U9G/I2Q9SXes0BgVf4kQlP
/z7CzJ8lE6849gqyrGq6iIrr7z1ZVSvx3PR1sWspiwlUXzSzErWio33oe2NMqjWwuT84Umk7Jh3b
wktluxilc8484nveemaWDaPY3klGB5bMNXKTeU5F8BIH63Y9pwhPd+SOON30PCqndQZjKgk0bDfh
mPjp0hzLY1ayNRc/4ORh/jI6owYEjoWAsWakYGKcBTr9/IoFAkOKQQruU0v2RDZSnN93Ybp3O26O
qDKJyZc2uB3UFiLZVJWdbuXnYeJsTcoNqro79YwxlAh/n4l/3/+bVl+Vr+KxSTq2WAqpboajAi3f
wRaloLMw+bFlYaoYHoRDWhtI8xEztYfigcaM1yzbN1MmZwhyzY3wBMch0+wK4KKjb/RbIIMKE2hW
sBvZEeK0SPUOmHd0th4NGtdScKoBfh1nQCeYEl7fSwjzzL9G2gTEeHtp3KqfXvKA+UmFPgxNTfoU
i5MWzBGueRyA1l7NiZBNBVdZCYbX3XMOl+/dnJv6qpK0qDtL3JwG736LF8Q57F7I61771uZUP8jF
qGRTAYOZGms0gJGFsOMUmAtxIwNns/kxAXj89wvzkwkt8cCQ5gxuWUxwfvh0hVc11k5VsauHvSfb
xAiFFilTXV+cXL9wScFMDNKSNUdD/Y7uQnlJ0KXwb0QXYHLVCIbpVLyDR/5SFv91VdJwkv9RWgny
pYNxzLot8S7Y5q9cl2NMj/vToz47wjOZi0/ChDR6VxnTNljuPUDBGF6MH+v4v7dFuuFtGHF9Sphi
FLv+m+zMSd4uLoqtPMsLlGylm85wxFwVk3ofrS8jTCZ2iC61RbYW5+dlNj0+iGu0s+paWCp+96F/
cgKM6WyK2kkxetkqa3Gsro5r8yt/VZZXx/xOJxE/wo/L0b5M4ldhfX7VegcnieSZwamEhTM+LzM0
A+wTnxAiU8ecWzsA/OrtnpjBvPflbxp1I5TJMQ/LArzuNC6gIT9mV8JUXGYE0vaMOOlKnN/Rqz7D
1WkZTo6LIzDJqPnoPpgXn5b080oVDDVLZvMD+JRKuxAPiwoJAtYcLQQ/x3q1FukyK+xco3InWt4r
p6jxiBxbtDNhko4aHBCJ2XRxSgR0NsYtUvxROWl3xUz3mZBFPqWL146GRAitY3bKUQlyMTLljfkm
Utea+E6j4saRUS747+4p8rVft9Y/VsjNSWOJxywzTVZIPMteo4fqQf06V6N2zf1RtvmDKc6jB2sb
BuZnS/2zuiIgwq/LOe5pm7cla+SwbR4jVCH70/SM2+JhUW4007ls4JteNtJDx3B8RwJpy4j9SZp3
+2Zz2YtvjLncfPrvTeCbwP+v1X5zTFh1obXGie9STy6gpMhuYYpXrv40JK79L46lXwvxP+7dzSmh
hPVJOkhsOlRn5Cg1o2/zCwdh6J1vJovDWv3XV7vZc7NUriIxKjgBX1ovPtvls4i0D24p7jyWX6CN
oYg72zGk0JKF6VOcU8SoupsIHhJepmlD6usxc3fomDptnHYLDI2VK8Z0yJzcS+KZn8xqWMPAJlAw
mP2lgQ6Ipq8OLMF2LEkO43AxHllnkIyVWNgpSqqGwyqUfDwWIFyn8HmhL7c2LGj+aIxN6dnugJ7w
NlVttbUh4bbP8D1xzyvn8cGWXs7NO9HZ0K4pLuK35soU2sZcr/PqHTrP67Z5YeFjD8QGAc3/KHsp
JN5XmCUoovkRQaP42rxyxMVRwKslqC6uQPUHHHbBsUqq9WY++JolD8zflLOvcmEQv+XvI4j+fpu9
KbtIeFQB0SIP0e3xq9+mF7d77jECRZJyWgy5eQJmU0/H4yDmCpdCkLvIw6bCqPyMjr5CzXtCjyjA
etgnkp2Qp1jYDfauuY8VgggER0twYd4TvqB5PCcBfwKkM8lh9Xh8c74/t4/BJhDuAEOgY7e+4HTg
DCG9avvLC8Vr9pQ27uVF21dLwJVqWkBPpFE62xYqMtxBn7K3f79KP5XIf5+nt2S7AxkATXNhaSPk
uMzOUWAthWKoKVGgrK9OtIFrYncjDeFfMZMFOwq6iTYB4TkseLAJOAKZeTRt9yyDfxnC/H2k3kwJ
jte6lI5XXgSBah+4BNsCvM6mMP04RWPnuPpPvO89+qH5W9GD7wzyG+x1SBC+2ScPxsU8mufTUJH7
2Ws3w6YY+Zm4LXjSFIK2tbnY7fvpjXcyyTxJ8lrJ7yWuyjkzCCUvy3Si8wLOeV7gvuL1tJLFrBC9
/jSv+32jf+kwNWC34kSSKAGqTUwrfH7Rx6+1bg+J4bGrVssUXz99LuH92Y6POkBu0De+bM4S2DW7
TpnVmPLIrvnA+7zqdFeUfFxUYqc9OmeYjmIAiULKl20FFh2iqyuWWje6nsLHvBF8oTK8Q3BJ7UKa
6JbXynvj+pSq7r+X1i8wpQXc8987ebNLH8y61JQkL3ZEbRH/sur9QfF7nMS0Hc0EZ05ang99en1D
VDj+92dbP2ZMoEzwexTdgu0D1ffmKZpJ2UpqKIZbJtR6DyXt66I+HMz386XBoXDetElQEUVq1AE3
vdJ9M173EgqTpvSalhSp9AlDwnBcE6RKolQyuuTjRHM5/JnQ5AD35L7aJXoeAAARd67LtDi+Veq2
7zeXs8doU5YArt2qwTrQyWQnWQq7y7u4COdmkGzCiUhYaU2TV00JFh5FM2M98MdC+pwQM0eIZwh0
MPA6Ta/pPmIjv8RzoX1lXGmHueCd6Y5KM5n2vZcqGNwl7sFysP+KsbCKljpoQFy9HqLHy3VX55Q1
GpPDBkJVnE50epq02MfDfnR4EvNJebnz2OWfnu0yyDAFOpl2lOoEc/9dDJfaoVD6tta25lydNLN+
xruB+ETt1pwa3Eg52iqhMUu659RkK4fnllJPUi8WB8iBUA5R5nF0FFAgq0PoVjlkvVOyNevrRIW3
XafsNxeiOkCnEm+w9o4jbaRgSFtnGNacXRMnJcz+3kKaqd27vjX6kajMqsMeVo48AyUA602TUdrv
DG1LsRXmo1CfG9WL+cZZUzxbzNH+h73z6HIbydL2f5k9+oM335IEbRqlkdJogyOX8IbwwK+fJ1I1
LRLkSVT1bKfPqV60unQZgTA37n3NKvV2WnFFqASyNsIGkI6i9eGwclBG9bcjNHQ0GEhuy3jV5mhu
LqF+tvk3U9/BktUg3ujo827I8XJKW4VQNUj6BcOFjOfQwbpDbc/+XtkPvOIOlKQhGSNkhpKGmiyL
dKXcVlQqyT+50rqbqrvJ0nvde5JwFgO15pKXtQiKyA8Byl8cSeuYu4EkCKT9UnlTNuh0fE/9nY7E
+1dLRqD81ZEXHXc3Mn6PxpX97bBxrHtriUQJUiQBsunfs0f0GsGODauKWa2f46VJ2QgI2YONxMIv
7RkkmHWn2Qshn0QlZ025P2C2uiVEE562ugrpfqE91M9etCGBGJIn0mmyiw0X9g/rq1e5m9Ja0OI1
vorl/sSVCR9Awu2QThB8EPACzhrZwCi+CvJ2G8U/MhuluSs/WqeUPbrtWHyxnKder9wovkusfG12
1s0hYrUndbMa43yVoNIbV+ViaBEKG9N17Iz7YuPw7DNISirvNTHvDuZXWdtaxRfaa8rrnF2pcVbl
F2sfBBPmvPB0zzXLct+xhi40HvWvXKQvzW33hTJY198EWMUPm6rbAoColCvZe+tzVzJuuDoO2TL0
4aB9tr2HPvzExkZeonRjuoaKGzxpiYv2Hc0U/2d7GzxEaDENW3ulALmWeGyX0SY2NqN+W3Y7m7JV
5CbK2o5eiuYmkbZae5NFV6q8tAfX8N4Q6cugacxRuM9BjQwbTWE2PUbxtu5M6vuS30ZNbAfGI5mV
uYh+2k/FOqELCo7RZddpND0XQurpn0v0isCUyCFGM9nmFKvVh3IRO5KnP2Lcfu9t2Cu3Pu+qlbTK
tiwGj9qV/R1tyTkg6cSDGYzIJPDkzVnYkk3tjsBauRXVonaJDG8MGJDnPYm5+VPjoYe6wvLji+3i
AtNVxmoz17KmTWba7LQCdJCmP5qHNfpOiIFwgdGn2EONa+6hkcWZO3wdDg/DFyrTMQLLiCuXX9WW
bssn35a2sJ0s+CuIcRyS73WG94/ZoKDxUIDG7YIflXxVdD/k2nWatYbyEuXbeuPIN5ZyoztbfByD
5M40UNIuF1K7NWGkORlkhogWPK0k24Lq6O0UDY6bd9XBooj1r3qwLqWfpnmvNPcfz8Y0xYBganLD
w+fSkGxHLXfyFSpLL2qjMHhodsZdbxjpfmxLauy///v9f/jzX4cqRLDsgEX65T/nkYNhpYHe2Puv
/D+LoP9SBDjt//2PL8+ZRdD+V1n9Go4tgt7/hd8WQZLyLwB6jmhfI6sFylLQsX5bBknqvzALAttG
g5synwqj+d+eQbrzL9UxZShKlgq5H5r/vy2DdPtfJJz8jXC8AKYJ8tL//LS730/sjyyDJrwrmwRS
FyBHwRYDanfGqHaKsSuaWgO6v1fW9Mu2Nv5kypJquzvv2PpeoPvz7j+PNnn3D0NRNLlHB1alxBCv
Ptfbbv1K0XIzV/IW2ddHgSYHiJ5I9uHglGAxxk+jQWuKR13Qfj76zn9N5rFZkEjtp0FszIJgcWmQ
LKfpd2V6Rui1BNHjx6aDtjzTN7k4XccBJm+L0NfVbIhr6r5b74Yq+8a5db5ifoKx9Rws7/RK//1l
jkNN0tkWlZT20BCqXcPY2sYIROrwKOe+y+yQJitg7MK4iiLi6Btc0lbhqvzevYhI3cL6+fHnmRTQ
zsc0WQRSn0qHyLKJde9R1MUPyA2Q8+ugnsDm2MKJmnP+mFsRk+c89qqebUU6MC5wfvRPNeOwmBmU
OOzPFp2CW5jhIMYEu/f03ZEneqAGNROo/PAwVVj4uEj/MO6L2/FLdzW3Ki4dD4iEYYQh/uE+nkxh
nDldmfvieFgKRf4tIDTq6pSSUBzG03Qu3oX5Owk3mb/00CSmPirtwjI/hc5NDpRrZvourHMi2Ph7
QI9B/GYyfY3kjEmnE6Fa9W74JAix2drToF+t5F29QhfvU7ZJn4E/bKlnPc9EP0WIvK9I1CuR0AI5
qDnc5acfj0eu6VUm04ly+lpdgot5l/yC8gQKYCbWxblUuXWA4nDFvJeejro1yaDqHgkMrG/SRnhs
igvQy+Ujor+KFXZJKVF5nYl5WkL+a3xHMSe7G0pg4Zg9MYOdsMEVFbXqOl/PS8VdWJiGasimAC7r
+IdOK3qI4lR5bFoIS7kt2s/02a+M2xTnJH8Z7J0ZJOgkDxbjOo02WZdU0Ho7lYGUUD/snvCuWdiv
JtLQ2Rt8YeGNAitxZqWe32AipGPZKv/Rzy7mXOv7zIp6sH7RshfvZW3tVepMkPM1chpk8r06TUqC
0OQwSWnpZsq3pp5b8aIEdXpcEYFM+D2/UDmwTld83PpBn9l8pxHaMp9yofU/7SjZFv1T2rzoaeQW
0ZtaB+7AezxNF/nw9PGavDhENDIdAEYa2KzJhs/60iiVBihtrN07JZTTOeb6xQCaRiGILICsbbKn
h7FM5VoH1FFC/qLNBBUXdCRVt6U2IIyDOI7bbeeehOLcPZtWDXspUkq0Eqe3wKFo/aHqwQtXGHho
6CSjv422div9Qrb54wm8vPj/xDqDcRfOYNWsfu4Aw9sjggSkAsgu4FEwRPCkl1T35g6v84OSZXMU
czKpdSZ7kVwRU8d7Gb13itP5Cw812NVmNbMJLu60o1jq6RI1hrjI24S51GXqj09B8lhKbzNzeHEb
6EhJWWSLQsb4NIZj9YEymg7bQJAZcaDboK+1tL70y+hWducnUGzcs/VxFE8s2qPDX+8HdnTC/Hk+
yOgKkShUHyJwQ+V/tMGPIk0TRy9v1NoTmCbMgmgbAv+S8It4pMi7wK773rozv8xM5tzgxJ8fDS5v
TEsZs/cFibmfAxoCNcYlFM0SbLCxUVaocFMJfJ7bdBd3OppvuoPFq3YmuBuMRpeXilgozUNY3Bfm
3ccDu7QQQTrD0eRRxotRbPqjcamjlyqxzlk5yK9Oel8iBY18/f8uxuQma7JGTeWUayXAVE0w59Wt
o7fLj4NMmGu/78vjkUwO3UBqs1LKJQihAOfQmdyoS5o5YH6fRbVsWGurQIPUCIVs/48hwH9FBzju
qKBxDXkKN9PCNNHlnHkU1tuo7xvIhLmQjzPE+WDFC358d43SgwoYAbuQmbFfOrrY6OLljjafLZ7u
x1+xsq1aQ8ZQRE8fRBu930s4eAHMmacoiqNpus2PY02OrlSOYHo7bL5wYPNBoHGd1fhQrg47yEWz
AOeLNwGdJvQrUU0BGj9ZoJldV8Gh5LNa9bIC1OlWSyCc+NX+7nIjIUYxcI4KeGnXHQedrFjbrA9N
hO7BIk7VBfU3oCv3M5/s4jQejWuyXMdY8by6Z1zVCtmDlWhOhjfCQDMBtDtHK5qU8/5ann+ivcOs
jra5aZRBI4Ug6YJrbOWWHugO4VBOOXfZvNIZE4416LsDSbhJZ5AXF57fBjL6FsrPlBKVM9VP31QS
rxjEEcaWBBv1vh+tDVarX4y5vEF8mLPFeRRrckwPVCz7Pu5acjpeO0A3H+2dgRWIJQg72ia8EzgW
BxGtv2MsdmnVUKJ3dFE+U0miT3eh1llVPEp+t6h/IC+w9N6ALQq4cXLVuKkNRjt9nIUSXig4iJfd
n6CTW963ZD9tW0SDxaMEbb8KSHC7pfu0UFMK5QGqvTMrV/yN0znG99rmgcKNAZfzdJiJVSq+kmTd
ovih7q21gbYcRo+0PZGR1a/mH+hiJ5zFQwNatmTLBDowgQCKF5cUaGxGcbQK/uTfKxNd/HroytDd
VJFXnebUetX4RdkTxgufde8hrefmbS7AZHk0rI1a7QhQrYYVdmKud1d+N3EMei9FPYNJ2c58KXE2
ns/cnyFN1kbIy9+IvBCc3d6+7wEqiv0n9vxw17wgwbxC33FFY3DuOrqUVNhHUylm4ui0OdSB0Vgt
I0VKVEBHq2VPL3UJht+50cqF6hYbXNYEcO/jAV9eKX/GO8kLY22wvdBivNFOZPBsA85TrF7m5vXi
Djga33QHgFhTDmKpmF9NzjS23KcBe4kFbttCS33Ymn91On70/9//ld/9/mbHZd9L59rxjE5uweEw
KHnyvnb6L15SrUoD/KT6KdXQI/EXlT1zO4kBTBYOrzxklpCi5dyedh2HHG0xaD7YvA63mo0CUrMM
I2khG18//mAXtsRJHDHso4Uiq0muHWriVOajPjwWc4ICFxYEJB/e4RavcAFXOf3742jMrSGk9iXg
haLCrG3+juvEpSTlJM5kQShdlllxwjjIicZHnP92oq2h3aJg7l+nMHHmX1tzQ5usiGp0xqEQVVJ9
U++UrXBXEvt5bq1f/EJHMzj5QlGW5k4pDH8DCQg2IutzZa4LedDJ1IlxHi2BsgvMBszP76JavStQ
ORAICXuBhdHN3Bv/wsF0HGzqDjI4goyfMWlDdldXm4qEpzNnRMrei5xnm+fPlL1T9o5GlKipElUi
SHQ9LKHarP2VeafdCn4HCIpduWyulJlX3KX87mRgk7vFx5sIRWU+U+1a5MigRvaKG65g3qufoTg8
BdsSScP4WUbd6OMtfCkBsRB0R+PHdCiBvv/50XDbPHTa3ntfiPqbCmxOaNY2LtgbgcieV9i/VIY9
CTi5XeLBNltVzG+w0/f6aqQ5cMAWDJgg5g+zd9mFs/4k2uQIqZxsPCSt2AC7Yqdd087hNQmO+x0R
Pf/ymJ3OyVHi44RUdRWjG/baS/1ZsEidZQkgXqjU/o32x8Wz6/j7TQ4StXRwnY11aomo8VvpEgta
oI+uEF5DCUB6K5fydjaHvLTrRQ0R72eq6eSvp7s+6ewRhJ8hTq/8VryRER7BVeQdZb75z77hn2jG
JIMc/daJtYQhOjBIKJZu8htpiRpC5Uqb9sb0lnM9pctrVEWgUDFM6m9nJWhKpKVfmaIYQfnyMQBD
WrnGvtkBWdpqu5kteOH5j2iKhsAWtWao45NPCK0Lp2Exmx3cLm1Njndf74WJZPj4n43sKNbkQrDz
RDVCMTIR6z2fvE+XLbad9jpcz2laXXo7Wjpy8Cb6LcJSfbL7YjUONHy8kfu8Dh+MrfBW4254ES48
c6uED8Oimx7cx8EmW2/Mi16V3peJmd7l2MM6CEe2dbipR2tjtNIqqsi66sPboQzXalu+RYqCfKHT
PRzauwAx1fK2cfqH0jcgQVbe2q/Dn4YcXxl19bno9YfRC3aSYX73YUYjDdeA2vNseWliOJT4V4b3
NYo/jX62k1pYh7HnHniM1w9yijxOuKqcnyWKdoDjy6pcje3GkiDCOKh+6G7Yx7c9WObYPGwls7kO
qmxZd+h8RPLSqDWglDlybxiMltb+0EaAPFO3G+t1WP3As37HY3aRKy8hCEjVkPjT4uZgP8WxDK4o
dLVwrVXXbQ3IUvyrEaQ59DDKMN6UXYXk5nUGaNy0rxWv2aixBA2ghBaGxm38ZCtCBwD/gkcZ3yEn
/mHwTDTtm6p9zY231sNWabivocg4r431PdSp6WiQ+hT/Ru3uYvtLgm9vON4CZUH4NUO7PF3m8Ptk
a2UjzBGP68aOVqp5Z/bttc//ovW/Qly1Bg9CuQOoQHpL8UXo0fmuNSw7Di86lHgadlQI9XIzHICe
Otc5DgKRDjnRlLdDYq0839iUwLT69HPaYk2zj5PMDVoPhsfWyfZth0RlHmxspV75drayCvmmjHaW
c+20/k6DO4u1/UZyPDfAiLSLLAjNaMz6V4O31e1dV0ewecuFWvKv7FIEOXFmMT8pY39XGiQ9VnWV
+dDBmvsa0c7a34QIrPtO5R6wpE9Lw21j8NS0/qS3cXjVIIgHiJGZAbeFYy2z0lxUio45MOjRzN4o
SFbVX9vx+yBfa32KxttmBEJat6VbQEaS6RYh32DYrj0Gy6QN10r66A0Pg4ZiSnwbjIjlHBYHFlqo
Pcr4MjuGqzrJOsqfneRNheU+3nUHvDsKA/fyatFJNzKa//JNO9xX/Fv1+K2ghWLiGaSucvWuk5DX
j9+G4T72H0rpXi+3XXs7wnHx+zcnv6r0Ow8mZ5HvkxJsY7Y108qNcfiWFfTpEiYclLLhXeE2HKNd
rykrA46tqt1K8bXZbC3zpZeRRdmMyEhZZXqTV1vFRqUAwkr+4FQPMgxrK3pJmt2g/UpQnSmvkSit
x+ssRpd4H1kg6u6qsgCR/BbW9TrINsn4/eC/9c2X2Ao3NE+h5XxSqu9cX4vav85ob4wgqkP8uXz6
tJm8L5vXOIGXitdjHYGczVZB9yspruL4ex2Zi6LxMJRJt5iq03p0I84Bu3u0MAV2VgY+tlW99rLP
Cu7Q0VNiotpSd4skf6xgWhcdq2aTW6tQW1XFjdegW4CxQndljm9d3e/T8TlqMBCMn9PDJsmcpYef
jp8/OZC+hwaUa6k9OKgTd5jvGJXs2t53sy9cFY6zXiOw5tXdr8Z2noMMw48wh3STGij+AxO9ypV0
22v2VX9AskWGaGsguXhokVgFjZ9EDxHEcctjuTvf1Tz6mo/qZhi5XQMSwArytalBO8LPxLj20tsC
UelIf0v7aNG13/02XRgokKU7s/f5i/cShmMjDNyqQS35ASGyut1IkYa3DaQgzg/Dx/tTuIFbiNEd
drnyuU++ZuWtBpoy+KmACHb8eJHXV02evwbOL5VSYCwkBtV8reY/TRtSybAc0o0K/0W1mkXsraXi
JsgfajnbxK2JtO2DYj0AgF142j6tMJmusrUVym+ymi9N9a72D6smkm46XGAtPOZlPV/qPY6/bQe4
s1xaFgjd7q2kx63oHFIjZtzyq8URaCGsc6DFYqIDOYbmtrHxYgmoV8T7oH21/G+2LS3SAaY+K1h8
q7LC0c3AC+bbkN1WB+GUlC4Kr/vJP5twhHLQp1dJ/0lnEeYgyqMrPflRFUJYuOOIf4lCfNEQNooC
8G+pus/sx65L0P14hsSyUFSI/UG70cvkxkwSZIyre7Wof5jB4dNBhgvhlelDoXVfJCfTNnHfuxYO
FoaUrWTzQUpR6sZ4oy1+ynAfxkN/U1toUOQoDturrqlfx0pGzVZ+Deu7JG3vyvDJQxTYOvzM/L3H
MVw/qPVrEdz0zatTX3sUGLLsxZNek+CHb8QLBwaNCv5BVr8rDfOFDGiNbYh35ed4MaAvgza8g1Jj
HoX3Q927jeJsfDRcPWnYq63sdlxesYkIZu+v1IqkvWg3h/KO7jwsCA+kOmzbBtpqkT8WfgPYqImg
EOiOO5OdXXpCUxKmx2bRxTgrppDBAOQdWAyi0o8YiPYsrcQTV9RLi2V+J2/Nh5mQ5wkh7kG4Q4uQ
mn1W90h4DRahQnOhRv0fUfNtcQVPcVV8nU+bLqS6p7EmWVOiNUFF4V8MD3DYI4B676Fdlk/AtNeR
upbmlPQvPFhMVdVJeFXI6gLmevp2MKTO5sXCrjEAWnOXCfkrLPJWxq2EGtKqvBUwqr/qFP8HNf4v
1snR6jqDGn9Kv2UnQGPxf/8NNDacf0HJ0IT0kumgvSTU2n/jjI9gxar5Lyr3oIroXpNyg1n5N6xY
Mf9l0irVZdYqBQS0eP4JrPh0m1FGpO0jg1rHyhlamj59BCXkwxKpqOFK+afC6dBtm5NtOK0eiQig
vrCpxyZO6COcAWAC1UykNolcfUA7nRzajG10KTT3aH4v1HovhVFMFLQxwIIlOYX4xsaY1lrvha6a
50sZ9nyLVJBOIvZxmMnb6n04Ag6oUiBFmZmD6XQftX1jBHXk666B8C1QZeBsvrCEhgQz25c7raKc
xZrKONR1p5dSiG55Iiyo8PxYpYAnhErRcJ3hVTfbEb8wiY6imJZAIeoKnNPTwWlKNkZDz1UnMJdC
E0hbG1t7p20qxIvQfwdAN/s0Pj11fw/yOObkJGyrUWrUmEFaj+a+2YzY8fq7w268me+JTU7d81iT
J380en6Rlrxq2nUBOirfOEsNZAVIA6GFIM/1HybauH/FU2XamrqNc+NUZC11jKiyzAEpHABmGOg1
QhqrG5dZu0lxIcbYnAJHv/KwNxDMZby4BGK3Hla/QbtznR7l0velqAGs6fdvEt/iqOoY6YE19Al7
cahxAOuHFycpv48WsIROVfaKX3QUeJInNcram6a0V+bg/ZSS+lMWSFt9tAJo5IY2t6NOCwhiknDu
E30GWt0KB8Vk0SmZE+a8KjX3XYGbRecP7Czy29v0urlGJn7VPVs/rQAJynnjUVHE+lO9+B2cMgm2
GPyCc3r1wTkcRu597E13Ae2Gu5DaAORyvgMURqqWuiuvHXUTgVxqlwmPS5IPfOFmDq+JtM1fP0Ol
jKIJp5kzNT67qw9yptmpK7q1XuzSJVO26sZDCgFEDLJDQsLzE1Yh4WuJbtj7IfC5+omVFToFw3au
qnNhodDLPfo94to4WiiSaQRyXfB7RNe133lP+KuhDOh26+ShfkCtsEUmdHZ5nl9Gp1EnK8EZGz49
KYyrfRLOqwfECEPo0bQHhb5TspknU4jD5ezzg7NwHNrk5zBvOY58/yA+f1yiO8gDqh29bYG/sFXa
649vjrO9BysQsUWda9DCM3t6QVmFr5SZ7SDnNmLaiX5ejt9Ky3Pm4zDv0J6TIYk4rCGFAo9sQPo8
/XROHktpL1mmW7vjizkgILpQTfxNeIS59QopOuw9ZMRoqIv/jRvk7BNOok8WThnUVKgj22ThoAu/
SpEBEwo/MJbRe7Wf57/gJLFl6xCRjqtwh4IvwKc8Ha/t616b0qF6Pz70pZCYA7qGNBgPFjfbwNXd
zMzwaRn+PeK77TmEMIN3wnSGD0Y7mmEUmG78JAMNqDb2HVxFWDjF/d9obcxFm8yo4R88VS2IZt+o
S1ABQglJ2Kas9av5d8k7pGmyeixBVSMFsPEkmc6mEYdd1ofv309uvxXI1crdN56Trb0VrTEBI7Ff
4uGq0F6x1lykAaIoguU0m4qc5T5iQ1Il0bHHc0S6dfpZvcbzDkoRWq58r8LaR0Vwaf4Mnsjp1tHe
uZtjSp+nBtwBuAcIq1vZUkGOnsbLHPhuvRxZLl6Jn6VFdyOSrZbMQPk272t2aZMeR5v2Vnq5zRRv
CMa/Fi2WsSt4b84KvVo0/9zwzgCrjWLuzzGbOYZmQ08m1gwMuQgO76EF3ipYcszed/0itMGxuf5e
3il7aa9klGBrIeD8zzfPycjFcj+6WYq8P+SaxjwnO/mw1NmtaOc8KkseoIv51vWkMfi+V0/CTU5D
Lc8iP4cb/57Romay5mzYWLQi9XWK4Kb68B8ND4wXOhS8EN5n/2h4hjEGua4xu6X7O4OOb6q1KfTR
iTYnK3JpdOxTGKtsERmJ+MnoIuOQp2lemaQNQg0zXTU3AgigbfS1/8Of3ZQXDveTcJOjyIp7qT9I
pulaqXYv2f51lY0z2JZLx7ngZtC9wgzTPDvOc69NjKDh+qpWoJG2yJtGQtdJdI/FSVP/wuxprhV4
cVx/Yk4BDtrB6HO7lHu3x0GoonLu5frctrtw/R+Pa4pvcOQEZcfMxvX7LcVh7LDExnTLFYLKivYt
VUGSij71bCJ34Rg9CTvZbqXe9Z0cEtbwVxoWfO74OXt00IFtgHlfQx6eZ4Sc5VQ41Rx9wemj54BB
ZKuIFKB/MV4wTgM7139HXZJtYOxlNPgQ1fobI50LO1mcKbekbPUmPoWmNa4srIcLO1uYubrTyuCr
o6+Hvlg20lcjEFovT1oX3ZaHdWUrt4fipZV2MwfBpYlHdQYzPtWg3jbdmjmO3PLgqYM7fjLvOzTH
eNgIceKGjNr9O7zgifHg+1FHWelPxMkEFEl4qMNxGLhTvHs1eTReHO+bgs4jgnTmK6CBRfFUFa/V
tWa5krLxrK14Zf4N8MfZm4oFcPxDJml8rZZD46gMvVu2roGPZLpp1tYe/5mZXPfSvj0OJJbE0WFr
WbmnjxKBALqu0Xda9cFMhIsn7HGIScVAKSMKxakGSSwulqAG0ZNoHoBfIend7xC/WHkWaoPhFr3x
hR9cy3r2oOvhcmYxzQ10Ah9oy8rp695DV2uP6mngbUQe2F9Va2uTBfficfSPEUPn62mSEfXj6JAI
hr0Q/cUpeVthnwP/VvraXbdfkpu5jE+dGeQUsdx1B2f0GmXAVnpYJ8H4NWviFw8D6hDnP4NGGHJh
CV0hqbgb9Wc9fy18e10MT1nJtx/cso3XLdJ0BU0dHQkaSaEj2SfbRh5XhTx3sM7tNn2SRqH6alUc
OYM7sMjz2/F64JVOS5b2SLhMfnKJ0HdCjGmL8NKOJ5dUXLX61YgW4noObTi3SN/tXY72wVgFRRcZ
/BbzJtu1n0aEFEWrRHkTK2P+kXAxHvVnwCXvpWNrsinQ02oPQ09ShdMjJULAB1+1W4RmNu9gq7Xz
+ePl/14injxKoAdYlCSFmM+ZSbZWswL6lEtMNGZ6dLb9z6q2lpMrKX6o/dscKR8Fpxz/5h1+5eD2
d+NrD1a3svJNDIMJYfQ3bCoRcswW/c38iSd2wke/b7I9lUPXjX7D75P33j7eC60M8TybxX9dulOO
52GyI4fUr2XpwLyTXK7BrwI5C2/6PZ5qkJZCd079cyKjJE4AHl68Apl2UM3o152er7h6hF2h+CIX
U9b04MRL16KI/9cNhpXXBvX2dfj88fc+PwgUVYGBLNIIh2tysrWUHDE5gNOdS9PqeWiTr2VYFzNH
6nk6BhuXwgGuIVTdzrlfQwluyvENN22sVey8DWXuhhBBPh7JhZ2CczUqBjymYZSq0+dAnNVBNlSx
8X4VRsGmNFbWe9kZXFu2aZAWmL0ULzzwFJ6vYNogEDGLUxSdNgBWaZyh46vV12ig7fo1wvxbZeu5
/jVQ7nt1jaXues5U48KJeBpXfNajU0gjjbYkk7jot62NF3lVfApcE7VxC+0t4UUJkwhC2t5cZ/ch
IrzBl2bmo56XLTkj0E8wFP7DfE/ZKIoFx05H7I/mjKBtVEtlq+sLYVYlqFrt1+TrsJ2r3V6oHJwG
naTYYVmWkS4z7gz/rniLSPqCIhsoBPol82fNhc1xMkRxRhzNcmZm7NkDQywx7Q6qHyPGGTOLVvzg
0+PsdECTDzkWqlZWkdxx3MrL/GEE6UXiKpDyh+bvGKDNxZscM2qW63Vjv8fTO1dIlyCU4gy89/Rr
qsyrmeGJ0/ij4U2yRjPUx8Tv+F6g1dzyM/L61toTeHNpKTwzqJCO3xxzUW+KTXIzK/YxN9jJ3WnF
fm4aPoPVN9nn4lXYd4gqEwKOESS7uSvj/FF0+iknN1OVYJWdl6wWfzS3Ou7ntoUr7tisvf6fKVS8
XxYnC3NyOcV10w1qzMDawXH95NZp5hzQLp2mxyGm7/QQW9w6MYDTgUSiFAr4zroR9SOyYAQbd8nX
uczqwi1xEnByE2VxZFd2JrZ22a7HYRvWlZul32cW5MySsMSfH23p9GAZaTESBdjzBgmFrfxJcPKF
k4y3LNyZaHNjmhwgQ+RXel0RDeMyGkzhFs3ZX0LjQCz+AhcmmryziOSZPffuF3A0xEDzPLps73uu
WxWvBRXW8hPwROT+VsIOjrdiuGrvwaa5c9N7oaR9sgesyfGiJ87gtOJe0jfGS4zareYqknvAa6Ze
tKv4s7BiiB+TlWYi/P037sXz5/Bp/Ml5kzTox+liEVWr6gmI31J6KX7GD0ij9zuDw06WFgIJPjQv
uEv9DSbohOZytjOn6boWDLGTe/yAEIVzF8u+x5As1buz6QdhPgavcLjO3fTT/BvyPDEWQwdgT3Ed
vZUp9qNIUi3InF5MPVplV/XWoDIZ7ee26Tko4/3e/3ecqfBJ5qtBoXoccxTv79Qv0XsNNNgOj38D
r3D5SP0Ta3ImWPhapJnYP7WL/fJr/yg9RxAVRFLcfe4+eVclLlGzSYb4W88vrT9RJ2eEZOmDTGX0
d2bDEoaVp0P3wrhxXvntcorxJ9bkhKhrRavG37GGd9ObA1JNa+DAu/Y2hqfZXc2+pi+fD39CTlOO
XML4Gvs8V1vIaC8vm2/NrbXN9zm1+uA2RsZJ5oJc0yBZGXttaWCJuqnpB1fP4zcQAvvZHt/cfE8O
DaUd+3qw+UHRju1KBateIB37Tl+aW72XD+Q/Y5+cD2beGlHYs3i97HDtJxCJIkTVg2L9nxz8CJMK
hBSSatNn1TCEh2ZIiCNe0dnrYem56VeRlzcQerpPJU7msySii9/1KOZk2RZVFctxB4ghM9pwHxox
+HP1G62TT6nsIUwdHB40GeDxzFAvh3UME/FNMBXaNMmq+iBIM4aa7HJzEd6iIg2ag06CwE+hw/uz
eBqu8XaD3TdLH7/4ObU/scVvO7rq4q4qE8d4Px/sTf6A5wMwBn3XooXd7PJ1+zfqDxc3rM5j2XZA
BFrTd7pdNE1nDBZvApxEJTsCX/T68YxeHNRRhMkalZyhigybJ7lpRfswTJYxKv6QZmaSk7kwk++W
tuqY5R7LJbDJhg94wRl7r1C3/7vBTL9QXLW1HzJdo/nDam97lEry/tfHMS70sbj6hIAUqCIZr5bJ
Iar7sawnpg2enPpg9Do6G2s9Io4VXgchjgwLHMxmWaWX18GfmJNTNLcDnjYaGPYwM36mmo6vQLP7
eFwXb7+jYYkveLS6jbzKlKH0e1fqJDdVoJ2MN6rkLaQ4mXuGzo1msua6MIKvZBNKtFLL6l4BNMdr
CVPXlQWuo96qLTt47qadG+BkCXpBpJZjzUpXEnXXBul9r2UQ6MxGp/QePf3vZnOyEj1TSvpG4oMd
aCF49c3gxDeFXt0cwn+oo/FXEnj04SbPM8csgloeWI/wN5Rk3flIPfgr+a5e5Yglxjv8LB/rL3P3
6Mw3fLcUPVouSQHkrgj5hmqJN0GEEjksrI/n8PKZ8e9Fb0/yscI2PcsXyyR07GWUrkz5uoA/9nGQ
uXFM7rEqrqlRtA4HU+UvG+h3h9j9OMLlHPbPB3q3ZjyaqsIyDgdvoNgqgMWiduXvs6281las9ZkD
8GLJCvtbpB6pDwIgmCxyMzHrsZFY5EK0LwSi1W+DtYP/AlVyXgeut/p4cJe+EbLLACKE5o4xrcsN
Y18cWmyi3UHKHbft8BS3olu1tudUYy99p+NAk+80OkUmDTJVJNXpd3LufQ/VbC5ZvXRCHMeYnOxm
EPtlbDOYqLdv4vpn6VC3UW6KQll/PGvnqFCeNQIQi5AdlpxUw08PW25dSalqktAEF059Gb201+KD
advhFu2UL+OV/V47Kh+wxoRXhgOQq+NKqX2bf/ZcnFggoexX8PzIFpz+FL8ty4Oj8VPSON8GRQXr
cJyTgBATN33j2EcxJh8v8jJFl3Q+nid193HnybtugO6WxulhkcjBD8fwN9IgXTWddztWxX15GLe5
hDcoPnJ3H0/9xVLT8W+ZfGSrs+xAjTHQs78K40/9F95kDwcXivFr/2v+oXwxXTiOJ+b/aPdXlR4c
mpx4OFbcek8db9h0GXzHt/cW219p6T3MLeOLe9JGHFHmH1QFJmdAGshVf/Ay001D2qjlzTi2ewMf
npmJFB9t8lHhESggX3GBOJdijHW7DI1DiiHc4PzQnGrbROOVNFT7slYeVKd1TU/GMFj5pMZ4dSb9
Y2ilcxSUCzuW34D9DwQUtAWmQw0bJ7CanKFGWA4Pkrysin5dBp8zXAU/Hi6a/5Px0k+imyRw3GTj
2lkLIu56vQvHTl/qTZNB9GSOO+86Cysvu46CuO3uDW/NZQgvV5JcCbM8GZ1RSwvD/DUaD1F43flK
AVU8bU1rHRw8SaONUA6ZoLV0ZQNp0jSbeB/LpF0YRFaJ1OwPRmpaOHsZsQc7ttd6HKHyvO4f5S6I
0us2jZ16KUXxGGyrOLK65wDbDueuDYrcEqYZhfalD6MqynY1Wa231nw/hg4UQhytk9oIrkff8J5H
r8z8pwh8c7hUM8vXHxUdd6qth20wDR1PDZyVHIw4dejdKFHtMqvx2fZgEQbYr1aWDau8DQbc7AbP
sPpk4UFZzd6SvGzSJTqehYyrOf4Y4Ow7XdtFXWwj4SGrWrbEbqVFFb718XnOO7PFM1RrIm9TJF61
qcoQN0Czqw4rMgFTeabgLSWLRJHzhx4zh33oV+EzeqAO3Df78N+kfddu5Di37gsdAZKoeKtYVbbL
5djhRph29yhQOUtPvz+6sfe4KMHsmYP/4gdmBl5FimFxrS9AD1Gm1CydFfxtmFzaegqZO8WU2vlB
hT/Yiz7SKneXZibTwbbbObkzJi0tHDvOuoMqD9MPuvag464zHez7qCwKKMdEcwnlCKBnp8BOh/LU
R7MO+Wkipd9qCpq3VyazCu9squu32my15zoi6felitebilbaa0qa5JjofXzMzbWWg3iV1tOSKo1P
JLX8skJVDioARQnOfa/Z41OpDDAhAuhnReMyim3jOKZLXVziNtXmcFztUr+Q1VSH72mJv+IaUmPm
d1YTF2tYtus8wQBwXMbXooxH5idsFGn7Jud1Yv2c9CH/uQ5jmc1ObAz5dGdqNGsgyCnlin6v62k2
yE5LZb24tEU1KW5H9DY/LFMBZrdN8QZx1qVczfsxqeQRnqIq68KPS9bmnpVH65A4tFss84CVkSiN
I0sFqKrK2ubVjV4Zse2uWttZXwn2qvJo5nb7iw6Z9qwVMf3eJrk831ZKplDHVOf7cZoLE7CcagRJ
oon1LEStOS8PJb4cEMrTMGb939laNuRB0ZoKcSAZIL0UskELaEYaatE/t61y1BM1mamnjaUJK612
KFstA5mMUul1GkgGTYE6pnMFhtyC1dEqq517q6Jn9R2IzuAUj7MZw6y6rvX0Xk3yNHN1OBr0fimv
Bly07cYMFZBvlHAk9vqtH9ZCR4N76degb8vIdnpJgrVzr1hS5rblmpRQwuh62HVlht4snh23YPfm
XRxFfkoHuNqPUqd3r1avjYD2NWabPEExsjQOOO7M7G5GlxDkcGJ1X81C60tIAaSVWQZlkixwhe8X
Y3mx6ZDHTxSN+PhFkWqQ5u0uk+pAGadxOkD/RYdVminP0Y/RaiwwpSR7MOX7OI4l89jSeOi/6oVa
gyJW9BX8erpimSvqd4PdrrU7L0ZO0M6oJRsqB8tiz0jLTbOOwGWz0caBTnpnJf003cbDaKhxc2qI
2qjF4A1lnscA9aQN9O/noq4Bb42iGs52/09bdTs1AEL1jCRtYFaWWCgVVFKWwSK8ydY7RZLaF8Gh
zhcDFQsqcqDDoZBk46PxyuTpEilGNNrQ5A+grP0GwR90tKETCfJW4dqP7zq5EAJNoFNbw1tPlD2r
O/EtyzLwiAMOAzc1d1VXBf6hHhuJB0bQw6g68t8LqnenKVQOxUt8V9xCkWJRYRqqvOaH8tQCmyVC
Z2l8Aog5uPoN3FNVtRfS1Qp+g5LEo9NkzX0GRhZtyHOTkWCk42Fpl8Cy+3stxeFb0foWTeSjYUIt
DHJQ1K+7Mj7aSwokbzHe6HMclNL61FjmvRSRQ9elt+tQfRtm/YcWtc+01O7wcgz1yLpBQRrSEMlw
gapNoHTTc57q3+0hgtelrfxalxQ2pkN/slNyKfPuoibaQYKVcb7AfZkS6JxootIEn9SwBQEKnQnx
LsLEz7nEfMziZOnqKQUnIz5DLxWo8vIGMh6gEaaBqCKxyUV/RwOhh5Fb1Q0VflbkItNwrnvSwQj1
QDlYXn0zo57I4FbSUUjD2hsdSMdg1CAanItY5vghF50LBRsXk4/S1eRjdF4S6OfGo5cKlIRVkGlv
8yWYo3wIxv79h2Cr3SmrROAZWWa3HbSYKSSYB/gmFiKbBlEgbhMNvaS1xCxTb8RCNg5JniU/TBW3
h4OiVlZB/gfZl//5ybF5aKP3pWtgtypAUYFyybOFa1DPwOuzbXf8yjpvjOdBHiegw5g/sGiEmxIC
F43nC892nMstXuDuAvF/A9at9M6+g+UAjDZEhZ2dRXk1svff8uG75Z01Myst4ELc8rh6BS4lpz7M
fzNMMfWGG6HkIf86fB8cUUGIxzmsAgp4vVC0tjSlOEbA3rNgrQdJ5JvoyKr5OfSUDv9tNhk+DDAq
G7sAnPLrgCrJpVKT88SDKREsUqJL93V1/3r323r+fJmw4+LjGwlDM0HAh4IunHuY6MV1pJH0RY47
PkazSYfO2p9q9W4emUDyYd5UmTCjGZQWuDiqMsjNrK22y+BRybcyYBZBwPXgIIFZIDDEQqzN5qO9
R0QdHA9NdYvcTG1IgueLYrsqTKSAFGWmoCFaIRBaZ4QYoRM7/6j9PcJ/4nG3lGnXS1sUEPjKjoNf
PyuefQNhHN9Eexa9RZdQB7J83udfb4M6Y+fzxyOMC6oXmkUzGUdYdlsfwRtOfdyS3xuvONqhdchO
ptcGhuhkYcv9es1cB+W+pWlRIEFBkMMhDffeV6ZcyVQPW6gRtP67MLk3/xJ3ardriA0WZHbcfgax
IEV4vVZbvYv1AU8Kz4Cbbnvp4FQEp+fT4LFVpB3+gLTP4yfep/dDRK40UiMZjVSDHdzBeMvgMUgj
oE/8B+TVzWplYwNYAWBX4AchVnE9Ngg/4zrKMadqqJ1UfwiBCfOni+GoQRUsPxqRxvveyJDVEchv
gBWs8H27RTVnXdJyVO3CBnqO40EJzVN/9x8Q22wO2ZiYSxE70fjyXZxWbZwVLFJ8yL4ywELuLIF9
6kMZ30xUW9oIHyAeDjKkSIAQo8zMnzR5mRVwV8O7P+/X2kMC/y0qhx96vIRxbwVI7OESvT43BH18
a3ojRn+oi/gmq1ZfzrCIO6izKcYYkgnYuKwK9HE8gU3jj1137K02d8ZavRPs4p2Pwc5eVKcBB5ZV
XgkFTpsTXUaK4x4l1s5JTzAKRvWdBkJYNVtG3Na9isSdF1mc98ugZfC2cC18Dmj4negNOzSgznfM
0SPxFg+vie/QEst+ieBQOykJ+zT/jJNb5EsNaXMpxzjnoL9lfYbGldzpYoaVJ9/oguxu77j4GM1g
s/4hTahJZmSZjWhDizuHkUgAzgnnU+9Y95Dm88Tp8k6eB6tjnemZoxO+gTkAvdrUXQEhGCJDcUP5
MUoQblhgtd2J/KT2VowB9DiSOwXlKb6siIp4VqXFzDYVk9ksQiWsngHf8EQ8p73EjgnOyEyVG2B8
fjsNtkWnvEek3ysGR8XN2+oWl16oXL2X12moIJpIRUAA35yBYG7ZEMKiMc5ARuBnrslT5iAa09sf
btRHwbbbPjZsdDdgtQc9JFYw5dK6pVnVcS5W6P55qD4+szuMPOrhdIRTtBCOssECItNCMEDyoXQE
FIzMfs2H5dhmHSrBeh7jky1QwXoeQuVH95B4kKHzRz92jUPzrPhAFt0zFJcwQd9eMOx2UXWVKTPo
m+KwAkVAS1nKGFBxEgQNAjNanuXItwkcWUTg352tjnBMegllCygk8Bls08cteGMNG+1825wSVCvm
kxoAWnqYDqIKgTAad0932lwb+oBouvMbNqagP/Wmw7JEFksj7S0bCD3Z0OwAuwI9xesPia4mlPRw
Jbi/T2vzS3SBg6GXPfZh9kt4im2TLbgTgVDAtKVQBuIvakrmckxQGHf1ewVukNErM9RpQu0ITmXu
1I4RQLmlhzeD6CLdOT/x6ZA5w+EbemEbhrcGsZA+m8F5ntw1GD3rRH3mzsIki4af1BNDKXcmlnmV
4kyz8L/NfoxhyLtOeYoK0nfrxE7r6AL1B4RrH8Uwu+1NCAUNoiKfhNYD1LS4rzhSWZLnjrKv2B/J
Dco98AQTh9nJ0BEH5wyKNSqej/wDa0kUk/R4D7nZbXVu78dLFjCw/xK0fgdMVk2dWAzZ3F5EeCHD
9A9yElAU3GZ3XaVN0J5lr3EsmtPqGe5wl+Go6R097P9imvZlKNyF21ohi6rh+sN7Eu5kXH6uVL2N
uEmEF1B6aMHAoa50ByH7uzwUHmcsUblOZK5jcTu+JFNDSxar+dvSAS1Ob46jBbrNCEkt46uSuLVz
i4LkA9DWXwTXxvbuvQ7NrRyadjmKNwido/gAcN8TVB2wdui98BDdnNncE5bLl7IF0zlneMJmx9GT
gebLAij/3s6uHZan4UakRbA9Rq/j8RkTKqsl2I54wjLgWHNG4QGnTO/X0MeAqqngCcKm6eoLsmA2
BMGw2aEnyANBVGg8gWWLisCUtE6igLusQnX1UfCx9qYQbFGsRoBNmGze9WFdaKU2at2IKHbl5ORR
i59XGiwp3GzGxiWVcaOkeETm2qGuQQ/ITXBoRfqA25MUQ/34I7ise26SeY6HyXYZSRYWuw9QH8Hp
9nM9D15yaJ6odhSe3pvNiJjoeqP4gUuDXVfXA69mKg1GMtg431CuRzfNx2kQGAH59Qeeb5vdiGAm
TIuZlpWlbnTUrKlTrGEubJeJ96V4UPSojt0B9ErOHV7nuqvexD/Z9bgUTv5V8Im3I4V0DgCiqE4T
AwQ8Ls9XysrUjGo1fx87kO5nh5zijy/ixyx/GcPMCmUy+OsQmAaiSM1tfXTXiRG3ielFo+ku1nJj
V2bYG7UL/bT7SBECs9gp9nGP8PG41VuWc03he2t69ZuBR8zoQuwZRxzpkLiBUUUz8PxiSGd7gikV
xeUWLDSKZkiE5yaS/smHWisKugG7PhrQNrqjMjt/YMi4ExOLx8JdjIoWUgBubosyU0wQNhizGzGR
5Cg/zAox2QKKXQW5auFoguNh097CBF8F5VoAxkqUFRIshpcc07+UYHzWoSgcoQeMBxVADVDcS71C
drraL1+yv5JDH/5BtVc0cm62NXOQSWpQ07MP6V/LK8OLS27qRveQx/XBrhandnzy8z5s5JU4dSEo
avM1mbnK1NJG495bTuxiyT2MOYa4PhrUUIJidHr7YfFkqJhJz0rszb1ogfGpHn4APJ4AuIJRxE7F
o29zs+wkCLXkx5j1sKBiFlcOcxEqoWYqVMPc2bdX4bgZHlOtrpo2Xr0GFftUO+kqTG+jJGgK2R0S
YYGUv9pQcMYzj5XWdlnkeSWRcURijbfWfMuY62MSSJ0jVX7jgQENvc9I9lsJulfBv924XGQ27x8e
mYAckgZv0N+KdHb0YiCLHiHWoZ+Syld7dImpJyKRbF62bLi44CDJgAIWDP+4nYveiFZHTHVHC+uj
9nebOotfPWp+5vWy8zagyA/751updYpvxpc/cDjhLwA+PreJIZNnmI0Zm6jSkqABcaddYDqtuNEN
jN3Kf7102WjhKc/U2mwcVFyWa83rGOk1Xd9boqhSBDq8VPGO9lhOLbrGNwuXC8aOjg/fk+oA83cQ
0Pd0+6FB42K5K8jsrSQw1Pr4H9YOmq4KnrVwxIWj4nUstJwB45nT38JwrKQPnqLpMKQB+4DVU/kC
MRRBTD49Y5/uY0xuY66AwsQri8m8jKCRBjmPEdrnvc800ggkYd3PA26UAlhApINEYwanaHyxtfRh
Qq0hAhZEh7Zfuui+UsFqHjqVQwTblW71ogE6dFEHQ8lbFTyosQ7s6G2YzouCmvVAfaVP3Fi6z+zY
7YnulBrkLBdQN8dfn//KvfMDcAsD1QWb2QNzuZvSkSktUS6CWv7PegXSrgyNReTjtrl1MBMfgthc
2pQtaiTZGeSFmNpZOYXLd/a6YK/7anS7S5L7f8AlZN/zKqF5D2qhaGnDZmljfJTaZTQUA6afNQO6
0H6UX9/LshrWWX+KFPCAoUisvKRBDU1CkeX0BtXMvj4+//+F55abhILGQFWEfxdpQJfODpqQ3MQP
OtRy6Hd6t3xTn5hAH3w2w+pQ3hWBnAbND/HG3gic8D+F+8aVbEtqo2Bn929tYIWyv2iO0rns9gUE
7AxYdeyqB4DahM/0/Q//f5PAv/IqS8txpGB1UQgwvuIzPCwGWmkJrvtjckByZ/4BiJtz+0bh83rq
eRz+nHf5SCimnkTaa2UA0mjeqE0a2EYCQyIDljnWAb8sUM3ywRxh9gE+2UCB2orP6lw71bg8RQCa
K6UeVKMI/y2aEu7anKuxiFFQX8BQkatLo+vJXV3JcE36fF9v0i42B4yHgFI6sDu8Dm9e0yjVZHzz
arnPF0jUzmdLgwevIrlWC2E2ZJp9ah8+D7o7tg9B2b//cOIlU0wNqLVApWopXbt8wM3hfx5h/9t+
CMElALnZZZnClMrmAGI9EJuEMPR8Z6q+PPnRJX+3soDE4JNaPkQFjIb+oPWyPTIJNINwdbGOH+wL
uFt56ICQjFomUwZ/pFGjbpJDyIDkgqFuJxNh0C5VTLAicP1z1wd6Z7ExNjWkFOvMSSC3RSRZsEj2
RgLENBwaUJzc9i+bsrRUypLHToNryjS4eYbibvz8+TfbLkVYCP4ThT/9k2UsSqN6p+GAHn/A6Xc0
oAgkRGFsD/zrONyExUVjqUUOmtmiKY0ZxFPdm5c5GZrkQuskzz1tWmrphRhtXcPVqar7oGmo8r0a
baW/GwBtsm8GHfI+PvYOoL/WSqXSieOKyq7Z960VlgstQCFo1DkRfIlNQwrUBHRkkSTorKyA2bre
OgNApTptQSCANdkBLPAGMnSmL2kBlEYek9PgwHfp88+y8/GvInKpbN31EEyIKN5FE2yk0tIHctmV
QMz+PIxwZFyu14AmLJsT0XEP22/DY4PzX3tmQIrhgi6i0ISQ/ezra/96Irl7V896HP4FhlWr46u9
Ti6A/1/KJfU1EoueQHx5Fh8NUtyoeoF9DaQIn+Etg9QlIEmBcXFszlBEuzFgWzEdxU67m9bo70ho
WcJlRGPt0evlIeW52mvs3QOB0xaeDuNh+jYEs09/Mu9WwRdjf4ybQgzrn2AqF2yqs3EccMB1fnKZ
wvlAXfoORhFnadtHB5vBf0JxZ2mxWC1tTITSGQdKadbUsUx6KmrjwQTbwuhSkfLu3inxMSJ3R0VN
ZOfogLEXZHb5jSZCQeChC7KgcNmUJjfITgKCX/Ptv8wrUDcmFPLBDuTv5KqWMlvuAOqeA/o4hKxR
qWHBtOc2FNXz9y4PBvD531DcKPU4A1RdRZYBOIyXV19BXBJcT+/o380q+RCCO7HMOisTdcKno7kz
5I5dOupJuVWgokXv5sP0HaI3rnkXoYUAGrib+SOUpv4ajjCaeJDCzAfOV/TMYItl84vwYNasdyIh
3wiWaGQvMxu0VruoYbJiE6vQVsStbmcfij/AqAk+KdsK25A6GJ9o76ODyaXWvZSMeHkgJMOnya8N
g8VF8McFmbF1/2Br7u0XC39RllGE3lrXVLNp9FMLDcbObwpPhgaoO4Pi8+Wtbh14T7qV1//qwVvC
Chbh8zftRXYG4YaC6LcKXyeVb2NWtTYbcaKxSt4azOjzSTjoYhB48U+gmhZpBxSJE3Gvdm8tf4zL
XVR9nJfjqEK3mj3khjUcXrL76Kj71bHyYtlbIQv5S/hhd25HqOtpgGoA+w4bYv7WWmkfGxGYiqzz
3uS+/AvckiJkJAjVq2dn/qXPf2IIsHP2AsBmoEkF5zQYYHEHPXR+aTEYiNt6SmC9MgUcBqTW8UwV
FSg2PTh8UEVVQXXD/8Fpi3A7OF2KWe8snSVMX2nyd9UBPmTa8DzMHVBynJZc2sWn7T3RdCdpbNF2
3Rvqx/Dcdx3zmFrVnBie+oBv6yo36R197xv1Qm/3vSTkaqj854ynuOlSSG5A43MJujNjF7R+eZOc
88cKd6gQOL6ThlwF5NIQZSU1evX4jnJoPcRATxxx4AdZ7ywXemuGUlifmKiocFJ3UhIdfhYwFLSR
3Rk8uLPPASMt1QkSJkmNR1KNd/5M+87V1cqX7NTLLTNYWu1rMhivrVGMogNx5wwG/NIA6Ah9OtS+
uDWllaBWA17IqsJGuHrUXzLDk96L0VUwFOQPhHp3bnQdjTIgdfHihX4ul0MoZtPXtTUCKgLy6Jr2
/lSO30mjlD5dU9XTlOhoGu3D5yf/zvlwFZS7YOe0j/AygB6D3p0kECsl+kXrnv7/YnBzaRpg7qY5
5nJeYQ1ejedytO61fnI/D7NTHwIu98MEchsR5rS0wKN2xsFuhcOj/SMDgsrrHqIj2J9gdyI3Qi2/
qIXl/E23GifQVWR+WyYY2VK8r5bRYzZzsHCe4OfKPHy0AJjdXIHrphC0svPxDFmHGxfD67Ma3XWC
my4W6aFIghUTPaVF5uQ95PqhkPn5vJKdAw6CHcDFKEBvGUDCXYfB26qR4JkGJ9In8MGW4VZZblbY
WpF3vGEKhZfeYXaf7DGkOnCr/lE9Nfeo+Eonkjsl/oMuQBNJf+3u5YOolbJzq6KDDSElABYYXoGb
g7KPNFvt8E6Kk+cq/T4C0vL58PfOXHjsEDT9YDsGJhk3/CwyWzNKIRHF3LXGnwQiiBAddeszoHJO
LT7jd46+q3jckUtbdekt0uDZ0qCmmkcOeP9uIS1OZD8P6+zkOA9HdFcnURlFOFIuC9S6bNFyWFDg
HZj9lN+F+XJ0GIvn7KAepH8PuMC2AXaVYS6AlQMMiotXFW0rWct7sQDqqkEB+Ti4R5/bP+i47W0V
NMnBj4N9HeP8X6/hvEpJvwCY6JXTGZR0ANfRKxkDwVLZ2ykfo3AvTq2BrKE14KaYqjewwpvh2wyh
+cmEI/mTrbVerEE8M3uq6Zsg8E7+bnwMzN0dKkrF0ighsHEHlWofQsrH9Li6jN71B1g59te418JV
NO7SWOEC36o2oqV/z8igfwscdrC6DspHJlAp2uM7N+NVPO4CoTOIRPKIj2c0FwrrPcdO1e/RAHNG
q3yS7QdYhvz8fELZyvtshNxVUjVjX3V9ijIWqrJlGR/0fPKnpbmbmsFPypS4a2mi9TKkXz8PvHeV
gMeG9qvF3GQNnjiX1pEmlZKq43Gtf1V9QB8f0xi2BDhc/TbUMwd0S6Gr487ugGg86LF4/kE1ht+I
RTODjN5PvSeZP/q8dqxBC/pB9BkFUXgbLWWalKksU93rpPaoFI03y/PktlIkiTKBnQXzcTw6t9tR
ianTdO5br03+YiQRxdZcUpTukuNqhnP5QGqHmmDVmcWJam+V/NRatdPqX0zpbhh/Sc0K+QjVE3za
nW0D7yoV3ET4tcGMgTvuVDvV8sScRlwk7KGgH2Bi+I1Re+wQhCVZjEnaORUQEIAVnembbIqxUzZo
VaRDz36EpjzxqrBEcSoKqmMT1K7t2YlQynE3oo1CIhgCUKriS0OdJkE+A6oZ6PST2DdO7FA3PAVe
1aH+B/JvO5c/UzhC7oM+BtDz3LFHyKBGagE/5FE5t1BeaRNL8NE2Pie4o9i1DyYCAJF4jnBLiax0
jlYt7r3x61o5aYdCOmxDPAIJLtChfIJD9mH2oerh5a7uYVJPlQrT8//k8cL/Fu56gbYLk55WW7A9
2lsdjlQtcCoVTFepZx9FkJzduf0wcG5ukfGZdq/Bc0Ht3uZYdRYi9JLdWS1Xc8t+woc+G3gmECEp
8fnUsDgTuNlFB8sBfgvQ2RjT+e+331U07hbJKinNrQmzl75OPiPmM5crvLLANGXS/8Km8c52v4rH
3SHykEHnk2AC3xv3Lvliw0oKiePqZ74ELKs7XwQjZH/x+tZCUQtSB2hTISXe8NeXDuJQMlursMet
HEaDjkEj0VAhGG6HAO1MJFa5UGxip/5yFZZHk5pJ0+pqImsY6OyxY0YHQ9LD3vCTU6+JXfu2WdY7
X4yZpkKqaqOFBT2TrOgh2AmBKE89aT4zujRaHDEq5I5F22DnQkY0HTbbOEN3KgFqhONcKTo2uvZI
vCyozNsRbx36E3w4LwmNsB6Pgg+5fQIwPwwQINA2xfnGV4BRkZF72iJm1GVHTS2OLeyrIHqz6i9I
ZB1jAD8vJaojzaJu2k6H5jo0tyf1lmapWpVscm9hZB7kTMa5ve19ln4Iy0vbQwYFHhzfWLMyGB88
Ohix1hqGsGxyLXowFBBLFLyvel8GwhFW5shfxaYc7MF2vU3wKW3w1xjZFduFO9LrsqmnhcrEs1AL
HXXTgX8ymEHfJ/lHFgvyuR30lIklCowfq+VDG5A7BVJqNU2mwLOY4WfiG2p7xDppjZOqX2GDlJ7a
GxKOfuRUXnkaaUiWZxubdLkTS9vv7NPrn8I/ZIk1QpgcPwWXmZd/KwAsB7Gmg2d2LgM4I+y/bfO9
63gsS/twvFs1uKRaMmPPHJlz6TKDbEJd2K0obn6AkFTpHv41yQU0Ukyy+g41BLKBT0DUrFPjCiwm
mFIzQiQzJ2m8aYT0xBIAUhnornwwHtkEANoq2LXbxXwdm9s6SFNKLcqg6ZYcGRy7DIDlNI4MzCl7
zVPp6mIf3P2QYGShlcGgCdxShkjabNglhluAIO6Xnvn2W7d4dFMdBEnq/UGvSBSTy0KGuhkiszEK
lEaVwAzgVW245nlAhx9iqxC5hx4p/fL51L53oLkti8/6zzi5ZMQqLHOwCcbJ3pvIFHyLfCHeeoAb
A3sa0UsJ6B2ZHOLXYQuKmGeF1hB8/iN26ovs+/7zI7jvK9VwuIrB23zfytUZFcXDCsPMJIhDRgKX
4NuNsrAiugy21911WC5vaVI5TbtUR5vsBLcdwA5sXw8jGNDIB6HfzfbhdB2LO63Whqpzp5ns20IB
RPf7yFFgeXpbPVhH05fhC6n1fvs4nyEq2Ib/AfqC8HAug30A1vOm6m4nlZnlbPf26BolsCKl1a0y
/MJXxk/xZ2Cxi2D6Un1R7yzATxORHu0OKus6Pjd8dIKBaoNCPXYwwxfWQXaP1MLN7pkSvRlCeRMW
Q+0ZO9wXTv02GcarkKUzECfBk4avsir1JK+FJRFM/YBCY+coN6yoWhyno7hqunPNX0fjzuZCjm3Y
VBLU47GJGT82Ohq3dphDEes/9LMtgCNAU9EZR13nz+QcAn9Ihg3NmyIo/h7GQdIbp1KMLD5MtJ2+
NMTI/LKQbno1wUEC+uUAyQDXyFMDtojQdj2gclEKkuXN5YSWHcqBhBiM0bohmXbFrBTgnFteo1dQ
rs8JGJjFCNXOdo5EB8e7cPbV8aWCnAOTNwLengwxH+6YTnszzYrMwrNYtqoDiAFG0I+WcVAgqfcT
XNvpsYzJ/Gasit0EQ9xWGSQZ2wGSia1upU5uTslNuiRpCCVT/WxqrC8WpeaNnNT2SSe9fi4mk7zk
WrXcQZhXxz7JcvMo6XH3rOS9BLpeoZpwP7WKS1lE2jez7eIv+dQYj3VUz6mjN+XoS7ORIHA/W48j
UJd+M63ZfbWsxauZ2MTNSG09LPZiPvXVUqEIt9D21wQhTfinkZqe86hojmRu9AM1FOWtGwg5TVYM
DlKCFiLuBigLHpQCziHuYlTTJY0S+7HIraiCoKpZhN24dJBkVK3lkhnL+CylvRIYfbLektbS76Ab
TsMhrboY9vYq1BUt6NC+QJjQfo7iBnhXY9WRQiJb90e7z26XdjVfKjIW32CgnvuA1I/QaZVJHlbK
ZN0YaVedq2GREV2T54uE/pvfD8T6ZtVy/ivOsuFxToooKCEvH+qI4GeQLvU70kpHbdT1M5zD46dR
WdZzZKXLeQTA7lGzi/kxNWaoAStm8WJBB+55jjMJOGVrfU5RxjjqWPdv1jQyuVErwVpfuvM4FAnM
9hp5KJ2kj0a/ndvmPpLl7CZTpjwBwSrOvg5zbD5LdYRiUU7omQLLdbQ607gltjpf+npOco80EGJe
KiN/VFbLdKu4Wy51WyU/SWpCiG5Su8PU2I03ZGpzZ1dJdzAhKHuWqdL6mblA0m3qtbJwsp5qtwZJ
pQtwldJT01pK6dJOTe+0vG5OyKuBWVWt5Fh0chI2S0qPXdxFB1Wpsrs4a/sne+mBpdFTCEI6sUa7
41Lkisf0Hs6WEUd+pxWKp6Tr+HUqSA8X0Dg6JhC+OUZ5U5zqxp4fZhPzPScXDNSHfeiQPOEzt20Y
F3PxFCdUd7IqrkdXUg158Y1+NBsKadimHHB3tUYVxFJdvk1yUqJ73DQyTOrKSUtOcjXHyb2VxdMa
LBEqS05mVyJYwCZNwp4HU0s3dYhRYgFz2baKG9uEho8BAhW0Mkzgstof7c0QQIIAcCbQ5MRcy/eX
Nn/OfIzJneqxZBdL1yAme2xEJ+VgHHs/OahC74rtW4IbHVfLnMt56WES8ztS/rP6zlQOLAc4Pre+
E6HANg82qCDJyOnhywkk+MbZFLwxrYbcKxgoqRL0VPHNIXas3ALON3XNOg8Fid72bkA88FXBV2JC
ojz4IIZOJk3LEZSL2l1bb/UUR//B1KXeMogZ4RxwshiOg6L6+M6KgUAG6pgasfEq5QEA2FiDokcY
ZreorpJ9LaLC+XxkLH/h1sdVBC6Dhc6cNFANETL6Yil/9QaUXiMN+AKRveA2v2CfDBcebljgN0BY
v377DXAdhhLtYqIUBYIbdIsqt8ZL1wiq+38/bSAzA2KEgjNuvw3UKFvNGKX+0fLkNf6q1PDzzZaH
z+dtZzjAF6GipgJgBG0R/p1FlKpcDaifok7R/aUf5gPKaQHqhic4XgrqlNvFjiyQyc5AAQxGNLxa
abmoi9ZADseToiR9GZTkR2t05Dwa83y7rsbkj0YkhG1vkk9kQ3jYgEWM2j12Gve+QkNmldWptjwd
VWyURlm+q90PXneEjkEoGuLudILyjraviY7TZnWAad9UkYxP1k3fC6e0AcstFl9C52looZL9s1fJ
bWGNvojsud1hSPqAEgBYALU1KG5cr0rIQsEtLbMsD+mWa2SPFVUEO2yLLmR5JaysLKwTaCfwyW5L
VSUeB93you/l6GBE8st8ALL6tcJRDAzBRbmTv4jqaHtrBiUmAO6YIBqIiNfjMps0LoxqtrxBMcJG
a8IhAQC5b1ycbYFVCdkrm9I2G6QNNAg2BJhhPLqvGfM5Y+RzKOqSAK21Q3Skrh7mZ2ZtXbrCF8T2
3GLxUE1iAp/bwnZL8rwzpIltP3AP5dCEfInk0JOBJQKU6uIBkEWD+ElUw2fzdn1eXsXlK9tKFWlF
m7Pz8t9Jfe5tvw/j498Hy2Qt3WJgfOzdaQfzQYcoJKOQMjL9v8dL4qOZ4GZAlhVLFU2l69WijHK5
jonxW6pAc6cQLEa87qujdSh/Cff63tig04h3lgkhrU0t29YWmP7oEm41n3lzoF5yz/wX0fP04JUj
UEjZ2+DYcyiHoY+Nqj03tEquWl0aTdBA5XNJ/ho7YYFxU5rH5DGhZVSCcFEDKn09eXFJQLjBqwVL
orwMIZN7sZzikgs1e7dJyFUg3iXTQPON0JHiSC77G3Uiz6pcLQ6txufP77bdOOyeRs0UKLaN2hKV
I3XUY8uL67/nErIV8grjB9Gi242CKZNxSgGrxqdUmVkqrdLaoJGSxOmnc14Dz1QIVCH3jkF8lP8N
wm9XOV7QpCwj0zNL44tUZD5KHG/LogZdBz5Ecvh84vbW2sdoXIqjUYN02YRoVQNLkFHD40LxPg+x
MyAoCRJclZARRFuPq0epaScbZdJaHq3kEmB4nPOhWQ+r03VL9DDF3RTaxhi7n0fdGRjQCUgxoMuG
XctjXwt4SMg0x/lAlQE3GAqN+v3nEXaeD2hhAYeF1hpe18gTr3cRtOl7eTRxgZRv8xsSRAgfULfO
4Q0NaIIwsd6dxg/R2IA/NCKKpLbqFA9yFE1AaVDoOTM6f03lczJWXpeJluEWMwBpaBSXkCuCVGVs
tH1WGFrEvQZWp+6sgRbmF8MffGCIblaU2hJIUsGo6FsadoEZFj9zv7n0D+IS386Ow6+ANpyK7YaK
KndQQfrHNKa2tT01GYIkyXxbooGif/n8S24KxhgqeBT4muxU3By4w4S6H/yB4CFuNc4Cy2INthFx
d4BhqCNbX2S1EizO3WExkSZABkG447lqA0rEMPiQLC/JllsqRS+RisdnPAtqdv9D2pc1yY0b3f4V
x7zTl/ty47MfSBZZrOp9lfTCaEkt7vvOX38PSvONWCjchjx2hCM81qizASITmYmT57B8ACRQEvIN
oHUuwNjromp1FTaWmyvLvTxY3+c1UTm5IssGRmCQBxO1o0toyTAqejhLppuHst1A2M/UOVNirIO/
tUDu5s3Bj9t0kXoQB7lFJK92IcwPZat7Uqv7UoNWz4InDc6aTvg0KmWSgZwnyhcomC7OftFIStVp
SO21R92PjtKRkFSAJKL++o1M1+SH7Jt6TDxepsa0C/pYMmWMSg2sWudL7QrdXIZ1xTgE3n5ImlE+
yc+Qy4MgAup20LhAZQ1UFQfumwWdm+K1UQapCWRXCKHXRe4NCeAKNTuIn0YPbSdPwqwACGT2hMR8
deYdiLxA2Sz9h91ryiidHEztqCqpAKMDYJfoYgLJlrqLyHFuOv39aYVAnzDQi4d6ak9NZV7TuopI
+hv6gz/uCZAEDAv+xzHkom0FO2TuFC8fePrAnD8Vn6WwM8RmEg28cJH3/xAwGc0XXfn4Z6vg/3yb
/2/0Xt39PIfdv/8H//ytAnl8EsU99Y//vk6+tRgB+tH/D/lrf/1r53/p37f1e/nYt+/v/fVbTf+b
Z38RP/9P++5b/3b2D7uyT/rlfnhvl4f3bsj7kxH8puTf/N0//Mf76ac8LfX7v/74Vg1lT34aKMDL
P/78o+D7v/4AB9hm08nP//MPb94K/L17/B/txb///tb1//pDk/8JnQE0G9B3wswWUuc//jG9n/5E
/CcaEORBDgrJCLaki1NWbR//6w9Z/yfeMiySa2HICzSdODtdNZz+SP0nurgGCDpJ6mJgHv+P/133
2Rf69cX+UQ7FXZWUfUcWAsfdBhTU0ZhHJLS4CMaoWKhUIelURRzUpXO1acEkgWVrLUaQoDtW9ZHf
5r1bdKHTWq3T9J/M7G40Po1pisGvH1Nl2SNeGKLnFGJ1uDY4V8RFEoN5A6SykJtQsEPoT1IJ4FpI
s963YeUaUT7YhiA8qqZoh2vYO0rZDzZEripHtzLQ3QxoTDcyuHMmqQJtSzP+2HzNP3dtu0vEE883
iVz1ZGAK+056iOfRz5qQTSVZVLtF+Dr1P8IcelCFE5qZgz9xP7alXkQ8su5fxmgcryDPaVEtSe9G
snYdr6vq6NKyq4ew2BmdELvLAox0s3pKWfwAiZir5iaQZ+iyYzbHDhtM54sz+CPRaYpf+jRyzHTd
deGr1hfOWgwO+vFgceiAAZIKfxobf1LzwDTW1J5X3a7K8UaAnuaMO7MwMW6Sf5PDIjDDtT/0fR/b
Uhu5Vt4/RcrgjtlXsRpvLSH+CpKAw5y0ILhIOPtx0c3COSCwE1x5KDrJpOX55s8L6GSF3IT61YnK
UbLDYLltAvM47XlgABIJqe+8NUUr9CIKyMKkwdRaqraelrYZfv746/JWQ3dul7IVpUmyfq5mBr7h
v1sN3JuMkOvg2zzd6Zv0pGxWPc1nq8VQBsQ6ld4VLW6rijghvWNbG9STSK5raVdMcee2g0P4k0JX
26UxZpZ0Dx2jjpOdXgYrhM/NiqijkEuJmYsyrKWB4g2+sOs8KCT9x2Px5MSROW3l5Im4Os9PXFlO
vQKpx8bVWxCdzNmu0Xl3MsPJYUIlURdaZniQODdRZXkhNCqcnAwO12Dt8kcX+Ed0hkfADndgiMAk
ev+uBR8fP9YB35olf745ErWYqBCF1HHAC8MzEjyXZbyVMb8R7jKIXWB67oLWParjeKjJcICZR/YE
6mVHhnxI7rWEVguatcNz+DQemqvlCqP2gBXxWiEXqSr5ehAQQf8IjHF4JiElzmaN4JkeusY8eZjk
QSfTK7+OJ2EWFY9LMiBbkBR0jbu/EzsAdsDLAgbZULJR11WfhxghXRIIfAAfIBqLXfSc7hszdqD5
bQCLBkDnRcJYJXg2r1McmhG0grUXe4CwwvNeKgBzE55rs44K9FjgAuDeQ/OK8rXQUFcwz+L6rfPP
ZXWzAlTy8VlkXfBIYP6yYJBe4OZDiWtqzm2O5eRXmCO1IfJ9n/ikiqluf+PxlhWpkAODFoFMGqIZ
d25NreJRjUNYQxx0pCuIxmJkfriKnPTAbaizbOFxgvRlVVA/adTetWsXi+UcNnieS1Wn9ipfBbeZ
O7mak3ng1Pp4Iy8aIuTEb8zR/GlGHlaWGglIBU5CDqBdsIIZJOfmXoPY7BM2FlTLs9PIrj74WeE1
5j6M3bQFKQRQjGQagNfHZR0eIBfQjQS/GCo4ygf1DEKqZYyLVE5Mt08iu4zeP140I3FFv5vAfjGA
ihdKGgBgdaFSY3AbBMAAs6kAs0E/QgkA5oi/hXftEdyxAWD5QXmf1a5V22PJQSAwcsIz+9TNV8zG
GOfW0LrzNF+H2nLs+s9qV/r1WhzW6PXj1dJtGXxhGMMVDq9H+U/3DOcEp2yQY8D+09oR52u0gtyl
4lwOTCMqojYYASyMO1MekqhTL0IDtQFwO7VNrfKk8lFXeChAuqV1WgoucdCzEhgxnQDhDSrvBGWF
b/TI1WerBotVgwcSXfye9QYKJ+0KWrsLx0dOvzyVqKAT+susfO7+S63mpS4rHXyECO8Aml6+pm+q
lx6AldlFj7yHGeZmItSga2GBdZdOvuq8XiEuO7ZogEYBcJbg7XJxkjkJ0WVtf5JP+WWGOoVQpyGt
67Qlrr8DDmrf7qFh9zuyEWSDLjZwsyAqpjXC3OmoA1vEtOGFEKP+1KaRdt1jxJ/uYQQQyML8ta4T
w+/mbqgj2ZxLCxFUucXEraO4nS/cLHcrWA6cxa1c5P4CL3NhevTGJnWDi8D0CT1QaOhxka4aklk8
uya7+bXe/6R/BUdk6mSP3B4XZ2tPAmKbxVaLNOZ6mrUIZdNueQGiH5xP0hfRk90WTTXOOllbS/pN
KhgfGbParVX30aLhQ/ZaoPSJLUQD51TyLFC+1rQ9+A5b3EdS37mhHNl6zUseWO61XQQVqyzABtM6
R/QHEw6U0UA/P6f7VOLxs/JWQv5882UgDY53hqnDd1lqTO8+9YpgfxzZmffYdiVkpRsTpSbWXQj9
Qrc3w6DGGINN+pzEwcBWfUQNcosGTZBUSF5/b16HUYpgogN9QRk89whW1C+gVUVahIqEwb1FfsLs
9cNQtHdCNX7Gq/IjZ7Gsky6j3SmiswNJLXogaR71SRtiuJio2W1AysX1AQLisxOCZr30C24xwDFI
55hQXC91M0R8bPBGNF4hFXOgUv0GuZJd8tjsOcsjp46OkZvlGVQE6bMwnUEHRSZIi5vlmtjqwfCw
vqSYufyNnJZnj3K0Wcjnvi9OgaN6g5L5GKS3RERLBIMyoCLZLS92kCB/uUDgzfEkhfBBz3ZVWRoN
mYA8pNM1D6N7tqC1fit/stYAKvWOEfdOZd1zdpV5QJG4/69RapVJPWY6OChhFBAHIwEhtl08rDgx
kGOzMCpo1Xeya74uRy69F8v9ESMJdz5GlPH+ce6bcorpuVBGI6Db5U8yJiFxRfjWbvKWq8JLp33m
oe26420yM1fZmqUWDMJvA8r0E3KHXejL76sNoVgMkhk4tJkn3HHtsZxka48Kpn0DrtMWkym4f3Rf
dgTIPVSOfEdKseKWO7fGOrSQJER7AP08UiRRmwomHxEq0+g4ExTtYgOmDC2Y5TMhMAP5BB/yx/6K
vwyS87WJsJNU9HU1Y3lNddSgelsWs805ouQg0H6xXRNJLbYmBkGfxKIlXb3Qbw7rHi/hkNRy06MQ
CJ3LscZbEJX0ZdWaafEwoPR3Zze/K3YVVCvFu9ERE5sMIU97/ZljknyUiwVirgDpJpm2pFl65Kit
9URA4DafRyB2YwcUDgXGhqBtZYM48TQizw3eNBiIlAqk6CEUBHgDVKldNeJKWUXQ3J1ydsBCQcme
gBAcfIKczgpjddBOQNudlFegOaZy20gCmnyearTFptiVxc7JhBFgP9X5eBcZ3w3CjkDRksIRI7KU
n6X1qHSaZVVubH0Rqh9jwnm2ZP58gH8ANAZO9wIcWU5Vi5NBBtSzyV610E2blrNTrB4UcMC/bJDf
YXPSzQEMGxXivGvWgLKW0JNeoeFe3KGP4HPjLyNUnBmjQoVYC3qTyDC2+MPP5v+xf/2pGhV+5UP3
GAXAmTk6UPTmZI0FWZuMCdMl9OcEUyKzl6SYSA95PRKJUQmbQMGjA0Ykhgz61KG/14TKZJCggUkc
VBp940umZz3kXwsMi6E1A2GW1xlVXW1PM6d9wWiTQvJGRx8RJw4dPtqjazXJ0r7tKoThJgebwZo9
lF6Ii0YLd00QHms/d8QvS3TkI/EvULwY9Idt0OFg4SKe+KjvmjVDAuWKCugghMsOLNYEc+UAKYR5
MTxEgjKicM34Mw/KfunmkIKBYaLKhbF/ukUrxIqhNHNYu836NqaYgHLAPcC5Ci598NwGdXcLSjyM
QoxtVSHbnEmmU2vTf2mCCiOjtZShUMNEaX3JjU99y4G1MJoKAHlgdB8Pz3h1Q0A893Fh6IWm0OUK
ah8Ppekr2k1Yfp+SfR19M9Cwl+dAwSTVx7GRdSYkHahnyEMCKY9k79zouI5RnWBazdV6KEEDsual
oSuDZ8sAVoFcMERKmEuEyfhcZ1apcBYXfV6sOqwKe0KvUVR+sSNj9Kpddfsu0I/C3d+IanhkBHoN
gACgPi6fl7Q5rpAtoKCUoWoIozs1g5I7xg56OKKdfUO1zDXKOPtnRqmcATg2ZZ7ivMZdqmD2d3gm
vMdgCT8aX6BSCRmxsnKsJ843vUyLyEoJuFKB3CD+e/5Ny1wUktnASsm8c3KU9tFJ1BRz89yk+bJI
ODdFHR8hNGf4PNnU9FnEyRFT0R2s2lX6bsdZFfmtz3Ohc1PUmREFQ6qltKxdSXqBd+CFyQQj3ZPh
k5or4dZcjHIA+QLw1hi7hHsgBzvfxTyf1jmszAHpXujHjnLEWfHuLD88lv73ilPDnrBN56s7t0Zd
gtG8FKmWw9owjvuowzBHkjuL1DiGsevV3slBvk60AHpdP8hd6EqdsKvK5Nu0mP4oJhDZmK4wugY1
y0dEwvvamq5MwkYxiva4ThiGgvyYUTnxNLjz8pzqsq0mmGkABQvnM11mj+cLobJHNY4hWtFgIRNo
SpP9egwBCCUcNv/xbDm4q4iOLkoo1IqX/G6jOA9jlZwsiU7zQKqnck96GksQH7iMOZdOpQP0A+1l
EJOicUQPExlgWcsSDCKiyUCgvfO+P1SYIyKUWNwM/NKrYMvCfKUI6MXlGHfcrmaYRzJgvQcr82LU
G/V1EV0noOXyMHTmRz44MnakUKz57DWX2R8xbiE+A4yKS5v6gHgPKUKzVTs30ryxsqN9iSfP0Wl/
qFg14QTjcl1fBkmAJURYAzYbAEu6NF3HUY4rUwRni9DYegKlk+4hQqeBczJZu7o1Q7nYMBuZgsex
n/3e9rtxjA5pdyTkVfmDvM+Ffe2rx5LLJMU2Cx431FVApdKAKqVo4jVMRTTfWtw3We0sBjpwIKyJ
Ss6kAOMyJxv5yxQV+Dt1HFYk0mSFolOBo/OmfByP9V5ZHMGX0bu31a8TX0jqMjLDLFwCE6sGplnp
N8EykaouNQzyRpHdQNYWY5HqHRHeS48iF1d5WS3AGOQi8ThukZucag6lRZcOmNsG7Wi79Pastc+F
qd0Ap/WQCNaC+suIXM7BYbn+1iS1rRrIeDsIKragelhe0xkHFE2W6zgpr1JB8NY0fivMSgi6rvgx
9UYMMr2QU2IyLqPzVVP3bF0JyzSN2GLSvRE+FYg/yy2EjezeKUDCw4tAlzXSuTnqru0apU/NLOrc
qs1FewXRa7+KQaJC9KNpD0QSpNUx2/939hka85jPUDGrQT/ItGFjpt2AQqFKrceqFcAnKX6ZARsY
vTbc5RBuFixjh6kh0671+IFjnbnmjXVqzYnWFCWIthvc95jHbkVoJjyV4H0zHNErOzsuDuJotzLI
Uj8bsk9It7kdQeZB2/wKVMpRgI66WhX8CsR/k2N2SHzyBFbe86ECDBgIPvHGFhUNQQCZ6YUEW4Qr
RUwcgusaIfqnonmOGpRXdjNj/MYcdatAOVGQshAPsw0Iy9XbOlIdwVJ3nG/Is0Kl2+o4g0MPtBau
fg+BhjDzdAz7FLt1D650pwXvijIeewT7xONmI6xrE1c2Zpowc4z7k/p2Xd+sUYuhZtIdhL72AvEP
sL2hsA7B2uFC1I17bTIKRnzCjUn6Ew6FWaoNUpLwug2m5xGEuqvT3P0dLDtRxNlYor6eoVphuqro
5ZLwg6QO792aT2ipeNtInOw8DT43RH3AthkV5B6AC0WSH6/oUUjfPz4il08pMAAeYsJiAZU4Gv3f
NcAZzyaam0RwuDiYwXrooAmlcQI20wwGbE4DYfIFBaBVFObahguO+1D5XbwugBeCJCjL7LZMr6o0
9ceiSZwo7jhdBGa2sTFMnYkijyp5NWHYKqHsM842pvmCeDLtMVLdj7eSZ4o6FCpEjASBQBO08nOo
tV6kg7ui6d04VJyPLTFPBYbq8BqFR6GLadukKTBETYKHatRXozntLIN3+TAjx8YE+RU2DdZCWgdR
SPH4I0jy90qqDDTaq13SJDcfL4VpxwSYFkUlMEV0di00utCvIbJBA3pIoJ8Fs904gApn0Hj4NJ4l
ypW6JFZroRKQDIrKrdRIV9WMCyzOm93HK2IeddA5QXYIQG0UDOc7B+i6rArIw9Di6CF+Bn5LHwQL
ex6GlrmcjRnqA2Eyy4iNER8oFK/lOLY1cFub+X8OcEB42Fghv8XmGCgdMKYjpnrd0LK+N2v/OW7M
Z8mMLM6JZqfqG0OUn0aYghaKNvkJSM/vppsGr9YYezIwQb7sy13tTEdeVse6MIDZIz0NzMFejnkL
oGPLTA1+ZCG0LkXmGd3kqPWT0nujPNlq/ybMn5OQp0bG+HRbs/RcV9QYsSgWc+sWMfrsZe90vWVH
/60VqjDop2RKJQkHJCrrV9RcwN5n75NRHj4+7owOPhq0JgbjQEuBYaFTqr45IhOwX1EonR4dZ3d4
qC27WgHCR7KW+kQuZIh3RYWLmEDxZy6JLiPNOLNOuUEXhnortmXvJqbTkdtYdtagulaDqD+IHqnO
uT1MRpw/M0n5RBVG4jJbBdA4pJ2YzTsMugMDUB4h++BG1n4gRKu/hbRgHpzNVlNOktcgxxSNCWVI
HR0wJ35lVnIwzyoPHMl2jI0h6iqTZrCpGQrqHSDrD1W3HLpROcxx48WLfpXgFQisZi5oXwOj7zgv
QuzdBSsyHl3xFErXs0KjNOY84EJQlHe5SJx6zlwthbDs0ruck8vezl+mqDoWJA95GA5S55rQW0Gr
EIMj9R2Rq0Rdt3xL7sYH0S6vlSeOWfJjqZwObXcwImOYDGQ8NCazleJEShW8x0dv045QhikPOugl
uoAkxdzTynKQrTXq2gtBv66CB7DHI9fsZoAOurOtP4meAlFD/Su/kDphIi+WR/T+IP1J5rep+0/K
yqwNO61G0fYFjpCDiu59hTh8fkW6hCisXLm+7VYLbwxzfdT3/TWflv1UGn/0S1BhAQPRZlalWLVk
2fKD/CB9kzxltGtvfY3dsrUNRzumrulCOBsELArwAxaZdeHO8BBH+ej3oGJFIsVSKyRhi0H20U7V
F6hbij3IJKIbveIEYpYpQrQE6DKY4WUa1AZWTowLiQC7q/WLIlletqZOkRhe0QlO0lac5gQjy5GR
HmIUGvzaykX717TAsQ8OJpR36cPQrY5qBGgGjRgeyux4GZyOR8zLctatQeqL5v3S14TqEpivIRh1
E9RmkBFKhU8feyf5MfQH25qhPtjQDlpWl1hXlzVXell548JjBLggmwd909neUWF8zYfSbOPTaBCU
KXVbfB8hP4rutiu6+l4EvIQrIsYATMDmifhLBDvrRU850eKuGEdUrOLBPBSHCKSzRN+qh5wr732b
8XZzbotaX4mzoUkl6fA2MoRWI2iydGqV7eJK/KYU0n5UjC+xqt6Lcx+0afNSlX0PgXcDPaRyBPde
Gh1aIT5UofkkLuIxLNSHoZf3UaZ+nVtwQcT5fZZot23YX49R/zBpzedoGD1LHb8Nk/RYmBanemWe
vc3mUddhZxA8S5b1kJTRLDsRvtdxrdqRef83zt7GDBWq1SKVrGrFS4OYlLLTROanJq84tw/ret2e
A+LXm2zN1PtEUUI8pQzxbKexgCXVtgqhrGy0eCAd1tWzsUXPsRptgycOAiCMA7DPqrvKH+1wD01S
ELQTyn/esAOrK7w95HTuMNV1kmUJhmFUX+gPBLxcPGdwLE0+nMRabnkWmVHw1xczqQyiGnJLLxV4
FTqy0Mwc96TW4ysoMIMSoPI6KVOUiycTax1Mc1HQS5siKI2puRRMGDN3Pj597JPxywi1lnq2yjgf
tA6wsNFd1tQfJBCW1GtgqsHHlv4/3+mXKSpFWBt9EGbUXKecxBohkGA+lS+hLQN2Cfq3Vy7Yk5Vy
AVYORJqlgMCGfpHJwFFZSSRlJxVCdDzleLZ0EHy8lLsqp6XBPBQbY7QbJ6AMFk0YS4M++HPA7zcO
BatjDVADENCEhxeEKNQuqk2YLpWCZ5iltcN7cKCgvarawoIqhHgXl3yFuYlAioDvE9fXhbKVEPdL
2TVAzI4e4W1v7gmd03rfBPkuKvlQEUbzH8v7yxxNQFDExSy26Z915a8R9fU693lDs6zUCdUOUaKF
xNQFK3tXocMxpWbrVsKVHH+KOuhwZ3jHFkBbEMW7j08/6zIBQbiIWTnS76DztHRW56ZakcgkSv2q
hKaH5OqLGsucO4t5PLZ2qFtYGpUVjZq5wTHM7wg8ZOqqwDhpFscHVa8DnvYS69xvDVK3JIZatbrV
UZ0SgpfOz3zw/x34suI8M5R7DQMIndG2IWaSvXRscaFIO5FLfqywjvt2OeT32NyUWluMMiRdkcVY
3a4cMLBXp1dhE+6ntgpitbnWJsPTxNZHWrOPTDDaVFVQD0IwzvlVuybXYWrs5aV+lAXLq1LA5gU9
EOveW7LaBw74kKXZrs5UJ+5NPxYTr8TP0GIxMML1Zp5KkIsvnAdxVojfLIkeQxG7eZxB5gQIuqm1
ziqsmQP6H1tv8odaNXnXP8uBt9aoBhQIGq1FiFRS+2iVnSmQXO9atNha+WAkoYu2oh82UmaPbfm1
ybs9Zj7tj12NsV6AvkDGj6cNtKhohUCx6DuhW+HXQ34TxgbY46d+p6RIfquYU30xTMnbxZLTtDkt
S241ozbDq+sW7wuKFCydfNOaMkLKzEkTmdHqVwChG8xCX09T0cYwVbaHrtF2+dJHthZae1lfr5Kk
5XRkLiRRSL2yXRtVeiE7bAfLwCMUmN/qQMesOgYDwxLlA5mXkr0Cgii50/JFcll5D+h6gVDEjNYl
NHmO675vIgBhTtOyX4zX9Vg4kZ8EREvRulsbW/j+8Ylh9aGx1r9M0r3ZMVn1RRYM0M0CFFmqV9GR
EEbELnn1boWb1G4xp869Wtmn55dV2lX6Np4bAY5ZDg5qaCBWKhHcIgQECgmW1ktke62/iy5JV3gd
IvZx+mWbOrl6YtS6MiC5xBNhMOnAw5imLT2ttekNlehz9ldk1Nfb/aWSFi1uu8zScZbIJQGImp8A
iwmN6QPvfYRZ8W4tUac2awo5my1YUn3N0/aYy7eLqxjDUtOep3HI+nzIzEGzAEYHCVx/586/ygK6
bMoCrVNMmbZh5jeD9dQKcmANnz/eP5ZHbC2R32QTZuRcxq3R4fKbyh+IAXaxCO7HFph5w9YEfY1L
ZqJZCc5Db+kQ/bCMHxg9+5RZ1UMjhveVAWpXSzA8KxN2KeZFtW79OvQpJ4dmHcrtL0Fd8iB1CHs5
QwthjGXVxlPn9VA0kw2tF9mZlah2wnTIOAUQd+XUjW9CVzGNV5yYyREd88fgF376gwS5/CB85rkd
Y+6CgBn/OjR0pEnVYojiFMFt/ZbeYboixgBC/BhCwxEiLf4IvTjQdLjDsb3m8SczMihI8Wkge8N0
DhDXlA9KRjvH/Tj8DKvSnjCQqB6/D8Qq88iABRAg4H7G8xC1n1B16UeA0ZBBgVZIAQlOs/gmShSi
QNROu9zh7SnDO7YG6ZJhkKNaBYc/6n9L8eMh3HdquP/YPRRGVgMYKriSDLBgQPCHcg8UmGPcdAAU
9PVwGMfmBWIjD2GkQ7N5xOiwXkBFuvDDaNo3gCXsVwMNviHsrmoD4lKr/BK1uZ80q2OOkHescK0G
AuaChWzFUS+PybBcR2Un+msD9YkiS0A6bEm1m6fx1diKr8osXJsmrvu+ijhICVZb8mxllM/1HUZ4
NfJwTZDKhJ2i0U4XH2lLtvfmVyHg1V2sg4hhF7wwg08N8FrqgNSImVk74CXkdL+jYlD83zmIjGAC
AhzwiYBrGHyyFwNvuR4WYwICFrPHBQrBnCQ9yNXs9PJtKOec8o5njLp2KiDnY6EioxzabJu1bHc6
OHNVyZ77r2Isc6wxP9p2bdTV08rqMgHVgB7XreTVd+JzCbq4O+lBuwfA66b+ArbA6vVjF2B52dYk
dQelYLNdrRDzg033fYqAOW1K3h1EfmuqC/8nZRGaG8C4UAcjXmNxbBqYIBqOcW2nn1KXCPlqfhVY
h9FPD+UzL3gwbEK6DCyYiFUYRqORKItsrGbcgjlrMDUwhr31TaDPEaciYd0xJqbscIHh+Q/IZCr2
hrhZxbZGSfLzrbpDo8EWnN5WDjLgAFyWDVYMPrNHHcdJ6JMSquEtugDklindDvxje/k7eGvx3BVZ
/AdHRjKE2SnoboDZHv+DnrYRJLUoUQaTJuzSOBLRAgD3MdheJRzJ+W19R/71veROaTJO5VmtRxLP
TWaERqUiFwY2FvmLY3a+3s+8U8lwbbxr4owQ6R4NJGvnJkBKnSVdZCIaB4QprHES1M5hZHeTTWSR
ZLf2s+EuQ8cZoqvX8+eP3Y51dM7MU/E5j0QFUR/mzesZo881FAlwcICt9JrY5o+hMvzhzBzlg1Yy
kCfUGnRebWZjMtquxSAreFOErAOK4TOQvp6GKwAlOd9UwAIlsK9hVZPT4rLzGt/KM0e51g45qDiG
7Fpu/Ij3mHh6Y6cCDAYD0KQlGRDoiKlPmQ4QYat60D91uzaQnsT3DoCjaCcDrJU9nUgP/RHVJfBH
f+sQbSxTX9HIIktaClgm7atadLvn8K7GZ7zLXzCTADrkxDPRE7wxI5uHOWadXwliMKDuw+QpIHfn
W93kiSBpowQIblc8ghvHS6L5eVxnRxPmr72VvHAOLCNVArc6QoEBAPvlfK22Wuk06BPZ5PiuhuBJ
uCcjQoXHHxFieP+ZKepOWgGVj2QBzU7JCAPEptSWsmHiFQgsl9guiDo17VqsS6WizjNuVR/apCd5
+bscHG8zwulvNd2ZCyM6Q/iPjqyd8sIVDTtDSGCSkDJBrNuNpp3gYC50BOEBmUYVQbPFWye5hGjv
IGzPmHuC3NbFe5Oq9eVU5iOKO3v6AXSpR9RcUCR8AhPU7wC3yZn/yB7VghAWKZFmdcDBvDYggOhK
V7GTP8776LneFWj2AClyI2XufMPvfjAjAQaMCcMzyN0unoZGwr66xlhr8yMPxEPolx6Eh93kuTyO
h/7YuYJfgJ90x6PbYlyTFvpMZPKcEEycfq/NfQWKaMUqJBAng+sXJKXflrZ2dK3cSWHCyTlYRwgy
OXhMwQgbkCFUhK3Vde0rFZYK4DIaGUlGyjPBjOJbG9QXNDFMnNTkslBkB66xi1LoRYFzUXQUzE3X
NQgneRvIcsatSSqTgvrnJEcmlpVjuACis3atihCJ5HFvcZdGtnfzobq4gHQlGQyJ3vKn8SkHfgoS
XG6L4UM4IH8+jnnPQ1MBaEowo1mQ9Tw3mFVFLYRWWyNlU6sjkTe3dkkQmgEyRBdMwDxvJz+P9j68
HlogW1QVMAxR50Of8myOjak+lRCqk+3WV2un2pIzPMnHmPMEwVzd1hq1ulmsEjkJYW39dtI/BulO
/qr50q6850/ZsMojDPVgXFlBxg31BiorrLNcTlIR1tDPJXLtCfQdrZuT8Nau8CxX5CX4LGcDuoYQ
NQEDibhy/vGmRlj7DAzXbtK9rWNhy1rC+16s6AzklQXYMkIW7oVzE1UqDcJYAGCn+tVN8kBwFQQ9
BI1b2U0h7cxNWZgG0UrFiIgOQuOTh2w8AEK7Zpcrxs/5+fmJYNrRk7tFqY52tBDwgAisHjxklH/Z
ozwOZBDdgCSmxkMzwjEZOfOqdwiTf0Ioxo1n7sp3zeXkKiwn2NqkNnUCDGZFIkNsFkjsAQUVnNHp
TTg5udd5TscKXmiJGQAjwO/g5effsIDnx3GBrFevZLCqNKJdDPON3uZ/JwcDhQaqTUsGIpOmbDWT
Fod1Mhu3vAr9GtjW3sbzX0CY4FKOa18efQPCX0QHVMT/uJDPDCs1zGsBmMs60b+2WQ7AZcjDzl3u
27kNKnpItVgOBiYfXTkUdzO03yS8RI3cRO/ycj43Q32eXs5VqD8TiqQr4bF+Ut/y+Cr1yImQPbEP
MDcCvrWD4HKp+5jrg8iADv1wDJvTnCcdlLdLMwP3j36d3axu+KJGQfIl8Wdn3YGVTHtWG5CVc9+f
Lj0c6yWM3hKYoQAnodYbxasALWWYJSzGcuWjKfwOVlwUtVK5wzhOUtq8JjTztGxMUk4+TV3dpCvY
Xbru+4LuqbZ+4rj05VPT+aIol+7MKFqiGIvqdinYyUj5gZbOkV98MO40WMJHUzHzI+OZjErSk64s
YjkEoDMZ1E/a1L4sOKXXE6g0ncWsUicZIEcGxCPUmTTZ19YRg4lT/VIa693Ha2aAr8lvAgdEhQka
G/r60YdWMAZI7eDgArSP6AXUhy3ZlQ+NaAy9dyhVwO4i7Vq/9rVAB9Iq+/rxr8B41zj/FagCN+sr
JdNmvKCCJ/EHEUoCQ1uR2dZDb9g/+7szopAfYUYCpa7Dsc46VkTQwEJyjec4lbrwm2wKpzWC9RPB
zDcNFVMMlAZ0mgjQu3gUon2449hkRQtwBRGhBmiVIaE/D+bSFPaNUMAmIcSH215J+36/QBA9SJ5E
l4z8l8+xv/gcs+THnudtMIV2JRFvOKkIn5stwmaBojnMCkcMGY6O7oyYtT+oCO/50bovnkYoU/Ug
RJO4kxPsFUPxBMrZ6GLSHA6rjFdjOflzxbFT3M+SQ9iKyLt8eQ3x1t8hLLq8osl6fxmlYr9VCZNu
kE9L5m5WF4/H1+2eROR8t+x1zgMk06e31uiQqJilucSwRhq1gh07bQk3MhxC3qKLthFwvuZP+Z7L
7/lrfVRELKoy7LrELN28ntXJMaS8OHRasq4OyO6k3i7GXHoz4wSzfkOm7yZVOKzQ17Fy5Cnjui9U
/croLCTujWI5kbx4QlVobqOEkiNU0hQkXVEHmTbeKN1yVErtaHXtbd3HnqzmAJSat0mP4KROhhPq
0WdptFQHwauwu7V7U/L50YIuu7EOu7rCNEGUzk4+9kchGTtbTosbuVMzexahyqSumPdq5VtTxYtt
0i5HzcgTN8rCCZBplDWtNF4bRem1LWSBYlW/jfFDhS7xmmaJAHXIv+tthQsBsG7FhJScUlyVff6c
moovr911ApXZcpauEnPZzfP0PQ3R/rRC8Sir6dc1ryqSTz2UKUTGrNLvyvxOHEU3DMFdHMbq10QA
IknV++fKrF5SbRBRfGuvcTq8aI3xaIXTUzNZV4uReOIwYb5rrloMlo1+bSh3nTZMtpBlX9OwGII2
MneDVdTeEK2eVOCFQuo+aXISaEN3C7HfEhP2+n2E5hrySP2wStW+WxbMvchi4feCvIcA5/0cW7do
0h+lajykPbj+4nIPqirrSpDGq7BLfqCC8dU8fSqk4TBDdymWlKOQweV7+RCW5gsorp9Q3KfBMsfD
zljw+RQpPVqD/hou+jMUZq/Ddfkkr1nkhLn+EOexUyqYtU5CHROjkXkHxrNAHhbVr0NBsOdh+d5O
Q73DWOhtIk1XiHy+tZamPU+R4FdNtFzrs/q+dOOVkCgp1Lfku75VD8L/4+zblhvXsSV/pWO/sw9J
8Dpxuh9IUTdblm35UlUvDNtlkwBJAARBAuDXT2pPnzl71+mIPTGPVZYlWcJlrcxcmXEnqljap0Q0
URFKVwk/uUttenYjx8qctqL3XkKdXVRNvhZCstvGLm9WDQHY/GTnsJQKIsbnTNVvaVzvosE8JDO4
zki6S2sBU2q3W1m9olawjywnazmlXrjRzLPbLkv2KuOnWXekUE09p5uxnQcMIwpP7DLXib1s00Mr
lp/wHLzNSHdecl61nXeEi8lSdr27i1ueFAPlP/OFPU6se/eC8WHMeV56oytHX52DJvzoeR4UOo1O
tdR33sRfPYp22WvfbOzO+ZQ/eDq/8dd4TwkM5EKKNSW/pzNc29eFDTubtxtLgHWxHjNndsTMWc/3
firONqYwhVZtsPcWpJ0BHTgmmXdZVHOL6Q3c2oBSSzdPS4nG4Vk16rUf6wLRYzdA8jYNMrQWl0AI
1vInk4sX0vCfEeF7xGqfE4/QYuDRRY+tPeq+j+7qYWSPac69b7QOmq3MzN4jw1LYfGkflWwqSHXu
+5bDICIxO9iTXHDYbGAr+ApXou+Ox+WY+GNhXb6N7YuIMRKM8d0Hne57Md7LpVFwSGZxoV1STTM9
KckerYyf2QLZFg/VWtCJvPjN8jlLIwp89P3jlNiDVGILieB27uLdCob4PoDl5ZwCKF8E5Chd2hfz
yp+S/MWmdWnq+sHp6REPLDNlSo96hZfac5rwCwQA23gevTKgfLyoaRqLmK/8PIThKePtZqJphfHR
zby6nRe/rOs37sM9LdfL1ofMRPptWiJXzIvIzsFoMMAlQ0BmWYjd4rwkgyvEKErnQ8Ce1P23zPZN
xeUXWY0+RFNbhpIJOOfLGvNl4bqRmQ+L8XZuNtMs7hp5VdlT2ZRrO9LtlLWlXaO32Bdh2StzXme/
8Li3G717z5vLPFXFIu0ht16J7aNByPQl9/N5F7Y1DKIEJsBzHuIYsq+K+ljw8cM0jmCJHPkg/AtP
+a3N3VOemNcump8STIsrPn7Ma7KrVUyKKc8RtEqxydLaL+t8jEvqor1Nxvc5om+qjmNogRqAsBEv
YRhxxCjMW5RM0z4Y2q8xgs8YkWWLYyLiuCnDvIe0NNnhCrglfn3KyJfXtACXWFalYnlY8+bSMOS4
eaJc+IM/fY/j28l/kIO/ZTFulIEULm5gF7GeyDBsFZhKGqKOM47iS9OFtO7CopMb+tLkSTl1sFST
djgwti64nKa7GWPdYsbASY9RWa85ZFCO7CMsu3YdbyKPYVXMTeE3OO5/JBJh5R7aLf5iXHsQDrEL
9VrBXm87Ld2RN2mBiudjtLY78LUrokjGjzpBtaUCb9sMzUcOkAlYj2/KmfD3mrOXmannLs7ArbAN
d9dvDQLCpdvk3jPp0moc6iI1+Q2ixKrYU0e+PMJ6chNO8XPo2rO6AqhJfG+4K9OajoWI7qh98YN5
Pw/xiz+shVpA/eG6nXFW5be5fu9mv2So7vuhz4vZuZsGDq4DZKI6QMXSHOvkR1TPh3ChT6ypceZa
Wtrp1m+/ZnewPNy3Rv+wKm4LP7KHkaZz4QNjhcXuWWRrkazf5aLPyWSeTBfd56zbLH1+oAw2RAYa
qSkpWWKqWU5lsHY71zSlrf0iCpP7RQ271Jtu4/Vqs4csCd+VvHmkDf6CPttNUEp4fMFfsm51SCqf
PTbtfMiHFRnfSzG2H2H8nJnpvcFNWcyhuhlEc1AJXAAx+iA6Us2dO0d1khUC1spl1GHxYb2DI0FO
Vdl37MRldpj0UMih3ye5f7BTpkotvDcvxCk8pe0H6+ZLy4Op6LqUFIkfPWRB/hmnXFZTGupdLDx/
EweWF16dFprnDItzyO9TMz6PeX6Ol+YFg69FQ0EhzrMt1pTf6zy9a+f8kdjoB1IHvsXU3y6NwQVm
cIh8qKw+jaGB4iCs6oG+LpSeQrlWaYzJFFoffZX/jGYDWrSeUNbA3g8vnu9yOmzbmFVw99xmQXvS
KM4WL6m4S8p2iIpUDl/ZkjxzDx0nRpBf6Kr4Ph6Sl3bK9n1uijEBpUJ8CIaXPXwkt4HIN6OX7/NZ
v1ii9xNJMF+eVwn06LvemRNfpx/zyjYQbr/ClKqSS1t6Rl5gWgrFYwpzAT3gxPC6g2fCG710J1+o
w7paW1ihX8Ng+kjHNdo4A01fBiV96fIJRLqx2dbE0X2c477ImKMFYbIitf+R1t5cYJ7gKfLNUqzO
HvO2u8vr5nkhqPFs6n24LDoO1Lx6LnoJentrDHy4YrsLSf/oJ/m2mdkd9eZjsAJoEyvSw7L61q0Z
viM7FMDfEV6kDl2EmOloCCrcr0u52nbYQhiPw5n1ZA9hJ0cLTW/brHWou+cdTdtTqMwuWKNlwxL2
mIxNheL2cWZ8s6Tx1iZwyQ/YjhlWmIhsMHF3mIYaZCty7mzblqZbL0HnnyOj7hLSfAu5vPGsvhEd
nAUH6HdchIFknJ7b3rBdIpZLPqi+4GO0jft8BzPM3Rwj92BJJ1iRdXBpte3W+SsAMfC6ohmfAF/Z
G6fGbhux5BNp0LduUGe2igcKm0zbs2eEhQUFCvR3Nfif+Wr2LGQnT9ANXScFnEBijldWzSgrMzXt
Lop8dPAjvXgirBZsiUjM3xX2bImGoNnJEBMs0eLOIidig6xQ1APhbQaEs5oShylGvfXi+nFahjcT
BS+rVewYJ3DwnPD1FIrgTsy8BMdJXJKwu1uQXV2wwW5IbPdIJYGWapSYtcgJBleb5htJMNocJ3NX
uICogrQe3SlLWNmkJsWw3zxAKJr7+7TtfliOm8G6EMzhRFa8hWbdGEvZ04rqHho9E9/4fhMU0TKe
BxKdct19pNxrcONEBxu5jeLprkXxUsReRops0qcxgfA2Qdgt1LhbbMx7wt0u8eep6PPsKXT8yYta
UVA7p8eshahgbLcekpujQfhTkabG3Qz+Om+0F0eliT0MQLD8Xa1GjIWZpm9tILEiUXUqrZ+mprMb
TJDjOghEjQ8sgLGsw5JFyR9sLS6txiZPfYuPFXcQTuwEAdhj7T3Ngb6bgukW8Xk/spHD3HrhfZlM
GMZVS+yVjUnPNmgrl5AjhvFuPDLttZTbyKobQvMDGoJtHze312ncJg3YPrYdDg2FQXmZZE/E9VMl
pHljkScKkGQAeWh8H/hrX7SBRjh2h8mYEF6SQIWr2sIyQg4n2w3vKUyHT750RxnDQy/PcV/72F0F
lflbrOpwm6StumV6+NGR7s14SPsO1PzVkfolswsOwzAQAz4kghhYF9Xsnsv8BRHGj4qtT3ESvRrM
M6BaXqyuuO0hKswcq5qW3qwzRlBSITetjn6O9j3guMLhUohz3WfRY0f98Dj3s4/JHRmVvPaj0i5a
b0YdDVUeeMNm7ONqmPnRzgBbPN5vUsJuBNQcCA4bMU9rIpx3fjiVBGKkTZuIW9C5W86nXZy0l4BC
ytLZj2mZq3WOcbwx3AN8YsO+acRLmMKmoZAuMB+mzU6NGnEaakRh2CXdO5LDYC+0VbiQplQsvVjm
v2ipy5F5D3PCq4ViFKTN6VJenft2asJ9VVM0jby7+BF/wMULJSonQ1GjCJSzu7MiPbEE7FGWYYdF
W4dUggI+k6iyNPo5Ezxdp+BC2BOWfe2ffS/6iuvghne8ykh7TBHnfFnq/KNH2kyBGY4G/X0W4Rjv
ztwbmsJDOfhFmuQN98FtQ3uD3d0ujzAwwJmHfWG6H4G2YZXRvopMvTPxxAuo2kcc766u/C6HJhrz
M0Vnkp+BJNGhV+QjxB2q5IzuFlW4Cgm8zdf0hq1QSy85dNQwTCx6mT4DvPkmw/YJ8/D9ji3iB7Td
d2pUA5KCI2A4Qt/De36AO+V68rX/pUZCNkOP5WgsUJRGsRua2Nu01/2+tnTZi7D5uYQ6qNYQ01m4
jP3CcPEYetGz4gBiBth1FSGpz+NIfRRgMy1GMv90NNr4df4icu/BzJZsVDg64CPIdW9tDUQW3BM4
7N6WUEjtqQ/cYIozVIe2d0XPoodO1JfaweSRrHASw1QYDMkx6ozfyRKULtObzxL0WdO8W/16m0PF
WGTzQCs19u89kXAIC+t90IhLW3ffFw+z9pZMx9wwjLJnZEK8gLgqHOQ7mu6uYOmQFJ6v7A4LcRdZ
74AwshfWpLfT6g7GzvsM1vwe5pNuhjD9CAbf2+daqoJ3ARb/1Y1spv07TED6DVnSV6m6h1HqpCSR
+REJnINjjctknjyImKGAr8IEoIqVIxzGRkYqN5OnwFu6irMpLMhck6LtyFixCOvLiBoKA7elWXgT
BcOENiDdqWjZDagq4SO7j2l/g7VzBwUpPF3EOOJsmVbACgEMmL2I4/8aUtbBIKFuTmgx2zqpeq95
TnN764V41il5FuH07jv9kIusqkX9GjTTYWmXd3ghH1FIn1TmyyI3KCQQVPihVfiYLus3tuDTI0Oe
oBEze59N55VFqpibNCrmDAoe2AzDW71d3hJZXxTFJLeHAO5txL0LpBt+0dj1AQoOech7NhbREN3r
Wb9nw/RAidrmKsF8CYkeF42zVvXMFsR4HzVNcDLTrUymQ714m0SCdJbDcpsnegQgHHw4Nl/Las42
ZlK3tkd3phL8/dEs72vOEXiVwIZvCoxXKZdDwTHrk9/AXLSNIEXBZOyBWwHIR6e7fmoRsJF1nx7B
XbKM/NnrzYhF2vyIKbukCq9tNdo6IvQL7cWlTtKTYMrf5nR9Cxb6Dd/BudH8nVKwWdz6rup1tq2T
aK16GSSl0xnZeFnwif9uN8FQH1S4QPqetkBfUaQiGlKV2OtPV4uLsjbhXDSDPimbPsNILnyoowxa
2jnRRSQ8MKv9RCs5ZrxAJXuMPd1XXdJvE2AlbTzjeBzuJLyFLPARKOr1I5kBzbEWuk5Qqu7Qs+A+
nNt9Qt1mTSXKOHKTYW9sWxO+ch3tyUwupsHyI4hmSsaq6ZNmhxLuy+UA1wYc8dmavYeL356p1a8x
oJycdheRjtERmZSnLIrY1h+A2oigP+Q6PoKD/g4RwWtPZVsABt6CJpu+hbCrm6f+CWf9x7igZZxC
zathHfIDzNCHmy4Eugf3F45yMTnqCMlpedYX40rfRJIixW9KXxVmjkujVLpJWDABGDXP1s9hkj4D
ymEcjw4UO/WtL6rOZ67CGBywEZZlVUg5LRne/yKi/sYZFG6D8pZjb/K3ZWHPJEBWDW8NqhkdvveA
DlBiIoJ0bNs9rB2B2izjMx0yesnmHNu5Dl4SOfPnfJ7Ypg7MuuUUBW5IHDSgIllPWvXBOWJ95Y9w
bc5wVFSjmm+zQYWFGjhG8PTUwMtU5HdLz15GGlVy6h541xzzpR5KApHzrHg5gBnGHivGPEZee65x
7PYenq8Zt1Ou7wwBrJoF39ZePw5BdBeH435KAUHX9AtQaRX240HP6iAgta3J6VqfRe3wQvplkwZu
a7h5dP24tTS6y9y8hXnlJhmXByb0PiLvuPTQr6M7SqYqi9YyDpGMhs4lSoYyaQM02Q42h0iBHoDy
sOB7W7NPP12LdJH3C8O8YYw4m2Z5zka0sT65jL4+psK7CcbpljgUdvg4ymVoKkRcbZJu3tNgvlvy
scgj+SiDON7UKxo0XEy863EwqSIQdoFwsKMvVKb5HkvMbVIYOd2ZVncOpwa9tjJqhdaXpw5ITDde
S5nZWmw1248POuLY3EZx9ZeC3H/L2/2B3PmFrBUidrS7TkBqRFHAKMo7I08KdMtSGfYYI6Kb7/5K
g/FvJgT/TChdWa4/6FoaG/qj8662Gpj17PYozqpmdzUc7C5/qaH5n1rYP7/WLxyhBizAzH/RSXTP
z1dF/FW7zR7+P2yT//xavzCwIohV7F1f68rmuzsKxRNKkC1BRfDXAwb/jmVP//DF/cJ999MMQuVK
BbID3ZN9vfm4irng2vNXLOtf0H+/DncN7r+/LUhgr0E9bXFNGRTwn3Dv//rC/uPD/q/mU9z/H95t
+ud/4t8fQjpFm1b/8s9/nuiHEpP40v95/bX/+7A//9I/z/KTX7T6/NSnN/nrI//0i3j+f73+5k2/
/ekfFddUu4f5U7nHz2nu9e8vgnd6feT/6w//9vn7szw5+fmP3z7EzPX12Roq+G//+tHh5z9+C0N8
sv/xx+f/1w/v3gb83gWfxdv/ePzn26T/8VsU/p1ArYo5iyC8hjVdSVODLOR//Ebiv+OYgYkrwicy
TDUSrDkulG7xo/TvBAQ1lkgO1Owak/3b3yYx//4jPB8CnqENh64MthuQHv7X+/rTN/Tf39jfOPpq
pBnq6R+/Zb8nsf2BQcVADSLI8TIYz4AMCcKqP2/oOuCyphJ5NhEwU1u2TQ3nhi6IXJlY30S7bBBq
R+littrlIP5cBkcGzO3CGK/JrcTURjL1U4mlljzA+cycaBdH+zUPl+9Z1/lH4nuhLTSRU18yPvZp
0YEEjAtvpO5ZKFM/NVmdPKbM64HQS1ilqAZxTzeyn9fLELr5TWbxik6h6YUBWtbGrykbu0vXtKA1
6olkFtcUhXV/2rLsMA/JWONWI8KKDTEte+3MFPsVbTxGBvhMIgAFqOlE0hqcCXwx+g8zovVB05XP
FLTa0Gg3X2yfTYg40UJilpwSiiQxZciKiqdtY/oV1tIGb3PtGHkysVtOgKb1VA19Ok+PSI8Hojyw
NiabUSGdcSi0l3bxxTjYYxQkmJesKZMZ/d557CAwvmtw+T40kyUHBoypASZDaffmlBlBmPTdyruX
Lui96OeAiXdcNLFGJMsAUF4eXEObtQWBQEPFSkyPwktTmexjUWgiisD4C+6wWspPByzx1s6avEi3
jtW0jsg4XHP/swV7c2OiVFUCpdwFTAR5ZrSrv0ErQ1+HuZPAd3sP94lOuuec5dNDxNZJnvx+9d4y
KdWTyC0Y7UjU9hnf9ggbQ5BgN8oti35gVHnABCcDv5s89AZ5Yb4nSF9AptF8YzkCxJcpn8q4r7tj
jaCjbU3r9SNOlr4MWgNuKgOHHzVFLSRpNlAv8/tokDC0YWq4FZz1+yFw/t5vTAuyd0gezcStLAnr
eXdIet9degMEpiKGMX0cRXfuYhTSQEw8NAq0foHvbN+ghEiX4CE3QwO1aw7i8kTBzQFCqnv+jITB
lFWt03G39zUyctGviLY7rCztgy0enYLgaNs8PMIqTLJjhDlW94wcP4r2P/Wtu23kwsZzQFqwclkz
ht3Zd1OwZWrMTpi47Q45W9k3Ps1z+zOeBGg0VXsGyRAhdV3RhE3YXTdOdGrwFh8NMwANxp6Y3Zwr
pLpwLV+6boE819PTLgwXexN1tfcIXiN+jREbnRaTl6iv2Igwv8lpH4NNQ8FTeeinnxDVQB56cHxh
SY2XTY81/HVEKXw/OgoKOosPE6ePsY4BwecxhwBN5FOzASxffw2RgrfcGDa3dmFgo9o1Oc9R3355
qyFFbUgksdkj/1vMm+jSEEpvHY/qh24NakS1+OO8yZYYiLHBAh6aFik/6B9gOj5EtuKp/pLelG2X
1QfQI+amyQ+TYDVqQfStfcFcCDS3I+CM1xGhtkO9V9i2r7WppxsxhrRKyOi+Gb/WNwgIjPdxuLqt
FL+v6iYyiG4JGj+Ag/HgH5d1yR6RDwFNkESMwy1KT/syzZm37SDdQbmeozU03XDjNZ6oInRuRAFp
zdMpfuvDtj9o0rojXBdhadaB7Ai0Sb5LBu9OY5vgoVM5x29AXeCtTYavL08Oy1hfZ/4Aq8KGf7xF
8oq3A3IJwwCwcvphziPRlMKTri16H4wogNoGbWg/30ANOR6UUm4vOEmGKrD+m8j9tlLEz35qZZcX
AMmuSif2XWhDTu3Akq1FO1oJLzBVm8llkwe9QccQvbZ1gktExMSBtlN0IzSSXlaln6I+E0VAwdIA
EcYalBb9R5+8QCAbgGZan4MwvEC9XZdJHZxWHdx3i/oM9fAedextkFIA0Ql+pjG/4Jq7wbhOh9QG
+dzGAMqjFk61CU/BdA990egUbKyIPvKrLsaLxw8xBqbIZRRvoWL51gmny7TzXuoA4I2Llx/LouC9
4duPCPhJwblEYoxHPvOkSUrr8fu2Yw+tYV/jdB0cT4Df++lwN3p98FhrhAjm4BMAJy+uGtug3dSR
iK/H/auI/XZjorYuV3w4BUeZXQbD8imj9h2sHw50PUMVmY3tDyDptpiTFA7KTZPulaZ2hwHtuAo8
FtyNRo2HLlgwrkLbCZEVmvxIpT9vJoRsAzRLK95D3jL408+kibpdCip1jI09BuPYHaOWJfe8ZeOD
BbBXTSL0DnQeomM3xBR3n+Q3GJ32CjRfvOzarDs0rofIpqbtba9ihoinuTWFgAACcIqGRSS6+CoB
K7cbJgmkqlnZHaQA/j1t60c31XNSdDkkPbZu2Z0MfBi/5WOy80QbbGS/XubAAGs207n3PMgeEJe4
EaS+0VFjngeaIffDYCAePL/8SF0aPaMlAuDTsOa2bjjoPQDMRU8UaHoR8a1mEfoHkONXSQi8kQ3w
ewQMdhUFS1Y779HGQ3hraGLeRnEd5/KVuAcZMlY5lmGB6yXYtAMCIeUCwdkMkM4BbzyLTvs7kgJL
8wFcIS5ppdvOADBjYeAdp8Z/TnoVlQ65AxsKNO9G9fYLkgRoxCyAxA5TCsfBRzdZJwK0vhenB5Tr
gHs6i6QcQabTQvIfsDDYk45CnyTTp2jkUM0QVDC9RSSnrJszaer3MUACFfOyc9csSSlFenEjUqdn
kbyFTft9NOSSWwJ7nkkDgQ4jcVxUm+7ZsIwlZyQC38aXW1Q0ojKUA9DOusHbd7rOWTWauinnMPc+
BmU+kJHsn2s09iUfmleGxFwA631YpJ09rgK4MhsNA845vccki5+yJVeHhs0akTQreNc+pu/Ih93m
gY7OQ2w9qHKbbEOkd6+1fObw7jzL1Od7QMu01EA/i5VEN6wLzR0NZ0j9fIhldKfO8QAhQNCNqhhW
3Gzw/T4naUpuYJ/5xZOGfvqCAFrJh+OQGminfeLdIdglKsNFIiKsWaMD7KWX+3CZzqmlAITsukna
zmz0CoaiaTkrsbvnchUAlOs8LYAh4i2lya1x/uvgGmQyqgRcj1gDaGjdgyQdqxJJ7Mb52V4Ozm74
CFUehHwTNAZJi8lj0Zuz9YInlMrqyIZxnPeNg90YvtH7GZ1+gcG/s1x5Xa3D6I8nI7MjpnNh5aSD
D+R0XDqTfeHj/NY1HUyxWYettVStjh+BKIZwKJL3Tcin27pD5RfnEFHEDb0DxxGVEDDN5WzUj4z3
j7qGg0VD27exC28ch0ivW+b7CYN+ZUTVI6wsv/eh/RiD/JAK5L0uY1jMsTi4GIC7nNu44kGLWjE6
QBUvID+Il0JneLkxNwBD8h65wgaMh7LbIe2e26tux0QS4BAW2baONTYJYVD+1slFwAq/XFn3yBNz
lhAKAlMOn7SKg61BwFqhAwfCTq5NsfQw1vSm6cVL8gbspcB+ixBX0unoEg3DiPMQeBtXy/cASwRQ
ZCOh+zB8M8j5AVDJCciKLr0kfEfp6gqgYmMxpO3rovsTNi4pw0SLasjnDYNgvHB0/d46Gh5N3sBt
syEjWJBW3uWxB3ZhoXnR81jdjX0HrHttVWEkDUH/yCcqJKRhmdqKfHHIUktWxIbOVwofshsy1Qhr
Z+HzFMLjO537Qs3yGHbLR5ZBxRW5kOG+YJBoScwn9Ysn9wFbvk2tDopUxPdYlWrHZfwGRUO0y30I
kVS2pGVH4SSAOT8FpU8TbD0Nt0nU5YBykRW1zwZ+GMW4R6PgYQzfDbeuxWx8iOIQOcZQiWGP4TCw
6BJ+h+loppdKGxbfdEjq3UHcMZSAu0UJFxdbQGhzhuQXEGqQn7tl/DRN3pa+d9XDNvyjq7Pb3MKi
hDf1jRpxySrno1olAnyh6GLoe+SDDw0tUh1n3wzVaFGaF8bNUEki4PKH5+duM/ot9v88+FjLfbgG
8ERmWf9ik7nGqjTDc+p706l1yNcqkZU3otZmxmD66XckTM2zD/GQbg+OCWzrfrQ0Lro59/y9XqwF
uygW+8LRUVNU2QzfX9fM7V1Gxq7fuD5i3xfiQ51T0+WyJIgscL5jG3x80w6wsoE+M0/rOyoT/41C
7f1d5qu8v9pHfAubfjgjmnx962PPk4VTmX7MO5AtCLVowRll6zsb1/QSSqLATLIJ47SesYdrIfwI
bUf8HNircC+bs+Mi/eF2YjFmuvwZijToTvoSDkGoY6IF+z0TFJ9M28oV0h2r3+Z+kvcxOvt6R+D2
QLfUBOsM3cmaROU4ptCdNUs8zJu0V3laRgtFTzFqlTxiQih+ah3OI2gqQRUNbgE+LFORgcKnnf/F
cJzitS3GG7ZTwmEenPu1gsp09uPPhtfu5OEhcVHrtb2o2V/2zKzutpvGADIaINPW890LiVxfBSqY
EFigp8KHYHLbOee/CysJTmt2X48quowuBVBF5n7PUz8vcyhMXtuMxwturAQwrVNKC6QwNvybUYu+
BLGEm48kNXvNm6ndIo/vGhkNd15ZBDqhzwTe3m7XeVmu9z4QTYoYafDuILAnNRcsbjzwehPO5Aqb
FiKGFJzRpkfL/jkgQuOjlhDDbv+A3vwLJfkjKvKre18IyjsDIgK/UcxlkODXkaKZpQF3LE3K7KRu
oYvbrTeYyIjv6O1SkZJXqlRAy2/EX9k/XoG/P4Ixv7xu+sskRjbFJJ7rJCmTU7JDpNqLO+HqNMUA
yzdZ6cqnhb/53+x92XLktrLtr5wf4A5O4PB4ONSkWeqW1P3CaKklEpzn6evvQrW3m0LxFuzW63E4
bIcr7CSARGYih7XMN3WHotW9aBCGpYvPCedmWhH2Z2gPRR+83N/YJvoRyb5Ez9z5rV1Z4a8pEwZS
I5/QMBEZQRsQMkw3xWydeRHstW3x5d+zjbETxPCejPAXoLunjEJAEUvRcUnBWXBkG6u+mv6EbG5y
Ixqp5md3TiRxIwjoFQuLboKu5NAU8gzwlqvAazYKwEK3nadvMIEMFheUV6/wVjm/mfyc9S/Z6A9A
hwqygSYPogfw6XZKJISq5CG81/ECAvgU3aJFEGoKZjXtWybQUK7kcCKQS/+bs6E2GXhOUHS8D6Sf
cfgkWNGKEtqaTMCQC+SG04FIK7GSOTJxbgy7wfjBJpFsH0M5DErSYVS5+VuzOy+Tmwk6rmkpErnW
ZUkjkaURHJwFbO5UuqmCgvvXINQ2Whmg4lV654WtrU8nGv4AbJKhWVxNo29V8LdQdN/imYo+DmcM
r6rJEOgFN2qEFREN4ScGjYCtiJwuN4cT66XaWFNguGYxIjYyHwyruwIczYVJO9EMjkgWp/72FI1F
SaCCHY7MvmQ413gKAOrajTaIm+sNm6eKhFAQfCGKrRFj97AgBJlwAFBz1qqJU7TIqbHltqE3b0AJ
4yU6SFo6b1KBPSisDzEl+GgckaMHcCPDHkRmUuVKNmgTCDN7gjjlQXZnQAnFHn1jvL/5fbYRDjax
pDsnzVZQRcRYMPLyJi+N5nkbRMhBuzDD9esEbDnd7a5C6jKogcCj7qT7mr4ZPGNTbmtJoD4rZsUA
k5Cu66oBaE70/X28EQpejkgZYhTS+Ko81/vsEHilP7NRxPy68JAzE5b6Tu2KoRvQfAKXi5l5mTvN
Uq+jPgoHy2UwkqoL9bEvow2bHJM9xPjGNv7+B0fKZAKmF+pjIuzgVmmaSV0FyJVDZgnGr+P4euJW
DYOlAdyOIZqOY7fu46FCHoy0DNAIFFxQuPlgZ3QNvIRqGUBjYdpIBqYFwO5cQ2G9YT9/xWypYLB1
JYph4jD1j1qSDiRnzgyUthxrYdbZLtV6J92rPp5/N7ZPfD30pB+GfejAmuG0239A58zWwq91KZqz
ClWuo7kzlSw3vmS6ywjH6wtW5EwPncB8r2kroB0UGE7gUp2SJ9XZHFNZgbWTD/kX68AYk9DxvokM
sCUxeqhM4KOOpuVkcQuB3OIMSdUqlPNtKM4E/kW/3+ceeaneovjGBOfuXgLWXupKG6XFeCCYBRYc
Vf9Xa0WtFfv5/6+1fs1p+/bzf/63/vHyP35G6x/tW/Ox9Ir//FfplRj/0SwQohlAHD2aU/iuX6VX
ovwHKEKggABOIsgtjkXZv0qvqvEf9LmDhgn/DaaEbQaP8lfpVVX/wx4DuEw2RsUBNWP/m9Irq+Eu
7wik/rLucCcws/qxMrtopcgGNUCPUkQAjZddlM/RtvNHL/PjDb1AJagEPR51DScaPfNxvAJ/tJ9s
hDaQC0eO34AuU1hdmYCgj7eBtAb5gA5ngHYOPDegwq4CcBkL8Wu1D6OXGpAX/4DubG3lC6n8MwcQ
kaifjpBa+BNB4cw1ascOt2zsfif5gGW56d+D5/IwYq5nI31lJvKfAIrwloNfvclZ5Dgk+mwBwsTT
rzr/6AD8hOESokqD6BlABPcLTb39ZSKW70pmGBaG40Qe25fFiTcGNQyrSDBxobxS/XGoBJbpZACb
qZSO8BKIM3CjwMn6KECayybop8jwGj/YIkqvXLDHbQnGrwf5n9A6cqHzrwUt5HEbGEyJbKBrwcB7
3IXf9ILhPvHRXeW2fvEzyi7QK84OD8k9IQT7Cd8iv1ZuM40qMcLYDA1PBWesAo6+djegN0jMJMTi
gJNTA90pkYE9ykL3j5uKnARYQDK2SNA9N9t/KkZZk2MwBBNAmAB0V+YWZKZqkBfgVsVdZDGQ5k3v
mIzZN4+aN+/CrX0l1ZvustpkD8ji789r5qrmLIVzi0ySfKiKWiWs/+kZhMI7+bb2yYEACiHdChEn
+AYodnZLaeyiLC6CXCInijoaAaBjcGBbSvfRTga2hdDAcZH0UUMN4C3ICKNNFuV9lITmX8uQGomg
1aoFdn54hw52v3CRO9/2h9FVMRoBG4fm7B3GCgR7yvaMV5ylbP6th7hz7BNoqHIzb8C7gkYvNNqi
W05zY18MgraqP4ulsq1YbGpl2iTIU4j7LzL0L4hy4ZaKlsW+YyFHNcKKgJ+OwMhMvuFSP3PjJ0aM
hxa2XXUhArzmX3r8EfLwJFRO696YBwzCHbRNuclwcDZIqGTH9kRon6seYXFkOmfQCMq6RdtibewO
AlTRq+4Y7d/oYuDw9t+nqU7Wxt35OCqCdMxxZgyfo75lICjzodtnD8Ioec33mCytCSZDvAUsFgks
Ti2RWmCko87lJbXyHd1Ct0Do2+Z9vCVE21O0QhOSXhZWeml0l2jIAW/J4PS57maS8i/fJTJCMlCj
INUNHHf0vfE5EIwUWNlMe5QhLgFKsscM/i64LJ47vGYTOHrqBb5yowks3Mn6OaHc7ahRQdGzZIDJ
qelO6szvVJq/nL/w6yLA7q3oAA8DDOjHLa7QIwPORigP1YstiMYdVEec8yL4bONfe/dbBnf5UKnq
QlDZ67h8oxegiBF962+qLbIR29bBGMUhuEiBmqDsu2DbCmkqT93EcRf/Fs8TMKCaKamYf2D3I9/L
eFAWDMPmQd0Um3Rbb84vVrCfR1qBhcp2ijSNaL/CkY2ma2FsodCrP9KK3+vh7l8R9+jMxn5ibCLd
JyEAqpVMAPF2As33S91/y+Bca5hoZk/YMqZD7/WX5aZyg9v0InWSL/aBpTQxFvLt/M6d2jF2Tqhb
sLeFwioZH1UxJ0kkNeCjg5ok1yG9YoCHGBb1G+mmBh2PGJxvXTExQcKweAB/q7PDXBxWasRFOCI6
PVoy0KXuQoo5Lf1uuGJQiyyTk/wcrYsI/1a/rIVQ5qdegq0YZOp4yQA7GWheH+UrBDAXwEBkmtl7
1bVyYQBw0QQ3QnwQZnKYVnxw7Jws7qInSEzGA0YdIUt2+32VOP/tTB/f/sHWnkTZEKcjY4QXK+Im
oFF/XFqrWnWWWnASrF18Qvf2AYGM316Yvu4MHmAE/IQl5Vpd3KnO5XGO5kaHQdNANoGP4OlIwV2v
9YlyDJ8wjaq68QZvQ2/2USUSB9p8wupEGud9wb6X2Tqa9Lz0st2g7cjRLiskWnsnesKIJEpfGtJk
omB0zcosl8iZgLQzxmSqFOLVGDVLUWZXmn8dCLIDXOwiZwHIDPrY1p5+6SaL7MvciRALGo7iYmLq
uzB/fPKs5wRyl9HuMnOeG2wkC9FmxL3tbrwDwB1i7NK1vWmbu8LJEKb0/KUAlxOAzcDRgqw8t4/a
RNJO1fCon7blJQrWe2sLSFAcH4ChFW+6GTazr+6qF8P3BMZudbXAwsfbCenqYzJnaXoy1KDNYUh/
3Q+yS+5MwAdeyfvWB9bDRfzdvNVu6ct5oczPnqx2IZM70qjqVSUzKZNJNtrO9v9ZsL0uBgMEaNBH
7MaHShpGLWvbghidbSZAjZkYho53fjUnmL/MR4Ey7m85nEXTjMImsQY56b64Rj+iv2csap1XfQHB
NACbhdqyZkIxrYfRB9RTGALgR5sWAGpfK5LYOEL6ywnsGYBVWJR90wBrAi5RsEB2HifnhcSdpSDf
h9cgp52KEmp5JauGNz6PHjLhACZtNCfZa27t5l8DdxQEuWsHB74AXAMMf2C+gruBWoKGuDCGvH7T
7jWE9ezgYnFdak33l3K4sD60tACwmJDDHhAqICDCrzLBbtp44Co+0s9J+LX7WQr9LVf2O5rqpVzu
XY0mSbQqI1nqEa1FDyjaweLSwSSoh5l1X3B2zL/xZ0eAFarrBkpwqOZ/1JVOowPA1LDG/DLcDVft
7vUXCbvoFvB7Cf1nrFtITSBbrBrHQG4RwtRRHSVRGOLRh6akW5VStEvTZLxphlpxBGvivQ6mfVCs
QFJCQWSiWQan/11Rj2jRqYHAdLC2s6ftUOd24cOPkJuM0/nfg4gziSZqTCYGkZBk56IIG61KyTyj
G5HcQFP8eZc+yQ/symF+HPTyggWe7uVHaZwrT4q+L+YKGGvUKtDFaE3XcWDswiISGH/e6xz3EagJ
OgZmwc/GlyoHVC+BRkSBTaB8icbGU5BNpgEceXhr5+0uylqRqeQ1n5PIh9Z1mGt9WodIqeLGAa3O
7R8Kl7HKzOhRiHage9iK2S5X1QWlZxXlPAZizqnLFMpdCZRjBX35aMuvbgfcNoFG8hbyuK6FCM4F
AEUrDo0pUhEzyCOgskBHnIGOODRe0VD2q4glCr34ShpIgaAlC5nMii5u3EQKdQRppgIvah0gxQW8
vVtHPsVgaYYkXfxYX2DIo/MUXwPQy14VUhafvGi5T+CPU0rU3ABXvOKhGRNMQZitBvxshsEM8i0D
iBz6SnXgYanh6I70PY06kWNiJ7c0brx87qK0RJGzmoER1myI90e3tW6Nn/ID8Dww2O7HDLnaj7bl
M2bPzh+4QKV4j9jHbaPYsYROSgUu30j8urX+5HL+Pl6+DwXNsBhem7G3dnqXhd9Ko3CbsfQDe5Nn
37JEZFRF6sQ73SYk3TTbMAZKM+QdWtRBUWI0PXHnLJh8q8xUH6u2b0M9HV9BXZlt0zmVn1oMkFCq
I1YGiMj3fsb4gKHmSNnGeNU6+pBAIbWoQjUyO8wkPihlNKSC01i1l4utYr8vbkLeml0FIBrwYU0P
0/yslbej/nT+wIWqzvlRJbKHyIigauXz5Ia7bht4wzfrQd+0W9srduelrZrJxYI4i2VmaQocBywI
KJ+06a/JCJBe2/SkIBQkWERbxxmuFGNDTYtpJAAvRImDhrjtPGDOREkLwV1duzGqgqAf73sg+BBO
UGXWcdoV2D+zrTZqj2dc4Z/ftJMsCrMGSxGcQeysai6jCSJYeq8CT4X2Enn1LnUAZQzCJMYlBAz9
286RvggkCxZncOHBpDcSqMtiFXxCMrqLQegTeKgjeuZWcQuvv/oHeQ0+uXBcLGs0QocKqjMapyI6
w62ITcRAmDI+NEi0s9H02a1u04PoRXx8T/BmFi9wPHPQeIO2H25jSVpp49yzs7thaf1oX1IH5Bw+
0GkYJV15gZG9S+bF2Zt8Pqh75VBfszagOXbEef/VzQbDui0jT4zGTe4mIosWy+h4hu1F7igcvgTB
V8FxqituRSUEyOp482iYJP9oTwAomgLaJGBuZfIBzIUngeSbfrEHXNKNiAlkdTkLYdzFoBomfwHI
onrJ2FxX0Rd1GETquaorJlr+8A7GE46Pl7WuD8eRrYel3GZPceYntppxm1+JVnOShjrqJWhbbPS/
qci8cXs3Rhh0pChgoLJc7ulFcsAQ3k6VcAcNh3GtSngPfw9c0eVfs2MI7wiY/QAGQAwuElBLotO2
hVjJINet3AKcNb/DcLnAirGvP7kJNppC8fpmLMOc7gHqr6VmpipeSrUDtbWN0d1HJgZdki8Y4YsE
fm3V6eDR9rc4bjMbdNmZdtyxzUyuTRDaYfp+01yGRx4oUVqBf3Wzk9NkGBOmI/LJG2dQaxI0A5xO
K2fjlo5mAYQ94EpOCO7yzug2VaZnHtKpgCCeRMXDtY1dCufOr6p0OmspNhZE4I9xY30JZ+2QdPFW
y4xrzBc//cEVX8pjJmARMqhjLsf2PCqe8orenavwAJAyFzMnbGvFTTsnJQV+b9n7YSEOE/+wZhrE
xXtZ3lu1Q3cz6MrAsiXf/jPCn/UNhb1GzhvdVvydp3WGERz8CPgyIDBjMMQaUHLK6q0Vwprl46Ng
Q9dCFjSd/y2PM2NyYUyonytMVdO9fsdeQJFnu8Y3sB/D+RLX2EUH0bt8zXZCVwmqskAIgbX+uK22
TuEF2fujlPqnsh/drrYPgoWtbuRvGTwMjJnGZdKPsM/dwcKyqvvyEibUQ6fZtnwHfjN1rA2G0sES
JRDMdoy3NYvFEe5KxOVEYlnHG4NZ7fS2e8TAHXJvSE/5GOf143vAER/qA92I2HlWj3KxYu5uJMoc
4k/sKs0LBEt5jUFlDC6gmw7juXrYPJ9f6OrLAxU+22KdgTJa7z+eYmUGajzB3CJuq/cpwNWyr1Y3
bM02BxDdlbmDvoJORcJY6G3XlrsBbW9Rg/ZUgjmwHO3x/z6VBUOI1KNKwAoG7BnmaxaXtegBFD+n
UOXRfJWMg0zvtfHu/JpPcsZHg7CQwTmSqEb/OFwl0mXv5Z41/LdPtqtsZ9AuAQ7Ksz3RoMZJJfUo
EegFcM2qap4Qc40pRn1tFKo89U4/0uRE6AYJkaTo/cAhrvX0D9rM1ryytpDJrVJXZxO8twg8WNe2
ji5B0FrGt5aHi4pJX5jatLhPXdGYyLGQfnJzFmI5heowqq4nEjZXyfNoaxUapgFb9HXcpZhx/Dpq
OQju+3gGvmBQ6psiTNL7ECCxm6HXW0wwj5M7K+N0AWg2DMyafYOpfx0ww3kHvK5MVr+SGogOU59W
TgiqEUzsj2BsKJD77As12o2AtdspNrAtVLNLvCZJ9TcpBgi3ZEaKKBGx4lnQh6uClg9T1DpCdM4E
jqMSBOi7m+FZAGAsBdKGbFito9vMJN/VMBJi5vKTerGOoji4RJF8lRHhIaf28YYMVq2p89zNx26p
+JWVqViKnr5iVkUQcZ2qkI18OdrhUR5jgzmcqEildlrH8JyKKrldprpNja7XIfqkGO7OW7E1q6nB
MBF6BRxk5VYHBl8P6Mrz9/7Upn9cDXchSN5KQ6xmMHWhkbtDg+KNqR/yAc+3nAJNPsZYeGeGl+el
nrrJj1K5+2D1/dBWA8JIi420E8xjAwHivIhTn/FRBOf+Z2LFQzWw/TNASQCo1Yy8tPIes9oCQSuW
86MkTuE7+KOssdNfr3w8zjC8FHmgQD8Czk078BUIJK5qoIbGDFlD6QsYKx+VvaJJrlkZltZGKKQb
lYM5NABOiJ4Wqzu4EMO5ewlDikC7wSGZgPwyMHTfJQCLkWNAYNv++cNaeVdgDxeyVG5JcQS46Blq
2G+AxXDBuvSSyyPZ5QYU6IL9W/E8TJoOuDYMDCDM5YJfSY4Bed/CPAJHJtgaLkBStlZe+CAwcvN3
c5v7cw68wAiIksJYZvXCofgFby7rQIvitMVmGFF9E2FX60zflPHQXqhSFH7NeiPYR1JqAqZCanfI
Ypa785t8So0HI8nmwP4SfezBXoQRfdFUYR0AsorFbyrY0pSXpNzExve8frCQGEGWJGANtFu0skvj
ttH3oXkQDYetXn3g3SHSNzHHZPL3spQbTcsHZOhrFTgoyn3X1TfnF7riDRAvsRwUJjJZfo+TkWFQ
0ohCnT1upOccUQXxGVdxAGZ50Rt1Nb2wlMWdZ5LmNcga4NpVAppItJts1aGjXhXSb52mvJTZcNCn
YRdF+nfFrm8NAG04UQdqY1Pe6gbdA8nHL9NAMJ52aiKwAwS5KEZ0b8JPfbxPEiC926ibEaobDXip
qgsAhXhjKT8Idprdy5PAZiGHc4YDhtLKdGCPOq19B8veoNJXM8tuxzk7RFb4OHTyIVFBJaG3t0QO
fgSxqGS4kmSF68drC9cY2q3qvAdTB52S2gKpAVrFYIRdI/ayrwpiIcBj3NUYGkPgtJM2lvVFMy9F
579mJFmXmkZUFvDwLVWFpidFgoKeB3YxYLV3+SadEeGpBagd6u353Waq9HGzsVJMwKPkC6BHHO/H
Q21rXc6tGLL0bbDt0GerbRk1uyi7uh7BLeRwxlhuC6lpR8iJ9gqCt3QTeaYPQDhX30DarbQ5v6xV
4w8CepBVoqINimVOiczRJi0yaTOC8v44XghSKTR0gMXRuAAJlOg1eTKqdQwWcWgwQhjhBFznx32M
k76fweQkgzYyv8yus908X9LRLx/Cu3IXXUsH4wKIdfjLBRpmLnCrmxsV2EqCQsfJyAv/GZzlUIBy
lNUJFDfdj5e/KKVnd9hnG+FLa1VJfy+YrwYkGFPq5QIbDHC6R4Kuewwv3Na7ZjNsyEE69NvokG41
UQ361AZ9fAhwNqiUzUovZTwExhqFOwv2F0Ez0KC8P1GfxYODUx+8QHJp0hD7kxv9oPr0YF0a6C80
NmxQSaQ868q6kMZWvXCis90N8DuAsWINA2wWdmwdyf2L+LMSzlKLNpGzbgA/zJrGUmbP7itHs7/0
AFrBiKwoImIB94lpWayKC8jNvlKmusNZTXfBFWC6dbe9rdziSkVYcJs+pj+C5+5mugCeouAlINxP
7jKaQGbRIwBMecU70A3RfEffKo/ULDWP48teBMrClI5fqIbGZvRTM1NzdOeL46tKPY9IoIHwBEgi
M7wFQzawPNZcnPvllYjOWhXJ4zY2q8HZQzSTyftrFH50swPZANtjY3ggh5F3LOaiG7zaHflQ+NVF
9F2YuRN9BbfJzdD2VVz9CnjZlE+oGY/xJnG7VxvThJJqPIpzLezanew05m5ZGw9DbuE010wrvY9G
EI/qSgQ439bPwLVz/jTX7Jpm4wmOXmoAL/PtQsgERL0Rg8A0tci3oHpOpnFbd6o765p7XtLqkwHA
LOisxO3G3zgj05PUzECTCBJGv3qsov5NB6xBfNM7lPXCR8U70LMYQrvA5a+EsjYyGmg5BJ6zgrcK
J3csY7s37OZXzI5EikNRzcz2oIi7EOnq2oEtRXGWrbcmCcTZrewlIKvWyUsNBLXzu7h6G47PLrhz
RI38DEhfRWD9SHH7WKzGjGf4PXExOuGjd+NJudNQnc7Rvwb2uStAMbuo2N6IAjam6rxaLj+BC24w
XV6DaWXGAG1Kqmv0OWpOb8jjJowD4mu0zD2pa+Zbq5VFzUFrphyxG9pIVRAXQovwZQvTg4hUCvIM
sbJRvKCdG0xX29jOBYq6diV0C224NpQGI/HcTddnoFg3BhytZL8CmRowzt/jJEEPWCJwGaurWQji
ope5IWkjqRPozdNDQFM3KTEhFb6dV5jzQgAx9XHLCHiNsliDED1WARf8XR0jLw0fzgtZ3zILJgSF
KRNtBR+FFJNCJUmp8SLVABHWVFuTdROEP+NqFBzOmpdFAv9vSZzutUCPp3KCPH6mILFANLdQwQQL
6hC7MJwq+fK5dWncuoZKr2P2Nuvn26r+MUul15kwWrooIyraQM5GlaE+g6MMOjdZgdujLYxqqgNS
VzCQ7c8vSbSBTF8WV4jkdtKnlNX0chDzEMWtBhQsDWew4UTDSmCuROtivy+kAaySwIThEU3m22a+
U+lLFV1Y/R/p+G+l4CKEqrZJlc6Q0lW3PTg5p0HC8hSB6q3fpN9SOLvQgSYxMSTcpCp46Ejv6ilC
1oj+kVH4LYUzCrZkTJIqYS0x+O9IZDuzAboXEBCfVwPBYvjmZxp3tFQ6qEFvUuAx2iBnUxyNPn5O
CmcXQIAuD3rLbutwj4qMU5oPpvlJGZxF6PKmp5guQPuGnLsqI1mQnQmc3Z9bCWcJ9KwtFamBlKx4
i7XUpQDj1M3PmRu+LqK1UtxTAg1rpCcgn7plcxsD8jYWxmKCa6lzRiCupbZDTzOaoRrGBwZazizc
6OllpwnyiKuhwm9zzWeWmjauo4Agz16R+IWEgCEax4NddrtMsu/N1PKrcvx5/qREa+OMQTdlY2un
zGbbX4nxwwLpLckxVVqJyiOiK8TZgzKckThlN9XSwXNGWkeGAg5D+EnN4wwC6AwByyvBNWTFu9Rl
ngZ8cwUd2Od3TbAYviMCvFBTHoTIKcuN6eTA9ix01WnCr38gBaVqpOAAvkAIO7uFO0BSOUEPEhQc
fJUuAxhHydEpVSLYstX0GyOJ+a8cTgfQ3oEnVZojp3ozF05Nj837x5FUzP3ujY0sbJtf3b+FRE4Z
kgL0zxGFMgzz7IAU0JVBOh2Uf+SDFmI4ZZDzEsjprCWuq+lGV8FelCTNDUBp7z91UHy6awSpQpsx
pQspKh3Gk5Ijrza+f04I5x0sPOwLiQXaQ124o33XGqUL2mmRMgiOxlA/Kp1tdmpcySiMpc/qHTiJ
PSS33Zw4gCZj48Js2gfZoPHb5xbHOQwFeX15qGD5suLnyEbBVNRqQP/3OSlc3JiBZ20AbQWkKEBV
11vgrweemYi6L9a3EAiTSEVoOgoFH7dQLnMt0SJYh1R7BN5zB1j0KH49v5TVwBTksP+Vwd3ZRJtA
RQ7iWq9I3/vyxuoKJx6/B80+EmWwRKvh7qplgGucJpBEwX8Ztt9DBHL1KPDlIiHcTW1g64p6xsnQ
4s3Wd5n+sxG1AKx6ut87dixWLqypJAdx31ioLleAmVbsbMvITNuy96zk7vzZiCRxN3We2njo8crD
I/LBqt7yxAB5a+4AEk7ghpi+nqQWFkvi7iqlYKEaZJiESAt/6pHxFHSWoK4n0LNjgmWxa4mMFzGj
NvJsaVPX3TYbkQ42fFuje1Bxn983kSzueuaAfJyGHKaHkBe9v6nzb6G660BDGhaimXrRzjF9XCwr
U8IQdCM4oswuf+Ct4ulR/e+wjjGchkTa4nA4KzDGkRKnLGpUjP7enOMLq9Wez2+YSNE4I0B1qbZD
CYfTEgx/NY+JBkhJ81UmgrhUJIczAVNbhNE4MT2rLXeUN3J71WYPIJs9v5zVyupyyzgrMBY0ykwN
jS2grX6NfpaXk5+hvCJdtxfBZniO7u2DtUvvwgdRJlKgeTwujRYRNQ0a2IbReNXHq4527lg8Klru
6Bb1z69SYOr47M80y00QhFC9tPg2zj+nYHLmRHBrBQemcYahhY028oLd2thyZqlzSBOCdPhaR3/3
51bDOe65REyqBfB1oF7wgwH4zeNVFZeCPROdD2cZekBDBOqEu9TpzxTUBOGIFnzg+Ov5dyUSNRSK
Doj9vrANIDzQMqnCkloNLA7U9BQldzDgJ1iTwATx2dmpRyQfWFB2pQGzODB271IJHByfOx7OQuh5
p8RVgQjYiuYL1Y780u53Qzbff04MZyDsBqyJUor7I83AHQxCp6S6W4O26rwYkVpz9sGKxjacQMzj
FaQAme9D08u7vrrsDUkQKAr0jc/3pHGUZZgYQjgiPREKvgl0XpbddWPet3qxOb8ogbrxmHGgFrFU
wKgirz3Njiqpm9oGomBZC9RNJIYzCbktZ4PNAkYw/jqkRI+FBWpa6e38YgQnpHPmQNdirQU1GO5O
U4KJJdlMk+lpVedUvaiELBLF2QQKtMlMZwnGQh5dNBpV7eSlAeYErFigdiJtYFu7MAhtnpAxZImm
avxuADMt7CxkZp4y617ri89dWD4F1Coa+DUtyCJyccjASlca2uUciF7Gos3j7EIVxZKa1RAzJMEO
jC7qHPsamIXyWOCJRGrHWQYT9C29zgwQRY2jADlp3IIKLRZRWay2GhIgwAO2VgWtrc6ptxblQUQs
eDz50PaOpD1qRoOEvYHkJvBaUHretv6If0Rv82wD9q57+WvUSQykuba3y0/h7sAUFA06tmEMQcAE
or7KoWrrFnHm0D8puCwlcVegBO9uo5mQZOqARZPBi1eHvoGGwPpPmsMJwO4BAGIbwKLi9EUtgfKc
suZmKcnBxoOkV/6APjT3vPVYu2hLKZyyJI2WdgF7n1NcaQk7lmivFc6Ryg/J9Hpe1vop/V4R50tG
YwabrNxi77Jv2vxqT7Ovp6AanULBotgh8I+0xaJ4XxLWPbV6ikMKO+oqc+s08+OnlsJ7EC3WEzRE
QEI1UT8gkTfN16A1AntU+wfWabkW7pbpYBut0gYHZEyAughjh+JlNqMP8fyC1ozGUgx3g9qukZTc
wtmkUgr6SbjDOHMZu+TnxHDXR05NsJkxMUSPkN96UYpbOa8EQgR6xhcP6qqJrEjBlgXylYXKa2G/
jw2qIbMt0DORIPb7wkvJadZaxsSMQQluMuPakN8t/VKtH85v2sqsmo1Bob8vDo87D5SMUW3BL+eB
QOxGBn/cIJfbqs1AM2cHmYPOnHtdzZEknMF51r0Y1rhpteBHObQl+GJVPwsBKz6g6E3jy6EB1eFQ
PpRZjll26+v5TxWpEWdOxirH1rPnsUZip6Hgg+t1L+oywcaLxHCWJOqsOu47iFFz4M+Sp1wdXUvY
MSewjXzJgar2YMnolwH75NUcIU0PMuAhb9yo+jEZggSWYEV83281g0fMiCDLwMsHkIoOje8bQ5Rq
Figs4YzJAEZmrdSwbyDmdmRfDkF60aAHLzIFV1C0HM6cxEZDsRD2RkWxUwpRIMYToiSiOopIDGdO
qmaawEzPrJbd+lP+MtjpRi4NgbaJdo19xeKah6kNxmAdu0aVO5o9aWDTjpTOyQNRDVckiLMnRhyV
6NyAoCC4DerbXm4x+vNGRX5YpNdcZAHC0wKM4NA1Go7OkO0qcNOD9djpohfSyJ/cPM4iFLRL8olZ
/J7cg+DZka3I61oQcMqpoM1UE2kDZxVortYYNkkQMfVt7g1F0G+mKEp9jPnVftfm+U7TaIXYW5YO
bR0NF2Oq58Dot8urSSflhRJQ+SIaJHRuJg3dpmGJCVkpAlKe1YEnuAPvbxR14HdqSO2aYPh2c3Uy
tqHJ/qclgLhb0vSX4LXML2erbS6pngx7qe90sM7n7SbozHnTgD7YBTc3mL7iIro9b31X9YfB3KDp
1QRSHXe9ozRQ2QSF4s3zbZmUION8Bc+qIzcioPzVAGshiLvezZCWxoDA3gN7LzpnUsvJYksU+ayq
6UIIf7ljrSj1FA+mKWxdvUFiUPqeJPc0vZG79z/YuN8Olq8mJkMYGSlz5KUClmr7sjWUbVw8VbWo
S1egojxiSFmlJgGENa4eSvJg8MXLKHatXrCc1Z1bLIfTA6vq/qogTEnrxTZ6Gd5n8kzD22EWZNxF
6+EUQTPKUc01bFwCBNeZ1F6NZqAyfvzc8XCakE2WHNrs4ZB2laPmqaPUpitnXzK8is5LYtbozMvB
4Ex90QBxrA6YJN1wUjN0xvTO1LZhg8kGe1cC2e68vNUbuzgp9vvStYyZZHXsIoXl9ajcazb19epG
K0z/c3I4kz/rYKQ2bciplMMUPZvjhIQUdVJJlP0UbSBn7pMk7SOTQCFitOvN0h0hb4H6EFPV0Vo0
oDRPn1sXZ/KVYirMjlURbHI/pdeVGnuhdY/JJu+8HIGe8zQ98kBph8F6nFPQuBMZHGqB4zYS4ZWJ
xHBlTI1hjKosfM6DH3lv+axHQwHG7x8s5rdhPZmNCmmlhgbcRFY0TjCVzjj8KGzRBO6qEVpI4Y8m
GI1wGBD2VcWF9V4Fk5s1z3mKRobu2/n1rF6i35J4651qyjDFrFxutbOjq89qDBpL5ZuuTX9yWxeC
uOORcnj52caSAnPy9OSxUt7lAURGf9TsRBaCOAOeIViplQ4nRKyvQwQyUPSlFZUgMltVtoUQznYr
hdxPTYxtS3MLU40pnoO9G8ICfe50OONd13Ojdqwoa1s3dXGVA42iKe5GS+AjRKthvy8tadiUlhpC
jILpsxpP40p+S1pjc34xIimcvY4n26wJAxzKtVspecvMbSGJ8tEideZsdSclfZaznu6pp+6sgSi+
es2rC30MPqnOnK2mqMdL8gwFyEnkDgkFNMQ35Esck4rqe+yMT9zqQtU4WzAmQ51ghgf6TMkXaQh2
1STCmxPsGm+hATwlSWaGkymNx3Z4N6TCM8ddFFj7T2kAz0CXSBnp0cuNW5OC3b3u/aICCCEVBb+n
HYJgwDrSbWPGA6P0PIR2Y6Dj1Rj6FsNIk695xdayHk2XsURPuwKetPTBLn9+aafTqpxMTvOSeUq7
vA0RM4J6q7wZnQSY5NFODO54OvLESeJUbyLNSLLxKInuygdGrUDA/FG7yUY4g8vs2Afl42RxyheB
KyKnNWT1AJLXMQzY6OByeAXymtv9jO9EjQ2naAEf5fGdDfM4hyGpII/hDzXXjQOo8MjJ0MvXgfrD
/EG9eEs3IswF0ZbyTQ6FjePrbanx0KT4CyrWuqyow3CgI18ojXmgM5vKtztMSpiPgLRg6kkNh03k
Ji69JNvyPga4hFDc6hkqimmgGgJAyeOE6cK6p0OVp5NmN2hTGXwJZNVz4jICgtYH9jOoOe4Cgdc6
nVllp7iQyHlHkFWHdYypPKCVhLtc85WdsccQijdeB6UnCZGyThwLJ47zkrY6UqXrIM6UNln9Qytu
4/RVcL1Fm8i5SDOOrEGikKFe9Z7qSk7qAcDObx9D95+Qhh5RN090ZLGFnLOkA5HTqoC8C+SoAQGK
THz0nm0rb/CIS0a3vSrfpHAXCOlFVpVzIfj/kXYdy5HjWPCLGEGCoLvSVpVUci2pzYXRlt57fv0m
1DsjCuIWemfmOB2hVwCfwzOZnB+jJfbS1RiCmbZkkZ1nL3DvBvZgM7YwLsIffRfeuI/HebNqKCNJ
icMO2G3g1ms/1lInCNX74WBzJM6JmTPIJluF2dsv67A47bH0K8dyOsBGulLQBiizCrSFJbMXvh4/
vCmDY6sDNn+PrWZyWq+LU3/FsH4B7iUkKRMo/0v/Y2Pdra4PVMkgqmzGO72Q3SVXHvVINNL0fsH3
7Xd6AY3YyknDbBlD6AUN2qNknkYkOxYGgU4ghvaHo/GzrsGK2D1hrErgTgQaws90SlEMpAoW74BG
fjOCZ1URUVyJJHAOhBhdO8ojzhbG5nPZGA/daJkinWBa9l4nNPAvA2eXAs8B/765QHX9yw0zwkog
Rk1AFC3v9Rkby1GAsowTYquyeVi6oDy190Az+AMemn1lef0N3EHnHKXrpMFBNRtchG7uGtCZ7Ir5
lRFw24t2lOlBAjqc4BPuB1hwf/x1ePbDNoeXyVr3UwbBLDuSTJsxazEAOiv6xwF2I41znoMxyKUx
9sAUdmqQqMB3OsYNulzgVGgDIdfkfmh4PRvnMUkURmpoQT9pMD1rh1r2M6BPt97smf1huP0nUOIv
tvgqkfOZBGg+Wt/iNuUTIoOdfWFQ3sxDt0/C0+27sldZnPOMGkUyY5bXTqf4joJIZX7Aej3DMz7/
/9ghb8/Fs1Pk1RiZObP0JXbCQD0UjuWlrc0o2HpAXyuCkv/7AV5OHleTqNp2VvoZ98hMcu4d82d1
bwIyLgNYrOUtvuwq8THG3gpILoVJJ1OLC/6AZ6RI84pmvWR2KGf7HSq/g0VBvPA1Ai/pKNo7/R8h
8O+vyHNTpMts9jlLkWZ/QQ5Y3xYzsmosMvmq185gPf/X35JzNZIpZ1Tt8C0ZkEh4ms4xmO2YyXe3
SOKdywF334G/Ho9zL5IxhcVaIn8vK9nD+Jaz9B//nQTOpWiNNqttiQvs08Zvl/TKUJKfl0X8jxCL
FB2ghboqE87UFrXF2iGmYIBir/jxZ+3AkKX6g3ycfMWJDwyGiIiK9vs397dM/sFlLXVOGbmV27fn
Wg4PVjsfBcfa9yCvIjgr65QKroowDwJYvb9erMUxvqqDVIQZtZ+9vspi/76JM4OUKCRdISs9EgCQ
9OULVyVjOegfkttO0MH5H2b1Ko6L6VmXK4A8e1HyBYiBsTP8/M2qYNrkOhZTcTI8h/c+41UeZ1R1
lhd0UV+Oh4u8LUBHu/jLtXwQnez92AxzjaBUUBTFVAEfwwW1UeqUhhLou2Z/UvzyR1bY0rjCV10p
oP8bXCBn+PNNHV4v0Zc6/2F+i/z7H5cVZ1c1Nz+Bi3LykOJuKQ7bWgnYbaitiStF7ypf3DE5k4sB
a9HqPY45nAZPA+7XXH+Ek/Ra8AAmpZ06y6mpXOVuCS6fjf32dx/y9Wx8pDN7Ui+gsuhcSXoaW0DZ
l70TyVGAoQwPNNlPRagcLkvc19WNSM4MlwT9BLnAUSdQfbMyQIu3uMeeJbJb3hPZFsKq7SZGG4mc
MbYFWYyse9Ehlm12Tj7exH7jWgEQs8cbSUhozr7WpVvlzHGBkkgF+5qMPzI7JQFjBZSvRNmsQDF5
4iV5KSctYW/zRTmh9ADUaCKIZ/t1sM3VcQENa8DWUmkvJ1H9sfViAK88NYHpps+KEzntdDt8oJNf
B6LH1n6mvpHMBbpQTjotZDlYyxDAv5b+eKD27KlfC18I3iS6SM7J6IAgTLqk693omZ4wZJ27oVt7
6Y0Jim1i56fpo6gYJpLI+ZSlNvLESnC6Ma/sqjwZs/DT7YagzQVyLqWYiJSFf5Xb1OvyFvXSydf9
9SkS5j0Co34HAJSqk2IsFc4jB9kzam0+LvCQAN8PGbMjHYVZHfsi7y3MtIDTpIGfmSeLacpe6UZ2
OPaOU83KUSYA5B5zhCKQjeKF1d1FVu7I000/21Jqi9Rzz28SXUduxABFNZn7flGixZgBWcB8uM6p
u3Th4FBlOBIlvZrxaKB5dCWpmMC97Dtf0Mv4YwN9GSyZQH0AyQBnFIpcaxNGTJnvfCnG2dqY+7Np
ZzeMatwsnbF2i2BEOl1hiuMj0YM580LiaUswdA6txBS2ex8CJJBgyQaPBvhzmKJvEp0mBqpsGiKA
sBZHBBTXa8uPfcNLwHaZ3Uje6MDL+tGkg15WlG3v1ne3wjnvBJYEeeka1OzkoABeJqgTnSEF0Q04
Xz1GL3v59t8DiCNIb8TxGG9mNTcDxfCA2/vZM+MpCV2tOFKULFhDZ0id9KdoVXnXsLYyuSMarSyn
TQiZJFA/rSDmZpCrs2O0Nnv7il8w+3cKSAss4apAzeeBDBJwPWRlBoEsPOvPXZAFw6eV+frA+ixy
g/tXupHGRUps04Cje4Edsz6LUjimcqbefGBNshxsD/lhuhU3PtidvbOijVBOZzFXXqzLgiPmrWUr
WGuPox9z+yTQlj3/CxjCvy+S/3JmGfWpDimdp/jR4nYAAmbEr2nrhN/+4MOxq7p0Ks43gIavD8e2
YeWf+ri68Pc+Y3Yz7eW6uv2DGt5eCNuejwuaq1HpdKQvlj95I2rZLdLy+qvptt7q5d463NL8LFSY
Pce7lco5XnUYRppkkNq64NCakHqA3AotdmfC+pL5iWAeSnY0kJf+SDoXi6hivEyR9nBxFdTEpE5Z
cpdXkRNq9SEqqZ3Mwm7B3nN1c1K+GR4xPIyYNUCY/gz3yb1+x1LW3CsyRxTORFbPd8S1EbC1Iauq
d97wrF0z8BJ2qdavFKTI/yjf2h6NS8gbbdj0dtCFd5PsCsD2wDl1FSe1mw8xSMvcf2ePBudq0lBt
o3CCPcqwD8bErN6w9zgjk/kD+OG9J8D2iJyPGYchjMMe0mig+pppl5jQ+qB16GF9p+jnrpk9PfbP
6GX5JtZ+sTAdCI6790Tf/gDO/eBdp0XAvoKaHsFhf24Pi796+JonUa9cdFLO74xz21dJi5yEBv1R
Aec6e+xkYrRz9ncu+DeD8zeTJNGGQaxCRcOAkQWQhtp9AfY1LLAC0jUvHmjoDKfwnKee4DIFvpwn
QxjGMWu0FbJHX/ULL/YH87nB87yEXFm9Tb79S3mcj0FW1dPCxMdjD0gwy4fLqQgMlkq5Vfr5Dyr5
ggPy8PjLkiaVlKFw2XmIw27ukxKl/NVRvDboPq6igrcgVplcDaAzVJTza1hHeB6vjUN4ZCSPzXH1
wGqBIrAIA1WUZpicwyGtiqKsgu/XeBWeJ12QNHZ4rdwzZklysNzwgT78u0/It9kihWhqbUFkem3c
MpHmsTVsNcCieiCpdu4I5AnChck5nGVo60JjL/X8WD9qh/HAPt/6TA5/EPp3TZGaAD8DWhKoQZnv
2ST9VlNVajkrAyaRI2dcfsVmHVi1ZDeJ5sRdHgztQ6YmV1b/kU7aw7TGjrFIp4GWXp6mdj6O9uXD
77ogsJTKwF3WQVDGufYISO9RiXkkmAubmskCRrhADsJC0q6VbORwd5yTKq7nEXK02/kanQQ0D6Uv
pt3aqQd61+PlQ+3H5I00zoO3ZS7RdYA0RtNeo/7xfT01x9ZJGM+kSH1ER+O8+DAh8QfTGUv7MXp5
l4MaKQrCDywcywfls+BoezkUeHV0ih0XdEt0LosblWoiRfoirb9+8efuig/HSjwwycRWnsQ+jn0c
Pn6AdgS0FQrecYAZequ0S6uA7MQkKLHGv8riZ7OugjvcP9TfAnirqNqOKkuydC52N74NKZaMxsnC
XBXUVqDv75kx2AkIuzpQjIAXm/taSmjSUm9xlh4dmukhfmww1HFt+FUwAyASapljyklzynsTabIn
HckZ+AuiwP9SZHl/o6+/govIWkcaLLdP8OIKwajucoxVze17etsqgIHOSXJLQuOkGdYZINh+PLYf
VIn8Kmj2YyHr/RxKdyt6unYt565Av/aSn+39cPqFTSAVo2YqM532SL3xUHvJXR/8E35W7ktwWtUa
hawDzp7VBOiJFWEyZ0Qay5wCe56L6gFkX8n+vvN3Ez0ZiNe7CF+++TUDoWGIndwBehUms+QTKLav
2+MA+lTDaYevyWP5IGOQTzsmz/FJmGAyp/ru64MLxmK0OiBS5U7eDFUxLPWLDVeohpRucj9ejacR
03xthqERYfll96O+CuRXeYmW1nqVDYhwci3VXlgbc1CFqwROCJ1WilNkWPTppAZVLmmoXZpXyZM0
aI0hsPPdmgz40/86Ob/n2+dkqXqNsmRp8ZToBvBuGFwBT3x0g8FJ5C+iNYzd/GUrkXnvTcDtu2mU
sgh3XcGw0cLAV78dArA6o05CC4dlTf8o2FEVBBxobuGs70ucVE3aTmERAdimxEPV/wfr0hBXvxI/
mPZSCgoaSh3AjyZoKTltIjXpdXWCXpul4TR9i1VwwFkCxCLV8qPAO+zFuo0sPtmd47RSknXtkGeO
bv/IWgvf82dM4GGEUhTq9s8FSggNVAqW/NJr33w5rJUaWt/DP5TxcGUa3V03SWiiVNQuRuPL5YPt
+gaE1L9kcVEB6+eVOqMSAXQay0ly69xbjd2Xs0D/X3zMO8vXTGgFQJcZE8VbbTSsRl0tDYEuRvF9
wd6tTZ7CXyvQGRyWN8Tfwg9go1zc6XF+ki2fMXwJfsJuLN/8As4etFQftYU1h6ym7+xxIVdlTBNR
FNnVk40U5gE3306uWylSNdwnexTpTu6PnaM+sNmRNtBDRzjkLpLHTr2RV4Lac+0k3Ovo548gvT2h
H3tipfzMFyfxoitkyrQR1ipJMg0ZDmdomR0mi21opegCmdFeUhROIQuJahVQmdh8mP4LTPRu6JGg
fuxsxY59BYuZ9xhuj+6U84IBYpGO7G5C4DnAyDV09CYszqVUQLSuxgEOLIealv8dUlC8/iwkYts1
vL8laTz9RQGU+xLId7+r2PWP4mEIzDvmK7Mfk7u4hVs/CWXuKstGJmeEeWbUizzgbtmbR3f62I48
RIJbViPoK2E4EB2RszgMnWPPrMQRKQmdUlXtcspsox28yy5s99Hz+tE0mbO5AbO1VrtCDrO5/DPr
d5RXGkYK6y/oywrcyG6TeSuNs7gEFTpJRyvxpf0w3WAB4swGGFUPpOWiCcb9G9RURTNVNAw1Th2V
CAxIKxtgNBvSf7OACXqc5Vzz0ORsHi7f4m7QAXXNf0Xxy5SRkckLmGswaK7mwO66aYrTaCpe2RHR
nNNuTraRxGmh3A6VVLR4AgBh0FuTcT5F8XJUaRIYYXaNefqvayVfT4ukBl34j6asMMFsaArQEgBg
ximLsiKQywOuVLMXTHQV97FrOc217me+dRR2G9lfe+fNNtI4ZTGbeC0oe9/9frA252bCPhDSPvhn
4zF+Ejqw3c9oEHgwZGGGZnGXSwbMw2kZsr7WXf3ZRYOTxVe87kZHOrNKQHFrubrIAnf1dCOVs3Sp
m7KmociOGqtUWkc3VN0dJdL7i5pEhVcUa+5V+Bq3ldUAK05VMK/aZ7KTZmvhooioXTdZPz/o1vxV
BnevaLPyZWmO/ww6o9gCFz0KPiYXVHKrnGBI+eCiHmt4WdzdzqZKI3fsxjDQurY6Rdii+pTmK8a1
qLWoQW1KetCUy7lb6OBLIEIykT3YZjx4ddt9IwmdwL+qPxlrmARWb0iuSQpZc/rJVE/FijesocVA
pAmNqnZKaRJY64uacidSgMEHgkswDjEWtrehOOyLaKHhixrLjl6442PmscWQ3JbzQP4aO9l9gXel
dr96cupHKl7M4HjGDoxQxXeSgje/hNO4pU3g50vmOPCyKQpbu2IM2ayYUP1A4+mDOA3Z0fE3Ejlt
M7PMSuUJRmXkT3OHnTC99ukye33RiRSblSP4a9aRs2oU+QC4IbhyhZRZS0ExaP1SxDfRQ5cBx2dH
p9SvJWcZzxb66sTvg3Y6a0lqCyP2rnzdAKacjkURnS9CT5GuW4CjYUWJiBX1Vd+8l72SYSye4mcj
QIsYgIcfJBdAi5fjwV6cA4n2q2jOUTKO7TbtIFo+EQdG62PvLlgwDNSeRWFu74NuRXFeslAXq4xo
izJbSZw2Wj9HEfUlQ75Ss++CU+06ZBxKs0CxTt8RtQ2W2mrriCoPve+e6Vf29mAtRBK7xG7xDBeZ
x/7DZyOQ06CuGVRQDeGRSs+Dx2r6oTvdMetogvYKaCb+dMSwrZdfT14tXLDa63xjifjv03I1rTBq
whksN6gBdFHkLVU5+tqaGVcgosFoey5LAGqrh/DDTJPiUXDTO6oLOuNX2Vzu0i6rEcnssaDelscw
GI+Fh7FGvOvc3luxbuVVLkVRYDgIa4zM/jmj3Urmi6pKtyCb0SG5dRevBjhu0F/NuOnuzvwo/sK7
846arIN4VCPwS3xhuui7yoxzuKP2kx7IXnefeKCpToLwFheL7lT5JfFhniJq5b1vq+E9TVWi4r+X
+s/mMZbSZelkfcLsRlhDmckkeyAONL20NBQvWSfzcciG4pBHiXr4B59WQ9gx8AcBN8XjEiLId1Vv
WphUb5RH1awV7NI12Vdl0FoUD40PtBh9MNJ77Xheh+Y+XYpKshOLXlWYxXDklGJxLFd/Ap/rRAhC
rsBr70QkQB++RnuWrWxuppQkrTdI2LshyR+GOTyVxiJKYkUyOLPOkyaifV6yqNceQ2yF6UsORWPD
a7OHSDAas9Ood5lw8HS3jq+rhoKeFQECLz9s1ZtKY7RR0mMdRvH7D4bPJk8tx4ps/Q5oZUguK3ex
p2/yAY01DzS7V6KotHv2zS/gIkNd6GlrNNC8NR1cxIgveSJCfhKJYP+++YSRKpeyFcq9W+idR7F7
rcfOP1Di7T1yWqL0TTZIE07RtH30uar0+qpBBuB1VBsOVMqrR0pDOZCaJqnwP40FqzN57gxRN2I2
tJJqv0pMrKAb4+iva5ofSDZKP9a6w3yB4KfuBK03oZj7qcOcL1bSID6yEc4KNFsvlVX4Ubp8XMCf
gPkpMTvtjhd9I5TLmUHoNFrxgPjPni5raasfGVrDf3epS0c0ayPKATiD6po8SicNZ8xGJQjpLxKC
AgcANaoyCr48uy0uPLw5GBcU1zKzprXBwYhUuh0Q9FWlsAcQmAm+Gkt8L8nhAiChg1o1K+TEwGo1
NeKPlDhAhgdiv+HE0r1KUIPXsWW9nMtGVEfbib7bQ/Lvg3nNqhEU7aghl9EtZphAJ7Vqo50t2TEq
Cx0AfkvtCw68Y7RvZHIvAd1I6RTXA1YgO7SfUxBmTeRGnkmQRFclBjdmhAQjij0dQN2SWh7R8QOi
LVhfK0Ww3LTX8nrzU5hyb/zHoKn5mC+4e2YxuXWkZuGMQxAp50g9SfmXtPm8EhsYVYHlaUGKh7J8
7NXPIMZy9e6gVVd6c050DLIIW2C7ZmUoKgUsDkoQfOyUh2SpCh0fJvu1YFF0QD7YHrpPVtA7YvyM
nRxB0TfCOFXvjLWWU3YNYfJpkOpPtCyPaXhbFoOTll+6RYQPubcG+EYgp/MxxRu4JbDiTyQIg+km
RX6NirST/PiNNSFsc7E/+M7IXk/IN/hynbR5zJ4OrKTJBo+xb3IQf7Zdn4GKCoIuOMkNnh9QavrI
6Lq1d8Exf5SV8Ck2u5M2dE+XTWj3e6E1r4GsGCmdykVWLAd0zWKOg1vIlhLMLQA81ZjkGIGZI28e
SymzG2ynnsFQVymiKLOjmZiuAJ4/oZjTAezwW5vB6gdtVLYLrn4w76Mr9ao/KIH+/c+AZHZOipQZ
JU0T8ggO+1bYnGcdBewthjcxupFFszfpqdcP33rzOUowDCTI13Zc0xtxXD6hkBU52op8QkJICY1j
R75f/nI74euNAC5E95lKu0piORFp7ZZ8VZvnLLvXVIFj2611b++N+0hqmcSpZUAOwALrIxtkXh/M
W+s8e9of+I/dJrKum9gcIRZ0n19fCEFINsgxdIJ8wd19ZyhKeCl/ZpBGC8gr7V7sIHcilwyfxRRR
17Arw7luCktr5xQie9ewbCtyGeZJ7Ocfp9TLzpnzewDXqv36LHLOO1YO0XjUyETFeAnfk7HM5r8b
lUUn31vdDaX9TZwKJwv3DM0wqAbGQtwsChFvdb9AF23MlPz3UvHLbqGEBQ229ZJ7tLfVz5dVcxcq
gDW0QE5vGQSlrLfy6nRZqqWArY0+pmDd5pxq58l6Dn/gIe5omGWuKVCOXWWyx88yml0iENK9L2pq
skLZ3IuJVaS38qd+XuNehvwhnRwz/hUXxxU4R3g1dppw7GHvcrfCuMulLV37YoALHX29tQ2/CSRU
3Ctiy+6fDNfsdgxZR9sCRBVSDn6OsFPiPFXoMLhziOEZpb3O8Px051R11ng8qmt1U7aSTYu2Bvv3
+g9SLnkrnfNrcVqDHFdHfTJ7Hl3wEVy1lo+peOrKfuklHyqgVAtD7q4PssD8gkV/YuHQnD7p0Gnw
NKdMfxV/De3lzGb/2QZZKjtEuC9G9vTHUnWMlBCNLbJxSYVShWHZUQwayyf5uTgMT1Sypwn744Mb
r3b1ufBDr/EKjE7ljmoPXvaAxM4xPgOu3fuD4+/1rywN2TlVFAu+gjs+lrk0PXzBlfOTB+aBxxOo
e1kpyxYYLtNVLrmRLcNgfRxVN3R+PjdNy6Kv9IoVGbC44mSn8C67Rvyye6fwI58ICIT2PywW5i0F
xWaU7riToamk0l6GPOxkOuEv5bq+HTEvhH706IjRn/aSRdnaiOO+a5eCh3QpYaqR8livJCD0M83n
246Yjgqy59mSnTo3DlaUuOEaOui7+gtTN6o4WqYGgsveSxE2v+bF0DdPhiitTXWlOHx8pCdY7Nfu
HLpKsDqhrR/UZ3FyLhLIPZf6eYysmk0GK+l8VVkyutdLKrmXj7VrO693/PLJN6dql7BvtQmnqofJ
pnnixnPuUDQS0uNE/1Fk294h53xXncREJZDGJoLXwjE+hkdWEKPXyldxqrCTc6HeqskYZ8U2L4qv
b+PKsowVkXQUXq0INLPEGYs1KKRHqRIZ4l7N7Y0kLoKFUgpOMtY0JoHiq3g1ypKdgp0pdHXgsDVH
bDqembex3MpjttNh3O6n6FfszRC++RXc7c4NLaeiR+Mc7uATW3nMnPmkBaaNGO6D0UMUXHZC6Rt5
XHCZa4TtWUZnj611ogfk5LEtobNXHedAEu517i0qvxHHpdADmHWXlo0GJ899ZScP+r1y7DwTW6sA
pVK+hWhhY7Dpmj0nkXta9wZ6b2CYEaNi7b0pN71Vk3ODmNI0SK7g3L+3k7IXKAbxm3JvFhoH/ruH
a3L+b50HS1MMaNXsh61NHO16wFLXB8l58GYkg11tK+fxKXFFpba9jgWi9uszk/+w4doU5grDSbH0
Cc6vE8p7sZ/gPkOkSWNAPraBuG27h8vyRiz3gc1cK+dFgdjOSx+Jl7vVDZuQK34uGDn8ZiAZld3p
R39uT9nt8DEVjx/vOMM3P4B7PNE0G7IiQTuM4ToNX+lJ9Y2r9Zh4EjYXk8oGRr5LTEzD2yLYjb3Q
qhgmNZCBm9gm4B9SZT1OYdZILdZA5F8MrMVE1HtBHVA89P8Wgdvf7d4i56dI0kwVs8y8bwS0M4lI
2bl12F+t2qC6aTjfh1X/0SLVMR8Mb9Qsl0RpZJdFccjM7PPlwMOMhMtdFFNBDmGhTQEMHu4HJHIK
xila4Ad02HRp75SJXlsrtpnAcyRnj6ksqpLvRYOtQM5Hy+BOJyWBwKp6XirqdOQmUdPD3ImmSZh1
XDoZ54arDK+WiGaoZxrnuSe2lVLB1xNJYP++CdqLGQEiQsJRqJYGK2YsyRIJcsvdz0MwYMwe2ihq
MVPZiAiLMNOTPkLTUlZdQ7ke++9Djq1SHVN62slqTEEw2ZFHZBOhWtVUUzX5mWaioxzbAy/FHSss
HIT9ZKPp/33FUL5dxN0nM5zdLs8EOd1e8/2NVM7gSR+mAISF1eXH/A6DSLMvO82NCpAPr8RUlAXc
yi8vmDROcpsfErwjLhvBXshGT9iUFbyXZA1P8LfXTON0mqZFb1+GBdmOZFc5YF0yXaAnBYUfR0dR
DWNHd4jC6pQaq+Nhd+mtxHIspDEpcNEk+Q40HDtGXU1wqL1vuRXBmXakxAnJ5hgYQiez8EBVUcxI
L0+smo5V5bm16zIYYm98Bo59c1cI13pFR+QsXZXmMI9HHFEmlW9ZN6DoEmirSAJn4mO56Gjp44QD
WbF/nVifukZIyrbXpHjzqTgzj01Sg9gG52DhiC1oRB7e7jNGqAobTDDl4Xepiz1iqysMJ57wmHWM
2yUYkZBNAoewf2RTxYScQfAs4/Sma4u6Bn05+hIruvkggZzng0Bv2K1xjhPnfRXB6c3cjcOSLvA5
DJ0A6yh4OmcOfKjzMnzpyg+X5YlOxKlJ3pt522LeEKR3889KNT5oiWh7Yi+svzkSpyjhvNA4knAk
9UOOCS2GJlN+7BesCAP6xO1Ol0+0F9Vh2pjuBZkX4O0MLoMiMhlhd2GLSsjvyU6Gosd258VQ/btG
vhHFuc61sno5tXq8ThfNTugHSSW2mT8nU/qgTqo7zKPIrezUVYiCWUasWmJOE+Xmt55Lk8JiIAN8
Za2kN+pkBTJWplyQmMV2UmB4aNIzhxjRdWHoJyOqLEGw2Kt1v5HPXW4sA+thySzmq5P8JJkAYRgw
0EFttfD66qq71vDWECWG7I++s4nNoblrJiVK3XMDoUoHXGNd9tbs3CqywJ/tvGgIcjEFozrAtn8X
7TOpri2lVVu8X9my33gYfOP0BxWdXQvfyGFKtckqaJusMobWAb8GAHa22RMtJ5Tte5vBHaGCYqCJ
JfIqu2a+kcm9ouakqdSlxNlSgFaUt6xFEXkW2gTpTXyog1KIr7SbVbzeps63CSqtjRuVSey8pgw0
GyzbVwyyYwjWa2iMA9CF6s5AdXL1UKb7IFKZ/QMbMtWxC8286dtLXoG5gtlf0rpmshiHaYzKQ1xM
2VHga3bNERBdf4nhvqUSSaEy9qB2K0JMdbWDdKvHqt8M6U25lL5ZxaC3z6/aFiNW6KsJhO8pEgEM
kon5Jjwf+GJcqepLn64rUySUHp4LrOOiiH8tBfglQeQL90R35WGGTtZVE+FP5u60q/OIqsxAZiCG
UpCYs7Z1bkc/2EquuIa8Z/VkI467W1NJ5lpWDfjxPndwfr/sr4eOiExj/1Ro5gKTl6G/cTFdm6Ko
ykKY4+j3x+lcnavRa3+x7bDlsGqO/qAIlGb/XK8CuQhfgubesGIskHegDug+ZtaDKaSvYh6R95go
vaNDqKL1ofB77Khm5oYcYoCi0eprw0DTI16fDDPzMaEpKoiz33tJFqcWdRM3iT5BDWkQntiqSA8Y
aN3P78XVkd1UAsEPmymGgtlKPnGnjVmqMxs1ZxOFIB9NXemG9XFUT1ccsbwXdGT+bBjiVHGDwGx+
F247Yx4mwGKgy5o8SCbWQ5bQrjXq6WVkp5Y3mk+AC3AMfXbX5VeB7a2wBrUzkC5XVN/ydLBbUMeu
oI+TLeKQ4UqVeneov05l9DBH6M7o6lWSjX6h/aw6GQyskmekkchPsBzu0iG4mC1lih7r7NLAQHmM
HeXKnJz+xCChiE0+jqlA3l4c3d4ZF621kKSdkWlsHcA8McAULIrckEMsSkX2j4XGnqHrcIAGCwGb
OGrlU12ME1JX9jLoH8fbFFPqrBEDHngxRsme1aJORC2qYZtakTmrTXJ5nWgEaBYEFFLYRSFV/lp1
mdtFllE5Ate+Z1MGNrBkwMAAC0bmzoY8pRurGm/yv6rK66E8gE8NPkl0j3uuAlteOBn6dAZC5dtr
HBKtz3QzwjiNJWFdI2/BydRS7bxiSdfVwnD9KDjb3k1uBTKHvPlui1WrRjQhaV5O5TVKjDeszjc7
dui3z6pTgHdAVMvd00hUU9D8sIC8CNfxVmLexjUhC/JHNv+kHLLg96qxcLN/9yo3crirzHqSykaH
k7G327TajeWwPLL1xhxLUd7ko5wBTDT1uIoepnsddgyfoHaCzBUjKLzCgA1vLOZlYgoDANPr7NRi
uVPxilvRGspeQR4NbRB9GOyZiomJt5cZNUkrty0bmpTy2omNrLSLCBtViXpbF/KviaEQWTQ8JGV7
Kymmq8sA4k1aN4R3HNv1OpEwutShK6OCE+Gyau1p1vancZGo78wp7QuUBPNwscPOcqo6xahiKbLO
Pc+zlcNlJmlRaXI94grI/eQZPvhdku+s78Kmi2bjOqoEHnUv7Km6hRj0UiamMufBqVkPWskQi2iA
9TGAoWAgc7UxuOkyoLRY5MF39BjbXCpTJ1QhDZnT49hUprYLC/RcWhPQiHg7OGFhqF+0vjSvqGTk
t//ndwMKxobRk3+xwzjVpehBG6jXP2b5W908S9HPyyLeFxk5GZzajnKVgNYcfI5yAlwFKYw+a3Hx
fQBFd26avjGvHh1GZxlMd83HrzGaP7bVjD+bXBHkS0wJ30Rj7odwSjqW0zL1Iw6raD8wiHPC3I9t
zQ9dB0KZbPh/c01OGKepZa2Rpa/BLdk1mStXpWus0BtLVLh+Z3icGOaANy69lLV5Kgdcbo8Guhbq
7irfhq0ksDuBFD5TTxs9WXIDUpTl41xnTmyO9tCISJpZaL3wfXgIvVlS+wzFBSblOdRaOPFQYM4i
CZx5kZ6EOTExm5joj134RZ27f3lRXIRVhlGacwUqJqXLB2Slt4Db+CVRUMJcNqp3fuLtZ+dHb3qp
YkyAuCp9WO1pBLRpfQ6LL+UgGEwVfXj27xv1UibV1EOmxeFQeIb+HKaV34h6caKvwjkIs5Qwz8R0
OBpAKKxbdr6KYMZF5+BM31pmyWzWGS1NtXD13PAMUtm5qv7Lz88ZvQbW6t9MzOvUOGl8pYQES6Oi
UWjRYTib10lTNRJa1a4VP9DsLm4yu01FTK8CDeML7r1Wt6VRQ5NJ9z1ZR3tJAr1KnbmU/p0q85AA
7TR0UtRAEBjU7EWzbK371ioHGSBYl21GcG08K1QpS1ZSA6sJ26a93QKIw0IX1kwEKiC6N84DRGqV
LcYCKZ15ExUHkLM5hXJXySLSb9FpmFFtLLPTs0zKeyhBq+q2LKGqOE52Fn++fGei07BfsZEiR3jn
jTI+zjBH7to/RgMj+P1QmI+X5TDDuOD6Lc4FJGtGiqrEadCEcRKUs9u1gDIY9qJ29qr7BR7xlyXu
3h9mqLEPgscXXs1vT5Z2YWf0Kb7TTNHZwqrPEhV2ZolQKHcvcCOGOxjY67J1YJ9J7S17ar/WHXFo
f6/Ru8vHEcnhHFxpTJO11pCjrb9UVEGo8tz3T2slmtwQXRvn4YaeKJXEYnQZfmuo6oAPHuinooIn
82Dv1GFza5yHa8CUuq4W3LVW37fFU572nkEbJyFI2BrgOmVXZFgFuwu7KgjYAI0YOp5xfEitMXBg
EZam0uisLrE9zwyFA7yRH5LJdKQmO1z+Yvt58UYgp4Fxgtk1OYJA1i1rj8DqwaBP4xbEZrhtmNYT
YSbs68jrCXldbIphyMIJKo8tv3y++w9pX7YcOa4s+UU0I7iCr2TumUoptateaKqSCiBIgAS4Al8/
nufhdl/1mdLY9GNbWwlJEghEeHi4d3IogrLOK0Cwf36271b6shv7hZF5SvBogEnXcnn0k58wDl/N
zH5zir9b6Mt2HKDw3voDErqZgtvtfaqmzKv0tpsuf36g/77t/3p1XzckVIeku15SDMKB4+Dnkpyb
6jvHuG+e5uudq+3koUbBKiL+THh/oJbkrvoIoFnz58f5bqEvsIxN/TYAworLHZssmG/CocnLYd+3
33SE/2tm99cW/3rlcp20jQcnSNgWLNveeTdw0f0mQ/3uUb7ct33ilq7S2GrlWBUTIOGIvofRYyy+
i+TfPcv1///tKuQxT7www0KxjE9e4A4m+i4kfPcsXyJCONazdBkO6EhBrhTvzIOX7UgLih7znzfA
9QD+M8D+z37+x307y7oKZzxMF/U5k+eSfbqszWdQHbvsO9Tmm8PzlczlogYjWtfLPep4PkmNRvJv
Vn2TqXy3yJdIIIY4q6MAW62c373BK8Kyy4f6u03w3Xv7EgcWRegcBog3MVyERw/sBvfMI7uqhhdU
FJs/f6Q/bwcoQ33ZcUnLokTjkbz5AVpCWUeK3rsBt++baP1PasG1mvyfY/oPhL1vk1pUtEEUBYSp
l3d9YId0zc+xg+bmCbNJ/w9OR3/+Xhhp+98P1/iWlm2JN8mmtPDduEotBq4grPnv3uGX8JCE4YK5
diwjR1P01a8l8hHpHoBVfrPQd8/zJTxESSsDqpAYXScZ+uRckSXX4l9tcvIVjWwnCKImDicJcajg
yXvPaV71/3KR67b8W6Abhe5dGiAKaXC9TKlyB07s0H+j7Prd5v6SIngRsVC4xF03VX5BWJsH/Clr
+zwovxtM+POZ/cdAVNVzHbEWK0GQt1iyNB+zJhfG5mFzZ8nTv9tvXwKEWHRY+TVenvQAyvRjzutL
Wp6Xetj+eaFv9ttXCkIiRy/lCTa2tRIbDU+F+gXQ+DeZwnfLfMkUYuOBsumwjPMOEa82HcKq43L9
54f5ZjP8B4X/25ZrysyDSiwinQwfXeVyR891wnPnmW9O6Td74T85+d8WGpNZVhFmQVfpDIZ/m74A
rWM5n6ssnzx4Pi3f6bZ/t+CXsJCwVGTB9cSm/L6Zz0a5zUzv+QJNbXv/717i9VP+7dmWbtRDdU22
7BQUbnkWBjMp0VFARevPC333TF8ChMxUBalWLJSQ9oiRtGM/hhts+suQZWvMqL3/ebnrK/q/5yr/
MEaEzFuZhfJ6U8DXLBw/BHv88wLf7b4vqUPduzYw19RhwEBhDN8WzE6VyW37XTb83TpfYsMCceIy
viZdTOPjHNL+t4guAXyT/vw43xzZ//DD/rYP0NNO475EvNMWtXlaFXEy5QqiT/9umS+RYeygkVC2
eGsVpbl2zXbAdRFMfP//s0xCocuNDjLGWv/3rjaDJo0DcWdVwoBhgSJ3ny1gVj/9eZX//mn+WuVL
mjBF4dUOCatcxxq0vZEByCMjdHDq76T2//vh+WulLwFh0tMUmfr62qqbsMNM+zisB/1zrp+Q/Kz+
3VN9iQglS0NXXu8IPxWFNqcuiItYn7n33bjGP2dlrxkkSEHQLgWhgXydFaNDJnU04Npr9j0kPZd3
rn6oVQuDp3SbcZAbYijNXdPI75AiOJP+1/jw19pfq2Y/HWdcH6BRGIXm4jll2Op1Q029JU6mUWFV
v/w2rgl14Siv4QClR/VjsUH9UsJ15I7F8BnKTeZnw1HQxGLECuq16qbSY/U4NIgOq4Fb44PbolxC
cqvIolaU1mhUWvCiQDWKFrlVEc7dqq119kNQgcEbK4JoKyaq7tOencGAg4nsRMpiMjYethChFzfl
Usul8CRNvDwxfgLvEy+8T6FXlkwUIj/TvM8EnON41kHd1RuzT3+CBpiokmEXwiZ5rWPWwKRBTC9R
adtHKf3Qz8Vih1Nq8VxFZjW9WUa3X1ifXi/UiRaL57rfXiXoLxKwfp9FU7MDD++sI2o2i1NQg5pS
TJHOS1mgDd1n624M4n2tyHivUo/fS5ccNTgf29DUOg+ZWS49i+2qa8iyzsSAf1bScjeHmKdKaaJ/
89aFOl+ozgT+djQztF8SIBx19g4FYp6uSIlzUVSQJsDUKq+9cl0yAxF358fdsmpkKXeqVO2hto3Y
ys7I7SJtUzgSjy/xVIbbMk6TIpXNvTFuhEFUHFZq0xPqiYJ3IoZsmlFlho8cwjk3iHm5Z03qjpJE
druweBJFwxg7TNaPtqOn7CawyAwwySDSbQxHiVdjBxesF06TXNkBwtO+Z84csoJFUupTGvAasFC5
l3MKvx/NkiNTmShqGk55IwX5McYzuPdCuEfsOeyNsaE7XnXZ0zDLDkh3+ALh7OZY9ZkBOTi4Nott
PTlMHqItmi+g0p4UY+Kl1VyJIpxHry86pbumoMZ1B0H71u1FQqANx2i2krSaVu3SwMax5uIc9d2i
8wmjAMhDmnLNl4wWhiJrdDbhu7TUbNOBGA1yVdwdfD7VRVRpxAzNw11NlqbJQ1C3cSv6YwHDWFOA
GQq+UEkFxsxkU9gSio5FZckFqp2oUpG8ScegrO5vqjYqwcFxj4Gxu0g1R9LNRcyhP9hCkaEZjtZV
BZ0wmbzIQormnpvlBM+T306wFDyS1C9ooM+mavpi6PkdtFgZkqdg3dbp2mZD0fQwrWVqv3jTCiJf
K9JFD8r5cJJx1VsZARIySXgzwTxiCpu3eYFectKpQ8BCAP7avk5k3qsKc8OAsYc2jddkoR3mTLyc
qKYgXbx3flNg/uTn5JYHWsNFkjCWu7Q7+mHbFpETHUR7eIAXHG+GINjKKjyB07XiiVpB6GvV9+lm
JhLg4cLy1i8XbCzIsWPPf4LssVYB5qUt3IW5vwrV+BEsdVdAVe9GDVMuhLwRLRpwiz9h76ehPanR
v5l18zvxXAESW5VTERwDG36wuH5T0VJ07fwOXsdJ6QEMSfU+d7SYnDHrdpoOKRxiIf6Wd2TewTYk
jxeDEq+mt56fVXvulhtOEpz2eeuCFAak5D0UEJkJYJ83G32sA/g+QlB5U5Ykrw22UTY+Mxbsm4Xs
Frn8Tnz1M/X8PWFDuS1lwvKhtRcYLb+rxgx55WGwRpEgF4E6xNV82y/pbdyww5wO62TmO0hXubyp
vRvP9CyfPbavEmhI2+SZDs0+ntLHVnSnIUZJomCpi8ouj8Ls2JQQb51nanMX+jpvcOlIECI3ddae
5NTIJh+GckR7RMBZQCTZyias2veZqtc1psjP8UxwPy1G7kTpMGIbRA1aG1VQkZuZ8PB2FHWLrzPV
eRTYJx2w7DSmrSq8XgVbyAP7eeSNNwlD23LGehuNXuPWaX/NpzAqJuo2nt9j3s2fb1M6rpPMHFo/
uEeO1uayt92BZMNrTN2OBP7tAkBzXTVeA6UtyAWUPlC6CkGy6PTUFE1b3gV9neRZVr/ZINuPdf3b
lM206tK0WU+Jc3chmaEY7GVPour1GTtLFZmKy21fLcepCu9Dn7eFdgHYr8uyMkslCqK6z4R4wLVq
1oFUMK46DwpwXE7r2XerNsbRL8PjGA3vgI9fJyPqVdx6/WG26WZyzcZjUOfRZg9NV0wc9R1MtCZ/
1cn+NRVVVQTCFS33VsE1nDSL3Hge2pa+xqzYEvpPS8m3CPcAT7rFFvzKbOMD73Z4GpJnU6ahLYZJ
YOhS5Knf7FK6vC9k6cBw86c1hOXB909pvrDoVBI15FC7Sk9JAvgZ34PYo+uTh3Sq1Wporm3FHmPG
JX5r1cLWfZLg0GfNvvbfDZvfoMuKEUyVwOqdJPdalpdySOnaGL3xjHeooFJnbfqBZP5NElqoWK/D
tn+WM90roTdOAaHzGnKB6vyma4YbyMPAErU6QRrtjqRDmvdBthYj8NZYmeWubNVeOQyDgP0weOVJ
lD4cxProtQ30fuzIIUVjYxkUem3DskfTUr/IjGerKRbntCvDXMO4MO/VgB7mZA6yXfBOwArpg/WA
R4V0Fs/DgeTIQlZzmCBuDnnQeXe+69achQVcnQvTd09qKO+TesImU02fa+LWKcbSVoQ1YZ4kYgtw
el5F2NEDBoCMZYj3vkPGH97FY3QQNX0UUzmtRPORRM0mZerZz6LHMigPYxN24LEtnyIuf/nOHAdZ
PnrQi7ihMATMh2CCcQpnD4vI7jqQFSXT71Wafiz4Loj2z+gnmdxNw7Zt8Z31koaPbVYXvYpz5bCZ
oHQbFLXASYB3DvCJaVgltFdr+KhvhoGvbRrineMyLNv2RLI49zXpc8x/m6Ovr75FPD5M1QyZItP7
+aChEpy08VFP9GSaYKcpfXLT+CIn8Yoq5YfDkMaKC4NEzT5PId8yQ9GzCVNcY2zIebW8G5OCqd7D
2TAM+nwm4xmz7YWOSZGw7kTYuGM6avI0ACs26qOVRpkmQ/nJuw/tBZuQsD3jGhwClo9lzw8hj1bX
+4249GAq3NgaeTUhZ48hLR2k2mQhVGkMLlpqMI+WIZMcZ7qFePZRseao0l+ZxG0RIxlF5/SVRfI4
SozGssH81FKtJQYJXhEkdoMZwwLju+eIhXAnqT22mauGrpH/LmdH0zaP8H4Kw4NiJGJXdWITpOnD
xCm4pv48Ffj5O26gFqbsaqFmrSXbyAl+MVEEsU/+Y+yv4wPJroLyZt5jVLdIw3iztG41BNWmdkFb
zF58rgP+3JHlmbfmR2r1Fq1Degip4Cg142PbMgxnqvipgwknV3XB4uAUAqtOXfvhXPVazeRCRu+H
p0Sfx6HQeTWV6aoaySYGq2zJeBG4btdKu1uUvxa+2SUB3cSkvgcV6eSzdDur9jEV9jaJpcmbBtot
Yfqow5LmAYuXNcjoq5ZXexrxa/yCO1tjo241ozftz/LU1+wgo2Q/At3mFaxsoHQDGY3uOBr6Mg7z
pvW9o67oqk59tHviH6o1yByheXmaFDBKXYt5V4Xx3mZItCI6rG1nCw1r99x62EVVNhWRhkY8I0kR
wbV8Y8YK0dSRo9+1Ogcde1MH7XakDPVBuUWfGb8hm++qqcFenN477IdNH0XVDi8kOqSt4xbNdcUx
81rbe6SF67mOnk3HcVJC8tK16bsV5aeXub3fI9mhJiy63r1VpX6enb/tqQMW6TVFstS8yDL1WUYK
/ukqyFZpna37sH8iVn8mod0IAXSc+zHPh8yd0nCB+0M43LRt82gGcAtoCIQWLixoscz7SpoPjYqp
tv5uFiEopG2JN1CW59gjNxWRayf4AcbQN6ODmdykYpZX4QR5PvnW9/2cV1y2eU2CXxpGjXkDabDc
cESHjMK2qSG7vg8uXpOefAw4niY/fBDCX8lZBoXnzMVV4U89NkiGF2ygOpyLUoUPyaz6vOnFm+2i
Q0b6HSBslbd1dwGXaetJhPW0uSQk/Q30aoOkHeIl2dTtVGbLDdECtYhKbmSGosync5obNP9yPPdZ
NXrIu85W60BEu2QATFmaS6azLYmaDrdR3970CKXc1DvOoB6hMH+D+v4WuQPUftLxd+nrz6bhD2G2
bP222eHN3vM2IOc6EqdOzGsrkrXsvLW3jJjjaV2PWZnx1jppVyOBUznNbiO4yW0AT2xV2ca7BKXb
is/zOTTarCru34YCQ+CN1+/CgL7xTCPJQ98yh4TcqvWhmet5djt0GKgZUn1qwz44UUGeIh0jabHe
bSznz3jwzTpc1K5O2UbR6ogp0PKFi56eiAu8bdsla2XZfjDsOUOE33sj8mxUFnUhGryscdDXuAW7
SDb6u7HjfjFM4fOs6uOSIHn3oUoNSgDQz8mDItuUtTBUadtL5/WXqJaqmMQjko/7afQ/oyr4DI00
hZPhjQj6A5f8KfRNtgr9MdqzODT3YFzuQSXaxMPICmuQysqWpWtix33bt7vE2t2UdfcBhaQf16cm
aXYzc+g4LCg8HQbmQ2/km3lGObDI1xA/bBfIOvxERLmdbQTMYir3NmqSfKpHVUQh4KBlSLbepPaJ
BD49mQ0x42up+y0Lab9Xndz2veXQc0eThmuKEZKumFGJoIebnAXzHufae6l5+TCP5YsuxykHjZPn
KRPbEMWm87M1r+mlnGZ+RqTkAG/5vfAQXwBdIM/03NZU2WW20mHcINbQOQN+obv+s/TpDzDVf/Yx
FFo46vMbyXmyAr0WjoOx+BxdOeeqbd+ygW+NSbaTbl6CaFovAWR9THywBjkemYvRxjuLmgY3cnoJ
jF+kQ3soabOeDWyBknaT2ket1U2SPkUdxhh8u1b03UHNvuoRCwHM3FVi2KUKjX9fA2dSBbJ31JXX
CT97H6fIhiBiVswK7RieuFVnL5ilvG3kT9/EaBH3YD74D/F4ce7QtvFW4S8lbpNCummxCbB0hQ9n
V96IDKN5TLq3EQ8V7oN5OajIFKCWFZAxLmSg1gEVckXbR1Ytz6zZ6QFq6OZugRQ9RiKgCsU/JtKR
XCdPUyvzcgHhYnkQE9QpstfYhNsoQbak11k5Pzkr9q0AOCPspi4xtVtjU813DtFssZcKSZPs3lLk
tip7TVDECawxRndWisLi0onuahevWP3TmmAdjgiZUQwcDNYwbbDmFPM+V0hYlAAWmgsZqteALkca
odSwJrqY1Mtrlz0FYK7KjiArpXbjUn89RezQ0bNVSVj4UAmfqC0oligwuzXmbbeb0fsc6gvUgU/g
cvfnpEyOHQpVbEm8pJyJqhion089hCJsvQK5sKjMbTw/zhwUSVBmlzfWbpTkj51VudVy31QW+NgZ
Rm351KE8HtM8TuY17ZMno3+1A1QWKZ4oZS/9MG6NRtE99etgPs1aAVC6Cbw3/McooDsZ7J3tINN3
DocfytvPWVVE5W1Ff6AQrdiUd5bfLemIOsPwPRyMch8jiJdBpCpvyjJ9tsA9815icNQn8tFXHMgf
QeC9AhNkqe5RLg+FHTLvKmh+Ww71ZgERzxOSb6JK3JbY/IrcYbqnvNM2AY2IDjcdifZZMuYMfGEw
A2OOneq1gJ7DbZK6e98/cvtp8ePmvt9OC4xK/ThPtd2qecQN/E75rwHy7QOl6yAYc68JkH4GeRoh
qWjFHRHDnaS3csluUB6/1A2kapmErxV5LOv01APnmOmhHBCFIgBVyEB0mj5XEzZCmpqnjPKXCrNC
YFEWOvmhE1dgAu/sSn7PqDmJrF5DqeNZ+PYyu+T3FJS3k/Dg7hH1EBrmMJEJyTn1x00TkqL1Qe0k
mr+oHrSmMcBuLIn+aNvgHEYnmJ3nPcNVhF6czFXJMczJAbbqWSIGk8JIu215s3LjTmTjsY/VobfN
TycylfcN/7kAlhkc0CH9i/mvGNvesmx6jIGtxfygFWToBhflvIX4KMx8O1kXdfljGfTv4Toov7R5
ydMTInARkmo8ZSpZ96hlOpRHSzIXWV8ehnA51jMmVRKL26RW687ViARsM+nuV+3q7dK+liJ6KNP5
XPsAZKT8HeAegp8yoE/8zAh4XQ7U5IGRLhfM4HN51V1a1Y+WzA+yMrll9oouP5lMPUDC9IU2oHYv
mGFtS9DOJLUvva1uLVNzrvEy66bOB/hbxB7SmiRgP72x/RgQFcd+RscZEGLSiDd8tc94IhgOUcgy
+jtWs19qdug8LHCKoKAYpQTGh62Pq3akuFdHyQD7/AzERxR4m8l6T7UCaaeVwGX4kKCgRBZO8Gfy
RplnNb+S8XcoK4Kant+FcfmajcjSefiEmjcPBblTCQX1r0UydwPU+DeQ09uJ3M7LxxR5J173TyEA
hJT8aIP5WSt9M3fpBzcfdnkelwUyzra6LIZAsBpBM4A+bw2wNZvQoQmCupDN45LdJ8q+gevB8nqM
b0eSvhH5K7TdYzLhoM0DMG1vISI3XZMH7Qs1GcLxmNwPrr7VWfaR0buaBp+sJKxYYniVEGDaafPc
AetiwwjMF1OMOR3Mg/Ih0FRxMDzGbTzgT2Ze9CGG7g4H6Ah8rIia36QWTZ6o7kmMqFvHtgFVEMl3
Lx5drx4yr7z3RnufAnnykUdjxAxAQAqoL83YQ4CNUk/izi5ITiEpepgzU7Q1AR5TFVZ3h16II6w8
PgOK+qqiEHm0hQFGCpw0PXfA5KqxxqAzEgib5ZVrX10LGxDkZEAQJVn7I73VDXTeLNzC0gjuEk15
wRDRTx8Et3xyUN9H/GKgZExuywnBdeKvq96dF+bdVo4/ZtnyCUksiA8EzcoOZuUl2WMk+X3Hza+m
BIGnnJG76hKHCC/PPauA7rwKjYKOTDsdyYugC/71UP3GaN0BfckWMRLVPJBCnJEo+BBlfO+i+pHE
d738Hdt5Ncid3yEUzgxlR8fjnFiYxqHxbCP6HCmaIl9RT7j3i7Q9NtKaHAww7Gs9H2t6lwEkd1CP
Rk4HsU9eQ5ORoSCLxXNZ+gVHQRER82arZbXY7JOOZtOHwW0Qy60c/TXykq1FKFOwtOk42dQdeeEB
2Yb4Gc2C/CQB/ogUrQGuY4QqGpFtBYZlgpp/th6oR3kJIdA1YFyIERPYsskANcUUTgXj/bubyp9J
H/wAFLhtBmznRi6bVkyHoZkZylRckHPDbpqebBpe2U0aGySv/G4QoMqUysK8Is42qpq2EDbY9H6Q
5UDr92nLNnRONpDgOwxW3rYuzgenb6gQG9PyonN2RTN3t3TxRRs07SX3N0QA4PeSHXS7nnzUgLlI
6l1jMn5DveluTNQ+5AKljHnkg3jzbIcx23j2Vh7jmNzTuEATcmxacXDhfJnscsBQ6hX7Xt68SKBC
x2fxh+SBKXciUJ7HumcYkFQIjt5Tw+oVtxYZLNp4C9Kntq4fCHS8DiaTZ9KzCJFq2AZKbEJJz57Q
B1wwOzrQQ4NJcD8ZL+313+oBCaAK0191S+45Y8OlnvjI8mgOT0kMW7oh2HRXtoIXb2Y/2iDF2fgh
9BUd2ySjuOVt/Qs6/HHRdAJ2iugGH6O0ByRVV0G/raagvaUakIIXzFWuuHhLMJG6AansMvUdOXpg
/WyaQfICwBzS8EQuR6GWBa44WVbYbvrZ8LA/LeH0gyJX3jSWvXVMA8REVwgzKb3cLKMChEhkC5uP
YQEqjE5kV1fwV5iRDbi5uvOolmv4a/ENC+p5C5tFuy8nOEMONvGOfux+aRdFcFxKltwOus9TS2H3
5QKFErpHODTAU1hvw1s0yMpbDwjdDjdhf5lpcqFoW+1LUBz3AUDEvYmrYYeuOymywSSoE5GSBu24
h8+Y20MKqru64ES0aGnzIYesXyVxectClLGeddtBB/WxSlBvB1Ggb7WzH3OHrmU8L8/g/13xuBji
DGEzr+ukaTe2mqbzOPVP6bVwaiioEYvm8w0DmrIhEewlKK7FVSLgyYrmLKKF7HMZqnalmhgSN9Qb
n2YBTLtOkSWlFdubqe7KPLYUk0tMynPSBtFaCXLtvjCnzhD9bI8z97tj0FFYNQKnXwMlFiv0jHHb
mQgucAikF7QNk5vWePwDY/rV3Rwy5IeqRzbKaTPnJOA/DaXBmvkWMg9tggEMLi+u1MhO4Iu7HjrE
AOXzaA0ZjWszFg01FcoTq6Onyap7LcYbEtfgeRL8uVCM/bapp+Vznrj95YHqtcUzqdtBzHLXtgM0
qakwHPhEVW6ayt2oynVnXNCwQSRyQQIAwZE0QAWdjMBe0CCqxF2yzGEeyBK3t2BxdqbwnHjpKx83
ZBlAAHRtuj58HCOFTej8qiC8bRF1cHIGkflrzNCVmN6t9EPAWXCxQifvAXGwF2uaFFAwiTEqVr+J
MNOHmNn+Fg5s2VZXgTwEKhsQtGdVbWJQPO46Wp+XMvzJZZZtqhieF6i6VK7SEI0/FPlhM4xIxNA2
A4403434XgqDgUiMZefIRvGEwmMYXeIgAuATlBxXYVf2qLb6+3YW5SGFHMGpm8b52p1tj1Uwq1UV
UXozjCh6aCpC1LuTKuTY+RPgLRbdMHQMfzaRNusxnX9NZkJRlcHdi9O5yXXFXp3QIm/5CLwVEM+q
4QOiupMf6eAnrzTL6NGGfnMfVcAWLfrKR4ttvumASL50cWZ2/lK/VCkYBCscnhJYfavoIevHF0Ma
HzDvIptVjcZsvI6xB9AcKZc7U5XZNskc6MyhI3dTzWG2Qk3/YMog2NOrrRd30MZDmz1CwT6oZnlV
nqrffMpv2hpCgTmrMFa3xGxE9TEEaAmG5S4ewC/voBgNnsT4wzLQHwhgs/VkI2SYS3fHR+7f+I25
qNg/thEudb9W9WqeUHB6U/PYkPKSDKDBD+WDWOZXbHYwK2exK2EHk2NYvag53wUTKnahr5OWA9r4
HQ56znj21PgB0nAGtCNN1h3KF0vrFVHj3ejYmTujD1pe+XFIc0fkdmJczvgrh5YEL2QhBzoE6FjV
uHUmIcMd7NDL4+SXb9DZeDYaCpaMtk9JC19QyMceq7Q6GqgTYICx2tVT8OJKt1aR3mnRHgwgF+J5
a+VKSOu20DgTNUOso5N5mQfvQEWDw0OgPzoSwHOBxrE1856MKIrl4B/QM7ydNVr+LAR/gcJjpRDa
h6DHkpo19IRnPFr0Nngh3mI1ztu0q5aTR/iL9FE6oYof08yi3zaUJ5nU3oXHEwbFF9RiCiQJpTrM
NNTw1j4ztHm3Mk6MlzMf98nIal2EKQKB11FVMJe+6qZXW79KxkO9BEOeNbj+S4ECr7awPlxOUk4H
JtkPD1AmDHuKHi1zUiereTxNk3/D2X3I7dEnj5AUymfa/fCm7MVViIrdED+Z1l2ybLoZ9HDskA16
3aWqLJqe8WvqL78g+bWLYrWJ+Cvx6MbWZjPjMx+gCL5SGeyyISLVDTWgGLv2iS6a+RSiYuvRi6Z2
3pXoyIId4T2PAYet8bISrjk1rC9URm+dhAW8RvYQjoFd1bX5P6Rdx5LltrL8occIehJb2mPb29kw
Wj0z9N7z61+ida+GjeY9kEYLSRtF1wFYKBSqsjLPnfheqWli9ZCQGNTCmWj0gJbJTqC0YxUklJOf
BB8e7TTVVRH70QR1on7x+2p0BFl0IIkJvHHgm9VT3YROK1ROgZx6Rj4NwR+nbcxd3A547UiI18I+
QZVtRzRTtkLTbF1RadBiG8iPyUzupTwFkYGUHI0md2N5xuCGBF1hXDBFndXoCEF+r04qm4hxcoVQ
96wZL73UyBbkZfZznr0oUfQGsEBolwHuvPR7n7wYKGcXV+oCrEpizk94kCpo5JEYT4R6tOWpAzTB
UJ1kEDxpwsDsRFmOXmL1Ca/lq0XJD9mABp4pQN55eCraeHRrKDdZsvkUg/sUPNOpm8/Vvm4xONwC
Pqxkz/MwfNcDaR8q8miZ6XFG+wzTn4fMwBUmtqInS6hrEh01MuWqzEJb06S7ZkAnleQ7khk/Su1d
QKRJKkyvIBXGobSLwBfRaF+MCe3waX7LBOOuDrrFnsbHPgvQBQDMRAqvTWhQKxk6MEVyZybhcuyV
JjtJKd4McS0sZwHlzPMs1r4G0lj06X5MmgT98BjVQhARqVaqCSfU0L9DzlWyO+z6bkHXFUw3xG7E
sT4GoWh60O/rvcFAiaNtxG/S0l6XMUTfdGlBV7oSUMtfgBXCG90WBbQ1lzQY9kKj4JygFKe18bdE
lk5AMLltanh4T+NmCJrzPI3TbZ0DMEjyB72bEKzbO6gMxAAa1Ce1ryHaKyloDVXvZZKjNw8MMAav
rvH8FyzIN59AXteAv9J8Ngsa2ofXqtB3s4zmfZiOolVOXXyDIr7+IHfh+AYA2nCvR+NTGeFRE2s6
QD2AwOxHsetRY24MdNsBxzUqzEj2S2e1Zg4HL3DImw5lu+EukMorQKTGQ5P3N3GHXgZNy8HhfI/e
C2pI0oiWtYB80yrCQf3elrd9CTkqLeusOY8A3+leCrXztAS16VL1tUYdn1W9K9/zEA+Soo5u04Ko
Dlk6aI4G42QeGg23vhgPV5GBd2i66AdlQoAPyhsZzz9ELxm+CO8XmwplMKJ1IC1EbaJMM7yvIpK8
ZvnY7CKStydIN8g2sBqnLqyekmiOjzHRHuQih+BlYCDt7FtLTLJ8p5a6jKKOTHzZMEVHlRoUswFl
94tYgCKMgtbl6Jt58NSXkXGPl/bkFWmdenGifdNFtAbCWIuhBSijlVmSyAFvt2oHtTm4ERqlqSUa
s2IPWdFeYcAfPR0F6YI1qjrilTGhNmHWgB5ADc2b5QF0TgNq4VqsI68Bfgw59HzTQxFONsvTQPT7
KgmuUsgmWGY7vIlBG5/7brpZAvRhi9i4l4Vqvo7ACnS9FGh+x4oBmARQWmjV9O4sh8+jTlwwxniI
iN/xvly8LBieQiKgbJi8l1LWuEWGYuoIAJeFmcxv2WiatoGUzFWFqECBH823vDdvAbeBnpUQ1JY6
Tce6UE/JMnpyHOeeqhuDJUhJA0RUDpCOoLsAODoNib9nWQg4LqhYbSFGkaNRoREgVpVmQ9E+9pK4
eZDF7HYgw1uoxm6lAhIqp4otZ4Hojks4OEOOQGtq/cMwRFjeEIIrKgf9Vqk2N5IU7DUyN16Za6EX
4uCczCh+izGMa2lCaHhSjPdDpwQAb7W9bgO+/ygW8x/taFzlZP6jrMiAZ6UqoyyEMz3ksmhFc0Gs
CUUJK9c6w29aI0RJKMELr8NFAZzEs5jjYi7F5ls0RY99AvME7TO3GMlh0JEuduqY3vZa1UL9C5qV
QGoOwM4ob2aBt2VLp38W/cpsu1u5EOpzmBjE7hrUAUQkzPif34DA+5b04mM7qeou0czjUDX3YHPO
7FIGW4Bmzkdg8fZAqh6VsdznfX6CrtpJzdoB4xdm7S5SmbrLgGpo02pniWCEFy+8lzIKUf1PAQwU
m6IFgAx4Kkl7nbrqAQ/UnxGwCUiCCYpD3fdprMrqmA9tISUOSYwQXZ5MmU10CeKgRzmwiLRFq++6
UhCQGYgC6rvAeiC7MsQf2RTI0LX/vyxA5tonuopWq1LcaOp8N8zDN7FCQ15V9IdJMarrVKhvoTT5
hIRNdHMZbae8qVGKnDPzCs39FHDLOjqVuXBUWqW3oLcc4kkHxTiKkxcqWhQt7AD5tRNX3U0boudR
ofeA4Nn/IWZqbsVhiwhaJX9MJDhif9ERjaVDVE6xjebd9zZCB1BsO8UNUXy2Q6MZX42gqJAAZ1VY
2vBYBLfLuOtNBP4KkcxA45cB6qYfQzOjCh1PxdKaN9X4naGFlQ0GFx+GjZIHRY+RmUq1jQmVXKRV
5XgTxU+XF7MJjV8ZYqDx2pSWySjAkIhidpo/AUJkTdUx5g1w8uwwwHiTtFHeVrAztS+Ctgde0R/T
N3Fe3MvroVMWX8ZJVuthQPFTnadNBiC2o+id2wLZiBMboxsz+igOlyakW9CpumyS5w906auJjAAJ
jLr0EQZgFUBEiIioF7XAWbUFh1OAZ4gOH6wMzWISRJqCtUW9+Apc7D4XunOk8iSKN2cYVlvIDMxQ
Jh0jn2GGxOipoEsIuQm8+n4kpmgnzcQZQftKK/55uIAwczO5BG4LOYklJ63B3JKQZdeiqkUGxa3x
7DA6QGGUDAXVrIO+ZROfTECmOL/hsnPKIjOKO/SympQTnDNDJYJEr/J0FWkPYylx7GzNMugE7VLo
UGjkizxCkE2tisel6EzhY6aZQFXwmKM2RzV0YioG0aDepovMbhrmEE1aKywgCQ13w3V5nvFIB4sg
FPnmHSDrPxO/OCecdX3l0cM3NCRZkhVw6GEGkzl1M7oqS56VkO/xFk92Y9dELWoPiXBP3LXP+fPl
A7e1jWtrzIHDDsfljGlcRwarnJFJrhpw2EK4C2KOWmsKklahloCZaVAyQy1AyKFrONmql3vUSzkb
uOWA6xUxR67U9Q61ghZPV4hUJuLi6hV477GJnVC4lzdvK0CC45eAdAtcKObHyldBpJSWXk0zsjh5
dBv1El4YYCKU/pDKG928i4vgCNoSzuo2jziYSRUFAqcylWD5HLg6wDjzTtEWMMqCRNNprfJRcym5
8LyrOV9ua3lrU8w9g1IyJl40fDijN3YSXnxWk+I9Lyuo+kuDBKQ/QXc4qozKasuCQ4jx5TOqVMEV
uFcJB/zr3iLPLWvZFFG/Io9VBDwxUs1E1NALUpx/+BUZS+yORoWgSWE7gbgSOBO/241etBO56peb
C4K36NB7wOdjnWWpg6hVBCwoIxhxjtvyTSuUVzNMewg3lf7lNVEn/3R10zVBrAlPFV0jJhtE9DYV
xHQA8DKWryXyihthap4lguYBroOy8y5b+xJEGGt06atzEIlT0tQpYKwFiR9NE+PVat7xzvWXG5sx
woSRIZVriGljSdr40tIhlPBYRxHHF2TeUpjoEfUxwIE1yuQACkjXRo/Hqhec4ytzdIJbUztm+2YP
WnkHjbBTDgQM3v8V+P4gTwXd5tT75xIBn78jcwXJkBduVCQRTl3q3wjeHm0S8iIK9e8LvsJOBfZx
aMpqmGLJfv9E1QjR/7bL/eyEUBTmU+ZzXJNlsWulLB7qeZ4cPAwTYFBNAKUGVFfEXVeGriAPPmbb
ONQ31DcuLZF5AgjLPLVVnWGJKK8CTacBQIXHopHG92jbAo06BLeXj8SX2Em9FTLzhiKCfxi0/Z+P
BKlByQ5EGA0qzR6TYT5Aax5fUvfr5crYYU4F6WVdAFoBoltu/UY/3jt6he/Ab9ihwzuBG7TKnxfF
HA7My80VKocTUpPuBIhAf1ca0AYRXLDpO2hUOgBdtE5w/BsSi/QLffmCq/1kDsIcGXmMEeoJSQTQ
qw+Fh+ewB3CkgwkEW+NQxH2QG1ywxlL4j0q+ZKIJH0UJwZtdxYnd3Cd26xl+4TbniOOeEsdbVOYZ
PFVosU0q7Il+tu9O9dXoywBbuC2Q017gYGrzHeAylI7G6+acnSXOejeDHnJoU4SMnKLITMqJIaDA
MAREmR48LLm4XFeom18+D1sm6J/H0LOCtFZnLlnwVsxlG1czEGWVH3RohzQNh6F50wTQATqUFyCg
xCozGnOJltkEHr/BSPcYYjStSJV5jKKbroHzrIqQgIQOnMw6olnVbSLAingglg6NGuiKDQgsOAEN
Tl31gwicu3xzXYoIsj0dAx6QgWRCyaLHYmYCch5Kpdv2k6f1r7/xcVRVlEWNjturzMfBbAl6zwQW
pj5yVBlHrNxftrAVgNFY/csCXeMqQ0DdGmj0BsdXBiQwxdBZgclV+R2dAldMDc6GbWUKa2OMO+ca
oKV6Us9OXSensijeo8b8CYRM6F5e1LYvaKIJTUBosGpsLi52SxUSHfs2f6gkSZia9gSX6iSHNvAe
6GwpnC/1lYAK8d5cmWQ2EiVh0mM4aIa2FTBcXo4pDd0PIGeiEmiVQUA9sSH6wNMi/PrqYMwyW2oA
xRMEIb5fqjdQ8Em6bAcNyOm9H5bhFGNs8HXEBz6gr5X7WS9DwzgWgNyOe5I8X970rTR6vQHMxVpm
I2DiagJfVYBoMLoZcyDhay4rP7IaA4+Xjf2PdauYzVAJLnKdCcwtWsqCqgqTYyrRrtbbQ+4rBdBI
/R9lENlBqACr4Y6RTDtEu8u2N489BXn8xzSTs4xLCoBSpuBmBzmDY2oDZrwbFGJ5Ek08O+zhX7Qy
LTDM7Ahzb5wC5PGuUI4N5y35P87Kr+UwjjtNgGWALQHPnxM0A3U3dSMPuHi3jnwMdDgjtw4gbSWa
5moDGZ8FU82Miiwu1Q8dHn/y8juJivHY441437miox8F6DBC4pLjNfQPs9nD2jDjokWK8aOBQm3i
dgZyGajNGvBeSE78OwehMXcVU0Gwp2ZIocEmUYa+Nle3RSf+43osPfc6BqlFFapTX+S7BrARAM8X
IsKpHunutexemX/job82wRyxpUFPMKxHqBPJAGqMP6rsKtciTCjxkix6YL58ltVamAPVJrORCAqG
SFR/fKq80gd/kSX9lJFAho5pX/44m2FqZYw5VUbagapExWtfIuV8jtBJk5ZbKCoUu2GpHi7b2j5b
K2PM2SJtrjVFiZVBT96bHlK3VOHn0HKRcSMYICfJfIVjk7c+5nBFSyKh127iOAvfwvYmBoZzrl+D
jPfR6D5d+mjMWeoLVIE0xHxHPy9e84B3m4O+IrBFFhiVbYHLkrP5oFq7I3OqRoWEiqRiLxsHLB+G
t+x0R/iG17+VQ9iIp/pDv8yl5TG53ZB0zSRmcBOjfDUNQKUAIOM4B+9LMQkr2uDCnIsfbt9BIX0R
wUVx0uafNQRaZk9E13dvirEVYc7e4ZUveJ7JMmyJqThXxIBx9Bu0u+i1tRcr9VsH8inQVITOEO/c
/Q+LiFUy5GEMyGB9jopGJpZjLSBiUR2lGJVf13Sqn1QbGk39Eh7Di/bbHmOgE6EqYAYFIPuzxWgo
AiU2NPoqVrzCkY6BQ2zMDuzVHXEmzlNtOyNZWWPOegkOJ2nQ+8mBTGbga7tg/6xaxVXnG5yUfdNv
VoaYEx4EaoJJTaQ+uMreSg3XF2gdDqOAARdJVX/n7bYyxhzzUlNqXJswFpq5DaFDzPvzrrJtz4Au
n4T5dPRVWCbfCTi3oqMnm/YhYgxj2tMO8EpwIbvGT6pRNPMKJpuJwMoiE0vQMC/SJEAKp+bP8fBA
8G8elSHPBBNAAkkPVUnHooL+rcGzWhgDzC/wXu/bzw5Tk6FFrqlEZvPgDiD9okkR7qkeLDIaGflb
HNpUR9GAhFcvONBc51yh2wdrZZQ5ykHT94IMTCue2tn38hA5ua1aINp9xRQit7i1GYlXxphTPHYh
xs8i4GWhjuhLtXY9k4BH/ka/95dov7LBnN16CRUjC3QAfGswjYRV7YzQ6KY8Fxif94Zef/yd2G+a
eNTLsmnoMrOoQAHTLrhmaGIACOd5cMJd5uWlTaHZ4GpD/jOfGkxnXfM8f3s3fxlmVkraLK+aBW6J
9oYtZD/SMPE4a6Nf/8tmEvRJQY0lo8fB3GuT2hCtbLG2CRU67bTsNNEOT7NHO2Ea2PseLtvbPGhE
g96BZOjA5DArArtSWOkRzIH8zrxS9dmw8qlsdqSvFP/fmaI/ZZXYj3qBieAaDxdIL87AflWSKweq
X4cgB7lsSdl8I61WxcRdaJXUfSCB16jQtHgnApm7H/VevFLLJT70eoax7k56EHsdX3HU48OICXEr
nst0B/qiNyEYu6uxlh/TJbxLlppYylzqV0UDQogRvDxWkFdgPhIS0ap7XbW1wpB8YA6eAHZNgXAE
lLk0NcHWO3ApESl+j2ch2qspZmCTsv7RJWruRuDcduZJFg9RJYELK+0lfN5e5LxCNj4vbfOjrIfL
S1HZCmwwDJjTyVM4rFSdgsF4BW/R9VjIp8sb/lFKZbz2kx0mpk0NJjgjwEoxDLhTwFVVu8CdI6bW
d+WbYLW4ksKT/EqF+uaH5M6Y7ZJct8kJQ8GIsNxkaePzf/o1THyIxWQpoatJI+wM4gK7fayu60cw
LOiOeY8BKMz3HjAYdh9eL68tT8NhK75/ss4cqaXAcAUEgFF5OBZU1OOQ2+I+34Ms5QBA5G/cJp+s
Macqb+YICq1Ya7IHXhnkQ14MbXHTMnc1EOg2zx5va5mThTnCRc+rCDdmL7nw2thfisCrBQySpqMG
TE7t5CFIuS7713Z6iGCIUpWGkvFHf3MVOxIFsrDyn4/c7Iaqbb+ne9lTdyF3Qz9yd8aVdSKCjo7G
YEkkTOqRg/+zVlK8XToHGvHKITjjP254kPfCI9hWjMgGY5aXP2h27JUgdggt3utp49B++gXMFQBk
Rl2nU4ZfoCNkSCDJaNtisdNy5MTJzVrSr7V+ERiAQjVG3RastXV1v3jARHfu1j5EWl/fjcGZvQCl
/+h2VHa3POnbDT+CqqYMKIQIzVRImjKXAWbslrFD5qXl4JoMTCE6CaJQPmVZ3YD5Eg6NOcVJClzQ
8g68oh3POHNC00Rr8mBGJWt5n13djt3uiPS/ul4swdVc8PGBTAkPDz2w4/vf+rirhTPntUtVTBk1
KG813aHSHlPxRmseOaeFHsIvLizhrKBtpMhEYWyog6mGhBZOkn23x5C608ujI+2IO9lQDQDJDWYg
NNXuKaUcKDdsXl2d7t8l+0yQMOcowDQdaq9Eym8ltbzpwDh3eY2bS8TDFO0JJIJ4nn72nzZbtGzO
UUDpMHmWpn4tYhCVzppyXnBf0XIoFZKVIWYtiA+JmERIJWiHdggeDVTYdMC89HZX5dDx1iDU1HcW
9w7bygPXdplHFulARaAVSNyVa3Id76QdfSXUoOJwwCnn8LxyK4VfW2OCHnq0IwA3BCm8ND40oEmx
ojY3wYGooHZZhZ6RdbyN3TZJxdfQblQNg1lgMZbmnPdwkijzBgeQL1vZRfe53VnDz9HRvfpESymR
y91ZGlq+eKfyyzCzVlMAwMGga21dBJkM3Jz7+AC5aEyv7jSUUwqbt7vSpreiTQg0nYKYzaZhoB0q
hkyGySg4V/vK25c2scXestJ9gSaIFdqJy7+rN0sDQJLqOqSEMX77Ef5Xt2ZbNOCFIXhpjvGzUu91
HwOQh243JCCeeqVFssbnlcY+3l5fdndlk7m8gjhflMzEY1D1Ax8k0mcMcek31TOoqvzKAxLGblxy
KEJr8FOvP9ZgiHaMxOLdL7y1syU6gTIk14BwOdEe9FkHxas86UiTo8Gd4WR+v7sckOi6vq7bEAnB
N0amwtT7lahXjDT7D9yu8DpIj1NkDM/MdjxSf9lhMu2KmFkbVfim+WxREE7hgaYicd/BWO11PnGE
U+Xz/HfzvlzZZC5rsBLkRo9pdAfH+DUdvaxOvs1ma8cYnXBEsHZoKe+KpnjqS9vJXNHGojRCPtT0
8wV+eSjt3O69CvVA3l1FL4pLhtiLBDQMctPjAUwGVBDaRLpOQOkczTJPQpm3icxF0oDAaVqgMuEI
kQFmvd6aMs0RU5BxRMVoY7qmtzqldC975fYx0BRiALIl6Qi0WP4qBHRyIlUNLZMj2DkqUp3ontzF
9p8wZR2Dsbz3yOaHWxlk9tPsim40BXw4qSTma9ND4RsTlqBflQyQ8EhhDr6/lFR76BIk7jQLy5Vc
TvXPf7lsZrNNscC7PUF68OeyMwdz2YETC4AASjYtiub/HA9OE4XVwpn7TCsbORfpwaQVegw/Jp4J
+AzQOkeQaf2NMuKG40IQQzEMRHcwrH7cOasvSyojH8EpjhrHqZIaQJWPmtf6pjPYKfENUBUsP4ur
0ql8XmjdMqwjuUSBykRdgR2FaHXBGJVWQ+8oM0bMyU3PZSV7RqrxlHQ3MgQD/Q6AkUxDkkSV8d1s
jjGzW0ijAw0dG21va0EVGETzdhW8JCBquuwzW8sCrFETUUo3DYMwgRWVGaUgfTyCcbvHvO4J/HlB
O7iXjWwEAWNthImk2Ld5KrURsMIqAxH20ulOu5ggVcgh2SPGgebQWlUbjN5lu5tFibVhZi/leoGa
AwbB4Z3RDQTWd9Vz64hAhEeHkdv+41qje73yTcgWqkH1p7X8qvCAvT0sNn1MVuhUcUMO3TQmhH/a
VOawZxrIfJTuY23jE7WmOq3TOxj+QA+c7HkJ5NY3NEXMzSgoEsBVmAxnCYsqm+JmdExJ8Yv6uhe+
D1AdXVIwvBtQ96h4KLMtgCrGlP+yaNKYu9rOVkmLplUnZMWK+p2IkYd2mZ13oIogIqqToFar7HkR
Xop+2ZkVuI4DTdoFQ+FPECTRcc0AYHNEsfPGmIz733AsjIgQ4P8JVX5hjo0glXE+gJqSVv5Ac+rk
t4iz9mz6k9vZlc/72BtpFvD/KiyCwgUANfpxVluRJGCYJAGes+Ih3i27Zjd7usePcVudoU92mI+c
N+AmmEAChwskegh3vV8+CjYUSh5QGsCyhD23LbQVf1Yr05mPHBUaeO1kWAReHSxytA5jpyN6GYh/
QKxnj/Td9xvZz3qZbANsMBRwEqXq6GhBCn6+Kr3CwNRe7cucE123Yvl6dYybKFRhLSIl8rmqBEON
cq776tgG/VEkI4T4Ki3jRbzNY/rLU1hoLhEakC7q8BRVszDQSdFS5UF2Mc60o9RNotV7YCiwlh/p
a8pFFvKWy4RbIFf0vpawr0tdLt/jWCdX7SSqbtoRFdP7Qf62VOXC2ePts4GpBhMVC0NnM4Ip1tQp
K5ERCNFgXIWY3D/0CpCTRmjMJ1PXn5UBzMwFyQGrVE3yBycSbIVhE2/n/5pnEqClFKswN8URlZIZ
3HHAs2DsCAMldoYetIPRfm6tlu4iG/jXFplgEC8CUQta+y5yMGXUM7ggeTgTngkmDghLWHUgOsTz
oJusFOTmiD3+v9s49qkK9RF1zGssA7wLdgwG17l5VGRIZc2hjaERW4LsSVb1/oRbBkoue1EHFbHw
evlXbC4UIAJTBR5bw1zo58AK/QGoLhVwnk5ovVppwSijZqb1O0Y0AO9QssOIKxMFxK7NByot6qRj
eiOCMbCIKk7Ha6umbWAy7C8b1E1XNwT4vCKQbyHS0OYwlSBrlwFFpcwCh6zVuYFFW06DgHHla6M5
zLxmuLwZd1b2maNfNCHUhhqdZlqzaz5JEOraYcbcLa90e/JAd5hjnAViD/v0RrMha3/oEN0VP72B
PEMHqSLuC3er+vRpR5hsLIiyMRVF7HrrSt74rbwTmr3sUgTYAkbG3s8WtwQIrHjn3S5br89Plhmn
MtXOGEaCp8JHo14HZej1EF1lmHKh1ZGxquy/MTu0eZGSP7MDIomsJ6eiHmVGBU9O9uEux4TLBIGG
xp0gQIeKE0q1d8vog4G3GTnxdztPI5oqm2hpADjFfPqxCvRcM8BXqnR4YN6YGJ+T0RfT0MnX7QVp
aVyfVfUu1BAhPdnhXzubG46GjiLSGWvQUTMxGMxgkhiMqGYMxEIgya8ijHJEnrgH2zpIpAUffQ2e
uveWw69tMlF4kBuj1iiEIAO9ew8pg6T/IbSdJYHyJAYXav14OYhsvi4gxiehDQjKLcLecxBBDgvw
yaGseVi8eEeLt4uvHGgRlY943brJYQKvT7zv0axiLoAackMooqKup4EtwiDgGyGT/G0eqpc4A/V9
Ndc80cbtjygRzC1hRh//YjJB0Hw1IKmBSdpBL+9aOzxoqNkQv7kCmZq/cCL/5vdbmWMql4Y6N9L8
AbNVQITXprYS6xaeoVDMea2qySZlwbkGtnqsYIRRZIBcDE0C8oqJ0RPqXzleUc6iPKZa64bFdB3p
nS0MEZSU+pexe6IUY2JwLYF2L2njY102Tz0EouoPLajbMMj8CEQ3Qn5olpfL/rV1E64wE+z2B3Vt
YEdwHS+zsZuSvQIJkn9ngdnxBaTxU07xCWrjGWoMQT2Fs8NbMXC9BmaDIyhDp5FCLUAUKqLguQkc
kRKnSrvpOb/QJQpz1WZSXAVahiy37wc/KvsdmUHM10PeJa6uKmhkguPzx+Wt4y2MCbEq2mJQT8PC
jOl5ae9DAG6m5OmyDd6y6G9YZRB9oJaFQm3E00MpaX5WlbumfBJT9RTJxzHQOQkgz+GYW3IRE3Cb
lMhYQlNo3GhMsrNezyYPo0O/OZstr32CuRvyPIFAHfW6FEpRVnJunGqwVBusqbaOamEJBLoKFpDg
qNjareBnbnVG48+5vLe8tdK9X+1toNd122j0++m4IVD0yrhcEjwXYSI2cMRLqEeAqHTSzQLJUEzm
DJwDzDHBDtIuelhDWxeraKASkz101XuccvqjMg0CFz6XynyuyuzNSsdcMgQ7rfIJ7PPt04LaGbRw
XkY/90E5Bt4+V3WqdKfc0mJLzP1Y2zfRrwOuMl+rHnQlD2kYARbGBC1H4YSHDCqJPvlW780joPU8
/9i+3Fcmma8nT7M4gUgM1eWz5NFUGfS8Di0eApbr8hJUerIu7LHG3LQm1M+EKkGFuVPa9ChAN/cW
YuAGWEvBBoXHMi9gbnu/YqoiyDIkNPE+e/8M8uoQJLho6kdafF1miumUZht7l8/YVo8QmLC/zEjM
svQlNXQhRr0QpY8OFP7hHTiprdwHZ+MCNOQfce9T4AK/Ufg/vt4vy8zNJgxTWGYE9W3zDCnUZg+g
I1quRbL/e9XALVzYp5Uy91xq1EGdT8DaKdemL57Dg3ht+KGt7vjFho1bwRQlYJbQkEBuzeLsSa4L
QIB2mIc2UsFZSOfG+U4RgvdIHyLL7Mf3ph6+cb7kRk0FaFhoXhMNpFCiwdywqlJUZi2ADxc8CE8N
6inLs4mukvwi+BA5fuSevs1FruxRB16F54FkaidM6N51zoB2IWbAh5sZ7MZu7E+H5K6zxR2FR4CX
thrPvNGMrZCH1QJnAjwyioU6cxEWSLEHqDAj17bAkHYa9v1tf27PwlXxHHggOjxMLoDdd/19g/a9
JIEJ+Z+nTZ9+ABNzlbER9EEXkNDItyPg6+ZV2T5zPik9fEzM+WSDiamKWEHQucAWqz6qoXZ8wJSj
r7j8GvbGJfXJEBNsJBEaNTNBdpabGgST5L50oG8y70kBLZl/tyiDiTg5UloyJDiH2SnwR3/adQfi
VwfUsDhv7G0H/ctFDCbA9CLExxqFjM5c98nNEIDPwgaNVZJYGAqQ901DlselF8wQQqUpr/O5VVta
b6nBhJs2amqMfsNBk73wMj2Mfn8uz8MRMkR+/xLdtQ/Tlf6c+fqjyiPI2rg5PllmAgFkKyRw4CMQ
DMPcHtqOAN9bRbyn/KbLAKEkKgg2oOFiDmBfTFBJRHnC0dMZuMhFhkCspBMQlE/DFcdlNvIbvG0J
etgqJkaJzJy1YhiXDDp/9KqQQAi37DAaJd4bvoyW9e9t38oYc+iIgWdoCUFTJ4PYgRn/yMaS45jb
W/drOcxpi/NRmCCcNzpG8FYJR3MBHeo9Z8uoe30JHb9Wwb5M5SBIQUeLLfsP5ZwTOeGjBAYeaI6c
S87jbtPjVsaYkyaLSYHsE1smppJLTB16WrwZw430a+0CCnOcCllKkVxiPWCzPs8p5OOa5txMINYO
Hi5vHXWmSzvHHB89HHtiZFgMBCf2Q5Xt1TI+oiGVWxDF2MdKu79sbysFAzhCBwRXlehkDeMOVSMp
et5+fKrRjSoLLPrUxymIM6nt4k12lh/8VvgW+m5tlk1ogUHLxGUEq1eteumbbMdH0HiAwMJunexq
cEFafcAHdYYz8UtMTFnEH3w+F9ZWIfTTz2B8JwGZjKpneIJRR5WlysmlPVGfFGfaEdvwF/EbBp3z
wKUUCX8D97j5tX9tPttmMKBjCJHimM5/SMopMdELV9z/omOq8jj3SDCUh046g9AEU/IZJxZsvZtM
kM6gCA3kMEDujLsBCZREqIcgAW8H6ISOUWnep73emkj8pxnOB/3yEJJLqCcoxFfKGrrwVaq7kdYs
vibO+VsEHTMea+vmcVv9Kia5K+ckn6KPEDVpDpIAkFZDQgG0zpASuOz+WwU+ABZQvpRAZojMldkA
jFkJ2tIAfZmdMFawa79l78jj7qBPC94nMGw5mj3VwDKL4Ap3hL3COX6bwXhlnlmpKUd6VCgwD6pf
P4ekK2mWP3TCyc7pX/kSVFZW6K9YJcuZNLZalCHpGYLOWibwT7uXt5G3DOY6ziBuIOUzIIPAgHXQ
cgO9uJI+GmDV5+Rv2ysxgE/GHKxhsrPeWT8NLeRp8MyYs2MAdda60nhFXxrxvuwWeBt1lH0p4pvZ
rVmJqmoxULWnbZneH3aK3+7/RvuHutYlO8ymyZhQKsKm+/MRYf6kjZfge4yoUz/I6HJxJxE2P9Jq
XUwe0wwjRCFGVOsRDRySDtdjOR0xxP942Rc2E9+VGSaDkfoc04ERneloHlqQAgsqMOTzru92JAQy
pNU5LrH9uZCYEcyhos/CZPRCo5cBSob0mdKB6Y/Sh/b7xm93l5e1fVEi/VI0XJOAETGRArMwYS1B
0gZpYHuYbfi6V9sDiNQc+Z0WDcprPuPf9tp+2WTCgwhx47iEJA5yNfwz6FZqzi5Una0xn+0CLcKY
yi0HicNZ62bKu1orcwS0zGghVvdxBGYXYFzcy6ktHUAWduTt62asX5liTgEYJKDZKWso9grtIQxH
Twq6Z6hIHzDvysvkt0/cr+1kTkCuDGCHTVG/hhjhFaUWSVGdhMgL6MLQr0K54PI2bh+4X+aYk4CG
XGwSehKM9mBWb7MaW+3w47KN7RscVxeAp0CEggDjc2wXMHY+VBrWNACo7Wme9JCAAw0CJqOnevHL
36i1bjrHyiLjHOjmNkG1wClp8UM6tRjDy0ALEB3lHW9I46MA+CVGrmwx3lFkelRCuQHX874FPjP1
KQHBuO/4x3vzybKyxPqGJNeQIYMl1dcPgpW8h24KHB3kNKEYzyX34C6M8Y1+yYUh0DBUpFmjS+d6
DLdzadzSOBkG/UOXdpCGmNXdr8rhUIig7nTarLqpA7WHosns1klwk8bVroxiL26CkhOTqdNdMMq2
HcKlKozIUEFoadRuN/VQO3+77PebkZGSDIJqHLxw7PCr0WtGNsu4PEMATj3JiCBhEyvpa1v1OiZ1
IjFaXBNjLqkFKkn9D6NWuEjBzeO9+gnMzgZCgglJGcc7T55l7b4MzlnOedpulanBAP7fZRoshJ1U
ag3tG9igHfb+ip610av3jZV7IZfwQ9uMxStrzGvIHPpMVDJkV2r+/6Rd2W7duLL9IgGSqPFVw549
z3kROnGieZ719XfROTeWafZmjs9DAw0YSG1SxWKxatVaVuyPphZskzBTt5XRWc+oNEP6p8pt9Wdk
QNxRKqc2d5Uk06BGnOvQ3xn0TT5NyZVW6Qs05VPjZuxRwVMIBlV1q66otqa5yVrgCVMoenlaoBZe
3mYdOMw7U9lAjKcBj+JsbPtCir0sSRQvhuaoF2iA7EOkMPSMhcjbZdGjSzU37yIolm7GMc0hjZeV
ngxJZneMQNra6SYmBNMW3UMVQkpp1VYQDGps/ISli34m9fS9aqPuULSExHhh2QFYEkxwaIUpJgVI
3YHfWl9GWFUjCCEBv4cgIJfhVy4I4AI1gvhNmd4/ns1ca9pBoyJyfWUddLvdSVNy0PHoP39W+I+c
lR3mjgjUUraCAl4kH3TVw86cbOcbHaAOD9JlDK4DaD9fKYD1O9inv7gxuJXklX3mxoAEWdUYAWKQ
2Zndr6rso001SirEjQztqC1Ns2taY/AslI1u6wUU903fiKaauCVR0A4hQ7Q12VItJuIWudbL0wy4
WxlBhgYeWp2aPVBHoOEyKzx9QW4BiHqU/7TyK+OKgrAqV5Ts8H8EWmp4aSp49xMmZkRSKbUQnEQb
6G55bh9RGN53V8ou8oJXMnsg/T5BtrxzO8w9g2RN4AfcXEF5t86GZSPWYrNe0NWj0URzIc10jMBC
k5+kbY4RR0nQyOfdAmtzTDiJwkAlC20+k+UyM2+y+ea8X//LenRoMWC2Wpdl5s6WoCeaQsOQZgfx
rojQOBwAnwyuYnTxSrzWExEPEy/kI8/6Y5D1oQD0p6mEFc3ArKn6JYqnFbR4BMuiP5u9PddWGCdp
AxvchSOsWBfaYbylDNTL1njVkSEYm+UBoyJes9H3hn/eLj/6v0cjJtcCsjcbZwPRyARjOuj+skOo
9KewqQScgvyM5N0O89XA86pVVYtoRMa7Ts+cqj8kmrYvw38kSd5lkBs8vy7+y20VfpivtnRjA20v
vGamN6YiGdxZgRdui1+UnlHyMHXyIOrX8xxFXplkPmFpB0EFUWLQJpJ7vXrq01Mofxcsi/uaebfB
6gZIbam2gMjTqN4/0kmp4cl29W1yS4UQ+idRQ4t3mldLYueGp2khdVhjSVFWH/VUctEadc8vSbBr
LNrOmhRjSit4RhYVXqMEkPsEmUESCRyd14xHpo/JHKr0Y2gm/R2rnDhSYgm9cABvaRxU0TwOD8Wx
3FNscb07vyTefM4HW8ypAoiijGM6n0NfS9qvNzhz4kBozw9faTNVh3KqYBu5cRHFTBMvQo2WyRiH
n4wxrfoANn/jMikYhtx2TrmXT3+Dy+Tao3P7GOewiaKzRdQ0BONLR9AppkOswQEsSsfqqKFmn+wa
8Puqgnc8Nz6uzDHpjKSrHZTwUM6c9Mq3c8UFq5MTKz8wRO/UteJ94QuuV8d4i5GrwzI3uGUoKt1w
kw2GPCN9S8mTKQdqeFcNQhUqbsq2Nsq4DXhEBohh/ueqppwTneLWtQMFrNZ+nI75IdqAjQZX3p7W
CmMj9nqh7/JO/Po3MIF6sMwBwuz4DYaxwcPAMcBRJdhb0adkPFULohFcfzBBYRzh4tSPs1942aaD
8rv300RqamY7ayfmmaX/8Kc7duVDTIDWlXSBIAMMZwS3qaFi7DtyzUgBXARpX157QyzwWsEpAUT7
Y9SZQUoN4VWcEnoqq2uATnfy9Y9yHx3pIRGpLgrNMdlXU4LU2aJfLznlj+GuQFUoHt3uQJOIakte
UtF9RLfs37fUkNWP6yvlKLSWAGNVmGBbLuMocvvgbjABPwLpISWdjevWG8qjbRy18mqC8u/fDVvx
ON7eaER+hyODpWwCTq7QpRb5U+unl8spNRwdmpBuvNMxiIlc6hY7gc4OpOtmvz3V9zX4uaKb9hhu
RH3j8ycI2PyPW6IodWEW1L3D4bbBrJmmizp4IgtMcGpIrwyJhFeNEgbztm/IcaziTjCqJDLCBCNI
v0gk7AHQCZryobXaq0ozUlEooO5xzn2YaJM0S1IE4dulHF+GO4r2JbcoB/vDxV90XkXWmMCj6xMh
QY8vo23JBrC42u129fPigsoHEAVldASBjghWx8SbIMHwdwnRRBx+cAgNb7NV7Q8KF+1c7ftfsCLT
431mO1lo5ZiAMbhMsZ2Qkq0Abwz2c4F6prwpveyb8F0r2M63jGuVURVFU0NmHsujLCgaRpmyY+FA
4hxd68LVvf9tM9+qZitri5F1tRQhv2lQzBj2NH+j+Ua5J/7f5BuiUPr295W9tDbNWm3fPp6yQU3K
Dw232nWgB8qBAep3wSJwF8H1DwqLj4EjIyXawgViKXitJHAAIZjmI5ryG8qiU2NMHjiN2xx0RLhR
nLF0Rkx/Wy5USYA9/kob4z0NAK8h81vsOe3HmYZT+UpNfiTmMcasi+CT8kMMKBPRWUM112ZO/5gm
cbRQGApERcBUnvUHiKj6tNpZoGqXDr/vii+huHFXvFeFqGOvPq0NaM+UpsDbGJUrQ1EE1E8UCAwh
d1pCELOh0M36fCzf7dE4sbKXmwEJ6wnHEpzBzlS/9v2uTe+/tJnvRhjvqYbagP4fjMigk5qhKZdv
9z+SR4jMO9ODGMxDw/+5NTEOYksxgCUZfeIAj+xEcbYrJRSy0vAGuuVCVVi+p7wvjrmMlojkWRfh
MqI8dyY5SRgvQCsWXHcYVWwS77cugfBNJTLLOOikJlWYUNaD0aUAZ7ILbywAnKtHyrMQb+aj6DHM
jzrvxSY2gk8SVAOWDlGHzqQmP7JNvDUvdN/AcKS6UwNXlKxwXVNV0UUH9xtYmJgrcZ5DvQtLdMAg
eU82tVycoqK6Hqyp9877p8gQcxfGc1PMEwVxRJlyETcQzSD2rkiIf94M95mvvC+ILXfGaZ+3SoyO
vbYdTj1GUZZtvaeztWIgGdc7VB0MR4gmMshYPx5rUxrkVs1Quejr2QEyHGglkeMLTLDuQKyxm5QY
Vax8QCMZAuSxk4SzoOHEPcrv62Dv8axoqhxCYfCBZFScQA1SJ446rXBCHS0Q0HYZ/wg+EjcxUlGI
QZ0CYBPW64q+mLXc+M8MKYQF8SoK7uld3l3Su1w0Q8p/HKzsMV8qtCtZB/4bweoqva2uK+I0e2gh
eak7Jp71Wv+g5yvfRJjmPATuvJWPw8N0oR6LrSiN4e/1n5Wz7tnOgbIkAe7VmljzXjUL1YvaOX0l
5YB5sL6MRJxO/IjyvnaW3VHRMjWNElQMqXhZ8koRR+FPijgKnjt33oFu4ysfF3qGGG7XTeimMbdr
0+qVJeWo1FSZa2z1zVJADyTelrYz08Q+heqJKFvhPuxXJpkLdhwqczFwVLzBsBqIq0TXGUC1YBsa
boymrN22k3ZSmIjmWLlIUmVllx7f1cWeJWmIIhjs6s4zSuiqA0YHN7+YHNtXbhZKxYxD6407obIj
N5quDNO/rwy3fV9bxoywXY7/NDK6OcF2Hl8FH5LXwVuvjrl09aySjYDWwLStdaBd6MZXsCYxzIoL
DF5bYu7ZuIdUJTrP+H4l9HAinMbZ9lK99/VC9oOudKYOncsyuR81FPLzJxt0QNA18xMTnHkYtg40
9H+iTZvpDkajIB/cuCMmdILXlNju+V3hRmSCeSfoQirIbZhPPmggDktCWq6uXjS0MzX07s5b4J/Y
lQnm44aLZZloWdMTSyfsf0fH35XcjhaNBN+Zbu6nTI6yHxm4chGSGXNEGbRQUTGPZ8fTT63Ic3ep
l+d8xKXWTZNx0sPaF6yQxttzJhnP6pu5rNvirVhTP5rP2qP5FB7M2yF3Rgyq5Ndv1bFv406+KXdC
3Vfu5bNaL+tsSiu3EIn5XZw3n/G0O3RPgBpsSrCmo0iWfOl7ghJCVSFATjk/Ph7WWdIACtMREJUf
6i+KQGt2FIGmZJga/Rs5LfrBPu3uyh6T0yUA0s1hgDmxcrmaq1MpX3eVoMvLxaiAUu3Pmpgbta0b
tcwJ1vTGQw894hh3iuFQltfQK5/O+wv/ZfxujU2DejIpVmHibTNlrnLXeW+xtt9Gnu3ri5M/W/eN
v/jB8Xf6gC8onK3iOs3qFzCF1TnIxzAFEcRbR8d8Nlxl99tphkdKJCd2Gu6VtjLI3KLJpBtDQsf8
dUf/McJVjt1Vdtc8zS/konocHqvb0tOeJE95zb+f322e+4A8E5IFiqWio8TGgzrP0jzEq9ySU79L
v9llvy2WLwwb419/t8KEAHuIlsZqMQsihb4WA6BWCYuLvFC9NsGcu1Qj0TzScyAf0thtFuOJanVr
Hmb/1PKFSq3T8QrRi4qnKw3lHwhBGrJpQtSE+XIklslQDFjZsJkGdG+UbX/oIAJEi/Hzdf8DdRxJ
va9QBuxReey22ZcedetfwKRDwHwXgVRg4bFWl7ITkyjYWVIqvxhL3D+c9xYuugVcWZoCQAYBLI9Z
bq9OwzzmWG5yMm6i63jXXOXfwKm9k6+kG/1QQHsOknP2Tr8WYRe4FyXl2Mc4oG5is5l19okyS5KK
Ok7tD54OH/LRD3ekf/Rt1dKJ/IOosUs9ho2sa4PM5V/TMGSMKLzbQBKo/xjSpVYvJ9IMh6EQ4cS4
yeX6KzLGgnKQpW7BzF7Tu/LsxLf9pRGCMAnnZV97yaX+q32tbi3oggl5vFX60diFYtBaxREFVxl4
bj9eWZJk9bpeIwZ0S7gztcJTrQsjqn6lUedaQX+lFq/GeFXUd9KgOLalujPg4lnrTDr+V9H8OZY9
Kyl2VquHIIxbXhTwKSsYORI4H++DYGDDVOj4KabZmGtIDwMww9FeC+hCTrMv+8Um2QDl6mYO0IJg
saK12sAXXQfcyPJulh1kAyoSgtA2fL6Y9cuMEpaFj+dXRsPf5w/wZ2E6c9+oBRjqzCCgA5ug4yJP
SXjXS7NTDpvzdrjHd7WD7GsNSCqprii9X+t3J61xstf6UFxFERQjQbIkXYTX86m/Vx0A9IDOFJKS
8e5VlB7gZhagBICafHS0OFGsqFTh5K1vgZI/90MfHqP7Nhhe1O+2sPbLdRgbpUmTUikDKvHR3kiW
ssMvwahltFwkXfMTQnD3vWr4Y1wETp9EAg99ozBnPyQIzyyTAHICWV82GQPcVY2I+cY7WfykxA/h
P8ah3yYz8X4XnkGSEjXonYT7ci8d0giKC39XzuRl3QSawrjTNVsHU8THtetzZM5kGhFQtORyHHXL
6SUz8a26vygqLUVbob4FRv3Q5XjJnnczXk5B6HUI+jlCPvVEMy3HnueIJ6GieUrfPheq+rBY+Y/z
ZninBqTHMsB64AgFFObjCrvYMNIyDkFsmqo3DaiGrexeyo1dOWjueUv8u0cFOZiu4r9PbHrqpPWx
NoBwo1pa9CrqNpmcAprTu2iIjWvbKspNr+TDscxMBcRFtRUelACFJ2lual/vISOUmX2Y+Od/Fi9r
hHg5SrkqgKbgIf64AZUeTXpbVjhO5bUW3gOjs5XyvWZfzTNIVnLRQ45rTtN1TBHjWjR0Zr8L6KXT
P41etFSVB+iI6UNnq/SLOAHit8lPTZwkblzr7fb8OrmuvDLMuPIkgUERHDa4nwJgZDAprXlTbdwX
GGQGNv2lIpXskWG8HGJw9Zw3zUUWEjDQgtUeJ0l+e6ysai993LUtCPCQH+P14SyRv3i4lA/EPv6Q
bafdj1eURzxuRR7Ha+6ukw9ms42CAG01Y7OhpXYC+8nWvKQjOPW1uhPdb/Sf+hS0VokVs72zPUyd
3CBoafHehqYYQLfeIuKZ4xoxMNSJ4jliI4vYyMJZHZUKOUEVn9roTsq2WS6A37xxvH1ayMoGE+4x
0ynPdk9DHqBGw33kljf2MfNI4MJfk6f4onQnJ98BEo8ZdMo61Gwljw5a1IWTXXSjmzzIR7MHr6Fw
yom/fHRWDYwBAEXH/DSwkufWPMGFo9OyGS8VJwLFmfQIdXTIJid+ABmIL/WzUOPBowi8RJQz8mN4
kKIgVSSwXXuBEfRep03V7WiGqMx2vdJ2R0NLtOux7xpvBrwx8lHLUAJXNQlJvKyg1wQochNHNVJM
IepqEAtAwjwuWLBPEVxOkJjDeDaT9ch2ETRRjd+nhIPbNq+Wdg1dTgQze5dopyI1IUuysfFiTPvQ
ncdlu2jAHWk3MqYjhzgWnHT6BVjnWf8aJpiStItDta/RJs6HcquGi+1psxk/nI8nvDtLwwwrKuUE
EfvtObkKJ0QepjJVcWeZ+owO0ktkWlu7/D5Jwroidz3vltjAFQKS2pUDLLX+/ItC7sbyNvDoU6KB
+EGe32TuV5BKUPbEPCKCNUarGYcrUxNwu34ZwDkr3SzjeCCRsju/f3ynQfUSMn06BrjZqTArWZoZ
KSzuAk/ZSC3GOzDGNG3nxgdd4Q7PX3BinSI89TeiM8zd0JVl5vWBqahqiWi6kcyto07PYZj55xf3
RjLyyQf/mPg0C6YUvV2SmfrgxbKhlFdR4ZgZyO4koJdCH2Cpb2HqKEBPQmgOBTgouyx4+oK89yG+
Q68F9DhQtsATPPQaIb6J67o6cndMzWv6J/6vTFOjHvI4v7vyYPJ0s8rLvg+71I0edf83trrDKP3r
+U3hFh+1lV36XVZHRopquSt03MBk1lK3l6YYsojaI9RjoX2QkJ+WlvhyOmCoqQ+eUWVKvbzPqeyD
SAOG221e/xIa5Fe/RA2MoesG7IB8oOtvH6hCHNRUffUoqluLNpu5k422qyeNILWb8A6Ui8rrSmgl
ZqFvtiLCBS5+fb0s5lXWZeWQ4EyBx6pPtqk2b4sy9upF882gvVCDdttr6c4CG5OTGwAmlQFxNWTB
M8mPjdE3X3g80FwPxWbbIuCv/rjJtlUHdtxJgxcEltvO7UPa24dS/grgkQ6KoeiBnMRiobqylYd9
m9LwmGquNhiPzazcnvdc3p2vQRHcQMCHpjX7GFRLO7MWG/vaqK9a9hgop+gLktl41qJ7BEQ+iOzZ
rKqZbH0oY2SJpFL9zApulLH6WVqKIDDx3tFrM8wRtGJS2uZcoMSYphNYg6yp88mg9Q5IYqcnbaiC
Y02SWJD2i6wyxy2MUZcaiIKAI+/r6JcCtgLMAFyq8w87hbrw+Y/Fi+7rJTIHzopIs0AtEXm+KTuW
2rxIYfAFjhbETZmglQLPe5vNXYUP/EmNbIIUOAHbUWJcyKVoKJvncWsLzEkudYjgtRgs8+IYqCWl
B1alP5hLsz+/V7yH4NoMc0TNPE0Gq0JZJVYPWaH5VlY6Yfa9mBaHxLOjNPnmvEFeNATCAF1YpLJI
QJnEoiaZaVUVnt/QwjEdvdCg7tw2+0Zv71sTXeHz1njPzbU1Ji8NFUSnWcKFU+Jx7ShTfRuR6j6z
4+c5sjCHnPyyGvm1WUbhBaNyclBdQc5OYTLIEZmNDeykSjpacaZ4MC3cyK2TbSyPtrvk5UiZJs+v
lOsvK3tMShMObTLGI8KHoVUHxbIe5aU+Bmnzz3kz3LNFgMEklNbnE5UfNIDtxZ5iGgivpwztHyk1
FcGDmRssVjZY189Hoia0RrAQw7Wkn8ti74sxdiryQvRS1BDlgSX0lTXmQzWohLRgS0dJuL7otWW8
sPXjVKqyO7Zj76jWbkCVOEVxGozq5/eS98kM1F+oBKaG0g9zFEDyKheqjhykytqnctpklXJjCiUv
eV8MODdk8TLKPbhYPl7Citmbs7HoM17So99dy8CI+RaUhi2nup3vEl88Qc6ziLCIYiECrI0r86PF
glRk7PRk8UgBlmW99sJEhMbiZpJrG+SjDTMLFglsBgsAnr9B3moJIHDvUYntUXHTp//+U63N0SWv
4v0ySFIH9esF9clhYzQodNvXpWRuz1vh1vRt1cBzy8RRttiyHAqLIBot+hlSSyAa0XwZ1Auu6hqu
fiy3xdOgo65P3PFqSYGLFGGxeO64Ns5cm3lujHI7qzCO23oTqnfGVPSbPrsRLJJ+GvZltLbDHG+Y
0ZYEICgvzRRwOHR9s7FjQ3ZmE2MqWWQB9jyTwSVhgarB0o6FY1UKOgxVUAHBa4bVocyF2gncxRMb
3kr18HCtf/zAkpF2IeDus6eYw7INYmBocqPUNnWoCS5A/kd+N8U+rcMQuntlg4+8ZG6CEpLq125y
lT8MO8pHLF2M+/KqeSiBexWVkbiLNFDLVzUZyjwGs8gk0nu1CprF03q8QubDkp2yQqQJybty7Xcj
LGdvhs5kjhmExYuD4NZWl8dpKV/qOLgMGuKmvbRpxuWqM0UshNy6/touc9Wndpk1o97SiDD6ktOi
LmI60SbYyJvCN8FtJ4bSv8FXPrnyaq1MpFvQSIgnULvjFRnvqqsAuFSwm/jZjYjDmhtSV4aYcCfV
edD0ATa1N+S9Gll36hILbnYuTTZtsEF+EoLLkPr5eAT0Xukxk1vDO0DNVkDzdfQXVCaml8ST3GDT
npJdtV3M67DdTt+61EvVv1HdpKf/05aufgUThUhQFF084FcAaF46+W/5WQmPc6vZFd9BiIghrMSJ
8Wj3RQGQ2yCwaSUPjHE6pO6Yq9JUY2usk3LxZrd8xLVyH/s5hOYwfHgaHn/XYkRHkrvclUnGa43a
bpXSzKGBkObu3L62leqBR8sJyB6Uyb4g9HIDwMoa469WIaE6QK3Jh+waQ0qHxBu+6354T1zZSa+C
W9pzP29TZJLxXLUpIKc34qLu2mU/z6Cs1SQIjX5F7c5afzvmhrZ0yehbujTUSH2K8kIzadejNYBS
x1Xmxt/PL4t7IFc7SZe9SgiSqR8aUGcvXtj9yICfiIdf5w1QP/90DlYGmHMQN9aS60WM9WQ7bcy2
1vLcQYkgqASdFr4djdJnGjY6Osz3sWo0+coQPl9LftiiIFBAoFgvfBmAkPMr4udsQFf9vynmEylE
auWGmuq85kRVP6YduX0bctwUP4WHmf7wzxv4bo35QsVg9HE/IpB0XnrZ7TMv8JJNhzlAY9N9+4u7
gJ7Uc/aYD1aXUKRSqgIeoVw0c76tYnsjD7E/RGhYTelhHo+gUdnJkb3JJHsj2Ft+HHlfLZNUZXaO
qcMEqzUm37wq7u1N6y5P5q1yaV+oz2HlUIokSKyIUXM0ZnxeN2h5IdEJkILJfFV5CTB8ZCCpaLwW
VMwgXN/TaraBQavIF41ZcZML690Y81F7UDIh+4axOU8d0/6HyOCRgBp5BwV6s3ZKc3bMUcSl8i+O
+26V+bQ53qFTDGw1Ugv1QIedFye+oNyG8ukvdBX5jvtujfmUOKNFHjc4JvKh2wRbw20vIHzgGOBX
cTToZIhwj9wIYFP2ERWFTRDK4QOvQpncTlNjDQhlUPJ2oibdV7Pp2iD2GZNE4Kbcy2Blivl86MmH
Y23Ty2CyTt1M39fy+D1ZUqFyhGhRzCcbDDlIswmL6rw+c1IM8x+qTadCN+bH5CbtRnHbVwrh1kRC
nVz0n41yN1XKRfGbTbLtZW7lJRmoswxo9gwqmjzjTxuCjQfbn0BfaoI9dRPczjtRLsEzbYMe29Ax
lYss32K2dwaDYtkGA15WDXj1p+ByCVTIlWfzZdjlh1buEqdYcneq7FuS5sdBSo/VTHxNabYpSR8b
SO06gBX7sVILqiyc6/LDL2M+hzEFkBamJYFKCTtwdLdo3mut/t/XwD5YYU5O0RptMsw2AMJtl4HG
eIC8LqYizFz1BOGWc0Y/WGKKRkjH8yypcTuDfxTMGAfZDXfKLt5qd70XQxdWzHgq2kHm7RYpXaOG
FV7N2amX99MpPRj78kTg2Bu0nwkoccWqKLx20nqZLGlVEU11X2hYJh1BK0uMW+dbqnmbtRs6vZ7d
tN+FTsypx32wyWTEwP4BYR7RrS2DcJtITb1T+6W4nkyruIbGdfJQZZV91LJWOk5RnxWusVi2ICsS
rpzJlNV8sSAHCoeVt9keAyBACiV36QOVGVD8BXBAYb7C/8AomOkGoOc2O1o52ppaLDYs1n7vQ893
2i9HY7+UPtgDHHA574jpi8Q4OPEYe/1uk3GqUu1CCyOk2OvqMrQtkM2iST0NzvnTwonFaysseKXT
AuS5GTIjOLFbGa+jhFm7CdiV4f68Id57HPATMMyaugUVdrb2EFVzZpg9fEeqlNhplihzyjDwg2C6
DMi00YZy00jqdW/H6BUaIip6XgkCgx9AM9PgiwuViQpz24dVRCtov98gsY81g6ySviD7vbyzyF54
WjhZJ2RkMdIGTkXAcWUmsA6BPTVKimLSsOkgRF8CS0C20Q5sgOJMj2vLlBVMnAE4YLNEbNXQWnM6
l7M3VyApodQL+qWhQNuRUrEJK7w8r4GW3R9rzMoSDXqZRg1rVPC6oLn78Wc73Cggp/dARbQZd+Xs
punzF7Ah0AAGEBM9Dkges609DGh2VtjArl6CDiUHqjkQnAdePvnBBHNPyVreaCamhyFGaG3bS/o0
GZzhgCnqGzF3Fq+q8cEa45V5Ps15ZiTUK2kgixWoVwf7gRKiqVsDVB06GBG0W8FRpAGSeRZ8sMqE
FiOoBxuoJVwTuDokB8WG1M/6jeZgEtWfd3N3fd4g52WwtsfWbnRbKmANe1pK0lYH3s0x62hnVgMU
LRP12IXZt7LUIsDh2070sOVlAyuXMZgra7LiqYrzBjupQJGdyuOQXX4Bqt7MjS4VHwMUIgQP77JQ
UKTTDAjioNlM/77K2e0Ms/95CYuB1KRXklUU+3GRcv/8nvKuh7UVJp+UrcaeFXPBaQP47K7NpMJP
wdHwotajKJBRl//sLu8LYk77aC1z2csdTnveQMVDmUyoyI+Lk+gZiCXBcO1FDaZZ/rf1MeewNrTa
giYoKvEaqkTptWWmjmz+91ABOOb7ypjjZ0V5l84zNtG2HnSIw3eJqI/IP+FwBOBfTMqSyawjApdb
UtrwffrkUE6grPJ6KluJ6mW4l7ZpgZe4qK7HvewUi9hQg4fGhqYxRuN6SvNmgQ6UBqoA+0gJ+FsE
ZpTcKK2TK6KR5CG2YOvdHrOPORQ9IpkGlHHa9dbLYlq+kYFU/KrH2DmQmE5HXsaxPlqdaAbiX0yb
tFMLzcxP4HwrTBWotcfwk64OKkfqtOy+GG3T01BP9ZQmlHwIvhYumNcqX4rz7GEOSO+0xgxFyy+4
LIXY0lElTbGZI5ljvn2Oajzxqr48zejAo5hk7Iheddvzhujn+3QgV4aYA5lISt/bigRaY2BBH2sD
uF40V/4xa0XaazUJD7WkyfvzNvkbvTLK+FQHtaBcnRQwNlPeNQ9SnAd1b24LQKpFSgtCW4w/YQha
1tsgnd96N/m3CNTaGO12lwuxZCY3Wq+WxdyFvaLMdmHDf9LA2KVmtik7wc5xb78/FlQWAqcnZWPl
OQ6HNWYXdRij27Ush2UyL6tWdnqNeMRUvpfpIpJ25C9NQ/EYOSgOB3P1hTJUowKwcnnKVD7n+ng0
TPtL1yueP/9vg6Yaq8tuLgozSXqaLn1D2vkC6vDU7VBPiVDdh/TcNjpkonEcfnSzTcqRQ+EZbD9Y
bSGDQCpEt2EjzRvKWGX7yyHL30wm/vwkSjv/xR//WGTbwkkd6oERwiIN4vM/ZGftNQeAuftuK+K7
5haKVEp8RMHXNuZ/P+6opnREqYNsBse2shnAaegaBwMTqpFXQdWqc+iRm8OTuErOS+rXhpmTMNpz
bo8JFllZ30r5Ps+Py6B5RWKKfEZgiCUeaPLMIgs1RLvB9SXxjHBPQIzkG14HCFaF1D50zfJvOpi8
rGm1xrcPvXLXRJtAWG3jSIyuBQ6A0olGx55tkEiWbzTEsaK/TbDHX+nvQ1brz2d9e3esLM9al0xm
RUAiO6lbNQPyLJXdeXo8H6VFW0uz4ZUVQ2ukqV1A1CXX2l1Vdy7uOmgvohvcCcTqRZaYLDdcRhu8
6ZDdGfUqctOlfh5aaT8jsd8H6iAIodySz3r3mKu1At9nv1QqOLG/Wdvuur1ET8Gjb3cz9zBG+xeM
AyJPoetf7WQ+G9JgFkh623x+VBOyD5cc40umJVgaL0irIBcnGtIDRBjmWi2HyZgmHYdBtq5t/TnA
0M15l/iXvXu3wAQU0g1JntPLNIU4CSVpdzIvL9G1z5x6wFgDVMVd0ZOBd+etV8XEEnNojcno6Kpo
TwYsRwSStWLlP14itDLD1pQaKwv0TK3xkFU7vykhXWxFtVtX0n1c1MpmDiP/f9tMk7lTkymRpiLB
4868w03g28dRc7LvkwsIZONMF6mX/KwFTHL0+7DZHkBntgnYngUyaGYvewx6Nqle4IrN24sUvEEa
qoEJ8onJQoVAKi6NSH45v0y+8/8xyQKBZyi8aGmBfZ2t8Lnsi33bmdfJYN+eN8ONIaqCWV00RyHk
wqwMr+d5iHRqZqggS9qHha8WxPBUfUbZSkkm0c3Dq1+D/eE/BqFz8vFQz/Y0NAHBey+lRB6THcSe
2WUZlMXJvuoHUBY3TbCDRsot6VEosEXyodzqEogB6GSiogBLyJzFNrCCJp1oVPENUMbhaEj+cln9
gmBQdSumnOB+R4x4AB2nQ3KbHU5PK+xhBT1RL4qHh0JSGz/oc8stB4wanv+U/CiDEUMCmhZLw4P3
49Z2JEDvC+0sL/4HAILYiXfpgUofzz+SSxCy/AV6hXsuaGJLpcvAd8t8TDPEYVEK8A8aoYkhLmsc
DkYjdZGvkREDn3KjEg+ULdImAY+34Exyq9mY0fxjnIkDZBpCPTfxbMiNRTp0dZgdW8wiOJk1KDuz
zkN/SNLFnUvSub1eFJoTtLPyhV3HTLpq0ElAYmC+hkm/wc0WjopRoJl5zB/BuQB3SiWnTHyanqqe
vFMS/BDRt6ZZxMeIBKsowAKHhjFjwPSZb50kpWVi6tGLH/VncwPOqKsCYqHQvfLk+2orAhZwaigf
7VE3X93F+giaY5nUA4Ju/Sj7rZveJFeSW/l9jEE8Y5N78ZUuqFnyj+rqCzNbm8raGBkzGsJRgyZT
c19tQpDdWylt6YFrXDgk8C8GMWuJye23qdWPq1TADDOD/ItyDWu/qKaUUjjBi+GVjRe/VKEbiobf
ueHXkrG3soIyGPsZi9mU+qrTJ08CE/U4QZAjvG8aOrTabs5HB24cWlliPmAoNSo4b5CWWkkKMJPq
mOlT3Au+mMgIk7E1GICW5RJG2qy5U5PrpshuNevm/Eq4GYeFzoMCgRZsHXPu56HHkIqK0gt0ch0p
KjdpqoUuCZIXFfIp+SDkcuHmhyuDjBsCUZCANGikZDyjb/3qt314SN3JpaRwfevGhdNshf1OGjo/
HnD68gRtoYJHKApZzFYOdTwC02qBEc5eum1gWpAOQYvrZmp04upSkp8wZ2JCM2WYFk+dAE3r8iYQ
aCVwX8LgN8EYBgbjIUHBLD0YkmzIJHzQzrO2C0jMIy8KPOj05uHOiBz7W72nIjzRdCiCHakEUY63
8QTkWwDTYTzStJjkxAxHU4YGJso2xl3S/LBCQY7Fi2oyKFUguWljFuMTS3S4SNZQTLbmJUZ4N9Yq
iIGUAGNdETgMG22+Lgeo0qjQAwCzQvqK95arJtkEOh3JdMvK6gAHSYhb9e3DeRf/fI4wAoZyNQBH
lELoE3lRNoDBRsYbmQxokC5J5odqBDbyVFQIEBliHquJqYZ5lYD1M2yMvaGhdiTPy+1YLoIFfY5z
ioohdh0zNroCv2bs6KiLKnbUDf9H2nUtya0ryS9iBL15pWsz3s/ohSHpaEjQe/f1m5izq2FjcBu6
Wj0rphpEoVCoysr0O2jgXiR5Wx0G3akKFyMVy6EkSfZ8/gtymL5OLyzm/KSmYTYjvbAwPf8aPS2Y
g9F8/W4KMFPuJ2F50S7umAK4veIcj/cyxhS9v2gC0B+hIUJggMlGJ/r0PnGUaJ2qCj8iPdQHBZDO
1J8vqFxWso/AcSh68n09L9QcHBlT6+A2Y/EoNkgsoHYNc3K+G53JLSRh+i4ywQTftpsSa6YrGkMt
NCKgtrJftt+BERjP2P4qR7Z5oQiOKcdJT5bFBKHJJERO02706yYNNFCTudpYBRNEVgTxhlNkPHVT
uvpNllPZJZEraYSl+L4YrGMr7yvtxWzQrIjvq+lazwBWkyZXwtPvvL9yKqrUNG1a6CropdkRaqJX
JKs6mAawGNwfh/QVboqBCTMLpV19zIQkD7yviglMDfSCmOvBQ+90rXIBmK2S1eiIYcwIXAPuuH7L
l93fLGtjhfGXeS2ack3m0Z8sbw7jfZKD4McJbLRLdmuwUI5R0dXJc1EDkZNaBV3Wx5febKJcEzub
CqDbilwLUYtz7UL/7wldsFsbG4yj5FqMQatkGiG+TmXU6hsnv5qXyI2fyKWxUzw7zO/GGNKMnlBF
mX6x08Tg1DTd183yNGmeJEeNcMgxVDNdRf5P6SrB6Mm0FwF7vyZap5aY6GUtcZooGlwS81hgY6h8
MDW4ef7iSM+SJipEfH1KwhheybqD8Rrc9cwNUXbVIlkKvqhs9YOrWZgwa/T8djAAaGv6t6IlQWTP
ogyDZhBfPubGKrOP0lQboxyDgkHf0UpAjycUHZEUSgpxN21jh9m0xZCkemqxabR7QaCSglK744Ex
1QyBXBPBHziVAPoxNUq9o0K0lm075UORjbMOehqKLsnfNLwPi92MavtO9ssj0Ei3Qjle/go/TTJB
ujBVCmLFl0wPau5qUGkkuOesd6o8LBrm5sfpzfoYZxmRTICkBsbaufTisXeXKj7G4EOpi9fJGO81
a7xCg2+0IUi5LEJ9H67X6IDzo4CE+GIyu9lPSVl1KSJM/Sp7zmtRBHNohEOLsRob+TpCWwQRI79/
X4PpofREAY6TlWN7UU2SHRlQM6CoT0OAvWhWLoFH1S9nCP6l86RdJ3qpvHSxku+VlijB0JBXlOt/
1KSOPAmcgheJIg+BZaWPa7UQN6niJZy7uboywTC0j+tGPwgiP9chNj+SiR5RPFTRUsIHhzxxJQNQ
0ba/IVXqQyXGVZzFlfTCRWvUXRKUwHXyet4+/fNfTjaYN8Hfg6q+rTLmAc0BRV6BRGXCSCDQlU9Z
WgbJUIcE6gLnTdHPfc4UjaObiIyqUtuuK27SpjTdsp+8ucT5lkRkDZzqBN32zyUxlUvSFVa8EoTI
LpgCDZC/bHyzgFOTfZBdmsdCxIXCXRfkumyMPdGZXyY4otsy2l2ujH5WELcq9mAti6ZGlHNxb5mN
FdaZozSJjVQefeAVaW+Ezsi0mRffNf7qTYfpUq9cQPCA367/Zt82lhkXscZINyK7RaJAkvY2blLz
kCaOE2Tx3HjnXYR+qi8uYkInHYOjqJSaTHRswXAQRy28UZJTdyKXaNoLLPA369MCExLTomuyscVx
a6PVq5LOdcZvOlikzq+Dn6ZuFsL6hLI6kP5ETqA8DAG4vwH87vcdtAZBoACcpCgF4dujYGUUN3T5
CxFykeq105vI/X/z8d/Zk4sXh0+FbfByFwZX+qHYrQKVEdhGsU0grmP8UV3L1CkMQq9qPIv3CXRl
zMO/PX/5Qvxm4+3b1hzjhGqayQMqWqNvEqTgoJ/I25/GoAtOGe/GAlIDVRzNcrAqJnTIVp6AVwwh
SjXBORE/OODYGvUb1YpcHde13P7oIK143le4KwPKWzE1kGuAJPg0LMZLnoHIKUdGh5uxias7Vc2D
0UpEfQDeRWOCfxcJD2Y0FRbsqWb94mTJgNs4bUwXSb/rkPs+vZwVvEite+DgXXxiFxAtE7U6ISkF
Pbpf/MVUYFeluHaWUlzNCtMc0pRGZSjKQDGieIqhD9scxl0ciog2uPu4Mcac8rqcZpL3MJam92lx
5azaU9ZfGZBpMJYO6uIvZZIF57fxA8tzboHMka+7VZdAA4zIAh7CrAqU/mGOfLIDgAqiuC5N8Gj3
evG07KJvADzvRFVI7pHcrJo5kjGwr0ZCPzFlo+u8CdDGCUj+/63AouYLjl7BqnkB29yYZJx3KPOh
6XKYLNUf44TPGzn++e/KOx6QpsHArwXmaoP1G33RVHTs5MEfu2q6rabCuJTSWb5Mi1Y0LMA15eA9
DGoLxUQB7vQkyqXtYBrLxKB+PSoHE41539AToJmMufibtA+Vrv+zxbYEzbUuIFsOatlOsvFaLMzj
UqixiwLOvs7qpyR26+VaMcpHe5q/xYUq4vjjpRNgiDMATUPd2tEYX5mmOk+0SoP96LqvJA8FiMpt
nKcle6xqTBue30RuKr41x/hJOpmVOpvG8PGwQwvUnS+VPZUzp6pvJliTgb8LIO4i+sy8qOOgYU8v
KPQd2XLRUkqQMYjpMgMNhc001IA0RsNRC+pd8ePv+o3AGEJeCMNXYCRlXMhpwRo3lljnv7M7qV94
6Q9K02yGIEXwyMvffNdPe2x1SrPBiiDn+gAN3gkMYT3xHcjFkuyjJraEK4Yw3eHBjFx5L3qs844+
ZLDAeYW8F3UxJt4N4GbKzRGUcsQ2vjmYwHEBUReFNN6lhaobGN3pMCx4ZE+P5GjMFghG0TXOjCxs
4ZdxcyunjTcU+7FUfMt6cBLlNovuRrsRBB5O4xyaJrRdj6gDtm8W7wQodjOnrTQAjdQ+KOscEhUd
XacI+rK8U0h1AP/pj1GNLkuzE04ec77uiXEmE9G7vmjAzk/TK+U1jQBSaHY2xm2w9va7jNHf2NcF
04qc8IdOOagIoWuGK5qFnGB+Wm0lrUX40yK/1EfVXyonDpYuE51KumvMVQlL6BxTFQaqo3G6q4WS
Gaphq4OfHzDwinNZ7WbZU5dXIoHJAUpcWF8fH6PhlyPtzp8Y7nfdmKYBY/MIzUpjHq0G14mVpI9l
WTyuraj4z/2O6LtSsQMVnsOYACfwVC7JMvhm2R2rJo3dprNTt3P6/fm1cA1hRJzq3+C6YjM6Ustz
stQDmLznbnSBO5S9UR5rz67lThDAOdcFDjpgOSC+B6kNO6Yx9kaFnNDGZ1P64hK3mrmb+5Fc1aPU
+k2x1j50DUTqpzw32RplzoBdpOoKJaqBqhwmDepjlM9svZ6W9S+cYmuIidrGoK2TPsCQURu7rBuv
Tbl6OL9XHF4kZfsFWc2YVR7AJ1rBhvXQd0HxroRkXxyBJL5Frad7iy/7D3VFKpY03qMOdRTO0nFi
6ckvYE6dhMMtVVgnQsoUDNfaBdnluAohQyoWEOK55uaLsp1ZYo6SSXKslhLrlZ1vVW5WIoi7zbfu
vrrHbNbeupLD7BaJThz78eAiIw6BU9c967uYk4nvvhZIfSHEgs4fc43YkSWtlLfMd7JvmI4OVWPc
re3LOM6342AF57eaegsb3aDy99sY/TGbENPGw9SnJr6zql3UyruTPi7lba0CErAsLq64wAIq8rxJ
Xs0Le/tpkzkqipR1Uzy3NO8A4x9eVxnWGnR+h82NUk9ERs23h8ccCtloQ8g20xVLJW2e55Wmr0H3
XIfzft3NqG2kkE6QhCPDvJiN8vxvY4zjEqUstFXD7kUFnuMoY6sozZ7/gNw925hgYjZAnctqN0j9
aYNDu6Aa9Mle/ZucSduuhHmXFmtL+mXAZ6vUq6EuXMqPcn4hXE/fLIR+y43zDZG0doWCQA0If35J
kjFOvMVqp8wbu6L3nL7P3aEEN/R5s9zzruCNBvZseu6ZCNolmZwOJfJsY2r0+wyI2OMyL6Y/IAwI
mop8b/htik158XYz5cVCaEnzGBwgQDM3heAjclcDbKhiAloC8l3mNJnR5ESzTvvbYEueAeAB2uWo
1O/nvxmvaKeBuFW1bdPUZeQLp3uVUCmq0Ua3q4c6iYPZUQxUo9WFMQ9UC4qbvzxIyKLBPo76FnK9
U4OTucZSTFBDJqq9kwGWntvyx/lFcQ/SxgRzkLrVyouMbDqF2g4cTjuRQg3XCTZmmIPUl3KnSA1W
IhfHMnFcs5YEIVW0EOYg0RxRWgmaV+nBCCGKBcqvZC8mXOZhqyAkbDi0A2OhT8U6gd7RWgCF/OCF
Kpc+KVxtn+10N1Nd+zW5iHPIVOY7kO6c3yhec/DEMHMnRlWNelyEkrHlgN+i++Gsr9DS8KblMe5y
qEVAcdneFeSiTZ/PW+aGKBtiw+Dzt3BlMXu35F1SKCr6MwDm2jdmXdkThkIXcpnE0DmM+jkFymjN
RZTh/DtrY5fZUdKYRELR49+KNS2QpX52ReVAK4ByRVKRNESwSQDwzpitheI0SFKZCzKOO02rKpTH
l/yXkYLlS8tcTf2eZ85u6V/MScCMxDOHmQtMDGhgLcGj6vRkz43iNITWHSIdLwHnp5ZKoWybviJB
TGjZW51gpop3/kAOBYILcFPpOlu+SqRuaJp5xRsnMY6g4k0g/ZjenfcT7oZBz8Wy8cbRVKBvThdl
aKU65x0u5cmTIXnSuesL1deoDniZvogaGpwVgdcaiCLIucGmw8RGpe8ntbPiwS8084ABcvDXT/75
BdHfy/jEiQlmk5IxXZXC7Ae/dQ5a8tajk2GmEFUSmOFQAwMcpULkT0Wqi44kc32RbgGtEa0tQjnG
WyMTREvQdgKRNmncrjafCl0KDDv3muU1atu3JH4da9uv0GN2Vmnf1oM7p5f5BBHI8+vnOKmOCw+A
TYocx8D/6X4mnTZVC/3Ei4aHvyOD/vqur2Y3GlAnQ5fbXITddZFJxoVAqpureYonslS66Op42XN6
W4eNB5jHfd+CtSQFF7YeQiUoFA1D8Rxqu1rmGWAiFbP0AqYRBRQXQrzhDOcT3FK8HIJy7SKNQBXe
+FJsqJKMzCAWQNvvg8G88eYLo8Bk878c5sbkCifeeetCbRwwZwVIHdTGTndxMu05myQZslyBEkLz
J9RBMo1A4C9h5Ba+Gfn2fa2LfJoeP/bsbK0yPq1BU9nQe1hdyRPVCa12xDOyBzWEivPfQOMo/vb3
Eplsto6h7pqZMNbkKgr035S22Z0/Cjzo0dYEez+AqbygEFWgbh8MN9qhNO0DB4eJdJfeR3OFOdG/
gL2iJAXqftxJiApsoxEEF3YKFBdy9Lz25PGtN0SPD55rWMjMITuDjgLEoE9dw7SSTNMXu/cTDKaF
ee8gkkhp9d/XKaleIF0FekJw+1MrkgVyLD22et9IwXdkD27S35uF4JXBq9foFhjFMMuLCPpldF8m
eZM309TjRZjfkmsrLB/KQ4TzFS7BsIuAKHF21hroe2s30SGbP2DKovcB6/Obn8BestFkTFLfjj3K
pNm9jsH69CbbGRhPHcE8+zclBB2VBwxTyKjof+lDT1WqFO30YY2WEBrIqFGcnxmWR/HULTduYcwG
bCggC3cAnjndxNFSawP3AY1bLYFKgeqV/op3t+WRx+4fcQWIl+5i1u/TIOOb7dyn6Nl8LC+/RTxG
NZ1Ca7ubPyA85Lwft7bYWh+UR9Y6j2CLojEAhd4VdwXiFRgggPOj9LmVsOImWh+LZdSIXU8lCGbg
r9JPWpHpXW1nHe0LMUEALzE7WR+TyBRoBqkOpM9AsCJ77SOYbC/6PfC8QfQihvGp9D3AHoPNzhnM
ewFi5JFU5bBG08DYRLvA3C3FQ3yh7E1Kw9B4keO233GbP6CGmrs18VI02//gQPIuoe0vofFvU1xZ
57IplB6/JD20IAQN42PvxgfyuH4TO6zIh5hkKRvsbrTnASTXUnQHMlzoV3R97OmzGgquIpElJkdC
j0sx5RKrohf6+E97Q0mY+iD+p4SK+p4WpNVr7VFglLupNK4aoAqGvAuTRViGpKnQGqKbOr2vlYv0
3ssfQPp8o3hLAR1WEVsJL/m2NwaZgJMraD+DO3bw61G7s0tldRPNDu00fe2GXCRZxykeAEtpQJwK
DwmwdjGrM5Oo6ksFqzPMf9r8vh6fZf2udn7lWiCVP2NFNOzP3cKNPWZxat85VlRZvV/ZY6g0wPJr
T8og2DP+QURbG88KjAWhWnHq/rFN1LVyTLpnKIu8KSFNw5z78sIJ+mNg3Sn3BZ5m+d30Ygbqcb5t
eleEKf4IY1+CASpzmGnUMY5mMGE8zzLVyNMOD11TBYWBuui3IB9ObrVyNa8WK5memmguQOkIbsSb
2qnmYxytreEpoznspRxVB8m28qcx1WRXTeUCGYSRFKPXVmO+J2sbX8WgXTeASyYrhi8gBrLTc1ve
pYMBjZU4X4Fk1pRVdR0lz3eWXGCur5I7D4JW1TFzrOofLS9QwFMiZboC10P1Emflz77Ox7fFTMFQ
LS3ZLLlr1OHPg2dZOoAgcrnGnHJ13a3g5U9MSmtsasBl62ucH8bYbMlRQa+RuM3cRYorq9GA2uBo
lPf9aHWCxIdzM6Oej9IaHvWyCUo2JvAU8aInVhojtKIqqYA9iwb30dVpYhpOF8bt+UhAj8Lphp6a
Y6KPUmVpO2Akzo8nEqzmMylv7L7D91YAwPtx3hYHhnJqjDmXhjOkbYRAQKMORrI9INL3Q0jSoFhC
49jv8t0ATU0vWl2zcEUM6ZwrGtZBj46ggOYQgt7p+VmW2c610jE+mgzT1cfYElh5E+i4ieqjXwPC
qSlmobHdrHAk20Bxb/IK9WIywaY/CraOU7uEFcgA2ShfAjTw8bk392Gc1r2aLSr27jm+VgA9oSQR
CKbxVYd5QVr3TX/JouL810B+apSJdcoA1cdy0QwfLP4DFAkmBWDrWIvAwlSa0W5V1VlEzfk1nJ+a
ZIJOVyWpleq68ZsjZsKwmZgjhoM4ObHDJvxyYhlqt67UQbJ7bT/CN62jefEH6Tf31KHqDCIGyO8Z
OpNTTaRKoDCNFXVB8315nzwEN/JREnUAyVIhJ/yoh8ON+GnNdUyAzlD6BVgZOlmnZ8DWow7lHnrc
zSXU6/aoaD8nkXjU13coviP6G8DUKlRhkMlPoyGpW6klJu4HTXNBgvM6mt3z+VjCsUEZmkFgDKgg
JNyZVygZtEqXVBQ6miFz6/LdTAUlVl4gpuEXtUbMO6JYS3/B5nRZZoIxSxCQ+Q3AAnrQ7WjAmD0J
5wstAXF6y1vR1h4T+CeoIsaNZILkT7leh+9O+f38F+O598mCmL2PocxJ1DLRP/IHiEOF0IbeTZd/
cJC+vpwRjDafjgl/0C1Dq6XEp6N32PxIaZ3awHylOufE1wRhkBOQTowxASlpx9xemkjzF6L7efGr
qvfW+DCprSf4fl9zZroqB4KZGF2madipQyyrpGn9ACN0VeBZ0C5Xlwq4O3c6wfi9+zePkFOLjAtO
qV7NKO7rfmfXR6uNgzJuXEN7OL8w+oGYFECxwNKC7BwtDOzM6boGdQH+1Sp0fyxHr0l/kRmZF+hY
E/CgTsahbES9L070OzHIxPNCdcAm35S6X9TJLomvynX1aNa1dIpLojo8vzzeNbk193EuNgd5kGtQ
cVQwZ9xkxENRrD10uwgkifqbjnYvHrDKd9AzihI57iH4/KxsnawlnTH3Dj4rfddpkIjPduYjxaKi
3r1HXDy/Sm702FhjYq42gVLJ0WBNKr5Z1p1R/AWDEJxxY4Fx/1UloLmjFkYHwIl9ezD20QFzQsUr
0urq4BzXDgwjonfjf9g9iuYDsFeBMMqpd0YomaVZXek+WYL4e/O8BN11/YDtA5b/FWgKzF11t38Q
wzg3JZb7aZc5exjiJSbuaRotDceFyDHNrlAf7iostnav/0iqg2+UkhThZU6BzKeL7YgClL2MW239
+S+OqJjdBLTyUzg+1/c1omcUiDoKXM8BLEvF8BK9SJmFtuhk1U6DhdbVaoCqW/XsRJg1co/8xgh7
udVtqi/0a3bx7OrSRW3dtxbCZ9Z5jfZ0/ih88FV8CWgbY8xF5wyW3EwZDjx9ZlA0FmB+tasOe2hV
O08r6GaLcNj3zn1lCU4hN5RuLDMXXx6bc25ikN8vpdZwoWIRovkUpKBc1+fxWPd66pNS8gXr/Rpp
UMD9fJSzzYyi0fskp0DULqi+63hTadegNQNDfx5IfzN5hpEFwAYAOgcTBHrQpz5aFHEjm31n+PPP
xYMkW0hJl0EbfGmGaeD4QiYBzjc9scf455yM5qg5mDahipa5nz4UQde5ILrdEcDEyG3xtl7JrvxS
Polq8rx3x3aljNOujj3aqbX8+2D8d+xeCdS9aIiH+zDd2mH8dW3zAnRekwG2Eqp6CJGMGgRiYyAd
s5tU1MrjhBh8TpSQIOmMDgub1tYkjUfJygzflMejXS/7Ijce217bnXdKkRnm2zlF1GCWD2aS+aWq
7gkgCvosQF3wUnTQXYLVD2KnUPs0mUeAajuSNVYwot517/mtHjQ7ilAYBq85aIFYXJl3GVF+TZDZ
ge4JIybM+a673EwgqAZxxav5sjomN21/raPzqmCepXlJf4FYxnkUkeZzEtwTo8yloEbI2+Qaq7TS
4gfJoCKdZC7IyA+ynb7+17uG8sjnXcCYAr8XpYxH5EyB9x71nVKDVBrQgPNWOAgJpBIbM0wCGHdd
gwITzFDih+66f1h+VZ795njp+4raXdBiVme5R+kkuheO6n4NlrANnXYNA+PYQTbbVaXSqPI4133t
pgS0jHIhaN9o84TOdIikmbh368YYs9Aq1STQneHJMCwEYMwW+2ZIi+BzcsIUVoQqN841xhDYunDR
yBXKtXg41mnhTU7itxVxlfZbNV8Z44UO/KRe7gU7+LUVg6+IuQfoThlwP5YRUHISZ1J6LIw2hbrr
8gZ0klBNVn3zRTToxDt0J7aYUDKZg9IbC9YH+DoQ87lb3FPwWLyTrrqfybXq1+j/iCp43J3bLJCJ
yUuqjeY8wWgnQ99wfotL2Tv/DTWRCSaYYF5cWtBT0v22Izt1yhav1Pu7OjUS17ar2bPmfo/qxovS
SZdRYl1ppZ545UB+Ao79E0P0rWda3VukzKtr9dHlUCWrS6Wz1TQ6mlWae8uQ2+4qAW4QV31ol+Cl
Mdu89fQ4z73ZnN4aWX7Xknpya6M+jA206RBXQCNlTFotuA84iItTj2FCC0hOl5jMluZLe3unBhaI
X+9LTB6BO8pt1SN2cdcLGWa4h32zi8z56yorLqcYbiqDUg1zj7vqyf4YQGzv/4A+h2Y+X/LOT2ts
HkbUSS1k4qAScdf70W7YVZ550K6oXCQysYMIMvcfPinGKym/LAg3GB/NnCZJyx7ZZn7oD9oPVXdp
2xnjnCNFr6phHkx7Sw7Puy3dp6+L/DTKeO1SlHnUNzBqqM9qsi/L75jp8mML1bG5DKTp7rw5TrOb
+s2nPcZvVIwB9k6KeI3WOqikqtijV7yx04Kohxq86H7g5C0n5hiP6W0jr4oSy3PmFBBOPZCT70st
alDynyifq2IhCpGcx5jGh5nkABB1gILvVfdkvuFZHehhv0u+RbHriHN3TiqxXR2LUqjMuZgzSQLc
CUx/cqBdaFAY7p4geYmDj25zGqQQGnKFDIMiu/ScbkowuRQb2gCycN95MPtLSjEYf7N9tP2yfXWA
TPWLCnJ+8WaKTgiLXaiUPpahJ47PTFwUfkzIx8aBfkCPJM1d545OBVsHkcvSE3DmhLB342j0hdHV
1GOV2F1y4qlOEpAk8uYcylQRERxI3vPhZFOZ+1GeHGteFCyyvJwvqYYT7RZCBee5x+LOn0b+lfX7
MLIYtiiWCTiysbScpOktuAFU1UtHLR0Ea+LZAY8rJh0VUA6Av+rUX7I5X50EbIsoSb5WreLqVhyc
Xwm3Gr41wcQxSS+lKhpwH4EQDCjd7LIsjGsoY9+OVfItp9KdFeixysGF/qTg5he6JWMb6nVyntDj
QJ7tu+jY7azrBo2Sxc0OkIZF1LaD1BAZ5d9On3vHBFJHjuXKlmGUQlV1wMuSkAAVZbqUoiYORa8W
3uPsxC3ZSDpJukR02FuOH3SmYYSRuPGYHWh+7/iyAJYoOHXs5euMRUKcPsPTRZKvGsgH2qtx3ZrF
bpGWu1QeRHwu9Oezp5zOGGLqClcvXqCnLlpWM6mM+SMDBv3GLcgq1sTNQycwMdSZXMzf59WLPQrf
aS4GIVyee4FszdMTtImoDZrZahUj10gvkRRLhyoA2enltEsebB9lvPYdUvH+ciHKOXjXI95NCmSc
gAAFff+p2XWUyyRVcYFY5LIsr+rmp96JvizFsXz5shsbjOPIzQjsP72k5KMV5n7ltQB5Agd5JVoM
92WBgTlQ5AEtC35lZg+TMgEcQUMG3ocriGJNT7mIDsb1FMqh5qluepfvqv35uMONbBuTzL6Bu3Up
RowC+5pEXlVNueqKuPibo75dF3MjLOnQQ+cB66IF0PFQgs6XANqp46ibFxh+EHTguE6xWRMTraNE
W5t4wZpQ8tFc22wux6X0QWv4fv7biewwYdOOCvQBOiyro68ZjG86l4moGcY/WJvFMB4+xVpelSOu
ntj22ugqaqF6qqAIb94C6tw2nrR4Uu2tgYqZBZFD8hdIFWt1C5eezTiHoehTpic41G3W7DLztjWq
wFpFbP5cF9QAxQX0DzQTbAG3zMbVihd0Z5HoPrSS873JRK89kQlmIWtU2Gu+apDV6BvXKZNj34ne
IdxL1N4sg3HyxilyHWLGeKEHS2CF0xU+lNGjI0tFcTGaOrvyGArbUbzCx9Yq4+u6ZPWm3dJiRIep
mfSlIc8lQRMjhcOQd8dEPmQYYR0ZXin98xfuv1kw4/6j0lQdITBt2TslApmU9JbVL+dtiDaO8f4y
MdXKbg3Ntx1MjlqLSwoRyRv/hG3WwcT3lpRVqo+wkR6m/GjfJZWrHzHJ4s812FhpMdWRDxWhVcDg
L1YHCg0okCrAMLIUK+tUtFnWdbDcOkfD7vaWI4pRnMEFgHo2NpiaNORudXUuW7C472QUxTTUcTTT
M0ugJevu0QjJ0YHEam5dDEv7Y8qeTEvyovZOGe5bkDCQUNTE4MaUze9hnl7Wog+plkPhpjUulTr1
oVbiJbIsqEFy/QaXKHCQto15S+ZYaFMTt/2CVWNQyFMw6DZ0h/N7xy0aA+322wTj/tCJHyx7xOb1
QPXrzy0ALPNedwcf2mT0LVleQ38Any8/VIJDwU1lt6aZU2EWy7BaJTx28rTXFa/XClfp8+zZrubN
T+Qm+3F+rdw9g1oPcFrgXAPGicmyJDxMLBpk8lQ65CABiid15yyDf94M/dlfEq2NGWZZGrhkVKcE
ckZf29DJnXvZjB51NfaV3nlAx3Fys8H8ft4mt54DuYjfa2NOP0qLs6YPSBboNkLIPKgJeMionCOa
+KYnPZ63Rz/Vf14jkEennzIuZkOPNEin9uBgTqvOqwH/bQYI/N4UmbCxQQ/TOWvM4e8lZ+0yggxF
NzBWs8bQVFKNA6gmAsydLh64CBb0U/pbs1+zwxwt0usUO7i/8iL5qxwQOCUIcFDaGYue2M0DAf2i
utE0fGfjIb6Ojtkx8tXDEMqvKwLrtDcFoZVu25eVb8xRl96YsypZI2qK1IUY2kukS507RsWVKUUX
zuRAfKkE3828XEWp8XZ+g/kBd2OZCT25AUVzC9N8cCh7l/yjBhoVgMFDzPGq13K5oW9qCi3WLW9W
XOVg3YrStv9QS/g/n9ZlJsaOqhy1Cy1XWGsbJGbidbJ1iyFgf0qTIC4td5ZNrxpsJI9EEBbPhwqd
nea3oVhfrimyoHLq28BpByMEK31yYSe2CAEkOkqMR40Yh4MOOjyqlROv1wpoXBKQEs/7TP5pYHL5
b/b1d6DQZcaj5EnqgIdEdBpfe+ICLa79dFw1INBDNxHubc1Lvvd43v/EoDUAHfkurdxUJCFM1/TF
rTc/gnEu3WyAPkJ3zR8N9ZeyQHxWWkVNQtEWMtE+gTQbFC7wXfWic8shOYIOy5dVUeDlbx/Y2DGG
AxImnXHSgpDBrgjdPhCkQs3WUF3jMg6oOtoEJigL00YX3Y38AhC+e34r+fen+WmaeWdHetqaS0bf
2fTqhmBZ9VRAxaANaOkJ/EiiA8nftU97jKcarRJNC61S2Hp11YzTG4Yd78+vib9pnyYY72z1alnL
Bkd+jpdAsyZfse9k69t5Ix/DHl/d77MOynw4eQU3djyhSNnW6+pWU3KVjdVdqTWWL1Wr6UZ1BcG3
KHOXybwenOqwGv2dZSFF6Y3rPrPeukF9bIBJclG5DVCMu1A6E00+S3cxGh8mqWYjLZ1/AsxbYfKi
fVuNDPIgS389lMNNPtvPZLZTP+kb8LdP2XtqJaC3a1y9aJ8Wu7herPU2r+gvyxVXk0w0vGI9ddfC
bv0+qatwrHSgLRGLBNcbPXfnPgyzw426KDKWhVZb3rlqpLnQgorA8jejb3J+D/gb/bkFzEYTJybp
UiJ/7rq+O9aZjrHLKUYhRZ/63XlT3Eo+sH8gvcQ/FH8YW13T5lo34tnck9gjU+1pzVvZSZ5OTJc0
31qIncpIWvBqCYtOe/9/WmdiHRKUJBkJUiWLWK8xiHcBngg6LX+V+kkJiFrviKEAwTDbF2k8/LKG
TASZ5X5rZCxgwcQs9JcJNyx/bLICrwjQYn+QVMeY9abjkEDpetIu3adHUe2KWwN0QIoBelpw4ug2
s2opky0SdTatlRk/LTzPUsXr7Ttype2SvXyhD7eRl0nCEPWh7MB68NYuE/X1xsxx4CJ0/6EOXCJU
vdMHcYTGbRMMAcRXoOPeYwKlfjaWFe8MUK95+AiLG6cuduEPgH00OT33i5jnQGNklV21xMDPyG/7
B/rdOx/joI9/gOrlXUbb1TOvAAidJqrawxYlzMtid9o135QL+w3bgEkwPWyAJVR/SJPwu/PePBvD
rPiY1kZmrToScNJAurpxA1UpNZuAGQPYXSsLD5XMcJhq0eAk70bammUeBmmXNKOTADhWzSaVy/NJ
I+Dq5Z2drQXmeteMesjlJQFYsUqBk7m2sodRF9gQrYK5jkgLMQonw8cjyZQECqmHQ1VZuiAMclcC
8jcKawNB1Zcm9WhXUa5QP7Szg6qu/jg9GZMgveSWEyBj9tsK870as04HYsAKHb6K3hWMhubelQoI
oRXU7/VzdJNfN//ILnjrBSk7Nx3ammY+I5jG+6Wb4QwU/lb+Mz+kPmK8OwYZ5umuxIQIvMtya4+5
LGUSIe5ZcA1HW0HgOD6rkezm+DQuhjAEmEyRLeYKSxp1TksNn7XKf5F0AmFyHKzxXR0L9o8zDU1v
ic/9Y+J2vPZTNg/4iDaIhXZrWF2Ta9BGyTuUzLGnSqj4BnEpGrrxMwlsDHdySHXcRIARbh16+0OY
QF7XUaGsDX5IftmiGfdeH4oA1GZe81NbbsaAkimL8luhBzGhWjN6a+odfGUd9QRQZpZorvZuCbfF
W/cPBE74t5UBpkRczCZuaMZl5RgD1UZt0gxe9gCkAoas8sZ9HU5gKVArLzq0weSXQfxGqVi0g5M9
jxUUtSClgf9nNC65EcGmuZ62+UmMV9utnvYJlPX8Yupuqzy9Lpc+jNcsHLNc0JL8mPz8cjVubDFe
jTmQuJiApYZjQT9J3huhccBs+GG9KHAtU22jeDe+N4UXvf4JFQ23xgGUJWjtAdqmYl6n1ZU+wvhA
AkQ3kF7/Q9p1LcmNJMkvghm0eIUq2c0W7CY5LzBKaK3x9edRvNspZOEqObM7u2trtmYdlYnIyMgI
D3frs2WCuctPBAe4IVcI7cYTfcmwK68G2+wQHqPRE007BqqPy8y05Xig1ZdIAA9zcGBsWf8QIx1x
OQb4IRjR94bAJsW2ylt+zcDvqJ/if0OLgxooviJeWihkwffWBttGHXFlSrTzk9s/tn9RWkJw3SnF
wB2vWL6hx0rmoOGrYzAXXUDmQ9d5jRIKrc98iF/m1u7BCkkoxWovTF6d+dIvxRHBbpJdpERiTFmH
tvBkfLyfim/cs6tfwcQ2VUMpPY5mfO6p/AuP9twuGx4j9lbcWhlh4pYRREHaRCKWmuV/ZVX0rctk
z0osV4FKZFuKr2E9HdMgeYnE+gVilR+UwXrJ0vFViXT3/nq3knBZhFsDxkhs6iwou1EbzH+Rf/+e
2GkdIYFyCvWrEzCgFLsO5Z1/U5VYGWVcS9AnXdB6GG1cKJvH4P0UvN5PP6KaBNRGyu8d0uFgoggM
mvgPhq9RsWRq0fKQlRnUlDFBB7BBAWWI2iYs4+wrXinAJI9xbCPJXtljks6mbGu0LjSgz9VXYTG+
NX3+TdHTr7MS/zLHH5xvSDHo3uqY0BBEpVi2JqwRJLx6ovHi5J06JA2Ed/oTb3FbjYTV6piYqLaG
lJZwm4vCqPHpN51D8AG0B7DHE/clX7i3ODqxV+XtCe/1MWrgK0RQTfPMvxU4ue1lnosw8Ue2BiGb
LCzq8i46SXaC6T/xFfrlvpXYvD2kv3ZvVUyc6QY1KzG/r7rQLjjVquIMwnAs0KPguMbGVb36VEyo
qcJJ1BKwkLmUPZA+ezrZcfqYKq/qIT0QClPRnHx5ibsTb0d5H47JlOpKsqY8wIYSRhqMVWAdkzxx
zwNGcr2RCSZpVwR9Bfo9TAYF9TvNlehu68rdZ4om1JbkbOn90wbWuLVDNkaULxjXIYdUf1GWu1xm
/mRciiVCCS/Lvf8FMSu+NjcnQTRDZRfbKI8/oJS0MwrT6xXxvdIDziNzCx9w5S0Aw6xtVWqyTCBC
gGjeh2A3fDRE3Ej+8klHaUD3dckJe7vsbSl2/iBEb9RAVraZoFIUqZb1BmyLR+R4yO6oNSn7CSab
uTi3+2cd45TrdQr5IE0hkiyc9cmNT4R0Exz91UJNHCwJX+47DP2x//+oA/C2NlaZUSZ3DT6gXJ+U
9KFvuZB23nKYYBKkVWXWIEpC+Ujzuw/A4diToxxRRLMLh1u2430oJqTkkbUU6nT5UJBfvuhZmHYA
gon/+mwrbHYSt+jTt8tlZbKDEZxXmnjND5AK2xU7XkzeaibKogaOCRA8E78J4xZyMy9qWfZ0shGx
SIHZ+z2exotZm9Ffu4yMSSbwj8wHS9ssrSyQ/rqlXgWuLhcgZwsEPGXKIvfue9//s6i/bTGfC2NH
JrqkWFQkp/Yymx/HaZfKwmsUT4duWcA+9d6EIbgtuCzWFAhvHP9qlcwFoGtZPRnCRJPn3T5To2Mo
6Ge5aUKnFjq/M2MgvM3wkwq1GzvqM14HZ8u6jkIFXs4Ym2Yr+mGXZoKiE00NuMiVPrcLbh6/ucAr
E8xn1KHPV5dj+ztl0M7LXsYdp2Cmgoee2n78XVliPmKEGlIwyw2YAjBoDrkz1UvxsEehvO0dEapR
+SuvVLbloqitaFAAw5QTmN3WUWuG9khbhanuQgL0RVWNU6zrr1U+cIpJ22ZU9HHx7iPVsbUZaQC+
RrAy3S3m+TwOBlB90Tdo6Py4fwp4ZpiLbajATxeWMFNnGHVtMr+b/1Km0b1vZeuqtsA+/n+LYa4w
JTEUqAnCyjKEjmUse83Sf2paizY9b0hyqy4iX9tiYpVmaUUjzSKR1aGn/HkqbTxs/Piv9FIBU3Z4
TkVA9hDtT/stSrn6l5uP2OsfQFt+lZdHijZOYS8jN0B5IPtRvUY+KAUdA72bzMtf+RoeWz261ZKZ
41ZCLjxC1IJL7i680R+ayutQu6UstjX9+99yK25CmwQsnQp0cS3VYqLXYk6BAXI1GfUWMCmBtybd
lWeQEJx4U7YbeTLqSppCVR2Q/bO3DtwpqoLKlC8PHLpPFRAd85WptpK7lR3mg5lFt2RKomM24Rg8
d355Gp3qoHrDp+rUfpa/14c/4lvbyJZXVpmPFhmdHAwBthHWzrMXOQSHIvoI1W+e+Q/v7VVCDQJR
C1QuUNNeu2UepZomtCrZa87LdwWEBI8FOMaNx/DQx3YHzlxbPvMB5Nv+gkkGiMyAfQ1k4GvDdWVh
OjOSZJQYKC0yD8rO2oWOvOcJbGw9eECOY4EDFFUkCWz0a0vtKORlqLfwzFcI2uwzVKDFg/CweAlI
R3i13g11X3lljQmdSScFA0SFZbd3inP5qDr9LvEFL97VrgfFRF9zMrzqQp9vmXaMyR9Wlplwqqd9
1/fjBCJ6wMyV2DNy1L5B8I/CJ3GQ19lbrb2bgW1Mf8CEv2kcVAVQrQKNLdLC9SaPVa4vidHgVOqn
JDB26fA8hPMhE17ux5mNmwnxBTqiCmQMyXnWdiIzUBsB48tuGwGSOMlnoak/qlPB4dTbXM6VGWYv
88QkWSeYEeTJroX42NcHM3vTh4RTsN82BNkSnD4Ad1n9u1kcdUi1DDJmkns71DAOGWjHZiwdVH7t
+1u3fRCMv20xi5qtKjCyppfdOhgbQEwV+W1I2/kJ82+9I0XJcK7mwfSjTozPLTR3bEgEqM44GvMb
VEDU5/s/Z/tLGtKFpE5By2L9JU1IAAzojcluOFvPEFJ+bMLBM2uZY2brGoQYpYpSJtwSbChMLmgG
0IaUEkS45DC/516+C8/aUbblE58YcXuHr2wxa0qUKJlUCmq/Jxcz18RUjuA1eJijLIb/zbsM/x+L
Bmq1SKOgWcjkNUjZ206KYZG423SnfaCn+XC0doVXPHDfslu3E4DzIEwEBTaUV5m9lMZJlJM0J3j5
6C2g/P2tjCQCBRH7OmdOciuLJx36/1hjdhPtJWWYhhLQKYihkzUo/BA9voFHAxTk+O3nLZe8NsiU
xrq0DRtViQFRlYoRgwHyDqy1T2jscEocm19NA0Md3s140N5oCJWt0i6min3sQBUwDI6yjx8GSLHU
TzqxM3IvJfIC9mq4tsdEzalMa6UwYS/CNH16Ak7O7f3M/j08WDntaX//bG8u0NA0QO+BR5NA3L4+
3EYvDJZY4TogR4GEKBoWKhiM57O6/wOZga0gem2NveGHWZkHEXfuSd0NZyLcCg4eMQuDWgxFfQiG
g675/gq3slBDh9Ikun0YrWVH5yW9HoOyqMFifgiO8bGBqgHq+bt/rg0kQyXlbzPMtdoloIhrZkty
e633UF+sCl7ivrl3Vxbo/796l7RTECh9gb2Lo+VY6bs2eq8TSOiCufz+jm1mRtdrYYOHbHZW21cy
uliLP6EdLdsFKIDOMUABhCtpXWE56J+NX5B6xcyiy6siUbhgD8G1fSac5HEXR30On2zmwotM9TGJ
08OQSbs4mFxp0vbhoPBad7SmG5uIzVQiU0yFPQdSlUZJmeP7VUK2h5LBo1ENYIYro8gx1OS4pAmv
Jk1HmbWIpjAwghhvUsG4vf6eGaoi0H+TwMce14ciFs5C0XmBIB3iJP5agNYvWNDqMptPoB305Sze
69b4+f6X3lg0GM5A/a+BGlLC6379E6auiY2l1tFpB47sV1dH4tlMWrQ1TC3YiTKg8HWngIb2vtWt
mHNtlt1rdYiTPg2N2a29xafeDaaRHoaj7Hc7gauBfntsTJBfgv6e+MxFzOit1wjSaFnQUZdzVRFM
rcr8qI/Tx0rWvBSyB5yF3d66a1tM9A71NJa1uOhwW4xe+aK/jw/CY+rQm1D4k1x+41G4Nsgkilrc
lUsrB2AP9lE7c5oPE/rA0Gh4qzxrB9gIJEYWF5N5fOmp27AK2XDMuGNPIeNn6swZlbMBT/th6N3e
yI8LGv+e0HXenIsOMOOhPUnzzpxQwDEBO76/y7dXJCwjO1SI01S5IRctx0rK8wg6W5FU6b625Kkd
tKXOcdItt7EwxX9RjKLxzrXbRE1XlgpQnK6uopFuonqOOmt3DpvgYyq3vALbxpG4qLArKEtCah35
79pcBSLcFuh/+A1qF+YR1ZKTtMPIhquf/qCWQD6/Dj2wZoJqCJJekGphx7WxrU1TlynOBFrPyWcQ
5aERFu1HFLd4Xb6Ny2Rti8l71bCYhDqIu0u5CRKgaX8Gd824ONGuOcuePDnhkZTmdPVdhN+a7h9A
g2/TxfVvYELtlE4QGE6kzlVeJ1/MXRr56fbKMxRKW5foUYpdlrgdL3nkbTNzY49lL0VGk6BDjc6f
/Jb4Fjp/qh9+5m/z9grB2oXqEKitWPInsVeivI/hrlPwoI2foZ82Lj/vn7uNLJ920UDHAVQCqB0w
t8XQjyRlEJKPYuSmdqhFHIBsqXSXd9CS8MEtmzHmb4OXytRVxlM2SiWoYw2px33xGQg0r/IjX3sB
R5fl5EAofqvdCWP5qa+UfpFgGpkTabZP5dUPYO6OOrfGybAirPhoQtAPBAqYbMoPIVJV/pvm9jJe
be/lx1ytNkvSSM576OAYEH51w2FcbLOf1X1k9ukub/LebzW95YS5jSXitIMDm4Y6ZcQDxke7rFLU
yTBaPLqpEQkJTwEN6h4g/fgzMBRP/9iH1uaY1LLH1GJiLSZk7FH60sEYhP5djCGE/AdBbAKnKnjf
kK7AdaxbW2QCeZo1EEVOA7L4ewBECpzgi/qx+GXQ03s3qryRk9tjv7bInJOirnq16mBx+i56IErZ
S7kNSn9o7VRvAgcbvZEBrIyxHEXTXGfCbOL70fLK9r3y813ri6U9B3b6RJFt+To8pv6/eKmuDTNn
owjiqRlGfEl1B2YraXkMsz1B3ekqaYvBtlC6iX1uw5AuwjufU2dTLIjR1hh7xRysY9gBLkrSgRjP
2ZGH8uHuLDnW1XmUlAYYUXIcYS8edY8u5pwy1TdE2d6nZLVQ7T/AENIKmBWqyG/wVoX4MyCxzIUp
V2KVQFucwmywi1BxCMOD6U6O7Je+WB25H3LDXVf2mMtRzXJZT7K2dbUGEgJqlTpCbgy7Sm5f0rZ7
Ikm0D8jWa0TdwY4KFcp8pcFx49tsC/fW1ZqZKNRaZhhCwaFz0z6x9eIwC096X2IurOSEg4324toS
E4ACsOcWSw9L4nE5i7/ixZbcGnNR6o90v+yzT+V58iBbJX/LHGR8b/8CZr+2z4SjxlJHpVsUso/5
ECjkfRj20m5B80Y9N8B+cPOvjfi32lomGgmZEi09LbhFe71+Nn9CW4nAJh0Q5mriR0fBvx/jb2/t
1QpNJpU1tXIqjRgGqcTToqcRH4Qd/3zeZjxrM0z8SQVJb8QMOZ0lvYeT15nIHHP5n7/o1laYcJNr
SWmFIMMHBm/GVIIXHwFG+kqpuYa8oz39CxAeGcSDHJJiVFBidm/o9UQ2FxgcHRPJuban4XTqP0tO
/8RPjTc/FnrqkLSHzjxAJesgN1qlJmZCiaE8DL6axXAKkdjJQ+xmQ/ShNucnCOi9Z3nMOYYbZjUJ
ECcAWCD5h47K2mzYBcGsLDNlHfFegkgswZESbgzf8JFLCQVq2qhuqAZz2OcRFX6tDxo3DsqnaAiO
U5A9ZEr4fN/jN6KXrqD0B6ZsKF4AU7JeTU41Talo8JQYAr+c2ifwHr9mTeX2Wcs5XNJtlmgB9iOB
Lv6C5WLZ8kQlUzH7PjXYOd1ErV3Zm08xJu4BjJBtYuqVAVaO3Rp01pxvtnUhrkwzHw3k1VrekOnJ
799lDOyEnoFBe29xyo+hkx0LzEllDzyz5IHMdXhtlX3Z6FLS1RhNwkhrvk/7cnEwOG1wlsazwcSS
bhLbNBzgJwIYuFKxAVk2B7S1de+slsEEEkEQ9TykzaP2T4TCt2Sh1+vNvujmvl664Y/cjTw9wRgI
JBsyuxS/8XZyYyRi5TssdW1vtcZS5ZcPmH1Uke1fPmC4mzLojyV29Kx7yRvX6sZZX62cCTHREjRm
FMEqgfhJFFa5aMOi8p+h3a7szAzMiDQekZ+Cx//aOpPdSLlVB1B0IOvWh8UF1PJAh2b4RuORxq4D
oNS0xXO3G0Wbe9nTZX7Pd5m0Jp/zbOrJOMmmw3ZCMtVOBMYPnFe0cp3ZbZzZdsAwwLVNQefWNuqe
MuIsqX+vg1KfBUFfR32DIr7oJOoZPufkP6l3VdSPoALwrY/3o+DWUxIf+m+LzGqbmqSegAh2UY50
u/lU+cM3TEG7avNwwZB/49jjrZCJ7kJep8igsUICMgnpucXeTp8MzM5Z0UOIZlL+6b+0yCRvsZAH
SdTCIlVAouxc+fUDQD+wOIuP3Z9Y3LjBVnvKxNxInaexiC57evmK4y58zh2yOIgfaCwzc3AVcMIh
70uyKVwU61MgNLBKEDjsLOouBZ6wg5fVEKlCw+cHZ2M3AzAY5UD/Srco++ZJsrw0hKYlg4N72VjM
5Hm/txYLJfdZvvyXNpkDMhTdDErTi83JLUK4a74DaTo2F9gf6YE+Z8xx2a1EAbjd/yyTOSFZVSh9
O4atW4kp2v+p9cXMl6d6kY+xMcu8r7h5PnT0d8DNA7gPKy6oqFGrpy1uTjw2HNE4qYgAwouBagtO
JHzH/RekdrhgriwyoX4Y0rlW5EuwFZ3ZOFHMmT7FiDn/u6HyC+cj8tbIfMQsHTBy314sXjyVLKZv
dD5S9UyfkBvleBaZbxjgEhXbCBbn/3PV7INwOZGXGAD6Ko7TbJ/Gq11l4pyBaaO4j/AdKerAUcfd
8IlG/IzogXIG3p5uTAavvyIT5cI6wYy8/L9+UytHFD4vXxE0mgkWauzgwKStEb1Vu35P7yDuJm/E
A2C6wIMNXimQtYvMJuvonodZLeHqsrKTJL5L2q8learjwJ3aGJ27Bw1aaEvymFWtrSQfFuu1tnRe
g3YjcVn9CGbf27Y1EnB40PkJnouzhfTwTAFRcjNXheD3ibRbY3MPLGRh/8FEPm8TmO8gxEbeqklN
95v1QfKXj1SnSB3joTxoTo9eDS9n2DSI6waQISgjQgBunTJkeaOHYr00bhnDzUI5j72xTHh0jRtB
0IDYFeKSjNI6Wu1rK0WIqv4waS14h4xs3+SFtFNCM3CsREEVs6tEXs1Zvs2EVgaZGGEZo1IVcdKg
IEEl7lzxS2CTiBR2hOozH965cWev7DHOO4+T3gVC2riBeoJuvb6LL4/4Cch1yFSYlG+6IsEm3PvB
8CLlyKR84HhW8AHRlMUzlHHY2DKrKLMuKR+BvlJvDI/qF1SfBcMP5NekiZx+2DdDZGvSWyj76gXl
CtaV5CRCdKxadrloq8qHWjlMHaSfHnm1xq2dUSSF1BfQUZUNZmdCLZA6tABqDAWltiZ+L4MAjJa/
7m/DRp8KHU3LAt07xu4NYNzXDjaXghJJ0KC/JBOyuFe9cgd6P6/IEKwS7w/QhBsl1GuLbL5UB0ZU
Z0i34WHdIQRsBFSR4udoL2l/MIK9dUrBvQmQJATqSMtivbyqUcMQtenWXaYxdRZDCR8TAEY5mL6t
4KcZOJ+AfBuyfrmUrqrfumoVo6XgEjCrws+Xz0suBra+gE/mw7h0kLhXRzusMo4Lb4DNgcCRwJKA
fzTo7zFnta+UoO2zS8wjCLh0avZoDV80VTheQoeBPSzXlhhf7LDwyewULPBtnJ2yOBWYGUCC5Ojn
JvAk3RV+ovG4S1DjsHkl0q1zoOvEx25R341VGjfyETivBbaL5E2E+laZK6ld17v7S9y0ggMAYg3J
1G6GXsuxB0ehgHAumSgmhpq/SPthnL37VrYqGwBN/W2GEqYrTzFlIQTtHBIizH8OrljsVNMRq9k2
08Vr39EBwyOJRkzSXniGIhBVg3PfDLmT51t5y+qHMBdLWI5NOKJ64xrotu1nGgJZnNbOXHpHROjA
VzAOfC/OZH2aXcqdeCF462xe7wXjvo1RRJA8w0+wkuUveRaeVZHbsd06mdc2GMcdlj7r0gk2aJ4/
AtmxXxy6wEZv6kj1v6i1gxN03OzJw3AKRKj/S69iLhkpEKoqK2BeNx+FRXCt4FMp5Lw4sJFlr74l
k4rgGdHGYI5rMJxBEDGUToCEhcoSSjaFN+95Q4GbwQCAGF00LSrkMj7c10kH0CEevPFcy35vNakX
D1W8b5QBjDyxFB0aPeFxGGw5C04/2I8MRVMwzbk+OOMSiUIg4roOQz/LMP3RcpVBOCZYHceoKyPk
PliXKMtIBxqhOZcgHj/XuRD5NBDvpIuVu0ubQdhJls9JVoR2GPRPsTp9CqZFdbqojz70SftkErGn
nBW9p/bd4xCYykHI59nrFqIOjMLBbqs6cep66fe1ogc+YH7DbE+gorUBnY3PUwpqI22I7aysJVcJ
rHy36MZbHTUQwVhm1S4kwzUaSH5XwjKeli7sXTDBxT+FsNG9thatH70kuuZkCZy77maXNDQ+dLw0
AGVDZZ3dpaWWdOhyK5VbqKmdNa9D2HD8mWeBKTAvehvrYQYLUr38qkqwIFrh9/txmGeCSQukDOjg
2YCJqK5sNK3sWXq5b+F2MpLZJ+aUgAhaK4ZerqB6Xx2kc/+QoGV0NiO8RUU38UzJW0YHA8kcs/TL
Vzc1Y5ZWfnXBSAXGyuMJK6NZDQgxTaC40UBQhcmt1Al9XvXr5tpkzDExfIBanzi0WGVZDb+QJDxN
KgKOMA8OZ120Xat1Aap1df4NxilCjOvWMvAprviX9koTi9O+H+1Oo5KpL+5Bp/yDY/FmaYxFxkfy
TJQHjSIOVUypg9M0u0b5anmEgpPtbLLN4lCl3Lx/KyU3NQulaM1C3+pGITcZlyoS+6VyiRdJdnKo
E5YPAoiKMNjgQcKOd0ltGoScFCVXpqjfvDQaXY7bWYZBNFIhCQB6mGP+gDE7GzAcV+244z0blzIu
Dw10YqAjwrwLE8sXU6qaoZwrAHGbA9oLmHVtQZ3Gm47eqgVd22G7YSNGmmIluGwkKdRAr+KTiexG
9AsvmbjbeBNTMB2MYSUSA0UIBFJ9ffKyqZjlutZALYqVaepuqhfeIdh4Oq1MMIe7kSY5NS38+Q64
EuhvmIcCHE+zW6LMzAUP3UQSZj3M0W6bLhtl9eIVvykHIScA7VaCSoMsi4Np2fpWxDBAgEnMYFns
Qy3toIw5oi98eYeWL3hG7QYnPRClnnDgRa3b4Ix5ag2IXqCygADVLnSLV1HSkPG8N5sYb4ouE+wy
jPUAalZz/qJBJ9Mu8yp0yiqaEnsMxv5bA6ay53kc0i+oZorndFyy1yGY0q9dGPDkFG5/GkVUDBgB
Ja6omsKyrxaQ51iM3wFcdMCgSYOuKvRWpSNFncqxnri7cXMeGZNMpFvqqRgWDUGczmOYOJXgjA8R
TkrnWcf4e/26PPy2XTiCz5sFun3Fwjr+bUkipplFnZWuEceyCcsJekrU8hwQDyzw4feHBuVSTkS/
uUMYS0w2bhUQI+kKq8Lse/JUyg/DR3ruGAgIffssfuS/cG6nNBmLTGYOyah2KHusjSKrcs6POrLy
0U32xTNvDugm/JApGc0L0FSC2u5S77pyaRGAeKsxYEouvofaT2X8eH/3Nv8+3sV4HWMOGmMw6/BW
yGVdCbpeueICiF2rPodGyxlPvg0CtAYoTWDWXAWmj33qi5UJWbnZQPj8feXaJcYVAL9SjtMu/2By
MtmbC56xxrj9EOidUmpYUdhBvVHAK8ZIbVN9u79v9MJcJS6MFeZaqIJZ12MZawL9ovUWlOW418b2
oAel/Klth5oXSG+cnEKbJaGRjfAB5QzGXg0ITzvIUgWpX8JO9IAOfJ+c7ivFDijwOPdXt1XQWJlj
rqRgrqR47i5xe/FlvK8boJKLpwgaV27kq18qb/I0R629IrXT9lNkPM37f44DA2E/9MRAXyliHASY
sLVvzjLyKbTvGncIvVY+EgfKgPRwN1qkxa14s12VDjdtuv2yIqACdIWIqE0hoVlbDbMWs92EBtds
A3rueHd3rwBDAjtBuIHHEChFP6V53tm9v+m32BQNFnXKD0EWQlxVa8sy6vONkcGy/NwD6V8eG5NQ
Eo/L0bSb1k5sGmIaDZtj9sa1GLNMDg4wlzwHIswiuZFt8z0v3BYyIgb01XXNwxXKJ7y9jTrrlTJn
tFfTWQommJxlIEzbR2hx8FZ1GwbWJpgDEyRxrY9BhcrC++wofu5F7lhi+oTQYd1OE7CdGO7lFIZ4
62KOTdzh/BYp1qUY0PGBhkbXccGsPBuMf45ZBKm9HjZSRNPhUEUXKCuY1WkOFRj3mPsavH1JMB7C
lNvAgF8qkYByu7CnN9MCxsdL/N7Vh+WB34O7qURpkknHT8TMPsiQLz/n6s6zzDwJ26ivXEi5+8hi
/LkpJnup1EMkzl8iCXt7/wjcsp4zFpnvVgQluDRzsXL1zO09KpwurnWqXlFCyL3yQX8qoJUrZLZ5
yo41KuIyiAv7PS/q3kae9bqZLxvqy7yMJlQMpF76DmUZx4o01MT1ytNCHqqXZ4v5pOCnA32bhD1u
h86uZ2Wflp9j7Wcs8R4cmx8TXFiyZEDAUTaYXKkKAJuPkgRbW5xAV+pW6ddcfZRyyCVCVfr+d9xK
Ok0R04O6BiivgZLiOoIKtdFhegi3ZHGWfEqxqRpcHzpu0rm5qitDzPZVxryYZgVDwWyIb22o1Qct
b4MzJomCXaib5lelkXm54G1Ig38Y0MUGcRU6RCxbfJ3FQ1FpY+VWDYAXEijIOv1hnCJO03/7NFzZ
YU6DPJZZFsoTFveX9UHzMz98aR8BpnW1x+GMzINY2XE5dE7zkCx28hJ8mvf/uItAJxKSl4qBTwkK
OmaDp6AQw9jEmziOgf4ePjcxjxSBHI/J4FYW6BNfRRmjyi2ra7GbbWiYdmnk0YNIA/96F32PJb22
23IZPoElpfbue+nGuwyGlUvFG9KECrO0uNCqIZnhOxPUFXIPKY1fPMp87lz6O7cLRBve0kRkjiwR
qlYUyxKFqFxodvmuH2XMYVEHgeCezVeKYaAA52aOWz4KYkFTxlOXiFeYZKI2mkKUmhI+quZviy5H
zqBDt9Tq84wTtLeWh6CCAQEIOGNyn8mWxrGd5F5vazfTpgdFnNxFn17aQvCtwjrc/2Jbp52UdYFH
hjei+LR2lRwv3C7tK8QwY7A709o1BunOgkpdyHdRXXJeMFvvS1QJEMFQNcH4tcbEzFoJtTnUxRIT
F5R/kk62emFY5o8HcG0xSfYS9UKRCrClhK5+zL3gILxXGsrZktfsJG5aRpkd65RXS2O3Mi2nIhcC
uUQVtPcIigKX/BDvjJ0MnkteOrb18qRapGhd3g83aJ50hrbOnAol+oThy7ib9uIHGjOiR9PIvb63
ajywZqDNTNRNGO5Yu4kJZqNeXmAt6GTHOJvPMuaD613uiIdlDgE0ASUKV3x56wOC4xvNMwuy4yam
ZtZWlzxupkqHc1JrIIcKHeh5Gs+0LVDm7Mtv90/C1hpX1uj7XkXNBkjytA1gDaABsC2kHpQyKkC/
IFcxeaZfF3aPfGLPsUoHjPEadKUwWYLHNAoVrIK7GOhLUyRSiVJW/lj5wcF4sBDAKodXPNhcH57Y
BqTiDVEHOmG9PkCKdCsWU9wK3nBODpMLyABKV+qr9axDPCv0/8WlDrASUGA6/kvV2cEZQFwsresD
1HqX7BEJ1GMjRA9g/H+7v4W3rwY8pJEySESpgnIP892URINMpYbvVhnjrp2eEq7s8dZhw1tdpBlG
MI2oLNbWimNUX1OM/Kg7fbZpVBwv5u/Gbj4Td6HKC5K3z1bqWNKgGHocusFSsi1LCabvGuVNYb/4
mk/nzFpscNI5v5noxZf7O7i5vmuDTKTUonLpIhBuuEkbH6qqVOx2Tp/6UvK0pXpM0+lLlQEFq5me
odV7xepmp+4LTnK28RZbF9OY5KycwyKoFBSeBr8HwM3YJ27+FvgGejqxX37guefmqqEeAnJ2EYxt
FrvN2jzUKN0hYKfv6tHAYRAc1DpLTMvQjNW/qPkgUVFADgdWIEjzsNGsm2VpGXWDIjahTGN0VE9A
72X4rNQQnMIjt1Rwm7KsTTJHo5dLUQbQC/NH6lR7uJj10Q70dD5mNWBe9n0vus1aYIyI1CiTkHSW
QrHStcYURLN0o/k10nN76I19Kb+njfHP3RWWcPmh9IqmI8ytI1lXhDrAkAgsaHL8HtskrC7KV4FN
AMCMUzK8DTBkDrwbuItofoHJWZIxzachweWXSyEmX4LnWouf/sXeXZlgDuAEVBFeyLSiRHVytfFn
0E72jbm3wGdw39TGPYDlYJBRAYT08gxZ7140T0oxS7hx6FaFzveJgMf6R7D5ObItHEp+rnLTBUQB
/tois4F9b+Vh1eGgLd9F5EWYGv4Jqe1ztB9+cg/17X26tsXsZCsFYm1NsEUA/vhU+N1eeOgP4p57
n9LhWd/cK0ssz5WRxP0AVksKH5TKtk79s9uPSC6Vn3xSn00fNIDWpAYbisOMy9cDcvJcVUtXrn6E
BpSsoSR13y82Y4UpgUsL/WCAZehSukp/KqFX4jbVYKE9x9n3CtKixef7Jm4lFMkRrmwwET4MTWkp
K9iYoGekofyK/N+0dTD7k6a0K56HhykE6EP4GEd2kXKp524x1NQKwrAzitAgyAUT3HqR+tg2EKsK
gf7w9Ifi3J2Rze7r5wVZnv5BeVAe47eus0O4Z+8GdufkeD7740E8JQ/lPv7F09jY2vPrn8PsRxI3
lVwLiCxz+mnqQO/exHaiKZwvezvaS6uG2Dwey+g4QLlxvep5aowpplXTiInsSfvkIm1jvaSO9Vf8
hPuOyC54qLvbYWbGLHPswXU5DDKZJW6C6TXzowjYHuKDCc6jT2+V5C/jqXjgjdTQ32UPJtoMJnQ3
gKLGgtfLXSBtTQ5egnpPrIE7C20162xLPMqpaPeQk0gMLeJcfvLmp0QOIYLwD1OZbBYqZD2o4VTc
flCw/JifZrRXaCIrTm0ltmfBWz7SW3ewtYfOK6Y36QEACKf2/6TFtRnhdWD+kKhS35P1csHs62lu
yK0aWz6KHlBVCPH1iPZ4+jTtSpytB256s7UB10aZXa/bzhKXALkGfW3Rop58/BA7hS05OO/ABYHq
F+MYDce5b3HB8DIgvdFTIgJXUFGvv/YQ63PT9/Cyzi2+Dy6VFQ6o7T3VJ83Wd4aviPYAuqNdOJ1M
2Z7tiIuj2Ugk1z+BcXQwxw261uInFOdwX4HyQ9k9Lp56Ao0Uj8hyK8nSQedo6tCfRhuBLqWrKB0V
sVKaC0yF4hepfY4iy5bDR6XgNGW3jhDxRcj4lw7YCfMxIevZwNDlvQ+m9ilI3FJRDoE4fS8ayMHJ
2Vdr6kOPcz3Q3cwe3Gur5GJXi5vVPKpm9JmhI57rbhDp721Rhg5QvbXdZ+bjoCePmtb/qMMcQ1M5
VD4ilDntQWi+zKqMx3lsqDa40lI7NDpw50tj7o6JIDnVMnHLPXRV3PuxzI0cqEbVFfRjMdDvFV/6
XfmmvdQusfpJYA76ycvbNiPM9e4wji6qILUWqOKj7vLHcA+iO6FEDyd7tV5av4ac6uwqF6gfzb6b
+CfzCAoXQflbc+9/qc2zfuUejMPnVjVYQYWfImnv5fBlVM/gP+BE1M3r43q9N5kcRgoi2mDxOBz0
Yzw7/VsHWNEpAKgLDNRP3bNkeiLAMZ94EJ/tU/Yf92dTuzTTxdGMsT5RKdwwmu05RXU0RqNa2N/f
ye3wJaPfD5VHAk8yB7pU2jYWCxxowLio7NQ66al5ykCwPX7pEmd8mpz2HDpqiuS8cQLI6IDL8P5v
2PyaVz+BSYrA55OFRoyfYGkv/bjv47dwer9vYqPxghB5ZYMJKKmamnlVw0brVQdLtiUbg5474Q32
Arfy4qfi1HkgiT4O9N94fgcoMyYa55lFVm7OrIoSJq5phNAbdSClDxRQNiDA6BA/lkp7WrgDM/TB
7tlgPmhTT42ol0gEKMlqJ7t47T7NkDQGB/be+h/KvmzJTlxL+1U66p7TzII/+vSFgD3nPPuGSGel
mZFAQgxP/3+kq7sz2Q5TdXGijiPtFCBpaWmtb7ic/ViKm2IrwgZCgxUuCsN9M8GwdC1c/KKagi/+
6V0Xs6o3aNInDs7jmR8+o4FL4zbdzPoJTpDFGxM4sv3vJ/nXeQcOCwKVf2smP32N3zYn3pSN2LGz
/J8ejd982PsALSueY6odYo9WV2t18F8eGZ+GXEQifRzhjxpjpzZ6YVFTIydm+K/xZNCB8RfmWcek
IFEZV9NaePpljEBV09BRpHPQl/36slPR2anT4S7THapLqDkaRz/QBqqeSDQcmhOEX8Jx1+mU8ej3
n3n+iucL7P8GXhw8pCFWj1wfF7XOg6Lam4JqJkeO6yLzTFfC0y9DgwM7ZfSB0LSxFouoSkg6oOmE
mo64h5QcdeQt8dZEHNcGWcQGP5uy3pswiMGv6uTFVdvauvv9N/vVZM3V2xlDO4M2FysziQsIGo+4
PnNlvetundLe9ndKkp3sdbEST3+59XB42CCo4sKuL/Wv3LrtLdNlOjhzcNnu3evYyd9TlbxopZfR
KW0uoDv6ZEG2xWP5pcXi16zDLQWO6Sth95eZ6acnWeJNunbK4yHBWin3yQ5K3AUlDVxo4qu54tjF
4bgWdn41l58HXMxlY2apy3p8aBtqNNq9aQuarTJV5k292AEQUAOMBhLOLk7NRWbQi37yqnqYQ1t7
8k0UXwAVivcKN8sk8HYQPLLg7pNsPqkr/+fb8P+Sd3b9cxjx3/+FP78xDtfsBDnk1z/+9xV/R9Ru
39/lxSv/r/mf/u9fXfzNi+wNpsnsh1z+rS//CL//r/HDV/n65Q9RDWLaeNO9t+PtO7ix8mMAPOn8
N//uD//j/eO33I/8/d9/vLEOlDD8tiRj9R9//Wj/57//QAvq06aaf/9fP7x8rfDvXt6r9/O///4q
5L//cOx/OYgRszwairKorODQ69/nn9jGv1DuBtYBYnf2Xz+pWSvTf/8xa0kL1n38X/NfBi7r8OyD
UTxEA8w//uc1v0zI/03Qf9RddQ2dAinm514sD2AbUYXW8UQfRlNL/evElIOYBq6CxNLLIY3atOzz
o6dPDA675mgD9OjJ0tuYDZ5kM6SlyOHDoYu6obFRec8NKJ5pEJupAJidW8rdkbzw4JmhSduBpAFp
rQgElP5bZ7iZ3dAeL5/vCzftpxdCBs+jfSNKHjC3izs4LAi/KQOHpJm58bspnr5/moa/3v/z+55t
8uX7LvaclrlNbTfZEPTBBDg8bBzgaRc4034MZw2hNfzK6niLYMq0ODF6JFLB3Mjob3uIJM3W62OY
Acd5tP5pVrF8vcURL0kGxWTfBSQYQh3w7lHXPliGeMd414dT5Jjgd6z5+SzD2M8xQbXA2T5T8Red
Z7PpTAPCM0PAwLvp8sfGfuT1yryd5cTLQbBpPl939bibKseEDVjXI2NKnmZ1JKSCm2qg5Jhv+FGL
Zp9Afjlt4fgeTA+QQ1nXiDyrDuIxHBxUcz0Bxd8zXQkmq0GONVFYPt62fRZRe2/tZjIFtGCb0MW8
yr9hVHYGaJvZW4AgAyvkwi4NogBf375M9F53S9IFs5DoDH8ePiwiks0/LZkAnWfCoNCyPZzExjl5
q04AzIBoR1ABVEZzc7ITKiY9K2lXlMaexDlbSw6XBxREmWY+nOcBWoNhl4mwX7DS08TQBh3kKsaI
20b30KueM2oPY6VtFUsU+OpD307m3hKjFC8rMWGRJEJiwQOaANUwPAWCobPYo/1k1HiKBEoOJwdN
qxTEvDQow1Y7wnqTGj9MGn+3Phxedmsp+WLvnA292K8lGtrcKDD0OO6b9Ln3JZ2Gm9+/3xzSPmUA
H2MAxe8BAQa8oLm8yGVZF5ecmS714KtZ71SuVnK48wGQJAK6ADdGQBqR4n9dndKdWD4ClEJ19gMk
NhRxjeCfvgKIkuCHz7gL6GEsRdGk1UHGpHY8mohrXWJqmLP5/Qgf2fmnrzTHLmLYqEXjVDYJqDaL
l4irVuYevCRT1E/yvbUpIvaoTu1mAOneDQygPwbcB2H8um0u/EhGYq8OBDaes36NdpBBDQ/zdYj8
+QEyC48A8zKXy+G99VHp+lTny8qsygYQmoNyDwLbcXZgHZC7tbfzuGuh/HwvEg+U/xkpiJ0Iw9Kv
H2G027zJegymo3ykLplPoti5a8ZLWERCG7Ogv//oi9U/f3MsGx0rB4MhtM0///Rutl8kaARwGSgc
HzXleVL0tFVtmm/7+SHXTsezZAfjAWUDWSCAl1DzX2x0EM8tNXRSBtaVOg17/wnSeoAxgM9xnL9p
EvAb/mCshZf5aFqsLDC2cDFELRqgpbMAR8aq0fpKBugSbvVoxtbVuxl/Nj38DV8x/2w0D5gl14N1
moM5XBLupGWIDrAceCWeVDhiNEegnxGHPmSefEgLz3Cp5Co/+NBKXIkDZzUNhPIvYy++bx1Lq8D2
bYPpbQ6hUGz+1hxm3JSMTEblLWBherKyhs6P5HlQD+3e2fLD1Zdg79bzJxiLkDbguLh5WzeQm2lD
NtkNtupBNh9uanOJ7PdL9zxxXgw7r7VPa9dKS13qI4YVI9i6yWt2OUbtaWZGVJdwcwvUsTzOyiO9
HUnnQ22ljuYGlvUCsezd7x9m9RssPrybM85yhYeZscTaLIACUxfY14UTdFUZlM1JuO57sAj72L0e
vrnvOOD1Ws5ZLpR2RZq0HYdXnftm20/OKln2fLt+HWBxOJIOuiCeiQH6oHi14BSZ3RQPDS4eHzVt
PZQ3/Nv4tGrMcR6Vvg4777BPM8vLziuLEcPaW35fVED6UlejtYO4y+5bwKUdO0Svm7ysramV911W
0mND85FKY+ChvSCNDKb82bYfnDJZ26dL3MfHzCHN8x2IZ80cs69vqKWx1pg2BtLBpqsOxZZciP1M
hFpF5/0iGsHxEuVjgsTZAI3v60hwTohbUc3f8oZQB2cqPO0HQls0Fu9cODkYCLpjTYcHSEuJg30p
Vqxqzw80RAZA1tBphjvDGYcIEpzCh1cMxs/EnjGoLKgmMFxsQf/geYSqQluLR79YPgBsQ3JtjkeW
+cGp/LR8GhwBEG3EXhwlqBMTrPssEF7rlzrRadtdx5ZLkwHtbC3fqDynjoLuywvXJ2qt+Q6fhwWk
tbNz3kzqRWa/NHx0fNO2i47AYGo/YxnEVoucKL2b2TDatvmgLwJkuhKMzro0s8IWMKbgTjooN6Gu
/nXOzazLLIh5QGj1ID8oYtB4uZkdQ2ajV/tlDkqQJG7piINpO+dNa1yj5aIzAajD1wfwRwcD6OzA
nTrGkhh9BWxgdBW2P53I9dXc/ZfDzAy1OXUE7HpxAriMD5VmOVXAc4+aqQyYuPblAN+phio3CVC7
DFS7ahm4jBLz2wGr8EEcmTWmFzmaaXXdhJ1dBV0Z+lbgBvp7NeCIzwDrK+xAtwJtOyuRosm4djs8
S0aXYy+mtpa1VScdvux8/dYoJGa36SYBbB9euldrEoln6cRytEWYKoyc+FnlV0FV/hgce2Nl32LC
LhRJaac320xPd+grbJy8ux+sjk69teXC2cR59Q9bYfODwBgW7BkfhT/wEb+u6NRhSYWuZBUw+FDW
6Fh3U71ZOcKXkWo5xuLUyaFv3cSNXgVx6980fRsU0IFipYX/jaekJHSIH/J2gtRhTSdbRJlhR2ba
7N0EFNCq3Y6uHiSs2+reqpfj8qAHvQaQdOhIomJpA0u6WOgS1AJeN2JEAotTGH3Xma5hX/sX+e3P
/qOx8r3PdxbqoB+AS8QveCouvoXZkCFljsE/MuYaOP8OPXvIcu1Xvvm8VT5n5qbxZZyl2lXZNLEL
WCJDfMwunU12QOOaahdzfGqDdVziLxY0xkOdAfRfsDTMpQKCV/o9EZ3Jg/HgPye3aQAN80MG+Byp
Qlw+0Mld45KekcnnV0ScRxRGhob/Lg5gBMfES20lA4c2XuCjYLXvcAyoQG/wnrPofra5+XPlu56H
qK+DzjeiT0egIzwtyya/CeIL7dl8zKHfpAXVcDHb/s32Jk75OPiB/7gek8+AEPP7wg4EpUD8F83r
RXTMrFqrU98BsQcRCoCmYxr+j+7hT708AOkO63y3swrdctxFZJQsZsVAXI5Db9bumdl8Pea0WiWK
nB3qJq6Sc9I2O6xA0mm5iCrFOeH2hKjYWlTL/Ygx48aM2UZ1z4S3VNd5QNr+wAcW+Xq/sSByZZKJ
duO0yxIvcNJV6YCz2DU/Eg59LC+cR6DmfJ3vuNA1EZuIXf5d9cOGSrb1/X68HHZ2KE7GY3vJ7k36
d5xXz1e3ibQSgRlpBkaGRfDXgUdpeZMYCsSjk7udQYT5809uo4z6Cru4CIHhX7n5/WICvg66WN2e
OwAs62HQ2TK0igCbRKSGfBhkBGdyV0z7qxmUYaiLtW7CR+74JWCZYMJjLwOniRaRtfzQzpCLtmy1
BN0E5zm7zF7tb+aFubWebdQrtcsWHZTbFnpwtR8Uz/BkX3v1ZW6Lkgm85lHIQH0MwufLYlQ1GmNv
CowfX5Bn41SDmIED62RfdVBNy4/2sT8aK0H6l0OC/TiTxufy32KKKz3zPE2h9OdDO9XgtCkfKnH3
+4D1yzEgSoOIjIMOvJOvy8g1JtuthIvyoqY9FG53NEb7DZnzClDwjKP38fk+jbMIEhDo980a4pF0
FgzqP/At7pXYy4t1FuLaK80//xSCcVyXcF7EZ4ubnFb9jW3/mNas6s7yAqwGGGZBmgEEbSzIxRgy
rvOSz1OT2TXtofncQijh9zPz8TuWK/7zGIvcg+SJFBAo9qjauNF0hdLkEMrrGcx3OWchJKH1jp2c
Q3qZ34p754Bu46YNzN06s2U5e6ijz0VoVIeh0kZgz7FYJdlkq14ga6FJEyQ7Awwofd9laJ/Pu31t
qy9zhb9GQ1BD2gmB8CUuwuslL4Gb9KiIykoHTPjnsZ0KeFoXpxTGlmERrounLY7un8MCIAyuPRoG
eNuv64aXSuN93uNC0/wZJ++cgdzlWJQIfWVml7F7OdJS5iaBJqFIWszsbCQQH4C5An/AQquy3ZXo
5DnB2G8YLq0r19PFov05LGIJIigYg5Bi+/qCkI3wfa3GHpzMH339wMR2ZcXOAenTiv05ANJX4Lo+
UDSLWhyCp9/UfufRfK8HBTREbBRCTdi7z4BnDRrMaTj2gfvnLOZtWcd/3nP++QToxMLFFqWPsxui
Ityq4gplqzqjM5JleOpRQcP1UOyHhwzVlpffv/Kvp/LTgIu4lsipGPIBiwbp5XCcQoMa4BCgzW0j
ATy0uOCrzbpL8C9n8tOoi/AzmRBkTFJ8aN49aX2ONbomxfSrzYDdNxP1kGigMfR1rSg1+tzRIL/U
mCTQvDJqhfOUw4dDq9nNyjf8xbLBIMBhAKcDV4Bl66UsCfyUQPil7oVCItNf2NdvUzDbca31HH81
XQYKNCgJoe0CA/nFCkVujjdzE4+im2zSn+z7wotmRqeMAL188KDtsYrGnz/WYl98GXVxiSaZVRr6
3GV1rmZdUG+f7MfT38iP56f/3TiLSStHxdM+V/Ni5HsXeVEyHgS8eNkWyMfswUDLztyVD6z/G+SG
RWF13nmf33FZwfXbZspHG+8I7fWSZolwghr8OoDti4vcqE9D3m95Nt5nTDtUwz9MY85GX6RKIyK6
6wN9Qw0H+GCT7UDTDuPG3vx+qZ5NJLqDAMti3aDKibW6WD610ZrMIJ2DAJfsrN3M45s/6eoynfPo
LxMJbT2sUSiXoJg6e0V93X1kVPlk5aZLy9NcvQTjaxdv8kd3g4AS6Cs88rOt/tFiRQ4zy7xCRmHx
7RKp9ASK9Q60+nEtd4qNGqttLYAB9OMV7vb594MCqgvSFcR4P8CiX98rTaxksuvcpVXObwp+mTHA
WnKjiYTvPiW5H7I4O9nTWkZxti9QS0EegWwN6hQemIWLYX27q9sUtWg+2WOYZGm/zcqu21kSVicw
qvXfUnPVN35xM4QpB1J3aGAgpuG0PYugvhq0WrkdsAdOE0GKOKgVDB3bpyJ55tVt7dkrWcX5NH4Z
b5lUlIIXrCuUiwodD6eYClBN4is+vv5+C5xnZ1/fa8lPL3uRVSrBOOnJPtiBuqpu5qIKKnf3VlSE
f8O9ce3N5t3yKaFvhW+ntosRHWq21IQeBZR7jghqUQwcQFheCtx+IcIx0HUd8LWxF5mvRnrlK45Z
7Eyvo5opwMTnCaMmb/jGKjK1MotYHuerFZsf56ANHwJ0bpaYHJ0jBCVO4VKVmNMbwzmGu/zIrewq
r295euv57TEdve1ox2pfqXJHMu3YZc4dm6xbkjMUSX3mBrVdZZSo8tJWxndZFQevH6vAUzOoOTdv
GrRlSCIpNCtQKLDl0XfggIKWCSr4cX4F5N5m7JxANXrYddVR5M1NJbJv0IZMo7TyjTD1/EtLxC+j
xfrQbJKdOyU080dgiNzxmuhjEsVcr/aemeCCrNXvkO9MIjuG2D8cigIDwqsBFJpuvWysqG2KG7Ck
4gvO3Lsm05wSssVC5Bs3IeWlNtipvBK8y8YN75jpU4Zj5D6RrgtNJ02DqJotQecaR19teElgUDN5
5sYcs17hYwwJihSmhzwp9bz45LZl+t33AB6vkhjVkmHwI6UGfijdmh2gDJ1Hrl5rUFqAFYGOi1EQ
Mz3eWaOu3vJaGJea3YgrsLr7K00vza0bJ7miZVFBnDa1WUfNcXRcikqKF7mdHgeOPbpXpHg0Or27
LeRohMqT/LZwINnkjlC54/WJuxbN29yNmJQS9H4rhjhCUV7GRE5DUKrePfkxeBFoQFTOxB6bbv6H
Bmvqp7Gt9LdGMwgkR9rU7p7jVPjgFqR2IQWat1ky4Y4qmYamn9/krWMAS+RC3iyYtMpo/8wKrc86
atQQ+U6DqaxUo1HJqlRnWB1OlrubrjSZuqiGyuEnP20K667u0rj81kzMxrcVzE+vvbpuFfURTnEo
sinPAHiwVChEIaCqVFQeIAKTluGMKUk6FkHcOQ37lviuSKNGGhl/SaamRZEO0jRGaBCtgOSFAdWz
fQxdqhbaOiggO5wmji7k49Q7Qxq2Tsormrrj1N23saNXOTRvY9su6ZgXIh+OfQyTiyb03F7vT51q
HPhKuLXDAj3NHPUuuyw2qFmmqUYTXSmFlpI+9kiUuGenT3ajWdB+U4ZXXfqyTPF+Y5bqsRWAVByb
/OA1kNn9YcZY6EkApW/OQbrzskaEccKrZNNaZmNWXTjlxji6+DqjkdvjRGNC2KTn1JymGP4Cswxh
41JODOleGz13CS4SNU/TB62PK7fZTnkqfRXWqujK6rFsWEEUZXUTF29Dr2U2Dyop7WqXuxD//mFJ
5UGqMROlj0ZzZ2FVacpr31PfzI/DCDD7nsmyrS6aXO+tEO291tpBBMtGBj5il4EX2VRlfm0WaPQB
8Rwr9cistnozvcRrAtvqbARAOAg8Owr2U4+OIS1+j6WAfpXWTU0TstTPho0z1ZkZ9n1qgayfwWIg
aYlWBj4rxDGvR0jxTCXElCJV4usEgAKSQ4eaPZTocJ3JnBplzAaG7qM0XoXSzVtpaHAqwDo78cmr
D9yC0k6CxRfEaW8EbdI9kdzWAqOfRCjzJqYpHOh3blmIgHN0ozUIeN4IQWAkKuRlOloJli4eqOVw
XCiNqglQJONhA2ro++hXqHKibgbhNh8920JMhwGFYEpcWHxP2NyBidm/sKd2oFz1Jq2k7W9q6ZVG
0JixtcFevB/9sj5iys3rTsn8REbm0L7U9YANfblL21wEIrf9EMsfqWshhiAmxTHX4ZqEFDqLcY0s
hgIBOHP9gJhFE5VaaX6vDBdlNMdA7SVNC0YdZ+QH2dpOkKKRFggm3SBvEyuogTylVZZbW2a2ceBO
0BbZMlg1BcSv7WMCZGHYQLbkwm4UQHWebOmgyCE23E1SxUfDakVQV+pgCK6Beeg+Nlp2YQnroPlO
2E0ZELJKYUEQbG03SMY34nTRaLtBwdWfVm5tSAEKWQM7zAR2hcTcVl0eNRzoQeaEJY6TJns1co5T
Lfs21EyjZmHeVXG3hU48bCmmreRJCBX1aBpinY7KPFZ64Z6ylDcBkJeU9TIoWzSukumeSD2H70j7
BHEuYPeSAagzuwGfmzVIMfN9NaoIufadEIaPAEgyanDAxMe+hJjJNKGrqL5PdUdjD/ZUWk3zgdyj
eRBotr5TY7b3lDWFiJ7wvhzMe8leY2IEJrcoPu9RYh8Jp6oDu04eWOsdlPdOCtUHSQevG480N64a
c5r7UNaB+BuAjL1VUS+FVQoyVwgZWTH5VmjknVluF6rJjE+yrnyEkQLdsSy7tHqtoDPYi0oXdOUM
R0qYq7oOC0FaKjtr30DjRgOZI2Bt2QVu77KdSzrtmLI0RiyoXxu3urfgMIQjoN86dVtGKCrfjZ0X
yRHeLbLProukz7eZ7TDE7vKusvyUQrr0Xqvq4lkTzIkQMTBKP9XX0ra04+im/sVkpX7Qi6HatiUi
r+IxPLwd7za33Ge0q0ZgqeG5MbhboGVvSFNvycSvrVi9p2Be0ozpOM5rrsNMDjQj7pYPJetwTYT8
UNrK76QeIYygapg0qua6bnpcGtRbJ3Q9cl0hA1JVfpBnxovTpFFO2L0GI6WWCG/vgFnVAyTfWcOL
4dT3THo6NSEJGcE0+taVdZQycKId8yZP2wCKI9lGn1ywg0rNhBlSCr8E075vu5k7n1dFkAFoFkxm
zq4hA4Tykl0aoRlLjY61SW4ccAypPtWXovXjYKqYCDthlLez3h/NZQl/VC2FiZyVKkxo8qMpRBoy
uyih71TBqgFkdeoLZm2LxPoGbXWkYQm/xQ69g/ceylktoCSaG5AOh7OrVRfK7s2gTZN7I0+/m9Ap
Nyx9Oyth0lKrDnbu7byO70RRXZAqOWjIdIIeBnOBnzAryhL3zTHqB0M0RaDqxAicwUHbEEyVq0L4
5qYfdbFzE+3UpsMD8gjc4yt8X9es2qM1iObayvND5Tn3Yx1vzU4gY9Iz2iTJtZXo3zKp3mRXRqM3
IfoNezjcHLucb6UvAvyGiNnidUKWBtopEgYrELX6IZts36c2IEPpbECjsEdb/xp10mOnhgTmlcmb
oY019CIALzGzh7zQ3zqJGKBBnnRw3au6tG64zV8gWnQheXGEOdpVW2JzlC4akkSH8flooerT302i
u4897cri5TUoOY9xPj61rULXW3rQ3kjcb4MLn1CXo97t+vEGJ+OLVerbkiHDHVxdoxo6XFVes6Bl
TUWLprzrBu1i4Pq+lQNtwK+M/QKGWDWgmWMGM+Kp2HWsFCeW2IgRXaLvGy8TW3i2v3QWeXZrIkNn
mC7TUr2XXXEdD2NDJe+fEzAuoN0/OTROHYmEIrm2Y+PEpuYaZfpjXbPXhvjAvrDeOeWT/yxTAC27
6tKuG0mlxuMwzchD1o7XUke4E2QELhSern6CADTo6RAMtjsh2SWohpk9RAxrU264oeP+n1kveT5C
NFVLrnVNu+glFmnj1+0Gj1Vt0eovr6q0x01FCGg85uaw8XyIp/QNDML6rk2iyi3vbZ/fI5J4m77u
eVi5PdTMkF32MHs1uQd9l3rMdyyu3a2mZHJZphbgHFj0oWxb8FXhK0cbI8O1wuFPECRjdNQ1SDp0
YLYSl4r6e5WWoN6P83Unsw/+2D6MpRc6uToJQ3ssUPIOutTSYGNroMyXON/jHvcLNHX/TGuJm+tg
jTspGMplprvpe6CHTKc4QDODv3Q90GxAVPuUI0fdtn2GYqiWU9Wx8YH7Hlw+beQNJoNWcFKYAgg/
76LytGcnHtlOY0a9i0vjzTPUXpfmw9Dld5C3Hk+DALvE1OInpyIvwzBFptKe3Gq4lU194SYduJcG
gC9FZm091ziZjnzPSB4g8xsAHktey8krsZX6JOIzMsaCGDPNdONUjOKbLWs7LJkGrFtb4oz02yyE
QAE8kpMSFwGW7G1R/ug8LYVZG/8Bg95d7KZF0DjQGOepdRsr+7mUrrOF73BklvkV4f5InZbAcYsB
QEA0eeh9vmFJ3mzjTMRBNhovXLjiKHSjCWHY8S2fsmyLAuyVV8BLL9FamBHa9QXpp5tJTX7kNfKU
5+TPxq1PRBoPfqmuchLvTWM8tpV8t0rAx+BfocNcgV/FKt65thdZVnYtW+tgSfLd790rvakU5VZ5
O5qwU0tEnO9T3sUOrfxGQj0c91qatQraHxDGek6y8VunESOqKuiZ4aXgh9tpoejkDhHVorVWjpvE
aDvI8Qy7pJXHfkoOWLp3pRnfWiLdOmWdQiSvuHNwjmHB25e+Ji41f2gjSM5MN1oKrKxytJduQDNc
y8ppKwbDupV+Wx2kWwM5lgF+rxBH7JpdGAMCK5oY+9K07hTH5cXrC6pX/gHy07s89vdzckAtryAB
Lkp/wl92QzKpYTAdcjngSL422QgPZdVb0dQZ0Kcqsi4a+gqxx3OwTMfhQVMV/HYq97YENuVK1LG7
kxPBmcShsMC016axX/vYCUeHPHSquDCFyY+FGkBHaKYsNEcnMPi0R2a5Hx37CFvWh9xo7a2li/sy
85xwaEBrhAzMJjWhY+BAoZ4abu1C/1huRJXts8zzH+tCR7DvfRv6paRtI6iiyKAjjhayvFcPrj04
ocogAwosqN7fZZlwLgddT68SbzCPwq7FcegMJF9WQwTAHYQHae1mUKD0jOJPxxLlrd1ZsI9ChuMF
Wc7tCN/wCbfebWm5L449qLCYern1BxRIPJlcOTy9jI0po7HI7oVjM2iEWGVIFLjXrideB4tdQ288
MooykLXap6Sn+oDn7zR7p7IkCeu0OGgiCX0v3bEyjwaJIq0uAr/OdTpo7Y1e1fsOxfYhaaejX8l7
fWoO+WBTmEzWFPfJUBHjEa3OW4vhMt+8E3Pc4PgO9FHQOXs0rKMqVQg3l6jKnBCEEnSaJeh3aXMC
fZ2OGHCsNsnYR217BUPgOw5BwJLfDEJuJIk3mBt4eBxcNxpIGhLzUVpIVHXcfxlUQ1BqYkHnFgOg
k+TdqGURMh+EhUQ/srR6MYwsctBIE0iEAd/ta/UoDSjq5E6U+NW9W0BfbuoCH6+ctjF1yHjBEnY7
DAwbFLXOJItK3AWM7jKOyWOVt0HZgYU9qhsjfe2bnTbN4pYboSdRwt7H5FC7/p4IedP2cIa2VPxd
YxNaFY2/i9vqcuKAM7XDrSH9wEynq9QXoerbC64b1WkcOPKstqr4BQxT7BDvkIVuhwBJgCC8inPe
oj7kc20H8TS25yXy0jitRUjy8dEbyDVgRFfcQ3HMqaYjzuPsvioSQVMtNdCe1dCnLZOR2ry/qh37
muTAFnRtvdcTL4oHf8e97MUom/vMGB4F9CFpWo3v+ApwZR7LWx3p+1Y3tO9+ah+bFGe7ZjvPRhXf
xiYc3GCbqyNPQhpf3nSjJ1BsJDLwRkGOdTnKi6YjYxBr5UsZqyNKMhtRpFFRq2oHmjUKzKYJo11N
f+oHtFcru3pCjPDweENKWwuCdEJsk8K+HuopQCcKzomYurBJCHKDOBse+0JUYZVPEALr9PvRrcdr
0DuQaMdGC7KXAsSaAk3v+jjnvS6nhWE5Ds6DEcb33Hj1moHj8ipvIV0sQyVRYMfjxLhSg7toORBY
FCSCPYAf42gwLsbsSvg7kpKgqXDJ693LwQIkpDROKfxkTevSyJo97hq0BmGvLzdxRUIFehQt8uHC
tciuGtOS2l6/HYV57daQ2+l6Ixx89LUzFaLYdeg59NzgSFk2Y0CghxT2JXZhOU1Hmye3DCuhKOqT
bjYHeHRRrbSvCwREH+lbpeeRbTLwP9Gej/KY3LVlf8OcNA57vi06sckzLFVmhVI9OuN7kX2rLNio
D9DjaW65uBZVsReO/j01wXwp8l3fjwDfpw/KaC9x1kGT2qIu2Wjavcsi0SW7kpFgLH/0Ykv898Z9
BcQJ140c4m/jVVXvytyLhtw/TFA6ROaEem8asB7WrfDmGdgUQMUuGjh2SaW0wImta5v/f87Oq7lu
I9v3X2XKL/cJ5yKHW2fOA7ATM6lkSS8oiaKQc8anv7+W54y5sVGEx3ZZsooi1+5Go3v1Wv/gly7n
1I9iAKWRXdXKqeqGm3K8H9Ovo2ruFF7f1h/Aaqkv0+jc66nztZWPGQZibjUe0qE8KC2U9kbSYC/J
xyaKZPhpp2RCKM06QkxJvbjIrv1y7FzDvuNd2an1uzk09pKawRCRuKUdKoQqOqXZOW185CPO+rOq
HqSmuh5D+Z5CHeS6cU8lgR9JXb/6Vkn194qsTU9/t8r0VpVVL1VboJrFPkphofKB7JG0ZmRzTn43
/GezNU9DmRVeo/DCBIW1ix3HzdPQk0h1YiWkAh4n16r0pVcD104/2Byeod89qQrWQlZ50zfVcZqj
x0hKTkrMbl53FD9kNzU+VPyVZPhRZdGHiCpdNEHd4BiCvHDM8W717DC5aYzbKNh3eN9qWJ4qJodp
MnmR0j0EqbGP83ZX2bd9/06puFUerepmNHkbA+lFsn7ms8Nl7i4vr3p79rI52LOdBqVEbu0f20Y6
UJ9nS6o4g1ubC0bW5/PVEFFJ8DvdKwdcdsfivTa1B0pILp0sLtDss5G9G5Lq3krIpIWAfS15o2/v
pzG9izLSLY6GskOpXJU/xd1z3XGYhtfNKFE/otblA62zor3Cp0+bYW85Fs/UOtS1gyAjjiz4lcjD
o51wlAD6L5qbvKZ3J/1E7+UYzVdROVOMa5FGUN+FpB55kx6xqWTRVm7iUOMev0+pvG8TgBIOeEXU
NxqT7ltPQXuKbrBO8Sg/nWYhpc6P0YIeRRAJ5aUsoEw4V67lc0WiFOQ77X2q4aCYQYdKbtLSjO4z
yckejciqj2g62aTDfbqb28G8qtJR9+izDBISOKb8Q/dBlp4scxofKYmmwVHzf6hB/L3oTFNxO4yv
vvekIsfSTqsNE7jVThL6wJhbCYngJZpPcpRgTtTMdGVTPugkFCbmHp6dZj9KOSw22kgLDNwfzUe0
q7jwg3ZAmOe8ZVbZMjr8ET0kpAOuyvxzU2FoNX94uxWoisbbeZualiPWoHRz4ZCbS6BWFqDJ3wWk
GLjV7iMMSPfDsXhRYDs5n/V9hOFUhCq+dGcBfK5Ur/srMhOr0/rnZ/iFTn7VHNSVoh8as+TAzQ35
di6kvnahygdHLthoFGeZvsGrusDeGFgF0paHXiOwMUvZEDPLULW2ZtOtJ+cw4SMSthtd8kuUyqIj
L7AWr8ZU55acylNquIEtYUNB0+RUDeljXer2SwQo8HunPYJE0H+kqhPfy41aH5vGTz3Jz1z09qZT
XSbyLiq4NL/9xC8nWzTSuRGijKYyDwv8QxpLiT9qkuHOSbyrgf/O/b3ESY+41kaklVlGZUK2MByx
TOi8C4QTLBPqWqXNTa7+Fsy/G/3T2yNZ8nl4QxjKqwBiqK/mODSbIdJaAkgn+5icguvE6w6WoA/9
BQDQ5et4Hmw5b75jjTndXipCH4z5p+Ts81zdeOWXclIXI1qgjKqop4vaEKRHNVnNdxx3aDiE1k7x
Wg/+sdRucywEcuJ8Bzgf2AKoQhlEGKwSsw12+rWMFzj1RMtzjunpLxh9iGb7RTRdaP+YDgzcJSym
ACsTFirmh/JxPtipK+x8qEk0ePeCtfOm7+YGNGZ1FRqKpiFVL5Cvi1UoVZATg86k+DY4aMjbp5Qc
8e2FeNntZwZfhViswzQtIHOhTOAGfQrvtQ44LufxPYSZyZNa52g40fHtiCsIjvOQi9WYdU3W5Dkp
vFB2LwK3uP/DlbjdUzPJwXDkx03L6vWZ1IE0QcZRkdY+f91mqcSJe/hjcXbetO+OJBHSXn7fcYk8
kZ2DHOGa7W0M9fKEYqigXXl0aGeoS5pTUmht5EMU5YQa9hTOveAaJZVrH43M6bSF11+f2FfRFjgj
oHeRrU9E8++q+/G9WJzl3n9Pdd3j1rTrft8iZKhrgKrX4xPjf7WLdcAjilQU/QWsXn/iv33yFb22
x/HqV/STde+f2r3vyrv0OsAwcXzubjqsK9RTfb2Nv73c5yDnCDVJR4WhccHyUvuO0wnuhBv4ZhMc
5kqOh7vMMWPraoQcZm4AmoUU2GJD0NCWgM5N71BBOHT5fpqtMQwSh/9IIRSa7Xiyh2s6ZsiH93th
hKJ541E+hdDc4iNs/T34gY0VdrknnX+ExfuL13bvUI4hHXhGt8c/ZnuxB8r5Aa/IY3aw402DsZVl
Rkghi2SZTBqo6vOHbtflOLHzirRLD71pfqgFBwbrbih843zFqKv7/1jr6ldK+TrqYqllYVsHCdpo
bmhwQ+USaONhHoX7t+fzcp8QKDbgubysJspIiyjSpHVlVyLAJJCsnk7dyZUbcyPI2jJlxdhgLAHo
wd86n8BSG7F8ngCUJVENo/RbyUVD6u/eHslWkMXCSCs9S7uZIEpT3MrJS9L6N2H//HaQlTRGg+mt
QMSGGU3ZZTGUTreCLgyJQgn2NBu/3vrxSSz8omIfD+bdRsDLE18ExF4CuDbZmbwI6HdhPdQaD8jK
I3nwLG324/3gywEti5E22w4t0FD2olEfEJeLJi3zkNYnXU4pWH3XlGxrExDzeJ4UIEgGFU5wVCwh
QXr+MDMjmRwlbuD1K/GjHmnPdtvdaZUBvCLYSMyXlBzxDqDkYOFOTDhh7ncei8LurNrpZAIfr6+M
8JjRHNK9QKYURd0QmBZ9bqyDM9whAQ40B4XiXH8MupOMJ2buURt43vZ4W3llzj7UIu/rI0f1a4su
nEQfrQHRYXRbnj0rywy9E1ilop7IPr1E0GpWNThpzUYrvOyBsgIpt/bPxVXBGtv0OrtcYgSzhQ80
iF1srRZJJW3KsLVKgtXIkUU3NDOEHUR2ZR7ScVOV//I1PQu2NFGs9XCOaaahgNZd200OaeyLGf3H
V3+YdSjxquisYey01LCzZd/SE21E2NhE9X2q7gzlfpych1k39m+/nkuxQFYoFvMwsYTjEYWE5YMK
AnVoh4Yqg/81+pbTOn5yXAwmwMrS4SMx+FLtnL31FD36Bf7PxQEa1VP4sqVf8Ms74/ylhHWtYrZG
pgd/ZCkoO0uhMVLsgIdjzg+ynT30iOxT9C5uEEl6AII4P6WjWh0VYGR7vTMOoazdoGaSUH4bU0BR
1PZR2vyC094PVCsfw9G6CsbgvQISh+7SUID7wLK3moroMTSdl7dn8fKNEp9eEzVt9rqLNMY2U781
7YI1UbR7aawPbdNtVBFW3yioZmQvOi/VBcRfHWdVitMcTgiZqbKDG3Wob7qDyBkonG3cY1BGXW6S
jIjzjgeCGi7g+/ONS9HiqZoV+BFRwewOCH/5M5R4zM5RrC+oPKpO9yEp28cyMzwnUdyyppyAklUY
eznbSVQXV736PbKyW0v/qMhXetm5leGcHIOGKE4hVtQcGtM8mHN8R837PpWDwDPL4ZszpFdW22wl
9hd0E9b56wGJR/gq8a2soS2ldhJEngpn3vCQHAW9Xr/ZUkpYEo9/vVGvIy3OlyEv+8zh6uKOHRAc
LboKQwAJzWcy3bvAzG7j6kMBlDHW2mvLfM7zxyL96MQF+z04YgeqQx3vGo2+X1ze0uDcuMxdbl/i
OGZfcXTYIupSHjCPuljLqIW7ivx7VNxm9rOsfHz7bVgpR1EnoYoouFlYQjrLfHOUKyGHC9YCIdf2
sX7sPkbI1nICtPt5H5s7q/gLkhHiLD3fQogKV0PVkdNhQ1tEHTt1BA7LCRrTv2+7T1qfHSf1Vslf
RnlL+GptFikGGUgKkHRe1PTaNojDEeg5ReaClorjDv43s92ioWxFWaxZTpkRHDxRzM64AWpzL6fx
R6NVnt5+XusJkcqcYeOEJsTi+MyyOAGES0LU1Le91npOF9Oizq4t4/PbgZbKD7+uBA7KGv+KtLxd
S9FsoJtIJLpdp9AID1FXfISYGbrqqJ/kynowK/tbUmXfuyjcYJSv7tGvdrRFeg0IxwylnjMV68ZT
2/+Y7eSwMbzVTRPuo2lhVq2ivnm+x3RmPBuZzB4jCmpF6TmWkPHYT3C+lAktu631cbni2dNexVvc
fUypaUKlqRATta0bJ2hu5fpKr7qbDCpPq75/e3SXi/E82OJE6CdxM0o54zQeXdHdd5L0Hbj61hyu
PqZXY1qseVNvi0hX2D3pDP+STSro7H/3kWwSyWNr/IVi69I+7o8d+1VMMfRXZ8PUcO2oJzG0AHs/
eBW3abPPr/Q9dJJd1Ozt9+mN3rnCcXlbGvAXXe583zqf2MXCjOg4GD1dfHc80Mwz92W1a+7pvN0a
ByBZ8reh34G8AfmwE+RBlBf07qa+bj70T9Z1iKpQABXjrn0Cj6Tf/McMcMPEX5fiDDko5cxlVb2X
iqocLbBicv/NMGa69FsaXWvH5VmIxfD1TLFTxJP/yGvkfeXlKkIZiTcPP8ebcKYiPeJjmh0axcuG
n+ldPh036ZMra1vYioAIo1B8KcsdTqANq4qpFZo/A/5GDjcWDQcZTOWupWtZvrW/B9vF8JX94izs
4v2FTAOJYkYUQtD6lV3jRdRyPSE41x+tL1tFDDGRi3UmGOAczFxEObgWd1F9aLpMKVQY2rrv+QCp
cvoyVYXIz+i+vVUsZV/EC0UorrsqoEhqDIu9oi4QTm4DW8wn4KuI6+/P0ANCuq/3Wc+1c69dz/u/
IgWxsnucBV7sHoWTNHAbeJBaM36zmgRMAdee3cbwVpbLWZTFfpGntPBsKMTkkqF9KsEeBQViqmKv
b/dp8JTZsWv+8vvdXKqrA0Q8iN6PkF9Y3gwRbIrMOmNmpXS8kXt9D01k4+mtjk7jqqGLZIqi1/lu
WKR1HziIzLiFmR1Mi7Z6XbpDOW7t9CsZucVANIsgQkd5sUgiG/KTHYA7wtDo1jiNyEBlH0TZe2sT
u1QjYTm+jrRYFbApak2WfHEu5x86xIfKfYLM0t9r3FHrsBCbsuggYE67WBp124w5pxfVq+bzXAGP
zd77wZe319/KAzqLsdgxfcmBfj0Bg5Gr53y+a6TapWKwsQrEU17sFmdBFruFk7ZTNrUMxGmVu8Ri
Y6peZuBrrXEqs/su4n8N3Xt7YFsxF4UpgM9DwLbB5Ok/QJnupvzBakIkDQtUUPGVN2tXbfr920HX
VoetGjRFRBse2cLFSGGeTXODZo+bxl9rpDhNtfcqIVNVzSc1m/YO7JiSGoOivw/TTQlUscrP55mi
KLUDlTI2kN9ldAU5MDnTYm4QHsMTbuHmL8ne6NHwZCz2tlTuLnNG6tg2pxwKUXS0ncVb53QlTWws
EMFKN/d9rt6P7UkX1VDNib+o9ryxVldyK0sI+HGvwLDAuGC1B+1kTYo0O7zlgPZkc1fl+UHbJdeZ
p7yznxMt3w/Wu8J613a3+EFgbbmpxHW5Z559hCXRvbQpOQ8NH6HZU4usPwWl7+r7+SRkXubUVaQY
JPhder2VVly+p/BMMYs1kRSkj7ncqydR8BKqM64po8Xs2A9NSjspDoEmbixh9XIRoTEGCAR7Gmp4
F8qFnYPtOuJfbp5VpvrRsHzTG/o+U1xf1YLftQjUkjnO2Fm2Y9DuAw7t+Ma0gibaDY5az65KX3Az
lb98nakp4tpmUgSQ6fMtrkMjPExMG1LsmFNvPsioUhS623x0vgspeVQ3QIKR0MZ7Zye/s+/Hx7cn
ZaWkeB5eTNqrrL5wZnPQowzv9is5Pyq7BI03rF44aw5CkAplUhjHUKo+CAiHMJqBr1RdIYp12qpu
rrwE5x9l8dLR5pwLimjQ6j7Br7tqUrf6Jn/qP0BlPaFH0ByAyvrvp126/wvqWJc7DAgcTiSHMgU6
iMueZy7PE2UkGCl/+MA0SIH1p97VXfmQnqQraeNcv0wzhTUIDV2dtY+ThVgVr6a9j+V6qmook63d
ZZlbStH4tTL15AQHWYImV2n/ecKCgZwsug1g5bANWKyziBM3bfvacZXgnSk5rqV8KPMtX9aVTeQs
yGI1yc2cyFpFkBncMcR4lHM33uKVUrwYB6g4HpQG7HAxc1NsK2kxNo5r36nX/W1049z0cFoQG8K9
Zyd+/1/1GHk33tkHemTZYWvTWh0nxxGtYhBbbJznjy+VhwF+XyIqWrRTsy/lvFFtWtsVEWR24EKj
ywiQ5TwAvhKCUgN2uE/lD0Ejf0qL/pqsfaNefrkMmcRXYRY5n9NqaaHZhOkcI/DyMP4aReaMnkH2
meRpS6FNZCaLU/wsmhj0q0UPzDT1/b6gddJo9yhq3OFGlu76KkBNHcK5S7lw35X2p7e3uNWpFCVP
EzDDpWKM33LKzyljbGzOFee6zV6c7uvbMVbSIyYSwJF4n2nOLNP0nEqvrfoEgV77mIF7aw5DhIW9
OKq3kpP1VwD7FhO4IGjU5V6lNnPTBBIEWiFHXr9Hzh/SSvVCDUjXd/YOjshVcUA4U3eT9zE72Mn/
nJ7MmyTxtiq8K3kS2FtLZ3jo19DHXDxRfVaTLIzgB2XSPok/VxBsZyneKclIT8TZaBSvdHds0Y63
MYegDHGRlpmDFQbTqMHFoS1v/R7iQULvFOPl7DCdti5El+84weD+CDyIikjqYmwdp2KRp5wIs4/3
Zg+/xU1TP9m/vXJWmt9np94yDEMyehxSfdd674/ucB0DQ0cOEvTdZ6V3zRRNdGHWOxzm2Svd9lN8
Dy0Dyolh/VJ4zr0t9NPauF8nJAuYrNrFQ4lQhU/uG3lD+4w76MbhJ2bufB8Q7lyGAbyC3hlYm/NV
owP/M3UJXoEw5MQ/fKfM9qm3S2j+yB07oWfBC4x+vj3Ra8OyEYehgoVgFfjX86Cx7CP76/sEDZEu
Vm7lbqugc7mZMiwWJbBGijoXkImpRYFy/CULAN8saJyj6dxbzlNp9ltn+VYk8fVXGynKKBn82why
GCIcwgaC3cBVRihCW26ql5unjXkbZxy3EzabJTQjLqZenpyYxYBqRp//THOY34ZxfPvZXG4jtIk4
zcG8m/gQLK93UlYH8Dh4r3N4Y/tohu5paiOCPkNBdyqKKY51G+CBlYFxl6TSJ5tkYBcKvVFRmnLU
sAZtrYDVYUPcu8ttpb3Tja703h7eSqUPRRC8byn5KfjBLXMWJc2NQZY0yEHesE9Rsw53UIgTchXL
kw+dfQpP6YmaY3TYutatkAnYLYksnNrYpJeZilQ7Zu7oqLaIhjg8awRboHMqg1vSOZh31XWKlRNK
ANN44LKRnPQeECeqJJK7dWytzgJlTpr/wkDEXIoiS8EY67CZxSwoB4GtC3em4Y3a1Tjt1PfFFXfc
0yRDNDpMxd84OUSJ9d+xF4mOkqflEOEd45r+3sCNjGsWFtxYLR0QU4Qsf9pqcK+tL3Y4UHecHkA3
F+m2Q38a0SYCKsNPO9NATkpuon3bWFiXV1qe7qsoi3xbKTTLnweipNidyy8hNzTIKV71A7SxV2wk
i2sXNGCRFMa5IIENW14hippRZdaICB7qwWjGaYfqGsA9levoVB0zD2vD0GuaUzy7qMaftqx3Vjrm
9ln85WgRsdBqX8TP9qGEcYR1QKSchgcM4sOMyM5eeB5sV4PW8o6zwIsDqxj7qlPwVnflazHS6K7U
Hsp9cZWyYsP+lP2NIxgEC5a8Mhcd86I+mvpDIFtx77uVBW7EbLwg32oyr225r0MsjpCsHCPfyAiR
/ZyAnvU/upfsaHnDrna7x+oWbTls3bZVxFdOYQSoFXx8wBTqkPDPT64qL8G7pdAktbl9P8XFt6JR
N65Ol7cMVgk1QthLNFtx0jkPYTezFUM5xg1PKmxPiDPTv4FTV6Il3icW7hhm/KhU7d84UPAbp0Jq
UTu8uLGldpFUPbB418BVPK9j1a2k9GUK7R9vv/NrGwthQGcjIyyURc+HV5f2bDYIG7l54Xz0VaEK
FiEt9TewiTbZLyiEX8fkRSNM0mPVaUyLreXWxqEF+/Lrct9++ouuImvrgkmDVSdMCC6wYZU+z6nT
IFsymt8VBICuVa8BC4O9aHKdK0/yQRgQbd3i16YS6VIyDihnQhf9fCrlPPBLn3+gTAZPSA98Dk1j
H4Xx4e0ntrpvkhE6mICKMudFTzEKJgzvTLaPp8b2TIi0Vfli46l3ao4SuyackbyyDyit0ELGQGV7
B1sdqYVjFzgcXLuWCYgaGKOOvojvFjOEUiVzLERKwpum3jI2Wnv5bMsQ/qI0NC+gvFo95bkp836H
dnKVO+8mTMEo20kVbrzoPFnSp7fndm3dwMc0cWgB9UeCev4Iu1IwU9VUpHHafdsFt5kTbEBiVvA4
VOpkenwaSFMqtYs9q1b8Er0xij3Z3Ec7APSBMBfPD1acp7uy17+NaZ0+qfhK/Bgio3kMeyRD3h6m
2I0XNyawu1hJIB6OCedyBRXILkaksQwzN1t3Mnxnl7aZ6tmJ37qqvUWVXJlVHWYuWhfgc6iZLF6M
Mov0OTFpt1i6Mmqen/jhs1/LKDW8PayVQ4gUnLsYbAGMEJbDQsB6nOWAfJSLoBCbrepTUrbODow/
Nego/GIN8untkGtDI+8X4CoBb1/mMGk89a0ZUj6cuvj7lCTvOBc2Qqy8A1QLFIrJ1FovLQrnUAlb
rEdsN+U+RpeukHm/EfB8jLMevcFCCm+UrAUxaoalrmxM6dr4RKtYp3axUoiKKnrIkkwXN3J01IXm
9kEbo603QiSvy+WIUDfddS6HQPYXR6yJYVDhDzSlUwS76/eCEJlSh0lP9d3WHr1CywGk+CqWmO1X
d120HY3B7381wI0DIprF16l7cN6V+2EnMLV7HB3SZL8FGlvZMOHL8Mbhr4Xj4HKEgYaQbiwLScO6
v7HH5s4YYfTLfrw1lWuLRcX3HVQ+WtpkD+fDCxUjRs6TtltFTp2Wbv9o/Z4zo4gMkIxlX5Les9En
T+/0e2P39quwOsZXoRcpoFOgMdb92lR609o1FsqwpcT9r2xQHvwbodjBcNzmukIN73yUTqam8qxD
Me2lMEUpWY3y5AYBI6TT+qQy/mP/cANzH3JAgwo9NeRlTS2ppmSKUmo9hjnuhGbGbH1+e0BrrxmX
WLEuqZVdFD5VIzKkjGIT6lbIxMYlOkm58uHtGGvPB1FqccEDkHuRUU5qbY59alCA1A10C5NhXyVK
41q4Er4daOV0oef862ZHgnBBAG4Np55TDMdw12glL29C+CdtYwN7bu/VMtm4i69MHSwnXONp+lLr
WfbW63FEeVBhLehSfG0Y+c7GTO7tAf1qjyw2KINrKlUX2veYCi3WW69YQanF3AFynaJGvLfDpxaR
qijwnBhVnfjOCr/PsnPjm3tfx9UaKYaNfXjlvYbdLKhcnKKXDlDKGHG9EyU63ibZa9sK7oiOcE44
DdeRpn0tO9xp/eiwMfCVNUNZlWeIDS93rCVRpRhSs7DQ5aA1EJyG6NSHrtR48/fgaLrTrv8K42KS
cOjb2i9XGiD2WWD1/A1HYU0qkGGlbERpvvoqSvNCnwL/gU3fj7U6ALHwDON4FQCsRXpSj1WcVOGM
9c0tlhRueUVFTfku7ZHKOGj7QN6F2kHaNOhenVoVMIio6AjPg/MRynphlWE+YVJaWd+nqXqI4vxJ
abKNVtLKy8idn4sCl7wVTokc+5w7GoOzjEC/72qpenSkz8jBt+9qJw2fNxbMSi2eLEWg5AwSBijG
56NCCz+084RwSPmOH5N78ylNMToU16/Kw1jI8LQ762lEEEdYWG43s1Z2A7or9MJNigKXjc6hMFo5
CGvJLZPgbsqTRzWvNmg6a0N8HUJ8hFcZhB60cTAxkbwT/lE79ad6j0XacatftPbgNGHDwbrk4rPk
D+s1XqudJfmcccFDXEro/aDVotUHG6XAjacm3qbF/oYmF60MBHxoOS4T9NEO/bhDNwTBoNveVHZF
8pSY3wr9IE9fFBwAoix2tUk79PJRiout6GvP7FV0bdEhAgUe0yEm+mfkkPZ40x8Lr8VObSfdKQBD
rP60tb2svHuvx7s0Uxn7wpfsIUJA3w5uciO+d/zmi52pGwfh2sB0GLiYfYra2PI+UqH+b+YK2sN1
9BF1Xc7c73/jwb2OsMhmEzU3Zrskgn2nPf9x/3/mWjftst22u+LKcLiKc68CooBMw7IGPRWqZJSS
4buThk9696XXg40JW5EKELf9P0Mstn0fgmGtppQ2REm40e785Ic23BuIW+3Mq+yqePS7m7zY19HJ
SJHWPfV3f6u4cfYZFoe9XYL1Sn0+Qy8bOzNBLCv4NqD8+/ajW4Hgi6FS26ObIjL2xaVnrGc/jB1m
U4hCCBuocZ7cTJH28fN8aovr3uv36i57UObP0/BpJJtOu10wfNoki68/1j8/yGINgWVAkajngyD4
lj9U6Kl5qEhX794e79rF62y8i5MBpH+TyR3TiijpIdlXd3l0UL+0tBdEjWpCTIyOxhZEZHVsBmIX
5O8ye+hikic1qPpgdChLO+2DXzj7LEg3HuRacojN5J8xFvNXmb5RtQ4xxJqlk4Cq3iEyHoXXKoCN
o97eG93V25MpPvZivz4LuZjLyK+FqSyVxkS6nZP8vojq67RGzDWVd0b04+1g6y+lAapMxkUT/6lF
ptIolTG1EaXb7rq9zfbK79a7OET1ao8+3i48mSdIV5pbH+OP2lXxsNX5WjkHLSBRPD8F2PoFOmVw
8GfyFc7BGfuIHHJOE6sfIkTqwknfuEqsZZ3EggitykI64OLMTdHzQKgEUWDVM7EJLrBl6yfSwJZy
8dYhtJZ3kpSptPeFTBfeseeJBPeJKh5tSu9xNo7I9xVGgmR1mh4ohxTHIUmcqzjRrBtJw/glxKRm
1495cEANXjkMTfo85Jn6MpcSaqKJ2W/MxcoRibSH0G2xoFhf4Bs6I0E9zcShajA+Vy2IuFjaG5sM
4bWHa1Ja+oWiwJJysbQCO1dCPaMFJysfevvdqLARyvUhN768vYZX4+AHB5NbtIuX+8AccPM1B+Rv
qzSxTn5WYIDBiD6BDpfezSXCjm/HW2vxsVYFDhlJqksRLOTuEz1NaUBEIU4Gko9+df5+HPJ3Wpgq
+8CfHvJOfkaIUvEgfQvXE/WjHzju2x9j7SHCiIB/RAlPUGfPV5ivZ/rcB5TPOykJfmfFN8iyy7Tj
5FLeOLpXQwE3R9OAbPUCgTpoTRxoRi9wx72LFYGHxk+vT4e3B7S2nzt/RlnqQGiDHct5RZRECWoZ
zeMiQlNnNNt6Y+ZWFgwJm7ClZ9HYF+9m7U8JynkQPJwmzG/1qX7qkhrDkgSyXNVuiNCsBVMA9JFT
kQpclLOkwG60PAFUMWrdvOvTWr526Pi9m3Wn6dxWr9ONh7UyjYgjssVpEI+dC/JxaSUS/sGdaJve
S0q9y61q9/aDWktvIDJh/44EHPWZJS231MtM10tA/4NnkJkG5m56Gd9XbKiJsNVUXFmlq49D8M4G
jd79vgkPEWna4ow8+wCLVFKv5W6wGz6A8mAf88eK9h948/fZlbh4Tjf+/u0BrxRobM4N/rU1B0bA
YjM3QskOAxXcHaYewW1slL7X4cCCN7Jm3k5x2Zx0VulVkqrjRuS1vcZGqlTwHdhBL5qdTciZjQAC
p9ZpPoxX88nxtKN1FO7y29WS1bVKkdIyTOAvtOTOt5Qwk0xF0jm0Wsveh+bL1CdeQkmqpuv49oyu
JDk29S4L9Cu4ZYrm55EszMu0QprIw4vCOsqBfO8o5V1QlC1aPoXlGv5/bHxJzxZwmgMK2wBxt0RJ
S9rsZFkyWi6O7jJaEcjUz+Y+bmTrcwIP6tAHmfaALUqN4dNUbbXIxXjOFuyv6Mhd2kIK9qIGHMRz
qoZOZ+FUHueHQUIBuqrL/KBYhXP19tRetpBFLJBqyHYiNWIs1QeieEwSJJksV/+KD8OUQYTlSndU
P4yecV3/dD6Wp26n0ygYvstbkPvVcf4Ze6lHgLZv2jsFsStNojVPcwkjESBNvTopG6WFi8Uqhknf
CnCoJhQCFle5yB65dkuDBQxAPTVRfKWq6Y+qVFGd2roGXKxWEYr1+suclXRJfP1VVSiYh1iuGkaV
JMyorM5fJSyuXNsY75s2e4qH5sfGMxQb2MV6oflB+U6cUcvabBs2aehASQSKJ3vaARSAN95YCB9o
+/hpqxoltq+3gi12U1WPWIUdr0aqfYoQ1KJUvZ/CzNPswsVdG/kK2Y2jeeP5XWyqYlJfDXHx/CzK
DdIoEXUwkTLR5avSaK+GDrkko/2RlPrHJq73b0/r2up0BOleRXeO3vhiH59i5J+tarZczWxvYj/6
3E7ySzXoGyfwahiBAOCApMS3XC7dbAe6zMYC9izZjWX0AUXgfaJG/2lmwQSyo/w7zOJuGmROGUgT
o0HW5IA/6w8cdn5kI8ZgBfaKb8/c2hvA8qe7ZJFRXBxDJge+mWCy5bZKDXg/QmPWTx6HtjgggX9b
K5uc6cuSAiqe7NS/oBoGfRExya/euRIZrTxxWB46B7z10N/iWrlrf0dS79O810Pwr5t3tsv34Dyk
2HFehYyd2dBmk5BB6uLwYe4huPUAb4PIBTdY7zEu9uqX3tojJnBd7OR2Uwrt113l/FXEqZiMniyD
S/kFBNe0GgpoVDtc6aZBOENDpzWVDwqvv7RvUFWnS3/C35Wax648bt3GL9etCbJJVP/o1pPXLabc
KRCSKQbBYuBsukXVEEciOUxvuqqr/0gh/+/z+P+Cl+LxjyE1//Pf/Pm5KPGzDMJ28cf/uYue66Ip
frb/Lb7t33/t/Jv+56F8yd+39ctLe/etXP7Ns2/k5/8r/u5b++3sD/u8jdrpqXupp3cvTZe2v4Lw
ScXf/Ktf/MfLr5/yYSpf/vnbc9Hlrfhp+Pnlv/3rS1c//vkbN7JXr5b4+f/64v23jO+7L/6Rfcv/
T/OP9FvOofDHj/z39718a9p//qYZ/wVyFn6A0KIR+EAW4vDy6yv6fwFE4Z4r6rTwWgy+khd1G/JN
yn/xcnJIoStCQwjk+G//aIruX18CycVFVaQErCvd+u1/x3/2pP58cv/Iu+yxiOjc/vM3oGCL84LF
wWfiGiiEdmXUfc7fE6xwOwl/rtGblO4qjm6rWrsPyuJ7UaozQkTpIfcxddDMj51vX+Poc23N3V2J
TYKe3CgaqoKzLH+xSsXysAN1Q218CWbtMGXBre7BsZl3he0flIi5Ur9KvjJ5eoRGcjelpddUWJ9B
abpFPJk2k215ql59U3V83E7xeyd+aJIjnqSD7k7lAecFzHqLa6fc1c3RsK8r+/GhBRRlWXcqjqLh
LfYsuDHqezIUfGow6FMVMjR0ug9YRXID3U/xPoWYjwtCuZf1Xdk9OslT1KHs/s6Pb6LyUGGh7O9w
msMhyq2OanKPW4OjX6XvU9SH41364OM0+FGT36E5KLtZ4PGrluARON+mh/Rg/E79ADea7Ks9Hcv3
mBIhtvhBUrAH8ir8IKKXUHmXv69t90OV3hfSJ5WitWHPLuJuePJpiGUJlxeMZI9ybWNTi63FePQD
7B6iAQuceXeVjre1U53M7gkrprA74GVzMyhumguVv8JVjg0tfNUbQ6/7PD1LX6Wv07P863f51+/i
1/Bb+/OPX8Nv6nP7U33+33/7n/E3A+U3/bn/qT8bEFncQVIHfGzv++bgTwfnWCW3qhW7upO41Mpc
rSP5vk7L7CvePM1Bpr2vFl9ooeA6j5iJ+jn9ppMxdqmbfBh24btRvkrafageXRy3rii5jNluCI5O
DaPyIYH1bhwGTANTFEIeavKk+cHUPE194mdZypFfoSVnxYNdnyytcCnEw/JU+SVH81DCqmv3ZcSU
23HrlD4Y8jQV383vyXuM+UA4O67zFVXRBw4A/p5N52yfT671FenRU1w+qzY+VokbIsEiozPqWZZn
jgctRQGacYY+uu9e0u70D8Xg6h+mx/C7Lx+c5jHDcSO/HtVTfuNru/IU4itiN4LF9S6QnoPmITNv
1au0OwRHvr0IP43ju1H7auTXj7hXxNJnlmqgVzu6OZ4StDsVsVc55hNOnMlSsAtCy83gB/9/7r5r
yXFc2/JXzg+whg40j5dOXkpJmanMfGGkJUEDAiBBd2P+fRar+3RX1+l7enpiHmZuREVFVRqRokhg
77WXUf2mLKMJcz57JwmI+ONdrtZWv9KRouJGQosZ3nBDEuzt4oBsGMTrlUHIsxVJDxbiwPfAfMbE
3jbd3ju/EHDnET0O12P/JDtE9CE4Cg91OJn3rXbX9gphKhi9yajQ7yBPG77ye3o8REnkVVvvKxFj
1GjH4fWAyBMa+MglQUp6OM8Jzc8cYVJ22B6B/rZRO8e+tZd9UN1rpz6P8YrIaSJZ3E7xaOZBl24r
c1/WXym9eTmsR6bY1vZDaHevo5bGLUxvbd1amYSDOwLzceTicANZqpSFkuqRO2trP99VXYHQlrfM
U9HYbmWxL7s9yxQGzHsfHi2ppi/nhkAufqe/ZghXh+/yo4+YzUstvkrPDrIJZhpjjEDj5jI7XYjs
u0ifAw7BcXYy7S36yzX7oM3ORL4LBp8hw2Cy6fzQwC0Vdt7HKckqnBo+0SIYN3ChtAKMgA1E0aYg
gLif/qDduiKpCIzvN5O1q+EdCuqXl93nxs32CN7piulJyR6Z/qhXMe9309F7NRH+3eYgAGmhOW+H
ameZiLXzYoX0W4Yw8Tt9ui/M0Oboe/fq4N4GrIdG0JzrM/Sh+DPZgfb9H+ykDu3h+5fxtV++o2N5
hZ0HYu6XBU0hwez7H4Is5c/mQEf4W26wMM67+TYNkLUG5agjB8WIvC5CtOidAEEtDY3pDbe9RSNt
fGshm2TtkUwV7qSbpseZHVGFZ0o4QbcE3lroTvQ3gyHiRru4yNXJss2S12PjLFy2aYsugEV5MAw1
noBtaiY530jygJQjSJmAS6GVKmbk7ZDUeWp1rKsIc+IXXFWGwYPCjTEEJMO1efMCmFSpyK8RWw/S
LOIVAonEZpAzEU4UpD5/qgbY4EYsKXsXHLw88F+dffGmhhCBsqEtDnlzdDLEdR+zNAt8tvaKyEWR
nifzkWMKaIdkDkfziUk76mYkbCM2Kh3HmHp4dmC/6plzPJXmHTAY/B/pquIV4v+YbQkeWtrdbMQ2
cduP/Y4kSEeOiyZdIqO+MlKFvMASa9dBoRDr2g1RCeDZKN+wmz8XizwV/RZyu2hISRlJpd/VnYxT
hch18D/n+awjVcvLeiQdWoEH9FrZxqZlyC6v+K6C6xOZkOyjVVHdyHgYvoZs77U3ZNevQBAukX6Z
J4V/p1kKgzLDpsGcYaGY6BlB4naseX48UsQuSV+zA6Ptd6Z/qserkY0ByJXoj+wY8G+EkoMFJkfM
6dDPiVaulDa+EKM/loWxH0l1cqvxsa6cD5PZ+8w+5ewXodTfKk3/fys6bcy0UIX9j3+Wdf9Sdq4a
1Jv/uKq3D9oiXu+9+7H0/PW3fys+IX0FXRUOM4sA+dfCk3wDqgPPmQVURtTQj4Wn9W2RsS4M30Xn
ZXv274Wn+c3xTCDFoLXhtf55dv8bRSeMhv+l6MRqBn4trNaWJuVnRIRyoS2G6HqYEycLGGh4Uecg
a8x2QNNBA+zoEuHjZXauMEKIp8Y9zOD6hTWqs6nhD0h+fpQMOWVE5X0wmcN+Us2j2fF338wgB8sg
zerytZ3nm8ngn5UudkPv3xGzfeuJOGOy1EX1nB896bkMwWh0XM+zzAPERvbvvO/bIjBn03gYma9W
hAh2JFpDtr2l2ocxB3SsIwT5sWz9uoKMEbF7A1Ewb88kkEhuE9gzZv4ANy3i5qdZ0jHuZoTYYVg/
8Ae7qOSF9NRFIDD8kKEo0PSvroBnc1NZTEVSuCIPPWP2T0YFUkUP77+uYiJWHFuFWYBbYNb2eBBs
EM+Azo3npkYOr2zdYZsPk371WqwVqRJJo/K1JeCMKMpNPvD1YHgHUrXPTKe7avJWLlXGuhoyL0Ks
vH106hZh6prz3FfFFaSmM2Ze4Gqa010KmUxkccKQjIAcOF44sGixerdrAyPN+HtrzSQqCIo5w+bt
xjBZ+cgBCWHfR/0NiqlMENfzMtqI9ksnfm2zSV8Pfa3tSWuHhqWujUWOtkKUJjQ4Np1Rl9MnzZzL
JV74apApjWdccpTIGXkCdxlZ4OOIAOrKPjUM5bef9qtWb2H30VawA3GhIMaZlAkgS74rhpRfXCSL
hz5N84NlT3ZIdXsOXdECQEZ0KTRIi1F5xgPWiV+pRf+tV6BFGw2J/r/tff/jTf3joFqsx7+3vb//
3i/LDyHf9GVoDlIqzMN8qH//uQQt39ExCAE0gmGyD1eX33pfk3xbtPoLPgtwClq+33vf5VvoeBHP
AIok6NF/r/f9GZWCu9SiYgD7EJMv8K3JT1DpWGAwDGa/FU3b+uiui6RGZhXC2hMrhLg1gk4j/mGZ
/nUh/LHb/plI8OsRMXm1kCYO3v+ir/gBlOqxncP3J8ONDq8tK3EW65qkXvkv7V4GyzHdu7+SlP7M
evmXY/70LnUlS6MzcEwSmNt05cKjBFHWgXxFHGTw17xO9y8P+DMWXOuwmtZxwCHkG3hAHoYwPThb
6KDN1YgGzo+RE7+ml7Jcy6S6n5F/eV9PgZZA+gOfSA73q2tzRJr0OeVhVyEhobjLXukC4/mJRCTs
Kqd7f1jRV9EGSHqyFMqsOhyNIM/b2EitwESvpcN92orsw4S1dGUgRM+mK32YIEE4ITczQMqc0cam
F851Qoa7nJ0Rggjx2kuFuFTSo/Dxw+ZcPcNZaAxcmC142xklthdNfDdGVgQ3y7DMLu33T5Hzdang
OY/ZYsB7AWcO1O6hu1mCW3HORmJsMmik0cKriD3MKnLPdjI5G75Sb2bkoWzsNtNmfAUMiVDLB/cu
3/snb6vO6OR1a8vpMuIy9D3qen+OxmUTTAw/gpn85PvhbGPJBZ396gxrfYiVCPSDsbe3gF7OY1Rt
5MZCSYx5bnXKh6M3PLs7E3JmVP/dhvqxVSSe9jiN90SunFft2m2M6ZONd+3jjPotch6znf44I94g
Wy2cT307RrATYOOO3/cnMBnDdEPHAF2EgBrnzYx1RMAiGapZ8XV9cLsAgZRwO8ic0PdR7qM+NOZw
cO4AiVjOSl1yO9QPCB/DVGRF0bu0w5quF28CZIi6RoiVme6yo/7oq5C8Fw9NPMTTY4NoRDtYVO/9
Hd6HEYmwXzdP5QM7LRS95c3K74GJy51uoBtp1uXZjHGs/iRWiEZdzkmG47ra9Tuk+cZNtp3flvwz
RIlPxaqZkF+HgNEmW5vDdtzaQcr2481IQ824FFG35rAYzkK0I4shYXHF56He5xBJSUl3lAf8bw1b
JRuGyPJgHdsDfZgvHexNVnPMt+ZN7IeNe9a28xbIFCRp2Uo7wDXIQu8fWq9w+luxo3fTkzw7+JAD
Se1OR/TVq4XYcNjCdIH2wt60Ry4DQwbtE2OxbN/QH3ygN9YO2R6+fXEVG/F8HENlBkigTqwcGMjG
PyMSNn3ncPWrI7waIOisCWq4vKXrec1uHkKGd8CE8jg/ohlVIUI85wsgNSBY+8598r9gj6chnmAe
Ikee6bPz7sHthF6QD0lAZT3YdzALiYe7Npog0lo8kLqVBVOb0Y+08qZMY8GEciRIEZgvYJNOYwAf
HHZhzQPBN+ARCyEgXN+KR37UDtO+qPDsBZzHmL0gXfnNg1UenGJ44GYBki7km8KngR3/rKrECPOd
UqG2aqL8RTxXL+2G7WDcGJpthK19fFgccxBym8BK+jivhghsvKQH1R2ICBiczsZawUg5mh97WCm0
eCZBgo/G1RiLaIzNoFbBsNbW2t14aGhMn4y43IBJCGOJtdltrdDZGa+9+9R9/WLjL7di4x4MN7JW
oIssznWGfJEksobAHzCHD4aTh9uWXgpkANCwoGfB7ltnJTPkGxvQMMBbQIXGux6q1yUHMI0EatZP
RJAAVkiy4XlxXahe0ZhXWoS/8RS43tY7Ai7F8rpYB/EuUNVmOCgv6syIwQ8K+bYKEJwVIg55JcuA
H4tYi3QcK1muTWadVDfJgKYwWMbGAAqUc9fjzqtxvUesy0FBAuO1uc+GVdEG4xRM+/GLnDGhXYIL
6NMEOPAlv5gYa4rQfQB4WMLtY20G1Ut2amJ7ax7sLCjOWtQf8GhEEOhjCNWQk9av9fV0lViWY3Gb
T/YUQuEBSHCKu017rg3En8pNrt9NQKDDYQrHE9b97lnizsQmip53OHT3XR7raSymjULTKd29hcQr
0gECQB3pdqeaR3UXoJ+u8DSnoLMU8DvUds6KDTA1R8p9BT/fB0TMOwVMUmwthveCrV+ImVAjcD+J
ihqypldiIwE+WIJ6ECj/78uD70ziHwZG37dqdGYYSiPVz8YY/I/lQVcSt/Z7Dc3QU7/37+WTc+ye
xqfsUTuZcb9vg1NzSO+zfbOXO/Lin3FKYYBYamSofw9nWzyjTaweqF1W5l8MKP90WwcvF5rMxS8Y
44c/ntxk2DXJp9yKxqQ8miFZd7t3uMJezGApI/6PypYfD/fTQDSHgzTtfVyLfN9hXGjBAXk+kpWZ
VEhUxHKS/Ptr/7NJza/X/ve399McxGV6qg8g90UycrbNo5VYawiLthpMud2Vv+2P4CIF5C9cOG20
0/xfP/Hfjvq9Uf6hIKzayXHFclTxJffuE0zkejSXAT3mz5BI4ulJlhPII7isrMT2F1NWtcdYJPZX
alPfuwuMHRBYH7pbRPPt+GsWVluIaSIa+ZvpL7Uuf1ozQxQHw3sQGVwgCH+8C/RWakiOphYu0xB3
HzTud3XYh7DTgV1msR3W1ubffzB/fol+P+LPl8icByEoTKIicsVIJLJ2LGKn5rM8OFG2tTeLkRKW
KGzE3cl79sNfYgrtIvDuXSzry3B1DrFTHgYMfBcWW76tb5hUUQCiLDQv4o3cfz/jv9Xx/fcch8Kw
HlIt0JFMWNeBd/hdgfdf41T/eYmv8eUxjv7nP26YeH5KgFaYHv+hZfzTl/wNvEJ7poNzDLN8EL0X
8c9vANaSzwfBKiJIv6Nbv3WPlvUNCJi/iPwXEjwINz8CWDCLAOyF9hH6qQXb+hsgFsyI//js/tm1
+LGZk52yZFVLI8xqEIlAq1tnhpPHJSX6efCsG/dTGvpm/UAq7VzY/SPA2UhlQGGJXWx1Ky8Dqdiq
kuQIlwl0K4g09dtjKdrqxfPGNOzhxRLUE1juppmZq36EqNLEZlQiIAnOAkY6JmDyfMEYEUMM2svr
3OrID4CLUMBGkOGr+jJwwNo1FAhnbO1l6PaNvSkNeRzH7mg51XqqmsdpYNHg+zlSXH0K9LxvpLhI
M0cOzQgnQqrouJoGkCYq1xhDgxVJM7qxZBgl1J6d+D27lQiXXsICp5B4HQ001cetHDExk/QoIH41
uLPSc5jlE12GlvDyEL9xhInVcW7oY+fTc6EZexhNHnJqriSZZlR8rdqT3pNhT6wh8goO60OzAEDm
+qs0daCbajFItnj9hR4+DWVWGIgLNPe1mvfTrKNJW2S3de+hcNP1zzavXlsPnoMIAYfNma2VoTdK
ktR1SgNYQeZBxYmKDXfK9owDljegJ8jbEtNV4YdUDlfoDd6Umc0reDiMn7IVX5MyAk+mMgRpwsCE
l+3GYbp43H0va5sHAD4Q5eieGK2+1CQxTk+dNZUp4g9Y3QS5MaS7UdC1MzdJpiq0UEVRoWLMdQw+
2qxrN5ALtEHh6CMGbLpaMYkJaTPmxZ0avRlzDMO9Dsab42TpPcwqgft7DMWa5WLEqlfjjOaCZriC
EPPEHG5x6PjkgOq8IWbk+LWxygzWHGqOd+FW752ZuUlW1nNSum7+LMXIdtY8zFvDxlhmRh5RTwha
qLJrk846N4UecLNa+2598oi8tF6WMBfd2YjhiL7IW5xwrOWKaTmsSHP/giClnd56uJm/tAExMhYU
4DJbdfN8rExnU/Ttgfs0caziIPN2p0YzttGhDKY4ckTejV61YqraOUysSgULCoeDI4/RmLCgki/L
6apAMsf8fEpSvQ3sJvvFBu3/zrq+vMpvrJf/N8groJP812vzf1Rvr+yPSzF+/peF1zS+6RCSA5wn
8GVf8P5/LryG/w2e5SDZwzsYPF8b0M6vjBUb0wEMEhaPQ+TE/HHd9b/hSxZ4utDrQJBomn9r3V2I
Sz+UTDDnABMW2hDwfw1Qf3+2NJoqNQ4OSdEpV/kOdMdPnXV74NmHearXZom636rvNMDxhNTQN8C+
UpX0MxUQzFLnrbPRb0t0lnB+Qj4iC/0RtFa3cfY+fRws54lVFSRFuKXCbpz/QuJtYLry89n7ugfH
G9uBTgrsLwuX9sdNYy7H0ZcpRh0sr5/tzNpzH5ADYBK7mNYDsw7ZYKRgRPQqYH0NNIhORqTB6VdL
P7WpKreiR/PowD1hnLWTUNnZRTAe04fPFH426eSGRTnzQM8Y8r8bDMzxcRlh2ZaPnkjtbQdxGHGz
LpRdEQndi1jDEK+3bD8ew9LTgxeiOWLVCrcJJsM9Qhh7AHPxDcxIADZ2CdlIaQuM8wRcjqvuJXeg
QtT8iQdS0zAlvEqEQAzCMqJZ8wC5V+XFGdsm9kviBTxlqybrYTQvnBGOCHfKw/Yk8tGL2qL4EIY5
BmrAc8+JjOfaA0yTFkWoG82m0LHYT/By3Ds+f9ERzTfJPOkyhi3VBSDAS9iL2L1znDJcG1ECJ0uL
5tDPNXZkDtgidQGmaW9mybCjKIY4aTTOmPpiHe6VF2tZerWr5lhNkl8arIqzLS/jBDKHnheB0ZsY
v09FlJlQProgUEZFLupwIgJhDZW8wko/X2vE2IN4Tre9maJL8cCSwnxm1bD0ULUw8MgRT0kbyO/a
TuBzaetAlgp/bViGvt53MG4pRpE45jNP4RKkDQUDAahZaC7A1MrEJ0CRBLRHs2AN6C3uLsUaHdAS
Y/Ple9yUa1sDvuUgeLXX0C3IdpdmEOcy/bMk7blQJMLNue7a9k0vawfv3161rZN01NRD7kAsoJj3
qNvqo2tHM/AzC70dtolSCUCN2r3XgNnQD7e0imaqbTBUKYAdVdba9IFXUGV6MZLK6c4BbNe5b8zq
QGzqoZYjTQNAzauftBKQCvg8XKDNyeZpC+97TIdfNd39MCSae5q+M2t4pb5/GcDVZK5/qw+kXu4t
qb3ZmX+q2vaWqemh6LddiVmbMdMbhM7JmOaPrtaD+jKi8NI6fdegzhKAq6oiRe/W9HunRai4O0iE
bRb1DtrylZcZJ7M2LnCdxdAbZ4ncY+yuBGMj8Whyb8RhATBr84QokH7fUf6SWm0P7NL+4oiepeZE
w0la9/l8c3ylYK+G8GIrB0agoxzQ6lci8/0Edx2NOLseFvZgtQAT4cM+dfx9aVSRPz32bfqVg8bV
cg799PIyTJ4nFxmv0BYMXHsRanjRODy/UJyVwaShLMuW0b/TPo5evet5cebGkXUaOHSYAZIql4Ej
74bspA0wJ5c12deyeYcVaxtPLpmCXhw8oDPWqMMD0gGvA+mQKq40CButQcfFSndgQu18COGaNLtV
TdrEqnbC3OzPVl2x0KLd09S0XcAdpw/qEZwPw9mDYggzch+cW6cHotcPbeia6qDNw4MHHUPgdCAd
ONMXnLhooCx/k3vmayc5EJcSd8jAH1EprAQD24gBhUQZ5k3GbhDtWYd3UDA3LM5qmhQ9O8D9bQjm
bghMNsFFSeHONMvWCvmIqWWTHmyGmIAJw9oM/KEA2VcTWIen3k1v2tTtlCtWFUECVgXaBnB5+4tN
ydBkD5PdsLAYEONbi5XPsap003Qnldz2tH5rtXqb9vk9qQQJoe7FA00PTGo3wczneYlryVD4jWUx
R4WLGo/n9rbuKDgUA+qwOnV3ueOIaMqxCDlFsSZGf+OIg95M2qadvR4cJFvExMxR6zmvXpk9lSir
oU00HwT3GeJRYHJi4oPVaoWyjhUBRtihmqdXbunHtCYJaTDpnVjglFnidP47rs7iHLSTUG0gZxUQ
mFWD4J0b7SrNcww19GqtjyBzoq9vY82yeNxbzodHZTQTSVaVP84II8gATWAiC/viclO1gl+odims
wt6AIRLCAq8LRw17lqvcF431933dWvFIjLNlYUDfsUtXGEWgxIi0zgy+TI22HaX93ml3KeliWpfA
i3lY0gpSxObczGPAVAqwcgJ/C5cag5EeUaJe6dDATGc7GkwzQXwrworlF3PEKytAbOuYg1leBZxy
1m9V5t/7qpdbo4a/cKnNO9FNH+7goXBoatD+dHuPxGCyxXP56jauveGwawRvyQklmpDEs3MQvFo4
DM5NgQaAw9uv1oBCHCmam9n7sAYsJ4WeaKn7wItarMnYtVE90iaClXroiRm3DvqzqEX8pFRDBQY4
+jlDmFckGl4xRE8mL28wc06LbSeXeUPurkHvy3VNi5HFMJRuwpsM1QjrX7L+VNgJfO2AClncChza
iKCB4AqUOyitXW0KEF73huyrOR4KsL9g4hnlcx+jpXi2ERsP9xqzBYgLCt3MPlLB97UQ91NKwd/x
XIytzHPJ6Mky49Go2nU3DZ8aLKQ3olShNeDXmC6GEJSGOpx9BDFma2G9Fhb4nlDPPGjpBuSFr3zE
mG5S3TNv3HdlwhBCb17cNvvgXj+HrbGx++JttmyZZBJP7tzIZ6Rrd+BPgHtLtk4+Br3unmx9Ogyu
PCqrT2hTYr6RVVWMY6MTBrxuu5jMwD8tyJymRQSC9WVNIxqjs18O1naYi9fcAlGzanCuBshZEPrR
gI5gjmYtOZRpg0GLrJJWSRI2XsOCsnLWoiv0sBFUwnXLvUhUpGAw2W1sD96z0ck7W8coUlownuMz
uG9uTeJ6qpHc7utnJay46UA0ngXFquJjBoEhkutNYOmBtExKbc0Fwikz8yE3mqtljSphtkr61O/P
U9GelUUOavb3dUcuOaw0ekt+DCI7wwoR66AAicKuL9pkPVHbfTAQQMu64eIr8PUKHUCWyG69yUBF
rjM35MvPE6Q3QT8cZ8oFIRdMbm73Q9SMqgv7eRaBM6h716ZfUEomwkoxvvAx0ynrCqCzW2JI0+W5
HpREIS+YkAyreXnoBv0w6e1CTPXBweVdJHuwLvull3O4iJxX3OWI3vP1B0czvmpWdeHEZcSJliBG
3QlM1XzUmSWCjlBM8wTGn64CBtdOH1yIozTQzLHpKjhq18mFY+okMQas6RD6g3TDbqAPrUjngGAC
oJpqGf62PDQf3LYSEBmisK+8YZXl40PVyFcUOHFplyrWc0AHbMBQxzd5NA7Zmjnjl1StFjCv3wzZ
vNgVTMj8kRjCpRpYxwVGEfMoQSjJMOabU2kHlihXXUnrgMDKGMuE+e5bRTw3ChRkHzzkyubX0qif
RpRDoRwxOQPTJyxJESmIz3fUGAt4sGtelAODMAVoupSAxOuDgERGT0uIiPPOIjERmCk1pXLD0cfn
yGCHgcigSKOWHjPPS3JXK9dtAX66UWtJWYLVOnbkCuuMg++I+uB0z4VOWnBHyxtW4Set1m9kwty1
K3nswd0zoEhNDp07UlXtDhcLM8Wnui2+qG19jCoPsyYto2oG8bfRvDUkbaBKcg2Zo4ocpTcfS2ba
IfewlpBxk1H/wA1wfIs1LfwrCFQvRY+yVzffmKl06AXFh+1mIMEiQDYStr6u6sHEtAVXA+mMNKVR
mQ5fKZ9OU+reS+zIYamzIULZGzmoO2PE+K60lliRhvTKsEuTnmc4jnZ1eCHWg+ef9RE1FarYCJZW
InZS/7O0m3usdLFgaDpgi1uDpI9RYuq1Oi7tzijR7xR+pwc9yPYF6JoQsN4cRjpM+ZCdggRZq0C7
0dfirVLAEr53kWXZb6m7r11nPMAo9SUbRmMP6uMtg6o3rIx6VdNyjPOm+tSYuJuI9jWM7i1tT07V
GHBmMraV3y3LOzA2v/JDxcl9NguUVALz1cwFi5PMr+YAkjI3ytdRxwzPt99ss9vYJdXhvFIb4XNx
IwgjCbnqtqRjcGXp+qvZG+/GiEGhjdGi6q5oJ45F1147m4mwmt670vnoOarK0aMY1Tn2nWOWRtR5
mCkOOoYpLYeBhXrwSbESlsS6irWyNbWvKn22y05Bd2reUvDNTZEnoxjPNlTFervjHdnVVmVgTXH2
sEH0UrCqevVZMg569fIihvKSzHU/eBp3YDNbEuJVjOSQRn9LLasDqc17K2xurdsSLFcjN+9m56Vh
GDfOXOS4/T2UdjnmCtV8bVu2RlZekLeujQfQxvrj91VInANr6lffpEtea/Wk5VBEFPQghiEZmKZi
HF+gl2XPA1gM5mC/F9YM6/OenuDGuqGU7PTc3vQMiODy0Ze4Se2iKZBhZYita/PDLOYHu7KOcLB8
y6b5kEu+Xk6mGsUNzKIjR8AOHe/1FhWqtNjTUHEkJVOQjSetDlpPPLDSQ3Hr1IgwVOQjcwFOKHSH
gL9PXiE//BxJSNJwHykePY1WB9W4r0OuAWcTRgyMO9THjK2RWe9tq+arAYS5lq3ZbBSy3IX9aE/I
kPMctrWs+cnIy1jWuJp1PsJ9pDugBr5p1VDHY/PJUiBzRXossFpuUgGujFfP2Ihca6W3A1AA19uN
nfroU6ysRcmBsoq7zvfm0KhuIy/ex6EH4QEtNsF9kMjFFsmei6TTcFO3uTw4A9LRM/KqlHfJDUsL
wd/HSoNZsQV1r2mVCmaTE94YQe3sisfcOgPn8CIOtnQ4YFMJ8OSHTIA+ZA3pELnyrcdPkX4MCtO5
jJ0PKZBGnpUxzzAFA000q0fcoEaax3WNFKJWmajkEHFh58XJ6CBVcbwK6gqhP5R0PhO7xYMNaSQY
nrDlyabrpNIVvgitjtWj4vTBVLHr+tlpsK969IHS8sXXrqItQFaoqivhOl+j8IYzLBMk6VQxnnSX
9KHWsvQRG8RNovvaUWdpJXlP96OA1DDDw+PWRf9cpuC1IERM7KYCm2DjoFaei2fQKCZZXb2cPzW2
2Jlt+ypL71mj6PTc3tuaeo0tqBoKMCLpRaZweqmffcrwXgbQRdu22uYT8PaMgsTkNK8VbVbFDGfP
Xvf3GYKGQhjYzNBqFZ9O3Z/Rkt9lI1JAZjSMWV0g9AuqhwqXj1ewBkoxs4D9LaAY2Nn4gwo7A1Fr
WqNf+4pB8WVXx77LOa418CaNFQ9ohEDZz/s417MblbiYbWqDQZI/ZIvfkkYbPLkOJAZcrOAL8iDS
EWnOoACxgRLA+vqJW7BMVg6H4IDg57KES8hHQMuqbbWeuP+oa+5aUXIoINTw65sHbUaX0p206n0v
io8ZftLBXI2fXi6HTaE1azU4L1aWbhEiLbfm4BfJlJ+qxmbwtLDX1BPFng6M3pXoYoKRuMihN0Fs
8HKy4UBocGpaf8iBdRl2UwdjPYF4YhovnT085osBDIWnj4VVEEjQppLg//sumB6+/JDlDT/9SMvp
ic/j2iPzi4s1PkBkVjJTez0XKIFGrhdQ8dgbqfp1ZYo5aXu0ME06gmPBMgjURjRa0ASFbufDyLNH
1vm0Q0aNjFmD0lnm9tFItU+7wiDAQrJ9De0cihcpAX8oFnAC1liptagDtQcY7eKzrycdcTfkZvgI
jxV6e/KbGs73AYMRcQRasxuDRwz77Hevc4DDGTRLtBmcYA+ci5Jk17EzxXIJjkUB0oeaA2ySKpwL
WMeC0B2BCWxHUroHpD8FlvxfzJ3HcuPIloafCDfgzZagd3IUZTaIUpUE7z2efj7UNS2hOOL0zGYi
elcdSibSHfOblgWoSIU1JltE/LbaaTc9LJDYSFwKrnQHBJH0xx0CMH+rJAPbU4hof7XljeaHd2Xj
5DMu6ZkXKW+uY9gUnNyNqN9JHr4YoZj68yJLgXKI3lNFPc5q2ae6FLT2QLYCCFi/D3vqu7ka2ujS
p7sSaSpbdISMU/Ic9yYR96iYWEfCJq6SGNnN5nlIWSeCkQJSrlLAp1Nz35/nmX+X6P5dSTk156uo
jXBThNUtWGx5ZoRcKEassGk75Ry5ZPdFQ4jjOum+NrSNO9SLUG/PjVcupVzZNEF1E9bdczm4PyqZ
qySyTrqB6avcnnO/ew5rAHCMOI/i4B0z9mWmyo+t7O4803+3mgB3BAUbsL4gUoTEVHdQ23JQZqQw
Ndi5DhHfmT/IG6GtbrpUuy8sIF6G+lQHN30pecg41IvKFCXwhO1PvUQc1/DvLGUuypg91dS4FhZN
NAvGTqri3l3G9cr3CyoZUj3P0Ufd/B5bMLrCdvIitiODwosS87Cn0q2Q8cwIugLzw1JWTWo8hmr/
Wg9LzWvXai2eKMWms9wSkKmqk6OR8CZpOVr6I0isKLZAwyolgJTGVIjDjLH+NzyECqSqoj/RAzta
EEZUqSZ3zKpT0L6IxVMvDKd+8N6tQNIooKau7bvzxET93LSkZWjRFkiQrDMz6huhnqjg56meyv4u
o52ZeMOJNreJtn4lzYJE5jw4hrcQMqqSRqjOIwPlXDoHdue7OaAoYEli2T1HYbWit5DPw45vpX0E
iYasbw780RIo6Aq3I8PBRprokRglWdWxBn4p9ud9oxMSRNHcVznKXg54KgvrnwXsAySHAKhpwclP
OqoBDv8eoBUDywA7Nn08jR1QqTZLZmld7IX6rTX1h2xgvRH1Ccih0WpVQ9h7UVNQw2mpMVdo4rqW
I9t9ToEZj9WlqHK80rZdWAMF/dDvnkS9C+dtR6mtl4NjlGcQgYxhWdSqu0gc87YQMIyXA/3YiZz+
7XjMZPEsO+qmVIv9EFdsf4oltoe3aCS4h5ySiahWK9M3Do1V7uWoezZ1X9m7Nz6pb6nf6QENRRgS
q9Ksy7msevJycDexGohH01Mfa9fDi7VO3ymIbx2R1RsrLoDSpH4+3hBogt3S09BEqpBFqWzGG0O0
cuhbobAKAoY2PABmCvxQyQ/u4gLn3zxTwCoNxoNcHR2d02W61p1AEYHz63p2mwz3pdRveJx3Sh4n
dqeOl1mSzGPFVQF9dlAjlLkeEJMK0VuXJFSSUEKUWq5iXGd2mdUcnOixqbnedbinYl/etPjN5bF5
KGrvjtbNrC5oXOTs6bAUa1tluEA7Dol3pw9KYHsDUaqssDpVf5NRHZWFRp07WvfcWDgQpoZwSCMA
i3Lz3Bs60NP0pqK+0XrlQNnYwm5DIXg2/QZEs27MfapG/nutlntPLJe0iyFo1hU8kZat0nXebuDU
pJYCdLh/LhIX+rNBKcndRe4YtusrS1XEbWZFa28YXqLCqRZhG1LjT7TXIJmNf7j22XozXayfxaSj
hN2uc4H/o8cFJ2yrldvFS9cTToHk3SVFtpQkf9da7VnPkmaeio3IE0OK5zs0HqCX6MHKSvRDVpHf
51wWDOgm+UPcnJJBfWs7kEVRMs96iLGyBu1We5Mi8bXxMxPuy42b3MRt8Gw0L7qg3XYNIk6i8UpP
C9uagKfKGktAuuHdedG8oC0vwa2zTCIgpy6Xhs6g405yud7aKnp3Ci7whBQ+MZNzzYngTeFCkrxx
ySN3gQHsspXbZ8dw30WjXZcE/HYSendlVq6kDtqS0J4VudzTRNlIUrEU2lmMMb3NEwbwNRheq1L8
16/r040I8bYzFy7B2DIzyt4WkH0jnNKUWbhsQozk05J/wvjvhSrqh6DrKUAK9q4em/qiMTtyb82H
8riWXN1b+QHr7Ceg2DRaLAlPbzDepGSZUNYl5VF1KEcGwcrLxFe9Jc/vtPhnH3JaExbUIFzpQtpl
0WPqLAo5v+vN8a0NiAL0PiJ/17wVvf+fjuWvxYC/LrnBtglShKuj4Vn39UVbK5Gd8BRwySUVfdhb
xAOhZVH8tLz3GNU4eF/yUtAhGJvjpmwMnDK63n3AgOwQQRvjKI9U0upgpXg9lP275Qyvcc3HawaV
ErLUbxNf4Y1jnFyDrDvMq6qjiVoK+qzx3nFkXGKSQSNH2ShOfq7YjgDVh/CNd+ug6MVxXJmmNfjj
+U0SdPc8j5ryAuRwkw/FXkq9PbxIO7TqBYLte09o1/RkFw37N0VzoEn6n2E/wEL236VsOFlJeUbn
4JDV+pvjsNXcUr+vuhZmZaK/FZX63FDwYNM+BL53KJ3iRhheqipdAGG6L4LqSS9QbeeyFLR2bTis
VgUnra77cyvB/2vUgwYbjo3qHnxdCTdCQLmDROk2cbyd6NTtPgndjpMBHVjMt3rGRzW6iHiH59Vu
UDbA/BobOvMUKdFelMZvLjfFLAU7Pj6fqhxUaypud55WvoV6L1Ff9d4DqTsXonbvqtUiZkerjngI
aUeLTbuhTNFsxk+ju+XezNk4+dCcEcJ2Z2oWwxZ37yOP3pKipaeiyWxJEE+o4o/lCPFkoOpYJ9Kr
bvhL4K6r2q0Xac+P6gy+3XgLBaH/QhW+wYPVsyUPfoDX64dI46D6/XDqoLKROrz7tbKxCu2eZqLt
xcGdzl1Jf5ufail0YIpHxbTuB0OigRKlMzNqzxZdLpcUsZFBqwjUA0RaCuMl0EfyxtJOuI7MLfzh
5UaGh5z1diXG6LUAmDHj6qZI2ufxogg0gr5A6U+J7p6cfC2V3l3OQ5hV9YfPXy6dIV7UgXo/ziwa
xNeh06BFA22qwiVEuxtmQrrCmbO0Zj2KCZKHVzcazfR57w4AxWXosbTY40EG6aXlSwggsNwJDO41
Ggee9kOg7K91/p1WBnckwydDE7a9Sf0H5WGKXchQvJVVV9IjUO8VV3urijhFLZ+EThwOTtOcZTQ6
SMI0a96m9XwMTfOcTZtVK8rvr0rXnccvXJd8UdoLPFR2SAIedpx44m268p67c5wUvQzTDoc03eRu
fGhcc5iLWlotC1+zFoE6x78IiH1sPXu5mx+jbttWNSaFvunOxaBeVb1cj0KptFmwiDxIAa+G5hoE
X0kpLImobgBz/3185imN+W+qQPMZw/M/VLRZvaejFkw5/VP/D/FAOG98hwg6pYn7BZr5+///JyJI
AGnzD+RlKWSYMPrwhvoPJIh/0v8BKIf/WxZhDf7WqvkXKEiQtH/wf49aaxhKYZT9F5tYkOV/KAiI
gzNC6QYJHPFvoYJG2PFfoCCdJ4EigTRC50GljpJLX2E1ctH4KU5r1tkX+5UlGKsyk+caagmGEe1k
RBiCEpKfUlxB7DPA9wNPJfHp24FZk0rrPLTePo27eaPFj2SZKwAvs5iGbgeiGwW4uYvs0iBH3AYf
/VjUNIaDlDq3YvluUjyizmd3WYLqNXrNsvISdvXCcotjLtAsRkHBjw1kPkii8x80Z438Tg3IS/N+
bXqRXVHAkLzgWAyQVSKZmpup2/og0sl0kme9MeAM6bTNcjuXIbdowaPvGRtAJLbigmgsdgFUBm60
Q29YmzL0d4OB+V5wKi1QC1W2yhTqm7F86PqnCKcuuXhNyoNZZx99VP1qS28laD5iI9Ze9yTaCvUu
lvS1mg8Pik5Ryfo9bzs049smSR6kNNsMgLopfsY6sMb8Kaa3HjphYUelRy6RZ0uzjenNNC72vNQW
LXNs1K41q9+OlODYfLVQ0Fbzbl3QfDfc+o0aJhmdg4E2Op69AY/cxFVe85WzbAXHCrNXQst3tfDW
peyK5G+enRXyqU+lWSGbc5mULCyAu4S3XD/QjfYReRd/fBe4/oJb9FXP61Uh/Kw1xFsqQq3Sl9dt
dDMYNVCL5kMoqmUVW7ntj12mgGwyboRlkFQ3vStyyWqlOI8jnH89lOT/eZtxFV1WcJqIfv9768tQ
MgDJ46o2IUrA4u58OSWGQLPinB49u6d481iqM6heG+7fOZKc+76yq1Vw1yI/cmX8r3C8P4efnDw3
CJKyyBi+GcYS5yE3KaufP11EF3izlw/Zf6Y4PWR57dW6QFj7FO3dtbIudpiiL6LtNcuxr1JY/57K
aE5qSkh7WhOGS1Yb1Jra3ji3ozcwPaIMLmpcn5rMW3kkHt9PaiLt+edwk4WL27D1kPTXz/1We5bI
z9KZ8BS+io/BPLbJ/Y8FkS44KiA5x3BpXuMic/lfuDL/mu1k4eRCEppRcvNMWnPsCkAZskdFONPA
yxWbNLIeIc3fO4nxrMv1i4k4zpX5f4VCTucPpvPrnU0VUieipOsBHHKm18osSuUV9oRvQvxAzQt8
ZOO+d/meoruD+Mj3o3+/1pI4fp1PxJtADAwa9bFxrnpxO/pDm3I9bwyLa7I89p1x//1wE/bU78kC
fbV4Q5HG15F0/jqelQv8Q1nBpgUgYfv3RLVo09CzRCNnnsLWuSaA+JWd8K8Bkf3g1cXj6w+JjUCR
O1zUSwbUXizt2Vce//6M8EMycKGRCAdwuvo6o9K3gJl4knVuYWirtmfH77TQcQMcFqOht3HFMO/C
PfNluHG+nxaslaUUpH5unXPrKAPR7RRjLMGvv5+VPOJvJ4HEl2Em6wRnohrxsdbZKMYEgrS0BPWp
UaxAziqXNXvoadjnLiLR4mKQ/Hnpou1WNCvHKNZm+0E8Ozf6RzHZJ9i9tvpZ9V4qCnMxbfTCbOai
nyxQZbmym699nAmq2Pd8z2oaxTw31UL1naUonAo5uDKITkj258chUuOZMdCOR6f36xqYuQhCwRBp
xjgBQAjdfUs87z23SnKYmMp7XQyAhGNSLcPTQdeOSL3B29ZkNUWr7YO+eGywh83a20GFPVuUh6Kn
zotvARWNDtUvPz464laJfARLirfWo3Rh3oRWFI1921lhvEUumnKIjKUAzoKOhkKpv+qSvjHMcJ4O
ylESkRCI4XXKPNhu+Zjk7S+xaB20vHJ6/gHFMiNs731F2Tu+j9i5BVLK71dB9KAXr5UxoLufSvc+
XP3ElLcDUnu9DNIIENwCRZOZjCbLTGvilZiR4ErhUrWiBUEDfiVQGeRCXkWBNO6FZD4ALZqFGa1m
oi34CKH5q2pFyY7dhPpZhxcEbgq5H67a4AngyMLyoCFzGWn1cFaQevFUNpTlreoheXZdjwS1oFUK
viVtTpUv7AqqZmN7qm3bWSuF9PIIngSogFG2zhtQwE63kQk3QPQhflAumhBusJ/ZlNzmbX+W/Zqq
GLJWcCYEGdhO8gFYtWqBXsCUrZvooXehcKfmtujRoUrlmQbEwXcoMvZEcF6wDgNzrtLDtEoXJNyz
JLmLAeB0GUgnR5NXWW4uZGt4HvUNEV6ZKWKKKxYVbjFbGE24zrOXxHvJ/HU3HPqsWsr+rzI7Waq0
8uEzDUAmkj6Z00+2heIUF86xTKpbw73VAZHTHniOTP02p51Wj1luM+BImpRLxRUXQkW6HDgfTV48
gsIALpv87NvwGInNRgpbWPXZLrXUheyQmFLbLnBlakqABJmyGLxkkYXWWRDUJ98YNkHrrdrYWaLJ
s42beF0WxOMmaoa1EB9DQMlKoZPQ+y9p4b5iu7QYwOYNtXerRvnOl+t1VFb3Ro1KpZufi4YuUwY6
OPQOTuESJpcbN3cXcQK0KMHMp29PQpBt5MD4FSfIVmreQ27dF2o0g0ZGLWCVJAI7eeMqv9Ssnzvh
I2y9u6y+h/Bi01OepdGb7sHJLG9D89kPDzAf7Ip6bpcfPQl1MUQtRvwVEmCzpnjSOV+OsRx6j/RB
PpYiJBuKlDVwKRWhr6Jng/hbtXeem0pDKMxK5qG2y/qTVz2bQDRqjrf/ozC2AQ1fnz5z+gvXjpnr
HVzlhyRuNKsDeUxUTvvf7M2zh3hQnJtHXSk4oPukWwydsfJdCGU9Ky7ctNYTtf616mvzvn4SzZfK
gzfm5KveAdzXrcr0ve3OlnQOhBeR4l2aPUWeZldqNzdrY105j5b+qMRvKmKD0k6otoJ51qONpMwl
ustp9ysX3a3l3Srty1CG+LRTV6e7LIPp6xqXyD3bCYO1TIA7AJJ56Vpo+i3kIrmKXrhhFiG+8uEg
/6Tz61sAfDdq/6Ioz25/ENq9L1O5oPIF9iDvf5XODz8dwAn6sNjh2ymHHrBzXiCpCmkNX4y2+lmB
QMradj38VnJI6E9ABoh/pYJqzkJkmXCenRcVVVSgcApi+nG4x1ZmJ+mDZztlGS9i3bvpi+Zo5iXK
jeUiCY13uRCWEddX3z4VgjUHMDEbpI1efnTyIUv2uvnqgiNOYjTw5B0mhg7QUGlw5onz0SJ2qMa/
IvfWaE66DMygQxILJUtx2WbbNHd2dVUcqAVQTNKXUuXvukBaumKyQdx55gCT1vWEbJG2B1dqAg7M
atB+9bZ+guYA7D9VqnY6kEZV+RkVq6F+lCC153ul2DVAoZVlSto3Ip0ET1ga4rppXzIgGVV268X4
ah1EZaf095Kydax83iQ7qA6pfNANWt4GLaaF18izbEQrY5w70lPQCpFGxv+dI9W7IlnpQ0mdq5vJ
6r71HvT0ZeCfS0pSYFFtC9y2FKPdKu81rZjT4guSbe7TDjppwQuUzsiHbxbTbvBo+OkxtXT1nhQb
MBmwo6XSmOcyRhnRVCmAxbfa8BYo6pOi/m6uGEm2aiL/TpCsnWnmD3DbDipipZWY3xotfJ22PLox
+Gkl8cVFwAXGHXNbCv1apwCgoX1pDeaT2fvARnibUFIMUb1Q4kWOCPoqCwFto1e47lv2VpkvwAhF
6gjQk3jNsoWLVqtBLp+J6rNX0KhqpAfTFXdBEC5KhLBywYWRh6Kg5BQvRtQIawwjV6ZykMN7xQeF
5nQlKBE0gnc5sjZiam1rxz2bjUQZWH0x4mJTjQAFhCGPXk2RQqnump7aR5skoPxb7WcdAVQBRVH0
QzALUVzqPDr9Fnjy0HgZhBoREO9ehKkJocBuubCacqN0L73eInUj38WevigyYyFCQoXcu9Cqzk7p
anITaFpvB6lMf9gllz/VebCUIlQdAojeTWlLyqrzcGKM0J5RnEXnHiL2nxvk8zaCRV/4MwOefVbC
snSEW9Boi6xEL0a0nDdRqmG0IyEOMBsll7TWn7+PNS/lBBhMEzBJo5+waU4iaClIS78Twba0drsI
d8lyVKCy7OiHvpTfHDtdfD/emE9OQ9vPw00iaEXxgha9SOucJmctu4uFAHoWL4DS2mOEKvOMfj/g
pVj684CTWLqw2nyIYtcCL1PYYMxsgbbDcE0pYvzZ02khmkFuJWMjitzh16A0FjovqQfPOgceFH+d
pgYNmu8nIl3IlSlj/jXGJPAFDWeAt2usc9n1a1dTHjrJX/V+tZKzdCMBi06tU9VkGw2d1wjJ5ivD
XwzvPw0/KUwEIO/NriTVUlf1uV/0R0Cjc/EGJJaNsstRRjZFefl+zAslly8znhQnXMEE3K5rJkOa
W2Udrobt6DLy91Tqf2epX4aZFCE6yrYUz1i8tL6PaXqGUHm64O37uVw8aH8tnzWtNMD+wt4zIW/R
bsbiox3Mvbn3oeO+CSsvXCYH5YquB5TW7zYlBhWTTVkVJa7ofD4EyZbGMrxPlkT96q1zW6M2Va3D
x2wx6kVRyAQSfVA2YJv/ptrcvz+ubimKjNYn4vNffwRufE4dFxZZ4VIBB2ndaEuw1OgGNekR+oL+
XP8a7ZXS9fef+/KB/GvYyZoaWWDITcewcXzsrUPh+leO45UBpuVAE0Bf36AbeE6iG8t86ATvygAT
T6w/vtzYOPlcbCBF6xpFY1uOlp/FrxJSyBKyHDIsRAkIAK3kWxDK+GGKkEcecBzcfP8Jpa8CqX/+
gHF/fap2RGjjdkNsmGcNZqhggK6EkEUD2eORrZ6tWHlyoSc1LSyX8pq36+Xb5j/rp0yeJZQnqjL3
TY6++awa+0p4MIuHK/O7fD7+GmPyFvWyiAGAnPD04VRZr9JVbP/s7PCWPv3ftQ3/82NOXogMS71I
qXn4gk296OYyWjEWql76zFppSMI83F2rrV7boJPnwvS1CHlZto+B1l2jn6RIW/4fP+DkSUhroJ6V
FVMOW5ir0f+SstS4JdFL2qrH4cp99puW/ucj+9d6Ta4Sl2yrByNrciC825pwRVwgwO7cqR/ONjtF
p+AFdXcIhvIBw4wXkrZF+yiXs2FN0PYsmTYMugAUm2q35YZgCvojlL7ZdUtg6dqnn1w+GALHGe64
/6xK5ly7pJM8k/ncnCm2iMKm8OvKSlyKcigx/fuWneoTKXovhE3jmGe4wjFQHxr8o3ITzLDxkaaO
Ez7AwkBK7oCMo/394FeO6tS7r8XvcxTPMc+y+gwFFwD9KczLK4Ncm+DkLioh84g+Mq9nsUOmEeKP
o2xFoGgK3rLfT0cer5Zvttm0puyVrin3CavnRKt24a6HPXBXtBp9aekt0623VOfDtkL7ikZheUPx
dU3ta2ZcW9KLn/Wv0va0myyIoqMFDvFWs4xiW1uqC/jj8cJd6HtpW1Dfvh/13/J/6ov8t528i1v3
r1Gnzxqpkag4Rkd1FVyfqxxb/f37z3txIT8NMHnVMssQCoqn5rkTir1JxCHF8qy1DFQK3GsreTFi
/jTWZNPEYVQWct9aZwUJSXPV97b7o79LNiinzp1b6SitjDudwmRma/Ei+RHeAk+62uO6so7Tl6yD
xqNqDhNO63KBilFGypNG1+Ksy7v201zHhf30WLeeR4fQBAPgbZw72UaMZhHAJVohifoaoFEKW2hu
bNV19DiaWlBti0f1wWtJwrXVHT/Gp1+BIbmYIrlsnc2DCN1mQdS5GHZo2K3CvbbVPqiN2N7rtTaT
NC7kH0f20+THn/VpWFFEdijtGBYliR9wjNYgT2+s1Thau/tf3XefBpu8epY+IJ9MYH12VXeeGcqs
QnsA8ZP59wdlotP8r4jh0ziT5y6Uw6II0Bg7W+toLy3jNQnXMnvyV/kc0tXtaNepHq+Mee3ETF4u
KaDo72hUA9RVtQHOao+6pNiFLbzttZtGurJXpm9WEXpGWtUsGsWj/YAs1zo9WMdRTLAZSSDyvFl5
C/3+2kkZl+ebvTJ9rkQINoZY8pJErXaCWLSylGYtGx+h1Wyiqx/04mPy1yKqkytIDCzDUxNlDPtQ
4LDdNUyGg7lHfXlL2Le85it7OctEGokWNZLn+HF/PQmagGhG19PiHX42c3+dk2oZwyx9Nu5GOd52
bSbXtunFLaOI2MnSg5WQMp+M2LJPnYEtY1gHVX1oMiDvlYyUQiOuUlxe1L0Ih5jK07a/2v69mKF8
Gnty7vVcSxR4nrxWW3MrrYEB2vg6rYNtfSWdvHzDfBppcujTyg2brC1+X6+rYeNspBUSX7Ox6nE9
Wbj4CH8abHLyJTM0DbNgWh1aOvRzHDdYXDnoFw/fpyEmB71L8yrPU+aT/ex+Gr81LefxKnirdiIE
MVuxy4f0Vlxf259/DotbLkbSskSDW8XE+utmUR3PLBBYog1TdiCsUIULfegb7kLUrshcXah+fB1q
ehIkBy1ViTYa9IpZeo/8BXnro0eufMh2cjDL0E6u9wkqxPm6eY9s5NHhkF2LW8el+nrbfP0Vk2dZ
gPPtFqphnJNEO3ZCRQ8ZCp8W7uS2XsvaBv3I2fdL++f99nXEyXmsOjHOfB0FpQK3usaXNwWqj7kn
bZsse8pwdft+OHn8e9/NcHIGW0/BBgkCGQiiMSNT1joaK0jQB3aDvUC2ku7ck7yMl9YGxYxcPaQL
MPhjsVl6kW6Eq5q9f56dr9OfHFTN60IDhRfrnOjyagBPXDfL72d8bYTJ6TTkUPN8pTDPtDdN+Ven
Pn3/96990MnRhEKpaqrEB011tBJV1baSeCW4V260K7Owxqv1U8hUC2bdVyGzcPL3IDuHxpXzd+Wk
W5M434tkNenBG5wDpNvbosAgy1wn7iHwr0zkAlpmXHHkqg3MRmXFmBwxVxHcslYB5QQbF+H2GLWs
fUYbI3ugT9YfakTelsgTzaVFheFqHMyGxx4TM7jCwsw5+kvv2on481X6+oMmJzAEgGAaBaWesXAn
aAtpL74DX/AqG9qcN0f8CAl+fkd+G2l4ydnpA/JgV6t3f0YeX3/F5FyGWtUKpUDjww0R/grbeOPI
5aIACA9RYWV6ws5p0nlZJSurSeZFnz8Mytj8EvMrF9LlnWaZOjgwgpKpoHgCHTtP01g/h/R7DQAE
7dXs5+KRkfnbmoaqLiq9Xzez4iZtK4YCKL6gQ5k2wpIM8ztiyu9P5oWQnG+qKDoKYoZMw2xyuYQg
T0KI7PqZOGjv19D6g3CuojHras4yzMNbyAvICc5MZ4v8wADhs/DkXZR7tEevhOrKpTnjZoMPDQau
bP3JnI209NrQL+H8qOVd7FKc4MrNivxnm9XLPvSRbOhe6xC98l5aFqMoIwqtzc6PlZkQeB+pKSP9
AzNNFo5l2B0AVSFSGQ+oDikPToPkq9VQqKwlQEWYQFkr10I1twKN4zXbwITnRG16TSvv2Kf50Ujx
lavBEX7/wcerbvq2fJ7j5Gjnapl03dCV50pUl5GJvWpZ35YenKoI84USomvaQwQxFt8P+zv1+G7c
yQl2hr5REJytzjnit8tErJAPiFXfFmnnl2axgaxyavSKIrwWiWyA9milCDl0VfegW5gpJ+Vtp2Oj
qljLLrgJ9Dq2ZQtr2FI8SxkgW/jfleGtGxc15ET7AWt27ZgMlMJgraw3q3ZQmANEpsprUfL2eV09
Q234IRdlNnP9BgMUr31JBMQJojC9ssnHPTyZO5E81Gh6waKhapM9nle40beRXwHJvY8rLHEoHAbZ
rY8Uk+C+f/+hNfniYBaXNpKPmvk7uPj0CqVqTxkoNapzKjXbVHBffTiskV8cB5RVEr/9kZoYdZjS
UszynBIRXZbega4rancq+hm2k2Xo8kKUNMTkR+4V89pMDmIBTqlC60tuglfJz/ZIqxxER9oEhbgp
XJeKuIY3TtRuC8A3Jd1+SJxoTc3yDu202kRD07qpLfO16hCvMit0NMB15OCpRv1kKYB66FgnETFC
MSQzzs37LMhuXHA1gQmIIMyNZW72j1c+1Z9fytIsuC0kqIje6pOoo1Q0R4oSfzgb6rvqvFvRNgl/
/v0hxujcMLGFoqA6eTGq1nES9DBA/kGuHeEornsrAd/4fpQL+8syxfGtRseFVvnk3tKUKMhhlPRn
J/0lBC89GLLIf1J9RDrzeP79WONH+WMvy0QGMII03P4mM+oNNc4ou0nnvJbtBLhdZb7KOIvbeZQv
40axLc3f/C+GxGRMxJlA0mRjMqQuyXqvhal09lUH77fadgP6DEK6FQIHXRHnrovLK9fVheRUHydo
MSSMYul3I+/TKTLEoS+VJGHhhHoputmtrgTvQplulbBadu0yCp9kQe0WiubfgLbKkuHKml64p3F3
hGOF6rJGVje5L+XWafqy03omrd2kVbB3oAqljbALVDiKvRyvJSPeot9yZX0v0Bd0i8OgIbOI8jN2
bGyATzPHfNdUBcoPZ0P7WWKEaKr1R+UVT6meos/5kUrdzhOLpeae2Da3mdLZhn/WBGQATX9Ri/7B
F6VNWiU332+Ci98DRWJlXBA46pPD2iDC1acoxJ3Vopoja7usY8xKgCqleWMbXruXBXnXdNmVZbh0
tLRPw44/69PXiMMwjgfDE88xALQ4Wvki1kLRh+g+Jop55Wm+MtZ0z6mBVQKGYYpdn8K5/2iwKBPC
X6o4LEzW/PvvKV0czTQMDGk0xL+1SbaiAbtpGisXzxHSx6kEVjYt7wHWLQVXQOS5v3c8cePrCO3o
+8KEE49qneOoeGd1y1wtZnKeYv6UXonBrv6sSZKTKGrjhDmXso4qhhzH89jIluBEd1pInQEftKJ4
KkOEWirkUwNUekzRtvBpCCU0JoOPEKU7IbuSeF37VPLXTVBnots55TCc+/RXp62RFgdfeqeMSLir
9+t4vCb3q6V9WpbJXV7GaZUWWTScXfeudB9UgahRuFbdv5A/fHn5JjcqFCUrCfJMhLXyVLW3UVRc
2V3qhWfiywjjJ/10bpqw0eE9+uIZ59BDMgS4ISMPWAzH1NBXBlZZae0u6tw5CJZ/RKjhuW/xzfBB
JXpKt6x9fZ4Kw8pEP9YR63WQxje5F6OdUSN6EC7B9yNghjdgACBWCpZ+4286jPcKIkQ0E1aVEN3K
CpT1/j5znkNXOg1IZQk5fqNyhwwDgCQzWg+lvNJLwMAAphMbOMFrXGU1Iodoqee/EmH9/Ym7tLIm
L4nB6ykTCkx2NrcamaJncaMHH5aK2saTB5vv+zHGhZvuHuwnlTEnVHg+JtdVh1BHZakFWjr4z8OR
nZUdVDPFe6coePp+qIsn1ZRhIEESguSkTW5k03V9L8QT8ox60aIMcrDg2TyD7VBpyasoN0uMMu/Q
jVjLfbDI3UcB9SffV89NdC7RfyoRIcuHv80mwr/m02+azF93YkVpkDY+N+Gj4x8T8aYIrtxQly6D
T0Pok3sza/Wu8CqzOxMG20P6qngvRnJ02J0NXJbvv/Hl5fzPJ55uGb1z8UhyQl4EbIXN+Om/SPuy
3shxrNlfJEArKb1qy91b2unlRahyuSRRu0RRy6+/Id8P47ScncL0ANOYBqpRTFKHh2eJE9EFlmsk
0DUT2cLbc6HLMU1rT+I7GC1DLDw7uZzHYRhOS4Ed8SYyMHxSjjkkQoQKTmLAhMdoDwLcp240bOz1
PpaMnTXKq8CgC7/k5/l++yHzKhoGwROLFaQ/teJJt3Q7Mzqb1QQNbdxgcCBeP+Gl1WaXMktBkc1k
SZxS8hBntaNjUJsCOp9Xgw/28IXv+dMFTHvDrL2OlEBT9ZlXtGJJaSpCYZ6gkOgPWfgQSkvXUv3h
Ar6vMbuWaZFbkAsKB6CPRx+igi5/DnxAiDy+SlfK3b85vq8NzaxGg5SbmZewGiNrnH74ayofBFqA
mbXtzP/jd/hHHMXPJwUbg9sEHwGSAVACfH9SwnK0DG6Au8Qq83uZDo8j/RPrZBcVOuZ32nvAEhY+
14UsYFoS4TC+mIo61eydjGUJHDkpESepFyemMnB7hOEhJNomMtCAayIQoJUbhIa3IJ9GsjuNLrX/
/YTk9x8x23dLgfYUegcWFit1K/BQKmxrsvvrH/Knp/m+yMxquFULnUmmAFWpeDNM4qZi2Ekp9DHl
RdT1z+jj+1ozo7ECmhDWglsq2shb2YlRYZ7gFAIwJxtSq2jCL2HJL97yr+84j6xLDPdDYnyA6dSW
L8mQqkBt0wZXg5v2ClQti4f/6TQ/cedn0Q/o6TH1J5f9KYEWAw02ALKD4POliF+vr7NkoJ9/frZQ
rbTgVmd47xT0wVgEZi4BPXb+N65lt5YGb+RoqhbRsUsQJUN6rADpzcJPmDzk95Dj29f8fFjOfoKB
HDVrGea3CPgbR9B+GegREPDhRH2IiamjpbIVSLk9CjTQwv1cMNpP0ODZ0lLZamVNZXEyQKxngKPV
GeQWbbItoxJ3F/Z50Xef2dD052eLJYEC6QZS9ScV9w/Mz+DgkkaQTmjFBkTYj3EY+AUeStFkGLyc
vF9vFKtQFt7QZs+hnq55spirX7RrRHqTLpMOzfXZbyIQhwChE0O4B1jdpJYMZeUw8QCHUiVMik1X
ypW23VEAshT7WbLgNC4HDWfrz/wjQBOpZhKs37+XG+IMug0CEczs2JNeJWamFO+/z1xgbWgVUGTC
n+ru379Ck5UDBg9ws8LxUYO6eCf1Cwb9CZ//YdBnS8wOVRQiyEwetCdLNSF6kveKTSoL4W2IxHgI
h02p934sc78B55dRPjPK/ZRicGyAhBn++9ZTmwN6uFu9kF6lsd5IQ4zJK3BPDB15HinyksTITpgg
XYf9qRtNXxmidQq69usWe9E4UDxCTAdcgPGpc3hmsKlZJAlXInSqTWgFRiDmNiHxEDocxN9VVHrX
V5uc9o9TO1ttdmqKxXnTUKU9sextxCCqo6jhvgGNtAH+FlZDMVoOtkYolmqf6iX/QzAFAbuANqTx
yaNytk1IMqWSGvbtiavqOlHAHqBizphJ0r5osKxRgBUUgoa522C0UKEWKLkC9SVQ+oPCxQtlGUj1
wnCVmvEthIxu1DZ/ytHuqkH5pcn9+/VT+uGxEL5gggGxBHIzsLzOTik19C4wwjQ5YaAWssXMBjrU
Z9G9uXQ11R9ff7bS7GrybFDAOJ7wZwtTtBHqYnpq3CcKOZhlupYIurVsAPnaYENWIwareIKynjrx
odBDhRpX0aG3kkP6AiOJTihtKgh1ZP0eRG3HtEOjKo0d0yz9kffAIJAlX3sp1ENJisrILOFy53nP
QEZT4qISp8iCpnes26Ue20U3onmGUQ1h/OpjcD9q3G05eObBF4pxNLAR3/cYtYSkY+g2Wb0GobCj
mP0Cmnf6QnM7J+D6mFixkCfNezk6xAZIPhjNqQmOo/Q6cXWOIOe+biafSOQfqyBHB67HAk2tPguR
qqrXtKqtwaoJ5Rzw06F7wLQHM5acCgRRutK/S7xb10jOMlAvYzLKHYObctiYIvVo9cucfExzhAYS
1M2EU4rXwNhpcXasqj9l/nsw8TCE95WFGtbf67/8h9l9fjQLJWtkkiAGm/787DbWaapBz4S0px50
SkIGa5/8m8h/xfhIqnHJTC4AZSYT+VptFrUaTZKPMajBTlodeXUFLvP6MVUKvyPmnRbGIBMZfbUF
0WsVeeCddiRRbUqVra2gg9tOfaOTXNpOQ/PMJYiuuYYp4mbc1h1godBxB3WdB53WfWKC6MnCAHNc
P0cT4/hgOJJWOPIQcIe2LSRatAo8ZB1GwLmTSH5DmAvBKTepxVulUZ/04z4zV6FhQLy93FqS5rfW
IVNCp7IOA99kAgUo3bgj6ilkqqMW4AlVrVU/cdhCCCYpqqMkbgrj3Qzq91jc1mO2GsRDUh0C/Yab
pdN2t5zscAVaAWWSqS4a87WMElrcrbT0kBBIbYONe3xq43fJ2rfQ7gQd8iSv6Y0SQHH8TokTsCZH
97T8bQwPSQEGfkm6z+UBrZ2evjeV9aEIzUsbiAgIv1IUn3PDj+v+zaC8hypZDa7HB4rZYf5RgPQ7
hsZMJJl2Fw93LASRN/49yrRj2+R7noCjWEXhr7ud1L4i8Rz3w8Yq2A1q0i5vFEjJ5AtC5xcvromq
NpGRzUHT8rtl4i9OwdzIulPcv+ntPmg3XbeEy/jh3ifrP1tjZv0kBpqzF7Q9tWCW4c3KiGtPD1YR
WWoVXBgk+77SzPJZC3q6smjEKVGsjcbArw0qY6hVgSDWeChLZW0Okitq/R7FDe9fXHE0GQ0FtOAT
Suj7QdI4KblUmdUJrAFOGkIpMFGdrMFnbO60rFyo6JmXskUqazIgGaB2xW3/vhzqC6McqLQ4YeDc
G/UbyNjtTH5KwT8D6ECC+K+G4MgQZjsG0RXKiz1IVdDcAukK3zRRsiXKa68aLi/ibd3nK6PAnC1I
/3nEPE1Xt2pWeToGz/M89Vk2Sbc9QhXQDsW2YbLbT7Teww3ebHDv66uk2pnWHzYEa9RyV+CmtdMQ
f3W2U9Bkhxyzo+jW0QAlRAF9DARmHlBUziAoXDa0Sjj3CvWOV8o9tN58qBGCcwAPc7nlbehbquFZ
8bGZdEOFfpdD+Ur6E9yXLo1v0vJ3G4NrGBR4INk+kZJ4ErydSLp93UGMmIIGHdcKFm7XfbHJzGYX
j0i5lrDXn+57/i4h0NJVA28SiIS07x9Da+UgJ2gBnugI1TLwaeR695ykqAWC5b1DIAwJkYeQlnvw
08bAAFRuLJ6yHqLDIKUG6RKt8aVQl9dkv+6Bm2oAnUmg/MBG8kdHORGxqV9QaMDJwRFUjxsETLaA
7EEIZ52okWf2xk1GDHDO0/tGj4BCjYJVTCWnHYAcakPH1Da6RvyE9b8VkKfUg7VnnYAQYLuxmsV5
gkuvHe4h6Lh0RHPyZy/17LUbglCNpLorAEszV+3fzouc9m0a4oYmwN8IvLee4UReA2nRhafvc2jo
24eAF1PBdjsVw3QDMI/vH2KIdH3saMdP4Pt+6Itib6gqdMfHxNH0PTwrL2W4VZCjAD7ByC6PODQf
D2augusY3AkDyK1MjKuQ+2z8sOLnkRz14nWACFdlpYjuNhHIGsI695qUgdEHLAKLCcOPez3bwcyU
SnAiqZYpcJMt0Oi+M9IsnNHP7HRaAXgBVO/A/Kfr0y84+zpxg4I2GCr4SU7KHam7VQUqPjVC4RAS
tSTAnHjyRsZ0q0KKRMk9ve+3Bt60hVjuJ8INwzkAZeiaqQNLST77KGc/Q4IuooDANn/mrnD7x/q2
OUQu1CXXyQY5oeoCx+tCDui6k/6sfcwM5HzVz1Hos1XNSlFpkMT8ufGCFXSGqxXZcE9x6gdgRrfR
NvSXhnh+IgewUSSaloyGBYDo8uxh0HPCykrVUlSehUv9yWMeQw+oMsg6KG/KdhrUjN50ZGigXXum
j9d3/OMuTgmPgnQXZfUJCDNbvQ6tTB6yPjm1iWoHytsgCzsVH3rUeUHDl473x0s/rYZGkyZrFtgp
5quFbVQXxiiSk3ZU3utH/sd4xthk+AS9ebDANhvlIA7y7+ChX6j4Xdzl2bqzdz/VFK2uyyE5keiF
1uWqSsgmyH+BKGMj0m6hvvPzik6b/MpWZ0cqqgJoNStLUAm5k6LnfwFc+jzFrwVmu0FUGg9ppCWn
ELhsS/RubqhOitgpgdhuvUi4Mf113+/E9/3MQomUxdRSBpqcAgko4uKl7+DkIuhVMQIhII6IWFq4
/JfMxKLI49Ds0aFuPgWlZ7ewn5REmcmTU605VX7UAGhDAmn3wcN14/8ZD+IkzxeaRbcaG2Spqc3k
pCCVAQBsZWSpvyqh1dtD26gb3KiAmGriLyw7PTPzEz1fdm4hYFPsFTrVM1Sy7+LcJyY0jKTOV6kE
DJrlcNXacAXtBEja1WC1s6DhsvAbpofi2m+YGVFQxgYqOow/s43+dzgwHxNLduOWNxpaXqAyc66v
N32ya8vNjEhwNeyQM6YnmrWuhJkz/hF3S6ntpZt3dq501mSG0HKJcMVgGIgA4qZ5oVW2YJn/YDFT
dUFV0FSdg53B1ASsTBknpwbazZUxFei6ddSBGgyJWwBpx64fN3mTINnNF8zm8hF+LT3t/uxWdOVQ
ThMGyakACW4Gmqxm2DFlCbr1k+3j8058LTO7fAaDuJ8Z6AkG96RbLVx1D8MT2FpQEnsaHWNbbrPN
6Ok78QsciFCtWpziv+RuLNMCVhL84kBjzC5HYQ0KqPfh3doGs5cT3QaeQsbtYtC9NIKD047XTfOi
1ZwtOLsJGUJssyooA89k6moMEN74439bYWb8bGzyJgx6dhoRKvLyXaDGcX2Fix7zaw+fOPIz26Cs
6QIYPTvhDrhp+C5VgN3n72G08JAunNV8ZjVI2hrh+8AA43gI9KOmLmDGftalJ+s728jkOs82witp
KDrFZKep32iBMzDTJYgNKS7jzNGa9jDo0DgvxSqEElWVvaIJqZsmVHMxKMgl6I1bzpgGN9RIDmpp
rALVciRriWD2J8/97FfOonAKurVwkBFPaBWyXAJOC0B6lRY6zZLxlgjTy9JjAjLVHjmWjjHUTn6I
ikdFualSNBwrBnLF90Jtgc4AzZxgtoGxJPR3oScUv0IcyclI7ybprw6DBaZ1iFkLysIOTTNQ4nc5
0FgbCaSQsUy8nEVOmifAhOGkoDJ33ap+Nkpn+5y5HGGo0K2HejOImwaP3xX3ETrOxn207qE56iy9
EZeitPNvP/M8Mk3KKlbr6dn/U3BMSUHeVJnIIZXqYHb66vrmlq7M9OdnlhZJRcREaeGxULdcH8Bw
D6JmUkGbJVq4nBdSqu9GPXNpkdHJtFFx/zund+s76zn0IGl2a9qFCy6jcNGF/mRom323mUtrRpq3
MAv4cApePwhkoeDkgBbZi2rl2Of8Sdb/Fphj6AXaGUMTL4C9lo527u8Uo+VlXSYYfexdMAzbk8h4
hpEfY6E6efGtQDqP/2HQyZojTbgpZ2OdFHgrWmlX1IajBdAhVKF0FqNSIoB0XsIi/SQLmI72bMnZ
t2RG2gi569hpqO160zxEL8mb5E2sOvEfxRs26jpdl6ulyuVni+tH/HS27OyLSsSiSWQitOnSv3Vv
+ZS3hw7RIUZSNlks9x4pwLUxCMhrtMUakmOoaZXN30kBtSBWA+1gVOOk96RJN1kOrqwA00Jl/1J3
yqnvhkMVWlsZLMatbhwzUD2H+psJ5FjTWS6if7sM0pt2gPlYzIW6nQ0SalsHjXOfx9Dgs+4NNvjQ
GtyFdXYjtOFXLoKnrhldg5tLAdjFuPXsIGa2JYGI0mwCxM6dqezG8KYxd5WcHCwr2zQDcVimOz2I
LMd8Uvhtvc74JcPBXncdPzso341gjowJKqXgWoBQjNLguY7HTZiGO87AvmF81GDx1czukAMPpyeD
b6KTOAiwNKsDFBBbT4dSsR5ypy8GZww1p+17n5F0pQFna9b1H27ddQU0WMsl070YP36d3Bxek3GK
tKIOk1MG4DJkAzElBjRPTv5NpH+2zPwFV3NcVMgun8a2XWMCaksjfmdk2fb6N7joY86WmT3BiFAB
d0f98tSX5cQh7XbWRwlRkbqTF7720rnNHkF9HGsZTZDkpFvge0WKnYOzC2Kb1/dzsfV85ljm9BVl
AOUSSCuyk3GM7pR3eme4tVvvB093UIz0A5BA2yXkqKFkgvk/n94IJ70hPsCXikPvmqWn/wdAAANC
U/8AfBiqgWrN7HzBMBGNdU/YKUj4vugncebCS9G/EnW2GxJprYHiXqZ/LagPZJq88IJcOPNvq8/O
XEsTCvABvKxFf3ccAsrla8cWTnxpjenPzwIAs4IMJpj9EPfnzaobqUNRfIfs5sJJTg5p5rm/bWUW
Z4SGHNaixlvMNsFKW0te60sryM8shDM/lW9mH2z2MBEeSUJiqK1FrHXB0LrJoAmuJBCVlSMXquBe
SNoD7T70XlmFceom6K0gvHNlM3jNIclTsXaPdpjH8nedtAt36MJt/XYIs+cLKmedauZSfOIpGOwz
xQ0izDDk9mAOm+v36NID/W2p6XucfdZQUjsSUMTmSmZuDFSoA4Lx2BDIqipYGT1o3CGvMCbcZcrL
mLzlxUNmFGg5Mxvy1xhwXXCHCzufA9/DQarbvkGBVYJIsS6RjVqOmzKg3hgueMTP0YErljbHf8S6
rHSdLDFMZsYvgIr6RJh2ahToZwTdE3gQVibjjqKMEJKAFG7f1F6tC7QwMFhiqSG0OZVbxsXUUbaj
grxV6Xjfj+ohNJ5N+ot04OoqoDtuDUCddvUTK8kzuODtXrNswOzQSKpue9Paai3k+lS6MgbAmAAj
QuAAEvLcacO90tX4QahnGQ2SO21TpoMra9Vz8wmbGVZNCPrw+l7oN2UFmv88AjpzI5PAnZiwS8lA
09Ry+sV8bvImPw5umhcANg7Dv/OGFE84ukWZHJ+G/lfbHfvweN0mL9nABMzB/AoaT/QznDgzyTIp
hiJs2/iUVbtaBx1YvZbCR62XF3zApdrNNJT2n4VmvibHEZVQEcY1+/9Nk0d2p29H0OaD5BcU6Sv9
vY1caaV51a3+DNHXRRj95GTmJ3n+A2ZOqGkVi1kpx0lug/vqprzTdsHGfNRtCULuDrOZF9wkt6G/
BFVeOuGZfxFmWmtFio03Xeg1KK+A+dIZq70RfFz/lJcejfMNzrwLVyq1BpQrPuXhb0lrfWCyPU7Z
879YBQgdAjkhlMHno8k6NDcFr3Nsp/kYC+SKQIbQaqHW8vNhUtFYszBjDbUpDbPc3x2laOuk65kU
nmKIqXKouAOvuZF6cJpGCKksy0A+oYIIPVvAgl1osn0LLcgsQsxgvqSP4Keg0SDAiBQ5deIAFGx5
xgHa1o9Qx4VtqkvlhZ/7/b7sLKKRk0gjIp3e+6hEQpw8iCgE57viRINkGxI0Qxrp0BWjf/1bXryU
Z5EUmccyYzcMmhzEoLZ5qcVdpJ4CgQY3exLmHxmCJxUVdgbHTCH7wduNVr0OMgP+vfBIn3rmiD6n
EHcB+HcgwOf+jz9uZgRDKoMLKuTsxH1QjIa29FL6fAPZvA+xfu/88A46hQ/ha+XXh3S1RFBzocn7
/ZPM/JUxokEeFwit6bHzDL8K7WoFZYtXYheb/EHclE7+ZP25vuVLN/j8c8xclJ4piF4LVPDb7Jj2
fyToacQLSyxa+MwdtcLklogRvo6G7gftE6QubQptidjoofEMOqhocEQ6rnOdr5rskan0OOC9pp28
EH0sbXbmriQ5z0OAe5KTjKKjLk9sH3hhu4/rR3rJ+54d6bzvIpk06KJOsFOdPIm6cGm24eAwQyXN
u77QwnbolLScPaQ6A1XCmLQMVELZqjAeE9GvTHVhOusTjDp/xM63M/NPaadCqFJHdq9BaVnE7YFA
6wcuGU2r8AY99FNcZ2+NQMlZDO26TnGkOpnuTpluOEgVKqH4LVSR8ojdaT29pXXo9Dp0SrTonlN1
awTSo2yo96qJ4marlyHA1xwkZdrJalAaBnVColU3BgfOIZWb2jXLzNGlYWsaw3NdZ37GJYegGsPr
XxhJtmXgm0YwK3UJSN3oKmgKV62z9dDnewSBrk4+6srAwhC7ShEF14cO6KzIyG3VIqvr3+dS+f48
+KYzH2ug9q5HTY4kFjgZVMi3WWSiOC1hyKuwLd74YWh6FhR8Av2tkAEfY6dWxWBI+QLq1A0BtUve
1iY6vQCjV7HxCjIbIMlYvZCTmdMlv/aJZz45zioajWgpnMA843K99ojONh0kv2Ow5nQdsD7Q6ZI4
UDzxXWMgcBe5VwURCjU5SksvpLwDmS8Tspebv8sQBXwZRbKReJSo/hCHtjxAb1SRVmbXeGkItBbR
HL1tbUwS+EUSuqjL7TLoRtsk+JMScP4RREcYx4PqKrI2yZQwOqqtimLcCz2+E8jiaM13WcjtmLC3
eCyAnaWBryXdqhxjp6AQTuTjBhBiD23dXyMqFCI2t0mkuzSKV2NIt7Fxl4lx06FLAnW2HRpeR3kQ
nhwp+0KuV0meHQBF6/0sBw0qlLGlCpJzUIcQqCtC62uU9F1d1H4B/J1Cwg9Zjz2lEZCoVGvbynIX
Oje2FEc3tbJU8/vJgkRUdWJNwQyLZplIY75fewKcBhdDGJ1680DI44hZ9XgQGzUwPtqh8LIsvScm
W5GBuIqEZmWFmmeEibXRyaATwOXeLc3aRYfMYeQl7YRrYvJJTqBbZoU7bWKsan61DWSGmLwKIwzx
jQ6HbpbxoKktoOPjncTpay8RWzHzldKiZ5PqACrfZZK24OCWsng6ecAzD6epoJwYhmZqFQA4/SIe
o5cA8+gOO5JN5w+uOCieGtn8pr+pF2sIl/04cIo6tSwV3JjfF2902vMu1XB7lcpRyx68Rc86sDmV
FCzEHUsrzVwsi9QySkdUl0L4yTTt3CANIFdj7rN0CfT3D0HG165mPmlMda3jfKo9IO/S9I9Igora
X8wl+VZZrnP61kOkTCXcqdtiBdKKTZSpOynoV3K6JIXwc/r/s0jz9Vtmfqfom5TUaYVa4sE66n/7
ve7Ut9k9NG5XfFueUugx2NUxf1rKj/4hCP1aeGZXTZeRojNQLq3dwRmAuIy9uoG8kvQ0+ACO7ksn
dIcVzsGhbre2FuDIi/ueBXpjjBpDoGYMdNy1avON5Y+Ap97D35v7fhs9jIei8lCF8QG5W/D1/xCM
fW19FvANkBfTuxQvjXlgd0lop77kTTSMg1v58cS07jZLGc5kvj+fl68lZ/FfoKlyHzKYHNuMbmPH
2/43GsH2+Jf4w3pcIlqd/rZrq82CPIHChjDB9HMKuwx0EsbDRHigqbkNqgF0eioXIpQL9/dyIPaf
Dc7Z+SGAqKQoHMYn08wwa/FRpKZtLaJtpttwZWNz4RnalXEV8wJGW9224jVpe/t6vAIQ88ISM0dU
5FHQ6UGKQvNguUmr2DHo1DXqQPoa/zAHzUUItdF8UyvNC9HCjaDGsVabx2Q0b3tu7CuMMsl57YYY
wWB4wMvUeDAKZWtAlCHnMjCbaeBYGeRURbOmZu83au4yUMIyBeEC8oAI7G80fG9BzBJTzEsi+21B
AVeWQDUoL3IR2INxBL2NnWuRawAKJ3U3A22cPHuLktbJymylRNyu+HvR36ZGeGj5wUIXDFQxthWZ
LqgTbCVHpFK+QJnclpQnDA3YPIWSziA77Sh2fSX5Upr6agkZ2/6Oc/o7hvh1i+CxJIqXP+e4Ktop
LAePGO/glLqLZcMhGKQJQptY9UHS800fFPsi1j1TrUpQwwC7D9hwH5sA7+DGd8DyjDzdNhnidvEe
DK969whFR5+QzGkwfiyXiFiSyg0oNBOz8S7H6FoWZy6X9jzHsHme7KOycVEycSKo2TMN4pkZ99I4
8aIM4ptEtTWMJ/QE2ISceqDCS9pxpVKO0ytts37n0oNO2c7gf6Tg2FPFLgoQqvxVx7+1Jq9BaGaP
veqU/asJKWWw42Ca4N1g01xktjaCBi291A6mh6Kmdofx1fZdzqDUi36rIq0bARJIfEhov99wctDT
3m5o4qsm9P/yHFh+SLzQ9sFqP3hTOUDfu5RhCa2V/owRAYEe8QZJXilg/FGULLeNAbKkVuxUkLG0
YCpV5KCE6Daq5qgmEIk4brP19RE4vcZcV91vXqFqG63NcBvw6nFIoPHKNYwEEb8ZO78uuUeG1A20
aEcL14BOkwHa16Cs7EiJfVMZnBrd2koCXSHG3QdwCvUqokfae2UOcclUdzB/5UYJpGOKI6NAmiJ0
DVA+kSEQWrW5wy0wX2XBTcGF3ZZibTDm5fKzpegIff/w5kbXQYmVD/6g3ZWseB9bthFjtq2bwglC
3CDVEC4UGneB3O9idqNON4FXqzb+LUkFsiXoz1uV6oJh0SvC+mD0wT5EJAuo6JYkmqOFr1pxrCLM
Fz4pNUIK3oEts3a1DGJVpbIyWwmEOrlnBKZdCcnVtGKl89xjeuYoFFkr5JfsZvJnnb4lmFJuJaxY
hPp90bQexexbccQcoddb+Pxtuq9gDX1bY9gL55ik0qbt/6STwXfyXZ+9Wjrdtbr51OWN0xDovZrE
EUjAWHoq5WTVkFUqs/sA5GjlKDBEy9wUEXfRS44Ed1Ki4SUw9yVycLYZkD/MACRmFRr0j8pQbGIi
tgTTmv00S6cP+VoxYjgr0fySZSu26wrSHoAjEfCglfkjHbptx/Dqg+KzrPM7DaQKhQzeHWwOyRaY
n3LhgxdzHWJMUqnVTQM+1lZ/tDBhlqTqFuw3TlKm4CaI9xhjjc3AGYPOIVx1eB+tcw3SqYSuaFsd
ZNnwayl/YklwE1HToaimG79BLGTzfLCTaGdJ7TpDVquN1KVSdJJrY6tJvUel9yZ51YJyW1l81ypQ
ic1zR4neEiJeTC2pPBzirivSmw4T+mkAzZkg36gWSDLRUfAys/KrUX5UC265Un1TEky4iGgFzp/b
qO8w/Ucmdyh2KN36sdShLZ9j7CsZI7u39kEw6d6SewVkWaF45fj/VuqBO9P+JiXwhhBpUGw6Fh5P
w3WtD1uULyGwa2zU5DdyXQfURgclGA8llHnBa+iXWY9VQ0cBsXyipA+KEjlqYLoh4PTdmN7rSbLh
BmbwkS/FLPqVGNbEe+t3LHgMlQZJX3SbEOlQsPEWLZ2FSGzp4Z4Fw5DAbrUcBL2nbNS8OMY70yF9
JNZC3Wkp6NJmgS4rkkBvY6zTbst9sKLruLfpg9jKvuryp3yLYeOFOG/pJZ9FuF2lEYhpAD0WxW1m
oxe6rQtkelB7bdD/uB43/EOT8Sv+mcWzhUblrokRTneAF9qaD8yvH25VzQYk3iPraJ25GKu/XeTS
Xgj15uBYYNTiQRkBEtBXUGqNd4a1qUyXOAa3+zUFbwWAOeDYoH/bxoVgub5e/AWTgVyLyWah7Vjq
g14nKI7VrgxeVlvcQrLb0Y/RQ+hgYupjKX27XKn5OulZcBsnpFFIgR0z6/c0uoFhURuS83YML1Fn
/zUT2vf8bI6jlUpdi5UgQgY83vDsEFaQOz5dt51LQA/UyP6zozmG1tLAPZOEKA7nA/HMNnY0M9/W
mBzjHSNOD7RepmESwYISNT6h0B4korgcbhUUUVo9HOQycINJHlTiJd5mUkP7uAHsCoAnS30mYbZO
rLdAD/0WD7SmPS/8/IXcZi4kY5C4yxDwsVN8Gn1yUp+SHnMKfur36/FepJARneRdJnnoR7Yu79lo
q/ZyqeKnqsbsS80cmdKBQaXJQaIq1D1PbxWGwpsJADCo3XuwrYWmtFIjzQui0s+rY11hpKOOPUnF
eEOJrAWUACiqNcawx7imi+qtEynLrHdLbnA+TJcDyxxWY8hOESiUMuCt+iFz6/gRNSmUDjHShuae
PhEqFsxlULVvyFuoim3UQIz++nf7h8rSl9nN/KOlswiNaIAyJ8kL2UM0uFW3mt841UG/A0LiPn3Q
TqkXefRuKQW/mMfpKN5BfwhM3nMFuSBJhzTuLPS/zV1TPvF+iSr84qv2tcA8Hc00TmkWTCn+dMQK
t+kkZCCH/8rtn60zK5AhuGH9IJP4VCF0Y23ghICEpQNbA1d5EyC2tCKQZMbWS153Po+OvIUOeAWY
NobrhtBY5XHmLXzWi/747CfNEtgKvJlEHnC202cVeIagXeUJaF8q8P7R21IFa+FTzudfhKKNLNF0
dpIlw6HGAJi6tWCpFz3+2Y5moUOb8yTKOA5Z7SUbKbAa/ElY41DplEpL4rlLa80uRaPrrKSmDGeW
1DAcVOP4XdzEK0SlthCt+z9+rFnYQEO1TNtpEMQ4lmiyVo55J29Q/Px0kcuA+osd77OTnHZ/VkzG
ZcATEGB3bBOvmwP1jJXpA5y8ZIMXo5KzdWYxARqdOtWFOdlg8kvsw133ZO3ie/qQ2l7nQudU3YuP
0NXspZb+5dru2cqz6EC1WJRkrQqgBPx+MDxkarPuy9eJgbvvK7+LNV9HnSVBGSLKpnZAhl5FeK9N
VZV4aWZ5wQvNgwcRDBBYIDBcAEVtPY4B9z0YYfHvnNB/0EpzjRHCh7GXSlTFOmiNZR5CP3aElNR6
EkBXvOCZ3be/0b7xr9vu5Yv/tersVtKAdGoV4KTD6q4CeDhahtZfNqOvJWaXEZwQmSwzLCGvBofD
jLS9/FStxBqz9WADsSFa69Xb5Bi66sP/trnZvQSBa2SkGt6PvHyNodAdk3TBqS0d3/wq5nyQ+hDh
iomGB9RPVGt9fQuXje/r8GZ3sFVbqQ00YNhigZxead0KM/lasUSwf2kkSJ1G1f8PKyfPbpzy/5j7
sh3JcSzLXynku6pF7QK6ChhttpvvS/qL4OHuIVESRYqUKIlf38cic6ojPLMzpmZeBigUEOnmLjMZ
Rd577lmEFjxcCKYpz/I47qYTP3VPE2YIMNq5838yiv/JivjMs5+dmYsQEBUSe8TJmjH2Lm9J8+TM
ZySQANZe7v6fbuJnivx0sYdoCIh6MxCVKBqyrmGbOYx+cg78ZDF89p8c5tVr1hnTEPidpM1skmD+
yY37yWr4bC/JwmVtpqDBQQOuk+PdrBha1v3TX9+tP69u/3stfPv5d+eLS+gw1kiuAJGLBvCSx5FG
DhCl2Fd4WOuMqIR80J9GS/6Z+u77JfjtUPjuspNnwK1ZDUVwJvyWl3Pjgljouxe0a5rg+DwL2J9T
GIy99CxMfBomLoIWLL/f2G2bBRfELkLSupYHbi27kZuHYbg15H6qYX8T8HSEp40ayhcZ+B/+uB76
BdSrUp8buuQlHEKiUhTV4GZOIzax4Ylf+SBXo/MZxv8bGvx3N/jTvgSli1wsC+s/tPai/jVaDz81
5v7zGuFfz/O3yd33N7MsR8RG4DSJAMWSYTt6Z4jvk51Cno+FlIC5+vWvV80fpUwoqCKYXmDEHNqQ
938qoh3b6gUyV/VDD6SSjSCGjKOTI4D11meLC09gsWtK+77v1AeMGI8xs66lVLemlkfSAKLmLi9g
g5Jpb0m5+xD5jy0Fb9iE+q7l9cHu/KNVVYeome+5lmdv7iNY2purZeBL4iFrBbcVqI04SsQ9evVb
3daAwaFwVuq6h0gnmoCWA0xHaMtDMIlNuVoR+m934/tC/+Qw/8Nz+u1eeJ7rw+ngwsb8sUJjndVH
y1zphwU4lVUjNd6Cv1r9/te3/LJMfsBsfrzKZ34W8dlER4CbD/i/VCl20SBbM+gPy8dfX+gPG9un
C336avngd+B/4ULewFM8JqkS9Ccs9z9uOp+u8anhceqwGp3LLXNt59VxR1B10OrAGapeNERAt4h8
LaK5T1cz5h7SF70+s8ohF37/70vlP72VS2/23bODogEAv2dND90xfLYhzN2JK7gjW+d+uyDjnhet
SMR+eWwOzkF8lOefqSr+8Ox+uv7l6/j++tjaPG/FkyTK5W6RkCEC0IXbS7EESIJHrYvwow2oYH/9
Jf9sNV3W9HdXjUtPT5PGVdvQ3g2qBo+sxChLZJP/M/vgP7Rnnz7gp/1PaLJEiuFS/sIxHkKwC79G
Dk9W2yEmJD8pAv/0WQzRqbgEBpVAK378XBMxdRhClf2wrHHSdzezFImpf/KE/OnyhQkhYpJwCfKH
Jz5c4zaAT9f4UCK+Dcb2fUJLeUcN2Cix66ZlF4JjNS6bMmq22hZFBOPehDESw291uhGRn/31t0m+
YcafdgeCdCDYPkE4EDifK7pmbbsextv+w6IxSW6TANWIJTLHe1FDnFYwO61wqgK13JJg/ap6mo0t
gs2n8GwLASW6nQzDEW1tk8BlB4PcjfEJAOkBjNemIOqprqBF9d6ZfB00TWuwszpsQyVG4/DY3hjr
YIvLIOaeC2g7KhDbqhnDau9Ku+4zVUuqYAFeAdXzXTDz2uuVPs/hRnOCOCf/BE+0rQnDLWZ8dM2C
ziSuX1gDTCujKhdOmzUGXdH6Di3QJfC2xmiANSfeLSlAZXy46sz6J4gz0jXeWAwRKi4qF3jILe+D
LTEjK4sRyiCntjOYolYw9yKJ5PDBoPe6aY46uAHClyxtkMJebeUR1P4yB9BYDOGcSuQR2UUTbIbg
S9WRU2sFXyZ4ZQ5DhNYQAH3QIq4dMG83Qn2FnBYvOpoGsv/mpYXCgPTw3po3a7ghUG8tZkovKsoI
fm6rAOI0OQnvvD4h4eNUwky73wYTSaEizFZnRyb1NkZD2g7DA2K4d5U3ILAumO+GVe2QF3lwpuPS
Xs9kzeZqTT0tN3+9rP5ka8KiQjoLImIhngk/9TvTYCsY+Bn/odmNO3c7bv1Nvf0XDPwfP8QbqH/+
J/79xsUqEYk2fvrnP6/ER383yo+P8fQq/vPyq/966Y+/+M8TfZNc8a/j51f98Ev4+79fP3sdX3/4
R45Aj3G9mT7kevuhpm78doHqg19e+X/6w799fPsr96v4+Mcvbxx41uWvVZT3v/z+o937P35BK/Qf
3//13390fmX4rf/Vv3MpXz+9/uNVjf/4hfwdm6YbwdXZg4lKhKS+X/42f/z2Ew/6I9RdoPfBZDxy
sMP1XI71P37xnL8HyE8iYFjG8AFzL/beik+//wjliX35Q/BjgoOv/8v/fl/Xv20jv30huAu///tv
/cSuOe1HhXfzDQX57+3mou1wYNsN7/UgDoiNsufHbdaJ4Y+MCRJSZ63j0pX81JfGSQPP9TYcU+ME
pNJvZgwckhA8rUp2fOerfWhpelMaa6PDbtw2cMaw/GAPNRc/l4M4NhKWfVIE0JZ1Vr56XoJglkNk
DeJgz1MRg6MbenOUMHHhXTBsBZbvUDyqnk4r38BjY0HMoBmiAhaOQOIW/cZs+eJq+SU252bwH7W1
3pSi0xsEnXR5F8/ocegWtskYp3vt1mnOJayHLm4cmCf7i31j2eJdEvpiec6mD7xiHeIlneXbwOfj
3GzssLmxg9oteO3d6GlEfsMgDyRiGE14fD/D7wTsm+mMjvSjxFhv4Obb0D7zL8H2urOCU4tEY+bA
YwTeUUgqcEb0ehiCb3Db5ywYGTx1pzAvo2Wz0v5LC1rxxrPA5V2i9bbr322um6PrUiRIYIoezwv6
tcA6rAqnT/fQCds+VyaCAz6BTWTpTya135ey6sE2rzK5YNOsGwYC04S4+3k8SOIdiO1uZbgg7ria
+rzzhnws1f5iRZGOs6xyGrqPNLqXsDjPBG7XxdN9E65NOlCb36KZuiYPhMqvZWs99fPk5VClNngB
9MeK+l+nUm6WBhwIGVtz2kAxnQ4O3IHbEJxF7nRbJIBjWE/8RDBh9gayw9+off/WhnPPGf73eQ/5
Yd/5H3eaH161+eCX51l9/lP/H25Hl5nN/7wfJR/dK9Iovt+PLr/w24bkOn8PQxv7CkzJL7ZZEfaW
3zYkx/07TLRc/OeL86ALr8d/bUh+gB8hU8m+JP/ALfBi7fH7huSTvzt+gCQb0JRhIepBmv5vbEio
uS5dyXc7EvY83418BxvjxUXktx3ru4J2iM1cU1wn44ntsCXn3V0tWHgqp/UqCpFh4M5etY1s04Hv
09+EnfNmMM4CM8TwtPHbw+ig/Fh0PCYTGDSHDo66Ja1fSle6CfOXsUDUro6WO0tG4cGfLdDNrLux
HK+7NfBBUbh1kIqXli4Eswya19JQPITg6gUKw27jW6ga5JhX/RdnInukSWc9t8ZNvJZhFigOQ+0l
vFMGTfTAXZaBNQm3LMctk1jMDSoSgMGNXaaBwwL4gGDjnJHQEKIyu8DnRVe2MH4MHxEVDp4eG/HI
DhfbuXUt09b2YAH20g9xUo6VziF1eR9ujAc6m1J8NzjU2XK/ufhdlJsx82fw10JVKDYN2RqM74Pf
PKxSXc/9lxnVCRxsc5cAsEY7rPJ65jmxkXVQu/D64RAOzxSPuV4a+HK7WzMpNPWsy2Jn2bueQYwm
exwBrxeRco98CHNkMYOuj0H40rpdGs9mr2wicmBr+4qDwa7NWwutdxNHH7QcYOw8KC9FCmeiMzIC
sKJltZsFf7p8I11XfvX6cE30YhqE3cP1uJpKOOjOL150cHGu5oi76on5+mzj/CrsaoxSqBfVyvKJ
z1/J4iNYb5JXXKhrGQXgXjnXcw0aWjCwMo8tCZVFHo4gCSFFAqzADkfbIJbDI9MjdJBEq3QNu2wN
rXuzSMgOwKNzRviso5he58s4M5ifykDAtrY81GFTZki41GmklvuemW1DA1BA8ELED7j3i+zh6auO
NVtze/Jfaxh3bT057OnqExAy9SGOZjjcL2KGjaMFlRK+CzgX01ygyGVVOiMccl+5cDTpWHQqS3WN
KLOza1G4q19x0/vwjKc0W6h0EjpX0UbR5k2UEb5Q+8KTNF9Qf18xKIAyGFCHx5GzL8IHRubX1/0M
l/RxCJesGgDV9b4Glw1O9CUapuNS4+oOGTd45PZDCDf6CQZtaQkma9J5cKRx5x7xJW2EpuQxKsFr
rSmeu672wR+LnglW24YOaA+RpoFWWLwSu+eJbN4mslvX5n2RlU5br3qA6yNSEXt6D/JsjJPctbBe
oiONMYWPAogvq9mPc0w5kMyHiKBknWhB/O6ynMx0o+pxayG+JHWimadifST+DAEBXbyNiTqS1POm
9vDUdw7IaorbTqJr32SzTd8Gf0QA1kQVjKhtp7DW4G3VbXSIY+Mcgpc1pN5RT/Oy73GClkQ750FB
DeUYKy44YC8bTKcrm+95I+wNNBxrymo3Y3Y43Hh1gbkpB1wGVYynZ5iM9yR1x4UcDelvNIwucl80
KG+6DjDnDPaxGhFgPYNVbLANwBOrKYbVvbeDdd5YfX3BNaM7gIAqcMHAxmChHeJDYOWG+/AiE19b
+Npd9Ss5Lk0TnJ1WwZjQe/Lj0M61mg6WtUJpFCFVx6zzfdBHD+uI7E+P+1+oMT4UbS3cxKHrb535
WcR9cLANMhew5asM7osNOICzdRhdRGFjwe6kbsbjMMfLfgWj3R8Zxs+uJzMxdW1ix8rJ/Irurda6
EbHgOP7B5YvlUNRO1WwctsL/oJJZ3+INxeFip6P56g8EqA0B3y/o66wvm6kY5pPk5ZD4fGjybmxh
WFGjOquFM6Riap+Gy9Lt6fDor9ZrhYC1pDf9QRErgY0nLPJ1I9CUBWkvDTI4GcgWQSeL4YLEtw28
NYm8r71C2YHeWJwdkYnql4so8IUglyhlTfkxAz6APtQNEgFr5cSPpUmjuiwIXpFByHd2SI1Y4wps
CrCbswCZoUkMqCQ1wn2OYvBfZWPKTYEc6upQNezedslQELkPY+zcne8PyEMM0sjUb7JykMa0mCdw
RLEBMjiSQasB1HcHoVedeBEo3bWEsszjgNKJ9BM9Typ1Ow7diHyhDXKEeQW+khdNT4YvT+vgqRxG
/gKLpksh5ssWZ0A2A0Tuqa2qrhhX+WTPAvcgBm2zAThQg1WBA8vOBQHLfAjooRxV2kW1f8Lhd+ba
Ebdr96WPZpbWYTefkeV5O1Nrz/DV2tiETcRgPwGqr/tFIChoo4wfbWZEtaazhTqxGpxpF8IWC93q
1TCVwXVMgnfa5dpdwl2Erzq0JnZiZfyqDORuHlLVMUFAcG7dYGvwHHHFKMoACt3OoJSdVLFXHwbX
3So+T2mMJK8MPFdnatMSz0ZvEAIXN/gX28SicW8QN/3chUtYNFN8ULGMcj8GQ1xgA/IQmJ0iB8zO
SwbHQqeHbYbPr6dQjFteuhhxRWsRWwQ74Lrmi/KXL2wDjGD80sYyyOjSwV2/Z3eMKL5pQm8zlAZC
ngCcY4kko8Qo8LpdZAoJLcWOv1hYAIeZoOdxO/BdywEif8fewovKSadY33ggY19PsdqEEMYjeIOZ
DADj26w1CK1W9BFEPtz6u2nvCuFsdD9tnbIJN9Kpfy2lADteLDc434BxuGOV9xOYzLE9WYnSLdiv
GCdUqlZZiZhVnMhqbwhOYSBWR6XwAA9Uwi1u2C1k/hBNDXx6Dcd7M7i38+UD+XbJNlUlEV3A1ZVN
fXLqQ5iJoImC24nKeB0UHY4UmLEPFKBK/dWUIaZB3Yt2yFFTnMlhHwMV8vk+FpqfGIxFlqiJwHEm
ITAesuSqZU0m3a7OBqd8iyy2Ft0U6kMJUSHc0HhV9LWdksp5x373qyxtL0f2sExlqUjiBBkEB0FW
lsN26LtHLrm3G2AzdAirdU/EPJ3nph43LvcwIxthaqm8xsumSj2TGXs0ROkLbPJYkFn9rYgi+J67
ZtjVdrUhtPOuowXGXbFhJe5C42axdiDNXGa8XIkOTH0HdnCcNWk8uXXadlh/HMpjQc+zdiFzCgYv
9S37qkQ+RQJNuMytwOwmy4Oj+wK6vTexvF1TEkzXrWmrba/ijGgUduzy48lzvi5th0CA1d4iKqUA
B3DZeSGCoJB7sIDtNEC94Q4RTt5a7YkVO0WzBqgbTJgsgx1kQ7fvXO2ik1zvtZZrUV0aPw6vATqt
OO+dr4y46N8NQkQ9+6Zf4jV3IkQUYZhksla3rwDPrAQOTQjsayCmpYHQebg4cxJVMgnVbLYaIc25
ufSMMCHfLeKqmyi7QnEWJH2rytRutqYn7XFxu0IYqY5xZeeDbygekOZku/TSWdP6eg7AbhqWNqOg
eB84j4qItfXerHa3AWYQQtMMHvtQh1NqT50uonDN/WHFAanHN1X5UJlZJKU2PBbhp0sxWIOyW4Qg
CFtjDR4OtqaOA6B3DXSsRtyvOOfTPtw6um8Lt0cxuMilWA1ccILLCYPA1a+DNV/PbX+sZHAVc0h1
dHtWpfiCNhl4hMyCCXLw0OR4xHeWCxnREvq7MmYhvq7nqDkhZbDcUnvGV1xj2sUrnsUUG6tysw7e
kDgSIH3FpjfKcmfBJQfjoVdTLpC/UGtrnNDNe4hGE6+c824wLx2hkA7de+uAVh4KFVBZ/ZtAkFxE
9bCJjNcmI11v5hCEe+T6qIo2e175t9U6roWqfW8vpinIGZ2/SC4QtINMm8IdMQfTGKU08L6ArmqR
OYWkhIcXy6gRIt5Bg3eAfJLE7UcHnPkwjTkyk8zFHxwt43ZRYlsvEWBpADsOxt7FXAfxqd30uiqz
Toklb8Bg6XtOr4lSwG3ZCrMclMbMAg134Y5C5iRByBcooQ6NUHjxyDnRiuUWUh2KcYlyNxJyw9sR
LDtl0SOLq51VA8tgNRT4ssMkBHpmSAZgsjXV/dXkG7ewNc1DI0MEvJXeRlTtnEFFVm0WrDjpC9hB
UJHaLkRotiuqFBPuNS1ZfTbRcqQLAGPX9/xEatg+VjBHiXsDKY2NlIIoxOqAN4wsG5aUnSxTGsVn
R1tOKh0hU4al1ochhOTRWm1awt780OwXhqlCM1OeTwg6wkTQRCXLFIReIBWTTENBlFSedUd9/lRW
7ZTbl0G3mdovjQLA7GMB2cEYpi0Lc3dEG9ZoiHUq+cAgLiqqaAaMvriwF0RfkBkeDhnasVaEaam3
jeNc9V5bwalgRfUHG8eQ6Xwww3xrTJw6PvJhxsGBIF4uUPLE45OEyjCZg/p1ksiL9bAcWT9Y29HH
uGuBxj0fo/GewU9gF/fXATRFW9RfmaoJngsHmZbs3kfTkXnGR+0ZxOdlqW9EEBtk78BsQCMjilqF
pvEMe13cTrMO9w2spg892/tL9eRIDi5XFIR54KIHruoF+a4dy1q7u7K9bED5lEWOmTZA3FkGLz10
sRHbkjLYQJukkonRh1jU+MYxYp+d8N3yEUPjQ52gCUZNMLv7NdRjVlbmrtbr81jyKiHitPaisJz2
iBxhbJzmHq5Aj1GzynSqx9vIjtHdWVg82t2vgYt5jYirpOzPcQv2c1BC3OPDWKvCvAGP4CYA4gh3
JtgErLzMIVdsRFv4GmV2O0HUgzxquJra8Bis49RlTVXM0JINlB1aFx4C2JbK1OriPMJZ2HTuvouQ
+KxtyOgQ74g8WDfM6mh9xkyryRw1o77ufDzyUb4uGcI9vNxfvUcWj49BGAGOmF2zR8G44xPv0yGy
4StGnETwmGas4a9jA/pl1y9BFiOYZmEIDW4sZAsxHClkeRBmdUFtAsYpNXsKovYW287zrI/1HNsJ
mfVTiA4Dn47GW1uHex6xNzxCaLigIARU0GHSPlZwbcereTOXwDawVKk9TSl1WgAOlItTpHH8dSHV
qbp4eVjYz9Ccwy2zaUW+01PMjpaah3RBvvDW0tB+NRTGAEuNxoRC/uPMDUpDE8Wp4veejYa8jsIZ
zhbqBEw+aYhm55JaiE/ovGd7ovDr4+qdRAOyuxuAQGoW27mXdaHG3tl6rb7DxrKBoe3F+wAk49L4
N0qMEJNJ4FKxxXLu4Uo4C/T5w2H6DInBej1CU9011smP2ryfq+VIMPuxmntdxmNOOVgPjavAE9P4
mKHFN2PjXdkB2sG6w6RRVFri970bO+43cNhCyNjE3kOPTCkcdvdcQstjuQhKnEdUvWWPSKfhhg8K
SSnxeKNKmGbYiE91Z3YdRy3PnRF3AL6tcHUjNJ8nAvMjgU3MyjFN6LbVsGb9PKokLN0owZDjV9HG
bGuhcitsHylNkxN/iGB0U0MkB8GzqfJVarKP9Ttt4+hsLLL127aCrO+kNE5A49KXUmIuOLoVRpT9
CaJQSBspxfJp7uH7NyRzheZprU+EAMD3nQerRwZD3cLsHrT8ycCWamknFEKooydRtIBs0sBgT7Eb
+OL2TnNqSugfmAMtZIUMPW9eN3hGxoZgc1y7Dq51/X3Vk69aD0UJtzyv5RsUkgeJnt5M+lc8HQwB
XcN+xg9a5tlpJ30A/YYAR3sNV4xVx3YoKjIGV217EAswcw1Kq2zCxwiGBnLoIF1wIW9Yr9AaQtxJ
8nqFlDVWmEyUyJqKkZLXORr9hJdzX9+4ZekViK1GmFy08xBfmUoX+5HXRUDGojAV/Y7bQmZ0zH2O
WF5JppxHLYavqXLULTiu6FRHLE4jM133x9XaGbaWOw943SJ1Vs2dRHYgUZkT8S3YOntkUT6WTOwj
AI/bsFVPaowZtJLBsK160aSsmsKUxTXqBEBgTcf8dK0atOw2QirRRmPuGl4OGwKnc8WjGzSwNRSl
gFC8eZRFwKvriFJ+tp3w0E2su5otedNB9LoGJDiZslPgkdPuEPhmZ8N/8UAk2p6WF9V8cimL0mFq
t4Hf7MmKQhJ/TqbU+DMUxnF9mJYYS5npzTghy3ApwzH1DdQ6hsovU6tMsUQ4lLrQeQ1Lttz5S50q
DJ0zOg9eRgLvrMfWzYX0lnxW5ZKPTW8B23P1nq3rVYPwtMShLLzY1vMTAFsoiUlNsHX0kJja82s4
lNe6b5COCHAXkDAbwUynKMpRm4QqeK2HXh+78RAt8Zg5j0KwIFXBcjVPA/6KD1lQvWp2kZyjTVmj
ct+Fj4C39cnx62fmYIn6jnXjoblKiceuCY5FvM8o9YFNF42Dmz95DTZi4CXthPZ2NcG2XVSVeQwr
QrfVKbJP02L4oV/jRyDKMoGZHA5uYaW4ufWOOuTEA1thzUkMr2rEPYaCbhnBfKpTZ+aFYU5Nucdt
Cq4I3qWZKqeAadJQaEPRWvfzK3bkeB+vZks1xOKO6kC2wSmRdfD7dx0Vof3w5gOMNbANV05cyMYt
M/DLcLg2aitLCOS7KqBJv5iwwJRZJ4GPrzRoYa8UYDmdhVUdag2MY8HTcaEUvXLNjhXeToYldodf
LiE+r9BhzGuUdghUSkDo9XMq3U3ARvNiKXaG2/HdELTWyao6oKiyTv14sgvTePCa00CBYx0mA9vI
1o8L2wwB8KQBo32fHcJQqLPvsfsB5ux2iElECEdzbdEthbNDZrnOtmflYcUUOSM0kFmJ6IBWcIS8
VqCxmfZ11SMUuxQ6ejrAodPBCQyXJxBITGQOhsB3SDN1sm0U2A6Q3k2DsiVfw2kG+CohM4sFUjFH
hAVCFWSR9bpcSLa6wCGDEglf2kDFahycYuja0gCT1JhC72Lp+jEiSOir+LKbOzVdl9xDRzf6qer5
dYxKIqXag/XU6GddEKGaptPFCttPInjSJ74LsExRTD+MX944mJoON9Kb5h14cQ9ND68hx+5NZmZE
tlZ2tRcWeUfEy32Enrib3a8Wih1Wmvnke86LEwYsEyYLSx0f5KVp1QO+/YH7pzDs9H6VsOFYhtsG
OZcZqy0UpTEssKRn3a4j1NIjprVpAMwHHg3PfQ8b3XVhQPdgVpizBlDIRX6ZlFA/5k5/7/R2vLPd
68pZUGK4zq73LGzFCxA25OelHR3NqSPe1qYGocW6j/KluUdslL27hjOq3qLNuqolvUUI70F3iFJk
rj4TNL2pEOEzE/orfCyhdey6IQOYjkMM6IC3UrVzKyjeewvGy75pYMiuR0BntKZbIuoqM55B92js
ei/7gGazH0U5uujUapsGjBH1APMDzKHR30rmnuQ83dKSOoXT+iBVl4jJDecghc7Zu3R6diHajhSO
8ySX9kbqKSldEeyjjr9E7oxyTABsxLlnChlHe9GVdOsiPnfgjXUMKh8I0jxgfzZjanq5QSl3sQcY
va0flEBUUV2sUX8rMaTxZyjzSIyxkFDDFrvcRzc6B+3taQC7ozoum9zUqNwc1wPLrzUoCf3oGSAU
GkCCOJwhChHaao8YdyW1qckmHvBxFVjwEFn6LYKkJvetxXB9h+t4vdtugngvOww4wIyiQPfjfut7
lYSZQvNSkU4foNffY4aORRTFb40Kuy1qnpNmo9jASwcS9UCg+uuw0qFtOwunbgEKRyVMhYI6dxqA
mxZpcf4PLVJxexyEGGqdLomCbUXFrprjAQ+FDXlKSx7j8X2yWYyGt4RnAZzkqI7SyO/KvNHVK7XQ
y4M2RaGbuyBqodclI3ILPXxCG7UMepSE0q+LeW/Im+JfwuhFrb+iXmrZOaiehrEP0wYOCEmvBM5P
uOPPsdVu2u4pbOmrLKsocyHrQt2KJnZxGv9o2+aprzAxoC4ppC/fVV8h7ofFVsb9CorOMHjgMZ5v
u4NzhbZGoLVE4KPjkeYu9ivluoVkzjHWsDuI0D9U46EKwSDrg9dQ6TewMV8Wf5zgiuE8B8Ztio9x
dq6mdZWnJnYxvYBxYbpYdQBUTIutlOJXQs18E7fPom94apEKmJDolq1D+81aIVIq5DRvBCmBtztf
jFv7CXY9d8Nkt0FZ/0IWWxZ0DtF4LO/RiKKZBe587JpSYBgqNboD4RaYjmDrnmt2WqjIp9V5worD
iSXhJBLL5tfmFTBPAv7CTeWQN0B3uA/eyzo1T9Wkk7hZFgiN6h1Z8PZ0SfYBrNd2iLrOKs67I7aT
lKMpuJuGuoB49a6HJ9IRYs9qP8l6SOPKOgNAx+ylqh6crj2stmcwQKm/DnWAEFYFG/ZFDXiDmmS1
ZexNOCA3GOxot/XOvc8fGj0GSadWgbljnDOXRHt3YGB7DBP2leor8PF7lMZgnfQYzSDLIWdGx1s1
RXAzdMUJn/HGQoGcTY4LK7gQKHW1YhO22kLRWB7GAIMvIL5V6yFeCONG3orjspTD3ocFkIlg+0CG
Ky18APhwNXEtRWDugVZGQ+Eae2XqjTFACUALkz0/wDYkPCF7uM/R9aPUs7k8aeoBjrBKP9dmQP/p
f+k6ozHMEeuhazHG7Rm2tdhabseLK/3sePA17PHcKeZgKFbDbaPKZxZ19z0w1vtFBaAEx9v+Amk4
NdwOLEApB9wUUFikfwfL9OEQknjT9euachihe4sX5xw5qelCwS3xhtcpbsMbRP7MFx/AOpFB153D
zj514X0fetVJsVbuR9NfgWJj73jNT3pCsd34OCURC6SzUg9JWQITgVWN6V8AthwJZ3AgIaAYzvnk
tYiBQ2p5lExoLYJ+LLoaxPOafannFRIHeJItgAkxNFpOoVKAf8o8bJ677pEBJR6c23pyj5gZZNy9
9QAKB5jD/RdH57XbuBGF4SciwF5uJZLqsiVLLntDuM6w9/r0+ZSLAEGw8e5K5Mw5f1X0FZlC4Ayo
KztrxJrKyIJaKZkdiMrXVHy15IcoDLyPm7CCidVg6XP6cpunqPgY7X+lkq5EkZ7RcGw0kb5MfKmD
YW+XBmyZi3S7SH2vkLhHhfdaHdN1reDC7lV4uyYCHtVmFOApdDmhQ4pcWWeHYMwhqZ+JI5550xau
M8vnjv4oXPvPK4YSIc/m8d80uPURWLEtL+hNdx0CyV6tT3Jqz47X1WuQnM1sLLAYv53KDZiZmDKy
1Tj8eDPZKZinG7gGqN+VQUVi4qqXR8K40qIz66xbaTzbhbWp0KCppvie57+aOCFFoG39lwFoJR6K
DVESVPSeDEeV4B1VguwKssM8ru8MUFZXCI6P3i0981vEUZDVQGWvGvA0copgSveoI8aBvMFJJxbU
CKSLiqQgxBn4Ji2Qf45kdkYqBykJoBFV65axaR24CTeQ6bdOaEYetNLd8bw+T7N4nd1447lxMFP2
3RLTVCpAkSCSIlB1vlKWnObNhK7sivfCGzFUsFlrxU5t8c1WZK8UMDb1X19Pft9tdX14nSXPOJ2H
CeGCmr2HUgqtWX+FjiOLhqVPg+cRsgmHXvfnNA1tZwpL6u3KerpJPX3TLNECqOUzeAvOF413l8zo
JXqe1YuB0j43tlIgzq/qHncTRPQjLdUbL1T2rMz2o4HJkFKuK+NpNmoWwOhgmDPB6ESFsNDqlhaa
4hzpfHcsANrdpkgGRmef6tWmuczFBdz+2ajOJPkGHnxlVR+84WboPMQdnyoNOMaHNVbkyLy79SV3
kqB3Gj9T6o1aL5vevo6NslaZRhz+fIogK6YagyU+Gbb7nEJpsESsPEBHxYx8lQ6BsgfQrUnOKcqd
ln53zF6806FpfVojeV2PDk5HfekFfwVQwm4/aF6gkN5VrNEjAfyPfjvq57So1oOWHW1CEVAZEv9y
h/oIYmxMGrIJO1cJyfp7UAU2CLew2pXaDncGYJhIvg4qzhpra3vpoZxJzUrqdRYRWH2NB/nds5Dw
P93GflrFSnpIi+KA5kTqH+T9r1KYDDcotStL3BhnqxSFkqxQ3sjuUhksj3l0yk1hvrTcibfikU9b
pwTpFK7rL23KH2vSTxXPSE8L067tKMpL26IK8tprdlk/zBcAMMwrZWfs0jQ7JvYYn83Ui3d1MmyW
4SuPfN36F4nP5ZHPAEiw9NXa9HZzQXBohSCh2mAUWlVaRkgPk0Q9RuUaxJs/7lTLjVzUIxMTjIKl
WUGrmf/iiQjPXE3fS6CmdSyYsS2B6Ushmm5lSveieAKYfUFrZJfEWBHyY2b4FEiTCmy1/3OW5GkE
QMfIxTq+SOwFtZvsa06THkmNLMWhvWfT8JNmy25qPg0SjCiu83Oj/u4HjeOGZ4XOTsHFpN+LRjvE
eVtRVKi7fjZGoc1xyyXDBWEsxI9qj36k9FOpoGQNC3BwIYMxMcFm6/csGjZRnhNIVOxyW9mNem+u
JAVv0s0PucMCRYywREOvpX5U3LM3d7GuzUyrRa8NR6/oIPy6lA3FIYaY7U2BrFipkculjgqWk8TZ
tB5C/nhBQM8vah3jApu3G7EbTOBCtqFu5KDs4sl5mzDX4JgjIEvXT0p+aBh7R1VuWWG/qubR0juv
nFTjUZoOAza4Xs77HkOGXY1fLUDxlLSH2c2f8a39DqQ51a9YvV7tvN2A5NGDhwyBCMw1k0EuvwaP
UbePiUUoY1ZN00ZeT+SYxIHhujTOiy06DFBkK+i0iTKlQTvCvBdMmA9+yDtBFDz0T0x4E+SXvskc
NxRS9/laV66DFqZ6o0PSRz26qxSFyTa7MJefNZYHq/oyO0Qbs/NZV7xvE4F5Xj8ywRELvM6Ljy5P
EI3lvu1q51YkF+Jyw7yerXVJj8OaQOidNLq7uchwsXi0eNHNuQ3VxPhR888yLj/1xf5SH/vo6AAm
kVTn4iIcSqsNZaS+TyYSEMeu/VyUdNsqR4s72PCigyN5I+qoP/bxoJ2QT8B7d2NNrKD5VijuS11r
p1r23SEjiMwqs+c4xbmwNCzRTstJqfBV9ipyWu0txzV3yKS017UVzCn458jCPRgiVNtC51hL3y20
/4WtP+VZpuF9Bv2RN91T7P2QMS9iKdbXcoGky7yB755FTBkSl3CNlmVgQHcxoJrKQA5Cr7ECiam+
H4tr2+9yfQcGubaI06XtHrLVn73LBAKopMstUVt+ht1eTcV4NSJd7usx7o5FUZ0yI66DpI4w+kS8
Jk1iJeQImuVKpjwchp+S4ML5mYPftGb6ZMcohMZ5N2r0ZgsTcXXrqzmSMH7venyzzIq2snQTxcnF
mL9IxIRwV8IpwxDKUTE6GZN/PoYZjXHTZO/q5r19j+MrEdkZAnGB3dhYW7g9egKzI28NpzNXe+wO
od69OQupf57fTTWat2TjIjMS/WkePpK+CQUDWOaQdWVBMyfLZtA+3GlAzcUE8W9mNGxMHFqJPl0N
lbjnRfUfsrY2I5YUsfYI9MsSGTF6+nFe2cc+T2AlxLydM/osaYygqDCCY4ny7x5GImsmg+XEzvZ1
hc93SRgJ2/ZT0Z3XLFLX0ULF/czcStA/bjRo8MDE91JkhDcW0160w9orxC1b0pNSlgroXObuyzn9
1hBkBkat8qzY8bmo248qomJtLKyzzftGbKVCRmVtTUE+eX7ea8cxS86uYzzPjXX12uwmomXTzPrJ
QQFUlAvEdxcf9Ki2N33yr3TLPejnh86kXXsb22w3poqDhmfL5ftVqSO2l1tFhqls6R7InvUen0+f
nh7LJzUi5VfZHidrTRdbiGgALI275z2TzPpDtJ9jNzRdWg2m7lrCk3GZL5rzYnb3ROu4S2NfYdSj
4G4bxbfmIYwr/tQ+ekrFEqCC91ObXquU5RWLTAl2NyhLsAwIF81lM1dFYNcvqtKcPPi9TjPvFbfq
HOenFLSMSDhGr/J7itsAhDP03OdyOCiD+xQXCDgSsPn+q4JIYMoIl6j0tQWyE/F+P753PHKZuNrK
c0G2vWp1oUplkRiAORbJvdpt6T5t+7unKkFcN2uCbaGpbTjBZhMPMxfn67LkgdptmpFNBfln2W/0
6oWTatWQeI1331eF5TOHjqLfmIrYOMYDKDdQw+F5ZahoZLJixOdnRPRRMPLHLPUk1VfFo6xu9LtF
8W3ie51mm451MPKQQH6uG3QG7F5OOKUNUsuAqrsaFSAKKpyIASnMq8a5i5roRIrNGL7QLRetsS3U
dJc4GKEoIZJJ81wN2ZOwTyD98A/t0VWbLernQC72RkBXErE/mM7L4NRrVJmBDV0bAb3lMocWoVer
/ohneEHkobX9m8daOCsDhm4Ys0XNWJzTZQ9zFmRpeoIpwsIxMZzmFvKczPzNlGnfTk/Mx6BUxdEU
xCmm0vOThytsUWcSIlkt+S2r6pp5U9iP1blMNJTBSRAXnIyL9kI7gYlmY6jJqkRRWZDCEMvmKZGA
tPF3zN1J6xihrGgdvBPR4gLN5cq0Tp09B22R8nZnQU7LUV08wAhj45Rj8ICl0/IgXS9MiZltim7b
jt2pbt5mC9ZnQFcr6wfQKffakgZj1Gy9hyF+tPDE6aI/JD1C8ip6VMg22lEp0e9ycf5kKSNDlZwz
y71FBnacWfgkgz85XtBSFbDoYs+kOg3QOWjjssi5exBp+N31FUWi/DE/cx3RkeGWz6nHsOqiJCH9
tWo130NjmTQR4ibhV8UzyPeWl8vVtGPaMF0U41/coK9+5AZHTqIey7bgdWuYA4oEum6mxadNYn5k
82vq8rtKl6vi8aQtGlR15cB4bK3E/SMT9phA5IZSka+RaRTokt+XWnkaovR90codcoX1lAAYKIm1
x+HSbM22vsiBxGsJxc6jLwYbzmdory3am0DEd3tgaROOwoE8EwGxaHulr6xQV5HaEsiIAlInXqbC
zDMsUJ6RGhIy+CIatJFe/uYN/7zs3ZFwwWhNUg/wbzxyWoczEsXa5V5v15aAxEmb9zRxghp6Uie3
dJY+AuATGrSHlMxRnnt4h61OUHqQqehM515Dh92dcpDmqG3oAmhvmQuuoJLK73f1t9H3+b4dGRtn
arPaVrCSebskWb4G0+TEi80eSDG5EFz8IzsC7ipKJm3luqTYHZ3PSj3WJapJDeZq/kHUzxNvPnY3
xW+ceoM17FVvAaHd6p+WKkFq1lsTCsImkMA0vyfHuGd5uqEAAsZhTMLS+x1jqXDqdwyY2tkRDnBs
2EUpVJ3gQ0cuC9F3AlwXaGa8rZamwaxNG210XlJNfM3DISUGYItGbF/L2m8Stspsyjb6EGZz/AQP
BCGM1tEdxXGJZhImvflZUdN5xfgkDorGk9ql+0VorPYkGpTTuHUHc+MQEYt9yPRTfrJZsJ6pUjkZ
iGp6xSadmCMCWlO/cd6+iyli7okegaSj8lx1bGUWKqyuM9eMRCAlklTS7lAUC7HtY3ORwkpXSVWd
WDF2el5ea1OiaGiJA27zbe6qH4pBc8CifRNQW6yinkrVuHlXH/hJNoUGAbiubJ/i1FiC6RwX404I
/WXq561U541RV2FcoghYdDRO8QHZ86ruDd9BY4Ne6qOY67exzgLR9aqvOLNvTdWtX4qdYfCMGdp3
03UbpzPu/MPkQ+GMJuwAstGH09u3MDsrTUfcQtMj2kun/tLHITsgib12nhq4FeNNJHeuGv9bPNda
zYl1Y2Y+2suPa8eR7yrNE56eJ43ozxWWm2e+1o2dqH68DMcFAWiYwmCoMy0/c9JxHRtwSuNUqk8w
5wfNKtZW4h0bWX0McpmRr1QHIJObkBngqPPU5RpGFPupqoZDgca4pMxMsHKZEcycV6cMy7tRQdIx
dd5lGbHejOY1Tr/QA/gJxQZUrqU/q0XvNoWJ9rOkJHGSIVP2GVkwSq3WOAiX09WyBqrnYN/swbjk
eXnULW+TxD9p1QQlVEGjvs7IpAcCcB2dr5+FkYJF3bQDqlxeqNK4LtV4nqCYTRbnzouudq2tkIXi
IvIxzYUdiQRmPG0TL1/XmrbO6uhqMIxNONaU5guR1DDcPHKxF5voZp3wCpWxMbU+3VyisEA0OHdr
Y+EDtN4MEKAcQNhQBNx+u6qGk9EfkypbG7bwPSlWjhETcyL3rckLyf+yR0PRMlpG90GoZ0+MpBED
COhH14HEwzEYPYpXSAFWT5Ux7Zhnno3ZOHbEaPBX78I4BdIDUUqaoM/JEov4TZ34SehAgmWzIeU8
aEbjVhFquTLNq0RJLid1F8t7giJuzWnQ0UXCJFKpKBIwPEXFH1FF5wU0aH6MkbZ5LcCrAm0h6nh+
zWJzJzrN2cyFtTW1ryXCmTKPYHGW2+6TgtNK0ipj2mFhWAdFl7chax+yUijKYpA3GnSQD0TxRRHl
7GO5dNOPhLlgkOWLPnbvpP0cNXspw6pfsssyY4OYousM3SLUZetG3k2kCrHkwAozkllpqoF4iSYE
SgnUizk3rzOUb5BA7EfKoSEWvFPCaHhHcISVFGCHuokyckMbf2lfcD/ZpBbH7aZvcDWh/l2W7tPJ
ic5H2bjnrQbkiastu/TBToYQKRrecFeQqiMC4uP2s2lFBxzd5cquunevs8MYmWGbWxswhW7T8Uso
G13JzghHr5/es97d9130eBgL5OQTc5vmeruKUkVA2nyvTPflAZm23x4GF49NyHaTY5Qh/aseFTXW
tfbkfmizq3yVQ3zwordqIkdFweEiMFtNWvFYfUdW6lH/7jzkC1izds1iV6ti9IJeI2JY59+ZrnFX
LRal9xGPlHcwPQSTflQF1TSfGDNrhNWI0eD9nLDoFcUXjnvnGUmjZ5OYhHWFZiuIrC7oFU9ZOTrQ
VOcASFr6rtM0ohVJIX+sddGwiMBz6hdHPrCwFD3k8EPi0pqY/+UwW96+TQYe4N7Y94vzNbviO68S
31ByFJrceJ1uV4GG/AT9LJMjyr9lgEiZAi+TJ0orN7lrmYC3HO6uc+Qzgd8gUb7UaB8ndstEwZOm
8l3TUSgudtYyKyNlzxZc/FXKtpz2O5nZZ2Y6NGX2GrntutCabZ5TG8RXUPVKQZw5CiXdJHlcE1Pg
VLWvY02hQIptD/LX75dub3X2dHWr+u7E0z11kUfES8CEINlTUcNHbcbeVi11EJnLLUJY6VDGrk9I
AOk3/OL8uA8J5qvq32S7wUDCvZm3IYHUm1iO6wqcqMQeuJ6V7AsZvIoeLTTIV3V6h0U4qbhkWpho
V/40KAFh2z6KsnyyrN53I4E8W/KazAzj3lMB1Uz0AkAZc0pl6kfD9q6RIrZOvqFpU+7zPN17mXdq
TQxOjJOR3l1mC/TMoKYgT+6VrZ/n9NY640vUAfY300orGfWHiBrSKpw79aBBA891fK/Ge+NQWjDt
hGs9jxahGo9QUGUmXEF1t6bSHptMe+on7Sll1mgNSdZ/T/EP55EjviyTQFaNJfU3ceN1nGE21n/T
fE96KRWMsOom1Ml4J5AJbS1wQzbgW2djRUjAZm9n6jpWYkAh4KliiYPYSwmOwkXeRMYtMZp7qucf
Ue4ddbgZtdRPqYmMu6+hKWSdBm7Sn+tZw4QUvYrsao/OziGvigtzJ9vop0yQOjiab/TwY0b6wvaP
ICe5jUpLdHxMooUy4JKAc9nkGMltSz1pBM2nGIWGi1TcfZ1Mvyv3CcMoOrDZflOAh8amJBgMaUM6
WEfFaUbQsvKpxcUdsYeVFtH7ZrWf23g71daLraUbL0GpKQ1qkup6QdBtb7vOAbeoS/FQ0uR+hoHO
1IxD4k7RqtC+XIM6DS1DTCS7Muy02CfGwqcY76i5yUHkGtapnOoSAApVT8/w+29gpke7tT7ztnto
4IOuU6+RmgejBEJl4+bA2WpdBpdK/L+hZMLPQXy4U+m0kdQiyJOIGq5OFGWG8y0J+Ic/T1/UKNpk
+rTDXbS1mHVa5dOJeZo4mHjgn0an3fc2EO8IVcGroRWvoIw8+NktrgVjfyQDg3VCsJlN1hBqrQPU
+5HJ+SttNvqiccrV8hvgZtca2Ynx/6+J2AFimVur7AHKdtGt1crLUHdrpWr/hmQ5GZZxnREPIsrY
VLpymxgt+oSGoirm0ikP+rSsc+3DEBiGajfeJRrZ6QntC64YtpHuaog06y8UwZ8INUKrgdyzsAMo
McuuQnY0yIneVHsKn/+12bis+rR+mVIusxxqMB2LX9Gn78Qa/Jpu+edOzYcZYVtsWwcLBkd5K87J
CA3SXqVc4JUguGJsh7kAvcfuoeNJekDnubbtY4BZWb7llrKPsxH9LN8TcG9eWCwBurUaE2Wr4Cfw
k0LbKHaMwKHlrSF34tyJ8W+O7C8DKqkdHkLqUn1R0F80HcBLGh1NR38nT74FFp8/4rQ8zhCAY9zs
C+xxGIb54NGxJ52/GAaNHfjvOIVHbpgE4E1aVAa/5eW0x+OHR5flN1tYYVP1EOkWajfNwTmmy4vz
EPCivWz4jA0D9QmyFiEc3itAaeiEEgvjfMuY+GS5iwbuHvGjO7DD5b7hdBjjzwUItFUY0dHkUQKX
Z6pful210hvjx7GB1S2VpjT7xdMq1R8NSkGomMHqvWra1Ef3fwQXeAUWXDcD86IusI7p68EFHlTK
cFTbz9pA9+Ztc6GsaGzZqoAmZaVcnNH1ExrQ6mwOoI+uqZPf0W+Qh6aGBb3xDG/o1skGhmtrzI5V
2nH9qqyv9JJfNGV+S3duU3Xrvq1PyURarPONu3JfmdG1MmUW6A9KqeS2FsoLCpjtUmIhk3Igisaq
kck3GyfSP2rJMwXCsLVmI0BCmK603DrUztYqq29cK2d8a6hVsuqTveql9Ho6FcRjqLbadeNF300j
tkkVXZb+p0Ve4I+FpzFYg1x5NW8mzi6v8O5tPJxmSb7rUNKYY3foY+PoBy3xWuuXDyeNPltgNauC
+kE1fsGb3OD1jvD5mAYSLsM4YWo6xrP76wBb4NNEOGtH3sEp6PQlccebNrXliTWtEq8t7b7op9e6
e6/Uj14aDyaMl5NHWTjltvX0d9220KpD3SrkiXfWdJGj9YRBfp96yGDmglYxiDYTxEJ0MtDc+R71
QT7o0MiYXhazvE8WsrpWl/FKxBYS3Br7zhJBTE3uTWfywafuvNcQF1nOq2jH/5+mP938XXg5Mv36
2aurHZfVp544oUwzhtDy7MZFgFBiV+eIICuxZXRrNAWxWn/HYXatHPAaI5v3buvehXGPlOTJWxzC
kdA5d7CEVvnlVnBgyD9zfWG30EIHLIdJegyn+kg7yIupSX9wy02RcztS4ZY39bqH2iv06Baza2At
fqFw/ISlHYtKy2tgoMVqlJDilggNF3JfTT0uhjg3GVpHJWY4wmxtXGKd0cysQISjVYIlVpjI8/HX
bnMl3Rd2YmArSf+pyr8Y6LomQCQ2PuH2DtM4+i64B+KjfebhQhUmH3hzsRtkT4bz9BjDTNKqUIp7
zvIGsNwQCY/yaddLPsU530fMvJXqAv5aJKRzssVOca4kPB2t2l+xItfScOBS2lvMN9uqcm1X9ovj
8hPi+Zjrr/Xygh9iTYyt3xAG0yjKTej8pS3zB/6S4KvKDbHSYj3M6fQbZtiNDEG2HsrGXKuxSzKl
jTGuewSQqTDfMdQ2p1LdJ2vX0V4U470y9FvJyYYoxq/xv2QZ0K0+Jzu5POBRBHp5H86Z+9F5fNJF
f8UdTsRM7keJIvxCJH6cYfnpzlmRgcgkEJPwPotngkzP1UXtq2DEzy1BniOKfYyqTdeWm9Xr+JaN
yY5kH/if+Ya186sr7HBEuJtM8dOidZdS7LlzQerzZ8JtVrY5oFCYAmG5yH88UHR0cRr5FJ7c1RgS
I6QG1tLyLDlo56mACtM8f7Uwj0D9AfVEJwV/QhvneKLxaJvtfiy966Bd2uXZtPTt2BsHHR2Vcuq9
n4zYnGbyGM+a0HlEFCggA4grjAaBb4ZheXYhRpuNrdUYip3PRje4MC5x1dwtQ33vFxBiO+o3dfUh
M8KhH+JUs+rBP8cjCQJ75pOUNFhnm0zZzQDG7u3h2kd7rXy2cv1qdUbgUiXaPCTiEku9joZS53t2
l7DP+/PUoHqwzoph7wgg+YZmDvMOiJ2R3EQ4YubZPq6H57piHaLVya3IcWh+uw7UOIHIyKv5mBhV
aD441EzcChNd/Yifm6XcmPSepgiHi0R1aMOVn6VqE5SH9tlRj0wILzGmyBUY5qfLAE3GudfG70uu
rfsKvLefhPcQEn8igNTY1NZjN5yR5cp1ltggpvgsZsWvZUHVlAw1FRKC1tAiK/2Hs6xt5ZFAfHVj
Wo/OMjMGMhPXpXdO2USIzqx8aCakfDMeoki7KaygnjjHS75LC9x483ffmO+tZR0nFHKJcCHQU+u1
1jn2s4YYDTgR3H0brp1t7yKMt6NDYe9Fda+4KggDgpco/NKB5NaNwzB0665VMDGa22ZGQDmP3t3o
Yk7b+jAzasjSCLB7bG0ljFXkIOR1hwKhip4fm7T+q03lzTNgYVIGFTHubXPZ9qxeqcjlKmbcmZvm
xGG9JrIUE0bU+Zo337tI/jPz+bkCv1B4aaSeP2VciGWr7FKvgj8bdjIaAKGZn6oxg3KI7IsOmBkJ
sNWkBKiql2FEtaEQWOlmESAGGplJdTdC17cTjhV2XVzs2rQdETZksX0Zh0uhYfZIWw+ANDs2HIxG
i0We0qYJOaxJHNRUzM9SyT5xU74vMwF2D4IpBSuai4Unyjb/2X2OnXmTl/Nqog6OYTuBkZ0rDTxc
FKdWUY4unSOa8dGId69mlknyT09/pED0h2au/FjVNzUQNWfU8lXY2tPceuGUB0i716V2jMYhzIE7
Mz1bxbb706h4YnG0yVXhape4XRDS0ws3N/02sqmfczK5phcNZ0HtnXlEBg6CFo7e+GcoKtGIFSqC
RG4jlWquIrUgiq04SKHVxQtbQ9hkzLll9KwOylayuqaCAGKpuS+ZzDdKQrjO4HKtP+JClBmUqgVL
esun5NJFOOZRG2FuoPAJ/9o3mOeymh9xOTC/jwM4N/MT6Vk9ALAizVM1dXvsJ3v0pVsX+YDMiNOL
6+fI/UW3BgCekZEIKgd4NzNcuTQ99RjYTB96tYPLm9U/WsjJJY2PTWfyMnjs/WKram+uOWG0QT+V
bIByURYhjsrWkYSNTx+CTEG9WLqpkQ6sGs94TWqbTsCD1bxKfvRSHpPsO4/uFJZBb/zGjEzEkb2o
zL1xvOxEXmySKX9Sl+dkbvfpIH8UxVgjOF2PffcuzGaPw1OfUcQUhUUsicpM8hAYFuorkSDPaemd
0zTxJ7O6u/W8rrkEFQVpudD/ibkJeOePvVEFdvwh2v2EzzPiiitwDmPDkYm1zuebw6iUgx+B4hOl
hgqNXKHVjINjKJX1Ncbvjs6NWsIu8IZ0b0/2Os7NQyegFNp2P6OadodiF2u8TNBdUfSb5f3G63Pk
Uj8qnqZcXJ3mjwDU0MriVYKZ3tL2qbtcXG94VptAt8utiP68vueadcCmuXvb0BhIXfx0vDRoeK3A
XIQtkGphlUg0ft6LOXwoM6XMTbutOWGa8p+RqQT/XDVZ3+30MW9aT0qKkS8lm45euBr5o0ZnXmpa
pFo63s5ATbKSo3puYxUpcx4UKmeXmTnjczLhlTZkvh8cqiHleGxdM3CKwVcbLGzxmQ+RIAc0R94/
CIxzPr2q6UlwJSsPSzBvhp2+KAiERnNkMwHBMgZiqYaAiIItIciPU5AM7LVU5rWhJBcn++GCx0Qx
Ldt5/MvLYqNA9Q75X61P6AMqfyrTm1E9OwmO1r8YvlM3JtQqh7K4dqzeifrl2luiDtbSfOmI1da8
ZsXdyABzs6NLgsCc22mtJaVvy/toggvNT8zcOkxsU4uw4RZCFqs3wANoGY0mT8NsVJmOJL6XoWi/
EBd+iN7mVzbuRo/tF+6bdXdpLfjzOME3n1XzW1IMf+SZOitsK71P/ElG5PCQbY2MasaMursBTwVo
BLpWeLau+6cPiXUfJ/dMagEBom56dEbMg2OvnmVZXuq+tFeeqN+bQdq0Z+Xu61DPP1otyJlGUEym
l+fbGl42om12rvWU9lb0giODYM6Fz5bM8o8lW34Tgmak0vEDFaaxFpcSyKPcNIWOrMMpyqDg5bXd
WAPasbJdoWv2bgIgA1AZvlVM5it7VtutU17JE6qe8+wG2z6HUJQIZutG3epVm5OtcLc4XOfoi34N
QWpF6XyDTZfLv2bYKvWvnpJhR6W5hrHuriNSnAvW4SgPTZzVGvBF5DmrQv3L9Pd+LkLQsoZkc7KB
bG/X2MSGpSGpI1b1uXDwD9AqMwpa5kgeyDZwiNJZQgRUUMId0szSRNjIxy7sg7DecScSXqsnJHHU
Tzb5EsQvR+Vl5GlWDGU3W26o0TEOQcAhlFVrwlDWkrzYqgwx8zIoXZoRdPCpZbGvrV80xWYCdY8t
3B7uKEU9dK5ETOjUUS5oJMw7UeEMb7umIFhJkAQx0heI/rz5TZCHxEuzwTy6try/RunDmtiDFM1c
XkFltTy3v1Mh/EeGmb01JW+5GjYOMy46uAZl9mOjFRzHyHwm7zcZT7q8dz2jTkwg+0/XPCv0r5nu
1zQGCfnjoMF4SvZARomHCJCsydyN+LPdouZQR3QuwRyWy7XqDQQK1GiOBzHuXM7fvNnjXvHH9pRg
sunp/+zO/fIsh99aO3i/w8zCq+15U9ZKsiur97xqkGDFxwImr2yTQ9ecB7CfqH8rkKHp80pNBk5R
Io3qsBh4t4Ai2dWpiR1WkfpGIN7KqT4avJzK7OfZ0WPsNuM67P4j7ryWI8fOLf1CB4oNs2Fu5iIT
iXRMelPkDaJYrIL3Hk9/PrRmRmQ2DxkaXUxHhxTdLfVOuG3+f61vUbeXYe9SbFkvWgKVTrXJUbcw
b8uK+gbScRi/1Py14DKFaF06rqM+gzwACrMK+OLplOExJPiUvHsOzjGaoHLd/vzrzaGY4Q84C0Wx
VTN2DfZiKN+ZZHMF1G2KdmNFhYuhc6DU2RYY59VbU74EjU2GzNaBPTYnfAcsSM58xUECTF6pX5jq
1jBvkjsDN2JVI9BhAzLHBwBHeBNm1vx1TNiowipN89DBfIz5ih45tBx6jOi6JDq/g5gxe3NrMqw1
E+7tZkZ74BDiF2uuxa1Jih/mYuD17x2YkzWFtID9aFw8FdqI/PyFqGDXYZtYhzehdZGL5sJqOMNV
zJXKOiRVkrtssEhpTFIl/z3g1eusm0DidC0gfVmrTjR7GzFRXj4h86PmYreXPQryTP5EKeALVoiK
XecASSzC5YvBI4EBMVRbjYp+NHiRufXZRVbGrilpOKGB4ZAIeg2LncnLcNMODyA8EfcsDNS3vOj2
KTaDQb7U0QHdyw4Y5y6Ym9VcITZBOIoeBgJKAKEk8nK6n8sLY7i2Sam42HW0mLDVriP50+KulVrs
ltNPUXNR821eGytwBnXT7TrjoWdNHmPemf4PMk2UJkhwaTLRB8qZrmJapGaP1ppOpUYbVe8ScCwg
ECcQRe3B6kEu0sefR4RVEfryaWNLjtfMJOBn0fhxTqTBPLFLw1SkUZQOQ9wRqNuc4r4I8/taXd5r
bKUyZxOiJuRh58j/6NbwXQt+QqLc5yFIoSFIaLATvryTWvfaKiZAkGm+HjQKhoU7U78sae6UHaEI
2p2E50U7gnzfVQQ41S/xoVQ+iaX4ldZZpxOXG2PVyZPaLZx6qURScCVVkLktHDsvbhfWxpTp2ypO
sERxoXQJXCXdD3mkbKsguDai3K0H4bgjJZ8wyPMNeuzhiTwFDJ/NryIt2bcDt3WLREaXUSce/Tu/
1DtaG7F4DJIG1V+c3nccs46SYAQdNfIAcnCBqcQmlUuTDi+qWcQBkqgye3hKZIgiWGXdI7l3iUpC
z93PCmA/Uheu8p4QJ2ltdR5sRw+OMx+lonI92eMGatV+pmHFZIIUsj+G6U3Z/+gwMvrapV684Yxb
kUrtP6JEP4gwgYPS7H2qODraMJa6jW1QhVWxDQqZPekqZJDMCpOLv/5Dp9GbjL16NDjAqXTJHR3/
sSiMP0kxNG5uohAORB1CNlRfA2IBPFnRQgp8CEhycG6FCWl2iuo3hyPfqssbd1S1/mbZntEe2MZB
L9Z6CzlDqaCVaA6C16SIPL0Kry09YVcePycmOovSwOiI+Q4Hc6dveI27U+ZQQbJqxXiJoVfVJMao
lpsQvLIKirm8q3OfJg8rh4XvqbUonV1P5EeYouYDbKluWhNuAQFWylqsCdXEZNFk03ooJGDDHrvj
nD+Fs/9jaKeLItPeBl7fRwXvJhS5YDuZaXRUyvI6ThrjyaqGbGMoyQV0JHYD24H3KUbgg+cfLOGC
tJzmFKnzoeuwBQmcW43bINXiG3b06ZgYKoU3ZuQiPLVzdQc99Zq8iJU0eHbdhSqAtKEkFaH9A/iN
ik1HXc9K1q19Ke/+0Nq6FPNtnSenPAts2I7N6+QfzWp8aafeq1L/JtS7Uy55llVKs9GiW2g7v1Hu
tKsAsV2R6BeVHpoL5oQIc+MRw+hNxcHOYGoATow/79SzY2i5KEn9vEEJMKLAxksiIL+FYnge++ZV
kzFS2XY9aWJtYPXAGI1cgU4ML2uQDUetl3d5SApZ/rNBVFlV/O2ehZ9KYaP8ro3upueMPeIVb3G8
56wYrNNUjX9n8U+luJ3EbdRe+sDdU2GykAV7tbzPrVeiomGYFPtU9N5ELLF80YO7ClMDjj9XhjF4
QW3dZCc1oTeBjroEnGwXNImQbZZuqccrhwuqZHITsUjjnIJ48ZBSW3QmCnqC/lSIJJGE92HLHq9g
kl9E73b+Y2io/rfdo678Ho2nOeBHAUAyxY8WOWacGxxu3vjKD0WoI1fLt48ZZ5spUbc1bhJZRw/Z
VHtTPHi9/5YTskwWC5WvJPaWfX/o+UHjxaHcV6x2eTpd6iATVsVAoloqf8bRra5yBmV9DFBAaiUK
hoTyeJfMBLCzwE2YaidARBBKqqk9pEJsau7sPFrbjqQv5JjyObLG23wsd6qBwqqS/q+izQ9J19/H
llxV5MrTBenRLpU2UUnaUa2ognJOMCLhjvQcK8R81fPkP9dF/tyLcW0p2V3tQ6qxafJh7qFK5OY3
GW75VA/WTkImEIXQ0jBve47j9Exh0N7MDbS4pK0OPgbUWn2M4vpHJOFzmdOqZfK2wGJUr6TGuYWW
X1WFeYBjsy4STpxsWBXKXnqEi9juqCj0bBosFMwBXmFECINF0b33gmgfKv1VnMDBm1zhc7jQjMua
YpZBW97A4WkHl2bD1KWSfJDgqu3cOlAefTofWlXuCg7EIQAqx7RcCz1Fp1Ba4LgnqN6hlE5h7EBy
P0XGjcyb7azSc+rclD+V8IrUTdi6XpcrvCrgbhs8fU3Lhkp97nHMFc2At2MrW4pNIDUJ/dlpsn/p
jWkdb+FTsGz3bupYEHw5lywx1jryXWjmjwkPYImzlPUCTKLlqzhrZZ6Q9vbbRMQnnUM4xyQlMN0s
qzd93TyyxXeUkFtyzLSG16o9LP33uKcJqVF+7nt2CqmPO6EBK4MPZn6bpt90Mw+J8FF+nITa76I/
f8JY5//MStA8wCDYhBkN9kK/yJCSlsYxVDRourxsyEjSvtyEwZvshs1E4vcIlWqKH5j/V40dnFCK
P7fx3ZCyBUHHiPfj2ufMYmrjdUd1wEjMG3ivGyXEdmf6mNPZr08FTVcUGURL49tT0IbQLdWS50X2
1Al1b1r+hnC+Cz/Orxf7ZOLflBAeC+ayoVb3SGhdewb1JH7mycS4iHSFMt9HPdPBPBxA8/1Q2QrF
hGtqOu1MYXmVlm1zR8FS3tyOEOZYU6rRWVFuokzS0ODSQ2p24riopEX4OkIRMHvONmF1Y4PJ6Cdg
PfpNgTEAj8J+C4DQdcbuV5jXd8vWSkVwsg79bl/hvyGgHXV4GRBLL1xNMw8j5v8cFICyJEYgBw/s
PZML7w3ARMXn/53x/fdHGDqnhm84h0VohcdCIg6CjFLYxj6rJEHszpozZt3VfxQEg3HbHBNNvWs4
C0z+KcivbEiuo0h/lnPuGW9jeGU07d4eu8s8h3WIPQkj6cAXB1eDng26MG3aC6ncGv14pM920WCu
SJsKopi20v24Zedd7PNhx6J1ZanGVSs40HYASMc7fQaPkPT275BDbNQ9mbJmrkw82FAP+Ch2EUKJ
tvFGCqOSQ6TpvClGCe+JzqVyS00vd3Qv18qHeJh2wy+CwLcWBiBsuHtTc7jVybRrTDCRVv3cOdRi
Zro1j6PYOZxJMqM6hmoBjUP3ovomHu0nYPanSndWxvJ84CIb9kHajz7bylGdr6zFKbP0dPg8bOpb
dE1IT7hS7MFN7R9hsTXm3+mUeT3dCjMEwhBnv+MuvycP11NwN/DhsVXfCwElBW10COImmZrtJGY0
1N1BbRFotcovmKrXAJVaJbxTEgxhxnBQOzQ0YDDVPtr1BqLaPr1sU3On0owOkK1iADkV1CnNAlUu
Xe+Y+1N5eqjchwMAItlve0PDDoYlyEiR5ZMMl19nHTXDJvWwINHngo9wUFkE9N/BsOAlCH6hYKT4
myR+wENo69YuKSEU4VGx/PDeGZxt01eXffnLrqlkhXz6HA8qeDt9steofwXsaPX2ti2rK+DNnEa7
jdnARFHVVapPV5ka/+jnq5pCfaH9rruHJDTh1SSLDoE5dauF5aE1WrhxJRqFEYEs6zV6XpGUu5xz
SVIGb0HOzprNj5PNT8F8aWXit6w9wNfbNJpRhz3K3gBYjmL5FYEGACH/ek47cM/+Wwz9pKif8+w1
ovuGPTlEj9hH+VUIn/RIhX7XBtk6JhqH50jdFg90VD4O6g1wKQCrtGtQH2nBszUtB65gY74qSbvt
gP4IdGVB2m1lxNgq0d/tS8UeHeMjBh/o4Xgfc0qdGfVQ6tj0/FiKLouZoq8yrVDuZUZLcfslMWDr
ZS9aga80tp6EBUlz+lH7v5uc/HEOzn67c5rXpBy3RE26kxC37FJVGk1wuPeW+YRQy6sL2vwOGmK2
vUVyUdQ3s5XeKubdYCs/FfM6JcqGxv0q6BDGWH+SXF5Aqlnhriyr4GeOTFbr4o0oFWDCgLWVYTUx
SfnzH41lfkz3ckS7A7SH7fa2Mv5MIRHBhbI3sdFl2oNe3AOshOKnoIT1wTPSrAXtCJMIeWGx7zmH
wl1DfR57S3u+xwniVJeLzc1U1Y3OZBaiXU6z3LMneHRN/DPUoNFnw20WxGtpISyiAaGUnj/QUpiw
15l3Tc7qZl/rqbxZfEt5hSSVnvsIEkIUjSejagcG5jD+9ktAlR3gjWhcsn9ALMjaFcjoVjQj4c4Y
HlKufRIISn3DrwhQBmc9vMi1k6AsXMJGVH8X9ydh7OsHGi0KG9B019/wS/1ZHMdLssXpn1xH6Q1C
cOSnSiUpxzz64VXcA8J7E1TcAo+a7eDch/3VPG+H5CIK8bu51otTLDCu5wJhXlfT99SqjVIz0x2g
F+51ZhrzjzY6nkF/3YDg37Bi2dNFr3ZrE8Ry3/BuXYXR0qx37sycgtSYXNC9nOr4WBnOFvze0W6o
J8k35AC8POjvHbYHir7qa4qSjXnDN8X+uOe7CrekC1Cgaa6M/k+uCFQbJ4M1DSYWZw/9IVTDfjXU
V0QqtEFztFjQqxGr7LDWlKuWxPexVS7tY9w+mEA8Eu0hoK45ZdYerb6VHQAuunGm0jo61rQcM1qi
9mXL6GM9/hJ6pmxlqDVXxfiSBXDOyG29RCZBjByoMrOrnVU7xMd+qrVDFHYxz4dTSo4cD3oXu3YL
QcKUyo1AwdJPU/sY8Evw1lKehww1dW5PaQhOEDqOJM60nTrk95aDdlhUkTsndX41B424QVXn+nMN
ewPLzUbGpbMJEhVgoWEbtGSpjzQqtKsEl7hrIylAv0KoYb5xGhTcWSrx+8PGmgBvPRDJhee1BQDO
jNDYlnYY1eCyM8GPjVDamLIVI3LDoPpJyuHCms1+aKo/e43cw9YhwDPU/9AT+tl1eUxaDyafwg8O
Ajz6hQ9Jkeadw6kR4DrqhkME4OvYgk9DIl6Wp1CRRC6XTUpbh2Ou7vfBkzR6WIBwibZ//WVjgRyL
nBJl6PJP8Qbs1HjSb8luyO7RtZvs7BvEM7/iAi2A2sfTFegn85i0BppoJef7kdTB5BLZYbX5TcI5
ZY8vRtiHUC3NKzuBxtW2c+zlckasbBaqO7ezvS0m0tun3JZHSsBvkTFBj9PtF5WUBrZXg70RulAI
rA+BICZzsK5Io4AvpsawUCr5OtSpOLa0lo5O0f3JAWV6TScyt1NjxKPzgMsTWhPuL2fc1SWniEmb
m90w0csbnV7uHCu7dsapYlAJo9Qma6yXIPm7CkWKhrrRWaAAfV9WqG7r5Gg2cYnTobSovOjKIe06
hQvsb2p9LLys6d0oBPAYLrU5YYNWTdtJOwRpbu5qcHRJpphHC+/C1EFOLix5zJDJ8ho211UeFph9
8U+yHwU9Ew1XQIftQ1tT/fbFGLH30IxtFgbRRRhdymFWj0X3GNkmuUvBRusiVDO63uFvpU6m5kCx
LTWi7uDPSN+6qtrnwQ6aHG4gzEaekTcvTtSDV2XBNWOwkUYQ1Wvb5MUW9CKv5+6GGyePol6PUVTv
Z15gCJ0Q9TWbwjOqpzTN5UmKP/BNmMSK8hmZ+YwCRrlugG+yBQzo7HWavUTDuQXmoNOMaWdWvET1
f42ihINJvJIdlsMhNBKm8rJ4iZBanWrF36lzne0Ds/g9TFTk0WtDDPKjYzMqB9PC5Gf6VbGJNWOT
w17dcFSlrKakybbN+gNL210LEUfxYWaQUghitk/CI409mDdgcBzdf+ymAjdn0nGuJaZm1XWTgypq
O/udv2sVduyFcaxmCdse1xudeIkKKyMnuCKWKQDXN87JIiuEahDW6T7EI4Ptazjhk8bwxJmh2tcp
dTAjX8rtEWbDwcLYkToCiwid+KkYCclTPSEmH+vLVUCvcmdp4Hcy67ldKN72YmE05upeKtWC0un1
7Vg1D7aOmS3OyivofrQNilHAOc6NC5k/NNCx972JcJMC47ZIKa8V4BerAoxeYJzSTky7UlJB0ntI
sXDgyU1gFSXhgrkqM+i/KgBS55ldkdkBiRgBnEIz9ei9gUOdwpGqnYoMNEJLTg6W5xt+/WSyodmJ
ULrDYoSNOg57SRYtoR60boOxuNTSRQTDlCzCLvSsQeuu+rDpr5AV/zLqONnPoDmCXDtlNRyXrJ8i
rFSovCKWLDu9nnkZVui0nHU2I+NtIriCTmH/khozehKqy8kxYKuUEaaTWdCqgQ/RkjWX2SG9r7vs
EWwbnU1s81XYjp6tDfjvrZDwDmV40sLYhNmeCM/p7stIVJd6GP02EiPaCrylqFoVy206CZAtoVAh
CiAAXWTtJowrDwnmQ8caZldTCtymkXnrKDTR9KVk0TqPUVObG83o3qq0px/dE5HY7RC/Zms9UaUr
kI7lGf59UGWRN5L6wd7J4fPNOmUjUuWNxAbKBRpeQmAVEcp6BCnNJADC+hDZJt3+oXUtdiEg43vf
xBtLqW8VH0gqDi4opLt1RwPHyYEcGq32YIQmrgzixVZSjG9qpEOMi3ITNXf+MHMISynUQjXiWeVB
vVXmk5pxXBtKpHpQmnBhk/ujdw42/BI66V9M+7yrjmU4/rQbK8U0zvGk1pGvZos5dC6Gt6ELihO9
5uIUq3/GYLQPvjqa23K2rtUxSQ6WCcpW6eILpa6oA6n6ZgIevopmWL49DTh2xri4u2nYQ4M8ThS9
LirECD7qEL8RdyGl773TJuu6xOBeAupZGa+Yl+zV8o5X/vCWKOovpVAPZFn6lOvMcj/To07QCgWJ
vEP6IRP45KGFGchUpltEZcaNU71Mgbajjmdg/oT5Foyc2bpQNVexVm9wYg1QH2t/Uy3m9WBkaeqy
raq3JrA7ceCZiY0j8tS1qbO3Fbl4ZYVqncVlY9E+13TOLmHWEXMFjzkakAVDPTM4CNT9ITRhX2SI
1qx4drwgdWDDGwqOcsAxepIU5CSMzTpKhlVoFoflJb+cJdguhcIWqrQG999tpejBTkHRZpXA/YuE
yTdVLlCDPttWSWk5ddZzUKYnSpH9WneuIkemx0r1aUhOVYVhgXSPWsBKUJ7M0ThkeWFjt7JYC4J2
C6aZo4DSbZxp8EHOZSWn2trGINJB2bQ0juEF2ibHEu0+ddAKti9taRknoyCnhihK0oXKy8rWCP+z
2ZixPhUuDaiMenwQbFKlVA6ZHz1LtcfpmzJzRspiFys0+Hi0cuqxfQnb9k8qLXbQuQEQOG92YmJn
oeBA2oBcTzRwZI3THLIAlbYaNNHG4bxv5GHoCd38XQbWU1xrG/5xuGbOt7eElKMpzFRcnLRncZE+
p7U9HOfWvkWAJ7GvwRs1bQfEuuRb6noTHyIKQKfi77e0Lye7ZPHEyWj40lxVyQiuAhoHPhXc8jaB
3hQFqjcKSjdJugCUxkDuugzrWqKUBswFq6SmiMM1hED6a4K9tXhq6gyJZJgM131Xttsw0e6bMpGn
nEgFEDcIYeFlC0pC9Biv0eWfQFvrD35A53WQAJC7xniFSaXuiwZ3+TgHzmleZNgDhwfZa7u09PWj
RKUTM8ZFifJkbfC/J65lancT6yay5OwRKGHmVTB/caQFV6KC/DgnM4+mhKerNa/CUX4Ecc+2BgKg
WVQ1egjqkHU1epWOfyNuEUVStwAy3dlA8iOowpyZm162t3Qd9iqBWFiYnEMYA+DXI2hfHPdBz3J0
dKvMHOArj4pX23KBt+kXAk0IndZ2BTWGk7Sl7rmFiM9a2uRWFAGJzMzQNUcfx2vC2wPsFwOgcaVS
P1lFaZQs+NnMU9OruiqNh9qGyVYAWI00Jd5MbH9+JOIllOP4TOleIVXAFQXyszrtq0Obo5YwNO0R
U8Bdxb7yak6ig+TscAkY/5LOT++xVXtALU+Sm4YOq2j4ReVkebOJGgAwN9A802r4tEx6AM2p14uL
WWKnmMCvri1hqpxFUx1VtEI91p/1F5iqP8fpqW9H89TGVuuydy8r7S0fM3GaEDGokvalFMEJekRz
lBC5VLNCbl2YQD84GERjdLJsmo8ydY6qUJ79EdUeh0xqiepiSHAepi5bSoQDdMUpuaXMQ2FTVBeW
6cNFhBcHbN05lIHY9wrnFnTI3UZLWYmGRD+OY5tc0WldV4r/XEJWR4+zmU1YegN0qlXvKOicI9Ry
cNic3qFaQSretTX3KNyj4HkY/OzCmW5IJgzQkSzBKBaVpowDeZw4mmvULc5Z8tj3kZ26BkgsdF4X
mAXg+Kj9Mwb4/RSlutf401suFLm1omNPylVu0MhpbX3VSZO2et79IV4FT0tElalH55ubSHaiDuUv
jw84hFZdZDBX8U76wzrR65fBNjhgFD6gs+BFs6cH1s5tw2F8Z07MXUMHEk1vCX/T8gjxeQu/VOsx
uA5NqZxquob5mIwwrs19Wk/MWIh6hT3fmWrhXGWj5oJLtFjAJ0C8LcV8gCVEPrFrCfIaERNcKwS+
6T7r7EUbET2HXaBfWQicSiUE2Far0w7vGoQSfXgsW0yZkQFcJl90jrY67u0Y8G5uZ8OOnsRbKyjo
IxABUx2rJhGhKWbY5pYOINAkQJG7gQeNBz9rrPbC8jtPj/i5hA+cjE7rtnMnY9S+DhKauJx2Suar
2Dp1GiaSPR+vMuFrQt/mXeyV2h1qdxQkaGBXSZW8IhSnQ684RMxlzlUtk7uwRqaqM8m4oZkSXVAL
kIEjBEDNqrut7cg3TdaUMcMcfnvlXBDha5Ffl7jVqM3uaBL3QDXzGOht+RyhyUucquYQkBaIAJxr
TVHwwu9HBZND24KDmclkGmsUhVRi3YjveZURRE+jM/xDyhHskhiR0mzB7B1x4w5Ds7XQ3VW6cVmO
zaMIFNJ9yvDGNNAmJoFBwxnNbmuNw5MNab+FAzsE9FM4BJFroTYjdqtw8NBKY+/N64umQ7+imc1e
nc0/NQQ3N5hxtVPYcQOn78my5Kgyjt1qdCptw3kGGWd8HKYW9k5YXAKF9IEsbJNJYnLBs4nT/RfZ
XQ4sw+LIe6J7/yXILCDjpw82oXqrKtZFiT0R65xbYzByrblFFxMdjLobvIFZclcgL2ugtLsEiitr
eDOtiw55XKezs/uvIo01oDrGTLI7u/DGYVNRWkCsJZhyE/0tjtTWQi2dRM+5clv6CFOKqCGAULt3
fHPY/RVeusSq/iul+CxG+uwv/xfqOP48T2b9EN/6P4a8LgP9ehdX/b8H/v8ZJy3JT/2f81vX3euH
MOnlf/3P8FbFMv6h6popCUclF8rRLfl/0lsV2/iHI1XDoCqg86lxuP+/8a2a/g/NMk3OnJak5Wku
/8Lmn3nSqvMPWzMNAqhNVhZp/FvprYzwLrrVNkiANSkcCdtiDCmMJdr1XXTrMI5D1TtR4uUlUM2Z
w6IoCSJ6enczrv8ZBfs+tJof++Uo2sdRbFGoTphQ9qEEAEQv2M6sMcF8+/Uo6pJ8/c/B/wr8/ufF
LFOYNLkk1Vgu9t3F+F0tkDxWiachndk6Hg1N5nztHoLaY3MVsmasIBGsvx71k0EZyxaqis9FYDf9
OGiA5gcJUZN4dWhdh7m6C+tq8/UQpPieX9eHIc4TvzsVzW5UE2xFN6akWRErgHawQ5UoLDNxh3zv
6wG/u6azG6kNUZ6bcNrpR1HNpzo8d1dfj6B9zAz+68X7cE3LK/PuWVmaGVqNZAiaKsktULQHn262
C6jBUy6DC/+OSJSlAXQBVvyQbobdgmf+5tGpn7z9H36E9fFHTALxUT7w7KoNDahrDkIcIlbJgZzt
9eTBpRo2xHJ98zQ18dnj1Pju+bR1qsVndzdru64KcOB59LElFIxVSPQvKYwwcVwEuBtb2fve8EPZ
+k/KllX+1Xr7+uZ/8jlaQjNsytqWxbdP0vT7e99zJhd91nPZIrsoo54Ct8CUBgm21P4Z9/1hIXj/
5X96hyUJS5bGDtsQZ/NLplt5w/mPWp61U7tj4fyMi28++0+v5t0QZ5MLNzIMtbxlckH/aLbwJZQ/
cZJd2M7z17ft08/w3UBnX7pDukU96Ty3rDNf6ppCdaXuZrQlNY5llNnVTg9K9+sxP/0S3425/PN3
n8kYBo4PoTTxEgIm8+E6ldp/OMLZ2yjjBglYwlVNDRKp6IWa4H92CWdfuk9+EMG0XEI/PinDZWWG
333Gy2d6Nu+zEmqm5YBecVT97DMmhgmIuMH7PHrmoUP2vZkuqUeuo7VzAl1grhDnXUpCJCgk/r+8
3++GXt6Zd89H5u0Ahomh6wqrvSl0l6L2C+m6+urru/j5XGXSRpWqySZCnD2nLDeFYtRTQpppTzuF
+uJ832v4dZxkO8y/tPRNByaqpmSG0IaGXRikcMkWLAYl/m9+y6eT97vfcvZI7Swbp9QfcThUrnFg
Qd9g7cGO4eWb4Mr65gX9dAp5N9jZ07XivpwNhcEMfEGOjYA0JtfXtr95i74b5uxJ9tbowJTg/rYO
Phg4mjVHTXr13zzHzz5oMrwNy3CEpqr22WOc4qIBZjzwuQ3NNeEUG9PIvpkQP5un3g9x9nQ0rTQt
WTJE2Ow0hJgy648VksLe1zbw0te4k775xD+7d+9HPHtEbR+F5kjD2nMWNWewMuqbSHxzVcu/4/wj
V3VbW6ophq7pZ7PvUEmtaQaeD4o6MiLqaJ+G+Mpr2rdaGd87AAy/eVSfLSzvRzybe1NUzUENx9VL
FEFh+hiSslzDcU2vv/6cPn0l3l3Z2SsRFMjZ9YBxUrvaF2a8a4jO/HqITx/QuyHOXom5oFxgAjH3
0HYBQLJW+MNa3u//bJSz1yAIqRVmPi9eHFMbr2jYVs+z7XzzWNRPZh/b0jVpanxFElLexzlX81Wa
f1qeeikEVfapO4HDCljgtSzvojbazvDeNVshaNC4Kfzo9O9eJLsYddm4ObauSnn2VvRpUsRFlWZU
W+Zs3U8oUrMKPzFNaPO7N/Dvj20Zix2i4+jCphDy8UqZKUqKKiVxvZAgF6GQbtyXqHC/vqK/v3+M
olu2JS2L4r1z9tjyuoxs0igyL1Iw96iomOYIeffXg3x6KWx52XFqqvz751vgP8kISvXSBuqF+btK
Xys72X49yN9nPkNI3A78+zlAwEU6u1/FjMI+xGofQCQjf4CAHiqODqQzqdknpzdfbMP6/fWYn12Y
aXLa1C2aI8b5vESo7hAjTMo9/C3sDFW80TcRaZFfj/L3ucgQJud9GnDcRNU8exOqYsp1+nQ5Ll/5
rA/iodOyBxmrd2UtLr8e6rPX4d1Q1nJ8ebelURBd+JFMuYmyeEyL/IJc1MPXQ3yymTEM1j5Dao7U
TZIJPo7R1QaTt/QrL3mUPyhapWsgwg+2SyQGYEp62q7izsoqe/p63E+eFcMufziaZVD5+DhsPuad
bSlJiTPTAIpBUx8lE82Lb9715TX7uFQZ0lA1QR1C1XkLz17DeVi+WWPIPa0LbwtInVaIKXD0L8by
0Td//tvX9GGws30L4cINnuAevIQ/K6ecnd/SMfe9KVTjbyaKT24fQ9nI5LkwJqazJbhrx8W3M+ZM
vK8mHt15r/XfvBnfDXE2uwry94o5Zog4UjZIR24yqR/Bl3lf3zT172fw5RH961KW3/HuJa+6tk6N
CrW0KZCLB1nzUgChpyVFj9WM922k37aa8igAXeJv/vHN6H9fwT6OfrYcszcDhEDPxyMTyR0KjYUy
AilH7sGloCIu2meTekBDS3AMfn899idf94cLP3s3BwgarFa8m3J+Q8VNSmz3zb39ZKoiLJCzPrUw
tHT22bfdjHKsbZ0Ua82kuTJHbqm+dvPoaXHlfn0tn35n70bSPj7ELqftOBMd4RXkuFjoYYZh+h3I
6HoYAKCb3TdnvU9WF8nq6DiGIx3Meme3rtPoK2WDwVMjImJlisEjNYWA+OLUOBkoFajwmuHn30wm
nz0wCrO2aTrCdPTzj642B3CJIaPmQ/8rBHE2y3L39X387IlJwTOBgyIs8/yJ2VOkhQReYx2AQwcN
fYUXcD3iySutb7a6n5RoDWlL6t2mxnaUzcbHR8bhfY5LfQlD2wCyw3qNkN4LDskaZFvjVddiVZ/i
7deX9/mgRMYLmzXHYfyPg4LszC0VK4rnv0hcAodxnx2ApLvJRXIvMxeg8fq7qfKvx3K+Biy1PZWZ
0jIQGXwc08kiGRCaU3hog39BfDQeqNsmWzg2ZEy5zm/Iv9/Mzp89RdoLvJ8MSc7S2XdnjeYS/Fdj
qdIGvFaxvzcbX1srYrpvm+SbXfAng7EL4cyHKYPyx/nlGUFoia6oCo/WB97kkE4jVrLQmEmT6uNv
3s/PtgsoUAzd0Tn5UbY8W3ji0NcsW9ELqmCraV3vMajvCE5ZEYK+b9z4Ut8o++Kbr/2TlchiZ2LT
s6FJYjlnY/aOFkzo6MiM04TbWYhniNlIyDH75uX87E5ykFiKAY7BH2cvil+XekDMx/KihNf4U8J+
DV50OzwbxkZcRfeFW92hYSPuOf5m6M9GXvpRuqlzS4mo//iKNqLrweOIYokKRhWIJn3GEg54bMjL
bz7BT26mrXGJwuTFtNXzm6lGSW32FgCubACHAKlPYXfXieSbBeGzYaRDqZn5RQh5Plcq4ahUg1Xz
zPpiq4dHqi3YlL+rmH43yjJjv9s7OP3Qmc5Etlvdpq8TGiCk2Bthp99s7D55PMxW/7qY5We8G6bQ
RG/VFcMQt1LImxLHXttdmEb7zWvw98tBm8GaZtvLiVr/q1Pzbpy6TIizWEDAZFn9N2ln1hS3sqzR
X6QIzcNra+gBaDDQYPtFAdjWPM/69Xdpnxv3gOigw/s++cFhV1epKiszK/NbjlZfj91rM4zu19v8
8y2mES+LJlEzF422HmQS6hYKMEGFTPGKnp/q6O8DzI8jyB+XSw4nHHoFWQeB4h6ZRhVTGMCyZRdW
67NhZ/uqoiUj/Ibh09evN1WUxXKJdKpXOmDdj4spovKFJDPYG1e9ai7ZvsXOfLhIGI+Q2RIlg+vr
k9M9TdrQVBnbgHYjl0pTUd90W1olXCQGkKJTNxTdXjhG0idPx+SoEkgTwBDRYt4/riW1HprlS4w5
HSjFstHOIPcwbsrX6ZeY2sKNZCtuvgU0ot0htn0ppy4tn+rjlBdLgV0yiOTFT9Fh3Aj0ZwVj7ak3
nat5zTb0+o3wk0SLE3l/f1Mvk3032mrjBDOHUAk0QmvPest26IXZiU2G+UV2UBa3L70Xfzpuq+FW
90pgIDuCzl9Bh2NM4Sa9vriO7YXL6/ONuRplZaOi0pKzXpOXW8X8lt9FV8Pvwtbv/N1oQxi9A+0d
XUzUn902CAPjYVGxwJ+rC4XyJ0g9oVbg3CEeY/LEz/Mm7zDpFeWjG3kjPtOWbv0BN+j497X3tYU5
s67LLc0jvGGY6qcrJo3SVNCsOPdGc94BMHOUPqHeuv3bm4zaCwVDxoE0DNIXqzkOhaiJUopOYdPy
eKtMqFAZqDPbbZeb+69n9DlIXTxklVSFpsjo8a/dHpScm9zMdWoz9z0uK61UnuwFNjyXS0bmzOJx
2vnpZJioRVk7ISJoDwCYcesBLPUQBPIPDTaGes74Tzd52sE6IJ+80y6F4Z9uhX9CgP8bVlulmkSN
NqKxjhg2KPYmtJaqN/7WUf1nCMWiXgaBV11auVelgpRwPAXoSoYnub6LZwnlGX3Td5fO9bm5aCQC
LZNMoKGsi09SE2RDPlI/q8lvYyHwjNRf/4v98H6IxWN4d1OTGbGKSE9bTyhmnvnGl0nvk61SyGBB
8gI1OPSPyXyn07d+pmqQIuELv+DcNnn/A1abX6WuG+5BSY0wiIOmSK+MoQIpKaR/f8nK+KOcLvLs
GtC6VSwzhtaARjsz1YeGXuApRdqm4FnO6EPai4drSw9ejUigur9ATQUQsOzIJuSGJK/2VM1e2qdn
580NrIkyOUtr7b108JmHmR4CLwP1rROH0O/nqVp1YXmlZf1WFx8u33/HWV1F+ijIJrrYLXd9eS3b
wY4qRIqQd+odGrA3kIxf0IrfpttLJSmXxl3dSSYtTfShc/w1ix4AgZpVqC8ItzbFYepQyaiC6PnC
Xv7s1vCFMdcmcbmpfnraqPR2COkkab3qT/qL/vIHpP2d5BHigVvb01V4wQycn+H/DWetLM04yjUi
T3zB3C9u/bK9VdGoH2Hdz0PgaQA1vp7e+Q1DkQ1JB2Qe1qGV1TVdVWp0tms1wI1qgbuQdBYv3PLn
RiHOIaMiGcTia1e0n1vUBhql9iyk1WiEvp6Jdeq8v3A7XBpmZXZqua27LmUYjT5CwTfuqRx9Ju39
9xe4+X42yyd8Z92sKDDzqFRrT0Cbup5/FaiX98bkfv1lzm2E96OsXFupyvNQiNh3I6Cvzo8PKYKa
Vo/8Q48CZX5h2y1Lsz7Q70db3T5DoleZXwwjFM1bAUmFUcjA9aBApfwL00w7K8+RPHuRml+bqDYp
MnUcEsTlAx+mKGg6hFVQivl69c5sBUYxLVNWRO7UddpH5gEeggejhDSjjnQUWe01fKn/1yDrs2q0
bWLNLYOAYoEesmvTB1l+/fsxePUUVTI8IjnP1YdBHLGUkgpkXIWmfzs59A5sjOhSaH1msxEr8mCn
i/QNfSpMSukENuuhbD15eKV3B7UnQL4UaQfibx/ZlH8zJWqgMDm4puLqmAI3Rgi1EBqUWJKtSvG3
1ZlbQDIX7uZzW0AV/zvM6pjGYVxKZszKoQBkasIGlvKC6/w3o/B76ctiq1nrXDtA40HpimL0koHu
mJpG/bQetnFrVBcGOuO24RvSf837Nx79P7njd1an0GlOTFWeJ7T5QQYdGkjh9uvv8o+LuTICH4ZY
VvTdELDVaH8OwtZDn/BJtQUYVQ/JVXVC9kdzBFvdIMjo6K+1dhxp4URe6u/t94fxVxujkrIii2Jx
9Mb4ZzLeFMqbSaPThUnKny2dpRJ9WSiAErSsI4iqT1nFGVe+6+djSat13KJ0o1EBkk6+3Zado0zD
DkTfq9RlljurcIOL8eHCr1j8wk9LrVnqUiNHJPjpRlT9SKdIk8zBdnK919RJtrWLMs3u0pvCck18
NdBqTa0wU3PJWjwmJdxoCFWVoeGI4jNsFpH2adPoLpzuz/tUkVST0Ax/QpMo2/24icSALt+xaXtq
2zs3KrtdL0iPF1bv89Fm0WSThDemXcPr+TgG9hzRF5hVHl2vTnMEvlN3m5TqvvSV2VFECanNpUdV
vf964LPjalS5ytTuM7vFV3x3QGq9aehg0wuvKp7mCrEW8BX9pTLhz69A5B0ppCGtRAaa1op1TEFj
vMQjCU3x0B8f5IPsJodI3VgvogU6o7WRDXQuJZfOzYxqTUJqfF0EGFYr2it1IOaTQUYkfS442oMh
0F99IVH8eZDlrZU8gaobksEEPy6fGpKQ1Eup9coYspcl7pok+tNE6oXo5PMOpLiGIltqd8jis1M+
DlN0tRLFxdQR/GQvU9NcSUmbXtjln/2lj2Msv+HdTojSSeorte88dNHQApMsKNmhEQGpme5L6/fX
2+7ShJZ1fTeYOPrQLruk86yQHBwq5T8Q2bsYyn42SR+ntLIUfifAowxQhla38d2w7Xed1z+hjWRT
83Jh9c5NaLmYLUXhM3/abSSr68bUqt7rytkeKHGBPfj1kp1Jzf7n7v/fIda+WWrQaA2XkPayreIZ
u/yBwjQaLB3ZI6FZevoFy3BuRiTbeICTJVMm3fbxE9WD1VPXWfde3FonHb0kcUq9C1P67KQtCQby
eZZk8US8zuhB9tDrTmZK4bV6aHIHOVN05xGL2pl3S283fEL0DOjYPVHfenfpm507vGRLsU30c1HT
uLJKSNY1ZWsyQ3ksbRMRszJCEEjyL3y4MwtJL64sszkMkUTf6vpIalgfI+qMnmGiRaX7Ug8C0crc
r9fy0iir4KpNhKKtDIQ4xdhCJNBMFw6GuP96kDMr9mEqqz0BCV3QipqbsOrlU5z213I3/Jqr7JLb
dmYyS1eeotIgJy+Zn9Xei/phlGmP98yb9ro65l7oge4Al+dOTuHUp9RGfPKvp8ZG553UpN5ziek/
DqlJZjZ2wzRSwUXvZvEiN9+TUb4wiHTGyFI/zTMctZiKZK2v+WGo9KqTcHlpe5c3spvCYoYq982y
0VBc5iY4zS5A1FrZXXxZWi6Jj34Tb7P0Q+IlUvxH19zHGebzaMWGSfiN2LOHzPdWe6WL2o6PgGVo
kN9c8tPOPNcxy+UVlUiPSa9v/QgLUlXSNP3n+WyDttxP4V6we9vaksYb7EuptDNuhsodTIHyUun6
uQa1RZRSTA1pohklzmzNU3gerAEC3dWuZDPL2wYFxAuG/8zLC4MuqTQsCM7GOl+qjzPKJ2M5eWiH
+ePeGN4C/7q1vjfiI7BN/tV2Nk4RSI/QnGwSxF7dm46vFI6Y/OnnbYCYx9c7WZY/f2heFIgFeCPl
RWTt0yXmOLdNC3ZjebZsQBEgcMMrXvjKAUJZ0oGS5qAg52B3EZW1A2h6iWvtL5nXMylVXFmsO0k4
um8+1f5YRmHERoKeignD1EO3xyGZDCzZ9unlRw7S6ZzZbbf6/SJEcWERzm2+D4Ov7n4kDgx0gqrJ
67+z7tm9tguXzf6yPKJu88PlZtQzsSbTpZIbP5Bb81MRUB+pxRBJTBdVSzv8UUQ2wvPgbHgY6KrN
Eg3JHq0g8I3xqqjPM35H3sVpn7GcH37EsjfeOVYxJe1dFrIbRy8fU/en6CKdgd9jhWi1Z85/3nH/
zcH7MOpiet6NWuVVW9TkcjzxUOkb2aaWveLRWrA1t3MK1W63iGFemus/ebWVQfsw6rIW70b1pc4w
i2XU1ul5ctxw5c1efqfbxbYbNsN23KEy7Cws983omqSAQFYionzJAJw7bu+/++qyMgNF7MG/Lcdt
dFBL6LboqW0GB2lQeRf8i7jm4zZbbewGNRAtTNjYzWg6YXMV8ZadXOoaP+OY8USgKvT0Efeq/xzt
d0vbdVJJzSJ7OUKlemn6iQLNbsBh9IZpV9XD1xbrzGsrc4LbSqhGVZuxrhJE/QcBG40vOad2u6dv
bp9BRHdVr95CPvh6sLMn5N1Yq/WrZkETJJOxwF1FIa3GfeZ9PcLiBX3al+9GWDl8ambyNohGnidB
rM6eKTiwR/GHr0P3QHF4MHU0jC4kh88FBx9WcOX+6WU8mYnCrJbgAGTks9nvcCqcZQkNYXcpOLg4
3soTNAvJN/u0X058vYf8cptt34xvukcni6P/bVcElczvdsc68NHB3KexxnpasuDIU7KPhOrx6092
zjH7MMbKOSrTyKxSgVOFCGFnByL94CgmoZmNZgsUCXpymn3wBmwl8C61hJ9xqk19SdzRKmvJHLiV
GUukuK+lEZMtq/uoRR4bzTAk0C/synPekclNTH+OqvOcunbHgD5WqVZxplH1n8kCMsXAbQ2sYynu
U/q2CIx9t7zY6X/OPr4fd3Ulmb0kh2nP/NJ9sDMsL3aEo+EWe2Tahv3lvM/n06cttbEqGVF9Mcur
W6EUh1mnGI4nM1Rdw6i+ZvfsRbO/TbTGhqu3FIqTOuycr3fQ56zkx2FXt8CoZkFnVUj3UI2yrapT
MAOlBShbbbtMtGVpvnDtfN41H8dbmbF6DABmA6/zUpBDRokssfWm0X339ayW/+WjKfs4ysqUWVmv
GrnFKNow3ggVuudB4KR+eY+o74UFPHMJfBxrZcJikH9plzMWfYMaECn07wkgEJfe99rPNAs2mjlc
T0Xvfj3FM6ZsGZcSFdJ3lvHp+W7MCYq0LFqOPpoTipO5/n55GKDeGDFE7184Sx/HW52HOFaNJdW2
mGrOw44afFq4R9vcxDvqSL5dLog/t1Vkg64hkrASwefKVseGpeaJ3HAf+ZBjJpT1ZFCX/oWtcsaE
ahKvX9SyEnwscftHOxbWuWGEA2ZaUNzaUx71bURFX+gAFdr2+WHwZlfeKcLmkgO2HOj1Hn0/7uok
SGovBk3L1ZcDkEukTQnP7ustcmYBZbr/lw5DHHvqjD7OTFCTBqUZc/Ky4HYu4XcJp+7vuzR5CNOJ
HejQZCN+KmKaVdR4zTGYPSS8nLEukG5DH3mIT1/P5cyJ/jDMarVg4w2DZcBbSAIZFRJ64g+x5Ct2
EaqZV89wkr8e78zX+TDeyoLUAP5M34pmTzWRC6x8X6R4db7k/3z2Vz8u3sp2FD3iv0WDcnAuVjCk
ZIRMc7vkGb4XRWSoLwX95zYE3irFMzzFaxiPjxsi1FuzbHKr8wYEqxN9cosx9Or8UgL73Kyoq5TU
f/pKPgXyoe+HFe0evWc2Ch15lZN1QKXV3jHyu+piMfoZB2FJC7HzOMMkfNdOvzFXai63LfWVNAgt
7oEZH0EqQmfjne2QU3YsIitqXHjbOLeW70ddfTp99sepj0ByighTSWK8iWE2afCmvt6H/1RsrswE
HwyhL9K9aHvqy+94H9KgXdkHNK2BgAogg9GqPO1BqKGiIXa/fJoxfmCTkQDvxuQI2kKyKymaekcI
5zaE/07infvc6oBeCpBW5kZ0YgHduELv9aOAkvrBKiTJ6+OmdaU6i4+FgfZqFGvxT3OcwM7UUSmi
INoNv+UiAgUciVZ7W3dhey2LSKHqkYQirBQjeiSpwoW79YxP9GHuq0MvT1Ys+spM6g9dwU0XlOjE
Sm+6OO2jsnlErhosJ/Zz7C947me/LYJglDpwK9CV+3HNfXOyRJCJLRTGU1K+dObtRCvF1x/2nIGh
qVihZpE5fgpVx7SgjEFQW4oC039gO9Qlul8PcXYa74ZYbdHEV4tMK0uR3mX0/6pZavdyYymuOdR/
X3zBGaTsmLCb1+ZPkfAwak2uNqHEW77vZCB0IurF+/7H1xM6Z1gI7UkPLrblU0vIUMl67qcWa5bq
v2dIeQA90TXOzKMQdaQtrQu1WGe/0bvxVi5P2pXFWA4CT/ZlySFXINOgVbr7elJnUn7L2v13VqtA
CtZbAG+7oqTZUb9Jt/629OrGlvfqbX4cb6KHSwmos6fq3XjLrN9ZFJNX2RG1VtErsx9Rglb2XNp1
f+ri29C/AwKwGfsL0m3nLu/3M1zbsHyUhyRtJNBtJ8SzHREcaQJ3UZ8vXT0EaOc+Gi9zdGCI1OZ8
6raBZ9XWo2Q1HhL+irQz5lH0shFNfFtIQuT0J5CVv/OI8mdXHxSeZoIEgWcpGZrnimToDF8yS8EO
KOUug0axa/VUOZhaAdiw0RBr0pJuZ+UShFLqtzbQjiD9Ia/g9dT+O62mgyozALuanYRCfghwQpNL
tOnbVCZORZxD24ilKO67fPJ3Abq0patGqEF4vCpFsESScvjt0y4EyrajP9O2UMlpUShPk52qFqUO
DRihEU9IIQUnku7bPXrG+8k0qqsazvm27HvpBZFq2a2MIdoZfSOCbOaniZBHHUmDN9gHTbgNwty/
RghtQaSjUljZc16nCM7GBTUHfWTFdiIZlVs2nQw3fjJ6MPZyDKwK9e/NKFNmR+7hZi5GwW4D8U1u
1bcBrXgj6HYhwJ7BgkM1ZbpiK7SV9iOpZNqtUrc3o2bfjGMK9lt66vXiSAnC966Uvusp7K8ShLKQ
jdtcyB9LX3yQtcm1JEguYhOfajW6y4fUTXppaxozib0KWdmsPhUArppave+jeBuGvrVJ0v570EZO
NQ1HOS9+S4Cj2lq6noTkbu6E5zxLHvxY2+rB/DJk7V6L4fsNJVfoUEiQrNTrsNQfskSE61bcBFp1
2885dEirAq7VyFutyngIGSt5P/YIiiNCTGjeIIdJmWsClyFt1T9SaWWbqvDv2ji5StUMLqPxB6yX
XUjinuXJ7S4at6hu/8zH6Xa2ICoJ1Z0e4atHHdSgQvgJmFw8zHoaODWcpMwQ2LxAjxcAohXqOjdw
ULiz0F71pbXPaVvYi12rQIkTgbuqtEtG9UMm5sbtKEDnSCIczNpCHNkXfdX1hc7cxzKivGquL7QW
qXRySZ021qLHA8hoAC9bXPvDfBqy+cdk6rxHxOEEUHhyY3SQATXwSiVO7bG2jMCx8qmya1P/kZVS
tZOHyd/z8H+S+6HetUn+K/bpF41SIXL7NkMxtA1jj158XhnGWtnUYgW9xGxR8CDIZO+XktvlgVdY
wUun9y+j0LwGEhwuJWvoRMrzhzIps0MVmN1GnBO0vSGNoyI1/pl0NLF9lmjIfHcQOTFqSS+sYfZP
CoH6ptVwcHqJGkSrUq9MpF8qBPxni5tETWg1nJAbljr/Kp8SeUNXFLyaVH0cSineRn7pgRi8y83a
JfpGmxCty8H8idweVKsyQcc8KA2gKNCvpWpMbVlGe78G8aBm/U/dbJ96zXRMM3uSOx3UB7C/2r+3
5urOKIX9LBjf8rjYZ0V1G40sLT3G5casrBwKS6G7kphARBmQEJ8h6Aa+NF2npaHsi9CCU0ELQOUD
L82Kw6wCU5G1o9IOuyGNfqGu0G/0Bak3Cg64lBsYmL9Zoj9QmKHN5D2kZ1T5he6Jh95igzzdH70f
DlM23gdUaHBAvLTs3wZtvC8S4UbOp908aA+FKX9HPEn3wk4/YugwHlnyLPVKaM8ykl5FGL9Ec7tV
WvM0jTArmoLqXBl0zaaX9WcViT87KY2Cbz8c6DK66Sbh95w1D3GbAVDNcan15FsoSlyGGcAssAX7
pp9+JFX+ox2V33Ib8rVSU3AFtFMcKfBrR+6yYit2/4DA/Yc6C0+ikbQo6MuNM5mksa3U7A5+V/pI
TqcmZPPsfk4VRGTMZpcl1as+QmfDxY34sGXmgD6WbH0IQpiRQWaLUvkQYDeaQH8t+/wB342/GUIA
LGpMxZa0DWb9Wwc9Y0KRHHjm/TyldyL0Y8rL7tHOtKck2sqLXoKIyAulF0/KWD5DNtk0auaMVriT
Kp926lC8mUProeyCq0km9VGq6vcm7h2xmbdRMAKmy3dTlt3MZO2mMHTEUvb8Dpw2OtGlFT6OVnmb
GYHbSRQywgTr6TIy23xXiqqXTbJb0/GqCNJVoCcwjHiKSRN/G6nRQSiq49yZ90CPjnx4UEN532zA
fN/pnfgjTatrUZKvOmPaBZBm/CEqN/M8d5suM+5qOYLWJUSlLYUorBdJDUNVe1nALrUCRxp1AwhM
4sPIlClmgHRW77V5hgBRO0jE22Kv7Hxt4ZnKV6YW33cil5OFIVBiql2STHY1mt5jXbsva/N6waWN
9XwdaMZVOOZOLpRHXzL3JMyeodxu0sjf+fRy2VLj/6L7aD+l/X5RBDCBAFSAujRdcNJ5tIssd6fZ
OAyQqrNi/D7HdbxYmGNrRHCGDNzMpAc4SYGgvCnkGMXjWLidQvN6DpOHTOju56K7FVrjdz6VTibl
nhKPd0Yr7asg347F7ERG8NpqvltAct60QjZssrbxbUhe8DXHmoS9oNwGtfDWmxA9JznYG4H6XS6g
xVYEOcMwPUI3/VlZxamqovt06qWFVkvKTehmBz2fcgPzI7LVgI7/Uuzv/KF9SiTB8hoAFrpVGZt6
Su9nlQIy2fyt1cqOUhIAhiEPvHF+AOn3JNb9Mz09N5Ks31gmTUNGfSUvFIVM7W51ufltlNaxjrDe
8fSQ5iDdzOgWtI4D4+Rqhl+gwJUxphI0WWtTjNrYJEVpV4XX6CV87FrKKye3msfWKPj0leAWIfrr
erOwaWBBB+Ccrbih9bRJ6gc5bBMYVeZzaJkHGLg5TGogkjWLZGsZL6bEtOBXxutKE79PdXkTd/Vh
TmGJ+2ksXI2+BupFHYCC4FVt5r4Z3T4rErutA7YUEIQxacCpAkzKTPOKgq6bqcr2Ua/ZMWDouAd5
bZqjjoEVoBhbGiCdtAY/XrwahQ5kcBTgOQ2ANPPbQdC39ZD+MH1Tv4+yEVgfPL40i1LQFj25e0t6
FcsKenc9m3aTQMXtCiklkO6fx0KUrmRaQo/LGICicu0tC9kpcx1BF66t7MHyoUamnZoAyDGOgGLn
g9wipN6aqUkFQiJE+4FGtmoDnKy6N/xRfZylMNI3U9BbN4IMywpK/Gzu/UQUf+hxaG4tVBzIqMrN
COo29lHIiJO8R79FmcWH3gRMZLeyiFMJegigqZScAiWaEJafi0OvhlzeIADV7Rz14m2lCeIttCL0
4oeq2o4atWgmoI5XA7vhojT6hAK+tEXS9zbxpSOv/GSDhmOYZ49Wp6i409RSCMFrZ4xvKOV4SWhc
w2TcFIKMBelq1inIn8V4+J6V4p9Ujz25yg/wQdDAj16KLscmwtLUU6A4IlSOyrc6Z2y58OOifJPr
4laZhyP1K049gIegHNbtxFDcCEL+Q+2yn0JMwXJQ1ZpThxDBQkPuNo3F3ZPHylXZ6ZjZnJboILwx
pOZqVLu9WAXHFFisBcPNFfvIUZHO0mFHREazzwvAT/Ew7BFh31aWdmplBPcRBrnWqvZUqsYvvDek
ykY15ok4kt1Cb6EJSO1JQzZyU88luBctPIh5UrilLraHMA+2RcEhaIk2aHH/JsHBzAFJztMQQ50D
SYz7cWX07TbQwAcxMA4dhlNPim1f1Uf0lO5FFSa1n4CVi4Ww3MYLoj4a05oLTUtt3rB/RkN9U1QU
9aigbja6AQsvqBuqbCDZ1KJ+EyftiQTwKZ+p3szzX0WcV/ca+fGg1q77VLnVFfm7aQydG0NCcVoZ
WwMd8DHTScVNiWk480hNT9hDCyvgzuD8zgoEGn0vqBS6sMtyoFrUIXXh/KArk/Hamr3oIM7ngFYG
TDMQogBnvAqm7K2p2+dSSLddou91Mbry4RSMRtvbmjQnL2M2/A5icMHG+E2OMLFBUd7ythg5/UhJ
QCx1qtMG2NYuiF5Ff3iUekm0NS2wFX/hHPe3QlfqGwqykBIYml9xjeo20RxI4NKNVXVHxvMozh34
keA69qmSqsAeDhAiiqzb91F0qptgJxrpa9ep3+tJfArl+aWIjXwzD9QljF1zq9Xj7JoW3gP+Iy6S
yX/fF3TfGKDY9Rz5QSQ3XTlTydr3Ba8sBiZQao2bCk8G77iOvMGU+r3Y+CJ64KFml1V3qATBC2Ki
uFzsr+RhxHmndT81RifNqWEyGuAbnGww3/o2Icrqhu5GEtpd2Rl/StmArz1K9xV+jlqI10WMVGZc
eXTRgE41HpUpPMVF+EPOLU+aqHrGOiyhYndsLJmro7oqmhCUFxf9ZJqPtQmaTaJVcmx5ngrkQ1Lh
y0TVg1Ij4jQK0xsRU+7M8UTUVN5VFYVHVr4UFA4/ph4Qr9A8Kha2KYshdXTdbT5EL6oYLL29qE6V
N3Jv/UBx4lhY0Y92EO/HJqIbXOq2yhCFp6oT9F2sNki8JrXyAsXwT23NxqbsgycwHLFHaVxtpwiz
3NVpG1zjTFFdZuLONNn4LFntY+NHTjoVb3RQB06rCDdQL16yfriSCzB6is5+NeLvow7kQ9HiE8GV
Owe9O2bzPlDqbRbX40alXlZPylNAWaMzp8VdFPpbNDR+1cPwy8z0b0Uy3wBMvNcq9Zs+5dtoNv/I
mdBDQY5P/WShw6Tfj1l/E6IvsmkjvP9Anq4E37eTIuFyiBSPTEDtzOF06gz5uuVve0naE8dCeauO
Y4gKeJgFFnlhUbQNc7yrK+Mx1XJxN06YidyYaJBO/VPYDj+nJrkXQkRKIA35tfRk5D5nqosARM2A
anTllOX1nRSD/Rtn3B0gJpPupYP1MykXjCbWXY2Tp7aOr828vWnT9KSnZLLGwIUmuC9DdEFUYfgt
SeOB1p+jFFnbKCofp0F84T765Ze0VfrTfCMM+cGM6a6jJMApCuskYa022pzu0OUiFadJ13DgrxJV
g0O7ADF1fddwMSmV8c3qceVbFH2MiurQYbxK++iYNhEef7GF3ehlbJmNEoaHTLLsNAi2nTAfusq4
lmdjL6bhz6zsDSg0pleaiflklbVyXyYK2tUtaWiphUs6yO1DpXYAdJXEkSuw7EYbb2uwtnqFim0c
mb9NPTiUik/9ljHuJ3pu7UHPKdOQksUiKsEvMva/TD95myXht5TrD6KfPJPF8JosPQmNedO3gcOb
k7npkuBR1qqbqidxn6h8YIVromxbnNw+us6b6dksVNmVwuyaSN/JjeE6GSBzG3ptbJJcueFs3LV1
Xdp5I+76zprcGdLnUHQJnUiaT3FPvvMTzQXI6mSa/NySEXCKtnnLkuZ2FkUYEpUESTGo7mZroEau
NEEq1gtyMhZttUVjtpWPwoB4uhZt0wykrTYZj37rH31fh7slHIWqeJam5BtrfSul5bbps1eclRst
WLSyIGHKgDnTfL4PSY8EgeQOufJQjOMvQ663YUTFZ2pcj2klO0NAasKASKXiyNPyf2WEtEvrkbHn
5exZLaS3Qk4elQgLL/axE1r1QdDbH9bEW7ypdLclMd6m1P03qwy8jAdm2/K17z5SQMT+9a1oBA+h
vJAGkQfsAas2JiA4S3oid57xHNI/ZT7rVintSU1bGpx845GY8Cqu06cIZFtPcG4G5Tdw2buiImki
BcZdA+616JRbK9YQ/5ipzxG0XTZQ7wdqsbXDacLwsEpEz1vQwPtZS+4L6GX1JFwrvXYsM/lGjWYX
1mdqhxUNu/SJXumpT7SXbCeFi6GUwbJKe4EreDCLH2PkP5SZ4I55+WcYKxy9lChh6k9xj8rVXB3y
lIzTkKZuRv/dRvVBIaiBccxbDDgPugejyV6k0f/RSryEy34OKizrZDstBDJvZSn8nsJytMVoyLep
Kl31YZLY/qSTu1ETzdaz4VeTR/LCcjYOWWngemjdHQBUdo8iHerBOGoqnVtZZdz5nfXaWcqpVsRH
cFu3Wqu98ID1rcmqUxoIx6aAISwmbIsR89//lGrpp5nLLzGO5wbRlsOAPWzFkg03bAIx2FG88wze
9I1cw7FQwb4WYXfQk+xGFGgUGqanMiz3yBfaepfbCqoMiPKTZBihzETuVIKCUhoiOxgjlur1U3pT
5YLblmBhk3wXyL+J+Xz1Ts9CAorkCtftISmtG8XyN0KH3HJ/rZnBVZmqPAxayUaAG2j594PeH8zO
PAT97AawvRqjcTEywJ+l7cKz1LLKtsLOm+rvyniXtddm0wCsGrYmbWCteFe32bdYa/+0U2jtFXGm
83MIobr0qC61Uj8gOl7t/L6UoezKkSN11c8aBdlcBhw9AOc24z+IULQbiFGPMNKsDeHSvd6bviuk
ZUDrFGiVFvC00yFh32rabadRDBSWhjvnzW1MCtXIk3xj9s0WD9rNcuXbiISIX5FViRvE5oafGfWz
XTXZKkjzuIyoW7J2I8lIruTrtjVOlZ5sBT3wTG3cse+JiUg/xpZ+HOZilyu02EvJUxEkt7kc3gla
v5XDwQGiCvIl27bzN0Fenv3H+5Ieb1J75EnuVJ1gfUwPcyHbIODsdirv6zq0C+IvU6WKnExglCIr
OkyuDqolmKx7idSH7cvfi6G5Dqdi2wrpUdd+dRqvAbqCsp0QPhTWvOvR7Ji1+Dqf1aMyq3tcmM38
Pxydx3KkyBaGn4gIvNliyqtKrmV6Q7TULSCxiUvg6eer2d2YO90jVUHmOb816/1EFTgqbcr1hHEA
33yUS/bhMr05rGmB93sMnK+yoQeOB3ifm3+Wgvq1yQjHzrjmS5cnlfDYm2UcFMXR6N99upCDST5O
jv+5zH87inl9XyUU5X5RFvkGhP/jquXAYb+rAAmX2Yomr466nFd+s2+qWY4zoSbLykN131xL7WCl
S5TO7usM5r4sDSW1+vhiuPzIw/LaKf9gB+KpdfoH+rmp9DNr3qH8sBQ0dqN5FstLK38Ek+BoPuqQ
2habwaQ4hc0uZXl/FZUM5Z35BXPreXc6YVzuOPW0ALo71F8PmGi7z8Ys41kXiVOJ2DbUaeRzJ7Tn
2rfL3lVj7Nyr2vzxyREq6m3jYc7dGFwzRu+ELloBDWLS2Yz5TGnieUiPUymjlYQTfSTsgbknbAkE
HO3p4jAjV56+960+DuilCohmCAxaXLX+NNDtvbjTp9HNiTbvScAJJ/t3N5aP+f+F0mE7jFRLPRXu
GuvsiBa/tYH+Z92SoTJDv3zwvT5yvTxs+t9zoUeF/2msBpXg/I69H41yQKRuhJgGQDenfeFaZ4mv
Muu9ZPXKY11bnCcoqhXbPL2H+rwkgfO8rD9+Ri1p1e6NArHmANpMwSDnKWQ+Ba1NdqV8mK5R6qdB
3FvN/uGkiM2ebzpV4shejpb6u3esGyhfpKsHdz7PM5uVbYeNLI95q9FpTq2xMv5o6QfwfzJJQrL5
aArC2fJ1oM0QZqVHMzBtYbkQ0LMB0VOgxFQ1V4BGwt6nwxhhgT1RtxwT+/40TUU8Dgbxbl9CNGGu
T9BobTxbD52cD5QF8GU/OvVzS9Vd6RITST3iR12J21QKyfB6h3zkbUh5G2zroWy+3Gl5HdY+Kksj
utPsHoTVwt1dWGW4VU0M1hehvNmZTc4VIveiMli39TCXQywb1qaS/tKxTpqAIvUhA5ip/lh2eQHk
eA+cwxrwVcLuCDwMvchPcjXYFT8gZmK9945Cax6advjsdJWUWnNsBH+z+CuC5uiC0NrDFqEQODjq
MeNUVK4f0r/LnGDFtrJPbv+3qmld0p+odz+Mzu9J5yyz8rcRIK7JqBzV7HPlzceSusaU+6fNqgPo
Zrs81yJ730yxo8CQJM0nfxnRC9LL6ejclFOVdEoPbUt/p5coEcT2FX4bBVsbhJnhvAwsHpzWfvUw
iHetZkweSfdz67CS35v1FLRaSGpzOOjy1RqpE6QQMOe8L7+x+1EUWByGfPiTek48tgFFu+7VdEce
WKFd3NKPO30FuK2JRNvOrWkfnHzYG9t1ck9jWYSBt19q7XHL/mmVCGfjJjp+nmzflxOv3BIp/S9d
bbGOom52Fh3MwrgMmz7xBZcfATKUcJqr4RyAiTER51R1u5kOZu7nh9Webb5L6cdrR6n74NphnhWv
VpsfK49JCpqpAL3yfhPvZHHRbzetkpHfBklL80Y0mNingsr+8oztFfLu2JTpywT9pHHzWsMYS785
On0fYcQ/rVsVT0V6BB2n315GTZf+neUW4pFh2iE8yQzAeF9N+pc3w6MBZfhVZnLXOGvUFNXOALTg
Qhruazkosdl9S6dIdCfn7tMuafUn56o0wYGYd6ZW3y9lGlsjELm7G3PwZnfbax4wl2vtPSUSqwXg
LtB9+VnSs1Zn8/KdjuQ1wpRXNjkMoKRFNcW5mV5Mq08Ut0hoVwZKuzGZgpmVW/uZmvxsjOLoASdt
ff7o358hraEIUxi//LQ9WV2W+H1OjqAX6ZN9yn25N3L9D+zAc5s90wTkW8uDzS3q1/YuT60jpSnx
nG7xLHmW74XV6M3JwEFZpfNq+mJ5DorlrPTyUKo+zpYG9cBYPGpyPFX5/DWq6kAoBy6WPgV65jat
A5Jsnv1qPrRG+UrXeJKb1tE2xYlWm2gMAMuN7qn0WTKsFOh2TfOPzcovhBzcUB8meioif/wbGDJa
VvO9ad1rupW7LLVjp5qOnYEqVdsbixMbrno1XS3xnAbb5frsNdZzPqk6Wnzv97oWR9miQgYKd93q
IeWv9SrnrWyvdl9GU3/ZhP7cm+a+KKtd00N9cjtkxfZQbzLRGFCCX5v7rjnqAhoWqWGOq8UOTXu7
t6Khm+ZhG3Kwt+xEFVdYVd3FsF/HwDzS4hv72gsLiVkd+ppPlGvMnopEkycxoonuHxCA33cVa3kK
cvtpK9q9NoJ3Er1uFD4LQ0bhaBrn3idPU5wWeVya3W4cyQrR3KSa7XjJ3R0bKtvhdGi185ibx7Z/
8Y38mDcEXVh7GNNkq8Wvac5P7ODHYR3jddJ22sxWqMaopBt3qPRfqlJHimn/rVCA8LI7VxZ7Xd9O
qZDHUT0Rok5JsBGZ8nsAleyBz2uhnoHTWeLVwXCbYzdBJWQ2rqI2yQvt5C489AL0SDrGbe3zK03m
bLx4+4KVv3ahIXr0ozaYal7nRt9ZWcvJaQvCWZt/RdAe52r9IMUqThu1d6ziF+FMSeUhY7kXmVN9
G5HIv0dX9QFg4kdWnj04RjUkVZV/spXRqmB1AbERenpd3K6uw8FgR6r+SX3W/xleXiL1F28pSdyR
KdSX7PSkD7I9ZanP6TD/6nuCOwY2CkDiZa9rwXkUwV2Oyh1Uw90Ys84bNv/Ums6NbIdjU4FbdFaB
hKEsHPN5KeV0ay2j2Df8vYdqGmDcLTUBBSOQMU+qtY3EnZmH3CKZMhFu7ZnM/KitWuq59EgVnzQL
x0E/noPi1vSfjOrNCWn7LmjsqPW/NdY3baMacFkSp2f2rR1m3H+1OV/u9LmQ34sJM4GguUYKklK7
07dXIb827wEkJm5y/Sod59gAktYqiLUR6r0NC66PuTV3foE30J1OmeW/I7IJG/+J5se9KxG4AK0O
hIpxznZOeURgFPfmCow0HRqYF2lmwIt1JKY33h05MnCUw66CLObEtqIln9Cp9ZofkygBV+6lw87v
5JgIvP4PjdHDbmlkJJIi8aNnW/eSBkPNMWXgFSroqlZVL3ejxtS7tM2JSoTQHoN/+ZwGD5nnBOg/
ve2YbjlhNlo9xSJLySHKJVRlM3enShRVrCGl3qUD3HFeF3acMneG/FhjbC2V/9jO9fbo9r1+qaaF
jssMCD+CBp8OarbV3vRr/4I0waIQz/lj1OXvrOj+yUL/bU20UE4b9Wv21q5Jkblm1MryiTi54bQM
OpuTwxkNO7Me5q0u98WyDccKYfdTrXMxWSnDkT+Y6tKPZZaItf4p5GQ9DZx3+64pv9vpCbwqXNUU
q5nnbl2XIGqmMap99emV+d7q5bschos7MiCPxQW8ir2BfaRa0kPvZWlc9fo7WVRp6DRWMpvm2c3M
ndv1RyR/iWUBRInSMuLZ6K5CABpi1/nZKFI/9BWa1DT4DvSdXP95yozWQoTrrNEIO+/nKrhpxkbZ
dW3pMZjXA0hp1K8lleCWeyr4wKMMoQ2y3qPq5V6tFeKJfu+nZPynbrwR7ea09ION3AN0bKbNoz0B
p/t1YrbEGAOfm0se9h0dytkSy1EdyZKOqyHbaX77JL3xId/0y2LPeznqeIR6qA0AZ4FeROv0eDS8
c7AOB0b9iO5ptCCsaNbRoZpe41+9Y3ZBoQMavRbtN2wZkDcA+nC/Mm7O5O18Q56c5ezjt2q3f3LM
fix9ujR5m5iFy0LNuzZke6OdDyCgF8vJD2bFKGNPH14ejOHi50nJAsODdpF1t1e8aJJHAcUafk+0
L7zotNPGd95B2dofoRv7KVvjwV2PtVgPXdafESAkqnZINnC45fKTw8ymBcUhmJqbnJadDSA+qfzS
DeYNu9beBULUczDrgQwbW34AeaehYafPPGHH1pr2VWDJsJ/tl3Zarprh/kbRydn2l9IT/uPDe16y
ZEp1XPq7RioCkNhx2J16bAbLlCVKgzJvuz528+YgtvS4bV/edpbmdO6g+OUQMCQNr+Zsn21ZfQQV
y6G85XMQyy2LCxtCJ1e/jVaeheifhFF+TtX0i9jEfVbdKRvf+WAUiLuhTlr/oo3FG4vJiXEgIV74
YbPPQvo7E5cIOpfQbSksbwT7fMDBqe88Nf+DcHtIvW9KMsIxYxHbnja9aMFnSJDMs0OTdSFsIBo9
aNoSbGwMbRu+YnH6cLNGKjuMLCydf7N2aXhhJZ+Kt9lxpRgE6uHdmoUIh6HatwqwXdc+lhZAu+e5
Km3KhBsuh/LQlH1SOGyaHXySbxMoV52G4hQsw75CUK5U91yh11AmSgO/fHe26VDK7a9Z+EnV6mGd
U8o2v7urfnBrML2hvugMdQYPde9rod/ll5EhdrGASi3i9vpQ6QBVfgdTSVA1UfpV96Hz3upIm+en
wCtiIYzY8AzuzT+qSQwu9yJL1r45den0sNxjwAAOJIIVZR6K7joA/OWq4F6jpR6WQzyNw2/TcoCv
SFVdtj/+iqxpcSMiZkFptXMAklp8WxvszsREulLIyO82m7EPoSEy8yjm4tgU2lPnpWfbAV5tuoDl
WUSDnONJ66IAmMewHjctAOHT1n1lGHENQcf6hDpFXYONVL6sOzveGI22EVseqb3tH79Z9pUJb9SE
epZfq3X44TQ/ZT6Y5NbFskcSY9+b4k+iLU5ZIH4xkuLCGGApPfvWBRZ0LFDsmj22xYUX61YzV4H6
R7oAKFPXxdlVrn6hHQjuyYrI3kisFMKrYxe2p10/8bxbYBhVdhpTkmA3YsKb9c1vvvw1i2AlgBUP
2noWOk3Qwx5UKezTcu8OPZthF699+1hafHJgyXl6NdsbuH44jEcxWFy3dawWGo+tf9X92zDHPTdw
ZDVllIFmGV9b/rH4IxCWFc9dy9gJF0pmTOd8WEKhPtJD0xE/fccFYL8iNoxNLyel2kHVz4kyBrGr
bU99Pn+3pXXsLbXvnSmU0nqx7O7Jci0oMG7QrkC5JYFB1mOA6KWtcVGZx76qj2QC4oordyhPnXgY
NTdeRHBoGyZWy0IVgz7IX88pKbxeLo5aGsTzIBKELYjHoK0WELXC+lH1A8vftZQGd/LCg4yShcJS
seWH3PBPwhti7v23DAvqZKtoG/7lzJdFitZNC44ZdnP8SyxIW1jhqjGmH8/7SOs8rrsxQnsdzn0R
UiUSzUwuAUNu1wQHciGwwXt/t17/zmryrNMXI2iBLEjVrpbICjimc3kt++C0oGAbZ9S5qN67btp7
WPoFAOQqHZ+XhkhNEUR1nsZuBiA6GC8+PMya232UtvYp29pY+MbBceWlBIEO7dJE+Lh8WtnwQE4Y
qi4Z2VZ51TSBxG3mNje8Ayq3X6hbzt7kMudM8cr/niH+682NoCyAnqwkdbkRug8hlnMNObQaH3Zu
njByxZr0YrFYYdsQBw0/uhbnEWa44uBffcYRDEGNK06G7SX6Wh82jJSIgVlvUHxEQ89LV61NuGRV
mBtcpHLaB3oTs7Im3tgiu6F4JPtACAM4BENVnm3gRtNGwLf1cTVOu3uRdb4FbD+AFkMbU2d5sYaU
Yh3zZTY3AZTcHfKJy405Ip0Q+eguq0ceLTaVwKK61l6f0FUdAyvEUPr7GkTd5lvkRAkDndO4+J1r
YO4rUQroKPtMP8hlZsQIPo3my7Jp0+mCG7Y5RDKPupIRcd/JGLx3PNHr/FZWz4auLgJIoSSItVMH
u2Ps1+r+qDw7VqX4HF1kmBK5Rcef0MzEnNooFZBs5d+MvzbP5AE/TDi5W+Iy4jq9vpurF3+5QD0n
5R1KG+f4zvOCXO2KcX3VlifZWlEauLFm2jtyOpLM4UKEBij6hWXPr4++bv6Stv6o6eJVt+eHmnKM
uYS2X0brX5c61lEq/+Y4NtFQE27G1cf6BORrLl4828QpZlZYBOSM3yvnM8fkkSVN0rPVo5NrqG64
iRpA9cF0TTwA2p/e0Y9eWf7lwn1kHW6ZlWWxQ71+Eun05RvNdRb1dR3ZWrO+6UK7bgBIsv5PDlpM
TXqcFzJpKv3RlTeUPCdzYlXLxoPhIwbFLvXl1kYCyLzzejrUKh4bXZ5Hxmyu84MMVGICcpgesUIl
8iU6du1gBLupZbjdPdEO84Ass2tj9y/5mD/qmJAmTz5kwvzK0ZqM3DV58G6v9rMBK95l9U1I6kS6
/qAHfH1ds7dFAdXWQe+X6NfMR3e8Cmt+0brg7NV+orkflIWe8oCu87mOjPUxbx/IoT61A/sFZckB
yzb6lfPEbUQp9qHn1m8Q1Q1w1KNYgbDru/4BXNL9ayxcfx0QHSvXeF+Imve0VPtVYOuefMqQ3eMi
83OlzHjNeTL905RpL4094aPB6IKdDuInmpsizoKPYJmefW/4bIHGOqSSC99BgShqyghu6VFM0jFe
DlsMnxJV/W/FZlPcCaMBsazKY6WlTJXzmRz2CHg6DHqqFrYgcQv5FmQzwkYVFkYd5V51mCwVtXP1
UGl2JBkLOgns6y7LCRG9RYTHcmgLESubWbUBb4JBi5qGZmdO1LQRj6snj6VHjqdLVajMbKo8i+4M
20qyYZcUkropSVPpsh2QFMWZPcQbc5XtEXwj+gt6zViJqzHl1zQjPLhp818cgMeqtsPUfZrr4mTW
6x49ALrE8dLQF5SinGroRRqafStYBiyqOfoiCJ1RvDa1/1DU/c1LAYLr75aIiVErYubZH8CJS75V
76kMbuZ0GaVwyV0uHktIPjdopwjFBDFEizg5E6LZQKdSuvG1SzCzVwZ0kXU3zMUnkqIPZYBsW18Q
K8t/VtlAUMCwbFaMCg29V773oXjWLpEMu61TnbHR7XMgxtl3Lm5AMH9nvC1TtdekH+mec1Op/VU3
42O+zrcajcCoT4d6Fi+TPVx7a44JI3sJhuIPBaa3tBqeSI9MQ11Hfas2A7Z8PhRMcQIZ2Oh5DyOH
gSsgdwpmm7Qy60NbZr8zTgLmzR8MiJfZhPw2rB4gPF+2UG8neRgxF6BdNEkIWkZUsoDLmpE+LHb+
5Izdc+7cWUrf26cGItvRgycxC36T7GZaNJiVM0NRd8JXEwabGXVexbTipODy2NLUEg/O29yAincc
naonJy1vPhq2Sks5XJD9q1uot7Rs/ii9fvW1Lawz8RQsxaFVXlJjzPVulihghiHf9DW8R+JJxsW8
Vsmc5m+OZbCAPoAh7QdMPyk+h2C2ntv5zpohq1TogNL1nY7g9KHJxDe1gI+CXljUmA34uv8EtsXj
Y8GFjNWrGofj6m1Xs1zqT3fiXciqTYW+UvvJN6Hy7fWaLlILMw8kRvmZGaPSZQIYsuPc80DeASB9
8QXYVCpPZdB6etjaeXs0UXpHWmO40bLp47s7ZM515HDb2/VKALBmpy8FDeHU4er6Zd22W6bVZ89M
d1bT/aus8VL5+hSnixgBlIxnw9FiTdyjq6b0IKscPCDN2H0HeQk2ctNsEymfLPOfNuXBzpvuVC8Y
EpBKhMPMO2QuoqDWr7aTTZTtGSznWnr+b8wiZ2RZj3mA0pVvuTx6g9kSuq26yBvSr8lcLmAXvC9t
c5xd/1/jW7vNm1tmP8uHygLJNrc7BO7ba7SyglE5p0JznJLAxvnWWI+pHWB+SNHsSoloTsxYvLNu
YlpMi79rjekC/va0kQr86m4GPEW1Bad+9M8Z/azpjJZnRamB9vQ3LpK3WZFVp2QZZysns7NZD7mR
HdJselvZUiaTAUFY4gOB/se8IImo5M2qvZcV8x/95zTzSq7ZQKPWBDY38grEG23BWkj0Hi9Bijh/
Rj+6m+ruZhHSfnLSHry8My76gta8RGdN+iZa44IaBr8/N2WOftZY7+ak7H3Wtajuik+9/d9pc5vJ
HceLhqIBWjmpgBRY1NP+Us6e9lYNFimTDl/tHHzlesP33EBC2wZ7WGHkHzQwvLd9p0ECT/8IieSU
Ag9/8bRRPXqtPyXoAyXYNqu7arjCw6a2xJTUpaGD4xq6/DvohXjwhD3x/tJzO5aIIkWALyo0RQEW
I1ETexv/9rTRxAtV3j+5jQ12BlZqRcY48ZGkpeAmkb7ffU6TPjz3aP9Qeu+yoP1puvKvqLbnwuSe
ajn0Y/CI51Klp8q/nwly+lUPMHDLChMTpEBxqdGog++7ADRGWez8rDyvDmx5Yf5KLRTGrl38ZNWw
hXK2X+XM96IVzXJv1mQcRIGx85x0L5Ei9j4JP8N8bGdwpUm8I+Q5SSu9EQ15cMq3OjOvljUcjA5J
w+qjlQF+vvHIkmmIhFTHuYLgl53lY81+59ClEy9GxXCFIrsIlza/aGnzICgUw2kz8mZUznBMl3Hf
e+pvu/xWC1b4/pZZQ1SvbCTBuS6DHT5BgjUTvZmjbv3IBMja9jkvBK/AHnmTSNJF//KoofTL8iJ8
GIjWi6s8+FANX8K8qvliOwq23XsxVBNt3Ger7j4xoiV3GxwW/ZyTadsZBucAjsMLiodbZkDCc2Mx
7EWyFlHWTo9aNj4hozrqqD06TFizIVgqthg9yle/jS8FxrdCcdhtpX+w2uY65I6zFy36dk6e4eHe
gRK6mrszZmCInJSXnRodN1yKFX6KhEq2DI2HecsteQoQPk4Gry5bvo7qfaYD8LFwOIc3116iruxP
+d3cW3i8ghREfeYmxv6hPFom/qzMJKutytSPnSIQEEgYbMToYqSTQbeY5Otbs+J3IrD6IRv8X7nt
X+ZMBPugBgKcKiYRe5hiROAQc7qLYISfNtFRPUXz0v0dvfy86MGxmkuGPjHfJv4Y85I4eA4vT+qo
X2sOR1pa1Yc2WGfdtT/o0FjjRcMf0LNCpal/lfVG01Ofv7MfVIm23f9xVR0rox/RwpaQPnYhDiZu
uWhFnhAH45Ygp933BU7CGodiOBSleNLc4OBIEEMND1Npa8u+Jej6OHutEc01SiYYDuFV07MnLRQA
Gp2CzartXY5ljq7JfFuWEk2G5m0nv3PMZFFO+pjT1H7W5WIfhmH5dHLn4qcDeFTzNbf5wbG7KSQb
zo+ttsR92o1s3Eo/ksWCFqFcEdxhw9d0/ycbzFe1IC+xLdldsQH657nxfvoGAxW+BpJvq9LDBBR8
NCUqswrxY6i4mivLHyJh8fAZW+WGUleEyQj/16KsjGvAEghax+sqlPdbbVt1V7d0B1yWoFl3WIbQ
FO3go5WLwBDB8NzlmVmNMWWyzlnLletmoPPI+pjOGfnDahU3TQ+QqqxIz/t0PU4Iv+KpdZHzMH+Q
cfDb9sU/KiSOonHft9L5pA/M+dY5k0OLosvrAuzFokUz6oZ+LrD676Wt26hcs5WpmciTtqrT3YRf
bmfao0RIJr6JjsCegQQU8vjAE/ZvtAZun6pBS+x6h0Ks16xR4Ft0gkUy0F8LX8+SQG2Hru1UpAkE
c1YevPr+/EsN9nllRVokYhtUHaGFX8absj+iWONRh1FbLfxYDR5b3VavFdBxKqfPyrMczs8+adZ6
l/fBk1c3sTcWh2lTZ3dANtFWy17iuAM55tSbkMJP23bSe/2GyQPtITpaTxzxq54bkc9YEdnh0vqs
9c7zSslyNNX+obe5L5eyPVAJTGOb0l8tCdySm7NMdLv9kabUQ+kq+0+JFxFQU+vjRm0nTSxfw0bU
SeAuR3o900gJFClZ58wHfKBl0k9CYx/g7cvbboCPzz7Q6L+5nLVRUAJUT9ttnGuU73rDw1Ctf10c
GYCD9+wPFzyMZTg7uLLNbg5akUu55m7kNd4IpNeJa44AI9QG6TzpWO8epbLVR16SbVHU7oum4V+r
HQcgTfgF4G2xnUQHh3GPVMVJUmtRGRQTD4v8VTvbwem4mb0WcWqAhsKsoWnXXNzmfO7iwRNXVPtu
pM35mMwOgWI1M9YiQZgaHdbCd46m1DoEODpwqqvQa9UjwDSKPwc+zFmy+q0PUJwIt8sOQbcR2Y7H
BJGW9WMH7s7G2YK4lN8YUAAotWtkksplig2TDM9y6H+nVfczmeaLre6iU5//pw1iX3fOq+r3mb52
uEnlGpI8yvXt8CVrhYUcr71qQ36cs/XBWjmg9eBfpswFEQhG3qmw+FzcjMlA9qQGeH8mWnwjgowC
EmILXDcaDG7FFlRs+d9xw55e+DMSTnc8d27ZAHhnRugPo3sZBlTmSzdpEYLR4hPnah67Ke6JrDMe
q7nzrgS6V0nbksLvDyxOCLtJQ5V4IHgDq2vlKJTZW5/oRvpKAUzFwJwHgBsFXkVcI3rJ0mflyWD3
z0u3HnPPeMz6woFQdA740c896pHEzwPcCKN2DBpkOFs7YOEcrkg7oQ7t2ByXXV4UZ1FzmzaVsdEz
1J67bj1tw/JoFrg/6zRNpm1EBwAMu5VXV1bANvZ5MXJ2jwHRmYnvU5oYDevqfSGQmnUYMxcfmOKj
GLHhLkioCEbQ3/gxka21t062D31Q7eEQv628uWQa2HJvlSZLfnpeCSqJ81X7m83Dc6fdv0az/VBS
OVE5WbiZvcQv5IOP7gj10y7PxKvtesfFq/60JtodP7f+pZU6BY66C/r1g+brx3Kb3zzo8RBbGhJC
WHVWvp6Jb5QwvB7G7FtfifX3bOFV5hvmSkElOyiUwA48WOBa03edldZe5GC5k7JvrBa2GxY9/B+b
ePuq8ollp7Y9sCIPudiyFUnZzypEcrke4KPSfVpo6Ul6LrqZpUa6wZ0VVYE70G02MUpK1XnP7DhI
O6lIwJlRBvpz5ZpVMorJhqQ2s3dlKu2AP7d9LrTNhwsXOlivhpTzzo9P6Go86eUfaivFA7pIfl+N
HzpzUv3EGpHvUVXRotYM4ugrA8nnNCm4JZShiQhaBgHs3iBe3pLedN6dXeotzP9rznUJhiaJ3ilH
+22zJ5AVAO36i02n1RJDpTynuvamyCvSG8eKPEyMdef8X3xSx6aF+KNBnPtgoIu5bHIe/pROQ/Ju
PSK8MwX6Rt1DNTP0uZtoNoMR8XJ6yO1SKN5/MXyPXfdcE3X2jNrBfmiV7T9Y+N7CUXkqD2syfLCP
zYQVBXOR/ZGDbv5xph49Kpq1Q0XYOyXr6/y5Sne4NtJ1PgcXEsruluaitcp/bDpvBhvdgohGzyUs
EHI85XMz4lks/Sc7r4jbCNZg31WasTcr/6+syL+EzuX6v5PrHvXV8boRHF53tboRag7xOPrt2XRG
PRwamZ38NK0/LcVjbmmOzaaYdQdlum0yLKthxpnlLc9bZohfDjlELoI/zONyWUtIR/4DWLzZONWq
7jgesdGTGvdqQJmm1cG8H1zgsWyGRclJXtkvm69OxjiYv0ypgl2vOQj0h8VOGA5Isxhd40rPPTBd
G1yNAPwYPrPokSqWVU2QiRO03GuY94OtXJ91u+nRjWbmDYsM8EZvYMIpluYkiXp4nHp8kTF/1nnm
3bGejL4Zfv4j7byWI1eSLftDAzNEAAHxmlowBcmkKL7AKKqAgNbq6+/KNpuZvuce62M289xd5GEm
EOG+fe/lg+12TwAgopEdx5V+Te2hvdWBLcg4TlW6iL3WfAEBECFqD95zTgj/yHbKYTmNDXN1yQ5t
ohOeWo89gwMe13Yn2f+5tQ03udRKWLsws+1TRoIZIyglmPJ6G/l5FiRSA5HNP9xrn3gsZbxkWwx+
ytQw/FvXaLl3krolXoNZZZlWvb8hvYuxpwqsE6WCdRJThN2C6INqtxiZQ6xJ5TC/lmZAKe35PWpn
p5aR5eilNfvx2Q46gVNviEfqJye+hgMB/HYUsT56k1Psa/xrmzThWspnBZA4CGOq8xKZwWGR4roi
jImxrot2SFOI4WEd9O/V7BJZkSalfTFTBZI0YQmYpQexnqMCl6/NntCVazSiWlkasTS//1/r0W1u
bp217247N+TVbFLPi9FlGEvv0oP5oSVxvjrbI2w3F3N+zsjgwJAYB4qamTVwTu0nYBlKxlmuWbF8
rksZMXa6/VJtylNMkIwTccRPRJOBV5oFsRD+oiAhvE2QmrxjbGz0xOhgwdIjW2KhYk6WGQHkDVp4
Z5E5sfmaD3m4174dxKukixj6B4NzzKze2KqILbKqScrj1BgEc2bH4iBI7D3l4PhYiCHZs0E9CjEp
WwEJpVxnn9LpmO7UCcberOS6LLKWLpu6k+RoEzDdKVJs/D03E7m4tsCkLuzP0LDEx5Ry0uZ4mSjZ
6+4FkS96UIGHJchD/6nDoDmYCklwHIvqk1U62WNY9MXLZAI1sdmQwjhphMEMPT5cpJjvD9xx+d4y
+p8MLs5L1JjJZzNKKz9NKjEv0o/pMSEuwoHwJ/UjH8ekVteoodushRnhvdIb6rcnq+2LY5fl3tKA
+rOMa7M5TilKYje25UEV/Ecb4Ey79knG/lnl4upbJV1CcTLjngK+mZ9deySWJq86RrKP3ehBmPO6
LgckaspftvH8rmc066ZOzooo/2Li60SDSS5tYO4LHe0zgAeLydFIm41aR536sdPpjALzpyisV6dV
dG88koO6eVXHl9kxrHeKVTTaZ2dQ7z5R16XQxU8aV0cGtQeXDWYofxsnm/burLLFXNt3j2kJBX9W
tzZzR3S25gVTy8UdKfmbypgYQnAbNUONGMhCq7W8czeiySaJFMjHJkqTA+wj3DA6y5Z1bH4m05Th
XpKXolZ77i+cziYjQD12W5k0D0o09/lB/zS5jLursuCOd9JjghS8nwek4AFvFs/k2O2tFiOMVhmt
QjIvgpJntc3y3VDiZS8NxHfllduuys9Q0NaTmRxc3EhdK54z2INZl70MRfBIgpB8Z723Opcf7T9X
hXcsOcDs3n/zItzb0sULOkj3mDju1hvjG9REvK2SU811wccOjrWzqHPI7iAHJn+QKTZp5+7tiF/Y
JwZu8mo/SWM/JelWZcMfhgn7uOsep5H52TRyJDvuo0yKb8/FlBSU+LPgbiwN9S8WyjmG2JSKGEaF
nl9t7T+3Oa08E8SHKXUYO0kuKDdbi264uH1dLUAvIcwFKSYdG+W+dH9ToLJs1hEbRYojSMOn2A+u
XpQyAcvsO6BDVpvQI2+ryr5cFKb3icxLDAB5+L2Z7PropfFmjrhrYT0t6Gy9VeF6/aEP/eMss/A4
DuJAo034khYTBMyy6cBY0ZXHSMRIUsdGIOWm4Xs+J1+YfOjA6ks2WzssRmdN7oVkgBNiwSWw5/j1
bwm34x6FfzLGON3EJD3AKgUvQ2WuKklcTYzZU1rXTwxB8kU5hwhfvful4+G7qJy9GaXhxol9HpfY
p9lpz94QgrF3HYL0/g2dzCe/QqEdeEdLo112WEyaefyJjfAUUKWaU4J/sWI+xlDAt9rnWaUfIqth
Kvno+5mxCwjoyrC54Rx8CUpzj1CzJA74oEwcrJakMDDvbZxo+X4qbHUZ315ExoCbzHbmY+oLtJHG
KPcGRQWckX6tA0ILGqYcZOIBsGOzs6rqSmLI2NoEvhd153EZzfGIfAB2JlXmT8guY6YOpJN0+BIO
5QWMFttve70dtPxwRXlTSUodwfS9D39owBj+MVYFTfaE2INGEumltmJG9p0JMS8APCNcYP/JGD5V
9001KLBhYvInmKZa1JF5s738PPnz0inLrR34BzE6jy1p8kxlWI3k+Fb05ltZBTuWly1lE1/7cv5F
p7+JrXmdemRzSNEL3ARWka7iCM56MWLciJ6cotsPlrr1jf+uXVrBtlGHqSfeVdX9ZbKjzR32NeKS
SF3NQkDeNrN+KwygG7rBEUPQZ58bgb1hP+J1Vu4Fizlugt7BkeKHhNbbpYNTLcBtFWRkwoqfrunX
Lia+ID5m3pfEK1fC6Yn076p+Zxn2qXY+xngvEQrt0F9ntcOlTi5zDKii/jileaz6x4JPGfdy4Lwl
3vPgUKmRA6H4fugKd3GPCKEOPBI7WNQpu8LVqgv+yOppHgKkqWndOXw5uGyr+BNn0Wom5BMGR8ad
3AVizWzBafW2CN1llHfLrH4OzXLdZwM3P12Ik+2mgLkZTsI8xa7k3y9Jjd5Gh9F+Jlz7kbvJMgQ0
B2oQNmbIPhNjyR4DTmdM1yqtaJ8xZ/veI534YnY/ZOFtvVquQct/qEQdHdwfUf8nDR4YCqzAzKj6
2vXMIdVrVomDK29G/wcprSPOZ0XWOs+wjjILBpy8YFHlskNS9tRXWw8bWBB4pL9LwGPQW6LY2yh5
y8lrKmCwAVwviyHpSJSgH73nAlNUE+HbwncuydtYhDQt8xY22KKDr1IjJwsLJgaF58DowsXa7w+Y
MeqZOfF7ZJTHXhZLOo6XkFF5YkAZDDW00A6WE/aS+/xcy/xPh6PLyxaTwABTsH3DbJe+9ZXgU6oc
zMkkfxjAKNhlMYw7X1N3JSO6X0Ej9OnSpmuju7ASFNchuJvfRZoe6/JNtQBMc3NlZ+IUW5cc418U
baT/0Kp30SMeWe8TsUKSJ3cPNFMZ2qLEw1t3J3VgxPd85Fd/r8nATxGyuR+vG3GFK7I0bQeDu40U
NGzn4ZKkj5UI99XIAg/vtZjUKuZhLkNYLHehEkKNjjpEF+cY9dbNtfDahGCFxvgyhw5/XcAPfAuk
v+Yt/Cx74wSKcJ1k4aGxvItuwFzyeZSSWHT/ZHRy6Ujs/GlDNmdei/AymKQDuUNLwkIi23S2Ythd
4IluGZ6Rw0mmra6aa25jxI5mlkZEl9Z77Lr3Un6iij2QrSOEOGw4igH5vFn1xxydIuPHGd9KMa8t
B52J0Ud6d6M2wXVIKuKxxVK5EG4aslCjoHBheDnFzBDigY0lyI3BuAI2W3WPibaWU/krys59p04d
hp4pxFsQnNCdVtl47tMbHMMlFybi36tnBoTRxNornnyqvqBWZ4y54SKO5CW2rTOy2aoNPIyoOfw5
taiicxW49BXPYfYeoJQh1Nv4rriXZvdHiJcpJejAHN6sDqR+FlH308TVSnWPTXJxxKfD/9Tmb6Gq
V2X8Jya2EdTpZnDW2TAQuFEbjcWxy9+8IdlZ+pax6zfzP3UE191M98FkL4xBYEbf69FZzDzNZs/Y
iNCXkUmqwUuWORRhb9jKwZPyJLNFzcmXoxgx95KrG1nuUr947qXTPxk+wIZnph5/ouJYeGTNKZhx
hZjppZ8I57JOLkP5D3Ag2eUfxqrLyiZjcejwTjQzn1tOyAZnVggot+zJMVcV9uerzccUEivOVfvd
hvzSxF40NbVhla8pkRDvYvgcepHDSWvSFdIbiU6i9tlPaX1nFaDJ/Jxa3evg4kx8Hpm11byXlsHC
L3df+NRxxU6ZmMiBds35csoeJ/fbk9/z3UvBDTnVD6JxsL8YD9n9aqNdcKvfQGjvs5OtP1Oqgtdu
pxgAkmQHtTgLy14MSAozB1EeiV0xeTvliY2LsKNJhtXFK3wS0kCLbLo55SlnDB5zSqPoVNp7HLPm
HdGYKeIE8uU9gMk5Mjc0QjyL5ruhiLXLibmYw0iV9T4T+Riuh6omPTc9su/rbnxb5cmzwdwqB4tT
QzOz5DViGOEQuB7D1T39PfnvqfrGqbfGI7c0J7Bmw6+eKHdt3qRguCDXcTFAI8NWIoNVq7kNBOki
e2jKA3NpG8XOxnVrzg+13zy1GLV2RR1/lf9aT5czK5iRjJPHobZvhiM/ZwaXUDCKH2UGn1GHBtcE
w5dpNh/piEieCu7tZK9yZ5eqX3XAVkW+0zl9KdNX0MkHenBMlda6Jt/Xa1on57fFBvP8Xee/AmIi
pmzRU58I+WCnPxXkXhmEr0T/kpk9dCAXgN25q88DGd9M92tRnqz5ZZzex5H0ssJbLmcylOnDEDcP
DbMh4puIKgkLCQ1vU5EQaHVyAHlUrKaEpwA5DIHGUtep5oqYq3FhkIkocQFowLodN3sVVmDJs7cp
Na4y8s94TnAoYHyqgofJcng6ZgkdcMBGrk6zE2wiJLHcDK86L66uFZz7yHtPSpu0ZGXvUlPvhWuu
CChurNr7Ipy29gvvgqWCxxmlsg6fMRLsS7Pf1mNzNrLimIf5yjb1yWQk2I3e2p2HF2mRf8sZZy9d
kaELaS4xxB7NTGq+uoJDQzcdJapahxTHnAL973bIjiIqCYQ19jkUnA2D1b9FSAiLVg5kHQxEUbCt
aO9RvW6NaCvy9ErcZa3sgSaKaqfsrUPb8aQ1466rC+Y0rvVdhlG0xRG6tF3/Oki6lUq5hAgmKKPS
ekkiOk5IEl4DYmBqopesdV5DXzxDafxBTaXIHbaJGW+0ITeRHR+sDJ3X8IZ+NQbJw9T1e+YwpyzG
bRwbj3FbXKPZOsdTcbPjeV/dp0xWb1OwjvqWinxvpJoqL0QO4Und6rvyUESPjOMvcHgugDYJENKm
Zb16sgv3sQ6bx8IOv8GBfs5h/MzkEpxzuQ3D5MxG+j/EbggmuOKc6+rit/j/oSDoLgnWppH/gfn/
PfSjBpyDRUWp6cstRbzs/SZd08pdZ0uSxKsAJihoXvMwx0vkrwbubQQIpCWoau35iHeJeXfKZjBs
pPjO0uwFnx8u4LxtFoMA3FsEuAna8QcGChKnXZG4kuIju6dNwAnt3FpDMcRkEro0A+g1vD3acfCM
02paHWm1BNIVmYPmIoyIRHA3HDqWTyxta74Q78A9X29F2n2N2rgBSCNJlIZYZjzBJhtwSp91QdG5
MjryttiE3nUauthpsV984GySp9J35KVruQo0DrodUmh0DCyBp7qM0flwya/niuw5B0ciLlHcFcSm
DYNQmL64rQnyd2ifw2b8nDNNCq84dFbyO3SLR34SCQIaxmHO303MApHXMmdIeiKBFj+oOMVxCkwg
N24m3eeG1Jx8qEOXk8hjnmdaD1LKemFJ2KvCcD3CE/1vRyEvM9Lz2Gkj5LpP1D7ORo/qOHubBxLq
SUR2wIyTYc2uIbEsaq/bqAEXauVRW2k5rIapeBS9s6jr5rvHNdl4zZORyvAUyYa/0mUYKQoLdlrf
HklY/dJjdh4tMD+5he9baGDEAoUoUEQb5vF9tDEuR3b3ojTspBYdbOlVXMx9VCAohBhHRVJOq9ye
cVmk9mvaGi+8Hb+0GndxoBRYBOxOTKDclXJHhmxDbJzUkOiHIgTOs7KHjkVMhpAX2LLMpr0Qx1ED
BC0yhg/HdI01/h7s0rWovyNVmSzPNIQaL3kJEffUTDlVKV3nDgSCvY0Gqz0geeVf0pk7aEt1cqit
zD9VdaFvHBrGKiohqbSRtpH2mfcNDcS0sqswINsNzhuTZKLBMXfuLE1F2Yb4jiM53ew2DnP+QPMn
t6vurpBq9cdK25E1QGWMbUdE96YhQArfQCrhnGhnT1VXA9MJQbuwhwDUlikHzSDY0+KrZij3iYcZ
Gv8+PoKywqu2KqqimmE7znFHZheAyVBUpJ9qDr8fBoQRlt+RcRUc2pm+Jc+PdtLmJxI12VNc4Jxz
66bYaWy2S+TockcqAFIe9u83t43m61Q45UfVsLMSDRljCzZRMo8h3IYgbL6yqf32s5glQBEWeKsF
Hh0EPV3F6O7MBKNQ25U048Hvah5Pg4dDoEkQzQz/LdLurunR2GJ7J7PhxeznXadoFQOmD6uyZETb
cu7vm4BIF8pjvQg1lC2l3QPCOI5U3mQ5X6LafQgwtEq74QLg5aDusk8W/VIyZ7fJiDeixvDL+9uI
Ye9GxtaS8iRZmry0SkUMzvGGszb1p5uQcgvm+a0PkH/77Cm4X+e5xVze9bH2ZqBQsWQeIua16AgN
Qdd4TN88rsxDgG1qWojM96Ak2DeZ2w6dVPua9xxJ9GErI522ome9jqKmCbrog/gSzAz74BoJdD+9
ZtHYQ+29exWdXOf9DGIicDo5dPUyWhHCXhlkZ1bcAiA2Cob6Uo0vwai+K5TiKJ+f21C/WgpFyNTQ
spOl12VvJZAeZlvH3BgvHKFkqVy50WE1ra3ZMXa+cEMAF2Reraqod7M7kW+yx3RFrOo57vqnxgne
i6QkVzOeLCO4pumQLLy6xfjPkozVXPufXE3PoZXgcnlnF8ImzuU2a8cdEaAB/ni9qZ1cL4VhnpQe
UJv491U+Xj38lLaS6LBltnfGVFwao8s3mlOWBCAB+KhLBZEZzBpwFXdjC01l0g8+JVaNo8tP0p96
ZHEqzrMorM92SbjdaRjIGtN6yqNfnbB+AwBELAFdOIMecJpVrBlIgFPq9HaMXjNSIW6fcriY26H3
3p0xvzSK1eaFmTWkxQ0IG+0nPowP2QR0MOJoCntrjAFTPTltmB+tjHre3fUFqzSeUrtnwA47opJc
G1UmthkOhsH9kfjAVVXpU8utLnvrxbHJNNwln9ZMTrpK4EsZxIS4El+qqHypBnrmJi2vrcMgFF/h
RWnclRkYqUXgxQ+zmW0kkRbO0PhhKOuzQEld5KnExQD8FOriR2L0Z7YZV2tIlPmqzx66O5vTtU5A
A4+i9jdhXuzKiWmCreaHxPSO/kyJqf1N6mabInNeWl18YE4KF8gQ144vMCZtK6b5fQ56ImkMQ/3p
mCTO0Sj7Q155WwE4PSswf1QW2ch535jO3YpunMLJ3bogIS0E8cokyMebUCk8XVDr63Df+Mwt4Ztk
ybwqLRZtVfXecQFARB6RQJ2IcNPa8ZMI0+e8j6bFUDQWjJiG7YmgMFimzidKxySDdV41WyvpECDv
bkEme8aCeTRoDHmtXWcvcyJFnbNKBlb2Zca5FsMaQPSih0OqVH9sy/gWBu56bDxr71bz/VbZVn2S
YYoE8z5L7u4adkht/a4m42wTODII2pB1oo0JJ0IOTeO+xKr6zF3/s6/n+4To0Swi4HRZ9jXmzi8q
ahsPIq1yBrxh7WIU5DWsSaLFzbRg2jUsk4pvWej5Yfars4GuB9x3OrlN2lNS15IM14DilmH9nQZW
oU2g7NK5YyGZWaztwHvtwmRrd8O+zZqDkyaMtM3iJafzzcM7fwNnZy/L51I0u1o58KMqIpgQ0B+F
kT7DpdprmRaYH61j0AUX+L30FuagzjWi7dZxgawMIBEJbTI1Nabk4oftk3C7nRHq4RPqhYOiwfxp
qPxf9lxZwP+0hSs+SxinyI/AnwDaxv1iHspffZXckiDHIKvELXJZnoInz10oOTy1DBSvdmK423gI
iP+B/vZHcGcyN065l6FWBU6+BYMk3kbZsLgB9lK0mLS6D+iyGesbUnyMyTE0bCg4WXUYvYpL0zT8
K7QIVaJTZsI4DBUGm9XgmvlX1N/ndCySNMZXs5h5wIMYQwWI9mani5ZHLLbrGK2XuDW8CpvNxouw
IZn6bqnRGrGvzaLYFIHgH9UgTn9laeqT9A9bZ2VmnQPlFELwzzwb/S5lwv8rDuIILH/oZl+mFZNC
5UhnwRFZ3eC9jnLzT6Mqvzwk4s7VmdvZZHwQEDlQbvpihiNRRYPka+oP8RYNGixmnt9fbRDufRtj
Lp1GswtOzPOrbJcAtNo3Nf4sx4nEgsUalNIuTIl5hPcHhjDf5VQLsAohvUBuSFdZMmHkaJiBgwVM
nxLleltYY97RSAdz7XSTeZIiZntzMCbbEkjdStQYe40JigdRKKPZ+C3qeI196jTONhbSHpSOqzMI
TpaM9xY61lc2j/a9HDeXRdv/DjHPe1ZA/+qzMeJhJBNyq12z/K1YX8pFUmY7Oy7bI4UNWOd0m8zD
e09FBVTfGW8BsgF9dvKdtMlL0/pn1yWXW0kNMgfmIGukwlMZZ7d4DL7jsLXXoRxA/U4lggNBDarR
FwIs3smMWrFyinxYQqegSm5Z0AjCloVOA4PR6g75TyUxbFlOT82dTJ5W0QZi6EdQNPSnPR1oV3n1
s+Y9XQFi+Sxw6KJ4Tp+pybVf8d3g8AzyHQnOlHAiOCGXHXwEnXK2dMw4gsUMGs+OC7kYfGJKJnt6
7i/8VTbMyTH2fZVZdakrygI98iqFkiAnTf5P02lzT1r1UcJs2VetfEVIZheFyQCqQBey4aW3WQsd
H7o68aah4XQTrH72cLaxcMWEBBB9UQb06zJT54Q5+EINeX5QIn+rB7tFj8rIU3Z9uZkNDEJFmSUL
7YQ4sLr+o0RbWKopfyX+Y2FEZQVZVMbAdLTGh8NogFcQU8W/QtKVhlqRE/yDmD00pP4mDclYl9mH
HqOvISc93c1+tvPGhKymDcuhTCAeNGaR0hlGb1aK7t23PUlEqxQ4AWB/YICGIw1CxHqped92sShU
t+y6xqLCvjvq/Sl9j+J0nNapHU+HqCEpWgq32Dm6wBXvpvUTA2BER3v2rpNjnGxa/t1Uzm8sOMl3
ieh77Hna/26kz9BbVi6ayiArGGXgN5kvjdN3iOLibHAb4XTQVDjQxWE8jI2CpJMnZpqtKzHU2VHD
sPlIh4mEp2tXFFMilckBqYhnsh28BmA66q3M/AYDrKCTjNm85Gjq2qA9AHsECAIMHbsPO0qcuyeE
onBLucxMlNQV9CpWcNglSUSRaYfCyvkiqBEzexy/q1x9GhHPagOQeCldThdOTwQvmYMoba36gBkb
Cixur0XXxZrbFPOWN9C5J1ZUnsMal7ofpPmxb8J5ycJAdB6n2jDfZ64ZsUwjdMp3W8boRo2x50tC
qWkKfHitX0FhYBdJjtHjzsJkdGMAhuIxuql04IO/H7MWpxyqoN9eVcIN3fQ2Z7rr/EBWY/WLGF+S
lp/YKsz4Teywp6UA5uiNzcWtEjywNm8pN/97NPCshnb947uKN27GwZM6+D+Nan6n5OLBzRz86439
ZzRSYtnjfEb4eost6B9K2temkLTmCclL9vpsElGGX0OQWARuEJ0DAZ9BMKdcici9aUNxiVTNH+bB
1oYxY/Hbzz3/VA9Ffqq4gzZzCcChj81xmeWFu8azpc49pvWVzg30Ju292RBtIQjI38GEi7qY4NaJ
CRwyXRXQTdCJKytzMLjHNqtG4IIWa8SYmaodNkE4iD8M+O6ztiL9GEixgY31YxpxKNUrFxWGe79N
5iVH6gQJYOwcrMvouZECX+OwlGMZO2YEdMO8a+vRIK/F0E+HxMSfEjYuk6uwRHQEdMbiBx+jJ2um
uo+CiNwxVqUJINLF+me77a7oy/QkQI++KiFG5F/DuYVjEP9SLGZCYevY72u36W5me+KmLkrvLZys
fNdHOIdEzETbnnLjbJkZHmNeg999zU3gzXwnZdDUpybxCXA7jf9kj/AAdZSS+g3JYAReXd0Gp3AP
tLDVoYCN8VTXHn79wXYCDCkG9M5ZgP6oUSCe6jRtD9kUzCe/q0FrmDly/VTUzCvTqcvuWPeO5U2G
bzkbHVk42AqAdGSIc8sat5KhzEcQFCN6fDVY2144Ne5Sv33VkqzPsmwmtO3OJAEXGDECOlrSgKqF
OfluqWQRCHCprJX3UR3Tk7Md8hBQYhQbW/IIRw5VEptB0EbDblMm+O/DVNPsuhiesWG720TLmhJE
s0Gjrp2XssHc36rxDEtv5SnvYZJFfpvbgHhZnwr+eV26u6BITm3s7gMFLTkJi/oSTZ3ecbuce1MD
OrpTE3LGkRwxnykk5DVahnkOO/8IrJzh09D8Lj2yx1E6UOcQyoAXeJ3nMLkWKWjhXjE8s1pWsptt
wEqrSD74qXnsIu/Gp3+4M8nybnhUFZmByCswicJLscebjdvCM4vjXNIQsB+ohHuLbTHsqNLKiBSw
lTK4spZtAK3LT3i2Y4JITU4Ar3Xkqc9CsMZz+Ex4fN/BGaQx+kNiOFuZufOSs7klGDO95LrutiQU
6l0beiX7UxziY6bzhEJjb9XER5WoUX4YUVKArW/bHUrAnqwHyeI8ZruYZUBwwLsDyCj4EOU0/+7b
gd1EY6QHWh7AUkOg8p3BGfSk80o+x/Yw7Rx3Sv/YsWpIzFm8Ysuh1gT7Iis5dLPgwze0fDCSajhb
Ye4/Fm7FsseosQGL4DRHzgcITOIo7Ci5R5lgi5gI4Gt63tXUjNOy77wYmxDc67sZ7qV3hf0I71d9
jkNA0WMWYcmYtHQL6zymZfOe2k2LFciYJdeyMV9V68ldi3OYytdLwhaFPhXXAf7xWsrWfhayp/Ke
FPMXXoKyhO0QBm92nOfBjr4i3s6l5zz2njNsQg2/yKhkdG7nrF550KfXeP77d4s9dDiKe7N9JFXn
nvgAw1VoFE6yFmZoHeouNAMQ3BWe2GTiZEVezNVhiFIgL7KygHB3Xj/wu4WueIZSSeVNCkQcMkab
G10IhAqqtGvAzfRtGhkxQYGvVC1h4Ja/s4x6c10WeT5tQme0ikUaCbxD0mqtu9/GWjdx6pJqktOH
keCAdAUxoDkjmRqGuX0GCVDvbTXePaUw4uYuKE9DOIOmJbIY4iuc9abPuhw/7yiu2gVFGWid7hq6
q3qdTU796ht2Ya3+F7KfSKMUNpwngd1ZS4OsS0rEwIcfbsFcNaBU0VyxOmhVjPbevuMtXGgesCDu
d1UA1j2wOALojbV+iiG7CnnzGhCOlIqAyP/zxsT73sq/rkT1GQaasByU/B+b58nd5LqDdLUxnHTj
8nYtO1xhZHFXIysGC+eV7Uj/sEpT/N0uzX//nX9ZmhiPtm2nljTZfg1xH+88s6wthQEok2W2Nw7Z
N4RPUHXdP2yH/NtthjbLrx3PUvypf9lDnOuEx0wZ8yYcEjIKRDeS43/+NP9uOSPJdLJiSrIXWP11
/SRqiKYhu2/o6QYk4P5rDgIqRxbqBKn5/Z9/mfjbv8fzTdO0HXY9/XWpt+2gSBc2qyD7DYotSX3W
iMfzyniJngjJb9iZoECP/8MDw8rrv3tk/u+v9c3/vvNStgWBdm8ShKfjDze8L8yN4yFBC2dVQ9uh
HK7GzozfQwR4Kmx7WLcFthBeS4RDu12HNstSLEbqq8qyApjFVMNpaXcUGON3XzaYEjwcCDCkajWs
JwSYurZBJ9G3rLWHvsfRwK64kmEFTOR67UBgxPsWvBvmfB2rjj+7Sh/vvBzbs3d3zgn9yDftIa54
ZW3Z1fxUlBhNXVsTIJXJnxJaR9fwnxhlLF21omddOwFVTQh0yR13NEZqAeSSlrARL6bwPgvXutOC
NJtLyk9QtG9FgdmbzpBpDeAr+rjuj7DpHhSTPpWRQmfXIBNIeiF7rsnlgy0nC9ziAW6GL4LRe7YH
9+sMiwtzDI8iesb8FjAga0X6UPn1E7DFBxNFeClU+E4/QfV6R9TpdNpUEZwJhRRmG2W14XGD85J6
aGbDoVYwfiqPxRkDkGne7PLXbJU/+NFQBIcOj787/rrj2KN+staqog8VEsv1Pzyn9wfif5wx//bA
iP/+wIjMwdaStmJjotUxGUO7hxMH87b/DDpv3UQfLpWv+09bpf9uNytb6P/36+H/ZeNsya6FMg54
Peytd4DusgP1+tBum384Vf72NPOVx1xMuJYn/7KQFTsPzV/LO18BoHKku5mRtrUr/+FT/Nu37t9+
zV/2N4e0+ynGUnPjAJjBnpyKhTLj5T98VX+3FZj1WP/nj/nLEdlSlNqNxR9jPecPTGP38MUv+lAs
3bVyl/SBq+RXf0pPbH34z7/5bz5FyxR0IZ50TNu0/nJyghMirBFh6SX7T/meJ4fJuKvh5vD8//eL
7p/zv23spdD1IuVANBuR0akA0C0NeeuS1Pt/+ot8ziJp2dI2//LUQ+OabEOxSmsMWP3dldOnmeCL
/y/SznTJcSPZ0k8EM+zLX4IEl9yzKitT9QdWK/Z9x9PPh9JMiwQxxFVf61Z3mUkmpyMiPDzc/Zxj
jsqX2x5JCxtd4YvpuonIIWs3+3bWMAroLrJo8h5WKOrJlO4/Nb+EVxSejtYeTuzIlu9FqigUWDae
06x4Ki8ccEXUVNlULIPlM2euWsCYByZAJAfm+XumLLV6x6QdvThlm+0tW34a6YQCrLCZ4NAbW94g
nmKv7d3FHXT2I+TLhUUv04+NKmPWOEFsb29J6iNTB/9ezfzC09mnZh4lq0Morx1x/BzUzALS9whX
PufCGbywMduhZd+0MeSqBBS9FhiPoRFuMkQQVT+7vlKcVpV/3N5AC6HlwuAsgkVJbvq130rOyNjF
kMISuaJZLS3kRRcWZsEr76DTFD0sVDuKGY3tvngH6YDa8ab8fR98hnHkUTyYu9tuLYmBK7SfJE2z
ZFE2pVkwK4QGmFOVS9BOgPREcNIT/Ds9fAMntpHglne/jPRrO8B+jafAhM2EY/j59m9YSK8VhjcU
hcq5pera7CfU0KeqUoxI42jJB9TDaEnwhwjC1kJJ6FdBuUQh+t/blESmqMB06oo8D6VBCkS+CuXa
GYo+gCi6P5JlQPfUpk8T6Rija5NyVBE+3za7tIskUTNlRUOBS5/HO/iCVTlgBM4Z0+FTUDcHYPHH
2yaWAp0kK6KoIPvIX7M4k+VqrpW1TiknSnjaSuhLMCEfBu8VvQzqmU8FcMgwzFay+kXPzszOIstY
JSlUuNT2QpRvmlDcw9+wv+3ZUvCSgMWoBm7pPI4ug9fgJRYIwUR0GPGjr5ZWL3UkPMa++HHbztJB
lFRFp29lyQp1p0s7uaYJLiICtaPF7pcotZ4YgdpGaf1Rwqd929SiSzqXH8BITTHnWx++/F7RkhSi
85FJ+09KDuHoiok/udUss1RIGv5jYzp+Z5f5KIP/Q2+5dQJ6FNU0shOh03PMjTddgmiy/pQ2vC2a
6K5ERgmVI+Yl4E2BU9qKjgGsYBJd88KDM6+h+hptpLzeCzo8WLG4pyD9WIveyi9e2koykwZQmcim
ZVizdW5cOlGSSyoMQLjeoBfafeKpaH6//emXVhkIGLQsIN7ZVPLlZ3ETK0GkyYK6sH2zagCE4tak
YW5CYXDbkLQU384tzfzR9G5g/IwQq74UaFf9pMa8tXbpb+0Rrl4G/seXwQkP4QnJLiXcKD9vm1/Y
YoZB5xCuGg2KqHnigyJs4nnMAzq9pbzWLuJWUfrZ05SH22YWLuQLM9Oinu0ymmN9kUDC77Sjj/7t
s0rp2B9zG+A/Bd61Tzp9stmeNgxd41FPEDd1cXZEs8gHthD3THLu86NqV3tITaDd2wAx3rRv8S/h
/rZ3C0uIPXaLKBo6dYTZFaWXSabmuQQzJMOdGzr+aMp7W7WxmC3v7VHtAH+ozm2bC8fAAM9CGLJU
DRDrzKaQK3GbSXBr6mBk1A6szLgS6BbX7MzCLDK4jVpmA5MZjtfXP6PcuBeplaIl139Y6HkpQbi/
7dH8yAEiEkVLM4h0pqWYysxeKWmMo2ogJcWAuBFEH3E23sEcCpidcaDbtuZfb25rtkOqIK/kyC+Z
CR+9o6Sbp4b5pNsm/qzA+S7824YlMUhLDiHNA1Xd6IokV9gIj8GBQYE9Y8wPVCcdba866Y5O2EF8
FI6mfdvufNnmZmdHTQyZGvaaATp4D3Ze4VsLz3GpwWxfPCXoA942dpUgTtY4ZLqsmYohsh0vD3YU
y6qZVK3poPnpQAxroxyy83bGzn3SHQjJ32/bm4erv82RlEkMO5jcwJfmcsNqDKGdeIhrd9tVb6Iw
7o21O3Fpc0iSrnCSFV6d8+wPaQhYP5radFyAMVba7iiyrew/eWmzn9uYrdLAFEPJxK9JOl/f+z+7
b9oHU7Hlc/V1eIw/m7+jXfbAzOWe+RN4BChqB88Q9DQ/8xeAXs5qRXJapvleVQxVZDDJIPO8cjlE
sKir+TnqHm4zWzoAFdlADnYQ79aO+VXtelrDc1sz1yMwJjA4wos/1a6Ll+BuPMAKu5FOU3ffVnb5
QwNicSVEr1qddtbZDVTqiiUkGqfRfHD34q7aVPv2LrAbp7qn7rgVD95W393erFfV5bmn0yY4swnD
QBxqAZ7W225HudS36V3Y3oO6bbbiNj+FaJSsBNEpSF4tpKkqhkYKrBvzAj0icBGXVGo6qRkMT21L
yhD34cgMiKLeIWiMDDiCWxvUutfaIFcljMlblQNDSib/ieGX3lZeBk+TDmKsO02hgJG5cGMcqMDS
yrbhc7CBpz37B/MQn3jdrO/h+a0/sz8vqiMQDCkfipbU8o0PddcfYA7dKicm0TawbW7X4uxifD/z
15qFPjNUAEV1len09A6gI3nyn4Jf/R1ImE2/kzcSoixb7dh8Xz2s8sIanxue/v7ZtiorJYlzkfgE
McgWeNZGekdNeA/xyCbf6yvlmqvS2N+fVbOkqbclk3lfWgsTOckV6f+6OVg79Uv31duhVLwp7hUb
jqAPaQfr3veAgbWva5XhxftFE03REA2VZN+cHVtVdaW+zrhf4C+xVRsN7zvIzuhxQVSAt2thYnET
kwcrhkkBU7lqCAFxKfRoZBOZ6GaFDDBD9bC1zAQ00mf43hy18h0Vej14358b77vbAaJPTrLXHHut
PCV6sK3VYMsc9nYanYOiZuV8L8YUSnSqIlLoBfw2+yA1DKWWh/iWoz/IJ82ZIrVhh982nl3alATX
NtvCXagx/2zwOic70/6E1bO9VnV91+gye81I4BjXGUdcqQxcvX/YXxcWZkHSbRR69zkOQWi8nx4/
2n3q+E8y9B/7amviWPpCozE9QY+wcgsvfcwL27O9XZW5akCgQxq4Gx3hozwajneCDA9AgM1A4SZw
1kqs0rzQ+8ddg6SC9aO6NL9pyebL1gtwNzx6h8ndaK/t/UO5X7sJpIUwoVFNVnXoxi3tqlDRqhb0
X8OfFKPdijuGBk5QyhOb4kP0tHZQF/IZOn9U6XSKLzwjZ19SaupgFAsRmhMXbhhIJXuJ2WIrtD7X
CnzxgeGLa/n1kn+4R9Yp0TdSjVkeYaqIvicp/nV2uwV7vCECO+Bz9tIu+7Tm39JW0TWZEiT3KudB
nkV7UFxB3phslSkQBQfJ8e3YYWDK7hzU7dCd2LprufXC2dM13nYyaZl+nYf6rS8WOkZJH3oolV+n
5No8pnfdR/DcHNW71P5fm5x90zFKB1BmmAS+8eE9KngZbvW/gKrv41fjl7D9L+LLhY+zcKZTaAE3
gba9oJLelocO2ZCVLGwhL7gwMQswFLiUQMsJYSHUa4xOBr8qqfwUmoxWdgD1lAGyUsm4N8LkDrby
u6RoHv0g/OLTu779SxbWk9XUeFdMiZIlznyVRdiVXNCESFl+K+XHTFt7jS0a4I6mi6qxaebF3aF0
U5PpGtPxGJSZAIaDfrztwtIxoBWgU5tWGXfhWTvLBnS4fWowbxwDuGHCv4qX4o1uuQOGz/1Q76Nt
+ib9vG1zCh2zlFazFGWq60JLxtj+pUkBvGYEZbMJpSXcspAcHYQ2fKLAvZN9lEcUWORuG5SV6Rl5
y+SsFAH2E/hbzYdkSuNgwluFRNmukgyGuAG5lM9mBMXQXfRrhONFnPgsqC8x/l2+i/6nnEH1GkKu
YOdlX4ThsSiew+ZTZr2EybvlPYgIdqUoS6CPjthUnH2Pu78UMNxF8B4BnkqFE71Hf/xeyzt38Jwo
qzaW9SIDHJMeq+DVjJ7i8jHuD3r4WoRO1fhMRAOBQdX93gSfA3FfIO+tyBaQ0HpGtYgxQ6FiyPeT
xPS4kcK47z5IIQxv4SGQQd9+DNYXQT0E3xoJZs1jAFnBcKh8mHVh8svaLZzEIUhUoCoVlEzFj45p
CoC2wO3BRGnJQ2/YEOwZpZ0AfheBU7Tq0S1/evX3WvmZTwLt6gmybVCB33tzL3RMYIVfTODPTNmM
93BLCHC+9pBe1VsfUTr5oAAoYSLX/dVFz7pAcktwNZuDau614Kkxf5ti5YRMyTdCxmhZs1dQqIY/
RQzfTBRsI4i64d+zSVkgMz4ifFMg0hmM0Iof/OYh1l/Ffld6qEycYCtN6jvPvK+816E9SrkN+z6Q
lE+qDIgRgpx2+Cj8L5n1pmanwHyMfsYeeVDzWx73oQ79EkRnzIyAVkKNcIPoue6rEFefZKZW6uyl
Gl5ixGVCR9X2o3IS6zv+KSbC+/QLmiSu5UQqhCZf/PQO0pFU/yoIEDoj+CJB8ANGV2LAGO5P6BCq
v0qglUL9vYOknpPGRGu9g1w7HJCQ1slVlG/MYhYQQsFTb0OS1HU/Owb1Y+Otjr4KrmMA338tvAMI
vsR9kpo3aUBPLDCgpYDCiRk1/7NGP6sI73PP6bPvaPQ6cve7Y3/6sB1Ea9NrU5y7dbpmRRy/Tznk
CSmQAlC97R6b4iMq/7p9hpfe+5rFO5jStmbp0rwwJWfiWAJ0p5qobawn85Sc2u/qc/JhPbQ7BN9I
KuO36H3F6EIZBWPEdoNu6VRAugxVRUFlRcx4K0kBGnthgzhecJCr9mAo1U5m+HNQ+10ycghbOKn9
lUC5FP7PE6LpIjzL1eOq7ROYDrlfhCcz/2pycP69fxdX6SwU+7WYd3nDR0Ucd586/eEHYwrONIyw
lr0u7JELS7MInLa9JyolEdjKK/rKaMPrCNL37m7Fo7XkYLZiyTDA8wn/qgOAXont6LV8cv9qEFAh
rkYn7ZQ53QFxuBWrCyulazqPad5v4vVgy5jQyJ8meRxYvL5ITnCH5M2+cVBO2/Z7SG92a8WKxc95
ZnDKpc+2Bq/6WjYaNia0QjnD7wECUACcbru18Aa48Gq2/wQvKQz6gKYTAKopeAWY7aEF/2tC3/Tf
WKLEReFZpecyWzXDgnRG0Nkd4SSta3jgUxPpropU0v98rQJy1SLlyYZf/7FmTE+6s48XF8iF61Nx
NL1HjNeOTskDxcNPUHFYd7FDnWAqb+VfoObe1F9b71jvCyfamo/FXbbi90IqdPFLZtmXAhSnZ4aa
F0Fk0vB5jbuGme8Hy3pQhZV3+Zqp2Y6BfCCUhG4ypX7Rla/giB0EIw2UaUJ35Tgsn4Z/vu9s3/iS
LAOawxRM9Xabf4rS1Urs8v7/x8T0E86WUFYQwjIKTACx2wmIwiB8vAkdYZfct1S5e8Rut/l+7XGz
9AS/WK/pZ52Z9bveCjNAmWTL3U61U2d67nvH7Jjuuru1GYuF0i/TMTrDmhqTv1etXGSJ/dGvCWVA
0DRAjMq7obq2VhTpRk7QqBXJzxRj7RW+UM+4sDr7soWe6rmkEsrUfX1MnyhEvujsfujTVzbkdKZn
WYMOsR+HkVIg1YzZ3WOVImLE090THjVHuasPGg996CKPt0PL0gvnws7s5tEMF7D6yJqFR/0EPd+7
75QH/VP8SBnZSd/c3ermXPRMZeJdpSY0xZrLXVIUg5qbLRarXU4FCqKEI6JV9AqCt3Ef3ZPbbhOn
eM6ePEd8ve3tUsjmnfgf07O3cRDIYQl2nmtWluwYVPVQfmjJdzP8dtvOUjQ5tzNbvDE1ixqxBBIH
zYXHYi+JP9wc3iPmG8DSr6UpU2y62ipnXs2WENwTIE4Va0xSOWASd/Vd/1Jtq6N8gMBuZV8uRa9z
12Z3UQrGSUbwhP0CF6IHw1Lx6/a3WzZgTjN4UyI7nwoD/uUxvMEaadWHAVmJFK+VSOTF5aG4azHr
YmFl5kNsdGFd1/iA0rQN13J6hEDGfzasTX2s9omtPMZfQkd/RmhjCzmCdlKdjpKQ7JjfmwMiCSuJ
xJ8qwtUC/vN75jeunkReo0yhjOepHT5bTvNQ0DzX/4L05pe7hUhoO9yrIN9poqGkcbd2LJauC50e
s8Xwu6SJ86mYrNGqsJlaSaaKeEnafk0HCak59+X2yi49Uhg5lvGU4obGfOXlyU+7voxkFT/j4/AF
0Dq413BrbiFeccTP+jtQ3S+RszbUuRhuzozObvYCnGqsjBiNRGoURbGDtWPn+fdt/651xxgdalFc
Of5LbZULR2dXvIzIE/pYIwtKJ7R8Tl7HY7Dr3/Xn9FD/RvIdUOmhdBJH2AbvwnHtHl7c3tNMCUM6
gIrmszIowbRlM0U52fgYB9Rkq0+W9GCNr/S11u7DKbZcbd3pCGkU9w1pXiBTQLxxXKdwcBz2rRNj
zUE6djfJ7/Dk2wBTY4T82Bz1u/V53TXjs6WVAatCR8q+HePuibfaIS1RPZQ98DQhysGG/ArCcb+y
iRcygKlbRi4OgGoqPl5u4lwLVFRLI8XpHf3U7KN95Qh7RM3X2zUL62iYtOV0mXUUr+a6YMFQSnCE
9L6+oqBmQItDfTo5BSdY5A/dR6vfab/9O/ndOK52ihYODaaZzIVDgbEQdXZHqwMkIA0Ks470iVr8
oDm1t3P3yc49ij+TYGNuwi/WsBNjAB7UA21hu9Y4WvwBxGdmvmQaovM97CcIvnmovDuSgf56vyso
ksmTXqjxEcElA4O1p0ZrF+lCHKTjodFdQaGFSaaZ10ZSwRBU4HVTguw/pUd1F26RDqccldzBlCHZ
kBL8D4AIC1cevV4Tg2wr2jvzLWW6sWYhMOKYeoniUOA0arGWJSz4xhwKlRqNsb3rYnlfe2ptoIPo
JLqDdPU2l49BFK3cZEvtvgsrsxOZa7VoFtWoOv2AICIq2KZe2CO0z159kuCFzKIR2aivhbKGF5g+
0SwO0WXQtWmzGvTjprN09vQorDCHykpSyMvzzwnTECDkv/09CdGsOLk0zARNMjPlyjRGaswPh2S0
aRrK2OqdSN8035Bis5vf1s/G9j8rm2Yn7gBrb/Vn5KYj1J63EJk6sEUVn6eUeq1ypCzEI3PCPsrM
DEh0QGd3jYsuA7VoS+GuQbnSrmwlcCQw41TwmfVDlDhCAhF9oc14Z/YvvmzT2k8eiq3oANlXECF7
hk0dvi0heswNaaMzwVJGu7WfuXT3X/zM2cOJMb1SisuCTIq3oRgfNH/PD9v9SbFOCEBF+aYrd+uz
XgtBFLv0MelAawpjspcbI5WaYFRdX3eKfIDAOr6fyNXDCi45FYkMwPC3r4eFK+nC3OyF4Yl6lSB3
A1+a7Bt2monCJhe6yoFHx7iT2mx8rJHSsWlVByvbcml2BJQyg4kqSGXx6sXYeElVxJ3CEahe5fEh
d5n80u1sr2/ho9oCFv35P+i6L7yoLoxO3+P83HWNb1U0qRwaLGiN9/K9nuwZ7t5NduXu01Dt/PAd
2oDt+tIu1RsujM/yeKuHPqYzMI6kYnmcTr1+31S77oewT5x4nx1ur+3SW/nMHhHg0lnizxi4ngqi
itIp7BR72LXukJOAbZWRA1TxKGZ6W+vzbbNLz5ULs7ProRNdvemSGHSyDwtAWiKBZLtRwYmJc6G/
U8WUkSSmdGiX1BIiDtDudnlmfHIHHRa1Icoh4dL9/gMwYLjzBk+wARnmhxSp8UMEW9JRZCAfuik2
ltNZUFoNKuIYvVGmz0CFId1J0O/JY0T8uD+0lVH51Y86uzJ4JSAcOUyLWGzVF/UEHocBOgGBEneH
BB65ckcHdOWwLEaF/5wVTZwFTd1AjUyJCJphLB9y62sUGJACxajHuXT2pN3tFVy431lAiwht8Sy4
qnhYcmnkfca+6a2R5hjqfN3xtoX/z+H/x8Qs7sBloomWNzl0bI+VCvP+pka1lrG1fufZcOil4Cme
V4wuBrszv2aXbp7XvaubocUIIuTBI9kp6LGtINo/ensazwPABg0j7RKkRNcw4mvfdBZ4Et8cRcND
a84QthVCXgkMiivuTZtgnlOcL9ssvFQdwlyuDJP6VFdRf3f70PEdv95Ie/dH+TIcgjWflnK0M4NX
dQAoSjWjx6fQ34tRtasGJFBzdW2vLJoBVy7qFt2EK7hfgcBF3ySCQgHOO0ClARFE8+Zvf1Tbfucm
NOu2+dfAWatyLEfrM7OzDEBu4gTBsUAHj7orj6mT7OHxtMCp9Du13ZT7tYf/0ignBLu6pMpAd3mf
zuKmnBRVqOaQmla78BlSHGhj9uV9jIbipvqKzMad8ABJIOwHFFZt+IDW9s/iFj2zP4ts/lCaQhLz
nacZqikzQ/sVzv2/p7YalDg3cbeeaC3eyGdWZ6EtFw0uCJkMxH0wPpJXywm++lvjkdTvcdgGf6mH
/Jf+KK3sqcV4emZ0trZC1FiQ7OOqpFdO60Z7H5ZIvxe3tWGhmpKumFuqmF0s7Syrk0ehrtCpnNJ9
/vJsuvtFaZdPSHltOidHovzJ3wb2VLPrHwd5Jxqn9TfqYvg7c3oWcwP0xDqt7C0nqYYvSmU4VZLt
4ygm3sVUPzw/fdTySlzZVotWDagPKJ3LHN5Z0HUt1EnKQtK4TJISwi7/WU6b11Iooy2A6V0Z+Q2y
RvppJRguBg3qHnRawCyZc5DZoMMklLZw1tWQED5Wm/wphJjV9vYZPKEb6Vv/gPbSIVmpNq9Y/fPe
PEsvS91KktbD2UB4FnzFrlooML1h5ZMuHtR/fJNmgcLIR9OAFVFwDKplnvmj63/e/nqLx+PMwCwS
NLKZxm3quk5ZIB7bphs3QNivyJAZfTb6j9vG1r7ZLABoVq23daq6TmgcpOizy5NDONw2sfbBZse9
F0YY8ONCcFoDWrfotZPebhtY82H6+2frzqs7jySdYZ6yKXUnK1QmxvykRXOwL3a3Ta2tzewUuwb3
fFuLGrzdaOS6zc4Vom1pimQUJ8N9vW1sMTifbYTZ4bUaGaVNaNwdpO2QRfo1Vt9FuDb88PttO8uX
7ZmhKYqcfcAgDkUZCXU+IBVoaVvt+zt23La6R+fQkdYSwaXqi3JmbZYpjapchKXIMZVz7VR1GUBx
z7cNF+x0Dbq6V2BKyM3qrmzrg9iFh0zLV54Rk4WrXA3aRbgTRCqG85qMV1AnbdNScMoKDs9CLEOn
C7xHS7F+hp1wkmJzsHsQ643QrbFvLK7pmenZBkLqRBBzk8OA0Moui352LnpRWWLn6hqMc7G8RoXn
P17Otg8Mp3KaZLHgdIXqfkQwyRy9XkLuJ2qrv5oMrSszY0SyzZAF1/Sm37vIEe9vb62loznxUpgM
2sPdMG8WJTVyG7LKl64S+lHMLzfmUZbdzW0rS+uJwC/vJZH6r/TnvXO2fxFXQR9XzgUnTowfmZrt
m0j6IQ/JF7HJDsSffaAZW1eT/hvnQLAqxsRLY87ZDloNmu62arjlzGPb/6zRuqgCbXvbt6UNQ5eN
xoypSqY+Z2ETpxLOMPIc1KLhpRyMh3I4xEhwbmBkXQlui6/rM1tzlFgrStCGUKAhB7ViuwfsGJOf
bdE5sCVbVG3xED6sNoWWwgEcDuCa/5TT5wRXcIuWmRGT6cOCZgvMECHVcBwcsI77YuUmWjwS0EOC
wTOYNrziR8jNMe29HFuFgCJj4+8Sl9ld7S02mw2swNCW5HYtoeEbrpX6lg6CRuUVGDDWr0Ckmqcr
QiciFacaQ7+t2/AvM8w+WojPV87CmqHZbRujhC14ZYaLcftLycW3QkWZWBeT99v7cs3O9PfPzpxU
1DqCZYHrNL6InL3IUO2Qpc9anVcrHv1p38zD9fm3m8XMFH4imhCocE/8TxYalXfhU/LLVDZDvtFe
JLt99H74u/iXhMbSipdLucu5aePSSwF+Uq0cuauGXN+OcrYLkHK//SGXTDC6QFcUTgadYHlpoh6N
PtMLQqRSfjYacM6ION628CclnX/AcxOzDxikQ6XV/RSF4UcaaDiET1DHH0Fx3Wkrj60rLiaGdHhq
wLFGTZk/zzFcpWzmruDXgpP9NvfKtkRwmBVqHFoKNioTO/T1qs/hybVXJ0cXP+SZ5dnOd4USNWEX
L7NxgEl5jLYKkwq7299yadufuzdbrQK54DYouL8T990T9wRMyPLW2m9L9xm1D+CTNI4lJvNmW6JW
FKEquM9k41NSvaKF4su/peqhnLqpbuxoK1vwyimCPrBk0FtwTNDOnO1yzdSHwnK5yCKRaeWmQrPz
voQw9vanu7rJJitg6KcKC3RH81wgrENNaouO9YGwzoohrXc/egSpqrxY8WfRkqWC9mHEXb2iO4qL
IiyEbtqDWrUzmnFbWOAxIDrph7W6zZIpuMcmf0SYo+at58HqghF5IlLJGKUu73tgqHbpf6D4tHKI
1wzNcvRmzHPFSvl6qdV+qQQlfxgrj2dIHm19Hb3B22s1rfhFxGCtzt2a7cAiaGK9moIS6QDsCkJc
OdHQ1s+ZgORkHkXSQ1v23kpavuSiCiCT3jYp49XtHCZuoFflIDiSGh6QT/E3hjncCWnmJGr/9baD
0+eaOzjlU6RVygIEYkCzEXJuPqeUv7j+ITGhlkDFEvi/hT52Tzvutr2lD6qxFQmJ6jQzMIsbAM5S
SZvs5eUx9+DgBnoxomfa6IE9Al65be0qFLJ8zNBbMqUIRsDnuxIiszRVlYo7JXhtpW8aQy7/hQHy
KCqm1JWuEJ9KLxRtAv+MI1HK2lWTGqhKXr9SR1raEGRqaAKCF5k4TS7joBLkykjPiY+GiPwOIazg
MLZj9ewmaBVrSte+3PZqKQ4aEohSuFpo1c+ndWiVAsoNex5nQ3KKmvakpb5dKt0KbcDS6pybkS/d
GjpfHEwBMzJc4F6R3hlN9nrbk6UvB0+7BDshMypXBbiUmTIfvko8kYpdhHCTEMOGrzDXrSorYX3Z
GwNlBtJa0JWzywPOo6goVUyJ+XNTfI3T77ddWfv3zwKfYlW+2ykq//4mvBcmyaKqXflai+sus94W
ghLi1X1RaWatSLmOiaF0/BClrzH6lSZCunIsF+1AbDR1GJi3mz8Y4d2K26jKDEcYpG1u/ZA77dB2
K4+cq+SBsw9RMEQ1UNaACp1+xFliHgCgr5Vew5n6h5ZRXFf3iISmrbCBz5/a94cQDPvbS7QU3EyR
ZqVsmgq6nzOTkeB16ELmBlnyXWJ+Utz8aCpfLJGKL1ogt20tfcNpwI2Jumncax7ahlxGkHUoDYeq
EQIOpxL1pyaytretLG06RC6IWUB5CT8zjzT0y3yh4oiabYm+lQF0cOWyW/TjzMJ0gs+WSfBcr4EB
TUAa4kmdhn+Kz7ry7bYXS1GAK25yRKenNc/FNanxI0+cAk007kS5hKewPrSVyNzO6Nw2tfjBIAGw
VLYcQ2PTK//MHUPohCzNRgGi+BpJIdorXhWvLP2iO4yqMmbIBBMZwqWNJCkmcg90FuoufUYW9CSL
7mPNFIOgoLly25/rqVyOEYNA8HsAV7QQ5L001otq34QJezo8Zo/uQ3nvq3b2itgXlPEbEb25jf+t
/jK4m+opta2t+21lB14XZf/8AEsnWzDgOJjPP3uCHoQ+j3knQ868juM9RNLqU1GYvyq3p0/e1OUG
0cC3sucgNJEwbsKsfW1CbS3AL55upnb/3w+RL79EFljRKHcWyBWAmpXsHQOov7zwwa3jrR79V4mu
RS5tUQJmjnUeJI06cMHWE7/kdI88EZVZ1JlBWIX8/+01XtqzFspnvLEI/nzmS8fkRNczwH/wmmTJ
3gDYHGRr1bulYHxuYnZ5ufkQK1JPtBLHNyt7nxgem/BNH4BGs2UBxO7C6Pttr5Yy23OTs6Sp9Fs5
DxJMlmFlp0KzqcfvZpSBm5dts3rOhhV7S6fyzN6fg3R28lG3atWmwh40J9s6ivYJ8ooGxbzm123H
rsdWOBGWyE6EDYJa8vxmk4sOjVufI9nZwlNwiHaoRlGbPE2QZcRYPOdfNxQngxx/CFWn4eJ5/lm3
MPHKFvEzLkWUZJ8ja0SrOf9vtiFzqFTJUcO4qpjAHIl0kz9lBULwzvTh0TXVlYzzuiozeQLxxZ/J
BnK02VYvSt7dftlCfPggQxWVfe3rjZ6+6nRaDjzGXzQ7Ydb3a8/wwevtVVu452BBZMRQIoZe6xdY
QtrVRYDl2B23EV2ONr7LorV5kWsc6kSEdWZm2qVnu9BCLRVQJme53KonxMS7doucniBuhFfxaD6F
jDPAifVnHBu9zLu6cNoH+X2a5VjnMVpzefaxawFN4G7kt8QI9nUIL1b93VCtjk9PcXf2hAV5NtWT
+Z+JZfLS5UxuO8UdQm9fR41xjwSI8DNVxPYhMePmXowbVClAO+5EYaie5UCV95KJOqE+JOI2qFRx
f3udl+4rWkiKNJGuTgiPWdwxIGJoMwuvreRrUptbr7iXsi+Fqm7MAW6Lep9qj+PYbTrdREFE2tw2
fz3kwcgaz0TjDxU6NLOzjx4oHaqKasNcxY6J0rdmH7xUtnuExsH7XJ/Mej8yHjgNeuYgkVPb/Fqd
1kbcFtZ9AnpI/EcnAZ+nwRnav4hF8RO8QHh00brriu4YeelaZnA1xI2rUL4DOgDgrdFSuFz4EJ1n
EntjSk3gKgFzHeyVPzRZa72ZJYfODc0OlZi5CArWkyFXtXWp2GRFjnrUvx7Hn/kzW7pKqVNSYR3i
0qS7Dwr3K7LVB7Nh1itDOwY28dwQv6U1dMj9GB58Kzje3jsLN9jF95xd0q1YVYiTE6I6v37pUvex
k7VD6GWMdtBt+N/Zmp2SIJabEqJ+w+lhwUiNeiObT71QknqsWVpePPgmqc6Qk8/LrR63WuSNqbeH
mKt6GRuEAAbZVZ5NdNBWnpxLNzNf8B9bU6Z1Fn0R7GvNpsOraV5fZ3jNz47WroGhTkP3etIEydYO
wVXbcNo0hqKbxBrZ0OZaWI2UkHS0vrcvQ3X87ctasBHVCFlWU/EOShHBFlNl1qFDofUhNIx2S6m+
fdFQyFurhcnTU2AeiAGRAMXn+DPhOnv71JagWBbDLQ6agOFn4SMHyg5/Kliv5qM95Xfq88Tw6W7C
DXqCd4KyET57qxOTC2nfRAxN8KXmx8+YHaJcjmh2yAKF6CCq3vMwirdWmiJCpgbtwURm8w3Ng3QT
IAD3cXtLL68+JIgTihEq5zmoRIlTfRizxNu7Jbmfjyzfh1lI1lHqNTh3ak9+TYM8RHKwl61yE2oh
CJhuzI+t0XTw2Wb6qRLcca1tuPSC48f887NmmzJIDaTUM5altjbib2lb2O3BequzrRba6UHhQlCd
ichwuIOVqv9L9lZh+dcNdTYpdRiekBPzDdWKy3MRNxTthUlgsN62WxQXxGoTAItDxLSwZeuIVHW9
Se21sL1qdsoczo6j1qS9XHkWCci9fmqVLWR82xb0Xf+t/ho9a3a+Oj67FGzOHZ29lmEA9Mw2cw0G
rMenuvfuezGgmrYWaNbMzJbUgs8qacEiOiK8TWn+nFlfDf/H7e28dJDArNN6435lnmR2kIoyDdRI
C8Edt72jtk+q+dtCjrwV7sd4P0QrZaDpF89jx7m16decLZUeeEOmNqK3D4yg/InqvfqpR6zOue3T
4nc782l26ygpBRK/CGBpCeL7YZKGaMP7vl3xZekePfNFnyFe4qDLfcHDilT1hz4U7oI2v4useBen
6vtth1Y+25zByqhEpR5Dxdt7lVncC7XAIBPyb8bKu2nNzOwglckQFkroA45WrScR6VUA4itLs5i4
0kSBT5dbbEIlXu4AqQat0yewUst7eFDIcY7a+5huNHGjvU+SlYOjQmmzaffBX8NxfINAbaJOvv05
rwF3U6CCip+2kyFBXjgLVD2MgQWiHlBN6gf9NB4LGxpjNG1RjCWC79JdulfQiP60htxdDNLnhmdf
uIaBP6d+aTj5x4QEb96sKUh6EOdBHzpRVLvlNt35L9K34lMAb1C5pgy3uMRnns8iF+ffrCIq6qAz
nUnX3tDXBoavVhgSX7qZbBFIE8DczVMVa9TVwVNkmVtAHXbtPQ6Wz6mTfvJOAYiG6nPwjLz6PZQf
n/jrL391zH9+/Oc/YPoGZ0FmtIapRAOtojh4RzFDhTbUnodhhUb+ai3/NjNBfJjuVK7yoFwqeAFG
rQzsRUxtLLKfFdQ3hsHwGPw1n62u7/epKr+3/MFmAmIbBuoLave7tGS8plJtYCgxtcXhKc5aBDEF
xbBzvzNsWC/s21t+Hqz+/rHTeCRzdTJqOZffxOqKXAOdJzuwyL6LcB30tbYbo/BJENaaCUuf36SK
BGPGVNKc3yixF1j9IBmyk6u/Kov/HoL4X4beyRvyPou6OKRK100fwdRjI8lZ4d51Cu3/kPalvXHr
SNe/SID25avW7vZux3aSL0LsJNo3aqV+/Xvoi5nIbL3NyX2AwcUABlJNqlgsVp0651Zaa38BCl40
mcufFt4O29WNJ+WtQdDcruewr8FOCZ0n6enyZ9kz4OgW2nCWguL7R665MQDMr0ZTCbKGk/0mS7/7
9fe/+PfxZNbND7wVX1XXe7Ms29yYQ0sv3zUZ8jdQ3/rLNx7bJAfD1dCaxKc4w4XakAOvpBLHrR8e
KXqvTQ1nN1TQOc7B5dXsOTEySxV8ueDOhc3Pn6OI50rvehsikOp1O06end9bMcBP5ZfLdvY8eGuH
CyDJDFCaMslqGCf9VTXMkDjPD4tqinZu9+tv1sN+x+br6+lcF3Iiz2jAd4fYbn5L2Sh6F59lx/g8
KBXiqQZInMlQtZ+NoMrao4kJUanhvXpZIcvS32TP+avuUnBzNKH6JsrHWca4zfE+DAIlIeMhjsYl
Pw1TOAWBPpahhqOdFm6qFxHqWHgsxrM7kezWKhWRcNbO90LAgV6QLqMpCxGkz0usSVv3DQTzQoM8
zNl7AY2gRikFEVRkhIsFK2gNujXHtdbPq9sqq0fIi9T++GvPQ2f5A0wIDqCzbLxKC8wRmcMcjkgJ
6qCYdVezRTnA7kogcsLq0wzQwm0XqpJJZiag8ugY266hZd9b2ZzdZcneLq9mx7+BxcAX0cCZiB4X
Z6homjZPVITP2exvdVLcklF6uWxidy0bE9xXWTS6EN0oEeAUxXPodS1dG3IliHBn+eKHS2+scI8k
OW2l3u5zLMRDYvxCv6fvILH4lr463yFCi3TxoSz8VQSi3gl3n7aPeyxB2xnwgzSdw3I4VQqKS9WV
gtS4K0Tn5wwxy9anAYgG7MxHbOXWp5BsSBsoTYZj8rVxpAAc6Zk7Sl9G87lvUDIAAzFAgadYt4Kp
kAXZ+N4n3BrnlrnanZwlCYwrBVS4TW2Rg9lRwFA4CXu7IlNcFgRJD7w8qoGGiw46vTp2uya/tWX/
sk/uuf1mQfzDsNDrtZYwHBIOqkp9fUkO6yIlgnB0NsHLfTP+TTglY67EE9YyQnhyNUx3Wo2oweDh
MCfXhXVrdUmgpMVRMb4mafKg6N8bcJOb1o+x1N1q+pqZ9KguztOyiDp8u1cOetZAlkG6TQVj++d4
bFC6Jr2uL6E1GaNrkbb0cnV6K6e4c0lWPrSSGa4KKSBm1T6tcQWUdrMeU4aeSZPpt7aIkHXCX8Q+
2eamJRCS12OTEcF87X8TENklAep3mU9AAI35eEAvj8ImJF9Z+fhA6EBiGBfsEbiDP9vUM1qM2lLR
MD3aEX2pgs7TZ1fV3OT5HcrAoL4B6Q80gb7UzyKWs13TwIwY6JQBEMfPwRqNriB3LWhIxzwH9UXz
pTJqTOwlvtUZAWlBSFutkyhKss/KX/yo+v3XKneQqdyaY7YsFDPGoBUmyjHJbuzMvGmbxlfz+DZv
IeUCyeymuwIdw2sjv9u1AEK5e8ChTqMDmocMjs93SWMv2tLXYHLS7Fdk1ldZTh6mJBGYYXGCXylQ
P6z6jVbk2ZQSZEyADO5NDdJa6TOGFGdXVypfKbqDbCZRoYEs0THutFWEc9yLLBg1AGwdUFSk9Vyc
pmY703YACYJO21+ZofwcKkOAFN43AeVFUG2hDMInBxiZk9BZTHTw+qegHQJ/PpHBKPb3ERIFYqSl
gBrIZ+ToQ0xTiFgbWtjQH4v1pahF/dHdVfwxwLNFaLWaQgQMKY4z6hGFVkRKhQF4z903i7C48+3Y
PbRMext6qSENqiANDQCTam/ylqDxwWGY+8nr5W3b826GNwOy2kLfgz/W5QjuT3XFa04l7zbpojRv
vDYRjVTt790fK9wxltoGtLd5PIfD+KoNP+tW2NEVrYO7hnW5K9UEUx9IpxqQMPcQv/CTAPWI0+xD
vuALBKyEGkgCmzpXrS1Iqes5lMkh/VKmUTIoT2UJ1U2l+BePOmi7Ghqeg2B1h1TJ57C/yJOlrVK5
hMNaYLoucytA+C77we7dv7XBPuHmOhtQQZ8xxqKF7bt6kl9AEuwnV9rB9umd6QPHHYxhdeyP5mFW
hDJgZ/0vdq9tjbOd3hi3s7JsDMYus7THXGnfC9TA3bIeoxTjXGt5n5aJ31pGVMzvjbl6ZTe6pWP9
m+cYuKQtdsF9FLU+/wpwO8gL1QoI7lWgdZsxT4l2hd4JAv1uZrw1o34204E/ospR0QBbuHmq/eyh
iDAJ7ysv6kFUbNr10M2KOMep7bjPHWQModOgFmjWSNIiAt7dy76z96jYLohznd5K6ilf1SWstcrP
tfLXZOWHsZ9u6QA6wsu21L08ZGuMc5VG1jsZTXicBUzar9fDfekvV9ZhgJypzzTerLC70e/l99lf
btND/pgfqrv1V+L3h/lVff2/bjD3VuxbdZGQgOChoV9bsX7o0tVdMyI4nKLPyN3RdarRtZqkOQRb
pqv3bBh1AfTh6fLW7ma0263lonQ7AjpICBzT+Ef50SsWF7k/Ot5u7AIoCJnL+Ndlm7srQ1cXdJwo
7pwVdqSC2lW+YP/a/Dour5IkC6gm7N3xcJ+P8PLHysdQ8ya8gKIjt9QFKZyhzuQ4tc7wnFi5Av35
qnqoWhm8Lo5eBGlqQA5pgX1NB25m7QflSpWNOJLi2vKzpsiOBlFnF3lwhv/KCdopM3zedVa5+FnV
8QrVIWv5NpjL7JtVrPnyYHV+jFkSHHC1JV+qpgI3J3r9Xls6qiunuTO7Wl7nUbOq3Zelbclzo1Ty
LWTTqVcOeJ5Ta0oe26oqFU/Bk9oncqYfx2U2/VIyOre1yuoo28nwmDS1iaFzqz/Qtm6v0adKb2V5
dH73hpkSwTHcO/JM0R369QqYcfikuMEcoiW1eGBTiIChD/C9TbXQLFCgX5zgsovsmQJ79X9chGeL
MeNcanGx4+VHFACMZ7ysZKgsOYsRQOhEhKQSOOQHRm/jKg6pzHTO4JCQPo/aCaIKq1v8sgLziUKJ
r3ovfMkXF4N286PNGrk4PRZyQ8GPr39A7yooXNutS64gyHRkageJn72t95d3VWSRi9k0rSp91kDb
vFaGp1Xya1tihOKyDdFesr9v9lJTe6VWgSgKE+Ob00velH1VqGjOUmSEi8AKWTJK8c4P82nw6va1
ar9SXeTuZ9DMfyIIG89CnoJHEheBl3bR40HC68K4q251iCdUN8DUh+S2Aam4iA56f0l/jHFxWF2U
uWhIv4BjwQSpYO8E0Ju6X8uu9y9/oH0n+GOIS5rJgNnJzFKWcDQ1r+7vq+nXZQNnqGlu32wuRV5A
VkpQyAXF82kMVj8hbueB4fmaERZqgRWBORQHyvgpMCvYQT485TNGD0cdyezstcclZIBthPdQ8tTj
HEIk+k3MTiZcKpfW1XOXUcJchMFnpzv0p+9A/OGNoe0W91qgX0l+HRmCY8z8jq8aAJOuGeizAp/O
P99QG+k7Jylxf9rW4CkDMTzALfS3pU3KO7SDx8ieQDsi2N69+xSQQYwSoDMCdhy2/ZuDbcsE8QP8
zyGmfYOFLq5CoHLefaW24jZAgVkL5iZsAqUmwXJ3Hwpby9xpB8dfO1fmDNJ7wCTJffuU4nUygkhR
C+rvyZ0IXLFXlNma4459Y7VOqnxEsLZwJecAIb1MvY7rpyq/LVobOn7vl7d273tCIwNCno5tMvHZ
zzs7yDrpUlQBQsM6ds3tqvlNWgWZ6XiJwJLK/JF3na0pbisBdKxpYaMvlB4z0wWbde5pron8ue9c
x8L1oz+xkuJyg15iuOK8lqCLbl4vr3e3DbL9FfwOI9bFFuA7IQbfJp+C3ztKTqBDYWQXE6qbqT94
YCbxhLI4rJRyaflckC0Ks6yUFjstaeRuxnB0ZttgGdaCjGTP81oeQU10lNTpSIfmSZtG0ZWyF3tB
UMsUf3Fwz+aL406Xp3zG9qOQP7qGTb52tahGLbDB571zqq9Uqgq00Rczgr7CVd1nAsjKx7/B7+Nm
HXx61gJqMtROpoV0tV+l0XjVJS12B2360RdxpMcaJDKN16UCPMQxXy57z16Y39rmQu6E/H3KrGYO
uxzyV/k39DX9yRTEHNEmcrmZgbGM1V5sNVwzJ3BiIIAdW6KCVGn39mCyjhhfQkw9H6AurAYYKriD
/b38Mt7S5+kt/pm+WjejL0XtSb/Knro34SjwbtUHlLTQf4aOgHYmEQO5Yk2R03EOq9/ae/G4XCdX
0DM6ZMfkmL92U5B5i7cGUzTMgZG7muCe3t1aXB8K4OcKyrbc4R87e25aFoLAw9H0uotXheCq2rGA
KUhsJxj7NYDLuQxHzUgRW4OjhtPSQLW2aEGCC/j4ZTfcuSW2Rj4kAzbXYd/RNlGHFR32MgXxSw64
SuyOnerW7V1Nu2talf5siKpVgqVpXK24r9qpsiq2NC0Oqu4bBkD8y+tiNwB3tHHDQ/INfQFGpc1d
RpZkz9XULFqoraFjKffxdFWXRjCkRnjZ0N5dhIFVcG0gu8a9x/e1ZnUxyCg3C3InkOhHUF2kwXLE
ZDdSt+zA2lyxj3E7C3NocuZqkPOxH0U3wu5+bn4DF0xqaxz7hs5QTq4yv03jhx7syQJP2QlYn9bJ
xZIqkzS1TPQ5nMjXqk3c2BlcQv4Scouc+5MRttCNO5bqkJhVivc4AIuhiSM1pSKG9V3P2OwV5xmD
mUmrlHTgH3YKN6PQpyaz3ye5n4sr+2zfz7xwY4v9lu1yajMtJwAp4BvoicgeUtqjjnqpDurh1BXP
Hu699bB/mPXEf0yMXHJRqUyJLueo2YDseH4h37JT+ZapLhOjSQPQuouaurvRY2OOS0S6pe4hrETg
6nkSJgn5XbX2PRm7kyXJkHqm1tVaAPaqLAI32culmcg6KHw0kCOeDcFBNmMoAaZGxxFUVSj2g9Qs
RHsBmJBAD5uwjURyuLteszHIfUkthywYYIto0cWOGxOKE92n1wbFbdra7eFyTNk9asAogrMZisln
w1sL5MBiAsqucLEsDHBBJlzX/AKttctmdncRNTCGcdF3xAaM1aaro6LIganjCBRIYfZsBH1oYJxQ
vSp//Yu6jbM1x+0hVWoppnqjh3byMBDVa5JUEPUV5nD8gdua4Px/lesZ7pjqIVkK9dVeEy0gFmQq
TDPWvKxd7N8qjWW3LiGV3tIOF5s0Vs3VYMw07J3U/AVh0MKVJa13VQm0+lPRQR2IYH5fXmRR+3r3
tIIPRgZiFOqFZy8mFGn71Fp7YPzB0+K1EOmAhJTzY/SBxOn8LBThIPaq5Bhr+WOQ+wKrZmf9MMEg
uirvUPrxs+9FVB9Gf3rB48F3cvdfNBk+WeQ+iJypK5koLKbZI+1/1KpytQ62oPLJfvbZV98siwtD
CwQQJEseEfXq+6QiXmV3njkOQaUdL58Ybe9kbjeQy8lI2ZbmpHUM0/HTWCUQOdAhaBYlyGLUj8Gy
Y0OrfhwgmVTpbiy/jWTCyCzw70OKSuXk2mB8b6dvinzo1imabGidj6eihgZtu7iT3LpLGrup82St
UBuob0n9dRie8fopIEdPPCV9nKvZTWtRC1rdSyA26+JfW2nZxDQmrMuA9gn0BzCo5jyub+ONdVi+
9N9RM0RkAMbTdDNg35AdspGQ+7kN1laQZuz+EsjTo12MgQmTZyPsW6JDU7qH+JPVgr2se82s/u8x
HeB1QLjGuDpCOj+rHquLWTUEigAzzX7RYbhqoKN22VH2VoHXHTSkGCcOyG0/X/zAmjZZatpLKCHJ
KJcXOxcVqNm/wPv81gLn87SZ5EZj3Sca6wAOtV8mSMDHg3OK8/nRqKgIJbsXWbf2OM+Xc9Uq14JC
rq0urgbwN8bdm+Ec1PhxBQC4ItrD/2UHAYz5vIMoG6aDkwAuVizD3aAsRzTBRCntXtz4sya8gz7b
aPMyo10DG2XWe+V4NFLF7ZxnVf9xeS17hQZna4jLz2V9GNraQNhwQPZt1eRHp6FFJsfX9UiOC2Dh
kvOu0yMkuQ6XLe+uEEB3zVLR7jrjgMpoXo6yJS1hWoKOy9JPOk39zliiahSlZHu5Lq6x/5piR2KT
6ypDOQ+5jsIqEEYB04IvGi+LiuMa6IdxcKWfl1e2F4m35rg0nqLnJE1lqYeYA3Tl7NSA72aW3y4b
EW0f+/tmTX1hZimxWReI3BZJ41Xtg9I+EihAXbazmwmAaAxYfXwk8wzKFBslQsk/mzcc+y5UDsNh
QCo7YAIKEEFhm2avZoPCHaN9Rb1WPqOdWcd16qiFrzWfJogRTl51KP0MeFQ06N2VuiAlGI8kqm+A
dxb1iPZeDVvbnKdAMRiYABO72jUjBEigZ+km3XyfmjNqVKi7GUnuSlSt3JaIFBx2E8Stbc5txtIh
JljEaGg8UW9QXaxcDnqvvTPeGi95Tq57SP4l4XgPMOp8EFGQ7zktyqWoWAHOB8ZELohC85K0pDDg
tIPhajrkbmQ31wRCKHt3jw02WrRWMBV2xoVS1B1o3xpKQzs9ms2zYorQhPubCBgvnpgqqOU+3hXb
Y7FOqlPFQLbqEZugUU+OCxq+qEEPP/d06Acqgf1WJ94AWqa/lntlJQJwzKHix9Z41r7vKyp1aCux
Jy6OSjQcZozIqgfR2M7O4wgyUOBZQRHJwEHhy2/yMlB9AQtF2DauabgMJZ2G+s+h9UZfDSswELra
t8th4PxgfDLJF+Mwtt/FBQOKl8fh+J8QUJ5ESzuPajADlggHM4lMnJg7A8vaz4vpQHnVifXb3snG
AINI18paZh6Qol8ur2kntH22xsXQTDET8N9jH+VoDdWAsRGkb+xagOS8ZwmsnWdFn41xeVeqNXoR
OwbazwPKAn0djLNzLdfPoC1ySzp+Fazt/Dx/NsclYbbRjVUXm0sIeaUePWKcgmdZRzsqcOAl3Rfl
Jg9iy21EvNO7joLbHMIJQD+fgSoNayZtDJJCSA+DI69p1S+1Wfuj1n5TSuOhVTPNjZPyujIkwYp3
93djmAvdjeKAEWhAPtGqv1SFPGhQ84i1oJKI39mDoD8jWiXnpyaldUJ6B/21qQwUo78qndaARLkR
NiaGBIa0A86cqLhBwDAv+LLnQRRfdrNQzmvNUh9AmwBUy6AHQDqG06ENpNp35GDyZjDOoYaAsZFa
kK7ttBQ/m+X8F4tMaCtlDExDocVzzP1Z+ugnal7uetld6YmG0nZdeLNQzoX7WW9jbVVX5NnPk1z4
DSC66ypwm92IszHCvvTmwsCMBLgqUUUJzXw9DZ3zO7GgHYxx4odpqKLLn05gi4dttEqpTHWBBZWV
dE8tLfPZzFZMoDJXz9r7ZWP7twRKkGwCmykfcCuztDQx5R7VI+1uDoajdkCafTOdmmt4TpTfiMTz
dr/WH3P8O10yqhKMPjCXgjEHGaMbS4CHoOZweVnG7iZu7HAvo5FYpT52MfzQmtLfBQQZHzUcuitn
SEHINdjFcXTUtXMXBdTQbjHpkk8cAjrGQla+ZGu8BEXX6MmVqSTVDfThy5sYOrJA2E32YQEtz2G0
WlVxLSrHFLBFqEjLVmyBL8+yu9qTlG66zWmnvsQYovkRGzNktphGjqsvse3KDl2DGmC6W4fqKgRr
dcu1JxuI2bFrvJ7o5mNeWsuv1Zzbk0ls1YsbHWW1ng6+1jSxm/TS8gu919G5tiUCXmnwo0QrNMTc
DkMUqz+N1WS4M/SL7jOLLMGg1tkTSSXMVo/ALdLs3dRaInClvdCqQvsVnJLINjDt8fmMrHNmQT1D
oeFayO4Kt03TPEgNBNZGfTCH35e/8N4H3lrjArmdpE2nxA681Ii/5fLwbLt18tBT/7KZHcgzVJk2
q+Ji+JKaVdImcCSIrWe97RtzOoVDJj0h957n2F8z+VA39Y82Hj9yye6XE8whdRZUmkBnFc+Qx76l
vQqFYnlymaQVpqbV3u/pE5L3wAanucD3dxMWFBPBCWvjW5zxzssFMKeJDYgtgZarHDhXNtRAn4wT
aEa99kakpLN30UA+wlR1EHeBxJALIOXa6karVko4glZYq28bR4TZ37WA3gQqzAomtPha1DKaGAMb
FswYvkt3wITcxMcmd/uvq6d5g6dfja/F6+WvLrLI3SkF3uWjOU5mOE+6v2jyjSXPf13DM2WU7/67
KG7baALWPhqrZlj2NZiGME8h56NIOmfvkPwxgufG5yMppXanWbMCGdpOcfM6hWbDDy1+HhcRidzu
NQLaAXDooYCClXGHH1VjGzP7FGMbT+opOYCYwrcC6caKNA+zg76IMJXtzufiIdu9P+bYB9zcxxWJ
cxSpYS4/xiftUIBBcjyKRzj2/ACjMTKWBG6SM8b7tMYzo1WRRBmD7dkOJMQWUQlvL2riBcpG6gEj
PKM+0aQkr7UMJTzdhrRQ5hwbvKydrnKN5CWtRPTzu7FB2dyLXCEPXfUcSs8jyibA8Oke5MqunEB3
J2D4QKsmKqnt+d/WGucVcUFy2o8yWlOAZaJKggvQIRExb8grxuqgytb8LNPj0v6AyLsgCu59uq1p
zkOIMtv12E40bBrVn+hxRE56OUjsNKOQ6272krsatHJJZCNBFWFVXJO4yWG6ywLpkd7LT+VL9WV+
om9/y9EKgMYnk2zDN37fGTpQiivy0KZyvC7DgV6/2aOIXEiUpDGf3VrJtVHWKAowvXNrJ7818p6U
f10dx0LQXmCEt6Cn55OFyUz7aiLpGlbq4qVW71WzKCbteQDD5TLWIvmcewPz8oT26UrDnORLNANp
XSidLHKCPRfHXCCKUGjkA6nD7VWfDZqj9Ngr66noPAjwTLFr/qqf4nsLEGsCOXUpwLAJ6kgiD9+L
gWDERn1MBXP0GRA4U0gSS7OKKqT6xYqPc3FdVf11b0ye08IxkOcpVi060XuugewOofCj4atzeXUB
9t54yAslpCcQnnn2r9wHsPsO8cSH1GnYeg6QQ5fPmcgkF7LQwZ4KA7lrOBnvffVu6Hi6tn8/wczE
N/+si4tUqpOZKXpARjgSiCOs9SE2lX/zNt7a4EJSU8Qm0RqkrBiVG50HhxRXsBdVHWjgEf/X8RCv
zrPs54F1L0oK99x0e82wv2+ONM0cJKu4YUOtyW+qtHyGbhHCInTiQXYQXP5gO7V5lBxNEALif6zK
yp2J3HFWO1lgrAsmPznUfvOiheiogL/WzUtX8drHZcGJEKF59k781i6XtgEska2WDLuKLEHbQcYk
z+oL1iayweVt1TR2zjrDBmrTJ6hfWYc8NO8xh5Z51XG4tRYPUVk4U8ESNT7f+aBzwQgMuHp5cpDE
UVNZy1B3Bzk7SrkM9l/kZVhLxlWtrfghfYuWR9qeqlV7JYMkap5+oEEv/QDuEEJgrNGqOkEDsCjj
EPSs8UNMlcobUrt+bNIEQiIOORRZDvjePL0pc3Ut68b7mPart450Po21gVmToZAiqJgOdwB4i2bV
9uKhjZo664xjh/iHiDQtazqYFeomtPPkefS0VnF1uz6OZuHWkJt15jvVSkTOzlZ+tjMmbLJWOSxz
zq63mgMeKWQXs6cSVw0UVFDaAF0Ylvn+D6Muu8vc2OOcHIgbxQB5FVowGAGx3NYfkZqeTC8Pbb8Z
vfWRah8FN3tExY3Nr4m6X8zApQVzJ4Akxlz1KxZcmq3pGlQ7gn8qUCSj9CE4VrjWPIRNMonkTnaf
GEh//rPRfF3MTDS8QEcsPCV+gy8csKkiFMXGEPyzmCLFM0MUNffdfmOTu+5sNRtXIudGKF3ZD87X
1Mt9yOweF8/y6Fc2P1V7iRDltMNEaSKRwGua6dPhVcBZBX8gmMGhaBNO7yV4FNz594jUAo2q3Mc3
Bn7mVXfLW4mExgll1aAWJs97ZVwFHDc2BKTAIHXWo6oXO22LHFcVnPrUac1Pg3V0YRaDIc36WmsP
KjZ8fBXlNDvRFZAWoGfQ0AVfCU9riRBYqp1GoFMiPS/Fq/X3RC/m9t93uAcxBIkUKTbaNVRylOHo
swM3naUHec09J74tpG9LOriCG4OlDtx5URRUYiBoBnWpM0jrOi/ZCnYHnBdID5nfjbAOJZgL0JSv
sh8GPmD+S+S4O6Bu0E/CeSBFCWD3GbrfzNGZ7huT4AOu4fiCXtKtflKD+smMjLD0UzjScrIonmD1
43zXfv8fzs7Ot1TxRgdTJcBQ55Vl8DhIdtbhJ9TX9sm5agAjx0SevwLL24R5IA6NO4kiyo7gxoRy
OVzX4AKTnNmtPqM/Hq7qi1ncmkXu0fb1778mRjYAv2IFNrCeckbiTC5TlKgIuoELims1uoH6UUVE
QDQIk1C5v2xvb02skMfElcHToXK3Sw2QcGbXWNNIlMOiLLhYpKAABPWymb3gCoZfCI8wskLME3D5
L0UxpVMWLAusycRXg/WqQFpfvygg/h+f6htRAWevEAFGMRxyzN1oAHBwMa6p66KeHSCKBn8NIVD9
zMiiWSd8fJKET6V9a7DDuH1B88/HldhOkn7FezBk8EAMupG76cCm3IzfFDB2YXnq/2OPCX+iv4nh
De6z0bpimtVYHQAGCcb61oMEOuhsCPojAqfwxtjJ7g2Eauwn0h8M23DmploBomEBI8DQH9P52KzP
ef17yEQPGPZNuEiGJ5KDmgdErM7vJbQTLFq32MWCunHUhmmY3GSZi/6CR69EWN8dz8f0J3rDNlQZ
nTPiqqZsVZpBgSxcAFRAZ2aSqWuuInZrtjP8klAXZT1orAwdPvx98y7q21it4xzwXmcApFh5XLMv
JXjKNdlLl8oTHLK9z7Q1xiLmxpjTJE5hpx9ekRzQrGm1YEnximZTFWNIwK2jHAGNLQOg82PRC3fv
Tje21tmGb6xnfZebaYOvN3vFj1iJQKoW5OFgh0uKQx5nboqXBbQAV2HRcecGhGV0hAARx6wbD1Nc
kjqdrQqbLJ/Sbx8T4UETsfjSHFOApCIRPmTPdTQGRNM1zJ6dFZcqWiV1YaLI2Q9vRnKtmK2Xpj8F
H3N3UaC8Z8LZ6A/xSZo5G1LWOFjU7GU/yLEO89SNfS2y30FBeCifRanR/qL+2ONfYF0y9+uK86Cm
i7so1VU/YzpXEnH87LuJhZIWkgb2fOcCc1/HaVobaOPBTW7j58EfjkwRJsUMGOaMMJMcoWsV/JvN
3BjlFgeG8yyjCoxqT6htPjKdSv0+uWZArO5JXDrby7ARJf8skjv289qoNS4fCr217kXCHWT+nkKG
kGoa7Kln+/FhCvC6GXqkuergssECQTTYeUZ9+glcMFiq0QFsi2HQyva4zuP3dRhuSQlC2MJUvnV2
6WFe71Wwzzt1hE9GuRiglPNsUgatK68Jev3mfYlLcAZOUvhFd7I/EEcy4QAoBSP55XY4McGaWFWo
TjqKOzt+i2sCDxhlcFNIbXsGCf+35/HeKTGgwI6uDeq+Z5PdTtGUBSCK4ItRwNyS/c41pMDk6fI2
quzHc7eGCT5KXEygCmB0oJ9DKdLavrdrbOPsUZCHgaCp87IXO+pvi5PpY2b/IIdaYP/M4MHNT4e6
dQXxJOleNJzC315MHFdB/oRBAJxW9eMVsAnps0VzVC6zMupa9RkAg1dQLf2WjPE2tuXS7TEkJHjM
8Nv7j0EQc2NuHp+X17DU6npBUl+XUbYov4keH+3JzFx1KqLLOyyyw5UrZzlOBzpBscaqy6ekW240
Cc8Ws/83ZhgQExoe4M3mk/mxxzu3jMskcqrCOZaAFLtSZdW+qgb/Yj1/DPHAyNlooAwAFFhUdErk
SPOblswnte1F53tv38DWpGh4/UFc+mxBqZSRGgR+Uf2VejpxFR+PzWDVb+zcZ4g+BonWnBdRrnYW
T5lf4MaQDbwdMM3DM7ZLs57HRT2UEXi5uh+OVIA3k1TddZGBia6R0+V6hPyvT8s59+LRUG6KRY0j
pJnll7LptK/z3OEvyQC5gbyerS+t00hAsXSpWxTLepCbJr1bJisWtDN2t2vzszk3W3KVLJ1S4bOY
+ck0O0y6FIFurYJQLzLDjvHmmMrlZNG+LMoIpYfHVVeuMpMEaqb4l52M/TPbqPTPRwASFeoArErM
maFgAUzScimjxGyiClotizP7ZaNe6QbmuYdFsCo+m/0whxRBx6PRwpQnW/VmVYRClAdhooxGKftW
yfY3bZJBSJy3V6vU/q14Nm+M+1K2NhkUY4xlRFi5s1kPGq2jdM3urKEPLm/j2ePtwxZuEPQn0TpE
d+3zwuIkl4tcjsuoDxb/Q3jtNbkZAikikXSvClzwrFnCW+NSHxmzhYmjwRp7mrKOvPJaPcxREVSR
7qtfzRDjgE4oSpH565m3ym64zcdTNQI+ayWvolyZXyU7/7la/ePlfeQL1bwJLsGp2r5PqeqUkVSP
94v5XoC9T9EfDP1KK4k7jQogDrqgXPLBeMKfAeBPZMzQ4tGIcvzndS1aT9JZVspIj6ZrhnolwYxp
1CES18H3thCFLSQB0L5S8Or+bMoqzcaaNCmN5vWOOPphHlfBg3tvB7cWuB2U2mKGcyCa50dyRKMw
GkPrNESjwMxeeIKKnw4+HA1pBJ/xWysmLmqlyiInM54rIqVH4AdHt8pJ5V92id2jtTXFOXtbNW1F
cEdEFNUzI+wj8qY8mK6OcQTHFx2t3Q+0WRf3gezSalSpg4/HQ+bZ6lXizIIQePZYYj4OP0PrH4Mq
kMrh3M0B+06rKGUWDaPbHvVgOUyWm+iv4O1sXICfQJZh4CmRnESvh/2d3Fhmz4vNATYVo62XApb1
yKSu/s+D+kkDyG96Fj+Y9mL9dp1c1bMoJTOWMljTLCX2+gmcKut4a0Icr13ps8BJ2Hc5O8P/XRqu
589L04dkrpsKJZ/ZK0E6eehQKxjc5rq/1oBgzHxR9rK7l8gAdRXVcpBB8BfnpONSmQwQgRJtvHby
RfO6BBP+UxPWDSizMeMUO6vf5QTV195V0iRQ7ULUVjuDEzFfgvYySgk6/t9Z76OrE90c0ZDAsmV0
e3q3gpwABHdCVjWXgWt3pdwVnf3dtW+s8h2RtUPFFNKyWUR8BtjPgrZ8cLwhWIMcdeYj5koFX3cv
2lh4FALAB8p9AN8+f902pWPTNRoKekVYH1FpPrRXpD3lr4zmTHnu71M0at2/fo9+7O7GLBdL60xJ
qzhZ2HlxNM8YPb3zQLqBPkjvzxDfJT5ZULcRvdA+kgXembfLZduxOafACjh2lZlZhCmsyddQZXtH
96fuvQJf9R8uRiVgbdr8Kn8A2YMHqify1xU4fvVc+lRX0LIcFPwKekq/sB41dIICI1LxCieeOFzs
Rd7tormwiP4JmXt9ziIl6XxdCm1H1HbfC0hbC1z401ljFgSnWSQBaJ3W3XObJac6vSna9ChwWHYn
XfqCXOxzlKxWc9XOIrkHftHSMAE9jeYzRBUOY5tBeHe80bUW0pPTbSUrB9r039M8F8xE7keH//qv
ygdF0KnEoAReWXRgwM3eS4pby5uQ3NwBRhnOh/b/kXZlu5HjyPaLBGgX9ao1F6fTe9l+EarssvZ9
19ffQ/ftcZqpTk7XPDQGgwIcKTIYDEacOMcZYk5uenkbZbZua/a6Hk4pvryMja2em4+aoHJg0Jej
AXpB349H0eFhRCYT0UAqHVAyW5o2WNLMA0Kfca3RAwAdY8qWoKCmyT6ME1UIxWwyEOaeAdWsr9s7
4/mv46+9Sq/K7WL3W9C0Q1B5Ez3OhnXZh9YW8sQ6+/xHfzRPtADHr18ARpViWyScdVy1gPo6VPRA
DX1Wbkt1rSEViRKfAAgEglC76jgcJaseSKDDgsIP5ehnvaEzkzarTQHC4ADzdrFbtpa2Cd3BSlHl
qgc7hUyAz7ub17/ryyjjH8soldKE1MMPZdFqcB2q09PlvVnzQKIg68VbD/0mdqTZaGTSK3TlpFI9
Bl35U2/C3BLC2f8DO6okAqSCy09he3RgFsirfgjBNq7EWDN1iOxGTn6LEXm8bGhlyTAZS+VawRCO
ZIYJvsEQD/ky6YkvF7hK8sUP0dG9bIJGVyYkfjPBRN8CirAp9IsjPxakXVC/kai3qx4TP1loqd1o
VfndZYMrmwSDaLPgSQfhQ7a+FOC9Jy+GGvmqGYd2XJaLG2VYRjTqeDfL2hPymy3mrhRL4CbGGOuX
bMUn+oRULTowTcAhzMviVz8Lzy7owmpoPrJPyEYRkl4JFsxuSZLTdWi163dD+Pvy2oHM8Xy70Hij
wrYoimPxGI+QRrVHYBwjH87ZXWmdXvjhXCfu3NSxDdicAQJapQ8/xFBtwRTddlkOAZCgeE1kCdLv
AsjJ86DJtrXcRJuZFIXdtNLDUPQRmIbLyJ1QebLkqMvsMgNt35RLKH8Xpa9J9Uc51vdkbn4Am/zQ
q8ONJg8iQoVCrJ6UR4AGRUvJUy8fxX1vYMY6j2KnFiPlQQvnwkWNfzO3Jn4z5O4jobDhBYY1DQLQ
fXmEuXZZfpCHHtx3GgbezLQC1/8oXAdljALR5E5DtmmjUXLCaN7nmXaV0yvGrETJnvV+sUWtaTdL
YZhOX+aPM4hnzbYiXm+WhtVPdeQKIgp1AfJ+s7ozRwiQT6gOa5H5ItTGdROGR33Ifpja2B6lIled
qG/A1WmYL+W0NNugJ++BgD8Vlxpo3sZHKZxcscOsRfE2teFebZXEUpsGHRGSNldakCVeX5rP8pw5
ZbjUHlQ+84PUlWAoGNIrOYB2U8ebbP1sxDBn+ZtzMGfZbMokgZJO5JuFvDWX+HbW74cI/xcqSyoo
98RR2iRzYC1V/pxh6DUYK6cYgNmQB2DdUy9Gb8MQQ7DlSaKdpx9QA/IXYtiArF5VJQY9mtmWW/MQ
iv09GAt1aFCNojWN8wZJ6Z02Ga4oA0dqhJy8bSVGYTZDNuDv0FcCHOh7ZlFLqd5qJZy+ENRtF7VO
oAjXkHF+kwrzaZiGPcYVI849v3KeQYIGTlUwdxrAfDFvmyyLKPBZjPxJKV4bOfKJGgOgKFSc+LsS
4qF/CT0ixHkoVbPNNWNs+0UN8feVQW1t4DFlS8tMzgLyjNB/P3m5iNAJC8kMI+oCpx+jvrAIRmg5
S0ZjD+t+kqyjfwVgCYIgk12LmdBgnrRLfNA+ev0ApZPqBSHC6iCTOhUCx9onXurcHJXQAyoH8AAm
FC5Z1c+KiohbfxDfdKYK1Ol2+iQplvqqvA1XEngYTVd7ld+bDwiSGIcud1J/PlIm4MwdN7z85gxh
isQULgqKTUnDfONZw1KLW42ECW6bzxGpTYdX+LQNTVdwox/kSCzZqtEJ8WPv3+IJ/jIMN0WTX9XP
cMtSQARwA2Lhu6Z8JmLnCW31XjU8QdeVhxpYjoBek6DzDAk/Zn/NRc7HeOkTPw0yR562nSg6ebCt
6x+Xb7m1o4fcHncpqFXOAY9mB5EZ0xypHc0bJUxkaRMo4jnJ4trXgCkXU6j4oBXmEa1OEoj5IbfC
oPagBVYCOG49iS+FUHLO+BlJDd2gU1tMHlJ29TQnBLakFNBRyatulKv2kIOTChqQ7bP4DJLI2/J+
3hS2xrG9dvQp75sOvQ1k+myqH5lFqoSyGfkof+9HQUVFhtd6Wyudoj/5ZUP+Hl4G5Ayd1mJuHVnE
4EC8B6URO3ZV1TFaJFx5AKphqPDWHZe+aS3knFpmorQ5K7GR5EriB4PstM2bWhK762EqxcwCD3a1
vpRQa4BXAo/Exrc+hgyv0AyJr8v1jJyneZqSYXPZ99euOgW5G4VZoPEhMledJgfT0CjwlDoI/bZ9
I/0xJpmVGbk9QWe4UhROEW/tGKDrgUkLmD2nbyEavkogIgyW1e8im1FNyoPSkoTuCUx+fxKpTq3R
JT65iCSh0Cr045AlazGSNxzr8Sfp/+TuxiAi8Gl0Rgv43u9WliCr1Dxa8E1q7RqhVNpm322kQOcV
eld3C+UICckpyKfY95nWKuCONRHxR5Ab2aIxHQ0BQ2eiLIBWM3kKExCYtEKcupedZM0RAbdFdELx
CO7POImZ9rMA2rLED6vpZuyTV6mtOCWCtRh8aoKJWJIiL1WRBTCRDnsRtbFyMJ7zYeHUwtbOL+SI
FYwlGCqgL8z5HfSetL0wYQED0aYJloqJk6T3JAzdNL3Esbbq6yfWGO8jcqRLggDvE6fX2PDy7Fff
SVYx/cFb0Dj9KmZ/QjMoBKgsIyrFPzQIqCZFaA1A1172gtWwe2qG2aOIdCoZSg1dS1tRQVoCIgpQ
gxXA8hYbsbpNVRvcQJvoN8/r133ja9OYxKvMIeE01uiWVgQ60dq93tTOzBXrXGtnGMDZgPMM+BeC
4PT9FHdK0gWZhM+T/Qq4xRyto9YxfToJVdi8LVt1DXCVI6yD/UJkh2FbpE9hooapr47DczhKOSrR
B1M6xKJ4d3nbeJaYy1KXU6VQaU1imtuPvGvx8lXS1z4pr/LCaL3LxlbP18lnMecr1WJBzuoYtfXK
QEFxXn4LYMTAqzWunFGuY2eq2/f/zSRzyCrJqAclozERSAuoDIxBYC8JdP6WcEsUHsPSaig8+UDm
qOmJBKxcgOurGH/jKYsZtsS5/D1nhKk0eaPzPsAF4FY+K8JpcS9Gc4Tlw1gHSARHkHuqyrTFBLDd
EdUXwVLlUPCyFeOSxeMq5dSD1/bw1D69hE7uzLFY5CqPk9TPBoSS8TVsBIu+rpYF/0HV6PLnrh3u
U2vMqQMrhjRXU576bQnEVggGyvYp0A6XjaydgRMj7Pxfo0UKSdME9WehtoYU7IzTex3+FLL4f/sa
Ft0J5qhAmkJE4nYRMelXgZ8VurgvgD6GnJO2Vms8dRPCnGspXcaBDiD4oHua3Uwen4ZUPaRae62O
4Z3e9LlVN9r1VBnoGQzJc4rDybkR1j0FpUEJk1PyWWm17xYDBN/IhptqsPQB7wvVBKPVto0fTFQD
L+/h2slT8cz92xjd4xO3jPOihxABHMUMjlHzI8vfLv/9VUekc0USTt45Ji1f5kDTqjT1y0TXM1p4
k4+V1IKMoY/Mn5dtrd41qJtCr0KBDtsZTmwowXdTa2nsazOG24f8iMb2KyQWfBTy3FEOr3Mz92e9
zAGQzR+BmnVnWeWV4le37+RHMB40qhLG3kMh8StTrrzSGImrmfk2kHABgj6mGiB/evm7V9dYlSE+
KkNU/KywJhAzWqpwTnylK276ELPcU3udGGg2/G92GF+JGgMI0tpMfCMRLQkkaGqbuUVmcFxyNaxA
dRqVQrRXsZffXXIMUO9uQmSTet9eCzrx0T60W5G8F0E+cT6JxkG2+oRD9h9bzDU3zkIFLjjYIhj9
BHGuXvtSk2c7MVCj1poFQfUF0P9ZPbjk9pI+DZx4s+osQDpDWQUEqmdSPxWq1nNdGZEvRZrfht0v
eRoipzfr23aRXyW54z3deAYZ72yLMI41AdUfrQmv+7H/KY/9g9CkhiVP4uPSFu+XfWYtvlDZJMyd
gjr4bNa2m9q2Feca+HQd5UQlgBhpm9Qqh9fzbFqS3u5UFQJgIbylgNf57jPJgjdvTHThk9doip1x
AgsEcTo3vKlCTOXv+LnmakZxapNZypRoWZ3XBsAUWXJMWnlLigBsdL0ViyE6vnfi0u9aUrkj4TH1
r50QEP6jsUyVLlU2p27ABDSbMhG8ptlms3gnzaqzCKlHWaoub98aGBYjfyL6lpgwQAeTxp6T+0Gq
wSkizGnuV88yGJVCq7XjW2gNveAVPjrgqLLHDdnzIWCrfgOsLxqMEojm2flQpSBCDVZ0wQs7E1RE
tdWFvNGJ1VX8MsECrfo0NhMJIAS/LPZgprTafrAmubfaf0189OmdJ5YY7+yxheEcYHgiD+4hQWC3
HY9aafUVifGkv9fLZJwRTJNjNnT4GO0Yypgoj3fNxrwLrqTbzlV0q9wWQD5CTeSye3B2iYWOyWEx
lqkOq6HQTD+JXkzWXKVoA142s4Z0MOgMNIAUcPkzVOecJkqRNHD4AUVxN+wwK1V4RmhhZNF4nJ38
HT2ByuFB1NYuh1OrTMoehU2hGlIVIRes9nOlQps8chbR79reEsbKkgJAkAoeJHftNj+1yqTuagI2
JzWWAZhWb3OQHwzdlazFzh+tKOgkoJSrnMNTJiOtO1LiXJPX8A5ykU5y322UA6WAm3x1P3P7Kqun
zfgySF3pJJBU/aQvyjRi5KLLn9WipiqjkaUH4V7uuBqE62v4ZYyJWvmkDWFdYOcWYwMuFDuCWYXz
oFv1fcp9gvFrDCqzJXljqUciVXnoF3iKD9BUEHkkQ+sWMLSB5By0aWylOm1yMs1jGfkpWQ7L0O3U
Be2xy46wulIAt/6/DYOB9poxXjwBiXNf0ARwGaU2Ge9zg1fKXRtHAu/blxkmAhaF0kVmjNGUzkkx
3+g2kYt3Uwv+FIDcD3XkiG+BVTrV9UtiDYf/gj+Fxj820Tv9AfTfT9yvyzs8ViP8ACAKSkv+SXWx
Yjt8MDFv+cjHkXC2ju07V1Uqy72gYBSnne8EUu77TuDlPKufZGLqEdP/ZEUdecrKsorKEE8rTCNQ
3gs8STO7R9nfLp3I5XVGV7/JBJsbfVrhPyYvr4UiicHhGPqBEKlusaDHbaTzy2V/XDGCeXTArjGq
pJyTNzVKWkhlh3kE0RitlGwWFOIvW1hLadCOxIEl6G/TPu93V5iGKakhQ0x9sX0KF0jK37SmXXip
TwkodKhtogUG1A1aARse+njtiUpEFF1BpwWZV4iwfje+BOOShDWAh607uroN4pfCqjaKP15lu8ye
eDRhK1fYqTkW5yg0ZQOGSviINCS1V+S5DWJ9S5J/DmLtxiLKlm2WR7hjeCiClXAPwwZe/lhoNNno
O+TkvJV50i5ziUWeFSwoeK6DvHKMEpp0AVeBhW4Yc7aJqCNPlIErAaKUcUxJyYKaNPCZ8VM2BOU1
MMCMnuQmO94ZWN8/HDj0SXHwzpS+2kDtgzTFd4k7Kmom1xgHSMGcOjv1S3XQthxfXQnPRDTAUoRm
onjOI2Kg6KUFFT5N1izD6ZyKNgaIBSm3AY8b7QMh08785E/GaCgFDMhLMPogy+xZ17FjaPHBbudI
HoVgDN11WPRWDdxdcyciO2gUSyu9AJo6nE9eeaHCNBQoQDIi02397jlLAl5uUUERB7PUHea4m/2s
LZ0lAQllK4v6WkMf3dLV6Fczy7KN2eoffZDfV8l8A76V61qNnbDK3/REsAYh5FQ812PHZ5sLMkcm
IHzff1w3BnJbqJjMmisb9CfLVR1atV3WyESVQ625wut8NHyI7/lJ6XEWhrrxmZuD5RMFKzxzUcL+
brsSSKcNaZZ/As6L9xxka7JiVS5ljCrBdBTyJkNW+qKAv3wZZPJfrdfwdAc1tY8BHKDJVOU4SKol
Z8VNVPhGjSy85rT2VqM/njEq6gXgoWVbouM8GInRwu0qYxOR0C664Y/c68QEDVwngQkjsfpgEBSt
Vb/Z1rvajpyiclPJIUfQhFjQ4tkD3od6SABBYpuzhStXNlaUQNUcOBIVE5HfjaedUgJGlue+eV89
RHZp6y/gyb5qACqKdgYneKzGjhNjdLFPvhTr2Gg5ylr+2N5pZLdEeBGKGcfIWsEcHI/A3+CZDl46
NviqcxbquE/pSGQAvn1lQ/WIAeS8ghiPe3n5zjjU8I5GUIDzoyqIA8DORXZZFoex1tORi9JSoJqb
W+AK+dTFNrwE1Dkb+T4f94OreuIGmgcovHzwWoyrNwB+Aq4binE+G1wwgmIKc6GgN3izrWSksJhS
eDD90mug33L8g7lgMFbRgEjT17Onb532JCkTzN7J8mGWiK1BfP7ysq69rr+ZYM75qM29AmApyuZ/
SXVS0A86fYYF2QSnoBi7yiK8yuuad55+FxNJm3o2hlCvYl83rmvxKCNeC1yg9VrI/DJyNriYdY2u
9iMWT7ztnOZBt9vfkQOpgnLbP8hQy855pfi1QuTJWoKy5/uhU6awTvMEazkDQyW6mZNCzOSTWV28
6vzMVx44m7f+iaiQYdAExFys9JamD/OslW3sx08TptVbH5J7aLE/a7eTSzVVRZETxNZiNC0I/m2Q
CaBlo6aN1Ayxj6eAlSm9LSoNx8S6b3yZYG66BumzCDZtOKSkWykdIlumQzvxYCs8M4zfo6hkjrnU
YQRJSbdqK7+QsvsoVYNTKFCoK7MX9+mKMa4uNQK4NpI69qNwQYO5WrTQ1qdlcCc5WSAIrQLNr43S
jlTjZBUtaChys6vtQW91KEwPk10smE1BBwJE1Wg+Oolc1Dd4wUw3wRw+p4ahuJjOfRChSO2A2Utw
9VEHEWLRJvctmiy+Wma6JYCLwjLJJNpKKb42eGNZS1X3wKTpMqYf+9rNBEP3Sq0fXK2twSQug7HC
7oHaf9QDot9f9ttVL0Jvkw7FiFCWZ9akXjozMApMzw1Et4oUQ7wjz1HXaqIYuMGVBEgXkgk2k4Qq
I2S8hpkmTKJd3YDH6nr0h71hB53fPaH5twlniycIsDbYBkpotDuAhcKRZFPEtK5mdcjoaJlm1ZXd
XKWYl9ZvcEjSEuACT7Abt94qDeiIUwe80JMA4XdelrO6vBhcFikEEcNazAmaolLpAVcFYmQzYzZk
Uzy0NmDVvgAt5t4OX0qn8Msfl7d0DTmNPrKBZxHKSQi2zJ4WUZgpgYIvF/3g0D5ND/lt5Mjb8mrY
iR6tPwNoDAJmXpl27amJFzVmxVExAO0b863SoCqj0NWRH1UPi+6qEqYlDnLGSf15VphgES1GHONU
AoGr6FeJdE2kFNiYzNGnP6jrEHQ9wB6F7hLkImnYOsnbSFuGIzHohJ3Yu1JuSFdxnO9K0t2J4bIB
zZUtpvlVMBiO1EU9AM8YS5fMQb27vJ1r0VGjZH30VgFKkV48Jz9jrEkfkCIHYEbrHlUgVOq+uu/C
krOua56K+cVPzj6FgJv+u5lsiQtBrDI0LuLM6eP2tq7728tfwjHBNnokNa5mJQOpUFSTA2TiDlLA
o5NaNwFmZox0AbbBzrbEYrKYgUmr2xhVLfrOyrOHyx+xmllg0g6M5kDt6+DU/b5QYS0PBWh88s8s
DWwEtoLewGb4pCKo78cfkf9HBqknoqmqnmX28lynokprD2ZkzXZ+V3ilDb2A2NYtYgkfjc8tjlGX
Yi9KOgXyt0W6yicuF5CsrqYeFtvGWsD+V3jm3bBr9p0re9OBz2i6dqYpXwxlDEEjlU3WwqIOVaEC
BLJT5U0UGHaqRvaoYwolzv7gZQtGCzzdUVVBHs/khQskeuNejcDXIRzF/E6ceaihteOK0wOWfvTZ
QeTAnCMhzUZ5nPC0zFCG0jYCIFnxzAlNNMad7c+Xjc+O+Mn+jMMkdQMABL4ph5aGOf9UBl3BzaKU
NmleEuUPAGY0Ivz9TZ9vzxN7UdMBcNXC3ji5oWk+F2Ln0LgXK9wbk7N8n6++E1Nm05Zq0KMPskAP
ro52wvA41Zzl49lgIuqUKnEFmGHuF8tkRdU2S+8N5Q9iHaXNxRmCm52BxxQl6hY5QHmjk+50IwUW
gffEoY505gQnFpj8P4zEmSwdmGfwTIdoyBwv83U2VuUHWZTAzoPgXRR7ZVNF03gMpiLecsLSWg3F
pHUAtKwwO3sWalWtruIA72/5dv7UWRgCKN6AxM9vdk1pc4PSqj2TGCjDQkvtjJLQJOXY1MFIX8eL
R3ke0t/AP3iyl4ExnZdDrUQkU6RXrgHiJxBZMqc4nWpTTnqkxZD6trNa+Jktmj1PjTt0TcpJEmle
xGzkqS229VfWSWtUhD7kFl+v7ksw7zeD5KnalSSH9uVdW4kcsAUxOgVdj3M1eqmWFPDfi6BBHJES
5sSv6h0FqM3p44J55QLFhssG1z4Oczdg4ASEUjPZsUIoKYRoahh4Fqe7aR4crZfspQR5D6YYy5kn
orr21DBPzTHZYalUY663MEeHBnW79qd2T+kdZwdkcYWlbccOLw3e1OlKQIFVqiigoS93JjjV45AU
1QirIngZ1fjNEH4ESsbZurWqmwkuBpBFwwboEpirK5OHeIwrpPUjSho4ANbsClbh5b+bKyqYLtZo
R1T7zMKTxiC28oRXTWIFs3N5Q1cyLMqiib4ZskTUGpmT0YGKKe2bKkE2km4CIXdwG3F8ZtUERuzo
Uhrnw/+xUAsotCVAbka9K/azPUoqZzHPTQCcCrithAlPFT0O5q2So+glBsGAoYtOw/RuUt+LY8dJ
NVacEUZQm/xLtuNs+qwh2qI2WYbvMLRlXxtlWGKqPck/plbK/ToqMRbeZMQtmkGxMLZh2k0l1vso
rtqbqtYid4DKnK5YZj+kvOhN77jToIM6Jh78lIcfQD0NA3j495N7VuoB7CqqlHjkoO+m+9rP7f6N
4C0sW/k9uvOc9aZecckcPUEn5kis1NrchqBU98in5rbiC7684ZXa2bDNfhVzJ6oVkloy64bXxJqt
PqXkZ/4QZjysBhvTWCuM84xFHFWLmBAvLFprHECXtTxV5r5SBnsxf18+bryFYwJaoQig9oeSCWTl
yA5KM/t0C+JLfsrP3q7sNzHHWkPWVZAF3yRiPKi/xgvzBwjAehvSy7v6V/7r8ledPaIYcyoDd8FA
8jSKGsxRNXSUg6GKGh+KTe9gdBdqm9LLZXtsgGbNMaFTyPVU1YSYeM0A/bPAcCp9wByZ7Fw2I7Nh
hbVDV/nEzcUCVIhCpBnQPKxnd1FQLDyK2c4crNbvNpqf3IEbYqptQ7Pmd/SNIdwA7c90I3uh/d/Q
jXG8R6VR4OT3QNM0W8QSp1z1qfRstxm9aCNueJWfs4oT+91MNKkAFcHkENZXOs6Ug+uA59uhfoQg
ix39rLc4i7/iY3GoN5fXm7fcTFSJhKCOEggWeRMoOSowqBaPlw2w6RL7XUw80YZ4Am5Flb0Wh06M
r2X0dhWxsIp5V3SFG0vj7rLBz6fUhUCpsrFFGAhuCOxYKFwLxs9qeQ+mH7WeuAu57Qt4iWGXEmDq
gs65dM+gYey3spFGmPMGhJ2w/KTvhnuKimmO02a5m+z0hrJLlle0MRs7wXXM1WnhHVAm/GRBWBEp
xk6q6kMooEaJcTDx3yIFmS/UmKBjNvogmQ2MRGH0GxWHTTFUN5z949xAGhNp5kTo62LG/k1e4HfP
gxO9ZE7o6jfqe+uZt9WdvqkezXeOVc5trjFxRxOUsqzzz3Cq7zCoupn21Z6yM0lusZv3PDlJzm6x
JcmyE9TWqDMcd/W3Ct6gVPsIeLQVZywP7G4xMSU3zKEUFXyTfgh81W7uMa/TRRgkBayIKquKz9Jn
spLodlfaJeeG4oQWjQktIMUUxxladB44ELwUHQMySZwTxwkuGhNcZrPIzWSAq/Tito5+ywCBhc31
oqL8CjahaQ44sWV116CrjrIlbcKwIPE+n+pkqHIsqHAVmo2liRsQu132RJ4NZtPmPg4NLcA3BXVr
DcrGVAprGTil6rOJj0/XOPkSZnNCo6+IlsD/zFq0hhFKbvKbCUFVpPIhwMzjdC/OsjUW6tPlr1s9
3Cd2mR3LhbatEuqSYvZhqq8dOnljnFvF+C+LR+z3MZeAimmIsQ+xU00eHVvMMseR7F/+lPVwf/It
TLjv4llZUrDkQfhrdE0wjGTwucrJQKUVITWyxNHWUO4tnVB2dVCNyDYmWE3BMh8u/5DVg3byO5jI
H5OxFBv6EBkNpEZFbKk5x10u+6TMEoRmCbSg5RGrGUHzPAqtUvhZ9ry4TyPs2b39n884K2GD71qq
hh6fEW2JLzn9odvUz3/xdwPIxHlZ8r6ICfdI6YqgmwtEDpDBaEFhgZTGKlPeO2c9Sz/5KCZ9jKSo
ifNMxXPKEW3ZVpx6gpITnAH1lO4VVVPnsi+s55EnBpnw0VUTuJYCHOxsC3VkT/rVbTqX/qd6HTIQ
0xH9xi5sHoT7sg/KLE0MPjPDRDgCvQiO0BgEIIp3+cN4BpjAsaT9hCOM7xqMt1B979Xt5b9/1uz+
HjHQbv6e6MemkonYKpwiO3kIdnltN9sIneb6N3kR7xdkcNNB/5Hc6Z6452X/vI9jIskQiWDMWvDo
xnyzp+amVQ+8pgonWp1x0MhBGMyaiu+TfQrnSd3qQffHp2hbbNNNcswFi5JZ0E4+HTPk1hV4J4Ht
uExxLsbCAPuqXz3UtwkkGTMLfZd36pYhVybxTEeJ2U+24zJI8wjqQ9RLEBCHEgpR0L9wA1s/NNsc
+heGm28BqwZHt3xfgYZT8MWH1ONt7BnEjv0VTJwxjT5MSky/fAY1yqRv2oNdbkO7wlfzAH3rj+ev
w/+5ByeP1WBoBSFaEEJp7XZ6T3eibpmeBH30eBf66gvkxJ34ITLBw0KpjhKL7DVsuOmkPy6fJo5D
f+L0Tn7IssxDkESoubSzYi3hoTZ54GrutzIZzLhE4KKVEMFFv3eDXbGN3uP9eJA2CpjXBbt2IL3r
tPf622RPLhXGFKBPxG2prD4bTlacCUtSOgW1Tr1s3OHSuqIYXAR3L74Jsa58XRDOtcUCRMIKww6k
Rk6tlUdT34EW1cr7j8t7d1Z0ZX2WiUZmUmZCIuKbckPzwU9gD8tkkywyQQwzumIcS9YAIq5CGm8I
9MDGVnQ6I97rqNdMY9i5aSNz8nzuMWJSHEkgmSzWOEZpBmDnsK0P5AFsn5iyothHHjqXs8qfofTE
eztxAehIhWvFeWiBdxXjkYGtabyEZ/X18uU7n/T+J2aSuBJzTYOZbDtsdZf4MhR6wh3w3JA9he86
tJhMxYx5ScLnX76QarHaboLSUuwxlrNzRneg1ab2NvJMe1SoTsIBoYLiniFZgMeBgIBtcsMzb0c/
w/fJx4cTquogdsDHXyU3irNsdKf30gcq/Y3LwOW4NK1LXPpgGq9OrJFEqZDgIT2hjZ94I22az4wo
2XEDAifysT3dzAyqUosR+cghuB2vazt0m43k61aNqnPuCQ4PVc27WGUmBAWjBhYEARfrbOtoYpHS
xiisM2NoqPNFKBBzK03rFbYTx2VSJSHCiLRWCoang8NGGIHqzA6isQctoF70tpR8TM3b0OXuVOgc
1YDPpsqljWRiE3o6S1vSqvcEUE3jQPXCqyD1A4Fnt3+EiJFf+92+9HXH8Kn6eXxM3N7TP5syHbRr
UI2/7RCZIYDJc7H1oAHOOA3K6LLGIvqNMo51ocCZwsyFuMseBCvDRYRhmtfgKoW+zHA9b3ivmH/Y
+y+jTHpBBICaBPpmogc53ozAhP8FalJ+ilbocO3RnT1f/i97zHMmi+pETCqc2tattlFlpW7kQEuM
jqjZ41bw6RBXYbcbnbO6/5DNfRlmDvBo9sucazjAwUE45ijOpTbEnZxgC572Xfio+LMTYr+xr7aw
FXDMpW36ixNE6EG69PHUA06CyNhF8xL22GHVz/fJQ3aTbzJngsSMfmyf822yQer8yAPh0pvtklHm
dINRL+pjGieBk9oE5kcn3xHhjSiPIsWySTdJPPMu2/V76WutmePdQbdSkePPTL28Jj8rAl1VcJ97
zc/SmTd0oTOQkAT2iI3mLPF6OvVlmjneUq4luSrja2mc1jCuR4dwqI5sfpPDtVpOFeAfXstf9pi8
gg6L1AN9lKDrckcgpt76dENTKDU6NLtobATsY/XIK//+w2vsP4ZZxErbGkqaDhHx0Js+Vm/qXesa
pZU8gF/4EGEMB3gnXMYRAOXX9K3AzyR5ocNgyuzDlIVmUdDMlULKH6gWYeRI15oPdSYreeVejPTv
XXBkgwlVWVRO86RgqXvhqpR6y+i3evmsFaKFJrpttI0dzWBvTB9Lwp2Tpn/7km0mbM1iY8xxBNut
22YW/Ap7vPijg9Gu/+Z+5JljghVoXfsopU+Tv1qz0gbXk60fBZ+OzZicM/MPydyXKzFhSUsxblXT
mBz+7K5UO/MwMOElXvNj9ONbfUsVvha3uZW93JF/RaHNQwx8dpovrS4ToiDDGMS1jtWlh5Z8JCjf
6YfeJR+5W34s9OccIzu6UVH9SjAzUOOupiUwmhLJlv4DJNOtBQrIxVo+0P5H3tlda4+Vz8vqzyZe
/3rXfC0UE9cmFdHbyBG/6bYEmUWVwCGpJ761V7pXQaZ68lKrOfDKs5wIbjAxrdKEgCpiEG+RdNdI
JCsPb8V4HwHhN2EOeShumuWPqt9fX8qEtRZtuhwPOMOrx9c5fQ/l1L4cqDlX4RlfYtQIpWliywdJ
smN5G9VPanvUzbfLZjg5FctvIAxYOIWCDrJBcQK1dhrxYPBiMe8SYIkSzTkXiy6htUtg3vJrigST
3dYeOivbq8fRKe5qrzuMm38NS2cckjBhSdcSFbP+MKwd9V29m/a5reJYyEAY5F7h88pD//Dm+o9b
ECYuTdDbSqBA+1dtWP1Nx/3JkQInOmgA6HeX9+4fWkxf1pi4NASYtxo6FDUzMr4rrXEtpbhSNXUj
DoY9lnVsBUkbWMbceFXCbXDRtbsQlAgTlMhoClAqgoeafeRo6WPXFFZWvhTzr9bYQ18y01NvnH5q
kaeksiVrHIA0d62ZYBPFGDhR08+gOLp0xgFvgYOKCmuNNyCvlMC7AwgTY8hcD0FHYRy1W26MY+CD
nhio+cfYxf90+94z/XkLNOO2PsL6i+Bwr1heRGBCDpAH6dzTPDV4XbxwX+/K3bI3r0O8fEdH98hm
SC24tH/ZyRROVsEOxIhRJ89Dg6do6wZ+ZPePoSvYGSq6qGzbyxXy873qhLetNyJtzemomKfZ3ZPu
fdZV3oWtMgLSevlHfTKfXPA9k0mtgD2pdbXAj1KO/dOrst3vB6/a6vaygWoheu8zMmfUBaJf+Tbb
zHtiWGgGoUppAwfg8ZaIdw5ZPrVq7HVJF5BqQmTpmubTit9uyyOfRnD9osN8ImWfhyQU4wJCKhPg
lOGEFCqlbFK/cWkg4+Ub67AGSIv8vx2WCUYNjAyKNKmBR+/iRS+4QzXRSh+zyhGua2exEVN+o2pZ
Eiv+P9KurDeOm9n+oga62ftrr7NpRotlSX5pyFvv+85ffw+VXGtMjYf5kgAJEBhwDdlkVbHq1DmV
M++Fj5TL6d27fe7zdkabGHWDdTK5RLRN3PqH5E8um5tfn0SHifmJj2fp3Rj7MWePziHvJn3R8MJX
p9aZIQVcNbeZBsY268WYRNx7ly/xuzEuIPXAJZMkQw/KMrPJLbXeW4xpV2jQF60kkRDIH+rM79a4
cDSXU7doLLrXhVMf80161+yle9M1Qzxz3WQHeaUby71+N//w7Hk3ykWlVG4BsiuAR2ue09ZVAuqx
0U7Tl0D/mKJONITC88LWce0TcqGoy9a5HDGWEUSP9KHZYrIZzQH3W1TgpP4FWhRG+svR732VXPRR
UqtrTWATgijVd6ktRU6T6S+tSRtwuy2WQ6UpmKIRDGWGtIt7/Xno29aLM9V0MIn57fqei44wF5x0
dQE1ZrqYAUb+UtdMiA86qRuMci9Or8an1Naerhtkf+G1Decc0TK14OgjkRnk5Tq6ExkDcOi5UPcL
epuWjiJXN0AACrz+HyL+rz3nAbkTEOl1N765hdVd0G7MdxYKY7PXOcX/zIjyV+r4bozzQZZkmosG
1qrAjga/U+6LRAeTkLApLji6Gud95kIx4pa5OrBVnpaD1PrJSXK1k7KzUZPxgF/I0CC4/vU+kHjw
a+O8EOYOpS5tcF9mFxOoqEwoG8tjnVM82dz+ljyJQqTA7WmcIypoLRXgo4ZP6D9BW9qjaBm3Ug6J
DCF7oOBi8rRAGCnSMsJ8HmOj6m6Lb/l98x0D7aF2S8PyMB7YYHmFJHE5zoAeDqhm6kJQiuBCapxD
mqekTyA1Be+wbjNwRX+iXpY5zA9OToXTCto4rx6BBSi9VNj5ER0pzjUtpNBANI/EWC4ejPUuz0Sp
qGh1nLtBATFrGYMzlLru9ORrq3xW4wa5Pwh/i84XnFVBLsDP8siZISlph++ZgkcMwILIM7zyeerw
iCt8eyuC2fyhbvjr3vMA3CyzkiW2YK86RKHq4VGTPOBCOpNvoos37cl28MctRop6dx2cyB9FKYIo
gPLwXGUw2xVQFTOYbEej2+pTA30XEw/JvL1hTRcMH4g2WXBkeGzubJQAj2Dp8EIyUDlAVQOleGNi
ejtylhB8pXEgyhMELoHH5yZ9W8kYKMSDiuJxXKCVEsGp5x3kZSqRvxMcWJ1zP72RzxjjQnxkdalp
O5z6R/C0s34sBYetmrrlKT0Nj/85YecRussSk6FkEys4TDt1w9o466ELRSmsIBzzKN0hQ/O+J6g0
pyD3bsC2DVo0b8l29fggWy9ZZDvXL+WHMT8ugPCatEs+J1KaYF3p5/x1CnBO3fXnumPd0SoY9lGw
Bvpdf0CpW3fy28LP7hIBYFJ4SzgnFNW9CqIJ/IRsu7rUawJWXafHNSg2CfyCKOET3RAu46nw+i71
CIl7BV40R++bJyMRMWSzv+NKVmWwHvvZS0ShZbXKGV4i8g4d9D2ULEPFJ5v/mi7zjVStpivV2Kns
/cUzXkc2lJnjKug71TXQY6t+iOL/Hxrav7yqwaU5GD+P5FRFyGC0YemmeIAs/QECjE4Tispiol3k
kptKt2ZTxZV4eyT3oeSrIRvYEi1J4FMMzqfEibRiHgT+K47X+zkyZ0+3i9NodFt5Ia+LPN1dv3Oi
A89zeoBNUsJzDpc8OzTbaMdq65bXeu0h2fyTHovgwBtcCgPWQ1lpOxxGrX9cjd5Rx0+CBbEM+tpx
5/KUPE/KTi4UPCIK40uxTN68Noqz1KvfD8nktGT+tIwjeET7+SYt021WrU+CnyBIFg3OiXS5ROU+
w7Hs/fEzHuSaj+akn34qJ5c1Bf9BFU+QzvBD+5akkDkqsK3WjRIQ13wy73tUVNrbLpw3okRNlOjz
TVAayw0xWT06ulkOqdOcWJ+shsi3f3xFsdKjL/9tQ/meZ5IVfQZ5QpZI/FWURYkSnV4zrHx5A/JZ
V2BPcAv5nmfUtMOIeQfmym4WcHX/LL5roCSMblnKVh+sk4JUxpP3os6C4HbwnLd2Uy42LVDyS5TW
XZXEiXPBVgryI5PzL6o1gz+bFZwlwANaiJyXy+zaxn4tFcEmsoLMlXtocgWbmcF9EglH0jRAshCj
ot1bm9ZQ/2OSaXIepWrseqxZeCNgU+1d0FS5owSRZvYMkzfSwd4Kj6Pgtpmci5kgIQ3+ETjpxBxv
5cgO8O9XEFnt814OklndJ/0YtJMdrPp8s+bJZh46wbSRqGrBdyfbKJ3kPseAQtvUN5LV4dLr9A66
vItTZPXzqNWx16sTHt7KshlXihJKc7s2UGS9flcEcdFkf36WXaijUdCWPQvbsXAG1HQJ+aRPKJCt
900USKjV1Z0ssCmqJPNtTLWLu1klKNSzuG8+Ez+/q4gb3RoeAw2rjwxeCj97W+SOKEALkmK+tYkJ
s3XMJBSx46qhHp0Z94QuU6erhptCku8w7/BjjUWCVMIVsyN5ts2jMpAmkfC5tTC/t4Pybvk0/pCO
mjd6/Tbbs8XWD8OdWAVHtF4u79EnzOSaKjvrpeLUkLOcZ8gwNj8H6YduttBWtQQfV+Ch+GZn0Qz2
Qii+ra0PP0cbej+mFfXOkraHWtMfrp/ePzTgfmWQPNNdIU9TqlTwHgyIJ0NmfQQYs6VvuhDA3P/o
/MWfT/npdQ2a++pO1BMRPXn4dmdvKcWkK/D4qHd6DEec+saWJenVvgy7DQviRkAceTNvVtBl/oPu
j6g0YXHejFRdOrYxvvDAOk3+kAJo04dGHUyO5jFAceSw25R60GR5EIOa39o+VwIF3wOdC2OQMh2f
gLVlpq26n4HlmuDKlw1DwcSbcgfKEG/yFb/YxUHnAHG0AYvjVvUBIXfTExGAVQVRmOcDzLrYVDD7
ijbg2gLB8J0soiqFKOvm25/pZEdLmWHPWb4W7zMv8bRPy1tfIffSkwg4LmrZ8J3NuR5VM2LP2sGr
tlrhmJtlk7p66GvoEPnA1YafBQ8LwTXmu5dQJ1wVDYSxgUXweDa7sM/H/aQdZRGj+Rsy+8r54Yd7
QT8OZs4Ja9NCTO/fqgE9KJ+QBfvZCxsYgvTOsfxEvAnLbY7Nfem1kjuFkif6IX/Ao/zyJTaXWxX5
WJV6gyGPdZfdlq/t5wFjzeCekHx67DoHQ87pd+WmCee9KGEV3WGbS7bsupvWmM33M0bw3Kf7CfOD
jJ4/fmQ4MuhTefZLfiL7GG3d9f66ExVkejaXgZEoT6TGRhEjygzHBNsbxkxj4BeuW3nDw1/7zpyf
kkdtzvUSuBTrS7MF7BGs4JZrFy7mw9w0d5rvyUsUVmAcAHVZaMtbaI6Rh8mnGCISY+kFLwSbe+I1
6lrUEEDWAl39Xqm3Q9Y7mXFqpTuCEuD1hYtMcRnWHPdJLOXwj3rxqMSvWkxc8CW1Wux0eS3Ipq9+
SkXmB4aNnuR1WuActdYzGSCZAhLoOBPlrldzCljhmmCxVg+JhuIGTiuYIm7NJyB97vXS+QtbOOBu
qpWr+J0r5tsULZD8nkfpc9aqUYnqgDmMIJW3/Hm0XGqJUERXvR9WyGVN0F3Qa0Vi+9g52k4PgJzE
UGrzYMeO5VkP9XY9LLk37kV4+6vZOOxyLmhJ2r/ZaKSscYfqOTYOsX7Q2syPxltVBoX39HL9dIos
sg0/S0xTpe5UhQ12VBSs78mjlg/IhdGRl5/H/GEeNktq/peXJRbJ+Ru1iK1RytEGS+Nntaog0QEa
2pQIrFx/YcEM52+kUm0qKB+wvKiCbPyygbymw4g32ISGyINfzTlgjPMnvaUndaIhISA1RudrcDvU
Ai99PeeACc6PSNpqxBCNf8MTvSoA84Iydat5rBqs/IjF4VBw1fjBYTXNzLWgKnCEqZNSdNbj/Rha
LyNUe4AXf5DC/FvuGcBQiVpdIsOce9G0vl7aBu6lbFdABvPvFLrj1koEpPrXAxLEczlf0qlFFVcS
4j1YOALzudyg9RrohwxNS4gVgZXAse8HJ9/KBzPsb7M7fWs8xQ8QFOsBFxM220Sr5lzOrK5VU6T4
vAwHa4Srrx7UDZiUeuy1HAzu2HjzhggO1cXbT9jlAP0jkGPcHYFCUzTFPYzmXY7S6mmcodKzfjbM
xRn0J20ASC8VjF9eznXObHJXpTIaAvAt7qW0oUG6af7mle+Dac9A6nRnu8ou22DaP3bUragPcBmN
fmaeu0bRump6BURuUH7Oj5pr/Mh30A6cEbzUDtPohd+EOv7vUVR4uJgG/LKr8qG5oDEZkxqnTQH9
cBJtOx2iCZ3qRNI+LWvvule/eJjOjHFXyKykwtZY/IIK0ooqStRtZ/L1uo2LMfLMBnd9mDRdrNiw
odGbsT2guOEU9KXMP103czktP7PDXYwc9AmjBGrtgBZ4YFJPcehXTJ/Jbo25B9dyZAwoQRkuc6F2
/XLd9uXywpltLh7PUKVHhMJh6f303gjjPctcmfBje0NuIww4Ure/7W6KnerL4BcT9uTY2j7kzGf2
2Xc+i87LpK4DRJXNYNyxkUvGn75mmOFYXBIAMae4ojgmuB4qH5zbjmSJwV4ioKs4zBSoWYiJv7Cy
HAMyo97s5fBDorfXxfB5tk7OD0lFobdopsLq2HmV3XlzJGr3i0xwbicrpnxaakToqLyN4evR37x+
WET3gXMsi0kG04hxVpTlJxnuoeiN4SfXygQP88vdm/e94uMyKakq9YzKKX1dvMRlHT/1OPho+IHq
LviXs4Fn9jhf0ktdUdYJ1jVh9NcOCsBOoHezWQC8Lfwow0Di9X28nOicGeQcS5uORbuwbpEcVls9
KAFonza6n271XbWTbiWRg7n4nDmzxzmYqQPlas2wYdOzBd1rdW+WTo8SrX1M3frAMkZwI8eeBtFC
IVUc27wrF/ztY59d8MHChTMobAMmsQOX6JZRFEkhOuDCebHL3fazdXLOJEXyONoKSv1shrtG1Juc
dKugpcl4SwXf8PJl0KCJoENOAIoMvzsuKGrpZswOae+TG/YV+zDfVPAl3QZowl29Tcp/kkSJzLI/
P9tOMKVOldVj1Ex/GA7LwwI0KPPW5BPG8l0CaAFxukeRl74cbN/XyjuvaTa0bIJRUkDOcz71BeB8
pmBHRUY495UAySzNa4GWiXm/lthDTJPQZ8FXYzfr42l8XwnnwqDXaY45A0nEx+lQ4ckEbOSWbRqr
MIpCjWBFfBdaAj02tRgVo97eSfZdFL/S/LNgQRf5J8ivBfGNZzvPI0wMYEEYjtxhYMCFegbeS104
bgSWBFvHt5wbtcpNwnrqMiI1cgSmLc/csgZOp3ZwRCB+0eZxPiud6yjvWjjlpTjNZDO3laOu/65P
d7Z9XPqjDXkurYzXaHRx5KbSXR+ng3xTL07zlWEfE8vLX6abNOgfxEXvyzNGZ9bZHpxd5trIR71i
LVLMtaTuxtqn3uh0HtnJd/aDjLohupWAJ/uLmx3D4pSHRuJECqZbtQ36l5+MIPFnh6qCMH85j3g/
UpyLyeNlaWsFKVkWAVMgU281BRFeZIHzJz0dp6piHXELSrDgQ0PZVLAG0enhnUkXVePK0LNZBnFs
q5CBD6zLXVrL365fC4E/5rvLVVJZBHS1qBRq1q4dGFd9ettIemAC9X3d1B8yVwCMmZABk8n5/biY
BbXkleXqU4AW4LFiLCCtEwVMTDf1KsQ5Nognas0wl/jRZb5b5a7IZLb6Eq/wYuzZDunEkKlGi3Fl
IjPcXVi6dZ1TRqSTbSk8cx4uO3P3D+I226Rry+FOd9/Nitmb6GdOz6hAeJPl1DcdyM1XD64GRfpQ
iNhkZ+2aRe60x906JyYbxp2eMQPsMmaTyitOMQi4GQGFjAQM+MMncSlZtKXcJVjkcpSq5I1WhHV5
oMUWMGctLOxcjkHvJ4QLqitSPLVmrpqBHYatgq4oOyPFTpSHXCZrIb8s8ZMwdpT+Hb4ZB+UYJkF7
z+Zfp6fqdjixamGzSbeTvx6mL8ONtZGf1NkVfc/LrARnP4J7LkwGqTMjfrsQeLDioTzs4x25/QY+
psFZZ2c9vZHWHOxj7s7fBp/1tuDY9/UTCeef9X4AYWcXFF8iv/PQy9Y2yU6/bX11e91dXHay73vF
4vlZcCktvYaUJr5Kpqh7mZrPqakIKl1/qFy82+A8kjLaDaQxkbOxwcwCW5FafvklOxms2sQE3we3
x/Ck5CiaJ6xzXXxZQCoMKtEGZI5U7l6tsrXoVEkBTT50W8VJ/Qlsi5WzQlVZVNq6EE5sW9WgyKEo
NhRzuBNuD0pbzzluUrbGJ5oXnzVZurcW43+Pi+dm+PnTyTTbv1BDi4nKz6K6fTYKiGkusRv+ZoM7
vURvlUxn75bs7c0y7XuM7ka3Ywi0DvTZF79zygC5MPiFC9+EEBCSDOso9BkXnOJvP4M7nfWcJPHI
6nfrrmCZK8owms8KlaVL74ojJNMYnmOT3InCGTsVnDe2oWSHGV8ZY2wGH0SnrJxmwpqV/YIGQ3Qg
KHtVhcOqJWCt9q7fwYvn5swYFzuzFXqHIA1HSWZFdpkgdetv6khk5RJ4AmuyUOSGmhlentw3jRKa
DDPjyCVhu6m2BEPg6iYJ5hfNYa/f5Qaf0L2+sktFmt9sch+wgIRPHDNcEK5+79S1v76yKfloC35M
8JSNu8wHD4n0/T+a5TxOHdWlVTF65SGY3uaikjdKTkZtyErbkicsnlyIbkxGTdMIFNXIB7mxMq27
LpHeEhPEHHBHM++uuvJGxBl18bAYGD+XWcETwke/O+yp7RaztNnTfnmiWezaK0ET/VWwgReSAkAA
LQzSW9D7/cDW25BmmtcIVobnYXQbrzpYYbpZMWiOHqU/QJHLvItvR+IkG22fCaZXLl4+EyTO0KZT
CCSHf19iQaOsUzQYT5WXcvXqEvqLu3RUnCIR0RKr7AB+uOhntrjsp4/jvlBY3gqqoNveB6oIJLkW
MliUoHaRlwTkgXyvArZu4NC3mbNj9cXGHTfqbXRsPO1oeyL49KXKn22f/SgukBBpyCMAUvGIlg5J
nbnrrLvB9G0hfj3vquIpIQ9UJ95Snjrz+fqXF+w9D0mtIwKF6QUXFpm2O8yxAxkAX9M6R56SrQiB
fyH5OF8nD0LNK7MrMiZYIq+1U0OOpYvKzfX1XPZ673vJs+tochLXS40Fre7oz9Sde2dgnU30LrzF
rye370HTK+4bX+qZ/LY47qIaADKlBOJgaKtCQwRTBV57tFFVLb+UYRyOAQMkAljxcJTuGMK7FYRw
0Yfkgkq0Lk1dFw1aX8l93fwg+q0j5YNnrP+Grw8L1aGRZsnwSvxMcWFXRTlIuK69nx8Vr4f8lPRM
t2zirAUPKMRNp9DcGXvxAOHl82PZ0IEz8d+3e3SWvE7dMCuzhGe1lUMypardvBTkWn/4iu8muG2k
s5UmbYNt1O4mzz68zYS5zVYDM3unuFB3A/HGDeNR0L4C0/moZo4oFREtknvyrmZXrj3jV5176kor
HruGSE71EizbtlnYMkydmAZ/ES1JX6jOopc5asE05G5fGX5pRkGp2+4wSX7SZW67tqFM6k3aSYNj
tSgj1kkg1z0kuVA86bLXvigOVaU8Xr/BF2onv/02LoWgUrzoCWOzaazIqTOUMKpmsyZyaGSDoHZy
MbaebQN3ZbNlxVMBDNcBCJskUjqgvNSzr9eXcwkq/dt6uBMFEVTFKNjFRHfPVx6qQ36Pue0XjBiG
E2BVUFvZWRgshnoSwNIJKMGso4jG9nKAOVsod6akNLermGKhA9jZZb8P4515BK0C0sDibtzUAics
+oR8NWVBd6dKsOSRnqaSBm08OUP8Oop65CxYfwjmZ8viEodE0o2SYiIoSJb1oe2SfWkSb4WuzGDI
oTVowRg1osftxcTvzCb7TWc+aJTqvKY9tvLtgQKQ7IjEr3OGUISxvwQw/+3gcFmBJNVSXUA3BxRX
jFJ/fsRAyhxmwTi75WP8pdsAMvqoIdHFK9rp35o86amGW6IvEXQ3NkC0Yixf5J4u4cvOfxaPAR8a
gP81Gb4DbFPgAE5BIF4eKHJf9jYTWbuYl1o2wTAsUIGQZv59t9Nay5GiILFnpQRW/xvfilWil/wf
FvVuh/uqei4jCdUxTqqfZp/4dGP6+RYzwP9MN+Gy33m3xn1ZDKcPsq7jyzLdBN0bMYcP1ntPchjw
235ivF29127BHA2xZAkVzxLPbTF47/I1/fUz3hBLZ0d51iJqrRl+hlJNzrgUXpo9mumDlorq7hdz
k/ev+BZ0zwyRGu3SAdrFAYlzVxo/j2bvSMtdUwZClnvRmrjoISU1wYKxppm2vtbEXtJ/lfvGSXXB
k0nwDd+KkmdrgiydHk0y1gS4aAr0RrpUbhkXjiB6sEf6Rxf3/o246GHkiiy1FSoi6ik/Jofk07St
v6S4BnLQ7etnZad51umv+DHvZ9Apba//gMv59Nm340IHzbq/Jy97n/We0FbeFuhng7z/jeOu+FKE
a3jd5qWCLlzM+6K5+BFNo5bJMz6ipjtoKi+B/py+RmBbT3/gOQpMzrSTA8wYgccrsE6M1pXRgIsa
tcKlc85nzM2/h9qnQA3IDpPYIM7Jb1J39pi3q45iNoI/OP33pXOOSFPXVOkHODwGztSOs8ugGWOI
monf+FnidNv1mO5sv/cU7IMF4iBo/6Kg+vrG7BWIgNmXarm/fQrOVSVtOcbzwj7FHQEPQxtCpH4b
bxWw2zyDgQ6dJXQau29i9lCB5+ernlGf461uYmxiKEuIsS49nhVRFR9mA4T3eJ7gTutG3z+NFSH+
KOmjJrh6F/Pw90PIsxat+qrq6og8NJ/whJP1DSls//pBv8SVeL67GnfCMoNkNXIY4FDNxqlt1Y3t
b4a5iUhIaz9uTmqxpZPgiSOKdRp3xAb0llGcRABnR+z/qUJpyL5mFYqoQi+hb35bIn+ArIzKbcVI
Beb5zqbZg5TTe60Djy8d6Y2y9rlD5OxZG/POs3PiR0n0dH2XBR9SZxndmae2IrOTLCb+TGUc2zpp
UNeNK4GfFISDt6b+mRE5asBkoOO0zNMjCBsdQFYcq1lFB4a9SK6Eg7fy1pmZyhiUVTLw7booHRxF
qpDu6l9oru6iDkXeVXtK12hjpOqDUUS+ZGKuGxO4zmwSwTCMIM7yBfNinKvKRps76IA+sGbLmTTd
rXR03USKvqJLwguf50jGMUqE2jzLAfX94khuvh23ZCMiDmK37drmcqFOT3qFRBnWFKvW4ioKWtsU
tY24AQyuAjWLLOIaEBnk4pxVWI2ixcg616yuXJ1COqTrvLGQPxsN3VilLFKxEt19vjtWzeAyjRmy
hWlIso5AfWO73xghRRqIWqLCD8c5mqWNSYndg3zp3XIYQ/s4B9WxetNyuH7DiWgjOSdDIjrHKSBw
QYN55BpgGSZ+WHwCVCZIvGa/3tQhpoKd5hX0G6D7ANvn/YQorrt660iecOGCy8E3pCM0k1Sd6cQm
2/IVY6vGD/2pRysCUXvxoQM9H8ih+iJu7YsyFo1lk2fuYRnNKC1Yzz05aLsECrzlJsW8DMUwemjv
MmcAelU4AyR08VzOndE2tlDVZQS57BHTOxR6B2ao+quYw1zgzHl99MUumqhn/WstrI8NoOcQIADR
NUifp9QtNv1p3YjeoH+onvzKyXi+xqFRqakx8pHkwM7V8p01lRlgNaHOdFOEojK56JbyFVZ91joK
58AGDbutpTnq1zwc8AmJZ+a+mCLxgz3NAlLVUNBfQvtFNvjJ8bWKZbWvMPA89D57ZjNenAJyFd/r
Leop+1KYWbObf+5p3wzaRCayZdnGh9akZC3aGL0Z9NRvYNiL3frLtOl8Kawggv1XMQG5SO4z3Zfr
vuJDi5K3zZ1Wy8gymqZYLBMiIcWONYAmRwWn0+ozl5D4JtgNvetW+fSAN8pVGkFDX8nUVmAUbdEE
mqVaF0729+tGLn5HUyWWrVuKYcv8dyyQZxE5ghVWV4hNh6F74gQvhRjFRTtz2q//xqBtKSaK8bYl
83XktJuImU/Yy85bgP4E3GIGDdeEKY06aHJfVKbhLz/bRVjRLJOA51/hWS/6MjfsNFNBp5d3q2ta
YHqnlAryfj6WvBkBoIOoRNEVnadibKiVRgUUJQNTf4zLVxWjfirEQhZd9iG5JUjoRMbYis8cdgNl
r4pIKzbQ3FYSxcDhbaF3Xm0C0km78Prnurh9Zyvj8puuUsYsTeQ1MDB5qlSfY2FXnE9P+b3jEhoQ
Icc1abF3jBOjgM4ei3pusWcPZpWFWtEJFC2J7e/5/hG9BH8YDuBolS76Nk6X/o8a7PyS+CQG3PqL
ZuJOZdrnYby1KrTg41HglD4MB/JWuAQmziL8+BLrYHmZXoNBsneTdhfBUQB8nGD0yQRhODQF1NnP
StYsSMXM/YKvxzMuJqBdIqOEpRZbiEPJNxlgN2MAzc/Vw3jgPyAEvfz1GHIVFP4W/NbvX68frC7u
JRxIa6WOLA+urj5dP/J8JvbXvv6ywBerl5yAqnKGhbn5bld3yfzNiE50LgXf7+JCCCEAgqGnZvAM
oFnVT5VBYQaMQ1ubIu1LqGBs96Jzt3QMpWu2jEvMc+UN2aT3IwR+A1DvOHm2HKY6D7PeCPrioKep
P9bpVk3IHdV2Zix9lpdS4D7YXeKD9tkP4AcXhnKNrEqOxiCbAMtaIWbUAGpcHuW+uu2tRuAZL365
9+XyIwxRpqHV28eoUIzErwaklFJyGy00zIjohXnx652Z4jICJVMivZ5stOhlzR3lQ5blgpjyoYz2
dg7PTLCrd+an2jYzxsiECVTBH9J+2mTavFPlaUtzJaxS1VnNwqWr8VjaKAQZtV/TU5OjyzxqYdTS
IBoVD79O4NvY/fr4RQ0dqQLwRaB/+/1XFTpogNcxoYGlQFiz+o5xFBNgLSl387bzq/ZmTV7+xX20
ICvOMk6T8AmDZhuVVhUmxpLyL/24Ycy8kW27JTFFVBYXP+qZJe6jljRtdBBzM4+qJa70nKB0Xbtd
7Q1+ZTgYktghsP+bxNaUWd5gGsggPiS2NhKHtJzVIdBu8JJXOq9L8J53mEQahFDuhtkjmCkxN8UR
2ivevBe+8C9cm99+ALfsJerkxe7MIVg65TuhjV/pK+ZVRrcr1W/Xv+WFHTY1mdiKbCo6sjLOezdQ
y7KTfl6Dan6mS+lI0f11AxeSZlOzCdEw1aBZH5p/dOpU3WTpbGGmo6sPn4cYsMyUiFjyL+3ZuR0+
xCcdyJ6aBd57XehTSazHRC9PtIvo3rBEeL4LXhRUS2iR6qol45Rwd05NrChNjHkISFc99C10FGhv
n8Yxit3JAmymygWX/KJBy4I9VSbE5JtvrSkVdMTBDCYNfqS2AYBK/MGUnBrdKsn+/L9/M8tUDdVW
gNIh/ACkZS9RbsWVHIz66mXxS1H2jhk/XDdyaUmWaYK9AXDdj2jddiyVJE86OSht02+z3muGwSXD
c0RBAmdX4XVrl47huTV2D858N+aF1moocKcbW91LdftZGmI/lpVBECQuPIpNICBtzQSW/COkNJ/s
uh/LRsY8JfRTVsBJ6QOVRtfMEJWiV4O23vWFXbrAZwb5gF6XcW+XuTLgW9lfiyz6Xqf/67we4t75
mvgo3qlVM6J4K4O9/0ZrvtbGN00WePqLn+d92/gJxLLMRwVFcRp0GYZrMTB6a6faRslSwSTqByDP
21oQKhXLxj+KzH7I2TkwlVmLS2UY3gZa0Ddx8l2ROMtX23Ta+U6NUWA0oWbK5O2Gx3Zwqsyzs7Ae
HCCLrn84gO0+Rm4g4N5/C3NpZ7+lj3S9zzTsa2T0mINPJ1dWgda1l59zlwS6tCp+bQ92WOXd40LU
zQJeDEee7a8zTlK6yNtqXaK7OhpLV+3kT9Y0xd5gLpGDVD1cVfqY96zUlJR7XS7RVW6zwkmmXEGe
Iv+olu5kW82hGeXbCkMvrqaCOSZtAk2NdrOd/JSWxXBtibws9Xwwp7TAJV3DvJTu6LJ8SlfMCq/N
M07esxKtkxOlS+Z2TZI75RxvtNHa2EXXOzNVPrc0+wxM5QsqYq6VRLuI0BPRKsVDD+SlTjXZjes5
ckZ1GoM4SSWnigE8jIxTQqZ+S4kMLvcppydr7CvHhBqma9gd8fQkCVeACd1lmg/j0MmeTDLMdU6J
a+VZFbQkM7ykJGDDSZpH01R7F64Ibcgx2dFUvdXq8sYi6d6mwMsVqmqEuk5NPECVxZnJ+LNRrR5K
gHXtAZxf7LvWauDms8mxG4B1FEjtzor1vSXjiaQqNLSj1kUUPFakcrvBXJ1OjQ5WVh1LcCu5Rmn6
NFuQnZpekUl+qZOfnRIfo4Q41NB3kTYdDAPTtzGAG0Nf/kyp9VWWp+8DbTFtjkzORirkNl3qjGn8
XS0MN+nN4phXNV7nufxgKGPQDd1uMCAWmslhpyAOrRh/0KY6aJPu3rDAk5VjEKRYw0auHWBXttH0
kFh4qNo/KShkZ/XHPJnf7Ma+W+chdsdZc2Km1t7qL6PW7ySCOg3Jb63E9OW6yIOU9l9JHx2laHLz
psUbM183oyXDhr1VmuwzVYCPy4qvw0BDAqInUhym5KC0FfCQkkcM2Vdk1UHafijauPJSo3NAqh+u
RRJ0vfzNJppbrrezAUadGDwlC5hKsJe6rHsks50lKTxI5oHod3ksovoAcq5dR7OgabDConOIeoxG
pIv6F4JOZdE9JD1mAFXlhxWbuxE9WyctUG3IKYQsJXNLANiWetMFvN5twdqkj5Yft0uImdkDVH3c
CDKs64ryWFR87Rr0eNtlN0T6HVW+rcYaJFbZB+N0GHXpZbKsTzUYz4AR2jaT+mRrxFXkCNcZEuSk
c2LtmHfq3k4MP88eaV56xWqFZYmyqaGEul28Zjb1R1UNpwmI7nKEDmXzqZ3wZ/OP1R62uYZqa7Ui
M1VejLH+scTy6vZUuyuXYSM1xpMc40yTebMM9W5RLH/ti5umGb3aOJoW5hQJSNpb2w7qsu8dZS4T
R8mTrVbnEEaRp8Aq6xtqNonbLgY2WJN2VgQkE02PcFg7Qm03U+mNtZjPmGetnHFWd4VijzhQse41
SaNt8sY6yDq49KRsnnxVJ4uzltb/kXZlS3LjSPKLaEaC4PXKK++sS3VILzSVVCLB+76+fp3Vu9NZ
SFrCtDPW86RuRQIMBAIRHu6PSVFMTtKSbwNTPCuBtphVQEMtpFoA5E30E2PbXkDoE4ma1B+t4C4l
Y+LUkX5Pe7oAjuRmE4/5fWU2G7VsDhqNekdKG8wKmulDSk20pCk4N/T2cUjVU2NZ57qJXrqpmPal
okDmL5mPrDEPsZEB8Ad1FremLNkgUGPelmmyHRll4WQWVLRl8xFdZ3nTxuSxIO1PJZUt/DEaMWFr
PQ9SCDj6UPiNuUzBYSQZsivkLa7TYyo3vaMM3bFqEVjzETzClkL/SJMMPoKy3KVS4WWyOdt5BPhL
k0pvaU8fO5a/htPs1gV7U5RiOtJpvOv16qNVraMCBiZbiozvlIDd0mjNzAbR1eTNFpuhS5zSTT1r
JupzbQYNI/KSqPXTUCiJ1zA625osP0pGd6JZ8yCbjaOw6KeUaZBxSgnwiGZNvVyqTJtMxnNmlm+1
XBUY7Gu8vqXnODXepl5NtomsljZJyZENAbMjy8g8dWQfZirhSYb/GsSy51ibv5nK8M2w4mNIylNg
oRAW4WMZxfRK4vmjqfFb2dThLWDkr5I6VI5RlUeWQNltLvQ/Co1ChN/go4ys/RRPv/BJa9toumfW
NbuhYx9QpvwVKfUS8bC8vIMmbK6hPaZ4ZRvejxJq5EUTE7DLzztpTt+Rje/KRNMdxcAQtcKOujrd
9TMuJ9ajO9NUiW1KqSMb8aM8NymOYoAT2sWHohrfjSCMvBIPJ2jcsSdzlE3XVLPQLju0yWMpfNAn
HYJ5eupoaWx5wxDFrpoM7UZHccU3ME/6nOQKcWg694jLluxWSpbZFiske4KWeZ/F+ksrA/WaqkCQ
WLhemFqeh7J/adP8FxAIEvrJaW4revcNL6lmG1XhQ6WyU4b8ANESAbYcMWosGQgpaWqHbPaVsD+V
pvowqfqpUZni5LPihlGlbfUpfYgkFdTkRp/adU33BbN8wwKTOLRvDuNEgc0CTS7uxRcJK7f66cUq
+5POqt/SFPkpglrZ55HNutGO+/qtnADisvK3oQRKVdfupjl2QzLldtYET1XYABOdNd/bbHCkUnvo
m3qjG+yxS/TAM1q0GgP8jDRsdGwamMviEcMrWVE9W1pX45afcbCMqLMxijraVab/Zha50yMyOrKF
p1be+5DkBYSIeJEsPSkNPZAk1h0WWIorY5ZznA1fMoK9Xgf3TG/3CqivUiQLHdvOVHma2HBk1Yem
vSPwOZMxQ3w81DG3axiPraY66XQOa5xBVQWh5Txu5HBCkUeGpgCdBj9D+JGL4Wmu4/ualJvCII6e
WO5cR5uhQ1ZpmKXqjGBbaDp8pc46qsyAAp7Wbqtef1AteW+iGiTREkTSNDKdqVBMJ1BCjzJ1Y6kp
8I7VJmxBNE2/TUzegfzNrSdkKDi4WtZ6bA4h2ROC7xJleab3r2monSzMl1oK8cdi3A0RetVZ5Y3I
vB+lYbgPSAYMcs0CJ5/YtqfWDkSJYGSO26OE28NmoeEgAu9kxFlnZtM3tHDuNAbyYDa+dR2yiaaE
cEpdlIk7EfQ3tLHfzKOyqZLkiBsbSaR6VNqp2vdSfkwj5ElW6YFc8iRpdesNme4hsLuF9FpPmJ6e
0dfuE89sZxvRyCe66ZZJYTcNpsjUdtvrzTGizWlM5Ye4eWHdCyXvQfbdCps97SxXyfQjxKI3HeKM
LDU7EtDzjIt6brudbr4Dc/zDUvV8CbCuJknu2CA1U+vyGFnTd0ghHiq5v+sNaysn9XmpEwTRQZqa
fd5W2yiOdlNSPJO6fJErnGEZqjjyNu4odlQx7dYcj5YWobSPKSGaqJGtZ/X7VNXvSd6DIXe877Uc
121tpB5tlA8c1PNUagclYhj9rX6nVRraGLL+o1nRSx33e2Ckt1EBzV8TNcUyOEz9dGgbyYFGjh1V
0C9itYEAidBU6Ri8snrMc2Cyx7RDrSgxm56eWR1TWzMlR6+T0zA0J3WWt1o1Podl+yAF+UuPq8Dr
TbTXqxxuWhYHjCR+9MZYO/HI7iJw0rVg37Plpnq9/da56r4vzy6LKJhKNKAoeVUF6o1MlrKpUvy4
Dg6d3jtxnNuFOb8pY+53CNBZUvlyp8KBJnTphmNR/iKDoKyxVnG4/BFciSgbxkozlopDhHgqGbVT
6Y/D8JFhtKxSPMGK1160GIM2MaGDwhoqRV8fd7qWSUEjNRBshGijxWyJAQV7AM5hM6IHVM52NByb
JzHgdaUOZqJ4qZroyGvGVftYq7JJn/VMASsmrvceOA69dpR8dPVRREJ6hRnBVzVRJrVQYgapsMyP
tbZqUHRKUGCwIdKeJzp5clCoG6npXrIK4iAdyEbrAPQ3XZwfakDLmirY3t7mldUiMzPQJ0fFRUN5
8esu14Y54T0vofpB1E1iLD0VAvGG5zIeBR907bEOHnHAIM1Pa9z3nPMACDaFyIAzdyW+puKSnqaC
FtRKLR937b9GuIpAFuXKZI7w0KCWznUAubS68KVZPekQvlS1fAdd522nRIIa0qqvXphdDs5FIaID
r6iRptCP0RI85OvZblWAVuggqHhcTax9RgFA7pZCMLke/RvUGKNwvfZP8QXdycYOXjA5T5+BkwPg
ALHs+3yqnkoDMxMi2MEnmJHrkxjWhfHlA18ssgGHbBBWWe9PluXF6ZGG1q7K8Smr1yDNt9mQPfVq
tyfqYEs5Shn0Lkgh6YM7N4uNw0AmPG40u4SgznSXJM/D8BuXo5/XH7FM/ExuPbXQHXl5O+KJH9Sg
xwAjvaKAld60fMWS/j/f7GI5nD822dKL6tAjMNXvakMcNfjRD4KZ7lWfV4DUQI1Kv54wRCWTSJJM
Wz8sGa6YEx4VIpdYembXX8UEVyccX5f5/kPXdmD6yGfZnwEcIg5UvdHpAELfwqDiQnzniT1h1duV
/5jkocQGnttBSXHI9DDbpGnqFaN2zmRLcJbXN+9fM1xoUpicRvMAM1Wi+qmZ3A9SLaohrkdgg2go
3kDj6boV12ptFUzh4M9s+CWlGDKSGOqnPR5+LAPJQCRrpW02o5dN2XnSlN9UyQQzy9chGL0qWSU4
0GiWIRR/PVeG2kWAfedo8FBoqxLAvabfTb3V5VrQA7n+bgZaSBTdAuCUVFAcfDU0m1FaQC978uXh
WUHoHbv3URoFDikywuUInRop8hTBSFW9jA2U5UYUfIiolSyywu2ZUg8V7TL0NRP5RJUZBbi9mYtm
H1aNYLYbND06uhG8NonRL7lQDiOtcZfSzmnGj0QTAa2uvRwf5cLI8ucXUbXQJsDwZHz9EYiWCvVz
HSzct+/460vxq4llnRcm8iQMhoIuJho8a5RvcX0XlM+ItHYYp044q+7QdYJ+xHWq+NUmdxFHXaNm
yDvg1D1mRqSnAf1tC4w1YW2jjHp7faIt5PyaxZmkREOBCiJ6eVr/K58bQShSRFvIeXVY/J+JhcZr
BkeZ9mbdNT+bR+Mdz/UPvN1e8AwMMqd4ku4D7/b61gLEpYtwzq6R2Rhagu+HauthlLRD3eZOqwXH
IhUh8W6bQgb81VXaoM3qMsTpZbLqx5hyp1npKZKMdunT7UWtHS6UNvFIN+UFJMBF96itKtlSNASj
ugbqAuIMKArp0ujeNrMS4JejawKQpJro/fLoqhIZTWn2sg6xpnwHGvFtuIk/x8QkIQR8dUn/muJh
VkSf6qbDYcd3eory0kEvx031WLSi6xv/y4p4OSgSmTEO16gDaL5Q3CZeTYDEXqg1UCrd16YnopZb
eXwC26ASdL2IrltXiNMxlks9bVodcPOWuEkO/y82xrOyT1BURrPJBj2DwOdXzjRA2OjWK6DjAZqX
83kLzXolrooRl2J0bGm3m6tJcB0KTPCzdWOUt5QMEnLPmboklb1YlDKvOMRycxANb0ngyfkLRNLj
JE8rqfcDU/aC4Ferf0+iWBD9Vo7sFyPLMi+iu2YVpdXJ4+CH3fvU/RhDxW6M30kkeuOI7CyLvbBD
gPdkJG0HjC/3bpjlbhMBgDmgHCYUTRLt2/JTLk1NWiWZbUv8EigXXUdfIYT2fPG3nO0Lglo3DEA0
NOR+Bu9jpjSZHavw+EjjtvPQOp6+gSwM9E5aRBNXboiQpnTN5fAWkBH4FPTO+de2FBioKqP1Ch7n
D6MwdmBoEEykrW3dpQXydesYxOlGFUTYfqI09xF6jwz93XYWhYSV650YeAKAKovK+nVxhgR6klfl
4FtxQn53AYlOfay1O63F+FZiYvsacNgKcorVtSHlWipCmM38DFMXboGKZxCE0wi3aE6Ktmf9PlYE
ufgKvMEgKLJRkDeAAuwKJxTkObJxS4VPoE8cfco6LoSkpa8eU794pqhc2/ryzDadZpf5JUXsyx3R
7MsVAc/imvgHQwWyrhLE+6+fUdKrpJpSlPuWfAP1y0UjTS999hC56jn/oz0gauEA2rRxAg/dRic0
bfZ6++pcO/Amqo0KMjkwAvLFKTOPqhG6Q4NfxseuekxU46nIKr9FL+q2obVTgaIQxhkwsgEsGJe/
DXmUgDMA35X0x54A4hMIEmCRAS57aztplOauI363JPMRmrB6ZfaCk7e6XRer4G6stMkzKLxjFW2l
xV5WsTtaWH5NwW3DSpH8ysr8DhzEwpchJvKnq3cro2XUG4k6IAlYNCihy0ChHoB5TQgWQE0rdJXv
IrGwZZe+VhrgkIB0Lr6poqjBLdAY1K6qMevijzMUtecWwsmJI8eWX2nWvsb4lF1pIAq/7RtrZ/7C
KJ9T5WqthVBHIv6UVD8jqf8w8+Bbgla7wM5aQLNwDeB/GGjXeBDwWGsqhUBC7zdQ5VHqEv29U2aY
HhABUyFIPNY85dIW545MiqgxFvLgo5wWObRmsZ023U99ZM9VOhDBylZ38GJl3Gdr01mhk6oMfqNJ
H3UEHUkrOWDeVha8kdYO2cWq+HHPcqTU7OdS8RViNLUPRByQxTSMRkG0EHwp/g41urw2pQ4Nuqkr
Nk0Fxslg8mhk2CBBcvVS8K0Eu0fJ10CsmhQz5hgY9JUCJDSzcbSyGHeAzkR1E9H2LVn/xeWWjjUc
odMHv1J2CiatMqX4Lz/Q8gsuLOSpFI8WMXsf/XOHAbwT9gJwoOjTcLeWPk/1YFCEwHpI218yende
mJPq3EqtCTBGAzaHKv9bSv4lHFk6ItLywJPxVvi6rDkbzTaXCC7EQunQgA0fplQTXcirse/CCLd3
Y4NncdEZxI8U6yUnWm9rVf+j0IJDRMxtI48fJGl+/HXoU5EiqhSC9DgzfEiKZhmvvDoafDMYvNL8
XRfaoY1+3zZyNSyN7YMVNOTBFgKmaD7TSMI+pu2ItN54GrzqPJyayja/hye2I2/UB+lnZQ+yLQlS
uZX9/GKVy/CjPI4nlmWDP5nJnzgx/pQDuJ5I9J6EOViAlceUQLjs9lJXjjKq5Gi2wVvQPeEbiu0c
KHIr57AJOFE5n0LjVP79EI0BR8QUyYIoVi1+NnPIdSsLs4D4wG+6zAJDUCJinlw5ZF9McFunY3Ik
CFinYlhSHt4yzP05gzXlTmHkptNTtXCRtAf+3+/d5bqWH3URO5SxNZQ2xVuZGNpp7F9G5QeQPIIM
atUXL61wF6PUBtGgTXRA1rtovaGN4cyKA32KRQY52o4n5mqjkJxl5Tr+sqHcBVlNpdFWM1Ip0HM9
Zf18LvUM0MH4R1Rqgm0UfDs+m1GjJc+NusFPhgLzKABeTW9lYMHjc3voY4HDr1wpqmIsD03ctRhD
4EtscpmoE6jSfatE+wn/ho0A+nzbMVY378IGdz/GRKajMmLzDAn9kcb6yVQQk6ThXWAkAvcQLYcL
9NY8UkiDVSPOVnDEivwqp4LvI1oNF+YjUhRdmqkqpgmhfjmEYIrIgJQ7MYMwb2p70VTKWkhSUBdC
oDCMa6GsgKZ6XmjR6GsEkGQd8GgAP3VUd29/pJW+McLShZ1l3RfHNzZnxFotmXwp+KlE9zkarAM5
qP1ulM9qDujaeFcCuDYzyCvKqduCnXyYP+TkzEAVnFSJYw296Dctx4p7Tnz5TVxIiWOW0JTGkx9o
+rEw6gORfrI6t+UAAmzR4OYR9QwNYBwwYddJYOfzY9xAp5PdtWxfqH8IhHFMzdoEgGHf3q6VOeSv
28XFIYN2MkHlDsPvTwvxWOZpr+FDHoAPgtrBHShEtuZreFdt0df1841oNmr1a2H0heIasSjuKu7c
ghZRzyDljSI8/tQza8hjNINtRLEdt9tQvYu70aEN2wI6bQx3s8F2U/BjoO/aKPtFE9ps/OijVnD6
1j4XAYDM1FXdxCwaFyUj3GpgdLLQFdixbXNim0V6OBbKmKwd8gszn2w6F546kByV/AZmQgbIT/vI
ZlEacCUVtGQ8lya47Q1IIU8yaMYg1gXuH7uN7PguO4VQgNFONYg3TBso+QPgd7e9SrCBn5PNFytT
q+5/u3B1qp3CJN5bPbCd+h2jv3vZcKIg/pMGIpDDWp51uVYuZmasjJg2Yq0awAAVhDzn2ZPQ0c6H
U29RTy9EeverZ+fSIhdCWV2ozcRgsfFU8LXmkJ5RQJA324CAYoIDGJXWyR+kHXDCwFU3B3EbZv38
AM2EQT/gO8DL8TXa5ZXcAcU0INrNZGOVsl2l056G9WDXEsiXSsumpbxX2tge2nNW9HZPXrUeCGF6
n4bBRsvlnRJjLpZ1puC2XOukqOTip3GRJTbmGKEYR1t/UMA6Jw+eoXhktyDaVMcoHDlwFRFqaNXx
LmxyJzfU1BDiKQj+rTJnNgD5u0bpa9si2k9Jlc4Ky75jbuc4N3MpiPFr6Q6qqZYly0DUYczz64cY
Y6vpmVJRP2yq+GWkseLNTZi6CUsmJy4GeaeTaRAYXY0gJnRogJdEqOJnLyXwEktBKiFQheNpgY9M
JaCDt8/yupdfGOEu1KQPWgPZKgXFR+9OXrINY4Cm3xowITfu4EbhN4xibnMvT+zuyfgJNh339i9Y
60ij9vfvMjknL1jQqWWLO2r5BRhE2ncPkgzOKYgs/cNiyMBId8BYCqZO3FBISbyWuVya5xy5SMJm
ZHEIcmnMdzlpm97HIznMwNZ7txe6lpIhT8CcvK5DHIN/tZVM7VRamECLD8MRAFe7lpldhuFzF77f
trS2JBWj3AZ67cBi8pQ3YUrDou/T0S+AwWni+5QW9qDNgvWsnUYVVCl0gRsZV1VURqrOopmCxmYB
ESxMSQGMjsQ8r38NlrptOmMTaQ0mkcz/z2sAdXyIExIdbFP8uQgNWpXd1KOcr+rOiCmhsSsEx2J1
Bw1T1hdgDEFd+ut5T4IqU3oJDw6lTPdRAGkAQ90Q2gpqcmthhaKTD8l6jKGCbOSrGRLNszpPOR4C
amH+CYyU2EaW1ZtSHwo7G0fEFpnFgvxnLaxQwKZkKNCoIEXizptFlbaqMZ6HeReoHcQlsDOilHjN
NShdRoV1i8oKHy7R8Om0fsFnjQuL8mDkds/UuyLtz3jAnfRB2UlDsaGzLgI6rWUJFMPquokx8mu+
hsBozNkycWHK+SEcNAzzJW/LBFY3I3TMul+HheAUrHgK1SA1hQxX066BzyoLWZVBOtFvpq2kb2Lr
1YoFHPUri4IJA3UY+MkCe/vqJaWZBSARTqHqV1XoisThscMQr8OaAUJIafK7UqvJqer87XYUWXHO
L2a5B3ERjGnQ1aBRqDNMpSCrkOe3Gi+7QMaci769bWytDfTFGn8U+jzNzRnWBgdYkJch2mq5TdG2
gHqQAziyUxknddoXr7ftrhwGPAFQlARpChAa/GMgMPD8qBdPhey5PY53USciqFtzkAsL/DsAnaRY
BbEriEsizNDq5xIl1zoVdHtFRjgXqYe2oThrkz9P9xU9ZCDG1dXn/2qr+LTfwhxqaE7YqjjTe3ua
pdemDna3bawEDqpT4GWA4AdTCFnWefG0kNPGbIfy8/yWu1wG10RTYH5UdWl1GsCAF0y6jWvBu211
dfd0kACgWwYmAB632pR5UKZxQn09m17iUHkY6EsnGnxZ9TQDNXBlacpd9+VCHbP2QOKin/SG0UDH
6EVsNWsHFh3/hbwFJWn0VL9untW3gakvgNUZD4Qkf8rawcHMaAVR5aYQtf7WghLkvYDjhz0Ms3Nf
qhpbkOtqpgpMc2EVLjWS+lDVCf2IgtxwZm1SXCa1EBHCZIrgcl6NFaa6ULwoAG0ADPd1obNiBWhi
gGWPbvojaFHv5GgboLTaerKbddCH8iVX1DdZe2zTS6PL971wzbyGcDm0vmEUSkKzq7rWmw50enAv
32W7+DG2VQzNCbPTz1PFFZdA4QmfxK2GWg5f+lQ1baxiBRg58wTZIihZgPDFjc+hkyEXFnnQykFY
+EKBIcc1s5Tyvq4R73kdwH4FBFLDnUW2lnKy2K/bZ23lGHwxsfjVxTYSZnU55pI0X5aZp+gLn0Pk
3Dax5h9fbCxR5sIGY/nYFwzXfXzUH2YgC1MX2iqnwAdVuOzGHmQx3NsmV+LWAinESw0vRLzVOY/E
DSlp4PNCIreJ77XtAmLM7luxPPvKGwJoIfTSNOih4oxzcV5tkgXGDTuDE55lcAXcZx4Wt4fKk5ei
1ZoBOQkQqtD7177apV0uF5jVjOmxEWrYQQzs5ZmLKfzbOyiywO1gSmllFEu5LK36Ea8G7VkLZEFG
Q1aC1pftW37EhWNgasEw8HwYoa0N6nEgdRuwDoeH8SlhTpjZyrYK7e6H8q5/G/xoi0nfwqk6W4Gi
L8PEqlPb9Y9CcrI7Ebxy1WOhbQukFBBh6G9wB68vSTgraYBoOnm9m4LrwovvPgehOocRVFQyV1xe
Wt0NBFEdb0UwHfINUybToS90WfMbKblnYfscdv05i4fBLscEvdMwfujMtPRvf+jPhIePaMBJ/8cs
V3FoQVEHHC7AxUFaz9C/TH81rRbb0AaKfaLkXoq+C5nZ40iDo5YIxzFFq+a2GtrqVYEnlwbF5OmP
koYlpKyqs9H121INejuUwmOMnqRg0cvBvLXo5VddeF4ygTAw0ogGJdzqnHnjtgX4rvhW+OIgviyA
NwUqZmjfokCHSgMX/aApH2L+PMXY5zht5pbYA4PweTN7asfcuM0FoW+tEqhd2OMTXKvRY4wTJzNi
kuwkj5qvgEnJ3Cmb9FH9ELNbr4VALAroJpCfrTS/GQvMhJmzr6nzBs/YxyxvXsDn8EwEC1u7DC8N
cX4KqExUKEOsgNSA9tuqALjJSKzf4MkTja6uHv9LU5xPNuOc0ILgkl9KYMUZxWYfVJwb6mY7FTC4
9kMYcFYXB7QdSotUB/cyF27Rf2xleQJhBSR56qN0B2p9N36y8doaUdgG4UD/SMRs76uueWGVi79t
XSWg1QD8fiG0xiT0+ERfoJm8nIfEQSWX/gJHkmLjAgAdriArWP7uq2NxYZtLWNlYp6PaIikIh2fI
GntaJCrwrZ+ECxOcx0iZlDVFqOh+6cY741e4VZCWaqf2zwyJAjGR/VrtVkMK/J+PyLnNULamNUX4
iOWbdte7mPEDzgCuCpi5G/ibzgXv3COx6avk/hY8ONeqtl9scwGtVLVqQjd2cVl58qBwL6lOb23Q
CQL/jrsUjzHzSiALS0AntO1fkJ2QbbcVhNXVYADElGksU6lXZAJaGemyGRTzp0MVoZ1rnv4CTSsQ
LJtPOnQjMgc06dD7EKbK62f2wjS3AcpMZqh6YgPGX/qeOsNzuG/tBWsku8ROfGkn4t5b/sIrB74w
yMX1rDWmwUDby8eghNPW5Wam2jYfZrCAWR5huScn1U6wv0sYuGHz0wMvrq0ZBOMdga7cZ2xftIU6
ONXnfDYKUZENTv9S9LhbS6XRM/6/T8o/eNpEirSyxzKVJyDXtV/Iy/QPtm8PJXpu2Nsteo2St/Dy
Ld0A4TNvdcWojWoYp1oIfrnAmEIdIguSJUy8WHfyy7xLn+p36WV26Fv9CGIiEooWzPswKtgK6noL
syLysCt0et0Eei2nCP5LUASnzl2O9/qwNe8TR/8UN5mpDQiZ1XuikgS/1YtlLNXAyxIx5Kr4laW0
LUFirPsyndUd6P9AcNZstLjubaXSMTMwWWBsKqZdIyv+bc/iozFnmk8ahjSwgl7HokF2B4oZ8Fmx
v7y+Py2gQ4l6Dh5KGBKGa1+4rmqxesig9e6Tot12gfVIpcS1KpFIw+pCLsxwMb8yrCLLMcbmN+AK
q2TTKZEn3N6rq3uFXwoX56OqsYZOBRav27duC3HzZKOd6dOCJCs3qSOCx/O5wWLOxM6A8hXDI1dw
TasMp6y1yOynWsOcWGu+p1Hxc24TXbCwqwtssWThLbAwhmCyjB/5DyBqFfc50bGw4NR5s5//TjzD
V7ZUtcNNDf0OadPc41bZ4NPthPIGfDrCmefH/8sGlIFaDPO13+HZJdnUU6HCannMiX4uIoyLYqex
q0S3Fh9jPu3iAQSOSY2gns99z9nqmjCjyBOCU3QP4r1H5oWe4YA4Dywpe8kVlaA/y6aXYZw3yN1V
wxSDgYDAYOMh1Tu3aNoHD4sKduqO7+Fm3s8e2JId8G+9glYUVAvEjrx0I/odV8Us/ndwVxhmqdGa
DxBcl2Gg8KBsi03m/IrPxJXfRXOXnxfFjUXzd5cCkk4jj/B1NRtTv0hGvNKvNu0B/0e2OWPAxHCC
O2kzbuqTdG/tRtG5XXWvRVV9gdFe8/5AxoIGKTjC/FzJndkqPNqfg1K32+JcpQJ+jrVLBIQ0gANT
sHNcTZShE2oFICbBSEuSOYH2NLSWl4NXZQyFT4e1iHdpavnzi8BKqiSdMjB4fA7sLCXQ/kDvK7dz
qQ9Vml3hiTQH1+LRpUEukpM4ryqpgcGouqP9ty5+HJTn2yH2SqIUnol2IWDjFDuIQ8l5plrPaN2b
APznSGu0unEDjbp1N7tkxihSHThGBIoGxXgEDITZctrvzEZ2owHCHkb8ViuT3XbtEXw8Tj40ttlX
zjS1u84oPTBMAtZMBPn3Wui8/MF87IqswGihYaP76l2wkWxAUU5kn2wV2a4PS21h9JAQ2jl+C7SG
U6cR8Y2sfJSF6kNfoEl4CPATwVZbVH2OgVm/yYidtueS5PZYCj7LVdHdxP19oRyrcfVO3ZzNKokh
OQcCfH+ZEde2y+Sg5YAO1Zugk1qf0pOIeukz/l5GDt4q+erh1sBSEKZCfm6paMyQQVJfwRoLKWdP
etY2Kp4U0UPzzu56EeKH31TeMJd8ho2CSVSTmQBugLLtMZhfdfqXgYI3wZ3eUh2DuZixtgTzJa3S
vwRK8ILc9NTnieie44ten7YsTCYDCkCJwadgfZbTYlIh7qawx7h+kuo9ix4sNfTD7N4YOgeiKFCC
vW8zSZBYrO7jhWE+KUubpLbAM+2Xxnuao6QKhS7JEFa+1s3oKJ1ilHB5Lnz1k5a0JI07rK/6M7qG
z1D1sk6swL0yOhNegTpmWh2A827HqvVDYf1rlvuEXQwwMSYWTd98hjhi9pgc6t3y6Dbdxo9iyJzX
5+Iu+pgeBXb5++yfz/mv3WU7LgJ/qmBi2ZSxq/2v6H48zjsM2WyKjY7Qv+QPE7Hjbbpl/t82V3i7
3NeM6hilPu1TI3BJftutCsCuWKv5Kjvh7XBpWd6wUQobrC8Yqrth3I7Zrs7um+H7FJT2KH0b06de
6W3SASktkh8XGudSNDnMmyK1IEr4iX9wdKdwInfRxVa9fKPubn9K/uHHr5S77bKwzRuzQJxJd+1O
2bbbfyDQwlRhCZRXgfRfT+UVqFgRanMVYEe7fX5kUCJkG4BXIJqJBpIQSMjnJdyieNDRBNDDAD5o
qNJDe6OJR6cU9Y+uil68iWW9FydAntC5ScsaKrmFPb1k3owyExgjBxucQEvdFF1ZP36e3quDhElY
h/yQBXOJVyQw/C/gQk6BVFLrZ3y5+i3Y6E64B6M6ZAqgzfkqOnZXjRreFhdnKqaBCFbBamUohRvv
i2qZ9ZBu5YMowbuqpfGWuMhS1hCInwI4P/Thd+YJ78D7ZM82+R/dNt80B1Ttm9sHgE+XeYNcSEln
TAvqA0LKQpRKFEiIfdQFNPpAAnLbkOCk6VxMCaaxiaRyEecm1cYMtd0AZmxVwvfq+u+kg4pLMXzL
9FRw9YrOAhdNgkofJsx9mHgOlHYPtqpcdBksjnbraHMhJCrbrksZnENqnXKnuuNBO5tHjDooe9Sj
N4Enun4En4xXN0E9J860ZUlgrHWMDJz/xe9GOdeSiIjw6uHIOQcvckLbKgvqEZaMp39oiYJdti82
XYg7lj0Hx0VyGMp9gHv4wevwbtwXguT+CvfP/wIuzpgF5igYg3sy0CzvIYTzQB3FRr72jmnt8sBw
x+fn4l6ObPkgOvYC1zG4CDMZw2COEWwrMvg4Qbgejh+3z8RVPYtfHhdYwgA4pVHFcQcDp6e6sQ83
Akbzs82N/Sxt49tti4JTaHDxpVJKUIeXWFO8C7fqYckgom0tnHe6epTxC+PCShHFulk3iM7/yHFH
jhzuJAx9RfYiwWs9Sz8W6cVId3SAC3R1Gz//dYmF/wlcwOlp0MWahaX2b5PXOMhJv7V2fAZ0AR0o
KriOyPK33YgCBhdnKFoQfbBouS8zMtJxcCCOlr0au85ZKMpiNwL7O9Jh6FucW0ArfMkBqbxn7a2X
4H04mIJge8V5wy+eC0qYw4OqYYn9N09jYRt3yWN5tHCIw4O6BVMAUKz2WNvpuX+RHtBGgGSbuIMg
2BKTI57TZ4Wl3aJoPTFoPX/ruslVtIMcvGOSW7BegVvzaCDQ6aUNmRCo4v9N45LdUoMRUSSJzqvJ
hSMIdRgWtBSWr1y6ndfuAHtzy22ykzbgaBHm+6LEw+RDUNCOZqdgXWRT77pNsKu97thu/vtvxQUi
nQA4G4xYWEEgwxEFLlVf2IwMPDhbohtTcH/xj+GijQMyVvDNDJJHuVel92WXYAZE4BOiu8PkYpDG
pjyBctbykKB7/UH6H9Kuq7dundn+IgHq5VV9N/f+IjhOot67fv1d3Od+xzKts3lKECABDHhEcmY4
nLLWtXQs7iNbP2JIIvmNnmpX85KzN6gUlmyiCBfcgU45n7gAA1VLDm5ydQ/M6veoBFuty3n1K1tN
iNO+JIzyPVlfTDke4NjQTAWwf4eWZMPMso/LV8f2dWgoMoZ2gLhAlyMVsDV1LQ9zzpveTAJHL2rG
rv2F1/oUQZmXHAVNnolIclWliVIy+MuDfQogJM4Z8KoIX6NrbKKd3ky/I1/1+8N8G7K46rad1ucn
SNjr1cNGHlqwmQZQTq7EC1cVwysUt/cghPD0VH6S23/a7feHo/6URxlel4LsG5x/cNT1R9f94qen
y6e2bWyfv5+68IO07dshQtg9pK1lNKGv9UDjbrSfgdQzFOS7GuoYCkTvAdpmgcdB98wuuVQDxxxL
CVSQRym/0e+MXsLGubygjSfSVzGUtjdlyXE1yaXVzvIiucgPnIKfyol3Cye28dQ8ML3+99vlq0Tq
MlUFbqiXKMQbCXOB6OZ2xNGMOrN5nn4a4EZCQKPdzrYamENogRIP3GRTZ19e9fdj/PIJdP6gibL/
N74CIAZpC3i+xyl+AFjIZTHfbfyrGCrLPCiVnBkLPImkfBAQATDamZclfAMEAcn9WktUysaNeByn
NoEI4759ym4yO7EHE6BCO8WbHNlN7ZTZVMpQTJWyaSWJMn7SIVITUIUofozCdIYkYKzsu+v4ujLK
lPOYL/Ksxx0qqp3HCb2f93jRxqmDmtR+ApeNPEo2OO1QGEkf1YR7jvtu33ODVae7gTNFLbGCaWIg
Dm0qDvofDZR0AKpEVyeWWK1LVYbuDrzuGOqJDz0wHRWC7v2b1a8EUavHqGhfga+O3LaLS+qpvNPe
hk5qja6KzEVjAd/YC10WwfxGSIZdX8mlHFwSyLmeNhEW6KZ3+bvmAsbWaWaTTF8nzr9UJvRYiaqM
xhiJTq4FASf/kcnTjPdGepzF30b5fnkvN/V1JYIyERVTRV0YkWtQfgql0Qz0uzlmzD5uvO3Jvn2u
gzIKXoB7BlcJvPWEVFP5GzxF1hSZnKM4JL+Vtk7gam/SPjqA8cqW78RbgdHovpHC+/oJlMqomDgO
lRZHR/p9xF8Ike40p9yV9lBaLCcukU37GiR9FUbpiZhjTB+zg0Q/MT3liecnYeUGu/HE11a9T9zc
mvaak3q1HT8IVgPWBVQuImc8lHYK0GxzPkiJKR6YuWHWcRMTXoUcS9h3QIlAnNq48dViLw+xo+/O
4y0u/yIe0fGk37F6QDdeFtgOQHQDiwSKDM/wVeioihUvnc21BVmYdKi0xJzFQ17/bPhfSP/bmVJZ
JWhyLqv2Rnb/i1waoVnEjKG8xFA7QgGU+jUySYO53LbHwSs8VpJ441X+VRp1n/UgAwmEAVubxOiz
KK9IcUjcl844m2AHsetHzuJ37bH4rXmooeL6AUexndoFBv3Zb6yNctXXr6HsusSYH99HNerQsakj
Z53ZAnCk7Q/FU/Z4ebnigbQNsEoc2x7y86i/DYkFIhJofADKtXNbnXQIbgwHrJqWZHWn/gcr8bIZ
Q6zEUVY9gNoFgCHwXlHw2Ms3Qft8WYVYv58y5KjIUpBP4Pcryt2cvcc5IwbaqG18PSbKHgujMdQZ
XQWueiqf5qcIOpNblT/dijvUOPgbQL3cIG19EGdbuVF+/rfVkSBj5QzQqDdIiw77UOu7tr0WKlZF
eDNKWR0PFT7roJ9VQZaGsnffgGpQtdUeWeRy8QWxdpqhZUDkSKzjohzNnOYgUU6R1wQo4G6yBXsq
zORGRvvVdCxs4VAcyzvVSu7L2/BQIVGG1AOaNooY5JV48SWH7rGMbKVG8392G7D9IOPzaIhTPCVa
KWnwedEuekCS2xEOmMTDa7PFBMzfaqzddPefByBTPinqs3qMOLwwtV4EA2jpx8m7FLLAb7fj7JUY
ytmAl6lLMNWE7JtiFrvqVXomDxUMxx240+QIp+J29FlUE6ylUTHFPHQcCGZJDCg/LOMx7Pyyub9s
HyzrlMmBrgwkVsIS01JwotJ970Q3/VV6Rdr9E1e7yw6D01zlu3rX7zpcJ6xaGUtXKM8Dwg4lrjqI
ruTfQfca8B+X17Ydk63OjPI8aQxke/Bco+JwHaFlH0Gswzvg/t1pJ5I/wtT8A/FFAEm/m++RcvRZ
tCSsu0Km3A8fAJxrKbDE7Bh40y6DNGIM1btoVkCgZt0VImtLKW8EP5tzPQl1lWuwOPJOYUs/JhCf
aa504O6yZ/GheAa6J2oFBrrQ3rRddUq86hezEZWluZSXAtZwElSAHsErotkJwIUPbM1R7pCn9+SD
Ydeo9f7z8tKXa4buWxvSrK7iGksvOXBVdgN4hzVGtMWKf+iusUoSlsFIcJyiF90QphT557SvgYd2
E4xW7HG/CLq47BI8oQIdOoZfH9S7qMd6ZS87qYwiyXbq5lO/FconAbgSDEUN9Lt1CKNZc52gWiqf
Gybb68pKTqzWV4k4029R/0oi5ZEWo5VatYBHauErytpqMImMQbknHQj78j48YNYL3UKFH11Ne9WO
95wVPU97MGE2gFziXZRInOKU/7hs56zgW6F82FBismIcyNGHwJsKhrm0F6lI7UaV3+WcB8BUMrYW
N4JMtpFGMMnyiBj/4zdQziysge1d8TgL2cvvejTS926GSbe/EfYybEuhvFo4iYEQK+dTn+zpWr1N
70Yv98ZX5U01Oa+7TV2mH2P4FToXWfONUNRofIY9h37upLcdVL9xdCT9EWM/hC4LPoU4iEuKRjky
se/VSi5wpNEu9HuPzL1re9FnPhaJwl6SQzmqaAHH/DxiYcVR33PPGI7EtaCgiCs4DWYFa0YBnhEt
0nnHJCq7JgZHvassSBOo9aGq9wufeLo8WkUzMfwV0YQLi6NzK3yoR5xIpIEefjCNVDCspuoQ/oWL
5gkhGCsYRkAcziWB5OerYEJSFsDoxTi1ea/uK3fyw+NybliMnNBmFWVZ7o/OQ3Ij1y+9juWB0bE7
Dg/JK8rSTvzYmcqtDODgwJyZk6bbByiBLksGgDWI776uUDb4Ri4DrHAZ64MRNVdGJr9yknQY6/ax
yWdWJXbb8D7lUXbAD0kKSlE43Bhk5W3kg4SJoSR/8Yz+FEGZgDQjmyue+bCfcrQx3MmY9Yzc+VW9
1++X2axABQZOe+ac47Yb+59YgeZRS4pllpYKO6mpYJRPnnQts9D1fVkjt93IpxDqcVD1Bho0QmSp
KmAkTWnmaeNy10XhqUjG3Czr5BBWqDkkqNJeFvwXiZlPyZQpyNwSKRm5KVUyD+NMB+3xD2RPMnDE
upf/whSQYcTQDzKpKnX7BHnW1i25ffAGPY/rjh55+mkWoTetbtmntx3ZEm46gN2iXZ8GshsUI47l
EhI7e3SGHXkxcBg2CnHLSw4gr1gTuZsniRkKQQaTC2CIqBUafChP5diRloTpKPj6bnRlN9uzxGy/
81ZyqNs1aJH7XyaUw5qX6KHCusr9BNgO7S3etTsFGR7tVWa5zU0jX8mknMosJfk8x1ibEXHX6MF8
SZfuWsmATIlvGUx95tw4mf0x5G57vsjMUUXulAsOcjTsIzn5wVBd1udQPidVOS0BlD1pz0z92FFf
K7//WCyMrRUOVCljVfc3PcFq+ZQDaoaqM6oOywcYnjWqklX0sSWzGqG3X4OfYs5R5Opy4guhAqoF
rvp5Hz0Ee+1QPxa29lxch7f6LgYmQnKF87VkwZrvu1NcmMru8sYy1nnO368+YMxStRuqFrXw+tTM
H0CA52XvsoiNJg28glaLpNwO0M/GiJeQfwG5NkxTcgt7GECOldgdb8bHele65SvpMuR9phMiv/vb
7b+STT0OunFGx1YClyfdYwjPb9HLI+6WPeflNhu/irWZRIlXmwn4zCrWOixUbtw6xute+cUZhnl5
OxmWcHYWKyFdOk/zCHJMzCLpN6raOJKYMRJ630YozwXc1a5RDkfgmoWrQ2h/tKt2y73+FliNnT0g
LvQ1A8NXRmsKt8jL3hCsHkSkz4af2yR5wCr9bUaLqw+hvFAvIlMaTfDoS/EQJoojp4WZyo3NTQ+X
d5X8okt6QvmXaarqtMmw4gaE3FGVn4YKAPbgsbL7VDgJzTzalwVutE/CKjAUC6JMUHR+IxVUdShm
Uw64jDEMzGcmEqR2hEaz0FFyszPL3WCp5oLRD/UOTcce64G6qasr8ZRRzkXVKzJ5Pc1qddcH8nMs
jiGSxJLEWujm+3wliTLBphdHuScLHV6q3bATTOS3TvM1epgqv3MSn+Qn5h2Hoki2Ux44m1kc2bSY
1QeQn68sRo+kqJ4XfEBnowX9KNigXbPD02Dp17MNdP435uW5qbYriWTzVxLjEIj8KXkp8nvF1XVn
Kv1I2eUY8iZjE83b8sYD76C1aqBMsPJtLNmU7c5K1o7iACc0xZHbp7lTdcc8q20+EhmOnbWvlHFO
ocQnOVmlWv5QygmUn4LDMJJN973aSMosK6NcQGeMo0t2jTu5ZAoEU9wYzXAU71cBoDsdpYTRfl9O
I2+iT8dhPca314ghWdTtJECHUXHAEgpTnaY9ShvNr1w7gmeU4c63E0UEVfoPCXQIAASydBzPrZKo
UzhjGMsP0zT8mnUN87gJ+N64pMp3qtIA8a6qVJ/Tep6RAdhcJNAxgIaMvRbojHC09CXax7DIsvmZ
jsgR5qynB0sCdY5BWi76TEZb58awoiE3A0DJX9aVTQ++WgR1UlEcTBUA8mFztR65sSQCN6adOiuR
1MwDmHxm1UNcMUxg04tiHhIT76IMWHfqLYdHj45uH+inPPdAS7lXpchcNFYTxfbufUqhfbXQz0Ka
I0gbWofM6LZmjrlg3Q6QO3zCS/iF3W+6/ZZarYzy2pFQpepAjLt1MtEGzpnPATJB8viX9Ia3G49l
aNuP05VAsgkrn1kHBico5JqYb+VzJ3R+Sq0csFlOiRCDlZkn2vDtvl9ZHXVw0hh1jViQ+N4jUWHq
pTtk15h82NuJjJUc6uj0OEArJU9qvXJ5EvpoX7TBHgXaYy0DXCeRRVtTpgnIBYLZV8070IJ9PQYZ
Yx3eGFnSYpBX3YWtwTB4ptOhTteoc1HjSKJjcCV3TM1gx+/QleMmk8nM07K2mjrYclAridMQaQCg
18uO4JsCqqsX79NT5XBeaTcpRmnr+NyKU1kRYwSceQLUXZwoiTECNJzc/sEt9xFJgA/IT4SabHEU
K7mqrqY3jgllK7FWTV3Dcrdk4QDeaLSwintSE9cO4WG+6k/lXjnkj8JxPnE/GtXDfw8oQ3n5DbDL
eHPykn18XbtzbnFe+tGdRp/3A4tz8f1v8TVrGHE7WPi8fKgrvNSWSu/kEa98GWgOVRDaohQ8B63h
omGZddMRXb9kc9QlIMK6OyOEh5aum+OE9ieQ0PvZu3KuTLGawf4ivv5cGnUf6JPcANMQ5z69GP7k
TnbqawfR6VUTHAq+fiQjrMIJJjYD4uIoswdJNi+kT9M/f+DKocVDJKGnHMvtXpaX9Eo4an79mNem
vMt+V0/GPq9MGQPkxk+OZd3Eei9sNH0r8WFY53WKV1OCkLpGR9TiR9ekS1N2pzf2LDLLxM49/6uV
AlrJCHjS0z/ugWuElo/EVl+DIwJsIBAbHh725ugjt3n5wt+8FVf7S/mwZWqlImjgwosoudXH9qlv
wtfLIohGXtpIynUVc6O0HKnfcpW+Q3hhjhXm9XgQtrTIHsT+3LGueoaNnF/mq63sZQEYEiKURr4N
PJTQTgRmDyBFaK5NbdZE2/Ylr2jg7wZ9N/5S5q+IbS7jvfCHa652ijue9JsOAXX7sJzYwMobWCPk
zfspj/IA3ZSpijQgize4ePF2D3JtJvcxnkXafmnM/EF56jxMyjnZkTUUuR1erERT7kAYRKQsF2KN
yEYDyAYjBSreDoZXOKHLunS2nf+f6/w2FpcGQztzE4kuyExX6gEq0RV9bXdZPVmLomfi+FHtEVfD
xw2u9kFmaSpf2MOtneuErH7SjdGdL6dHT8bNVSIbhQppoAsXRDO8q35mdmnpNqrpfgrqWeWKIIk1
V/KP/sD5tW4WFusjtqsKn+dIj8tlRo85DRUqlB0r0WweCHiseBP2SJZkV5Gfu8ZuYA00bEb5K5mU
G0DyuUl4HmbSTIYZZQ85lLWKWAyxzNOkIpWmnY0wJUsjgGHD7iQdUk/y+p0vszVn+3L61FAqPAlK
aSkjUqecMJWsAxbAmd8J2kgG1AMBA7020hSeYXMoAzuXlZYlmfI5QM5JtJhUtwdRsqUocoS4NdX4
Z8/NphCr9mVprKOjPE7JgZ9V4uHB5SFDo8VjWV4Hc8u4iVh+TaecS9E3cqKPcC4tLkDjhQMsbJ6a
4msN9A/RbtCMR7YTkxEswQxHQzPTLrMmyj0pUyjXGFR9axFdBuh7dvLb1MM8ndO16G7RP0BhQsql
TMNgXSAG9Yzq43nm+QqHiVECT/wV3+aWCsgAEZ3O3Gvl1c+XT/Mbpv05Mf1piQa5PlfXI69w4ML6
X4Wv+AngeDvYFc/Ba3M9PMjO+Et41l9JF92E2L6yuNfm1N+TYZjbFrMj1yxd3g5B/rQievIGWYE0
SwxoV6Bkp1DgroUx9C4v+S+Cq08ZlPPJq1mKRJKZVszlpXg4V8Jt5U6zOKv53e5qt7KMXfyDIXU7
8vmUSvkiTtXHPB2QEsJNfTtiIk5OneG6tiafB+3hbEvv9TWgeh5nZs/c9sjIKpFDiR7CJG/QWUCS
px0mN0hL64iK8XQi7WuXl7npi1aiKC84gDouawPkHDj5Xa939XArLx+KYLbpy2VBm27oUxDdCNjk
VSFOLbazKxNLEgH4md5JqcZyB0T9v8WrKzGUOUZcOixphfWQyQtSZ1uABPDH3GTBpAFhbB7d6Sdi
ULZrFKQ2pFE15/y5Kvez8tGXp5FjefHtjuDVwqhYP+fCtDI0LAwoyaIV+7WnJma3w0vDVW2w1Lid
Z+yKK8lJ3dFnxRybVr4STlngwGWDsoBV1AW86UEOiudO4Fgt+9uedCWE0nqxNoKiJEdHunKXHQHE
+gCN9QNpyv3Pik/3641gM+cKEWcXYDYxV26GCeOu/GJmTQNUC4byb/qS1dKIIq2cdpQqhgKqKwgL
yhtpwMRD16IzlJtas+aHzOKr8KaYYkYRczO1sZJKvmolVWx4MdRJ1UeIBzfTQqernKaCIBZdKsu2
qctfEiMhaCMsD+RQTlIgmdePjoqb9z+5EJWC2hjjoko6oiBFL5hNFVlTtq/nj8tCtiOZz12j2/MG
hWujdsFiUjSmi5mpxChMVtcgKH0F2X25K5zoVg9N5ZFdq9+MZVaiiXNbHVgqD3MaLjKgBZXBz0QM
602pVUY/xVQ2e/kjEb0kZyyXYdl0t17M/8+tcBJ/EhXUWuOFMYTJ0A6Vch7CqGlx3eHYGjSnJg/D
ct0z8z2sZVC+Q0+DdhAKZPEae0JbffOQY56gfcEIiAMw6f/uEVXq3hT5YpmqFmFfUhum1ALmRmCx
am4/9FbqQHmNch7zRpKxce1vAcPG+T7cA9NmZwCFhWChxi5r9IN1UpTDUMDyPPMNeeUZsxnUj1OB
Wk72dNnAtoX8Wco5XwMrJZ+mVAyyHKuSwhu1OArcvaAzRGxPBHxWUs47u5YhKago8rivUE4E4lS6
/4PtWEBiLkRT/rIL33R7dEliDr3yz+mN7mME1m13HQYvLi93u9Cw+hZKNYOumfJcPn8Lb3U34V7c
EQC/9J4paTv2+dxZSicBFF1PqkL843E6Vvfk/QMMeTBbEYow/u4/rovSzjTs+gI49ahWIUglIFsZ
hi0TX2R2MG17xc9lUVpZK03TZSQQB1bgnjSdk+albM9KJW27kE8x1CWmLOOAZhAJ8yN9fQKi84ec
8IxKDGMldD68TboI9S6sZApjr+QmRxqlm9AoroTZuE217mYS42Mzly7jqBgmR6dU52oB1Z8CuT34
hhYbtDEe6ckmyNGgirInb35m5f+Irn2Pw//cTZHWRcAHoPMVtyimsrkHrc0PjRYYzjRjFCTTmsq+
vMRvgN7nZ/GnlZ09wsrilSk1hKLEBaBcj0+Sj8Sqk3VWeIgdkMPsU68zlz0mWZFCjmCFd9l+/qFe
sSaxWYumNJUvWsFoU+KwQW/RxaM5Zq/3ZcIEhyGBzqXNpVRVEBa+TFqSIkfpVvEjDJeT4Yi/MYhB
nksXJNGD7FEV93Uf4EYAFNiZPyBAA7rhYe7QKn8wjpDhvs5TTqsjBFteMCvEoWCK6YGUpKNrFXWU
9BEpXfSEkatvcbDm5/6QOAa6YYBCc/kTWL76DK+w+oShTKKlG3GA/D7YS34KqoTI/ztNNdtRJiCy
QeuILm1wb34N9TQhyIq4x8aCJ/t9+ZDc3Inc5EeWWKnX2gJ4HbXSGv3aMRiPAqZkyjIDEO91fI9t
Fu7jJyFz5yflzKa6WN0TV1ljD0owNIe63A2z2LJpHzpw7MG9C+4bGkBblcpECmsYaeuEVzJYlJTn
JbUIfIoMzMLqCog1GSrRrNfr9vzlSi4VgXbdWMwjh2MdLcEdr6pds0sP1U16G5+A8/lI6KOAPGuK
9vDU3uiA0QfC0eFvZO7JG/2bNa2+gzr0RgdWZCsR/wBrKn5GH2TelYDdAY/iNnaZozibfn8ljzrq
sBQj1CSRnJs+ktzK74irINjWiSU/YMz2ZtwFaCQDVMhPhh2xBFOxwWikragk54Nuju0VZo6AyFhi
yLYFxZ2xl488QRlhCGVpF+V9uYwHiZF63t0IKCd28drdTz5pc5jtwklv0ofhjr3JLKmUL461VEoF
9BC4kfphlI9tqNuJ/sLszt3OCX6eJf34bSd+KOoW+QrZQ7h13kzkBC0AfTJD1s1IaCWKyqFx7VSE
PMH6zasYmccRRyVnmXv5uDZjoZUQchusXG3f15Ich1CRtBzsON4XhaPgmpZ9+XXi3+RGtS7L2/Z7
K4HEOFcCi2RJ4yTFBo5W+QSU/g6jsQCjxex3DwZUB6N4k0MgQv9G0XfzZluJpvyPpvRJIgBnF2c3
O+g1Ku45h4RekiVHmIZjEh1t3toreZSfKbIxFxWSMD+jRaHXQzY7p90lWN2/e3SsZFE+RosbThdk
yApO3VG0Rg9lUMw3kWae1GbOAbG0hnIscyineHZjJ0kNe3xfrtE+dDe0douWah38mVbvJncpFtoD
1RDkcazlbjs2RZYVA/xtYO79qkSJHIvlEpBIOpoGU65HUKAKGRoEDTliKSzxV99vi09ZlIVMWqxq
M4+dFTILzfdoe0T/DOKh0x8l587p0l3+IJ3HAJlltc0QU/8UTllLDvI6QGdho5MdAZ4QDo0PclKn
8lhdStvVnZUkyjhAkJxmVYtlNi/a9ewA6sJA0l4ITQLeU/6MKkv7TRgWWUe57eU+V0gZSceXU6TJ
yOAobeUIQe8UCQuZgKUtlG2kJd5Hooq7YUyRapDlfaPVd6pRL4yrjyWHsgq9ioq0rKCVWjIduLi2
y1F4VrTIZrjQbb/yuWXUDVvoGOSvjEJC0guD+5gMjTr0VQHdPuFvBcC8ROpO6HWvqmRbKxj3BVnD
d2sAT52ARjyNpwvMY5qEYdTAfestKvRaZLXCU1g8cvq9MPqX17m9nX+KokvKkqFomP3BdlZCZFbi
ZDZB7Y3p7WUp20NhkPL/K6Irx8mEBtzWgOInu8BrgBFZnuJfspkfNY9wiiYYztZs9e+Y3LYX/ZRM
eRYxqdpJD9CcQ6Y29ZPukZLq9KPxB0DDTRaZKMQo45mEnJUX2J73M0D4CaZGBb1rlA4ZGGhCbRNR
muwFyU5/A3A3QX9pRDNfzPmt9iRgi9ox8F9qS0bpJ7YCoIuHZuWxGqC386s4TAUz4yDkpNMiejLo
xUwaoia3fjqnRaz0FPgjeHQlJ3fZ03HbR76SSDmELmqx6xl8TvgOAJaH6md7W1o5Xj+qGd0l/oCO
CTPHPCvb220e+Uoy5SJaaez5hhBTcOHsqFF7n9YKgK/7JTabEby9bTmEJt9zftCoPy8rOlnUN8td
iaZOPFRBKZmS2QpDbDFP1mH6QbSKQDaLiCFp+y5ZiSK7sIrxWm1G4Jpjf/smLh/FOWpAay+EXqWU
0UEpRtkM+FHbcRNWzA0o58xtq/gSn0n7pk8xHlk2hOIlA5rn0AJOe1gihhvb9C2fX0gnVIxRDiv5
3C4SXCnNc1ZdDay5NpZe04mUP7KlNfQ6/Z1hpLafLODyk3z3lKEbVTjxpsibrHucoWB06mTCuFc0
GNj6bBf7MdhcFA80j+hkvKxM21Xi1QZSgUnQAhZPJu2h0W6wA69ww31qBW4McHrS+caCBtmMElbi
yM9XGjWXo9KM5C2UDbyj8pU3FxMDMIilEuTnKxFRHmKyOsDOAYXESofrok5NuZ8YMcJ2bmu1Esr3
xNWs6GKAlRQiqnxBfj2p3E1kGHBzZf+ciempGXVn1LkTJyf/ri9jJZ3yP3KmdlxHJqBFL78q0DUZ
ueExuusxcRHtWYkP2uOc2R0JAAIwCQAJTJdw0zwXA04C76jcj8EhXsL8RpevmswX+XjeXVZIWkFo
WdRd2unpvJShpLpl/ZHMT9PAwmr/ltqmJVAaP8RJUnaxqqLQIrgxgmPF5yp7vmrfYic9LSEuD/El
fNV1E3zVAp56uFISE3dJf5+8/dOomf4Yyh7GVJQqacgld1HvhjlBGzjz6cE6PcoewjgVpDDvBTd7
kZs7gPwTmuzMxcDjWz08z+eqHabmmU/ZrZPEMDK4LVUJyO50hBkAv2lSecJWG6KTTzP2vFwxTP1b
EoJsH2YBBAF5XzD+0vgcTV6UXU84Ygk+h7brXH2fA5+jORfPwtNk8S4IYxxW1LW5NEXUCfM4Jq1p
kh9UHzMwyIMQmG9x31e/yoHVtb91aCAG/VMCpRftrAhdOWPzRqsrzexmuodndhT0SZyiJ/JKTfZJ
CXgD1rXzrSX7vKMrwZS2pGMl4+7B0tQ33hJAWR868i64UXckqFqcY+hUz+qR4C3Ph4C3Zm8MWZ6V
GOA6wKE/gfKs4wBcu0nCJwRvurccM9SYU8AXii+AngVAIyudTb+EaHGUK0VSN5yTbhEB9H5Muac2
0E1d03d5NZhx1zCaN0hw9m1tKj7eEEUMxtLzEX1dpuAUxtrQj4jEpuzVfWXGRmJLfWz2regaNc96
GBGX+U2moeFQDQVxOQ1rFkk1OhE6yBz3BK+7AGIVBwZYAlL4L4Dbztu5kkaFp3LcaJHQwSRJcWAC
kQmelhiNMIAiqvxGfwBq56wT3DSWlUgqTA1Lrk/BMKoiIv6dCmAvnE9y1Jt9WViXLyc6tKDWRieN
m44PsnaeVXfBVG6+gCOpf18K1g216V0+l0Nft5NYTMMwgow6zz/G0JGUmmVhdDaKXgd1yZYl8BSL
ERsGWsnWlOwQ4xbRXYr+auajkI5jaVHUbRuD3UCogF6ATqLsoTt3E4GKDQYNUAyXFBPanW5iatLh
mLEmSzTlQwtdEqpFxSr5WTpySQ9YuMIZxuCu5ROrlDMnDlK/DHn7spJ8e5LTS6ZcKK8U1dIusABN
AbvIJD6LOQCTQ0A1cILDR+CAivubKI53QzMeWh01Qnnxljy46WPN7UIpstIFU4TxEpQmRn2fshLk
X1XN96bB64xwa8N0ZJCbg4AFxN2iTMN844UhiCVJbev64DdaeMrS6LHsxNduxEzO5Y3Zuq1lSRMV
npcMndfp2zqN66jmSd+EITkCyIYGhCJktC+3utzMfte9FanAX0pM3vxXTgLCDciXkGpVJMrNx0pX
ZmWI5GHTlrNZTsBjK6r0QazGnaqxUGa2lgq+oz99Lt3PBmBHDn+ge+DgOtYHJGc80i1Ve6BAz83k
CUNVsZntM29g1e02TvSLZGqdZdlr3JzDewT1z0p703KECZpm9hiPu3ycW85Q5DVdUgERqIOm9us7
C2QAgtYpWGI3zVbL+UZ5lcElXhZyVkD68lpLoVyV0vflIoox77ZTDmaZB9VQ7AH0laMym32Y3w9B
ditIijtrnM93sz0Lx4p3hyrd6wX4JuPYbcPKrcLMixLRFBfd5+TWkSf52Abc1Ugu+7kwo142zA40
tKmSWV2lewHq9kYoHIK88nS+ZNwjW1HAelGUUwRfTqsrAzzEIAOA6GNsOzfkgUfYkjSdyw8BYxc3
1XEtkHKFVYfB1phcyqKnA6kvD83iOnI7oC8IloqeNtGNDtk+dDn38vF9K7MSX7gWTPnCVJiqLJqh
JIQLHhDJ1x3qHviMA9vAv4Ha0bKIZawe/mU/yl2c4qoJHofYlJ+K6xIjLdIJTg3jZ8t77Sa3LATX
LWtbr4+yNqkuFbHXJNGdDaGzjYLjAMqr1R464WU7LEJW79lWbLCWR0VX6KZpxYFcp+CywuVwnMIH
xokR3ftmcLoEAELAD+IvtSKl7Os46SABLBNefOi90NHuCp9gOXS/jBtW7PYtAXU+tZU8akVznI9l
1ENe/Tu8I6V4zgJ6wW1wLVmE3YMZkGy6rZU8KlhEfJgYdQ1500t0IzqY9nQbnxCnqFCSuDKTWyBX
Muz92yAmtUg6cJQ1WVzaBPbXBLGVPqXiiasmc2w9GThV0/XYOKL+qigHsWCFrKz9pd00v0xRXg8Q
TaDv66t0H4DnHu2SsBA3dQHPcHdZgRj7S1N1VVUX9yUJxrOlsNLurWrceRFYDm0rgpUkHV1Puq6q
hkz5lYJDAnyORt7N+x91g8dhXthlsFumqzngTE1r7TjRTSSdGYK37G8tl/IxGmYKJDS1aW6YZZg8
4TITWBePl3eQJYOywFHJMj1MJnDThZhllfaGwao8bt0/kgyAUUNXYeR0zzjH5eWIGSTBrQYFkxD3
Zd/ZZY9sfgl6SwGgeBlTDelaJ7GAtUiy6JVz1sdh6uUgRmMepx7VCFhtaljt9Km9z8b0IMgJgGqN
5BZD0BgwjTTRVNLl/fK+bl5G62+glEYP4J9Btsa72nW1q8D5Jdvyy9/sUdm6GNayKEVB5SOeZh6y
RmC1yNYY+4Piy4bTeobTObOtB15a+7Lq/Y03F+t4KQXKy7IM+1GDCaIzrzUxhX2Q95ofuYTKgwDk
FLj2Q6t7bBk4IVu2j+haBACnhGcFjR7AdWEbCTKvuZEePcUSOg9aDhxYU9Izni0sQeJXbZq6clDg
1SQXjKmAo7uPET3F0cAw9u19/FwOFabVY5kVgdhLrhHs+by30ml0E/0t5+RTIh+mf9zfcLYRHb2c
kmzgMUbjG4PmgBu7AvNKAyq1goznUL4X9YKxqm+jj0QMDkEQJWRm5W8gw0lVRZ0o56B2asz4Xfto
r+Yr/rT4qg32ruRKdnMbPYV+vUMzHBOV69ssCZGuQD/wjyCKYBH7enRNOKpCKo+Cq/SgkOufhmPs
g0ruUJ0iT9z31h9wriGhy8zKfQow1/6+34HaB3AeUNx/WpCiP4cKP+puLIGWO/MI4PoHPCja0FJy
rehYEcDWhaWiNfn/SLvS3sZxZfuLBGin9FWr7Th2nHQnnf4i9Kp93/Xr32EG97ZMC+abvsAAMxgD
KZGsKhZrOQcPT1VSpI+kwcr/tYEmaWKQEKTEKGg8hfqnhXE+hMeWaawFMaYhplnaT1NIPMxUWUNx
MRMdoPgcQ9+6otZCGMtIo6hMghFChq6WDrMqA8o4bA2OlK0EzloKc2ckhlwO6WjqXjWVZ3HSOitq
BTdPAAhklN8LA1y+irYbZZ03Gbn56lxLZm6KSDfnPm1TpGO8DNNhGqBJalf3o73ug3TQHV+nI/Ey
9NKjy9Fe7OqkflE92aqPBJPlALvxBuL0R9pmxYtft/dE0QwTF7GkslUVcaqTeMqw80B7c4offX6M
c+CHRGQXasYPMQf659RwU/Kb2quIKrJlqOTIMrMfbS4Getk3WDOq0cW52c3euK8A58GtVm1qlkIU
+CZJVG+yCrUaYtAslqBZXmvYEXrIj70vuMWDiELED8AEvMpv3KIHTyhjMyHmhYcedR4v/q1FVvoq
/QguwUHblX74aByBl+f3X8ileJAu0fN8pG4o8oMTjwjrYxeZpxduTWRvZJXooENmXGNbkEHUG+TH
itKa/eCCcpaP6xswvmCwtttTZGOAsLQJBTGM36uL5INxRkJrTegInLGGDTW7+hTGLQKBY9AzmRCv
z2L0L+VZBKzy/iUk/dNQJ56qjO/xrC+WUTa8mt7tYRCJdkPSWxCOks0SmqXRtWWKB0ty7I7jV/MN
KyYWiAWAaLxbXHD9GtakcC7FW695LZTRgFiYmyIIagQUQmtrRm+pgAPIW941cLut12IYv6nVkRB2
BLWmodT2c0HehQSMKPXvOMRYdII2kqX9Xtcv9+NeqjbXakWFmugQAwu7Cb26vnFJ22TqZE66FzYn
OTnmgok2MM1SFy9f6sN9WduH919ZhDqS1TUXBmpjaBMOrxNnO55NqwU97H0RG3meq/UQJvEopzNZ
DLoeioWV9BaFpJBOxe8e92ljV4/BSQC8GkfqbTwPoZqsS2jXFGka+XphqAHX6ZhD6Fidon5wk/yn
VHaWEPPKBxu5OioJ7zJJlVRdERnTk2YMuNYRtlB7Wbzy9IFJAQegoJot2QU8r+QmB0zMczMxm2e3
EszoSVYVmST1EEyne8tn7SHAIBzayjAd3e8pTxDP79700OiIQldL/fh9pS1LLrbRXFJT33egjQO+
7k7z6fJ4bRYbWZBrSYzODCGZ+2XWRA9IVK4AqoCh3AdO7Sy2BsIZK6+5OM83cJHs4hiXIo6aBs5G
lPApAbxgabsUQA6iVT/2v8w3wa0xlSY6w0V/QIFIsjMgx336G0P5c6DsMz+Q2mTONWyv7Jvn4Zju
xsfsLLiDrfn9EWnSh+TCmyjY9KOaqRoEiRlVZzsjxmkRY5UgH5+L+0SVPEM95gkvBuIJoYq8Upsx
mMoZeTzFi7pxTwby3Oehn6Cwdn//eGLo7ysxcjUZUSMEmofymQsaaL9TEbZ3ze6+mG1/ttozJlVQ
ilIsNxGqyh/Quc/z5x6G8EDsci8clM/Do/hQPE7v94Vurk2X0TiMgAOBHWMPsgK+2j4JZA+poKPc
S681AWZ+G/3NdaDrIAii8dwN2Lk2yplaRaL80WU+mpGl8SRsVFth2X9EsD5EmLIJXCHI55ov2ZN0
RLdMfhr96a0AG2MMTW++SXjmPiW7/il1RkzTm7zzow755n5dfQGzl8DiECIpQsZTf1R94Yf8qj1Q
iqDyGGEQsnVGp/+U7RpfcHhv1807aSWY8TCzIghBGmm4CMvQWvq9EmLaXUBD0vN9Zdm8GFZymKgF
oFatmSNj4ZV55JuZEFt5mfDAfDejlJUQxqhr0EcsuUQrRfELbdkEQ5Gtdo+5jFOrJo5pb9vcShpj
23Uiq+gEgP5L5/BZtlur95MzphyfOzewRuBWFI9/5bVWIhkzzwRhkJAxlr2sqSyzPy2aYbUD76m2
adhE13XU2fGIYKE6Zq0guT7oMhLUO3k6xIViS03G2b4NhUBxV5bwRBMJ3oSMxuetiXsNTXng+El6
rylbHVQN+q/7Wreh3VdCGO0Os3HRSarhDS6dutB0GtEfxK+CUfj35Wxd1FeCGPUWxaJoBcGgVOfJ
E4V0GJB9c6Rd7Cvfw9pK4UTqTzLoPQ9AOzgATda+/wFbwcnVBzCqL0qLlMsG8n60i1FAV8RD+Eir
UeCxfhzgN7iRHl0R47GALCbiMW/qqN6zicZWT6rEmBHMUlxQIHRgaPxAUACTbIrv06n/upsdsdCV
QEb3AylTVFLTDmI0QvxDdFnv+bmvm4EFVg4TpYeDoCqYWkDEcylAqakcKZ5j7gvfWke4TK+dPe/a
Nx4EwIbJYXHoj5YxhY/2EkZ/yBLOrWxCaFN+6kpAOhu13c2me19LNvzjlRRGSTIjKQoFvZleJj0J
/Ynou9A4jsFjK3NhY3kLor+vAp/FDDSiLBDVuojgXk2PUiVWCM0FH7M0LwNwE3kqyRPJKEinoX5e
fDyvutIv2tRGGPmsN8H+/iZuOa71UTH6IRqzOQ0JXVltfqsK1VbF6t9HVlfnxDzfOszHqDG1rWxG
BhsIcdmhLXj1T946mKeaKhiNMKoEd4k+iTaZFYy9lJ3zP20Wy3IfD8YwjxpWsoiB26Axve95b/nt
Ywejo2FKKl4qzEWShIYpz7qqeVEiIqgAp2n7C7yj1v2FbEqByqo6mpVEwrIqTolaRuIEA20Bz9+f
6naXti/3RWz6cCSt/iuDUWDSYZFai80KHqMnCY1exr7a6S/RCdlrUG01Hkcevf1uXPhKHqPJsl7H
o0gbxJN99ISed/hvxS/3dEocJLTufWm8DWR0Oho6OR46+pSNv+nma68cy/nnfRGb7m21HkajE7lo
THBaI/wTDWseH8zhRNTYNjCPEeodL2TftB+ogiGD3da8aeBvBmVIoxTBpnQm5zrGRHbi5ba8T/fh
e47Rp447l82TSH9f+dRsTFSxr7G+UMz8UU6suuNNuG8GMupqVfQYVzLGUK0rgcCaKKZFU+2T7qGd
7PhrSmxNtMxTeFAacGjj/X+oDoP0hQBWKXR4ELgbzyHULv/sLWMJeU6gmDTrMAZP1eiLXWElxidB
f+nqtzTOOKp5M50HSVfiGEOoJDR/50ktgYKWYtPVflQ6CpiE7QGAzaDwkmzMo3ccJ38zecpKZSyi
V5elF2sssnXJFzO2yFuGLkJHrazxncLE5Y64iz7P+xphY2Lxemw+pv9urF8HTywmEVBQZJ/vkdiH
slLipGmqLt1pKpBoBJsiC3QVqlKa2zsq+MspZB3lh9MfyJNizaj5p072C2nmBCPRy2Nverz8z1b2
Esfx58uYqF1XJqNAgy3dGDDmHlUX3hwvK5+mMwDhfZGdlJZPauvf9x5AD6Dcsg4HL2MS+lr5zS4R
50mDYIzGWVEV7dtxQCOL5Nz3UzeA4R8nTwgmmnRiimAiuZYTjmEVxMLHyQe+6tY+3gvebGMKGD4E
vVWfpwcTWNoU9AlsAv7kKweUaMBliWFK0eLVyz6A3240wcAMFKJ4pHPYlgu1y+OlotUSE0BTjuxS
JhzEn+nk6CBpye3a0S60ElmBa4uqw/K7e82elW8UIIkXxG36cCDH4RLE5ugq48PnNo8HsYZXXSrF
7oFXH1WVFy/HyTwXKqc2vOllDEMmoi7inw89XPk6UoyVMaSYExSy7JiGihtU004KAFM0gdM2gvHH
C++O58lkjD7qzQUoYzRFYQeXCbh/GWDG0GQMBJHE0dzZS3bBW34GfSlnsdRl3hyyicc89BpLZoG+
crFqmjYvJS/oK6erOrsvS2tA+a3goqRu3VMaxVBTVUwL3dSXFSA+aQUdFmqjy1IeWh5B8dZSYKMi
EiESLl/26ZmG+PMR6Kc9Q3yvg8Re6tSuoS5lrNj3LXVbEsbzZIzR6TejDWqckEBNUGuL5KOW1l5U
AKSoVKyx5lX1NvdMUwC/ICHIAxzbtUtIMrFTw8nQPUPo3d4oD6QOeFXRrXhP0xVwu4oYoJBYt2MW
kdw2KA97AcYasy9IgFsJgL0PWfumtcRuY1dRTmr2NRx/3N9G+vGs7qEYi4k1lA/BR8jcr4SEsQw3
isVVi9W14JEVz4L+WZK/j2S2Ikm0Sok33ry5oaZK8fwwswatv95QlPdKuVRxdCU4NuToJPAymlu6
gQqbiDqeJOG6YE5spHAkGtL6XpPNdoQWtVlIrS540Ceyu799m5IUGXxIODWC0sf1UpRKUOJszkUv
1Lw0fMmMwKm090WPOHHQ1pbpKzn095U/HDpBbPqZarux76PI0vu3+wvZ6GEmsk6drYl7BiEHowgV
INYr0BZT7ze6qp265WfDyYDgXXvmOy9ZypXG+NpwQIwsT3B5tTvblKW19tPPsU1Bk/JzwgGS3bq4
1ktj1EGaxGUMgxE94angtm0aO60se1qpgFIqK89ZNnv3N5MqMGtUK4Esci0JyqiLUuxll3+NMzQR
iy/18nxfxkfl454Q5nE9LbgylhS1uKQVHK1BIliSrSVM3DkvrUS/pAbQ0lr0o6W89MRWen2tKyx/
m7wkZiYSvIbRzfdFzZxmDwDxpyW3qtxKj9lp8CcAJnIRGjeN7Y+KyoyxJUaqFF1hat5CEmsk4i5D
p2YVWWM3cm5k3gEy5rZMY5YsgErwQvKQ5Y9RWjrL9K+ZWmisuVYTxg8KdZ8pCGtRGewtOjsJ0PJL
+tnE1OTkth7NxwHViD+0s3XXrMXSbV75kqZWuymkHQg0Hy05KSY1yUnyZXBizA/SE0dNt6KqtTTG
rwhKqiuZBF0BvT3Gk0HhYA9vfW2hATRGGB1gOhTc1skhsw0MS1kc6byDZPzMXMZT09K0qgBKx/Q5
34FTEUwZMaA1FQPp8NQDNC9HeTZ99UpNGXcDNHjZ7GmycxhMS49+CDnPV1NFvzV9zEWARBjBAhsw
KskgJmIGxaH59tFXHox3HSw7IyASy5fic/T5/i5uL+iPOMYaJKFdoihTkXZPatQf4zm0hin8K5/5
RwhjDCrGR7NFxJu31h/y6KWQ30OFs46tZz0akzUaaaP/xmDf1UIdL0IuAbQ8/01+yG7zEmNcpngQ
TvonPO0Vv8JjWv2uJzZobf+mXUNRVQzjEtA8iTrb2kmyvm5nSmubzyjLpM+YAz5k5+mtcs1L1VqY
XP0LjgK4GIVARXTAdKimyfYl672mLH0HICu9O5biF1O5hDw2ia0SvWLgPShiXAeBP7uwSU4btUA6
Gf7E6Y6dtzyVb5VT7ImXXspHDfxF/nICA+BFBziJ2zwumn1fP7fuo/UXsBB0BqasRznFmPNr5xV7
+k7OHONpsOFEDxowCYpH3lv4IyBnTBBZbWytiV4YrJlxaz0Ri3SJsGiaoqmf/yl60fFmYPYAbUXb
/80SV/IYR9aNcRB0Am0e/TJ5ohvueh8JKeARf1WA1A6RHi/Rt2H1ivmRugeoJEYJmNvWTGLgIybA
IJqz9LdYL3stw6vk/rI23POVDMazoBFPzcwSByePn5f0rIzfJl4v++ZJrdfBOBahiqReSCADfGhe
uJPQUJj6wQuFJUCuyuaVCzfmL8jVmpjrVQjKUK8pY0dGu9484dQjU4IG3/wR7b2YAIabDqyKwNjr
7ymyipxgd+PYaJmSpsgUGD37AjfzUVgSimJtTKmba4LdLf79Q9vKyaoYCUcHL/6laWzBpSyCVI4o
eJl4SHf9ZwFI1cRfXDuxsKj+gZcE2zJvHV3TeBgDaQidD0ykizaIAgBHuFBB5iXA4Oh0F1je/HL8
QD0N7emRT/i+sY+0VxuNbsjC3u7jUItAHjUaoHcClqcOIssweUCkW6p5JYNVFTWoJwEPsg8enoWi
8UzoRxjs+El04LV87ef9k6N/j3FaV/IYp1UkNbgtEwmRnhxfovnHMNTuIk52oXHyGVt5yytJjLsi
0ZiVhYnOMNSY91LomGf5gtKZr1nGBf046HkPHDGxku+LP0uO8pjvxR+ApHOEfb/j8fTwVs3EY5k+
TyDbRDNQ3YwnrWvceVG/9lPzWpYCZ4M3/Nl62Wx/9GDEoqrQpFRc/F4C2ZY1NNZLPGiGrUrQlRjG
IPCMLZd8QdIm2qsHlCdA/wAgJ7TE7Su33qd+hQLB4o54GaEhjk8Gy1slfWCsHhDCrJKx0WEaVXAu
2pdJeJp50dKmCIrjgUsWOHgflrMSgXHqYG6yGCss5P2Q5t+kefxdKo1z3yC2IkLMq/2RQ73ASg5B
m1WLtmi6k+ZZx3xatgcEpG/ghZCcJFAhTjY5yA5/ipP+4RtTXAlmbiVRCcUxDJEonfQesZEa5q+a
lHSfOOvj7SPrYQAAmSMGlOE1AQS8oJjU/wq/6vvOBabBp/qcn/8f/Ue8tTFuJgBRYKXRRHr+W/fL
U3/JIgvd2CiUfZHAJtN9hj/4eX+hmza+2k7W38yNLicqVLLWRStMviz6+1S/4ibkhJr002+OjQCi
3cRMv3YTT4dJYpIsLyQvGclg5cNy7FLMdrRR+UlM0XEt6S1H4uYJriQyxjZXIJMW0CvnTdX7sjxX
6vuoc9p4t7JxOniU/7sqJtQT5L4NFgX3kHgAbw0Q8EHp7v3TbZBxOVS50qj6rGxuKjNM9y9o6aUB
WbPX0Z0WPqoWAbN6+sIbQthUjNXSGDtrZg1UyxU88jA3llkWe6HDknCVi0Doua+D3IUxxibLgSEN
C97JxbH6BGLlfe/NTuMuLn0R8B7l9Na6p4mMkVVIhWUFxUakrEYFJk4p5Fvj83i+eOrHGBY6DPsl
S5EJKxTJTsejFL8hVuPs3KYQpNBREJBQXGZfkMhiBqKe4ZCUbrT6aKfn72355f7pbMtAuQhvYVHW
WeCTBahgDdL4qKROL0kyWkq6n4ff92Vsngkwu/4jg9msVE6UxQgR9STVJzU8T2nhxIofiGC3J6Nr
ZpktpaFzX+amgq9kMtGNgHp4VqAg5w0A3Ir1T8Us7adCBwdJ4t2XtBX3Yzz0v8tjYU4MqcqAWokt
DB5nlAhofXwCsspkJ7FNEdgDlwu0xTk1thVZmbWkGgfq/ZBNHjBpg4osGrlnPO4NPLaLQ//GrU3Q
6OnGslbLZDyukGRGbfwTXeUnGb1XlIKQjs3/PyDOqWe9J4vxvHqblBMAUGnVZXAw8WL3n2lz8GJn
u/JscluDOcrCkovGOSBASE87vSLpMZ2/RTUakTNhJ/BoK7cDq9Um0oNdOXl9kGS9o4VmihPZ/QM9
/VV3yqPyXAE0XwL34bzT9slR4iGkfZQB7u0p3YSV6LqF8FibgPg5Zm5Phl1kJDtgURPz0vSPw3jq
zMlKmvcpAscSKpCN3DozGa15yG28ev0BGCWLnJ9FMQaGXGSRJPokS7EV5d/+R4NifDig3iuAjOBl
QgdLuk8UCnV+nw7lXrJLPADnN/2ZI/F20ptcmTDjoTAXkQWGDAUQD/GuOlMuLzpxODzy+nU2H+1r
Z8H4pcEU+rnNEFMEYExQcjvrLQwWj3jfth5YrTKrlu2Kdgr9Rd5qvUT2Dba0XdIB8lXxMOvpmXl+
kuLy9f42bkaBf5SbHVEtMrHXix4gfPn0Pc/NXdcA7S/+2bfvOmYl7svieEDCeCOkdcW2Qd7Vi6bw
LDah3ynpU65XHOe+lcW92jbGE3XgegLbJgy2dZXeRjV7l2MiPXOm74Jd/M791E5LC2S6Tu7MrQ14
q8xW9veXup0PWe0rExkagxrNIfW8HVyG/Aoind2wCykBrN185ZOa87aW8VFCWgvmGMMYpHm+6Nox
LKoXjGo3nBPc0hY0JoOaWMLE7017zxSB0zkYEO8a6kOkPMULeMjE1DJRLMVbgiOMGjDr/BSdqNhF
isjEhlKymQtCo0Jdgia2dfJWx5obat+jMHTHcba6UbY5h0YV8I5ENvmuFmqAWVFI1C94yQ77+IAK
ptfK1j+UKLwX2FbdW1+tkCWCqfsunnMUWOA0u32FYGCwyAW8kzuFV7rc0o+1JMb0MpAAGAuqeR93
WFRZhSORg+CiWGRJtmDYhaur+8xeeMPoW2HkWi5jiuAdqAVoie5hCtbJDfG3HKHRdxS6X2MMTPAe
WLdqa3wJicLD49x8wqxFMxZY51O9tLQPafhBuW9buzinn9F5/kl6FLitxFvRCOaIMWUG2gHA1DLX
n5ZnQZx3aJ7pzG9LsFf72pdKYmkCj82BfvWNiq4EMbdeoyoxmsU6yROnr6l6CYf5r4xgJYG57TSJ
9FM0F6IXqNqvPhYfSEjAnGuin0+rD9EQyVahVqE1S3Fm9RnGR9MWpdRJ7P375nh/qURkEBrMUQj0
ikBnlbqy+vx95kFAbA1hoVHtP6eGCth1eDViOkURZGxm7Q6O6MIoQPkK4M/WEb0S5fTMzl/iM2/E
fwM9hVyJZYxxbgbMnouI6kzdcJfuIkf9N2VSfhdx4YglMF9L1UnHZC8OYCfUFLttB6sM2j1gSC5C
r1ndjMZ4/P9YTe1cHO1UF+wsVkFy8VYXui23am2FtcBRjPsqjiGR681qVLxelAKmTHqEeT1axfbF
7MRhENm46Vr3/uFv+8bV2TDmC79ZBqaOs2nd+Lnycj/Ymb4BHHieF+apGXN1KunUK20PQfIk26Jc
WWUjcBbD2zr6+yqMN8OmMtC3pQBLX7GU8GtNVIClJ44q8hDZNx+2a5VmHFEByiUAqyD/QDti5sWN
bFBshqBEcHqHPgJ0x0zdrLZ4T80tRw/EJZPgyMDxxaKOoDqfB31gAgqymW0lkb6hSSC0DLUBpU0T
O0rQHtN0Oadmw63hUcVjXSLmQxEmEM2kNezr3TWUGQCSAsZva1e0m09UVzqQqSHAQ1c7v3d8a6WA
y1YAeqIA4JYtGdbl0MdCiM6LNAh9SSXPAOYOrTLVnaEGlfLU2G2dfQZiyOW+RWwQXhD0qptA3BNF
6XZuoAxU4A2lCW1OaI5oP0KdJH4cAB0MUJmdsZ92rdcek530mAEYtnSrX9qn+1+wZSnrD2DUWK0k
E0qM6V95zkGVPNqz+vW+hM239loEo75TK4dyE0eUKBkUT6CDHHbkscCJUgCUxUWfnN/QuQx7eb8v
eWt3iWkATkKmiFboKb/WoraoJHBR5nR3q6PhZ376Zr4AijyyEZj54hM5qS/Da+OafnLC2BXKw+nb
/U/YiNHwBaasqygSKYCbuf4ClIdqqRpQ7pZjwGYFSY45RlU6LorMrbrxRDEn2ZZLRBYiEISDFGSG
7AQr/YYiGMpuslvbwb71RI+yeEn+4IYYTkrf0dLjSLxN33jDG+LHZARKELApxnTNNA4aySjQSPR7
Oifg9VocCRNK/S8UVNVzsVsOMppBwYRIfjY2WBE5Cr1hylfiqcKv/DLOIYiHFtsQz6ozD+0pBm4m
qOAxkQPIA3ic5xpwvVaR8DgtN/Yf43x41EDdDPUGpa4OJjk0FjRW5Plbh3IxuLmjkbO5W9ENhGiY
AEKWGBUeZnP1muRJkYNpXsbkD6bObHNxRNWaHmK7PtYe2KLql+CNHwtvuAk6qygjCU508QYYD3A3
uhLUkNugq6FNPqcDL5GwJUGimW+KFmYCX+P63MagWoqhkYHqkPSONFROk7r3bXFTAprb0KWB9558
c6d0ytgZBTpt1CX5mZimK4v15/sitiIcjEP9kcFo37DIgdkCgfqju6Y6G3vNr07iLuS2P22lESGJ
Ns9pBvBM2bEPPRtIPAh0NT5ySRhjeQRmXJpawU+0jaOoM37gSy3A5xvfhE/Kz/p7/mLuec0vW0oP
ZB1VJRpK/grLKFTDrceZRPUxd1FXtUERMta80dItIcAiU2UTCoLZN0Y1VNT/Fq1HQ09bvwbiYCPJ
bwnBD87RbSQKgHKBHkGMZIj4D/oVK8cxGlWqGAqkUFgKFcOMmKkEZDFGDDI3+cpNQNJbj4lwTADR
ahpqPRShiLkVE1lIkgHw3V50DC6L0z93hkVnGmifbLYrLsW35kTpimLOjbRhBVdymcfmPMdZOBDc
SFqJaQMUz6w45uaUtvzUlRTmyNIiTdGYRe+9wE1PAORyYzdwiE2+Rt+Aeo2V0XyZ5nDOcKM2shbL
ggYkKTB8QgNGQc6Br+yGB7hGW/WKAx8zYqvL5YPRisYVGtBCmYemPooR/CRkGal26fIlscgUnUU1
OxoYAIxj+WlqTKfQyHEIQGUWAzWjMk5AMyqcyOwfGgLmjyxIH5o++mqm7akY9EfQydr3t+RGzdAj
JuFpKoMLRZWRxbjWakWpkwho8QixZGAhxuJcW2aDxIzYTBiNqE1rSmVOg/mNuUIkxKEsBM+k3wBJ
q2HTyEKl1L4mvmRlY5vZA7rxrH+/Lsw14WmC1Axidmb3F6lR1DHrMj9sNXcqQQg3PHThWW4mdDvw
5oq3NnEtjHnct4WMtO8Sl/4UpH6nKa5WoHw5qZWdV4E9aFG4+4vVmdg/AHED95ENXOWhKBMVlVM/
bCKUEcl0jpTgPEgo/fSIrGQ9qzh6cuMW6KH9kagxiZmlBum4IfUZDs3YmXg1L+W/JVBH4f1KBHNk
gRLVSSZARJpKgBycs9dhTr81eta493eP6vSVa2UEMcc1JEEikHoofSVQrKzoXyZZSuxRA8Nl18nH
QEcrX1p91aNif1/wTU4AgnEVY4BVlmFr7JBapHS1Lo1YYQ36+UONyUw7zEFbXCtR66Yd4eX1tiwN
3NsyRIJ/GwAg18YdlaE6ac1S+nlRIdo0x0eQM38zy4zzhNtSDtgY8jMYT7jl1o6jsC3LSix9vUZr
qxoe85q3dZtLWYlgXi8zZmVJrWq1j75Wv6h3c9b6acTBFd4UoohoDcbAOl5ljDMcm3CakgJC1KI/
F8NoY0gMFVeRY0ubavBHDEsL3U51hKa+sfTlAbFQkceXNK0yexLmlzQoOJyOW8I0FQlq8GnQiVJG
BwxpXpRqhoMP+0U86VmhADp4LEAuERTZWz0MM8e6tjZxLZAJIIYoKTAzlZR+HKq7fEbxuVQxIJYB
qvy+NW1pnYajAhYzns8AV7jWbqPGmzmPIGgMBD9QtMchFL/8hQh4NESXmFUCS+O1CKHMlCWMo9Kv
xfZzi4cHMVKO7dzWLOAUQEaBzBLe/0CnYJbRZEaulfpS+/+8yyO7xAwdsIYOhSs4vAr61uEAadkA
6CSG9fFSu14Q6QHwEuolDkfNnseh84haPtYTj0h0SwwY9NDsrmIgHKQb12JkIAeSPChKPxIrzS61
yJ1jsF4hhn+/f0CbghTMfhsoTmJwQbkWRIQubxMNN2/aJMAb+J6iYznVOEd0Y0J4ucBd0+EgqBlG
1q6FGGZJSrElpR/0U2gbuSr4S1LmvqrU8S4omvDf+ocPeRQbwNAkpKaYQ5rLVOiXJEQGRMsCS5pN
1ULbC7A8chXgllPOg5K9fZVSgaqJogg6hslNNjWshsnMlLjyl7RAO1QQLY4hTEiltmiwEUe9t+aY
RLsxbABCqDSh08jhwFn0jTXTbwBUBuBSAdZpsn4qj4ZEzgMNKtPouYVC8HfMhvEKhDeBGiOE8U3J
GEpVjkeNb6qJNYXNTm0TO60iWy8eNSP9H5fEnGNWZ12STSog48bWSUsQ2iba2339p3/iKpS5XpDB
hGUKoE6XzKCqaSavdSnuMY9xqtTBGZX+m0yGi4qCEl3hyHG+nJ1kPeM4jsB16YAWNYiDmxvdwyK/
pSUmhFJMInacoSB6LPdWyQRs5hA1TSXj2CRUxJDj+toS4i5ZuEPC9EA08VJg1IWzwE2j/6OPBuNZ
ijBN+jaHESaZ/NKLxgPRAG041WcN1nH/EG+cGHOI1DRWmQU9quYpmHXEA0ABB6DY8htIG6/mmHHC
G96SGK8sLuCxqkKh9I1ZWzy9Jyexh5X3eSvaixb/ur8qjkEb9GtWq5L7ZNCVEQadGcq5G+KHJen8
+yJ4G0eVdCUijkG0Bti/ygeqYu0kBVR9MkrFTUDJyRF1S8/FHBLjOoC2pHVqrCMAPVCEdul7btOm
78mPDrwZON45MX4DaREtz4sh8/UsdoRWsPXmoizpro04sSFn/9jeFzlYzKbCWxGjaIVsETNB02DX
2/UIzJH7J3XbG/WxfYBpAZkvAh52IqbAnAFAQtPMVx+lL7Pb+zFSkc5yWTBCT2orcnm4tdue8Y9A
xqiCORaSwYSDAgwh3JKU/tbGHA/yMdmlfXFR5tC0wyaM0dOw8Eistvf1j2z6+0ovEXH3WpkUlT/1
c28NgnZQJ3IeIvjH+9u6bWN/BDE2lpMsQKYDu6qn06XT4l2qj7v7IrYVn1CQctBLgEuXiX460qmI
g6H4yX46NucJQ6CqhVzkU8YlQthaDtK4moGHHrol2OhUQnenmekJMgDxZEndQ2Xy0kIcCR+R0Opk
gkhRklyGBKmYHsgi7QNJ+wsvu1rEx36uRHRFHnYjvRlzhC+teiFmARrGh7bm4Zjw1sLcimWjloOE
DmA/nGInEBZbGXlZny0jWq+FuQS1WlJKgx5I36tojiuF0snq/rFIk5/9DCzmpc4tQxtTq5jVy329
27KhtWi6+tU2TnIj6MuCSzEeU3ckpbcY4ykASTbHhLac7VoOY6ulOCIplUqZb9R4oEyarSeiHQi9
Vcccb8uTxBhrI8sJ5tkgSe0MR5pfy+kgZq1dE44cnl4wt6ISdEAsSbTML7ol8+pMF/a6GUbO/fO5
7ZCGR19vHHMhJugZS0eF+p5L+610F09ytF0C9q3GHTMUkuHS0QzCCalvCweMVOZuDHMkF0AZBJRS
m1hhf4x+9s/1IUXxYLCAVPSlFs7tz8jltbrc9hdfy/3I9q/UMWpVvTALrBaUpG7zyQiR3rV7gJJ/
SZ8JXkZ2/bl5iI/Na93tjMFfTECtWabDrWBsmwXiUgN4FcA7Yw43GONwkEx8x+ANDoXURDtuIgFL
QXfyfbsfz+riBCfetvOkMmdtKqOEaSA587vkOR92mnhuJk6ARf8EG+MDmvG/C2MOVuuL1jBHxPhp
Yj4RUi3WojSow6vtUyjJL6qcXgDfyR0K4qyMfUDpQmSAzguc2DMmWDAKGdnNi5YDiMr6ITzWn8qX
uXL5gzPbrgDEwEgmIDfH5kdaRewjUMPgjliI3UWdlYqodgkm0iS8o9v2Bn9EMV4nUaSKKLOe+cqi
7UcBKMJ59Pu+K9jewz8iGJ0cZnkuujZECxZKhkXfWMVSunUicDwOTwyjhEjHAxpsFmCCxvc5eVJF
NCEavCIE72QYNZRqoYmHAc6zNNEZ8ihJ46ESNL/MvtzfM86xsPWUPNUwagmGZn8WZx9tli76a//m
ZtNkAyPoqIPdYMFOYVkHJMWxxPKl1Sc7LI4GsNWEgFdm2FzLShD9feUbi2CSNI1qc9N96YcXI/mb
C23196lirP5+pmlJi1GvzJ8Ew+n00yz/a4I96t1XEhgjEUwxUpcOEjAY4yCURjRsVf9H2pXtyI0r
2S8SoF3Uq9bM2qtcdrn8QnhridS+S/z6OfJgxiqmkELf+9QNFOBIUsFgMOLEOfRoTvRon6Rzoi7U
XejqwKZy5+avZf/zuk/tX1KbZUgnhAN6SRQDX7wDKpLcQECgjiYrMKfzCOiaT08Col5AgUQudCeq
c58FjEYAA4XXf8fROqUzpE5dAq9e/WFa/HJwfHGox7MbC/6uVL6OS6ARe3U2kftmNdSiBb3pu+Yb
2q9HTYbdh+vGNWT2lnQs7LZfnXulzle+rgMi+dsQubF6x76y6IjM/mDvZG5CJS9SVW2bItb7yg2q
qsxPRlZMB2+U3e0Dun5F0DqA0Ep5vVu6bZNWrIgTkT21sxaahN4SPv667gi7hWXIpQLKAQiSe6Er
3NeLUy9TjVJ5Vv0cNOfWUBvdm9v+tp0MEBCoDDwjSIZNgrFF/nbd+m4o3xiX3ke1MtuoXfdFrGnN
OwhqY6XUfk+Dea6W6SBC7T6StwuVNtQ2ysoY56mIi4WtRMgqD0u3GB6GgTXRYNQQCEoKHlZDmgSN
0BavbtIymll+ND64m0ZtFr361yZWGkq3AJVS4C62KtQ2huVbDr7aoJyKEDj32K6zUGXdFFzf6n1/
+vud179vrNbjWNUlHTFmNwuMpotoSL5M2n8UpTdrk6J00ltZBgkdpDLJbeq8umVoHoKR1w91kYZu
bEgxOtHt2bRK2EAippax6ePB2fmVz+K6AC1NDdH6Q9Xxo28mhe1xzJxpRl0CrY/R8ISVPxp2Dsr0
POKivgUc4W5ZlAOPXddxbZ1SjG5H0iJvqOp46pivJU8ZKX27cwJtPjfHgmYH1uSO99hofTqItMDr
6SuJy/cui0l1Z/LYBZPlytxpo0ii1hhRP6bfWo/5lZUaUv1q7quxmusBeO7SiAZzQJ+Qz77RawGY
yw2P41HuZb0eAhoUuqy+N1oWzVBhuX5CjnZACkaUWnWu5TiXxGC/Jq15pBm7y5vl3TQhG+84BwF+
9xr568YyyFrPhDVOGcnjGlyzswaiPQy5XF/RngliAjMGDBJIKWWAYtLzEep+JWD65QJI6cC5ZxfD
f7AOYMQw5wHGNhB9S4GFllObWo6LCyTVKq81xI9qKG+uL2QveG1tSGFF1ztVSVrYWAzyyRXKd5rT
22npDrrIl41+JJlbO1JooS3nzKCkiG1MKHpDAu5j0Qwj+KGQz1IdLEPOVIC6Ou+byGB89JRKf+cg
jwcC0+Dh9UXvXY7bHyPFHJMMVma3axM7dYhnsv43g+CGO5Ebwo/ad7uesvmIUqwZ2zSvbIpyOLA1
X0C9mntWYv9zfT0HH1F+TzmscZeyRKaRlLdNAR0PvfE0qz44xZfsiPiGyGNcuLtugOlF+oZTrdfE
MXGM54jGfe11sfMw3phnt/B60F4QT/foGwumH73ilfHR5b730bbWpY9GgBwfUnSwY2Dhw9QxT5Ni
+m1jRc4RgGPvk20tSZ/M1iuXgqy6iNtCf1h6/lRVXXT9i+3mTH9tuPKs5+LmJQWuA6tJl/u0IZ+T
lPwoR7OIyqJ4mdLmoeyGW7fVer8wdIiDaP336z/h+n66MrDD1bRa4y5+Qb60oVpzz3VZoNLGZ4Ny
vm5qL/5vFyvF/zaxMV7rwHHw/PZmpfSEOnj68NzntxTD5teNrX4gX3lbY1I2qlDBDJ3h63U422Px
g4jTkrWRCqUTRfW64YAu8WhtqzNtsj/K9Kq0k9UtLZ54rZt5U/prTV1Sd37sM/0ADbB31LerW/++
NdeJmRR2h64vUb9CTvE8Ge1L5xwh8Hc2EYwSAMxZ0OyBH0pHnSxkwMy1g0xaRJjyOzFXBdwWhd7K
8jD57LGeHkSXnYXBIghCAcU2MeciLWzVMGgdptWxxagPgj3mjbx8VNo8vu4elwOjIMLYGlrPxWYH
TTwJAKjA0gAd+WqZ0OBq6QnwzsDkWYCezq/RqFS/E07c2N03OlonAYZkr0xp6TX9f5LXf/g50k4b
TloyMmLdE6hfPWpZzZ3bUiVkNT868Wvckk7GB1NSBAUyLuUua+s4Z07rZWY7eVStF29a6p9TOf6c
jfQVHfFbACOCg01fT/g101JIRaMuq1osNS5mgHEh6KCGSkbH84TIcJ7n3PrJrKqODI0tn8ZxZhHw
glY0qoP4MtoJPQgRO2d2uxFy61+IuVQNYePMusnvkTZoESk/U6V7tXsOAFFxEOx3Iu0Hc1IS3jkp
uBIIzFkjf2JsKD2Sg/+Z1Q8FH96v7/TeMYJoOO5pax2AkvVZGlVN2jwF8IRlyZuoisw3BVSJsnow
Dr7p3iZuLUnnqOuXfpgMUceZILdaO9yY+vzaE+NuGJv7XDnK2Y4WJp0T0xzKpqIwN0/8nlHi22Z/
a+tz+N/tn3RGWl6pVJ3AOJUWSsib9mQo7HHI7QMze/e/vd096UDkptUPuRjbOD23Z4V4LMxiI+7O
gwY68KMG3sHeyS9QpezotAALF5PEuK8X+7mZ7dzrsn9PaIfYulmV/NzMtKJUxnwp45JT+sST3vns
gtKiBRSgVcNcqeojFvIDL/wjx7eJ5kq9FCXvZsQ0VW1uWdkDblKb7r1t96pvCwcya8lUx9ed5Mio
lGJok9sOWgqj1VJ9ycQQFoaRefNQPcwpj3S1P3ik7QXu7bZKOQYwBn0BWQTMbMwF9Vpi/NOpxilL
zK+5mpgeBZWN6JK3XG8PppX2ItfW8OpYm90lWdPaTo3ToFldVClKoEOr2TK9MWFHB2JnjY66onAB
ZVZVVX60m8JWl1FH7WlijfLZtSyU7vV0eYLGohq1jRiCtrXMoBOueVJZ63pWbZvBbCVtqHfGG3eY
88ZsIDH+DBfMepP7eZYyH/DT7M6Gptr5ug/sbM2H3yt9E4XUxTIV6EWXc/PQK0XqtW0emVWheZVz
iEPaqcw5aNJoUMkF3P9CdqvICAYnWoSLXDzVZwNkc7PXAFy+PPAHzECF08lhB/F9XYB0ZX8wKcV3
q6uTPp3hdELvvrV1n3izURyhP/d2EfkeyMkMUAld9IJNK9GKvHYgO2k35ovbE37jdEwfvaZWRe5x
hR3ivXcOLwQv/pqU1oXp+6KvMdIVTzc9gzBj+WsoA+gylsF8Ao7ye18ExFOg6IMJ1+iICmevo/LB
+vrrNieq6xOBaqCOuQ0/F5AXAP0ACxkaAP6ogwlrnoEGPAr/e0dru2LpThOjjk57BSh2q00/Um0E
doQYnwqhgqjQnl2vF6T2aqaO3qDUP64fk52rB/QSKBpgyBL4ehlAp2kiKUs6IPFzUDDo6ieqfSGL
+fLfWVnTz82u1oJPFZiTMIPlFpEm+rNQlNdKf7puZe9EbNcihX3C9RH0T+gwMtZ6zCI+sh3/uol9
/9jslxRWDNXpc8fCjIpm9K2nlNZJn5PfjgkmU0G+IxjHkzueS1o8kIJH6cjWpd4NjnvwQ3ZPyeZ3
SJFfN0SnTSLD9Byh4M8kprI8teMyR81A++dhps6TrVRHheLVE+WYs91h6Wxy3lVqYWKqCRMRVVBM
BQtsLb8brOahE9MXTM42/tIqp+ubjinEXbtQZQdFhQYylPUEbfxHs3hh5iWa08lEbRtS5+UbYfry
yqxaf087C70PE3xgi8IzX60aa/G4RcmjmyrgCy4qBxNFLfGc1OkCO5uq5yKjv4RizaABglYWOMuA
One+jWVavuu5wF1B3HwItXG4V5tECaZFebeG4kujLjdlpj3ZVAlMu71ztOVOUBTuq0q/GViL3C2D
KU3x6qR9xIR1F+ZAVw6K8j4WSRExdSq9dmSFXywLTnkFRjag+G+SMn1kXRqIqu+8Ku188Ah0Hvws
qtoKcG7R4XbNhhNrmeKJhX2rjPpO1WZQp1YQ9ipPdsXPTAWHgmHlN41rtN5M07gTHFzq0DhOkzfH
KO7wJIlcvD280nIR0HnUTGBVs7rpNCf1yS2y2FkAbap1HqlleWMvw2ufkHMjjCgzrZtcgRaCaAOl
xJCjy54KMUZgebhR8iwuB35eMcWT3T2kWeMEQsXxaJKqxpu8PwE6+2Z2LkTKavszH4cHy6Z+Wk+/
MXYDAGpvPHKGErPbFu9O2qDVYak/e9u46cRS+obIb/D156i0qt9cE+ANMRbqJV32wpahCVJR2m9O
Z9JTp5TnDI3ELk2JX5kcpMY5cYOpNT8JAY0YSs9TNZ+BOYpnRmg8Ex1zbA05DRbUCAycZdI9z9Po
PGFo2oEnJX04sgUSxflseyPNgNW22meQxsNXuOZrpG8/Yw4YInN66iVKVvp6gTDtVkh9zIq/jDP4
9jAPIrxGiD6oxADXyPufKYq3Aek0HlR5D7YkVwO7uKlYt9SEey8LyCiGTOFBPbtdjHpvEkFYtn3M
C134E+HDChlXw2ytioPEmQVFkmCJgNQEKcua1BNl9bvPGaq+inJrq9nNrA2dN9VjxFP7rbTycKTT
LQYU33MtO7dG98UijRYkEBV9akrI6LDGI1p6D3+9s/sZE0nKC9BfyQICIDq2fgMo/ReLt8kQ5Kkw
H9Gxs6D6WKcCXHzU1L9MSWk4sTOWo5dVAk49gSK+H5tzUzm34GwbvNYBB4ylB1yFDB9pkbpOZPEq
xl/bSRm9sevuc8zhgxe9TVGb7xsv0wbwgtC28SuyfOuywgoQ8F+7IusCSP+aYaXCCBi5vpN0NnyM
3jjfEK5+umJ4ZcsERcouS2rMlwJCl03M8Gy03euaub6q5JpvMtfCLStuXWsp79ViBHV+hdH/mYAW
hJtna3bPUzaWATWTBvIVCnLctM7II3Uwm+00/XdjmfGI0oYlakqU32cn5YEg+XRP9CrzgERzUIhn
y0NbOFC1Vt1PbqYnoV1T54xOSgZUmgvA3TRZ4dTx+sFMTXIaRfG1cmjmD0OSvgLtgXbr4HgToBPn
ZFRq9Ar76gZIaxRrjSgh2stULg9aQafnKnPac2IIJ2StYflJY/V+XpEbw0libqS/9Lwy76Z2+WKJ
5NPQZeZBgvoH5yLfFpAHwCSnbgOlYku3RTmp7qBkuC1WUhLyT/Fs+wxqKjxyfRA1IreBJBwPXSiA
9HES/Gt2lxWAurEuZXJqtiRgJ0NHS5luSVMHc/PWApNz/Wrau4a3RqTUbdAA/i5njHsjZfScyjqb
ZAwG5fuCi6DS3ANre8na1pp0DRbErTW1W5ek/zOC4BsXVdO9XV/RXidwu28yxzNRh0lXCxiZf65i
tTkgZ15/msBk7fw+VkLbe2BsluRItTeXOY1hjl0TJ4j/InlaVN3r8rvCOqjL7+WGWztSBlrkDQRO
F97FepV7JKlBEbEc+PseoOjDzkn5Z0v7eag5nMHWbiZUEdn8HQRDvtLgEkSagTnBgFdZVBfkyPL6
66+cNGdd/SY/Um2lY+1awdTY51XBC4OqgQCZWhc6N+O3ST2Euu8ngv+fkMkdTcGNKU0pEjKDfmcZ
i5Zp9HrV8DQwDiZIv3quHdRY9ipyoBvUwBOAlyhImCXnH4EiVYtyqDDjNt81KsKIEhZ3ZtQ6fgp5
hOunYO+kbYxdVKAdcMlSu8M+ZrbuAdhzTsfmcXYmdpDH7x63rSXpACysqxGWsKx1wh665OvHc3zN
AnXT1EJD9eixuddf2e6jK50EpSyJMC0sLVm+JeCx9ruYBqDgYp6qRN0QT2e0j6IjUtPdw7Fdp3w4
OmeZMMyJ+U6qQ5xmSKGalJEsbE3ruwDhdlB09YnZSYTN/lzOh/StewFga186IktdTtnkYJ9XNWDd
BuG08YPFhgOJDTCgeyID0rQ4UmPfd1qi4ypaWVUuKO/U1Ckpy/Dwdfq69zQtjVJ1ASmu8QO8BFHm
2jfmVN9aOf9klv0tOj4HYW/Pjx17pYdYZVlVmWRlqVwx10xDaaF47AWkUrpb0h9hVHZj+MaIdAm2
FetHMoEyRDR6E7pDf28qoDISbn6jl92Rst/ulbuxJsUBY+QkZwmWRJ3UDEFvCu2hpkbPRpliVRkf
k4q9XA8GlySgUiqx7vImvALZwGgyoCVZ5tOLKOebJisea7rm16rzFZK2OTtrgH+XoB5mSvagp0Zk
5eBATlB6FnaI51zl12ryGdGNnw9+3MUnVp0PVF7See7VlM4z5lPAUJpbIeu8+knzktAN+7CE6nsP
usyViu3wQB/ZlQ60Vix4D+hQTeWuJ5AqJLd1xAPk1hX3ugpDmN25ChRkxv/6spMWLJ1kl1ZLaQoY
Xm5a3HX0LMAJSgFuScNjMubVmz7crJIx6dO3lmL0eg9iPbDg3BGW3Shd87s3RGhV+rlWmhAXIRgo
svaoKXl5McCyTQwNAxKAGF+woUDIyxjRFlxVcEW00sU3vuKrZzUyQiS04b/2IlCi6Ki8QEbZuhyB
HmyKt3YFRj/rcQor7U8OwUyvPtmfkifWnyFrEw+nujy4/i6isgq+UwD1XHCtojMlD9UWVcO6noJ3
dBlLjxr/1OMRq8Zlxe6jiT8X0+bwAlypLXT6oyY8hSKAyFGghDRaJdFqf7g9gkFd3q+SPelCt2be
59yAvfQMXegXcAZ7xb1dQ5EdQ7A+fdPfjPfrH+/yJH7YxD+etFkht1KuqT1YY4X1kw/PiSh9xz6o
rV5OVK7LWsl5UIBDIv1nmzdGRr3SuGlhWSuPNz/TOIVDui/qpz5cgjxUb93zUYjZXdfGpHTQB2Oo
5kGHSSh/n3U76z1WGCAf0u0jJ9l1w40l6ZQPXBAyj/D+hiY39VCdTKP6dP0jHZmQHsNV6S7WZCcQ
me4G64dQa1RyFKs9QDtdXMXSV1ovz81XIoMwlMaAlc4GjgOf8cEk0+PQrnXFLjtIyfe/z0pRje4Q
IJSSp4tUmYkisGtABkXZaHxqBYtG1h31kPcX9deOdMPZTjnYiq2SSEOD+htvVQr1gZY/oBupB445
HlEcXWQY4BGAS4ENQgdt8AVla6cbjTkP1EGxtHxeFAMNQ8QN642RXxPEZa77xeUF88GY/NzWGQOh
krNuYq+GmE6C5ENza6lF4VmUpz43yxqFKlH4JQqW103vfL/tOuW390AS1ND5DGcxO39JmTd1z2mX
Rdet7Dj+ByvS1zO6QgefMcMpbjJ0DE3wQKTFgdvvBfkPRqRkhOldTsxkXUq4Eks7t/kj1Lmhv2WE
XeklQX5wb10+Z1YfQf8VnVEC9joZYM7x2FUmhpIbP696fdqpvV0iM+I3R/Sdl08IyZKUXS9jT9qZ
Zwa4kpfQxrNXRcfibl0ZsDbW0bp2ztqHda3uugkg4GFf8DbEujCl90/3woMUcr1wSh9UPNBWT/ws
Yse55EU54eMaZerbph/0nqVYYxUO4SpEmKIZEK6abW5oQhmrivJ7Dnbw0j+aQN49A3+/o0yE23bJ
LDQNjgOmY+sWtJgpIko6vJagczs4CLthZWNKOgiY1eNTTnISuWU/faaDVvj6sojHCXTY6OB1Y/5E
JnaETTmyKp+MzqrHtkMwY92inKmbBAZhCwpRNosTkpBAp1kd/gdHHpxDOt6coKSWeQAmNK0hoCWQ
NBMVLNTceHVq/WBGaPcEWhoSERR+bNWQAand1CA5d7kZTWPx1bYVz0zx4uKLT2h6VmhxXkzzQZT1
Q3dUS7x8D8JdwRiOqQ/MDuJ/pYsvbdnS0AEyePwMDrzyVxlYKhgBgnr0s3A8rQw0KGMaPXRDQ+3L
8UzWztvg4w+QXKnpMnXJVPwAaPMQXw8FpEJNj0Nw8sw9wMiOosL67318BX20JznRkEJRSZlwPufI
xnhglNxYYXW3Ck3m4TEcbjeab/dXSvwyk2F9E/xn8ts7K0KBavKtByOGmOOpBJ7q5SjTPNzQNUxs
wl7h8EbYAxY4+eVZBHlAz+Xt7OtRHqI9dTA3tBvSt+tbg/DGGoY0GmXp/ny+OZhfQRYLbOFyVz8f
h9a99GJrag0PG1PznKiKSrGVq6JbF6+F/PTUxkfAgL1LfmtGuqTGgTdTrsFMobYBcX5YnAb/PqYg
TwArOSaDUf2VFzJNTM8ShUSAtv9Up+pRVOPBENTeLbQ1IS1iKQqqTRbuPrXrPTI+llofJFn+TaAf
mevJC3LFg0Xt3bZbi9Jta9uCuytSIeqNxBucyjO4A+7bCUxx/MDU9cVdDLSYZamwRLjYv6aa8ZBC
Wgk+68wrOhqzgT0rxfie5kdEhXvPRoTK//tsF1Ms/VJV40KwwsIrvAXd0Qf3FvP9fhNUZ5GfcrRc
41+/rruKvnfngRQXWhku3quQ5fjo9M7YNCaofo1oaXuPLtmXqhVeolnBIL6oHbSn+m+5CnKLOwv3
nwqphEGxfcu+t+iT5vR4ACIKKJZXpL9IW/6axx4QkTkohhtgmr3EdD9p+fze0iP+nD8UzhdhdvO7
pbgASuwpa5rKiAjhPpwwatLaX5Tqrq1mQBmUyMzxHokajT8LQAS4Wt+ME/dyVNAnx2/H3yU6Z+Rx
pCwsaeMpALoqaS8CO38nXCnChpAvaO+/gUr6O2rO/wB5dhDa9F2P3ixBOqbAgDSZvnq0Y7E0aBYQ
Y55M3mnntLAb5OEYXoJgsLDK8gwI6fzZUhpoC3V91r0OGlhIK0D+Bw+UF+znXLn8hem28hMDyM3n
XqlntPcBvKg9ipnZEm17tDD4VPcBKwAIccfMBCPtXJAQGHT6Bj7j/ut1zzLhOBcfyAJhv47XKISl
pHsQFazCTMu19Niqbg0UYm8AO93QIwDzkZ3175uo7ZK6qQa2QJ/NfK3zOiRjHl1fye4R2axEOiJa
CaI5kIkjg8hc36Xac9c5bw7Nb/IZpdwiPV83d4kFWFOmjT3JtQVJazCJausFqy4eS33rfcBVq4d5
BFSEClWtUEC52jw1T/V36pmnoxtqry734RdInmkXjlDTBXsqujFMTfVB0UExkrhnVmTPpl29zkr6
qXPzE2nes+xe1fobICYCXUeQvL4Z+1+XQLnVcSAKIxc98dqvZ0XVjcigNEwwta9PP69b2M2gXPCP
O8DdALUt932Au0lolxhQPdcCEjtREip+Rk/OZ3tVdgccuTm6yi7JzzQVdOeYtTaJif+ViaEzHCR1
KWsHAsPtmTTecD+frIfeM2I10vw+Lp7ykL7MR7wLF478xyzygfUJCXZo6bOmqOAIVa2cyLCotwD7
NJfi1NHPKfgG0+IAb3+ZJ0rWpBRhdkHNOBCUu7pwDrSAhVDdXluIaEPH/PeRaPN6CD+EGyizoGeH
DsCKv77QCTFqljPeNE40ZuxMK3Fn5M2dlbYHseDSW1Y7wNhDEB0E15b86bQUsAUy9gAM3DhfwZT3
54b+Ofu1ja5K7ZOX6955cUf8MYePBRJ2NDnkT9Y4Rq3QZN3E7BOKlcFg1gGHakeuKPF1SxcnDW80
zBLa4OxEMe/ipLEkzzJV52lsD0jjK/EFLecjmtOLxOqjDbm/oHYYYEm1PMWAoI45LhFM2oIhU0aR
ctgOFKxA7GqPR/KAl89fyaz0BgVGfu7dAmaZTTwu8I6AdFryUGAWGeAvUMn+ss0MMwhHla+95UJs
G3UMXIEq4svHq8lwmrKlGGEDW0sCaTqM1KLea9p3WZf4hnZSln975WKdW3vSxTEyW52hB5DGNS1f
59k8J5S/XveSHX+E/gR0hlDFXvnIpCVlbQXlCd1KQThUTY9JNtixybry1JYAHOa5c3je9twS5Hpg
ONJMTPHKDEdojOOpWStpvD7KjFu2oKpHghyQD/IIte06yH8fvXD31gipM0AAMMAL6QPJXaA/rxi5
racxTe57i9wr2ns5/JzsozHhPfdYpeyhg0csYsmlkSptgcJUWxanzfLVGSBElvd3tOnvWpU90LJA
0qRVB99vJ0xCa+ivTakagnhsm4k1oJ6lwAf755w9VnkeXHeSHSNoEBmQOsUjxrwQ4OuIkpqLVilR
WbKbfi7uR1svvCQZ//XVreGFu47PAq1i4T9SjomeegbicGg16fc23KN/nIaA3ZvBGDavydcaaf9B
kLy8QVeD6Prq8H5AbiXXgMBnRlOTAcsFWIxLf9hIyHvrNCx1vCRpdH0bL/0DxiCKssrWa8bFVYPw
VOtuM2SQvmLqc0+UPlQ6Op8wWc5PgMhat1M//6BpV366bnh3lX8Ny30WsM7qbKpIFs9dg0EBy2+H
wuv00u8ALXZB+H3d3E46hFE5IF9XVQ7oVsh3qpXg3kNTIov53eKjSjgAyvxdDbvYfG++VqC+fU1P
9i3/Zh1k2pex5YNdeZ0FIyKHPmQWa7iKdBr1wA5fX9rlSfhoQfIXp+3NbFThoMacAhYBnVQlg/Dl
EZPCZcRC5IdaJ8SOVN00ZLcsBrNsx3JI4x6i20HaZ7+0TAvJ0sbzUmen62u6KJPh0G2NSSFEKSp7
rPo6jbVkNB4Su4Sx2ZlDkQrre+tqSmSI+Uft1t33FlXzg4Ro5zKHeaTqDqBiCJ0yncPYGqo1gIYq
toy0fRa5PX+ui7K6qcWSPao0KU8jn+nJShoaWqhT4ao4Opg7X1UDkAgtYcyCWa7cCOHdUtgzqRmg
4VoZKCAaAwOB23lltRyl7DsuumLhcA0BmoYrYj2qm9ctzQ23mqqRxYujlkD7GqfeLg86gjve88HG
Goc2Nlw6urlIegYqLzD5txgHmdk5t1UvzfjBUd+JLB9MSUW8MllQs8g1Btr2x8lht0v/raVvmrvc
VtM/1930YFUys+ScAtPe6xaL3Uxhfl2StU5pvSup23pjXx2Ekp1YvV2YfAIZbsKmXbCHRm9Bw8gJ
JpZNnjvYk1e49N7IzX/cuj+4zHdO4gej0kkccyN10wRLBCASQxPz9HMenZgPQ1TYGYYbyicoGP80
9PYoQzr4jH80azce0yO3rAsbhotex0hORlu/FfZjohdr/UV7q/lRHnj0NddzsrHY5QtFJj3jHFjq
U5+OntHpvpPXZ3akHXdw4vT18G8sccHaIUuxNsX4BZUhT0uag0NwtJb17xsLDZTCezZ0LC7135BD
Rmls9pXhRS0PAvVeqPzgH1LwGKdUZKKeEKfw6IrQnx+DUc0qcLzV5zHVwTYuujvwY4VTpX62MdT0
351AKa4IypR5ZA2LMwucclXJY0ub8FzoTSAoxJf/zpgUWfJKx/vfRUwmmKx3WZMB0TNhfIEajmdj
COrgG5oHbiLzUNQV8i4yURa33Cn92ea3s2YDF97mz2mefaqFGKK8matzNdhhNUKmCpoVZdA35m3f
UghUgp2nxbCi58xAlBgmhNo5v3Wc5jvLHcxbaQpKfyD3wQhh6TyrZTEFZOqLu2Ia02AYRRL2oDzy
MHepxT0ZuwA8W8k6Hfcp7fTUT/ps9MgwPxd2+mOwptZL0/4r9HSMaGznp5znD/M4P5YmeVQT5V9r
fONmxAyThZfiqpQu5+W5qjAVTx4Wz2AcS0rgPWhyUD3fuYN1JIwgpIb2vH7xeCI6uJ5pgca85tKn
EULRtNHDRVMPcFu7n3ljRgqxqKjjLV3iCGn1ApFPsIJgUjqxDrxpNyJsrEjvmKzmmcOUBc6kCHLO
Knz7ZhDC6yz3AR0B88Dc7t6hH7++YACWleUx4Ql5OvCcxzWpbE/w+0RhL/ZEn68fyd1bwoW6gQOh
d1iRwk9Fc5aqM+dxO7qKp6XNDzEbD4RV4C4fs+9O2x0RIuwv7K9FKeIkaafV9oCFDWABwNLDLLd8
S3y9vq5LTMPq3puFSbGGzgnVBnPmsf7NxnQUEMdlwL5NWVB3wB1PkQh1r/jkfBe2dwxo2PXI/zf+
v/Pfm9tjyVuNJ1zjMWnNn3ljfF6q5AAvsmcC/zDqO9B7B15EckcyuwbHqWZxnzDQqBv5j16v3g82
cd+ICSYQ1CMuxRgLqrhZz3GA1Rvd77xZDyu/8K379AV8XgH7NGj+v55UwndbKWD+z6R0mAv0vFRH
wbqgrXxjFKqX6fYTBCkOjtfeaV5lGEE5AKqKCzQ6n9skr3WmRBTVYiC1l2fwHd9hRvgz+nVHGfWe
y4PA0gDdHKqMF3KLImmrQWvR78SLKRBpE83Db3jGf3C7ok1haxDTxf7J8pxjleidPbIszgEYskWM
WY7QqP9Ri4OjtbuajZ3VaTbOnSk58kiXcLwPqD9jVRjBD5fKjq47317ivF3O+jM2ZhbSQoFCFRwV
PlUNi6pLo0RnPMw60Ad6aZEMN1NJu9TDHJb23I5CO13/AX+eiB/bFXDFzUJXH9r8gjwXUwcuVR73
wzwqfkdT56VrB0iVZFp1GtC/af2i05TWs4G7e2dQhwwaXnR+moHmuK47YBuF0n7Tq8ViPlls+rlB
1yNqWWuemy4tompC5LUa1epOfaP0vsXG+alA3/dmaqquOZt5r9ws0+JGijJnL+Wk3Q3TTL9Vokoi
y2zabyX+mZOuEDtMnIrfZGY/fEPhXg9mzW2DCgO2WUB6CJ8kWE3jqRST29e36c9DQt4mKLVCW0WF
1Lz1J8PdbJNStuC34fC7deLP9MUZQ2BArGq3kJuvI+3WDbO7DBQRX7V1Ms2vs6BtPOiqHnVE9470
9nfIdZwZvIK8alEpEjwE2x1uMw2Cc29Fc8Smundpbi1JMWqx6Fj2DJaUsvL+h7TvWpJbV5b9IkaQ
IEDzStPs8dKMRmZeGFoydCDo7dffpO7ZS91onsaR9oNepAhVAywUClVZmbT8p0sfjCGPFvo1oW1w
fXv3TpuNTUW7bFMyl+sY/aT1gzvXRVT8SkGfGvBuxKbKyu6KTqxIKzJovyzUTIvN1T/rRdJ7lsam
IC+XIyumJ9E4mcJtdi2CW4ptGQ670CjshyY12hnc5E33LZ3KYCi5X+RRbpThvFJFn3PvHgMN0r/G
pJDFBo0YywhjrBXPLkSIvKkZFDZ23e/EhhSvZoIXQ2rBhlE9LRXxl5x7sQE9pUERGPc84jQsSSmb
05YgynHxrWZuPJCuCYkB4AFVxV+VGSlPM010/ARS0GjKwcqyuHiKxlrVg6oh7RUV2J2GLSKtjaIg
gHCI3nKXRYzdODu6DVsQhtoUP+3OjwHUxsssGH9kT8qZuz3vM+ERro47GWdLyg6XzkrBDs42g1No
BI3fYFxAC9vQ8FvP+Yd9haTEQ9L5DmolqsXuOcqJbflVSg2jQvvK3V7ans19B9iRA1g4AkMcQTDn
J+/SzkMfsgiWo/b9ejDZOwd476FTh0cZckbJddI8GczOBjGOvsYP/WJAWVLQP0Y2IoPDXYCU0QIm
xNalg6AnVVc1VYWGD00fOW8gp1q//vk6cOEQx2Jbp0wGZENoSSQOAU8PmIzesrL+iVqNqg++5/+n
NiT/R52sWTQNPmk0c9T3xothlk8J2ACvL2XX90/tSK6YNItRJBx2+gB8Qsiye9z2YQOlhhT0Kv50
lxgKD9zzghOLsgzbmNvLaFRWjol5nni8/z6U8+frq9pL3gC/cNHpIFvSK/lA1udVXgEaBx3TDe+8
wXStg5rebvsGcuqBzAMtKdAygqZauvKndSlbQWHGTWN/Wbr7qhU/WcM/kkq7JxmmqIEriK4vbdcv
TmxKVyWgfItpVkkRueUXLX4tyi9FqXBvlQnpbWe4Q2yCZCuPuqbyzfiD41JQGKk0JfasILtFq3Rr
X14UgByRN6lVbplF+bPUPlrZW918/fO9OjUh3bvNoNd1AlKhiKxv7UCjef3QiD/mdES8AWm4Cd1p
LIbK2DBIuFSEooUGzZH1gZDFNwYnGOnbOuqKnGXPq08tSSGhb2c4Z95ATyWGemAJjos4/Yom7402
sRctnt45eZt7rHWfr2/j3oEF7Sh0gYF9Q6okhe05H8Z8yLYVLs3TMlWfU8oUXn0ptrDt4u8sXo7a
1CDxZNlbVvGNa178AK3y+gsP0sM257sEAoq0dbTdjyBdeuM/VtU87t6teGp/+/eTV4QZG1SAAaEA
hsS55bk3vmDq/5Y9sogE9FP/Zh3I/4GpeNs5OYCcWpV3dkoWEGzlSAynIfO5EOHoLFDDLOrMAxkd
9zsQkSq2+ldUumZUcqMsoy61MScZtRg9FjE4j7xp9qpXXGfvIB1rR+h+8WPru8E6ed2tfVO/Vw+K
7UD/zj+4dO/kGdg9xi2NnApC75oZuijV1CYeBjne3BG1+ZwiPZhtCDRMTViCRclLXe2Dpo+K/dj9
8vaGqncslGRkMkQGbkekY3YRpYwfnDXKcoZygnZMxh9/cYx+G5JJfuDea1slgBKU7XiXFHHguK3i
pCrWwqQLSUBG1c1MmDCz5ateDuE0bYSMGFELwDB5c309lxDg7cyC9w3y3eBev1BNIBkS234UUIql
z+ZnTG16UE54FXcQWnecKH9mmG5UoWv2V/jbpuS8esncIu41hPRu8CfL9HU6fB51/gEyEYrbY7c3
BgYqVKbB0+xeaDTMqLnTPmN4lbLh/WjEdx2vGm/Oy5spGd7yKp093cF8zho/TwWS2evbu3c/nlqX
IpJOpkaHPhAQLzYoOgcUgOgPKAWH163sxnYHEjeGDXwZXlHncY8Nc41cOYUapm0d7XHFeOGsWMhe
lmQjFddtG+cLQjrnJtZ26F2MTcEpe15DMiT1zARMdd2dcCHORafkbnArRY65t3mARG0zBSY+n4wJ
b3Fb2bYGUI3oWODq1If0y12WqVQ+97zRsWxkL4aJR43cxMoxSZxlI7BeKcn7byUtk6faKgng4JMV
pHVCgutf69KegyoJSFtBH20AdSjdFxlflwlsrZDFpVCV4lm4jHd0nnDc2j/ewHNL0jkzljLv9Ana
2zkIX73UbKNsrF8moZyQ3hzs/DY6NyR5xzCUdVcv0IKObTo9uGO9HLK4aD2agIJ7oCCSKolwtiam
GyaOBuU6bXBf1jpVkVZcuunZD5HBIMtcO25l41u63MGNuOJtok3kXbuIQ6J3Pysj+8Rpqmr0/2qU
XFn/xQHkWVFkI05H5iZQlspJ1en+zNb1JQEda7C9ku812vbv1xEINJ1iQMlgRR9gZ2qGyq853gwO
ypluAqLggY7z977I45t0wTM+w9xCxGbhejlmbO+pSHR/WFh/ZM3KPNYsfWhV3HgH4ESJoR86BqVW
YHg6ngWQKZnG3LDWdPtoc3C3ecZExPvr/nwZfVwQoOC97uINAJ+WYlwNkANu5BGoa8d9cNbqa9Ow
178wAU4cwLAAlIRw9Xn0aZcOiHLIF0SLm/vFApIVQ1F5210EIyDswEJAzCmFULBFtaIYzA06XoLW
1q4e43z6dH0VO/hH7NRWrPzFwg+d5/NlVA0qWGWCZQDEE4AWFlkiyJNCkAlAKg+zPtBJ8EcWTEcV
jmenk7lZBogN+4cSsPy+YYOegLEElvUSksl3JnJz57gRWaYH27cXf8C8WQWe54M2BaZf+9lBRT16
GfUQoQHdBR5gw6rIr/lJ64ZkcQC2nrbRUbRjWt/uIV63gtDeGMB7en2vtyB6fiJhjqGzuc08giJb
2uqsh6z50kx5VKT9+xGiyV3smcvgmQP3RapCiVzeVOiyGxjsx+Wrb9RN5x8WY1Sg6TZgbbKGm5a6
n8aS3HIrU4AU9vYQ41EWeFi2JFe+OXKMLYsaM+5RVQMQZd5htshPJ+7HKgHvnYISOCWRuKDhaKG5
edHSZ2BfSVoT9UVXE6vHWGn5rbuQBz12tYO+5Ea4pGkVxDWoiIZMpLc56zBCjfL5YXLi6StxqvGP
kSDwUAw+gNsZeNALah1zSNtSTwsA/WrADBwr8UWV/OyaUfGM3HEdYhC2lQLQKsFz+fxj6i3Ymo0G
T6sG2FboPDY/kecboFqeQdzGqYZqivn1j70V00xg0zAgJwEyealY09dxAyrpEjgacEOQrPK2idyB
Jl5TvrdBoHfd2rYA6WwQIEJc08DyLos2thDgINZRgljNwteMxOvNf4zZ2K5nX8PhzIBkSpQuteO8
sLoNH2NfEQakbe1R9MB1B5R7F8bRmj6aQWcdBoz5U+gwMuOBZl4DJNV9Figr9dv2XS74X9MycynK
PkxA1xmPNrRigeGiN72xRmAw/LLo1tGcyjfaQAJ5acKExO9dvTABUzAi8LApUr+dOHG6B650y6T6
0GkYFiqiGtT2XoZ72Tct+6PRoDFy/Rvv3Gdnlsi5E3MNauRTCpjcAMQosW7y7OW6gd3PiWk13Jfb
2IKMFLDYbGnFDNDf7GbQeW39GQhHyp7srlS4684TDk+aE1PbWk/KOjyhk2kOOJCkg+SUET8WhvZh
HkAHlbTrN4eK/DA2NLC6+Emw+Md/t04p9SB1AdEegpbc2rFjTyFJltSQmebtMyZhk7/5aicr3Tb9
ZKVQEqgbxtAUZoblL92Xuv94fTW7bnFiQHp7rLQypp6i6eGsJWBuBG/FOSMf/jsj0rMD47B5sTao
bkMs4K12wY7U/TFznHHuElIwaeqpWI0aBwkMpEhdyubzqGWawvEuHxOnRjAuef41SujfFWW7naEC
HRX+Wk5oEMyQoS5e2zTxLK7qYV7/OhezrS3R5o72qCQiqUGqXrBNvDJVZKHXDy6SwfNVoYGaLxOp
sKrqR1E+9jTzCYJ/XKlWsxvs/vU1om9R+cSZzdbqbVbCDTANWUHTSv+6zt3j1GlccWr2vtMGPkXF
E6O6FyUesIX240oQ3k1dvFvNmfspj/24nkLHAtFs2dNASwaFc+xlCSiEAP1q4/q4qLm4tpuTXDcB
H6+q+8VqQOPReR24gFpyiHvV6MaeZxC0JYCxRH55UX7R6ND1abl1DfrBo07ura2C6GV/Pf9akO/I
lc8xWDa2/kDKIcPi5IunW8Unc5qDQQd0rjd7laDgnoMQhscI6FVBYSMj8AtSNdSAUFxUdgcoZviF
8yA0VUhVGZFCam6kNnBeOtbFHyfnY5Xex/aX6/FOZUIKqn2s0YVtoCE8vjGvV/kEwOyiOl63susC
J7slRdVlzLSudtESt00r1NzlyTAKxYDQJQkTwurpF5HCKtKTDvf9iJzMag8ZlEjsqfuMvwoBtL9x
evbB6Jet4v1NRybuj2mieODsOuHvNcqwBrM3ZrQNMP1htE2QmJgnbdGJA5W+dWPnKiJyxWeThR8h
zT3ovFsAtoltT0zfsu5hTMvwv/pqstZjwsvVrMDyGKFAG7Ak9TtLAeJVLUMKs3Wtmba2Rb+Cf2ry
j7H2UA8KEwrXM7d/P4nkOL8W7fIZ0Sd9nzuo0quy1f01WNv4N8HbVk4mG5HzvtleJJAKtLIqJJnu
JVmrOEF79ZdthOBfM9I6WIUpbNYj4JiaBu6lkf0zQiPCH4s59YpUoG+F6ZzKPVJde+rt/NYkxTu7
XbiXFcantdPuFmo8jkyl5bXTRtuO3e/ftW3Pyf7WBbSC9BV3SRu0xFvvs1srqO5n7jFf99Q05bv3
5Yk5KSQadB5TrmE4r+9HXx+KB6iBHTAb6DXu4LuAFufEVhzsvaTjdIVSiDTnlUB7kmCCzZgm32mL
u9hI3lGrf7FHUDJcP3Mqb5IipWiTQlsFpixqvf1uL9r0KU7IcL80mWoAfndZFrIxB5hVlH2kZeWZ
WRJaUmghzizIjNFbaupNxuyV1Dj8xaJsa6vGoJYEX5F8RLSW1VP4SDWaIQYtfqKQ+EUvV8VR39s7
CCO4mHpHBQj0D+dmSjOb7bgCdB5w5LtKn1/4coTAtcId9qyg04LMDCVjzINL94wLZQSdzwToIQ3C
6cnLmMzeUE4KP9gLWydW5JSGxPXcNDnKZXFOSz9rifnkaonz+c8/zKkV6cPwTJCyX7AWY1ogddaF
KHT6QNcq8k3FlskSJTPm68CMD8AVcBwQdhiSD3lmV/5UN6/X17ObBJwuSHKBmfC2YtAxjLK6RG1I
mMAzMgh/JfnnTRuvaztf6OXzQrt7kNxN4B4nVnD9N6i+nBSoeQ4a4UYDtFJ089emGEJuav+dC7rb
fp/E3ILYK+10OMewPukLpr0m02vm79fXofpoUqStemqvBNTOkZm3j6tmoO5lPnTa9HLdjGq7pDBk
Jo09OgZcsJmB6m7h98GwqCDDe7nZqVtIUVVLZqtdcmAMUQb+aifkA4eaXbUuIPdp3QZWF4VOy15w
tQmeV1sln120f1NSTCN0hdG5z16r7FbLa9Bi/MA4gqL1s+vwAA6jeY461obKO3eFtWddwR0NXCmM
Hcba9LSuCiZoIHpGRh5tB57BTfat77okbO38xzj+RfcJ7Cm/f4G8t3255I4GkAJ2cvbyZhi8MaWq
OuiemwACRjE+hKr2ha5thjtx0DjWWbPvNgVpvKKKveftp/+/VFnAwNUwCddAeuWI21Z3PnBRfRSi
vflzb8ensoG7RoH+AhcK6m9r0sHcGaVbEdW1q9c0VhVqtwtIrhif2pAObs5yklQCnXPDaIVX6ePq
6fPU3ZXV4DfFWnquwYEzXwbLs8Skgg3vJoSn5iWPBPrAzeiIuVoqWD15RLgY/lmstvoClVZIia3W
2n1KjMy1vE1CKiB8TA48AYWSZ9I4gxaizlVvs80H5S0BxgRgbGBAAMyWflOMSltPc7SEekOfQhNi
maE+tFCKYnEWFEU7eTpoON6NRi4Uqc+eZbS9QMcGIDhqLdKFJCwdo/QNBjt6p3zQUq3xOieOQedl
PbVQgPSsonhxUxpdd7Ndbz6xKt1B7dBVSzzDBdI5/wydumewr1j+DN6R/86OdBGhBzA089oCspAt
oaGl7yGg/LloIGh53c7u6T9Zj+TSdmpAbxoTi5jSdcIR4pepPSsi6W7EhgwdUPs2Wq7yCEbcjy6U
KJYtFareXAvgOM14W3TnHooK366vZveAoj+Jih8IodDhPY/ZrYMaZuY2uI0E9FT50rs+bvMvdkZe
SyN7P83FsR+hyloPWv9XG/mvablIIfrYXboEYBdTb7LjSN3lNrWWKry+wL2WPUI0yADRh2QYs5DO
Gyih2pXyMY/0jJafWWnUfsy57utoOzyVdjM/mIMBFkszZv485FpQM0BPNogTns6L9dBiFvcOSqjl
nYO7JBoGi96ilaPd6q375wO323Xy+7dK9xfUE4DnybMycqd3Kf9Ju2DG+Nf1Ddk7j6c2pC8+zq47
jpnJo7W1/FS808re0yqhsLIXa7Z+FsEILDHQaj73K0ASaK4RpFIAzqARWnjD+F6Y8LI6qkEQgvtN
YXB3WSdhVTr+2lRSyAjB4KSX96K0QvSlbwFfDf5i907MSKe/7R0TAC2YGZdPtbHcFF3t4eQoYtnm
k9fuCMkP2DCZK0mQt7csf6hG5ov6Y8Xm0AL6MTEVxvYCGjTAbKj4oWZ5oThQL00zg6w6BzlNBiZo
zJc1i+oQbi2eiwUB3L2hKnV28RzOV5duuCA05JIuPRZDQAmmch3jHbF7r0e7E7RYT6Y7/Bih0qzw
jF1XhFg4pKVA1olpvXNXjLNuiJsa4GoQRn83aqjIzby/1QvnWwqCZ88ceqiWE1tRA979hL+tylxp
M08JW5sCSOqbwf7s1NNDVrzVbXdj5irazF3XPzElvZwdq2kde8Zs9AyNS6+tK3Ez58nPqdVVaoyq
RZHzrWzsvtBEouFJ29MXNCQgyMfFw5hQyLgtYb2oyl17+BmycRm7Ji5D/YKBt3fzVcQjcL/LrW0f
k2NxmwbiDpQ8kBRNvqDk+OoovtvuaXDAlQacMxBm8uxFVeiDXsybxS7zm/m1KDTFYdi14AJ9BId0
QeAnhcZyJZj0yTY2jDj7UqesQKVDybezd687YFTAWwj62KB9O/9SFhkWOqx4ZQqLPtuD7jetERm5
86Yx6z7P7ckDnbK3Zq7isbl/3QKWhosWc2AXtLiU4akOaXMEyEN9A5p5SFQCDQc1Xbc9OJ4JFu6h
843X5ssvdY+b69F5b9Wg0HRhGv0VJt/1TcfbMt2Mx4vtN1bua90HXj7nFBRAS3sPbYyw079ft7kL
q8C823ZxmyBjlKXKNvmw1QagMlohFo+oGNKcvaGb+bg2ePPYuXMHgtSwtqpgzpL3143vZYqoMILJ
Ew/7SyRb24gOdLo4+miX3da9+UyEHtqLHrYWe75uai/KnJqS7iQLcpHI1xDQiq73Su4EqyEwgKwC
q+8MUiDlPVmSFK6zvqoFyo2AjQkKyU/I1NvGY1L1ISnJO0GhS85Ecyjyt0Yn94nZf9aF86PM0kPZ
rYolq36LDINuhhQlDII1t0H50TiYJZCe0I3yITAvQiNsge9UQUx3vyi6GDi82+NQxndqtUNm1poi
gkbQGHSzHWaufTOTmHmTSb9c/6a75+XEmJTNGPE6TIW1iqgd8ukmtt0fcStGPyXQVh3dGhmO/Ww3
7YvtpKoEUbVOKS2fbQYISIvPnHPNDkw8eECzZga5uRz7clLJ7qkWKjnvULiOM9ZcgBo2fyJzlwdV
a95pbed4CWd3a5K9WHlyk4lOU2Qfu8cGhDNbpEfAl0v0aV6TRCw4oa05JHdVMpIQDA7ze7N3VOrF
u+UOIFr/Y0su1LtZDiUWC9iD/qA9QbLzOHrdobk3/SLQApUY6V5adWpMumGqYVNjBHoj4mYdpn16
u/AZE8xGBcnafPVJavlJQ/4m3m182i4lJgX+8fxaA9af9aS1RTTbbYpUp3ntVq0ORNI/Ok03BNeP
x66Pgh4WgGQXzSK5YFKYgHujxyMi3dRRmLWeGgO3GVQGecwVScGum5yY2pKGkzK6CR4T20y2BHl+
ByYpfxy+FVOs8MW9zAOdon/XI+3eks61jWy4iFBc8jrxtclUpdG9iAlhCAfXPMoWl4TP1eiywTFR
7REg60atr6B3zHBsH1T5lR9Pc+Xxgcx+v/RAFy35z0ID/FDM83Ps5p2PkjtkkYTxF0H17FeR892t
QZXTmyZqQ/3cpTc5b/q7VE/EwTFJHJo8bxRfc8dxzuxJKZ7D2mZMITELHLt1szrsG59iMBFq98NQ
/LmPgqUCggcE8eVSKDU1bBAWUOSrfZ3d8gL4avPBFeQWspj+9dOw4z1nlqRNhKrYDLYTWGK08Cu3
8LLlx3ULO4fgzIK0baXQgR9ekypK7W+rfauzb2P99bqJnRfMmQnpnFlN03KnxSK4oNWTy+n85OZA
5utxY3ujkTVB5+a1Agm/c/ucGZXOnVZPLI5tR0SiMlkIuhH+GerbnpYhLgvLjPqcicNSNhCZX1xX
8aDZy09h3TF/DVSgqLj9upPQMphrLJYe+Jx8nMoHWrXTzRzPY+AAF+RoWmi6WvuqaUUd1Gvbgmeo
+nOSC7SDfv8CedjXqvSKLc6KTZ/TsGa6P/K/qGqdmZBuI4Ok1UQ2E5W1ROv0U6TisHKqOGx771GU
+0CmgdQMj1JX2ssCF8FaGiOPgP68WaqYeilb8RQFdMEugaCtO/OYW+6HstVu+mT5boj6A4a4bywn
Vjy0dkIM2zhXMMaBPxdCwtxN9bItQR8zEO0WTZbUrxbntenjsIY45PVDs3PyYcvdFHiQkV5Q1Thd
5c6phUNTiMFPKZg8mk/XLexBis5MSAnaYq3TyjYaLwu6pQeX62j+T4s5o5dc8xDHZjnyScvu4q7l
/sIxOzuAR+MIdTktIGWbhRkDlJisrYiKiSw3AkVcRfzbCR1nP1H69lC1MjCRsUVaez3o+hAk3eJb
dPX61PKouSrM7W26qeMhu6U6mGWWzNVVB17bFsmH2/B7ViXHuWXKBtlOXQ6jbP8a+RU7TmKDlfXz
lBhYk4YRKNLcpxrxWWqFkwPxs9wfxhfWzH4uFFF4++1SOXCboAPZGBIrlCik5F/kwkzpZraZyhBy
oyGBhEGDK2UGbjW3rKCtvwvNVbjxzvVyZlXyMdCZ1c5SYkeHPjukY30Uc/bQT92X6768Z8YB5b6O
fB9fT64gLegpDGkisog3YIzW7scaBFJI6a5b2cu0IBC7YYsAZkaRR7os88m2Y2ID66ffgrd5vqd+
eZvcZnibYtyGeLonfFXKvxf+YJMi3uibAIUMnppoGZsW+CjAj2QcpmchPO0Zc4+RCOuHTQv7oMon
9w6Biz4CAOIbw5RcK+ucNF2GCQabdfA2XrCmURHJ7AVSMLkA847aN2hdpJvDjvsYMjwwsTAR6Ctq
VDFAk6MbVIYKYL/nGRtUC/gI8PzYstsn9RLTDEXhyMaQlhhmz52cYFC19Hb2DJ8GWHA4Ib6WXI+K
IWPY5B0alJ3dvwK69ZO45c1151OZkFJBonVak2ngAy2mpHqFsF1zsJxeKKzsbBfweb+mooC6uSBF
SjvM1eXQEY1qCuEwTElmgwjbplXcpHuLIRaQozix6IDK06CC1JgeL0GPMBlVBE42ZNKDYiU7PgZA
LqqDKDOAGkR+SKa6i7nEHl0jPe7/0dOfBLBZ0FaCGNSKrn+ZnUsKAQHVQHsLDagEnCd7GrfAJBNb
W/UMwzarMF5QUOp8kAV0/mxqdzNXAer21nZqUYqqVS6WdZwS1FwBAr/F/TwFjFmb7uK0HK2FrgrA
2d7nOrXnnq+wyEebQl4SjZVyhSC17ZR4/i+qLv+e76EfjiqcvanjyZFu1jiki1IXR9WmH5s87fwx
dg3fzmPFpbS7fSeGpKPEaFJZrAUKp6uBVspZX3rFsgTMWu+dtlYBAveXBR4QzAGCdFDuhY1DDRid
nYLJ3Mre40REVUa+x0WuWNTeN4I4JFAmaCdSsOGcfyMom0N9eHuU8oUdLcj3JL2lcIO9fTs1Ie1b
jDmrYSljEa2j42viJq4Tvy3fAcV0/UBdqgwbLsRFER8wWgOolBwe9EY0GuSpMcvxHpQQ9V1ThXQO
ujfteai95r59tCF5PH0mR5Xa0r5luLqFWXiUxOVS8LquTh83sBy/8TTU2aF5FIc0QLu+8EBEocWh
dagjTDerpCh3P9+J4W3vT7LCxZoH09Aw6zN0RlhkIN7AKNP1bd1zxC3z/M/apDg1wwl5NqZVROan
pf82FLo3u4pB9/1lmAi6aDnj7SJlSIIR8NEILMO2xYfSNB6rQlW228vCfqFK/mNj+w0nW9VrYMYs
bNhYbvmH0vXLELpVvuXNU1B+QIcg4q+qZZHNtaXs+czmtrcnNs2Ccsznwubkoysg0FL+lqdByT+J
d1PEC794GA46P2SjV4LqeYym7iYb/WSjowhUlbUdrjocD3SeoI6ADAo9zfMfM0xDmxkCTqodOT+4
T8VztYI0Ngu1cDq4js8f21D70f+kh/Ig/OrTn7sRJgcdjKKYFgCu0lYMOhiATJZX0YyETTNrf+re
cxWqdK+CAqEwRjb2JBdgScmKPhLkoJmNuilS0GiahQm5QQbAbtbwDzMGmx/6JPlHrGN1V/DKieZp
VDEAb9sof3OHYmYBOSoDkFeKqMUw9vk0oK7qWPjmYHH5PFEa9EOeeoRV97RyVcn+3gnF4wIYV+Am
wLYinR7SD20xraKK2NqGhFQHI5u9VInO2K5raWHo1dou3s6b+uGvJ8epM2dVU7OJV5E+6q6vVVaI
EcCXtKxee6fbqIeax3bmD7ZRZH9+SQHGhyoBusWbwoH0VYs0n6vKAdtXmoypT5eMgwjEjp+ve+hO
mwR0YgAxbIMgoOKVPlzS6GMC1TMelbw+xLkekJwGk0191nU+HZnHS1XL6SLubSy8DuR2dYIPR2xp
YXkH7kCnabtIa0wfVeiwjlU0ZhfOIZmQbojeTIGi1bMugorQMTUZHqCGczuik3d99/aXwoCB3Dip
Lx65PM3HuBuLLvqlw9R2JippveKauHzV/loM9J0JAWrg4hPNNsTKh9gpI4P+nM13ILqxpvLg1AbU
AXiokQ8igV7XlByaZD44PPdt+nJ9mRfJjPQLpGQmFzZSTYFfYIk7nTXAJQ9eS25SqiK83t/P30uV
DjUGHOLWHWFIsJ9ulXuaULi7aiXbDzg5ziMjybwQGMjt49KtXr3knm4U/qppCte47HaSrSpGgekE
XAdRUVqLKewh61O3BEupeaCNF98s7wCYDI2vEEY+qmtlFydZsictDaecQ18hLlH8cLk/Bynm/b3G
L6PO9L5ZEAeHxnzaQo08CUQeKEWZd3b2bLnSqa4yDKll9q/litInPnnNA80nT/wT9Vw8LD1wsgag
MO+8P/ZNkHlhLA8tUGiqymBkRJoCfCvAfJXW3dQA8RW/sf5tVZUEdyIKFHA35ifYAeu8lEcYUBjR
0ioVUTy+atMP0xwxNaIiG9g76mdWpMfqPDYxGO2wGOth8SsC9fr8yfV7YCxu4k1FR50f7Zw4WHQg
f+miJHPB12WVSQ3wAdY1gRTbMw4Jg8+AWBYC8gG7JSC4d1Dy9K9/s8usDL56alWKz1aflyZG9tFx
ahc/M010rIf3qI4/tkDFImGoD30ufkCX+i5l5GNnmMdm1EcPY313qTV9MZuCe4uYSs/k423itmFd
dOH137j7wTHTZmJWHoxm8vHlNsBEIB0REN/+GvM7h3xrJhV72e7mn9iQj2xd1+mYwobDQZ3M3k/2
++uLuMz/t40+sSCdSujCg+NuyrfPi2GxOWDH+Vj6GxUTBfsUZK2AvMj+URjdIttZziQZlb4uXvHa
QiE1FfH7FqxvmbfRzSaFh9T/vrxp3f8D1ez+yTlZqHQ+S+h+o0ILm9DdRvsjhAAfcvwYg5PeAKq7
2PHGIrQVdTPV95OOa8XMkY8TjK42Fjm4XjEqWyCqzZTqSWi9jHncw0YKMeUy89mx+bE9srMbN0LV
vjg4Csf/X3yGbe+WrY8ocyTyPE2z2cLhBHEl2naWVxzzJw1OU43eNPh6kIfuO1U6f1lN2JwGiSjd
mgVgR5MS0YxuzMUEnkoXv7O9/CY5DmPAUVD4luNOC9dQ8EDNUbzvOCd2pdym1JY1EyXsQvotjszA
RDUy8cFwPfobHjTWgukOLOfXj8iu45wYlXID3iYub1MYHflrQu6p/nz9/1fuphRZkM8V7WDCQA50
a+qtB+KnvmX5ALkEANaOxdE6LJqfKiVLdsPmycqkgDPGeQLNZtJEpfYyVKXH169Oq5g/2vfQEyNS
gEFbCUiSGGdCfLYiPQS/c1D4qAHN+GTgf/zhBvMXxYZevAN/uacFokQ8xy6JJp1a6AMdStz/tq/7
n9egNnBRVr4dJm2gdR74AAISLMLDnsZ+K1Q35m4YsP+1L08jYXZEXwsd9tfxxfaWkH/LwtJHiS9f
0ej3DACXVdFtL6OD+Mx/lnxBnKK5LpKeArusWy8cnipS7YtpGbfcSUfV+i4KCOf7KxOo5EU1GrPA
+qjtOxEJwQAH+AeYljxEnhpfdgmG7zPUbkIICSpDnsq6dB6tYljdZQL+Mvs4Bxtf6mD5je5vGaw+
eBacCpR0xBMRMw6qyLd/Yn5vs3RU3ap0V2c7MZn+Nk+ZV1gfaaw6MSr3kY5lXRtm5lTYXj74xqEM
/3+US3VEuY2P1uChe6OMcv9LbP29NOmcriVUuicCD6I1PiqDYo2fhIWfIxR5judQX/+k/JT7ofW3
TSkRcLq0trsJK50PMz/ofuEGoL9FfCBJYOGcWOyYHVSDcaqjIiUCJXJRlqVCRHa/PNIy/1gZ7X0h
2qCxa1UkUvmLlBC0DeETiFphC1SeBwucmn6KYBAH+vct08kXFFIxw6Aqdag+JpVo8nKzck30tf7n
oizDrtouSrhQ5k/B/7hQqXwpXDouRqKojZlglIugXyqdTB7jTZfH5jaWF/Wi8XQA7KsRSFcNRzL1
nPJLb7yj1XPZacd0rTCmXQXXQ/8vFP15OoufgDc8NG9RJnPkErLWTutiLhSSJkEc8S/6Kw/muyJc
3rJwPHaH1b+3gOWKwLp+GFXDYZfefG5bcixghkmalKyO7Dr7VC/WZ61h4fX17RQqzm1IDrWuy0it
0amRrtc3NKyi0WMP5i2+bZgEaXTd2mWkPTNmSV6U9o3jJM7QR2XpRikoNk0tOSSadsCwpq+l9eG6
ucuDicIc+nwo4DIMwMj9Zqtndd6MBOaqDgy4E2us2x6wGN8hCwYJFmYrDG4fRHYWYBjBWoCOg4nB
l/MCUw129mQdaRWV4+Alw3hnpCSsCcib4/Krld5b/4+061qS3FaWX8QIevNK3z0zPd7svjDW0hO0
oPn6mxwdaThonsZZ3QiFHjQRqgZYKBSqsjJjHgxh52CCxRiMiKtQnChpInOB9LkqT73UDIEUe4uv
OnjCp8dBQ8I+uq0NJOX/kDWfB6HPNpn7xJiztktF2Jxib/BkRygd3M2u6U66uzgVAq0H+WTi8CRF
ds4D1go4DBrfKFiw4wqSIgxjWdMhAN/KbV9or/qocNCwOy6zNcFOKWjaAqY1eRiCSKZHzFXf15QE
bVkf5WYKL3vn3tH7ZIu5rNppEFMwSQ7BUP42si8Kpk5V9TEvZbsdekcqHqMSwiw69YzhR5Tx9Az2
P+I/m2kxwUUjU54SBdbN6mrSFIyaXk8lpxiwYwMNKRyEtQMJ2RLGhph1S4SCAA3m6pcxXMnGc8TT
JT8HZ4J5CO4IsUJDBWEIe+bomBd6mdQDKq1L4i6ofGauimFMJwp1POHmJ9FWTM9ypcPlz7fjjACz
rJOtoMsAjoCJZXEGgTdVITTo0R4uJd0ueVJbe7uHgRkD0tOgjUFS8zmatMJQiPLcUgy0phB/kkVI
u+pXnZi+/IuVbOwwV0CqJlKjNvhKU5yEWooEPJU5jrAT+NEfWYerEYbPYd4z4KFtRPCRKtG8McT6
phBrF3VbcFTUR2LOHIKzvai4tceCursCzH59CXvUl/zOvNKsoPSWsLqafXE4CtKBL+W+8y5FR+tj
jRoTFWuzMmYN1WhIGebG1TrhZLpKgWLN7K/xUM9xpf6LvOyz0TWebVoaaTYnOQEgGYTrCojW4xZx
uHSMHOJydosCX6ECtsqpX+z65drPxrUqgaWfKdZkK8eRIVIaLFPt5SMSsbTunpqh4cTi3RO2sSN/
XpsQy8qSlBOFEoIUFnV1WNr5+bLr/xdH+VgLc2PHaiPPVTPSQLs1Uf8pXAIpV3Br2NTLwjowTz0v
qXtvFjBJAvzkwyRzY0eLgqkwHSYn+CZ9EnC0UUqov+dAx2ryEfKX6JRQyR6+8x6bvA1lPJQaVlwX
/UADI9bCFmgQdBYu7+fO9flpbYw7dr0hAbEK1+ja3s5blOgF1VVrasvd5F42xfNC5vbEaFGcg7mA
BrUCDLMy1TeaOR3KjueFPDtMFG5GgBUFC3ZGHOZKvC+r2bF4IfgcxYFbTAEYDZK7oGQ8oySJmqjs
pongHNPl56h2Ydymx2qCaIJaPpuLdW1ZyzckJre1WHCC5e4CN6YZf4SuT5NBSGXAIGET6oV53zWD
W1Tx2+Xvpez6xsYO433lXI9iM1W4A2bBwJC2fGUMmWtJz6MQO13zgCp+gPrhm5I1bk5HP7ckGxi+
6xZUMDUEwabxdso0O5GG2wiFfQvS2VFUAVc3P5h1fhioHhTZclSLxe+hJdYZ+iEGFXlmXLWjEJgQ
+exQ2EH1yu1SzQGTt3N5gfuxZLNAxvlTZRLxQMVGQvFq8NKw9tGEcFJHQVMC9aPU5zXMeV+OOQIC
KO1MUcCOAkSN6VaMC2J6kNpKz6u58gwxZyCPFAs6FljZBPrL1Gihiv6FKDwE+jlHH3MImEQESJsh
Virc2vJUZzZI8u2m1Z5aE8FKLd1pbN14rB7BgkjAXJDdimPDwW3u3+Efn5B9oMp1SxplTSbTGRgH
tK46GxrwxFG/pI7eeeROv0IRlnPP8RzHYLe3WUZLbHCJFwcZFmtkCn4cHeUvgzu7aGwDrMAxue7k
2R30sU6D2elMTCuMGyD5j4rUJvrjbHyHkqadoL4ylfdJ8jbIY3D5eHB8iBWTLhs5b8qGdEEVx4GQ
Nc9Fpgk2MafFu2xo3a0La2PxvZGatZYWS0OgQdhSvc1wwSqpAji74VgDYIfgub9scPcJsgneJpOo
jBZVRtJgNztP8uvaJg9DABqa1Na8AcWx0p1fFxUczzy5rd37/OMrmkzyMlpVnywa7MYNFPiUDrB9
3tg+J2ibzOWgF5O6QLhmCIQKvTCxC1MNYA5cgcvUPHK2cf25lz7c6kGbXFaDDLeyDtfhGABOnIbp
kaL0L2fXaMV5EZDFrsRzyv1zsNZqcOlCGJp5xGkZ0LedvOYrtCbgsOjuIG0M/gWxfC0l2Rfk/EaP
AWjhQib3P92qRy4qEKhgSxnmNOC9oKKUkdd9WE5oziXtWLqXd3T/4/1jhKUTbipDRaUE/tGUkx0t
NzotnVwuPAQ4zhF4xyOefTtMIGLGFPVa8Jx+/na10iwKrbGRmg1dBNL55RJCnldQnOZkvDUedduD
EgpeFEqzPf8U35bOl5XfA8ETHTMSAfdhtD5CLv0gxnEhdUXIRPGD5Lz/UoktiB8E4bWJGi8i8Y9M
nx/nNA00qhCbTvGxSFve7bwf1qHvCXQSQKpnGM4kXeYYKPkhaOFaHgqByAf62osSPC4kJ7NJYtfE
v/zJ92+wjVEmCVHKPM0VcMuuvR7IU7pZ7Kae9dC4ExhFC9t6aR2Ukngvi91z9GH1PffbHN0e0Cwj
NREmLHIrlENIMWOTZY9WPjuxgndoOdxJseVcXuuue2+MMukPgcLqlAH+HOS6uxImSPNL2UI8M/8X
pTJgVYHytERMOwC0+tm5k9yK4jbDQzQSSUAU9UoeVY8SlXMp78YEDMZpGI7CE5odxCpI25hd3aG8
CSFXqQIgi0fdx7PALETvcvTjdHymJrquk9aOMk6S/74V58cOXxtazAgErB6QWWY1iKUWClATAQCR
dp4siIDmWXdqElW2aC2h3C4PkjENh6joX0GymdppNN3LNK5saVBC6CIudpH1jV1WHkCtdZgCGxvM
om/1sj3JN4Ksz/YgNyelqXp70ehNisSb41u7SQRO7lpZR12dBaT00YQYZyIRjEqF3iepEh+jZWyg
lWK91kn8LPf1raCZFSd32T1HG7PMFVh3Rl6P6oI3Uormd4TWxdwNXjMLbjtUPmrRjmQVHpSwf14+
SvvLVSC9iLk8gFaZqAHH6CCJCA/vzduFYG4jf1pEy53HxpG61J7H5HDZ4K4nohr4t0HGE6OlWhIp
h8HK1G1IeDqxIHH2ct2rM1eErCXY8kRQVbHssXJMO6lbw++oSKFkYB6KNG7Pk1Taq+LraFL+bYbF
ZkzgRO+6BWbm/nrEeAnNK5BFUbcGo7g+PtbJYyMWtkoVG4VwG9RAnKt3/5rZ/ABmK/uuSeQapYFA
FIPFl1xzcDO3aILOJYn3Ptki+0P4bz7fx6JXf9rEe0xAxHJpwWY1Xo0jML4mT+T5fF8hEaSLGkQk
Mei4fsLPJupETOdYsHACjtQVvQ5vouin6loBugmvCscdz/z/3RhA9iIK7mvw/WxM6ZpJj2uknmPe
oAsD3s9c61GFAJRw+irMiT0rPK2P85v6s00WadebhZ5PpthhRl58iYFfArbON93O7fHE/KZfgcE5
8rhvzfUt8ulUMFaZRC0yO2h16AkF4Yp50JLMaeVTNUgu6AcfVIIf0JPb3JSColhcDL/bwMs/Xfad
3YUbJmDUmghTmF78vNlWh0HkZshooIN515u98aZxNMMefOBf/kKKx7c8KMFZroBlb2yyjKfgkpci
0sJm1/otTY9tjimAFiM8KaeadhbYGENMcTzJopmASQqBLSvtpIpswXy5vH+Xl4IQ+nn7JKNXiD4U
+IJtWFoRMu27WiGexpv7OIufn1aCc/HZjmG2I2y1Q2BMmdfqi91FkzvJPAGX8/jF2GHcAcJIS9Oo
SHuyQ3+YIfh7G7nKiSI7gTQS6A5MVJE51x3HBdG1+bw28GT3U6FhbQ2yYl8v7O6eBADyWV8pdKls
2dW/W276evnD7QWZd1QtWmBgnWYPfCxFjTKlCDKQmrwal/SL2s93kwWohY5rNp9cUpq8y2HvuG9t
rn/fBuqqMyAJAZtx6TbAfTvLU340PDF2Z1+BxUcebnDf/wEd/s8imfhCUMtK8xIGIzxvOulF0DlZ
8u7FsFkSyy0yGk2PESSpQ8M3Don+HjQpEIKAdKw0H/wpCc4esspodQPhSXGy1mai6ES/pTC/yZ3y
er4mPphFeGA9zgYqTApYqdXU0AnLKwCCLmunCSyAOUy7fqhOkAoL+W2h847U+wn855spzEkfaQRi
UwkL7LzRa07iTY0y4DUapq+Wlx+EY/ure9J+Jfd/DJz7bFdlnHPqlIYqKYJy3pz07DT2N8iOGpJz
cvn/ctr/WR8LIyNk0TqzqOg7il4BT0tsi8+Zn95AfE2zRWoPkBgZbV4NgvMl1fXvm7NXSI3YTSZm
nMW6cNoaI1kjhz5tP0R/LIzxFdoWqinEWJiiC/4iRqGxQHjbiv94CJH5UMzzAMI45mzmsFO+REE0
uCXyghWWa832FOQumjBCyCsp7awNRRMDcwh4aIl4e3/ePSNXywKk20hrVQHiJ6n1VkytBP1Q070c
ls97b2BQWFnTLOAMMWzLzmnXSgYaEmVeH114h8h4t9KI3Em5dA1+l3uqGN6i5S5GPXwpXzhbu7/K
D9vMKgerHxPgP4aAGLlPanKvJNF3KMMEnDXu+OJ2jWzSEIu1NoF2bD3i5NtEnfF5+W6dertDhwHt
N404AleSfXdtQGqhvqmho8mGlVkSBSE1NSCMMMxZ9oLdazeJKfM+33qjMBktqjMA3YG/30Tyzmyh
NUVCobR4MxfENgMJt8DaPgF/DUYeTXAMuGPI1VnZycG2Nt9zms3RFjA0krbvn81MbxNSeZlmPhKJ
+NoSPXM+Hc/Wus0bW5MWlQ347/7qLhg+ie3Uyx6hyX5cHMWpPFO089vK4WXMO9kKuBNEcWUGkrG7
jFlhHKxSGnHm++imh/y7rlu2Ltx2EwqXuQm009fL61w/E/sZ0c4FLkIGX/nZrD20XoS66CakgQSh
RfyVDg8DorNqfmua2gG/APT2Uo7v7G3t1ibz7JPUvhRTgtMnS/ei9FU0rmMjsyd0bi6vTeYZYm7Y
GoS0CdHMAVNVo5dkdvYTjOjqAdMkP8BIVNigjnJitwsBFQIXRumvvaLRASn8U/rIA8mvizrbaIDW
QKz3LjnB/BaTtmYraYCVJRhD7oF7aUUbPAe2lfa2Bm7ty0vfXfnGGns6gSWbrbyDG414QiidbLkg
slH93sxfWgvTSJfN7cUcDRROKtQRwKrC0tLUuZB3WY1YLig/qviaqA+YbrhsYi+Ubk2sK96cxy4d
LNTG0LpJixVyuISDEL9cNnHeTsGVtLHBloKXWZyH2kChdlQmareacNPRNiyEdlXSFH8bbZmemh5I
26GeVDuPLcvO5IjaRMCkJbSVEfliCEdKkXLSIYGM/06v5Y7qXiKh3qqrguQK40KvlonAzUqteIkq
WfpRloT7vONsl7X+fbNdmbx0htrhHlcad/AAxNMxYSM4GqqLElKIJOy6gD/HKO+bxbS2ApIb8azB
Fie1Be4vYJ3ipii9gqaLkxet4gppr2NCa77WShmNCRDf2kA01Y+xJOh2KsY3hn41Vb0Y4l6mbloP
tUsKdbatqUzdnhT9QWpAilE2TW+34AS9rsYJJKtt3nZuQugfs5uujmCC7AsrMAFzZaJw1aet0piI
ULliXo1thV8Uc5LIvfR/a4MFS9aYvkxBmoGCAvquGWpB49h5MaQObPk5BoJFC1QftH2YKjEbm7TH
9iv/ttmN/h/r1JiixhyXtQH1Fhq0oLCo5jcz+43Cqk2b2jfj53JGy4r8Mdjj/ZAh2qDGKIGqlnmq
9gWgy2KJG2d0QNEVNK1ToP7WA62De7V0uxrj0bys9lyChDHKXDlCRWdDWNYPij6oU8lueYqvKj9y
s+84p7Lgv6q+Hq459doPqTnhca/YgsDysWYm+COnVsc6wkXUutTtnyoXAx/hOivQPbXOHPIQ++fQ
CGa5TPgH2aQmxCKSF1V3J78/qL/WyUXLKX7rNimd4+yqYRdejp67Fxw0o0QL1BCr/MjniDPXaCXl
EnoLlpnZffxWWldGdyLJyTS/XLZ0TmWwLg/wc+hdgH4Y/IyfTWlUl0tdH5G0KLqjGMNzKdIrqDVC
ZVxZAr0TPVr2v+OmD5ZUv7LIFDZkOCiFiZZ0fSNNIMWo40NejifUwt+inPKwKbthcPMDme9ddAQ5
3oryV6H3a6d9BO0M9Y9FXJldYD7y2MhpB51K+LRq/Cad7OlVH5Cs/QLeGM633XfgjwWxlbtMhZJa
0iwg3fEB2PU7oP1BaXAYfAtErxjR5FSb1v05S5YQHWTMnKANwbKiNqncCiVokgKtqO4suaW2Huu/
IA7qZ2Keue1Inhqt4tSQd1+km6jPtq7EPq+nGkR3gZ5Jd3GDSf+yMI5K0biiEd1VKNxJZuMVOjkO
6cQJi7sZ1EckZjeYtuKiYxoXCKbIK+fWGeY7kBPzSjLrwTjf13/uNXa8mCw1mlY1Hm3SaHpERPNe
ab1eLJ7HqQWWSQQmRCFOCnQYVDviI9hXOHW23bz0Y5ls7Uknaoub1UCzfUzcjHa2Uv1s4hPmrHkh
d/cIbiwx4WhJ8gHjK0iANJu68ZWu2t3opaaXOuYjFF4cugQCDZefnNC0GwU3Zteftcm7aCxmmQUa
ItxuolP9zI9auI7fgsjhMGNSFIR3QR8I3Gopx300+bNZkEeAP6xG0cvMRgepuLsIGSD1PNb+/Yvl
Y3lskBejqjBFitrhO8FSckjnL8Wt1tsRBi6MQHbl0Mq9DACB/2HoYl3DufOa4N5EyUiXFOYOH7Wh
S7s1KOj3K9MSJkJDGkK711c8+ZXXat2PQB/G2AhugS25JRJuM20BKhQ0KuQkQCJUUwF+WEqvkRP/
suvsO+yHRSacFz3NJEFYaFBg7LVpBVfJD5ct7H89TEmCiRxav7hDP3tJEw+Y+V8xmmJ1osMrXU5i
esqbq3rK/HqyUF28llA0muKnyHzRCHG6BbFvuquEh8u/5Hy+d727Nr+Eec1pxpA3GsEvoW/Fz+G4
+IYvhfpvwc69xLUcqvpGEDuibR2MlYKJVyPe/bof5g3mlEZVV4tqj3xsbgAdXVQnzW6q6UckCa4I
QlDCLYbvns+NQWbnaRxVZl3QDgqrb0ZztCqgO/6Yy/7znhrMnur13DYxwKJBLRwXY/HGXgHBkcK5
Q3bd9GMlLKBYUxpBpjUiQGL8EuZDgjmky76x/zDaWGCyuxaCqvDeHANIiTOBRMWidoa5YYdWKFDZ
JaD9i1MOuIO91B9eeZi6/VRnY54JpWCnGpdOwALFYx7WgtO3k21UCDSDu3Lr0jjs9PTPh2yBb0M6
K+FNhGEUzN1/PpozURRSZ1i0lHYA3S/tVwnM8Jyt3fl2WyPv8WFzOWGatTIguw0oB+hLxvrWiH9x
vt36M5kYvbXwzlO7sTChjZSBC3W9/hbfNB3Zi4/Sw39o8NqAV1Tb6zHB3koXBkwTJkKZW17RhhS8
ZCuCxEnIl9nTX8DVHs4NaCeE/gFzvL6S2bzX5E70+GSUuYg6bZoXyUD0SBLjSqbfFaW3s+pKiAav
qiRfJa+cXd2JHluDLNJdH1LRmCmKwkBLA9XUP2E0B4chXHUWUMYEoELxwAnBnXTZy4gNPNH1dcLX
lFUWLy0YAyYrJXhlv8i1b1X5ocgby8l62Zms2tNTEDNULfimtaNUR5zS9N5J3Fg/7xARWhBhRawk
oNhIXPPY3Cc+2Lgwv6rZk0fcOeRdDOsly/rvx4LBcPj5GEL8Vy+yskfLzaBhCcomUag9i2I+RG+g
xCSD+kewx+TL5Q+8dy6hegLxOrAlaBio/my1ag1jnKEyCzYB1Kmb3I4jXi1896RsbLAZYkWlRKxW
px2d0VtZYZLHAWDPoPW0I+RIGzu5520m1yZzUCKjKEV5ReX0LvkGUI4OmtQD+AruqQcePOKioUEH
l9fLZ98YqD6u3QXZgL9CAJUVt6omqWoGQhQ/nb62GOOTf6bdYy5ynqjsN1sZKUG7DOC9DhGSM7Gl
JF5ayOHkqj+pxCXN7DQghr3sFmf5GmyACFnXcd2hVCif+YUxz2lSj2hP/ChPqmOE6Vd1dHTk2tAx
/zke6M1sG18iHr3nGdbj3e6qHQfVXAhHsFn+3KqNPouZ5q9vpxQKy4K3zoRAbNyfw4bzJDybP3u3
BllicBWAxNpiqznlAo7teoG16lrENS+FEZiDtEDysiMvq2cDKWuKuWWtWSlLDNWpfiJK12OzakXc
yL3Eidc7DggdI3TQDR1Chmf8500N3Ski09nXgXZbtcXr5GAukTeoPKGNsxD5viBAh1e+9RW4yeRK
FfSxqlLtdP+vU517EzYPGFS0txz6S+BXjHfc3oDswD8GmR1E4p5pRtzrEEtKXo16BnJx8C+7/e72
QRRFlCAVoZydLGNA9AM51+wb3QFMa00cY0LuJM1vl83s7x0AxGCXw4TBmYRZb9V5YQARjb0z70WA
tAAxekYl2kvC5flf0L6+f6uNPeZJmWZNC0w07BUHsPWqjjL6AD0kLqh/UOpvAbft/xeWzt3ttNCY
s7BEAHqZFCkjUa2pQy75QmjeW2+qV7jL9/ZVPOh2dlJeiJt4xbPwdHlzdw/axujqRps8cEmiSUmK
UvJRNPRL4ItEufI1yGJcNsNbG3NxDnmb6kNvqX41T9/Eup++LYNVO4IujadJ1zges+v7m0Wtv2az
qHLIKrONJnRrCtPOoqtB/315Of/FJT++FXNhCtCspnKZgTwDvBKJo73WaA57nav6cti8Vr94w1K8
FTEuqUwJ9qyDb5Td90Y9lcYDZ0G8D8QUNYZqIsak5otPflN3XIAnL7+iOhQHEIJA/1235R+qn3mg
o+K94zhLY9+pw4woJksJTpsxOoqS2+XEq9i830zbbPGvE/3P52JnXq28nVuSqLOPXstiN9DoaQjx
lRmMn2XuGOBZXvTSQQ571KfpplkMX9EHKG2OvpKi+2VBWbOv0ZFtCFgUrDDJUrsjyaEBdxVH0Irn
WewTYuw1QSWVoiHYLf50XbnNs3Ga74rfa/msDiD/c/nLn2Ev2L1hws6omvISL9biz7qrSDYp7KS2
21vknMtrcWt5PYbxxqe1uAOyR69wZHt2+9oBa1f/stZJeVc/zx/Wv28Ob61pdTdKM3KaXJtsPc/v
GvQm3cur5hlh4lGapzQDfE7zRQMsoWJuWxLnUcQ5UCYTgyidTE0w4dZIcw+C9WrIuRuPvVOL3AY1
bzFMMNJEuZWUEsFVPKq6EGio0PXfe7v3MBjmLsODDHb06IEHgOJ6KhOTMA2cWhDBQ0nwsb0WcCJA
jQ5JPDfGjQnV8tTlBcGzVy7rqmyQMqS2JBWClNE1tlpBsUeQ7NkA8Ap4YFH6LRSVAz1cS/hx2Vt2
lyqLK74A8wQGFHM++2ShxrPWEFFH5hsFkpsfYy8N8kN3AItQMF7xtnb9YGy42ppjcrd81KyJZpPu
d/1Dh1ijdJhMFQtHF3N3Rl3h8ur23GdrjQkAdMyUKVsXF82Kl8rCnWDWnAt5f0HAH0qyCdQRi0Gs
NJ3WYq9q/qQ9ZK0RDHHp1dkNNTD/Wqn+5fXsvsagk/63tXc32kQQyBHQVpPGNddGa4c6+u/iCzA1
nuZNjv62vNDT8pUPqdnfxg+rjI/gGTGVkjaD7pIeJ/XNAgv/5XXtRZTtshivIKlZaFSGgUa8ySvc
k7Fpi9V9mlscQ3s54dYQ4xCgPc+MMYZDFLXsFXPhE0kC0VPBe0+uP/jczT92bN3RzXdKOiiVkRgL
0u9bcGtOYX/sPdnv37k1ucFjDUeXrDEhn3bRqFDoRfrTDzNxhPGq1TLMnTcPzVcaxtcZJm/la2KE
Sx6qPgG2hVfuYEtWa/TabitzI4xpB2LIBTkc4gsGdZcvS6Me2uxnW6yCi5NHde1GRjpy2Wt4VpnL
AVRkUpZJ2GQ5MI+VT6+UoDv0AQ9UsptibVfH3AbDWPWVYcBO8abeYyb3VIaFqxGwwuqr2IDT+c21
5mSe8bK8lG56y0sb/kuMxugQpE7WfzMLtdCt7ltlwfHAlMZaN0vRoUqDGmWzBs1ciVNW2re3xjMF
T9Jz6NliaQJtM9gbj+pxue6CyK1ejRuUycCeN77ylOPOanTv7rOxx7hPImXKMOmIamtHV3eG5+RW
/ZI7kyMEpZ9WdvHrj8uCrElmSxt1UqJ+DWm9316r3wDjATKxPzZvEhibmtv48U8JMVmDjBMBB5tC
WgtrJM2pMVtbgCzy+PPygdgNo5t9ZJII0kiTMhf4bon+XV3wzmlGG9U7d+Cx+e6evA9DLG5QzzVx
mRbs3jqIpYQWNPVQPQh4Cfz+dbexw1w8VreAvAuoFD+7jr/pxzQcn5PH9EY5WTfUKzpM64lhdNI4
23imosB8K7ZOrSpDZ8w9ltd5yVP50D+SIA3okVyDbt8XbfGKD80+60azNpmbiRSWhenRdamH6qm4
k8DdQUBGHzSn/na5qq/KQxKWPliaChGq1saBh4rZLbgCf//3odeYKwvMaCBajPED5mN+qn1yEwGT
PruyDfXCPx7xYVfL3Fha0pfmnOh4CcWg1utaWyt711S+XT4P608+uxc3S2LiClI/o+o1nLlslGxB
/hZTHqqSZ4EJI8oQ14u1nrh1srgBtjiyRM6c0Pq/uLQIJnBgcjS1xjXlq+MXY3lL6TfRyry5eC5B
i355v7g+wASQSRb0Xl5v1BaA7cld8dogd35aUTXl4//3dLOUa/NIxh7TV7qv3cYPeWyT++7Z/FJf
FS8LOJDt8Yk+YwIYdNqvnGWuZ+nClrIUH1WVaWpE8dX0m+JpPuEO98RH6glB44uh4GruZXucsKwz
2e1QzIKFZgZCPzn1+W3eg4pMeDKSl8tmOL6oMxFkShq9Hww4Cnw+EKl6lVqUs3OcuK+vP2GT1mal
akXVhJVkQE0DOBNKgezzFUh2X8ObWMSChNJE7qdlTZ/VYHJlB3NkhxRPUpmrdcLbMyZCQLObFgYY
UPym/tVhOkcoe86Z4m0ZEyHScbTkck00qL9elVDH9QVoBnCTVJHj00yY6JVKEmUJD+vxOEPQSAW3
Ap445a/6alDsJVgwJl0ArBI9qN+Te6t355izUN6tyZI75K1Gsil/d47RQ2QPp9f4RgrKwzrYhIh1
NYQ8Tovd59xHgGe5HZYpNSMTfUtfoCN4OyTbBPVCxKOt4FlhshA1bhUiJNjaJP5G+uW6tzpnmVXO
m3H9QNughFkEMPCAUAY9yFWTlTlbQ9x2Q9/HJqKEjuYqdLjqqnDSGOQnBbiUQBEndx3ngmRXxtpk
ruGp7UGIklsGZrI6sOQMol3N4q8syTjI4rMXxbshzBPiNQH+A4N9wegFTfouS8z3bq4Y34P0TnSj
A3VAtizfaBgG4hNk727oxiZzImSlLrQZgHt/nbyTvcztJafJ7gCEPbSFTU/J0XSy68yRT2Z+/6el
f3bBzE2qooeiIhWPA+BUHkH6HGiC6P1ZvGdMsN2FTBenSRNm9DEs9SfpMz9eco5Pnp1p1gbj+tS0
QCsnNHFA6y7Q8lh2FpP0vrlgREaH/qyd9PGJTOmhSkDNKgoqRswWjFMNuhS0inKbKUpna0rB4zdk
4/b6uwxJMVUTUu0oszCOK5l1oqdGFAdG9Nx1GE3lRTP2zmYNMBdD3sZ6NhZGHMRppoVGBZAFiC8w
tiMlhWtqc8n5mLs7vV0Rc09Uc23meosVpSiI/ljc5YBH/mP1Xcjt9Gnx9LC8XelQDn/uQ6jc4B/w
YK7ov88XOlipNXR6YBWtcKdLj2ThvbTXL8GGNSh1gw8OsxTAFTJZSdpV5UKgDRfMRu0YFN02GUmy
wrt82JRu/V4Y1TdAoI3ZLTAMfV6IkomLlDQwE0HE60V1Ggf9UYhomLeQSboCB6vllpxkaM8HTQXM
AZIKiApkKD6bnKo5U+Y+ToJ6iF6idgrJJHBy/zMc6vuyFMjYozIPLSI2EaKzPsjmlCYByHrLF61x
05PoVW7iaycwsaK5p2J9rV3cmwaXxILNXFjbzBHoyyLL4whbquLVCTFyqKxDUgBNxspCY0kbbNDF
efnycNkj9/wFGrH/rJjZ1RJYjoZSrFho6eIOhZJ8M+VqDKYmE4LLps4/oKRqkAdF3wMG0Yv9/AHV
Om1x6+IDtuZwLU3WXVvr4WUT53v42QSzh3XcJlqXIIxkg5CiByle9UP9UJuxn6v0ZzZnt0D6vjbz
4ly2e1ZSM4Eb3K6N2cbCjMa2MLE2UCPMzvhS4SFnPQBsP9hIyDw5VEubV8fb30+oEUEDAqwBLGRr
maoxT6QkCXThMS2/TJCBvLyq9Ud/jiXroj4MrD9g8/wg0tSkYw7fKA0hIP3PxnwdwMc5FAAazTVv
C9mM+q8t/LDGuIdE6Sj2A/w/SQeITeLuyyMIyhv9vYbpPikxriGi/DWeZHesVc4c2Pn1g5XCHXC9
AYx9hkdTtFxpBYLPt9DC67v5IEhvufWo5bznyflxWw2pyMowHAqhGSZPkeKu0NQqS4Je+9VOv9X+
KCwi57PtLgZ6IWtsVtEnY2xoSmd05Qi/mGg0n2ZLl69yOZmdJB5GhyZLyzl0Z8/H9y+naRDoWfl3
zyJzbhqgbBW1GHNXo9cfClBmrE6f3fNKGLsevzHEpJhAiGkUYTIJMv1nlR2l+f6yw+9+HV0W38P/
Woz/7PDDVEDTINLjYEi7g2SUQW7kAZkXTiBcf+bZucIdvc7jQFiY7WEOoDRJlAbnqiE6iCPBjeoV
8lTYsZ5AhiLH5MGwLPJ9JXTi4fIC9yzrGDkAct5cUwT2jKVp3U5KkQSqfJT6t8z6CoB9MAloOhSq
J/LGU3buUwmszB/2mHgsyDVNxAX2eleEWH3n5HPQPvamnQuhfJcfUN4NpewqVsOht62ny4vd85at
cSYmK8kEVlXo3gWxPr8SZflaNcS7bGLPYcBWbK6qWKDeYDULdZNqKTiEkyBpb4G2DlTIYoOHhxca
d1eCOxpa7io0m9nUB+2wxEqyEjen4kAruojs6VBgkl2+UyLPGN3qYRUY59bl1ySO9VMwComgFQJT
7hnV+DwlZT2b+HriUfMBIXxV77T7FZeW/Sp5L5/dJeIhrq28QgAGM0GrNtsZEzhYIvUVEBE44FGf
BRu0Lf7yDZMrSaiG1kH6NykJEsq/rbL9fcVq0lInsCoNiZclUKAVOZwPe+uyVsFA6GpDN50N+GVX
6lE/Yw8NC99oxBBFzUla9y1ggkAGN5N4Bj3uNFIsspVj5zRUOvsiC0lvSpw7ZdeIgSFCEx1KQGeZ
wNGV5ZhO1bqMzryRk8jBZJt7+SztPMnA326BLUeHDBvg74wLNEVsaUlD4W4BxFUPaYjG6zG+ofAB
8oQxZcc6/OlYz3pzbUyyBS19bPVqJlUSWEL/mCYCCOMlKVAx50JUehSn/Nj8H2lX2hy3bmx/Eau4
E/zKdRZtlmxJ9heUvAjc9/3Xv0Pl5mqEoQfPTio3qZQr7gHYaDS6T58TGwKP2IoZpza5p9NYLMyA
8A+CRRnvMnO660ELlA70b77Y+25a6se7bG6TPtFThKYuu9LjH3Im5JtZ/wYuPIBVAnVjWVYgYc9D
mabIxlxgTyOMl6xqzgpIzh3ogzv1vjgwTwQv3shqVg4L/AsCsdbZpZkndsfiDNZYhS+FidUlPcRM
9QsjEuQzm5bAxQWuPRN5Gj9MErGEtWMyxqEdzc8mGeF4ffUy6uqNTnVL8Jk2vMGQoeYNhD3snfEh
D5memCqt4hBywxWI2NMebz167OY/5b+Dq38wxOVOLR3a1iAlVqWaR6N6MpXEnWv7z50byqh4nmsW
XpVnGpH5UhUW6PXjsNDRobZW6cEvVmwKQsXGwwTjaRb4NIDnJTqfpyXjpBYx6aKQWPVrZRXPkxn/
gBLhl6KiQTsa3y9Hpjfe0TNPP7G3RsfTh1BVWzW11Cg0mLxcpUvXeBWzpwdz6etrI+nlO8y/ty64
RKXMUUabyp6GuHKolAJ6KgnDBFSVAl6hddNeaXT2o86q8SovMPVN2invQd/fzEGbFijqldQyQ5Zl
zVetUYqrNtcnR04G25GN3njN8nxGMVVXoOhhaGnj0lop3ZEpoNTJ5SnAcy0OoO4kctM19n7cAdsC
K5KNPEADgyNfUNZHHEgzzdOQxtkOIw1+Y2CeuVmKWxBY+KOC0TzKdtI8fb689RuVbBgGJbIGVkMU
Dvh6VlVLmYTVpaDRAdZKCzSvIk5EHNtfx4VKGkS+CN91fiQ/muS+NiNdl5YGS0PdOEqm/dCmKyNz
/+Pyys6t4Dye+NT65yc+ZReEjLk6woer2GFV7qjNp0FIQ7T+1o/fDcqR2DdTUzFgfMb1l/atWsdt
G4cETRQ91aljt6bIOTaMrEmwhVlGlB7xgP64lDZqWs1iZhzO5rHJaycF9P7yZm1agLQJXpc6uH/4
J22iEGvKo1QKJjY/yEv/3NLs8S9MYHoLbDAgbTor/S1DZ5q1kUiBKkHAenhYakOQxm/cKyaqKf9a
WP/85IubraTm+mzEYauUobmw50jNbuYWM+e6iNZuw7k+mOK+SCIXehxlPW4Vxd51fedLRQMVnFLw
nNz8LG96wHgrn88ZKU3EcnWosWeAFpfzsRm/Xv4oG+9VE7HMxlAiPvw5yaAiyVbeS0loZaucGXRh
rPY7bZVrOa+hVmIHcpULbv+tNUGrGbA/yCFgnJTbullj9ZCaqJ6MOQj75scqXrzLi9qql5inJrir
eIoHUL6t1SYiQz/crJXHaJ3+pWbs1Uqy0zNg+8v2eqqn63IUzedsuQZZ0dMIciZeJVyNI+uo3g4G
jNPO9OLleVbbYJpEQJ0zaAvSDRTQoQWPYi8YMPlknupKMksGtrHxmitQ+UEtV70boc87XYsnFLfW
BIkEWEEqiiDEramNhpyNBl4nfQztIwlyxI5F4xL3kyEaqtkwZaGeQQwMACM55GNdnhtt28gw1QX9
qxYUHrr+jeJWO3A0h5kPSi4Vs04YcLnsM28sClwgh11iQT0a85GQwv4YPKbM1lkM1UCw8MT3xoN1
G/1sMb1Y2IHkS7/QLUC6dUg96U5lTvOCYQKwnIoous7GdvFRkRWDeIGs/6AH8/FHzF05NaqFO0sG
NjC7bXb+4IOG4Cgka9na5RNDPOCRZdoy0hiGGjI72dQ6M33pRBF/y0exHIxi4LCDyJT/lpPM0rif
8PpL+ynFDal2PxnUKzzJqOQ7Fg1ymI+1sUtasFXbUDbzaJSyAIrCxu0SR8bT5U+8EXgsFFlQ/sA9
qqJM/HFzEzkystGsERWkWAkQnJhX0k5Ec3keUW2QfGOGHW8NgncUZ8VmiWQ3Sp6E8zBOoKmbOyen
kYXSROxXAID66lp5rzCjf3l1wkSOM9yzluiFjkROYl5mOwVg+mU4Jp7lpjZ4f1YeRhEo4NyLPiZy
3IXLColV9YwnjznnDngvvW64X/tCl1d2/t3QCUVFH8NRumKc8ZHYbd4s9lootiHs5BlDmX5NlMz6
4w7FRyvrrzhJHpJ26WlJkiwkxc/ECru4Co3iezOKtHXX6+1jnIEdFJFME9zA+IerTig2G5WcTFk4
S9q+VIF5HBt7r+vddRrjpQFWvB9/sX0nBtWPC4uKyJa0Nl0dMnNr8mWJmSB2nuddH5fEhU6DjaTL
yjYJ2TBEIDAZxr3S2Zar9W3pZyxb/uZTnayI+1SztJhlQ9IMfPr14qWN7eHTfctq8mBbqn959zZc
HKcYbQToQaK6yIewuOmWnoxNAtLn7hrp853VToeiVAXX3rYZMH2Cptw8b91WfdTLVCJJqNTQmbSC
qWNOakfu3yzm3Qp3XoFksVPa9QlE8zKvm35lRDkmoHq/bGXTHRBm/7sWLsGLaGLWXQt3yOXSt7UZ
8omQYTOec50K0mORJS7PGxSL5kCiwvGyFmT540KcBcTIllwdxskuBYnrRv0Ufn6yMO521kBPgTuu
qcIZs/fITcaweJDuiTe49qfhJf6B2Q4xXdB6PM/iBWB0ILGD7bP6ttomMiQoZzhgGTWHgYC0hCkY
Yy8aaGIadLjKiFG5eIGaNxAHX/agcNbvoetHdtOwKIIt2Axe7z/GXlvMJ0ESD+ox7gq4KcrxEGZD
Fbe7lcn3lk2HKhF0LDbD/oktLlBGaFiAZ2FIAOWpDoZU3dE2+nLZU0XL4UKjgfZ7PNVdEsYa8WbS
uhmQieXyAnjrVRl3Am/dXhBGHcEYga4d38uinZJbZYTTh9nikNLuRw69P0Eo3rKByiqYHNd/W7wA
CPQ/dD2u7SQ0szxcjOkbq4R8ZFu7dmqDiyLryZqltk7QvNWXW1DaoGNWaDG775phfoAUHDtWDHK5
eZ3PbtlJ1l2iyYufU7pUDh6FyqHpjcYpph5cW7Sk3mIDVDeVfSYIdxupGCpb75vBBSKlrM1FzyjC
nT4kd4NG0CCNgOctGKRyY6P4oRQ5Tm9ZG6+X/WorLp0a5uJSKY2NxawxCftMV4NlJjuq9jEY7vWj
ZCUiYMfmNwe2YuX1tVDy4q5ffSGVkVlaEkKHOQoLSQHDeJSof+NZJ1bWX3Fy9CUwu5SGPMGzTJAG
NhPZT7Us4kLdugY1PGxBvaNBPYNPjjDHEIH9AUuhyuxRXfdwQgN8Pe/y99kyAx4cG9UHFFvP+q5x
K0VWbalJmBRgQZsk9EPlHaoBAv/beM7h0Xxih9uzOB6XeTblBMX6n3VxkKnulv3ojzFk4WzmFyzo
m2ivoXzfSSLahC0fRJMAzy5QJumAqXz8XlVm1bUJ+uWwyaVdHmXMydr0Xml7t6CiJGnDA23ZllFG
guQvSJO4dVpLY5qdrsXhaGj7KaNuxrTHP/5kH0ysn/TE/QytjBe1hAkN5AnZ/MscykMBEfDLVkQL
WTf1xEqd56YqQcgL8sj1Lpnw9CYCrokN17NRZ9MBiseXAav7RwuRHss2VeMEnY6BenreuIM2Ds48
tCLOz01LuGpUBakYtCO46De2Opn0cczCXMNsBNpTUIQpXqdE+1MGTIgV2SsL0n8NcdEuAx+BUtcJ
aog1gfb7dzo/XP4qG66MNzXYWlBLAMc7f3FOGesAf+qR72cVJHsyZXK6mrz2sv0Vct33l41tbRse
mxhKllGpBnnaxw9ks1xCKcjC7Ya0arB1rylDO/1+2cjWik6NqB+NxNAJSwsLSd0QSb5Fci/Hf+cy
JOMMAXhBZIm7HED0ldVMw1VEpNGJtdit0sK3Wurl6dfLa9pICzAJgfbVCmUB8orbuLxrq6Wb5DSc
tPpoSo9Wo6FV17uWdJONIk3dra+EdHutssDxznIpuYj7hIJFM7RSOczkTxWVXRKLiqxbm7eOr+Bi
XdtvPBPcUqArNeRzGsrkIRue09rc9TLYBvC2vbx3W8Ub/P22CrSaoVtn0IxinC0515Ya1UfrByiN
jnkIYHJ6ZR3AX+ZBycn+KbC4uhj3rji1yCMzehtTOboBizVYpOKdspNcuoteZC/3WCCar976XACd
mGhfQZT4jBauIuU0NKxPw768IdWL1GXotgoi65b/rTggwD4VTMnwF57K6Cg3kgo8ITjoewn9S1Dh
FyD+RJEc45eTf3kDt66KU3PcEU5RfCdprMHdZfaDDdNniIy9XjaxuWsnK+LOrmYsutxSrMiyJAxB
3ijApXXRp8tGNn0crR+oi9iacg7GaPNapSpOUj4mpYMp+BdJwqVUkCCV0Rm/bGx7Rf8a48vORpo0
tG6xaVKp5jdT3LFbTVniAFFqvr9savv7vJviwlEnZSNucmweyOucqDk2mqBkc2YAMyBAjqJNYeEi
PyOYTdQMQj8K7tfYLFTH1KT+pumzXFDrOvNqzsr6+U4yEqCkUGPV5XLtLx8A7HPmpNppQ3SMa0gD
Nq3A5bbMmTrw0+gI2ujzcCWOzsy1mM6sXBWZC8V2mEFclMbcJH4eytm7/InOXA9rMzEGYq+aimsX
/ePasnpMq6aD6zXSwD5b5dIYEBCWlWsiT2NQT0wXje2dvQjx/5ZR/dfJG5Mo35sbyNibi6GvYVYL
VF9y4mpl5/Cse+1aBVrXLQNpn4TSlV24og7Tme+vtiHtiAAIhClGbD6utij7NJshxxn2Ceu9LC06
N2HL5BdTJ6rLb2zsB1Or6544TRXZWULHOQslwGWGdHTGQl2hHK0kwuduWsIjG59Rk9fy10dLNVI2
eSrnMowIxDH6Zg7xKJQckllHs7YEJ25zB0+McSG3KKIxQqGsDGvWEVeZMJdXQAx0Fw2WFV52zY3D
vQ4r/Lsu7mNNRjeZGgWMYCbSMY3noIy13WUTm1uHShBoX7FxmCH9uHVliVFHdVAh1l0kLgV/c5p6
LflmiuLU+ZFW1qEBCF+aKp66PLRDZ52K6UK9hLJu6oyEOE2nu5IxOIoW6H/MUEaA7kezBo1iAO7Q
veVWJXfSNJh1nYc1hJPmCik0bQSXyHlbcbUB9BtWhQRQ5bGyTYGpdmLneShFg+KqHdr6bdQGCV0w
GBf7NK2UPViaPo+lGlgde8lJFAPS1QhuznN3VBVM7+AnIICdM801K87WKMoiLPvOmdlTamAQahQt
dtMKzhY4t7UVwMhF5Lqdhi4figJgKUd2F4+Wbpo6wy5zFpflAXMhdua0EI8SpKTnboPVARKPKoyB
WUQeFzboo2LPMlbXV8MxnxpP6uhOT+XbUdFczMz6l0/D+YAXWrKn9riYNQ5ZY1QT1gkk3uAtXuuk
3351TomcBOP25k48UH1+xj9aXHf+JEo2yO7AFZiDb4qm6FF8TUvRy/g3i0L1hSDs22c56aR0c2ko
WJSZQaROdY02TAL7vnMGP0e3IAeBWhE2Ip/ZXBhA9+gxAkFxdj7GtqSSBthiuBYLrxCj20diDd3f
OMiJlTW+nWxflxJzwPO5BF44YneUGfWuqSGvBU9OvSiOS3foMWRw2U3OL3B8M4yBgL4MwPKzQQ2z
jqsYOE3kJ7MB6Kt1xDzikzo1IBeq6HObqt9qU6Q4fR6oUdkA6g6IAIKiAB9A4R1RpclYaG0pB2No
DshUjsQoPluSKdjTTYfBvAS+G8Y0yBk4CvgQvU77qA2lXYzR4scesixQorhadvSqek0gkQzIhlDy
YyvGnFrlKjhoPoPMa8RVZFilEhq9lOMhkEmHvJ5EROS/WSGBqi2BXOUZPKpQDAj3xOhOrCwGNeTg
oGYCiMRV71FH9saHOBBNbJ8/rhFa8P1WzTsACZC1f/TUuooT0N1hU1eSyQaSCY9JkIZKWH42HptD
FYoMbm4nfGVF1WHUjRfValOjZ1HZ1iGjTxHUrcdvg/mnMPC3Jb2b4L8YJF4H0BcUqH+8dGnh6uNd
aYnGorauABuM+6qNkUq0FrgkSI4lfS4wVhOm0bVaSw5trSA2X1SaYVhVFE42HcO2AYlQ1icvSvMf
v5Ke9+iCM1gb3fIRkh2uUiD6uwDuLi51FBsXnbTXF0FAOaNkQ8KinJjlW5oNSj8ky+lqVp4dLYDU
Gpgg3P4mPky5M0AXCbp2IISDZLHI9FacXkvmIMvH5p4Nt1WJUtgZg2nyZb0cqkB5Ag2im16V+87t
rsWKdlt7DGAZMP2WujXnptDYaJNUyjFIujxbKw8w6iOlK7nKvErMYyYfXMCaCJe7lbDhGtKRSSj4
wGfzq7qkG5GiIpcABfsz2ykYv/fiL6uiAs3d5CBi7zzTMsU3/WCPOx3V0gy60uHaNSBsvHJkz375
OHnzTfJg/pRtpyp8w3UrqMTSm+7a2F++o4TmOU9Okygb2YDlKpDBJW6TvUluSQ5gp7W7qvqVWbBY
0L5C8upIvff/CHkbR/dkBwyZa9QbkcnkluEnVOD+9rTeHW4zD45WOO0v4O5RmIVxcKpCtdFTRWPt
G/Hvg3Eu3mJqHkN/Oba/n3q3mx4pJvOEmscbtzKMIDhBzAUwYp5JosMob7ssdRFGOQiDDclRFW3X
A6BTqELl942DCvw9mjUob4Pyhy8btFPBgDqHrYGBGOMwi0e91i35UI1dPfbEwvoLTpIpIrMcENum
COfxW2W9ShClqa+W6DbTv5r1F2Z8V5vPRUS9y566uYcnVrkMuGztvgBksAiZjP0zbqLmTpv33SR4
t4u2j8sUbYnlixVXOP7ZwYoMkOmIBiS2rvgP+8c9OyFuDhB7ii9kNT7owgC3LJ380DxBQTPZga8r
9rvQEpxz0bK4KBPhWThoE2wSCyA+5aobZUE6uHmQTr4PF0hUwpq5prAgt6mjZNfU+i6LhrgFNnQu
Ukgj7Rsy4OMUBnMkK/YGsFfFYNO47Gq/+UIoLGI9gMXzSRjRkgJFEEQkCI91HtvNN5lHwcVo9pAd
016qkPoCi5tnClrWb+/zDRYAmhWTYdVlSK/T+yqYdpU/x47qyIh5otfypi+82+LnnLPBrhf0jCFB
bn0v6VWUiKB7mwH9xAAXU208tVAF0MGdX2NQS/02d9e0+5RqsbMkPy9v3KZHnJhSP8aiThuoHFVo
e2qlBSXKVi1Bn6AsBTTbwBEk8IvVhc8C34kxLsc0yQz4QgFjfQLdHvJpXABQyAtf7q8l+QGVVFef
48+XFyjay/VjngTbHILlSdusH0tCUsBeoRLrEG1ysnxxhk7QltqMsRh0favfYPyUi0zTUOSjlmCB
OUBHeJ9aaIkO7Ws3i5qV26t6N8SFo6q2W11LzTbEbO1LN39fDOIoJPL7Rd+ntih53XISQJw0rAvM
ZWCo+riHEjU7WjRKFSpzljiLUuGhatJPwLZP3uWvtX4N3kO0tdELOg20c3hImzHYgzVNFlIZ4GGB
4XfjQQRg3jaBqx1zH+uIAOeEmR51Wr2YBUiZsALTm5VUsIhzKBAu+BVr9F8T60848bmO6Qope6xC
6SBG/IUg/yvaETJmT2q70xP8L5s4lrTvc1tgWrS49UueWK4q2QBhEywTNXGTZXFiInpEbfn46eK4
C36e+rnMUvh4MUEGDpP2naXvOjX1pSX5H1fD+V2WmtLQZ1iNGue+otyWmlD/TbRh3EFqmtk2xh6r
UaGJrbvGMf3C2E7+aTqrAlwTalAD18PLTr51eE93kLvpkwXEYGOHNl8y1TitqlfN0C7KjENfL7sV
0XfZnOCD8VSLLURri77ALvbNzzL51qO2XCuz008/LtvZjBLvXs/35CfTmKG8vQY/6a6QrV07PFCF
/SnE5e1oQTkSiTkwBnwPCu/ZUQOsE42U8iudDwN9gAJ3p4v2bOvxvEIX/rXD3YsL0WIlh8J2KLUq
2EZ6oDtf8zdGRcjHZjckuSrkZxWy5ks6hnH5bbQsh/WS4ABsRxLQu6E9hSLoGZGLDVGWwQAWLiRd
8pMWlp81bWD2V4tlepG53EwWPqbJXrIZb7xUFZjf9Jx363yiQ7sywQsfxVAADIMJWfYwwlmbq9Qk
wWXf2cwYVx67fxbKt4fRW8HDgWG/hyCiTo2GwIF6lS/NoP61HhtUzoWc8ZtH/8Qk94kzuZY1cCjj
6IeYEHtMD8Mudecfs4f5qYD6s1AZW7Sd3M1jT6Qa1AzbWSj1dYIMX/u86NN+7FrBbp7PN66n5GRp
69JPrgFDz0aIdGFpeqg0nqU6BRSxPeuJ+bZrWK7aQwmqcWMvc/PGYYorERS+0Fs6ijjGREvm7iOi
NyiNNPDfvoJWm5W5JXR/NNRpmvJvAsPJktdfcrJkqaitvDQQGMYmWPQvdkydcrhphT3PNyjlWYpy
Yoi7lKwS02mALiLMtdFdCU8tdc0dW2isL8xROpSgzJUBCTQEqLlpRe4U0WdtkJ0KqZMZFXtq/mx6
AXDkDW936Udx15gEvYekR/8pVMbkc5lpX2VlcPMu20e25WjDryXvvVIunSRTfzS27QM/dc+0yOlz
2TVjTOx09vXUov+Wq/mODoozJKVbt6P7Px5z7uqLh7TuIdeLsArbPn3V/SSQXPkB2R5mCDz2IEJH
bN6171/rTbnixC1GtpQxWIiwMUx2OwtxJf2RTMQrJNA2V60vWN/mHXhijnu5ySNmDlSC9Y2udAv9
M7eKnPgT9X7MgfE6P8SYyxy+/o82uTjWsDzFeDgcsvqR10jMnfi40pm1geIar33rz0D5SZ5oY7ej
J6Z9kUIDrMs/dWwmW+hKIInJpNmJIt1tYlFLYnsz301wTq0V1Ui0NY1Om9RRwVhpfbdFYeN8zmsN
ldCGxnQ9XgNoVX2MG0a0DGwqui5EJZc5i267GsscAqb0OFru6lr+WmTQSKo+yXr81HRfF/OVAPZs
J7dM1kVoh81NBZACs68r1yQP415o2c16v1QYdkyvtULfz5WQTGDdtdNQwamX8FRWTaflFmAURqAu
1zb93iSPi3y1DJObLkcV8CGBd677d8kcd+lp8lBHyghFx5XOku1MtMXdFgzq6H1UfvY4e40z/bI9
+X4wMbIsCW5C3oX4xXIXYR83pdLbyhJEYPuhpWPZV93wWbBEvvbEG1l/xEmMkZTWqMmqcLW2HFei
tdIFe2cIyv0D8S/b4u9T3hR3y2lJp88ywViTUV+PqNeklgR6S9XpukzwSDk7GLwp7p7r07lJCZSt
IKdCwhSrAgcv5lRBSWaFeBm51Rd6I4LNnTWPeKPckbfiZOnMVWFxdHtf9tGC/ESvyivqJE5+K5oI
FG0md/THBcpdiqQaAVT1bmsWeVNSf1qi5agY6f3l78Yf7P+sa53oBF/5OcBmTss5KWIZfphVLiOF
O/eS6G7lKX95G5yvY+yni1HAgdCaWjp6mq1jow6oSYwch67rwVU0OqwkTr2IeHjPsnfeNHcCtNku
ItQFVs0pEz3+HSAN/hJqof2pe1xf0aK08jfO+b6f3DlQ05qp8NBVY4WG432O3N2+TmsHdIOBcp0T
JwvHgwjYftbr45fJHQl0pvLBkiHI3foKpN6sp3wXA3Z+l/t0r4VEc+UYzCGZj2Zj59Ab0YjjdjB7
XzR3OMZZKaqpXQ/HMnqRhsQuO+patrvsqsJVcscCsyNLZq97a37rX5Ug3oG0w7NvZgWq05WvHMxA
Pip+GhRuFIqA3Gcdem6L+XxtMKBpM68BbnSrq/GlvTEgVwhu1s9pjIqMfTCPkW9/FbHhb0eCf3eW
H2exi9iM5QpWaw10E8jTewh72eDeQotEsLt8QsovkMvWFFsqaAzm0aAD++whudN9vURohZ69px30
QHspKdoW0CQWti3Oigm8ae4qjtpJq8CThu93mAG5iA8El/AqjyUfRYo+ynaW8b6jXDAqZblMmIwd
bZ6N3hlnyEJgcDiIIqd60r716I9njhSSowrVFiBVHVF6KvJiHjfaVqU5qCbOqqUA/gAO+a/Grmcu
smQfg9jpdQ1Aghk79V11aH7NO9HIjegzcwEqX6KkIzP2epifur4P1TQNDPPBJJJj2sIjK7heVC4w
2WRapHbVTyLXxrPiGVcr9MD6ku/Tu8RJ/OibCPUkCsAqF4talQ3EKpoF+jTpTfd5BdLohqvIcOPR
k73E70FBXbijqPkrWikXnKxybo1s6KHm2x/muDqwohNQEZwRinHHROOapDJay3PSK2agWPekclKU
vczbortjzGuKQ7tc6/Tr5aCw/ujzHPnfw6Jxr0ZoWEfUkOkCmS1yaKFMpoXRTnxr/kam8d0OF3vy
WGNjaSfK2/2V+9lt503A3q4C4Rn+I4C6kLPqXaEE3ZRu+yRM7wRxlsdWRKmclC2D3rQepvcFRgYr
L4J0KeTyvPgn7H6pvgypI36sCm7ON0rSkwy9yyVscF8pgZw2r8tYPhTm+C0b9E+Xv6PAOTUuDUqz
mBlTiadVrIYpUX2Ql/qXLYjOncbFFT0GZ7+9istBT9F2yCELPpM9RucP0JwO8s+o4gmTLUEoO+v+
5aXKog4fLWOLk8SzO0Wvq3pSRSPoJQnKeMIFcoHFivs8MWPIQWcoUaoO9PNujCfJtXyKckrk0FvF
bx8kr3y6vLGiRXJxxQZiAYIFOPSj9byA8mQ5qCx1puYubR4uWzorIHLxhQdhxAqG1XQJwToCP+2x
fDVD2zGuymvi6Z7+YBwQcNZLed6JHo8C9+R7J5ne6GoeQ+ia5ZojM8NfaCFA/wgOuM5FmDhdzNwe
NTnoYslrKuYnBYjXgDu0E9FNIDLFZTMYbW+kbFVDz8mzOibu0AQ0v56go3f5e4l2bf3z09ihjXOa
GTjUpG7cpEhDdRZ1vd/u5wsXAM9W19GoHbo15TYwDqG6KIbu6Fetc8awRmy2fMacHk+qYrdAezns
QtVyErfwp8c8gBpVXjj6/eVFCwKmzoUZo6GyFknY3Jg+R9PPnh7yWJhDrM5wadVc1mIlVMZpx1En
180+99tfSuVbN/9ITFbC2ongltW5yKKYg0U6GSmZXX2yra/5Ql0QJHiMfNOqFuPyKH4rRXB5H0Uv
Y768qA4QRjMJDnvrpzeKt46EWPdsPwdg/gqkO9FDRmSPH7qNjc5iTQ1PirXCG6XYqaRbXbtJ2XXd
6w6xAX4hX+fuYGq7WfqmN6KZDdEDzuByGUjPtXMPlshAqfedZzu6P+CCV5F423hrKKbTpfuVoFDM
6inwWV74OskXeYlpuQSJNHht9mMyjjnaG5c/qCDq8DD5LC5GoEcs+Kz9FJH7Rc5ABP2lE0adswY0
d0vwitbKSCszeQsJNepvw944FoWj3csPvRfdKz55ar4Iqyrbhcx/80ODy18aVWtSe3We7GoNQkBl
+eu0RrSTd6Lam9BRuQjTjDb0BpZhCZqKuAV7idPJSfLnWX9J6puyszx7eSFXtScP4TA9X/6IokSY
JxkxNFuKcBsaeL3YmTv7q1Z5tSsC5qdujGcqiDT93pt8OjglKp6uqPcsyDYMLhTlXdqREgpQQWX0
gURjv5F3dYYhJ0AxmSqC3YkOBpfbdKA+MyCFgJuyj54lWu/mdLxvmz9u7nEuy0tiA9RcEJBgGW/P
i+g58aJby8/3qrf44GAOl0RwM/+mWvyvv/K6iWAYyDRa4JYagiWY/dyfdgUAwIs/hH9Oi8yvbr3N
TvIAvW1LaD31S6Bkt0qkeIV5k0UixIVwSVxWQ4FuSZUae6h/Sm/II2pfexuvsurFfpSFCaGoSMJL
YtM0tQbW/vPFlOdVnZHc1aVr+EruNNAU14/MY3gaHrODWBpAFON4WL+U2/m4ou3/uRxTP3dlyFj7
PyZXD/Ig+6V9vXzwRa8Lk4s6FVQfwSuLCDcbDnBQ7F5yapf5k+KzMmg9equ5wHfboxuLdOSEprls
Z2ipuYBLDxWTZ2jQhrqbHsZxF2FCZAzAPSW54+3/Y4sFOZbJRRoiTaMNwrO1njr6OjTDEm846l65
L6Cnbd5f3l5BqszTlOtmi1UC+R0ogEJM9o0tVPwTPZ54JhsWxUkFecj/FP6nvfoFb4u2RLUrxogN
ddqH7JA+5J0rCVm0RUfT4jKbYan6rDCxlav8GmaWwXmIdpjuGAdzx251wdCfYC/5Nq1cmE0/UZyN
xAZMHwx/Ec38y5/rDDXChTQeCjsM85gUa7dtCmjYVM54Pe00hnnz9joKmiOoTsO0csiuvM2u1Zv6
u5E4opKQ4G6yuNdVq7FZSSgOJOYNHZPNELE/jlYmuikEaZvFZTayEg1mF63vGYhget3nIQkAtXT7
IGqd4bW40d6GzpEdaz8v77HQa7iIU5B4Zq0Fh23gNW+ZBuJNdcz3ZpDeCsvugh4gj8qI6mwEtTa+
aGbca6nhmNMNRGjRLMrBMPy9ymJ/Th4ScNAJVilIaCwuzORSmY2DspaDUctQ3eFH/bquNQum7+pP
CWj70VteZc88xuJzKchaLS69wcj7Asj6tAQ9mKbYnOxzEDNI1jeZflIjKAhFw34i485QDiUrBMVi
gfvy2FqZgdhNKTukVlHjQCMeRbE7ENyItldkhgs9KriHYtIbBqL4ornlWrKFAkTiKIszYWhV9fJA
q1E3Fd2XgiBE1I85jzxapj1L5hIAvOaq5fXQPAocZ/0bLtQACJfv6FGBgj54t1ERjn7+ZzzcdKJ7
rAiYJdHgjugwEi7a5HOk5nTBYVwbuNJT+0tyMaC5JzuIugoPo+BM8OIAitGqOnTYkWvUnZchu08B
cdG6L9L4orUiXlhR14JwcQYMWEzuSGsE9JocVoGQ5jgGaEYf+t3lTyZaFpfHxHVr6xXFa4IauRur
ugcKZN/Uf2bNlZ6KKI5/U04AlbuxDnWdkWqYJeYxtQ41ovlgqFfNvghAdRwOr/XoGLlj+NABC8tA
HwLRMn/TLX23zPt+ri8Z8Gdrr6Lbj+CNSt18L1+lwbgT+uXq5een4N0WdwqojTlWFej/INmvD28r
hg6J4UcvkCEJSzBV/xKpcm3Xwt4NcgehKeoZWoyI15P9Isdj7Chp6Y2AmY9HaOUV6bCrI/3zZcfZ
DibvNrk7GDQJQz3YOOpRdzDyz2MsHDvcDibvFvgzoGsJ4Dw4A63fXa0ZGpJdR/umBmD68rS7/205
3DkoDXsBoBml7kQOWGpf50UusPCbcPW+Hu5W7U0caBC7ruGqfdTxugUvgq8dVG/Vo/m77sC7Me4a
XYheA+0PFJvSgzwDjCtT/VeX5b8WePaFwTKqZVKQ61nzjRr9okDYC9kAtm/KdxvcTWnFQzUMa7Nq
raRLDuq6/tA5xbF/llFyTT37Tr2Ov1/2BMFhsrlIQfSqImYMx86yIWi/zMkdMfxsvDIbdDKPQOd6
l+395t38vkguXEjdCNYHpUY2y8ADoo6mXjnK/5F2ZbuR48j2iwRoX1615e70bpdfBFeVSxu17/r6
e5jd01bRquTcacwMGoMGHEmKjAhGnDhHTJsPEo/kCB4X2dWEDAmnJqeOoYF4MZmGcitajeYMoihu
8gh6ThJpmx+cX0Zv2BVHZjF+xRJMokC3kL6RrLPia0dLtLPUxfyjakfxZchAhz5rCThy8H7dNse9
WIx7gUBrU0HeEanYXLpjGtkZ4U1d/uEN/7nxjIMJu7KNxRonWDkHG9TSCnv6ANhTd2oMurvpz8pP
Sj8IHG6rhLevjLPJ61rJAjTX/BpiPz9KNA5vIogfuxC7zZwS1Bo2JM+Sxpa34C5xrm8s97gxbkhH
+lmaEXqjgCcgFirbcWvuGj/d5TeFH7rRk+5dt8j7lIwrMvQBo04RasN6O21Bu+krJccVcdYE5p7f
M1tUQZWGJPATrZsj5g4bBAtIcFWIhA5l4cWD/v76oq57CXBI/W6xiFKafA4zcNegPop+Bo0bB+8a
AEF1iKaMPZk8ouHrh0YRGb+EYv5s1jUsDiC3wTQbtL++BaFqh+a360u7/r0UkfVHmoSeE+QEfCGE
lMZNkPBQ5Ly9Y9xKWIWWkcb4WmN0P88AWWbFbVuDejJ+NJvU6drvfcqrLq/nuf+56xi/+/179Y1m
mdqM3dPKO1m123wfj9uZbGONM7zD2z3GqVhCPzaSAcfVSdtaPanjz+tf53pIBLvg7wtRKqModIKF
jAbkMLQBcle9a+qc0XeeFcZJTIgmhtn1yFXKELOC6pak5U1JRPf6Yi7yAn+OMApLkThU5VBU+QWD
G2wyDwyQ33LRRgC02+18EEGdsSXfad9qRh8g8UJ9A1Wv4mUU7JBX0l39cCBygYYTeLy/sClbDQQS
Mw0PPDKAqkE2DiC04jiN9RTw0wbbzy1IR5phxMlPn8tde642GV6sHUUuyjZmeDlvu/UAtzDHOKle
JCACmzGtUZUAjqvVozkrh9CMDkUkSts+GjYTBsTavD/UVvkeFrNbEeBk81mfdmU9vCQVr1W2/gJc
/CTGi80B6ChkDdeDHKPbWPSyfegFj/ON/pC/T27hZw/lGwp3EsenrUeIhV3GqZWWgDFXTPr52jkh
Tr4z/MTvCr8G0sQBiYmjFRhKFTnfe/UWLYzSI7doMmWJNCpjj889xDXgTg+qBbbK+fH6HeIujXFt
BnTH2rZBGhPtxF/NTepFrrqzTrNToTWvbq0dD43LuSka4+LG0IpSyrLrp/OTEAF+K4Te9TWteuvF
xjFOTi1bo1Vp9lejgN1U93HXAsq1ReB3Co0HPeLeSsbZiWWKoaa/uhDRbbhV3HEL8qFTsZtPAnfz
6B/74vEWS6PBcXEm9KoPJJGCJnXlUDW3ndb7cEe2kj4YI6SNTJXnBFaLyJ8G2T6uqlgzpLQz4MTm
+tBmj4VZ+URWnvQy8RI5OvShfALnttu0MefFu5qxLCwz7kfJSDcNFEDZh++C+DMAxLHSC1eynq+f
lnX0wcIQ41TkGqpUKXXdwrZ5nrzpNH+n5aSb9Gi+zk8RYLC8dIJzs3XGncwSsTJFq9FrCeC3QzxP
MIw6zD+uL4xz0diGbi7oZpHHeCfkpm4X1pOccXzHaia22DjGdRSBOGdNiwABkKaddIVdxVtlTCEG
Gm6t4qCCKtI0JM7l5jkstm0bSWZYDQgyqI/p+/wWswsehn3qrbQfvW6HgRt+p5i3k4xDiYrOCssZ
Jisvfae9jAHSHKFtOSPIE8PEbkw7PnPfefQUXLnrbLs26IhFRJoL9n64jRzyED8FeGgpKPHXJ+XW
4KFtefYY39IobT4MJq46LZfQilnVvmUbwxF9zTFraKltuS0qjkm2g2s07Sg1qFmgqEU70rmvDzYE
l/HuwsT+md/D4Dlrtm+bJOmgGg2+JG2BR9/osBZNobKf7YYPQvvDUdVBEg5VcDCfMedmBD1APGaX
2Crvyc/Umw/avXFKd5KDqsgmPPOQy39IkD4tMsGoqgVD6yE95kfH8gidyON0kiQnflJ/mpKdY8I2
c2toWvvpy3Vfs+rRFJC/a/iPhGnl3+NSTdqyF8sRaHer2RpE6u20H1KnacvNdUOrV3FhiHHWcziD
eWXEIa3nD2M+l9n3639//ZstDNAju4iw0LabakXN8VD+GySRRtsWWHO3ciff+JV2dBxC5kEJ15Pt
hVm67oXZSZbHCXxrkz+klhOGeJ8PoV00yFgAYsxGzRVGI0L6B13ntPxeWzcGMWyhUQr833Zv1Nyr
ydtoxrnLitkU0ExX4Q3Qqw6ik+g1jgCn502+Cs4S0U39qLI19/r+0yvxxekt9oHJDktoTA1NApnu
FJ1Nq3tUw96bjNqWSeMm5cQ5Tevgv4U5+nMW264NmRKJwWWVvVt2807TYbYCLwn+OT1LKBm33yt3
dgaEuLQGcy3p7ySv3gD+wO380Etybe3M5QVEvm8HJZgQZsyN5BK/fAmOGqZYxS0fgsTbaMbb52Ku
lvmIAYBuHz3KDkDdqCISt8awqi//mJ0GVMTjE3nipf+rScPnjrMTVbEmhDLGk4H1nCqHVODWSrHc
crblZHCqqHPFQt6apON8ac5xZseqwqmUq8LEhya1uROndqdzVYJXE1ZVBNeOKEOMkOWxNsZ8xOQI
dlS+y941jBPuwU97Xx/mDZD6/bPiEC92kezxGvPr85WacSG8VKQvQh/iKM6jmQJNRmkVKK6r027U
4QQOfqhxALkqu0qJ8ikGdNzyI5d9HlZ4HTv0+QPYb5oJkjl1BpAPdIZMxSmaZ6xcAB4q3FMiHEqn
TevSIPK+HRNPEeyutXk9uNXtX/wIJgSBgKMGlyPSpRFcNnLS2ok2+KKcuipJnetOar0fvLDFRKHG
SiPFHC4Tj3AbP7UD6KKOwmYCwQsX07IaWiF4goa3CjJEFhipIMMOhqDBPAje/ylUQMzsNCecsLfq
DS4ibSYUilV2GM8cCqipl0jla3G0i+7DlDGB1x0T5S03Oe86dj2maoBeBUSwELyDPiU734L8XW9l
2vlL5v7R0uvMzsb5ucDYjs35SuydZy0xscQiTd2pMk6EsNX3jQOGd8Ad7RZQViDoPB4r8JdqJGuO
jSV51+mqhoUNzuhKx/yc5OBSskX04+7C2/Ym9WPXdCgvCJJrrwIFOdmC/Zbb/PryoP3rh2iiCqVJ
FQVJJoUxp7SPO4IfQh8O4ql7Cu/IC51xDp35Q7jFlND1jV7f50979N8vgmibKoIc0Flybc6eu0HM
MSuf/vx3Nph0pBmRVGYEibsYzo6QN3ZWVLxbTW/tMv6y+8aclwyThk1Lk2d1U2IGadyGR9OmE/il
Y+HLXV8QGwdZY8xpaYVI03INC1I3IaYNoIXmNTv+wOaXFw9rh0kqBpOYgUnbJRl8bpieDfG5Fm/H
4ZdIDlYBZFWV2UIa2Mac2fqQ/sujwWQZUhj2ESbmUMMUMWMs52+6RD6ubyTvuF9yvMXxMyRFmIvi
cu8MzIhiYO47LYyb5xpMMdG+euHY43w59q0jmA1Ed2cTbx1iQ+NKcvvItiIPsm7aS4IJZlAZYVIv
s4dzCNQs+ArFmQvQ+PJeYD7rhfVvsegqr6MqUWi0I47woPjdJts0qt0DqFscZV/yNLAqe7yaBBtj
WauMZyGyMIxhjdnpFHLSM/AGtZ66AvS0ZYHXsFwPE/84FVZaOjTGVLBqLJAk3zChl1RHTeYye7IZ
N7sexquoY1hgTgWXMNm1u9xFsr+lQLn+xB8Z4R5TxrtYoDO2LJqf0FqHBFvRWf2WooTU7JDwhjZP
KebLS5ZdHONherEl5kw9DKVPyd6psEnoGY7wZr5qTgYUFPfNyPtmjK9phFRtZhU3UTlnNzLab4dJ
ACzees+O+X1/D3Wou+gp5DGkc+8C42SmtmhBonzZ2cmTn5XeSTr7Mr51NDbwbM+B4IBYhLtcupwr
8YJNe0tSWoMuY4Nz4qRQrpld7TC/mN/U2wYvxuzWuMOntcVtd+Ah5b8koMy3ZZ8zsUbktpgu35ba
jZxwb2Kxijcdqi3H33HCokL//cLVREPXSGpYSIAVu/1ruVNczG96s7gR/cL9L+qevG1lnIxUZ3Iz
0fYNORY32daEZqY7oSb4In4LdyA72vZ3qTs+KdMmwSQCZ7H0j1/7pkwuA5I4RYhpqTc5qntQju0t
r8TcGugTL3OqvHIHx6GyLBHN1JChJFjrSEy7zXInwEtfH0HVyJ3IW8/SwEslQpUOynTM+ygQ0i4Y
IXMCtojZD35RQKS6S55Vt/fkY+IJrsArKK8Hyk+LzMHpQsvKqx57WXnlbgRWiPo94hcfwAo7k48i
pUeetH1ySH1eMv4Hb/tpmzlEmkSKtpMvs06iIzuNTdzIjze4IlC/KTc86Z91z/dpjjk2UkPosGyl
+CTu7Cb6GQbfZR524w8O/dMIE60KUTCqeLisSd5n9+g0HkCsczJta/8XSxTvdH6pLPzlZj4tMjFr
HjqzlK1SQcwSzqA6qG/R+D/gSd87qBH9wviBSzDxVJ9QDhs578QvtWzWOBO/DKJraTpjudWEephg
G9sYQ4HyrYb6AvouSMs3ZB/6POzrpSr/1QV8LpqJYm1VGFkq4Fs2HqT4snsQL5ziD/ISxjYFuYGC
9DxsDTc78+oofwhkn5aZQCY2wxDo1HJKbOWH8Fr6sadYrv7YTja5GXbigTxZj1PISdJ5l4UF407d
MFg6RHHhcfW9dZhtwcHYZXxLqR1DLlss1xzjiYZJjAuUAEC+sAXezit9KFRhzFR9pRr09I183adz
7iYLydVTNYt6AW5oDjObdAcBwz/i83UbvE9nMf5mSrIaceOCi5T8gdjkVtuO33WUbydX+5CPLjqG
7nWbHPfK4mtlTOgLBVSv8YKkTFEQPEfqylc7Wg9R/xxKFksL+bZULHQcSkUQHERmp0vOvfoYgNX6
+nq+TCAzF95ivE3XA5Q8zbAE8TC3I3b5qP2Qn3MfWoDfhefqNXkvb8xttLe+5Xe8ZI53SBhno5c6
kZIE0XHMMWNRH1TU+0v1gbNCTgy2GNdidXPcFSZOyeAEmo3Z2G3mYHpFtTFNgrmtbpufeKeEZ5Lx
KVNstmbQYlPnoHehVGQL0ev1VV3fui+Sc4C+5Vkow0IcvHThSys/dgWHSmg9JfzPGUSH8fcUNJCN
SterWvFFswHUOXEqEthjei46bWsOg11jUPv6ov6QYX+aZJKXSYeabVThU6XP3XP/QEPt6PQVAMGl
w5uV5nhEjQXNkkTU4qyR6VUublSn2KOAcJZ3+XN9g1Llm/GTszj64/8c4vDI/n0/TTOPMxW6jagQ
gsPABejrQXCmH9R98BHc1x0IGsS/GyOZWqjzZMm+QMA4W4SgaBV7Py6lh0kZfc7KeIeR8SHTrBqT
2NGdfBt9zPXZJQg80ic6m03eZ49ShvJuGG99jOsYE3FMzCFAYl2mdqWcNOgMKPqr0nBQtZwYo4mM
94hzpZgANQA4GC076Vjd5GDMA2/nLj8otS276kvInWy6HmQ0FmJrqbPcawPKh+Je85UtrY9Inrzl
gU05e8iqiwyiBdVO6hgDkhyL8BxPogeRZLvHzMj1E8I5IJd7v3jN9t0IHaEYB6TsKruL9xWU1Ez1
6bqRLx2x30OZdqnKLqwoVkGkqb44enmPSXZIQRivijtDVWR05N34SJkmQIL0ZtU4K3YX2Xj6cfIe
ngu7eJ3Fj9BD3HNpRDmmHgrt1JR949VE7PxmSvC6RUHd1lOrc624Q9gJrQZTlBhZSS1MUF7fjusx
CE2J3z1ADJKkOs7hAfT5UYUIrCRwa/c8E4yTEfRskBLqQTU7fld/Vff0vWd4xl3R28IemjHcwMo7
SIynyQ15mEaIZ/t1Vwe34RQIXoGOzEPTGdK/i7AsjqgsDaHqW0X35fZe03Zj+pBMj9c/0R/6BP/E
u8tTcHFYJjXRoonGO9q9wrDchRxE8yxM1AouN+BxAvolFVxYM9uoKSFvQKczgw2wj08gJIse8ody
/nmZ0zzRrvVcOLH5Vg877kOLZuNX4h/bMrAEoW8iAe9aSt8h+dKRkoaDWYfyEMvo4Vr/72kxxiGw
TQMI1P/tu9Pn/HE+WgdK81xvhfdMtkMQTsQu2jPy/fWPytlltkkQgjxo6ApcCjGa7LA6ZZ0EfUUM
qo2GG1mHrAl21w3yXI7MPINaSxLHUCxEX02ggdxp0U1I2r3QDbJtmGDvL+P9UFVn3RgeSGHtojGZ
ves/geMI2L6BJWjFaNGqdyWfmuw9UXnzR9w1sq5GLVDnbivJJ31WApivZE5azttcAH2XSLpdahog
alKFA8oXu6ogxDV01A7+3TIZ79MZoipGl7cS5rmS5r4LOD57PYSZkiXpKvSWv4ihxLo4KzXivx8U
2ds0ViezMkc3V9IDCWZXqV9Ktd+VWfBMuv6ouvr8lH2Xde0Mtu2j3DRnQPw/Zsl40Sw0yZT6tdan
0L2+CXSRX67x509kB2IqFKaVkvYbSiuz1eBXXR9NE4Rx/28pFgpZWNhhnh/xINemNuKlPYN/RydP
pj5zPud6pW1hQv49RIaRXqk6pfgzT82zeMr24DHa6SjAHMRdeMKUiVPsJA9iMM0B/KbXt3H9+bEw
ztzaRhCKKSsvhUUUZAh4GudtDJNZAN9UQhuMZ5H34eglXrj/ZkQGMHXW7FvS6GfkVjc2XYh5JuDu
ry9tNUgvVsbcVQWsRlJQqPhyE0Su96Z5Lrl9Nvr1r51C5io2+UzKPITHad0eFVI49lOIQnPukTuT
157gbRzz1kghntNjJAPH5G32hddhA3Wnn8roAenkKk8iypL5sfa5wu7cE8I8PYpSA0NrhhMyOeEN
uW0opwggJbotob/NL6evP3UW342pWgiVVJBGxnWg5CwR9OrvlYNwI9zrbucqzvgmyt5/kTCvpgWf
VtlhF7MNc2sosLsUpCM7uQvFLkrKZmxMv/8Y+IhPzudkSQuNuZwGhXabJh1nJ7uZW6d5Asg23BQW
yg2SI/b2nKKRn3/wytx/8O+aosmqon/Vl8qKADqVdIvVzeCNR+WoHYpT8TZvwzsKBKWiTJ1LZRlU
IORBxMvFMKwv/vMHMGeqnwNdlxMDFRYC0SILDVv5ZxV7hcyTRFhNCcxPQ8xhgmudIlUAPqkuGlcT
0x9lXb3+L37mHxNsQhkHTZyPF66tGSqVM4jSqt42x4bjztZbQJ9LYdPIIE1yqbUAwFDO3a/qptnQ
z9QUNh1igLy6I+x41Y3LT//q3j6XxkQmUnVpGVD1DgpUmk7xHSZfxJ12X3ozpjQoki4HiE0+kadp
G3i8SLHuwD+ts6EJZFdKCl1ekLMBvQaMYBvemRavn845IWzS2Avp2HT0hBR641r17VBxuZDpNl3b
RiYSoTWgtjMFl/Wvg9fuaGMZ+eKdCP4WPrkVDQPXjDEhKS0wjJxTpsd+tuzMjLaSvM3lu4Z8i6Jw
f/3or1aIFkeSCUlj3ddFUaKFLWVg80h/TLUnle/mcKdnhWeJslPnqX/d5PpjdWGTcR0ojUVZNMBv
9r7iR052JxgX+sXuiKjbcTstvOPBOBBLTAVFSfDtTOktt8CwnkXu9RVxjjkLJZlKNKs7FRiLGC3N
+o0UxAmNgGNkfRmYxgSQ2LI0loRsyvV2mCp8qU4grlgCc9RrGG25vpI/+ItPK8zZs+QZA3pUK45W
DLsTMvPUK0JbgBZN7FHeet2GrO7r+Gw8tx9Kwm8vrseVzx/AHMgoViVND/ADIHfpye/asTnFJwrr
AoTMEe3YV1+gic7JoVeNWpZoQSkaoFsW/J+IeVRlKSrqhTXtqzq4sSxyyK3M00L96foOr/fJPm2x
7dqqToY0osmY9MPcV3vJrVCsMW7oKHp006M3T3VbgOj41h24E/irKdLCNvMUMvISVbYSJYX+dcKs
QbzXb2lJk9yofgpBU4kDAlg9sgtzTPBRUhluORNlDItnEJfv7AJDpde3c9VXLkwwEcaKBZIEmi77
Vj08zl19G8qhaisKeE8FYVtqLQ8Tu/7WW1iki168fhSlD8Mi1oAbO1IOHXUffWtvJTt7ohpcot/t
wMk5vmWAx/CC+XpevTDNRKFhFrpKkyfZB22QBTGjs/YSueXLuE/eofy8D19Td3jhlaFWndvCKOMR
8g5cU5mAMxMT1TEh+1Wg5h6JJs/zrD7EFnaYiz9YShw1KqJC7WIWBnD/YCdtIMu3jzeVm9xfcNy7
Gsl9SOWFuY6Ht0wmKFEyyaqCzpgvpKWjCrJdiTcZ4bEg0r/yJbQvFsnEIrPrUMyv8aKV5vE0Z5Bv
E1pPzGrwIrXHTFM9iHVsrt8QzqkxWIKkZibjEPU4sMmxx3wPcLiFQwlzB7e0RxSIIWPJLRFcv/kG
2/ItCyuWQGGJlAzFWNTVIE3OGxC5SD2xeymLsqbIoPTBf5kDU3RyQqosFP2p1t7NQoxsVUWfsD2Y
6i9ZmRwx2nRVcpqsZt9o6Us/ghTK8FMZfKt9+KFppWqn0o8RWpt22tS70ChO1VR6ufmtDd6H7Hke
WycMNMeKIiAnEqfDcI3eTTdDMNu1bN03PdkWPTiMON+LesVr62JOohE3wpT1f9fyZxcMoD4Vhqp2
4MLfKDuOtbXQJ4saEEKyYQFAyPgUOZrqltC2ZO/37oQpUXS5NtGZjn/RfIwitMQtr4S/djxk0VJF
2JMtg8XbyNPck0CHUXD8SvOPtHvhrGotrV0aYJx0ng2mPAkwoDy0APGCDZ92yrG4g/xtvoOoUWOX
W2WPNGdr7HgsgvTgff2An6tjtlTRx7AtBhhPou+ZhVk5YZ9158KEdlLDFfddc5tAW8mGLosYL5MZ
j9IXua5YNBxptrxvd/TpH56oZLF84MIy13wkNMIlWTHw1SRWMsWqlN5owaKExyQA9+fkPBaor4wY
h6+BsI28wMGEVOFyvuXqdi6sMt+yJf3f8Ir2NXnMbjR/3hHfvA22+q7fh4/FIziNzs13HoHPaqcA
NLUaCABERQMP4++BXkfyQHIK2MyP4FQ/Fw6FIeR2cStz78NqhW5pi8mUJEObW7NG9DFP+qZ8pP07
7Ua7mx1KZx77/1MmIVsY1sOx0UT87/e1od6hNHVLn5ioCVIE+nzQncS3nMbXMTQ1nGOfN+i69hlB
8iWqhmoBncJOQppNj+5Sq2M7o6cBzIqCCgUsQ9kQMPWhS8g5NOLKHVxaY7IW9G1CJaDirHQ2RDmY
O6pMGG1TP+GAm9buxNIQXfYiHRQmAgk4JQFDZqtt+iB8T4fgUCY9Bz7CM8MEhUG1kqpp0ETGZzNs
VWye22oi6AUm3GbGmkdZrojxKIHQpE2hImsP8uewee+i1JPS19jaqNJkT/l+Io8kOsmEs5FrLnth
lmUTmeOo0w2KAUh2lBy630obOlvDCz2cjWQ5RAJMQ0Rl10l+ppq2UYeZ05m6F6YRV0qbs4+s7oM5
jU3SRrAUAnuDEa9+m4Eh0pu9PAT4OfA4J563MOYl1NbIRRKtlfC20zeaZdNNjHzV1s/1L/NB9jN3
OvD8CM8m45qBFhsqo4oAT4xnvAtAsAAFO1NQeGtbS4mWZ4P+jsUlSybZsuYcWxnterfEayv24PzB
l9/ctlyVzEtjnY3fS2uM7xBJWQMQgJNISUTk9/6ouNXGuEGxY9OhZKu7tLY/bnK8SfQXTObz0+fV
nH35ExivUmYmylYqPmbwZJzpVD5qxb64A4z9mD8DBrDVfnI7YbxNZlyMTrq66ugB+ku6EITLb/XW
2GDM2Ql93quEnoxre8w4GTTd+tkskLagJu43xrOs8yoDa4ntYgtZQYe8C+OxHzPFt9rI0/vhNpqR
6YN9ZgbN7si77as3QdIsyVJVyZLZB08eSEoYWCaAC8Yge6lYQwqtN/DcmLKBcxt4pphcIZrB/DEq
lPtDxHzeKDq6FtkzOFQ5DmV1AxdLYhwKqWZRNhWEnPlHANm64DnzqqfA7VHkIJaTHFq0li234Kxu
dYBDWZhlfIoSEFEXRZilA2Qiphle0FredN86iI/1b6avQuIhPOcbXq/ikil/OZILw3TfF04mL4dM
GgwYpkTC9U60HDy9zsktBf4ZXvwRmejs9V51m3gEz2bJC17kbV3ZmEnyQlSt6w0PV7laKV/uBeOJ
8kGVjVrATxqc3sUcFNLCyA182p7ON7wruTqys7TGOB1LE9sgJURCeh/sEzdGNSneiqb3lySTBdEV
N64w4lGVe4s3bcY7bIzz6RoxaRu0Oi+QspyyML6Igz0CPwGpSS/ao9zdQmqeW/ld7cktF804oni2
ZiEgMKxuKJSs2Vj3yr16plbLjXIr7HhF0dU8+POYsWDZwEghn5DjEVUFQ7GfDFMEO5QyuVFtgbwT
9Bq4Xfr4fP0yc3zG5a2zONtx0kC+1ADKudSiwSamjAlXDC36vVRkPEJu6heu3KPLoV7YSkiskkDs
JQh9VO8UjJI6uh0/om0ANMr/2PdffEEWKBtFUhurM+zR0WxoXW4CV0F/k5YMI89yw5frW7mapy6+
H+OfgBozZnmkbkIRHFOFlHws4YkvglYwtvvgJOZHjB9wvOJquJQsPEPR/jA0Vo+tVsQxE6nRQHrr
m9TWWw42ZbXxo3xaYNNvJSySXpUv94Dctj+VbeRTqZQfyl3w2rimTWmzYtMmTunGPs/3ri4P0k6S
Bv5lSWa1dU0yZGk04bUm6L03mqUrGh/Xv9rqCxudRUVRLANUOSwUPsrDMKvovJW8qXf0NU/F6o07
+HSMyeUOr2q+Wj1Y2GOvuRgaYlZRDDmd7xJPiQ9yc7/ZdVA85+3emu9cmmIKFTGe21Mz4sHWEYyS
x6NtzrNfCJ0TFJLD2cY1R6LJpqVaQNqYX0gRSdCVatyjjqqFKKnR6mRBiaqaxFNt4TS4sj1gS10j
5xiWaQBgvcrSMBMgCinLI7VE5ZyqIgHWuImc8lzcKLkdb/Mz1fSRcPFTR9uUGPMEqMlpMbyH10Fo
ywfrGw+ev7oPimbKEk6TarClMG20Qr1q8HlnoiAfgZKEbeIb2JUw8bCcPFOMwzGAt8N7HzczFhIn
i6otKODdvs/d65923Ywla2B1kpQvJJCNmStDRB1AIT/Gc+1GXe3oAQ/St3bTIcr7jxUmeZUS0E9C
7BUQmPljyCDUzQUNrh0U0CbRNaDA9QX5mquTSKZohpQPstQgrBzIM8x65TVE2mvJzwp0x9c3bi0g
LAyyONYQwa7BsAZqaWJ7ELXgKMTRLympb+bMkQyyIdO7oTcC50KsJi5Ls8ytn4Sp6au0E/3gDaUn
G9zVW8GrvTbdmtWpxmvfRYLu8879akq6NMt8wCSdFWloQpArJBn6gGGxt+TM62dIS7f6iVjhrz7V
34apy52I1I0tad3blJHv1/d8zeUtfwXNQRY5BlKXKFXKGFPeVvYqidZGmavtWEderPQcU2v3YmmK
uX5NkETJVEx4bmkHQ5hsxbrt0H+9vp61pHBphP6IxXoUs8uquMGIpNConlL1d0Yh3bTZqIKVuT42
auhft8dbFN3fhb1sHJSR9DizYpq6GZlQo/oozYRzM1aD4HJZ7IsCIMGpqJGaRccOsKkGVRTyPHs1
DiYvCK45lqUpJj4oQDZosjZAxEv+RcoWcAPOE+XClMJGoKUF5qVQpYJR6hocJB07kR3F7Z7BlugH
3yhoI3cTn76Ns81o07qbAcQ3bY1Q9eO8souX2kkfrIEyDO6uf0qO+2Fhr/pk4ekUNGiDxsFxUIuf
nahsC1D3dpW8G8IZj7ZyvtUbk1fyWC1SLTaExb8W+gDBOX02sCGXEpWTPTUYjGu3ymaA8ylArOVy
OZI5N0Vn/I+a6FOmJL2BvIqCBKLzrO+BHxMHJ/sIjpOfbJO7JPXA2lX3O54GLOfasNTvoqzGIJgg
ij9KQWUHGVIuiNbkk/br+jflOXeW/X0wgy43Ezh3imWeZodKxgFW4mAeDtwZrgz11X95gdj+TKkA
0isZjeFjHhasZ0XwZErTwPE7nFuqM35nxtBYqkdwCGYCmAeGjKo54LhS7t4xTqdGB8qw4st7MNjk
nT0KDshjQFmjeIO+gZAbJxLzLiDjeboJ3TSjhi8Ng2jwQS2KTECeateXYh1KzIWSbivJKrakl2aO
g+WdR8YlQUHbGhUVw/vRrLlyJt5BlnwHZinOClcfT4ubzj4OoU0XqV0H3m5FsieHvp90NChBy2N3
dAAOPCN+rXLWdpk2u+Jv2U5NVaUWmIhR9FfOZm2/CpGrBXa3oSxos0PnbqVn4y7egKczcyjPfZbY
ALFByZvn6DiHlm3kDEkk5wmtVZdDfjup4UmOonfOhV9rFi13mElo1KkrupqMKGIUmyoGNd+QbXpV
scv8lxGMNlpyqH9ZwOqk08S7MNRlXttouv5FMqBoRRKbo6X7+mn2KdFc4Nfe4EKyFD19XsuIe5aY
VEdotcky50H6O2rkfjBcOuuU4LRO7dCfv3H2ljqVa+tjnI5GstbKaKasbmrZjXrHyJz+ASQNruoW
u17aidBkAE0o36dyXIPBuCKiIkdthIhWVGtkP5QmFCOq3J4mLylnRbvDTsp6tehFX2pbwDqTAEKZ
qbSdxfhWUgKnSvLvoSrdh1Fzn43QIyojbbIHoGQ217da5m0145B0ywpFQHgprkD4Edypqd1CjEJx
07tik58Fr9kI96kT79Lbel8+mZ0NArFt7Vi3/IO2WtFaXCm2ATTXtTSXCY51/xrclbt4q23rY3JL
VSN66A0Ld7SQbjznN+ox2fMUUjkbwfK19ZZpZE0N47NWf2/TwY6M0mmzbGN1LUd1jvf1WW1vNbHy
qKWNi/TZwHjwU7URHHEX3cj+PNrCjgeW5mX1rNJ3kAVaFVAJurmAAW027uosvq1U0Z2b3gsr0O1a
IzgJMKCtyB7OJg+lznHIrPi3kheWUheIDKnuipLpoGfkXT/IPAuMkwpAsj0Y/Yj3UXlbg2phMni0
y3/YRRUFCknXDNSRfve6s1Y0kZaLxqW3A/UUN3oIthjYR3mVR66+niaYsqlJiqVpJmPKDE0lqBK8
2RMds1qNbCvz2Wx4TJ70r3x1s59WmDxIInHcF2pk+Ar6aB7eyCdR7TZEyx7aXr8fwobzIFvtFOrS
p0HG2URCEuhGqEPhJrLJztwbW+K2W+Otw1x37rTfaVKQe8mbJNhCxzkgf8gy/zHOwviJrId1DZUm
uHbyeNHbceJTddEmphwEwQ23Pbcepj8tMgUf0dC0qQs0+ibQN9RisdHxxqTNwMjjzqrShOPK12R5
14hRqYmaxzgzO/q4Uw7pZtxT5WU83pFCl+71C7fuLz8Xx+Q/cGCFoEw4PFmU5pspC6OdEUIxZOpq
2Rtppee6vXWniVsHeWWJ9gT+j7TraJJb57W/SFUSlbdKHaYnJ483qnFSzhIVfv07nPs+t0zLzVu+
G2+mymhQIAAinMNOe5X0tEur2hnBkMd8jPbpVwY4m4Npsnui1+InwnbSs5LGqdd2hdUUpmoG5D68
/yjVAUcmOWH3jw1zhO78IFBv88qvBHI5nZbVRrmw4UX5niaOGhgfzWPbb762fnWYT9oenc2DQOim
11wJ5bwmSF/qSc1xIdNDfQBdxa3mRz6rjixu9NYBd1H09BJpyaxq9RGNfqjHdIRja8B4H5LdrGdA
BRoFtvkx6fnbXVjpxfnPKO4xQdlCTOuNfvTenwj6jOCuBJQuees8Gb2dyY3uVCwmlNdAAhFG3M2D
VTHsboOgBDRN3A+QO9NOUxXG2nqAeBw/5QfUPo6K6RjGKf8hY0iUOO1OtGS8XeBRMWok2xYq9vyY
dm6ooL+aKxaiyDF5SK4at3Btt/e7Uwd+STb28De7nMZKJGe3kaxUXYX3NGaCUrdkdCNGLBg03D7M
s1aclY56XuqdghZWEgItIYvDG9Q5RCuBH/2932zmHJx4fEctHpNwISHW9VplH8fmrUbruy7LDwmS
Ukeh1g8amj+UAWWQSv6LYdFVYORBHyczrWKawZmS9EgSLAo2eBpTQcd48+6tFOTuntnYST7UTEHS
+SRrA7mTbnUq7y47FVFg4EyfYgOjGQrEWZqCGkcJXTmkftbehqIOuEgQl77obUz7xcCh9da3WLqZ
KMYHutjR7e+XFRJmDlzaUrVFYfQ1NGJYTd0Dm25KMCGBhhUAeWvsE4t2PP7wKvtfcMX01K9usidk
bAxAzrBpb19Fpdoq36nszHc5hhc/qzTIdax8yKavgSWNAMqyds2nPvVyoOLJXpS5pL/JS1HJYzOf
OXtVvoUKaA9qYtaBVXKjfeYDuEB24hd2DLKTP4Pu9fK5b9rrShznWZJqTG3kFSZGYCYQkjXvZtcl
jpQPAjnMTn67+Cs5nHvJUjucOgufF8QWLjhlnEUfHDIoTq5edc3TVArSYJFe3D0kIfBdFatXA8U4
GOQYLrJjmqLm8HauvdKKu4atPralMsKERuwAuiVGcFnGpF6rDyxrkr0UiF8Mp000GLbprFdyuVsp
FdheoCNOU5bo4zykn9vJFKzAi0Rw97HtoiIpVDgyYMheS4X2MuXyp8u2tx1Jz2rwTZqlIWYS5sim
e695IS4m2bzK1TDMl6EuHe+NVzFlBfvZF+zQ4J4LimpWi5alLIHvDwqWuhh10r+YUdzatDBWqnGJ
tN0qYz+wfebwekZalBzVmxnDkfG9aMJdpBCXQ5OxItlUITVg/kKFQiO2wsUKbcaBlT6cn9DlVJva
WWPpwSMFMphk3UwJeN9M27tsFAK74xsuWWM1oxbCIRVx4cXLAZB6zmUJohPjXMOAV4faNTABRiXF
VipU0BEWwd+gL68tgPMNFabGs15C28NMsr0pj6ck1b1kEMGnCBwdz6iLjaKixHvfDGzSuyR6LAYd
6yiC5FCU6/OTdo0sj3M8IQ3A9jgIwAHf81Qf6CF2GxflywAu/YQ3/0Flw0X/Yr6CndWFW2tyoRoN
j5DaMYy8aYfBKZdecUC+dJ92aONiHtutLFG8Er6EOUcRh6pS1BricIrlCkbx0L+qN72fPxAgwtC3
yya5+RE1DMgj/wYhns3ZipLWUQ8oKhOsKyezfaUm5rdKw78sZLu2tpLCRQ0da+o9gJOQAO/CXR2g
d3q0AQ35bzadt5/2K1nsEq7eoNiOj+eQQiNYoxuC+bO8ZQwZjAZ5PqRH0f7S9uf6KQ9vs1/ldWVT
a80I3dpP5Qm7bUD1tZ8Z1pMOKC9ht2bTu6+kccZRV6NZJ0WLrCkcKl9VZjCBRGbqyMBlcmVwD7h2
oytXEo1qJzaSzkUJUvTKF6rMhRhzUdNYiw0zqPzZrQ+AzLg2HzDi4WMW41k0dH/ZQvHg/vV8W62R
Y+wvwnaUo5XfVOFxmu8F9sn+j99u+epUuRhDCDVGWsNm2CjJx4q3R/cmHgGho2KyX9SMEB4g03ll
o1SjJokyHCDbaGJcWWiiPmievcv9OHNERrMZ2FbacWGnNaZkRkaFwNZ+t7TEsRdBOrUZ11YCOCdS
SrJcNzXUYbW7bsfwYRisteiqiSyB8yKJRRItU6GHrpzAyFoq99QSJO/bieFKFc57AEujbVr2CFJv
tSMjp089g7Fu1X77wiostZs2wg8kksoPJ4N6CniVo4LE4Gv3I/7GEONMRvOqHvUf+g7ovXCVnWAv
QGAVHz57ZYNhLxPTpPhodXcvoVdvoqkvuFYCu/i4BisRVh61o0wwpmCmarWzgHv2YCR2HjnpJOX2
XSUZjXmcxoY8aotiHdPRLh6sIpU83bpesJD2LbNHC4jTeVoMB02qysJJ2qoN6BD1Lu275ajaajTu
BT9782R0UKqCVBXjxBrncaw5rEwlQkFKvcXSROJiqsmz4Qyk++kl3oNURcySw9z2bw5oJZJzQKOl
gHxcg0g2X8RYFxNMUrCdl0zIi7N5i1aiON9jTVNhLWoIznf1NMxH3XrNRxEsvOgEOY9jYQQ3VxOo
Yw9AgR6XYY9p/xfBZ2LX/bczO1/Vj0RgZV0z5qbjjF1VxLxb4hI/B4WTvo896lQnxWdbYRIcKuuO
CCRvqreSzH2t0gAag8y6B/pjcaN44zWjUloeGKrs+ISgfyeaBduuUa0kch/NkNhiUCkpwXLbe7r+
AAQNjDcm7tgeeslnizySsPS7uX9mrIRyXzHW7HpORxzw9HX4oT7WhxrkMZLL3q5SBgKI7G68RadL
cLoip8EFk0xTKmyfQWqOd3J2ZBwJMVYMRY8k4ZFy0cQYpiltc/g/89E4ZmhVpp51+IqdodEDoaNX
7qov/9FsuNgydT3erxbT7BQ9ZPtgubJdclsd3pApuqNwGXxbw/NN52mo9TiTG0P/cCrJjboE/bcE
PRLWhTWHE9sWzYEPclnHzZuxEsndDEteqs7sIFIGEnuaA4s+EYG/b8+hrWRwd2HqqTTlykcXhC1h
Er89Me4f27evGNrKBydE0IIevbyJr+pju7O9eXdZze1uwuo3cFcDi6CzSiuk4UrxlMkAwbNnp15A
9H1XZDey9qPvS08JBYFJdLj8zZhCqSYVDrc2k1fNnp7MMRPFbPZ//OZUV4pxt0KJsnpIZGYz1AAu
U3WzZPUBQ0wlyqbzPgmlSWAxm9d9JZC7FHpitiHtITDFxID62u+rU3yVHkU1d4EYjXulKaQtm2ms
WUQygQ1C5Vcg+ByHGAhOI1iPCpSdydIceosEl01FJJh7sMV1ZaqTym7EMdk3u3bPinHyXtQbFNiG
xj3J5CTRVS0HlO1cJretjA6QHr1f1mT7ZX3+VBpnf5ikTSyDJSmAG6IOklQ85BmsMWCVWYKau6Lm
4x8k2roCNCwI5rf4zTqeibQQvMvArIQRi110xMr3x7uMwfCIjEQojztFoKSpaSR/vAOpp5+WvYGh
Dpb8VwdrD3wy0ctsOxc766f++g6sY8vArjMSCTPB/l4sh52rNUq+Uys1FdjhdsdAP8viXTPtKJGm
jzenjq3REz2xGpoFzKblofVnj+KdgReOsECy7VHOcjl3TaepT6YeZ6rQR8yBO8V03dBHzDo6kTUf
BCa6WR5ZKcn75QXkOHaq/JNH94dm9z+KJdFb9A9R6KwWdxlaKUvrOUQw13Zz43YP4zWwCXrMMQLN
Fu1dBm8EkttAuY7vTc+4ngbX3qN9+S/SNGYkv7vs8y/hXPbS2JYNfCBWVWZbmN21HTnaoQNAHWip
UQU6CrNRdg0uSeR89ijFqCxLkDgey6dsHx2BU+WFX8EQjwkEoTT2zS5I4x/H3dRKlm7jkjD0+iIC
AG6xK18lcN1qGCcDE+Sd+RgfRVdzO/s9m9Jv7+OR1NLEilwd+FKVx/QQfzNwYYpr7U2/Tl+sT+GV
/CrKSrfd+M9vyb+YSQSYLFJA6LLcVVHvJLIgCd2ewl2pxbkcu9MAuNTAbukn5lLNK1a/g2N9Hq5Z
mdS4Hb3pRbmuj9ktyD8EGcwfUtKzfpwTWsAnkxcJ7qd8n71PGEQuH+PH3slO8YJKG9tbELHuCtzP
R+ll9UrECnPeYznVDEIVUXGIqveBaLumHN70fNkRORfBwQgNh/NBmNBRzKlCwZJ+tU8xQGmR23jg
sMHGgIMO94ydbIa7IAqWItPhHNKMZjC48mA6mu3n1dcqEVL1iCRwjqYuQXLWhLj2na9/Zb1FvJju
6JH6jNikPIrH9EQ3n/MzQMozTZlAoN1hezVrfUP+mkmvQ5vtBHFDYCUft2ZlJYNulvHACrKNb+xk
9IPNqxDM1q/ywf7cnFRf+1K69sl+FL0JRdfxo/21EpwsZlJHrJSQnrIbesi/ER9kdsCBPlhPrX9T
O6Vv5vgHSNuPhcAX/OEV8/M28oxWckLNDigvrG6rBHjc78J9dWDk16KdyO3ECmURHaCmNmBjuC/Z
ymkqmxbUZBDz3UP/yAi7jCfGPN3fF5kr6k1vJlZneXzbrjYGEnczLCdvKkeOvhuV7ETt5AjMZvNG
rMRwyf3YaS1dJOSn7ScyOykKt9kRoAfU753qEALd6mt8JCKCaXZWv8XDlVAWnVcmM9O0kSIVurG+
+z9LLFogrrZvF6VXcrhIUShU02uW4ci7GbRuDI/SQkaV7AynO7Els+xWE8ywbfvOlUwuPmCfs1VV
dg/bT7PutCfAPvmI99dY3DMzR4lhL62jXaV/mYqvJHNpaoSacpHCfAMlfu/kKwPw3aLoJ7IWLjBI
A1miTmbKlcX32tD2Xam/XLbIbX+yUoOLAos8V2pI8dGmT7ajuX0w+O0TW4a23cZr32MGKQrCd9mr
gvSzKCkWKcgHiB5LiXoOf9K139vxubDvL2snNEnOjaD5Wo59DzfCBmCHlxkwLoVb78ktlg/dKgDY
oTj/FFw3fm1pjkqlnJiH/uBsvUp2H82tK9HZicRwroQkYzmAG/zjcc3wdA8ZGMrSo6hOsBlSz/bB
7ybVapsvVr0ACI9iWRRcqnnTO6mJ57xU+oKvxRzRBUf1214ShJFigi3qt0tAADwl3zGkRuDFg/9I
+EwQSeNcB7WsDLBaOEBpX93oV6w0MQf2kTggaxTXxjcfXatz5NyF1od2SyNIo4G1mwDzjDrBLr/q
0PfP/QjvPEFjUhDQLM535FZpTlOIq1XE2D7tBqcIcwfzk67gm7Ereumbcf7DTkgnzw30Sl5GX/Zz
uP3wyIYL59QB3RO2A5drhj8J4F5RDib6gJz3qLo2r2dWKJh32FY4REdgrJ8UN0UlV3yrRefJeZJW
/V9Ckpelkw3X5vBVKh4uH6bAHfIrSVXYZc1sY5BRrcG65Gu0NUq0PrVWtH+3Xds5W6PNOY+01ZUe
uEeYkfgcvcxu+m2+SXz7QXsyDsuxfJ+9dE+fQTwrCNeCQ+R3kga7yXqFrczpfY3N88ep/ZaCb+3y
KW6m5ivduDRkocNs9mULy6f5daUCTs5QnV4fj3GhH4uufrssTqQT50YkbdLR/8dFkzsrqBZUcaww
KGYi0Gp7BGSlFvsdqyxu1GM1mVkzqPox+rhuR0vFmAHwgkB3jvow+A0u6yW0Ec6DYGs9K0aWGaQn
+zZ6MI4Gw9MMzAfGIZTejKcqwEb9Tj9cliuIa/yAmRQasZ303T9xrQyynYquLNmLCiebn83Eyo1s
Mp4Bk7OSSmqITg2MVsZlXzpx1bj5kN8kui2YmthOsGzVMg0dQP4Gv0jca8YwlDHMsfPTJ/LOtgWA
JHefeyG21+dPQAX79tHOey2+ZGKc+E2XspLOfOjKarACa03xXLBuCfkxAgKZMdaN4GKa/N7tsSkn
NBvmOn4LCCuJ3ME2dTKHCziz/390D7vaR4aCj/eoJzKVzdxkJYq7el2eTWkOzLMgBU+uVFMX3MBu
PlJPi7uny1YpEsXdPqnRq162oJVV9V6mY78Cz/08kU+N+eOyJNEX465dVFhdSnJ8sRi7uB6RRup2
ViuInZvWvzo5LmpHYR7mLQBFA63+3gy3Q/isZHeX9RCJ4KLz0k9ymke4x4k1nrA7eRvai1/J2v6y
mE1vv9KEi8v5sgy5oUOTMCquJmJfjRGYzKfBH0zTr5fEuyxu2yue5fExGmMp4azKMATgIgSq9jGM
l2JrufazpzGQg+nYHXpXzLiyXRFZCeZCdjgDuiqfmF0kTvcS7fG0fUWJcMREc/PUBMmjaOhQYIh8
sLY6NcstipOtK0nGwlsSu3ou6uaKhHDewigHc7Y0CVoV0bfJzmeHSvPj5W8mksH+vvKBRbaUNE0/
FMlvkyL+gg6rf1mEwNj5hb0+o6WqNhgxaBJyxPMvMCUg7eRxJbhUAjdkc86h7lpjTCg8HlDJ3ZBK
n3Orf0gKC/lNKUo4RLI4H0GrfppQz1GCxu78cqr9YgF9ipq7pvS2UNOzwn5nmtVOq8ghluVd0zQA
bcs9RW98u34Ne0Pwi0TfkfModlRnphEiZDf91Dqmkh6Ngj7/tw/JuZNyIVqJpgrcidHvQu2hbDJv
tu4vC7msyG+EXmFYxoY84SuayQB8xSuFfPpvAjhfMYXtMtIOWmCpAyty9gBWHzzfLwvZrgb/9Ego
rP96r0bQpP0ztCd1VWDB0ZNruQdyZOyBrtOdqoPeP/TC9P7yVQOzz69So5rmWTkAznHUQAoFps7Y
vrIlQXwUfSHOZWRJImlVgy2OSvmcVndCOG/h2TEtVz6pr1Vj7Ax8ITktPCUpHR2wRmUZOiAtcuvZ
dPG+zMzCS6mo3SQ6P86FFGNd6gChxS1q60BPyKs6FH7VSm+XreOy98B0468KhhgDnG32ClNaNO5l
rJ0T4HwlNynWmS9LEinEu4VhRhWgB2hBYRCPAj/UBTjuWy+B1f6yoO0n2MrgOedAu7jUhvQjma6f
CiD61X54i4YEpvEiT9SH3K5dnqXxbexE1qyq+SeRtm3H/spm1iSX4YU0g5u/MzzvdCcEfxecJt/F
tiK7X1DiYM8VJbADDMgFSeMYdzbmdhbM6Ce3nez8VV1gpSrnSfJGmWxJgWdPpsTr4m9FFO2mRhMY
iuBSf2RYqzuX6jFJQcyMUiYoAgFy5dOk/vLfTOSjn72SEY25ltYZ7jXjYImuRtDNUMe+xuImckLR
RL7gjvGtajTGtWEsIIwMD3IcOQeAwDmS9O2yTuym/vlBBybBX2+yPuvJpDHE8Aq49a38tdbfQuuk
9u9JI6J8ERkf5zSyKbElgsolFIqCwW7R/pZ3ei9ygduGYMINALLeknm0eknvyLLkiL+0fsuSHtij
wmoNcwW/H9pPETymdGfqIMfJkRCycq/s96fuIdqDDKW4L8CGah6z1utOQE67J70zYgrocPmbCTTU
uQRgltNmGVsbg7vGe6WerOXr5f9/+0Od1eMubCQZ0xR/2ATGp1xpoI+VHZ6mIRTNB2+b+FkQF+0L
K9Wjno0kJ3kZNNGjRlCoKa/mWcTaKTox9vfVxR3kIuroDKS/vAJ+QRG5EfEvn9kmAr5hn3Vhh7oW
MS4yNWPYRAv8l/4r9WR/OWDSAxWZ0Ju/s2EhQGSCSHpxQ9SwQWYdVCfWHqgj1xayqn948ksmyt1r
We1pqsYR8vvCZ6P6kV/vjcab/MoDXYtA+T88X8/Kc1d7iFXGm4LYOaI1jNVixofF+BhHr7obYhSH
RIUoFvYvqcelBYttmnm9wDkqcX4wasAlJjf2/JiFt4Pd+1r1V/AUq6/LJQdKZCqVhVJwUC9Xg5o6
lnnM+7fLJiQwUh6FYCiTxNCriARG2x4yo3IBifFXQfLnd+JRB0pzNMIOkzuB1KZo+JkxKAPl3L2s
x3ZIOQvh3Qcl5dCwJCPtVVdLIEL9PsSfK+U0pYlAlsAT85DPaAJQVADgQVIgSLJ6cuv/LS3h6nLz
gM9zO7etneByy4rud5BEpF0C4MHLB7c973C2Mh5zYGqbimgWtGHYM+3T9K39Vgagt7rpvOgO4Pbz
oY1AmuAIV5gEHt/gvEUP1OcCFH4sLxx9epfdM5oezOE8jugVdbdsn0hEwyuyds5lzHY9TEqKI7Wa
+Fqm5c5MhXsZIrU4L6EpaaSUJsp5usPalwBxAD86RnLY+t7sDXcj0MFdoTPcnDpefUXOV6SLYRmW
JKFaSMofid7vlDoPvSZvbSdf9FvLJpnTtdR0Bj35IVuLiMRD4Bv5aae0QE4X9tgOU/TKNTvV7ae7
rNWx2akHJjYvJ1oLbqEiuIY8GLSq2+UcmbAf/REYvsTX9/kj60UM3kydEVyQbJi8CMS88IIMgscJ
tFutqroOX1hqSxu4kqOTAiwMSwKfqkgZgsv3U+DY+K5Sls94CcuomS1APVTklymtPV3LvL4HKrQu
IvP5WEK5EONMLmkp00LVE7akArxp0Fg58TftnS2fspUmaTc+IZa70f0CzDnNBWKDlzj91VS4jaP5
irM4H3DG92PoWMHyXNxGKVvLuM6vY1/YqxfcM5P9fZX7hP1Ymk2IX4ou2N38g7zoJzK52T0gOQC/
F7cYXA76najJJ/ocnNMql0IdzA4epF+uYjwnaHetEzSDyb2UiOjsRRpy3mqMUr1oKPKNNtV/RHm5
V3NCMHEh+5dNTCSH81hj12aqzBwxsaxXZFUnDFBiQbqqDpfl/KHa8TNIm5yT0vPELtQE+WEP0EQG
K2LfkMMAyB6yb14lwcUReCR+aGpqrXRKJVycODSOiZm+Fou9KxVwqeTqqR3bz4lsvQgUZG+HC7eH
78wuIGQjoY6TzF7iu2S/AIgjDBZ0K4FKsYsC0ZtMdKD8KFVZjjMGgJC9taDbUMC8hZV9Rq1HmLjb
v9tNOgcZfppK0yJqRQ2cvLZTg3kCF2N4oi4AigOMJns5gDb3ggNladulA+XckQ0URsC1MrT0zznG
2BnnRb1vW2fy/w20ieAiWOzvK5eSVtJcwL8isaspsHyKPGjj+n5J8vfLagkiFz9JZdeVhZFdOJH0
UN0MmNoagvpGzFosUofzH1NJrVFGnzRox9m1Y0whNxTN7L9q66DlYGrAKlAMLDL8emwIfCP4x2Qk
qtgvZNPArK4Ye5ZHgQ4MbmtMjpfXk5CMdku9tVjebc0ULasJYlldcfmY0s2+z3fqjjETlscMtNO+
EM+WlTl4g1wL5VxYnYxanODOBeWJYSQ0buW2V8WBja38TS1uJepjDGRljWNWdvaQoN1tEkAvNTD6
/l2WcieK3y6bI4tZF3TiFwAmI2zJiP2DYDCi46KWi2PKqbso06NNksNlWVvx01QtXdMIUS2NT/oH
RckrMEpDVlZ8Qvn7tjbDa2otkws+i8+5lgvkCYyE3y+IkCSClQyHaHf7ymydvHgEX5noDbXl99ef
iv199amoXalVyYBMohcTVXVGyiu52tOAK+cxTyyqYW06/rVAzi9OQHTP5pTADLP2Lpf0p0EqWlfJ
m5eUEK9XrMmJZsy8TiiwLnLoLXX7qJSLYCJ0s/60/hmcw8QDta5jtr0hgdhpcDLMQAOEHONISjC5
ydO4Cz+AhfQb+zNj1UR79WG8Ug7UZ9gY82vkFa+XzevDVi/ZMpefxbQewooNj4bPDBG99Lrnyqm9
zq9PyV65aq96x9YdI0h9JQe0knhnYXMrc30mnDe0QzkeB0thbgljQy9JDgww6VP3rnjtLcN3sE76
/XSfHCY/rJzhrrwnX/JroYFsvQdNWVMsDV5ZM/lQRmttmRrwMARKXbgjoTdUfpBGyWnCwG6PUf7Q
yfeaVDxdPv7N272Syp1+bbfRHOcUNerROs0LMZwiqg1vjIuvkjncmU36fFngHy7CWU/utCtCagUJ
HdsDNY7NEdiM6GdJ6I70u1J4qtvO5CyMizhpZhdJBP7twOw+aeGLNN/2yqfLCm2LMA0ia1goVXgE
3FCeaoyFYbLEBL6JPn+z6s6dqMAp/uHUzlI494HxwRYVCmQGnT951QOIJoBfqN0y8C8MjouKE+x/
+/1OnqVxXqLOS6rWEt4xmvQ62pWDDMK7fGrbdneWwNmdAiT9utPQwY9J+NaNWMiQ72XFDuSlcScR
/ux2uDwL40xOXeok7RccHkEDwaLEjarHWTd3FRFRjoiMgbO3tgRTSKpaclC1KW5u/Gj1hz7WBBNA
m2V7FBF+2pz9a/RquqTTkfliYaeWXkuQR8xeY8kO0W7oODgA2dxr+nHuO6+I/gKVfCWZrz5TDJ91
IIMBzNWietoYBaaeXEXW98vWIfhgfAGatGFbtGz0Yl6s4zC+th0GLaPGace3y4L+4Pt/niTPRJh2
vSGNHfQBAwiMMHT6gwYI78hBHLph87mJS/2l9Js7vXEZF3n7UB/pdeSJNnGZZVy4cnyJulpmQ0kl
Vqaw5rs5r1/mRfIiDSRHQ3kzA/XMK3MRX8fmBIqpaIBr0mTDtizOjhJLyWQFXOWBqQB95tCmwBWP
P7fdVZ9Tb2n92nirl0hUBtzMyM9S+fHJQi2kWF3QJZGP9NDdoxDnZofhMD2LeeU3HRlRVOCx6Uhd
CefIrCWRIyuH/9f18ojwFoBv99vfmNBKBufKmo4WXRFBxj+PKcnH1obbPSupm39ZwMDOmO4YGJVR
edITuJgZ8Fa+E9nPZlfARN1fllUCL8PzPCRynWmThTzqo1RzKj3rjfXzomtG/K661WN6X34X1fS2
z/cslP19lUYTRSJ1oyCNHtV7S/lh0vvLh/sHrSyiGqpMVJX3BMsiWxa2HlH/v2Y99H9Q9YrGSXaS
PwRsL8z6Un4XdR0+HsC/3UYVP5wA0Qf8MtzFoHRol0waWaV6CeSXOnCAHPwQPmmP+YviHnUcZ/cq
IibdBDowVV2RAVwjg6+Di1ONXfSkjVhqBITPxcu9ZV88M8ZQFublK/NOZDSb4Wr1tuOuh0nHOB9S
E6YbwiqjxpOmxYlDET7UpjtfieH0arVODrMaCXay3Br6jdKHTgPyh0Y0caFuFZ/Wb1Uu/BpqJcW2
jHJXB3itoZ4cOrVH0mteqfeeudT+2I+eYn4DD4wbdZonGzdtX18DixSVVCB+kexWKukhQYoQ1uRo
Ja+DXB4TY3IHc/Q1pT2V4MueR8NBedJNwQGSyYAurcrdEmEzxhbtiosOjjNDM8VMm5Xj4DL5mtAn
JVVdwuLQKIi3m515MMbbFnIs07B41Dd1NqywaWaWlC+fAKm1Dz3sXd7b1wxqfNwvokL5ZrRbyeP8
hhZSpcQoFhKYCLTGUZV7WdMfLClZHCPWLafpMfVgd6Ksc7MDtdaTM/iqUco6anGgZKcEEYAfl/14
vezDu3IvB9hvvi2/9+7MSBB2olqsSGUuTAwYRlg0BSpTE3NgA3aAKsmZo7u8fqAyZripIEnclqdr
CvyXohMeBqvt48Roe7zsNMp6A1kRZOZ8QxULgEqgyVTI0ehFfYnNrF47y2T3cxUOJKChmY3CLnqM
9Le4ynt3mb7Q7rMdv1wODNuSLEsniqarOo8NQfVS0+o+hMGS5X2ONI/IGfiOS3RLswOVhTAmm/Ui
naCfoii2AuCgXzWTm9w2JjW1EF2p19wwsF32AjMclC5f5L3xcFm9zcFPcyWP92SVXNrDAnngVb2h
gYEKrfrxUq4qRnCG9ZIkaPaXhW4G85VMztukUqMaNYFMHAAIeFM/LHv/sgiyLQNsibJsoMHNN0fn
HhQayST9E+I0tw66ndq58G6YL/3OtneBDIcCXOnDf4O8Nr7qbo3XDgN0gh+yfcBICG3GmcPqLr9+
UCVUimHMcwuJPyOuUb3xOfWS5/5YPdFd/Wwe5isRoAlzLr8lFSuR3O2I2sJsiwjJUjOlB7BtOhNN
vL4SmA77SpekcJXN0ACYfZTiK1oAYexI+WVKqDcnZF/Ms2spQGxrsAdoZF8uf9ntCsVKO86l63LV
9XGBA80wRRFddc+x1zsMYoGc6p1oWHjTua2EcX48M6Q+w0KPFRjZMcPwgAQKAj2KnCZ9oWwjQEid
s3n/VwI57x1a5pID+5k1gPRA31c7dV+gblWh374ne61wREyRImPhHM5UhhqGKzUMAE69E9eLR9LB
GdJacA82/ehKL87PaFqoYHI+wldTZ2+Ccxnqh0ktHC3TdyoGFwRGsnn9V+I4F0NGLSKtZrNjZIj5
EugVJrZPjFkF1R2ftBhUbo4pQn/dfueexfKTuGVTNZ3cwTYp5lzmzHQTzJZPTyP2s9LmLtRbN6y+
N/Ungbbb39DAg0xGlNJkTttxkTK9sKFthzchMMEx7/iI1dER/XNkVU63B/YIBn9FWc62B/gpll8a
0Md8qowKl6NWJK9MH4vypUwmZ9Eahw6f6/BmCQU+h2yb0Vkk503HOEsHe4BIeOpj5xc3NnGKY36I
9tMh8zMw/bB3MHz7qX6fT+HreJh2xZPsaXtxJWUzaTbOv4Vzs2SO4AOn2AqihhyzaHC7dj8aqmdK
jaiSwf6r333tWRTna5dG0xTJhNpdc5dUhaNS0HXfoHjlmEPkdOGhmPd5/jgklSOpuiMwr806imFr
honSjWryxOSlWk1LEmUWSJvoadhZh/44nBgSV+QJw+W2pmdZnJ+g4STnQ1xZwRRMmNwCv8weqJVA
TG93ppiDdPMT4tUtY1mesAzv1+AsVUpFKxVZQu/NP5rZwYtUc9s3zEm/aQe8Uo2r7qnwskdFkDNv
F1ZXgjk3j7S87lQwLsE/hTu23bPsdKDB/BvOGZGOnINvpUSrjRm2Q8orK4n8dkycRMf4lWEKmn6b
bmilFPftJFqFIQkhSZ1tZ6pRz5zeu/Bv1l/NlRTO2dlVO1aLAWts+pNSAqQxatxURBqyXSI5S+E9
+ZDHrZHjzgWzWx6kCoDC6hfy9nUGDAX93t9L4hH5zci/ksi5Ns0i2pAPMAnj3sIIXecu6Elaj6w7
mnnpZ9G42vZTfCWPc1+DSZvYbBCR52PjTMDarMDXmqMIVD60boygcdmLbFfAV/I4H9bmap7WTD9t
ZxylT/lbeN/cYFgQxp+4jermP0YQmznTDZZgwf0L4PurCCDwl3/FdsFt9Su47LHTSU3lqYQnxWiI
4iW+hl/A8P6iXXKivv2jBItK7o6ixcHNwGUaII+2VUMGr9GvnoZWQ6IC2BtAMYbsFFnmGPlxmYiX
ocaTilgeNwPzShinpD5Iai4rEEaK2JVK8KqHlrMonaeSnZmgkffemU+XD3a74W9i0UG3QQCM5+uv
CqppllUWKzvYe/nY7MH8+DGTNUhOdCzcco+U73tytG864Bbk2OxLAf+GWvWD6oDbS8xJse2Lzj+H
s26aWSbmY/EGkmPXAtkWyHKaZ+Sbi+nWP2S4J5/u7IMxe+H75YPYzDxX58B96DGxQU8Oqvmg7z+h
lCZLgoPe9kyWCipyFowJv1BWj4WyGOgDBCn8eOeAYQBT5Lux9wh8heoqz5MGIOdMxJqyeaBnsbxD
jKLUVJoaNhVFrRMXp/r/SPuy7rh1Y+u/knXemUsSBIdv3eSBQ7O71ZolS/YLl2zLnOeZv/7b0Eki
CuJtJM5DspaPbBULKFQVClV7t5ltKgLMprd3kk+JzkoKZ0W6VFWonKEM3+2SB+U0P8bHad++pj4Q
Ae4Ypiswo64YMKd5UbwSe9hJR5q60o1olTd3cfUdnPnkeYeELoU1pzS9U2iWOqGlUu+8qWxS7QJY
9J9byT/px2E/DnWIZ7Ho0P+C0/cwzYMhztG3Wkxnkbsb6rEyxeDPF+WuPWA4yy9uq8u9aOpyu1y5
+hC2HKt6Gkams7CoUZ93cVNpZzv91Z0IXgWqCwtdQmxCbF8/97vyMPj/xrgWywvObTozvZV0uY4y
2VhQzctOuj+5kq3sDVyxj7VvYTzdCQ/0SKB6DAr1J1VgcdvlhJXqXCZm6VXbjw12mlE8gLfmEOOO
CGY1R8WVQTQnJjIrLhcL59gMY8IqM+hCH/vL+negg9YWxaVgldJnNeqY6P6ShzsjUPxqkPYIeKoD
4NvSPW+/21nsau24VMxQK0tTLVTzg8vmAd2ql41XPpSuDP/zX64c3w8w0skoJAbvPI038nCRY5T1
vDLb+cm7MvwLYB5bTWoQpsw3uLbArzNb9tXZiU74I3skYxzGseL2z+GD5ccHjLDgeu2Gv1ceNXU8
NgJhjaKq/vE4NGloKr2EBq1ZDY9kDE+5oh3OK7t94t5FcGYiGd0IUntWP7dA75cukT3N1qmNqmOV
B26YAHGzSX6dl7ldHFnpxVmLRTqD1oxPApORcxm62mDaUnNnpf3Jyn7kvb6LjHtaKALG5v8jpvxL
Wb5btkVLjkRaKGtc1y+aNx8bUJfOXuuE34y7YT8B/wJ96tKh3Vtu5GE/4WpxFRPTY27exN4X4FM3
7aznaSnDwjRgSCqnDBy7Ezhlgp1xWz+oGEu1Dok/GgLDFknlQhkACZVxYN51CIuDTqbDPLVIyKb4
qzpJz4I93kxzVypy2Y+BlrsBRXBWidKOyv3g5lctGzXeUW/4bjj5ySztbI8LtcCgt7OT9z3mAhig
RZIhZDQMuqTdotEEfJ9F7Ol1tjuv4LYDf5fDhaoGRwOzACxUTXXjJIqFl14iKiOKdoz9fBUPC60d
9dmCkDmO/H5OXEXOLzplRJeVkHhFpBDnbKISD8/qyBoQ7KG0G1gh48iEe7Nu6WwvYD343avuyko4
95MWiZaGARRsXNMnbn40R9APNB7LX4tbBlAr2LbtV5iVRM73mGakDWGIozcf0ysJT5QX42t52ewb
b/JQDK5bV3+qhF0rgo0krBV3tZFpo2iqlGFx06H8CfyM6yBCcAkq3Q5zEY3x24vW5yzqX6ZJuNQ5
UeM5BcAZE/ZYDie534/hsYpOnXFAX0ER+nrhSYpnzBhO9FrTTg07mL1gcubipBuPeooWZPPXPH1H
L5M9pQPmsXdJ6qfE7iO3BMyW/KsD0PpTb+ytbG8yqmm7MQ6LsW/mizm/CCVvxH8HpLe1I2Ctkr7l
w0HpLsrpnoynEUVhU8HjW/KjUrza0hx09DhtcR2kpyF9pekFAQJBiIZo/aZMT3Pjp6pNX6XhKUj3
Rf2t7h+15bslolTd7goHNLdJTKIQi++Grpp/dj6Mt/kX9ADesQ792NcUu7nAyBTGYhsvfyBeBDga
5IOX6FBIElEetek1Ld2i1DAsYIRyWxctbRsU7Lax9Db6R57/bJVXD0nkMEBLnEI/88sLMZ3h5ulf
CeZiQ982ozb1rCpB00ezny6lJBGFX2bkn+xyJYMLCXNH+6YrcLeQujH8EiI5dQKVzjDEFM0xWYoK
RbMkrlXX1SkHboMJpmgj0dGdW6qu1WU9/k/XHQCySYc0UWI7iaf0y5BMsPGuitxQKYlXl5l+fd7V
M5dw7rs5l9E0xiBVYEt5e7hlxNnsOUXMQLUZud6X55OPSOZo6Rf4iHbpayfWkYmg08/JzUoEDsus
6JxCzBhW3khZMoBX5djseMb8geokh9mrdgsq+pIXO9EVrjwP03Hxsy/zyfw+7kUxWtnMOt9V5Zsk
8YSREi2GmWcyiheowajf29S6jCTM52ovVn+0LMnNzNg2g29pXP3q1IcqbWy56RzJmPbA97TLQjTX
vF1PWX0VF211ai6lyuZCqK0e/+y4yJ3kyboN7NLFG8dOVPwXGRYXcsekUuWO9XFa6imaXyVNxivo
hZLqTmXNTlN8DU3VOW/LIgfDBVwMbiWpOkXIAaVvmC/ALV+6y9GYDmTW40RFsB7bmf77kvKhKNSm
OG5Zew4jDMZwzV475AfVxSDc/rxeAv/11qe3MmkjQBd8mCDmDeqNgh7mJHg9L2D7VrhShfNe6dwE
Y5DgMsa6XcG17SFVSUxbjfbDXvEVhyJ8AlJg8lL8j4KDO7jT77TGWURJ4ZsjOHN8CXd8tRGIlAuz
U/kYfilfGlc9qr/odajb9VUK6tTq4Y3zCPUL3bKLq+B6PgF6Zter9nIcvhBQoohv5SLnxaXDtKNN
FJUwZTI9xabhFtYpiEQ9UQLjJdwBzSN1Dswadwqra2w1NGza+mb8I5S/BMsoiFYig+LOppzoTU9Y
OhwFKWCmZj8j/W81w65MijuMqlRkTcbc4BjdUkW9IMAEn4vFP2+5AmdLuPAlJZnVNkxK011qCR4a
BurEZWpHyrHKBk8zg8vzArdbqN/14llMp3TqFoX1Wvao/Wc39ZER3mbXDN+EkYU3l+kPkJP/d56N
b6/Sp3aO0MGGitqgtfYg51dxBj6ucOx3zVJ6chMJBBKBzfNkpnFcmVUawCM0AGUGVAHm64vn7hnl
onqfnIqDxQjVXP2ku5VHjkhld40XexJ4Osld61p+csEo2mO3+Tc4ybbb3lZ7wLmrIB1DI2RDyLOz
7Cq39zBy6uO2X3ko5M5fBxARa4mt+Bgcgju2bnIMYI8OxWTXnQhTUnCUNM5fjV0SpEY1oZ5WVpVd
dsQN5vjxvM0JQin/fk/yZjFKUDCgeEt2vT/s+119UPeihjqRKpwHktM0IGEKVUwNE7OmHmZOOC+H
87oIDixPYGt1SRgE7NZP69soPHVJbaeN7vYULKip6arjj/Py3gaczwQUjfNDilTQpGevD9a+93TT
wRnCC3Dst7vUC73ou+EjI0QdLHC0C33Hwoeo90y0fZyPiivd0CSThe+kxDzos6ZepdNgLy3I3ur7
MbrA8Jzg+Aq2kn/GauYyyCYFWwkArcxOafY1r5u9YGUFEYvy97nZzJqaQi+ISB7y2bZgkqbXH+sv
kg1oQQa952k3Gp5WpNcaj8+dnWWY6cRM+L9TbxHpzN3yjDALyoklnFRO/VCL0LwcBvfndRZYL/+U
NaEAJysJm58JnwmaQKc6BWXBvu5CW5Gukk6IESZSiv18lfqVuiErUsuiqMPADRFr7uvalpwBYETk
MbukX0VPENvPHe/OlXLZTmy1Spf3EMnmt/ur+KjgKRL4eLt5L5okFWnHeRwt0NV5ZHXGaSiOU3GT
mb0oXLNQcOb4Uy7VUTupSKzpTRs2SEYvosge7D8BIfV9Vf9ep+lq+Th/o5NFjgMVp6LMFa+MfjZk
PpbqKMh7RGeP8ynqEEqYjGbAN+Vo96x6leRoRppsutySON2dN3vR7ZF/lyJWBg4Q9i41gAQ8+GXs
J/SrGZdvk3h2dxmiz+G8RIFl8M9UrYTyQIvWBpCDzLZWfes7gWEIFpCfVF2qviNDDQ9pBfTrsiin
JMb7b9G7o9U8YcT99rw+AsfBz6OSoBnbmFHLjVNuVxJuM0DWLtp635PreHxqYxEenWgBOcexaAFK
zwgsu6V66MhjPzyfV2i71vxu5zxsopkr9RKGAy5qvnRvYqCiqb38EZHcTW/0/XzQv4sH7ESryPmL
hAxmsjCglrRBJIlo4SV56g+qfgjRdFzIowZqc/r9vKaileQ8CCnHcEpVXJYaTbe7THELkwisXZBs
65zPMIsK1aER1l6P80OSTzudqN/rXvovNeGcRmsVC/BBYPPFTMEpAQQpyzu/VoJUh0dBzKSEEWzC
20ZoM8D9FeBm1pGBqp8Xs93V9258PPRhlqrV0sxYMAbEVeD6Zf6MMT1U3LH3xcCpRadJ4C14xENV
Gv5x4VBb84Jmt/Oie6UhuWZ/XyiiSoDA4PihnqSoo1y2YHBmHHij8dIuQsxTkQjOO6jo5SZmDksY
nepE75XnZbAxrA4mT/OEOdIEoBg70fViM4iYMjFV9LUi5eVDcUvzuB0VNM4Wp+G0HFgjpvVW+QcM
ja1e9BeiEsTms8daIneulgwgMDMb++rRPC975ZHeZ4Cs7X0GTzQAoMc6Vp50ObqKl7uYUHJ/w0zX
8rkDp06qjPEByGfZW/9CXJYTR0+MgXO6im5F9EKbXT4reXyYbo2KFjJrgk4O1YH1W7MuH8v/s+Na
tLqbEWAtjcv/A2XK9YlJk/3mlFQ22KvBXz9f1xjFAhUaWgsO+bWoFrp5n1tL5dL8pU7GgrYxdESB
clYSV11GXzeepzRy2+F7UJxi9Y6BRWZL7kRq58ZNbVN6YxXfCkXeDVqO5lDJBr9wo8S7KcCATCEf
zm88i0N80rn+RpaUrrJ2s1ayNpvQvF2VlV2XHlJQu49fSCUoDGzFjbUc7hhTKR0wRYW1CBD5ZBW4
Ti3mbU0RwN1mb8laDvuOlT59mZtKnEMOm6RnTdshKrHKPr0sa9u4Sp4kj13yGMZj7EaX4wUGvffR
t34vfODeetxZfwiXAAS0Au5sjMmj0Zkd1Wltgs4S5Sif5L2I7XWzbXEti4v7UZsVpA7fDm9xmNzW
rn0w75CLfF/7GoZDGq+njnpNGHzB9fy93RMATkqH+CksbNHMwVb8WX8L58iKiUoNqMNQZQpmIFIb
7d0sA8F+6D0zUi4TKRPMOAjPNue5QLpZWaHBOlSfKYoWrT0dYoyTLkdN2o3u8iV3Cwdjesv9+YOz
FZcw9qfqBAhiFLgNHw0tzwDPEumIS3I/3tbGZFtV8eO/E8GZ0Dw0RYAGLdw5wQoPKDyHTs/nJWyf
/nclOMOp61GWpAKnPzI6J08Mb6F4TZmekqwX5I1vwBmfHc27KM4ukDiOg85sVPNHkIzTQ3ZAp79T
HuHknPIwPyqAHmB045OHSaYdmyAd3dAZgEc8+OG9KOC9NZmd+x7ObOik4529fvue5sCoTauboYO3
kJwR0wZu/pO8NE51GTi6Z1w3l6IUQySff2aWciVUkg5Lz+bK+yvVD3wNjVkmuHbwNKfYvZujc3Pe
U3d6xpi5oMtWYL38gyDR5KZuQJK060bQ1RnWT7IYgpGq/8MV/2vH+bdAHEqadmzHWy/wpdhewHsd
uHhJPyjIp5a9CVRhwCxdjrvx1DnJ7XgROrE7Ja4mUJZt5Zmt5jEu4j5Wy4RF//lIdhWa/MIDA50T
beknMTqcAcOM0RQNgxVvr+2r0APs4iSiGYHL9buD8tafoIP5WiTmk4PlxHCG26gK7aNKxmNBEsl2
VNePfdUsdmZYN72ZP0SNKuJ6+xS7P0rk+zXTOG+kqF0qf8kGu64xqttJbh88nPdFn08EJ4ZL0ibw
XWNOqO3Q4VR6k4zbK30ZCXWCcbzK5ugu1lSvbYmfWFeDDjQlhdolje2hvuoIwBKUye6DyDdS1cl1
DGjnjfdffiCXzw0FlaMiwgYr17pPVLw2aU7h1o8dWuX21jfDT2/Yg3N8HT+DKsv9z/NJboG4XC2r
MrkIB+x8Edvka+cCSve6OKhefMxfGT7SIgNwij0RxK56YqgmjR8I1uCT3+A+gf18ZeNykzbBlCmV
j06f3bgYRyUdRQH9U1B6k0GBFIFDZFG+A0zKulHSVMjQ/PxuGI5q4Ra6L+W25cSHGTGhAz+CacvV
s7glmEWhD64CsimSBapRFUgV/OtlQ7SckFzr/FzbNXF41QITrpg1vC71+7LOHalsBSv6uTeDE8lZ
lapNeTWTqPaB4utnyl1iPJfzUV8iF+CFdkhu4qq1c110qLe81VpTzpgUY8ykUlc6f9EHr0BRb5F6
p277fT3dGEUOSsLJ1mPBGRctL2c+ZpSMcjxLMJ+yGHFzj1XqEqsM/MAEn6M2h3ln9+aiHvuuFb2/
f04UuYVmbm5luzQgcmFO0FhvMN9oXFl4CsmN2pvmHyGYPlI0ti1FAohIFCLLHxIy6LSLL4L4pZNE
4Avb32KhtU4muiUjYnz8FsC4FXphxrU/3+JJ+NkAwCADIk4QGDuKC4oW2wD/jlMh+whT8pOBrwRz
1kYbPaxrE9Y2zb1fWsVtgVl5aY4EqatIDGddWtUEGKRKar8Cin80vRJpdNWqcM575C0pGBM3qalQ
y1B4TyFTq5+DlsCcFtCm/NKCSykX1dM2t2othMvCsy6bTdOAkKr1lt0MwJhysqXvmIXyOnTyyNi6
GU/3ogR1y9OuxXKped9WkdmoEGuhFzrHRa2Xf55fvS0/u5bAZeTDOPVTWUBCGiavvQEkRilxFy27
GkMRYsGmMgTQDKgiURke9qO5V2kV9roEUb002Gb4MoDT8rwyn0t2ON0gwTZMBZiWGMLkRTRjro8j
REQn61p1yAkFLASJr4AYvh3umtfsUdTpsum5gRNIgfEBzD7MBn3UKtUJSGXoAqrgIXaK+nGRa5v0
1Fcl66oDPWJZo81GAqpR8uW8slvLuRbM7Zw16UTSJugKss6HSs+vu0qEFy5UjkszwU4b4M1TRSQM
hmPcopyghbYKjBijOyV1vJdRUGmm2TPbp/PKbZnlSjm+Mlih1ht2PZSrO1CQFSk6zH5I46NWiUA8
NgUBL9MEqpWiAwDv4/bN3dAEYQsfNXXPWWA4UXpcUkTc/td5hTZ3ayWHd7lyQbo5zmo/qb4aU2jL
gEg5L2ErrBorCZy3DfQZ+Uyc1n6M6Da33+b+QJLE1of7GdQKpBRkaKKFYwqvAumcRzpCKBaOpsZt
WWb7UsZ4fl7nX3ui7M6rtrl4lGgq8kGK/3Fm2JpVEOY1ErKWTOQU1ZKFR0gietViJ5WPisa7FP4x
yMjJnIcaNGpG9LP39TA5eVN5VQ9olQht5o3I925FLuABGITIJriz+YcTq0/pXBEIlJvSicHKJKEJ
eB4igWFsrB7QYQyCCVMdEAD8zXdOoyZcImZ6CWLUknqL9Hp+fzYU+SCBswVciPFWQmB6nfaaTKBN
A4x3RUX7I9KDfcXK4sxRBZ+SCT3MRrJi22gxUq/HqSriAd2wAwOcsAgisDjjE3Siks600ouu9tuK
2GPQOsrY2hjkcQL5ZjBEr2dbMQvicJcBzxKsmzduZTZiA+iQnV/VmLMxkebT3KGx13Uviv5ioX46
xAeqfEu7q57+MifqauTxN/bv/RN4yy8TvcONrkE2I+GVy7iaZ+Loyiyww00rsQBva6m6phKZ27/c
bNVRkbGuIDn3w3jEmGuMG3QmKDltOCbUqnQFsNaGSrGRH81kmDGnF/bZ4BtyY1d4i2z73hsiQPql
D7+xbBaTBawA69M9cWmtJR0jvfbrQQFzSDFmdtxnP4emfPkdQewWrGqMr4c7X1reTKjtQ6V4wGtk
Y95XsrTXsmR/XszGbRAr9y6G26BASSsydfngp9KJjFdSe4MWZZRYQlDYAB1ctYPlN0oJ2CGMeLHE
3fiEkZaAhhnUBlIHiucpU21cyZf7emxKQQP5Rmxci3nLc1augw5lNABWvvMtjBeCVKkyASoTdHu0
le/iVvZa6et/vpQrvd6a1lYC1bicc8BI1z4xkRr2lMiHATehyW4i2l7MbaG7cp+hETlIyUU5lqEm
uBV9flvVVVyIcCcBaY8GUF8u4YgwWqLUclD7pdcDf07HzTLajTf5gQBckwjO3Mb6fhDG5R4hsqii
XSTc9JabGrMYcRa6s7TYOOAjUHVxiz6/vBuu5IM87kDEXanKumQhFKTRQzQD3B24r+OiCXKcrWvf
Bznciejj1KqzhZ3w2S5f1C+Am7zMLvT7Yo9yyV2BVpHMF2H2bKzlB1vlNi5N4yxeetjqEOV2pixO
ToFNhLgDEiEQnYFPyggF+dXnGTBdBT6FTGULAEQWAN0/+syIjhRl6xQO5ovuzx5KrL5+046IQWg+
nDMnf8D7uGOi3lrgZchZBKdly2WvxXNJeFbVeqAw/ybRu/JuoOBjR4BPZYGaG1bzQUtuZetE1goy
Qst60kEGPQcJmpqRVIIW+j82Twb3AeBHiyKve+vzWJ1+2RwMKdAoCjtGdWeF+aW5ZF6thwLz3Nbn
XQynT6AoYS6FEBNNF4BT8OdZcYikCDoPt9KutTLc2e6tKjGtBVIk0nlW/xoSXeSrNkXoGhhvcYFB
NsybX6yPy0zqwR/Ri724FEaGAZUB3BuVhUp2Ck5YUTfIpsnpACGWkRPrGn/vM63UnGUgX/jLVCQH
TZPBPWUEuasFUQcqrpgKVnErtkI/ApQFldEEcR4rH0O1ytH/4NcmkMxQBEui72gkno27oNXAStp7
bS1sm2Jbw91ojLVQ3n11GjUHsF/73W5wY8D27IIb9V4HjxZo6ep7MZLOVsHgg0S27CvLT2Ojb7QM
KUQD9HwzpW5DlUM23ocBLlBAFwmKYFd14y5V1Z+/ceZWC8zVYSop7xaIHvwhaW4rK7qgk/ZQU1DH
nJezFVgNXNcUBdajIrKynV6pqIy4MmByGrHuR1fa5VWxizVbu49/zjuwKAsfFLduIytxfG4eJFGs
I0Yhk8A8UJz8DOoModWliQxggLvzum06lHfV+DbFMM0b4L5AtZkAa2YAwXghgc2q9s+LES0h356o
Lzo6OmXoZGHEycdcPUCK9Mpm82j6E14VRVu2GVIN5M2guQHRDX/RzoIQIaaFVYLewR/i8WUptc6u
xuw102NPDntvUeiPiLSnSY2vKtWwbEtKY1uVWk/P430agz9srPw5KZ6V1vAEy7G9xe+fx/mGwtJL
Y9ZZeq/DvbbLQ97h0WfWqp3eqHsalg+xol+1QOOyi6571SNQtMXLsguz6VabA6/RqKemoCzKRPAV
m44ZnCR4BwMFi8Lj3pd6URTAUIfxRb4W/gRMjmBrti3uXQDbudVhGoNQj5MKAtQo9KoUXLjEchI9
cs8v8Za3t/BEoJq4ZqPUwjlCZcyCxdJROmjG2h2UlzK4tobQ1i1FsJdbC7YWxPk/eSFdFk8QBH32
Ca0OKfmdZGktgnN0jZYsmqWg2NJawEnMJV8eCt8MFrsffv53q8ZtjhJmg6WYkJSO9XMQZ75uxn4+
zGBj/o2nImOtFOdUm741wMmJIsig6A5ZIMFwUkMQgwWbw3fbVKEVzEvICkjIa/PlJhfRHwvMjG+o
CUrM7hWsyCtXr3QO7aFQXKMrnZFm+/Nbs30zAaeVYgJ/2gLn08eDk+bUolJcDn4ZsUHRAu3CKFJh
tHep7yuvHIBPK9tJiJqVIFnb0NFUVoK5nRrhts0qhh81k8Cugsd8ZABF7REVdsGh3diutSR+u7Ip
yDOFQFIsPSkF2rJy0XvRtgRTw81HI6gVcUepW8IKSSmurXH6KqOzVgnD/9wfQId3Cdw2jbS3AHEE
CXPegMw83Y1m81vL9C6C25C+WsxYG3HR16YXQMXJuqD4tNWSgwQD/Y1ogTdQSeB1UKqO1hr2ockc
8zK8Up10j9dPWbI7w+68NMB4moFcHRyxx7hD30noWg/nzX0jTHz4BE7HDFBbJnkzOis81q3lqXFv
kzAWgLFsBGKIwZHSqWLgHsyFCWnRK52YYePLbeNq1X6egQv1qo+g3yoO5zXaNL2VKC5QpP08kSyG
qGC6bTRQvvbCCtBG9g9tiGbhuRV9NBanDZwcAGzYrUoKgSvD7vSSV+PK6+g/GJ0voP4E6eNWXvdB
IqfUsES0C2dInCMnBGJZ1dnKAhPRduUuBWp0Lxq72yqef5DIn+A5L2Ozg0Qg2zU2BpL89NFyCObs
ncYGkTkgq/FqeX7rto3xfV2589CVXWSNYBIECsWvSQI2VHpZ64vAzX6GxH6r371L4Uy+oKMZWBWk
JJgAaVRnkW1q2GNld7+iPSZBr/4cHRoKx6JO+nReRfbLuYvjalkV/kJekWbqZgnCl+mpn3YKZqSN
aA9sj0r2s+G7TIUVqG1jRR0Ur/YyiHTZz1eJ4JSolpVbOA+tF94pJ8VGP5sz3S5OfdBOxaUiKFhu
H793ceznK3E0qFI11CCuqBMkhF/l+uv5Fdx2Je8CuMM3Jmmx5FbZ+6RD2Ery0W2IadqTRq+zWduP
maiIsr1l7wK5s9crUiMVYDXyYyM/kvLZUsCJs/wcitkmBSjwql812Z/XcfsgvIvkDt9kZRjKagFk
HsSNH/XFUemS71ZlidyKyDa4A0eDjKbzhM1CL+CV/NI6pYOyyX1xV+/kC1yF3fNqbedWeIhDF6AK
4nud0wvYXyjfF83gFyXIjNqr8bEYdmm1s7zpCITyqykFX53XPy0Co9xez3e5nJ6qnplFqcGZDRiO
bqqnwDpImqgLRySE8yv6UhRSmkC5XKocfUaRreidZLwVrOH2nv1LF75sMcyNlCoBdDHuoxviVveY
/dZP2o/wpwnEvORRFmWLn2cs3xzmu0SuiKzpVpJMUYUiIrV7T3qm+9oBtHzxCxX0h+YIFiqBXW6f
uHeB6kcfYoVt1ps9VpLmga/LLd68s/YybMJ9JMmHJTZQ9sVgGc7jbwWgd8Gcr2zCXjGBuoR3uuUx
IXiXTr9Ouahosm0n7+9H/HKOumz2GtJKdOA4iwpHHI9eMH8X2AlbpM+R5l0M57bivrLUboGY5Yds
ImlQQHPXhICyd/tDdxlciRy/SC3ubOMFGtSeE+R11uOiXU/ztzwSuH72yZ9UQluHZWp40kdb0Ue7
IGk1xKHUgUcuWFwLT+mJlfvSWD+lqt4KTGHTBley2PKu4tgwRUtaBAjUdUdTvM8quV0ugd/OwQ0Z
whv0wrmpme6jPPfOb9zmOq4EczaoSHPRmiqU7CoZEKKKXRvEVkQPKczjnVtKLkwbeZy3uspSrRwd
30R/wojslz5PbsJk2dM5eBkN6e68Ytsp5UozpvlqSZWy7wM8C8H7G+Q5HZs7qpazk5bNca7J3dyl
J/Ta7JZxggll+6ZJgUfaLvdoO2jsTiOBYIc/D5Ayv6YDcRwNBioYpTiLjYwQrYcLol/nNqfgi/Gk
XAQueoL95OsC4CjGQclGZ+QL6tYHBe0jmBA9CNZk05uvvoGLTPUgtboOH+NrqT0AWsv8EoP/BuQw
5SF0CEBJPFFf5bZ9vWvNDH+1C1oJFLmwxsUZmZSrGy0K3mDVaEXjHNtXlnfN3i6/KzlLRkmPJmXk
L6Vt3FeHapdcN/vMxH2WQSOKGnoFavEvg1EqARctTnrUA1pbpvdmdZuZT+d3azO3NWEpGhqKFDDA
fly6QDMwxBeOuBPVi9O1d0nwfF7ApoNbCeAsMmnRq6EUA/IUtKkbkoZc5Rm0RXYViYiBRJI4uxv0
YiFBMaHYRMJDOh2yZHAVtbeNRHDz3875TPSygicQXPF8hdjCo/OMCdoe9w+MJGDYxO0xK5zbsUO/
AWmFATX2qROVjvLz/GJu5y0rydx2kTTPiDriplA2P6VK3S/tA9JPezK/KnPtaQZYANCBE/Q3FZpG
pPJ1XL6f/4LtRX5XndvOrA/Lcray3m9CP8oTcNh5pHmNChEqz5bto/VbJjIa9YH2zjnWJddbkE3N
qCPRX0H8I7OeFXJ/XhX2qXy8QOcHWtnQiq19anU0lQKQAiVOczbftzmoIsZbqX9ssp9Kuvzpl//n
x/T/wtfy5s/f2v79f/HnH2U1Y84n6rg//v26ei3uu+b1tbt8qf6X/dN//dWP//Dvl/GPpmzLXx3/
tz78I/z+f8h3X7qXD3/wii7uMAfy2sx3r22fdW8C8KXsb/67P/zL69tveZir17/98aPsi479thAM
5X/840eHn3/7g+Xq/7P+9f/42dVLjn/mtV1ZxC/8P3h9abu//aGaf2Urb5p4WEazLkZM/vjL+Pr2
E+WvJiakDYuizA9IbRlHuShBQ/23P6j1V123iImGS3QrIdipf/ylLfu3Hxl/RekK2Syshf02/Oif
H/Zhh9537C9Fn9+UcdG1UORt2vTdPjCjbbBSL2KoQqiJ38ulZqPR1Rh4qGU3meQv4BzDUL7VALAp
UgZQvsuDQ1H0OFmBddR6043JYl7LyteFGok/hKbk1sUvvVT8t79aS7Jul0p8nzX5shtSI3eGkeIl
rhqBRo4EZWfm6uVsTAtwaxTPnOA88qqWdmEJ3KsEOJi2NijhzlD71paiqHPMjB5Tre28IjQG5+3X
0rogoEPvFrAGq4Ojj3K1L4fMxmRBYhvlhLhYVIaXyQHag/rR1nu9cbI8cIC5CSANMkgeVJb3slo9
BHGs7AqAA7kkyL7HcZi5ehshjstW69Mk1m21bu4zEoFqKB4C8EwXxh2u8+BcnOhrrGSxB9BXFKCY
bIzNucVkFQ6WG986L4Nj9aEPzCH2F6plp+tNAizp4jUd0q/oLbL8Jm+dOZN6Lyuq2FbUaXCS5GQW
ePmrq/xJRT+eRNvWBR9d9UbnS6KG2AUdWrdpq8qdq+yqXKz22Kb5ryEBVLn0sDRfhpdi1IEKDaSb
slHrXah0X8wRl5Z0AeTu27LN7Ql8OJKL91W09lPUjtUmBxJog3JoVHaDo0iZ5kzJPNpWTUYb0w73
8iJ9i+YcIOaF8fq2DUmPf121heVHQQj/XA0XZmrdNjBp24qMAeOQMeAz2D4BZBOQE2nptfPSHDJN
uisKYH0MZujmcb3s3pYwwVXxsOStK1kkOOpRU11kTbqno+LOcgZ0IGv4kelL5xkF/murPpUh6W25
zZHq1Vg8kySHcFl+kFbySqsl9lQGkTOPS2fTukfD32hVR42tYQewbq+Y8se4VoFQnKnNIZFzNBIr
5Mfb/plq8v8J+67lynFl2S9CBAH6V7rl5U1rXhCjNjQgCRI0IPj1J0ntuHd374iZh5nobklLNECh
Kisr89PDf8bFRoDkd0AFpPW376ONXDOY9nZxr2VSszw8QIynO632/Nr4tR3BXzI8DFLEjlnCs5jE
ma7999LLX8ogTEPN6XUe2ZjuHwSd/TG1pqwWtczqjpjMGoo3tgRFNGlvTIu5xbK2x+GiYOZOK/ni
VeN5X8swDdFVexfOcLHMNX5nseghwaR19bV90UYekn1jjt4xR5KAnqjGzXS9jc0GmNbuAyzZFr89
zCG6a/OrX0GGaVsSowxOmk7/+fmKrcHhUzZgfzsN5q6sEQ+lg08fn8o6CSf8noLji3L6e8AIUqo2
FGVfq8NQpmswPfz/79lXb2XLAX4+aogEyLRfLx9aSTIlsK2PPPSI8fWO1NCGtatHpAN2PI2Tk5S8
fijbBu9vCN1ET+0UqXzGUqGIVGWxwgmk5Zf91e83vv+p7uw5HlU3gRsf3vZgxLdnYEpc5b7u9jvb
v01p08Zi5rG2Mfu56GLNLEbLx7KHJIix+Fn27tM6iQGyECzxLEXSys4xndnJMd2/ff9oX4QVpDLD
Cb83fFndg4SLxeKNSGIqTqI6b36QHFZUdo9/LsWzVxp18rebsDtUxAvayvH+VxiwWhGanTrhC/JX
3znsVw045S4HMzjN0Z/reixBZCt2LIbgk9Pq3eCYSbV8zUdwIfY97VGSmly3h6mwFxERKf00rz/b
mmQtmbzUtDa4NMpTiHhhthari11eHoxnTSfZyBN8qufYlIpgiNwuoFuSO5kz0AgkidQqO9h/b7tK
WlC+xgBtEGE11m7r3QSMz0kL9Qo/SObFg/fWFjJgS3iFOfJDv4UOO5z/FqN4AtQXhfzd43izzrab
60m82qt5KVus2mbshvemt9QJ9iiwfhLmIEu3zTAnQK9Nd627hBemu4e5I0hcw6XddiLbtmpAB3rd
L4+q4TTm+a8S5scF3O6u04jS0Cn0m1e+Vn3HERGqMK3CEY42WBu9aQUWwqqiHNOh6VJDLVF48Yxw
MtNhiXsCLv0YQJJoGoIYEAoCl6fHlM/jGlVr/96SIDj4cqxiH0QUUWN7ug2Fhy8pGbxccPOY+e0I
mKz7S+pqjVwT/aF9i5pSQhQyrMKYFhJxCM+3mvnLsv2z18sm9uR5wOrCrNaatSWOCWc7GgfH7aIW
08qdVeRJ6Tg3tcXfBRMXB3DLH5qB8CiYvLtWYaV1E6IpuEfsqdXlzXHWh2E7qpSd1xFj5LjvjP3g
gjcTlATctOA42Lbfu6xdBW8VHKpBD8WFITEhZ5kPnzqMtNpVxj16W9cJHw+R6ySvm5j6QTT3/XLX
9SVmEM0AOXGsDUTtNfsbWbJKhgJHGxfN58pgD+6Gw3JHw5VEHAdcPM3CO6l+OnhT89z4QXmsVKkT
30OhZQhe+1jDqUN6oCl11sAeCveG/QtKVT0Oydx482nwYGDY+bBO7QlWM14xpgSrE2kbODb0kp8r
mH+lteO9FFsQlGa2joxid2zf6g+hD3f05okGDj1rkSdW779bXb+e99VV9+ZeVjq1+ndjc300E4Gc
drAcGxdGMos52pXrRWoOoVJJf+3hiYC2Al3r3Il0BNdK+ERWWLUh5AQiBfAktbt5jhZ0M+PGKteM
iPFRzZ2MOojnZds7IC9atH1q2afBWYNE5XKN6+04nW2/j8LhrwKwVEYrF8r/pT/E2Gc4JiwQlmfZ
vEzbITg4m69QMFSXATFfFiFaTf5yoXBahLtOR+MyaJ4sp3oSi/e+PwjpuTqThr7uZx/xCzdq0M0M
5oe2GxFWazxg7kzFs+4NDrDtSbacpa2niqzhiO9hYI3xmFtulhfLt47NaKf1R2G50GjCTWGpDwfa
LX2k1erg9dG4r/FeysYrIydQU9o2WIP+gNXAkHhtP4MQP6arL74eS14h05pg0uMWub1nYZ7vv5Rb
Bir6YU2KwgfldEskGntSiaIuTjx8ytz9JZY8gNMSNtu+Cfc/FYUFKl7Iiq+b0RonLIOHkAxXhFpP
ncYJ6yOo7Br+Q6qNiLanrGXBnHSV9eBLNV+2llPwsp+Cvo/gWPr2az48l96tdhAG/C01lBKD7W0J
aw8BATYMgSADD8xrYw8z9gQrov3X7OcnyA2QaN/ScynPVr1+zK5vx01esmSU4EEt3GT7CgODHQkj
n4doZM+DNnd9oD77YIqxQlXqEp3m/Tbk7zxZ9rwey8GDoamhx6VYkNprdXJoz9KmLH+Vg4iXpdb7
3mdV0MR2Vd7yFbF5XxXT9gz05P3SAiys/Z/2UOK203tvq6dhxWm+VBBugyXOQ+/8MMVif91DX9h/
j3aZDR5C2x6tuOjHdI89dEu5JBK8Ygvq3ffcqeGBtR0P9p6J4CSeHAsOs9shsQd9ZdWXbg4RgSfE
xD12ERdbgkuMXwRjcxFbhqT99SMo4QFBQHxMO4kCqO/z1J+cs1mDl2HLKtoSS/e/KsP/FGD/XXD9
gV1C18ByQX/H/AlwcJC7/yRezj2ipqdU8JVD7Qu5X4LnPOBTshDnvTB1Fxtm8cPa8CYNII9neUgO
qrI4hTJvEsspPogzIFZZ7q+1Z+/egvDWDNDyGvMWHWl1r/xA/ct172zs/64TbQsDESGumm28IPt/
5iHa0BmFpnk6TM6la9ombWkkCg+oEF58RsL1LIQFvXnIq20BqCumR9Fj9w3j1AIHg25FIOrwoCkS
DdeqDhAIvjEfuT53dXNEJQTxkikqKhfgLZn7ZGIIHuAOHgRbnViU9Blbd07C8MeM8wZ8iuljT4vX
4t+kR/7QjdvekQdWOoYdQY8E+vUn6SVErQK/kJYnlsE2g5TnmJIcNV27JcCk0+FhKQhq2O16USN8
lbaup3iUO+Rhz3eENTrR0GFCrMXMZNoEyGpzpU4EeaSaF3nc37xFxxOyx3geA9h2tt7Fa5Yx/ecV
94cPxH/uxgW65Dih52Ay73fw02uR9a4rTGnBhx1L99fkjCamjB/XfICxlc4fqJrm2BqA7UmJyco9
cHQWpF+9wU+kqe9LS782ZP7PLtv3dk1CffTCPhtr9mHqIgmsxiDdy/vMLvwYiKgbuVqKIw0XnK3I
UEcDY1cfdfL2UCfLOFHvYKLn+7/c7u/A/H67LuZLbOZRz/fcP90CdKBFNbt9mWqn4BH154Q097bZ
jolmusgBYIIqwQes+F1jqgXpMfILRucC14TjcE/gthNlfxVNoCED5teYPsUEjgF1nk+I1L3BX7fE
YO05jZwjXrE6BTUmdCrYqkd7gAG2Y2JvHp4x+ZbogP365/v8w8d8A26YDUUekFK2+SQosv7+WpGi
V0R4OU06lJkPzaxCeOhO3yrLWmAejoNwcUIMvS9BVPfBz8FbXh0VvBcriqdwmHAozO69IZhcKcEz
TevGhRzzdlTvDwBNM9YEY+b0zvLgeOIEsbD51K71lSPrT9hEVDRzJNf/fFN/IL94eRSvjYJ6GLDQ
t4I/lUv0aK0o64WX7OduYPoxKWac+gapRmRbNS5rRp1czNlCzyYUz5rkmAY2rUxpTd7++Wrsnd3/
W9DD5TA8atdH0xL7549mmy4tP8ypcBIMvP6Ywrw4lCtB+dRthQHXQ33QkAdKKURjItEXXux0xmR9
m3upy70HjJbVZ5tDfT/nAGtGCwywwIw4zJcTdxx1Khz84Dzc9nqai/KvoUJe31rhFbU3UsItK0A5
Hahl+cr55h4t4X7FAXioMCgfdV1g0mlao71g2lNYwgFP+Xx6dEKFQ28v9vVwAEGJJcySsbXWwE+2
T95jWgDIKGguFjQfknxbHHnl9jE+DqJZbvC3cFDcluGceUtexP1W129FSFUJEsn819AuTwgHl72K
DkY7RZb5uScncjs7KUNBonhwHBYBjMLD+TuvKPnz9z0IqBIZWL8ApwGp2mTajDguoAXLVcnP+0q1
Vg2OSwADvQ2F2ZATNpdPXCLJWiDGJOrcTqueyGicTR9r5kSdHb7UxEoXaOjHALI2BGMGxY/jSsiC
SL7lebmu9I2oPlvNeNYOqrV+GN726nIHq9rZuVsrlEe6AVi1cOx7qcufufCuGCD6wNxJmQgfO26o
8lNdhCyDHXGdVe4MlTYJ5lvOZJaPxWvuHbSDN7nn9YukaT05ny1w4mtjGXpVTfmg8sWN2iBjnhFP
Gh8WKVB77lYD/FKuTjRteBnzql8Ohce6mBOt3HNRO0XCAiRJfLunvDPnytbAS1VBXhrULzNdX3KG
tHZ7W6gi5iOmu0jizThw/XpcHoYcaachJ1Ka4irzKa5norN5WEgEwYcGLOkBdcWDa3AgQX4C4cQG
a7sqY9rNsdoOtnpc60gW3RCzRlkRFJ3e9gPSW9AJ7VfM5Wz5qfANgDLSf2WElOPjfjYK2OJgV/A9
KJENDD56WNzqH3NSvvjl3EV2I/poWcs18n3zlEMm/Ax1v7hvKy+yOWh/2lUnHZY4VAiK0HmA8hll
YbQfvVqiDF0BJO43Ow6zn5RLlfkmXM4Y/gquzo89cy5JTGZQVPakfK8hjBLJgAPDBnBatcXTV/Tb
iuraWvsTAo2jPKwiI5E5V/jXZj3QsZfQ5sIs/VYjesV4D7MYH5KkSMrcrRZGVIHVx1DBfU0X+G0y
YId29OMdLBJLeRp7Pp8m2T+HhXAyGPjMca4qDOBsa350YEoyOAHsRgEskAA0mq4fI9O0/KwLda5c
H2+Nip9Nv5KM55pe+crAqRbm0lU9Xg2CNGmQb/hOfvNUE0sDZ9W9JKYKrhPW0vMdRrCQtiY+rQDl
IrDk0nTZFCZTMaFcLy/A5fI01/2EsquFRv9W6O17uOU9WnAYBt5r4C9oOscZW1TjO+3HIloN6nHH
2BhhtLphzfayq0IWiLy9yzoavqIgP8GdYkhkFT520l0Tv+UiG7rwYz8GphoRArbnj2oMg8ztpjoa
xqo5jV4J+Ts1HD2IAUQ6JPg494HJUaQUCfAOwzrbeIvymwnQfXhut9OfoOCKCSmw+ZGIiGACwFbY
ddSFYXiGpDoKzQUg4JJ7V2v178NqfHDc9teOnVrb+p2Qt+SBspCYL0Vqz6f91iGLUUVlz9tjULkH
auXyJGFau68ubSt6GaaH4XPmD0GlPsstpwx0+b6I8biv2j3d3XdMbhB4CKq+yGOLk8Fd5RiAFXDd
D3WnK7/ZmHc5sN79nNa5PvzzmUe3rtN/NQz3IxiZb4jEF1OgIfC73/MKMCPDmrWFnxiMxV1b50Cb
oEzkVnGP0vtPU8jZjhxW8yuM03LNgKGhYG4LgAvSh1aQUxfWlacIZRK9A+lYOM+xmAMz4BsQpNep
vHnl8DazUWBB3fVAE65b5FbEEakpuuuOhwVi5OcV+h44H5CuDiV2gXzdN1pbPAsxgteMqhqAIHQt
gTBMWxtm8mdg9BiO4FWg0v2t+AS6iM3SRbSnWOwbHulv75kE9YEuC4/22rW1UYeHeSpF36VU+Cem
2yJ22LslFnrdsbVlgWeKty4JpfK2UP3cNMNrWAave5VptwC7esTaL+h7LyxhWok4oKtYB4EVEQcq
IlNR3nz4Mvpdc5rseQJsRQ4MZVKinMh0wNy3I2p7Go4m3/IS4gF7Z+j/felCASRnO0wf1n3ES5/G
X0D3lNsRpNFP++soewfYmoIoZnWwtgwfNbtOpGuPT/+yZn5vY38tmU2tB+xQJEIYa/l9yVAwuqCW
nvuJbaH9tpftrC6ffbhFbaX2vnbqYP5rtsx3MjkhkujqonE/KPcQIUsOBEnN9b9RdLbW5e/ZG+am
t0kg0IQCH7SP3y+rrYJFL/7sJT16ZHFYkHSenRfHXQCr7itlQyyQjsa19qZs6AudLIxN/5bT7uTY
P6+DIddzPPR4A7QBf7+OsAhWVa9AtRWtwkMjbqyCUKyli2+yVFGz4T971pE3SFT4EOZRO7lb0wnn
HCrmOYf1sHZpZBXozW0p2v7d60JPGIJ6I4HXHp3iB/x2RAbRh78aay2iGuuDvsLYLh103DP9wTfU
iRiAJCrnaAR2T97EXlGNAye75R6QktGXZWrIEtmhdTcG6HzQKr/MDe3u8vlYVqO5y4EPl6VqLyP6
taWxjvOEzsRCwC9d3dI9U25eJ2oh4rahn1Q+wU8Artl37A5nVz0qew3wpqfol5Q22sSh/jT+6GXU
NW9LY78G+UfrEnCotpAyy66Fl271tJA2P2oVAG7HhQGvfYMWGkoCaX8sgJO+im+/PdQDDia9VSaU
wEx8cdB62RuBdLQAV0ADuC7NU68BNaKue6kEnsoedTF9UmyHr4Od6qMHjuPb2JjWtnsrwzTAT2Qc
11JUWYtGjkZuBE6tQo5HK57t/cKKI19CrvbVNMdUtnvwr2xBc2KPDV2Zv7jF8FG3zuNe+n9t0W7+
NJL+vSFOwN9/kvy43/aeAe697LA4h/mCKLsAACXcd+Ew/NUL2HdVjhGE7iot7Kl9221V+9ArxLct
wd/rUGuLeVpeOm7ydEaiMk1A2fbfVnnXylEYvFfHEXDbCNWHfUPubd39sgdPp5VyeaIlOlJD79zt
1zf5+adrHEA2iFRb73kIwn+1LNhwiT+2DQ1DH6wJDD5DDfSP7RsUYb7ODby1861V43rVt1X8BU7/
e7UtG3t7Q/ur3Y+KPUKCOPsfMHK/Skh8/WSLe5XjELzB8ef3fGUOIc4WBtX7PwfD/6nLbcwEg88B
/UMGupnH/lBu4K1fWkTPkMOUPqqNLdCwwQXo4HWXEEzoxZ9QQO4tO3cCeXJDXbbDlW21EhudJ4b5
tbTw+cu+Y7p1voQuV9kXTgzM229akAG2KLHxAMZQ33dO+8obgNlbzwtowL9BSH9QwbYA72yR3YNO
A3S5oAH8ewQbQ9JOEDTzv/ryokaKXlDvgZTtmrm6xGCqo+C6uPUahtY96AXJ3kidB8EVelFbE4wY
9jog4Ur++Wnb29P8fZE4mOOCHrKFrgugyT9QEL+W7VwI7SU5l68OmoWrwd4Pg73tj/mEdV3uRtAZ
qhno1V5vVhW6S2IjgeDNrBqBtoXPW0xtemrQJD/Uv7b6aT8gdkx5b812/vCoi8pOzYas7KngDpZg
SBCpoJAoPwL6L1omgBr+B8sCjgUwBK2FDb3z/sQf8hr6yjlIJCBN1N6NVwp9S6lP3crBr6DmF9Mo
7Hz02TA7wAqnOoBa/+gNTpcIcc5V2zzr5dXz5WswhuFFTsv4pJg6WrOcTpNrOZf9fyBG+iBJJCjO
hkxWxV+NpPye9gntlLn2TmZZ3XWpW/dsncd88u98j7RR74XfST1nEwTenyCAPg7QaQ49AY++m0Gj
DUIeooJINHYZbbxjmQ8y4439NOO0xTXzMQJZxo3nmajYIfl6gsV6tFIYYuS2QC2t0a1Cs+dFujeQ
DNASXnDOLdxPakPpiyVuIYXYxEDUehx9fR86G+xvjeHVA42AF5xf5YQLCEkF5K4nP6g7Pzpem8Ox
s7woCztR+pWf8DlRzLgRCXr4zBNxK8F9TWgtF1yVa+B6UFhJP2VoPiaOSIiAOTXqBJTdB2GRsyIg
PDM/mvVbE5jDCEi4DCHJrs5lVcfG5ziH1nsxiNsIdJAmHJwigWqkzNsfdr7AqHX6tSL4OguMDULg
50XRaUh76riyfgWEvFR5cF9Mqa+xNO3ZyXCg5JVDEhvWGpMsTtWIFVjGNchU0VCPjy3xYeEL0fcC
kprov0UFJ9fW2PdDWR/LPjx4yaoYsJs+WqvqaGpzbsj3sTn1TYu+7lD/FfSeFXU4c8rA/QZGAUww
2newQcIiMa+g8kceALPIKhvwCVlcUYrq+H0ZoRpdBkVKc5Z2nQvysH9TF/YLQl931gLa0dA9FMuS
9vChgSw8LjWy6E3opEda33o/+mq+2VbkTWuc0QYdWuFEN1Pdwu6bBuQal5N9xyEaa+dT4i/Z9hzr
/G0em0R78tQi31+DJtJ0/uXrDk10UNKdmK1+7MFKDAjN0REcCGdZnlYItkqH4mnOn/iNSoZYvu2r
UIfmQmSYQrQzQdIeqLsRNIXA2HcGw/HFNGdoW0ahIEc84iKFW2nCgwENu/JEPXO3jmgS0rpJw6VE
iuaHt7xvrrScLujGgRzgXQZbJ/A9Ro/Q+XShWUIm/+96KlIuf8yDiWtHnAzG1GcRPqxWhwKUoW/s
6ufFgY+B6BwwQuZTx2CS5PGbr5psLJZ7j43HOnTfOJpXVllfcFkfRkxPGBGLal7HUjyAYQoZXvfN
uMU3sknrVMFR6sCLVsYOuZwv7aKQh3Y5h01MFwvupBVtMzE4x8VDAc/Gux4NmyVYz0WjMwzWMhAI
GMTKTaLd9mg1HEKxPVAsDrUiaN+yAmitK5Bb9nNxlJzGkyqTkPVPRmZgNl3desmGOnzMmXVqggdC
zL3WPO6Gb6C+xY4rn4S044WJD8shMKbKLy1ANA4yH3RImqW4gwzJQ7d295y0H9D4jHIMYs8L2oBO
AxtSD7a8bXvPajSV5XAbyQyezGPJ+V2bo3ke0EPfZ7K0rkUA78ZaPK4Sll4eh8PUlJaWlXgh7G9R
JTqYzOLwyGYWEmOeiRLGraAQFCEOE6KcNB8fDDsS8Riq8i/R0c+wdJvIscYn3YWXJbySAiAa8xIm
nyXNartK6fxuFz9p8XppMUtXTkPKKJgktZNYz2XgPbZ5cs/mv3HpC8+PnQ2w+3VyXjmGFmv/l3R0
0gJurPPjOnZxN0mwJ3ykDXbaXdGxSNZ6ioLbWA5xyJ4tO/blHTdPTH23ugdLLeBX3eUEW340J7Sh
0KUDAcyFjKGpH4VfxZXc4mcea2C9IeA5pCp8kmm4wqRrVM8T8Ld2Evdw3YxyC9Zv+jCO7YWHF6bO
AxQfeQ3nMFD+TFcCGBBR0OUxHbv7ZTgrbGhIEoHnoCIHDFAxf465++Sv4wVuAllSLHDY4pcAbwiz
Uake/WPRgbvoPK72dwwVH5cZgyfechx8FhtcnHa6C3Hqc751DEE4JHS+BkQe2vxXHxog0de1DxM6
06hRYxKWKgv8D0d1cP4Fb4lNaegy0OJEOgV3g10msztEFGXyyvxD3YL04TepgkW7xR8KfgMGdewp
zIKZuFbmYEGFjgfdw+RAPhCmZAPcK/v1c+7YdWnVyQbgaXsYAyjxDJQ4L8uhd22YyWLCUPt1kITA
DoBt4xR3DhVfZIZS7qRkDVk9zHvRNakgezoVI6qHwYfwEDA3l5zgc/bE3PcKHSWCfq+eT1YJBSn+
S/aXcIskHEeoPcZ+8GNhY8zOlKH6c9qIC5DK7DIaR7RaXe/7ZHunIZAXFM+Rpd4oJMHReIlqcU81
EHEQSL31UJj3sUxnIlKbk7gsrZO//HIBfhVsTd0VCAsN3ssQyagLxR05vEy4RJrLPBobC4wVACty
eHLAJCCgq2C4Hy2jNTW0fc0t86wsUEZDjErg0Z3deT1rsqQgRmKPATKsY1jxHElfFSB1djCctu6l
mDIb0isUNgVW04IJAsd4cpzo/IFxORYxv69hIK8v3KrvLZt99wDXW3Z3VMbB4Vwna4jjxc7jJrxw
iX1k+9V5ch66QnxfBiFAYhnBUWr9N+FD+SJcqBUtgG/lD8cqoB7SwomB4X4m/12H8tUX05kuXkyY
eF5LwNEjOMaUVg/sramaxCNP67gkjNt3M48cmFaoZ4fmD8rSAlil80NSSFEX3CCNx2JeB3GdLf9o
y+pp0reJ2nFhv87ej25uL4z0YDDTmPkinskGCiOv8cAG7c5D+z61OVYCcNuW4eTMBgBtRsi/7Zlm
3HgfKvASeKzaWK7kyIR4zOf7ea0uAbq0rBFH9OAfCsdB27rOJLgxjR0+UPxo8OH7bioQz0JriosL
aII3KBofPDx6wfuH3EIHCS2QfpWvIhivkiEDAd37sx+Dz55PsOqQ5cUb5vMMD/qoL4ILq5HpIGta
AdK6qVE5fQKrIKa8tj5WMOjBc0Xahunb6bFyjhRnkA6Fi/yxNLFiFmJLRT/HGo6FIOTFldMq5AGF
DSZk0ijP+ht0R7DOJn7GHDY/5z7+hOEKHxJRrbrqMZgRO3R76TxU1UXRmJNoYSAoTd4fGeHkWQXL
GpF1Ws5dr/IXz8N4l10HXbJ/1auJvg9Gc54bkw8xGRkA6brFWYQf5W7IYZOxgBm8/bWQ0rp0UM+O
vr65Mj89SNMkM3hMWd+s4sXzBQ7gYKnPYZ8z0CaonSIzlteBB30kvIsyeftm2rA+Y/MCUtRN82bp
aTwGqlsSzevuxN1xEyNzYXrfjW66f4uiEM7D3EZ72D8AErItAsTqH/WyNm9+hYA2EIue96/aWx9b
apTX+1fDCnR00sSoW5knQALk76FkKbSO0OR2uARlaoiBUepjZSOj4B8G06+DhatvN8dRaCHI8mQP
z7XXPFXlyrAdSAJdsw6grDmib6RzwDnwb4uduUwhQfW9ulLaPxYVePCVh3nkua5xZM2ZHtyzpGPW
QhvGme3nwF/tCB1ttILR1fpWgUqHzlb5rocfgI7P1tI+FwHvQflBJF30Rg/+ZSrtJ2Bx6AhkjYND
1p8BTtrtP6r6WHToTehgznpLoEXe+W5k0pKaowKJDcQzhYutj4VmOqsVS922yeEV20SBofeDZ5Ia
BmGltNCOK/LX0B6yiQ0phIiPpc+f+oHJyFTreZb3fFr0gYD/0ZIKdnV5fhjX6WxY81dhZXxavWyj
3BXDENfWBEVRGXMYFvmga8c+LHKB+BWg8tLHMNCxqtqbH4FbXJxnRsBJ8/IPv8AoYK4wyOAMZdLq
EV5UwXpnRPWBmHMOdftoN16HAjcsNjYyOGmIUS2aCqvKRpC7SgfRVsriwcUQgKVnTDoMQME774Yu
JniIaHVPOgBKSqbqbBXvngpw8qMnBXrg8n2y0LS1RXhdgnvmyYtP+gcZjlgWcj2Mlp04EI4ZFAMF
uPMxhbQuGQxQ4N6W8ZH14JnLNlMm+NkiPQihPEG701DUT1UT3CyIwBDhvgmMkPQafGUJSzTmXZVr
J0a7MYXKk2+Nz07/UPg/OnwoxIt+orscLZxHZekfUfC+tm2TscrlWSPIAZIJHQjKfeqT8sgY1AlH
4FrCNAuuZH1zC4C0Vv+TqREP24ecU4vcTitI/xmct7aDDZ27IEFXBVpWONCcSdzpEuwDl2OeWNrd
N4mDMAXB+IGYBOTdlAd1Cnh5hlURMhs+hyJaFAqT4Wk1+dUm4NkuffHquzI23XB2qgnOSlVFD92b
XRPnnM9Ry1p5V05MRGWRNoKFN+IhRvQgR95AgXmY+kfbW6uTa1wTjRhpuaLI2Pt6HvNW4AB10nfM
u1DSlfHakOAw0rE80NbLSNcUJ5+BlMTa2hzRXWGoJBMQcp/kSKQ5haM/IhTpQ8CK/iykue2k3HVr
UxBvfedl01zqAPYlPLedVLWBvuWan41dof6YFU98waw78Hy9uFgH/tGDPHlqKMkvVm3HLjKq8lBv
KG9ju/1NT42KVFDj/5gh0XFDOnK2QShLCtSuEYa4n1cw9A857fpj36iLMT2/9LN/oeigoGZD+xtw
k30Ye8u+sCnAuT31VQZwbT4W1MwRujfyOAcQkdD/R915LEeOZGv6VeYF0AYtNrMIIBCaWiU3MCYF
tNZ4+vngbLtdxb6302Z2symrqmQSAYTD/ZxfndJ6zo0yuXEGQN9Q7m5szflMI+XUa/qEUJ36fIhj
7SzlHItxqt/ilJdQIWvDXqixiRHVdk0RnsQz7VWfuc+bKtcYK6rrKpj+MqP51pFcgDJvqm5Rt+xj
t6W9nSqndL+V+ALHtJkvJQ324tI2MPdAk96wkt8Wc/ChYOKAmUTOuYTy5xIW99QmhiceZYXifDuD
tJSwACs9rM2lyp42PgqPjUDdhYDBcjw5ltBxdBSXugVruv60nZpXWRZIWwb0za4GlvD9N0pehtqc
tK1J+hWKtiz3ktT5NQ46ZcrSHoZVmDf0Rrt9z4VNI9UUbynz4ZtZkwmlcsNoxgAwLMExznJew3Q4
DY62zzTEsnKJt0OunW3ZciUby4EwqrQNCl5EAd0Z6aaz0nN65OybuH7KLekQOgRP1lIzQmbbj0Kp
JQDqPGrZaVU7Ic4F5N8BYdqsE+WdAkGhEal79mro9/V+rS74VIu0OE2K/q3YFvy8KU2fVkJkW9Vm
G2Ity++LC5GGkCv8CygUd17mlmtHCB4EtyV+s7rIEkzksBWfK1EL6UEOp4vRGSy81chgO9AutFfi
ASO/y4HScRNBF+1itbnlfIIT+xZciB+JFBwri410116169KqOcMtU7PBTa61+i9iBDBo/TzdgTPK
kqrwKjN77gIZf1fe3g4rxi+Y/lKT92MUNX48How+jHfT9N6tDIEC5/BteZE387qFpYpxEMjmyqlW
Coo2Fdteqqc6c9DaW0kfqZ9XWiFUw19q3u6EAMPCfgdBKgPWxW7jFLyEU3q00EF78PbVJrHkmyC3
hb5XaubMg+ec2KakJD2ka1FrUaCM7YtQJLS98rS0yylx6vxbo5CuBE2Md2yjmu2z8O4sy51pJstl
pWjFLQqsVm0qh5+Rd2J/EkxAONX3IBGm0MCMOcLRhN1fPLFQc5rdGNdboUoWHL1A20MMHdowZwA5
yI6FgkCwNbPTeHPT0sQ48lZ4x4SERMKRgNcCeNBCDONKCm1a5TBUfjSeJAmIXsijxeMWRonAWvZh
vhxMSTc3uS2bCEMdXxDSUs8eOKGg9UwjgpPK1HnTDhK9X5+fp16dNspKLwuyQ3Bg32Yjafkyg7gA
8JIeBqf9tngUTSLRLgJ7F5R36DeTSlc9qXZ4b2v9sB5RXiXD5YchzH6A/GlgG6ERMzdTlFkbaxWv
jOVKE9mslNIuRj9nlqSQlwjxYNDD2xZFdGB6dexWdk4Fsf7WztAejbhhB1zRdZDowV21MUI5SU/s
alo5XwPnkwsBcyQY7YlmqTZoYaMKkqSv9I0CPO2K9RBVW4sFiF5/UIBwpN03s2eqlRuFxJY+t3Fb
eYJLFPSXKZdsBPlulLDf5LvGDtN93OQqC4Z129Bj7MT3MPUoapr4QWwOprOWdT04dSOx6uRiP0fN
R9vRE+sxmJ7aXgvTUjPA7K8EWzXlp2UpOz+rw1M0zpgAsSm5qubsxdeTgdGxEyFW/j6ENZWcBnt0
vl9/o6Jmn6zW10LgUwflSpiGEnxKOG6MtrptKvYitQ3Vu6WZ2WXYpr+VNoLTSieMotFekEHO1H70
S264KwtXOs6D3BsPdmz5YZtTCq/6tNQa5o2UTjiYZhTlqxsnGMsWIRe/E6IE1h256qq9KWZMAXKe
Dr7OhrLS9t+b5mpPlDiJ7a5stsw/pjZW4haPKLRhx2YrNnm9YUJ71lrtTiz4pubcX6Jr8duDGF+s
MaTDRkqIFp4HEGQ1GT7CUv81hqbkZqlzEWQKw3juGn1kxmJb/la05arKq18KoFXkNC9lhOSduYgb
4rOTEzMi7rUhj/ayXoebNqw8Sa6qQ41w7dsVUecRDW/ri/dbvGAyFdRBpeQUa0gOaenXcmbIkt5v
qP36UL1YhQbboOqvfWimQM455EA1VqigVtNchwPKxZaxEbuk8CmIbUIs80Sl5grwAsu2ciWUZxF6
C6+3KtntMmvhuLVqN64vQY5EqNMiirj1UDKna51Jk8L5OWQm/i302hvNMmzfrqvKFVteWuQ6yjQT
rx5LGFHxsq+bCIpcj3wIg5QRSfVZ+FVWHcIOFvFXtRbyqY3VdnWGTYPyNVqP9dAAMTTGuy51Fiuh
fyWU3C9I9fZ13uiNjsoTVBlaMbLTZqPMJjPCHbX0jMhEBaiFPg5iYMcyA3JLJ2NnKxnUyXoj4vUX
L6Es4YRM1Wshr5LmHWT23iFQ4du1kw/6sqlCBjj05eJ1q7gxiVnijc6ynFbfYqC95f2ya7o0/nZv
aEqcemHup6thRx4cYHdeN57nb0HQCRJYbBdiyxPfi4p1hciG+ii+/zwNPyRFNb6LX6G90kx0tuqv
whylg6gauw6hm4rFDWWWdSVuRNCy62FIKNqhQmqCAiP+NE0DVVQUb+QleOxXFWUN9D0RGXFp23oj
hH9JEOGbKoDwcG2J7V8cSHJKSmHoHMVLEqkGOgnMYTxt7Pe2EmycAs6mXElswdGnJqZD6RZG5S4u
4+dekgNfR9IpSoQ0NTi9ImknxVDNqzHhe5PSkI2MMxP3BomX3SorFnxOUROij96IpyQWp1AxZQVJ
kDKozLFv9qKkFKrdsQhfYqP/EseM2HWSzrmVUW58nz4ItDoYrHRBe5QhtVxldLbyniQhMJe+KciV
9pOFPnfV18Ra/FKwi4pTTXyDQspgZtHvIgRyFGevPBls8uYVVfrdvw7jLrC9uY3Je2xAW61m3AtH
krZKycz0FeOlaxWkBywkym7D1YC+2nWNWD/PtEx0+cgb22JJiNnXL+seabUhqQENYyr1hL8rNNDo
GjZFmBxT4IfAzH4NOAl3Oe9xrczFXjyrpBpmP52Cg3jRBzA09k1EvlgRi00W6dDiRYofYBV7CHVj
M9G3T2Ef/NN9XQ69O879oxCaCA1iVoK+mY1xrURGcEzXrIAx7p2dnGCKZNaCr1SjtSd1wbM16TQm
6t1MXIHY2oxVjyosk+J0yYwOoPea7EZnJ6RvdsUXjRb4w0qSaCtbOUo7/ENRrmxG0mgmnrovTuel
6UGK5cmNsap3FnuNnqsOzlfOfWTt5Lzr0kG8YWg5q6363lfIl8IgftKk5KAMCehaZpebQtMLV6wM
oZGzFHyMkeawT60PmIGJylm2xpukjbbCur3qbpaBaiduk7s2jR710puWFIhmVfxoU0LsAPFxEs4U
N56D63pVif9XuWCjgFgQpk9E3sZD9sidBkfiaw6GMT20S9JRDvAxzaB9num61X71TqGBzlUJ/Wq4
09Va3Q0NMmepfNc6rbu1xmC13bFLhja6+sIOr0iD2DoKto9RjTsWwYeQWgjrh3gg1hCcAWvAmdKX
ZezHvTogC6jWVgM17znWE5bfKt8VRkSx0ER2hVCgOCqGxtwKl004ZcGvcMFi0yw77BpwW03/KXSe
fbSaggOU7UznjXa1Jt+YFuhpYkRQBY15nskCrwPWaimrjGUrz+ksx9skMb12VUitt6x1Ffajoft2
OnYd/ruwth4MckB2VtC54nnrTv80tOZenGnrSyJki6JKKsIHfSnZw5RGIrHhVawMURqIhyAKbTL3
0Ievb9pcGnd2YJpCEySOBFA9kOl/KpNUI/oyq/JF/Ekwg8LPWQqxUSt7TqhgKza1ZkU6F3s9CWTa
lmbyZMckaLW7l5VolzAwSyiYmkJGX9L0X1JJGTobqwQ06HfjmFUEVSStDxHAK4xoeNXWfe9gq+3c
7ond7bPlJMnque7nwhdqzaGBFlfXh5XzsL4L+xHfTNgzaTNO5hvRBzipbrhjXQwb8QaKPTwhjm1b
d99lXxv3F6kNWuwL+Exxx5xp8M5mkl8Fq3lMSE10NXkKDCgp01xDA3o5RoCISn5UzFskVC9l2p3B
Ab41a9CNL3Vg7ALDoIWUS0/sDl3f/BbfnJqPd9mk7DWltnhPqcWEJHT1lDlMc8D8oH2KukpsO6KO
SDrT8Rjkd1W2EA/M7xY6N6HNXeaWjJCREIDVJSvMJQYWZ7RGxbeYTKiwu2F1Fcv1SfS1YsGLA6wo
wxs7rLaBIT/Fzli5y5NY9eOyev/DSXWnTP/eEEbktkFXbB/rSVI3zbp+GLJGZW0ZTLjPGRqrITdL
kNMwhux5DOwvcWrgs5M2uQKPYUv5VnTuQqgeyPlN4BSvS4ERIO465wYaJERGKITcck5OVLVcYrO7
Y8lXm0z6alaDu0zzKL7HOTXxT2C0HOYTlYrkiiY/GCwqamTn4tkxmK8v+1trlSP3vYQHswDCUoqt
WBjr1lQpTXBUU0QF0fyyhDN7CcbZfa9Ft8XaF6lZS/Z8lp7ErY6S/UDu05MZtZErV7Bn4lplksnH
3jBlt1mNsFPLrxHf9NDJXwx4pHUGsxZbv/jftRNSuSbWxiz3xroNShKTiqVBf5GSkzTK9VE0WMaU
4eiOd8kiq36gAzj2JXIJYc7W2TjXrUJ8Weu/JGsvMK3Oiip34xHOq9HD+3xamL29bs+yinsCruPb
iyxOu37OSnCI9AtA8oKapzjIpnIUD06UknNPLEcgV5Afqu6ubJW421CSwMQxOSDtZ+8NJq1wkZ6c
5VxXzqma4EAxeP4hR7aBZsJmvwzKafal4X6gfQLFLZJtZwySrw/VQzhU9SmwlTt7kft/OqXpKOlb
+nZTxoKIodQU+7hY9OLzMY4ipEykQbFTHSwqal+Caps7M2B4oRMCy/TOcEl/1Vmg3MXjLpwcAqDX
Lsowy9tpSY4Zw4bYtREkjqiUaPNwc6aN3nKwZtnGoHAwEU5ByweaW/dqvLWWvPOjZbNE3a+ly1A1
mEsFy915coS4cwohNuzqToQr0CqMJyMDXBVflikhl1EYgC22WKE67RN60sGxr1PduojzFjsmbb8w
ZeBxH/XMbRbtodbjx6hVvyLZOIltXPTM1hwjmo+RFojto7TUfGtFyylLKOhTm7vAZxzCJko3jQHO
I6XVraHzhWSFDB9QcU6aOnUuouKphmPn5NXdAMn1pkw4Y7RtV+DftaqnqFCMba7EOybo8Lb1QD45
vKaoxyx7ONoO0L6BhmOiLt9LWo5BYyCmr7Pugal4NPSrWdAH190q+arTau9oA9ZtCKq8LtpDAjS2
cBa3BfOqtAx5kpri8Sy0xfT61HEDbWzAmqN+p+CT9C2SqzyTaCljDSvvsz7zm5xNeIQy1eyhwisC
yKdaZr5VrfaGSTmBD3H8Jk265bcqSH9h7QubOiwfk99BEIweDvNfltHsjULNjwMamL4m7yiV0sLv
mxOGtBMtF9sdIyI8mNLrsER8LUXpLkoT6NnclZuE0MiwC3eJxuslmUbvKXrfe4xAXZJ+RBBgNZsA
S89c9/WpRipmFumREY41prIBzhoTVC+lIeAukmsy+0/2nBBfQg7JnR2a1iFZms9xnAMEAISyjG18
ikJ7k84tsUy9tGVu6HaJJ0gsrZQOKivRDQqcbB15JSphLS6AVLyk1ZnJkRjN0uqmzZ3K7dXK3ibh
th9lwmk1xj8ZgYHuw7jFY5LT+IMuTUWnuh0NhqfMbJPRdGVHU7RXDnVT5968SEezZFUPkXbP+xC2
X11cvEcNb8mgTPpJG/WbbqpflkCWt8NILoX4RwUCU7YVu7AqlX4RjTcgTADWvfa1zGgM02rxNGmq
D4El+3mroLNDqWr2Vg8ZzVfb5viDeTIFxmjG2c6h2h8mBK15VCWct8aNqdv3rVFZGKKZXLLAj3fD
+MzUpHNhAA6pFir+VpVeKiskgsyopm2DLzGy7P7Vduo3J2wrv7EK5E0Ztd6CQlrtU7I2kj7btw6Z
jTO0FKwbkIOG7mQso0dnJrfLRhkCxKzepEWybDQtQuAbzFSWhPlYkunaU0W4wdrPQT+9MfvwFkoc
NeCMH6Zo83usax+4Tr3MIdGhSZtTY0fx1kGVjIOHiax2mz3VUz/QLyTTJuhOUT6AF/YOdLMRulm3
Sy7dRPpPQp+91RKdtNxm/Xt1rK0cCVOTh87nL+fIXiX8Gw7evGnMftFsGLulb54kcNZlJHmmKV90
KB0fnZ6P7A6gy7nXwg8LMcW5SjTkg/Z0ssbWeerVN6fWPozJ0fwojH/H8qReYgx26hJEV08ojZdT
gDmyxTpExhjQlmaVXmfTe6OPR2RA47LmzqI2OkQT/dtiqQ6BtdF9DwtAShC+A4tB0rWiyh7qModE
mPmpVxpr26F3LEicOuhVQv4Ntu2xURjyWCvDRSHvYsSTlCbKxk4ihPiOXpytSn+ZwHBOxbDiQi0U
CYF9s9sGybuTSfFBzzv7aGnjdb+Mlh9TRSEIoeUYy7e8UkNXrYHx5BRiOSq/UmvKsDT0B7Cx5DTV
A7cRzynqTQyW0rq30W0SSmIX5NGh1Vq7gjIvUDOGNubHVD6Xmq0h5zSYTtmr29bon4KpNnatSV4U
TvktEVXB2QYj0iOrPoxW9QgUt9N0pLemgUktD1QTg3EU7np7bC8JGL3UavPRtPIOTRjMvQzacWzs
AgsNq5DNDY1FempjOdtg6lL93BlQ8Rg8iMoJK2S5RE2Wa2dk1fpGaL7/GfN4863u/pEr+eM///fu
s1yzF9uf2ZF/y5t8IMKmzP/jj/z/FEK5RjP+zyGU/ltTfv6vQ5u9FR/tX6Mo17/2HUUpmf8gucMi
hdteR1nIlomO/zuLUrL+wWQvTO4mrntElBgv/iuM0lT/oREwgIOKKRRrROk/kyhN5R8af+CYREoY
ug0f+3+TRKn8Xclvq6ptO6qmK7JCzoiC/f/vHoNUtbQ+18BlokOwq3y0Oj5d2YYTZv+X5/LP5fPX
CJbVbvUvy8C/X+hHgq5REN3lqFxIH+70+F0x/zRPQPnTFX744QqNude1yRXqr3FLQINfu8Ne/0Ch
s2sP6smQNn8KUf7h0Ph5U5r8w3WyxohKms0lG48Eqm3m11QTnv3QbGevcyV84NvQV/8w1HW9j//5
SWryT4eOqiBlrlPZnY/NIT12JyZa+n+e90jkwr9dyJFVy1AZi22QmvPzQs6IbKuSgU3aqvMM7S5V
yl2e7yrrSKgVGulhD0q/lVuFrRYaR/+Ih+nQD2+5bG1z1WbgzhS5LcRGQ8GdOZBi5VtZv9eojYI2
Z4ovPRRiEClS8JKb7jK/D0r9PLFjx12MLwI/aABl/NQw7Bc+NwY9mprlECyQNwnObj16URL0MEO7
Wwr1dkp6EopTtwq1ozkwuFAJ0q2sTHukOsi8D+10GjVmD5X2lSHZfjs7h6q5xUD4wScgElHpt8Fy
kJb3Upu5OnPUlczN6mBXlu+jFaJH1g4pEUISJoqRnDRTe4nb90XaG/2xqC5aguM+m/1KfkBIOne/
5f4mWky3YmQh4hFyoy39GAVEJ5bhVkpbjCXUE0Xrq/FL06FNNlHcXTP3nGlP1XbovlZcOzffDSQw
VZUj5mLMGY/Kmc86Nf58j7hG5S1iJOezLN028nsc30yYyjI78JxE8yza1qigT4/uF1O7yMtrm546
4zg0t062Q7t57IaXwGGIj/NFUK5nNvV958TYFXzdusrG3QKWU7aHFkFzIH/2GMAz8DbS/KPsVime
WoUTB/FTSBykoZAFoBe72Em9AU89AQwKxvjgsw13C5+jrZNXs7LPRmMdZoWjCpKgWA5YaGPNge8k
x35msrWE7rQpCYwj8jox3UI6jgjUOUWXnummVAg1H4l87G2v2aiRESKlLiLWgM9RuYFR8qQ6lVCx
hWY48jOojhyQIZCXF0W+lbR9oz5FyEOrwaYv+iKbdWOYF0k9xM4Vu7RbU3F6dFmXNPOm/FDYB0np
jqa9HOCkEIIzmC26LrPXLj9b3XjMqrewHcEvK24+S5CBG9qT0n7CpG6VOfVrVd0Gnb7tbOWYmRXy
kVfUS+7AvSyR4zV0905HLTEm76n8anJ2S4Z60uRjBbBXFDdV+Cw58EWXhqmk0aUBYmMMpjtggVCb
O6JDIKcvcUDwzJT6SQKKhGePb+wadXLk/MqU2atSQM/xpDsA8K+6nXr4sV9GLfKVosRmwGiewuC6
00ym5XAdpgT6wuLWpn2wqhQ3CK17jmQdfQt+fZNwLn7yiCh0ozbRVqO2LtGj5sGdWVyHNfG1ZEBU
ZF5azXU+XFO9uBYEkjIe5yHYjsuyzdq3gACKSSbSZnzWQIahG1zqcHTkX1AtVzKqY3ajX6hjrpnd
clpIGbS1dyaNF3T2sxp7MiyrZZ1qq/GyDEoP+uIFBs0j6A4b1fWa5i3/GrUnTYYDelpC4lqMxMtK
BEfv5XBMFR9ptAJOaOrUcs4b40SAv5lLJh+TEtWIfEK9SmxUjqIl2pT2ZdAVMGF8UWXmyuXHnNwW
lIXGrdXOxIKtEXbvOgs5UlD9pQgNEpi63LcxK5iSN0ACBfJvpAkYfBkdUX4BhyI5346RDuVwVmeK
VS9L9zqEe43GvtCu6Xu1tvOdBJG59nvoaHrM9HfdBfs2rtAhRu4APl50ldfpr63yNK3rmFyWHuYr
Zb32F5tCffhQwpZU/A9Zfq+YJV3EeBmAymWNOQbKTZgXpHtOm5aFGU+fayoEwSYo89CE6tbRkgxP
nT+iAqLCHC9OTW4VHFiW+F15bxLgRsbeJtOZ/eX4KQhVk77KaAr7IuabNz1ZClwZdXQWjG7FdhhG
90b4idgGpbp6mPPQVx6yuHJRD7bOc5/KnyGUtPpU1/ehNsFPBIfSnu6S5KrqXtL+w57iSzw/LWNF
EhgwjgLll1qk+xX86hB65ZETcWcT6xE9tB38Vt5uDfkzKt/sOkP/l29MHW+EShgxAtkwe4mlK7va
4Ztv+r02nRql3yw8aEXfV+Vj6dBLY54qjMexV3ZKHLh6jbWuyY7lwo5DQxLnOLTgtOrhsdCeTdk6
VijxYXpy3bezw+ovJYvt0lbWU8awX4IS8LmZRbWP4htHeVKy+4K428JO3Ry5s50RbMTgmZZWw3gs
yofab+1DV/zGhhrGd1P9mBIoAEhCRu15Is5gMF8G7abpjtVAlkx0NTfmLQJ8nNmnZap3Wv870snD
PEvlI/+rndBVrgLNqHfD8rpZMFObt+N0io1Ljna9RTE/1Ruwm8RoyGrc2c1LM+3xnyJMZp5r5MdQ
/HX2oCeXTDvmnIsGBnQnPsrJZc2QrJCThwPJffVr+7tTcPJspfKmdipINAgwc4ubHlEeyRT1S+wc
5Omc5R3NdOlbAUJCzUv6S02kB0K33+2ibtgitxk55rmpkEe4W8Yv1gZzlc4S/qpQQ0MQ00OX83Iq
1OqGXsxz4p65CLhzmQy79GhIWuVA6qA3AQ8i8XLVMt217Y3OITYAlks2zk3rEqbLH8rcH4l9a0lI
GW3ZmKcRCzPg90dBnUeMkE8NR2Zr39uqdDJYc6A/7YztSJ630YC2eBqPqWQcJEkHmXa26sh6MtmF
sRlVwf2Y90c7/j04vhZchWzbky+Nb1LNKZunnlP6Nscro6I1KwV+s46oKjFtgSRddzlgw38u2/+b
qtqhV8WBrGkWfl/9R7WpIjGcsZPKrrTHE+STCbhNiBIMNyiG3J4qiTmb6t0fLro6m/9e4q4XNU1a
H9SOuvyjlA/UxcEVEqmuvgPkULfrfBnOInNjuJUbe3+a3iimnfzb9Yj214iHpOT9OcS2U4sinsjE
duVjuLeecTttapd7LE7N1tzMnu1bx3XMIVbfX4Pv3AR/esrK+hh/fgLDxh2paWSG0i7y538Z/4J7
lgng9aiwtYM7s/RrFkOsD8BS1FIqD3updml935TXZO6SaQLKpzjDdunJ+1Fv5fquHMGbH7pYOzWJ
zlz7Z3Ik7sMBRm3RFt6NZwUVcVXfjMiRu+XdtioQQgjzYafJD6p2a0gvofncFbxXeMzr6asCQrYH
TmsndG6l0rgmx1SLipe2yXZy+m7Ijau0OcwHkMargtUJ4mwpS1dNCWOiRMPegV+aSCWNfNRCTY7E
hWyd7lFuR6BAxuXVPNi1llmAw9pmk4z5NppJoy5Ut5xOajjfWCR0NdNDaRFiv5iIK9D9GTMuTGdD
ZoSnpKdBd7waiDdRtX2QszfPVwUEWiHfRGBcifVkOfN9Gp7N5g6X2U7pXyU+ZVRu7eVXY6hbgCs/
Gi/TUHpm94zOvm0+iOTaxwv7bfXRzMf/vLT/vXlzFMJNGD+hWPr3XIq/fs/hYs9DQe6dS2T+Xtub
B5ydW3Wf7P7zZZT/7g2yiLtgnAWvEXb2v6+nPl76dpAHhc4UN5XbusHB2MKI0Sg6XvmHTe9H1sr3
pvfXq/2YqIJoiLxZBbi5L2/s6ivLrZ003aem7WZrimNeeujPdvUqiIEJIdkvUm5G9R65dlAHbmSr
R6ug0zuDSDbSzkjvHDDDUL/J6trNV3S3QZJmhk9TLE0bZ7AfZmW+d2hGrHj60ukD0hcT+iHKnhhb
6HVI+Wbzs1peEmSPjY6N7dlZLome3ErVS92fFCy0WnI1tOcMC80kF7cRDveoC9GyjvAp8lWMVK4u
47uumy8ZHot4sp8yPfFGBwI5qy7t8BRF93/4zv4dwCBwj1FJZB6SwMEJ8vfvrJzpLg2ck267VXx8
DTtameIUn3/Zm9KLvS9co3+44s9VosmaKduyZQBCMd1rBa3+uhod3gAMRbPiGpsVGd3SK3nVM/z3
gWUCc/+Hbe7nDf683Ppx/rLJWVBsQ25xuT77UqLtwLb2/3BDhGupmu3IpkOIyd+voC2lkwYtr5e0
n3zLZ6D2ZTkCF7jsU388Nv4N/lnv569X+xHaVamtmuYDV4Obmrzspt+FW/0AxYArX9+oDBvun+fT
H1Gn/+5bW78wC/gPXaOj/f0mMfLMVlKqpGdI/jooLPIklxSHMN60Z4aUXys3f3iqPwJCeZzrjf7l
ij92k7JoOmNuuFG5+HLyy4DLurlYs7XTOvvDQFWbZZFP6PqmJqXXWuRwI3XYNIdfyHneiIbzqqL2
VH32Bju77ySqW1StAUQyMlejVX1ScMmoJJEg/p0XVOZU8Xk57+K10rXB3rEdLeOHmWhM7yyumjn5
TNXMz5krgiNMh3hlqsY8uVGSlMBI49Hm1JujS79oB5jaWk19J6Br6JjARGQd21A95X6uXHISfCC0
KE2vHNopS71udbpLRUe9u2a0S/6M74WsJvsw4XceFhRlbYRW1/KhXl25ftVTImLkXd1c2v526i+S
dD9jRSHQetO3UACWnzgMgI6X7aS82AXYvuJ3feiP6W2Cz4tUlBAL6lCs/OohYsxkfENfeTQy82ty
ntT8lK++P/nLpPmPDct1ivspv7b4rsccfn9NUSNXwlK+ZB0e/48pWpq14rI/ChNygGSmIikggJRj
f19szhiS9iQhp8VsWtExg/jZCMUxNqV8pJUizZlDRJ5Lrx4TKdvaxlWA5pOYpkPm7DXjJkz7c2Ve
W8Wvnr1U02FSsbJO5xBtAl7STYUymVA39E4PbX6jW6u4764aLvL0OEyD15kfcgldPN8G1SePizic
JKn9Qk48E7N51t/kdAAQMcV0X+l7M7lN7Etcvo31uYixTsSM15Ef64VoN1QuCtLe+AmRuUuOiZeU
p7QvqaUGEAVl1/FEi/GjopSRmRCuS9mxJ1YhrUjYeqyzz4wtsUYEb4ILLPNHY6EJR4RhhW+adbF6
1LT9pzN/pDJJABXHF4pbrBij/FZljw31fc3nGaLfWVZsIa2RatNP3WiT+WYUkZeYPYdjfZsobyoo
Tjfw0ijLlV2PD6vv1QgH5MDPidJtmvwIg7uzCANsScJwGHfiFG/G8qRXryEzDEbMRfqo7MhmRX/5
OXaEDchg4XRClUyAGKLJanhmQkI2jcx/5hswXlusJKvUMyBLJO8fgjUvtjo7LYp6ZbzFURPP7xEd
dFOAgZADbDS6h+bVUwB+GQ9EdOYljt8nefZM5jUh5LcsXylvTFw0mbo+B4bIRIwWOtntwwTt2VUl
SIf6aBS/CfplMVfyltcUVDLAFHsbVU/MwIMLHLdT8jbL+iYzAdNLANEFfr+vXwjd5/A/N+lDkO/l
cpeoj033a+yeDOaZhJl5tZYNFjk1eF4GA4QJYMyQXyasifZcvQCI8vmAHPpzM8Kw1+c8by5FdKkm
UL6qHl0jjfeR/bqkZ3lNtrF6hvnqByPEDezLClGHBnLhU1vfVNXaYa6S2pcxv8BReyE22zIsvdKy
PT1Q74w4CH1MklfljN1wOYCSfXTVa+Xs2PvOjIMyQJGq9A7p+kaTyK9RS2ZK3fQWA02HVyLRN62G
RpVhAlK/6zRQhwC9W0nCSlowZpNBV62TbieJVRL3XiTJd0OOu+mtw1wR6ehUVbChxp0jvA5jSuL2
FGyjdQLNsVCYc56ROoG8XiLeZpA+E/uaXAgtJSQG7Urul9OvWD7F5aeiXgOadc1LMFpuBOpYD4Re
gKzo1Vkx7or61YhlkLRVfMw7ouzn6jGWVCx8TylRSaSZReWLgr7BXvA7AyZhGwBSNK/6gU0Y0WEK
pK86x4xqXrEB0JwJEBkSeVy25VQhtyAogs24IP/B6O/0UH6UbB0bm36zJjvX41tWHave2o+57KlM
gcBOuTccMEqzeLB7YORlV1WrD9XZj2PrEvcsD2+TGm/6nIjSY4J7tSYABMM+kkWm5aTbkZcumKpb
Emj2Jm1Tnjib/8PZeS1JimXb9oswQ4tXBxzXHuGh4wULidaar7+DuveeU+mZlmHd/dJVZt1JgsPe
a68155it3216GHxmvCmNo2Us6iOsFZZ2W8Qybx4BUjVxQVRSNXaYtP8MgSsgJ+A5xeGxGjcy94Bu
aA1+d8W7vyIrzE6tLUmWLFb8K3gKCfamoR3l+gw5idn5xLEp2I9piIWJ0XOx1eYJYGzi+kSK6Hj/
OarCdl2lw7zKBBAx7Jsm0JcGvJGKlqn7bIOjWDzokIyyjP0LVq0CzYJ4oDU2nF0qYX8WmCZrjukb
7zXLfKLcJ1X7OLXn3txUSeOqZMeoGRnCsX878UqmunwvFpaTTWqIcSKyx8Tf88ujJBG+/Cy9yEW/
lejN1SPyM/ggymbppyoTqKb0cQLQJ4lejmhMHJ9U7DBTmNlaV68VXhmwaLiwnDJt8X1uUa6s8Kq6
UmFAtb4JK069LDuqIX9IiCaNbkC6fFF7rI2SEzD3IZ4B9n2GFgEOiNymWz8N79sGtXpuXFrFy+hR
pnczZNLZrF9G+t9JgV9NoYHf8Thl22ToYUVr1bqLxtaZ55e0uyQ0wvtoiWUCsiPlX+Rdp6wA6jbD
IVwVO7PcJmrBIIA5EG3lB7V8E+tLGpEPMT7J8XfGFESMxWMmopzJPdJpbqQROu1jY91JQmLPOaEg
hRtKXyXIJ03fhHl7NrIB5NNJjLcm9CoEMSuVjw6D5sBk07pjTuLOMDX8VvfKKURqsZYrFtbkYvKY
wwiYj9FuWr16U42txTqX1/JrDjVkAPRsoUBQySqSaQTI83PePgfmo4JBUl0SIRqt36VC4olV7pAg
7nX6+Clk+QER9KnMjxmEnWCLQ9CJmjvafgs0e0M4AdO3NiT4L8zpxYurnq9eqfWLHgcfqEMOkyTA
a+Ed1hqwLBUpQrQH4xyreiwCoDH3XaNAdwSWFCBE9W+q8H4IZRRZ/c6iRTqFyKReYcOaOoIR+LfW
10jM4BIIRwLEiNbeB4MiKF86mQjWcyiwH94YXQEEATm2H7my7u9HjDt4s1NDoXWs4R7GNwOQSs7P
PvwREi95AI5ljowgHiOfNlBbr8XqvumfRg1/f0KvxDVkTzLuGcS4Cu/aUG9BL6gL9EWLwACMa3TA
Ic5EqTqP8kPh3+k0LpSWvot0Lk3GUCT5NBNWGVXx8llyo2nHVMDVSbFx8JB6UZ/b6Vi4InupwMNt
w5dQ/Y51H0eRI+vvMRftGAtm6VlDv8aDpSVj9Q+xQMucD4dm5wagNyONmhWqvB1MkvgQVsIfpc0c
rXskc6KguQOFT6UBKfCTnd/D2PY9E1qWxMxFHyUe9yoWurU0Ezni3zSAlgNCG0z9vsoxfoBX11yT
eU7xKdTnWIcHU5wV/7X1H7Ai4kUewNAp59x/7bpDI0ic6we4F/KwjaTbBuyYcAszTW++egUPSEKv
OqeJyeqXsLglc+yxjxHrsPZZoRuURfgqtlkjYks9FvyCFnsSEk/asRxKso3ks4Ux/OdTHtdkway0
eLZZBNYCcmZB/Yj7uzCd3GLuVw0pYIN8RDS/MdH6bMELQC3BZBZCHBD0W6RM+LNTWC8sSwNnGdAY
9w0qOSuiicDsq44WUFpixxNog2hEX0XYFopnsNYgGkVxPeS4M8f2s0x37SQ6/jw7XVmBTJ3JgAuL
Tz+6aMltpWCnyvoXNbgw6VMUlP7EI2k7068Z9gJFZmt+53a8sTh0Qu/oxqfYfQUi3YGY2dIAlCMl
P9C4z6qzOL43w2OBSAyYjrG8wPI9Wlhb6KCL67isNebt1hpRE9nIxAozM9T7TYDnbUqe4yFaTwxw
0RnCMca9Jz8islIsw659Siw2QUNHI+rfVwyCJemlSQlAmp6GWKU3wl47QNTILkIM7O3SLVNMX/EG
6IzyAN5nslpU14GjKkekXQznIzvybxNrS51CSBxpl/IJWRQF/iXT97OES3L6GIe75f4GbS/jWm5Y
ZYmt3BXjpYMSO0XxulJGPBZIPaDfi9icksaZpfZ20JOVioyqLB8L6vHA6p1Qk84wwm2LdbtvB+jh
bl8PVEnIvaoWdntInS16KpgmofkOl4wi3XTG+lmZnrL2htB6xKLvs0QeLuc48RTkJ6F5lWWk0MG+
Dm/q4bjgt2px26leC6ZONG61ZOtXd830GILOFXLDHfh5CMGi/wQ9t+aFhoDqTigklPA1zb5CTr9s
NLG6V03N0dhFSjJei/jQcVQKBKYs77LpKeaLlntzsIxHHJPzwWjcqKY3LvVrfau3N7TpD6QVUOci
x2TKu+jr+AHiS0YKXMv30HN3orrVhydNSJ0suR/1l16BcQUNZer2zEvcetwRoGCq0XGsvqtSPApT
8kql5phzeMtx7Yyi8qnEAGdy2bIOLmF4L1ucbYgP4GY7XTxEGhdlJMgcBMAJKWKBtfZZ0caauA5m
c2PduFMlUsTSe2sYAzHUM/VjL31pJbMofsF0RsDgVsgZk+h+pr6oadaZVBcvWSy8dUSHxrm+GYz3
gjZhBttDlx868RFWqoOe/auWgWMhYEVHu3CQC4ECff4kdeW+TE5jzo+uGyu+brcWXlFFKO2EFjXf
lToISAW6LiePZLpp+hN0U9QGJ41Ju6F2XrwQYEv4FNY43hvloQ3mnaFONgF8dHy2+si+tPykjWum
x6y9dAzkagMFIy7vTLuoubjuxG+BY79KNqEpf0aU6XpHF50FjqxOvoX0ywheCrVZxWy9RuQmzdYf
CQoVN0l6HPJ1r+4aJV8rqY9DnQRV5VIwL5iKDK/neo5AYVaAXt6CHl8L6TEFwZzTJZyMdVk9jtTA
PleLn/v+IIzPPAVqg/BsjYQ4grzHogd8OQKtkz7GxUEZzzmtiy6/V+X2ppYJRploRGpfSvOS9V+K
lK47Sh1RpgTHfxjLx1BZzFwNLYtPXxHsptrNjP87oQJVkK/mqAQACj0HAn2oB0eyWSw08H2ByCNA
5wyNRdwDWhp6ciFhFzWnBaGWZbe0Gsr4G044k4HSGdsjwTi4x1dVG/FJp/sCa3feH1puLx12okXg
yjKMaORVMjy3ubir2h4z80iXhP+9KblNT/ArW3P1OowOumPXZ2ESmt1UsAu+67TS/Di6CUsCEEXm
s+lFN4xnI6R4TUYk96eyRibRVh7T86LaavGpFV4TsGJjAXF3ZKxeMajyv5lNSwD5BgtNFPMk8ppQ
LkRWZgcLf8GCu6XyK/K+t8KmRQkqF99Ma87JULjMDVX1Q7e2ma9Q7J7GGJyUgshj5Ow35jhtXjtK
brPbzcw1xE2kPKlQajpxl/rvC2yyqD51eRMlb2kisx98ZPWpFD7oHMT8u0R+VJmfzfliaR+pfpfp
Az1zUAAGjkJs4XLGIWiFFv02Bq2TI+XW3LRKNjm4THzhRQnENX4O2HDnf5puHDDfB1U8JfLjKIt2
UB2rdSJGx7ojrzVE3PplUbZb5jbo72rhEJFFqE2vAuynlNFlmW9L6RhJe39hqXaHcPb8DGSk72Qa
5hCksJr6BPHhpDEBDWmSDU89mwywtVXbgfKZyTTcmjlrHgltyqeRXqCWrHLjJmPjqo2DzxmkoKvB
SYS9Ww0OlfaahEeTrwlYEj6E/LWrD6QwiwFrmP+xaNnGkuW2Nj0CWAaf2RNy445vPZyYuz7m6b1Y
RYiJJV7Dl2a2MbuC+mGAHqSJ12F6bG9mBUcV+Zgt0Lt4YwyPA5hGq0sdqjF/Lmyz5+Awb/Msp0tw
lAo45FufdhqTbLMnAzB4abu3cTgPWIZUazML6PRRdNWvP3R2l+7db909g1a5hgIU0vH1oBXalh/G
tWiLXudq65RHgtx+TU6Kra71/VjYjbii7rj8/bo/XFa70k1WZRuXckZTETlXyqQtau/r+Keu9dIG
//3eDA1xrWopknmlOJ1Q1BUd5Z/d7XRPWzMfdECC3mmeuq4Zgok/yDL/NERm6P+/17t6lsU8o7qb
uV68jTbNa2FjlXXHbeLCQMJzv1oeqeGhQmdbXsVMdIdVIv4wAPnzg/2fv4N19WClso56tg+aefLF
YIfOsNAY3Q9jHHn5U357spYpIT5GPEzWw6894Sr2O06OLbLX4ihHCywFoc+8msiLxuYJ8YI8EHgs
rOxyv2npwiQnX4U9WoBi0Hd154HztwuCQv/+Vl2Pl/jbiNq//lpXUwpNUEpfEjrRLsQz6RYrBQb1
36/wp7HqL5e46oaHbFxTXDOgbhj4RJvlt9UPNDk9ECaO9PL3q/3xx/zX/VyNlzqjx2OXcD+D8tLF
p3B8i5r93y8h/UF38MsNXekOglRQWmobZNmesmbD2pDBQ1KMLbnxrvlJ5rD8YX97b66+SKUbIuB4
bBHmvMHPRYXoTtmCwekWL4Tzw6399PiuvkdJq3UhIoDCHuzBVe16qzgUVAjHkHSQ8uWlu/i1+WES
vvyZ13fIpFlEma+KaOqvrulrfpMHQiH/I6cvdv2mcvJT6/3nYnrGm6KpWoz/FP7r+lcLAEtr5SRy
mj+LwmUMnn54dn9aO/99gatfqoEhIE+AcGz9OK+jDf78d0o3BJ68GOIGT9FPO8KfdEa/3NLVkytS
1TRwuaCb2qSHuljpO2aqm+lm9pZjrJe6/kl3f7jLPy0Y/3uXmni1WkJfSiAE8WvFXM9b9PvRBg6w
Xbs9hkab5pbzn47AlzWKUaol64Zp6KZ+tYDkaa+XKmJalk6kDeoXJPofVsE/vfa6pkiaSdotUqar
xbluW92Y5BSVY2OggdxJHAkT6eGHR/endUPnHUf7oTBmv94CYiOeLGA3i0KrvFccfwtZaTc5i0jK
/GFj/dOvxH0gijBZDH+TRkU+uX99LwL0Ud+s+BmB908rxfXbfj3evvpRyhLTZFQw3u7Xyro9F55l
m3fWreJOm9gODz/Jza5/IVJu6cCzSWuWirXiWudh9v04Nkzo7Dh7oQAqk29f8374fbRlc/j3SvTP
RYg+wnqkyKKqXUk7Cjg0RZShtRjl0NaaagviicJ2xmnZ9W5O+wNIO8pYnL3FuApwfaHyTVrgZMdI
u20ZQXbhtpo1F7Lla5vGdj0Mq9p6S2qARZCf1BG0s3Yx0nuGL1I6nZAgWtEtJGXErwQST9MR3btn
msleaZpXRZC8FMpi6BNGnCJ678wDPR0cHu291kpAzopjIRd700Cb7mevIoplM2IO5qsr+mYXvX7A
mrrTMAFMenqnTrXj4xaOK8D13UvDSUoW2Ye1TVh5nXgsh1PiD25IY6nFrjENI3+j28yqcPWeE4OZ
74LlLvS1KpIEKK/ocuvEnAYIY6fx3eAIOCO7FZCYQWmZlVeKnIr2Rt7fjKRkEKFVqNNdOh3Dqf1S
/O6Y67KrKLGDaPGYfBg64PZwsjt0IOXwwjMP8XWa4El64Rs1rJ/fd91zXfbuiGUhhKlS14+q9Nho
B6k+5C1HChJO8mZe6Uq+TyYM1HX3aQnWwYrvWvkole0ZrMFaJ+FtmCGMvuLW5CQO/FGA1twNbjU1
W5N8r3hkKsLjHfvYFupDIrxQmFF/4r6lqZkPzIKDWQxtRiY2k5/IwM8TIEuwHpWA0i50f3gtf//S
VHZHy5AlBbcbteOvlaM4aJo/tUhXRG8RwEHtcJSTuoLJ7KLQ2f4olbleppavQMPfxtTGNGTj+lMT
8nRWAdnyANbSmpmEJ3YuU2u7WA8bK/rh7nDN/eGj0yxNl0WWXhMt56+354NpIV8Oau+EoEXNP9Bx
Blh2iG5w0pZzdPTVZMNOK27VyjYEySUR55iKyYs0tw4OCRK3oQo4YcPsOsLrsHwBq7lA8z4UG0UY
jlODs2O+URVY1SPc4PQjo77RZh/PP9g1SQYeAet/IncNAFSg4Hvqv9uR0Qo7HADfFSF9cRJvNAz4
UWIcAlz6pYIgf+Tlr1MOrQaoD+Jv0FfQTQgOy5ssLR5ZqaeDi5Qu00ksjuHsa8QF5hXtPWTnD0ZT
75EC3Mi9hmJ1yF91MXHk/kOTPE2WcYnHqAvSbT2Md1ZlXaxmZ5muL9Glz/sKEYnHx5Lktd1k86Zg
Wh0yz6DjxKftL/6AIsnvhhKURoJN2k7kjZRk74Nxk0CSl8k+LC69TsNeM+jxHzjQ3k7RtyHIIITO
uaoAjs6gQ9ywch39ZLAZGO4Fn3g102mVtxkWvjLtg1S56+XyNteUNSN8QSTSryMmcVIHZD5QaUwf
T28EV7F7LVXGzml6a1U+4QQG6hPDnhEY1M2NID9U9eDOA0G667KnqLY2cpDu42DmwFeXHpimyxhC
UlbQz8jYy2dEqwP8XFLOPGHZggaFW9ZIBZBeesSM82DcSR0JaoT8DY7aMptJIWhmtC2iQL6ddMVt
ms0YxI9FKvBiA78p0V7N/QFM0a2POEAhrmIhstRWs6ghxGbVizKRbspBI2Rhqsobgtvc1g/ObPOr
UT5I/j41ts2QnvjBaO33Djo0V2QUXdZ7uGouqQn3NY2ZMt/HyUCcwfKjbygWtnVzqRnUATNYdcy2
DP4/ypSfdW18gr64aVg1zRxilE82ozRDesaO5S6uvzZLPpvJfBNDRrbhd8ocLygrbwQYMI3/JK9u
pBlaWdW9DBjzaL4zQFduO6G+m2XkzgzbI+k7i8HxMO1k+tl0rwCcUREPh3iuvamoPBH6V9bRJuxJ
HVoNKJ+zhi6hkXFUD1Q6hvHjZMzVGtkDxDtJv5fr+avy76JwiXIEcp+nCEgJSjDuQz30xEXOyr6A
mDhbkGvgHsNqcTZ44awcGS5gzhA8qym8pmi8qQ0npurdSTP6fckDT7tliXj2FTrkydpsiR7oAqdT
u00YfqXFt6XcmQRMwBldhxmVKdHxlTGvNKRLLPKSxoo/GS8WQBsW1fdaM8lnTXWJ1p9Ju7mzAOYT
sx4x2Q8HDFndp2HBqKRLNSNYySZrr+YoZkl3GBkZtwQORbGyUbk93VAehOaiMlcvJWexX1QNb7V/
q2Cxn0dIQssPrW0a5SQhfZhi4jyzjRZAjGy7lb/4hPzK6zuok+xmojjSnueVEKTVLL7UVXHb5bti
eBSli9a/trJ2bHl6eNLIaNypI8O+ZjtautOTfJ3RKY0aEn+styXIrWkvUnyvR4+69Dgtv2MjYES5
q/vBtszZHbKLOVd3U4eD1CzDj45yEtSEsIlj4nzrjL8TCgFFJB+rCBwC2PladkYEpI0ObvfNRrIP
aHojsjMVesmQeVdNkqLBTZWtpt4YyfiYKY7VYW7BsDbDDuAHtTaNRldHgiYUhQ+JgZq7UbcKDDm2
T+Kao+EGlwN1jjCQgwG0oxy2xPpuU4IHzaF60oNwiw3n7/vs7xWmLlsmuGtd5hig/NOq+pfQ1s+s
eKiLkSMMBA08c5121Eiu+i8usnjGTZkjDa2vXze71DJBYcs6NHd/V2l3nfUQFdu/X+K3fosiciP8
TITeUsga18eMrtR9H+sUyKxbMoI4nGE3ZLyk3hle7iKMjH/Ywv+gdNWxcROmhL2eCDf9qmzOCx+4
BHRBmgbCeXRCW9pAinkPT4pLDNmL+cP1flPOc4O/XE/+9SES12TCASEmcSEmE40DaqJn3hbaRFYw
DWfQihQv808qGxLqr3TGIYttkeGopPM8DC8UEE2A5yY93njs++RpCR+FAJhaMMoi9T2ycrajRxgb
JKDxNjD6qpO7rHISlq8EozraDv88KQ/JjNz+u8/hZYyziyEGuAZcQiaqAfifiJ4eEWtlcZHkcVPJ
o1MwrW5GdDCNE7eVo0oo0AAiPYfmpi8uvng/DKS/4RIVMTZ3O0X6VlDlQqj+4TX8rXPwfx8hp91F
yL6QVn99hJIfSY0a8pP1H8IHh3jHf8nsjkJ3Na0Vu7bzh/LHE+Pys/x6uuJnk/mPZNE9V/SrbkWq
EjuezoJCH3BhDdBXOspb2OnrpQ8oX/7+Ffx+lONiNHmom3UJi9JVVdn5WTDXDTfoN4fJv0TVJdYx
6TY/2TioUn+7LVU0VKz+CjRC+LPLuvKvdUMUc8SZIYI0JUQtmhv1fd+NRJpkmzQA/jfCygtx2q1S
7WNalHwmdVDW+LxHtPHAnOPNMC5UiAfdQNuvmUx62ilkjZ2zVV7obiEIW6sMbaO/MbNir9ENzuSn
qks4ANQcOXWOBkwETTrjif6dl4UTBi+qeBw59gUFVAFLOgbWeD+mgkPRf05qESpWvUGqtraY2SaG
DI+AJAj5tcjJW48Rxel+v/bDgz/dtiOjoVMSssV1GykIMbKBdKkv4ABN47Ejoia9z8Ez5+FNHx9G
ZSuIJNCRDefHj3l7G5KMA+xFzN9UFoV4gdGtZ1b1gbS1AV0JU8BMemVEKfb7gvILYU2L9Mns9t34
rFDb69UxssjawiCt9F5J8EeEiUmPZQpAH33L3dBqdiiSSgGCgwNlZtIvRxcZae4ImMYoPqaJ2djX
pIhuMQ0vDaGUWrlTDPS0uWPV72ScOo2ILfR1pAhtgksqNF4Xqa4W3SHtRhNz14FvAplmi4gtRWnY
9OXHTOjiqMDCxvKrE5lgjW9KS7Va+qS1BWc/fslbmMD8DZSMjgEI6hrGehpulA4RF925qv8igmUl
Fd9Np6MkuRlTdPnKfZ7Mtjx8guRaWdZ31SNQeDOQgsztGs/fyhgnRgczsclttmh8IsyPhFTpw66P
HitjI0WqUyXGc1i8x2EAVyCfD5YBTbDVGZXHlnEjzuMh74rsQZySBmkJWMowLmh3pDiPg4K8iHbV
DPuesoRIvbWhlU4cRhDtEt9udBSueFAy0C65tekw1ldFa09da7pDvCieR3QYkym+SV35/PcP+rqj
9euKZV63b2fByER5CT2WkWubk+jWgf5DT+sPFQD7yv9fFGmc/fol10CkIN2zQEXyfdKeJ5Ov+Acr
2093cbUG0mAazBT6MNbit3zwOhTSf39Mf78HS7xqzypBSw915gLMYO1ewzZ8ysvvv18DC+uf1jzo
t5BusEHB2vn1SXU+wkhtIes1hc+xDFUUGvckgr2gnLpOOktgJ6cx4rzSyx5g61uo36DX8PfEH7Il
9S7Q85sWl0qZiSSrwyAEVtAL7aHNIq/q30plI0tHIqBsBUR3qbQcPDs3Nj8JLbQFlVOqNnm1tsXr
MSAGEA3R6boXQ2e2pJMJFtX8eCyzRJ2hn7GWwhjvRLqpONCESnmaycPJzbskmdZTeBHmd73fVyaa
viiEf4ly4nZWEJijTzfl54h6vY/MTZaVazTW6G4K+mDgb0HURvj/dRCCigO/5ZAikfSlN12FebcN
VYbvvk1GnShLHjZ4JNVkPW7UmZWiQvI6niVU0wVQeJl2h9k9lOQAZAQcCTQfw2re5FV3TEZS5+Il
4zCPH9oSL0yOkVSD2iIm+4pYmnK4K7F+Wl8DpnC5tw4ICJ7LVj3lLcvjQB+kydRvZNZOupAZLKb+
G6WaVjJxhzHHeElV+bTP2bhPS7etvsW6mEihOBuRtJL9V4hdqvI6iARQtT55JWH/VhBclaf+sZTV
tySMbCHT11aL6US6z4btMHL2I9QE2XzYHcj+suf0OJnfLYEFBl4OaxgRPqHoKo0XbQp25j8RLNar
ls126euHdHg9pX3gNIClwUCuIoFcHmb9sEtmM39o1NoRJreW2jcljEmQPjPpz5POLjhiNWl3W5Ea
NqiPRnRK47tcQ++Q04XJYnfMpqeCDkup7EolflCCyZPC+OGHL+P3z49igKOOqkiAqMii/vXDEKpA
Na1Sl+zWAdDoxPQaV5ELn9TWzwSRMQcSPpXPHy76x6/xXxe9mnnK9TQbQ8FFyUjddF7mtQwjBa/1
fprU/eFo8evtXX33M/YAZa5oDTbgoqDe7Cx79gzP2vElez+NfaTfazjaH0C+FqelRvFztVgmlVhJ
MyEKND6RQWO0zF4Bm7r4loIDokQnvu3O0zuDtb8/zz9e1mBCr+qSqcvX7v24T4BzLL8hMZJNvBhK
K3MTBz9MPaEB/GERJR/0f66z1Mv/KhyltlWrMaHxCaXoRD/H9jk3j6L+Ns2oL5GQW2fD+OyDueIr
bXK3KSICwDT9IJUmirAHc7gVu4eBSD7+KTI52s9ActKLop0D6y0jPlI0QsdPG3cmWqMHdcPnCDvv
QTJeO31DTMqqpqelzM6gvRM0VtKdioaXBDXsTOW1hEBYNQEW2skYLRthIVHD9fARhj6R2vCLQvVh
AH7T5wX4CkAWwlPWoUkNCRrGjKNwcEpFEuNTztISGciSeZBZOGOBZAFYT/7sWRWdoBe8biiXBoqO
4glwwkPUFjcCQu1uOgs0LqTX0Sfs+JzG51q+GZK7MjA9VHVQDdXHNB2+CoK0+QSctCQZDemuyuHN
zKrdwI038XuqN3YvPZjhNsWJogJe/H+O/UQSbYkmUVD1p5DELhl0TKXDo6xfCmo1uXuvkZEP2gBs
94a8OFqR+6pIAODuW3NY0yx20PSiS9skSoDpraeQR9Mav/ahl6gZInn+ugbY0jR3aEShMnsYNCw0
2Ksy8xDlhxTRUqY9a9F9Putvsm++KeJHX93TbpdTL0DGCkRGCC9KNeyDIqSiRpMsFnDFp4ekO+Ov
CxvaTUsjR3ktsyPcoyB+E3lzOiu3CUyEB7Uz8OYNcEGJ+oSKgQC0hO4LE7OuJQLYnHz48LH9jBil
RKyoi3k0gyXd+zol9C5dfkNpW5uEbnEIwOyhdV+yLGzn+D72A09qb/SussXphU76Rqs+9FZf4wYj
Fg5ejsFWUdrEgzixdJ9npzTPtln0qKnrKIUWvjZkYdUb+MyEDghssdUjeRsjC478s5hkp8S4zMqT
RngaZJ580I4zra76rsA2MhDxrHz0COsD+ChILTcm8yg00IQHuQT2+r3KMSJ0DJx5Axt0hOkAsMAd
1EpnqFxVgHg57Sw4W0tqcScH61KOeEbabiRgJ9A/Q3qUerCvgFSLQ4VNZ1dUu67f07khCPWk5oMz
jYYTKfN6Mn0MijL7XC0epCl9HiVGTgpR1tsetE1p1jq+g+4xzJrYCdhIC5gtJrGvdfVQV+qtb+4k
+gfwMVEJTLS4Nr5w1sV7uV/L843C/lF0OyF/EFHYdt13LvYeVN5VKO4GSXvHS/mWdxhmksk0VyZp
p7zit9rMubHLwdCAm50F3roZOW47SC8ifkSgrO8NFWI+eamhOa18gArwwxr6hwaDCsrFkOVlCUeY
uRTC/1rceGenpE2ZqKvsSYxUzsKqsQub3uPR8gpg4PZP+IbfS2uuaOkaA2JR1Bji/npFmLRsTT1Q
qmQ4j5hU4/N/vC388udf7bKNr01YgPjzLeVTMl9A4jmNdk79wvn7dWBa/L4xSIzXqSEUFa3A9QbU
l0XRwwmjrMuUQzCXO0sFBKHkjgKkfhVXCo141dxltBGjjmGk8o1929DJUJ5Ij25MtxH1bwL0DLdL
oxNRUXtSRmInCcLjZPCuIZE5W6G+J6zQLY0OOfTBkknGRe0b8T7UlwJRmqUNO4RxNlRkzxii42Au
qYGlnfXHogbsp4ZsQhpmMz3aasB5tCbYy2rhTkxNZRpvejY/RUW6V0vFg6J9J4/RNkKNOvT4ocPH
hDkDSHO7w3ummZsmjpd2NtmIxoEAVpXaTkRhySYR9ORlxIQkPBv1nUEfxRdaQOFbTXm1mACqY43b
MV9r8OTK+qDNHD4mg7WIqMWBQ7cIRcpnTAf3DYNtTmdfxSRXpE9iGrrJ+NSyVAwtuVU4j4FLOxax
dUlGlkVQ7mSCCAV0st1xYHXTjbWAW9YkQEj8iqw30brtppMvPs3lo9zdlMVn4uPTmMjlXBZnRLpD
uxZYGEh+54QCTBPToK55nMH1gOmLAWDTYJkRbwYVW4DxSBOJ7cOz9I3RvM9lvzH8u6noDsX8ESsp
dMTWJa/gnA03leqqOD67Zicb1VNTCaPdSfeieBOQCDYf9EDD/iVSROCizDL/Lpmo6ZXtnDJDFP9h
e4kfupow5rJiT8+slcj0UtDC3IuL6J2GFlaXtHnk9Lc2E8S6GuaPriZh/Yc3/Q+T7V9e9KsKiAjc
SRg7tEQBfjxvUcSg8YfQ7mr25PAwvP9mjYAWwJKE2IzG4FX9KmmAzCfc1XbAlhZG9N7En8SBv9/T
r43Hq4UP3z0huUtnNXvEAwRNA622diy2vIR2fhQU+IP2f/wYdYLbJQpkRQeYez1Bt4JOKMIoUQlF
c0lmQbS3qZ9YF6hGTNt/hoPyI97i9yVKV4CcqgpjBtgr15o9QfaDOEiJ5egyCWqR4MyJ9/e7+uEK
ynUjg+jCWc65QuM/NRS1P00R/jmKXbej/3ULylULvM/llnhILtDWA0siVWJ/HH0ERp1bxU8ZLTEj
zmw1eDHNp9y6VRlGG8mrEO4bJqUSRmShxNoiVquurIntPJbMtwoTHntFuKvpEdvhMgR4jnCHKliC
FD7bkpGmrO9VBdDSrmEBNc3ebZszYTvIbk6Qm+yYCXvVnFDpZ1II0v6/eVf+fddXnxzhASS8kA7A
rEa0ZwdwoUNffCA1+4MSmvEQvpe//5CAmpY/9NdHrcJCky2ZUsAwZfVq6wSQBnSBY54dy/jUu2wz
MUgXynOcCG6WbQKJZk65WFVeKsLXRPCjVTw9RXG0bwrFi2CM0Y7rh30eYqggzGQMIQDgJ0mrzyxC
XokMAkl8e6d1YClzjt34aSr+keNGOfjEhXZHrCgky77HhXpQBrXY5OrglX2zLn3tJsHxZhoHkTln
nxEe8JUUnTtCI5QTFmD4MCrwcVwG9OvD+m4KniVZgLmqY2L9kPM3/MANqfC0X5pPTTln0+1c3ota
sB55OYwCyGeGQuBzyTdUCbZfTBhydOrKN7k8tc24M4xwP9cbnwHW2Ho+lBXIuHX9aok0a27wEPv5
qZP7baBqL2wRPVZ9qGxnWS63gSg9Kbh0dP2SCTf/h7EzWW7c2LboFyECfQJTgQT7RlRDSROEVJLQ
9z2+/i74TapUitIb2B7YLpAgkHnynL3XLgxzViywTSjNTWmQEu895wWmTN2RPCbNBtYu5ul0fCqN
JLbCX8QTJx1BeRvb54BjNeU/0QdBgT3SJc+MOOCjoR3mkUWl7WEQo31TFlZIqHbqBk3FC2FvK9Hc
KL7nGAaQ+WHno6Dv1dwZgte0eekMhaG9vvLyNw1VmJpCM6O7bEoGtAOmI2XI6YDby3FIAfOamHiz
EVykJ01daCAWJzronnVU8bRa1cXjdxYmfz6FdU5fPQ4+cO/a1hFSztCcU5IaEpzZPtCysMS2Sbkv
cm0ZoBetRoF0Y49BhSgceDuJOCCRWzA52klSeRoH/UHrjA8jLD+VeqqdMtyp0Uc7TC+tR3K6fw80
caf0SEt+kdqgGS92Mq16VCIUIWsDz1tVJw8qQW9wSftdHZEwlZkMMwAvMIe68/tGBehIZAFOxzpc
jVhcucFHVYsjQhf9s+jqC9NhuhseNk2ABC10k/5k85yi9yhdyyQZQroq0m0rr1kg7Olc1QhS9A9d
3A3WpkcXjj/LDo5GBlX0kenhEK7UeF2C4NeVbRS8KzTA+ttYJXFs2vuDf2thI4a9QEzc3hrfYlNb
JVQW6tCiqsjXNsVDEMAIKE4E/R2tNHrUMxrjErGiMsZIUZvvgvxrDPJhtuM/yReTb29zjmBhUYbw
e1AwFDODUxL12sspjLI4f4bgixim5iAEVfCQN880DWXpENZEDBbpvrCHipItdaIaQVV70+mwziJs
6zAy8j6lt6fjACFoWjxHiQsH4kYLBQhO0jjstHMVXHAwoM64Ov2ydzNNOsReDCU5Jf7NUD7nLJP2
VAkwQGJnWclLweyIzD43Cv2zBYpF4wA/ZMmvwNIgwJBwUTDXNQn6jMAbW7eYxBm+9AtCK5aq8iKP
TBerGJuBAkUAdEiX0nqW5TWb9UTfgLJzNOorli9kpKF+VzbySguCJxrQFM53UkL3uz2T40LUBu4o
eaPP571K24R1u0wMWgWFiX7Gxrulm1G2TKsHv09OczjeANbSXlsgbIv6bOBvbBXhEk+xxOefMSlS
6Ko5ZsAPAV9/L1HiDgbeUExalkJV2NhLJS6ucXdfmDsfExuAaFOT7kTlr43pV4N8C3eWW7cFOjHd
0dQPFehtqsvnFEJDjCuvDFlSJv+Gd4RghVdZjh4ktFCSP7jNnODdHWoGfHJFAK5twU6eYJkcIvSV
nN4OhnJREIz6JcFqDclSxLvoyDpDFf3WAQ9an0XwDNepXd1K1kjXSjLQLZWuKMPzRKQnlsQzuEvW
NP0oJzR9lFMMzbTQM3dopddQHu57qcFYOucEFrp20bLyXMrwmMvm6gtOI/kmDcBzeMjKo6R2R63d
pSSHGALG1EzwQXkYQRWQ5ZUi1Whji18MSveTJr9H5COa6X4cbjO0ACU+Oc8/mJlNgNpbyy7TbZLi
HPqfQ8UNE645BXeiTVdqT/Z4GS6QfzBrzS6Arhtz4ZUQvQXPONtJU4qNlBz8/GOeD3eDWyHFzRTH
lg9GvG+nk55vmQ+eowjtVoG8QDidfgJBRPIeTaVoV/TXSV74bHu6d6zwCinZ2Yju+24nxQ9j190U
ymsKM8QGuTASIBmjzKl5FMs+2UgkUI2YWQsePFm6jxkOhqgQvHRYZ116Iibn2BoA7A9286oQ++hh
7TYwuBoQDdTIHXgvkxE8QnPIx31Xv6XghvVkZw21Y0XhKmHuyphkwEtiNq+4Zys+Wu6tk744CsTU
CnwdY1B3HqFkgB5KFMxtDuRhx7nebSdpIWhLyVN0CZVw2yj0uNRlCS9Il69ewx4aTdvAP8lmsh4Z
IanVnZW+x3isfLuHrMF8OTMQAgOfXwukazVztzI51PlV1h8Zby480tox+HuQH6encjiBnHTwHaxZ
ClBhXRVy0IfuLc+zvQ+L2ZTsncI6pAjgwW7L3YSTHfD2x/5lSh97LdvoOfTVYCmVNYMjslNwwuK9
v/FHce4ldP8Go6L4JTFkZOUemqoXvRKL1Fr7knfQjW6hQIAaAySjLPJy/KBC82wR8eT13WhKLqKX
pT3cGvNZW1/l0dX3ebjsadPx7JirITgTL31j+57bqO1hUNAvZiymfnIfSTntUOJQSzhLQY1uPb81
0xg3Nc1OW90XUn2DxWPVGyrLzCIfDCDWmD0Ic5KDkwn2Oaf+CHHD2qrhOSLFV45GO5/0pWYetRCZ
tyA0yGOXlmr47zrfc4jWNo94ZheOHUbIH6dlBM8yzW9T8x0ygRPwaJbVVk9PqnIR6WdkLWNQrhJg
g1QDk9xCBeoepPLSJG8Gyrso3ALep/fa3bQqcbLTDiIPoPMHQySLsFqVyGxogwWcWOOxvEw82jKn
fT4P2FLUZcQnxNs0NG5SdLNZfRaie2plhbQ5kCc5bOQdq+FU3fEj9RMugLHeInFMWZqC8leX8276
7xNV4whIxWpolQ/KaYDkKXz1MjWC5fBWbXbCh/WhtpcZviQTDFqM4z3B0sgws4chTneJpa2A1TgG
zmKUB+Obltp74G80YBAJDENxLGijwq+O0kvHtLCpaJXGjihQzgxExakkQZEFRsQyPdtplfbjJhMP
2bgdMh46tCSp91pWKz2xd7YxrARCBpyN/J2fEzaIbKM39Ve0px1D/kzKY1kxRgvyhT+ehu41bI6S
0m409lxgTY9mQatiArHZoIYczHvxWmsnTyW5GSSOohFfKp/DuFrX6UsaPJPYzbntMGS0kt5tqC5R
9s60hZMN7CHCRifxGIYXs8/Z0BNUWEFwDUuRrgPmlWy6Cl/AL9JTadFnsyRoKteggDmBI14n5FGb
lJuspM5rHhPFlXjUcPwW+mL0zzLzWaY1IaMMT3+YzMYZ5M+IpGa+LHAYiWRGW/WBRmk8OSgdjKwE
3B04fBQ0rcNKskgjh+ohHapiHzY4XvkmBfsFE0j6vgxFvcSjPxO6fl7tqeHrbitakwomcEIObJ2q
uXF7yKOHAa69sM5TzDiOoLq4eZKxCY4Ahm+Eh+HbUk8Z0h4nG/gsSTl1FF5vA+q5Me0XSTn8ItmN
TMt3Hkk9Te/x/Ek3bcXXyPzWdIBP7/oGLGLSbxAzrmTPXLce+pDiXiW4qyWSmxgQEANhS9aXRG0v
mcNSmqj4ExzKpIGBfEst6tEkIuAONPsmp28fDU9dmO8CInVb+WJZJ7U/2tJHR/LImFzIN07z9FAT
UWCxT42djZgNAIPiH5leCfp1ZCyXuMClj7zfI8aphM3raPHk+xjoyWMwl5H0kYzhJg9IoS8L/BrS
MZvLbTgKcPIoFWN4Z/eevTMi+51AUqN8kaa1ThvNsM8SCPObQkORDEo9J7u57iXCQ4MdI0lUU+Vw
LqFrV0ikdVKVIX5kbLKKtvVBTKhI9kENXawBsHjQ7DqiGsknXpQMmwNwGECBGQelSIaSkLP3mylf
TT1dVCGQDc492UGmHlaQYGfBo1fUNdKF/p6C+GEqSFU2ptUEmib08o/Qkt2arT/kbbOUYm/i95ej
zp2j1eKejqXJsHufNHujHRlzQ1QaoPDrL6m1McdmcCZ0LYU4EohxkyocPIMjERjNs9XHTocJOmwf
wnBhp0fCo6uedRNUAlDftDgFPUnls7dHX+flndfeGhHlxHSTD0cBftyfEGaJHQkopi8d+mg4RDz8
o4JA0jxiFqP0FSBEzqZ0CgPQZ1halAnnNfPVZFSPLW0CSd12CJ5EfPb6fdtuE4LESmB/pEGUVn0o
AzaB+jkk2VizPsNMWSjWq5TvmoxQuTrYxhTHcnzSOZ1WxGIIluUCMhaehU5zQxq45mCvOp2cbp/f
A9dO9SJkuIyj+QT6/l6uj2qzLOXolKVuR2+AMxTUpm0gy41jSiVB4l6OEsOASCZRRxsANtUgWsvq
uqWHGcT7XLkv5SVUndz2Fj55vwn9iFF+aCJuCgkwEbB5qR9fx6J7C7BA6RQmnYQD3bNdI3dSGf5Y
pD91Zn2JE21BQPCzQY3IqbRiUpYjhxJe/QHqYpFpH7ix2ANTce3Kdtlji8pZiP/dWvlGbUD7TQNw
bOmqZhhzL/K3IUsMNo5WPXPMVlePMkd8FXJfX+k/mAm/GYj/cZkvLU1FNllIA4wSGZF/Q/xCAJ2r
c/cU0iT+/YWUb78RqhoG/vSK1P+adr99o1Erh6AscbRC9rnnJLJWdrkTOzSBzuD5doUjLX50tP7d
nTJ/72V+bZ/qxuBhzmAh870lcdNuuLQWyrHANAdmHAfND43Nb2QNXI9MMx1Uv6X/1a7tvDIidJyU
1TA/Gx1rmE33fiszebFHRoWMTjCgmKz0SfjaYVXJ8HCoqXURsUS4w0/W12/7rL99mi8/rghn7xlA
QqesvUXYBAt7+KHn+Pdv+uf3/TKYg+vO7Mrk/hbj1UcdAGuq136Acqj/xQ382WP88ypfeoxaXpEa
biXoA2G8GuBUIDU1BtLLB9mAamoHm9pYRCiQovTFKHoWdnNXND16b8KKCWn91JDwksSkQEpqsp0e
RheVM41iKeuMEBo5f1OT2amhrWt6xRO005qILbS0Rr+vhys5Bc6gqywEbPITAlfTbUpp3lEWpW07
Js6TGbhZ+ecYwktj36YqLeWCg5rYTB0ZvA3nXacPh3VMzKpVvJDYxL/sHD51WluIBcybZLjrrEOB
eK1sD1F+JrnxhhM/jX4Ynt0ixs6V4WEkrKkU7PrBRZGaFZ3CpjgGFUP58hcOmEUX2LeZcvCGs1ds
W+RpPeE4LST4xHhBRgSFtV20VD657IrsQeWgqai0Y2hRk6KzKRWOtuy1jbWzyR+ug1laNztfGwU1
vH6Q+nRbCHQGJMN6uYGTlK0fqRmP9EQdqMH0iz875n5gozlCRflnhlgf0XyJ2H6KkmMuH8cCEybu
Kki2OoHQo7yWLTpWLdtb9RZKTzQeYCEb+L1Sc9uWWLCokl5FZ9Ac3vUlAVIVaE3N7VNlZZII2SGQ
9pEqqMcJnyoYKJHtO25WCG2mB0xYNRweyng3cK/JPTYDVEbo9bphlSVXwkb3rZ8+aeB9RJzvumEN
1tTVadUiVomRU5jhhQwlifOwFz2N/GRho7lFuR0KiJ91ueuNVWM/TKm8I+YETQ4E2PbOz48+mZY1
2vREOmElbsaM4NNdV2YkxIlXBt0Tpd5Hx8Gfurzx2FqBIwn9qgcp40Th6AADw5klxFkZ/95C4gTM
OQp5q9MMRK/qIz3hJwNtnBQDER+6B32yzlbmrYfpaKSXvO6pcE0nDoqfVnFZ/0bbxJ4EkF+BIUMe
3pedKddDMEUVW0Yil7dmFO2JzrgMZuw0xntgdZt27mLJxEc8JBXR2AQJtUhWyPzRfAw4JcUIbK6w
e2OQhzDoJYpdAzFEwWzV2yp2yth3/u1U6aVs3qUCLhYn/IQYHjncZDNL1NiG9lGnhMrGdR+AQiIl
praPdZAc9dxfp+WbiU6kkdu73rxtadPpGQaksOXZS/dpFAG/Z+YjyJFdNPS2IXgim9CORRs9Bf5O
A3ZaNYSWAw3s/V8ojW4aiN0DM4aY9LqUUGiFnO2BykuN0Ju0wXul5D1veEZtPh708sULPtuk+ExL
5SHrFTfWacoJoyYuzkT40yTB1dDVU0QCT9atJP2l0d8Z7HfI9cfphu4YEgDRXEuRkXrS6Np6KAFN
RTkD7jJD265TErYWkXWljR5f6e+teHpuaPpNhBLBRtTGY6gp57J8k+zPrkKPWgRztAnN8W5B0YIW
HaJxwrH/P84y5TczONMiXr1dJMg5Q1KHkNRgQgtG+LUD4N8iKZkja6+JFtNoKjPsqsrKVlB6FPAk
AIk9K81GQPFkLXQCSRyb1N75irTWqLzCpv4VkmyWjAENSxYHv06pvWR6mHRil3ZELHoYW7eBz5FR
jtDlV8E+jgqoTxyZAgmHgY8mpl1P6KA8N+glhG/G1i6eJ8KlPFl1Kv0SJgqJZxHSBH+XxBuBRQc/
JFMEaY2uIFWmV9CMa9Vj+jN7ciRODtJgrETdKjeamR1925bPltfsU2xXM9L7XpumEypfbI3tKbFm
T3iOTKez+rsWWrPTdxwbtWifxpCqptkiK6im7cm+A+4297CtLcwDuJQKmcBAxlqlBsOI1q59iOj7
jNOABhfU2sDa23SgzqE50/dtEUHLBqrcp6DeYN1wWGxIRyO2z5Hb1FEK2+2r7s4SC0sN3jqe6IwH
qOyusI4xdwIszKtlSxJVFg/Y3uXqvgA7RLeZdDK+IzOKaS+P4a2qAn7xMTeLul83uf9pKtWxU/3H
yvQxRKxMg7fN8N7apEFcxCA1SpbEXG8KDrOa9YBZXp2IbvbWjHbWTItXrWJuxBy0R2pJT/wA2jEB
o2eul8tjVW+JIj22uAHNLNjoBPD4+qHWyn3I3e4q9I0I0IaOllb5Lvt4XqeexHF1lF6aiWK0aumc
5qtK6p5JLNjAnV4HdXCVELjgdj/MratsrD6BoTO2lSrTEXTzUoH2REQgiNUOeILKSGjIA+ie3Z2n
q7exZDPI8pbQvDPo3BWCkypR1hicQDs8ibZEQUmOjv+e+nDt5G1NS8fTjGVMJ9SSrnVvMSlwLUNm
Xdt7fnUzde8+RrNKvAYqp/X6SVbJBchefbIx63Km31r6omGjxY1auLIldlNjIjZfx9SkPL5RaqFU
ZHf3k2OUtc+d3R1r4QPKnvQHmXi8TNHPPd3gIovpu+OssvVFVb5V+TpXEAP0GZ7xV6nz3JDRiD4f
vfD7yjs5Jq+R3M0gOVREhoogXVUhs/cWQmT+Mk7tLiGlgskscRMNPZB2mQtO/iOzR0TV+yaOscrG
bGC3UW/dtqZ28QmLETId4/Slyl2YKi2RF01H45h8B3jHq0Yd3amDRFzdtUoEWV4/057ZjcNwLDxw
x5k5YpPEZpT3uwTIb9HTF6bFIisDIP76PfWQzs++AUqtPDqS/90m3VYXConS0WOR21vI1f080ZTv
lXqjR5Vbh0yCiPI2uZuVri3a+peIuFmqtVRkd0g6F3kFJR/NoQRuao592fuUJ47WWAVF/Tllt3nX
rfyEvm9WPcZqypxYzQ3HHpuXirqJWmUrEUvlyEC8eA46zdyJmgFBQX6lmI6VITD58Ix1JFCHjtCI
avMQ8+npKgpcpH1SNa2S+Il650YFvDljTX1b3QhvqSNY71K0yCkY0FqalqF+bMuI9sarTSOoMvo7
gwEUEMPBHnj4VpHxFGCwb3H79/ahyJ8bLd6ruHul2FpaYXmXY1vXvAJCd3LEjOb0abn0KE7pWbtJ
kCxVmcGCTRua8aOMuEHpoe0SzuZVG4VREmdNVqljatIwHmq2X5qt+i813injQek+POPSk3wIB2fR
M0swanMRTneyOi2wxmEwI8fTIC5SIFkpJoDFx3xC4iy9DCY6R2PJIfpG+ZihuwCb01HbluJSibue
9oOWnbOJgEE0CzXGCXnYaSSKxBmj8Jy5/5xdSTQP2VkFWntO/uQa3syzoBn62lDKj3QqvecOgDGf
C3Ik66nHOETd6MHOa59D3Bmh8U47kmWCVqVEcQBbqbaYopvSzkysg5GDMUMBEqU3Cv0yRi9MW4Nq
aSC/RCpd1uTowOydEdI5Q7Sc9xJ53EZq1IXFTY1RfhCetRJ06tgQXF1fSvoq7EF4y2ePHMV68JyG
Mk/gt/PonYn6luPNR6xp57DVdxJZglN+NdgGhh4R81xHD0HOtoHMu/CXY//YUUJPpK9w7rmBmtki
WJCCdEEMMiEe9ho0ppReep7EGll41JsLUz7W9bBsrGtBTSnENS3vM+mi1pvJwLVBXEn9YdQXQ7qU
nnE7aOGqn/qVNxruNKwCZkokZTs6SmMhSddycnopfARL7xSpeUdBQroh5yMCBHHYBsaV3i6zDqnf
1g3daukmFfci21k+7bjgzUZ4IPkQpXSCGVpf4UzVbStagWhYZeMYiLWZspGTIONlPV7K/raZ6ve6
1R8ZlAUdyRbVvcCML0spGabpsQAaCMLzQZ/p0PVBzYsVIzIGj22+0f1y0zXdEbkl0pxi17bntvnw
jdeeMV7ZIj80XoUPb9cjb3geKrzkttt5HwbU7LL3Tlb3yxst1M3VgRwJpyl3TWtRsaYLmntt/KpV
Md0s+t/iKe8lNrRTKntrjc0LLsG2SK5ER8Aa2ZndHdTPkYRbhDLsZXO/ipuXmAtbBlCf0wBD9E9/
C0b2sisNB8jtXL94MvEf76Nyi79xb9WCPAzzMYkfdQJVvGC6dJnhjr66ivzhEiAlAUD14CmkMpBM
YWFLXdT6S2/wHEIW3chWBFbUfvS8bqXzLnnUj3Wcr0McoT38Dca7C59lS+cUifOw4dkyoKoYHHex
s9nKtVCRSAbEz1AHF7FjAeux6qtKhx/XYC8/wmyu1HYfpkwBO25nStdWGTSEcZHSEOxJmzkOpox5
grjLIu9laAEHy0g1jLB+t3oS6UydlFFCU1dNPc8EBzimoeMNdzU6ESmvNoYNTMOvn/Uhe4pRZYDe
/rCtMz6SebRBX1xZ1aq8nxMsgvbO7OynopIcWQemEGYnO5QRXTaLuHkvpbPCx+G4MfDZY14nTb40
ymfDeTKSLqi5+dAoKzKY/qwpxVgucp3CIjf2WTD7QhdWeYiQyVcH3dtliSuRJ5q0bt4k60mEF4no
CgweEanKWp+7dnUX879Lcb9MuhbNIM0Jm7mEb9wNTLj84VmAn0mAOqlMKibzNkkE62qxyDwI8xAs
ZonAYB116ZOOESPCZeHrjzPbRgvWU+JW0HQlbz/Y606/TL5YdBHLJ5EUVrhj4FADT2eC3AO4Dh4C
9cGLKIYwy3kjBwopVWw8xekVOPVl6pptpGkPdgycmtUgb9ps0bBdhRAqPY4NhjtEt8U4235N3KHq
pYREUPHMD7UgVQhaie5R8Y5wSeh281x56dJv4XqMFe99kOq7QXT0Wkv4V6iOyUrxgKNMIDsqTvdt
B+bHTiyC1/DUZoxkbaIAims6eCe7uA0RHmnBuIvl2xaD7EYy/WMnw/smNj0vdAwl0ban5R4gZq6p
wFMa2uNG0zecoZZTIJ4Lui6Jj9KvRAZMn3r4T1hygj9RwV0OmgSN84mcXDkw7wZpbzURUUa/kPLK
+bWgBCfPXKsz17Zehl7j0z8X+vBY0L0YmKqlcrAoaVNj5KWp4h3jEZAK8bIIhW903oJAeiRowiZg
pCj3gqjb+NfA0KHtaOmL9RCeY/hnc1+8LvD6lOtO7ZedFK7qbto1af0w6fnFTxQ2dp1Rdkmqub+F
KYDKcf55nVHDY9iXjDna8i6o0bU1EDty7Qdj098NRZ0zv4zKhik0//ziojXjUhrHmTPf2a8t02S5
vP67SWx814/GAGyh4YUlwAL4Z9u7MxFFtQOYEwRTS7ONVmOhwXzPy48QsrreMNYblE2dnKe2w5bK
v5vIgIjIcCZ6fd2OYquBTS6CaDnn5qTDwfPGY80oIqPc0NFOCx+NOqEjHTqkpFO2Uv6IyJqpJXoW
IHBB/8qZ4YZwjoUi+46hjYfcEDc1r7UodoH+MlpvYfjccPALT1O+8vRfEI6Z3YIiMpCNfurtqwhI
/nL78DUtSIpoih9gJt/9CFAdIDuQmkkD5suPYDd6lEoVW8ignvMI7ykx1f/+Fb5pY89ZnLASwYUR
vmp/aevGzHOTZuJ3ptjap4/NplylTrGzwsXMJpMXxFlgVjj4P/z63zlLVJm2KzQ02ZxTg//89Uln
b+0RbJmj4MypAiisuIyyYgPZCVIeG0r6VOrd0my2VfVg8VoRX0tV9hPJZTYf/tlv1kG4cH3FME3+
+sucqLRaXKvkEG2oh9coJtyZkfwTtVT5rpWmykwJSLiUif4TX552YTeQqDHwEsnXLicpIe3PRqR8
zrNz4j/W9EtCdjOZEXyCosqLmQOjkrRpwtSTcaGoQ/tPky3rw7MPqidn7R+favM8UmTk9Ic58YgB
eZL/GaBMzdijVeJ7abaGDUHjSfNR06aWOI3LbCWVUW8Svz1nFJKjfWD8KdKVD0FijsWdw4c14s+k
yN9VyCIyfAlwDVdiCFY1GIG2WOSQTzTjyeSkBUpFREDX8Idlsryordta2TccXLquOtTiZFuPOjKz
qJbd5j9JrELVis3j3m9CglA+JRNrtDFHPmAvwqrZJyGYw/vGfg1a5NfWnWKe9Zzctgj5KLkfgjaV
fh3Ztzhk08pl3Q1Q6ZfrkECk0sYnzj8TkhJNmHr9tWkILQm2FSfUEImEleobgXZjuMTtVh5OLV4/
zT/V2bAQnrWm8Uj/nOffuC+icz/p65HzgoG3SjSEXcSELKHQiehLE2XjaSQKUGWH7bhpxZ2MGpF6
9eo3hBQAXRwRF+O8CMDWmGgbwOkD4VohiDWMmfbgkLvV+KTN0LVM0i2b+U/t278HNjzamPplQ4O6
QP/2zzdMDeNM8u0UuuFwU2yIgFqC8wiOwpmzcLFku/qlClc/LCdzR/jr+6QwFNNtVTVhqXzpGLNv
aSZpXxrC9Jk8XCMKOsarYjkngnbF3neDH674zRLJmHEGPaFNF7L15QWupCYczQaXlSaj7Dxq6t0P
3+i726jwp8NRB93IQffP21hPbUykA+78//tGzCDWmZuuhANb9n6G7ISL/O3f1/z2kho+ENhPplC/
QjLSelAR4c2GmuCgQIKbDl1//+9LfHvb/lv0AaXq/Fx/fiuLu5Yk+WxOU2+RZS8GuKb/vsI327tK
j4Vt5b8rfAXdF0Vt+BWONUZfdxFjNQuM0jhupuD939dR5k3w6yMH55JJs2oI0oPnr/rbsNn0aktJ
57tFIe22w2sS0QuYh4ZlfTXrZBXKd5p1X4ysIWhca1O6jCSrt5hJ4/h26K5R/1CLnyAk3317FZKQ
hnuS5JqvE/BK1Gmn+PS9LWXrmWdcc7OaXf/BzKh897qpmCW5y6rKLv7lHbeC0Mwrc0QKtk/uEcms
UZc4xDWsDB5Mf/ETVPS7B/P3y315uxGhR33pK6rDrJO5nqME246B3w8/6Pyh//pBf/tSX37QVkpG
0y4iwGCrYjOjsLVDdgOLgTcN/dAPj+n8h/3rYl9e78kias+wuIMs+6L5nE/C//46P92zLxPtXI8l
XvOGFXE+reC01wSMLkX7oVT8tqBioYcLY6gMlcSX32ZMrF7C08ZyfwiP3V6FBjZcQ6dbIkLmZOtk
zk8w5+9qJ8Axc90ID1v/GqHd2DYN05LaSd7Oge7k17jB+v8R6P7dHeQUQvawSo30F6ZGYSCRokSl
kbIgX470qWOykJbqZthqW3Ah52bln8ofjj/fXdNgQYEcgREK7uOfi0pg2JOaZBPGZ7EYmnPO4a36
QfbzVwABa6NqyBBwOf5QvepfrGuiJy9RyrlGvRyX2J3cFhSugythORKV+cNzrnyDF/njal+WitDr
an8ceKuMG6I9t4xB1jO1Td39qIz59kokqnCc0FkAv25fCpOxvrF5EnEDuYULVmhTblD8OWLz71fr
2+WPR8/EkkaJQ1X9568kxYOmJg2z5tkNvOdGOuGSFqnvwsP+L5civ/77it8t6zyDsizzlim02f+8
YGWFnp7qlDeFBv2IZosBuhdtr9b/UNZ8/9V+u9KXn6srVC03aNc5pEKTqrXSlxFZ5x1zxwMa0wXY
1OW/v9p3VBhVcARSgLPzVn+tpIZKTEo/f7c5xKW89c6VvdBWhB4txjXSQuWH63238P52OfuLM1Q1
SawTIZcLS6ZGNKp/Otp98wprfA2DUtS2DMv48nCEZlk2bUpuKxIaSmTk3Bvjp+Lj7y9BooHJ+vef
b/ev5yEssbvUskI4INhfNIWh8cM69I2UzlR0m44oJ6gZg/jlW8QxZjQ/UueCGh/dgvJzaW1qRP44
727ESl1wuIFR9MOm9d33+v2qXxoP6dClk9rabMFw9+RJrCTxw8//zeo3M0ZlWaPC1QS19Z+vkmzF
eVjZDAfrpeaaTuRmb+EeKv4y2NKH/Pez/fej8Oe1vrxMkSKikqae5jDMsxjB68ZJCc7/vgZ0Vj7x
n6UESxAxSJZGFI9pf635yCwH8jxm/FR9sZ3nQPyHNwmXi5sM4TZpvocBwWytjMgD8o3l0Y1O8UQg
mwKf7ma5dSLndsO9At3SV/vZeZFNRyV0p7p0p4AU0q6RM8fsKtcqoGE241rijzfH8CQHzIS1Plor
4y6oYSt3A6Tm5rbmpNmO2FaaeMI9wp+sGBdZv2g4sUzbCRBgEWdve6tQxbDyyyrbp0p+q0zTCYJX
HWV5YPjINauPWrhZ9SzHdyEWTDVrjrHvHzXFHWl/D76xUYimU+rx2NF8b8j3qjHcqe8Vfj+VN7vU
k2Ug4GhpxtsosKDV4Tza8uG9qG2/Nyz6Er25CSAmq+24CwWR2cFrYY/7iByHihBmzzwgwN8EtIc0
e9O1axM1eNfuwgnVkSgXTCwQMa9N7SnxiYQ29zpDe7Qsrd0vtWZjW6cawVmdqKcpG9wkF6s4TBd5
b7iG+li01xB4Sm3bS9m4r21lV3Xyo1RYCJi9V9869qbj401R5UM8bZsIP9SikTZFd+yjrTduk751
SeJGWkwAsH7lx7vJpIXdrwxmGjjo9O6Gt/vFBuam8BQG6gUELa4XmzEums1Aylc51hqezqbDsqmm
q2ywHi2Z/Mdk6g+qz3jCQnyVY61YhN1DO0BdwnLqpSkjcv8zayBulyW8C5tLVXGwUVUw1mp0i+ly
cLJeemKE6tNiIrpCRVLhWSfi3Vum4IzZ3NCCi6T61KZVE569KHoc+oi2RVDDpGSu3thM6F0VWRPw
vLCIlr0VO76k3MfouqFBbZuG5n4qbHw66tFIpgeSYGv1IPBxiaQ8S+WuI0tSKWHAqYwgp6ufQmCC
ANp70fl/3J3XcuTYla5fpaPvoYE3EyNdpM8kk94UeYOghfceT38+sOp0J8EcQt26m1AoFCVWcQEb
26y91m+U3oDUw/ArFXRSMToVcKlNG2dngaV1JAwn7DUll1WWxSeKtut87caI6Dnn2NWXsMAcDZTX
LZjmSsL8WrluReq4z4541giX9Owi19xH2V4Fm6PUV7V1hoaHnly2Ms2nd2ptcyXVZ7VMKz/GlaD3
6L/fUTVehfqJr6Z3efdqoEtKPhYOBLz8PXfVC1OxFjnoJVXdcoOfOfKVQYfObR1mBYjA+mJw5ajR
C7RuPFun8UyfFSwmRPnH3IVuoeWXNbyQVkQltm7hlKPCSS/afe1gA+XNmUI1PKfzLT95kr8JAQ5x
odwL0VsNhlPQyalSdSsgtZ+iaII/QUbz1RfvLe+mky8je2P2P3BmjrQbzXooxQtJ31G2PovooDoo
xqM6g57TXQU0fgCM+v2LGeM/724CfOctYxNm95F2r7fGCjqY6L/4MvCOrFqmQUYhMN8qCqRYEDc+
ilZm/h7iZRLBfEKnEQnZfVw961QyBzVFx+t2ufhkiA/U2gM6oo3wYrZgQ8Slh+iWhEVkr9zEYC37
sFwM1DZPQM8GPphHfdN1syX9XF3LFnr0aHigb2QTdBLNr3AdO9HCKJ8qa1XSWXexI7HOgJitQvOH
Ase/1lHu1/cghuYIrN73rHo6WpTbkhxAuLpV0UwUy2WHWFjOiulwxRMoUilvvgoTl3KmiZclUv+B
dKuq/jyV6QmyCA3Ko4l42lE1TOGL5+eulG5Qljxhi13b7DaSuBM7JBeRnRC8fN46Vx7MH54IBuaZ
VUHKVOBJ0rsRT+iphU22wUFYbR9tGYlZ7CIa0IFVjaILzVhVoKAIUwaAzDxyHox6F1HZaOIUswSU
KPsTU+x3gVmitGOskoiPUF7bWG0ijg3n+DSTShThkCMGNq28qOWZ14EIImVtHBxXRXHptpxMLCgd
I+MEY8u8XbWBt9bwoo6K8tUrbEiYMGON9FmIi+cwgowBKhtLyQT+lVNpL4KPY2Z1FzVvUdA+emG6
TpS7FCXfOjDBQtbLrgxPO9VcRrwa9r4dUrk1/gJleyPlHgRNceOL6XPT6wh5Q/MQGmuTquEl0v2D
vzHSoeVtxmTtUdpNTHAlqvuc4zarLBULxhVEQYA1eSIAWTH7W1+B8daju6vioyDlS9W4ipCNgCi6
lYW9SPfGvEyl68zLN34rQNiMVk0dzKn/zzrBf2mBN4go8Zf9CR5G92hELRL5pRJvVfPZbc7typ/1
mL4n/k1pN5eSvFestzxNzkE+eWs2ghbrQUXwoc9BVzXggdt1dZvBYaR7XW07OY9mSvfk8UT4Lpv2
SREjjhR6FxITW9IqoJCsfRkieAUfteIA5ZyNalDG5S5Aqi8VnIVY7YTCfC4ZTTWGdAVAk6p7+BbQ
+YVGc6Yj3+YY7k0BAz4zvY3a2UtzmKu5RFlbuDDkEFobpKeIOn6NBGnn25c6fzbSVSlynLv7HpSE
A1+10/a6v1JA+SU2skYwhPtwU4J9rPMnnUdpxJvCv1FlGqXajZ3A5EFmFZaMma9KCDRqroPi3Wh4
PSvOTYhqM45gW9dqHlq4zt8nXkeSO+rMfxIxRhky5feqDT4UYORT1YXyv1CqieLKkXT4U4hROqwn
We05Iid1Jd9gBFLkU8nw1zreZ9rDqBwba2EARZgA+Qs6Q+f2Olq61xjUUHzg/gVEYvE3xkyjFo++
qUT1cJQQhynOSCSrKiiqaJdUN1FC8bC9+T7IkRulLpkGhXnRGIZvfKMEH9M0uVxjq/P0U0TJXEB2
h2g6l3E8iqbqUUevFFyZJSDJCjyqcfMh6aO4k2puY+AhuSvB79iIW3ouy3g9VR+Shlk1TvYPYw1T
5qDqDOlDA/BOrPJl8M+DN8p/o535oC6Azc7TXbZt98CX5xNjemS206/98x2Hnx/Elepc71WbcmK2
hDSLk9c2pRvhzbV1cFFspWW59lZTgrFTMUclzMDXWiHteNdcTBaZGKwFd5fBQ/z+1Y4sMhnRiKGN
w41XHZfDbNGJhSygICD4t5p772a3f+P3S6ANuLADMBpfz/SgNZ2hxTOvtZc4ejPUiTV15PoHXxfv
K0NR6PGOxbREsUag2B/U/Bx4QaiX2rDtNX/Z58GyTF91/xx4/MSYHSsPoJaIfhflQ02lm/55OvSF
J8oBZTD619qqWAtQQmbpiXerntdLBxvHAZPiAMybiHtkRlDXo6soK9SUoYh8DosohSeElJvnWmUs
HCtZKOkJHN+PD/ZfL+1/O2/Jxc/VVPzrf/jzS5J2uee45eiP/9p7L3lSJO/l/wz/7I+/9vkf/es8
fYvhkb69lfundPw3P/1Dfv+v+Iun8unTH5Zo+ZfdZfWWd1dvBWj3jyA86fA3/90f/vb28VtuuvTt
n7+/JFVcDr/N8ZL4918/2r7+83eL/fa/Dn/9r5+dPUX8szWPEBdv3fhfvD0V5T9/F+R/UKSjqmUp
GM9Q0h0E7pu3Xz/SkcOjOsnfoCNE0//332Iwpe4/f1etf7CwDANlfBGoA125338rkurXj1T+DfOW
UvRAZ1R////P9ukj/fnRfour6CLx4rL45+9fGhHEphBmIARGYQdHjdHcEGRfk92QZHEwUO0X0bLf
IMA2c8+aBUbkNHGmFKbHRdlRwHElsTGL0KFXj3ZQ+iJDJomdcyNdt7U5MemHU/5wyx/HGVWsHM8X
S4o/KJwJDw2KPKF9VRfrLM8WYQt5y5/g634wVr/Ek5E5HLT5ho/9eZFVDSBBpPOAb19b1yDrlghv
LMQrew9dbm2cSyt3nuz6k0GW3Nsq7/lVs+rQKkcBpKcPqM6cV7qAj8KimhiH8eL/GIeD5xplQ+yA
gujVw3Op7710K4T3cnB5MOF/TapPk+joNz2IMZ5EWQ6cTiMGl5hlsNkDCuKEReYMNP5SWYaX0XU8
nzpch1/6zYDro5K0IkSQ82w+sAH9y221WaydB5zjDUCPDCudre2cTrwnC/9ISJWLKIKWNLjG37iK
izANgSfWq3YBjgWURrnB+HcVL4WF9jARbZxm/vxyf0YbfTmaNXKT6YyqeNn/yLd4UMbzF7QKlkTb
BavJTtDxeIDKLNpB1hcPqy7Ji05xP96OqznOM1Sv05MhAURLILagZU8ltuMk4ucb/hlxlJZ1neGG
hc0bOsF7DiZKLSZW5dHJj6AvLsM4GWvjU76wasR/DL0BoPbYIKhqdq8gR/7OCvszyBfVTPRbK901
WGHmeY0GSnxTuxMWJl8aTB8jdRBjtJuhZwF7LedFgMG+A5vd2Ct7A2h9Tjll6Z1PtZeOfpiDcMNC
OMhbkzpXxMTjlSxuxFZ2WiUTLyQfXUp0SqAo0LPFNO1zhNbTO7cfFCPkdTeHdw/B7wqznIt4kayd
dVTNjdt+np9B9Z7na82fBStvoUw0AY7OjoNnGE2/vvOwbxSZ8Ha3NHxA7ul5QI3v+2Usf+k0fHy7
gzDDYxwMpqTbWtQOu6PRSQsD7kcQXHM1/bi8Y8xhWVd4N+GzrZwENZox4olRnZjWvRxv7XAbW+dx
FswDdBtdlGtyOghCbcBLe7ChxMd4BiKjn6K9lLfJCvfOeYS6YNZ6MHBO+6IGOQO5fR+Juy5bC9aT
mgHK7u+E+FSVkJkEdtNiIZxtvTKYVcGPyn8LB5GaFK8Q80mxb3wD/P+qsC5izZkpyU3arKqKpr67
sUHqu/J7Kz9DMEyy07IF2u3unYBfVD9nUBL6eueX78g+Z95tSw3ejp6V7CZUg0UHzM4dTFtvYh1N
zfsEzTXVfnSgJ9TlvTSI5mD5uonUbql3PyTYCWH7mhsQTSUYUS2k5WDuqxS0d41551i3lnFTOCsd
DGVYNoi5PGJAQrcGdq/LP2AK1/pdCV1W6x7VdOMrsEovDX07CFjhoqijXyN1jG/w4uDMiNZpksIr
t/eK/4pqTCvvsopOboHXTIRB7aNnvTUSvgd1gO5HuKyqt5p8vtwD118MhBRKlW0iwfgGvK6iwgI+
lsH3saiu+tNCuY/lfVbyXCZ2V48aOp+NgylXgdUTxfES3UyfuVL5t7Z37qpXKcaxg54jVyGVmqZ/
b8MdF5TTmjaK1CNDGm/F6rbFclYFYF3K9goho7lU4rqJg3UPOcydqc17oJZzaI0LV8LHB+XO+IKL
ygwxRsV/QeZS82CgdLO2PS0qxF/fdRHB7E0T4jsmvmdFsdDlVVDutHYbmsklmmvLFOKcjx/lk5/u
UxHhMJqDIoYYJY0J30ShSTv1WE/FwOSyFhb9FifGQfNaQ7wNWKjIRQcY/cRaG7bBLznBwVIb3X2R
1/ahtLGi9cc+XyCCj2+zfereebcdgk/v1YIdZXB+n7tbEd7eyl22/tR6H/KO755hlCTAEw8t1eMZ
ml03ZzznxR5yY5PNYnGG1LY37+fS0t/BtJ2LG4SE7IUVrybG4ej+fTAOo9ShjaMoThWeoXyBrTtX
58NZ3v7AaHweL8wH2M6Yfi96NL+pkT6LM/AX1K2mSjwfhanxUFCcRlhGtKjwjLvGvoptcmlyaqHG
FkrcbPV7dEKD5rStrzEblxBK8twfgDRoq96myVOWsmQrFFewyeuRFxMhwvRgsNKXMLyIBJxPjUVc
4SMFRlkWPMTmcLvK9ql5B6BZLKGQGjsrubS7lY/RQ7dqWLe180N3HxHW0GhaJeX19yM9fMzRG6rg
WYE5YVrDnWz0sa1ad8Om8FtW+J1fIbv3VCA3XiCqr/31w4pIRBj61egLjU4Rru8wWPoAdDDOconB
B7XVualNQVmOnYmHn2x08qMhUPtdzSfzgF+mlKoD/xZe+sQikY4l74dhRsd/wObTiP2wSObsX+/i
ElOPu5D7EK3KbbvMVvI5rZZVtprOc4++Id9qkMjQVG5qn4/jJtWDWlLhjlfiXg7O9EybaQDwv58X
X5gaw6FPWeyPKKOdqI+iSGxMohjnzRLZzDWtS2SZAQTZmFKJM0Q2T4xtMrXkjr8cFB1c5Ml4x0g4
ITQsO/4ICxMft4ZggRnyxLupx3YXa+AB/QoyyptsxW+7VuHdSrdCuxOtLgvqWvdiNfeeiP+JtnPs
H0iCzXpza+SQj6OHiPxCz1kZxV3lKrNcg3klvpac4zjXmcWVYV7KMKw8oABi418r/krMtZmMBKus
udsA+U0/TpbW0NcsE7hFiLL5PdLg3r0o3Ja4qtQw/AX8IgNYh3J330i3Ex90amRH0yZ20kRvK15a
XdcLcRksI1IlCE0z/xlz2kWykJoNZp9T2J4vNcOfE+nPwR5NpNQrLLfpiAsOgoyrng03TwjjEaAi
7VGLARWJG2chTWw3k3FHO5uUwHATEuLm1qx4py+FjuHS2bXDCVa/o4igQhKgxvH6/ThPDfPo5DIS
JfON3sUMI7/U1LWYb/Lk6m+EoJdCPkgB7YtfXNonQi27hJAstIdxrK/q+xJ24N+Iwu1GlQdqAJi2
z9sM+tF20PtEia2tjqIax19gCf9hkNHk8BVAL2ZHEFW4CMoHdDqj8m9coSkG/PEeo3mgoqJAbXkY
rXQfZGiInGTVFLZ2+KijU3Rw59YoRlES/cJDwZa5rWuFGAO2dnAptl+rvb0gbeLjLOyZfOrufgLK
nXT5/Wc6coBzmIJI5TCQLPmLEJ2KZw/ajJQgNG2OdX1qwC96cDOkg5vt96G+dNhYyp9ijfbNJMol
RwuJVSy5nwDYOGE1YxoG4hs3i8n0azLeaAp2pBGCP8RDCCQGswxIZ9msZJnKLh7hk5XGY0UK3g9+
HtJ+mgHK8vOUb3S/FvGAbmcDOzHf5u6MDvQMPbdd/TSUkqP77wf0yF7xKZ78OR4A9KJQDJtyXE0V
NUfNQVu0VB2/j3J8hvz5VqNUpSga3elqRtFPUArCQq0kI8XToSnWiXfzfawjadGnNxrNELSdUq8t
iaWuh4JftK5WxRYTz4mZ+JF4jxbcpzjjmRGxX9nDyA3pV7tA1HjtIv04RESdeG1vkHE982fucigw
TYPOh9f4Lvxo27LdzsTnltes3B+S9qOyJobx+O8fjMhpvGiWMZqIStd0hiDy+0vpTEnOYnlqwxq+
+dcX+DPAaOZpUueAbSRATsEb0iXgsFkwz5fWOtygrLBuH76fF1+a5T+3jj8DjiahlqqFzblFWv5U
y7NgI228NQJQYADJ0P9WKVihPcnZyI1joAZ8Xlkp1HWAUqzkcLtvF9KiWl/hBX4JD3XXbKY6QkeX
8UGw0ZGf2LXihDLBZPNEblL0dDcmgjQTI3jkjPn0SsPSO6jCoW1Xeb005DML5YdzZ67pwM5RVQzm
JOVr90xZ9/PsYvh4U6Slo+8HM58WoEgyoI9mo1ioLW4cRAbAGVF7qnZZOrETHt2jDkKM5iNFPEuM
h+9lxDeufNH6cHiTdec9Klyxvx/IqbcZzcSmCzNXH/JCcOaYyGnII4n91fcxjr6OiREsOHogmWNO
CihiQavDIeeo58gs4qWCHB89iHhdJBNb4fFD6yDWaPY5YtQKWUqsHDu09ibYpdLSeKyX1XbQpZ+j
WDl1Rzt+Lh+EHE1Fs0kqKxhSQ9yH7HW6GtR2M9zq4d3CjvrLBNWPveOPcPSUP898E/Mj1YgIJ8fF
zKk3anuN0Pr3Xwyi5LEt8SDKaJZLZk+CN3yzToEjjguQlt+44V0Ov11JV2EhIn2iblz0xNBp0yhj
GyllaXXRm3fokUfiA6KlVh3PXeyw8jsZf4O0+JGl5dxE6dFG16OMlqJ8mUskF2iodJ69jLECHYrj
abFvkarL2KKqd8t/7iF30zmfCSQ74bsLUrUR4kUhPsTIPEr+baWGM9c6D627Dp2UFuGJXEBJT3sW
DGfWaCCg6ksdYKQq+HNfKU9iw8PdpLzTMN5ptGxZRW8xvPSwixaioWNO+1DpzwMYUPFAUmogSn3q
oPlpgqZyQGm71JBI02cx0OWw7U961MXtq8hchNKzikiAvnCSW1W4Vp13ii1FdSm0Gw8jxdDdo4/T
6di+1A+msRURzsBoPKLE7UcoEkYmfGBETcyzFJun3L4v7RPHvQizR79fpwi7IPrmJSsIBzPFv6FC
pgdnvrITEWpDXCx5wvioibDC3ScQflMH+yhEvOUG0WNDXFW2camb7qq2HuEeY2pXzq0BDmbeZ+6J
YVx7JcIAoYruAHYJ7gtmu6h3oDFWqKdNP1izv7fVLsG2wpJAVd+0/jYHJu343r2POl4noFbVoyjU
B0specnZ8lupxrWjWbSqgRzPqQmRwUm2jfqaUMTTvGsbZYvKB+T8AxWXJMGF5xxn99zcCs0lvQon
x47Mum/ypVFemIh/Jfrads7D9FzQLhzxQihvsupM8zY5h6jjnTse3i/qdQPVt7fmTvoqN+cKNUcN
JfgejxoJmVER+fXvl8mRzVOFEAL/HQ0LVVNG+V0jNjLuuR7nandtY8Sin/T+1MV9WGij3ORTjOEZ
Dg46PU0zs/+IcWqvqzVz6dRaU0yFUzp1ch/bPD/FGiVyiVnJHpBtJIU++E7hokc6HKD6KtuGtMT/
KqGPnexTuGEPOng129WCNosJl+K1GqOg7K+y/MrUJ4Stj34lBdSeQhFNom/8OYwX4FdKGRSNQHvX
pwjZX5Tp6i9PBAU9lV8nnCGODmw3slQ7Ctgta+PWrAYfjGs3mYjxhUQ63vhHR7UmhX6b/bxWl6cD
tTMD7YhPw2YKcjgcWKMp9+ltRtNa0zo/1Cvext8Ol4hgjabt+t/QZTmadh+M2ujDuIUj1r5GHJxi
kll9Ey6QTocxOIdafBIsnIX2+p99ptH8Lvg0Te0QUG7Pa9Qq05d2aiYcHTuLDUEGfKub40tzYmk1
JlfM6XKVbrVNuylW1Wm5nrryHZnTCvWNP8KMJpyedK6tIXWOZlg/yxGpa8+7aGLCTcUYzTc3p89d
VMTQkn3LOSC/xspEiKNZxsFrjGYaLJheS1pCyE2EVMxJ2z1GFLiL/qyti/n3H//Y7vZpzEbTTY5R
ekV7jzT0/MNRe+3devN02UGcjxbOagqlPDV8o8mWIW1gORLhUh1aNNyhGC3tqp8YwWOtF84ffQAP
mqamjGWqar23EbulkSQ54SKrQAuYNV5RdG0hEFUk9fWZLz/5ymWFlKYH8a3RnxNXRvW5Q9DozupT
vFveiliYeLBjC+HwuUZZsaJFaaMlIbVMuBZFiYD0pZvfxHRQ0xOlonOtTEHjjjVpDofCHGXGamqn
Ge15NvptvahPs6t4lezrkwH1nj51p9l5Ovf3U94Xw2ccb5ayrIi0ZxX0Cj5m3cEhZiWG6WQSStu9
a6K+f2UUkCTL0zyZSMmHpTCOo0n8B3A2KYc1Wo21ZgmdoBAH39esPG/0CSbHse8FsBXyOe1dSAOj
pdioUZ2Gct5SXRw2fRhW60GMaxKWNhVntAqVTiwTryMOCiarfFGcDGvRIs8YiotaOrdXNNTn/gwf
u2U0Ueg5OoYH7zhakmUPnjpqiC2Zt1VyWaib77cY+VgAXdZo52qDbv9Y0QywRCwnyhDgHMXEH4MC
g70dbLkhjg/W3DP/rr/S6c9/SECh1yE8OKupC+mxET54CGO0DErFylLZ4CG86ilJ31zptNbzhYYS
KRrTsyjJ57mWTGTCx/pLTP8/3nxco5P8vLYixJNmxU5fA1FYDsgvYWk9tXMcImf2fbORJ4hB8rEd
9jDm6BA0tLBIQpUXdU/1S1wAF81TvHKv89dmn6zli2IVbJuFNu/3Kfd+yMFX4TJHs3Y3Ba87Ws47
fJDR2iwF8M758PLdL+5L/awNxcOlcDGVmx2rNkA1sNjrcfcZmPWfs1ktcWrR9chhSGnPXOtZM550
8NCmFp6i5bt11ZukuVYL7EFcEf6a/te39cOcfQzBpJYDp9DgVOt2JSXt8sTbDroz2vb7lXTk0x6G
GYMwLSfvJUEhjOU8lWicKs2Trj79ZzFGI4l/Ylw0w6vgn10pqJCG90ymxfdBjiEjP73JaJLmUdgL
7pDiiEOjeT04hsu79AboGJhqsPkL4cpeJd6sfa+2EeZhs+R8as89ckR9eoTR9BS0LlGihilT0yEN
Kiii+XMboYUwxSI6+tU0SA4IBskDuuXz3KwaW0w9hTNfyXfepnDeiqmk6vj0R2JJBewBcmZMJELT
3I/FghCABfu5sug3kGwoKNHYAIi4+RuodJU1Bo2Otq+OvsTnNzIaxBOChLvjoMsyyPZ0K32Vrid3
kCOJMHHoKw/cK0UZZxFIuweB2PJazVx5gTWszYwf6cqBGQPiaZZ2ywFllu4w414U0cTeffSrHcQe
nfyOpVt5VhM7UcCw4XxroKCsdvPvF8JUlOHnB3mSrqQpVxaixPYOI1lRPquL2/8sxOh4RxxN7PCv
AkTp5TOhuquqH0E1UY85csJ/+lCjCSHrXmu30hAD44P82iPR/v4lpgKMCthmlyWeVBIgTB4UbBP7
yebTsApHmeSnVxjyh4MvEWK3nvm4M4DVllbZWbUXAOjOlHX5JM/ETbg2p4hytOiOhOQygCIm2k2i
Oi7BwM2zCvQWWvC2uwDRLUu7iJrbEr5cnT520c5wbu3kykqpKiMlors3tX/VhlcoeGQ5Lsw0NQOc
8zYybt6WfhsoBi7S76X06mNpaggr3DmhAGH+UjtLpb9WFXPmiXjiNlhJ60gPSnc12t6CtdNg29dv
WXIh1+tBEyHGjZA9Uaj2gSvPWiVZSxD1O4MiaAA6J7MWsXatg+61OhFx09vQ2ObtNnD2Bd3wXL91
0jsdE/EBZLBLMd9u0tcmeAjh6Uc9QuDtuZiiIwBEWqjusQJGwLr39YWkvduJg7p5gF0KzVr1Jkam
xUDtjO5mWEVI9r+b+Du7eTPP3EvR6uaRdtn5Z+CmHMSCRcy8ke+3ugoJGop02BwIDWrstoEF57KV
rjwrWCEjtAmMZNYF70VwbyMYmEDK6vVilgmb3tql6Ubo9kYYoC17YlF0dvKNbPkLx02zmRDedN46
wdhUUU5qiet4x46EPUFv3mTRhVC81Jk8kxJzptIaaJVF7l/ClRDKJyG/aRrg6jau8tlJ77yI6mWK
NEe1bzxroTF+ejhHct+Xw1PUEzd5Xl24grftPO0qQ4q609eIGy4kHKhkDyke+0xR9zW+1PCVcPPJ
NhmS0apjA7/Vr0WRRh8ofJXiYe4IywhJXa82ZvhNnUhVeOqk7gVeongGKcsBTo7C07yPqKJLt4l0
7purur4SMOtT6ys0NlYuDmG9JM9skNeWdhZnmxREnORfRbW+brKTQU3eVk56CcUk+iD4VtDcBPzh
m7Tn8IPF4USRh9J8iSjIW2jtGgUp3OElnsuiBup2U8U2WiH9iW7QzrCWSBpICLv4KNeD1q7Ta834
oVIYb3LprhOEDaI/ed0udXMTt+I8tuW9HUJ+Ec9b8lgD7YAsSuc6Ha3MxXq+CLc1fgVmnj/WhYIo
QEXLw4R1IG+12MaC2V04orBXenyg4EUU5XuDS0je4BiA5E+m21ujKjEgwWW+RGSgdlep360i/AOs
Vls6+MunVrqSpOdaOC+F0yTAUAbrjVIN54aIWU23IWqequvedS8jRZhXQrnQqxsjq9ZRamMOARfA
ndVaueqwXzVKfIpv7M5adQiqa/2DGniIUOczscV1SfCWlScgI6rNrOo172x+87VmW4tGvVPShMK+
tEiKblH2wsxTfYy/cGHJT2tS4RYzpL531oaEYZ/i0JcJligvPEUVOFQJn3p0V4zgOsICwozAweNj
UQke/oJPJeYjun0llNe4Ln2onmfGaSbj6H3ipVu5xBBVEZmXMjPwVgvuEtSZM0PapLm2QvF8Lgm4
bkbGbZ3y/0XulWrUuMPHq1qAD4Oqc68aOBdvG5RjYmSVRbVYZbY9EzB4t9Jy0afNWdeqKw1FZPyX
5oWH8ZB96UbOqi3oj0kgLmtbnSntXUdjPa/fRdFCVaVYY/IcdM5CxeenxXuljk+brlphrr7lMngt
K+0uCrtlqdCqotKaWnxyrzmvBWetYDrlIjCCeJJnC7AcHlrmaKo9xvGrE+MOm9PP2zTOiVNZjM3a
6y7QRNk7DqLtH77aPJJ/ZiqXverMG3WvIZ+YLhpoMa7Cf02sR1S8Cswb11l3ajeLeC4tQnADElDV
kBG7V56ORW995Wnr3F0mZjZzEa6NOjap07458bVNITEF4S54xoOJrrWCxwG1FiX1F7KIb4vgL30N
ZLhxm4VnNfOuiTAXec6MtxipKkgPbKRXUuLAnH8trE2HA5WK8DMSyitVubRM3N2jc8Vj2aHzbWDg
0EUPsoq178LzrVlb/ihMfWFoV4FYolcdztvqMioxG4cw7c9MZzUotKm41qTb3n/m7EPA5q0f/IBQ
/tTOdMy9oTMuKgRw0GKb+fJVhUZ+i1Gp7ruLNr1U0a4JlVcvv0jQArfOI+umja4jHQsXeCk59dBa
xrj7bHCyVnauci3kCxfRITXc5cFJFe5K8Q7Zo7rf+M695J2I0lZnmxB1HE3Wun8tNuyc6bvP5JOj
Eznw0bzGXqM/yzAdzp0T0SvwCUSH/13B/chmcRlolgG5zRRsbEodgtOb6uxr6y4Ha2avOu2k8rxl
rOIfpSzFaJlC7FHsZl7G2SyQ1mWHUX1CqW8JQ0lu7krOHMG/wzpGSCMoLW+tcp3y10X7oqLNJySv
Fa7wGKApyp3Q+Qs/ecaMELt6VL5Pe0R4MGaOINlmp52wtM3Ltv2hmtUs6+4DXslBsef7DOwj2R4n
SMiCwi8UVdyqxiBCpU+6pKjIVvxTDOqX1srbOW8oo6/kBfuuM43sO5aRHQYcZeCRb7hyWRCwpmmA
Sv0OQ/G5Ouvn/V2ymtaOPXYfBEwO4xQNAS5Ro1Q8QgyubWLKFb7+KPZn83khTlytjyWxGsRTBhBt
NWJ9TjHTRsVoT6QyozUnASZbxfr7T3TsMgGRHlA+XHr486Oru2pJtmv7FRdNiYwQlSc3e41wofk+
ijxUysYT4TDM6O5uZqaQSDnlh1DXl4LtLPPMn8vJVZRe9MxAqGpOu4zC2xT9YqULNyYKaxU21R1+
rIYqbNJ073D+JyDLgcH/nKa/FBIufj7HSJJh9Mf/owoNssql53+XaLh+Qvzgtzsvfnnjf5/i199K
9+23df4WP7168VtxKN3w8at+aTfo0j9geSNWKyKKY1I7YNb+0m7gR4P2gqgDW1ZliBBMuF/aDZLy
DwVkLTLRGFXoJqzjP7QbJPkfGmtIBApGwQO8sfaXtBuG2XQw2xQWCijOwZFl4FZ94dDmYLFqX8h9
DDabuSGJ92WSLBzY8AW6bZ7gbMr8Lu3UXdmE2wTVwsayJpbVWFjn5yMMb4SI3odC0ed1G5WGw02t
wj15X58Gyxvqxe7iBdOffbe4Hai71oJL48PB1/s1jz/pDYy2v59RgYoDSkdM5YsPiK/WtlYlrb8Y
9AZkkM3eblDVGUot+vP0dju6jP4MBxnWRCBJYzqMtr+2tKoSvScf39l85jn+eYk7MKnbSg0qqJh/
UYP8S7hRVaKy9VTXSsJ16RnGsphCDRa9U7Dm0Y74Jcpox+0bXYudIYqhSvM6w+QIDx/Zn6L4j46O
L2FG1YlADiIEP/hUCTmZiLNUSYnC1Lw1dPbl99PieCiwFDJsf5jlw6w5KFPofoEFVtjjPwfqSYKD
p4Ln8WN5J4qv30caNUx+vhQB2BnwxPliD6NmNh7Aw4T42RauP7TU/43W1+hU/BJnNHgI3wW9KDJ4
kRid4xm9tDDWDVSUAZN01UDHLmt7aaPh6vTtUon0RWJeYpS9pG01cbKNy6g/H4Uun67TqhK/kGbs
qG6M1BH9BbTolbQo9uXG2CP2Oosvw/VUQ2qcUP2Kpsoi/6Fx8fHzg0+Z+2bkB7kEHTC5GFwFkrW6
DU5xr8EYt102239DUPvoejD+DDl8i4OQWu7XVZcRcnAOsbTlYGVAhnlp7bMtlZ5g4S1OJhvQR3fw
g6CjnUUMZdNzQ4Kqa2VltnNKQPPwZBBB0yoCTo3r0Xl7EG60s5R1aOJRRLgBp6NszG2wpbM42YuR
hmzqy8F0EGe0twShbHdCRxxxZ+BOyJGAN/xcmWNXP9mrmHqn0Rpxs9KAQ/8Ry6Hg/tMTapoycTwM
KbAJiBvgxPDzg+lRa05ZA975ueSjXbDud+oK58Lt9zvLBwLwy9AhEGbgPUXqMNbqitoEOVKDOG6t
PArqG9cp/BarpZGKV6Gs7ywlOGlTYdt4yToNH2rkje3EfjSKdFMKNhrD9dxqublT0LNQfs1aY9fp
L1qAD2mm42qRARE1LmTYaK1R4DQpLPrGWUXgXy0P8KuIlE53k1riz9zzkzjYpyP76OZM94XcR0NF
/COROBg/ihlJZUcagkd31bK+kbN5e40t6SpdUoChNOgjp3karOJ98Pz9iH50XMYjyjiiZwPgckhV
Pn85ScBAxrUZUdR2Bw3nBIqq3/krv2tBwQJNdt3nlMJlVb/5BuWcQJvjfrh27QrRKLF9Fup2paXR
qqjytZ6cmnWJllSHYgTWzXYwF9QXz4nnSVfN0kDeJu2zXZnYbeJw4CcXgLvYtNOXEnw3nqZzmdKw
XFYnNbeBQr4T8Lqpmmbhhy6am9nWzcW9adtLMImb/0fdeSzHkWTp+omiLbTYhk6FhAbITRgJkqG1
jqefL9ljPWQSQ3TPXd1FoczIKngID/fj51fxQnJhN9MWUaDorHaqT3eGkZx6EQpfLNgdrhCb9kJo
lF/S8NaJzElqLIlmYRdr5tEY11DK6dWsx4VHHIvWo2mNAUHxPHF6QabwYMbpY7IQkJ3obpmhu+MU
Ys3iR1vH1aHo52L+ywv4SVP85dUPVSpMTIqMdpXiWOKtGO8n4jGNpndm/ZOxjGc5K1wQvI8Gvmz4
f7x53jlCbLLp8Jn8/c2X/TZJCY7AlIkX0WzhI3iSbztETbJN4Cxtmw9m+WWtuRqQFcJgSEw6/8wR
ko16GuaBASOMDDK+MdU8bFEfZtajMuG1QP/375NbfucWDc6z1oU4qOvW9UYpWZFeGTMjyoFwHiGK
XGI+bfrpbQEgmIftKTpKQUlHyDMhk0W2Job1N8TXXuR9RGx6p1r57VqudtDKTLY+68HFCb3EzgWP
5PwDLer7I6hk2KBnIUDp6oWKRVTJaaFT4cnPK22prI0+eKDv1TncxP8MIf8+Z4pYkirpMoQaRIHq
IPM+RQSUwOAPi5PywWr/Xp3z22iX1/vLp9Eg0NSSy2g/sX5qjvZ7/NS6FwJMfxY+fUSSuCa8XT7F
38a7ekUmVP4x6RjPpIpjCSGF7UDQ6355tj7L/k9Z6C5/KT+C+d85QP027FWZs5CLi/04w24DwdoJ
ax0O8VHU48tTBWXxEc3n3WmiQbA3LqQXPsffn2ohDV2dFgQY9N5Je5t8adceyCQI5pv6DrP+MCeA
9KnxCHF1Ee5/a/bVSb7/+4epvHvLl5XAQFgskoP0+zUkutUPpOBwyxyvhOTQtZ9W3HGsMn8ENXez
LD9zYNlr9U6H47Fl5Bb+KKQVM/DO1ZOH0jS8dh53Uy/eD4j+2ySzUw3r+5YwNPKPE06iGTHdQqQE
VlPYK53UtsTDqK2omaf7QcNjPh4CcUAek047AC7373f4Tr1s6ORXsd5Rov+hasuFrStyrLNJs76b
ZDj/82Futw8Gef9z/GWUq89xAtgeB8XMXP2OoOnDJRVxsFe/ubksYR9RpX769/2xfv8y2tVLS6eu
EdeKe9Lb52l+1srSmUfZljsg4ZHoDt2k+RzyjPH7L4mlABQl51fMFXtJFteURYRNRJfPYZZZQTzS
ksaHKNtBIQTozZwliVxZfRWJof77u3iv4P7tZVx919MQrwV+bZl70aOWGO1QoFqnfjdXuB19dIq4
7nL+cxX55TFdfc6yHNWbgFu4O5KsSwzAffVtecjD6Vh6ma/vOm/xug27dNKxTB+08N84Gb87+0yS
dsk/Ik7vmh8ga2Uk1RE3HH2evZSsFEwDBLIyx+O2vxislC4vwfn7U35nTPNSQ6Ir57v+w6UgxuvH
KsY+xxYbKGYqUY/S0kg/4r28M+chB8v0BzHIocl17ZpkNIJe4+WFG85u2M3gBx7xQbaylzzka/GH
sv0/b+siR8JjGb8/xC7XbROVZUoi/JC3WTx0luEoxQtX98EM/bMy+n2QqwkqV0thCTo14JyM94RA
2AvxuGX+GZa6k3daYLKC/KdvixERTOuWQofWvK4VBjVpRvg9HKR6srgUzNpNkWSb6aMV6p09nApT
NXU6xIhgVPHqsCvGirysvUwXVjUCfTL3gzQ9D6nmp3F+TlWC8BbLTyR02jm7+hy5qtA7mvJZWhNH
yjIHx2mnIOVGyeQbE2e0HGXgpg07Q7szM9XVetlPBWRymRi2oJBYeYd197K1P/TscasfV+Gm7lEE
tsithIbIXcO3WgaIZOwsvqnl86jGHs44BPzMZNuIrtrMQBIP6gCmSiJDZVIMg7J3C9lDumWPkhms
lelMyvdZJOAuaoIY7DgvLE8ofjR5aluVdlCt/DDM1qFfEchKhzYyvSgebAkEpyo0IuUl+MNTaMqt
m8lYrlufVRX3n3x00Re2pozX9pdtear6C76N7rZvflj19mjJ6j6qBGeVvnaqtM/iFtCyOll59C0q
YQEQ976mBC5McM0TMYgs2HzMbPIWmq8jSssiZUWKbhWjDpKEAEriv6Ne2q19CcCvP5sTmSILvnub
4P19tr0/C6AYmhgAXzrhV7MgluclmgSK3waXNQx6GN82CQi8mFh2jvhhbt97H5TMSJxo8coyrgt/
GpBDtw6cpy+HKq1dPcSkUGL8VFKBV5kHy/pRsfpnScOqh/BXhw4lww+9OkgPWyxEs8pCkdZWUJLK
JZa5lwr32ZC6Kd60CbSlCN/HJm5xGNf2fXceyT9ZldzVqzdsm9yi0T547pcxf9+xL9dE1470YrA9
6+qa6jYqLSvmsc8jpIsEDctLPtz0A/zmWOQY/WNpn/7+pt/pJ/w6JOmCv1d2kYy7Hp2bC9MJO08L
O4FW25GeHspsvP32ttXnWha8uCR9ZoTYhLA268JpuKuz9dBpmLZBL+m1ci8p5CCC9LXxi5mzZbar
oyOItnLRNjqNsm10hfjbJllggRFxIsZLU9zLk+72s7rflPhQRAIK2p1qEGtjnQdSj01ro/3TodX5
AnvnoTe1IDV6rydIZjJEN986L43KQ93JPj2mvTGakBGwk9uK52xW7QqSWlR2d4lYPAo50P74QDPM
UVIUMXhsNVg7cmrHaNnEgrMMElGEcoLqAtbYpngJ8VwSpnT0zINaKzwFts3fn/1ll/jf3zZt6N8f
vVFu7dARlOXOLd6aPG4sJf8vI1DUEhNIc/+PuqKKU7mtmE9J2zrZdEyyj/al6wRkqqfL/PmfIa6a
sONGNuZqcBODawZJgDWkh0Va5ud7wevdzRkQbh9ku/g3vMD/bMIxNGZUKlGmF4zk6mtZSBTr58vB
qDZER00fhpQvVvuuSl/+/hQ/GOdaUFLlSmnOOoefhiCxNYGMT94XZCqAk/DvI/1TvnA9Jy4wIGF0
FpDq9T0NZcZSlFW527IMLbFol7IQVBG+qws+c/3wmsKlUmPZM9ve7frvNd4YiUHDUdLsOXqNtVeF
VoWM5aqYm4defS0FwZ42GJSF5Ih09TYVgROMgTbHjqeLXGk4SPpbjnV9uZR2UtDrIE5sAwosC84K
rU9rdx+nd6Om2dHQe3GLY3cTO9XlGKfVx9pq3VGoXS0W3XH8ujWVfeEALeJsCzFp7/A4K+WbypZP
yszNmM2+tLF9maXbpogOl8iTNGJ/ZKjEL4rxNgqvi3FfNA+TtO4WS3VmPIVjaFQWqUrJsuEuOuHd
1d7E9BBFCNvK8pAUn4S+cCA2OSPg4jKg/1dI0xPTINHR1qp4H0CQIvYrNEb43cUkI76Pe6fmT1Xr
B5JYR2m2t0YRDlwUKVSFk2SSH2kkpMlVuK3Dcy1DS03rUGwzX90+0Z/zZuhqy0DdnA4hfFjHsrCI
TeEY4oAVFQ7Aq7fk2TknK69RVVfHv2CDk2gsyS0Bq7velE6dWV+sTTIMzyovT9InA0PRYojOTXtI
l9e+JrZAux+ywYt13BKMytFWfTcSgbXC7e2s1hF7xSbMzleleN9hobASZhYP2T6GbyEToqT2Ad6G
BFZRZyzRuE+Mb0X/kq8w/bZ1c7Vye/37FH5vUftlAl9/LEI5S5MsYejQa69r9cW0PvpE3isVfh3g
atUcx3hWrJQBjNHWLPqDDoFnJPkRuVMGQwbn00fuZT5cpE8XX7CPXALeO2D8Ov7VGX5TgbiihfGt
6tybtzFmXfL4QWfwHSLCpQz41zJwfYoxRdjCUsUgXQwSIvZuBYUuWSdHbGTo/SSPDTtpuFcpy6Q4
D8ruaSHDUWWvxn13wRPNED567pf7+mNlMjEQgHohQqC/eu7zNM9L23NJhfZd6M96QohSFpRl7Kb5
EVDAzZofkbpHmW0P6QfPQ/1o8KuHPra6VGhWkbvJIofDJtmD2d4UyuzE7XrX4FVighYtIt9ImezS
rnNFDD1EIfFGHd9cqd51KQxBCwfGeLup0sTjum0lGexqHMOuHWyjTXYVecplCwV8SffdrLupIbH8
WH45kfSnGk45zlhKf21CEvyexZK6RqztQh0CaUJZm55kNf3gjP7exwTGBPZoqRhXXe8Gs9SmeT10
eAHUkLsJLU3G/7cRrj/XOstjNnBGUKCrNvjANcXXvy8I730vF9HuBWeUiA292qULSZ6rJKJA0OvN
yQUTMllDZVd/cCPvYAcK2fP/Gke7KmQVLTHr3mQc8wTHV3XULyPEZrJfiOjcTzgh4r3Y7oYbwDDc
5yE1n4YnrAlovP3nJBGuhJvlasjiRRj5e103ClVODg4ohiKV7pR+qfo6JH7JXfUPyrv37/mXka6L
r4wkhaTh2LRizh3XAXtjWuC2x+IQdl9hm3ICVhzo88/9m34ccMtgK/iMTuJDn/B3VyxgDMMgD10k
/OfqNV/MC5ulr0l9cqLVMYP4oCHxY5MKAX5xCd6eMaQMq8D69vfp9V4BSm17Sd0gucuAxfL70+61
opXyhIH1J4vi5QcJg3vhnopwxUkRb9dLiB0E4HAUbZ2AQ/vvw9NX+nNdVEQFnizmKqoiXlh1v4Ie
akOBqs8jUgZr8ExlCE2NdN3oVbduTb0LhPYRIpadx+dRQqTQwAlVBU8yeltryG6kLopUy1ky0cGD
aJ/mFZ6/uYcU3YE9aUkjPGer31MoQpx6lggTiIXJ3sZuf/GgEjFMGqf+EEXFYcLQYJY3b8MtyFJW
p5fjvSBGQdTEnk7dn/WfFK16HGZEdrNiZ0NARKOT5u2LLNe3y1Tvp0bf07qwl+kwCyZahMZR183O
NyUQOYVJvbZLMsJQ39SR6i7CRUYa8HrZiAmtUMMsrdsN2Q3tRgy92/MS7Y0y2qti7y16dmoL4Wmp
yXnUUHkKo4NjzA+R9lKWy34tZ0EWd3dRtyKdbPVQkvKDaXa7ZF3hyKyE6aXGF62tbiux/TYAlYAe
DI9aLn/fZutHL1i7iAROp8DLNerRs8iwNGKjOReF8iNZi+9WW3lNYrhmmiKM6fayeUt4OrwjbLM5
0EbZj04lzHdVgXAkZ+WPp6V1JgPJDBqtbDtUy7ct/qpB6xfwaV5N6mk+tIWA4GQwXfQRg4aCaai9
OMPKuR88qntbIjnb7LCrUm5j6TwnyJ36bmfiLj2W40k0OfA1285AGCEZzU0iZ4eY/Id89RWFTn30
vJFwWaipm2hPF4lIhC/VBEufWIVRUm7zQrRrbcA2rLTV/NZq4D1I3/Vx3s2jaQ81qQHoQhICZcGr
OLMnjinot4IKUExA9ax6XUQtPEWGkyfafVON/lZbd3VpfispHLucQ7h0JFzMTlNKqVwhRoL+2fK9
019lsbclVBnD8EPNQGnm4nOa81J0JbspmX6wN2brVlSzUyT3TCDTvI8zMUgr+JSbVB5laQt0kmX1
5ajWjTOnrUua81d5KPaTFvnZ5aENVR3q5XZTjtOxR3EExo5tjeqVWxZjndc5qvjalRJNvh8b/vnq
sJ8pvIfxfpUOEUILeXoQmcvDOhPuSyPJxGuBvd2g2dPIOrkPWM5vhjslj0p7r5RTqJgEpk+fVpqS
WYZfQXLMzSbAUSNUaETm3atBC27C+WvJLKcl8lCpvKmS3Gr+slWKnS+HpWqdQqntXmpBxoZA1lHY
rbMnomNL08kuGhO7WmhKHXGzuWDr27eMPSo2nlXjZJSHDIO1ZE5dNOa7PMlOMsYp8iJz9OHR8pUZ
Fv2M1Ng3s0Gauujq/J1SEaRu3AyR4XabHsbdQ71Eh2RrvajrfUNobcReWxouM+wZg8eYvRGz4aSo
vpT0R8HpgYTryOjgixAYuZHhZZjwxZCt6PdKUt8JmAZ2+Y+NhsjFvyWhF9f0htvo1v0wtG4Mm8Rc
TW8avgwyQeHGXmq/F1lBf6ZC+8Qih/GK8QV9crm9USp5hyEK0SKSW6bOsh1zh/hGuVr0ZmzBbDx2
3U0ca3RJWU6NZ5FsWAvERV0XmqORW4kgMRxjMUUXQQe7iYNe+TYTHZtMEzZoiCnKe7lGhiaOfLkv
YnVo5skWpXux/tTIx0wdD0qT8u2aqJlewQkchGn2uj7n68OWvEHGpJ39icrbnqGOpgXiFnbVbHqc
mIGyEsjGJwOT+1Z71VbgMMJ/L7G8JT5HKm0t7UwQPQdsqlPqcpJ67+M4I5t6dar+nHeKazWNr4uf
hKQ8tFuK1KzaESxYlbCVzNtEIWy4UIhcZqJvb5FQP3cicUWQcwwSUuUhRU4ou4uRnHsBgjRzbqx/
9GLsRzJzQCv2gCFPSfow42FHgpQNmftVTscgaTYIf51tqt+64UcyRMcJ9cxm5B9UYO/AdgpecMBX
JgUreM9V3dNZebrBji0AqicIKqWX7xE9+ZJXn8ePTiPvVJW/jXVV+Qxg4t1YMhbHXd0mddo33eRF
a4Px0+DpGLf0pt/Rqgz+vt2/0wpiiwfMAiEBjjGuqpw8k8VMS2dmZ9E74lSj1VUpnR8TKf/gDt+7
wV9Gujbzabd26avLSHq+3y4fv/KoNE9/v5t335iIcQ9MWArzP5Qw8SqQRzCvOfSQMnWU0Lp525z6
cbz9N8JjL+fDq/OjIoMpXcLYTBlX7d/rpFifptGs0sLVbNyJdq0DEOhpgeR1p4/e0jut/d+GuirJ
8CJtMqynC5cGl73UFWTA+wZdSpGzXwkfFOHvYSX0xkVmPvGrAAlXB+NU14HHFDTTtJoK/zIVh3B8
mzxgVYWSN/KKf35o/5Hy5f+31FHpwpP73zUtu7fvBUqWX6UrP/+P/5auIEKBxISvBpQwDPU55/1L
uiKr/9CgIjCzLkA2f81k+G/piq7/Q8cZDJUDVAaLyp030/8zdlRX/iGjeDGRriBZZTL+R7GjsnL5
7n+Z3DKKKw7oBs5UWNJdYNrfJ/dQx2OdpmriDRlcq9OzlPVuj2wxnQW71A4pbq+VPHgZC3kfWV4B
YbPpdhKiFkXp4LuvoZmr4ZCVzjBoOBDHu6o36Sx21DHZbvas2txtDbuWoSC/X3eV2u5muBhrp4Zy
B3k9tT9XxjdDaVmRdH9QFl8yM38imFdl95/JE4qYnse5XLxer7kYgXXzU02wvDwOSA5bt6G5qs03
U8lNiEe4vEdlvl2Sgfh4JVzW74OY3mKTcCgF6TlLo5fiAXqlkJ2NbDtb63EbYMzU7DQxv1lzhXI6
D0BmHUj4nK6BOug3UxjvG5X8O6UL1Ai7VJmGXZkH8Fn9qND8tRdZxc0ZQ5rcV5d9jf7XvLXuxS6+
TabqrH6Kdnkl3UtNdGfpxV3c9kdJ2X2nhhisYyYS55BIh07X9uSwTIZf9aM/zoKnJrTtUd37qku9
o3nCc5MOnlIpHsW/n5iir5dpoMVzIAkme3yOvQCGrn63DMFSSUE16lxjEqZKFlZqFWZTG0r8sxrE
eYz3JnptwxKdgswWVc+wfU3ClgIxLcSAXQobsX4rwwXcmESBwCydWlU90/+0NMvdXCm3cqKeZ228
ifHujUmJKzxJAhM3/EVqfKNffXHOg2lWgixpsWMf1PgW/v6m6DcGphFKXz5sst8UI5EE0WBrUnfK
UWMvj/JqnLT8rZ2rowUeYMz9cxVwCLG08SFq6wcJElbXdrtVKHcF/cKl1MMo8bXODLYIffA6n5Zt
YnQEs8pyYGJHWuTmieTC4D2Io+9GN9PYBrpUUlKDwoy32Wb47UvWNee5H27QyKOVx5y3Knw50b22
XzwwcG8b7zLSqzpBItAbwNF+1vvyYIjC7pcl5Pafn9+vLG1g0z8+S1gnmB4SXiQj9FCvekLtGAEh
DCa7md4GydEKi9Zwx/32kJpmkJZSOLxlnIVWP+6YGOa5LM29uK2HeiyPdHaOFLzmLkuXgzAknrLI
QaPEF2WjU2kGkwX5drY+TeLtqgAfAyEviXhWpPq8wVUaasd6rW+yZrpVMdbYcBeOmh86H+uSaKe4
cxTBPPa9fJDUcb+0ZD2ICMYXP64iTiq1l7Ruy6lLSWCVj5TyWCeKgJpRS1cnz5iuilNlnyxrDpTy
tBLJZ5lzkHqpZ5hJYOhlYNF9yMUpaE+brbfWyZxz8ArTW0CEEim9ib18g1ofuQbfINp4eHvIG7z8
qTfT/TKiom7rXbUYoVw582z4nTr76J1iHxgfmY7bdBPMYDZZ1jogFdcqvLbWUNhbYQ2VSC6FO71q
HmYyPoFAPPgZQs8BBQpFReegnP1o1NzeDHL6IBvs70wEtmjH/VD2dLG0QKk2h6bSw1SID1EnP3CI
sIajbMihMUkhscuhaXU4thehxKFuPdJxC+alDzQ56JoilAcNg+Y2wJvWX0QOEqhgKLwnUcOzYPQL
byvj3Vbru2yY9hBBDmqiHBJl9fILCSyTjmA8x4orxJL7IXWrcr6txftMGw9VbN62gnY7h3NoCNpu
ipXdFofVHAc0HXaxi+0AVtEgOORddHGYfA+VjBPcvE/7fF9Xu2QofQvSRpvqntHOntk5ZpXsc63c
uXU4y2Evp45W3GeN9kGxAnP7ksN9tVehfGbP/KnKICz7Uj39wtItVA3HFK0RcMvkrK1tQR55aWce
JFM4vq6N4ltVGoglQaaC2N5kQ31eR+ucJdNtwQ22z5qbj8+j6CiJiDZt3NNfyhu6HspC769zhUTe
pcq0P6z7TosxWWhvsVNO4a1qm28UTlGIXipFvpklwQT3kN5MMJGZLVj2K+2vh0asHvsEf4m3Rc3P
ZnyqdriHPptj/tx+qb+QchkWjyV7ZBWm+ExsVrLDuHlX2uXzkNyv5UCwpXovVtUDC/CD8WbYEf3e
amcGBk6x2SkWmmNqpOE2Mn+cSDf3c20ejHY5EaXLpDkXWnunWBP3NvmDET0ogEzT8MTFn9EyDO6p
1uRnOd1ehu1m6PHV7HE5ZIiuu8vnNhwL8ZiN+8hYD4KGPgV8IBleP6/OVtd7q+32q9nve6PZN129
5wQPtB0SDAany7embbe56VKcpG09phgNLOj+0s6B/JF9MvwYZcYqg6Ru2bFK1X1hVXvdqSScD3LL
B7rxTHKNM5vTKOSUzGOp3ljwQG1gMxyWpHfyVvFoXI18fWO12hH9gfZH224zWX96cshgiqokbLaq
NfJ9nNXTtua9J2/YkkiD0R+qvIC3Vw+xPQhttf/5I24IvM0EPFRikJPDSpHmlxxXpi1uDrEusuib
Q4VfBbDKlMauWEyN1+kpFjBdth3pKU8HefxWoTI49ea80gjtJVp1i3yyqlo/iOXgiHD9522V8KPP
v89blNy0NcoPpZUOS9nprpCp35EkVKJ4vpjxZwqQDuphExcA2ik0i5rluNYsfpUqv4GqI//ztyK+
73ID45jJ1cTms7VeNjtSQwltE17lm7gXCnuuO7tUh7tF2LX8ntJsXKSyZNquHsl03sK/M726UcZH
NSJdtPH6DJPyLg7uFit3kvzr2CRY3wMkj6eUJiwBFiUNjiR9xoYjE75tmrDrJN8SDwVolKQyTCft
2GuH9DbFzZbale5g5g3VMV0onUZvrnTf1O7aBHLbgA+Qnii2oiPZ4Q/Tdt3RqYmmz81bWbslV6yU
YP5C4lCSjXiOmAJ8tryWcaan1WDEq6urg4grh+xvS5QdcraubqXTl07fpjpCT0VjYTVsTUv3fWUt
eGzQMJS8tMEuh6ZHoelGUGHM6qk3W16ojqbT4F27A/Q50HAUgD1uxj9/FLnyTZvtVZ8fSnx6sE+5
W2I0RQTtCthfX3B4ulZa7K2R7A7D6OYqrQQT5eCgurCJ4CTs9XK1Ydm5c18erUg4GtySvtnmFvuV
sHntmvszdv9W1TC3NTtdVzI20nBMhjADFDT8pMVLn+ZXn6jHZHZ6fTiKxZaC1Dfnn1F8qeFJFo/u
wDLgihtJgMDLS92HETEEaXIWx2avdMqh9ZZ2107xvtp0PuUwj267fgxLQw+L1RfM8U5Suvtx+kLy
zDFr5IfsceKqOks8ZUepG6kChNCgA6sqrzhpUQBZecmr7r/DRQ4trbP7MgqVbbuVIcbnLMZdcWRi
ESFiIcUpIt2JzQVP1U1xhi4SnAlNu62VFTCe8CZaG307ZF51Ljmpih1DVH1ZIolUCVr1lTnvYuG1
fKkum09Ue5BRXBFHoQX6R8cvnDCPSrPqiI3KMig5kN0ErJRq9PXmvTLXuic3DzhTQM2uJXRmzD7e
Wzb0IzUOTlsiWby1IHtGcgPN9NMgpE+6tT6r3Ik+WA9b/6nrKnIRdH5hwXBLAYpsTQ55Yq6yxPhR
tkhVkmh2cYNzgQUepRw2uNYCwiaqM0GQtIte9RLFQdhGa1JMvizJU9+p3zSiBGuK8LH25jjWHTOF
xSGLd0ABMHe2XiJxFBs0ywi2zYQjKqyWw1+z65gOxDQ/F/LabZAr2mmlzKcZGInVMZstbGNTSw4L
UzwNegt+UH/tymVP7vWEffdnqTDDlaZbrqp2zO+hGStt0cvUwB7M++CSFysM6NriEvVCve9XK2yt
W4mrpcZxydZwk1r71CVPY1wa5KfcWlb7FIn0U4eHsks5NCxPVpn4G45pWDVOdq93u7JUe+yQ5DCu
i/tBDw3cIbGGIsRmqdla9CZyVx6EUMaOWjDXSFwNlLbwplROPVF3o7Hz1aTcLfBrisTP8xkTMMuZ
tdmdUVmZpFya2ud6/jwWbt0B4Kxd2K/JqRmVvcIZrdReyR6F87L1e/q5QCUrzwkePRvJaI9674zm
jcWLitX6ZnZMcdqntUIAN168NHyzKA7NLJyw/CqWGjlNkF0+Ib2/03P5Xoy7gA0qdqueZaijR34Y
pyh2hVxMvJZnci7EQveWRT3JBcHMoy7DDcRUrhX5ryJDOmSGwVYq+LNQBLnKKSoWFRLcuig/tdZ8
N6tV5Uw9BlxxGYj8n+wOWBJtUhauAiBcHQ1+0veZHWfS3TRn96IyZqHeW5YjCvWNtnXHWJmPY0cc
gdwdtUk8qH1/kKyA/nMoRfpeMQWnAUUqZ+3QK8ZjLUjRWeXlUdXnn0dJfkKb6abtlt1FCR3aumEP
0eUNh6IS+6KcsHMZX/jtttNl042lcfaa4xAxf3G/zwOh69JdbiI8jNigY+vGTJXuNuMV2v0U8ap5
sLraINgBMcgny8Kj7XubjDxJUZzjm6Q1VXcaEXJiyRQ72IBgKKpQsWrqeEuZUMrxXf1jmUXVHlp+
j0WucdrHaThITHW5o1GNIbtrkmx8AgrLjnkrLKdxGQWvBrOoSxADqWDpHuDhulkpPpt0vhV5DIpC
/jJtbJOQeWRfU7svYl5gjF4Ok98WpLIUk4bRBxlCul6GTV0ndTguELfnu3WKF3fs02r/84eQSW8S
KBXW72xx9YJD1Jx8aQbT9Ip4lPc/f0zAQNT6d7mKgWCdHH7+yNXpczwPiW+U0xhEALMVAu+ofpit
WnTNtg5g3NVpv9+6lpz2qTikc1kcOmGxArmT8dwhENsoX+okhVKwxncR+J8g6ZM/mvVtSgXiqpGG
IXSTiYeoQWfL5jcNbsF5aV743nFHW+/YXSpJOIFYni19vZVL665Dh9Hi1o4TKQf6Vh+9ZAxMXQm0
PgosGhHSa6msQdpKgZGKjlh/jzspsEQ5ELU1yJYlEIQRE2opn44QiVvhRaE5sA1PSuHXvd8oz20p
3RmrjzbXUfHJ0HFerISdBCJo90sd1IZw4EjRv5j9V3kLZbAmkjmPAh5h3WrA2qP4Hefise6ai1g3
C+Qh+5om5ecysYJx4WwtqxNZ9B2Zsn2128wvpVwckiw6iHtrCBDsIuUpThWcfDmBnoipI4FOql3a
TSLe10IeRnDqcuS+Ju2XCSHCaMmnsSV11+AgTiU6OJ24Qr4Zh10BRGWb7QDGaI07UPrppcg/l6g/
ZiMKZ5HVtDANSu2uMxwhA6WSBSr9SGYpaERBIHa79XvMI71aH74uXQWaLvp58zyvZzORMaRSDE4O
0QXg7TpELOrmK/RPTt38UtTCWeY0qyVM207xE8w4i/aUpOuNmENGTZCwxh4g6H7NxQLshrcxWGdM
H28obrCdFOVDWs++CIRVcNAq+lc4OONJS582UT11I1lSY1s4lZUmdwWlGB9qCUDIaXnuote0J+yn
tB4y9b84Oq/ltrUrDD8RZtDLLUEUggCbqn2DkeQj9N7x9PmYi0xiO7ZpCdh7rb9a7LncBafuWbRQ
JdE06AtzOpxT8b7GyUbw5So56xCYIJEFIlFR9sWFkO64ulhLjtC5uoj1PwicfzqQZa+VTJa17Aja
t9ngfKK7uv+uVUeNJ/Q1g6yHjO7tUZPl/7pVfu8Qh4sJnFurv5AydOut6kNgwJeMiWC66s+atS/G
NtrgbL4seo0ongZunl3wBiazDPdfUv+3ZyG/NouAamhRa7/RsBEq/asQ/x2b16HOTy13NGfBX0l5
jMLQH1Y5O4j4wuePltlwK1tXZehrJej3XPoY6psQW+ekdxfaQWICIhCcDmXms7BxUkQrHxC5dyMn
dLEJqAAU0gs3MulTuj6Y4vB89I5CE6d2zDsy9vhj1VZxknfRvIzJ82lFm37QXkpBvnPaviTV9Cqz
KC6/cmqPMPu8/A17oUGldFwEa5UF8C0RwG6UFPohhTmXmnS0B0vxBOW3obyr7H34wXLp/jSUckm/
6VDit6dJbFTOi3aoiCnFD63NH2OH2KIlC1A8rJPqpgQEyrahv81CEUhSqEdHRKv2qjMHjV6lMy3p
39vmr8lxlsJRQwfE3bwwTMvjVyv8FeTd7WX5MBew1Lvs5xSsTmpl6zl5ndIOswHelbTzWTGvo8Ru
eY9lzSYkDmFtfIn7JTSNl7rMPLTzt3wI3kHrdTSqgpdTda1CGkurxIZCKUB3lGQC/ySVtb2+jMZy
bjfDG9CjDmt21WYAbDaCmm8c+6eRsRB38KbW0dKePOhdU7Y72Mth0PZQ3k6ZuRJROCCOQbqW7dGY
kR2RAsu9mOujqBI/IShqf5GqLtIE0OjPJC1vWVq/mOUxlucoM5sLgZ1yqFXFeZ/4ENmpz5uD3j80
K+gZ2GcGjqo9KOI7xRH2UPFsCkVkbIVn7m/61DnmDJV+yE2UTzNykKVAQ0ivSip/ia1yWcV3jcVE
MGO0M4OXqa4yNcdF2r5b1Lpr/DdG4SNu4IHYHYYvhRM4rhAP169F9y0m1qGyKNhF7kDAkN1UKLpL
8rGQRQ83YUnsuXwk8njb/6EHvo+1S6PU69rSFLrwShmmZwnmG+pm0h0qm0LyWY0PW5x81sv+d8CL
c4i/FoIW+qyP8CCcCoRhqcEUZw3XLUnOMQmnBBSvpXomk1hRhaM8IiURWN+BulkqCvxTYh10e2nn
LCTbvNFkV9uZCEgAOjhsjX1ecK8YOU3nxpfQ5I5azs6Wvm7Tb1x2TCYjapHEh9nhWuidZUK8i5KN
LvkMIedc+qJW+Jr43jN5EmTK7PxAFSOUjFp3STrwU2E6dBESmNiKSrG4CojNzY+e6NU+C6tlOhi8
H13zjvCCk4F/cUtebFmI56G+lBbpO3rJCswtynwjC2FZXzklDW6c5kfie2lqA7kYz2xcIEPxd28i
3aip6mhZdVZxFh1JTv8ooluTQ3IcWrQC2m82XM71GONJ2LhCgBKW3dHZsrSjyLzVAntb2XAExDyO
oHA9aIiwMov9zVodDmRyrZivKjoG9VI3a7QUrdsxgZFdWeR3QW6Ccu19tBfrekH9f9URqmJuybKY
W5C87E51rDKxwS34vLIFTsGxx482BDhoW0iTRjxCcu+8uaM7LH9zYCHErQJHXIdWS8lE4rB1x1pz
N+uzoywFBkBYkkju5JSVdtpL4lqUCq93E6hQ7Fn3Poq31ipCI+3vMrp5FUHDnOX3gtz4LlnsNEnJ
Oa58hThSJCa+Wqp+V6l+PrLoKnaLzEZCuxQRsHxZlD8W7581wm+tCZV7vxPQvK6vV0WXeXPlYNR+
DLV/1KdBB0dL9gAxfUBGT9AyRWFqKPI94G8KpKEJzMAycn+PcTKyv1aSm7TsFF3qVejZtOS8mT3Y
cEp2wAghJlnSsV8H7CTTEcfXsYcKm0cq+FpMYAONPRy9iMsrb9mtE+Y9OxPUL0ClY93KzoruSRg2
Oy/JtP3YGQjE9scsyshc84Dn8L9saJnGG5oDtxy+LsxUTjSzH3/qduUa1IJk+kJxtU3addyk0Oqa
T3O9Gsr8ELhmxoU8XMA7oT60/RoJ3KVcwlqCEbBn2L63WX2bh+7/o4ExAQ1xpxoAs8+xqi/7byIm
pp5ZUvdrMnWq+MZGYlqJ3Yn1cf5RrrMVJSO9JbwwnUbk9XuPA5M3x2LIleR/3DXRYDHv1LNtKI9F
2wJDCutKuCrbbeSRqrgpEkZeYdt+mbCU1m4tgsTji+wtQVc3OKs+aIxEk9Wt9sZjK7Sx7JrqwnZM
ZMA6Jy8TkOZ5seAI8CMTEOgftU5G5EKUy1Ls7jLXbgbkVvSro1Felt6kfD/sWCT6UTk2oNC8tYrx
1Q4avzF3eC8Wozk3IEV1iOiPyUuPgGgu++cy69HYDtcsJZAcXZiZRvMce+P2sSD9kUR0RIt1WBD4
7bXN7RmY/GcoA4P/05Kzx8LLGmx8pma8lvhxrfZO7DAv07FZGi+mIHwUyC2QPBPmMAceeAbldg1i
pfkwj0EjB9luCwrodkr26Og11fI8/Tjn40NV87+h9OJrVwyndSBcGZNNmoTkWJ93o4N9MAKgPMzU
xqydDFcXsrOx8uGy5tRMpY8LxjJ+dbZwQn72e45FL6NWyLPiL5NNQOFe7rvrrihXdp9bbXl5o4X5
hqP2pMrZeeyKM6Njvl2RzTsJ4Q4xEYFrIl+wg166bYiqXgyzHdMs30eoV512qZJYpko6zQbMB/Sv
gY89n5BJiZhinuWkVVSgSEtRh8abcmnDEq2qxdSv6COVkWEef2mcLFtO12Ui3SyyhpOFYsyrVQof
aTV8xPElVf8tQ+ZAlDqqV4wZdFwNJPgEDg9yI/lDfU6kJlIz0LVMcORluMQ7FfEJAqyY0iiZGNID
0361YFVMjgq3wFL/Q+hmEYktWdGux4euPvfWgTTaU/nMPtqu1ouuNfdFGx9p174ADrzG3U81whsq
vaMV5qdlnhLLfFH05rPGetTJjTfX6MxLyV/rNTCz4TxmTbhul8I4Mo+4T8o/T1t/sy6i+BTpSb7U
m/5YmIdZxPpq1Vh9TJ5crFGPDa+zIizPsOyTDsTCvKY2PymzJxZMk8mulgwI5f8mvB/Duvn6fS1x
jXW9m8qiWx1fevIWOxm5jVCGYmKGezlHnQl0VJ3XbDsrm0obrHEuKgtHtIJ/yzprXMZz7GN5Plun
+yip13t82abyXeqGN1zvLyi/ghTrZG4P/pAJobkkYW7fgXsOFOM4qONk1S/W0ldauEe5deUIKDx4
5xAduVLo0EvDyS7lKqo2m4o9D5AlpNfEKRhJ+WAKcJE4ZC7RFey/3S2zSN9nSCvK6RVO4K05rJ8V
90BL7LwuC2+fQBuydRKRO8tKHihNGeyM1hkmmLHNgky3TvUoUwvvGmuMVUN20tRr99VrVATzt/Fk
NuJFJnqHvA9nEUdqhKpz5WdnqluJLYPtRoALJKLH/kAOkafqFMcBUW4KGwXOkqlWTkvJQ6X61aCA
bOgBbj0Gxge62wg7gqV5dW144mI+A8o8sFavmE0WejSktYL40jHKz/h4mqTpfJKr5kw2KbLo3hHj
/9qOuVEEkudr2qaFh5IadSqyYAkawrzkxnRb1r9nTSht0tknNLPpJHoblrFDKfNsZ0djNFyRDPZe
3BHBll4KAjo1H8v6DdjDnH9qU9TFmbulw1nPxpCHRxPPelMdm9pPui5gODylwinLcKpBMyyF5Cti
Qg9Fdxu3/iHQjdqmbsr5N06lk1RHnUW4NSgqYB9czioDlLk6BasHWjlbiv9uZueZrU7vgluuyrUD
W9P0s8SWqat03Up3SJYDyefq1qP+fClLtyUGvRbPidaGAGTGVREseyxcATi000e3kjXXkHFBqSYS
YQeRPguTndNAamSyi0gEa6S9c08x7uWKrdYkte019MWPhq7XrbhxAeLvm97c10+oy5d+fVEJDxuH
8aTk5qlmLzh+inR4oSVGaFiZ7gZ5aeCtKARnh7/cDGJB1P/ruD1lGDy96DnUXwTFblikOuTrB7W9
LYh3yNw+baJPUNCSKe9aHgeZLEDiLK9ZLjxEpzTEQFjMk/4+JzcS7wO10dHidnYrpyez4zFDNP5N
+bM5gECpP4BvAEvPcbgYDiruAL7GoBtDmR4M7TsRwr5D+kE4xcZvkpzRrB2JdWYv/1g7GpjOb/nm
GKrpiFXriuvmYkWuipdBCoT9nLDpaGzJZVF7YmunOJ162dOJABPH5CSUmLX774XxBkxX7wsnZb9r
TFs23GJyc0ivttXsHM0xImQ5UP6N4wb07KGDT9PTOtE7ueHSKn67TYTDfbEGT4rpjkBLkHQosEGu
+RMzpQ1VwFw+mD4WYNmzXU/ahR07pRFZLacrehz+sT+UPAU1/KoUf/E6CABW9FWLJopfYu7EikP4
ZTE+jYpThrNBFhVkMX0oFcZ5xdGv3Vq1sBN9OyaDmxNyJr13LLxp72eku6vdfa7Vh56wBuFNT5dr
1v5rB+cZmKM04tlSHwaFGm/ViMqny3x9u/Z6cepnbmkek62wlUkMdpZMsR7OBhjeJkYZKMjao0WZ
X+Rfa6c7cWlf4uUrskReKg0zyRL2jBkxkvmFCaAggUEFu5PRd78c6bDxim9B1Lxmgaw3XAiqY6a3
xzWuA7Nz9YTScnF05j53LLCL6rd7+lt7JRyFMVKpDmnDo9FTmZZ4qriE+qyEkmSGOgLhUn/EVKdp
JYqxrgbrAUv3Mks4tGS2iDnnUK4hrx1dIy3cWSGzmAKOSY2PAhBqgyPTMfbUPu9XcZkjQi7AQ4/y
XZgBmvrVHZw61Z63NDfhI1mHi5kKl55CBpJwr8mU3tJu9SerPeDh+SUo4GJ6S2l5UU28eCMo3v70
ErQL2ELraQL1vKLlzqPskh0iaGyhAmGRBSI7aqNyswV+43PhTqaF8Dk3LkgNGFuk0Z3mGaA/O4G7
noYyD1KTUdXr7KyO3bovniMZarr/WnQ0u2/F7XldSfKf51f8069Snb0mh8dSqvfNyO+Jeim71I05
gp6ThGxsQbdl51TGjaV6MtPP6rZSQVFOCpmXnNSmvDF4nYyuDfVyfTFKeN6ahcac3vQ0fVdQa006
7Rs9w+gRXPx1T5LXRMhfVExMhnRT/mi32pgiFqnQek29pfa7aQwwGFH74ug11ch64WhcXpNxzjIJ
rqx0rd4xGZR35G6bENKpIXvFb91hb5TJRWkurZrdeeIeLb0gYnPZ8Vg3c/lKR0si6P6kWX6iWz5Y
MZC84GuTiVMH8Xsh+rwju/aaENe1jGGeACZOj6W1brHW0dW5R2utgYmJeDTHCATy3Kd/VWfWiI8X
BGfh0mkyxb02waTOoNgzfSjo452qCw/DXzNBUJIA5vGlsST2mPGjsatVDdZMD6rqe4TXF4hoyfPp
WO3mR9pvn133Pmmuno733YL/YxKroOUhvBTUDA26qMYjPsCW58wRmOW6ObNBjiN1HKJuKiONyMmc
3vZZpVtRmc+aW1q60zzK8QQN1qn3zordxdrcrKtdODIHhtmJm8JRDSRVKQC/5ajjaotjG25qH/GP
myoGrr2/dnZT5EGPYWXXo26DmZKNwAR6mdLtw+jFj3qbP8yJcNm3J5BFY6WQUgy9Ic3DU6RIzy2u
PqqkPbZmfdoa1Y5jeBF98zca5KXE9CaDpLSBC4pLnfrNKlgUDTz/TpZFprud1bvKiCqyWZ3UlrvN
r5TF0bS3TpKCWlzO/QhKXTWRUQvR0tCUS/IBIczMErMMXJo397za7kUl3sVsuadxeW8sVIwodWTJ
XYu7ynDIbmsbDxmKHwYbgc1bVeuXRKqj3UI5iMD0q1qCmN1tTkxXbe5KpOo6PjCONPwoJdFCxCjh
FXrVpd+EWJy2+mW0wlvTL0dHvA6s0PnCwHsw9Okkc0ebJf61GBukqgeDWOC/YUQwy/OatyTKXifj
u8Yhr9c8YVVz+FCV1lMRepZcwW5V/sv39WLp8bVwJisc4PPK/pbk663O91vStbfNISDTfmJKra0R
UWMibZH06miamPsl5cyAfMj4K/U+86Wh8pep82e999VgLl0Et5HySVcR34v2tNXt6a9F+J2MFHTf
XpTsobT9reBemUOleGt145o26bWe6su6yidTCbItD+liCFpROzWjckrtDnq5tzaUUY4klL6m5OwZ
ChvQEBaNHlZ5E0HwVuvj0Hm12R97ZYdPD0g5eDNSTCXdaJtxjRYqicqObmsVk5UQn/VtQobwKSyY
yJH3bHXYCGak1shLo7UQQovymuTPjnRFzt6JxfXE/DC2s5NahTOr601q1YslUNBboZN4racbIVIH
62Lt30j/PTO7DeTtLAV2LHF2y4Qg5aW/rFMWzatMKVTtDOZ/Y2ClFA0BBq4ps9ZjElSUBavTUgZw
STrcKzRVitihvU6V34tqPBpg7XsXLWDtHVsAabgPQakf05Y+pkG7S0V9R0t4MwbhpE2fsk1l8Vnu
LpbRXK1ci8ZkCKHN031hafBN+W711kVvSN+xviVut+zDMKp3noI3qxFeaL+Q96hI9mOVdGzA+5ko
J1itu5YSeN1P575hqhQhnjhhyspT5Gcf38pPAalWR42+p1lV3QowamJKIuR5NE8wpSfWThLlQVD6
KSLeqyrDCveCkHy3bYalj0LimYagsvTq9IYmBWef5gnbx7yngB8L5z9KY1Js5JHptJZcs5zwIgwr
MuaOEq/Us2ZPiL/nOIe2YFXgzNKyyanUzBkQClR0ZW+MzpbTcBgvXRgvTpK9JEpLCCu1iMRo7V3v
py0e3mtqRHPCv4M7ciK4OcFLuiM+zafdU8q7KE7HASZn9ZO7orQ426pozfWzkJDMI4fU2pirbzFY
Ue2DUlQhiIeCLAMF9iy5pR4fyxjowFbEr8ViJ0UIJMWfUkUuSH9sdJxf3+QmPrfVhds8Rkw0d0zs
xmNJgvRYsZE3iXiSNN622PQL3KoEGuZq9TCMjvOb5Ohnq5dShtvyujVhLZwlufdki+jOOPNkCn4q
0Es+MkEruSSfq7ogvJivL8VHSCLSWzG/qrkUoBxT9f207qqfFZU/I6OY0jdslz/1+KvA2OpsXjn7
78DmpSuO9DdNtHMs/iYYUXIGCpawNAvH+r2wjT52FqF2y/Erj/nbUWzHT8ydAluUNTjjshB1TpYg
e4g9uu8Qt2JlX62TwZyRLbJnaWdJQnCoC2ecm2b2JgKLFIiVO/Namwzz63bulrPcYooXb7PQXmB1
kA3u0mnIxZM5O7nqbw0iYVGLWnQvljJgNgiz/9JsCguOBiSzlPTxVNkVWQ/kHW8xARBVsIodUOAY
DNUczOIYqBDmeoaiBeOdxXecRuRSeNXz9U1kXtbUitTp/H0R47dkHN76Sn01ExyvsX6k63Md1jCn
0FSYggr/sFVDmylxBNdp53zxOwQAlv6nlYDTWTfnf31sBup0Ss0/fesQRznqDEbxdF2q4jJmKLya
44/JngmzDWWxPNk/j81C65BUJwEOPd6F2u/NF715Fb7IYVmbGBSkdZrPWbxT71BDzxdo9qa4djJd
ONKSerTg8FlAVeljmZwpKfBkAkvlIOeLqxeZh4fFY0nDOklID4TH1jt6FnZoMnq08D1qCOl1AUhe
uIMWa/dWdoaSe6PIWpgOwlS/Uimg5YwVa1g+ECvZa+VJWx5o5hZMyddTXLXOtr5kJy2OEY565mvP
GysUhS1iK+0NxV0nifXYV1v1MFmPvUyD1Tq3/NeYXptZ9EekZtaZ3SdKlQXNE0zkx6oF65jBTWIO
hLUVQP/4F8vPr7l8Wv7UKMqUHT3c6zBcS36VATjeNU+OR7vU76XJ04tcngcdZWbD1yuRTLsgoaP6
khEDCsly4Efp906SZoUiGFUnT4itW/8ZA+XY7d+mFxHL/GmN1wF3gES33bIdOkYKsbHxU9iFihIQ
aYTw026PuJqcmlelJ/wWL/Wfhaho7CKV+a62sDEYk+HsstemNT31X5EaUJufp4muT+RJpeEoOTqI
OHOr/IgL1M1sdYpMZoucO2ncjNCI85NZuyIfPEYZo4y/RFd+S7Hkx3O1YxJlgFcDnM1NUJDjwx8u
oIklahnxEXgwdEvdvXTTH6lUQ3EiB4GsbDX2yRvaNAvvNBwupeBcfphv1D9zxdMQP3SDtBq8syLK
0fojXf7p3JKy1Lh50cGI/FqINWMuCRrBnu9rdZCHq9q8pQggt6o+Ird1YlbRZ4TAGljTszt3175l
0i+lNHsVMbUgimSFF76ywrxrw8In5Wtbym/j/F+XVS9alz1WPumI8FTiT8u8jOdDvPRrF+r/FC7J
TBnxvWrS58j7RtXnIJisAYtPIg+wIX4XKkQaoMDF1oq7PKjAyZ46fw1bFW5xy4zRUlHYhIszwYBj
yq8uM5kVPUyw8FMBjSTiX0rNwyxLwrFbcckmxCwR0Xbr9+Hayrclk05TlUXFyBIM9vynMtwJExPy
BjczWGTRaFpnE4t4UsJxMdiSi4Mtr3Ml/AXVbZrEu6l3h6afWQnQBacJKVO08xnTW1zob1Ouv4Ej
zv25apqzoWV2L5wpbj2V5V0x3UEGr7GmaMBvJNhrb5wMwDlpMfw17nyDw0LXIV6bkhl8dQVldLGl
Q2VXXRdxBDWfyHkIrWmkd4NkSBdtHjH+Kwb1G23tzXRqJQ4zQwq06ryhAhLmv4iTD9bOByWU0K74
QU/tpQ6TbBW/kHbrHJlKcqUQFRiI3fiwP1ops8nTL2Gqjc7NiRIwEXSb12cX41Nr296r+V5+b/G/
bnpi4LYwJeGAQqm0wgQ5Yo+/pGeJAVDgWut+CsCfLNG8DWHGDn+kSqk9iRAXdNIa6P6L5YWYVQQj
YZKHcXfMen+FCFqEvyNa8VV6JUr5A1ENmvQONLX56SedW7NwFbhHMF6h/K8SDS+Tep/J3Pordp96
Ads2hLFVwHXndowMLCV7QjGcWvuc5P/4E/MhbA0ofqt/VTx25KThfV+sk/msghA99uTbRPyBLIVt
29taWhzbKg7bQY9Qw1zwf+dE3cDigDEp9D3ny1F/IRGrDXiQFgOk7ciBbWQUUv5s6Hw/1y2quUAa
LpBG3z3DLPxc+8xQY6j4HuSrDk8mTPQBQcWmq+X39U3JLJvvqfWV0rQo5rUH9Wm9Sd23/DL3NoYl
uysgCak5OALTD4Z23Oefnzq3RxjS5NEVyQ3sbm2phQRMU8OxpP3VCuq1puzCfjpunn2dtfWxX/am
Cvdijz52mmAryzgxisHOHzISA7KVhvfCbat/Y4CprEYoMSEJJ/FhPQpCTdPm0ULkSnsnMhg+KXuX
UkO8Kr5CwaoV4ExhEl0jUfe7RPC7ZmEwAJ46L+oUKuWxNwa7ZBeblH+9Fvy/XBSF6vOOZPlB2L3i
/Cpxfilm5XD4HbebZlARN+Gzqd0xNf+/9Vl83gxfYckdLf3K0OGokPBXyc3F6rRX0m/fpua/Fl16
8gzFiosQ2jas+/iskiGyvEvpdJaNDJkdir9/qxURo+nr6ux/gitK1GFwyv+f/ezRm2QmSpqXSgfN
Xc6I0yCRHdF8qXkqMgWp1igEuO/PTS4fikwO0E0GGzWrQ1xC2tdnTJpCHIym+qbFUZVT3VxYXpbP
R2XM3rpOeW1Hh24hu83D0vhWVc1lIA3zLImsFaUCKXvaqD7w0kEqEVBTpL5Zbw+F2VX01Y7Ijil7
w/Qvly/DXrzxZUPVQyWmnD+2jvfVwbPN0rD6hdj51k56w2rg7/q31ePdXN+6jcheRBq3ThbgIZ31
aSl1FCInCumUVB8JeIACfViM7SmbqAH4sy9ZYMC//7WsU3fYEsmOZY9zPc+I6fuhz1jOXFqDu3KJ
moaLgBbefncy+SQBrm0KWZ54GniaC4YKXepPSd8GcV+e99aHTmprh2eMu7Q3JRAwnYO4IRujTjje
jCir6UIyRWyJf1rtbTINV7EqILiZR0wXmxO+kblCRwsvVDFe7OTCj23P8zTaRftIiioAmxdKnqk0
voF4wsPCto7XJTawaO03ihgvFHNk5Xid0JgzqBJ8oN2Enog9fbL3VXJTGouFzt/NwmHf5T4mIrSU
VXi81lGgJ43Sb8yWAWX2BXHxhwTYQVh9PX/PVc7cog16mVP+OZ3EhDABlmjiA/2iN45nJbWOSYkm
M5GhwkSskiCX+eatHxIL0bjuOG7asy7GQZIIXg/4qAsnueu8wXAgyP2K677DlmKqKUp+ASctotz6
a+fC4XmemubEEgI+WyJLYOyxsKAwnGlqZAyq1249ttWfitDlsg7NidxU088Wm+tyyfvT3H7I2DwF
s2K00f2lokVbg7SNV5Slpac8TLBdHSCZiGJnxDBbGKhlnpRLacuVwn5254TZGXZnu2MF5UsPZMf8
W/NTw97zjDLAfg4yYcxslAj8eWSUkSjjmj2kPk/IQdfKIbZn1ZRnFKXXk7VYFqNP6kseozPgbJ7r
fzHqhx2p4gLLZOyRBRi5MqmTz2EKf5P0wSWAx8nocaBAZcgbMB1OawMt6uwWtAn3e+zOpJ8sbI3J
dF3N5abFyz3Xy3Oj/pOCXqn9Frim5cUcQXGSOSRYLlSz7JRMwQT+jiuN2J9oVCSccM21fp+oFV81
P2/OMlZbbL0k+WMM9yXwA0vBHdvhdWzdWR6PWhssq+KXeqQ2e1gZc5hNuJY1Vgs9cacRAjYZz/oe
B/T29iKj3uCWkEwVXdxqS/r9eORLg5JPp5J9O8Z+yx6/KI9mu/XPCjqErG0HeOZrw61hUq00W9Nq
4oLf2+n/BKhT7wNGsGC0bjX0XxYyz6cgv3ubUZC8I3SNTMRSCZ06A+zTH7Uc3ZJfqz43dffN+G/R
oRbdjnNnYg85EqhpE9+S21N2nucutKj5atbPid+lb/ToNq9L+W1086sWP3vKe3cStONo3NWheCiK
dsPxd0UQF8UV8DN96kpEU9JwaHXASGs8WrkLogdTK7io8feU+vZ/NPXmbLJIdYQhqIenPf6ktWRQ
L2nYyH+M7YJoXxP+zqSPyxJ8xKT5I6p+Vqw0BY8+qvzkyrUmDNqlIScHDUu3oN5MUd9TSm28yeii
FqSUyVb7YxtpiXAaM7KI3Kq5YITk86Jj6F/HFmFiG22NEuqdHlFVc8lYuntqcnERJ9Dshi82jZ3q
3T0R1oci/8JnrEtY8qHNSmJLLHH74jIAfJoQr60QUi3UjhgqognJlRIKlUa5lEfLHIcazeOLhT8t
iD3QM6gzzOWLITDkUhKvyJ4pOPh97vJW3pbxx/jctPJR5491+pwXXsN+PTcZDnDC7rgVm+qjIvZL
XodIm2BflvgstOKhTjBag04hp1eX9tTpnV+myLLMADWUu894JgxCiDhBIeTi1F/Ki6ad1nmMmq65
zKt5Mev1Wg8fvXVXs6eEI3wvBuOQNTcjeaRsqx6yTMhf2JFwMl82Ypw661ysj0bnbDd/9SI+Tdwc
grL7tfR0QOPZqd8b0naK/ls19lAQxGgoBxa/0muw5MOpNOKrhJWFmQuJLqGDUd4212EIN2TmBcKs
XYAURiUh/0JbKBhfSusqiVKI+mrPswBARCYEiaHgSAH1cpKeE4EENY++ukoPdV7fyoxbPm0xIH9v
e+9GGQ1fxmkls2QmAmH301p77dfqHfKsQGA5mmhMjG+BJwS6UEPRJak/BEb3goctL+fFnNmYivVK
2iOuScx8w0OXyXqV/0veC6H5H0fntdw2tkTRL0IVcnglQAJgDpIo6QVlJeSc8fWzMFXXde0Zj2WR
4Dndu/de7SdHziC/ZiV0EL401qUkflPgneksJrCfDXPsqAjtiBo8DEKbrzGbZ4ajC9dAxVcaoLnh
5BIo2VRSo/gcVabskakSXXsRMNTBRYsPcvKIJcwbi5+nhH6M18Xwa6s8dKZbJZ+AvHdZclx6HkyC
o+kuwhg+4QTGyiOxuUsIgCKQug3X7e4ysZfN+j+D7d4UmFhfyWjuahJHBr9e2RdMnceuc1eE/Q6E
vddFrwrRmW6+JtZJLiBoKkdF+8K4wqr6Nb/2T/8kClpnvwHjKtlgimgVG4pYnKS6tW3KaKtKdP0I
KUz4Z+saYiIoILT32R/fP7sJTvOonI3mfZ0TU33BHCBdy792yviZtLXP6xDwF+1owfRPLBTo4ruM
2bdRA3OmMUwXG7z/hjZOQjN6hHQ3QusmPJWMiCpOSbzIMW9Mt8MIvjHnk/laM2VVHr36XoScsm8a
unrDuIrVIVLlFpgS5FvKA8Fu+pnZvQCf/DUWeqf8M09sp+/ms2K8ttvGYaLEkkTey7tlLN6ol+cZ
P7gcXCPjK6zepsG4rCcM0rNe1x7+/0ifHGy3YhuA7PI66x8+mfXUczgkNZjr/YIdqF5pZPO2H6A7
x8vWuCzWxsopeJaroshehPNIQl7LHobxNXDGjhmxi3anTY9hkd2kIEHPRp6eH2A0xm48W1Vxtt5N
pXno8nDQW8yLzW3RhMtqMkMs71lVKugElInOhG8RQBRpuqrZj878K1N4oZOd8Fz3HuQSi04ShnEc
YkS2WIByjcRoL69B4Um5N0P5YFKwzCdxnk99wlsr9CfWLJWwRJaO/SGzflFaw8+r1ySZzjDwZoBq
hvBYpvresNFdpLAw8u78zU0j/FPFelOVT1lx1PLTsJd7QJ/XUqwMBA6Ns6YezMFmgI0r3xPyc4jb
mCbExEmtFp0fFQ2T93fLOFflt4yZlMdYEF965Vttiy35CBWTBH/STFqC4lTdrZ14woUimxyT71ru
kTXcGUyfS+NN6H7CVtyYdOUlwSLhV8SrPf90xiPs0Lcj8Aiqv6xNfP8Smn9j+yGyGJFQtsIpOeuv
Tf3FeIcX4ISMWZB9HhEZUwk1YKGTphktsIBotUL4wqauW7TGb+PjHGp0sUvsu0aS+7H8OzKlbseD
xYlZjU5Llwt2bdpNNMM5jDWNx1wN7yPF16DuBEnbicBQWtb/WU+KtwU4WYPFgEyYcNQfk0ETOWig
tncCrxO3KsjLGgl0/KSJiykBFfq5Ak+NYj1XBHdu8iJmGz28t+Mj5jChfUcqSDtpo7H3Vf4RkL9R
Rub80pO/6GS8dbzUsYRWwJXEd2ys/bP4VyUPUZqciUkPu5RIXMhkwSZerbSqd7Fmr0XTRB4yn87o
sOtLbfAvl3uepV4+qjBBVxc5o9ViLzAvH6Y7mWljKza0TYbkqU7AJKTaIDUUyCQIMSMq2tIEfhxN
voBPix0cyjz4av05BIcZrQ2xyQ7V4EUkrG5xZAX3stbPFMWnjupiXvaF+skIwKL5WGxFjrkj3lk/
4PCQCh7x57Mcyifz2sa9HUxgalEgg1+kDHIeZKv2HQbSojb8gOK/SvmQG4EbEXLoNR2+DYpCAGlQ
yX9SwZ1um+IABD15dnrs9XntMmwQlNOUGf78A4E0GVtfWV9HXpbpJnGmlVjeKdW15sjzlaem10y4
28ppX4/1IT0usIuWfQzIQbQ2atQ7+qXgKioVe+SurKuXAJfD2Ln6ILsLl8Mu20hNjCIMys/th8cq
SyB2WbydRnMs+tcGv3FOzmXlEFS3Ht9z1v+TMH4PiEw9DuKIOBNrC57Ca5lwqFWnsOJMaVVAjinN
FwtD6i8rWeylucekNUzxNyvOGsDL2PALbEnFchIxFMYBs0870GAbEjoRTDejtlWFU04pzk7DrfqI
Uu1gWcux5ONSfORc5Bqquzi7NePeuiU44khUoOuDjk8s7ZM7SKbNvKQ2xPg+WBEC84uciRsNaSz4
5JuNF4RibDBFD3/oVBrqdsYAKSCxpMDkBfz3c3w0KMuH+EBEGEGeHVeJdR456wOL+r67E6ogAs6A
QiAmVvLyV0coBMcqrI8lmP96iEA9mQeLdHakZi9jSSQuzg/kGfZ8uj6y6V/Wf6kRhfiW0U4tXGrt
W+9csw5wKZGyJhId4UfAl69hRF34agkej0gMWfIlMmvv7WRMfE0KAU3dIqqfgUIWv6xAD7zmYhIO
a7QuzgpNpC1rDmjB+4RBAUZHepPJG4GZ8NYzqvICTiCZJ2nmSTIfpRAeKmE5dpDwx8aH8HhqGyfV
9L2YRAeByb2METnseXrDG4CofYe4RI51b1m5nZr/uij5iMV2lxbdJ/QP+txVnl7as2rAT9JMB2ep
k9G3ADUKcb6AwNsRaXY1tIbRMVGEij9RQuChRGqXzlY5sYdpshfx1s6SnRu+NQmM1UYaiGdMYEpW
7uwg6hvkC7JibfnCTQGvDHHlX0Ab1QgUgo0XsDck6C4hAQqJV4Xv1uJyYvcVU5zEfCywpmbpr6Xd
pqhQcQbKtXnsxNuM0qeV3xXnF7EtHu2YWoHsPUfVsGxNPcOgoTs1TI8UnzujRisI3ZrQdei4SvQC
AxiDvewoa+ef3y1OlgUvaBAqbijVTBEru6lzR+W39L12WtJT2eQ7oEBbjUIcsZ5jaMp9gczPUkh+
sGs6zBKtcuiSFVx1bFPzxFyiph7mMQ7K2omA6hBzWvXQuEQxwJARULikBFbzWMCW0u+1UXVCQLxw
jQ817MmUIfUsu3AK3GbU2akib0CPH3MNsmy2H3GgjzWm2UnZVrO5hqJvJOGvIJA3QVORJSjo+lBU
ecZTJqOx/pO3oY0UsolY52AYa5rzko+E67T6NCjKscjCIx9d2dqV4lNhulVxJgi14UHjiriLR5xg
hmJiH1v5F4ldxPtsPtXTNfHkFs2FXAj60LbGlkBIT/xNzGeX0SgfXatwjOjFxGExK7aoOJ3qM+lk
v40BrIDpmXCYntkUbUjj+1NQ+SnY33oo/Tjdok8ZE5YwjL9Ns7hzqIP1PzalZCfWh0Wz2RUCwjsw
tGQbDh+L0F1XlSbTCNmDubek13ZWLxaCVR789tV8Iix4NOSLwPbJoD1ZGbkBhPzxqif92ZTna1ud
isXJkOjr4l4tDl7fI+PrQ6XgGvm3fI3qQ87bayQDicYPU3K79he8BOhyuexI6bhZnuFnbW4jCP/x
R1qGTt6z1afxjK70GiXzVDnyqsRwK1NytYxRPnWXsKu+lDinOUxPZhofC9PcGzxZA+qzCt3E0MpD
jH6sZX9JjB3VqvxJI32mlPY8Z9g0Aq8QmaowVMyZjMiVx8jBA4erkx+kDDK25I8vGYsG8P+gQW1S
GCkTHeU8vQv4IGHMOzPV27eYmW7Rzl5AzreOtyVFQEmu1Zx2ssJGj/Jq5QdtJqeIVpzlHAnHTiGw
oXst/zpl2sNpFSgsOEi4L+6tqFzgkhhH06rt3thKVbq3hsEPifYYmp9U+r4PsNCUKULicsx2/OpB
4EVgSF5asy1qCkSEGRdxBXl7tAdY1Hp0avwxjE/NPB8zLYKkx0ZYvKhorqNBzHRyDJEwElKNkd2z
IrlV1NtcH+cFx0imHU2F6j5odgz1tuSbt2xmIGDj6WbmT5ggtHm7EAEgxJTimYZnszO+MpT/+jj1
wnGuKPlwjqycMPLzhP/atVrqZKycBE6Nc9/WTL7n7RivM2EnMzDoQm6oEgyCeKdFcae2KNzVPRPo
+Cq3dfP6X9J1dsxROwea2/7KExy1DhDtuLiRpLp5LmAifivy7iBQgrZBs9lJIS2y6rXRfmyStzyb
3lQsdMWg76ykftPxOhb5WWsMNPTvoK3d0ooxQuhrLNJXwEBLsIbpjDfr/FRl4NoW5PMsyasnXMbm
xEx1Pgbx1ySN+L2B/3JH4+ayrumkbwuTBevJw1VJv1vTZkZ/pcJn8c24i9FAw+I4Gm8iA7EOHz2f
fwpNUnotmqxQTVvYehR5wbaWf/SQjZqxuQtxU1IuQ6WxlXbEcG6nxnjXJHgfVb23Woyb2YnidK3/
CXtqNT424pRhfocji78ffElpG7NxF6z+jiu8QdBTWVJljrvMREMr42tVdjZAyO0qikf6rVJ8/DQe
b8uhTSfbgB8W9qcs/BDwDgglr2LErY3sJ/50uU/SZMOgwZrwRfIhGToPXXYntcJ26MWtquXbLGH9
N8cI9O6yBYrSqteevIOBFai1hVjzYMH4ijEQTjBwRNpJCRgEKVwuhr1a4UnBlaukH2VtvY/W+Eo+
JVPqZ5kchL59rK7yck9whrVyacpHzwRDhgthcvNYAYnv9vk/fdgC/HcNdXTZGy71D03v76Le3LIq
uKwDTMXXiFWWJjkO/QgT4tyQgYTslZZnUGHnIRRO5Gw2jBZ3fGX2uemSsO1kfFAN/CSU1rn+bAfu
Ax37w4RJ6jFyJS4EzGRkV7cir5lp+5iFMrFtMMZS1M+kgIhjtgdRfuo1nk1F9tmu3uGjINMKJFsF
uaCdhngnjdlbkZHdHX1BLHapbuvpsMeL7Ke/VRftk458a3lsnpKcXMrIALVvHWbkZLRPEsTjfsAD
kQPM7N8qTBmQntZ52mLEuwGDuAA7dDEoBHjYRsKcorFtBlIbsydAkREstHuSIVbj91zEKhexldKn
aFAp9EOVIzTJewMboMXeGmBgnTtHfI+15UzoyeFU+IMQ737lj9V0kCUwtBy3r5tDG8GWPOfxW3j6
bYcZuMCrpNC8eCZwHNXW2U0ThMsxGX7MRHQMY2dGutdBp6bebWM3BE7Uckk1YDUIintVwfMHi1Kh
y0lTb+obJsDHOHoNsayncbOXpd/mYBn9BfNJY2XnNKA2Tb12eKBxxdRBI/hDdH78awwpcyvwht7y
1eGJf84eQE8Som0h1FV8lL4xmsH6KbLyMSfmrUSoWBjZNZx5pgV6FMW7ZoVWe0Y441qzfPJQWoeh
FpfVDAFSwWUVELxAOKaQ22Bb9oPU9Oss3vdVsxcaPrQD+k9E8pQfMnIO3tCp7l+G3DFa66ab/ozj
cytGV4W89TCCtJ88tXhRmYhP+U+FKducmu3aDsEJ4Jqf/AT70QLbuqd7zhRtRyXuRug5kiFe2WJz
m+rvwhodCzGv/CiL4NBgsoBKdMxn4BzwnIjG4WrOs+Eql/hLKd3rgj0Ag9NTv1nWNiSa3yZuhsqV
n2JAni0euIFPiEyYwOLcWqRtJZHjAmjDR8TNYlKDjZMwsR1vQDk2U/2ElhN1hxF03KySbzNvfVxv
IeA5VYUhdKYesyeGTwI21h82NUQm6ElBd4ewcqP5q+nro1l+ftOjDut72SK/3CpGHdzSGVYjhU+U
kXshoRVharcycL36HSCQHhLrESuXb6nP7sarPjJJABTWoTrm5FargGGCtB8hGhTRB8y9TU0KwySz
ntC066szkJvCqB25Vby4bb1x4ZYY2VxdZa4s8FQEbs/mrExBeS1sPNW7Ihhcw0g9cZE9GaV2snUQ
hWTyR6YXgvIOAqqBqhnFCJP7muK+JyMlo4SaItFzBhz4AkQEDUxh2sjIZOZK6grcKeO2Y7hVM9wq
kmclis6ifyjz5E9Eq9bo/06jZzdNF72pMqjTyug+jodeSFldoG+knhohOMjys9ex6enIMfg69Rfc
U1qQXZfKlbPZSQGa8ZJi0V7/Hl5MPGYtxKbblJh7eRXmW0YOtMNz/Nrj8tDeVRIrPW1+q30LBnl5
4k5BsE90baeAblzSyG35UDdi4rZmysQPHmnO8r/gYSnZfU5fVTbEJd1XypKHflGQcUrs7TGfK7dh
r52QKy/joL0Y8h4Dcl/rz7jVn4pWPVX9LoCEjI1juTylKSaGo0NtmlwOJjeklG8hG+dZvhuk3gam
Ufds3NiMJsEQnLFm6+R8oAq02KSrtxL41DjGRJwiw3BHSSIrLrB3mrBRpcGVY9mVS4Nqvt526cEY
sHRkhTcPbHkTDoVuR615W1ZnoGQ80rJ8eAUX8SBlRz3AM1qxUoiUNpONobtEqnnB9cgZontA4vm0
XfX8vQnZVeuIxp+K2mhUiavqwCbU1st3PV7+UXgZtYCpQLZj+Sl78QARz6Rucl5hcgH8nQqRtDW9
bLwQJ75poJG1gphVZS9B6wisHxWpw5KKOowwQuNKJKkDy3LrBJyz9I7ryK7VdDMyxQE4qjaHWSq4
KwW4COJJZEGSSbnHLhbFYMFY9s1/kuQGhhaWJIn6WZYLQvd4+JoOPezZjX4/WAdLMw5DAx0SnyZO
1EM9/CGCvmdi8iywVObfZasTjcUywGJGgXIuxpmVq7sUw7A2+oBdAWuWbkUuNJoehc5LW5ROrbL0
XUTwhoFoDcd0mY5s+o72pkBPURKSLB08IEhOvMTM0OfxDRS7Z0g4GavXXLvjZHxVy+YtzD5nLb0k
gvyWgEOqNb+vSoJBJ8Yz5bkUdVuLjdcaRKGE9rdgLtLYFmhxzFao0OKs48mRfZXRYVBIzzgsWSmC
O0RVJzQUR5h0NLeHGIGt73jCSQ0+NPGjZ0aiYAhCvH6JaRL4zV2JYiy9cInxDwIEBRo+u2F2Gij3
tnMHeoxllGlRToZ401ta9GJ8UdkMQ7umIZ9KLrYoGdVvwREzM9O2rOvU/eul7jAJR77Zlke8n72S
+Y/R/RNrhuHAsY81xiyBtL31akDDwcprPmSkBYXbdoQjo4XyJjb1HTAgiGrkoflN9IhdrSNzTS6h
vXw9VKP1i4bZXoM7F8CDUyxqTgVgJsFmmzQaHdAAoFMEqQBBoLM2x0w4ajjNDP5MSujtJGMZAEAR
MFwkrseVIRM7jXGOZRtTf12R28lQbpmeoxhbxTVg0jQa7E3kriuRh2fr1DD9rxgN9fxUGTz9saoz
BTMukal/9RIrPwA39FUXFT8i3r8FsAv/vGaiwmQIp20DyRb/Q/LSYTLLlQVsMTRm1r51WFUFLtNN
7BuJfCdozvg3ClJPvegPlPztKDngwvkWY8QhufbXF3Sa2b+ziUFP8rMaVTwLtj1TOUX8UOovzMIR
+UedWZJUw0FVbPZRZsBYCfINgBl4R7UJlq25STttvZ7ihqBpDBztj1eOmUEkHAPEn2FiTBne2NXD
S6PFT+lztXmpVe8JYXfskehr69Qj5i23iFuklo6jNlyi9q7oToPCfjWKN7WzpbrnUytRGt4qZMaI
3PhGflGYL1gQQlI85FYFKTq849j8jnoWIa1mSTwdKR9YM0FJQVGtwTwI8XUiwZdZkFSjV2SkrcUQ
ooJBIwq3qkYWZBbFeiWWEmJat9l2ImXYeoHxjaAFjHxLliVhm6YKW+PQ9y8GgjNAEHlNCAQEsVUi
AouuvGYplusxsIPinmTRazblL213CVgbXAq/S6ncWQCTyPNmrMYbZp17ldrk5r1CeImq+ibMPwLR
7FL0dal+iEX4EtBSqlGy7yZ4yxEQ1IqCMIwY2S8ceHjQwt9kYb/oQs6FTmzK/CLH3BrD4FEUm0S2
BdPcYlOcHvzlExEfWpGGVkTp6OZoWwbkmLS4x33IPmh5N1KOEuodSQpggI2pjNXennEo0ykEwT0d
Qd2mN53yKnLG5NwPXD4NBtCg2WtI+XPnpPHAyiS8/exryST6oScvE/hK1N/Bi+Kn3EGIq/dm9iGX
0XGI21OWb/PmXeSG075UFh+KIKYUGDcEQNbYI3kO8y/EU2iMVONAwZrZCyHNGMwTGio+Wvhppan9
ZDXlFkhInV50RrHusZJQEPJ94myvei5b8HPUYkLZ7WV9PAS6cCRjppg8W/0/ObouvPEZqZDyaWD5
Xbe/SW+1WrxqgvgoA+VmWIdAgyVCW0czVc7t/9DwJPYXZjwz5pWhV87FOBJ19DQ0+GV2A2ZsCila
LelYvrplBdCRoemxPUaLDWF/M/KLLhGPTfAI9Xsl0plgvchgDiSwICsLd3HPqjVKLQvhQrlHnCXo
tBJz/5pBdrKg7H6CosSLr9c+OfmJ2VVDiBat9nNK3mdEI63TtvNwWMTJ77N+j8W07TSsSYWfpozS
0mzPaSasKihpcrDk8Abn+saIACpNhVFfz1hhFgHMCzPPBPiQGczKiMSPocj2bOp/8wgNhGBeuVxj
6BSsLZ3SR2lRTLL8i527tfq9ZuAMnJUxtA8Ycs22gw4YxfQEsGeNVn1oZvXSUEyxgY5fZ9jn55fS
LF5m8lkbjQQti+3dRVM5NrgUTeyL2dUinHKiGb50BFoZFlRWe05wAVk1cROThqcWQe8xIQlU8kis
e5pZ/2aOXoKe1BUWVPhtFD6NyA5KKMG0psr7UDqNXu04IxC8SGsRAFAaO/kylGpnZSBb6JIR/9JW
AYC9QyPXcR3mP7wzWKvcDvpSk/0VzZfeyW6Dv0tLmDRH/aXjtEbVIuVW7evpYYb/+pJd1osdRxhZ
6TiqsmB0PTB/7x6Z1DxAeDTKTUkz+GR4JVt5V1QgXnTctREhfBa93Yc4YlgVPbAwKhL5bjM+VLW8
T+o/WUy2+PZbRJGBpNiS+4XGkgdtYmFF6s3ZpY5l1pqzgAMhHlbWulwcLFP5MWCqYwITKozIpuJg
rj/y6NBJwiZm5Viac3X8w868gJcE1dNWl5X+VCEVU03fVCGH4/YLvzLg1Dc9OaEDHqvuYRSoTHM8
fmnZEHAXR+cEd7HbWex1BGpsOmSWDlqAF1wRg5NpGiTG6ZQsTWbbViJqvDmQNBJYeLuY3nYQ9Ato
ajkgf7XNUyaGueKjxe4tqd6nzbyfBHmvkahNBk7zRHPiSnEZ7bmDZIMXJELOAAxYPAP4gsAUEqYL
k8ANfzuhPSBLQYku93HI3sJY2ig9ZwDdSejNKtswEsGde6L8iYxotRcr6Q4RhvCo1cf3McKEEUcO
ZqSyuC8H2YpIqlj7JNT3dT7vo2q/HtBIHgSPiSzVLNMMPaQq4Pm/mYF+sPQHA7FCNvEmSgj3bb6r
BIkinulJG3i9ELjGucsJ6JoBTDP9RW5ZkBfqN/LeM4fuxH88oaXFyZm84YAclQo/a0DDTIFx9Op5
jjswj6wNS8GbvWlicqE7rnm4xPtQL44Z6r6Usq65M55SFV/7nG2IRD0SjU0QpDiHtsD954pNS5jT
3OMEW923+0geD112aWodqMMkA7xbVMaf3UkU0/NcLGdW7F0SivDM2mHYuRbdIWCFw2Lp74YgvbMR
/UkuaxZGrljzLJX7UhS2CtGNeqZVI77ZoEwL7TVriNfMhAWXf3EWuN8dBhWkF4ZITcHzzi09IWGm
ta+YgzvzOGVrlYi3Km331LF2Rt4sYLGDAfzQqiAnUU9FEwJxspLIdqs+QenQmatZ0aDBlfhglRj8
zJMhfShQlS4Z9ktlnl8QnPcjwbRwFN86mSmTlu4aNIc5ewn14sUiTrqqt/NWihpkSMEBmJ4uzqAL
m3Iu+OPMzcwIrIxeu4AGLXkUZF3iYnYkQ9gEmbq3EFekM2v2JiA1JUN2Q9kO69YRC6Mpy0vyZa1x
+C1tHdglHNb5IlLO4mPlXNFjVyfwJCH7Mn4ww3SXT+K2X4ue6NlTnSnFmzTwhcyOaB3sdzxhoVsS
uVmAXxdAy3Xw2TJO+ry/aSh0Kt9loZ9aaQHS5qkoyTGmO1U/ClXjZBmzwzI7K52xyV0WsZeRfOrE
6oT1+Tih7mZwqGXzLX7teOoV1dXUU16lJz0+a/eAiPWEl1kqnV67zgESjyJeRKT5hrHOTCA4hRhS
PVcXaY3XV8Z+nU9HRpr4mRE0WVpta5Jm498GqrX6P2gYKRLqarbHVbQQWDi2+oSHFDspTgkNWiMk
pXQ+suALYd1i5cPLulSGv2yXvYfkYdKgPNI4HFKCUT1hHWaQDW9jZwVHoM7hiHUfTiPpkgotk7pl
yZWdhCoCPUPnjM2muxY9tY69MNMlyUhwpxmDcnkbRNmmrGu/wjx3nsN4zYHVMT6H0cV871AjbBst
Jou5TRBIlx6EiZO6ER49wYyZgmDFg4CjA/A0PszSgNc+kFLgSlC+l/+VJhw2HdaHRYZXmvtRSrdL
6JVrC4k86BAt6nfrnwCxi6REBilHE19MDDx4im3hX673+5YON8Y07Jtp4aw+a0zTOaZpuv5tjGFa
mv2EmKHEUYsXl7J+4jWsI9AxQc6aJih82Qqv0HdCHPEBNDexQmnBF04oMoDpaKu1PToMkEMqDVRD
dM5hzVAthD21IEN0S7pV+W/Xh36HaGh9RuVPz1rVogwgzydMWQUCU/25S4SzJELVTHxMIrcsgMtf
POMoeMNa5CugvtLwkE3yfeikW9dM1zLJLklzXgg6k8rPufFKFk2RTG4K8Twvj7H+IOx/FIP6MJrQ
xWM7Q4WG9e0s4mdcsjGJXSwU3407rhcXBjGOpR1vfQK8mVd21gNfDT970gFS/5kYqJNYZJgzaHCV
RFn1axTLhxX/TizkbAA0p3Cecgx1zSXe2WAV3UYAojSFHqMxbx5Lb84xSFodC686zzLYCHvLBbhU
+Sm7SZHXoosUJJYKaCwDly6VJfPGicOLqVzpBAXEf5FOv2BJENPFRT3TU//mqgbPqRtUPxhYuduk
LznTAp0JK+ulTbt7Rhc9FK8F09QlfhfOwXUN0UKFOWl8nLPmoYaFN077sElPCDG2NJDMDv7mXmSl
hbBdz6i+BrlmZmw/ICQVi476koXE3TmahF9A2Dm4PzFjwwmaJDo48oVXwk/NBp6oSti3qn4QPjX2
Fml5ixdcOPXs122Vnfg+rKeOhZkatS5CrRv4MaPYkX2IZG1Ly93nw7XrM74bkS1UCIS9YDdaftfk
xTZAEArljjHzLtCN3SgCqwjbTVkt5wy5UjrTnTg7DQ2qRoPSmQXWC0xdoybtnrkCc8Ugn/H/Wgxe
to28LVELmP0lGfSGXQN3fdbulSncyVNsshnD2dSc5mjA43NkiE9Y8S+swRMyyGY7FQt68Vbna/Ez
njIdMmgK8kQHpZawCUa/hoV0iMg4V2J+6CUmt8IdbdYJhheCweZqkBjIWKcE+gT8fhU/3Kz/E7go
JG26KsL7YJBtJUbOiMOExS4xGGMqFSauCOgm0EhgqNeS/8NBBexzAzDpkqluh9sFzOmAkEgURc2C
nZAmXoqYKDH7rLi5tAxJfj9prO4iH52D0TLkQyj3h4i/KeskeJDhCMT2KIE9AeMbpttGvEtUYpL1
IgvCVSfMMoXzdSzTa9Vfax3K5PhmqjSeg1epviFTfLJQKhQJvlF4D+KX2bdeHRVeP7aYO7ARa+4o
l3dwYrfSSG5lcm4UmbuIaDVvWtUhz/1EpFeHJd1IYX3FQnIMNHKEw1XitQp/FWKgoEFPFWyGyOQA
xPTEzpCiuwboNxroWaHCdBx/yUST+eZOAjlMKQO0A4+0C4ZzCt8DJ9BCfGGRSnKvxRai215EDzHn
63bhdMdlSQyhfg+ZmCfGeOrbz0VvbMFgrBJQovOjsWSoFPN+Tq4dBrteKPeUeD7LOHEX2Aa6A69n
Gv3oRDQCLqWFEXHQQWKFW6QTAJKmb7FRqaN6h/jgFSHOl7oruax70v/WVAATCV31iocmKgNfUD5n
plh19DYW4s4g31JhX88rzSNBF9afAZOuueFPD34SsmBROR1r0Hm4dswYg19HCRnWq+lz2zKGRlvW
TBysFBUsp0vn1B9m36RxsxvrULR/IXil/sdd+Jn8TOmTl6lwJmYAg1HDdwo9mZrMVL6lzJGI1Svi
q8R2m+RZcreZJiK7NrBDbG9wr3aYvxcLV3eLUwH4mgn2Ld42rChhPUmz4tfLxWeznCqppxhFIuj7
85zNZ1KQlBlwiAhOprjeiBSJ8gUPE1BMQJHSSIrpkX2Fsmnr8rPJFkef3tPgp1TOAYSSbFvBLsSO
R0ykchYmqBiwKizh6gCE5dMgbZjqA6agXQcBp/ympCj7k65k+0glhVTsegZ2QWXgP8xJ5AEHMl5n
9Ed1vlqoVJbElnPaQ5pkDVtiB/MAarICzZtyduSB6tZpCpBUQzhOGK7GpGR6Al2d61Xneu2didgH
MBYZBazVFy9g2tmQJar+yj5yLFpsU2eWuNSHROAwOUetcY6qczd9xhotXnAVcLDO5BzBfotu3su4
Lq29SAWD6AxfbNvggMXZQT1JwXdVYDIZLaC0/ECcHxEuBwuv3E08UylgbxXfVIYUEWkVdwLnsgI+
uPhNgS5hPRyXq8litN4Jg5NmtrdZjYGdWrc2E+89EcSyyPZxRcc1WlQ33wacm1nY18HFhCoVabof
qJFtmFDbiFXLLbbuEocrRN1e9kO5A+PL7bztJt3NSw4Hh4W3ewOlQJq4GghwYrUbQZ4GAqpbcxuA
vTfSqQzz3Qo2NvuREwcHGjSTNDN2UkZWhOXt3ewIc0VfQUXBHIqqKmtySogvlRU22MMq2Kit/BsI
42Hq2eBD2IIp/kZmMXTRK+x2g5pRts70V5e7pe3OgdqfIsLngwLtRWclzVYzA/b2RCfc04Vy4UL2
uNcwk8LYUgu3ZItbLbKdj1PhL8Tjt7D3h709ne4oeIOl4u0/ls5rt3Fki6JfRIA5vCqRVJYsyeGF
aLvdzJkshq+/i4P7YAzQM+O2JbHqhL3XTqxVZWWuwUYNO1vHm0JMOQ6Fo/bFgMM1JxJeWKfoBCwz
oy+YlHXyZ8McmkHvxAw7yD8T+U/IwCzFUq0DwZTY4CCJbMClT4QR8WjP9O2McXct0nsNQjgSj5SZ
8oAMsWLynes/ljavwA+x4eg2E/8qZGlZd7CPot3AzFm7MdSOka1PFs85DisE93udWrxgescufXH5
FzTtkhujIm4xYdrbpvsj5HUI8CHUfpATpIPJFAEorWXuBP07FrEUZOFGajBgZdYJyIrT6+ue7zVY
RCK2LTBtMvl22L7A8aLWbsFk4fuW8ZwofJwTC+OYXT4Nis0Q5Phkvxe6/DHMZzv5CniS53Lj2MFa
Yn+N+KVSlEug5xsixlnCVQyAruniwe2w+elXxtZ3cHDYTM/zKLHzRogankJe4Lk4p+xYy1E/VUhy
pyn5sE1PRq1uttExKf/KbMyDLaCjueBdI4k7HtyRmIggfkJp9mEAAd2bGntdmAehPuScZd2YH2sB
QyFC6Yu/b54vRFa99/bwHnbGa2xeah5d8mts/JuLBGwjWDrpOUXWvgtJWEuF2/RsjJD1Ve1uNFu/
xdfN7M1P+9IXA70sedNMd21ESaNhM+E6x7hOjOk+fkN0JfVj2GSDjiwLaFK8MZCA4F156fFP2GmM
9huvC2LPgUkhsLDFB4PUCRpfD9msq6uFK4U71l3HNuvPjOLqa5E6t7SB/pF6liHYXBueMQIySCvf
SHBHjQcNzJzMxs4xZX/+p34EQXCNiYeg9FP5mlnYDmhr5fSY8KCPTrWfrZCcabT/I1GKgBJqcbPJ
N8cM7WW6da7JL3NeMmjQDp1Hj4kIrDIOmOqmjScLaBurEbd+g7nHnCFYWxmJZ3EIohg/sM41N1lM
zL40k7pMXzJgABwANKfDf1aGtVMHse2qXSW3gGuaSzc+pm9AaHXvW/noY7LjuBp9+IO1CJC+2r5q
dh49GAp+t7YuYx1f6na6BkpwG7X6zdJCiiHLr9ajvTWHEAUww2sLMcRbnhV+7LQ+CCm/lhV/YNCF
IaDD3Uskjpfg7o3Cf46WcJ1aq04nxldZR8jGBzIpOevZEdX8gGlwTqRfE3WmDOoxi39Y7BqoQ1ET
YAZB/NvCHwyV+2TeGlJu5hGC+vdMKBmjDNN8EAxgqk+tcj4MjcCK4cGk1Gt73Sek2orMjSFAgxEu
DiQujTRs+8F+zjIcj1s+xQJmBbWv30CHlTctqTINL6sTIJvmaQMdU4cHoQV7k/U6qx/8Bmc6vTx+
gOF+m8rNaFxLU/ckZghEqvlK/wmluAj+ZVFD8BUBF3zc+M08dJI0/pZnSJLHcstBcaMVlN0SBpjp
0MoOjl4MpRWjWJBy1ciHtAYhhdsxwXjueIRgJeQDqL0rCetsBgoBcdW5R6Fb1c4acb8bF/1SfEdr
TUwPDa11waB+iT5pXBV1q/ZeMnEzeVkdKqneHL24ZMPiAdRaMu/sG5XYLtoQ/nQti/Ia1gohL29Z
Ii7q+N+zKCNkmfpPpD8VwxT2PgjQyBlayRqnQ+FHTFDuJttRAnD11gAMQwFcc0gTWwW3pGL/U4KD
Cim0nb7fCWy5QwMgi1QH8DBRAnxholy+LxOjVoZmjjIrw6lmZNumAYs1s8VQhUeZhG58WMlslnta
+sJBHxdFB8MthLRHn32w7e5QO707yFfN2swMoNkexg2Mj8Ete36XUIa+pbg9ET8zUT8KMT88unPk
wKTCoYAue6SpZ8xuJy/azKvWxFc4WvIil0Z/Gu46ga6P8ite1vvDttSdLZ/jnVXq8OxpC62TZHbn
Uqsu5VRxfy4gP5ON86Gc9H0zsIvSBPP0r3r4hHaIQMZwswktA1JmB19j175m5sGUB1tB9/7dJr8m
EEfd2ETZZagk15hLUlpVACKWB5+pqszt1Dd+UIy+1bzrkKHqX4ldv+CbxjG8WHOd1N0WJkLTU7hn
h4xTw3KqQ8ZXNf5l0mOAtOvAdLF7avlRd91GNKywQ8Q+vXOxQnEdHDKZJOCC5BKcWGhYqqfxNWi4
F1rFbf80vt2TGUPA4Za2No6Fz+oMSa5o4j31EEuXzs/N0I9KiL0yYhTrVwnHdX9OdAL0wpnhNpoR
JQIlDAzLtvbNm1OCpFTbI+7Ny+DEvt1iTmA0pIDLsmNwWQOYw+Ek1zCI8g+HhlAqfFnULiEjLsMw
GuTgTETWOcvzc6Zrp6BjWZh+F3MNsKw/SOO8T74ndnxodbcRWimdejlHcLT4mrSA3wSTiwXMV724
oV9tJf6o5I8Uh1kTsZ8zUrLIbgkJ+tPrlVu3o9tgpa8exQud8sC9ULWuyp/O8OsrYbpa4qBZoWsv
ttGYbsNgJbZhFr/0yHha8ArDpn30SvWmjN3RTO5OO16FYZ3JPp8n2H4RvHjlDJO+Dm+p9o17RbXG
MyatOV+l/EKR8ozi5oJSKVg07BVvEw5N0iVtbjh0Kl7FJcgytEMkgm78rH4GtFQGUBHjLOvOqsJz
skssFLAq8FDJd7bcJRzdqiX5ESHGDPXD7JvWYaWyTja4a0vEX3P9JlB+Sl2/k2awCq+0oSi8W8xX
Ldx47ZIEdB+YZNYgqedyZxfPlgzIQlVcVXVW5AdopbhktnoZNSQPI6Ui6h8LQl0ca35c3gFzYH1U
fAPxWV8/oawfO3CuqqySGiCOOiqiXLUOKuyzYPoAcrsPHr3NYaYvTem3sOYDZeQRT+5JLlVgjm1a
Ph1hU5UQBJdhAhftK0WIX5dvRT4/czt4oNt7U5DlTX+NoEZ1wu+DRgJgAmhgd6FiRJuWIVtl90QF
7YPRviiclWT8nIe5ORstUXMy9JHAk5djtw/WHIIxiweMbSrwvrHIryFPeIrTUTcjPErFGXlFH/4l
QoyIrHgPlJ9XoZanUzqV74ldv6d68h4IH9d4z9mSj5+KzJqao0Wk9S17I6GeCMspNbbF+GpD7g1B
aVQ/xXS0RbW2hpccjIfUsNmFg8zpVH68hq3kJUtIAME/b0TyAyLpM9lptNxtQhDzsqlVjVNi1e8k
w77Y75cVe9+wZZaKHCklbGnaDH3mZ9C8RkbEXTa7CstweGlM5myUvXlMssq3o50aT0bZz2BIGtCA
pweiVDZ0K4ymqieuYjiuuokmA8BdrChPK4xei5g9i/StRNBaP1If2TOhIfEWi0isWW+ZDjknuThI
GuaU2iB5ONm8k7hdivATY0OMEHHOZ9doOQAybhOyLRlwl7qEPNfGEIRK3L4E8qY2vitm0SOuNkw1
ngYFb67RgtfORW0+gHhQaV/KrGSemyCChNZVp/tQGnwjujg5rm+W45hmefS2MdaJikmCjFJwGlju
UVDi3yfMLDkuoDmJuFSd6eMIUy4o810QvhgYekBtthjlSSCURIDrV7g6Q2J0Kp4abvOw3/TtHn0h
02umF7TXofqS8Z0VzjnDipwiyGP/n6CRUQG1l+hzSiaCFZDvrNlHmHllTVorYHgiWnGmx87XO5Nv
gpFZg5qHnOA3hWC+nSXn+7a+pQ5kt2O17RVk37hUSSA6jyi82sZz6m8CCtchKCRDt9H8HyQqFttk
c7I2SJ4BYpFJHyGjVUINdxFyLPwpESlc4ElUzEVp5KvyQNQcotJqPsTdxmR0je6vKTca/zJSOi+W
DXqrkFLkDnJW5eB5sW1bYE3Mc1N1y5JtZ5F8EGZsu1IkbQ51jHIbGcpYiuM56ZtGZ9LL+2CZ8ye+
ma2dwuAHlQ4sc+1FY+wALON8f89giKqFN8JJ+bTpqmEbzF4b3O2/UTsf0oLrulL8CCploH8z3ES2
HUtkrXJgaiSnTNjjiC3ZDLB3F2ftSOql8xxZT8xuWXe+bv/Rbcog7Ac+YwxG7WBA2YLtsESv6uE9
sh7hHB2cmvA6chDGCzyStYZcKEeP201orAfcgT5yYl8mNYAzXMdRX4hnznfTpmCnj/W6KM/FHAIJ
/SfY8A8pIWZoEpp6PqkigRbLhz+EOjfBmbSw7+rauZeR2DnyGsHVWBNOkXnhtHgYDeqiARdVja2M
1rVXEYji5WctHRWbCPeWagIiBD02FRI69ZYqVttm22zc2qlNIvRH2aheqjRgx+trkr0a9bYAYKJU
Ptb9dJxicVQxt7A8JfaFQYqoAojbxU3qq2sTYE4uQV03+J/Ktz5u6I1SasApAL8a3Ojds21v2Oeh
iUEkk6Gslj6dNLJX2N5Ff5PMq6LNH5YwX7TtEyEg6FJYlWekQyisy1W6G2eW3Q69kIPnxYpfCtuc
/t+svTvaSib4wnCuiSpfXjBeWUhVGA/RbDovY0D2QpQnFdkmYmxZCmkbQPBMTGY28vJOM6KeGIAN
kT8viEi2J2AF+SWKhB3KLVoYwlZ1Kjv5FOMJGmJxT4ZPW74zMXEDVvgpL6usu0QVwORoycx+R2m2
efOyff62bG1GG7tWXngmNCnG/SHUhsCAmcB+Rpla9KtLxg52ibPGwQniddRkl3mRa1MA4nBzWUo1
EyDo9pOwuDIAKRh/jhgSbsQ+DP7EPBl9J8kATZJusWMIgr3qdC1MbEc+mXCHaSj4DerjbIujBYo0
3lS6tE3ar8p41+L2NiJLkBCFxxjcCrxIT8P+iKPW6xoHBfizTfoVGmi0HNnegYuSIJBDcLMGZmXz
NocaYuv4LOnVBccaCHqsxn48L/ANkD8DAD/YggMyQKBcB1Erh5BhhIp6tnC1UL+moXo1qy2xSagH
dARvrRDvRGSuWHZ35DWl7U23bzYNa1vlJ1lBvMXiyR5O0TZr5I36rtOWCdyEafDQlMxnjYWi4JCs
2t6EMAvPefoV8LbZRTRPOYx2GVYttvu7aHoAyWYmv7eNyx9NOZmJdYC1TSguQfZUlcdIH44yn/ri
HNeSjwIPU+iE2Xw12YnXPooCq4ci782h34dtvJcVjpCK7ViPelY+w+BAbtS5g5ngvCYc2trFWCmV
kHURwOEB4DAI1NY6VIEDVI5b8VG2tyBPbqRoyfDszrLxV+u+5SFCrOFbZnQ+G/W3QmykzlAoxHHu
pJgYQTcfTPKIViokhEGPi9NgTAsjE4aFo0RMWydlUS51GYRgXB5sGCG5APQrEajmsNvxijUXmQS+
qdW+NGN8yRIRU00QGFuRdj8loOuhtQVheR1j5PCeSsRoI0IuqBe1nI8DhxBLjZ+i2bfrMhIHHbOU
SW6gPQCuhJBt3XqigIIRMUd3jAnuK1PLN9cha+Sg5S4VqV/RNAgcg4rC8gHzADLwrIP+tMmz8iTH
wUakbOM5K5tIOVudfe57ROITQTVFcLaW5STS8wBSzKKURK4d3Atudnq1FruO0xziIj0no3XMu/6A
mp/F6zl1xh2VNsI3skjDl8FEJacwEprzNur9XfdNJIzaPU3OKlTTSpOPWfXeMtKM7X7frcKTJH0Q
N8d/hKfOlS0HGBiMS3bu3b6O1F0GtUcqa09HkfVDSTGDmYlkZEZpuddCCnRCgDd4nCraUPtfU+kw
weHZzUea+7Nu9PA5i7sCQyHYasW56ezDuB6jzquF4bVG6vMK+EbTrFsq2PRtxWtSoDQWzbesvDho
SZY8lDwuBgGubZfcJyN8y7V/YgkSlTRMdTnP90rnY4BCWjpWY48ATz1NDhizxySh+wc1bwBXqQCB
kTUq8n9hh62RyefUgYlwuh2QS7HrDGMX9w7WxIgYH3KW0fY15W+7aFkEFVuL4+meqHtTmr2RsDvz
JwwuZpaskxf39Ri01wF7ceKZGqGGMz4jYGKR7Ouc4Wsd+UW1ZWV/rIvBL9q7YOfASQJsaE8Pg61/
QXWxeijnxHOGyYsr2yN3EYTOckl4SrNqNM0viETisU5Y5cT1o8ghm5S/0lNGjq31zwrFc7iYFPk+
Jt+nijuPmo0kxLeZO3oWJe4D7B7QWtvveLqqc3ewA/2Yc7oKcE5qfKF/bAskJ+abqd9LghdV588i
VMA7O1/mIrti56+XvLPgvUfCx2wFWaQAhibvi+pqDiQaaIUfDJ3vgJ8xP8bRxH7KxnHcoqAMiSlj
8WETqDcrny0t6axMNKqo0VixAAOxxd3QxFsLUVFtPxRtehR/RAayB1TxfK7mi26QTyeZR8sy0HA/
7OTJX1nrv6xHjmMmH9ntHhOZLVXPSS2Y289+bKDWNkK/QHNppM1KkQhaSkmeSha/qU4W+K9V4oLl
QJT12tcbyTNhNprSBeDcuVM/bYNyE4ROPPWezNdYncctpg5kOpa1kVmaaByvudYcHaBhBUEu8TAg
At8ryAdtrubq09TNtwy8zsRpSUxaR4R4Ao8WT0JQ+Ll6lbOvGvMwMpYRYUgxXlufwbNkZHe9aG6d
qOBf5xcz+C4ckFM/Y7zmsEIsTNFlMV5xxpsqskvx3jX6WZWLk1Qf8uCvLWJfM2JPMm03Bb4K2WZI
Mb+WOxON+8pt9I9OwVxpdyc7GM9ByMP5T1c25vBG0IMOUBUR2PKh0hP7xLs4ge3lrE7Vf0pxjSAf
lTYuHnMbLKGSablL4aWQGRUquxIDAKCPXYGlaCg/nbC7xdl8q/P5lhMtMpP6g7erHDBkylCZnBvu
iFs3ZSzCpXPdhyf52CndsRyiQ7mpGkgFK40LbwhKyBgc4k65w5HMiFmXQ/SHCbOz3I33qB2uUcwt
LD4BYO+LaLrWFZ2upl7qcD+1zUGfmnPS/4PZvhnws5HAsm0H/VKjXjcGRjv2aYHBQNlh9Z1ar3m6
F8Xs5tDSdF/Ovruid7EPujr+VOCTuawCsfOwUsVOeBqThwbj3pmvZv01Oarv4IuDAKdxlxBrYsoW
GQjmnpqdIyQkW5GLjqZa1YzTVDkn2xLHsl5FG4vPiQI349UZv0rD4UwTRaZAP1SoYzGUOQxJWhmT
bE0HWaww81oqdlCg8i2pUkneellZ+7O8MQgLGRbEGFAIrkRjmxX1ruS/N+H/11qNV8okswsZiyN7
BUWjjKVbxnzaCQvLYLKq9T0jvSyFdIh2Okxrr3QyciqaHE1sWx1HxPvmAnYjb77EZ6avjEF/9Kry
1Mr6FZugX1H1hQjP4/HVVfazlzzVsq5gwWAiBJJDACvtEzzslmZfRz7XMCw3ue4w9UmYFzr2+QVE
bZn2OfRaurl4VjnINiPpU4Ztuk7NhpUzHM7DQQcemEq7NvkOjs2kHpwKpg5rtgQ4GMvBiqluDMDc
QDEYsMypWas3/1GEwAElg58BESJTo+OTZKbqOnsorXWLltwtwi7NyU2JYwhIAsx1pmmdvRNkE3Vh
t5NWLRFzhLIjhHPZdbitCh5pFU5fhFnVgseGqV79MWT/yFge1NFv4gwLg4b2t8AlTxsMjTbCOTTB
zqFeE5sZZkUFRwPR8luO/rlC2Kwy2qah2rR9S8J6gvxQO8qZuXKmaNs8ZPCw1kAMVQKqP9J9ZZMm
sBbi1DPXpNeZMWR/sdesS6udNFa+2c6oia/mI5B1lhslPWhAC9xD7cdkLDbYY//1Bu/pquhRWw3Y
YyB+YMchRHg232SneozT8ECX9Chsr23xlTb7E0zGNmU2PeCNGzYdfjahUqWj8UuUk15lZ9NFN3vo
q5aZb3do0eET6HvoNMp7juvUjA9NYDK1hZozE+inVOK/D30OqXYI7e3yMisOnatGApJ6tagm4wTf
/NHOpotkWBc1YQbTFedcxkhBCISewoKIEYaivsp2Oh9mJgZo41MS3AKSoli47Wy1JhHKdGFdgcET
q0eaHQYYiKF51qZDqgTH+VgPjGCClYaWOdSCoxXq9PDLuQQKrHFITCMIezNBtQARuQPwabfHycKs
7iBqKoBUtAMcfeue2flDs7NnWpjP+IvwkHGO73kYb9jyU2pHTxizCN56u+KaaT3N4BksWDvPXsj+
ag71baoepIl1VoOP5FMFV1vMAxYEribRUpKc5IIU1vq3mRzoNM+Ec5SWd9cO31kgo47s/UvoXGMq
7nEkZ+LK7Dus2OnuImU4DMzsUQvPogNuRmbU21jvO4XpEovAMryE4hJ3plfNCNUQGksDomxYAf25
p70L0JNHtHdjoBDHRCM6CIw90EbmjwQGylxtgYuUiwVU5bGnfqQf74cN4YVbO6Rscgheaxwu7lWJ
NAC25bHsg70NK11NS//Hyv2S/U7S6SQrQLIigs6wjL/OWSjJpevjsyXjKGJ/1GteVQGcBFZuGpx4
MmX9RdPjtaOfmJatWNORAnPo3isTdKaUMqYmaJgRWjuLndYcGvwmuPy94hB1QD/jb4ZJoToeYqPZ
T2W9c/JzqeDhMNMV2lhKTsZB6tQdLNkEQokdCMhG1XUuugG0BYWYPKUiGbg4wD/AKFcF/IP0oBmX
sLJSYRPZsIqQDn2UQFMZQVkzZCNS0eE2bPX6Q748aullhuWrdJJ3UjRgA1NJZm5SMeEqIRHyFY6r
JFq1OrKIadz2rImMSUdQZ21LS76k+ruAf5mGALSQqG3qUf9QHPOjyECFJxcNtblQ6XXpUtt8Plpo
wIq7HmLQ2GtxfkMMjW2NmW5Y36x23Ng4cxtpvNbCZqXEEgj9DOZVck9pOnv1aJrHSEDEh8RYozpy
7t3grBHyKWfU9B4c4GANSkotWi8aB7cWiVfrAmUteu1jeHSe3UqOvixuIJJgSOzEJx3GdLB2ftbf
VO2uABrrOEdp280OKx8x7ahuFF5rqYh5aJQNpPoyuAs13M2Ksp3idivHGUiMbxMpFRu9TQlVWEKH
1Mifavwd84n2Iu4JKxeAq465FEDi5G+jHKdRRTokSntvMK/E73xIekTdI9svLPkV0K55rSiEjYEv
t8c3YLKQxCf5Wnafke5WZY3PAclCpm6pu6KGpsd5H/uDYECjB7GfmRPEjqVX3EzzulOly5QmVBSK
lwnAu/EJ/URlHep23s8hqgCpYzzDFN6G43mVRyRxXPCYcht0munc7Xp0mjlyzqiFvQGxxR4fadzd
W0LZGiLFp5oMwprRvBRam8Lpsa45e0eeiTvA4dcLjECAecC5LJgHVvsaENFoTkF+VMRwU7pvnab9
METxwUlcdumjdniBZgekoP3UCvEoGuseAvrIM0QmTLj0ZLmE91Zk72e5OvY/ZQGpjcTV6dRrd5H9
2ry9mP5ZEiUKTxntT/lU6xCODHcqsQo6WDXX1q4VmtkK9jnURWurTBXzme4IJL3SvqQXXH0DiHVV
cSUsrjDq94Xepe/obkULYgEpOgtSns2QRfMiHQ96D+YfBGI+j/CWErgFDbkQAQkwnBjcWXJ1toR1
VIo9nM2jIsqTWDtrS/6z6MCHjoGW+YnmKNqbj4Y8vqH3G0jFJqSFNCjcLEcMHDGi0cniMzZ5i90K
L7st1TuJTXPKMmiQYLOk67IbfUNN9/rIYMnKD1kFJ/CsIQWdUNP2JAdmwWNkwoQ6fjOl/VruY2Ic
46MFm2RJXsqd8SAZ1UEwmg8YyGu7xhyYyOyqXhBrjlJpkdUzP8C4VVkMhHG4lpSdjm9MKYZQArDx
gmjNewWup2Ava3LhLyEZkQKXfW1ojmsIhoHhpwnMxGB9X8F1sViwNShoBTWahGBRBzlVGPiEVNuf
W8uLBscL0xaswpvBMUae86rB7ZohA+XyI68KXxDJrqMm9gFMIysQ7AO6S2rPLtDB3hR39qQrc5y+
NGkgOohVJdVEgsSP0Xkb/VSYMC0cLkOtHodEYvz6babhPhWcTPKPQFehoquoSfQen+3gpwlTNyV4
Rob21NsET6ryRj5kTY4LF6wC1TFWDqzU3VlGcDRFCGkYppC5k3yTB3pQwsjH3CCRhCrNhMIi9PyY
ZcZzFFXA0I3ZAQJOwse/GI6vumRnYAoOMF3jau550UaM6wn2iH96cZGy4TwRFqmr2kWvk6s+vmkZ
wY+Aqfo1QTFxkl4T1EI1nw8iPMStGI+60BFq/ubNlSSJbZuIhdCvGdhAiDHugUilDTi2IkbJ0m2V
VRPmsNYNb5QcF8fKQIjxRIgxDfdeqTBfObfOilx2V7Z1NKMIxXN0qqB0UVgg2DkuV4COTDtQrANU
rlmQupl7cqhj96yuoTGdlTOH2m5moAavpcQyI0Xhrh6VswwyXfsTGCqD/nusx6wcJEYzJpFgqmcN
g5fyLJUcnYB1IY+0I8S+5NGEqZ8bAAUR0gZU95Py1pf3UpcpecgpULOnotqPRZwf/+aGykYYoBD4
8SBJaWQcziSKixH3bcslkm2T+JFDK7CJsboTZdfG7I/wYOfTRztkRw2QmIWFFleEXDI+CH8Ey/Z0
2OtQbIKY7+IqHEpUK0XfnbVUPvX4d3X9WjkG+VvkB7Bulv6v65/N20yOFfpAxle3Wj60eb8CMsrR
DtkzXKV9vgbhQzrPLq47wO/8UfQLdvYdTd3eMWbKanZZ/c4MNfjqrNqsnCa9c2VG8VoEpnfXxDrC
LRTuRnbh/7Ww+C7ZLM7ebMtDaPaHMEKwE7yQ2hAUOT6sun42BqA46QX3LR7SU5AQoaG/TB0VwNw/
dQW+oSwx9uz3Vf+bANdqIWIJhC6W6qscU0qGiSJcNZHlBq1wjTgl917dxQzv0APreHDLctiqZbIV
5qazrHVrv+BRuIqzUWHjQuxKlKdMtEHokiW1ZDhVIjwm9nCOop0IV0H400ou/TU6XqVrUWF2noxd
T4rWgik5f+cKQSgwpVXLshbpZ7UghmG5ghWnj0PWmSVn3WFjTZmtrExoBroTHhiWYTKBDVj8zugG
2551kzOfGSGF2muqNQIZGdsmDboIRk4qhp2cqz49lvna0S4SP3aBWdD0eaxprmRSAph3UgkwHuUe
kWOcyEXkB/VXmRm7OfyUg2wrASlD6xDgFjsNGAckzBeFucfjQkRmzoGJJE2GFDkapzm+qOBobA1D
oGatkpLVvWH7kVb5YXCXYzqNTclZrUs/if412opnZVgswx8GnpZknVMJjFH/t0czqPqm/t0zIs/k
GxvbvHjW4F8UaK8R2zokSvZsQPAhzq3+SEfVW9g5CohJ5VeFo4qyc43OfGESZF3FuXFJmfYEOQGO
KBzaddMe1UufjF5tR75owB894UQz5X1Pwz8GOd2JBZVrqE9BqpwmhsNjgmHoXAgMtfLVnnaQxfyR
UGZRE20ZWwdlDaYmUx6ZkT20COtGK26T9AwxDBbmu1QSRwDKmrAv8kj1XwmgWFE3mxxT8Hg1geht
bFTwkC5qiRAs9n1ESlj5h8xazBj/YgolIOtTcuQzgcTIMXOAZRjtkdxoGP01bKxVk4PoZtdmP9Lm
q26JDQN5NBDJwVa+gIiVdGc5EhQljmsF8w/1N8kZ8JE0bE+PgfJxIqn+V59Kav9ir2jhU6YrsUnu
DtQfqsdFeARwyh7cEJOhkXzo0U/isBuogmffn1gPsADGZAe5QRsPZrFz1tlM5ctWrmP+8BQMI2aU
9SlKFIUtquw5+N3FMIGuoMF8E+0BEnqgXVk05iyRelocidN0AlRD2LOn6OSF4R9U7fKoxeUmReET
jEgbJTBg4algDJKx5tHGiiZmrRQe+0AO/I1CJohGksi4wHlatxjVS1w6R3K3MTWIXQx+2ORyTcm9
ohBa4E20UQBA6Pj+2iDyIlLH+zpjnsHBIf9Sz2yM3lnb+neAABofYIeIuoMRIfLDyEOFJ0DiQ9rK
/5B4c2etAI2lKs6akDLn3UgiX0Ne3bC1X8TdlkkAYFAQqQnS8LcHEZ11OogO2S9QWqt26CnAQwim
ogxM0V+DcCVymzTjr1GacCWRKIUHr8KDZ/EImfDTWyrmzOCmtd0ccOmSJ1seuwqo/mwfGtk+EEF6
cBT7YOvaAaTcIOxTGlhuM/6RyOE1EJC9TKaxD4W+BSFFWALXNbBgwjRLsOxFPwJjozThkoUKRaRU
hrA8FbwE155ucVzY2dafQA0Bn+lXa6zuemox8VwBjp6189zUlwi9zhXpmasHe5Y/M2TXJerSJCgV
vRVsbWeT2zHxqJtJ3FqH9PORLO2F2Qbiao7oCK2Wa+pEa7dZDE28UlXAohgX60BsWTXWD2hlOyjT
qwCyRAvoJUQkX+EFLtGK9csXKN2c4mUh5uSOvnasN2AKERMVWCUDEQ7LqzwX1yXZa0QSomMauyHD
3sMJlLWYQqu5SwgcJhVZPKNICA9aCgqTa6D6Gz4UlHsjIvK5QQQ77UKbBzVtXINM1Y5M1ThIXWPA
xopfLZ1Jr560XfqXMe2FnEY/al8anHwRjkfS2Q76nO1NW/c7vXYT6yy+9LjzuzLnpXP29kiU2JZd
oPq3iOZdX4476bcjJq3HqjSlOxW0b/KPUJk9HHP83OekrC9B2FyjP2a4zXrzFELgZOdCeZj8kWTe
oJFnRqaMnfFMXsjLezPm5q1oi7d+0u+2GUOQiu4QvcgPQA3DwD7Lk4scnrOM9Lh8V/41C5naOXdb
JrLYiGkwv+f5j9Ig+w6YIIdeXxgeqYN+MU575nnbOYZMA9lJDe1jugMk8KyYGDP7GjKik3LGVJA2
Oyk6cIqNt2I4WQRsNKBiyoK16NwRfF48s+EWV/twYyOKbZyXMu4JrHkBnopRXTHfrLDpZSA4A4Xs
Bk+vA7/FQmK0lyLZiOCfLf4arDLG8REaLAXU9t4zDrcrYAucMkb/mfJtVO5OQXRhFd4dDjpLOw86
xkwqVxM8qc6XPctHgyyztyD9GNFCdaSAPbr/0XRevY1j6Rb9RQSYw6tEShSVLMmWwwtRZZeZ82H8
9XexMReYwkzPTFW7JfKcL+y99qr2ZZRT9L+5NdyMH0NDjH6Su0s40ypQazIL4hCBwvIu4/RuAEO2
Dqt63JSgaHSL9Beg0fRu5g1ZOhOURVCx4TknCp1AT+1VIB7ljOlGHKpyBXv35lTyrkcPBYcqSvG8
/ONzL9f2rD0iw2gtsGUoMgtupDkHGhXWLyHqRQcevVcNrFrJ7NF6X3WObopZSmCR6v8Na5pTSfkK
2G/ID42u+62Mf3GhBG+ZcMabiNZJ7/9V7QROaWKVrwZdfMX6xBrA7Zk5aVbhS3jX5eo9KXhFAcS0
P+Yk35f4ps391c6Ms8AdOhD3FX3H4UccsfX+U+R/QgZJWEtIlTgyPjhXmtdwbwuBpSouTpPSbUVh
8ilkF5PdEWgklPtOIdOymsAHSIvGRiuSVzGecfXt44VNxhDepE+Ce7ejnLn+b17L2MH0Q5r8OONr
/tZ3j7lZ3mrkvMaQvoVUyyVmhZSXlBWyOOdMpk4iQWBt2ZS97jg+VYNRzCqgzX1L+tEyhg3DWUOt
3Vs3vooOneHcu2X6rdE456xGoKHZSsH+PLqH0+iPCSYfS3oJISxXQSyV4MBJgCfA1aJqVf1ExxZM
caXZzxKXPbR+nEN0Ye9G1ZLFfm+oalPpp2ji7U37nCfwQBbqicEbpJ9qGH3tU2iwIjAUrjp/vJIS
4ajuQoEZerd8m8KpaAQv6QJCBU6FBBQzfhvJtm3YAvSfdXqRUbdqdNqY5ddHurP5HlSVIge34Y4R
xRg404e5iI3p1eqjhbnR4ehicjd/DN11q2dYOZDjOS6OLFyIQKL2Yf/k3UCZFXuNfm4QjHZlkCJa
T52VVvVVFv21Cpcr+ptrZGnXzrzbPTt2KaTmKihrS+nRo9KHOgUbOsKkk0hfGlBSjn9G9Bzfriq0
VebhgW4BCeNViqsSb9KwPa7xoIwQHcrO1fX3EWGBjVBK7w6qqKCLuJ0l+Slugzw/t6BF2Rwg2U6u
8Qo34MfTbULOJcLFKf4Rnqp0diYJwASOw0BvCBpW64XNxc8SNwebp1Ge9wbnUyS/Okb+NlTNWwwH
T381Y8zYaFtxSg5wQwx1PMPGIMZqQtsfpd85mtdS095kK3y1s78WkalKDGydR5OevXkkiB18RCJr
QzYBdyJuRsV9tZIE1kt9+YuOP2KdNzKlsZFQWsySoypDBTxtWnJBU7fQrRc71G4S6F0pilmJ4LFa
WuJQW9bYFWN7IoidZNdmDlr/KVjlnEleHqMMM9dbxtxpMmb23gKaPwIaPbml0bka3y1uz6KyfWv6
YgVNMoeZznvRcbYCYpHYMrI7wMUuR49Vqo+jPmi7iGYPHWF+S13k6g7tlMxIfQ7LM5+PKa620IMx
ZYgNK0XsWmVrC/OSNcNFQKGFDUVdvE6oSnzTqz3FrDHsPOxPnXKnIJZCRm0C1XNrpa+GdavCbh8i
NMX0JOFw1TQc6JyOQOU55niDiERQUHmwPUSiDmsLDbuiBtq9AAW0spoEeYh3Yn5N7ZImJuGkr2jj
h1x4YI92DUlJMEHQixB1sC76EB4dl+FnNulwIuc8keE7F38Ytm0c52gii/9Xy4BD4RL9P8LZYQGY
0CI4JGjLnP0W4TMGX5HiDvCQe/Uis9KDql8DfW3M7bAe+RxZLcMOLSoPTHjYvXf7Wtmyf0W0Nvoy
JXXbRJBiOWaK0i074yHYrNshyaf4qhBLEfyRjoKvwz4YjL8GEF8VF0wpq0eDQ70AMSzT/ze0Cy2Q
U1mcJ2R6abwTUCV60/aRhl7gjEM+IgyhdiWZPu2rnaKTRf0202vmK2W2aKFCFG4jkWVUE66cbucr
I/We/OROVV4nkozqmF2icO5armwHzOIpHw3xzhXUK1VGVsLZp4fnAeDGTGJOVBIpOHNIspdcMbGj
8pMB/dKrc8F4+htUxox0X42XQzNTjyC16S4Gf4eI6nxwaCATPwbqmq2fM/wQMtxLaGYxMGWTMytk
D5a/r50OI5C6MZHCbGfLODj0t5qq+3pBdjlLYMz2CFUN1wBBBa7FnuKjyg+DLQ5JOjsaDUYackrz
M0Zj1Nisu7hcUueFXrCnpgOClMkGVs3OV+LXgv+t43e3E1t8/MKm+TZG34TgpE7lSSLcqRgeI0Z0
KkPGghyDJJb8Gk8uNhIwPkhASN3BRoZ0QRbNzhYEBynsFDT5kCvOIVbTgGCJoNzohXRIXi2MlBNA
gGxNv6B6NnA0MQmx8IF2pOtq8uATfJtDCTSJt+WmgIDhkjW0+jQcBVfI/3waJj9FyC3ToI6lOF90
m6gagsbC6lgrspvM5X0a1C2kDkkUKEVgN02VpyyMpdT5qFSYo4Mcde3QJK6QwWpAFCwwFA9jtZ9S
ohjqck+8U/wHUZFM5gQzyMJCWyYxhdJ/KTWZ+xeYHKvjCN9ERr2bdhoOylWmUe5x7Owzif0dgQ4L
JhHJuRgL+BGSQyz0y2GSsIh7q6fEmxncT37hqD5OQ1+2sZVhhVeIPGfK/CE0+QUrdVtvEdluFj4c
bkZO+RepSlwpyc/q0lzCrLsOSf3SNDe2qU9SZ/ghoW8A96Oq2TZwrRHngzoBw8ZafBXvdoh3LbQ2
ba5yvSuMLyO4F/BcSE2BULQrR0E2RGbq5MRNuwz6+VBxPo+KVxBq6qBgR76gGMQo46oZoJeDN5PB
mxGK5+s4/ifiThLuinAMTC5ijL9ioYFuFKyh0m/IZJhdQsizK/c9sb6ZC+IkYz4mraAEHQAaaJgV
K2yBQ2DITT74vKNAE6TSF3aE66q9223vL7IDhFqh6kEHF7V7/sFXdzysF6U6Ux8juFQuDiFJbN7Z
cqnbcEjvrWT6I3dyWx07lBEJVbRAPznFiBe+NCRixEvsCZnrFNyKtI3fg4QGDt9/I+W7BO2AjKWT
AhWC4p2xp1Ue1bh7zZMIq0+LH/9aOsrVdIo3zCQvjEOyQnoUWfyAQNQ6UaDl6IztY9djHO2Fb8DI
SGDzkp26M0DJk2Y+n4vvGiwhF3Abpq7c8vJKsqepmNIYfHQpZi5BpsDDkLWHKdk7G+O3hEiXz8x8
1IObe7GK8UrX0BKTrEFWbKI3QSnrgQpFJNQXjxnbUVQIAYEnG8pT6MrT1vpnN3/n05eY7Qcu4iby
ota6DtZ4i7rqGisMZyYuqHcMFpNN9NWDlnQCdww7Dny6VnXnUIWXYH5D0rwRA84Q2nykBVlp5lkV
H6r+I0bqUWxtePa6YdqzHiNGlm2BKhg2sRVBFDJMbwnOfAlHlZ3GfjI5O7UidwnrRPuto6MQ487s
O35PxXac+BuG1PUCy6VBvlsRSY+vojz3k73VLXJqmjAoMZUM3R+F2X65AOZtDE+dEdxmvPjNSZfN
nZan8NoEA42H0YM0k3VsIcmpLeqTiP9J2bNSUK+Mfmw8lkw7VLUrcPJT744Wc5KIlWxzGUkmEIDs
GxiJk3mRmN9Lunohe7zZkLeA+S204L0My37JPLlngZVdZ1y/PQYffYwDGLi1yZYSdCfniGIoXILx
qbYvOgzZvPiRKNYW3gIKz56AXhIfMsyKtlHetDx5UV+o42zp0GY3odVU0ZgRynvGEKNmQldmW7UH
6TZ2j1hp7uvdcDcY0AP8R/vWssABYoMfLGfGTlAXFQnj3GHN0QohOZp+gj3KkgDsp+teujWkC5os
k1mqIJJPnT7k1t5wfpCRnpHdql4NjPK2SuN9qSGugNpq9CSI+JmYiJvAVDqWDnWFDY9GVI2ffYqB
7VWx6pshXjJ2iOlMflw2HnMqfz1+DpwPMxYTUCnQYraDlmxj7BpL/0xbtD3tsQ8ZqPQHAmrDNZPX
Qetn74XBKz/idJCPmfY+UERDCqoQQLUkBoX2v6WeD7AtVOVnVnaSMWOJxHdHM2rFV20SbsIcuSGa
pePwXVrWCyDiFgm4I8PzhnAM0uXssNqmyTusadPRD8BHpdp26w7fYXeCBKxRsixReCozGBuoq9nU
rC/UbM+3HBGtKpB6Ln47a5c866+tjXYF10pe/2ScSSnXp2k/zC59xWAdw9NrcOBgeI21GTkI8GaO
ZdtvNKyDiKOt+h63zKA2aTQGIuwCyyoCYTmHQgPpAxbUKl+HRn5Mz4KAoMVj1rrlY4jaS2JP2EqM
E8VcAKNBqHZQzQhSe8+Z7Z0Scs4DiKi8rGhYZaQ+PrMZSAr58HJqUxkr224EdjlFQD4WaJ3lqUsV
8mBi1PjxROw1/ghzcbVp24bqqV4AsD7ErASizum00VGRV1HiTR9/BetGfU6PEyta8g78it9JisM2
W5AMDsmLjlcsBGbRKUfDzlGvDieKQ0DYdfRIY9hHIiJahl42ll4dgEGPfiqDHJTuiPgSz4iZEcJD
sJBJQEsEMTP2qjTcGmA5SvmRmeIhGUyk54nGmMFLCqKvvBVT+SI38bVutDPmMsuB5I0S2A+Lu7km
YqHQ5IGWrM/2GCXfUvaRzDlVqY8vj4P8PrDIwjmtYcNnb70CQG3xGUK+bf7L47HBbRHGc1z0vUn9
r9fzmc4q1U86HR6/tYm/yfVBZrWhp0p1BKoR6Lb0ZkWfHTuTXq12ORm+g0WJ3HZ+1ACySfv9wPZ1
iZUN127F2dNJm5n06srO8BVgbYy8mXKUbDiq7kiQ46opoAFQp787HZq57hJhykY7qEu9n21jPG/G
EPPsxRv1JWPGvb6PMN83fHgo1Dt7QswlHWpGMM54yrYhHLg5OWL8v4iWFAref/5Aeww0igKJ7VbI
mD1i30FlO1E34KVFKeK3qkL8UIzmqOfdDUznX9qQzlXtLDrDTFe9HAUMJelSloFNhJMZPU3WZzKY
kqwjZyESjJsUNAIuw+glfRC7urXO6mR6Te3sNBAfcWvuY0o98G9Nn57hkG6dpfFqp7oorXWRrORq
N921Ul1ZtU/t2FwJZ0fS/Qbn8NhXiKDDElVb/JBkpBbvPKo7LVE3XiYcEiDnI9KTvUJOnCAnztEd
eOcoE+udQGO+WAgPutdkGV/R2cJvXr0YfIAhPUfx0Tj7MJYeyMLeZ4dCe5LQ09ZPqY3eeq1+XMZZ
uymwJamNEtsLcYlkJIfq8Wkcjtp5/lG6ysNh4xlnDa5UtAMAxH8Y5iN4846jAK4rF+bs28BHx1Oy
FaQ7sN2qaR+iEHfdv0VqzyG7sHWfRQqPkRQHjB2qhinnSuyaGhHGIldnchdYxh21ljwp+Hn5ZGDx
3RbhGVzeriuqQAbxhS0zmtqTriFEerWQtEezHOANbgyk/W1+mbr88omNP6zDo8hAfua7mBCN8KXQ
rP1KBB4wN64UzMb8C1lIviK0ssYv4wsOKrzftTNwwCCQiLcZ17DpeDfN5gH7L+QcM+jQ0EDMSSnK
HkVsQ9winUGoaCkfzPAC8Od6LV3r8H1kP9D8TzdvToRFp9hHYQo0SbiNm2elPQXgXPQECbi4xlmV
LJemO0y69Tqkzauhtw+VZMOkCBELp7eMcDXdwUstwKeI52QhI2QiviirhfMkddVlddGJZnyZsCsX
KFSU5I7IkCDSfVPyD15Y+8Z09mjL9Lg8jAaCHZrZddCc3WUz0LUlGLCidOofZPVSeJd+CE2t7oRT
3RJmZmTGgu8j8xj4I39pl8QfgewA7yoh12HPZFX1lRZYW8XA+lm/i+qtTwnjhZ1D7IQBb7AJCkTD
ERrBpqMTwVaeDEzZGXq2pWe+HQsJmd6pjuFKNOZ1JkPQEsiJsQJVhFgbmJ7bUyh2lVowwv8Jl1vK
VKwpzHPKcqRr/lrSTaGnJzdrm6+9ffVeEywaYo7B9caQAHEw1hhbZmS60XWC58EmMx3alo58dvTo
utYabA1S50+vsCf5W1sxRlA366U3hNn+0ZlVStFNTF1CLiPDMrxEwIxn1EwmL4VCBgA4f23ajWic
bKRxmopA/WsguGogmr2Wf4GoBHL+r2Y303jN7MYWmHxQRqznFOJKJiImSNUm+CX+kvp31G1z/5y0
+RIDMsZGqtXQVfLAUmBstGet02GVJuQJFLtU+jJrRLuggpyo3DgjK5ptPkmefElr4zzxf4Vd1mG+
4gfWs1+1vTc0eGNngdGlv9U+hsY1wUK3bswfyXAgdRNV+CHtRW10e4l/BlImIPAJwiT2Axmgqcmt
jU2Wf6vH9yZ9mOwQI+MY/pvQjimNH41IWtAS2dBs69g4WCtTO+FkN/tbOdh3g1eR24kxArK2d+xo
bByYpprdpuDOAiPj5hiBcTPRnXu9DOkZj7jCsaHBKcBXzaJ5qMrNSFLvinNZ8HoASOot9FXxtuQ2
SEhWwqDLpWABAxUgyQ1AM+XOUjpsuwfd+hy4WqycQcEQKZgj5ohCvEbaTOK9qGIkqohNLXuBZsTI
A2ZGz4mKcqiQq2g/9T2S2V3stNKhV6Kn5ThfdaW8SbIUbdkAUvLbM72rYdwTp3hlydWJ89A557kr
Lr42DBdZAuIZshIvp0tmo2V7SbEWOYK7D+ohR2MF7b1Lj2mrB7ZH4CaHKpLo0AjYL8IPkFcFcuj2
9QpMaAK9VQ61Kvmck/Ci2J2b+R7/7lNJ/ka/kc002HpUFtUNZkz9K3svS75Lgal61YkAsYqrVx3B
ce3dRNR4I4ttB6OxdWIZxxwD+KG4dLwijfitx+SQQdIbEmTCZIjlhV+QLMEKj10HokIVA70cI0Bj
lJSajjtB1FTy+3RNmolbtuWmGTd1Pe0KYnIKnsE5dydADszpWsQdrIjGVWYNp73eRAi8FBbVCxVx
ypo2j7Ij1IRNqzw6KXV7u3eV8GsAgJyz9YxYpSbAXRcSPXLtuwT+agG8G6Qs6DnXOwJABp7S6Vpx
D/H3k/cpeSCJHUApWSTniCJ4pAqjSt+kxSdrD9ZX5cr0phCIfuHqaEDTGi0w9aMNWk9ubFciC7mT
Ow+lGOU4iDJYFYSQMqEnVoq/r2u+Ocm0rUs5ENpdgzfwB2Mp4SuKl/DR2kQYYfwnPkMlDqH1bbgK
6ET0npX+X0PDKYNuiRNt4BuVZW9i8ueAcR9RqWrJCdwAqSDb0GQcTwWAyoxHvOGPnfnpkOwcDYjB
1czuqq/dgT1xPrKirJdzMX+Zt7zR72qqvWLJeeuy+a08lCfLLG76mDP9aLcT2kwf5Q5jkOao6IvL
U0mQIAoqps0K2z+V4WO/757h6IYRGczcttJ0bJ3zAlWSRHGr+CznC14rT1rwvLS7j9oYvIK8pSqP
dlkFJAU8IASZXUuJs3Anqxj/Gny4ZcTGMUQlMvk4b9YZjJ9YH8v6QcTtQcwti6BLlFwhtgU1M1N0
tUzryPMUbzo60Eb8UXm2RPFZKy5ieAVPVcy+v40cLtlTTpwqkNmLpt9r7vQcctqchxsK8ktavoVV
cpEmCURG74UMUVv0hLV2V3nUTPt9HL9YGjNLnCmkWRpw3KKuu+psZ3JWN2Tx7tWYeZPphljxx/Zv
riCXKsSbktt+0Z3GSPetuTw0vzLHsWFBltza9vuMKKiGCo1iBhYuEqR8X1J5OtZVJihuFG9oRtbT
z9XoJ9SvqUEbzYCW35FKyWtY/DioBBZN2jVQKMYUcwcKoWneUTsw5QbowvieYOjBGjzVYtfIVLNm
dpcgSrcwXVqYGDPzY8kkX26+nTyioPnqrfLTBio8oxmRK1QkBfOfQzSAfSVRF/Ouan7aReFWhMgt
aFCagcnMW8qUteRXys+WVd8h71NJqvWCrdWJtsjRlc8KnFTGSWPQpMSriOGvmd4M1Du025mNyo6y
fjBPAwpnG/kK+lZEPpFr5X+08Ns0brE6XwYuiCZKXpSf1BqSjY2vgVOj7ZXPtWJCGmshcEr2GaIK
BUX5RC5VPAtCsfapBLUCY1P1OuT3AqcBeJCZKb4uewnv7UyCSkLf0bLZY1Io4mcePztG7Q6ekbL5
MKlqe+jUJQLjEKh3yW7bwbsB3dqjOpLSv2R4cFOAK2EA2jEhD6e/tf4iAcCAQmX1B9NCAn9XfrpV
SKeHbsuFpjCfZEF+TKxXgW4zS7cLocNzlXjpmi9CU6n2UB3e2oGmAjVnhU5F3o+xccyFzTmQXqpf
q/VS6zBoMwIvX215ie2HM+vnjG+K+wrL0DNp2wc6xteaOqnug6QwggaDrD7D1siOnfgbZX5kFghk
Kx5vugLsgQtsdnojlpEAqogoXI2gTDAXCmuZmbma+nlKvdk3/oi8zC6EXw8bpamCMWShSo/CmE0Z
QnS+bCYtxsa2teey8kaTMIs8kGBYlho/IL+WeKCaKPdtSuXrN1zdNZMWp8hZeGf7vjJZA7mx/azF
p0TzyIWvJtjO+f4Q0BnZURqQq+h+2Rwc5UF+g4/IIX6B1r7rWKkN9HfMfddbgf2rPp1qeIEdcZQ9
DJjQwF0Dr99hmoTWlXpr5kJNt+vnrT7krN8bTQ79b3V9srOjtiqY8zQMaJfrWohKKMnHj4IBTYsK
qtM/uGKAZ20HLitMKa0DokP/GLlZQJaab3MVMh10u9jezdw6DRG4Ldt7D8bvpkbgUwMobRVX0+6m
GE/9ckbNwDwg2Ze8COTJeYJ7lMqAlwOPvbrsFAJMFBWCKcC/gmB7gtuNDTWf9yHp35VwrpmD4+GZ
KPsIk0Q5veO+382ZvpVZWRgD6JO4wAtxhWBgkvJEtrPH8RiDXKOxk1WHLTKLOACPJC4cRl07DHBO
s/6eNNFOxqQ1bUPpvQSxlxnaObfKc5kufMDhsYH8ZhgHgwGAJu1F+ldDaB8m5xbjUfaqYrOKtPkA
pGo7TR1WxP45Zs2TSLA3Zih5uLwwXc6mS8RiM8IO4PDNSLDENZ0hOtMe0qn5DMgPML0C/1CafFth
Q4BAsnNA66MBNlDK5YgTTUt3Sel8fTLBNKCtx2SyHgEDpJhulN6z3xRCJCAAtQywRwwp4PQMsXPo
7Wdt2OQnwYZUPS/OeSxnLDiIGVx6J2RO8Gy1+iz12bkvJVRx6intupNwHPKaSbQ9WsClbAo0G50J
Yp12Sg6G9ZSS48iswvmJi/agsnyj2O0HqodsAUBFVRzuq+y3V1t/3HGymo8q2bS/Ce9kdhC/FcO6
hWGdo877gmFdToHalEDhQm3PnmPf43DGlZJsNL4ec5CPpeiOg8muVN9HrK3dCIHqwRqFayMBZVEq
uPx9TuKFRSZZCNxwsAq8hBz1migjrrAcjZ5NU86fz10hSqqSzftpLYfie6uE9zSVH9s0j1/nidhQ
xLdiEw6jF8VQwWK/IM86wjZLFAcDT0bfI6ycMzs4/BA5LadKEYO5FN0z31m8U8lNaDFDZEjFgSK4
ZSSd8tI6NLR2PeF8wt/AgmlgPTB8WO78I+WocVK8o7preBPH5aQMfkOP/9FhBSs1++WdwO/y+G6h
pnU4Ha85ny2xdE11pRtD/gcpyZL3lUCYqyBlkL29dlvt+aR/+zrfAlMzv9Qcv1HLQx3zGsDEAjJA
6UNjnUVnS4SnpEDIGVvYEOcThqyTo9vHPoWx5mc/yWeEJXgYyTRm2xWR9Vuz7VLD1rPYdiUhBSML
tcYf9mZh+JVBxbow8uzMYzospwrSXjVER03dIctPiwDzcMBzGlTAuUugk3U1Bwtg7nGDuSnIzzd+
xsCyE9zGxsFUuoNv6ZLPyUD6TEKmvLJR6L3ke8Q2PGsISODG7rdPPa13C6RwplZu9Fs0f51Q20S/
+rnFjaV+UUvDTNc2uMZyb6G5gnM9lOFefFP1bUKnepk5YsA6fIzbAlOIReB18Y++w9cKLH4Sihaq
u9pY9ibEI23zUZn4sL2YYXWduLDBb3NuIUPYFMD00wGbLSxbh5BDdj9ycA7LY/YnulRVtJuKvyXx
3eaT4pqQ3vKpVovbtbZHJ+CcqYwRjOgE4GKF5cQ7pCTh6d+KZmw3POwhinE60tKcg17LDkDa1BFy
W3eTDHEX3inK2zcnnZ8FqTjsn+AHYc/GUEIjS0AfYxG8Vyghn2U37lL0kBO/0J2D5WRQFxq7smBs
K3XkEPNp9szLfgjR2C9/cCjuG8JWZbyeqZns0IPyFBDCp/HXG6cJd91VkXhazNFXUriHUws9wISo
ENN5kGu1bYCpcj147HBNA/sjCH5dhwXGL0t7wEl01S7iDt7MMUhLkTIzV4MGPdLM6KWtq0Maq+sF
OjNilkyvQ7RPYvdu3qdbmd2DQredE0Im/ee9Y83HLIDclcg+DB1k84e+L03uUk++rdYOoN8Mykwq
4YaSvmVBD1jlWy/+FRvc2cx/Q4paa2BltxzSotxny7yvQZBVqJsxPCcgc80UZf3lI1pQYLL/RV8S
y6eYbK6+3KO+D0Ib1HQfwnQxTlEpo77IT+Bn5PKY9EZgtbJHrnLxjir6EGnpQWXhKQ0GIZxk9aKt
AH2/3gIgq5fCbYnhNHJ1X8qRj2/BkNh1kKSdBQ3r5DjQyy6oKsLWkwRACRYcBsdEJiG2c/rINznE
HEF2K3yo2TT2LWwo0KXYBPifdo2KoX6jIj5adk1EOKunt8OxS1NCp6JAbXkS0rODuhaX5aaTDa9u
7TNBCGfj42yYLfyQHp7Npp1jVw8YOdQ8SpupkN6p1b1pCvdfiq7vKvThnQjpXF8cf7p2FKIyph5B
J22t7kp45nS33Nc7iB+7tiyxhLwS9OzOQfOLvdqDZE46hIue7NYvynXRi1s3bwarP0V6fE7n6Wzi
IwT/YTnEQMYXi20+JTko/9vCbV/WTHH4pdvIEvuFySrHYJQfitDxi/uMX1vbsZJ166RA4Z0SFDAc
mkH31eEUGxd1scjNWe7ZUty7aL5ZB+ynDaKhO+YrSllyveyIQN6ENa26k/X6vyJLZWRgGhnDaDvA
PYbrDe/Ctv02jL/ml9kmu8LiXjqvM7MKN1R8nrccT8EYSHDPDWQjXyrrP4mPs4rqF+shXH1E6HQo
IukiB24/JiwVwVyTknI+dnF9cCrcF1N5X+r60aXxK5Z6SyLp52NwnaI6Lf1WtK7xjY0jg58oVoAu
kmL+pYsH7/tD2Y1l/WZp42uSjo/Cye9GdDQSHLeYOKZ4Pie6cdTcXqkoPhKvh+eptBL27+za9s0L
sXV4lKL7WJi0ig90W5Ayxlh/ibNt5IFHIBZDdxJ/nbG0NcxMuLeo9IZ2r5ne0N9qWF45wUqJ/gHW
CYuU5MYn7jVe1JoLveRCT3lR2fzBC2g8Vf/gHV93FCOob1YMH5Ijzi1C8gF4llFsE/ksEfnB2XSx
VndT35ITEV7K7chW1HmpsSsDipKL4kUKx2uBeHkOXYllmMaLEuUQeHlZSlneDzFuqZVrybJ4XpkS
Xs/w2FxjgmKCCGI366COGRB8YmPXkaJcHAeLLDtnE+OznlkQim95YoPD0pVo4Lhj/bltSXS2OKsy
mOc8SjHIN7O4tIT5ABKN9K1RiYNcXkzFQKiJGj3CzpQdmtE5VEwn1pT6g1o3W5E4BxIc3so4307G
exwUvfxO5fRhDNZ77kzvJt6HFTrJ/k9BjsprGIOGWkfmYRWE/c46CIx49WpPBdlpvzaN8SjeI1bQ
hXhpaCLQvDrikzpVQPZlO53nlpdMyKQZtaGP1gYwYOZnj3ujYaqlnqOpZOr2J6ZS7buXksYJSUvF
zG2cGQRTBpMMf1Tbo8Sqz+wuwuD4XhfB7ZlmqI5miBNMhtnbGi+9jygQm14LzzycSOXxYjw4LVHK
I7lxeyPTb50ZOGhqGYi1IVNsXlQmmXeNCWYuzjdGSLERXRIAw81AD6vQL9hbKSSXdDH3ndVt0obU
nU3280lYwSBBbp+Tt7KXH5Wd3uNsclMdG7eQL2GpnoxwPoPlQ3Ni42VidqmQ/VgTRrv68BAzB/80
rirmQIcWrU/JAqtMj0ses3khOY8ne0m7jczEFO64pX/UXuMAvDhsGgazhGiFnlxz1jDr6ekUny0Q
ke6WPhkOrJhZY9/PzTaeOBHOm7gVMDULwpJxAQ0pSoblvAC/+CSOYXpU1ec87yyqWulGidydbXmi
wEd9r05nFt69LbzEGVGmEN9IcPof4+YY9St3Tz/C4zW37YiyFZEVIzP1pqAhV6zlFJfLuVKJpnsu
Du12j81fbBval3VK2YL2YmlcTlRET/7cWzyH93dCsRRvM9EKOV7HsBORjtZhTOCU1yh5LD8C32NB
wpqYzCevM56J5iiD7UjBdgwxAKSULyxo85r/dp9Yb1Ia7Yyx5eIHmU3S8pwAtmSUYYCpykFNvcy7
dnTBIahCHBwuhpCLQdb0s5JBhJrTSxFF5FiZ58z5a4wujQaKp5MC+QcFjm33++bU6CQM9feV521I
R6sQp9w2T1qNCFl6Fwz3MoHUUnqHLxHE9wkH37DZ92w68Aee1NbTznjsXGsCNmjKDAjdSqC5RV5V
qHAoJI4OEr46z1bJ7by+s1R5zLD5Val4YQP8ZvRi3393H2wfB+14wtexJDbyLow3N/WKGfs/41HC
MSjIe0/mXXLAa1dHIyU/6cI6j9FE0VVPAT7n8ldhBMKRfesgbKaGSe8QouiKLwpzSaZ9EcabUJse
BUqBcjksAUtEuNp7WEu+TuaGSoUJYj07yUwbFTrrlEyHbyjWu/SJupFESn/agiWLVeW6QcUtEXQ2
X+OCRDBAWxMVqcxgNKfz7oklq+i+gU2+4sYDA1D+4ZJGJPU7QQiYieQjX64UpxBPzJij6b8Cnrzq
afLklum6EqfY7CkEbUPOmTIjOEnhCySQ4wTnNBk2NvU6NRE5pv/QqxPq0wTaHVb1UWlFUI8d4J3Z
H4lFmbeGzShvKx+SqA0sTTmalnRaspy1CfOdxX68T+H0dkJ6ZxjbFX1CmuN1OI5md59y8xYa1kuD
paM8SPjT26NM3NW99TMyus7JWde0l2XCpiAfZd04Edt7rL0763gl/AD76oiWGT9YTd0VQUoFIEyx
G7bvyv/RdB7LjSNRFv0iRMCbLQka0FOk7AahVkmwCZ9wXz8HEzMLRUd3VVMSCSSeuffcMfKJT7m3
ZFkX5CJWfy7vPDCSCuXGqdt45/cZfRpUki1bazJkcVTA0iitp2mbrx6+2bpgiQ02KGCJkPR3bXD9
zGw2KiysLq3uF29nLIW+8VTU/pjdJpaPSHlEdQFOckZViKKxmqpbAsjGlayGWmdRDJwipbuYqri5
KvloGo/7XjyanevmOMZQ+trqXlfM/UL5H1q8q00cxDXIA3SVd9kxru2JNEqw6idEo+T9vm3KfY36
2bZBqO9bNd4Rh3tMLX3Tat8N2KQGBasevQi4QMvFhbMdIpjBITcv70SzJyXyKiyQqBDurlzhBCAO
zEcq1q+iw5BPaMzg7RMLBWp9VMLmbCrNtT8YTG8rBssZ95TnsogGz6CX5zI8F0yQVNbdythBfWKG
/TPl5SqxXmSDMBAF1VjuvCa+QTG9xbF2w+4mkz0S/n1vKwSaDj7viNBuQ+PjJ3xYqPZmkfmy0x8m
rMvZvDp9B22RPAz489ahY5Vc8JAoQhJotW+gCHtIKTtR5My2VglTQcT+q/QddiIByjzD8ZVbO12c
Uo8iQNPPt5r5S00QknZqEE2PHZPLz4ZAe6nxoGRDPpBOWDL5gkTdPQN6Cg9NXUecjfJSsYXNS3+o
EdKgC2au/oOeOgGI2uGgYYRhw5wlakuMu85BJMmBwYNuJbitoyTB8k6i6pwcixXDYB/XHfgFcKzx
GujkAfsFS2P3QXhK2IaI1jxG+fPdKa273jh3GW+stPdR3k7kYAwgwEmgvbQ4aEqsh5AImn1nBEMh
MYgQupSgPUS4LfdtrB20cuNCF0uWCHRg9RlnmUnjnmscHHfHAOUaIbWPsTzjGMOEOM0uZhhCu1So
9sZ8GpQ7uTYh6rLkv4G1unGWn84Cz2IPjiSWw2UjPhDsdA4BnXi/WlIx+OlWXnHgth7n+WCVDt0D
vMbYh29Uyk+JIF/3ECQPayT2twjrusJ3L0zrQGWo4lzQtR0pqXZorxbSDPXWEqkOmpdnXEgOSf7r
TB52Rlo7JJzgEKhWbYTDEUKo/3jvlKlglkrtvquAgYZqjBrCPptj6XfaIWVKURRHQRpSSKKt/pfF
OJHIhK8W0akHKCcOZIW9SHZvkza867zt0F9slQ0on8Oi4rYcZkV+zOOsm6IAkFTgznUwkDkf1meD
SGiXZil3jEAlDNqYwBIeC6N5qNUVTR5TRYyu6kzmKIMjJ4aUy9hNB8ZXbmsBRV8MiwbaIfG8MvVj
hsMDvkHJZhUJ4VS+MtPahuBEHWcrEESjBODwOdWpsbKTcjMtfAgY9y2BezkR92ofWE14hRG6Lsbq
3E4fXukdq4opwFKFEhoqV4kX+/bNxVChbDIoTiXur6gC/kv3zkRc4TYb3HDHDC6prXMP3TgdCVh5
Be+AIwEOxrKBuhOnvDK+YKNvBtjVeFc3Nep9wdiArd0WLcDClAydYJhMNLX8Kv0RqxOuY8ljRUhE
/lg+x+47c206KTLqAZShB0oqeRF5e+UFmNXU1nyd5ltiU+WM7pG3/gRscxyUAzbynKLCKDkmatwY
rQ6AE2Tue1Ng7+RirukeOh0yJ/xfFJiafJOoDhwgB8U2xDGeWocBRUKGgkTVHwSenOMhQ4/LIhhd
qLRK6ISohC2kld2qGuMdnMcaFZrkUPvH0I8Ojb+mPUaaVpHBZhUHTfzTGap4pNy2Jm7RQOd3y8Ob
AV3FIISpLFukxni5AI8DZxTdodGfEjNxcUyjHl/Xi16poCpjVrnNSTDsZCw2kfULMS8ccBj3Lzbc
btyxJZ413gi1s56V7jznYjcImIYkDVGxf9p5D9TxBt3I/H9t+3Bc8k9z1Q7UnyT5Cq0JeNfKWLL3
LHgZ7FgGRd+ZiLkS5y3hE3LjrxIGhFjgPCwCi4kMVovJuoIhn6TZ8T6iYTGJHcth22MzZ63t6Tw8
8DGQqIpSXGCw9+St4wc3q2dYoXrcG9jKitw6WLvEFv6YggYiuI+EvIL2x5dzsZ5JK/bSwIvXuiNe
B+MU3TwDe4HlBWG+rZszp2fE0FiD8zMPJ4HT08ZB6vChqv/i90r9ZjloYCSciOVig7le3ca4OA1m
d47KFZkM7V9L/0HntIZNYMsX1Gr3Si1pMuVW5Nmiu1rZ+mUJIIjj6BijhLBmUpFbtncYcDk5nXWH
gZWBXnpYnAktHYw0x71AEOXAQorte0d7NxrsyiEPspIfoBR8TdWANR/jD328owd16mx0ko811E8t
PKwaMHnKyKd1f23IZt6/EaDOFAEft4drX4xfUodmoxTnpKfjDRUSZPN1zQpCAochGu2YmgR0gKHv
OfIjEnbsfW7wuBtWQ+htpTfufhrzzBogMt4LtrKL9rnhq9IxMnGXV+zMLBFi7CQ/3fXWJk84yzX9
EotUmkX7gRmw5wS5qp/TPH+6Y7NpMo0MFHm/tR/6o2DbLWHmWvL1vUaUAbxoQUDqhnKC7kjhFN2r
DL0jcxvNd15TFeC+Lc7L2LarbEIg/3E5eg2IpvQ/hduMx4kGiGFQNN8dyYZiIe7Mn/0AtF1o6BR2
JDVsc7HAT4KYuwRdz8GQ395XAqpI6G8Ws7qwOyOBu3S1czE6Y9OoWPTuHA8ou96pCWeeJbiYzw38
26GVl2LFPuECkIh2tV2moCEpqkrm53Q2qithE2Bi5Ckz8Viw8aq0EF7h+ytbpRUgvWn8zz0lty76
dQPmd641gFjevq3Pi5UL+sjR4pqQTDGm2sfmo81436YNvqEtRxbrDUKSjR98PdprVQSOp1wMmRC9
AnrVJiIB6TCZjyOfE6iKaECGw4wSW12xaxFlZkO6Z1m9f4fCllInN6w5erbV5rUF41RFC3wIH6sY
91XGJ+UntJ/J9GI02Zse9m/dm5VHrxgjSs0gzkg5qJZxUGea0U7bVO5HJC1ChGERUgZESbsn0QHs
YjiMx8qGqvC9jtbWeq32NG5r5418kxUctMzGs4n6AJZNmbCpw3qoiJ1qY4QK75ood42rEr20c0Ab
RACMh/I4K86xV1E0hM4J8Fd1qlQBh2aAutSd9T2046jdRR58Qd3mHByvs0U0CuOs7NjhRGF/dZzQ
asRAiACG6rM//edkylHhxmEqfLbZ24XusyGwGBN0ox9Jbr4M4z+JTznL79VI7jkQ/SXguHr1Mvyf
Ywv7ud03fLkd/zWBtE+AsTkw22fCy7CIWfHQ2QCH/UKTxyLKjx06LsUlBZICFXgYlYV5jMRHk6h3
NJKZmpy9PLspT5IArtocXazhEBFv92u2+p2PJUdRToyaquiHvv0SGsqtDJ1sjEnQ44EnzYOq4V72
xn2J+XMirq9bg8V2m0sz2zDMk2vFr4wCVRd4fxO48SQdsXRnCFZe0KutNeuSh+k766d3giPC6lio
COogDEZ2Sy9qIYeli5J46bjQfCMTj85qX9JIvetEuZLESGjQlDwtRlISMk6JwFOVfLB1uVO5QQ12
9G/snhkJoPnuT4b3T3HebG7qVHx78qmjDTfGaJ3ucjzU5LdAC4WP0dj0vhM83pvkBafyvcRkmWBA
iwh4WYzYS+dT6PGxwz2comTRUK5ZWLuB19Mnvk54ySWYtX9zv3GCUmCblZ82C5J6RAcHDWYwLxWc
5f5Ntat7mmU3SHBAOZszmPjCBh/42+jxw9OKu9XkpM8lZ2aSjvqr9cf5gTJ1gp8iUf/UjFgndiHD
2mzdo14bkAvOVuTn0tp7cxFA8tPvg4LAjYn1yCa1gXYiIzpxE+Ey/GbJmgDNTFtCs1eZuhWrs44Z
osWDiPHEurNb92yxb6kxmhkUfA+rsVfQNKGpW6kYepCO4wcpl8VMWfwbB5jTIEJaCE4VD4UKCchG
yz8rP8l5kobZQR1ChkCPhsk5i7rS+ljwuwPnx19Ncz1RwjEgRpLQbEbvJUNLCcgicJnUdX86spzx
prA3ECs1EgwgrZMV/bwhBw3ywqAoP/MNUQM5BNd0Xbum3+iQAar2EyqjtgTaZfu2V3ZFhrW6/kjK
H0G50NewltYtFsS0iU8yXjOcLjRflt61wtWS2Mlj4B3TRgOm1b5vNyHChA5hQuviEvdWXaljSLED
5vELcEo9JxdAeh4qMsm0Jk/UvdsbW1HQzJF1LP9ry44cjnqP82g/bSbPCFK9wzlJZtQGTcTb5GXv
Sd7dzOzdswckE74z5RvVeFqwsQtPR/cI5HUSe4+F3NRru6kCIAGdybfR9Cma3EUA5CFdooMi9QSg
VogqJCFMj3/KKRhIkOsXDiNhnn34Ndm+SUNYA0hYxjFEbyPWjJhOef8mjq50XhlUqAXpQIZ1yDo7
0L8YJ31YSvs9Y7btugKNqHWPkM8SKw2tJhnMdVyZh9Eozq1NXgE9loFotumf0+Dsy0Y8a5xO6DE3
Q3vJ0E9YbbSDWuerFgLTCtzKdBbOJ+4YeGqEa+LDq0jjVjHSC+wSiUnCCVU+IiYbqZIpdaKDkeij
e0mliVQYcYxFq1ahkpMH3fYb7ZcP2OJYKUineFvepYGSnhtCXDGOHwVycEkoLLESZegSLNMxAu7g
BOx1k64OVRS28S0SUftc/YSMKXgyBHW4meYW7P94tmrr4rFQpc5keJafWCnQdENR6MPmOcJ8d/Wb
WcI019/0pkbsol1r/VAUbBfLP6UlpN1wUbxap0z+p5omdFP3IzWIySKjF4VgzBMm/EnlU0vBhGuo
EUdtPbC1Ln+S8k0dX0AJHpVYPc5XrkuijDkHQCRS97WCNCVxIqYEfAr9GvyFtHEOis46DcVSV3QE
Bh8N7gbPO8R06O6rIjnRircq8lOwpDG2xW2i7tTmqLX6aQB5uCjIKR87lrYewo1uixMCKhbisBJI
WLPRHJTVRpDHvFMzPin4pahpTfzupn6FwNCiBgbeBuyygeeSEXMLBcNA3EuLiF/1P9FeiJwnUKA9
jreBlenUEhyH3R0f7gyS0VFfFj36BOdRpJBlyKrSSc1cRMie3GMvRO030tMbSDMbRpHZf9LK3x2c
dhl/Nmsot/IMaKHc2dayjUAF557b9kLyJ5orJwERYe/Nsn14vARbElXN70TvELa3mzsI1mjqiSA3
wFViaU/rAb7JKWQQVGMrMKCY3dT2D23f0N5M+67g3IM5IznGKHvX8y1EhTujuOLUtp9d/m3jiA3p
Q7sMaEW+dryDuUTL83pSvjlGhvZireogKBFeFFjjf5CaJzr2IibUCehCFi6s4n15QFHmD0v6bLcW
7iPkO7R/qO03UYUk5ldD3duq3wmKlobcrbx8gBbMlX9J/4uZmBnepir6yzQO52ihk3XiaLNjX3zA
WOjow7Qyxl4K7iw9qP8nHFPo5vCkEY+4F3l3qsvbbG4Wk8FkICZzKC3682DNFyNCoLhRtG5DBrGO
F680nI3HGFzLmZBDu/5NZ0hKH4uAnn0/QQscRqd8oBnG6sQePLm4Hr8bw7CuW7xZaJzpNS+FN7zc
E/LfkX2hyVLWKcup2G0O4ELXSeFuVMY64cDIiP0tHhEbZmyvFMiJQIz8wyLi2GyvQUgIIzAvioee
BFKbYvg4OKG91tDSiuV5bFk41cxj8TGH8UGtlMOofKUnBYHdQOp3Hh4UBLwWOwGHHpgw1azZxksE
IgIGeifABQNR5UTL+ELsIob610JHCooYpcLeodOpqBMbxV+wbBv4SU6xnMAWAij75GGoyxy2Q6vI
YW6Fm4UInuKHO1IRYN3Yq2AM2KlUUTK/lk536j+5RlARbExxK7zfmqRng3bO1EnnIi20Zp9Voy2P
FvE2JIxSEV8TjrdK6AWhaIOvIcqvW5rGZiVUl/ueSg+oQdox5GM/EdIFojWV1btmNnenbvcZACxQ
NaHDzBoGGcWyz0eOhJ+QOEi2rn2P2LGq2HYaDLhJzefOaAdMphxP80DlTRTipxsbfjnPazu7J/NL
abEniscgdJnBGebeRdWql1B1EA85oPuxbqT/cWdxjNgXtTMvBfZC28HRQkYdC1wN/XRcKr7a+zr9
seDyj+ua9WfPN7a2GvsY2yBxqkz2GaRj4Ac6pmQdgMVTwvtPRHwozWtOQrOT9nvAwfs+NTAWbMNu
CnKXwSEEi5qpNRAxiloYBzCj7ZWLmkmfSeJDs24ppyll/MfTxkvTGx+uNt2QTnGBMeKlgqbfIkjC
O5PPVBvKkeQoE8Rj9N1EL7o++TLWGTsqxym89Zyr3slbZh9oQPkpTDbwaPZqFMCaSl1I1GV3K+VW
t62jrrM9oaBgxPyeDPoxDNtTWdxC2zs3fOKJd1fqgDHDqTHgKAaaJk+oQiO4FMxnZUpKC/N+euA+
RMmZnFLCuFHPJ4yY36as21i+y95I3VI/SRQ8Ic4c6awbHhSLCxhduIYFq/vpWiS4zGIqhrx2eo/i
mpANfEfRyXyBfaBwSCVms1ONBhRhsRMg31F97ArYTi0c3VJnXTgn5wJOUCUY62LyZZ7LkO4WX7Bd
6HaAxCRBrKOif1NQ6igodebZADw5nVA80Rr/CeXaubgj5LA1J/3hLXqIRrsRk6ei5JEVi/M9Q8s9
8rA8zWAIyAAFXq2dsAOz1q/9okCoAjE7nSFi2hmK1OShuc6Dwe4TehoZImYy3aqx3xmoVjpR3mrQ
UDxdhfZCVvdzrupHDhdXL0mNCMghhkuA9gh9THLDKJG2IN8AoVejuk8oZBPosXHk1CsMFI0J45OL
PcefYtcAmrIOj7vLc5N8CScBnoRfo+hvRGtdTSW7yqS5eI57JHnLKeqTuzVmEWDL3A/WuMu6dO+0
zJWj1s9iFAQuQjRPHC2+30og+DauTWHeWrKYHPtqi+n2l0RET3TI/Q2BAhfmbg/mcK209aYA1yDt
cOMmEZyxLwjK2ylGqOrF1AfV7vFQ3QJVcntrI1Acyimr67Vd4k7eNY14WDl8t9liuKk9THd4zKr3
EvLswcLkK/j9HD/d2S/Cki/u5j7DLHRHDswOBNCPdyKDPd8ZXHzdcMhYgAAT2kBK90tkoymy0ZoW
iGNf0L5YD3RG5nxpu0W3gED4SyqsIAi/ndadL3P9BYFqhjCi2owNCC8TAbLNqmTWAokGQXjD1jNa
n9JCc8b3RJVvSNFfGdw/UKshzh5RMBr0FoIggIQqwk2GbYcaZmT38matOgpPgRloIjt+CT1XfDoO
ji+rQv23GnvCYQwsVBxhByeaH8bsvQhyowqkY5EX5Ga/7cpxTcFzs+CITOIFbaVPrNWRc6ZbFHUO
cDZ/YA2n1yFJLq8qa8mwRhdG/UEGyFY5xqq9erM3HW+IsjVuEpkvC5qV4cTsPFtK6Dclm4hPINcg
uTojo3wM3xr65RoufownuQNsGlIYwZvTPYprBthxctIS9WjGOaqnYyMrXr7AfbgX47SqGGkvX44x
7guk86aW+I5i4hH2tiMnWNpxU9nbRYVpYPLADaEa9r4BVZ1MG+Ex9VhUUg7Lgg+kqYEgFIWNFWO0
lCK5PKTxpmt0OsJg6OV6wkcYbloduwDnO01KIZ8FLofxpiFXclBi7AzICRGcVssmpIRQGuqnzMLX
Y3NBqyscg5BK7FZC8GxOcyGO0awESpgH4dHUIvhh4PvL8txSoig5Cipq87w/L1ezWTWbcCBIeLqi
puQn2pLR1SED0qo1h8zOmqYdp60srs1gXUfbvI0FGo4BHPO8tXAAu5hGp9jalZVADstVwhKD9X06
ydWA+6IdPbqEOVDi+AmQYRTVr2XFZz2RZx0hSIkQZPD1Ob2EpCLLofbT1DiPSnkewtcBsGSf1YyU
DGDdRIyvLQQEU+awdAK0tIldRIO2E7i9dxgMshIT94Sq18VebdckVcBBAEI+xto1nbIL8D+1rG9J
TjqbqG8c8sV8ciH0kYY0aBGrnfnoNilkhP9ag+rRUgLCswIsMBh0E/7QzCNAqZJngB5Y4wfnBidX
vR9xlPUToeGM8Ok+6KAOGah364FB8VQwml+yzWiv++g7St5T3HUDCgykpUkhbqGuX536a1ZpFqrs
UobHqbv0jUm/k5IYi7OE+xMiI5xsHrIbF7ZnS72dZdU2xzxu+FXZoyVdmI6bETLBQn0caChpVyJS
Ui3kxToTBBimzIHMlF6HcXnhMtRFvGh8mBnwD9U+Ov0xZAQSNi8ddu26fPOcb12xVupdpPnF0LNT
hd29hedRf+g0p4765mEqBDDXIpxs0RPOEGGZjSyohXGl4bcyTuUnIaKrwXprFWJ4puJipeOpd9tT
37DKy1GqOtcaFpLmxVhUmpUOxKctlL1je/umpVXEfFV8auHMAF6cYwjw/zGh37jsJDwWKwCmNtZI
nAPFsLXOpvDgldkBt1rFjsl6iV697qa6rAKw+ynpfUYFReu9d90/ZgGOu6eH27f5980oCHjBJXAz
LDw7Vhzgnmbh7LbWnoiDYJy8wNCqQ8UFbSzAqoI0zUE9xITu3HRIQd7ZIEYO5tgwGqDoBIma4CmJ
BS6a8MR7iEmfoEIwbyxtMxSpPaJPVWFymZ6yBrafRpwSq/uGOdggMxapdLA81vry4A56oG1U28KE
LjBcv9uKAuAq3hkKIy4YRGk70dpz35GT0nZHXUH7rUxrNfR4zLwniXm2rAtdJRkpRy/bI764OMjt
bfuRpfGj67tVNs7krnm3cBXmEu7TfDAy7K8jNgoQcRiL8dno5CXhje6GaQsgcuZJoM3evvhjAyUp
/0zMMgaK5BiNFuqVYvDjBgUN9Nix8G2IrmC4cRmYiyXVPQPYbekUUrHpkZ3PtHpcgaLC632XVDbM
UODqO0z2nNrYkim4pd5BEqFCAHAwTAGRN6uDlONhA+0t7eOPAVBSdY87opUG91haL0N9txF01aZ2
MvpvI37vKiKeWKggjlVslsGLTk47qCXAErYKDY9k/bdMby+2HT5rd3ogidTA1Q2hPKBJy5IfeomQ
nAypP6zLkEFEIVdrUn7+N4zOVC8DosTK/cQ6Ane321rMdAZD577CY3mNU6iqNCLCVE6EYCfiRYW9
g1AAGTn4QI5BbNwN9mFWDlCaEV5S4LAq2pMkDRl7xZ5tXXXfZP2Y3iFZnwgiX2GnPo/MvXI+OzLp
MmcP5ju3ce3hn51r2JZsiic2xZTsGh3d/wvUhuS1jcK13ozor7bEvydkt7PxDVkitfa5c+cLDXGl
3RurZ+ubrwlyFEv+bvUz3zmaG828qeH8UuTtSvldjKu0YnQfLIvmG7fhEP9EDVtV5zNzWZezyV5E
tPTypI/6iSRvZEFvUtvYSMemjsUsFKJwwDUSasi6XHEW3nfOkrrWWwLgsGgw2S2YU6JkNZaBLy02
Wol12QRVpxxkuxl4po4dGFYR4ll7TcajqtbHsn6Cu6hZimcxsoL8hrqg0CYKcUzvoXlLleguo/Re
FJuuwPvDV1f9gtlbI8QBAcc75p7zVEMR6pEeUq5+2qi9IoF0Hgs/ekwPbr9OEgrMjP9DrH6S/tnr
4L3giBvMF1XShYKY0nk8IdReuc+JcVezTof61GIFJ2VP8Zoj49Kq2Kdhe2bPxARxrTLRoABiO8oK
N8Li5LFlqI/4fTaOSvCDTcTCJ80fUFASMhFvm9ZNo5dEppn+locqGc+O7K8q7IqulPcEBb52zXK5
1uoWM3V7G9PpFqsvufmdIUP23PSaVr4xQQwg7Jv5WykD0sXB+niH0TonMidGrT/gUD8UUgMiuZqh
L0Xa0WMtI9ZBGDObU9FNIvYRXbuHLo8dATVDJvF2xLD1Vibb3m740bpL1HzFSI5Mi4A4XhuRjUz+
RayASpHTWYlLTipAYRPWFloHTds0unPqVXKPO57K/yxUAQZkRvlbD6iAQekkxoPYCtvCgct1zI84
tKAokzd4voJ8vnA81jp5EQyeYjVIUxLMqW+VF0hFqlPcVaW5iXRXN8BS26sNmZPVbttZZ+3FsSnV
IPhgut+Rm6G1N+SiKYLY6paTtaeYy/B4rXQ0fwaO1I+Qi7M3KgC7WwCZo6JTNgetrgRAxcL2U2JI
KP3fyjq43XliH8T34i9YlwL7EEinXctLsJr43zsfiUDhuLuB0mkBUhisdOSEoq0M3NgN3EIeOsKZ
BGoNh2iYiVYbAKay4IqCFLpClt6EK+8aUkdNgj1JTwz9eBye6hOVM7PGFL8NiLCcbQUI1RYqYbmy
wv4xe+FLrFQvhVIdBov5bXfzQnGdXfscNv0pWpsIjp2Q1kIuSYyvk/mn5l+9FB9jni+LrlfPyZ8k
h3k/wxI2baa3QiSXPrXPUKoBMB4EYp44bcnhwddITisO99GhNEbpPjxbFdXVaGz6vngYUf2Ccac9
R/N7bNNAdxs1R0z2OYcX8hK3Eyu36GI3GjknyTkfu5PQ0HQU6rqIqGYH+EYWiluwoeFRhQ9dJY+S
gKz5yLqB9WEKmIPGZKymBfEFLos7sO0x57NbiqIAYbjbKnB5ZppF/N8VmbhDvqProb4XYPARcY0p
ZcnCbV/PZvFWkzJCIGPykiEOCRUukMUsiF4kM+lvkaH9IavKXXUlT8tOptstR4zD4Ay5UKYXiHuO
ffXXD8usAzOOgQCV0D/TesvNNFBMSv2l53UBtObXQ3v1ps/q0DC93WaSta4vdHtrZSkPDfAO9Sr5
6IRxcbvp1qwNIrISR9taerQjuhK5l990zmavauZOpYddNrFd9CAAUo7psxiKR9nRNBD+TMDRbc2O
V0m0QNcoyuibZbEMBvqd0xZ7PQ53tKV0bEG30y1EhPie8wR4lydhAkNA9uqTBfErjROe47AurOSs
C368DtkVyF9WyhjB+p2uNztD4DyituadxsM4OHfYf0i7EsZmUFBj9wIBwbpW7ZcaeX6ivhT4MwUA
w+Q8xqTimj3VYXqKqM8FxbtHzzaQbmIguNY3IytUJjab0Xb8RevPfohBIaPYzDyY9RZ97IBpCwhF
xEBTV59p/IpREhIRpmCYKtuhn3YZBjuHzf/I0zb8ylipZGgy0S5EiLKRuYk/zxD3nHN1rJ54p4GK
aSck9drK9+qPhscjk2aUaEsLura8M+awOj2rXXvJTdxaSEkNaJjNtLXw1lSoN8QCu9s5XXOKeAQL
7W4TOz9+RabKWg5bsIPArCSBtt10ddARtUyFQIAmjtw49Uf5HGW/cjB0m7i3/HFgpihLf+R4whG7
dWG6D3C66PiMELw6+DIEmHSzzGK7+KfNzgSmGBONoPs3gh1xxR59M0uzDJjNeEX0hP04nhHlEs8t
VvFOwdn7NTuOr8Q4A3c571+GjiK1T8usNqOSndE+NesEFekXc2Cm4AmMXrYTC9XEBEWjV4+wnI+e
it0SuS7KNSDeG8Z7krQuJnesnRtyikJe3AlmkEngmtC4ON/wB7R43DcjgcLhLW/2If7i6W6qeMgg
nDTdjil9fCqwAkT4IhSKDmXcViIFgPTfQr9AudFho6MyZeWHv8d6yV1cdAPWGK++CUW9tzDGbYSk
+Op4sy2/AZGRIhBZC+jkmrtNkyaw5vE4Y/tt1f4w5dpe16je2QhnHThTyRJ2Y5k0OdJ9ISAwNQn4
U6etZBWMFqEDZBYj7tomebudGaHlRDzFLOLTZQg98chXC44W4yopKscJOjeRIc5bqb5ONNNa/p0U
RBQO+VGBFyFQuiLeGdzLrP3OEbw4NhQ5Fjq8WcZgHCfENUzmFwObQ3GoGf/CKTmmFE3N+J6mr0J4
68aDEQ/oy+B7sECqh8sQq5cO+ki7gFTpgeJcQzDz4ZRUbfeIa7XnohQrs/g3HFqcT5CeQjFs1RAC
7dNsCjJYka49awAjOAeCUvlAcwBfm/kG92Mof4vwjyEE3oeYcqE+QMwMOG9XVtBjtIXvmM3plRT3
fe08e/mMMQkXa/2lxNXcEvHWc2s3+eQD+PUls0YD/Y/R5KgHmvaQ00rgp6VTZky3ZYq50xFf1++5
7HcEasF3wzIEABDukZb9h+FYTvMmhXH3pmLVeiIYgbh9SECEj3wuE8v4qBpPQ0vCC0xbbA4jnwgd
XvGqjeqmZrkUQ6Ey4I1M96mCVQOIHgVL/s0NAKNzzXY6yT6wsIx46R0r3ag65lle/crtVLCqSNhl
zFBFue16u7nhDlhBs+gs9oLrFBagklXXVr7py9oCI1PfKxsz32BzL7Tk0OcocZsYcz7bII7h3Uyj
NbpXGAqsizViJ+eCjaPGlUazVa1HxQxqlETaGLwBgx7o4rnhWvQptq9i23ex7dPaNN1Cxy/3RblS
3D9PRZPEboWBUsp0FrEmRCxABV1+6vULGiacnsm+KZ+I6B3w3v/C6lFzw9dHp70OUXce8uKUsibt
PrE0rp1n3XaHSPaB7ZWrHAGfiTdC0+AdIXxh25Bg4ippJi3YRUK9s8IDS8N720W+zbBMQopbM49Z
mEE2KzFllrtBffYO0wLX8CNaP/A94GesTZg+qpLcYNXP/rof2TicsuF3BjfIAj9djefK7q+szJX+
WGBFacUvQgn5ip22Elc5gvmMX3XVvcG6ZDwW5qDlk5OetOdpMQAmGXYTYtdx6w4HVkJF5ws8xZxv
I6sODthIRco4BR7WfcrulnGQsUvkFvA7SWx3gDwaGgX10hK/x1o+pbNi8IbrKtwtEY2AMVIASaX6
mdIjayZYWm4yw7MxEXvlV8b+3/Y2hOqscnkv+bfqx4Ph0f0rfsrcPi80jEnDzV8+jeVAjihfoWVx
Hjv2xhEn3aDgKTdUCRmCzMHtd1gEvX186pwdkFBFPakdVy2V4yJHmIC9xZH0FcgZxhpAzH4GxJOp
THUYlEQ23pnWj5TbxHYBva4O3SlkRMNfXwBPPTSOVSzc3aj+tpIKD5QGZ3X0x0/eILVTUc8k6GZA
TpgDC2byhsYS6wqi1EdEdqLLBLo8Vw00VDe8cCkrCPTPR6rktQl3vNHeopapbAQ4aTPb7LvOwjrG
hbHW8+UbK8swO7vHJxaW++bDSsZ9HiuB6uAngI6Yxi8u/ztKh5bDsXFfQQFVyNdxSndLpOPBiL4F
14SpJoyOq2PotWv5P+ydyXLc2JZlfyVM40DkRXcBpGW8gfc9nU7SKXECo9ig73t8fS0o4mVJCpVU
WeMy00ASG7jDgYt7ztl77fDWohys1GFHv23CzaQ7PCNqetRfM1wTUkfcFCx9b2nPudENUvmSxjt4
zRWm+KPbWgSpMzOr5n0AclDv8I2SBq7zfsYKNqp1GYNgnhmMeJqPRiIea3VfZjSP/LnqKWuzvXeY
F3eJsnKpQBRrODEKTtsN1E5MrnX2AMHZZO6ktjQ2PmWScYm+VJKLteX5o5Jp6zTH2MUSkj6P2YMX
rBg7fRlWsiC6Q3FQSHAhkAMN8+hzzXYJPLhxFRNWqpa4amCjcV3GMyHmmJR6Rz32tnlgzBH6ww4D
/A7RE8ZkZI7sdhnfj3q7TOn6BHQmAvXeBTXmT+45wBVrrKjdhAG07tCxeCyUwgGrDicQa1Qj4j1e
W9f4yIbN8JPtqDD85d4aSD445mJcyTJDOCShi6MmfFKye/k0LRVRP+wLG89geGB2hQF0WWNoLk1S
tOgzIYSJ2RCKmd7dGdaJey/hm1A3N6gCgKxPA1d5DK5FsJUm/g2T3exMQR1md09KsVGLrd6fWn5M
3CIRSNDlhmIfm3PZUFq06bb2H+LsPulvDLr0RxRRtXrob6zsdnD23Ikj482YSybnrHSWs4ydY2g/
+/lTCFglC2FoQ3pt9xrdWfLLgRctUen41BRZsrQtBgAD3KldU14EjABULuDWxKnE/Ren5qkBKdQ+
DhZgQwagWnjH7cpdQbO5Ch4xeu803eaOeEprf8FprMRtkZ4Cx17bUB9YCnsE3iEtPq8MyEuBGQv3
8Np2dwiQCpj2btCdRgR3WJJKNsxNskdeD1mKzZ8+S4YLAuaxjm+0Gg3GY8K1WUOKw6Nox9km1qEk
0xbKwjs+du9BK0n8Q8jDxjT4nGBad2ANTuSwYaJl4ag1jg0frxwQWT+7bxkLK0/wOZuw2YQhYjdk
4k3gDSsCdc67XT9kDr4y6LnzAvFkpBPFlrwiF91EIZEJ2cwngkT3Ljzxev9hcsQ3vHV9RPn6StCg
BIzISDkqd0XznMMPZA/10aboKTBfVLQlg4rhtSDzR0FFQnypRZQt5ujcg9LLDIckiiE8Du9uGh50
jO0dJFlKVIl4KTRmjnmxouDa++ZDKy+Z9HZhZW6x1m6VGqX7BQQGbKh4jkSmv0kBftH18ZB3DfA3
ZfTeJsyCgbuRdMjLp+Zg7S/QaiIRYv4CWoRHqc+QClKmKo35nqcneZlMvzqAPH00HO3xQVEWOe0r
sjWL9qWGUjuB8azgMxM1zGszpFd2RLfMF4uYDyJjgw6CU2ezpU/tSZoaTOwJ6CP2uBWbusAiWp8t
vb2FJgGIgc+GcaxxrrF4DBTVmX8zIoSZbuiLJniMcuC3MacZxAYguJ82cgGAr4Htz+CMRzP+hPgH
SPiNW84lLa5CZ7aPSiiea9zxKBpwK4wbSQslR4kHDCEMNBp+j9Xkm8f0hHeYgs1adin1s7qOscOP
9GlKYkpGzPA2/bs0gZEbrls6US19Vo9NHkoi9jvKfYB8QxF7rYdu3gClfNANnJruK4FRs8iANcTa
CngRMIzXvie5exvqkBnao8XvyXEGDdaseHTATcsuXZV+PUuScWGQV+Lz95QsJa7TOfFITixPi1R7
1Mr82OH90HSaMgiKngwdAUrCVHRZevlCqs+EdFPSNagQ+/bWpv1cE57bv9hLHUfPFHSwHbmVHiVS
rhFXPNQKZqgz1/qkhVi96Nq3wUvtN3MXF06KnZraAimv45Q7v+yWpQ1snAi5cu2zY9NOeHUcNqiC
yXQn5rb8lITpQVZMTe5VRWKamzPuarqDdhF06lRGq5ZYMa8NyWFBE18in+HjF93BNgEzILlhnglr
o0fG46WnXGObVu6i9Nyfab/UY7VgA0u6Hf2Gzx0Ga3qGWneY5JXkYMM6Ux16+rTCIGC2wEod/6Tl
cpbTrGSFbIhCTGaAZ2gPjpl3UcjlsTJjh64PgWi5TEHjIbWlkiErFGsNus9h9BijH2uAuKGAhgZ+
jn62qTCCZuBRcW2mDdK/nYnzD0GfNVB0am6Fy8vYYbnI808ZnyuJbh0FtYX9w0URZBCRRNLwKhuh
ycB5U14l7dlB34ztlqKD4oFFKFUIWgZrw4MWYFtMhqoN37AamEHqbHSRBFLB1AZ0EISDfLQec8iW
vEP0W8qrBqSLtEpoVtHamXw52Ey69hUJahJgBiC9rWXfCfOVz57T3e+b+r3iz4amT4giAcTopUBy
7cD39z0Dh8uAl56BifVqfrKIeS0rLOIYHolzU4iQ8gI686Tbje1tN1qHIXH2kWPvMFttfS7He51P
u1Np1tMzaK76xP2HWG6jvtKhLXAPjHYIwBxA3KnHohmjQ8uMJ6W5L/b62Wa8OWG7dM6vElxz/RFd
8gnWAf2N9pmAeSK6AiQadMXh+SK80mgqD05+pZeROiSkqqAwlamA9kApFDbG2Z59ITbMLF8O6jPP
ne10t3X1u8niFPQHoXMrCGPdjToBTskF0alZAVHMvXNJrGjFzaeGzVbPHvAlfcyY6J1NbqWOM2Jq
d7ZZcE5p2VjnRNP202ph+eMB3QJzcKD1W5NiNSEWkHbRKlMd0qlQOinEUiaCViJNAiTT3L6pZy4l
cUspZsBcJTUyVPeeQaB0cOPadJT0hB0sAJBgsO9DD1ZHE7NLc+c2isvOXQI8BzZv5FsrNd4chNpm
vRiad8mGTmerlwi6R+6tzS/0vWEdiJJW42WqXTNOgAXlxtlF1X5K/Qs4bQrNenoMqyj+GBGSXLFo
Di7bivA2tA4GC23ZLnU2jdg+dmJKQGitXcZq5hfIwmL7VjVqXAjqSgugjY64d1TmvarXJnRfaR9G
9MldlhnzbNaKsTBYl7Ngkt9asww5FCDcua+jXY3QVtVG/mSyApsB5AtCK8KKKeOkl2r6+4xlv6Vp
015L5VVXXjv7nvSXtepBP8JMnJBkFbWUKyzMEdpUXT9SQqxUyaa+TS65oZBXZ9z6DxmvBxLPcXQJ
lUZG7k5Me1BeVLP6o+TVxKJ5h0/pEwpcNGetN061Zu1tpdon1ghqkjbIgW7Gi68RNMR5HOuCFiqV
w10R0JK06JT4TO1Zbl2pxuin2LLjIY9xJUFtMmbnknJUMIkErIvhNqOj2IRwT2go4lhfKk+CZRyP
pKAN081MgkRqKD1UK2j7YO/DQ5Bs9xqPn1830HD8dxDxOVkl2O7OGvM8tTaXs5cys/dtiCG2ogFl
inN4PSRjP0OUgQcuM+7YyNIoGNCe1eZJzoICUhDO8g4U3sQtKDyESqjALWvZF+ramZDNM+NjLKdI
6PvYgQsBmMdxh/uRb4oewlbcuTXKcefkE3+WhP1cmgefGnRAQRdQtVrsWnWYv61/UpLiprW7M3o6
6jFtNXhY6EKYDNDPtxk2RVNztoINk4QXpOhsjEj388jyqXEoFlujN+/10r9X0vCOGQvqv/nQDKcS
JJBpjkdi7/fkJAX9riZQMa24TE2SVXw6WYCI1WJdZsPazi0o7mwU7ZzBOdwN8VHDO1maYjNskvEF
ZdraUc2jzMXRdOlU2LgCc4M5Q3GQ3PvTLaifQ2mjjqy29hQc9OgT+MXyw/bIii/FpkCrW03yi45n
PRUaoh2fKtqCuKio27KXWFkhULbJKg3bnVFFOwcFnRAINHF0l+xflhlSaD+hqAwI+0bByVaWPTS4
1N9V089k2Kj5snO5HpkuaWi31AL2Q1nix93ShT/T1nZHUG/sUYASLezAOol4AXePf3rDjUmvH8dc
hi2dLELZbK07q9eZkaV7O91LeiNTtzpgPGQjWTmUzGoL/DGqhQUbW4bTol0n9Ux+tvi2HMP3woVI
js8kiZr7UrvWGCcrtCBU+9qVCnpElMropRuJfzIJu8jYZoNY17SNaq9NzIFJE8z77N3txIP03Xtt
hdfkDHnopoq0E5y4Nh93gXngd7LHGk8Njx37LaJuSkbMDtorOWpLn3ttID/T2cV6u/HxCjr00jrA
MI6zVN7gRcI/WEwIE9q7FIpHDW6oBUV2rTvnknIHpozjnH+3czvJFB2piVABsCb2ISjbY3Vr+3dV
OdfIw7IXreApaPmgAot93DaHKGP/aR2LXhxlWJyMzyM5L8UBKbwRkaGFudxrZiXzX7HwvPBY3DmN
i54P+D9nJL5iVdYmZDBMRNe//E50hheMRk1/hfh4q1mYubkQUK56/guZryiAeCWEQcMYpYqeIH90
5wJzUoIBem7ji26vgQ53NJzd9kJ2WKMN6wYSgfJkmMFdxeA0P4zeM1aP9TilmzsQOQv7mEOlSRFj
jROZBjuhS3j6E5fBvMHQ24yfUx72cUsInxreZns2sQ3iUzYdEFxrPgy3fbJQ1gWM+T0aUmZ1ztT6
gvlpnQz5zlZjaPPZxhiPLgjlMXySt0ieK1LsD/0KtCgBmadRx2iKxCZVi73s2j2uo5uEYLYis1dx
Cwhozuoo9iWywIyUYVqVriY3FL7yAeGAqvaLXj4AkM28ZBvRdBoZ4adqvZdBfQhxwCzaTzGDMnYX
bNUl56u519O9eA1H7UhvKSJzIvEvJHzcZYl4EC/6YN6AXZ2bLVWM454x16x7K5nb2ScX6gWtIgmt
WrHuyNkpKJfpwgAtmrFvmq4rMqBw4eYQHFU86nG0s+rnNjT3pEkAON24UOyBBik8MTPtfVDfe9qK
JXDVrjs8Bkp99OVeVT91JEtTHXX4y2w62nhXPBw1qLEKfli10fSc8L9RUZBohiQ3/eRGOCn6E9U6
QMggQ1wPX/Hqk6JnqzRMvGNFiDwBgRjmzOoANKMO8nNtebhGK5RH9TYd44tC+NEraQGqNhsRAlqR
ui5geKLp2GTe84hrV1cxAOLtB9IU2TTttU1Looo9+z0uwoYogDBDdzMnGH41RNk6hhMYMpWa2Msn
U3kYR21p2jn4rs8uGdCC+TTjm9RfDBmqi3LCeq1gVq0HyObRW6Tay6irVkpvzH4nsT6yrDJjqENR
6QF+5+y8hX2/oKQ652E+uweOPu/8Tee/q/2bNG5rP100xAOQGdPUi1I/i/E1XGoRrGTkZ/UDZG09
J/xjJUocs0OxZjaKP7B0Z6CrNQ1vZUlGz/L3bhijYTR8cKPOPGeItLDSm5omAoX/tR22v+cy6Qsa
BzU3asjFIdYxE0/dROq8nWUYurquYNqN3I1q2Ck2g24SzuAuNSOd/+5niLaciudlpBMjyHYtb+td
FrQbyk6LqB8d9xCfBD7w4ILuzRe3ktkdJZ1peFfUAMhaZtl8jCXEernPw5uABG2eS3R3L+yMddDL
jfFkuekZ41TmomJRyYAAqOrxLHO6fFbsTVzxCGEzvhJDAlCoBPl40D4lz1ThaAyFn+MGM8GQ4hCh
T90kLkOxmMhwmBmwzVw4+mS/2AWTWGIliM9pty1FBy2svIT5jS7InZfhUSX3I1NuueydID7r+EsS
WCFjuQoZLcTccxao2Dye/e6bbtEUA9mmuNHDBduQh6DDazQk91aHUcC1Ft7bSE8pcXYuB0k+DuA7
9JG0g4Dprg7wrwTsaej+pgmpzRlcOk05C5s7Q1/5KpuN6sGS77A7kPCARN1mdGt7fZEMtFy9OeRJ
qv03jS64dMVBGT+qQQ4XOEDdg16Nk58jLRA9XBO9nQ9dvygQNpTsySyuAHtj0A/CoB0aYuXh9yXW
ThJrV1XF/MNv//Gv/3rp/9N7y8407b0s/S1tknNGqnT15wdVig+/5X/9//b1zw82kBfDkkI1dcPR
Hce0JV9/eb4EqTd9+++Edbdjl9E0Ey33Xcqup2EHjUi0wAPwPg1BP8pjSkOvXBx7r11B+1l5XbiO
vJLiVF2bJPsMJboUaS2NcfNROnjkU+Ld4BcBQjPdGoVsta+UmNgGGCFS3xnMKZZJWm0Hpu05PCtQ
7NLemyyqXQTtCulvHumbWL1TKzBW2ryFFFCkSwhcarlFNLyrPGWH6Hevl80hR2Ovdch3221kIhPi
MeKd2zI5yyw7u0V0dqCNCPZmLV4o/nVJ1iFAq5D2yqfCUe6yzrqbpZ/x3h1LgBNK/QYkkcLEIdbc
GE4QpA9dHx2WEUpiGIKztWu2wA9IOe14aAfhOVO0236emvIgyFAcG7jnAO/AiCT0R40S0QrsAzd6
ZLD5CGn1ChXOTu/rUtzp5TWXK0cRW9gMt4EWntWSeiALjpZATVSeyCbNg30RlYcsgQPcocDSvHNX
TD0Kjssgv56WqfoCFcdnKfazWx3dau+Gt8pCmshi4HhnIsIzLrRnPzAWYkR8lfEY8fBPCGddqN3a
wGLQMqOPHvd+XqynBJspEhcvTS6bnfdu8+bC5ZcL7z++ufKqL1fiS5ZzAXh+/d0//3UMqCuq7L3+
r+nH/vvbvv2hf93kb+ldXb691cfn/Pvv/OYH+f1/H3/xXD9/8w+q+qAebpu3crgwIYrrf98j03f+
337xt7cvv+V+yN/+/PCSNWk9/TYvyNIPf39puqV4Kn91D06//+8vnp4Tfm73nP52fB7e/vkzb89V
/ecHxfrDgUGjO7ZtW1i7NMv68Fv39uVLzh/CslS+ZBqGrqqmpn/4Lc3K2v/zg6X+wb2t645umoa0
LV5DlTVfviL+sDXuQptJlvPlK/9+73+vD399LP+H9UL9brkwpTDQx6uqbZiapcvp618tFwBUvYaQ
bQw6i36BWGMZvQH9Jm6wXtO1+OrE/GBxMn5wLIuDSZWIRcGb+/ZYfdYLKUucth0Nc/SF7ebnv59z
8s3SZ0obh4UpTBuHvoZE/Nvf34V5ESOiHMmXu5AX0qhvpnn++SH++Ra+OYQ1rb5fnS7dBhBPPPZA
RMFObd9y+fjz3//jt2AbnB/NVFWda+Wb358X0upEMaJVBU40o7zVql89Iv75kduqaeqOMBwuSuF8
dwzTZ8lvDSJo5C1K6BXmlo1/gScyxw7xi2P94O18cyj727eDrMAGIcGh6uw+x0pZw1PUtv/jU6ZK
VdNVyZ0idPO7q8oM7Tr0wpJjyE3B5IiOkRH4i/+HgziqbugOplcamN++kZzhZSXCalyE7OmYmCJG
Dn5xaf3oXMmvDvHduTKzCDi1JB3AsR7wSg2oP/GO/vxtqBqv8+vdAbeIarE5IMJoOpbz3cnqc6Ey
o3J4VvLZUyfsnLl+ixR1jj5q4a9/cbQfvaWvjzbdTV/dLeM4dqHiewL9BmE7H4kpnvsL64QE29vi
C14MG4w71S9WGfUH9yjvEcawahmaw2rz7VFjV1RenbbEmN50IM3jlTJnu0+/bT4c4mU6j+dgT37+
TqeV5fvTaptSs4R0JHaF7w9ZtaWWMF9dhFuujA25cyt/QyjHL04o9+kvDjR9vl+fUWk40mrYYGkZ
1asiqZ7jMiSCsNm6ef5o4+UBSbtISnnkNa3DKVdGtMdCPBcY09vuzMNo4XYaHS+4iIjAEOcRCDEL
aQ56+tPovmFdIgmedegGfTlRhQ2JoJYBdkuiTNdU4rAM5uFepj3ZCoz7L2EWRPQOy8w5BGSyJu19
VzNvGTkBJkWCSOGsZviBMtjCnctUXrN7dO5tAN4CtmJr+oQ9YV+GQZM7No436c4GC6pDO9KygOQe
J7hhkNaPI+A8qpHOqiHdkcRtMIkBctWyBXKM5nZAgSi0EdzDOEBypi0J5ncXUragqmtniYk9gb8s
vV7Ci7hJ6+IEXB3D7FoZSejUg1fh3rWMqA3GaQqjUs+5DtnblGaVhSn7p+BuJBLSJ+IdZG7Lr1Tj
Fr0Dma51uoxaZafgDHDMErvLa+osJbnzXvbSgLROIdWJWSafmipDObzXmYmW/sX0XrtyNyovY7ev
DYgGKEFlDELUvdTO2lDANm01SIgucS4Q9PEM0yKMb7OsvAugIyDHUY0Xm6C7TrmTerKNGT13ExRu
LE8NukMTYqDiH8LgNOGJPfBZaBSCHKgRA/v20YPLARLMI6SpMwtikDYqesyMEHCaR2Ihk3oukLw5
b2mJKvrWVc6+PjINOTLKNQMAcyhmK7IjsnNsbmvlYCh3SfPgg7xCRdk8JFARXHWj+8oSQVFrD/T5
kVvGhsmwTjr5NmFCAEDHOvUe+sPGNmAWhfixIBsPmTIfdMWeT6qMrPBp+1S1V9+4GtRa8gnVhexi
YOhBjepfG8RrXYkRh7yTbtRUvRY9dm3V4vp1ulOfKnQMFwMNe0qMEmyEB9XGzRhn3klXX4XOjQfF
R9bRsR5GeqzI+22ZX+0RD5uHIQRdbWtsg5waLqkWU7xQ1MF/GFB0lUih4p6GSouTjNELqZRwO+JZ
ioFIi0K8goRigz1/tj2sev28o50aM7jzy80wkESyypWtnEgjI05KBRSdDV+IoHSoEP5DVd5hpVGY
FFUAzXDj45WysNzRVxCGO88s7KXRNo/xGVhAYryldE+T0k064PA/ZmE5E5jxpHcbOv3J79z2kDl+
vmr8jGQYLgeg9FgVnM5Auk8fLMDRpfSU4L4Lo7ZNHnqbd1ON/bYusicArDO/KyjOw6bCG4vCQZ8g
OriSTE6lamGH4hpyYGJmC3Is0NDQ6xvYzqwU9JeoGndJha5oqC9OQf6odJ79KF2LAO+GF5t3A62B
iBy5nEnq2YxAcJoaMT1KdmNg91HFOyNvGIRMeZXxLqwZe4GWSLz8wVdfZXev80zL0GHlcXtI24kW
0oJidqm9e04vYQQrveXODL3JMmlaFx8tmtZtC9Pb1hLhWqRvh2LC/AVoZNtNHFTMGCVR7AEUByhA
T5Hmn1NBxAUZbARY27OYtOrCjB7bRIeiha6Uw80qpNMWyUdx793hHj0EoEUCzT2oORqZOiMsbmC8
1CPLba+6jjsNWj89pRS1Xyz4Yr20zWRnYSA20Pi2zjbt9glAF0Uh5qX5RNvUgVuSTNNoO1i3QFVM
u1u1SrDKAenmYpgZivbStvqlx5RC16WZGe12sN8RXsX4Pav02dXImEWN5GYg+Bw6gvWLiVQZCe/z
UNGnxoIcx8l9BicmJDw6dZi7SdltNdzRTuHRzcc7ZJWY91wdLOcgJq5WH8wqD9Y7Iq6kIVKz0O5a
41661qWDwtlyp2ggY0e1MheQt+VMwqw6Bt60z8HelJYIcTh9p4r+5MKmiodYpDeYqO1TmzgeE20W
2jG7aiY9ZcGN3HYsYbDTlc9tiEi/NOSDPmRHVQGoH/f4Dk3oFnUm6LnqCLyxWZHBJ40EiXq1r8kg
dpz6FTAAYqRKToArVm6fv82j+En6jHNbhaeFTtp0lwiYKG2DHlBtmUEhyXFdFvY4xxpC8JA7ngIy
tHiYomR1vPtODO8VCu8SpLX9uVCeKt/fVxU+NG9YItxcxNP0QFcZi55liA3JBLREDzaDzyvTjW1A
f09R+TjLOjGYRSlYbFkRwxqfUI2/Vm1ysFHRtWOYQA1xdUv91m0/WmV0Yl4ytxKXgId+0+omIeQ0
CwJQD36/8NErjoP4qIc+ODcdjKBUiKWwee5H7kOIEjvyaUK27iJnKqiW7B2s8ZSCIfc4j/OxlNmc
xgbI2W7kNrKrcy0CbJL6zKZ1IjweR4Oc6wK+i0Q8ihkp51GSmZ8avbEZwBTz2GyfosqfEj51h44M
T6/GIMouASjShOGl9EEV2XouQOlUYtkqAK8ErJ2nsn1WRL9VkSSFzfPUhB1Z6PBNzQrlJuhwHiyV
QuHjWwk6TGLTkLxcrvuABUVoAUy7AfnfFL6DCn/QiV2M97RkFNwq5r5zCCAj9TE/uFlrfE71Ya/n
+VZo0CLrbG369UFJAZQXIZ5ivXiKWnHTw8dqYIqV2Wky+4lne9JZMUCr3fo+km1yJ9v2oKLFa1lM
XYemUEdHksWmLlaecTGJnfDlx6wiMRXViG7y1Hwfom4by/FQJznu88c2w86PhyILylsaN4uIuyjP
rNNArGmUgb66auprqWHA8R9cmrVRyKgOP3mEdDsePwKN9sxXvckXPuEEOjilDjUFTSW8AbY+Auqj
y+ttCvYwWgdGPVPQ6jQWLAY0kPj43ZtQww6YwZ+f1fpjQmaRf1NqCvqXcWKpV61+I9XzqGy1aptm
sPZo2e3h3GgWbVvnGkK3Vby7YnzUPB/TOLdYIL19G29MGL5gVWtiPSV+R3VgiTNI5SCOMHZduoMt
yfLRjZ681ahJMt5SV3GZRvndUHBblskVMastPg/6e6C+q/nKJxCivNj2uo6vTgLoeiyWclyoghZr
eaMSmzha/aWW1ZmwrvsC633AdBqIwTNdz80EtfWcZxY9lBAfS0Ll5K7Mih3PzXS4RNbDSGR5s1b9
m1jbjfoT45u4rejbr0cERRMYc+OUyBDx+qZMeCAGLmpWL0Pu65YA7wrbabQlSarmXOopuDwQLr0J
2EOde12xEiHbjYCnlA8fLSLNJUlpjg/tAxS5dQkiTENd0rRsKDSWWWF5XGhxdG/mhO9aIo8Wg+by
oess17zQiAslxcTrSeUyub1oppbI5nv56CFji3OY3E26AquGhZCHbX3u4jejCWa9k6gMeZtPdpvs
gjZlyu9bjz+vkH5YeX5dIn1XeUpDjNjLqVxsgprMVbCjvXyDKmKLx2zh/qIeU3/U4/j6aN9Vnk4B
jgvUKH0Ufc4Ss/SW+SMBEdoqXtJIvfz8vf2wKLN1C1ivbanG1C/8uijzWm9MDBbaRRe+DCYbsa2T
/HWI/99eZYLBlfDfI45/tFePz3H9/E07dvr+v1qrqvEHbQxbdwzDghZn2HzKf3VW+QpBtIZJ51V1
NFW36df83VjV5R8QH3TaXqhhaEI6XDp/d1Z18w9bSM1E2TH1Qg3d/vA/aK2iaPumWOf3C8fWdWnQ
qrXoSn7faBPgNRUvIvDKz7x5XUD0Sxa57BcVBAJzZNiAlKC3X0IAFeBkIag8ghfU9FtTQO/LnaUg
SFeQuJVT7KlszTr0VYUomH1f4yzajzxlsRbMjV3vPmQsICg11Fv6k3P7i145x5nePFvJu6h37jlV
zjwInWwX33smK8GUcgSFixqeMFXr4IhLiNvXvRmyV+K6ZrgCQzDP7JZFsmdOIqneKP5DG0mu+gCy
VzqQABc9nCgVcr7EDDnt4EMiA8sAsgHxYzLY2iQal0T0KAnLX8iGZU78+TzLSE3RzznFZo+k1C6w
BobRYgpbm06Pr+BnIx9wICtraKONG1W7NInWgcJbsMm69egs6MdIwD9SSOZMPtrR53mBFDHgPEub
x5lb0htBfUbl55m8ooFVIFdmo4YpxsK6RpweLCoXo47Npj3Axyu6OztmrjjFprndqkP0pWf+NomZ
Vjke8ezRGpngKsn8vYeZUIcPVFFJ9iomUwT6SPnSIVpg6AEZhBbdD9ddNqCvrHgLZDcHL01x8HyA
ZORGo+Fqicqg1OxQ34DwtBRADrgr8VgW9B1IB1livFy77LSm16mY194DTR7cduGjiWAbWZ65JB4d
6ehDM1y1TSgJ8H7KxC6rni1itmHS4KsAfWppKHyuZd5TNiGEhEHB7Ap0Q6ZeeU0kKMzdTJ8rxXV6
lVNMCUXcPEE0mXkviqFgoqzIKu5XBTNQnZ8bwb6XPpBRDDsJzjctfOKqKoku0kg2DoxirnGhRmxv
FfQ0SDgNuCTwsj3eSl+8TP/jQIBKiPxlMoGAwcPP8NIWhD75aNMVFDTKZ6BV7BivKVAlhf5Eh9zI
zakex/UkDZxeVszHUjXhgqQ3Ro0uHZsOMyVgEkdZFKE3T60OzBpljs34/imrrlX9olKSG0gXS4sL
gsurw3w1OoASOYwQ/UJS0aaCTIdMJSHvIqu1woNbaT/1iPEajKZ5BQdFfIIEp0LYUkYuHq7cEfVT
RlyOW3HVonRlf8y9nkBYueYhlEt2AwqfROPzqsJ4IfKXpj4VOJEtkl6QTLA9jJC9WOhlSq6BGJOO
1QMspBbBSNfq0ySZKjZngt30i7rlTbKDH1zQ2/hMIiRXpdkvRkQvWdHDdqQDxLUy/Tuo+bf+kvNi
JYkCmhCHAr5+nw6YmLiccDYOFEBFz9cZWBvTtWKdZVnOGwXz3VjN/Z1Cc0lpj3748tUi/oNRkPVt
k/bvtRHbjoYoWxhimm99/cxkvKU5fh1Qx8bvVVYugLzmHZ+rzhiWSw4NDFd9khTzBndrVtj7OsZC
aigL1abbQbrACKaNT7wVKvEX63CR2iwm+arVwZgijclrotREtDAZsftY+O3+XIpNPsCiKKfLvwDR
gTgsnYh0L9NN1vdf7oEquxUCnimNPMzWg60SYEMrw3+JuYFscTUs2H5I3PnkC4BxWnN1h2qG2GXm
ihcj/ASukaNJiViPYJvypSxuq16bKeGLayPL4FwHQwlYmBJY3lT+JamxFfS/6BN/1yb+59n9TgTQ
WEMSIWAAwB8/RP09vM15ooNw4B61psg3chTq4l03Tkp4GhQePcawqMqDCcvy558zj8yvO+N/vRJD
16RNcIVm8MD99nNOibCzuyqaaJc87IDMHnSu9sGfG2LLiTOdFQAykpIy++TUC5eiGdAeJBxQv6GJ
52Rp4eVCqN6sK7EnazkuZ1p+G2U3CeD74iU39wXAgoA/j/AvIwoNgd9PNDOlufn5W2HL8FWP/8s7
cQCpcb1O74Yu9bfvRA91Wwgbf21irErnc1NT8gpJdXFAxfCL/eu384R/Hwsrja5x1pjHfXusUo0d
34dcgFuH8KGZBW26Jc1mbfYz+zMGmZ+/M0efft//nl9wPJWNkJDslQSWBFX7brvckcenaK5Pl5b1
Zgy1LaAPgNrROspBAxIMmYHOifoXTSk+4hqCITzvFASV/bXrIEB5qHJ6DT6+eoK6Phtg6Q8KcUlq
QyIrgsSKWdYYXb1wMhznnz0D+vfGQQcODnqdcpN3Qf1qIot1/fsyqLejo2GF1aBpMZRMtNn0KuI4
PFd2d+zQSxnpi9WbYGtWJeMjt781GnoFz8U4keNfOnTnlrEVPFynbQQgr5kd4nEuQGDs+cPj9Tjg
TQesSe9u6w0u/Da05WpF3gyZ4kk0Kwka1uVZb8kuSdaV8ikxVPB1yqbmnh+Kl3AsdlDjWELpv3Gl
uv0isc5aw0am7RbTkzfgZU+PBw0IRNfyVmCgTE++6d163b1GSJ17RYY2y+iTkIyGazlcsORNuwbB
zyjTzVF6dE0gQbDQl265az5b4QLB6zz05aIdHtsaskNMYlJH3LWPr11ZGKjv6wZQlPK6juvHqjjX
48pr81UY2rPUapc5DwmPfc//Yu/MlutWsmv7RVAg0SXwuvtNbvat+IKQSBF9jwQS+HoPqI6vKR5f
yVX14oh7HY5wU+dwd8jMlWvNOeaEK2lgIXbNSjXlashclLI/HDIT6oHIPTSDPSUMcUwie1k+13Kg
FNXT7PAlNRczEaE+FSRERGXwo4qvvtesl/fccOZNScbnzPZDA9fzSpES6cGtc+jk9/5ZFlEAV/yx
1Frh+VxjaOeOthyTSuNv7KOjnRRPbtMeBC7YRey1uNns5Bh3/iWzp4OHrxtDAu9to9QLgvK1wDST
I4jrSdyoIopFKYF1YXQ+IOdZaYGhnWDCCohLCjEAugzf8N50ucMXp1lG9GQMKje2R4u/jnLfB6EM
2iAvzjguEw/MLOcyE61g3WXfOtqqJQVs6JGhx7Wy+qH4FCHVpqdPUUeeHMe1zRRpKY9qfDpG2RL8
g9WOE8ktXrNhZ845jCJCIkBGTgimQudU1TcNUd2KQshyeRbT6D4rbUrF88FPNylYmr6O7nNhrUHn
IAt4nJTDurodhD7VEK4GdyDohdqg7CiqXkf/O8k3K2FE6849Sf+EAW8N0ZP/vw1ZqBT3JU385RV8
amoe/Io3p4cz1NNVNy3PcktQ02ByYkU0GehqjJJ/mVBn9oFhtPYRWZiGY+1V2h+IndjZ09NSilDd
BIuWhFWZkGE5D8TcceTZzR1PwKoGGGpzNMO9Y4LIcVgjowcLzIUAVlZwLTHhL/uFpMtMWVRJAmk5
rZQrNi6boAkScATNWaC976Of9W3L4zItVbW+L/rvyyVCNvbPO0bbkK1hvWbonpd3UWL8qYfX0CSO
i0EJtBbVvS5F1Ej0HbMxXsahCo+J7apmBh0y3sYGdAn6/gkANoNH2CMQCCgKbUtH3XsMOUoEGnH9
WnZPdVYfrBFLLoBEYgMYt2DwEUevTq47EBPe0jU3yG+kSR7gfbdZXPk+FhlziRxGRXho3DvfR72t
HovmEqKIWC3/6XKzYHKxMXAa0U62B3zW3rBaNipd/3Wx4GlYrg4Bp2jAg+Z4FLA+xVxHE8q6cWkt
SY9uevJGxuxWYDdkESJN02uBVHqS35fv3K4bLlmvbcm+T50Z0Csc6FjmWXtYblRK5FdScp9rJg6j
eeU07joPNjSi9oq+boPsuMSQogWaw7C7yphZVexirf8Sqpcq8ajS+fZY9e1LHibroSUYLIYm5FJ0
jY8qfRDle1KCnCDCB1jlZlT0WnkP5kDqQLhxC1xNPL7xIvEoDzUlfY2xfp02krBcyf2v3hrYqTRM
dCpIGCM5wdK2Rhpdl9d1j23eCAm3INfDcDFAA0nqEVloFA/moRM3TXYWxmhM7wEX5fF3Z95KElzD
l8QlxQtPK8o+rPT81mOZ7L27vEVh67z/55utMgAVsLaM6wwEdIMxNpHQuCqGNFwnW2vfLAw8hMiu
nvYOgy97GFchSVegsTEGrxsmJs1y6BK3JN7N7BSJEsF4u2qaiwERE1UGGa6R64JgfMKT2Ip056A1
ZmxxUcbfB77a5MFX9+ysUcU7sxiSWdbeYxP+EbsFNI9zk6EEzLWiA4/XcZMqNiHOaPtep98MtmdO
gJDlw2W1P2VLHnHFbNoFnihPZU7DdMvY1cs26I/D+Aj5MJhJJr1ivsenWIqg5Seb1aPc9tinhGS0
x6hrSJoNhNkA3om5zKt2cvwWuGTPJkynrZ0bAzFyBmYiPtMv5lSGOAMaiS3xKJj7WFnwYETN1Qz9
A4n4htYOGnSCjEy16xs6uBMuTtwOLSmOS7+jAbGZuXyCBtObHdxnUbERUGwm1pRLp98pWUhsf4LQ
uyCl65y/1BT+fYy7MMYmCv28WKYAa+WfMMbtZAsap/VgSbyb9SYTT1EIQp/hULs8QMa2G3umr4od
lfkYIBiDIXGKvt+AKjrjIROHcH5yrftyYeHy+VkHzvBVWg8T0ukcmwuBrx56m2TYaqI1rClF7cAQ
EQKIFyryGko6zOMWYxim0x6JQbie8QkabovZG7xj4NzYpbOzNH0ZNklcIH3x1A4V3STIuzgwGUZh
uOXpyllW1cDclK2KutERPUMq0tcoJyUpXSIn4g4MPlfRholoXHQM5aHXoDgwxnul3xU9EDN/hv51
jClecNInEfthl72L+bmoMKjeG8zHFFhox7gfWxQZ1rtNJGCZMD7DnZmT3LAMczv3fXlQ0H4Qu/yu
x/sRzkMBOGeCTSohfgBUqrx31NOr5SuBw7JqNSgJ/ndvircHz1uCnd89Zn9TR+WdvJRmuUJHt27B
aYjJXOXipaT7yvgYBkpOtC1mVGDkKa0GR/CP2cubmRHMhtsWTlkKwEXPydoGlQX/bkUAKrqLRRfB
XcUCKxijS+Gfz2nXGHxHKSp0h9UmGdGSERRNBSY9mvY1j12cbCck8j0LMEsVmgXnMDKDnrIclDGS
NHa7BRAfA47om5dJETVN9bhsEoZkXiNODa5jVzurdtne8SQ7XAm11DcFd/flHws6giJ9te57BwrJ
sKtKcpsx9GNBWpsOER4w9p0OjJlXvkyEM4mQ0hgMafM+ueNFR1cqoXmQFtPOJ7EkrDksJgv5+hWT
3tVy27chCVGjaLLFjC4jXYchm20cSoCKIwhxwwUJkNlrhSdDDBdBnD4OEQCEFC/zdK5a8k4T8yUZ
Q3b1kSknQwv6Hb2rLpCln3XzrceU3+c4GyI6TvT3EuexK9LdUvQubcMO0J5JnddXN1HNPwF7cazD
A2xv2ByaOHuOYiQwS9unzIjL4TS3pYGfeN6ONnVGojYjgb0uS15Rjpv1YYG9cGQzikw2PMoe7ALS
HySm/Xjzswepe+zn7boTdECo0hJb7OH1oM3YNB7LMQ2BdGxGfMo809P4mi7n6RG8EqOrtw4SkMSR
G4yI6Oj7EFty8obHGdlNAIliqdljoJ9vs4QaamFLFselyMqx8Pczzu0uvzLGFmhsh9mzAZGePtoW
hU5sAAxK/oXRwX3FBKj4LLb+RaT9PxNv739Ui+y5+/yn/hfqtjElfbgG/22wcJdXw48y+WW28PNf
+Wu24H2hce95yAh912RaQDvgr9mC/cX2GWQHwXJbdh3GEX+NFhzviy9lQFy7cEzB7Z038NdowXG/
OJZAn+y4JhpSB5XqPzFaEK781CGgDUErgpEHb47Bgh/wLj72zwLtirQrXc4kSaUYCmy9SDt36RS1
O4d6Ee8tPhQqCFpPBE5NHfeaNu3bq9bI9IrUD/xV7rBKsoS9oezu0jaEux9k51l/KUcwOU4vdhg9
BA5QFxe4VHsZl99adsYkF/kxwB+wLo0AulhigF0b1DZRxG7nhOPRxNTNqivJK3FozEUgCTpjiNkT
XEyKSXby+uq6CGFCSyVAbxBogWBKYxpMTed8nJfdGXrHykPK5nR1tyEduCEfAyZo6QP/K3386CWy
ENPQVx5SwSnBQJUIpFEVZHjIK0xvw8Q5ky7QmFRZ27DB8EmVvnVkDrJxKMllyRlv9CVViS2YpYqn
uCMEMwWlFg39IYndH2PdFVvt0q7q2JKJiaZcGCAH2gxFOkDfq2a0D0ViJdtmrkiusRtna3shfanM
bcibxKfdp8cYpDkjC0gWuHXjzIL3EFG9qrJ57oaFXaWMVW9qUIdd6K6QW+I/bW+NCjAKnVriAGZs
RBUsHbunZ2jzW8yCobMM/VUIL7rvRbgeM3qaeYwyKDPmYWfViDUqTyHijwfaoiNXLNOBwuig4fRc
StkC8ixX5XQBeFJcYC4sORiJFskrb+tp97lJYwzQGLsaoDViaL+i9iDpsW7uNckQK5VRWY2jgSEq
ejL68kc5xgSShr2/cQk8s0oq1bHyGFNk3X1bBWBx/XktJR9T9MhbBCMUv0PF52sDdEI1XA4dfBab
xkFnECkpqxxwWxSCjCgNiUMTBCU+Swo8bi09QAT6uwOKCPtRuAhkBhpL5hTxlqf2ydPbepCwqDyb
kYYPk10k1A522h7jtieIyCk3jgoIDiorYBqusfXG7mtQbxgLWnRovXibJp65Fb1/IQXf39R3NGsU
Xd8kfO7rkUo71fJ8zkG7tinT/4bZNjrGpxJ6NKnFGz+AzENX4MHMwotcECeaWTN4vA6SdbxYkWv/
MrRmixAQuS+r2SXqDIdjodAlV/jH04429Uwz2+CXwa2uUxJErChhHTjQDk0knDyLOaKCWW4aOyA/
tZxelNDVWQyVhcf/0SiIUDHx3nmFA05wGbMN9EHUTI7TpDFnRz23r7LkaTeKs9CmzZ9qAIMUy0in
XnQJK6X3i4ekmZDT8tv21aLhRFhRR2R0WkJjGE3hpGjchFbJTkLmc0A+oqIY54G3/BI1ARIl+vSw
vbphP2C9W88180EiTdfA3aC5FDOSI0tDwPCqGiVYzd1FvLYTcipmt/W6I07WnuFYIfU0feJLhKSc
dGAejVGAF7vjBiEGFkqR3WeW1ZzpjLsj3AONg9U4S5K53TaJ8hhRkqyiK4uLFEPM0L+MBoIDu0ZA
arZ4Hp0Wu2Et04E0k/UUZjWlE8l2OQRuIV5HNvl977WYCy21tlD8rtWkegYw1H0pq9bF9NsYLUGK
E2ALf5RqNXn+TW1k7UbkUGhINTo30fw4SB7xtw6gBX1uDyM36LACGBLQWFA83h0ajWo+Rp0vWc98
MZkkYHGYAJmE3uI15TIEhY9LL0BNy6FrWWJmdHNalnUKlFhOcOozJ7S4xeWUjsWbJhuF0c7Ugszl
p4Rjts7bGmekvwRw2Vxkpm6CIcbT3UmGu13FNtOGxo0kqKKvLmhvlrCHu9d+Np5xsz4OsmfnKQz4
ZpZ5G5XCJ/IC+l9hvqbBfF8R9/Jzq6yTlEbZEmnskPaQwCZBxpj5gKYL2maJQNhd4ydMswAmlv9d
DV6+d0jVHb0pOUThk9dOhGnH3MzjgXiSItr1WKA79wXrmkwX9XrAGNtIk+/gSd4inwR4G+X/qjeI
VWoBk541RrSxRH6jZlutlLRzhOwTK9nMQQ0h494QyHTdcq30aQubfBOs1HvpA7t3ifgMzpk73/Wg
Z2vHHXdRmr0F7NOrHsLQpm3dfpUMnEDOuCe8rITOB5N9OBlGyC5G4G5udE8Fj9BimFtlGHuPY11/
VXk00GwGLpsNTKJyzrxRgedKYhZga4b1oe5J0gESE9bm2/I3rOk2giESCFrutdlbu7E36stimYvG
zKQbkisQk9U3JMWmuAPhFbqKW3MdiGspQL/YivJYRJA22qzYqim6L5RJA0Y7fBTR+TgfA8aJVnWf
Fbicy8Zaz8iNjBq8dVYYkECKcsWhxiXbcslDw3m6Jt74oun972h3nWuocUKhilKVycrMr3yUxZsq
LppTEz5SJEBEClKarzB8AI+TJWAl+znpGwaMBjqy5crcXirR3cztCO1nXKSU/akGjrHuh/nFS8Z6
0+j0q1F7qJoZJCAa30VlhYty8A4u2msEbwMpXq5957AbIHcybn3GJ6uy9S8LUKFbtcn29ICmteVU
3/KUyUETUqLPnmcSplzj9Uyiqwg0+aqso8spHw+esJlXZ+RA5OlzgSjOienDBbq4FDYjSnx+sOv9
Od9EqNelCYENdxPt3Yr7W5VV7hanocXzWJKNkGE+MclOhv60mUZA8sjPMWSyNU8hrw/eVTk0hZtp
uijrvNlwr/DymjAWwCHlYKlNaiH7Mid53s2qP1cpaaYa6odCSZFLtXVSJ9unOXt94yO7k/Y8bryu
wvifczvM2wahrDd+7W1UoPjvOLdziRsCNarj0S1G7aBRsjJSTb2iuE4ko0kDxSfn0jat/fTgKXWw
AhZzlxCdORC5pStAVRHUjsHqb2aurpXs7gUZlSuGgPRZIaC5I89Q748Mp0lhHGfA26aGO6XRUNQp
XV+79jeypkVmMTjo/aDcaQ/8l+/A4LCzyrjtU2cTJXRW0jEPviJWFta8OKdBu6wI6AMUN2viQ4Le
PptkNAB5ACkGFPU46TYGEdA1Gz3DFHbnUm7D0xAmAr5cBzxyTp9G1YuHMnfZ/fzgxc3wcWjk+iuQ
WUvWSHuNstrdzUMFz7wl3lB3bkTDsVq3OiYI3IdLqrMMqEUvpiOmih+17cfbrCBkHIcCMxo72Pg0
/hlJkDlW23YE8YJwGovoKBn+7N50K4RLWLORk60dBtawUHrHVwdzyV+M85UfQ2cpe3k7hbAzZXQP
cFNfti7CU0NZ9KIXICAuSxhJ8dGeEBKK2eAxcqu1gejRHMgC7uCJpJM77btRIZhPlv56nVGq+vOB
fxNteFHyFjxNtLCaYc2FHIX6rDC6GXZNTGmeICLq+wbBeiw2c0b1myYL1y2CKdunMFBiVPgNAmi2
eI8+bZa5G0urgis5kBavN94ZQzLhCF6bmTb+FE3wUAqxaeV4Y7TU4uZspGsnpaas0XCmTHVOyopw
/wQSNxX9NRT4JVGcYLGYvYHXiKtjxV9pI9Ft8GWHaBeAwsW+HxCLU7bbOiKxlcSIVd3VyEknu9mI
wfKZVamTtehuyjD8njMDMkbsB70JnFZUd0kg1Dp2SeQlVg2hJdt5XsJOb4FXjGHTAGF5dlPqQHeO
ny0nCWEeZo9s2yQAgZGr59tE9g1KblS2VEtN4FF0mGmLDBxzCX1sY0xu8Y5ED5EAXBPTRrVQ5RJv
GR9mB/JPWNNARMNPzGTmBTRFyXqIoAZYbQDLk2Xg4sNn+nbshrHfNEPwnhVoakK/fUIXC8SOtklg
33cGdpF+sXtDykRyRe/IajWpIX3jXu/BkcNrMep50VW92CNKz2KsAdBE47c8UafI1/56mieMoE52
49pEpCgOQIOhYpX0uwqK5ioIiMGsLSazJo1iNaf3jjIflUr8zTg6t1HqX7WZc4zzJT/MpUwsVUVL
UyFKyv3yrOLvzdzL9nPUvajA3pQjqBS2V6DRhHsXMYtaVOcGxGQEVtN0hKq9lu5TrgmfdYLxfDLg
k1QDFV4RFztqCfa9DJHHYFYHVTuUMhFwVgYQw2Zqg/hka0Mvm1zBTJjM8zw8x1mAGsa/nTtvHyZL
8Aqu7VULviunBL/2mP2oRrKebG6/Tb0ISFoKBR08KIX/ojEvrIHtrcjpQA8+OIeoJEhtDFsXPFhz
6XcwaVCscKqWwoAhIbJ1hRGS3CwKmMrWb2GcxkhqkMtP4WusUv9g8QufcrKnav7dgW2E9Au4auw6
1pllpDsviJrzpqmMLfm007YbEMkH2lxxvQtWhq6mU49XAxk9Y5tRp+WhjZFBp7p21ngYtllIJkFm
jEcj89YlhqyNnbo3XXtUYWndg3BpF0b5YAdE+AXDNcPgBDpGYx00oaZ+NpS38VAKImiBxVTG21SW
xDEDS1STFoyItNrEc0z3kvbzedKQ19owJet9gxHWzHjcN8txm/fRWecBUwUltMubsVmHDUorA1VS
mgfBvsgBrvRJAk2XCUtlErOh65h7rE5vA7KByWYH4BU33dkQJEdd1+DFgjuJoYcWOyyEMcuOukcx
mVrL+VdeCBPHo5brOEZVkgakg7CpZyvb6pO9KfS5S64koVY5DQydn+zEuYvSkACfYsLZ1GGTHCSX
XCuYJwZI5n3WU1Crtj9GYAivs2FitGDGQFPgH61AZrhqvHCxIKIFEs55DcG4UhrrDScOw0IAgMsO
3A0/wlmIvZGPpylK9q3DWs9BuJxLzILC5x4r1K2rgBePqMCNEctjORKgNbnBuasPfAXkXMcmrq0l
myZxsk3UYa4Zh8o/GBMkfjpXXOwK1O9DN70RCrpE9y7AZQo7p+6cTaHDb2ExIa0zy23YGt+aLl12
0lsuQqt2rOQ5h1sgm/DomS1FSu7vBsha/BVWO76JbW4TNlEYDCQhOL+O5qtKCD617PgGuHSwce1b
087IQKSDPFrB3q3ZfgipwQmhFsQN5OVxBh+dtEwuAwxLopZqN0eA3Nss5O4xKYBH4bgtMoo/Wktp
BxCkTAk36DlhUJRVe/LYgvN+hIgt0pTrkw+dyqBNtu0gyFxERNjBh8HsqThW6HRwwJQuBWfB7K9t
Fby4lKu7S43RQrK3gHGtA96NHi1uV/5Qn9v5+K7LPt+2OnPPjZg7VkcCwNL1IdMhfy4cn4C8rLxs
WqwCU3xw6WPn8bStJ/9HjgVnF6fmuA6nvMI2xY/qmiEEpvaKUPDijPeMiZD6BANaAbitfS0CfYMv
MeyHV7/gTg0CnalrAORZrxtdslM7z6ptH0YibqchHK9DyHgcOFs/q9hciizEiUs0cNmIQxDm0zoS
r5niFpwSZ4ngwQiIu0geXKC1Y5m/tdwAOdrTpR6pto3dn40jmLbJVJcWRjOkOg4xi6hJZtfaiWzR
ZcFmIxQrWye2MvEzQHORAEa63njuij7byiMPUEACIkZSkt8UV3D6ht/K2PoqzCLe6EGin80kT4LH
GHcKXfr8tbuvg+RbYeTXGt/uzo4JBsmjBL4UFdnJR3kTM/1CIZFsHasuqeE1BLKJnSGAEH4XO7pf
+QhHJmOGMQsfbZu3BsMgCDCHqmtxnVLOwEZCS7vmDn0dgUgmMpp0Eb0MCwXW5KCanKunzA+f5gg9
qQqHZjebvd5X5bLA2bOMKYSDXRdknEzxqe29q6yKkzN3TC6zTNxyXYWC1Hy3fGxOBWD5VONtt+oz
XH5PbQW1LV6PQPYo5L9RRwXrInK46jvVeRKMFxQ4145uKGoVw1QLhVtiPtaeTdQOVSA8SmfdE4DU
L73OpHyRArIadRDKDZzLsf9cNxifGsKAgdqiYop4BONhYKGO8io2CEx1SzqwuDn2cx15lN9EjyJ0
hFN0IVHcjW2MO6xG1DhfNwYHSJj2FgMgvck7Ch+Tkwg0pEb/KBFBmpa+nWM8qL5/Eznj1SSLw+Q/
QMLcuPMRCt545NtYYP2M1fNTkaKeMdroOatZVWDPFJ0O4S9/rUVigRQXHz5yvlYxmk/YAg3aqaVA
SOBQ+dvjrdfa4LbTS6uw3yGisLMAe4Vv1bnJpdNEdxYKEp3FN22+CF/87FkmhrkGPUoweZ5cm0Pi
XzXncMu2Sur52lMZVVRItLqeqpeSDevkFs47l34YAQwLafdDCgy89qyp1TfTIeyVRKW9YMEts3yK
N2f6LiS4PTQWWeC+KRl9i/XMCeipW0ZBA4OcQa19MxVL7bAXbuagKdLhUcLgNyPkvKxN7riyvzAd
9GFuKW+UPattHYOsKhjJj2X/ENeK+EQATj60BvyVWJMGdC6IZBht1WP13pKa5Rv11cDufhFE5bGd
kvsKOfeY2NgMh/rHbHUtD9pkHLKhKbi0F3vU5sl9bhBfI11Usni43AwpRabptpbC7rclzzfhKyzK
2LJ2dZyU+IzTb57HHS2cHyZD0WeXyR1abWdNTkJgY2McWkIsERD0Dib5UEbqTDcm/A2fxttsp4c0
eKCrGsFHo6WSk8Ub65brpVvX2MMmsrLqryQKn/OfGIhAF1ShRNdUJRozU4D/q6jg32ZTP+3rJr2t
DYar48KMs4saMzL/Vx/y17Xtb2vd0oPD/7mvq/ReDHxhjjoZDQkKc04qZRpegQ5BtVLSQfRrcqbN
r1WukHHSEbNx56675TJsink79N09NyDG0xo37882F1rFw0Cdvo5cWpJBUDd0z+ctoc83Q9e+5Xmd
boK8RAri8W1oe3zL8jMZIzXI5zreE8C3i2Q6b1sDjJVVVJc+GTQZ86VNl6COT7vsqRbeQ8fPyjAa
Sd+YjR4ThQcag/l6Dri1E7ZzSFNc0R2qLUeN60n0G6GM+ywm/UUHJ1vJ/h4ssjYYNjNTbfolv542
J3c80AJGMNzQaD+LSo46v5C0Y7xsZzh4BGXjcCsYx908yoo73LYQ6mscRa9ut0xDh7tQusiBKvFU
aNpJCNcXdVtN6mBH4yL2ch4vi3UdG/ZtXrtoaeiOjT4yLQyQnFNQPC3WRGJOE0RbfR+a9EUM/PZ0
/l3m1WSR+R0+Qj9nuowSQ9Xms2PlKE8iyHUVjsGhUe1FHtv0fFmfLZMrnmNYuBknAPGV81YJq0VK
EIwQEkH/xVWHWgJrG/nyLqpgvgg67xth4/9MW+fZxHm6g0btwBOkPaKhYLoD058KX8uEC0Mk9BAa
k6Evi55uocEu7lWXprKuRtPCwmp10O4aggoizSdzo+pCO4gJ3ASvAI8tFj6MJ62HLPk8TzGgB35B
fr2w2He6t2CoshP9XEkDtnnyqV7+Iej9p9xi/2+OfBEu/9+9ZHc/UV1tUlYfDWVMUf+Pocz64gpf
+IFjM2AFlYNO+q+hr/XFWWa3/Jf0LMh6+BX+c+prfwkCJxD8Totam//5X1Nf+wuTWdPidArgftmO
889MfeVnlTbjXoh+nkCi7UhbfvaT9albWh5SLqKPAfKJKaZ77h6l9312Cb+WNNoKHz9Las7rIBtO
6fTDACoiS+a/TLXMXdFHO2Nwcf8iDS0RaqV9vbtvI/tqSAib1empaH/IhlFEUD81AT0bqbEbQ2h0
yoNdJO6KvKp0Y7ZkypXVaxF9G73mNQYKsGkzoq59ulhLuFY3t6c+w5YTejS4CV4FoG5sGxe9VQnh
pFAM96zC2kqD6xIRt7XHUEab8l2Sm5gMQXEQUPK4QvO2kZ0TnrwOW4nNqBheaDUdgnsvKoAX9u9e
05IcipG6IRsNu2wwqnMLmrnrWduisIeN59Y3XkhYNe7Mn4/O/19jf8Dh4Wr87RobvuXfv7Vvv6yw
5V/5h6zCtllhVuCaPv5L4f18hv9aYeYX/Jr8t206QMnc/3Js+ibAO98NfO52jmcGi8fkL1mFdL7Y
2DxZF64plkm99c8sMA99xkcbhCOEKxj1O3hSfYf262IB+UBXaguR2r1p1HtfWOZByFnsnFTMj4MZ
tOjUBVFBXsldEirJJK9ryBTbpLYKKpqJALW6DtWuSDjmRwGLdzU0lnddjUm9KzXr0p+L/IzopuBi
butmKV+mnTWWOPVco2nQBAZSXXkqTQzEWg61BFUB94Wss+Tj3PGFrEzGvt/QqjHRqMpXs+mYqZeG
N11nup6P8RD6d6nhdZK2tImTLrIYHI1dayFvMLsHwNs6ZzymJnujlfIbXBFY/43Ozvpd2Czq3Qw6
esSF39cWGowiHjwTHgj5fcpjeuYa0Vlcu8Sw07ldRUUMXVIdaRAwhOUqxaBzWGFamf/ARfvkIOJH
kaZL+5Zdz8PeKT4pXcAvhIx7hno/d+jKiLvzf5TZXG7iDt5WCDXkofKac/rC4g8mHOdvr2zZPkW/
JzCpWcsT++vjQM8cMXsRejuH3vWVaPPqJsTTcdJ13tLK9sRFRjW5BKSDzaAvioZfLCD/Uo99fkjC
0L1Dh02cXeRNX62mCV/0yKymbzr15o4UnuSbhd0ThgH/oKaeIo8JI9YO2BgpCRZBxewxDTEz5HGG
cLQbRwAycpT40uBdPcQMX8/b3POIz+D+SGfObm8YPdA+c2ejffDDvvPPRq8DzuHPWUVJYoA3bYWh
L+G1WztD5OlJTCCOoOYu4xir2xS2MTxWxjC+2G3ttP8oTH6BhH7E03Ky/rrAgBryfS5eeUvYKJd+
/Uar5YwwnHjadVySyTTJLj7sNdf/cCx9/Pus99++gPfJbsZgjvotxu3R4AHeGQnWJdug95lVr/Rl
2q2yF1xWpqDv9M2zNPLwxzi12DwjStbfv5dPCi1HfPqsn54e1+M3MDqSJfNjdOj2/cHexwcU54ff
v8wnk/nfXmZ5iD/sWSPxF0FYI8ZEUIJrMTKJtQx0xIGKoesPH+kPr/U3st5Q9za9AtJlfEwc3blX
Pnh4fn7/gf7wjPzcpD98IIbJ1qCEmOH4nyEtFsn+93//j8/Ipw3FSjKfRi2fAr3TzltjsoXcvSK9
ZO3tyDSSf/g8n82Yn38hb/nAHz6QtLsuTwbIaXSpdDSubPNGplfLlN3R+zztH+EFT4W3I4BtSVfs
aQ+Xtx2Y4t9/7r/vZr+sPW/5cT+8DcNgp6YRL3ZlSFOfoSOuGvO7LB/9YE/N9IdP/adH5ZODMXdF
gJJLCT7VA4KRzr4FR/3vfaBPC0yH3VxWDR9okPrUWmqic023PXYYbZdDSr7d/EY0k/kHH+ifPtmn
BRdDdOjqhJcNvFsgI3SJIAjo/N9b1p9Ztuwd1CKRHe3jZfa2b752cvf7r28Rqv5uM5af9sq49ww3
j8xorxrPXwV2/OgyoCoCvA51QgmU3pXcZjXEo7kTR6fGg4aBEAoqw1Dy+jzjsg2nN4nZEwUn4j7r
a6RdulNkAdPg28hCIcYgpTSy8RQttwFTX+nW30+tfYLJB7sx23fZaz3V351+ng9JTSMevAq0HKe6
BIqwnUk+KmIjoM1jnQpyVXdppe9//zX8/ecEl26j/GUkC9v18yFf6nY0hz7WO7t9zpK3zMFYxe75
773Ip2dG+JVQc9WzSXN8b1NLoulMmBIN3fffv9BnJy+bza8f59MJK40AX1aW2wjY5LBXJDEaPjTB
OTJJM7fHaF7PcXyVzU5+bi8USmduMKYill0XdWXcz7oNARdiMk4xbfiNVjwA4bQKJwf3yhQ/NE06
HvwYXhSBYBNbGNq8lZwoJL24aw+2mVZvWWJauxD4V0ZEzOKxKxFXqSQaz2KTOsbA2IfDzmyIbbJK
WH+x94dH+09brlzwQB/2us4afC9K3QjD57xDoviQzkQREfOpbeQjgx3vy7Hd15M89Fa6w/KC56Nw
917an2eFPx3KvrQ2v/9l/nTsLOLwj++p6jN0jbjw98YBO9RuOXao3I9im+0QTP1h+/jvDlHPpXxd
nmjH/syR7lojx4XyM+r8lOKnT7Fv/f7zLLvrPwqwBYqOjofy5uMrfHqkO+m2qYl6YjdXN8GC9zqZ
P1x9G+m337/O39fnr6/z6YFWUSUIkeMgCWluhxhy0qX9OZ/9/lV+Otx/83Gcz5thGNdmnMxLYHZL
ymK2RKo3zlVmGce8IIl0Hu88c7hJ0a44fn4nxDN97zNm7Vgyn9GmXeGdQhsot5NOt4XyUYfLqtwg
Cd7KQb9VMU8VLrf8DxvLJ9DVXz+Dx6bIFkbfyvn0pLtZUdP9gcBDCMkKX9EqOasPxbHcJuSa/f47
+u8KWu/DS316gEnkCOxEUdCSKjHTiM+uB+cFG5q2AT2eq/hfOGc/vtynMq1PSO1MouUBK7AyyXmx
5MEK7l3vX7k0fHylZTF92C1E7HvgF6d5F/8HaeexK7mOpOEnEiBPaZtOebwvtxHKynuvp59PtZib
qRRSuH0H6OlFoU8kKTJIRvzmptlPgtGRI78BeXJKBynLu+uzuLieT2Zx+veTYDygJ2sY1rOW39Rw
EtP6EOX6yh132nznq5lTwJYNdqmqC3TRz4P0kagbGez7oemf8uomVG5LhRr5H+W3ZbxcHw9Pt4tg
7NCTEc2ueqJA4dvqBgWrDQnEgG9YhXSLqmzxR3RVTXFR9TRAr739XGth91JnNq0DjIxUpHMrUIal
Vz3bo199SsJaoHdsfit0MDMmzTxNg3gYAkIcemoTwFiag42dnrLLSz37LCCIAEJo7op+9I6xCT6s
qu0xdVxvuBFtkGEAj4PTY1CpkBHDWCgIutDGeCiVCP8nA5NH4fgTsL2olRD9TUVFVQQ8h/qkBCl9
GaWo0r+85/q1cTvvpszV+L1FPXMz9JAkVLkSWNRHlfspy0Wwtccifapy+yFPGwoCQeU/gZFLH02h
ZIeib4dHq+/lZu8lkBCPEN8HSOyFeuh9qflZN1J0O+pSdJfImUk1CLh80/e4vdYa7IKxxaULSs17
njTNTZ8A5wRB27VHucnp/tOqfOssblzbuIn9x8hPQoCBDR2T0Zerr4YlpIdSQ/056hIT2SAAkHeI
cnmfFK/7bRWdcVcit+s7hpErR7zlaFWquS7BJ8gGHBLBDlVvVm16xU3jN3CHxrIFsjmCQb3tK4t2
ThZHLlDtuH8rsrw/mnXSPhsszM/obsmOV6u4SaAGBhzNs5NvKdA/FSWcIfs5Agj4EKnuVl+9CXNQ
DhZiDjaM3s4LKFKVWQfnpy4sCNMhojUGEP5sotpm9yXujZjqAXOuQXe+AlYtQGQkMsq7ZbUbE5iq
eVYgpZxk9pNcWu6bmZnHUS6rN90ch6OZKGZ0lHwaaIhJpV+A5tUl3HwdJiS89Y6Ljaokxk/fMqyP
3LBCSAYl7lqWixaAUeXGoc3ZV0ncQcxN06J81UME9h2w0ZmJK2BBvSrOGukHgvHeq4mM4yQaaolP
mq8HWxxwkne3rKGMZ0Vb/nJHNX/3AhnaZaVXxUvkpSPOMtR0et1Fcgbq0o63DWKUEdpD4Ui5qLfb
tNu2Ki06uYmtv+5jmv8g2abkHyoXNYoNnBvrIYw6Ee18NfubTbGN5B5kIlRSqDG2lXnxS+i4/YjW
0vdh18TwK/v49+Ar+nOUe+Mr9z4X/XMXHsrOCPL+WS7kjs8ZS3RLTTsx0fM2ANwi+jH46b4OJ25W
mqTqNgff+EdKAJZEFSs7L9QRURHDg25rtvDaVWHYD1wkJh0NOB5uDkW88iH2Dl5sHmIZC0Olku2f
paaWO90bP2WxbmKO6msoXQz+LsqQ4qWkNOkrlDeFWmY0escIyk8FCNSruk0HH++AS7a7a3PswwyL
hyEnJiDrsvUwqoKrsPFT2FmhlAK9V4T+My3BlICsxUquD39UAQCXjWearVP1froFBRK+puXgtKKl
46+4GA5Cktq6Qveehtj2foq2Gl+sPPf4H0jaU6+1MvLvevBmJSrVIPTNEUcNuwGSgWnB9I9E0fh0
xsPoR9oNCFJDq4sMKoIUoZFDGktw1W5ltlvhoWL8c1BR7ww2XA0gyMfQyOFiVQfeLQigxHTtDTRt
N12Y3XhlxAVEqfS70uOdPMFQhvzDNQO0mYGJqoehrChQA+DBHDerwUp7dtV8DgHsOs1YwmGyO6/e
2woqtdu4bwEAKkpzk0aVzAvPjMZjW6vmXVBVaCIhJEySop+u0HVOwNY6AATRpS0AXVa6Hz723JcO
la0aN42JjHBuBS8pLgLgnN3vtdHUh6S0JsPOPKcpxDqCUYdMCHwXhJjLBk20MnCSAuCSWoBCLgvL
+ySVkyoarlSkNlT4MS26acNivOkiOvUZSN4P3MLbO5SN+m95F4EIyzXVvk9yJA3r1sflEz+CB1QV
4RzIpoboRsARUqN8czBFyNEf6f1N52rfi1ZI3yJSN7ZNUmvedrpqPXsDEAElcAFHpwKpGqUI5M9N
1WhPkTwJ0loVsDyr3MS6696MSf9cRFyWOpIiRAjd2pVNpd51SYqEAG53PAhTmINlZXwdKnC5bpbQ
w3fxPEGxX+IJnI0Z+jxBYu4t4Q0/vA7JCQSwC2h9sYYEYq+xYJvOaz/RToifkT0fnozQzL+nQk/u
itD1H68f/AsPmvNLxuyC1tsBQo4cxIe29GpYXYA6APXda1ombjXTbjYAvsYH7tT3Jk/S1yGDwC5L
xa8sacrdym9Zu4PMakGSV8ql7toZJpNAJt14yGjCtNJNjjS8JSkdDtZAQuUh6Y5B37XP4JFRBOpz
YxO4dnX0OBCPnQCm38bQA1d+3HQHP7+NnV+QZk+lsms0z45DQJIUUbaFggChoUbxPka6fOfLpKFS
w11VMSeCq2KjjoE8dxWHaxWf6SJ28TvQqFX+Sn1hFXJ+K2xF4HoWafzQ2M8Q/Ty0XNr+24BW0fUB
r8QxZm8pL8RcqKH/e8hbnFt7pfisQOT43tj1vhryNVOUtWizFxANpxiWtC4fzPahr/4E7qFJnDT8
8d/GNHv8INVC8URTUurDRsd64RgRcEr4ht1baedrn+pyPZ/vrdkrIRVjpYOoUw9mj0l2eV/KW7UM
Vh4+S0GmeprFLULVZDHbwDhAjCot0e6Qabc45Yn8Z2v//rfTJiDD/xNi9hBpVLv0rbwakG1BBiVB
ZR69WrWidrqy5i7LEeeBZhOGTDCShx1STgrCOXZdiRszTL6UfixhD4zjJJVh71+/5AjJZR9cCD5s
yAScb6ckDtzR75k+1P477xUVtTg6XJ++yyf3eYhp7Z88FjsBflPuxIAk1IfU7Ctf33L0Y1yJGQ7A
hxEvqrUez+V2Og85S1a4VNaeJ+cU8NJfifZ57Hmr1YjWrDwbl8LoiixbYACQNxCzhN1IJOvARQrI
FzgmwqTo4iDeVq3+OBnZXJ/FpdcwPX3MMIXGBWPeQTbrGuieigWOj/oVaLH7HrfSIFX3vJhwL83u
vEFdqSctba3TkLN1jwCNrxWjxJvYr95ZnD7QcHUEr6a1K0tkbXCzVUjLo0W9MCBTVNLvyDPjp7iu
0195bb4GcSY7o+SxwUvZXtlwayOcLc229QDaRQmv1/JGlRxZ3yfFShVjmqTz80qYp5M4WyNF0Ugx
oHD1AGjhRR+kbs9Lflw5nZe22GmQ2Xof/dpII5Nx6E55gwn7nv18WLfuWl7v/6zB2dlreGD6e8VT
D0J+HExKhDpOUkjPWObKeBa/i87/mZR+wdPMJs119QRmlIEKLmUK7IyPA5ccFybK9T01/Zn5tzEM
MembmyaifPNTlyJOW6IYdwhi6ClKjmeSAW/p0EmK7fQKstFmjrbH9aBLYzsNOjuE9QLlDitjQURc
0zFC/j42K8NaWnKnEWZHIsW0Ifd9VsPYfraruy78uD6Ctb8//ftJQreEj4GMT3b1hAGVwX0PreHt
eoi/6ezi0yBeIwMV1NWL2r86uoWna6Q79JvujUPl+Af5Wd9Ym3Ef3+JBvPJRFod0Em62gcxqVBoL
YZPDAIBc1fuj7UsriWChnyPA/hjUuFnQqqFPC+Nk2mixJppeW8rB0Afkx3gMbko9eUwGRG4yKx52
dePXtzAOeJh2xi0q7enWoPi4kQCh0GZP43vZRyZ9yFYr8IvDBytmawBEJ7+B85/WuKLNEPqmrU6l
MNv68vH651z4+xzIaBlwfIGZmR9etRWNkqlqiNfBBh0hDY60U6+HWNjLZyFmi9K0dC9PCoXDKk9f
C/nWHdIPX8R/mgqNC0P9cz3awiYmrWukDLwGMSCdZUJKViFQ+Gg4dMXPIrzr0ztTrJy+f7sesy1w
GsOevUCaDt+UVs/0gzs0GfZ+4x2sYOVFadqJYo6/l+TWsFFKJIHegXT5z4qZCqdRkJvGMfm7b4vu
oUhRLVHq0IedmiDSC7kt3naVeDElVC89w8TAWkQ/qgQpwUTl4xglTHMlyntechma6rYKOL1ULGSK
oPwKmOAI0clQ5wEZfonVrrkp4lE42VhTzSoC/1stQ9jXRlT4SarKvTcI+0MDjri7/gEWbgxnkzNb
sa1WphgYyh0t2mA3QIwje7t7M4Q7I8EP7AQSKI27vx50cRmTkzSAyxMeenYsjZhVZLKnsIwxXPCQ
XJSbfiXE8rj+CTFLRHlpDalVqtAYRvuxMUBsmiN1qELH87HXKNQO6kC9eAyrlUNjcUVTRxRgUTkN
1enfT7OTZVNwbkdUcBU0Y/C9T7ThOdYRDPwf5vAkzuzKBUeqEphkdIcJp5F33dsopc/XQ6wNZfaZ
TK1y65BaO0/CEtR46qYH2L4PeMYOK0lnLdLsaxX1GAwqHvaH0Uo4mgxu/SAJKGvnK4EWs9vJrM3y
Td3KrUWfYkDVE05d4Vno7EytoLGS/tQQfnbcKeT9f5pGbZZ/XDdUYJ/Qfi+SXwiUjBXmf9HKNl4Z
lzbbxn0+cG1NWQ096hV4ZxrIeRuT05dxo6291pZjIRFvA4TFNlo7X+H42MiZr1E5QnFuPMC3jY7x
oEOm1nOMNMzqMfbjtavYUkyhmgjSC3iNdFrOY8pq6SKRIKiYaz/R9cm1m1SV4QgjTPt+/Wst5abT
SLNrpSysXsfsEQXM9rMIKN+uVEqXlvrp35/NHsppAccKfz8z7YcqfDY0iG54VV4fxdK9D5DVPxM2
DfMkDaUCljUO0j24RtdJd7jX2TvtkSr0Du2Svf+7s1dW4PK8Ab2XhY61w/wkj6JRqQOEhA4wP3V/
56/ZWCzOGxV5lBQVS1w8Zai8lKba8vfz4N5wd8pwROT9+qQtnRlCMydPByoDnEvncxb7fPZC4CWi
l6ETp+Cfm2LvB/mNXaBdZkXHTPtxPeLipBkmFx9D492kzRYDAopDlHppf0BF5FbX71OMY69HWJg2
C5aSoXGbgJA0P2rNEd0dOKhsVul2FOYO8XJ8qFa+/cLuPAsyS9+0t1q1zUzt4NvoSVZKoe2SQLvJ
aIMdS1d87WHornyrtZCzRN6g8mrVNSGh0m5yPT8kppY9dyhJWNL4YMT4h/6niZyDyRs3TGGLyKzv
kiZy5GEoCxBFC1Zuq0vfC5IDX0xYFo3W2YrI7MiOyBHYJnl4XsG4RueOzu2/H8tpkGlZniQHs3bb
pPRUjRNp3KpD+hCrX+XYXxnKwnaCofHPUGbbKVCloFUDhetDmTlm1Dlu8xXMBNK2WJ+F4hEl5H//
mrDgxZkg3aZ6x7wIK9A3jmiu9fTHt57/MX6r1BUc0tKyQ/kRvJuhUuZFufVs5kbJpcWYTCnCBrtt
PZm/cxAj3viMfvn/8I1OIs2+kWdEgz52ROqSOySQDPkFcur1EGuDmX0g2wbqkbmEcOPfMFIRjgPH
u2m/yTi0X4+0UPDCvv6faZtdVnGKQakmZ/PUwrtTBQaoI6w/VIzYB4frodYGNf37ydr2Pd90KUBx
U1B+NyCYK3droOuf31bVyvV4IXlbKjkVgpoQujx/7Gu5bASqT2oNNZQ7k3RrQtH/t4Mhr+omhDcI
o7wlZoPxQATFdP5ZBENgY/dnd19ccFOH3sRQw2ry7LbUwq/XY14O6zzmLJlT9ZoYWGiG1751E3Y4
g9AO/W8hZsk7bMwuq71Gg3Vdyo6wkRGRFO379SCXa45GH9w9ISxDoUo0G4fXxmmHsAIIRSjVEPV7
8WYC6jCc62Eu19t5mNlYpEgSiaWw3mQr/GRlidjymC8RiSg/IszbEySJrgdcGdf8IBoKN0qNDjif
reW0fnqIth5yyI49om0TSQjXXY+3cJU8G6E5u3vXNLuQgrDx+4B1e5Psw122rTEa2YIsuUcz9rCG
V748A88DqudbeFB99NxlDHKLAf8kUDRbTfrUgyT81yn2PM4smUuFnamFVWqIibb1TewH7m3og++J
JGxerk/itArOa1DTOtQUCl02DqTzjdxIbY6CMSeuVrraLxcxuAepxyVLIOu5yXxffkdWKjwaRbTT
FPvb9eCXB7ElLITIdWFbU/d19gGB8vddqNfaIU1l808S58/9qGrA9Ea9QK3LHW5Lq/X9rQdJZ2V3
KNrFx9QgIUCZpK+FTK81p9EmiZeFpucGxzFHqKFOw/4NJSceql11rEoLuwJF9fepmz/LKjW13DaU
53AAEtMWfuMgd+kFx1iow1M6ypPRlJskG5BNMl6Jqt8jyVVDOuPlrsiT/mrnJLJXgp0RVmrc1lAT
frvG6FL0zntslmVpcn3JwxA75tEqk3vk0mxcR7AB3+ewgD/3YMviA1TA8CjVpvqQJ0EDKq5E/NpE
exAZ0kJvXgzR1jsCGLiKFqrs9CZ6I3nbBz6wT0EnJ4w11NFipeocOOreIxp8yIHnab4VaawVG1nz
x62fhZ7AfDpJn6kaFzHU0cF7ajGjgVDrA3lL8rj9SHP8tQYxoHfmNgj9dLbN/6tMZScXvoZ/wVCp
BTPZZg+1H6LR0jf2x6hC3DcaDfZ7Geq4SPaSjhlkBtwz2Bkg5uNdicR5fMz1dIB+HAE426eVJ9QJ
61ZbB1y7Ggxe6y50tzka598FKFX5gCALaqC5Kg/3/WBYh0CLlW0uC9pk0Whs+kxQ4OirgBG05mSL
OjbD8DiqUfJgGGNyA/Su22mcYLdGWZrPSBklP3NL5O1G9rXykLlK4271WkWiti5x7UFsXShfR6/t
UPVIgaRWUpPt9aF69WQD5/lQ1b9L4KSwl2l6PFGTX0FGL6UfjQc5hjRXGIikZIWG6bymukdksCYO
t7ctbWMPjTjDUmoEyuerP6zWMBA9xqypMZA7T8FI/lQsiSI+cDncXmpRSjcygNK1zHCxP3Qduz06
BtMFaTrnz5Od5Q3olGvxgG0H+ghGJv8cbR+2TUBP/3oauIykqJoBm95ABl/wlD6PNHB1LVIzINIo
SdHjkBmcizH4VgRjw/DP9WB/H8tnGQ+4+Um0edULXKmiIeGGnIvB5q9rpFmVGkFkofmo/fW5+62x
9OFrGMPc3geSpxcoZg3FDcI5qMfwicNH6kyhvw3gyyNWm+fSzwDcdu1Ek663P0Tgiq3+qZaVwQG5
MjwFYZm/mdGA7FLY9yNynaO+uz6qyynkY03fi4PDoFs0+1hDGpGoVMEUFrd+ePzrZPjjv4WYXVu6
QdMKD6kL9KMwekZoNa7EJrOslZFc3PKmZXcyktliaN2xVRQanE4Y7JTuPpderw/jEhB4HmB+TTFc
uR4RJRgc7FwP2i7YJ9vhK2ydg3yMt9Hn69Eu7kRTMEMWnHG4dCjzK8qIJGTXV97oRNlbhHyCFKH2
L7zjoOc31yMtzpuJXCSG4ACl5sTZNgYIHefo8Feq+0kKMdha5WJe3BWmwZyEmAZ78oJRg1y0RskK
QJgB7+8MwdW+G2pUtnTlozbBKtYm8spdyjOtcxsA0v9tiLNFnsiaC3IWoeAMraIGsQo1jlbQUouz
SNWLeaSNddHHhKwSVHU6zWJR/cyFguHsmPgrn2r6necZ6O/6/v8g0484mccWfWUjznJ2ko9spym1
z1oloncMgO2dZ3TPnC/D/zB1Oq12rln69J/ZrkKsDl3KMhkAJz+rEz1N0nbXP87SSj+JMIdTpm5U
gAPGPk4JjBtgzR91Y/xoqPGDh9hfD7WU7HQFqRXbRn5KMWbrsBedpqM5OjgyBi04GLnqp7JqV2Zs
MYiKihK2NfCT5hnVsDq2bU6QrHlt4/DOQP+vQFv++lCW1pt+EmWWVA0sHdBDnYaCr0lsPfS16VyP
cMm9Y9eehph9egSXbMVs/cERAwYtijrweDZKB3cQKDaiz+1X11X9HaqECFfHqX6XGlgIFrai/7r+
S1ZmdJ54C9JWEoLbB+xVPnnqXYn6rJqulacW1+E/MzrPuJJVFKoUM6NldZtXd6HyEn6r8pVJXRyK
xqvJBlHJMpw90BQeCpIIKrwSw6Mc3undXeytFCkXx3ESYlo5J0kCPwpL83MuRe6Y3EY1HjM9QPyu
2AWGu4KwXVyEOpoYlERxOZ+Ty0VeJGknjWxdaRuHN8Zaj2xxtgzM0sk/k3nz7JmnJggRJe0wOAEa
qbX6OmbmA65F//bRPK3zkyjq+YRVXpXnWqsOTtygGV/2YMaFJd7jqLPfry9kCCPzDI5NuM2LmUPd
Vknms+/f2W7bIP0Ps6aCU+7HWFfg0A7NRIuS6Lvi97gpWHmHhYeXa9gv91Jt4x89NF2zsQdF/qNU
Ajc4bNdSDIANAW6wy/+k/sjdkcaL02WGemtWJheGRkqfpDZF0lxBFzrPRD5dHvQXvUKxt9AwNoE+
AiRf+Mh3DnajYj2lCvs9Vlvxw1Ql5VFPICxSUE1R4k5wDd5gBKVmO2voUOA3IxmRwDwblSdL2FiK
Zl3iqJM3adyONaKPYDwwDLWrHfpn+Mm5FjaZ49CUxQ2uPwDoLNez0cUuhLjvKkl5ljxXecrKUH3C
Yyv6XSHc+6dza6Qh/DpDdxUnGQUqCvSgbY7yrvXiti1FKmM0kYnGspImdDRgdj36RgdXy+ac3EBR
a16yof5q2wJ96qwfcaH1XeTNe3h6w8FAI/4IywSGXNgp93Xaxw9sE+VZpdbPqxwtDPTTW6NDgq3w
jCcfVty9LVV7ozMlvEB4p5pt8tdiSTp6qCmj6RaJVMFWuS1Q2CTIi9wHyrMVue0naYgGRKEjlFll
NXod5QQZVK8BBoqYp48kTG3Exo8UEudRb4voPc0aam+u27mTxQ1OfqBtk+Km9dCb27BKMEiMagPm
f8+j4vpKvUgiAl6tagqT/6ZlY87WadgA16L9JvOTok0fv+jqL/u3vSLZcrG9Z0FmmarP0Z1MG02h
4x4dK9NHiRvz80Ks3JouL+6zONPvOMmISGcNeqGFqKzW5bgRbfdRo+9rhIe6TT6Eh/YXb9b7Fnnx
IYoeKI3T1FkDoV2kSgHCDRYCFylIf+T/89/QIzir6B2isFpSIcvvAelbU2QyL6pif8epY8PH85t+
9eyjeb1v49QzrVUXr3G7ARmL1NCPoRrjV2x15IdQSaJdN9Etc7ibaY8Hetr76kPQaYiRQEmLXTeC
m2vjlmQ1d/R38fhIUIR5zuMhPtqp8ZCVlrpHhuqm0EPjmSqtjO+a0m+NwTYwsu2iRxyRus9Jkf7I
OwwGlHKAsIyzywPkru5mwA9j47lcuhovHXDn6h99vEXfYw1zihB8E/WyCumlxhvSHZdAfZP08q2Z
wV7vUtT11QabVyPlZq34+SuOJOY9eyJLD1WDLa/tedou0sZPmi4VH6nWonGteslNndTFzixr/cHr
peQzP1PeD+xtHPLy+j3x0RWXlOCInwTcvNRsnL4sopUdtbAAznbU7CxL4gQ/7q7EVVSQyY9dtnLs
X7wNZot8doq1qezi11HDE0Iv1h29F634Su6+DUMgfq27Fm5h7yJIqINWlS0D7fnZnhro1Ph2CE8U
PnORfqDpq0tfrueghRGdhZjd1kfE3YFo8tqpo+yANSD6PBVmXN+hwOyoYV4PtpDwCMY1A1lERQWX
f74/ZbWgJDtddke0jttSd+LKu4+VHGHr8dP1UMtT90+o2ZfqhS2FnkWoEiikL26hh2yDtY7DwnID
VMuAEBgkE8yLcCq6h70qcwsMgj+icncWJvfXh7E4YycR5i+QMR4T0bu9o2kSGg+tI+cfCjnUz5r9
f4s0y51Sofhx3ZM7yyx1hhAEZP+nbdzXvvr9PwTCcZTEBtDxQosxsQfq6JbVO0F4rL4HuPLoGMSP
q0/ExakzIQdRdvu74s4XWyrVtQ/jrnfyQN6rMKsUo34qmrdgqI/XR7S01kwVoDzHz3Rez6ZOiS08
cugUOAne41gp7pM6hRfUrCS3lTDKDBBYBYNXmzphVLy9xWDeF9WuEvXKfWHhfLN5VxsWOFR9obCM
VQMk+QylCCm9jxpt3/n4n2Cq5/aIPGH0qZrjymP+8ksZE8TI0hFn1WR1Dl5xG1Mp0UioHVySNsPv
qHpScF2T1qbvMtURhm7WlH2o+c0/U8/rtqtDtXaKwL2PW+CUbvEpBhzYSX/12LGvrPHE6ryXsvvS
aqijRzQUxgGVb93a85V5LjiSak0Ws7tMI00q6l2AIJPT1pjkCLt68BDuUHMKlTGOc2Mo35XJl7aj
lxsFYlu0AfI96S2NX8zicU4XcbULUFbf+Hp0wz1x52GwOoTFW6sNP7EI3NsVYDLAkhUCAW5hPCBg
czQAgarYBKnIphtJ4t7LSUjPKEaxc0S5GMUs3iLFL9w8V1LR5fIzdFY4tyuDU/ACSQczHsjZmCI3
OMrvRvucj7W6aUxjpca3tBhOw8wyHjpNyJHqrD+Fioek/ur1Jzyz8ATZX9+0l7n7fDizTevh6x7b
eYRHup7f1aN3G4/SynG3OGMTlskyAHzQqznPQCjeBckQhL2TpukzfIKfxSRakZcrBQJl+qlnFUvB
UE7iTEM9uXoj6a27Xh73ThEX9W60y9+tXL5b6NTnkvLWdd5eR8d6E/k4gxlpRcfESra1HL8Y6PFZ
VW/djiWmIAqW86Wb9TvVx8nP1MqVDbg44xSmLFPX4VDOCxlB0o7IJEmd0xrNfYexM73flUyiLE75
SYzZ6imi0ASP6fVOh1VfGEmotdQ3YZ1ghozmsK+YbBLEMZC8QN4Cd+hWelLQfqDF/oBDIuVkfWXQ
az9otsxc2cuqGOswp8XkToBA1YbhgGLwyuZcqHmwBv5/4MBaz9dAX+upG7p2h93N2G5cCoUx8KI6
VHbCwHrSDZ7d+gVx+jfqtg+ye/M/bCaqbZwaPLsuKi6S6D061Ny7uzI4RFhFF4gvXQ+xmBdOQswW
eSNXppCySj5ALt4lWXVLj/dnpdroROLTeT3W8kr9ZzjTRz3ZUBaU85grn3yw9IMpOauqo2t/fxrr
yd/vYeVDskUZ3M3wHd7rzeH6719adIiZCzwIMJfX5yU9Ksb4qWV8Drm+j6Mvbv7g/XvOGknnNMbs
gt12OKxUOt8jbZygf7HSlay2NoZZ8vRrzbbljOKIiuEYRo4I0yi/Yyn4/t+marasQlhabtrJyqGk
KmncjtVGt/+HE+10pmarqcVrp/BNclIefvg1ninWm14hDlX8D6v2NM5sVXHBKpHLAUGfs/lQktlr
AAKuz9bSwj0NMV2xThYuRNEksaqgd6KmmSwddwn+xddDLH93i6cB/T1eB7MMDpFmDMueROb1/XYS
FMoGlMywn/j3YaiYcjIj1T9Vvs9Hgm4tcrK6Sb5ME2TUooPl4RUumv8YRj0Pk8Cjlcbc6hyrNR8K
zf2sB1/dYA2RtvRZTgcz2yueWcZV3hIlzVxqBfamb4rjf5uv2T6Rg8RvEpP5wnVxLzCj0cxj2Xy9
HuTvE2Z+kzkdyGyrNKNWhzG+YA6Gn99ANL0NQfVQ2OoBBvmHIpe0WfRfTZwd/LzbX489ratroWe7
p2kNGMHK9KXc9k3ps4ds6PalrKFCZipgxKo7N0tX3lpr3222nXqRlhk+gJ2T8b7SIE7m9lrfRZ1W
2HxcFuwaGiFcKxAfO1+BER4sapz7nSNSDx9VnAgzVNC2xiTjhv7fFLVGUDzXEhz64q2k/gmb300R
7o0EfUFdvXFxoTa0R/QT6AciAJz80GqxkiKXnmanP3K26Y028ywU31onLfQ9qGmcSbdaXdwP4bfE
W5n0pQQzsaA5PzSVVuTsQ6daKoFzE7WTZImLz/FDk3BFtEPtX299nkk0pxXbEki+6bOtj2lnAnpJ
qR0pa3UHKBrvyyz7YTRyvLu+dBe2zXmo2f6XvSBo0OpqnJYX7icfwB9vVyl8VUc5OmiY7dIlqa0v
la1UD/iN/knTUV0Z7UL9f/oNgNoxPwJRMq+FSZ1uB/Z0BaRqfFD34QE3tmTTb62NspePZbcW73Lv
nMebLRm5apBejpBQb/xW7Hw0r5BjqdX3QZGKg2ZU3f2Im8HnvBpNlOqt8SkMhHUcsDbfVCngZyVS
v6bgX1e+xeXqOv9Zs/t+2oBK1xqujjJGg4ag/beNrbW78MJt/yyKNbvtJzX4uz6dLpAP/a7aKnft
XbAVjraP3taksSYnq1kCOY81Oyn1yjV9KYoom6Bbp25rxZSOcqvzQvQ85AIxcp+stZNdIamxY45p
+cnGV+p3NMYp3wGrdxO1zK0yKPlKxl74ZYjxKCiRQYPD8Wfe57XbkLZfadqHsFSDJzPRowez9Eoc
cYrAyeXSO8ou5m8881OMSYPhSR1t6bcRZT/iRMt2UHmD14zC58rSvFwC5z9rmtCTS9Lglm1gu7Vy
EKF+J/ZdUsjb0MeYfmXXT7v6PLOfx5l+x0kcKzF7tUlYau0BstRt5jRf1Xcsw7fU7PC3ooezEnD6
0tcCzjKnnUkjHjCsusn0on3z3yjePxrb1umOxvv1WJen8fnYZqeW7+VeQvm+cTLMbHnGaF+lqonw
DTQG3AKKYRdoXfA0ilxeG+S0QeeDpBpJBRT0AKWuWeSoEZlcSjmP9AfzNj34b+K1/SE/m/kGhvRG
3pl3cbGp7oLPcD0d6XB92AsbG5LqSfRZVpNc2mQ4WtISPui3+r4/pkfsfzfl1tutXU1XY81Sldm4
5pCMSHaUfnSXhtYNuIgtloLI4erf2SW/Ghp6svte+9mdUecr7IJpsVyZ53kKGwzs7EMNxWfF+m5a
e1PhlpFtG/V4fUYvs9fZhM7v+UIPwUnTJHW8NtW3sTwJ7+U4jl6PsjQYah9gScGcKDQ3zrei3VY6
dnJgL1xMi6V2ozUgZL2NCcnveqCl3HIaaLYFcSF2wR8WrA/ryVa2Inku7JU1uDRjpyFmGyBPrLht
QtKKkA6tfxD6yhDW/v5sieMrMSLKxYevxBdgsbsB26jrk7T2NWYLW4rVwJJd3HNDLcnu8dkMbnls
0upOg2/YsSYrA1Iuk5U9uXtNzQtgHEC0zr++4YYm+nqkjGKP3PjB34Y71Ku3YJedYIu6+CPn8lPo
IN6/cgRcXpvPAs87QpkfYsKbx/LBc+meDAbE3w5k0XObxzV4puJTPhTGSszLz3cec3YdGBLF07Sa
QwDSDhrLZjfCiam/X/+Cl8v8PIh6PqN5Pugxau+Fk0XweGzILo5uY6utR+raXWrx4/H5QXQAx7qQ
iMjsuOlzxWfr6hENdjlFyTvtmu5P5XnRQ60DIExc67dQ3OHn9UEuJGBGeRJ6NspKtUwFYxEZ2Tjr
tnLao/40bmGZbPEUX3n0XG6J81DTXeLkrtAkUd/QRkaeqUCTuPkmi/FFJt3T5NtfH9XipzsZ1LR+
TiLVEHJ6zReeA+mo7O6bX9zEr0dYeO5MsD66hcqE8uHJcR4CG1zJN7GaPmDoDXcjU4HgQP5Q7K+t
H2xSdE6xBNaUz9fD/iW6nJ9YZ2Hnuy1SxlpvlYyqsNY9F2N6DL/gaJ9Xr/6gb62ehtiPSqRb13/Q
Kb71qnSo6NTbxWe9+OI2L2HobtJ0b2Tltm7dQ/DFt+xdpf1KFVQi6l+yfWcr76759fqvXtquJ3P1
dw2efI4oiMeyaf6PtDPbsVNnu/UVIdGDT2lmX7P6JnWCKlUJBmMad4Cvfo+5trSVVKKU/v2ffNL6
1kqYgLHfZrzP0O5mIfGmGd0DyPpf7X+XbONfD+bTOgbxy6mRfnobmCV45h7ujrIuAn2CAWHAjwsa
ul9AFf62mn+9qU+r2eciIYMFaz1YnL4gS6SLVdk0F/3kFHHlfbGk/3a5hAAa5/9HJfgsWiaBZ8Yo
7tZNjN5KAVJ6k6UuAsIEdYQtUqGvHuif6LEEVr+/XPDTA0W9spWGtLAHCzFmN9PuIXYrU0CxCkfQ
2HqZO5Fru4DKt8w7Ds+FDKXMveHmbgT8VHoYJJ7x/CvXyWFG7OAomIvQLM8xxANGA8rUSXk0KELP
PgzSh3Y5NLUuQia/R6PAWCTF/6wdEP9MLNExNFEGNO5UxhcelmtZiWHDMk3rR2CTv/l9fG0hgaJT
lHyxsP62lfz6GD69ZszyRpqmSPFtsm+do7Nca3b778/jb7v/r5f4tFsF/RJj8jGut6sHTwSWq+6q
1lcYE63rbwro+39f7c8iSQp6J1QVIMGjkQ4Q4e87VwVVetpMGMXxrlVxcXSsivYZUpsy3NWb6H97
tcu6/uXbBwJ+FQQFj/9gPvK2KZvt/B5nMEW4JcX8xZP842V9urVPYSOmW+ASUOFl1cm9QLIbr/ez
M3zxJf6xm326yKfYsdd+kq4NXpcNxzPlDMvc2/77Hf15CZCifFSwMPkcx8kfqI4F6NsqAqbKg8jD
3kzBFyiQ/wquv+2WKAf+eoHLD/jlraRoBsezt1Yb0mE6hkkLB3ctTuHUjqeFKZlxGHMUvsF8IvGb
ZDMuVbJxJ5hcLBVfCsuaMLO156G8VK2ProE8pwmjm38/hT+2vE8/8tNCrcc4sS2GBTa1e2VW5Bl7
AuesrzgVX13l0wLFLmYAHiM91G00o964n8c1X+iOMvbFifHHd477AWQKmTUMjf5U6nnJCvtiDLRv
Kmc3hC+DuibdVjg3LIKaav/vZ/fVtT4tUgZfZx64pNrUEsMC05Liw8N0JuZQVlOmbVM9Jhhq3kEn
7W3+feW/Pc9f7/JTYMTaQVSpxVtb2U8UvjC8lA8fSn6xgr+4yufMnY8gEvQSimOwhpq4O6Su3qI9
IhPx8u/b+TNATv/TxUeQOrskdj/3sbvFMajj41uEQU3hZBjqPbh7dxOU/ZZ+8dlftqdPX+VFgv//
LvXpyOWwTxFdGlab0E+asg7QfJxSzIb4DHPfThpAB5Z+lWn/qVb5dH+fDrhJtnJQk+q3MbBAg3hf
lS7Amc0b9W1aMCFvVWbJzQp6aPBa8RsAR2GT3RQQsv1PT9rLD4nQpgDsGS2RzxF1bAi0bhIOcNhS
bAZhfp8NVYtymzt/xfz+yxn427U+h9HCRcE+BAxp419pQOY0XI3jkyzWYiggCfriDPzLWv31xj6H
vz1gl27Xwc7LjssVR0UGtpGOHMqm+yIp+fP4S2LMHAFhB7pTApz177u6kkI3aL8vG9NgL3OC6FB1
zfOSdl+cgF9d53LDv5weXjxJOa097JNx+Ol9wDLx1UDYZZf4/Cn8eiufTnLbqiFeHDyzLrjrvTqr
nub4NJh7ZP4Ze8Hwxr+/8r/cEeSY8UXkjsbRH1X8gIWtpAM+crgv1cOjlrt0ufv3Jf62kfx2jU9n
rlW0Sltzqc9deZuwHLbuvj/X+YhM+6uazN/W92/X+rQSnIHCJjYU/faCUOQo4U59vuRzAUnwjpyq
Lyolf2J2QIjBNDQykzSIofv6tOdrxik1Ao9PvPzfkJIWceHDehCkbkB2/j/2yV8v9/nr7U3HBNfM
bpzlBtgPox4H/sZeWvLz36/sLx/ub9fxfl/nMMaaHeeyNRpw9LElOu026b7V4ReL7y9ndeJDaIKx
fDiM/DEqGsW4m77C00tbe+Wv8zc3llG2BuKBtIYUXfK9WtQXe9JfV+OvF/20GmslZ710WI2DyC4b
IN14d+awlNOm2Xy1AV7+rk8f8283+Gk1wpeg55Cm99s+UN0zrf3kECfyK2n6304yfMAIseBiEsFT
7NPralOMd1ZxCsAdNvVgo7f1bfMov6nSy9G9uJK7FWv/f75Cfr3kpxM74qJxdAv5tqoOvSm1eB2m
Kz/d/Psqf4kLfruxT0c0hYEEBv+x3r1eOpmSAz353VRtLIv2TtNF19xo/kWw+tU1P60PvgaR7poW
6yM6rvImgTMuzpGgh2vXt//d3X1aHc3ih+AcIZRL13xczijZwZOjgBeb/1UdKvjrQvxlhXw6uGoP
4s3J4f0W5XgUj1nsnUHjBPFn1vbNTAm85eAMeycWf8yXhTwxo5pSu36locjDh7JwGLKhOzWcgFhd
Dn0TsyO8271rTEjVO+0K7zAkoPzINtRFPSu3NDiRswigtVs+LBHSqoYfgyZud3U7VHd2xShsRmhi
eVZ7vbdgHEAnO7+W9jwLJop/P2l8Cn/uNf8B/wCiRaSJf/3pXFXM41rFqgYjtvOfmxD8nkKDZG/R
AkFXAeaIXZK7QMb/jLVFjSmqwuoIn7N5bwWJ9wCa8Y1u4fPqtTF2XlPHAJeG9h5zVqDAGj99wtwA
nzH8KuenWIYRDAkxkAlCE9rE9XWHqeVuyxdLvtN0qPzMg2FftZP+HKJH7lYdP8AHdTpEeBh7W9Xw
tg48DoU/HJrzdgbOD68qrAekrMP0QSoSuFu2UDw+0O/BqveVNy4PnMwtyVhMyRneNWIpx1EKt6Qj
cIWFcSPz5M6Q2eVkJi1ANaMnmsJpovQ8jrN/43d+sl8Z+EsZGTCCebZuVZtcw1y8LZMFkxTb3mej
PY66Uo8MsST8SajyelgSRsthTJxKZHRJ4+s5BQsr82ZjAA7V/voCT8fqeR4XgO7GGkr4Rwlm/sOQ
XMq0DuzmschgQT25bQrYQuKfMBI8vcCDTMVZOLIZZQ0aHRwXXklT0F8yYmc82ZihbNNI1OuTsc9Z
CpUtc8yOLR6/GSvcEBQzXpbQEBqNXhJ0U5m/T8dYY9RlXXOfqyOmzte9Q2GHCMNPwMgScqMv6oq1
W8vW1ija9uO0gTEVhmqF96OljXqHsSFALu46PBq1zLlzYZemZvRfwmC8ChlEP0k6sALCkxcDuV1G
8Yi2K15kVi++n0dktW+xy/RWKLRCPbLcBxVIpHzB0CqFihxF6zZXtUo2OnKHjM7JsCFiHlAEGK9m
OEiVwmCgV9J0KsPGunPeGjGfIzXzjT8mZjfEQ7MNwmVB9AirYvC8ZgbH2FT3bRYvyvlBHL71NI+u
MJ6nymXkAdRCTZzRqfNUnsYsKhPW+leRg+HxIiWQHxZ2UuFuHEhYyhTe85nLHSlL9PimukiWYWFF
k1zwV22t3S1xWQ3UIKwU3qEoBSGORX316POA3I2Da64ieDQ8gAU3xvk0OfonTH6TzMMs/lWjDGjE
s4X9bQaUUwgGDCLU91AJxY4ewz60dYNmImWdggOYjT1LtqT2naK3dViY1hz70LBzC6eCBywIHmSz
6C0EMMthaE1Fc9YYL+u4wlLtktG5ZtFCbG4Yiq46XrHbh8ZOP5g7oprr6WvaMX1j5oncrRhyP6Gm
MA55lPDpzpK0PYk4/OZXoi6TyY7PREyPSjReXVTegk+zXx1+7Q2rfxc6ET9UwTx/RKOTPPGG6n0H
jg54nQB1usvqPfvSyiP0adhs7VJtKndsrgaivJ1KIFZ2ZZ3myom6bSvaBw7biV09mfUGZMI450nw
JhTMxGDqK159b8Tbdv02a2rfvwL0Ns1bUssXgcoIySYwNvEYAv3qAUqxBS8pumezDEt/itEjUS3Z
G8F2whfjYU0gA8nG1jY/oO7a96msnrtofR+aaBuIjtzTStLbCj8EjhlclNYzDxM6sse+T6C98nFE
FMFllBlGxRPLWj3231VnknvSULGjTVd1RYsli8+P6+XDqVUAGj3gYCBBSTk0R28Y1Y1dxZAFTA0U
mLk2KfzKoCrQKoqKscPdOBtmf5yyThFdUhtPZ+pU5tFhnblp8KQy37amxGt3wZoArg30hKAUDoWd
RML4E3ZFjMISrksNJETW+Q58aCTvDmwMQSQ2Zs7CzhgnB0NBX0/Cot7Cwmf4EYDmxxuy8Q33zkmi
nG0soiN8EmEQMndVOWGUjnNlgWNw7mDBior+RFunTMIqgDdJ1Zad65vXIXVfkqSHq6kNylB45jas
RHvsjBDYO+v4aWqDNE8n1RzdaI3OKw3CKymhKlx0T3ZQzpqy6xr6fCGYbDyOz6smWpWgWg5b6bq0
pK3v7lomg0fmw1XX1D2FH26Pyp+EEpEvUb+NJoWUtoHjCrSLwpw8cDVfaln3pZaQLYawpMphWFrf
Ddjet+2ikxLhhP8Q1jQFfA8n0cbCRfZg6oa3m3UFZRnjmgyT2o3FkEhsQyAjGX8dyQjQ41iNM9QH
E4qqApN4zhQ4eSTd/YCCwQwEYiy3MhU/FMx4r6BDvqlN2t5G3lxlMAcJy9HXhuSk1umezBbzy0OX
biwJqpse8UYPVHWDAjKf0kOI90ryGPMw2cBi/2EibVWMTrjiIvN5BbTuMEbK5FSF8ELoJ63mo4o8
D2a+7hqVch7crIHbVNloKP42xlNi08NSWPEW/kVjAvyGJcOd8ap+LMW6iqOtffrkgim0H3HuPI+k
1yBxzIAMo78VX4MV2p4n6qYFZfOSdQLwy8RK/eZPBmvK42QnOl9+eLApyhUmtg9NFzhvMZ7rxo4B
eJPSzstNVffmwPkYnuBw62P78pf6HM4J5EJgy56jtja7FGNWZ1TWQCOIeJOgftUyGOtO+D1uuEDM
DUTBO4z16F7SlhycuqtOTPZwAk/t7OwF9qkfUoTkLugbindIA5Nj98McJtx51wxRcpAL5bCbHsPL
JqvdGdaNGKUfc2fA3iOgAtm1xl2/A3YbPoEx3+ZS9+PBRvQatuJjMUZJq3NRV+YbwVjr4zgx7+w3
atjFgDvuYgfG57CjMiYL5wZIhc7028TDnTl4qkWCPXnrzkv0YFycvcaPq3y13ny3kPXYuXCZgIUs
bM7tyk889HczHhcgL6Op7+CrKmkOL2yNzwBgy9zveYQjnVZ+XXZOSnLQoGwBnh9+ckghtNCe0393
uU/feN+kWVDr8Va7cftjiSGLG+UwH1k3dh/G8jEn3KBRF/jpexjTca9DPu6nJCY56vpV3vmMhRtf
t0GYm0ZOOXiJyy0PgXVxgzFpc21svMWgYJxXJEXRTHNz5dsUr5EshmOSTUKPxvBf5aoNjpDQIcRw
AwvFy0BlLudUlISMA2A6GMCweaVte/BwfJyknptn3aF+kAd4gvnI5FJgrIBf11Ozoq0BUe6NFKiV
xwNBWOwGBtFl6C72APcsul3VEoDanwbF4AjnjhGYgic0XU89FakowG0b4VYWBhIKPQrFZ9aikVqE
QqEPPwJOHWTCm2qZ02mowlz6TrULhJlGHFMwwh5c9dPB4j4bOD5vDWKOTFQkLv0qCo8ITpycGzlm
iyL2GKQVkLtQVAw59i1330hSPWCUsj5x46tbCwNxkEdpdNkDq28gEIFFmShX4kBqq4doCJ7hezjs
YPrcHuAAxaBZ5QbVgIEDDhmuQ7ITADbfRG5vkAVZ2IXPXkDfmtCpjnhH/rmdkuGQUjter03db9oY
KvMsEJN/O0M1sR2mwf/o0tgpZWTMa1t105QpT7Z3gQnSq7qdsPIq8HPOHZB6p6SKxs2QNHOVp3xe
9q6lNUMnnVkN3O+IQFhC+pQx3wPX2+v7Q7Qus0DUqwTasmpA4IwRnYOYTF8Gda+Qwrk6LtqIwsne
5d12Sozz6IjksW3gdotYr7pLqqmLsyVUpPQDRh79FR5ruY54sgEuFZXwGesgclm4jRe3mve+RBLH
0hQlOxn2DyKuA7z3VmYQdlfnlAHC4qIDVAAwEhRhiMEkhJ70GrwB6OIr8lHFemH5ECa3zrTMWd/A
y6SJ4DptF+exrQw5tHNID41A9J85vXkTgXGvvCraID5xNAhGghexN+hDsHR+niat2UUjUdvW7UaA
glWzW/zITltdJ86jTjHAvrBgRBdm3UFw3h0WycDDXdsrKijd8KlSmcsolxkKXTZPuyouQ5XQG7eN
CKi6MP0apkjtV5/Nh4ihGg/BNb8irnl2B5gIj5qlJY/b5SyAVDoArmWLhMn6ja/iktEJqMSzMJqX
j9htYY3udsvV5IEv585j/J5whrokbS09AbKqb7Vgc2ZG2nwXMuyO7czbrbnE2mrENoKOKICfHV0x
ksXTMMnaSWClzZg1zqvOpLuZYlKLrDHczhKlbZaC6ny2vU2KeabxAX/mI3GBzK4aTJK0VF87Xtrc
9dFYvUy8QoSErL0qnBrM5WxqQb8xSjn4ENi0bZA231WuN16nKnrtKRogLFLyvZeu2K0XMWaOOQtz
MFE9XsLP4Njw+ioOmF90QJ3nqScgApxFioDSrK+TO0bwJtPfqtiJoGZouyut/GELL7d5NzB/PtXh
4u+YCv33ZhRWbOWayqc+TDU+C+CyvBZQ5jaGdVvQqTmr257XOU3d6eAgAs6tTaohS+clfenG4CcD
QvkV8wD9nqZmysWI6azZ9PEeMG9gsiJEaQNs7fOLi0w+0cZ94nO0loxqWswYTy4Mcs6NvOQ/Qiu7
tzZInxqaRhnme81z1AZsR5ol3rXt0r3ViW1knvZWdlh8F6y1cW849c2tBNQeUakbfVAuXj1pmv2Q
8Dgn3RTnolVJjkB72cJF5I0DY5HAI1h6iIwptPuOADID/2daVmpGVQFiw/oa8x7pGYEg5JRLKPx7
4iNyUGE8/VgnFt8GvWhzm9bqWi4hmNTc915cx3RDtpB0gCyy7ZfSHZBdRgyf2YJ0+LlfxbXCZMkR
dhwHY5P02NjkaULN+cYZmyq3GGY6N6CGbzFEP97DoC/scZrNzTsczeo8lRO/di7QttUStQE+GpGu
B/F9Cq7rtWHznWTu9GytnDauB+xCbNP43NcOxFgYI9hA/QM6U0BMJDMZc83zhOm7xjVw2YyD+aeY
rXc7DBUZ97GAkQLKS7K8ZNBHlfbeoUbFZ7vOXnVrnGQ98GRc641O2gRjJrY7M79hY47sPZgOyBzp
yatrCZ0OTr4TrtY8S5IaCQZ1KpyCx6k8o6+aZnhHbaEGZx2eJ4h/Bab4g+FbPZP4NoIRaJl0XrRb
AYv4bmKqnxUA7RsTTNChLcSAsgP+FD/52BLOZPbad9gym009rc159hjJatFXG9RVlleSaPosAetW
hUgmHHWu7Q9eI+MThuVVNo8XdNrQdRDVwrH6TCuv97dtyoez73vmzOrVPPgjGW76uQvvRbTgQ05s
LHcu5+2ugtHvSRDBH73O0zRrR6KnPFzocze03lPdrsjQNep/Gw9cAkjtU5vu4Lg2P640ZvfT4Iwl
n5EGpHOibnvqtCXSjLjNbNV8RAm7DVHpQnwGc68FZ/tjRMh3N1j4rTZODH/mlvZbNM575FEg4nYI
mfOqdfVulHCN9j3sYiaIwh96pRF6d3AHhUqjVL1C6K761aiSN6q6UWpmpzTFmQp1xLNZtADOoZF8
x8YK+D4TTu5b4AAsJwnYV/EahhnDm8jiptKnVeJZAp4N1yaVsAa2jnET7zE4DzCgASE8F9zD9z2G
UfzcTSs5rRMJip5x+30KZLTpO7DWQYJc9tJvMEZaLQe8+m4HI0zwtJATwZlUzegfY6owQ0uA7by2
+j6JuvYzKYmLuKlafoZRhx+FFj6wrBFCM4vFTWh8Ffas2WGg+7qa0nUHxNUPZ+31YRk4O7XL1CB7
bK77yI+gbieIgRazbUiAkqDq8AYzEM/j+8iJ2h9O11/CUaVuJgDmoTRbkccirmCHtoobBkFgMmRq
GHBCRkJVOIEA9+AecH6oFHr+jrreM+0ocN1dsxkDxdesXhf6Law77wzS63evXj9Q0bmEB4ApzsgX
ck3DYePH5sikG+S6aasNBpWH3ZwY9eQiN8vmGV9Rg6wnc2AYnjkD6FYoJupd7E/8KgEycMhCFUN8
4jfdAmOeOUGOAraTLFoyiWq/OIxuEUrQOztKea+FK34ketI55aH32Pcr/hMz/xgj6gDdmN46tkGQ
OoxBTjVERBPmzKwzBLsQoBBQdEZ1FKu8jicHlETitQ8KGeGjseN4rM3yjo4eZDcsdW9dsNAH8Lga
Cbh/RVgPq1o7lxZg58LhuIsk7HAGOS4icOq7Jape8sUjrVt2PHpt2hjdswbFjdXr43MVaLtd18HP
QdvxStgoOAe/FxgGBWyxIqreSM+cZtat36lj1vdmwV5lWNDuIVdsSjeI5bU0CMGDiMKMVMbhnQE0
FrhxCkNqN7Ioyc1vC5/YtZwm+Oz1Pt/yNEE9PoS7wNDDzFTw6I2A4l9wN8XXTvSP2UCaD6FBeLuy
BaZcSFL3TXppbFv6cx0g5h2bnQHGMA8Gb9o5Q5dkyzo4p36ywW3vtgznJuJOQRznxDv5AIL3irnO
WZVV78AhNniVF+weJmvcrBfdQxQ6UBv5wxMaH2qPaB6nkXDqPDHkvKDcmKGacphbfhG3lMKbyaHp
hy3RjgWoJ8ya/0I55yci2Y0kFEEv7x/q8NbzakBEYZNxtKl7nJA0pg5S+jG9whrX34gK1nxd9LF1
9AN6BMU4NVMx6F0PZQLr3F0Pn9ii1cNHO9f3AvLBHHy9nRfoD6NfmR+haIHSI6vFI44ypCY1nsgq
MJFnkvGj4wnG/RmcD9ZOZdhYi5a6R0dXOp+TJedV5eZiqs8WTscHMk4JSmrDR7R2J5WYA5hWlxHK
wGQNsTsQ7IeydhX+xkTvkU3QixhEZej6PQUh+UBgWUNDvrI8tF71o4v8cbhsYWPW18iFUa+XseND
NBO/NHyuM5EmR2dQ+LPOXs/4ZbXz6nRhhHLrQrGUbVqaamUFPpl7iqqGjtSG1lE5B9EZp+hSojGz
m2d1HuSwqYQKduOkf6xiLocodMtq7A7QeGzidjiEzfy9CdMPPXkjZNrNwRLQUNKk2Xlpq5FeeUFJ
UzgbSohWUQ8s/bZuUW9lrwt0hXumkclEYGOS2O5ndWd88xb2Q5S7ICm0o4A39SR3qmLNwQ+nE0KH
KNNtuGKwEFGAN9loN3moYq81wgW0Sdw8QZvjBhYvDoxAMBBpM40UEvCdeDYbakwISwmU+Dvmujdm
bVZ0LAyZDzEhKJnMEwrQTlp9w74q39cYVghT2juZq8j1TCgsSD1Fj2tQ9VlK6/AJRdJ338MjrcZF
lXArOaLk598ufp3uYFyIEK4Lq/twjb65Kmy3gTu/JhbY025J5wKWCXOhGGrea0sHhOPepVDgihOr
2cEE8fjMhsRkYnXqPXJd2PX5rjra1ZmQDkk395CZ/ZRe+IT+WXNebSSKBXb18PYABBPOCzEM5DGd
fg1DG1gQwSNlzcOpU9d8CjlWk1/1Dx5cPHYLyJSZAxj1pm8VFBq8fxt7f/nJ5jC4TQyutKSwlIbk
HvReMnY7imQ9v7T1ioj0cJoVTawLFYXrvq6oLElMI0R2nn0K9ZJ8s9LfVMiyz56oon2owZKxYYNY
GPbMOMAjhEQTWghqppD146chcWj8l9pTL54j13LldfOiSah2UQX6mqopbXM6Y78gcAUvqgsAd66H
F2EdJwcBKch6pqubOeXeKeSeny1ikWeyNKdByPV1jmWw6xRQtqmZwewglX8dNe11F6n23UPROYMO
PN0EMijmZXB44VVpUqyrbfbwpWFV4Uuh0NMZof4gyeUz9bwmc2chttMYmaeU8jcnJv1pmKMa6DIy
vc04dncV0z0YsI29rUa5gNI59bvaR60n423owISzfl9Qtv6hVhNtHNn5j/Hc1jkLK+Bx4QVyLabw
VjgCRTc+mwjhnUh2oyVocBlbZ0PkdVdoiA1ZzChCooDcLonzlADtcMUDFOnY2l8voJRB2O3/hMtL
WKDxGJy8FTxIFPemFKV0uuLcNu5lcFsO+EtXQf0jIGxNuQazPWMOtYc8A8cS6wk6RjWqzP4YNO9K
dsNhWUYK2xoRZ4AvYTclyXQKI3ucWp+UaZXAnabDOkPYIXK3dzHmaBAXjR4oDLKLtk6nzc+Edncc
PZ/nGZ3IAzb5+jQuQkIV5cI5JNaiaBaCCSjHoCaVrkiK/QDtxxxnndxCtJO8TqNdir6lwW6wTprr
OWZvk5sI/LJV77y+AofBSXHygHqw5i1DL64ekk1v43eY6SBWsd18UGgMHXQ98K3sdL+JUn63GHFp
Bjam8IRqSxFTZIgDG0rCumobq8s6C7ktGSK3XUgN2VqcticYoNyytldIOrweTZVupdhh9AjnogEd
m8IOmhzDkftHd2YuCoB+nZka79hfFppHdH5yQMRHyWGmpdRpegwW76C1apAhw/CdXXyeXcsfYSCM
P4253TIZcAqCbEtfRQTSsx/Js+WVkzsRew4NDlac1C6aXi4itNFcpHlpOpuT0cH0NgZ19GNJzBOq
aN1dPUWUZ7EAbdfhyaUx52LKGcWSoGlBNdMeKSvpxJsYcxWZ6uezg8kX+MXM35lGXaTDGNl1ANf7
7zUik72Ol65Ek8GFMVBnspE016SOukOconQRJ9PPHjorHCYpu0u1yzcmHhM0WborVJTCzaL98Fks
y7JTq1JvjeDOTggewN4Tv7RzSPfaiyjNunGp8xDJbwssMY6V4YaAOn1YWZJuIr+Nt6YdyEHCjShT
I3yrjQtyteOgt+9jW8akFrDipkeHGS1ZB1hqkQDAgUZ7gHbsCRI0SJcdO0BYU1N5s8pu5CXzJgNX
WJSogyxakgbe7G5Xc6hGafutgargfRAeCG+j7zk6D1FjvqboxTws0Tzfkx5dYoDI2T3YxyHNtZ3W
4wD9S4CPz+9LjD+1D61m1VD2dYMWvRhXe5WoJN7ZGLoAPII5AMdwSI/E1oj6OvzzXd/BGXu9rCA6
19/cCsWNJBHqY9Wd/xOvBP15IkAXSNxJny+ByJADNl49rcbtblxYueWcQcvscJDPndWXO3Sr+u4I
ZqhDS49GSh3iNU3ObDHjNo1XjB0t3Tmp+zi3NQUC2h/COksFM082vJCwbNzhEf5XbXHaXMjxvF5K
Z4sZunzwlLycW1GGal+aYwPp8EHXVha+j9poYw07aRcnZQXzRXw7KTo3aEMPOQCg1R0gjOtjR5cK
/1iTo0v5DXSUyFJhqYxqP3594QVT9S4tNg8Km61dQvn6qh20i8dxSfOgiqAUjHo0/lg456jBUgTy
a2PhfDnE8rGa/GrvCy7L3qwon4QIPuAnyuEfkjVNl0aYDuibva6NRvEMSWiaAzXG7bXLplhgl5Iw
PRvF7OCQgDvVPfqJ5rsX/B/SzmzJbSRZ008EMwCB9RYEwUzmqsyUVKobmJSSsO87nn4+aGymmCCN
MJ3TF2XdXVUKRsAjwsP9X9Kc6kNsBMc4D6cWgIdiFXdDlN/p0YDipFh6CAF4CN4ZU/oqQlxyd2aD
7fpQWBQRwrnNBldN6AL5XVP8EysSCtG0RGx5Z8eaT9FWCY6Ll7knqkY50PNNbqJsnHZDmE9eXduv
i0AHRAdKduPsSy5iqpaTZUXrDVAbHvt2ml9p0pp3IxjSxmmDJP4iYv9WgIr4Hox6/yBnSL9XgYj2
PMWxwQrYKzQnDrYS0P1spea3GutiRwfGzWyu+jIoKQ3adQ8cpJo06VtCVzXl2ejzUBj09POE1PMA
0ICmCpez2aP6KZT53ZpbBbOHqZt5l6Aq5Y6RUT7pI7Uy7BOk19HKaX1jrDiAbZHFnW/34Zdawn+i
8+3MBS2Tfg3oryXuqIP+3umdVJZoxUZd6aVBV+lky7rt3w3UiCUXUnn3Xgb8czjv8YgTU6g5Wlxr
o2tZc/FP2c7iC41X+dBLiE9bc2h+FZIOyzObrFezRiSct3ULAMpv/y3l3HcyNQ9ojmDEfp9MaXHg
ZvQffQktfN/MaYh15jy7M0ruwa7tqv5LrYTN5Ap9adgXajsjP94OVEFkDu7JQXWyyB2ABemxj9rw
1fLtV12JaHKleLEIal27dqok2yla1TqEkRX8NqSJXHislQmqqy/wm8PZvOkftKJoKFJnHXpE8L7K
hPJkoJSPBd0wGg/90Pq8baww9/y21++zBfrAJpk+F0ZNGSY0p3C8qyi4f8uHUupvAdSIzgVK5+e7
OtHFN8PImnuDvuAjzXf9a2gaDY5IqLU0CHdL1kMvz7Pl1FJLdqmNU/PeGLL0i+a5JDsGlJ3n6E/D
DC1z806fInAwrc9DdLmd0VV/SsdCvddUMCe0P6fvWttroYdvR/UUz4NKDwmNJTH4utNWakleWyeZ
U9mluAEGEO5ySjk7u1E7L27K9tD4vniU7Fi/S9T+hxEN4GhqNuAhQWzU6RowU/WcYxrQKOag0a8L
unu5UpNwN6CSd6f3Id1sQK87gxrTYeoT/UdPXP0EYqB+7a0Iq8EGpa2XoS/qQ0rLbz9qevhucNz9
E2klDOFKhLfd0pNycr8NA3T7a4lcWtGTDVzcOdh8AcWhJYhPrWIIdQUcrdO46s0BN9y6aqpfmV1H
GE9Uj3o5l8+g3mSn6BNeOrL5009RB74OyjuHnn8cfAUhBZHVAb3BotQAPUKHuWn3cr7F5rwM+/tv
hisEqR3avW0HZnQYK/mb1pePQy/95i4tPqdN90aV2N9D39dv/3pqiF4jSk4pwdSVtRVCP/VCzXJ9
9LoArNMbZ0/t31wf4hzRCXjtvyHMlQiR1OIEKNk4yqaCjn6U4M0cldzX10c5V/khV1YN7E9xIKTq
8Ycse8J40Og+R+WC8wUEWt5TFdmJu+Ig7agU4N3oTW/S7Zau+3lcfBxyFRdTgo2bNALANSdvCr9w
6tGFvD6tS/j201mtokId50rYZMuHXKsoY5padgeyvqGPrv/QjHhrm12akdA0E96ZCRVOrLCnqpZG
XZOwiHl9m/QPlPQAzV6f0dYQyz44+U4AcGOjWRbNXzaT4iTCoee4sWMvYudPJ7KiOwCm0UYe6xjz
eIqX7UOvQLXXxbMGTli+hdQ/37omnDAcuGR6mhZnxccpidy3jBj9fQ8ALmXD+k1GBK8MJTCZPGLz
pYjf/7y+ihfpI6djrpbRxDZVq3uWUTuMrnBjz3yZXzihvPIgntWX66OpZ9R9NtfpaKvlVEUTc+6m
dEe66t2PI8XpAe0AogYro9Rg57COCdwUdMW72ZnQFMCPRXtQfNKOiyvZJYGkeV0VCTx3uvoTeiT5
nam32r+jGcT3UqY0T2A4to7U85MHsXiVGwPvHGTqrdWvnjuL9DcwYBvQF/H3SblxKW38+fbqZKuy
LGj1wOANFon6zoq4iFNbe7++9hf2y+kk7NXNF2IM3NtanB+U1NPCZwqjcrjB1Lw0hKEJfXFQtmXK
ax/jdwiHRLdraH1FcqR2L0W36hadeVnqFb8EPe//hlgdlU0cjVglMQRtxRuAFjfiEN5kXrNxuFw4
Lj8MszouUz2RaVkghW/QIZh/GFW26+Xb2Rw3juVL2+/DQEtonJxiLV9krKiMIcAlH6Ob6mC59Ew8
2aUN7m5xxS7F2eniLd/vZLCJN68tGqDQIVWIZh7vivx/cJV9mM+KdpGXut1Zs8gOU03aHTqgyYGV
7P8+lBE2wHfpj2TaWiCj7gCHBRnJRhU4inY3/1v3GwKh55oveJGfDrGKMxD1vSloE3hKs68Cqk2Z
IyN3pOifaB/IlcH/WrTdN5KPCxfAh1FXYafXcQW8aUoOk40tTj0CDE8LYsPPLVfS51/p3B6KbP52
fTkvhQV0dWhUS5Iu1pf1rNXhMC1kKqv20nJftBuzuhjkpwOs7pjMtNK5KgnyYt+70z53EXLejZ+K
W6SPNjXtLq3h6WCrw5rXmq8bUZsepjD5TtcmdcpRAbOM69shHPx/+jk2gdKGykbIXDqZTM3AAWZJ
GkGrftxcQTGaaTyzihT1R+NzwQPM+lWir2Dx/leKx6zeGFC5dEidjriK0aaF9TlWcMXyAAPPT1P+
U8/uh2jX5PdB/pQDTwqH1rWxMhfPmOY5pfyp+oZapHs9fC4u+MnEV0E7oG0piqpJD1j6QdJQs2M5
dF9ay1d2hjaHHjg6t4o0eWv6y/Q+XgUIm8hsUjStFrfKVbYEQh30WamOyI307owsabAfHRzVvSU3
21JKPL/aPg62CmHLjxvUDghhf7rp1f0c37R/rQhtfRxiFbil39p5BvXf6wQsIzV18lC79+uJ4vee
cvsRaqB3/cudb/yPDLHVfWCUlh+ZLZepbz1K5H/J7fU//zxAP/75q8ught00g1+aFmAFZVaz0Ny5
N9qIhqX+WWkH7S/HW/aeqgO6REyFx462Gg/k+TjhnqV4rRDpqy+nzTcBXs4pRv8dxOC367M7j/uP
79HVhg9rKU/AfWgeRK77iAq4GdQ3/IAvE6jdpawI7nvjg124lmzbRoHWJMPCLmntaeJLTd3kpYC8
LsJhN+ZiN6YoR4juNq90WD5KsVsKyZqov4fyhhnd+Rb4OPZqC0R+oZWDCGYvhKXkZKZ9kw3IYclK
uzHQ5ixXO2GywyzwBxP4ZpsdtUI5lGigKqr0KOQxcxS/c6XhBa7ci5jEhhDNeksQQooFM01Bfgtz
x/VdqOHWSi3RHryspsflTb5zPWjO7sL1AKtVNNtxnsPKHyg/e8Z3W9JoNezzDAbknWw9SGATqtto
epnQOr4+8nIcnh6Xy8C2piKazZsc7MxqURec+CQHQvWstKNnr5rgvAWdGrX2lN5y/WTLovPSUtpI
BNiarWGfvj6fo0SR9EoRg5e39NIwT81u/AjM0PVpnRF9/8zrZJjVgtpcESEFPVS7gKU6FYb0eHLS
CsaPxLFnC0ctCQRZhpg/8FBpB4kwx1PW/lSUgEEbJT2IXEz053Xlp1aGtMCz4l2CKgIKKqH5XVnE
Op0MJ4g085mK5lsQgEm1eumbnJg/86g8xgDzUX3WQb+WDxNIbOzB0ydRKjHNfqnakj5f78P1hFcf
slDirLVlbeCV1UJ0IceO3uboy/VlvRinOJ7oWJsKenvrQmmRw5YK5WbRwhn2kBd2SIxS+bAPhRd4
f3u7/pnSyWCrTKajvt3wH151AdbJ9V6GZ9Q1G3nKcvqfbYCTQVZ5ijY2FejWevRCoER2BRu4+eRn
8WM+vl1fu4sfyMayTDOWusHaLF6DKxMnljl4cQ8D5l858qR5I/m5MBfgTxa2couhiLaWf7G1WhbT
yBBGqdz4VTXuerBt+9HUd2NhbTxS1xcdX0fluqEiZXPjWeoy35Nnoy0iORL+YHlh9q/e6LALYBPq
9a2WWFRh8p0wt6Lv4vSoJVML03T6c6urNQjrQAHvASgnBylpRjpC0WYiPQ2NP+3oetrJxuF44ZMh
x/HfgKsAhBufWlaYEhvAs0C//DQ2tfiW37wKvyUvwbvTgiSgrSUr2niIewgfpKsBRtlN1D5poSjv
ZHUEdzLGuFXPhivkGvehFp5fPun9bW+I7NdfB+eHn7GaKcS4GCG3gHJm7RbK6/yvGm9onFz6eKcT
Xe0zXWvSHj4bz0lINLSBbdpPSgW+bONZeembnY6z3D8nYemnbZTYGeNkuAyrWPYl0Mu2CsBbgyx/
/2SQwkjMyogZxFAOqpXvwY4WMEL+/ptgm8VTRsg8v/8owZ4MYtRxCjyFbzJIj5kyPzfkrLWevl4f
ZVmPdQCejCJWVcZJANHTZYljSZW+KxX4LRPCz8ZUlsvn2iCrnRtLFIBwAKRUelj0JtubwdO8+Gjt
r8/l0vWk0l/QFx0nRT47ACMFWe+6ZJzwvtvrXnPIduqtOMx71dkWtbl0AOoo6OgcgriQrY8j1aqN
3Mw5bXMV9QM8qVuwqGAgFoZfZR0AFl+f3aWgOx1vtUdH+FmZleTCW0BFg6bik+MjCXtbZOhEXx9q
a2qrzVorFC0M7hhPA6gD9D04ljja/7a7EL3CJsnukRDFBVpumv/B7j2d42r3FiYCrnB6Bq8OvsfT
8GCVFiC5YCOdv3QWnY6y2r5lFIwkfYxiJSEEml2X30OdyTcP92WZ1mF/Os7yO052cN2AvqgRJ/eU
12FX33YH/znbaY7+aXLbnXyzpbK0Na1V6SPn+tetzuKVUtDNR/bkro2a+UFKcOptgCzfXg+SC08H
FcsTajy6TcV1nW0AdkW1KtUHDz9bejBz8RKK8EejGyUyEyhagMXZCo8LcSkWeUC0y0xLtbRVkjsi
WYqrbslT3tfua7lyhNJAeegjN2pp+RSQ6McMxuxfT/RDAWEVLpU6+fOcD8Kb8zK6b0tjL6J0eE1i
dGqihIy0jvtw47V7YbN/GHP1LbPQVCclilTqhqZ2U9nRa0jL76sp/bVtG3nch5GWNT8JUnjfgl3W
4W6mBFAqlZB3NEzBjTUUWxNafToUHUMfFKjlNeA70JmgbVm3VfIiTHhxjt+ob2LugrsOfY2DmlT+
PdxQcURBwbjpzBS5DdTeD2WQ1q7Z9oqxG3ob1IjqFy7I/9B3MMaesM5Df7sochOeAd3So+Rrw6tS
G+MnZI/UB5Zifk+DPg2dTJfip67J+nRnxqp1RJQz2PkDoq1QAVOY82WCxPrYNvvrsSQubFKhGotR
+4IOPbP8MwwrxUJVUzwLARivaTKL9M4unDlCLqSaAs1DYcbuHCuIh4eq7d9KDc5biO7Svp370KWg
Y+362nzPVM1w/UECdpwU+qPd5sEe0yfeSK3aRG+QDBGS8MF9OEVBMU8fJ/2zD1j9LZ1kcGk6hvEd
/PHbMS+fYULj3DzCA/+ehI3lJYQZ15kJT8EoCi8m+7i+DFursLrL2mgog8LCtxPUxjNmrmCLJclB
aMZpyq3635n53J8IP1ny1W0mwH+bbdCz5LF+DAcstC0/HPZQ8zsPzkbwLwWf5ykFDqnWI+SVAcx4
3kvjQU6QySjyefTQfrAdkULCSaLwJmns7FOed8ozr7EYdD2C/6VffJOzMNmIl4vbhmCxlieCbKxf
WXUZDzadrdmDl24cwtJ/rkdt+Ay23f/7HA3nXM3ihbr4x6/9z4sOXGfVogrOJWw5TV/JD7kvpgdV
rRKeHNarsCVEnBIjuM1yCQOz6xFxaaI6jApF1ilhohb28RjSy74b6k43FuCGqd4q0U6IjRluDbEK
OknqyWkEzA9LnY5+cQcp8GBBnr4+kUtJKAv530xW4aaUESyf2VA89BxUJ0lDglq3ek4oI4H6WmS4
lIXm0e9861hI7fiYKnP2kGjmrWoN5dv1X7MkTKsU5MOPWf7+yemeo5zT4gxueLX8UqK4iBLj/3JV
l1U/GSEOgB7DOTI8xGB21RQ+1cEI6S55uT6Rix/PxsLQ0IVlgnz/OEy+yLElEcM0A3Z+3zk3d+lW
r+VCRiMI/v83xpmsaI1CXTcTILCVngroqZEAkzJHr3b9XGjZRv6kXEgPPwy3Cvk87xtZ983Ro7jc
uUpQR/u5h8HRx+oEpjMrDgnCaq9pWwNpoBXr9OBCce5teuVLOhtISsW+Uu//V+v8J7pPPmcoZQXH
EWuQaNqrXMeQGMPywR+Cv/UkX07l08VebZMxKTspKvigc3XTfM/Eo2Zt7MSNkPmD6TuZiqWG0mTl
C/VBt/ah/lT2xQNSLN71Bbu830+iZrUBOgKSm142IBQhpFp6ods7yr/gHPaqWx62knyxBPrZjj4Z
brlaT2alT8g6y9Kyo0vFOmgI5D3Flaw+jvAEboOBs1vVUAEbylzeizZQX+J6RldSC+zs0cxK5S0J
YKQ4UymDPZ+Q2XjN5XBGWdzmJyOh+NCEItnT1oRUCs3KK0HX/ApzFHnUUa6ew8ZP7u22QiHObwlb
K6u+SeOYuro+YbMjd41H+iiP6Lqo5juYzOZpnCT7Ji5TyavNUv1pLIgubUg2ip+Xvjb+bOCxhKWY
6h9/rJN1gXlC76/kOQKT/KgG0t7HgET0/Ybg61l/fYnb03FWB9Gw5A4TJzW6qGLa2xrOB+EoZ3sL
eS23mbT2R4ttR1BZwa9IRtChrgeWVLqNMcLYZZKt7hJ5UvZjVvbOIliwEfSXnkgnP+8P1u5kGfJp
zgq15M2pVfQArPFGb/UfvjS7vQ/TWR8cEy7o9R2wsfLrpsAcCsQO9YocBe7EF3gVVeMMkwVDe0T6
7PpYl6J/geEuOEjbPkufSR4CeU4NzWsHVIPe0bM4pguuDJUFoR1V2lWIyW6ULi/ucFMGvmzyVzCY
qx2e0zqque810JYp8nCZIR17fAOhARvjcxTFzW0dwbJSuyl9t7pBvomSEY8bXZUeGk3d6p//Wc/1
CUDFHRcJC99RCJwfTwAzKORZDoXpFYra/ah8LJ2gkdX3UqzJ9z5eysU+M7Xxxh401LDqZt43dIdQ
LYRkj61e+gjVjf0KYesujloNGaxUTjtnCmHkmGlq/ZMADEc0QqshO9fh7voXvJT6n577q1+fojvd
YNUEms2Qkie1LzGcBkKBAln1WIc05a4PdzEBOjkuV8/b0bQiY4bh52XqJHhdqAYKXdP364Nc2gGn
c1qdCWlRD3pppao3ZsF8GC0EPOD2TK4hDa/XR7q0epxAtmposmmdVUB0v1cgDUm6V6qViipjY7p5
A9m+MJVuB4rCOFwf7+J++288fVUezqu2NeuQayCdeX/7CzU98YdnXekWhsySJrTosGVV/1Jo/pZJ
9tbgqwRJTjNuMiPjDJXs8Uc7hfFeqoY71G7sHXT/9K1M9O42itV7sKd/ayH355w/mbn6cZcZbanl
Ur9Y8pWUl7oCpWJrqQj8D9Lnkw+6dvrxkYkLStEwx/Bz+t70X9mk1z/hpeA8HWH1BAi7tNcrCSw3
spn2TkbeGb0S2+0b/eX6QGew+D9LdnIFr7Z2R/Expp1GvbOzdrIdupDp94g/YT9D1bMyDmZVPpVR
4qpCu2nE+On6+JeuvtNzcbXVVX+ErTfxzs/N9mE0a1cL489NEr8gfuiVhvpjkDYRoUsInp3FlEHR
HqEKSp/mY5ToYy8JiNqmZ+T+6Fa1cVMGunZbzObXLrLNB9gkhjsVMWJ8av1jUueDlYtg41K89IVp
wP7/H7H6wn+ezupoAeKQtWdzkEpPCcvhKGFs+s/1JV6+4LXprm/CJZ0GM7VIMi+OyKm0Q4FDO3Td
1B66XMMtRrXjL9fHVC4dAwA27KVJSod03QirjBA649BjL235+j4x0/uxVaIRkkCpvltTb79FytA9
zPoMGxhFOZhMefwYGHX3eUCNy22p0hxxaeffCGELNIiNH9HZTdx4qIVDDVHe2HGXAvHkB697aiBn
Q9Q5cM1qClt+WZT0bkUaBrtJ4YeomME7UN1naJeIy19fqwvXg0Z+Ki9YMCgV63CUUuQ2+0rg2Tf1
BgKflnLbF8K4nYXvTX09bBxexnIIruKBspQwcSnTZNwrVid0ZEwqRH/Cv1L0yA0RWnFn1P12kSnh
tt6SGyd2kdS7WC7hUdemf2h1NTnMs2//0uwgWtRQ9Ls8Uuon0bScEkNl2A9ZmM4HM5BtJ7YxJata
q0dZEGkV+mrVe1Mg6NpSDl+wkAZULGSmYJ0KjmjbNOrbLLOB6fhZckv36s6ca6Sy/UT75MNjhfgo
gdLOmhy+t6HcT5kcB46NPvljZWrirkSKb5fabfhWZhwYkmg7wwn0Zr5BKrvzOjkenSqqkRXrfVpT
qRDwk3MkSYw5rh/ikKJZg5rjsW4K3gZyBM8p0oZDU8765GCe0sTO6BePFXWZO2vO7A3PBu3C96CE
p0CtEhQMjXURT8njYVRDIBJ6XSLfaFWmRSMIhSVo9ejGBPr3IpYE8jK5nf7oDORw8VsSTmtPceUQ
KX7ohUoodhBw+4NtJumu1kEcSKUEe3RCYwPFWKei76El8b/IfSrPJkoX/yRBazkxOnbBCFwBKRLt
c59G7T7ySRrmso1BpKjlQ5MlkTe2vu/VSfpPkko/QW3gLpXY422UhO2nuvcz8kJ04rog6T8Vpnlz
fX9cOClxWKF5BH5E16w1HDupCzjaFRlFGoM+0xHp9KSg86LRNDa2xnLmrncGtETgggga65DdPl4M
IhllM5wDGfK43LvoWRTHQevLrf1+4WzUTodZHf1BXcQmOJWZ9HaQj+i8DL+QwEhSyM7y/M3we7gC
fi70O0VO2qM8qeGt7yfyp3qkTYdP+PNkqKoDywjlwIngltCj0Bxl7pQWnxF9+DKg7LorWi17p/ll
Be6IunJxn9ioiw6IxzkQIqqXNJG6H30hpbIzqbzzi8I4WpKJ8APLsDNyfDCmLurA3GaolrrJhEA9
6pxo4dNZ12660vS9ZM6mA9JISooAaWDt8jyDZIlk91d5nqK3yBjQhCGZiXcokD5RDqsW8eUsedDM
HO+yTqRuV6TgMeBqO3Frqwg4JsGLqk7TXQf2IDmglDJ7lm8986TqbjoLEflJsdFQrDGHeLTCJN0P
KCzwSDB0N5KTn4WG90Wf9FsvuEtRyBltGfoC1UI0+GNs1FbSVn7jz15skg/YKQLo8m1sbOGCL10G
p8OsMth2KqppTuleqBTv5P5bYcp3LUqvU15tdCvPsLlkfppYHEV4IFuqsQa3xZZIK2sYRi8twsSL
czHcNQjPYVBD8jybjcWrAeeUAgfJr9GElpM+TBsb7sJOoDDDr9AU2+KxvlrUOY1Ng+q25tmjUeyn
QS6fQyNVsAtBZyxW/eZBUQzjK+qrr2OPiP/1g+VSWcgSfFJMVbh3z27CAUZ+yP1OgMVFa+/oxf8c
ERlKY7t0fQqdbmPWwachqtEXCCzpX14eAtFHoz3aQ/k1RczqIZ2CCIcOP32MWxTfr/9A/cKB9OEH
rqIB8GmBeCNBB6sds5kmm9xa53g2815z8374rKaKR0P0iOxC6CSJpH5LpRh9K/S07y0Vuf++7OxD
k4H7cCcJn12LuxXRcGQfSw9Mrf2OXIWyt5Sifhv9rr+ZfAguIXqS71mjzve4ShhHpR9c007Tm8mk
nIIvDu1btToqRSi7dDpRHzFZOseP4/aodpZx36WB8RkFluqzr7S/5TFUUAmL5Ed/VpAwKlXrwaCG
8Ij0ZMO7Is+U8oZuRFa5fYKiwEQF/SWYkJDeCaTLPokURemE+hkycYgbbZ3G52c+FF2N+McqEr3x
1fvHSOJ5rHtt8rrkdyj2qI64UeB29FKvf8sLWfiHcVYPHQPpUH3ODZ6mo+W7/mypqExjVe2kWjt/
MxvkMNIOUb/ro144tT7kFqurJkVCIylzkP6FQXVoqH+lA/hfc8vY81KcIqCC562iK+dXNEBspbIH
dfLUNK3QsKEhkmJxvbFfLy3h6Sir3RD3E6jRlPrFUKIE20/gufvJJ9NRZ+MYowDvWGMwbhxRFw5k
yDz/TW2dExQ9WtVaNXlIxITooaJXILf5rpe+FsO8EYsXlhGpAqA5JjVCYa1PZGUwwrpVGUsqh58B
SnDoWEdvfx0R4H4MEinV4qhavzaqLqgDbcJuUpPYs6kq9ENI8oljJ3xt/e+D/sNgy4RPCttz5Vdx
vxTyYi2EF+Hf9FXJrTIee9TdNWnjuDz/VKAOUJLVFEW3rTP2IyqKWhaLdvTM4DPMElH4bvOzVbbo
F+cvRUqTxpIkChVUyDpLDGN0TYPlaWuiMbTTGrSa+zR7ohlju2Ls/kHD0na7wf9LSrZBl52oMBUN
EIpxhioQLUq0XQt1PZ7Qc8GsGHVI07yfsS+7HiFny8hA6H6AYaU8iq7K6kQcpFGpVPRNvGiIhn8W
bbmK5zzSV1F19AF4bTy8z46o1XCrg7HEgSe1UohQHa9WrHPx40mohmRhaf1tt4mRMOaGDwx4lmVc
spGTaOzSOVaHKhm9Ek0Z9Ods+bcfZwY1F1v5fX0Nz2KEipqALGPQlya3OcsWyz5rdRJ7rxzq4XOa
5PsmnerbhdOAm8+g32nZoqNnl9pGlFwamEIzORU1BcteCxx0fjClwYy0SimhI4YQIrc+6nuG25vg
o1AO8su/7SQx1YXBDXsTgoS+xve1TQMBS23wOYOmt5vjwMwcTa2LXZrZ8kYj7zxWlrEWrLBiCvyU
V4exLo1Dh/kcZVEcCqamd7BmdQZty5TywjAcjxCoVR3BujPcAoZgnWRr8J1kUXjIHR3l+hUm1sv1
GDnfZ5whCqLE8LgusKpsfKtkoHsAxdrZBTN0N4vyM24JO19ttvQCLoSFDsoSIAYnCK3W1Z6WwlnH
VxyFv6p3h9Czsb8pbkEOkbrd5YG5saXPi8oKoaDKKofHMuz6IgtSMy4iEU2eFiyFFOsO3ybkxw5m
otw0Rug2mrVXi29iOtrhl+ureg5aVGARwzch7xHiXLqi4c1iZ0o3eTS9250CzlsOQldg/YKSH1rO
ydHPf2fozaOj9jvDgsmcjGdUj36JsMEl0X6I5erNF/kXLULMWdXvwVgh+BkdAVm8DE19n2bhMW31
nakWv+0hddFOf0068m2Rdju9lY6zFe5jO/ylm32/S/V6Y8Nd+JaGuajxsLz8l3X9jvpEVvpZumDY
e9MJDfswGtVzF3S71o6++Xm913Vkv64v61lqwqqeDrrKvYxh4MBq8sFDMpZiXMxfBi3diJuzBI9K
gU09daGgg823V9s7ts3coCvUY/aRmMjhjhiFSBM8StHAbCy/5kUTb9wJF4dkISEDoOV73pdNQEln
1dB75vjTn6c7NG8fC6t9kBR04tN84/w6/3RUXG2FYi86mLw3V9uwUlNfKQ3Z31uLkl3loDKZBS/+
2Ljd/OI3G5fQ+QHzcbTl15zcdz5Kro0m8LKoW9OV0/aIJPRDXMrfrSHbWMbzE5Os5M8zeqlPn913
6L+Oqo853L6Nvlth/1hUN0IvNlbvvKfPpY3Bla5Cl1PxP1otn9Y0plp1LN+w611th7AgXEbNjR8F
OgHFxpQ2R1stn2D/2RoGQnvtMO2BCHm++CMYhZOGm3/GxOj6Drv0tU4nt8pOFHSJGxU3tr3f42cz
l5/UxsANptzHk7yRJGxNbQ04AePcaVLKWPNT6y6mywhCC6fzpIN2F7j2xpND+ZNZfSisfvxw63RI
A1YxziXjoaBvIuhpqA/VgPWy3A7p8zDBtic8MS9pk2cMD+r9GEFMMDm2Rw0ER2YgmqKFur6LfZwb
2ioY0Ta1hr3Uozou6fx/3WiEOzWl9t3qJKyWEaTelJSfaOhXt2Vafx6Dtv1ph6Jtdy3Cqvu5wUZO
RvV20ewHxTx1/e3UTvUBoxm8J2LOHwPzsj6xNbxR0+Ft0oPJsaLoByTKd18yKkfupEOkIbmJ88Y3
BTH6x54Ki1vNbXCMJJlWQpi84t91r6Jxs2/b0t/buOI8T3h/7QN8HjHOoYKSV3SZ8jgJ0KNWApyy
JPXnclrdAOj29zGU5KdwKJMHtYr9gDq+mji6id+VJmTp2bdV6/eQdKZjsqkdUc61J6lluWtRkr/R
UIH1JmUyH0xzlPlH4myvYL94bHMUK1tc8Z4zW8n2YBKjwCmrLH01uAGBqmPHZBmzus9BSeDU0U3u
qHYtMC1aK3ORINdtUZSscAHhAJvmI/6vkxPLyo8+NCsHlPybpDMOFsm3i9DkLX54uBCkEs5trWw8
tMhkYm5aSYfre+jsGOJZC+kOcgTKkDxwVxcIfN0Up404xejwLu+++OaNkm5kbWdH+DIE2ojkUjyQ
znLDzi5S2S7n3KvSyVHCvRx+rmKXchZWkI4Wfbo+obNrl5eYzKWITNb/TWg+HuES8B4IQmbq2ZEX
dYeo2HjrXfjzNfhAnNi6foEQ3Ak9H/CnRStu+ClTcN6qNpxdr0uv3IKPS7pMrXn9OAiQDlAErq+e
ZD1N6t20qJVjhoGwTpR715fqwlDUaSjhqVw/GrCvj0tV60WLVvxk7HmqfI+CGtvZ+jFStNLBz4MG
5+v14c7jANAiF4CCQpGgKbUaLslaa8ageHH0rN7ROX+vDSprNE6a/BA3g5tkW3WH8wnyjloe/gQD
fP7146ci4idFa3w8L9JfY6i/jWm5q4r8BbF+/IwSYyPlO99MH8dbYuckfcAEcxpRrCZZwWTJNcvC
cmWFI6mS/cy9vphnd9/yRLQWEbCFM6uuwXq4moX2NHFAgv8tvUFruptYwqlOsdrQCxpro5B4HvVw
TW1bh5Nmq7K5FtAwzNSgdIJXXke9Ga13W3+JlW5T1mg5bT7ceszKNOD0L219lQ3wcQERs1ZUOsn2
vqkqvM4yJMibqOr3GHLiSSpCsGBg7u8j2b+X/bF+QMHHxbpnelWSWToMqIlcX+VLH5QuqkwblV1y
RtdQcyWaQpL8fZCWmuMLPE5HTN4pi29po2yNtHotaJyRCReGvZeG7r7KkQ72UdPGcXWLmnUpcExk
dKgJIBPE0/bjEs8D3dwpa+x9VKuZ0/bIkQlYNrFlHgMp3agviqUdtfqgoEmhidA6I9ldh2ldlkKV
wGHt80FO7hM5xB+nkcK7oLLNfQaWmTadhKeWhPtXFmANqOdY/5Dy5z+KWcZ5oc++CH3WXkzUwl2c
XD7j0kV4tH31NsAXCueukp1W1lwl1ZSjPPeVFxT0VVU/+VRbUePCYJ9QFUhzBNOTz1oefJcS0/96
PU7ODppVtrb6eqHuq1Epk/iK4bVOMCBA1sD6KvC1lsbd9aEuZqLUc2RqLWhAI7Hx8QMafhQr+f8h
7bya27bWNfyLMINebtFIiuruvsHYlo3eO379eaB9I4IccZSTZE+S7YmXFlb7ylsGxhJ3iOb6NfK8
GLYdQgf1fDe4MtrZbmFibwdbf/3NjZZY02LE8yh4WbhTcOAAl5iITg+X8aOz4oZWVWq1ElkK99om
lu/FljYFcA6/c0UHIX7XPIS71hV2OZIr13Kvs1kxGH9RH7YQT6Podzqrlu6qSWEz89Pyjzp/FxDD
qdE3NL5emdT5oaYxTepFnQ/73TPusNnPy0DjsfDx6LBR6kX7b+rswe5sY4c/gYO3zs01zuGFMddS
EnVRyraYF21eWXzzrBTDm8Jv6beY/+L+Rpq+X5nXCoc9PdWUEsnIV1kAuoDbev4ILE3AFa3wx1b4
ohflnyWZ9jGy6pLgNoLARbJysESsTdPf7w99YXYnI29e2NYcEzHq8GbRy2dFPWJqO2Bo+v4YZ4dZ
W2enrARBJCl0c3OYMXSGawbI31fmT2byWIbeLBxN60GKr5SlpMuzYbOvMg6rAuXpPsQYIxUsMBu+
9Sm9n1zdwb7pTv6h2rOveOkndY//7pUDff6QMzEF8giCe+qK9T8dsiwTCCw4ofudttPyXRVfwWZd
mpJGj4zil3SBwCbR3A/LhO2XDN/IWLoBcsyV0Of8BgQDCrGYP9da6Zkmj6r0ghRQS0MHF3s+l7/v
s+PkrHdFtpOuRD7nuwEGhoWBN8UuCE7bbrdqBlmSt1i+LUt9VAhL3LzQFYiVVn9TlUsHoUBudu/v
wDMddp0qOjGdSfxPBnD2bC56U2qDkBle+A9Xu0PuJa7gqJ+lneiXbuRdUxQ5XzQymbV9KsvAxhAD
Ot0UsJJTvLhptARI11BimyqbuhH4BEv4cMFSowhkoN5kcciggW+GAhZawHufLI+L83OTKIGDMdhe
xTDqF0VFEvUgqa8Vwdao8fS6Ir0FK4imAtKBIJJOp2f1eOOoFl9zeui9cF/4grc8T0/o23rUpZ3x
wxkoZXQKozwuEknotiZbE0z2QqfrXlSWnYelpbqDp/Ly/ha5sGQKv71lmsi/Mbt1zm8e5kKx0kmV
SwMxuwVnqFVeEm+Q9qAXqAZ8cCidaGOlISl0B9DA2FwZrdYMOMbLzCfSJxtUyXcZBx43l9Bten+k
s3eZfU+TeOUgkQScwcwFHVOPPOXLScOxelFWFVnE7K5l2Gd56OsoXIDmKvt7lstUC8zCiKPnWVOz
x7Wx3UXN0PuDGtefhQDT3USObochu3KRrDv7ZBfqGHGjMvFajzXUV1DrmxWLk7SyAG9hpTWUsxt1
ouELImGsSPlMBuOnyWhFKSFt49DsO1cy62t3/9me4bitorH8D+j0mUR5Pk9WFCLM4KnlfYZEtfY3
H6+ctbPnBfYhEZypS4DU5LMhtG6Ikkns8efq9lhCHSxhulJ/OZ8ESlFQatkg3I40dU43fiP3PSgC
S/aiQN5Nnay6SIj8LUfISO9vxgtTQRFBMYhHSbQldf1B3qxX3Q913omdQnVZeijn+qnpPlxUXul2
PGKAlrgxzipjFP6GQIwQ2NLs14fMnfaoqDr1qzb0tYfs7MOtoEU6KSw8ndezpTFwmQ0BrEx+GJVO
ZdU7JXrpw6s84bOMj2FoblNQWsNehjr9bBZIBLMnqAFy5BQH1St3MWa+tuhrTrVLrj2Ul0dDtoRg
dN12m0WqQrhgkcho0UHyFTe8KfYlqVDqhlcF5M/O71rApD1KZQLpkjN11JJSuIwb6+wbrZz9jHGY
ORizPLsCtEMvHhvwVWEBUnigbqwpXbR/fzvK8tkzhnIpTVfkWSWVZ2XLoRrjECRyWiz+ZNHHXyTq
/FWtKb465jjKxkr3r66k7L6b1VZywiIctKNcacazbFTZcmPhovZLrIWgt5U6hXpvqAv2J6EoJ5Bl
tVxGKdiI8RExRkXxIx5SLGAyQ8VVvByCY49/o2qDb1/ssc1RbRUD0yZOqfcwrMQHIYn7HyAGx8he
eC7IgJNuhU0nwTy4CsDp7zhpd5+pWU2xk5nlFPlSnKAqguPWmPphn6NRlaNpLTsm3ON/TVd/GfQ0
vm1ARv6FI0hqTdsRqP1c+Sj3q4cpg4UwZ/GTPICcsKoSJ6xZ+aWEbeosrdajeDME3aNuNIUTp2F2
WEp5cEF7mLc4WzUwtQIssftczI9KrFBixbQMir464gOf1HDhmlS+jbMED+mgnNpbVS8VpE8VM3/o
kuH3MgX4L4xN4KZJ9BlGAabTxoCPJPXUe0Ms9zqO6nuprLwBptKt1mi4MxaATykGDtG3qatVzN+G
QHYUnMVuzFLCECtPfmApjqrVEioaKq5YcTqmVXxe5NKPInzULXDb1C5rV60KJ1KzaW+KeG6ahW42
btpM9fdknsXVdzr7jN+nchiycLXNw3r7VpPnPzDj/wk8iW7KY+QFkdl4tGG0Pd8/QgANcmXRDbNm
L0uZfB81oX+cu+ZGrwoi+bH+G4i5suOBMb3KSKN7q8ElSgSCX7imIGhu3qClFqcmVsuV2hX7LG6i
+oCjom7SrY2C+ygUJScSjR6fP5xo63Sub4W6Fb73U1k9J5QeM2fqRNmXm2VyklCnISqLo9I6a0EI
uPViZ133rY3i3o0U8XdUTvOuinQDN07AGvas1fJXeRHF2zTJY8iTtYYrXW16RhoonsRF/pwPavhS
0c+6N1OgtQFtertvsOYqylg4dtr8WY9N/UeH7tAPs5mSb7oS/sKbvuztsKmR/OBTZTYez9JPA6vI
xkn5DWdITtQrgXn6uLcV91Rt/vAZqWx38r5UjKdioVkYTdMnKicpBmroV0uG8MsMEUIihR8E+DJK
n0AuadIFz/is2qkt3sllgSIy/JXs31JYuTeF/VNbdrktDFP/O4it2ueuqP7oWas7cyB+ESqsw7Le
kjxRxvF6vc5cLL+Nb2mv5wi/zkiyuBUPG6ZkYzrhqDr0PxpVkN28qmuvUvXlKVFltFwMaRCutIfX
m/8kAOICRXoZc6k1ktS2NeTZCvCMjypwoZayT43wp2E+AQj72Q/J98S81vo+e74ZTcW/D/0FddUV
2uTWXV6FYtIDqJm0ckRXF/PERJ2v1DcvTQkhH9IKrmQAhJvnpyS8TMnTgEJ3srjHfQHGrgpmvEwG
OpRi/aCIVxWMzqsGzOztoJuaXFOn+KeqxuLHzdRUnirmN8vqSS0VSntsojL8miNhYYtGEeUOMW56
2yk0fMfA+C4mbebSoZSppVJxcwqtuCaBdum7U81geXXkts8SkwnZLRMnPAD4UdZ9meBH/FCKaxxc
4yxT4BsgBb/6EZG3njUKhAofZaTKcRVcEtFtRaG7waR33hcTNew4LLoYnz9MWo0Sy99Jq2M/6+nG
YiGNgmVfNbtRlOodeMZHaTTn/ViGoY13i+hKvdztwEn9Ifz8PBTGr0mcAFpO6F0slnTEGbXwyBbU
H62ypO5sDc1Dp0SzY0YIUCDcHt0VNcoj3KBw9ro8ne+yQu+dAFPuQ9ZPyl4w2ycTO3pfjNTcC7vC
dBKcO23uYdHria12KSpyvlKWEbKx3IURklV3eazcK2HTHqS6t5y2n1pCuNWGshCX4xQY872xZLyW
sfKEgSKLvxTpsevxN0TzNrshTjb3VbT8meQp9kNzqt0IGYUvpJi/c2htx8LiulCQs7DFaL5v8P8B
DokdKIdnguaoan/x35W990Oa1zrh9kYASfTK6DWhPGyOD5AfIH0NPL64xdExjQ3DF8s4+1frS3sY
NeUPsLzI7RX5YUpytJ7TjrBOo+wXW8tRKQbLvfIDnRU22VZvY7xNpSBpxZFDVFIZSLLgkAdt6LLJ
i59FBQvB6pTWyyygykOWvORZWbHnBP1KnHdOMlp/BoJnlJIBpZ71nMol6JKqEeG6ldmTXg+5B4tq
l8ZhfwA/eFv2eWP3fDmXgBhUQa+3V3K49atvVwUULokcZi5UTjY3ZwwNMtZF7mmFNBkAg4zZOvpa
TqTkL+9/79ffajMUGmIUFTA3pJexrQaBWQqiGH9TrPJKzZl1q6ESb80vQiw/pgW21vRx4oc015Sd
0TaBk5bqkzRylYsJfSUHX/H4Vqvawc16NAz7Jg89Wk7AlbFsheAaFLuxlv7MYv/n/R/80iKtRgmU
srj26W5tyljo/PYN8SVuX7XOi1oHpIhjnfG0A3XEC7rH4gBSYm2a819AHrlN7HFNtOLC40OPFB0v
chFuoy1hXOt5ZBNcjP2piPtPtRW9hErBCcnQRrGJqvxQXNum78/8rHhiECzq670OcQDswOaEFILQ
ZUa1SuPPnqLfcm0uykErv6XmQet+vD/WhUueSIHkY+28nl/yctfkQCiB1XdNdKthYpvL+d3QdLYq
tFce8gvJHc8VBRqaXeTI6mZaWjoobTUwreTQHaRjuOs8lK6uWqtdOFo0uMEj0HxdEUmbbdPju43f
oAmBcEHXRI6mEHWb7Ec/NB/uJxscHotK11pnXeUGOeRvqheWIAkRWkhsUF4jzxoFcFtTnQgOKQBF
tfcX6hy9TN9OVXENAdFonINWqNkF5qgiEl17iy97GWLeNpRoR/KaXX+tjHW+LSQyAfbF/0A426nJ
RqGFJboavrFMiJGRdnG++jAvSY2SyLVm2r/vz+/8pFGTZBsqGq01aJ/rr7/5mIVCuI8xKkLohpod
qZWn7tAlqOXPfXDX4M7sDo1ZXAmXz/cK1zl1FMizBvHytsmGuYWWpiYA9AW/rZs8DtT7pSpRd2iL
qx2V8+2/Qs/ZmTJ8oBU5dTpB0tychAz4Pt7JZuJSwNE+N6jSOOGcLJ1b18rXcE12+mThWhnNQxxZ
6iGPlNJNKwmbMY1G925Jxd6tK718KCchP3QoUDuBWqW7tBKaK1vu0pJQCjFoyVCaO+uQDBbUfjRc
UeOKNP3O/IWzmWQHQi0cswJIYm981AcTsXUoZiu2jE0A12dzoHL2uEBVbfEzWHqpbOZrF/zDiFbu
hrUWiPYzDRJuo9N1mNrIivOIZ6XrRGyokasS21i+CSeRgg/YGP/9fX0hAOMugkYsEazzD9v3d2jp
C2V9jaXSnjKNn3qlkzvz4+RYu24nuNcAwhe2NMeHuAaHIQr9W/JykECgD8G1+GI+xnaBzJiD9tH9
kIv1lUjuPAuhuURAsbI30I/aYs3ChmKhaVAry+HPW3kDyOXaWp2/hDJPE8cGaPXK4lzLdW8uBalJ
VKvWpcFv2inbC4DavKJIDwRk6U5HWcCOs1m5wZY3vhKfnW99+j00Pldulsh9tDms7WA24zBJ0IdM
/Usly8diaHZNEO7QQj6qan8lSDv/lK+1aV4sBFRXTYnTeS5cT2NrLaPfy3j60KoYs+zKPrwwo/WV
gqCkAPxStvdrK05lHEXliGp2HAHELVY7Y1T30S5IvFqadE/OrPzKoJfmBSEKss2KOjlLPuqshSle
x6Of1vdCT77Rjx9tVTAXAK9sQmBzKwLk9Mvx2kIY7WZeRQyZnKanCAp650alxrh7/yCfP4mMRONs
pcGCXtg2cM05VkBrh2jijypsqJaYVEYV/6Y2M8cMy+4/fDqqfKsAI7iFMyQnq9hVUg21ZQ6jx5xE
OY9/vz+hV/Gg08wA5+lXvihpDD3jza6T8ImRajkY0GuvCxDUBLVw2SXrrjApF+WqRnDdxd9DWb6r
rOEm1dPlWKyVTZB6JM6DXO/zYqxudKWMj62SPbYzwhuaufwNVrM4tdZfmmA+arliPUoAz2wz1TCU
m0XpqAhy4lDBqfEFUwaUscWEZgbF3/eneGHNUP3gWIG+5m3ZxoJC1I1xN6aDb8admxmRE6UIaUmV
C3bfe3+oC1sdO3IqYeSV7MPtVWU0aYosUDf4uVLtG27EwLqWjJxf7dBzEIWAjL0297d7XdSbNJ6L
dvCRhXaWYtmNGd8Uz/X3Z3JpGHQv2HeEz/A1N3efLgrhOJYMU5WfC+1n0/1K+w8Tt4z1duWB4IKF
QLul4uEMF3RkOVzsqESkSLsl6ZVZSK+GR5vtfTLGJt/IJSmfIhV5VbGx0q/BIg43YVC3D6NYp/dB
GeZuEs2Lm5eteTNVaWn3mgKmUEfC3sP2ot1JrVC6uVZauwEVGLcS28mwQ2Pqvml0PzyUepqj0ItE
dAWpOyYu32b4GLtIMqqjXlY9ejny16BMJldOonAnqGHoSumQ3aSrP4IG1NYNwmK6m5tJwkEu1WNX
KeZ/gTWVvlBX/UEP0+goqAiUyR2Ox+34AvlL9agjxU+t1iWPch1JO4pGy64JzS+GIAt+Ich+W6DL
AVlcf4gnFeKdYnS2MEatJ9NNg0CmTp4eDvNnmhHGM92M+NZIlPSgz9KzmVNVjYb+75gLo73kvf61
ZbXcRFYy0COiE5kmjI6cdIAeVXjfNnVwV8iT9RWWHNmjNJSeEpT1LQaD7UOTzZaNSJrihFMW340F
7DIrzLS9jHVfgWEsZwSbTbw2UMO3w6BqbGluqhthkfXMluoh9aywTHN6E0uQ2lY0dKldmk2w2MqA
OlA/mtkTban7oQpGd5CbGJbIv/ePw6U7BMYt9whgGuksfmuFxBCAYQ2+xIzweEFvYRjJYodJABit
BPqVNPnCRUIyvirP4GpI7LE+5G9inqBu4nbOOBoS9mfoK7oijKv3p3RxCFwoAVxJICa2wJaqUAdT
RzoJkVE/yYubBg2x90e4cIcAwiBT1ZAF4Nutv/52EujWx3HMJKpJvzFKRLPF6SDO16QpzgX9jLXv
AOsUlL4BU3JzV5nRUsRaB6O9tR6pk4iCbFvZXYYuWWMkdlxnTt90O8l6SATzpuo+LVL1RDJ5iMZb
ulS7wqK3LKge9G33ox8AwAGpKoErbwJ/nH6ASYOo0OuYKBYqvLwo9EnSdoYufHt/mPPNSdytwL0g
aQLztK2R1SQdlRyhE9MIxp3VNbfGomqOqfxLjerL/2soY63rvllSfCbnZM4J99v8SIxgam7SGHY3
X7m3z3fOyYyMzYrKg1gr8TqMoTyPBArRt8T6+v5Mzrf/6RDy6UziKs1l9ItQI0hQkxpqxxz+vj/C
ed5yOsImKjUJ5sVQzMDOG3rntEHkZvGy7xTND+XoaxA8jNo1vcYLR+F0zHXWb9aHEnrRRuMw+4FQ
WTwYP7m4akcPIPQp3dOgTMshaDCXTxUxd+Kx3ccUVHut2C1J8L1UeOIlmU67hbdpLwG3oPMd+Zmm
RVcW+BXNefou84MCXJKh4MNW2taWCjZyn7bd6A8xD2inm2VoQ1d5bhbZ2CmL2d9mQvWT60M5RML0
JGRY5YZSgewMymy2pAU0WXVlcSJpbFxSYB6OCtX4ftD8pVNy1W2yqn2qhUJ5ErVRf5SZnAtfqv8a
lhFsOPo83gSr+ltRL4o9jubw0MrF56CUwwNFwrs2EOadKsfZr2Chk9y1+nA/C2F+LTh91ZE/+xBA
JrkhV4zcNoE2Q31EV2KmwTb1mYvd4H2lfzUtIbL1RruJEULMqrFwlzm/maSytEfcl3W59UU0Me0U
OqUeSd8s8DBC8UzB6j+cd9DtKwYdLDZVztP9NC+m0XeBNvgZtA+776mjxq35Nwz7fddJ85Xy34Vj
z2MEZUBTQa4Sq5+O1g3D3PRWMvodvQoH+xjhSRqGYE9tptu/fzgvNBbUV40LqDm8tGcVYnK8OUXh
dfaB1bjpsNiaGdtRQrgzjTv0NIlxsDqaXpCE//gsSQ/g2K9QQ0Q6N7OcKNuklULGRXqXscrBvdkC
4xfGWvzwE09bCzoQSBGZFv22ssnGraNeVQYfqG5tF4sAmT8a+yujXFg13aSiQMoD7vJsPjy+qloD
RvLDpbphs+7jCOFVBFfeX7ELw6wFfVYKTCX1781jGpEqtOogkC3kd02tY6byC93Hj8/lZJDNfh8T
IFR4rg++Zu6a7tEqjq3+9P481p9zc+BNGHcELBr7/KyqVMpzGqABOfr8auOFBboHc5ftxykavmvJ
eNvUZvrn/SHP2gZIElBVYsfhY0mAtLWFbfXeWDRMhDzTcKrD/zxF2AfBg+J0u/ba0VqfzrczXEfj
QuMIYepsngE6l6g0EEObNa8Zj6leueFypwmtLUPMSe+6MrXH+qdoPTcqIf1Htatfx7ZA7hER8bps
FUjiIiry2gQXqwR3VvI9mGG+X/ma23BrHQL9KZyt1LUquSW7tuPYpEgIK55GgFne6JKrYMcYX3kh
t/HJ6yir7jJSaBQvttXATC1iRVkYRW3+Yuvkdt1H63LrCEhpUfIBRCyKWwK0jCxyJ5rgbqvlBbk/
p4tq7/19d2kOKFiSyPB2UBzenKZq6hvQI8whjGQslTtrcMouu6aVeWkUPpK4KhSjFrpdcnnk9wxU
RmmWZ9Bjk3B4fxZnNJj1Q9EioH9Owe+cvi1akzmTKCne8Id1OEj7bk9nfGU1iPvMib+9P9z2nqNv
STkEAPk6HT7dJsQ2taRtJqgUXtJ5ZnScWlsR/f/fEJsXaElNwI8iQxjNTfanax/Fa+5vF77Zqq2k
A0HjyuGmU06f8qpB2lGqVny6K/m6k/ndXrvDlYo+ZeCIH+RCvX4ycj+gSpS2yTg3gwnJNA0Sgy1h
mhIcFsZ90Osvap9cE0i+tDj0O9Z4jYL2WappTRLUSoEzE6u+3FKn2M/RlSfo0qeTwRvwlLLtVi7D
6WxqsyrAQjCGete5/2PRRL97HI5XhqZyZXNfmNDJYJt10vuxz9AW4TLjTvflAcPLSsCXPOmQePzw
rkP+ajXT1kVksLaR7pRJAKAqhpp74WcQg3eqDCTUe+S/3PdHOr+hObKwuegYAeM+01uwprHQ4qLm
CBUPUvqUaN+rCdn1D3YdVoABIA3M49Z37lySO5E7TWu5FkoVZVE1aVRfnZTcXaJZvvKkbtvG26HW
K/BNWqf1ZQ6nrFU8vCfttIXz7NdhatfRl0bHessL9B8f/4IgbiAKw8ZH9mrdNm8GrK2kQwWGE1UU
iQuf4UcoiR7S1ZVt5suV2+hCdML84H+sUAPMybctiLJbCkMWKsUz9Q4EoGHPvHXz0vqKMR1y/adO
icFE67dAyET/KDXUIC5aRfuIxeGeIL54OlMrS8RMDckGiV/39VO9E0dbf+ns3hXd7qlyxj3Yr486
OmwH3RzxTCJNt9JI5dT9TmNcHGVX1ydPKR6l5FHDQ+391Tw/5Kdz3Bxyo+z0cZQSbhQp9UHs70l3
XT0Lr+zS82N3Osxmlw6BlUjixDBT0pV7MDd3K5bhYUimJzKE+OPb5nS4zR6FGVgBDF+FkW8Bwfrx
TXBrPSlO4hXONVzKhS1KFxvpFmAir3yrdepvzsMkp1JQBYyl2YMrI+8V34gH0HRetav/w1d8O9Tm
MZsBLqWhnjOtYDzKgeXXtbxrhsotgqv+DlsY5roPSbMNgw4Psc22wy2B4ZuxoZE90ViSXZotxk8a
nAtMLzQOkC32hqR2hWmonKFKPoepoVElEVE41rnKsZjULDSltMibJgpGnZmrfwZ1kYDCjokHb11D
xxG6TjRaDkyPYN8s6rzvZ8ShNCMMjtgpdodgSdNfYjPBt5iwEcK242+dUTQT6g7Vu0n1+xYKgdDJ
t7o6JT4St+HzOOSBE6vwA4ypvmbPfemwvP0mm7M5I3qtJ+B4vRz777wOsY++NYyPMjC3X35zJBcD
cfMJpU/PiJ+XbPoFbD5x8nR5DK2ruALtPEI+XebNwcQzYKykZMQ1ASqDjR1n61s6MqXxtJRfdFRL
7QWKiTsZ9UuQTzgsLkoUISJW/hlnSCOBqmPnFuSjE2VRndB1WR7xPu4O2pR1T0Ivx1/zrphcJTcq
Ly7nb1EZtE6hRvFdJIQ1PIs+k35W6Sw8LqoeEHA21YvQNPJhbIkCsrjGACUcgSD0EqZzNlQLi9Zp
Xy/CURZBLNu90AqCY+Gm8tgFgD9W/qb5Z1mMTrKtsQt2Rt9LvycSHVtN8/4wWCUpWVWDiBKVCXKr
svDvuFXSbgpM62CqtfYnXO2YscuiD4h85ONczOZDVEp0n8Ys9cZaxkY7C/Aa0GpF85ZCDn+gYSbs
pIIWXRCQRetq6hUa/vF6LpJuxlj1ZR0oXizEvwIu7x5rYeUCTSqDS2HJz6YjadrUO74yYtMimLPe
TCd7UvnIZjDbTZIUtgzNIY4LzQ2xvz0aetrYRaAJbhtIyV2XSbGtmJHY2UnQGLtKGzK7LuXnQBBx
ObF24xiMX5QA5EMeIcUW13Owt2gY+02d3FVjCEkQ2qubskEpAKuBA1S/sUOr+9bEwtdIhW1l0qaw
B1manFJra1uWO9kuNOVRr4QA7BcCo/dm3iZP09JI3wZ5qhwAvIrLnfU7QO7hU6sF4k2JpSE9lxCd
f7UbvBEDUUeXpu6hNsvxBq30eDfwI2Olgzs0XlNIOul2UCW/xwIdGRZcs9E9ionmhWg3q0nsyXKx
7Gc5HXZGpPw1qsFk7wX7vOcfpjavvKVelr0apuJulEbNNYp4QFA1/SEYFIolowfs0s63XZX2j3lZ
R39iS6gkR9KqH+LcSoel0Tp8LbThk4h3SOz1SQ+XTE+i8UZuxtIZVDTweqVBYUQRMGOSWi4tdZnM
5zBWP0F6ouChwOnK6yznPxM9SekwTp3Fb7HafA6F5hHyeOX2Dcr6hhg9Seb0PMsy9SzKzcAgfGqC
34ycVhHmwAX0vmbZt8Z0XwXao2AEt6EMfQn8478gHnpnaaa9UOJpJOSJcOCivG9aGAtik9tiAzNG
HNIvcm3dtnpVQhMDRVfon1ArLV1zkr5OkfwJjF3pJFN+hEAy2TM3gJ0PnW4LnWna8zzC7EjH+mVQ
SuPYm+VzScjtlviP+hCBBfbBcCfPteBMgdB5QQgNIzNrzQ6WvL1b4P/tWznA7zyQBwesAnhzuI5f
Yxrjvh6lOysbkECMpM9mj+Cf0Cz1rdFWIygarXxsS3H+ulBxLhrq/njNwGKsx/auC9H8qUDHfsfB
wfw2F0azBwBsekJEN4BzNN5JvRZ9mmWVGyUchR9VEC+OKIwiKq2FJEHJLJI7KV/o8c99erdkGMxK
5RwfOsso3dBU0E3C8MleZGyLBL26nfuscaoA+cbRlIX9gjvCbyTB0XDvMYct0AJ3o7aMHfoth2QY
Kp9pqo6ewd3LYyH2glxonbRjQcVR/aGLReWYZl3DX9S/JMIA9zMUU8DCteg2VfelKGTjBjp9eMv/
ZTmSNCu2kQrhzSyHP5clbHZmI7HWatT5cyHruzBuly9tJOu3YpxUO7Jga+E67xo/CNmvwHKauyAT
ovsqI8qsxjR5YSfcVEGYeSLAGNcKwvwwjKbQs0Lz+Lno2+K7VaJXBSRc/pdG1i3ogPGuyOevBuwb
v5zJttnlzY/cVPBXClvB7kRoLVKZzg6I4vGQFYOJWpRS/SK4192xAyUaY+em5dPsknbUNDVwxhJg
5DthAGtZW/C2IqlbHJr7CojFOvBD4gBMIQERoaXZOUasW844S/WdKY/fZmHU7Cwux9uiCETiI+Hv
nC6xh3mIdaPH8TjjZlnoeyNpNCeFsufORSP7Rq1Ot9GUapU7WUGS2ZUUCU7bEUWwsP2xC8L+X2aV
v6VkFiNbHfT5dlokGGe9cgjS0rwrcJF0mxjejmahu+lIiSbvyjk1n/DQNj/hZvk3r7qfyM5me5ps
klvTkXMLqW32kZY3TheW/QBOZBIT5oVEzD6YMuOooWa5160F8JW+iEfYrdoXDN9fRiVt9mbNzRfg
b23TWGg/59wpnM0W0hmdqlFLVpOa8qslxbk9y71G93v82SetZWei4BqRVHlAbjs/MaN/qtEaD40B
iXRGJNAR0ro7NlVU+kERHpNG/hUk/R4ocLRH8fgQps1DlvbPuVgaDhwLGutdlLuFFgW3vRw8m1Kw
OKms9U4fmp2tRdTlTSGWvLIbLI8DHDvtqA+3kcytGTXFCzCQyu7nynI6YXpZIkvzzU79AaSq8cVC
v4ZOvVBLOY18NsF0qBGXhEYtew1lKMWNPcGR7pWd6r+WoZ4/nGahaq+bay0Akve2wFFLvZDOoQEV
3/ANHGqKcjeU2hVkyIXwdFXJgTZEbWPtlJ1mImMupQrtfQBASjY5QyjvDSnTnFKu/8Ns3g60Sa8M
Ne16to2KyG/n6DTDRPIQ1fqooD1xxsl8NpmV1ow9L7Oqeh2VBpp1dKiE/dxec2q7kJsyDF1FsCgG
dMlNVD+WVSmhrah6c6XvxLj7OxaRrzSUi8XmSoPnQrRtrQ7BIFGhTpyVM4hEiMwGZqQZeeYMoHBt
YZkH7/3NdnFCb0bZfDd57Ku+GxTVawX1qBAtaXrsiSHhRPfl/ZHOi0+sEB0r6LdU1WhRn+64bimN
uldG1ctWfHD4CXCim6IoOy7BZ6kud60iOYXQXSlMXjq6J8NuVizNC9EquUI8QlLwtVH6FzFM5JkC
Cl96aZr3GNEOT1IwGQ7xUuuOM3dU1NXJAfdq+QqU6axdvM3XNqdBkdpIm4xK9uZauZ0y8wGy96EM
hSccoCD8dOm/VchGzpa73CRleH8F1lvqtKF2eott1rpLo2kUEJj2JDWxx7iX7SQ3qKOGhnGsiKZn
lFDfH/HiHn6z5pv0NIjF2LI67LdqA4SB1txgRnKlznHGiXg9+VRpaBmvViRbAZMuFpYU5cjFS+fq
dtRLW9br3aiE9wKCFnVp+SbWP7WQ3lREBCoInfQF0r/7/kTPN/fqcIH2nAlel0R4M9FZFsAUyq3s
QWFMUt0BHlwiE/MLv1tmL2gfpdPAFTsZb3N916Lc0xll0nmLdVg/Q2uNwSHYiFQXtiKPOUQK1MTf
n+S6OU/3z+mgm82LnriKpRKTzLVj8mcunzAVeH+E8x3KCBLSMAD9udC3d0RQRFWtC6XstYb+BfdD
se2/S3LvtSscdLKuzOd8dzLaWgUgxPo/0q5rSVKczT4REQgQ5haSdOVNV1f1DVHtQAgnJCHB0+9h
/tjY6czayujdm7npiVJKyHzmGPDuTqEAAhB8t04wGvjhOTRXYBMYXThyHy0Z8OJQ/QLpBFiUk32R
9CW6soHxc8HxGk2p/x5e8kD4aBbojYKNsQJrzsIFOIVNiN1RLp0CVE227qVb4/yFWNX0/ufvx3/e
2wsKKPBF5fj79bVxoFDyu/pGydfPP/xH67S60/n4zwqoOQmwaIdyJUuKOS+oeix5wbaexmVc4eT8
H7bYyr9FsRLIesij/TkdCLQvCWQpIetl1PeyaVIeFwa2nv1B+xJAanIh0Prw88QEgnUr4RLdzD/H
A3YTRaURyxcq70W5zbc5fvt87T4aIYIdDKg+EGI7c6YAr1Qw5c74QKZEWeKlTuILc/jgEU1wTAJ8
G0hR4WE++Tx1Cb1jJdBa0XA33XbbYhMcoi9yg1bVHnKvFzbDB1f6n8OdbLmS1BYu5RjOfxK/ix0U
hDInm3UqN8lurZVHm79eQdBwPGCkcYOfkxPJGDu+32K8BJKvJF8uKfJ9tH5Ay+DGXpU2oKhysn5O
qYoJgxN0yu2rHZZhs0BcKO+RW6YqKtmN5vxlbibxXtZhmIlJoGDSwuG1ryLv0uquEc/JNQ4cAj4l
QNtQbTwFbHDoDgaLQ9C2j0xzVdCw2DrjanTZ+VMKqvjD1E/uYYQPCUgNnbunBbtaqFddQU+HPn++
8h+c+wiYcYSD684F+PrP09EUlbAjLDDzgW/DX1Rs/V//vwFOttIQoposZgxQiVfIkZPu5RIq6oPj
FwNYA0wZziCsb9Z//1dPBy+uLC2xiKPst6Yc7zxaXyAQXhrh5AqJwNSJuyrABwugFEaHeDsoGMn9
9UIh46Qgs6J3Cln3k3tRL0bxecQtAheTDMIOdxTiYkx5FzT0PnhNEITCYXiF2KNZdBKOhyGLlx5K
Fjmh80ME5pQnSarhb5Ykze7zGa1752Sf/zHUydsbzgzEHAg55b1L72oZvk6sz0cePgbhDxXKCxvt
0sROtoGvFLzeB2yDoe52kLt4moNuSrl9qeb+bxn1+DoIKUgCUOZKcT69TuZwiR1PYKyuKXaVFlsO
dQfasj1FF+DzRfxo7wEpibQNrADvjMDV9ZBMgTkiHpcWruGMLXzfjuzx80E+uAXwFrs4QStA6gyk
1jo28YW3Am84+1r3PKsW74a5L385yopOA3oMaA546pyr5lImqjYAcGQKCoinZTNyAcP/9hhhECjS
QMgKexs0n5NjNNVOb6Gc5+cNeuPUEfm4MnDJJfDv2Wf5cxh6gu5qS4OHul+HqTRa8NVW699/v1qQ
8YD/GtjL58grZxAesCjAijhj96jEV6nFW2LLC8t1dkbXeayhC+RJPigKwPUAJLRoBfPADhvNUqfd
hwNNO76jYf75hNaV/+M6+GcoxMgAdX6QJ/KZDFUA8aJ8BLOtT1A/pEmdklG/RMbstP87jAoYD/iX
KlPrC/PZuCcvUKPQF5gGLCSl/ElJ747U3oEVIlNx/aKVPTas/r98O7CY/nuqJ5tQVGNhC46pQnE4
LWFWxsQAf79LwkPncAYsKZQIVj9kKB+dIXS5P9ehpwCQGiPXgQ4u+po3XqHjPej8oEyh9TkcQM4z
KapzwSM07dCx0k5877YecuTPP+/ZHXLyW9b7+V/PMIRa4tp3MWcWdT9i86Aq/t4Wz/+/QU7CFYg+
Lh4oJLhC5tpsWrer02Juqgzn6MJuXX/u6a7599Ke7Jra9GyMSuwa0HC+2OEAVfPbSMMiCZ33z+d0
HpxClwMnAv5ISIow5sluCdoAImwSd4n/tAIF5c7Ju317PW/aDdtcCrX/l9GQd2G7gHl8Wt12QL2X
RmE0dxfvvBwNiesuNRuozWbsogbsB6sIzSfEGRBRBizslDoIxG08VvF69lblxy73R3OU3mYEmenz
RfxwIEhvAXG7avWfrqFKXPS7OAZyGSTfdm387n311aU0zD/fFIBAAzsMOC+UX06JLcFAyDK6HSSO
LURAwdc7mkUNgK/44wCIPDrHaNOyx6BVwEAsbX+DU1E+FItWqWjC1XBy7N33v5/5apuJuwYYIGQ4
f567wYQJmP8AvsGaJk9GcijV+DgQGG+31Y+/HAr5werxEIIjQlZZqz+HQtltjiYRwC7zJ2fuxoky
MHhrWv/t0ftnGFDiocywGqGdzIi2iS5aj8xwenTzkj5Vgt7R8B5UzwsDnVeDT0Y6CYYTCKV52gWh
QZDh2u/5jjRAGCDuThaZV8Q+KJTFRXsVFZduy/NjCOdkhHMU+OM1sDstTJXDCMWxWGJo4x4k9P1t
CObcHB6CCHq7/IpRcQ+n6g0MUWEHv2TBqC7gXs/exfUXrIY4CC8/cJ4wfd3MU+jOObbstuv8bP7V
DcW+ItO+jI91cumInpEaoz8HPEXETy1YusZd5hwZ4W4AID6EoOoSxfu2DLLxJ2adOoinIxfKwGLP
YeDLatDcKy+dv7W1zVzuHQJvBGY73n6+sU/fLtwXa6cHYlVr7TM5vabQeuk0CHku+p0xGswm93uI
VXXOhUvqo2HA0kCREDXHcx7xjDKxKH3uYgYlPJLdfBnfE2BxP5/MWVSwzgaX0xoCR5BlOFVecqrY
JKXo3FwqBr29b9wpDqQZ90vS74uA3AAMtQcKYQjs14ZcMj77aI7/HvzkjujbSrI4wFI2zuRszAKE
RaIAOaOh4/3tcoK2A4IF2qc4RvDhOAkGIPAi6IKyT56oiWyquPhhzOqjvLBfn6/oP7n3v4MBdBu9
leO3qnVgm5wS8BwNUxPQeFA+mgq66WNt80FKID00mwCL64BNCMeKvNat5VlRQSAY+LTSf3J5xPZ2
KL3nBq4Qr0TCuFxC0SqP4er5gLLXfGwW+TbWnnML2mu/n6DkmUFHbHgy1Gi+c1w1v8Ll0982Ndg5
qQRj87rEy+KmpFtCc2HrnL6i/8wzXpHia0h59pa0duqRjqACFwxM5dipx2RpbQn55IpntiLN/vOF
/Wg8JGsRavCo35xJQkUlsW0rNMkBltiDWJ8ldPlKoUejpkuu9Wf7Ep8QNXQwMcCjPFd+8NVQdQFT
BHDQcdOXfc4BeQCzafP5jM7udSyhj3GCNfRfM6qTTQmzUx15XejmQs1XiYk2oCPf0Dn4mtAh83+B
2XfQS7excQIkX7iblt3nPyA5zUzXHxChN75m2LjYT6m+eloKy0ZgN+iSJL9oNMAqVrXIPyD6AbxP
E3Zqx+Pydzex7kaIQYBRwfrMhVZ/Wk7LcGUqKNJUvA03a+yWuhBYSzlU4fO2AryqgFHuIj0AHo2f
igHYSpaMb93g9ClN3HeFDnJG+uDRhoBuqpq6GzOJX55OxrQf3R8sKh9Q6bif2+LWRIbuFGvcK2A7
5LZr0AlCX2rezr2B+Ltfw2o37LynIgluSVgPG69d+m8lnlTMIix2JSq3j4mtYBc2yf4wzqEdUwN8
VKY9PeyBTGoPAyaTV7Hrw7p3JqkFgRa/z++kTGuLji9rx34H0Yf6OFaJ2CuJsVpeTAdtwCInJfQZ
Hb58meOy281UBmkjNUw6nGofdbJ/kTyK70d44r6q2KF5bGNANaESf4igWHMNJ7jdbKEuoxM/zHu2
tPDTg3I+cm30B9vqdWoZ2fu8kjd4gcKrSQYEEC7Py6STmE3J2uHC9vzgFPhojyJXRDtsVZH9M4Kr
RknaWEE4WSJJ8yCmOcXvw98iTrAD/9l7ayyOTuxpJVMKyezA7PrMgZONqPhmnlq+oVX/l3yx/wyE
qwO1TPStTh867dLW9avJzSMZgM/+jc5065fswqW4ntiTy3/11sEYKy8a3LQ/1wwdV1i9OsrNYUaz
nX5GUr9YdLpJfN8U0ffPT+/p91llhD0oKsPNFonGWXI2GNvCSq0Dp9zO255FxYEv7hutu+ZC8HfW
4sG3xz5AeAChTCgnn7bFoDqgh38kyWAOfR2KESpawI8rIjaDT+9np/nlNAHgYPRZ8vndweWVGH8P
af1LdLLTMHT9IWDiIfldCwiAW/25vNSHaUyLCs0WEpgQbDJ7v3OOMmlvEjI9yPCHdvr880U+vSHX
EbEtwaKGUsO5PEHQaEg4RsJsnaXeR6W5TeK/rUL+MwT8XyG8iiv4TPySTNZzItniO4ZLsGeh/ALT
1Xgr5+hCSvbR6kECMAx9NNDPG1vF2FC+Frq3DWSgofA2hpu20VHG/dbHfcJNBsFlCD8HQAp+vopn
W3VdRVg1+rCgwl49TWAkHWzLYV2zFUsWA4HZrvSRS7Hsac0Q64iuXYA/j6j5vJrrDJS0UwElCd9r
QEDpIXFI2AGvCuKfsNE5IGcTFB86f+OhQHNhhqfRyX8GX8XTQmyVs8Z+RUGMMZGG4FwBT3dBlHsc
Vsgj8jYAcitzqUD6wYpC+Gz1QqNQ8TrrIwMmvzA1ANPhdr8SYa8LyIPoXj59/t0+nBW6PwFEjhPc
MCcBSs2F7fCu661TbMGj0PDphYq98b99PsxZILSu3urSuCokQGbxtFZSGW8oTSvNdlgUUO4GUm1u
XgUUs1PIBtwHf3pjAilCHG4q+uZSegHr9cExx1eDOx8qNqhj/2MP9K+C5NIp1GG7SG+X6Zg0uLot
O3w+xw+WEjT19WHAmwpN85OlFHCr8aVfTltRH1EwaFWf9kWTFurSE/TBzkDGCLLtWqVHkefkjgyS
adUoD/V2BP4WbpLoF4MZYC+p+Zxljvhm0Cj4Ry0VBOgzmAGUQ3sHdLFpW7n9uI+i0d1YeFNkTZhc
yQj+ypqBgULrxfaprKofyzSVBwnVk0vwqg++HRIQyIFBRgZK0qebRwIL6y6QtdtGM8cj5OZB9be5
DuaKEP0/5HaIqZ5KgBJZWzh/Yog63IO5YHCmA/i7JBd2of/Bt0PSseov4pKGUf3Jt2scrw0XsMG2
LkxIfpf9vJezPz3ONvSenKRHk79twWVIbNQBF0hIulSugWIAXJudiji59Bb60PXtT+nZ5sUSH7zW
sXAyB0h0DsGgzPcWkD0M/OmceQwzAik0q8YpIx5YKsZUdp/QqThOq0COSVCHHcz8A9WHHrKC8YA+
APchjQhyLs5h1FxCIJ5GT+syr08T9IsRPp2lziBCwduoqSaocldo9oSpWO4X5wAyRqu3nx/HD95C
yN+7PkSHsNpnNeBk4OUk5kBvWSEFyArznYl1l8dDEGCOcQDaUE8OFv6Br58P/MEr9e+BT5uBwTy3
NWMUx5NvmyJdZFZpqFz9Uu9jkMrpwpN/vqGQ2K1adBAVWcvq6630r3tNzdxH3RLT7HSqCvBx3qDs
eCHmPb/ZVnzKWqVC63FtZP05BojMK84QJo8lnrvV3VTtkj6j8pKy0Ufj4GGHZhbKoGCp+3+OA7YE
bJcsxqnLvIgzf/7eq/3g7D7/Pue3CapDAXKsEK0InPWT2fhQwC1orGFZyTMj8+JSHfl8j6OSC5EC
HG/odJ9LAfXT5C4LZuHOB0DRhQDfpdoU8tYsb5/P5INvjw+D6JWGqyrO6XeBT7CaNZF6q1ycdC+C
rOa4MfqSGcIHnwUXL2BBeDkRJp8+bEvrRo3HkJPztt5JpeebGpqdaRXIfPEb+vPzSX0QKqBHBIQ9
2hhr4ni6C+aWadbizoKXuYHpd7Mpc555d//xMr9k63h+WDEY6iNryLri4E8e7VZ7Y+iUJfyEjnQL
KtqeHINtfRQX7v2PlhCB/6qcgvfrzDRVqaJKcHU3244Mu7i9JXIDM7Fr+uvztftoGNR4MA8cVKiR
rbP912UA+6agNgobYpBH3AeSzmk97+pLytwffiIAKFEzQP0TudPJOC6cUEVVx2JbHaDmuK2341V8
veymnAAOCOW9z2eFkOODnQ6NERR34YsJaY7TNiWLJr+FCgxsDBXXUwprmtUssKsUCLdgGWY87Orc
a3tfpX5Fm2wGX+3oMRDCkmicHtvGLb7UTRluIAHV3DUkqTpwk+dkHyWlZCmVQIRGrVtdt6Yfc102
3WFoDLDcVUfH20nH5a5sIdbKLZAYGauRuU2NGR+RUPvgTNBK3ygbfC1EMPxuaiGee41nW4LHezPD
nW9rlVW506E8LCavfWJx2fgbl1ubzSgQZYkq2O/WUoiP993y1akT9jiANoNez6BeAOC6QrWU3VYs
0L9FRHDIY86ONAqKd9DMISnkLfOLzyGSlQbKG9CFQ+x4O9JB5LU08ho+stUVmHYHDlnzdAHLG+FN
U4GM3C7xTeUm6r2CZDzwvrZyXjoaihdvSOa7NuraV2AJ/GsnVDQrBJnfYwpmbsktvyoF9b8UjZxT
l2v6cxFSAsHRN+JGdEGb2sUJ9q1dljETbgUjTTiflLmo3XFPhibeFJM4Qit8YukyjXpEairbo6d0
BCL4ELl3ppms3CyTLDYhbfogI2AAzhBTnppHXcUvlSXvPiQfDwGFtyYkKvhDQGa5AS203askYbgW
u+Ca1Sa4EqULB0Lo5nWHMGBxaiWQnRlglDdcgoYahtpWqVN7AvaucAoJ4/mdVxAzH3kLJoM1A7pP
AYJ5O0fNtSFdE6fCMsM2nGmogCbDkCf4sPk06QHE9sENWrCdB/9IBndng4IfjTTTsffJz75NVmlS
S9+qWShQIXV/xbjdBKVXDHvQrcfvkzPzlxrazweKj5pOPQr8vvIfphIFwqYBAgRM1vZnXI73dgbR
M60Ihaj1aixU4X8cfMBLXF5/1xTmjXDkgqT0WjwDCREK0gYKC/tKqWpT8+AGjEZ6XABGyHUFuO3C
Bzcd8dikE6cPNDZLViugsofB758jfCxs9ho/gso6eIwX9SiXntzMol7uxIhgNhjdOFdK2ceOdV99
2hcwxGg6mDY2JtiH9RIeS7h+vqBQUe9FO4R45BOo+w5t8g5zuGjTtFN4RExXgsW4Ol+mbkOdXeyz
+FkQv91HNkhyZRmA4iKBwcfSjC6Yv4naQo/6B+j2y75dFrOPQgbSc6FGAhxTUcOk1DpTqrSL1M9x
rbpuA7Z0YD+W7ZE74bQn7QCKdt2xbZ0UZM9FX14LAxB/2zOTc+0NRzE7xdUYu82+sYY+wNGsghZx
AURZR2b40DmTfFAtewCfF65Z/lLdzqXTf1GJfXEIeNhSGnt0o6kfsgb13jQUDEYDAzNRJhc67Eyd
eDtod8C2zO0eHBeyChunx9mc4vInQmcfphhMdgSqDUo/tKPqoW8pqT4Sb/G/+K21b7Ov5DcLMNqb
HKRzzwo730c++MAg/TlbwbCll17xhzn09fVUzt6B2EnRNJq8eFNHRj0j2OxvmIrkm9HapPCKde9q
sixbhJWotyiurjlMOZ4Lg3oPyjwNdALQZdjXuAfuog4tFBOLq2VU7rcFXcnMekBETLh6SqPMERjn
ek+K8XeChIdmMmpQcCADhRvOzEmS+jUrX8Ds5NdQGkdDS7qQI24Tu5JooG0Lcc8pNVa/a9W3105g
cJvB9BbVSAhZbt0hZA+idIIlDainb32e2KeqgrNg2HjA03gWePKQfbNt0IPBGgz5oOtoy4zAJunU
DymgW6EMSvJwXo2+DDqBkAlM6EnqznWUjkyPeSDm5FpxfMN0hhM5Grfgz+asbELc+zqsM90nI/rX
uKqwTVeTSIzYvUegBt+JUETjTaMMbbZAuMMhGDPw79wKDg2AMsU/g1pqlLK4Q4KMkd4PNq3wvdfG
rTQk9mquU06L8ZaW9Wu8yOItrgNQxxrQ2HcLW2DZCynbZ4D1+/siGQe5LeDrYEFT7NwDl3H3AP60
cwvKG4EQkjf2z80Mnets7hoQ/HnNPL43s6H3iQe1lyEIH0qoCd2RcolvWcs4RKKm6jChXKVTiMQ5
150qmm+NZ1AJmNk0vUKuINrUUxxuSVQOG0i5yENFIYMKqXCIYradWF/ugu2QBcdvXqwgxVILd7wy
Y1n+aqdY7SBYM02ZgXuTm4eo1ySpadtlQ5JleSsCXr352E8qm9uSHDpTTWCid+7W66Nii4c4KXOz
gD+S1kOvfzViyGoK5QvaB3U215BntsngqJT3IIF7VRHC/BbBLLQu3E3nul9KJxJfq0Jdz/CRfyQm
KW7YEO4LHNaf8LKctjro7KEqIeIRF7yC+7IKi/0CRZVfulYusH1lpXeoUQLYTssls4swu6EfxWs4
CpZp3bWHgjWqy4wdCJKC+b7seoH5RhDwHwnuWd1JckXGIOpSCnPLHZ5PgjaogX5Kqcjc5ItEdxvd
MFO1+85L5huTxDZD5ZW8120FSf5FEu8GEvsubA5b2P5C+hjE/JKI8m6EMSJ0zEo/Y5YMqdXLa72s
7q5EmTJbOE1+sgTkbl7UPsRDAD85oietryQ819ayS3sAUHC+CkdyLytY5now4IWbcEN2pAZ0HCYZ
eKaGPtwGWrfgF0JhBvaqDeT+C15g1hyb6GES6HcicpCP6MGK61EFkKFZAuiHBgVavl4QNW9OBWOA
lLMBXgfU7cMnpKRmT8t4rbSiV3o76FJc9WxubkY1xfsaLqZOahIKtQJ37p7bAUgWdKgDu+taiFq4
0KzpEOTjGYKE6XcdNN0Xz3GrOwVphDZt64E+wE4b5xieiVsJQ7StwTWfBdp2eC36GnUKXY1ZyBXN
yTTWm5k27hMLQ55HsWUgzYr2aXG9Bjaxs/clsCNCjG5o8nYuoHvQOwZCqZoOB54olWvh+jdRX0Cu
wgmQTuP+8XOpVUTS3kGJoq6qK3gMk2wiI0wnWt/WIoVFdXzdLSXC2hZEWFe3v9FJL56mOGlui4GL
VwUiyzNe6DHHbRffFdZAHg95wh3IIvFjE8v+x0gM4iNXDBuXCjh7ozfNbpqIR2+EVWPu423Ka0rt
BrGP2bmxSF7aOUGw2BvhLTnp2ZD2TXR0yyF5hhxYD+RuQLZwlrElYDqEwu3D69/isF5t0b1ZvwsB
0GnDcQlspqWjHCeyj7Ahwko/ost5vXABxOFsHqu61i9tHAxZUMAvbaIdBF9AMoSeQjwMz3OLvWuj
ok09l/d34WQmIOlg9xqwwtt2RXwFf+vxDRSbx34OCpYOEzyyAOFo095P5FfPR7HJooG8GYrhXell
3owOrOYba+kvvCb1NxKa7quHHnUukBXm/dDN5MjXZhAB6D4lZekf4SEf4BGK2F0S9mANRap58xop
vgyQ79iOAI3seDIX/TbpxJfI5eUxcvCsbURMxDOM9bp7TSOza2I+7Kzk5Q+Q8XXmFn6V4TJz8VVr
/e6FpslcEZVbWc7sqBHfXzM9sNsEwrE7DaHtDFGAzJO6bhHRYJAOPI6My/FHaMZuAztbthFsLrGR
yN7VMbuuFsh/0RGSJL6W/hcy+fWDEkvwXhsI2JcxjOgG3AJbhyblq1aO/C2KmdwgzYQZF7E/BJui
Xw4bf0ZrsjUsydUwd9WOh+M3OGObuwpt+59d0fg3TZIM+QjO/iGGzEptoXYzVO2ShUNXwZJ8iA5t
MtLvJligLNFpBLPAQnYt5KEYeufQiqjvYK9AX6DgcVB90+9gEs2OU9CJLtPwm4LRAi92KCMu2z7o
nS9lN//o61Ft/aFp7nzIG25Qoy8OaM57UHoJnhAa41ZImjnzbeOnyNJaQL2XBZRz7b0ViSDwO4px
kqGM5VOBB0k7W/idOyRvBopWUiQoOmhdHMxvPSvGfkMjXXxZxjY68iYkWRuG92HoPKJw3d06isov
FIgHZzMwmG7lEXI2WHarTiIr6zuZgek1Xs0RsBcGJftsjhh5RtIz7DwExzvjeOS694cYclUL8r+6
Luze9x35jheX4BpidAkeXDWoo006jnhdF/hB3m8zeriLkpp/bwZOr1Uw122eBE3UH6lDmzvouQFB
bH3YFMcBJEfEmgwHHVUQASrKIfU78kNxanZw5PYzWpX9JpJkeUZIWm2w7e2Vg8dt3/OlhfJzZO/J
DAtDPxnqvAfcFA4qUOy3yEhTL3JuiGh/+QWFB7PVtN+TGkproZmmK5fTAIriKwxMLI+Fq74VI0sM
PotfbNQk+BYBdbADyL15HZtlycOYyYeeaojht82DuxoGTxCPv6qh/QXWyIhc0w91PobFfeMOgQ8E
IfG3RT8I6Oi3DAbfrJFjhlSiAYSzvR3GvvwK3nS/n63ovtrCOuVGhon9DRRy9DPEEXPyROpuGzbL
Yw3W3z23MV5m20bX0AUqrxAEYedGdSCyhEDupWboanU0sD8T1vGczcnRkRrZpmOQDWM/3ILQ0d1B
6JzfVsZPnkEV4seRl+4DbpwGbkHlVIxpAhfuIyR4wl91M/yCrFt/8KHudmMhHIm+XOK23zQpARRR
Js7xr9U1qWa1jybbPy5zzHYFZeql75yYQJcGgqKOz4rvtJGPhEh2jwJAkzmTcI4MXsGrBA7PHFtU
mcZJvAq8BQgZBDV70ln0BdwK2BviTLBqnk2GSxCtrBJVX4L+4AGBa4fzQJKtC0LicQFE4XEkhHmb
SizRYwjH1IOJggGC/x7Gq+fB38qAs8Pswf7SMXBrcAE4AQd76N/63qvfO7RP7zxvRJ7INP81e5Mo
Uq2W20jF3QGA1eo39JrCe76WnFWAlNhJqvHBRPJRNkhx8b6JN4CX0DJZPYwnAnfY0AHRwfB2/MLG
oN6WzJMbD0qFx6SDdEcRCpqR2TZgmtAqK/vF3JheiW9QF4Prkp7HlAaivY5MVT2XUgPBNA5QJ8Rb
eVs7Cfy/wd1jm7ipxm9xYGANxmPnGoTq5Q6c49tZIsNAPSSANToXz1I1FkjaqIahfVE9eu0QHHuI
wf2GUhO8z4VRT55TARKluuRYJYU+aFEVaNPrpdkoG9UWykr1+Kt0u2RXTF6YJowN34hypucBaTDb
BO2ixrynFXRqnGUmdeqq7nuQSMUz2Y/OoaPJ1kGT6CnmQXd0mZwdnNRCdiD3DDob7SI3ioXVd4LH
BEW0wGUPzeS4md8uKIpAuno7zR7bSQgAHuPKc9MWlKurmHfdvYQUwZvnlRk10BGseh9uXEECX5z6
jc3qygoY2hp5bMau38yrvF1ZDcsxgQPI6vv+OIvmGcr5c95og8JdUW+iSciMIC1GV4pv+FgET9zF
5yxn8RsBzn0Q4Q2w7oIRiRCvtO9FjqtOwPLT3pSJZ7ftWivgLhqUqL/rr1HdG0DwId2zuJy/RVXA
EQJ1drwv+y7JEmjs35vAhtD7Bdcd9ppV1tUrm6Qfi4PbumtaN79YNl8Prblq+gTczz7zFxefvHgO
CtzM2o/GHIoqfB+4et4IlfCrer0eRaDkFYIUda3M8Fwmya0DPRFovBX3wHvRu9KP8DaTJOMseehc
b9iz1Q+6+u6jPuHbAkVH7qXKQDAqpIcQAQR277IjNnkKrDj+Q5syOtmoIbh1JNsCPvHKRRMjhAUi
AnWX1KGIXeGJee0JaO26KFiqBodTs1vO/AeEzS++2730Nn4fo5an0rY7BHR3nLAbTup9XdZvopf7
cJlRJwAWT9gaVZEGaXFc3mmFk4RYd9fOpkY/Zf7WcOhdzQ3qUVOtc80Cs5s6+IzpgTYb0Xf0hg9k
+VpqPVwpZAe7sKzbWz11j2Yo96qJj57jo9wQvUjoEgVzRG9iZ3hYeAhBqhY6XQP8zFuDCGaZ4JMS
3XLpwseYhOCLowEKRuNPiOZ1SDWD73NhYYzOQTUuA3pvSwgDsuJnHwbbRUO/EY63t0HZNdBdLmC6
jHfRESTM7LSiGqdX30eZOEDalNtA7CFEWO54Xz9C/lCn7SDfx1nIvC4xtwQtPjqC18pj0OXY9MSI
uGUeSnNL48y5E3q31pmPNJlWnxdSpJDnntOpTPb93N+NLX2dSXmzlA6Ql6XIuiRJ29DeEorqKIeS
mlmWuwkxf4qNhPYbW1JFmytXigpBMTQoCzDDIdQVQqBTlTnwF2+qjr7yhh0Wo39DA23NvqF1WOOB
7TuzscZcDz4gVjGLb2FtKyDi5h7QyUcxNhlY6hbLpsIPkCr6hpeep0UncHVW5UNX1j/G0fkSTnMA
17ZV3nEkMmMDqi4xMQgqIlSQI/ns8vBngUeCTvROzcWPsJxf13ILwNNgGPFwzjxEV4y7X3QJjmGr
+Xczhfs60NfwBYIWJ/RHJy33dQ0fPNQhZgVOW2j1zqnltaD8MNhyRA5sQQVR36NleodhFgJNXDMb
WJPKTHAf5Qg5/OgCiyAXkW6axGOZNy7aiyRS9srUhkPMS0wwmhsBSgc0ZOmL/t4kjdq3TNY3iLu7
r0Wn3f/i6DyWG8e1MPxEqGIOW5LKco7tDavt9oABzCQYnv5+uquZqun2WBIFnPNHH56wJePQUNZh
tMJtN5ui2xPeRhpKO/pX7YfdfXEDNCFhp51ZG9+MSn+9uiQatz4phwBqnXFEhYH54PDz4rCW2aGY
6DNLLfOu94KT7eYvQVWTdw9P4LjzloyG83c0/BcUlPfaGK+CXKSoCfFLpZu8GY10ClykQW824SeT
XIgxJjd12fIXnfsfZqsvRef8LvbmE/1Zv8+L+ZlPxve09Nc0cP9ZwRzbsudAn65l454WL72fBLtc
v2U/ahNnmYkf7i0AjXS8PSPTr1llp1qFdFQvu8rOD6vX7ivLOxsDmt7CUy92bXCcDedKiHueYQ8H
NtBpOByXvNut/piyTBYyUgKuRmfNoyFRseSlONLwSj8hkO8g8j8hFb0xsPgnoXbkBBXTo6MKSRit
8cd0QP1aUfCBqXCMct99clT57xZTayzdtTC2+2Ji/d+MU+u4QwSGkTiF/4/ThSQiV3w0dnfVff3O
HX6CV3jh8mMKU/Sbds0rB/B94S+fZW8tSVt4X5WJnkX684WV+dRlAJB1KXduA3DAgnBu1hB4Irji
D4QHmad3vjZkuVrZy9IGZ3MTKBjLBJnto58Pp6bOgfKW5Whqejm8IuhjfypzUh2t33xkR5CzOe20
NXOimM/O4ppbNM/zuZSlfnJdIY9UTY4X0AgFyWN/WH1lXAqe59WqnPeqD4jKFVbC/Sm/cp7LvZbm
md/oUivzwxAd529GAGwdglyP5TEc1+pqOdWKfi48q6F8aBVwDPLAPzUZuonfctwIt3lqiQVLMnpy
Y1KHqYRGaRjlovaTLRSHMg30k2HCPXhOpne+x9d3Y5aPKxsNt13rJhmMICct1xj2PlVfEVB/v8/0
pJMimPmWeRtLsS5OsG3PG+/Rnvgfl3jD7F3Q+FLhj9kc67UTRRXPI6YOR22fwSweitTMz5t0H9YF
33CRlowOM26LWrLjaivOPas5F6V/pQ/XuyOj6RqMzdURPuNySIa1XUwnU3phFEwO+bP919j4H/gK
6Rf0CA7FXMqyG/ybVkQ0kxnsi5x8S8I8nYjGZWq9gNLKwPZRvmfJZls+IyWorj8HZ0USXRTUwZ3t
qsc6NMYLYB3ht9Wy0/b2VZiDxZ/Ljrh2tt22ZK+D232wMRwmr7Fi323ullssb1OMF9dtNcy++YDt
bySje10i/lYTz4rDVIrrbIX3KpuXXRkiu69SpkU9ShDP0T/1cloOyhzAzXJq4ALKgpbVIZmzGJ+y
EhtHN/h3hqk+iDSuj8YINKPIZUhyQnl2XtPFfTO4d41AEDwWbP6t1xPg5Z9Kh5yIqs4fPcKno7Sb
ysQUm391Fv2tSyL99epPO1ohrV3QCfrneNpIbU7/9GqgS3jRu0WuCkuBJ5L85ulqUc7GwLG/7aQK
/rqUeXwjmvxcO7H2gkM+huQtW+TASd+8VsYoY4w2w6GTPpOe8rKX1uLDocXnwRZBMvctX+nyNRM1
WD/Q3H1tL/XBn3kBVekv+2Ix1S1g1sAt3e+VT4tW31pxgS0sUU3Bbapm9WCNoz55Rv+fEl5GswV2
tTbj9jZUd0n5FhBS57zJtuMYFeVH5jIzNpb+SwBJud+89FkGwOk2BwIz4eMoagBOTroceesO6/J1
JtMuCnS1RFOT7reOw7H3CirEyvpQ01GGoofYZL6AI3hWw4Fvmq8uX6LFLDlsVp1UoRaxtzrPnVa/
MiOdtNbYg+rV+kX5soN5ozpVMnF3Ik8EIHDie8OrBkdCc8pUV965GQuJmsgP7p76HsNfD9wHQvol
pvBlHWhOWKpzu+GQ2PTcM4xsLFRhndAc9+S27DVdMS93k90ul8ZA4MQ6+BhWw5s1Dx0Doo3LtxLr
m5oBsZp2nw7+qVgH79K7H8glCmDRZbf0BXnsP0Ztnaqpa8jBq/h2BNbJBwWJJdkDBJ0+hsupycfs
YoNc1JO1Pg/0Y163riiIIg/N3awhmNjDUKW4+cMwmS31wNktg5wbiWAxEdfSIvgdhW/s5ulLbZkS
z08D+jEMPVVqaeZ7/OnixEZWn0QwWns5lfuU6McIh8p5afprQYOwu/Ef+MxCPGYQVDJaM/lpieKj
X6f5yNSxN3N20dHK79MCzTXOjXj0p1gHXfWIbEJSmlSuj6oUYpfV4030anp3joJvF1DAYp2zqBbt
G1PjXzDyN1+G12awwucRi/s5rZjycPD0kV5mP6rD9p1c2ZM50Ps18+J71HBJYIs5Rn7gM5EH/4Vk
wrrS+puDRTFtgJ2JsN072y/dzK8BUCyxsdbn4hnPeIP4ua5MGEPvp8A+bBhiitqEpi3/NbYb15vx
YMxvC509pHM1gLrGdcHJYw4YVrMxPTdEgHcEGls0Gmq+llCEQKjaGi6bXiE+/oHH3Ll2+4PDtaRO
IngbNNpFFHOE6s6KNzMtH4Vm8TTXp1owQPZd97jKpYjDzfu79iT7UhIMarrx2c6FMZURc63DzRYs
ST5Cj1rLQFtBVXHTzmEVVz2HpSsH71Raxf9jJf0NODdn4zLNf4Dc4lgpMf3Q+sKT1AKo8RyzFOZ4
Jl040N3ouVtcK8IbRhclZV+MTpJmY09gJT1B9pSy5NXWG5aJ5UCak0Wvs7pOnpuYKSRR3vVpXEGF
yKp6bTTDtcfXbuLVadHonSamOnYbzWzUWdT5Tflz0WQGvQn8lp057IQh3wmMfuSmfAj6+UB63hCV
aqrjpuGOccPySMlhgizZi7xKRlq0/2Vyu9djSPACH5+2tvQsPflk1w2Ua9M+IBXLI4sqN5GRB+5v
5XCoCVBQnryf16/FFH9qOMCkGTpeY+oIRJPkgZiDWA6MpX/YlAUKivYPPMO5bmuylBVTUUocehN8
5K7XxE5evI2+/daK/vPWTGql2beEwt5NwnmcbnwHQcVGAhNyXWf8cdFE0nrCNTmfpY8MpjNaGQ8E
Pu/WYbhIGcIcTvaFKgXwP7uE9PQ1K453bHSW2CsraJrLLpGCnOTK9u8npPM7QNAtEk1WHYRF72wE
NVLuLd8eXnxV/vjepOLGKMcPw++2UxEsTRIG6r9gVqdu6ihmqr2TFsqMO0FMdHtr/WZeyO6aBeu+
QS7KFQ2vfPDV2j/prFhfzXW8V7yYuLZLllTQZkGLcIzNdyaXIr2mZeckyzgxmyDQEGSGT6XxHy01
9a+RVemvWYg2Xt3eugzGQJ9e2nZ75jIe/JXtBHwQPnxusqQ1B+cgKgsdtLeIi4Y9KUyLDzrMmyvl
yPZ1QDHw4dTNQOvO5tG/0YsscZn8mUwVXr3InQf3Us2DYHYp9Xo39TbK5/RVsBbFTqPtD7M0/Ls0
n1EkDL4VKx2q06Ydfah7I3wYFOXpkSgXcOIRmv9Xk9Z6cmR3Noptes1c/2FiL31vpNvbUSpXIwpr
yDOFdciLvSkXcTtieCwd6GxXG3U0YEwih4Uem8iQW320Qfz4DZ3z1I/V8M7J+LkoB8568IL90o/0
P2ti/m7jT6seQ9N7MDCORzeBwYX1EwLT48E+zoMN3WjWOgabJr1cFX2w0+MKNE2M9wshg+JeyCmN
e5Cg2Kbk8rutePNMyWW/K4nMSKNQp/qQBauLuH1Tz9vsQU3VZMcvI8+cq6rmpQu2OLdvcFrZ+GaV
mN7iXxovHRg2F5+Pn+PcTSkyH+3KfQZoLIB5c+9+s6bxLlRmmvRmULw2qwqeB8u7tzJvO7WTU1zX
YLmxoINZshIE+lEODt7tqd7ucO4Fn069MlR46zbtM5ohPhoNw+fnmLVmuXrpzi/GBz7A7XEAh0JW
PkugJD841+jI96YQ0+PKMR4pkNWzLdca6AgRAS8ZSTakS/nrjKb+0a5SL2O/wRaEjASLXt3XJf//
SexCM2vzUpalf6dR9Pwx0sV+JYKtf0eWNX1XCtZ6rcYwWeEDEahYrZ1s81Dxzc6c2De79GXAh39B
//GeC6c5Ff3U8Dma9oFce3FUJOm/ZIa1vvIwYsDkN48yO9cfgT839ypXBdugtEaV1OOoXCiS6qUI
eXjMxYWPRRZ2qVYTUJu7+B0V4d3SulVcqM5iWBjUmaZoat9dZ+YarrdDl5XlHm/rpU3xTMHr2ReO
EK4xYjl3YbX9JwtXQ2WJAoR3S1FqhJOBxLe35m0/r15GLasMYnzvFKu0lX7Rlq8fcmNUd+nsqN3c
b8VVNnBcB88sW1qKUz+g+9gonFOQevR+mDYNCvEqq2yLWm/1zyBrxDGYZndMTc0v14vgK4Roexn6
oTz6wxScwqo047mp/FjUQ/5r2zkCqna2QHWzbJ3eqM9w/rJzetFs5ToCsV45Y7VJJy/vlK9zPu1g
mTpiXRm8647TMJJ9NfyzweJfw8FbEWW3Pj8N/YGO/RoJWrDiSpzNtMIfwgu59Y6YG3c448tDsRbF
7a3lV+PcTJMuNa1dORD+kpSrZf7nL2XtRygMhq8Jc9xfOW7V1ez1ALUCb5SUQflv6gfgNTXID8HK
dGxqA9Rray0Z2doqDs7EKt1KPt60dtNkS3XxLjPvRstY0gO3I8yCwEa6COi0CPZ1oMeYBrmnYeus
e3teu9jwAKDSjdB/MXXyE9EnPYN2Ci6RhvJ+NLPiHj6WuXBjHG1Wz3qc1q3+pFpEFMcpncOOEqRB
P0y0Sbzix4BJmsxJ8w2rER+anavyKPAL884L5vmBvof23rOKPci8cx18yguGtixiPsR/E7LMK7hY
882hPrsfond/ELA/ps5YR5XlhhFdAUuiJ1PF7TRtiV6ry0b8SmSHDlLOHhqVa+APfAfp8W26JnU9
dw+VN7t/GyKRoiHUeULu13Zw7OK0OFN9WBCf4VwO7uuu/9E2PfakHE2/RtDn8YpsI3IpD0g2ykCu
QVvlCQtzCB8O7NGuS/lOM832npnW9FCgZPhklEoJLQma0zje1Io+q4DbuPJugGXtOt/QYMdb8La6
NBegjci5UyavAwC0pH0XrnxWYPJrsjSkgIDCl1cVpOnOKlzn4tVaET9w+6/0HN8jePDAT7XFi0SA
NZZAwpKXdlF1+BbeqFGv0d+YyNMPNlRTQvuIEAmSPRh7FZIqxhGS06awat5LtZ008oUOpdnaEwrb
y9hvZPYIr1YmauZc8vAQv1WuniK6Vbt4CEaBqqSgs3y0sa20w3SufKpPDAFDjCZ0fF+6PmBcQt25
RjnAzKGsjCujgI61sTAPLCQQYubdc9wsMc941LmM5LbB4h5wGCHAXGqYqGGwP818ehoyjdseUTSo
HJXCrh+Ou9VwqjumMveqanPbBQxGR0qNzlupiv8rjcxEaze9ZKX6LnXvPZSDDD7VslI17jlLGaFu
7v5bjDQ4rzmMRxhmT17aQ+65hcc60PhPrVQVJVaAeA1T5G5wSQoQ7nqRBAlEo1c+qQKRGVfP6nm7
aeBBkIX0h9gVSLH1YAV7O/BlFHr47odW1A+DmORdQIPNbgiKh7Ss7ReE/iUt6EUnwGOEAzZRQ1Us
66DQTd34nS0zx8RnRr/avB0ZCsbsVkLmGvw1INMmDlqeEhNwIrFNVBbIqWf7mSuTPiVuPOjYdtUX
nynkBYlUjVZOj38mPUyMyUEVTX31yl0yvsN0GWdOnpxF3LQ5d7E8x5UqzibjzJ8hRTFZU5RQaJ7j
KahTBLHOm8XX7qm19ItV94jfl6Y5haZwotyafjoemnxop0fE+go7LqAVnFoV56um4ykovrl7P0gm
LKlcmbs4sNQuNzg15nKlxqtcVzAgnC9Tyld2LM11z0RY3AYZuTeU8TiUSl5IzbPORQ2x7+dFnmy3
bIG2Br/rwzyjaYhGLSlCeiXd1fN3vdOWh9m3r1XbngufWd6gFyUxy3nEsZs6J4VobYoKpc0gabZB
hpR16ZlBNfR3GRaQZDKkJpgkvJs0+lmg4fNqyB++YSPrce3sdKou7ja2MeN2tmMiHuGZF0G722qq
qDYCg1BnV72ljfpmj7MfN0+YkadDokdJ9Lnvm0rtwqliWJmRxxd0cx0sxSXfF7nxOsqll0m7UTpT
dONzSChlkve0JBlr9uv1kz4NTFPxEnrQiijV7xsf7Cxl8lzkskayksu5NACFPaZaBAHWdLD8sbgj
6Z8W42rgUPFzW/31M/3dbZU6q2bb0OJt9p8ZR9eAmLgYnshPms5AQMG5hWDfK/RnEcoPM5qRdz25
6G1lDED/r4cGhdRffJhJd8hYu0R5oWi2OfGzNpgO34o2DyjJhRlMKq/wjyQitInpOKDhPMonJho6
F3NoJM2QASpanGYvTxOeTIalvkcJH6bPRmh2+3RDiV60lR8tOl+OhlEaiMog1Vq/I20/b1iKDbsQ
MVP0Qn1X0B1Kob6ynvGjFARpacXjMKX5uL+5mq7jill9t4IF3FQyPeesq5FzAuu2Y1YDFm9tyLOY
4aTlEul089663hx3LuEwc+My7mZ40Je0X1BvtY3/nfaCSqSpuwy5aPY05vxOLmi4OS5dROnDd6MM
CuXaiXM6aA1/jwE7TXx48G6zQuR1K6yalbM+DmlHRwPIDk3ExX2bFwCijdU8lT1MmDsT5GItU3Nw
N//oOaOXdEPQ3jEIZCeulG0/VBXzkDk96np4Trf8I3XQdCD8R2gh3YVs2lC1l2Jrg6fWNljZB8qx
WmfMk3DwfwMesPPibkVSjrfzVtXdz6j87BJOHjhDjWOgBGNysJI49rSDebk4Y/FLWMiUOC3FHpGk
fm3noEJNTGoJ9n7TX6TY2rjcwn1lQ54xABWge9XtoCCAtVttdXfjTJJ1XMyraQYhYkbRxfip2f6G
8YuTx3wEQx6jvh/51qdZ68fIQ5EpdNo7IMQDDm9X+cl3SOw4EsqkpvwM+E8f6Pkh5U8xDS+5eNKt
oWimNGYkOOarus1MLQKE99HLACOz2j+KihdCgfmfLAizIfJvadSlF+IcDZTlJbS0aLwlTUEvfE42
eC+uUxlyR5pVXt9Xc1h/bHxCdNXXNUUjfaDCR2JdRIKmGW6pNrsdhjaZ6DBLvzAthA/zIoDCNizq
n8Lyw53Vco7JDrlwYnVBh5gAb/VC3sK9T8pT6QoN6J2Wu6KSrPZTVn0C8LankSU6yXJukjRz1xOJ
kd4jEiSxEzKvD1RIFGSzzKQtZT/rzJ5VeWv5NWIJAt23HDjhLXWituE9ZpKgqyK32uC92QqUYzWB
qVer7bsDIrb1QN/boevRLAgo+r9KOtNlbFxAzqD7kOYN2Ghz+x3svNgteG931IURt2F1K09PLx+X
stx+sUekdjJuJbENIOBP6AOsL/hE/LJW/Vaa9sos2lrHypmnGLmzk8z2QL+Zbf1zJ8d8mGsQj6iv
jebTwQtGYo/RJNNUIvQVZT4/ao7E05QZdWxts3Nq6NP67eD4SfSQOX1URX5pnLXbBw1fVe5j8bMS
Q8U23UNmBJW1L40qgb0zP1whnv3RsI9VSdkYp9l6zDoEqnLEYaIHJM7IGNSX12mosbTq26M50Ps2
uSnJh3mQuHqhPmpRkdWI8c+CWv9V3WhqM5P6SSDWvOfSHX51bnjH1h73Ydgb/xgDt28e/2lvEshw
cqeQ4hTbUc0zYxz7oF6CO0HL2nawb/7isJA3S4yUFwb2wUlWT26X2b816tRyvqRbCo5GV8SPI4rR
fGDwp7LEM7qBW0sFsWSQeGgakUZLOrV7pPsFmLxpHwMfrEbUN8F1Bv7XD/jT2ZpzitBA7uKhQlay
0fmex5s5zNcRhWEVZ+HovbcI+d9XTkkvYkF+ahyC0VTQ2/Fgt+2xHit+hB+GD/yb+64rgwZO4rf4
pRa6h4io71ngt/mL0ZbkTKAR6JSu2vMtno91mpbRBtUMLaF/w4Xyt3SFkhin+QNgZ0GSNP60Zomj
oa7QNCk300gMNVI6ZzH0Pa53lIC+UfHXGvR4aftk8KBQVVd9bSnnOmPnKQuFHeyzBmXPyu8eUX+m
X2c15z+lmDgfF7gNwhYOYU1H5bIwK5nk5SSrrHcIMKunvEMFtJC0T2WkfSxRMCaGX05nB0NaZIhw
/DLC+cMczDVONWh0tuJTM8IuPXP//qRWBpHuBOrIHmHuuDLp6akWeE7o2nTduohQTveUD3l7BXj0
9mXYYvhbvTqWBh0/GjKy1+kS541FM+eGfFR7EphR2jCdg2joRPVk+Da79cVSdR5VIhNcKuz7+LBc
uikrlDEif86sUr1DSVOLHIQ7ZbcUS9t2s+NzRl819KBl3YABARPEQ8DkcgqqNsfPwa8Z6ulDINQj
P4dxRFHzDcdNZFEj7HsUh80L/CQTi+uUz3YbFu9OLn+od3S+OV4YbfRw1y2+e8Bk99oatt4PaeUm
yBKNKK9IdylzE9mKv4VuVMw8uWQ4NLuxNU6jZaxHBpqzTYwKDXLskSofuniTHlYU1xevTeBd7BUN
U9DMzqNH4eBf4sFtHKSplTSleGz99R8bB9xHGGwQOP4cOzPWIbf0MlgvV/xxjb79r6Zp8CKdFpba
2yoE+v0UIIak/KyPLJOZOpqkOVwzd+g/bTwIjBg+hk41kwWmiwrtLQ5jbhhTXbqObH1JU2jsDMab
k2f6D7gmJX5Znx3IPstJp0M36HSwlnMdDLHfls1HtontKdOh80JHnxGHbY1+KbD6uzVot5++oHAS
8ZsdTVg02K37JWmWLNvzYo3TkjrgHJRv5bgthJXGoqma+yYoL5rsRN6GXoIxG81NIYrTFOvHEFV+
/m7qZt6XyzRUEFjbeh6b3n9HlgYDZWAFWIlfhviRVexanAhk2xmf/s0HorWSj07P27zlZLorchpU
s+5yyxgJh2PfRq7W3eyqrCTcsY8KJByXq5MfZXkDCDUHMkkjtJKlN8V5htbgyaTxVkZD4RPjVneg
56NnuIko4TDKNJxOCw8Kqu3xc+3bP/nsmc9pX5+RzegYY0x+bkqEw8zfpy4cPzIP/MsNTOc6IwGf
ltb+zUKau9JGL7f+3YqhrWkaWpZCX8ZF71a36IqVPc2UCwvEzIPGznXpWuWA1WnX/5VLTgQL+8V+
HG3zgG22O6d6U//ZSyB/Cx/ZQUEClAXJzay1d+sW3Y7H6DmMrdjnhfYP/eofR7uFtfRTmk01gQtG
DVGaDo0Bydd7kOaWKq42pPcxD9fmUUhL8+BwucgBEwopNObBum1fdQF8q4nyjbJJZbDSoXIONOuO
p35ww7N5O/rkBHtjjA0XNYRoJtCp2NvWUCjb9uufvLftAiyJEbcpZfZa1mowE7Na+7utL1j6rS70
o62U4V2WT/6VcdnYB5t+Cxxk91tQNif2uOqdbAR0LSM31X+FSFlEay7kaBQewoltKT5AjLzIAmff
TZXrymjpmaeMIu+/+prJVfdoHVCUDYeMitU74dYw/+HKNOsG2JoGRKUYz25xRVRgZasv3lrsTG9h
XcBkj255GZ0cVoTvXM43isYqnlmYp9Cd7hu37S8T4Ptx0AoSi9/TuaQoOXfu6OFhqeY0HlZVvbFE
5d8bok/u9qA8dgY/e9EiuyLoHA/g2ipBOSKTTPrH5sYAEynV7je7R0Lgrls8quYRZT+KY07GnSGM
i2flj50vEPJleEFlBnuiB1ieqEdIxd0wt8tTXWd5f56XJXtsWm5L0Y8ZDlKverXsqb4UPuIM36dG
bu36jiE2QEO1glQVqObq4+wU9r0kCTauZggQMvaXkxUQRZjNxJwxMZU7vojBn211Mth7GcgkqDt3
55bEq1DyStaWb1jHqWWNCn2oeCvL0g2/SfCvBIyIPJWOh8Jj1Gm8KqPJ3uXEkW4WHhgEuHKFPbC6
8cSEHOXcMRMoZt2O4d+i8+NtnVsQW0x7go7tJ4UB+ry1S3nSa7ddKjP1EWy31IBn1vKyDb1xUL77
1o2kvEDv4cOuC+9tQF95nsNwPhZDdcoKOLkFTXhsYUBJxsbGwmX9FWbxVDCrsuqGy7nDoxzlc/Xe
Z12+H8RABnA2MQahCa7OUw3cHiPgwO/LVvFoD0H+4Mnhb+tDLg6FBQc3+Rx9PvsBt3lOx12DrpYq
aU57gYbb0ZP9EFojEf/GWDLMtKr5AtlhoM1vkF6hzD/1mLsOlDV5iyaA/M4OivV55XS7zV6EfU0Z
OprWarDJVDj7wOPTF9NlhR6t0fvbdwakTljkwYNCsI9S0fne1psfJO1RM+Gn3dyq23UuhhvU46dy
0RUGJ5Nl/yYgRmLcQRy47TIzR/S44s4BhqJErcuGZsBerXM71SgkNPZvhx/sR1lQ3WRtsOQnpA/2
0zKhz+Dhp0lY1O6/0q9ElBM+sseP7JwMt7TvNDFw597bSArpbVh9agHLKzYb2OcxCKdrIQLe0HXU
EJr9UN8Ho+k8sGDxDgbhrSQW4Ou1S73ws9SG/G/k6byWncUcXfvUdckcMUbm9RhRhYaScF3zOtcc
SzPSijD4Yt6dn20Q4QhnzfYG528yE2Z4PWphdE8y7cZfOevpgKw6/zDMRpxcvyapec4eWzOHmyLv
st7NddvuMWVknxpsGgdNsMAvp1hI/mPzDu/0tNndvqNGdqBnKZjvNK6nHa4MisK9yXrC+5fbaFm9
bTtkDKQngwvuAFyX3+xXLZZOw+qjgP0tqW3x5VtueXaqEn/vsPX7ounxQ1Wbc2+XMyn2NOjuhVQd
oQ0+shmz52OsGwOJlDEy50kI9vs6o1g9kVIByAWoaSVap5sVHSJu+1GDrY9T7dYi8kaB1mvJ3A3t
jC+8QxqIcog1/7jrJquOiQVdYQrNE6gVLOCKBI64XyfxZL59DW21PhWLM8Z6kCBMq8UOEmZL4i3N
uLekVSW9Y1vpfTg1/WuGeDWka+Pkt1kbxD3CkkM2l/pSpwPLtW7s6rmbUK95jWHsZa/VwZrYoryS
hGe2zAyHtoFGxARZSPK17MGSPUZF25qqz9Kzb9yqjWirxctBrHqz18PCzeL1BWlIQfPT1o0+Fyj5
HmfCMXi+pH7ICjaFbvbcPZDb98a7uHc9PGhL4JkHNFLGnVwm4wF40jtYNOCQdnNzNuZeZd3Db8yf
vmBzRkA4ExjBTV0jyvtr0yCNBybHF0mma827XoZkC2TIXvZWWzS8g7mFV6GVbjx3vXpPvXTuTy1c
9U8oM//bdvSQJ601oS+t8+KucLbted5s9JKTksVbKMPqwsfM/wDa13tnK+5frSHFlwgI/rGSH4qO
vkWI6gBa77MQxc8Gbv+hU79/7pX55HepSGCsDtSskL4ZFupusSmwipAPN09Lz1vQGQg1i7RWz7p2
ymMxoclfyN8/edVEyWZnYuMaXYuEri37jz0RYr4OHn3V66vRBh5WtXJo7rn5DADUTp6yuSV+AbPs
xffA07DGip30tfeCpnrivnazBM30p2E33tEogumoSUl/UnxWV9ucEb6Ubp8wrJRcJro6ibEJI5/M
u1gx9sZFh43RcXOsafqmYLgJGhzyDwC7g+9pLbgRGvBY8Ny/ebi0e8UdGa0t6niFDIq3Ag9AUFRo
HTZyUZomANNJMRQIszy7BksvHsX63nIF5ZBB39yvIG3UokNUHtRmyAiZPs9Q0wXvdt+9N96YrdE8
koopalRPw/9IO6/dyJEsDT8RAQYZdLdpmEYppby7IaqkKnrv+fT7sRfYkVKCEj07F42ZqWqFSIY5
8Z/flNwl4PPWz8DkyXNO85LSxQ/CN0nM/JveAXttJMbc/K2GnNjB1ruHUQ1uLCppXIfH3EfciICf
26mc6YzVBB05y67iTKMibyQeBXmOjDFUxm0F5WUVhlqyVYaps9ZtmbQPid/sfA5b+ir+wziJYlUN
3BELQWVtorGbRXUE0pp6vKbNmMmlXzWGW+RjJZYSuvXvGHX0pdlXf7uof2u8hv/bjgJQTp0r7oQd
xZDz8s0SNmUUcCupLaFsQsxNUTbyfZop+IMuGw1t3uDyAQGnMcFHYZuVIa7MtoKazk/C4xQAWfqq
4v9SAYk2OqHrz9mQ/6onTvck88Rfpcc4vxq5b8BrD7eaot0NrJla2AB/qWEdyLdHF2RmiBqQRa9k
iQeKniaQTgI/cEVEdwuD7pAyukWJpagpDMaYqPd9rZYZh5OlpYue29svRPvtwuy5dpQaAITdGtyz
4zagL4xzc2aP6gbPk4e+lcMK0X91rVfi0MJ/XARpDdEuz1FtwLTs8GIxxiXUi+Y4IVtf88fTxsqU
3ON8qbMH/ONr8G/qgKzKpkdrVIcbG5Ofa7VLbi1u38syL7XHGJfMHQutXcdRly3HyrEunRjBgZ5P
EMz8aQpunczgjMll8oujUtu0/RTurMgSCB798lhDOncgZNHQzr2SznwielhemWpQDnc5HKugKG6D
QOk28D1QuwBeDUstqooNlRiEQl0MSz3RMjcotHpjtumdFWXjVZQ46hHaHWg79Sn1I3H3BqYPDzAe
ncvREdClpzxdef6QXdtV9LsRfXcEXk0vZC29dVnUOaWyDDazf95FFGCcYRPou7S5Li9QGiFMDjhm
+mpALuTBMA0WoBDVbWpAMSkiDV9WrHd5TWl6DJMgJtWVVt3voa1w166Q3gsiQ6Rr2fmfxpOlB+WP
qy5cAIUFDW1FXQSDI/baYCvr3iwECsesQC40lLbx12yr8B41woxAj8Zz5EXFAtlWuwNK57JOlvlD
H8A249oeTITOj6oB6D1WO4y1V6lmO8uoN5+KFhaTrxSoy3Q60ghEeoqcYehdhzvpYHjiJq9ESIff
SPgIVoMXk91ikJ3C50Sxk/vbPDF+BVibL1vo4Jehor9HUjUe07IK1kPfYobFNetoxI6kq5FAwsy7
xwxAaN3ZfQqx0K4vZGyMe98uwJOysYHuDBUm9NtHroL1NVvAWxia8RHT9OpvVI/eI6Zf+S/Tyx4H
6CSAdR4XNhNVezP7iAv67ZumHRa6ruUrddSWcc/FCZ48Cg3Du4aPjqEmPRCuXkm+9DXYJwb2P2+Y
acP98+DE+EYHfNOEa6uHSwVuNy2a+fQxcfVee4UDMmLnD4WwtW3dtzflbNaPX0d2HZs5bHN0dgQU
jnKGWQX1SQUnpTHDZKtW+IRUTvOY5b3+24B4toE9j/7Lgd+a8Y/fU6xGW9o+j0GHuBF3c2DD+GBO
Rk+5K+r7GcrdE/LkbCOaB3v2M9ONrE5xU+geO7xgqh0kWsADT1edC3qXxZNFF3RL/LN0A2qUtYgK
NJbdDVAEoGOCdqXMZ/iyyMFllIJvUErLPIpyDNcgNBNivAr10ACDQu2UfheWTYKSYURVZUgIx5Ns
2cRyRPaLrGr3eeTVGLDI9K3gSrk0xsZ+mIbGuk5CRYVrabZXIeYgq6CAuGv3sbNCHuZdjo3cxkVj
YguDK9CGpgXrgF9x2dLHjddj33IzgkCgPnS1NdyZGRXxQubzN+2G8hijIzlOar73lEqAknD14aeq
qwQx0QqcIHvuGmwhnAKqbDOM1ZXEQmCJP29972B/hHFFa4AG+sML5WK4Fi1QMXGQ0R9uxLeh2SP7
AOy7mAII0IsiwDZH6hA0nFD+baQKZ1/A22zTAAQEmt8+bSGXFmnwYBM74Qr6TIvBKrpLDBKMY1CU
7a0OuW+FniLcZLZ+pU0yuAHZ5Wyn4Wuse1kYV0ac2rtaQ9KMHlRf5Z7fr/Kq3QgLy1LFozYPgc22
XRNXmyzE7YSIAGcpTLSfTZjTHQfNXvsKr9lTSM2ED0CYD8EkayXUg7WlSj6Yh11dm8j+Xkbs2I4y
GTTxZpOMwLGvfF0xnsuKeCGjThwKWaz6V9Ay1Ke2oCy+CqnDnkLfokgXNbxC842KWl/VXgVePPEV
kWlBEohLbgJR8cuEcH+kcuz2Ht5fqBSLvwXqbJTvykwuYVkXADYy4m5mxM191mkGuQdtjvjVUz0a
62H5MJhGvPUcS79LoaBS1rfVvqYjPKH9t7n3SZS8I9UwcYpErgn07ZnSb4RoGzfT7GxYAAl2lVvH
g/E85RbwcEU35G1CcYhsRJSUtpWOakNn/7DwtOnE36jhqvqPz0TptO1t6/TDrzQf1LsyqkPuaLWK
ee1YIHxdaDh43RUaHIiotsYnLeks9MqIRutEv0pxdgNqTG7yBI91OwWtKe1AbCJcs27LVJ3udMxH
XEMzyTjzcS6kzdaIywya6RFWn7XARLZZKToKqqHD9CZS0vuQk6ajHQvgtpiUxnyZRNki7Q/0+MGc
Av2CmtQyZk+uPFjndhUMiyyKYEjjxJNdUi8gmKGm8+k9H/1ehz0LN2gzYfWB7gSNVC1y/P9CztKG
PsY2BajEOK99zksLRyDQAgXTMnp5bSaytwDi0GPYevVTQsNwS9qDz91w5DbQO/21iJDjCTnS26qj
6gqRTLuRE74nfVvnr52hWreW3RM/7nRmtUwsOZ+Ldb3XlLhBcYab0UFCMr0w27G40D1N2eD7pe1o
Hs5kRjGTpUuCKNq0zf54hhq9Nb4ZCtdOlODCVFVvX0IGXUnVew/yytwS3qPx9wLa2kmTb3XdovGg
6l666kV1HSAe/MXi9oEoy3xNg6taTzPfdpHTxJzPaT+0t4VK9C1LZWy34dzb1EbL3HGf0fBvzj3q
K9SSN2akFktUg/EC7zAUo1MFOkAppkThoktC9aXCuHQrCuUOJX/vCiePVhLKQ74Y44IUDIBA1xu6
+CjJP2c94NJ5VReVdkHaKr3vzqOesWt0eHYmf9eJvOys+C+dU2S3JkJHNeqCq1Sv/whlGB50fty9
oEN0DQDdjYssGy+ALi3AUsSxF41vtxceLZVr+mhinUfkzRSKj647aSKB1rAunZfSEcFFl2rcGkYb
h6oemyGsmojEzntM6PVWvg4wKxFYUx6+F0J0NzDbkytd0Inj9c1aRkQStilDXB9qeW9ntBsoeDu3
95rxUaHEWyOZu4jDtCy3WVKlLr6F4W3TimyL0SfcOlPLbOx+ggFxOn3JlajH4K2pGu9P7s3yFx3G
xmLQxLYIQ+txwNXilr/ibZ2p6fOFoLF4o6mW3JYdjTTTCdVjB5MtW0rAWI8WzuggJ2cpwUDRUuPB
EoP9NKYgtAkcgWybQHi9x9sRu2p0vtm7BcdiU5tUSXADfie5+i7VTn+rMEQ+emkaXxlFPe68coa6
dB3yBsS8OoS9ObDSYTuy5QH9l2mK35GVoAKJfTyhioH6fAVjhKCuphlQhdaKyFz8tZB3lwXQ/gUm
K8AniprZ7twi1VFJwT9vigSDckF5teQ2oDx0gQi2gAEF9nAG5BwsO+eOcro206LdErNHkIwXRkmz
6xzkPtdhKZ13iZJZghHURbTRa/weF/TSkdJlVdG95EIxX0GzsA4qSGpbetakH2y91TdNVfjEGXNX
AhvBNgOPEu0Zl2zvWqaCa8zgXxp+PIGhwKEz9WbY4rEds9cpin/vdFRzohjEnZVDohhm7VBhGwoS
VWw2baXukRV4x4am9KZvfO+9yjr/Ty3SHeKsaY+rDZQCb+xddYCz31NZeki26KCuix6qI0YwabbF
MciMyDmb3uuJ3iv9J1BrBVPsSE+CdaqEzgbXwMe0adgLknZYtY3qP6kY8F2KdgqRRjbWvs4zzE3Y
vzfpFD5wyZwF99XMoBytS7/Crswhn/boZBqdyN7ZSz8QiKwSD21NgfqkDax554sP+PEU933WBrd0
yWgf9RFgp+QVYtWRXBpxHfGCMjDKpraCdRXV3puNreVWxXNvRxuqWPaq3m5p8+FLqmnmixp5MLbj
CmlfOsU32AjWO1+k9a2aOulTZkIp1In7eJb4jLzoXdNtJd3k9xElzn5obXVhtQP2rAmHw8oPIm1R
0qdeTlnkcKjhqIhb6tOAzkcRnOF6DBZsWmO+wgYAI/QiVB4E7bkDBO1jGgT5RafK+zas/COmIdZl
K1Nskzxg9oU5yzziMYmOBRP/xrO19IkB7h2J1UlVIJ6g8htvhTDMB1bdHU7xo1tk3a0RT+3FMGrW
89hNzHZ0FkiTSgMGIIizeI2GYVjREk9ujQjZ8ZJraI2aeJQGtl6YXNQ1dmGRoQZuB4zgQhh8arHQ
eg5iLgkJBi8wIPHfyJPsbgx0fRcF2swvDjyBxDy8gdwQcCE2FbeRdrsMRoWcpkErb7PS865zUkbd
UiCZAza19tKAbiZMNdz0EU4HSal7EKLhprGBEV8ZtffkrdggC2H/rAwRoF0LgTtZi6Kuf8ProI8d
aZW8F5W0qsWIzRbxZZ0vX/DqMg9VMMt+C5ja3HzAdlO66VEmXZPprKMrsxG7kQJVjA8RW6nbqD2C
H71Ls+sUIc41RI/opkMX4lYRM6VKwm43GmYISxjCbeP22L5Ui6lRm3VZ+VB8ozQG0De0Epvjf/ii
UdL/UnQ8tICed3Uo+jm/T8GHFTZHd1WM7bTxp/wJKqiyyz0j2U76VO/Hxje4VvfGkf1HXWFC1RPr
1mgrkMd6mYRoApDftOZrhJ7CxbNSbOx4inCTqia65nGsBztapxfpBJwOW401r4bBUu1V70DZ5B0G
0u5sxQIns1Nn2RcqkpQ63YQ4ai/zVPhPUyknsBgZbc3Gx80fsSe0hlC5D6eyvK/oAAe0DEaE9YGD
7Sm2zH9sk6zsPGjUN9xllFXUOtFzkzrmxgqN+I+mS7oMkOKbh1HhTrzAD60QVKC1t89izCqm0Uxc
q0i2aWtj2+eMJW05DbP6GuoDh+Yor302vjvPB/leGoJSxbSAH2C35/gGRnrdrKq0L9YiLnHxKspK
rP1Cl7y4Mdrxp2tTGVMKLHAk+mt2GLEw6N7siUgdX4Mht3Z0cJFMKE1LhJZPMzcF53j36iG6MuiD
HgYYQJdSKsl70s9wAm/81S9oo2JoyhVEKqO8RGMpn9DXmvQidct70Lx8ZNOWyg1cGwzzIKnOuvkB
JloWezdt2ItD3ZflTPcjsY35X1F7qp09HEZlwHFN9c2HtEKojq1FgFuQLWPOY31qbziU8SgQxqy8
HHCOf0PB3D9kQ4pcsU9DSyyEBZ6dOhHU6Kh35O/I0lBi+lP8SzaTcaCrFSFQrIJ9V0h921dBjYVS
AFzaZFWjuwjD9Nce7u4LqLq3MZShWnoc/1fRCGF5aYeoSPX5Ftpp0Gv9Ln2IVCEpzcYIB5vwHqKD
46LnRgvQzdifBX1jR57RAFPbGesdhReiGU9D5KVz+vk4C6FyTrPkoBjI+Yl/LgdS3r3xQQ06jmLf
zq11P+BfRuOyX9LrKx4Tv0CBndFSv2ktKzbwlvGi65yaD14eukMVZAfdXxduWfFEHnqQmDb1GJYw
9B2OqzjCIRNPAly0szCe3rWx4HdqYzYhbgfDymqxtlkrxmDc4/z5FsIVWqURnQlU9M59mJX6FZ3V
0FgUiAvHlVEb/YNjU7449hjj8pDP9qLYchaImTJ7RoSvZBjDQaszV2+jCEVG2OPbooGhcptRhpsK
bVg+qyjD33g/9Zec7vCuoYVUWyPJ2OO0ATOw1s+LTVT7/buBESOtYkB2sGzRAPNERfLH9gAaGq+s
sHhk4e1w/UQNCX5Fk8B2umWtYRmChph2SolWYEjxfhdl8UKkAj9HZWJH8Evh4/dkxeGBF4S1R7lh
6NDkzBrCvh9ozrU5dsEessK4ZU3Wq9RiD1E4lm8JFsYwGXuIje6XdEQpzu5x1aG1BScWemSjR9Gq
t/Pw0NE9XhmQACIK7MlG6lNabp81Vui2o/bS+yiZsUK2oaWhfE7qqrlCma5dJqr6EBVmse0tERyr
slP5VxkpHfoMLX0j9Q0YSrU3DUV7Vy2TfrQpgvpxIuB0qyelsoHxqt6ZetnfKVVS3BFOVd9xO/Be
PWqYF3p+2O7qQ3dvd6W61KgDFoFC3Q2yMcxcY0Tqos3pQIy52CBdgnTCvf8yswblahwgJy+AeMHF
xSQ3pKr6G7Ue+qOvNtyd0y7UfwWxjX9cm62gemE/4kXdthsyAmYxX1aPU1bjch3kwwKdlzyWdTUe
4jC7aAl0I0q8qZews3134lFhSbTQeBsDjk5s9pSkeA4curkE0WiH31eQnXZoSMxN6YTDQcVvx+BS
ggVekMTW80AE2Xak2MeZ0SfpxW8EeKEG/NWMl0qNRgAvvQbxoPdsmfLRBLG4HYPideyQt9Mw6XZN
nUWga7kG7orDmYvtA4wnxVTubeCBZzrTWPFwdafQ8OTex01kNc3XLyWgsGsHucei5oZjB/Sr1rmc
O83sEK6kNJbmGjwWtPMrgYOAFoQULk7Z3arKhP3dyKLahTr9kKlvktkJ120BNjpiDHzcpVsEWoQn
pjlQjme/Fl55a5eY8xfTmGHPBhy5YNo+WCOToczKRVy1W9iCx7Ifxs2UYZBjSm1BfKq2SGpL3Wlp
9hYW/nDgekQGXcIxTupScuxiSXvaNscKNoQ/DkerwntLT+vwthy0X7zq2bkrj7fYqGcaXekSxH7y
HIxLLJRdC7Ow/d/ppN+FXBDZASFQKJZlGciR/eaXxSm4S1rH/9M2zkshawe1GKgsGvPZh8mEzrOA
411elWoZA8yC73dTpFzbZk52Z9ehpsDj7tDnAJCLPim5/NUqqUXZoF9zm4QkMPiYWhvpdOUDNePm
Pa6K1OvoIwf5bQ5/A4Pa2R80IVGwxsRlTTen2HQ5Z5JhjfyrECzkJhyt/lLAf3MhLZBnOTZY/qdV
ZD8aGHHeh0qTuVUZIrSelSy4giyiptNd7u3Om5EE0QE6HkasMV11NdeCR4rGYunZkJKJuPeOaheK
o09e5t8i1bs1YuVulWB3tFSwC4De1b4U+Bqz9+lLfyieqhStRszlbZFjsLL0CNtIF/g36g/WkKh0
PBMUGzgttVi5q/ZLLIEAzTDYh0EbXoxOmT3n9qxsprJFStHqwWUsx3v253Bv5PQ1lrj7clCQ20Ck
lhjAZHMSykoqYfgwCL+ljOd1mijQ9dDHvDW1P0GhqcwNOGEBY4z/emOKPlyjEWke47KJHtA7Ae60
wtSWiHggn+s4EzpTZs89n9umgtuQ6SrW2b6kFy8c5RbvhkOiVFhKgKZeaRUSikpXoreIY2rBXSda
6goztZP4CC1MMxfpsjOMZtuKODmEqqeytSaUd51V0rVEnM7PyhAz+/hHeVb5SO9kOo4oRJeRNvhu
gaV3mmCoknbZ+FBHY/8INwF5hdZNJkYh3bCeBNjRIlfBQoM6oj0jobKtue8AkEM4UP4oKXYiaAQL
d8RRHE8gU6zsaUB0rdQBOFyG6NPANXcNncFZ9w5Iep5p46pGwv5SoVqNYNZM7W3d0AVpsWzJygZv
LUvRj2B43jo3OoNOV0L/JVKhE0obT+jJmdpVqNu3CqQCVO7wO7J1ZzazxkkNjT1xwt5NjQcNQRHy
ti4n2FFqXIHnGIXvbQlKhflHiJq+6CLTeKP+rtfoH2z4jxCrXJ+2/Xvf0UmnbO0Q9TmTm9VJeAip
DY4aCwqHVbb62xxPiFua1Jgax619DLWMj+MP3iv1TbBNWm3n1zF4Q6jay6aS7zpEx2UQ9OoVRhbF
3DWf8PPtagUhboOGqvBHcWjMsb4I0vQvfGB872NLx3W5Nn+lVtXvhO4M2xgv1HU2mMlxSJEVVaLF
fdoZ3420TbYO2ceXAdsEezmK7ALI9ujBHuYgmFg5/WjVZO4m41r4UjzFJb6iaUlGFSdNdMmd17gb
Ij08YNljbZNe65cq82fT2tb7EEswiSlttNfYDP1DNods1AKKMXpCBCBNWe0aB/tGPm15lwzkcAiH
ILLF2LZ/c1P7Y1i2pKtHsbcIyO/bjBJS8CKzC3k5aU10bbawWvq5tdXrJWVol2hbs+oINvF9zBnx
enFDM5xvL9AGF4iGIezQsT1wb2lfWtbSSiLKfTAr0iegQSrW1scWyp3VRGvVGRoXxNy7UtFzAET7
HhocG5ANB+nigiA1jmbYupj2odpONl0iEWWgjAwNqI8gPpBCExG6muJ5hwmqEoQ2u2rv2brVelVz
E35Gqpxc8vttBfAJcksSPorpaeJ4u0/EMF0aQGCrPK3TV66ukIiw09zmKo7FtAryNR1G0Ekeasm1
dG1kU4+Xcuy4A1432ImWgbNUUxO0NhmNYa+gEFvr0RBxqRqy7dibyVXnd5TmITbG6zzTowsg4pBT
ZeBiHIfTvcNjvIxVErGh1tlu7qOtFJOUV5jOw1GdjOK6qiP1vdIMe6unSr4sI/D/ZWSL9khntngq
7RQ9+mCU2QW2nIi1Iq5noRwQuvfmZW1gEfiPL0Hhd5RLoLe9RmmU5OWZqJ5vgmQ1nfxYCxoZdt/6
adovKDV9BiRNLjTBbIeicyvfC+gXa28BwWrjrKzDz+FA3wQ46ZoluO4QUmJrp8F9ae2EUVTCIK2q
YAVtWoueVWfJNF8Yfx1O5Gk484jaHNH3MQEYnjgjosNTNc2B+HESGWXJikaEaJ017h0R/QnYHaHR
t3s9T0ljz1Wt3SuNlzK9Irzf1VLfhw4uEtyVtb0FV2fbYWmNn0ybu3TEqyNdsdtOQzfKWdE8qFB6
8QakaE8jmpmrn9/Wt99HcwzVNFVLMy37JPwsodPZgpcXrvnQvFUHsqWX9OCWKXEErrEsNta5Ab9J
Q6Ola6jC0mAnGOZJ4KGpIdiUse+tC5QPVJdtfo3h6bZX7mI42NkULK2Ye2G8oYO14s4LYGTetJp/
FAn9Q/1O86bLn9/BN78RE8XSLdtyVPkl1r7IIwtuDIl5Q7mzYc08G94zt1QfXPPngb6mcaERtDUC
2og6tJzTd+0oZPOoNkFw9nSDTjLBAcH4Hatn3vDXaCyODYZwaGxq5EWfZHFNfSlI8OhJ3g2RBb7l
Pp2s5MyTfDuGBaEPqbWjQcdgSXzIFSOjVTYQD2j+xIgskCou9Hb388s6M4Sjfh7Cw5h9pGtAxmCG
DJ+GEyeWOJfyKeaf8nnt8rL+8yDOyWzMA1/NadAyytRdgFNHN7gUKftAJ4XWVgo8raQuLnGt/90Y
Fm1hkKQzs++7SfHxN9A+PyfNa8Reqtq6Du6rGrnz+SqI7+iV//w6v05yXbUNqfEPoRMHfbLOc7Mi
WKyqKJFinD2pbXpVvkof19Us+NsN6vHn4b75epCHEAfTZ4Jfd5pEWPkZSDEXbjii9bJVeJm4FMbo
734e5mump84w7CS27QhDU08+n1/1fmCkDKMn2Sayyt/eeB9r9s7nKqv32qOanMny/O658PgxNVMl
8lmXp68RwxVcqcmKVKhLMYzj9P/rYX3282N9MyfYHDlN5qeTtn6Se4mY0jNENL+9/Ag90jR3JTpS
MMyfhxFfTy790zjy89xLir4yxpBxKB2X04qoiF2zdza567uK+/NY8486WWgaHj3SRvsuIUee7Bh4
z/tRoagEHaUsLC6q659/vvjundmmSg43eDZ1xskpDOVwMFpCj1wcdNbaklyPXeEOW+QoN9OStumC
nerp3Gn2dVXJOeAZ2gM3RMqNk+mQOkpT2BGDOuJRAy4LgwcLYu91M+x/fryv805qYC22paJ+ARU6
eX2jpJunTQN5keEB1u+o356LivxuBI0yYC4EVGqnk/eX9DUsgWzkA+VgBOR/ZDg3W2d2oa+zQGqa
0DGQVllFjnMysTlLphjIHg6QR8+lWWFrdWYezC/i8zxjBEczuFhAIWCmfZ7SE8SqPiYK2dU29h66
5a53CWLZRJufv8fX2fZ5mHlj+nAAOoGOEZPKMONENY3jHOFA2iLWzu0E370w6djzDscmigfn53H8
CkaoDBjHMd6xxgYPfPr5Qb4bwOSFcbYZ815wsoP2A2dBUjAAfp1BfbDk6r/4+dJxmFkOv/7pujdG
pwol/GNXxQ6I7TI8M6O+ngAGebf/HDUcbizDzy+olBINhsPvb6h3eTu8a9MRzG1fm7cCRqsMsDL+
+YHmN/55ghlCc9jHTFycAQBP6pLCR/3dzg9Ee59Oab2SJp5MJT2uMLwd1OTMdebr9zGEKZFxcrkw
tS/1uRjVziyxgXMxH+d2qhvGmef5dgCiQ+clSU7s6QfyBrDMzOAFZtA9K1fv//XOZQhEixQd1Io2
r+7zB2oUTOumnp9fDmTQ5t5OUeGNZNm/nmcGPiX8h/1Rh+J/srMgLMkDmuuJO+W7CtW5eiaw95uL
Eotj/v1tIWzzy70FYoRpS5UP0S/nFGIy116zLcnqG22FMdRGOTPe6XbMUemoYv70jmo4/K/Pr83T
sUqIBdNsbA7/XF5/he2fn2fy6Zc/HWL+FT7sYWrfKchD28QdEPRdShGoKwUq0JkFeu5B5p30wygo
QozAHjpGAabwC8QE3gKXo58f5Usl87/PMte2yM9NKU9mGY25ZAxCfryxGKlkMCe+QI25wVZ0e+6E
+f6B/m8o42QDcFBuWFOJuxm3yX1pQ41fGJ3ew9Yvy/efH+v7L/SfoU425wId70jYCw7DsKC5/D6X
CtqTn8c49zja5+8z5KnWNSqzoBFAp6CYjjU8ouNd/TzM6YF58oFO12fiJ1WOu0/ihrCjxIjFs3kk
qQZr1O7m/zfS/FI/TDitzyfFJAkPMa4kOgBpYkwXN83Ta+yPzzzVuZc3//mHscbCG6LcmKChOiod
+k6MG6eLfk+eqpz5TOemwskycoYqxG8KnhPufxJOQeasbN/+t/XZ6Vc6KTciw0mdwKSfp3pXhfFa
D39//jbn3tdJ2aTFepkac78wLa6s+g9quyh8/HmIcy/qZCdIWkzMM7yy8G6AAqZMl3Rtz3z1M3PZ
PNkBZq2+lSQsy0xqhCcUar2L8nTXN3QrRddisPLzI3331jhzqDYMkF5Kj8+zjPAuazRmag4iQGOb
EN6xrrCAOIxxJM5MM3Fa3swz4ONYJ9tBpvpZkCZmjmD3itM0aK8tODv4gtl4+xn0X6N9BbMJlSiJ
O4vgaqr/+ubljJUBUJ/5Zb57zxx/umBKG9I+3dQhB6P6a+kshV2xGrL6tYGLEqPg9uzkDArz7St2
oPmw2To66NznV+wXpm+NtZa7JBSX5gGho6W6P3/Fb9/shyFO5j68L+IPZDgXjlSOFnGBdlN6Lk6c
zSKByrkYCP49M3O+f4P/eayTxUDH2oZhEUeup+QR2HOzCgNDX7bqW9cqL//N81kUexLc4stduOkD
E9umKHGJdoPeOV6FPmNqvXXsAyK80I2febjvVro2V64OGJOl/1Oxfdh8ZVyaXoE3MKEXl3Bu1eLM
Mv/25+MDYRkOVlzm6bKzEoiIAcZErlk9GNgdAkafmeDfzTrtwwgni03rcifPnSF3iSwIFbLP/eVI
dMTP32X+xh8vLPOK/jiI/nlqWyNAbdY1uSt174rYSmzU8U1I8i295lUcrWlKQRQd1z+P+k+B+tOw
89v98HXasbZI9JgyF4epw3BI1+WyIRti0bvBNtrjbrk6ty2fe9D5bX8Y0TGzIjRrn6uSBgu/oQUH
q7KYmdP6AhYvNzV/CtdlmHV0zR1r9/MDf/2WhjXfQ+kkICBXTxFPBJUjwY0Ca8xCH9amKJ1t2fdY
izh1vPl5qO8npmNKgGtDI1nh84Pa/MlEOiuvNtJc7AWubOmf2ay+Ps08af4zxMlmBXdBRR3G3NeN
jT08Ewob4iP67x/DpHUmeQaQn9PHUMxu8FWfxyBs2vOJhTozBb97TSatR11XdccUp50moYdTaEL7
wb07JdfJ2wXGmS3v3Agn69cuyAXHziZzERK4iDSOeH6feYjvPsQ/WBa3QeCs0+szvE0/8wkIdcVw
5SlPsN+XeA79/CFOMRQaszBb6EfxmnhRp2MQkTGFzgwB8KfbLspeu6rAPjTBihp+k0VYpKpsfx7y
68EEWk9JA6xlAw5ZJ5tS1PixppBr7DrSe2roC0AexezNZ80EZ6bZ13MXYIv5pYKiWBQSJ6tFyzFW
LFCF45hLkFKzgckKV0yVC0X863UJCdMStPYYSaqn9Qqod6WTLACWhh/IOMgjv8wZOOhLs3luorPJ
OGwyjgPcdfI0bV/R+wuDyMXWlnThZucRPpahctNFbS8mM91V2DtOBj4pGALo2fDX6lu4nSVG/0M4
/DUjdHqEX+M6h5hxSdseerP55MXD30yCYv78mb8uEEPSiQfEADn5ii5WDvl0ECljd6Rwi67RUf/8
87+gMrwOXrRtgfiw0r80gKrQiXORswI7tztgEeyq1+ahW/YrrAD30D29M8vxG6ABYFmj3uDVgzac
NoDiNk0woSgy19GW9kauo5WyrElR2mTrbBOcmVBfTzQGAz4z5tKfxvFJ4Y+Uuw+7gTM0Q/do/Uqx
VVf2tbUOzS2ezGV05ub8da+Zh7M5xghTkM4pkQECR46/5zwciyW6CCx4T7Z/Zjl+NyU+DnJysgRk
Fo1eOmQIDnCtX3fDmXf2zc4i2cM4vLDBZ1ac7CymblWdb6VUbc2DQmqUsc/CnV2dGeW7L/NxlPkp
P9QaTeSlSjlGmavukVBv0W2vTdoM9pnp9t0X+TjM/OcfhpGaF9eeYBgS1FBJaE+kuv28gs6NML/O
DyNobW76CXIi1+ngSmP9Zh9SR7v9eRAxH4Sfi0Hj00c52bUc8CUo/XwUbKe8Db5OW/PeP1iX6GQ3
vivOlGLf7QqA9FLTyUSgC3TalgvxgA07dcxcufG38Xq4qC6KbbKYlmKN2cCTc2ZT/mZKG1w/Zk4H
ID2an8/vsJDaGCA0zlwbfjuaB/XMN/ru9Rlcf2lsgaRr6mk/OJVJVco2Tl3Yrv9sOm61lbvhpjyY
7rjN/4e582qOXDnS9l9R6B5aeLOx0gWARjs2vZu5QZAzJLz3+PXfgyNzyJ5e9h7p5lMoYs7EkF1d
QFZWVlbm+5xJPZ+YzvLMlsCSzDPO+/N0aMosJ7RTUsisT1pe2+L042tzODfAYi0fbA7lLLmIByP1
aGUpkISQzwQXJ2z60wSOXADaqW1LIz2F8RAOuy3dtlFxZuM5N4Xl3z9MIROGvoTLQ8ikerDWScl9
/Yh+KUxhYyP3z7lt2dgooTiyqYkiHmlYrmPzqnIj/wmhyiC6APqp+9SfE2l2l758pmhjWYVHq3S5
pJFlImYKoY7NzCrUGmVr7uj7YS/39zWVy8aLjC6BcS6zc+oNcajmsp67ZvWXjFZCYJAG5pJfmi+t
8o7mje7f2MyQWCRS0i2JZygfGVmAkpooCUoKStWTo4Si4os4Onc9e8rTfBrlyNToUerQoGSUZiV5
uhN7oWc5xgHssFeufUe8/NosTpjdp+GOzI6aKIqXe1aOUu3aZBufu9Y+YQF8vmFQaUBVzS9FAIOc
tlaX8vmtCGPaD78p6jeB2hMZI5QU4/rr2fzmGI8M7tOZ+WjzCZSwqtiujZWU6nSMwoPb1WKYfjMX
VmuT9yjzBr3wHUVylVZr875GbtTm1KXc0pbWvUaGXj4NybBDYkAAD1pRFW9O6PqUWnIzK61OAQ1a
BLSk1fRYQwvIafwAZinDgUKuXRTPLNoTVv1pOke73OwXPkJNsb4a4ll3UG++Rk0s3SaU8jtfP7lT
7+ljsuEoiFLTnNJ0SOgkbx6ywHAUSwap9IBwnEt7mvv1YCenxTb69zt8Lok/+7rBFKyhD83Qi611
T8MjxILpzA56Imhb7lS5wafKgWPh0RCajFnHM/FBQhcb4pbdvTjsVfHhD0+Ecxn1yMsdrkHJ2OeJ
tJGkGhTr5F4Roy6OrufF2aP0KYfwcYzjssV0mMuAxqTcG6/AC6y7NSS3jbiNtsI6o6xqWv9HUzqu
X5wyuoUS5Gk9+ikKcd/9rIUzI5wKPj7N6MiRgjUZjFijaRLpKw48xdq8gPFO9Xbiolp2xrBPOLhP
gx3500Ku0b+NyQkpvovgpRWdmc2yMI48Dp/PjrDENrS7L7b+Yd9GAj9DYSThedW3pW/PBpIXz0W/
SUUnlO++fjenjPrjWEfeDfyENoEjYy79HQxJa+Ely/vePxPtnH5kv09p8RUfphTScDZxscoZIfaW
+9X8TDR9Yvlz/LRMOjVFEnXK0Z4jpoYBj5Dolmhqtvbz96T+4wHnpxGOXopBd0/aCozgo5fKxTCq
Nc//xqv4MIejV+EnktwiVZZ7M/qqhaW5NLTqaHwPSnTGWS5P+xcD+zDS0dtAk57LOm4g6ZetaN5B
8HPaSjRll/eSciYYOPViEFlXl/JDmYPO0VAojdFRhnqYR+fHnO+6n+251XLCgi1qUKhrIdXE/45O
AoqBqFAJ1sWbuAD0H9+URQ70x9ev5sQsPo1x5F6EwQxVQY2QR+zWmbhH31EtVl8PccqFWWQ0lnAQ
wRjOUJ+XSKQA4VQ6xmjoFqcstHAEp0Mnwv2/1bqeHe9oTqkypPmE4p6npr+VoYZub1dQ6m3Zax15
353xACdf04fpHTlNsD9FBEEv9wRIQ75tJkjnIQ4sP339GE++KQTnuRggQPylz0WcEADoFmsQfGii
bbo15hy6RnlmNif8GSXCDKEaXA38cq3XBUrZzQ3U886U0Y1W5ZpOhtuvp2L+uko/jXHk02iLRcQV
lQykjvl4IQ4OACouxA4zr5DqBVYjXpR+d+5Ud25qyxP+4KrzQlHachECo4VrlXUi+mzdv2XrHx7f
kauDLT8n5VwHXrjtXXGFU3XFb50ne1R1u8Xr18/xtEn8/q6OXJDUVZUuTmbsFe2L+aIbL3+0Kplj
8KcXtbzID08srBS5kZbqwWDelL6bzoc4OHOUP2cLR1FhT7t0xQkh8HzjbvYBIiN9RtvMiC5rfK2E
j//REzsuHw2UVhSENE483Qd7WeXfR8UET1vL9tfjnPZBv9vBcWFvmeWZOCQlMcFq9sQVmYqYew/A
Y6QpgzsIP1+Pd8YSjo/bhlpGWl5I1F8mTkTetYF8xh//2SBHjq5XWnTLpSb2+mqLiTsKIDT1bCeB
/LVzkI+cw2zEBSlR7qbE9W8ryEXQ6nrx3fTnucKZk88Zl3AckGZtgBZu1JE4kCZ/q7Qww4KmW3/9
3BYTPgpKPq4i+dgnVDTv1zAxvTky2RoOSD6ZofVQz4foRym+z7F+JjQ5a31HjiHpO3poLDKW4hpp
JC93IQk7xoPoVd5wtiLz1KXMp/kdeQm5UBBFR7OLI8rsGV4Bvd5BItWVXco/m//QCI/8RawGQi13
fuy1P4X40P2M9TMmceZtKUflZVYoalGB6MsqlX5mU0h7NtVV0BKeywSlnMC1oOM6miycOa6cOrrS
REV+WSR+VX6pd6E5ejLbid1pObrWWyIy7raUw+hMLq3wq3PlGictX+NYIeuqzuXskYm0IdXu3KKY
qynedZQGj2dOFSc90ofPPzKKBDH2Hgnd2EtQZaosp4YxiKTo1yvr1CBLvpR6cC5kiZM/70+BCPA5
CszUK+pXE0HP4kaSvf9oiN8yxR+2wC5QodeqS04ugQZrj/EO2aWvhziVbeZ24V/T+G2BfRijnPxq
Cqsi9rSreqtsTNydbosX7brZnBlpcdHHrujjSIvz/TBSbrZWjqLY4lzNtbyS9rXpqW67qi+BJLrW
Vp3cr0c8ZWYfBzzaM+AE+ZO/1O1P6DiqnpyfmdHiO3+Z0HIbr1Ej9mu7rY+QszIhW+cpyKe0P+v2
usPPnbOzk4tzqSz6xzDHTqEcOz3sBy5mm5Xo6I+Qd1zItbbkyG7mivtz7Xpnxzs6MomWinChzpli
ukG2Amfgu5Yz0kone5kbeOeK6k++pQ/TOzILXU/o5pc5y8Ix74KNPp1ZRKc/n05KiQwt3YFH6xRt
t9qq0N33qnmLnKkwnrGyUz6bQjtjuTchT3J8dRKlXVsZSxtSvI020gb5FMrckAk7s5GfcjembIpL
IQsNgcc39EBQImTrGEaLLoTOi/0VuKKv18uJwj3uzSXypLJJztc4rnBIqUqkwbWKsbRgEzqxy7WG
S5wF/dmWVjQJlXZ3xv/8+nZILVEJtpz3mNhxUUsQC4PWAV3ypHaX6zdhd+Zi69fH9vnzj7aCdi71
rFBo0zTM7axqu7G9lRPrzH6z7FefHcHnQY5MTFNoJYeAy91MsDIUFxisoASeFrwP8+vXr+jr6Wji
UYDQa308DiiYeH4GhWmD2uQYnQnglifyv08GtYbPbnqaoaqGAl5zGL6LgVNZP9HyMQx3pPzs3FjS
yflw5Ui5ITQptqHPg6kdsoXcR4VejTiZvZxVAtVeiniUy8Gb8G9L1OqcK6U6PSq9qFgdhW3HU2zE
FDLrCNS5IjBQjSBG4rNzNH0616T+6w6BYbC3/nOgI9+W5W0zBrNqrJTSfEtD9LWqKNkbA9DUvpy3
X9vGL33QdAh8Gu3oYXZo/VGDZmmrZjVP3uiqyME5y3bR2uNO9DrJRitUcc5v7eee57LIP+zsBnQh
tAUBMpdJW3nNYEBekqDdxH1/5sR+Ilz5PMflq3wYqkOGIYgQEoEXhlCYaW7Fob6EIr3ruR8MouSH
XyXEe4VrKOdSoidX+YeXubzsD0MX4wy4eEa+pMnk4Y1WxMJJk7669uPEvBbbtrYBA6Rn3P65QZd/
/zCo38Hx6AdLWEnIo8jzrtMtLxZkV0YYMujyM3vliR0A+KdImhT9Bm79jtOlvL5ZLToWf+uChfWq
dfQGUglsGsGGvIlcjlTqGX9zIt74PObRIpmnhmsz0CrckKGW5C2HDzT3V70jrNOVcF2didpO7TjL
gtTp6WTDPj585LEgjFJD/UaFcCAAIRfJefvrlXhqCAoc8Gl4Npr3j1xoABAApXy89DRvdPlS6M+s
9FNG8fHzj57YUPSDkS3rTQ7uylmkwmG+8KvRjQXF1VvpjFGccmIfRztyK+akAr2NsQlDf5je9Pag
5ZeKcGZK5x7ZkQuRW9hJkcg+Hcu0CG+0Px4+LfX5EnbEAVf8pZg6TGLEqFKOnJmaPDWDLyImTamG
CG/u63d/avv8MNBxtI5Io1qBSuHdIBrdc4pH5lOQnAhtdwUSYCIE7tcDLsHF8X79ccAjYzNRsc6h
xEYeaR41tAc1harJtZ12Hxpoj6OvC7lKQLTwCXhl4GjAMb9//Q1OGsjvz1Y5MkdfiybgsmzivRxC
lbzou2yVw+IRzj3bk0byYaAjS2zQvx6zpRyhrGAiu03371j6h88/MkJ0+oqqRBB8VQUlJ9NS9YJy
ypxkQQS3ZNbPvLnT01nqlxe5P/m4bwQSeTkWKuF2XkJy89AM/Pq9nNwsaUr51wDLi/uweXS5j+zb
2OqUxYy7YhT2mbUfK7Xwig714ukd6s5TXaHCp53NKC3v/Fer/H3oo32rEQtrGKw4+K1nnsYjp3CS
Q7mC/0dfdnUm/j4Vf3yc57ImP8yTZsEIGgP+toTdol809VY9V1N27l0tq/DDENIoGgHChMbKSIZb
lDJVB11+64zvODMP4yi659wdQlTnHDEnvZMkP5KhcBdO9ddmcdJDKSoPzETK8ZerXdCRvYyMobEy
y3gX+sLspYgK783Yf1f8uLDRFb5pKNY54+FPhqfUEPxr3CM3IQ0J6oUGHdNWNmpePJfRIcpZw8FU
jXeqBR2hsGieBtVU7S2k0jdyAc2nMIzGpe8fgbhw8m1AVQtNujjMsJp+fv1gft1WkYNf8jg0Maq/
Cm6EU15SlRkAlNDJt8Y9fWMogo1rc/ALBKmzdyFOwj9suii8MOJSk0RH4/GxHkxoykqprBWEzCfY
Rlv4xj3Kumdbrk5M7tNAR2tEURIhgqdnrRRaTzdxVpf2BEJqZzXoYIehWdgDVLYzpvarQX+e3dGq
iWDkJLqSoo84t6VrKb4OUxcSLaDdl6/f3amR0DijKU5DpOOXg7EuxrPaF6WxmmjbtBE0WAgrqc85
pMrOuO1fN1zETKiSlBa/TVP28aQCTa4lEAsrS8xiB+LMs6SA3BWN0nwsZCN0Zri7Xt2bnmRQdfAH
5ynrCj3RCp1AIl2H6pFfreJRtAq9U1Af0ypbCjLgGuI8o1ja9c5vQ/3Xj/G/g7fi+u/euvnb//D3
H8A26igI26O//u2qfMvv2vrtrT28lP+z/Oq/fvRvn//Kb/7jk92X9uXTX1agudvppnurp9u3pkvb
38bkOyw/+X/9xz+9/fYp91P59tc//yi6vF0+LYiK/M//+Kftz7/+WV6aPv7r4+f/4x8vXzJ+7/Gl
jX685H9y+D6//NrbS9P+9c+S/Bd1qbinNY12ZnZlNs3h7Z//QtvWIjGl6VQH8OghBbfhX/+sSn+h
kY0MLdfhOno3MourKbp//ROCcfw8MbRCBu/P//x2n97A72/kT3mXXRcRqQE+eNkBPmyrMnfieCZ0
bijKJNloHO3obSnIwTBCK7fIM9fdTaTe+O2L79O03qLWvAGyCoVQ1KGAbq6QWri1oiuZrJQfyq6m
JLaQlSSpKLOy4BbV9zlq0+WjNj2Ew4M4X4bVNclMN14jxY1w9Fr3ncm80YsfpnGJALvh32rS3R83
svsi4/+fzemzWf6N28i6aIr39vinPpnk/yc2uOzb/7sNHoq8fcvfgrr4ZIHLL/3dAmXxLwr8Vbo+
F/Wn37oW/2GAJqaJixORaUMcQcXU/2mAyl9ohtPBaCwOiftV3OPvBmiSnCazKlFQAyFT/yMGuEjq
HZsgqXTKKA1qKJe+u+OaYL/thzRCzNvpkvgOqMxFOSZ7Me/dUnzqgWHKhn6QUHXWff0RPuDGDMsb
K9WQjPciUId2r5eHSomgfcviVYm9U70tFk6kTk4i5g9iWa01XUHkOy42wSJZnXQPZiJoSEHEuY22
+5OJAHWnCi3w9vih7SaDkiRYH8qUX85CpdvkMO46iW3AqiRoDLQg2ZIw7IusfKhSZZvpFXgHQwZ2
t7ByqDXtetEdtORaz8ebvsneUB2YqYGfU6QyrYtkpjIti4p1pBcvqNkkdpoD3DWznQE1ztGAd9qR
WXzLm29jlNzG6Yz2QVOp3Nj6O6DaA8ws85vvdy9q3eyTvn7W+xzoxQb60bcgnO4LGVHOceirferH
FNZmcf8t5FhnTxWsq6qPLmK9AMaKYP8+jbInGqf9R7GC5Dfm3XglhYRTVdY2h9Y3yo1fAoiSSlR2
m/swSr5TIvxQWSLKS/U3uB46mpwitSAUxdu6Kqzn6l6dIsHuNEu3rbmH9RVLNyosqmkEFTS2CH33
TRNfIVnvose29Tt8xyz5IWDmsbM1oY+XmG2ms978NrUWes+WfyuVqC3PyqOiv4I1A+miggaotNIZ
i7LlxagJOKvGdKXoVuCngMLBUtQar0uKzo5m0bBTpZjsmosBKMNONuF76IOM2sQVteaArhRdMWoC
V9rybQJKiHUaIpaTrrutn/4I5yc9ykQnqK6jpMwgmsIfb5PxpzL4+6adCe9Sbd3oQAxRiifl3EjW
VimuCLyAs6pvM0i21Zz5dF23hzwcvSbrClsOk5WqzM/oDewCtU2dKX3KYoC+BIjbIkjAtqvvmpRY
OxOtks0s607YyqtATFHNNyygEtkB4JKbB/7j2EBUFvUWEqFyZbUN8gji6MAJ/dnrGUjDMoBDhAh0
NeZ07xYU9aVl4FZK/jw3cgSA+b5IEofq3ctkrJ5qfL8pZpsQUUJr9F8QPricqvlBV8uDFUsVYvso
csA/3qAkve9yAeb3JG+nVtmXar2V5+BKSXuQDbr0oycTP0r5N6SUKhuieEcHxeAFDVIbrbYvq/TZ
lGHvIKv0ouqHyupTJ2vU1g0aQ6WRe7aXL9On810ZUmzPC4JCCmopB9LiTPp3MZSva/CpdqSWyqYt
zdcB+1+1nfwUtya/nK6gC+0lrrwn/+coWR7i5QtzvAnsvBjfONI4RvgwVyY5r0pyrNDYh0W3h0wo
1fON3EUoJtb2mMlPStJ2duJDMBDeuUsHPFI10BnRjW+GBzRjt4Xou1o8oI2SVJKb6/q1pMPcmmUM
u0n0n8n0o1HzinCiuRMy1Bam/i6ZmIY8v0g9j2ri5NLmLbyLdqemwGCjJx5em0kOOvuiU6T9VhqN
V1TdV2mev2S5PnvUkLw0YZC6FpwWIN21g1LKfQnClHI3SJoWNh5m0k5LC2bXXPWj8aQXe+K+A6ri
llQ5oizsNHH0zD7wWiPfGRqSZAi4S0OxGXVrbVrBpZpcFtC8SgXiaaqS0Qg8lQyGacTriYBAgNEF
08Dl9YEjQzd/Rpk9mBndDeRpM5TXsg7/IQ4eokFZlVF/0UywPGCMysK47f182xPpyo++6XukGC5Y
1ptQEXcI4bvLb0qDujI1Cn96DYX8cCVP8Rq6+l6XbuIZoCVN6q1wJSUPuvINdtUmWTQI0ThnfDXX
kSB4HsV8N4XidRUJ61wDzAjiQhuiS6oiyBAiWRtZO7pugKzJcEq2qjlu/HjaDXmxj3vdoxFjo5b4
N8BzbRKulmfSQSYJQt015NQux/ayG0BEdj5shoVUbO0MS1mRVIdV0ea7WaF1LFavuqbed4J2kc6T
XeWz3WfZwerf/Xhf6bEbJNdlENIWE9yyzN1YGzaQy7dTUawQBNqmgFgLnJnR70ItxwbETR0Pqxp9
MrMEJBSmvz0tH05dVknr5c9eCF+6YrgUglXbPINB2gcLGCMIHsREdTKgdEIerUfdvxvLZh10+tqM
n4Y8vkgqBE95rrAk1mM7AUuBem8Nq7HTAJFqQMwax6rpTAtrODxXxWhs/N7YlEV5pbcQjqmU31di
a5tT+SMsqJxBjf0a3NFlmEt7VbHWdVytJOHnPK7BQxwqDWQpPNNDkDyL6bxBYvpQ4YlkNkhTK2e7
KLqHQkmflWF4oMr/+/L3OimeU326FkTIIbryVBbCHW/F0WrFrdvs0I7ZtTom14kY3LZNdg2RZW+R
PJKti8LUofOG97MeOo2Vb8RyejBy67KUlZ2lgLYr0+u6F3eZnkHvyK/HsX8A5XOf4ERTheRC2xLX
+t/kiJ+b+wfBkK+5VLkIDNNudBIKAeTbJM62nWbXkfQkSv5BHl9rHRNrKVmJEKGa0lcL7doR/fpA
Cm5GMp7xc54LN2VkG0Z/2+nSXhBDZ1LGW4XPEHr/Dt0zp0mESwgmU7Cau2YtjZMjSeIubhq0dk2b
bATxzE1u1atYzZ2uUR01mbYWgMBqHojXrQs9HQ5TtlPNeC03MAIUmK4FS7pWVqKark1TXCOBcxOX
1m6O+9s5AC1qBYBiFgX1YWUF6EBJ4kpNin1WDyswwU4fegWvXpzzN/GbWSa3aWxe5qWx1avpRVWH
27S9hNH2IiThE7cp3+omKUm/iNeZ+ByWkNzafSXkB6NqnUBzC4TAph1b9W1mjE/UBd8sawb+tqsX
6puP2WVBsQ9F6bpSxs1cz/vE0SPlrm0JOHTpQB7hNa3G92HsXD+eL8pyfjTq8Cmx0l2mdt9TVboe
M9sKhItByQ9RkVCuqykrP2ourKKF4NwgeT+tjWbagHpdqcAQ6765jGfxuRj2kfUit+t2PvgyHjaA
42WFdtZtYcuvKh5KOwm3UzkhJjXvEFxepwGwRFKKTpAV+8rID52BWRtRcDWq3aORJKGT9uN7kvrf
q/QVVrVXS44p7cdwcsSANja1u2uE+CYQ5+dy9reDHIs2AcxWMNLNEG5osHW6WnmFArVOYvm+DQXm
xJrzewgzejyAmVE2s9rdRiFMncpUoM4KsxOoiqPWRANKFiJlYiSvVfkwpDMInXyHRtwVbpzMGDeR
hB2GvIr85DkIrU3QlFdcjKyasrlo/Fs1e1GGRnJDuXuQ6ug26pLrCfp0DK8pCHl6obUVG2k/J8o+
sepLQTIvpzm5Hgp9K7R3bGMXWTQ+AJpFgIjXLdh5o92xAT6kjfBQ6P2DOrIo8hbv8t6Ewt0gSe6U
Cps6NC6s2HjAgdylAdG2MW71MkBN17+LZ/MutMCTm/F1Rw866dCtLxOyxdn1OOA7ZhUwa3CZDkns
5E1OZ2f5g8MKLXaV/IJcBri6toQ7VKWEHMlaau5l34BSn/mBXcBEqYPwItUh3STmTa1Cjso7qEpx
cmi6m6HbJEX4M5wgdRWTgSAXfDA3TlSI2WzDTaV57ShTgjeCo1b8rdQYhxpJhuVLaql+8KHs5IF2
A+JdxvPpqVP5szeb5e2o1RNBh1zZrECoXhKAcjAoxNzcQdWAZaxoppCjkneTRayzwK50gIMJvZ3p
VHXEOkZiUxgcuUJtCmDaRng61QW6qrFj6TVQobA2vJrcaK9VFwTWw0U+JKHtl+MMUk4B54Ep1TlM
7jK/8H3tQiqi3i2GXnVm7aoMqm+dFtw22aTYWgwnSq4fxinkzteiEzgKaCwJLN/RxHSjwllsALRn
JUuErqrLvDApE5p109PCeFPEiV1m9YqTPKx7wa8v2p5TlhJdjjN5B1NNM0+V6n0u0VXOwWvVG2zI
rcDZJow0Wsyk/sXXwQcpxOiiTpzTVgFfo4ByC9K2TPRVIYsrMW9+NBoKr726nulOu2wTFmvYdyDL
dRUCVz2vLV5zLJrTxiy4/ZrF6sUaUsIKKz2MyCnaouaEWaOsRjZ14GzhRjQAGBk9WNGugpDOaktf
ZSWSqaQQJa/vShaj08vVY+wr71IfvsHxQtpOX3DSFihHtuUw04zr2VikuuHkeYIlZxdJG+Qw1qCi
wl1s7XheUnVj2Ttt+x6pVeqgvztfDZaY28wEOFpvSOuyHEPPMALgL/qwUo0BkclRHzf1mCeQnfxo
M1SZ78kSRMi0hF1owqBB50fV6XLqHEXBh9ZjKV+h6rMpay2jNSgjnjGGlT7npasWPTnuMY729Fjc
p72eOMACIrcuqhWA3OEikm71skoeiiYmftbHfqPNDf2fsNY9LZvQ9BEg3RhVFNuTT94xyylLxmu3
Tma9IiHh2+Qv3/ym26dm09CjrZOlzJSlqRMQGLn8xBHyQV+BTmIGRowNBdNNYaS+S2N4DAcW4qA4
QKAaki0vwffEoRlWEctGMoColZE/rJQi+ckFVuJq42Sb0txuk8msNl1ibisZcrcm3ViZOLpAZ2lX
tSzOSxIHvSR4mHuyCUov2NmQKeQHLA6PMmg8s/VZjWK7FvWgdTgRKtdxyI2mIkQbOI8NdN9tIs+c
qnBAmXWVjEGGwwWOZup5s1ZRAspMmBdQmwFm5y9dX+yMORlslDaAYM1Akau+PBBXvlu6I3FVbPdm
1D/VnQHgUXnr+zh8UUM3NX1rG/o1KMyxa65inwNqJbHbG2OhXQxJNK1TK3rDp05XvI2co4/lVd1W
72JzV0+6savr5h//Re98t5WknAjQjHj9XC61ft7fTSrw9m6AlhAX/kVPC6Zt0U26z6b8WlFCBSOB
GKUseRUUgftH1EA8KyxljCSQvLBJ+rs4vdYzU95ix5MzKsVrmWbanWFdaqJP2VjGPqYnP4TCLB6D
ZrQDub4Ksc1dj5QB3GtRu42KmjRkFohXiQVkvLKUyi4tLb4lozVvTMqxokmpL5qwiN0J5coAwKkr
xAQfhZxtsgKFkiyMrT0Fa62TqCoK4KFy0CWu6Dhx7aY6Q3NcrmYPMtfzaKnZJg6qByHqyhtTfpuN
WbjhoxUOP3K9acehIunDyQY8qcNjvQ3Dp0Eu9XVqhD9yK7W+IZn1qLTj+FbJcJr7+VFX4u00R46u
h4HTW2nICQWycpVsqETdR6FlEgmAxi6a7zqbAyhnovR1JabfwzJ7I9ZBmyL73mTpIyTbHcvbK5p5
XciARhNLuhlUFXC9WNpNekj6/jCFMHCVWtsYubAyShhx6s7Uac61Guu+ESbLqbLAy4yS+EAzJ0cA
xmbLhbYpaj4AQpXWAgLtdFv3p3ytlcIP3xB2kU6aOG7epDnVHVEtGLujeTEDpALSjYbvGr6t3ftN
aitzRDBLyNmt+my6oJpUsGdcCtx40xtma6N/ryhuS4voXbCK7+aoPDV0mswuHNyfVhr9rMv6mY1j
pebaNlCNbVWnNDls+sn/TiF6jIYuNyoZeQdhCvhUObj35/FK8POLcE4vgrgrXa0Y7gXSC87Yiqmd
TqLdS9MhG7PXTJPXsjavosJavMpa95ToQDJq5ef+jrKnp6pZp0L8XpvKpWrUjjJIOyHvfiJTfxDj
fGsIsAclP7jFm2yEOAXHO4q235gYLzkRqw7fh1RpbDZVIE7+/fKn4st21wa3aXqjFtErRVVEbnl7
qP0EAG8liXbOGneSSL/0jfSi0RqipfUMGG+cvIyzpyaS6yxfy5KfMvL6OYtcU6ofBjG/aDvjnkTM
nSUA55XUdd1aB1O7ygZWjUVfPqDP4N03OTXH8Q/kAtepDk9VnWcy+i0rO8J6ivR7WrQbOWscCbkS
DjhTuwrq8FWetW0EkNgO/OR7MA5uYcqX0sy3KHIjdUJ/Qmk422ZiQa+s+AC7d7ahYq6amWeSZ6iF
Q0G4F0QTcLZM86QRhfS6NrIdjFOyUuY6dKIKMiYgEV+UiIrV9G7urC1M9LswMh6AGLtV3RHU8DKG
iJ6dOH1VUn+1zNSw8uskqu/qrH4e0nojBNZPadK/Zbx8J8mFXWeonNhJdMrm/VgLu55H1VULIbrQ
PaMgtVf0r1Io7PtM3cRSf4Oe5SxjcxTN6pWw0gcyUk2WXZAi+GHR8cfxMXwdBm2VytO7wU/0KKLY
uaZ7URNuC4n+G/4bZiYn8NgxribInNW0ywGKimaG44E9Hrb5wmfXNmqWc5IzX1yzGQ6zabcRqEEK
SLZaF98OYbbSrGTV6N0h75QbX9MX9PcOHQy3pvo1EqPKHvmuuRxcxoIRkT6+SUwFYCFXjtm9wno2
TSos1cIx+aK56u96hZGHPL9uNb61T77DLst+A2b0PqbjvRgOlWkIdpFp2zgaS3aTcBPmdW8b5IOh
P24byg5Ia1cc1g1XTJ7aNrvz1ZR093g119VzIGJlwIHvikK5SShaYZAl129ad13Aw/ElIXVa0biv
Yw4nY2osyXd9M0krwUQUewSxTMZFh1/JGawod4I5vhoR8UNLX3lZ8jtRKaVOr/4IdMMrAZuSzrWr
yfQENUfgkP4Kv0ZGVuJZ6ZUrRElrY6abKZTJCo3aZV22z1OTvOsCTE1FyR/hcVyRT1vDHAC2N0jJ
u2x07iBA2OXBN2H6rrQ58DLdckU/htTMV0YF7SIUtE0l1qorWW80jnMFUOXXhhm+Nq9ZIXKzIXBg
tHahEL0Go3kZKekKrvujBHc36Oy+lr+JMX1obA6tJewCwdpVXf4dQPCNYgqrgExdpWGnk568Ng3e
VQn7w57y2ZyztbJL49opJWEV58sL1aZb0g2OoKYXfa9fdn5+V8vqDfvhnRWYWxSIvNQMIefh08QC
5HFg19j0OHPNErfVsy920Rpi8et7QTtXO3MoUIXdlMg3GcacikIO4JtnHzTyDRAaCNtlF9tz980w
H6snKbe2GUBeuPbUoRCuoKybRD/Rq173muCMprZN/WBfT+UzmI9HtTaQDRfsxuecPpqQfmMFwB8n
SWibjwYJhSqy7OVhtCRCR6S56izkPiCuS2I5bfX/qDuv5UiVLQ2/yrwAJ/DmFihvVPJS3xBqh/ee
p58P1Hurpd2ne85cTMTcECSZqFRUkmat3+DFdjvV2a3aKtswN5hEeMUzvGVz4UvX0HuBvR8xDnfw
n3VKIzw1UboPO2GwtTD8TJQ3VdivGEr/0AVf9LaK10bNYKz0+p2X9gdPqnedwpSme4FtCiXWDQrz
miZ1R+FuHNVz3ue3XaCvy1pYJaG+efGryAkSdQuF8sGMp4c8T1YgGHZzl81l//M4SaRZmS4HrcPk
rHeK0jgXir4rfPMurNTNPH0j3X9SQ23bZ/I1YzzrAZMRE0RoarUuXpwXKSVwK/KnQj+7jIGygYl3
0vs0sNWKcX7wx0eWw7yTQG/7tn4aSuUrUu2k00p6bwlONzNuQERfOjD7BCfNhKyQts6alhSai8cL
Tq+lttUE/lENASUWo2G4iokjguQNZydGNlgSZsHZleCLsdt1MXJM+p0eYVHcTp7B4inoWIFkjj/F
lq0Odbqto3ij5V596bpt6Ndgu4qid4QpQ4QoVtzaIqrT8W6uoqQP3F7Gf5tV2bf/29TxOzDD5ls+
QwTq/wf55ZmoSd7/32eYd3Xy7b/y7/91enmHjfhx32uSWVD/BeYQnINJvkRRUBYEN/qaZqYK8PqM
obHQ6AXl8hPSQVP/BV0TVyqMT1VIQj8hHagSFewMQdhKCwZC+k8Sze9BNuBZCVlqiIUqQC3mtPWc
hf4JbxdrVmBF3kA0YjNLKaWbaVPuYC78AX71AXz+43OIEfE1sSb9h+SEXsZCmYXsWKt1u9LWyNK5
8kVbte60krdYxl5++iF+ADp+BnB8AMEtnychtDdjlBDT+IeiVtLrRu8leMBKw1pCaG0l2Kfi1tt1
xO3SVXBW9lBuNzgaOn/44Pdp+3988Aw3+PmB1jWbS1zXmQ2lfR2zSPBa3tOHOP+mshYwrhNc0htw
RcZUuyZpJOFP5GkJRMw76MCP/wEsjKKqqCXTWd7/D14mBrkZ8z9koKGj/kta35TmSm5SO8hym1RK
bj2q3rcJ5VnFvA6qp9Dvdgq7MYl0xtjfjFIJtOt71539hhl/63ch2NUvpUL89ly1l6F+juNdq99a
xePYmK5BRqJ4UYtHjGM19UVs7tvBlbVLmG1bo12Z/rcmvy+sq0F0IYdm5XXUHDCdcAb/LMg7IW3v
xuDex9wCaxGYF0yveuXZKNsfkMpbRRIbqWzXl58T73sCz524q8Fsyi7YVjvDttRLbd6WyrMU+V9b
L19nqbAKw6cSKwtJnZCkI+7ATirQU1dVCkeJEndIcxd78NQio1M6Rb0fTRfulKMp7AZOoSRsKmvb
qF8yfRcpum0qd6b56Bdf1fQUsqHIp3tz0tZ69zBWN1L7CMzBEc3ZnlzaCMNZCb5LyD9I/c7QWCqL
95Nx1m/K/KFo92NySjPPLiIk+YJuPdWd7YWFnRFbHmQeQOAqKokytL+MeGvSUFBsX4ByQJo6x50c
xCR2T04sbyPrmofoSuo3MRrtIh8OWf8QqQ12o77TShsjfalZLSkV6bKAXA1IxL4kOSgAC1xNgn9I
2Wz1IkDUeBcmBAisS1+x4RwfEW8z6swxlG9t+F0ZsZULW/afl0C7TPwYXnRGk8QJzbU5GA6K3MfB
+6pKZytKbFH8lBjgCWT47NlR83dFqh4Kb5cZ+BAXm7bYWWG9sqxd0mzS7DTk/qUnsFMYvYPgrz0V
Gr4d43mck8/hTaETrio1wCLmt5EcjM6iMxwuvvfCTp1c29ki/SmPpzokk3JqRp1gt1t4eWjr0s4M
D0l+qLPW7v1+X7SCSxIiy0BgVioAyXhwx260JTG48uNNzVPSJeLriX4XauNt1qU34kAXhY/Bks1V
rPIZfMrB9LPeybV2JafhdhDHW6FMwJSqrqCuVPO5qVlgzCpeHm5Vmmin+AJjXDlZMv33CwwCu80O
un/sG8OJ0q0RbiKdJVPIcoBI7TPKADEBwgmJoVb9FKkBu6B1RxSsSK/AD2xjcy8oXwPz2CTiTVM+
JxJrnKYnV3weg+dKEpxJPSbhNu3oF6AX6nwjN/lqnLx14CUrEybOoFx0szgKk2t01THIRTsaH0yl
XBWlvMp9dSPoWFK3GV+SbUu3lYsvYeXbRRldLBqHfWrj497khdMphi0rB1M7Wl236kyJ5FpwiKTc
iQLZFtEx1NKL2FYHadRsBFmcGl+UVBTx4LhJQOvgK+ga9ZOmzxK19QEDbhwQejsb2CnExc6XBsc0
6mtNCOwcXfmwZdOXaPumu9WsEncV48prgpskhzsZbgvrJYwruwYfQ0dVdIBOpGRbKdp4xHfBfzmi
su7AeGvEq+LNHD+0xt4GSOUOJuFOqVlJ7Cty8S731/AsGBjvkvIUhoXbF9/MoroVxmwFzx0dniiw
de3O88ergLgqmyKvuuna2AFt4k2EmogNqxbW6+KwHzv9KHvlJm++aIgHiuT2m+7RSEnT8capMD9F
303F+7z9nMnfE2G0dX87Zt9qFpx1nvOMJcdLT4P0kCY7rT7X8rNfgvyIiMEZh2hqN1JVr+OxcsxI
BZeR70jHAmF5kduLyNYmK+/bsHcGD6QLqu3+4GSo/+eEKcPPqnCphW1nfEusl0D4miaPEls+1Sfj
RmyUjFe8D0LFJciSkz4Q9JtcuZqapyG4anzF6TT5Klct20wO5bBXex34TBnsg8Y/akm7wbJr16bh
MTStdTqSFWWfoijJi28+dnhqKfFRriMnkf1d1U6ryLIKO/LATk7SOvaKla+338MYx56iqVZDXK+b
BApp1/I4TKm9kuMq5RfyNFckiuJ4SZissiH23KyTTkWDBgUjxguxHUglmewEkbGZHZILr7dTuWwf
dJFZTfAGfaNMER7s8viZNEJlF2a97Qf11E3N+AhNJUSK0wT9g9D1pYLIvUaEmklUwWF3SqpPXgdo
KxSb76UUxushb79CSUrscUI+ohHkh0Q3MpcuqWxa4NIrMtWeK5Rt/xCI6V7pw3XA/MMjxdXqfkRe
0pvkjaj2Thh4e3lMHybSEnJ9m8vZjRiLK5n3W+y2UnEu+qOPGmEWgs2aaUB2E10q0AtT/D02bhrz
sc93am1uSRa13i7O6itJTR3JeDRCFNSTo+QPbuLJp1GW6UtXHYF03f8yKXuFwIvkyXfZWOwV9Woo
tafCPAwyY2bJHFOCENQ2mrQKR9yoIsZsy0rY20HCVhqQCeBtD311LxFIn/SXkOHGIyLTRwdlkMkN
jLZVBHZpPuuKaEvJ2deEdZdNX9XxdgjUrWSkjuXvGo9JKDp4vFsyS4GW7zHlxz4vwLkRkGo3lmEB
w/kaWtcyHTrpQZwxyA8tQEUPRlT6WbPOvGJrWZR3spa6SXKwTJBh2lYZrxL5SSOPKvAOBMp1Pt5U
5L567RNmNqvWZy8H28RUT4Z83c+zKZG8eA5nhA4A3jwUmY81oozk483HQiMTOsdFi02ur4gI7HSN
s/HCKxL7h1x6yHpgSZmd+8Zaab/ELZvqON9H5nFqbjrrQRFZfBGbMUE+sadOtCe93BfTpSW2gJKe
tcPkGDSBMu2B5Q15bcdEYnnYcXxqwZZoodsnd0N2r8mkLM6ieATqcSI+D/SQjDreEwDsnVipVtB5
HVlDy6I4ao3CLPsSR+Q6hHDVZhe1Si9JPKxC/74hNKxJT42CIrARP1bdsVAeRyCck1pvpUTa+P26
rs9tsNFTFAvk2NGiXdaQRjbJjgm74pCG97n/uQIU6oeeE4TfaxXohzjaqkXsdRWC5M+nY1nc5dOX
oF0zlUkRw3YBFkh8sarBDlnLKPUhxwuNlcc6AChjSXumc3k4l8B5LEbo5OjR7Qicu6KxSaTMJk9b
jM1Gi7+N/IReJYK2K2wrM/dyTp8a8TaTd155KsI7UQkcchW2CkBkir7lcrLVQGmE0ZawEOvyCFi3
cGB+3vaV7Iz12iOA0LS1U+fg78ALmObnWL9Sp2el/iRgSN1kn8MJxf1RW0XiM85jTtR2u4xl/+wr
Hl9JZCvSck9AI2/xL2ZBqPYPdYNUGFZJinyvFJFdG1/IiYGlc30ikyT3iqSmMyt2CA4r2JRIElXS
Z+S2+c0atxCsle61IFF0d4z90zgRqBkeFeFcAClvQsckHlOWd1J0huiik6LtrW+ynxOJGbG2ebLU
R8W8F5utaF3C9tiIT5lM6giQVXrK0elTHyfyGVbSukO+ibLnsthl0b0kHZoJ3eiHol7rgQR4gmCz
OEcrbkBY5WkMqPGkAiUob2UrXesxMW3XmsDa5KkNZspB4pblybQiBXxdyibRy/iMde266bapf9aV
qwH2z/Sp9YjNkrGJ81XQ8C6WX9T2WTJ2UnMb61sxfGrCag9YQzLOlQcgxURsmO+s+rHTq6Jdib3t
maYrKEA61FWdHNFXiJudhehcOonHmBeuMGM3Dkkn9fcqc60s2so42qH8VRmiQya2ZDXYYtS+I9fI
LyK31vgi0zpJ6/Kr6gcbxWdgy05+j6AOXyCQLozQXbOPiXuBbCBfsJ5IR8nxVy/o3Ehm9imEfWmY
G02LD4Xmn8oI4Bkr41IDnBBPrqfkhz6PDoLJ4scIGbI8nlPo9KwSNGWwheqqi1FpbGMXpR07Rn1r
wM2s6l6ClvTzo9HOgLcHnszQvCT5ZyHclfqDL+WuUvVuBvLLy8EPRc9N3O7AB5I9+AJQuIsPyFwA
YWLXtfZIKkwAFMpbgylPOsRTvwmlnBl+R8LD0bzN2BvOOEqgdgS39ckQhHd8GbvqFLdotzWwmpYW
YSDfKNpXsrI8aMKJ06bRt4aQnTPpMUuYOWWcPJR53lCmbaQF62ESG4bwepUD3OEHSwa8faTaDvh5
Y/FYqU+N0UEhH208s5xERyO5s+xKT/etzI+prgf/Tu8OKamBAc+GgVwZC/tUxEIY6CxTar6dBsnR
soAw7tZXPnt8q0E+GdUTDnd/IA59UEp73XwTd5CgmhH4+YePfBSzfvE7BZFVIiopYs68WOPTq1La
aP2BI/WejvXXh5nIiRkEVqyPSjJ5WkmJ12vs9AHg5HplV6YbBH/g60m//BQF0XCYWLg3ztyfn2Ma
UhCyeyrZlNT+Y9u+tNJN5G2lymQAGWx0KT3hJtR4vRBhH+Mj5o5mwStF8OP3sRXrF7EVrO0NGGEI
2cDA+MAI61PsG73GB0GgaWt/mP0Cv2mgdlQA6kDG/ARjgOko0eutPnNqjEOHG9FqV1XCxkV2VO0Q
EQ3yXyZCwYIsgYAFQwQMK1buVFljUX9Ts4JVTzEJL1Wz8eqOrWdkb0mprEIMITIBwDbAT0Ulv5eD
gAnObXeQ1JceetiQ1idUQRyC8Qlqcr3gyr6wEsGmA27YBIV20KfHCDJZOk7PVnmbpV/wBSQztLbY
wqj8021PeAwoaHArp42j4x3YhA9Fc0TP2uxvq8zb9B4w1ifDvJanZ7Eu1g1AqOyMgbFdj58182x1
d1mj2WbElntrao9Wd2sxJhnCSSHhETL/qPF9O978/neZyVBvZKmlE/78s3wMeY1hO+Rmxc9Spc99
uNXEl7K+Hv7kOvRBM+PHx6gS4UrZogt81MzwhjEDtgMNoXGnteKGKw/1ms5pMaKqNomTr/7IpJV/
9cVULGeQsYBS9jE4CoOitmKFL1avxpXuoPz9zUD1EInhTVDafwwd/vLjcLwiYomoBaSk968ZQNKK
EEowf1y2Q1ZmNWzLL7r9qg2YPv7+R/vVODVLZuhz3Bea0ceho/JCpKdFPm12W8fP2xkODeo1s8nW
n6RAfhFk5qNMDaUTBpF/eJE02piMY8tzbJlbW3gdwf08s6Lkb2vts5J/8QTvPx8YeYh0EhRWIHN9
VB/J82zyNSDt0IvRJCzXky7aQrH+/TNcpGQ/9ny6vgwlTMXN4x/KAhpIuJD0ty2fWiRV+k209k+R
q2xnz7IvxjXvs1M4xM9Km2Xh/yLULDPmW5qOtBKx3g/9BWFTr0kaYvfiRrhV1vUGC0lHvhpm7SEn
wxvl99/2VzF8mdEfaiaGMgqstPf9s8GslQA/jN/ZiaW5lBv/lDIKYsQC3cUZN9ofgvi/fLzMopDE
kXEhG/JhvG+SqfbQAZiTEwGaNZ5TuNkOjsVGcBq7W5kopoWnamVscjc7/ckY7IPA6jLekJVRSVYQ
+Z0t4t5/3TQKjNTX6UJssy17chN3srPPKqKn6rH6o+7cL94RlcUCVD8+8p92jbAVoAEoEa/j+ImM
bChdscVt/f3QfwqSS/8nA6df/ZjI28n4+mosVf7ReYyy11NF4POk2+5J3xdrf2U5zFvNSlznbrj+
oUX6g4v8IyXzgdb8ofjv2aXvUoT/37jQ8zLl3ycJN5C6s+QlY831yqye6dPzLT/yg5JEpm/u3yY/
vkF6kFnhR37QkP+FlKKIV7jEO8fowsT7g4hqQkQlsUNnIX3HVCFS9YOIqln/wvWJvN6s9YaLovYf
pQffd8t54NQtFBf5Q7hMMoir71+CXG9GS4S6dTKn56T2ywM+BcVhkiOooQI4Ubyz4PEsF5eDOIbg
T5fTIGuLw9s9y7V+vvut9XJW6Pparhvg1F1XbHNxAEU+ZGyjlMbErWA5rdm6HaIMIG7slyPKYHNR
KMSDgQNICcKI8k+nrzcRfhMcFse4e5Wov+gJ22JTHI3jctDQ5+hey2nZtjgWJ6mdxsl4SOJczPcA
OY2jEM6A6JE91HJP2Shjvs9w4tzJgb79+HearNf4sEF/1qd03MRVmLsj/6/TCW11DPXR7k3oT0tp
OchN1zGSLbVFQQBr7NXqKOAKtjQU51JRmVQsbZjQ1m3TDgetGMcztMdjJHYn0WeN2U5R8clTo6sx
DoO7wTf1g2HkvktCIv+EhMcnI48iIoNdtRkEkhN+3KUHoQfICmXYCtP0sFyJNWwufuruv0rFLmre
b7Pk3IdYXRgS3Qeqtcla6n0fYucS1ZZqSCckSId1qnjzTplD3coKyMJAbvYFEbz9UrMUl7MwnUYg
cX5t8xYUkO84yIlY7JPYz5PXiz+dLvVWXpCtG8JmlfqDeNbYF2R+crUc2l5KrnJCmb1ZmDBFNHNv
Nm2sOVF4THvf2FiacEwyfyL0MoquCm3FHETtU0RUSgol8aka+5hdrqitW0/P7nV5Wkd9+zI2sboB
HhtBYjFZoIP5OGpmB22SkMHxrbhcy7JC26iF/LiU3irf2gqaPM45Qd/tI1RhyYatNbEd97KZjKAr
PV66t7LU9qkMtpH616qllVcr474rmr+aKnP9203L2U9tGovkQhOqjijo6hUZ7PSUQBnmrVevmiyO
DLvV42YDb0S2ix7qXNShipAMkNvGqf+mQ+u7RsSJ2MAs7p8Mun54O6RGZPxUNFDvcMKRvdnSpEd0
2+4A6a50tZs0J8uaT1nro92fdN6+iWbM3XyQBbVyWAuQeYnMYmVkRnwdjEm0Gvx2vNZUMH3AzwX7
911Xfb8ip+eio4N2NrMkspmaZn4Qc+lQI/IGTSHXKPPekpiuiTF6h6pTV7oRqx0xrU9+X4y3+EEI
26KHS6z4nmXLuuD2vfJSJnJ+1roslAD2cDrlgHomr/36es0i0xZW0q0kXfsjMEwgqpo7isC64QcT
IEGHq9tPDdwsciuKtMrkbrCHSrsBztucFH8IHoLYf6oTGCJq3+FdievzJjVU/xSmSryL2/C0lOig
v38yi6Xzu3eaJ2Pg8KUq4jxFfZwXlLHMx8FMklM3VlvPEoIjma9KieHoNsuRVHhx7CqhOL6Wl1Pi
Io9xHGOPoBQxgUFSU4ZApBZmfHsuo/ZzHJY+OVfx65DrDGNCfegFo77yJ8W6oAHpJNYo7FOBaBrh
Hy+zl9MBBITmLKe1J1psLOZWr6c/NVCyjkzpONhkSgZHMJsK5m5UnTu5byDgy3N4MtQObV12a5A5
7ZWkZTqbacu/z/zO2gbWt7gcPJjNsAePQRED3VhOQxE8o1SI9Rp52tAuKj/f/f5xL55mPz9ujHVQ
jJc1xRRVkMrih47oRfjQq2Zv7cUeSaxUl2X4l38dClH4URzy3CA/+3d5adMtFz80f225XAQatA7B
P2/fmixnH/7MiPjA64fW/LM/f0pRgZAXG4X8fCI0xxoFBDuKy2ilIvgwo+m0+IguAOOqlKbdvq5S
RxPqOnaXmmg0qYE9QqR2aTQIGRhxnUDCcm25ez6oZQFje7nnrQaX83ArFPpVsPwZ4+9bWNpaK9WC
MKpa+cRsLtcpMgc+vMO5rM+HpcgrKa8Z3vEkaabmXk7yvac1B70cMddQCGzYRhJqO7DqmdtKvvy4
nC3X2hmxKPsIN4TjVasrq7KJrGMFRHwr9tHVUhLmSWA5q0Psyf7QL+ap80O/wGyNFbyMPxW4y3kA
+wm+NVia7/WRYuz7akwBqPbyxe96yfaTOt4afqZclmvSJMFvVdoJX9MJixLYP6MdWAMLHq0szq3J
oigQWFzNpcbTYum1IlfzACx9SV7VL859LBebKfe/p20LNByq+2E5SzTPIolaK7ya72s6FQa7HWlE
0wMIfFLq96hh5CQGAtnobcvsTcAuf5NoFmLNKAw06vJHErLWPk4xRAOSYB3qWmIjCL/TXYpvh2ow
fzR5u8bawTpU4W5qd+LCoCj6Yl/qQJUMczgmuULCcDltxlhQ14VXXw1T3jKEK36w1+ZGmVjHm0JS
P1WDF23UunzUCss7xN7kHWA6Emt9Kw9j+aPm7VoUEHPGIs/WEnNyxREAqmMWAylQL73WlDa47Qav
WxckfAGkyLsC1lu3Lsu+cH/fSYyPsxjOCYzTCCNh1jyHQz7s2xNlDPvBgyXf6nWSjy4go2oFxwVr
rho4BxDEFtqrKRyHIvbJc03nRjGsh0lqtUM9sv1eipHRtJvG1MfVa21WZq4YiOVusDrVDcn0uHll
VjcTKABG1Oy8lIS2Y2y0yJ3OdUOc1zejBm9YLkCtLteWA3ubFVz+8Wzgwhw4JvmuKrUuKVuCf1eq
M7W6LucDrdH0sC5iT0aD5PtD6m8CbLQ+h3Xmr6Smz4DtxNK1ZIa5nSt18NkU+69J30CilrO7IAuP
et8UJyiqG2vShsty8OCGX8x0eja8otm/XdczWVsZfYNIryBFq9//Vor8PpiqyewBTdSniJMZoCSt
j4tlUq9TJRNl2RXxWKy8mdyY++Bg7OVUCGY2ErM82Ko8RHsmZ0sE5gLy43z42NyMZODMpVlkR9kK
50R0EJDQfP83lzuXv9GpJTg2oWYinHce6iTCjZ7io7RsU5ZryyHtw75hdUIbPYAYHqg1WPIiPb41
Wa4rb/ct5dc75r868FeXUjZV9RHJj2jvFSRfPbLLaSaPkp1UFsNtx7u2FJcaXbfi05h8XwploYCH
mQ9LUUgsdRdr/UURg+b10ltl3BqzfEYPvvrvG97uZ/MouU0VBe5Su1Qsf3MpjjIulprBmnSpyDsi
iaofdfu8kxFTMEiDTEXfPY6h+Zx3oByrRjLu/ez7chVp2OpkhEVP0p1GYWoFG6ReYLLMxUptYBrH
WQwUTTX3aS8bF3noSWBVJdZILG7BHxi494ZankAlpnppU6CWAqUg2OtqbpzMpGuRBYoljLh7+eq1
uNQ01gh9ej5MM/MhJNFN4phIWmYBFpgP5nwwesnIXa1tYzgIpr6Gf+pkXtwfUrBLp0zMqxOMP8jM
fYr6S8dWc7XULIcmZzVvL6fDKOng1Y1Pr9dGxai22EL6dhKKwTVSmOtJCuS7acyluw70gskEfLOU
Ch3kAd+5PS5FwD6p65WBv12KHgPXRmpq0V2KcvvslX1ypeb6mXB6f+BNAfFfVCpbqwn59YA80aUT
hflio762wdQquywVP7VrQ7KwVnUJUsE7VgVMPD0wBXAZYENFCEmrpWh1weR2LMy2S1GC9sL0COBw
KbK/dyWx63dWD/89maeH5VAu43mdAokRgrtWmpgxQrm/UVAInB6ws1iNCUgpSPWSdlCQUyF622oG
1GRTcotQ/BwFU72FdVBdtX3/4yD5yIck8dWHy0a6E4dSPg/vWw/Fo1yy7VjuT/oeNk3T7Ec5Mk6y
oBinSNpHKq9UovYNHWi+tFT6WTtCQNUMJzAa40d1HiT0Mm5Rpyx5bffj0txmjOB4VoxSWjycJk2H
jzUffJ2iqlX9xuC9lUNlW9IfduEk8c0VrFgOEVMScDOJpLcM9KVq6xFAqiTeLAdxqCd+2H7aLUWv
V8sriONr8HFi6ngesL22HMkcaxYCwoMPraSSh52KWZWdx3dhA8w5a8kSquyVECcjWDxU4cmLpOwQ
Vea4lrV8ukXy5KmNM0fxkvpqOUCEATOlK60ToLYAHYUKfjx2IvPhrWK5ttQuFWpOuOjtjhxq2R7u
Zh6/yBbsjbLWfcVOkwDosNrLrEDCCA0MUUJNJ3gJ8SQ5BmOQn0Wjys8WjKlaHPSDmisFCfZ5/zhf
m8pcP+ShhJLL0ni+1s7tltI437rc/z/QzZW0eanw03pTMbB30VTFQvlOw8X84+wkaJGVVmHvrYeE
FSS7leIx94tDHDT5TVt3xq0XguZL9fwxNsPxaFRgWOohKx6zRvc3pgHzNuiCckOILVyp81Nlvf0Y
gnrZ5YS9AHT/dc2qcnUXzE97uRTNZ5mePIZWIqynvnutWy7/fc/yd/r5p1su/X2dZ6Lu3pr+fV1H
X3i3lBQFPZNE6AubeGKz18JmhjKn+Y0Zd9mN1UHfGdMhXi/FpUIzhkvHBH4kb57dFDIyR/EkbpfS
0qpOmxj0jKaBkvnrD01BJdlx6qe7pYmXxXdz+HcjWnGJ8BSHzm/LQzMf2rjzARyBX1sq6gi5XrP2
gnC3lNNAnxjuAcmoYnCrmqFsl7Um7UYlpzilANmD8SEaC5adw5jKNvJ1ErppNBYbTwAcBz/Kq0GD
mWEoXLPI9661FlmoQprG1XItamXv2ohawFJxCaNxLi4VWCXAP0qrq+WuNBjQwFLVrWFgjtx3aeF2
nlUBTm+BZQ3EkCSdVdzfxaWymVsk4I6XFr4W0SL6q5j3Y3W9NFsumRMSC3VBTpmVWmVIMbvgPEbs
g7/hSrllOlo3Q+CVLB1Or1W1ijj7UrVcrDIUwDfLxbqf7jpx+pREyIKfLWjLB6299icsPWC3VvUf
AiXKvDN/98ao+LiKmAcTLpElQv3vd2iFpoTsnOVu3abatNb4Lgfj70MwCRCnw2Cf+op1btPecxrD
v0I4bwIgnOg36WRka19HeyLXFRCczfBN6eLwQQhYzA1OP9XAxlGSaBMDhSuBeIlVQIjOiN4cLaWF
xQ+AvPd6b2NZGlpLvvw1HmbgtBJuTb0brpeD77/0U1FcioltUUZv3f5+VfsxfKHg0W1h3KTJZJxY
8qofIsCQ9XsjJ7WxVuoiQTDInCWz5uBWoKvtXlTCWbaOmEKUq2zNUYvYAkxnqBbbE2IqrLL0YWMk
rb6XA0XfD4Z5qoxU2XRmPB4AdrEgy4tu06bBTtMmcyV0Ohz6wev30Sy97EeZinyd5DnIO97HgzXu
Jtn/5utevxmK3DompfjcR1BN/MDobiKzLux8lF3PqM0bBHXCAdy4QeriSKBH3dbBnJGUeFUr5aqw
xhsVG84r3ALNnZFkT0FUKkBFpHtrqIc9Wn1wD1VMRURolUnQgOueJUOKIE93nQ+Pvxumk4GVy0mb
Dx5BDifxmxg9AXQZs9oTHoPO48dl5bgvMVF9UmuIoS1jrcIe7jLF4/Nyua9UaaPIEH2Wm4jFjbZY
y8MpHYXsMYbbpffCYxt55pqNx7YDuXWLDYktIBGYKIL8nGBDDsu5iv6w//y4pWHI0wAzzElcFE3Z
gX5I4xpmgjCDNzbrMRLTdW8a42H8+4Cih+lMEQbbgMETO5ph4cQFq5U+v83ygCZUjrKnLhjowP11
kAODn26wvhSlWsCfgBSTKd5DE4883qQMzpMn+GfUff1zpcJK+X13XoKbP7/Tps4bjTa1AiTE0omP
vX+nG2TOBKMHvlpNABW9VI5OyyEI/Zh0DKqXdDQAdXPFELf+wcIDSWiL7LbUg8otg9ZbV+WQ3ird
DN8rwq1YW+ktsiL9ccy6eGeWgCuBp1tuGFrG6cNaHuztd9a93kYSJl+yW1MNT+g+TOEIT1o0zfNy
1noI+rEwJow8VyyHrEQ60RgtA/7PfGuAppAT9hPjRK8F5/5LrWLbQrh/vLDIMw/8JP51b7X52iv+
m7Mza44T2dboLyICkvlVNU9SabTsF8KWu5mHZEiGX38XuMNqq89p33s7ojNIoEquKiAz9/72+lR6
Q0WVhMNIxXHLRaMMBcTNLFmgwgNN18vm0ijfSlYiFuPf9s0zCqqEi8T+zZLZnavZfv01CIo6sw7C
cGzX+shqDkTSp72ZNbPGw79zs4dkzNNznvrJj6byVY20EOJbBVzzXrWef3ar4ZjPHw54ebl3J73c
OBoemisWoObe8sbZSQQSvhu8iN7yTl4bowCWDjd0EIMgqoKTnlTTXs+ptYZ+R6EGLMwR2cfgu2tv
yPJdYg/uUwJwZxe1rB98TxrgwQB5VPOzHoS6u4+M9htyNhOB2bxvaWwUfMrvuvPS04wyWKcS1B4R
DNziEtysy1SIS6ZVauPqMgHoyzJ8yovVAEyV0SBFD5L18ao2rPFS5NMKaW7/AMu6hAhEhKQbrfjc
S9U9tFW3KdwIhid0lP2Ug1CtC5C7rUERnRqp6MAjFY0OKTnQJ63Sd+nYEctK5msyG7XP/+fbisSp
7oHpnyHLtj//0H8LZhqjtHrqvOtt6MldMkfwjNChKqOZA3xLv83resdz5kmqpNrDJzv5bV9nN03k
yqP7vhmJpD4uOysPeI2V1uNaSyJ5LK1KHpetpWk0390G3nSBVklK8ceBNrJ3Pono0ap2kVNRnloz
1I7zOmDyvOGuDnJFRHfcdPmYn5dmoHSBCgWBph5RL6yUQyycb8PYomAtS2T0mqOrc+TSLF2n3rRi
dI6+4eWn92YKzJaqdov0j+aWN4Gp0C0nRBH7wDxKhEjkSbFmcPnBe5FDhM4AqAhR2b8ZrxfF3odb
isk9A7bHcw7F54dfwmotXZNTCCJsEPGxgwe0neygWFddpK9tzQvvA9NTLAZtzKp8p7loY7QLbSe9
tSqV3WpNwN0SRhIQEtmjm2VnHWXZLYJV6GC9sledWUwr29bUXmepcNf6DXBUnrnPLIfs6kyeND7K
jm8UgbezVTAX7tq5cXOjup2jjl1YXrpaAmudwvFUCFfeVfB0DEb1JyHH/sl04+M48wWjzik27Ryu
LucYdbcEpSekb2SK5nj1sldmXEymE5+iIvGRVFMnA6wDBJbt3y27/ChLj4kxQN4kMUYlLacNLSl2
lZk8Eebu+8k/X08lHQhS1tO70W7La57ol3+/a/4xt5pluToqEH4vm/pt88MEM/KtLkEwWW010HE3
CIWDrTFa/VNXTuFBk3q/muZuEoaX0vP2SzSIR4XYgP5pb5y6vOki24KsFtlHYUr7qDEyHQf/8wzi
/1ZXCIKMVHt0sphisZ8J2TyKtONg5tY2dgh7oHvwEX1b/ilTzbdIjw/NqJcHyonUYahYyM4CjbQw
t8wU6xebn4UJTbvONA3nLgoJjwDIEVmOnTr6bvb3pkhb0p/vO5dzgjY+YAEwgQpn/jgsadK5Wbrv
+9K8d7Ob9/774axN/4yaqjtEQ+KB4GdMczDX28L7gkiWUzooLAP0emuocuvHa4NC+Ts3TgvwphHL
oyjRD2jvqDOb1zEsL4MtweVxJR1meoaeOAdXL4JbrZ1eCfIU8BRb96BXnvHgpDBdyuI31lA4EP5z
FGSBAX4e1Y+L8feHy6Cr0Vi6rddt86TAyTGG7tG6BME30vROlKI2pzCrAMmyUFkl8FjR0MyFd0q+
LXPk0ovrbeLFT0BC+6NRRgOPPTTOeTM+lMl0YzWjPMZ+hz46WdXzU3RpYlF2W1emnwkUDbdtxVeY
DgbAHX8iLDnBZ3bnn7PX42PWrjqrpWxYIPBRzjCd05xSoKVZurnZX9U0Addu+uY8OnlzZlC9QoCJ
dyil8U/qs+wBUDXqa92C/amZxjEzQPxkk/jW+vqwIW4JMiw5D0a9bqveh30lrD3NZmrcPT8Emh2e
YJnMnKMzryfa3giP4WQc46H2ViXwr6OZo6nBawsScjUdw8zT12Fg5LDHUJIPKq7TdUGhShSVJ0Ac
2bk29RRK5LyfjMnOsIKQks2kXnfxPDmbrw8DHpmn1/kBmCs1PnKOefudQD1l6s3OKSWCTV3UWwWP
/9S2DZk4FqwXfGIEQJpsI/GR2o5BHe24Hg85mMhjEbrNVhHPhDOQF0f+gQW/DPhBwx+dPZX9zAvS
+mSlYVvd1G5bn9K5r9zRPNRtTMDMBVsvtS9aUFaXpVdDZ6O2qJh2YQAkW2P2s9P4lanoo7qrb1iC
wzyuH4lNthckATUYGc3Y2fBsQZKQQFmhUqdOkfx6KB9RTuarNmomKm/UuJXMYwz8wY/m3MSsU45L
1+/z+xjwyWWkOHSohXFbpG4Lp/WFlOO45UKlwrkGVIuOcTwzrXcp0DlNUYS5AK4sgikCTZkE2m+m
leZ/mFZSVOH46JUs3Ea8D1mzpCmrvMB7nCJ3Llijj8YjslgMPkt4VMvWso9QVLWy4t7fdOnRCf3k
saN8j8e0v76bwvk+S6dpX8DtO3lOtgkYC45VMIWXwrsNQ087mroUp0m17b7PrGM1y2UqsKA7qyye
7IlJgmGzgnR7lDW1O60mrdqDg5ru6pKaxsBpuXYCpm//PqqYs7j1wwyAIgqX/2iYVc9hjb/NxQhq
a3XlYRTgNGPzVlnTw4jW6ajPTT2LtZYu1CpXdeYhbcJzM0C1hIe2m0Kqb5COFLuwJbdJhZ1/ieY1
++Aq/7J0oUhGJ82lIhtgyqmgOFSQb9+Wbs00FkjXRiY28gHMhp5ifFaiDuRdPOHInLLQIJNCsKMC
DLryfpNPn2Es//zY3mz+YToekgt0mn//2K1XhrlSZkeVY6G2zmT1j4ExYQzh1n9YliLnIlFfuAT2
rBGilxYZx6Vx561Jg7Sni0914fUXa16+Rpn+zQiYPXnhBMQsUAYlncJ7niL4T/nALcuk4NjO80gj
zYozeuOviREDn56T1kvmOiQ3/ZtPaX3IMc6VPJ5LnlGffeMs+6Ns3S1EGwj+DVs5QLowMyu+tedG
jsrd9ZJRP0i785iCIwgVj6mla4QeXgQg/aoS4j7Xd3gKdQ28ctHf96LvbpPQ1Pa5a/AtkTk8+FNP
SVLTendLg+TgZFuVxxyMXVU3Bge3Al8AeSL/1OOGQ7Wwf2t2vqB+E8FANMnkuWchdjvpd7gusuj4
2pIKfMHNAsi/glCQxnC9jIo/XecExynJQCJo/max/58uCbKwBheE6RK7+PgcgKweWprXt9s+RPCW
F2H1oxEBtWwGgadt0XnqWPVRc1P70F3YjaMaJr1F6Jz0gZpEL3P8FXYjwXowlXe1YKdeOYhUqjkj
4gp2sWnI62SH9TUhfYHEi1/FsstVpXevXvK6PPu6tCmhqTKZGJLffMaPOrf5gkB5zrJrFpFw5X+I
zxlyQNfnVTxPiOPt0AOA4YgsajaRaNqrtstADM9NEooUnCmf+X1fj6XDSrczsQr7PKPS2zc2XH5M
NYimXmxMugtJOE7FwU7mt2j2bNQCTg0hYvLjS0Vt+bGNp20AL+9MfgBWjxiMTVZKdSuwrFsHYeGs
Cmotz7VD0fbgdu0mdXxszmTb7YVyxDMmD/sylbehFWwSLbD/H/eL7/Alz7UAus4X9OtTAQOQrhhG
v9kOQBLPqh3F2QJVuGmkgYe2a9xhh0MW0h9wKnad8NYeWrFvg/xT6roRlXA5OBzbzJHRACG2bHK3
hKxy7NMyZR9jilEbzbPu88rNn+zhrUwq93FAiTQPOcY82kwqpXw9Np6bNByoEY3avWdohyBqNhLz
tTW8yAqFjTKuRT98TqRN/L7N3iyj2PalZ/2h0vJWisT5UrnlUWs/h+iDMX6xfhfo++eQiVbc14ny
UujjMg399XuaqkIHg0wkRoWCcvYxd7duM9orW6R3pRv2j1Ug76M0ZQpkYd5Q52UEz0T/zmfsSPYH
MPvawTpDLtAOfTnsglJFt1GcRbcVugA97P6E726fMTNU+4jPsMpdOJVT1usbZ8i1W8+e6u2/D4TL
s/DXgRCDKJNQH09KQc7rw0BIpjKuxUTNsx3iF9Ba3sbHswbpGKggCB3esUxBpBJrO7eNCgjE2381
fjZ4K9OODoj4yX7k2nAlqz9e6yYWFw3JMcTEOB7983vjdfaGNDFeSsogHQSBP+1OSYQlWFzLrLtZ
Nke9Gs793Ew9ZShDPJA+YhHU2eZFKzXYMqSMciifR1V1gAXC7mITnQJ3oXWnJmvcdQeqduXUVkmO
FU/UGoFH6cqNT6QLNIhJRWND5jeY/Qw0Y7hpZjmhFrj5ujHwI45yM7pNNWMTpJKEb2T04VUgP//R
1F30Bn49/c0TajGo//gzCCI7qBwhqYmPP0OHCL7SuOC31G2PwzrNkT3XtRbcVVltHtSbmNRr5Nba
bd8Cw0HPGxy1zjsTvzJPUTdcFOrlA1XAGkim8dtEqOa8NMPPrY7g0o3UpbuxhZkcp5CIptYl535u
knp8KgoTfm0+wofCMYG6f2PHz0t9dCnvf3PRzdOMD58WpTxkL5cRmsqPD3NPK4/czh+5mHtzMuDp
29VN57v9GQxsug1PIwApn0zsn2MY3c+E4Zw8WiL7tTFyJWiTZh6SuoPHEQ0kSg69Vua3k+OobYu7
ywEh3SZQJZX7FHTtSPkSXOuHT26SkUOWebUiUVOvJqX8nW+CeYhdB62u0lPW9jSkutqVKTFWGEMN
4eHcdMrywcG6T37MamJpynCsLl4loROMwB3MatiafTveUWm/zVWdPoQwH9zeUwBoGwemP9pO4K6s
s3x8gpxiRn1SbxtPUExrS6iDE4GgxDYonmOnzqaQBKrTIKl+c6UtVXMfv3tud7508lSIOsSvD7Eq
Yg1q9QElgxRdEYOPTvqE20xElcpY+tnKbwySUWAbb4yhemtdT93FprmqgPP7Kc/8YsrkWpbGTLVw
v1Zmac4TPNJqSr9oEwUPgTfn5MZg5dvYJLkAgENNHw8KAVscWCet9Q/maCSHaOzyG6fTuyOy8JVU
pQldcjBXsr1xqSFFL4e2y8xyvhrNgvHr4AY1RG//90txzvSD0KM0iRnxh69DtKmqKtwGtpZD1shu
Xos6776mllQbTYzpMdO9cxiEyZ0RZMbKGTwPWyQveXQa1Z3rBpsjvdjjhZxSIiCjvZsvwkkH92Cf
9fQCte4BZcnKKZ/tafZlyv1wPehqHRbjt5ZEzH4ZCEl/Z0dX342gyo+uWd77FGI4rJPBh5R+Yx2o
N7+OfWewkiQDTmFMs5NNsqmarIcbIMiUzfOrfjS/BD06kSXepeaglxzSfIePxiWuBvOIbEXbRMaY
AtbVxJoy8XFX9kTK89qm5skdvYfaCbyHKdk0xNuYMouTGsf6Usawmv/9y7fnedeHa9EmZ2wg2pyf
ex8nHn6VjATWNLkVUUVqc8gf3LD+jq1vdgKuztM6csXW6r36YhmxfjAD/VRnFigGigzho0zx1a7V
Uy6TM8KzXSXjfJuhOdzrvdPvcSwn1ebJV7u10zXj2USm8zM6c/Ox4CZVhQWJ144vaahfESzG69ED
7MQYBEg/c48K9DeaoarLcX/DVbuy9iwTQ8KHHonWUDL25/iupMPNEu9wU6M5e2Ponyaw+FEYGRiU
1Gs3AdBgBXl6WhqhpR4hIxB4kyA88+9f5/J1ffg6qdPVTTLyzEB5UP16a5Ny7SRZeG7t1mFBScoL
Jl1y03VyWmkp65BYan8Mnvxc9oDDTAtGTqncdktsWO3QJFxE7z/FqcUjuZSCMNBLmCWknSd1Xwuk
LQavf7QC2FIW5BFmfOugroPXnIXFTTlJ1u4xxHhjiBitudLjdnDuZNpcWlOFlzo0+FXVjFtLfkPf
tOdJyi8fnOQ7nALbJEuGSeXHiRl3U1kNiuvImeytUYwd2A9pHmSXXVoZx9tW08UKn22FW13vnE1K
8hjyPJ0kPaYOcsCCz24r8zEdn6bBs3ZSr/I9FLBrm/Y6FauYm3l9NlwQQTl76afU7wRwPdwsu5NF
Xd2i6d4mpAcQTsb2duwkIhaepy25DriDPH6QJ4xv/EHxaZjwPoCEiARneGtq916Pc4jaGRw+HBnU
JtL64hHyo5hrmgrPxqwpdymV8rfjVACkk9EmwO1dZxEF8aVIkkPt+YrYU/lUz3FuRBbWsZUoE//9
4lrKgX/9jg3KwJfbldJoMt6/XlxinJpEaU62DaHfeJb0LxXFKBenY2oV9OCMli4zE4NoKsUJl8kc
rQu04vksPWkFQrd5c2kCu4ENj3nH5sc+j0VVxexxFdtJcV8IHeiZhqmimaniftmHjh1zTVZNOLBN
waUzUEOsNWt01wmOXHhWFNM19UWxYt6pv1nh0S47QnVSWVc/M9U6Dm3geCxGb/RWp0axR3y/bHXD
dJd6TrJ73y+g8WPEPJ83Os2fQln93cgQgm9gnj9GrKS2bQ6Ruw3C9hLZEXA2e1IvRdh9K1tokzV1
h9GVJQTjV1yPqOzHbqOZifsyKgXPAQ33Hk8J92XylLxJlWguKhrKcznaL16tm6SaAOBkmjsci8kh
YICG8ILD67HyPYOwgiovqTelsJMdq9omsL3RdbbRcMMk1vjNQwX+yD9uLnJkjuHa+lzcaH4sErOq
Akank8db6NbRBbeFrWpl9sns8hq8K54CI+P6Z0c+m3lVf/WdfCLRUQeHKrOmJy0Oro1p1l+tBooT
EAr9IvLpthpI6gVJ5G/MsvEfBomTjwHw6jPhxqexxgITOx1+6cwNb2Bm34bKsL+gsfbA0WHmELYZ
SkfNr06G3a4JVVWPUWJdrDyWt0sPb+Ry5xst5oh9ibbU53nfKahOQImgVoeFvqo6vbw1CJfvuarD
TQLw3oir8InAj/k891gupRejQfkMSOxJGek3b3C8849eb3REPgO+lPmgNij/pJt1CoqBbu8RM5K5
WvnFaF4xlQsCZkVf7S5SdyG1n8xuIS7emLUPVKbSnKNOFP48zo2NjHXjR4lxY/ajfs4wb4MGP914
UydQ5+XefWNC0stcW33RYu3Ucl3/2YGXcFLN+wYE3gC3xvoaTzhtgyx8PLcBkSkrgN/tWsPHl5M6
t5aXR0nnf7Ma5HteHgCObRxtFboxZX5pEV7rOEZ5isjl7PhFeBCISY/YdAwnnunuLvEHqtuQpG7s
xhL33OvZ2my66jmzpcswPZafkbG8RWjY3qgTgcSLXdVNxz9ea9qYD0pWM60x+nHkQzMaiO7N7lsO
Wh/ojB8Px9ioBxJ2bKU/t4aw0X8zGzGcf1zp1JUTBNFZB/sG5rwfliWFE03KtfRg08mgX9s4LWKZ
arq7PG0CzCUmB7FnnI5bh1kSFwuhoHWG+ggB8cNySu+M0UFK76mRhH3fGzl38VxujqiEbt73R5Nv
nuyo/uvcpStEHFDwPb9i6b+f3VcYHHlG064/HNArXBe7EDlKOwvGFtXY0lhx9/fu+75MCwXE2CdF
2B5gTxjzC9jiK8jEZF9XsB5VMjJLqNqrJ0TwgNlcfetYDSjAeb9NvG9l5saIrDscbquRQS4sDMwy
y3r83ivzSLWdoJCQa+otMsMSkhuL8KXpO2domNXSR2863FSNaDbwhEgxDZQ+xw1zqzmy3FJpucrR
JKxT4db2MR3qdoXpEsGgRRs5WiweRlZ4Dda9QGmhlb6Uwi/OCpPch6AttctgtdRvDZAI512t0Xub
sU0ZLypD7NRo+eewN/ejHYgvAT7vuEZL48oKsNk3hBcOZi0NyJFpuNZ0HjRUb36NirzZy1h/0ZXr
sDLUKzCAVoViz2F8ztp4WEVhjEglTvO3vH7yutL62rZSXwd9G+4VRdQbzAyI5zE9pezN7Lm9IOWR
m/NgMLfNaWn0WecIUxGDDdMVzcmYm+WIW7TzYnPuqyw69nFU7pcDONaC1M0pr+XfCecChOfKHByz
uo282DpLSGhZ4W9bk2HXcTxJGDnPXDzfXKMHCzoLz35sGlFfoISlkiFPOOKkRLSXw387Z9nM0jiA
5TwQDh+sELzu/B72kIjf3JX/HH48ADSGRcQNMpbDxPbXeQdjZSyaUPc3KLYnmNLwPI1JNdaNM4Rr
vRAeSTvij1NaFFcUZjmKQbZ6RO0iENtMmt3e7j1UsHOTasBxU01jwhBXxAqngKnxsmmGIV516JwJ
16qwPC47l60BhLSabBc/52zHqozc5tyUdnHmGw4f8enAeC6wxYtOUdfasdVwNZo+3P37BMywkAr9
OhRbPJag8DCFMsBEzeCKX78LVnmD2ft5skO4dZNOFUmmyfgW1rF9/6MxehiWFpOxxDLBKmPopq1T
C1wA5nIQiq3eZq4ZzgZWy3GiQS9NX4vT+1vUjLF96bt3yy4rScnisnKDyoqrdWNYRzMSzZ09Nw3x
sbs8l3f50FjH0g7bH7t+7o+LYN6f4fDy677RVPtOxcYBuFBwJ+zav+t0QLeWJc3N0n0/MGrpVteU
RiJa+HciLXHfqdSjrkxiiHOjzFCc8EnD8nzZtCAMYHgxdletQUKx7Et1ooXJFR/V8DPmGOMmBSK/
X7pl7q807osXPrU8F6IhNsRI8NkXI/ZdzM3Os+Xzi8I7TNRN9FkM1bjHWU9Hhsu7DZIyAOe7Pkbt
oyba9nHQ3bUSYrhGJj3P0TB3xCOB3CFniDBvwYxXm+XgsqtQIlxVQ1ccln1uNlBvgNrhZjn6o8mj
+7bP3cvyB8C75jvTbyhPnN8ycCz5OK3rQOmEttI8W9silrvlzeIoMS9jbyMD5Exmxxunqq2rZ2tf
Jsr8zlqi2496kcy23LB7e4xkHp3Bqu8yYzjWJbHHFeUkX//TuctLTVF/mzzDZamo5kVBLl6sqHvQ
py75TpTz2fLH+CW0435rU6h+rN00uSKsK1fLGXxGZfTWm56vzRSnSz/PveuUDdO+0axpv3RjswSM
UGCY64hw3fRe+0dgJN8GZ0pf8AeFfk+i/lzNDf+QabMcQG/9LdETIBhxqK/rNG4PhZHhmalBuEDD
ItU6nVTGM65LHwIVpw/MxD4VAfzzpYfuVF07qrzDEGPtNN+kvjfd652dP1KzhXOpZX4itU1Qupjc
1dLVsfNeO0YikS9Et+BA5MlSPF6untJw6DUbmfw58I80JqEeM6crV0QbnP3SbdOmOVUxOt7eroNq
1RTV7RC69S0LSUIJBHS3lVtYWNfRFalkaZKjFlluqeVGRFwEDh9HWa56pfCo/tCPKAHfddTP3bzf
t6lWmpva9qy1l9unNpD2lRFcPM89BxzF1S508xllyI9joi7M5VhFodiPY+2IX8L/+nXLe+rzu/zb
6+a/vvyFn39v+QtUnuEw7HRfJ/vBw1j7G6wEcFV1aV9i6CTACnJzzVre+tIC2p9tOt7CmBSQSjzv
iidvfAxiQ20D3TFf7LS+Lmc0Q/ndNWX9NEjN2o3SHhGsRvGj6DAxXM4ofXV0Eai8WtaE02NVP08x
FgOJpchS1Ym21XmQ3dupz2oCceerNbUvDCAAl18Dr8RnXre1Z2dQzivJRn2lRcNwn2i2j6dnPp2W
t3E6jM+Xt5FWZLy/DWXTvM3l/W3Kes7F6bV/yrMcR/jR+5f38muUScs/ydPKl/ke4r0ajWVCDoAP
aZBpXjLfeYxS7v/lTiZ/SpbPqamtKuxHkcQTOBKmRuAvMZ6MfT86Y9NpPtcsbQDb6X91l6NLt3EH
b65wBA3sNyFuhiYxDOjR2QpnS9S6Ua72lSzbh6WxppXZEz7zUUHYpv1o83w6OiNVemGlWY81EJBH
Hd2dLoPyofeD+LGO88+JEtNX1Ywdi5RUv2KkJwjBptF6OZDCZlSa0F4mFef70hnA4GuB/9r5DIfz
Ky0tZn7Us4hheX35UdpmgO53pT5Hdv4qjfu5nymJzsOzZ/RaKuCIQN/Y/YiRAS6Xe9ALPMlhhDMP
mYavmq79WamifNB83KCiqYcdwMXymDYJSOc+fdbmJumR+ntm8egECT1bXjxfBHfLCV1BFUYTJeFl
OViOMkJn5dXHpatpRY0B0i4tYbI04sr4RXog1J03bQbtR6bxtSiGChVwI6i3l461ziq7/pK0w7pw
UufNZs2LvkGZ95Go60NgUb2FeLh8FhCQlzOcCLPxHBo+NTPP0xSDqepi8WX4uRXa2p/Lrp8by1mR
3YsvP3f92LhLrcbB09SLngeLqJUbUiJXVf2lLQjqW3MXkaS5K6dFW9pVn9rOJSgmQ/+QWpt6ss3b
roCN70uP2KWScx1hbd4UqSKnXgh5SLOkcm71KiSTQq1hTtVxW19yI/mrqZKScjCjPb3vz0y+8OWM
932NM50dvVIY53hzme/P12MEoe2qVP+Tx0pA4J2GxRL+u3pXrzW7/WufFnTavnA7xPHzKcsBn1H+
omfR4X3XslWl3/q8Mu5ItPk/ziyc4EVmMkSU635SBPmOfiBePTtyjhaeWdcqK4NrTIXaqtC1eDeQ
QIVCSgH7pk2QmC6HlxMz4YLDwRX2RlQWUPfc05oLpt170tj+j7chhc+0L2stQhG3uq+6a7HQB+iJ
uZf90hNJ3nP9ebe+nWK1YCTNPTmb5l6Nt97EJDPVBKVETur5d9JUuCwWnQ0dmTqmRKTFdWka28f8
w/bP+qSv6grH8cY1nsLEaR7soVg5c69yO4MHMFYh0SCuSy+MEtYUtWRMnA8WbumsMz/LdktXuBQ0
6IBo1oUhPwchayhp5+mO8oHhqRIazn1V/b1MiU0J1XwmmOOQTZ20s9/k9jnVWEHmYZF+FiEGrfOp
tV/80Wm5/eQpV9tmcergrCLbq6/NUpQiLL4Xu8yjasgyTLEVftpjHgOwkbw5guK5K4W5w5hwwHm9
Hi7LVoR55Xjz82SJDtI+Gjk6Go2xZjkFUcrWkqN7qlli31ZzEygMH0sd7/ElnLDsW7YK2Xng4eIf
kYj3/ctB24pehlQfDqoJbNZ1c7Di/Z3GMtJul30/DpA9eH8noKXWVkbw9cntf83LIfhjBDfP0s5+
m/jqePrnySNpZZc8euQdq8JVrKvRrqlBTi8/X9Riu4Q2134LcvRNy4s88HLbDnHDhifSd7PWxUtS
ljdmWI+vcZaUR53E27q0rPHVr5gBx1ljn//DaWI+Lf/1tH6ITFb7VKnP+93BKY55F36yjbbm0Ws1
L5OJ+oQIa/8mE5z/gGWQzZTNOkiL8vsQwMJJMF3+xEM7XneVaVMZ6CU7V7enE6q57DQUEMrsKcb7
acy97prI7BrPoWC9atYybJ1vkwhsXJez5HEQ2riF+aNOlp53Z1FJFvm1WT+hEkDmlUbN96iMbnwh
mz+dsPmEd5XAvwL6vMrj6C5JLG3rFAOkcCJL2LePXzz7DYctj7yVUe5H3MuQZpXjl6T6vuwOIv/D
birFsOQZpvZB+n6z0ZweN4NAL17rTL+lUqwmrObk9+EQP1fCzl/9JmGZKFS4XbqwY3CQZqFyq3Il
n5F449LIq1W4jD649zSyKF79XJ9WvkrKk0rN4qGJCftYxoC0PsFFobT63eQ2+iMS+vy+1foHm0zS
p5jK7wN4bXOduMWzgeqLuAm5xbwgQmERxbQoNTSSu7jMzH1hiT+WXlOrzsLxNlMXk+DOsu+9ga+S
3mmRDUSJTM+y3513LfuJixCm0rZSv3FH2R7jLh5fq+h7yIP6xWyG8SyzlqqieXcXRvlalFNLsq8f
X9Px7b+ehYHhX+8Vj28mSNyXQkTEWOom3Asi9fch3p47h/XiCugBf6AKM0Sc6B+3P/oImPObUFJu
og2Tey+Dwr3HZWSLKgVnqXmXMjvjrm+71XKsmKAkuNN01typ2hkstU+to1o8sMxyxwA6XtuoQ2jE
XfoSGDYRCFn6b04fIy0LuNxZQW6qvnbfcrJUN6rBGyTOn+tk0NaxXpZUqoT6QbkNhvTM167O1CVr
O++z18zQXyjIs/5MqjubJfdNEST6qi/QQxbCaA9aqf9ja/x59L+epynrFTBZ8xjL7lPnTPJB4W9+
iUq80gdBsVWRQClr88y6lVOV3puj90dK0ufzKEYSPZk+noIuCZ9Hwz8s5zue5WzMxnO4c6zyc0ti
yg1DJGBk4cOCJSdqDu+xK/tbKnY3gz2mL1hsa0dsK+t1M03u51Jv35Isru8phbAZEv3pxhSR97nv
oKsj3cguGR6kj8yF7+V8PiNevuGfOh1aQSGswLkh0qzPRKnL2MOztOXnCEJr3ZmmCwpv3jc3gRlb
pzCQoKXoLQcdu/lrq6nIAcSNne2XfT9YRVk84R7WNrhZzS95f93yYmHC8qTqvcpQ4VnV2JzeG545
7X/vGq3bnKa5WV5RJpl9mPpik/vxm9f3+oX/s2fPhoMIiCo9jXO3Lixn5Yra2y9HsWUuNvE0ko+c
j9r/w9h5LbmNLN36iRABb27p2WyS7dQyN4jRaDa893j68yEpiRpt7T/OTUVVVlZ1i2IDVZkr14LE
alfXZr6VoW7G7sFVXHsd2nn6gU8+huAmMTgdLTsvP4OSor9vo2roYCZJTuI6WWCRgyWDsnimeZh9
SMhdB3pp7fwgKTfm2IHIz3ptrfA4P8iwaorw3FnFu4z0xSO1wC71naeexOaFTXrMzZSzjED4LaPZ
1SSYnm4rqi7ckd1Pt1Gt6SvklNVrpNovph95n7LBs9G8itUnJ8vdfax0S6lYp5+bqS0pQi7KD06S
IW2XFPM3gzuj/NWAtftlOYex+Qnal+/LFY+vPEUz5dbSIrBJNX9eShRaj+AZIOwCWPau9/VwDKJE
WVvLEDiWuQsSRHFk1qitcRNbwXyQ2d5UnFWdatTcL85l034q8rC+6mM+vo+w/pRmA8K7Mrw3DqWI
4XEDpLKvOsxATS8UwOSAzeHp0SpqqzNfAWfIWfBjXDnVGshcdZLZOUQiEfbYVygR6hedkICYo0jT
HsKEm6YsCoI8p+xWodJy2bKADI3atn4bpGP6ksQhGSNFIQG3hJykmeePXV6NLzIYsxxJ7NQdDnIB
Dcrpu39khVlNjefHMdLHFysJX4dQr1ALDJ3w6HmBinIBpaQUAVvmZQDG9ZiDXP/FhsYzArUqgn3i
bfKBXvSlkYkajNRjY1hrsWt9pZ4aQB5DFeZvY2tduq51LzUSz29BiaR67k/eXiYrdY6PKHnUa5md
ksw69raL3G6HHhTlkSgPK8Xr3FnxSUxKl3/vie0+9BFvKm7LxPinJdReqgj2oC7V1296NGif66Qt
QckWyY7iDO1zoPWnPrbLt3DMVQon50UmMdI+dwH1idWkTpeq9P3ntFA+ynLNG9N1iRgwdyiC1kWJ
3EnZximqKLrxEZXg7VDqiC/VrfE0JfMHeZk7U6QftKQgprx4ySK3sZOTzP73IvHKgDej6c5D8yc8
oVtgSfeh9AS8ID09DJKDrWkAT4AyWFXBt/Tu/H+v/W2rGxhi+bn37R3eKtsya1AA6kHrWHmv1reu
O7ozEEnY2+as1I82b8MI5ePFeJv6ZUFmTPE6r/p2I0Zp5sGci/NtQ9C+wz4v3JeyVDYkPoNg2loQ
Va6aCCK81eQN6iUL3fnietWeR+VI2Cv7bhJ7YxbTwQ6Kv+/229Kw429+cHiOGW1GZXvZlcOFkjYZ
yFLHCJf6ZugEqd7jh9U/dyYzgLpJApJpMd32M3S4b6dAf4mSgCd5y/cl8ZTkQh5iVlcLN+LkG+fb
SCakqdvqSP2WQc0cvne7QzHlJevNb2Rv44Mpe9xdbD5c1AzhcPjlR0i36fx+Y5qQZt29b6u504CK
NVq0PWQ3+Qk9JW6XJrdfBrvsVx1gmq1k+STflzTeNfYduFuXxJ/hVMHZNIPney4Q+Fu5lUVtmCIX
X6O1SAA6+21BuyyXPezBLLdAIZvtfZOfP8WOOczEPFan4hhrqrmLS689V6n/KQI3fbiNirw7G3pk
wi2wzEYOX58iYddmmRGbNBk1kONqVjPIOlQ9Wxv5+Ou0eFfLEkhk3X0UK19uu4pNdhCXKHSrU5jG
ADV//mDpymxjTkhvDdAktBABmIbTncLlt0KmQgVEQnQEZCuNNU3/KSe+Hh6sHWfDdM1+I7PAGl2U
ttyKIgVmxGY7GaUdMob4dkFBwUZ4M8r8980j2KBmrr7iOATJO4W/4HJB075Ghf9I4W578d20fG1z
eJQ0ZeEcyDOgh335Ns/gam+To0N5AuJ7OyqAitfWyocnSEA3Mimb+UPRrcmzwt677OYmYQBpcPIu
k7LIVyi8VepPLeROB8lqeblDsI/Cqc9TY/fH3zJafWPd7OJ7j77/9P9lj/aH791Nej/t90C82DPX
ue0to9vvoVNw2GXXqMriRw5h9bNEYQa7ef6DaXbdiHRO3zyLK6Wxz2KSkURuuL7+aaHsJTv/XJj1
VIT9YS/Z5qfXfXtxtazqtv2/9wIvGz3+2yQLZa+f/6B+Nr641XKmXGJMP83iKaOf/4I/7Pe/Po0/
7PWHf9T/+oD6UYW6wA7/svtib7WOeVUQZnv1vRztt8AMtnKAVHrLe07yf2ROLFahmGs7HBwgtxxH
UTUrzsU0vckIdeH6tc4nVL2CsLudUCvCftusDdE8tpu1T3TvXBJMRxNNbcceQWnqMBK+jTIjNUe3
ibaFEY5jKy8zcU9b7cdKOOXnHWmjaiXGfJlxR0Bjs9ZTC2Gr51SzHyK99Z6dEJlJwpfuQckqHQK/
H7Yx5Uxfllq2FReZAIJtwGYOnP22bFlresWp9MrpLKbQJVqIEPpKb3X3WRbpLTcJSA++3k0jdHY7
mLARbVzcZGXXZHBzJqW7u9tm88UPwPohSnyVdJQ5T28yklTVz5HMKQ2cAIunpI6WUZXr+fXfnrcU
V5++tAAoM6rB0376ErloElfK7J40YO3cMaK3tPd+tSdxAj/pnJwBsMWXJkMW0EOXeBtoTXyRRk3C
5NYL2qLdUhlarn+fWJzLOuL0vYiI3xcsdhkC7wM+HCabP+67uHkIBTc9f1Lyi9zcgrQ/KaQ0UatV
M3C4nvowN+AAeUZP9pZ6zx9dscZxpuhoVOIVtcpswxxD92YVh8CofR2Jxe7Av9Ddj8tWkdicwCWo
0sTmpgencZKmSVPvNAFW7aju/mHMM4V4C5Xzft+qwzHKeXCDTok4TgWzV4CWVAcQQ4v1Nie73Lqp
Dzt22A6HltsC4uxUJQxUQFdGHTubrJ67fRc61aprG8feJ072jfrI4XCbHlu47ZRQPfeF7tr7MUAc
0w0Cb3ubbqvEP8/1qYToWV/d9q88dK2N0eEPkgq8Qke01nfQuO0WRm6xUbz6vaeY+tQgoZx8SuLB
OtS1Fh50FfXHIMgyk1jYEF6pqAYTSwna3RSWTnit6vGtyyfrKF5j5rCgVymSMIelYimAcsdut6g0
tGuV2pZL0PAetIyguzVmmrurhuoWEvX/mhBnV1POiR2lDzqEf9pKbJ5emNCWHGUPsdx3ayybsi3X
fB8ckMpJqH5QGpXqqqUJCsVHCdeZvuqR4u9/sUm3nqCsTcZkLSPv5zIZKoUL/qUplHXXcIB2iElL
KTgllAG6rV4A+JfK8HsjbnoMGfC/7U6bWVuest3abt2alOFeE37pDImLrcpxbQtEMHyVyWH8Pskn
MK2coPkrbab1LX+Bvm56XYa3VIcMLWX+dQiLw6/D39b6zGpok6xa/lwfyO3NrySL9XWVdfFBNcL5
Vdcz7eTwjl7JrNiGtDklKMNcxRTMtrlVW7SOqTmbX8PQ6K79UB3v/tkAkKyL1QIMKVsOptcCjuWK
1PafLQL4iJES8LlklVNcbKRhN4DOCB8HI8P7xNKT2TQAZGzP5Ms2Mt0HcbaJxbj4/L7u3xsm5KPW
oT7OHRKiirHTzNRDy3RqwZiPXbK9jQOrmq5zeYg0K4P+bXEBa/rdRZI/Vu4GWwNaJoRMQ26YldL8
HQ6uu6visHmMJ4Nq26UJjCJegaCaqHgaQmJ1VrXS7cr8OOe5s0t0d9gBLTU++pRBrswmmM5uNKhH
143rVeoSDYr1wCR9m1qXguDDwuAQfQ0WBuiiJPU9u8khCpRmP+hm8ub5f/9/oCP/5NIZ47Cjev4v
1YY/DJSS1XD5+f2EqM9IsZTITP+ER8l5juTzL3ayCtlmRt3hIS+8c2y75V8w+KlkCLTkgwY39AYQ
is13pxr3+lSjMZQ2+Ylg37RvG924ahlC4plParXvFwaO2kAF1APpF+tvKlQcz12tUYOGUOJOIvO2
b5IW6Xr/rDnj8NF5ut3W4TY/DzZkinJLlzUtf3a7aLna39cUpTJ8dC9ExOaV1pf+JU6z+dGK4IyA
mbGHhqdvXlUi/svg1hjVqxIFzZJNYL4KkBnWa4pyCIs/1AH1D4lXPgeu0T730IqSIi8O8ovGhLph
gwgRoF5+B3OEELnpzfQoQwuiEVkUTWn7WhrlQcww73xfpHHnfuziBI7TVLdOoTF+DFs3eJmiInyp
rH7eVagObcQmTZRqMWzPRnK426BeeDC80T3LqtiFrRIYAEq9PzbygVYe9CDUoSXHJo3uhtqmLnnR
3G1tqv5n7j1ShEGJCkgfZNsqg0aCuB2F9BTABY8yJvAOd15MAm3q8ggy88XJMTOIRe5ORhlRKgcL
z/YXJzUMCv44Fn/xDDNexUjBWt4mG780RtmdBrMfwq0XJScZIivD/cbsPlBbAto9q/Inafxcy58y
I9sSzBnOYpprq30IxuG5tKLKOtt5Ye1CcG6ukbibpNEOkYUCQxbW+o5SoemL436AZir9XOZpciBI
+d2MrnLndDz9agrkHZXIaKa9UKSP/PGs+kd7Gfad4l7AZR7Eo+2vbU3pS6trpbPuRiR8m98aKB4P
VtJvhzzYd/3OcRrjH3t4b3n2E+Oc86uf1/kXOw8ySOL0R1UZ8+2o/aOORn2WRuEMe+uFXhBtLC1b
SAvT9jSkIOEgovz1gVt7xMvRSNrFdR9Tm+2vp4XnAypDDqop5R9Akfd5rgzrCkbbrUyWpgHoV420
Drqn+Sg2JbCX4peIOhiXOo1Hp/M2nIPML51bG2u/9/hN9Tp4IRvzrQgU88vocYaEghpdqSwHMBDB
9SQLYrXzkIdKoc/t0Hy1g1ZF4Mk7oxQPy+zP4dQEpPDTJr7NxjIrQ6tUzrfhT+eI1ORzMMQBhDPB
P4UaeSg3DMGWajHtDcnq8DTF+byCWFV7cxunePJU5yiTQYcpaLpVObb2i5iyJPpWGXlylpHbwuXO
klOeqtHG4UlKcswO1F3YpcWj0zd5upEuFY2zmhqn22wQ9yguRSovhoRX9ljHNtURSQ7CpvpLzuc6
YL91v9jrHpLzFGR1mhsDn4MPW24ubdgSGor9MlrLVO5o1sDxdX5MocVb87fXHdsgom7Sz5q13SNN
Tsp/pWmd/c1rEMAxDbsgZVWR3Pzpm5OMA11tuOILwNj8UKoEKfOmfcyXHDpApiMBlP4LyQOgWv7U
P6llQkVi7voHO/bta2OSoE6HvH/2KSRFvRYRdcFXGbben/UcwtjW740PMpTZNtP129CHuWg1NkZ1
jnqQEpWOcLYS2fAldIP2PBMOREQqyv8u/ObBMnzj4588stCCpHFGx17C4OnwkQ9gqdsnWC6NxMMt
PQvQYABR/tuEBNBH7V0WcUgKjds+eojcsCywIvKdrY0A4yTp4Zq3r2VRDETxwmufzztIrXjGUxpD
iS3CMfEyVEbquSCgdEh7LznlH4sMI/Nem1b9ZdGINo2S1tdy4VK2GtiTPRvkUOJl/Sa0FrrlKqj/
e6ykTb+RNcPCXEWQ1NiKTYisxHbfByWAgJpRXCA5TUF/NealbFT/Iazy8erBC2avqqADylYMZ6XE
dptQSuOSjo+3Rf7gDtfBcMLHMZ0PUVjb0XYaG+3YeOHnlgrAaGtoyrivE+q/xfm2zkYqZGt00CPK
zqDU+GkumbYN9TDhNoun8Sru0gSd9j5mEHamakYVMx+H/CNVNXJYBF5NhvKPNPrMWWmmk91s4ix+
YpOPQJyhP/3ud/s8ZWws6+6f1X2dLJG98q+URiuU30aPpl7bj2Gn2Y/BNBGovY+lpxd2sYpc5Gtl
OAZZ9d0nWo8ZjOMc6/ojGI9X1ajIHZlg6y/20qRKqGwyOJXXk8yIUZoG0A2yRp6xr/NkuNRd319u
qw3ncwkL4xohObQnVD36VHdPDcy0ACRr9Ty3fP5inklCb5uycm9eRPE/dEmqkAaclRc1SE/i1cdl
Ds+yOq3q2i03YZ8269m2jSc7zMynvvE0yoG5ei8mczGJvfay/dCk3Vns0pQQnqy9cWz3ZIUpU426
eYfsBYTBTZ2gZjjy1YaR4fluS9Difs6WRmxNQ1GDuEiTpEm/dhMfSh43qOzLohT4VkUtvHBao8I2
POonIxytrRcXw/uUmu9VYdjfypTyJOT4Pv9P13Kw3xU0w75xBSWG2353DdAP/mXXLHD698W1WHat
/3vXsh08pCWLtQXq4UmnQHrj1H2+rcqCs+liK6aoPUCkPZGM+WGDNqE5T6gYGouHuEkTVSNloEp5
qWzfeTKyMDiNRfIyzoazixO0O1Oqxs+ZVWjnpqrmaSVdbxpQMlfzdlN3/g9jBjnOWdynGPQjsYBx
L95i+2V1tzABxJ52aiYyawCxl33TpaC71/QdWR3tZBNS+o4ddazHwoEwagz6B/Sj8xdKfvIXqvh8
0hqat5ahTGi6Oq86oyyPYuOMk7+k2onrYfPsLAOYIeD8RiBjJXPilQaettG7VNmKi0xkqvKiIV7/
KB5eAVUj7Ni7+09HrnXaa2My3H66LPJNaoiKoJ0O958OwfZq0Or4QfXCt3DQ57M0tQleZlUB7q3G
RZlhmdD5EPivcBalKEiDb8NpDNTbkrhR7IM3h6/on6rnxkZIklJCaAIN5MigCZrDebxIY3feeIkK
8gQoZxIO+5fdroKtGiUOKoPEIiWcl8dmf6Js0FhJ5C/y0az3M97dRhCnj6MS2o/68hyiGMv6Zegj
Zr9xImQtxeVPfndbTbpBnxcammU7afql51IphayafUHvY1hZBKkg87DD13CIise2Gr/c4hRLsGJe
PAIOCg9i++lBGXf46gVee4zCDDo5ZAyezNzIVl6YzV+qFhiwrunpJW0b5VD1SutSTEpkfAVCE71P
w3HPjvePDJqRgnTpubadXmF93qHBVTzeTdKbi/g/fRWi4r3sIK633lB1a8U3nikyB7tNUQ55yZLn
5TDsSim+ARp2mArIn22vrtY1VBK71EqsJzsYrCcPaqqdmXnVGsJWtCpdVBUe/Qr6+cVFGoCEMXo7
w15PA4pxDJj19JI7rOhIRos0iBFHVF70xrFL9crYaEhbXFScxSZuIUhJ1Bkqdy2htL6t7WPkN2+/
R9yi6sus8i2PoYR8AawBTWQz6+9ozPrrAcXhZ2/hPoWRPz9T/Apbk98Ee1WtqfmZuaBnpvVt4nm6
HDnax3uTpUH3CNLP03dxc3V9Qz3JJOdTdRfpUHrA8vvQL03gN/w3Stee4OCUXpalOkj3hZJTpieo
L3ZOmr07g8GpkvD/qakhFQC+mNvfu179mawv6gCLoAzSpcE+qga0aPi8tL5J3t0usPduZHh7gwjy
B1dLr04d9F+9kmtq1iTjU4XA68l3kb9wqDz+GmxlPoDObePMrXUqSDiQbYKREpTCQBGlBZNz+znv
p/7kDcS6eTNi6u3m++TdzVdGKlLDpFmLy32CguxyVruHVInik+vD+gCqMD7dh2KzlwnpSZP5M2AI
IMSERyOj3RQy/s1pmOtnP6vzE6GU4MVPo3/UCc5QGc3LbZ9KCi3v52exDH2vnqLY+yRTN6eYi148
NenmviYy8nA91AFBrWVXaWKtOZIzjy4yUm3PvvhasbtvRI2Mc0Ao62PmNPuWTOa1XhrpWcuBjnyW
eZtwR59q6Dn5BPZNJ1BX29fIDJ0rqmztkWIlqHb+tXxCA2vj5BPSsYvvbblrGE8hLOIP33dz0GOM
YjAgRoBYaxWhqbApGmRK/EX3Spnm7zJYiptpvwxJKL2NkP1FOSJPbmDOm1z9Zsaq9piRTDrPxDjn
TeEW2sbiRbYVSI7XWP4ln6fvRWNLmYjrux/n0E/PCVfwPc+9pc6DeuikKzgkNsVXGUmTOvBErqQ7
+T3oMD1ECsBVzncX6cV6mKGZOkNQrCFYWs3NJ1Nprdd0cldT7RrP9jLqw9RZQwYBDGwZ1q1ioZo6
nPN+bNaw+VS7jCNEDH4dtVTefN6xtizGTaYAZLb7S2S2zvMYRM614vl6c/a4hJ3cJPk7kckkcp65
hKQIflWvvR+9Jw4qTis16UAXQJMtfNnTMhJubGHTzvkWUE+RZ6Rd4FjmqxxsbsvEJwvVPy5b2LSd
3Ofma+nHytc9LrotsHm/1iGbXLq6qYDSz63DrzaZFndH43Hs5Z6+EW9p/AB0+20Mbx3xmK7g2LBs
Jo1DqQzICfIXCKU9RE6XnF3KTQ7OBARuGRlKkoBToBcszUQGg/fXSPYnpN4TcgCMd8ee8OovwxgG
LErSYwdQ5r/8ZEUO1RVvOh6OleNbJ6VY1LlmBIApUaKwyNwpoTk+Ilo+PupayDfu5zAPcyUH9GrH
K+CR/c3RW6bFBwbkrAMu/GON5ZvWNp0QsWhVSF1XsiX6SpVfFVdEaLxrq6tvNuQdDzZqOldppiaG
qVFPjiAS+Q8XW29maMJ1vBd+MTae/hYSFXqAUevPa8HebhSIHJLoEjdquZmpzfjghDlUGQh9+Vat
fKCm9tx31vxUljnnlinygWtlkEdSQmkPmQ1DVto8Q2NSH6txKPadE2tvdal/Ew8qEU+k0bJPYeb1
W9QUjJOdhQ2RBtsxD7XvNYc/0prcGE76hQSlJqeYrxyQ47+QosjMLzQottMQbg893h//dpxj6F8q
L4bWgDzOPm6tr8rCViKNuzCV3IfS65uOagVkon+z3309arL3iFZ/FVNEjJ1cuDCg/NxO1wcgn7AC
iz33h0szdmgpN6X21FITvGkKP9nKkBI07SlD3YYizOqvu0l69TihRM7pOERqDdGbYubzBryyLzNf
fRIX+Dp4BHC7W8tQJtSMV4KrGBvZ3JiyfYZmMDC/XDlGcfxkLfL1SC+Nl8rNQd4tDQ+2ZIM8sLZR
q7bUVzItjsZUPuQjTIuhE3yZwgT1MNFgddzqoHoTkSok96ZFgbUSyb0s83sqkxbo3hha42NXhp8a
skpnC3Tsm1+GwcaYh+xQxXP/Fo2TvS8yJ9/IbI4swVlP/b9ksuLx+Kgp0V8ajDVXXbHjq7k0A5cy
Hv92Ca3QjwnpjfWUH+KJv20ZejNSfdILR8V+nHmfyiZo8wDfl626Odyj9RA+gi6wzl38qcyn4OTC
63Kyl0Z6f7L9yWVMOyoL43nzfy8dO3gdcl3fivrBXRjhPpTeTSdBpmVM/Pq7VkL2s3efyNS6R4BY
g+lqmb3vFasTvGkuhMfhaFhoDalucQz7AjQbTMrrUZ0zzmxWrBy6ucpOMHFnJ+nNywxSXTvTAcPt
aXaz0VSUxyqng2wgz1P9QqXZEpDL6sR5RJsCnb4yf5m06U0hgfg5cTRjOyRL3erAkGD8qku9ikK7
PjjBhZNsUGjyXvLZ2rfwBZ3qpYmzfCqPMrYGFfqhTh920aBHR0eG4qSFtg8H7uJ/69ZN/m7YyXTU
tIpcX1r65OGHxAFugCAPpxooF6omQ7TV8k/jMhLT3U+GVmela8Xuy1OZucemtLp3AIv9QYmWAqPG
7D/rYN5dDiJ/DaBAt61aKwsliPHC5/63hxrIX1lb8K4Ix/SJXNNKzZvwaXZ8Cu1VPc/XUHLMmyCI
H29Z03bJkEq6My44/o+wfslI7AFXtBU1S8W6MRxtbdiQ7AaJP70WajOfqNeFwVr1PsXRmFyBdFin
CanrFaJY7TvBhYj0bZCRg2WYQOOyq6kCAQOfmmvLnYxdKlVYqkoRZZ61h2wK/YvYpJdl2sfA9BBN
DQEVO8urx1qayvTcq+WP72k25A93O8qVw6Piu3txgGV2OPY6+nZmrXjPgQ+oMIb9nkBhMKzcZkDD
cimqbaMwQRxA+UxB+RVKLtPZzGVkP2rICJBl8OcdL4xwIxTDZWHUKzWkgMmaW/3D5IPNkOF9tu/d
9lGGMitDtaXapivsJP4PNRQVVRO5f7AUfd6EOUWdrpsN0GbkMYqVlHwWkfF1jNz6quVd8rE/jMNc
fLQ1U9mqHJN5tf49O+CHhHkCcCr1SOa8u1NTtCQDHvQBXPkwBbBboE1WokCIAojjtdaNASMNBojr
ghitXWG4COva4tg5zMg9wJJhpTz/gtB8GmMvpByXavHAKqMP4LUg2l1sQRCMMFD/mJWe2ApfoQLC
ofQx0Qufj1kf1tM4jzsXCTdYxQIUP+twjlBYVBi733oT6ajQnGtk1Vr92HbazvfNvl2JLaN2qYX9
yatvPmLULE0/9jj+Zh9qB6ZHhPCqatUjHrs3FhqBspmf4e+EutHPVKSanPAMeCjZBqjCr5Ugjc52
o5A1Vw0temiTiABjXve7PFPT1zkv7JVKfuKrp0RbH/Kw/3iOcW5HLwZnYJq8QvgJlUvRObnJ9hCT
RDzHepGu+zbMN8jLo6BaJqW1n8jsmByUH6Y0AkFmL+8+l2/EA5XtCG2702Vws/wwRUYyDytqeAZu
WaZyjdtWuY5O+CnKY4RnlpHYwzyxH2JurujjFeiCelb8ApghgZESrXptBEMzN1WfrCP3zYDD5qnO
+0ugWtohrFCaTayay7N0f2nC4mPucW++m6aZkydwMWcpbTghlj1fm5Bnixsrw95Soy7ehu703MAF
8RAvs+LC3YoAnxqCSejAObeuc0SB4kIIdFJJjoUqpRvzG9xEJNPaHQ9L5dkMFP8Z2ScgIbr2RUZi
z6rIhHHV8deISPg3N6sf+7Va5f1e/Pqq8a89tc08zN1X00JXMw4zbWdOfvkpnrpdQYb9a6jAoG9H
5nxRPK8+Uz2srOV6n/TuKuHb+LlZ6NoNVI4eujTrTtSefAoUpIcyczT+KmL12EjqNJ0hgIYZ8lsb
pWSn/Cp412JT20zAeq5JZ3WHuS9NFDgj+JJH40NjmtB4ifglgjHxQwvSY3XLFXgTkbDfx/0yr5hL
biZJiIPJeuDL9rac/ewoeedISy8ut5JTriW8WOzO1/d1TXqpcyK4ydwxeLilm7RAf7WpRD62VWc7
GxtKpr1R2cimVAPQPW3INihSIj/JgYwoY1sA2NSNT2ZsHAcli7/1BkGuNsiSt1oJpn0AIPOYxXOw
KS0uF6J3YBJg5iSOuMyDjKWXk0/9bpSxNEg5x1vwPNeKgvOpMN36BpwyS7XYKFocb/Jx4eea3Cs0
Sz7kkH0LKmJM5odhaaQnjWcgnGzHYb+66cVWGkHLDpkbkXEdqN26ab+2DQ/y3Fl46yAuGIWl4Kft
7iarxL7sAVTABSrY7crlCJN1aEOpIhMlY2lu49BuUJlM2r9FoKOCFyJf6Qvn1U2wg+PIg84H+N3I
R28/+FXPZzchdgjaZdqkiB9szCkcrn3dDOhN0UNkgpu/0SlbsQWVir5Brk4TXNPRsL87ircXFn/n
TZIff7MTaTpXZm/uA29+KuzyS6PlLZfjwPjglPmXYkwiNGNEgdBDFCgOxj3kmvqV7Ji1UcLIeANP
AAoCfqv90GvqLuhiVGbIL3yRXk4h+a13t5V3m9FAaWcpaMt2pfbsJeMlsOvmo+eT6+8dtM1kCBkL
yrVJDJ1aZjUfAVEs3KBZf5Gh4QOKStx3r83KKwG8b7KmNmyeYbVrb8QJOsYYZR4edzJstO41A3Af
6qVyaUc9foonNQMm0XySkTR5k/sgAQ3zECi995C7pveQLo1HTpEXS7+nSIEEPmGunReXC/BE097M
RbzJNdJkLbN5qFqXPFCfZXRbcEndpn8LvazYIlc2IF2iWU8dkJxdRrXz5IdXQEZnRY29fQ2y/1ou
jT5H4QHCvWI12l1irQh6lldDjcdj06ufRGlCTFXuecdUM77YVVpsJjOC2DKrKuB96nBJNe2xIYH/
Kqben6ARdd3wwWvTCDjJI3Ujib511ap5kAaae3vPXRqalDx+cOvy41Cr/Q6UUHMjqYdZAJL6KfuQ
l5oHXSq89dLw4uq2ASz4PDd+2MoaneEy0Y+yaF5WymTJ8iHz/2s56ZJ6QyySa3KMwmUbo2ksjasC
5FpV4dysMv7DoW9gBtQbSqxOFzB1cxCzQ3Sz18FPCoqss1Ac8mG84BL6g3Prt4k+oFbahbp+yBpE
zOSGMTdR1T/K5UPuGbNRuTyJ7H41tcTVyixZRVY+PVVOTdFfrhPwtikcXiFBHZ6tMj+0kxOhO+73
H+uZE9EtlVjMFA1bqWJ8tDm8hGZpfcgpA79OuvKPmNWZQCBwCWM7m+O01fIw3qhLDD+H7etAsehn
RMmB14Q/ZcBlAq2qz+ImdpECl55Mwsr8WUaTJAOW5j4JDco6mNoDupzDA6XRw0MbBN97Wjf+OvT6
gQh9HL249ex46AUALUKo41NYT9Ux9fvpqezfyGH1aP4sJzo7Ah42VzOv38nlbWY3b02ZQ0NN4LE+
xlVAKrIwhl0HKIc3kxk/UKZ6BH8QnAaYRFctqsBPRed/cim0/ARSctpTlMIfXutFcPnr7QqliJDS
xKR9r4B0kDeNPrmFN53GMGwBLrPKg6dg07sAaacofDMQQtpM+tif5rEg57X01KW52+7DtM69cnUf
s941c3016x/KJm+viVKWvO6r7O9mRM3UnMYvBLPibWG5gG3UhIMdf/Jpp5gcWwEcxE3QvyUtyLou
gxHvNovw7UtmeyuZFJM2RJcktbKLD4gJTVUrrqs9Re55/ay4bbvSDcgC3YEUqTQOuEKkgx1+5lT9
Jwap+jfAtbdGbYcPRQHsZoyddu/oRv3gL7RbZfxtdu3kPXa8gNfevOBkKuOjMXfDPjNyb9tqcbT1
ILDb9LMTPNXFpkES8Go3XkLKzJ60XaK0+bqbsvDJ6XKMah9/rEalIIzHAmm01FQeEBR4Xv4j820e
8y6r6/zBW4OnU8L/R9l1LceNa9svYhVBEAyv7Jwk2+P8wvKx5zBnMH79XdiUhXaPPXXuCwo7AGxb
EhvYYa13gGGsDmMhv0UoMrqw1j50nvq1phQWDa+GhX776/BnlivFAeuyYAWltpbcbI+DJ36s3/Z1
V3/Hc7LTyFCjhsaOX8WmPMvG7gDeWKKr2TVacRNqoFnmxeLmz4W5BfyM2OTjki8BKbXj4BXHNkaV
JenvXHxAPx9QO/nDTC0BcGFsdecyMGDyt05h7bUlspFBmRa8YmW+9AGCzwCvnerjVIG3nSQ+zF61
XQ3cho8i3u5Q0XXCCz+9zuZBrvSWqKcG6WUPdI4UGMakBPIUpkB6mq5Tcl0lMiT2/AkgGSjdAnwX
jvlZ/3eVXVynaX/EbougU+pO79yRjYcwTMRptr3qOcTLawvI4vgrd7sTrcnT5m1WN/h7A9xuHmZ/
N/08vPPxunuXce9HiVjKhVQC0dUnz/FOJM0goXgXOoAB6gaR7JqpS9+CCBV1uOZbqx3CHUN+dkui
g1NlYHCenRLFK5/ccEAXbzM1n8bSuDBpH4wp3BW8TT6N6eKeRTfir74e+o0fMXFGzhikLPYUA9PO
wEm1b0CZkjWXgbXIv2becwhIibNfDeW5lu1eALn7FBYgmDBZWJ8YwAc31QDubcCYgNYDkK6zf+yc
5ONsu+2uUElN1M9KUM55riIsTyQqa0JQF6lLFA2LuiFpUeui7nmus3i1MeX1R9eH5Y2PnGYdq3hK
fPEN98n1DQ9vcATAst2c2uU1XeLqSrOy4sjhk4z6suqKu/VycUsQs8EtlD6qBrVxXQtE+hMTxrcR
HfRDlH1no2Qo7p+z56jxkksbA0VUFk75CcWWz3QLAMzeZxe/ah+StESBa5SGJwARyGsLpqYty+fh
0xzh7Q6kueYWzsbwqRRR0A+j82EAVN9zP8xfyIvbnX9MXaDQkShwqd56aOc5kThkKB5yWf12diW6
GGd/9UK6td07MgZXFgDLUkQdT46006eyiZKdsVTiAw5lqPmsp/LvqXmPr0zxXy+dPzSt135uE+Ce
GXWRr6vNyeQnhG/SJxwzX1a3VpLjPR1VanWRA9IjcQJ7qT9lZZG+R7My6OSLVOxbgS+kYgGqKHqX
/1P3aP53m0E8MWBO3jJAZKOgDoYOf5FmGVVfF2HaQOms27Prtf5xmjJ0R+WWtW1me3jO+8E4KPRa
BACy+upklbn3USDytvBDDkZcK/zkZu13VGE1f8coe1/ReSYTua2eJ2cezQpWpcIZ2Wnn8TJM7ngx
cINCIng5kSRQuwXE4ahOm0D7rPJqK3g2XcjUMQbomRgAASSuTrRLWAMfoRvBeBIO4AanAX9N8ZMz
PRteUt5I0OoYpQlP8QJ0ia7wrMODgZzBfmZtJ79xN57a0hVNYSIblcSnNksHUBtbMuEbfJvcwCkp
PkZV2l2TCB07M+KQH3PeNEeHDwCaVVYfkF67Ol38A1kT2XpBhPfEhayd64GQyLPedH6P9HRcZcfM
xS9NDYLbrLNiAMrvpQAoD0qDYnfnS3STllk5XKO6vfkAuIo2Pa+t59BHKUiTvO0ZSxDswJCB6DIF
uuXT6lWK+i2Cg+4lKTs0by8GYDGNjqcncqa1uAQBuF/a9l7vwpHE2o2D5WwdUHxEeBXF5QFcE/UG
GUB5Q64V9UcqxLSMubcDTXu7CwFk8JcLrto3czTskL4Hbt8skAHLR886kbOBq96Zm0DRqwFfeA1r
NFADL+OHdJv4RK0WNNBJWeltB//3WkWzV30x9u3FT72jDcaLCw1LFyON8xsxslMLlx6vCFY/ITnA
j5Tjoqd3C7Uy9Wprh2q7IqDNzQroLQ3YLLY6g4BrlbNJp7TY6BTEI33z72Xyp2zFmswg2SzsE7rv
vVOVREj7guQyGBV5lug7vz3MkysDNqJYhSGXewszhnYvmpJTFkxRaaGyuM0vDi56aAN/AdSLPlqo
L/oHfh5Q4Sc07AiQ9gCCba8B9PRK0qFhf9lXE/5wydCaLXgA/YqdKpx2n/vE/UDVW23W4etB2KtE
tleJbMqTyr6Amrp6Uvfnq2ebFM4OFRb+jnpyQfh0nLtkeqb+W56Pzd7nsb8lo1MUxTuAYpFtHRTZ
K7cAl0qtuk44gCvXSf4iI63JXFAclb5dXgT3vuLl+lefcQOF/d3LgKMdguTdjdSlETom4tHMDNJQ
dntysyoOqCGyA2143EsQb+PoBLDyXwMyj/JdgIZMJJcqlDMQ5fednaZo9whfMNKFBMQYQlEN8CqB
KI+8VCpwnUmYA3CZobiA2wrRFJr6SYEElTmr0lykv13pSKCtIOMOYtLWUvDjrwBCBCWkRVthEWkE
IoOhmCrPYndDLuSMarYQNYPhvKW2bg6utTfc/r6255Fk1t91lzbld6Lqx4pNKF68qWX7l/UPGuyx
9v/Rjkgr9MwDDIY5ePvElS5KG7iLYgXM+izxbgNIaMsoL85aPzaiX4LR6sc9N7Mp0M56A6Z2UWsR
PylQQfFz49LvvcA2EeUs3CJ8Am1AvUE2C03eSizlhGJMNSv82Ty2TvY3Ot3AJEC6HKj3qBWOwaUa
JWMGxpQ4eop623yXg3crwCUeuP1Nxt61yhCbzbVVEnl49mxt8zIEEJZaQANSGkHdI5c9TLm3afNh
WoMgTmd9yCLwkld1XKPioLCGndnwZuuZ4PUOUKsDrES/PSFJgRBvZU37IWxQmEXYNOsU/zfpimxD
8DaPKDakfEC6IXgbB81Mm6pHo5rcRDX6sYALKfFiqbjCSPwpLd7ijFs3QhNBjIzj+l7JO3uHq6U4
0yvkd3CefjrLjURB5pZeOg/vINItSDEdQ3C5kQTX+tg7KC+Yt25sZcEdDiitXuY3HBVLV/L+3aZA
umVBNg/++q7s6IVIjpkCE0VXwBkIRzeQyqInz82edIG9UlVKtcbQlRgbY/ZkFgCUDJNUoj0+k9dZ
dj/W/B4rl2PPLPFM6T0b3yVboBLiLl6izhlpFP95UfVIxYw6tZJ9II1WO3bv71P0DgAdCa40FHL+
tpiGd6AC/Ez97E1weuxIpMJ9mtGwlufnUYPoP/jH73Qgb/zQGjbDeTCqn4AchoOAg99/EuMq369B
/1dxzRG4aIc9ROYEMEaJn9psG+k7GkRsd0AXAUtDroj0SOegUcf22+yJpJiDzRe9xyc0UoRPfjWl
+FtBQzmOwAS8ia9988I5WrLol+pVdPM+3A4Ag9qA2Tt+poHPUfKcRQgJV64l9g+GMo+LfcyR93ow
jEA/QQgDWYzXnQx0LwX+BMIvik9RQMvp5BkJ9+VMUkFxAIpjeTCkSMCcqvF7boXNjQZEVtp1RmJk
9t8rA+UwD3oSC9tsbmBjRyPciMrt361v5yrdzBkiOigbijbqGPLdDUHqMuXzlwJcMztmAfMJzdf5
G+aW/7OHF4JwphLjmzryQPpnoz4F3D/DfujkeA4tM6hLiV6vdMqRYm+BMWor3AQaRCv4pZVia6K7
YVWRHmCxA9ahs7xlRn1dRb3MqcXnsOdocPl1GVMwCsCNz1DwKcydXqD9KjuqdyOyGRuykqFj3hsP
hZMnDdlajQ6y1EV6XpFdlSiaMDmvbyKCbI0UviuurauhoAYz0pE19G3A/tYbHwwaqGJswCkaW7fW
kezWFpLPwdIAXQwYuBtQXUCnDBawV+eAZDaw+FBMoKNuBgSPt2SnLWzT5JvWS9FRqBbSMFV5Miu4
m8/xUrX4GsFmZFh3XOV6w3CA2fFm8k9MTtE7xwvfe/WYf6lsECxa01ShgirJv8wgHmZItiAOmaRX
vAuRowVRwL4w6/zQVFG3qeRkXEDr4nxaAICuwDOBjGsArph/7O3y7eSiMNVKUnAL5M1y8somCUhH
Qxib8o0NaFoJSIFVz5zwuz8iSUgObJZbT3gCDSgII3kUS6piNGopcnCtoxkC/4glUUEryUI5hp54
cXyodH1YTM60q4Vg4QnchAcK15U6QDcX38ZhStEsjUAzGSmER+JP2xrt0x45+zY1KG0nd62mhbDR
ftr2z/1Gs0QugZcHZnsvgVGKjpKYmW4SbWkaSncfdmF8mlCK2ux1GPV367RVmN79MjFluL2QWbYc
LW40De1k2nnIfwR16yG6j9bU9jqrAfgH7TWpayhJtjPEFVCHWe3Jh8zakcR1cAwQnsV8PyFmiqA2
BiuqknUGaPF/6P5XvzgCNzsOpgfaLpLej8UV3h4VLcWt73BwCGhKg41CwooVIGFz/OKm9TQj3QL6
97MooiOpHteTi0wcwPcjfYmEHJ6h19JspEfiOBXkqW1eBO4cSIUBu86bl23Dc1wVUBoICBPMULji
VwFNaUBWARgrAA+ulFXrf+tM2/iqgIzMetc/6izQ0gdmglo47UxraUXFWXEWw3ccQk1jA8ib5QIa
uQA30eFsUQkYmNyXS16zpT7RlHwsfMtvRYMKnHYEuQJacHPzsppBDBaggbbaqabsszuG/NxY7H6o
fhXJ+qDTy2gXcnnQ5T3IFkVaAJ1IPcMM0Uke/O6ZemvDa6sdsAvGwFUoGMLgx6gA4nojvfIJVR4K
SkHVizWLtRrudcqn78Sx6yYPIKDKTaloJ5opI4snIOmANGnIEAIaBx+B6cyRiUKizS5NanUv0zya
FkBh1yrXyGP0kHZg25Um4MVNYwZ8f1wZDGU7pYvr9jTNB4fn/wHKNCy8xUlZqOHFs4sNNBXF7W5d
Q3bXLoHsrBDz6PMZyeKgrUc6gJn55wcnK9ARHQCD4l9Egz0rzBEbhRWo54dllfW/WO/4aMmNtAhS
1APvgVgtL23nAo52BMs3zdLasOqA5HVK2sVJ7TrQ/uB9/CFFmu/JSvrVheR2BBnFZp2q3dGvIC+T
l57meUrOYJGOtpEXNttJhTyGyUcToUExjpZZIBpGIo8sfTsA1FBFQEgEWuN88nIcxZW+StBNAuTM
XcNGcdGDCAWq1YfsE4phosOD/o8iStzFhZaSi4/1MQrY1vVab/gu8CMsdMmOSwZY7MQe8DvgivbQ
tgPKaa0YzFfoe/e3Cf4Ht3dKhtTDMbcBMk4+II9Kn7kaLOQWb9HU4PqpWLOUyjE88xJl5WF9n3uN
QL4IGaeNfm0Djqtb3/mkW78NaOqjlXI7p0a6efhyWCpc5lg1NFtib+d4APAAGifwkRU+AxdqwqFi
mZDzAa27wHmx3JKMqgIvqPos3aXKTLo7M7lPZlQf8nT6StayQ/VKDTRRwmYqFWgTzVDXCV45QPMA
oWkB/eQGWIt4CHOrDKcmtPoE5EYDITqhl6zceLYVb3ODoRIUHSGg7GBGdKHZYlnRBfktBV6qLHfT
yitTlPnSKlpgRHYXdCbatVMXzQ62apxQcDPrjHRLkYTnCa3nD/pYLdCr6okXaCLLgRv/q4Fc9NoZ
uRHkBYZ6px82ijo9ogn5K9X8dKZKwznjZ6oPQqPLCA4upTOr5TN5LFQz9Or3Rx1tEKsqI8R07/ak
BXMOdI+ZpeC4Ahwajn3Le2nOI0ALzf9SlzQYUsL9kI3L3ozr5HMIBIegZoguI/BQongg3nZlln42
osg+x33nIBaQGh+G6pOfKyYCXB7UGON4FKoBfQh/m13OdyStPi7yimJDCj04tJBkJPpfVmsz6dbN
tY+Rhd76GK1LgcdwMNDMTyrRShbu1seC9NIsg3VOxtzoh+MM2l+jdkFAFvk9u3AVIqYZDWD7+QoG
nmVP+tGpfvrdLfnH9HXR6k9Lxa/76sfc+dATpS++IlWFMlr1ce72/u2SdfXURxFaFP+yXBRfGcb0
vmyt6BYjR7fxCqv+AtwcJNAdJq72VDrv0WR9JH0ZGuhX9yZvC8Ie1AJ9HUFrgq5hFFa7uLArZJX6
S5h6bxoPwLiAc+iezAZswaR3uh6cv/U4XkT3V+7ybGuUqXmmwQPZ5zkpprEIHmUyaU9tzgDy8bJG
+6x7aJncXZ5MLxvr5XrLSD/3zr3JIm8To4NhE1mTC7aW1EO/Jy+3kdMJoJZDR0M9O+559JoeTJFK
STLNWmWhWczAafW4hiw02LIHTIeW/7wl+YCZBdVEJsIlep1+qt7m7qn0UR58VvPi+MMJiTdwhPbW
OXcs62zjqsU3NJWm5RRgC6zcYnUgr1J5kV2LNGtMwzrTjIZ1HXmHbNrafcePtIxUHQA3cBV+XUJK
txMtquzAa2iiCNM3YoSc1EAzqsSkWSUadtbi6l1T4aZeE9Ieq+3RV+9HW2lRL3cXfmiGNkLdNepD
tVtkOcjiu/awmVFOUwUjoqVIxY1dcglTowbQ98CSi6MGUrJkaqoAqLdA2SeFhWjyvrSHr3cr9RrU
6fAXx3X/u51rdCleUJrCUeIyfZYRUlud27zBn3N1Q09xdStafE0GWi7xR4q4YWLste7Oh3YAW8+6
A7n4VKJBUxqWEMWyeKuEYEDBA/Ku/xt8v83Bk11+Q1YPjUKqCZDEgS2L3CLpmN94i2/7qTiRwJRm
dj0cb8kP7d4FehG5AQTkesYxGWYTZVVA27S8QFZmdZsShKpHMYmN/uA0Wz89fRYVvvByftUf9u7D
hyVKKdNEis2dcu6apt+WxWEeZ+tqgeSnK6exqffoow23yH7Ol6LtQZhLUxpQED1fKq0kmSxBnfLp
op0e1pC4LgQm9rw6kpLzqG6Cu+V32odN1vUR6xGSMYfPFqAbD1z19GQLajRosFXRoAAM0GqoiYyz
BYDRnZIcpdI9GLSOXPT+cc52ckFXQe16JYolMDjt8jKgFzkCIbmSEepf0LQECuuwKarVZy4GlG5o
dwBVTlvpsGxj0Tntt6c19PNFeJvPaLhR5zw6xvX9LxCdWkQznDgheO/Yx7EExUWLFA7YtcMMvwsO
VtM0GiWOhkMNmNOyzVcfxDAz0Iz+9KbZusQGvHcXKO8uT1+8H3dMiqYGNzRaLsnHy4oGHX9qSwBN
T2jCkx98p0djWMlQEpu0ABKOBncBvWjtx09L3y8bK0eHacyBphpkRbVchzkSYo9Ii0Sg1kZzReSA
e34C49y16GN4ma1EqnIcPq6bkEWWoj+XfFIokdiYnkGGuvhiA20HgGFql0Sx9M15c0qdCQAHahh8
nqEyDpXbHUgWZEDKuynregZtiM4ZZiI6r9ZUVfWyOsNNDMCAgwCdgFLy6QnHPXYhNzK+rFfL9ENt
8KYdZZRdaNG6nrwfth8kMKLBbrBHoSCy6cVSW2dQ4OIb5dcByQTr3AoQXJOhKbyf3v++hKyogLLx
rUNr1jltd7fTqp0y++K4Aztw9SKvcokXe6fe8STTTA9a59I3AFnWNdok1EazX3uoASoCrf/dNqT7
H1zuHve7bbwcKKtjn/2XjHfOv5/+bovHlSZ9m5G2HXPw3I99jl+mn/8xf/6Punvk2KJTtvRqNyhz
IK6g87k/CxBq5EAuBJyE8zqgDwVKLZPnPCBsEtCUlpM5sQDvv25HMplpph+h97nb9+GJ5POge3gU
62t3L1ogPKjPqT/CHx9JLusHpCV3T9ePW//9D4/qkKkHxoDZ2VEScMNujiApdi6Oijcs5jScHDEC
PAKSHnjC0B5FMjnL1xXmkMDy67rV21wQht+v9lVDXi4f1t0jq6zaAJcE1ICELNmtv8oRw+mHpjRU
6nDSqMGi3xGSFzoiaTvq7OKdlYN4/HGPSiZdvCdtyyrhbPQimq070aZ3+w8ogHHAgrXhjYtawhTZ
KRoah73M/l3HmhjAm+TDp/B/WvK/bv3g9yD+vz7lw9oHUW9lgsNvkySmuXXSaI9AN9qdzQHgWIXA
twXAqSvAtJUBKoCBoO2n6I2nKflkwKY6LqP/fskAehUMc46UtlpMgyNAJtx1gH3SunVX5KIHMFVZ
3pb2MiLXAoERPaEr/4uQVLktE5A9qNMjDZ06362VwDiGtajDsf4mXa8MTYozz1aI/+DYLC4pT9CQ
i5imbvR1VGy3XYYQWSRgRCgjeZgU4O2AYXJ1YCA3MtCMkJVp1a9brm3Er4axL5cDH4vvwEdBQFcN
LDO7fdc5nwH7Dx4co0Rglwx1OQ7JnpoMVi034nxdQ/awuYQNSI76hsd/Id5qnCZjmBW0MNCjYuEe
MqBaHACYVFx7BKyukdEgJpkXAYrt8LtMOrKiq+7FhXSreXT9bBeOjhWQjz8boF3Vm9EaLdLCZan/
02W5tyd9ZiII1XMUeY+piwpF7uf9k0C6rK+X+mICdP3JQyXZE+mjbhyuBtC6H/RkNIUHQrYE9FN6
QesOgimoVmvboeFkuzqqTV0hzmYUAxH415yRThc95JFI9Gyg3KLmC8C8yC9pX51uethOFOUzuAjl
IR7q5gKq5uZi9D9nkxMBLQpkSO+dpgj3ZCU/7XKnkzgGe6AR5hOz0c/aGXvLGsJVNGUknsngVF0B
JPFy3pOoDbyxT2NuRVetMt10uXqgdERaNMgq5p0pAEYzGihQ5atoFc204cEvsr0FAJ/KkXweluht
9K44oMRIAMY1mgyonZx7Rr0nPuYR0Fm32mEAMBpBDG+FAKRA2d1z31g5Ig7luDd63z5nDQp0rArt
VwFNaQBHB+pSXwdyRDXSi06vq1oQy7TtFG9IVxrIigXarPdCb/VPC+2D+oPqXCenFl8BFxpCVZbg
ePmLSDqLW+2+Guf/spmLFjBqcCGD9vud7nXZv/uuT0TYG1+w6rmgruu3fpd4e4J1j4paXusy+k4S
ob+jK+XZAZ4fECqB+17g9oibuBmvQPEZmhDeoNt9XU3+EUP1qGmI6UwLmiZNTk0qgU2SOctf+QJe
OzevD6Cwy96G6Kd9TkIL8XB0KH0BXi3fdFGHjwU+nQ9eC2iAsWRfssyb94MNlCpyw80gqKqp/WR3
sked1ZaJAXTbr/06lGiukhmBS1KOMf+ZS75LK6NeONqahdlsyOnO8o8p7jmnsHOikwDRypUG/jqz
WJfIAAXT4HCNUHahDGy0ZA5cqtepW0gQDtSeuZHAMpFB1OKqeWenaYx+iDNI3TexJWIZkK6JFpxO
yd1s8OVHygUd6oHVsxrAA9hn9TH7fDmJsW1Q5w5mwpvf+KhESSz8riq8q3Jwkj2qfJwV4Ip0K+BV
JvLwirYBUtHwAHqFLpEUfLtof71DyPr/bOohgWxuJYu/DX6B8i17HD+UMq8uTejHICdUUxpaB3/V
d3I29NUFOTO5AecxqtJfHclAYh0CoilHv8LaL+Lko48+QdU1goKjFO1vzTdDNMI/1QoUTzYTR3/X
EoIttE6T1bFUlllYLtqx0dh1pdU0eOg8bVCdf1gIb48caZ8UWJN7BrrSYKUiWYjMRA0rw8mSdwj+
Ea9J7aJ7DGjjJdqBYCeuktVM8sp9Qu4vS2mXV4YU8gekxk/alH/xd1zg/OUC2Dysnc402GLw0V7S
odYahZlZgf8qZXM688VBu5IOBAnw1D6rrEgm2Qhkr3U71Oe9rPaFxe3d6vTHPR8eocX1AwHAcALO
YG+CKWU8lXRlVtdjmtEw0mVay9mruVNX6JZuwtpMs1ztQzOgEuFyPeffALHF1/1pGRn1Vg+rSNQu
6QJqBaPqwTTqSwTXVMmBadXLhYoNaOYmCaJajs38g2P2tweXbHaGl/IFXlijsVk3kqqeYelnO+hS
IKOlPBb4o2ZDDwwNZbr3paeMX7xJparpY5ALbaE/xjwXDmBx1GJSzikgRBM7QXE3bU7Khw/HRWHt
2gbIB60oY76rkxSg8Da4NJ6LzpHn0E+T8Qdp0SaE2nIu0CVpO/m0BYW4tKJnsqEuqz8ze/BPs9HF
Q4EyKqDenMO64bcEJRA3WQMqp0Zj9ErgYqA6EtBbGABaBuxZy7oRWUtC9C6rTx/zGLSqeG2NkQAH
dZKegY8cCISQ64C7VncBR0N3YWqmxUcz+SQsn8DoxBOU0ZrI7D2+Z9J0+JRFLgiu1WtGv2Hu3kwF
vY8sEdWBtvu8/gDc+uIArPToCiTt6EqzBzHJ8Z2byn7Z5UkIegXtQ7NwRI5xq9f4KHC15xmoH9h0
XdHjzIN1evWIo9ylno9SjuYZmT4TIA3SOHS+fSCJ9MOrUeto9jsRcVoAu2nz73wedLS//gR67b/r
1o/FenA6cBMFpihDAdMkRXMpkEthXpQbARHEfCINDRQrTssLOmWXVa0DwNjEAynM01C1qBdg7Zlu
CW6eoBUSNNuBQTcMfRfRl4uHu4ZEJjDISxwq7y4ydzcXfbFpvZhfPHNPGhqsLAdeGfDc3AQXsYdg
eJwW7alsMnTr/iHwTgsoQo+3C15baGY40D88F9WHcAJ4G/177WZEsryJ21Wn/3/I+upLev1/+qrX
KhCHtgerB0EUwPTNi5WDrnezThszak40HWV+jQFnc5zcdkJPkfKc3EYYG2Dso1SjCX9qw1pNAZXh
bPhcjetOsQMA2kkVYNFKcBQnzQmRScVwv4RH3PbTd+ArNoCNnPfHSdVYk67ncpdVbf5MUtaJ5JYb
4RNJoN6ub/GA3nl/dm/onnZvNLMNPp9Bz4xdffcGtuMXvZcPaJZgeQUGZXPjvvW5idSOoiAuelS3
jsYsr0yJeOO+sy03f2OBDekjE2aQt07/nllT+FcUm+BUgFMuc3DcGNMHWpKPbnRl2cJxoYIR9T3A
Wx2ndktWO1yOXo9+/wrIjkPAOs+9AknBvTopbqRJinYGCKQWjiPvPcjSowoMyDLhsNNLyaDX0cwS
RnUsMvGOJEdtqt0efFnmgtTH8o4PW9oJO2c2SLoaOjK6pXFbEiDBiAadWTHAUUulomFkIL3nKA7Y
ky+gTNEvRFNADSM9JTsgr0x7zlP57CUu4CL8uHkLFts47OONNMCbLczmWxYtDNQSbwuwh4mDF3ty
X+RAOERnwfxEQw4kJTChZYh591bHDsbcz5exYmfgrouPTtWeIjOs3gFrBn8MPajYE+ejl8fiuV/Y
R/IxUAZ4MeYYhOkDEx8nz68P0rZQOqV2AP8pCnulER5NYT5P0ZKdSpUQoQF4VRnwxNjVxPfokVQj
5WceXFDD/7KCDLFYrrXr9uB8e9VbyQBMZwcBSGEOLfoYq1LcPAd/Yi0AKIbc7rYrAAB190tLHp3Q
Gq8EAtApJIC8Kb3jjN4l4DIqTABSFh5Azm0PnfEaGYCXi3urGAfPVGUeUA4IwvKkQk03+h+yCw21
moV521igcAEFq1MY0UZOKIRqvs+uAMIrckCet1g4UPrWBV1TfbSlaapkmpG5c2MPFI7kVOEqmeXM
CO6U5KTXiGYAMd6jXNrR+46X1UHv+/Csvk39U1PwzSyzat7b6Tjv5szHISSf0AWN9yLyQWsidDTY
iYPsq0AtEXL5uCdiuvQVPz/Kq4m0dwvupmSipYLN7Q4YCHFwt9/d+g6A8C8P5PlOgCoARePhcjd0
6ut5cq2hQHE5LC/y73x+6v7dxQZLz7r/v/v5oUBNyvpMwA9sfQscOb/7CLRhxYA8y/PwL965+T5P
Cn50EO/aeYkQGxMXYRTmeU91Il4ghWPVpjPkJUMzE7Cw5BAf89wu4IWOPWrToxnIpdEDRNMs42hl
Sw9CAc4nnnzboD3kRhJrhuSEbyTUjSnjqwev7L8ne1y26OKOLxqJk2aks1DNAwifV/PQ9H+ltY17
4yDni1dl82WRttj04THqELlCc5LsA5oymdw8exBHQDJHyRmsNBK93WW1bRVr1Zx0/dnifkCSHmxF
jvVHkQz4HQREZj6gwjBRPVHAoQDI4QSm1o6ji350L05ZTDdrkNEZHc+XASfHZ7Muoue8mayDPZq4
BLzqaGaAsQak19cHdWl58Y7lAEeinsq107KSo7MpJnTsrjK1Y4LpDBWEqoeTPKeo28c+zugApu5P
oUBNOHLSNwuFicCzVdNVxmNv4uudOlNUzIkayCHHwd4tLHHSKvIgI+ms2qhBWFkxVJ793JYMspHx
tc2jj076DfEudIZ5kf/MFxZujRA3b7+fXeDYjuYmG3O5c3PZc/TV++6TWaPLa6r9K0nklwxJegSI
lr8FLJ1/kNOwnBs7xwOOhSGRLOiWxsQ3H85OORPejimeh1xRapBhZDLcCDsEY0scs0taN+xCMwet
JXjL2slO68iQ5BV+ShmNpCjc6SBr+2zbkwP+qQ5Q6Acj8p030QJuhMCr8o9h7EUX0oFRwUGhGTpY
EcDauo7JdgOBqrgOAhRW6DC0TY2gQ3OQLwIuoCvwR4QeR/wlzoBeuLXeAclmcHQvy/wJXG5/TBTd
5YjI507OJrBdbx5WArMz2+YVj8ByB1gLlCCXV8PKqj3alDNUbvzUkaEFFoREQT58aBBJW105i1Bp
M+XHcQzDJuAhQKBnmjI1tWsO9PUJoIaqZqvrFlzRaaqHTJVoIYKKOi3lQyKfARbQ+ygQ8obRDkYv
zvFOiNINzox8U+URftyvAwd0FfLkrzLNuF8tZ2AD4JDYWT/NNRh3kpqLY8x4dzZMDBlq2gFMYfTd
ecY/70yzVUl28iRl7CXoel2nD8vJKaGdtD9th79ybK8fF8V7s0KQPmyz8UzJMZrRj4Vm8WteUBv+
qCOXyhvil7zgwxIt/tZRP/635qjz/E1jNx6Ke312NFxUqETg8dzQj8m2m8rd0bShyjv9A73zoh8m
WVoqofutjOQffivIVFC5nvo1QDSn4RstOzGKS3BuOq3eZFh9HhaW2b4LU/cyOkUHtg/wLkQ8OqJG
eeKfXkUjixL5zmD2Vyts0awjzBRBRw8VYS73EV/AMJjolljlqIzDVTknFqBppwwhnLDD16B2L4Fv
0a6y0aZwokWrvzWk9t4bm29lG27k3IPuGh3uQ8AVAP46bSTIExxgEuXAMzyRZCBZdZ29jA1g38aU
lOlQZxvXH8PtFBrNHjCNeY8c5hgaG2rqpHZOmpX48e3FBC48bdCtoNqqAc5Az1IfB9etgT8M+tRp
6ptdbHrTm4L5IeL4aAksQwtoY878iZCDxy4UaKRTcMIMoD4MLSzXtqp/6vBmRm9rj34QAhvmsf3d
k229R0XveJ4UPNqgBpqR7kHULoaFvdERg3WWwlHTO2hd1OXXoV0+ggi5vwJtBnSSinGkG6fkP0kh
38+DPb13gO6374fU3QCxvQLejfFlxHftBcCMKAhIK1Q/poohhGQ9kM/86miDZhfQKum0aZoqfnsw
8fXylqauucRv0XFwQuc7EsTK6itV0nY/8M1fyLY64BDP/XfS8UD9hjhaV3ELxU5p6+6BZp/tmhhR
a3zVAGpzvW+nYbSNuwLtxHS9pps5DkkgVH+5n6ur+mrzL2jAb1cwTToB0Je/PgbYnXngVt4cH/Qr
0Kb2ezg9EKzDwxLS9cmhlBxwdC4vrQ2vmvkM3JEap8homQEjUTaIRistyY5SrnZS6qFIgE6zeq52
cnVpvTvb0zFrxZZ0tNGMzhRQkKrtSKaN7j4DWUzR2pvZBH0xgveyW1BtoLKXjiqOlm33MtO6/2Ps
y5bktoFlvwgRBHe+spu9L7NZGumFIck2F5Dgvn79TRRlcdzWuee8IIBCATPqUZNAVVZmaObd1uVM
Q2oY93lQf8EHTJ7M3NCaD1YaL1Pkxc0UC8Ich04cL1hguPyr7XrpXq/c+gLswUZnKAxG4hsYnCo6
SsAOaFQ7DgNjQ8WkT92WyR3j0Xh2IWMjABi44Nbjgr0fRyNqUoMrdbdR29IwlElv+GlteudEAFav
TkvLwQmpKmBUi8nZCGBvchsQV2RMqidqMtdLdqMEPfhqkwXQuXIEjFjT72TWy8997HWXsQGBiD1H
bpBA3wOw2KG5IgraXGmCemRDJmMEhtzFtwoeD256O44jhB36/cCyGxQU7X2kyjgSquUIM7B4NfkL
Dn41tvi9XbJsQmZb+YLRHl8g/E+nETW0kdqD7NCt6zd505nbhoXRBRz0fEaBrYfcgzW9kA1AMNZc
qRsWNjTPhTw1HRSPzBxxZmpoWEtQpeAQ9n3JFEgHWD6Vl6jsFpjwdkH0KQOlGD6MIRmtn5bx4kvL
aJdBTniPgq9x3vYs/JGZ9nveCf4JDO7ludLMZBOXhvap10Z3PztVGgi3+2qCx/oiOzD+jfwPY0DR
OA1KkLshXx/+QaMGRFovIi3nndMOCDMrd7JFI2OgikmbQ6QVbzZQL5CenyA6KXjuhxAIPNKQ1BTB
zpX7MuE/bUQSAW2qn7aVM2IqrJdCOD2YDTjAL3lUnzvFJdorfjibqETXMU3TzO9sXtFV5bKFYANH
3b3ebzwiKl3XLFv+z2OaKaH17OjR0dQHqBA0TICtWIuCvkqb7TKuHCeBwLVhQzJYzbsMVW2DuOuW
i6hrGt5jFIGglCAWximlrqUKSGlMzTKsFQPTh7Fyp+GH5Zzp9gElqNvVD0K2qMqpw5eQmVrAO+SS
llz9v9EBv7OZlM6XKdOCJm8qnxAAj452MW/nGjQgnmVCfRKZd4nTJvRQNtT1FEcfymegUELjxDXk
yWWuMQcfXCd3MLce2GI2bcqh3SK0YVuV0vxkIwwVTLi+7WoQYz1FCPs9Q+Ii8jMPoGijbtJnavJh
Zn4V2uZ+tbEqLrcGZKYCOcXOFvhSD8IeVni3ElahxD0OWluwO5moAUdUG4AiAHxrQ+RC30E5TyZ/
KlxQ9pGz5cn+YNqe4499pfkgr+kvpYr2NRm78NzunnnpFJ9mRF9VSLCdB/DtxtqzTSNHZidPhn/k
kR2YhjVd2kIdmD50oyisgX/uQr923fAERcL5wo0KNpzy5ounGnKnYT2wL6PTgXD7l/3DjsteaQcK
HqtxAImmvR/2Wfwd8E8E6ZAg5Lf+Wos/GejnzozhT5OhtG/1WX+XDz9Yv4GbDDlx+setv1pmi3wv
wLOJeONwrSdn2nbaqKNgRIDuhozrDFR+9I1FcYwBB9+h1Y0dmCbbJ0Qj2mNj89gHRzr3gIGD0R6G
k8yN9pJ4RfuEy3f71OR4IwFTXmzJRo2RJ/OtjJ1lUclx0PTHAWTwEdDf+9WvnTSIGEdD7CcgTH1a
J9af88vu5PJfP0dNMAlMUw1iDBRcD4jqy/AvCUXj15Tx6WDHYtzPRtz/MbXmGzh48h955/zWIQVv
s+WC1VKTm2zs7T+jBOl6sFZGb7Y5Jft4jkB8XA387oSQfWtGQ/PjDJQQVqJi2S6iU10dt7skb77T
aLXTkJo4LFFzQV0E14ttaYcgSlK8XuHkDNs6ztmGaTWC9CvPlwd5+5NrWiiM/xf/F3mQbdanu64X
09EsZLHBGSPdUSCZgsuozgFEx4Lo0gzWWTIVcVKd9NT+RKY1OI1qZLnhroFUmIpV02xUhNq9GTZL
uHp0wHig4nD/puykYTXXX1QpN9Kz/zB7Eg3nOqTew9LVptbXGYjCVtOYOOE+ZkjNKg3lXJ8tpbO7
XUh/xjy0bsPQPQ4X0p8Qmr/kTK8+M53bM0+MF8pG1ErUtxQ4QD1mKJLUeB0yYzgmJsqBlgRGm2VI
0DIcaiZwhthggFkigFLGIshGtwAMAN8xAUaoreyzCboKwPjoqgkNcKngCA/aYzVcwT80JBiQ1aT7
3q7SCxCA2j22QFzYVKBZpeHkzPxOPdlDwsZCaNOJSn73VCPLxgMGqZ4ab5PECciIgX4tgUFAXbJR
nJsGcEiUSr9pkkdvTI7iFvPqBY/deDENdXEUBZTpEOCqN0lf2AGE5ofLaEN7kdQVY5FBQisDFlNp
NZKdGgEUAtTPcJ4FS/rJyIfONxJzOI998en/nzCmxPKkCtmqso03WlE02w88K6uO4ORAENTN83lL
JC3ErkKNAPPwHqfT96ioJAoiEKae8xgp5n8PP9gY6IkjJo0t2agRwyB2njuAFF0dnIc0U6fneggs
1PiiqATHZZpAJs67e9qmt2MQ+XuNAI0UlKjWpk3qwIttsF3+slsMwlaVocShR0hYP0zUjdKu6gDn
oAkni9u9ZM7ge/VQ3U3QQQe2A6hUqIsKRPaJU93TMuO7pJds8SFH12mqANXIE159k/Yyy6zdVF09
B7V6idVlpF14UqNuZx1TrxuBSW56yG/ONG1rOtx/rdHL+McwGXJH10W3MDkkFPKkQ1Evcmw4Mlgb
oeLOpm4ik0DXxKnuvEOsTVsL0dJTFA/jyfjVoyFNkG1IWoCX1jFNr0vWHVYb9VoBHSJN++vBvPo/
/ERtiKflV6EV67J1BRiR//lVHnxo+LvfkWy629lHrb4bwsM/VDVa39U+lJjtEJfQUdtwrrUbqFsi
YQxtg9dYFnj0jrz2y1ibX8lWmzqIqphAvWOjvQ4zqJcbZyp3NKlFMvPr3gWnNtOyV8Gbr7xNp28u
Dlx+A9KjO7j5NMBwLmauawB0lt9ns2MHgw8x2Bj+aYZQ71B1hkq21Ua92Ojtg26GP1Z7VDrx3Sxd
74boAcTFDkpoARQ8SfjErDZ8aoeegSVE48gI6wa6tVMGeMfybRm1JkNJSD4c7CIHA4Zyp4WQEp0u
tUwuklzIphTncnzVhtT9Q6Z5dqBQ8xqJTn7FpC0Xj+BeB/+QikiTndzSUoCrmcZ5oWibrci1cLwD
V+zYZiFqBQEnjrRYPlHTgtj3ZGTNJ2/S88VEdlNdSEzE6g8hXnIgUQRtAZRm5KeMN/Ips9PxNEh8
wqjwQYGhM9YnPFEBl0e1+TmbvO/pVObFxuwBAl1niwmSZJ3jBk5Y4dgK8WbwOpF08Np4ZpggpYlY
3GqL1ac/qEdCIVm6fZhoJN5GjRl+IvswGvHOrAQAEL9OHevpAjIyApzGTWZvswq4d/IpdWdcjieT
zefdHCZfuinOz1MFuSyoatSpP8b6FEQkKkdTI8k7tEpFrlcNvk4XUFQC9Z6qBzao4W+OAh5Ix4zA
25zEV6jBddFeTVRWiAQ3T9tov067GfRsm+xe6qCdmMGdYW8NuxzPc1zuraj2oBvX4STlmVa1tZES
Bauirc+3Yi4PcsJ9c+qM0d5qSBccnAEgQBrKItZufAD1KIRl5a4d5h4ixGodNeaxc6z+9sGcIrgJ
uPewMXiRHfFXmO747sZbUHOCLkCzrhMvwr+iocHvP9pfQ7cYN2lv4cUBdTH/Ax04dYkrPGtBvBxa
UBr47TQZiTy87xHkCyOxM2S+daavrlnOn0QVukil5eXRKpj2YuklKChm8MFNcVZsnCZR9azd1AFW
BTLw1tQuI2rCLm2ScIQ9dHDvexn+3n3lgjArBhCltc3IH8GJsfO6vL9UrgtMrJpYfBxlpJnObouT
6xkINcG02mnF72zQigOdXAUugv+DM/1IPA620xhXp4dfZf0R1GMdsK6uXv/Fmx7Cg7HN3hJt9A0w
Fp7TscjfDHC5BV4jtUAHfvZt9qLkMkqOU45e2qBvnHwb8bVX+25qfpI4+oGxSLynFQOgGAJNNvJH
O0jsfrBDjXgASMqTQI6bWfl5zluI1jYxaAQhtLFHwL0+4I78aRlyt5XnZoZqejrnP6Ay40dKQsYE
LEvFvr2zk/RgPCqNGZpp4IfcjY3TnbtR9GeANvqlt9pqTytC5CPAtKDrUB9eZ2Zncg6p0VTp39kI
9neNQULLaK3w1UrtJ2iaTV8HnVdbslvKjnDnYodi7k97aGQMCjb6Iayrfc2a7mqrLHzXsuTY6CDF
I9V4sqXh+EweZNJV2h53H+bTJDWR1z+beI887jFBf9m0oRM6qfBh4UQDGPScrPHtOOx3WtqCobPq
UhnMHqqtEaxqrp5qjCVQqLp9AoqXzg7PsRFitT3Uzb7Pqr9zAzAlaoTqySQpdyiV6n3UbYH/eZ2m
njfL+Fp4j+ZM8aE2nWJ+hsxY4Xuay3dkLK2+un7YKlP7Z2p/2o98qLesjroxvrbW4/6jiGPAKqCx
sxQoPJDiWaNAqUI6xnswDkRgx1ZFDI/1DIvTQ70DDaFLtK9KyCjREpkLQHdj9+hW4OsCIdcFFzR+
jVisXztie2zmrj4i2nXP6tgExbaa/tkNowgRMvBEJMr9wxpyShS8K7TqaE9DFKhBGSMHfPsXdHYi
lKxdzk3AWzCurXjZ1Yd61BCw9sHlwW/ZcPX53da0zcM6GkZ9+RVyw+XOywWH4OloZuelm8ZdjmhW
6eEuXWrOpldTS7dR77oPVrsyQgTIlYM59Nm5LOZ+L7Xitpr+sz1NNbTz0lV7jlDBBlpFbbT8OAis
pjPnkCn4Z+88caxNFDX1ZgpZe85Qulf6cVp2Z+46mdyRFcmEKNx4fXkqUaR4KMbRKn2aoebDePEk
a6o2SWk/iFPOGxzm580yXucf13/YyulA/2UyEICUWsrA3gnxAhE2zY0BK3PT8cLnfhiLzrf0KN6v
M4nyoaEYjHs9W86RVtSl8XMtTXLtS9mhipLm1tXezOwz4vvBalp+FGtyfsB99Os6QT8ptFBsFSPP
n+hAUStCo3NmvuclQFOz6yAMoZrxV6+CHl7lL26AHlc+zdOYeskIMoF4TO7rknWbD27qh41Zjyjs
Or3+BkZbi61wy3xDs4sjTdOY9ll+k3VNZw3ZBhAsvOBmVAl7HAhyUmtehJmh4Kkj7BZv7bBuLmRb
xJs1lFQc2jz9nhpWuQ9Fxa/mYEa7yQmdo1278tWIjB/gNpLfWT0oTL8N3K1h8VMfpiDMQoDsm5GC
AQ4OUH3GuVBwfi5KCUZ7D5j8XPsxW5P1lgGR+DJYybZpmPVGplJvtloMLlcaiVlDKNHIrjRy5nHc
GG4vjjWrbbyTaxYw1nhBp5bj4CSPUcU2LY7+J3qJCyGzQIs7MPdWsXzr08RG9aUNPI56p1tg1nyx
rHcakH+SDz90U9oXeuePdZwFM4e6GnkgogyBwF4ffdoM71No2Tqejwx4+dlwJSJCDHp3SDxahwR1
mse+LMKbWRgIJmiD/amxtD+LaRz+9p4KMZh/d739zQbT8bIWci3lPWWR/WEtd8d56zjeshb/KUMf
iBBELBXqOUHyORjCPApW1LNpA/WAy3WOMnAdEqJVE5hePj3TgnZE3XlaW994n85AzxVfQVQWf4cy
DshQvTF5xoVcx/MlNsDggYk6ek+bmr2BWtHY8FmrX0H54Z2j0vwrH5SKxpg273IqzIsL1PyrZkA7
O0bg86evsumt6+fdUD1njVu9smhG9AA8WAEt4Dg9PKWiDqywFZtCC8PAKufu4qhmUMVUhTpIUo9s
oS35ZlKlVzSRuh5UGcxotFt/6ZMX8t7HKR/L47oP9da9tdiajgnyhviNSxC/Ijna4+mThAiVZQmu
XtTts160UE8fywuNLeVs6DLy064BOFkNyfafNTSFalKcsiyEWD6sVmu6sYdKW6sfiHePePhQvRKd
qUe2laWPm10JaT/n/cFOvr9b+mAzsy/qlHpuQeQ9IJhuImwE9Ls/iAo3KNOLrnrhJVAbAUP2Ml59
yMbjDFd+4K3+N2Y1ol/rOu8T8qXhDpryCaCDGgjfTQ1IzXwSpyh1IM6n7rPUsIJ9BT4yv2SGGwGu
aYsTGEJ/ejgs22t2UYlvGvRy/AK4UQgnlilOV7V9WG8jemYg8EvjX7N0TYF2NSQgYsPF/3980yHX
utORBH2ib27EWgRPR16AcR2T6WCY+0hkGYB/eEjo4cBvQNHce6Cwm82vpeQr8f99I9q2OC7PAHyP
90xU2bbgNkQPWXsqEj23rjgzBGndO/vCnfee43pP1GhGDeKuNvyiTeNPkwHE2z0ze58cIAuGwAbr
271nMnBxq5XkO0IaBprMXnEsIGO47DaFIgONtu4i+QVqgtxNuoCKmahkiSqaPMuqcBLUtquJeuTm
UCEUjTU8RpdqKC3FI6y3I3DPRA0U6MI0QAw5xe0b/Elko+qa+dfEUk5CtTW2aaZBbUO5Oh7kprIr
efdEJO9gsJD3YYDMQRuBh95wUs/0CzVtlOAolzL9Tn6I0GKC5bV+Zm10XNdSL1f1OcLdr+ZlI2gT
b3Nrti604/pTGctfE4jfQRwUv8Nqn2bZ+Aa3gA/9NRH3odizHKqG3NDYORelF0SizVFWUjMw7cNG
EzRcG7LRLNlo2LFy2phR523IhhIsVi/b0LiGTtLP8bqwQsl23VbN7ndbg12pC8qcg69dAERulnb7
rrtasgnnbHprE69DrD9Kng0cAHd27blXSGVLaL3P4CJBEcsh5PW94KHjl0Yvn2Ju5U/gY5FPdmOf
DVzdL2S38LANoIYEQS5Ss/MUS3lkaCg4huJnsBhFazVBrQEwRuCIDoUyN/EP8hRve/eGgqkJZKrA
FKtR6QTAdzqLxgrUW4NkmL+RjsqqmfJh+KC/QjPNjHgM/tXQXkGFeQHkzOxuk0ROoIsSiET25dhs
DAvJ5l6vtRvZqDHVLH6d3rHFYiYHCSbkG6gBQEQKhhB/tS27qT2qGIFCAdVM8gVoMdk4yHogEgQ2
NGrmyhPlrjmlE121zbTc9QVuAK5dZqAT7swbqpsQlYrCbzwFdTJLhHlb7XMI9KMwkh9koknyp147
R98NtWg1kVtRGjvHsSGroEJfuQqC1XEfLT2y4Y+zLwQogGmSmtWXhl6pf9aL/k+8iORx7vIC0nzG
ttBS8QqqrRPoA+xLhDzXBZHa/tBw/kSm1U49Nk44x5PfnEPZM7XBCUQzQ5RXACGqbdY1TmT0B0cz
/re9mkqgihQMt1vG5HnBU84WipfsKX2vTaS4ojFE2LRP3fxpBN+zHoKlZRJSPnWguHwSjlPsyK+c
NSSUya/orMUPtAjWNmSTisX9w4SxsmPgiQdOjAcWjGooqyAMQwgxKhqNdR3RY4DW90WEqN36FAmA
JyO9uevRWBnbWCssyIny7mjjkXJ0ITyBciZu3qmZFWdGbSDtWiEVuH2YYIb7Tdei6Uh2h1fmvchR
S9vh2zsZ3wbB2L4ycYLlg9u8AA3YvmimqIE8t8I92aiJ2B+TiMQz+AUFiND29FHQJxVHPchenfhI
JvrcyF4NYQIY7vwfX/ALLr4DCtqAqxceZDCcPKi7qDnYdWJ8drj2DpX14qnWHf4GVVREZXrjs6wl
26OYHtIn01M3QPTCImJvRLevC5s3CBqyKyAD0X5uIZOyGBfib3KlJo9DZLxHqL8t82weulMtm7Nu
GfElF1CEjFEP+F6EnrWNIyGORZEk79WsQOOl86LpQ/Lc9uIP8gISKNynHJLKNDSqYgZVXTdcezHi
ncSy8OhwaQLYUor9cs5Wh21Ah64xDrJXOmu7puHe8rbaCT3soCpdtsWhiuRNesMN7NGgPrcr0Fqs
Z8m6rmZtRwdBAWHXHdc86a8nyFawpHzxrUmDDCS5Amrny8i2jv8jwwsRvhATzOoyQTOBDZW2kMus
9t/5kq2HNl1Ygu4czOslN89OixCvMYJi3GqAAkSgx7n1huHcLAjR+JAp7fZTkbg3mqCmaoU4INSU
Ls7rilYtA/cmijBsJamLnaih9WHk3XB9mht9owFyiUZPAtQMoICxFJBQM0kB0VH6iEk1csiJk7kb
oZVI1mUMOcid003JkWxVXv6cXdaQNxk1KOoGCMshTq+ie56dpMe6zu9go5u1E9l6mR4dfY5PH6J0
S1dXNJwDsjlbcnSKBFFXzX3VcYnbCofVR7D9GJ+9zruPRc+f+56LVyctF3PlaM1pMEcwaSivbCo/
LspH5+7Vuf4ctuWyKGJF4kOAIM+8PXiUNhxh9S8oXOt8uzFdkB0O5Uuaxm/NrJVfIKxlBTbizYdZ
uVlT50M+V3uOkGSccLodjfYmnHk3ALX5NQQDcTA4FocUeTt8knz6aXdAXoUiXm3bxJZ56lTT51B3
WHpubH0cqon+wfYw/OXysNX/YXtyQba2wY/cW+lg3qnRmG3e2xanM4Fr1eFhIjL+LLuqv61mCCVV
p7F23sjUIRp6t6vDg4SHyES5r6X1vvLBL5zxq19dK6EQCWzQ3kjDd+KI/0AXT2O97fvWpy45DtxZ
HFv1rWpY3+1n1sbP+PStmznzTYK39/OoTNRLwK0eIehxX02ukTzjPQVJyl+uQjORkxEuIgvKRs2U
mN4GV5liR0P6KdU0uEHRGTmSCn0WbVDdWh86G+W2ZnNqevvcp12xdwc3uq6NU+UxIuUdrohzYv4Z
5bzYk62wbVwOybEuxGdKX1KqkvKaaQNQqVaLGOgEZD5pYmRAcjhthrpamDqN4TXclDirplUdQ1NU
ZT3tCSBkEKYc8WXAdDjDc90Luan62kb6lovcvXiqSsF0e/cSJ2UHEeDhpSuKg7Tt/I4wqrxTbxqz
7P7naoyyIV9mtNnbzw2wzKuJ3IAC+eFYIXDTaidqyGNskXIGnRCIHNTEuiqJ4nELXYtpu9roFxDZ
NOzqto8261aZWqvZengIG+vHkFtIoZMzgEX2GWIjh4dNln+A2XWoZBunY6Mq92ZVzefqDrv1lUC5
e+FVB0P07qE0m7c+BjKUmijxZhyyCVPaE37UVMjS1WHSj6MdF5mGwBBHLYBZiOcB6nMHqDXg1plq
4plstp4p1Znq3eNZexLC/FEoV5SgjFcRioPVeOlzE0/pcx853VNbHyC62kXAHcKeOyFQ4anY5E2P
mBkQa705gVI9Lm5rMQgVjQjj51xoPOdJ/cmuXPu5tBLnqZqfzKxrU0AZ8H8feJY/luEQVva+NqTc
kG8dSue5riNjG5a9EdCQJlA5OyJd6mZHA2TLAF9nxbboOn43bNADt13TQooBQ1ZY/B6XaNyhm7cN
z4ytJSGqwxsQe9SqdiIPIwNpTNsFkkWNcYbKD7ExvAC76x4Td64g0SSyXPerJGrOwDaNBz7WB5aV
zRn8JkD46OrCQmNqyK91x7FclvxuerXl2nOZoxQhgxRIFyKuHyJjdo0Uuly2/GcvSrIRE92G5aCY
QUEqZoHLQ5d8agjz4bbtHPUGEENoZH1BaWj8WibiczR7zslTRy5rFqgOQJ3cPBr11XKMbvSpy9V4
qHi0cQ3RBChKwgwZkZNElks1YHViO2iACZRG/mNrTPVXoHGsIUsm4w0NALQEMv6XGw1TM0YSPZky
3AoROCghfO/PPO4veVH3F+qtzWoDrZ7cJSJHQSQggVLP/gb+AAeTqLHOg2qox+xOKfmWwARKI7FQ
NSjMwEKAB+cqLQOdpzIuDY2X5W2MKerSVIvPBvwOXRlQfWDE0r2Uiu6vGlBcQjZuhSgcoapAT5UG
Us/UuumU4nuq56i7XxEvrkjmHUQPAaBT6AuaULj5AJLb6ZZXc7ZJy0Q/4IQfv+JyF16BRb5RLXPD
oa+JzAm4u8LpAN6tFLDTxD57Evyn5Wi1wWwbUMJVNjNnwKXLK733PR0l3L3X8yfd0XERjkGhAMb0
6StNOLLvobaU7NvGBc2dUJQ9MYLrKJlV3SKxeue1Bi7an40uwmU+ZmCfRcDgtDZT0rmgx1SlVGTE
tTHxJec9Ei5lcS7d6GPTmgl4ulbjg0+ulsy94wLfDpwLqtHmU2Y50ymu2hkcNRiuNmh34BOhcSGK
exujVOR3fqtN1JVxLNxvpXS6a1vI7qqNE65TNK5TBNjtGtTHckT2WTV4M8sr6GeBqU8nlKhHQOjU
MZp4vEoSyMuAlLmGhmPtR7t4bpJ+53oTJB4S1rz2OC1AcDIdjmQDSpydkKUuUOBWBhmETq+iZRBI
MhLoZnsdQPiesLQkCAVO3yPUGut8rG9AYAH81/WZ3xpOdtB4iLDi9LKGOyhMgcq5+mTPxvUhAkLD
SgGAxlE7TC5iORXoUJBdzofijlqbYdtUsbYdJgd/YG9MrQDv/WFTFzbq/Jgpj1nOrBdLutE2LJIM
EYbafrHSSH+e+zcakEMKYHcgAL0I6r7CC94D65+C66a5leM7pbqxQui6OCPsTaN9Wk25VYOaN4MO
7xF3sR3xh1ITC/DiLuOmdN+kF4lTqucpAASoeYKCeKNoQ36+loR0AVxw6zd6SZGdy3g6JB40m7Ro
wCWmCqEjhKi3mPBool6b6d8sozGPAB14geGBr1XvmXiGpCnei0Wub/Ro+Iq4bQkYihifuW0Oz44l
DZA/ZreWe8YBdYHDRmp2vnMbLQcaIRr4Hizv4dFj4SmvJ21jm96b5+S9ArF/d01He5cVKBJ6nfE9
xD2zlzARZ+gJ860EH85WibLcY9VMcdPfIeyASjhec8BUYEuZUZ4FQ/1An/JjzsL8fZoBMXJiW1y1
JM+em8gRfqzjzAxCE1StSPNSVJrxoWmh5XEJ8aFbplOf10ny5REPOz8fnAq6D1FAz1TPnf/WshDJ
Y/WEpYcjPVsnemKuj9nHaeVdC/tm9mILrVK+1yM3vc1FLm7UowY3XZSSiD4KNDVrDDVQrLYl90hG
jddiyAecc4HOaulLKNQXjmQp6xqlcAbvwnspc5XencMzNe4I4NCRutBoBt+8ttgT5RGuk6hCDs9V
hPNpN6bvrVa+UVlpg+M2xO4EtFenItyLrudnKkmlhuxVaHgbFzWhAdmk8qUJ1KYaR9Ou38g+Nsbg
bQdskqtNyGPdad2kcvttpXnti1VwFHkOECCEPiz7IwbC+pLIYvJzNUQVsneSDPShjZXOSGuAYgfQ
jFE11DOB3AZRWJoHqy3RZHYpUIUBpsxfjmTMRzu7VOb0jDOOs6fJ1U49U8PjktUoZUZcrtugcr7f
goTDuogUBa8aCBJl6dXgu0FD1dHUw3f/b9dlfPdgx//mofVxEkBLU3nafXGFLvfr2nVJYhvByFHZ
TBUj0dTjBiOLA5Bs45VMHxpQJl3Jo3Tzw2IHpmqLjH29XV+1+I+FhHE0lRBmxuuXsSw3fc1E4U+n
6ecBCtUmEgPDzxczc9JgUCDr1TTk41drTOqjNULnKeRDd1grBanIEHK/PycoQE6zNEEr0Pu5Yqk8
JKMXFv/ZhiZcJ88ABeg9qDApth1jZV+mp+NIxDxuhRgjMPog8bAdPHsNgbsC75ojdNCNczx7xpl6
uGvZ9a5EZBVsXPWBbDb4JOqdhf+yi08vE3xoCGxsqBATkHItQPjD8Zday4fqzFKW0AUX4CcJyyS8
jZUXIB5onaAahP8mVK1JdZt5Ys5+1gBCilPTS6Tr5cHoJ2T0AOOHGmrcAG+YOMauRmXtkdIOoZvz
yzJLaqg0ppl/+33IVNDstlcHm8oZj6if0fDtyfOT/Nyj9nbXubLIgxaglRIZ+itXQtKkJp26RnaE
fhmgjuQSGlG/0QSgneSTORBZ8ycTwWe8Nn+7rqo9sR1qsFlSvUjmmO01a/lxqQihIR5Fx6V8hIY4
oB8XzWiAVf/jrNbSTsDe+uDF9WcV4razST5pSK5Vs1PcyERNXlRuoLWWs6EhwHn5E/WGMvvgS/a0
MCBsBaYmRyV36CNbPm/1h6APOa2RDS/ZD/rw14+dhour+tPYDRh6HAt5Li/8HkNX8TpNBX+bKsDz
I+bMBxo60KiCRs2cBDTkYR0CbDQimgs0yJvFNPE0DC3UwzEij7mS0IoM79yqET+vk+9ZVm4KvKG+
zH057KIsy474485vIc/eyAEEKLiD6ZV3N+XN6sGRuyZZKJlCTQSMppnhtLVmVEaZA4kkQha45hhf
0qaIUQpjAky4juMQlORN9ydNMlbh3U7dx3FB69Iik5tRs3zgOMHTbM3DE6oRy02cZtmPWf/C8Sj7
08EDzS/CCoSTFosAqfbi15mbQArggBLQBS3NIn7xPFYIPFszlIUoIHVPdV44UsUZs/Y0oiaiwq51
bCp4Ng1jbQDnPWqFNpT44T1O561n4hLx37wR2Va3AQ/eNW80Jl60B4E2im161ly6cH6dfkmZo/Kg
B+dTDpb7oR3EBuWDOgJmNaRXlA/pmyMeASFC8cy1IrsMKsXuzlm10RqRHzs1NPTC2fPIS8GTjnx8
UljWLc6bO410/sVKdHefCjHdjciMt6XByy9j614dFrG/pFsfZlc6X4s6GTcIkrKdB3Vq7Ae+yxL0
xocRpXp4hCbJeHARHvWryUL9IBmdGcVHGo4TUx7CBwpO9jbhmbu1uq59Aoq0e6p03BEkStty3gQN
Q7ZApU4/NJ3Yj1rILqXeI5rlfi55+hmCk+l72iY9Ei91usPbJXlPZuSBZ0Boblbe5p9iJDWBQ0/e
FTf8OQeca0NuWTZ1W+6ieJpmU2889BE7W5lrbvmcPONezi9gQeQXAIARhbAJrk2GKEuqg/IBtwUe
qcs8+Ycghs5wWYLijQcVrllcPJFBAjUb9OQG0iRm/mka/N6YevRkF/+PsS/rblXX0v0re+znyykh
hIA76pwHg/smttM6L4wkK4u+E6L99fdDzl7OXnWq6r4wmGpIQmyQ5vwagJxtIvM9fDONx7JEbl+F
Zk6+h6r3NphMg29h6BvJEivH0St7Ic8l6TtwFkayJoZWn50OpF6fvao+aAPW56QLfIjGBRU/8Ax5
qCgs5lAobR9M32i2QQvQqwrDRnNOXcZdFUXCbB+iClIFI5hpKHS1D70RpW6Dh87qq+ps6hwftl+V
W3WmV5DSiyAmMQdnadjC0Qn0SBA3kU4A5kuD8Z09zHPHl7MQjq57dSh5Ve2RCmjdEHKNnmoj+IX3
w3S4hWauW+vc0NaqXY1Qnb+FoOZc4KDrw7cZ11UjbtdQYyW01BZjjRv3W4cK/ayEiCfM2XrgSGUZ
u0Fu5ocgaqin6fH4nIUh6pKm/2lxGPlht/buRAGydXnR3A1J9Nqx6mGYXoJKhY1MZ0VS5rAkH4q5
art1QNl6jadUvru2EzJP0k5fQ1dD346mBOpYnV7jOqRbg3BAoMd0kubAkKkpqCbTyN+n/D67q0DJ
9qt0o+YwPUjnE8XbLWpITwDk8FoDk7NIgMxYqTBAEb/1L0FNq5VGtGKR0iZ6TXiwiLuweILUxbCB
8C/2VVN7YY4PwaBVh2gclsKM9WPlA3xYWSguEq3Rj1rK9aMJ3YD1kJsJdr9/takz7JQbGFgd1UzC
GfaGBQGZIyk9KQJYHMdS30yCK29YNyFxBg24ewOydwsdcMUdhBuDbQlr2KWRJOUpCyzi5nreegQ0
QFfdGCwPj4nIUOG14DhW0QbrlcHGK2+KYDeTes5kMzYqh7EsaLM5NOHAyVGGZGqU6pf4N4EPHGae
HTPpNZkRHJqUiK3w/WCBCkrwVDXswmvKf/BqxIraNi69cL6GppEQ8GtLsVybhpq+fhFJWXt2Jeu5
nETg0omMp5MQGiNZbcBlZTo0rPW/x6PqV0MpNbMlAMh3auBtiuq8jjN7uK1ncfjoaM5nqrX5uR8j
fds32BjZTlK/9bVc9I5VPkMSpFgFTj/ZrjJ2GcWr6m8N8ChxLehgRa18CIR/spqxfhvhH+AmYlzG
uSlBvBk/ODQuN2mf1Sclphkl9GPwOXJwQpAlMzsbyfMIvhKxk9sbFYcleaE0bj1Ieq6TWoR3o9U2
vucMq7EGAvkaDRLQzCHPJD6aeHzg7ST2xTA+UZL4Z9nn+a6AH7erUUM/1Pb4obIh6mAmGT6mFJms
W8IkSg3plSig4sYD8D8ZAfvK/VedyskbTp3hSV9sh/JeBWXZpuvONB5lobPHIdWgMd/S6Gf3LM2o
/hk35GcFJ4snFGxDPN8Ge982ZrqRchyXAk56p7DB3dKTiL52LQB50yQwQFYj7CjecD8Kt2oDfjL8
ELy9nKJ8W2owq2V2DcqSDRb6KHtxVAe7jYxtDsftwvEbZ6baQDSKkDWtqnXd2V/jIP0uoJ0GiYRb
mxoc+xnsfkdrd2vPy45Aa1yH8kKViaPq6AryPooSsDDoB6zNFrjlGIKr904N4oJpZpNQH5GVhyrp
YyNMOisB6MXOI8zu4iqZyGSjtgJMI7zLRILqDrH8p1ayD4MV5Ofo5nahPYWNDnV2qEIjI1TXp1Gm
AIMP2VYzg/qk2inPvzWBc1ai0AJtalVmqAfdc9oUpo9xQu/86ZCE2rDTkeBzzILxmRoGmUMk9jiq
iWqcarseUhSNw9Tk+D5j7nVwaob4S7t2WXRg0jkswZ446Q5V0yJhzMFAgwqDvi7y6IxMylfTrVMQ
eFJbkBJxR6PSIMb7a4zeIkVOkCZcNmYGgWU/+VRvabPBz6oyME3VG1wdEnh/Ah3Go40KW8hGHgk1
ZipSsyoYeizB4/g+q8wg46ohgQCt5cheggZuLUs9ydc9Ckozi5v1WR1GVGbcogK2oiGpvLZ1YhVb
KT2pAaiqZ2s64gnIQTFM3WwwU1fS9GtCOsSfcQnTecrCSQxukoD7dlpO8oDXmAsC7qtxgX7veM4k
w37XIulH2EUuiALg5hH5EmIdgVdTeqQhnIugB1dSJMolrMenMEIZzsXrnLnXL6VyesymL21lZ/M0
hwAbzOmBoVBfXF11lzHkQfvccMve90Hlyn+QBmtN/LP1w8BT/YCPu35ABqFZ+HzEHnRqu47NI/Jo
2dXRrnV4HOJBAQomCmhlYR3LsBxQfaWQSP7VZiZluhROcKL2KJcdksrPTEIUsrHCdwP8PpeFhO2h
IG0cgrKGKKRRh++lrW0rSOm6oZTORqsIthOkju58quE7Nq7jNo3meOCwxIUbCtyPeA8VLOy4z1mB
3KlfnsQUqBbYZwkoZidg6lakdOEoQM7Gz5Gy4TM2IB6QhLx7gHJ2tHDw5XJ9NmTdQbdyqAMXRrOQ
Wpeta23osDdgD2NEAE4vqY6sRNuBvxG9XLMpkQnFkMAEvfaqhIkMaDjT/eG/xvhDzr4JoAyPLbbj
U4J0rEvQsXLZsx2FOlrm+MamnCIL297SU2PU6NjGstAa30x8dZGeoWW1GWibr2UKnpilYRtaiWJO
aA+1qCmsGrB81Jk6kLTH+qqQrWskVXHQfQNa36MAAZfbwwoZpdzTncB4hMPk91CGkBW59Yagf8/j
ZnhrWtHOOsswjnoUs2OW9MFdD+WBW5MxtVeVeY9EV7+Sqc33OjfCxypbVMSmj1GXRI9FtqinAPap
47lvH+s633ItsY/mKOnjqBXXiLacPuZm+i361aclRvIwgAVRAD0lDO2pHErrjnfIv5AkeG7bsNnY
eotE79TZFXEBsZeILcAqfqeNzT3ALLUTON0fxAqGV5NpUxaqC/aqnVfJR9I639tHB6y/rnc6PMhQ
PJtuWh7k2hlgc4+GhD4OgeWrCORN7Fymvl8jVd8UUaxfHwlSYLtxsJdtb+mutLEACoBDeyErIaR8
GZt82JZQA0ZXP7wwmeiQPTBr4OoRouCRJO3LSKN+m+TJ6AZpMrxQDVsWWw+CpVFr2ODBdQP8KiCE
tioe8fnYljChhhPF1P8tljR8SPH2g3OPuBhRUuxvBwK8x7cQhIiLDEI8RP/ejh1VhJcFvArVCwsJ
uBZs4tFAfu6vl9it7fYWG3sIG1t57zLogVyEM3lOUPHWQb9x3kSN2MCiXrsPzeJBLbnCqitcwnl6
gIC1AMA74DPVQUPtHY6y5MxxX7fEB2Pfn9Zw8Eufx75xlCMwhRKpyn3XmF8HHZT7fSywowUdZFik
otTgz6eOalCxLYaAXCeoqcLAEkir2+sjVT12WzrGu606vS2Qvj13v51WiYOh6ZB9LaNu403owViE
waMlsC9Z1LX7IkahKwtZDGISCVbVFDp9HYDtgpyF6uWR3aDcGr6qzliP8z0bCBZHbj7G8BKz4H41
lQjUoVUal6NA1jcfsfvsULmdqR5fwuqJRXE4V2HRSgsYQw2MKkZ6t2NtvApom94Xdh4eWE4OoNGl
9w6qgvd+Iq1ZhNflWrWZYyh3Y5C8ohjgmXVonzsH8MW8hWGBVjnGM898sbDwVyxVCCo+CKvBALwG
i1+gWRzBxcSudhFxVlwvnDvicGLhsdJWc+AYYXA8Nd4OYLQ+BhplXhRDnd/QDGsfWdICICGyr2dp
PhII3ySW11Um/BRUtxqYdvFLBo1jN87GdFdDaG/bBJQtwKyvzyZkQN3UNOM3kxtrixXsp5+1C0Gr
4n2YrGTzqiegQBstVJcV4EQdEoPo69Zsjzf10hsapYkLc9Vp7U8eFHmczHoCt+y2tgU/AAwSg6aJ
dBsoy+3JHycQz1hW5mbk46nRsSQqAiddVeMIfYCJzeLjQZboKbtTRBbNcerlMECU9UZ10QvYnuG3
vwsnMowakRuZ717lHH7Nv16N0Xr5W68VcxD4UCRzbzBeTUdRrMgMsVAQ3mvHaLb7oC/nN2ivOqsg
MXMdq0ItbOQK2IvWhT8Y6DNYLc6iLiL3HGn8Y6e3a7uJtx0ryqfGGuuVH6ThsrN99mI7llv13Hzj
gWw8rDuC3QgJ2VNgCTGDBFGw4MjQefWUnVIZKXWws3gdVmG7vqWu5CQqoDpV2y2cxqZIaaxvTWqY
umQn9J8iw/YPpeyJ11FGsJ6Dl4s18y1QHEwQwcxZ6ATVsjYTgvXPFDuJEHewcmVL+HDKa2hPw1VH
oWX5SsLDaKbaLDUlGnSKjR0Pvl/CTki2xuPsXQ1UP1BdQdacrpF2fb5dVLXnBss35hjcX6+p2toh
hpZFd4ekSPYalkheADT0o2FYR7Smb96bsumXWAek674dihPqP85MryLxg8iN3pjVBzJ1DWh3uXln
QK90o0FBB1wy0j5amXgNpothY7frsrF68e+0hdIuUaolo21XK4kc+U315Jv0thqC528O5A3Sc7MQ
qOpZZ0Ck8hqrLkD5KncYHXNVpcO9xN9wtmTo74se62VLG8kFikqpq+VWtjftob8PoTCq2gcKeEhY
Z2wFBTD9giVAoedYggp+J2okzdXzvZneBNenvoohTPMahfim3V4R17dBkTj6ttXt67RrGy/4ojSJ
vyvFtCbQtNZVmnFK1U0vLOgqeebAWYVskiPdUCtw35S03DgKcwPMyaMSlFPj/TyNdloI1uaEL7od
bnYAqu238NbWizgEXjR9tP0lRBDdzJQ1OfKySA9YSsIPzoJAC/5PWPz9OuuGwOXg6O1+a69SWhyK
FOoIU6can5Z+oM/UqWlBnMkx22uHYL02zxjXXWDZk0Pkm7vWSGnuJpWkwM5VdNmblXMWlo5dTEq8
a28JWTmvMPMazyj0ptDNPQ8WqIsIri1lz+aFLcK59qakXbqpGKEO17CHWO5VXO63bjXGMswa9Aen
mLca7Ljx/t+Gk6gsFEasg6bZQInrUIfSLGAMVVs26dOqsyhIG9ggOfhETjPUYNWhwrzQXAviMruk
MgCXUR2NFudebEcGKCS4MmvSu0Fye1dWGQGqqPxgWaefg4aRc0KgMmrHlrVUYRAKfgrBMZr61MEA
OnsBB5nUA1BHPxMHWt5tCJ3dkI1iJ0NopKJQmk2lb9WiDr7PsIEPreExQIlNhw4mga6VH5ftVvOx
zlNn8HacFoMUJpIOFIld1WhPY65aareY6/RdpyVgZ6psQ+H7A35csepgWb2GTxqgLMADw1UHRZ3b
QbX9GhbGwDewXq/mUOIbXdKgyKG80m4eaupMtQkYUpEYKAPVpJzXlAebCm1p8dXY2ve3dlJK4MkB
wdFIFkArcxwOHWwqn3pAFnTS+Q82JHbOPfKFw9ScUTA+sUaCxtgUlqB1L+3ebudaCWhU5GvdWkz8
YnjO7MAQZfcDre0FSw3iVb0w77u80+54aC1VBNaXef/38aEFh181XnUGgvtYpTjX8WrSND6Zrq+i
23hrTKJF1hawupky8rnTlP0MgMEPjCVL1ZYxAhmPqZcxcAxmDQWYCuJB+qwlFLHquh14ByLV1zKw
MDcyzxkKQPHwlc5T69Rv8TUrAD4zREunoar/umQdAflJUJiHHqqErgxANcWaM4jDB2bchthR/T2W
XViu8ZQWM6lz9N/G+22EBbah8ZUxZQdqPYj2AYMQ0BT1Kf5PsylZkzrgyKl0QsV965jG4PiPGUQ5
VZsa7Mis90jfy7lq6219XwCmd5QSr7fCfsQNyk89UBZY7GlPDamAVe3xQVQhGSDznfLBB7cUvWHa
c8i6deFmyBgAtIMsvxTmBcQQsezf3fTmM/X4awPg4xyIyP2GLlZrvKnTzCqya32aLoFcRWa+jyHG
3tWQZZ/O1MEHLPra1uekX0ZduL91/rdj/90Q2yn6RdgkGQAyDtbuTQmyS0TqVRnpyHJBAHLXkVws
krIMzw0DVitzcvESCtiW9JJ+sokNVGVwRAYCeT3Wtr5kYU03TmdDRIYMl6q14cINJWcoJxr1QySq
RxIk0Xss4TFm5E51LPy22qWxJjzV4WPlUJBsuBgweljUBi/AbonlbabNdAKLRWTNRE2qjWZO9s0k
yF7zUt5JK6gDGIc8gikL95w8/1FTIp9rh8de6Bf1UTCpL/teIxvsB6AkF2qbIHNQUIxzCh3hkGzj
DmxIVsMAPIhkty4DWE2VE1stSggOplHhLQUum2pTh7R+kDmeI+D7oAzXyBNEpYO5iAYBNawIC/Ac
4jRzJHn/im/9o8mBCONJvycd0DKWjqdKRbsebpg8XzKUtF5iWp6HovdPJTSS8YG2L6r5NkpC+vGF
MnHWxtQ/8Wg4hHFFPgS08u64QZyj6d77vgieIJRU7amDva7a/evIDXgozphr0hmdl5Ju3MqOfIbg
f94zf0DKpXb6ZawR+cg1B3zdJPv4NwMyziajVIIcOvJ8uyG1wb7tkMrIWx+qB1OoOoxuILs0c541
EsMUz++HOcEKHmxlYt5nbWbtoS9/rkeL3Y9Wbt7zqj0aBJ/HUilFERh1rWCKG8L5xk7qGbTkQuDH
cGB6HO6o8G0I4vbM+61DhWqIGtyaDaASKoa+R7EJDABGKw61ZJBqeisJF06X5w8SdfRtQJHHSxIr
e6h4xu5j3VV9qiWLKVS+nTjdqTaNhMOcZiJEiQ/jb9OvVxu4cT/C7sJosgc9btr7KJ5j3Zjs2rBe
QFpsWGfThh4ftmSn2lUISAIeuVkPhjD4N+2smrJ6fU1bD8/JxoU9D9vpGnDn1x5rSgle49o2TgCJ
VSvVpuYNKk1oTRlDFadOEW1MoLrVZVRT2E9CeLBt8MoxBxis0nxI+JVAqFO/QEUgTE+DBHqzwTbx
h5FDvq7tPizSSDcfAGQJGEBLY+TriyDUxeNoJG8aMFI/yrreIv3ZvvC+yuaQzBI71BslpAbio8+x
4RyZDjBqlcgLtN5SaLBcTOLEq6FE5UyFUR0uYmT1ntpaMgBTwV+Lp2FQx3zpIisF+HAw97YpA1eN
B82UTn5r40EDnewEpP8P1S5KuI3GNCcLXY+x2c97wGTqsV3D6+LrzJzaII/YrqEK+L/1mtM4dRVi
sn1aUYi0TPmsOocnRhz3UM77lQUDSz6ETNst7t4lOJg71dLEAPrkvAx2mSyMmVOm8lhYkm2xq+Fe
nPDm/WJZfv0uSWZ72OlQLEULoHJTkMlVN6sdgFOF9giRS3uZUgmY9iiRqIztbT7IuwE58qM6mGHG
jnZSebolS+Tr/2rHt8zAcrULV7c2pJAr6L62zG0F3ZfpcFG0vjQNnuOCmyeKmuKdo+lQ0Z1ofU7X
lCCRt3STtaP5nNKLamZZba1Syru5CqfZmZXyE3Zh4q4Cc//bbAu//8apOrFL6HgxS71+TK12AbR2
denLGJYJSUsXWuqUly6XW4gjBJCpZsC7iwD6E1N7XOvStQxUrtV0UJuRqsX0Krabb9OBo99CeCF4
GPUaq2IkDgrNgmYJSZbJYAQXWzhblprkvs5oecijCozkqb1tjMKrDb/faFbHXup31ZpZQ7ZxkADw
VBj5FigATmUcRnyuoaQCTTGV0YSjpr2PywGSvLjVLtYs9j4bxuUtl6lGCIsszXEA40Fns6qwS+hE
0iOHUtAW2J5nq2ITGSJuy63NxHOdM3HKzVqcVJOPpmpqGq3Sn4HxAxhTA3KC1Q3F1jFDsBjUaTr6
eGjr9eVbmxr4Lb6eqlYzS4Tt2oNVbM16nBUMhApn5PQjbDzSDdFHbFS2G6Hifgggj7TzMxACSJ2Z
l1qHoH4j6EfhW8PMQdHvxDMpARSqwyXIV9qD5C5svgTAwmZ8AlouwA4QcKI0leZbBhHFIQrMl4Qg
nxOjkAeARrhsHD17pCQ6QxGvfHdsKN77oTMc86Li24RDhlJ14NMSAnj7ZvWpANts4g9hjXqKJe6C
GpAm9GIxy77HLyLWEb6Ui7hutRepN9crZH7NXb/Nhj0coCEg61cCnFhxsPDkXQKGD+K8CYuz5VCi
qMizMoWvzBSbAcqF13hAFXVpTPF1FQh/MwDSezDzmsoGf8sfx7uOZOkduFM6VpAoI9w6AJVI72K/
0Wcibb86WFKOd+nU8dsM1RH4FjpKoUOADpUHdSk7kronoDmxTqn+OGgav+jA0HtQvUFCCkWbZwaU
jRE11qXpSrGMuyJaRpltXdoBOUFYtz0JCCRvhHSIp9pZ1b+U0g/OdZWnB5AP+EyUA3hpmtatiMG0
FQhvg9vZlf6gWQ7dMz+5qMiXZn9PAIeautShNJwdbj+506ShP+QQ3Z8VsQNXMLwk1w21h+np2O/1
1nK23AbEfYquepOgDMCQCryGa/j3cczUuj0sTp/rYZSHvovYKpp4KgRknhcdH+FZJtpuR6cQZTBf
OpCZgFcryP0+ENZTMyAW9Rypqmqlwr6zTyG3xAIube0yU0wahemH4qqLrXu3bTO9K5ZRAfohh+Yo
0GfYavjlNifAAxGk584duFeQ/7eKPbbm+hpbabZqKr8+4BlczoHeTB9MDj9Yboz+ax1re8sBNHkm
hmValvUxHZACBQUQxMjWF8fMsctdVya1NxpD9O5zC+ubaLxotv619g7q2DhOd2EIwJcqQh3oENyX
2yGIq2FXmsDfFT3ub9+DUM9TfHqnU27Y+Oh1qUDROZcznTbaSdKerX0HDFIHwIJnyoFCt4XxHkPl
NwOaBqrp7KGBOv+cwmNhJ7Qg2zV0dOZxmFkPTlrks34Sj/3ZQ0b50xFhMaMahzF6CABWX2pPaeBr
T+D+tZsixYdIhXCugZZhFxsLFSZGA+33qKkWyJukLiVpN9ccO7rEmv2WVbF/jFtnPFpx/sOgLL7E
UlZzCzm2Fd4aCFElstosfqb4IMPXfmSumu10pT2DSli3b6y8eeitr/FSGHLZlwlZqOk6Se8qvHTu
805QiKagaMbPAxKO57Bt2bmFsYzW1nynoiooQJMZIRKtQq3BiN5mNl5YbbhWs/rOgp45s/FY+Osa
WK87niYhcT7UFrtevIdbg8iqBQ1DSMWx8SUeu+GVRLnpcl60OygIknP6V/swtdu/2qfxvu0Prz3Q
7m4vh6/xDb7JKbyRNlisC69vJXzJmA3NbaPTnmK8RdzQZOE2n/4ncOc7o+w/HhtRDU8lVlxTawGR
pLvBt6//t35oD3qO77AJ9ZjnxiYJCGgUGACiD095DA1WajxTXfi7uIlASJrCqPSB/YJmDpy/EQoH
dID/ZlJj+JOeMy6tJpkNL/AWKf/dJJQ8+L2vW6vcHrRla4bQv4oz7a6tAsPt8AJ8LS26iPq4+YTy
6WPZ9NlzE0cQXUiSdJ8V0biNUxYv6oRGj05fRTMDhf7PxEhnTalpczMPUSLRLBPq1TiYsuU7gLtA
SgPFxB1oyndOIKrKU91kijViAcoPwF3EKF84yG+dR9GBTwqA5zsb+jkB7ASKtslBAIl4ERqsqZqs
64+lmacrwzB7YOxr/dAVHZ05fnyy01zcZZYRrKFor68KZFLvoIwdemHJ6Uuiw0qKDPXPTkeB18qK
jyHGRJ/S5h4lLjwhkESe6Q20iIY6sEPXSnt3xLMJJlRTmFjQwKsamFt07cmkojhB94+YzSlK0vZk
wIT1mPsBtl5TNLXHBHY6RiWxSOMrRmzxAKaeeKiZXEE8pjpem0bguzVAutaqM7ThzweQleWpXmbl
2EiS4Kfq5OC9PPxQHTBrFbhAtvWlv4aKqHwK9bxb1VpsTdouMDnqarAh5PiWw9cWCiG6v8HGgp0Z
dsSq3RkzuBv0QQq8IkvWAFlAuUf2D9d8EyGMbDMyfoWlbK/hNVsV2qjUTYNNG+o2fdd5hun7m5QM
+i6m0pkntNfuJcdKhFU6ePoZ9bgBwcTSwReNCfHq2HCO0MPiE/bTxay2sXMOmQGJC11/1lrNOE9U
l51qL5pyeB0a/uzkzFxYdZd5Q+pg8xPz1wbeDbAr8xPs+Vtn0cHFZIvlr4DwO75EBrGHe0cGbMY0
Qs99TGD3njtQ8Kay3erQ+gKpZDqVk9zykIFeLlOtmbWFf1E1q1sJ6xtGW/UkhEgPhNXGVeFt9G8V
MhVm02CDxt8Hf6uw0bqC7mRcu4rtpghtZQtV5amCjqS4VmteD97jlf+muoOia+DJPlHf8mmMPY3p
9AyGw7xPXGRljHEWhtzZq0Ml4Q2sJVY/x97a38dEoFudNrpVryGYffzWdj2VrDsjK5+sf78YFrQM
NIc8cNW103Lo9m081yb9fgNCO3BWrT6VaL86jBJO7sIOQWQwnKvAv2qv7GheRHF+uA3tQlj5lHnM
1+piakJmIJtrpWa5UG20ZkiiZpCSB7+fg/s43QJ8qXysg7DTtIzK+SINqh6WamPk3fq/TYISs+kW
ds3ADWwMrK9rf1uSMDsyh5kzUEvad66XewOqF08aR+FlgEzWionGeDTL5KgGSNA6ZzYe3Ec/zyBc
Y/uaV7c/A72mc2ok9qIXFGW+mMDgmY8bApDaRoVmyGxXd+KfZTUkszKKjcee5MlehT6+Mg96f0La
B1RZWGt5epSHlzHw6xkUofjBMjooMEb6wQdn7NKJki8kJdlShUnboUqClQ/xYU96vbnwQgmSor7e
anVbWQ6yFLJj/joaY3PSy7CZOzqTCZGK8bubOrT6+kEHbzkPUthW+JbLEx2Y/qlNHXSrSu+COBkW
Ye/4s1uHmoGlbbLBDvSs2n2Zm7NG5MOixY7nwE1zA+KIvumnSDWpszGDU1FWeCqIsl4eIiRODyrs
slhbl6gHqfbriF+duDN0AR9FSLn/alNnajCedYnn5BCWv7Wps7SGnauGX8SDNUA+4xBnXSokJfEh
bTxDWg4wTCufOdyJ9gp8ee0AY5WuUX48TaRK01M9uEwyN1kMSK0DzZM///iPf/3nf3z0/zf4LI4F
SutFXv/rPxF/FOUgoEYifwv/9QDR+iJTc36N+fuMfy0/i8Nb9ln/j4P20Yco6uKn/H3U9Nv8ujJ+
+tdv573Jt78F81xGcjg1n2I4f9ZNKtVvgb9jGvn/2/nHp7rKw1B+/vPPj6LJ4alx/gyiIv/zq2v9
459/UsLVjbrep+n6X53Tn/nPP+/fYMj+xzH6FOLzj7f8xx/7qGo+sWr+L9f4fKvlP//UTP4PYjOo
exnUcCzGifPnH93nX12McJsTqByb2JD8+UdeCBn+809m/UPHUoU73AKujtgm5tRFo7r4PyyTYFfM
bcI5xtA//7oXf/uf3v7Hf+RNdizwW9f44zh+CKrG0/9++mNNg1LoeRLIuKCyqEMalKL/4+0c5QGG
6/+HaY0RRnmL3X2Rl3NadAeri57xcxdVnYEvJEHAMEYyE6jIjsXEjwobpE0iCHa2EZ9ZgrTY/lV7
AhuZBeOA+enDw6g5AcpzECQzOwxCJWfOwLRHMgYWSBE9IPMB8a8ifc1SQlC0avc9KCs9EgcB6ipe
i7rpDCvDH01M153DnuywgEIgMAPYjzaeb0QzBgVUJxyfHB1K6gUb7vXBiwMz8eoYWz3WB++yLJdO
SKBCOf5ISY1yOLMhw2xY7/jpn1niaPNgTA9+jGJqjQWzb1LNo0mEZ5MDTVSmn3BrDkBkvCZgBfv0
hwgtlD+sYh+DEuFBDgElZqwpusH+6A2IN+Rj4WmdQcDLS/zZOIzjKoYrnuiBKIWuTwDEiQQJrMSS
4AcsBBcoqu4hwwcTGLN6ScvsFW8SLRUgePgb2Uy6HLG/GVproYdaP89k8h7y9IdvBSeIEH1m4JzO
uyTQoGvpQh3C5xg0Nv1PywCG6dOGoXva5mDBxAH4EXd9aRxHMMnmLTScu4EfOqt3w0D7icfRj9C3
Hyqo4i55Y21smXojADN4s6PE1HV4EXX5HF9J6qaMaV47MU+guDTTkIVysSdHpd5qPIimwPLD8vwe
9uhF8i6yIHOptLCzh00KkD6AXfPg3WLmyW6R+s0mEz2IaAxZ+N6N1hpFzdIFuR00WshhRnoGUmT0
s/b5oR4hHEjp3JDSd7M8PWrO+Dx2sBKjJj4WFmhY0LlF1eDU1rE3VmAakaoGUgp/vQ/DS/BNugNI
HLghZfZZ9hIfGCDE10VretLWsFrOoSE54rUngj3kJPN5RxzoyyVJCJe70cW+FZDgFJqVRhEhcxyG
cxYOsISHSM98NE5wrZHzPnT6uair17AAsKwW2URChW3i+GlOApNYi88iXTOwYq0fDZn/kGkEtoit
TUod7ZrFhlzkvUHdxBsox27QH/ayTgrPqgXzAHXGSmqEJEbewysk+3/Mnddy3ciWpp8IJwAkkEjc
bmxL7ynyBkFSErz3ePr5oDrRQ27xkNHdczEXpYoqUYLLXLnMb+JbY5Y76l5+HkYGGWF9ZQt+y6xd
ZNl6Y51V2HFTHHj+IlSSV6LZnAUoBnr1lN5IN7tupIXAxWlukUQHyatppptgtCDc1BfFiDCpmyLR
mZa34L23EfQ5Nwyu0HBVq9YCYD1ogKZm7QQNmUWJLL9qf4nYPRisA8vIn+eyH9a5LdH39Bf85x7j
xFUa11eODpO3SoaHcXK2VAfP7yLxv6Pb+2hGoP4YyxSAQt0ySZhMQwKu/xjLJN4IiOg6wU6hk7Jy
Cns3xXJPuSpYrOk/5+OH4/H9xQzjs6sJJW2KRZ34eXS1vjMMTQv9YOeoYlFDv7JR7BC8VgtCYhe9
UbWdN3pyGTsFFVvz4+tnNZbA/CFwLw/rOrq0lWGbPPHHh2XOIYoCzwO0VZLXvHaUF7Rn6FR4aBJP
hIQ/3yJDjNpPz1SenWmzs/36FpxP7sDQaV4t5wZIb/3jHVjCtjK8m2D69v25ZWZnQSgPVZV5k5Vu
Cj/55oWr5e87emLHNDn9DFN3bJ754/VytEDqnvi3EzOHSuhkuzq5bEsiST20Ma5fSJqGMxTDCgKC
PTw4jXGdi25dmeFJp54nUm+7xYjvoasiTyn7OeswW+8fVKGoypK9KCvwQtbOSqCQV2mL+VGJJDGh
Lu/EdT5B1Z0H51BZ8WtjRKTYzwWyu7bjo3KlR4Nnu2pD7vI8pppawTg+m6oCt8JphpWR3XduCl0+
rCmThhdM9+6yAPEkGOvo0fMJNwgi2V4UNV5m+ldgI52qRktf5cQQ0ezKzriGq7Ku6/TcMkZ8bmvQ
EAG42T90sUrdBcp8SCZ1R6RxWxtefVSgUqousBOeoGc5h8aftxpHWNrVXkFoR68k9f6siP/XOeN/
TAffZ4P/MbP8/zFnZCmSW/+HlHH1C4OdXx/yQ37+3+mhcv6FCjxhxEV03SWdI0H7d3qo3H/BcnSk
u4Q0qZz/mx8aij/EH3NNhQyQCz/qv/JDw/6XUg4e4srQHRf5H/nfyQ+PskMilusqLmMKcLqu7qiP
W64zI+AQ7LsdklMHfxg2suxOgmr+JpKQzr7f2f9cxiCcUfXZxDMe530SOiGNDTBnanadpp12yKQo
K9zmRnZSOXvLBwu/dA+sw7uPcPVP4HgfwM1Pr2rrXNFWgtd5dNWERzN8c252ju1yrNJTCJvuh9uM
oIlQfHajEynbYBVgDNYpJGEQf1c2cqrhFV9AX2XV5Llxd8/45dLMzJeoT2GURM9dp11CILoBOWgY
ySPtoLtCVAfNjz3HaQBjaQ9fP4hYAt+7wPjP66Nnjf48X8pwjgKjMdCVHWEXgLiOfy3JmI0WxKo1
x20b7vqs9VcixZZNKn5hXL/2CWdGQuwI3ejM6nJvGffPnbwDlH1TTbcVQHrUuYvYOp1R/7C0AczH
KV2xTT0yeY5vIJkvr8Gsm2jVYmpd0waWgJ1XLXrK3zzc8hWOH841XIO4LymW7OUUeleghJZdzIms
mp1MnYu2GC59BrFdvRUyvitTca2K+GcCblPwjos03WQx7aHWwakWiVVgapmS29pxN5FW7k14cSqR
eJVkZxa8ubksD3B3DSnpCKS4h9vVU0QapBJ8CCf7IhqHS/gaT/qQX3z9WH9ykb8ei4KQTawLTvEl
u3j3WBq6iU4Kl2Jn5iYKlJQHdoO2ViJnmu9Gd6HZVGO2CcgLKJqTinMzgwSDE7wfUpToMI6ghHuD
2W++vrHP1hKJBQUetapjymXTvLsvvVOlRF6v2aUcMLn0DyrUnr6+xBI03j+6Tbakm8uuk0Iawjq+
xBS7RYJa/S7KN5muTrup2ZvlXcMIGyWLbaIbq68vKI7D2J8rMmmiC66Eohz/+FCyNbIpzsNmZ1PK
ZObdDPLcsZPbOotvhnDeGpP+FBjXHTVOKGtvjq9F6p6KGR2rIr2XUXTr1+2+aKZ1EWQ3ONFctlF6
ZaeG5xQ4kfnxjZvZB7c4SyZyjKo7QSx36wbuqaFND/gfxCuL0hQA1A8/qt6+fjhDLYnm8fs0iDgc
CTqIL2v5/XefzM5QR08TrUbjRQMOmKlylZvz8ySsRxSbncPQ+WcRMLR1Rm23GRBMStWA6KFUGiIE
Bdj/W208xfFDXIVWH6yM2N2YlDleOCNqoM/huk+sZ3+OorM4jVFEjet0PU1BjKYuYzUdOmpOe2rV
1qWDhmP9E3oZFRP7Ef2/eCXz7ga87pPsm3SVAxbb1HUO/904QziT9ezeha5Nz1EMzqoNg4vRaUGH
1CmSVNFuNtQzuk+/Ur/Y+yN099qutqFQ96Xt4kQW3RT5wuXIQVtkzUs8C8StlymPRHlxghu7Qsf7
wQ4r6tMEumSG4tiWLtFvciDqeVQ//Dj2+kw+J5ps1n1OWxvvlN0c9y9JFraeaG8GJ2vAZvXjqhIq
YYKh2VsGgc+6tkuy5DyX5touGurhbrxSQ4POWuS82b1a62ALVmbhA79WEMHmjcHKWeF5vgbNTLu8
aeDpO9HPuENHLkLsAXPqNAoRSILcURkPY6w9M4o/b2RxkruWtaqXmJaO5f0QbsD0/BzHlSz9W1mL
bQPpFu2P+87u8BFwssvkCgHfchOVXCl2anr9Zamv9ATIj/CaNkbtRrulUpmZ+4wshmQ4r8bYXCH6
IzwTOlXWwYSx+h6vqgWw1YTXfpo/SE2h6JgpT0JMDtpLhELHNbI9OZ2ACsCv3u4wfDttfVRoB6c4
jGVVeYmQatuX97n26MY15GoWmKy7c83Mcw+JgP3Uj/Mq05PXIBibdYUyTswb6Gw0ocAFFcXL2Ltv
GEmdF3p7QBtgY5jJdjSR5JUzohnORkSPQo43c4FPihEVoHtYXlONc+VgVjcg886/3nTuUfFHy0wH
o0HCYjkGpeZxDCuyTqV91tS7tPLDTTHkv5JBnqAPu4gVsEVS6yoob8oR8ZoKvK0zRTd5GqYrBZWf
NACqfxjsC+QQ1h0E8HoqfhgO0u1ziIiE5q5yyIBZSoDPMQYYc3vNJPd2HrsrX1uERS311KBQDY0x
PgvIz1ZFjka2SJ+Ypm7tLDDo4PTFGphf7ukRMxsIuUMn3FVjhS9myKSuaThW9J7547iowopi70Tx
U043RGrVGxqTqLEWw7kTJL/Q+EbnrFReq5lP9cA7ndL5FpjDPkqi3+5sX07DuE9KyG83nZT7MgeJ
hCDXuOde91DXLhLZnzNnfbLB++L+uqXNFHhjDdyfKX6FUh1iV1F8k0RsvCi46WxzxCChu4/hCBnU
06m5Gzim52ZWXil5nVnd3X/9QY2jYvafD+rYgr4r39YUR8UsgPHRhrdR7yqrfMyG6SbBbLBSp7gs
0+DE35pW5rzXOnXS8K5N93xIkGQF/QCgy8aoim5ghdR61aW/vr6zP1c+Du8Qw12hm/xjiaMEaEDY
qaY3XO+Yot7VtNuKWpfewe4SsXZcu15Zjb+1yQV6nX7cbJie46KJGrI0c2I+ExBPzPFJbqXnY97u
e4GJQSJ/+KIp+MbJ2shV6c0BEkZ6/6NDnW1DO1QSOJMTPaY9mTZQ5L9+JuOzA1mawjI4jIXDkfzx
yNJFURtlC9YJ9i0OHKW+L2I1et2A/jKMsJ02T/g+zbR6nXTFRJyZa5E8a+6Pit4rUk2swbC//Pqm
PlkBlqnrwmX2a4i/7gn+s92m+F3v5ty5slEZW5WpdRtQ/FizdRX55c+vr2cc9TOWJSdRCrMd+hnK
cJfK7/25bbiVlrXuXKOFXyCcTlcbWYsTWtXXHXDWVCT3TNFpEQN+BvL79cU/eViu7ei6Y9C4YWF9
vLZWNHE6RgOLSpv2rezvIdPsweqfWRhqrkxrzP8Hn1yaJl/c0W3DJO37eEV70JRbJRWf3Cl/NQBy
9Sa8quNhk8yt3Lh258Wjc0HCkK5KBoFzumtwQeRA/9Ua/IEs+SZv+vQNCGupox1UrI+3lUQ+1ald
liAaoXoOXJnMMF/4B+5FHE7fFLjH3bp/vjUYIp0i32LhHz2926Wy9RHP3ZW2/pQwYADkd4aIEn1n
7edsZzcQ7B6HIXtU9MNRWd+Xga+8r7+5WD7qUSSR9M/I6mkaIndyvOCMqp5HZJB3ST3kJDILjr7r
fyaMmYvS8IRsOy9JzUMlgdyjGt018QMYrpdcQ4lXmehs9XE8r/SRSnbSDyWzl3XVG7eJSh8tgzmA
7cYnVj9gJFswMZrO5YzSxAyiWkSTswP6sW0jBhtVqoHH1jhWFJ/964f8LLRI08VsU9qm83dVLzut
VDnMvB2mk7dOyEGGBfdtJRCL6M+GLkEld4jozJfhG5LrV+QGd3JiyfvBpg0xcjcAeHx9S8d9hj/7
3JXCMv+0SpnYfdjnji9iux7ciuojvmndYWe7DSpi5iFOiqeBAduI5tIoo/ab6y5r6vhzC0cpih5C
rDze45PUApIYPMvT2QWLUzzS7PzmEp+UclIQudhD0qXnflTKBTLuUn8eqp2eaBeqMIK1hV24V4VO
u25kfugitnOKn/zXb9T6LHS+u65zdH4EbpiPHGzVLsiTl8BCCyFQxaPq/daz57O2hwPT6DojJonE
X9y91dK+aCLDXjl2ROVsiq0E0YJUb3TZCyZJcCQ4VyG9b2yVbLNStKus065relKr2K+A6qaxxwl6
0LIAPbn4DV081pDVNvjgXnZ29mAifLUqPVVM14mhAkx4mnMIpPvCL6atFaZPX7+BTw5QCTeD1FMa
S3fuqH0wNUau533HVtbYo+l4PogKN5vw+uvLfLZ031/maOmCVAmlRMd+R2vmJsvjChvx23F+QFh+
EyGFKCcJ67szv0sQPltX768rPm6ZIq3diHSXLdP3VzmNp9HfAIbeOmV88HOIc6r+5oV+Gjf+nP+M
FlzX+HNav6uiB0c3Q7Rcq11RJESy5qRowzsmpeFK7QwAmB3Vbn7JBALWWPFjHMQOSb59rxguOXZw
8/V7Nz+pL6QkEWHQYaFIbB+9ACwZokEvWeAZENCuD1oKbrLh4bymzwfODqmtzD/VZOkxjmXiWKO6
QMpGNj0JDI+XyIYBVE53Lv9VxtAIzWyZddDpa+6/vtXPosz7Oz062VD9GM0w0KvdpHqPdvFmCr4b
tf3VqV0iqLJcXgTHJ+odyzJ9921y2eHjWTrlrrfsfV72q6bV6RgkFaar+bXU5E1b+zCuQKMP4leI
vcZqwru6QZGjVOdVHGzKalwXocyYRg+eC1dNWNWtXaNL27CR69CCLWI9LkaEnFRvy0aq9Pi0tq6+
fll/tf3+PIlD2NUNYVJtHPVqcOqhizFmfNfSeCbgPNpauS3NfBsGxhkaDPtOC9/yBlvjufYSGxyi
izl4IGjsYAt2JoCgwfL8ZrL2T4f46KigB+laAtUz+qzyKJ7iz2ZJlDxLiI+8LLRSL8OAfvU4NI6n
Nc5lnU1nyinMdQCsG2IxMaBhAg4VeKXU8DuuI0T2Zndr93gXWxgf5FXfr8NQzB6I6aQH5eEgYbMK
LdoBBixTgBTlQ9AgTa1jArHq696z/eJZ65rbPK6L9VDzf9FgPkSmjocmfZOxZXbsisBDRuLFKaMX
ZVhvMMo2DJn3g0lboz2pauPZtrOYuoYfLnFPgLyADxIAuwJZ0LSD0pogkN5rWOpM2raoIQcV+gAS
wj7IfqaJFJcXMqblldTbLJ3P02Ayt5mmTuNW3/QcA3AsimRrI7WE599pHgE0RXe72Lltv9W67Mnv
WoZ1+V24ENYTe7BXreRNVkU87OEXX81jea5LunOoLo5IkZmQYUvLZXvXJEdIFacjAjVlurUxqo58
80xoagfnBTxBldEbACOAYdDvwLY3doHJZF39bJJVkscXZpdcxLl8dYxyq4c936rbp1p4kw/hQp/s
oEV3P7JZYpgX8oCR5K/rJhF7c59i5+x0B+KQFww8cBrT8ukHEDvQ8ePVDDCtrtwDDFdzK/AgX+c3
Q1r89mdxyaGwrmrz1UGbej2BIfXT0r5X3bDKmwdjdvHPc6qnIMr5nDJ7wDP3Ahj2aTs0pedYobsZ
IAzOwkHiaoHNVuoCI2ik8rTXoJev44AHlW8F+OuwKArVPcFx+p3U+W/Yxhe4JntRk1yIHpCHQgvI
/JFWTkEnxNJRQ+qfKrt3vUhCGnPClRP+NKy48lQYXxia6r8rcD4JhAgzsH2YyiGfpB+dlQAS4ZFU
otxFsAvKwtxMsUa6l8G6mm8APF3pWX8uugf6wrfKjq9e2iRjUsMW+ibGLBc62sxKp9AyHDSbSf+O
IrIfA3zN9KncFQbYoAwvb8rA06K+Lmv7FIbNidE/FQWg864AwVGutPHHN3fwSXrG7rNAKJDzLvX0
x3jtKGfU4rAqd+ZgX4cqfi5UcFHCSzGQggpzfwv8/UZE5c+hzb+ptKxP6jplKhM0viD9R4Dw47Ut
xJgnfIiKXTFX5npMKJ9pMtW48ehXejc+BaL8jS0uprHN7ygyPQMp6FTSBGteJh2HqAl405PZtMlO
9om7SUO7Z4401LDugpupl79jPU3Wo13fFDZmXrQytnAC7iGjnRmT6a7ttPuttPJWn1Nx6ktx46Pi
e2I1sl6DNF4DgjqrK1qrhoZTp3J3ke5DCfA3bQ81sULQTGhTtrWRmFJLV/SbL/PZ2xEmhw+HKGOt
P3Xqu5N0UlkyuW5QIpGSneF//rPWNa8XNk3ipniWYA4yu7o1bWaB0/xjDiSCQWBpwmzjlqcRQtle
lIavKS/tm0risxuzdVJZh/7AAkU8+mxDJZy2c4pdZmaenVIVld0FgszINl0OgZi+eRGf5M/gLpcD
2OVtMHr+eDnRlGU3FGOx0wKFTnW6gYm+dVzx3ZhvydOO9yJHqjQt1BGkeVz7taFbdXHdFztdZF7Q
RaeFkdyjY3qbJNoJYs/389yfd8LOoeJY51mNLal5igv1dyf8ZztSLvmTbttAUf/KoBI42WLUix3U
xHTlI4JVo7obWSeIOFxNuClOxbTpob3Qeu6/aZZ/1ugCJsXsdinJpXSOvm2iajxTWxwi4wbR1BC3
CFMW0GqzTW8Yl4WFtTruLzne65Y/fHPxTyoYGCwMU60FYfFX97SbmByNyi13aOFeaTHWu1aXLROJ
0xI2rWY5t6KSt3Gof4NF+/ShQUxIZUrDIYs/WmH2wPxFs4xy5wCINCz9IUp95DfBgkZiZxUgF8vK
2NgQlVZoQT5+vc//jPyP1h3TQFu5SpmMKfSjVk9CqtIsDCkkju0HmmByFZXTJe3Pq75mXmA19iuw
jnvZ3LrBj8Ds9k3Zb+1ZrCabSd6o9RHzrOupHB2vdd4aiaBelTbmov/0gLliuhmr+cqVg+2JfRm6
5rYRLn1yw0buxTS3qm9g9pKQWWG1ym3nNaTjjmIwqY0dIzsgTS8qjUdkm8hMfpb1/DD67r5sgy12
lS+wwm+dxH510SUodTtGQnP6fWs6GsEJXkC3aM819qrM4mK9nl0yiWIigKOoWsI6QYu7uw8c66Dr
GAnsMIEi2euLEk8n22a6xw3lo7sWXffYt/5PWxebCJQk6hXV7ddfQXyy+JZuH7gZui+mYy0n9bto
a6eWLFEdJ6g5gUFrrUUJBLMJuNdo36mAJlRarrU4286I+hewGddlah/iMus9Q2ueWhp2KzAzp3rZ
1p6qtYPdlkxWdfu1nvPFI7Y4N5nkBi3nid511AZwASO73ksnuaReehnLJZUtzXarGPFE1itqjTgP
9jFObgiETMrrc5aE0Tpe59TONzH9s2rHVeCalKDjKcD2fHx+XMujMKlLrHCj7BXj6ZPEipHMqO+Z
PCVrwDUYAEUXujU9l2jl0QOTNyWKbGHNbFdc4Ag/eU2Wad/c1icTFQMsCYAZV0oJhPKoeZKmI2y6
2SYeZQ4ZbyMuupGF7pOeo9VheIFhvVZDkHuGDbjQZDXmQwHvlwER1l3+7zkR53ZWPPQDE+3pLuTH
57G5jS1jC9of+5WOV6knamc2w9OsW+lJ37dPhqRVMD5UE9xZXErd9deL7ZMGxpLtCSHp8GI6dxxw
wPAEldNZOd3ddpfZneZFBfjDbHbQso/ibTLEjzJFdq3nnRspVXTYs5oAmzy2qXiIrGyG7eh/87I/
iYOGYZGFurxtcDzHJ0/Ryap11ZDvOvpsqYnjfLQgtvEeQp+Yxa8fggKgwITKU/9dG+nvtrvQdQVb
gqmO5XL6Ln2mdxsQLFdo232EffFJ2pUMWKZpY+gngw7KIaTuaOWhqeyzzEb+fmkMqOGbodJfjayj
GzjqXFQ0HcNMTwugqt0JCPCFPrFqRoJ/5q9kaB8Sy//vpjYfL3k8yVS9mYZOlZAAuz1EffhmOQdu
0XyTaBt/BbflOgYK25wyhDd5VGYEeiY7EfNuW786KIuQNeJngbfAib3wFSyk5/3xUQ32XdxOD1kU
v7S9tbeUs46rnavhvJAWiEdHHhrLvZU9fbMdPn3zpgKYjcABBcFRHWDOqpPKiMm88K5Smjxr6m6B
qOyaMPNSTJz0SNv0rns1L9D8eE8oWNcwsiYsjfGQ3FrNWYbAodu8fnNjf6Wey3tb6ECOY1Ci/AEr
vVuTJSKQoC2CYleV2smCLC5R7AXRvA7H6mAJfE7rE6xEPKOJ7qq2OrhN/FQ016NM7ms6ot/czV9V
69HdHL2mWNOiMGRes8MGZmu7JMJyPKeBjhbCSTHJtZDink7BFbDFE1hk2zAq9lVU7qrTr2/k09Vk
GQ6QMEZTzLo/7tQgd8Z5SNwcENNrOJmrrhH71tgUwUVqlHAtmGoDePj6msuzfUiSlmd/d03x8Zqt
kWfO0Dv5rnIR/1R4AvTdesDvAXXt/+WljjaLj3QJvSuV7xo9ZwBFLYAivNHfmN8OwBbs7ydPZRsu
p5th0UX++FTC6spKAoLZzSOn14gCZVyPiIcAb61eRGRcWsV87nMGZbj+hWdaVr2hsIM7aLjqfMzX
0uxJ74Ofo2NvxfxEcu05cYCiwnTatNV3Bam55P5/fQOwgDS6lek66ugszmoSPUCH+Q4gyX40UQKD
DKQlzbZsIIATRFB+9nqpn4bazumdQxn6mymlfM5gPbb5n22bhghO5P1j0HmCPTXZIMlmdn06hFga
aPFW8/2N6Gi0dd03p+6nUebd7R8tWwdNpM7MWELSZnZIu7lZOKunfZ/vcz3B+3j+Zp98csFlmAzc
i+aOQJH649cN40jPm4Kv2zfdCXCuTWNuE6xbF6LeNDawaL9DT/6dWCyJMcATYulSxDpHZ5hVICTb
OlxyCLqtC1HPhxLRd8VKQzY5RKGnnCW+tNmVwgZk6IebqFBnTgIfqn9FF2Xz9ab9NFBw5EAvoaT8
C0cQT8whkbrPd8WknSyA7FJZF7XfnJRCnAGRXmcMSIok/u64+2siswSLP2Qb3oWljrdVA1gNUBtf
OpooWKXMNsj9GkF3NkO1KxCmgsq4Lu0fdPi9qAsPXz/1Z5nM+49wjJgpMkzro5bjjKz9tKyouiq6
8El+0folMj2OsXKXLoPurHsXjjiFX9nsv76Hz5fef62D463aaKNWZ1hkAcaqLoV/GcZPaqa2Hett
ZdJ/HtuTry/4SXxeAoMCh28rkDlHfYNxtpOxzDmbtHzapK2/8dnHQY3ZiOq+ydM+vZSBew7IFFb5
cb0cmIUh55hnqxoJcNOmSyD2YZNsEs35rhfzSQJgM9WTxoKFMfXjubxFy01vfUIeiqaIUIQrEvbU
Y1y0Bol1EBUZFWp9nYaTUI7yvoX6bYj8SZDiL9c6txgkftOl+u6Gjg6nziqtQR85e6tI0t9DOwRx
EjDCN19/zs/XMLwtsh8oY38RxlLQpvDd2UJ9Av/XjWAgFna8jnSUpx37wEy9QN0ge1Jm8WPOLswq
3zSMwr65i0828sK2ETBbHMWHOIqg4CzxMZgoSoPeP6sjQOdoXBXqqZ5Cb6zakwSuwQT6PrCGfe7G
312e3t/fRx6zTEUJSlVs0Bz8GMJ7miq5FtMVGJuMBzaBOufF5agx40O9kiIFABUwbmMnMsR/DX7p
HXPfkIzhKbAPrOpOE7d+X0fbYeofjdJW67phzFUa4hQ6i7VQVWYc/WSKEvxhkOZlW6lLc/bXEJNB
6czNAASHwXY2gdfo4As74b2WBut+tM8ttyr26IJuC1wJvAUQ2U63eBFtdJHmW0yfTwwb4cG5vg/D
kdxarXE/uCg7c7eIJkbCv0ZTgD47B29pnDQYDW+CLj1XfgKNLrFOaD8yrqrJM+rozsrAJKNueYFK
8ktmmg9jWIQ707DoPgXiIEf9tYxPRyZauwmJukZ06qAjcld05gP2suLQTeoW5f1kU+r52TBMGF7g
a7MLxvM0zqfzpAnP56EtkWxENahLwxPe+M96iAHnh7dIfcwrbRLRPu2kfp7O4y+5M8z4WWh2eN1X
1ykqk95UYYfYultieoEYXr0LtfRN2dFSw4YLBISUOR8aoIpwhXprk/vZi5MMm3ZxW3fGIt7WtcBi
yUI9Mq1fkao111WIli3acCd23R7sxtAuM614jPyRLW/S+EdjeS1HWM0lmlCFb2+n5LEarFeIG7cC
g8N9JeInKPMewCzDa6iuVy46QzPVPFZMGgqYhjvBubZGz+c30WeRLroumzZGzn7s3F9Yl/yuuhtH
U5suWVp0I1x92cH6nhFu7wtIw1URwY/2x303YydqydfWePAr7rtN0p0/Uqt3ykUxHkxINPeTVw7w
nlNAjKyBV9ztwT7+9rVxPG+E/upm8j6m/son66TTil9l4l+0ffyS+tWrtjem/qpuYbIX8tmJoqdw
uAsZB67snMvhksXw2Jl4B86J4xuHzklYK1zWavglHpu7WNq4PPEfOkRuLW9vI82/sKPMWuM19WSU
zOOgSE8oboConhIbqVAdWDlwCFEy/ir5Rq4P7FGImghrJWArJkaOCRiDbPYZF8O+hfrJBDKwwpup
sm4T/6yVi19jYAzrFuPVcdDRiy3QSNXpwgHQXdlFi9BR8kaFvBjBsl6qDOiX3huE2OjJt40zrLEA
6dbNGmdVsNeLXWnLbglnmhOgjnUVvpULh6BPbRSbrEuZgUEJvAjdszX/jWI1U+cVbaXbzkfUqa83
wgVKBngG/JGWP0otrldlMjy0eXc1Gaj+TskdPmBy48y5h7EQnk8uGkR2lg6HKvLPilbdDmK8yYWB
Ya98ci+6fkT9jgVlu6GHRESNnYt9OZT5W+7QQUKB/9XVUTFSyVueFyeygm8/0V5ZIwN9X0ixa+23
Ls02gimXUWXM/TtklxfkofAZwgc5vaCuWRgcyVtY5x1dIBC/Rjv8AP4LILjKDE/W133wowRkvwqq
cW8H6oS++33U3OCqBIkE6nOYI2sTpCyBMUuwS+l3suUaNFwuqGnADaRp59VJeFkY6sRxnH3Z6zmm
SPmpQT6xNiescnK/Q1ntosZL1gOREdMR1ddE8X2ZTSxLIGUqE2o7p3gWY4qy4imn8woLK/S2ffrZ
AE505WwbA2nDob4yY6v1+juxl12FoQPKXIFqNg4qw1n6ko5DsMaKDpHjeTfXgQ5HIzO2TppdB/Zq
BPO9pqlmrArzECrshgY2seH2V3psyhVqqReDzRKqfo29cc7uQ9Kv4gCAR9n/EzzMIHkpCKB+MK31
uXzk348a4XOlmXUP8lO8MiLcGxGxWOApi9aD8crs/VJO2kZapXswfeNBtGNyPrgbp9LvEC5KtyUN
CseVb7WrbjIaW1Q7ggiDPsQK3pYTwZNJpEv5bm0cUGNrs1HZugQQumqa/qqMGneLiv5+LM150zrY
KkbtEq3cVRcmT4mDmnJp1/22XxyAO0khp9yzHmNJcBDLlx0tZBGLHIV9lyLQZsgeoqnoqPummoa1
MkzOtt5Z0wwPsPLAsihGxr7g51CbP52dbtqXw4hzBLoUYhrY7clbEAT2Om7qDVCWYTdkCGnYrtWt
tc4yYUVkNYooFVIlWPch+mwYNGVc/USLrGEF1ZFFnJG+NVObnKNupWFx67iLZJK67NzKXw1Yau0Q
7ENTKwnNhU1XbSUDH3yVo3FTicFkuBKfG5wqJwrpC6Qgf89GPeyaDNwIdO95r0xwG61wfiJGx/Hj
sLPotTPA6R9izJALLX0sEsDawp4wUh0YL5sYrrL8At5fGORvWdDdl5KfSIlFZsbmE+Uvx12rcaFA
6eNlMUhPuON5mRtyhV78fenr4HvzKF2rKXK3jbVst3U3yvMkbq4aYzqPi/jMTAACG/m1a0/ZxncJ
V7WJBlQxnSNpozZSCzcKaunKlM46gAsCSyICU9lAuWpeCtfCS5ThG6OvGy2xHkoGA/tYhJukL3/p
LidSbxCQjW5TGl2HQaN5wANvjTj/NaqTrGDOSlLn6DdmMUhRiJIIU/gcdGhkFG3yAjknXDHOMraG
iM9lb1EeqSTdQ4tYDaUW7wfXeB7FqE6jtmFNv4HSR315QhSmaVAp79xm2oGhee0dPPkQ4OwR5vbF
YUCVEObNdCYnxeGo093H/IKpNkjqur6O0bMSMYTlFCVOTyXO2cAfojy/n6aWjl6tfoVZdBAiJO1B
fNY1lhN2E2gTchkPhdKu5IBisELwuJ24cGLK/0PdmS23rWRd+lX6BVCBeYjo6AsMJEhKoiZblm4Q
tmRhnmc8fX/wOV22aJbZVXX1R5xwHFu2UgATicy91/oWTxQtk0YRn/MiWPDCCJNr6OkRjiYrZ1bd
iW0CNEQRFwcmylPTNZ87NffjsCDKIP8sxKwibZkfpLF9DGH+yulUe/McuNmo+Xke8zQtQ7xpAuAg
lpE8Gn35Do+ld0Rtbq4GOqbbXKxACSyxVywsrAiZrgIhuzK0XNwv/UEqonnfmOquoN8JctX6rmcR
QcYEl0cQcYIOYU4zD48RtH/knFt8rLyo1VzfEGtIJk0hrKJZ1VGB7fJMCpNjROW7lU8PMCJ7noI8
dibe52qV+xy1FSfiqOak/bRpl0raxthgvcaorqD68BrRZ9iDS/M954DuEEdkuhBxqq67wcSH/CxI
U1+Nee4Aie3xa4FBZl8Y74SZl5gBVQW1W+/oS/bcVK9ZmwpOEEMFl+XpIGUD8jCaKeWQ3aomjnDW
3C/yCCeiqlIKTmF7gE7YelbE1jqSB3YZOqEAueKmS/Zm1UNFfS1617Ri2PTioePd5pIkfqslLU8n
CaUu5LsD0guSV/Sp3wda8j616ugE4rtW6dFNVuTXHREJOaI1co/H3dLHtDYp/EBqkeyx03vUeJY7
JD+6noRqVTnO76Fj29Xf0Fzs9axzFqSi9lJkkjtZnwyeOaRToF6TqbqBLdzbS0vyFyKu274MOt9k
w9stqcXiVRxi9G+kYRXXehTQFjPeFSt4qAh/9fTkTRxb4g1CiuthNK3Q4L3VpPsxH/ayNlp2GAqf
ELck2M6Qc1I+Asx12/iielsN74JxFySHPHWXxdVCW2Eh7+2pvK2rxyJ4mllTlTeFxzKwOiA8n2fr
mI8Pof5tIY3AyMn8q17lCWQGzN+exmI1ha6E7TKElqeML0FMEvZnXYGIs+AbXwxPCgnW7QsSu7td
TD5zqBvbTNwlbXuNOdRVaM8WrXngLX8DuNjGHLEvLePQyvKVMBXHSf6ULtUR1PteD4RdFKcEk/Q7
zPHHMGOp61DLoGKZ7qZ0pDkLQV9NaIrI15ISXUuZ5LcJUTWSsFWYbIhB6BXKO0m47YfIW1NODE5d
VBY5GBv7TJ53hWQvMP0qyTq05bwvVwpT+s7rlGOrsFEbwxV4o5rdyK5w8tQ43VQFLCpt8ZoSf2cQ
HnIFqD+hwQQHP8QD5u6ic3P2OZSU/MCcOLyom35Yl72NLGl+SiJYELaPnfVg9PW7MAQYw5RjqIUP
3bBcS6XFyS8gw3U4mGtiex09pEZyY4j5euzx5mB0ZhrMaa5dW/N8TzPkqpNZvQQC6BZB/qQowwEo
+ZvVETxgDQ9sba5xCVdDe61EwS6PMkR0qWPF/b2q14eV9Bqp8k2slU4V7joeMi0N7wat9U2FE7Fu
3qdKfZ3I2peiy3eGWe1DNXhemvxLxsMq5eEnQrWeRCzP8qe8vU4VWj44j8p52geRACC/9QJZ/IwH
ay+K4yMyJIOFR/UskuUW490KxF2jKds6Xe6CUiCdg0Ac3jv6XLIamU5qUnimLxLE8mslmm6VKB6k
spvZWlzw6dfA5MGeRXfUrXmVAbEyjlPJcXsUHV0QNoRG2clibtNIIcaWKL4cmxDAzJq1cNIRVWfG
oYbnPHTEPJM9RTqU02CRlI3BEy3SWDTWzDpzRPW7Ju9LrXYQ4eyQM9D7TfxsEbZSw99i96l2Kthb
4ZPYO6q5xhSs8rPVT8diTd7aKK102vqQVrx7rax4iEz1diCYBgJXjTypj4TdOFYIGwm5ypY94BJA
ofOjatGwmraBVZFjI4IDQ22H2XQlzpv6t7AutoT+7Gt+9Lwn60VIdxEe3g71XFqqiJEwKBqCW1AY
orXtagI/5Bg66gDkR+6dgpdGVob7xjA2gdnuOl4IDY0INQLVFrlWXGykxrghV2Kvw7KQlWKXlPKh
gV7eNXsSZjat0Ph0/LaBUdwrikHsQIGP3NqNreAD1Xc1dmNdCPheQGuvJt6IXVqB+FvE81EHfW3z
skVnotmZJFJvx2zCKhbwjqwrnZJAt9PT3tcbkHhS4WutspmxVVczlQ8pcvth31t+T1SHid0roP1r
Cl/F5XufUwLgULEy3ptR2yAc9pKFQE0jR6Auu2hJ3ZGSlNnIRA7XmzV9W7wyo/UYK7iwbV26iNsc
ZdNKPdo3DQcbtdrTFML4LLg4Z+1heI3YHKSMy432YuAcIvKTTuBcWz23I7ViM/SWLvRII/FozMEd
Mjey0m+nAH5uksCzy68S9bnlYQ/40GNRZosd+oahOCaFCvixXslPlK9Iy+soGx1O7LYcPs8mDDLD
N1p921TjpmL7HCiAlokqzdeEbvk+6zNKMq2wM2PDm+X8czAE2z7InKFDTTHM+zyb0bR0fCCsGzQW
1FRzZFMA9A79KME3zQZ1qZVNWpt2Qs5ly3IWxkTYEi6QPGpluFkcJVn2A0ZOQRe9uvcCvEJdsU1S
i/hk7nxMUk4lc4it7SCXPSGgcjTLX5GyedAKPWDf3DNji3zvOYd+LG6IPvFC8YaFhppP5zZwThX8
9n0h7/jGYElgftYC2x2IKyUAP8QWfUSFPMy3GFeUmJ/ERGFHFGorSi4ORLe3ioOJmcZirIqXnlDr
tHFSpyk7toZQ7ErJj6tyA2wORpUbLLWLk8tuFtkBkq/kbh+8rmHezAded9T18JgH871UfDUnCXSN
O4QYhAMBqMNhUCx+VItE2hWEcY+jPOOoOoyxm77lfbSJZ81vCjZEJVUXJXXFOIezWrlpDpXP4ADK
paGttYtoRO6uujXQgyytPGbBVqyK1ejnGUjaF7VzQyUG8CY65qTuq1bwSrG3g6m5z9qCrTKpJm0q
ulEONgD5bVrHV2m43MVQb2UoOr06bLU0fpTyxVdkaQcQ3+mr6Xkx9SPouV3clXZFhD3TYAPaHVc7
W9sYra+4rSWy6MSKTjbG5Z4XHm3PoIu3jUQQLWHNgK9caWaPxPXp5XKVLZmvK5JdA6owaq9fiLRC
5J+pKRsrYA1W4KwLKLvMK2kgZ1ditbRSgA8B7gTE+sjIAZ0tEK+Led5MhgJyZzPM414Mvk9mD9GY
SBgRtHwguSoxq2wVwQPzaPaxOxhEMLGuexVoYmHQ7zThGTPaXsoTv5KNXdssa7LtIaf1Fvas9+rK
hwD3N+BFE2K32BAu7lfLiqSvEb+n+6EpH8aJU1eailheMod86vfMoGCcTDcUkQ91KcIo4qQoTL6i
xgj2X6rIvEn70Y2otIdBsEvEws8KcxPE6JNHyMvyHRBEkwo0IB7PGrPrWowO1SIfOOPckvgClTb3
h+49R3pUDflRSLU7Nrq7mHL0MJD3nvJU9IUftG6XVZuAPUZq1AcCr3dVIt7or0k93ojctpB34Vih
C6GhFBjRkUO2aE1slsD9HgGy2MHgJeE1tf1vbT0+Lt3kdJj4CIHb9hDnlBbKqLlsm0xFRz3AfoTe
loQo3+6FubdHTvR9324HJfbkrtx0oPYTbKIKyNNk5tyejP1921TNph2bav/zlyYVKyIZ04dBKusN
psN2H1sR/cb1/37+NoryiUL+v/ryjy+c/JMf32Yulr+/4SyLI3qyf/7+x5d//rsLX/7xFw3ACnAn
9R0FsuFghel4+PF/P385+bMqiPGM/fhy01F0kIjTdn/+HXUZqdL9/P2//D4nf0WVl52Jic4/+fNf
hjv5Vn+N9OMPf/ybGLLybkag+POPfvzfX3+POnhXhh0Smoy3nR5d1ar2WRq1fqtlQncl981dq+A1
r6t0squg+z4Lw6M8UqH/czPpXOdsxe7AJUTcjb75YyuHbOYauBBd2VHTdyTVO2EKVUrQLqgMznXO
ABKumEUotYj81tbsL5ohEWKGTDJVuQ2a3EOBb+viALYqe0q0cWMUy+e4p2e5NOj5IgNzQ2vykOvG
JRP/md47o2OsMFXF4sc5UTsU7IOKAh7LVpRjiwMnJ766tr6KTUacRPHQa5mtmMuXTCRU5M83+ndD
JBhkHAsIg2S8LaJ1IkIgkWyIp4beaDZlXq91WxnGMC84KXVMXQpZMNy0xGamZJrfkqqYKqNoS6lJ
D2U9IQ9z9bAsHbsqjvO5mtz2pGVWWYGKNk8T0meiCzqNtWd6omv55ecFk/nxE6uEAv2Gwa0yWnO3
Ss4DU72g3TrTs15lEMwKy4IscDopwkWvM7gp5Zbwy0Ohcxa6UQTVJTX8wkBnNDrYLrEFSqiZVeOH
2PyX2ZfrpMQEI28hM22ow8OQStW7kt5R3YYH9ngXtA5nhwMGqKMdhsZxqjNY2OE1qYpmEriWM2XX
c1m41gxA018RtX+eV2fuoQWXmzRpQ1UR6588wE2cLTOBLqtbiFf3EnDGy2wNDrmm3v15pDMTwpJR
S6JHBOGFoubjhJjWLPuKB2M7xYARckr/cmc+/ndjnHSWQ3mCyGUhmEhwxmVUhLGYeX8eYv0xT+Y1
l4EgQ8M5gwjpZAnA8MUrehCIILREyKnx21CpfiTO4oUH/uwHQ5t8dSkBrbBObtdAc2QSdcYpjOXz
kCffEBWRap15gET+o0v6OdTJXTPUcKhJb2D3kplk2aaDO5oAsfPw318SuGU/x1nn/S+PkTDOymTU
XJIIBFs0lDshjy5JGs/OMg0GnALDxtLkk9vWz3qjW8EqmTECj8gAH2/mf/LJ4OojJZxqA1bHj5dR
mbNJm57LqMc1im52g0LbSPMru/oLgqMzrxtE2/iFAFtqXNLJGioOVpGxQCD1WrL3aB7cBQM3aUhQ
OnNDf6gB1C/WJdPG2YlnIGdW0KlIv8maiUbKdOZDAYOoeqgXGn6rOUvJvGQYLniTzg2FJUuBV8L9
NE6BxnMmA+FJiZutFuvGEjgthhIKR+hORDxe0PicEW9Zq4IP6KIB+Mc4fW7HLtOsUiy2YwaAXjrY
ZnhvLOFtGl6QN51bIFR0ZpDcVy/sb0I1qSn1UBtWfV5+Ba+c5MH0KjfiC/6qc8PgbgJ+i8uVz+pk
blAvz82Q4vxWMaArlpNTN6Gjw+P/83J3TuUODQILl6ix+cJU+3G218XEYlcwTtuuFhxqTIylBw9l
Nt7gDAERlh1CMd4E1NH0tqYmon/n7Daoypbcct+sMaxLxmHUBhcOyoVH8Yd/4XQ1tlQDOShqSKC/
J0vK0naLGWRM1p7y4gJrMaw8gn22RqVtBOo3CBZBPGpoTHSK3mDU2ueURrGQaHRokZJkTtqZtlrn
9iJb27SsXISGezJR7UkJ9wUHPsFICY/Cs0DZy1SrzYXbu35Mf7qAk41tG7Wa2a54q3DAqsLGlu6V
vFXlt0nBKKRQblIbT5WbC6/99b78NqyG/1MkJottxskyKcg5yWU1T54Smba5UHcBryHQdpzKdwN1
9p+v8txcZf/0z9FOXjD5DNypStZY6V7m0cZO2xs29//Po5y/JoUCH5tkDNAnM7WI0q41J27lpM32
So+axGgbqldwHZxSNy5MvXNrF0COf452sp4M6EKSqmQ0TXufafgZyrzVhM+RfOGqzt87HDzyah0F
M/Px+QsGKtt5RWnBFGZPKO5Eq4TNUP9HV/NzlJPnKBsWsTV0uUB79owD0iZJF9Cm5knqf3k5J/O9
wu4/zAoDDSiGzfyVoF6tli/Mt7MzAYObwhFbxNt5clbipW0OrPHrhqbdCuO7okO1EegSSRM6IuvC
gn92Jvwc7ZTFhHkk7tuR0UK19abQQvoDe9WUmeXmhY/p/IWxH8DVg4T0dDIQ71Ypoj6z3CnPfQRj
4yn6vD5LZKVeuIVnp9268/h7pJMJAR2TUEB6fdvZkN143JvlGkn7H007AKLsp3kpA2D5OLnbQomD
omc2dOXd+n6BheIp9eeozS/cuLOfEW9kk3cljPVTJXWozkahG7z9s3B0q9KkpEOLLmI3lV84gvz+
EcF2lqgRrLZPmtUnK2ubcKCD7lBsAyKdVyZ3C1u8wyoZuI1R/NsbRAaDPkb4hPIDkPnx/g1yFUm9
zMK6DoZq4vOQVdtIim6ENNrmypXcHgqAxX9eZ3+fGgxK0Ucn+kIGZXGyIqWLRfRbgf+2TBdPNJ6g
9d4QMXNhAp4p+TCMxttJF9kDc9T6eG2WhA7QyPnIDIKROi8vkdkAoI5fxCu6/oG1m9hipHQajKy9
oLs/e4WUCQBFEKfyGySihimmhTWPWSeseFC887j1yMH0/oMbqTMI5kwTI8fJWjiqpRCGtOG3YYDG
hubHQj9AgK7852HO3kkNFImlUDiCoHpyJ9NUDqxgyHjZyx16Dho+Ahb35b5srgtlKw6Ru1A3M97F
p7L+9y9RwjnDUoVlB3fuydCJXGZplMw5m2HQ4qVwxScN2Li4sATLv2+j0JHTHFUBxeIpPD32iYsq
tHFq5ts6zEXkMirhTxXtu6k8CiLdaMxP1+qyVD4OjgEsERUxNW4jlA1IhOVERvWJj7yLl9dYwaOf
mkfF6p6ylvvSqpcsTL8vRvyw7DwthJZQGk8tTGExZHFnqfmWeK979U7VKpfS7a0cxBfOPOvd/bjL
W8keikxPV10tOyfLKz2+TMkMJQdJjZDb1LjgWNAuvNF/P6RKmoTMANcIqAW2kx+f084kCn7qlnwr
WzNP6dNca3TwX3IR7eJcezIN/UItvv15Tq/f9OTKPgx6cmWUWxCWIbfgDA4wH/aBoo1oBWnfcwyx
6thtyvb5z0OeWdjxFPKsMp/h958SU1B3ifKgDwxZNQ5xIdtAW7YR4d9ZTAN2aS+tf+t29fQSiTWC
SAafharJyXZ2ttpobMQ8345LbreSsUFpYIvgvrWl9jCtOgb5DPPs97MBaPrSue/c1f46uvzxU+31
Kl2oO0JJV0anilFkD5MX07wPEdanuf7XOvFvBef8d0mKH6JzCG3kv/8BYYvrgfVfB+ds+6/5r7E5
69/+KzZHUtV/WNj/eNxoi2CF5AH4KzVn/QrHdEVZUQMSamS+8neqoqT8A1K7glddo4wNF4tv93eq
Il8Cysteb0XGGjiD/p3QHOnjAoddDestkT28Ok2VAtkp72ZoREIIZSE7jg7dTDf1OGTmW8uZHNOm
SuCDCNsYO2n3y725/evR+DXP5uNb++9RVRjLhEYaOPPXKf1LeVEcxHouQz07LsknA1uTrK9glQub
n7OX9ssgJ6tdIkRsiwozOw7jg4iyMIzeC0lFL33Bj3fyRvv9avgYf72athbHRNA1rubYufF97Lc0
dB1FPZru4Mibebdk3EvRJmfjqpWc6EW7VFyh4vdhCfp/PwNHXGJQmEynzYFKwZmvzxYXS4bMVKqb
FOHQMppX9JJd1SKsWwY1KIjPbES9EINST8gGs8+fFNMrs8cBcU7ZZXbc6j7gWBsm7K42SyQ00tHM
q12Ic0tEqNIXiyP2jWuNsj3he8mHFJG8ZecIReAyRpzmBZu8UDuNcqL9WH6J3ENBdoxkIP4c7VuQ
pS0EEwzPm1hDD0spCDHpNhVF/rFh+S2v+Un7KusdugZN3AzEg7aztEXzjd7HQE/VX2uxVttCqR/i
eNmCgvKQeHmzct9Hfmi03th+SSrsJLTa6MfM6GVUsfXlNRbRCnZTED1zFvW6gPkOHzqj7iUmyZaH
xMMCeT3JFCGsYcPW41hbzYa4J3IMZskXg8GvC+WTPJjPCu6HyHycledBEpxqggKjf51ggIUdYerm
Nsxb5EYPI+cI0tR3VmfchZTfKuRdLZIRHCLHseg34Alul576B9pWKyHUM1h2sYmGJg93k2IcZ1Ug
wjl0CUJwEmolYtk/EVnnpGW2IWpvJ4iNb5IZmaXNDYih3q4hlQtCymEpsGf2qgoml1aTH61a3tQG
Sv16WnO8Pck4RvDebur3seO9mI/3o4iaZSbhrZHvraJAXWqQwoJglxpd7wg6QqNlshvhftXHaFnu
dyLyOvRcgFqtjZ5LtwPBW8Wi3vcgGGr9SZGmfVe1GDYQWDdEF2sCck2cZCaiR6bKoziRbdf3uw7a
dQulrUeW0iHeGdMezd7q68p2QVb7EDH8uKdPMDwhhbQrsXNCOSBUA3WG3GxYRH11sI6pnt0X6rRX
ehCQBohF9FNRR5+bZKJhxnOoItctURplMuAheuBL7BiNZlOwRH78ht3DlekMN0kFO3x2lWbZKIRz
BoFlq0Ys2TRJ3QTRCf6WuVR9ctYdNoert06cHVwQd0byMltr9MlTMs9XgrCs6iBnLHK7ULRbpFHH
yXDnSrW1uylZXLRR6Vb4XgVOcjPzADyGn9DmKMp830Szo02Z3+r5nbSlFG4gdyF+qVy+NJ2+aeOw
dNjiIYRJ1j1UutzLVZ9uUyIzUGNpgQck9lEPul0+Mq/wk70KCbL1cIZoWltS4JQ8fDQ17WWmDR3L
IiE2ysraOTTM+06VfH3JXSWtMKibXJoEfCFEuWNg+DSXTZdMntaKWLAiJ0XlJYH21YKrNQsntLyy
ao9GNyIkfqq03EmWyh2rxGmn7wsz1F4GDdiBvhUI4OnG52j6arbFIWI1qmPzLayVOyzzSKZqP14E
N1Wk1xi1Yq11EPb6ewGhzbBoh6j8ZtSWV6FuzcL6KWpRJre1/FCVw8JDXvtlZvlKXVw1wVQyoYzX
OWpuWEbvupl89ELYzGq0XyR0j125HwSqy5w2KEpbuEFToj+wrm7buXUEWf1WTps62o3dLhukL3lg
vagV+7yODOIIzXKFaK8J4cKRsEmwD4k0CiL5ojBeiA3xU2vVNr6lOKbVAnGoqb61Yod+XLxP2/p6
kGsvDwtboltEZlGtfYrDfS7Ud2IleDXnaLlTXFrn+FuyTYDefK5QvcXaQ5SPm1yVrrtO8brBgPWU
gD38OoYjSsdmQ8ibg8SYE4XDk+lCw9hjE3sLs+EJ6LlNIrqf1dMxVfjuyrjrAlRsJeCJYrSbMnW0
+bMoTJvE+Bq2FJqT167sblK5cwtSfdPJL7VXUV7uFWtfhulnchhoHPAWr6SbaWrcVdCRYizAqYUq
TbuOEtVLUtNpmgbz1YupTdeqOdtBY34hFD5qce9YBmlWnPZ0mXv6DqWMhJYXTl6i2+cCOE7tIVtZ
uSryLaO9bvQAr3kH82qGx4ojZ9oOy3GUv8zCp3YcCUgna3xKKYmC58gdffTVqeOoqWwLCuam1Hi1
Wu91lJqkyly3ff6l7i076qS7dl3wxmUnDneK3N42AoEwMzYcEZN9iQXwxVTz6zQQFDtRG8eQ75np
jhh8zUSQuaONnOau0JC9WpjVZtEtl+Qg1fpVqpmPSFl1R5aEr4nxCWQ2OVQmToMEI71l4yi12T/u
50V7GMWvlk6T8kvJR1vhBsqHbCMLLMwab9OWBB8sC3Jj4FFsfaNXD30KgLON8Vigz+wnLw1fCuG2
C3yRnwjLgdumRwFrzdwVnCkTrxO3JOaZBVQXZajQN4s7Y3xpIvlgYudMo5VO2xUuDWBP4WGNMJUR
3kg21tEqv3bSSxzDOK+bTc86r1hQFYZaPmi4EoMCFJ9W9E990N8P0vSWGIMjVm8y7xyoWV8LvmOJ
3nAMDJu4hTecHQerQAI4JBgZkPXKoIRCDSdcV6ISja+amTWiuW7whrRy5VjCexqpx2J4WeSbMMQ5
NJDhgHJIIcMrM1P0ywne59yvBFSyhHcZdUdNKHDLNHgQFJ4MXtMxdzmXMUVZoClUt5AhLpWVM7Td
EyFp9/HUPwvoPYflcUq/dfwAiaL4fTjch3z65LGpKOfk+SpQ7oAk2uMU+mIPhq1jt6NXt2Ohwzan
lmg3vfEVuBVGckKkiEs1hLtK/1519WauSHEjCSyUik2ms8ZNtLTYTs0kFeOvtEkJdP+83ZY+Vhd+
3x2uW+Vf9tulpLRxHbA7xC6jMdNcYbDLl2BnOKNLAhnW5YG09K1xadyzu1J6SbStdNUA5/lx3FAO
awmbZX5svfRGcjOczM44Op2t2+om32DZu0STPIk6/vtSfxlyvRW/XKrREu6uJllxVLfNTvNRFdv9
RtjiX3KMC6eYj5WNv4YyDNoJkDFgM5wiAyPsXBj7oxyz87gl5VoqPmvqY4sLW6etOX/584d47sxk
QmHgpEhriQPgxwsjx1PupTTglFGx9dypMITyuwtDXBrjpJSgKSXMnnnKj6V1FUTiTTcXj5ywFl52
y1rEhTw8F5tRe+56PzWOSoI5QcDDsUhuvCw3ZpE6EZqH4sYcbxtyIoXwm2JerzErgTK4+mBtzD75
1miCl5BGFSTNA2BiJGdQv5UJkXiX88xPSJvxSSTQCIK7BkduXPW2gQB+6FNfbppdlGq44vIIt1NO
M121vmvxrhmOQ/aAZ0s8sCvzA2WlCmjDFy2qbgJ2jX++UyegoR+fPfJCaxX4sb9TT3sHA74Fi4U5
P0qv6Y22qbfNU3boDtlh2S8etgzJCZzp9sKg60HyZ53p90FPHuNeCROlnTisi3edKzriZ+yWya1s
OWyINsk3iUA5h8La8p4+B99Q8F/ikZyZ8B8u+uTYHhtpoHa4B45Nco/OzpWnxB2NWxqixNq/LkL0
7xXWfrvg035dKsF1b2QGxPS0HbfJpgR2Z/cuL8btNG0v3N6zl4eKB0kIl0md9OMTFiio3ho2b5zi
pc282NVuyp7lPcQ7X75t9U/iUT32rugKKl4CO7kw/Jlnb51Q/xz95MNlw4TopV6w7LUVRcTPU32z
9BdUPGfeAwhEWD1ITV0jeE8+wJQ9btsbBcL3RXO1AvAJe+0/38Uzl/FhiPUm/7L+qlqkiqXQkerI
+YiI8e3qsJuGSwj7S1dyUnOJSfAV27DMMTg2uJQ6FqYLjYozDxsXsvbraBKi3TmZDXWT6LkpMoK6
DX3FH3xlG/mYHS+8RM4OY0CqQhiraLRePt6vgNTLvCPN71jXCIBDE6ppQkkkH4HQHjqVyJQh4mgZ
SBeqVietph/PFsuXCYoQNBmMsJOBWzMd1EDk3azZgzvszN6d/NjRtjNcFXutGvh/nhiXBrROZFBp
UolsY/ucTQi8BSdysmPjqyxZmS/69YXRzhT/fr066+RtGeta1CJuXefH5CoLhvX3AeYdmYh/vqpz
H9+qiqNtg2WXPuTHj88Y5EXWI6wkZoPj8UVcBFuIjzD6nQqPeNJcWcuXHyP+W/X3/79U+mP1vXjo
mu/fu+uv1f+ACvsq9PvXFXYv+18PX7Ph61vZ/FpoX//Rz3x6ip+ollndQOhKJmvP3/n0lvgPgGkE
LVAMWtvvvwbUq/9YczT5gkTDlV+ZSj9L7RTRKM/TD4Uey7P5f/43zYvwe/l3jbs9+f2vNW+yrj4u
WqAXqbTTgVP5pqLGG+Z0b6ou06wsurZJhuCRZ/tbGRFH1T5R4LopCeh0Zq1BumbIN90U7IZAvckH
iOxBbEgOaBQbMn7uFDkWvBrSljgpHjQea4s70skiPAS9ULccpiqSd6nXFDpqA4NaEvyGtHeyhpIg
1dZ+9SrvR91YN2GygNMQ9kyJTSOZ7DTT3jTJ4AhjGTeQDGKnUqxHwQyeC/1tAWJkt00LImQwHtdL
oJr2uqI44rhw8jB2hjLdm1LNX6j4RUqNXRhhkF8K5Z2EBHApvRR9+/E1uQ4/TaOxI6pSscuAwlKa
ppse9z2YEXZ7/Zi4WaJ7ebsM0Nw5t4UF3ympJHcogWtk1qM5Ua9JlJx6VMPPOPZ7WU+/rj/W1JEX
n8J3XxbzMRuoLOpy7UzRvCPF8FEu02+JBKrIECtcW2H11i/RCwHIlrP0LTCbMLfrtAWxFI5eEmFY
xqX+LcKuGy6oIltLam2hmUOnzl90nLTUGqNveUUVlfC8o1wPjzk3vxHb2im15ZUIsKsKPgYQbTyU
ndo81lX4pI95bDcZ5+UiT16AtLz/+JPail+F8rkeCPcoFfFLzVzJ17PnIu/nGgxbn6u7RkDBQXjr
zTwUITHUN1qPlw9+kup0CVjeputgxKxliyDd6JH4JbfyzFctQkAKEqsRK0a9tNFWkk8LLK22dPj0
TfA2k2UctkXqiWJwa5SvTODFbnL1EdHhFymvd3KWd5SDx09NOlLNSZ5rs5mcnHw3Sm7jN4Md9wge
xx5NoARyHkCIR2Q6W9N9mOEf33RyRg2Oe2cLFNPi2ZdqE8M39SdFkKcdZ5tdMaTLITBKWqdVTFZw
TVjSzLblBo9+DBZMvW2Wgxw3SEkEqXFiIbwfVc0etYV+ctnurVkERtVW37J13pMNq9hjrJrsGzFY
Guk9RmEDVgI2YAuY9aLhsqp7Yg0oIBJmHRo8Y6G1k7RwEyfVu5hItY2fm6g9Q33Gwz8TKiU9Z5K0
BnASMZVkyPsq1OS3Zas8iHOxa5DN2RVvcBzr0i1VkduOyiM1J11y+sa6wrWsO1FLma4G7I3U+k5r
6cLnPKLUqZ6Q2DxNBLa7k5jeJdVbIsTTMRI8gqdlMXpDMlW4pbpQMgeqFpl4d/tgF1NzMCh07SQ1
uJ9m6zU3MjKsSRRTYsspjIBPnBYOKboA9ah9RfA7xCwpdxWFdCkiOjl4FovxzpDN6EGXxvm6pVbO
jxNWV3zuDR5vTdi2IaFHrTVBOLLi/bDU+aEYlF0cl+o+COLoutEooOcBBfAiS518mB4LVqKpEr9I
4LN9tFaFEwz52xiP5E+1pXnoYdFFoRV+GjuNgkmkurlqhD7HNlsKoImQNbLA6hta/0eglKKluO2X
FNN0+dwNM47isH2c9Gzc5zWzIdWdZv1AtFg2HgqRU2NhaIcqVKjfDg86uQquOIxPbRq8GMq26pNj
rGTUzwUW3Y6Aa9tYyucivbaS6WXWsmdrDqlKh5iLJxzOxPyOQCHccVoyipWFbY7BozyVdNsCxMsb
EDKNPX+iZYD5Xh2+UaQfAASwiJlJKG2sPnJEym00ezmYETKPHY3CjxoTZGVVWFzN5h6Vf+4oAx00
ISId3kww4ytwdUZhMT0zEAk5n+q7Arawi1DbVuX8jcYm7QWpfuzMbDUc/F/qzqM5biRd139l4uzR
AW8WZ3HgyrLoRVEbBI0E7z1+/X3A7r5DlXjEmbmr2xHdEWqRlQUgkfnl97qYqTwoezUo7iF7jI5k
dtdmfBWKWoeIF4p1qeTDrg+/D3pc2EHmq3PmDZpyamVCPXNZ/SG0xPNJOWYdYx9D2Fh2VasgL84Z
HfOFUOrwMzCIV4/k4KjHSGXRRD+2hfat7bQCW9kJ372qz9yulFZrhvi60sAC6bZaTmUN/bbKxBKs
J4+u4hl2kzhzmJqjnsnJDuUL3znUb8SnlK8jyKlAfrXFJKJfTHYH9WlllRz5aaf3GXM0tON8+mKI
argf52wjlevPyT24ly5dRVpMtKfcq3jMhleNRY81UfZjzcl40c0fBj0/V83MYq/leuFE5lBtaLEC
RAK7zbd1XbzQOR5lGaixg45k4hODbXDgpfFqSdQtJ3UxSUSxyva0mERsS1Z6qTXWjLuF2vsYYx3D
iu5jUuHSXtE3wbW/SXODKyqBQF4r+aYbBUwVo3Q1S0h24ZjOt2VrfU0moutJhIs2Pd5BKWkUN8s8
cjAY6tLRZ728SUO048ih0dTn7IbdCZbNvS7VoR1lgj9VikK+YZI5esfRKNPa3YBx3hfyPby1FcmG
ZptNfavGRLvEogEuZsA/xHPwG0qaYtuIzY8mrMqdzqau5dNktwusob63PHmwom1tTskmNb0BpRg+
F/Vjk7QHq3GGQLzVKsEXsCvfjyp6aIFFru/NzaCxUep6fLxr9PgEBnw158mFGIdkwefRY2eYtbfI
yANHSdr3UbxrK+FajnE3FaAGiF3qvBUJGIYK09I7UzXGXhlIqW2RZmHHd4OnJiUQS014V4FJaSeO
ACrgoONELoeET2Qg7SWpvhTb0p0FV42u5sK8TKXmpOUdlYsWD14wKdgMzJh3Wtqx40V2pz7cwbE+
aoHUukMTfUujcaHf7dOxtrYkMvtoEby5jPCgiWCsyhh9G1h+qSibXyaYxpvMTsTqNOTVjazXFdux
jg9U0u1KTHfKNYSWPnreCn4cYzgY4CY3DuEh1IeHVMWzuZGsr0ujoAu+adqaTXiKXVx2LooASWg4
tiOCJsu611KKuIGt2Jxa1xhJBx6GQy3PgiOhBodYkRh01SOl7HZVgPefEEaRbwhy7Q5yOTpGi0tP
GcK2M/NHuZtopncClgcVSToiXs7bua9TqPpQpufYR9pr/CjErd5GHYk4bX016gHJd5SNbpwCaDTD
jL8kPhZHDc1/H9ybwjgdcppEBiEwYxKNO8lYbcMUX+7N1yThMYU9q4p2mqr5LixUC2RHO8SD+EOM
EQewMgErJME+KCLtMp+kU58sO160m74KfiTl8CDk5eMycWZNtJtpHBs7GcjHjjOZvGppK1CcuQH2
pcTNfDfj4ICfXOv3uLSBEKm46OPSElLGDj2eel0KSGmp841M0AM0dMGO2ZxGQmEsc2BlV+JxU6uD
l3b1oTTihxH8kYoDyDCozJumJNe+4fqBplV1dENB+aZm2Usj3gGtbgN5fJVMynUzKEeqIEAyUbo1
Zu0KSf5dkqubgdOkY8Y8gyiDXhFK+XZU70NMTx0lx9JKykFDk0Z2oJz0K7TLhGgUb6a1WnXLRRrK
3630y1AeSrDmCrYIDFJmfqqanqXygYEBkQAbWzfMS4wgZDqIQgspWK+/5BmMEX4awrX50F9Wffxo
CEWJTNm8XabkWcXdEehma2UnvMAuDUuKd3BZ9OZEQuFlnxunAbr2LjHT+8bMcCMq7UwgwqcNe3WL
1SwkmOCHEXQ3jdht8amq7bIFW2/rKMdBRbwwen04TRKm7SFb9V7qavwOpeEoRUNP7V0f5axPsTzW
n6Qsyi94mC4uYddDPjZ3tHurjaixuGp69dW6Kowm2IemsU6caeYjBGgi7ZeqjfSLSQFEDvRSxMXo
sQ3bwFXUQWAdx5VCGJqDHvXXGFD4grQap/GMCW6kwqpiY5el5l2gcgqAKEt3i3OH1VJV8Y4lJBVd
jMHoDxk8Pys/5DPnOV60xFFH5aHMN8Z6VpDHOHFMZX5RQ8wxA5YYLeKUZYYTNXsoPkthxGOjIWRj
ekypMZpuSmITWyNecQGB0LkhDE4uKHd1QNimaepuEE6ik3e55fHS3ON6jHYHtFYN8GtGhE5MqDI4
6lr8MeFbV+0M9sHR8JuxIzizUgUv1vdiFtHO7dPnMqCfJunDZdT2FhstpnvCQOi6Ss5RQxIQt4nV
lQtPVg9LNaJ0EtEGpxYooUQsjiNikkKV+t08tZRDQqiuMVZPU/Tl7WfziZ97uxND3WGpV/ixED8v
QfM4luMBk8znMFxh+Iot3AiwYOF4+PY7Q4bp3/qzua61djjn7G21DsUnnU5A1U4MRLmvR+2lKm4y
dLjXjRTsNfBtkmyczhwizLxwo5c6gSxsBA6eLqXPWqzi2TQPvRcNreR3ozofegDdaD0SBHXY3fR8
/CDOiheIaoqFinCVTWruZRVuHEJ/0eSp7LRtmvHwlnu1MM3rMVePucVDEGVUYp3wpAr5cLn6LMha
p9xj5mpbXYWNWjZf9EXnEffFR3WF5PZUtmIorEyF2u7m7PntvNmbxm5ZD1WW/OP/3ncsHb+MEQFx
nYQVZCeC4KrMmaGHCtXgcmgbVnRbYSNcYTe6b+f6WBVFyjl000f9dJq1fSxGyy7pyxtizTCbaS5I
uI+KzjpqWXOhQJjYJQXQMS4ruqPOcomllbxret6TWQqw1Kob3V3Titx5VOZTSbaEHVl6CgwWhtsw
IHF26nhLwq/6LAZ7Qz9qS0B6YzkPDpm1+2lhwcR/bGfF3JxwvsYSorcCr+D0paj6LmuS3sY4zIsy
5NQt+H4T3WS0LLD6vsN7/aKU29cxeZW6UfeqtXUyyPKlNhrfShLRcUyDdzQbx6jDoqjk6M6+TaC0
yNRpdb5CMIq5U4O9xkvoJwKsvRKTiIFbnYe86ut9NsUex9saqV/Ls3CjYEqPYaryk4DYZoQHunmn
BLwVYSTcZZw+aLucloLOgzrCNG5CvhNtV/6DM58MLuV0X4r+KZCw9bSi/opYXtHmeACTgJaF1q87
97pCJBJ/kmXLFk3N55719tq0SGL9hF0ybJaLt9cBUwtMf9vsebU0kHH2teM62cUFS1MPHQ+qD5dB
CaTkIpEkXNd6r01+No/0F2FQbUKLEVFOdE/MHJJSZkYv0VTu+tUIzZDkBzHpW3dU1dO8YBUSYXmf
F7tsTh4yCpd1cq7zUpS5UgChqyTdFmHhrwuikCynkEgLPLkXH9UrZBNOgVpI70gb6CytHxWE3YWQ
846JYvosUuD8+XWCRecYsq5KtHeqQfDWfM2SFZaGBWoLtNxuRi6T08OfnAxOYYlKd6haF4RmcQSI
MXmDF/LQs2TjXPw8GwJ7Toszbc2Zu0DMWEbmAgObtbCav+Kga7zdG0FhqZPVrzUZa46Ysea+PQ51
/c4Fzu+98lSbfK31QZC5cCeNAskpIfwcyXJKKYM6RapJZxhf31pmSc7Hvd3fee2YLaNK40pN/bzr
T5M23SRZCOEu36spDuzJg1WnT8rSXGfxlLlYtyzbzMQUsrQwf9RGsqFHVchYwqhWxHTQbVFoB28R
5qMxMYn1CZpaawl3OfH2bwvk28I9hTUl2fCiGzSDmknEyMpfH//bFjDpsNasUCPcj29Kyik7mNle
UY5uVawyd7OCFbMQjOkaBQsXUkwCxPNp7aZqAd1hZtdKJPqS62syRYGvlQ0hFBEtM9VwdWVXs9Ta
WOG1bjNZd7Amn6qqvU8r9qF3DeAPaMQKvd53gOjaUFUkCZcPMC1xbeGuf/8ObNIb4P4wUBEQq8ya
Ga/cPj8Y2P2mmC5b9P2K7mWNa1An4xQlvF1vTcOsCu7WbyYUxKyl4dd1EVifrWplr2ZHlNR+Kuqr
OiEgkkkY98xK2FhrO9OqRAh9vPlaqJ4SRb6RP0tE+xlP+OuKCFyQMfrQNQN2909XpOJ+b3Xoc3FR
00/5mFO/0xnT4ufOkDbl1H/V09XlF9n272/lr7n13EokmLhX4FojkTzw88AywvGZQxC3sqn9MghZ
ErTT2gbuEsETOv2ksiyvq8hqACCtW37fA1Mt8TPWCxz4rUeF8mEWD3rcInTsbLKGvqtrcdPzNkdh
vDUxpe/54tiWPq81w1yzyXxqHqD8jPz8eQcNZIoa3s107aWzC1ES4N1ojjV/lHnx1m++rn9jOl3j
7aabyXM1NJfMeVzkeX2NlCWspu7Q55jGHqWHyuqAu/+JHO5nA3uvpDytS3zKCtwr9H7XRW6WXhaN
PbPEoceY+QVsWP8shBD3sCTxea1C3ANk6fX2rc8yonZ5e2T/FhD0sXriJ4HFv4YV/W+KjvXbvJSk
pcVh1AF3/PXt3Kfu6ac/EDYQd/M1bjPzzXdg3e5vZGT9yX/1L//x/e1T7ubq+3//1wv7crd+WhiX
xXvEh5f8f0eJ/odPCPunfzwVr/+wn5rn/vXp7Hf/Aot0CYUF6gNCNfFkYCUBC/8LLNLlP1D4EcSn
En2D5H5V4f2tyzD+MMBw4AeglZPp1YEK/w0W6X8QnCqvVCcRrSVr1d+34F8Ai85QdNBgLClQihKJ
BiOADvzPbyOkfCVdEgWT9PFbJbL1mLdWc//uxnywep45Mphvg6A4k1XJIGgZ7OvnQcYASd1iMIhg
PFs4lS/KcBlneDBKnPZbDBKJX150YEyxJh5FPobLlzRNnBEfQJHKD1bZBistXpZLSepd9iaXkyxl
YLjt8ucCN7Ms5vUgfUW5a6rpk7V/pSq848Kcf3ntDE0WZCXo5JIvbwKCQDKmZ8GmRo1Z0K5PzMb/
/c366IG8u1fnEq9krOq+GjnREx676YvejmrFaykvfz+MtK7vv16WjpzbkA2dJ/PzM6kxt1xySxtd
eMPWSwT4tZce+g107dcwttHl7GnzO4QNEeyQep9i9B8Oj2aOtEeRjfVcRiL1qC2oHZkS294jcP6Y
+cJNd5m5uJQ5AH13ul9MzrAJ3c9SB9+u7PzKIaXITHbC1X9RIgH3IIequPLW644Qy738xjJt3Ca9
xpN+KF+Gi/pq2Ixb6ZOdD/usD+45tLoVNYYSANT78z2fS0EfiI/nZRMb30g4exs3VkLe0HhfRRlA
/rcQqoyJjTFsiQp/2Zgqv6bvHtcT1rPNZsotW5IvCQcwSmZ9YdmagiW09Cwpp4SgUVXJnFHUvKKA
Vruad2slte20KwuYkFl4zIfyQaxkXh9pp/f5DutUrwZDiaDhToTTDeR+4ONCDlBrYfgpXykpYoPR
zSzTq4SBQ1R/LKsSuq7sLN2pLOYNSKCDXfh21FB6SobTVtJNni/7ftBPcRECbML4pvvKYWVfWQLF
Yf9Fh5R7GDin27LSP3Ngu4qV2NXsJJ32FK6HFmvmssGljmlpSa9tQ2hIXG3F5SgiKDKxNU0BUeJW
2SdF5M5LjKwi9HU6SjlpWVSiO3NMfW0mqMHgJprq1oD01/Qhuhw6YRpPoCFVrEhI3sY9PSw7u7Lq
k8RBQY9pVJO/Wg0dvv2VI5tPAIm21d4N8g9Ne9KzW3Z6uyFBMgADsyq7G3xD1NwUWCzJWl+Xv0vS
8yxpUKoTb1Iad5AU36ow2sR8dpKkjRRdlBbYregHhbARhHmf9AtITeTXOnlQtLc74r0j/OVj+MhL
NYC5HUqsKkYkQ2HoJJAhRY0yHs+/eiTgpPCylGevw+CRnzhI23Or4bHdXwDTO7AENp34OOWIa3BX
tqTvCQodvSVZR9I3Fm7d4A5e0ghOFz5X8f0QG/QNNJsKbqMZsheLza0KoEYedWYuXi4eVGRMvL52
Zk0uLHWnkQavqB4pkU5JPq2HZOaGyiGGc5MWwla+NkjCmEnVENoDRz67oCsXEeIwfMu7AIfyzpl5
XKJ8W4KepxWg1Ar63M4T8TTha8HfSwm21tI3aFJOzVlkoCMU6PgIly9DcY2zolsGrwORNkKACEIR
yYgLvHa4XUBlqdLcHmVMPeLsPH034h7effl1niv67JcG3QWaUBzrSodz0F1uRK6ZnUJ5tK0Kcidi
mEgtXRggbsSDMaWYXtfMWYwcirF2SOdB9dUC1iLPMCZPGh716D7QviOTpbf0GFDFg+IBK7VXYisB
mUUOXuNkePyQC91VhZ01LQ/Yh9vZSsUigUJFci4lFQ3qB3JUAPZrjDyqjYAJm1IYG1O6YJ5pQ+BI
suD2hDYkE+keceooGCNPhomDPcFOfKUG4FC3Ys5jNGMrsuARw/XbgW4lXZxDJqqOlo4uxHliwrJ9
M5g3FrHoRShvo/BKlA7YdrvDKHvziNcHbR0NgVIle5Wl7ZWs2oEv3NVadFCT6CSRBU6vr+xrP8yv
NAMX30nw2Xfsbopt+MNtnGzm+LbLvy3xMdJ1Z1mCRxA0t4iuijU1SO9tyxpwZCKbFRPAtlDJ6eY0
jrf9gH9+kiFMqNLNEAR+0xmASOshN/EM8XKMD1QHMpKg2jC9US7B/05LWB/jDIVJpTiacGku0i4H
t++1Fz34mmUPWX2vKdKe1CInkDtbNtlylKNgVX4+6Y4uDve5LLkWk7dE1QH5YSt0HZ7rxG3N/tBd
h0AoEmKmKJBeMiH11IAjFJCl1azWmkt92YavHcdVQTrpCSGF08Ycxp1sqaBCwBG8sCLmEU2B5Mn8
2kqtZ7EGK9FRzW/VHPozS3t5mdKlq4TLBgviRSycNkgdrBhNgihqzkMt7r2kQZ3U/hQgvTLpRVkV
HjCD6Q/qtMmxyyaF4zKxsJxO532ctuSEqW7DBMzCk1p/W4JrVbyup10HQ5Ou6JK40bBsujHbRyKt
+wS6S7xN08INowYSQRH4WSru50wF/ELLJmZI9QjMpWESy5JjleVWXR4SpAodeQtyR75RXbuiIG9K
c7kSm9ZLuL/VRJsmLraL/ggrB7fUxAO1JIzorpXI+gkfjGiyiZh2Yy1yNRRdBVludRjvjHK8tpaY
/oAZPiclgMmY+2PNw6sOYmLiw03EfI1GTsV3dhkWpzRW169XKAIEuQHNmIB1kE7gXiAJ0HHY13vP
CGUUfDS41GnxtUl0LeNAd2E3L7OjW+TY55ANMvr0uhdo2563awYOi4sUxSqJZRX2opNy6Lr4plMq
J7cOJEZg2eSb2TcN9aloPWM/Z9OJsbrJLTEQC00Vr/doi9bHC63vCFxssbAuxPwmE2e/UCpfGYTj
qHxJ69kRpnGLpGEbysQbICkctHA7ofgK1H6f6MDeSsauKoHD3eDYfYMg09PKyQ31xDcQaAbFhSon
Pl5hLMOPMqto225aQnl6JJfWQLvdirwIxaTZ4oVW5ruKpvNcs9Ap8gYY+WgOiJ6m2Ru7+hKj+hZV
i04UouzQrtqM5KBMZrKR4S41eokSdxf+MPuHRvxG5BgxXoFfEbiASssZdAIAeuAvA5mqNlwGbfsk
dq1TdAR9ACmssYG1cqGmGfEcCUhfzMu1L4pnwA43lRSQWBYXM8NHGMzuEK0uSsWjZGReRmhhaQg3
qZYdahWzDHQtFS75puQrxBcUwC+6XHpzKHmZcQx6eixaabd56iXCTbISeOTrfr4rpxcc1p1mFrdi
ku2GeOCRK1sxvWvnS614ToyZ7zE4c0M45wLR8zJZqMOgGSTFqZLkzRI/ChrbTMjKpu01/MZpjwbR
S13NV2K3qSbxQpPyu1wCZ1NRDOFbb0HgiKdt2icHvcyea6W9rKoXbehf+0ZB7EgHAZyhbKlGWCPx
o+ui7AZ1qNtgAU3aw6nK5ufQ6ijVcVExBGy9sVFVGiy/4QVII5ndC8pVcb7KlceuvNHSm2HEVF60
xbw4qpN4kgbLSzSQ28pwp6jYshXgCQKuVSc3at4B60MymnS6h5KrU3fK8lWDV1bVfxO04UaEUVbj
Fz+T0irPmjcb7PTIuYsG2jxCwATv/YgUrIpqc4EYh2TU7/im/bRy015gEzhNVbtQyHajshwn9h4d
QWqCFUxAQIzIshxDxJKN+jKLJNKqYjvJT8TQB21+SbSUm8r1Hs6BC+l410TA22bwhkb4PLNBVjdL
teaMIAWF+BuK2wYKHru5k+lHIGBXSAY/qXu3FvG358UnbtVue9Iv93qj21lwmYjjzVI8wKL0pDmH
epeAtC/3hUYohZhfEy1lW3lyLEMBBvXgtk1AGliwE0kzCdLvKbtkL38L6uCpkSQ7ViWyVAZWP06Q
1dee1BGdGB6dl6sg30SwLqQeN7JBdAPWTyt4VXJ4cVcsX+IQQJ6CBUDnOThqTec30f0y1ZsCGUQP
ZFCxFJuta45HyXie069Gm16Yw2f2pm+9rPMzkwaHG5ssFZ9p+ey0mBPBCmoUjBTpf1Kq6++5Q13j
BHa1j/3oE/nAp+OddSd70WqKMnkbLz6pDpuQF7xWnrVRvNQN/fzh96fhn5uhfzYoMMgwaM+QqMyJ
9OeDmZJl8TJZ6eQmu26nHMzd6Ku+evis93muGXvrJWDfjDEO2JLxC9VfUtqlSTCOIsRkuIjVgwbJ
sEJ+oT8GVXoVTxO2B0QdInNnG/lEZvDhuff94Gs/810PexSCpCvptrsEMUDVfRVYw1xiwe8Hu7Ot
zRQ5LBqqox8+P3N/dNp/P/TZ9MHocc6qmOueCR+TWfPn1Zo8OwaoGWtdtwPtE7b8ud3IL3f6bAIt
GE/OlcHFglN5o8dlOTh/ngZncaA4u0TNeYTRfdIq+qh38/4yz/pcRiqXhpZzmV19vSxHlfNadfP7
mXoubvjzwtTVYw2TMEygz7rOo6mEdC+Sye3cyV0dQAiyaQ6TI/qFB9xWf/JmfHhJqi7TvbNovJ8H
QytC0+tSF05urxH+QoBIDqNWDO4+uaoPX8B3w9B6fT83TSVaaqWIJgqs7EpG3wq/dp9OPdzup25Y
lf/XkoXuLWVRX0j+6iJ73Y1Jv/SqJnYSjvjIxZxQVFxF/3+8BWd33OqQAXRRPLlqeCHWT3laEL37
ycv52W0+I+xbpjyOasz1S/qNNXzpw8Mk/Gczh64XgI+p/CIAEsLWmi2CMV1xn58WV9oGVxwSfLRG
3+DL/ievwtpP/nMw6axrWlt5Gy8dg00oCbQJWmZp+F31yW1723fO96W3tvVfw5wt3NkUl52u8jbQ
5PCJbL1KXuHmFnbkYr+xzdzEJfRrV18LN0RTeiLHax//EtKQtiTJXcqf3GL548f4z6s+m8ZQUudI
bLlq/SI85Sd1I/kjQOqFhCCisovX+ZTvh0P+df6K4w1s7ZlYqy/JvrqhQSFuP9tFz2Qgf21r7x7C
2czVJiyRaO9N7uq51OxoECVX3KS75Th7ktvscq/Eganz6AdZNv6XhKPFbn1JY8H+5P1eR/rdczqb
3/A/rCCR3lat0Sse89QGUXaJK73RniondLXX/2RAQA3FosOsmueQQxN1eR002V+XftVvYm9VaEt7
a0+T4fMdTl0f7S9X+M8Bz2GCfqQ3WhpcYRxJfkDPRZ7JNJ9JRSyTQ0eIYUZlHBhIDShe45l2pPJd
aylOlW5nwNQ2y+7YNf1J0TKvJJcrJ86rBNbI1RAr9MAtiCjtWu1KwZg5MFDQEGnXcA6WZqh94zHj
U/rvvRkChOQNZ3YDvshyXYzqRsOw0NTVDfC6lw3h5pM7ve7dv1y4oeDYClEEK/XzTc+okjKq8ol2
OhKhfvFayOkSOdu2ckFAOf0Ap9ooX4zJbTam9/vBPxn7XOmnV7QIpICn3OndgYRIr8MYakqbTRLv
k7b6ZE2TPny9IQFgLs514ir58y4FjV6LSnzVXaiUuN5FTrGjQepNyEIcc3AG+tl+5sWXyuPvL/Pj
Tf/dwGevz9Tkepp2xXqP81PO0eMwbeHUehkiDZ/gu89e1/XzfnmmKDY1Fa96SADrfX9XKg6wdQUT
AoDb7yPZ7XZgJJvWH/1gG1wa+86Rt5+Jkj8sAN6NeFavTdbfm9PqptBu/qzAPx/m4zv5bpyz2Rqm
M2HBAzMGmsp+uGQhEpyX3pWc4fpfkFp/XIb+czj9bBtUiqCcpoQHh9vRMUJu7YRe6g3b3uco40j3
okvi9+azOvTjc8a7Yc+2RVkmuFqeeX4ixBN8RDdRFNJkL32kT7CB0W9Vs53ruKzhYlSygvwn8/Xd
+Oti+W7+CI3VTmjL1vkqOm9mf5H9Im1wx/DjW2X3+9E+LgLejXb2WlpLkXZJul7tNd5hx2qHzdZG
OmCkhfa3OYbbwg89EisrWM0Ob+pDYOtsdyKNiX9lJ/j9u6Ofvautit2uSKI07ZDDAn4XDl9+f70f
LkPs3CL/YvEMe+fnuytOuVmma6uv9SQ/3SqH9CI72C2TmAXoMB5+SFefjLhO0/P14P2IZ0fHflEL
MU0ZsVFf6kY8inRTzFTYlAHUaKQ1uvjcCLAMk08uVV4/+HcDny1ExgxZBCSDruZS4dIxX4drlvVU
APzjdWTsA7XZ19mwxbHD1lIiDslxVpT1UE2nRUoIpdAPtIM9WA5OBXpU6JgRQhVuof63yk4cjVOI
dmcIsk8q07cC95dvjkcrRzUwLfG8pdAPWWRWJrdM3NNG38ebtdKuHMH9zCvjQ3aFYSkWbQt9PaOd
TYc5aLF0qHvu0ZOIwNApXolABUtH2IuDRXskxXSTXplHlAju227sBB6+ZT5m3beh+9na8xZ2dH7h
mP6SgYMCGnT97JE1RaAVcbusB9SRWqC7Wts39ffAna/qi24rXuq8hSFWaZR90lV8G1+KN59MV/2D
aQM5xlwjZHTMyM+Bdn3u5KasutkFGD1FS09cqHTVTRh7LYv2oyQxTQQ3kFVcneutQCyvUif3aahf
LWl0MSPQbcBo6M8YRIfFLQWXrNnYTRkZnep5vFZbkzajfmeoaLQM1dXV6kGoBrqBaISyMby0+vEF
cvgeavYtYIQPJrk30LUpBqprS7+oDZytJMlH9Oq3gUn4SKrsu1A59E1OWm2+EbTOUY3gnv4oEJuy
a5KQ/jvPVEZmlWYGassiP8UJjOAeGrnS+6KIr8KwditFy65lFc1kP9q9XpTe0i+PQmAc5VjcDeS8
Kkb4o7RkeNsK2ibO3N1dGH/rO2I7S8SqeiK7K7omkPnQCsKxTkC2ortaljdDVsIduJSqy45YWTvo
1X3aKC9NHbSn0JoO5gzrPFSUg7bGAywMjZxEjpVtp3abYkA9XqKOXYPS05dUIEezq8BNZV7JZjN2
6UXV6u6iiaNL/xfqsKp8ywoVG6xYTXZk1V9baXlfYjSstP2E6ySBx3gH7pMYcGAo5cdOJqgMCei1
mSfkOmv38wJuqku9gjg47e0qr2/Ebs3DRZPoFo3yhTj3vRLIPji2PfWtY82pE+iwczVdLN1IBh7J
zPHQJ+23lZOTlq1f9feS/jCEGhG2ii3jBL8UzU5QsWxJQFQqRT42Ofk3UX2VJKprtPN3OtlXRqN+
LxXtpdCFH0HVAqHH1l2WKZ4VhU+fzP/z8o1ELSKNyNeTYK3CETvbEE1Cwso4qibXutU3s1fu64vI
rV2ipl8pN5zCST6rjNeC4v1Lz4hYUuOEgOUAPDb9rKyKQgxnArkF5apje+ZYO+vWJXmkTB8dHgsN
JLT/UDUCyWtxGvn3rxcqHPkD2IxIq/XCzxtimqPnH+RhcrXb9qmgiWmjCcidlySz6918BwDWu8tn
e+L52ePtkv85qHFW2tGQyIW2GKGKU3G0SFAcoXfyG5BrmETr1Dfc8G75Im/7B1LeP7ni9Qn+cr/f
DX5W4HV930TmOnjn9j/qU+Eu2+5hcPDVFTaNIx8+PYF8MKXe3+LVDON9RdfrRjMMC7e4c9OTgfbM
NXzJLr/DOyez2hjd2o8vgRp/f50fj0oPiVOIJuGm8fOoFXIyQ0oZNSHSsjWe5O7hPxnAItEMJhiF
2dnMEaNOy5d25iEuB6MjAQE58e9H+KXt/jZP8FQU+UcmaGx9lO9q4b7HAXCOGKKhYYu0IvaCq+DI
hGRbnrwSuzhrJ54+70j8gqG8DYwfOPxO8hV5O34e2BqbJV8GXGnGfXqKt9I2dV70y8lTHISZn+77
Hz6qf4523v+Yh0y0lprREuX7oFWY4H4SXPDLWYrrYSun6b0GF8DPOLuRAiWH2HQ1ppeITmmDY10w
O7h5uFLytY0iaPmyjxDo0oBrldZH/KGdVlxuwPVvrRTlh/BX/uq/xYv+10jP/78Z5KxHjt9Rn0OC
5DN2pT9p1LvX//6v9Tf+JjzLf1grpxlyJ//hgfGg/iY8K3/gTIOfvMKmRCKHwTH/b8Kz+Qc5HTKW
4rJkrGm2rDB/E57NPyikCQtjK6O8JWH33yA880nM+5/XznVBwZOMN16CeXrWapAEMW97nUPA6BQK
hrKoWz3JfDZDv6pRxB8KAk8JZIeiZrcd+0h3HIeA09yt6GHvR/dunrAr73yUNR20jML8MdWFXVpX
ZMyWGb/nIKOJpFOuXDfozsQvqooVJzbtqBucFFliru2HaaO1pT2OCAplwuIdfRMhmcyoyXbwKHN7
aLaG4qJd6zGk0w7lZsnt5GuebtPpqaGbmXsi2jp8sbemE/9A8jq45p7DPkUmLt/gQtfJBQoly7bg
TZtOd6Thb9ebfCvzF81L/NS4szN7lt/vsw3OPwa9rPpG+Gpg38r/nzejnThrAYjvwKvFb0WDPT6l
tNRDT3DQWrjTNYY1X4Pd/Lg4+V0GBIUz+h3anbvy2Hj6Vf8S0BorT6h/GwkSySbRNu2EvoeOC9lo
BdDctTgezNels0cZi85jPVxmolvfz5TpB+HZ3OjspaZrRjaiv9mtHwX5Et3nV9I1cbTVMBTyFxXB
BUn0/iAepWYLY2sOH02np1W6/T/snceS41jSpd9l9mgDobGFpCaDZMgNLCIyA4rQGk8/H7LbbLKi
ajr/2c+uLKsqAQK497ofPyJcN36qQDHF4MdTta1g+pk7rtGIYeI4EQVrB60PY3X4lL/6Y/9FId3U
6x4O6HVwymMsO3XpGM7gjW5zK9FY4qFzDR+Np+oh8ZTFPRyKKTMFXJKcsndbyDA9dsz+vdkJP9Fj
vCM1VGJfwOcj3+Ja2zWfjb0YDPgmytX0K2UaALWUiphkGidyUnu62/KFUN8HeJqXbLBxAm42hjet
9sUKaf7XzCOP64MS+a30IDmln4TbdrWO0EmLAuUyRh57PNwNq7hBP8p8LSbFx08x0KfR2Vf1Wssf
58iOOxs7Bhg68uT08OiFs/wGAJa7Ea6zUBNqB26VCts9zDzFxNocUBOl6N3Yz2g04VDYY+wn5YVI
9SReMzEo1tjzyD9jT3Zrv/CS9eQU5xhrpJf4ZPrTJjth/WqXD6snoCb0kfVD/lPZC5vipOwq2WEU
c5XMDWXaQ3NrZ9sYPUyo1TdsJuWHZl/s++RaK15uOihLIWXdQpuZgVc68rnWnZWL3fmTcdW89lEK
iEa3Cic5Gk64r/CkPiN/z4xN8LlyI9dEM8miUCzzZzXQ/87ycZXt+/Ixj88NmKrAYvptYzz/e1f5
3YtrOWO/7zUkD6oqKMAS3vytgKmG+2SuVoIMsWD5HNv1QiwAnvb/+2Wkv9ffeI2tKC8WbRpqkW/1
4ISr/UjwwrKnCVcSyDU7eygO+S711SMBhNTBsQXtfHnUp+RRPieD/acw1e/ev8t+TpqUiKJlCYkF
PP5rvRGqCWU+JkhOvl95CistZrS0sl8lS7Sc/0HPsZz3f3u2SyQ2AUMa9t7f6oHQqDLcCLge9Y0E
6wrog3QnF4Iejegn9uh/BKn/hh7/+om/XXIpgn6r5dS+z+ZuuWSymbXL4tepOEZn9e4qhtP6P7ki
qMk//ExADBnvRIW3++ux/35NZfEnSHCQVnwqmGy2g+KYsq3Oh7DYLgOIOn/V/NkxIU1etNQaPdnD
AiZ3J1bwPFyzwI10t1TOszv6kRs6kr+cX0fhR/IzcdMbzEEv37aH3hd3goPqZgvDR3AbMjOd5S3C
jb3iiFpacJ9l8UwWAv37rK9jbWfGb3L4KNwvd0Suw49Mfo/GGzAL586l75+ju1PAGA7XSeI2xfnl
3k+AwfDOn7FXiTOLA3LADy4tfnbFj7F+WYlPYgSw2D/Nic+AtK3toN6sZtCi4n6STA/+WOwETLQc
DI8gD7ZeqEG9+qGGuwRfHbxJNCXbdlgJDAWeAQ0bVfG6St5CWOo4JzbDXlW4hfwihFuOkMbArmqd
QgSz4MvjZT+6hAxM6I5cKTw0sT02t1TM0Qzjl2eZwlbTdhiNOHPokuVnJnvsPLT6I1chheulHStM
8/qK/LCzaF5HpbFGHIq0viP4MbQDYq3ntrCExeBl7ByQoNR4MKptCpm3BSixi+yAnDXzQhmOCnB9
jrIRjgrW9rbwha1KEUARs/snDOZ/ZkQBvFWGdfe77cwO99Whqo8uSKLNV83tna6yOQ7vzVoU7cGO
eZftdsiPMgYE9Us7bOUeJr5X7VILcEp47+V9t/KndB1LCknvFucQLCQsMGxyUkXl7UeAt1xxCYWd
cneZq/XeeNJ89pkBKW72i4qSuXjhJ46SPgcRYQHbBgc3e262Rvnc2V35NLnNxSwPqehj7s/Y+zNd
rVcd8gSrjfmj2dMea0bSnS9cpFfIOh6u62scmapddCAi5Sisqx3Sx8XK/KdhI0G/ZF/FuykD0kCr
3w7uuO/Y4Sh9CO5tXNwmmLd2z6ozenNvQWN00akUdsNaUT0GTK8lWndrvnJpsiJuq2v0QNoIxVNp
gbtl3Yc4Pt7N7WyuS3mvd77oDgf0IZD53HLTvuifoqvv5G6LEEU1/GEHzdTu98EbJUjvIEz7XHnM
e+rJky5L44czUvA42XLoS2ieLCxsJMpL+35t8UhXLzMj4TULTLHn/khSXV7izOVKmZNEl2rYSxxq
YE3rwJ7ANHV7JdDF9fknYhXaSOwzWmTnzFeb9X0jp/tY5i1mhRfUVnbB/WF0SkRW4gEeN8zuZl2m
TvGaerkNh/ylkR/voIk2JSk9FQZQryS0LVNFSNXRRTvcHwM+IXLGncZmXt0m7yBcleCOELmcLnP7
lkAbR+VrwlUW5oCGBmg63QWydDa8G+wB1B8dNP6VE6TrqX9UIIC+iG8VSB1xH7wCtpX6hmNSKLqd
dJj0HYaGNXZOvTe5AQI00QWrlcuTITxryfOo+zHxF+ErBl+YX/X6XshR8UCT9UjUmGzcovVqw5I2
7CFArvJaPwH41VQMyFFsqeaDZxtl8ca6o0xW9VVhBiFsJxFJA9J+K/2A7s9LDCgWY9WZb+l79RVf
xhuje/wHh7ulIg34hEed3LJj+WOOcPLB6eYVxyx82DR+VmHBdieeYnhSvZK/cVeCh2VuBXcy2Wu5
g3pBZpflgegeKTTpNXBXnZWufE205WuMjOez+5rcElkT/HDVQvMUtgRy2Jqwx4SIAia2xhgChXgY
8p2Sn/NCtu/Be5poxLC50mxNaEvyH/XLmL0O/buuI4n2wsntwUFxBelOlMkoYpgeSS6c+eaBOBc2
tkEjpcAS7eaYukJoaa/duLxx6Nkm4o+vUbZxahflLT5lacWa6Y5s8Ha9Mx8ViZvyZEII+uMdd7fQ
0kM/uVVP/Kh2j8zZhQ6gK2u0RQJ8V6ZxS74kk0lLeluEnvbCEnYwTMQHatusEccZvuy1Z9iwUejj
D1Cah071JFt5QiOB5UZACgcK6Qde/ORqKARwiVwOA+39HpP05LUqnqOXe2zdoTjy4DKe4DFQD9q8
D5W14dYp4TanDNhOEC6yfERrMnnzdF6lXoj1D6W+Nry1ThjXvJcTnR7zPCNHqIrzAKE2jmPEG16L
mrNR6vCjS5u1FZdOglOcQ/huEroDGq7ECSYMfxRqalzuHDM/IQVTeIzOUC2qrhgT9+QEgy9/vSeX
psOH5kUbXV3wxSW7S47fEjKq3kpc7Vn7sua2juHrHohybYdofe7bkO0JUwVcxBwj3TWci2QfGFCK
LdFNow0SpWZHFoLQvxDJMztq4q3Ur6R2Z2UdQZHCggffJe/ueCVOirWdwwtX3C46Aa3wHfc/Jo2G
9lBARw+I1LDFnU6YFw5PjrGL3MRXgJeHd+O+1p5QUpDEYljy3kQO4EavMEwh1W/gmvJ4YvxiN7Ox
LKH7j9KLfgxHRgox39q8aR4Q1dnTq1nScVkpkYLb4BX5hysxsDYZqDg0exhpGQkF/qVNb0KxXhrz
deXzxUJlJXhDO+Mfm6Qnvbka5b66+zkeWSF90VERznN1MIrzWK+lDKmwJfzg1GGaw9FgfoZ3Ng3s
cfCkw3zrUJsbjhFSp+wsOEqrGwOJwdWb9TCdGnVH9SBj+jV7CBP1yQvM586tsivE71XmjQGznavZ
obPbNvZqh5sSGzDmUSZrgW2wNzh5prc+W6JKerhIjl6um5xvhmXnAA+wE2k1qh4HGzKAhLZgzWJt
4wvRrnWSZpNJr9jkTRAI8trHXHFK/BLhKhFNPMfUbSWb0kshuuAX2TUjB5NdwQGhHSj8yFoZfM2k
rHArTEVJ/xrek87HwBPjSBJiNEQcOmky1UVdY/IKbQC4QPZGvHvoJEs4SVYAA6TYzJcUEBMlpqVQ
+FIC0GlFT9hDbTpPc+5PiC6Sk/E6LyS8ej3uFodql6aO9zl4WCTZ5XHwML16y27MIyO3cxQPfY+v
GnazkSxlRxNp3/0aPmvqwG3ZpB4+Ju074g9Ou4uxue+Gz8XP27DGp/qdZevGTJBqSwys5EKbd5GX
y3F7FAa1PfwQKRzXRLrt2CTX+WXggNgOL6OL7twVDuA0fOdIfzEedUSv8bLN8i8G2Z4ceHFeJVnN
jS/C1reF0/rBtdmUX7Twbv4lbSbjEajF542e0RnwSco2T7Kzy+cYxcMaJUYMx3k7Szc9eF5Upbj0
ybQqJBmc68UMBcXuY0oAb+RktKdAD7JdJHuT01bHGh1DZu5S8phj8Li7u22QiTHa02O4JWJIxoeu
hr8x4McZlnBLIlck0SWHZyEeIo2EGwO/u4LQDCgeXr/apqjhHhrpC/nokp1kNZ/jx/wgNaRbWSQz
Wn267c2jLqeedK3kY0oROhqYw25H0xsmXxlQ49v31sUxdLpvKeD5eIrWE38uzDodYiHVbrUZ5w3e
dOBPjoBqdyMgJ3UllFJWysb3PPwEP8KcR9zgcja6AYgVTtOBrVganGkOQvCYxs25DQbXNgqnLMQG
iFyEVxzMtuO6t4HNVhoO1NtJWw/DToaGZS1BgsK0HoufBsZ/5W0eHhuUpS1sOoJ/tuXKNvbhvcVO
+cpA9T5/RtJH+1H8RFLnt/gk6h8S+BTxbXF80bt3k6I/bCtnRGQXirird48y5M381BEynbP0RZ+Y
dZ0OQZicljNE3QYUBLKwNwY+9BkPBV/Zi9VBEP1CyTda+oYdSQ/aMgEQrWf8kjgWWrKd3S7Yjsm2
nk4thze+vraqO/phRtbptLbmdef6UG5TL7CafXfiiEAfD3TDdjl+mEfjpvP322N+DsdrwI/g20bX
WD8p06+Vhp5M2dOZkL/m9hfM9eymtxd6OllsITp7GLFnljRv9C3rLbVwmgOaIHCRHXZDLyhjt5iN
ym+znR8xyvyFIJBxM9sKBTUNduKW8GjWhNVtQd8eAaa83se8zB/xoGJV4tQVWdpZ3BR7/Wich8FS
d6s1W5QjX+Akhu7qqPrczqh694LZ8lZFvO5IkVuPTu6WBzNzZvZDuiEVwg4ro7SM1Vfn3C8rELfJ
VkWXxeAM13hD1Y5WuncrhbuSAgfN7XRWqrUC7pNsA1vf52/Fs5w4U7Gu5o8Zt830QRJ29bhNMKX2
yzjwdE6xFn0Ans10x5vsGTO0Lrmgp0ZyAq5o8RO/2BSsicQ4B+ntXaNodqXoPVpraPN7GANrQ39Y
pceweJCVW4oCNjRxF6abRkcKRZQ+8SMVz4GKhx3EfccscPXOwUcf7vLrND53iit+9k/sSDXYV+G2
mYvPZSC72AunmDAn2q4kPQk3UAAwY9Ppfo+q+Qvbmby5VKs9U/bWdCaamfSKfobnz2E1zhYaZquj
yMOWT2wMComdyqEnUIbZOMfAP0BL+ZyYCK9t0AGO3tUOGHtGOWFL+c9m9RjWz230FTXvkYCPY053
ews0dHc/1fajBh1Xk+eIAEsOuQg7Z59iMEMgVI1ejIkD3Q5tL4gCXs2bRYERvyqy05IO2DmlvBHu
bl75gJxm64229GLGa2m4Dtq6Ct9XdcuptIvbbQfUd39HmH4X16lPC7Qlw/FJpqbeVQ4f9kZg99oG
n4O+VrSP1aV8Hrw7J7jVIF4lTlMAUreAo/PaE55AmM3OkwM7S3YA6xFOgPCKMmEjVB40hBkVcbfW
8bAd/JoBvR2YfgL+jsFO69fSaSyvOm7DpYtNW4enm/mzKW6TgUryR4l1AbvdkHIOpHtmwLphA8DO
/pLnkvEdGZj7OJ2xXuDb6pkDvqgJUvvIyAQ1ZnFbh9IuZRkrEXxshsily+G9aFf0i3Za2Rg7IpVm
t0Q0Dd3Ejd5nGG0sZ0f11e0dcfGOCmt8ZvSFpeiWs9nG3pgv2gGmhXscWVgC5GNMf6zYE56EM/JE
1rduTV78Q67ZKpBfRp5p966+heLBYck/gsrTZKkWvpX258SpOAOH3wHGJWtBfr/q6Y2TL7Pnx0be
p51f3Oy62UvYjq22GhNp3M87hOyjTV0V2YNf+LwBNk7R3DKB4egxc+d+YplggpFBWhJxwV42nGX/
94YdT9/g0+iJL3W1NWCJa3wkAffVodxndSaPRPsVN9lfgT/D0UH9+s54oYdgjvv1WVpD+rphi//B
gWYLPxfy3/L4SZ0/C91+zJ8MC3to2i3IL7mNatkrHEAiliBkGX8wHxfWxN1wGzRvQIsGcWb3dyR9
z6Xb04irjzgQrN7uICgkeabrsDzF4Q6nMJsfF1L/lUcQrBUdvR2eAbWlW7+dXma3vUSucG5CX+Y8
o6kEOgftmWHxtQ8iuU6uHLP9Lu4In8r9T4jxgsZ+R09/hxW/obUCoQOG3BYK4A0Uzb207ffLGKLg
/dCAru9e+IDhMEUCJZk3bzVvSW2Lr81z9ifyiPr30TE0LYhyjOQIQ0LO8VdUdZa1bu5zEE7Qy8mm
o2ONAC9ENpR31esOiLL5/A0U5dzaqvL7/MyXvlA58zeEFfa0XlrI4QmAdAel1V4I/iegDfDQzsUT
kT+s/ZXf7TsvOcqcehza/N0smj/9FO2fcPjffsr3KTgqprlUOn5KToW6lR7KTR/tGDzRarlUiZt5
N3sLHy7yFCc4LaOAwIu8FCklHho7ojY2/87D/jdeMZ7VTbjpXZWCICDZeZl6SCeQCn58a7ePfOOs
Be1jWOt7AoOcjgbsj9yef8Sf/8/bUb+NFsq70EKB+oU/L8DyEk/0Pxlh/OP4AAoj3nC6rImy8e2D
LFcQ7UayJRhhUGjyEx1yLaimWh4N+0B3mug9/zA2+acv7/drfuO1KmJU9eKCrS8kTZwzzfYKeQgP
UtgE54JTpnURYxWUhRb9gh17xgKzbnO6fI37+ROVU/3OW1zmC6T7rHQiDCWIgN9YNkZfouBAHOIo
h+oLOBApuOxlrkwD9UwZz1cfpevoKWd7mh352dgoSMpxYEBr7WFPogCOftF0hLfkXThUm4xE9fyF
iCzzilBc5uTYNDozAUv09c9kr6wFRwMnIYrTYnD2pt4U6PDkudIwPDNK+9PqYI7/D5sOgyHm/zLU
TOiqf13pQZEWA3YQC//WI6ZgpvX4HF/7T4m9TnaxgO6I7Dgt84XIDZ7kXQBrrd4xxkCUO1qAWpgv
fizsvF06OeaHiAXA6hIklO6uQCgBgM1euuGJo1+ABYYXSbarvSbWVlw7zN2Tdqm5813+Tp8mdsyo
MUte43C0rg4ZTSoHvXoJmAI/rj4Gf1zP63Gfbk1XuarSej5mh+yB3EGBXgI3/tTFrMXpaIXPyZHy
Sn2gkoX4Rjrqr0MhWSYtTuLS0mzEdQELlznxJvsQKZaPmCnQm2+ouAbK59rvw21eelgYUXFOdukQ
YT75IwMDV97y7xcHLoJFfQDgo+AHJ07OAfMCcmKXsHekkDit2DwxWzzqTvRImIJnOsOD+opNdXkQ
DtF6uQ9YBgSyicz/y08iTxI/vCpkcL3+9zUl/9MW+Ns7/s6LC+J72rcx71jxhyfR1lzlQd4wErYI
ILXir0UP0ACtDa7Afs5bk16jpxE6QwiWgCzP46ze3x//+O3941KHLK+pMi58f5NeT1UfNi2xE4A+
pJIwJfCN5eN6UpDRiM54iNw/7i6/qF3fz1j9t2t+217IUsNWpVspDmkZ6ZPmdiCb0abeD1v9XKxD
wzavgyszcvpqN/Xn0mWEmJbgEkU5WtsjXl6EF18KV1XcAVIDnqeUBgtet0w672cm+S5AbHAbztMZ
I5DyqWAIyqf5MB36W/KZvgG00TAa1/aJLp/s5g7mBt4Gd7yzLIAnjzJaxUFe2ytnFg+Bww/KOdyO
8kYunHEnnTHHSs7NsfTwZfpJDwfwTjYirYwX3pC3ySs/v2AtJrOABn9wiRp/GHcQMxJH3gM9Qmno
KMLVw/TaeMFV22uv80bfLRDm6rnede8LH6PxsB0ksB7Sr2d44Znglyr0+y1NP0CTht3IVv7oOfAw
6nponynX5+PkLRjURgXsWapBAJsDp6LTr7WlHRe99oJl0h50V3MxIzrkfglNMn1KcY1gI6/nZZTi
0umcu50S//riCo9Qj3MQuIJXHvEWY12IgS1sQS4djZ33GFh3FwtnuzaRQDuFimM+Wa8x7uZWt29d
zcPxgdt9mfZA6B/ELOvnhQ9hbgkPciIQ81NIdwzn3s2e5JO5HsC1wPsOxVP4FBzut87FwecMXrAz
NzgB+co2/FLZv7DmZTcumGXHJ92BdXTM96xeHBOXEhYk+/AnMsE/EAfh8KoqNDsVGjEGkX/dped0
EqsqMtilqcIWPmsIEYfKOWSUHzu03n8KOcX84B8Oht8v+W2lQM7Mqnbgkn39QjZzet+CQunB9q7Y
Zs8+Ma6NH6AuU+lNMqZl1yD/WaePEgEV04oMTVJhtwlRBTP26TeeL2dm/B6MkKfKm1452paW67Hd
yVjPq1YgIpy0h8KRWoJLo82Mp8QSwGDJzCJf8cEe3PY2/pCeZGK+3SY+AO0UEzC0dd/SH+O05qOz
ML3oatr3pyVbkBkQ67AD753x89nBX2eet6OZXj4OlwhuQGY4VgDM7vQef8jYbGrMCeBGv7VAyRao
btT6yptxWJ43UzGHv13ei0/FhREgHlrjC0IfJn8Y3BFKBCi1I8ngkDL0WMvTAvDV8aadaB04wqbJ
g/Mi4hK7spiVlQiQOCCOU+WUELGtlnUmwPxxO9UtzvUxYkcAv6ut8iO/To9DwbNu0ckqxtqcTyiL
2EKSZ/qSXnP4ezF5nml+Zl/AeloH8TiKyrOg+rR36pr3tcmOAg5vN/hsrzCbYoyYjstGDxvEj/cY
qgw2KziGeicym3GlGot7QLA1rl6EzyvdBrpWDjNrz7bSfZJDn3zFutt9Vp/U/wWgIvtULux0m9YE
Cl8k0k3pGVYqHn+gyMwwNuyE+LvVkBg47jFzgQAb4/QDcNOm1v0N9hSUAmBd9UuyslP0hhXSUTP9
Kt3TEC9EGfFHcxCO2QujFwbnuB9CBwM7iZH92/fnHMpgZEufeF5ljvrOzERjtJh+4Kq1jWjCl9Fp
9LNNAbL8FSHvjP4ZEkU3hns9d8Scf7NAZ4KT7SWvte8Pwzp8Hp9wSUyOIs4UHOwn0YOq4xmXFaO2
atwXAw87XxOCW6zha52rY0iPFjolWJfhJezyj+aPpaCQTyAZTXLqw7VSbslyykyPeHpADQOnLss4
gdW54elPYn95oUx+P+gMDRaOhjm2/De9TYE0QB/uiGWwY9gIkPN2xtf8InvKI2xnZ9zgLr3B+HAd
uvwQIussqrER2ji9vocJHeWJyY3p78WV7h1iA1WW0ybOLw7BH8qTv+808IcNGKZoJNAM/Dqzf6PT
tHVpZlLCpzN+Gn6wNb1gu7RjpQtTz519cKLKvzDQ/RqcDoCDdDqwAZSvi4z5kDnDmqw6qBy9VzuR
ryPM+RO1/083uBQyv91gHyRjklRQxlSEFBaW706wbfzAqVkhfM48NplQ4urjjxXS0lz89SVqWApL
xIvzYBT8Uf964XtFdVSSvebo1/Ciequ14fRb5eXfdPE/fTJ/E20uhg2/XU3+Jp8gSUEkao+roYzd
iFvtggkZLQrCgma2Qp7xLx2F+W6y1L3xfeSgVyHXOrlPHbX0uX+6o4V7/A+/f+EE82WI3Nxff3+c
6lMa6pC75qt5VT+FyknOTC6HL8bOEGh7b4C58dl7sweLgIAjRKXjpvY0n0k/OAWeY1eKjAsqgvJW
XRYqS/hWriHKPnUedYe5ZZoAu3Q+EjUoQFgUHjBknZ4XxpoAvaiEP7vAdAFtPvRMwN6F6XhbuUud
MF/VKx/eFjRpMXqBMmD/SUv/q5H/9v5NFDw6xjKY2PyNv5dG+TzIJWdwDF8ZOrAiusKaUfom91SM
Up8LPBT0o7pW91il8nFUTvs0bldfpjv4+Sny2BhlX3WNE2IQimoT9f+8ZW63oTuaaDaNowr70z6M
52RTPA/rSv/D0vmldPzbL8BFBumTquDF8O0LzvVxJrUHm8MFQqhc/Uf81UIJks/jZ3CJNuWGPEN0
2PR2+4Xk3J7GXeXTQf8aVT1rlHHECFLqFPvscQCi36mXFSsPzjGV3HN6SN3Io9p9YEqXliCTlGay
le8RNTvKRQd9TJ38J/jvJbxmuz/sW9Lfe2dyXCUTNulSnEnfffM1pdOqUKuYR287d94PuL7uDb8r
/EX8U4MbUkcAk1CEd5fSWCeokmCB4iHpBQjqdYAnGBZe81bfsAH1MrrUW/OoQhhaqs7An47de8U4
YAPi5ipvBBVY0tY49I7oNuCalvwi0DJEZ2m72mPct7Rx5m7Qd3ew0RvMnYP8ApIQgvQHfuXHfnmt
HWZeXrjO3PSyrObsEuJUwOp5WHo/jWop2XTiaSEjuuniMwAJ3fAVML4ZxptNfssGvjg8Id6gU1au
gV9JTbGXn/tzIG5Kh3ebQSeEzEXUT+BEr8qXcWC8MTuLmTIT/Kf0Ql3g/tpKmDot4NW8Xt7n0puU
a/1hdudHSp/wXB6Zrobb0NcXEnf5HFzxdxQ9wdeBt990vw29gGRbL/Nz8Fuv3o4PiMxcA6WJT5Hx
uXSQFfsARq5UYbNbXbGQDF1YoXa3lw9l7ra72h2c1VPMxFu2TT+074zZl3OxsZOXyl8EejAKrPKy
uBGQQys3nmqXb3nnLESLFXzGD/1x8jCvqn35fYIzYuubxW9CcGAy7ciQc7F8TdEXK2ucif1xa/pQ
szbVTdmRx7ZMygwPyiCzzWi98ECnD8OFFob75T4i3vBx3HaPkScfgytVwp1CyzJe2JWMyF2m5YZ3
f8vZ6hghQHd11c5pd5RoTnzODJ8JAvkzB53cOY6LY38g+A5+JzwjwjucaY13MStyev6L+vD/63D+
l8QZ/X/X4dyin0QPRO/Ze/O7FGf5n/4jxdGlfyE+VxQs90VdwimAM+0/UhxD/Jei4+9BIDyyKlWT
6PL+I8WR9H9JOiIdNDKodxCucVL+R4ojif/CUEdEQEMPt4KMvPp/0eL82rN+27DRcUnc2uKHjrPY
3116ChSO472rYy/uc5Fpm6E9m9LU7rOghgJR0/KUVWbHEFnUql3tSXRmOqJV9dmo5PtDqyXmIR8a
5uc61Ci536ZTsySF2isxiZ6G0IRDGxOcWmhdtA5W2auYzgR+KlH2OM45zDdVqFpH1fJoZyYFM+OA
IAE/MGsTPglgazbn3m8v6Pzvn/a7HuBbcbf8YHzUFnku2lzo+t9a67KYgyomiMcTR+LLJEMOLGGs
aqtuUx1EIXL/++VWi9bq96JmuSClHJaNuogeX/x+JCZCgeVX0aQeBpyiXZY67UUA/bqbC6qPfKY/
yLNXmeAQeLglpBM1ejdwsDpqs+5XK9z68tZTlcpW5Jx+O12rifJalHcXpSShtNUdP1uZw1Zs+ye0
Xbepa24GHHG9ljBPz0wsNjGDzzp5Ww/iRzDr2O4nxVZVcPTOJhpatcwpC+K7skv1PsVl1Gie1KbM
fhKUzckwNYW7kqA5yS18GKGGN9cr2mNgVvs+o8lMcFrVJ3F/V0GRVpHhZ8N9T97SZ0D++JRBuBAm
/rs069OraJb3m5BFraUEK/OiFeZwwhf9YU51PJRGxFYkGyJGEsTSrY3JeI/mFkqBoIOdG1FhiVEx
e3GLG7ZgggbIUoztaK2OJ41YPVfP22bbj/Uh74ZyW0vVhI2qsHLGWaneC1VN3qRilUGC1UDWQ6ge
GNXL0gG7QBiLExVW2jaBvwI/JVkiBdlrBGMvztHgqfI8uIVErmRVGenN6Fam005Vti1GYQWIuOqP
RZVCCP3vH8+3evjXp7NkkGjsH1QeywbxeyOiVnU8ZWLLJFA85fBFFi/ykjmlcS8elYwbHrJ08/94
SVykCINg/mOqhgpW+9dLmvWYEL0tcgqRnofY9CvOpU0zf8214JgGRJzM/JPTqPG3n8kOqaMvRl+I
VwduYX+95lyNhkmmfewFcWo8ymU5eEZUbqK8eazVgIlinQReYwy5g7O5su3vMvzhfqX8XHWjaOWA
ZV7eiApygzlY5+OgnkJNPhATT7T3EPUOTcWhmduGXUjtPFUdmeL1ZWgbU7CX8oDOQBB1eaMbRbRX
p+YZo69XOa8fklb/MakyFjXT/SlqZjdibOQFpNIiGzSCtdECtirTkT0+RDDXjfC1B7E6mqp+ZZL2
UaWL13YFCNMKRAXNXU8pI8I8EZh0x8HUuWp4B6BIB5iPWhaeSLF5laNQIdOKCdCMcAkO8GCk59Ho
1A1OCRSTfTt8pu0dGDuRjCvZaDLMJ+E4kdk1kEy0rcgpvJqZPF1JFpUTW5yS4qCEaO3yxsA3JtWa
F2lIqR7vGVhH2H0WQ7lEKWDRjoj5tVtVV0Jg1tqgb42mmjxZm4obck6I8AsWUhmH+B7h6t+Jb11U
Jt4UtRg94+SgSVCYSiXYFxHMYjx+d2TRkByQRdDktJGhw2L/gS6UdCuc9a1Bz+eNkiTNqRH7u0M8
JbBRVd5xcCaFoOxzAlAqbCVzPcZ4fjIXwlsh2KY8QA0y65N0D+JDsLq/puEdQDCEO9EFIUbeqRJ6
SgkBoG7kCTU0GTfdMtw22jK+Bj2uOa2WbTpTax15BtTuyoUrPeeqGzca6ORqYq4T50+jBilfMsb0
FRYPFOpklvZFG66OaQA7M5fryW+iYpPGEgb5UQyPq6yItk8/pkLSHUPIFKdclew/vfEqRsj4mOjV
TUJwQZe8EGeJXzP7r2MY4d0WR0PZ6HWOxedkXLEBBr1KEvIUsFC9zHUkrHXCT11z1XzEAQx7qWNH
KttE9wXyMRVz2rQ6tMdC7lenpBWb13s0oF0MxE92/J5U4zvplsl8d2YTIWRbK8WbUGWBr+QVYope
+COg/Mv57S+VBcFiuBVz6q1Endrn29R6HNO2lKQMvBg4m8y8uxAewskoCZTE4bsqjn1bG2vQICiY
WoUmaUbwJAx3hDmZcZiJp9DVO4bkxaPZlckuTJpul6Zx5Aua/kF2TgfJRDROEWnBThPfYWgvMSGl
kWyltq0cdZwBskiMv6SCZjzmfQjPKsZ13bSiOZ4eRzKanTRO+73QckYpRmMC//foFg0mP3IJyTEW
FX3LhpiRXC/lnpgasDIKrcesyMQQNfrfnJ3XbuTI0m6fiAC9uS3DsvJSS5oboi29SXry6c9ib/yY
ElUQz96YwVyMi8pkmsiIz2gaqBfddhWhU4Dk6xRDfNNb7YMkIxc+GoUrJ/RzQJ61VKedG7RTlGAV
VSptVr9RdxCn81VRUFDQi6cOpfI+l90OPW58yf6xclpWVdo9WGH9IPT2nPJfyFH2wB392hmTYIpM
V5MGrqRKb00LioHq8phEIIsx69WMF1tL7rHz/IYF8p1Td4+eZWx8XCs3eJnd+B17ZKSwbcbNY0+V
3U+M75kiQ1mt1X1sGIgzpSej627DGsC57t9KUbEOzIzmbNHRpG71U9H2PyxJfSsjs3aRwxCbRqdG
rSvoUQyhXKyrzKbdq7GdpFK1MZPJZZjcdIy0iDpu1CU7zaPKjBf2m5VTRPWEeLeH7ASGw1xnDobC
oYbfdDPAFuX9p2Ttj27MQANiMtGK+miN0TlpFEjgbYEpgBVvh9hA5bOQ3pA+45eYGenNqD+PlDKj
JNupA50FyAtOAm+4zSOaswlC8gJRfxri9m2dZUev6s0Vksh4rFoYmcTpQLG4CCSWljhbnUyfjDyV
Y/WtDqRfZWLi0DFi2D0Ym6KOjyTPu2ygPZ2VFKnRlbzHo/KplSvgWiqSQPa7SFRXK1UwR+bRKbUn
tcHgHFZVHJQnpQChr2kd3WlTuoftiRm4tMlC9aHi/tFT68UvBnBnEQV1u++fsmE84Wh0G/tApJxy
H8Rwzoz2GdH19YDVLMw59C0U6VAqYqtm0Rb3WbAFNQaT4DDHLAeXa2c/GwrCqZn86IW2M/v4lIgA
LlWOslmU5hvRk+oJXCMD/U9eaG/M9p2t0RbJtUPS5PtWpaKWhDy3O3nnBADxI1l99+gCIOGDLItF
4SMtHmLFoGtecseG+i+HtAlLrEPcdIeyNPdDCNZTF805dKp91Ghi7Uuhq0dhvGkxo/GTbo+851FK
KwwxwyeHHE3ri39anbyv1SA1eyku0INa70PbWTtSv5cCCzhYNbSrxPQP+uDt1ZEzWrPTfQDV0Srj
G6ulGtjr9qPpQLjXs2PWS1sutudCSBs1L3YBGRdKSOFGRhQ5wtbI1aXSX1V58lvgUaCjXZ8a6rGI
8WSI8CFwk4JpLbuwXGUmXOe4VEFMReZDW4HeN7sRRrdiHMy6uotisz+IyoKxKCXGNh4B54YqTmpW
G33LjP4F0+18Zdbpo2jiHf4mP7O+Dzkv2YFSHFecCRE8LnA8a0TF8/cQk4dvpT+GbtMqf9raBAvv
pHj4ynZwCAX0uZTqZ6GO+Wko5W8kB/QpMNBaiVKJj3VoFzd5Q6cii4ZnnjISlhXqWe2zU2U470ME
Hz008bcq1fpspuqvwM8zYHFgyzW/PiYi+l2nGnjTrlqHNljgsccKwveK/EYSZNH8TmOfhzkNs8BP
droY/mDidkodGTqWdiOE9dy0zUtixECUkeJfq5wO9N1SBHNxSB0rcAkF4goSJRtTJBSCUvPsxCU+
KsNBbq2XsqPG0ulPKp2lIKEtaXAo3ImQnNwYUGDo8+673pkYa1XcQD2HQ6KEuGsmgfSjzWh44IaH
uFRrQRk1v2GTbEO8NIbHDsakGJCi71FA+DrVntLa+QXpOJS5lUkJg+fox7Q38CIZd8VAuEqfHRQR
bDxocuqg3fVgqLssXsAbKjNYCI5nYH4u4lGkuHxNjICCkAsjXhOY8I7uY7LoFEvU/t1oYbdI0R35
0U1SYs9U/PP1UK/F5jpSwBvx8P4su+9EZufAI0CiqCAHbYsTrz43ntLZ3JtsBZ1zycotu2wlFOjK
Rb2Aifn06rcIqyL7iLaJ/vlZQyaShzp+xa7tqYfeUfBkOyMTvS6sRVWqaRo/flZzkgFQNfwm6cM5
M1J8UqRx1Nb24HZT4W1brcRNC4Ubb7I9+LmF59ocKcBHJRrCAxMJX9edecvIMIMg8yR/dIcj8tLr
7nc7wvqYKqP+mvyeY8xfWLb65+eaqWhTvQisHMWjOVgUh+EhkRsIDn4VvLU8zWv1icuDp2H0UObx
CV9t8GwWrF75EZO/UxEZ6ySkiVeq/zgOzLtasXNEVwb4WNpuTH6UkCw92uRVm706evM9bpN3vbWe
TIUitgnpgfdDMtib2P8nz6Vjkz34JobJakJFGJKWlx+CKLtHSw/ZjeQthj4oW7feCMel9F+aUP2V
9oHL6+WoSoiUB8ZCRWmGa/r7CS7mY444VYeRp1gawYRVH9vyhBP9wozP9XKIgPq/KcsOf+JhOk+l
QxuPEo3Uzi3C8kEz0B+cOKzNcEB/4SbX7rOGvLOptj6Pja837ud9gzsxp5NMAYs65LzlUfXcGogT
J66OvIkJfHqsHwcwNf7SGKe6wsddw57RuPFtDfjppypZNqqSqUvIneQaHlkZbGL5toFR/PVw5p6b
0xmomg7KmBy5rOD5eIQ2WEI1igJ6Xe4G4ymhENmYFYICLLXUFc5zYwyulE0vFFrQdnKSFTxPfW+l
yvQULIsakfHa9fmCW8a8GTv9MBxlqRNOip2UX2aNMwnxkE4KgSAauQxbLbdWco5qaRUiY56L36qP
xE85vNQCu0Mc0urGXidQgwrgJmp6DipUYFGQV9v8ruwmXZjxIGT6B0VFou3TKsnGkZa/vGsjfSdo
ZuvhwkqZK3P8HQEFChwJZctA9HBWOUpaGspNxaMHSs1926L2W5cqnZZ0bdGkkZIHUVG+GgfqdqpA
NYN8kTrOwq/4vF410mZ0F/G4xVh3ji2ImlZQFzMLlxLlyunArQ4HVf9WDb++XkjX7u7LOPrHu9Sv
aH3W3TRY8dZhwFThUVY4G0XcJ91SFfBaLFaHwvZAgkud5wkU0T1Fl1kalYGxXglxE5y0HYJwUWDq
8oT7emjs7k978cMBP8ebW1nRK+WgDq5hNvLGFsENGZ+EXoh32/cOlY94KHeZRd1hbJphn9cot5aO
649de+4662B6/g9h8pyuJCrGeezv9LT6xuG0H0pxcNJim8LM6GtgtIm4tdHuFGV/23nVa+dDmZLD
cD/GarHp1QGgcUituhDGri6sXyZkRz31vgdZe3K0aKspFu2F7JQ0zRHp1fdxyggN+TGUNHDjYXCO
guClj/LHRIDCFRGO58GrHnuPYTK06MrCKbFS1MdQW0eUZPBu/TEI33PTe6Geg4aHE3rnkY31rR+m
gas+yb/ZSneeUd4aVF9WUEy6jScZ56gun8y8hDYcIQSiiOY9xXCQ4iKk5cRtPGp9OKckslhbmvRm
BjD9FBDhGbqYNEKm1L+7a5sRJnmvdutUyjDSq9B6QhHA8EGB2dXOb2MTereE/Zxsb4M+uRF++dil
wKCa8XXU68csKPdliPFnwTGhyWRWAmhdEeDYXFk3lqNvI/FeeRjaVS9ya775XrvWQKxmEIayQn5t
6L2EjU0G4SdAK6Tk1fJIe3HGBY9QKrc0i27VdrjtrRrdA+/er6wHbXpaJMHvykZlLClODqVxaikr
WcdvEXJpA+vdr+jVQ8vGl+55mh6DaiRvzzU1UHoJT6Xy3JsjKa+9y2hmZxT6La58xVfOCqJCuW9h
nXsOYmBwdFD0hI7qYJqubvIOd5pqH+Y5ZU7ojjnAdQeKZ3koEClUzEkAIE33SFD/lgd9G+OvWmrq
UfZ4yChjQgMXwlvro69T6Qhq9HdlUGyEba1qXG06KOk8e1De9QAbjmZPYUV7CQfeYDpl+NB5pWB1
Xwfl0fOUkzqqWEzWT5kBuJ/zu1y1arS3IAYHav1EgQtdOBxKQbFFXCKF8SftTGAO04Owqb5X+D16
rb1qS0gqVuUq/uDK3FKZBUS5Nuy7lA7VWBeu4rUH37kJxv7RHMCxt96pVMpTOYDv6tNsVYvoUKgg
ebPSf41ME3mGzo1U3PN6/6ccACKQWzTgPDhhwV0UpfzPwKmb/k6qv6smXp8KhnGNTr3QCMiRxQFf
qEw2NmGDaI4IpXCLl+8mGqsfUV++DxbL06Ywueqt7JvVKQXQIdQGdFNzQ308liHUcpxnbSgNokZ3
GP5o1n43yuxHnDk/mtGSVvqorxJjPIZVdkd1EO0MrrxIau+01jmllgYk3+v/lKZNlS8egUvbKgQe
U8fqt/gjjOqtkXRohRLgOzQHelRQhrQ6wR1m6TU2NRTckU2/C0j18U+gmudmodYdZDkT28oTh9oU
nptn6s4c24fKqGmTS8l5dPDSKHAlrnoNHIIU9bsq0o+CivpKx2PYyJ1/CkN5i9SwPGUCsLaWYiFM
FRQW79ju7dwErqhpiAH0xWrowrtWKtZR6f8sPCA9bQiXW/4lcw9S3vuTG/p+1AGcIes18Q8M9ItB
l1QO1Pa6u0eu8WyptbxWY2tbl5BSu2IfItdHtvg0mBkqG2A50XPcpJbzw0vU9041H+Sk+t7KteQO
TdKsZGcYqTtEj4EeoUVj3cqtBKAVgGmBhccm1Y1flsjurTTHOTR0M79xbUl/0KcvrGo1e9iAGmE0
/U6SpN82iuecLa19yM3eW5AZne7Oj6mgOQkJq6aOSZuhmbN3sRiGOvPDGD9QZ++gA2JgK/j1FXcl
V6HbziuNjNYwDWOebfloJAtjIATGVu0GicbTBECqBAxAGwLEErDrejyYDyoUO8VBW/NjukBpaOyy
rtBoHm0B2Gxh4K8TSDHI4OwmQN2SIcO1ZyGPs38DTlf8BYRRo0HRlyEyLMF5cgtUUGUCBqr9ZbHJ
KnYwS1SLz/k7M3oRcPbqHXBDD+1UUOmr6yfLikhTkfDxs3gpUZ6BsEgzPwaaZV75EHqZrXatq+/a
cwQd9CdQRSplnDAP4OMQ+QceTdGPxNh+6+5A46Srxe95bYlejnaW62p6YPVdMOBg0kNyTCeq3IRM
i3c/tRLIKiKj7tIEL37SKfW9+KSOBHnGEqyh4Yjw0xZuBv7RgJ06SE4D2jTyQs1m7qf0aaanvPQi
oFHIfhqFBMQUUX5EmCn9I1tPE6A+2QzDujE3XEqkUFYDNGAN2KB/s//RfiGxmv000jt7AEkKln7v
bFscFcUPtnJ91J+pimNs3vzM0h29G8rO+xy+GMIkMIer/f+y0amMKA71EeXTszJPs7CIFcYQoYho
uflu0puwgH4hw7hZkpq88rpkbf4b7W9L7GLGUEf2VKdgbXYMnT7TGnmcg/Ij3UJfQXgUXNrEe20x
uPbW6sKpOcn9fjo2L4PPzhjuuKiNaXK5FSbcR1feTkIPP0sELjZr7iGgFYubfnqUzk/qy5CzU6Zv
dKOgkQXlmnRVA/tWtNEpQ3O0hBZnY+QaHEczXfimf1EPn6MiG0z7g5zVmK3Ljt67r6Y1uFhQv+Nh
XCEN/HagbJm89YAddfygaPiCGET6smaP4KYZv2LI5VrPX6+uq6cA5RhSWoXCxRyeoXpmkouezy1j
B26reIZ3CxGulNqohvwbYbbnMZEOHaXgGPcC4+Ql3TGI1kljHgQwmCwwVh2wgK/HdP2Ysag4wQQ3
AJjNDnIRRRItr2p05aO6xksju6H7EKLBq7v0hCaagBovIUA+v9rZNzbGr4CyptHOvmjm9GrbKjL7
5qEF+ypv8VOfcLPv8QNf8me79SGUrdVXEI3/y2gvIk8f4GLH+l6q1prGppnuyZEi+C5x6YVOwjfr
ytqhTLlbiDjtiU+rFxyxxYqhaDsH2OhItAslQKbA2WeH7nbCwZpn8vB1uwuBkX4d7eqZcBFstn6S
sh8Hs3JalHvh6OnpKUXbJfHku6/DfF6mVK34Q1UoQNPKmB09uWNJqSFo7Vs173CBEChbEb3mzvuR
IGlW6srSd7sa0XA4ACxWKqWej99tUEOrThyvcNNvqHtKZ+0ZgURYWpv4VD71yvqneKsgKcIEXM7m
Pm97RjvZIZCaGhT5Z6sVQ/kq9oQv3LKQt77xo4IC9fV8fv5sHyPMVqXeD7nfDlOErl/Z4W0VfTe1
ZAFcdu22uqzjG9NKvVj7WenVQhMekOebyaYrcePfZXao2hvr0bidlMUmwmWJg8tj2+8WNSc+f8Hp
cFHxZbIsLEOs2SzGuleFaYE+TennUDyk+kYF0d/yiCn1E972SIrefz2r6ucP9zHkbFpxz7YCEKsN
DGBI2gdIi+fMdVyxM/ahQZsmfkHX5anZgBk6JcfipUY/9gWpyyWRgaszP+k50Pub8pL5fqmSSotl
UFKu2GLlgdDbZrLX1t/btfGA6sgq2nb7bKv+FQP+eg6uNOKYg4vQs4+u2zHov6Hsp49O9QRKibSO
z/kzpdlJevjraFfyA1Sh6YJxk6ArMu9blE6pgPEKuav09j2U9INnIbLX1+1BVvN91uYoNZZIxItq
IXedFs/skFUcmtdoYU+h51vUHn1N9Szed83wj17fhc6bZj+Xdrap24Ub+uoQLyLN1pSlxmBxahqL
0eRyexPuJm0e+bT44liKMzvw+koKnSRlRGDOtqiA4KuLKmhorlFW83+jq/g0cQLkvUe1VFrZt0ui
AlfzAkhpHO9c0dYn74/e17VIpQJD1vVXQGCNYgNrZ1Lsg28J/WPh6rrS9DLphtgWdkYm+LG5Gokz
JBnHRjq6kGyO8bE8xefJWSeEtPv1KlWuzC1kHs4hFoyGu8nsNdfaVSCGjCRA36GU/RZaUJPX6Y2B
ioTuIklHt/gp2Cc4PVD9yfBqWIg/7bnZav0Qf3ZLO6OuSShCIYsLx/dcQUSB632070ZkGJdzgqvF
CE0D908rERbmvAfW+m0o+8iow58cXWVDF3WjPE75Xeo2+yXW1GK06VC+uGUMlbZQ4iVTg/o/mvSo
yfwl30xOfIsux9en8t+xzT6lYklyFE+fsn6jUryu0K/xf0+EoOCEDdT+6w+nXstb6VlieWWaJHTz
MpKutmYKXolKFRxR+Vv7RGOmzA/iZWI4acfmYOCvvNUOKAyTv8bunz/VCeLoXYfYy9c/5fo0//tT
5poffmRKSjidQ1S0KCqii6++pwqO27or72nULNylV+NxcTmUz/D84pHy8bNKvWriuwfuwCqPU4VJ
rdBXcqCmI3pTHie+1NcDvDbVl/Fm52wnqkxLa791E7lapcV9D43dMutdGi/mllO2Ot+Ol6FmR20q
+YrjWwytQtwf/ONxfJzycxOfjcVD7nOmR03w32k0p2rXxe7QlHBURcCwJhl0xW1uLXq2PyY9KlCH
NoznmlfBsNQlvXbgXUad5euyHKdCp8HFgVcflH29jw/T3bFYfVmYybmYUh5QDXGmmazh6NooGK/H
fXZKD460rXdLUJilQWkfp1IH5dU3aURNzk55LyMUWzSvmdS8y4Vzm/fpTWWWz2Ub//cJwIcvODvf
RjlLy67lPa5im4xw9e7/T5zrSkbzIczsYBskIxRSKzXcEe0mH3gsVjcqWasVQPL0fn+92ZZW5exC
So3cS2SYUm43vpjhLtbuE3+hjns9hG1PNlBIz83LDF4hp1GiFpSOirce0J+nn5XYWjgVl4LMvo3l
pVniGByKpeiKdSGZb2UrfwdLs1R7u3btGBfv7NlpWJmWkyqj3ZIFZs+TZcdfgci3SS9uOau+dhRe
BpsdhYPnpYnWMnVpItGqVZsbFv4tvCzywRJd8K/XwjRH89PwMtrsNBQ4WXZa2PQuTd8S3QWsT/Tx
8HWMq8nlRZD57aWkUlsXJhepUq+rrX3M/RV+TDC9DRIwd0QaaimhXhiWNTsCqySoR7mmiJg7siuk
zO3NpSvy2uq7HNTsqZVruexXKiGMrlVONSrHfuY9SI3jhsJ5y+v0KANMFkOlwOMCvEPTRHJJwSHZ
WdXN6LdbNfEXSOzXDsnL3zQ7JLtUjgP67K3r2W+VOMCnwsnrPlKYaYVeyoA8Z6wu7MJrR9dlzNku
TOEjiFRWcSypsU2x6O53ch8A9JTuENDe2565kCssBZw+zMWlWlgij0rNopTYgacoXsow2tTpwWtQ
/I/DhdrXXDVR19Gp0EDJGRRMLeuTCZIQUddkXmhxAUz6MjeTsBkKy6vgu5QjeD41GhZfDPOlRZGU
whPmysiocID+3U8XI5SGonDGyMrc0h7vqkq9cfKOMtgwALD39fJHnuTaRqkEsINitI6B7Dnv8dBM
tMlQv5fgRlCiA3bTVO7CTp7P/VS+lamNUdaBmmzPC3PR0EvgFATguiZ/40bDTaCN4Uo2oSvVo7k1
c/9bjWgAbf592nuommnBH90apLWoRqroTghuqzWSramKEVl0Y6m2Np2Ol+cZ/MIJHQbl2aAXC6/v
4+LAw9hqPJ3ampXfZd34LUCS1IeHHN5CIXUFgoBfz8j8tJ7i8UJgmWjKxDmeJuziU7UoTYsxAvlc
GlgYmbgAKAVWJIaQcZSBsbew2T4l5lM8XVPQqaDyoUPj/Bivl4LR8ZwKlPfRRF0HveAt6lQ8J3nG
lruyW4o3zdd8Pi/i/X3GX4yvUhMnHoFbuK1raWuLapr2ONxZD/696UYP3tp4/no+tXlSOQ3wb6vA
4MkOXHI2obZahnJgt8LtlRqVc6f9GUf1yR61HtSCH+20JHAeTNHG+1EufOD8XuLCRsDktTDRHFKR
roF1GW36PkcnrlbWBYydEYT63gIlCSIrMmlyGtVDlThi1+VojPtKe4bb4yZxFu5kJw73vaX4OAro
0qHw8IqsGq3bfD3Oax/SBKvOHxokOnpdHz9koASmk6nIYUeH+Fbb+MdJuCnnITKpFC69H+fXIZP6
IdjsjI60NMz1jmBD4WBYQleZYuzXA/r0Wp5iTJRASoG8eD7hGOk3hxAzLAYkSmsbpeMfOfHQ9jTb
6N7Rql0IQ+EW9DQeQXVgPygD8otOGSPn2fQ3ua/4B6uytBNMjPtS6Leab/YnRSqgDta+GZ1jU2qf
9REsUxIa3Y0I8WmI80E5CU9P1mFkvH49nk9nMKoOXGtg3sCbsudmGQTmq30SGbHs4m1iGC+phG75
EhZzKcYshfAt25PjojeBK8MtNo5G81Mvg6Ut/OlInI1kttKcpvM1UTQ8P4+TRI3yLP+jHpHxR7Z9
qp/sQMx3GwSXLOR3l2rh6qfzYxZ8tvKCLhGtlYyKizif8oYY56Z6ySimTM6j9cnfTfJkuELfKtvw
vv9Wr9FrXisL+een1T/9BtjnDlggy6Gl9HGrtXnn+yJUFDdPcG6pn60l+smnBBfz5w8RZjl75fhJ
L2u5wmaeuqqqDQDIyDaQvyj32yd5r2QLVc2lMc3ugdFP0q6qZQV1iXbtCaphaL19vQM+XW0MamqB
oW8yERPmFdpaizVdyhXdLTBaAdah69+a9pcybr8O86k+O00eXQvkSSjQ2kDCPn4eh3Hkls/69DT5
dwptuo+UmzEGAR+BxOxMXkJe8SCU/mTp6XOX4WNbJicrKR+qwNwgZ69mKQmPMPZjGv9JFM9fyno+
3UmzXzhbxLbfqXUCAAWyPOKy4yFxsYZqDtpxQGN0qRT2+WaYRZtOjYsrN0+yVkQN0eSdObEWtA0S
VJRVjMqFe7osGn1tKV3O/7QOLuN5Mgx5s0Zg9cm/xYDi785EefLQ/unOkybrUkX+2rF3GXC2H30l
RslDVhW3Qxspa+5rr4DLM2y+XlfXjr3LKLM9aYBUa5KMKMlAnQ3Ur6C/AEVVjqHdh/G6796/Dnj9
w6kmZBoanxw3s2qfoQZF1Tk9voQH9RjvQ650tP4mMXdO1v+6tvh321xEm11QoBpSxZNaZQIEIeG1
FTvRYp+BT8KkcpVt5R/Va4wuqLF0n0zD+JASsj4xF9dlFOwwE583GGojE42jsV9zyyhuaOnWbqWj
TYewjNjhK4iycGHsS8NfN0PxqgJiXZjna9vR0jFAR2haJdOfjRxgrlP7EfOcNvgemluBpKCBw0L7
HikPfY3LZLQPtXRnP34d+Nq6RdNCmXCrTMGcAkONuqmEz5lr9f5Kq86a5lrqQtrxqXk8fdbLILPd
6NmhJAxkCMAxg3cYzynGnhmuEd5GQl4IsCM+Pem7iZ7SKrqRlk66a9f1ZfTZ1gyaOE9ETnTU4Hb1
/eQOTrULjJm3ah+gyi7UKz6h2uajnW1SIdrcSaJE+Qv2Kts1JAIcUKyb/Nm6+TvSjfyqLZHRFud4
dnn6ejM2dFNMCtfpt/Q7AqWudGvcRq9I9GIgLQ7qXtJW3SuIxYUBX19CJg97De2pT8/TXLOEppUk
CqOHNHmg/07tcjei5bRwd1+9VC26N/8XaHZlachtqPIQm2AVcW71gAKIF7yqt+MRjoJC76rYNafx
XdDJiTOk6r/eKZ+qJv/5rv+Gn91hkuwVehuxjiJwGNQq9o6/yk7+AWsrGlbS2XtcXErT0vx0LF2M
eLZxwMRbaEQI0+Ut6P2j/ISjcJrsVsIdNBjnRn/Ln4NTvOlO+kJ5eOmbzvYMaiQk8fHAeYgZJ5B7
ex2Eimtb1VJd6OoIoYnRkrMQEJ+//Sut1WMpEopbBFBypfwREREy99RW3Tbj3TsMTrmA3bs6tn9D
zp//ZlF4WqGSOsM/WgfINzm2f6vJS3Iy19fLRZzZkZ6bg99nI0erYh6mfuMAcs7bJPXtJPA4UMQE
6LW0SK/lPdZFzNnrS2mGKg4C8tsYd6YRbAVimAvb4OpxehFi+ucXqRV0fK0N7cEkIzCPvoEp3Aoc
1g4g0LFpQTtIG+PXQsirl+NFyNnGt/W0sSOrIHtsN/pRvpmYDyMkiF2yl5GJXIi2NMDZPjdYk11u
Es28gfO1sdoLIkKEOePig/L6wTZJzxqgVWwUuT5OaRdntjO2ZB8TTiY/hvy1ou+IQwJWNpOzlLZF
ERzTnn2Ha9HCcK+mPhfBZ9eVrkd2ETcE79BnDcnw4KnvJiXx/7q3+vcABbFiWqhy6UhCfhxmbeW6
JAXThuieSuuPhpxHXKAYi92xnMWIWGHfTG8wAFyaDduvh3l1Y1zEni2hrqut2NZ5s9e6hOl1k3S7
QKBl9HWUq+nyBMr5vyHO1k6LchLUKke5BpXFB2Ih2tKgZteDJ9WSGvs2LtowGSiDoMRrsTnSdf/Q
bKhswsZePGGuHtgXI5yt1d4PW+h+xEwwn/PDV9qiG6VR1zJOkJH0v502F+HmqzOx89GumVAdX1mc
oJVTvPY9jFyn8o69D46avtQEW5rVeSbVD7QdYoNM6g1d+teYXehtCjZF/y3ZA25YfPZcnVK0ryYO
Op2Ieb19DLCwQiFfcQ0xrOse2TvUX6qgWGsj7rzKQrp2/V66CDebUqoRctPmNWv0CTLCWcGuDxO+
23ZbnTHRwNgkX4hIW+laHnMRcjaloADR+hm4lmhzgFOPTFwSBys7630fPIVOiQWVSADkJQJKBN7t
FMVRzp8q1Eke4dPReTcjNiulngr814v7QLIRhZYM5KBt5YhddrAqPSrn/iTXF1f1gy4b2zofjhWG
FQg57VGW23QK/oqqGWEHhUqiAneRZ8s66bkiQ01JNtDDlW2hVDgv1BBb69Khw2P25D9Rl33XAeId
Gy1HUrmzfpctTxlO7O+Kgmdx2cV3Sey5pp9uFCr4D4NQ0Syzcn+tdv6vKsoeHQldr9KJMaKJgns7
rI5Oo7kQyMdt7sE0byIcaqsgXUm5fKPm6V1YqdvEwXKHKtxz1Npoknr1g+Llt6VR/KTMCxN7jA2E
b5A2g2t/zOLuQbExVLcFZupJsIti5Zi39bOhS9aafMfcewEoWrupnV0VYnRSltpGSJErkGaqagnh
aAoM6y4wjkIZjmEJjlCXh3fFszowYiPlVGzQTUmCx6o3iL4q8sqsQmxdNeQE8jD5rQYIrtVp6qxj
T/kV9MxR3A54ShQOplVhLd9WweDcSoNZHLqhbY/KGMVPRZh0ri8l2VrKeAHmXSnh4avuGlyn+1gZ
qNUZ6UE36t/mkIEyjmVkRdmhUJEDsdURm7yTFKt3jRHRCWQnMYSUH4K+OKpF/ezk2bfWss5emGOl
OQzRncJL6awZxr0UKvum6nc+VuBB453bIcKPJWuxUI+HDt0z8LFDWG/aRv1msYR3dukpb30ZWW5I
7wZboB6WN4TdZ2mU+3M1yMpNBEjpEIbGcEJlVUJPoquqgy033rqJKhjDIgfzWrbf/a6chM3iaBNE
Tbwx1VjGYbtU7pE2Ru/awctWhWyWNCevMP7pM+kJ6Z+9rQy/urZ9KTl+rcw5FSX/fKj/NE76rMse
TdP+tpTHm0QObqvc38Fe+dknxn1j+vLaUMSvJK53vhccZdjzRljU6GuM94Hl3Uc6Ylkg5HAeyW4h
1OzVJEWfrtPeK0tCTTR1cNIc4fLLXNaoQOUbQAHWxnciBMSBi2O4A//bNuiHglk/GVoybodMuUdU
B29Crzh3OO30avwkwgqXI8PJqYT2t0j2YtyeuqnW7kSR70ao73XkQ/cG0h4rD1FqvltqetcjlJmb
9o1ZpMGq6apfBnxKVxns+1Qzb5zGStceigSiQq/BzkyWrfbq+Qh05liRi2Lf8W+XYTWuis7wd31s
Piq5F0C7jr6XUr3NNTnk7xYc8Up1FJHxUppejYWTuB8Up1ubRhmjiYYSRFHnqJ/T5Hi0pCZgL8X+
Khfs6NDB0iGyFdQyLfTAhlC7MUXm73zVfkhEhRk7+hHQdrp1Ezf6uIrk7Jum4AyHuDN6c0r8XUfq
ausgofiUNgILXsyNzJ2jO8Wwqkq4MLGT5feBBj6gQOV1J+WeqzrxIW2l74U34kwT6jv+F092Yryg
jvzeoj1kjA1IDa0+VuaD79x2AuihLPf3RWCgHBn2p0Ay3HYw7Se9ULVTENQ50hDSm+zX7UsswWJW
2krgKYsXVTbkUEXTR/roYi136aHNAnmNgMCtrI4c4tKj5qdYGaF/t4Wqbm1F2wWrSjNqRqtjlY3U
Xr6W9FHsqjbA3dYoqnVm5IDPRPHmV6gq2nJU70WGz1EkbHccipOCbx/Iiwc/7N+GRL8bI+23UMU/
HWx6GftsN3RCNnL0HyUAy9v1aVg9oa4GBaJLfstOmiDK4P+BE45PYGc/KWx+rovXskxu5b5580xK
m0l9JxwJabeCZmqu/ewN/6grWY1wA8ioMT6YnX7QmjDdBk50D8MPk6RkUPe5X/mrGKGrVW44v/ya
s4oG6zpWMAlAY2A1eBrys7FDMzd/tusRSWgDtZBEb4+seEaJoNqqsuRzHOBY4uFJCCrL5u/4Y7qu
UOC4H2VUXGspb149dPreRlOVdsKK7EdUMcuz4snZa5yppWulMZZOXYn9uNHJ/4+0K1mSG1eSX0Qz
7suVWzLXWlWl0oUmtSTu+wKSXz+OevZaTCQ70TNz0UlWkQADgUCEh7u39LoB0d7xVFZA1ZbNe7OA
4qERvGyCPiteOA4ydOitJfU3KwHbBZHV720Zy9CCb36EMrhM2xAsdBim9RZJerIK6Mgss1B6uol2
fAZsiQ33hxhVJjiCWCIYqYFiDHiVJf1uqIufSmN4iwlJOrOUzuhWP6vYayJVql1KUHwIWwuKTAOk
azsD+lmyAtJhkqdOgxMdq+QDbO3P8yge+8bat0vcubUwgNJdhyrTnHjw7tRflsaypRbDk+if2rqm
fxQtZoCMefLR34ZMUGnpeyRcw6FrrAPO6bFTu3fcmOBWwICXUuqQVJLG11gVnmfT2FlLcRTAIvyQ
GNrJFCdAFDVvqqYjKbSTnk1ulEPXa8kfFWvcGY0G+eva8HtQgteJ6gy5FYSa2NpF03tyAuLGTAFe
ZbSXRN2PcmHXkQwe4FCHBLI17ivROGWGtBwjAPzKsoc2d6j9Ts1sH43yzhL6pzRK8p1mquAwFmdM
VDVgfsK9AoBVsUAvSSTeKCzfjLk+DWp0qlPrg+AWQIxOQE0MiEasyxehRHIBfhWrng65pULVWIbm
XL080VH7XSYT4TWqQXeqj+WjXCMRgIQbJu5r6aXRc6hUhi94rSaHMNFB1dS2H3KYge5BB6fJgsZ+
JILJpNXcQcwmp1NBJarOYIbRE79qIbocTdL3sTJbO0+iJ0tEUI8rUJeIavloCoAM5930oVTTK5Ah
NbS2I6cDu4SmFd9hiYd32qz4WCLIlURd1yGTev3wjAsygDQVxXV9IP4y6mAKt/yubX3ESGgaVjQb
iZ4rFaJn6A8GPVmO4AZw0CY456q+6wArvf9y23xirH4Q83BLpcTsc9TkfTUDoXG29OdCmWLOk3f7
MbqywjzV5Cy1EpKTz24KgMyJJzzTqQnMhvhWbWvu/TXxNpl5VlSZNueNgsykJ+91t1OUr2L3ft/E
zSgYrSCYVG5IBDTpduxFnkRLjiPsm5yrP0yy/OrKdN8KqeIqYXTA8BquqWL4CVDNa5Far0S2OI9D
VlAHQ8b0F5ho1WAGEGQcTFEPVFkEoBBQ+UgvSuQ1b1SmDnnLs/ZsXcKfMkbxQrv6aPaVm0H0EEQq
93dg6yG1Ns/U9wiQO4tZ4G1KkAhZeuwUzatJXjXhJIJOugy5zIkbD7e1PaZkU0hTsQwxaqWyUdum
9C4pnJOw5TWmCnI70E/Sxy/zMgyNCiTGLTqa4fKK0ligRRFafz2nUrJpRYM6CerMUIpmC2z0JSIn
faX5SwnpxdqEUrZlgHOA1Jwzt3WwzZUh5hAATdRFoR6imIY0dzGgL9hyjtnm831tgt2xCuOgpEqB
MR4gXiiq0D0olYPQWkDpZZ5JRRDkUvSTVPjIoxB0zuboki7/bg3jGbTKwX2HvKE2MKDADnIkVPCB
KAJlKRPKtBRUl1MO6tduICct1Y+CoL9Mkwj5WuTHUfOYjdMTKK2+Cql0ElJyGbX5sKjVMxC1r6At
s6us9ZKoPU+heCyV8JiXxSmfTnkjPw+kPMQjpISKhDNtuYluAdX7f2sun+d8VcUGldgwRSFqLnTO
A4AEcB/t5D00YTFK79AiNrdYt+WDoJH9+xJijtKiqHi9Vohd84EKVpEzyLzyH9m59rp9u5su+bd8
V3ObEJu1pZVV6rCrdap1n0cROF/9RB72ZRy/LZ25z+MyaEtUXWut8cZCaT18hGewM18WgjahCjq3
KdaeBiCQS1B2hlnxERsQbLnvOtQz2ObWypFNWphe/zRDXKBfgdgixsiBTK9qkTmBdKxtOUFzsze6
tsQEbUghTJlAaNR0MsET5cN0Kp7GQHWhb6rsRFcHVb/dnOoLeYBaOyf2bF7Da+tMzB4zw8qFsdYw
FVq+QvWVdi/y3yCXteun9BuvA8TbVcbNjCbTk2ZZNJrreAChLNkuTlI7Vjh38WakAxcElKAsCha+
CUNNN6TCrPlq/JIZe+jVcL7a1nkBTv2/BliO2qExgBjIcF6y0EvakzKfxfLrfQ/cvE1XJhi/KEtJ
mwzI7fiq+bUQUAYtyyAbDgq0YpvkNZs4ycO2J6zsMZ4gxvM8yQ2WRBXuwshJDhn6qntKiDRd/kUp
m7eFjC8MOap6SwnUFSl2I6jyFhm05wvnO91wFHymRJiCl5Cqm7gB6K9YneO+g1pUZZYg+TRUB+pX
P03UkLIIyvMRMCVtLvhTVARVXYqgZRvAtFF2l6rTLvMEPiwlDQqCussoBqk2n+dK/Zkqupv2zSEX
0L2IlBfF6HcEzA+7+x9/a3PAa/Y5VgzgAjtwn6mpLtdTJPuyuFPUCRyCnQ3cxv9yaIxuztoKkxDk
MQgckhj5TQTpJXEwnKiMfypiY3C+wmZaAL02w0D/APBGdiI8IlbZJjKWs/ItNEpQfbMx03UQ7cgd
E55DUwdiQ/jaKHP5z3j/xcOIYJMDIwoMhgD5Qt1dHJTBoEJiUw2/+x9tM/9eW6T33crZqkTMxj7E
MmfxgJoEkL9n09G/1VBWTX3dldD4MpzFvFi79sBvfm0+QMCchKeHRLG3LE5sqAUootUGxR2Xe+WU
HMgjpeYadwIX3779RVe2mKsbM6FGLCg4V/JZ30GCh/KdUJ70bnBwdbvtgd+J4q6POctTb6Y6WAzk
TyolkIE5MTZV2ylefOBdVNufUgLvJTikVQgGMtE3L0ohS6JGA56muaiZK2H4PXFG2UU1t3Pql+lY
BupfcWenoOWB3gjEyVM/9rgutXWTQbsDfA2iBUJvdiR+ajHvL0N5A/q1I2R5HAzWHbPIiT9icNwC
9Gyh5WNX+9JLXAhhmRVGnDEsfoasA3+oYfOKsIACQBUVWfUNJXWdjsPYFjH9AHitNAfazRVfKLdT
hSn5nZR69w/UZiK8NsgcYXTCTQLIiIyvAHni1AeNhGN8oRhvQExR4gFhOy9UbUaN1RrZM4xnfNj2
2PDOo0AqNKAUYuufQqYwiQo+RMcdzjLp1XoTqVY2mTjca1lbLwNshr8wwAud6lgAtoJSSBi/+D61
lYRB4QClCowJWyY7aNEUmPFXowriKgYkRH6DJ3dnQm5gylqfs67NvVxZoutexcOwLg3Bgh6cr6C/
gqwCIrYdNMnBVpxBMR6SM/wguLk4FRSkGCWxQPJNf9LKpAzqVzhUhxAsPYD1GeJKYHVLP+Zh4C1u
84peWWIiIAEtbooBeQjYfQEL82NyNN5L5M0f4Ul/mN7QCxbpFcOrsfCsMjEQtKBhVSTYUt3yomBK
h8AE9xnnu9HHzY0/rpZGN3m1ibqpEuAZYYReJNppCaSLcpDOfL6G7TC7ssScNirbHZolmpbCkYp7
RMf5m3ZcguUoOD3ksb6HA7hGMEUVGHvlJzqgWc8771tpNhpViPAIrxIem9dr7SpkvRibhQKyO4An
zyPLjr6BpufJiVQEGhHUeb7gdkfpV8IFyWxG95Vx5oBImFazZi0zfG34Og4/a67UBc8AcxwISSBU
2mB16DaDPd4hKa+otO2Qf/aPOQZTX6RyqsICarl2pEDp3gAyQc1434l+h1uf/GOHcXx0B1Rt0HCw
0xMV25bwUjUuyi4O5IB3+W8uCWg3zNYpBq465vU4oP4CBj4IA0jydMpGcOFm4eMk7O+fss1P88cK
+4ScpCZCrxpWmq7zSkwURBgev2+C6iTfbppGMckmfQaz4J1SyUCRrY2yn+maH8fC2TRzNw3LyLZS
0cGEDzAs6PzhH+MUG/IeHTSobWGuu7NkuzI6PHVaZzKMY13M0GbVHPB1g6IvORvRvB+WbuHchLd7
cl2vYz6yOhC5KAwt9KGn2WXJaaxnDr52I6W4NsFEHDHLC/ANqtlOehi8+jNN1i44fR5gBWCk4fJ/
3n6Ca3vM3T5qS66KYwZRdd/ciV7mCZflMjnCTg0in0taexu5Md6K2XkJY10Y8GIpVI0SOr66ONB3
Y/e01OExwzs2DnO0X6E4LSZ/9bX6ZmXxN7g0D1+48fGubDO3xtgTfRjKHg49ZI/DAlJlSBjcd2j6
J66DwPXymI9HQqVDW4/6szravegX8gtJv+gRZ9ZvI9G9tsN8tKzKMlBRYRspERWEVtGemuwyMHYl
SMua4P+3KCbcmHmfxEOLfm0sdq/iEl3SId3PGtAiGq+mtPmJMMpOVwdmUXYGOs2nNjMrrKvHkyYX
BLsvcw6ebssEtNTx+sRTFOklc4TLXo9iyIKKvtBNUBVWlUucS7wsXb+9tWke98cK42uylqfAjMmK
b2aQ6jH68Iuslq6gkHMF9J2fFpFtnjJorGhBPk/vli5/1LQbR3ovaQAcSX/EdZY4aZm9DOm0lyPL
MbpkNxqtrbZon4sQymvDxM1GQPVazYc2oq1CZBP8XX7bD4BDLdDsJGbqQRe22Pdi/awMSm0PWnbS
lfhQA2fgGaT4peW14gwmTh9JpXgXT4X6VwnicYCbKoxYWsSOMhXd3A4KFxj7DxYrRtJoAtanua0h
P5kkOmG6/r0G5b0tQ19BqlpXK4kHaedgTGW36aHhkOOHFInqoZV8pti5VHy676O3V+L1fjMHD92V
GYgNzF8JoByROzdR0XqfoKh638xGWUHTNDy7oSoH77lhvs2h/J2JkGwBonb2oDHxAnmWDGWF/4z1
0tbHIvBs3r5Srm3SCL7KdrWljWSyiPRV+8kxbp0+GZp7b/FEOh+dQyeCcwvR7WLi2NUymbRsqYq8
j0WYlHu4ESgna+so6n9pMhhbW5OzwI1vB2Mg2EUWoEH7nIkvwGQsIDOSoXArBXnzHhePUcg59Jsm
FA0afTJCyw19MLi6uzJCtQh0B8aHlvVuo6gnY6r8++6xEVvAEvy3GXbeM9SnCU06bNuSN26+JADK
fL9v4ZZUQYYzrEwwzwEztHozBkmBXzaQf6mU3k2i2ls0EgitAm287jgq1mWM1Le4EF+ltgE+VwSU
1iCNZ3WZYFdtDnVTeZf04V4aFW+hyn0SxPaMJXIAIWkdWQUottBTyQ4BUe9riVPV3bq9NB2jbpha
QvIKNZNrh7ZqQeunXjI+Sxg6FAMo9ybIaZFyAMb68/6O3fCK4pNfWWPuSrFSgPrMMBK1yNlO1CLF
KRXRRt3GI6NyqIboiWj5oYysCutFKYdj/vZdAPOoKouiDoWTG07cFDQcNWRi8ITCVS2DozI5qHs6
I9KeeRxXW7mjhtAE3g2IB8oYibneWMhmoZ8M1mNfPSdvtKob+4YHrvrkJFPS1kfeiN1WmFjZY/09
z8dYI7GO17ERoN4ABeHKT5X6aEDEWckJp2C+dYjX1hjXF6QUPE8JwQgheQHXFlXX8SKVxz6w8eTH
B/uziRYTbgdDzWa8rwA/OJhPxYWmxEBeOsWTcVEfMOPr5F7sgeXJT73S4fGybF4wpgZOZhn1LwkU
Ktef0Oq0tlZR3kAnQvGLIPGMIyS69zJ1GUz75xm/hLuRk6Pv9MckjWqr+6UzCYSLRpiE9lSNETHo
ch/wCnMtTG4kUDnp7ckpQtt4Sp8pqanIg8lsedHaPv3uK/uQ+yLlJIL0JFIqzB9E74LytSLWF6M4
TC0PurCRoV8tlknM8J4ddGgDK5gvTl/7PWWdy576QHuinZ7Mrb9UKExz4Qsb6eCVVSbiYdBIXISu
U5A2JAFmftB6sWnHZXArzTNokcCOobSg2NNX0ETdj0CbKzY/H1vA74C1/3p71XougViMVD9PntWk
f4ir2C6b77VJOAUDGl3YpAFFTfqq+zTE+JGltDlwY9hayjKaHRIIcoDNj8syuhUG1mYYd4nIoCxC
qin+Eo+PIBt/EBX1bLXW/yEFWpthHKVBf6UxexHk3i1k2NA7IT9LgPm1GrsHcsn732grcVgbY/yj
XXQy18AK+YYcgefWUiCwW7/dt8HbN+YeBOdNnHQF/ECrIUEFlTSzQm4A3Mj/zwxzB6kFaZREVHQ/
77+O1T4UKkexSs5+baYQfzYMdDTXTg01r4RUk0qPMfEAGvditz42LuQ8vOHIewBv3qtra8zNM6ZK
MuHdqP5tbQr0DxoWaUgGbJB3r97/VKrIXEG5OpGyCWGvMIYXDIG4ojZ8M4nGQ/ZJ92MDBjuut7Hv
JrPqEwP88n/l+2/fUH/9ZbrAND9krwqAXPyC8ga/A8p9fwcJIOyuLapRPURWhKWp5wENgm5nDT7V
Yeg9TBi58SEqbWKPXCQXXcg/xyYMsF2bNTux6sMUC80kxcsE1ROHGoS6Te4ZNQRZ8vlrRnHXVtWL
dlX257EXdiYeq1XTcLKY+1FSFZm4IpSdlZmioPhNB91J6Kbl3e8ajAuTfujy0KmE18L8uH8kt08L
1LtBqq+AkY1V2DPKuRjKCaKeEE1x5++0Nt0Gys461E9QZODcN5t33coY47wYqRNMiCCqvgU2QhRw
lfCk9E+Ai9p933lJzgs43NUxTozPFammlP7ndLYfEL7bJ7v4EtqaU2AeJLi/mVuYTc1crY/x4LpS
zXEcE7AEvMloM6Nh6MQ/tGfxsQ8KzUVFxVMO0Dx3euCr7fkYQV2w/golo+rIozHbGH3HYVr9FMar
gacwI0xLYeW5Ez6Jb+QynzXgKjBCuFdfDGjjYWbTbV4wRMQXA9uALl1bZz151IiitoWKVFVtbUzd
70JX/NkeKQzRS8GIhfI8WOIhaRC5xft0rneaW57CCy+72qCUu/4hzO2ZE5P0RZ2p6MLrB8mVjhLQ
OvbsdQ56MM+qm+3r7+Sk/iS+cRh3+ZcuiH5UP+67xWbIptRDgPLiOcdiWyqU0EzAlxHX4vOS7M0U
44GYHL1vZPMta66sML5XmHGiQcFY9c0CAEUzHkc7yapgHmbMkVfxjij1WcYQl51hOg8jqvrr/R9w
I1tOH9PrH8B4XDLlQztXiCR0ojwL5F+RpxW25sle+aJ+wUvpU8yiOFFNxPggvzcv0UPlYXwYSJA9
jzvnH47in01nPDCc6qazJPyazpu9+VL/pF8cg6OC5AwqZOISR/TFE95pZ/OdPFg7XDCeXtjpk7Dn
vb3/wQn//BbGCaOhHJJURxTqPKqXAtK0J/p4k3VH8MKAMgq0TnpAd8rJHg8YZHpIzxKv+b6dqKz8
g8nxuoL0TV8h9mL6/kRv1xGqkdEeMuKQFvkXbB90UTfX6soek+wJKik1IUYAMs9UEKN0m8rRejt8
HA8d2KpyO/uLzvznDkSgFd5qqbOzxi0ZuuKmDGETaD5e3+mNoo2gWYTxCB1CLYW+t5Jz7rLN5zhg
GuhOAo2C/iTzVcXSTOR8wFctT/psA6qH9yLYgy0HEqCO9ob5Lz7/3kZXlEod/jHKfMWoQxtpzuHW
y0NymQ9kdnMofEhA17oJFEBfCqe3xa/Td0gw7/Bhn1sHh4xzzW192fVvYL5sF/V1O2GCEyTeT0L6
DeWDQF4uBij7M8C77keVDYj51YJZMHtrVCLkpOC2mG4s96KX+8VO64ClGpFjm7jHk0eQCzhpBhwm
7+Bupg+rlbIAi0I147nuPn2YSshIwYQzQyVkoGce8Kxt+uyfT2syyVGsN/Usaa3pWwmqt9KbWHO+
22ZOsF4Okw2lYBGWizZWIfgFToxHvCZtEejH4UvhZMiyhV10JuDY7/8F6HLrDlybZm4nIqZjKtID
OdYPkXoxp2O3PN93Fd7ZYNt3UInKM6uHDRkcBVpVvBdjd9Tn3h0MYrn1pHmWNB1SMBy4qBNgYiCp
PKKipkRAtaQW0Xnpuse5J1C1bRLQRicXC5PimUZ+5Yv1XJoqL4JsHyQgmUE9qaD7wNyYJkZxkhDy
Kz5oNpIL6nqxDdceA8xr+PLXTyrIx9AGj+euTzm2t54aUEz82zRzPYqtECttg2OlQqqkOPRI+VEF
OvAy4s2sZG2HCZK9quZZEpe4BcwIHUjoQY5W/g6q5JdZkL1xmBwxw/i2Uc9oYJIv9z3iH87vn1Uy
0VLsVXmqhAr0KAcKo1beAc2yzQfFSW3xaHESoH+4EP5YY+Jimsza2Ke4EFTgisF+fsa4j/hYnCRH
tlucqXw38wp42zHjb5MsEKcxly7VEpiMtd9qdSbz2/0d5LiJxtyjY1R0pip8ukm/hzrfToObtDse
aom3dRoT++QUwjxDBzu0E1I9K4G5r73eo08UtChca88bqt0sb6wckyUSXoQBZRsTwUJ56BNb/20E
0VPsjgYS1sHHBLuHVrt5FPbF+/0d3ewhrA0zkVAaBMOMFiwV4nkzWDuBPnfHd4A09iioo1K1HCTa
QniZT2B54CPRufaZoBNBZsqSaR44+uNpoVrlrvxoprb0bhyld0qLVoM1VD9KZxR55hOvi8HzKCbw
zGIka6OI5CHdJ4FyTOBRkofkd3d/m3lmmLhjqvkMWmR8XvGQBFLwHzMYheGY+exH3iSaf+KoxkQY
pQ3TKiefqb18AKYMCQpIULsUpGs+zVCIqzlVCRqF3b9gmKOLYIxT0mKMX1Nl6BuucnR7wf5AWtQC
cWr6ffEt8ZKn9gg21IdqL7tgEv8ZOtZjzFn0RtC5MsusWdcw/DMm8KByapwRLDn1x/2Px1sX/bir
rk8cySOZaTSYzF1onlLlIdf9Kj0QXka04SXrlbDJpTTP5tzpeDODxuDcZ89zXPlJdY7IfpZ/R4AZ
pjWPEXkjEboyyURUNLvSqWrwzRSo83X6hBAnaUEkgrjl/iZuRbgrS0xMHRTVQv0HpQ/9bPxVPuL6
OxZfQK0KhGIMXVvaVjIvpWrrz/cNf0q53nFLk0kzwx74U0PE5wPBfexAxRKUi3j+XwrPJHbh1Ohq
Nb58rHypwc0YgzScV2fcuviv1s4EWXBp5kJbIsoQKE0afnSYnnSwIQMEilYa7y7Zet9fWWNCKvgM
hhSCGdjphhJ6hN+ENP4IpTzzF6K0djKAvicNk5+mon6QydrpytSAjit8jsGBGQ7QpG8aXyzqA3hy
HvOy280gXbPVOHyFTMbRqMm57nLOIeZuEROIozCrUt2kW+QIJsROabFSdVVQ7oyYoFW5vbmtO/5q
l+ipX51qyxLSLKvg+a1bI/aXvlS75gclPRd2EMeUfxh73hQH73wzkWpSciSVEc53ug8PUtAGNH3h
ixtunWlZthSRyteh5MB8/26KwGpK4PCxEn8fjVm1gWwJKqP275+srcewvjbEfLOyVSehrQYVjNvW
Q7wnnuQqQeqLqU1l5sBBg7dbvQuP/GmHzWiyNs18PQHNkcbIsEZy0A/V03j6z9Rc56cX4WztZGRp
eWPz3sS8nWU+YNl1eT+G8BnTeukHwZ9Dwc8Idx6GhkI2Yq0Xx1w4dQwWC4XAT6jwJrg/DiEQDvH3
GDSflityKKA3T97KmsI0KNWlTDCdDWvquUQlrgTJr7jXHySn/zfU/1u39doac+GMs6n1sQxrJVgt
nsjvBQLjFLQytU4LVWPUxXp+Pr+BG1k7qsLcPWIuRCmGN3AiMPwGFWOImNKRMPnITcA2l6fIQIxZ
FEHFQhhCQNuant6n5GA9lKFN6Xio5NqsesjGwLZrPfKI7zedcmWSuVzGaW5MyBfg2Q5OO9I5GbjV
Il4Fc9tLVlaYoNIKErL0CPF59MvXGlUvpJMHCzOx0JHc8/okXGtMZOkFkUC9i64J3KUqavXg5XPj
ZzQKnH8xjMnbQSaYWPqgj/WE1OQ/LXogijCA+xeaywD6gc/OjSHscz900t9/c8JXu8kEEomkeQnp
NewmVf4TYyeNwCaIodR64JBi8SwxsWROSEI6EztZKLmLqRBbn0AC5sYdx859x5dZmEMBTdbELFBZ
KUy0hqfLYPBqRPQr/POe3Yh0CVYtJdGE20YSjF3YoBlPCrRJjPQDJWoXGIuX+9+ItyImaAxz1sqC
hp3T9F+N1ALBGtw3QD/yvQUxiWkSybJZyLjDkIjZkNOySZz4cup1HVDMKtyu5YH9t29s6KmBeRMC
60B74ietkp4pGzHaJCM8Jbkdv1aXpLDFN7SiAL5Mcr86ib4J8GXxQAfduYd6+wP+Mc5sKDghBkxo
dDTFEx1aAAPh8l4JIkwnAmC2oHQunii/rcsD1m5mxBhx+HvZzE6j6S5qOcbe/PhUNaDPol3fF+U9
CWgXrg/QBpJQRQ/t3Ct3IA5UTypyliHgReqtkjAmKSxdkkxLRDucOYwKGDhbsVhw8zzV++YJtL5E
d3LJqb6oANiBq80pgNZU9pGfPy0Yk3mqd/Ix5sDF/sEJ/v4V7IWf9DPkX1N8h/Fr9Dt70wAzfiz9
5dgeJZA6Iqw3e+WNjHZq1w6vArsdav/YZhywBUVYs9D7cVJjux5eUvJdlp/vn6ubg8vIMDLBtcy6
DsD0oQFDHahviSI/YjSUc3ZvwqoEAR800EUAdHTtFqeCR3OipWHtix1KuPXzBMGZXLWT4uv9tdzs
F7UD8TcVQGmcTLblk/RRlwGSDaBrjKJ4a+z03HwGrciv+2ZujibMgPMO4kBoX2k3xGlZl7e9hFee
r1WvQ74fTNlrhRPkSu265L2Gt7ZubYv5PG09m7GUWDV0OX72ReWiFB+o8ex0Em9oc8MRwMqCiSQQ
+WHE6bMysIp2ZdYoRk7iBoTdT8l4TuX/w8dZ/30moA1zahlFib+fa29QWLKNqbAtIePkCrfJED6O
DvyZBeYKeALLnRfpBAMaBj7OUBl2LYF/P90X5EEjf8VTULW1PZPTMuu7HBq7cfT7vmdg1Iu9pmDe
QBENsyh4TkpsH0vvwhIi2HXjC7J5mkVBtRV5rnFfgH11qNPpAZS1gk1MAXyqqnyOpXJXWxivUoj5
s5vNGjy34Etu4hpklPDm3gbmfvaTOdYCMFEjBPZtj0lYyYL4qfk8p1EGuuDxa2eMp34Kj9AC2svi
6JiJEvuiRj6yOnIwfvcGofEnYw6/yvJwmoq2OURTM9vSmF5COR4dOZa/N/n8M2mVpyztHsFo7c+6
9kURyh+kaDLblJdvhaaWvjLnqd9asaPly36YJFC0C4ne2WFYnXUzVFxTmn4kVgeW16iKD6ZQ2Io4
HI1Ba3ZjmofnVAX5tpY0qZcRobKLuMV7VLX2sWy6y1xAzcsskXKpkAmt0tlOFat5GJfIDNoCrUGj
KYy9ZgnfZRFMpdU8nrKlrfc6piZttW6hndWdZFBwPdYQXQ0mTcp3U1K3fp0Ig7+0rXSeDOC08148
95R5d54a9fvUFpptpkVvL2MLto2qedAKK7qYUvISz/m+69G3hrKs3SXgYlfbMMb/gQBwbAGaukBU
pu6s5zgnJ7KA2qKaHgtzeS2X7tjHgm+R6a8CQhu2TlrwTZdfyrz4KoKN3CFC4Zp6u096bXbiQo1d
1egjWyOtuWtaQ7DDTgFXVFqAsFZ7jKLOn4TwEKWYj27i4bEFUMLV2ka0czENhBz4bwEtUS8zi12k
YFbabH50huFJSvyO7+TPsv61bYcIKouhr/S9tossyRF7MBVncfmho4ntzvrkZbM826I+fAWeUnLS
UdfxS9FRUUBub5sQs7XvH5qNEKejuKSDwVTB25nFYhjDIrcYKWqh2nmQiwpzj6BMxqY2lunft3Qb
4jRIDoOQyxIlCVQy9P5YhbjCSpey03vi5xHoiucKInacIHeL1EFFH0gxE6wq4CE2WbxY3i1qXpUj
GHUHW999Ni5/UH6ivAFbTeEKXFjmLTsRtYg6M5XjFWVoKl8vyhiVvB0QuVGaE53+ddiZ++xETuO5
3PGS0s39W5miX3K1f226hOAmK4AziBrAWesAhSXeBt4G0OvlMM9LU8li0CljOQDIeOO+dK3UqYPB
F3bTmfxQPu57xPb3Wi2JuV9LUNTXYYsloXo0OLInBaMtVV6N6oruA3Rn2BPH5G2Scr1AJq0VNFkb
SgEWF70K5MTY64L00unz/v7KNk6VCs51nd6CmgL82vW3mgDHbsc8b/ymEH5FmOQ15v7cWZh7yDSe
IM2tX6AfAZ1GHRkRwFRsHWcOl141oOGK6f8QbRdov9UC716nr46r9x/SLUw543KF8jQ0GphXSV31
oCkXF+ivG9FH32hn9AhAoxqXNgaQH81w+paBJTzTLI8Y8o+WzAcoKx1Ug3CmHG8/H/0dFobM8Sw0
kQVe76tIQBIfLVLjq+mvon5t4lOXvP6vP92VCSZTkpZRsMoEJiBl8FttIBaRjcVlipQJMVjY3Te2
uR7wf1PKEQMwFua8WZGhDXEvI/+Px51WzE+50vpZFL7fN0PP0c3nW5lhzhlmbiIjbJTGj/UgjZ+V
EBougGzKYIMn0o+0/3nf3G1vl7rLyh5zykJww8tjD3stqsLdc1TYVO42MlFf7MFbVo1O5SYu+RGC
DNi9b3vj5ME/MBlqIHEXDZY6TcFY95BCLcnPu+4hI1Vlx8sCbEKLCzpueo1zfW5+wD/mDKYiXWil
2uZJ1/id/DpUiaOT914fOcdvY026qIMJTrZkjLuyvJBqGSppUket3yUQZjCSU9UDMtnMuV1Buuz+
/m0s6MoW4yoGfe8A1dX6arOcp3wJZpz6UOdRdPKWxHoIFG6GNhUaKBE+SxPSnvDXJJZ2VKscVo+t
9UjAj+NqRnvp5lVqalqEmimiowB2wvJAlMbWM27JmZ5T5oBh5BiFPhxkqBKzfSyhV8R+qLAcIWje
qsu4p6BtKRAc6Zny6gIf+HV+Nx65M1S39zVKRSu7dJtXOYE+ymIR97DbeZMrubmbYeib8sxA8yLg
oVc3rutra0y0GjBTVcsxrMlP2SUJkBmfgddIv0uO4onBcOQR22w5yXp1jC8uUCAUNLqrkfUCXkZb
mAQUMII8fL7v87dDF9dZHKu/qSx6XRKah6i76gK4bL0vvMirvvUvw3fpNYEEC7oIhhO/FVD1Qeh0
S6jKvOYHaB1xjvqtI13lJ5/55uqDDlHcZSTDL8nMEeJcT2U8gWOy8cLCsgsr5ATLjS96bY657IrY
bA0FQ+VAYk8udCfcBqMGBoC61Z7sxYCn4Xo7qMZsNJNHZEIBzVrhM7+kFDvZEaQB5FeMmQLdBiC7
sFGayL/w7oTbGIBVohxgIB8Dpp2tSkzlMEz6UBFfM76IzTHtLkLyct+Fbru8dGV/bLAuVCeNEjVJ
SfwOZPdO/dh8A0kE5ZQb/PbNmCkwLGjP0MDhPQu2PAZUx7j0ZM0E2waTEoGvawIsTcELpHxS1G9i
9yuSX7owcdRq4bjL7XnE44qSBwMyRUtVdJ9XztnLaUisQiN+2kh2vjwXA5D6uuHNubG7v51bXwza
gwZyaNmA+DizKFkOh7BqTPhlGjotJvWbAJkz56zxjDDOr4ZRKPbUyCL9gmab3RidPfCC5uaeafSJ
KOHZC/6l6z0D2Z8xt5FAfL39EbbKztRidNGOYLaw72/ZRu0NX+ePJbZWnktjXLWNRT7nEVX0LJLJ
po9fC/xVNVp3HGfYDJpre+w3ipMREOWQBk06maMehgsayOc6oF4/HtTHz0E5W3/Pd/FJtjOwKYpc
6D/dvuuL93rRzDesY2VpoY9IgFaMAjoej43+NzDbzVO22lwmcKFkKmhaDzuYhsNyOzSExmMHbmnT
HXwdF7zug+dgB1ml+1+Vtz712n3AmwElKBXuI1O0+f/Qdl3NcdzM9hdN1eTwOmkTdxlEiZRephQH
kzMm/Pp7QFnmEFwvaPp+fnCVvC71AGg0Op7DhjB3gEkSdmOe1VIknk0TxTbH4dMY7QjkE6ePp1C1
41ujAGVM7RBXJRu7E/Rw/MbW5I7MZLiEKC9ptm1a3FZGsbMoZa30YTYlgChcTsB+Othtg4zkvO0i
OywN+bOVNYgVkII7IrD0VUXeVqn+I3JAxpGppzy2y20c2cDztrLSz6LFducE/cex9CFVwFcGRDof
S0VOTpK/mb0egG9lr5TNwZj6kxIpGPXpQXJHh+Q2qtHiVCU2oMCsHVKat6kyA+mqq32Jjpixmkw/
SwrNzVppeZCNNEhsax9Hpem1w7wtooRuVCv91XUAWcT4/EHqGcecbd5TA71qQ1ZtDBOYRd0nR0k8
w8J/o5Z8mvss3S9Wz0AYd8oyzODZ+16njT864C3J4zuzpq7eFH4FbG1j0g+O2gRGF+9Lqy49wxy2
o1Q+gDzlbmqAn28XmZsonW+h7JLH0lad7vMINlPTgS3VOZZr6c3XsX8EDd1hzsbEVelDgbYWpOlc
GcKbGlnmqYl3eV4c5QowkDpWnGAey5EAnE+Oc7egWQoTfhSA0/EyYvJsAIFfU36bijrQ1dvOwjxg
nbuN8sseKtWflvHY6MPB1O7HQk3cBA19Ow2khVL9ODflZyrfOykCQ9vs7QewkDRepc+RP5jdVgNN
4X1l5GQXde0Xpap2Si2Buw1kcWlJr2UyaFdxh+E4pFm1tA97Y9mSGqluKRlP4HzDUKDSHIcJcJJp
p5ySBeNOnbaEtGvInayo077LQANAy/GQVt10UBoVGKZjf9ScLKDLdBpn9ZQVyG4Tw9G92CaBMZn2
zx5EljdtmeinOC77XVrrX4rKKAJK5yVAv2F+pcS9jCKR9Es1Wm3ypjxS97E11WHXjLdJ1+ahakT2
KR7plaKmrhRnAEmuZhQMKjc1u6upa/aLneFzZuJrlYppuFQDQYjhSo4WJAOaPur+KtbnZF/XyNPL
iZ3soqbaoCzfuYXuHJskfYxs+ZOp9ptpkQPdpA9tNn0Zh7HwlzHyewUd63qnfK+00nNSBpZM6ute
h2c7IGnvTrp1Fw/k3iBz5hk1EnMaPNG6qY4zKU6V1IEWre11H5WW04So2u2JAubEZug3PQVPbicB
TacetSsjazbFQGOXAAjQIHIgkwYUXNpOzlUvm7qvcT72Lm3SQz0SoD3MqbSdCmw1BloKM6NbMLF2
rkLs7RT1IOpMT4ZChk0nVd+sguzUcTjl0dK4o2XvTUk72KXxoy/nfTb3FkgN7Q0mmmIw8pJNqSU7
BUQzW+TrLNdBgpHOJSqutPQSDP/e1n00H0xTKsCwqOGjS2nc9MYERC8ksLx8xBRwKn8onGIHkJsr
PUoNl0hT5oLV6WOuVI6rxsNyrEkx7YmB5rBcxvVok6kDt2emXJF6gqcbd+REdJDKzQ6qFDBRrVrZ
gTrImJzt4l1r2x+Mshw8KzMfuwHBTp1n4LyRo3JjIQ7ySjP9vNhJ6tkT2ERrJQZJst3eadX40Drx
UVfo99mQHrVIMnx51Kr91JQdyl/RXkppkNVk3xrGlyWRCi9WAB/SUfODVPSoCFdd4ZYgEk2qsYJX
R2e3L9i/lHxw+2QqN3q7oINKY1OKgFN0qZOpsGf96DaNcT+AsVwamoe+d77OUfwxN/TZzYumBKtw
gWrIFDR6s+tk5wBu1AwUovDwuwH8to4KBLxUye8Wme4aVMGmroOrIvWg6O0rczd3KTI2ABab2sjD
+DQGRTUpdVXNOIEAcid309d80iWQ/kLziOZJ4OcsKzRHKHSfLlqg5NqmbqzPpg2Uemn63C8g2LEn
VJk0E40EwxUI3Y5KW2wkTX4s+ygcnPjXEj1mevdtGM1fNBtSX1EZnWYzP5Ix8WV73JOKsRxL7Q2V
rYDmwAVtrSOgnqB2HxoAOetO4ctLekhs9DQD4hHPN7hqzejb2MYHEFPtbE3eR1oGhOnrhlSe2QIK
sKBbp6lhjMiVrLcemDPbgJBqDiqb7kxlOFlx91lCRVUGL1KUfbUN8FJWZkAkTFS2o4/d9iTwi5rt
ocP7MhIQo031YSbZDq1/Hrig3TKJfdUBrVWkbdJBRS+7uuSulEXNderghcmL0ZUoQtzocy1b360S
74hp7dG4mmHknvVWN7ue6p7cDeBPNKVgrDoHVMNLmEeSPzbpFuSmhWtG2U8Q1V1l9bVuolrXLgvx
yNyfaBN/bXXMBS7YI0vaKtVyiBBFJxraSLosrOqbuVCPbV+5bWH5VpP6sdRse7XbySkYLyfqZ50M
tKUcRbtTGVMfLFwesYytDSbe3SIt2k6x0o1SZLcdANNIDJMMFlQ5+6ZhmEzRr+qJXiuVvLEpelna
NtmSSAvmfvIi4BYkN7NTZsHQxXdF1R4bLTsV2YQLD5zZNgspphnNuPahwZgXA6EwEgNVCXbdY2Tl
rjYv2wbpP+AAxg3+OOV32tjunSbaRk10Spxpa/ch6dBJJP2gFriVs9zvC8zkFnXqTdWABLrq5mQI
FACPEqsLbKU81kAHj2VQ685HXEpPJ8nsU6kFNkFJgHf6Qwc3ZXqLKnXYZrrXTM0GHztVjBUYPOCW
49rKtYF0WtE1H5ZZO8p9pXh5ngYwzJ5unsZxPy3AJUvsj/UcA/u59MzlYwVEEafF9E0Pxovuhx0B
cQGI25l8LErcekfZxg6AUqXhi2IdUrygWpp5mjJ8zJvJT5wvBAbfjD6OieolZHGNOoehJbu2LB6k
Gv+HTF1iJj4l0yk22/seOHpdrpRBO1Mdu9fbATGa4WYk6WM2Ng9w9jBTAlpn8F//SNUZse0Inwvd
Znas7Ut72k4EnIcqsK1tWfvolHrk9Wn1qe8xvuNUk+cs9rjpohbPciGFY/1Y61DgYq4/w0vJ3Gow
PtDU9mmfXVeK9SVbmsatpMhHfb6GYe7D0az9VNNzH77nuCt6MvnU0K/rODV3xCqTjZ7qgapaZgAG
8sOYTmGnjRvSGF+QULJdcwbOe2xpiw9x11SxkTgCZuZmGYsqzDMTHXXtoPpan2indHIMV0OV3jMy
0G5Ty/DHtF/8ftA+oWFRChS5jd1pxKhEo7VgXVFayZ1UMBA44PDWrAQ3qhJEeWcCA/sJewy9NjKw
sriQP7FjPQF9ICqAevy5q4oN6vQgy00JLJb06XKso4mEsd9X+QWM96gtqYBdZH0AzogLbpkAXMGm
F2PKFqiEgRTofnGEhoMZz/EYUFQejFv0cPrlft7ad/UtCfKNfmDoAbfClPWZdAG2AgZTtgCi/IrO
yOrnBQ4Ovs5UHut6s6DzLfp1eQfOZZFeyOB2YNCqxCgmyOjAQ0K8ak/Q3pv7rKk4wURc6yofx4fm
QSCVRVxcRGarDuB8DSCR4AHlIjKwWlNQC5cU5Rrre36ve+h0RO4g6PwpUCnAcP9977kC5D5A/moO
ug7sV+1OlcNQRtKaskEnZCpo/dRYryc+ukuRKps2ZN+I4GpZqMyvci2TSxVkFUj35AYyqyYDV1MI
fKjt5Y08pyFrCdw+9ppRlxOtaAhnHRTcfh8jLSImRTh3TdZiuJyAKmuVpUYQA8Q8CaNwLPei+eAH
/5ETDxWuQnW7HQanPedd/Q4vDo6zBxoi5dY2sIkNnrAr58ByPXXuO5scEx8iNRHtJ3cb7GzWqmrA
QklzrYHKO9YjvBaCHlORWrDMz8roAMGsWqoeK5o1+KwIGYB+6l3Wi3NdItg1HVR0lgK+Zx5CtgSw
Yj7Rhv7F0bUclBODOgG5ipBc5Pye/S3qFXqsvCjWUnc0nArpSp9hKhE9yQb9KVjSmYQYMC9UTOgh
AFQAPvdy2+amivJR6wYwc6hA5mm8J2gRpBvaBzaNUN20eBlhOkr0nQlyYueqCIzZAkxGCtqTXxE9
xqWFuCFdBsy8Y+TiU/ZlIm4cJHgR0I0eYyoHIM5iBJkzVW0k2OHisB5NdLi+SkojTKUlMbDkHRDK
ADlsPRRHtLqeOl/xYk9/aBj5T/7vJzBgLNdyOcPV67Rs+gFykzY6NtNwRyO05agt0jPSnIryyOcU
aPXi8wnrPk/7Ph3sIRxjoA05g/OZtm0Ku6LcC1SIfTdvkFeS+IR1MavOAlzlAc1G5n7cYC/dbNfs
Wm92xd1Trxva2S4yFNW/PBk+Xb2kJGlNSJP3DEjVCZAy2Oie9SBZAJu3jmo43sOe+va2Ppb7xEcs
8UOw4FezXdwncAc5V4utZxY+gZUZqz1gpK4YI0gp1JjzN2S1WO4lAsG9OdkNDtG4nnww++oueUKg
jIAch7FhgEImvqhf/pwhXW8w+31lSGezB9A5gUwTSaVhCCZ40IINPCdiZUcd7gxHpF9rQ4cdZYyS
LdJIXyT4Rct+9tu77kMS4gKKymvnSqRr280jV9t1kbRVApnkikGNI4oDFqKvHdkQRjp7YghAoUTu
8NRmAG89bQEACDi4EnDjsmP4Cclchm7DPF5QB3pIVYl299zNX+8ud4ConC7ZHOElZEMv0xX4LxKA
RklBG0zBcN/UjBVLTEx3rm71YoPZZ630ZjQVE2NEEMt83ukHUrBb5ytz7hEggTrTv6xDIhXifAqZ
tEqixHgfwe40oAQQ2Xf/TQDvTyxGMg8Z9CVLErA83NjK18sCRN6Ew7VFVF09p0qLDZvQmaB3V/0I
TUQKSK0A8trdDTEC9BxEkeMjkcrgPwrn330Z3bsygXAKdMzNACy8+QeLE5rwDTeBrYR/IZ41EjXR
l6qh1ahplgP2EpnQJ3jvDtTRIfWeBqAA9wd4G6B7h5r7BogQZksuyeZsTVMnE4ofuIVdEG0KILYr
xY4ttMQFnCJB5PB6xP8pIPrjtlk8OPEIbJlsKqGWOgAF+uvQCZPACSo8wPuv/dGOhXZNtLWckYmQ
UEerHHzr3sk9kCt5gH3ukLXpQGe4SPAs8k6kOuyvvLSjnH0ZqqGe0YbIwsweTiNgNeiJhI7HyFwj
ehKP3l++6xgifKk+TkObWVUhEB6d23SFNzWh4DqI1sSZk7E2KjJ2EAGyy3yHLE8LrDvbt+kT2WVd
v4HsUvA+oNPx5bJArplGGLv48yIBCeP5RQJ3zRvuoWiVnMXp6GiiQIFVxid6pYV1yND8Bh/Esy3q
+mK0Y+F14KxMBl4ZWWVBGRtzXgqvCPL8llECLXC0Zw24m3gFS9FhMn14paAYvdQtEIlqr3jUzEWZ
CyljsVPYotazdYpjijLw755VP8Ihg1PABPSm0Mlgnt8lyZwaAVoKDdYzJDNsJ6Tr2di/CQ72eVd/
ecP2sr/ukjhOg7IEeVLZgrguwGkOrmLsnNqv7aNk7JStBfwwJdBQzNXRKQmsG4EhOHstV9vMaZMp
d23WsG2eY8UzlZ8T2JQvX8vXQDrMnK5EcPoDWgg6olTx++GAUfNyuPjTpyr/NOc3MxAv97o/+rKv
ATus90b5e9bswT8F1HlRQ59gsXyQQzodHW8ZviSVUNhf4IgXqWCeXaC2GvdSFcs0ql2Kl8pRYjef
fwGIMVDKeSPYU5EYpsMrPy1aSpQzE6xE35Q3zncVuVnlpCcbSd2ieAcI3jQgPzGydQDJnGcGBspD
R/nO+vwe6IqXx8vP+aCDZAJgc09DM+nvFo2gMJYCevKjLeEbotHVR6SM7hvJ9As4QktXfR7q6OsY
NQJfT7Ql3ItGrWaMHBWarBjfakw3ZnDSTSrqMT+beFhpM5+EB4lU1ekFDnjegK02HO+WaxaKmB5J
YYnV+8Wb/XTevsHwn4tY0TcNyj1DBgESv9E6RmXMdKCwiKN8X8DHG4pjbqvXQ6QdqWQdjMTeG8OC
mqrAFrML+spCrQRzO7sMUmVEGgRXdoGqFZo9lMRdqkC1vszkaz4mhxbNCpc1/KxVXMlkp71ScMUy
l6xFy0I4U3lXVsa+b7/JKWjhHNFc8fknHG2NjK/LRE6Qs09W2S8pSq6/A9kS4OoMyEY6kq3M0IA8
9A9cXtrZwgJGMv4I5NtTU61Hm2+B/ZyR/UDz5gd6j/ICqih9UDJv2gA4ShLSUWCIzwd3K7mcbWrj
Qp7sGgtFcFe5GHyF4U2/zkDyb4/iFN1ZY+s8EV3C29P51rKEGLUxUdgFK+rRDGYfsqYVXPmzSrIS
wSmmkdpqWUYQIZH2qEfbab52WuKOcikYXPiHrXteDKeOxqgSuTdwZKjnorcR9S/7PvlYBw5LGTWu
thOoiHruyq1Wxla+Uv/RAIsnjXBUyexGmzpkUEfjzbRnqPMZ+BYE4s7azpU4zgcxKiRzshi3rYWL
xyIs7VCrQbKJVde8Nzb9CUj305VwlWfjnpVYzvmQMHeSzzXEgq7wE31sCndGbGmFRexpYKsCywPo
o+prJWD5JFHy4WzobmJMxACMmYahUe460FYqUUGc2BtKdzMkgRnY63yW1mnMoygjd26L19LYia9P
FI0VpdNBWtxEOSr8V3EBnHOqio7y3CuxlsPCh7WcKQJszzgjzkLwWoapj5YA0G+9oW7I9od/FtaS
uNtXdLlTLfqC27ctd+Mp3ttXDIwEhRRhouisjV7LYru7WpUyl7at1lgVAfe47s30Og1TBUh/clgG
Sfr5DbAz5+KstUjuCtZ1OyZpjwNjc3MgNQwS4HQgEChP6VOcNYvai88ZzLVA7hJmlmRpY4f9XGrF
dSJAZElCnT/3lK9lcDcOfXmK2qtYFEvaRmibNXYEIMH1HMroz5iJuyDikEO0jGY/ZIB6WvPOij+I
HwfhgXKPrlKYYym3+JApjDbpY7GnB/D8bn9fv6IJROXLsxZ8tXK+FidPUZUXPTTIPE6+5Grb6SDh
ZqAz7PCGUXTBWfLJcbSB4hpWWB6LIQGIDjDF6Ea+qb5HV4wzLt3X470ouhEZND47viT9JOUOljjs
S9Cqryqb4gspUCR+0HnqMGNTm3gQQascVL9Yg4RUbaVTuS2A2ZuF1k66AfLyD4YZLnyuzr2O67Pk
LA+aZA3wSv2lxWaFzv/IBwNJ2OxYH4+QP1KkrA5nfXJzNNSZQh7onSQJ+QjGO9r49uBW/dOTXL8H
YAAjpn8/Tg5nfezF1PMmhwMQA1weLNUuMP8vP/oiFeXMjdWplQ5aMESqka76eh1HrpwMQiJ3gRnl
E+R9mVmFhJbBEDMMGJKNPlk9MioJXvZ2CcBUBkY0oZUTvEwOZ1zGulQmqYEl7RuwfWYHdCuxxghr
gxTORijtnBf6fFSvEuPmkg8K/e1Wz4AyRf6vbXcRBRsFBmBkH+Bg80ZKLYw//Crg1Ast2zkvai2f
82PMvFdMWcIO5+jf6VyAC7kYwYAhxx5rHljS98CBMjK/sd1y2r7hcb6sSa/y5ZWSkNbR8QHMFqAJ
2BvHo0w/mz4rHKmYDQEyARr33pMDWa+b83TUMjcd2kBsF+ggsh2DwevBXUv8dlftK88JSqDQg6En
ytGK0Lv6dbnVXVbJGr8JdeCyxoH0+aV/AuAWoEbNuEysbuaEadikG6bj6TYF8fL28s39B3vE0Bcw
R8kQnl5KI3XbjM0Eafku3ibJdkEDxBGJgKt6DyBPkMjUkzcIhJ4/5L9l8hwNI23Tbolwp7RydOf5
oSkaV7Cs8y7yswhekdVSIpmEZf0mksYQxa2MEjmqEmgMduXIVd36qPx75kQksDD/9Gc3edYGUhlt
ZGVYWeuzTA7U1/Axm+HOIcyT6onbH/7BF3mWyGluWhWaVJXyn4UCg/iagTHMGJfLrkX3RLSrnGqW
AEEC4hSEzcVGK1Igwn2s0DJ5+ezO26DnFXEvZK1Lpjq2ClwP8NPYtoWORZ26ahmd0MOyt1R6KzeO
4AFjD9Tr+ONZJvdENs20lCPGMQBgO1+VloVBnUel+K7bo9dnPy+vT3TleHCQDpNsWi9DGNNNNtC5
tCADtDxnU8FXBtirqAwhum9sx1cRzzjJVl5SHJvjbGTMJlWaCAPqbB5qrficGVGdCfBhzCVmPQbJ
1jIWLw/ZFGXzhKqZbyu0+eE1eUOfwXl7acmagtYtFUg5L1c3mVpcNxq2k5VY9Tqk2xrz5j5gYMMc
rOSB4PRE4rjNjACZWtRMVXQVYHIA8pQH6mbR7dw+9h164yavRTWgzlNfLYRMvuc9oOe1cttME7nN
K2atUZacEHZJaJwEBw3KkgxMWgJdnrBZ82zPkQl6gr/294k+ZaU9ijmTtgB8TtiUn8yPMzvfQw6E
7vFGjz8xxrF594aMgGCl/Pi70c2SnDxZgT2zpC+LoRhCeG8O53mdXFZF0+0o71p2S5CD0EAMOt8U
u9ij760LrveUs9rqqOUdWiGZzibbONmnfuHJHxagmVUAv/NbKtLa8ybgeXGc5daLaEnSDAJZjByn
XrcpUG89YWrKW4LYQWSV48+CAtY/PE7PUjlTngzpMFfwaNGbZ4RL83KZ5UZJRctkf+FrO/4skLPj
QzWlOpmwTBYrD4Zvf7Q3ij/kp2m7nAZ/CYhzM29p6guMgkhbORu0pItR5APksmayxZ/aa9ZgFV+x
Ey2K6zfcSpFEzgzJXZyV6KL9IzEFmfffEjtr8waJAsPHN5DGcewUmgk7oOLV2v9uEe+aN7aI/8OD
8vdJ8vVV5B9q0ywhbdijCz4JWGmMwRGgNBbtplsWjrxtYwUqxFddG5ugz5FAMDC12GO2+InlKm4F
H9z8kKPBFGwS4shPJJUzPqm+VKrNFHccMe9s7SXM5CmNLNJTgRng635VMThAzcL7MbXBADwYNDyP
SEAgsVtgUjnbo1T+hsWJpLLfVy+InY25LqcqznI5UsTsEhEB2Z333561hW3vSkJCJCUuC2yfSYhb
YppN6Sa3S68oQadVZdxdvu6i9XBWZtQNgJn2zMq0x2o0vDG1vcsSRJZT4wyKNKgatZnlZI/ReEK7
v7ec3vwcCYyJxhkTCchh6txD5zHY0vtzUAS6HbAK9IAOeBWwN+/NdDyfGOfJAD8xA9ccRLZ+tMH0
sfxF3Y+nZJ95GOHRXUCo+kAW0cWkO+wmXXgidK73sNUiZexZ8Mme3hdvEqVvenpFArlQdDDSOeok
aAvzTxUzaDaYstUDgGuhsyIFIO9OoDsCQ61ztgTg7rSjBlb4jtytSBbTrNXFWyKlWRYWy7ySJW6m
EsnizEgnN7nWYao87JCTZroCpCI4aOZb8lCCG6FzBgW5IIxJY+Q8rIIlLAswZmFicdcHVRECuOGd
iLNIHfx9IXTOqNQskNfp+3ZStDrOukzzNPWYwfl9amwnXeV0BVbO8foNKT3RsXHGxZRSfQK1xBkV
EZYSBIaZT2aZsdGlNnsGYgw121bsOvrN5cslkMCnriyatwYpsXOgncKQ3kOryOFlCU8tGxcMFM8w
Kpey3C8NROhPSMf5dbJ5qoNc/9dQls9WJUpklg1T8v//y8vPonaaPXUjO5p3yBIdEmcoANrdKAYA
259k9UOgbux9t4lS3/YBwACUjv0b3GOBmTc4ixEDxg31cgiVDvp+0vzlsAAM1bM2qi8RzB0J88SC
S2xwBgM8m4rSs8zfuwdYBDeZT1xVABKJ+vhdZyhw6HgW0dJWun6pYA2z7MMYbU39Vp7ksFhObdkJ
cn//UOv82/IanCuSwxdJ5ZmdHN988M43TAP8ksWILiyeyaCmAFYbE1y5/68kw0oWpyAT7ZZZjeB2
Y5IiLEHCStNbkBKE9b72ck8jAtN4fh9X8rhXxbItJbElrA2lsj8zxG8PEM8q40oa96xkZhXnUfyu
nWQb9coir0RxCkLUSJZJptGwAMtBI2fbWLkZU8knfe8LjP9ZK/Isim8taApDTjs0SALoJOiv6HW8
T0CGg9aUyl8GX9w8cTbuXMlju7zy3yqzIuVYsF2Uvthx2JVhrX/+j2vi/NFSQTBjjVgTK2jpQQK8
hxEggox3MvZFQPDnI6fVijiPdLKNiEEG0zD6uUDvlS2CTdtn4qyfb8g+n7XCK3HcW9ObseL0Bjuw
pzHCl3nKNw1tiFSEe2hUQmyrJjgyeWNubCnQACNRHoodXFMUtYR0SQLl57sHumoAp8OE/Vzmgz6l
nt59TElIaCsIW84+2quN5KzH6LRp7rCNtJy90bVuNz5e1kORqnMGo7K7JNEbCHC076Rq3CaTA6vR
3ctSRFaQbxggUdYqrQ0xr14TsQtw2Qba/BxdWSyV2dX6/8TiAnL3pa1IWpKknYV38h1v1+VrBQqO
l7KGWB5lXfrrWgGGQF0lVJ3xDQlVdvr/bOMBKvRSYFzYSQKkHBrWluMBA6nLQETsXBVA8jM/LFEr
cDouK6PNF/mlKG0AXgxxsRWiw9Irp8AZOk+gi2cbOP++U2CYe7koUs4YHXEgheliclgO9pW2Bxnu
f/VrbJnzNSp5AZRgAk18h3t/2QDa/JxcQhwLsJXQDfaeoAKmbR1A2jgza4YLJN8UTR2dj8hW28hZ
DoxMjg14oVH2Vva0AOjo8qEeiNvE1wVac6RIPVkkA0LF9vLxnfWBV2I5t6PqJ1uyMCobonPFz+pu
RqG4PypV+VgOpEa/Ja0ECnPZ1qMA9VJf6hzYDaWJnY1TgPcAEAqlTndkdC2AELy8OMEFeDKjK8dD
1uK8Xkqo5kQPdvPT6D+l5OGyCIErYD/9vpJBdHCKDBpkNPNuCBwXRT34HlTdaft5Jw4BRUviTEhV
tO1U6xA3tB/zFqva5/any0sSieC8jaHULd0umSbOnyft2OQfu1TYO8O+84IpfCoIr7YN7+Ko2CW0
YKY+m33tPNqgkt/5tNwAdRC113c1KDxr+lMxaCVRUislnZky5JiDqoCvLjUCzT7fdLESwbkXi5IT
hm/6nyrnguf5iQVztayRVhaxcmzkOx5MgVFUOGNhEOxhacJYMKNof2VoC93n32gLTvqfPQ++KWDW
ZJvYHcS9xouSt8JUx2Xf0OabAZKImthMHF4K4GZMyiluWR5ZzXy6ZRXWN9U7RTI5D8S0sw7gvPB2
xv6qSH41JBdYQJFKPlHGrtQDgDFa2bAI9r0JHNGSOOvRtDIZdRsCS+mWLscWkK2XzZNIAOdvjA4Y
CGumFW3yFTiebh13Agkim65yjkZc5yqJHNwpPFJbaxvvG4CosCq0uWXzqbNl+5fXJHDobZWzHHmf
j7rDov//QVrDVjlfowS/uT2kkMY6GFrwhWzs0mXMLwXYet7Z3vxsFl8V9e3FyheWnH8VrQiNvEjf
+ZI+8HkXBySCrKYye0powsN4AMT1VbHTUAd7eENLj0Af+Vp+q6MjrWH6KB3MTal7pc+MRuIBe710
QVgJnDaRrRI4bRpnNqQRiLz5gKdMk38uTgE83titAPtcAGM4ywKBbooWyLkcZF4KkjIj1YZDQArs
KWx96lGPBgZA2gjmQDfC+qLAP9DYR63s1tynM1UIVLT8ztyD/HuGqi31CtWHTCBtibwD0Q3k56RL
mlvyWOEYXwUXwodNtKGceaHgSDFLpqNx91NNwHI6/0cD9qqyT9GVbDFf58mARbsc7Re9G6dXrGEx
xUyDf1lHBIEtX9ufCRgu5hmnZahgKHFu87r3HPuQR3Cz9BAT9ZfFCTxUjfND2mqUAOGO5Sn0QMeb
Kr2als1lESJDwpfwpaleipllct77cIo0UOdSH5KZYhCkhcR/byYFGshX78miKwZhi4sbYOyjpdPM
RB7+2TPSZQuUymAOf4XxqGZ5oWkK3CkzUYEgDrAz2dzlJBOowtmVPIvhc9nVYOaVXRtQhYQEOn1U
I+ldl2klgjsXLZ/t3oggIlo62Z1qCRArjvWlM5xdZGfyduyM0V9S8y5xZiVMGvujRTE+k83CPRUt
lrP7AwIsw+iwp4b1rbA/FaOAX+UsdA4ouP8cGj8lV1jOrLVMABvG1WPPeJgOMLsGQDkBk+eqIErY
iWzH2cdsJZMtemXpi1mWrKKAzEyuAmuSJteqatPTFwKqBDCg6OUiQjQQ6CY/H5cm1TCCzga1FrRW
W12LrjTQUBCRGWZ2/FWMu1oZZ+eTdlLAEM7EqPFdPlvb1ppLP6d1HSwG+XHZYIm2kf2+2kZFs8wW
GBy4b8MY1hL1bb3wZ/1mqDtfjiX/srSnsJJfmyWbqHIY4DEBkCsnDgPO2Tji1GYUCBZfuZckn0EO
1hpSZWw4pJsBU4tkGXq5hbHauXuwFs7dgzRdaE3Zc4PkqWof05GK7vw592MtgfN56gUDS0/ZOK1m
lOxJYLW3jfrLmn/1HcwZSfdT+6tadrL+yaaNl2Dy4PIGn1PR9Qdwt6KLamJJ6NUBcc5+1gcAC/8s
38PYbK+FsI94oTOVo+oUQiz9rt4NoO8DW8uMqbNmh4kY8SDsOTdhLY+7EGBmX/oZpPch7t62rT6V
EYC0G1eVgQov36pqL9hEkZ5wd2JY0mTIM8gzarCHdRjW1kR3/CnncekicLEUQWkk7Tv2OsS9F43t
qU8Bqm8zVteoVFzD1mPXstsNowb2KrCMb5xmBIeCOWHqJ1u8sVS+g6CvDxwrfZDyCLRWyIy5ZoER
xMsqdTasXW8/5zb1yiLlaYzj/pOp/40kDSqrjSR0ckXS+JdZayTS16y6wixEfEj2mK/cj2ipfpP7
Lriw/AC70urR1LG1jRa6SzFRCTQrn4S9a+ihGrb7N3SXnsu8rbaTH18HoZNFCcXJy/tk243IXlKP
IFUU1JvswRKN5ZyFJVuL40wSmRTb0Zm41kenRXNNGJmMelNkhd/OoOgjGxSwyr8gVyW7uOrje3m0
vdI+vKVke/ZuKSqyU2gxwVAUd7dMSuZCjh3kHa0fVQZgC1XfCPT1vAhTM03dlh2H72ORo84ErCXe
z6b+KyNXTMjISd58zVrzreQNsPFnvXCs52+hnI2q0KSTNjMT+gqkXvyQnbXyK2HcJhaDLhWgSUSB
ogbmkJa4OkC5HCHQ5FlNXYnhbJRsJd1kJjirfx/bnncMVrI4I1NXMgByBguhBZ23S55jPcY2Ha07
1bqOaOothvTVkZpdVM5g2eu3gGr3435BMaPdoYvTlcvMA5WNh0ddUA5lm/nKUj9/GW+QzMGqKtSW
sdnpl6U2XWJtOqVxixZcTFZwWXfPuX4rLeLNUZPq6CRWIMtWNnmG2Qdbvh6I5C+yIaAgEKgQb4UW
MA9GCEdwtmbnkS45xTLxBkUWhQYCHeJDA+yesYzsXF9nKMX3QnQLHWYaVp6JuYyAdpDfK+3s47HS
DM4PaiIyz2mDO5/NGFeRA8yuZXuY8xZArLKf5G+YeBQpI2dmooG0YGqGSMO5bvJ6n2u7Xi3CRf2k
V4+XdVGkIZyRaYtiaPuYaUgfUnnxnToJ0kaEOCbSD87GFFautA7bw/+JfnBWZm4rCsxjSHtH1evS
yhQZ/7zUxbhoGzQdvs96imSx31d6X0/l4vSp/S5Lfa5x44+NYuvioijgexmqk2Jdf9zBvxo3xK7g
pfvFJHGuy6Rk5P9Iu7LeuI1m+4sIsJv7K9dZNJIlWd5eCFtxuO87f/09LX+xRj2804oDBAgQAamp
ZnVVdS3nYKwXkv54fk10jpz/kLN4aYEt9Cf2cS1LYcpxzqNak66sNVyvLN4XEdBiY+pev8BXvSET
wTmL0aJ92wE85DJ+ixsoopPjvEWaFXITjsxb8KBM/10W5zMibY4q/cUz/WtZ15wgO0LOYchyq2ZK
C4dBZt+S/zLIoakFfnazZHx2ofjJlmaZijmWf5t59+/ZHtgVvUhpqEIVU6VgQ+Z71m1TykQuJNaQ
n13iNkGbnxL0ZYgn79TKnUSMbpsbs8aZQM5nyEqjSlR98U/qgcRH+m32EVH8xgldUPPNAJMt4g/i
sZft1+SZYM6FUBAj/HpupM3/xmyw4uYUwzvHbLbT2DN5nAMZgd4/xxoUfQln4ScCvkdgPcp4f4C1
u7p/ZjMBfw7Rfn7GnEPRhlCu0hFmpJ4S/Wgeih14K/cahuuBg9AUfh+IsHLYPbtmRpx/KSsVq8Ay
MMqbOrxB5etOaYCDPBMH7FZ3WtLvRhFE77ZLOztfzs1MGLfoswgiL9yMOPyIbgnnZhQiT41GIKv7
e8jtft8ACUW1h9aFsWLL7o9aiecfkPM1WQc4vZ5C3mUq9I6bsemwX0+S73iHc6JnGQsOl9LekZgL
zpLvdjdpqVTxAGm/7yEbd3v/PRRpxzmcITNGLWwg78JOxOFoMyE6O0nOx4zqQmdZwp2f06eyxkxa
N9ltWrnaGphma0/SR9nKbwtRN1N0F/het5yXZZRVf2ovoi/IuRdDzjFmlEPaP2nfv6oCClzLC23n
WUKLyCWpaWW2viFFuxlzhMMs20b/PW4blD7BK2zerQvKv4oHnjlHUoAQ3tikjm1aV24dGU4CitRG
Id71lGozHTj71Jz7kcJKN4sOgbMlsS3p31by0dSD6zK284EzIZzfKUq9wkAtTnoAvMzqvqxt/ALs
AKDPuxbeNxPtM4mc51G6uGqxsQQLvuu8ugEssT9gE7xxqxykbz45icug7KSuxA6+T153ZUnKFiLl
KvqczsVhquTHbF5Su1Ejr1KJIBkWfLmLLvmc1XliQJ6lrv5qAftVqr020XzBx2Mx75penOOJlPx/
jq4HyhoDCcxNWwKJyEDBMSqDIhDbbXbn6YI6y+Zr4vULqpwPSoapAUcSfFCYdPYQ+eYqaopsfzBd
N1QVpLwyT75Ya2hTt8z0JznxutDyO7OmdpWPO0DAZvbapMJZigsnoGBkWDEotbCTSIFaj7M+cwL4
T0tLW9ClMzAy+VP6DC7ziUGE50cjKL3ynnZOBvb1zJ6fxOtTL8Nzbz4lJ5677KvSJZHZGEWwPit+
5tXyQ+E8j/sSc2+DP3uVK+1NQCUUbvHYnyKfkeqB1ghcd8YHEXj/hfVyP4VzCW0vLfG4kDZo5yNZ
QYnWRF5XSQLjFUnh3EBhmBKe200RELM/DNEXokEb0/h8/Ypc3JA3uqh8XUSNSGSWAJIMEKOJrYyL
dehW5I1gKT8CViZ3rou7HE7g5LFU4cyK5FhKQisZq6AdHP1QeM1sAx4Urx0V/Z3krxR7aaLE+PK9
w8nkvABpJmuQzaUMGJFX/AUtJdM2vOwJDJcui09O5MZP0gfRTMRlSsDkqiqRiQraaMI/7GozrIiG
ebQAvdkv60fkWGipj17doVf3r5HeX2QZmmIoQDpUeYewWqq6mt1SBWBnv1sNY0eV/hHbRMH177dp
lOpvMXz5vSYYSKuHtQqU5kS070YHqtdRNNlx+U58qwxfeCeGtqS6RYqgd8EYD6r3aR+6aLzu810y
ADlbCKJz4U45gZyFmNG8znIJ59K62a38CTzA3S3ZsQeGbjcfs/0KdruZEWeKJG9ev7Pz5CJFHHUl
zaqhDSJyMNfQTfrer+QosIby+fqX2755Z6K4x7BaJlNX1WYZzD5Qa2+XW+0HwwoudVu+aZ3SUSZb
5ChfZpAvnPaZTGZOZ7e90OpcSrK1xIecvOyIXUpLtulT6vafu3tDBl6w5Mh/MdbeyEFX8FCepI/T
MXvUnPGUf5MTvztePwWR/XJBLDZAu1KWVRs06eyma2+3yknKDIGXu4j/nDlxsWpok54qJEYE0jF4
ZYIdOxOVE0UiuBgUKhbw8gwJ4bBcHG2db8oi+nb9rC5TX04NLgIl9aCAZ24ucSuI335NvrVHNj8P
sApf/zHsRNbC/nf/v7FofChKhrCCd5uLgMEfKbt+Bw6nnbwTQdNePzmwGr21yTwkckjNoQomGeSZ
1vc2/3T93C6b/OzcQI2NprrKkHq4S40JBiPPZ7kK+i8LknfykQZhUAFKwY3d2qv242p/15/HQ7XH
2rcjpbYw8mz6s7NfwN110oBhZKEFO8p+/6X50QCbKNnp9U0EwgWQu62eptpT4vZ4yu2ua3+JAgrt
dcyU6Qb+pWOy4O35ykWvDnHXVQENSmCDW0BFAkfVs26nD3TF4nnsicEJtkItpgsAlCGrwELX+SNP
pTVMmkyrYaqTlxwbZ97N91awnsASKFKQfT7OTiFLtxRdVRVL5h8vY66HRZotGBBBItwCOsD9hfiU
6r6GEBE6lSc40ov6CSBFzyVy4Qm76OGgjNCOudF53znhfrnTDuZx2hUCB3mRLJm4EYyi3tBNDPya
/BR4Pg56KydF9pLmF50dPagwXEBT79YH5qiXR/Iz8UVxkPK3khfL+RprWdWG6HkGFYEkD/jG4lZ7
jB4YOjao1oP+aDjSSfOKG+ug2/mt5sw//4BB4+VXqIYlm5r6coPf2q7RJNGaLlCeDTxVnxhNuOTV
nv6IPVAwViW+5l7/tC9loXNj4iVy3kia43AkBBIXx7CrXXg/YeEl2SkuO3MVo3zFYf2RBMY9nv8n
3aXENkFN1J5Mx/pau+Gp2sWe5c7Ne+jueYfM/zbO7JpRzSejxG9T7vJ9douJLMy2gHjayUB9kThF
Ymve7GTmjvFtvONr8GZvagQwzdSwwJDGHrpcjFOwkEvnqsRiU5W5qQkijBqcXq3baAwI8NOC1THw
/7QfSyq6BHyawEvmrBH7doaqV1OGXCkvHMCzR2BYAPAusRnOoaLbbBirxA7Nv0yvObl882nS6gY7
C1URjFIOgi+YhjvRUjsoQy1IUeililQ2VcswqUY1ovDrF2NLpUKKcbjxPgwk2zjWH4a/9cP4VwKm
42egX33XDlkF6oJ8ZwUU5EPTTvvaP8UCjS9W5k3ga539Dr70FOrFjDpGlAejYXRgaqT+lC6zg02o
2EHKeiiN6HOdL8fGSjwzb79fv38XTw0m3tIVols6Yws1ubkA3awixYwrcPzdJw8Mu0/GLixowJzh
TlzE4MMyL4y77GZFBgzFwKy67FFtxl1u7cc0dsthsKVU319X7dKjvtWMu72JnBVRKpeoH7R51Nsh
ms9+2mn943Uxmzoh5qrg+7BU+mJnZyl+RscRoxVjFhB6E8kfMQIzEdBD3ErjIAiD/Fvp5fTOJHG5
eyXrJB5JVATWGEanJAboLRo0k2tZawYSjlWIEc0HelNDeDcRCFguI2NR+W00aGq9KaiKmDQ58ccZ
APwNlubyzywtLe8Tccvp8ighzwL/pKWhmmYY7O9nRwl0oK40JMhjm9nT34ZPjpZnPWleFJh7JZBR
rMi/xT9lUZ7PyzXARYHSHmIeRefb4lc75arulWWOp5chX7YGkH+Z/QVwQf8aMX6zWfMqmW97xcs4
Kf2QTC+NIe2G8ckqB3C5CdtC/GXgVOQ7XlqZjDpq25PfFcfUeFjTP6EOPTtDfpsT/a0kqVRoYpjg
aBsQsFQw7ulpHiTy+OP6lbt8mL39YDw4szUPfWlG0OaPR3GYszhPU/jzY+d7ZpphHql907Lzg2nm
MjIyFGcOJqro44xRaeEDho9OvDz29zN541QqUNFq/cwevHW0p2+pL2F1NL3V75o93aWn6k5UQrt8
RHDHyjkYNcp6mgwoqrM0m7igpWjs+sio09pgERKniY6Uu+2rUUzhosBi5MAMLESe3h582Qczw3v4
1Plcij9QzpetpKrARYcP+EcNZpE0Ln+q20K2DB0n+boFqdvEec/NZj/8imXy+YNl1IOmNzhGWh6z
/AejEyTLhz6dbEyseVYu2iQUeBL+9aeQUW9zLZ38Nnxald5Wuv8qgQvc2hjW5lJnWADLa9sY6kNp
rfcCDyJwvHyHinRyO8QmPhArTRRA8MZGC2OVdURzFHzQ5uxO5R2HYqR1IaHdnhHNWZVhp5tS5JUa
+Fb7UoTdIvAaPBZzrtBppC20MqsfSkacTgMLVyKC4xCpxLmJrpixIWQiXCrVcJoIUsc49YpaRpY+
iB4iAiehck5iAsRjKLOwMvu/wFrMvfUdNek9QB4qNxRkWKLAonJeYq5z08rSl8DC+Az+1+zuD2xO
Sn4PRiH/xOTNg3MUYDOwKN4m7Qvk+QCCGkaO2Qu7I5fF77eunUdjnrRhWKNUxze7iz9Qj6Hkqx8M
TzohmNipNxyFNMMCF8iDMw8Z+OlpgVv872deBGbPozNLxaJYqoVuepae8ulmUbxxFDkMQY7IozK3
s1qsBYsf/6yK/soRdfDD/GYVAjvMn45GveaIGudBVmBmquP0K3KpBza7J2G3BECn+Ts2hwTencdm
zjp1qiuWWZlYRzW00IkyUV/3/0kzDGphm0rDdDZ3p4tiknpa407/e8vY/mqvorj7TA0A4BQERphI
tygfVtlPJd2tpmp307Mgomyf3Kso7ibLGLWU5gU3WbNPhs3IynL3oXKSX5Dkj6JKieAUFb5bgC7o
EoXaH53i/+MW/9FN4VsGJCKY5qxwjBggZRDJWuKx1ZLOjYcHxaG2GBxGqB6XBJRxFSZr91u9V44p
cVXi+pdT+MH+CrnaamQQlbS5o4Vf8lY0DrPtC1/Pj7vCTRbNc2PiVmFKrvV6DcwuSqM9yJM229qg
29k87jVTvun14jbt8yeNVKqbzzS8jWIDOXiXxl4807u6mLHh3y/IirBxXHTGX2nV31KjeiAT9reB
M5BL670cpqVtUKS6oeSCw2Nv9sMjZg6oGy01IH71PLcJSSu7b1DXmpWgzixHtsock2uRXxrTt7HU
Jn+VtE+CO8IXFH5Fu9dz4F41czS2kyohd2RcEbrk/cMVURRI+9+1USs6eS5XgWaURh1OnibzvZnI
dk4bd+nSL60UAqov074uRnwvt7IbrvTQYz9BsK8nvDuctxvaOiVRC+ua79jVUQCsVGEMAixCrKL+
jpVlkcqczzOK2aiWFSpf7n6Ko9N2/vL6RTmvZ07dnJk9tEtBivprFql7D8mdQCm+MDxg7MJKEih1
ETP+cNJa/a3Ti2s6e3ur5bQo3cy+GBjgasVmFH4vvIGr1x7aYBx3gmuxneS+CuR8HVnzqE4spO1a
bOuB7AGJu8aAPkPiBhKR2OGJnOuLzZ5pSGM5WrNs6zSFhSeR/b9kpmeypHBoaMFKXJbs/kIkpPNX
NgrUetTvp4c++K+hkYflbFdcgKXEA+XCWITqbaeer5+O8y/TaOltRqBdEZ0stbXbdZ/ps33dQAQB
inAuRJ+ApZAPzInNd3IH+LJVdv6bBM5nDA1R4zGFGkrWuLoB0nCMvl4XcdFp4Jw/j7s5o/0wRNjR
eCmhgccqd8fdgtkXRg5tqf/5GvPAm2midsswMp3qe/OAoi6QFBInmh+pP4OpUvh23HRRgBGgOgUt
ra5zwW0cZxJpMYLba81ncGsbNR+hbpsGcSaKs7owCXVJ1aHalCR2IxV2LeXe9c+1adhnIjibwxKB
ZSQo0flZM9ix+gU7/f08CsxuWwg6J+zEqMzXcRMtq+pCR16ptjdN9aNJb2JDkHttBijtVQSXek1A
+EkmTED68QSCXXNFY92I95SOoE+rh69g+nwylPb7NJcCSk+RbuzvZ34v6qWOKCG+UTh7tGjtXD7J
VHipti3hVT3OEqY1HUo5j2ef3q/tvvnOXh39rtZsZH+m038y/frUCIoy5qVQXaYYkiAaW0LErMRb
1aZKbWdZBeTmYEXKKZKUH4qufcrNSEHBXz5ioJaR3hs3mrR+m1fdNdb6CBDrQMoVH4Aqu7KbvbAN
DxZJjrKEnHah9GGNcuRio9ekqTdp6zfdqB41iuX1NQ/iBAxVyhottmQVcBWlGXRthd2Lun4e5uyv
rFCou/Rm7k+dpNqpiclaKztRw0QvqUvcGlh7TjW3rDSKBn5XWbdFM31Wm+xUGiVmgZLZJg0qw2M9
9J4+5Xi3VQBLHeIbEku9mwB8wpa7LiCk+UZL4L+s0UEbovhu0rNnNTGe16WWXZLVkl1QqXLo1B+X
VtF9Q49dqveHLu0wtVDkq4O3b+U0yRh5iho/p3msBiEEea0lA6W3GSr8kjrywrmUduNQ/aR1fSzI
Ypd1Lbga7DO9rRzjM6q4eaapqxic5a54mKVDJWm4GlOh2Fa66/NbBiXRWH8AvglJGnjSTEPBBD0f
wBRaTKtJF7wfiV3vCy/1dcWOgg8AyvBLLyvto6i7sGmiumZZsm4S9BPZS+Ts9qXARLNiCxJXzDrr
eXKzoK143UNuibDQFtU1hRiWwmNJhBOxJqvDkoMi4+sUx6H/cF3ApQdBR5k1RAlrLev8q7vJFGtM
VGyNRfRrJAdjX7sTcEX+mxAu91yiJZ8wCAWQzSEJWrI63ZR6ZZx418VsHtaZLtz36KihD5oBMdr6
qJYDbvwqUIRZK2/N56fFfsHZF2+a0uiSDKc1ou+4TD+iEdzihuEMPUZr+0yQs4v04bz7krT6oraQ
lpd0X1L5No+j/fUj28ic2ffH/DwYsDCTpXNvq3oOx1VvkcaGPxkYlOKyqm3mtLHDxvbFNZdte/st
z+BGQbKyMKJMQZqZFKtTFc8oA7q9aGdWJIRlUWefKR4jM6oiKGWQ8WsnJftwlio7WUWD+ixjvTSH
V2U4u06iYm0iA8qsJqC1aa186vvomFf6Q6bRg9qHMvASE0FkvBgexPjA+SfjxzDnpl/lWId2Ve5O
zuSlI6bFGifyMkf6Zlnu4Df7XHtPlZjpw+mLYEwoYKFNihlQziB7qbYwKIXsM97rB8wqv+xarI5e
2bkHUxHZ5kbseCOOSwGyYlinaoW45WA9wzIDYOEZt5bloLTk6D7FksI4B0SyK9ERb9y8N5K5qKVU
uVJ2a47+o4+VtsEOgyEYd2lrm4/NvvKnoyjd2VSVmKpuWhrRNb6pNlZSb2IIBu3I5j6ddbufUltP
Vpv2f1+/8JuaqYgkbAqFmDxpoBrTfsJ3nHy4lvvMbD8bo/QfRXDvvCikVhuFCPkG+TCUX5vh34cs
ImuIirIOqE5L5263WY5UrdZu8iO9tsf4GNPBm+VI4OovR6xxPudiuMtdJZ3RTBrE9K7saH75cdxP
QQbQiNZrv+e7+UnsHDc/zplmXABroqQarahHY0R6XJfVkaXQvf75t/w9Bo8VgrcjIZrCjyHlMl1C
s5uQJd1lDwyf3HoYncWXAjYlXwaidYONKhBOEZ8Kw76aRWX+wbpacRkVCV4o6X5pHNXDvD696zDf
Od9K+1gRZJsbjv+NNM5jGHGfpPMCaWpUTg7NAUBhqODmWZY/OkcLGwi6oiIj4FFSwF5iYv0ThQb9
G8POTw7aQxUYjm6HtrmL74W+cMs0iKwquolelmbwDmLtyzZpLXPygRNHkL6/jC5HAQnKT7R1qc32
bEVjBRdjo8xFgBiTsg9HcRk4N9hVHck0Dcai3aFI6WencNfs9WMknMrb1A59OgvYhYoOqW8DNjV7
PYwWGY89PPiUqfBo6gsMf8s0oAOG7bEuosH034roBjkCY+rKgsmMLeXpydgxgJLek33jMOxTBLDi
s0DmllrnMtnfz/IQQ04VKQIYnK/eS3ean6Moz+arsv1ww2ir3zHdeFkf0gkut8Woq3GM/HshInNL
0JH5ExCIrQPFo0SxAKeDgMV/szQBjOg8IA2R+yfTPIaAB1jXQHCCm/ooKrJ27AoAb5szjH6UUxWU
7X9S73oheOGyGyrj7QioTmKhZ8zJymU1y/LQnF/GJMZHuQJRZX+oTuQht2+oX+x1n32zOPhS3mi1
vaq2+CJs+ec3P4KPOmEe9ouJH9EsWHyxKruDj4bRoDQR5Ikju/Gh+HH9kJlTvNAb/IEmLgY2z/lb
vsrhsvQVRBbxlzaJnBpLL8uxBpTzdTkX6ydwJxhDfxXEJQbWFGGJd4UgTAvFHxevQ0dQh4LZtyKy
My/dZw8DAGcSZ3Cnmx5TKvOnNb63AEQjLt9vpLJvfgv37pkTKavm1JpRSNUDim4I8Jx35MAoM0pH
OGm58VCAH4DuAIBFOYSPglqjS9NIpNkvteKnnM+h3Q4Apteq1cYFOwBBwXTjpqpcfekfZ4vsjFz/
sY7toQPZrb9k6qeekHtlsKYbc0GqY3SyaKFuw1eh3IaCm4nswND4h6Ceg0m3jPATKdDdM/CUjKL6
PztS3s4IUdlFluHqeaqNUi104MVCAtuXYxMtjP1bPIa0Zc4ExRLwKxqWerEa1+kJ4K/iaPFNc/JG
K/UHjFvZeiYHYSZmjdo8NhVlZQbWQC/Q3XXFnHo6FYvfW6g6DUGFpM2ObkhhZ3vyCQDo2HvPVff6
Tdr0EgT750gIsB0HP/82sGA1z5oxvrvgKBevdLsTCoBfRxATodsVlE9EVALe8PUKluyB9I/lDVW5
CJ7ESlTMDSClX0pHLj4MfVDL/3qhF7ii50K4aJmUYWYNqBT5qn6rVJ8irbCvH5tIC/b3s3C8SGlT
FzK0mNofeoQ9jdu+FbxNNozvjQ7s7+ciQt1UyxAiGlBOkKJztJwEY1v7TehfV2aj1fX2uLjkTNJr
qqcqRPV+vVe9FQAPrce2iJDHi1NBlh5xl/eNYpzvDmW9GhZmAdJx8BYvxkhaEminwZVdUBAKm08b
YPFvteMsfJYUAzS0kGe0gASy7PCT/jQBzGIKUNd11ccVvFHZcmsF6VE8cLB1v6At9lEwPIZ9DT4V
mEiBKktTwhRPk0cdYrzw3f4a0SyKd/Ddbr2T3kjk4j41wPw1EOj779vJQu24VDgp0CcAGwzOdpI/
lnMBbClVKtFWTh60rnBRdHaobt7083pYW32yu2rcAWv1x0CaSGTF23b1etLcpe8mXapicLr5CnXY
6AoAhX8PO67euwCFhWfN+YF0qFdCKsj8g7Pe9DlYsXzBnURw5eyYdqQt2h6WxNi5TqrTfiU7E5AX
oOcCi+x7ngDbEpEyY5mTWPj3WxdkpGa0RPEIAIrYWVob0E+gDE1ddcL6G6vseou7JF4rhEbcPla8
BP4RzLmIFpuOBLuVG8cqdg9MiQt3dCaLO1YtniY6tzhWtiqTGLbCkmW8irFAmnkgCgO6Zp/v2Rb8
JHwVb7xJ8CL5rafOlbCjyczAFw3Zv/CuSjc6lDuga7nLTtsLnDzT44qe/CNL7yozNdFZ9PFocEo1
SBfpZl0rr6KaPeTB0p+M6XYZpsjGWqDUYybftMNB+iLnTxEoltZi3sdd5rb1JEhB2L28+GGGRth8
LYogfEarDmNRWzI+NpG+5QSwdFYhkLAd4M5EcLFUCq0lkRaIeJmtmB5+LUQbGWYrzJ24+LZV7UAL
5FUl7uL0VltExgR5Zl67RrHD0I0tGx80BQEvjpyyrO20+mHRz4JvvGVPyFbRKMZbGhs73LuTyiWe
nnoItN2delj3yeEXzOC7iME3nj0QohiEgYyBgpm7N3TUS62rZdkHqNmn2me0H52bfcCj7z1JA/tC
vJFYJmZyZAU0LdiDxt/PsqGhHRW9A4QHin8ztcPVGVZbr9Aps9lc7+w1H9TRgY8fM3QrRI+ul3t4
TTrnj9ZCV7NaZS+aJnfSTBr2bV9ozjCSA8suZqfRxtqri9xZwyZIBqV16iJ7lDS1telSemPRrU5b
mrGTgjxaN4EMMevlzkjRVg/7sT/F2vStJOZDofeRnS71zzrNES3DwrXM2bD1WvLIiMLSvEC8OQVS
n4MQjcogv8FcqNVZxwhvCofKeHH1MijDVDVzCd4PtNF+VmR1dYU+Nrme2FY73jaa/tR1676Pi/WI
TZgvUZv9NbeabIdxae3aEfj7YJI15HZ6MnJM9KZSfoMOwM0yyXc9Gn2C+7nhmoBkxvBHQKeiXzSD
MHCXNVKbLi+kLthGDno85/4ASYawso+KhxSIuZAicbejX6JIDvsCqzmd5VdZ7MxUE0zRbPiyNyK4
3EuSwiK39BwP01650QjyybAWPD1EIriUaxmS2egJRLQjtrO0zM4X6gj8yEZMfKMG+w1nt00H3W+a
KBmKDDdmQFzlMya0M0c5Lc/VDcN+qvz4IB2zH8uDQPBGdeONYC6f0lM6DvmIT9Q/j251a2q2BRqu
1aNe7hZB7RWsTg3SwTnHKus7GFA33Mwb+VygKHvTRIqKNziGrYPkmHnNdG9+XIOmsqMPAE0MNDdP
bKpjQEZw5luSweuG8j9KDcB44N0pKKmqRepnf8CMktw0pzbVbXNMMAIk7EdtydI1GTxC6ACQi/Jk
IqHvm+VE8ZGq9+5QAMWc8ZDJmkO+qX91gGjunca0M4z3Cj7wlvGeS+buh9Y3PXAOltWfl85e0gyD
NYaAFGNTBOIRAW8T0U1+SG+SiJx2UTn7pvaRNvdj8ySw0W0BqLxh9QK1Xb6QLKdVh9HukPWhwkNn
N98wspM5z9Ue9vHUzijlilpfm98LHd1/JHKnNqaKuVBrXv1uUOwh+ysugTafZs6czgIr3GpVqqai
sX9MFZt8nHdRwqxaslXBcxWVtd60KZBc/LK3wTXlE69iEMFu6eipsLC5darngtnfz1xOEbZFGFYR
SsfAW7TK/WpW9vUPt3WK5xI43zK1EUC0qYXJbiW2UfV0aVo7pPigDn9fFyQ8RPZLznSJazVbBwuS
GlSmvckDlbIrI9UEdi1SFS1xALrK0IlEU2RbeacKO0FKhpIlQ2l5KxhlqawNJcSGnnS+piquNfae
QXKvixKPZNHNqCP7zKxAo4MrUHorZpzL5nIkUpnKqhF0qDqv+C7nWClDG4fYQPCtZTtxGBYVVR29
t3tcESEw0yWIG4L7uXjOf6ZkmecuhP10nvUs2Xlqy38vKPp7VekOp9ivvT5HR5V0QIHGRs0ucsZv
ZSBaI914MZ/9Cnjztx+gM3VzbGX8iiUGMId+yHrFWcxEcNabd+X3Z76AxDMnTApWJTzQOCAKrn+F
sQi7RaQH53GkOTOGHlUbf5hBUt+ZDlyT09BWcCW3wv3rR0Nu//a4xmSZwn5AOEibuLCLuPuYJcth
MJcf9aRV+A8SBbv1KvKnW2WrN5+JdzYWbZOwXLHUdVr+2ZsOXeW0OiGyb3YzPcHtEH0yzvmsrdSU
dSTh9V1NzqJkp0pR3aVoHZQH7bbujhgud2Krtk0k9WmJ5L4ebNQH8YAU/RRmg9xjBsoDs8YyMKWH
DvbbQw9BaFhGIbyTfOj306kH9ahpg1VEiNz4/xzzqyTeDyqGlZdav7LeQuNgjTswXT30c8hTHHO3
7NI5EJzzxgv4jXK8BwQIWgsaM1jUP0MiTfyB+Z4/HRIBDS9wIxW0opBxcNKmfsrbMIeCWvQ0Gw91
Odtm+eW6SlvN5DdCOMcKntLWrAZka+0XemBba+3qRpXTnYonC3hus1d8DZ9jOLRfUzf6aq93ZmSL
gsumBZ/pyjnYMkvxhEsrVFa70SnMws1E01ibEeRVAo/tpQ5pbazatPoRmrhDtMd+xVx+rAdf0kQp
MLPxiztwJop7CqZN0kVLBlG0lWO7CZfa6b6q86ILHNz2FUA1BjPdBPL4YZu2pGFO+3EF9A9DaEil
IAdbaHTDEBq6BmCAom2y7c/0KpC7cxibMuZarlGqqH9G82dlESyIiv7/nMmTuB5ztWxmX4/r1Q6J
Fdt13frXbX6rAMx6khglR9bLyktvfZQ+hSqt4hmDqUAtNLPZbqLYTmrsAMtBYpmOMT6pEfCI5/sk
vb8ue8MKNbwesDFiEGAZ8r1luc81I5SlxR8pGpTrcGzzY4iZX9MABkUnmDLbShXfSOMu90zRqMSJ
ri8VYKRMNiD6sfcheaPD6sArai+ZXZ5Er82Nr/hGLH+ZSz0fSsVYfIK37Ixe0dR+vH6MGzcMElTU
thFiLmFlO6ufzE6LVp+sxI3lsLAXuT9aIcjfrwt6WYzj7jIkGSZbYkN1kx9ihtdQlE4LF3+9w6SL
1AfVYmOU+at2xNp/IN+tjjo44WNl2dYpv10/Fb4QQ3fzOFHuRS3fMBSqcsdp9aoWV6iQ++MX4qtO
4QGU0cX7jM0zM78sfhJulbQxevZbJI+QsmAdZsxliFQxzOH0ewJo7udxsdvvilOIB6hZwndxyGfi
uAs5FmPaN0xDBj+ZFXYCSNHGTT4u7vQo7UUF1y23Ce0wA2GoOM0LFuI8UeLOAmkDwnh2O+8bp0C/
CSMX1V5zasDNVLvrRsQ+0IV6gKinACdBfYLvrZnygu0VS1+Ar2QelJ25xysRu9Mi57ytl0Ex4sb2
B3E53vq1uYK/UWLI6Tz1UH7IPIZrgxj+NzDLsFyf/biu1uYlPBPHeZdsKQoKnqrFj4AXykBrrW+l
tohqBixLvzi8Mymc9adyoQ0zRWYQ7+v9cpu6hVN7wAUE0gbdTcJERKAU3zSrptBcwoEs/gRailm+
rUOQGIuAfreyLo28KsW3UtaJ5r2RIs7JLarijuxpu/wvefFIt9cd7A+41sm0bFlxpBbJbPMV1Eoa
EtuXzyi6Dpvu5ey3sMt5Vk+IjFxJMgkaRzkqMEM1fpB64/N1UxEqzL3FOtNMCiODwgzRePk+gI4l
sxdHfpm0Zr5MCor/Yfo1uIWFb7m6d/03bDu1M0XZQZwpKpf9Gg/s0yp3ZgC0jWNySj+T+2IPIsBd
Jcpot4PvmThmaefidAo4qwQqd167b6MAXOC/ZiQ1j4Te6iw36H3EB6EXYM7yyoXhF1LNrKH6sODC
rM/ph2IXflDd8vsEZKt3lIQ2L6cJokoLu5Pm5Wyt2hdNrq2Ln/2dfNcPGlgyenv6Uv69YCnrHXAe
2/Iwzo7tSWsDLUkKI7UCJ6cv37PXCtnNKI7Su8VnvH9iQo6t6R4NaQYGQjH5YRGTy3exHTWqWpWB
U6iW9lIPmhppVXdpp1K7WNWfzWIcLaJ5C83vlIR86zGaC345/WdtFs+jkQ62HMq3S6h7ptXf/x9r
37UjOZAk+UUEqMUrdarSsl+I6upuaq359WdRvTfFjOJk9NYdsIMFpjHlGUEPDw93c7NYjOxh1H9d
duuN46sCqyoSNLCOvix1fIVEmJR8RlNhkicwOb22RmldtrB1r5yZoA6v0iQg3+zT+X8YRv/3Kqgb
WTIMAketYz3gpKYuMm2WwUIko2WnVbWd5s98ytt68NgUvlS/XV7c9vZ9mqIusVgtA3GSSHeQB1Or
Eptd8HTZwmbsWzsRtZqQ47RsUIQOEN7ZCjzCoF/LZjmZgd2OpnoD1RyzuCKjEaLL7QsHqgGO+KMT
GM8eshI6LkDIFR0ZAF80hcZGgpJ2aFGaxwwNGDGjypKmHc/vayU+LF362NUsLObHIPMXgx+JlobY
YNDgtCqf8ayfEABB0v5EJGWlF8MklOIoL7hKY6aDFRw6cMWz3h9bDkt4zJHi/bVMnYlKkQo5SZC0
Y6aG6PS1ZnZP9HtmEBcSGCCT+WTrSXlmkToiQjTzeizKuESNfLQKLvHVMNvlgeH2ZfBHyjTcdqoE
DmC9xtuP09Hq6HrevOxpG8SGGMnDCAyPQQc8j+iHbd3qIa9IqHiGb9x1fGh/D8/Nz+RP8SS7xR4N
NykxFUb42bxV1zapve6LKqv1AsO/hCdXtnovTKEEwMOTASr2jG+ZU1Gexvy0Kmv0AzrWhdRoJok8
aUnJg6hfND50TLwM/VPWfOVGHMKbi8h18Wjow9r5FT5F82TUCup9fZdq9qTz77km3YmDMaN1pbjB
IO4YX5D8RfrMrC2ScLVKGjpOq1Wl/qjoDLZo/X8JtWdLpLIUSKrH/czDoJ4SJobM7Ucv58dd31xL
ASvV3DwmMvBDqmjgtgIl/fny5NkwkoUM2PP7YacdcmvAuEhzxRNeJ9ZWblSiVV6XwEMv6bi86fLp
EoulEVWAv0lSbvdQ58zmm1gQwTv7OujPNe/maN6o8sQoYX3VJhQAIUJhQkCIReOCfu1lU1oDDofb
cq5k2ebEuTJjffDUKN0ZmXjUB+Wlh4aqE6KyZYVl0ppyk/3suCk0o0YGmjU7RtV4LQico6jFD6nQ
kX0s/jJ0z7mGOsNYim6vCqMZ9oNhiuIs2wE3cnYJQS/7sjuSz0F5IzlqPEIpsp8vD0pOkDMBqq08
NCt70xAP0bgv89cxns1FhOSHjP/0C8PmxjV1ZpO6kEMprhIlEKC1gc5ePTzmPSSRahfIpgGIozp4
v7zErZh5Zo9ySUJvluTBTJBm4BF1Wiv8od9AqMsiZLB4Nr9yD5ctMhZIvzBFwquLXirxj188xB4y
YJvRHJp9Lb7P+9+XjW2duPXy6JcmnjxaPJYSAe0VO+n4SR3JvgT/5mVf/EWH/2sYxsT/o4LJoClh
uYA/0C0Xeba4Orkq2i66lpo09qROL3ah3s3OMk5Xc4YMBAHXFKdJsDEkg5GQBZWfLlEaRwU5gA4s
KY+Hv4U8OwfdzfBjMQBnCwNPlLiT1Mr+xClHbpneIrVtzKJO8Kaqhaeya3RTLpsZkzRieNMZo2o2
YilYBl8eIj1TXLzofTkoE+i+olKeBO9hpdznsuhFGqTpEv6Oq6M/AREsHlXNHdr4JYw7R0qyvR7k
fiv2o8Xpcv4mJCDqEYVxvFp6zYvLRrEVvruVJOmxrDmAQLUqsZKWqzzw2VlFn6fWuJRoIA8gl2wU
GeOxU2fNYodRvUSFmEwg6zu+UipXUhL1KA2qbMZy5vJJA4BQG4hXgjT4QE9Az4pr76XR8PNo5My0
gMjjKE1JbgZtX3Nmp6YaWB7CCRUTgz9ilD+9wuRsciMnfOpMiai6fR5px6LqOTcdFNmUEwVNs6nQ
TJ2bJ7vrxf4AuqAjz6WBVc8YX2/zGPKcRV9cjWmxZCYn9qk9hd0pFtHmS+POHXTNMFV5RoEmW1TH
0LLS51IROa8i3nNiIdhyDW4YLZ0VD7i1GPSfmhfJM1Rl0rzej0KX+wnmoQqzL0blqCg9/leylUy9
HQkF8n9B6m/GqnAgQjyCqSjOTxno9OxlSU/phK82YQDNGPxxnGdLDfrIDtX8uuJHwq6EdnnT2H3F
SfumSFHuy2pQtnODBbjhjptDWxlyC8yuvDmISvqY9NqvCGLBZjlIIP/omvtqaWunTXvJRnFoOsro
9LdKLZxCNK7suSyTnTrO0wlqNRKqs8vCeW0SFi94+qW9GbetdMVp2j4Cs0eatx6uq9hql5m3hD6B
QzQHbZoe+XLxhqi5SobZMXql92NRf+TE6H7GPjRRChKJ1G87tK/mmL8OSh3PyXKxOkAyfCMZoUCt
B82JCxrdi4J+X4WpbhfyZM9qveezxitqY7aXUuvAh9q2dpv3V4uYza4yjdA+VrOXNNJcGfTyoTH5
aY8fDi0VbxoBbxD5xSwX8cYAAtboKjjRGOx7RYaOWyofU0NHY3s8jgnm2MfFjlXjaTak1hIDcfHg
1hI0JiGF4YhTBu2ksjziHX8XDMH1IhSOVqbQJ+X2dbMsVpW16a5V+L0RGletFN5HECqwAjG/Jnod
HYavn9Wx4H+XYTvciol4APQaPY0q8PFC9qNFWExu4hK7DebcgUANjlsEPHQkSRhHryuDkXGTdIwO
eDqKyB+jghCFoQJeEPY8H4HZy9W0zNL6dylhtXA2EkKMYn1aoCoQ4lLrch/AQoEmEdCSymHxVc5U
7elPcVftK0+RGGvayug1gvEGmlUiDAzUe7VJhjhp1AHtG9TJhGN5Gsx3wFv+kZR2Y4Fn1qj7fpwM
OSz7nliboKqDt/FvUtQBPNEcd+U9q5tCvgj1xc7MUde9HHcxxt662TX0XZJUjhwsZl89X751t40Q
ei+i96vQbiHlcl4aMspUqto7SgbSqqS3h1rwLpvZ8D6s5dMM5RtSFoH8RYUZo4cSXPeepd9BlpyZ
oHyh00I9kUgjaHgH2lzGPDT4ewIb3oD5vafiDpzJru5cXtZW4QCln880glpX1qgxOJ0XCMtgaIZw
BCt3lbpXHwYMXOeYAYDcwZUm2XNisQQPyV+mvOPMMrVcIweifZE5vF77PdqOJjBDfFS6nSawDhn5
S7QlRZUFCRyZpAtFWcqVNqy4GQMOyr2qmEmMoVwy5lAdgl+1Lb4kb0TWMLWNb3W/1LVl6sBB0Z0X
YuBY3SA1ZY/IbhNGpumufyH8c4VX+4zPSSoAl5ZKHbkqxYs9w9Q5nuzwoWG3YLCsd+cYnQ08gOzv
FN6xQIyGqyrGVb5AkHI95sIOI+4Yiuwb03iXrdaK3MFUKmu5IqPHmRPeM512e5WfVimn7Xi0vJUM
0zGE6kpRHC0F1xXntIC2lsGOPT6+EWPOVkk5UKDXBShk8BnV/FcgFGaJmuIcMIt4GzHmzAzlLUGv
J0I0AXMoewCZfCCEiLuoR8Xrj2AhYKs9bT06yWyeRIgYtS9Mf2rZVjGkIHEG/Wqnv5Fpqik3Swys
71qbfDywWvm6X3n1z9hlPc42l7syTr7yqv6yDIleCHyE1+ccJqYgVQ9pwVJbJFtGnwcsyxBV3K9k
QO/cBsiF2zmQkXjFuWilte7JmHkEZyjGR44j9zAND4wDuNERAnjh0yDlmiM/LQIPKVN8Q6hXflCw
aQ6hCeGZre6t5AEzNpgAAocGFPPoKnOVChoqFah+jGjuzW+5M0DKarHCV9ln4xS2zgCYQFBdBlIe
zXx6JxsgxdKRUPFUMRLrysaQrhVkkfONDSSdPBGlQPgkjVvvwqIJxhaLIoO4eO8d/k6+jdfsgfIt
B1ybIv++csBarAIOktG40/l7UW7xiq1ZV89WpFqboHYtE2pDiCQQhrWt8jKFBzV+kPnrIXits36v
LbOJSrdl6L2JfN5LUIK8vJtbd+zaPOWN06RX0ESHN0Jw1KyCX0GSQVJ1MtVwYayUZYkKkZ3E9ylf
xmgjtach+LGI76mCsXFkfJdXJGyd6PWSqCA5FU0rSaRBRhKWknfQGURtWga1K5kfnG3S0O5lixvR
22GJJW8WsDSQEABPAK1rnR48G4Upbpr6wzjkxVG3as3CHfwBxJhpbBu/c/sfJPm20pe1UeJjKzdN
8bxqhlldPqpmEO2Q7HHc5acGh13xdHM+5nYHcaDuH+ZVtro7EKT+XDB5Uaxszxqv5ZrBISd1Q58L
wJ0e2VF1/xeHG9sj6Ht/Xv7Am4dyZZE6lB3YWcSaQ8SuUs3ruJslYcoebMVojChCZRRITnRwqCSp
FoU8SgpyKPs7UfWWctp3uh8OMwSOAU5schPqvdBHwYxlPLDi28YbjHgOOMd5GSkTjTCDIkcq18R/
yfD/YutvBO8FHC6Z/f+mEglqhJ8GaXxZIOlZGJIaaOMWO9TCJbv0ikO+q3PwwnwHEQFrEGnGEDhu
3I/3xsphBhDr9HoAa9/gUdh0FTQbQPgoo2xONz37UBSmtkWTr/zDXY9vBPGh24K3oAnH21B2YcNa
Nj/eyiJ9FHuZi1S0qtzRGMx+eMzq9i7nX8rgVMQhyGQnb8h9YfT68jSrvh4m9jcOx8o+dRx7sQJp
PXDB7jg39xPeTmi8/j+aoM4f8s9yCuRqBqkgbqXlZsSY++VFbOYtKxgF3bUpg4RPOnIEPgU4G0cD
Sw15onxnROQMUUFN8swLYtg8wFo6W62j76dfJIilFqrCotugqsPqvJE7nc45V8szSPhZHYGqKIJw
IUdgih9rfr/o9wlLXGCL7xczH5i0liTCEEB3SzlxyZPSIFWPwY5EE/Poi13YywFlytwEm2Dk5I0t
OCmwXSyE5RbY6sw25SFCHyegMYZtESVUW5zN+env0WttCEtqIMR9IY8V1quP/FlqW2EWtFqGBOo/
YKDOt1WdS9DEGQu8RtMcyE0+V2ryzPDMjeTizAZ1vuckq5qRnwEbcNO7YVe4kW1Y5aN2J++AS3I6
K/lhvEa3mccCzG34zJlh6mCXdQeh33QQ3USWLU2p7Iqr7UKQGEdvI0s7M0N9ulFt9SKDjpdbCUZi
NUnvK9V4nzfhLu15xkW+lSydGaNy3w6lGIBxUW2c9+pj7/BO4WLUVb+p7XKH0tI7NMIYy9uKLGcm
qXw3aKQ0GyX4SPNXSBjkms1z5dSoCYT3LD1BaXs3NbwrQRCJVx+VR/S1Eo5DSuqbPhEYSp1wbzi5
tzxzd6lXetLPCCXk9DF6AeoZxHajrbrdrQxuqsISr8AL7jUn1Jx+YSDC2AVW+Y1MA5vxn5/3MWO6
ikNh30j13Pagf8NmgI7WibITP4IHZ3JAV+2X5T4vfMYB2vbjT5vUIS1qVEm1HPXsDPzfD01gIij5
6q7wxWsVjBVmc5Xt42uZVbkn55KODcilCM4XL0bAsc9jw6iBk1Tm8d3HPeE9C3aK04NPmOC8QLXH
8rKt7762RnlZJmqtmgpw7OG9iM3kQXkJfdlJnc4f37Mn8aUH0sL6hym8rQi4tku9sfRG7mVMO/39
oApkMg+hMyDaj3bm9w/DiY3Q3jzDmN2RgA0EeyzGeM43lgzI8+koA74PiPTHOysC86h6DE+DZdyq
YI8wGFP/H1nbl28JIkNQJ8AgiITOTY6JwaPnht19eSIWI0t4Ds3uOXrupJ1goJX2BoDXtCfqTRno
Tw99c5BVZtZAFnbhV9BZc1zME0ScJvGjxMi/FW7ugWnVHR86NknWBnpG0z9XTCvWKoNRF8KA7yp7
2Y120Hcyqjj1zT94ELlGLq2Kut/4kXSUQagIttUYPcwq/IWuGhReguc2aPddwtkoXTlJW98KI7hw
yuY3SGWuh0j+dTlObIWJ9YrJ71yFpjie867mJ3KXj84YDT6nGQ4YyBn4oI2X89nGUtddkIArnltG
PBBSfsdhntLIfkcE7J++6lrMiH0sY1QMytNK6+MFoS9dfoTBsZ4qM+icUcQrUizdy/u3GYFWHkNF
IPQVuHSZEO9w4zk6FIDq6IAyrqX233mvnu0hFXQqUcwXoEhEd0atXRpMHlNYkC2PrcEpVHe4i5kk
TZsJ5to7qBIP35SJVs/Yyc7OBmSXvTf9FB8Iv6P+QkSjoxSjKOLp8pZuUS6cLZSKO+JSgR+rx55G
uxngSsFXrhSPRDjmG3kzjn9+PRqVpEDxNClLbGn9R/6jTzYpu2tEWyUwh9gS/6kMsJmsrDaVBieV
XJ0H0wKjYSVgAkOxeLBHAN7pdCIocrKnOihw4L1FNWw+KtAyiqwGdNdNLZid4c3VLhIAMpVQXgYH
a7pwplFJds5DF3a86owCs2pcZC+p5KvjmyYU+76twGAVYwPzGswDSnZX1d3rEge2ksc2N7Aq/axN
pUIbF0tLqtc462O3nPIuu24AVmG4yPaloItgwEeFAzNtVNgKl8aoEgTqEVBn4dhC/yPdQVZsz362
bp/wT1PUGeAmgHLLBNO/kzb/UULdnPLOyvhqj9lkRuDawq3hQSWooBCSdUw3U5GrzmOVS3pE4/89
bm3zK61MUYEL1GB9DwkjtJbSu0VTfhqzGJqXv9J2ArGyQX0lQaprJeExlEPaItHgQaFjn7yjk4Yc
XHTj96U19QeI8eL5jzmonRqarNfcVpH6bEepryeNqd62ZLa6s3XoquZOcRMtaK8voBSv7eB+xPzz
m/LW/GBXHzYdZ7V6KoyV+gDKJOi2ubxxxYsvqTGZQ74fAxa12OYV/mnHoMoqoC830mzCiIPe63an
jE4p2eHQMj4mywqVfyrQu4IIKb5lMGhXQH+Yqa55cu9edhmWFSp2LKnGRQq5TsVY8JqyhKyl5Mpa
sbtshnz1L9nXasuorCfhg0zTAwVMKOp1Id4MKhhDNFDqt33ol4ViyjFzopNx3gzy76tEK42kFOUv
hbQjCUEznqO1aViKl33MwKBCGpotK5yQ3bq0TCqcFKBzX8BeIAJ4TlqgYPK3AIPzdDfZG9978uOt
IBCNBhE0XtSmxlI2gLIf/j68C+/DMd/n3nTb/EkfRMgiMGtfmwn0yhq1n7WodCkvwOsVgIkDszQs
giRpDpBDTXVfPEJC0mfOYWxeOyuj1IZGFUZa0OxFywuYQ60BvL6rIO4ZB9HPSOiPehtYUZ3Kjh7l
gRnM6ChmHECXl513O6587jP595Untbj4ILslIuUMWiubIIEFTNAMcrbl6bKhzSLO+otS8VsaIFMf
FtrfZy581g/34k7aS07lBVfM+SXy1754K2F9IUo6ALBQ1oyaSM9MeBIRfq/cz2wwJHLlvpxf/hI3
zP4Euk7UkCS/Ui3WYdniPAD+79M8dVPwXQWhRZJ1JsfR4T66iYm77BIbKaHDPaoQayfs7aErPxu7
5fXyVm/GvZVx6q7AaA/YB4oW1ZpWusvrm64PnapmDSRvTXZCqwUCDyoEP/F/lP9icNWAZBsCwmhN
mBATzIAzkUQuu/xH1YKzvbcXR3iM/Pweld3yAKT6N5a5sk+5LjdnMh/1qOpqxo8pPfHBTotY4B2y
VV/caGWDcqNU7LRSBR4afIjjHXAZi730429x4e+WFhTMXfXcVtV7NbBy0s1PuLJL+U/dBcqoDVhb
pKoWcN1mg0JJln1nBzFIBDELFNe+4ISSEXTSYgAv1aeZN0eB87s4f0hbjAtc/lTSZi1kZYlcLqsw
o/UzEInk8BNoF86DDYXc4j6qnfoxAq1CDf5CVITA/mYRyiQCUWoew/vAGq3S5muHS8zoUYcewTMz
UBDLX77w6pdRF00ttkGQBwiAs2YVO80lEjyZBiqSBeVU9gNAZNmjrpqe07sW9x28FqroODitD+Si
Dl2axS+eOyd/SO51G6Q6hqNZHWbcSXzUmXCLzQRitWrq7LaqpEbBRyb70gPdb5I6cmAP1tSAR3Vx
PjrW3mUf2H7/r2xS53VSRikPB/hA60xgNM3sCeDryobceAc5kxmcpl1vc+Mt62G+eZYMkBRBApH4
OpVsCmrQBiWZ5g8msGSGk13KnCtEi8VY3+aVs7JD+XgzcOVkRLjPR6uK7BnzZpjm2BdusIM/yYIt
luaIt7RDUOD/ICfFMk85spalXKMVyGE6+wPyCy4IjEh7cmK2LulRVF7amT2E/1iN0c0YuVo35dFg
UknrLlSRZk+xH3SaapV6M5o1BlnMvMrQyyyPaRD+GYKRFcC2gCzolxIAMCYl0J+grjrMsYTzFIEn
qXUw1gTlb9WKoCoV5/An0cx+xIWZd+blD711dlY26RqyVBRS0FTkFVgPViO8BuHNZQObqdLaAuWx
dQZ8VxKTx96t6oW+5Hc+OBreCUNDzBZY2IpIa2uU33YTEqiUrCc46Zod+4tvgBCizC1uD2JQNgnq
1ntpbY9yVNw1Syh2SQ/c9t9xhQRj1ZBzQJPbzMzRnnftUbSrU++zpFf/i7sAWMmjC4H7jrrOl6YW
48rQcUTlylamxI+a5mbRITOrJR7omHfdLN3wYLOTSgmxiC9+RWS+sKk4VjDcOq0G//lLqAteV+el
4CRseouC3LGH8E3otx624dZwBAAxrezJgEQZu5CwFQ1BNQJ0DSZTVGjAnd/EqZbKYZ42E5q2amiH
bUYmQutDrowuw4tJPKdv1rUlKt7PuYhXMA/qtCg2yyewFd9Lh3BEvSY81rEpu5IzphZ/0F5VRt9w
M/teW6Y+c8cpkCKoYgKtC33NFD38hhvCYZC4MVgZOQuCsuBAuoJaxqk4scxvxUMDnWMMZQFk/UW0
Vhb6TssDFIZkr4H42eA3Trv7BxGWrZxqbYc6t6hl8nEXYJU5TmwP3uL+MDWqK/C5zYWVWRTQLQfB
caAKL4wvu+m8ko4zJCqQsfg4ZqtsrgTsTM5ynODlOjgpL9EIurHuucPpLa54F//1n87Kr7VXVvtu
03dXdqmbRgsHPlgI/dCUNfuiQgoZNZ5aMtpLm/Fdhi6kKkoikITUCdGWSFIWDs1RNYXsC0ZYBolh
YTMVArgN0swIQ8CwUyFQgeh0vYSEFMcVNbt/g7AMBLYnK30Y9txtv5u8ionh217Wp01q84a5Xdo0
BFtnNhgHCQPoIGF3LjsGywS1c0YeTQKqX6ArSTVM3JeWlvy5bGEzpqw2joopvJBCXSXEt1mi2kPz
w8741uLbxJ7n6DvX/MoUFURGLYTgH4+7Ih8wqzXdgo2EYWHzBW2AoQc5KQAA+OXnsVgP6ngqUrwF
Rquzu2P1ML8tQCcltlDs1F3lDI5oC6mDOe8UFW2O1ZInXvYlQK/MU14od3FddykClXY/2NCsdbuf
hiXc/m5/B68xHh/jsbk1SA5g6w7nJzvu18TIdLYd5nMDKJ+cG0Hheg1cniLX3k6TcpN3I0vgfTPd
WK2ScsqqGgJVKcFkE+24e8WVgMttXyFz1vGmFNiG0znNlerLLbDlZnClshhEyZ+/tMmUx464hqom
kDq30HZS8ApMaTbdXj4ULBOUp0bhGHAiySWM8AZEWWGEsd/dZRPbKelqF6l8pekhWS+NOA1ECau5
IfB4vC6O5GLLTt8CfK0PBpXW69qYjDrheG1eglODI8E54q74Y3gFtJu/1daBrhURbSX6VjQE0ZiC
Nm96eEhja9co9PqE246wJBK4UeiEj5pV7si4FKtMqGz6/8oyHQASpRR6qe7duBPuhHSprRptEXPB
lWEOVfbec9MDJwrHuRIrp2h4wxlEIDuACbiq+KYwkeJ2h6VQ3tHiHr0yksAeNEuDhSRvsBZDtqDc
I9kTD5XtvkctqX2qh/JN5YtdwIPrLC6QJ7R84Mg1ltvFv0F2YDVD9xsUjm8SwUK3IkgoFtQfyjnw
+HmAyFwNKCiCxluk4dNMmp1EghuJ2jUX6aIbpUNgAcn1Eo7JXhvqeyGqj1A5eRtnsXe6qWUOFm3e
CKstpIJYvGD2DhzOJNuSXIKV5a7i1NScZT8ecwCBU1RYwieWTsrmkVtZpQIXOAvSWTNw5EZwPxQl
GpLzgu1ULMaxY9kh/77KtEZ9irVRRIgeFcj7oZ+0zx8VP/fqd0JQnfghqBHYL7StzsT6QFAxC/pl
SjBJHxlst5tPJbhdCd/qcGLXwzYhz2tbVPBaOq7qpCQBIfwRMxugM7LHJzLLkFoY+8HAfm9FPsCF
TL6xzWth9QWpgIYJLjkpOHzBQq5AnVSqNxAEv4mNwI7axouT7N7gRsaNyzruVFhrq3EMFxXVCry4
TXXwVX1mpBTb/mKATQFzGkSs6NxfOi0TRRFs9G4avowN5B+zyuSzl2955X+s0BDUOpoSddbhH+As
cWeAUNHXGM10n6IjOKLCNXl5hILtZavbm/dplCqKaMCVxUMHo+UC3Ot8yJD9XbawCYskhSzNMAzC
CUD5Ygd4UsjJ8AneA0IDVAqKP/mybdxWJuZ4cNJY1efNNa0MUk44qaMqx7FBis/gvOOK/Fgs9Z/L
q9p0iZUNyiWWnu/assC+zUQfZGoHO257u5WhX3HZ0CbgZLV9tD5AK3OTrEZ4kALw+EBQEfwuugsx
gs+GhG+e3s9F0TXdtAD/V0ecAYPOKSZ0MBSolne49nyIBh2FSKvMpZtG1gpZZqn7OsvCpCggHoSE
ncPI5c3YmvldYUcumu+n5AkPBRGk8MNj94PN3LpFggnc93+8U6duOp0f8zEEM5ALHhdPmpPFlDse
bUwZAo/qkoqmVi2lu/AtCOgEcO/36eSEarPr+8KK+nKv5PIunEtLSYR9BKUlZ1bnm15Rr9pKAcVR
5zdplNhlx+uMc7UJ3Vn/cnIMVreYNFSL2BYCnruNopoY9DyFC3CHlewN0oQKtViYBRzHS+eOc2qV
2+VNfT2FbW4CevK8tJloTh1/v/AlZ0b5dCO3/CkR29Acu/C+yMQnhiOTz/glZ1/tNHXrckta5DF5
MszZn25QzFnc1e2zov7sote8a50kaJ1C69w+2LUqI5knx/GSberuDYZCDbUKLpbsYr+4jj3Qujji
gdUU2U7oV2ukYp06SmBJrHFYO1szq5v59H9B5/wDG6G8HYPAhKOgWoTCFLWhSSSnaq7McABIFSFN
cnVQ7HL9K+O7kd/8de8+zVB7x1dxLPAp1tQ6vBXfFXimJLb8WjkA5rz9ncOM8FxhlZXJn71kltrK
eUnTOZ1xMHPtaum0XVNi6i1VrEiI3i+vcPu++FwgdV+0ucZVddRiPiwSA4eTq8HkqpkFtfsvvvFp
hroyhkodGyXl+4/66cDZYOGA6rA3OIoFVjYIXrCGwD4K7xe2kO6pjB3ERBoSz0nFdoqOBShrwhMR
PkpfhZNUm4CgVWCdbQ8sgsbtngCq4f/jmzRMvzbavhEjJKDqiRDILAcinKDd1rvGQl5os+Z3GJ9Q
oa6QOajK1CCX5NCprsQDTa6wurv/Jd5+Lom6KcRyzgfQsS1utlNc7r1yy98qeGuv5mvYU7wZUOT5
AHgrGuwFZ/b+93qCmFH6z6bSEX/U5WIR8Av4fQyO8cZXPGRQbAUr1m5SgaVtS6EeNJLcgFUJDZTA
xpj3hH4Z2HFsKHs8js/Gw+UzyHQYKsrM/RIM3McXdJsHSA+Q1n3qtWhkO4KTOcEdK0v86Ml8PR0G
EayWoSZH19u5LERtgLzHpKB/LILhrUiEq6yq3CKJHxIpvw3T5b5S5gdFiZ7Dit8rQfIccxkorerK
AULYrhNg24x0L+H+j+USYsX6XVTHr0Mk3QaV7CqKBu7UsmBE5I3PA8iXjKY/AMiGolBbpWZl3+pa
Df0t0OokIB9V5pfLX2PjZjmzQMVeMZjDOC0LXGNJemhk3wCPIB+4l41sBPgzI1TYHYLZiOUBMmJ5
26GVrR2kJTsoRu3Wks7oXW1f/5+fmjo4YaSB/TbEEySdtCvNwBAhzpFxnUpCYBkhFD5TzB5PowoO
T8O7vMrt5PbTNHWW4krN2jCBl+X8rhsGW0pEr61baJkZZiWAMwwyPZctbn48UYIQLA9uATD04WJd
5YVKVcTxEoAcGvBmN0husvQ+L3MWvH8jm9Mx5iZgxlgVxC/znK1e61lbIOLOe0zeKm7rITy8AKv9
0U//lpTg2h79OlbHIRP1Oh6QwZVXI8Q0b4t77Qo0mxBmDg5E1TJvGRu51VA6s0k9jrNyUiSxwzGA
uOdV8QpRyAQjzrXdOYKlWOU9uiPsR9hGunVmlLrKlFnn66UwegBr+Hiv9+1TqgFuUuUDCOJzqbSy
ZeDMyy6zGVE+PyYdCpU8FPqqx+bWxX7uXiHWzDCwVQQ4WxXllPUSkyj8kYrg3dE9/FUcAdlnbEZ3
mIfBa5YV4LcSrjOb1NGbelE0sgSrIlW+5kbww5NxEizEzH/hWWPtIRWVp7IUZmGB9Jd4Ur1KBpg7
AVgIjLQQKDR5Wzj9w/AX4xDSyItqEjupFmET8h6jpe6NA+GTi3vMR4k2296ma4JMVNMh/fiVubzX
hxb9R7imMRxqKXf4onYyqHdGCzhsE4XlM5sXxMocdUHUixZXYZkOSLjiO9lCy+4apQHgGQ+YfwR7
ETehfISaGJOhnWWYytRRGp7iRYaz6qdkMOUC4nuwXp5UW/JkCKp5Y+5C46yDWBCz3LP5ST8XTZd7
lCqekXvhpTrvSYtmOMRHHQq+IpjoM4ul97R5VWDYW5DRpjG+jILHbdSlKUjcXb4urUl+bPreyiLW
y4dlhToZVR5IEcigBrcYOatQ9mV7qkJWOWTz+K2WQqUstVophVbim3VBfzNMyX6O3y4HyS0AjI57
FVPWhi5qXwAaFTi5J6mGCRBIeYs93ok/7GLHYcrTrK3SCr1IASYwtOIX5fFbEKMz61QEXbpaV+M+
R2l4iO1YS25bTbCTRmZ1drc38nOVVNTsy8XIqrAl1bjBHh762wTY3XC3IKYolvB79JlEYdth5dMi
5R/gTgZ2NEE+29nwREzeSIcUU6s7w0IL246uII6Cbnn/U2Dh0LceHWd7SjlNmXLlPOhIlcj0G5m/
6Wvz7wCO5GCQ4ZpF8rt9Ja1ciAppWhvIXc1hc5Nd8dCD9wKtmb2y/3u+We20rff/2fKoOJaqA3Tv
CnK8b7tjDWKAXXwg87NArNrQfMmuIn/eYawPSITLR2U7c/pc58dRWuWgaolBjYwb8UQBE0Jxo4Kc
V/ITEAn9JTotgZMzmXj47TjzHz/6eMCvjPZCOknBgjgzBw4EhcyueZeEinUrbZ6P1euLKgPUmhzl
8whvVUXZTPLabefRlIrgeuR6xQRj/n4s49dCUGRbiBdb47vFzIzZG2T1CpOqjLfg5lW1+jVUVMDo
Tx9APQ403NWtOOemopYWoZRP9YaRDW/u7soSFRdAphFMo0LiQl1Bt6ST7oH2mjFdNbBwXJvxQCEY
MbwPtS/6TJxeJFzWo/Jn+CTOBk9i5nS2uv9bTU1r0K1yXkXgO6z67fYaPy2Ty3nlQWVg9Fqmk0j0
f0i7zh67bW37iwRIohq/qp4y3Z7x2F+EcVPvXb/+LU5uPDJH99DXD0GCAA6yD8XduMtapWznAMqI
h6tmUEUqJBLDqVAx51aer7i0HGA7r3RBcQ6A8coZ7Sg8/PHp9jX37XScrtRGmQ0xEAr8PA6mebar
RIgezX45V1PBnb2J4JTEWGAZXcv8G3lgLIrJmRE/N/nD7AB8EWMtohsTnYmLHeVMupWGcHEklJyU
0WkoonmSvULRb4fiokQfrkZkZS1zZqObPWSG29wML9kNHjKABpVfcjc8aihu6vmpftFNhMn2R3k/
lQhaZ2F+KPrCXATJU2mtBx2XyMJzOwaFV4GWc5jOhq044318Ck1f4Mx3U9LNpXJhxJDNAa9gnJ/c
giijPWYnCS3pAtsYGJ0XP4D3XdovHXrdetoYoUHzqaQlrKPIF3uIO+A8PMyj7s1LIXBpu8oDPiSM
rIPmVuWx9abJNKs+r1Y/04HANF1llqBKsmvobwL4vW/SFxZorkFiVWjPoZ4eBwM0o1MmuqBdndiI
4eoU60jbhpIFHUvsgbVH6ncOK55q9uyBolVoc6JTcV6ya2IraUaIW/Xoh55SPx5Cr8zGH3+jd5tj
sWNvFWEYzChOUcRiyRJbbYo/aEeGpjrctY/ClGVXy7HrggEF4F+9220lg1WaoKtkUUc7ZWCz+AdL
GcDwYAIUzeLt6vhGGG/FckjxuoXmrc18ssinRTXwjMAIWBcIPuJuMAXbIJ7rKmrcPJ7/BEry0qgM
vNkX+WOrSm4J1mBAB8ZHywpBJqydijGB92w+ZlV+u8ZSEJnWwyjHqWNQUmGLUMudqpM+LEvycPm3
7Zrf5qdxHwEvGkUrZKPzK122e+0LGf9KAIhSdYCeonHC2UWeRZhLZIXyMgcHTI+xp1jgQfYTXfNN
BGcLgHAFO0yKXAVMDN2TpAKfprqmmHBsQIj+sX36M3IS5nHfhdmNVN4yDHAXgTUTEcnq/LrUXTpN
diWXWJxKnQZkBhG2tmRyuHxf6v6FvR2W/fnGIKV16RNSziz2sN3kzrEmQAbGbo4pZ+kTW8OWU9u4
AimV0zutht5iHTn0MyX2XIo+PFOO958AK9IAEwRjusoFpZGUQ2SpMFcNSffg1Fd9iH3L7jq8w8Ln
SWtcYD8DHkgGWxZ21IXFxV0faP4Szwcpue3bPupxA934EGo3iY5GTylQ310nsZHBqW8cG/pqtdCt
WM2BmoAhZxqNH7UyuWtTkv5NqNoI4xS5VtNpKBfYyqpLAFn/Uhh1kMNmBCrEfvOFa+N3NOa5t8Z+
hJh8cNRTcZMctBdymD9J3j/rqqprnePD7K0/QXD1B5vC+0/+zTk5HW6IFqa9hh+A8fzKTg65n12b
APlIb0xshsWeKEHdf/JvBDJN2hiNmRotHml4Crfu7BpP03UWMBTC8aa7pa4oPRRYxSuw1UZYuQ5p
rmeIK7ECCqypfUjMc0U+SFVxlQyNL/28fJ37Zf3N4bjUWB0LpdYpEpx/to8TD9yI8YcESzcheJmy
W+lOPC4mMj0ubBRrie4nc7mMsr3GNAoguhUM0xqYkpTd+TG/1idb1EzYmxND0e/N4Dl/kxQ9XacO
11h5rEiVeYlmq59nm3waMjv3ix+MLH720vPUYzZvOOuYQSjs5iwCUt2P579+h8b21zY3XBRoaEw9
qJtMtg0cP08GFiwG/WDpx1ITluZYILlgrvwQfywNRtLPGOOYTGf2CfiinOwECCMZFiO7Sf4Hb3CR
TmmcJ7IUzKRmMr60hi1d/Sq9NTEvaoFkSfUtP5Tt5SCEwdoPbG8flYunOTU7MpUwGwUfFWMrTmYI
ihoCpeWbsiMbqJAo3E5T33RSbA/DiYgmtUSn4DzNWEiLUlUwjBn95Ua/yU3ZFdg7+/aX9IGFrI32
KQp6y0mCpyBTBuzXnaQHvIZd6R6rxYGw5LQbAAG2pmAHHaQ0fO6qdtRcJA3ah4cG6GW1U0o/GEbk
q0TUM98DIcPC2JsozqnIxETVDFDkTNF7NwyUj/lzfgRjhsfqMpnzn7qMDOMWVp3267TgitEJ8HO0
d5gvMoi9sgzUkGw38pGa7WGqAUzSWtf1YnlVZSQAKuke0rg9NhGqQ5b8WJrSjd6R1jZXKXMXcBMu
pREMS/ZdcOG7OrX5adyFS0lUk7JiiwTA01gc/KRXOrAoWENPfl691GarIAKhOzu4uAyLWlSnMgE1
AqdlBEM2vYTLYLwI+hV7ipETGqjiLf3dRHojiYtfqbl0ymSkI+JXjwOCSxu0br4B2G0aSOCtqv6D
oZG42R3bGxfx2O26hY18Tu3W0ZiSXke3zyqSwxT5Mogty0WQ2u3eITa3VYwKsd14Lo80cymxqgiH
1PGUy7WTVIiQaHaPsZHAuewJKIJAV0AVLpwAqlMsDkrSvj6OguxxPzRs5HB+ejH7uF8tpBsMpVuF
ac5f9ZvWm73WLtzYa74KOeJE3479+cbh5V0TFYqFC2Ijd0l+rhzwsX6R/VY5ll7kW0632IpwQWnX
ADbn5Dy5TrumV0J0MnSbQVVgtuZMguHvyNosoLf8Ug3O0gopk8ic4BWlYJbFDIknp6ln9CJkQuHF
cXY2lE1T0BTPJXZxCmApEgNOdXakgCFxW97wSVRh2VdJ3UL9iLDqHpevDZOBYVsUh/0+PqfLtyV7
qEXxdv89TH/JMLlcTJVQTs+jefS1e4o9q/KO+iW4cK6ML+AndZVDcj1/Ihi3/0Kd4iidwtDNGECs
Ix9EaDH7avr2SzgTrwd1AZRljdZX/mEgZ81MRKa3+3DbnJUz8Xkd42JiRXC2qjrdlH4WkKC8iXCY
WOCv9tCcoJVvp+HMPFqMcM0n9rbH9mHtN9drjJAco0WynpHuWkB7wxJ3Yi9Au6gd6SirXnktyvh3
kw9KVTa6p1jYW/rd8rtwAoaigvFEYswudjTdCdAP0tz6Oil8QcDbv743WVwYSCIlSvMWg2asqI9t
DMeKjrEPDHXryFrDgLRz0/F4WahIJmcgbdNTq2Z9zDQfr9a5Puut8nBZxN7uEi7y17n4xwryqS4u
J2Sk/zvBkSq4L/6pko1SraIxMvrSZHwqSpB8t82TNo8Y0U4LyasUkL3Mef6DdMkxzprSVRosOEmx
eUCN/gB2vWdl6V8qc32qdAOYR2XsFPn8QUrkq0hqPmpR+mzQFCzm6Hr6alrcNaNoS2X3bbf5XJyN
YYS9m/sWNpaB69iWCM1sEsU5Zv/yGxKST1r6N5inv90QZ2qqREIaE5ja6FvB7OpXoN9Ac2dwk++Y
OXTAv+1c1gmB2vEPoVAfq1zT8dTqCfo5UzZ9nSdL8Njar7lsPiQXP5N4Im0L9H4/vrICcvUvLyIQ
2Q7iWr5QGhdEF2Vuxj6cWPtF8XMggwVgJ2f9zivLz+9F2fF+YHuzKc4vrQXBwMyMwDZnn03yHKZ+
lor6uCIZnD9SirEhEWjffZpY9oDB9jzGutbdZU0QCeEckFXSSJHYW3IpgnC+puGdZQgiyZ5BESxW
YzcemJrmO75rqarCUoceFMT0wmby2/S5AX1zp9jtlHiXz7On2VthnBqk8RLVOVODLJMepSRzjXX8
flnEHu6+tZXBXX4l5VKrWrh86VBimGc9W1fkFJ7FO7Ts4/MP/a0gTgNIqeakNkaUmUbiGEtpN9iX
Q+yN26e5r91WAolj3gnioOgLchrRYGhd0UFdhff+k6w9GO0nwedj3uzCqfghck1NJWwGtwRsXOz9
wNAZJSx8gkGEcc4aD6tAxQUHeo2Pm9eDKktVWUy4rlH+ZIEQZfnx/zwQFzH0ZRyHMEGSUnmjy3bG
Z4p5izWQkRlFE7iTRFnRbv18oxj8qDhipDVJGY4UX82u6qz9K8Zlf2LICZjJEc89CiWyj7z5iMWY
Yr8xxaMvvhohscNUCe6NXK+oMSMg/oFE9tUuqQnzXBuJ1rSYWKfEGdmgZ3ROToY7nyaX0YKLO0n7
OoLCD+bfqS7z7HQLKeYsHvGISLvUKcnnshBB+u7WlwgY3TXM+b72W38/T7mmjbLqCPKMBlbzlEPx
mAWJh6UltCLYKgP4UKdP8bWofLzn4TdyeXMjoGLAxiY8vIZd5Il8qOhLqY6ChEIkhHv6jHLTNMuE
gZiOJt+yCSB47Zh4IGb8ILC13YtCfQ7jAahBKzyOgdmNczlSaAUb8E9HTIui6wk00A7wnxjwbwGn
IXrW7aYWDPTuX5mcGx4AstSvr/NUwKRzwkQ20CiXrzI6UbtJJjckxc9Ua928qY8SSY5DZNxY4NQU
HH2vHrH9GZxj1isDI2vrOvoKjQtnneVHQKwDB0dtMmeUwQZddf0ZIJDBuMyfZYw8Cn7AXm6/kc8P
xedxXNaVRJDzqLNratgZKeJDnZUf5EmU+uyWKvDaA3OiqoJ5lif4UGMygNSQYhcGLjWKgKo8YVG2
9qSnaAQlWx8kbg5AgEmgxvtXvZHLpw+rMnUGa8Dmx+gwSo51JNesQGIdMlfvhZ3C3U+6EcdlEmpJ
lVpaR+In5KNcz5jnauPMUczseZRBRi1QoF3b2Ujj9LhvtCotVIzygGjTXzpbs7wIUMxsZq35TBq7
Yj36v3I/G6Gc1mJZqm6yCl+0XgEBugbhOqNW9/ny0dh3ehcrNCCfUgVEx6bOUo5NrOibqUyogugU
mZnpUb0/Kk2pOW2Rfp+Myo3WSqAo7FNdEsg+9UZglktylM8qOklUDto8c3urDUYF68dW9SCpZgDE
N4FI0Rm5eEjTdMLpYBJ1jSCffVaBcqIb2BzXbtGYsC9/0H1D2HxRzhD0ONLy3oQ0trUePjEMR5ah
ZZ+x/ybsvewq5kYYZwZN31Czwt4W3gSJXUSnuhRGX6YB7y+MUAOMi/iLH0svLIqV7U5iT2xW+8z9
trf/6VZj+/MWwAmHyx+QqfUleVxOqJl9itEh9E+L5TAUWJrQKiyENfLToGIsyejul5HcDoQKdmx3
47D2dkzOEMalmZOeFVyT9ENveGP1SSH+5ZPtiwACq6Jouq7x85pqs2JsLoSIuGvscvCKGQmvLsjZ
d9d8iPZLCj+0OaX1UhcMr4h2qANVcp47VIo/jVWL0r9CDezXyUFRSudMm93QUB25R7/QGJ5jzFX3
lXROV+VLEsknQnsvzBU3Y3CnpBYtbe72LLc/lMt8SK9bC63wlcPryTPj114lCqUfJ8D0HIw7HUty
jIZ3wZMAXW1Rz2ffct4+E6dm5aypQ96BdMtoercB9/UoWrXYdztvEjiNMsxwXRPGTUXBWJ4NjmU9
S8XRbEBJlYpAVnfD4ebSOa8aV3FvNDJS1Ug1jlq7eAOA9ZIgmp4vq/B/8W5vh+J86WzSUB0neAM2
TE4rm/EDrgHD99KfgLfkXRYn+oScL8UVjVhCwcTeKhfUJnOJHrF0TZMcYxSrbifJEFwWKLQezqHG
mWplEfjl4O0WDxB+mmajeAS+19hOv0lfX4fV2ZjOTW065JG8tPWVaMtq103oGso+r0nc6zz/JkIa
GAtsEprivV2dNWykd0Zk0+Rv9uRAB/NLCvdp9bhv5qzXJjyqwqCoHXN8LfzVnqV5skufQOpduSLC
V7LXhtlK5T5volaSVnXR7GvX4TV7DmsvCjCOW1eq7OELSWwpsWsZjzwQcruMhnX0ktGpNGcZHU33
UsM1MbiD5Y/+Sb76u9FwDDHAPcsaNkr5idt+HMxyHUvZp/TazBTXnB7lshekI/s2BCZp9gzTTABd
/p4CSbgUeY7wEeRTGb5aUG8bNvZ0Igfc1UIO410jehP3btZz6LVQ7WBEIVusagcvqWS7Dc8Ftj+M
aRWcbtcTbaRxXj1BxthqKaT1VXuXdtWhHidfmTtXN0R4+bsu3LBk1B5A4wFKw9+/Y1RWWRGiZOlP
pWq381MkiZbGdnORjQQu7x8BYYCPVs5Av7iepdKu++ceDY1OMRxL+jir92oughrYtf6NSE45Ggx8
N5FZzEBfMexx+T7nBibxBIXl/ULsLylge/7905kKEgBgwBMfi3B2md4BisseteJI5y+kubHiz43y
uaxeLjvXfdX4975MfpCjXLvGpBkyO1AluV171zWyQ/oHA1PXlwXtKgawPfCqwRbje7D2pKBxFOFR
U7c1W4xpC0GyuG/CGwmc9+zitl+kiU1y+Eagdb6BjZXyXBz1zu+DPyhb7lYwNvI4VQ/TcqHTsKKC
kNLHdeyO+VB+LHI8sUHZY2ca/qaRG2rRbWrlgiC8X8HcCOesoLXWuSMZ7Ey77jzpm/ZaODK+k6D7
WHqZLwr6u21XLN9aGCwCGcU7IPxhBKL7rLGPC6ySK3pOscHdsZGm/PAH02u7Nr6RxqVOQ5XMbVPj
dPM3hu45XfeKU9zgX35g3sGRTHTCMCUgu5kbufT7IMpD9ws2G/nMIWzCvVLGQEKMCXmdLcG3dUEH
FDpAr6f03CADLkEzKCY933UzG6mcAivSssbtCDeN8bxbKdIOORIAKh3/xhAtompUYUjaXDCw5FZt
hxTZVNxoPuoMblMIEtL9c7xJ4NJ44ExFWZ6jnBBlsTNZwNUAsGXf97eXD7LruhhclQG+KFRJOPsz
9HhpdBZD5Vb5mXdhQBILFMpd61BDFtnbrrFvhHH2ht2QvkAPE+1Lc/QAGmRLi+YgY7Dn8FOzMFK7
xzXV3N4Y3Mun3PWbFIhIFpiFWWr4uyrWGDnCrAE+pop5EbkbPKWlh8sidu9rI4KzNswpy5jVwkMl
a9LPaKAy0umDvDxdlrLvnzdi2M/YGFW2tPMSWxZOAtBewhYKv5qPJYBIjMN07kS59G5Wu5HGGdNK
ok7KdVb7ZORe5gH8w85aY5y+/4P2zv4l6chQTSyXvwOmTzSpTCaK7thKbxX5+1KLemQiAZxJyZaa
TLLRg8rKiu02aW2l/SK4nl1zAvTbv2fgFE3LAa6gGvALE3a9Ss/0p8hZz4wrZkns5GP8omD3SdEY
yYQgPd3PfDaiOQXU40LtsEKJ3CBGQTDPHHiPw9RpPla1HLPHIm2femv6vS4F2c9uWGMo0iaK8+DI
4dN+awZ3ATFR/gFpxrN+YGjmbJNm+Sh+xzAPwdfQNqL4lD/MrQKeESOzwIPri+cUuKAzKRxrUfHA
AvdRaog+657SgL9Lx2AHIfAcnINc51EGG0RNMI7lgC/3lTQR7SWjPS2NC7gOJ/foEYm0QJGYLvIH
pTII2pEtyBSPqd/tvAPFctvPaCCbxpGG6TOZQxx4cs3mQOmXGOXl2JAUuyllj0jf5F7gzXaDN7Uw
2w8sOVTQ+WNPa10qcQ/5oQlvOdwna2Er5CWRiWvWH9rSN6dP4XQAXagzxZaT19ix/HD5G+x51O1P
4KKFXAxAJ2plxNjwixZ/i6gNEiTR9bLv+O4742axyKAalsF/51VJjHxi+a72+mrvzE0TW1X/0svR
jUDOTOW8GMaVoDzXdP19bJCgkUsB8P7Oh4PGEgOLxWDlgs3/rjtLE6KwqUEnJe2b1Ix2T0p3EEai
HVOksoJwqslIBcCpzElBoSHUTWlCQWm8SnR7eOmc4ks/OtZT7ltYPumfUN7oTSdHL0u8IbBjl3A2
pgnkR9BwE76/QxbQs5Ae4v8Jg8pZw57rYXDnF8C9HkIn+qo9XNbHXYlMnmKAx1rhTaKozTlcG3Tr
I8k4FD3IAw1BdBdJ4DReWotSDkdo/JgWTlvnjjQK3sev49WcvqOBSlS0yRUwmr1LXPVKm2YTlQs5
ldOjFZX5GeTNX9Q8B8aJBd4NdZjk0zCjYjVQ5OppFbZOWkdo0q3EbiUyAFsHg1v1SFE9bMbSjsP2
65KDdBmsgvpTM6XHOlUeaYId1XSNr4taOYcVcPdkNOodbTWuMMNxIIX+SCMLy4/DoUukj2WhmS8a
HutHEicFRAMBOYuWj6Qxr0hBPnbJlNkxQOHteTQGpwjb5Z7qneKhAlA7+gR4hSFFiFtT6VRIzWFt
q3sJrttRralz8RzAfyRh87sf76iJCbAcI5R9FWIEtSZBEmN3qZviH92aLW5ZTUDQGw31Z5E05Y2R
zAcy1ZVPig7/6/TbZaV6lzCoFM948BMqlqKhS8E9JKoyBZBCmcQBqSxQe632GCl2Whq2KgvU932C
wIni0h+9zUIAekHU3KJjXo7GIcuXRwwynCcCzpu6lh5qMw/oPH80E/J4+ZzvZ1046Zy7UOpBURpF
Aq623x4r9VaxI0+5gb16C3G7z2wxNQSWoE9dEFQKZLP/929Kz8nmfG5WzTKJR6kJhtZWTwSsWLFb
nhnjcPZRwUNfNCj/zo45eVySPpnp2FdyFgey1TkR7e1WRGQvksDUavMM0BJ9UFIFJ8qHQGsKp1FN
W/DRRJrJRZE0j4ZFHZs6UNMfQwEunFV1qgrB2M3Xo1p9QfIMghfHiP1FOxnR50V/HIYrq8oEt7d7
VJSukV4i88Mu3u9HbVdAIlmAHw7qFqtgUlmdIykRpDsiGezPN58zMeosVsK6DtpycHOtRO9eEJNF
EjiV6MqxZbzBsHO5/lB3xjUmAkTT1btqvvlSnFJEWpWoi2w0MDHiowTJKi7MxBbXGLH7HLnF//w+
ZIq+kcjpSF7lHfZPjChg60PzsXPC43LbHK3zdFAEFZd3SQ0niouNg6ZHaVLiiqx5+BSZ9GoNgaWB
iev/50VxZeqqBdtPo8B2KzP7iMGyo2yIxrbeZU6/H8XgatQTqjrKHEZ1UDTjTyXPvyIM35e15LZ1
fYyS8THVzTuBNb97yXMyuTjTlXPdm7VeBWwWfj4qgHFcbmkQ4qY6gR4Kbsrg4gx2JYZe6XBTqrx8
LCbtRMP+oShq7/KR3pU3uRNxfsGimDmTMwQUKw2v674MjCH1iilIzKu6+UHVJUhE9RCBERucm9Aw
QDebZo6Lk4srwJwc+6YTnEr08difbzyRDMYbWUH7Ppj7yS6Sqzmf7DETtX92ffub3Rqcp5B7qVCU
NGsDMvmV2WKdBW5dr0yvkxL/8jW9pzzj7onzEZaqdX1vQtubn8hqV3f9mKOmaddgibfzl+Kz8lN1
28C864QRTOAPDc5lrGlG5AzEAQEjl2nWE9sRNR8t4M/AH7bghh9EOvla6niXaWw+LOc9VEtbwzBB
jlV11lk1AYhQNRX+MUyD1yigTEjWxC7z+RlNj4MZF3eyhpGGGI+0jPYfmlW1k051JIKatZlgyFFZ
AA9qSOXjbMmOPE1uRcmhwqvfTSL9uoqazKZG+0Vul94z10nCSlL44/IFCpSeX6YEO7CS6EoFPsgS
4K/RE2jd3MsS3heQflcRk3NOi0VLCmbDiHNO6zWjpxTIYur2/oaAYkdNAq5EflZJ72sFy4IjQj3m
8vvv8pccSMHUV0CUmugO42ABrG2P5UVRsNy1bLBIg3QT7LfvgJFUK1aqOFHroOxUr4/Q2CX3iyjJ
Fwjh62NUbXUMd691sGadM6jHKextJXkWfMNdw3o7yuswxMZJqRap9XyBFDZigVYBW6yiFOm0FEiR
k3rDYTCdyzJ3r80CEgi4OVhZivMisxXJmPTE1xvn85xfa/23uIRd5Q9JIuiI7L9UNqI4t7H04AmW
I8JON7vj9/W7epIwzMA0BIfMgWbzhxqyY2kqOBoZ3jf+afJ1VHSukmkCGViwWkEz4O1ai3Lp92U9
LJVvRPD6MYHCwDDnNA7YlFM9BiAz9DFzAvr0M5Z2nfYkHwYtuHx1iiw4GK8vOaZ9jXRVo6A12ISG
QX/WQ3SIa9WG0R90eTiF+XSuzTo/dmR8TrXwEM7GbVXET11H761Oem7zQsGbNb1u+w6Eksmp1obE
iUD6qGf1XQFwTW0o78gKbOqsv28iQLnEUw3fGeMW5w7HBbyzY8bW40gx4xxHnq7EwVoBH7RIRndd
yzt9VU/tBHirurgF0s1dU9c3ZQaQNACZpledoT2lEXkhinmlp+qPdYmeTJKdqJYfw07/Ni/DfZFl
D0auPQF2YQU/XYi5dNI8VGn+Ka77Ywjy88WQsb2a/UAtxKtBJUvnAlQ+Sh2Q0iqBFodNLswtVyCw
VWFPEUZ6dXyx2TLv6rqx20j1zbA+p8pwnlvplhb9rWwA8TjrDlqYv0RFHLut0TxFk9LbjHPdQQXt
SwF84KMcFVd0CX9aZQaE6TUFlW2TB2jRYmq+V+00R4egWktwlrWrM9IBdV21ul2keHWjGuhRl3Vi
JwH5TQ+5HLEfsirrRxnQ7PEDVWfQoWBZ31JtJX76/wnissREzwesrq1VkBLEYXOd7ySAh5gGJlyW
6eWyrB3n+9uhmBls3OIUt2EumUMVQGFsNQFSsekTUXF3L5/6TQr7FRspiUmGxgybBm8ulCIPpd8B
4l57nVxW/covr80U0JixJypqCH0HlzSCIKdJ0BhuAvledhY891Cocq0709MDzR+/YEhS4PN33QYG
s8GVgywRq/6/n3RKYzKGWCMKwji2EwCnlbko3d4JK6qxEcFd2Vh2MJJ5qoKk/2rquW2Ug61lqI5V
H9aOepf1Y/8LbqRxV6do6ySncA5B8cRA7RsnvVVQimJDcqA/AVLhqfp0WaToE3J3Fi5kjutxroLR
JGdVk67hfAQP8z0RFgNIQqsIsJ18ZM7KtGzxGaug1zInnD9ixkCgB3vOAq0GTD0hJr4fL28iGuly
jJdeKMtOqgUW4M2TqjzWVOAsWGTnckNkomzmwkBjAcf5XeGMGVTkClkBopQBXapfgiHsvaVc3CEu
j2oq2zQqRDrBPN0lmVxiA5LVpqiUMHp9pBAAWnkU+CsLItLrmn8lyH/3bmt7RC65MeIoywhGqoIV
EKBhfpMPrXtZ5fZMaiuBewIZTd4NZk2ioJxV38AOWtn4IHJrpQVYGYJ2xl5NG2kfcMhQREcvinIu
IgLCEcAwzSgoDDB8YGKM5kseLLI/GHppt+p4pFOEvlQ7fe7HPLh80l293Ahn33rjidVMq9RkQE0v
yYtgSgDSU9wWRu6YbSyQtHtrG0mc4wDmlhWrtVwF0byiA/IN2BeXjyISwGl+q83NlGvQwnVubbn5
sUrTXym6wiaNMPr2fgQ5LxsdfdG+CchtfdReEq94RRpKE0cFVploW2SnOgTFeJPGJRh1lBMSLlYU
EC31MvMZ+72OTq7roXfJcCz7zE0V//I3ZJfwzpI3IjldLEbSd1OBYmjV942zmLNq5xpgLla86i9L
ej8FhDR+ezpO85Djd1NuwFFNdetirvs6mn/M7GHemsqhy6SDCsw/K6rv45QWXqQ0xxXpneBHsPNc
Oi+nlAR0mJiNg/ozNKA0vmPlZuuqw8ZEqd62gMZRBcOpu55l84E5Je3CpFiGBUpKi/jW7GonTzK2
xSDfhaV5p8eiAtL+hVoGUXVqvR9ntyrFCosQxRyt/NDWq1ujDjcpj3/1GX9J4Z9kaatPQA5U8DgC
lhKW6Bll0a+qPUN6MQW2/l+0500iV24pirAqtRkemq2do74EvOhjjyE8LLUWPhogwrnX3RinvAnk
jHFogcY9lv8RSH1m+q/wDmgeH+SDEKZtV09UNu2nm+r78fmuX+WlnGD7KwEniTxTPJyaezrJx1Sq
Tks5Lp7gDtkXe2cKG4lcVO2mpbPkCJrJSgasDzIfllv99Cd9kP3b28ji4msvSZ3atwPyfx9TK84U
zF97Oznqp/IkuSKqot248EvYu3H6qMupFFHcHF7MvglijaUi7uWPtxtFNyI4bayycAjBaw+3KQPV
kY7YHszdaNKvVGFlZ/+a2HQe+HLej88TsMjU1hpjG/B/bleRXZ1HeZHtsMrvZ727sJpGw1qaQA0U
n7iYov9ae+aDhvJR6o7n6IR0EgPZ9Ss/SOWm98lt+gOAe2eztuWgvqqd4dD6zVcRtdy+cbz9Li50
gC5EViyWnoE+BRUFKj10SdzYIFm13NWc3WoxBUnavg69SeTihCxN0dgvC0JxZdmJdbSoaNT8PTAd
i4cYawEeLT74u3FsgvmuamLd1ajJ7zV5UVwpHU17AmUncvah+IA5+K9yX3uAmr3r6xRJqdocck25
VarwKCn5dQIIEKDkF58rBcV5gmsg1c8wTYxbuuqPvVQSQUq3+9bY/GTOJ66TFq1Gh5pYn5eo8Cd+
1vv98nUcVXuoa7tfhfF6V/s3Ern8xDJK2ikzdmFnH27/tB6i3mVUJJhkPDSLwKpFx+PUjMzzWi0L
3myy1mJht7/WosqLtNkzQgC4IW0mdmPWT5ddyb5v3ByRUzWzXteaJpBqXFvBelwPuhffKA74O9zS
ESFZ7lrSRhiXjsTApdZVUAgHfTSc1eKqim+q9MtKa2ctHgQHE90d+y2bp0a/NlOoDBpz+sybpP6C
Xp0/esBZDIB6IZC267s2J+PCGaBjNM2qX8NZGKBslnnWkb5oINjsgb4rnOUT6QoX0Sx5qU1JgVuu
uvBqVs0vkmK6iloellK9aZTmFqtQ3y4fcdcnvZ3w9V25+Z4qkoCyhCYGXYIa8fQM1i+BAbxfLvrd
J702vTYiosU0MnPES5s1SczxlUdsk9dhJFKQ14nOxHkUuQMkWDnjLWxMBKuQ0oJZskaImiDQRH7s
s5wja1RqHOv3QYI/6dXtvuE2l8T7kGJKh5lClBXfQ6JtjOrJmM59TxFKEhcUm7n182/0AgusrASE
QU9eFUHeoqQRHIiEXjXq3nYnYldnLuhdqkh+SeDbqd1kSBmmAaPApEHbGHZFvMEo7cvH+C/K9yaF
3eJG+fqmB8iTAZMqW3QoIj/HjmeEmc6lzVwLKSNRTjK5tsxPknLVobNiGs3f6f/bT+DUMae5pA0L
XFZ8xYgZukB/GL/Kn7Pj6qmHLBQC5+yr/5s8LrzJpWrklmY1QdabT4WsPSqNiMVj3+O/ieAUEhD3
2qjpbFgzlux5Se02/UHQgrf6H/UqmKJh0eOSnnChbKm6AuQEMqrtrT+uDwbGbefoQyM9CzRl357f
zsRFsTI3smlq/uOmikN0QkuNcXml5+VslAKlEH1ALozRVpIUvUQKIndXWZ3bVbrYc4HNeOOzXgtJ
EURH48KYJK3SaIZwiKxAMQXA3uidFUer3DLIRMtFQpPjXAfA4q2JaAgp/3LWGvEh9v/hyi2JvxxE
jCO7Cg/+BUvTFB2A/JyGUKXUE7WANkYtsUlRuKHyclk5dn3VRgKnGwNhASTDQzomT5NWeOjSYU5l
9S5L2Q3/mqGoAPWi75fzVqWwSDTBUSgpwFEaEwnNcz49dNJLY52mHOnxZXm7HTS6EciZMUmzySSJ
3gTlleKDW/gaaM5+ErRe9J2VIiM3DpRbEWTcrj1vhHK3FRZzRZUcfr9vBne0ov8j7bqa5LaZ7S9i
FXN4ZZyweVcrrV9YklYimHP89fdgdO3hYuiBPtnlVOXyNAF0QqP7HMx09nZkvbfE5yyPOtYLz7GS
xJxaFBNJ6SS8rQKOwkPPhG0phYdu71ICUl29V3Og4lWgial3ZkJ2Mq/h6xJphCY+K/mMkccAvxmT
CNsLXsWD8dKd8C+lo4Hn1+O0U11krWg06F7x6OyhrZhzuptJw0o6Y/QipRAcOmTlfRu6ctmit60U
LCeak12p1gddqA6TWSxo/9d/cjZ+syC6Es14gDI25KGjyQP1N1m/QxnDM8G6tnhTDrA4TFn/Scan
oidaV1CkvJiYLAR9RFMs1loroY8im2vyEJu3PcBZAhPEyaxVupDBAyBbiSLDziavD7k3U54UJnTL
SgIGjAW28Yu/LnPT6Jm431GQXHazW7rjbpZ3M+/+dskReFLU8+JYP2CW1ox5CHIaScgKR9qZbpLv
f/WACTFapmcbUz75/rqebPu7s1jWE0yk12cDajJKuwXt8nrnkykY0vukXByVJLvr4jZj7kpJGHeQ
hGKjNahOBh2wKc0l3of5p0V9MIf7cR448Z3+1qXrOS+NMf2WSEU1tmiezuXqJxnb9ylEoVcjKbEr
wsukecIYS5fjpMqiFpWsEnVJy6gduf9L09+abvSv7+C/BIzzshjDLjoB44OA9z7VDSmSQdbf1WRH
AdnLGLPX2mty0Ep/Mm7+oGkQvvQfyRrTKq72ojAUaH4LBP17r0ovS2Y4aUw4Gnl6Y7hybhpzXVjQ
LyWkBCGYGqD8WvgAonUkzExFdvbaPNdO6Oo37e2AFrjM1g7Ax6NE8QAZBTSHg5mxxrZctXEaHvgm
xzFojPsZAYEgyhVMpZ92jTA5uvqeEt37k+PF2LIlA18UT1bM8UKNmg7j+2VQaiiI2uJPwW7t5jny
1H3fA6PA0R6tQN9FrvByXTJ1MBfbfhbMViEwCKAVXY0ENTO+NsRv+AjD2xKgnaYiobGQHQUFupCI
Z5muDCh4aeoVxF6OOMNj56nAc5m/WW8lZyZk092Az+hviYxV1kppJV0IiZK5L0PT6bPytVaeR+Bk
NIL0+icbeBbGnFxTCxLmGNFxNUila5Z/dd37dQGbPua8GhbgNinnJOnA9RCEQBuUcgvIDuDXisAE
VtbOdVGXsIE0HK1kMUYIHkgkwCZuYlrtzk9mYOChLP2EovX4VvwcfpZ7mB1CYXgn3LQRJ2vaTtpW
whlLM4pQlasFnrtrkQ3DlpUudZQ+95IMX4Moleo1ENSKb00HzN206tFEmKuP8ax5szx+VYX+m1jV
z3hbCDQdhMmZSPC3IeTBAPMOhEkV9LGTOl2dy6AufggKRHQdKuiBZQru9eOgqnNpm/+olkkta1VB
GZRWDkUD3W6TFtvikKOTkhylfF+Wt3OI8mSce2jWfbkudKv3GDpAp94xKmAYKpMbjJKUaqBfiDDs
tkcDsNPiOZiocLsDAOMIJnFzb0FzEEr2x5kHz0JXdLnis2y69asVq8YQxVKilkFulnbSNvac8y5B
2wX61fqYBCEZY2HIVayvBR96K++jA9ozDKxNdjXyDMYgTsvAZgDRMdavY+YZRWvGpjAxJqZKOaM/
SKxsrXDL5rEGNAbn1OivXOzcSgpjPNk0TXkON3GaKaB9kfT5t9z/Tk1085BWohj9V1pMQ0tFWwcC
OMDFzrLlikfhvGliKxGM5ie6NM4pWEYCrZmAbyTaran7ZmbicfaVs3H0a69tHKPuaSxgjhzMEnCv
hV+llpvmT7jr+FY0fQkzFK/nuXvIxPguLeSdNcTPxohn07TFICjnS3j7yih/JatNnTeIJNr94IZA
wnuM/wrdZgdU2ZdJB86GbTzwevG288rVTjPW0M5R2Bl9hxof+Ax6p7uBu/WL+8iLnd5tcwcFRify
eZWqzQi9kspEaKAjAkClGMpAzp7Bs4h2r8iuhV0iRV4V/by+r5vbCkA8dFOKGLZRmQANY2+rljZG
5EL4lJPizRgq3uvvpo2fZbA5MhqExzEr6X2qAKymotjWcDOM3ObdTSOHIxFNCQ/MAFBg3CMeV6pG
hZHT6Vr6tojn0wkwN82BHLiF0m1HuZLGHFILpFbSpbi1RWUHpMnFDrXPZa95XYtMOAG1sGl4Qtfs
EjkB+pM839Rgd7x+dpt6svoE5uyGtMhDk/ZWShVJbKO40dU3MmJMKhcsPC0RjgluH+M/+3vKUFbh
pwdeG5CoMAQGDIyjCMz2JO8OU8Nr2pQ2A/t5WSzsd1EsZjU3Yx2gwH4bQ3P8EidpDMZdOaeeluUP
cRvdgKzBFUfVs/TkWVyWp7EuH5Y29KxySb0mbT9Z2eioVfUUiVPN2YntUjLQlGhhVwHfHuMWiVEq
SR7Sl2Wg8tMRHWkgNp2vEt0cQ8I3mZMXu+uHvW2oZ5GM/zMNM0xUFR2FkTY4S5vYsZxxlrWtT2cR
jAENYRXlRolVRdGLDpr5NOowJVHYRfuqL+3++nq2teksjLEfRRjNKj09U0479Pg7rfA4t1xI/M34
tTooxkR6dZRIO54Cf4iXcZqs/f/EPUYIae8erx7AUw0WBF0SxrJYqJXQ3r0PEjHT+jvdgnSjLkL0
eYksQEk4pabWA944EMRuPye14iRDpdt5rtKTM/HIbKTgGjLRKX/9BLddoIlZSXhbIMKxwA8Y1Myz
ukA/LX1A//8uBLQpIhjvc39cXB7n73Y9cCWQSXy6QUIzoYWWHEpwLmOyttrX6MdH5QM9rUTeFblN
ULGOPl9f6KaqrsQy1g5KBZCi0gLdZN2HdRPIxt4S/wDhQrZWQhj7HjUVdE0pTbyru2TCjQZzyNeX
selBVhIY84YW5OViYBnqlOybAoSqs8apLfyLSmBwVxYNtPCx2l/n6TCo0/9X2OvTQHc73XV4UCjB
QLF0nM617QQNrb9/y2OuD3ErqR14fX5V9Fv9DWguqOiD6jswzSe1Ry9f5DSB5SY8Zo/NILUSLH9M
NuQKHXMtXonQPUhHvIadEgiBvON15tJTvzDulRjmNkGSXEzqEGLq4mgtrZ2ViU2M54rXv7St4ud9
ZCwrTgywJWk4N1TvbKHbi6RyuJ0VXO1gDalse+B8ooBC5/0xTp+4ILJ8oBh9ab/HwDevT0rejGir
7WOMKreEhMBjoEHFEB/DWR3sUgudIS4DoivHQtAEJ5LJJwlvs4M2fC4Ug9hdpab+3E2f+jTXbBPv
q06pYGyz0tRjOsqJLVrWG21cnvoIvrY2HDWfnuQKoExt7M0kDLJ5/nHddHlqwJju2OhTNYn0obyS
MU5gOIVxU7ePbcKrcV3C5NMaF3ANAWqoWoqoMWE5agoMXuW4D6COszOE9H2gjQ3JWD7UmnyMJuJL
UdjaM+kcJEbfwrzdAzBH21m9tQ8rsC3NyeSpjfCYUahyo2vforb6KklDMKJBWWjTRyEjPyShf1Pr
ObeBEHKHhqXcrpLmmM5d4rSVmji4VfI8xabBrhbGZAK5HAMHTYIqWCAWUVOw1Fvp0RwwozB/Fizp
S5LXbtnnjjV2zohZDBIRX9FgcYPsZKNhOapwMwh4Xh+noNYi//oBb9rf+etYxJmiTq3EqJB6CWZZ
e1Yx78NIAUlfyet62wwCK0GMwwTx9qLqCQzdAv5ALi1urPEgVi9AhD+qEAsvo0pxHA6zVAbGJLiZ
pHvgSj6greCvHpROsakqttGIN7mgH1Xl2/Vt3F4dkCJVUVYkkLN/9MpVVYVaOSNJbpafQAUyzZhz
5dp2YWiC+FsC41F6VOCmgXYF05zH7Ga7D/IguqEkjmra23xAVd6SGNNfwrEzaxkCx/FrWKOrKecR
C3PXxNg84GENYU6wa/RZ3MxOqOcD8KWDwmuzl9/AlN/MylebyNjiKA8DcKbReo8Zdo+ydmfEzgHt
ASqKG3RG3vPmkngrZEd42jxW0FGHNIEGnjg+0MBjfFqcyCky9BpJiXddD7fN+R8tYfEUQrDrzdOC
BRahFFjzbZIZdmEQ97qUzahgGTrG8iygpbCzlQD7lce+hmqUJC9dEidfVKF0zHZ6jrpe4GSP2/7z
LIzq6er2X6gdvGCHQq0wP8fFQx0m7gws0WWaHFkTd0Nh7UhncoRuDmQDt/ifJTIGLbaiUBkdvHan
DYkjRtF9DGQxSZL2S4+H6zLrE9sK08dFM47GXOzJAJ6AufJmYGjacT3woEdoWneRj62+hzH/nHQD
EJyRpQNEM/1k+HWg7juvTj+dUPr9nuduNmtaK3mM9TcNKGsIsg+YZngAFAQqgMN77Y6uekMOWj/w
9psnj3EFBZrzNVPG+s7Nw8rt7xXKN3IzRcSgjyJZKlp+WDCVSlRDgjYLeJ0s9TEWENtG19zL+fSO
hPclt3hIwhs2CXmGpaNtGG2m7Bi8hZdCfSgBlyiCRm7OKYdU6VgTD7lrw19/EMPsYNfnRd1TABel
HO0lRAuCzmkqOjWmM0r4QQTjPsVEjgWxBATZrykpvGYcKahfcxh33HLGhkKsZAG1+KPZR6YQ55OF
cgbln5xw3aYvJ79g6XjIT9cPCHgCH0WJRJUbMNzjsR0p9yxFtjA+aQUn0do8HtAs0VZGvDjpjENJ
E0DYzyWpgjBPX00QQY5DzisP8mQwTqKRsmgKwaEZaMatAgxwZfyDLE6hXH5/r4JxC4O1CHUdNQBO
i77F8Y1efLkeWaiSXmjY6vcZJQZRbNiQHreApdtNWeEqw50q5HZTfIkzhGmN00rN2zBGocmSLPNi
gAUXwKx4IIgdteQsaCsDWO8Y29UPsIExFGNY/6pWNb+rNkVkGUPuxMxWGfCDPEaZ+1GJ2zAFtB19
jEDFFjxuu1RzGo/saOMaiiHckgRnFw0au1YRmoDfTF4SKIW87Ikoo/89dq+rxdbr94dVMeWIup7q
rK4hgoaHAmzikweGPCAGUuwtoKSoT4sjuoAU/6OH4g+i6epXq9NHJAIy3dC0e7Lyxyy6JSYHg5O3
gYxv6PJ6MeQxBLyXmNqJke6IUPAKZDwZjG9Q6sIALAB8N8X3infCgmHT1KlmDPpJQFieAvGoppy7
76ZjPVsz22PUmWYJvYA/shbw+YmZ3TS5rYU/ryvHZjynePZoUADYDAsGtCzWUCTihKiEeW48mSbg
AK0zVFuGnTZ8uy5rexfPshhlqIDS2EUUI7DtMltdNNzWf1yXsFVZhL6ZsqGZqog/GAOOTCNOSq2n
MIR44vlafFl8sPINd3kwP9COYUAoiKBe5s2IbQf3lVzGiqXY0AEzR7fxwwj07wT3bS9/XiJjzVID
AI5KHquA9KYT5V9F0GlO/tD+0CTMASvmH4Xeszjm0GqAiy+FhJUNxlOvPkXt8/Uj21bz8+8z5qss
uO5LIFMNTP1O0Y6K5cW8QPUvbv0sgzHfwkqmbGiwhtHB/UI/zY3LuAEQ3ccNzAudyv1vi2IivS4b
SJPLGWck5MdoGfCkhDtHlXIiMG/vmICPHhySNTH2ripfiPmURI3d89qBtx52P5gUE+abeiosNZkx
02klTpyVP7RZvMW0lo/761NLSgcoIR6gne+SyHL7yUD/luUJEVo7ALL7M9dKR6zDR7M/NYJW7yKR
/ttms+2eYCZMlMmCQUQWRkDCT30eBzW3WXkzpT5b+MkDrCLZDCj4aDJPOvS/Ij3z9PWUFq1lRWIt
TxlkrV4jZ1TcZ7Qm4TWSjzhODeAyc/zHQE4ftBKYWlM7qESrgl48SIr1pubhz1ToHUKip+uWwfPQ
p9rBSlQ5y2UxaDitZK/5DWAyd3gcmTRPBUMMQVCNm73q576JYM5rk+OYy+mhciW6EmYR1Br0COe/
UBJ0ozhzjY47/0Ad8LXNZLzNqC75WE7drySy/gO8+M11oXNGAtmFAsw4xkKjPCrQbI3sZBIO8vhm
aj/7nhMFtjPxsww2E8+nNlcUzEAB5QCMSRjgDUw3HBwFGIVNkJc73lmpG/VoRVwJZCK5LKTtUDWI
5Io83Y6K5Glh9r1VJW+wJAeYrj9Sw3wGpu3Xroo/tZbyHBZxYmO63lEK5c5I6vuuSe5rY3StHMQj
SvU1RJtpSBLfHGV/NDC5S+poJy3ZS5a0P7tJ3IeJslerImjy5GscyQ6IcL40jfIwJuGPecSYVzMv
bqrqboJGlUjp9sOg7K6bB+co2dtA14MgVu+yJmj1GqjQvaMYn6dm5HjMzRQCZDtohTUNdHEy4WnI
6kqcdFwUoyh1pWGyE20BZbTs9MK9LuiOVnGsfntZZ4FMoCrHOSqVATeQOcXLE9F2kTi+xJLB2b1t
x7laGGMJS9PhfaqCHDW1e092DAvTYsQfH3R7doXqyC/080Se9HjlVCZRjYp5wA2n9Wbvn84RCjXY
iCdfzc01N/3LeZEqYxlmqsbA54e5q8GI6RyvhiliyZlNnzOmgBwMHnHydnq7Esmkt4rUAhvMBJ6u
mqSDAw6T51ITFDtCy7GTig2YQMPuqEbCZJOlnGxhAowAyb5ctw2O1qpM4ttpMoBPgAYbyCDAasnw
IpIJGa+l/jUZ+tOQYHBcjiVO2W6rgx9+6B/VVZn8NzVic5JkGQVIXP5mD8ZxtES7x5jOpxAQo6Nv
2slRB7H9F9wCP0fubHGMlQq4CCeyqYFyTKfQb9S2VgpWV6kM2nW9DEwB4UozbbENrm/sv+jwWQQT
sXog7OZJjnSVFgiwt04OaBJ0YQrB+J66oJLizUVsDWVgV88SGQ/U5n1iJsUJ6nwE5G3mYgbqq9CA
Tzdz6bZGBM0gMKDES4BL6vzH9TLuqIgqUWwkHelOPoHDrQEJn2bMQWmFXxY9fM1L8Wsxopsuz+4U
te/sysxyR68UC1fj6r9uPuuzpF4WSI+shNacVAu7H3mj6tKBXtmda5SHed37vPNmM+ZBAJ79UCC2
0pn6CnBnHrqW6YsI+E9/6z607UAUWQTdEDjlLngXlbKUo5jej38huf1d/DaPRfBnxe+VLMZi9WJc
1GlChtl6VLcoJ8ty93uocZt580oUY5t4gJVKDDHi6kEw8K5/nkWQfhHHQoPCdZXd9H0rQYyFKrMM
CldwsiHVuouTAzDZcaN0Cg38ABiHTgaOON66GPOUeyvPAPAHncxlr9F/VhEYqYS/so5XXdhWxdXC
GFOcpsYiBmL2n4fPzYvcSiJjb0kkmeZcQeKvt5FflD2/91i26boV0JJLugl3x05ADotWTsRE7EhU
ySnCz2X3cl0tNvOqswDWkGtLmdOqI2BgU6zYJlnxutRS71qqwlEIzkrY228nS3ErKChG1noEtrBa
sQWx+nR9MaevvYh0q9UwWUYhKGY7ajgZtSGPk6LfLFXr9+LskmR0hVkIpjy0SYdEC6jVNkf4tlr8
c1YnRV2FWSspY8vKkeKc31CXu3ofHjOuh+JtJv3vK1Gd3Izq0GKdcdR5iX6c9dT9j6thHVNoqOKU
nMyKImee/S2fQYy3GsY16Rk4JGuCUK42YPXKtABkzZz6+7Y7Op8N447QTyXKI8BG0a482Vr7WOnF
oUomG2XJPWfjqI5d00HGH8ViBuR1GRtHo/H0Xrjmfn6f0FWD3ujfeHDa1DpVMyjSBLhz2MFEUVAX
sSrh189a9/dDLY8/bDsGr2QxBxUKeLg3CWz4V1z8xSr3e3FxM1ytRDEHFg2k6UMNy0okWHC0V/qv
EwYfwIbh1PNniXuh3VQQFYTKlAQIvQmMuhcq6fNwwamhJn6TWBJ6H9HqWEfSEeg4XKCbzUMDlwyo
XjUMYLFj/XmMBoGkh7RzBBkfgAV9mwV/QM+Hds6zKMYlhnUshYuFwtxi7FVyKLQvzfh4XeU3Y8hK
hPLRGwlivKjViBxGmNDR2wquubwXqDxcl7Id6DXAfRqajEOSGcOS0M01liZUgk4B/OoxX8gLfZMx
dzHgDirp+U8k6sB5UFQLQNPsuM8cJXM6UWpD2j5WGbf1iaesR285hg6oyJqXpdHU4cJ5rCQyFiYR
MTFDWn6gZKxtQNvLVZ/fXr5tySs5jHkZpBCN3qLcYacM93+x5E3tWIlijq0vC0mPSgrmopleplp+
OMo7qZs4fnfTgFdimKRMBv5xLSfwTR2GYwv5IaX0JNXblHd/FOfPkthZBxm8a1EBRkjs3S9M6b+5
Nf/0JrKSRR3JKtBX/RLpiV78fU6/ovDveVzOBlqMozA0UtQdVb2+R2FbiWxZQF+m4kWKwdtB+lNX
tJxtYETHszELJurbufAcgxsPQ9p+WL628tGM/8rCG9KY/kxyp5C/FLyJh0s3AlIKHZgbeImR4RnZ
/rNS75SuQEXU7w+gl8LTLp4NBI+28oa2+DvE8pdZKZUIZnlTgveSwMjy8RClvDCmzkhnX9gV+/i4
HM0b5RAe+dzrF6bGCGKOEDS8aYKXw8kf8Y5Hik/6Q2Xx8IMvXQcjhPH2TSNbAGXBaiysRrmJD/ND
DgSMIYi5A9GbO2dgxgzkLooCdHBm5yJFyNtBI7O/mOmzLJIn9H9XYDePXoyh/iEZI54Ire570iu3
6CbkBJyLtBRU7KIKoYD5QcMYqyiRbsW6oCmTr+epLSlvOq9jflMAVFFBd6J2WUQXS11HD3aOx0Ax
d7sMwD2TjOocJ4hd2DVdxkoK439JNOiDVYtgXpnt2HDxOObRCln2eQkwnzXbS2ajBAsQNB7g2+W7
LyOZccmJ0RqzTmJA+ZmDR1kgLEDNDfJLnxau3AONOatw44zuraZ/EMljNuh2NRp22D+21l40crCh
gacL1EJqkxLO4V4E2o/fxhbdWySBYj9jVzRLB2Yz+nCyyR6ktySTkKZ3dlsnnjyoHKkyNY4Pno8R
yyi0WmRJLDYQ23ypc1dp3KjwjPvmJgww+jc1brcv/G6n3teuNHv1TRje59NR8sA+6v/PJF7MpzDO
YpHkcAprLLeakt0IJFqx4jQXbLnateqx9XY8RTV428Bq1aBPZXsRH7p95qdB62pD5M2YmRaQRF3X
d3nTqgw4DNPAg6bJ+gwlmRpFFELRLwwg6L9qmKcUjQKMhE+58Ekunkw9tQtptlvpp1AuuzD0x/wG
JOB2jYfcNCe3tSq7Q724eZFgIieyo6ElTmpOb3nLhZW5eKOkh2BQQBndki7rO3NnJgmmZkQ/XvR+
r08AzQEt2uKbKroeFmOOQfzbi57ShpLf12oaVKrFcxBU5y508vwNJye8yjFQSphS/D78nNrptqgD
+dUAnaNoNbaWdS9JtgA/LLE1RXTDEKWhhmcVG2FrvQlsaagopZEkEk6sqce9ghlmU8QlnYeltumO
oBagOwGGNP6kn7Fa59IlpVkLJ23E6KYbPcpvDaZAPgOnAUx9cWAE1QLkS8HtSj8UPXIzJLytpjbF
bvX6E5j0vqwqDK7i6cAHx+3PCJmA5cT7ct/vG4efDVyOTUO51tKYJF+WBHOUoHb+6BR7zPUnL/Rx
hIKYLIBOC8gT4D6DJLhuf1vmtxbKhBtdm8deKSFUEHWntZ6MiodHselW1iKYuBLHolHlhjD59MFU
wYKmyutHmxLARg6a8x6yYX99UVvRYiXxoncBQ1Jt1ofgZ5j8vnmlc4IDehcG5dHo92Q8auDNvi6R
ns0VTWGZlxexFkctwRoHdbZBgzGCn8NQn9OlcI2SF6lP83HXpFG9XZlG1Zlt28jQy7qxa9OpX6mi
EB8QmPY8OvqL/DJ/F/0IhGAxHvNIbGv7Q3aHtAH9zNfXzbNSg0bQ1aeU45RHon6yUuseBEGu3pzI
NIkbBxJo0V3JwT8OkwdsA5/XM7LliZCg66AYxGoviC3jomr1poVwWc+deO6dfqn3eNe7vsbtsz1L
oSa0WqKSx3Vt0iUSdF6a2aTYMVH3g5m5VTzuwD3CG0u7HKc6eYKzRMb1tVXap/MEicaz9b3/2uLK
Q19n85fsq+x3DvF4G3nZ7cNIZDxdtQx1W1M3kL/qgGrdARcLUGlV7i6vkYOCCmdLL5vCGHl0z1d7
GncFmCoyrLCfvVh5Set30ct8KA2Q2RCyEMQD4OWCQhyelntP2Uzr1nrDOL2OpFUzUr++3Gc3QOBD
Mge1xb/omt9haOxBBwJJiI+JMUBKXGO2S9nWyof4oXxIHtvddf36F8d/Pm7GQU66qBFhwOcMfhQ7
M+651UN6iIOhsRvUUO+sQ+ZlAW/a8nLq/uMZsDm1HGV9Z9FdSPbkoQJU3Ut+J81+n+7CW8qIq+ym
G3ShEwet74Fxa3VPiunMMrqUvGRyKRdM5nCHXLcy7tXRsOmgKo+pOMrC6He+YdnJQwvpphvfxDnu
+9SH8PLqS8xWug3oHQd0v6UAGYnJ8dOlbIwylkWUMJz4a7NHTr+/HZ3EedcKR9hp35GRLi59pE+d
7GeNnpPnMHLb2H4b0KJ/JwPLhIegsunXVp/E+HeFFHEVV/gkRRBu8tbyCy3yBuz+dcXbjP20WKpK
4GkFJstHI8QkgNZmM4JWPea2JByJzK2cb60Ek3waQgDyOIudacitikyigjDcHkTppbsZ7ulxDjLA
oUe3BPotyFn5V1lqv2x8XEtl7FtuFJOUKthLVbgYV2ri0cnLn+MiGv4UZl/mCSgnIw99m7dUZjez
Vk8luQEHtzhJhzidZrvTZo+S43CObTOhAr6uCiAawM6CG+3juaWLHuUymAd95Lwuet5oSSx0ldtT
SQz9wgE3PGytDdcztIUbVCY7sC/1cZcWLSRWapYFhjEu9riMsQMofOHZ6HA7VM3op5BkOzFKboqp
xJUxHD/h/8ucuUp2mtZUiJrtz+sKvFVwAs4FOEcN/ENR2MrkaKRtHMr4ru7LhFYi5K7mS3mj+92P
nuOkN3bAkg0R1UALFa6LomCoq0OnkHb2ydDcqNbkzWaDkRZesrxhkh/EMJZfWV2ZKbGIcTcZFToF
DqjPXM6m0d9grMMChCAay0zAIV1kTa3aVl1h9TNuNbT5K/Orbw3QUGlfb+T+761HUBmQQcP0UU+9
dDJmPIxtUYPCmLYeAQKWAjF06FycXmW3cQSXh8q4uYNneWzujxrRYgrzNPtSl3k5AfyrymNm3qqp
rtfEZvskV+GeW6wp2bfA4fkWwp0NXjs4XZA5vGx/Kz34II3RCcDriWrSzjLSg9mTXgSQR6Z26QiY
UrQO4zPQbOv7IuAVZi6HCD8eHJvZKzowiZsQYum1zfKn4+THu/zQ7UafYl4LeyMwfX5Ov5Uaflgu
PeBVamjJGUoocJ9QGAmzXLFXdTboRg1PRSpU3BXeuFsqWy12XBjRjcoKJAMsUDFMgAezXdJhJhUZ
WpNkP7wNwXo3HSmhPPTUFm1j/ydGuJLFhCjgbE9TKkJWsl9uBAHYhBYg4dHredOC0t7jhfrLrtbT
aZ7XxsSMpjbmVFGXGUqUPPTe6JjehPBoj0F0aBXbfCfPtAFRcxTNbW77o8ZZ8Kb/PK+XTTZRQwVv
rDbOfhjVmP6IXTkxnUX4/t+2lU0fm1aZsyWD8ky9Xe1zzxRs/YF8Hv3m63Cb3EqVzRG4Ua5f64zK
GOciC9acNViXeasHs5ceCyDc3lWNvdz1ruqLu+RW2aOjlLefl1SdHw+ULdbqcl5HMtoET15cvFX8
JnbVyQGkqRLa46fSGWwVbjZ9mL4S4y5r7fBoijYfJYZ3sIy5okeslUxQAftJDapZIv4YkiUFkmrH
UaCtSgOQrmgQAVMT2EkZDe46McTb6skvjJ7kZr5hvgy25pUU1cczv8koJe2tm/hV/9Qeed0MW1Fl
JZwturapPmQylMufumdivkmJzEvqthRpLYG5huSlKjUZkla/hO7A76Hy96gc60+AunIoj1j9ANyi
mM8pveX01nIZBU4xuWQpoyb7xU2zTw/E72w6/Z4dgI3LWeNGIWV9gqe8duXZgTalKyrYTP1QK74b
YPkgknSXpfkdSXP0Yf/PLYywkPXKGM3MsmHKwdmCigmezcqk8UVB4YxsbwYrdB+JskWJgyS2nUvN
oj5LFpyaGPSe6AF8W8RLrp0CY1ZC+W0Iynv6ZjK8cdyOspHDreUy9ZrISE0C0FuaVU2uYBcuRhTC
vQFattBu7/E2xitSbBrAaqFMwcbqhSkcc3H2lahEcdrYkznmLGrLk6zXxIREwYwss5MRooS2OZRo
r1LmXcKtPFE3wWa/hqLKeGpSRTwYM3ZGBpNYeYke+DxBoUV2QvgL1EwPY5D4uqs+Lw6uNQWwU5pD
6vNwIrfqbGiIP0tnrM2szHlGwYG+GKFjSDkOR901n6MX8iS6/OI+VxxVo5XFLbkkCZ2QL6dWhnS3
7AxPCU5gm8DU5Zn31vnh6V+0AHeC2RX2rl8noW6M+oQEw/ihTe+adCtygd1OqNIXx7cSwigJSZUs
Idmw+HNAIS2kl+K7fMAlpkDFjkI0ZLMTTI6JN3IQ4P1GvXvLhxnoCrHQ322ZJkuEMGZ48GoGdfDF
wwkWwsqd4SFzFQCiAOfWab8IaBzVpkOqB0XAu9ts3fyttXRGfWpx6tIxbTHAEcx0EmwBnoeRYRLM
RKl0CmAvU3Dd0/DWy2jQtGRq1SrK4BN1uqljC49vVhwdZSnFHYQUgpsLveRdl7l54zFl3QL6E2zl
omokSqPelFq3+Fm9bz3REewoATQLzWlIvqewsVX1G48ZWz4OiguBuqbhZsy4hiVqVCGOK1QTSO+p
eudhroQTAjcDxloGc4Ji3qEVpplGP06ifRROu7QpdlKS+EP2SRJap4vnnS4qrljtReAmV+NBju4B
Hm0LgBQtuGMmWzZrYsaMMl9K+Is5XgxmkyyRZphT8V4Wz1Vr2C1v2mzL45o6uK4t1ZB1XWNCR0Ui
IKIXkCEHYVD54V4K6n0X8K5Um0tZiWE8g5UvlWapC8TMoBOYvi5x6irqI0c1t9Kl9WLoYlcedWwm
MmQqFtMfaDvVcpTudBtvXLf8ZwrOgliw0QzU4bUURqJvpvpOMHu0N/81lDzUmctihowSMAi7FEwI
SHBsjArgsYm2ESpgdkWBZth3sjfspEfZx5vD6Ckc7J5L/WeksUmZWJe5XmoYfAu6/fJO7/jtnbKT
SnAGdgT5i+Jk056/mZelQkYw3e3VwXXykEaLqMCngMGrDUIXd4dA8pIDL8O4SOQZQUxqFubiqIwJ
BM1Nb2vDA+gmbXRZ+4PwdF0XeYIYu9IxTdmnqrj4GmANGqO3pQXU8rXoigkvzb1QRWZNjG0JoyyD
WbKnrQmTO+zjQ/yjRyGf2Mqh8PLnyNWflvdmtK8v8F/OjBaeoZzwyoxD7q1Er8BniccopeyDKE5e
rCSKvWRs7Va+G4BlrErmeExFyTYlHgDI9vaehTOeWlLiTOsbVfELcLvI4MXSMlc1fXOa99eXeRF2
Tpt7FsQYYKILdd+OWKVqDLssBB6Oxevs2lyLikcYS1GRs7C9kZieaoGJjae+5kvRuAqulws6u1B1
+ozhrmxG944ju8Dswp2Fo6SXKQtd3Vk0i+mKKB+psTFS1VEPwhfVm3Ydej+6V0BXoE3u/0i7rt3K
cWX7RQIUqPSquINT2+40L0JHJSpnff1d9Nxpy9yazT49ODiYBwNdm1RVseJawlbFRcDCyeN0pjEH
QDvOBtxZ8rLbjMEIz3jGSGjsm66WHcxQR30tIU6SeSJoROFhOZ3J42FMNBWf0mq1wETbUHnGDPjB
dOfCCqSwCf6gV8jOC9JnbKxjRhqG8tavVcPYDfVM5EBe/7IixY3tE0lFUImXERknhXMAeZ+h3RPB
AUgH82n0pE9AdDiNTn0AJEco3xgH8Zcku0q7ORn31M5ql+SDRdagAnenY1PVT8zez8Eja/YHe80O
UgtwW/shM4dAp+lBluhTMYC+Owp62QeEvaOpt/lQgVY+aAzTX2PQUiorm9p1lfbOnqebHP9CUn/F
puYKZ12QgCyf5bwMcuW5Nn5WHXVKcEn2DAdJBoWnVjk0fi+thU/HwpHUwSEN4AINl8LrXncKgsPz
9dK1GEqsTxswGzW/1YfyXrXkmyWXw5IqAu8gEsVZTEcwqa0U6DZTtcUWQeO0A3EV8hxNP6+fadfR
oeVkY8yN7QVxjk4yJMy4lbYc2MrXaH5YYhHT0m4soxNTUbETho42bwz6QCI1LzU56Knbovwb+/pd
vTh22LtlKErmL+Ja2MRWGGcTetZmCfCU2bhsj1S+P7B4gp5ElZddMTrbCWMR+gU9fRvZuawTjGWb
Y9jbP1p19GI6OhE2ZaAea1Mesl6En8y+xJssmx1tI5OpzCZYot3UDmU040sdyCk/N27lLoBUUdzW
QSj6JzCckAc4I6xFgo4EUehbef2Y6YOerXIQ/aDH1aPf8lOO+aNCxYSgCvg+Uali75HYyuOi0Lwo
6kpKIK+KBl+Xe2eeH2a98Wn+1UoEgCL7shihCzbCL6nbslwfGr3JlGDMkTNji/V2SdP3eKdDuQdL
nSyH/7uV6eYveTyNm8XgdIu4UnA2P+7fA1dJFJZd5EBMOzYSOIcBPpp2UYocw1t8DvSnmvF6Gu5F
tdsVWyUEt/f3rEMns/UfV7s1UPBg2GjCWYcdJ0UUbO7jmWZ9Bj4dGntVl+wOqt8bqZPVT33/1/Xv
c9lYBYHmVgKnfJlpx9jnw7u2gK2QhQj0E/sv8Rlvutq7+VED7J4rCyG29sKTN5K5HGiwqd50CTz9
cLJCycFeyTEKBi9Ctex3xnAuy4/cSTk3ghqO0ZIFUYN+nz8yzBE2oTqlL+LS/73zz0njIqFJa4dk
znXEKFjOcTWwroAVBJUTwee72AHgxHBuP13apNQM7AAY6uwO00eLPGXNpyEOcklxbfpRripvEXHd
7yRgb74cFwtFSS6vpIFQM/+rjm+W7MakotT8qubrMo8hTmgUzeUAzVffSff9g3KIb3UfGwYYJB5R
1BR74ev6AYmcI9GHboiwaQL9cCaAd4Gk90fuIocN57C8FXVM90oPuEOiGRYoR7SLER7LluIRKZaM
gYb+JvuU+5nlRN/tL8Qh32wkI/2PSnZayfkDfBpm8K+COR82JhFNS2KwmhFYnW/YWrJ1Ux1/p2a0
89i8EcU9pO0yZTptMMcb90ZIOiukdeVJPWCrKNgWEhERwb5avp6Mc2U5WRSVsU0GRCeeoqLPHUt1
aIyzLrK6nSD1zcE410UTq63NEq4ku5HuF/kAVnQ96EKMfbvl4tDGVX4OvY+RYXFh8V/U9PWUnBsz
8VBEkgHZJKQP1pcMibN5O92079hWuSiB3bdC9roqigG+V87Sk8UEnhGoCQPQIboZZpKjZXUFLowp
HBfe4TJ/yeBz8mawlLFBiz1YThg2cRsw9KLpdTMdW2yFiuxuJ359I4wzckK0ZZ10uBUznXyTnuTp
NrPuTBP1N9vP1B9Eebx+PMENapy5pYmURTm4Z4OoBcVougYR5rv/mwjOzKQhn6vKxICppXSupU5O
uWqH6yL2Tev1G3GmhTix6Ua229BM2l3VjKE2me5SfLou5bKf9vKavYrh7KovNQtE3lA3M8Y6g9Oq
Tv44R46J6e/mVn9UHjFScld3DhnQWR5zZ/wgo1AkqpleDndwP4MzMd0csLGj4GfYTyDFBS31+lm/
R/sjqNz+ABh09cmIvTEBwbnmy4dZcuzn6xexb+Qa3DQmkfD28bwj2WKscos1k0BGlQBYDhIICqX3
mO7D00fDSgBws6ujG2lcEEHkPNUoWNUCVS29xsasTpUK0nr2T1wY+UYE50gkJVnKHsO8QSbdFnHk
RKV928KfNMuPuavO8fJVcIPXz6Tw8QOVbExbsPhrDBDbflDw0KH05hlP1VF367/ErlLwzRQ+fpA6
ucI+JiydhOlhbV74oqpPrBdaNdhVbUf/+hFFJ+Q8S1MrZbyM0FJNflosNEDVL9cF7Efovz4ads3f
JsLSOhEF8yR4v++mL/kLxVftY/MI8A4Y/hFPbwkFsiNvM/1J1Wc7hUA0596VWLcAM5XXfaLn6iY5
ZCf0AwUnFN0h53CUXra6Blj+Ab1BBnxLA9tf77RbGDZo2uWvkfu/08Kyqcd/DFuROddimfasqSCW
DCq9cnKLnpQkCmzj7vq5RMfikg9Jb/Vu1qAaFKVlG5XGdX333yRwLqOMdQNc1kz5lvY9WbX7QlL/
k1fCJMdbZVhngL0xyskgjak7LU9SK4I30AT3xA/SrUqatV1hIxbuppuRSLd1dCOPyLTtzlGKLxSL
VvXSu2b2KGlfkvVupu/U+gNJKs/IaqemmWfGi181s6srqLipFfj81A/4yJ5V39vq/RBFH3WyfFxj
+S5HEy6PqTNUBfAC2gMgIh1tJCKN3k0IXxXspSi5MSGtm0pr1aBgrLOIkZ7DjGeKBNmp+W+f58Ud
bgQ1nV6NNJHweaoPhgSqU000zrobdGyOwrmfqrX1dahgnIbyudAaR8o+WoqIv3w3lN8I4VxOPRdE
HWIET/ko30y9eqOS4jwq6i0dpz9A+Xtj/S+Njc2dAf0nB6QWKsJqqP5kJQjbbVvHDBnsqVwIVEF0
fZyrMWleZzZFRRhA171kYh/l04CB3Ot+YK8Xs3VoL/WlzZGU2BjmWWexUh5MH4Z3mTd/BG6M9KP/
Ofv14/oDMXzmYKXrutzr8QSg5986BwkkhrUR4bPpueSVRuL20oQx/C/ERsuFAteLilg8d5PZjaJw
7qjRp6qJWFBoVuWdJs2nslkfaB4fctl4olQEvbbXPdhe7MsM/eZiJ7WRq5Z9vr7xyEm+zTzJ7RrP
DulBPEm2fzhimIZsaNYFvEGzJEtXkBZvO9bhwbJ3LOkjMSR3BapB0kWCjyeSxmlm3mhzbTSIN3v9
u1o9dvl7Coxn4LYkwNq4rif/EpVZCmqcQLBGS/KtoljZ1JNkQRM00dy/Q3jJRduNvtR1sNogCMr+
xR5e5XH+pCmVSpmNjlWRGEIU2xjNK1ctUUmaUNvs3f4HDtl/vn7M/YfsVSoXx4xdSms9U1fMdcSH
ovqom4lo6mL/YXkVwX20SMNrrLFJkn5KVJfUywfwstw3bmvkmtstupeZ7V1dAVUJk9WH68fbd2Wv
srl4Rh0t7ALOmH6Q1sjvi9WTBnIu1Y/XpeybHCGYpsReoXaxghrF6RAXHTviq8kpo4e39DdMbvfh
eRXGr4apJojCDBNGMIAkYrWHD/FgnqZoPddNLggHd69vI4oremRLSWRphSh7RBW6wKymXTgLCQXX
t+uTN2LUt6aW51EXY1malTTZ/uMU0iD6XD8BHgWryobDVvoi01nOw8F4FIje9Sgb0ZyVY683NdoC
XYzhxAZxp8f624z/ah5LnXvZZVti6GKIHafoajlzj7q+L8Yar0KrPSzzXducM/VJcDj2eS5y583h
OOOWRnVS0RLHLOGIl8B+ycP+/yX4jbbMrjQgiwLOVDYsIIu9/YrdSvuij2EEDfX6m400C0Ygcpe7
17cRxl1f1hPTaC3UlTSbOlVqulF+U0V/4hw3Qrj7a9Z1TgYGYkb7xFu67rAYlSv4Rky3L77RRgbn
HWdixFnK4Av0++zZDNazBIe/VEj+M790RWXZ/UIZ5oKBLKpigJefbgfskly2AwJJ5T7+kjxYGDpf
Ypd8aZ8Z9EoKYpwp8ZLVSSOk6rlnHissgh0FZ2YRz8WZNz+Ci8HApj4OFMgggXTGhEOSOtFfCoxu
fCjvk4B+jQIdKyAMgMaxAvU8nEUD6LvKs5HPft8mQrK1ZE0tbPQHaUfdGIw5evPQUdG0kUCKxd7F
jRS0uqiWtPBq8nKfGaD/7u7jgvqCu9zVH1PFtIiJGAwj/W+lpAWRdIKvinKVFaLQGGqP5Dm/mX22
YbrIInXdPdRGHGd3a6qDSaWC2xqDynAMjFScutnROjcPmatUcyCfOJXmiDvaIsns75vrRP0Yi6Yo
zgVJp9+NRvvT6vXPSV2Kksfdx2hzQs4g8QzF/Wyhv2bHktODzmuUPoAvqczQQ8zvZdHyv+hYXIRS
JwT1fcw0B+14ahf0gIo7LfpxXUl2g7zNkTh7i2PaIfbBR6MyCRDxOWJkw92gZCOCM6na1Pq4rFla
RWav6kuvxXgaFmeclYiaaLtP9qsoPr8pJp2UI8rcwbD24Sw3jpnfIDADnFpxaFoRHud+aXEjjouB
1D6z2h4z1xj3coDA1T6XIFFNPPo1xRRAv/rqQQTSsB9ObkRy8VCTzYoyrQDkY6ycBK2t6EjPdlj6
ZagJfLHgu71gDG2sStGJktsj3oM2ih4M+t1U4pMyfkQN7XBdB/fnRTaH4jxHUVptNS/oTLTegKXt
gp5mL3G7W9ufT7bp3Vg2uK7a30CFElgYj/qhA3mkU1qopplj8SaKg8VQvGx6d/18Iimc2zDWaDZz
DRcpJRhCISe16DxrFAw3CAz5BQtp87Wyng5dzaxs6WN/HZVjSoSMebthnIkJPcBD7qyGzXNWJHKt
/1kYt69+r8I4TQdikUlID2GwMieRn0Zr9uyld9Re1L/dz6835+IeSkyiDnKfY6ZAeZp+1rBiUAEe
+8MIvAKEW9Gn3l0Oov7YvvMAP6VpG9h4QyP87aOllVLRKwss2XhnQOmbO4aurrwD3wmQ5MQTiLvX
uRHHOfpIr62KJtCPegAmfnmvyI/F8qS0pXdd2feLIxtBnLtXowhVXPaiJMfpZWG4wjRI980Oq8A+
inzUrmkBd0kBXDFbWWR/32i9TkezaWWcyso13WmayTdqsDDPwFq/fiz2qy/i0o0gzoatKUKprkLr
r0WzccGCrdMWBYBJ62jyO1NOsFG7fpi14riqswjhWnRITlPSIpKtQUccoMWJX2DkpZtRTGt1QQC3
60E2R+Q0pM6zrNc1RDdR33q29lcxtc71S7yE/WNN8I0ITjcIyMkm1YJuAJ0DI8VK5JRBETbekDpV
5BRe6nVf/yiif5XJo+OvmREpecai4AhbnREWiebocVAF7nd/9mojhosF8pWidTW8HM2mbvGhvVFA
X4RKHfaw3PFnOoSrj4WzW9FggeCr8Sj5C9vH6NmwXgTIqgY0IXYsiAP+xVP9MjJ+YLQ0k2IaY+h+
52uB4a6HFD2pox6yqcr2PUgTRTg1u2Hc5i7ZmTdWLc+lrkgUVl2OmT/HlTPFtVtYqquMGVI/IQru
rm9kSApYwMLj9pIZb+SRelTGiM25a/fmp/nY3tdPmdef10eWt+iNU/6VnGJPhFiza9Y2cNw1ncEB
8SBnZUF1WkxI71sTsfCSOOaYeoX8VWBzu4/2qxhe/wmYUWfdSthiy9t9TvEbs+skN6I4GxiVKWrs
CieST1GoHSRfCaVQHATvf65fF8ervK6VLZnZ4NBYvxubz1P6w+onJ8tEUGX7Mzub8/BxgSWbVEqh
F43SL/elWVgulsEbV59K1adVBb5nLTP8ZAaPfFV80OyMOmZRYaotbhonnjLixnIVHxsETW4m9YkD
9ulTJYH1aW5Eyemu0dg2YJ10wzDBVPTWaNpirpuoxxaFpEulJwN6sCpt3cdMycnCnp9jNYlg/mb/
O7xK5B6MdYzMGezomL9pl09NBSy3OZnfgSr6JhHP3uyr8asw7unIwSolWQrG5P/3kfxdl/p6k/xa
ctlNI8pA8Hex3ocD1YNZooKViV3VQvcIW0J4uHWLzzwwsAd4YwoZ2c3gpwflYKCBE7nqHKqfp8n5
gQVvD1yZB/OIUKaf3H4WfLzdoHf7C7iIJsqaZsxZk1U6jFiY7MLEU4Zg+dyfKHUAzxdMB4QYjYj7
dTfZ28rl9LQyV9OW2UgTNm0HNz0Mt9GxPkfAHCZOCiAgeIyzmYXGR/EsEFNIPohTUYAGBouCQIR/
yGalHyOZwf8ba/KXlBsfMynM3xeRljlEkp8zYgih7ZiLuCaSe8qqelFsA8OJSG1Z/6Lwi9kp3P6l
P99Zzm+A6e1p7/aQXEhsxyMqvHWsAGn3OLmTL4Fkw1GcKgTycPXAUF/EBbjd6GcrlFOmWTYztemQ
QU2n6gMWir0U2GClawO//gPYQ2e/CuKgMZ2hPEiB4IETXTGnUBFdrDqeILsPWMJBEVFGN0yTSFAE
sVd8FMgTXTDv9oopWReKasXkDr6NGC89mXe2elzx2FFUVo3Kn0Ut572XdXu/nPdTdAsQbKwVgI2T
ME8UN0eMHicAEVIBBGdiPTNycP9/kBG8SsX29NsnJR7VocVmPOKiVMOFFiDkLDEOL8oK9t6RrRgu
bJjSpB17dGxQOF78rnOwjZ5TwCJKfuepgQnI9yd7BfIkqDoF80Z7IdhWMldjiMd2AJ4PvLCu3/SA
1sE8ZTeJehqi43FRhFnLtQXYOFaUfD8jLaC+koeFsFPK1PzfPY0qc55mVEln9C/OzXSrD7K7ernu
pO0L+bLhLYEJ+KDhhvERpIHIzYlkcz6nkPRmBpcvwNUT4g60BTpeA950w8NhRbKumx++3lulLEet
rhUGHW0BF7TOgVHbCQM/9t2v3SXnUjBMrLUtIwBhzH51Ayg+lCIL/wVXKowAkeBf9ykiFeFcim7F
oB2i6AehpHwTt6YX2XGAHX/iUEmKBVb9Ly/wP8/gBYfvMCn1RJmmRLet6tn30+KUzyxVTTz1WGCb
/H7+uQyh5gOLvBMYu8Di+OnIET3Zvx1ZTj4r3VkBoLEkHa/f5r+ENr8OyM8rVrRda9NAYMo+X9a7
7ef0XQ+s0/QZGAXH+FNTOum9aIt5t/C1cSYvf99kkalmM7hxPLyNzNDqIkcqMyfNUCTKS3cA5H+e
nJvAVDqvG2ev7j8ITi1QWr7dt/bUruIJzqyWJcw4p5Y3yJhAnVDU1PSDVS+dW9syyCKzMUyWfAGX
hO6lKRGN0e1+YnAHIQmxENjymCY0bbD9Cf6vQO5yNK1y6QGjj4OTr9qP6yfe9QSgVNLAh8lSaM5K
pxnTQ3mHMkGaRr4xPcqdKtCkXQkE5DymClwnlYfSwzS8rYPOG+/D+qThovpZxK8pksC9QAXQvUuS
MwlYtGxB1euOivb9D+5pcwruAUpRgPh75pXOH6P+m1YKuZnZv3DhLzcS2Ck3qm9JVTNIJQxOOqwB
2KEOVajUoPWZ3e5IT1HkClGWRPfGlHAjkdjpakcZPPQYGGH9zAhEzEdyj6rzgcJvxV7l/8klWhhl
RBxEgDPzVmCJKlimd3h2ZjNy1vxTlH75TwJ4zyh1w2TVKbxyPyg3qpL8BTj2QuT69z/Ur1PwnhEN
7LlNG5xCfbe4PZaACtf0l3sG5Jv5sUcEQ2KXPCQo+KrkVR6n3ksey8qiwUQZ9BbbxJvQk/2YnjJE
sG5xtAJsSz8gvsQni3z50XxIOxd4J6Jjs0D1Qj+R89m2Yu7A7cG8S0tjSyeGhJQE0Nie3a/3QJVZ
PT1vQAiiYky0uxta1HVmE63p6592t4IK+Jpf8rn3vbRmaV3UXAksW/YKs4aVT9rPUorcflWdJrY/
jeBSc2IVftoavtNxPOgJNsLU5lHwS3YjDZ3YGn6NBcQ6zm6aVOqH1EIZRX5ZjJQITDX8ZjiReWBj
PWxJno6+aPdsXyqGijAyC3oB/mmia2LqNWuUgwh1cNbacCPQaDtTUx+MWn+6fkZ2hMuP/SqMc0YA
EZqnBoiAAQX+iqMl56odPsnWKLpKZvHX5HBXmc0FHcsITm9BtbPw05PhLh/Alvg1roPynKboWQO+
YXYpcVTszT8k4X87J7v0jQssQANeYj0Zzev5ydIfMu1zawrKVKKr5F5Yih0MKY+YCCV3Z+C293FQ
CAOG/XhNf/1inHnoeWb9fyHxmD4uH4D/X5yiYxymx/S5vOvf9SEiNlHjRCiV8+hTSSIwM+L7oVH5
0/yUnof31XsMcof1lxTo7dhGw1bk4fo3Yye5ojP8gIquVQ1m5XGhGeZsPESw3toRR650QPAjr5iH
Gpu2PVqZ18XuvpavF8w3OMo2wdYQE7t0fyWG6jZ0ECijSIL6VhmpWRlFs+JhwfhNiMrb4b/qIj+O
gpjSXMoM7yPWqzxtAJ+wfbcSw7t+U/uVLAPL06Zs70CkAiuqQwQLMezFagyHPtjB+MTIskbXBPd5
nDmATSEozF4XvOtNNnK5C5w1UyJkxOrTnBOMo2Azac4c0zqn69dB/jos51oSDQjuWvdGJAsWNg4k
op1cawZeRajeU1/Yp36yTuYkQt/af/3Y2K8tA8nN4icdoihPp2RAByoF/CXCw84l6jkBPCVIWfyp
9cWw0Cq7rQs7s1Siqjagmi8IhOLcMHqq4ZkrMbMNNMBnKwk0ZwAER+IaecgomlBbooGCQa0RHHA+
I2r5Awwmolo6/mcrDBaWczDI3KkxMgymtkP/p1jQ8G5QSWiVg6yUZwtN/OsqtH/RrwL5xkUyjqqU
MGSF+Cc9yv7ylwL05M7DLgCjmRMfUCiQq9zJMfLIfEV4FwNe8ZTanzAAF6yPxbGsY6ylyE4sxMD5
l0/761YNzlAqPaKFmQD9qSirEdR6s5dFMzmZ3fCgznrm2mMHSrsqNOPoS9KjFjVLy9nIVaxztfSc
xcPqxaT4GS/xz6atsDZJG2+eTDSZ5zbUG6BExoWIXGG/NrD5MpypoTZnmVOOH83G9nrilsF8iA4M
4olEGIgV0avtfxjwLKGnDSzlC8jbrNJHOWNhng7QGb89Wl9yEGjloJAMwKfxOx2AXYvbSOSirrUH
V6+UIcRNbspjfmYs7K9waiLL2h0kUTfSuNhLLpORgCwDzc6DFf4N+w5uw3/4VsEcLni3d13lRh4X
a63FAgSQKFGCRZM/WXby2GYIZPMh6Z0/seGNJC7kyopJQdgK6LG/4cAUdUt9pv4GHNjuSOn2Lrno
K+6XzDCGDPVpHuxMyEspukbOI46DZZlWx3DVzKdK9sfs0xQF1y+Q3Q/v+UGdAqBvGxzOF2CCVUyr
qGJTqwDDpF7Rz+97GYNaQ4/Jc3RiF0+b0aW/LnPX3LZCOfUgRU2HtUQ1QgGkhwQGsPgd0ILASAus
MxDZG/51eXuxAhgNiaoDEJUAXvntwx03WtqByB7XWPyQktCUIh/8Jje1HFbGT9pQV6pF5Y+9L0cQ
DBMgGCJzJNyXA6kEHVQTT8ucvDes0lOw/I3i/vVzsWu6+HavQnhgvzxtIg2VW+xN9x9SbJdYzamQ
b8kkrO+zC7omiLvAARHJuES4QCzlvdlH+p2lvL2YH+MYgIU3ZALISc6i8yTPaqOCrwKVnz9l67nr
lMdFaT9LbVo7emSfa6XqBFd5GY9jngl8lAi4sM9j2pw7JnHcjkrZ1OGq3wyD5qmSSCN22ghvRTCV
2YSP42KvHYB7QSCLgEaTHQW1nbjvHA1Mq5oK/Fq8r6bXkq963bpqDLL2FOx7QEFYY9MdurC3flxX
H+Ev4swwac0MsEVFG46BEmgIRZb4VII0yTe+E0cB8Hrmp+RwKIn3J2v4b2+D+8pjZZvTvNR1yDgH
56MCsprpoTla5+kgWuO+NH8mytDwVYFpr/CUBvqMZeq51qqwHXFIpI6Tarr6Wh3aBPF0X4Z6guUb
838nBUQwvZXL6ZTS53nfmz074uL/fcT1Diw2t9NBiDN9aaFMlg0yLEJM7MBxUV5tjh1qvFMd1oZ2
ipceLBKo8ZfySVPX27G1ndgGaZ6Uu4qpB6qdCszn8hV5K56L18xas8ZRIXWYJo2T96m/0PMU66GM
YLHoBF3onRf4rTTuYhsl7S3MGtUhiw7/uVj9xHRHBNV36YwgytRYMVJVkBpxfnyOzZG2GJgIo24F
voZhZ0EnN6U71eZhypQDmE8bJ1WFrMfMGbz1uG/k8lOIxtgXk5TNdQgjfZeuaO/Xlbvm1G2i7qSB
kXvW9UNamv489ke7zE+KnQBLVrVdTM4DYTyKngXOgn1C/hcBM8e00aqyLtnW4qKJxnzRYjgLDS07
xi/vKaC0WzwDvODIlkRXv6dTG4F8gT81jUqLFT0O7UV3upo4pfG8VB/q9mbsBPDGTGEuzqYpaFmB
U+CStGs1ihYEkH0Vlvb71RqcURVNG+59T6IrqmzpeGI0nlnZaFpNqsc4CYvkWHfLca4f80JULdsp
xgDO/1UKv8+eN5IqqRG+EWPRmOozw9ZPMQkc2rcz0Nrk1GPb19WhEBXMdk1yK5mLEDS7tqssmv6W
/I9J/gdft5XF+TrJnuyxHKAYvSe77QNKyGAgHY7GWcxgJbxRzrFhVyJjbYE4ZFAS6aG8N/sXptV6
8cgLx5IFxMfFkYz/uZL89ktyLq4fa6mfJeiLHE1ObSNVo1/s1navG/We3hNWtZOJrSiKzLR2E5JE
mURG1eqqsLa+DhhBUU1Rc1skgQsx5MS209yU4jBf32tmYMmiYfQ9B709AhdHaH2k1DNKR2G9jN8B
UY4RzDEDAUq5OgMFUbtRDff1LEJz2A2dtmK5JLAdGomuEwvm/Mkfv9NP9AhADgA2S26uY+2cQc5l
iysdRcHMy6Qr76u2krkXKdOtSZWWqgmT4+Lmj+C0OCT3euwMn/XQvFOfY5/V6qTbv9eWM5Qzotad
79XYqf4g+WZa+kt/eBetloshj63KrJ5tV3ZukQOLm9FxFd9ytANE27cv/+CVw/P92CSR82jJcPjF
NZ3x2Ny2oO/Q/DoUxRi7emtg7tVAvsjixreWYbRtBqJ22N8C9B21eJ+lgiBGJID9fWN6RjKrk5nC
sXRF4ujNWS/D67a9k2Tj42yOwBm33ZpgL8+ZBNA198/jdwbab30HD7Zv1QC7EgEi7IXZW3mcqSta
I6dzisdHkkZ/niqvIIOTGNKZJp+a4t6wvtXJN8EZd5/VzRk564+MREtoVDQISl4oYEEifLahgIsX
nftb6bk6JyfpWSCUvS8XSgit0IHgjPoLX05oSrnOFWBH42KjsIqd3LeOy3eGZtSH0+oJi5Miedx7
V5tr3aRLibl2hLuMB5ZI4BOdXfPUg5/d1Jzr59u/09fjcapvdmw60WqqcCbfgEEaF7ELBCeBkH31
txBRoxBoXMzUydZqt6MJ5ayJCn7U720T/Mkpfgm4cE0zEsFuZK7JGJ2lBGqyfoN6jOAB3b+rVylc
2INGfdKQDKqQmNNJVqf3qGg8STkROIudejiz5Vc5nAq0ldKadZokL8F3fp4PNTVc1OEBTRGhPh9M
piT4QLsiQWOLoTSQvGJ7mXtnOjL2rGoYhyTUAhkIhofqG9uyQMWiB9xvIhTI9Io3K103TRXMc/g/
j6dC67JAM0YFLxoobk56AOQi79sS+4Mne1ru5EJmqL2Ph3E7UKiYKP1cUPUWs0Yru+zSkErroTMs
Nx+RxciiEc7dGHIrh3OMtMiK1GpxsM5XgvqzlMJjAMX4vIC03mmO9uqzTc7MnVqBdu5G5VvJnHtM
5SQrtQ5RCvuGBQia2sVj1NHkRjomvXfd4v5FmiUjkdJh2DxbZl/pFBRKYwppNbo0rGWDeSXFLWp8
PNEI8P7HexXGWUSEwZgxqXC0mLzTqo8aOem9CG5tVyNBT/TPgdjfN290FllRPitwUiScGLlqE1pe
A3UBizojV01Og3Aqfa+Oo29EcmFBNpULsn2Z5TZ/lzbm83L/52UxUN4wwEFs1at8ibqa1DqdCT6X
ZN7mZeuaEUqNZHTk9SOe6yS+bxWRG9u9UDS0UaEiNsYouQtNyniO2hWZG9PHLAG4MKshdOgnl+o9
q/zbgjRq34tZugorV1HI4Sc52kJb41z5/zi9KE41tl1St50YhuPiTQdZMMG3bwQbgZxetposp2oL
gbLW+WpheE2F2Yhq9GhXBOUKOuC5OMVR8ahluVdLrZCNZFeDNj+Au2OqTioxFtwxy0xYJv63BrUn
cWF1N8REZ/nX7XLa2tma0sO3xqhwRqFEwLj8piaEZSKBBu1avWUZBIAaxuUOcALciTQzrDicl+gI
U7TU3Os1EU/8v2jNLzF89a0xalKufdZAT9NDF7tY4G4PL2lNkOUhdUUNqr1oSH89ls2FETV2Yw2F
2nGIsumqpm5ux77AOV+OdGKGEcQblkbQ57tYd1VydKT6+eU5jw8DoDPsW8B5g0lLiE6za+QIDRSb
ECSH/KomNbMoxewalxTObnP8zaRwV+M3Arn3VZOR7S8Wak9/azz15gPzmb+l8bsKuJHFvagUkw+o
ZsA/s7ccGk89lIOMm9nFq4p8n01w/JHOb0TypQbGMG5aEUooyvKtGtSPQHzDQrQmMK19pd/I4QM+
qbVtMsC22NEaYMG643n5Prtq8JLWiNJFkTyec0SSpzJZB+hJdgTxb3NqXMmVn1bUKZvGK0MlE5nA
/rfDtDKQmJB28OusfVHHsdLAqicXII6oVgA6PIJQ9UkPjWA5zJ+B1K6LoqI9czCAw2dj7wKcnPx6
Rz6xWS4J16rlweLW8RnkkIAR7p12uZe9vv0NQMw9d7IVyb1B8mq2mkbaNNRT7Rz3+p2Vdp+u+5O9
uwRGHnBrNAPD/Twpja5J6ZjGUMqyqgHEcIpTC9sex+tC9s/xSwivIeXc5lLVIrvqlx/2hDovFUUk
Igmc420Hs1jHTEnDXpbPTT09I6oVIJ2ouzLgdAHNhJfyYoScgmBKTwq4DMAmPVND94q59I0qCkA+
5ZVZf5TW+rGl2X1O84dxVf1YVW/VSvmUWdpHIs/PdY8FDdrcjXrk4t84rxk2aOXqbI3YUuwAZ7Ym
gn7IbhRj6KgKIwNEevTy8G8iXxqbs7KQN+X85d4Of6d1yTwmn/ZBhSwZzXeWbHIetSwBdqcNeJjy
qXeIry/HsTwP8UPWCGj2dgUBPgrjjej0XLDOS0mLGYmONXk0+RZcKMAUw7S53GbP0dLWTjTHhiCH
3jUScIspGCiQ2U2+zR8GzNVPEbDaQjV+10elMw+aYyZ/Uq9hDGb/SOGev7FXqr6VUK/p2u9T1DpW
hgZW+XjdFC3mMy4+k0XQvjINkMPzznPsNK2tCLx1U8Ufm7IFzktyWrXqYDYg0kgnt1u1R8QtIbBh
PKB1HrSelA5ZoZ6q4lWa/F3p5/PQo4tCRhdYwYODisfillEEwulBX5xFB14xMCglqngEtepYwkJz
FnvqQvyCRo/gGw70YniY1xkwIUihpf/j7LqW5Lah7BexigFMr4wdJ89opBeWRoE5Z379HrR3LQ6a
27D9YrtKLt0GeBNuOKewtR4L9FlviU3+gp12S4hCl+Atg/0RNEMbgGt0lpmkD8o01YDWDHKrzsR9
odUvodC+J0lxyOrpHhiId2q3vHdqA7ic+k0G7G6bTA6iyG4BQZVSyI5QZrbSgD6tll1sEexHkoET
4QlrGV6wVF8jGRCeseyOdWThr3uR4sjCLOvTVGgngAscSN1+04nwSnq9doBt44pB5d/+RJsBVcP0
LiB5MBN/RY5OikgvIxl1QtqromPDg2gN1mSbPtkFocUL4Nva/UccE2UUrWylWZWQ/CMPCuT3ocHG
6MBrnG71d9aHYp4z8pTXMrhZaz8oO7+px70wFeJDVS3A/9HD2h3UaW+Uksgx3c3L1IGQpojw2Dpc
xmfbjRJTyhYZVoV16ac6MvfNDKwNQB4a/ejqymQbhgIIgfSga5XVpoD2laPd7Q9KDZc1OV0VMXaA
3VBZYcHaxKCuenOCSRnTeWhPcnXq2sQyU16PjvchaQBbOfspDIxsSRGgyqw+ddOwL5ZetJW45uVC
m5FwpaCMPwxNkiaglsYEnqnbRHTU6D+QCZmgc/yjlIwzlFulSU28+X3pfvKi3A53rU+57ACqIb7P
Dgpt/2FI87NIJoDlYRQlSpBFPqLpuYjab0Jc+nnccacmedfHPATCOp0AnQtTAA6saBM7daeP4st0
kA4gecfgJFwObyGRJ5J5EyR0iUQv0CBu219dnVj59PO2jm/a2eqDsSMLA1HzMo2qGv3bX5NB6flU
eykVUPSlTjo/VCN4ypQXecxOANu2KqnhBenNVu76FzCWXicBGjoGrjXaN8g9rMQhaCI7pZ99iVHv
pi8D/SdGuABl//X24bduVxcB7kM0RUF9ivFtZthXSddCc5ZqdmdV3WNB4O2/iEDQFjVEBY0lRKvz
pgZccVP7vYDadin+XoqUd4Pbx/gjgw0EFZC5uxlmbWBzIF4qP2sCTllty0XpCIuipoKBAqWfzy4K
i6ZFbuQFRGQPmvQWJF4+Pf2Xm/pbBKuISgMS5pq+03ShPlXCeIf55IkXVTjn0Bld08cRpOBGGuGN
rXjDz+HB+1MyA3l1CkI33k7iBnSWiRnhPwdjPs8wTkI3m7AwOhQkOe0rEIPvaAWodgZXdBo/3Td3
jR07JnfwevMdsZbNaHjU1kh6yjjytbkJLfCV1bs5647taOwEvTkUuYjqc9xauZgfQ0U5NCq3Rbyp
nRL6SqhTYlyenXGpgRcvyyNQwYhfvDQPmKOdTp1FOa4BdOFjXBFuM+YhAW26NXQY/5bKxKFAyAuQ
V0EqMO+81s4iK3D6rxQfsfHlwOZF1q23zVocE4NCSco7Es90xLU+Fu1LroxWjolPHeDGM6ASb5vK
phavDscEogiLgF1g4KuabX/o9eBFaLJdkevubTGb5eX1qRirR41LEaQUl9i60YvkIN51FrItipKY
e0ZoJd/+AygJjOXP0di2sdYppTICjRDGQiGBUCOK0GsfkEOXwI/i5tC8I14MaJV76e2U9mZ3OSLF
O0Pt8ot+17iS3VjFo8kH4+J8uoveruQp9bwoUrqU/nzo9pFkKeqrZmKEyAR21OwM0q4qDkoFPIiF
N6jFUVG2pABCV/RiRri+MDzH4HNVlgepAcJsuziNWjkc1dnMnSU8LbFBIKPgzTgeUYuwQq/SpAyd
pkjwKY3l/45mXbppR/EbAWLWnlesvTSUrpJ2GfUMDZIVg8W9EIcymo0EjzA6daNhGakXfuvDryJw
dJAAik7iYqGuC208ZgM70d0lPODxkH/wWgrbrvfPD2E1uTRKAKmPKOE0k/E+qPFTOZCzmobPyDlO
k6Yc43Q+SFr+rVZDN42Dxbv9CTb97ko+E+qIPBqzQBsOZf6gjrEV9oJ9W8KmRq0kMIHNnHJjLnv0
7wEL/h0QpymYEqaHUFaORVkLVrNk/m2B1N9cfVtFhnvDw1BUWTAIqRzmsW2RKYoYT0Ag2XVgdZR3
vE37zZtbiWFihyJ26jzTWeGwTwDf/i6Q59vn2DSOlQAmWmCdp89lYw59WQ1O0lBgHgyKOZU/lmjm
dBV4Z2FCxdh1QouyBNJ70QRUT2Mv2sQRsenSVqdhooTWR3JTxGh4StiVCQzDHk3gZURc/ArOUdht
qzlJg9SQcZTBQ2kIY1jBXnPAbIUKC0VOzM48FJDt4AASNGCwEEnU2Xb5QGZ1CkK4TDpy3zbYgsVe
h2pTrROATun2O0Xm2NSmaqxE0ktYxQeM7olNB5pF35SztzbUTmYXn8wkcAy1+w/lDQPYuyoKLFhK
YCuKy6CmY6Thu5kVspWhIc9Z3+wKUbvHzgOPe2RLSUzwBoCpCR3Qq9mURQ6FwqRxT21rjzS5Ny93
RvHveYpMoJb9kcJ4pHkuhihLEHUqpQZjbedWUWtVIW89ekMTiSjhTYfmKi0NMa5VnUSKs4WnSkVc
o82tquA96baiB8AAEMU0DfVyUPt91oNS77NpMbB/MniBXx+WHQbe6fRXc8BAZevc9kcy9QKMY6Ww
RwpdXqLqTr/eSutyPUSLqcGWDTGGc6ZOdKvFD4bOzqbBqSfdGfJ4v0imn9fqoeoDoLUJh1SR91Uq
HIuwO44K8ZRyOCop4IoQyhYFYKNxf2rBHiyWhasLmZMBFL0MTUcYTCuPNA4+8EYwQlkc7JYmNFlR
2PSGLKYeTgWKuuH8jSzfI+kUhPtGgl+FCty+ro1tblM3dDCgaAZFc2MLg0NqhE2XhMTTXus34xAh
bSxfpdAynnU0MotH4YFX6916zxiSoSLsEbQyruahU92sBYKlda925YPkFE6QWNmRNodLT3jQnjgn
3DBXCm9zmdnR9aueWSVFcVxIueqljdcHpyC+q8XWXhbNCovAa/LXfjqURW6XlWk1SWoBTsXCmqid
Tzye1K3nM8I9Xf7C9ARyRiaT1IYanSEy4KcY036Ql0OuC9h+qs3RivAZjmC4r6ywFp+aSdmNoRFZ
i6a+p6H5dcmDu7RPdlJifgd2yD7teycS2o9pKGWOBW0VsehmkSKj7m9eW9Ai5+g9GpPqzX6P0oL0
Mj/+RX0aJV6wp2312UnmXeTykpUNWCAo4Eoyk61MVanXebGoXnHS3yWnfgT2y1c8mQ4AybKW78BO
TC2ZUw7asoBPQpkMpmijAsi+EEozscwDMNgCIFVUejsrnT1KtCBWTpL8+0zDgAJgS0zDFtzVUncg
l0VapzMkxqcYC93js6FxUswtxV+JYJMMkgUluKnxHWsggmTpaCnZbwCxuf/BvtZiGPcuD3imNJMI
qJ4m3xktAeytGnUPoiooDkYr74oqUh1gJqNfRWpLG+KDmHbHcF5+q0MWWsGChukSDZyMYAP+Drr0
54JVJn4G3SJJySKqnpTZ5JC7yb38mh7q0k5/wb1FbxTjvQK5UO6JIm7HCp4Kl0Kw8TBzr8Mf2j4S
barK+Dm0n/Y5IDXGsgRYO9SAiDrskx90p4bOzapv3Su35HD1yaksE6VNTUFD8arNky8kGw0lM+Ba
RdC8GL/p5KzpEkv5XQKIBtyR3MnnqyyPEcnYLJr7qTyXceAlyWudPQDJ5YjwZWti4d1WtKuoyAhi
7FRcMDmCfmzgweUZDtYiF1fLI8OuWkO2ACuzI53Rcaz0ekmIEcq8OUJTM5a67+jHMw4KrpLWU0C9
gqn126e7joqMJObpIYuoW6YzPl120g5/ccmPHjp1VgOl5KIyUqX7lCVBmowpAhEoTbJ89RwIo6Fv
pTw3gEMsecMeaB329ET3OmnzpzjzYv61NVJ5KLYbskR3YtkEvdTUVp8NnI7WwsC5EgKFF736h2gv
3IdHaTdYnVWfFr8EG5H5KrmpZzrTQ+P/61Fv+jswsISnPh2N1hhtjTS9UIDhoXrD8qCbOyADvTVh
9n77W25ZoUwwhAKmWwIETsYjJi3YMkhCEOaxH9/dN0Fp9bnGeV1dB0t6lJUUxsEtna5G8xIFwDVa
ett4FFWr2QPc6BiftZMhWXNs0X2zHc/JbBn8Wi7jz7SJFF3Z4HRVdR/1404Q3rT8pxTwGhxXLxPm
fPTPV4l8ocUo9YB9zItMzZ3rwR7Tr7e/07YErIgArwbEFGwnqBBIvcBlqp7ZAXw0ByBnVok8aq9t
ZfhbCNsLkuZ0EHNVMz29q60gu0vmb1rNm7Ha8o3YIPu/k7C9IC1KgABSQq3pvKWcWv1khS7298F1
ET+oMGlznzx2YHHkKcNl7ujKkawkM1oYSWOS1KAVgWE3p+KlfKP0kSI6Ia7xtXkWXHEvHcRTSH+E
l7ymDlL9u84vfvFGha+LpRd1+XMFjFomcywLU0fvGbtMIN0FmaRkhTlGTyncnXKeDt2becj3xDN9
2TEwX8LdI9nUJxXdUQxHg+iDbQ+BHxTIGAE0tgJRkaz+bCMefvy2BAIoIINSRbO5hKDUXRM0sPka
fXSpr0srVZaX21axGYngHzFkagD/Q7wkNCvD66o0neMm1KBM0UPxNT4UX0D5bPUv5TPa185tadsK
tJLGKJBBkkipsCfoNT+yU3rXWtgy2Mn7AojcVnPhRo9P3e/BLve1hzQNex0/O894LD+4iAdU0pUq
r34Jo0EkGUrsHwcmgM2K/eijmG43LhBQYD7/IAJf1Smovq6k0U+9uuWoxjDtHCJvAoCMcR6c4qV6
SN6b+8QTIBZMHxkg6uZLlR91Bk4udf3oYaRTr7WSDoxGgHoSTfWCV+D3eZThG3guvnSgzSnAUXu8
ruKm5q6OywReQZmzPJ1MvLLM5xaVlQ5MR7c16brEyZyJSRDTOFGVTIAImmMAe89WO3RKO2xY9Se6
123y5sk2XfvqTExyKHciJhlFqG4ondsBJMTSXjM5Mer6Nc6ciskLVYBTaz32IHCq6iRkniI7mv3X
IyKJbfKuPg4uULNLTzzynPv1tuFn2Sxkbi9MQGjMUzC/W5rf5TZIaGI3ckwbUC0nGbCNSE+xeeT/
a3o+Ri6TQDXKUsoJ5je8pviaodivzK9twnFzm2nMn4/HohyNLYlEYxRMb2rPQpnamvl9DE+g7OPk
aTwHx4Ln9uXY97UUqJ5QOzRBK/3Byn5H6NDGbg7YrpP6qB6m78mu8U1HdTpgWAV2hYgt8BbYqAO7
4eAu0+Uroy/yYBH7FqrU4nWYgPAQkC6Vq0eo5wAj1St+8Zw7V4EYNyPp6NuRGS6VrkkALWtq9ymm
6CKPOMrB/F3ndtFa4ss/gEfd/rzAx0GYlFBMZZwBkLILKVYuZjO66VNSWZkXOQtwrQ0L6zVWdiCn
mPsYvq7wXTT3j1jGJZR1mAPWF2IHr9iHOJs7PXfP6A7b1A/FP9WDiowsc2XMJHs8s7kMeV1/4D/S
GV8hYC8wTHpE7totTvldU1oTnIW0I3jgISuktE69F9Z4a0V37d5E9+dSE6DLkoCe0bwBsxCgW8Zg
I1f3tn3l3z/NYPisKhA4phVB5vIX+M042fkZCPS1Y772jgH3VZy1u4FLR7MZ03VJvtQykcowMT3F
9HgiyxnqvOCAozEBIEZYuqVAH3zW9s0sfCWMCelj1KRqWkCYWYB3FqPzcr5vDYBNzcQBOKbPiXeb
V7oSxxiXkU5qIcvwzvpzhcmgCEOcwQPg/TxgjaO4BYPmvuO384aVTCaMNzLBfLQYBqhSmO9yeNnS
TO2ggypJKC91v7LS5m29bHuRlVDGluMYU2d1DqOafsRPw0NSWALodJwpx877YtM5CB3bhwnQhq34
g3PJ2wqETAi86zJ2FphQtBR1u4Q0TAS6/Zf3lvfKuQMfVXSkAFi3xW1/0j/S6K9ZeehRSJtqzE3T
a1vFHUWwlaFiorzeFrKtpn+EMDbR9lmaSTGN6rl6iktsRlTgeYsMt6nqXSYazm1x2+8J/Y88xiyC
PBIwvIFDFSeAMD9Qrqveix8MD3RoXODvbQ+8ksZaxTTXtQJWNFALJHuJciYfEec+FABdkEvhtXrK
XIx3gN/L//fYyNT9r4Qz5jHX/SBEJbSFvsPpxE7kzQLcLR0RxMTzffI6cfJDnsYwtjFVXarPIY4b
BKE9iShvk1PZc3ok9AtdxZXVsZioZvZSX+USjlWIEfD/F0uPeSiFPBFM6JrFHJZWIXTpZLTVWLKM
nLOzJW2+uP6cgt3ETkkGHiyq9+mbfj85xkE6qXhgokCOl0++Rxfiu3EUL7B2HAu4Wpj+rBbsTvYS
GGk4B7g/4lNOg2Bf/MZOMcZkeVPg/49//tvWTMaBhGMcgI0YkmiYVT21xaRabFOWoWiHF9DDArJm
ToLLlcn4E3MxxUISIZNi6NFhFiG0pA9QoHkg5TzEhdV/4b0mL9n5lUYCTYa2z+gqJKOREZCWiZHh
W84Azq6fYoywfBUzq3vRd4UXeZTfYPTKfUps5bcRAdqm8ccdjwlrU6FWP4LR2apcallq8SMM8jJo
O6LeVZm4AwGsN3cYgRx425/0Im8cmn2OlWFdYnodwXcEy7WvHZT35T36OewNALeBJzEHr1OMclv2
FMV2jAQABIM+aHD4bo4e7NYPYYKikitmqZLL7c+zZcxWXR2L2IkSoNFEjm4DF2yxW4ysGI7aepeW
gs1Vu63bUNDAANwg5lZUnbn9iJBKLFq0MFpX/6F4urfAkPVzucfT1IoOvM7BloNaiWMTWFMnA8p7
M5LkOMHqtWgFJm/McbOCsZbB3GvThnmQV13gLfcdUDBoE1rKLf2uxax35ma/ePBj22dCZgXARvBS
sdlx2YSiMk6J5skiNkrTs0oeb3s+eesZpmgI7hgwoT0Xxk5zIcE4gVlpALgnj0A5eDc9MKsVDjVR
4Vd6qgB1ZoOl/SReWH9QZzu0R/Go78cjV2G28p71b2EUplSiMcsG9PLwxJ49MB2lbuhq+3g/ANiU
Dt4Nbv2gQlu5heHNNuJKNMsOAv5CpW4ExYC7Ujzak61cMK+BV5dbsqEqwprmWhKjQkonlkEyotH2
jif3iXJdnAbUv+Rdv7v9abcSj7UgJtJIHQY9ax0PurxLrdZ4k/Ci1nghm6M+GhNaZgRsEEzD6ERf
87HSe9djV/dbhCW8aLE1zzhG7viFlA63ac/RFY1azioRD4N5mWvSaF7wrf+teMoucIrdnFiqiz7C
b9Er8Hzsvup73obNxYff+n5M+ir1c1ma2oRNsUMN1uCv+lG4l8FdTuuz9fvoLG8t6m5O4YbP7TNF
+rr9VTeT9fVnZTLYXBKHHluxmpfs8zvaTawd3af0dBSOhJcv8z4vk7yC8q9IgPWI12SNiI0hxFLd
N0HqLBOPfXHT04EVFQvNqL+As/Tz98wTgLhmaY638gh80W5fNrx25eacB9Cy/xbB3JwwTkQYEjjv
bD+/UUCQ+HzZ0XnEHpbD+UpbCSVdxAKuAiC0sY70+TiRmKPjpy9w3Fp7SDUSWoKUN7thkXZFgUnv
NBGf5AKsUsQ8i2XOATPbvEydAH7KBPbJFQi+MZS5EdFmvqCm92VaWkth+pwTbvoxE3QXQLnGQDY7
MCCqoYIR2FzHbQKU/IMWnWcKzPwxWjwt3Ay7BKOB6NSbmM4zGWOvOy1OR1BsIJMY3fZuemnP+pPi
R7shtQpKj8kzsq3UZS2Q+XyxDvZLsYbAacp3WpI5YnysDdVahO+J5PbBbDXd/Vy/6MlDbt5r5cLT
n63MlV4thjHAU4SR6c/6s2AgLYqkBekz6rL9d81ufcFdXkD9BxpqFf3R6DB9g1/nI7tu9jPWopm4
gSGeRtbn+a9CIB047U4K3mApKkiBpdrZnQq+LL6ruYZOwRtsLZcJJWIydaU200Z1h5cfcYuMNF6V
L8U3o1f1O8wN614fJT9NudrphnQX6t33uV9ie+mLA7aJ9wAX+ZqXoM4huZlZoRK6VS4/qqBptIYR
wxZtV0vSvorBtjHEC09leF+M0dGkEABsoaC2SHeBjLf4sT/XZ4o/N6CGCzJ2P7SXc2WPH9yMgn4Q
NiKBdQbj4cD3w+AqkzbpRSmkaY4Ppmvzgzk+Bhja6/p7QORZWJjZyRQOwpg/SFx6JP1WjZw8YzMi
reSzyD06sFQio4WxiH54R3dlwnO4p6y5qSM4PM+65dpUjCYjQmAc+gpmZZQ1IQYLTgBeWnQRAUah
q5xX3Ka3AfwqYC0pR8xVDx8clObczwAwV63RFazIrkE4CJjv9AW+xumPvNL7ViqzlsdozlQ3tT51
uL9qejZDxa7FwCnF6CTKoGaauZiB1Hex6rIWx/g2aTZTOgupX+jWgrfoZ+/nPkZp9zPiBNBJi9Qy
Hd7j7HrqH9a9lsoEX7NXhDFWcanmrnMmvP/s4tk8YjUQof5x+KCliBlUxyP6lmRnvGuWvKfAmxTD
If8Sejx+2C010kVRxxCmaVBY2M/+dcy7rq0SCXMapHSzArmqEXM8wkXv2Ytey2COHIcGiOQXeIRs
b/iqp6S2/pE4M8Y+27vWH4BdjVlFd3mNXHL/F6hDcZYtyntXHZA4AnKUZzybvh0LkkCnooTkhsqE
lRDUMXlI64TZXvuNXjUG/Wi/s/rSY5JxPJU/TZDS78hH7PBaX1s9Asy8ynhh0vnCqw0gWWiUpo+r
BGCnU28XL8K95Miv0k5zVL/HcP+AZrX6DyjcNqwLgAumCmh31KHACfT5S9OZn6EjU+InS3JX67Vd
qdJ+GTS/bMpd1aru7bxoSxxd61cRtkE+xqZFcRI0A1YMEl/WhrMxt71F2nJXaIXTgiFPHVKO9yUb
qQrgyUGfhbvFPoDGaPISZx1JTGQKSgbWztmwgC/poQFU25kgvxRNchRF5R7EDK/438C8NPXvvdjs
on7CKm5kG2mBJRk0agIVM7qBpdftOYiFR0xEa1asT7oFtmgUrpoutBqMmTmlMbxXQHBKUs3pCn0P
ZF4vXhoAA80WGJDcspwxPNodUPyJrDFKELSTyaoyAZtYnYUd1ZMyVuDRzpzbF0/PyVjbp3tgrA1h
UailskmAHRS9hJPpyRk5LiTkVNp5Yhh1SgPwmFUmiOWG4LUi+6Q8yvHX2yfZCkCfjkJTjdXbFrsy
qdouUFnKtDA8FPc9GvKd1bkAgX+SjxJvW3srgn8SyGQQgx7UstrE6QVMika89JHuOpZ7lGXP6v72
8TZc71oYO2+Zh6koCzWEdW3rRINuTypvNW/LCFUJcwXg5CN0e+rzBS6V2NSxEqV+0YEyWigszBR7
APur2tFJQ14NZOtAa2n0z1efy0jNYa6EJcXnWi58urSNP9gxPJrTWBTuW+UNNvFEMkZPhlFsyzSA
ss+5JZU/RD5n20ZWqa1PxdjTKIuDkev1X6dqHqrC0vY6hvwmX3gg/EmmLTe2FsfYlRhncSXOLfzm
Y++GO2mX29VxOFA8+MQFcC1vb2DzBjFeD6x7ExjJ7Oq+KqRTleVZdsF+QBiUXxNQwMJBOeKAb5Yc
Cm5BfMt1qH9Eskv6SVsYYpllGG/I7wF7mGWNG3QRZzVxM86upTAhHjsDSzZR3acNpuRrfAeoCRez
qHeZNf2GA7G7V8HhpVO8ozFvxqKbhVKLitSXAr8NkUBOji7xrHqrj6Wtj8aYdVsmRj2VCf1mlIEG
lcbokL7+yCzBrw7N6Ca/uJMNm2q5+maMbTdqhiQxyKkVDGhJX3Bkxa8Z1ARIhtqRP267cZM6xofB
7oe3B5aSGDuYo1GuZ6GP/apTLUkGtp8EDFmDt4W7LYayWcka0kC2PhUH0UzTxNhXgkOcPzTLNyn8
935eN00scSDZA1UM27voy1SujKaDiLlzmxYlk6Wyb4eSrcAFGWAQR+ZjYJODUfZGQ5aBRb0Y4DRh
fUAdxs3ATrYzM7BqAt/gPlNFz5T757aP32IM7CXVx4jlNofzMzacyaefwah/3qfTUhZqDKwIpLVw
Ju6CegmxWvwnGHgK97+VaT7JZIwh1rtWF5cw8eM31DPdeJcexMQRf873yhPgRzHF9rM6CPuisNOC
l3Nep1qfRDNGIVdArIhlAzpaVG4yvxYq97VAUxwmm8NuDl7f2EiCErH6qepDUBeo9lwgXarKEn8l
BgDprJ6gzqhZk9vZs+yWlQNkoBm8P1weno1P+ukHMOFvyIEVSsIA/Bbf8u8LJjFzXDBlG+oj1HMw
gO3wBiw2kpZPEhnLJ+YSRloOk9SxlZAkbqO+gsGjBNCpVnUuR2M3hUky6tMXrlR20RkPpqgtqMai
1fZef19OGfhJMotS1Ov2CO4XyTYGv93zAU+25n8onopoYtUbkJvsUk8zFHqRaSNuttS6n6qAt5KO
uZyD3o25m4qY9hAVS4BZW0NS7bVg8pcQTcDcB6CY+CoUwz4XZC/U45dskhMHjBcHAA7/+zR//SPZ
JLXvg1LsZQ0W3fe2oIWWMi7WOEvW7e9AE+srNf9zF+xaUEnaPqgmcBsQP8RcROorPgUN402tbSrz
SgzjnyZVLstGgmqJ0zlSsJOiF5yDUHO4dRDGG0nzlMTzQulgJsUqq/axCip7qmZfjGrn9p2RTd+w
Og3jfqYgIpinIggssa544TSh/9XnrqgBZC7Tp8rSwiwHsnAIJu5hfiuM7B7UBdhwlqwsxjgEEH8P
wmz8KGTlLs2Wb0FpPodS5+e9DIg48dSlRm5Ho2DV4eSCTnxfKsnZ7IglDvUZqJzPwKDyImmwWsE8
woG5khydB1n8VWt5a6G25rXmDOSnaRfFphVJur10MGQteFCT8kXoMWOngSdkkHU3V5vft29n07BX
l0MD/+oxMotth+oPcJLUH3Ou3seV7JHuIY5kNxh/3Ra1lY9hQ5Nc6irIJNgR7kY3m66rBaiVn78V
ANSkTQr9NdzrjxQkx7jj4VxtTRVBIqVhk0EKin99Pp0YLDFW5g3T0x6jvQynrFkL5pmGXesZ94uL
qjBlg4ss5YAG9B1F88zs7ivn2Ju6vvoRjDVBO4rcLHBs7ADc17M1xXgxA5XDxsMhs0egLp4CLAUL
wBfl5TtXhgxOAbALIJsCxKNhKqzoADY5AKzdM84UFFayimcMFNoZqobJbjn/l7IdI5Ex7BRUz6Qt
BoKRptE1ECHuh/sQ0/LVb8p6iVVkXyUgFuG2ua8aqIxcxsjHIDJGNV0IVvXI71CMT7UshLYehjsg
QTy1KI6kaXaUanXXDRnHhq68MpWN7ilKByCfAU3wZy1rC73soykjniQvntpjLTP4EghPYQso3uAl
EBtrKr5zlGrzy65kMjUfgL+k8iDVBFOxvSu6qTu0mAvU7qkhFba6L868EYprY2KOSa9h5SoGjIgl
ZoJPm+wxQBE7FJ202tFZmwF1aaRYgGnH0E95Px7ro3zoD+KOx7x5PU3x6TegYf35N8hF1xlxUBEM
Xsbo5tqV15Jj5sF9+RXIjJ3wubPDl9kRT/EP+SMC+yLHpG5/a4VdBQ/EXK8qA99aMDNbyoJ7kFm9
BIn+0whypJZm/TBU0iOgNTXn9hff/uB4u4DHHdvaLB7wlMlLQpoR31dpH7N5Hj1NJbxn3vUD6XK/
f6QwZtRNRZ1IQ0sAI0D3flHFCbBsO2GhSH+rfF4n68ozMtKY4EN6sFgoHc4kp+IzKeKvuTm2Vi2I
T0Us8BaKr8MPI43+mpX+1rWRCrPUABnpsdsTYkmnxKN0uNFT/jNz8wJtLO5gAO+EjGsQSjWNBeMC
jYR9woAuMWNafn4AxRJ27pbMwh6jHXq8LYdNZVGBG63CJUFbmLink6RpMTUGb9gZdl8XKKxzQfDp
3/EphaPXuZLBxBYsY02Z1sPjiod4p36hw6q6L7nl8z+AXKFR45YsJqqQOhYXI8Cnmw/iYXZzvJcx
0IHR0OSIDuuOV3K+3j1nzsaYgUzS3Fgk3F/n9WjPF07oKjpmoNWP5YvxUHbg96ZcRLTbuBBrBvDe
eQ45KfI1HgTzIxjrGHSjwLoI/C3woN+bPQCnEw+ESG8U/5XOmqu//sGaHU9zGCMRwCMqDQI9OTgG
aZoyfKGlfQ374qFNjv2Rx8LHvWvGRBpi5KMZXDIGinKrUWgfcCBNO/EV+5Q22WP1ylXtYcKRx2N6
z3vsbJroSo+ZSCoERaPoNXIkXc3PgRgconJ6nrDFbrUTD/KGd7tMCM2EnpSLBpuJ9NxHUc9W+pfb
YWLby/05Dls1NvrIGOQGIsLRMfxedxSv98szmLskR/yhHlCH5D8YqSresE8WYSDVspzoI+xz0jG6
UqKgO39VGq435VzfJXqtPDhCLRhZFZytc9Ia9A2Z130UHyroKeFM6UO4H7z0g3OhHN/D1iXLSCAk
mkTD0+9nVJFz8LiHB8zBw9cBPJtPGXHdzvts95cvvDplHSpTvhgwQfAKQCCgfM6xP1wGmhtwOudf
OAekjvrq4wH7XFE1sJ8BTRR/vpJnkKqLAlmkKbto9yiWpVhHpxzSk9uI/wQZaTOHWglkIkdTVfUU
lnj30pbD4kh0jxWVcv3jryYinRwXP3T8s7L//fATvdyVbCaSxAnQH4dFpZc7OQIKWNhtwWMQcHRk
V5x5sAzUd11fLdBoJIwGUXCIz1erN72YtCqutouwFCv1dkfOMvqx06A5Co8R7bqVcznb39JY05cG
A4hsgBjCh6zfuj2AUi48ySAXcyS7s2Mvwko6L1Zez4gwUhn1IeqcaBnoHi8RY4BUaVc/tv5y1LCd
F1jjvXgMe4s/M7vpDMDC8793yzqDYREVlJUhdywVqxG/BRJ39IknglEWEI9VbRtBWSinSrzTShtB
uPQ1p3dkLwGgqFP94oUjnkz65ytrnNu0p1NmSHWygzqhPoSprtsGz1FKdpYpBEOOmKPJ6Yl0c6Pe
mer3aXhKMfY7GpzB4u0cZvWRmHRCViNRSSOYOvmGZypKEBfQfNOGMMr+LINhAmh+T7cPyFVJJqXQ
W4rSHeCEfzmYyC792O/P1KvFe7OxZGfekTty5j1Pt8KggUo1MAElgJKxk5VLjlXVroG5TxUmZ8bM
iSrZTtvIvn2+zZQJY1FAQJUAQYgpuM86YiQkT4Fjh0fogk1fkArPVipqL6kM4HpxPJA53JcSqFy6
hiIWTEJp5+WCygjgHHOQ12R5aYNA7S5RAH8fKz+GSAEDMdnNgbJrQPV0+9duefv1j2XyqxF4Uoki
4FIo2r6yQ2vU+yc16+uVHPihtRzG16IN2naSAlXLjOFNsMwFlV1dWT4GUMoFBaBH8DxfumMsy7x5
mC2TXUkmTFFi6fO5SAoE7ExLHTIJThqpHJvlfXI2SKszmQ0zxi0q9+Qgu61v3kUfwUP6OJ9j7Dy1
zuSqb8330KbPyeVB5vXwNvPK9SGZoE26uRyivz6j9jucsZ4oAIYybZw4t5unwQ89xLWKd7WXcTQ2
gq7FMi64APlShL4N0tkkATQzWfxAaB7zLHU1NCaUWrAXg9wVjWzVy3yWSIwO+GDsYvlDM9+KMrTS
vvLlWX3J+8gehe65nsUTponcycDom/xD6jEQA77BJNAdYdLeQlmzAIBql6Ny0DrDVYrR7mqMy4xR
ewz01m/kEcCUvfU/pF3XjiQ3EvyiAsqb1/Ltx+3szL4UZl157+vrL9iL03Sz65qSDgIkQAtsNlnJ
zGQyMmI0WktMAHebIOwXYpBoCC2jVndpodilAcY2WdxP3VNbLy+zJrjJNFjAmdt1lrhoGP5SBMmX
qtzmk3iTcD9EvfPDrra6Lgc6DuzB4rMYvKTGQcEM5v3zyPySVIYRwdoUdCKiR2O/yWdmygdoWbkV
wPqNZdisvuFqWYLGqKHg3R3tK5pFrZe1qVRmHMzB/QPDADeflqBdgAwA3D2awplshh2m6Vko4rWr
3aVlKvtUNdcHRQj6b01NzKQ5NVpvhuBWGv9dqaADsGwA3giYOQ0hq/M8ifqSQw/4+c8y8XiE5tle
8gixBGFgYYJzyYm7PRqfJqnvmKRGoAgFVjda+ccfCAGeUjA3kAEAxWywr7V7LhdIdSPEWjOSvteI
NXDx7dHX9wnne/8g+qzPttqFvLRFfbdM0BLFyLEyfguKFzP/NoFyodwnoKg2Hpj+uR6+P/eRyqZt
G+hSVBoI31HZQlNj3oSNwZ26bHR7rXvLxMFKK+iwlcERWlkfnKTt1FopTVGunuucJVyyev27XDyV
L/t6TMFch40G24/gtuZ8IMR1LUaK8GYj4u3k/3YkKnMaXSpoWYXtLsDXR8Bf6OQdeJcwPP4NR2K4
LT13zRdSpfctIvpoaSb/yn8h4jtnV/qZM/lXbtED56rgr49LI36GcqnGJMJuit4f3dPyQJ7eAFwA
fA+kVd7wWrvcu2KHJxanwapfYWJAgjwHKhM6ZfflXAsTh7g31pqfChPeTBpGJbhacF6YoJLyYOha
04Q6WtqTvAvJ262YmXPLRLeQLHsTai7sUFm47lqMLnbYxWxTbfKnCjMARLFIykzCF8eGPq4G7gt7
VGjT+bROZmyp20qFPya5LY7RHmfCLDPWDWU1rl2YouKawddKwIEryA2Pkltug43kEdQj/zceKUXW
NlJxLeXnss7jAJ/rkDzUuFRuB1f8DbIHkLsCx3MIXxbALhFUwUhEAvnfGYhaD64XC6bC3ZzMsySR
QN69GbNLoLOcU9thu8H4usWxBzlWfZRwthGGU+lGv8MAijUp/ySO/vcCDuOH5EG06scFD4d4fIH8
KqaIXNY0++qt48IqtdViKxp1Dq4JPFYqaID+Qcqw0UmsxVGbGcjClKs9vqhhHDrFx5CHWY4xo2Jj
rYXKCFHBD3MAiQ2kQ8gLnMhjp+CwH1dX49XFllFpYIFm1tCEcIw2y5DxIEwoMVBSImO7FOqmBF2S
boQ2DbicYlM7SeZoBV4O0gb5veHN+pvm12h1qmgIvoCSHReZKTFlEKc6rQBif1ZJQ77NTVD7XC89
3JSrWqvWLdYrFWAw7Ba7GqftspROPWDkqtceGHX3auK7sEcF64hLRn4iJSLR2kRf11UJkxRQnxt1
F7r8P1duxn34whwVs8NkUqI+QG5oFKfTQhcS7ZjeYVKcsHaRCtVt1M4GN+IEiI8YCWoxHzgNZriL
0SLvnPBB772EjKgB38K+WazG04slUrFbT7NACga4U+sMIAMcvcXvEFVAfmbjIuayhgAYB0ShYko2
xWIxDfiARj/uGkj3yGnlMJyEnADaKQ0ZpAMAkQu342dLGA9FoMRgekJvPMZ5kFHSS060ZUHwV1tz
l5aoqNKAB0+Sg4RsXuCNoPw4QCcItBiEmVn1o61UWqPPtLq2h5dWqSCjY+tCQIGJ1RnDsuVj7ZF6
8wfYU5xiQtL9V01cqN4g9GJTCRQMO37RUOVCfuqTOFLQnxZc/iD4kn+m0ILB6UsKNUtWPX07mY6a
89IiddCnwBiLTiU7CwYAoqprJa4SmmVuKn7s1I+kD4l63i1fmm150rZ43Dzkz+EzqwBdbYkR8Bcw
u4aqivTzw6yqQT8scFjCuZC5pMiYXXCvgI7nvtuuBYELQ/TLQzSXC1e0Gbw2LHalZOzrJDdn0bAq
Ud/KnGzfN7eWRi7NUZ80RnJaJjTZXBXjTGqNS738ukw6I+2uVkqXZqjvmAalCAFumOF83SMX7MYH
C5l9Tk1MqMgqvOrSGhWvszbJC5WHNYKcI0N11SkAQnLZgILrpEKOGa/Gx+Y4edkjmW8e/eH9/q6S
A38Tej69hX53BGlG2Igi+QFCaBeGVJmTFslWVNS1OUEyseLlx06rWV66ium6XDgVxZUl5xOQ6ZG8
yFv1U/7UY/q5fYTgAETJTe5RQkND7MwvfwgCWBikWxZBclovlk1F9SnihVwtsGwsLbMGEUPFGa6I
tbaZCtVRhmgvqeoXvmsPUiU9DUlxqFP12KXcwzCOYPzr4yOnBKmpV5Oj9zmjamC5OlVg5poAuu4W
uiN4bvBbgMxNcVgeg4Fn3INYH5/KBoaUxZCvQszqhIcQYsZT0KK1iQc8+TUSgPUPI8YZXr2ZX+47
lQmWVo3CSILFMEOfIwJjSYiZOsMllyEDDQFI5cRoSULJcqc9sJDB69nv86ufnfIiK4wGKH0NDV89
2y+u6EC29cwF5Z+vtSC+BfusfuQYU4Srye/CKBW3uHTJNSlC8uuWV65zOXlkhSyWBSpk6QkepZoU
7hJ8I2CazA6/xU53DlvlQ3fgHlin9wwhvo0aOuSMJRnjN7Q8ozAreS8N+fkzEu0hwoIeeCCWH0Mr
eiDskWAYPcq41XLbALwFGCg8GCA0Apuk4VROb6M/6ldbtF8YOel/hO/PX0YdbFnAALnc4pe1TrWJ
/fybvulMkv8qojrBbCOuVm6Gbqgi5N8gvkmdVCEbS7QtkAMJHo5cqjvAykWb91lAxpWQAJoIvGAC
SI+2Os1uJJa8ISkzvnEVBdswrn7nVZWb6EQuzv2EsOJMMGQALoGWtgRpu+vKKclyfYBmNRJCzu2m
obC7jjmRt7JrGi9iKAA7ZyigJLi2IShhJiTNAIXA8tQpjTni1S7hvw4z8G7+iHcUHS+XGF5jHBTy
7SmvvTJLLU1HU0IoK5gV258DZjz62TAFEBBwOoujfyWwXlmi0jpAH2M5YDjTxb0yd5rIWSCQSVqe
7Q/Fk+14E79IYJBX/80YD5yQiFbpChEERZa73tuimiE9OeIAdBBsX5Q3LWRxlqx6yKcFeuwpgwgx
3/YVDr/ojeViVpCpuu+Dq85+YYHyj0wu516UsIY8+TqTm2Vwaorv923cMq9cb5RGeUOgFHzCJ/AG
7VlAvd57taW+ozn8lXtSwH+67PT3ZRd/ITdaIqjWHYD4fIsepYdkL22iby1vMgeJ1x30r29HvyeB
u6lbRh4/qQdJAO8QiXp9s3w3MCUKRRe3OgTOvGOB29dq0EuP0cj3vsiKXJWn6dJgt0kNGvqx335g
1p3/LdkA3C6Qtuht9GMKZ/YL9EhFN9rFJ6ZsD+uTkz+/+BGChhEoI0bY6SJln0dIzLNcSI6aBk6m
cBvcrE6cVi9mURXPGBdMLEwmHLS5i8xyMgxT1YBBjLSCxbHG+llUOukXTcuivgeQYBQ2g/pmpF5S
sOhZWEaoJKLkfJvUM6LFLEobIY6+FBy/AZjbv+/xK/e1q+9MVXuYGs2KpsZa9PQ5j49ZPpqZ3ptC
kmI47fm+rbU8fGWMCkNyHlZqnsMYUSnhHfL8Eh9ku95kcGGJkfUZ54Z+XaryYlYMDREpW/DoKm+X
ApSfGJCdWXIza/eGy2XRL0t41CmXIMGy5ghdzAK3a8znoZVRuIGtWckruLKdrDZ5P3BYnctbasrr
gKVTAQuPSXmbjjWYxw+BV7m5VzkzlG3PZRXDVZi2qATWBWIgThLWmWwWjIS06NDO7uQQ6dGIcQlZ
e/u82lMq/jRa3kxGhqjXOup2sVNsaPAyYLg4AHkCcBeMfjTTHhVqcL1H2AixthpEkQsaNQJk5LzG
afcSXoB63mSVy+teAw1wMJzLGuieqMMQNUs6CxD6cBPcOzDsEgFr23w3nGxHhhnIHDWeI239SXqo
bMY5JKnypub5NE3DlMAZh2KAKBS3FQR0621iA8VM7jvi30AnSOvWVA0TKCiIJZ4KMTMXJoUY4lOG
H9O+2y/7ZMDsJX+Y9ng6V35EPzGO7xFltOYV7+zgdUOzuIZyMgYN6pf+1DmL05/+Brp6NfSB1vW/
v4v6AO0I7EsxnKNRjEH9CvkeMivvyrEFSFbeJ2g35OAhZGHXbwntyJH9tEu3yLIsj7u5x36Ah/cD
IqXvLUCQVoN7wvJoOOEmqi2MAxFpxxCiUb0lvAkn3Qqc6jFyoHfvMD1xtXa7+EFUZUXcU6kD/KBo
E3joNj1XCGGcle00D2TIB/U7q0nIMkgFLbGM9VadRuxAtKvAJw8dd4fh4sSpblxc1qAkhg66Airb
69JhWMKSG7uzeCV3An6iiU3JJaTHMiBO8LDArDeAl9t/53V3Pc9dGKfWp0+6USYhOV/QCqmh0G0H
GzUy8Ubulq4hM/vMq7XChT0qMEdyrcdZhP0EIA7a81aSA1K1LP+8ZwFWrM8tpUJyXGtJogeQ4exb
MP3J2Qlq9SxI2ppnaKD6Q6MaXH83eFYMsqJ13wuCO4MAFSJEU8a8763dMy9NUOFo6EOlGHse2sjk
ydssv+WecpTt9i22dLv2ZqBQqu/xdiYtKKiHaBbnxI+4pj1xht350dfJHA88kDjcYi4eeZHhHtrn
ypMDoPrMurQNW/yeQQQVL5YGwqkOKZxT8KQ/lbvSkX7wkGww3lllwJoDXK6JCmWcuhSQACgFN27c
sPsyT64Rfr1/otbKKR101JqAwwSaISpBAuhYp7kWwYMV5UkTRvQ+c0ggg/g/0RmdztVkfGmLKrCL
Uuukvo9FIHXt1uk23R+Jt9jKBA+z+rvKY73UrIWLS4tUtT0kcslLfQLYTIv3L0h3xsrLIDT2Uol2
301OUj3d3841R4dyAtQZeHAoQc/+Oj5NkjS2HD+AjmQ5aUNihkyCfXLo6QiIkQjwNOHUgsKSioBc
V+RKVokCZCWt1mk25zhEyLYxxYCd3bI3cc0LLy1SYc+oZSFvOVl1VSiVpKeQgxJe+H5/31ZtgNwa
WrwicO80hDQoomEUc11wJ+hHtigiBN7l4td/bETnz4J2QNWLwKpef5wanfZcBfOFO2Ta4k2B8Jpr
ol8WKhPit7IcYJphC01THSJklCUhy/heGyfBDeMNuRTJVpicGSEweRX4rc15kGNii5GtlfKXdmn4
RcYrndwLGY8ahIegsRNuG/FEas7pyG3miCViveKLV+YoX2zLuZy1LBPcdLYI+B+EKq2Xg6agIAe6
P0UOEzlK/krK/QEL00XRUDBWpdNUDEI8B2VtwGQPGaHxuOyEI5kzGU8xM/2u5XvwISFnwVswVkXH
xmwKw1HKS/X8btW9pFv1PKoKwIVVHVg39rXoeGWNio5ZmCixvmBlAMIB6xDPAJBwlnQgrMfRjOEu
VnBkWqSiY81llbxcWURn3yYWA5PHL2BbXEnSV2ukknQ+dKLWCsRhOkADUmD9u8WaQUBt12okmVGM
60HUa5mVVaotSov5zwOACu4wgNSQVnk6dgJ7zxVlhzKEk36VY2VGnVtIjIS6hgHUwaMnYAwRNHe3
TP2i0esZkegBJ71sVkr2RdYi1YnacDlCv++r2IfDFpwlH5qSnRJFexXHcCs26TMC+xYslP6E82AC
W/rUd607qhH3UBb1D45XDVOsMFyQDpmV8JnI2JyVXHn1u6kwP5Y1+uTqjJi1AKw7RGYqV9Y8adtq
mr2Oh4TS8Hj/c6wkS50IlgsqHh8A1aMqz9CQ61LvRTSpsucSnK/FUjLWxLJAp+O8lKsqwwcf8r2U
zybYEv5PC9SplSY0pFQOkX4xoF2NBnLDggCvhqHLbaKOaSSghRGXyPgzJHUI8Apzl9vR/gO5+hcl
59U3oU4oXnFAtTSNWE8EatwUzwogWluEwbr/6cm20GHckCQZUiSajtlRKnMAlDvqfJCLLl9EptAN
Dse/J8GbqGkMQ2vDKTAgaRjX43lZoZ8vuSnk9HAsRFf9RgQecyigbqfCzD3+oQOUWsSsYJKa3D4p
LVZLYPXLAQslKHhiw9PpOQBfNLq7EsTgvYTyU9fi0gwNcV+IyUGoAGiTtPFBSopNhtkyMFOGqY03
JC/nEJUaQ2Jswlo5YqAtjqMG9RCQY14XPoKRtWU/9NgD9L0UwL6Un4hSjJOwNsFmQHPCwBS0rIB4
nHIdvQKHdzxP+KaPBN+i+Mmp9UYPOWVT+THwoI+z3Vgi2m67ZNP7vM+arF2DQ139AqrsAji5wrOA
hKe4DCk6KHhoa+o/yxyzHgqGAgPAOppocngl43fSsKT2fadeiaCX5unHsr4bZ6PPUfwX828eVI21
3nm82Ox7oFv1FKK7EA+/b5EcfeoYwSIBf2HuClGUim9SIcp5qfP4sKnqGovywxBPImd4Q9NvxCL0
71s7vwfT5lDS6ioeHQVMPFDmliqMg7o1cFnkje98bxyapKr8dhJqa5TARt63IOGC0GEwNIk/9hpC
ulK1P3O1qe2OWxDBJrmxhhzTWXJXuZhIPjZK43Ag3fLlXsttnQOx9FLbYG7vTKMINStqcM1RpoOq
Ty9c1XOWmC2huSztz1HgjkK/7CM1Qo915lSHl1sZo4DaflCG0RwLvDT33bIBqdJH20sPhTCXmxJW
qjgTrakfftVz/kvX2/eEj34MbXAE186h1jBHKjcVeK54/qi1oj01fWE1k7pXZH2w2yEMrHHCfHOu
csKBg8oLRhCbj/tbvVabGRKOkSSC3k0Cmf/1keXLrpjVUtVc+TH/AEwUZTWR5BDfZjsFgTgzVJG/
j/60MjD8IrBOkqbSdXW/iCRP1xKGeLsN/yXA8IxqBie8Wh+Y09vkGN7YkgSoP6AWE/EQf722LhBi
bmkazCajMVnY/a8aNEnud20Hxjy/tpPF2gdv40vnaQ/Kz/v7entgsJUk3yAY4v5MLzOvwSKrVTre
dLhjMx/76kvOmbk4menw676llXBITKG1ImmEVZwOh4B2GEovw1SDR5z6A81KkGzqHsavDgSpKR2j
AdSqpLqfC7N+qEER+M95PkFJcfkbqIAYqe0iCIEiumJzjI0vVcJo6dym8au/n454vNaDpR1dEBeo
Oacyvi4yRNSC47C83d/MFSzZtSHaZaY6CIWUQ+s1suIPEGb+XDir/LUQ7HnlkwtLYnae8NpZU21m
FuvRcYVwADFP1M8pFG1nmtkyCbOIi4UFx9GbwZrUH17i7QSY8YAP2JgdXhSS7bjTGc9Xtwfl2iqV
UdM6XpRu4jVc54dN7VU7oohTeSzM9m15cG2G8pKmFttgAf84aEq/qtNL2r5J4YbxAW9bBbCBYIbG
FRSpbsowLZTSEY0dLGWffkguEoV87M68c5lT1k52SL8zLN7W/ug1o0EAZmpBApMC+UUXxZcI1ZWy
JiLH/BY6w9kDgTgQWLaynV6NbQJiH+YU3cr3ujJJftKFyWKO8hb0Wmgz5hFYZxapdHL9jAMMv2ky
9OjzoC7dMdU3jViLVnemgi0w6l6VvGAp0Vg7bSpPVpo3YEjvu8oR9CHYjnmUm2Uve4wduq1XrneI
Sud1FiSRKmOHZJBaN/sS4zg2QaIkLiFAwQ+yumxbb4ggMav3sPZxwEYE5RJJgvQP3YprtCiR2gqq
XVpfbqdE8zMWWc6KU+MK/pcFWoQsqDDNmOD8uOCJf5TT1J9wna0T9/4eruSTKytUXFLGvKwzNYBG
HTc6fTl6fJnaWiV4/FuRsTioVzfNgEoT5uzB+kdDhoJFjKJeJEsCdqQZ5x+BITzeXw/LBOXB8Tip
cVMYEMvhG1fgOgcN+5f7JtZiqQBJAxX/4L0UtN/XpyQtgTMNKnD2oi0CSppg4s0M3GX50uFISPxj
O3eSKYbgUtSL4yAa+7jPzL4aAdl9zMfIDIJ2lxfGE26qDuOnrUSpq59GBVyuMIQIKpwkZgBPehwe
CEEdIccLfy7f2Jz9K7g0yDlebAUVeYUBWqF4VsZ2e9IbBhD2zUbANDya++BdT0G0FPoRjiNnBb5q
Nh+48j+2kanvarfyrMmrPBZAbC2Cff4ggaZfDTBiXHMhvk22n6BFrG96N31gix6vudmlGerYJO0y
VFUKM1Jw6gHpCgIWcHGlMrnYWWzjtZMNiRrKQiQArCu2uzLrXpSugmYNqs1kebrvNWuR5nIxVKIp
xGUUIwK7UBsU6h2ks6QfMyf6962sNBOIr0AKBAUd/ktfvoxeW8oyx+WWKICKGHBHOvOIJpMEwVOm
5uFabkCXFBzeILwQwdJ6vX89l+nqkCGwyV79ocTmsiFswADPbII9wXoLjvwGHmRHGC1WI2EFuk9W
+mmbCkKdCjL2cFIJdH+wQYMPcs7me7xPjiEwO7Fb+2zSgpWu7bVNKhfmUmYosGng+Zi32sKZ9vLr
eBy/tF+GnbiJ98GzCEF3sIFBvKPEBJ3d/Co8VvNtddMVHvUKSiQi33a96RAumcRKRfiJ+dAGT4WZ
ZLqTxJgsa75PeMHkMLdx36vWbilEKgWIcoiyYIKOMjlEXZt1XRi44qNm147ulcfUHydzMfOD+CB4
nSNYy0fmFMcOyJXeZ07nrGXQyx9AHdSkkA05UoI/oArVSn4mbxkB5D6QERH0UNzxBR2rglmBrJ5a
tObA5g1VHXB6Xe81iG2nVNfg4Loh8NAOUbcqGgtqnrKab6ux7tMQjQsahD4eOB2GhhzsJinSWNAz
IBzrJ+bCBvUVoRc6B0FnEOzR6ICRbEcIF2NwZgrQXCcf7m+MQ6zmygub9IfrhHSu0jRAhIh+Gm5i
k0y5WMpvwq0QsvlpWPtIRaR40MYsSlCtjhZ3CraQqazNDmGICJXuk+2C/z2arFGMcyF63atAXLhY
JRWLGi4PUi5PAuxs8dDtMez4OvF29jC+hjuCXhws8UfvkifIzAe8CzqmDuR1k63ut/t2g0cNNgU/
ayOoUNVIwgCQAZKnkgGtHXEgJ+6t+2Fh7b59tWySXi9uMo3cGRI6jv89laDX+xLK5pSb5DNrFu+G
1uBVXxIPlVoO9nuWfeI897adqhGVsRUguIs1hh+DrbjxdjABuQX7GYHuscLueigAr5+AD41YQG1o
UHfw4wm6rOhHpikKLrwUyeU/H3QgnvRphdrSOZS0UOljnMcFI1Jd/hSD+DHuBpvx6VaTyIUdauua
HKzdHWYKzwPmBNA7b8nMQ2HHkCsCr6UEUqcSTcTeZ43P/w+v+Vwi+WkXXhM2ySx1M0xPb6OTLqb8
gfHS/Mw3BOKqJ8IBBOzXl/lZgo4ks9m1wnt2vcNUSBcyGU1TDuaLfeARMYzENitAbslkbWMVlspo
zzD8hkZbCFzdYRwMfiNyubtACEIUTUMfGCl6BVF8tSyaxqIu1FZrJoSgDiqppv67cpWvqWal25SQ
BjsKaCBjq6otwQFT1xPuTgyHWj+Lf31Vhfz5xVeFcE8KIn9sa4IhO6nAQL9qz6B4NCY/BJMHGyWw
YhCv86R855GfgfW8NjhyUaZLOV7Q5YOKsez2YDjxnqimE+FHZud75cpzZY06l3UI2KIsYnmjJW5D
H6wop6gyWzODdoBsFq/xC8brnRA92hObB2kFsYOxfViAth4UXAAYul6rMspCyJVYa7avNuNh8rst
6WZOh9BlhbmV57FrW1Qum3nwl6odQSbMiy9NBEYQTZWTSsVOH6MMblS9Fkv6oifZMe1T1pVs7QaD
tQIxhMwh6jd9/5HThXoYMh342QGzq61JaLYJGwVhz2NOh5Kdo1LIlTXKbeueCzJuquBFaNmqFvq1
O7Dh4h7NebkbnsrvjGOy7kefq6O+5FRLecWNjYq7vOrxkBQINtkusUWHEGkOFvRLTA1yOU7vj4/C
+33jq7ZxYZDRS1PBl0z+/OKIplWJgkDEzg4uaKG9zsfkoZu6LIzSSq2OS8lfZuh2v5FXcpgsgFFG
6vQx1nVjCkbhjF38PdYq6F7E+dP9da0VtlcWqcI2BdyxS/Ncx0fk3tTH/DihD67blaM96mb5AkZU
j7XIFcQAjsnFKinHqSSeEwMVm0kUEgQ7Bn2Rjn8TXSVw+ezJJbT4IrLUIFaSyZVVyn1wLHpcFTrV
zUXZzNLI5tBxYjnpSm1wZYSKAFOmJ2k1jip0x78aamyXQmarEkyJVjVVeC1ncRStn/mLzaRiedLm
vRxICzmFKXgfInswewwXNWaxBcrL+j/dhYrlUyHIU6zXgct7Y2MmD9CaQdcihYBh/oZaGSO4uFez
fJS1qVTBNS5SrrbDjE19nq3JBnUmWjNE42J8IjoX5IlI4v3c5R60n4z1kvXcxLiL3aUKriKf5WEp
8D0nd3aa99qqD8PXbLdsRbfDUhMrjszkkXlCyKm7Z5YON53RarOOE0Iei6VddyYKFRxSY7EuYKvH
grRAQbOIUoDuT3QguMlTsVah75jZ/JLsUUR/yHLImuJezRYXdqhDLwlBFmQkgnZ2BcGt0E8BnjXO
M0PKx98IMqtbeGGPOu55KYW52Lbg6kF1rqLTy4EziNC+gS9oc99LVvhXENAubFGnvoKxJCSnQk9L
r5H032oNdnuuccoCmTEr3nH3sVONe1bncR9o1bcWm4yh3KoY8S6OCbIS8xrOlNa2AOSSoECuphEl
E8ilhfFTV4+SgU6UJuoicAgEP3qRx4JqmJM6BdR8EtPeVdL8gU8EDNrw8a9oUntzWsZ9mUi/72+Q
xDJLZZlB5Lg0r5Flwo/g1wgFItFq3PI19KUfUK0MPGmP8XTAmDRQPnS/De/HYmlgflBPmqM89kDi
cQf+pCE7kEEg0U5dFux5ZdiOsE5Az9gQwdQg0Pj4iZPmtlZE1U0zDqVpJHlzW21qvt3qev4jxoOr
iUeVXR+XR04Ot3GPefJi2C9F9VUIZ7eM+Rd5UJ+GsbFyMbZDxfDFJXOCOtqnXLrB6KAZhMkewQTs
oqIZtiAzDRA5xPYJzNVOU+iP9/f8NjFIIJ5QJADGMCmJYpBKDE00hgXfa7E3bpu9hCOA2TTH+NC8
0k6+sYrBmyhCGaPzgpopecqXsVfWfU2eADAEBD9fVI2htk6O0lVkpAxRuSDt5EUcDFRII7+Yk16Z
I89INywLVMhvewGvwTIHsdMUQ27jvq3e738Z1l5RwT0Pm6CTK2IgOE3ja9pukpFh4vamfr1NdE9U
7tOwmXUipkwSiB9+Ex+W4+INYF9orHlXBxarN8FYFT042Ol5rAoGFG8hIoB2OlQTcs6RmGQgN2mE
WhiVRrIwLPLawOZVpVkeJTtOTSkHrcKMkVhL9NEMzE2R0YZgHSUaZpqKUadDcyr2wnZ87pT+IAX6
a5nEx6ZsEiy2+67lggP4yiasWgibieNvdZZZWETWDlNZJtT0SWlr6HCOINRGNMp8FXC9QS28+/55
2w+h9pj8kIskMafRVAxhnHgqNE+BDrQgR6XXqPQgo3QgmJJysyx4oYnBLoqxPIb1m8R9tg50K4nF
t1ctTk6yIiAPJuP40ah7XXps5UNn+EvCP4XDE4TpBbOqjpzA6vET17kNLX8ZpnNj2xSlpDY4M6iB
TuhTeAFYCLhvk5Pb7JfpW/zh9TJpIeqsbfJ8FKXYyzZodj/VGJccLMNLNxyGh/GO8fP+tq47z+fi
qHOj6Xk2aYkYQ9pbexgBhsmTzJZ5VpXHMkNVXWGXxEOXQ+VcMeMPAlLuH1NHQQMbhbsV+bqfYs5z
Uf5Pn6FZV5JKisB3z4MB+iRakYU7iVv5kJ+AHDEr093emKkPR52OpgO8QhywRNmrwOfAibiI5Bb3
SjotAsCGaNnNmLpnHMpbSkzKLJVha3Bx4RYEffT0lbcIdGDazacYEmN4qU7hPMYHng+cxK9AEwuI
nhiZ3ZfQ7RKzX5iDW6yvTCXhsg/BpSwjQMzCu9rBYviWp2/3HfZ/RKFPj6XycKCVTSNkeeJ1NmDm
T4TuFy+m0Okls5i9XagmeMg8lNH/ZjCN2mwqRYOEMGklXYi9wZV6MK40z5FbQ/n+2UBrC/hz1tdd
rzn+WivNuVJKeTj1CqqaMgCpgYI3mIJ1MlkmqBLcgIh2LCskAPwgQX15IRd3XDLQ3H5V3cgZeZMF
1yNucCeg0hwrTZlUgT6TQmc+gmTODYbSzvu3annPG5ai06pLAsIK8T0yTihRLikGxVQXA4I3KBIg
zQRKsm/8v6o9L2xQHtlEhRRlCWyUgFVVdWqW8b+q2y5MUI5XzDVfFgmqKMTPo4ix1toLa3MABUI8
mIIFWgkv48z7J+2mx0Gc/dMmzWqStHKgKDNsYnTcCsatBp2fBbSwSlSy4vSqR6gAWKBFTbiEqfQw
RcYy9KR61yezdSb0bv/AXgZzdAE1Pi7bPzJ7rKLiFoVxXuOnYap2GupYGLQC2RZXa1yF8keIFoLf
agrBmT5sCjfFO/I5Qy2GQ1KUBkrSd9Yl8/Z9gPoVVOrgi1yr04pUGHjo+SNZkG5w+NjU1Ku1DPD3
aOng6nfT1dGaXJjCDhUr6VudJ9gH/8ykUW9ywqTBXNpa1SZpEuafyPUZgI/rmrFsl7ya9B4pYdsB
YgdG6rNKWbb9N8AIbOOlLaqWWXDrHduZSzw+s4U3oohH0n28nyK8mxMwLYvpZS24kJkNdE0w1ICp
huvF5UGu89WiJp7MlwdDzSy9lWyhYbFF3jbGzwv7yw793hkPiza2JYrqsz68bXzXvicn8gjZ27w9
PqsYUHkeTda3Y6yOfv6sEl0Rpn5MvKEEu8EwvISYOUqy2bsfZlbvpBe7SD9z1hMHthVeIAm92Rel
GT+h0WJXoP47Fq/zPvzBbuusFmuXNqmAk6O5OYNwFK7yWIhm/iT5uWVYYWwGfrgZwJAEQYtf/3yY
gfqOVLRJ85lrsn5OvGgDfN1T2p7RfcLX+DCf1GfdhOqL7meP3PvCyB9rSf5yuVSAyUKNz6qOnEKV
t5RmQiOrY8XwVRtnTlgQ7AMCTGVaSVVqWY/5xKt/50cZMMkalG2NE3rL73GTOIbNojNcy0/ShUEq
7baY4myaCIvqSmWj9t+MoUfb/UdnJPZ9D2WtjDrmgSqkQhHAUKsAyV5+6L3CSLXr/gjKClxtRVnF
7NJ1JNHUoh/b6XzCQ7/bz1sCvgGh/pP6LG3bjb4jZHf3V7VaSBOajP/apG4Oi14k/chhWYSSEsHZ
D4kgOyakDIugDAiBP7cVgTNgYZ1X+yaXlilX0bsBk5kkshA+p/aJlO6DyaXo4nbe+JWFFln/fJ/r
pPwkN0CSmDVYZyl8a9BanVvW11vLqpfroRxkHMdBbQDVwHqMH90LuKGd2DIOhme8sjsEqze+C2sG
1asfxb6OugK710CBPAIcpfyI0fN0JTfFWyl4xkxIIjSO+lYboHyT0P1qd3FnlbzJBDasZvdPFzKo
7G7IqSGlExbOg1OwNdsvnPVjdnU3eWTdhMgW0neGy0XTuT0KMg1qKKSOmPa9N/i9Wx1ln2WG4SsG
nReEyoirakCEnrGHwkHIvjNOHfkb7i2E/IKLJlq7qLFS5TjpitnscX11gDxBGc81oL8ld3TmN1qr
rS93jgotocgFChHqwJ212ww6eAUcAEDwsi5UAGgRGvjmMT3Vgjn6EhPCxFotFWNibhyyOiU1hItZ
MBlPe50pPHbQehBN8M9/Za6WcRTpGZdOWOreSPEBIXmALQVduPbU4Riob5jh8FjuwoqhBhVbIkCL
qiWGOXJrCcFXdsydwa8cxfsjfQ4i1q+8TbCTrNpzPfv9FdUMKubUWlxHYYh0KyeLE4q1l5WlXyXR
dtEM+77P3vcg/T+kXdeS3May/CJEwJtX2LE7Zi33BbFckvBAw5uvv9mrc7kQFprW4XlRSEEFaxpd
XV1dlZW5nE1puTwpMGYVe4HfOjGgcGUcWdXYWqLmm4ZfmbfNfR0JoGnS76jyBa4UQk+JL3Pk8cN7
Z+uevjMgH1eFZvaz0s1ox1GBU8McD4Ut1tZwRI1i0+ZAPrNeh3Tz/vmoYpr/70e1l3QUtLQo8XIu
/SYZ4UYSardS5buwrMCX3RcHKTdebi9+PRueLX4RgUiElEdOp9hLUhNIMA1y3hblE5VNHcxVnZmd
MRPA1JqnQeDWUhdRqRmhztFyTeylOVjAXQFke/XEmnlYf8fM1rYIRXFYTIFU+rHHbQYXEGdvRBz/
xn/zAfuDWkHpjt8VzSGoDv/XIJ+FSy3iUAERlElIEATz8iGIf5HxFOcsJsTbd4fOL7KaskwLUoxY
3dhnLiYSpaZnHETmyViEmwSMZ7I04vJo7AgFOjvf4r1U7mVvANxYLYG7pd0C/6RdjB6MOCjiTQ4G
Zx7/6ynSxedcBJ/YyLJMrvE72vItB2vRyLPIdxhnb9morCMp5vQkTjx/aM0OEs8xfxdIPcSgoUmU
FmgcPDAO3u2rSl82KpMyS/QR1z9yGbDhU+rnDt8P/LmCJZogZNqzPiLrOHykybNUQMC0VRrKiHMf
ukStBTAz3qFeaRue8DZ40+TQQS829lVieOqyb6mBCrKtA5yG4OmvibY2sXlw9fa0ZcDrwAOUOI7R
t/iKKaANtwmP5DG/FJg9o9KB4jU85o/8Xt5Qutd/UWVnBKOPEDn7Lm2b6VVN8POorljcmyDKpzqT
8OdKNbURKS2V7+RfZVaU+AoK/rtffzzTZpYzOeCNKcZNFx/UXQvRu7+GUNMrKDG2DH9jefgiJAUZ
J+TZhFUqJoiIkD1nr9xVPPubbse7WKpFyUaouN/IWwzTt3MHfflUxzhPWMkZTNcg5xYeeri599dE
TXo32vqGYOYs9wJG6suKXh/J1OzrCooArXb6TKJXmwpmgOgq74I7OiSRus0mxRTPuXcFp73HmOPF
8AaPP7An4Jk/YxG8ODlJFYkgeMkeRFOpQhHaHeDFlXvgMFHupVIUqAnd480E2IBTvSsYfUazl1j/
Y/qofwDIZl8kUMW6IvSLVLZxakvLONVv4NlAco7r/qS/FwcMP95BUJYNtmUkdR+V8Zlp0UhyooUG
fVBR7fjcTUXHl0ywgmnfOafCv1sS7o6As3h1J15veyDjhH+oZcyM1+kgxGqOWNukr5V6lPijmrLi
OcvGIpFqMw2vng4J8vAO3kGz3AmbwqJEksqufRChHsCuQH/s14006uPpPluXAtkydegQP+hzoK1N
dacTi2xVq32Unn3bcHo3fQsmV3+JN9WjFpusEiMjsouLDCuVtJKvJrxHuJSHwM9RKhmYF0boEBdR
K50mWalFeKwfQZQN18KYOZLw4ouM8MjavUUyJXTI1wh9xwnGaQrvAgzbKNzmf/PCRTY1cMYUgkcL
qProLdFTs5bApHW5beMfrhRNVBQBfDyg3Vs8IkjkJ1KPD6Ya9Y5I5yHyrbiv7ZFzi6y3B/Ke1ucQ
bhLxpX3b9j9Euk/b1Ftm7piXUTgZMj5i9GvAjJ2nufQV9ZjGoJgakFxEbgt2SaQ38gv5NVkG9DJp
k4slCaeue+Xn71h4ZdA0UpLQqopf67avtsdx5ExOyk9FRfa5BmWZSXtoauGRb0G40zRuXRkepmp3
PKChpFA3Rqg7ilG8TmXpRXh7ieq4V+TA1tXAKWMfIub+oSkw/VGDw6WaFJOo6N51o+PH6YaXmmMV
Zd9DybBSEfqOXL2t2sIrcBDjjn8BlY3X1KWrZT10Z1RbIfk+1BEl8vbU1vJWzJK93PoAVSC5lvS9
KrcXvoRazxCElyLVbGnMbU6QNlWT2WBTu2iG7qmR6Gl94+kS+V4N4bkLJO/27q52DcFKIEvgbkYT
alnqKP2o6qsKvby/wOCRxx2h94Y7i1VoX9u+uaHFOem5POREHoiLbkw0l0tK3cwSjqXFvZYPgQpd
4jUMn4E2cnEtp4KY+2kFK3kiuiMma9VAtXvtEfJleiSZMWGxL60+taFVRxkiQY30hQ8Fo6Bl1EkV
Mn4vuqPsUnRwsdq0750ToCyWeyws5D9k/J8HYRE9saLaqI2P4l9nJ1eMDJnSvtvIEM+rIdsjmt3P
P64AflpdxNIE7LIkLfGWOpaOvKN0TABERQ80xxcBYcs9oTdHzUTFk5XyraLZJP3T9MJ1iKACLxhh
wfmhOmhu4RkggqLUBgEiTcQsdq556tzcwocyWZ9IXiDYtnFfmkQIjwqXMZDGH8+yr5f87zWpi/o7
6IXiHH1m1EpaQNSJG7ryuQFQQX1RrMxl5oiMNamLGnurhMCnDzp9DWnQeamtevQkzBF/kAyAYuA+
HHfhIyO20NLWrTUuSl+pMBpjQPcNTPcH0ULBff+uYu6LDrcwaUfWX96fH3RxRRJDk4hIX0LB0+R2
ACDFaAfJZvj/6uZ/ViQ2wKerCbIKEPzCTaaiU0q+zSmMS99ham9faE7tUqFsblsXeFkyvuZqMvNp
b9mxKY0uMYQppU+9zi6uwWhrmavg4AtefSCSpwwmRICZTBurnjMzu/AckeslLU97wJP7/g7Eng9B
gHGD22tj2Vg4SlTqrcBHJPIEkr03sgTCmlZ7vm1jNVBLs4UsHCTM+sLwyxYjC1bxBLEsCI1QFC7w
5IUZXnmbXdhfu4zmFumyZ5mT1HA8QmYXoV7Ie20PpHzhtgLGdZEX5BjcU1PDvb3IdR/RwCmLsTI6
NLSw6NdVIBZN5OnCMYauk3SJJUbuvr5XnyYWwbjWJgMVygTQYqgjTOlkiQVrZp5lYnGy8syfytHH
yQoHgE1rOTGrXPpx+0utXyrG73UsA3CnqhlpVBihA8YZpkT9B36LwgGg5/QQTQx79Dd/iYUzc4tj
lEyJKrbhByMT7ZLTGV9Mj21YcBvGp1tqwo7xGGdFVCJZz8p2M3W+bhkBswa/+n6bLWZxlORUHSAc
ATebIq0zeX3cFw3EuXXSufVkWIydop9m+elkAQUmYGnAcbQkFFBrUOlKMVJU7UQJMaaNCqFgzUNS
7zEV7ugBuWVrkVvVEt9JPg8MIVWcC55GizwImE1IPOk1f6JMMf+ZQmUcqrVzC0UsnrJH8RA3WHiH
3yupgucL5lsQ0PmDLxxUjSHet+YZcxOLGNsEVa8YI0FTmjtJTWTGBqvltpqYzk0s3CIOc8LVFIFY
VKbo6V78DSw3GyCbt8ajkdrlAdP1+/aZNX2w2j+d26VLn8XZUMv0UgBJO44y+sMcFOoAWX+nk32g
gT5MqDcTsGFS2Q9m9Z21cfTPZ6Y5w9eEKEejTSZWUOyHyCyvtUf7J/lbwu1KtDfdzM6ZTH+r4Wu+
5oWjBglGLHoIhdIy6OhIEO3sniU0qcUXyrIDWg/CuKPXd1dSJEXHLC/mGBdLBVoeEywxDr0gmBOq
YcGeuMN36S4BViT9JfySUWY1zqz26WqijNfpb7OLhQpIxyMSTDB7oqpTtadd6Yi07AJqarP4zFYP
yczY4v7kx5ifyhTGiql0oqlywODGiGb0nH2JMKDxB4muTJ/di0NSKYk2ZQIOSWN/0GggT+Ucf2NA
NTj3WJW8r4rB6EXIM2uLozHliZT4I8X+/4LQY+BkTxDe24aWsimOqA9ToljHuESHcKK4Re4iOBBE
Z8w+fdVWpD8CHX/oiBuYg11mysooVSrqIx9DLQ8UqzI8yBYBTlNzKbsGpWVQIOrW96Z4758mB8P2
drHneRTQQye18KT8kz34/EHLVFqNpImvKhwe2esw75/f+/ZwDd/eYG/X9Kz7a3XHZ9YWwV3xEfE5
DL97ij7ct6BwMYe24t3QgOAIqYzATgeoqWpJb6m+gMSwcAMJV5ua/7y97DXnVgTeUJAYql+1xxo+
wwuilNE5gcRnor8pw+W2ga+EqNhoUMKj/CKIio5pib9HQ6HkVNIZqIVU4N6or0NotnfFxXBLj8OU
AWej/bYbEBH9vXhIL/wew5yiXT6gS+mUoKo3IDlMLFaPjMal5YGb/yi6PbMQLRLJIFqPHsU0VmaS
P4P8wOwUxtJXD9rcyuJY63rIT+OEpTd22JlJsg2/aScIdON4ozT0Hl7Hg3rIn8D3aekbMN5t2M+N
tdxl/hMWZ30cQ+Wvvr6GuSXIE5k6ATa4/4mMahPJm9t7vfpVqUwSKIAN+o+/f1Xg1EcjhWKL2/lG
b/JVu2lj4aiUDIr61Veb8mln2cInRGqCnEMNQfaCTXYR9nRAS7/vnmjtx3eKjXi9vbDVm3VuceHE
vjGCUT3TaDtNcOlgmH6G9CSK3SH2LD3yLJKVtWQa1xvCI69J0DRY3DmRWsMabVRr5DRO3+XkuY4H
Sxm+MdZFK0pfzoGs4IgaCAH8coii7cA7ADFFChTQMbcd7cSzBsaK5MQqNq3GGVnXZMXAnK28HGgY
RkWqZA39qwSE1Gali0+9zKomr7qfAnkuUItA5G0JdU7kWJcHvAo8OajNyMC8TQrkPRdvb3+0tRe8
MjOzSD6iMh3SqkFhIgI7J4iviZkR/pxCINqseyU3JSE95bLMKg6uusTM7MIlxlJuVK3AVlGnBxVB
ecnvKaFr/JwcBDDFdVBeQwQ3G9m+vd7VrZsZXj7uFT0uNB2PhCBNMAddmdBQd/7AhCqC2x9KgECN
L44XFzUNlIaxc3wGYu40M6uUMFaxmjNCwO23jUXIL7QROdxY01Eo3wOXzwncsNJlBLlHuBO+DYwY
9cHy9uVkzcwtYr/Mj11VdbhYB10/lFWfAwswVOcsrYntK9z0y1C4axXJkx2VQFyBxu17Lva16bcd
cYwC6lFJJrzyQXnOG+MHxkN/Fkl7yBRjX0NEbyLQEpR0LxTKxuTCLDETbnzMBe41GTucr6rY14Xi
KWX7EsX1LyVXvmmBHDG+6eoFB+lGCU0OqKN+kd9EH5UDgTXCFKV/KwDTRvcvMvldeBDBto4bHizn
kNVpC4pC7t7IZTxQDXrmi2stm5r9jqUyQNhVpdw2+NjxttmWlwDEOzKkbkIoUrV71pDBWpiZG1s4
a97K4WjUKlD/xWimOjJktbc1gfW2Wjt2czMLfxWLIIj9GClKKmUAZ048sEpJzDh4X/k9EfrnVhZu
GghBoGZdhMU4ICE/RHeaC1FzwapLk3KDg77IQouMePGxOxI2VoS1cfQjzPKwVhh5jtA8TDqFZ3Ku
jyK3lU1KDFnYIWrXGmu9a1F0vl66uTODnCbrmZ4oyLtPIBR1lOfwlLoYSyYmGLZEYMcxEnaVX3vW
84K1m4tLA/KxtSHQZr0M0XgJt0ShMbuOq7meCmU6BSeSF5dPKn3oBp0rQ5CXeuBq3Qh7AnLjbEPH
ACRP0OwRcPHINmKTc2+H7/WETEejWFOhmPVFRWzUCSSJJLxmuI12ouOuErS+wP6SbeONvEcSb7N4
4VYBMcrM5OKDKpFWNzVt7VAWOuMdNZ72bcK7LXTFbf8i3HWVybtwop28F448gPosT6In40uAn/2A
xX2sanE9GLQjSDGWmGPG5DTm21s0PAE000B+xESNMz/z4ibOM6MMpwBoh6w+JPXbIKlOyh/q5HnM
IgsK32ZaHkBdMnGKCbkZazQAog8Ti7HZa2d2/uUXWX4QyUKhl0jlQEfxQNGsVMXM8ESIXbE5wulf
duMrLylSpL5JizD6MEZbM92md2nKzUpP6bFfmoHYniZCRhqiRsthfr1J1AkAq9gjPh6CPTDq8lNc
vDG+3Fq2Pbey2D/Km9VHGfZvcNsnyQ52/LbYQnCOSZexFgnmhpZblCBFzXP4ZgbUXQDvD4fYGQmA
d0ZpKuTn7XWtnsWZueU8v1ZqcZfQWRWMxgBwCrptW/8mCNbD+BrsEky5R4qTv5WoZflvPV6/rDHK
1dwOuRb2Dcp6X6WoIiNR/QrjmZ6PCbmn7pChnmRYPOdy4B5jS6qsL3hmbxF8ylYBr16CfleQmpSd
P7cLLz+1dxTmwVnBtj9AZseqT4qV7yKXGejXQs98uYvQQ0gArAu2FCcQyn6guXGpigdO/V+AcqCX
Rkamt5rOzk0uXJekakcEDSYpTQTIlHVy17fXXvLKCybvgRgAcueHLwD2UR0HLwTYF3ww1ZsAPlmn
vld2E6DHDWYJHdEeTUCsGb0S+sG/nN/ZhiwcHiTlVckNIP4YUcXpdHKJi2nXDPnWGAXvtrev1rxn
n2I5My9LBjQ9poJ+CoDIv9WmMNkjCuxeBFrQ9M74SQqLBFbK1BJZDVKfi1yOzWdCyMmpVCRenST2
VOFqoyJi/cC62dZi7nyBi8wzLrLKH3rE3N5S3jsJ2jS8g3ahsCl7q9mDbQwKFGVuCm/kDmhyj3mz
Ul+6sZnLanjWhQVUzPCBAw3l8A4jE5nlA9gNaukafmbsZLwnFBN9lBDZxb9gK19N1kC8oEmgXqba
LfiBsySxnBqODAMAvv4ROlWYCr00AE9Bs6m2B8fvvOGVPZuwvrmfNheZcFIk2ZTEeGWLlW/X3A+k
U5YhBIy9Xd/aTyv0V8xW5gsyOCM5MCJ01YvSqWbPveuphLG73BRBTVJ0otmIz7cPzCpYFNpmvz/n
IlrWqh+OSoT9FN5FSwI6rZxMH++zFIMQ+rYEVtkbnAINsdxRBrtDtw7kMy/cNmfS3LI2dhE4FYjR
15CdRZ6qXAl5NvwnxlLpX/DVdT+XugiTE1cMslBFlPVFcKN9alMuRA089IPt/9L2PkDindPVYLTr
QbCRub3tQ+SyRI079wwGAdN6TPz8LYuYmGd1F3JZBjYP8q0dM7AzFC5JArfOy8vtZa8mph/wEgjc
gtpnWUYMkt5PIQz3/wlAbUUD4Id01qBz0gkM6ca2Y72PV5dHIS3/sbmIUlyuTqXWoB4m1BhkGlDx
kxroCjfmWLG6NSxTi3hQVD0XNwYeySI6qDUUYORIB41uZBoi63JZ9dDZqhZhQB6ntJUbpFIVV137
cHQnIT5LXb/vFfW7ApYPU207SxUDN9NkoJklV8qng6pGJ5TjWfT+qzEJhVQoV+nALC0flFw+pq2o
4sdovf+rlPwzF3QQsUwZi141I8kq6tDAzKIf+PegJNV+0IsTQl+ZDHZaXyeQXeViwHq3rJ7NTzPL
ezvU8y6bVBHdmAwExBEp0WjrzhCyfJcS7j5tgJEN+xdfD+/CHH1PUUxPDeGAuc5PkybdYTOsIBXv
e3S6GB/gH87P7y+wvNk1P9YaimfxxEtzyM8p7dwDp+jfl+Cmp3hhFlBxPYOdfYzF6WnriDP0Fi6d
H5K7UEQmkzltaaIkuZk8SMq4xlVDjMIc3iYSkLAZrOPL2PTlJQ/Rg6YDgROeKMlg8sYv0X8kPQs0
xtryxWmC5HaRCGKAVK0QN2osm5UM4m/taQCjZ1cx0YS08vcl+qP0okNeD4rqy+m3QsgapUSj7aNE
r6ArRVnGZDcHJRVrA9fjxKepxUWjtSgD6RJMBWl/J+acJwb9IyOqrz5XZ8tZnEuRDDmpKh23pczn
ls8LG7/Ojn0vIDFLT73fS7auo5/bZDW4AkpGBX3dQX6v8MODZ6lKYzQRpD5wpyjAYhLl2CaPXfJ+
e4mMr7jsO/BKVYlChmeDbyinKii/Q2KYhWNdf5x+fsaPIvpsIWqTcH0fYCGy1z8BHrPvwIKjgP/m
39RLWF9tcVWN0yRoEx2+U42zMe2D8KqxYOrSahI5W9DiVOVGKPokQ7XPUFtP9Rurimo71vRtk2ZH
iFraSR+cBS2z4zrYJgTDSQXIi1N5UxhaCiKldAsyU1uuWlujLQ1QgZlareFGLfRdpwT2BNpzPiku
kQE4mpRDXarGBOfAaY6eVft40E2ura51OJ2iUNxjEOkCwqHOjBS0Gkoj3oSjYI2gZrvtK+sh8/M2
XAJEuqToUDxGwlE7vteddDR/iZmj/gUS/dEp0cPH/HB7IiAoHk7yteVNVp9j1V1nv2DReZD5LExD
Be8S9N6tRMXja/wDQCBtnf7nxjcW10IRqhxAXkjViaBg+w7jyCSkWo0qMxMLD42yhCjpMNKbR3KJ
Cwr+Y7mlaDwmbpP1uRZ+mgZqLlQCcK/Syb9Em2TX1FYXgzmMDomQ19Tjn5HP3faSVb6t+RekB3R2
2g1B4AIpwmkXvc4u79RfYJzcCNdh19r1tjxnNr//E4Da3CRNX2cm07QY4yQFxUasclaY/xD5e8ai
6J58udhme0bv2ZkFecjzURuRCNJaN/lBWZKEC9BhVoy5Ivbcxkfc/WoP4geCoEBgbwlZT9NcyKMa
/bzeos+oprMCPBl7W8a3VIANa566X4gNSga6n8BS97GTdExxrdVQqnz+iMUVO8ZRFvG0zoNpUci2
Xo0MLQXjT5AeoI/9vdTFJYu0rxmVOMFgkSqbZXrmRcH0s9xU2owRwFYHRmemluh2g8QJSuBgnfGP
+g6dL6QnlMFZPrDr6asvps9VLUeLRL4HFlzEKSh63c4NCSJ6IMuvFTMtJtaJozHphrMs4e1+FDaK
QE9cu1M9ym2HwXKA9v8iR2KF4PXbfLayRfjC4I8ScxpiMKrpvkflj2Ro6k6/RvtfTTCxFreIYXEj
VPrQ49IJIzPd6qiYcM50599DrIS2Kp3bB3218jZb3CJ4VYUx9T54KryI86001EyM15oiPFFNyKYp
95NxvW3wH14+n1newmJMtCCDXjVwQU9o4eW1DZEeUNyNLoE6eoQIQxWIWPjh1YthlsAsAiYJjFKs
FDy3SO7HJuklgJc1iZG/rteJZ1YWQTMoq1FTpYoGsc6uxj0FuRpWk+81Tz4kru/wr82FPZS5GrZm
Zhdhy8iFFgQgKPH146NQPvPKVR18xplbD9AzI4uoxU8NASpBiz391cjNzh3s6qGe0ANN7czjntSz
4bQobtVAPdZoqv8b9eD1t91vz1liPgbZHxKMb6FqoGRWG+MRKY1OIV0j+TFveu+2nzI8RlpkXqUK
AdZWxGt1rA9pqpi9wBpS/ngcfgljn59UopFgdsfWoRiI7Yh9iw9UxkCylU17DBwaoyPRHH5RnFJr
trv/XqbuAwICjhRNpFX/JWxuykUxCnQYLvXYUmLBNEhopv329hdcdUv508rizPWjKMR8hae41mB8
q31VFUAOeyYR2Gq8BLwQMkQSas7LskINpUOSVMj5jE2+7e+i3XSlSs4om0FinnUZrK/p09giOMt8
7A/oU+CBzP+U6x8BQMRacPqT7/ZpYxkgi1yWJg1uLme9mzTTXTLFbtOkDDz+6ptu9t0W26MPejXl
yBA+Shf1f7i02XnBKrWAOrOzCIp5zutKa0DnIPWnjZw0XhUrV63JrcYILH8K7EYufgo1uRSSxgha
67v1CVZbnOEqLfo+D9AUl1r0aYMnrfzeIaX7k+36NLI4xR0wIVqlondWNNeiys2Qu6+1y/9mY5GC
cDWXy72CnIDUtZ2XT1USmn3HKnqvhrwZtm/h3KQshibo8KpAhnpOgmgfkOLh9kJWQ/jMxMK3pbIz
9EzFPRzGvOOrxyLZBGnl1qrmhSEDP7v+fJ8ZW3j4RAjCzYTEDcNRnQ1mKnkH1lDHuKONvTC0qKw0
mjKHHoSPL5g6eGG27ddj06dvLHxfKGIuDvqQzttTYqTUDu1qX4KdAZmjW/zRgf40tkgDUoErIm7o
fQg6gvl/U20oLOlfIPjWn4a/3y/q4rP23OiHWYebMS7ANgZeSRksU8adv9FGq3ygU2es0aFVx5wl
qYvPKJZaOdU9ktQkfunFg5EkjDOMdsuqZ85sLL5eUcu9P0RZ6BEgbl1AeUevbNqfQqd7ikzGgxBM
utUHkxP5/uBJkl6gdZn2Z0BBLdkg4lGMSAdG06B0hkbMLtUI3stuEN6Cit9yqKZyoWHr9fg+aSIU
MLj9JJy14D2TXlLpR9n2xEzriZitxo82KaEC2JJHTQGvznjN1AiqhMlUbWpOeQEIzhnx0LI43tfs
gZtkV1bDsxb6D0XGvaFSZ6KHY8kZjhUfntOSWHL9PY7fBa55maSj5pOrmNZ2wRNTLqBSPcSg7wWV
lR5ecDzf+LRKkLOWnNXW8b0yoH3LjyY/tacYyrItxEh5LrTkWPX0oD/WafaqD823rJtMlWSO7Bc/
ogRzPtIAgSs930zq9ygsnEmH1ng7iq5k9KPToQcPIrQgVK2OYAxpGrXTUAxvZSc9S1RZqCPPtTo8
ZREKfL4KKuwgOY4pxCNlNIsHudmT5G1qwkMpdJt8MnZRBt63nmwSIYPSpN+950U5YnpCPY99tw8C
jPhPuTP1utnp1ftgxA6I1x/4orVL8XtTgtlnioXnctQOVT45eU2elYnDOFg1PYe1AL5hFKtyGYJg
4i6pR3uqv4dFvSXgQYoM1eE1Daqa43nQfnG1bjUTSPByl/PzTT8WdtW0psh1TgESuEzPj+LYO3zw
3uaF24u1GRffiwaMYh3XmCqEnfQ+2cVV6VSjf1AKUMehiatC7SnCpnKBXmOmBzBZ1XgijbSTB2KL
cnod4hN0zJCevyYC8uI83SdJs1Mpa1dljCaaItcub3etHrnToOzg7Juxyjw+lo4D5oIU0HxZuYQp
7mHUS6sK0i1aAVYO7dAgytCbh9RkQR55It6jaehGw2Sr2gPvg0KXTwBS1rHeELSP0aOs9HC/JDDD
vnaJz9vR+Cz1TyqGgJPxVNSCCbbxrTT23kREixcMS8ogeDRqmSX4oq1UuWY3XL6NkRlYkQyl5i6z
BoiJitEd6aHqGrSWJg47Ehm7XkS3vdWtOgi2OSftoWxzLCLo2huSNxWTpwbdFn7nkEnZ+tGPQBzd
tJIddTBOmYa/vasbkx+mh6C7l9reTqIcXE/fqlzwiKhvJ6W2AUO0uxbV3Ui7qGW5U8H3jpKKyU3j
C2T5tqMPTj1DcPNedAYhx+t5xM8pnzhV2DZh5iVa7WFK3pqGwuzh423xWjbKQ+gLV0UWvFKNaux3
/RRLhucHzQ8DPFbcOD1KiWA2ABUN00nQS3RIS6cM3dz/PsSRKbVOVyLmZoBrc7wtg9szFIptIoRe
JW59qfcyEVwJUpibMf53PwM/VhabZVXejxHoN3FCmnK4C4HmEe8w5wHUXH4cRY4WoMwqq5wKz50x
PFb6t1aH5GFQmX150JCpjULhEPUkFgBtlzCcWEWxz8aL0Cu2HiZmzj3ETWhGQmZFk7yHd1tl0HhD
8q0C9+lY/BrGJz94G/UD2gmm0IN+E+jZMsN8BCjmJDxESHhXQlxJEHFssFWgxrH1MtrE3EM2bVP1
VGEiMu2dviDumD0MpDeHmN8q/FstjWaByT7DACdQK9lljCph8oIU1ywkwVFUt+7u5fgtgR8VxVMY
QzJOuBDMLlTwWCFEGko0U9CUE9GavS/HBwKYSi+CWRgDNwoPKhLZ0qfzINR2h9xF4VHf7SlKqTXB
7+40nWw1km9G/aOoA4GtpJtKfUv8DWkzWykwrqb3kD8W7czIrbQHlimGHFAcmO34ImVoHGBQz4d6
Dg6lwV97483PnlT/WuBHCDy6YcNG1t/EAF3s4S0IEd7DS59d6+qp8jmziwwnijWrEkurwHnRoI8a
apoZ4eEVF+gqd9jfn8GU2VLynkF2aeBfMrDgaXDLikBGs3/mum02nZpAt5WptfrsIoWPSpuYof8U
qZ09ja9jgNc+RqziXLNy0KnVmiO330VyLyWNGWSeFr/p0lmUYqtuMiurDtiruIMSaJVdlEba6MTH
38t7wUQNCigTgJzWeAjBXCj2V4zMUH+oGsxxxA8BRFfzqDQL8DcT/a5TNv541AJcUjJvZum+xp9z
zVbk3cjozFADwal+anjDFvXKHDH670/1odDvYuEOAHnMnD5Mw35KS5snP4k+Of302oCdoG0kb+SR
myW6HU4KLroXWXytwRCsJ8AGoNFppJyVq7qTCqFD+Pc2++njOONKsGId7bzpfepTGzVjsw8NayhB
2o7bjDceDF61yk4AgdxW575nwzVSJdP37wi6VqhimBou346Dll47mFy8a7SzlgOlHxPUcIR9nepP
OdpizfCz7BSz4dE0kd5E7G6INTXPHf8cA6enAy+GA99ptgIf7odsE8W5nU4JMOnFXasMVl29RhKx
6q51xOI9C+5V4V7tTsr0bSK23r1JwOjg8Hqxr3n5sDf0X0iBzBqXCpcZuwyU7HEXmmKc2UYQWW31
boDWc8RcSqznECF81QHVMxL+OhQvYY+vCxYkDpKPeuF2RbwNutycZKTaCEdtoZp6BjJkCT3kCGlH
P3wPQYaKafFNJbrAulg5DlsVJCYvP/nSliNPhnJO9C14OBDDjmmGBKMZMRYTbKM0hLYkeVTqBE0x
GGsaKxYbs455fKxDnql7eSQmqcAC648WNz5n4Smuj+pAzERs7aZ7m9qz4p9VBS7F7YYWLW0QFCfn
UDxHg1cHD2L+oPTfNLh15gIfEqV7DuwV07WKMysp3wacsKJ55dtLm6AWVSIQVHecLyIEcm4kvhr9
ezC9th0mrLmzAgilDE608Fikd1l+qjMQ0okXQXrMVcjajJthOvDGW5ZdZfUhGB87FbrdcOQo/6mo
mZnrGxWwf5D/G4fRP08dSNxDKHtNb3EGrqlePI7qnueQfAs7/C+heBDVu8E/1jHY7StXTpDFGdVz
CjmysI8sIGftJtFsLQ0wy7gJIwUoHPxnwTnIopzOkF7VAfrXYmoaWmL3dWUrxuCAwcvU5MGONMmZ
0PpMldpShMaMMaxeAEIv1YHZZ8r/kXZeO7IjSRL9IgIkg/KVKlVlaf1C1C1BrTW/fk/OANs92Xdv
7mJfpgeY6WIyGOHh7mZutskGeSvCwYtE7CyoYRVkd9OgeVKifcYpgXlonUKFMK6kTjrZCJDcxivm
aLruiPpGa8FCuodKCaq8dCyCYjR8lZjEJdPiWtG4b5O7qObMqIeuIAnpDC+uPojwP0iCOeMJtkGp
ER6c21XbVMELEKEngsWsv6hwDKdka1sPjXRjIDkYW7dtmTgmu9QKvxRmgToTuyZBii41N2HYBWpk
bPVyfJztNag11MKzZM38mYg0hwOk9odO7JNlbQKpKzpHzcVnb+CYor1mKoB3vs26/aq37izrPlm3
lyOQEyUPEuFqLN8q9UNHQrOPlo1cJt6aK+6koAIwQiGXdqvEjZ0y2BP9yovEyer7tcey4Kuyb8ou
dkdddytywWHS3XjEZiqenJHYOLbJbRKjktHfL+KhLskWJdVdTL4diZJGbjcZhbcYt1MovGne4j/p
lDVC3ZRzMzdGqLeOVt4JgpEZIuNhF1uEP8kNZfFUKa/Tci2Jpyl/X4yreHlO44+57P0UNwHsix2R
rf7IGYBY5RbGtTo8lnbhqSmbSfs01e+1g5IovtT5ug43OYGlQfWgTvDXTvUbo33vqrfRMt3hxPwd
xk3WM9mTEfNSQn/uDspb3ppEzCGw7KtIa/dm+qLmk9P1tzWWHNKzah8b+8oKj4p5bEeulfYpp1wQ
KYgCCUNi2Y4WozzXv0UtCi1T5nbZR6Z9lSXXWhh/NAYEv1Y1/ajW9mYPOFFJQauEgVCue6m/JdNJ
5ibQ45SbHJtr+ZU+nRen5LDSY2I+l8ZHlFb+vD7VS7QrFNUZGh5/2qM6rq2FQKrtMCnszRziQP80
L1Cslwc5i7xyeFC5COvobVke0YhytAiOrj1eDWXkjMPtopXcRUx2SIgXTCRHFqdSw2Szzm5na990
WzX6quv+WPLepGK+OUWTkyatP6fUJvVtQiof1r2rGAOXRuZM9ZuavvGSG2FlYCGvanZnGp+y/lwM
t7X0oRcvFftM1HeZ8Wm10T05jFNMABuicvPiwShsCtZAzgby9jVo7TrAi94LK2ajDU6i3gV6CQIv
GqdsR0JmstXpaBOAI66s+aWfP0PstcsqcZLkWxFpYGlfcojLbDQHdcI44pT6jfQlscnXYnGMmaxw
qr2ektggs42Rb0/N96qy3XqlcGq56/lgakqlqng92WDKkZQXy4sYkk6ltywqnSKeXNH4ZiM4LJpT
a42rJbeTRspqk4wov8rlQYXsOHItSvVno+6auuSPDH5clO6if4nydelSBxuoV8xynbF+UpLkoZKL
R0ybuBQVJyEb1+38Rp+vqcDYTc9d+zKGr/0sb6fsxVi/k7HAfuNXotxkEyrdCI3YfKK2I1PBVnxA
PLOosyAZq9vSCL2lVu5FJG4maT5Ma7bt04exxdfu9HKcZi16KRKxW6vSj6LWbZGqTco8IZUHgun6
7dy9SL3kK+mrMCkxqz0JrrzcRjPHZowqR7WOZqNez7HxVnSUQzph1siO/byTdcMfqF4LdT20feRV
CjWFbDoDBZ/JRHNWX5W65i/R91LEbtw82Fa8ievRWakXlDF300Ei8h80a3A6RbqCEk4WkTG3rJkh
tMOu+hAZ3xPjSMn+KeeHNPuVQv9XNDswbMkzRI7/LgQKI3TWRnZiPfShzB/M5K6dVcfS8qulmNxU
cCVV6zYmU7Ty9l6qSiesSrczGD3JCLQRTTc8+fo6sAkiiUlXBOADWlIg8uVh5WarjZWOCxl0gz8D
wWogaM3L6vbaW2zGAeyYa4Y/3KnDQQW2uj5VN0aj78psuFF6FiJZb63ugAWg3y/LQYbGmrcHZbiv
YOdmdekZxq8mEq4u88OXnV2kVxlGBKtt8T5roJUtpCjWTKbGr7twI89fdhrSP0Gnlju1bX9s/qGu
JRbpK3UCKc5wpdpgplGJzlrp0TZKHRgoMf/6A1T3bUkxra6Lq2qqoyYt2FXZ4xBlRuisxNQp82TF
rqVMfl6QvOb7IkPhKLnvNfN+6L5Efr/SaRhn36RH2pgrKdZnob1EVHVT+ZHoXwnXB6O6XQ0GqEL7
FsarocSuhM4u/r+ZY0dthupum5IJtr0/F3rmW3KJEu+K6k2ldIQ3YX/3ZtqTQyvy0bKQsOzxR9W6
ZVvL6Y3ShdljGFXRZ5/UVejrcU9FKMnJlmDy2RWLz2lfjtlaFpojF8OVNeob7ZRDtKaFsqnVDc6M
JC+FSudFbInRqu6R7XVro3vN9Pl71CW/DKHla5E237RS+iOW6EOt5Gc5EQTJ+soYpwd5HPYi0oNC
EZ4cGl4oV9echcQPk/LT1o19XppUAvlMGpWazZeBCrdfLjO0lclu9mVd3+Qzk1npVKkBI/t4eypU
v1SRnPNrtU9GTzHpPo8LEWnIGrHLp7TdSnbso83mR0Wt8u3kG1lpt3U4Ru5YjA92+0sZs22ZlLeZ
buGoXOqVr5TZT5Xa6CnJDaEvw8MITtfzUHcZeWpzvyb0aPQq8gqluuub9m61mrs8GctNb/YjworN
nTKzlouatgHIIDgJRjCLbLlWmV/FFRBkJWmhF9rhUSwd7TfT15PrIiHTErn0UacEFRADK582kTw+
JrbKrbNu7WZ8KSYyp6pOvk1Jex4rxavGJmDGc9vbzSaU45MKUXHTtMouIU3LC6RV4q491o3YyjH6
lZgSp7mTDu8p6t36ZGyLEPci7TmZ6A0WDxKDh2xviTiZaAF0naOhs72121CdfYWiP6s3vfo+KgZ3
vEaVaDlWSs9Sextq+kcr2EDDnUKZ3lQ2hcjTPN2liXyYwx+NA9AR7xruUqtSrhAB2DK/7lZh4deJ
RCOKDbdKm5L2ih0x1RIRzGlprfZDrwu3p/XaZteL9qWI90Y1vVrdlhPtWP2nT1PurD0UKzoIbypV
4DzKwaTQPBgdXRF0i+vtMGioumVzIBflMS4/UlXnyEbB0FV+SgBL6ZTWCoFMv1dG+U5b46MMpcIa
byfpw9KzK6Ez4ZOur0IPDOMdtpeLfLqbhq9KctvjWWQPj5bM5CsNb/aaqzW8Zl9+KDkWJYXKawPQ
5U8FsS55yieZOzneWVzIaR864ZJ7efLadvedXW/resOM0T5UzZtyFtdF81aO390ognyVIN5f0U/D
9GqzZEOQ1nJg54XbSJx3XErTMA+0SXBoia2ifVpZGt34RnHX6wtqcnjoaTcGBlIklVRcTW3qhOpN
Y3i1NJBOvpI0u2KkiE+62un5f2Ob5OCkttOgi8Km8Qf+cJmZziSfKOD9VYtaaauF9xH3n0lvxYyW
m6noZsdSWwbM4vpXpoOvaWW5o2si9I9GQVIiagaKstWXwnBjRzEta7jQHVOuScIdJzm9ZNNmu8mz
52RmEBv2eT+8dYnmh8t4TPXySU9ytzdLL43oFmFDU0WjJ0nJz5oaL2YqP7dLE8Sm+lCMlbt0UzC0
YAJRbwVKP96bk7UzLOxcl8lTBiuIYyaKbGNncdWhHLIV810KS7ugVm7baaNWr53da3z7Yrco62aK
6ZzDOJvsYycbp3Yyrd961xVS0MNkBWy+SdAKaQzTb4mYOp29HIpMbcq+nFALSfkxb4mL43zoow9h
3S/K41xmQRmTVmfz16nXOWaD3876cSoQglJ1N6SHqcjtVWjPnAJ1Vw+L21q6103W3lr7T1nmxi56
p051t+9fpSTjjPVepFHHj+W1ycQG9FdnSQFFqGOqsg36aCBT46wbKGPQOkXTyy3o9tQq/M583WRT
fKtFeLiFv3o9fZoj46qPw2upeSXMoM0Y+brIr4zZ4Ai9xTy/6n+6/qirJleTuVVi8xCN0X4doHz0
snOq9dd62NpSdjVI0UajI2WNHLrIml5Ro3KELR+ynnFEa+AqLHEXXhKytxtdrn4pmu63qaCbMqoP
kVa6Y54chiXb61Z2SFuxN2r7EGY0FbXEX/LkVlYtbvewdOdI2incljlNi0XTvtvyXeTvxWjvTHp7
SEhtolNnKXqL7Naz8k2o4bhUw2JfZ/GrN+utXTO/qQtOV7grClD1cYCJLWmuUhV+1Yu7ushvu1Pu
0VUBc05OnLbs512yNo58UkbOLFizbTCotwsOfYMdDLwkm2Uz00zsxg+Ti0RSH3XpOa4HR8lfVkl4
+ck3T5b3FRlXn38lLS1EfKC0llBJP6N9ZFwsGKbSpdlK2WO6iDS7S0j3Jln8fv5SO6arGl67zQMS
bLfJlo0krd5q3wqrcK2G754+GqxuTtPbGv3efgvbeqdRtDWkwxqeZTOtAVzh3BTdxih/auVfoo3c
nrtff6JE96R5wFfb9gQaiFMqe5kJjg7CtUiDM1nzXtZSp2wOJvz0IjRIlO5W6IW66bTTayJO/LTY
GeXIawkGXTc53CD71R7wQ023JgZAEYhcngkkqG5RYHZN0XLXHCauL6sC77b3a0wHil1t2o/6SDf2
kKojf4mBOeIo9cKJmKaP+ymixUHakolDJQrPqj+sySCZ/NXFtVvF30v6S5ptbzR3ZV04PYo0k/LW
R5qv9pkz4zyfr/vVekjjO2S3rBDlWpVefXJbJdDzu8+0TYNO3ycZZPv1rULIZskwzB7omyoZu/a9
sPhF6VZViDIq0lPAZd2mo8Kmb2vHktvEN4mqulFa+4XYpNZNMd10XcaiTU7CLFfUbOb22givVu1b
me/Hhr5MXHv6uKmS0DFKDqL6IpE7Sv3DicsghxsIpE4ujtJ0o9i0U3OdeIcSpPkluNLy9C0HeZu/
bXPyR/16NXCG5RdZqTcnT4lUu4NaUEfcye2NbXzGlnXE72VvDi81IHW23nXZa5yFbqJoblvfGWXh
jP2xCR/irqKMZbI5e1e1cG/LT8J6H5LZs1cSV2ANm0tFGPkW80y3qJbriTpaL78krdulAmDIwmOw
/ijaOGhDQV6YeMOsOAIjyzg6Vq3YGu3kVKys3Lx2lvXVUXllzasBUWRo41ubJkGoYTRCNZkiZFRG
nkLjC6LdloQHr8hAIrPuIK3AWQw067uUSS/0ZW+lAyXZejPK8naJrifN8kEwvWSgL7Q0bgc+E/Yh
V/pdzCBNvTq6/h1lpCiy8DV93ijDeNBbWB6Ln4tDbbCfyQQK6Uut31bmLVT916IeJLxVilh/Gnrp
e4qvlLV9YMNyPAdPkxi9UN9KOWbvvuaWcOY1JtdMvKXKHKOJ6edadzlt2FAJ72Wpc+1lcQBvOIQv
A3BQ1LeOSfneVIzEmlT5FgaOBKSEWKpPNxVAn4LSQWb/JHXnG/1no7zZierZFYYFcgSu8KosgCYh
vI75ocuxlCs+G+MrUn5iegg5PFYRD749XQ3zsdG/akq6tF/dYYRexzA7tVo7gvrh/GZJiS+tTNbb
d1J7pdv1IQa819XXbBqCuGVMzfAS4/T3tvX40ea39qkRmk5unfAjFYUST6LTzFBLWO/lzIQ58PIv
UOjUHYnvTNS+xBpv7fZoaJMjlsYpMFpVO2pPZmXkcHRjUKG0tbayHAU2L7eykUQRB4oledq40g6o
vRUay0qQzKhK0FF1BjKxkLRF4AJkDKFv6cVzZucouMpuSCMkw0M2yh5NoosWhXQaTH9QaaqotIUj
tkln0+777udX3G+o2ge3To9JVtNmuROq4sWUi0oBZjO2waxK+zT5AbZ39ULah0W9lXub0El8QA2v
mbqbepCv5FH3emjfdba6k6DtUmtgTPkuBcWzjnJOo5TggBsE6JQEjoCB0XZWoTry9mXT+HVcbfve
2kdKEzR67xuW8Owc28nU8Oywdu3yJ6NrV+iFZ6YGdwrQFpB+bpqY85gu7hZ3J6OXEQvrcsQ0q4SZ
mtR+qRS+PixBS+t64q2TaaPXiVvGryFYSSX3IPZPGkWzbL7JMbAQ9cqk/Jp4edVsd3i+kH2Oz/lI
nwm2x4j0w0DJcAIqc75PTjYSpeM2FYh+hu8rfTxRy+5Co6yOi2BpWq/A4DbS3lvG4GOQ9mX8VaXU
agVojUHEZEOEkGqtNXeVE/DUNFujUr/UhJuq1/ex9BlJK2xXgkNdukX+M2f3Nbp2lvmw1I072+i/
ySYN3PfVqB014pxxLJl59aKW5Isqrid7M9JH8zR5KZ0OzOoV5bY+hRo6c/VQO1WKZTtpuNIvrjnX
76n+YomfVD0shQhKtmTLuRwBStJJcqfkpSnrayUcNiVbC2kgp2rqa2Qc/KEDX6HHqWS9K5IveWxq
r7LerAFXVuoJkwRdKekXN4rTdiJIy50pX2Gjty2S71Aa+A2EaXJrUyAskn/XpxKos+7rqnFHyfDX
UfeFar1guANyi4aBWQPL9l7YqUBcV6HVkkxi/z4AlUb2q640fjZj3qzJ/rh+k8U5GVeosbxlyWen
P4hQp6cq3Sp2cWrDEbeMA/pDBwNfBr3QXClBZgnAUs3ErViXTVmvXq4unrzAX9TeTyBrqP1oCkhh
+CaX6GR0760qbbh5VYkXbxo8skN3WYvNykKtWD+oJtygxzieMYAqHZOephKxn08FTYlQWE6vRyGQ
cvri2gadoKxgmiIrNa6BGyVO/T6z3RQ8KVS+4QXyLgJXy9RX1oELVHfH/iGl3dyCypGc6S3Mhele
HRGqWhYYHbSHjeQu78vABjQsx86NacepxmfFIH1kfA4Skh+Ioy3St+ByNncjxDkzRMZh3abk3NOp
XayGLkYdTsfUSmg92fVMY0VyFaqbCQq/zeUmKzdgwrnc/QuUCfWXado00EEYRgFtf6o7+a6Y1IAx
1qIpdnXHDOD4WBhPhX2sxFOX3sXmvcmyhrYZjMbWyL7VQoFC8FmN9wN9mxxwCyEEdwrRqrYMl86Z
X5Q95gNbXczbxaB6WLmyjU0ZvjNr7cuh5kzVLwANEgTJ+laRGNEjEtSOP1Zr96HZU89thnUz8wmq
2gxmLQq4TKS23ZSAjumkOVXyqNm/0hIXG2tyVRsuUsKNQn5nG5upeU2VcaPH7xndxga4Jja4k3BJ
z6l0dO6g0hWd4L/agRiPMKNJwo9WXt2IYfCHdgwag5EL2z2dCzPjKMnRLlrxHbeat2x+Uux7qSC0
05i2Ef6iq2gWcJ1eQxg/43y0xi89fGkbV46bQJmKrTE9GfquCutrm0Ao6tTDNNNf5Kd2oSWFblJD
10mqMq+IRv7ABPcALD2TvUq8hWbiVrPuMZflqhFeskMbmPlLL8ih49wzdTyzwfaLBWg0ei/C7Eqm
72YWHflgGNQmQXQZnLo0NwknLAXxVmR6mqTqBfdD1B7QlfPDiLawBuA0pP5E96+xyeSHdK8LyzW7
8iA6omhaN85SR9tQvqZTjcwENxixUpMFkwYJeOK0bjQ6inLRBJkp06eTg1pa35d1fFYmSu21fiyj
6mmt4VpEZM9VdG+V87YoO1+YeB6lIWQFfTth8tRDgMHLwguVY8cIzChkvKy+FLs7gLlsRwPIKh1/
adqLaYwPNWDiklJnzMVn0szukMj4x+UHLRl2jVK65qTdzvrtCo6YDOQP+c3aCr8ttq2gd4+cRK32
bDegGIluSrWPNEZgZNXtwQcK2vejpJF7VffZKHlR+hbSJ9SHFVALePbbFJYjaZqXKeY211GML+dd
bv8sC/wqYjdARIkrqugL2Nb7ucYfqxw2tpDdNMOYqEqvSiE5U0ZelY10taG8ZcIL44cBrp2hQtcH
h21IEkItvEv70dca/TERNrkGVM+29+ZTikjivmLZWCdfINbQEQenpWlf9ypjiYlnqEdtwo2wxI2Q
ZHfWNl0M9STNlMaZ2pyaWOzkBswAvEaDYTDFuGnXIBvvRR85dX4bC2kzDjWUPVorNJpd2543EyEH
J/VdbDzqpupnoeTmXXxULOEWNBy6VfmsNUGLDbBBYXDKQPUxPyrZfJBOmyEhzBOdkPJjJVpg5Ip6
tgCBVEryCLX2Zo1DjUf9lVI9tWnuyehCLGV3U5rLi5k03w23PgUAeqw6yFVqBAWoawqzK2TStNF8
qTCuInmmEYe45hxedQmKRSV8GCXdKikBbUEly6C5sAJ5dTQDK4u5BW2BJ9C5hkHLpLrtIHlbMbwP
S/uXoHEqPVdqDwuOteZ0jd1wfxL8U+iEKQaZE36zSqj5xZjfC/C2ubHgySggJuQphr5tuNFTkPoi
LgEPTWVXTWtQxMaXts5XoDLsmI9iwOewUr0IRLdFWMUAOkqWbQrZJYotOD/FQZUyGkbKQ9ea9yIz
XctQ3EEzN1oeb9euuRFzGKB358VZvas5nDUUrzAnEZ9mMhQwOqsZvLQofzXzslFD2ekmHFRH8yCN
tTsh818OE30seT/lNBpWsR+m7pAYkN3sdpvmEiyv8S7UacemSf0gsz4zGohGufwAFKMgVAA3pLHf
dbeRIHuVWi+tK2idXwXXxNjaW315NSqGgItvm6oYGl/idnS+PBGBC5MQ6dBae/sqD5vXrMLJUleu
tWkRaPI3V42huwnNhQrCSz70rtYfZ7BdsxZBBTDFV/ZsoK0kIi9ccuWxsdZNSv5QT6HTxNDg+nmP
cK+X8ozM/CGy+JFN6QfS44nJetNPXafE07sDao9eM9/1FFKTmT1EmCSsOCjrsBRKVtLWSNEUWQ5W
i9s2Yglbkmcd3K0k/bTlaRfX/O1VudGN8FlPxDHtTWrSLyF1VBy9b4IOTpQtGYy7DvxnBOWNU4tR
TXJ7GgmyLnmrPAWTVDzqJwqRPFxpVfZYaj0jufatBKwD2uB2on1MNUZy84jlFebPEioAX4pnatlH
far12ib8SmEfRREpTsssDqakBr3gYtmpov6QuU+NZgd8QW+yR0OwBbiYHopp3pic4BabziqDNdGW
0ne/jvsoChm8L2sdnl+xhWM2b9o2PKqxGN3esH4NvLw/JkPqhaQT27kwZEQk6BhO0xJDrRiejSS+
K+buYMyZsVMKdY8FqPDmMcnBCaJHrVnvO32ZnuekqzaNtHwlVUmRGw9fQpGvy5GUs8lzJVD7pd9P
uLCRasqRw3So4STShCSgHN/3dRuUK62BaADBGbQriC53VqrupqJ9pGI5hic0oRnrhMGXetzOYj3W
mkFDv+Mk9pPXmwv/e8gUIQ0z4ZbmKeeOTHAuadhJyvhFmtg4Q0FaptKxc9NIT105V65Eae6jWW2O
SifTjq3xbKMZpk+HLoGI+ec5jn8Jov1jdu1vdPmzcUCrAQOe9BhlOhySTk6CZenAT8dufrzmKB/N
C9JWygV+/rksqLyC7C090C3sd1/zxbb5zo7R0xAo7vrBKvt4u3vD/pJh129HiP56T/NshEitI3XR
UhN2jMDHmqKiHoQzmT8XlvM0M/GH5TTPhoh0uahDc2EuRt4bP9px9FQXSS1fBVdwIM59Lh4p1GVX
v9+LQf/t9c4Gi4Qki1zVGPOH5D17ZmAOGxJaxkcOkl/78tvautlOIUsg0DrrRxZckmH9/Tiwbhm2
qQjFUNWziSCp01U7LdntLdynneyTwnUufC9ANX/0ZQ8NJnl7aYzvt15Rxt+eejbDUvRy2tHJ4qmA
co7OYPyXagTT6p/kKaJNSy3pFJ9K4xIg0mpDorb98xf/7fTd337A2UhLLYlccFhPHxx7kE2Pyi0c
9+2l5f395Mxfq3s21TLJdZ3pgMobhRopJUNLkYX785tcesR5JMirpC0U1D2GIoanzFiVVvl/fsSF
xTof/J0goOa6zmCaOSuu2Vpupzy35upE3Z1qfwuGV8vpwqCa8nvRkv9eufP537GwLcImJxIc/KoM
Tsa6g4fo0ra7MLb1+8D214POjn5WJJGdQYDaqCU0yCVuqLZx1Q3Hu15QBugG8MOfl/PSE88O/aAh
3ZuuKAZZxWGdXgvAhgT6jALDU4Zk8OeHXfp2p+3ztyHnummTxo670zqebLtAl5hKuzxmemEXirMw
oo5Nogp9CIO12zY05aq4vLAJ/wcdiL8+1FnMaIW0ykIkfCiVSr9G7dxcPpNZfLDpd6FNXiVp8XYA
YxOyBNOuHI9mlV2QvVVOF84/b4q/fsVZ4BgjqHWjySwc/CdspnNvdsrDgt1sFnQXYtSl2CzOoked
K/JSxYwv5rvF71zp4XRFVJt2K+4mj6op9s3dn3fL6S/+6e3Ogkkmq7ks5UzsakrtNYVJIbqNEnrG
8sGEunnqaP35gb8fEv0rEGunOPC3/Vngi7kgoPVvjSfpRhkhVjunUc11i08VZ57u7vhM2q64vRv7
eCpdEna7cBy1sxQjHq00qhvQ+UVbZUc+kdYycOOqVCmzo1N+f0Hy6X9I3v57D2lnIceSoPL01OxY
IkzPHYpW87Z3ZpfevOqQr3v/70U+izh9WQj8AmAd9K/GvnMat39Z7yeQNH8eAjiq/knaRMDYvY+f
esnRjvaF9PF0/P+wr7SzKBR3qyFFAyHvNGU35SYtKY3SR78Q7C5EIe0sChUqTkhRToiYV1t1wXxh
Yiriwrtc/HxngcioLehXOQoq8e4kvg7pdE8d4RY7acMgDJ55fz4il17qLOIo2hR1SIEyRV+/WVIM
WnZpf1w6AWdxBu6iqpeCZGiS2l3fZ1cpE3ylRHunmHbzNG7+fy90FmRGQ5UHqa3ZDNXNlD+nYGp/
fsCl9PJceFSxdYXZ04gDxuA51REi8fMv7NfesZC6Krejv3gMRr1UsBvSS88+naU/bHX9LJw0vRbK
9WmrcyEl9zS3veL7Xzrl/Aqn/V+c7gv7Qz+LJn0jL02RkmNmcFOl7LXW3i4s5+kv/OmVzsLHki/l
Wozkf9qmuWZkTxCc41+zu9A0cP4XauAX7lj9LFq0TCPaE4SkzbKvd+bhFB1PhvUnybpLCbpyITLp
ZyEjqyXVCEfqn8mFseuSPj/Qo3SNm9A5CcEm+KhcMm+59Miz+DH1jIEqM/u/FsuVmMKdkIxd1xUX
UpV/nGrEZSB6Yc2GU6xsnAfD3p6qTNitEaQpiFs+09NFw1g85fWPGT//X7fI2cPO3qmQS81oVR6m
3hn7f0uCLTfhDRQfL7y+FK/+sYBnDzuLiOqsWFzTXQhH7zlWnpT6YIf3F17oH8f47BlnMdGoZKtr
Yqx9xE12jxY/FNHUQ85QuWa2YbwvIxcKNoOjFx77j8N89tiz2KiWuqk3DRzBge0oI+3QvJ80rMRm
9OMtLPy99PjnJ/52LYUKoGqatsl//Gf+pTRWJOntagQ2SJkJwpJPwk/USzWPOG2A/4ghpxdDb1k2
DTjy1rnktHwy11LUwgo6nwhigqoGvaeqe01mUG5X0q+uHAOxtZNGHg7fV8WpGU5monmy7aw/3aN9
N71C71P8HrUy+8h4EJnhSdL1kiTbPwuN//yp57dHC58hy0t+aviuBDH8XFyGdH9g4uxeRV1DfP35
C/wznzh73tmNkXfwycNKMYJYTSG5Em5PDEc86+BY1FFIDmNVexH3P7EMT2bOaBx3CUheyswXF83u
zz/ntzvwrw91fp3EQBmhWrEh1Cz0pPYray76Gf32bP3tEWf3SVwPNOpPC6xtVmYRUGk7+WVVaGJj
QpYERNwLKdRvN/nfHnh6578VGc2SLcwb52EQ5g8UjY2swwfLgz8v3O+/IzJYpk0fzdTPZb1yMaxx
0mVmcPLdXR+RuNsC47izP9wCAF6UDvz9Pv3b885ibtJM6LG1iRkwYeIzm/JvZyjEt3Dmurnsl/HP
lsxpn/7teWehQloTazFCkHl5H+6HY7/VN7I3Hy/XKxff7Cz4KhqWf3aXnlbyZIUCfuOOh3LLkLS/
HOIL5dhvN7whdMvECpwK4Szk1v9F2nU1yW0z21/EKubwyszZmdksrfTC0iow58xffw9GtywOlh74
s1Vl+8Eu9wAEuhvdp88pUrxNSDTRmsgqEyDfcpZX/5BAkZ37Y4ImMhZ7LoJYU48bHqjgQKo8zFR4
3RHtQJuzWWqJ5Pd+8LQbY5Q7Mfg47ZUIF5hUfEqXlDZlt2VWUHfTC10WUXPRNUjfUafBKPtQnVRE
qqmXv811/MBLqdOJUA0vjXtJQU339vXavcMbe9SZyKUG7ORpiQoTZr/zFrOPheZipI7xrcTd7dvY
oY5DJVRqNschRlEs7h6gH0Sl5ZP21gerK+Be898Ii5RsSwcANQJgpL7NEBiJyZviOJ+re1YR6PbP
MXiqPgIO7F4bm4uvbAOU5H0cnOBfFKrJCf1r1QZPHZrGCHM0+lC/azkMd9bgEjEMxgfc9486GDgh
NQDpUpV84Y0XljnM0owplgLYRwEuDJeIeEWnCbSugCCj/s5ub+ze7Y1JykXWNVqZnZTryIEjr28j
gia9fSw/PiAuO/dnVdQ9UDSuygejBu3XY/cJxSOiSDaibbRoAZFtwjT+A0gEqs+3zbIWRt2GrMJs
ka5jYbMK5EQRgoKTYzEU7qZsm82jbkInlEvBKViZMole3mg/Kw5DV4WuY6I9Lb7dXpC4uyJD4MEg
KcmGetFD25wOFbiVBAACIt2jYwj2F6LZqYQPUw8tuLlccN2jRCa70oHz6oOEqWOzC8Zzwe6I7Tq2
zQ8hP3TzQ6pF4Lk50VV3BfzvrXDA6X/Hn5B5WcBQPCcPGHw/aJ+Kexap+O52b+xS12OpZJ43WrTB
8J67VwfF55ojkNRmX5b27b2+VOM/hIiNKepaKIBPYgKSg+/GGwNoXYylnBQ3e+JMQkSJVrbfnEK7
t+UDyIqqV8MhIUQDYQ4UNpF+PwB/0x0FJwIk4R4o9YD5Kt8NmIZmyIgsoiqp1NErKkFuMTGoIgEQ
3Omcu6GtHlXICxfu4K9fbm/H3skTeFmHDDbg9wJP7QbC2zIAhKK6FWA1gEtXGIu9bWEvdm0tUD6i
HIDIHlSc7SQ65SnvDmmCYcuft418bE3AE22tUD5BU6thzoxIw5MVIAmn8ZaHAs1j5J7MHEPc+0Bb
W9QHKjFJWHAqckGUhCDLYGUHsEYAzhw+gpvpLrULq/aLo4FCrCm6kSWc5lcMlrHaFXtXVeChnaDg
bQklI+ohgXROa/oaXpDngzmBfkIkH9JVB3S4tVRNcG5vMFkTfWu21ijHsMZDU44S9leGHrzko5ru
kMSKdfg/tkQu3/HPqihH0LUlZvNU2OmcNsDAohv501dyKYkUoGCFb1OQ2aBfXp3cSVxWO2Q3TG+X
SV+HHFhBMQblGxB0KJ6ivP2o271ZBSWsYdzN+m+7St2NPmoESeljfMNDHySHxIMCNhqUrDyKuSzq
diRVlTdC3GgoO0yO+mmAowP9/1F2e0v0DSZT8cfmHfUVqRuSDODTaji8YUgNug7R2j1isM6TvCzE
6L4pfeJAT8CMXh+l/67N6lS+GA1iKPMjnBk5PJrP/4xqlwekHBVUTIG42X0O3eDMNmwh0ILpc4m+
JUZfGN9096m4OUM6lU6KEhBhxoSnaRooLtFl+p4FKEQeWHdl96W4NUT81CZYK4taCMack7syXdqx
qYsBFOQIhctmeGW4G51yN5PQV3wmYm+FqivAA6y8R9FsgU9MthPMCYRa/Hj7bvyNm/3LFeiUy6kL
OeqiBPsI1iYBKt+JA5x25zWHNkCpzC3voBy2YiLBBALrEfCPR7buFcPr0VWNCINcWZ3AGxGkDBRd
fOGASqSvBIylkiNxw7vqlNsBW1YoGDrcTllzlaXkmAghmNJUmDyQwDoJXzkd5EfU1DjN1XOqhlYL
VlDQhZp5MbuqZjhKEz6uRX7Wh8GLBAD4haJ0MbHBCOZ/E2f/fBTKY42imBp9gWheHkNv8gibMYqR
ZvnUs70W68hRXssY41nVZdAnGr7qrbb8mr/NLgHgkUQtX6zJBSMu6BiYjmT3XbO9WZT/0mI+VbUO
OaLs1S+jiEkFE4BXUo/93oPY4xxZmV3/ZBVfd5/fGB7QoH0IkLRw0UHYXOjaCDl5VXtMhHtpIODJ
ndovGO7sMOVhjp/DH2oKykkLZMeeAqWKyG7u9B5qeepT9Fk/CQ8/QCL6v/P1w6eiai0YvI5Sh2BQ
956bwJidqU3ixcahjwnpL1gEBYlxrvaSxK0V6q5HkEocOa5Gi3LAQ2MAQh6sKCqjeb2X66o6ilHQ
qsMWX7Z/s72TKq+tmIPpT57wssl/KvAdty/yXuCTeBl4QpSGFBn0PNcuuUwmSOzkGiHdjp7yh9JN
DmHAB8Kj6Fbu8Ll9ZQWBnY2TZaTveDjqGo908NpgrXdgngnxWFA0vIXVXLRzY8FMf/mTsTLyP6Jc
lCwTuXryRFX1C0Z2s3nGMmccF+JKlEftjZTxFHRKTKLZCKpNZtF6byOvzFF3v9IGNG1EZBDSPQed
b2sGfguD+C94gb0QookzO0vaSx+ubFK3vhEx0ytoEQomQXtE3nmun8OgdsHfHIBg08peJjc0waL6
HNmiT1xA+MRiG9+L6dvfcMmPN9ucg7RIHfrq/+voNpGW186jZXiNW59Y6Iq9EHtljUpVQjCJZ1yD
+Da63TflebrTndEFkv0Fkw7Ta3UCIaoJmP0iWRWIWe3YRyn1HdOBjLO14+ivfgZ1iOMuC6c4Q3pK
BLhqt35o7zG1YiXB7IBiEICF0iHCPBIj7DI3m/JtWVjmoF1BhsE/JmdAYU+gr8WILYT1CtSm/3dG
flG9Wibl5JZKj8OsxZle77vFDL3ajZGwVZIFsXpEMRbQ+AIfu3FlaXhzJWAOTi3INCFeUZhWA14H
VBlubCd3JeksPI4PgPC7ki9bmdMcJJ/kj4MNLshgui8zM3eWZ7D4ct5vVVh0q+7EI267d/vzs74+
lfwsybAqIClECaIGZWTY2hw8WZyd0pzIg2eMjscFOHhrV8jP2dwwo+EMWSzxbha+R08CFKAmpzur
XnhQD72rvPV2HVSfuDc0IdVfqgXJBid8rkazCIreyYIqiF6yF4yIfJIs6TU9GwdQBf2r1AdHBRkf
5H11kCNRcaTNwWOdSTgq5MFWPqifsgMGUADVxhDNQXAwog4nxN+xPsVe4nNll/oWRrtKEqYR8cx/
LAPZKm3hsx4Mb0TSprXiwz95L12ymo8f5M9aqQ8yjrLWzgVsSsB4gvPBAddkbEdgZbBjCzRejvg8
2ZK1/sxPcINf2Jib3Ri62Wwq1kSqkhpDDy8o8eDnfsq555EF6d4/43/WSIUWDlTK3DKChKasvoQd
hoO0E9IIsD6tTjH8uH2f/iZ2/mWM7rjNhpIPUnmpcM72GHAYdTIjlHA7e7HzwnzuT/+iFiUjKdBU
UkUEWRC1PBn6iRroNDXoqCUnCG6W4KLWf9ZL+V4UwEOHLFC+SD7JhzPzxyC9RKWJmrnOcT/4w4xT
AiSyr/jpffxWncYAVKCo2YBRMTpeXoie8kCQpeIT79dnXFbQvTMiyU5muV2/QcXRCUOZC2rKCGAD
HqF9Zcngtb39VVkrpmIkn3G8Al0ODXy/CyZA84GHIK4+BnWfnDoMHCYG+PHHhZXRkgt/a6OpEDl0
ahzymO5yawXjdJi6KkA3PoMfN3FnzL3eXuPe6/JqH6kIKc/QWQN7Fsl+BLf9khxavzpyBxKLLBaQ
ipzJWyujXOzaN3jMiljZ6OqIfRmGA8iIBculsr4b5VFXaZCnjoMyzsz1Nris7IkD0iP50rS5IxsY
kX5g7OFuor65GpQ7jVS+nGIFB6Vz6qB/0N7HOwMKhwKY1iy2/t9ewfbqk1HOE8+PySgbfDLtPvQE
e8ihcKQBD1w/KRieykDoBuQiYBIWttmKnllJziWJufUZKdeDCdB4bDtcPdnTPVK1FZ3iAE48zZnR
OcPoTIDBVQ/8MHAH+CWTDyqoL4MVOjNj43ejyF/7DjdI5RWgPIqUAT9ESl/HFcQ+BUaOK8YTdj9A
b6xQnkatsimdY3xd/tCdpc9gzNd8CMHg8KIp1QER1v9c2CNrO/UpsMSLQMDgXatj6ud6bSVoOlJD
gNXe5q32gdRfJOypfMcun+65UgVDxOj3CSqv0S9ozLgPipKgFAYqsAFT//L8/fYF2ftOgMKjBaLg
j06PPPBqFoXLSg5MFnvl8JMD+Y5UP902sudctkYob50vBYbeIDeKp2SPaiXZLuPAbpfsvmC2dij3
HGNyuuRSBF4ildw9/Z4VW63mQfbZn2YvFiDCkza1iByZp66aZkyNrC3IkwqIFBQa/yuRlE/gZr4T
1vh/1SHEUwlFFE2U8MqXZbrasAhLU0H8XHWTvrU0HisCLznwvubtz/RRNfVix1CIgiMP+Wdq/6Q1
72rtgpFArR4AxPEI7QxPt9Ftf5vc2E8d42H8yYoJe4U+LO+PWSrODVMO2oUFbxAyUBwH3Ivo1QFe
Y/7sSm7hgE0ZAmo8oBTRQbcBdzSeWgfyBg+SAz3vF95nVR737sT291CxsDAMdU0IXLpQQLgAAVcN
1O9l9Ov2brOsUKFwiOJeG8oG0GUFo5rgpfpVVikYKUAleNvQ5XjQQWG7HspfTSlIGMNhQY8fxQun
cLLHJrurynfOQZMbJCMmeNn57GUcbNDgs4Mia6FUTNQ1EG1DAEJ1R2m1JwPN3yxbv2Zq/Xh7nbtp
8Had1I1MxLweuqnDd8uHVyUyfLStbb6Sv/dd/63ntKO6ii7oG45NtlZ+uEKoRoP6RKZUhq23IUQW
wRyslWFoj3xzn0jp/SoITzrXohATJRi8HkFBEur8j0aewc8eH7oi9quMkK8CiXt7MXuOf7MWWi98
HYcxVQjiJgFHW5MDjjg7/80CFTsTUc+7WcWtA1mTD3pdXudYCSzx6zcOnkr5fTntuQlENCgu3I82
2JN8zlKPBCqa2SXKpLfXwzrmKuW9ZG6d14oDepMTTL5Fq1W2Cgd1O096AkmEiyqK3z0AgMtukLDW
STkw6EouZV6VKhKC5EyKKKGtv3RIoDGtfqcwMqu9YLo9GZR3gmhTLq9TTboxIGEHqFPySCWS1YXb
fX1s7VD+KS65RllqeEHw7F1IEPL72gdZrl97KuMoMjyESjmoZJnaMlugsZLU53TpAGLrAxW6WrcP
COtKUX4oK6BKABVSNAcwY1BwX+X85baBPWDBNpDRWKXUgFQnSFRCNw/A22+CKJazEqvFWXQkZ/El
SEMVDD/xccDtOmbTbBwYbCxAr4Y7Rj5TdRYBka5Ov4cniqOEXjF03HHdQIxrNv7t9e5lQJsTQjNy
qGLY6ZxIVAjBbyJpKzgl9aPRqZ5mLIyt3X3YbG1RrqTN4axW+ZIjDDmmgkHRBEmp8+DwTmnPn6W7
tDQ5RzkBFINJCczOGgHO0rn7we5PXwgHPrg10TB4SZRBlEHn/0U0zTWvoXzVOYKbfgE870l+KB4h
UpbaLpjgKg+k3ab8BrpMZ7jLcWUIYia6V8+VG92n1l0cNJ9vf4rdG7T5SdTZxkBtIUyoSLmtKPo1
IAngMgfRG+u07X5xCX+Q9yoyln798mkkKH8PNXrQMe/K7b2IZEyAchKnsqScL0QSH/Z4Y4nyPn05
rjyekJrb/Ao92Um+Gm7qgsw0lkzVsLrH1I7vOUc2dXMazeWlf20f0yfjcUEvSptM1TQ81PbyRxZZ
yO4TA59WQw+Y9EzpBrCWanKMd6GK8uzkyJZ0Fz8b+BmT3T+xe3D72/3HGBVXhiRL13oCsL5cVauD
vh4fPa+y4bNld5nror5srtdgmiZDWaMbI+F1MXMPRIFCuj9kMuHflJu220h93m5cO2H5bU4/kHea
BCz7P3gR7j3Vt3aoyNJqmtRy1YhgeSKfqzi07xAaPOYH9nvwI4MP8cQyL4JmWJUEANuvL8fKo7Kb
zxhLUEzdI5pteKmgnQSJZOkOrK2RozmAfD3wo5W8xciHntWn205gt9S9/QWUk2zUZanhtSArcBpw
bZD9yGfD6ezZMSBH6XK29AW57G2ju+nIZtVU1qWAN77rlgpZF8golG9xNjyOy3RQQu1BNcAEjvRY
Xxl1n91OraZiREcEMhiXkP6sPQhh2g5lEQGkYgvwUDWIE0AHJUE9zJUeo0N7h9alg8aUNd2Jn7PP
vJ9bLEIqcfd6qijzA6Ai6R/gDXkkitwgdqTYNh8HR7GTT8gseLywIMb9VKLFaDhRABajoDoqB9lc
rfBZ+AXqb9SkalYesJvdbH4MdaOMOcqhoYhWeQ4o0hjg9Q5JZeksP6tv/LGwIVIK2oyJZXX3fm2s
Uh9i5pQqK+IRGJ0D6eCGQXIkDdLEZqPP9k/3xhYV48R1EiBpCFv8QYOUYUCgxeBbPAheFfSoribM
cir5P34IQhuL1INyQSe+4UVYTDToBmqPS/czBpV3Eh24WbQqbWac690o/sfeBUu5acau/aBl8opj
neM9GQ2nFtJuK7SMb99YlhXKT6GhGbZgkUWNegaDN5eAwb49DXEVMezsP8g2yxGvHeISC8iIe9yP
0SX08Ae024HhGsHVatZ+jjmf0kHi2J7yAytMXxzAjS93ydQ3O1mpdStMEwHmlSPowZdnOcr9uArP
zQJyyAjT213RHJUuPyCefy6mBuTCp8oAm69mQJlVCkM/n8DECZVVeyjWR2hx/tB67RVaYT8UA+lO
Xk6BVrXg2SzOYzGhkyl8A0n+YawKCLJB1LCd89SqxRhcRD3UGDHCuD60HeYJolZd7GVpWB5gv/yx
2W4qWwh5NB+0DKcV9MnoPSRO/7k3IaiA9+j8XoNS2gF420EAQnasP2UueoBnLYAEOCE3uGcV0faL
iZufQ2UUUdH2XDsuv4uximu48xFgOSh22aNVBeunFLThj+z29f6DaGOXcoSZGnEjlwA2SMACoA9y
B/ncqRYoTA6cJdvGCbKAr8gS04eENyfmoSfxjj55Oq/IhqyqKmBvVDwUEihl5wL8sPo62ujgQxcX
S86AmIK+N+Qjme2IPce/NUh9dgEealqrAXXoevFHTnN0sbdve4zdm7y1QX3LOm3B/J7DRufo3vCt
fZCdxgrt3zF2CbRfhK2InVLtgiG2dqlvGed8seQqPMgCpU6SUGEvAwOEgE7ktO/JkYT44T5/Ev38
tXlIHXA9M5a+N4wmb38CFeH0tIw4nZT5CYZRsDuP+y465BSXz+ud8QTVjMRcSY8BhRF09iSzc9LX
+JU1yruHo7/6HVT0K3h9nQviTOOgDgo/OtRO/4lsO8t3Mj82FfUAoq8ANccFAsMQuAQt9bHyF2u2
M7TWys948sWLubiQkmUW0vYSKp3XwX6NyVCCr70OGCPkJJZEJnsN14tDbQrQU6wgPFN/u32g97+q
AFE+8TLsTT/hhUFNB6GUCBisOENKFwQ9znwn8abhcKfQj5/w9/shKA/gbPVB5ITBKc2GTjkzZd9d
Mhk30xWgm4Akv17yEs+iXAkkqUFtHnzXD52V2qrNfQXgyk3QqSbvr/oUOrc3gJzaD15qY5a6WD2E
hOQmT3UXmL/jNLsZ2KlrqATEABtJDPYZ1hKpGzQ0FZ9DeAXnSRwlf4wGJwXHYtSDmT0poF93e2X7
x3ezNOqi5DJwjEKj/I476ieQENvZI8kUVxDHkYEX3hZBVcT9YNglfvbWllLXJo34ptc62AWtiV1+
IbPh7R2hrYOLegbQgen4913Cn5XSZJxxVIl6EsIrJ8ZZGqESWKt2rn/NMgDfQRVSgMNIgpoQ5NgZ
S2WcHpqRM+9CTYP6rA5kPhlFEF7IKMJqGy5EkhxZROFAxuyGxWbJZeyxRGWUqxxLSzqRPS50e1yh
vGF8ub22vZT/Mv75+z5KVPjGdezHdtE0VyS0hxykUjJIfhDmwRU3ExD5rmVVv1mLIv9+k6sWQpYL
4Uh8kdzFNl+CXiZZDAbvyW6BRxcxvCArkvJxckFIBpnLOHj16UDIhLQ74yzek2op6M98FpHGbiV8
a41aEyohsQGmOjLyxiN0gJTaTW2oldmkEt6eWMytu8nm1h7lRjuM989lg6sgKqZ2nF3B8CRAZ+8F
IHwzr1wgKAWxFAejYDaLNmn38202lnKlMj/xlQKhPpeMHMzhg4YH/u0zSX78B8+ysUA5UF4etC6S
4awlSMeGU5Cnvg5lzdtGdvs92y2k/CaIhESQn2AdfYNpb/5Evtc6gkZc91HCYcSf3Sx9a43ylmJV
tE0CAIUrepODKu8h8guHsCeOFvQ4nuIn1G688Mzmrtmt2vyxLNLIpL4Z5IrvdHjNeB5NTVuhnDcN
L8MKBFFUvIFdf3XHsoaKgOBBHPGx5DF0oEPsIp8a6DdCUk9Gmqf3hy4Van9VNK+YejTQDW08FZMk
oJ8KBQgl9eNEf66GMDSX4u32t9qNqCKYM3iFN3gkDtceg1PnJIoTuEFxAsHPvNhj+9wOvS2trKbq
/uH+Y4lyuKImF9DeROwmshCc/GUyXm4vRdyNJZu1UA5XWwFBH3ToflZkCKBwyLGDkqJxnk7VCSB8
e4zMWUHCiUb1c+8Vz6WVvS8H5aW1K98IWDPIu57L0HhZFGSBBwqGumxhpdfiqgikaJFdermxrTnL
/WoBDnmXewXDL+99yq056tbN+jpKVYHTuBg89GQTCC/ct11u5Uyqh90W2tYUdeWgmLmKSz39znmh
FutEvvyaOMkpOxjASv2mtRgdsB2+4bRLD5BTMTBaxx7V3TtUmx9CT/X0S9UUBocYG0GZVQgnWy4e
b5+qvSgOCjtdwV8YIaQHBuJGUJVkwKGCXuw8r34llJBFe5Kh9iKAEGCWWKy2u/5sa5GKAg2IoySk
Dig4FaDWXvXv6ziDa9HIlEeOqMAOMv9kjGAWDkUQS2aJXyjd99gYviEDXrwcctt6o3qNbJxnrpjN
zBCs21uyi5XEo0rlASQzyNZcOw1tXktULBAiSXmofQBDaOElFklPoZJ3kJzYGd5ZI1W7X3pjkzrd
qNwP04DpOcgWguEKIr6VxvjSu62A7bKoU62EMzdxEnwhGUquHvWA0ISh2BSbyufCQoEzSP2GRwsr
t3CorfoQH1g1gr3QeRkFNFRUCBV45OutVUZRSlFVxWz2oQyk43onnNF9BdUFm5NhL3xd2aIOWqTw
yTxL+IzTobcXNL8xqGOnFlS73yS3syR/9pMThwm9Q3xebBQjweP4OjuETY+57p1rphBEIrhSZMIh
Q/lufTVypZaBSxxd47mGZERnzT5haEkszRvc+tOEHxA7uceKGjte88owOXeblLnJq0nXiebTlB+4
8eeIbtsCeSk1YV2aneikoM3LKzqCrfqBEU6CJGrUcnAkmfSSqS+Z4A5VDCGagwblGwOhSYY4Yo7Z
qXmCZwFDWN87XCTeh+KrnnxbJkaDYC86EXSmwBsGeAU/EGdFQjSmTQhKsjVrv0MxSnM4GbJYo1ib
cg/J36grPSi38ipSRCWQBA4KUsWLMdU/Gd6EBH4qJ8UPURUZxx29Tprlv8sHVD8VznCzWPPB/wLN
lyq+lzlQoSpjZzdRnUPhqj3yRA0SMjpDI0aWPrA0DXYcjMoTMlFsisJrOuVgNG3sorzFEHOtL2YX
6eYyMOBWLAuUf1Fz1RjgTRVMmoBwSjJOcfKdsZc7hwxeWcCrTEaig39cn+ZWjbJOjg2wyABPTuRm
Vp9wveAq3zX24mJMyVfvFuib/4uUX8V8koYviJF2fMVrwyAd7vhuWhTUFEMP+kt+6GMGAyUSdil3
L/xc2aKurJg30ioaFzI9/TF+GMHmnNpQl0EE0jHfhmGEf2B055ReGaUcMzrEetPJPABZSQFpvxSa
41rvjmEjmmnbPFVjFJtSYxzlTn5X0rQxDXl6Rv2TBXfYSw8uqjqEywCj8DRsJNTSquQbED0rZpH5
OhRGAwkUCplnfMPjNI8t+XsTkMFS7R+gIMgqqbt6ZZza+mEohyTkQGDcCCsEstNgVWqoYvMc6zzt
3JUrQ/R29xLYxAqs8v9bLzYoSiRIYv1YD4KFBxGydkhYMG4PuYC3VkcFxEqfW8OI4QImSz7EmM8s
bBCYOTpoBriTctAxhfNltkS3sCE1zT5jO6FIA/0YyAZUQzAEGgQ3SnMfNmWaefz01BWrmYInrY9/
ZiOrsLm7uSBB00lx/GOSIc1lUZTTBFakGhJz2pdyqVnRjtz3D1u5MUFt5TSNSzrqCuZn4vRHwskg
gWugf2EkuQfVyh9SJbmDJkFhNwNQXRYwG15r6gqF0PQ7B5KV2x9297uC5RJhBIqlKFtdO6e+qKtu
yNsEVPMRdJlGn1QV2RNpu9uKxA1YPgUD6TQ/EV8Kar8YYeKhSP0q8OWxj5msrzsOXkOhQQI/iwR/
SzNeZ5wxlVkuQiaax7yV+Jzxtdmvi9stP8f0/fa27eRkW1s0ZXURSlM1J3zi1VNjF+NJmn4Bf29q
+WGEarnEFJ3aq7dfGaSil57WUZzPWFzya7H0A38QLVTdUHUHTM/lvvVO+o18N54FY9jDg1wZJs5/
kwRqowa8LbjEob/THldMukm+8cTfV0fQIFni59xi4V33aqhXFql4mc5qm/Eplip74i/C+kHaunN+
GaVjz03sPdivzFF+W+3lMkbLKIHoT+RDPKKBgkT7EgNJVvZmftf6IEslgzH1gbO7O96PvfBJ/Jpb
7YkFL927JJsDTEsjQNkxD8sxQQQper80JrssPt8+tntvqKvFUr5HlqcqBNQxAdcPFI4gTIOx4YAM
avKg4bhti7Uacl03ByeclRni8nLiFWtuL/VbwTPu4F6ajsVIOi/LYCMU6SJSN+V8z4c6yehWN0Yv
qDlhohbEASh+e/krk0+X+ELacW/tUWlwycVi0kNXGunFJYM04wEyrBCxNLsSpCU6Hr7QMhrsrjrc
3srdzyYDCkx4fjAE99F9QgM9TBYS8oGFfvst1VQdJafEQyC4bWxvuhZx4I8x6saHgpA045oS9ZHI
595VK4e2LmcNYOVAItkdG3ce7Pk1LMxf8xmyw0wqvz1Hvv0BlAPoClEf8cVTLzSeK/2Yam+S0Jv9
/CXWPt1e6x4AWiPvGhSwBEX7wHmhQBZkMDqYmsBu5s42AD0oYSS/uCNUTUeTDMZhgtnSvi4PnGPg
vb0CDbCCKmICO5YlHfrEkpnj23s3R8YLBZ8A7/4PzAajbMy9GkGiS4emNde8i/z328ve3WAdEFqd
hEn+Ui3eXE3gF0O16oXEa8e+RckuNPt+xYy9dOoAdLHmLnNvG9zNzPHs+ssidXVGvVelhkNljlDn
g9kMpQRJstCR8DjI8J6ylxAC4N/IDAX3JbOZXJTErdE3d2ueel42GO+K+xACN8jKQX2Dzpz+k/A3
jKA4Lr8ZupX7IFxjHuTLm/KGXbp33PSJDj69NfHmCJQv0Ck+rzZAtC8ZaDdHxZTvy/hSG8RD6RC5
+jsXMEumu4fpz87TXeTQyFQh5aAlBMLExWkAmE0OcFpEIal44A7Gp8RlVff3/KSMx7oiE9wH2Mev
PT+X1YOCJx4kTRNg9jE5wK0lpIkbk3GoyHT7x939Y4csfXOMZxk8ieqEQ5UG3VnwY+C/FmSv8h1r
tvMyB/jBkiESKDSEfQS6I14YA1DILSTrpExVzQk9XjMZooO46IPZNGMwNIB/17WjzU2Qde2bXH9K
8zwoKino0JoauuwszmgFgCqtjkbyn0BuXlEjs5klu6shM7hWd+h8HXhhPnRrfpx0wZVgIaugSM3h
KVJ08+NalucwFG1hnM04yVFmVfsfZWHUJh4zZjQaTrb4pSp4RYspXhnP3F62Wt5wgJ9DkVZAepOg
PpR2RWVlswrMQpqZoYiBqbURfDlcRlNdMf8BTUBlzZ8mVbTEyXCXhNUm38ue5c12UgdE6lpD70f4
H36VTLxK7qpVtNb0RS0rN236+zDLGcnIXgEbchOYGQGlJSmlUUGtmuK4GTUOwr/QUScDz/58JINF
/AluHxOT+KIr9LUKu32CJLyj37Ezzb3RBY1cCqj+oDoB9Z/r8ypWw1J2DaI4+QHVofJmASM3KOqp
geK15+GhekbJ80drNz7vSSytvr8xr2nokfKGJGiUD57A8DZ0aGlDUVpw5VfpXcXcboqxZIJ/crpn
sI+9oiH7ZYjAVTPdsbzCniNSlD/mKR88yq3ScM0MR1SG0KfPIGfPYnTcK39hh/+yQZPxjpE2cPp0
WeLkDE/pFyLgkFj6M8nNUnPKgJn/j+uiczNOnsJB6dbQzcZvc/7ScizI8d4Tfbso6uhOeZxmTYkc
Bb3vV636yqMMXXWIocJszu1q5VJl8sjGGN6VXELa523NUpc0DaH9Ho/Q1Zu/S288efY5yVE4VEAy
FxegHsMe43zQ1LtcEqdiODVgWT3Kh9UGlAWo6sgs3lRCxeXUnsCZUO29bXWPf1FDRQKdB1VBX4l+
yKs6BtBHdcw88VEEriuAYbuSoZHUfOMdQsUWAyeYBOH3+gmqqIUDenegWwRGzr375lVUHY1w5Pg6
As21ayjVWZ0KaSJ3MzuvhUU0mhpbvwc+cTRzJo3z7l5vzFHflhfDIYuXOXTrOgh5iIEULOqov9nY
PyuignOp55JeplC21b8ui0MwB5GDilpr9j7gj6MfeRrSvtQEOtwPOyBsl6OIkR0mope1VJKsbJKE
odFDtWux1MoZYosU4EHj/I750dpZMbSr/aw9Juni7tXZbC/1yi5CAS5KRAIvo95lxrqf+A2YRAFT
BKhacUA5yEb1stZJBZdZC4ccmTzc66ocO3BA8HX2L/pimgKmYJTXNV3h6QLFqBtZ2QN5RV5LRzIS
HNsoXCYYwyVUs9yD9OX27dxLJCHrJRhQsON5kCNffzt5iKHdOOeZ12WFV8+t13K4jsPnf2HFQGJn
gG8IX43auWTmQtBkorZctZXVJy86hkbUngHP3XXiGyPUUgQuizIpq4jEZugNYHdtIevxD0gcSR3w
2mvjxSjzpEqA7/SBykjPi1SP1AF1EL731KG0ojT/qijjq6L3MXLEHBLEpXI3lfEvRdSfW5APWLe3
c8eXkZ8gSxpw36L2oV8dF6W4atOC/YTasRX5A7htpgfoB4KpAcyqrDrTvj28cEhahQY53djLGl0c
Y2UG31E8vw+aCvQoJqvN2qhyzHVx73Oq4WeIYrBoyUFNo1PXj4kpL8a/Wvjmh1BOPMsWpZm7OsMj
t4SADsQVQ1sMjNrq8bJlj91+vPHYZ93gUVEHov0D1GRGgC56MYRqdzo+VHz7VvN8x1jTx4czbCBT
v4RHWbwUTzfesxfnuU8FJfOaSTNzCCGLfAWE/mTqS+HdPjcfL/u1KcppNjjN2ozSgwc6GMtAHiDK
TykgW//NCnXZMdE04QjIiptkQTMuJ2RWVpTUjOfGTrn+ejHUdeegjG0o2ZR52a8a8zTQt8XAAaSF
zKZzqtTsHcJawNutZ9gtK6fZ+2ZogGjESwODRFOOz6Fc5Rivw0a20WjGRmaYXQWFsdko7vtMZHDb
7uDjwZj1xxxd41iEiW+XEq17Qo0hHLvX3i+C3M8fWT1Isme0awPzAR5xcG5o8NKfLi86tU9wz5NB
s/pIsZT5e8w9CmgNaNFkGjELzLV3wbYGqY8Ylq2aGRNWVvLSU2b0BzhLRv6582LB7kEEEUUFiC99
ADUVeoRmIG4yUgX9IGY2eGh7vFhGRIfkRcIkxfIeQ53h5fYt+BiNgCdCkRfSYaqhafQRUWNlnKUZ
1/p3149QxRFlHWbdjWGHPhvymhcSCA+InemTHDrSW3KnfB5UCLxqYKCWLOG1PXMZiM0LzDKzXmY7
ePWrZdK1r4RbO04QYf4iu+X3qrdkgL7KX6QT6n5nIusjd5aRPrBi0u66dcAQVDSrwfxPEsSN29TC
pNdxaNCuBuKaFPuIchG7q8oyQw7wxgxfN2FXLjrZ3h5c9UQglEj5sC7e/j5ulkPl0F2rZGmYqGQf
S7yQkL4imY8hjqLbsk0GftZTQabYbh9SplkqIqRD1cV5iVNKGOvG+xLSBgBzWFkCP6oi5cTcGG8O
dyw09q5HkzfLpRyNXuv8rPWwy2sYgR+jzo7/j7QrW5JTx7ZfRASjgFeGJDOrKrPm6YWwy7ZAgMQs
4OvvwqdPO425RffpJz9UhHdKaNjaew3JtGtbODS1iQ882k4ZzcOUPppjtzHmtSMH7Qgg512UiGDq
8PsXzd2SciIVeAYJWF0y6Znc3WomrcawCNJdxzE0qB3+HsNhTjdihRbzqoEvamBdoRzogwQ/z6nY
JZVX3myBGNcudxvAV5MgXQHcYF7JFytVdui9AMJBdrST7zGDTJJQxT6Np5eNNTPnWMtLAo8rvKFV
PBv+sNc2G8j7ofFYRHHm4ead5RKGq/Iq7rz4PIX/bAtC3gRQdcBs8TZabA0jAy1hZFqBGvSMn8gA
yJx1wrb2wtr8/WzWzDH+NGuELp7Zu1ULLphLfTmpPq0N32qePp+91SgoBhP4u624AGoM7TBlVriG
IcXrSNNdS9kHM5Tw8zArjVvAX37FWappTVxrkeiNkMGpwB5H9ermkaK5CJ9ZcXCgfLa1+la0L38P
uEBP1H1JKG31IoKtUxl0wOQ3aPfPWu8sKDXf7DzzkB2wp+dK8LMVxR7MGJhXXTWFl301dyKQV1s/
am0bXk7C4rVgpY3dwLYXzvN1csMN8pqlZr6Rvq9/UICZNCwa2PUtjhOVqoZrO5BqBV8zyhz0Rzp2
m8lqozCwFWaRKNGmBjZ4Vprv9R86/ZHwNKj1fiNzn3/rcmfDMFeHVZE9u0bOP+LiCBlLK814jrFo
dfwcu9WOFtmhLY0dHR2/MprD54t0K9zi8gFz2TSTAQ4ReW75sMf2mXvlGlGplR53+MZ3Wn3DXg5u
8aFijeqNLMwiGuQVivO4XjOf/WjHUMLsBh26jR24uvYu5nLxwUp11ExDWHDH069rLQ20bNga0fr8
WQRvcmjp/mEVKU0js1OpOUDrT2Ct/n/s1X9SCMNex5v478Dz2C/WiVV2XeyO2Fe6tK6MwjmR2H7/
fG2sT9+vEIulCCw7BizgWJtRGSmyuO3j/P7zECu4q9+HsVh/Ko2nqVdwkc3mOLO6iBLS9xmAkR2a
Q/neXY1bEVd38cXELdbgqNZQ20pcLIozCYdduocVEQNFrNklz3NiYDMvudtaiVtBFyux6U1LtwuI
rzmcPnGn84u+OzmFvv98OtdXI9gTLnSd0QJcXADKmORwewErq2ZKOLXgKzXjIW7IHQ7gg5putqbn
n/3nYfUr3uJwnwaaCNuCMs7ca2vu8LQL8/ltlwCvZ3px/hdJ/pw6Xveylb+S9Tn9FXyR4BUyp4CP
YHk2mRY2hEW11t7mU3uoStTisvaOjLT1YmWKOqM8JEqPXwZHNy25A8PgqBXxezIIErCyDulQPFmZ
coir7mAnJQqjOr/ryXBkKQ1kAZZGL93rWLXC1iRB63ZHqyQ/wGWJxmE4kBgZbDewvVlVYetA1MTq
gFaOITOiH3VR36QZZNoEuR27fD/EMITSlTeTI1mzEb/rrb2aCM2DQVbnJUJ/dbQysgr1VSPde65A
zzmtq1NdGt6gGMe0QiczztIveTFeaQwycK1zO6gtwFo627jw5s332eddnDF65/Zm30Gf8CekvWhT
T6/bA0DJx1FsgQ+2vub894vzLJNTaalwwdsJcZrkcybO8Ra9azWEpYNmYrjABC2zc4PkhZmpOKsN
8pXQQ65GpNoQV189Mn+F+PnmuhgFY4XOXXB/MIrca8srscXW3RjDTwjdRQBr4LpIE2hzOpLuqAUw
CNrMCcCBnx8kK1A8nMsXA1ns7LhJk3Ti0tnpcJk9/EXg1v4icCfhVtq/fgtcRFtsZTVT1UKFmzVe
3gCEoDdpqJ51D7GtQxvxm/qGnrcaZqsnpWW5DkASYB7Zi1ugz6E3mw0pj2yYCTKoayAibENy7YcL
68+NyVxfFb+CLU5/w+ryvpmw8GBTEk7XZqhB7Cfz+x+xN5uwbXeU1p8eF8NbPETtxqkhzIYnTp9N
k5dq9IEnzSsRzO9S49oixo1q61ddkR4nlUYxcXaWtPZ5Lv5J2RQYqb/neQlVkBk8WbocaYpqVT84
JaGrD5F0+zBRi4eU5oGljX5tAsDgbr081rfKr9CLyzCNy5oIF1vFnPSAc6DBRjH9aMbi8fPPu9ID
nvfKfOVCyxbI1cXRReKB90B68MjI/fIgI1DnnKAK2qvmTbknh9vbyVev58dyDCFhK0DlwX3bGux6
an3xIxaJVFPSPLa6YU5E+UGeKtQeyXVxgMrQPgk3o62V5C6HvNg+rNdpbJdqFpUfbeezx+KElqX5
DLcfSMU5AT24d8l9eu3AQrY9bJcj1j/trxlfbKisgJN5L3r4TucyGvGupQPAIuq08Tha37e/wix2
UaKKHJZtGfCbruo5aX7FY32jYfr/7NR/x1giMwq9ZzkF93JXojIVZSKaUGLcuWEBaawp1HIPmM2X
rct2/fT7FXSxNUYYjemTBsdpcMlqWKVVkZ7FptdY1qmnePrlZGsqV78YgT2sC4qgBpPT36/3nNHm
L/f3hjfU0/v4xAvx0eXGhgTCVpzFvYV8BTIbGQzaYnv6NjR577GpuDeagUef7/r1G/JiRIs7a9RY
24uq5hFUsj1mXmuJERAGckxzNJxyV0+qZ6J6lbaNZ6Uk2Ig+/+9/pGYX0eele5EHDEzRmTVbbM03
JvqiOFbgacLH/TDn3MG4n6qN1+BqMngRcXHK2TWVwDJiZie3DrPEvLOAarRs8GWSLUne9U2Blo0O
VjIMi/7gODHBFK2G7mET0nvTH2+gkfeWRjOAL+28bZ/M1Y3+K95yEwrBDFI4nbNTAOU1k1NbbxB/
V5elbWgEhWjU3JccjjY3JbETCgmjuIDNGxwyYInwFVTKr5+vi9Vz+SLO4mCsClmkRobH7dyRaSLn
MPPc2mjr/NgKszgYmTNaQknx9MrhwZQebTjozBJ+W421jVlbantohtZpdL5lqOjOLpde5X7wVm4c
wev3969JWyIreDk7x9rdDGiQ4UyZHvWr+NDuhfDteyOC0hNUWAPlWgTqfrZZG/fdVfqw1UxbXYMX
v2JxcuUqlTHEcWA40w53XEsfhGV9fL46tkIsjiymqL0rU7zn4qm5NqUWoND49nmI9VT+YhiLg6mW
GVEUgWG0aoJ39WOqOF5DlEBOYNL1X6v0ze5qSHc8M/MLEzDpY15XtP7/+CsWhxXtYRRjKzkOkJrc
xDAM8qDde9s7gHrb1uQZmgxAoRSeQkeYF0FtszF2Tu1eaUZ323PZbLwAVifeAWnTwLvT+tMLK5/i
0tVn21D23awfa3m3Md7V6+AiwGLWnanq6xRZP6TpB0iWlORMQwLoQOhGQKzJt3+koI2s9yLkYopF
krnKMCp/tYRgcvxkGp567kOUC8920L7lN5vE9z+ZEL+HXOS4ucsqOtHS3RVV+6RTe09S27PqInQp
6uRm9cFy4rFsOGfuZqF3TlD+uHAvhrvIeJW+BsAKSiH/kmVJj+NtAZJ9H/0H2fXW11yc4nbqxrlt
43IHD+51LqmJ9mwGJIfBVk6hqECRaGw81NZXKOznoTkDAY7lGZgz1a3NAUowIErs7ap+ICN5/XyR
rrencKnDeBlVyD/sLmiHq57GovhJLJRHx2fXnVdDQGgWAFaAGyUejRRYsrcQbstg1cb3ppfdzg7l
3f4/kaxYneeLH7TYNcLslWpibRFlz/gRMHiarqx75wGiVb54+A/W73yE/7GGLuIttkzftnDem9BF
HXYtSMaaN+3nKocdiVlZZ7OqMi+TZbiZ8z5z3yy0Oxc5d18TVvdKXkR1UHzp4WzyBR2ywDmg1EGf
lHc4wOee/AYup/DRgb///GuvPTHc2c4QPAwYAC5b/FoypCX4/ywSWll5DqWQ58hi3a9JeRhgDWLL
2gw/D7mWoaInAecMh6DmsHRM0grOSG3MuX+c/YAU3w3NobtWiWOabBXafyIC/5jbX7GWvd16zIeY
i6mIoHZyV82Myho9Xiv1gKv3IScK2gsJCOgY5Oy8QvETgtLHImChEljB56Ne27kXo15qRrjTmKrc
MrUdtUHOTZnf063+6noI9CNVNO9AdFucfUXdNXkJkaJIt2FbPjgB2aL+rq4WYLX+jrA48WQqsTbM
2WyTa+92G5+hruBNrXFtimTPk3H3T+Zsrv0B8QlY32IjZk0DpSkGmpTa93tb6Q6CJ4fPQ6xoEQJw
ZoBuC4U0bMKlnlVcJACzJnNntbK/tOVYPLiguB1ckuq+ZYxXxJpuSVUiR+pOhjYeWwqMmBkPgSun
L9Xo/OBDPvpExL5RKr6aJOdMSfOgnPJTMjrXxhR/KYZmDzvJu06DEkPukJtJLfefD2P1DLkYxfKI
bIw26QukcxXLAkPgiYl/i+yDZdc2WNksa6PPA65u4ouAi09jCWtqWAGlf7Mfd2DXh64mToX1QYyN
kW0Fmv9+8YJm0O7UO5tmUULgUQS9RHJEqxj2iBs368+r84+j4mJEi93DhnqcKEOgGVbmHGd3mXP1
XN3DQiCsAiUqQDXKQ37K93Oxe6tUtz5MEAugnGcARb24BAbq9ClnJtxtUkKDVslvocv97vTJrqjl
RvFlfbH8irV8wjgpn8HVeMJ05tdMcyLW24Eyicxz2QiEOBiYcfb4+XpZ4VzP++xX0PmSv/iOTZ5w
XcKdLDKQFgGMzw7mETc5jEGhgBgq35tgvs+Ls3gB9djfCL52o8+selAqAMICIeH34KY9UBZTQHzM
G/PoNsF0NYi/MJ+hnRy3BWdXKyMXAZcNplIbWIyXy1z3mQ0pkCUFbgjnVWgStUBZb/Kq11Kky3iL
5aO7Y5s5DWZXOxOkSNVxApscKQsITj5EXCEW+L/N6M8698XnpBP8B5HCo3OxA6bUgnbH3Ezu4FYP
2zseVXzjGFgtnF+OcLF+3MlsWaIQ6NVfy3BWPRQRfdIiJGV4yGxpWc+n159nwb/Xy8/X88XoRldJ
OzFhOkEwCgb3gMrDjWJv4mxWL2y0OaEl5eDqX3YkxGhZrAGXYVcHxiulnvoEoxpwmKBbfxwDmIbp
ezAp/1HKB/EjxJwpMcs3BNFs9PAs5F8lrN4khCOb5FCg969YvT+JLebm6hgvoi0OG8vokkYS3OGU
dU+tVb0KY9gCOKweaBcxFmsjGdSss22U7YZW0/247ztfH6SEYpZF/aFuH0lJ7pkKvcbPd8Hq2GwC
hhPAsWgoLa4MbZJl2xAsE6uB/1tf+Wb++nmE1YXo4kvB9Ux3yU9wxcVCJLnOGaClwN0o8B2WQk38
qYY1H9WTjbGgwrG26C9iLW7aEaIuuQa92F0JP0mYgYRF04S9oXsiLd8mouxSp/Zkm+0GcDgU8Zj3
0gfsAcWS5Fm4ULWCqnwiPdW6Np2XSfA7PkVGieqmbp5A9fKskZ6kTs4jDn3RG15ilYGRAFDWHzs3
vzXir2XKfYW/6oDTcQXOabBU6tQ2FMObUz2KoQIN3fb5WAWp6UJd8i2zTy5gLJML5VXKd265Nx0Y
eRijl+VdKFtjN6TfdFKB9EhuU131R6GGavzDaD+SUgzwddYPGmTNqv5b3EsP7w9/JPd9CcO2xvTq
SfFBoB+8QjYhHNgbr2cm1NBcDl3wMkc9nw+nkcRX6piHBh1uCnv0GfwYBOk8JrRd3fBzWZDAhkZp
RfUg0YcP0+k9aaP9COHQXlg3HZxN6Qj3BleLj2lW+I1e3zlkurcmco6nxG/72FcrDc4H2l0/OpFL
4oA6xCu49q0chtuuH05kKq6Y5KERgwI5PLFmOKbSeS4q87pKEx8S0+9m2UZmlXnSojs+DjvLzh5q
ansFvlWWgR9mp37BXvXkygEjyOFIeBuw0xXu0UoehMSnlnLn5vJA7dardYgL1XrgGsYh5l9Q8dmr
aKQU0CXV7clPKxmow3SSlB6l+BBMPVgttEbsN8HuGRt9rRdvheru43KKejABY3avM9XLBd07zTPk
RT3Ib+6chAboDfnE4NeJnTZeXbHnxk6gQaGFoixeiiTmnhRgzjYT3q6oRJTokvd8C6O+mpxd7IzF
Ph/TJh15BcAuhW61hNQgjD52JLASX95q92gBan7tFefct7/919vfQDkS5TScMQRSEb/nLQPXjFE2
yNSsil+NLRs9M4cZD3T7N9L5FZkl+7dIi2M6lbLv2p7xiLyrx+oLBBQjgCSD/sWEmeFsbTv52Tc0
lW5GXBTBVlF9zr8W960BRi0UFbWZBbB8uYphqBjLMcGQRYeeE/d1E/pZEPAG/ApnyINZVzAcHjeO
vJXD9beo87Vycbhm5pAD6oC+sTZm0DAh8pFnkxWqVrmRcG8FWqSf49Q4PcYOcHX13GbnHNLyYJ1/
vlTWEqTL0ZhzVfZiNHqjpLFaYA7jIeQHM0wenEA9D7AYQm/pHwFbfwu3WJq9MU61PQHIoONUUWNg
15Xvn49oY9b+UCEYpCYI1bEgxvqoF/1OJKcKG/7zKGucNwwEivEENQbNUhfXXhFnfCTlNKN+UJxR
Qxmpz0YDDxEnGI781Dn3w822hOj64H5FXRwplVrbTZnggWBk15ARD+rJDlvy8vnYVvKT34a2WOBE
U2BaS9FIShr7Lonz09S1/z2SDiEAgke5GBieZflkrFJRqMhvd1Zdlx7r5K4E6nHrGxnrI/kVZv77
xeJmLVNSrQT8ImkBZslbQD0mZw8V5Z1bi51paW9WZ0+Qwq4jXIx+3ioRT+DWVrlRVdfjUdoKKvJ6
HigyPiqtkyEbEYeMTA/cxvptOT2bnH2dOvKoaGUZ4GVzb45FhQSgv7fTPhpr7obQ1N4hR/tQ6+nU
lsPeEM2TRgEbqkB04/FTo1hPZWvVUOAjgGkY5Qe6TEPgCB2WFpN6iMd2VyRib47KUyHx7KRJoBTK
Xhaj7vdaHU7M/ebayoPRlNaODe05UerbpIPxXN3X6I1JYLHg2VlAEs9TkebQMWmDtmyzA3HsFyzj
GzpKxctiQa/UjDtXZWV4sar6WT0Eet+OeKENTyNxW39ISfrKykrxFFmFE82BQbO518r4puT8AV5P
/kS69KkeBxQlMq3YZV25p1r7kPAqhEkI7FiL6YOo0y4TLUwzh3FXu4qvxeJgd+VTH6uGL4q834vC
hFU8rU7CHPZOVXwvBgHBTqbeJSzfd2WzJyqtPdaWh9ox0fCs+b2kI5gUFeTDk/Fb7TSdj9uj8FQn
RpsyLb4Jg+qh29oqkjaoPNuKc56Y/kgqAqhcPL07vP7Ca/uLk2Jmq8ZWfGk73pTk7325VaFa3cp4
AFjQZ8dD7mfl42JtCqOCOXQKNpkJ7SswaL2sZP601Ttc3QGm81MGGH2Zpb1FmmY5lBjRKpXxi55k
XpI8fH5YrCQ5EHT8FWBxDrpF1uAKBljAaZ/UofCaLAen+dwbRfh5oLXe82+RFmcfPknFsW1hZcP2
uRZUz/DlCbMb+r2nXjqdZgOS7ftqdXggoAMuRSxAVRZBY11L9NEFFs2C9FyOGpcLXV49vUrFxpNt
NZeZNd3RoHMcZ/lkY2oL6d8K8zhjO7R9+y8N4y3QxfosOjOlF2gV0LaXj97RsQeFAdgEDj8qlCdU
RNCdw7FzrQEr9lp7/wjPBz0gl2BwGBf0638/hVOpDANJcdjXfQ4aeD1dmVb1UYsx+nyFrHwr5Lqg
zEAhTQdXbBEHpiVu1rUoLo0CemTIx2AczOmj0SjHMWm2FApWdha8zMGeRQcOGpdL+jlPJ7OkkCOb
V8a7qcsPaqfBPxgQhKbBMwQa5g9efRbHieOWOCJYg6KOnQRtM3g269AMKg7/W6jFNo7zCvr35cya
LFS/08VjSvRXtXZO5ah//G+hFluqKSFu55gtj3SnBVYlFQHVBxiBDH3uS6kNG+fGyqr4LdWYz+GL
c1ap+pI2MbLounN8y3nUheEPNtRg0w0U2Bpm8LdIizmUkDlJpwE4s//e22X18kDfFWe3CqL1su6P
grjV5tjieLqK11RpwrhyLd+ZlC10+8oqn3UxIIOjzqTdJZJeGjUWAfr9cAAH9cZpcAtr3z9fD+vz
dhFjkW8O02ALdWYjJNf8YF3jKj7N4AuyV7bVFHR87T+ejBexFm8qzZUZUys83sw7GbJvs/pT/kIg
e5yVcPrcIoZtzN4SH69SWik61J13GpQq1c4NYGa3cUasrgQgO9CKx/0OT4Xfl/doj1Wia0CTDOoL
cgrP7j6SLXDoiuoinvkXQeZxXuyhPkkZBE0yd+fq6HKZkJ8o/NQ4IQuMr+1w8GcLIxEkxzH27cd+
q8qw/ta6CL/YwozHeZc6P+GwfQDpBmANAmTbs2fT+AFpVt1LwkHsjK1K++rnu4i72NAkt2C4y2CE
WRQPiQkIQDtsfL3Vw+kiwuIsLBtaSNLhyEjKs0shlaLuEngpVGW98RbaWiaLPTbBWKzX4/ndXV/z
/sqGzGp2v7GP12PAlRmqoGiKL1Hg9thxgwLzuytB6/+YAnniZ0DdAWzyx9SDUJDfVx7YE/7ncec5
+mNLQ0D977Dzlr9YnCAoFsXE0QMtoJWQy++poL7bTWGePee68t/fk9gJv4IttxsRacUMpGlWatyJ
FsS8pkZy7dIgd7fI4uu52sUTYbE6lJiKaWJ4vnKYXNaB+WUm0MIGxzlAgQkcjD2/K6Otopr2Mx9b
TOjcmvh32rFcK9YEtzlZ4khphBmWqnZCN+HWZvGzMjjfRgp5PkucrbxEfXG4Aim1DgaZXmW28jUx
FNubdA4vKTkmEU3lD7RW90TCbHWibkhYglWgJd9VG3DvGpb3jcDacIf8eQKux2vrKhxJxXfZYJVe
ZZtQtK7tmxTHp14VkNc1w5Hq5VFrSIM+TakGXK1HD0RwK0oZe864ss8qCL1Dw+OE/s6t3kDZHm2P
sCvbQ52D3lm3cF1xlBDMx7CpiqPuQPzF6XeOS7+yvnopcygWj9mZSffYUU33qOUc0Ra6IUX+aijF
gyjjY6I5PmfuLSfVY1Zpt5Zj7EaH/1DkeJ8m/a1h9MYuLiCRZZkBdGfuNF19bt36LeMpuPdQ0obs
/5d0avcsMW0vq9iemSjnOPljh7K1EOrRLuhcFbix3DaUnftg8gYyk+Cje2BA3LnU7L2yTw/Ycz/0
rP7++Z76KW/92RpY3JN2nTpVkjYQTq6sV9tu8NDuYLuJsjJcsgebX2eJYXrCIOUD+F48MEEBuS4V
EdrGCOgZo/yo53HqpyZB667aqa4IqWJctZ15yxodYgdVsjdsiWHJB72xz2CO5CemdieFa6dhMiI+
yHeVpk/9CIykUj4bI9wYKxmmbvnQ8PomNswjMjsjmKpCDabC0g51WuPLa+WLQ5UPUqjArXOsHNfl
T24WKz5cI+CujXaHV7Cm9Iyhg5+rBfHHIrtNVP6Ra/0ht+mhgDdvXDRvIqmPxaS+dR35asn4jpiV
jgqQGnumbt50fR+pgt8oQ3/fdPI+GbJzrLLbQpU3srIC3eCPhd3eVg1Dt6M4OabkPu8bfsgnLfYF
CqF+naT7iZd2MKHotrf03PTKrvJV1rwCThmY6JWxrnvnxVTuWY4Kd2PHU/j5t15DHVzu9yXqoJLq
pBcmnhlOHrbBEICS8T3ZVXZI0ZfZ5WFPgND8PCbsVf48tfFOQ9NY1QkMkZYZbG7AU5fpNUgZzo3W
okhTJDYcttS7wdWuVV5+RX4bNBLZBs9vdFzytIf0KNPxBrqLE/CpLTNqEnTA5ACrbQm7Ttqg/9P2
96b1bRqznYZbKLHPFZv8Xi2CuNGirvgitDNDliTqD1t+19t2r3J4tpZklzZKRAqqe22r1l7cfKk4
iD+DesQ7GqQ+rCvrtdfuIUB9z129QqVGHkbroUYlzTaUqClOqgnnSKpfkfZRLyR+k5pbcHpmB3i5
zTofHs2gh4sf2ufnurNnN96jkB+18TVR0mMd52By2v5I3T0gBEezcdC4AnkddSqtFV6Xt55h5xC8
dP2kUG80eWI1PZDc3Cf5jTZVQUIgDNPZg5+gU4p2GxqVbY7egQxrUBcFgTlcm73VUFQVg/6iJqof
T4702rzwEs0KK5uHY68MnsKyw9g0fgehKM9RBDxQxV5abKYteOOI/xY3n6Bh1xYBh42p2ZE9WvUv
ZirCuG5BjB+/WbCgNiv0YOevO+A1PkgDgNj6pEnICOKeVhU3kPF0b0LdL0+7KLdHoCbqqMRQU6vx
WIn2eNl95IkOcXXYHcRZ0NVOJEj/BqKD74J4QGWJYh4kCatp53TPeKUHY515lQRyTbsupLyzjBp6
oWOGjqR9lfXTTQ/VR4EWo9rzEH3foTKeRKI/gEV8a1nqLkbjn5u1L0kf2MkPW6KyqaFeauqPep4E
cRkHBv0GdSGvNfXQ0hq0lxwParIwMHRxKNi+3pS4Ylx4Q4y7xHjPjNdBoBUpGEyWGl+ZTmP2Nhnm
Teya1woEfLuEeH2DDSZfWG96DLVA5qCB1SB/qUgwzAqBTF6ZdoGvXkF0Ae1O46uimTuHvvcKYM3i
Kbc+pER3Ue8C1Ex3tnaGrCLajOSQtumVw/TrOM8AenbYNbM+enmbl86HarY7GNpoaJpb0tiPinbP
qbiCffhHquhvwpVt2E/QlaDJyzChpmL0+7KEVWrJ8SFRZ2710c+hpWGX6AzfWEUXJomIOqJdWajk
p630G2zIse9CKCg804SgzX+bcnff1xBnz5DhxvZ9KqqvYOic2rYJWyM5WBnEp9TymrTkBi/P0+iK
k91Nd1bjBHXmvmUSag3uJOGkYpvYbXLPx+Losi7SE+kbhRFY1nSnTulVo9V+4uqR5ca3qUrP8SCD
LgaJQXkuGpR9+XSt9J3XV8mBlQ6u5Hsj+QZ3Nl/LXouKenOxe1KHsB6zF5M8Q5AW+kqEwVLaKl7i
bvSbQb2HObTPle+TGEMdua1t2z6kJAJHfy3btPV4Ic+VnnolLpuB5UcT4Fq3g1cypd96AvWK/j0x
37pJdNA0Au6EQwTSSI9t/dbgjiFadyj05DhAaYNKI8zt3E8aTBXAKaC62GhsppP+zN0hiLv3sgJA
bkL5zlJ9SJh5ZPgK/xXccapXTnqUp6c4s3xwDzzDNO56o/JRxIc6VGf7imt7ld6EJMl8NbW8Trur
xx9uyb2Y051d10+iVd+xs49OMYRN5qAVUn9zRjAXiPpoT8pH3+fXWLrojAgvYTg28snx7UbwY13o
4qvZurnHeg0ILEU2wUj4s5G7g1crY8BkBgOTlA47RsrySLXpu8WwoWQNK9CewKuTxtCazgUQEJ1m
fk/AxQ6k2aGfnuLgzyBiJ1sZVFW5z5sydAb7C7Ew7RSaelWmw/QU0h4pbmzDOFp67B41Bcclzgbg
3g6gS8G8vXuBqhY2jKZ4SVndaE6GFe08mv1wozjxq5lWgHojO8m6HzWmyALEt+4Y8sIJ9naQZwM7
Gc6Y+MrnplJgn/Gu5SWER+5i5B5jJjxkSwVWoob8SdNKrx6NnT5nHeVd5QzXNH3uLCjVQEI1jW94
XoMtkAekFUHhwBhVbdCmEF7jFlhCd8OUvJsGdFh1J3Ss4WRIPAtS43XsnL2pkLDuqtMUM5/ZzhGV
Gq+Z4RF1GQjYDWpVvwOew+N6hmKi2E2lFkJXNRyK6W40HNgjFc9jxQA7tNHXdhUAALtnkacHbscY
8AAnL1h/q0NQoitklHQnS/e7VaXB1JCD7dThgEN1RK5XGcgbLPHqJO+q/NFz5aRZKDJb5bFJgBWL
h/3AatRnJ1wXHCd+58mSBTbDagUSBRYlYdMNUWNASaF8KeJ8D3ZqqORXo3xyBubNeOWU27dGX5zn
sbqj9IUFdEHVeEWvepNtPSiZEvKSv1X4dDk0NLQRJ0H7koydZxjtoYcbVOnoXgxhFpPfzmedKvUv
9qB7gwMev3pvkiYssWqr5LHqnDs+xreD7PexUx/qDMK78WuHf3pAiGLK/KaoQ1MD7iez537ZvsQN
nIj+TmmgKo4buQQcxe4eXfEh03Sv67qXWQ8ZTgALamnlKKNSJ94Q2/s+gdByw/dqrkXN8J3o2VPf
W37F+kjhxTdSSC/hpaeggyk1kAE6yy9UiI6alZ8JeaJaEvbt99yArRP6mSz50TO5Z+1wGEbzvqnh
IIFsw7Ej6hbXpgkTPmjOqo4VNqXwq3QKYnTUqHurx32QxtcTfg302IOiGfc1NKcTyXAJV2hGHia3
h5hYeY0Eb5dgFvBWvc5hoJmYHwkbvB6Is8HIfJfyU2rSoCpE2CauX5pVKMRTmde4Q4DlMl6F6H3K
+yABFkjnocWZ4f0fade1XLeuLL+IVczhlXklZcmSXliSbDPnzK+/De1zvZYhmjjH+8nlcpVngQBm
BjM93Q0AJSn3WMUAao6CN1fiLodLz8KPoP3WpDwcHV5BUHvi8wcw87jBGO+VzJtr0dKNmwwDfkI+
XlXo1PRC5JcLB8XjGsw2oP5JxsiTje4Q8j8h57irZRXuj/erZraGSn3MBbCnZ9Ndb1TOlC2OhPdo
g5+QkIZn3T+04NqIK5mIOgTXPQjqwe3pj4l2iMIS8mkd54gFFMQFzVbw9w7ZxhS3dpUn4MCtRHtS
X+KxscATfwxDuPFhcasyMAtUKwQeHUDlh1CljrKMyL6VxukzZEd9Hz1xEYjHjdCtm87MhcXTkmcu
vmp0Y6fFqqdLnDuHk6WXqqMhNMqBstfqn6KQvQl1edNIIfG0V1HQuw2HtfbCMZMepLw5yW2HoDk4
fMPj4MuWsgTWlITPnQh61OXRyFAx76v7ONP2+pDsFTQQQ/WnHLQnFW+7IoqtjsuvJJ17kfTmum8f
hrJ1cjV0hDgE/k80x/7bgP2qhMXU8jcOgQ4JgBZpVgXOO40DIH8GejuDnNaE2QhJAVNpovmA0AG0
OD7V/VPRoLPbm+oA/xcO5SGJJdDyqRY/1E4LFRqhhE9GbhAYUEYRM0sfBkTwaZ82d0mlmF2AKJZU
73lRepqB38Z3FiDdpp6ABVzmLPAzIAK9Bgvy6jpH2OItpNEO+sHWMujHBvEhC57VdHFrDB+OyCJL
lcstSX7kmslL8GIR5epB6uXHNMtf+np+rkQ8KrtvGl5xoZGaORRqlszniHPTgispuu+b1ykTzbxE
pGkwMTKDvqQPrrWkNVFe8apQgtTSbcD/FJXsqBb6qWyHG0Mgkticgz7arkzKO+TV+yYF3XKp3Gt8
c6r03pvqyhLT7x1J+BOw1RP1ozrAVcf4V42hXFRMVW580mJwpZBMSIWHFzPtJewXq1WeF5L0SOMJ
D3s3FR/mpcfpz60KLbuyAqiFx+fhJm9Wn3qRvxLFGwhjHWvhOcAFLLPCnBAKzFEIj202+1Ec3rXy
7CCHQ1RrTwU4aLVheIL7OwXZWxvLVqVz1tTpCMzvaQciB4AjgMt748A4EqStX2rGVTaWnpH8VOSf
eTviZSTtp6p7bTjdifraCRPJLlEJNroPremduUN9AGGZ/Fh5Xg65MfyY+hxpZiLexZOQmApX+kLS
POsIelo6erHwbeRSZ+CaxExmad92vBOMhh/ljM7QSmEUKmIypiM0AS1XhSqf6zJ4xGa0ZF0Fyeto
mMIC+jQhZZR4V+qgsAJNCyIvDIIfqv1ZtErRZzHan5WS+Fwq+kP5Q8o0U0PWPkEWa/sFv76mszWq
6ppgjBUTpWPmFYIC721Is4XOih8pNaNE/ll+oEtRl+uiSq5cmM1LFkFoa+kUu+fuGm4028Cw8/kN
2BJrWa4LhEJR7hg1ipXaPLTSBNGQkS+j00aVwEquMISBw6zSEr2p8x71QKsWoTWWsHDoq5/ybMig
IHhAHFVVIBmRh7KfYWfl8q2bu9HMeJZuwJcVSbyhkuPxKb2Nb/p7pTyFXnGcEa25CHFFqx9G9arg
JC/PakZJ/ivrNWWJKiGDJLlo9HkM0GZT9wUGZ9JDuA++E8E+yQoOndectBcmVTo5Cb+dFMoqtWNC
gdfhYkAhsXYG1LGgg3mLJGbfgIcLmvFsiZwv/aHf7anUxiUKuG/rEkMK8klVzOR7c5M6cQicMfyq
hfSyB1fi7Wiy4L1fLjpllrrotZ6niyFASyuZDomMTFOF9512o/FNR0Vh+5p/xYdSxqh7juoB3y4L
Ee5qlScFyB6xiX1JSCNLBYUcajOJC32NY6QETi/nGP6VTrPEPW//CsbBVSkXIGT4LxMNsmvKoJjc
cOBDNBja59D4n9USqNVSnnrpcyFFPTfx5uBbigJgn86Mais5g1/OKBCjIItAy1ShdSXjIeq4hmjo
nFUL/o7unqzkwg61Em4usojXIO5NFC2il4HDM83SQhNClo8L0aEW/RCClrc56mgswZUvDo2yTf79
oiPHaYjtYYbtCoLZ7utdiXppk3xsn4mvsAHKCjk0F1ago7HEtQRR0HlPxFAJkEn9ZMQRfVa5mrir
rU2jHCdBkS5dJsEUitBy8VSIKAxxUF3IrxK9NBWgHrcXt35K0ESFQBWwPzS4SFOLak5SGNQE4arS
60Pcy1dJodg69INQnpR/annjKkJyu233ay/g86P+MkyLXTRBtIzyBK7G5vkfhvGq9tAv0cAAFO31
OxHTZncMk+un5WyScmeKApymMHH/nFSyj0W5i+wYZewdwRUUDrcDe/XIGkpf92zq2S7l2TB6I0uL
hsos1KOIpFp4K75wP3LRlJzZ18Bx8jfr1CAqJaDlYSAI/35eQTq7BAXI6HHzBxGSBZmdpCDDmKzk
aswtlATA/JEfVAb/0WqMurBKReICPH+VBlpZd45Su8RYlMYzxhRYFqioG3atnNXQD0CNUUEGjq4J
Rqa2v93qEfm1CPSMfv90XErysFBJvBRzT4J8PRZoiLD0jlYv+YUR6hxOIT83ElE2LarsXm/0pwg8
5vME/nx1OsQS/xjyLLWtr/Mz5Lpd2KTOIF6+fBP3Yuy1M2QehBv+tiJqFpC0P6FS14DgJ/dqG5MZ
d2lgQg7MYnF9sb4sFVnRhiizoQC9cpejg5Zilru8qebS3N6/rwgeap1UNNKmQJqKHv6MiNgQBA9q
kkv9qQ85OeiIq774nqWOyvItrD2lIlGl6ZgRVCLUCT7wEpwaoIdS3mmtxCWYV751+hZ9Wmjmkm/7
F+Ma1LKpEJWG3KSWBdKJAgm3PmtWAj3FIdTt7c/L2kTKs+h6GcazESNagN68Lt/0+ZvYfNu2sX3L
NVrGkNN11LCFJvHEeF8PDxzKdP/OAOVGck7tQtUQsYhAd4T6HqxwjM/0FU/z+3bQjW4+L2RtHGrk
XieCsi7cAMVzMBINDqTtMKloNqMVM74b+fZfUofzDf/MYi6yFGlC9NYSeBVuupG4xyA/GuGtvDyn
cvZXHxBi5fCPvM7TCHJQJZTgbUXW1YrDaRDFxIzL9H57k9bv09kGdaA7ZemLqE/wGqh5Z4IuqLAc
Z/1jkD25r8xuYGWS6w9J4Mb/f1HU0Q7ANWcozUgcB4H+pXAZmoOhnNia9gE0dQtn9NFmVB+317l+
o85mqag56rlWcwMOo9B5kFGypiI0hebntpH1DORicdSRbxrIT04TvGK/Vz3FFXx1J3iDgyFZSDyz
qEJYn5ImNQL8dJQUHS+5//hgs4hMtbQiV7MA3QFt3s/SBoLBQoF6e52Mj0lzGHWq+h8nXHPfMvW1
Dd5U8e3fmRB/TxCUGi/TQoZzTfLbTgIXtJSZusJIjiWyH1/v8q9TQU+tyVAZTgIZ+8XxYIHm05TM
CN1IYnIVNZqNftwhSVpgJtDqR2uiXMwICA3Uc275QDkuS/da53ljiZJ+JUk9WpxGc+zR0VDRwJIi
DgASoEagxHbb1qG/5PFsFhKqTz3EMxTlBuC15ywzTpIwXRdSfQ0h1hNG761aT684YXDzQdhPYvNg
LCELB0tu9da6qeg9BganRBJkkFX+da4BMMlacwEpETC5/86HaeQoXXjLRBiABi8RMGNhdkX5JpyZ
14DkiluLoVxYH4XGYJCUi4gVSj6RDeS8BgUi5qgNOXRblijf1Yd1DfQEFsPvo+9EDDu2lFseOkz8
AXDRf3nJKI81J40BCJeGFDnIvClHnxvD7QIET7cv2h8yufMdoHxWDIHYiRewKCOFspZd7MgUFnh1
m3fw1MwmOAwWtDvN3GUR3v0hV/5lmQbTQ4dnrKQQsYc7LK5oRciRs53oFTsiTB17vGHWNjLX9iF3
M4/3WExs65cfk2Ciockq4AK/H00MZ6HlwwWxJwzNfhDuxGDPQ8BGnuxGUyzC7hCNLBni9aTrbJO6
eL3QgS9H1BNPqgE0Dn9wANYy9nP9OpxNUDeumtVcixseKWoE4EvQPyd6cD9UAYpr6r4dCDoGrq3U
baSuH9u2PzsSXy/I2TZ1FdNaGruIQ3AfPpZreQ/2AAA6DpBf/ZTWVDzejg7dU/hieCQksqdB/nCk
zj+AuqGxNICImkfK1NnyfiLPkhSmOw48DUDyONBEcgontQGGU/22AIMBs2S97lrPv4C6tmTsS6oH
I/bgwK9ITSCtzfS1/AF5AbuA4jLe7GA5RAHm73Lhs2HqHgvVYKThhKUP7mCnqLZYtaW/aCjQxy8j
VOzZT831gh2ZpfznBtFUA1Uncglc4j8JSPa9x9sWNIBW/r3zWM7ikwNp42jR8NI2rAZO5QpSVJot
wAL25T73BVd0EhfUz15hV8dhV1uBnVqNk3ug7Y6uNau3i6vSnf3qCh0DIOsNu/PGAxHSQ4kIRNGd
ld50lhW7tb99Fcg2b/1cEkou4l4N6be0ieFcIMXoDvPVXD0Kugy0KHQso84cw97ZNriek533gvJm
rTy0oMXG1QPS4YdcZ/dGzlk1X71sm/nKvk2eXBhrhYwsUSOlZz/TRCxEo8AxGy0gO/XXxi3fq+fl
+VO20NXuam+8I7QoyOc1OwFM96N+YE+gfqWRo34G9X2NpZygp/b5MwixWmH3j831dNA+J5eaPXRt
yfSXZdww79nqh774ANSHlpVGiJYaVUZU/Y7gOhDfCEWEbA5Ou2v27Y6P/gu3svrovDBKxQ1ZCcSK
64BqHpcYJKVREdm5hswULX8NGNEML18ZGf/2Xq8/ry+sUqFEXHhuqSoUchWzfCqCa8JRn4P4t0yO
3Vv/0P0NHwa1r1QEgf6qlhU83jR8lZj8xAPE05mxJLjbS1uN/Rcro+JENkbJMAYFnhdgxC+uO1/Y
Y1DbZxXj1p9oGM7WZUMUwe9GOWWMycALkBIkXru9Jf9sfwI3EVmAA+4WxZx7a8Bfnki/aEkYDoFl
m34eCvG8RFDrQ64BaIyHDOspNKzuAVhD1MomCy+N4eckeuD4Yvi+9Z7DedX0+3CuR3Xga1R3Jzd7
6HaZC+iqP7sYbr2t3f8i5q5fyV9fWaOcQdn1/JhpKJeRhzBeWkArOuFetoun5lOqsjlBK87aPkHr
NjEDTwbhQRFPnaBW7GuubBWAGJS7TDvV0zdDvt82sZ7NkDn7/9igcgmxA6pzMOQY2ofFw3Q/PoKy
MnYS3RwfoSSGPWye6pvmtfuhdW7kZI8io9XAWiN1ehuMCAMORhpyMRCA6YMKd6dmjEf4H7zMr1XS
WUQeoz8LuDsEAW0DwGhwJahg0wL3oSVAGnnyiB/f/rCMddG5xIz5h1JUEDxm8WVJR1COHJOZZ3lP
cuq+pADn3aN5i7RhFADThytL8KDB2EJ0H54AICNHUnLS67D2/t2qqMCUCWmqTnpLeurQQ6+KXaos
10KhOP/ODBWKNCVUC4n0gsuZqy2pSnzVSA5NgiPy7wyRXbxIocZ4bsKlrnEusBae60yBD6x6Chhm
1ot2F/tEhZwBnECTPuC7daAED3OTlBCmPe9KFuDohcVKIFYfCBfmKMchy5wcCejgefzsq/Jk1QJg
8VyCEWgWLeVX1vPPYHq+WZT/0LUmX7qcfEE7vZLsxM1KM3vI73Io+RqOvls85Yok7JKj7CHs7gHe
7RYO8mTGfVsPRQaIu1VglYwvvBdhqjd8reKKZ8f4rYRsC8gIwaa/+Kr9kUe2YBGmF61i7Cw5iV8u
4IVVamNVPWuDuVdjDzBOV+Kmx1jmGB5y/cV7YYPazZmTWrXPKxwed2xMyQzficIT3l54+AJ57JPb
Pj60x2mPIcrPNy+LgnfVmV38AmqTg3GUZamHk57AuhRpewG8EX/XLLowQkUCDrO0WYG2B1rCuVkH
rT1lKiMlW7+HZxt0MwdEM9zYJyq5h5o5DWaOAluKF9zwNF2xVTsYh4Nu41RClGPcGNcw0XaJaJix
sdh/4b8u1kPiw4X/auQWArIDXmRQjDtlnfQYl5qNTOVv3P6FGcrt10YBTrIgRWej1QHu76wasC6e
dZeYu0O5/S5PRkBzBMTMveAaLiYn3M7BtM8nyoFVmmNtDuX6QU+lSFWP1LVKUIXj79KEBYNj3JpP
j3W5ORyq0phWxXNZld+arvf6Rbjq4n99qCn/oPfDOBkYs8AhaN4MAuZv9ewqiOb3qCWyc5i7y7jh
WhWVG03IPFnKfyw1k+GSuXuUk0iDJpX0Ge+dSCCXy/5HITYUbN6dd2ySLdbXpdyFDFNFB6YNr+T9
CdDJNjpW6fv29VqNo+dz/5k8X+5gqeqgAkDvRgfl7zBXmB59lyGo0OoJwzMxTiONw474HHIaOlaD
0XcVI9RF8bG9FPI5NgKVSHkKjMT0aanglahddzvBbw4j3krZnlVDI2dtywzlKTDpVchRi3JdNUU2
xn9QncXAOiZQsnoy+fF/V/Ui6YcBqLWoyxIe25S9FMzwgtTo6F87ygemzYCCITCw4AFADUgD5iiC
7rY/5HrGc2GS8lLTUioTyExwKF4JLKW7177JqLn6wN94GH3FlDnaiMBKNsCGBFb1YbyUhSlBhcqc
fSbvxvotOK+f8mIl+BUyPkNkbp0FmEKwBeNbqw/aHQqUDwQehhG33Ew7RtrzldyH+u5U3oMacK0W
pYTQtmt2YN54re80fIHIbQ7Fz+YgeZ/omMks7diepr8KR+dFUw6vhSSe3iygDEoWEEofciVyAkX2
t/d5/UaejVDuLOlBuz20iA9osDqVntlhwZAB+YPHPJugXFimjgDjxnjmZLEZ3iku+Mtt+SGF+Md4
zc5GPhUlv97NX+boXlgqqJEIohK4gM4arWY37Vpr8qtD5XSoKyqODOIG0s1n1WrWvejZLoWRQwMs
iaDGS+au4n0BwjtIamKIEM2pqLC3N+2rxM7v51Kn3ByEinK5Ie1TdTmNDgGNYa7sSr4JXqAIsItN
iODFXuDr9y9ATICK4Ed2q2KU2GPHJ3I+tr425Zk0JeNChcN7JFZkzOPdhe1kdbI7TS8GppJn/n57
5V8nXqiVU26p44MlhWg6qRmHvuLru3hHvBDv/8+6cJQhyuVIY6sXmT4Ebg/dH7VHpQ+NkO3FrAer
84mhvEtTj1EPull0bcHqoKdQrFZ3nbIbMe/elJj8XQRLwJ/bRv/wgjxbpdyKgvltPiJIjXH/Ojr9
6+KDPMiDKtp+cAiSObG+g8tz2yjDy+iUl4mTbo7UFH40imcnRhMRo5nbFtYrped4RY8kyUktGdmM
yN99FDvyKEYZETjGERVMs7H+CxlIcsc2Tj49mtT0c9zUIR5ZrTPZqhU7w0G8IbU22U32EgsCyPKi
BuVeIHCeoEsYpQhFum41Nwnk1lC43MvPsQRh4L+qrZw/p0FWf5EThoteBFBXg/SwLnlDNVkxiF77
ZbnhVPHI2DqG56TnPpYyhmJfifJeB1nd8kpFuzV0Uq/wMXru8sCfpnbmKYwEh3EkDcqRxELQt5E0
oiPDEajeizKxqrGsA0J5EIWrlGkI4KSzI2ZZ3fKE9NAcnkLgaZAwMm4Y6xtSvqSe+rLpY0Q9pQbT
hzZFghUJ+YEP6ndMyLMQNeueC+zMui5oGAGkDmPZ5WCyTvEIqtPIG/NhF6a9PaqZmU+1XWKWPhF3
ifFj+5ysL/FslDqSMdg90nHpEdir/qrNq9Okz4c+Vhyom7ByFrKAr5f7bIsKa9NcyZEUw0mSSmZ8
qB9xTjzd7U6Zx/qW61V71PL+/2NSJ9GYFVnqVORHREhRsMMDXMk3zamedPTR7qEfwaq0rR/Ms0Hq
YLYzxMxHDN7DlSSLG+04wyT9SMMJ7AWtEC41e6izcSftJ8SuHgNcv5gpd0VsbH1g6ryK7RJDWBEv
mkV9TOTUlEMZjCGsuV+WFSrWJYuWS4GKnCxJjmDxaaWfmFzfPpXkv9haCBXatK5rSmVEENeL0pLj
EXV1f5B22iKCfyi0to2x1kOl0n03QHsgwxWI+r0EEgD9OipZ5M1/SKB/HQ+FmigZxjKNywGPdDx6
cmvc9w7B34LoBCNyY2aBI7C3MbhmN1hv5cysrIh1HxTauRhjCEAlAMbJDoZBUuWQJusym+WO1H1D
SM5xjE38Q/ZwXjPlWyC6MBlglCSYGMFVSVeZMzsTvBFQe8tee79kDAb9IY89G6QczAxhbEkMERyS
LLcKYFmE5akyRqceAxBl6VZY22mTYcgysreP0B8SibNlyt2Ab7wZFClC1ulXO9GJ96lFRN/IHDBk
sBhhibmZlK/hRJDz5iUcqXo69U+yU570BxR+VFPZS+iPqM4YMkwyYpNCeZY4msOsFJAoVUO9gwaq
HxejFxU6VK3S/jqbtX0uFxA+AAsm48syXAE9Q55zYqmENb5sZw82CJOsxOaulNaq3lOAafIB03OV
lzxOo5W/b5tm+AWFckIhVKS0PsFEqyZ0zzyITBpj2gVjxJAmWUW4ahBzV2UNctk8rfpYBlwpiOXn
hK6IudLYwfTXLV8CETgjUcvt6LUMbNBJbK9u9chemKX7GYE86hIfIreXX2drdkApU5gfGA5skdvz
zNIXa5V0QyPQWgWEEag0Q9dAnjHCalY7iDcVOzDMQAfPBQ1J8Tp4IVPReG0bL9cp/p50F0sdGW2E
x7QggILnrtArc24YD6W163Fpg3I8RpYLYd3Bu/ZZautVateBAfXkym4Aii5S0RIX8P/1r4wtXEve
Ls1SXkc39E6S+5YkOc2RjJl1OyjbJS6maZ3JgXAz6RKz0W1rV/LSLOV+JkzldEDsIgdP3WAIvqt8
50si5Dw7/S6LjfvtVbK+LeV6Qohpam0BByB7pPpMckbB4Znl0NVW6eWqyKovHmeSsUhaJ31mpyRa
SYe2NcEPlIdm5nJXKB+AVRrPpuo1iM0mtkh5RE0sFjBzNVG4/BmU1+krILxLJHJ4AYe+Cl9eHJtd
63GObI/udKvfLw7w5j9YPXDWVyb/frF6QQ66NjZwPf83mgCGGborok11I9e68Y8ZsPP65ZEA21hf
cbXQfvEV6Z4Ix9dDmVZ4S5Vh/67M4P2UMapYNKmnFsahKmRTUjBN01RWicZCDQokEWSBSpm4zRy7
sgyWTLBtnOIwu8Lg22i3NViUIRfUp8u3KevuhLkqzUBugccfH7bPO8sx0+2WWOXUIleQxbQOOYgJ
UKvL7eAk/uxnFku5k+WXPwG1FxsPtuumDI2a1Msyc9TxyoTwIacTbSk/Cd9lcAFywk1a85amQ7WF
40AY/ICXlSUKLGJgcrTprP9y0yh3VolJFA0TSaLQxdfKjzw+DTjvzSmReTCqpQy9xFX82qU9yo+N
8qKqKgf3mUgWOLAP4APPnyRXfwKdJaRMrc6Rn7XbLjPb2Z2BxYbQpLO914zYJFK+TeCXNBJrvHPC
rD0sifBUg3a2y0LWqCbLDuXb8hROVB/wZOOgtqL1P6PmZw2e2X+3GMpzDQP61AmnY7Kjg9pyOe/D
qnCaRfK3zZBTsHVKKE8VNk3GtxNciAix1piLzST6lyuhSSkqzJrFkg4frGACHxRGZgS5rJ5nzSky
wrdEvcmUkMulkNSy8jb8VnflQUQZ3lwUjCNL4l88ci/OukRlQePcjBlXIGaDPsjis9TMEqBRoYi9
vTmrT5NLO1QmJBRtATAV7hR3SJ8wr0vGPCK7el+8yYLgHSgUmZF79Z15aZPyG4lqxCOYKlE4Aw2T
vo+seB+iLhhdAcfo9gcWPJNxACXKbfAJMuc5Rr0A1BuoyflC/m37I7IMUF6h6zsDjL2oFRjcGxe+
TEx6hHVHq0JjR1MVCVLzvwf7cFE1rQ4mIM+6xwY8wmEp23HegmW61B+XnL/NDOVpe01/2KSzTco7
gPO5bjEJgA6JZpEco+mRV5F+e5L6oNM/sWG0rFVSjoKLh0WcpRgvR8yJg+Mwuerl5tQ3wtOkhjuQ
BklmB/U41g1Y97W/Fkq3SsGY209xg4USoU6d92UUPggcuppBvcJ5EXjrUHk3CpfxgVl2KW8yB9os
GBOaeCCAv+/sZpfvExujPB9k6GRy0E13Wf2M1TEXjT+vlfIqsRzraQLNYw/POeEDD7rb8QeIMxcP
wYWky5hfQlt49kkrn2WctV7K0+QZSG8+J/X5dJ9Wb7wOIO7b9jf9nLH8GmvO66M8CzfUYpMNiM+z
oPemPkGMO5ZHXBvQa6RCC25jlT+CGHbHFQ20yDkHQpZ212kPg1YvENfufF3KH7KGv8+r2o1mZQel
0/exU1/FMXycO1WytLy4FlXZh3479EfGU5ItXpnlbm7It3qXHMoyO4Vp/q5q7W57deuJJsiBJFWT
DLQcKEcWdL3ayQaKOqDrJ0+r9MTfT5jNj/zEgWIpqxy46tYuzFFuTe8VqLEIaP6OlnEtuJD+vYYc
i615C+gwQEbksupkqw7gwiDl5nKQR4xFAKwHX6PCUPxU66Mq3UuKanPKSxayamSrTWDtwh7l4vJu
kPCCQqUBmIzn/K3Dsy23Gl9/IA1MpJj77ordU1y9BhdGKS9XSGCcynIMQU1F7qsgT+07fp9CkoBx
WBi7R4/rjABO5xqhJOts3sq+13eBRwYqO+g2c6mP5NgFy/62TXIgvty+89LoOZ18qtBRmTTQulXB
MQHrecX/KGT5BhwGDEvri8M9AGEqJPU+g9fFI6ipFxlcw8gpY9RvtOhbM7xvL4VlgPz7hQFJmBuO
a1AgAgLMzMH6X4osXBXZ6C9f68IXU7d5KQCBlWX4f9ELvAoIWMETXdlnofRYXuNzEvZiKX3cYsZS
wikn00wEJUMKsrJteCBj91lttdVFnY+ATPkMEXsVJcJnUIv9dE8G4QQn2Ufe9vYwLpFMeYq+F3pJ
bUDnUaQY6dOhgzEA2CuxiFc/n+5f9uhiOZSHEIJiauMG8WTcN6jXP0of4m2P9iQZQNeBOBCsuLd1
GzJOTnULls0c7P2esWNh8pl7SDmN2oAMRU3orGXPeO694SCbncN54Kp2uL/qSl64Rbr1ZQQ65Cv6
OvaKZfwoYgUEysNhTkJGnZCxh3SHi1MAGZ2FCYMG2QC55QdRmc0WigjbJ4Xhkz5lhi5Ov8rzcSsv
OP1dGQAtmcxP6WQcCY4E+hbh7bYxRgBTqBQnUyRRDRW8NBqxtKVAtjBuZ/UY0eRr8Fhz/c2csYD0
5KRvnFCaOprP+dQYZIQTFbzYIc9bilFDY/moGq8ZE7XP2jLKZamZGM5zjJ55VynHtKyOWhacskJk
AQ/Id9paFOVFhFyM6wiAeq8J7ckNIWBkfVZURWt0cdOq/0LHeb2udr7qdN8qjPuw50aV1ObDN95q
ryAR47U/IIEMer3yBviizmOhJVnnhXIvTSQsIZ8DERYUKQawDUxCv0HhW5ZuGmBDIZu+fTyZa6Tc
SDctSpWQ86mYqgd1h9lBE8BTE1PHXJrT2rwNfaPklRmCGOeG5kGWOW5R0h6FE1BVXMm31Q6CFpEZ
2AY4NAqdFOmBn2Zlk+sv2POOqtQDSxY7pRBjPMu5ubQXuXBnud3nA5S/MM80SagQD6F2nIz6mEjy
fTz3L3kTP3GNzPjsrNWLv+cSRdnX7dLB0dXjYyqDBa2DI0LxlrG5ZDkbl4bmQObyUdL6BYM7fC09
NG1zihT5JNbBj7RFf6uY/KwGI08ZOKM+PM4QS2XYZ4R+lUqZWoxUji2JUXUauIXMH6JUP6kzpCba
8loOubsggzLJpE87rSt3k9ZCIjN163mCeiOgu2q3S8r+WzAFTjWA+y5Sor8KOOekkfJevD5zUftZ
pjHiqzaBNq2YObGYMPrD69t9NkM5Lx6iUPDBuGTxAEkKcG8Z38qR9bHJf/J1s89GqARoKoPGKAzk
WXW1OIqG0FbEolf21bMOdZIswBsxNF7yqt9pdfU+j4Yzyo2fJzqkmsQCikPQ/BiXv3yhnn8W5dCG
EXoa0CQMXMWEQJqbQgjYcDqwA2dohtQs+Mj6iTtbo9xZopYNdOhwwaHNYosgBs6uu8PDDBU0O9yR
qZfIr25ju4fy8C3Tp61ft1/G6c5YVDf90i4ZuCJvJ5uUMKU7IhMNpd49c/KDZYvyZGolqXNKkhjZ
S76rP/4hJy2PYFkbHrnv2/d4PSad10V5qxAy8hjIDlMP5OQTpMH0ZyENJ0CyNYgDheLDVEWnqpRZ
e8l4cNFtrahTFyMk05opTg4hf0FlnbPgKD8I9pXbQaKKZXI9yzivlHJYkIwxQL2KRyTnh1cNEJTO
4nNW6za53R+7q8ZjnRnWGikHZPARdCIz1L35TP3Rcul9Uqmsog3Zng3HQHeo2jyKhaLAUSHEZ9A+
9QtUMQWwR0Oti/lSYC2I8kLtXMpK0sNYIWYvojYftWK0to/jH3IWvEd0DHuDIYg6+4HScrXeoArV
ucVOsAEo4Hz9JUbmEADSHr1CUlyGMI3DMLtGewYxll9m6WvQRkZlkF4jQTFgINAf3dHGoBczB1wF
wV1aIsf04oUy8h2gaDGSoxZDlRAFrRuzjGSbV8L7SQPzYI1IXgylmfaiO2SSt73QdR96Xid1CSph
HvMlQ/V7CDHa0erlSyGnRx2SLSkYFqOsc5IOMECNADu3La/HybNl6jZMSjYoo4gQ1kovyfQk9HfT
9LBtgvltqVictUqVhz28Sg4J1rJ7HRfNKjFLr0e+IrxVZWcbarIXdRbQZ91hn9dGXQxV4bo4KHEx
wGp1jMmwnF0cCGMNZKMZG/iHNPdsi4q5pcF1WmCg0AegVuAVLnen2spt66rm4nTAZwk3//KjUmG3
koJUj3gc2GSX31Vu7i1evQsObPfCOJv0cImidaPchvI/FbLcCUB+i5oH0y0zDiI9VBJww1zWM9bT
ReWxSyCEqiSOGvOMnG3dWf7aJ3qYJC/7aGx6eH9DXWx10OyyZ2AvWRYoTxIWgCZC8w2otqWy4/S7
rv7N6PKFr6LnRaDm+x8ga5lAoA/yLrnKePuzNoP2ClLJqUOIilvW845YviUi0cnlfcYZXjUjQmAF
2k2owcrUGU46QYg7MiI9JM172eQPRgLG3kAIdpOc+JnE7aZKMiA3Pfs4gs9KOAWWLvPXYh9C4laT
nITI0m//qE9Q7pfYff5RdOGNK/VyGcMa9fMRlNWAIL4YGe8lo34MINUFZYhbo4qcHKp4jT440EF3
+VD+CLXpNJeqmzcZCIHLyKqK3JV5A/XKPDsYtfgmZOlO7lCJLZR9WDQO+Kde0kCGhF5/qiYJAsul
7IJ05BHDQKc5GlwtTZxphOuI9Oc8L3cowh87XYdUmhzbUaPvNHk+TYtBPsm+1FNLb2Q3zoJD0PRg
x0TFF8ques35vVE8a5mw7xTFmRFB6oHHuWknxpPrM6vZ+nJUkpDleaincw8//9O4xkDHA2nihg6g
o9JVeKscIpQaytJMrkgmJB7i65p0QOzeD+9ZaIP1Wu3FLlKZw1BOdd1JUEghjRcJtQ14SOSxZvM2
P7BbuuswyAtz9KXXo7Tkhilwq+f8SXBBzyaYuveZyzqqXZf/R9qXLbmNY9v+0GEESRAE8MpRUkrK
2WnnCyMzbXOeZ379XXSdastMXrG6TnQ/VLS7vAUQ2NjD2muhlQzRye/KK6YH8B6071vYvfU22sUv
WIQQkFevRN4jVKpAmhl+yY79lxlFAqVbsxqNZsQ7lKA/uTW7tkoXCn/z9x2mC1eRtqE6qKL1nAGj
mrVsjiVNz2qZoLnbPiUxwfdOozcio+ZKIAKP7GWath7fDT+yxNn3A+dZWGPt4yF7qu5Q1aogqzo3
070P3wxsKhnTo/qy9eiv4yUv1r4IMJBERN4gfoWnfNZPey+c2pgp8MNd4iDZdzQHdcu5o3/WdjIO
e2EKS918OtfhQxe/YxF8RMMQV4E3xKjsjTbkFu+TR/8wS2cwt3Nr6R/M+K0nBCoRUDAgGlV/AXIv
4uWo4lNGK7xyVd0d1VFyJ99zJ0V/L2KwH1aJ79Rlaosue4F+tytAVXIqCIMqc7vnkfJNrbUv1/32
ai3m4gct9iATUZllPVTeOMTZGx1ExPUzFEoNKdmcCpov82c/93vti2crUBuplSi4yRunCI2/GtbA
4+dwL5Md2XDOWwd8/vFXLC7LHH1PfCCNEEEH+4oAiG9AAPW7cObRVLITDxNkS++zGlV5/SY70a1Q
c8v6wq8Tj/oBiltzn9fQTkphzHUlAQ7o5DYvjfGbv69zOFbFHlxpE7Cy3v37/WGXwN4+zj1ZVubL
rRy80Sz2hePtm4OGOQioTJj6HT0Vb1BqdUbVyO9mhtjM3MJ5/9rgax9g4d8lEWlToCEI7hyQGpzj
1NAPc9W+eUfAIuwJ3LSpA6W25iG8Uy31pXy5frpnT/KHfXDzyhQyzRClQg6+pB1Ma01UaKIxRx4b
6PXqwbkY6tcYXSAjH4bDOKQbUexnv76wuFixPnHdyyuCSppiFfu/qIWUzsr3fPcv4BgLY4vHC4Sm
8kiKPHT5MB0n5N4RIBk6aTawy59SmV9mqEIwa6VhLxcX129k8O8TyFbP5I3zUMRMyYM5qI3r+ikD
+NPMr3z4wjdyv260cBi4o3eVWVf7FtOK14/DloXFjdSmMotUFY9uH2r7unG5km2s4XNCu1jEIoAC
wB3CfdBbdfyfyX6ykg8FZTkIlrO5/vIPWN4/BzALg4sDl5Ii4NIUMACdcg6kBwDRpzl8rDB7P8G3
6Y74qejQQtwWgPrk4BamF8cvbRoZY10+c1TEqkzbxWG26+TcTHRUsXUGQVnNvP4BP0UsC4uLqCnO
QGc0Rhp3qui1r95IA/hfuDXO/TkqXVhZFF4aZO21x7GlUy+dMIt4iLQiOg2Sb/kNPyuN7opmOkAA
1hKdfk6K2h0HvqcZh2yE/Fbm6W1Hh73KQjuDkqikB2+E5G5MtjoWn97uxe+cvd/FhQlbJVRoPTIn
0j7U5iP3qBVjCDsf+931bd9wAL+QmReGJMJGLQh03aGNB2KOKNu3pfwlTnJmlLHsDC2UG7Ji2Ofx
/XXDn+mbFktcuJ5AG/OedGH2C/8D4qETv+vvmhvxDPZmuz9WaL7yc3rDT+XL9Hjd9sZZWwYPkwgk
UhWe7pSSZ8ayOPp5/RRpyYZz3fBJy+GhydfjOska7qjNhBJm45ZtvZFh/n8eJU6ZCvZk0DMvDgob
Cjj12UZ7yPb9ebpRzrP4ZH+7DZT9nEH++mK/bc1O4+Ks1FNbthS8AE6mY6KMwjeAlCA2hXIYAbwu
3M2UdXUDQQstc4WrhC0hYgizh1TPghBNA/2gHCPgn+eMNd9P9tyb3ybqWHV7FwYX7iFPFBlcEBRc
El1tjZC8yRxMahma/n2oZUOfPv7FOYSwuqIrMuGfqj1pX/R+QivP0YPCEaj/0up7g57o/8nKp/JN
o4+dR2eyJO/MPMyRRoHZJO/Xjawfjt9rWcKmKImo3nQ6nvgYIA5A0VwvAgSNuNAoCBCCbsG2P0fB
82m8MLh4jmMl6EPW1jNreAuWrRl9Vpr6oXW9PYRfO1DSYnTV5F8rUGT0OwWjebst/s5VP4Jha84R
iULvdfFm+WLiwQT2cieNgyc2iDvRJk9KWG64q8/tgnmpXNVVTVYpEUv8VjyWTdKlg3AYh7Y6Ah1h
SHlUv0g96itBX/qge1APPJwi8B0mPlqkGFK8/n1nP/Ip3L74CYuAQKQEjx5Se6eGxGGcyY96UN9W
leQmXmlAfmfjZqirV5/rMsV9Eyr55DvTRA6zoJjVrnrInWB27oG9SGffTm0UFpzoUf/2gfdwz792
D2VgiMjoThJcw+0W1+L6DxGaoIIRlGQXz5TUB0mYSbHkeOl4gLqXgeEP6/rerj72QkfHV6gy034V
VS78KoSSiqRqU8mhUmjrHZSuh8jUqpfC/37d0OekbT5IF5YW/k0PKo8rQ5+hLvGLzobeMGYIqL9B
UXIm2sdg8hH4o8AGeeYz/gFs1RtrXbsyCvt1iBXMlS+3E+Q2rBhUhHm6/jWLb7XhMdQ33sRVz6DK
glGIUDPA8BefrFbThvY5Iot58DW+yc+KUZrNTWf2Fj1nj91u8A3q6o56Iz3Ju7wxotdpq0JAVu6L
qoA7EUkVlUEJ/udbiYCCpIOCdzk4zhgQ1oGPwbPISTdGS1aBct/a2LVDhBhA1iFSxDkmMf402Dei
SaS0E07jTWbCmpshb541Ghpyu9UQWM2EVIzFEHCe6hQn6k9bpK2hBJIgE4YYrqOTJ+aUboGkpI2f
CSYwtplK1hf3H4PL/JFEUutpHLtZNOBDKB5CBpENPhhasREOrz5jKpEJkyGwjXBqEU+VrNao5DGO
nOtvVLq3990ZlR5syvyu+ZZLY4uAKpdEqmoJknzAPRx1Gs2+3cIZr38rAiFXsNPOz9TiXMiiJaRW
mXDG+8YCrwNg9s1Oe5wLc4Ap2FvHcDUgRaz2H3vzmi+dGU+HhuHi/wpIoR55ox/ngFTBYN5WDWp1
+zRZx3lX8QYvIRhBMoGbMSLCKcYfvfcqAyBz3V+uG9AUBYwqiLCX3bgwEFPQoHPp5OAtRtwEhpps
C5a3+rjP4ur/a2QZnnWZlChpEmcuyJ1tQW9FfmLTERP0NpgDzFE1MxBFSPqGg1qLdFVtdpGzEK2+
rFYrFUmnyYsY4tvsY+gB/2Ro0yU9AKee9tBkE6idWLLRRF0/jBdWFwc+6dqS8xb3WHnM9sN3xfhL
3yVNoYxQoPG1OaCwtcyFp8rSBp0aj7JfwL95yCQogHrw7R4ACDRDpADE+zNvVQlUlRm3zvXz87kN
gff2YpeXiWbaFiQaC104ADX3GDvZqwMagCm4IaVZsY7LUGULbOXbhtk59F0Ga5dmF8WwaOjYoNEs
Q6uvszSzNvzX1EzQ+8Ac/Wmr37UWGV4aW8Th/Zin9YQL5HQYlGhLRzQ4OjK1WRnafrAlN7MWP6ho
ramYsELwvwyFc1Bq+NWI29IrX/UQ34zYIHUxr2/gapyk6tD7QxteE/ISelHoMkZgBx6gLFrtdTN9
TXfNU4GiX3xAZcj298xVTv3T8Bo/butKrS7xwvhiQ+s+1wMPsuKODhK3bvIMv4IWGt1iDVg3o81B
LeHIrRcvXdOUNAxblMJGqT+OIjtOvubmVf14fS9XfSgoqf42s7jyeVIUQ1WiTu/77e2khomVN/Wm
uM3qPb+wsrjnnhhSQgbsGZRGb/uaOg0HwU4zfUCiErJgbfAqKbFmhGHniLZ7SYX+WBWqXVHylrbV
YQimc5B793ql2qQA0f71PVgNX3SOcBCflfJlgB/rE9HDAnWMRr2bgIdO89RUWkjMlRswy/Vt+G1o
/iEXjy/wm0FeUgRmaULv2mIYzBS1/UqX7EhXT5h05sj8gy2vPruTT+7mYnmLk6QQIvJoQOofHLM9
PYaH6ZzufUiP/gMNtFXXxjnjqkapDrazP1dYkmpKKjrnD2C4cGRb2QWS+V+UGVa924W9+Xhf7CgD
6VaYUX1O8ffKACVCvbcGud77UmjGdKs+vR5+QkMP8TOcj7aUnfTRYWiVEcvrWvQU9UN5CCwQLI5g
4JpHYzejtVUncGFv4WtAGCIxSZEQfbq9Lcu35Kjs0Es0Wod/TARigdmh32RVWr0OCDrgxmWUDZb5
mZR3uohzDWFVuhuUg6b6pkcxKdBsvYOrBxM6TGKO5DGNuziYJeY+gjJtM3dkNZBz9Rc9ixpTRJCR
jMRBajIMVNelXUb4hyz0n4RgW1XurZ+wcH9NqkEZvKrnKjczEIAYyk6bXw+QDW5Nba1GVwQVIlUn
IJRB8vvnWc0grzfGbT73i2bt2Lkby79lzNAQfxMM1VZb2otrH/LS4MLd5GoxZNBfxECFBP0ioLky
qABzxUc5ZnP2bm0jL20tvmUHyvdSqhHT9OashIpI7rY5gOnU8R2yv+6u154siP1yoqkI+vVleitL
gafLkI92/CA+pDkIcLNg3ApNN4wsU9ogT7xUgMLM6es3BsTiGPXG9WV8Rp8h+kRtGSUIrAJlgcWW
TZEUKbWMkkAFfr+d3CuvIE2OEINWlsaSc6PXnZvJcgdOE082Ek8JDyySe0srSGV60oCY3JNu0hJD
DyEUy7P4ZhQ1ZDanPa+JpbLoQfe7uynlE0S2q1MZJse46azrq1g9YxeLWFygNhXBJKB14igYjc2j
Dw8hZTe+QQV6I+hbvz6oZ0DjBikleg5/Xp+KaL6apoI7YqcdYhSTc3O8m3NXcP/jKdvyvasHgACo
oeE/urZMLikPZU0bPObULPzw1OxeDrYorta8OyFok2C8HW/ipyRvDOKqzjs8ln2Led+7GNNVVbxV
Dlr9QhdWFl8oUoJcLkMvcKUGLBz9s9bIBolBp8U3jsL6cnRUt+DJiLIst+d9O7TlrH8q+/2hVvKX
To0dmU6bI4trQQZcKO6M4MgAlqHxwL0SummoyfzVVJth8vox3c/nYLtishZhEKYgnoF2EGZJFl6b
Y/A1L3F7nZAcWHiGurUFxTaz7zIzG8N/49oujC08dqKOicqGyHPA2Woy5S2ot+gjVusZl+tZeJ0a
J3FiLaLBPtFBkaztfAX8aikz+ih3EuZ0sWaK6qOL/ms+8dndMQ2BKOS6qboMDZUkkNWY4rRL/rNU
PcUCUppbwMq1APvSxnypL8JBL6wVkWY9d2JMuGFMkzVfMmUfM7ssOjOW/tWJv1jS4myoky9IkOBs
UOEBSnrwcYGn6e26h113fBdWFoeCKkk99QU8ESCyIJEgu/TZf2bowqsOZOTfyVYv6TNUcvGlFkcE
FOKxz1iOqLNqPiZPqWYak9swkY9FE1oFaAIq2rjFiGJlNr2HTfUDOMrdEGNmTCkOrTJsQLtWXfHF
Biw8GHD8WqeG2IAhDX+qtQ5ZEjV1N3Z5y8giRe20LmlqNJmceTBTsQSg4Oi6zIF22QCIPO7oXtoY
JdwwuZQcVvw8iomGhr0W96exKB4zFmyYWC2VXNwIbfFqqiXPB0XH3qWg/bRlgG2L27A0kJV1uzB3
PuaGR24VpdHlZgYKCHRbTmwj7V19GH5/vyUWcJJ5JYIONx89Q0eOfEMKk104bmHMNi6/tsg9AzUZ
0rhEcjaIgzqENvBgRqkCVA2+msHJpN3GiZn/vmVefbm1C2eDYkWmsxHZvH6ae0gTMsBfPaTJ9AzQ
v22DDrc8wRJwMU5y1aUM+IfpVnPlN8WYW/jqI3WJyW+2n77VdPdyhQvPU8apTJoGH250tUOqnlI7
dfmvfkFen7YJp7fOycLvSCTSco+FKYigtB0kWQxWvwdhY298t9XwgQMQgKUJRSwprsai0iCKhx7S
JRTiL/D7P4JCrC4L6BEuUBFFSWSxLBFotFU6ArEXGWxDU2lU5Ucp1I10Yv1wAKWioqOqc7ZML9s6
YemkoJbeOdTJVJOAPB+EPx0Efyff7H5kbvi+sZOrSd+FycX5aFmNFqSPnexKSzv8B3IrXI5AbAuk
urqNAHPoCP9l/GdxvScQNyXjBGOM/QBbfxm/teFGa3rVIV+YWNxoOZQ0pZ2QYnTKB6pItkQD5/qW
rfpj1KwpXhIZwetyFZggS2XeFMCKVMLqw6+FD576ITMGtBf9fjJU+lLOzCpTBH6Gs1qdmvELzb94
7NAVtyL9EsuxUeSjUSQbD+BaWx7tR7hpJgRRhbp4AJkkj1nQAbBTIt2F9N93720mSEigrWvPcJ1i
9mvgDp0RXqoFBtEB8PntruHnzwwsGTJ79EJVgRh//vOLEI6yCPK+U5K6pczORVzvE5EhLer1LaKX
VUMUrU4NaQQy8IWhSBvqAATgKLAXN0EP4toktFKylazMV+DPR2KGxqEfoc6u5hPYIcoGQVsOQvJK
t0faHZMW8+dta6ae+vP60fp8eP+wtHRrve8VlaxVCGAIN3ThG974eN3C6o4xYNGBCyEUQol/fpqq
ZJofl63klJHvJAq0T+jwpUmZfd3MZ7pRdV4JCEc1ACW0T+AMDuKdSNLlFAAR/VBFhncKzwB0W4Hj
HYcH7TY88tuZo3/c/YvW3J+mFx4NSKeBouOUuvSR38/CTmjGY/LR6K3MRqU+MzeW+jmGgD30/YGh
1BT1kzvwIX6k516HMYn7yQHE/0YyyYMGQhDF1m62L9fqabwwt3BwYYLCWY4+iNOPmRFLnkMaUAZo
UKHd7F+tHscLU4vrJUN9VQo4djKT2ntFaqkBAuf/OjGYd48IgqSSKvIyuJ3UKucRweUSamBq1Pvi
D1v9sZUe8WyDATIBHIP4BKapBWTN0ykCYYsHvs+2LlKrL0EuMsoH7oHytq4BT55TkiJ4qQuOWVo9
P4+q54YDJHRkthF1/koKPjmU379nWZikWVgoVV2i+tmxfs8pRgVHhX50pQDfajrlVpzRwk5oyty6
S8A3XuP0atXgqLVXWW3Z7JlUvIE5lJvIeSQ7aIrRqjkY9CYJRMY1+UGg3i4V3rme5J3aUyOsp2dg
/0ujIZmrVjw2SFG5gcf3ogidUJ4eorz/qYVZZAwBtM9y/3vS59+oxE9QWnC1Nk23PIS85lUvNmGR
1UR9QFQSg9K26MBhpyXtA4jcMdmmTofa005eGO1yMT7WQddbQaZ/3bi1a2d7bj2jOsgZ/rsIRTIu
DUEiYV6mLszBmWlnwuEUATgw3LcWMYPxH0wcrV1dRA3gFgFOCPXPxfOMrFqJ2gygeDLkx7CXd/Hc
pfR3wN9spGuf8yi0QHWMbaHrrAF6Mv/5xQschDHPpihN3aKnx6y5KVlsBky4TRQ6vcJ2GsutjQ1d
c4OXJpeLS+WgKqQWE8/APdJj/Ty8QOcY+tzwus95YGzFkqu3+sLgkr3b7zvZU8M8BX4VV3Z6mmuI
zEz30QNyR1D2+dYWWn7t8aRgDdAQ3HBs7MIf0kqLJ9wZVHFk1SC5DolJ2ZQitpEGrB0TlERRqNR1
5BvLmnKRTxP1aj11x+LNa44K0IUDv8sjZcPOSroBuPGFocUpqRJKI9Ip8yMNSRUL4H9HvSshgqg5
lUvvlP3GEZmDi6Xfu7S3OCJpQKUxzUMEUlb9U/kaaaZihTa35Efv0btFKcweLb6DiMhGXLzqcJFR
YQZg/nR0GRcXgUx0udVSGPZc3Zx2+jfNkmzfDU+AO5ulVXyRicH3EJ2D+IEA12TqknPvxHe50+60
03jgD8036VhZwalxuAsZ2CP71m2J3M7r/7Q/v3/mUswiEVD5wguJaRbwAs+UzQroVba5J1eKg/ju
F3YWrjdHuMK7lEDOxz1xVz7lrhGND0FqT7PwA4KkqNvH6u7611/9+BdG1T9dEhk6jCQicXPGPIew
CTVGZOooVmsgcmo2bK3dIMSe+NsIpUxf1qm7ECgTfUIczcY7CoWaoehsljaGJraINVdQ9OgpXJha
hGMpyGxBIKpyJyIRlKCSYnBKHtYmINLxXc8wtCtXlJmDXthqrxEjUYid1mH7mKtBaJVpBcL9qPki
j6jkgbPSmeJhH0rxQcQYoVcxHYMpwdHUhFeY+GQB4F/hBk5x7SW8XMHCq+WjGvcSYFpIour7kOt2
FyYbJcy1b39pYv5eF8+R16aFXlYoevHq50ROothVGahMoLwGqRPnvz9noNohUI1VBUh+F4dbSaNI
U/DoO43wf2QRoyYpiOXLfmTiXxmMpvSnDUeKNtLKzb00ujjcdSNjnIn0yAGy5pC3zNZR/vKK3gz7
s05Ags5paKKFZ0ZSBZn4yY7TnaRDqqbTJktK0dVtQ7sPJqtqqaX4XyTQ3qVHWu5ETd1xQlSW3g6V
MMZx1wSjVeSSRUtiChUVtjL5SWQPcZv+bVI1VxEJxNAw8ES5pWioSsRO0D2SEFTE4ilNd/J4kkFD
KvLBpONgSIGb577dhLss135EXm41TDGUAmr2SYWf/4q+NK8L6IkHYNioLA427D5+DRrodAygvgDV
vOOFg4Hpq0ctfZUI/vfssfG/kfit1zsAUFLMVHZGHcnQ5vGgW5KZkJK38gjxdtLZmBf9qk6Rmcbg
K4nfQp6+9P3tJOX2/P/AxhqN1u0B5zFk1hm61u0SCniHNxpcaw2p/9H1yklOQhDSSG4HzaTUK24x
MHCSWGDLAdt1NDXHwD9SpUbK1BlDEt0ETX7kSWfmrWS02AQqB1ZXqPu6/R6DNyUNblv1oUkU1/df
tZDeZC2a8mlkk4CaanvP/PceQnq1nDxoQXKSigxVHkh1e0ev6m4wkGgMQ2f0pbgBCsfNs9S3Ri80
4ZNCQwuFoY+Y2g/Lh7K9D3vFRAyA0f6htjGvOZMfGSMYfCq9Mup6uMmj96G8iaP7Fp1L0sY3Ir8H
zsYgg26XA5gHMs8YofwVjVhCxw5JPez6RkW7B93H6MvYfITRezdld3XeOCnPnXjyHtL0rtMiYyye
aAdz5Y8IX6diLeZQxx/CT06kP0tKZ0TST5oqdj+OZusRw89QFoQiLSswL5Tnu4IPVqqfNdbfpKp+
SPvEyiJuZGVw03b5gyQxG1Eo2DBqo+m8E52KAzzznqQfGYbUQ4pjPT6JtLNVMYATi1qZirI7i8yx
fQ3z4T6ruB2omJHhiRGVz1le7hJsbIc7zavamEBVWQ2yqdfawc8DGzM9Ru3VyIQkC/q9h7w+92CA
kVn+U5aT95z84FWFQ6dC7xHDOa18aNrvCfa6n2JTHTur6UdQybfoo0Bhw4PKRahZHekMNawtENNa
npY9DKw48pZAoLY68io5KH3jTrgTasJ3MtqVct4feumjKrubnuh27IXYE+QV2rFIvH2SYXtoaiQ6
NeWieWRqZGgV6FsTV8395HZSknEft7JTcLk+lHVz9ogi3UxJ9MpoWh3Bt5LaIwIdt8Ow/04Ro5kP
vpMnHTgZgnDHMaNiyXX+xBOltDAMm5w4rwODZOkPpeO3YGvKzDgYzhS49ClrbqeeU7tsK6iY1MoN
bQNAVcLEVTqc9DRNcNmaXUCzn7z1LbCatIaQlWgnh34PAjA9NJuovKEMaNMO+qCxL8c2GQH3Mbkf
lWfQ4b758pjv00Lrd0VMgEzFSPIuVdOgMEmCA4D5jJ+TiGpr0ApLD7mlN81PVYJSbJQ64Ox9Aq3V
Q45/cWRSa3hJaStlsQ+rojFCL7xlSulwER9LmVtoHdlB176nfn5oRD4ZYSsQ1La5sHiQvxJpOle8
fPTl5DZOyshiIdHeMKacgKqXPo9dvBu92uE9c3ORaABYV3f4gtRS/T40RBP94J1/K6XRvmimF5FI
rhfnTuGVZpjxW7Wr3ttWfQf0PjS6qLHBbnwuaP5dVZNnlXtPoao5gF3cNn5lxwA+jT59ynY9MFKY
4pwpsTkzZZZ89/PEhsDjblKI08uTrTEAoxV29mX4fVKgBBPh2EKCKYRQyazcllIHQ/1fVVGDrZ+Z
HGqxxlQWh6An+/kvgZiTVbeDNRbso9YyihvrfWnpcCJjDMfmgZ5KV295K91HSfhaZfELiTwzi8If
baXt6IA7XUa4khX2P1Nqo6wCaxqbx7oGD0nYtWbfx7dpOBAT79deaZsWnPeyG/jCjerMSkE2IBVd
YIO5hxuh4tmVDNowRVRWUvj7JhueZNriFSvUXanDMISh8UJ6uPXFeEpbsJ4FwpGoOGk+8AxSlt1O
mXyWm/odD70b9/UdhuFeQPdo1Z7ncimaQz2yF4rk6FFIj/jL450fN7uujYFBLKCnN5TM7HU2GH7U
+ibpSG9PXh5bbac3WF9+1giiLymLUCZN1XckmmgNsgk/30vh3nNqNW35lFUkt2biPUfOs+goKqVz
gcVkRjB4PxIpcSVVNX2mQIhYz6wylAHyEtoZBLvxTeV556bJbsU0PmlxyEyS1q/ZkDz0mXbSwhz1
njqTn2I5cAo1J27hy9wG6Wpg9EG0Y6CuxAQj5Xi4mtwgHagEwBZTOmPFIXfaVY8IRV5GCdGONmim
JPcP3oD70EEir/ONcHyFTMs+QY8A5ASmks/v7OBEYYaoNbLyWn9MqnTPxQcRpdnRR8mf7EmqOvCK
SMie+HT/P0IXfZ3nKL33xWR4RWRj5sQa+vDUxwCRlQ/C60qTSEFnFVFm1aDzV1Ty1sT5KcnhW2q/
uw3awBoC0FWpaWknQ2nSnhljXVptBtXPShMb+edqoHsRGS5KPlM4DoXqAcHu8wiHlRlFt8H+uVYg
uAwDF8mAJqeNlEwIvqL4NQong2gJHuItUuitdSwCdoh4aUILkL6hPPuidzJE6kXn29fD6JUuFxIb
NJOA7JWJBm2iP2P2kAYt8zwkaEFrMmuGhEK2eFYMIO/Du3iITYj7mhFKi3d0loSy/JfrP2A1S734
ActmiAZq3En3Y4G6erGXjNr07oSt7n0FVSXoMjj9Dvit4l8gZ/5Y91LKCHqVvBYSph+pArQF8MSu
9o3u+L62wqccmHvgSDDUurHWteLZ5VoX+cMwpCBaklGN/JvPvNFPkjmBindPzOIg76b223WT60f1
P593Wf+cKg+keIRjmVn/MYXyk+eN91SPnq+b2fyKiysxQsY00iUAZAYHcz7EqYH59N3aO4T70akM
5RQcpGM+bNQ/V4uD8/gSJvoZyv7LPhcP1JFPgDQ5UnCEZhpBgGbnLn2gBXLpwww5Hffb+pardYcL
q4uCmtqJqhMJjmzDUEppz1X82KmtMXhbsPAV4PF8Sn+vb3E7Pags+ALEOU7fkm8MbOKWJPAuQaT2
DdOhX9FmdxRvfIrizAxlcZ8hw2io+jyowhxi6UevBnst0e4SVlii6JjVeiK1C4wKIKr6wgXclhdp
Rjkq+7BUbQlMehvnYj1j/s8CfpXsLkoCU5S0WRx3M30gBOZMdjPddGBWS/cDtMo3Ne1XT7sqY1hc
pYqiLIEVWj1ArxVde0fxU4N2PyXyLcy+Xl/SapHjwsaiyKH7JE/6FHWUDBTaXtQgXQL8pUABaEot
VnPjurkVZA+OwIW9+fdc7GANfHYBAs4M9W/55zz3ENrFy3SY7PHxH0wFbe3g4mhzvUq7oZvrdXpq
dnMQS/QT2m1P0PR9ZGAOtzqqPI+DByrxUEbe4H/JULNSJ3bMEsR6XvC+sf6t/V5cgYlghkBkReay
RzQcnMRppR8dWB2g4CdbMfo6B/kmMXvfKBU8YNeNr17033u/7OAlde1F0DFhTtILo84OiGnMAFFY
snXR17cdLUuuYjgaM35/fuSwzIHNR9Tl6Kl6kxXhAxrNblFy9/p65r1aVp4ZuE/+NrPw0n6ajHAD
uB9CGYCb1E0Cj9lP3FSq8+h/76fMrMKNIu3W0uY/vzi/RJIjURJ0w8JpT5VzA1eVddS8vrDVHsfl
yha3sh0maUSCCv6E0c5AjAz2Gv+VWxk35cqKoCOwTXG0ujACdgwZDhpUR4uDiXlSX01Kqjsd2/cE
QXYVWt2m9vxn4Bau/28ryyNYS0FaVRQvgIoB5AMYRjDFhthZQHAlBhfw9W3cWNIvSoKLbyVoLqaq
xCQrzdozV4Sd6wU4cEbnupl1n3axqEUcVHBvgqiYrDuNlTwRa9gJDFWHGOGeZaK25oNml/Xp0F8Y
W9wtvwlqUvssdXN6lmno+sGOVbohpgMfhRkh8b6+ulWHdWFvcclGQaesL7C4GtWKQD/pcWdCPdrI
vO9S9nLd1nrcdWFscbsyFdISJEZv738H1M2Kgot6QGsvfppnuuaZQ9Ft3Lb1FWLmUFc0XaNscfIT
D5TLZYzYOUGBtfKj52yUbjEhlVhRTahRecPGI6Cuf0MGyKSiypjnXCyzxBD+qEzo7MkH6uSH+lQe
ZikX8RxCWXBPz9JD6waOBunaOAJFFqoPbggiQhCNGe2h3HXOVo943eEACDT39zWF/Przi6uC+lEU
+XM7JeX6c6+xpzoczimrdyjLxeeiTm8qDUCMAfBbWQ3QpeCelY3RN86Krdu0cmuRt+kanmGwHulL
5kGUU7yYdCpm7EN0CYzRjiHMKZn6ERl/UwFWOhORBif6tHH2Vl7HGWszU2lxNFuX7dYc4MApaROQ
IzjaAdTQbvGS7by7WUI4fsrs8DZ/ke+3RgrXfAdhM+xQg9giGo2LozCh0BP10wREBziJ0l3kjANO
fGt5BjgZXC3buM1rKcYf9hYvS9k3U6dDs8CZNdLHYV8isfkxd8+JWaIGppgQexh3W5HHCmUp/8Ps
fAcvzteYy8P/I+06lhzXlewXMYLebGlEeZV3G0aZbnrvQH79HNTMtHRRbGHum01tagEBBBKJzGMM
Y0TDEe7sVGdehfejn3olFC9UGQJTph06NbY79w5Y0J3558j0LF6MnGuZMJEanTXK2VJAQp9uKAl9
8PmwdVlb2Lv4kudjxARLaJiMYtNPuW9Z9RN43KtwtuRdVhXWxpinfRw1rUdIY/hoCf3WkmFfNM17
08yfRM3vVL3+0ushdFQCRo9g3ApGdteKUeDUHXky5h6S8PVk51OBRo65hkDLOh1T0w4CM0YzYli1
I6BY+ZTNTgeTA/A5Reg7V8Lk1hUU5wcwnj0rynwdyAK7IvCvC9LQL1S4neXWJ7BMfh+gWElEVYMa
gCm6fY72Y6OEe9GaMod0s5+b5GnM8sob0iZ4h9Qp/CeK0DVGAL7F6EuZW+CDQeZI3nXhKcxFu+5r
X65fU0PYJPJGrEdbzh/VAGLonWKLk/QSGaAE1rJeOeJgvM2m6qay+TVp9yE8u2Z0u0QJYLaucIg6
1V5QwuY6mp+GKtoQsTqWOSKEWh3K/h4OBuumiZ1ihOFFcIPu3GgraNnJ6i+SNCc1OGmp9hlUj4gs
QHPYk3hj5S/ZhKJrM26hb+EDbLdGi2dGT6mxi+w+Q8VT1/d1aN62Aoxs1cdmRB9sLtIM2v0dxLTg
FlAp67Iyj1lxn7fQsy+NkxgCcBt8mKHkqyCB1NHkZcNDXJVom8a2QQZnLlMbHu2eJqA7Nc3rKJp2
sTGuYtD74PfnBjOKkQNAVhPQ7ahFgr7tUByjhVAcwzrCBjAKgP6ss9P8t15qN4qk2UFrPmeGZquR
+qDF6k3ciR+jJK3gnOhK5XvURCstvRP1aIcX7AmUFSdUI9sEynoOoSmQoPQ6Bhs17x4HWXjN5WGN
Lu/R6ogjwxeQROJGtUqvkl9G9SVu8KM1GZjxyUui2u30yBZH8TgkyiYx411UKJC0MN1JHd28+5rx
pDQJbQK0m0REOosBzUawczBXTAlPTXSwJNS0GzHbgUkDMWHRFmUoG6fkNMy4/wUNQt6xnfQRzCJb
F2qccGqIN6E2HjqzfcjacpO02R4w520UZptBT16EsXwz2+JeDeYXkGxdo4dpdafsSsF40/ITOIj4
lb0Hka3nthTetWrawt/pThP0Z1gVrONYviWgrZoDHLREUGODtHgp1OgTSHU3judjW8h+ZGX3U1pV
ayERJrvpyl2iYzdPmjVsFPixcPKUBZFiJM8X0YW5KwSixhU0aQASAFgtDW3zN0FXA3tqNa9TdKY8
6xA/UKv75A7K6rMr1Xbo8sS1Fh9dFz+CuUC0uDVqKMeAK3NAU3Td7fqVtVXXXNEC3jjMjTHHgqU0
ApJ341Q8FDfTUdtZ6cP8kfo18iLZHUIUVW0xsuV1em9s/r/TZK4NkBKqYc4wzWhDdSXTg+K3m8bv
effxYvIJCjaA2MBIiSzbW1U7YAwkfNPvi5G4cn6Teviqx8KWwLV3pTda9kNP5v/A6lp8jJ3HZhXG
kNinUU/HzkKPCtdTVBkK1ZRFkyLp5ORXix8UumKyBEISsjtm98ZTNtZlAtmZMlV1LwiG2M6maNuM
+Ui7P52jV82h0eHBmhrPY1+su7ZeCUnV2zMJOj/L5K2aq9Y+yrIbdYi+AKS6KTocYE6Jin7ZHw8s
nWZjFlR9fyhRJrkS5rDKNFZ68XuAh1BlWjdasG+spxxyWeLMOdULG0ABpwHSl4pJFdCY9xwQKMKQ
o2iBjgXUXMBRlGkrUXzO1Ls84pFCFvITRdFBkQeNwtQsVj217wq8/VuUemvA8IXuhcAVQUzer39p
3iDMc3gsrDqrYnCh1eAmVHapeYo6TssKLJafXwmENrC8DBmsbuTs/0zrYPGARDZFJ0Avi3u4fGe2
mMsPuiD7Xd32XhcI7+You2MRHSdF3ufxuOtJdkQKitxPU96CIf+d5bAIlQRctinZw2pvK9Zo32kS
5LwMOP4GBO4KunYP+MO7MQZw4VOJq8g1kBMQEq5mOXIV9E9tpFFPiW4+iKa4G/QKC1uJB7maOmBn
VHM9t9bnJMhPAnT0pkj0O2021lZs+eEEwrs2Wb7coas3berQegMybJVGzW2Tf6IC5OkjtIw6cT2K
oSMK0OLQmmcpqI4GtoyTkdGRJACTwvy2kvpNlWrrWmm3Qlz7KLP+Ms3ZN8wQHHHrK6nSTTSpz2nQ
+LMivDaN6BoZ+PDzbTql7jQWjk7KwtZlyHUji4Qp1FYpGye3ujfL6J/1Mt0OQk9vuQweJuBtdNEx
SSF2VlvEnsWXILS8VETmIwCsZoAHCIvuTre2dYdWSVXZTRh6MzFsHQUKJYR5gN5Za8scfKMIXEOp
tllcOgGcYbQw7FyFtMht8k0QgBcslnBXDlIXur8AXPVeVc9fVTdCvHUuHiJFOQT4jmNYeqY+3aZi
oTugcK5LKAo6aUb8Xkj2wAABu2Uc4zH1Bev30OW/6q43bGDskVmKSg/lAatx5sDAC7sOPRip3LcV
GgrS0CFNKzYoZLpR3jmlEfmhAGqjEn8a4GYMQ2W3kXZrqd19pcdwl9GRFgVIibPqtwgoXTcCCaFH
6374LMHnHoEpiJv0VJkqgAPSxwQkpaRl23gKVlQP3Gn0/qad+nv0Pr6Ap/aVZHT6VrQgAZ7mq8yE
HhJpIUsUCumAtjOE4OrygDDmkzleB1F/q/WBKwAxFXXIJK8f7KVQhaYUesXQwDB/aGzJVlWmXYQr
udWHbSZapY3GxG0fKjfpGDxAjpJXwFsIxTjj5wHZ5xRWpY6FgnIuoc0b3rd9acvjiGNgOmZkIin+
9zKC9LV4HpEJK6I6l30ixTFMD9cmgFpdYM9oJV9fxx+VBlrhuvDpYaY19UQz1ATOikm2N/JN+yrP
QGVxBvkG3P/jHmNGYaZSATbaVC1s3HGj3aIp7qdZ/26oxQdR+sPc4yzCE/MwaAMIAUYE9E19UqsJ
uEcD4IsR6klDu5IDbZ8GSDGvL8DPchPz25gkshALpQSaA16qINoBwb3TFRvGJU67yV0QeB8D3pX0
Y+syA9L/X1QBLH3sWhLAlSjRgbsiykNlKGs1kqHb1u7LHuJb8eTDL2HfKeKhCw08eFoXMMMnXWp2
gRn4ZOwKAFfaYyTUgPv0mtPXc+a0Qn9DRAQSYhy6oj/EQvgaGLCta1roUwyZW8vNTRmOdx1sCXUD
cSEFqsaE6k4hek2irUJr3Odi+6gL6g5BDknHqNuJIba2RdoHISLriAy7jnTrONSBtSo3bT3dSR1U
++oeB364LRJyr2byZ0JGSGDgVQ9ZQc5e+pG6MavHJMNhEsO2vQfrSfVnCMHpmw5FuGzLzfmXvxKe
OKCrAATPpohipkj1PFFz31X2QD57L15r68StKg/AXpTEGkf9MJ5QEOXM70fG8j2/87jMdkxCIzF7
E8BMEzB/u7MER65m1NRj4e76xqcn++eZPA/EbMM4gwnmSDBQN4SJnRfmr6DnAW2+U59rgzBfi2SI
YEGGQfBq9mrPuqeC1Q8tDA6z0/RobqaTfpon29jmbuE4KKhvemfiWv79LLzRRVVgPoJ6KnJ+NrEN
05hopYQzTj3QANS+D9zPdJOsq0feNbEYTy9GYuJpL8uCas4wtJul59S6zwBuBsJPxV1+/esth62L
gZiQCkWpLO/KPvWzvfIJm2SAbJRDgaXEe5QWTQmPW8ObGbMxjUZuGkXCgWi05DAO3dbKgAsNZFy6
PBurb8f6H9vmYnLM3oThagrZse+YHPjDJ2UFpx7AF64OeRHhiJphsdZ8atsn7/tTdTA/xjXvIP4s
hzObhtm7Ua6gYCvjU6KWBoXiwo1OzRoNJx+UpmeeTQdvdWnYu7gUpGT4n4OSlcotuB5u0gGM3UTV
r7o3efpXyo/X9j+nplNq6cVopRn1zTjhPm4gvizedS8Umza4xG09aF5jssZO2ue3wCk42q360nnW
G67ExlZgARtDB9DN3XjF6yYuRvbzR9fpj774UUMSWE2Osq8vCXhIT4nyNAzF2hIAsikr6n+bPgMz
+VIEXK79Ysy9GJk+8C5GlmNUROYwBPvIE8GoA8j6V/oIjJU7ocFdvBWO5lpf18/vj3SS+QLKP4c0
qkTq5mSGV/NoraJqBm1Jw4PDhMwDnJRvW707BH36eX3Qnx0XZlQmOsXTqIwoRoNS4bW/oxtjpeBK
U2/E07TqN+o+2fLC4c9mCzMiE6aaVp8kE2P6tF8FTUd0s+Zd4GqeeBNvKFsO3axVzWFL8YKjzsSq
tNI6Q+iGxK+9CReO7qQpfJlAV9lA5ulXtjU2nIVd3kEgtYJrros/rGCgJzJZk9HE1KOwtan0Z+mb
X2WETmrryqsM781bPk5i8QpHw+5/R2X27VjiqZc0MBiFs+AxFArg40eOP9hfouB5DGajmmY4aGUJ
Dx888FeSWzv5Y7fWPNoHl9caVwviB6n9e7+ch2N2qKnkfRkqCpze0yi3RxCwIanmSNW0N6rhWW6i
X4qReJ1Qe0RRVte/4nIAOo/N7NVBSZp2LvARdQ3u06hmWGh+KQnwbhH6oZa+DUTJ7UrOqD+BBsyU
mc2KN6Uut8ocoO0KrvIem/XN3MSODua39A7HgVX2yAu13K/KXLBj0YAclveJD0TP9FS9FvfCcXCI
N8ewZeN3I/+SgJ2Xlr1LjdkiVQ7j4WLfwAp2WFdeeiPbUOF3eZI23LkxV6mc5BKU6fEZKSlbh5dB
0Tr/DdxofDO3ecFm+RACIwtDZcv8Yb4EZf8YECkTFsZ64sRW4Rjx/fV9uRxc/oxgMbe10QUDEdCb
98XpsRfQXQGwuhk5sk8/vQ6/t+F5FOb6VUfctpoqx8iRq/28h1RectP+TgZHhx2LvsmeEnENTXEn
foAzts+NoJxl/C6yXtzBhjpb4DgpeCmcio3sfffjD/KmX414bJk7YSNz3j9/2ZPnCTORre7jORNL
vMNrdBysFZWuqLz4poG1FPc1yZsdE9barpSUYcQnTJ+iTbFRPeU59DSvy+zSJR6MAn0ezIE3IhPM
JrSJNRJSWRhUi6XgpiMcAPJitIQMh4KNT1kOzPJBLUqu9KkLVhQ41B5Qct3IbsPfGLxxmKXTiJCU
MZhLvqzZoGtW0P/MFDt6iT2ym17zPdU+RokRdlmP5eDkXNTGT00wejAuJsqspI534wS+MC0Qle/B
YfJApfCHE1XLEL+yp9mxttWT+kKbnZDCWcu31sP1808vgB+voYsfwFwQCloynUmQnubRQ4FqNLF6
qKBtY1H7uD7QcuhE4wdIMBWAJxb0L5ImbPS6TX3Rp0ci2FRrWuugxjd8MZDlbPRiNOZSGKSxnaym
o5eCct974brc0kMIYmIDARnIKBx4ndTFSHoxInM1tDG0AYdwgic6EX+l2oxqfwQMiso5Gj+743TL
nMdhsfmTUChjhHziu95ALX0y0y631iqF9Xu70rbU77Hxojt0UoCpg7vbxJNA4cyUVYWCiquWmz0u
3M58TNG0MAFHDgae3uLi2byYJ5OAFk3ezVGN1CXZ5MAJQvPDLx/4DfjFWHYxDBNq0l6v1QAoGnS7
FKeMQKsweWnuYrnvYggmygij3BjxiMugA6JBWRUrOHWCQFQfUHj3aIixVBuERAjgXj9yi2f7Ylwm
uBh1m8gjHJigUfCuxYKbTPW6G0q7Giv7/zcSE0Wg7FK0SQFpwzGoPXE2f8tZeSiF+bHMpX9NHmL2
P5NeFoMeTSHRaOlEWs2WHa5hZ+HqbtF8A2jbe36KydsjTDCJI6OF2BY2fGWtCxnNBZ5VAe9EMbFj
ANaEkFrEix04N2X+zOoOZHleP4YzCouDMIesMPoM+8GMn8P8sxFfa+Ss13cCbwwm08tNtctEA6cW
bZlTPMaCX9eYiKClBWcjcHa3xsQHkjexVMlt4pfDXSY/CyFSxyTZZyqvHbjcYTJMOLbIEgTCWH5S
Iaphl4Im5osUzN98TYfIye5T09NvGjh1Z6Gd7Fq0fp3J1jkCfMvLeR6aOVidlstpTHO7unnS5juR
7GSeCfPyOp6HYM5TCMbzbEmITiYqYzp64VWZOAZIxWreu9c3x/Jz9GIlmYMkaFORqDUe/BQFXFB5
qa/cN7zYgcqEK66Nh37375HH3/HiPD/mbKn9WBGzR7wQt7IDljfAuIITO4avAOvMQ/8sR4o/g7G8
j7Kry0qQsf27vnwJEsXXhpmTACw/ps6L+P32uHjN9GitRaOA1GaEJKItioEzgMLeIoPsgW4qhV9J
W3kGSGBNK711vQWpi2JTt62bAC4gdOONNVeALCqeRPKXuJz96x+Zs2W/88CLnyeG5dzNAs5lPeD7
6jAdU+eVASzp9WGW63AXy8Bc3GA95lAuQJ15dHQ/ec3cLIKdIlXPhSJEd4y2My9KLxccL4ZkLnI9
j1oZuhSJrzepCxiXK054TRbdWoiKXdb0rxZ8ZEyl38mQY5in6BBE6n4QoyO6RoDWKCvS9ZxyJD0x
P/L3i59Ev8bFamedPAqRjh57p/0arecxt9N5awCeXIUrQeB8WpnGgmujMeFIaUtQ22GigwYpJQvX
Pl5L9S1ENh4tGElmdxsBGTbCiPG7/qpX9K0r9fYEJDzQJCdeW4O7A5jIpSl9I6W0RClup6fcI+vO
jvBkgowRrDStTb3m7Dje7JnoVaRFiq7NhBfMNl73YInsjHJbI726SZ4IVMBTwPg8uEVYUMw07Pz5
+vB/SfzPsYUJZJbQptEAgBJqCpT6nnpAd0OJY4BE6GPybHjm3vA1J/HqZwgYhacZOjylyzN2Xv4V
UGwFqA566z84j0YeW0pY4zKk9Ab6/IhcmGxBVAkMYXlj3I7u+M3dFreQDYlsaD/y6riLF9bFL2BO
4ZCmkSJAw9tHx+E1LeRNIfV3eQeyjFI8Xl/zxXB+MRRzurTEjESzzVJ/rNDVILULAShOHOMNwRyp
sp3qIKxwgA1iHkRUFkdApa7PYvnpfTEN5qDUVlCEigRcA1kFPlx9HgWvfR1X6goVjdrmaTwvXgAX
ozHHJM6SAbZOFPYD2/rSeunC1LXGnLNu3EkxxyEWa6WHehvylsrpgND+b2NS3da2PQDMvGbTMtrg
PCtW0LRJRNhs0A6iCsELkLqd9k7fQl3tdvKMdbzVXevQPVVH4QA7pngDp3WEg/q58HmtY85+MZkE
W4yiLtBE/A4dp8swn/NU46TwnPP1Lad3caXIXW+mZUF3SxDYuTSsutmwa3AVJI17o3L2islc4oke
xQORUDQpq763Q1IUHh4Qj+DtgjlrOfCe3NU12VftcKt01Ws5qaHdxfVtLxkp3APGft8kPCWa5SzV
BJoDRmhA57D1DTmRBMgxY4npcdFS4BLtfNutx9VcO+mD6CYeFHD6D96X5Y7LvGggaavpk4XsWLtH
xrTKTmjwJXb1AZdGZ3IbR3yWIOzFSSCW99N5sswXmPJMMUzoSfhCBgKWTtw6szgbajlvulhQ+hsu
dpQwDRIKYhSitxk9uGe8ALi8qX3Ba6B3tBm82YNPg8+7r3kzY4I3KI4xaZUYe2siJ1mqd3Mj3V2P
rLwhmOBNRkLAB8JRCeM2swVhPoD/8x/d+xerx0RvaVbEOm9xRlK8L1Fvt+zkK7yrj1BZ1J3xV7ee
t+FXrnkZhCz8HD23bwQFr+a/3NK4+BlMWDfmBLYYqhb5hrAFUhck/cqXMu2gpeQr0l+GECK9lRbv
ZI3APkpaXV/pv+Qd533KhHtDkyJFGrEK6IKvM8mGrpVbQBXZOupu9WG8JUfQR+z4hPwr/UiIDW09
zo2z/LEtWQdxGLbmrHKAGhGl6hqS+kEfO2r/KQszZ5KcEX68Hk3IYTamRF/7H9H4peW8SiRdpB/5
u/lnCuzTcQz1CJrjiDDNi6nZUQ5+KmXhDLZ0m+pr6VZ4Dzc0k408PbSHzk0ETijgzZAJcZISd3Ic
oZ4BKVV7gI+GVr5f3yjLt9d5ikw8U42oVa3Iwv2oQzNQhiDjBBYDxBoOWUa862P91BemtYWL9aTT
vQhs1myVZTfjPQQt2SOomvA1S7fJKexdcQNyZWphk8ag/UKLa5144apxhU2/hbHowEPQLV+k52mz
wU7rOy0d6aUNa1IlJF6S31UQf7s+4e8deG0DMQEvKgtxrhNEctUneyq81XjWttjy5R9482GCnjnB
WoCUGCgjz3XxSeCLVQ+c2fDGYCJaBT3VXIEytK/on7M2O7n2qyliTtT4lrO+tmRM4Oqmpq+SSKYt
vuwm2ZS7bDPvp2OBv7SrId9PN+XtN0EcJijyCuELcNXIV+wGFSptS5UZjjkk3GIeB+AvGfSfPfMt
Mnexe2sAwbKmo+9nOPLhQbmlwnHjqjk2PuRVOYu93JGzIMcNmh9c4Fk3XqIAxRS1aHWiZ1y+z9/B
e/iIH9vPQvIp8DHzIdF8fb8uhpuLMZkvnOmKEGQz1l7KKieXfk/av2aa0QhwMQLzdYNezFLQuvF8
a8tTQDLHqvM9KVPv+kS0xbB2Hod9fvSCGcVWjTYVEWWvi8jOFCq/6ltHJBIQ1pL2USmA4Tck2pFS
/BQb4y3s5wOEX7dllN0YSKwFcyigqtiual3bQMHyTijGXZnlq95MnjvICg0BsPtmjZysn/bIQ7dV
0p9iGGrZ8wBnExiM2mDcPBEqjDH3BwUQNDWKd6D7zZDtglFlpGWbWku2lTH6ppG9i2QCMV0Rn7pJ
Wbd1dQpl9VgZ+iYK+l1mTV+yWsPkRVv1HQRArCGBEYUprstJ/Lq+fMsZ6MXyMa8moagMNI1w1EEg
v1VOAKa+k30L8AlkMZ2iXRkwpeCLMvA+GnPbyV0CkejJTPy87Z2uhSpjcNNA5TguapczQc5OZx9S
jWFScz8UnptPFTf7jWBnbojCunFrQU4VDpTxipsR0qv0R2S7WFT6my7ihxrGYgv5MHr7gdALEHNT
2DlK69TysrlN73lv8OWAdTEgc8nlmWYljUIPQaF1q1bKHWvqH42gfBxhtlzF1brtFSi0QzQiKqEB
EB/EFFkyZ6kXrw1Ll+BKYcJnnlW1gRN7OOgTgK4qXIonpwDmLEclDqVngvZC5I4uKP4OlM8433j5
E5/HZe5eC31PkINRIQLjwO4hTVROvKf/Yn54MTXm1o1l9Gsz6Ex+J9npFnWvVbTmI3d5wzBhGaYn
yNCsFvyXsjjmcSzZeVisxUKU7GLUPqMelEkoJktT8MD5dvTE/dyy5zVkwjWALgguE3onaWYHfoEj
kh6gfrOm98/4zINmLXMNzuvJdlynaAzbusR6Kj2Ym5A08TTLNkAIJ/dVYI8+WdcuyV0TpY/GRX7T
AxdaoVlq6z2EalIXPXtOOrKMOLr4SUwkLONiLkgOwA8tbsAJ4wAR/+QDGxiWieADbfL94ImuuYPy
xgRThtE2QcmXK49X7eCcIrZ9O2RJVQUV7GYCAvry2LtTOdgVz2qJc2ZYck7RjGTsS6TFZv8uk1eo
avKiwXIQ/LOjNPoLLoJgOcApq7aQ1lApL9mBOwPEjQTnswRiLT+1nGoNb9WYCCiJYQ8HiBQJzbQa
+vmpgJsFIFectGn53jrPiYk06C7m4IWhgluOig1kx3rIxGNeb0Bb8a8fyJ9Sqd/503koJuLIsygY
KuSxAc2Uf4MOt5Fku3D7AwWGql4I/6FsBUIXunpwUa9fq2OzrY6Fl6/4HJHlftLF0WDC0jzEYljV
QAMa95MHyzFPuKP9rGk17RM72qqc3v5yve9iPDYYRakJSXCkB0CyvER7NG+RGTv6q7mfIPhP72yk
/TwHFs63Zek5k5ZPZT0NgKk1e002bYKuJRgiIZf7ytmqLOUmiwWjFwliX/hebaZtfkxeQWV3TAhE
l+bmWwT0mRdU6G65Et51JuEiZUbCPqMJV9c/AIPujzEcPCzAwVt504Hbfn33Lr/tzl9Qp8Hh4vD3
wWxM06gjvIinBJ4mdlo+yuqtVrWRA2WA0Ra7eN+MMoAVDUpVkbiPzdA2dGC9CJ474mMo5JSN78D+
yhF7GLUktyrJnkrtKUtTW0v1r6FDeg+fCjGDW6b+Zs6/USS21fwlLb/aaVxfn9FPYfF/nkedCWdD
G3Y9lEpSf/6kZwBxGSgQA8Shh/aVyl3jJbqCXHHzGDzHbvuBcrzIOxb0mF37iEyMy6RYhMokKtKN
FWwKqE+YfXGKIv2omfF9bE5r3N8exC6OOgisvSHuSDxDwCiBkAqsGmXgHETjPpOHR3ksOcvDSVxY
7o+UGYFZpthfk3QrWZ+j6CtDY5uQaG7DN1H7ijveYvB2NBMfoWGhWZr6DRDunxTFUT67TesLjtl7
n7Mze/ou/oLSB7TIOFNdRj1d7G36mS72djrDPTjVgNelFEXhpJT27FZAssMUBd4zT/lDYFtPUGg9
cZ3oeJGDiYs5hComuUDkoO+K9qg70jp8G2zIwm1lN9t2v0JuWsRZZlbOHvLqZljMQHYUQ+EZ03MJ
2nJE4NE03BQ8ysVfnjF/7jxWxH4ey1gLakSNMv+WBYDB0zrWnHgj+OouvOcioGhKd+VAGUxUnBH8
yrGHmvf0jYCijZdPDVTeZMvjZHPSLVYQOTU6K53BMvc7cCm70YngMXU9QP1l8SwN4toa5H2+L/GL
bdkVopFHKfJXKuw4+tl95FbPkk+XzhJsHoT2LznBeTgmHkahmhIxwFNFAoq82RRIRlqkd/NWXlEJ
B16PgTs9JvhpWi31pSYHK6q8DoOclfpqeApQFYo3rQteOX65qWOdp8dkeooSQMOqx1FLNtOTso5W
g00lups7fgf9L+nOeSwmlE11LgVDi7G+JTlDR9bt2jdduAt5yhNk71J4ntv8SvJykf5ijmwgqwqj
moLvDJ2qKL7RNL11IEkO+7AQhgfmRt9TIlDuJm/kmN0VgM7zdcH+crOep89ENTGoy1qDp6ffgOgn
2/1dOKB9RQCcofDHo+QFu3If3pD36g7k7APvaC5fXX+GZ4u9YiACN6gQJNptXTuCDpSWVcCZrbea
vdHroz1axkkHtw2GCPLm+qFdjq7nsZk3pzJAfWwIYGanKa0tTJY7klUm9LjEk1tdn3hsM95wTLxT
Y4ibjDk+OFVk6O3Obd+rVbwlVDzwjTZjOof8ilfcWLF8b52nyWSDodXPc6ciVpiH6be5nVFgDD3D
q/dw04gh/AqA8JoLOOVNlglQskRqKypzlNUTcD+IcqeYg7gK5u4hNM1nWY+8KTQ2dWCu4rgRAbEY
nFqqXkO52MEfqoKg9rCpU+smbFRowAnqWoKWvJqVblY2/hAZTjrBtUi1YDgmeJCB97JwOoUqWcew
DbL1xJo8Au0ye4SFlJsl8SGAvJ0K4czWmN08jnKXxKJut834SuRQ8gSDgE4lxNtSbpH24uDJnau1
cD6uapVT7PhLz+H8RZhoKudVKhu0/iJ+uzDkwP4q5neMg7SV00JclPx794HvDPo8JhNSC1C4QYvD
HahAbUHPXkNVckvpqc154Jnll9x5ICae9kPXGHKEaqgMjUxRKmwImDpAI9ha8ev6+f32tv2ZQZyH
YkKoQbopL1IMNaziu3TXH5JD7Rkny63XE3I06Dm7Ad51mm8dq3V4MN20tg1P/Qxs2c4AVoRhG5eL
yzttTDzViAhbMBMFpE7unLyF86BwFGJO/r2c0PyZOGv6q+Spos0iUAfzfK+ltwPYTteXdhHNbYqQ
ZoXZOXWvZqZRz2kmzRNQnZTOAqRR8ints5UJOJnU2OEG4pggFsQn8OHRGTxxS+r0y7Ff9mJ4tkIp
QWI3gaJB4kclzDbtWAef5q1aRa6FfDS8SZFS3Wq/IfHv1x+cmS9Vzi6HZm6FOh3VoejAyqUzt0CQ
bbY0H+gAByprN0xR4uGV0L9F1a9Nl7kaoCjXzwIYD98AZgk9kv5OslFl2ph7Fe1XcOag0L3S8Mjl
lSYWM8nL6TK3g2ZIhdjiSYU+cACoql3cp4cOR0YAaJcQh1/q5Y7IXA1wbhTjJAXYovVALB0w28gt
dsJBXoUOivop9824FJEup8iEWwnKeFPVUblAeBWPz0QCIBsYhKR/uL51lo7+5ThMiB3HRJe0FEc/
hUnC0EQ7UFgdUyk4xdbFZPxyHDbC9mpalAM+2eQYdnvU1t06Q3ZsbbsDP0/lTYqJsfpo6LVMgStZ
ZR7MUNhNZrer++A/yMUu58TEm0RTc8GQ0bRrlfCuk2EoXcKIsEdyZFkOItH79U/Fi29svbHs1bjW
IigNalaI5M9saVnHnkprsGvlWRSQGojwEhlUl4iRP7WSLcjweQy2nRjDX9a0ZxS9GuLPEUSzp5YL
S6An/kdEkBRIh6OOIv+Q64VQr9nAZgTH8jfFs0PJ7heiA40FkIzlyz0vBr2L4ZitG8DQOBrCmUYB
0cluJLzwhg/Do8paM2SsubCLxV11MR6zhdtaK8ECRQNkhraSmn3E2teUco7j4rG/GIPZuQ1EfxpJ
r0BMiIPGhiztRg7Jc9gWHsmD1fX9xJsPu311o1ZGEQFcV0OUJku4Bb9Dg5yTOHJmxKpi5JA7nfqk
j/1SPMnppzFBsjE6pnB8vT4b+mt/bj4d4EULYGOJbU8FylRoRAajhIIaixXFGEdrec17+y1P5zwM
cxF0lTr3Ci0iCrLkqGhBqqafE1QredS05cN0Hoh+vYvijByLQmYouNI7V1qR+xEmrh5eDhvFgzUp
v2OzvBnOw9F5XwyXDL0OG2HcA0ImrwrrISDEDmAZff0j0dW59pGYIxRDLy7XItSjzSR4h1zEjalE
7vUhFmsjQJv/2QjMEQotwdKiPMy+wwIYzW7pqKMzf8DEdnDkT2oFExAIaP4nU5NFyYSRKKQLv0G3
FwtYoJQNpUacXB1G02YqPmqwj/1PpnYxBt0zF2NUk6IHWgMODc1CqA0QGhu0iNbu200HmASkuw7c
tHZxx18MyiRblkkMAqISzfOkxjVvI9mFkIgf3QtOthtfYH8NYD1yLu51whuYPWogJqHno4Ij9jY5
pq/sm/vgFRYXd/neiFB6oEoeodvyKD6LJ+FivszB68gUyGMHRRa5sk7S1MGhV4xr2+yUF87nXBLR
gmHRny3DnDlLnHWtMFDkaOeognGRsW5KDTqizUaORwfyqb+EBvu01dXczhsyepzxFy/Qi/GZ0zjX
RExCCW2J8EkGDY9iuCxv2Mqf8M4CXoLXLl2skF7OlzmZ/8Xade3IjWvbLxKgQInSq2JVdQ4O7RfB
UTlnff1dbJ+ZllmaosdzgQMMDgz0LlI7cYe1qsE0SguMJAHyTVfSb+ICdOBDe2yM0Yv0dx3qaHr0
lSqpYyjvLp911/FsjsrFOn1M6ISGZhYURucRCaQytDZngQtg93Xm3d6E8C/c2FpAAF7CPEv62Dcf
hhZzKeVLV+Reoh3+03lekSM3noBOZAWxM0qQ4GF1Q9OzclE83S34bL6WxjkbqY1XI9VxmvCdEYBT
EOBBJLUnH7MlqwdodRckMcfLp9ptlG1lcr4mAiFKOa5IsSYnfLA+qtgKWw+G2/4oLDu+Rd3tLnUw
0HQ0/qMpaJyvqUc0Q5oSYZ1t07PUFbBPjw3mz2R3DPJANEuzO/y9PSjnZGQ5MyKL4qDpsT0OwXh4
bbscxKUdkdFpnJMZykqyMAHO3Dfb2UfHCgRaxdHwMRwqUMr9R97GADiHUpIiJigYs/g0eeZJw1B7
giUIVnapnVSUIQnig8a5k1xKzTIH/RT4VpSvDPRQO9SvtDYgdkAy6zdHNogqqnu8mtYlK+dcSQYS
iahUYXpzI4ELVnNBwPygE9BwLCCpd1a9BBbbQj/14/QtHaQjUftPIc1PM6D6hxkjwl11qCflBpp+
Cgv9c90kJz0EojlVrsx1cfKmQrEdGOJLGt2DgOpbJ4EWApX+JY6/lKrxfh1rATfGbkOFodgbFDj2
mMbkbH2sO+AUZynblrHTY40xTFa1mq8Q4jGHea2D5+A0XAPVyzFvrevwXSoEBmESzm518ws4y19b
rVPyBS0dufWjA7gMXe0xOhJGXfo7lJi78WAjjrN3AK6BI4Nh9QH8OYyQRYlgu5kBXzoPZ+BT1JA4
7CCgsJAOSuahjvuTOU8CIxCJ4awbvFwJpswxXjZ3kROFuptpX+pUtHix75c318UZdmxYawI2OjaZ
l92+UjCf+g+vIM8Y6kowvqDaynfpqH+7HA9EX4mzcJBlDaWUAMtHXlZbWQa7arx/KUE1f+GE4e4P
NNb9atYaqErHHEXbztEWETPv2SGYCFMzZcC1KYbCk0TKeUJBDV+VQR0/ynprG0RgvecuHhIMjCYS
qmgEzXyu+tuadazVIxhyuxM5ZVc/+QrRgTqxGH35vs5e2UzUhmmTU4SaFpNlWSP1F32+G3KyeJNF
TLvr1WeQ7uhuj+VNJzbl1dbkvhB8rPMqLKRvqTa4rxWNoAiKDQrio+vXAVEVg4WhK98xoAoZ/0fo
7M8fk5xE7rxZhRJsITcMZWfxjM/yexartUD7Qa6lAKBwbngrevewP/mL5+BEckpft83cydSMA5Ki
4BtqnW9p43Mb5Q/Av/6WGNXT5U8qksfFM7ISSpqwNYFKvF5PRfcw1Pl9juH7RJJSZ9H+9Zb0r+fj
QfeaZoiysiCmn8rv2+n9XKjO5QOdpyFMAoAYFbDlmhhr4T6aosm0X9cStKwgvSNAlpWw6W63nhSA
DudGhCu1Z99badz30iOyqvo0hj5jlAqb53x+uXyeMx/PHYf7QIu2Ls3a9vhA2VOBrlmDSUEaCbSA
/cozrXu7M/6rlOEItHlLoX5lqDdVBIsqwOw6mHmwVJg+KlowztMoVARPprMc7tez8fgASd/GaOfp
pt8CPk2Z8oME4sc+OfQgHr18i4LPRLgUJw7XUml64KCu3fIgafGDwrjsL8vY844bVSAaLnnzKuuJ
VkVFjNU7jWDCNGuwQB7PD+qyfsxp2yE/tJ7MQfNNtRaoyL6f2nw+dvqNZHw0kkWgZPZVIOoUt9Nn
4lVB5kTAA57c8lHFFIxofn7Xb+gK0dFuBZgbD+U2EUMZJgWw+HrNJl26CaS13RX4J973IOwNS0H7
+DxHZaqiE9OS8R/L5AfiaJkaDQ0R5WIM/bgD0tFP+VH2ar9xxkMTYfkM69azm8BToylXn8TYhbuG
uPkF3CVLKjEAVt9a4DWndgVe2a57Zpzfl5VIJIX9++ZTNnnbhWjWwBLrr1L5UbLuZ0Ng7Lu2YKBS
bqrAHQIE6q8ikqnK4rQHpqq56p8K8IQoY3R/+RT7GrmRwblFQzMzHbRRQG0BvSlY1U5AuQpmO3NU
Daj0oS0Vbn8jpgPRd20QSRAFNq6u0Neyxub6ikSe5sqgZUBuRhdWGITYYrPXW9rdVs2nWKX2ovgY
w/Ey/T7DmABejF2KyTkrMA7Jk/yo3gyoboQOuYpc7UU5xu/kx/h79aV216/tu8i3nuVPtHRkIDZM
9npHJ3t51HTHKu38mN90eFSnR+s+x18GP8WHy5e6+90AnENR3zYM8zVN35xNw8Q2CN5AiV1J95RN
gqAweFmCuWvVGxHcZ8MgUjElhGKnCfWxL1atLX5Y9L7VrSCRn+sj7Uav08DOZ0pq4Sq0mZxJMkD/
hfejo5d1FEh12qEeZag2keT+OLXjaEfZqn2WogqXuHbsGdzn7lyrQHYrI9VWk8R4MAtd8wgI417M
Bv9A2nS1rUL+OHfdtayiQTXnGHIawzt1VYF50usAWI4MO2/bA3pX11gOfSwzGUMfSYTZlRrDMgkI
QVplCNY+/lQQMGVWzVfsrX4YwAkM3Am/x4RWpSR3s5rfrdVkV5n8bIBzGWNOj0shP2PQ1ykr5THK
zNzuJuUK8PEAYjJurEHCdDwAGJ1kan3QCB/Shj4qWeE16nI7DXg3T1hRa6bhAX2q1qEzuUnD6cOQ
Ty9WWp/GkCHhNJVbVdnVOPTP4IEe/JHEL5hkDrHSmjxf/qq7LwS8QhC/KeA28BzhDD4f6UAUeC7G
aK5fgzztmnHEDuAQEI3d7ukoy9L11xSM8mFBk1cr7tDe8WGedyg9ZbZaZ98un2fPRW5lcO8Aokha
1KlIWRVluKZy9TR3FBTZqWj6cS872crh/KQshXGEbNL02fTj+Ax4qOShxYPXWVoAbmteHaQ36Kcn
T6Jn1u5LZyuZ+2CDPuCT9fhgWIQByIFrfldeOUo0iookQzUQztSIzsplmWxRjZR6HvoGwTZj+9Jj
ndJH2dftdBfoQl5HU7aLDDwT4WH3VIZufA4nepImS54MC6TCzfHn/rOEJ6UTw02n1b0VrDcg+Asu
q9CuSWyE8kO8VK/WOFpww3JgBHWBAXFQwVxrp6YAlJuQNoFlfmfpNeAhTCw6m+hQc0/0VCVLHPUm
0yQGOKjYJghgWYnN0Y0rDfPociRKCc8qaixf2ojkEt7F6ru0iXFAAC0fp9sG49nrLfrHzhhIwrrA
nvZshXGZb4SdD7hyWOQaPWaTDPSi2ibzN6IJah27lg/gCzwJVOw286WOHmsMBeBZLH+2Tvp6hREY
oxFY/d5RQJr+twju3uJFB5K/MuJJIgPzMYfpW5M3Jx9nxPvLOig6DHdpY2/MZqliijZLDpgjclFm
SNvJvSxk35VszsOsb5M0zMPcgZbYAAW8P7ooYjggo5O8NWAkS8jexdNX550jaN72BrkMVspXvPAV
C88g1WFMUgDXRAN1SdGpXh2tQeO2dfIgJoKT7qUuW7Hsw24OqhlTaBZInHyS3+tF73X1VSs/tyng
MKTiILhVkZZwoUGZVMnoKc7I4FvV78CBLOzonXbbegwKEq8RJIdARz4KneWuYE0GB7spY/zZ4Jyl
VsujOtcZ8yQkdsIA4/jYdZwcYJiMTv45+cZctBz7cyVkfttXpTfZ/GqXNCTTEqWov1kHVmhkLmW5
Z4kEqpoHsVPZLeSYG3mc15TyWcukArkECbCql7kovd1gvDNoT6zzP4liIAuqvJPeiuMsPwdYwkAT
UOuU2rcI/MFWAt5gcpUDBcTtiswRqBD7UpfEceafyia41TWV+ihyz57RyGC4bhSgkivP+hSB1E+v
7jPdvEbF88XS+3e0m+7Xbi2wKVD8MCsjtkuSn5pkejea+WmJ1WvkKt7lH7l/JW+JI6fmrTQASaaN
TD9aZ+CurNWzUoP8fMwDlYyyrQ/FldQR0duRXfT5zfydQ/LgbXMshZUWQ89YuspCV+wa18WRaZk4
/ThfamLu6i1jfc0UNn6jN4oxW0ZgNuhwV7DmcfCso/ZKgcpaHAyGRX9gOs56Yoxv1yZ+TWFlopxk
14FtfginfyAEBiiJVBXBQHOXJE89VZ2pfpaj26QUAkmK7pjTPmu2QtIpY4lWOwNgxSIsGHP1ID4A
HFNIn3EO+crdMReEjLWtWy2c0MGXMBie08QBXdA1yimlZ1jtB3BL31az3NhtSt6Ng+JLnXxoluxo
yglK+3k13IwqfUhWABzlKMk76zwujqpjXGaSx/Eoyw1IeJXkS4slHSsNAZxTpaIRZnYjl7SSC2t4
XC5mnuA1gM/CQEUbZ/5QTQ4BoEJoj491IKqwnbfduFvjIhooqJXYNAoJXCc/KdKU/GasDpbXeyBS
GhjqsKvKdghW86PWC8LpvvclRFWBIQN2cb42u7YhsKQs1Ganh95l+5qxn3+oPYwH4uEjjGu7+riR
xin/DJZjvVtR3mNgKkxWBI4vb/bMqwUbL7oqKCfuhtGNOE79pwnz6KuK7DgzrtTsex1j6PGeGp3o
EndzvI0cTvGHRg5p0VoxRiLCoKFOZLldAGhB7ClWIKu1kAphRrts7Di47LlFgjlt7XK96KoKTRAZ
pKx1MjpdrdtmJ5ycEV0kp6NJ1ofNmGehH5d3PZpH1amSPVMfbCn7RNaHdhrsLrpWso/JcqOZT4X+
Xlpu5tW0Lx/3H7SVGgYyPCglDylqNZ2irnkCltbr8vizCfqWmYgyhd3QTf4WxgcoRVLIkEosLBpE
dWS1AjQ/tTJ7VYbPaVHc6atxTWL5Ltd60ZCZSDSXE9UkJKRgOVE01m5HR9vM7/vli27eJdZVrX8E
W9cfOb7NaTnTlKze6vS6Qt0bTVCAKWP3JfqeONiSA2Nq/U55EXxK0RF521TRSh6L7jUg924YhO/z
j8wDEa/BiGLm9MuR2CD3caYe28WiKLyf5W6Oy5lsAdYdOcczHpokO4AheusyIwVAKdsXzZTvm+qb
NnGmGtKWDoOSJYFFUFWOQ8zZ5vcJgEoE97rvYt/kcKZqmBKt4wbl42Y5GEFyGFUP8IM2VU6LC3RC
YfecXdRZwNxcJJc8ZnWqS0qLTu9i1bZc3dSFwImLBHBVMkxU0TIK8bRtu4+l8pj0IjKu3SoRQBf/
8iqvKzmb3FCdaQLCaeSGP188yYmVUAAS8ocllI0oviCFV13UGzQtQMJUBdPSX1tF686Z6gLF7/my
JuynY2/H4stRJgoCahg2lm9K8mArUgFbshrfwgK7pegA4C8bPzUBKBCtVwWwd/Revqrr+q5bjdtI
W7+t8/x+rM2gt/LZrtfuU6PpCGHl+IzWWOd2LXVXGrlUju8SWvXO5Z+/X2DY/HzOIRUZlqvDGHvY
y4MRyCuoTyMPo2p2MzimLbvrTSLeOWR+9UyZdQUQpQbRCArp+PeNJkhJpqVyCuP5X73QcNZDeVUc
US8kB6EP2jXVjTROs+nU60u84AXU9Qno2Ex7yT6Q7HvR93ZEMW4Vve/M0jEtf9RBkxOJwIl3n30b
8cxDbw4LKPbIijNYriL/KKdbWt2oSm0P+bvOBFK6IUhV9mP3mzgekbWyproH0KnlLwk49XKtOhg6
oqmhNUdQRXjdSk5oNoM/tOm+mmOPedIsv+paOX8UKJbgI/OMEH0ojXKHtikYE0BPJt9EeP0po1sd
Mb8nTnl3HxSbY3NqXCZRnmZWBDxmrOXZw0P6VDlRYNwNAAUCxrV1L0Is3H9QbCRykbWRdC0KAXCK
SL62wO4geN9i0MdpsHjugT7MifGo8YrZFwc54UdmznyjU8sU90VtIayCBeMoAyL3gC3Ev4s54yRw
ErtBdXNULqhijGComqqH55ayY9ReF32g1d3xssLsZiobIVxEjfokido4RJNbAt5Lohk2ctDr2Bqc
VgOF9TK65mTcFXopWlLZD0wbyZw7MolZLiGmTTDuQXLbugqPo7M69e10JIfhcPmUAm9gcs6IzMAh
Sqok9IuYwjLlIAPZvT11a2CUsmcwFIouUwVC95385oScD4oBSdAi/pRB/hFs5IkNPwA3j5YJ/MBH
2WcwvKK0XqSj/LKiOktTiD4uHtyWbcROjdF8VvSp16MV9EHkkv/ocCwum48hb+1zONo/cThMJy6E
MJ6720qUtDSyDl69GJ7MWTsS3XgkWQqYyMV8URLRcK1IHudt8jWl4EyFjtbkW5tj30BCbNYOqjJ9
FVIvCj8d516ahWpynMPeO292pyoovPDYn9hkKN68v/FKEIQKi/MvNSDOmqWEKx1OZvBXjZIG052E
4ZHL9reb5r5ZgsV5mTrO0dpvMdzVdPFgZ2pcu2Msi3DRRVI4jzJN2mIWEUuqLNnGqrltZV8vn0Pk
tCzOkegD6hFGiYfdYrjGybpKXYmFVyswD2KUKEEAsDj/oerYZzVr5LiUGLaJ9YwivIkjQ/BtLuu4
KrMdv01Ui4ei7JoMY06jKjnx2K0OIVPqJXH1YZLGxiU51mEE17ifHFL0fhiFqvX6gN3IVEJVTaMS
kfTXzi57logXg/fV4k0YZ1erMuqREWmWr9HUzyLt22BZopHn/Se3/iaEM6ZWX9plVYn0v4L/eiic
8ICvZv9eyf8fnMWbPM6i1LZCqXGMUSxSADVs2fINU8VIcWV/AeWesLi57yze5HG2FQ9zJpUEtsUa
Ghrmb5RbVpxSbsQT+v9gZG+yOCNriUFKY2R2HJATZn0Of8n6jQYd8+DnEeVNFmdjhjxlqaFKaEb+
bJ0Ys80QNVHQVILVex0v8gTKL9BH/pmM5Za8IDKOh8kY1s/usEIK8LfYlZ+Ys0djRrzztX+nBgF/
ma6ZeABy55yxk9rPXfEnZYBzfgVW9DfQyMYGu4oJB05X0raT66mE35p9rAYSdFkjz7juMPdTG64S
MGqmNggr4QjHflFgI5hTHNrmeT60NVCGc9ys6gBK5KAfGiw8rLcaEszlbj3JvuYkHzN3OCh3ocMa
3aEnWiPcddyb38Fddq1bjVJGXQHSvPh9jdVZc1EX4Lz/e9rDX2+aVyUyU9JlGvwoC+HJ697Mz5Ix
86Oiubh/0KG/vytfc2mbwoizKP05g6dd/9zSYT5b3NLc929vV/iKXL+JEOuaEQmQ8BZmPnrYSOnO
QKTHzAew+d1o8kUPBJHOqsxPbOQpqoLNnDay/Dx3gLh/Ct8vD+XR8lUTuOMM2w6uvFZv8pOoUMIc
9ZkD2hyUj05Yrla0CE8TKwSRWZ1n2BFb2wclazBhPJn+Zecj0MxXC9ocMy+lFaQHpeTP3cOEokw4
+RYw/y8LOd8N5tSSC06zJQMirmokX5HctnpH6sXOwIc5PifoGGVhf7Mmo5sbiyCTYeZ96So5v6Ol
Bc3DmvnyqXQW6WpNTGcEKzYdjwsFtqb+JDjnbhpDMaKtEXBXayYX9IdVNqqoQsfmT7r8+8/JjTTu
Vkejsao4QTfzfzXD2GHcAv+qZshu7OxGNyK5G7WAB0ljZcAbvf88952b00BGoadrpQNdP/7H2+S8
d64OwHpmJsjwbzazMuEVA+dQRFuN++5sczjOS1tW39eTqlh+vTQvJaHHsMK+C157Peg5dL8BsEs8
y8+Ib06UT/4YmQL92U0E3n4A/1ZfFaMo8h6JgDKZDrUGbzbfC+50N23biOBe51Gy9GDBQZrIqv86
XPbP6v9vzToxF3lBWfjHeTpaZasnrPR4M/sYQrlbD2nnUIcGGJHoHPGYnuj+2A/aOLO2NPtGZ4fL
0tAOzQzI5wJ3+RpAL52J8879tC6KHJcgSHgf39d++aQdND/GQl4RkBckie9VH3P6D+CZLMGUJew/
iXSUf6MrTVXn4QiX9u+7N/tPmI2ucP6lj81IbWLYHyo5N4r/80Xxv8dt7DminiH7c5eulvMt1DSo
kZQEqrl+i0GDI7efEgtMH9Lhsg3shrzNsTi3Ms5I8dHXKYIiVK6WVj01o1TZaah6l+W8pj+XDsT5
E22adWtc4tAHnRAMenbByqQdKgdTZsoV4HIBFgh6HwA7VM8FwGnkx/G72CYu3ypgRH+1CXVUzDqz
0FAM8w9jcTdrXtljeShuRDH+cuwj/BzzGBWVsmav1k5O1nAq0IklLuBtJ+D3ueJeA/tM/3y7WNj7
9WBzP+tNreRoLsrVt3wl7+VRAhwItbAAovc3fWkctSEmz5c/6mUXQ2TOxZTWOqxThkzeaiNH0b5U
pBSojcDsiMy5mGleu0y3cJF/NpJ62RzI2XZLRLsmx/vNV5qHrGyCuPELw3AvX5vwUJwvwbRFZC0l
MqM+ctn2x9qDt0FyMGqSge1l+a2pB9HJOIdixCX4bGV8qxZ7jYDmdJdbDNe/ZE46uYMLxiDVru4w
z/xNcFaRXM7BALMXeAKkL4IyMu/yYvGnaATW3WI6adiBtzNdPodR8Q0Nj5teC2+sNUaJLR6fFqV9
XGLjpRipAFNDEDYIP0pEMtNYe/pa2uWqNeKRaoEj4CeJViv6XznjT8aWBHf9evBNyNczTF7GC77x
oo+2gpZR09t58fXyFxUJ4VxNL3d0qNgHzaTQGaLFnnPg8ESVfVnM/psTNRJiEUNWKQ/4aNAlTEya
oTCpOgt4VYgTyUGOUhAyGQrixBV7BhUN2kAUev/BPN8kcz7Hkknb1xXqBuH3t92s0XndzWp/B314
X0neBLIr33y3tiyLuO1ROkiPuj/h8edb3gCMJcaOGAAeXViv3E9G3wRyDkiflrEKKxQNcu2RoZKj
XOFJXqY9svrIchS3U/aV5k0g531yzciUocEJddWwk/ZzY0xOpjwKVGY/n3+Twvka8BOHvcbw+/8g
H2SpwnnEfZPF5TMqjUhapsg92ev2ZxlWO6HgK3YhAkk8LHC2LrM5SvhYTdcDIPpB0j+G3XuqP0jJ
d1P/GuaRbaqCq9z/XqCw19kwDOo7v2okOC9kqdJRCSnqxA6z26I9SurHP/pcb0KYWWzUfgFJr9pX
sHDmG399folabPsVM0AW/3UgLlXparlQFxmyRjy+zO8dqEyk77ktBbk3rMJaK/MQ58rxJo3zIESW
ZIW0kDZLqFfDnHQRsMY/OKk3EZzPUKd1tLoeQ5t/jJWzb11vEjmn0SqLnEtj/idFcuYOLt0f5y6q
di6ykZX9zAR7AJ0cP6Ir8GXSp9ypS+k2U8IvAl3c94hvh+Ncx9iEdRGmrfSHeaZIQTjvERZraSYF
/KHZfe2HW3n9cfk8AvvloSrXTumrocXfX3vlQ4kOeRXpYCUbiWh2WCSIcxTt2oTaXELTJ4rKMIPj
MXtMEFeO7lXI9VwN09NYOPnDCPb39+LRK6mZVwaGHf6D+gt08pXgcOOtgHyVKWuEHtGChWKs+D6r
n2ZASRKPsW4idZ+wrlHWv7E2JPJdPHhlMuvlBCBEZnjbTd/f6wf/Q3b8drOcY5kyqkZljuzn/8sr
wyXrVAPahalzdp5QVVdTI6Z+94NRDHegJji2uj078SH8EhY2towv28V+mXgjkbNzY+rAo5piRqau
C3qz1tnd2pDrSiKPxSxhJKLI7Uoyb8s4exnz8jZp13uSGm42lldzXr0X/BoW4c783ObXcG6A9rRS
wiyhfuvWx/JFfcfa1CNG9MICmZ+Qp3DXyb2J4zOJ0FiVtowG0y+NqEVfNfMWQh+nbriuUoORfx47
edBBQ0NKuwMGpKbX38OpJG4+ipinXg30wtENznHIulaXljajXl/m4IaMw/eYtfMqNT3omeak2vRU
SNVTUuRPpVZ8j6zog5TpN0Nrym7fKKrdqHnQFDSY2xRNGu1Ow7KA3kY/cJtfa938oneFX0X0aswj
V0nzxU8lpfaNRnvsDfKZpr3sLOYTVhGDy9+URcFL5+KSGsBpT52lTaFfYrQ2mlE+qDBXt7hSXB4u
S9qNIZaqqRb+Byh6LqVJhxGjKOpCfWRrk10n6ZfGlJzLMnZPg+0wQ9dkSOG/Esm1Jk0X4AFW6ljb
ubFeYbrrW5fopW1auSawzv0TvUnj7q4e41VeY8lAvoS6cfF9Xk//7TjclSHk6pa5hoCDxMt4lF4W
NDDH+rMB1KDLgvZ99ubiuAxQ74ckCsf15/Pgr/Gx311x3QVjMi0L0JAYK1DwoaCUm9g0DEDdG1sM
r1dx8Slf9XcU3WEvAnhRPPaaU5b1YM+19kC7YXQG3Rw97CaXzjqDPH0dzE+arD+U/ShY32BSz0zh
7VfxSUgfrZJWtgz/gMj2nOSeRoMOuEsSCdrGp1HjrWUmuvhdH7cRyvkVtDKn2GjgUpeTjPnnMcZa
72hrQfhVxy6e5IpeSrtpwUYep7OZVqdsuN3wl7x+AEGFI+vgKZGX+66OiN2H1TeBZu0d0JJVQ0Nw
lDEjxsXMQrU6AxODrwMyP8sTyQm1Q7uLPe31hMK3017iv5XIxUxTk1Q6NqiXsdXNKVgPavGZrW62
p+WQKZ//4/k4XS6bGjOsORq5o1/kJ+wD+6ELxOfIGzAio2T2b4xTXD4g5dsCaVfNEumQFPxByrPn
494uk/KdgarJI0RhtCDUT6N6PXn56EiMbsqnTtt9YWA44tn8PUPcyuR0NIyTaA6VJUQpLba1uTqV
FkaPMMkOtmxHRVugDhFAahFl6p5pbMVy3rboARFX9lXo6wXKkWtkTzPq6p3dlS+YR76sNqJr5fyt
JNFUo50ChJWxOMjSp7TO3MsSRKfh8uJaKSuAWcoAvlpXm2q3srrcyLT2RtA9V1XvXZa2m4ZvL49F
5o1LLzOlTuYBk+N/oJOio3EuRdIG1Zo1QNLKp/J+BP/mgRFJKx9YW25ygfQGWBdnKgGH+0fvuO0x
Od+isPnCJQRHsSXNt6Fs3q0m2CJCSdK8cUgDA6xIS9bGNuZLno1suMJnmLHfKB0ThQryqb2n7Pan
cI5n1gBqt7ZpEsSj9BRPE1KQMvsOnNTIufxtBbrK9wR6MplFHa1ohU6AoItAnAQY+P5PAuHmOHwz
QJMrA4RWOdjEMO0n2bED8jJQBtoY8fNAgj7ZfzQBt5XIuRn06aK0ynvqoylQHzV3BKDfS+fGhs0Q
sLBmePka97XWkIGhogIa1eAMUu7ykUQWIr3RoCyEIYciQ7ENyyqmqtppMwnsfzfJsuQ3eZxFKvIS
1lSLqF+S5l6V85tZqW/ndQJwCxq8pfnUps39osZf4iV+bKLkbinlkyKtmT10ieIaRLi4zS6UT7C2
v4izW2DZqGsawUeYxX3OWgc/cf2X6WkFRbI4jpxzQmJ0bSuQs9Z1mukQ1sg9UO2ZHOO0fPq5ua25
DCsIg8HLsXOlAGUQcQth7ymylc2ZZ1K1iQb8RTx3FMWhIdZa5d4m02RHdSMw0N1hhY0sHghJqa1B
A5FV8uoQwbR5xOSTbzjZp/iOPqovLPkparsPTOwk29jjexDNPQp0m3JZLGgbS7UbkZHIVaBKil2W
vporJzUCJo8lghx4HRc90yMg1zNAVWZKnLRe7YZ2nmG4pMo/NU2R2JUVAhSaync1cvYqTe4AFuLl
8/pcruuLQsDYJFs2aNoGTBJKia3U6NHJRu7FxRp6TdnENkDJOnuIdLcyaq+XQ9E446633vxmztlI
iQSTWzqUiNXSbmKwc0efuvHHZRcjEsJlMO3cWpXZ9CiYKIbXLcvNoMsdyINbUaq0H+7xlsc729Is
ix880ONJSdYeD+1cLd6rkfYY0zqyI2t1pGJGfqECk6Yz3lem/kFasbgtxc+Xj7r7YmXVhL9+Ae/e
ikG35IIig7K+6Na9ZFKoGvqreuFmgK5azScgH16nOdhuFc1e8yX4jz+A82a6Lml6ocCbjdaJRSxs
+6O047TrTXVsT2B18y4L3LWxzYE5Z9ZKdSHPsZIHCgGsLGY3Q+INoA6O5K+qJgJnYH/szMQ2wjjv
hfHl3DA1vGqS4hCOnwrrgPaGbZq63RTWu9mQBNFKII/PMfJ0GkdKgVqvzX46tXYx/siL69x4SDM0
0ztRLWrXUN6Oxycbqpa24NAtscI2SKdKAa9SUX4oYyFDxG7EU4GNDO8MdE/KGaQMcKiwlVO87ov4
MZu7K2k0rwdigV3HOjVEO1BDO0aLTOxVDR0tIQdJ6gUv1N1AhC8DTg6Mipn8A1yLxkbLS2yzp72a
2Vqt2XHSH+AlHLJeX1bR3WvdiOJUNDQkANaVgMPMCzwT2+eEjm5afbksZHdr3LIA2KjqVKbA3fz1
qZEuel13A6bph9OKjsb0+LOzAam/dDbEIZ0p/ZlRbARzLkczynnNB2AdrtOYPBQrAMIoqe+7qL7O
KP0ot1GMKG/chLElMA/hmTlnk2VZXI8Y9fJrE29gLS2JnSn9nVprvmYkj63caG4rKQCEA5yRqsdX
Q2Yk9twDlS/Kw6dxlDK7WIr7uUjbo94AMPryRyGCq+G+fF8YybK2gF0aDEAArR8zAKBdlrCrxpvL
5zxSoxpYoGBbp3NTfAu7ug8WY3molcS3aCQkRNs13DdpfEZFQGyRadVq+S2NDq0UPVV6dx3rMmAe
S/LRHMkPsyWnUgE6npkbuivLCyjWAZMpSO3OPzwC7IaZjSfCIEM0jNQCRSmAzb3htn4Cg/wRcN0u
IznKXMXRQeBOxdAMZx+Uk8vlWOYytMCSAptZswAvf3VjZ7WLxgaXuzf/QE/jN1Cmz8zrVSTYvrDT
plN4ql/teiKVpQNekxGoMRK68KgF9NQHolx1/2R/i+EH9ZOh6TQVyHlBZKlelw0eLZuny7p6nh79
ehR+jx400NEQKq8kpf1Ru4rxjmU7R4qXnoRdMtF5mCpvKi9xTrpZa3AehkqqZE4VpLJN3ymPLWbd
vNJbrkyg19WCbOTMHLkTcpEtJWEDOB2woUoyxiOn5zxR8W4Muu7+8lUKlMJip9+cTsnHsAZYdY6n
DfZIbvpDcZyOwDY8XBZzPr7HnYcLKlWKTA69XdCsBopPnPYOTA1HPKRgaZpT+bVTuAmWj1yBWNHx
uJCi0LUMEwlFnHp+GrSbrsIreCzB01IA0f/zCLDgxVjtSatOeU+OipXbfV46hpmhfv51BjkdUd8l
ce/OoSziXtjXKyDmWyaxDMTaX2++MpqmSTXQp48VqM6iYfpirKLZRZEMLmwAYGweEwmknrP1rmpK
9LLLfxs2Xr/r2yk4p5KHCdIfsNEEZtk6qdnZcQ2goqk/9kRk9Ezlf0kPfhXFt6vbQelomOPCpjR/
UIr5hI6an5Xhi5EVH02g9oJJ5mPblE80MW9MjXjRhAGCXBM0DV+3Gy/9Ds51g36PaCGgil/JQ2OH
0RTTL9FsTw3YmcE57adX5a3xtUX4KAMF23R2B+ow7M9e1u3zZzp3H5xjmuhqdSm4dRG6Rrf8tgK+
H7ip98On/yPtynbc1rHtD10Boma9arRdZdecSuVFSKUSzfOsr7+LFdwTmdY1T6eB7kY3TqO2SZGb
e1h7LTrpptyph34/g7RvJ3rEhUKO39/wBvnli4CU+Qmsl+qUTOnlOvXJ0PqqHjhSWnhkyE9BPHqQ
r/62DINrhuohqeL7uknuTLn/IhraXgjlQ94mr0Y97MtB+aqYzXPd5/YETahEbiG1Q+chIUKbq87c
Ll/EJt5Hquo1QellphxZI2h4LEETCrszwFDcNKicpvPPKiecz73tQf454BrjIGdjyCAS2FFBVThI
H/VTn7iNz+Pv3DQD7mtwWUqyAndw7g3CXpTVJJATmKEqNsZe9RXvX2A+LrJc+sVWdhiHGKNIqvSi
lPhl5lTR96TRXILMetbdiexA2OF02Usx3+YopA0tGILrL/34pUBRswARdc+ldqN35eIurX4O4wQF
I41DhNWxPx60Q++DxwWtS80yEZdwp5Y3neHKFuMMi6VRIlMqaagHCmTMFw2W5C671G6d8EOfcUcS
l6uws3lDVkZZ/zh3RVaoMFpBxi2M0b8Mnky18K/7gkv45/lnZXvrudYUE7LuCPs4OKKbQoPUIo/g
Dd4lh+hl3vEeFq5BxglKcyGDan9IfPVpAsEX2YmJpbaWYgkPhVv45S7gkdRth+p/tpLF+AVSMI96
gStCMbvKT7zdU2nB5/mgDniQH5A/7PTU0d7/RUeY8xVZsB9gyWaSdypWi+ZJDxmiZ9lZdtUN0r90
D8U1F9Lm+BcvlN42+0enl9nkLoiWfKzR95Lzt0hu7DJ5kTte4rd9Lf4YYU6o3LaAfMf4kuIifBOU
6kFb6hfO8eQshE33ALYexqX6FJSNNUvPbNkrDyaxzUcd6DbzVxViMrSyuTosF2kmvRagY5ZNnRgg
CWbcCziB5kYsQbWqfEadxIrd1Jf96vRvgJmbG7kyxviXqjGSoeyWxM902QqNH1r/8/o2bu7iygDz
pRpRj8dUDWI/hwZE0KMBm/eQYP24buWT5PTCJ/9jhrDwBzVKFmnU4ZPTX/2hd6k3KRWruUu80jbt
/mv4LDq5Ez1MR8iSOdeNX18iYVsPOlStoIYHCeBafMj0wwjpr9K9bmJ7fWAfgrQtAcMLK6khjH0t
1DNBN/mB5t3JU34I9jXky6kC0QDUjBwCttvedPhP7oncfOf/GGdvwtgVfbSYWGCylz2kdmZgqeAs
Ax0/UK6nRrNCu76rjsF71FrILXfDG2f1m1H06gcwPkUeMVrXVAgAxsjuIqc+VW+FB3k84EwV0EQu
rsSnN90MOlY2mUiVyMbUy+TTfYLYHpBalNjANpPa9dceOqrejMmmyg6futEi++vr3byUK9NMhBon
rR7pCYam0hoUN5heKWtee/CyE0y9zMoG/Q2rHFoCkX0c5gpeB2K1LZTpkXe0x8DRcZoSACd+0UpS
6HCj781PCZoiVVU1gqCOXqaV3VEIxiYIIE1P9QKyt/Y7ceID1A/Dh/EoueZXVNfu5ZtuZz6k9+PT
fJvlVnWiajx0khr1Ssfc47/7yUHlFBW2d2T1y5goUxoGZSEpHq7WTU9UiKg8oafiBA4gcGgGwH0I
Tv1XJYaVUcbZtwomKDQF/je6rTG/aiOLeMlt8a17hff69RlN35gCv8bA+wyM3xeiKYzKsPkdHMQ7
0QA58YIBRYuAoEpDAKZrnD7AdvQFHhywM8uqprF9jzpKAnPqRGBTSmnfZ7qFVp1r5sJkxWH6OmIg
MonzY53E30YdWky1PFdOVcuF3UNRxr5+wy47hfT4r34Mc/xNdSFV0pm/1w/segGIJa3rDF+AgryJ
3/9Lc8ypn0APnCLdxBjkHVVWiw/N7ofuU626yi958yybAcRqbcxBzoqhaOKBwrczuwAjfXiAIGCZ
ODVgDZmbCnbNs3gx3sfsJnOKO3GoS8haYTfLtrYWVXMBGc/htkJXH7PvaT66wtw6FckPTcVDq29f
XPA/YMBWNFWRFQFpllCSQOSZfga6uEKWpNntQ+RpIEXuA4s+iX1nCc+cb7p5hVZmmQeiSmYwgGlY
dOdV++EZIleusdduo5MC4tfmJ9feZpixskd/z8pzzm2XlBBeQsx7ALjtAL8JYfkpt6RnmjKlXvQS
PMqcl/eSHoV+2ZVR9p4YQKh0YZT4DUgI82wH6ADVVtDtfB98bRNLQB0DokcQ5Hntb6Sb5Kjytnnz
NK9+AXt1coH2L3PqIemkO+Uko2Vz2aYUN7z61HbJd2WNuTtqEWbhmOFZjIAYbBwRuC/JotztuQ1a
88wTvcCqK6sdMNvyV+WUlW3mFk3DksvtgAPVJ60lyxCYBMvWMQ2Kls7zPELt9taoktux4gnNbLcm
VpaZ10DUgarREjzKk6fNKDCEh8FSj+2t/MLfYnkzmkT7SsZcLoJlhfmgWVAr2rBgmfIoHrpQPSWD
4o0GcNjhfDKn5q6I51tDHU5TrhzIsiDHA/zWBNODXJ/mWLqXiujrMoZkN7ayH6dJbMWLbBVlhUlf
c7bDAlULIdIB+gxLR5CwY412wPD26OooYoxV5SZLsavm1pcFzPuNwjGME2DeG1+p9Zclm/ygzXg1
542ThaxElD4RSnQShfrQ1fU1jaBcllGg51h/QhGgP4Fj6EXNreJdo+wVdgTFQbc6Tol13VFd+o1z
w0zwHHdJVVctnrpUUr/GoPm0Im045o3QcAxtJymrL8tcHpKbo9EK8FA0BZucYV/hUUVhULD7ArQg
CrjzEcxRmbLEhTDx+/V1XiL7qK9amWfuj5ZPTbxQ8+0v4Jlptp44uT1DW/FUAXkvZ1ZyI6NnU9mm
gwbKdeu8U81coU7oRRXQBpoj0Vpot+tciAByG5XbURRmNRBEiSJo/pnbA/60Ma6Wz/h5AYzbRi7o
xMcBUXv70e47n5v8bT1zFBELpk8d9Dgsh0WakZnIURF/Jn8LGOJCJ4x3odvtylvF67IPcRdx2E3o
o8Im82uTzKMj90ZkBEKJCn31JpLbmQdJ4f19Zg8DbRiFqRgRrnS1leZoZOUP10/D5Z0TAYD7s2nM
TRDNRNXTqEQLrzOdcgTxhnQgI+dp3FyGLBIKZ1V0iS0UKVmmTGCLgEfJK7vtkMfpvH4fvTIXXwKM
RQqkjTXpggOq7huxz2bErQOg5D0eohBxe54/LngKzaxwru/aZiRnrsxJ5z6ylYuqS2O8vtKxc4xD
5nnotyIuH1xiv0lg0+eVbrbXp8sEorxQkJQZl6HWigpxBGyhiX7CFOyG+i7Q8p1Ceq8df1xfHfUA
F3uJwUBJQ/KrSGyYKhd6JM0JTh3pM7eNIRkHDflixKiCMDll/iCkkX3d4qazoAN8/2eS2U8yTUY/
RG2MZJvKRBWOAsXVAN2K0ZGc6KB+KDwQ3cYzh5O/MslEqdISDAlKpzQqDr5lz1DEslvwv9gkt0Zv
+iJ63SOoxx2VN3e5GcOYmm7Kiq5r+E/mUqdVOknaGGbwU/VJ3wV78kBHPqRdyO1ibmaPa1vM9cb0
U19GdYoWtUe8wsnuigBojsmmxMdVagUz72JsXnVMRQLbpop0PPL8YlSVUUdtGdH2beBrP6E2Cnqd
ztWhdAMYQui0Bx4wf/O0rizSX7QKV0jYgLLFAMYIxYk3oo6HLIdcgZ7a6pifVAW8CMbMDSB4y2S+
oRHPemCI6FKLB1oKkdTPmbJPXJNTegE4/2+4Ef9W7opK+z9by3zLDNNsjVwhLvtdbk8P2mcbMzvw
XtLNHvzaEuNslCSJgp5uqUqcIrAAKHmiAYripMfkznDSfX6fuPM+RtltcTt/cj9hXJyjRJdz4YV0
OmsCmDyU3hmXoBqxEUk1ut9xGVplWjm5+WtO3/qQ51q3PcHKEnNm5240MzVaUj9D4pbdy7eId3+a
ABuE94IPmIEd/gA1N8flbT68QNUqEl4sRWFZ0BtNSJNca1Nfm0t/jr7MQmfJy/N1v7p9N/4xojKh
vEaWTtF7IFTiNnbHUDvm7eQD/2dngumqieiIMw8LvXkzDIjFgTQT2oKffcbVdZQbFOsKAae0blFj
73M3rDLv+qq2PejKBhPCVs1E2tTAsoJjty8fqJDNCBhGD7kQnsrT9nLwDooawXPBBpVjWKZzXQEW
k9RQbC0bZ845q9k8CCbeWUjD4gFkgYNCRcAunoQoCiXiQey0J8FUfTENd5xN24wg/thhkYNTN9fp
IKBN0DnEw5D8SUZ9Dw36Y/Ye3o5OY00AMUGs+T/fwbOsjsVedA0B9IRiQMNIw+xU8hip0dN/vLZz
G4xrLMs0mnsVl6lUvi69JR0kqFtiRsqV9uV0im8HwEBBtg8UHH+o8tJPndtmnGVVglUkCxGZKb6B
aMWfbZpJpr7uksgWnzpo2CcuIMu8iYqNLPLcMHML0mBQ6pxiZ+LvEwj7IG1wyJzhvgXOA8JOdo2k
J33LHoTR4uENP7/ZuW8+N01zzNUlF0FwJAQhOhBh2vgLKiFiID/2Rr+vy8Bt8skpsuZQaN2ThpGt
DOPkmOJ5NTV088G0PoP+ZKoErwoC1+zQ2E8FZbTmfvLEEQM3WtNa+ai9Swqgmfryev2oXHrEs1/O
whzGpmmjKcOmRWr4FinyYJtzc5P2tafIpk0Excvi6st1m5c3/Nwm8760ptiGWoc6Uiv6cQE8xZDs
jYHjRjZCvXMr1JOtvsliVkKmpYi8Gqc1bNUjO8OBWgBlSgpe+dWxS8d4bo6JgIJYnKQuhNvKaQFS
eumQc/3NtoGtCMBzZDws5UppZGNqgvHBnzLBnedyT6AtHS1jzHmJty+wCaljIMOgSMmsJFzKuRMa
lJ36LsOLJVkheWtDEGnVjXt9RRtpDt20P6boT1l9o2SMl4qY4PAug5EAZBC/6lWqWOHQHsTGrK3J
TMH1kuZ3UOno7agjkwVBmG9gr/1AZybjLHyjZn7+cxjXpSVEHxYQOQLzY/jziU6ghIdqFx/AwbQL
D4ojg7gISH3Es8BZmrLFexu2Dy1KjQT1GkOWWOhP0gVqAj2DAMoa7RcM1Hqp3bj9LYWrxH/xlmO5
K2PMDamVHI3eBslQlQ6t1Qi5VxvJ8/VPvHmYVjaYwyRKkLLAeYp9qHjciZm8nxPM2AjkCcXxx+um
Nl0ZqEkUTZYlAnGb88OkJ5UczYuAG9hAVBSc3spe6h/LXkRH0rSVmadhT3/6hdNf2WMC8jxu2lHv
MKcb5JKlKo8K+bW0MefSb79qKyuMswTvlApaImDKk37+VknqrZ6JKINjxppU7qIE9gR9zUoLH5Qh
saN+8UDNtA871Y5TETfqSRbyXRH/KsXx6fp2/z9n9c9+M8cH/PCBkHSAWY12/6tCu3J5VZ7jZ9XW
XmNuerB9jv4YY85RYmp9pQtV6i9F6RX9bqolS8hGu8vfry9LuowL6a0wkYoA42CC44Y5RiW4umJ6
Kyjwz/RKVN0TqzyB1HjZJ8Qqj4CPenTEvTl2dnAn+OM+vJfdWLJBl+GOu5TzgzbSsbMfxIJ4KrzR
yUQTvxEacBbxsgSwwMVJoX6jOMmX0YH8XFBa4o4HCNx80uhdwqwj8Etsjc1MqwXquUjqM/E1EH7O
bcpxuNv+f2WBCdnaSJ/0mKjU3elW95y7004oBEBk0a27iZ0MA96hc/37bpQqsZ0rm8z3HYecoK2E
uECHnI8KUqHeb4CY/4QQYMgmeBJ81Np+/p1r/2OXnf3qpU4BtyHOFexGz+Gu8DCO9WP+Slv7gMX4
15e5eYpX1hhnWBClmJMAqxzz+lEf+xepJjsllPbJ1AOuIfMUcbe9wcog4w01PRs6sUPRQHmYgHMj
FnnvdqOnedCO4L5cm65X1jRkiZiEBVz+/I52gTxWmQhvINTqXsb4dBRVp8BQOWj8DRAwPSt/7DDx
CclTDOwJhF49pBRfgl/tFzW2corjFixA823xdgKK1WqOXMjz9uX7Y5qJRWYznLoB5El++Gu0g9ki
uPCTaGkyqpXTL1z5xh87PryIfqaLR221YuZGLmrVl2KBUkLrQiQeDfRlFx47mi260ivvkG4/bitr
zF3UgQ5Uqg5BcxnZ4+xmz5SNKnSNyop+zfeBpz8MbnMykDDGT+T++g3Z9qt/jLNT6nqs6KMeAH0y
Z47mKwAJAkzUoitnOJM9l1bwozoBS+dxPy19si/2WJHBNg7OPFlh+wlCWJJqrLMMeyza9WOduZRq
YPSK0yzZ2UPm8wLbS+JR9OvFlUXmcupFFXe5AD+b7Yt7KsY9Bcahs3qnOWHCxRf05hA7vGnXzSd7
ZZSJXOa2bsNGzHGCJfn7UE2/hql7VEvNtHV1/PI3H3NljAlGZMPM5amFd6WTtVAycwFWTgQbZBVO
9qjadWpnx/LVOPGgH9tP2Mow44pEVRjMBlIBKHfMrmbHh8lKbYhXU3bvAxJ6Dhhv0/OtzDEeCcgM
3YRkJkp9VeyQRt8bwYshLryHedMNrMww3qftu1iUFzyPtG1hIneOoFQ9/1A8aQfaA86a6C2/dh8Y
n6PP1aCHgopvJ4ieJIdODMZIs1DsKaicSUlsQ5CcJm84i9zMF1ZrZJxPIyVqNqg4MkYCHcNMcqDE
jW553j9g2MTSKi6rGufes9XnuG2DGCQ4tCIxIYDLnPjBfKzcGs3/4pgdeRHHJcvt563XMO5JIGWB
gYTzV1KLBERXEey1bvg4PbfHGDwD36r74Xb0W2iPp3Z4Ox10N94r8HiESlqgYpzfBI8Jgt5j6Qn7
5WV85/mFjSMMlhk0pVHoV8lF61brmkpJArRTh6K0uvm2Vn4u5eN1f/CZKDNnCv1omdD+sKQbLGYV
LMJyNJh4WQY0+iBd5QGxegetCSfxqpsFDUYR8PsFujfaLbnBDjnpM53IKnzDLl7yd8kfdyDs3JOP
679rwyee/SzGTZm1uGCmJk18IfnWdU9xA3yyeGtEkXPdzkb4ZyoSgGFAgJnaRTclFMRqKunDKkXt
UQ9vjQGgzvIdF+lB1hTrurEtH7i2xh5sDfDQQNJR8hUP0QfaxnbkyI8q5v1ll7Ke8lAmm5v4Z3Eq
E9smST/9JsgiBFRPy/NS/jTMR8KbI1I27uvZsphXs8aEtBFECBCGGVA1RQshPJgf+lm6MwO5gox5
4QtN5SpZeKPGmbMIza+hKryMBLuxIK9tUu7nsLo3+nA3iCSxMoyVEiNB9V1zxh6YH2F08lR6Dsh0
GBJjr1fxnaDrt92ietGy3LZ1v2ta1e1TALI0+SOFywdR4I1BOujf1DdzP++AVgDdjfgqx59I3R3n
y172WMnZFtAtWhXoRAHUCjGUTz9dVn9CCoEea/Uo7uQ9x9JWOGbi9VJoo4yQi85SD87JvFkCNACz
X0GaWKNoPg4EGbc5916VDHZWybYJDdZeeM2D8Kh36IN2oWla0Pe2lupbWC1PcqxakdBOTt0Q1ZLD
NzRbbmtzugkLYD+lwCIS2AjnHEP3cWqluHfhsDiiKdiSWNuDAE4MdJs0YbYSEh4KuXe0qT7U+uAq
RuRUJrEScIAn0teqTu+J9k7y3g0X+VGQ9SNk0J4GMdgvInGaRXEVPXYiDNcYiSXNP/IhtQO9cJa2
tQVVtnsh91UjuhtjyZcm8CRpox/0tdVpD/I8fMTkY+mqX6GBE54NFpw8iFg6ByU7rwUxzBAgaewx
OFsclrBxMrN0hrABy8BO6J+LxLD6ekD1R3EDyYRobWlhxMqK0/l1NNGXMC2zvGmnyU309LGofhZz
4GbmU4QEv+hUCMKi8pqg1BnqrmQMfpdMe0Pu90IEzrt8tLLoS0Pu2vFbAfohQWi/56Ai6qYCWi1j
xPMtl6+FBKYvCby4pmigKc08YkbTTXUENwdGXjzREfhqCRg4EM6hQ2KPTgY3PXKxBdQNn78e1KhG
ZFAsSZBtYcKftAMlJuCpoCMzvi89mjHh7F4/79sWgLeRDBXUK2wXUMKHzeoJioRhED4YbXEjZi//
nQUmUkReZeCaEN0zxpcxFq2o581yXvph7JIB5CaALYDvsMTfSQf8uaaBRb9OAZyp0shBmW5XhW1j
qXLNa0tsFW5MAANk2nrGZ2FPgjqX5hw0iElp+JQ/pjtNs3URGJ7UT/f9czjcFN/mHS+KuqRjlOEC
/5hl+8RogjctyRAmiocBg3s1unDfhp3xEcgW5YGhYZP0qt8LjuHqgNXfl7ixnDGNDfKF89/AvHh5
GMpzkGPptVvs2xNuQWvnL/W38kiLZXSart7LL+mTKkBHT0Ucw29bb/vn1T4wr6EZqKm0qDM6hbd4
DakKSfPRgl60tHOfoli1dg+ydUd44+bLl3flfPXMIzRJUZEJIjhxMiB0My+6E4VdL1iDbVAQla90
J/2NB0fZOG2Q/wAloW6IlO+NvaCDGE5i1Bq0NCmCMakFuas9LbfDTnHqvbGbkVvGXlxwp7AvF3tu
l7m2klxJ9Zx3mZ8PyffFAPKvCh6ue4aNcsC5Dca9KWKjoLRUoZBtC8jwQGqEaVT9sXb6r4qXe+MN
j4GLtygmw0srIB6aASXsoRksET29Xny8viaeBeaZKLus6/qpAw2tqh7TBPDBRHaum7iMqc92jZ0D
UKAZklG5IV8K1Yda6w9EJl5eQsZ1jI9NnX29bm4DdXZuj7n0FSi0GtIhLVZHOUdAAwqCvlwcTP08
t3I1WGkz4h+NR+Aq91KiPJaiYS1ycjuDHXZaPvoqBUJVkXbRVP2UhOnX/2SZWC9mjr9Y9KqfFHhK
K90iiWlf/+WbdwcJnmxK+DEgAKNv+ipqhNQnkLESmEupWlEz32RfqVjRb0q/KnMAJxVO/2Lwl24I
82qj6wdWEw2FNVNl+xVJh2eKLJTdHiq3+/QmxGgkzJW4rnzR2w3QlaSB44eC1QjBICjzecahzsW8
hCYz1eCbT8uOjjcRe0QKzUPkfTqbi5WBsgr+SMboMruhgdKCuaSboS2ISwsB3sdO7W0VkjWVCOEi
JdnjrfcQqnsG6Y/6iBg0UmyB1H43SSczy3YmOKDNBP/nLDFLq4qC1EKCZcdB21l1TWyjjL7qYfqz
KFXOxdyI3zRRxRSSIsGTopl0fhaayNTAng1Fp2L5kBrEzV7f/eSct8ssBZ9CNTT07VSF8nOe2zCD
qAn6DHLxgdp9n8YYsAUt/t4v/euISSJrivTS7uQSpMm5KlrSxJtA3giEsAgMRmlA+KkiGy7KQFWn
ZhPHvpCKN4tQ9lZbx2/jrIaOuugNLymjy7k4DStzjDdtRR3UPRCF8jXwWdzDh9+lu+QueDNuIQjg
hnvN6iK0s4gL6bP7mfM9NxwtBZ9qqiTqBCVs5m6nS5zPJUIxgHrBktsGTs5lsdnoJeF7GqZK5xag
K8N28iUySJXQQ3NM1va9a1rqLaSpXAky0gcD85K8NsTmkuCr0O01Md/FdnylIg0kIoDsn+Ck2EEe
nJZeEXlOkUYpF1/N1GSYwRHVWe8EOZ5Q7BJIuP21ZuK2RXRuET7hY7FdMqXEWGKawqJ2HBzJjoHE
w+CpeLdgUjyaMVzL28iNGFHSwImqi7JhQKia7WxEtThHVUlZ8Y/ll9+EroVT1pZYIEQdXNEx3gGT
9rjB2sbTfGaXiU0naRwNaTYjf8Bgxl5y58kWEZe+aHvdjb7rh+WYHOq37hg7A08IYPOwrtdMv8Lq
sdMnuZiNXjQ8yqUF/Vwwtjuf+rkN2NAS8LP5173d1mld26P/fGXPKPWh12vkdRNFSJPMzloe18OW
PyOoHaJ6isE8MLOfm1CNSkmHDlJYfTTaTSY7cVCCZgLPW5C411dD/xR7K9ammHA3iZK+yaGE5WmK
+SMJMrQ3jeRFMWTvup0tn0kkzENBWlvG2BCza/UkEfh+nMyQaKPVSaAnTASzt+o+85RI9Ks2u8vD
9K6o67/5XiCLBsUxzCI6Od9MPRkquYB2gdcboh3q0Ysa8ILfrYBLw5Tf/9lgC7BySMy6rVrdE7+J
5EDlL0q/BMTgfbA7cFGMH+SlQmX7+pZuXrqVUeZlz6K+b/MeaVnVIOMHWz1QFFl8iGaQ6ZjdT12q
vl03uHlWVgaZW26aAKsKOlrisVx+J3NmN6rpan3+fN3MZmS33k3mRmv60GQQFfgtn/Z7cD3fU8HL
f8H1teWj17aYc5mNmREvDWxFtxN8dFfvqBg2BaBTH43HjpdN0z94ceFWm8jc7TGQpbiq68AL5NRN
49HRUQ68voG8g8Hc6aWu21pGo8srOzArBACEdYGPaR23NA71yMs2Np0VhlyJiuKEdsG6NYPWuBP1
RffGpXbTrgXMfPpqjPIhhkorZ2UbnQ48cCtjTOiVKXWbNgMo4CFUiWJEgl6lazj0bYsKR9oJCVfY
ZnMzVxYZ94EJp2VqByr8ItdvC+SzFgLfJVXkNU1rTxYlHsyYLuHigNBJR9BV6ZgfZQ6I3gapMPfQ
4zDnMrZAKOgslXGSswSErhMK4OpcPUtpJ3Ac9P+ztX/sMqdmkKI8rGtIXOELotHiFx5qLeCLMEqr
AXHQA6URun5ON9Mqsloq3fvVU5rjKQUHfFFgRiHbC7v0NH9Hgd8BxgZ6aDf4d+VKFXA+8210MJ3+
YN7W78K+fpcghe5f/y2bvm31U5iDNQltVzcLxGhB6fashfFblxlPrULc62a2o5WVHeY4GVBFrJUR
qbl0VA5m6yw3CrB3tu4XkJ/ABBsvdd10N3/sseDF1qx7vE7Q1TCM1jb7xIpLzsw557yyajVpNPbm
ICD56ifJRsPIUoJoN6WHKYDyIqVriFqHs4mbLsc0FdpVx7OuM+dGSpZmTDq4nMED9nYfVVasoZ0v
PLZvOvhap2nfHQ98Cq6tvZQATSW0PWZc8G+gFiR2tK/ty4pgJ8CbqH/l39YmmEu4mFk1K7EBpXqQ
tH1fnAJorNTWjdd0L3nKrt9FwY6zmZurgmwoMdFGAHkzcyL1eqraRQ6oDDFUcV1Qib2GBwqHMiyg
3GhLntdrpH+R9XAS0kqg7GHugomhaEw9rYOu8COdnIDhvtXlYfECqGn6ehHsUOV+zkAjfJdlEues
boYWa9PM/gpCFAhGW5u0RKUcxCOlpyEgLPt3JSoaEF0s1IRAGVgGVPVi+Dgfg6JZhpimnH/BwLNV
fpOJBLoBTOWrILo496bBmI95TAQayhR7FXw/y4mGTf+K7Wfr0KxtMaHgZM65FnWwRZ6kZY/WN4B7
yuyH7vxBOYYq6Zh7vDHgTd8pA1SioshoYp3My6iIcyOYgy58LjC9+U1oRElR/s0St979tTHmpARS
qQ0yBO495GKWme/U4D1WfgR16ajCj+tXcHMzV+ti3FlgUCC/ZuR+HS47EGz4ssaTrdlcDUpjhI74
I4BiQmpBMioxw3yUH4L3ioi3Mh430Rvi5zTlJuRbITXqDwoKwAqlWmGW0+pNvpREL/wFZMFIgiAP
RyUbusZaAEeJXF4etNVO0RRRxdgJkjAcfcag0AhdNWpT6asN+JAnZ3qq7dwe5RPkjqE3EBgAkfLi
ha1vpqAlroHCW8MQD3MWgVyYshpu04vRqNeiG6I9XT8UW2/c2gBz/lqx0PKqaws/gOhWj7x8IJ0V
lYvdQVP8uqnNspEKmBYGzlBMV1iwlkCg3FabGBIaQO48GYfSTm0tBnQz2hVuZQMQ+1Uf9wKX03Jr
jSqgaFRMCUMOLEBuKoMuEiCW7cvB4KiZ4IGJwlaVSLFqNePF1Zur1E0RQ3UaogaRXWUxlZKYV2hP
0ABX1R/ByrAvdsCul26f2bQoR5k7k9n/mxhsbZiepVWY2yhdr6VUJRohxU5swBW8ZDwGiK3zCOSp
TNnkcSTZrWzmzij6AiX4PK1v9bZ8n9vh9fox2fpaKxMXeG0trcdQjbB/6VOL8BWIFiXAhrUd5zxu
xeIoX6LXYuLZRJxwvl+T2gfFrKqRDx3WZ0iHf0mD3idEvLu+ns33ZGWHXVAba0k71ggGzJ10GNFB
AlXd4bdMOz8Q38yv1taY59koO7VOiu6/qD9vReYGFQkH/lIElJ+x2IIPYZCjgLYBwWZpT0/z5NIi
KQiP0MWHSzaNk2Ypnij9i1r01mkxAXoH3S+SWIienH/EfOrzXJCz3B/lNzU1XaOFzkF/01TfOV9x
67kxUfBWTAO+H1Dbc0O1Ks1zW2IsN9ljHXbta/fkUXGCp9lB0XQX8Ood9O+xQd3aHpMpplluYtQG
oU8D2TAi3cX6KZxuxPDbrPIQ0jxTzB4C8JEMolDnvjk9LZpupUFtF+A+yvAFC4yKc3ZyK1yllBKo
OKP/c9khqQoJirpAXUWD+MUYmv3caI7ZSE+Z2tyjlvQO9J8rmamXtl3jCl35VudKxSvxbDUT17+C
2V+wJszLWGEmWX8abuVdAz7fxZZuc+4Tvrm7q+UyuxvquSBAah4fMlJtPfomx66cf5RibesLb5CJ
XrWLQ/PHFjt8VsskBDX138XmmxcCvxujWWioXbSd6h6YTJSMDE+PUCQDzv1HinxOsWQdwRDlD+S1
fzbrOHh0/rFIfcHqgZMWMVwmKYHe5JAc22ivt7qTRfu6x5B22tkmSW6WIPloip/Z0OB/Ah+RlLQ6
aaXARcd1YavSaSm/gaqyC26zAYOzwTHMQQcCSZuM8HoRG2NlILlZ/V7GZYxjJqeZBMco7CiOSnnJ
vmZwHoqbHgwnm8G4KDr/Ssb44shRCeWVEB7jkYU4qA1pRJ+sMRdw9I29A07vX02cGHYlkrewTDhP
6ScG8OzgMRaZRM3IhjCbRSnyl07GkEOqTrZCBNGRSgMUiADmzkWg3Sht8oQu0UdbgZkEgpBHeZpB
16qJ70LTZtagGPVNmKhAsta528/6SS77yJL6/DjJ3amoRrttY6eT5aNcqQepqH8gD7ldqvJeaPM9
x01dhDrMkuj5X502cS46UdD6wq9+gLzDhfz0i+KWvvAFhfTfCn4gB7huk2eSjeDCVC9bpUJDXM8d
wMQx8htyTFxygDLLYjIKaCuVWZ5N4Fmls44A8U+ogOZueaTwwnav7PR9D5a01ENhi+P5L6FOjG3m
AvdtLxaDMZvQKFDdYAF9ljYPVhY2N6M8BnalTBDnRP27DfTM0xLlXit6kHH3bWErUw+Z3nF02jn7
CCIDBepYyq3BFPZdZ3zTktoxDIzCl4vgkD7g1gLpAb52wNm7PCxLXQHg8hnkTPtlR+dpRkgM0MkH
XsX6stHHbBTzOKVVpXbQZS0+Sfih1+zoofV7eIeqONIvEzr/eWWeMco8VHEvpP9L25Usx40rwS9i
BPflyrXVWm1ZsuwLY7xxJ0iC+9e/RMt2tyFOQ9bEu/iiCFcDBKoKVVmZCm1HO+xN9IEtWAeHnj+0
yVVT0DCT1WCk5aOU6h8JiaNaAsVcimrhYu3O3wJm58xW2yxyn1w88LCrZMmBe8khKantqmgImaSk
sM7zInX8c70v8tayGyWbmFaIzlLiTR0g78BcgUcbQxd+rzuPVU7fScn8fkgA9SnGkXjaDGBTmufU
r5IYnO1D/d2y0tWbVF2kYvXidcL9Os6jts5ALFLETpiNmVegO1KCLmQiAi+3vQeoooBA2tZfQHAa
Rc9VO7HRVWt6JdDs4g6zS3eN3BeuUsyP5z/sy7LoYU1Ha9yaJDme6lhe8bRLmgcAWtyqXK7oau9B
bIbxFryPHOmqmYcPy8JGO2rRS2x7T4/2OZeOsfZBrwqm/g3OBxRV2AST5CESswaU5nWWJ7t1hJxQ
sO5t53G0y/n1vs1Vsx3xAmQl0/6OsXfH0MRkRdNXvABfJIHcLnMePu6GNYvXDkIdYX3RVBiLI1F9
WV20VSgWZhV+U86nd+j0WX2NtTFrNbO27uyr11p7kXRya+PcsEXVKnMwCIidZFgnBXCn31gnvC/F
BLSiI8N54tkmKhgoNRwZUqbuoqPs11dR3isPgjMi+mqc9zWzzGoSQp9xptrVeqng0ax4ynUWisLL
dnr4+zi+KEjMWddXC3SfJ7CeFN33xCJXGn3Up9Wz5g+CdQm+2OH8nHhzSJACzVmjHMb0ZMY7ucD3
0l3nHSuDDSAe/yJa3ct6y59n5PD3E4sDofUKKiBgjcoA+n/v5l1H9pbnRMS30eoS9peFBjm30hmz
NEoUF27Y21F20jAYI0B1vfMbKvDYPMIpX9MhW2aojyXjQ1mUvmOB+TV16yXzzxt6WUni9pHzI/MK
hrA6xgPvD1yhds1KmK+q5Qju2qGyevLhOihrFU4FpriiujfoZa2+S0UDw8JvxTmQthq6GRK8z674
b5s7Qmuc95hoVrSJBWtOZ7jmPn6ENkeIdHt0XDWcATQShRrRFnJehGgLJqoMCJxXtvSQpJ2P1njk
oN8jOBsCOweKtZNPlVF7pBoUilDK7y6op31JHvLb1Jc1t0QZxQzlnT1fifCKohPJtx41ZPy1vCB+
Ozt9X1wyrstnNP5zb05UUH/5gP/zBhzmtU5WmWYy2IDZ50uvGHMIe8AfJxx0Fc1rgO56rwhFJJf/
8lL67aIPfz+xrM/lWuWoLYRIReer6saCeE3F+CYuahVIJBouIZ4ibhnZO2jxfswvOxDHiVwNS0te
JuLHH8GlLYlsgxK9RbpmzdJVUWcXsZ6EgoPEbsA5G5yTiUfEc6WWUjxHoaNWlK7xtbuoQGMaA8YP
TA69WPclAmEAHjAh25hogVzuEg/mUmgDzpMCyoS8+r6KSkCia8J5m14G6nUc8RlJQ7y8xbxuv3jN
sLjnd1FkhnMzsV41CwaY4TjRxCswr9ePLlVEZAMib8YPgq4OsO2kAwR62SshvWmvtff06wLupyaS
vjkCtpBDFnLmZPBzWH0x4hlf1xIA10ZY7cG8AlZ8dBF2huANJHIrGlcu65p5bmtQYYb6NWPh/5lU
atcgJWIAejE4U/C9DoweJ7c7lrJkqivJCRtMFqKQ2fTou6aiYrAgU+BJJhdMkuldgvIjXXdaaH9n
1cfVx/i4BopUSIrTJ9l3klcsT7ihvOOIh7WQa+Sy/6cs/SApfrKhmTLLGUXLBBRH1AX9ZERs0401
kbcS+AuN8xdVm6ZZm6G3NowPiTW5Ban+W3bHT49kxG66pEsIpEqfSPOuyuUL8FftaF4LDAn8rsa5
DNCSVj1dAN4tpTLzkKd8VGZi7MANAPpyA4zOTQdY1pw7u/OuSuREDupTJ58K2YkxFwQvuBmcfAXw
teDHQyjtg8VnsYxoAoMbjx3UNTCwBUi+qr6Y+plKpzTjAu/T2lzDdV48TEa6k3oVD3KgjUVwfnkb
N/vUGo+DLLLMcPJUxSyOfilL9yM4LszovImtHfzDBueuJnmaE0YeDJavbKdmP3LovU13bOyGkHfL
blZEMXrj2GNCCwQJmPRhzB3c+2YxQWnY0wqFuM5BEXa10ZQfa9BqVJA619v33aKYrjrGkttIGEaN
c9kja3c5l+bt2gKpmZPlDS77j5/EeRhAYlpoguGrvjET3PyuJ1vA/n5yapeUjtqgIESM4SjtIbge
Mr05QgPTxb4rBYh770Xp54b/ZoNxEIFgmsIvYCs4zLlj6QzWV4+eUebgHaBups6umbRv+8S/bfEl
gTTL6yWx0TisdVCOtrYvUxmsC5AvAe6oyh4kcCE7U6T2KEfO7lTcyIPjd5ngrr7EzqgoQh6XzBcL
zFE3pzrDzyiWgPxom6DzB9C8QWkvh1pk3F40HRT+5qgQCg1t36oT01xtsl8wWNaXmPPNcatABsOU
P+R7plDTjz7gUY5//hpvn6jjjnOXalirUsLYHoZJ2/7JSeGQ6Dj4EKi4+W92uJtCp0pq1M5ErjFB
WzRfdnLa7EAwL8o2Nmqcf3w67oaU2aDE4Ndg83HxPu4ewFrb+00gQ2vTXr5lofPt/Lq2Co9/GOSC
sSZp89TQQ6+bTYGvu18FM/E7QfStuDS+ijtnzlnVMavviupGaUNrfP8fl8MF5GRxzDgpfs6Z/1H/
E4L1hVvHVQnyZspze4Gtv4fwsp/NZfGnX4kvFCiTPdR9babRUI5SIK1guLaG6T2YtRJ/1EbTN5Ni
8OD/6kCwoexgn7PMhUkQ+xVUS1F4HMPlx4xZzQPnKFOBKt+DZR7Pdr/9KLC5UcT9Y7WcE1maqcbm
4kwysoC/HCkThAe+RGBM8qAkDkKgem25lgtyyBpTSiNezdbi1a7sr9dpIDw7h6HQc9vK+ZORSL0k
q0gG8Ga67ImtfZhtNUJH+UFa1C+zTYlLGulD5ph7G7gemtsRCFbQXhv9YjFUtLFI6FjNd8VJv2ES
87O96A9SNT10i+zrWv9I+v7D0q77vFPfVz2oWlc63JJaaV25ye+qdqw8qZXeGWzMuY69yciDvq9v
zNoIByJlV6Wd+6pRvNMkCvLcIXmvpfqu17rEV8DoZkJRSXDQRN+Bc3xToRWToU1VpNhYSAglXDc2
gkV0tkTHmXN3IFmNM6SvdZTIXWgVeISL6IdEFjgvlySQkTQqwGu6DliA9ofRfzp/PQRuVH3h4po1
tQsTHkD7LmGaZqk/zYUIQ7H1+PzjDnLOrS5avc5KlP+fU8PSn92/KRIKFsWXKYwhxwMt76TQ7pTA
0ctd1amBqTV/PVLyZ2rEFykYKoq0HXz2jN5lh4nmKIvM1ofyIvgfxlnwyBCcBb5CodWtrNbgiw+z
KZHc2cTloonosfsSUc+ticuBdJJliA9Yk7OrL1Kv2LGK7nTHOqOVD5ItofcSfSzeeSXmIrUKADYx
+EmMD5Q+NcIcVhAD+FoEmIKoTiucvwM9jXHF6Glo6ztRtxfX+0VpK1+SKHs5AwoDRR6S7xcgesCh
EUpene9fx6Ehul18gUKXVohBdKy5dr2AL+sn2cRfNIVEbwK+UpHb9TjQlZWxgiUoygv5c30x3WTo
oY8WGvcKulHJcPEKJV9B6sJXKoqWlEWngwLFvp596oIU81O1V3/IgbJzAvV2AVEhpgALPw60ITjv
KUUZGg/klCHMVyVTyjI0OzKu/ia5FcQvnsxDy+AxwYTI4LhzWFijL+fEW7XyUqK2CIAhuBs6lx8l
Q99oKriJ3pB4ik7qgfb15Mle1IrWWgxA/UdV17iGYrwn994rqKKYuzqTGumcd0nsqZnsDO7srQ3T
7WOC2hZmW8Azb/ATqoaSkB6oAQDqwMAFqAcjhPgN9Rh2gkO5+cQ7scbFb1OpTb2uNUCSzLJ37Wn+
mlWg5m30JGjj2jfU2R+VBnzzmZp6AOv3HkaCw7irfMEP2dzokx/Chfh2GgoyqHDj7P3CGu6jW+/Y
QKAG9gbx828zGB7NvQCkyeYM3BC+69QDVlzdaMZbEqMTA9xTpdY18ATncRbNHf1nSsldIk+7apUF
/JKi48Jri9qy3NPZREVp8lijw4R0XoPJJKjahMKmCssWX1yGkzVxsZ1OttHFGdz2ZHnPve+1C2jQ
XZgzhjgZl2QH3TEVAjCvuImbfubEOH8TZbTDBlq8BUyz7WdObLGc48TPzKjGNphBwTssYows62V2
TUPdZRPiXQTdJsFZER1G7h1A4Qae80Ci3s4E7Edl6wmul2j3uIcAhn6VVdN+F1d/TfiyqyWqcQp3
j/MpPQawMYCIY5KV3xcPb8RLJseWlt9N4Ai6vXiicjOqn3wuznfkjpSuLSFSiEnB74Do3zR1Irsj
XXt36o0Lqej3vWUKPtpm3nk0ypPLlrRI2izHeZQxPTTUbg0RatXqRH5R8OEczo/MvWXHkJV7Lj9g
0uw3huwVjDaCc+hwoXxRSw0EdSvG9m/RuHeeTChxQpPzqpl8mw177Uqv+Cg4mIIAxEsj5vocZ6aB
kN75TK4iC6Y5Ar0/MsDe6yKxVrpoPzk34ij6pA4Tkt1f5ZzpzooYQ5A4xogugsO5kR5+BJVgvO8d
wAy96REjZl7sW4HUQLKhZ/PMb8oxTw4l50nUruvkMUE0YBXvFCDcy+d6ty77kt+NAnOi88I5laXv
unFaga3NrORjL8U3JrEKV3BABImBw3kTK+mJTiTkl/p1PLvNhXMJRkHPTF3rQQ7t3SveX4Iw53Du
hIzWWko228SrKUg9owAKanRBRzp7UoRGhe/4SRNQ6RUSvNtOBZkfFOwc+QV9W0+6pa4tEofD2nha
O3hK2nmkSQXhQGSGOyZWrdfIavUqshOMh5ttdUcb51talobA0PZbFhqIvxbEHZGqzkE5mJbP5QBI
NQOdbQJJzC6cGAT7UpSKFR9OrHFnxeksY0lZMrRY3vMsTIeY7SaBcjP4jauUAf30jMB9s/c8LpU/
NvXQtpWEsLe8MyOUbqEohDIBsobn0u1wK2ZPFHxHnjwu6+rOrCh2tzNy15rswFBknyp1KLiD207z
99IMLgg12qBRypb2982Ff0loj7a4IDSXE+Qxh8OJYYDAv8lURNvHXM9JmlfmAEqsLR4B9RxKza2k
P1HRFJ1wOVy8kYZqXpYGTJ7P8eYYv19x/Ldj6XHr2HpP1mP0pFXnSWVzYOhv3g1RFZn3NoB2jDuj
Fbw8mI94+Rg4GuN8SDdLdgNSSScsFOiD12aoLYhy5NooFsHx207vjpY4HwJdFYskGTKtSYq9VnWu
zOk+I8QHZ6M/QxykVgVshf8SuI8WOT8ypfVQFI0ao/GJ+hT6kC0kRyxQxUHGJMFACciB8y//8Y5x
7gNMtoW11L/7TH9zULbj9u/lmdw0Fp1MDRNCWhXptPR09Zs0iyrbgpNocg5DksHoOsu4xMxhsKYZ
e80re+b2X+F5Be7J5FxGLLV2Z4/TL+TI37gM0dEwOZ8x2KVZSysO4zMOjlo/p1UOJSj1zSUopuYN
mLfqaIdfdHKrm6Zf7XmGB3kbLmbbKR7NcQ6rUJa0ohkmqYZYDls5MGPVlYloomP7Th+tcK6KUJUY
owLCAIxyh5k9uphZcy2VBnPzqC/vnUoAPX0pEH5IDY4GOXeV9GpBCOvFM2L71Vc+NF/VveQCOvlF
cVNfh5KQC9LEye9czIy9uX5x/AGcF5sxC2QoNT7jT/4wlsW+mj9sO4U9GuMcWLUMtVZKShV1inVb
9/mPOIUIn9EA1SRr6jtdmd/mMo8WOfdlUGkZawPL4/ChP++FeIprC8mPZO+3RR6GUKZmUrUdpp7N
bAKcHR26JX7fkiqgs7YbTJmyKfSr1IzvUIrzdbn1U2gnZTMQ2/noDkO1G8dvSxbfnXfk2871+LM4
15ekZqlbtEHtXblRY0wzlKYgqWZb+TLyHi1w7k7qVwKNBlSI2aAG49psAil6xTDttls92uFcXTHT
ds3G+nBif727cGJf+epi/9u5VXF+B8TVFnwPDtBbK+2HMHfOIu+DTJC9SybmFKRxBgdla7rgwwmb
9Bs0qA3XkNH1r7PlBgWKj1kh3RRyeytnZJd2i2c41TsorN1n9rJzzPk2dkA0apWXnY5GftOs7uxY
udfG+Y7S/EOzOl/0YgYgvGk+Jsv0yc4rj4zzV12tvqUjxelUKl+q429rnLnpZH2rMHWD/tiu7xff
GXo/hlZ7ofa7pTaDfu3cTO+8Poa6WFdC+dIgYZbSS9UwgNIy0TKcLW9YoYZbgZWLNLVbKe3N3ABx
aPxjA8lppK17/tALgobBfbyhk+ZF7XHobfsun0E3ANkGyVGD81YEB9/gPhj2NFN6TQXZl70oV7Iy
pfskLtddKY9f506WGRAFM1gk7S8byYkFqLt/ecv+vg8GF0IwLP4zvTZuFbRl1p0MvQZGIliFYp1s
oTUuXjiT2uWVhVkJZ2dH80UbWcG8V4BdfBU7geD2GVzAcAZL6m17xfyo5fV+dwGl+ixIoRyL3VZD
BjsS1aoER0bldlOjnWmRAUdmzWRPwyBu4xJHgGAUHBiV28PMaaulK1i/UG5/ZE5Al9pT7Kd1LS5J
ArTzPFzrs6j+LUhteEiM5uDxYA3suYKUpgZYcviUl59GyL60EB6DSrfg7olOCj/D08Q5mZcSBhnk
gtVY0Os98HeixiKu7rPocsZr8uAYiFz1Ug0mq0Nq/7fTloJgyiNkDCWVaVvhHWGDS6apFW/JhaxR
ogWxv5/k13GTgDLCafMDMYfugQwYdFkeggFiKqidBOnBvxQEfnsRfoSnte107dqDOdawS735owFI
bQ223FzwDBPtHueVzYWA7wastSGRs8DKJo8s3897ZJEFziPnkpqacoysmkKc0zaBmQf5y3kTW0Nj
p3keD4fRnUbLZEaAxSoojGlhvUFRDx5JdHGZxzl3sjlvYSs5ZFvTDgq/45PaTe5QZJ5sV66haP8t
g+PxL9agrBjmRe0Eshlf9M7aVzHd57X9KemmoFcsP53tHw5wTb5gL0VnncvSe7sAWAM49UjtKNr9
+rR4Si1HazN55UruR9rtnUnfUwkZggV6ZaOanrqsbi/O/w7BTvNQmGFJxmSeQX7SQGw1T7Kwqaw9
uHFC6HoLorbAG/NQmKTWtCGeMD3dFMl1hnCzKJBqnRr71jbbj0mb3CiF88/55YnuOI+J6as4npwY
ofP5yf5XBQlBls5jYtJBtxZNg/cf21NeagdjxOIpxwNI8Mwd4fEwNJmgQDY5zJpxYTP2sZTg+QGq
GW+hpgPt9dmva3U3Szr4dUC0HlSW87HNIeuXls0Dkcg+TaDQZObQNJXR0w+aTntwcrN3FaUvPCPJ
HbeS9QfQq7wvVymY0wUsfkn3KFttQM360pKJa0jrhaFCVDcj6iS6I4K3My+ho5MRrOYKmgi9P/rj
6BXgLQNMTfPBW4QBoTh9WELZB6ngEv3HnEjnciLFHjGeXuKQOka7J10S0biLQLQhuH6iYojOebpE
LuVeneG2n1nsIG18ASTHFsEnY27zxR17QdzQuXTTphWRiYm4rhA5kJfZlUGVff4SvlRe/bPiw9OI
SiTTjJbAyTCWEizQjX36CShb84FxSzdg4CoiKdtRf/F76JxcJn6fu5owvRDcT75Hk2qlos4sX/p7
XyBId/k2DSWQfrZXlK2TLmzrfZXfGXbpysZHWt0WRuJW/SzYZJFFFm9OcqdUbkCDW6BEgBvpxWnh
mqBdrJ13pVYBDFF6UhmpU3j+w/5LCfZ3BsUzkhuTA2l1Bzs67Kfg6XQk435xRUmBKLs22BacLLEZ
7SzVMTR74H5GxA57wLQP7OC9J+/qZHd+dYJ4xdfmVdrGsWNiR+tGvcky9X5plX23ONepZXrgEdwP
dS14JQmiMV+sN+OslaFOXkVp8dkYTFc2R7/qJ4AAhQgywb3nK/XNtMrjwpT0huWCAdaYJqrLGrSZ
lzm3/wk59vu88CV7OTNqR1kOJfu/nSoTrY/9/eSwFFnlVP2Kr6esiQuVkbwSamkLUjheyqAAY4MZ
z6j+MWwaVOIvUAQKnEjFuKqYn1WUyZhcRFpVuzQMipYiU+6m1F0v7Q/2veKprvkFY8Dnz77oZptc
XDJpqqB+it6DRvdTl7lNL7vwzHnytc9aV5pCpIiF8agT2zNrV4Hk4/kfILoJXFhSymle+lQBixy5
Mcu7uYFQuJO4QykATQtqHy9kK1EgzoYW33CRZ28qvkvG5ZrN/vnFiDwXP7guG9m0juYh8jzXBU6w
F8K6gCAS8Fo+5jqMcp3h5Jf59NUsbT/XtesmXnbQ6Ly0rfQWEw0eSXVBX0f0OrS4CFRpSZ1nBnhS
LPRor8206NwWvKO1JrnDnMWBU68fRwIB2bJOo7rMhbNJgjPDT9KbkiSB+RoL71ufYU7U1tM95tIK
b/na6piXbS9epSMhui0W52zWRTbqvmGnCICTSo1MrwxjsICs+YUGMWNxy+UwHnEm+7e4574+mzXJ
m04K+5T+U8nzN2VMw3aiZWA5ihRMwI57ZT8aPrR+n+xmuZBqxR+yaXDjAkPuCGVjSJWpc0t7UjEr
CiZgoIOemqqd3ULJd5CB3k1199TqyNcW+SmndDc2iA2LsTzIWf3OqprCt1N8WyzeLQvQwivU+EIA
faG6nrmWnn+UK9UIjKFZXDJRQZtLcHEt3h1CR2QYZ/Sc5u5pWKN1/ZSaHwXXVlCK5QcAZrCrL3H8
H/gQRZmyxbk9K1XsquyRjetQFjNBN4TK74T6R5js+9grXRNtUbwCwLPXGx7CjpeXgbiyKIidFpdo
zV1vLelIsmhBU5Ys11khYhvfHk47tgx51L+VkWqtZ1R4aCDdmt50nRQuOjFfKaQo3MpnUnGqiIlf
aJQ9EE5ygqXtaVc7Mqg2qsYO87WR97Mq+Y5cvjfi/OvQNZ/SCrp5ct9ABL7owqUyotSeQiUB1Ugt
IqEVbDM/MBC3iqXVBP4qr4lbaO8n5f35A3xo9pzxEjY74CcLNkaHdqD9rqKySS87EOy4kv0tTbvb
xumkCOUKX2lTPOLn8Ra/5lGbptRV6HRdjEYw6CPImqawqU1whMmFW7dxJKu5ZzpF7c4tvlNDrDoo
rOKh1cFGLheOv7bm6hZ02Wur9egQDU3XYbputNitzOFzCiH4D5WU78CEnILxorzKpfZyYOJhFA3h
co5z16EaZqwLw5+GqfyeDPkPze57t9OWwc/g0fw5zW9Lq2yjJDH2a0pNd0y0G2s0LruiJ9H5Hdzi
ij4tedqcZ2/VtVzrAu37HgdzB97c1aWFS6LC0z6rDm6jgeH3+3QvKk4L3JvN+XfoucV9MiJjAG+p
J8/vVhPJZXpxfnWbBxCAUFlXDROoFu4+VB2t41HF8dAaK3OXmJRupVYCdNoWJzp0sUyoOwFKa77Q
7k2mRME8Obxobu6AKgEtelUGoGqEdskM9LVWBlelK0ULg2GX3rfzS9xOm4/W+Ud/QfJK62eMW5wU
5Yb2lWJxm1/txBi3ocqQ0XXpEZQ0u31XFhBOJJIdrLUhCH7bCQd4iiwo2IP344DIOLnYelvSxiZ4
SNGguMGGBsrH/jLz1K96qLrdw1KJ3gObKzsxyAWmpawGMuTIx3+BdnIot2o7wABtX8MwztAF4hqn
yCgXh7p+TIcyZZVi+350jL2mNCCXEoaFzTB/XBsPX2nQlhxrhow2IB8RaSFmqFiBkbUcojUYbsUd
1223cmKSOyi1SqHjqML1H03SCKxHGai6rDhgVsVJ42ZB48Qol6D3a9anjY03Xd5fT8uTbd1U+jso
pvrE/lxJT+cv3qZvOTHGhZ5eAr2tzKD7fVK6TuZ4far7501s3+0TG+w3nNwCc62rwmRJBKlTd+xM
N9fXwF6yC93e62UfVPS6WqEmrF8WrSh4b7/pToxzHnpiUBWHfcI5XII2Af/JuJO+6/BkVVgOvoh7
djt5ObHHJbxKCUh7jbAA1eTnbqUUg+52GC/xbvVBZO1Prj08/scd5soA5aokRmajjnkitZkoGLd/
TUtj+3tCuojJijqWbfP3PTOT1TQBbn8LMG/bhx6t8WNjljYzpXmohiN/ANtgLl2azngNZftb2jeX
ap9e9asJNpUq6GJlRL97DRctvhuo6ChtXpWTH8I5g9Yh8qywgdsk/VAOoaqKCvDbIfjEAn/ziZab
DqOPWqLROmiTqF6cHN7GDrpF+y5IHkZweJdBW6B2JYKYij4sP1oWK3095hhsOeAiTsvE4rfL9r08
WSvnFBYKGeiccSiwKv96cRQYfdWEJfs2LzLsE2ucFygbSGPnBC//X0Nsy4Fg4zXg6s3yxokpzgG0
lT2iOlywUaHWrVrZt6bS6+dPg/3p/K3fDLsnhrhLT4iZk1Jzskim84Nu4dUAtvKbogfx4nlD22Hw
xBKXVagNgGo5Y5EyH2jQ9CCjU5BbW8oDQ30ArxOuyf0rjuP2hbOQ9EIgzcRk/59xo+5pAW1TXAc2
nQGVHtSpriUPsjaMXlvzmr28sxZBPNz+ekeb3FLxM37KwCkY37fm2Z/Myl+MCjpwj+d3VbQ6zos2
FaWVKkGQXSZf1vY+bt6EejV+L4VvjCRkJi1BexQzGeOFctlhyF315UtRC/ZfvMbRDucXJYzA5lkF
r/FiYEdYM/0Xr3G0xXnIHFRqWr4evMYL5JZQIkK4Mi45kjNwmekKZTStSmjt2kiqIdvASjtNJKTQ
+pdbdlwb5xG7VdY6pUcqhlYPDUCOjzlGgKuIN7pFezF77QXeXuLO8rYbOZrlXCNeLXGbUR3ciGC9
BIOwC8iCL+m16GnCPs1LF3y0w/lFUsytNYyAZxouUy2hXn0vIZFOb/IdHmIC3yi4XHxfJK2bYbAY
S/favYvnu4zen7+8woPI+QkbrNJqvoAL9ReE8G9aBaJPxLkKcBtlxirjZOhF6maVBo3sxC0sQY9l
c89MqCzjrWpB2pY7CHXVtNnQ4wNVCxDrTtTMTiDYtc0n3IkJ7gxIqZxUo7SA0f9yQInB9CgIvNRb
phwNOLdYQmzTm5/Y4yJItkwVVVHeZOOt3VNxA7WCm+UaubiDezz4FqQA3zPRAOVNmMUTw9zxsIzB
SpSJTes40oekr2SvyjKf9OVXtSVXSKx3EI94yDvsQZVE6IIKFZg3r9vJL+DOzApWAsVWEDyHfX9l
Vx/rMA2TKwa/lo1H8ezD5hE1dQUU06qiOnzqiJqt0ts9zOnmDXW+N3NglKvAhbCv9cKDnNjgHGSf
xKmUF5g4cKzvoNjx1OSf1LnL24e+ehtE2LQgdO44gCvyLf61aNDD7Q5KRGuYYKgWuKyrZ6m7RCjB
cIBuv1zZ0Rr7mCcv5D7v2rW14IPTWQKrXTphPnn5nKQaailFVBM9kIkCiViw0FmtL7XODVnnz5Wm
665RyxCNHO3cXUrnGloOAWn0y3i2vcHJgyGX7lR9mP10wqDpuIK6mCST6yQi4bzt739cARcqlcpp
UMODPyTSlWVVbgIcDRQMPYED2czjTz4LdwQK9Lhwn0/IKF6fx7Mreu6bcO4QnTKiyGzgrm/sayg2
espAosa6UkvZK+htnz2dX9u2+z3uIOcb5zGmcwXh5ZCY4HcG/shRRLu37X6PJjh3CLk+Uk0WlDh+
qtXa35UdePn8g1otm5IQ9o+2vdDRIucHq7SuNKlAHKZBHOlBBUbp2Fdvy5sZ9CFiOIToeHBOryco
YHcz9vDvx+63Q8vvlfFYASc2h5wwYYkRlJAQzggq5al08milmsDtbXfsj4eeRwp0xJlNwPnjcCzK
KC7GL9mAxEbR3MmaL8bY2De2+sGSxvsmmQU5wXYKfGKb80z2kiqyHuPIvIVcTXAFeGSA1GPuK2NB
pLABY7GvDfpw/o4dCu5nLjWPANBsCdj7DC9ZthzJjR/lz5DZ9uTqjkmyze8gmOGmNHPVnbAwKLh8
PBRgnEET3I/QzXjruN52l/rk23Eepc6XqW61Hh0dSW2DIVY+2xK5cUh72Vu6n+hJZIzdCATydOfI
6q2dGxeKpbbw3cSTu/ajPdWaqzfoeupGL7lSSyTXyBXDl+PyXVHqjSslhSk67aJDwDkpy9Q601zg
MgzFlWOI11mX827RAHfwkwytqOpb+dkBFEJkl53kc0eDc1WN2bRGH//0HX87psMc0TljnKNSoGmc
d5PlhGvVuGlO9EdbyTrXGOvJS1cnSiwldtcq7X15LO7PXwLBBvM9fTIDDadZDdrrY4fmcFv8U6ki
3R2RDa4mMC/EdAYNH7FMpwepoJe9Nkbnl7Elt63Lx+PN9+UVSkYV8rV1VBJ3AcTiIr1yruanNNI/
Y2oZamH1vXNDQ2WfAWX/oYpa34gm33k3Gm57xSDMYl3CbZ7Wk9/EnMBJIqePCjI5hjCavCnQmls2
9NgOO1b7zxcMIjoXzVft4RVMJgLvwjfA6aj2tjSgf8pNk//UKRR3qbYh8SdL5fIjVcqKhrTgPssv
4qgK0lv6TxPmtzl45FAVZA+6Jmr28yMB61PpmW984PwOwDbn3UgPNeqJBeBfJd0C0nDVBVPBE5er
BemtzTmlVepLdVKRDKbtbV8/UrBFaqJQK7LBOSBjqWRFq5IKhf8pMDo/W/HWR78q9RmRCpVuO5ch
ioQ5miBp4ts5hbYaMUQkftXvWCX+eRvFA2MCt8f3cuiQ6GW1Igb+GsQfwvZC3dHdedcg8D48BSBm
Qmq0Mls7TMp7k/xDRKgP0f/PJUXdVEIEEP8AxB+7kjUFjZL755fADtSZAMG/p0e1iWulQtcLY7+W
t+jZd5127/Nq+IZX8FVaKwJIu+DwOWzJJ46rtge9sFmpk1Zl6amzuWvSNUoJ5vrPL2y7n2fpumY4
6NrJDneVSE7oAGw5krz8npF1o88USAEZ7xl37XIhLnBuZuonBrl7leqxQgwJszurkz5mxeKZrbGf
pHpv940gtAoXx8X1Np6UyVTZMzgY/b54sMI26nZTSIsHRucunnrf/G6/F6fIHDORPKqG3kBgMSri
xa8Tw2uKfjdrwqGczfhyYocL6NVkWtakwds/Z6/oxXjFg4J4KoOjvvGEuvSbTunEHnfFelsDym18
G4GaaG3s7ydnn9aIcrQ/xM76Alz1GORnE7MukyZ/xZt403ucLI27an1f2LmjJ2AOwDxHtpMHn0Gf
9ezQWuhcMDTulVqE+hbtJztHJ2vUMV/ft4zgPK8+5M4XqbotjSulfWrKh7idXKu391J7o5X/CG67
yC4XpeMCdIYNU9n5FaVfX7B5WZPXVBNysBCBQNHOUWTuotcK6MBICa1mAMsttE/ka0YZBBSZHJYY
7RS96F58R84cd9fHieqSOuOISs6KueS7aRBNPW9aMFXVhOLchuZctUKMa6HIJrW59rLWcItGEClf
hBm2hhML3FlMpDyjaYaRvyrbrYnuphaqCqSO0rYCjvHx/GHYWA7aP5ZlGIqqWQqvXJzYGfTdiySL
Jinxuu6yIT/OG3jpfjX1Dwuc15izHtDs9ABgYFSIp7In9f4NWSFnjnMcQzq1KrhWAZ7KSn9Nr+I4
NHvqCxb14gpxVrhvhLJ336RNmkR69D/Ormy5cVzJfhEjuAAk+MpVkiV5t6v8wrBr4b7v/Po51Nzp
omGO2LceOvqho50CmEgkMk+e0+xBUevttefegnT8v6KoXTtFn/aQixSJglGFYcAe/qVy/JcbjFse
FyFoHclZm1ZwQc/2gDcWht9VvDXacyEu+ZRPcVa4rKPN5KlIGiVz2Rv0lTuQNQMcrRvsLDj9IbjD
DAoozgBqUC1wDfu5wXzcASQxqc0wZaeAEPJf3ARfLh7uR3EBi2EYJO49+M//Xqr/aO7OjzZkfdtM
vVsnkAtZgUI0jeUBqOrqF9I/Nt7GCZ9/8JVd5qlOJHkERj4H+C3NYysvR4uUp74BRiQ5xuJg5M3W
K3AlfmkIjxKiva5Rwr9ddLFXKtCKI9/qi3eJFS5LxZsKOo3NREz0If7bLHn+YH/M8e8XShV5mFgf
udJ0hhK0UdTQudoSuVo/gSoTVQiYUlnmG7Gx57Wjl2FoaHTJIZVPYHlw1EvrLq9P25XJ+YB9+Wia
RHQdqpMi5Z8aQhZpXqZ1niM2jtS/tAUqUqkRtVvwslXn05iiibqqagrPutOIGSSpshpnDJUur9VR
99pou65aYBJ2Tici1cQ5ki6SHM2rfSkfMXs5qD9Hucf49n+NAZwdYGGBu2DIqE5BJZSZWyeTYtS4
0Qwijub1iL+1DO5a8bW48JSxzqAMXO5kBWqrobxxUNdvysVC5t+w2KqM6Z6oh+OFvmqe7gfMsHYF
G2pCvUOg8fEvgs+anymiTGSIROLxJ3IXi6+PQTEpzHdF71FpTmR8KlEsSjDNcH37vkJw8ZGWhuYf
slhbO41TSyLqozIFQhrJmtWV9VPV3gHdDKWwWjJiR683yjdr19jSKHfBDCEdhT5SfFcBWKh9pCg7
bgE0viKELgujjDKNagSL/LywGKMmXkC1wJ1loxlUyw+BA36Ny3RxZAeH6XncbY3zrzmjSkCsDvlJ
SQIQ77PNtKcZxo0maJ8xxWy9D12vtr7XWhBX0WlHNYAxDSWBzyaCfGQ6krYYQ2b+Q3+eq4jVR3mC
thUkHFEGfxt37Udz+ov8XQOXuqhJOjSdcao/m4Uvan4E+dn5LJsNC22Vbrri2oW4tMHFC1ksC68a
x9jVHj1X+zGzV83CWfN8IIQj7cmM8DCZ6wJbn231ECwtc9+tUXWFBiKjFzKP8Uw/UnNGa0pmfAcU
2W3iBu71Y7d2vJcGuYiiQke9k6IqcXvq+H147NAvMkJhwthavCWap6x4JfwE7yIcAp3pl/C2OOKi
jjgfQSjZiSp6RkXpgZBEsySSvuSplltlkTpS0z6Vk5ihSTW+hZrSmuijfhuH0kXb9ndBk1dVDF/z
QQ6tSaqtlHqG2JD+Tkr8+1rudlCAOSg6ZukYWIn8+F4eSysKyzd1Sp5YF0kOS1PdVLyuMOpIPTfI
ca5v6NcK+3wiFovkdrSqUyFWWIiCsI9ZulKtbVlK9glpQAEUzNpTyi9drO5Cv2nsLhntLPYtUcw+
wkHeEUz5+UzFbDcKiEY55LuiBVtL1kngqfLiZn/9t66FJqapiBHoz+H+5cNET4is51qbgPZAcjBX
bQW3KHm5tRVAzz5xmSnst6q8K2EDJvHgBzoHiQtPVKVB6WEAahaxnY2tAYqTzuin5ptfk9Jguvg0
BtEWQn/Fxz99Ee4K03KMNxVdlELN9ZtAJ6DkYmtoEzPoN97lK3GDSaJK0ODCnor84FjRxkQKW/To
5D412qk1J1oZBaTIxQ68d+Gvyts6Ul87/fC2pcn5Jy2OlFeBADQqBc25THV0t76dmoN6mSHZJnde
28ilMS7kd/nYy7EEYF4RP5A0MXJMNwpVdBSiyrnumfNf4rJbNpdPsJcycls+6yw1gcVSl6VulHcG
0akdRd999iJjnlb1iEmAnqJSumF0LfoCXEdkRZ1NizznCJpxUpr0deR2yK3awSgLwHpM9ftMPJw6
eXrqSmN83Qr6a1FRkbBMKKFI6pfSesloQnuliOa5xgANc+VhgK709f382uKEnyyNcH5CYjXr6gGu
Sdz+pTgGd8QcMUyMGj61wye/M/un9rZwt077aoRZ2uVdpleLTkZPBHa9Q/4W3me3ETO8fXFTWoOd
WxUuWWKxjeWubikgZSJeE7DOPyn8hGRaOHYYgC+mcyEW5iBskfSuZI5MWZjgcoSsiTVfwzCAK+oC
MTK/fczABmEPqbCRaK0dhaUhLiUQsiJSkzSKkRf7u9pt0Jcgzr/QDF23oyoI+Qzx+QtZizLIUu9r
kSse8KXeAbp162fIOD2jrWjXx2w+A0D7SvvkmVrXvXMtrigYlcZrViF4P3MBuqedrAHzqDqVr4HX
WLE9ACpY7T1HHuk3tvPruNZ8EjDqx1TUnPFW5xLIsQIvZF6LmMsuLWarJ+12hPoRpBt2E6Yt/L00
Gt2heMFQPVa71bZd9ZqFcc5rFC+TMXo/AnCrUFOd2A9lbI59Em9kdetmoKsps/kFwOfmeo6nlJ56
kUu64ibQmUuCxK3bcIN0cvW74Zf+x8wFAre4fNJmbEik4nC3GBH19Ad/FPGvDzDVbJznteIKPtof
S9xHS1Ml7MlAVSfzbeaCcMrCOO8AJUbdzS25MTbj1moEWRjkPpQmN30PAir1MjwVF2fFmdlCdLMv
7gcbkm2+6Vtb8OULHoG/9ZAYAy5KFI0C4f75MlfTJhv9MIxdRUscFgWxVbQT8n45t+OxcVmD1AhP
u10aBkYeBCYo8g2/i822CczUnw5l/Yq+jQGZe7uta0NPCjOvzy1RHEEqfAAPVStHdY30GDn1upPG
hndcS3u9FN1GjB78STMEFMZYqlpaU3sWqdTYhIQFhIrVtLfC4bUTKyPqVKCWyYF0+a4cGwtUE1ae
JWaVjUYDSceWypnZijJE7acSWfZoekKVGZVEHzzJKwyq506TMfSrc7B5yc0hCX/IkW/oNLTkQgY1
iXjK9cySGh1/hlgjjRzobkEjDMVf5IxiTM1Iyfet7plSHBlNCIrrKLe6eNgrobcri9KsgMYluf9L
DNobudQqo4Ncopb0FGxvHnZU0jZSv7UTpzHwPCgE+RjjKSW6LBdAIItnaab+gBijQ5sPWscbCcra
eVsamf/74rwRXZhSocaTO/H2fo0AMpYGqHWNob+/HpC/Ii4RJLW5sogSAtFlnlSykdRQ9AsBl47Q
YrYoTA/QOr/xGtkswQeqTNVdXIFfdhymcynATafoSBqRWZpY2lOTWwNEVQBjfB4bhfxVLFicEi6V
aTqhC7wEr8hYAQzSpU54oCBOsUZQncvOuN/Oe7+C1rAdBP9QJgFoDXmEzxufD0JDBx1KQs0Pdt8e
AowN2fojwqodObGJO+NQ7brD9JCefLexgwfhpbHpbyg1m54tn7R9sXFhrnkbwVSjTnBlagrP3dqo
E9p+YEp0yuIuG3+02kObbxTN1wLg0gTna1Uzpl1OIs0JwvyBTupeyrdgyqsmkGhgHl2X0V/kMhsC
YDRRhjZ2q+R97F5zfTPrnf8CH1BRA/vHwvwLFgfGD6GZiuGTzPUwC2BQR9qNwD2AhlyBLmVxv32/
r15UiN+ouqkaThCfRfUNG7OATf+LZf9v8ahr9eD5tvg/azycvUyV0Q8qHUnoIbsbn2f9RjKP9h4F
d259gZ7helxY8zvUgHXMCmmy8qUYXBQJtKQpuKuksoDszN0YvPvaBpv7WpBb2uAcLx5LIfd8hhp3
BhyV4Dt1rUW2nLa7wsdtc31BX6UU51O9WBF3sst6KrOIYUWlXUBLtHCkj8IpzfSkocwnmWwX3oLz
BfxM5t88+5aWuTAmKFmVd20B5tjmZysUtQFCoi3Y1tb34l5fJZ65VIlZ7E4KkONGK7+oW1QkqxWI
xTr4JDAMmTdFYh27wZG59DjtpP+IMvwFEPHzx7r8lMVxZj0baJpp8aWnXruxOz+Fms1H61pcWq6I
y/0Urcu0Uu1jt4ug9Vd1/p6C5eS6481+xUempQ0u9pWypJcaLWI3bxS7ZoI19tQeM/+pGdK3sUic
6+a2lsQFQlUe2gFdttCtp106RmYEqq3rFtZdjSD90TGF+qXLAeKOEYkWBIYCIF4m6S4ivRWT9+tG
vg5HXDzgjxVuHfKgqAKqGDEYw+Jze/ZABunb3VE15wml0pqVC4F9hKSFGd03kLCtb/SNRG99J//8
gnkfFj6od0MJAuoG7u6/50lrNmTrGSBvmeAioALdPXWA3qkbqcM7KkPMiKc4PcuqrO3lhD71XXWr
SNpvua08YxDjxsgJGHJFZB665htNVDyQLH6PoLRkiEXudmnwLFXNsxANNwEtzn1OzinqX5iNK7u/
yc6YTCiU1ue6ncIdHnUu5GYC6rtebJDRLPapPewG3xAA67EBH3W24uhq1W5pkTtKoyrHYxsIyLn/
M6Je4TEK/jPlIOGlVpywjxuLXPtATNbmGVMViCj+nVb5ZQEuT/B1QWXbrGhr+N5+w9FnBOjX+PDH
zbh7SaEgyfdSRG7tsQSw5Hd7zi6Aw+k+PIUY/mOGbKWPnUuO4nE74V0tFwLp+89p5i4n0IINmRbg
pTFXQpVd9IPe+PfFDizMpuik30PJSJ6FJ9XeWPXsHPyqVVGSZZHpSC/4ugWt07TMgGy/tL80UNcH
jnfsPrLHeBfbUPmz0z37RjGRkZ0EauY3/uOWN61VwRa/gL/NfJrlnZBNePgo4qGQ6CNF8tHWvtO2
aHt7I7x6iBXJDkry7friV1PHpWmuxlHX2VTXJQqiBDy3MwSZnmMML1MgkPvdVoV09dQsrXHnlI7e
oAOykrjzqZmsGRqcm2SfHwFRM8ZdvnHfrR2ZpTnukGoZjbsY8xiuigoA6V+b4uH69q2ljUsD8w9Y
xOXY7zRGlRJ9YXYn5z+VYpcRZlBlK8BtLYSL/0LekMqLh9iVSVcZSk8eASjdaq5vGeFuAL0YKqGe
4Apgcb0Tm/bcT8NGn3LLBBdghKrOWTXOaVueGx17nLY+yJYBPoT4wA/38DGn6pF8xvUPf9ri85Bn
r+HjBSAVItqJ4C/40jrxYsKEIcrwggRte7xTnNqMMgMs4+jWd4fhNwbHDnOf3jPDl94ILd9Kb+sN
z15NgJc/gluoCuWEcEgQK6N9sy9NpYGsFjFKGYLUwaHYql+vpkAa7lfc8DoVicr5xpQkOhRWkTl2
TvaEKc9BNsqX7K5/K10d8VF7w4Co691OtowaoVF6AMRXmwou6wWixa/g3Ket84qlGo5Bb46/PUi/
E7yfWjf/pacGnm7fvMQMPUM/VA/bEO61VHO5A9yGK17e+72Qx25b/Siq3pQQVYTcuB5P1twXLFU6
JiTQKMDgwud4ok2CSDuU8FyafYu9Z7/ZQL2thvulgfkHLAJW2ElUi2O8MpLqhA6Aoc3V2gj5BCS5
wulQ6I9de0d6atVxb4dq/hc5zNI8F8dKVrNUns2jqGmLzLf8sttY4v/jqn/2kHNVVtakExTsIbo5
rnYLPgvMyElWdozPxRN6LvZMYxCcvR8+4GVWZGvAZW4sc+2dtVwm56fo0nmVFPeoWGQ6qNWVfVGz
m6nPjNxv98WgPV73mrX0YWmOc02pUipB1Oano1OeU7vbDQdQQd9stSfWT8CfjeXe9XGtVrJAYUbw
Diq0N2plRs+8Xl/LqhEqg154Rq19aaLGQldIQ4+vp+nvg/CUTndBt0W1u7pfCxtcFlIilYqDALwm
5NTaOSrNBoY/bMyoq0C9vMp31FXMWZgpe1Y6Ozht1VHXwxgFGEXXJJV+aXoSSYG8bIg0OzlOlurG
D60bOQLmj9GjNiQ3O+fO+Opv9qcvQxNfLq4/dvnCXQ/h8cnHWAUqGf4us/ITCuqH7CPOjeZGxcSz
YpYobMyJvezifec9kI3W3frH/WfhPDuFQJhfCXNBIIWS71QbqhQAWSFvnL71ILdYJ/d9WwxdZkmN
1yAUerHDuCBOsQnqc7N52G5hb61J+RxRQZKdBUU7Fwe08txEwpEUsqN11daFvxpTFoviIrdeFfKg
l0WIRXmoG7J70QZZsyn/lNwZqwrRNCTs8e3WoZ9jxxefwRtfkrASdK7n5S8uDDoOA1RqcB5V8E55
xUernMJeNORENWKmHyRNtK8HgNVW+RKrxX29JpMaOUgQPIdvyV39Uj2Rd6C0xBLP6+x1fpv0qQkm
hOYtG4zkIFhb4MTVOxigYAn5HaCz/HNQkqRqaCskGZ109uXQ8Hpv45Zfxadof0zw772JaSLJ1BI1
gv2MgKtP00e3g66y3VuykdjprRAZWzxja08VDWz8ukQVBR0c7kN249T5nobm2lAEKCEcJZw7r2gP
8hRbG19w/kJffAbJC9orIuaDeMTlWAKU0iryDNL13CG0Zhn1mYfT/55QY5teYDWcL8xxJ2MYOjJM
IlLhOaz9X4F2+6Cv9j0AR/9nWdwOplQORaVD+GysbD8mhmLNA7vaaZ6A7x+313Vxg2v7yGUyRYBG
9ADhV1dIZEeVQbAif4sxaiVFxGwS1ZbLPUt1w/M1d+MLrjrLYqlcAtPqzG+zTgSN0MwIipz+xd9J
8FDy5O81YBGEQ+6kj2zjelh/1CzM8omMPjWDJAQqimq97d/Eb7Mm5ExFmr1txbXVU74wxSUzASWg
PA3ExA1Lzc7lczNtvtlXkccLh7mAdhexUyB+U3k9djEUTxMIxKmPCpLwpiXfiyQC5BZj3iBnbBqw
GU5OTzGJpDZ2VDyJtaFFVtEcCgJA7PdYf5Se/MCM1foQt6HtA8WTyNWuqHcCanJqZGbBTh+cjMpG
oIP8Nt5hZjfvxcDAA9Gog8GWSHwbkBev1owCg6EVAap83GXtcIg6e4SAg5wbMpgrzLoSQ7OvJ9EI
a/EkMM8uvP6hId6dOii1HUTSq9rKbwKYCKscIj3gwRFM2o6ywbq2NVLJOwMwAqCIrBZGBH4AsGDU
oE4ngWglOXRIPQgb1Am1pkG+L8TwBswvuymVdEPH3zaVONjr6nSbJRkCb0qOAnZvSsTq6B2VHtXm
o8b6czIor1qe77yxBh2T6OjK08h+6XS8JVl2I3vpuzLU+zCNHhqBGXkU7hUMdwwyUBx6e/QmzdWj
7C3XlW5X0nQXDBmKqVkrGQX1TkLn71gE4nm/gDaZkwXYHVI70wCxx4y6Uiq5wijcBOlP1qS7fBSJ
IYFw35NzS/fbFFK/UFNTp/Q+n4AUz8WbvMmf8nY4NVHzLHqN7ZdgV5T7n1njmQDknPIGrKZKtmuk
wAeKtr8X0CaR5MxKfcFKxczOvcFue1yBkvQT0sJAHgGpCYCvOwzBqcxLN0okS20bo+xyQ6PTe8qy
dzpSWwpL24sqo+5d6IfdF8y/mfJh3wDOVAnZDrJi5yT3Hb+gJ48UdhOJxybDBF5c7SoquhqEYLMx
31cetfThaWD7zHtpRxA+qShuBOlZCQpL80or046YdQK9hb7PJBTd/cGIxO6h1IvRlvz4aRqyX3mn
3maK9DJI3tMk/FalszS4aXv0U8mCPowVB5ERi+cgUY/t1H20GLgchx8JCEyHSnSm9ihlQeOILHpM
osxNRTCbj8IJrNbWJHgfUZYeVYY2BAunFy0fTmrXOgGerzqUsfwEJflAMcDfeMqC7hA0wL8rPwr/
ZyBZHhHvQmCeajGzCm/aTS3evnC6+SCx/C6KI+D29+GwT4XX5q6JNHe4L9lRvMXDecofYiKYQVma
IvPM/s1HSj/anQ5UyKES7liA/2EvBD16uY9+5I7KY5adytL2pcaQhxgrPObSYZT3A3vu6F2m7evk
pPqYQi+dgI6mMr32sREOT1FjDqkJBEjY/PI1C526ssRcau1W2ErxuUVuFkRvcR5CH9QIR4AJC2aW
3WhUkwNmxV4WDXRt1IEYemcxBBwh+lb2dluanmeidZZ9j2M7nuwqfGtypxwNL/9F2Xsg3nSRBSrh
cib2GkL8lDNNPYOKglFn37PqbhSsDKrawi6ezmn8nYB/OLI75d1rUAYNsAJZg7CQZgTkLcjAxN21
RgZesWmnNoYf3Vf9yYv2ff2Rlw3w6j4UeTzTK/1dTjUD0qA48ZITQHFVniz6XidOAmGp4SP4prbf
u84Qwm6HmtRITpgVhGhQbSbJ2bsV5cCIAqeObkRtXyovGPNXmdFqOyGb8WgfrX6Y5NDUk3tlONZ9
YRTS0yBV5lB1dlO4CiBliaQAO3bfBncquaumh3gAyZxFA1vCsmloYAJEynZTtNPru1aHxIBJmkOP
SpxWmcAqicopl57H0t+TLjKmtgOq20qC1M4rEKndhikGlnDQtFuEL6MlprBFUTbnIldSB35+vtOZ
oIIKWHDg38YgDHeNFD5SH+ip65nCRqJwKcYsrjjPozmpKVI9TcaIQ5JZdJTtlvm3Sks2sEGrzYPl
dcq9tJJaz1Q1DNULYRbB3IiHmtUbs2pLMjGSiPmvB+n79eVtbSOXWjZhq+oTwVtkkvLbtACaoVLq
m0pvN0oSW3a41LLtFGFIMvRFWDgYFWqYXWfFbItXeyPnuVDLLj5Wmla6LzESg5pUe4ui5H5i9dP1
DVuvbfzJqy7D9Qsb1I+13icDyCef56obSJUEQ3vIbsijcpjRzcWMEPrevvofG4a3tpDLHYFay/yI
IXcEYh1sDv49uZPOwgOyGUuxi3uk51CA+3nd6Lr3/8Ffzg+hxWIjkQbQKxxDt2rdJPouxNBRlb+F
8uZs4Pri/hjiXL8taCSSRKXO4FR7uuufUbvZQYwSi/Nu8FjU/hI1vsR9cr4/diRRKKq1boyZorEu
7mmfIBoO9vU9XHXKP6DPL2pehOVSOlGMZo3gyqfovtK/KSkuLHAtTszGTZMXA4seVbnTo5aQEN/S
p63+/PqrfmGH84Zk1BKxb7GS2p7ACnGQcE8a2sfM2NM7glu2Rtga/wL9N//+L7F+YZdzjnnShaUY
XYLd0R5jY3rNbiC/dt+5vmBuSTisPrYXxjivSNqCBAWktdxGBf10itfCFE4PQdAcSh1FtiC/T4dy
n+aSdd1N1l/fC8NciEy7ph0CAqmrzlGcqAX/BssuY6oCNG6Yb+RIOPYbNrd8k3uA55NeC+k8Ntjg
IcbS8DwG5D4t6FuU+g6NhBcqxWBBa17bvHqSlQI6YwUKHmzPOnEDoHh5LF77ytyTPFBKSS176DbR
W/88sb047VDEdS7jAd+qxIhe9OfaalRQgaKIVGFSYMvBV4PQ4gtwEbYJqcCqFrsh66nZ1cFrp6R2
VPkbDZz1KsDCDvc0nzzQyTXs4s+eiwpxaM/ASM1NdhiA2GQPm0/HlX3lpU9GoSJ6F/mJK94nl1mn
wPJdPIYuk0fbaML1TcSsHwWjnaZe7s/llaELmdB3YeJmzYEEj3peGVkQbh2WNSCPpv+xwn2qQK8n
1qlRgmJxsS9QfkOR2MUDy9oqo6zf9wtL3MeS6JjJQYz11DbGnF9mYgg8MvCP99SZmqs6hUse8trc
wqv9P9H2nyXyxZVGL1EtobnqBOAUDX6oKugvp5tmN3+45qX+2flm4o4bhbHVC//Pavm0Wqlk3xN9
HIGpwkhJ8zjqB19SrE7carhvLo+7TGqSAnDXItzRwJhpp/vyRpfvADKroJy6q6AnqMvTpez4d8dc
A9cB5D0pxvI+JzWDP4nyoKHRrULluVQ6YwgzM0P543pwXdtKJoqoECuaipkn7tZiJCH9OOL1Jjdh
bJYoZslZDWwLIHVNXG1Ez1U3XVrjri01AJ19MTeF/0/ssvoxOLKpWPGBWcl4YTLJin/BZLKKq2Si
AlibQkV0NLnsg6WMBAC+zuiywWr2mcV6w5AsBzgz4ewf+mcGCOlg13c1xnADg37HYNEWvmzVm5Y/
gvMmPen7MS8ovTydkJVbRAD0KrjotaJKZsZWu5My8/oXXrs957EkaR4qw0gPd2MVlRxQ1K5wWIbe
yOKDkv7NjP3SAhfm0rFpo1rDTZGLsplJHyOGtbIMbE5duxFR59/K3xJLS1yYS1shilBMBOZHQQkB
qZzKfjxDatq5vmXrfvpnz/jbiDb5lMsUh4+47NDcVY/JbXsKHFQvwfM10z2ynfRrm7lljfOMLdbH
a5j4pGRAmKVzGIce875AecMCNu8XRugmZvh2aNJTa+VPs6uwc/CWOvoBiL2b9La53xY5Wbskl7+G
c9dY9qAGLeTUycBjoYKiQbxj6saTexUnsjTCBaDEa7VcBaEAmnDq79T27tjP/MQUw9uRfe2IjmRH
WJoGIFctGuWN9564m5fY2j29/A1cWMpJ441CjkncOtyn3bEDvWai7wRUyZjMTIw7xsOPSN6gH1pN
pZdWuVRaCaugrzQVLF6HWVyr/jW3WYCIMWSg1fqbcqN1TbZWyd0ovuIXU63PhweEH/G7dKvse2C0
0fhECGLgMp0gOaweMQBj4rYxYzfc64dhV56C22w3OnNre+ayjmxQyp4bpzoJzr/gY197Ri0Q3V/Y
H+KW4gmH966Xe0c9Sc1yeJU0xEmUgMshtoL8JS2OIcKkMG6VttaS0IVtngyPeV6RgHYYzEmH1qYO
5nD3ysPkTmYAzp/8dWv0ffV8LeDy3J2Uip5eRD0KQXGJkuQgv2Zq50ZB+ng9mq2b+YNY58KzznLF
T0aYyXXNDku0nF8xPPw3t4wiEUWaR85VlXPmoavTWBQ9pCs9esxDZqCp/zepysIE578SFOLUXoL/
0nrKDNWHxkTS7AWUlUO53HKFVTdcGONuTVmQlQgvAuSuB0w729Muu1EOyGXtf1E5mOPol1sNcHvM
E0DeS+ThhlMTlEAVXyoWgm4QOweUpP7WAUxS3v4LibX1pf0xx0U7ismjQhSV+XLLz73r7Vtnnp3p
TtuCoKuut1gZ5xWsHUD5T9TEVcYYTB8iCJ+09pFNyLD+wscXhjjfENJuGuL5KI3Zj6Z/k8qHsf9x
3cR6vF7Y4FwiD1O5Rb9/LvCQg3xo34kNyjPoUxuDrXrGNoHK/KOv+QV3cD3MVTEthl/k+V0ZhehL
/0xaWEMDd2Npq1fDYmlcXhV7EXrkUqY64wEOCCRMdTPOTCObDG7rmdUfS5dLavHwpuMoJczHmmYq
bfSOMEUNOgdx758aMKzV+8wGs9p3YZNdbX0vmSIqGNBXwc/0+TkVS3IzVbPTd0ltZUlym4iBLYz+
vvak1+u7uZpwE4ppcRHvYjAZfTal+YMmKAWexL4EtvCxNwr17rqF+cN/cYyFBc4xyr5j/iAkqtN4
GGlO4uNUF24kxbs0kXejeB7Sj+sGV8/xwiDnH1MEhsYmRDQsp3c9IoavNHafKBvZ/erkEfhnQJ+N
cQ0IF3GnuFEUwNsxYXGZS7nIB/+KnzF6I96OIPQN7kGHVr56562n9uoHW5jlPljdj72CaW5gytu3
sAT9nCBsrGzN+2ZCIjDDqhQPbc5ChXnqUc7n2yT9VeCdqdz65Jc2bF1aa/nL0gznF5irqoRpRL3J
l6kZa+xGS9MzXsTHoWI7PZNuMn2yiaQdx4xZejsdWpJDtmuou42A8nW9OGgyRuSopihMuoTSxSkP
67JltRgyp4kiq6yiHw0ak7s2H01GQLl93TlXjV2soVqigoLj83mrKrDGpUGnOWI8Puu1Glmo+lm0
GX5Uqbj/C1vgysNFTTBxxD/QwtzrW7G/yD6+Kj6a0zXYs1LF9OkWb+3KYQBBkQo2JgLIBGiL5o+9
2EOMGQpxW0LkJese8Ri0qu/qc4PMPd1Fjm5XAPYAE3LYnrBYuec+G56Py8Iw4HXa0HZQxGgc1S3o
b83JXXlP3Zz+xjgJGodb52+OHp/DGQxqKM7M1HkrjF2BIHSTBP7yPo3cVKY26Q/NnPkLL6qPMccx
c0N5a/p/PnLXjMqfV6lmWS9EBMljVT4Vk2woKvTf6ZFE2R50vhvZ8QoW+vMSuY8ZKgVY9lsoD8gn
ctBrlEgHAJVQmVXslu63yURXVweKbfDYgeXqC3o2UxoRgwIDZAEayZim8ljGwj4aI0sig1VvDXus
L++POR5JW5Nqqnsfm1nb4BtC1WKHLMkKEGyc1NIttdrYz68RG9u5sMcd+TRNximWYkx2CGllNH6x
j6txAwb59c4DzFrRwaCLK3ym0vrsILTOBbUMVRX6uLUVsgrb+JRIgn09oKxZAUsXuOroLOrAV+dG
JfdiIQaHoz/qvtFVOTpHapEbSVVthK7Vj6RCQRhoNvBvivztWkFHNFBFnOv28N8L5K7UOhVxaY27
8rSGykqQQHGpxvA3Bomr1gAK0QqB0XI94zydIOLsbWzm17zos03u/iOxL5Z6Fqeu106KGSpZbUgB
zUAymqKaM54EKO4kRb61sbMn8KFkudQ5vi0CJrA9maDNurP6btawCA8AYe19s4Ng6lYJec3xF6b4
CkWGgfQqjAkkuCOWAQWVOSOru41sZS14qPJ8d1PQ8yg8vXwe6AP4Ewno+BLJM0c1kMyhrkCCOSW5
KRcVGr6RvpExrC5MkVD9RAmBgNjo8x6CTVStuhSqpX36q5keKfi9rh+0lX4mnGNhgXMOqCh0YQ0h
ZujtMXc8z1wlM7lyjyf2pq358vjiEQtbnEeUWoxMtglyFDXDHcpI3+XvynkusKFPdkjyjQRoNYb8
Y43yilJSB/BLGWHv2umpDm909bESN4qH68ED7SEJoxhUZnx9p6jaINSa/6g7/bfcRusLAmW6omjg
G+JTn7oRW5DbasALNswag0eB9Varbhzb1WBBZAlZMTojSOY+e1xa13XgaQzsP2P7U9TzARDwxJFb
JpqU5T80QUzBM8vu/4e1K2tuG+eWv4hVXMDtlaskS7YT29leWJNJhiu477/+NuSZWIEVwsl336Ym
VT4CCDTO0qeP4BheXduFWc7vIPVUzAMCIIyKGPyJntvva+V9DpYIOPYYgEff0RFduyLt9Otf8MIw
54I0E3q+lg5vNCMvmTfRXpFbt/XVwLph4x5TKvJgr15pKHBhuJNqvJbDavDWJB0o32Hdp8uurzAL
doKyoOhes9/96q69mOHb6dR4LtW6y220SGjB0gQK2ghjKEzfsqSWdZOADyoIv9nt3bLInZxeHxUz
jcEByctvI4QSn5r5tmv9AboN0cn8IDgwovVxB8amwKwkx/qUO9lVUVRD72zkLXesSxH1tsQXvaLX
kfJiR7mTYmZDNI1oPvmD9+y6m4AmUGiKYcCayTe2SfHaRzRtoNYL4oLi9Q/o4Qd7H1dh/nAeafEk
Qal1e0uvHswLmyygvHivxzpps7KlUSDV79b4KddE7v7VB/TCAPeYmYtlNc0IQLbJe4x0djKmlBk9
5AV4A5VQ6O7qcbywxj1sUZnQ0i4zG5/LCDET6RHD1HRHxngkFJXqQHKJk+U78C9BiXbfEC+KtpN7
7KxYrkgJzRh8wiiEanY43eu3IGO7pb/sdE+5UwT37/oBfVkxH26cR7tmdcpW/LsO15XuL7gNF7a4
y67oaTbZVE9Duyhiv8r72iuTElGb+k3NtbvBVMKuHNHtE4UIX0VRKjqur4HNhX3u+hOAayZJGCtq
S9muK9pPyqqkXj/GmWMbsXYaV8PpdfDfbPUYqdQnUPiiKThU9qNqF461fF7HJehXycuHYZd10Edd
BlelpgsRGAdlB1e2v9P+RJGgV4u7ht5lNurc+uAr0D8fTQMkaHrq6WeiF66WZN4afZKjY7Yah6qx
XZmMbtITx0RGSTXQOjON36O6DSy0bJqx7Ng1+uUMNJLJ9q6fFnAxozAiUhjXf40RuB96eqsNjyTu
vErF6Nym/mChI6M1ZmeC7IIepSeSr2g7/RbXj3NRO6o9ORpEf8vsOGCuSQ0/ESl5L69qR9Zw9Kzo
gGKup+rlKTOLv6MKb1yK/28iJF1TJ5bfzasCPcsPZf6+oA+rsTqkkUIoe/klWjFzakHjlqDDArPL
1+8E7WjjmB1oaTmN/rXLE39dP5saRpyod+vY7xU0ncQp48oMTjRPrk3bEzqgetfKpEAfvtrZF6N9
mjJUK9PCrcYVvMB2l6t5MEwaBOZLpxs6d0bvd4Pwr5wVpyysIIpRfu3KGztDSzom+xjDVzNv95gs
GOpKdrCzD/D5fOh47yBx6aek9Qt5dUkOGrKEvqBacZN2gVYRfE87day1dKc6daPuL3nqnWyunVz9
0o/pnVVNaGdTn2gfO0mPtqcC7R/t7ZqhubC96wn6mNrhXZwdjQTNJ3rrl+ZwYyTo78i+E7vesd2T
wS3HOACT5l6KdFuJFo/VUJx4bty0pU6FLo0itz9OvRrabewY0zJ8wDjzxuuXOPIoKU9qWz3OhvzF
kMfPiUGygDYSBLklzDjszfWLFluYcjUr3xZpvR1U6T4nUAmXI8ltBnSEFPZnKtMbbOXObBKIvmMW
lhRjhaqzFvWNjq4oGkPnKMfgdLR6JdGnUa8Ckue3VT0FNFPdVlkCiRY7hFRI/cT+Iutg/S9uH9+l
+CskT1zMihxGy13ltHXsBfTevj4Zxvo46191O7bcfq0zV4lE0d7VVBwEUvVz5GJbJveQ1KW8lk06
PL+ODM+1XeWat4zSV/rkqyFIeVzp7dCYIOsPe9xTUjT5XGXEkIJhATdg9nAhdAf0ADBfsureDteT
WG/sWvr20ib3fFSrSUudIvtXxHnrIuW5J3rNRJy9rtWEhL4rkRmyYvD3DUOGcBDh4DyrqzHWlBWd
Zcdy//8Qx8CYbWkWJHvg4nCfL5OjJV0lOIqyPu9zAnDUpFNriuhKrxwACBTLF+NpOTNtEs9zviDt
QePqKYnQglNrWqjk8W2NGTp1NoaKoTVuvaJZbduTel3OO5uG2i3m+UGZgA8LpyqyeoUiLBwOzPcg
T8WnOVg9fMwADFTwJZ9Hk+WByEl9dWo4w5wPZ9m6Os4Jyxe0qW/qfzElq96YfAM1BsEaXx0ZzhS3
vRD7k2I1Pg/EtcKVHKmfBNaRTXxcyFGsQPo6UGP2kAiBSgBqJ690STQqF+pQIlCzd+V+umXabP8l
lMSJ4tcQw6xBTAr1Skhcv1KWiFKa2xIQOljvzOnGOqz7wrP2HYpULt48CiWSYSfY0FcRDWeS+3bx
MpdpusLks/uG/KCz3LNcDEjYb5j5+tpd5OxxHzCNzcEwtOJPJhq/iu5hiqVIkLZgd5KXgC7QcTCo
GuaDDuNTb+wH82ujC7bvlbsNExiXYakAMKgw89m5mC6LanVYjYQ2dYi4rGBabn+ga4u4tMB+wUV8
tOi9Dk5yJwXoA7+DosNhUka/lUUCxaKFsJ9xYWaYa2lKWuxVOSSehmRE1gp07l6/Z9xecSetVMpJ
NWvk/M4UO+ePBneLlsWdNqupTEgHmzTUMdt96O5GNLxvf5+rqHv5gbhnOl1pkSkrjkAS++yZVlSP
NWKyJpRs3ceV+zdxWD9OrwpHaLNf/1Pug9tR7rVW7VVb6tiGh1CtrgzhX9cYx3/6Id7VPVp4e62p
BdH6tdftZbEGn93ME6r1TdawXOpZ/QIzcBQffUACM1dh99IO5xmMcY765ARh1z/xDK5i0qU19uhc
HP64LDEdrofX8zxlfb15zkYrpzQQlVevQvylLS6fUwyE2v2CBEGXfhyh9zRLOfzjh55m6MaMHR2M
2iL3m+j9rI1h2s++rk6i3b32Xl/+Bg5TJCijSXHLbgWK2Z0aUutmTBwarjFU6yfEAW6e+mMc5F77
JGwuehVD/3RogZs/bzZmINpTVGMqINvsCXT/9dYMsdXC8oxolRzeKJOVQDapzzCuBX3saK7X+8GN
ICQSFZ8EGMB+868voiFzMCNhjvlKSxygzk+TEyn8zrcOKLLlSA6mbokhdCSQGsxNFV6Ua8/35afk
0IeQhkB8E893mriDP3vUVy3oPJtPzCVCikkcIojWyoFOhQHntFuYjzImGP5Wp9QbZlo6/dL2Ig4N
u+Yb+8rnloa5yKPFxqv0B7klAbSdQeICBHR9TbUWSZuwbJrhe1P1fWhrKSQgsg6sh7FzDTb6AELd
o5epbYoAtq1c6DggtF3tm1WfPX2sbkZp8gtqWw6wOYAYv4KpOLYieHO2XzXjjJ4XP7VIoPOBCceY
ox2/T6LUwX962yda8JHPKHZhYZE7pcwbHGg0cw5oqqpI4iz5520jItw9ewwXVvRxWhu9RhE8ORrh
dIta7XsmHFUf3oC7Atg5574vbEHoZNHWASsa1X+S4aHQv7QYopPZB3ThqAYkVVQoDM2PghWKDhWH
QT3YtVpZaCwdu/jT6iSqA0q2CgqzjVSVk2tIHqhopwDb9xB/yt4JC02iG8QhE0Z9N3U7w+laDA/E
jJsYUp/KiLGUcyiOA0WnhgOjtaOLkncwViIJi3yWP7ZPg/FOsKfsr2yBAgdAHeZTg3mO0/+cFIHS
sJc/0dmBss376DgveMGSXesiuzaZTiN6wAV3j++xHItMrqUYkNTmCMmgiNOYogVei3EvMJ1vj9MK
TIJVcxa3nF/I/2LO1jF24uZbkUPCy5UghJotquslGOgt+k+aMPGmz0NQ37LOF7AXvwo+n+BEnqWk
Ly4isCrWsgIX8fcxXfSt2L9fmJrrHtOzcnDJEN3cVWl+08uCvqFtDxzV1Z8tRGu9toSVe6Aj5PX6
flIfyuzUL1+rSDTXQxBoGK8pQ8WS6BNul3QuLbH0TrFXXeL/26+Z72UP/ZpvKCoJnAxewKRfushY
S7hsyXFEGlJRz1VP7cR8DFQ9/2cfQ+WABNpqK4Qp8DBIczCa1MmU00I/CQ6i6JpxOALaM2QiYnw7
Camd9OY/rx8j6t7AFRI4ozxXKF9Ns7HsCZTKennK1W7yq7UfnK4w/4qsXA0FaxNcMo39+8XJl+x5
nqOmi0BsIIfnWUAsp6OcxCwoEYDwg0ZIT5AztiqIjbsQqNoV5anfNbHHso2oveQB5gvmot5l0XZy
UZQ0J62aUszbYp0LbGjCUCN88hQMJtxBu3DffAODQofIXu4Jn1TBuTlLHF7sbZzGmYFpkBK4G1EI
RmcRoHtHhd7s4lmY1t2PO8HHFFw/jQOZZlqhuJSamKN+rrD+dopOtEDOaYkxKbhVIkiBz5AVaVC+
8a29AVViDPWrgiES76jAS+KbNORaa8YUlJRw/IR5twemWErdOMw+SO86bG7vDF56X0HLF02goty1
yAnVOKyRYsWcpv7shJZ7/fgfYdDYialogvdI4xFnWGieRsie9NmXVvlrngUnReB/8f08TVs3qsVe
iEQKMvU+sZHzTzR3+zgKrh5ftLFXtTWqsYHoTJfs5IZozoK6sZlKd5RQEY4J3lfCjurFXZPkaZnN
jLmv4TOdQv3CShq/r1EgykARDmHkWKVxhyFX/58ZKB2To9CqATl5Dq+nrCuzaoVT9CoDJUyLXD8k
L6a4LU2IlPXEhFOUNv9ocu5NykdiCucEX8esFyvc9jWKPeKgwKtc3qFPAkqJZ5cBBW/LBe0XjZvC
8uz1AO/FIufsUSvpaGchUZ6Xt1IBDvdkQ0v0o2xBEDVSTnFk+Xq2OFb9uH0fzu7463jkxTAHz2TU
ZLmakxhvEeTdjhgFWx0SjGjyQFeAKvB6O2HKpRVAHgAamE4GrS1dSLa+jiwvv4GDbE2VjBRD6+Mw
WWzHzC10QEaT6KNeh+kXI+yyXlxGQ2nGiSTMDcR8FQxAv2FPvLoTPbDX7/yLGQ6QZ0WpMTG7xYdM
oYEq3cvjXaGNTjqFIMs42x9PtG8cIutT2nWLWjJyg+KZRYwUgC7AS8F94ymRpoUOwQRdiME4QV/0
wewD2/qwvQqRCQ49xrWkSrXARGx9olYB6oqfLJ+2bfwi/PjxWUwON3RiQfU9RVRKTiwI0OZ7kEPA
YznP+kMUwIb6RN/n0ROHA78oHb3Y5tBEXW2aFwOeAXsnw8lkddj3oK8cn5n94mzROYrfuNMmByZp
IkErOkPeZnKrDzNWloV9kL6vAww5dNJjtYf+7bE5EqTIUyElUrhcDlHQvaNLmorlTm70fWEebvdY
elmg+yOySJ6ensQlF9EZ4hBEHuSiI3VpB5nyPZlupfhubO8FR0jwKPAUDGmBdByN0IYih+Ve0X3D
Zc1svW9K/tua2X7xir8cHA5L6mpBO6KCnRwOjEAD6WvG122xidPo0kBU3LjuG72Y4+Bk6VerrHQ8
45C+dpTqKbePaLAGGUyQdjjHVBvn02KP4QUUq/GkZTZjzqhFiW6eBWWHx8FKPCXXEmftlqNmZDdS
Av0kVZ9v5qnHMChQXzSCvJgyvlfIgkbowVl16HEXg4+OBbeqFy/qIPWhjnd9AqENIt1KdduByTF/
XRX1MCrJCv3yfFfr/Y3eprusbGQBHgtOId8+miu07kwTdT+je59A5mMOZkWwd7+IV398JIsDsqJI
qnjMcSYMAJkEaeizaxKfSSRnDvf/+KBZHHrpCV2KJIVBWYZ4TexH6hDK7WFMv8ipL7hi1wP/l8Vx
wAWqAmq0YBudnZH5WAYzNFEHbzkWB9GyfhE5vdjiYAoNbIRkbCLC72fyROeCQ6d0UeOu6bGFWgs6
Z7tT6bs5+ra9dyIbnHuzEm0xjQn5oEU5TPpDI8+Okn/dtiEACIvDIxJjmnFZMTLldJMuJ8s6VeZ7
QzQYR2SFgyH495OyYIp1MEaHlP4NknDXneZK5DwJzNgcCNHVUqJelcvQtpt9rrZQvp9Q+yRUrsBt
VgU5H4H3aXNOziSvw6AbEarU/d5K+jCrJDfVd0OfOgP4ZrHy91JRb/tzsduyAbM2BxWlgZm+C8tD
VvboxBIUoRIha4/9jS0bHDpM83/5cIrhfXvN05YUpfjihhWGTOOjOAsh8K9tDiLGRs5wnQAROSQc
4jx3aAMtHenD0h2L6v32BorA1uYworMNOulRe+487b12rzzmfuLlrkKC1bdu3jCFWOBk2BxUIMtq
WjEr0Mgh9LRWl9XgbUBg2nmZwzRgRddA5Bnz7ZJRlBopUXFK7J0VIiH/VENIkfEuld1ZSJEl5pEJ
TXwRAosuIIcmIOomo1WAx2Fi5E0+WXcoFfsZvAFL1QXAJQJ7m8OUOclJp2pA4N8H+21bmD7MAYtq
TOCaM6UBGVkfDBox3HVnwdkHA5IIw83tIwprHLDMcRqVA8XKVtKP0JqzdkOLnMXaBnIxeyslUPnB
PJKuHUPMxnro7crL+twfJVH6bttbxS/h4CY3R12y13/3WIf42+wwsikr/L0hYbLpKsAaBzxZ0hUQ
NYVXqKJv7mDfYOCfu7LSMDQVhUdVuDYOdbQyV+0MD8b5/Kz79PAfy/TPqy3/eiZYGoc6yPkU5cRc
vHr5uBIk6IcalKqTvooIKptgA0Mc2FBNR8PXAPJf701+p6B+mgVpWJXQyFF8eWehrcMVIOrmewGT
nJtCuhUcE+ZN/gk1bvMBhDEOYcqFRqo62MimyZhS3yaurAjV3UQL4pAFE0Gs2WS5zx67iDE03oyS
nL9Cnbny4in4I8azpv44HDypKEPRL61GJQsho0mdNB3RDDW2gUJb1zSkG5oZH9SoQMpS1huvJqWb
EjQ0ZdZAHYXqX7Y/p2CDz1B4EcjFNJNVWiCnlpv3pG2cERqX2xZEaHq+mRcm6jiPSsqcGHZgfq/A
selaQK6cg5RZtRMrLZC608rTWq7eki8YZokC4Eg9hOECRvGmww5rHKTUI+k1qLSiEEfVkCCszbMM
LWGJIGAUmeHApGqapk1kGQlzDc2bEfr1IKpCDIF7K7LCIcmymJBjhvZpoNt/xeNjJZ3kcrd9Ejbd
BewXhxyR1qWkWOEZmaBCVGUMd6++WeL1aMdGuG1KtBoONzS7j0yw5bGa9GkyIZh3XArBZxGthoMN
xcJAMYnBRkcPdlz6Zjc4evNJmgS7thl32DJP+DEkW4ltC3iLlj63yiFNHbXBunzpUzQQS7prkBvk
Cv3/af94ChCa5uo4lvE2p+gCzOLThOnt6EncNiJ6k3nqj10Mvb3mQAZWdXphCTz7G0JtAAHO88Qf
TEirtbIFOMijx5rn5RPzOEBGq/bW7g1JY4F/c1Yhv8S9yYhbmWVR/8BjFa2NwwgyghObT//W75jn
VrnP/g1TNBGVugRvBk8ESlSSrJYE3EOjuVtV9rGZSsHlEh4NDitosuaF1Z4377nvKYEa8VvT7YKr
zNN9oO6a282I0D62K2ewE69eMGHvH00XdRwy2PllrI27zGGG1OR6qalIjKhltp/N6C5eWpRKRteg
8QlJ1VCax98Waznz3X+4GzzzZ+orNGaQs+P7+zspCmZ44s+i2Fm6yLhkPRg4LuSz79D+64NsCtXw
oD38iUAFtz52NS6uGeblYoJ7AxA5hxHNgV1qdKzJQQGdZlHEKzqXvBoNbYjatEvNwggrnPdNaPrz
AUMy36SFJ3KdeKrPaBQzUVVc67H5ESINz2uTd6Jr/VrdgNtJDkSoOZIuNlGCYYXkGSGS6etIAqk3
ol0UXAON8zU6qpg0I+gbIsVHGfqabdEFWvpR1Xeou+70dvIED40gTOIJPuh1bWpqAk2M0wK61r+y
KRrk8/+VTRGtUIAoPKlnKOe+HEEQC3S58jDRtihtdMA/JaYIUYQHkoOUBd24aR2jUth7JkrvQRNa
Hpjd+jvLUfw6hG7R9l4KVsZzfPp5qSB8B32zqGxVT5MMXzF69GJE33pl/bptS7Q4nuvT1WNZZxnc
kGJPU5fR1nPXxG6CYk2Oy64jArdRBF883we0vqbHOIkYOlAguaY7VUXFNWdpCdQwWBJNrMUk2lAu
ZolaaqrJzNKhFYQns8fWwnjOEW3bnSy4BttMEVsmXMCSmkO8YBpaGUq73svgOobsvGgmuq6WAGwR
VLaDIWDCZAxdJqC1CGMEfjnhIKZXJU3vbACa2v7dMUXk9ovdiiYCbVfPsU4OX+qWJlRN8BUNvXZa
G6I3K8RPkv2oHPoeYiIyJEDuC4zEtY0QlAKHGn7TfpXMj701O5KVuUQ/5mbuNJ3ofAl8QsK5NUOh
Q06vAPLhsar3zx4oAP1tHuiZ/f3K3QCTH1LJlozecc5aJdemXOu4qy1dF5cOBgT8MkxxLqsx8vVO
jh3oBdV+mRHoYeTVg11HRz3DZGF7ejeVySOtisehaUB/lu4sTCQ2MUIYl6A2vGqYwGwdtdYpsuRe
HyyEB7a/KqJZplddzYsVcHHc1JbEkjIdAAD5Gpr00GIJ/gRjLkxwAEotfZbqFf7Rn+Szrp7/H8ZM
PrPcpWW0JjJIYuVo9w5cXG+hqeGQ0vAFy2I56l9/e0iK/uwWDUZpjgY6HQNaRI6tfKXz3azep40W
mBjprHS+TqegslZBtmf7g0Hk+mezLelyi8ZDHOoaZpt194kSC1BMueo9XOwhB5jKIBuFVoH//Cwz
MT9oms9ERaFOwkRFe6de7rClQW2C/C2k67IFbO0rh6Flm1N9lPLnmYdn9nWR3hEwhFm+dZg+iPp9
rvuAF8vlIHOc5AI3F5Nhfj99dt0DvLDFAWdRaCkmnkBHINu3++rApkHUt2QnngVx/aG9sMRB09rP
UM42cbGVO9NZvbW/aOnAjOo3hOOik8lBCSYGr32ptjEeP0xs8Nkk3Nxnj3vrt9BtQnkseRLcwato
f7FIDloKqMGsa8bOiu1E4RDmofIe8sH30GMXRiaC5fFZ5Tapl8GMLDugceSD8weJqu/byxFZ4BCF
GGNVFFCiCi0VulaTsa9W6du2CXaWNy7X2R+8iOWSBaXMaurjsEc2aDlNmh8J2/euxgIvH4XPEXdl
PqtK38EGskBMRsnKP9Cw8Zb5RnOpFwMwP22v6qqHd2GRbezFqrRorpbSaMowNkbHzAo/1zERcX7S
ksbftiT6RGx/Lyyl9mjRJsqQ9hwHGoxrdp9LkBTfNsJO7dZH4kCiieRs6Ea8Ycg+9p5uDUFqrfdN
nHk1zfaI/0+6GgeTVYucJwH08vljo4qokSWIBhgSauiUYCkuy9Hct/RKnNOBW8vk8CIfomTM5yJG
X+LiS073hTYOpY76ofvCGj4huQ+1f+gomoZLP0OvxF8+RrIzfcw/bm/39SDo4vhwKGIRREDqsPyZ
gyJ6bvh0s7xAqdWSYe25E4Bt8nPaTRwMMIzf2GE+yWxLid2nFW67Fv1FrMaJ4tSfEjuIdehQCLuY
BKeHTzZXSjP3RYsXp/M76sl+BzjuDcR1UtiGpPoD3WeWTnn5bny+2cSIybkb4FiyGba95I474zi7
HeY0sIHriojnLXpS+XyzOqD7WddwYLuDhW72dQd29K5wFLxtUPL4QyWRi/VxYIPGbqKlGhyTPHtY
IDyDG+lLfpY9MLGotwyjEJ0XDnjQD2NByA2Onwa9SSr79tj4EqRgyvtWC7YvncDH5DtOp2xCi2Sm
g0gLQTqvgJxmUya3nVTFwbxGg9+sTCHLiAXes+iu85loOHrQPl//8K4LgJzPRudyVo+y1ZdgtBFf
noovUKz6iLAgrNXFT3LpvZrPt7VSCR4p0UHlM9KqIs/K3FM02O01cGvSAxSfYqdHgx8mRARGhrmC
219T8ADzSek01w2jrEEUjAy4fxFmyuq3fffNHgQvo+jz8a2o8kxWYjYzQhPzodizoYEgEhiP7JVa
9m/w+QQOJp+NrptS04hJU7BtpYdRAZfaKRUP08HGz+oXNdQKt7X26IpTw/JoHBSPyT5ggnC9i/ez
qz5oyALA87HukvfEgR4geUAfaaq5eeuRO/lTt1cxyEz0MUQvDJ/UhrLAUMbMyeswTe9ZdZG9MMZO
LMEj8If4ztWS9l1ZtYCousRMjd7tNOFY7+ufQEd2BcN5CNSBf3a5pHUsSJGh0/kio3MWuLBQfhDK
7YiscRA4LSnBmKZznc/CdJxTGWRBgWGEtDu9gWB9/cl8WRsD5At3MtIxIERNDVQwmYxRLaVfGit9
GPQhNCrjQ54T6rVDtOtJ+jnJobWrtjdD1X7dvryvZx+d39GXX8E5YiOUjczEAG1gRDswsX00+QRm
4uGL+rqvZR/lIMYE3Lo+ipL41/Ol2otlzvMqorweDRPsKhOTl6Cs+7mlS+MWaBTWuvnQa+PJjlJ3
jcn7iFj/RJOyW+V6b7blbVHSe7tpjrVa/91FdeJPnelrauG1LNeWQIHR2d6l62/jj5/Kd3lpFpma
qZKkQBkxVwuCtcWCwpsVhZWNLrlhCLfNsVP92nV7McfFgl2npPpAUOZLzdqVNUgxT5k/Sx+2rfzi
pXgxww7oxQEkLRS2lwW1vbU5p+OT6bfT8UKbXHqpTIdZVnTUiqBTjSHvndsbJ8vDlc73LNKQd+vw
eXuZos3k4sOikDXFQB0MQrufifkUz0FF/oTm9XKSTQ6lZCupVZUxO/XmXWP/QyPBEkTHj8OlxQbT
ihQDKgtT4yQtlKojCVrh75WSeEVke//bhnG4VFjalJgKnr00BiPQ+Bgnfw2JAHau+wwvR49DnTwd
SaHKUHjolIPRQSwcswDb6CGGwPP2YkT4ZnIok8qZWZV2XYXJ3go1r7hL3xl7iTotxA1JwKZ7m3sJ
D/zjtl3BJ+NbuJp5pg1oD+gtiB8LOXYhDuDISe3JVHagASvAp+sk9ZcTyHdWVZNhSKYExLBIAP6N
ETDdJAljP90VAYrqlK7t1cNRfUuykcHEBlrxHVeDUWXSmuAFkVC0z3fxIXeHwAxbh3VPCv0bBhBb
1jgAoXpe0L5E3JdBHSdxG/v4Q48Emc3Mt718/hMm4sXmcggydRPI8V2C6xdTxx5u0RDgjEIxMdE2
ciBirUrcqQQ4xYRHztn2H8Ij7eENwiPsV29tJAcqLEowZsaww7g80DgDdBEKgOQXvuiPW25xSKLG
9kySpsHfTi2vnihKr/Li24bk4dVGKjUgTetoFhRAkDfIP23fQAHu881YZV7SNm9ixF9VF3YF8fCG
u9a4ChYp2kYOXwwiUcVaEAXIyujI6eCWsrbbXgkDw40vxXdidVVeFpA/KMMcxdO4PNi25PQNKjF9
Dkz5uMydAE4E4MU3Yw2JMS4LJDJCqVJ9sxq8YtT9dHyw8SCkIo60wnZoa3nsYly4IVC/UQzkM19U
QH4eqkJd4qhAayQDW/MtpQvBQeFVnvMirYxmGMuwNOaD1vXfIav3jk7KUyQV8201JJ3T0eKDbA1P
6jp+VfTpqCvpvlMgjanoH0db+t+ee76FKx0gPkdVtP/Gau2YXXyMrYPa7KU60ApLRAUUnF++hWus
JeRhFbDzoi+TT9/XD2bsSB04C+M/il8FtTvgeopoLqJPzmGPZcxtLtkI6zA7hKrHzviI2N4p1/BM
EagwVPDb9hX6Re3tBxTxxXrk0oZuWBBntUsKNFBLp0qtD3kMfUhNVb3BBMVHpV8yOkmORYAW2/ZF
u8z5O60WtcWaozO0hhqYlFhQFC+ftk2IXGu+h6sgxiRNURIFzajtxwXkjHmQ38u29m3WK+iVAHu9
uZ/8RNF3NM2+9pZ0PxVG7KREKwUIsn2nMJnh5ztt0qbTVh2aFRiMMiGvb8+7IisERn6REPrvo2J6
6M9W4rU2Fr2DFchfLuAc2xDAhLSU8kYBzO2PiLGeP5urrTijJZGz0By6UE7oQ5xEH7c/4jbyKnzX
llT3S09rPFpFO32AKXRujs5ooKRpvUumeb9tTbiBbMUX0CsbTUQqCrex89s95BOYsHk+f+o8xVU9
aV8pwk+2nWJR+N6t2YyLLmMy8W1Q7iPpLBJRIsWCUcRo+g0F69t2FhW+gavFcPgoLxDhRmAe3ZDD
MyVoDVPbQSNcIM4Zbj/VCt++JS/xsCASlILIvre0d1Nqu6S07tomkIaPky7aTtGJ5GBliqvVaBVc
gFrG5BxyF+v/myugyAzJL06Ikmb2BDUIpBOjh0Wnfj/+kxaYyoPJpGP0XvC5BKjBV9l1OZbrqcTh
UO4mn7hmXGHAoFR5I9LXjAKSy0ereBQnMq87qkQlRGEtIBYPJEWf2bS3UXRlxR1W+1RulQNrlBDb
unpCLkxxIKJgVi9N6gmmxtxf8hsyI79mf08o4jOIicfCO371DlwY5AImrciigvQ/lRyXAIosxm63
OCIG4tWH/cIYByiobo42ZWXdFI371lQGdtGfliK6yyGLtUpJaAxl5liFLsDN66I6F4bZ0bo4p7pO
VSUBvyZ8rl5jdtp50MlnDKZ8S/366sW7MMc5MEj5DXa1gFY6k2aGezqyYb0iet713MWFFfZaXCyq
a7Je6ieC5HDhyof+WAfpl3GnUKc/PIf1dTg8illY54rNK4/8wi4HK1rf/pukI3YepBI0AONmN2fz
jljVoatSpg/jzZN9a2eG36XWo1SbXlJ27zprDqzOvEl7+og58nszh0YNkTErSNEOEmqLc5F5CW0/
2rMee1acUH+aIT6p9NG+XDXFAY7d2/qY+hqhoqyqcDs5LBunQSmIzLAMct2F/XcZIGrbV/tlPAwF
EiUaEiW1a2KkgL8NbILTwuNaZUm0a1a1DFMw1HszUGXRHJnrfIqXT3ZGuIujYlc15g31/3WGnLSg
wNDCvfaAhPkuCWzXemCVatYrokPVLYgwiHYnZO8JoObsblz8iNFYaF9oYEmN/xIGvQiEQa28n7G3
TOHTTu63d/ZqHvFi2Ry42WokmWY/sAcwBqzcxtXNon6zK1EznQDX+GbUSI+mxJrQ8SglGNXXdait
rvVNq0zHScWIqiTzlQYy93m5/9/Wx8FaX0ZKn9ZIPSFIduXlL1y6vZTfFH0l8KWvPr0XG8kBWoxm
UaQV8CyV6ocmOg7pvaH+vb0WwcvHE4wyJvapMuW/zD6NcupIBmQj013dDG5WJ1BbF2TlRUviUKyk
w6DlKmIu0/5SrfcaOZTju+0liRyHc27j4sRXTdm0lqRASc5AC9GzezkaaI9a9m9oIWK+wQYu8+wh
M5Iyqyvhpvw8rkwDA0Xchyi4Wjx/KEtzO6MJ0iKKsUfT3pSNu7m4kSBDJtjDq4ZskOgVXbYNUF5+
fuVUrdNsuT33qdb7OQkXZV/Yhxxsl2cN8tw+dP0+NfxWPB/t2o4SmUCUlWiKQniF90YZNBtSsPBL
TsOHfNecTD/eW38j3oIqoIjad+1AEoXotokx6Bh0y70/sbTgAmogSYB/uVQnDcVWEf/yzEngjwiW
oxFFJRa0VbjNlKTKNLXaRrlDyY8xSV2bgGImoQmiifwiB/uDLJj5AVZWkx4o8okYPIYAc/CTuT80
YwKnt/tUpN/qTr3tpsrLbd1L1dqvp797qD92RN015urRAc1PZn+kqUdod7QTsmcKAE3+V9sKrvHr
udWoUKObnA02t1WMPuQwMItbKF5JM1QqjP9j7cqW5LaR7RcxguAG8JVrVbW6W63demFoM/d959ff
g5atptCcQo/ujGPsBzmcBRCZSGSePGd9pxj9x6hWWreH0KOzmOknQIChR9iYl3E232SFMgesMsN5
0s4d2ui0g/Cr3meLLzm1Rw9ZwzBNjRBCoUAnbHSWTWkKEcgUQFc+zkec5Wa9b8/spgpL2ZDp0bQB
NC1VSA9pBtVF/uBCN9aIKdDWtaoP1ZTdmWrlGsmlRsIUtaaTjdON1qhOrNXu9VUeJS6mqhrQ8LSZ
ScUTa2Nyw4DkexoCGQYzP7Q/EokxVayJQdJSe6ZquZTrWFRmhqUtKRR1rB9IY04xVIzL+QYls0tj
mWAn0R9yu3MrGWrxyCFNnWk2xElViv/9HnkKLYKAlT6lIcCLrxRAMZyoj97EdR9c38bDawJHRdUt
yMvCMwXP30Da1/QmYUExm5WjEPNVUuu937IWRR7tjR2xh7qnPzTNuizQLbWjQiZdfpTAmCazVZBD
6ZC7FJxo0ux6ieeJBkrR1c60Th5mNnXXLpSwVjH9k9SLn1vkk87Kk2TxRzHWtEzK8LQmBhXjO4pI
abERloTLpyhEx87NbzkaDaLzoXz04XA6zaTQJIXUpsWIWM0fSRovm1lgRPoRgE6cYBscur6qw3VC
9ru5mw98KnGn0dsM5212ixfJ9QUfOs3uF/A/3+UEaRJvk04nO1jMH+PYOm0hIRM5fOzu1yh8zLnN
IEGuQPa6x6AFIH5+Df6sH2CFDDj7dme5JL7IXvaHtULI+NqQBUQkMsUgVKIjMs09ZtGMUA/sm+iM
aW2n97SAgb5qdqCfKUlJpRb5wdptZKYVtk5ZVv3zpv/vEOmHX223POElMTGlIYmCXqWtvFPVoI5k
RHKHwYZBicrCaKhhi7GURNDv1XV4YNZkHk0KH8qSb5RI+/oHp+/JjAj/HKk9VoU1sIA0DR4qNULa
2+sWzKNEHqGE6fBn/E3spdR91qvpYmEldTFcGg0DPtWoVA7JSs/INkBSksitF/Mmt4d3LdNTJ+v7
U6Fmn9U5+kaW+ryVduIURvpFHb+UXeYkS+JUevGQDQB2ZQ1kCvEvJf1gIS5VAGfoS+ImS516G8bu
HGg9nxuW+hBjvsxzcV/TqnF4E9axKcYJzMQf4vab1vW2Nwxm7mwTTZy+WcHootqfoIr+zVSXhzrd
PnDK+NiI7qhqeCtrmQNmlhuzj0yo4GyVl85Fw58p9zPuf3e07I9KuXzDoZRWeg5j5C7HEZ5fTTUB
mtwZP9Vq8tMGmRM95C3PBszbMgzFIwOAmCTuMyrh3rPXWZuNldBggtaJZzbaHYvqh5Sx2NusEhOs
Bqi6FIwYpml1UjTjg5atQVKaLrMUJzPWe2i4e0axnErwbFVdEWyM+b0BoFrRtbdRutjuMDSZU1QN
lOrzyKtNVrnrouBLb+ztmPcT7ncWueaSZn45a6abABWr2QAbgtwRQ8Iyxp2jN4al6iZoiYhuPRML
jvMp1jokIYGZJ8EwNuBD7v16ol5EYwla5Mg7LAIfpwxVLWANf49apqpY9qirLLDm0SEzRDcziA4R
0NSoubP0lyKVXLBHgcXS0dzQcUx1+tgX3IVJPvK8jRnyY1WvP4CHp3SaJP4wozR33e8PG4x7Q8LF
tll6otoVDilnsDBc4vQzsHuY3ufYvebyAuzeYdt2b1LYzFlPh27D5wxIgRroQNkHNSavR2a+nxiz
HL3jWuSkUBwriWLXNhXv+pq5J4iesrcv+GWtNUajtQDx59bNqoAyWE1C1d4CYjG/GWzZDh+eHR23
g21RhkaE8KgwLNwQYKjjgoIkKE9FwM5Z5eTW6ybyqD96RoDQk+Re3rt08kF+IbukDu9ca/cLhDs3
mocI6QtKeDV56M7RB3QEg9Rt7Lda0LyAseAwM97bE65duKuZrPXKgngzvpBeJU49ANkP1IU/oh/S
RMZNlpUf10p5sKvysk2lDMDzH47106YLx7opalbkBgYI7bfTq/aOgES++Vg4+Tn/PoTxvSyROsrE
9ysWjnQNDr3apBsycaO8tVB41ow+XNPkE60TV1GGvxR7CJIxllRKpcsUjjLpMmq04DL4h6XlH2L0
XzJvclLQo4wKMcnWkfyjoi0+eirgLfqRQqtlKqDsAXW02M0GU3eue+h/OLG/zJgC1GCZNAo+/uVn
VIIyZRMkQXXi4nWmBU1eaZH7+Ps92RN8FHfaympmUHDXO+PfIH64M1zDgD7lGcxIHnNid0B1onZW
r+TqEZIX+WHuv9tVU3BQuyIbiwYsN2a59YZGXXXpQbHpGHUxhkwt53Ocdqajx0vqx3EDgv/OLh2z
o4WntQrx1Ha7Hw0WXP8Kh/erQXD7QCWRMbG2i+qxrsd9RoMmfV8uq4dv7xvr4k2oHF63dBwxdqZ4
DN1ddyVUs81pw1X+vxmhBMs9U5E22CjyCK7KhhVlJI3aQZGY58rWTuCp/ys2yswxEITtVFZuOd7F
J3uCi0aJVWSjPrFAy8v2kmLw12syvFWjrLpJ8+3N9Z089M/d6oQscLTzbLBRlw2i/tWWYeC2/3Hd
wHHI2VkQPlVVJp0+E+xf4+UOVypML4MDzozHeSR5xVq2IKHKEtlNso4q8F1tj8zLeDfKRs0Ps4Gn
9YhAzKlOtbRIcTmqF6N8S7P7SHlotw/EkqSQknMg4i+X3CaaOWPfoth8PRbWp1pf3qbDGICN508g
JLszLpLgb9OSG0zTk3A0oy9lM2F+zVxlB0HyZcSiTNkYdLEjLGhczz91fQFw5tR14LrZXgOKA6p4
WdP1MJfafSz+m3Zxwi5WNlBU/UBSmtwkG7S+ex3TedSIwe86VUHb0wCPINlSecLyLGPcmRViRtEQ
jbY9T5Kpy1FVUFjkORT06X/2XV/AvcFD/jOTJkF93ER1GDXy31ealRbt1hYRkY9wsR/gXDgrPwpH
CQt/BB2b9ydebZqE8OK3htbJ7+a2uIrLvGJWYHeXAbI7GDL0madZ580FkTK+pBTGdbxABpuGbaL2
JEQqTcd8QRZT9k/fiyuJc73TzqkucoDO8ZvDIjajhoWCqdgTWuHmUT0nNcY+MUBxzu6NMw11X3kt
28lDN7dMQ0O+reHDCblvREiBBwZeivqcQ0VI9dr+NFB31k5/8sWoptkmOmnoDAlfLGWDplc99u+n
uBdSP4zOuhY0cXRXHV6CqT5c2pNFsQplN0VVkBp7aNxyXYg+jNFGql3rewcd1Rp5ET0PqIxunpTQ
59iySXW889FOE4tTw2TE9RI9pge4cZDKf9Mex2ABo6Su5XDcjJ6+hLuSe9kzL6RPhoXLzjYzZRhL
jDL+j5iE4O5weV1nKhNbYmXLEn0Z0p/lIi5uzF7pF2A65DQEh5GbaaidoD9qa+IMdGoXTaYbdRZG
t1PimRC9UNzmZN6iChckp+ijnLdCZlGM22reDpyqJlSV+ibfygdCpkDiEIeHZLcqIUhThdZmzLB/
vR+FLQA5nwdv8/Kb1n3UvFugYrlMoECcZceT/4efHRLUfgnBVoK/QohkXV7r29xA+6LD1IvSnDcb
oBwpD95hvETGynTCCDpbQmDBiOWc4InJ9aGr83LeTpaHSqn3MhW2oyWhIWAhOmsMTR4huPR2RWto
ILKgV5VwrlCgKBl5O1UQZ5F8taOrdWfpGYwKPP5FzKnuf1I+P9Ewv+wiOFwYsQBJUE2QCT9mt7sE
YjF7q64nOw0ZxrKjHkTMenarJzLdzcMHLNV09OzxyWxLfCevut1jFGKuwtbfAs3ntFnMU+/t0DrJ
e8n8a4gHcGfs2WtZ0ctebyMaWC3kEVS1CvDt7uac/aWY2v3Qbt+7qetABJh+kXy9oyb23rKQpSwl
KYupBbh3WbXWJ2p8Uul2aiz7Pquj12lUfu8X/c1YjIUzoVossX54dp42WXw2V5NmzAUahgdnh+ND
/+Rqpxr+Uvm78RkZf2EaA+bPcBlQM3Ga4mFlK+rAQTr+uL6uoxfJ3o5w6ZBpGnsD0GVAOtKgylqA
K3sMWxTuQk0nHv6khrQ3J/h6RtQBancRC2p/9CHdo3ttyCUe6xIsARhsldcjD53waSNFyFM1t3Vd
ZxguNTXX44rl1uL0oeKipwutMJ/cviCfPj6pvz6emE9vTVQUY5lBfr6nH4q1+6BPwy0bFa8uOj/V
uvd0Zh8xfHLfbf2H69/z6PLbbbBIo0SJOraGrbMgbXJnnc8GmnjXLRw+yvcmuKfswpqVZADkWiku
hwc637DLdi48dkYVnxMLtWUwSFFWR7ft3qJwo5OmGxeyDWXYARflJL36bZrr90nbBKwrZUf06O7b
G+MHare8Xl1iglYhlE7P6WlS3Dzc7jgvFAhDAOmaZb20QwfUeUfcNkxLF0tERjJvJhREylCfzDum
Q0SK1LfUXsJMLS8j2F6vf73D87Ezx7d6t7q5KtS1XFMUv+zJXes43ArZbN7xfQQAmYE7zwZLpHhA
lqowlgRE5b+jDB95rqSB8rCcR3fWhMMBRsLFHCO8TfblPD56Ic8sj78VUnTGbKSzol9TawISEGo5
ITr9bstUL41SZwOBax3fVfofsU1R/ckcP6m7b4VHqz2UdQ1+oKWOXWWcQlYXn5SeErePCMivi9eL
Tt90zRx56tin5ykZ3kdpo8k8/tAldj9E+KCx1bBas5cKABwSGH582cI1WHwNennyiH14QgGnIgaz
KP4mXBF6ttF5U3B6llX3jG51rTm47gOHn/HJgliFUzd9W1gDokK7+7SqnyLlbW20XlyaXqK9vW7q
2BfQyWWAEqEMJtYCKpJiOi5S2OOj7ieb0s/Kw0uGSo4X9mRMcO7Etpc4nvGdik2/zCUBAiL5qK7A
RgC8ikJj+fH66o4qZHS3OP579gc0xmR8Co6dMNeaC6s+dvF3LX/dxbND6+KW1orsIB49kfcGhWxl
6iGGFdv/7OZ/p1V1yGO8tyWcwwjsPGgR4+Fa/h1/UUGgp/nEqRJnqBwokYRl7WhFAP3jGhJk1udZ
GkUPLz2TYHiYf1CgLX7fXGqna9oumGpPXjXnufabHMQcmzeHnMavbM8zFDLN9NRJh02OV76zLETU
TCFD1W3xTxGNn4KV2gWMAcThLybTb9dg9jrnZcP0h7FmZ1y4fuNSTXWzwyfOQIkWLR6vfXJJDaXC
MHnsFe71I3yYHu7MCS6DGog2WDk0x80UZU89aNqvqSUb/jhOmXZWBEdJylbBYNKGAPpt9lEn8Leb
3F0u+TtOjSUvuhwvCthFjvUFx6VwdO0BetKgZsewuJY5wHU01ruUPlzfuMNhKGr+MiJW6JTGAuuC
9jgW+E+d7HGCOnqcATa8xMQhWa2X0Orh4D97ge4MC+/AaJzalRig/ep6yJlOH1RIJUjWdnwIn9bG
/3wX2Ba9VWtgbnkG8z+SkdnvpODpHbFTmrVgpPnvC3+Sk/GM3C+qTbWfcDIwa6dElbNkIORgf0m2
7zB0UUBnASMEkEWcISjXzNhyGz1i8CxOKPB3f1WfZjcKy1MdQmgFcol2aLyS1/kP7eKSBQrc1DGJ
K8SO3sxrxa5RD+/VdwO8eOrBs902bmu0khNyeNPamglOQdwRqlizWpqoRDo/p2GZfhq1yVWrb7r9
doheRVZxur6bh5esjf4xEBAM0GshdvRlFK06jVlQUvVTMs7OVGWneEoqJ4qK7/W6+SODLtZ1o0dJ
GMqbNnJ4AsS5mISNWZsluj7j8kluavLWKGSAxaNPtTMg5mCkL0EdlGEwoM0uqXKXpLFL+s5NVlWy
EpkhIVrYIJeKV6LwtziIYXUyfaVrDyqUPvfKvnt3fdsOwRVMR98C22YAYS24stGVptY3oNDoIK/F
wu516yaYPg9JSMP5Xh7pH/NHMRjuDQp3NcU7PB96YMWLArNwZzzCPfAgetRZ/R5I+cSLgH4FAc4M
KaUlpD8gvVWsLoWIr9z9Dp9iAK6YOiR1LRVK2r+HTar1/YrKFQ2ieXPaOAZm9u8l7oHG8tXqJppm
F8UmJwVUoKlkueEjf/KzndgZF3JDmmt91RKTF+is0Da/qz7X8h7RYYxPFaa5+SSp+cCbfrGfukvE
0XDKvZyW8/DA4YkI4BKlwLoLB061cmLVKYLfbK9A21me0tSXxTYutR3JksRDN8U8CHp/aG3qlnDR
p91atWUM1EzfNMGkbe9UI727fqQlJkTmys3IliHXc5Ab5e8J0R1dntUf3baAuv67CirsWKdF86Iv
FWYgAQvllP+QfQj7AAK/AWraknB6fEgpDgJhmEdChvT7Ic0nqqdW9k+9ADzcN+SOv8jIrbxecHTb
QuDrlynBOau57rShmAClX4KiemdEF8WSfJ7D1HJvQ7jzQJBSs5ViKoA3m63Csdw2nGwPlFefrKC4
pJjj9q+fCKlJ7gG77EhZFLL0SGh4SbX32YV9+Sns8ghQ2G7TQFYMP7oC92sU4kpRpOgrTIiq4OJ8
A6Xwr0U+B2WG9Gxs79caGL0pD68v8vDYU8wNYrpLtcAk+fsahxpQ4Zq31tVMc8v2YSpkcl+HceLJ
gtiMWsu5rViLl0fZ6s64vqfqQ7qFGVRkr6/k+BD+WsmjP+y+VqtM8aTUUDkxtFBLqNOzyzgmklv2
0KtQ7bOAsUArDxi+3/cLqPFp2WLQY1H767DlFxJZTgxlPXsGjmQCpXdeekmegm4RRAkQwLu+xsMy
C5rLKMkB/IY2mODUihopXZIghVYv6ancoDJZuvQ9gG8gj/CgYDjJfOAoZu0NCq6dzGW3dhQvBF4l
XrisZemqbzkeokDE96ScqodOtzcobHA6b/qkF1ihcYtShJuuHNztxa/4xZ6sLyCzPnK6vUHByyl8
rYkqVMk2dqtOX1fFj5fTVv+9ggxe1wLJB+QxXry999YEF0epxZ7phEedUUB5rQbnfO5asbf45p+i
S/bWhFyBGQC7xrOOpBBBc/OI0yUOU3vXzP5aTtRVA81Djdztqq+xFGAi21chsnRbvkXRiPpmTM4j
qR1CevDj3Wf539XwWrHeSjaWn/z/uLEYxeW9qp37Z6SJGhQhgVSAiPPwmstODBfOeN85zUvAT1cd
A/aEyzyaTCu1G0sJytWFDIxXqRmvl0EcuPb64aP8cjj2DEu1MUVto1/6bJB6GZhdVCpoGhLHCjE9
9o1jTHpPpy8ELBzdDRjC+2WQb8FuS+MJxD1NA5FZYqE9pFqulklIFWUWhHA2UQVS7D2cXd86BOwP
pJN1uQ6PxW4NQvxqqaJgdBrHwrp99AB6z8UQzFsewZbytfxxIFuSEL8YIOOpnvGalDI4U9m6pBwk
t4DMhBCxSjIzZuYmTluHdH/MT0M1/3/3TYhTsTI3XWTCe43bXfMTr6pfzU96lnjwYWjcfSohWOVp
m2haze+20AqbEj3zOqxuyvOLWq2PQPtn8WJnTQhPIEuoYxv1SrTTtgDl5jfa5wX/xAMT5wP6E5z0
umpeoJDGd+6KYRFYki4DSOtXMOTAy08WuB6BVnUmJQsX8+2ma5ILXHJWTCFMxUMM9L0NKa48fmdW
P0pD4sHHGcnTPop4kV5hMTi1/1HD+m8bP8cxEPwnus5nFIFa/D0kFR3GWecMPH7/NkH/FRd6WSP0
kFLDZgzMJ5jiBfOK4M2ZWqP4S7A6I4xCHE3+ZpscHA8DTylgQlHzc2PgSSRZOf/PPjsjO7OChxMj
syKoeVShkRYnYH3DtaruDLP5o2xkZ0fw8ooiedhaLI9vZ36znbY7GsZuHSCzc6+79+GSABUGqBab
iaLJ718OpRuDNlwyxBw+GeUZbNdOpeaS035Yl7KfrIjlto6tiZmYoJvjc4FR61gt72NlAXB9Ln/7
ln3Y3MqebfxrCF8LCQBPyQHroyiH/b60LQPj8ZCCi7RhmlNuoFEhZmCZX4z16/U9PHp9/GZJCJFZ
bWirqWDKEixK/+r2PrK4vkRk/iB0wNgjz6NmgfBRuJz1dIuyibeP42m6GSvyvrMKWfQ4tAGeDxPV
cwDIRa6EVTNbdRjNOHycd+A3NOYdepTzLC+rX3P6tRfAlg4uGlPFeoDCNHDCxfJdh3KSAjEmfC/V
CBK1daZR+VqN5QMz61DNXuvgcOmr0tUX7XYlTFbBO17zk3nhI7btFndJlwEuiblNu/jB2OX6MZEZ
EFytNovS0HuahhVomhLmVoVs/urIzwD11KjFaUroM6qhuo4YhcYOAiJ4r309IE6+3IKC1F0eeGbF
TKBSZEHx4OL8zaYQFGMyq1tRICiqLYakAFAi6heNdD7TvmzF6l3fw0Of3i1Q8OlMX6I068H2P+g/
qP2gcd1n7XVVvrlu5igN+W1RwmFgXTTMlplCMgHjtOibejTQT9PHIkJiz5En2sfydfMBan2hNN/i
6fuzsLVbonBMZqvseysHyxZvx613rbs421155u8lefg/ukmxUFSYAABD0VzEx9sVBjIrhmjCVRvQ
gOZOjoL9z5s0cvLYAy9T0LahZIMPnR3pAkUM03FghVVq9YBWU18l4U8sNEZisEYO0ZJjWY+yExPU
RSYGDfBIw5Dn7xdBvpGRLgV4M9UQAuV+5Y15COW1sMabED0mOYmP1KJwfMYB6DTQ4HPwBAdNiLPK
Lwieh6dmt0ZhP4GOmlZSPsI1/uDUHH49wP+5bjwAOGIROyu03pojvHl7n7sGqEy86qseKmGJgqUk
Q3msRD5ziJ0xHld3792tyxu10zN8vqlyKDiNjfU2jb4V6+psHcgilJClSVBO368fUf6NrpkVcsyG
9cjyMLYVdsV9NV+GonxYyRaS8RS193Ev4Ug7yMNAtYG7VsMYgoHE/fdFptGIcleMh11h5Z5hKO/7
ufwwk+h8fVGPANxnq3qyI5Z90fcsAS6ESgu9Z5fi3J/WS303hmDlfcjdunVsl2dksVv4w3sl5Ap/
srRMslKxIEwqbY7mHgDXtbwxMfnThxuR5S8H5YX9bj6+jnZHpo3VCbkEsPqK6kHLXn9FHoE81N2i
jy/LXg4v992+ilnZsmyrPrMyrE3oQSipV24yjtzj231nQ3AE04rmdGxQpGzBXhPGp55CJKl0teoV
EACoGcbjSyaoDiPLzqrgB63REMuMsJf6gIoa8cYscxS/uKEh8U3r4wsGGA+jy86ikFEYFbUKO0F/
hT9/0psnkWF5A1u6p8LdAAUEyDHlwCyqvfkl6qtvKYUOzjShtJYw6Ahmtnnf6PMb5B2+ZVTe2ufU
qVvrooMnP8hyqfKE9BcJd4fSm2XXd9hvfv/fL+cn2rA6eEkGcHxywR3EgHhF1i3sAFWXTWNaAvY1
l0BvtfD6NWRnVJR8sGcyZ3qveOXX61HoqDoB/3yyKayR5LpiFlxFgatn6yC3wshv/Q1NQ6D35xeM
/MrWKETXeAYHDph4lMcuJW/xFhQqX5HqFUAmdA47JRdG30kWKTEqSqiVUaIt+YT3jHpBoxIv0Asv
Ugzgv3kUA9pus8uky/qxx77za2dFBp6qXQGdmbCzf5BXyRbII8cuys5anaCBOWU4ObwnBC3E6TU7
67d8XAFyqlzLrNUlF9hxamWiXmHgluQol9+NZlM5TFUBxuwaBGetHnbWKQcJTbyEY545s/JNZZ+Z
Hqak8FNWOEUh+wHH8fDpBwjRSc1HQ48tSATw6GS+esrPXzKHdVxa2C1X8M6tBDrK6n+pHzzBBV4Q
dw9XBsZQEPyhqPaMiAujmNSY1uUnEJCrSKyveafmZQoE3OWeJSI7Y/xw7Q4PKNwMqHeiIJ9QyCeC
Ts/CfLNm+9S0TjT9YEQhlF09iUse5gU7o8LhiSe7S1cuvtf7qmtAfu9RvXPHAKbJwIiHWSTfOYs/
cp5xGwCuwtDFhMWmmZxWCdsEg3Tstq0IaFTfbrJ+26FL7swJLknzNS6B6Ubnprql9E6ZJudPtpCh
y/0IdHzGZVAb4O6ZSwZZOrI6bGzuk0hzIkgkdc13bVSdXEkvTf7DsFJ3UpNTopu3RVRLSimHOSTQ
gaAtRPH3GcVBtZgNrWsjCet8dfL5bZfdGkTWzzn2vZ0VwdMr2uvVZIPRm9+MnCI5Oq8Ya91uIQRw
ur6tjxU10R0IHqgWRKIpXFo4mX2iD3SYSBIW7WY6kb2+0SP7A6TNLqRP/QpTu0TPTvj/Ta5F0LVT
vy6zDrV5vXYgtxTgkeYkUCYBAY9fbh3AmvS8xFBOn1d32oifoq7b58XNCGIP1lQ3Y1H6rZ1dSNo6
kV5eVls9dSPgeiW0Jdjo93Ee+1lGX4+5cioT+1bBsHk8Zjd1mp5Mi3ptobgAWJzA1u0ZefSqrDRv
i02/TyJvnMi3CEPvS5oGRDFuzLm7owruu3l8F2n2Zx0KdGO9DKglKjebbsyyM3rkBfvNFD4cQpuS
RyXYG7QJmFVMUjiNXhhQh15fK4Pu9WVdOlUcX7IpvpkyjUvhfRwI81KTeYve/MlrZP9zhBgOClKU
H8Y52VFt67fOT65tj0jup8O1g8PKAB+HxagIQs7GKF8ZQfkIun5uNH/EYLJke/nuiUcV3H6o3YAF
EpQcwnLUeUElvzSQMA7Boj7Ui+owxIKukRCnHzn53o6QJNJJKXrW2pghXzSXdtRRm/vIlry7j7ZL
IyZInFDmRowW3m2kJXWRzaibsBwo0bFzWpm48uEydhb4L9hddOmyZKoaoSarVh8i5lnkI9GD69FD
ZkIIHkY3xUpVzxiJtYBtXYFj1F41hpRb8ej23O+V4FbVACWmUUNC+y9tswZU/WkEy6vuZxfbq2SO
LPs4wknTFmVhM0OpgC7BPFZOIWX4Orqe90sSzhirkmmNKjwMphb6F9EH45ZDOHq3n/3aRUfRWRlo
bFUPdVA5wxP/+c8caXcyeIq0OxnduJrdokChottUPEKU3PRXO/Lrtp6dpCg0Z1mI5LgfnxTUQSHT
pRpoH/1uslkKG7ON2FHLuOm2txr5EVnh9cN4/NGeTAgpSBRnRZ7oPVSI0OWb2rvW/uu6AdkaBJdt
jCxN8gQuC/AiqgROjV6DLmO1OAxy5GkVgtfmfVxZ/QSvtcBwUqv+oH6tMGTXzbLLQbZdgu+azaqu
U4nW+exOnsHficPnGjQu670WaM4w3SseGbzrO3iY2Wi71QmePKR9y2Ltz16Jx6f8aScFJzb6NM6y
AZ+rBxYerIqb394MmBMwUGrIwBvlKZFPXGhzyEuNh7WU/ToF987if8FuHGiXnpTNqzGOALgMxwkg
KwDnL6kk5HeHx1PTVNRx8Y56NpujNUli1xOnY+27D0pW3qqpemqYDOFxeG6ezIiFXNNsTEXN+zoc
SeUpg+Gq2Z/42c6CECvs1SxqQ6niUG+SD3kHcrb2mxJrEjGAQ0fbWRHCRT8laTRsTQUKWQx0Gxgw
ItbyZs62oFbSP7vCdtaE2LGVAwg5dIjl9oU3eNYl+9QCOgIp6g7jrB0IgqV0q/z3PwvyO4tCINkG
zTTidkQ7L8abU3PHh+XU1ZfU5d2nZQSR2HXflp0LIZ5QqPSaEAtG/jf2H7N0egO6k02SAR7W7zBk
9O8ZfxzO3N1c21KNbWNFiI65M/pm0IdR5jGv91aviZ1OKoQq8SmRnrUx4r6pSoKh/Cy9YFTRBU4s
nFrNvb53h8Wl/bqEeGFo05yiFQP5R5QGEKxKX2M+ILnvOR1vtr4ECyw7H0ISENHMmNQSHW3dOq+o
o3E2QsWvsot+WcI/wkGauxWKfDTlkC2JoZZYofZOnz60luz4HYZ7nGlAiihDr1UI91VOzFWZbLQL
Fpr7WoGJumHFbD6mnL0myqDWvM2v0gjSLfGcekU+valRsXSWQnuIMSLnDovxmaAC7kC356ynaVgk
dntjL+QVhfM6pvYpJaPToT7dOt3SOaaCymOxPJT2+rGJrNtZj/+a4rZ2RzVKITm3nvtmCqNlnvx2
A8a5/EFI+32Mis+6Er+Fqs2X2Frez9UAlcjG+q5N+RqYbXXq0OCUHa9j32Qc+m0SaDkIvjluhZ0P
VgeChFezP53JyaYOdI++6Q+jt77CLaGcZBFPZlK46WsIailZxNDFTJmTgy+k1/3rTnMcwJ8WJXxw
TOvXVT8DK6QX4CRIPy3ql5R0ToZn4XVD/yHqPFkSvFPDOzBKdPtfjdT/rj55nDuAHfTfjyU6Zmwu
fbfgmduWN3yKGAVRHyrk9B3QQWHtsch7AXDgOBr8MiqiUNsq07qB6XFIuwt1Fi+9aUEWVfBo8JKR
ScnpEGGoY0bVJFqAwmAxkJrJXTr9QaGOU6z+s4kiDDVJrYm1mob1DA/m9lfWvRqWT/+/YyHy/Yxb
ojHwo8WhEaandrvwFM9GxNbRj/BQp5QNoMk2jf/57vIjOamirQBSOG17J07vhnSVnXSZCSFQpFOd
QQcHXsu1iuIMk7QZBlJi8ornrZgvh9CL18hGLf/D7ff0sYRYwUBwPG5gdAROpjqX1VuO9KbuGmzL
++yRa0cK7Ti+158sCrEDJJPRNhFY5BUFTb3XPSjHuLqJ5vJAwU1hn5tvTSiNwzIvEwKJFYPXBNJ4
3OzioZ1NGgi95q6JjnajB/LOyvGd+LRMIZTYWqpGbQZ7rY4mgHZrm9XnaR3Pia55GHOXnR6exD5P
OX+Zs4SZmykjvT2VaAJwkEC2ANNVuxzKebcGnYNB0wsxZHMJkh0VAaMLybQZAOMYcK7qPAO0Bqgo
Zm5epuwp8Q6L/5idA9rmrDDawZgJeiabGd6UZpI9lFxqlvBO0Id6rZtChStoyxvgAH060/soaYKc
6jJFAH7ann0uXdOhFYK6LfBpvy8n17TVnmNUbEnWBlaR3zUNWqlrF7SLEYJg2R/WUVJaPTyQQOqD
jRpSLYbYJY6SdcLrNUlDEpeOPn0c9SBXB3+MoDpOg+vx+Xh5T7aEr9UMUd3G2Yo7ZrutaOzY3ZvK
eF9Wn5PmfSIr5x7nCLuVCZu5KGy0obUJ/VDzDes+z+Qz7evTlhYXuhpuSyEvt0CtadhcavVeVA3u
9dUens2dfeFyyBWbJL1iojO1LsRdczAH9bmMEe0wbO6MCNfDpiz1tqpxGs6Z4Zrqx3puXWbkEh84
BMHiWP46JcJ9EKWbmWsrbqF/Z3Gabz9ncciJeYCIvngWR7Y+4VrIx7VKUaBKw82wLqhXQhnU8rfx
TxDf+/UJ1wBNhqEHb10aJrUaZnZ2Tjbr3fXjwCP7c99+2kIh8k/FVlVJhtHxhfxNrO9Ih9wGLbs2
v9Hgec32BYBzyQk8DF1PX02ctWjaepryBl8t7laHrK9pfg8IpZPNsv6o5KiLKg8kSRdNB5tGOKEF
mMVeH0nnRo7QLLsvJIo7UJqQFhgaxKm1iF1LQbcXgth6UNp64utlGvvL1Ba+iget36WkdMqmvVvr
SiYycVww3W2qEFbsvijM2MCmJgR9AvuGY+ofdbIBHZIi6o8jJs+Z0WJDj1s4NBFT83gzMeDJCsNV
2uX/SLuu7bhxZftFXIsZ5Ctzt3KyLL9w2bKHAcyZ/Pq7Ic+MW2geweP77BlVgyhUrr2d5kK+0a3a
M7VLUCMLQvT/YTL/FcfnHKphZ4rcIAlQHma3O5R+GhTfOt8OK/83SrLsS52/iF/SuKqiNKUS0Zct
CyeMvHqSpi5+p87tZSf1F7bWApGsKUClpxhRl2YXRZ1fSk05AmuclmiK9ILAZd/S/Po1nHOSzEpp
0c5OQ92snzBT8Flb0CkvSP71Yzuw/1Z+yeH0pzX1eLJz5hbsEnhociCL6sH/Q0V/ieA9T2csttT3
WZh32ZOpVNc50FZdDMQfk645gBnlpRyqK7OzPhX19jzqQ+9/fEbRt2T/fhKWdUZqGdMkpWE/tVGT
Ta9kbiNFUl7+f2I4r9Q3+bQhes/CvguS9YXoJcYlMu9jIbv3paumiYVuAkp3zgPVSWXVpYr4Tx+C
1a69QtIFX2v/vk5EcN4naZXeAn4lgznU3xgefn8DQnQazqCka7f0I1uXlPX4fs3o9ZSvgsbivhX5
dRy+sLjayIuHDUH5Eqw+UlYlAogO1sZ8PSg92zNlgZsTCuQMSQUC+LUeUSrJD0lkYJQzsP3e2wzQ
OrwheTeiC9u1XCcn5GzFplcFLQcDw2NHK2Tjcf8sub4hC4upK97Q8M5M5YlAzmh09UJbbJmCy3Bp
7kc767we5IJerNdwCbEEAuihq1HYqw1MFRS9o1fyZWwkt5VkXnZbc1UWabgt2rMFK+egdvY1paqf
DM2Dmmgorc4vYIM9jkkBNmtpXF2U9G/0pbRha1vTbSzbdDur/dE3xXU5G8e63konr8fvRVn4drre
y0X5dR10giZlc7kYyVGl9lOsST9G8JJas4JpB+0ZddBjOgPmSpkv22z4USbxUZuJ7iR0Wf10K459
M6rOVBeHuqDRkrVRllqfS7Yghzy2dzY10YMJlV4PdKfXcVKHRTL4W6J+bsz8uOH91Dq97Br6gqB4
cax5imyrpB6mRK9pX3wdMrmJGrtIHbVRAnWeUKBsr5AAPSqD9llKJJSLMvIdi1CDW3bVgzRPN0VX
ArmFrGawVuNTM5M7K9dkh8zLF2movyMguVzM2S/IFD9JLYAEpKH4SpIRnWLTpEFDC9WvNPsKxL2t
M6po51up9d2m2uOqG6GW9pEukdsaNsZtq9FZqqVxKE1DYrb4WJ3kGAtCbGsEv631WFjr1VTaX+UF
Ub7RaAeQiwDBfYhAWHeXmPIjFuaDZahzlzQVGpxDU3kdJY1TrbHmaTadAjuXDx/bx/3Xh+UfRbaZ
hvLBH9XkPC5zzDWyKfX/ul++61lOhHEvb8qoZQ9vmCWwYa18JOMTqTbR+2Z/5ey5nUjhnptey0Oc
Viu2eDfzvgT8koPxY3eyymDayGFSpuNSmRe0mW/6snssivVebYigGyqw1G8ocyc+1O6R2ynmAFSm
BdxDyCDj6bPg5kQi2Mc+EVFAQ2VMIO5X0Ucn+ljc7tWd2DDOW9MhkaS8R+nLyJ5qIPb3l5VwhEJk
mDlnbeajspQEVUTzihXq37CJfoKJ/I1NJFp53c+MT07F+W65ndS6ZPvRjKDmJ0Qxy4wxWhjS8O/M
eB6AUiEihdv/nKBn1rDYDmQ37vLqaQU5ZgIflMbSlUq369YqgrlSBWExCwjOnoL+Swx3a81qLCWQ
WoF41kheZfqGMftjeUwGgDp2PuMk7+PHjxVldzMNm2//Ho27RcnI+ySjLOTClqZsOr1DvhmX9I5c
TDCwrvrYZk77OLgZPuqmBusD+BAC+vzxr/gfN/vrV3A32+lkSguSVuFgWlLY2DJWCPSy8bd8WSJK
8g5gb9aLbaL7uClgrMvGCDB/D3VX3eqFVQe10SaHWUroDdbIk6AhsSDQegukProbLphbB7VuBg2B
lgSgSeyWOqjrLj4bZiCRAqyjfLhuMFATgwMneBK34vf7YgYWhXTArWF2lYu7xrbP8z7vMBV9XLDb
2n/Zvg1YizYY5NFR9dKjAVI9PRTci8A48zgVzaK3aampgN64m2qHTRwg0VkdxEA+aGofREuKu0WU
E1/AldDBFdXP24o5udGQHKt6gcKgS5A7tb0J0u9dc3wiif37iTkeS7TJW5lNs5EbtbedrC29P/h2
GoblgUwMTi3kRu9FSJ1dzQ0gOPCyMNIAEOTJ0TaHIQZp/gpad1cgb89IncrjrIeN4XF7scA03qzX
1hfzKF/lge0mh1JJHIZ1uVw3buJpQn53pnn8yziVy1mQLqPqZM845695fRjIw+/M6+/2ykArqukM
bJBgX+b9N1VmrTIlEtPQuFGC4REw8Z7uya+zp/hdmHhC2NAd/QeYqwXmD3BW2ipfsSdlpfTasvyk
kGTJB3W3kKECTOFvbEWyL8V9yXfSuICLlHVh2R3gJ/+p/G6w+rAww02KhVPTPExY8fotGKYd3TGB
AKJrOgGALZYE33/XYbaGJpOWLBzVx617jpvZqTNRx2UP9eCdFE5DZ7PQ19HIpGC7yQ8ABvc3Ex8U
jDTefKiOXWi/mNeN4BnuGe53Qjn1hNlOKiKtFOopu73pdI9jWN/3gMGJsW45exbqwgGojL/Cx3lj
JKLe2TFpAOMHOLIJeiEwS3LilbGdN8tIizAHgqJhf6lNxUlL1VkXEeTnjkmDJKC4AA5PUc23yseJ
SdNK3VoUqiMS2nq3kiuIoIKPKRLBKegyN0O5WBoNM+1FaztH3XrnYyu2q4igvUCMBXZTS+dUhCi5
XifJYgRDJbuFNbrKCDDG/PVjKXt5lInO379iuFuxNgrqnLwtsBsiA6Ie8LloncqHNTCD9E4Ut775
Zv5dn0rjopsKjz6lHaGh9eXzAOzHApqou90NqK0iOjtVNKEJDvJ57KgFNCh7FwRbAu8g/A1c/EK0
2iSYW6Vv2zDDbe/Gt5ZnXBQVgrzJRZvE7yA2Q9Uo9S1/fG4FAdSu6sBqY/6dIca+3ciJdhoKBmeH
QoqDWW4u22QBpnSRfP74Wnff2okMzjsstNxSo1ZwxqyJVLX6niZG5yBNMZzVzATB+h4VBpi7TOgo
/JFNzprvyFflScF7ow5DG1EcMgU0PbA5GPNh9irg9fmSN2kPwvmNPT9xKpl7hsNmb3GyWDRUQwVh
OcOQ0SKGncoYSE0Q6y1+4ae+KDrbi9JNtqEK7mGETmfbck1KylSW+iI0Hswwu0c4+CWhgFhnOAiG
W90ZrnJERfAoGq59y7/5B4Sah2UD7E4B9Bz3XFclwwaFbVIUcaprcxiui3J6TdLqbpLssExz1N1S
0zHN/phW21NsmJ9UhdauvNWLqyr5V7W0QpJut8amhQAcjAZ0iCOSoLcxNNqnqqonx1xAfE3S6GON
3Lup0x/Ovfytz9KaSlYRmnSNMl8daNTLvdM0WliqtuCN76k/hj8ZNh+DFjoLViR7iLGCRsOxfyUD
crekcXvUIPNYRITBfjZ3H+CnhKdBLIZdND5cwHJo0dtDj5EorAd1c3OsyezMtMAypB1lCZKDTbg8
wZT6TCag8kDPDND4M/CbEhWhkdZv4DerX9d+FUzRGHRfE9dekJ0KlZ3lGh/JYwbtxGClvZ1iLBmc
imMc/4jT7DqRylvgmIW5WTlpMn8uliKa1QRI3kLm7Z2QGrC2v87KhWNKTzHduZYZ0q7uoEX0KnM3
VwqrIyM3+FhDd2oO70RxDndL+oSscgFRYXcYUUfJDmCcj0Q+cM92vJPDPWGEnb0+sPUhhloALggt
c8joqJKP4cHQ8siXxgjs0uvhF0EvR799fMq9xOGdeO4h9rWlVUlcY3T+72KVy8ZKNSDfxg5wK8Xd
5J1AhqgyNtAZJ8g5vge1MfKtblAfUj1ikanLP3dF+AeHArmcqjIiCAXsN+9VdJBTC+jroAGRtarz
a3PtfL1W7ydZKTBeVJiOVHU3LGZzNOzAg5XiQcYwY6uS+b5fLeGg8NmLYdGnzMARgV5pA5P0/c+x
bSktzR4EqAwdvb5LGfVG2NynR2FadvY+OEnc2xwxP6vaKygZGbDl8p2V/yjUVk4xoCkcW2Q/+50h
4IRxj1Eemhyr9BOCNVm+0ErTj8cBQ+2K15P6eS36b5ZkSY+aBAz/ZEnccTaDAUTarqHq/73dx34L
kARsBWb3HDduyfPOrEhZ4rUm94tnwDTEUXlYveE3kDzPQjZOGPeVO4RSW7k2ZTiCLyrF/Ewpvwo0
+Mz6cCK4b0vjTq9bChG9P2WO6pqu8W25iA8EPC2rh/kdBDSqQ4P+W9U6IhO/fz6Wl1mgYdV50PKk
t7s4TuQybPtEAe3xFlnr+CQ44ZkdwAmx+K0BAQ9zJWek6lgKr4s4t6ET3tuioSuj+/S0RK1nOqtX
+a2KYpBIZ/dOhtU/GcqCVXSLx2Bd13TIaIaX2OprWCexY/WKoGWinoU27GDmGxOWjlSN535Qpo4W
WQdVNBxA330tHlmZq/LQ9/zRIgROQvWGnVB18mN1XQfN9XKdAsKR1aBEucW5dWe/hVhs5xDxqclj
mMpDRdK4lNA4DIG8YB5bYP4kV1rvZIf0XvO7q1qQzZyXYzmJnD9ByDhuo9EyEB7ZTSLoLYNwzFy2
lt3fNE9l0EcfaxJiqx1DdHpKLoWzYi3DQJZiBuiIG4G6yoqLTYIh7Ne1cBSyOeBBe5T7PlqK7nHZ
anCurc9ZooWL1H5t1eQHoYjMYvWgdUBhokgTJuw65QNwJ2/mIgtsrLEnVArNdIqWbvqGsXRHxfxa
X9lXai9faXV1I+fpEwXEgZr2+N9sj6pYmt4StAZqUDSXgYq1YKNoHUlVH6kxv07G56Qcbmg5BnM9
XK75GsqIawpp9SxdirTsx4Akv2s1ZxsXJ9e+Z0bujd3nSTbcqe2ivnkc196hrRqW3U2/xK42fF/L
p2WYrm0gTOgG4KC3xUV7sIwnlxgJ2O2AaKNiaTi91pFSU2uLxvpKo+ajhdWkMZf/wubXMZkutHQ9
2u2Nvs2hUei32TgfbX1xR61wpwE2Z7VDLZl9m9peXSc+5pWOi1QFa5c5Q7Gh7194UoulVgjp0FpP
FVSzpvbeBqvZpn3X2/Yim0p3WT/hjTpmabt68jqk2rHtH8uOeKgM+WuLeESxAK4Leq7lUWvTS7vU
HpJSo66SbB5y10dN7S6o9lzJRQccxvxApzh11hRgcBJWedc5aGPDA/aeo9nTc2bp4PebkmBUiqfZ
qP+iGTbqsyaslQG7kEuYxJOXtBTO62kaF2+UZbfBx1rS5KaWFUdPdWQp+LtYzGpnyV3LxCHb5IAW
1aVS7JlLdbCaPKr78raVSrfoCkc2YKaBSoFue5D2hVvb1c2QkagjWCpYFq/vW5jYV7kaj+p2sY13
8dLdxM2rQYAsPKaHdgToWU29rsHvUE3EhYln6xnczaeKoL8e9yHRXxqS3lD0pKAyFLpbJJ+Warja
mnpwrByZNvBwRnMEEGb9sBSval/eIHC6AamCaw+m0/SgH0x+YDjrMJmmny032Hd1t8H4jCUBR4vH
2y4Fl1rZRrmZOhtCfEW9LTvNVxo1gG93057eyCsoX+It6KvqWM7LwVy3i8xKH82pA9euFhoDUFoa
0I916mU6fx7s+pCYX9GwjIaFeDZa2aRcnMWeQnQLsNm4FGDLoU5FYtfY/orT67qhF3nX+LZWum2c
30iKdjT0Z6UYjo3We0U9vYDJytMWwDGPpbPZl3kuO426AS23CEY5wRZv6zQm8bqFOGP7TdeoJ7eF
M8XP6wq1xdbDmmHFcosFacSeNwD1Igv/9hAOtkS258keSYAOjjMrulcamtutsP7yFYD+BMve6lmq
C/N7Ko6ZypPkjGajXADfiVG5zD5baccDB1JJ5b4RiIU/yb0Yzap0AL7IcfaTQLocrpIAn+o/N4e5
38KFvU086Mk8pSTQleIeDJXB1EhIDnvR+Pl50ZITxMVja07bSUtwaDS90fZm8KGYVfFBPnScHVEI
sRe3nH5hLjJblXqqLGNDCFHFsId4/86Y2NdmFQv82l6sYpsE2QvoLg2Vh2Aq7NGk1iSToFjqL7Oe
HoxFtCsp8NZg7nyvLqsZg1xYhudM/hoZ15yTTB7D8JxvNwSYv5X/7UW2IB4BYryBQslZp6ovgcs9
mwhJJlTnxrAEGWR7UCNRVHA+z8gCkRM5nFIonWm3ZYH1EUZaC2K7aL3Vjj/7U6Ia8u6RWPFWNTTk
mzx4dIdAPSlM6N80XnTFCuwUa37BrNXjtkX6UGCVuj6u05T4Hwc+u3pv/ZLLkxECEb9S9A2quB5R
6PQSbPH3HkwrnnfiiQ55XqhgH/REGtdo72a91mw9xRglttQWDDm+NQcCcv06vA1VZp7qyc+i+sje
KziVyhm0eszXbo1hRNBO/axr491slPcff0eRCM5O0TpfyTZ3JFDp9BVRxmOb297HIvbM8ukpOGUc
rVYHyAmUPpm0wEbKtklaBDdON+HY2F4J4FQUZ5/ktpyRC8xgHaUPzaEKUvS65+128dtAPD6/ZwxP
hXFFsgKctVO6QPOxmOMN9XJZlZuLOY0/MIWnYrgamaatdjGYyBUTy7xqhjHIxvbTxze0bwpP1JtL
XBQ1w0AHKo/g+AUajOJZSuPUYYZ9UxO4ut+b6wHFMFGmLbAchMtc1rGaEsyBliEg4tyEXszrF1ld
sVl7K9O7Ib7FgOzHxxRcGA8Cm8oov+UkI0E7N15aDu5CLoj+/LGQ/bTz17fkC+5mT2ctlgwTuJYY
qsUYGvaFJTezQXRde8n8GxD3ggf2liKexD31JpeaWZioRdkjdvrk9rEzdKCt/siBj/zx6Zgi8GWv
E2W0OHOhmfqUNBN8JkEQHG/eRh8XuXZI/EBJ5in1t4/Fiay8xdkOsyytRVdRjRmC7OsAlIYsJF9G
gICV2Pj/M7d5cnWc+UjmbcOOKXzKFFSPJIoPg7MG+T2rT6SCSonoyVmc9dAyrS+yBpfGBmRYsJok
KI+wQSAkilcUQwerwNSL7o4zJJuaq4DzhiEh/RKmlfStGNPrasgcpU691Bz9IU0n9+ML3MsATvWF
Myxxt2j9ksGD0XkIJ1ocMtUI7Va5GEbrAkCAAvUUieNMSrdZoJWTFRIQcwvH9AE7f4HUeJN8sFVR
LCzSTX65j9b13/aLfpp9GBUkGOz6zKBD50nY3t13bYiHEdbtID1OJDXt2cLR/qH1Wm9/knSIDfOu
bp5G39ytyVq56uiqmW8Q3XGYXJT+FAEs+6sdsnmY+F50uj0LdiqQuzeVJk2Dqf8SbduHCfhxDQHW
261disCSBHL4oFGaO82IO4Qi3RL/lTVoESTNZTJWV32XC4qBIlFcxGhXtOu0arWCuJaOS4NCdmkp
r9tQR1lFBLJEF0bU96kMNg6MqRrwzFjhEczPiHwsx/YbA0OZitvf1qmTeEktCOzOR7dY7vkrS+MB
O2WtVjuwn5doZDs1QeRQ3oOuNVhzJ64cw3CGr4wCOr/6z+1JTi7nFeKiW81KA9d5asmPElBMSlsP
EUq4qLR/IVofTti2kVqRf2B/lnd+p8fl3ANdG5KhsQc/a0w3aVp7cVYHH9vL3ejhVAZTqxNfPmM9
aFVLqE0HxtsgiUp060GQ82vDGyMKomtk2vHRuTjHkEuJYlWjylyRFSoeY5Cxff2GMciAtTkSnHD3
YSD5xS4rGIdkvsECrLJ8TtaY5cBF6UrO+iX3TMnR7smVjHCzA56YizYkQD4FzmH3+k4Ec48E5bzE
GlpQsMekzVxtxh7XXN59fLq9EBPT2P8ejouPFnWV0qLVzKC164sF+5cAd9+corUEUJUiOdwLKPqh
BPY05Kz5sbUmbCzlbtEKCmoiIZy+G7SfbVyWFcz0YSkv5/k5sQRh0K4yWJiiJRjtw/gGp3oJlZW8
3EDVUilgngD8Sym9SjKWtWrB5Z8PZjGbcSKJ82nYezOHjkLJhxEo3X7R+8k9CXIQZ8eDu9qO+n1C
tZ2hzvx3lh1ONOfd9Arrq70G0eCD86pYd0FMe5WLKo77psPCiix46tEP5udvCoN0FkbozGDR7ccm
nrEmRb+nxDjKQ/Jc5mbm43/6K17A3pfUt6VpXY1S6oLXSPAG9n+IrQDbnxAMw+mc62sXuTHqYfhZ
LOnvi6B+Yl0wOdD8HgOokSh62Iv67BN53MMue9IPSZYDtnK47KdHw4j6/jj1udPMjUCNRKK4913Z
6LVbG/KfciTXFrK5jbaXJNkyxwKKik6FhSf2289s88nZuIeelgvtzAxExunBOo5XU6Q75SVj7O6Q
kasCxhLR6bgHr0v2MjUoMwSjjhbLPOZPqTQajlFZ3rioN7nSCQIXlb26j47HuTs7L6Ye+E8s8HMt
d76bPPJZdxUUH7oLgr6p/DAhoHjVwvWGhClmCk0ndmpvjQBO+Bt7zOz6zn+OAeJwjLsDU5N7qeOM
1elJpqjaA62pvVt/YED8pcc8ONpIiGhmR/oTE4tZub8FKlwNehlmqc4M+CQ5vcoVrO/avonG2392
Sjb8rK1oaIKf75zYeqWUmLPC0JqB/fb5BUuH6Ir8ST6Eujb2kEC9jq0Ifg3DzOWu1NaevNEXVsES
oe06OPlXTL36wNWuBKmlsqM77+RxTyPBpEMVy3BP+QZA48pw6jW+33LlU5GtF/1EKod2yf2K3uWk
F95i9deEJAkACowjmpbX3Vg8VnZx2eexb+mL//E33wvJ3/067i2ZcZJV8YC1DRaSA9BD9fNAcl/H
+YKVL+ILObKaUCCTGVZOfd/J5F6TvuRN0XQmyniH7tDdMOhq3dnc7hrjAKIwbscwvZPFbMlJoErm
2NxUUL++LR2zJZgJI+vAtwBtpDgjZR/r/cF0WQY1A9omOijx+K0pq9ZXM+mADgS4EqcxMCa+PCWx
CGjiPBiBFANzsuhiKPbZ5Bw1M00q2L4LtbQo6x1MclDMD+cXsiYcTjm/KiYLuRNjhsVz4XzkULTF
RA28SRUDQNjKSvzSVSY0MKxIHIDslCreS2OXeXJZaoEwdJ0qvEKPFZt6mFLbn45I57Efpd9/rIa7
nxF8UOC80NAW4tcDi0o3Z4usWThI4+DYRPVqqjgKmtxAAxOoITPIvGIowAJCUQRsLRq/g5tVtmXm
tYn33+bf5KW4ssfuYMipj88bSWn7aMT0myHFXz8+4vnihIbJMCwdo7eNaU6Fvz4iTfIwKABtn4mL
MY5jDbviM1D17lBjzChz808SPvLgZGtgh79F0Xz+ANlPADulipIQgmfOV62dEgNHFrymcmiGZh9o
Xh78bHGTPigD0bj9jrmFPBxX1y1Z1WW+JdtPE+a6ZjABgpIuZHvW2ENjkJhgo0Y7x0WptMJsl441
29/Ytd4xp0w6VnNkxJTqWed0MLRkAdgFY6mzVodhU2ZudjCuNzBkMkDMphW28M+jofciOf9iLADD
AGtuGSag4ZIq2cmlNkr6l7TPPEsSJii794nJPAVGAduFfF5c1HGdrhSzwf/ANtbuPyg0YhTMXYug
nEjjLAJYd8YlbmX2PZNonjw2bj0C+dPrHMx5q4GolSkUyEXOWqFlZBpQ2Ph5PJAM37P9086pjr9x
vD2HgZ0QNMER8pAzXhw16XV7nt/2AuIQtYYRNIq9V10rqy+FqM962eCo30SH3JcKjCLdxD4M3ON7
M1vEkm6UKnAxkBmEiwYiHnWqNLfVmteP7c+u2UO6/I8gztHLDQZIhxXjERIwXZzcjHt3M4er3rBC
FHNQfgPQLqnj3I/jRnTIfUNwIpzz/DHNaZ9OTRYuvXHoqenqxTy69WLIzhbTyUEo2l3pajKG6Sbf
ZB35rMbJJ2NogEBeXc9AwnFGClwitDL7cgrrUYTzfw5fwKzzyS9kkeOJu0uGGNTuAAcNt7QqQop5
MafIzcI1jM0KzaZAwQlwig7m7A5yZ18jlJkc2LfM0Slo9tL6nrTxdVOzabNy+jTOSo3WVgqknbnP
MNjWH8o5DayyFKRfwi/LmXQplluMrmFs4+dYcOVNU9D+qOBEF788AFgVo0svyu3wmuZ+/lQIAuo9
pVJlYuugEgD2w1taf/LV0gm5T6WgeZ4Ux6L4bOeIHTsQrc2PSwXkYxTrlk4OPlbknUkVXT4VyhlZ
PafKOMPlvIWRBsLInzaP8TeKEhT2p/hYQcXqPeN0Bg42D+VnxvIWLy0Fv5Dhqy29SgxNUM3ae/8n
Enj0vszGUPeAWfxwLbfX1SC3llZEdqPcfvzR9hzTqRgudrSWCriS6ViFNSZkTSBLJsWrXX+aF1Bm
KP7HspRdrfj11XjUcKWYQSjYrKBml8hVR7rmpkiVl8Hqo5KMF8DKBbClshw7ChaNiryY6ZC4XR4/
zF2DccQG+DzaHfaDS8c24+UaMJVfTCIkp9pXo5NfyXkXZY4lkjFCPfBkHKditB28cl/a6qCrwOQg
YYyYyMXVONKoqvIbMk+ityv6Tpwia3Y5AZULd88mhOi3HFA08lc2JSS5gAdw+0vM57K5MnCxHkUm
eVe2hg0bxCN4unwo2CvxTEuW4HfK5Zw8D12UbMRBftnbl71ZHUz6ItAK9j3P3pIFQh3DNrF8yZf4
ypZ0dZWRt/iXBb1F7ry1DVxVCtRgu2LrwgKRe/GReiKSi1i2dirjPIVINtO2HNqQ+Mtx9qBtWA0T
lRR3w5VTaZxCpVhKSzvQs/+b3v4X/lWhNE55qpmO8mSAza1DE032Cw8z25gFANBbIB3Ue8GX3LUf
QABHvgSSyzMMkrI1bJIBkw2qugUK2OeHA0hjPP1x8hW/vERI7dMARFCHj+XuaumJWC5oUbDotxjI
DINFpTdZi5CMgnoEnCEIOtWkdrV0+lYmwxepH4RkMruW+UQ2F7PoQzWW/WxaSF7MsFsvfqIn/8SI
ahNvDibpGsB44ccn3g1E1BOxXCCSgZN8A3CBBVw86QdmZ6Ny7L6QfGt8rEHctnGPBXui/IXFHCxK
YOfCGAAlpG3rdT1oF7RFj6Jab7aBpk4Ra4dE1e5BwxeQqTmoVn+HyToBAI7oiti/n4QAQ2HlGAIB
jl/fAvYC3C5paTgKVgW76b7Kb7c1MqdEEHbsdJERAvz6SLzXrKTBRH0nZkXX+LipAA9GUwarFYs7
ewZyyeKHbFzl7iSq5bOPf2bDTuRybrTMSZk0a2YFRj0FUpwfkPbeyhINlkr+RuriLq2q7x8rxL6f
OpHJGbHFbNfU7OC6i0srlH16JPesQidfqpEwYd+10SeyOBMmJQvADGPI0r8UB1ZWL7wyLC6s0dl8
VqQThd3GboB1IpCzYonG9kw00BH3/nAJ1xeOzdM4u+Xo2e0D7SpsGkQaVjf0G2uKTE+/QV3dG65S
001DOTLgQp7nCyBIR7XiqlEWoBBu3i+5Y+eO9pLfjZivHQICcI7EKVM08Y7yvXqVfsn95EH5Pl6U
qKlq+E+d/+edMdty8ihKmZomdlhZiGqF2QWjuiHhTzYFUYj6P/RDszDmg/aZxsfgqAraeguiVchq
AOW4RT8rOsrVH4bDqL4Rw9J00NNy6h+DPzRRNkTe1ZxiEjIgyuj90Zf7JYLT9qyws7otCRoPbyit
P5koSDiDR1HosNnPPX/Nv2Rx2t5pS5PR2GayqoN2eULOLpzF2nMmIBPE8qYlWyAW5KykvSE2MCts
ravqZ5U8gUJWEvHt7kYEiOXAfEJkzTD4AuOy9LK9DbgddpxfJB5gBgLI+R9MgCAYOJHGXZTRLOOS
VdavYv7/O9o5lcZdlZHV9bpO+T9oy1s0OXFEwhj4WZInOttesHMqjDNKHc42Dwa2wq24wESG+s1A
h2prYXs7m3qLrNx9rPR71e9TeZy1sLa8hTcHcilYZg7rpKdOPC2+GoNIHNAGH8vaVcSTa+Miqhip
/DpAWkh6INMjvvjRYd3CGbNNCLovEsUFUEXTVArm26uwTd3kW3VgoxPSNQ2lH9mEMl7iNiiq/dGj
Pv2YXPxkSrE+ZWACD4bWGy7bY+ZTxhhqh8VvdEn23NepMO5Zp7pttGMsIR4wb6r8uatEfdhd634i
QeO6vaPeKH0tMcPxs+nDBsN/u+mzr4jo96KgTNj2ynu31ZlTrXRyiXX5STuCVg+lbJfOIcWn/FgL
94+FwTeVIBfEzjenGykZCjIn+HAMf/i/1XB2X7OBJjNOhNyTnxdKTfwMicKjgIXaMAZnkr9KI5aU
rSTqbQExz/65ToRx2ofN0xTcLgig2CT/9H2L5FsjzCM1og/CYG1X+bBDhTNpRDX5UcpWlwclpVAN
tFRqR/fr0Ha1sLlgNXL2uFIq7G/s9lS0E5mcadStLlnTBcGGfMyiNXH75ZADO3G5Y+uDiu1rT1mw
Ef9PtOVEKmcg+62SRzjrfx8B63xmiicHRSSm2NyZRYJnO5HGmchxrKqK6u3bbOOdFZZRdreB9xIo
5z6G5yLrXnsUnI/5Sj4QOZXIvQZFVjMLlZGfr+G/onHv6+jJ+XgdNeyq1Ja0BuACWNvcysuOcUBC
FQzOvWBYZzdROz0ZZ1HW2tCsVI+tgDpDMHmqqwDgGYA5AAMI/obM+cPeNQJiTOQg3FIBm/Hejunx
uOSWDevyT1/sJ53ZbwL9MxPM356OuVTVtIFppvO2DLNdVZYlYDNnIWt2sV1Yl9oxvhCH3zsrhfrb
2A9g4oBQYfBIcZa69lYMEojAUDHLFIfKY/OK2sQtNkF8II+Zh8VtD2/A1aKyBNmzotiasQk2CYBD
q3IXqRB9HBsJtQZdzfx6Nnw8k0tA4+NNpsYKxIih9TGnO7Ml+WcrPoBb6FkbWncgOkARWl9dhssK
QMN1VR6BCxFMU924o7UdYxPNp34CvcCQ3Jay7oOnvXfUsU9dI24u124C0pniqVb3FE+AE9WMPHMW
rZXDzUqeRqy0OtTQp2BTS4w8a6E+L1i5J0j32osEw3yxsn0yZqAT0ok4balfxIn9l2UsnrSoaNZ0
AD6u82AqmhfJmK6aTD4Mm/FFruMD3ehFkZUMPnK9RPPKLZbYdLJ+lJ1Yko7/x9qVLUmKK8svwoxV
wCuQkJmVtW/T/YL1yir2/euvq/rOFKXkpHr6nJeZhzarSIlQKBTh4U4l6alsZqCRqdztW1JhjB9U
uemI+kyBOzp6ii16KLOlcaaS/ISArm8n9q2aZ4fL4WPrHgAhKPrrKM2B0oeLHraSjoYytkUgF5FT
h4VbQYLgsonNtwX4QC1GpYl2M9/JBzmB0RMtjMD6qPgERxhZyMMbVdJeOpV7gbWtzHFtjYvAC0qN
FYahoRWRwq3zo15Kzohvb8xgIZBB9pAQbwh3Uv2zL1Ept8GbPT2Y03UKTYrLP2V7b9/Xze2tbGWI
LgrY9ilIM+ouMKgIYs6i7Vn0WO0sF43NGN4rz2C/D8PXKn1JbWforvL+zrYecZ9eXs3m1bbeWO4U
p3jYq3NN4yA+rYIxYy/T3Hj+DRDGdtj4Z//46Rm7spJFk8B2Hs+1qxvzrolVfL7Rae0v1hS7gvVt
XaS6xmj9LAXwJR5PmPbQayv7uMJYAptJzb3wDtQvngpwi3Qn4u7ZypbXxrhcCAVxu841NLVB6O8O
ZuIMo30X26dlGXzBuja3cbUuLgEqUSVT6pyUQVZ+I/apqF/HvvDUiIAMJNypA/Z2tBCaip3dgvWl
3yvxc7l8i6LYq+cfdj8KHGnzWKx+D3dAjS6bwQgFcF0RgUezH15GMgrWzJZ0di5AI63o4GhkQefj
Hd4nRmeOmGQP8uWqx1RXKZ+kSKgTuv0N360wh1oV6kDDWC9xIiEXAselBPgu4GcxhIGKuyRy8sWT
IBsTXUngrnlW6K6s3bx3CXWs1zoOZtA31o76OUt8MFZO7T5vIIBzZT7W6ZP8YqdumzkjuE1NF+S4
VuVA7s7EIFDqymDZGA9hPzi68l1J3bh3ZvUxzp2RPtBw31IwsmQ/F+uTley6G3t00HehKFNG1StV
3CL/GiapP1vHKbvqAeECi4HiinLS7e0HTSrERPAa5DkaFEXqKaB6od91QZNpLqjVavzvsl9v7r4O
HQw8XsDJzz/N8KYZSWUzHQ7d/qtbLNOdVDBrF7V9sppegJvezHv1lTUu0rZTlHZLjViEp3R1+CUC
iKe07P+OCOC2NQBCQdjNxuB5XHiuGH01JcgKw+vioO/Ap3HLhi8btxAOi2xuI9hBCCGyzsBLH51Y
xvDXAB4rSLjLL1S5svWTnb6SSnArb8aglRVu+3RlIhBrhMBHNuE0Jj9Bvy4tT0SCjoOgHvYGYT87
+ytT3DU1lhZVxmwBxzM0KiQnOybXRhDvf0MNY/PCeLfEz/f3WgrOvRaW/ic6SMAY6UjbgTk1VBD5
cUVMOZsnUEAXth8aEhRJ9tJ8TzLhhCX7K2ebt7LCXUt9KFtSPDSSz2YBgbTEJeh9s6ab3mNjEOM+
HQSfa/MyMFUD40NIvnS+tj3ocwxFbGh7gGra6cvI1YlIFHU7/3y3wTf87HHRIC0AF7foXX4w/LHy
meT3kD2q/u9AZTedfWWPu32McF6k3gIsrwLy0tPt1DOm9pAOquWqMwrDhAhC4eZLWV9Z5G6icMgj
qYjnKFjqe1AUA3uigJIk2sVN51Yd0JYG+NbyyFHTjLGORbm+awqwUpsP4AUThMrNgALmVQuvChME
zVy6kdq12oOxIfQL/QfaCg7NMKM++vL89XL837xkVnbY71jdvtIcpahuIf53UeG0014Fkbbevv53
RrjoGBKrrxatKYKqoj8WiyROkkuJR0Nh9rm5HAzSAdwCgdOzYYA2BvIloRlC/udxZx0htuRCMJs1
awGO3eMz/ka9e/PwWajm6KC90s6GAigBIZ2W4PlQLPmOtd2lQkTgsR2OVzY414TEcg8BSlA7Q1TK
sSLwaEw3xXAFjF4Qdo/VnDkmOIL75V8rFLN4aSPNJOg2Aj3OfbnBrNQSDS2mGdfekMkIcvlPEllD
xp8HMB+VG76ikkDFsy4y0BpW9X6hBaZuLO+y+219oLUFbvMWa8rMusZYL/SH8GjFRKMdOZdNbAWr
tQnuXsnSOjMXMzb8vPhkSM+m/UkGCFO2wUoffb9sarMEhcEJ8DODsV3HFO7HI9urBkanLEg6M8K8
4XsUer3LnpKxKxPX8ipIsPiyB51szFMJkCabKdXKNt8LmcvaKCN1icG1ovnLYdlHnccQH80xPpJC
8N22DvPaGHcD1G22QLiwTAK1TQ/mmN7GKRwfAvSXN3TTDPZRRe2QmBafJtq50S4R6TD5AlRkHZ60
SHe7TFRk2KzbI48Hsy1eUmCEZz9jFWkrdWojMDRBEGs+sC8nOZXmQEAGZFd0ubOD5foPy7Bro3x4
7+ylxfktUG1gUmd0x3AQ9PB7OIitjVwb44KFVmbJqCVdGkxy7EpQLdBqCNx3Py9/rs0pnrUZLgtu
47KzpJ5N8biWvdOP0yH3kcyVu8gBH6DpRsdiP4KTwKpQTkdt8bYKhAO+zPX4DG/9G7gzWADy0Tcd
OOj/ffNsM/Fa2eKnTfMsViE5AcdJT0xrRp1ATWV5RqD7xuSI1RLUrXC5tscdu0QP43QB07U/NhhI
SHXjzp4wCmZG5p3a992+L0jjthWx8UzvZmdskoeu6b41PcQbCoS8x2Ied3Vi7HJrOKpxf1NZSKBA
bvjc2Eislui5ra1doye1k0WDIBCLfjwX6yVqpybowvAwMr5MmQ2IjEj6SmSBD/W9glQYNR8fGjiD
2xjaYSqnSZSLst955mAqRn8hSMO4ubl1dEAD9LQHIIH1T36plf0+2mIz84Wezz/WuDXJU0Oyqc+h
MQr9G8nBVHf2MlxFJx19TBQeMBvm9ca18BRtBoyVWbbVq5AIuiKFWtUIrNu1/di/6HDsqkNn4WAD
ex3v1StgyeZQCC7ZmF9HpX5llwvFFOPbBaV19MbiBfqKDo3FA3LFAD3NINxbT9mP+hmlIWcEBXiT
gZGXodnyXXMDpUQfsspCbpwNoouPP4kL1AswBoNEWb4/PA6AEzefyPMIOSuceqhyJ5DSLQ/N8Tda
rewPX3I0LmhLeT121kAjtMsVn+5SL8JHp07tLS5wxYk3o4Otjc7y6XIU374OQaYqY2hXsc7mOnS5
Ls06ystAI7gOJ+QvkoXrENzcSNFwHTZH8XW4eXTfbfJPWLqAayNJUX6iSXtPddSLmylOvcsr2zRC
0J9j+SCueW5Duw7zwZAwRWG2AgNQSZ1hEo13bGWbBD1ABcTykI7gC7NKqFAyw4fRsLiTQABfd5/k
7KHJfppCYZLN1axMcXFoUZs+Spc59BfDdrEiV8mI4Km7GQVWJrjgk6YF0UiCh36enELrSkpeq0RQ
ONt08pUJtspVoFH1vIusHoGmnvrKqax2cYsej6Zpir/h/f1w2QO2rKG0hLY3QT/wjI+CyOY0Ly3K
dEmJSuoMHfGwdyequ2b+R1WZlS0+OYjHWB4kSWPHNwysH61rHaQfuQMBrF2/CCPnZv6/NsflBl03
x6oyhEVgtCBfSNW5gvqiwTByUTjZp77s4n04qWPuEDX+VGZNclDzYcE/q+3jn+yyDY4MJCvq2TxE
XhlDak5Qs08nDDNKE3QK7qvhe60/X7azNQ6gaLiHMV8HtV6QkX10HnSuR6WoK9bRkt2p25W5M+/q
XXJDHyDIhVSs9cDHHo1udlCIo/6l7EpgVDCqevl3bByTDz+D82FbWTAbi2JlMEySZ8ma21V3VUp3
l61snPcPVtivWJ0U05zamZI6CdBbc5r5s6ELPttWOvvBAnfTlbqR0jLBc0uqrpvDcsg964BXJBiZ
7SDzEk8WzHhtfj8dJtHhADT7TPi1yvQlLMDnH1gFuY5kqJbAYVqpg+KZ2TlKRr+CovFgmvE9ilSx
qy4g7E9idINlNbCWOXYMU7mdtWkXyU3Q5PlBS8IHSFM/DEUThExQ5/In2PrQ69/LhVy51vVGaiXo
PCyHrotfVXifI3ep5l22sxGmQIYgA7UO5hdcItxFlUpJOs6sjlAXV0n6I1ReOvkYT4KSgcgK91pL
DbUr2xi8EkXf9W7aRV/CRbta6ul+HvPnyyva3DkV3XUDSlqYI+ecFyocUHcPsaKp/6uHVDK696GI
A4S97Lh8Cbv2boNzXzS3VKPXCRNZB3oRalWjj9l0MVMLiyqcHUbNzpCFOqIOX5XIChLa5YRchU0m
gvzDpRmD0XpSsHzOvDxoRSWsjZMPOJMKLD70Ta2zFlYXG+2k0yQOkrndk6oGmKkXePbW2TcIynzg
3kD/5axPUQ5lbE0oIgX5YTjUblk7aN2f2AAbMtvnTBQyN74VxC1lVILRRDXOKrOqlYxdOisRBCOf
gWZxlLl26ro7jGbiZu3NFJ4iEV3vhrsbBMYgjgq5OJmXUupJmYZjWtXBQp8stfXMXgKE/IjuuiBr
evtLvIOsLXGOmBtZWJsyLDHdW6ZZOqEJ7irB7Oc+vZYrh6Dqzbqd0WNLHXZ3yU7ila8jRFZ2l8/d
pusA7oEhVg34J76J3ChWXTcETQSa7JXpaz2KJElEBrggkgAUnUwEh06qBlePb7r+2+UVbH021FPx
KiTgUjZ4qqJMJr1BI7kOCuMHxYxDFAeNlnpl/3jZztZC1na4j5YmGC2c0qUGq7KtuwSto0aKv/53
Ns7iOqTEIFIDwA9Z8JxMgJ0Q9iPYHcQ733od3AeZ8olqZYKT1XjzTsXoa4l5ae1eAjWR7c3B5QVt
ho21Na7aZk/pUBgGvglTI9SWE25r2wWPjY8idxPkEJYWUAJs1dgxwvOPP/AvRbWt0eybsD6WVhf9
nqnTW6fWW3az5kkvOWjhaz/d2Z4horPauMM+WOYy7ELR2jgaYNmAeFGVPcbxvd4KUiKRDS7D6BWS
g31xgaqxBAKgWnIWRQvsbBZc/aLvZrA7bpVMLmlcFoY112+Z8+LFrvIKSXPHhJpy82wcLnuJ4Gi9
zTmujFV2WqZgDkf3Vm8dG8LcMfBDl02cRQkwdOJ6xMgEYzQDr9nH9SQUc5JVCfImgzwMiRpgysyP
tcjtGll0U54VmDlTXKDozG4wJgstU1aWQboaDK+YvApKaJobAmIKdlY/nGXOFB8vlkEibaPYfmcR
F7m5G6b+VF4z2amWzo4QxXJ2K3P2uNiRRXZoSh2G9N8zKCZTK7qUNj8W7iPAmoD/OWvrRIi0St2M
eTCO0o/WKA8myEYdQ6/g8eOPy47BtojfQvZABNr97W3DHdqyao2oV4DE1skN0hGwZgRjdFUbX6NG
/7dujt1bm+LOLgFXYxiSFuzdUvVQ2lCNakpBeDg7ScwEXgY6JMDAB8sDz3JQ51jWBM6wRQc1WPk5
HAUet/VpVgZ4SCo0WJo+LVDx0aDCNsuVZ6jtrkCCW9TUv/xlNteCbMzQoaV9LnRE5UGzmwSjR2lk
uE34iQkeXrZwzv/DtuvdBL+agRK7qEzQBTRenzsqcGZaPDrl8pdZYirHvp5240HeAw9fK+6cPnXh
wyzikBSs0uT8b2kwb2dlVPJpl7g0/kbSB8Eit+LRepGc2+GZsoRp2TIej1/9iL+FDH5DNIFdC2en
abWh3LUxm1HaWg1sYUZBOqKnzig4yxY6srKnZJCQFU2bbvoj3gcYH0HaftaaDUcJioGtavqyFV+X
Y/dS9tpeTkagm/L05U920sSMAKaQCQCXXDKjoDFq1FX5iwGwogjuy764oge4fhf0e4G1Tc8w8QhC
Xov+Np/YUprUU8jmcNgDINlLCzI1yV0GD1BXsMYBd3lUCsHT5LxKyE7Eyijb79VVbMex1mp9wpxF
P76PFv4OZ9zmp8NcFh7kGC48o7/SY5oiHsJUqsfuUpSoMPikuCP1TrCRW4YM1IIJ9LlNvI65WzJJ
pmquclAZMi4SPLee8tzFNKOv7Ml4z6oA8Z4OV+KexVmuhr1c2+VuS2CAawiDo92ogUBhMq8VELGF
5F9n2MyKoUDwm6EjgQP++MWskYDbtH2b+X8fXCeO5Yy3v8Hzt5VxAJKL6jhEflFq4Nak1oVRzjXG
khVqzB60CD/RIruPa20nFaPHxFK7WkP/zU7YWNJuqTTb6dPwvkow42gZz12mmrgvqlcIgcQ+sP+i
gLB1atY/kDujkVKORZ9KIN6Y/MZEAT/9etmdtr7qygAPeg2Txs4La5FAdHVPW7zf7Z0s6d5lI1su
C9yWIqOAhNPBn/1GNefI1KF8IafLbpwqbCZeMeRp7AUzhm/daD5iry3xBx7s11Y6tJIfkRKFeIwm
eErbfgEc5LVs8r1SmD+AYLvGOAFwy1b1OBDlSp3L115DrCU59UKD3tS9da238aM06r6CL11UxmNV
5btKV4Kla3ZxD+FKvcw/IQ3z+666DqvymkbTXWIrIMO03J4WiZNp6h6E76dEo1dVM/rpbOleO2gu
UHmvEVWDehwzxy4KwRfdDHrQBseoEMIQSsLcEYrSueqVhuLWglQB4ObhQWqdAfz5kG3aiYYBz8eI
cGDX1pgHr0JsXFTNNPfoMobXEThV9+AcQXhwlWP2vUO3Pg/+JJ3GNfIGkXpb40eDaLA0g26hhTal
aupGUN2ktaa6dYuMI4acqXvZdzezqrU9LuGY08oYU/YC73xQwaECqs5PbLyaONQOwDTjxDtomRau
Ve/+gH6C7e5qsdy37A0iyWZtAHs8mp6u3Jam6dXN/VBITpr+dXmlm6FgZYv7krasxEZDEOCJfrWQ
XW3/VAuBiW1vWdlgv2HlLXVdykVrTpI/6tTtzf6xMaRDWA97lSoQ1dD2xdz7MTX9QosNT1LyQALf
hjpAZuy/WywXKIwqNc1FrjFMs5g3kHoP9Eq6LYny47KZrSfm+vtxlzVqalOXQlYvUPt6b4bxfZs1
XwdjUfxSnq5LJT32NbgIkk4VjjNhJ88i4WqnuastW5KmNBZQD3dj8mwNtl9mxT6b0OIadcER2Qzv
K1PcJYXIVyXqAshIEuaY8rWrkyQZV4WeX2VD+Xh5QwVOyqumtWk7FUoDQQtFq3a6BL4m+2YxhYAg
dqgv7J7NvWNCVbLTasTgxHzf7zR/uF32aeuCo/JQehXk3PeXV3VOk/nxnNtckDE7PcnlBfBmxk7I
2LHt2CnAAdn0Tg0wUubmjtL4bygg0xXndptpxvsXtLkwk6VDRpYWYSYejkNWOzHoOC+vUPTduOCS
TIs9UMZPVy+HaDpIzY1ORIQb7Fde+mhccCnKzA7R45d8efA6z4jfRLzZaMjUnpZdeJX5orvoHA7P
fTcujExSGpFJguunY7rL8dHa7MVoBi8xXrT+i1GcCu2pEuVsoijKT3lLtOjURAGuA/TxLaYLrC+5
z9jiDZSv/N/BK/0H/8TEHCqOgK/wcz1JPFA9j23b9/Rrw5m8+SWxX1m3B8z1jHGAYIYCgDmXkdUz
8sfLzsNi1fmH/cc6XwTPmng0FoIrOKquxvZmqKHvhVF6ub5d5tMM9ZzL5rZPw7s57vAnSy31JMVF
SLXKtaujNotQldun4d0Cd9wVECWmg4xx4c74GVbkhkABD32Y18vrOC97v3nnuxnuWLeY55lzRij+
i42CQa5/kabrYAETxsytygxj8IGGFEp1Z5NCs1GDDSb6e6YS9AegJ+rr39Sk2PxGBF1pFRIRYCLg
7hwrjptZB+DH7/LPhV65SlUIvOAcGMh2790Ef9VkU4FHvWYXGDHIbmxnvgZR1k37zWjR0By92pc+
1bF/+Ytt+gV6qQBsQT+IGNylHUPKqC9qtBfV5oSpGi08xeYf1FTB2fCPCW7jWrVJ+tFSo6BMIIQQ
34fW0x+swcRcgYxSpw28Eg7zKsXTqYzMozMhwdTsaX5TqJpTEJGzbaYcKyPcddK3Y5iCpLgIijw/
RurnIu/wAoBkZFl5l5ezfYgsqDnBr9FZ5oNtMWIWqJsxbjj5YWDifSPTL7U34T4Bc7aXKV/+S3uc
Dywtjpa9ILjPQXGYMNlCvH9BVLx1Z6K/iOk+xix23kkivaIsshb+R8FIMdJ369utTXJ3pp2n0jxC
ay6QbbARksWBGIzbS/f5ILg21DM2HpzgtSUu+yYKhsZGdESC/rj4i6c/F9/YE05ypg44FuiBOYOJ
dxxDJ8Qz6KOE6cHW7lpgxwS1NiS6zlo/ndKhvCRh6iU9gZYrBzhvr+2zwPhMUAaAkARMugL3EZg8
w2FCnXKSQ40NpQzQGdlVPoCJJnuRu4ZLZe83qIhEJrn7su7rdBklJUUPXj+yFULTHgCh+AYSoF7k
KYKmzeaJXO3q27+vIgyp0rRc2gQOBOIxuhxTj7rgZHBDR2fra0R+tFlRWRtkG7Ay2ETTUlITgy+s
jMw4uf5WVhE/+IWL4yJb2NsyxK0xVLTBVyWG0Yo+HbuQVivTFqmcLIKVkWs2uZfMezbCZIAEJnTe
jsQf1YvWe8mdfrDXhTVZYJEBGnSommn1K5PqA4wUDxs6vghJcVkyxWePa4tcFAibZSId48brj+Q4
K7eFD/4K8MAM+j2TZhdKm21d4mt7XAAHSznD6WK0vzBlzPHJhguY3lGl4P7IgC9rLd/qOnRZ6GOt
tTeAKO8iZXqaE/uJFvVzbM1LIIgJW5nZ+hdxd341LHqSUPjUHwyJCTzqLSavPArKLiqhEaAJH2iF
5Nv/Z3gTj4mJTifPddvGSz/UzOLf1L3kRA+M6fY3OoKCnXyD+K5WhzcsHTMVDOd/EAm2bq/VV1O5
qAOmz2gaMpoEraF/n0qoIMbajkjTi9yox6ntApXkp4T0qWtPSucKfGbrll5b5+JQZE7JZA4xQLkN
LXbEaho3NKzcKUkLcqgc0ypQwgFPYKue5rq+m4YJQE2zfVyS+UFVlGzXLlXvTSMqlSBKP1z+dcz4
hSPNgxvJZKtdWuCFNhcvaX+YOiFrtyBoqFyYWtK8hxgRLPxvCJSRqKw3mwtRs5bPZlhY0JapvRmv
avvq/wX97MD6jbxEEKHextJWXqwsYa5bNAKyPDsqtunI5bPcNILsS3guuaiTFZIS2ewm+/dRh+3P
mT+gGQBSbcZ6d3ZUkjiTob4IrbVMu85KDRxK37XiK1hqHIx3ChZ2DnhlX8uATDdQ/AAQ8wR4YVan
nVkvUJ3FWXhNwNl86LPhiz1J35dMnr0C0GwH0MfbMS6fR2p3TpnW15ZdPFFtbJ0OruXn2nCI+ubO
LA3iWTOInbRGIq49k1Mrz/e0s8B5iKzD0Yv4Qe9FdentNIPIlmkrCvJsjTvepaQMXUiMNJhD3MOg
swr0Q7hXggEzJZ6+F12Kmx63Msf+feVxhtKnuYzeGiivBncYJQ+N5GtZWwSfZtvnVna4YyuP86wU
gxkyiuTq8KsGAV4ndox+o/e1GSRW1rhjO+ZNVkkqGIP+d0FiZY3LK+IobjRa4ZORa1Z5w0PiWXek
a0BdoWBji6ATm0dqZY07vXOZZlQNQWAi7RnMYHr8pXliA2dgeTmugIPsFRVeMMIMkf3ls8P8blln
9+LKV0xt1MbBxGFmAwfxp8JLa3D8govtsX4GTJQVOi0Fg2VNYEs/572o2ChwVV6baNK1dEoJBg1x
MnT5r5beNqMsqi0JPIefqi7ihdphjIomAxLH1tsTxn5m1Iug9/mNJ8zmbb7aUy6XWEDXRKQS5bLE
yJ5lpbrFNKwfz9VrHE23l+9m0f5xkSUroqVU5KYMpuo+mT719o+sj0XZCfu9l3yEiyfFGC2GnA2S
X3cvWvKcZD8zvfDGuXDHJHfkrPbGuHUNEhjoM9IcL/4hfb28zv8QQnEJGCgNQVmKe/amS9tOFW0R
OYNYd7P9tAcW/GemOopbevGuGwVOs5n0kHd7zKdW5yJvu7qSGRK3zKUXgypBD7oQgY3zAXx2t62M
cI4i98BPoA0KWmE2Dc3iDGolbBp6cLL6jVN4RltffOg3E+uVXc5rehCiVeaABpiW9o95j4XFSfJQ
21Po4D+1m1X5SR3y53ns7+qiilxJFg4FbR+S9w3mnEpp1DJJJ4S8Nk+7HW2Hmyjudlo+3mR6/NjC
DYLSGA+62j/UbetbcvVFl6sbvcle9EFxWwAFa2UWpLr/4Up7/1XclTYMRmm0Gip0/6snx+orcBea
PnVlHuuoPWJ9B5LrnqyC6lb9oepfzTGouutMDjQaCeD5IsfmLjaTStGijhVK0jrdtTZExRJhPs/+
xnnAeN9F7jrLlwz69ika8SgCBDoarMVfg8cmAdLirVEx3bMSxETvxL69uTzwCoBhAGS0Z1PYpjYb
xjDj3BaxujOjJjDsUrCDm577boIv+rVFp1dkQOvFatEFHG/C5kmyhpumsgTBfbMpwkgS/n8xb966
CkIgTwERQIoxb0YYD5Ybt9Fzxzpo1xMraDJ+DqJ+EaHgNq+UlVEu8ilGLBtNJku+ieZLZRxUE+S3
gu7xZr5jA+z7tjpk9h+jaxMu+mLPwKgtafGQqtCYrJP2pcJA2Y00aY8gHBROcWz2cW3A8BVgfU3Q
JXJOGapUK2QKx2dC2Olfyt7ApIPkaMHsqQ7E4/uvSej9wa21ssn3Uhu5IGOmtYAzlZ+iuvKm+S5q
C29ZgrQpXQo5llk6gMAc4LjUeBQY37q218a5K3MG6+UMTgLJT2K3R3ZHd6q1m/YmMp/QSec/RDas
LXKuo8+KKi8U/EhRqhnuUGnQcE5jwa255Z9rI5zvqFIvxxHmLf25Sz/pdA4UUvRgnRfR1m5FkrUd
9u+rwwfecaPMS4TnLv5qZNcNOniXP9A55RKuf8DODShQAxaOnsVHC2iBZQOV8MbQoh3QDPTKjDx9
dvqfxmNXgm0AFMMotoNJQtV35BGnxahcyjIeJjJSuMLa7ebOghQYPwiv+jMdK2WUM0nNQxrEkepL
oIXse6hbGnLj9nktf9XqotuTpIa08qidqrCHehE0eL7mhp7fxMN8nS59DMQTYFCXN2rzS6iYUSZA
d8mAz3/cpxrQYLUd0UXFiJwzyz7BSMWfWGCMEsDmM8LFjxYmyYow/Q0yx0h9SszRSUoqsLC5t/jr
f1vgEot51EBfBuGEQEvQpceseo2UphPFm+2derfCeVSoZ2pm5KCZzyFH8U6vw9jmSsY2Z/0pLAfI
gH+WxmUUSN0SK7RIGsgRtE0gRX1ddHS3SJYrqZh2zei+NorMleN5Z0nmf7mvXFRPeqlROhk1YqKW
u44WN5ox7OVRFSSGgo3lGRCjcJxrmUFD7XB2kuopLESzpyw28jmTrWFIHlKCBhoz3EJCqtcQCEP7
VA/A2K95dWB5Zh6wgY3pJgZDQ/AHLv9uj19R0RS5pWjIYpocAQb64ZElBHWwUHxhTRp3cMcwLshg
IX8xY4fVNfJvyl5Cs1Iz36SAE0/UkN1KzVabqHEX0KzJko1JWjxs4AnphInxGO1n0ymNSRCTRJbY
0le3A4iYGksacdJKqIYnTx0d3ErvD20iquxuet7qO7F/Xxmymgz44zCOg3bOHVpVjoQG83/nClz0
KyoiZQlkfXF2T7Ra0EVrBRY2n+/rD8OFP3UZssTs4AkUINwd8D03kKRzSXMsD/Phz14Ba3NcHCz7
US0bdpjkyE811NwLIW204LxqXNTrdEq6Qsb5YQX3fysdpb7lApeOEhcebB1DE5Uho++mJelhaJTX
fBwWN23tYz/mD1k2LE6S9pAsIGFTAy2fo3TZQcWlS5sXCOyM3qxZ6U6F+o8zVtClaHNyihK5g1rx
9NdkZjiU87OSQUdoqI+6kX3q9Pkp6uZXCAm9GrS6S5A9ZhnEdTrAf6I+br2xHnb1Ul4tIz1atezR
lHSeqYxPTRReNXV/Ly19sysN+5s9Sp8KObslsuT1UCFxcyToTjj1z3IJEYa6UX5WRZW6RWd/T6tu
ZLPVh7mBdkNba43XTBbycyL9kKj+EOcYrqD0J5Xr0JfJkDhG1T9EunynNeVVatwRinkQCAzpL4o0
SG5S54D7SZ8Wk/ixXh9KsGe4o1E8V8QKMHAEiWsAU1ozoU5ZQ4ceeAenbPOjlZTHhEYnCfpBCjUf
F7O/j0LlsSd26EhDcyuVuN76zgpGLXyUmtwfwxr1rzSPoA0dfpfCwTfs5AcKycDILneRhmLZMi+z
UxjKrZ5Ylps0SuPa2uCG9ZK6dV0vp4wU6RG1rv1klcdKHl4MZTqapMcjBdmhUgHWEhb5cbbbR/Cf
qGCuRaFkLLLHEdKx+CLp4Blmib1N0Oe3GqeiIZR7jcj2I1kqHFLaT1k+KjsjG22sIt0NXeZLUf8Q
6sWNNNSTlxb6tzHqvmAe7rmTu5smVe5Ilr52yYBJN4Ms3iCBSXnG1EIPZWsnz8erVjZTZ7TqT4la
Pw55eG2pdhBPyr4c7B+VSWtn1NCtnGjoVHq+j7Xek6LqjtGFhrH2o6vUfTsqe9uQ0UzowitiJ7u2
byaXTCaIirIfSzoc+zQ9KS00EhUDwMoKqaaMynhCDlpXtM6UZd/tKH6xk+KTHkUnJWyIE0EauxuW
vVHKQU4n5NLVU0Tlz2yfnK6y2x1JjMrRyvKxhXvnDdgX8hI1i548DdqAnz2MD5GRPcq13XhVE/5l
t9V3S6n6fde1rZMsqQ9eB2lvzD18IW9Ld5indEeTgoKECHrIlyP1Vn0KwmqMxBJCO+i9cWFgljuq
DbP6NxNzdHxjYlbc9Gq+EjIxn9NTQsJtZY3PEWjYqLVdTTHIZhjndJ69KcnZPl4F+0lFgVIK3gin
qWCyTGiYSxyaIVwojWEYMuNBLAXtGyzftoHMr0GIaR/CL6HkSQeR7L1of/kEwtKKvjQNMF2PruJP
B8UJD/MtY2ke9/Ze8C03bpAPu8ulEDnt0GGNgUtmrNrGCaza2VeGddSRSqDJNMdPlw0y3+CuEMtQ
MQwMmjgDPIXcNQ+unpTSrADHTW/sTV26KXrwm1ppctJa8HkbA6jOxh9TM4tSW/a1LhnmLv+liWIZ
2o4Qvzqw7ue0D/fGUQUt0eiIVGgF2RLfzjK0zExUkHOAR+U2ha6XWBdWZIFzTcCUMYYwQSKNCY2q
XxRHuYo+kzvTjR8gTecllUceLn+3cyo7Vid4TwH5/lU9GUs9mtCAkzEWb8oOyh3aa3Qkd0sg++OJ
evOV5gL8d2ufEO5c/SrxiQDIvDmYZ+tgJVMZLxnGhT+moa0VSbU8Qnyp3QHdeRqv6bVtexP0mT5j
OnenvzKOXLJTj2W1E53KDcc117Y5/xmNurctA7m2ag/u0tYuiYCFoS9ytjgGjk6be1nmX970zdqr
zSozlg4JW4tXNOtaPfzFp9RWmPhmxesEOneox/wqXgOvJ54M2iwSrGxyuT5aeXnfIRcPUiU7DGBK
lEbVM3RFFHk23mUfIgGXHieoSAKLj2LEry4HKNncv4cVyF4Ms2R/7tL551JlYDFUFdRDMEefKwm3
a6L68ugr0NDqEhH9EPtjZ8agKwFefyQZZ8ISSm8nyIui6v9I+7IeS3Gt2V+EZAw28Gpgz0PO0wvK
yqzEDGbGNvz6G/vo6qpPfa1u6X4PpZa6Mou9Aa8hVqyIbbMMgvFPmc+Cl/pSNC5YH785nNn+5U35
27v5lyve4vxfOjQ6SKgOanIT7cm24xDXG71DqppSZ+vkcZnOu/n/A/UI2V8u+UfqIHyBS40b4DTa
YRM1Tux4PuwL/2X+cDtX/3Qr/3gdpwY2oXUXQhuwerQLqh31YFtIdC86/udb+Dcx9b++zh/Bxekl
GD60gtYqJGR1GCYtdf/lPP/bd7n9/V8eUrHyJY9UhBjCWhTge0ArpCVCF/8SKP/tq/xxtGzktE7b
gslnpQM+EeeP1VJ//vPt+rdX/I/zRH1Z+16B8+Tx50KOYnWg311tKvZh6U8k7//5av/TeQFV4F9f
tj9qTg5nciaxmb0tfqrLtPcvBObMNzIxewAIv8kPTswCLGvq7ZrefK6KX//8Af4mKv71+n8q7TRt
4zjU5TeoJd9U0/jV+N6JoEb758v8HUbxX9f5I7OHJelH1ClyS8jhtrlQHbFUlf5vMIr/utwfYaMN
vIaZAmfYNjJ1bIQ25t8qr79/GQNYvUfIYf/DM2ahOtcLw5MLHHrXcvVdEfsvk7y/W1bE1/h/1/iz
R5Bh43UZaTr0CPo/zp8aq7s2Hsa4RtU+CfpU7UOB8eiWeLt8jDN/O73/85P7l6/5J8yoTOvJfIQq
Ap1eIggTGKAa/7sr/PGsVqVt0VJEQqhPp1i+Bj7x/M9X+Lvx5H/dxz9Duuq0XCvk/gH+0o4f91iZ
ceEdt9w8faBenPxbkwWNzn+7cbe//0tQXAveBMqgpR48fpyd7AECYLkAKeUQDdUJRH404+seAMjv
MnfSSvUfkF5Jymo903re84knOTU4LrPwZfBEg7YV+Zzdww3k2nbLQQXDwaumM43kNXfHWPtsX0ze
pYV3IYTse9FU6z3zq33NsiPmZDfqftIU+dmj8y4sH6037UlwMYs+tuomTt2yPXxt8HNhASnXsKzj
ms0XRaBiWAio3CR1sMBJqt340o1lF+5stmzKkqWWN7GF5QPvKpFDXDnDzre9LQ8X713LH/t2SLGA
XgifMjF0Zqszmi4LPdbmPaTLgXVteZN03/Dbir8ywhqZeGWb9o5JOZk3fmaEpBfeemmxAhyZwrqH
i6kRXZTte5IfaGjBjGJiLO+xZSl6XgYv+aw/5nF65hYmb6C11jk5cDW+sAnSaLr8ygpuRb/yY+7M
USwdLcp6ebAaAr25U+CPTqfJxm37CWdu+HU07btZQGLN++qORy0meEtq1yXVUXAvabSxHd2zMN/5
ZfmYzVU6OeqOUxuHjbyjjdxFnrO11XCgwbAImKyhJRweyoDD25osiwjo8qY0hsimO2p/iPmy95WM
c8PPZlJQReTHISLCaz67aIYVeNnCAvc5mvytzS5h2ILGA4m81d03Rd/EmHyKQGJLAz7MMYEpjM+i
rRO6T9KyeJnXgzNk26r7FchG41IhFVlJAtHkQJzG1floy/vAEo25r7+jITRu7bUz14hwwVaW6PDV
dm5i8jl2KZwtNJSvJghuWQqamntYlyXWXh1jTP2U3eA39xLpb8/WD24Z7RCXjyQaRTZuyy4Uvv8T
rGvs4tUaSxWzuRByOJXFsyIvpYQJ+mCedK5EiagzwYS8IdMDJyd36DeL7GKKn5/HvQ/przFykpu0
EG03+tY5wefEl90xGz9BlhG5rtJ+/nY6kIJ5lc6kEUUAF0k+CJhVbUn9UrnP8wy6tXky3Qi4zaaT
/8zwStfjVgI5kwymd4OfMvkwIvI6LrhxpXultjoV7bnveTL1uehGzBHsexWuO1AHReRVG3f8mApI
SxOJVL78Wmc3VvP75IEdWY+bCQdqKFhc5Wrb+b0IfJV4VRcHrfswyc+B+/sZT9OOVgSBFV7xdnue
8NzawALw4PcMGOOQ8Pp7cg+qb1PpAzl0TUImffF6f0/yt4YS0cOg2s1fdAgJAQuKX/MylERYedGq
ODVZHZMyFHn9tUTeKexdUWnyHLU0dh2TVKHdqNy9qf3ce8s3x3NGWZ5kYXH0S56sHd9MC0vDG4gX
EKyZn1Tvp6Es0yanh5GVqce3LRSIZqCgkWf3VTYmg3TFAPpCuAZviK1CY+tFg1XtO2RXBpUYpnNB
mg1E+PYGD61fju34wThJ+rEXq/8dsnJfBV+jl01xUcO2g2TQ1l9jtXx3Ax5PGSQSkoEqK3ch8HfX
+NugykWlLrWc7np4H/P5TWVtvGIm440soVi+tzDChEro0foukEqsS2vwgoY5nqtItH6/8fJyC6H6
aFjjIkIFSgbSi6F+7jMQDCBNBM9ogR4gZnBVzhFACx8uOFgbmfC6lcTdcgSqSJ5rZz2VDWRi6XDp
cOcM8F0YHh5IuCaZvYM6QeKQPl1hQxLM8waPBXIrU9DEPf7tvL1zggcPhqT5MO6XEFtg5g2Th5Sz
q+z1gxqWGC8Vzu0EyVYi/NzcoGTYSL34xph4aNQmCD7n4XlmzjkEb8bAd77roYyb/Wj4NtvcHCHJ
L4oQVRopY69sYp2pZCXltYk+EPDeWRFeSgop/9qePO1cIR2fi9YjuIk/Y3jJcpmqaoiJfgq6HgIH
PK76Ma2XV46nHtJKhPUaw+bl0sFeb+ohYKWODU5p0AyitEEyT/6+wz0jOjs60A2k9dWfq4TSu250
Do13rG1xrXp/c2tlhk5vIWt08RRbk6YiD242HVwzbHidwdnr99j4x6gGNj5Egnt3EPVCuM/jNu8P
jCKRNMV9E75nJbJL9FgEV9N5aTdCBTl4IUX91q6hjkOV7euybeOOyxSjDjXkqQtt9ciUu0rZ+4p2
AuFbjMbbhDnwt+FiImQvekYPLrTu0sI/2v5rkkgl8KhTy1maL1uyV94/9TghTvRROB9+dxx7fs3M
+FyX+IjYt4DzlnAhl6ZJnYwVSQaiEkt3hRliD2KKrApj2Uv82/ugMS/9Om2hWLPCdrRJw8rd+YN8
C0rASgiJNA9FnzuHpQjFMKtEMZrUJWwN2a6KHjps9XlThEzwUiHx1mErVhPCgLMAyw8TExeddvXU
4XqdmYXOIlHJEj9iwdKroNfxm877guI736RsWs9NqpncYj+cgX9VY/2VIziNjG84XCL8+ro0+B7V
nNDqO2ubo+NiS9PcL9OXirCIElydpvwg45jAmm4jsxE+jFCOkXxHQv3hZlszLVA744JDDJY48/M8
3nl1cVXlqQbjcplfgdGmOCpR+RO19zQIkN6DdOmk0O3rNPkwPc9F0z2MmWmFXoLDVOPfsGkTdR9z
ofbZEsQBrU5mLeKJ415F/icfvn3zE0F0bfY+oMS3z1ci3JkJx/6KgIdgFwm3aLzP8ipe2zAStONJ
37r7Xl87WyHEDWkV2J1q4ONmi70DtkM+3VGsUQ6lPdZw3+XzbjDFFgs0V6+SG/g7fBhzlZSKiPmJ
bqOkAbWtm/JkLDqcolGwqAE+18UAmoPSJn3xEfJmMzpMeHhiEyx31/F022jzyKex54B4B33b3nnt
fUcMw5h6a3MMWoTxWm0HSz6q8AqGiXA6FGtmSHLMQDO+y2qQJiYkNPPD6kHUMt+vc7DxjbzcykMb
PVHA3dBpqvCbz1mm0y58WfD8tFljHyssOXVws++JJ0U7UTGbPmZltY+wZKTZlPZddamDa628TYWp
YdGUDwqBs5J9ogeZZt1bY9+WqhPz9DuMYP1TDqLIHn0EbeljLpjnsTJespglDuQLzBhS0CqZAv8Q
zvTF9O7Z+969X82Yti4YgfpESiQVuYiVKWjLRm8Gwlk2HOPWQ9yamruoHaDE8ZaZ4ODWWE0ZGIJf
9cPXV1+GAlqDIpzyE1XDo6VdsqgZp/QV+x4pXxRGftcM575AhVQYlHgNTqtqdpTCbLYmcbCCkx2u
Iuq/69wTvGGi8MJ9Uat0nvBlGhhBYyY7SOeofB/ZZE0rM6SLVUntuF08Nai+QFZws9OUNTjT3qNi
+FTOis1GLA6MBVyVXVUlWVUmttsFiB+U9huWeduR8rgb5xjyn4LAfIWEdkvAW2Rkk2cwjOWwc52G
2KmHzUhQUjrwau4fZDkeB7KKmZZH3/1YfJME1r/m+aOZMpEtNDFl/aIhKMvCo5n0tiVwWptBdseD
gfEh0r73qB18Ilbvp7A5dVF/e5UBNF/14n3n5QM27PYreyvNNVM8ni0VbSOF4S+hA9q+wirEUD8Y
jl2B/Gqzh4yWqZkmLEi8KQ9WvX2U9vmVcvuSEe8a4M0N5v6KAVBCF/K9jmghIPbZKbZdK0TU8KdX
mGD6JlWQN4/8Qri44hA0OBMkHfh0BlcDwo5dEjkX5cjYBENiJTtxc2Fowke9bCEtBdUeH2WciYv2
mY/2GM07l9vYLjtniEDIPkmwmCv5DgwzWeXVThS+c1Farew4Ob9Bb/abRZQeiLLz3uRlvK7fiiCi
1ndaXfGKpErnOx2WW9OZpNH+znO6xCtQtfiliDqNOB/sZvAkHPJjNI97cr805xXpzWcfcKBD+vj2
4XIjyzYuVojSszkxiCatyu5dHW6DIjovxRtbq7iMprjBKa+JfyIL9N6H6oHO5mACKERmJJWO9yBV
cbg1Pm1XbjCLBp5+l6NWW3GcZlRDePsdZ0Xx38c+bEQbh6cr3WWIDyDbz9YCedRvbQfTMxjilQ0+
Sik/zAqmo84PLNsWdYjhS/fG8gHik9UzeIMpVjy+mPR/1xSL58Vnjqdic4JE+5V5x6Z58OtXWkYJ
7JU2efvaNAQNAWDUwVxpJu+gvZjaDO1q1O8KzLG7rnViCQao33/1hj6MwfSrC+7KAQ+3LoUTNLtw
mV7WJRK5UwsonNfVcL8UZtvTOzX8QmtwnC2OhfRRIK4Y+WMJcC7PjEzxijvPtIIAMMp65tRx3+BI
9vMrRB0Fz6NkmMqkIOaUT5CUo1niQChwyUZ0LrOw/nKJGm8R0ZAPGJ4HX4WPGgzS+UnOymTkehuM
d/6AprVA76by9pivWGaWfrIuznFxkLoku2PrcsQuphTO8i3tx8hRovRh0qhx3/shHER3Hfee9Ajw
fqDx0m9aw1ISYdIjm0s/PS19ICYnRC35UWTjnUQnsHhgbPbfaq42Hnd3ASmOeeAQYWaciNuzrUv3
PDkQySm6FnV6e9V2nlHbD9Bec0u8O9kdAy8TFnFF6kBJdFGNyLsvPC3gnoJGZtg1Pc4NpN5HuCQu
5f1Y37W906N3huGtXbeqcjY3n+nRrxOrLg1nW0jm3AfFsG87nfrudLa0ehvYqcHO2RrdF2X9xCL5
SVdIXrnyZVX2C5H2tzfgy+hq3fvBBLqLk6jpYa3eIsTGpkO3MJUcpJgqiPHqXvMuTyx/5+iC1tIV
vIcqZr8fM2zt8eg909Nel+elasWkNfpF9lSoMA7dB4pcoO3z5O2HHBvjSPwVJWclkRnx4SfE36qp
Up9nh5yPLwR0PTK8LWUQT646T+ixO2yk60FdhvELQwE3o5u+AXtnZq+WXXiD4Dy4ScOLeLEQfln5
fVS8qqLdhn27YfBbyfU5X7OPPOfxsrzlOaQhsAMwhM+240cXHrPDMCcVgkgwP1tkJzeCuV3ex+u8
GwnIxkGwNUgDi8cSyc45Co/WWeqEWHJqJ31wkb4dF8vqchfAZVn3UGp2MHDueDqaLvW0QbEyxzdb
GRjUxxbdm87qpFZ5EgXQ5sbd0vKXT6FUA8XasRSLOhq4+UXhG7m1lnnxOHr8EkplYh60ogrBqgIT
6nst5x+eTwc+d5daV1ffhMF9wQIQSUAe4kEKzOeAPhM9lMKicrscm7DcQV1OzFGArMa3QYa9tgY1
T+TtnZafopxvZkfuWQW0p7+JrpabcVWoD/oPncPsGAxYKara3XcTOAMm3+XoLRkoqj1BVQfcyhth
zDuX+mPKf43hzcOvYNBuAWDRvy3eJHx8ugn8OJBfEgAtX2PPQiBz6OCj/mtB++EHZ62HR8pXnmSr
/Z0ZncJaKfKbeJYW04cKNpGVaB1zsgsk97PfqqHXW03k0Q8fRUyxvA5oYQNdJD5Wsk00pY0hyJxd
n7AeJnALP1MP5CgCQK+bEtgnPLg9yF+3TjzAwG4Il6NLoQNMGkjf5pfOD2BMbAXNnC/w3epk4E8U
AAuQNJSXERwXgcWN41mRtwkcIV55eHuuze2oj6EIxzINZ1RjGUPnVznvbrGvGAT13Ms0NmJ0W2EK
nHbSbroww/8GERdLqTq6y60XE7W3BmuqTpFO1WMwd5uSmF1VhbtwfsNJAOg0JMhSSHE/A8kT0vii
GU16q8FYDY8ySOfcgCWk+KnYM87PEd1TCXGJ5a5pKeKT35YAaigDyLzGtArPI8KsrKGcCoBLf6u6
eyzmN4j/Hz1+vp2OFTZJqKcvK6Vpj/jkLfVubPVuyVD4d3zHlQ3SwMnuZbFrCphFRhYQUA+lTfwy
KEUvXiffSyR9TkGmayD023VG1GiYc90Abtp2wWPnLQnUUm4bSPBHWsRAoIgO9KneruTE+Huvg7RA
a2M3GPYiv/3yi1/KtTEND946xS0PN3W7bLLhZPoaCXcVNnQ3EWlRbz27wTMmZWkPKlbhPgCDjl34
9HkwuMfuIZNYKIXaGHhh5wjdX9Aa4SMEt+uhN2+4l+00p3hXvxe/Q/kE561AVXExg16nqmOjipv9
3L5fnWMz620/T6l012SW9d6H5XsDVGFBp+MaBqAHL0XNdrb+zBAiANklKgSwzKDLIZ2E44MQBKJo
Os75cI+vPhF1p5a3cY0Qv3a17eLb73mufuTZUzavwgRuwuadpjQZyimmsJqHW03cw0zSJwBeMrnx
JrPx5Jcb4hSBrQY0RTRo0wcCUQ96GdprE3xUmFS26AhhUz+bRwrWbAFJbwjirSs9GFJvgbWIafZi
RLY4YEcWfAfRfNXgJy7DSXc7fxqhDpiLuXgaG0gsljvH9XdZ4e7/A3pZNG3jo/HC1FF9nRROeTSK
nXCqgLBsYNd8kmZCMJzKAu9NjdLuGZqi1fhSI2Ws9myjag9EZRWNV8VR9bZWn9DhjSd6kvLqYaUl
1/eRhQVQWyRAClKonm5aBeogUEDH6I1TffkVADZgQEZ95HoEuGfjgpm0BBXZtF/VxGBLovYzAFXQ
NjfUv18bdXLWB6oBTcNsUJQYocHjZWMo2wxZkTLvF+nXM1FZOo7qNNJzbVDE1tegsYlt8CFwl6co
T538I+NTrAsjsvXH4v/AUVCYxUMS8lD5+henyoTiz4yP95O3XWfnGRh8ItF+KhzO8LXgODa2OC8Z
Vh4q/xGKS4+a1Xj3NfY50eR3VNguTHx7m48AUIjwPYGVEfvJ/XXrLpg+uCzhebPnSqdO+1ADleum
6lrkCL85ouSsiSgB9xWFh9hVbqZiThvPO7bVHHtA+OB0CXz0rgPit/oQOvfRi5HpOydtinXtvtiv
bpNWy/v/xS3xjbZhAa7nXO9lCVkmpOwIxJrQmkNAIXCAgnxZ4JsDvi4K4xrwSalVXFl79O2zhcOd
5OXRq+gma8Y4KPiWjHnqOetGY4AwZv0TpHMU+hlQbZmxW8cSxPz1ceSZTsoCaPX8pfHW2Qh3Ph8B
7DYFgKAScOb0WObYeh6CMHXD5mcNURO7vP2IvG7XQmJE5a9+6KA9GjYhChesUB3MglQAiL9wzvyW
b0KsMOfhAeTP2K/tZfbGJ8P3sxo3de/HKwcuUTXq3SgF4BWqB42/a33zNPkGsRTtR8d62Oj+8lfg
Ok5+YUN3VDxMVnjoGfVbNs+2GDZgoybj8mPteKjrF95Xh4KVcdahQJl2OeqTYbroiV2Y079XqkV+
1D5CB+oEUj2BtnyIbPDIWZbqGxk7qu7YsMyi7dgbM9k7UQBKQM1FqSsTwoorKK37ArZaojLlJzYn
v3K1nIYSVsNSk1fQP1IaNC1ov3fLWooMuI2T58KRnbBOJgxyGS2W73ptHyM6bMvqFdB54o3FnVL+
vFES7Q0eWy6AVvtinMcXt6lOQbvuZhZePXLwp1eCl0uyRQmFhgpTlnhBtJEKo6mW3vktJDJa5xgF
TwM2gCa0aUi5yoH03gQKdCmU9+b5mKBh9zKskkmd2lI9epMjRrpTM8DsAOKywLBX+MG7TxapuS6e
KSq0fIagvvy84Sg32DxyYVU1vJMGihjLs0enHVlBZfbKEJC/t2mcIhkwjQ5xCprCORUKMK7CWHF1
AU1UYKj1axypS+i3SW7g/I7tF1e/BmFx4K4VFRTRK+f5PzgSBlxN0+5kcJ3JfTUBDIHGf+0MqTej
m4Zvee2bjc/yZHA+HI4UnX13+A8FzLEoH685hh4UqqzQFR0vzAM1Yqlio1lsDBSnSwwm6dbISDB4
VLa0SgjAiLBDdpDeobVXjlUJG5jN4kcnNOO46ZfcDX+NEqOBbrdCyhFOD2cI5R3CBbDvQtFEATq1
QflaYemT+WMSzuwooxfIbQId7LzYBwtbGKf9LNrPxjNJRttkXqAHb0iMTihZC4bnbRE49S7kg9Dj
nLTt3RoFEBjPBGXlpzNoxPVLGKHHABoQFR915R2IKq8BxptT7961tyJCqqSr8OxbCQuPCwnRwpXN
1vOL2N4eJLX00rBqQzqCYVoO6BkTgTXb5YgmtQdkWcIDCL5GgOMmVx+n2j0X04yXZ0YJiBUvm84Y
C3ZRBwz+OoYWQAzZe21/lFqmgCRhq9EdBoDcNLsoXj6PoNJ1/VsloSYu3fdqvitqcMizFyOzGPuF
364MTxk3HyaPdro1ELqt0fIheNby6mbtfRiFMEGf4OZU0CQrgw0w/wuA8+sQ3dm5fIoqdqItvojD
z5N0dv5IfpsI65y1+Sm84sScCq6jzsWVQ9rL/N70Jr3NQmcIPtTziBIfc1v32c4fcGON5+XHNzdY
wklrYg8DGjIsTQjNXqpQpmQt0rXVKVmKNFTtNhvNnvf5qebdsSuaTdUu27FuN2qFuFC39mKUM4dU
B4aYII+voqP5UdP1EfhUm8C7Io8LV+7JVKQzVi9E7oW7OTP3bKa/qINqsYnEZFsd132Q+l02pHwE
WuaYnWW1SSaZX+AphnyF8Wa8FtkLifqPonY9vJ/5fRGW/YFjnuBKmh3GpT1kY5uinX3s/XlAcGKx
K6EgR8ltinMaOnUACPEaKYAS3bJZZt2kaHOurCAC9AjEpgEYBxZXkshbrpYCtVlAFuD6NPjkFayo
5wDgwNh219zBDLeYeiAczfwhqYKwgr2MCnzAjqP9kWX9iky9b0p67Wb65N2GqnnmvNEaxt5jiX2S
QKaamrOO9M7X1Xkc0fpiePABFxt45unph6zh++pLi0nsZGCBDqiTR+gKRsAllYK5dTW+Sj5fe4xE
lBq3PryKRAa7woTAnzke2yzGVugZgOx+abJ922NEON1mbbqZ3mjTv/iWJiA/XcYmSLirgKjVpkh0
Zwuh+/4xDPRH6cir1vPV0+wajDmca8ZjWHv3PFjkr0UDZkY3g7kVKjX4HKUr4RB+rH+D+7pTLDxh
1eFE8JnnzB4I+61LrIM03bEtWhm32N1cSHjUGlNRSrGLsqaOlDLu58qFvz2LCR0pliTQiwHXesXd
3swk4EDI7HHAlEPX/mYNhudprDB+XEIBL5/EZ+zRxdS6AquhyugX99WpquDO3QMTL2SJem4IvjEZ
jm0DJgJmEMkIyw900YeCByzNB/Or6+c0ZE6iARtkoz04HQbCAUySal7jhJQUvSLFVpbnxWVAfuoK
11OaHmogA9AHgNI4ppa18yvousflNo3yBvbcrfmVWJViKLDHVlQg8gHNRI9/Q7P80ZXkh9YSu1Ur
FjTV2r2bkmwkZmijpqcaDAdk72Yra3c6ym7FykR4Y2kM8nWsMXQNaI+6rPjyoKUDtGo+Z2a69Lz4
0NkCL99Od7FemX/mZQ1JgLl7JJMBiNu12S4qDd27hX8/Ze5tIQrQIgPvI+LbeVhe/L4CFWJ6y+hb
EPZbu5Y7OS6JcwNF1bplyL21xgL5mqVWQZcL0+i1I6m1+anqw3NT0EsFpEjVC3ZaaGqNt4fd4GY1
XARZvwXzKy3oNyAO4RqV9qQ+uEg3XrTu+0B+li72Xhi4PJCIPboGfV23mE0LvbaoxTjU+qceYTCb
eRqhrV2si0G8f3P+iyv0d63jxOUa5CiMMM8udB93Q3lywg8N/QBGQVhYm+cZE8nSGJLy3knnFiCo
W/r7ysWfenjB+D0JerMLepipFb/WDLZ7PvqJKbgqb31Zp/Vp7sA3BnY8uuEmmPLXgILHnbkbXZLf
FuiFrwAC1Zm+53Y6Msn3owfDGx1ufIuEj9CCM7NvMWbrrZMiKl1zb0Xv0Dh7DVYsjFxeAlB3UH2g
FCcb38+OZY/v7ynBFplKiLm0vRZS2otqGfrJkB8mDUdv5sadztOJDXEPGJABreyWNi3rHktLoGGX
KIfqNcl9hsoHDsigPzr6IairB8/rkDcRq3V3hIfxV+C4KbXRNgBQpfSYwkMI+bdNFuDQNvfA62Jg
h4RxVNsdz/0t0PMT9fvUOvTQhCZeMAZaMi6WCQoDmGZrxKsZ5fGElbWy6zDrByEN309hN97XdTp1
S+oHI4ba2MLJliuoXzgXwGyV8sSMdx+t3M6N5GbS5uLibWTIR/k4xZbk536IACT7B3DGJAgw01nD
nwksqju6Btg+A6rkNAlt8NBxI+rIveBPOlcEtCAFdOFjzgkkCOhm4pgWtLgWqAJ9GQPCSR0Ks3n8
llkmaBN474Xukip3fmW2QICrtkFrN2TJLr6OXsolOkZTA4DMjDs+3QadP7KAnERldq1sVExGlWqU
rE1nPpy63/QGABIQ3Q/UunduYJZNFJVbvC+/KyU/G9f8ani7W9cZ4+r2gM2eSwbtJFGih0hgP13F
OdIAxiGIUtoDtaUfVqT54TQP3c70+VcR4qf/D2nnseU2soTpd5k9zoE3i9mQIEFXXqqStMFRqUrw
3uPp54Nud4uCOERf3WUftZTMRGZkZMRvpCGBYtDCW+56qr+SJWm35pC7ACrj70aGULkgvUqD2mJR
EuzinFdWzAFrc/UF1uW4igtFOGbuBFLqhhcjCt+ytnrBLazdCSErUMSassqajP56X3q2jPWCrdb9
DTx62i7RndQjt9yWpzykc68iPteCh8Uibq0EElBEzXoP9e4Bv7wnvShfQznI9kWsj47LOmzzPgv2
StEc5HDYhHlDpSUlWlFJW5dFsUZs/VAiEFjqzV6W0SyjcZK26VYm3srB+JIHCRCrh8oT9xU5tahV
XMiGsQ9CsByFdScqwkOaNw6Ny5PeRictMT6kvnmflsXnVk8/ZppmD4LLx+T8D/XHkutx3ev+Q6wY
kEwTOJ1h9yLLUrjJFMpYVkZjN3kEcYXLhisgtoQrEVmrnsjHoGmfBt9/L5t663taA/10PHYCoLgB
jmA0ynf0O598VdjFofxRV/t7oyfJLapt0ld3BGLiM48na1hbAmDiUbnvTWOTVQEHRuXRbY2nPBnJ
YT3zYzHVokQ1oU7Y3GmFd9/wvwsUQxIWVkXzQjWM+1oudloq7aIh2sTx+DEpki9qYYHckZUbizja
ptLGKyTChDrhDrYBWwxED5Xj+tmPku1ANciohi9xopbOaEr3Ztikq7gOorUspLe10K1hHGwy2XvM
mcdKcctdqFvwdY2NUFMCUbTqmFPc1pQ4XWPOePSs9N7tTKRRFDuL8psoFb9ngugMqUdlzzrSQHju
JboAQjrsEzR/EIRIHwDEJHZqqZsSIJSWDl/kzPhKH2V0AtXiTTU2JBS83gKRnMFLga2oavLapz0l
DWs80gR18LPaozOzoST04Ma8SNWYnEmOgg+urH1Syv4+80sAz81N2MrpSsjEvaF5D1FT3mUloptT
qPDa8dZy2b2AlQOP/IeHXQkrtDXi2zDq175H73cI1a2m0GqTQKhSMKHtMnSnulP3SRB3GAQaRz2O
9oqXH61xoEI2VlRBzcoeiuhR77TDMNZwCHWy+yw331RNuh841VFFdUgbpkaWdTsExfekDrlBK9Ex
JPPWr7KD7Lp2xu4Vkt6i3DayHEq8zet2h7PtLsuVQ6Pmm9CKNkbZOYAG9JXQ6o+GoWxKxdtxr2Jn
oMe7JNKTVZGWbAVKDFkiYm2Es1kqGYE9SBOiKm4ORYPUix7sROSXip6Kgmw+CTXp1/DsZl9AgHIz
Bysr/KKw9cWq3JZtfZJ1dxWXLo/hnaJ3RNtmJWhQikWaGxG92sB/b8T8ACo2guSMd+VU06K6q5UF
3fipHqBuU3of5nsavpglwBIqsOHobXuuiyoH4GmsJcKUJO9U9YNJAb4ZjtOeBpVsSd7KFL4lyGNo
iuPW3q62+lUC1gQroBEroDCh3v3QT4heutCF0tOav4syVPaSO7ODKjdYYAa/FoE5fSk76L6IUbaG
org3ZSccgzt9yGw93JpUAI16R4680gWaBZzFDEfhJCjXYyzzU9TTKCPR05ubaSBFoDLfbjqKxEnU
8BMDJx6fBgvgTe7bDZkcIPWsHDcFFYsgp5bd31ksni/RGtNkp/HbbT4mNEV2Qw2AzwjXrF9VvKqE
0WgMbU1/9gqZcSgnFU9dm9ql29NtSG1F8TedX4IqjFc9NQ2Rv9GF1UnpwdLVoKp0fdUPBNYat4Ce
rmCq2iYuV776LSujrVzKwhbTCgjFbGEQy1xivpHYskJ7skQdK1SiOzGSHocguQvk4sblEVlW3qfK
kF4Gv9gnnXpUebLLcifTkJgqauWjBGgOdwQn0NsbwhKbhyu7E8Ydz9JtXCWfJMt16DM4JTv7KETF
V2pGTUwrpjoF6bNJQYQGnFQVX/OS0lGkkS+Nq0SkSBDTRW8l/1MV9luo/7CxCYTevg32vo81u9vu
fJ+eFu3kRKLcJFOD+h4LbwhmnlKrtyHWp9VzSRgJ3vuw3eukg5H2TZHlY6axiskpyF81WdxZ2QdV
0p5FeZcPN53+kBN2DL8/heGuoR8glxkJVu/U6ofB6nkt6g8uKJ0iuxFS2c70fI2lKLrIuaOIp958
kgHf+bcj7dMsz45amm5KRP5Ky0lg+JvuQWSf+PpBHIm0n73yzSrqY6Enn0BJvyJ9jLpDsql5FOGo
B1+k2Q7ePZV4T3u2ONmVb7gQ47Ot0jTrPHlhMVsAaFArV1afHxKxXEVs6r7fZvVD20U7vB1hqr24
HOtBsGhPFDccycwt1yaI4uGjOBDMpYTnj39SJImsLnvqXB3nAk4HolVVTtFeS0gWdmYt2QlFarl5
1X2ez8Z406RfDdHYd1lru+w0BcMsw6JKJREBBx4bMl0TfRfV5NC99UUqdmqUPzRK/uA2x7Z/Mq0K
voqjVNgGSsrnIqQ31kbg6oMM99jc3EsmQX/kRWFG+l0aC7e14rdrY8jDlQc7vRzcR4lKrlrs/BLk
LX4HovIhqLSDn+17YVjFeTqCmnf3lmLeWaV5SyvxgP2kwjcjxaUnFOmfdNrIBr/9oIj5fQqwSOac
d/AUyrDZyRw2ZE+lXnC0zJHqW696M2n3uFywWNcAFCvEbVZQxA7XCUgzNk1IGzDjOkhxuEW8Y0e1
5dQkdzxL7DCjO4T3YmLy6K34xqJTWB/SQj5ISgJvpv9Pej5IBBVj34IzCoypW+DI0QS225WgZ3ja
bKIQYn4mb0PSVdPNCBHmJuteg376VfHbWPTHQE/WMW22EDiv4ksHwyqJCtsmOTUy1VbE4dqOeF5R
M5DKg5cp64BGWFC3K1lq1zLdmDB8MIH5BvTnKmUtd6C2pb58LwYhIacpqa9KiE8U4V3rhk+ab1BD
onAb8ADk/RO6dthCFBbyAJBKICGsj7OaYAIdFZ/bJGa/uPfClMSKIt0HyTuYZvM1T0qT0Jc/+oPp
rzTZ/C4Hcb9Wk9KgOYv7Q9Ob+V4X3Ps+qr7TlLuNZaBm8vRG6NSInQZMAJUHL+1ucgi2vUSqCAxg
zD6aGQog5W7qjbVCBkgwe8kHYSeKIcqLRrlrUx5IcWAdpaa2w3hCkaQJr48SrqLhKkCzlAj3CeoH
gIJOzQjiNXEPreV9KkxmEXTZwfCn9rNuvoul4W1kqYnQrqC0WxWUENagfShvmbuyp4iIpYX4GPgu
8i4BFV1PoUdjUe/ojOHWldRTlJK5VoTQMgF2r8V3UQv0mH8fMBsaH2LyRql+L1aO2HYkwzskuO4J
3SVFVhlEcV+qd2MS3Y+C4bTVwaLHK2bNSRTHjaki4GI2N+bQfHZHZaV4wwtdmNjWU7jmKW88EQCp
mx+LgEJVGd3HxaPFi1sKxT1//wNCznwXdE3ElzZo9oqy1ceMCvgWCrsz+RDrHXAGeA8xaV1s9W/h
8NAq32piUevfe9QSxlLkvvqWTgfHl05e4a+F4WHqAZSxE4jqqmiBHVO/4m+m1rsSCOADox1SG0eI
l47gPcmWeuiDlKoL1LpGf4kb8WCk7iECimN8j1U6+RJ48OreqDM7GZq1DCuAN7Ex1CcpeGsISXH2
mNWfkjh2cgFIO2aUoskeokxJ6G2wE3KjU0Y/jIrrpoufFf2zon6vQUVl/X2av8FpOQmVk/fdijjn
d4c0uAvNweGf1uL6EOcfNf+mjz5lmQCqmnbWI8VeuPWrSOjXI+1IsArFYyMjWt9FSALvsuxAcXI7
lgpcIO4JGAL1TZfXq1IrN57yxdKLz5IX032/nXC0rvlUN9YtaIJ92OIASaOz87obr79D6GSVxvLb
UL1Zxh1lNt4ed5Kafg+jDBAHmycRUJjRc2kX48ewonZJl39EPc4YjlaoObrUDoCywAQUWUGLW/Z2
JVcKTRmJtju9SA38ci9iMm/RH1I7iLaD9eBW452lhnboAtGFyNCY5juPwre2zGh8d/H9ALJ+SqAa
wnKUfh40gzeV3t+QwadxtXenhrGGo/gK2RoSxfLrqIrcBl36KgPEk5K8slMBz44ECy+DPMMdOhAQ
NwEVlDh7bVweLth3mOyiKETupbzTeNYNVXiM1HqVFje5jit52D9HE7R9GKnblk+a4L5g5HLUa5O3
SoTjokuMNZS7uCpPw1QJLYeND9Atzj9H9S5q1LtUazZFVH2sPTjTGcpCw07WA57tBbe62m5jWTtK
dZBSHBaOgVpCx0qeufhGL/uuuWq+8hL3JvSqr3VP5qBrn3kNaxQpA66Y+jRYzQH2vBsDOjVK+CqN
9qHoD03X7BI5efbHErRYS2qaaF63ilSqK03d3BvNh6poS3uoyJHKAXw6kDUBvck8f6y11yhTP4hZ
7ghRtBGNEamkllZUTK5R0I82wA5lUfw5H/UG8lbsRGb6MubTAe7t0cMeNc3uIwvUc/RdVLwPqSLs
rhMjL4oHnPFLZ9zw0hp4c3oQty1As4qWQuRvP6UJwRQoDbFoiQZ8mW38k886I4pHIYCdTme80YyQ
S6JPwIMRwPj1WV2mcP8cZUYTl+ug9HjfgqNXo1MZpZsxvBlRD2rqJwPOSfD9+nBLizhjjAsKEDlZ
KHl8pPm7FUR3pph+DPCaAfsovUt183R9PGliq2bx4GXp/u3//h+US+WJM/5zfjPOeBaWjRQb9GHb
LYg0WGw2KK588w1A0BYvnfwgLfmUTezsKyPOlV/URg7EwWIjo/X2BQLLIY0SqB4g0x7KgOYC99Kd
CcoOjklPn8oNjpUsLvg4XBYZ+GfW6oxB7lFQsRKDvRN3/seu8h4HRVoXINFhnTQLlOSLOwglfENB
Q16R5/okQR96YUrJw/Hh2CTCbegS2t2tIfEmLLZ+8+H6F71IFT4bbkYVRqQeORQF6IaH+hW1RRWp
cj15vD7I0pxmZ903qzxAnC5wKh3PT4nqlH4Hy2+ErFqoJ1NeOIQXdGXQuv25hLOjPiguCM4UMa0q
ezO821C5VQSkfvnv5K7uN7z2rk/vorrU+YCzU9+pFTXw8i/1rmTjb1XwrJijmTsk1IztwmgXI9nZ
9GaHfqiCttc7EJNaTekgjaxmyyWMhU4LrESZ+IEazxH/iK3Kp96y/HUeK58VqJegf8CaKrc4+iyc
0osH5OwnzcICcvO52kuEPYv43cm3gvddq06x+3Z96gv7aB4LxETustrnTvekRFwXwlQcVL2EkoZF
qy2wvoRVftI0d0nH5OIH1kUMKCV1Opja7AOLRdmOXtuxgzYgPvfFut+Nt5NiWbdbEkVaHGv2efEU
MoSmRz4sb4pX0Yhe8SULVkVlbYTO/dQMpgYhNP6qScG2rQ0atFG8JNN2KeaeT3f2Of26AUWiF7mj
+/tBH9YJtT0rxUSVcoso31VleMyjfq9U6tavO/v6R760vc8G12fONa1YBT5kKuaPH1tLL5QHLGWO
hTC7tMxz8elK7IO2s/7SwOv3CFigCFfs4RAtflJ5+snzO+x8SjOZCUNC6sT0uKaNlB6K4L9WcWu8
ZJWp2p2UPYRF/yyI7fFHRSWCzWCctJGGi9ogymPwuuaBW8KGjqWmh05pOE0C9j9Vh831lV9ck5lW
RS55oZ5NKnk8itjm/82aXIrR50syu3d8tY+M0kQwW0ObMxHldVx/TzV11WcQOFxtQ5yO/+QaOh9z
2nlnshiuFQZuYoQga4rsvrTADPHgl/Dk0+Bm8CzYd663sKRLm3l2FeVuJ1nywC6ThNc8RoODx0v0
aeGzTdvn2vaaRae4cr1+iFnLSUdOKg4ZEiPGR9BqVJDt1KmXrFwvTkpSFI1QKMnyXHAwkEff7CKE
O5SKwuZjDEqkD75dn9T0/X+b09kYs4VzAcbmLXIcNO/CtVrRMQeDc32IS7cJsvD/TGO2bF6uJ11p
wnltICXWsCvj1yxAoTFz8uIVHZOF4ZZmNIvraavTo9LYCtjj8N6tYXi8X5/QRXlN9NoRFVQ0TdSs
2flt6KpJ9UicaXHZrtYFPG7TBsmwao++v50ykmwbuB8sO1vY5tNS/f61fg48O818H6sQhQiV+Lx3
EFsCbCCuNbDeCDdCOVySS72UbpzPc9qgZwdZi4MhNYo4wwwGXAOoH92jadhawBaHhbvw8ib5ObPZ
PhzMKB70jqFy4DthrwM17qGwK7eNqtl9K9Cn09bXP6OyNL3ZxszKLpHTUEU2DbFSdR1sPKqhNKyO
mdOu+kcLT67h1IfsVBuK+HcoPdB9cBqxTWWlYsRNCQNIsrAblVuNDtlO9rdUOQI7UHY0g/VFEfBp
W137+rOdTY2zVylcTFJRva1iCh7ndn2skDytb2EkQ+J7ub5ClwPQz48yy0/kJDeUNpjQwE2yb5v2
g9qmjtm2H64Pc31X6+IsE8lrBTivxa4ekSCS+5vCexShl4Oq8Cj+Xh/rcnT4e0qYtf+6pZtoKOEw
c3RjAz6lTuPdbxeeKRe3lSzKsqXwirfmGY/Zm7WIjzrbKojXCl609K4/qXm/UoVu6YRe/EJnY01X
1tkJlXNVc7MRAYewKahvfh5SHzUaYWHRlkaZxTut0DqK/iIXX+SeCrl6GfKdaan29U9zOS06m8ws
upUoI0lNTAwQsubgoXejAehqwZeXT4Wr7uE3rNUcX6UhWXv9t+uDL01x+vOzhcx9Hd/0kn3h6lsg
/LZawRCKjQUp36VRZlGuSTrLDVNy7jT/MHjfO/k5cj9fn8jS7psFtThWBT+bDpOYfk+NO7RK7dD6
JOXi0te6mGyffa1ZNOqLyscGhxVDn9wexo+l8D4MD3X4KVWcWHRU0Mzpkgrl0vrNApLVhEhSeWz3
JgvQCqECD6Gl/n59BS9eRTJyb5PIs4EQ6q9bIakNo7RUj1svFHa98V1EBDnM37PgS9pwoMWlJ9LF
kCQbkijJKA3q1uyL0Q2oIqWjqhElkHw/ltnj9fn8f87VzwFmX8ocfWQhfMl3kl5SbKsJDqKSfIQt
cjL04Sia5idzzDZdaGzMVAOd0zoLP+Dynvz5A2Yr2vdJrIRVDw1wQ2Eq/SYf1LWIUMUa5YkXfWVC
SnptHc9eqvEtzNyY3yxI44RZUJALThLh434EhGAjZ7ZWT8LeX3QPuvic19E9mNTlDYTCf904WgL5
UVYY7af4+VS9MI904BfSpYt7RkdVWbZ0rIN+1I/PwpWVjR6QVlY0S2CBGsIzuLulbXMx3TgbYxaO
Q62uMnGQp/RoJM+VbFDbN+MDtJfVJJld/Y9Tmq1e2vuRHiOa4wzDFxGJbgv+1fV9eDF6nE1oFn2V
QMlQceFdKqR3jU+eZrzLyac/GMMA2aKivCVjA/jrHoiNGP82+vLcYb2/QssOQCPiFXJYLIWNi4fq
50jaLGuKsHmlrcN6qVaAGkTi76oIACBmHK9iMm6vT+tiQwJywN/z0mZ5k5sg3G5q5J7dGlW7lb+O
eP5Cz7TFrWxHT+ZmYbyLG/xsPPnXdRQRURCl8a/xyHVXwUN149otOrn+sVzjK/t6fcSlAWc5TjNG
PUwL7k2wjWmHwV/Wr6+PcHH7nU1pdp6ayM2buubC5DkvxB/SUNqAAlv6UNPC/PZIOBtldowawaAM
ojLKpKbtBmtohU5l58JG3SIrgSblwqwurpupaZJsKliaaLN1S1DIElXRysF9f5xkLfPCs6+v2+Uo
fjbEbOHGyAhb0cinZthZFCcOHYddMSyNdmkBMQdRdMT6OcXz6z9tCz+PBn0yEvN2xg6byXVnHQAW
bJJt7FC9uj67S7vibLi5/m+kSoKkjy26tWoFCvRLP/bQ9r9eH+T3F5YlSqZCi1+VVUwAZ6cXuLks
Rl6fYZX7WFEETJsUbx56RB6cBb9dXR/t9y3x62jTCp9dTmHd+zBuAt/xxN0QBk+trD1eH+H3RcP3
0TANRQU8aBryfD5uybVo+KRMBQIcytEATiMHn68PcmHfMQpBTdTZDJo670Z4dalGJuyDv7oRk5nJ
3/f5H3Qjfh1rlqPluSZZKrxNxoJeT0m4301l8n/V+bi4emfzmt1RWVqjhhEC75lChNauo82q3dXi
urJvKWlMkvuhEy7FCeP398IvM5z3G9JKTt0+lAoEyEowQzCqJuVVBDCbcFwbxcYPZJhaxUrO70eY
1lpwSFEf1MP9ICsoVcJ8BR6tdOpjrj2D81glcFV8K9/WkYbM5huyMY4XffTJowX1Ef8oeBuralAp
lT1o6cmUXkXN2w4guVFWjvvMVs1tAWIgTyxkFzahcDBLSD6I8HbVvuor+Ct1tgW1/BnFBYTUXH8/
Qn7Tyn6juZbt8eMD8D6+/5xmm6z5Ksg3fYBTWnWCH54We7Hs7RwrrBKSQgkhX/DeEyiB/9sWndca
/EFMYG5gbVLaf/vtTFt0vEnxpviDsXSN7rxkgnGXzNnNUjdBmspZlf9zHPrjcKcd/k0n51K8Oh9q
lqklgZdKag0mNFMOcSmtDU/ditqzAsamHZU/WcTz0WYPsLCFwFPoQB/+Pnt/t6iW8/bfkzYklM/W
cHbM41DNas0lp240BHxTWyxwR2m/esJCMn3piJ+PMzvivGHHRC6gH1pNjmoezLZWecFZ7vqWsBam
Y81yUN/3BDl0cbUx9exoVoDLiyI8VehqMC9DRetWH17lbtj1pWbHiFNGTbhv8HnUYmwk1HS898xb
PVZ3mq4cu7i3PVpuYP8tBIJrtKnhSXr3huyvAUkCsO33tdeti8jfddJbFry38MjBA/dSaUcIBEcI
ciaib4fooYlyvqt1OAkwwQQveEhURL2j0IE0hnDtqyHdVdbXzEfOK8qRccwBKUmGtjYbFQan5WRg
FsMU0z7rxg3AnYanFEpcrE06bOE2UwzYc3AbAc/X6KmpgO3x2duOpndr4iiimM9tGu+EUSQyhVsp
M3bpiLSixT8BzwO65CatUxjQ2srrpIOG8gtijL36NcEh1YTk1oRAyIcxWcOksYPcO/qF4JhS8Shk
wWucsH4BahjXP+alWxsZZtIeTjhA8tmdKohuJLsWZUuPTr+puAfBjRfwPRd35dkQs8SgtNwWdk2f
O8gKeMWnvEefZmHjXzBa4oSdjTHLR/W8djMs9RhDDo6RpX5qDR+Zi+YYtuhvegoao9DZUJjvgH6D
5FCkBCijiu6HkD8oqruVeuukiOG+lJoT8m0Lfg8XetSklKKkajIetZo6PzJuDYu2zuviR5EAYOQe
HMudu0se8LBeK460tg7pF3WL9OXO/egv1B8vfONfBp9946oXfEg6DXE1f9cqfy029R8EU4YAUaXi
/fR70zIW0shVMm4kjAYQKW65E3sP+UNRE20f0znVQ2PMjB9bsf6aBcahV8CbXt/JvyduCsmaKIuU
RiCGatrspkp7vMd9WfJ+rPF/50I3BdJfnluzoWY3lckLQmu9IXOMOngx08hWEQrAi5jDnm6kIkMB
7j4M9IWD9Fvc/TEqu8ekSEmlYbbJoWDmZlGPBRhW/bbGU8NNJ0JGS+dbdLuFkob027H9MZppKSpJ
NT2N2a4p9KoLE7hNP5IM/av4RT6I5FY8jCYz4tR9Sje8zZbqG0ujzoKFYnWDFEmgyUDorxo0SgQ0
8GQkixY2y29nYja72VqaQZl5kYeZ1/S6NJ+DXbBx7SL5PL34zCOSZOimPi6MOf2bv++anys6/aaz
F1I3GGURJvil/4B3GnSOvY0xvAbrdoOmhyPuxuK/7sLPpjk7E5FPShdCTkXZ59MYl/dadKPWu5H+
uIn47yAtZIsXd6gkK4ZInUbS53UwtfXdHPVwABnYFkqI+8BNAKWBtFnmLn3B37JFNiZuXaZEFUKx
AI79upr1QAMxsAAYTKix9s39OrkPyZhd2t7Gqyn49hsr3v8bD5hLkeaXoWcfsozD1ufZMz0R//Ns
c/fKzb/LiafUcLZnfhlq9gFN0VdSpEA9pxDvBETbMoxpIxHOp/wgKEdcUTbXN6ly4WD8MuAstOlj
HviWF9NuRiZjrYe6gKJRnMg2vq8Rz6SuRkNB/ipHxi5yEdIS0u4uC/S3wESnSUvICknOTlaP54oL
V6oQ1R3cbngrcLgDXAFaK8bihP6UNNbpjRBkKq4GqbzzRbQsdATNgs6FA5U37kRZ69aeJZaHtHYt
+NsqLNnEfbo+48tfk4vLNNhQ2HzOsuZa0HMxaljin6+p/7iX/ovX1IXwpuOd8vdY0ix17gpk66KM
nRPu82SN8KQjrLN0XXorBNhWynqKAibaqksd44uHhTuDSh1GlL9dHUGXSB2kcs9J5C9++KWRPhmI
IXSEb3+pW/d7LjbdGPhdmjLVC4OKza8HUwirpmjkrOB0uE5qwwe2u/viBsXdPZrKNoVjGytaVN+o
eC0FBfnCcTkfe/bS6hWeH7GG8nduahzNKtp3eITFXnuU/P7NUKuJZtWgBD/IaH0Vt7JWnGBKyAu/
49JnlnUTM0WFy1PWZ6dWhMYF45FaS8rFiXyl7J8wqVwY5HfrtWmhz0aZHdVaycU4k7lPVKfcDzcZ
FzNysOv0MQSOou2vH5MLof2XwWZflUZeHVhVmzlq9ZhqOx1lKQTS/Ozj9WGWVm72AanIhYocdpkT
FjBKg52imDCwP18f5EL6pisiWSJ4Y9VS5olUYBj10Bqih/S2tJITFTakgUbwAzwhMbG2XX2TF9s/
GJLysq4DEdHJD389FMj9h7EZFMWPux+pmJ3iUJp3jIWvdCl6E2BwriOYqRQdfh3GwqwmN9ArdLQU
P/ASenOSRm///VTOx5htO1wnEV/Kp1w/lSmtuVvVEAFKC+pWleOtWPpPPtZ2q7aJF5w1L+0NnYKo
TuVaFc15PRtND1mMdTLSwrz3h6dB+i4m0sKhWhpjCjBnOZqrR5LVm2wNGe6ov67Dg9sP6+sLePHg
nk9klrpUgREgrMcgU4S08EJxMO+E+Okoa3MXHvwl3tSl/X4+3ixfSZXetTTotI6somzUFSvTbLd1
9251nYNK7kQ5vBG0hdfK781DwtP5qLO9GBS6K4ZYQf3AO0N/3yjlk4XB6wgDflU6SDa6C2WASzHq
fMTZzhygpSfIfpDt5tAHH1SUlzsFTdbm/voHXNoks1hoxmpaxgLfr4/vqsBB4ybQDteHWPpkszgY
53C+jbopiO39qXIiZzz8m3ixNJNZWFIxEejSCufvsXoQXAPhbCS6GnVhMpej0j8Hd5711PloDqKf
cR2mISIE6kr9rzlkv+61Hzne2bGtKz/WpSmHUzVKPiMGFC26xANiIEuouKXD++PPz4Yy3HAk9fnR
s+k2CulNNXmO2cNWWZfiWty54sf/aSvMbyszUVupiIm3CMA8B91BQr0RRdbwc2ds9bDAX2jp5P7W
tJmt5ixecCOihJP3bL5UOnQJWm+xh0PNvZC86mmLNvLnqrpNg3Z3faILx/dHReJsZb0RvJpmshlz
a9f3t7j1rDJUHQxNWwjy0tKGnAUKw2vp/Jc8i8WDBapBRrCV5OnHq/HvLFyPFqpwS/FQmkWNqCr9
1BKoAeJTsFU30cG13Q8lftdozdynN4Z9fTV/9JDnT0dyAKpycEolcf6uSTsJaTiLdmksx+FaTKOb
oMK1UIneywTQuCxjhCIbaNe22iaftNKQdyan079UcluucHhXVm5W0SobwbHWMfLIyCuriGd0fm/H
bipv1J5pGD1q92n/igMLNqFJw+1iSQhhBXBFyy5EEChZYoxd/Hw/ZzaPJ33WUUuVifO6ke+GQkQn
TfmTV+HZ6s0jSuv2aTQkVBPhgMPWmdrA+kk7jDfdbqnHtjSdWc4RDGjNlAHT4epCsm9bILh7fS9M
W+vKVpiHkDzqjFyYyrNurmxFL3y3FF5fjULHQ3gI3DhZOGAXT/LZB5pmfHaSuwJDARkTIKdKj40p
rTKkpzp09lzFuT6xi/fX2UDTn58NJKe55pYKS4cYDdKYH6Loy9gOj9cHuRzyz0aZhYu+M0W5lH5U
lls74xBs4GJg63JI9pi4Haxgc33ApVnNIkWWjDKqf5zcMvxi+jsB6+R2ie25tOlmCYaVxrXZpKwc
suhbXfkmBNafvEXOVm2WW7QdyR/yh56DWbFdFXcBMr3X12lhDj+6LmdfP0/Q7LJyLN2z7uOk9qPW
f9JUoK/0TxCd98fw/JGFseVT9FtpWxzG3V+lxfLwL7CkS/OZBYLSryIXgX9WDBpMYjiLfPSlnSzP
Xh7GqIxD5w6Fo61aGynl1bhzbcwoHep7TrVwny+ONgsD6NBjP1LwfabRODeKPe5+nBtIlvf+Qf6v
iVJT3nL2sWbRQK2KUFQ13jmS+q0vP0/mnYHroaxCYotc7PXN9+O+vhJU5XlUQJBaNwbSlQn4OzVI
4r2wsrbSTlgDq5kqMfje1Gswswvp9OK6zuKDC2zByxrObrj3dgEaq1ASEWvkI5qlE9juwkzlpX05
ixV+R0KgRDSe3C8YPu5QObPVvb/1btRNbNcvvr+yaAllDpIKJ0TzKe+V8rbPtuHCD1mIi3OQnjsG
gjikXCtj+6SYX0x3Gyy2vS7mvj/30ByZ1/pJG2k6a+vVHwfIX1E1HDqkAcsML2UTI3ELMaVjJsd/
FMt0S0PqAGXSOYw8yb0gN6m84zLxGYWkfej6C+WTHxvy9w37c4jZho2kgPdxAxZLkFb5CWE2sN0I
jLyo+/rYY628Fp4rO9kj6boZnvyNZQ9OeON9D9fxoVkIDZe/5M+fMtvBaeXWZo+tulN3iMs/RunD
WC1M9/Km/TnEbNMOShXmrY5tmtU8NXhvDH9U5QVz8M8nm11wCeZPpVKwHbNQO+TSSz4xdtMF6MCP
ZPbKV5sjvos2snItRRvJjWiV1FKw0zLhNdN8DLrxoYtCDdIzHrq6gYcIsLPrUe7iKiIcpQOL1X9H
tudh3SZjyrYsx2Ir6OJaCt+vj3D5MfZziPkEhV6Wyt7jiq020hZ/7Y12i6mxuursYe8fMHb6ltsL
Q07ba76mU0+bs0Yd2JpXY8tBEpK4/gvU1r6N0jYHSWdsMX0Kt7wKsam0S7CltrBf4nBcfAaejT2f
rupHdTNo9YQ7cwFo0a/EhuS+sdGJBpRpo3q99JyfOvVXZjtH8ZeF3ndjDZJadZRtskNIFEHm9b9E
Uk/H6tpgsxxmsGpJinCKcoxQ+pwhoSKK/bvopwdjbD507fAh7JvN9c85nbNrQyr8+VkaiHJxWEeK
NdXKpssJ28Kt+v9Iu67lunFl+0OXVcwkXhl3UM7SC8u2bOYcAPLr76LnzGgb4mz4+FT5yZbVBNBo
dFwrKIM/cmdOT269KydyIlMfYbPQMZhFl9jI0skPkt8Dpf1+xqOXCp+7rSjqVN5qRE/kZYzpbdzF
DcgHL5sFBL3mNxsV0RlkW+c3cP1F5zaQexhKK9GMaFUQGyli+/J3OrREa+EMfkMNOo8DbOU8Abe/
AETmAPI1MLCbQGk+vxqROnCG3+iWmpIchWgVZbEqKMM+kEJ9l4XnxWzWjU+PhzP/AOjPdLkHjsvH
4NdaN46AcSLy+Las8Ikovoua2KkMcgENYKxA4Mv7Fy2WRKtZ7+UZHeB7itOsHErMEXfh7I5+91D6
Zdj4/UXkNIdY6FFu2nwLtVH0jMEj/1SBGxtDYyAVXfeO+rqrODS/mXb0hrn9HizVeQBgV/YnbrOl
ETxmFsC/TL6jyWhNCaAwaBJc7eCyZ8ecHgA67nWH1AOHJhXI21R5XVNQATZAFsU/MqD2y8oMLDxh
bR+tBQxu1kpnUbvZ+CeZRetDEv+kUMnqARw9rQubgU7grm4daDl9gPL/9aSIHjHB0vgXpdaHYSY2
Wjo1+2uWPasAn1ZA+LpCRQou2eZLfbI07jmRdbWuJgNntoLmTO9rkKW6ur8GWYS4+s+mCQDv/sY7
vflqgvLDslFNBQwLZ7H6sQLdQTk3v7SF1GiyFycAt32CE1mcyQI1eKNOCRrE1240nfw8wOTr6K1s
Ht7awiTyCTYNyolAznaBAkYCwwoW19srr84LKD1EJ7e5f2gEA1SKrqIVgnuVR5noPVjOVj8HZOy7
dbaF3f4eBNRmQGydyOJe5nqe5qQxsX+9P/ugulmdgN4bSm9tqY2D9k/ym0RRDNVAbVuVeUtimgmL
sgJd08CI8+XmizZYLl1h92NV4H9vLu1UFHcBFk2T1FjHVVuNVntgO0n/j9FamxSFRmvLFTgVx53a
kHe1PcVyg5Z5sOexAjxp2WWXxw/n7/W2GBvGWEcLn83XQtooKmYrwaAns7/UbD8XX/T++byILRUn
GH/7WwR3p2YV8+/1Osi89iDX7AoNQQIV33I0TiVwl4gZzTwrOiQgpnft7nWswcF3qVUvY/MKusBc
2LW6ZXZPBPL5zhgU9pNqQu0SEDGzFFyKDUJ16N2oiaLO9Zw5dwCD87Jtyhbu7qdOzq4qGzNrCJB5
gBjspbi+mSfB3pbgUXDBROKKylVbNhB3SQGbmon59k8ogNMQD6O95O1PS1/3KMtlQXnJ7lYrSAG1
/zUSeL1bDtwvEjkNkUeMnmfA1A5zglisBqS9JV0udCXUUI+mRsDg0Xbgh1TknWVXuxl9ZQINUjZU
6JdP4FUopUax0Gg1XCgrANxn2OvfsyB3wV6LqQDEoLvBVXwQbT0KN3zDQJ/K5p1Ku1TUrjVw1T8q
XH9NkYkfuA3FhSi0rKP1ybQ/YZqNi1T1sgJRFDQDSnY/do95DO7GWNQAuHHpfxG0fshJyNRlddkU
ADcL0QgFhrXJV6JWYJE3TNcvIji/IOkQavYD3DqlrK76qXgxUu2p6lSBUydaCaecSUFjEy2bcAmW
ZzKK8UFER8JpXpxltNXAx4dR0O+0xaS9fmeCWtIiIh3f8OBO94tPqBKqgKyxw6g42pbdTnvTQckQ
p695dsEUUffWv1zpfxRNW3X+5PyNXq1HGJi/nI61avv704pbMcwvC+Ne5rSIB1isCCFzB7jmKoiA
F6YArMipwWzgxq4CgmkhBIhA+3gA47qgtaTbWODUg1mnBRM9aLeN+cv5t1N0Zqtynmxjqixyy8AM
H0q24gJ/Hc4NyInKMGOXBHmP88K2ygvYSFvTbXRfm5+A9ShF8DKiCzuUiga8EvX9VAHXmzZXK5Ou
ivGBIuoDAh5yAhqHsTCu1CW/1SZyAE51WIN0D5x4fryyl88tms0jzO/G32vN+Aof4wK9Wo7RL6bg
o7fP4eObuR1qU6Qsp9iCA2M+gekahLYqigXnN+ZftPlDyPoRJ8cwlkZhJ4nx1+vwtzb/IbSMtnqy
H6I4w7l0YKymMrx1KykDW8egD3o4zi9HtGWc4QSFFfrCI6wmBfeYncZennxtALF7Xsq26n4shLOb
SyQVsYkJ8bCYn3sZbtkjmqeAz6+hoPpwXtT6qz75SCd7xpnQXqkkEP7hltQVcdM+9eXuPQXeftSA
Pa1/rFJRZmv7Tfh7bZ8g88xGB0JFitetB394BMZsRvzzS1LVs2v6hJRHaWqAqGB1MZfsZdDay3kE
tYWStF9pDVpLEoGBsU2vgKnzWMeLP1pjOIL2ngK7rQJS2wBqYMOeXpqiek1t/X4pxv2igZYml98S
ov/3fZgnSovO6l/vh5JMoNhbHTimvCcYLsRYU28KsjiCS2jKXERUlFJkLNEvbtLf4yGiNN953UWX
+K/raawU4biNN5khT1qn3sp4JalveQPgPTs4f9LbnueHLnG2RWKAvo9BShPW6giSQkzblDcFfZ9s
VCLip8S23VmIrS5SLs7ImKB4K40SFmDNmCJMH8MBSO5z958wHfSF59d4/oIilPl1P3sbAGsI0eDj
zOABn8Ek3KdgmwkmjCC7eSUyPVux+i/6yNmenE6xJmtwDfVw2FsDMEMTj92tkKFpu08DexSc4bZu
AoDHBvuzrn8CnbSarCvA4PBXduzjgVjxQ0Qpv834TAHBNmrjiJgxdsJt5pyDGKmFwkzBSZLxP3Wr
3xqz21KXE4n80LQpRw0S+T+dOQ0g/EAsARSUA/b0tWUyJoEIfmrrgTqVxzmPkmYUbGZFGxbJVQ1q
RBSxql40cL+pJKdSOKNVylKWgvz1r0ugooGidnNXu/25pmAOz9+ATQ05lcZZrzrWMcLHcGofRYq/
oUJE1kukIYQzX0vem3HV/jyvCCTbOK9plxroDOn34PTOgyy0iSAYWy0G/wSfLo+zYmqrRsBRhBtm
0OG+UTE/OxkzoGD6wAKIw/+4l5z5AncA0xPyn/WtvWDAFVzrqN0hOYBdTyBNtDTOeBFlAgpvDGO5
jiWu7UUYZvAB7bUqjOGXcwCuDe03CtRbj9DplnJGbOmsvMB0PXL7CNRI9ELLC0N5akwUL9IrwRq3
UhCnsjibknSFOc9rnPExSPsXTYA4cNrqo0AXtKVZK+UVpnO5/bQwTyG1Mk7Prp8YIt1IQdvScK8p
1yDVAuJQQHPAMMT355e4aVMUZIgVFBGAw8UpaJfJI0b04KJMU+JP9MbCBN1oj4JrsBmLKidiONVU
Rrmb6wruO1CR3BQYJN6arot6jEHbTuTYu+SgixraNxX0RCa3oaU9gqC+grdiAdcdkz5ujW63Uf1W
FaLeqC1f5XR1nEoyS6JABsTRZfSlnx6jBDSl13r5LNMGwOSA5R6EyFybb8/J4jjNrJUslTNMWMJu
Wk66y2jAdvGFHIA0A9zmYRecV5PP4PKIv06WyGdJsl7rY31FJZcPZerqbtWgMXNyeo+OoXYAEafT
uGtnXyViCtvqCvtFMvfqGZI8WPaUwWnJ5ydTn94Koi/HSAd8oD0fhio/MhqBEhVFKEa9ISPHeY6O
EfrUzTY/akXrt8ZwLMDKVwFhhcktkK/LaheBbz7PLQ95+F3b1oFSLUeV6g/n9219Uj7Z/49j0rjH
dFymgpUj7H9GQ6amLiDrBXZ4y4c8PRjuATXkpWCLikqZDIhDLQIfcAly0GzXsNRdFpDmlo2gX0ck
cV3zSdSfTZ2x5FLeAMMME+hN69pS4SrTtR29NKDTKCrR9drMQp+ukTNSmBnVjJJC2dciqwEuVV89
aCqwPmI/U9x8r/iD4eVwoX3Zk3cGReHp/DGKlsyZL1A/wlWv8QGFCQa9rHblBDyR1gUZckdBZ38k
um6bD8+J3nC2y2SkyisNZjkbwfrcW26avGjapY0RNeO6kN+kdBdVtVOLilKiha7/fnK2g1npklLA
HZOGF/TwulYH4uk+HAe8rgvxVSaEJxbYTo0zZONYWIoKOsAQgzp3LAOqSq7X4Gcd6A9QwD7FwH1y
Rr1/oVb+vS7bRy2O7ouVULeVzIdYB0zk1Bo55oL0O53olrNYqIZgjvm8Amz7qR8Hoq9tuScbsyyq
uQwLNmbtigP75uGnb6W42XE+Sr3gTm8/ygDFBOAV8NL40rQtmbUEjmecfvOyRC8a8Y1O6OdvNBLD
rn4I4a5xzUrWDDEsug1mzPgaNJi5DSZg8l0pjkSrPKkG5e3d+W0ULYy7yIrM8j6jWFhRgIy4ftKN
i2xoBJf1X8zFx8q429qrEtbdweiu3Qop8apvHuhNfQJqey/yQkC4zQEJ9eiPwVd+2Vfu6vZlbMWx
BOl/+YwA0Tn8dl/Btpn4WCl3XZWK5Q10aJX1FzPZ78vatgwforh7amdTO+gzZi5XQuMpra/rfH7X
je5VzWZMXLbfUkUTVcvOy7R5oPR5gZfMUuRKzfhZHndJ1rggc26x3pakYBAWNRP/yy3/e5GfJvhr
A43fHci8fzYz/LedqNvSVAWuN6BdVIMfF8gjPZaUNX3+d4Fz7UAh4W918Kw6/8kRUS2C8rwK0ike
eGGuKAVrDl4wzGt7vYOJ0tjnHPBq2umC+77t92uwMhZAmC2g+P1qNkHQbRCzxwkaDpjr1hJyoYJX
3Mld5pLOSQwH7T0eqKPP25nVdn1a7YlYzrapOkZEqwFi6754s2t73/Tk5byIzQ09EcGZsqIuuqyt
YMqs/KLNALua3qrx6GDwWvAYrPbi3Fo4azbGpKpIipNLogmIMWpQWotXTaPTRzPmWQXL2lbKk3Vx
5qvLh6JrVyzQRl5wYkrxlNVmmFl2QDv1CclDj1Sj6aj2sLe7wvCopAXnd3Y7T3PyCatZOHlrS1gV
ZBORNZTGtHVTDA+7VdtTLxuWFRPIfp+q+U4hseKQZAm7pnwBqugjKCy6a6JOgq8RqRJn9+SFZna9
mpwkl3Ztkt/2rSZI4QtUifctwJUNBisDL3FM9WfJBhO6Nta+RcGslnRCHOzNN/hjd3UunlKspZtR
gkLucEi8WPreSrWrTj/On6Fg13Qu7gFsZzF0DWJvU9JfKMnuKloKDka0a5xpKc3INCoGLRnt/CnR
ysM0VJ5FIlQk2MP51WxhDVrKyZ6tyz3RSDWTTb0fYamL0U2BHTO27uLlfuKll61Hjd6pO2/xa6+6
FEUeliW4//zglVaigUqla67XAFGvUVjvVpY9yICDzXLL7eNjJ3d+Ikf7dJJBs34opS/4LwH62sIi
n91INZy86IFvlvukeSgYoqPqaBUWJu4Pk3m3RJ3XW8UuRhVdVh/0+aFkuTtMtt+QawtZE8TK8/Jm
pa80P6hm68gJcNCy93i8kwf0QLW3A9CyM/JY2w/yctvKhk8jBmp50ALaL9LwkBgPE/umLjeN+QxY
BoUBN3sy3FzWDui3d0f6vamMfR4XzqBf4r+UQFabTNPJ5MRpZXj2xjFNox0BGgAdHmbtzYwoSKXI
bRvPjjTvYpKHTPoB2FQXkHAYtQfmm3oY0/vSQN+tThEpVNlFaSq1Yw1WGuCHUm+yVmSZHs5M47Dp
e0OByQuOZRbXjj2/dNL9xGqHGUgO96NfzZVjstIpjfu+Sp0snZ0hfWq6SzZKrskMHyU+YECC+zZ5
0TWE3LZyqbaZM1S3oHx3ZeNW1p/1toNm9k5m4Tyqq2R5VlrDtcYXaflWRG+pXYLoufELankJM5x+
aZxmedPMg5qrzhBVbqw/lLnpyUTFpkte3yxun76PUxuM1gUscVhOF708eF18lYLKnVTXw/wkZRc1
e+/TL6p9C/29WIbnORk9qT+SPvMt47tcP0ulDHzOBTRyqlurd6TS3KHQnFinod786NL8QilfC4re
OnQQaOmXTiuQ5gmj7immpj8vEejEJG/JX7UU7RCqhkh88EaKYqzxliul0wNADpjmnqoB92u5pwNo
LIp3Oh8p+l4zIOu1AEMGDjQbsbWpY8ntq1w+pQjjrQxAHlDU9qq2L9LaxnHuyFR7Rfk2DppXaOil
zdxUij0DAGYk93vz2aKjx/LkGBXXI6Ce69LwjEHzJ+O5lCg4NHZTNuzk5qWoG2fquq/9dCV19eJQ
0JE6ZLoobRrK8WjcydqE7FBRMwf9H+CsaBxKNaDhtakzL9MhSaIbAD2kwMt+HJXrNn1oJ9VFJdYB
WTd66AvftMfQYI1bkOmulVEYGmNHAiGaMlM/zfYRmpryEhczKRwrHoAkjwnxLk3Aab6bJqQ09EAb
1aCSURIc5p0JfrE0vrOMJ8NY/HgCML4FvpNRCnT7sUMzRB8lTpO1odwbNlSPOQBEBBH893GpXHWp
gYHx2DXoo5LGYIzulQIdmvHTjImyiIHft26dGXy/zcoxUv1Ixu9Z911Tbu1KdTL0iSb14i+j4o7a
XWOjg2i6Z/O9yV6V5XUpAIK9gG9U/6ZLj6PVOkt1yKLJme3rdsAtAM5mlmJ40y5cTCNfjhLoCu3v
tDfcOSH7uepBNFzsluRYABvP0SQFlFN424dsgcox8qKZyTM6b45jWuzlVPuStg+J3LlTqfmEKYdU
ZY62kJt6zgGA3z7MaHZdrHRvKRLsG7vOquqgass10WhQEnxQJ70MttV4ph7hU8FvbPVXcf3KBuNg
zOlh6fQUfDV9qLUjfnMyPHZLtk/b3pPj92VJXmQzchRDue0aVD4G6TvQqQHJ3HpLKwVZBLLSacQg
JAPquEwctoyQSMEH0c+u0oMXydZaxyjNwDIxTyjXYOnM6mtVv8i02qHZkjhDf9EDYUOTJx/tCRdK
3wdNK7m0UxxtvDDruxZMj7kd6OWVXeRuA9AUg8jXxH6RrWfL0i5TSrzElMMm0sN8PKa58k0qzUPT
fGOJGZp15mup7DNJ8Rt6YeaPhP2oLeJnBPkz8MjmEvjLB6h5qyGbPAI987qLvgxyfUfZgrK07CYz
SjzR4rbVt1qhzhgBDtw6VORYoTmno++sV0Id+D/jlTQnRxUOU4SnqtFHUBIM0PMkaDE3oJrAuZZS
p8JW0QYTcUpGXblTvEZr+hBz1Bdxh0KSWQHN/KGKM9CKLp5cX43SBIDyxC2VW8P6jijQqci1TO+S
7L3pGmdp3mJTOrL50cozwIVjVjNP7NeGpJ7Zyk/RTL4mw7ORxsSNJXKg2S2wJ0vHLNIfLGduauo3
ZmHdZrOKl7WYA5kWB8XQgrpn+1yRw3RhgECJhn2N/k0gRS2dl9Ur07vxPmiKZwFJ3BuRjTLrQd1r
JhKU0pTOt+pMv7Kqwi3S9lEBdx4P1k3cZvvF6kNm1V/norrI+2Z0i4i9wkm7GA392IHrHBZivB9m
+cJmy+WSqHdROh36RvaVpL8lUflW5OahsNpjYti4bjB2dptfDmx6z5NIhZr36Cqwl1QLtDqtHXka
fDq0d2jrvTKH+CpG7XPpq6+dpL70gNeyB9gqivqCN+TSpVGzB1Ia7hJlumeM8ZNGYZvGqaQOgFiv
hhy0bWN0m7ZAjY90+3pagD7l5uUIOEmzsL9JUX5jRzFBz3K6A1LsLktpYEnKJYvzvdwme/Cy+DRG
7UnRHLtP9+ag+/gcd1Lrd7AG3er9cKUUtLoDXcVeiesW+1Ml7mJGN6M0fpu1SfdUvH5qa0cI92Z1
ZzbNHnf4BQBvOaIHHGnGrqzZumuX8rtiFv5EmHREPcxykgHkF5SqzKPJeCiNQUocO6fAup/QJZGj
yDGAZT1MBv0wV4OXRdKNbFZX6IyprmZ1QO+hKb0mXVa4um33gwM0zBlv96iNzmIYSNbW1RLEUemD
7OC7otR3ACrKL2LaPyVpmcBznPa6RFyaJ0FOoj22bdcMPXWsSGce2P7QSI9HJe5Nn5izjgKn6XZT
eqWk2QGgu9d6Whx09ODkuuTbTbqn5ggfjYHjQ8/Tnd4gaSgN2s6wqqu0xEytrgZLrjlDPB0M2YKV
q8CsArNSVG/TMjslZm266plkT42qOC3qj0X7Y9Kqy8TaseQt0zQnKTUXoMduBN6B1FS9VgPLF5UV
pwNGT5EtDmD64shCGNy7NZkmly3kPuqAx21IODSK0B/wBUGPA++tGYBCt60NwklYO8sMZ710lVny
6u641Ilj5g9R8SPtUof2V4mc+7Z9l9UX1NCDKUbBZiiDZdCuZRlcx+myp9V0VSR3pZo/RfWzOR0t
MjwVyVNr91dRkzoROTa1vst72Y/nbzEh+wV0rmMWO1ZyRajmZNocRNq4k6dqZ4Cfkr1Z1S3pdZ9O
P9oYN+9qitQAg45Iu8cuaDgdHfRpkqRe/Z8MWFsQXCLeMUjjqSOI4oBNnjn/N+RqCfRypLdn0Das
wwnGlyJL3R4EDIkSng9TtiM7WyUYKdF0zeLiZolpTanRsgsh383gtAI6xyGwj+fFbAdeH2K4iHha
ZDXqlLQNc2DlD4E2vc/JHTUF3Qzbi/knc6SvX3ESci1zUrBmbdYg8tUKlNgVnTOMIlpuUYJK59Id
xUAL+JAI74dvo7+kToLhLFeRHWlxOgCJeXibMr96jL6c30NRUMcd1ajUKSspAkpQZhSOSYEHiYcH
tld/i4slbPVBE5yaaD+5U8uaTI8y8I+Ei/W4lMkRhNnXUfd8flkCIfygZ2KqE60JRo412j0rVuxo
TfucW4NgLaIkFT/fWWhaK6UWlEO7Ng/Wzr4ZHIohanOXeqIxlG1t/0cPDS6T0fVVgtIwUokyjqS0
nuvkUZ6frVy4JkHKhKesk5uo1FIzQYL9GyZI3Un2pmfbKy9IOCBUd6rb9F60tu3jQjs+rCtBuy6X
CqJDAvNcoVSBZyMlFyY9WragWLy9qg8R/PYNBWPmgJNiandHJvVJIpJ3XulEIrhE0EDkCG79+l4r
5T2qlJXTqwkVCBFt1foRJ+YoVuvZBMULMkAZW8IZDoA/j/qTNguJd//FJH1s2fopJ6IyJYV5WKfo
5IMRIOIsgkhymOU0/ohG1DJIh6NFHVGiSbRAzt4q8dTKgK9CKal6L6TbEYF1bgmm9kQyOGPbNNRK
8hlWD3B/iGBulHJx6R9msP95n0zO0o0RXXSMRq9wG7P/n1Kt7szeb5Vqt83DP8Isri4cS1ImW+0q
rO5cXauctBiCJE+R/Ho6r+bbm/chibusql62abpWNfvq3qJKIFk3sy1C9tucdVGAD/u3D8Hd19ZQ
qJzIP8HxlcDYdTfxLTmWj6XfX2bXugdOvAMo3f3BTYFh0rnDJXmN7kSsp6JN5W50B0UEqBFMYazX
fmNazphnroIrUKiyf35XRaK4ey3J1tRKFqY6R3C6wLzHS+eU3eRKuQD7+V+u9cfOrud7cq0To6qK
SEs7dGxFt1GYuMqR7b4xl60cqAdJjGGxHtXnwtGHwHXpJwJL9En1BhI7uAe/dHvLXj7+Trf3th3+
kMfd7m7MqT5raJGYGfgPie3NAP/9n07L5m+bGhdtmXdtyGgxrgESOlLa3I1lzBtnClBhz4vbXBES
5ZphKRbcdG5FikEVM2N4+1O1Ps6RFEhzJ1jR5q0+EcE5gl3Z50vZ4fEqDISekeZQY8eqx/PrEAnh
LGI1t21brMi+yTIjwZmjBDtVN0DeX9z/SRBfydIqExAtqzXU2LEoL9PmWqkFDsV2LeZjx/j6VQlK
3knqIWNtBkM92aO535EACOShFA5hmSPM3BPP8M4vbdsynsjlLOMyTktiWtVf16mTARVpBORZmzAE
vvJNV358P1yqXnkNaBg3viaHed8wZz7+kdN28h2ccSwalRU5gVJWZhHMUnFIhyRQKfPPr3e7Cnsi
h7OMZl2NYA3HPq8dT/+AtpzggIkmOARayhe6SDWPrJFpG1bW3dIMSKncabboSm/ae91QLMUEjIQi
rx9xYhRtE7RPc7K+ovIbOl6drjtWyDBgJltwFVbb8Mn6ngjirO9MhxHcSPCncvuemLFTLy8TAZyU
fScJQTg2F2WgxQ2MwDaGbTjXwCapWg4NoAT7PkuQYiB3dofSX9EwBW5WKrgJm+d0Io27CHFcSItR
xEDyXB4HWXu0uwVtt8qfGMYTKZyaT+kiV1YJJNi2+UHI4iigqixQ8Tuv5aKd45Q8kROigIQTvIfG
kRQXawk1TkcnAvjXeUHrL/qkDifL4fRuUlhUITZuw0wbA6pdpbOIslskgVM4kMmkWoESYkjsxyYj
XpF3goMXSeCew7LvC70cS1zQ/A09mw5Gd4Lzu7Rt3E+2iXsO9awthmnFmzAfGca4tMhBMStBUt0Z
HCSXfbAal578VURLs3lZT8RyD6QEJnK7B45laI6Psnm/UD2spbck/4F8Wnh+iYLbw6dILDLnrCcw
QAsJKdLNNb1aRGBpP2GSz2gbnx9h0WT1bMZbNQXmQXopdy1zLRLUYRX0j4D/dUZP9vQjXiw3v0Gv
QL0HgokYIFCgMHzuZGWBtmIjRkojYpdoN7lZRluwnSIRnJmIU6msGNhqwhjoZan5tZv+e5hWCxR+
aMUFp5Cp8iwFqJ4UbSKjrmrRmx50TLIhHI5Zlfrzaf0j4udk0MmbNJBSVdq8+knQrR7WkbvEm1C1
+l7dd7vBT1/jBylUMWBRCRvbt7fvQzT/cqC+JNkVcrlx0xyHfDmMpSCP+y9X+kME91z0iSKRfI2w
gEy8tuGmYHDB5KltAIkCJeHISWJnBJxv2gteYNHaONXQlrKqzWRpQ9vo7lMbpqMYFPZnFutjeetX
nBzejNK3VZcwivobHFLgQARj69QucVEQs0Kp9GK3cZPcEcE7bpssUFUYhm2CWHb99xO5WN1/OLux
TFSqqJtoKIRqlxYo4HMMDZy3Wtt7+SGNs8tE72ikzrBaknzVywnajkScJ9t28UMCZ4KLmWbzsI7a
AYMT9X8PLJ2OGb2cX4ZACB8/VjNplZjCzquYirEX5pjWj4Es+/9NCnepKhYpeqVBSsfuVSYDBQvz
UX82m2j8s2E2d6+KdmyAyI2E/t995iuUzO/h1217SR+iuJuUa3Ou9DVe5aHL/K40jxNwG5cYJKa6
4p/fu+2w42RZ3H3KTeA7mClkTQHYGcfdagxXrEjMqEvhCj/8R2EHpixsC6TFaPLjFpepsTLO6ZrB
A5wRWjX61C2pJGPopBVVmzZv0Ykobm1ID+alJkHHdYBRNlbp1iIqkJ8N1Z/eErgrqoYKLvmEIZoz
RW37NY07Sea3rAHdU6I/KvHY+RNACB3W9o+kR9pV0vTHUl6+2nOz08f+uqMtxuEMUMMPceYsiCtd
28quF1vJnaGhKbDljdjrEoAzMw1Y7EqCMaxZflTKXVxJgFuTc8CyAEYRP48+nqBJ7R3L0DERa0Rg
izYv8ckSOcWXx45kpMEugmLHm4bdzIBjMIjYKzd1HpZVBvM8HACeWCONaTUmEiq6fR6jxcrLwBae
KHOwzILu302lsMHESXBkxOZxC2atmQkgwBEomvcRGQH+kP6JPfqQwOMUqCQDYNEMe6THl9S8Sfud
lt/8ybUlJiZfgI1nmvwccbUsg7kQOBLrHH/vNEENwnEAB1ih4keDU7lCMITVivKaruNwQACOP7LC
PYBFUcamabV1GI1J4prRQtxOqdmrPoANIR8ruNZT03t2lh9rZl4bE9kjIvc71fJgnqkjSzZaJJK9
bUrXCxqbUKhCZ0S+W5iy02h+HFLzWFp556rt5A2thQT0clTK5t0q6tGpk+xqkKo7dPtUjlUAi8+o
0QahpExHB+PyjdEe8Wqr526VA985ki6URPNLgmlUuwrqVr6ndb0DU9+OaZEBdNp43y7YM2ZXmmeq
Ov4KOu6dP6WfAIzn9ox7xpelZTYtYsQ5l8yTfdNVdux+fhrDMpTv0fsa3etBAeo2t73P3opQdKc2
sSVOz4x75MGe3o8yYxW0hPqKV3noKAU1gEPCOkjvjT9RyhNxPB6lZEdpr1VgG+19/SD7VZCrwcoE
wvz+xnzOvrPX8/u7ZTNO5XEPv1n0bZrpEuR19jG10WxVtsNLvhSvA3o+zssS7eVPpKQTB1Dth5mx
JSqRB10C1Vcc5C7Qj+a0+ymMoZMC3dkyU6dr455JlZWYOcmgOpaeh20/7mJDECmIdm/9gpMFSb0V
0ZhaZWgk4y4fjCBujaBt0TXMcmHMJVrO+sicCGMlcD5rBtWQKsDUuXPhzJcFKu7ZVxtjJZ2Tv+Ze
fi2C6N+WaqnqyjWpajYndUzNSTbmuQaxb3YHIuhdXKM79rxirHfo8x3/kLFu88nKaG+1cZHJFch3
MNJ5wMgATHByEKKTbj3DaDL6Zy28/dWVziStWsFRq9Fe5gzoBryP5jD2c1wxKUwBaWtdJr5IEX++
vOcWyBmxkRFlVmkJk3VId2aI3rfpGl1XKebZ1kR8twCUFIMYia8izTF7a+AsOset4Ot07Zwdi6ee
WghYqtAalG8lWnKBtHho+u6e5au/tDQigrxN/IUTifwbPsm9oswpwDk0Rz40+/Kp2zeBamICHrRi
nnmdYSDKTQ4iEypQWMJZtKGtAY4MwLWwq8gDUfUwU20hLNVqOs4cKOEcurFlpFPtDkQI62x1hQmT
XRKg7T8wg1pCF6ozC9GiBMr7acLaxvwMyfMKSHXLZaMwr0s79ECKUhCbyY/TY+NsWt3aTQsOnhI1
WIwiowMcDQJ++T0NB0AVGI+W7qAYIKFgdN4GbBabT+VyhmbWi3zK5mYtNgNj8ICAHa7FETMGgAOa
7thj7LU7gcjPWyoDHXOtPsA7UWydeyDKRanKQrZJUL0MnnkYw8jTrqLdBWZC4FPEwbuoo+3zeyHb
wDZHJQfFWZ3w47OkUFJ9aAkSLlrjDtV00wADBKmDy0KUm9h4a38RxaOf1LUtWf9P2nftxo103T4R
AeZwy9hsdVCW7BvCcmDOmU9/VrXnH1ElTpePv5vxAAa8m1U71Q5rNS1EJT7m6AG1Qiqoyv53TY55
ecSBfbSHj9IooxOxrYHZeEjrvndfxn10254wuy1hKCyzcy9wjfYg9pZgiSZ4CxnXuHWLq0OlAUuy
OUjGBG0zNyNEYhN2ZAYM9g6sGdLPfuXjJ1LKAhykKAkHQXEjlFTVOrPD8fm6Pm5KEETycpMJYDcV
ntI411EbVhSXpOt7LIsUZt0mgX1dirB5V6QGpwsiL6j0XnWqATdJErjY62dTBsSQo3qaWz/JiRkk
5rCLXoJzdV/sVZcQ8OgMM9+8rJVwKtQHGEvguThMPEXEalF6382FLU8D6xs3DU0wAJANTgQewzcf
M4pBlLRUX/TYywjW+mJrN8shd4oH4zTAnfAdpoEqMFywAv3GlCeUZCWXcmJVx89jpGkxuC2xlwWw
tmG/WI0pYmM8YuSeTFnUUbbalMrJBO8VnkC2BQsPdsUpBKQR6eYzdOZz9oBiiaJoGGKSAFZIq2YQ
jgPWIiTozH5xwQV+j8Uc/Ck7rafbAKQj9FBFdQGkY0gmkZT2LIqKNgZg7DVVp9fxdSwNxq1SJZew
sNgYnP85oLNW+qWd3DHPdEs9FQ3oYYYE3AHj0/gMMDjGMckAqzfYWF23I6s5x/vhxgCcYG8Pz8tz
9zecnjhczQB2A6YVdVWjlDWJasEAmw2UFelvay27yP6e+wuSQbx6Gfhw5N/6dJwrWZSC1gLfqnUA
R61oy46Lc1+ZvOs3tn2E719DqeWIidNUiuTYE7H+kQfPIir72DNgPBk249v60ChnicMkYwVdfMnA
sGkl3ej+sh/t8UcDmEmLZQGfnyi4I12C35BEXuPpeQVJENM2anoYtvY0JG+x8FUIbwNBNYPMwnqR
qbBqbJvmjT6JCoGGrMCPfXRhYNpLuSaExO51sOtTBvg5+YfUmJiFc40f1+9so4RNPu9fYXQ/T6uk
IkqlNvbyZ6L0tVXXqIV15uxKTpOa7HRP3IpCa4lUxjC3aoaNUEgktYD21D9NL+GT6Ct3oQcmIkcG
12vrlsdhV6P2gQVlrzmGZ8SM5Rab0S99aTNOYCtirH8PldFntdZURddgl/AZNL6OtFtuprfUk/1p
L1gK+Dq1LzG7RME8eCqrqIoxLLD1GnvVd+XB+I4RSxPlQReIrGSIPnaZEWrTPFc3TTmbvJcKBQtb
sYeFr1Q1kRv+ILQgHB7A0WKFgdn7mRO7rFntbft5VzDK73S6lNQyxpbwAk7xxJf93JfwxGflgptx
avV1lPPR+ZQrVRViIrG082G2IyN1x/qhVe/5wmeoDOsoKReExxg36USFWwe9B6BekFdLCaIwwxLu
sJod307fRCZJHksqMaxVsSRA869q8zTx8u6tUZ6mEXl1wipDbkbd1TnSzgfbZzPAGmNPPxa+AgJm
zeHPI2hj8CyyI0bEYPkCuugZtPOixjU+KTnUz3iHnbDreJbv6mcD+IAPrZOeFDd1cjTf7cHS4yet
MVUQugB3LXIUC3RU7Kch4wDoXkrWxiKvVLjbeZ+fJDvcZzdYtTN/S2MNam68fT+4X7owKqDHy+Fl
SKSpe6Q4XvXA3euHwRLd0u3fsq8tY1SNKZHyO2ow64U24/uM3eTyDm44sgN32UvWQ/IH7p6htJdJ
1ZXSDt0gCSX6lB42UD1gW85gsw4zxtwLy5nSHR1lXIpenHGMAD9ozAs1utM4mBQ6oDpqo7zISotZ
WkK5G1EZVAI+FAMOC6t4CJztEemwJeDxxN8w74yMin/K3d6NUqT8jaKFtb7wFx/agYUT2FcIktHu
DzJScvvXJFE+ZkknUeSItyZND5J0t0fupNuk61E4zU9W2s0IDnRZpFO7XJw0iBsqzCELd6MkWotx
DIv7NC2tPDTuDWazdKPO9cHm6AJJ3kdioZDIWwpeD6CWb82XGreHOvBsjo09ZSaO1mIXgzfqoh8F
U5nP1MphXRYQPFrivnoUHQW5BvFsmlf7ya520dHeqQ4jWDHyG7pKsgQY2BJkSK2CvXwpCJXYvMdC
8Bf1R+CSYYXcbnQneWINK2xgG378XsrVYJJ4UkQVVsl7POBtCnPCmER4052lQ+qUT7rdOEu6IzgD
+Amczao4bL543q3mUykg4ElNBeLr/rvUfAfCw/WTZR0scX0r1wbYoXku9CTx+GUXzsAzAgxOGWSm
UKi765KYmkO5G8DS9SPmwwIXpVkBk2kiWEmRq+eW6le/4kPqF6fmPnVZ5rn91lodIeV4Oq5VwjKc
0Je5FFMiawYejxVbpT95g8psVbD8uES5nxrAD3KFxuQ/bhVP4pthF3oLCoj6btxxrP0MlopQ2U41
pEYUSCRu3GFUkrAipE+p1bscKARGXzT5HWsUgBV/6bWTALyDeaLgSPXjES7WB/L9LjOLbwo8Tmgz
rZ8ROujna9wESS8KsP4i9HQt2qlYSxejNyFFjV18CoRbgo5QA4+YobGMuE+DqgV9bKj9Je7fSb5+
TB5h6Pawm+6bnQTcyPa28phdPsZt0lX9Nm/rtOlwm8KZlP4KO96nR/mseZLV4HSRqTPyV0b4kqkn
FbjYgIZHsgDZa/zWG3aNA8rlv6wTvZshvW2Sp1wQKP1FTZtDClr28Cd/5o6E5kL7IjGeAMSmr6QA
NJhBpMahtLQQFilA8MkkN5gB79XPbhlxOy5iTBSxTJ4GNQAdcaVK5AmwnAtffAYUh0W4MYEXRW6N
HRWYAikfk3WTlnIyfMxoDcD4xPMCLS7SawqtYt/vREaU2Jhj+RAFaepqI644LQqhJB0Ki/ViYhdh
j8wKhPcy2mwOYb2fHDSCB/SCsQ6OmpnDsowNXPoPv4Ee5AeCcZMWOe5UPfaOvpcdDM+lR84K96NH
etHw6MDAsnOb+CDJF+3eFqzSBkLBrfDjumfYVC+DF4D9hqLubwjBVdTMkjlYYh733aWYAebfBAmI
XXloqv1LPX+/Lmvb2a6EUXfdLL24RCT3AXwVCH/lbyR5bhyQvB5UF/RbMbNgvumDVhKpiNJUvZAC
DATPq+pYAB4syZn0Bptvj3cR9GCwjKEkqSAlOzJMC3YD1AcDW3E0r7TTB1a82vTjK2FUzqq0VcFn
OjQHqZQVzsAslyW/NlzGRbG+ifz9SiuUTMx7NSBGuZ9sDrAmcN0env0mf2g81jj6ZuK2+iYqLx2j
IouSFipYV9pJJeB6dRxppgJMCVEzWA9uhsLrVJCotCKIpBzXFXydnytXKczEBbKcy7uC05E7u+Xt
BgU/g5XckKv55MhXn0nlp0I9APChJo8rd3R4bGosb7zPuwA3fGNV34gdXRNF5afyIElLUkLrlSxF
YhqAJXCojId04lFT0PUbOS5ms2oCFjA8w9p0cvYrtQmGzAgrUvXTh8Ksuu9twqgssNSfciAxcAx+
l8MUIzWH9kEpf8ks9KDLQ+Ta6VE+AwsTQwnYPWLQ/bOOJ1rkVi/FTX4n3CjuZe4w38+nzBUTE7hm
XniL1PQmOAEwbk8Y2Q3wcmJuqD9ztyp2N1n6u1kSeFcjepqnaqZUbFJ0xtLZ1IEOtmAYsvUiG0tu
gslLFqe4g8dactuO0iuplN+pGr0vgA5GlHfG7Ge6x8SgCgYeDtOXWmJGe1Z9fGMPDTFyJZFyQb0m
/JPMkVhBXleT3x2Us+QWbv2TjGsJM+i61Rv0PO3A7Kx5lzERdJmfTbmmlptjmBJUYbTSU+crN0Nn
NrmpgKjKB+OvFT/o+Y7he1kXTDkoYQj/Sfiyg47neXVObO3e+Fp9Cy1sFrwtXxjyGA7RoPxSVoZR
q48lir4+gZYYsM231+7LY4q0DwRgZvodI/o+B2Q5+7pklmDKS4UlDyhGLU+8ICmdtEVwSe455TbP
flWRZl2XxYgxdN9crEc1M1BM9qbmqChf59LYZT2IRpvMvS7oUiK+4j0MykUJva4A8hmWApjJ6Da+
qb92h+Wgf0Mz7QSsX+APO7Fglnb3XADR90SCDWf3mnn9ZzAcpUH5sKhaRqEVEAHGOAT01CEBnXLA
s+ZFGQndJ5YFtCqVNoFTxovrkkwPh8odbpbKAju5BXb30hp3kn/9064HmU9ECwFKPOCtgMyq/Mpl
r1khMnRlY0p07Xp0mnsVC3O9LpS4QtkLd01kgg/WE63xnnBeLp56lmCIqW0kmPRVb+Kz4bNKZQy/
o9PErGI8yzVH+hB6auqe7HCAQwtB8WkCHRuURdEekWVIGDpz3UZ0mqI1VFM5UFsU0GSwwFv1CByF
qJRtTp/Bam5oLAZT1j1SfqeTEy0s0x79symwlHyxsUrFeOyxRFAeJpYUMeGI+67AuVTVmtml3nVl
3C7J/RumdJ5KecDj0E0yaVerd6AyRJhCJEarPEdFbr5hZcrbswgraZRzEcEZmvIISigAkiUIjJuH
yEHICgTnswoPTCWkfEjelVMhNfg0IkzNzP6o36oPpPkIWEOvO7KSjOs+S6dnH9rWqPMyxm3FwDxW
pCcp32mVyAg6l3/lv/0zyAs/5qh1OEmA90AkSPzpQIpEAI9HmUjcKQw/xfocKoGpOyUaJtKVjrg3
NZHMofylLD3jcxgafrnDVcYNnPpi0AfiKJTHQn9UddauyHa95F3lLiFgJYGLxG4OSAOWbGepi0UG
3KK36Fw9dC/VbrKUfWnzZpLa0ggMSrKtxXLH5KCu3RjlKCJV5TiuwTdeck8wvzQ2b4mouEu7Xjb5
b/0xcjPkZY6yb4E9+yML3c5jTx5dtsKu/Q7Km4BXLUlUcqGjVfhla/aFndl+gMwb4NeDqf3Kds0d
e1LzP1yMpMiKKIsYv6O+Py8SKUkMibiYwINjtqadcLdYMzKHylLvGQ5tK/0EniPQewTs/WE29aN9
8PGCnU4Fk5Ok5SjjussjAqFZPV/qf378wpC3VRFfy6PMJAhkOQ9r9FIA/2wnGucO+b04hfshRbaL
5dFCmD1ZQd4d8ixAn00PB+psEevJ4E7FLPjHb5WGMm4SMtpF9l24NyApW50z26nfX/i9eBaSy6YK
rQVS/lsRlyzXC4FkFhLQy33BzlzCZiqe9cfJqn1gDJ/7XeOxfNFWaF/LpVx5VtSzrI+Qmxtt5HRL
+0uWlVMttABWngZWGWBTY1fi6DkSjuviLA2X3zo0PCo73Sctcv7QAuGKuRlIDo22y7U0SmOnHkRY
EfC/veCoYscYkxuCXe5xrBiV4d1o139ffqU/arc5suLx5sAMEBR4XdZlQ/s0wj039cBXDZTXeOhK
M/kBKgVUDQa7dAB0IFrCoTmgJujETvVSI0zPvqRbwml26/4PFwDIRX46i9UPonzUgmquAWh00pkM
d9Iu9UYcALtktylGg9nqKuBtDRpBIpeiuTd+i9H3hav7BEI32zPPd8v1Az1PkXU4PnLEHw10UlVA
67QTUlKCQ/jWp6bmzuCJdg1ndJP71tc8AEr+av1kz2vm+IIZsx1Tv4gQ+kzXP4Iy2rTh2hn0g+RH
9Lnd+cBJ/xI68xOpuaCw5tS+ZBmV+weef0uz15Ips60EuZbyfCRPcyHC0m2KBlp8x1kDGrCBGdyk
PgHSNHy2Zm9mmhoKMGCU1jQe+AYfTx749UZQCRCd+Z2PCItvBe0a1gH5v2v7grdaAmw+1tgFelyo
i+cKwKE6GS0nIae10hBNpw4eIzCrfXKH2hojp9j0/GuRlJ3kQh1Fqn4pejR+vRe/ZZi8JBKz+yLH
uDer1rGVDK7lUYqsDXIYJzF0qECKouec2YvPpfHIiKWb5gL4VV7CiihyBSpTAGVJoc+5hoPcg7WF
jAuC4wMEoJhVbv4AAWjz+Q9ewH/lUac4twNXZkVBLIPgTtfYXzyHjmpHJ9VN9ssTd8s6x01bXEmk
zjGs5yGtdKiK2t5rBuir8940uPuoe56W1+unuWl8K1GU2SuNFDZpCBUxpAikVpLVdiC12o/BXatx
VpM+Xxe3lcnrgqrrSPQElae3gYpOb2IFJFOewA22rn3Luu/XBWwOWukSr4KrHU8chd6paJU5DwoB
HzS54q8sdsBZtQvc8jA8R7vRxoismbpMOkWmVOoYxRRObFYFjOVg5VYC4Kqjo51ZnDpg17sElEU9
NS6rTbalJutPpRxnnxZFMxlz4pXJ5GgDRoCV0ErV74q8VzjFu36wDGH0CAnI6ctCl4bEq3rFrNL+
0AZvYAxCC/Whnd+uy9p8vq6+jB4g4dthiuY2QWBHu1w4xHvVn7Hs2jFzm019VPA+VkRRU2X6HQCi
xgKIkFHqKVpkypxk1g3H8MJbFoZth39FUKl/JWti0sRQjZD3w/T7WJzGzOnF2uyr8xKysCc3Q5qO
rTAVayNIkRTKd9Tg6gK7T5ZewNGbh8i+MIl6ssvvoqe/uSbd4CXdMEQBBKYfw6dcp5EYi2GK8Bns
Ww9/YusTwZp5Tdv2hTCNDr5k6J+YYEGHogtG3CWeAP6RNEzsgi+sHhxaky65CZaZQrF5BI2LHdQz
qEYjA+R1ymmQ052eoITZcjLrlbMV6/T3X0QPdPJpFEfyJJO6/j4aX8f8rEssM9hKQNcyqJxfCBdA
6+WQMbjtr/oZGALtE5DTnOQZTOCWbuZf0JzBuARZ+GNlpZuvuLVwSm/5mB+WMiPJg2FWvgT4AHk0
azs5IW8BjRKBCQnM0FoAUMIGRtxUYwOwQrwoqTL28SjVmkH0MCklMrNQLOwIo2KNmuykprCyGSRy
5b1RP49h7bQtZxkpy4i27nYtnIr4oL3h5lKAtvHdcwvI6TDwlTazr1vPZa6QzrjXUmhLDaOpbHW4
7yZI/SkSLTU3IpsgbYMwrPBbKWrMJlIUs+5lJ2yB3hOVzhDqZ35WH6Zl2jVybquJ4Q9gE6vl3O3A
/Qwedr8YF6sM6hsuqTE8GQeHoSkdGM7rEGW8WSQYdTKWQy8bL1wQP2ZJM5qhAozfVu9ulyp4NRr1
1EbiSdUDxhbp9sECjgiblTpv0KgCkwC6ulGDQrdgf5SL2FKlytGMv0gywPDzrxTi9FfFPBn11XYp
cbApcOW65KVUnq5f3VbUWAuglDOV0CiYAO7qNSB75L9ErCxpM3FfC6AUcE7EOE47xIxyxgxsecqd
xG5uytfeHg+dJTJL7qx7oVRRA3NV0YwI7ml8TKPe6rv9kjCL0qxjo5KkJlgyo6rLwCUwFirZPMX6
iYulP3Sa5peyAxmOOTEGC5lHSSVJadp1i6jE5NkVny75O4b9ihcVYz7JTmSvTRCf/Nmq/1E+AdvL
H5Uvi2ZMo/QiqbYNB1KgIfvDi5XfsgsHRAs+iUIwlOEewU5D1w1EdTRKxcBzqwIfwwCfXOGBPkjY
dh9YXMKXbY9rsqi7y2R9yECzR0JRfgIzGpkXEQs8JlVsvow/tZvSq5wovsxPjjv+1Fihm1idXTgy
WN/eWNGJ9enUrRYBMKNEhcdLc9IPZd87c4y2s5TXT2WWszz1pt7+e864049X2gQNZgcbnKsAItAU
6W/JXO4jwfS/j1egiYbEoelUEYRo0FLe6nwULHfNDWhPvRqwX6zn5WblkmRRvxVHoFu/gj4FrdDi
Mn+XIgRArpCeL9lyL5hV2U3fshJG1ViKma+HSkcwXVDImrGsGDyUMitib5v5Sgrl89UaqZieG+QB
RpomGg9QbNA2WtlJIvulocksrrCujA4CSpWOUtomXiRgxtYw+SOpcYcCEJZmP3VZGs86Riok9K1Y
iP0IjReXY4PdOSzrL6ypK9YnUWFAzoEUmA0LrApsgGjIRw/k8QDOWSwl/MGa3uaGyVoPKaeSNkvX
pzMMizzz+OfCnV44i7/FyFls9cguRVCfmj1vLj/+In6vlIXyHq0Y1PXIQW4HmsWsL0DMySBy2iDD
AJLPuwi6zVvzbR5K6RC4CiBTsT4nc+aICaPQjAD5CCywHaafD7yNHrOlOhkWJaz5JXqKG9BWzTes
QsFmLr/+NdRDouIAtpG3F1iLyRZReyx/Si8SgOOBIkXqj5IDZkmcNrjvnOtHvfmUR4dNRW1bkmSZ
rvhUWRQMYwbPFlfdXRNAszDZ52hp6IP19BgP2o8pV5xEiXwsNrAeaf9xDe/SKasJuRRdVQmjBDzZ
YQo8CXPL6REKpvqxBfKwm/In2ezFGLOLAdWb3loc6Sk9Mz0ucXKf/DveyAIAmdCJo3FFakUSskKJ
SUFjdDBWaRMQuNruHMPT3XnHGncjhnpNHOUNg7IfOYVHBlwoSBcrH0z2wA02dWMAFWrJKHBsh5PV
x1GesCz5NJ9VpMPTa/QY7wSsF/bu9ItU7f9uoRGNepANybzCS5+wMUoxGBU+U8guceEvGG4oLfkW
e5vWdDehY4D5wRs1YSJybH0kAH6IPLzZ9E/9aUEyEn4BNfRlK03HGpwT+Asa1IEJsNO/Q074II/S
3LwDEmIhGtjgQNsNxPXWYsZPhqVUMFjVxSKT1bissdutcdQPQqkA0MV5PAbk5dTY4M5Gq5F0KtzR
S7/yo8k95yBHfs3ueRMt+XZnHLjHMGIOTG45qw8/gooKYgOW1laFs5I94DCrkRVi+ShAfhIew71u
j64u4Xlr1uiC6Uygl40w+0E4FRoSIxgiuYHwztU9AqqUuN0ONGSVA0hob/KqJ4H1Qtl4MaxF0nsy
UhI3eaGj1KGcsdAFdIzpsmqd3/7BUtdGKvtBFhUI1CFUhFTCk4GscYwAOmiBbBv6gtXgPNUbNhIH
y25oiotmMOZQUROyXSm4stV7yTn0ch94X+eMuSK/4fc+fB6VawpYeUDnREQWqIx22T4XEQoq+inQ
frXMjHPjCfJBFuVjw3RK0okrMOXwdfZULwzN9j53SsxaqXB/seKUjwUmyPIXRkAl6k/5dsgFXpQE
yCiwZlNXiGGrJK5EPDCjQ/osN6bxGn0B4XuNZy2QLs0YFMp3aHQ8NxjcYSKebOvPu3CqKMjlYi9k
Ew545rPT3Ap7pQ8ZqRNLBHWHKOCGc5Ihxa07464PgcnOpRrrELdt7v07qMtrBLCnl4mC4uZBBYyK
tAt88kqfALj1FwN/H+6Lio5im3F6oqK2UoP0cgCdulbf8yWry7Ct+e8fRIWLRImzcsjguct8PqcZ
HqmcGlhdIB0WLvPiWRJNhh6SV+81PSS/aFVlC2M1A0AEJJI17XiXnZsd6dGkZ2b2um1p799GBYQa
c3GiModQOjwTAB6Ifprz3W+/a8AAt4iNBT+NH9KX69+3HQjehVKBoK6iVC9TzAlr6ls8HWvNn0LG
ns9WkXutGvSWi7iMtRaT2lSGRAbg2558rkxQYaCoz0Ji+w8//O/30EC1wQCo9i6FrN9b9a25vIWe
4Yl2tGfjmDNsmAas1aU4jIoaPkopAfGt+XrHMOCtBYQPR0d5iXYM+rziGxzdwcA60GBipfaoEsoc
kFJweLXWPl7hduhiffgHxs18soDAgpnaWnH98CsoNyJ1WZiCjIOEU8EVzsLt4E6wBf4XQSLVv6QW
99Qe0sMSYm6T4HpVVvhAJgxjl4Uuy7ARuhWntx0flGoVuFzI7eKocDODv0MLwTQSVpWAEYAMytVw
0tIXSo+PHq0JG++po46Y1pHhPiWLQGkX+8jRneZVBSWUfd0ot2YxPhw45XQWjGuDlDBKPCkSPano
nWARD4sm62YVZC+irDmqIjyq2WILAhjepuVRQGOkjvpjuTQsjFaGi6CXYOK4A+RtR6rmvWoLuu5W
fAWcZNbGwtYT+sNHU66oF6ac5ypYE68PD0HZ2OoMpNHTUlaWEULf4gLbPoXNaYxlzq2p6JVggy58
FnEVhDUQ+70htKdX7hwWdv91cbGKh1VZw8Ec9GKlB6EAdYq5OA1eXqyq19YDHv1lVA4MjE5JQDH+
GGWkKe+XBEuc7jKK0QG7FJEnRmWy72M+elWNSplNoZYNoIJihSXUlWdtQFdYWVJnDgqjNoGylz0A
Lzg7Kgn3Y9SQiI6a3todeNBqQOGZNQ+SSyEAuWzH97IlABnaBg/h/XXF3X5ZvX8HneTzaczNY4vy
HcCiZrPdq0dxL5A9y734rO20wDJOMqbs2ts2x7B5YOYJAWlnJiPbV7r6HVT22GD5wOh7dOBIGBhy
K3lUgblGlp/z6cLKBWwi0Uwyk3cVEHr8yQN+o8q4vlL6RcCLU6CElUYmdJYY3YNwP9+Sl7to1g/o
ZrNcxrY44G4Db/EChf1Rg0RZXzojQFFTexhs8uCpXsZX3ZRdAFva5e76PW/VofFx79KoXKXMhi5U
upk4R8UwkRa5ZKhQfujt8hYNGqZH3PRBK3m0fci1kDcimZSRH0H7rI1PHQvifjt1eJdx0alVplfp
E1eiv0KiHFmLjR29MluC1uA0HvfIOsLNSLaSRmmoXIA2IdD61IvUwYmyrvqSZiKYzUflay+3nHv9
wjbPD5NioLcSZEylUXlEE/SBkKkY4o7ib3PNmSXm78dasP43KVSeUAZFmigzIkUjaOdirPdTrB1q
vmB8zGZkXn0M+djVRSmlUFdYlIFxz4WVG895fqsLD2rxZQBOeZizOO+2pnIMwqn7f4dHZQJTks19
IfF427tANdmTGZH8GB6/B2fJQarjkjzgfztIKv6nwtAGoQBjztTETHTJjBLVbDvmzsSm01h9GWXG
dRD1YRfVyDPOvZPuYFgOAt0/6DDMVhLr3igj1pSyb8QWFaDO5s5ZbHI3nW1EMDUy3m98G1+bb83i
YBPTZi/8MAxApZqbpRrEfZVgaaKvfszhWVgIUKt//da2Hzrvx6lSNq0ZHa+XBXlu+4M//iQuUSEA
SWbxtWakp9svg5UscrUrI4j4MALpDz5IeUCzocDK0ivvcC/5nmD8dGbq168CHvryd4LV2N7mZyQP
b4zvJV7j09t49Rsor5LxeNo1pMGqYP0lP/XecKMcgUFriYC3Mey/c2IaZuM0dFo0kTreEBFuGCoV
PRbxS6SeS2zRBn8BSgFbf5dBHWtb5t2UktKwyJU3YJzwpKZyDTFhhettW3iXQx2dEjd1Ois4OkJJ
lQHIHqtgSWH2X0hxAU7Fbs/zzXwAWwA7Vdi8NsxMYtcDIxVo4H1UHVCfd1xDqkLLDCI0QSpulsE4
GDOYc4dp2ZdS/FKN4w3mrG65PH+VJzQdck2zuzljFME2rfL9l9CVgXRRhCVU4BHAo2NFo5t3ybEO
mBM5jA+miwKiEgi8TNB9GyT4briLMouMccrYA/9fIPYNdG7+75Dp2oAqaV0dxsiEg+Piys6yG8zK
aQ+YXAYcI2ut5aL6nyxRkQzEKHC/A9Xk45UChTIXlASmMbzyv86AMUvNEIvlnCnekpJ+Y3ae0tmA
owMwk3hIzL9Eo8YXv/8GKpgI09TxFaaAvRbOVZz30fQVZBFWxD2I2ePcHKr459/4n5VESpEHXdOq
qkSK3b22taU+98f8yP9YGpPgjN40XvtWslwesf8rB03HETEuK75Dkwx2i34NIFwV7Ls7pB7QeEFu
YnGJ8Y3bAjVCbIh5GZ2eEI2NSJSrEo4iM4DxiZEk6Q0YtbYEKN5fCC0e6ylKzuzzB77Lo5KdOK2F
IM0wNNB32BJS3oxhtqblsBg3Uh2ZooAqMuAnGB9JEsNPQlUemGWqji+lByYXpV4KFN2Rh5glsPKB
HLcPHYQ2ZwaQU/X1D/YMtzyPIAImDbwwEq9funOr8ImORtf0QZsC8PseQLWlakYXVp1un4j7trfy
AXNzpILFhI7ackZryZSZhEohGH2i4+kE/i7lQHAoyHhZ/IPAKWcW0zVsKdBaHmUkfY8msk7a1h02
rY3SlJ/5X81t7AR2ElgawD0wnmEmdzwI0jBevatCBB9m6rdVRV/9CPptpQFUrec6DhcsGqOV5/Nr
wy22GqkvXKM6kyE/4Jpeqqq6HSfDYmgXSziVNzStPPQ6Mmk8VjWzPRGcOskz9vKO1QPZUuP1V5Kr
WCnV0ER9rfNYFIi60eynV56VYW4LAAE9JiwAbEDzBvJoS3GGimPkxpcMzwF5GhmmuGX+oG7FoAz2
ljSFfigKmda2ao/8B3zBVhrVpoaacuSVBvg/jMzu9NwCTxtD6ObTW8DVG6BdlhXMWHw8uFQJa1Ef
kJHkSWfp3Gi3zdtU5fY8azbQinJzHqCdwysIZHpxx1CPTQNZCaduLeq5XJZK3Jp4Jzcm6cKTmboo
t/EWcQCS6TDkbTqAlTzy9ystmXrgFxUjPvb3WGLqcAkIcier+ZagJ5J5Ycc6XnJ8tHsVyIIBFkt0
GRvyHyWqXFW36XQxAN4iyOMRtoCAejV5nM09Xv88Eh+uyKJTuiSTMYxToVKjpZltgISeXw7SfC6q
p+tyNh04lmRUJLDw43TGE+Jzk0aBG00HbN9nc2Rxcx8BGo8FmrFZ60IX+l9JlMOOjLAXSwH60YBU
hcNIcHzX7L6TkZjaje5YcH+btf+1OOqyxAqYSEoJcJvskBdO1Np4H7uk195gya6xs/tsx+9YfZVN
x/L+jXRaU3CiHrTTjJw4RrchGZTXKhhYZs64MpWycsUoCiBcYgttEhtTkL7O4FFmLUVsVtJXx6fS
1jxi4rEFrSoq0MB423FgtfJCj8wKAGPTwXaJk/skCSfwpOmFl6fwpp850+a2rfxfrVEpK++wvd8v
JT6WbAGMnnAT2PytZqkmqQDzNymLYnLb7t7lkRteeRWQ3xWyVg/ojE+7AqOYxasG0leOlU6Qh8Qn
81bI0p2hCPgP9dCo8jlchjpA/luDVXaQ92XAPYpBc+JCnGE/Sr+um/mmYq7kUcYXYnS1LRPs+YXG
bTock5GJb8GSQNlbOZYpFypcesmP4l2CRVq4x8AudgsYJ5J9HDCfa9dFKp8aTlgajloVHqUtvld9
Z/Lz/fVT27Q0lZexfCQqIjzXR2VYjLJaloxPvSB+KYbKjCX0hJiAccSUPunCSgr1VJDlBfsaFXKF
FNQx+9yZBCs9qofkWXZzd3zjmIVYctmfBGrYhQeEBK+C8/3jZ8WYE5TFQEYV2xeB8zxaizsdpB3B
UJD2M8gejDsCtPwHwNabn7qSTKkhWPziNk4hubPjxcLiMRosweO0H5wYfDI7ZhBgyaOUsi7ifMqC
jHDX1N80d9mNX8gmpAJCdnZ/f1Md3z+O3nmeokkuohLIOTKWDkUViU/y/4/dZggrCZTnH4ZEV3sl
R/U14qxRf9Kqt+sKv1mjX0sgB7pyf3yhNzIK9XjlDIUFdsPe0rMIiNu1HLlymBzxjZ3JZZk11cAb
jcHOXMT6DReGr8aSPi5BEJvTkvDW9Z+16ZTBsIhU2pBRVaTssF86tVd1IDe2nFNJ/Js8euEs3StB
wRC0naSsJFG2GA1VUOYqJsBlj3TjhheRM4Mf0hG9JVQlsNXQcP71b9vs9WJEmDdUQiHJa1SEK6da
0HICXz24jZ+iwtU9zM8C+pzxEzYeEecI0Qv3C+Ngo03+F7W3ytR+XP8Vm2O0619BlHt18WKV9KIW
o7OlPYxOfUJua+sYOG8w9iPfYnf3e+HMOyAhQPb/KJm63EgquqU28P1kmWlUzSk2ZQxGBocam35u
iCmY8WXyyNmzUNS2b3t19NRt15khVxNhgLjg3gOoCGPT8q10V9xnTvqQWazu8qaHWMmjHG9mqEUW
Z/hUDo2GJlLNbnxknOaWbwdzriaIqoCnID3vOQ4YdyhA5Qwy1ML/f6x915LkuJLsF9GMBPUrZcrS
qvuF1hLUWn/9Omrunc5C8STmzO5zt1UkiIhAIODhPu/X4/KlhHyHBj9iUDF6G7mdb+F6JKpoNi+f
l5a51GHjdW+xe3iQfsu0A0BZAKVEcEGrPiTHxZu3+XJzaY+LG7nV0SZgHquFSjDlDlPTKG+bsABL
b+1j8HxPQT91Q7xlp0L2WcWYkFA5ULhoLmyyuVGjgYCHLj6V++mGwWqnO1YZGzvxAcNOK/7cvlwx
FynWjMlsfcXegpX4nUBBDaVQPN67eQhc2uHCQsY10U4MhMXbS5c77ZOKai76+YsJUKjfxmdx331L
9tm+tMgFRlGX7SjHCAymMWedlbvl0H1DJxFwCNu3KND8mGX25NM/WCxzk2sflS9JoMIe4wkfbguI
S/mzu2dzecnJApF2hlFH8bMRi4NrBvmapOhxFljoRDPylwEjuLJDzx1U3asAjJG09kTSGqKvy/cS
TKPqyojdaSa3sVywhXtp4xtKoPuMuHTNnDYsw+aYn/9Ri3jr8L7YW/7VSOmATZ8o9pa9bhoQ9mDI
oQQIwC+vUqjjCknFiV0QKfyr0QDYOYljDC6wTWUTbAlKGIdgwBiCBq/0vgJDOw4XJmik1X6kfBtT
/3oiFuRhvhWf94umZAvADqm1l9qzJh8k4+ukPvTqeU1EAjUs8K+4lM1lIZ3STJllpMJJKR2rtXeL
jnmNvo+ddjLf8hocaf10NGl0touqcZQ131Nj3tOpPEW2nzSiMmoTN3a551ymMo10XHt2sOJK09KQ
do7kWC/JPdBqrftjQEsQVMAjmKqAkch9+Sh+mRB5AJfD2tnSDT0FDRejscT6Qz1kpH+iG4bIubnE
ZaeShqELDfLYWufU3XirF48003zN/HXdnzZBEZeflMtTSjtUc1zCoYx7NvdTuebN7JbOtBe/XW0+
g17a4lLUVE2QxSjgTwztR/H5+h3Z071+s/xKnocge2KlRIynuukINhD9Tvi4c/2zQtUdDn9RjbZg
+JPbBUk5Mz0NaFFv/Fm/ww5Tz3pqqN+AUmB1UseKPNGObhaFfxav8sP1cW5SI5GRr4YDWOr3yi4C
KdKAERniMUCBsG667qkqP14/y3a9WCmNAuWxPXU3Ke7kIzpuaQAC41sZ6BM9zL+x2d9JSMe82SQl
CpGhF4taUeUfQoxqLKc6pWhDHRKI277LelTej2wP4QGvADFp8V3gxpup6sIiF5dpjeHWMcdqo3N7
grjUkZEJaB6Yz0Z3hpY2lKUehHW+yCgfpdnQRYoOd4qebbAhv8i+fuqeI4/8NDCNOWKt1nGSxbOJ
W/X+5eflYzZb1c5WJRwCmOV5G08MncLuVXRP8ArtQ71KrKG9WV5cfGAudvtO0et0RkaaAzWAzOwx
9n6kL1LYhvlZJJ8pWB9fWOS1nWllierXTAentUC1JNNQ4DBbjy4X35AvH/DkXBiljqOE3synIYz2
o1vsISuHzrNIxJa5wadj9M+n46uGqV9NNe4tVCqQ4QDJkb5PgGFXTCNYmuSlNuPH62sTuCVfI5Rq
mfa2BKR+I9/W8sM8PSvpj+smtm9JF2viSoOuG+tqVCJIqqMSYirAw7MKOB26Ct8lt3qb3kBBzHgF
nnMDiibkwdzHB/3u+o/YPrsufgT7EBfpHMxcYN/K4CeJ5RYPjIJX/9r+Zj3GWkz+tlnQXxjjMsyE
qeQGEAl2eC14pUsWFH+Rh7ILF2AZbB++COohyqJ8M1+TV6xtRn3dexAFgDmMuLRHRv+ru4kCsTzA
ESpBzSfcWC63mKoF3AVFTms9MnmD4ZQexWBN9TYeMzcDOv6UviqH+oGNh1VHMEOBHMP2REpvIhfm
so3RUxB0zqgUagnnsf41q22HmE8C/7meZzS+HEgqzY7SGjltcm2oHZHn1CtwhcCaDUCwlh1OZVdg
crMC+duLAKb56LLRGslZ1LL6/STZKEBizLBAL8M3oEE4HswQxyP0JUQNos3hnT/ZTuOLgc6M9SKK
kO1Y2Tqc+90ULECUyEKMxfYl/2KBLIwuYrKeqtlQJ5xNvUcOdFcG0Jj8VX4fkBDaG+2YeOCar0Ww
iO1+yYVVLh1Jc9bStsec5F/TYIozg/4hAYky1Do8oTbw9VQABoiPa0wwnj/PM9r/nQ/SuwVILNY3
YUChQvPH9kcJklDh0IzIWbn8k5aQSptWZPWqf1njL0bfC3xz+3Z18RH5cqYZ+3iwEQ7amb68E+ZD
XVHb028GeMdTjCaBlroHFGpE0w+KXKH083pwqNfPZE3mcs/YUGUe2RgES3jjvrrpnNyLg/LW+AKs
2Zt6SO7KHT2Px8SlT9U+QpAOUA1X9+bj+sV+lJ7svfZw/TcJPYvLREnTKcs64KDT7hefFVrzjvUf
i72FIWORdoDI2nscX0QPrZKhTQGGD6fFT3bNWfKXW+u22i9eFYiF365nWe39fL2w1uRWpWgJktFI
S2cEoCCP0M2wWoFjbV99/jjW+6ov7KTRAkwTU06RwxhjcQET1rD2a/jOlo2KCxxt13dNkGXff9CF
QS2KV8iSIwnpwMtVyRMoRZy2VgMFCl3XLQkOae393y9MSflAJJv1SNRH+sBIv5oz9GRrsNX/VQHV
v0QIpf8Qp9AoAbjGMD7xxeuanNvNjEpEd4xweUGD4FF7QYsY1CTmeUic9qb8DsIsN9+lfqO4iWjg
eIsxCyCwPz+Ay7aakaPXqCRM+SAKJcSo4ulHht5gHEb9jbZLD2KQ4raz/jHKJV0IokEthSA71epD
nn3p5++DVAp2czvH/rHB5VjwQsaYckX4jfJNnUxOXUsCC/+hvvpjgkuySmwsfS1h82S0pImf31YH
4Bk6kGuyD5jsJwy05ffADy9PTCfc+lo/i3CQoi/JpVmlwZyPREHqYxS/43TyINHkl6rwAW47CP+s
lMucqgb6UEnFSjs/7sHg07is46ESr/BjtEklzA2D7x0DkKIA+Q/55m/LPFxqlZulnHWE/+QuC0Sf
h9AC0RZIAKrEIQFeHI8igNZ2LxzkYsTSdE3VeAxfO2jxZDEpH/vRel6DZGe+lnsVmY5RbGlPZuFP
++xxBKJPGI2bp+Yf059uy0vUltMCp43OMpQBFIf67dE+d3t5p4puXJuuc2GLK18VJatG0rCrrLMy
iH3JXlJckCI9aT/eL8+B4QsSrGh55GOxZQwrMfMUJpUfMyuX/bh00Bd96e5qlEKC8NwuXy8WyEq/
i3Rem7PaQziAuQ4rQToXt1oDwLAF9fL8XKJZtggru+1T/8Iol09HCZNvCQvIBkidsP4J+qVbyV1U
pzWRDeRdOwo+6maeI3gak3EVkD+JV8jD3GimxC4+2WvUfi375+ubJvr7XB7FoOf/eziIOwzoTq0X
z/fXLWzH+MUSuDxqZWNDFlB4YqPWIL0zj/OxBG589O1DD5INEZBBtCIuZ04ACy5jDL632erd3tbd
MX25viKWDj91idAuhQYAWBo+aW2izJynhkmPsfe7JvxLa0DeCZMji5drdrh4SqRUGkwTH+7/7Gn5
YlFcOEUEzOKJidEuiJYyKJg/BNOpCP7ViXZhhgugSCqXXmf1Xl5/KbK7efomaQKM1OfMBzkPkNXa
EAkCVogvKVczzVIKPs1wjL6R5JdR3pJMeGSyz/Fxbz4a4dbRzdqkF1NiBza0tbIje/Zf7hhWB3kB
D//CtsDn3PrRHlv0RbZb46WKrCG2A4bqUKFwsbyDDMZQzJgo+n5cSqjNdRhapl9jVC/mFGTt4oK7
TJS+Pzs3W5D+TtKxAXpSklkbKr2VArPxorAOor2Kmrg6LYA4/QOYxvai/pjj9itLjR4kaboVsEpc
hXT20uARuuxxVYZeVIKXpNSH8EPUCdbJss1nP/ljl9u3sbKWPrXhjDEGoYrspxRXnjR8i7STMo0Q
SxROom85pinLUCGzMY2FQuajo7R5VJO+ALEPBkHZA0Bevo9oziZGNFe/rN1/QzUM0NqFSS7jqsYM
9v8SvmnYvj7pYMdFNQdg4PWsu7WDl1a4IlVZDTNfzdwO6uRkF/d6dzKM8LqJjeP9w0r4clRPF13N
0swOWMbNjizK/sS0qBzcXpAG9g/or2wc7TRCcrewoIacc+NrVTxHmkA/YaPvzhb0xwYXyxMI19o+
QpoaGxAu/EU5rYB9OrR24mpetCDO9SRLArOOVthBlv+K1dnRQKE75pN7fZO2IsqG9p2BqWuCMRzO
D8rBbsdmkKRApXkIdtpDSSTLayo9PuYyrKZ5Qu4hDyciX2O/no9kJAgCYiFMVn2aDF7XUbeqRC/C
worxvC81o99XWXegQ/ojquuTqtL7WI5fq7b4pRVtd1wLqXtcdQq+WdX+ouXpgoac+rsADt9Nk1j0
Tva5KlHly9/HRWFR1HEdETAfSVHu5MqrlPvStG+KW3M4VhSs46LWzaZzXVrkdsKiPWHY1SggjM3j
b+eq9tZOTFyzuTyQcZnYcdX4NNkKySppSJq6DOUWwiWKa9EHXW9Dov4wC9lr1s5BM86/7mqb+QCj
4H8b5U4NQhsL7CEZRTOeNYwwaRl7hvRjBHJIO8WHzBRhAbZC6NIg+/eLYz5e1CRtW7yh2jiJJPLd
MPzeNIPry9qMoItV8UlhsZWi0dsyhIi50yhgCFbOc0ad0ryryOwsg+gQ3LirwTcvLHKZIU4tC3qR
PQ11vBA7jAXOYDfu2DP9WA8YBi3OPXFCEi2UC4lZkgc5Tww4aJ86ejtjVup7kbxYU+NAvySolUZw
Rm2HhA0ZOUxVKLbFQ7m1Mifl2Dd/lWnLzbr76wCZbsUlIfO9T/nowhTnm6qaFU2u51BH0YJOkp1p
FKImtmo0+8IE541KNiilloN64Z0D8tTexlAnmYJu34F4S5hORNY4t4x01EltrEXvhy8rcTM32plh
9F5Qiw5f9se4rwdhDpshXnSQxZmca0iQ5MlGcL0HdrtX6nRnTWFSAQBSj7vrwSYyxCXJiap0MgwS
Be2I3FE/xHoKjPsD9P9EvrdpCTpuCtgyFOC/uRvcYMt2EkGqIwA5B2M+1VwNEwxe5YKNBLUgpl6o
25ihuP7bSpPoIv+xzLliCZ66MsK5icuQFWY7ZWf6rD0K/Oz7dOD1D7qRIj8Y45xyqepirnIEda2c
lPUoJa+WsA7cKKI/2OBdUW3SqmCsd5PLsOWYRjgbnuboB8VnnEr/5nb3wR6XHxNNn3pjRtrHSQr2
/XdlkP9NmfbBGOf6aCfR2bBnKZB621mi32trebklQoBupKcPVji/n2dznu0M29SCBV4tK7cvv113
hI3GknppgudCWNCuGnKpwVcDzmP2TBkjM4OGx2TIM3hDc/gH0O1NxwA2UDM0qPLigvXxfC7sPq2X
co0Cmv9iMZYdIZHry/Ivpg8FpXshi8imtxMVdec7jJTns0QpYNeaBhbLFO9xcao7IDzy+lHQo9u2
YoIWBTOBxicSD8yAd3IMvwgH+paSb510tsZYlJ82PQI6buA7hDbuJ0aEyKAyGY0lRlBBo0w9lJ6J
53iguUY/km9YKzCHRsF1H9lcmGqqBFw+UGLg+RD6GBp1NMkArVxvdCBTulXzdeEE02bmvbDCTraL
qg26tbRJQc8XqilIORqpwtNpV1neKKmPpdY1ghvQpuNjRADyo5iGgwwpF1sEPo8mNFQsV3TYMTK2
a94nsifrmwU6aGpDslbYjNzwfN0yoWyOJxOZaLwiSZdUAwDmOsUb0eJLjK+4co1ThyTfytBjo56I
TXarltLZzRh3RjyUfmqzShFksQnY3eEvSjDvIceyX27tcD1PO1twSG+4CUzhUqlrxLQVg/ugkxk3
/aCuNIyMoCtLz5I8umTedV/c8P9LIyYHaTZn3V7zuKlCTblfJNmn+vzfezsGhRUZY4Q6Hrj4aeVS
a7MEHA80tIwb2Tr3s28WoqTLMhxXOH2wwR2NwzhEgxpFGApEG63Y0UOL5xawsWonaR/3gk+2EVgf
jHHnYqaWDZsiqEJdix7jjNyV1WsVdw9WI4LUbHkA5i+ZQAI0+GQe7VU0lVGSNI/BOHOOqifF9iGI
eX3/Nx360gaXJiwkhiUZqgYAFfY+1oTWHfqPvgGdYlGbffPDwaMNHFQAlMucQ1td3Q2dmYJvBodS
PDkaWtTjMSW6IKlvfrY/dngUjExXCE8WSxX2a/cVb7kucPs+YlrALL2BilN1qEL9//W8f9qLDBsl
cWa3Q93gIj7uS9xDGCEkSAXuhVDOrTx3aYnbpGhMy1rRYEn5Me7NNzaIqvv2fecpbvEDBKX/Ipd/
WBn7PRcrK3A4WZ2Z/XUqko7VmiHZ936zBj3qZ9urBTG1lYYuF8j+/cIgHLArW7ZAbT3Y3W9LFYKI
WAH5KUVcbBZzmgsLRpxbSWPAQu9ZYfe73zOOQOVe3rc76XkJMEUR5m7lx8+il58Nfv2PbsIlJygv
qiDvg2V7R8LRW0DFqn9vb4fGoQeoqLXHGg+PxlsPgGMRLEcGSaO3ZZgfkkAIR9voF37YWC53SZDj
nerp/SsoAaOeqb8DPlIqbn185zJ1Kyh6VZgoAXmYKFw2dgDtUfB7ylC9wqwm51SxtXSRhd4Vjs7Z
azvQLzNMshL8mAGBZgPVheVMxk8GoR8cEQ5gI/d8MM45WLVWE5RG5SrM7P51GdJT0mq3PUSYyKQL
nvq2KqEPtjhXG6ShKBSKhTK0bDXj4lS48iNTFojJLgGCI80FAStaHedicl5NS50oOMUBJc/oeCBW
4gx94Zjy4l8/MFiS5uKINblRbhELEnCES+KSVjQSiE/ZUTvulSPTS1ExKvdvSrtLO7w0uZkWEEEC
Cew7w045vFeTFkq71V8LUPeJS7vtb/j3wt7RpRcJYsCBEfUrrrsysV5RWRruWIGsi466DwEfwYZt
HFEfVscldGnqMYo4K7glgvEfbZ7CoI5JHq9v1QYgVv1ghYs4MDi0Rj3hBtXo0c0qt7cpnWdH18eH
ru2+qD345WSqggtxwhhX13hrjAeyWMqglalXBzpDV0vPF2gddju8F3lSVjyMNL9rM8s3mjHscuOH
qmcnFa8csZa9dlH6UA79ba0gp5AWGMKlPy6J9N+fFehjQksBGEJT/1QX9zSaC6010bet4r1UHOJM
D65/uA2EInhW/5jgq2JYVuYhWxs4nwW5RZy2tleC6+EhCoo9Y3KUZaf4blEnETUctxzj0jJ3l++K
hXQDoTh5JyMsRqvF+6x5VLT45/Ulbmghf1wi54FlLmkQVcIS5Xsj1AMm8oxWoGdC79gxHgHMCph8
6fxt2hvIWdRTHRImNy/k4R/MxmyU7/jclgamD1AE6jzzTz0ZwzQCU/gO3GaXqvm43DZ7TL/tlP31
dW+1BT/Y4hpNaR1NgDXBe5jaTZ46rAyAkkbhaUHq06AWYgpYkPEJUwUmB7RPsq6AQ/dj4VFj0M7Q
W+SVzpfrn/3+LzEFsziyeeNR9v9B65MdZtdMcseB1sjDIHcJCu22updH7bR0hqfW9Y5YvTNm6nFM
57tkmPxojE5tCRo/hDSoBYzsYUyFwbS5uxcfgKs5MnNOy8nG7oIz0HZxeZY9Bd/DiVXpxiRL5oxK
Vrh2ogd6uTwUmX3u1er1+raLvgi364W1ynFm4oKIloxjRm+y6DKwdSyqULvXdHBCA+fAx602FKoC
vuL3M5+pYM0HNtgtRPhvLuTCDhe2eWRaLURwaxRR72SPTkT3cYDP2oMiizi1m7vpLBjq2sxJFza5
Y8Qg9YhaADmpkiCWSZoQD037slgEobm1NA1KDCB6MoGS4rOAknfz2FtjDW5iUGV2N8iAznUv2KAT
YjyZ0LVH4QJkjcbFYq61lTVSuUYsLn5auvE+CodwPs4Y8y0WvPlFwNwg27WhsJ7ZioJL01xM6mls
gRPu3fTszUCGssYRy3FQVxTc6bcqGXxGC/TkaB6gc/ox46jDnNd9adZhYUJSSt8P5rc6eWtFHJ0b
ZjA8gJYzKOjw4s5f55eFkIySFHc2UnqQtnOq8YvWlChpRLqAAkv8hR7d4WFUwSIL2trCo9bkmPob
iUtPy56uO8iGC5poVaEtS2zV/pSrTWmdZ3XQ4ILtTROdpen++t/fWsjl32f/flFjKrVtk3mF7DnN
cI8G2QS9I/ZPKYqD63a2riAfFsLl3ILG6EvkdoU0wdRv8Y6tvc9fTcgR2muOq+h1g+hJfT5zYBHg
F4NoimFonNOZq8rAMbC4VPGTrJeaq+vNl4LKxi5TpKcG+pcgScuBTGmgHJ59qa04sLLGiylUmxpS
OpVqgQW4qOaHZdDfei3CgOjaL/u5zX/0RYsJRxTmQV0ujWdLtexKivqNNYDdstT8zrTDBmATPKiT
Q1ElTe4m2kpBLGJb/lxqyp7KRbyzsyg7jklSeZoS+YvcHiVJa91qHne6VNxAeeaUxV2gZOnTZOTP
UZffx0ldPsa2NmOgVQKtRBbZtZNJC8iEBy2SPdOuhqCXwSJD6ixcdHk8NdNCHoZMWt0CKnNBl3Zq
KEcNVL4qyH65moU/pan7XpcgcxpLiRPb9u+mb/w4molrdhEwgMjzflsodiiR5pzg/TSTpi/oIuwK
ZfrelMoRsoGHQpk1Z5CWnwu4U1w7jXwjzk7WOqrOhAkwvN/t61w5SWZ30xrkpTITTMQpA2iQeyms
rOr7YCxnc6QvKlXva3UBZL2ZD0Qub61Gf8PlwS11g/o5nZ+Joj13tf6cVssZp/d9puSS18TZo61I
kHKbdgZgMAFAT0BXKUbsJHX9SqX8tae9P6Y2tKzN4i3L5JdSNr4C/QDZdslYw7UEefAS/1CbZQns
cXzSpKVwkgFwy1o5aBRa8uVMtaCUGn+OySMx6EFWsxs841GHMAQFzdtno+3kfZ7ar5ra7pRFRh+u
bW8lRPjB6G3PyEfFS6z5u7HMOyj9NE6ZW8/jVGZOQseTYqyHtZaCqRlu5kQZPG00H7JR/zVA3wDO
Bayivbz1BrHOdQcXy8CW5g5LfEqI6k4KuvNtZcgu0Jz4mcq+qu3xmC+WGYLnZZ8Y1mmsirPW2Ddl
VyeOPqitI/ftmyXpr8VaT940SMdhnH5Woxq7a0Le4pSehlmNnH7VfUnVFteQ1LMSrae4j3aapQ2Q
QIgPkrk+pWtpeyrjhVXWt6E3Dsk8PEYj9MTr2Jdj5XkBcNZZmmFyk7a9t1OcqatdH9qkuckKE15L
oZRGdRl0x2PUeqBzCbSYnElPn+IR+Lwile9AaI1HsHlEayGfIj+NikM6NotTJDW+tInhzqrw2nzu
EL7lfVebhiMPU+XoKm6bUK7fTeArqAvdhCZdd0OV5Vus1C+93t8CO4wrR1Uc8gXUT+UY72ZFHk5m
Mf0uqGTu2lK/S4n2JZ2zwhkyoBTyWdvLubY3kvFgx2046CSIqvR+HvTuSNMa8rdrcezStD0SAwDh
RrVGpyqsxVuVp7hfgra2PJLSewz8nruc7qe+8swJSJwMkwBacqPOgxMNydPasX2qJjB39+oJswK/
Cyk6gunem+ocvpcPrkw6hOF6aozs1GntfTKrX2sy7aY4OwAqtWu6NDCbHza+TixXu9jK7ylkH6HR
N/uZpZ5UwG6jNH2aa3UvlaWj9WA6re81/ZS3qVNaXyIbaFzy2MePeY9UQV/aCUrtFdhJhtIt7dId
pldCFw//tVvA0TiiqI7epvybzmLczIAcPq9r66o5cXpyKxXPZqqA8x27BnG8ukvcdFURabIzyo1r
gkp2sSJnAbsaSHl3RE5uZgODZY0Ox8dbuXVuVfpbp8NxoCAvMOhOXx9IPDuxsjiaMbwRahd4D6Z3
ZRI/yqDdc6w+bZx0jQ+g/nisF90p4FmuHuvQLbQyp9KnsBtKn7YV9gd5tIh8KiFKiA7i1aK8U8zI
l9YkSKj6CEL7Q19ZQSUVHqlOdqkfYqP2rPHWKu+y+Kep9keleBpJfZYT6T4uoPPQ1v5g7Mg4uglN
HLNbHIqUOaY4EPNpr2I6J+pSzJcp7kpuJzK7ow2OUWQgd45vhnW9awcazs2DSfEFrXM5QqEjuU/L
yteiYRcV5r0x6k6WPRkDEOMmOsjILk2e+pbaecsKSYIRGaPFcWQUxm6RMm/Ggx6V5MOqyh279Lx1
kx0sBbB7eKjoO9lwFbnyFU05VPUAmFHe3gOE8TKbSHw5ebSNyieWbHhAHuOt02h3eppg2FD90tr1
aw/hZHfGxjrq0h6jpX/DCMVP9gLndXHyHBVpMKEzmMn35voNp9fJKPovM9HfKmvapfLsmK3qLal8
qnrzPK7NKW5/YzLCsWNoZCpwmRgd6rX3soW6Cf4QwEzgQppOpZbe20l7m/VnKqe3zYSWRXOsS/1h
sJeAzvF90aoHFUVBD0G3FE0NC3uqFF4Z3/epsYvN/pQnb3mshtlk+OP4QBVtB2jrfuxan/25LL/F
UXaIh+JoYres9GuPZ98qbh2pHSA0CUS0AeRek+7nMfIJxDUbSBf2/Q/NWJ25+y2nDzo13WGmrj1J
kCIyAc2gbpq1rtKNPsSZvalFYCXpXWQaN4X9zciK51WpXqlSEXh4qTk2AL7umIMoxyjcrviRphrO
Fsknc38AatqXZrKfFDROIGdQqcoRqhQBJZJvFGjuDZA9kPqDKkGLpEfnHXjYZoA7SrEPOh5HGd+U
bA3b/JRmpUeS/F7W0RPHmEM8o9spqb6WFvvYboKse+kAFmjVzJmn3Fsq0wHC2enIvNdq8OZNZ6NA
pWFGwI09jA28Ez6l9bMzx4OjFrljZY9ktvGgSO4wrgbJBd3JEX+AEgBLelTH3m2Gl6h7oxN1hhVt
vwSipETx4uQndA0OalHdLulXORvAE6r6qg5VYKN3pijbz1rlpeljEyX3HU6DcZpRrxHPXhfHnL+W
cumo6+ishe1U06NaJG6yRC7GAhyD9P6aJbdtjMnniXh0KPwBGTaP0I7Ka1cv34wlc1s18ZMEYxnV
2UbrRiWI4NYxpx8g+PGhkerl+uBoeuNYje0uQwXOj+KmnAdXL0p3nixPJpnTSz/6rvWsFe8eVuON
s+TECyqyRT4Nw0NWZUFVZn4C/KJpu1J7q+mVHxUJSL2084DSDfnXG0ucJbEz1S2y1J3ZEWc0Hiwp
8vQaIrpU30dUBZ3/nYZ6bl4x4JzZvqIXAY2SYKk6gNAtNzFnN7HJUc0QduU3C1woyYJjup+CBAzC
Q/4LKcNpqIT38vVhjdX9KGkBRTrR6md7avwRiNEVkxQ14hZ0Tr5Zln46xd5MexcIU8fSelctC0c3
Vm+R5WDWf3ZAm2Qq8K1JvlsVyCliAiMevxrluo+ABscgb56HrVyddRxTWm0dSVO8lFJ3Y5jSQwPC
1FWDzmtROihc4M5dAHUv157Tu7xK3KxrD1Wlez02DW9Mt01fuasKXSp8hKGSHK3qXVwV3RmGpcRy
VvS8F0vyKW4CS/PDQm1TrFKwDs1uHSu36ztngb91jOyzbr8qCU64crolFCcrFFiaPPZyeNiQt05s
fO8mPGINL5h/Cnsj9fLoV2c/I6OfkJeCaFDOdUX+xW0RqFob9x1wM3/if5akjq5zp6BXW0x3q6Lu
TLDLXr9XbV7k0HqBYosOUnRwUn68MdpdnbW6Aob8Bc3R8gm96LPxBIkoB6kxzECr6F83uHGNs9CD
IaZhwyy6MB/tTdCNIdPSV6GpI2tAs64hD9ctbNyB0ZkAWo2NLDC4K2cB+qe93cV4UF7p166hujdH
EZP3aJyoR4q+bm2jd3VpjW8dxOayVGUOLEBpf2+HIZDt1RlqkfbFxvw2xK0gXIi2kqVB5Ypb1ABd
wWlZddZYwiXqZ7V4DFGuuR3KIcw4K7LPoK7JsGdcfaJ+z8aeAW8FAnKM1DBUHt/Vkk0QVVcRjFcI
lfV5ELUTNrbsgwGubSHXdt61BRpKafLc4AY7m0GjGm7eywJ339gtE/N3QAojriyDH6NJWlLgHFHr
kFCgDFTNbYHRbAcRi8JmVBlALzIfBw8GjxuT7T4rzQXP4OwRoJPBLYA9AnHl6hsj07cX4sY2t+jC
IPv3i8YPFMjRAMeoSFjPr0ZEkD9Fk2ibazJZV5MRFwBsxTVgVoCsqrSGC47QQOyML2ySQb1h83Vd
96VlM82CB/2tzbo0SD6uSZJ0aIUQeMWSWF5rBlHxTAqR6PCW65m6BqeAS0DliFuVasjxKsVjEw7K
blHMwKgGXyeVY2j1z/86U5iXlrjl5NmAodIMTcbEWm/sNnMBajtKmeVdN8M6b9zbzAczXILNaFvU
tZWjwyxl38Y5ezSat5UUj3pmP67Jv/OKi+/HOV49rHEyqVkTrraDnpmz7lNPTV1VB5H0sm9dSCyL
gli0ZVw6GlY7s+zcrsO2HF0TwgxVDJS/cmNLwrTL9uTax+QTUz/0aKkWIND1+xMbhnp/xDyZIfGy
RxEKa9PfLz4l11MdpniWVDRPQuivOHHrW/KvORcwZLDt4BfE8J62BeFdpHPeO/I0xUUN0BEpbndy
vbhTVzxcd8CtuScGmcX8mAo5RpM/4osmKbQxA4Ijjr3shviJn02+AqzIGXU60y9iAC95DERvV1vf
7/3lRbdUIAB5PsJ8WejUEaAZ0yq6zxsNKOEsfy5sdIoEK2RfifuKHw59LmlYWJxOMrMMjazF5XXQ
byg0vtG1NW67tfcBgABQwS7tszpP97XdhHm1hPVCv1t69v36b3kfbf78W0zAHS2b4BbIRQPpW3Tx
zLXCk0IiP0OBOMF1qfEa2nuNMQV2mp/WcTzWHZpxWdvcxYPxqPR5EEEgb1qlm/9h7kuWI8eVbH/l
Wu1ZTXDms753wTlCilBoTmlD05Sc55lf/w6UWZ0REF+wKnvzzGpRaZmSE4ADcLgfPycEbhHPNAAq
5nrbKaJsNtKo2pJUxk4f9JXJZcQbxfi+a/V75GQQm4uNo2kToLzKS8ZVh6bhLpRkANPmnCLl0teR
4ffIncjwLhBSGhGyAyQHtRXa3xvQhsyvQhOAlilC9inRlUe11tyxAOKhSxunz5KLkJ9zA3HpCIHm
PMA7zG8PvYxnZE8KME7w8mBRVKmh8bOGGJ6LVzx44QjFL/k1pcyu1zN1mCIBMWopj4ZQ7ZVqNgYh
tOJ0UwJ5cn4BlwADJ9aYbR9XKj/USlJARV3ZKqMhXnB2ZY22eD++rFNRLBwAJ9aYQjX0eWatzLrC
1XLf4KoKhEf+yg30iUs955JMsCqAhwSFCdho7LKHqsl4AZjTBg+K63Uo6YKOjHg8IJkBmEsladQc
CTMUxofGKQ/hGwL93AKj2rwBmr3YCoiRRSOzm/vExdP3PfTUh5pkIAhc62hauJhOPoU5FrCK3dwF
8ButHFyVcpSGktshjzJr+cocryyjLOCEOor3QIdViAIXF67S309463B+4Zz3y0ULeHaKiirKKsLl
UwtpXZMEWXywtpGdrwLB4je/MwagrLBzocgONfRTC7nkT0OR8aGbcDpEaDRpH3X+Ss1/CWmFyvEv
I8xEKZlQV12DSwFlCjQuk01rcaKpgrTR3yjQRXDRWdRdtiC+Un4DpgnRGwKiA2A2FMA2TscHt+0r
UuMe1OXB9FWA4aKpU1wiBpGbNb2w0cNQMkoQIrgxuEbMWhvf8i54QoLiVvPB2nl+QReo3UR8D+Dk
eB3jIcc2Sqj9HOgtn4du2neHSQYb34BUHVf4qBBVqOiReu8/8HnC3Qc1ReN10mOn5u27bqWXVWkW
cvCdTMHNxI1WH6O/Z5DG2dCE1sv6lF+BhCwFERrwLpCsBpJfIRrjfgAUcSkkuTI3SoVtyM2hKScz
MVpJ3hM5ue2Qb6qGHgrloxAg3VV8C/Tc5ib1kUxIRVJQgYXXyhoNw9LNAPFcvBwlAI5EtmUm5KQJ
jeJC6KqijnvykOrcty65kUCQ0OjD7fkF+8wdsOfokTUWJZiKVZ2UgxgCCks5wLUNZEO5reCtBZ5L
TzsNysMiEjM63nYsMkarm6FGGpSSKlMm59Qqm09N2eRAET+6FayF8IvLe2yRuYbySA3KyEfaKd5w
3mRmexpaI0rxfA8FRFu7WOdSWAgPTwbJbEcBlAbFHNaxG2obMRLNIA+svC9WsDH0w7+sGQ40yj6C
ByXLETtIYcnHJaYylL43adV5pJ62gSa/KsEzL2yQUV+j+KTffc4iMy5tIKXcyC3EDKYrtZiuk37g
jJh39Wnajk3vVapyJYmZe945l64H8mucbN6rUcIgyyPwJY19cZtzpReoa2TUi5vtyARzP/gI9uZO
woIV2r5TGquMwQ9NSqubOJNvQ/P8gJbcA4BfFPmQFgKuiTlwupjg2ZWr0LDln7s0Nbgc50q9ZmUx
2js2Q+f1+OJOikxP6zxxOW92kOZyS6+CxlNgUsLytT6bJdcQRJ0IaNuF7DebNfTnZMw6qsvLbyF/
BOHyDuTs0qrepLDk9Ed22Bis0+Ke77s5dSukuyjZqqrf+U/VANEhfzDIa/ZcJbZ+k/IG/9SCeHay
Unt4VKv7AY/3xhy8snyJP8iaGNHyZP8av8x4UFgK2pwnVJfYlb7THqPE7Leok0GoDJHozXkHWgx7
j2eBDTWkaGrVSJcd2iPN23g5wYPAOlQ4kVM9nje2eJkfG2PcdVL0nIhaxDnKc/JSCiAXgTiOK+7B
IpqYwXX5SsCHLxnSW7Fp7goruJJjK1o9xpe2KOI3TSWgipcAzjr15irvOz7PdQgbGD8EpyA16tJk
p47+5nLf26JNs53i+8roaVDPnnnHdpmp1pVZr7O8SNyshqiD4V9TYhWqYAam+iucRXYGbhW0zlJ/
T7fcQXw6/wGLG+to3MzsA/DUDRHQNlAb6S/pxoqgzSGss9WvjZM5LVR0O3DcKGKcfsMbUh9dCSrq
iZ2qb4oqu5CrGoJIuLutPpyB3BillUORrA2UyS4UXTGpg46JLr6PUBRLrdgqqZ6sW5ic2eDg0h8o
5QWAJ+sig9R5vi4yMugiuErIF+4pta6DNm+b1NXqkJhFrOCRkBahGdR+aJR8uxEiXOahDvhJkQPC
VLu6rnnnF3rpmkMbPVrORQFJM4EZvyi0KvFHyKmLwE6JFfBT6qo4wOIiayLeWMA1IjJnnAkcpFLm
KyNKcPmw92d5i6ry+xyiGlqL9RUS126PooWhStnjWNVrz4LFFxIadEFNoMs6HipMtkMMK4AytFFz
pJ3mBuhQbOzZAVcRiIOgjQxYp/IN7e7q36DQW5rcY8v0dDm6CwHy4do8EdEKPGqbYkZdvSiTlZ26
oOgOXOfR7DJbiCgBYs0Us9s66Wa6lkBWod1H+x/JXMAsnuqL6l6xoh3tSta3477b/I0Ie8mXoeel
4yIWZfKFIilI8gJJADlx9R/Ej59Xw7itLueHdlWdbWlej40xQ85A4g1SU6g8VBxvQTAFILW1VusF
XnkRBJagl6AVVlAjMCe/KsVpmQpKihzPaCVg3Bl5Q9jUdgkuBu01uC3stcrxoqOKSBZQHhIUjtn+
zqAeOz5To+yzi2e2UiBLHOVQ2rpNu/ZaaJPUOy62+xUPWh7qkV1mOqdA47IE6BhgnX0XSkI7MHjE
Vz4EwzvEbV1opKP5G3JsmF/alU9ZJ/AfszcyIrdikCcphInrTWjSdMUbGnoeaO9sbq51hS2P8cgc
8x4rC+CoO07HWbvrLRn92PGtvic3gCqjzSTehh/QQD5/si4+AY9HSK+e491fcNXcQxfYDcWPHGD7
jteuqno4FKXs9qQBg35piOrsJIlqaHJg6ENkBD5vkn6wQXdon/+cpfD/6GtYFXMyJlEM8UrfAQAs
SC0eCQ9AYtbGTOMS9ko7tsLsGm6ssoTnfRovUUJWqrpKo7TZjJ7+hgz8Uj7y2BoTJQVCE/lV5qcI
f9EWZgUg0jbaGApC0JQF8Vxwqz6hV/hyXrvRlqJCWl3Hza3hfGCfUrVaZlzPB8jdtMjFphrOdQg1
cTFaQ0diJWW6kqpcHCcIdtBYIYM3hT2LOkB5Kw05Z3eSoE+U8ZtgULYV6QH1HNaSemu2mDmtwixR
5CzMXOG6vhy2wWy2m/rWtyorfcmBaxWQvcisv0GjvxQl4MxTJQUk/ugiZraLFE/oaeJxCqWbdvMj
5IRkkSF42soQF2+PX5k3lTl5Sj5r8lCRUzcLN2gGMOossM7vtaXe0OPkHstD1xTjGDZogHDBAeH5
Ur0LRIL4XQqhgT5knEN4TKUiY2ZF4bLh9Lt8qEJjysS7jmvcWI2cTm/NYa6hZpQBoQhIfUzeR25U
DTC/2okOqI/fvpUtgHNgC7gsKtmbSuXl/DDojH/ZzEcTxawIMKV6HoP8323kGqxvgwK4P1DjsTCE
aIJU3ERAv1Ke7IN6lfB4cYf9Mq1RZzk6O+UEiZ205RA5JaMXNjmkQGQA3KMQ+j/9BHlZdbg/P9jl
2/fIJHN0zTUJ0EPxeQsOdrNHc2eOqvtoKHhkzdBbyq7ye8m38tHsfiMGP04FM1suVTo/6QDQd5vg
uuN7M1fX8iRLhz/k1ZBmBi4NvEv074+mc5zlvJMn3H5c0hsc/1LJN32/WZnApX11bISeLEdGmjZU
o3HEaRxukpf5klJJAel7Ob39OI3T3e+0IqMA/2tY7E6uylaWOlicQNmf37beCJ0IStZO6fzI4fz4
FtRzabn/lzUmhJD0Si1jH5PYWoo7bKWtZKLp+04wodBnA6R8OX7HQ3ELYXqn2yTOmpcsJrGP7TPb
UZpkLhQ7TXGUHzoj8E6bvlEhBvbwu9SdxwNms16R7Cd8LmH/T9etVeNMBlwNjR7Z5Q/5MVlee4zT
hyB74ByNkE1nJZJftkKPe662RtC8RBezZoygnWy/+4YAwLG1dhUsbnq0YCrQ5kPZSGMhFbFYJj50
Y8BOutG2xIitzsX5a9UXKXQewe2OxfT4G3GNRnHpZD02y7hSzaetPnUIICjBCfGo1gSB7PJqkL0U
jh3bYVwmn3oFr3swassViCkI2ix8Xn+pgTTPxva+movrTpG+VcOcGRkfV47QKEDV+2DtOL936HjY
hf31HfoXocdsJL7UcIkbCNNFE0yPlT+acpUdolDxugFAZUkT7fM2F/fLsVHmQPfLXgqaBpNMmeYI
Ejtgd0HvEET0PlVzP9YOiKVD9tgec4xHfVShjwCDTLR4O2azpyilLaH37n85LiadAhVrAMc5cM+q
eJltsCk+aB4DnH0qpe0DTnGNVXcx8QuxM9wbQOEoX3jHeD9V8rHCOZvkeGxzvFraqaTdgybsogPT
M8elF5yGus9Upx+zFj7U1bhy+C6+344+gS3HCAFeRlGNT+Dd9LK3lO8iDl0IFD+Trb6VzXDrr7nP
0h5VAFGkunnoxmVf40WM8iroc3Ar22NhpO/8R5obrUd15USzcKh2d+boh8Kh79XfYAxHT/gv48yT
HD11czSD48ata9+debS3lG+lOrkrrrQUZh2bYeICNesnPQuLGHWNgapJWRXIPMbHBEJyxUawasyr
Zq/rHi5FCipPJxVElzrIkE4jhVQhfc2pKUJ94ONV+aVK1q6SNQvMAaslQSFzMYI5MlamDiw0l6+A
d5feScdjYI7WKAR0i+h4J+nggDF9ot5W7XhRKuVdPEYf59dp6WT5ZQuZr9P5SvoUArJ1h/nqv839
7AH6hyas4Xc8/tgMc2AKCVeJfP4jD3Qt38oH+qzWPlKr9Xo8qfX71mvtEZwnYCJdLdGfn09gIk7H
KDQ9p/UJXLHto+/8VOAtLbZQxaz5fOfTVk2h52+QUbka6j4yS4U2IfOyZiSBdpGQQrWLuH4aAv4l
DPiftBf/9Tb+n+CjOPy4qZr//Df+/FaUUx0FYcv88T9X5QciyPrjo929lP9Nf/R//unpD/5nF73V
RVN8b9l/dfJD+P0/7Vsv7cvJH9BpFbXTdfdRTzcfTZe2nwbwpfRf/t2//NfH52+5m8qPf//xVnR5
S39bEBX5Hz//avP+7z8UXB7/dfzrf/7d/iXDj1kAU+bRG56NP37ZXz/x8dK0//6DU8ifAvjQQEyK
whhBBQMOM3z89VfY2XhtgHhTA1OdCpfOi7oN//0Hkf8EMBcMZ5oKamK0/vzxr6bofv4N/WVUVAzF
AkXU1D/++rSTNfq1Zv/Ku+xQRCiS4PcywQ9+HNZR1KBVRAKUEuPOytRrkzQNlRU9QFXCIR6kvVLI
coLt29GtNQIHlhrl0xxqOYRHqQF1GDYp1A3Q6uBikCsM18OW87eAC0ReYveenxvkOkL7a2VmlKeP
cq+t5jfpYI4irC/WmQsDXfc+ydBwalEaZsGEwusuv+DBLBdcraEA2XCA2kIyCnlqTSQyImfm6ANz
ij9nkEC1IPsLxlMEOofIrC7BYuetCR4yJ98PU5KgCYoAnJ7Alo40pUZWdPaxhgEUORtQDw33hXZ9
5NQ/PefYU5jL4osRZu74OmjifIKRonqLtMmUdbIS//5AKTPrA55qPDQkXQBCjU13xxLPCZOG9QH/
Gwgi9E0FRFpfJl6n8EYdZ+CxAGfklDhlIqKntYK33JP5EU9OAz32yXDjE1AA9JnJqe9JiCJAEdsS
stb8Ia9rI0XpEBoBZskNJsBv24a0b6IUPHVS9Q2AKJvPtx25ENAXXpUZGCz872MHMtKmPTRCdqnW
+r2CTsxgjG4lvbQi/H8axUYqjFYcFrtyfA3zl1h8b9tu26rTgYCWYJDIwY+AN00ztM2ilhZcxPJ8
VdSaE8alN8sJujtfFLKTy+skRQ87dyfLmZU2z/Imml+00CDC66wUVigBUFFfEV1FO+kDpzzPJN+D
a3zbCfUmIqLTasU3sVNdfcRvCZCDUr/JvbQh4V6WPtT6auouk+ImaFIzxcOFjLIV9ACtZ/FuRqK7
Q9QKcF0noeMvfu+qD0mcjQQsG2Wim34mmHH2LPPIvNe3artNYgxbJqbKVV4FFd9Yt/uksTTU4EtS
m7XywHeBAwYpK8uB9QfHYTV+K4VDGDYm74OfobkLZzyRedChiolV5Yk1Taoda+QxDclDx0tvfF5a
BD38auA/4rWA9voKfeGZctFUlc372hWJeTOvC4D+ejMoAVArb6UGaLxgB6qDtFQ0M4Py2CSHN+BA
d1UdT2XwNGRKYQSZYvrgLUGt15hIajVBaFTtFiwNiH8iMEmQaxWavb1O9nEfwLEeygQkqnEA4Lyw
1SKARTnJGlXR8AvRCeQaDYyPU5Ka0jC53dSYM56HWXRRd9tuAkdBBhz8YKGRWGu+xw0kSalkUwKN
0Cgy/UK3ChJ7fiq6kf6aDHdRbbfgwYhSfjPBpMonZitwZtADRT0rZoK2+LlApasJzJaSmo2HPL9q
Im+oL3gVZBj+E6j9jFrWzRCd8yEadfuYYFHvuegpmg++eDvF5Q5s+lYNgXsETeZQ+aDNqBxofxld
LEEZ5ymR37VQcAiI1ApB3gmB6EhzZLcTd8UlaGfXXusCJRggeXr+nWSqAxG0mykQ0BrbOyr4PFRl
MlqwQ7TVdS+iQn9bTNyWDIcKlWVlkrdqcplpyr06YeGUbJNMvJHTWeMa2oSdF70DYIOhabdqPHtp
ssmxEKBIsfXqosULjk9f27K5S7PE1DCxAoE2cf2WCjepiG5v+a7QvyeN6ERih03/nKY3TasaYJHQ
cdpXAQqhgdEkiQMcwXUtHsC5YvjDczlVBkd0TwZanVdzU1aAQWxzRyoqu+ORWw0y+MuA1vPYFIpb
UXWz7K0B74eO5qNgRHIguijma6HYy80jwnZBvBu7EcfUY40qejBE5jSEniCV6A//rkY5akz4vHYG
eqXzRC64rgBoGPNdQgJQR9R3Akk8UKNmpgbui4l7n+TS4urSKAgwINlH01y12JEiFJqb56n5mBKU
dZLa7sbYmVrNkLBJS6D7NVABpECfU3mjue6gNQxGNx495MJmTq/qWjWInNqkrbZdmNgxlEV43wdD
gPCBdPy2koKbSNIsUaYTi03UgXN/COwGlJQcCAiSFk7GfaumXQ0+C3184MbRDcQ93zz0/YOmlmbb
BaYylqYyzZip0eqGwFHyF9K/BO39nB/Ap44+7RsBWQc/+K7FSNjJmhnqjwqPoi5y2kp4EY03SOrZ
Mzh1IZWcE5CYzIKRi40dE+gJ96klVg8dpGkFWnzhDzPAP+XdhMmq8Y36QIxc3rSdbzd9aVKyj3QG
4eQouPTdGOx8cYADgOAg+K7gLBsB8MBFuxUwi0DUGAO3ieGcOfc4z9ez2pgtdm8zlDY/EwusDBeF
MFtF0ntDD5qHQDSzgTf8+bHpIXfTxbg1bprZ5ZPnopmNqIboAyWimgPZiKUa+jS9J4LsTgu2QTMY
sbyLdBxS/oPWEwOELobgU54lfx9V4HTWcBS0SB6XguejWwftOWbGzTbBRNf5poEPIM8AooXaU4TQ
8Ed1K4CQICO3ItiaAgAag3HX6ahqanccviQZeHPMY0PJPySUEJLrcXrs9IcIpsfhDaQvFz54BHQ/
AI0dDjYRBD1abEwSGH2mWx63n1JthuwQipKRg9uoL1RLA1ilAoIi902t0D0ODUaJxNukBBsWHGxI
ZwPuZyTYsz0utRCnRF7fiP6rXuPFQkmrBIJj/C0JA8OvZpvHS3u4bIfYFXhQC7WPevXeT7khNyrY
oAhWt3WRKnxUYMnMJxyzgmbjhslim+Pq1JAHP3TB12UR0GxRrpReFZwi47BikjFMxIz1h9Tfh7Re
gr7wCeATID4hdFOVF3zYY90Rj7YK8YSs2yZCtBUCsJOIkC4sQqum8wcGEJzfDhYUGRA+9ERwSEg1
yGsHKJdPnR327R0/Z1aTpKCP+uxwukuguC3mj0qtvlUTeRR63ANcvgV/n8uruzzpQBMDUoVmUF14
FGo6AmbSBwPLhHOwANcVNnL9VI2XSp5cxt20xcmN0fgbcHgIRq3XF710G4OYL5Beeb1zZ7lw+/y1
1tGdqdxP8miTpLIjQjYgqtrl+gOnhV5X65ohDGDaUcl9HGl2pg0uP1b3elTs0C74HQJtcM1ctwMw
JFSS7PEtsfgEJfqmnfC1CTGG7D0IUzsW001fQ5MmFM24w93t59xuRBeXpJRPo0gZzvoZlf0RoVtX
SpetHHo83mpw3/pa6qW7HrJeunA3ipPZceF1IkpPXR8nRlyBliCfPZ4vnxCybGtBNfUQfBu6ju7P
4EKAn6bgGGmDMLEyiSvMEiEf5vliSPQ70OEgPcWjKpEF+3n+JnVYYEXjrv1Zgl+Wzb04aFcSmTZJ
m+2wQpe9LA/GBJJ6SwxQP5jVj560V341XXNDsc8GVEbjwpiJ9KF16k2LXLwmXwhDuwX5mdn5kakM
Okhk6ts8ba/lGbo8wWi1ieS1YLARRtks+ze/LY0Z7HxRLN60QvyodxJ4cOdy808jeA39nsCRADYj
KDpb0p3SRo90Ma4tRH3m1FZGlq9obn7KDp0G8KcmmIxSD8eqyiqpLclND/IVffiEB8lOURoHVcq3
2U7e1B0PGnze881/mqjDEwVNNuhMR2MLqFHxgjjNjuR4Y8ehWtdWvElN0aDCSIopQsoUFB4X83a0
Uy8BBnatbsjm0L/YpVmbo5oeJ/UzScAFh2dlukEzio1WSY+qxUkO6LrWn7Ff33un42Qyg8gVIjWg
wV7voAlnU7nZTjj0285SnMRR9oodOWtPZ/Hr84+qGqgiAJgEL0z2OZuErZ6CNpWOcbDRnOnm98Vr
/63c0I6U9ApH74XIG8UeLJAO4kkbMJ0GFWFitnvNGhyELQcqcyTdYDsV3nnHXnhrn3wcy+KO/phE
7hV8HCLnckNbDcPX7htYKK3QXsvBLU6EyqtoVUN7M7bR6WJXNYibcgFq8byPi+mpqZ9WBvM1I4PB
gIIFKEFBB5MzkzjQRrDV5BIMcB4l1SxvQ6c3ok3oVVd/A/LFFJ1++O4va2zJQGpAfNCDxgvryiMV
A5746rlwox10PgsD7ylrfKCiCcMr6ijoXVsZK5Na/2KdyT51cd4TMMHUkBwyWmsE8MPMnRFBjDm7
Mq1boEydbns3cv5p1e+naeRMqIyUhjT76ToGRSVyc8zTTaRtKV9BYnbOj1YnbnXLskD9L9booh8d
EfOYITisYA3y0KFZfAcnP4+WeNxOj+F3+Rr3NKoI4Z67RsLhDrzEfyP7tei4yDb+NWC2IjZP0LNM
8QlaMKOt714bM2tlOb/m1zQNErVoF6VSaiC3PR2lzrfAUA8C9sa23WTbEU0IkgG5jc26OBzLhfM5
o6iRohUdTM4yz2KytYkvBJ+XqS3dUEwN4H/5Un4MAASVoGuufUN0itelqx7WZDA+fzV7y+k80rME
9ELiFwhqBID4IEFxyqpsiMi4HehOrdHDG/wFqYeD7HRu4fpOa2cH6bJ+CC+U1MFr5Tp+XgXDLk24
jvyijFnHoc8mzLKo4PSsoUHzc2u1m2FXP8YP+T4weW81oblwLuk8nWsE0BI6gdmDT6/GdPLDBpxD
KC2iAg4uf4oMV128OFr3J7b4H5UT/p9FgpPCwtmiw/+P5QTc5+vlhPxfNx9l95pGbyeFBfzsX4UF
7U8RiGsEO6DyQMKUdm38LCyowp8gN5IU3E5IsvMS7VD9q7Cg/0kdRtJ5FXtUVqhz/1VZUP8Eu5MC
tWLQZuBm04V/VFlga1XojcVuFzSUPKDfCLHZ08PA12Nu4mOhsOuw5d1wBh0haEaEzBx8HimMXmjL
F/T2RU9ZR5Terid/3OtqnDupimIGIIBy7woZQNdODe5czoACOWhEFSEPNkfzu5DZZq5AsHATKCeg
9UEnkGTAwE8/tAXvmtJpCbIN4WXjy0jrvbXoDM3Ad4of3NVZ93reIHPrsQbZjl5OBaBDr2AwDS8k
ML6Obh+NhjZdyO1KQM6Gpj9MoakD+n4YGEZ5OraqKyIlKmFK7ox8A8Ymt35tjc4SnHgPVaLVJkA6
V0dH4097Gkof9L8vJGF9QKKGr8rSHkEPBSyUNzihh0zbSsRHfeeLGQCR0A+ErvoviCRFSUsZqPHS
VkFNqk/ZjSrGLprvV9p4v46GSglKgD4pABVD+/R09hJxLqJBnStbJrOlZqXJgeUxkSIjj2eQik5m
KQD+Hyvmef/4AriCEumJXSZamDhR5YKSh93AFp3SaXbB9RRf9Mab6iIJOpjhtToakbN2xn+dVglV
FfD/0eIiapbMTsiVRGoiUazsuOfAcqvK8zc+aevHWhTzj5Uxft11kgCRMDwn0OIA4AjrmU00REIk
1PanqKYxJAZn1JeSKXqtR9x4D0KxQ4qmg+BqLYJnnwtwUglrqkoacDoLDbH6mAmg0kb2UHKpyt3o
tVvdjSH3tI4KYoIuakpBf4wmiyjiyjwbZVaBhmrAgDJSweeWUk7PaRitYCwWJvLEBOMsReIXUdr2
IECv1MRuE/5R1cHL2Yf9Qx76D8QvRVuXtPeV9aOx3OkWRJ1OF9CYguZsKDQw6yfMSTv6UdrZvRMe
xMvyCo8uqwI3AaiDcgM1lTXn/AItpXMpop+e8DqhISazG6HpCPyU0HVYNtQj0C/haWjYSj4behsH
COQSqDWKhoe4xlVcXErxKuKIDf3oeqq4JFWUzNFNBimC0xMh5sQYNBRgh0MX0LW2A0HzFly3KCY5
ORS2Ns2TbqvPqpldJocaEoZoRkKPcecBnWGfn/+FrXryIcyqg/uqaDMeH6In6D8arrQY74lyTW53
zQoT0IdVls8CHW5Vp6CZrRUk60JLSOfIOD+chSOPTiyuYgTPmFY2v1Dm2EChWHW2ihyiLYIo1y0+
IjfZAI2JBS1yY7hNnOFijV7wa5RCDwK4FI473CQsHUo9TXUxDW0HmQaQ1zlV+6SEiOhXuimW5hF8
kzS6Qij0tRcGnKtclQ8dUtKKpQ+KM3QpEsjtilMszqKMeBDYA7RxfmkP0cRRDtUEOWc0RvjPwQ36
z7fVPfpSMINAdWyJibcYas6efnd+/ZYH+D+G2TTCPPChD231zu4oHKkHOBmahLK8xgdDvZo5dMDc
ib0vacDGfGHU7PypSKsp7LH9Rku8FF/9DUqUG4roTEdjLcpYOLxhTVeBecYRjpTi6WYP+NyvxzHp
bb6cbbVpjapYzYAs+d+xDWYfgze0LEcZNgazeJDwbBbRE0A750dzfFDR106TL95aOm/hzkDSQ8U0
4v1MRaZPR9ZV6DZu9aK39aZCYfOAximjGtAHK0nOOEhAr65EUl8acOnBiYSWjGMb9/2X6x56NGrB
Uc9Ep5mjGztUk0BavYkdHJggd0bL/uRA8KI1p4vQULx2n0EqFSAB/+W8o356IutCxx9Cp+YoE6NP
eH5wGf0QoMrRye6AhgkoTjyYNyuWvkaPGDJ1G7ykdB7cVqeWoAQGzEwpdXZ+CUUUsTfKQ2bHln+o
L5RL6ATAryzNi4ghvHKHzpOt8/aXtuSxecazihq0n2Ijd3YCgu+a9FYNOZR45teC1YVA4GSYzB0R
JHAePVPolThaQWCMEF1BYiDZDNYcIRERfqx57xec86czHc0s3bhHaxjouqjEBUyGlyD+tgm2TAbi
fDs1RDSqzhIk2dewxqs2mS0T1QkXlj6dzgn5Dx1ZfrAjIWsHOWbFUCdjfF6PHteWkCksSAFJesSW
na34kzujgM6BLDEfr887ytIxB3Iy4KghigjCTCaS0/O57RpeBeMtGDr98KWBJsx5C4uTd2yC2XTd
UMZ1HWkdgv18QwXAhY9edsmNZDSb7kovnAzRk71idMkxj40yrxmBC0eVa+El2On0JryOnnVbdmlC
mzfAUfmPe4+oWx4ZZPvxFLFv+lalE4kQhlz2KMBvZoyx2vB3NU7x1Y4RNq38GY4eW2SOGDHp9bTj
MK/xJn4v3xNv2tMDTbmsvmlXojnut7EnGLyXu80jNA6stTleukeO7TNnTBTJ/MT5dMQjAVIqBBZk
N2vKlVbu1JkAiS2teNLSjjg2yBw2fNCM0LXAmpJ2O6i9KQUvlZT8xsl5bIQ5XgB9LqN8gpFs3mgo
0bbAdUT144p70rlhL6JjK8yB0nbgQK0UzJ3/nNe7/o54UG9wx/aygbMUt2veubjLgaxEwhq5Qby6
T8/MTEqjpJXgKjV0s0Kdg7jTmrz64uIcmWDmze8EsQ4rHVGuclP5N2W0C+W1Fpc1G8ysQWOr48TG
p89O7g2iZvUd1Z2jPX6QXbH0771urssqLj09QWb8a/KYg1hL5ZirOFil0uohyNs3gg2cC2qc4BuK
PiAH5nLIzFS3zd3wXt+sI/+XYonjD2DO6FAeC3EqsXqqP9tSJbpDr+80mYqLACunvfehDp5TfWUj
rPkMc2ynGh5Hygyrkc4bM7gzFWklSFqzwJzRPHT2srDDxIbxC69XUO5o/3dj+IQsHMUKTaqpnOhj
DD5Ab4Hcmjr3cH4nL7okXnU6zXQjdcYcwoVMZMgScjiTuASZwatEfS+VFb9fs8EctHyXVlqiwobP
7/oJOGZQASXZt/MDWb6mNcgV0BQL3sKMlxVCIBMQjvS4pgcbdCMOeI5BAm0MFkBadmijkcs7b5L+
xi+H4JFFxsNCuZZLZcSDToPGUthD2024SvpNzgG/m6/42potxtdGDRDIBL35dilcdtOukIJ9wSFX
xIsGqGnN8wNbfIqjGPrXXCpMO5IfxGDF9jGyLtmmhxCHFISj9u1kFSgBX3XoQmxNlEQqYgKXfN72
srP8Ms04pBKRMfBlLGOaXYXVY9BtOG6VsHohusIbHLzuNGnylfoH/Y0Rp3Zyb/s73x3cYCtZtT2b
wMoh75WuU+HQj2Y85cQeswPmqBGBkYK9aUuQEi/c2RW3iG2Mv1Gtp55wzhZzV+phM4lRC1sQSkqA
wiCg29GBxyCgxBk9yaIvt9jK3ByfkZjiNV46dhUZ8Z72fMe2v/8dbzoZPT1Hj04xwFvIrBJ8EQd1
o2sBbR72j4Z6AJvFHQgq6cw3t9whvD/vSwv5CbxdBUEGtR+VfWGmosmkUAnqqLXjJt5LveZkEtRU
O/+lRLfZeVMLxSqUJY9sMYMsMOVZ2YUtpv3/snce25EjSbp+l1lf1IEWW4iQDGqRyQ0OmcmE1hpP
Px9Y3T1kMIbRfdezqqyTZDrgcDc3N/uFuc5ureRdzM/w5DvQRNEP0H/JOe3CE1vl05DL33+YV62I
EiMYGNKvoH5bN4a2gBL7Mxvy7Jsd5Q8gFZJKbhmmX+Xb8lpBtgrM1pY78nZ+mPbnSuUngo+GzT2y
O9zpEGQ85gli1prOQTCMy0ze+GuQwhFiiHhZerrdgElYdmm0whP3zBdcNuGnjQPwAzAGzROFZgeV
3M/TabRVJWdpPdCj6guNHm5evjZzNOCYaFSe2Qfa5TjFQ25bTRxelSpQEV+LADjLTTiuJEsIzzzR
l+XLA9EApyYKMxu41lEonIbRnOQUFug8gNLFbmymjDe2K70/kwR8/cRHIx3Fp9GcO1nIEERJG3Gv
lMomTMeV0M5234z8f/mzgWtSKfVb1Pa3ejG8DKPuimK++v4TfDnk2KToUpPhWxxaX7Sp+9bUQ6VA
HEuZp8IeQpTGheQQqPNe76pDAYL7+/G+5gwUY5ldCcAPKn5888+fPMvUSZjGcFlqC1wt8ZpD/8Ra
cxbJ0/oQXVVnSolfJMPoOH0a8WgzEXzEUJ7fR4TK4DZ29dBgQooS20gQnO7qNRfRczdd/V1X42ht
47nFG8qYni9tis8viqFujqp4OniCpZhQqKxOZBi/Fl+nTpizVWLQk01LEydCpZN9O2pk4zkvAvVO
UIbxykybYjXn9ObsQRvN1ulFrWxvSjFMDl1TpXs9UAUAi/3YjDtJF3QYVEYkrZRY03MHzED3U27q
SXenvo86aBSG8TPM8mzTGoLxw0CT/CEPB6D9Qx2z1qO0oTPmC+3jqODEayUIYcV+OFw1VRRtqAhb
W7qEOJVayZhotHUUGSfZMNo2kqQ5YH2qez9TMPryFfM2HQJddJupU34C6RhAAsZTNGBXWXcJnmqp
+TufJnzTk3gevTzNGmhTmI56EyXmEOOONAImlGfTfs6m4cIywl7d9dpghashS0VoNU0YQglIJOCH
hZqbB1DQ+mWa+90OR/ho9GQxiF7UIpN3o56Y8mH0zfoP9FLZm1q53A1KFa0y3ZBSZxJCmW+hqomX
RxY6maaEzcgB503pMhxKpQahbrSZPURBB81wtl6EFiZBEeRjYmcjVvOgVDrplQp5yGGvqnOy7eiz
HbLQws2I579L/D5DrF8ZcVrs5XiV82p7JtFo7X7sg4Zscsa80FSHGN9JsoNUd6xWyG8xb5N/CXHu
u2MHU5MaA0Qkq1RfsY/unSJVHdFo71td8KK8vI4FbUw9ALnDxaR05WtiZK3o6UIYgiKsAnnxlgnX
QgFbRjeWl5HrZmOCFNuUYHz2htwqN1XeQTWR21m/FIOibGzU8/vHqUBY3x1yHQvQdGgPRl6HD7GV
6E44T37nzFok6t6QxCq6bTyA76qJ7mvuMEqwdBIN02EtzuJsEw7GBMWhQRohT4DzJxpm9xgxBVzP
21TtDlEdzrCZEhNn10nEchPTcvMgzOL0IPhtkq2WEkhwO8apj+CgNCnZTogT/XYIEm3f1EKJhJeq
DBdCkkPkKwzZVXrdXKXZED3EzZzcpZI6X0ZmRh/Yz8TeruUCMeAo56itTCzTQxQAWjssQ9FN1UiA
lt/Dqmp0/6fud6MjWlOx8aWWbnIyCmVpR32t53ao5iHOk3Fbv4QVUn220AbzbV8PzQBQXxkrV5sl
MYF45hv7XDbNdesXyT71a7ih5ixtikYiW0kHESHmqAje6nAcW0fWSvE5nEpjjY90sRH6KtsCPZpS
1wgpytS5LnplXseLJy4E2zgQniujQcpMnzDw1uchxe1X1/Lt1EbVRiymcd3kZQbzZApbFIChHU1T
SbLaD/rzIvtnh5A1DgFMocmWY0V1oXQp26KQjDcxEyKUfGcTQgSiXrUX1hI32MI3HpHD0Re9tWLf
sn6wiG7yaF7LnUJLRiuLTanF06OKGK0XixpmK1MeHiqk4u5EU8qeW1AdF75Ys8fqLBI26YSjJnw2
Wrqgyn9EvqnvUqmIrsciQjEzDLDTScos8PQSoQIrSc37EDlYR+8kye7QxLmMBbGAphOX3Q2T0eOs
KLR+5PXaFEie0gu4JWuF3v8KOH5Dr6yqMndU8sj7NgtJHMU2ia5b1co2sZW/mZIfPAhZHaybOkw4
NloBdsKIitlo9TRlxjG3LqcQB3YvCHLhhzwMeumYbDvNSZKwrtbBrGYPfa4ZkL3EumscoYrqiz6A
i7UKO11zfULOatbFQrQrQfVfNDOPb2dp/tWqUrbyDesujGnIKuYEh64c3nzOHBswzi3tW9hqeaFs
S7VHy0EwixtZSMJ9jaXzTpGSaaUTYJwC5lw99E9pr0i2nsXFpSX56CoaLRke0hc24eIXuvn3ld7/
UM2xfCbO3S/TY1ey9ThV/cHsm2YdVhoclQrKrkQKZXdVUTpNDfx6kuAP6XnphWHRXk0FHtq63Gp2
HWZvYVndCGrBwDncuKQIkj0+OkijZH6+ViDH4ARLEg1dHdPkAhKiP+Nh2wrE0cKMQS+ZAjpZdQSK
tDC6fdq3h0aMxPtMNMMtOWu5HiysXVMx39cWUoD+3IhroZrY1UAIEeTHiBWeo47FdfRIu1uF09bO
BueJJV31MwRnodKQuCyXBFQKu+baQlYZheh2vg77oX5GJDBdWX2r/2mq1nLhk9ICHQjYfLE3Q5GC
J1MTtENgDm9T3BDUBoT7GpXmma8rgl3UQ+kWDA5T1S9wQC7xoo1iy1HzcbqQBEixShj9TDPJdyU/
QmterZKG1QVfvJSRiUkreNHY4WZ6Sv5gZbtkXArZjXQNlENxW9OqXmpBxFVFniH2dl0uuF0W3aUa
pnCBkpuXjVhYO0ENd9E0iy1xYxbXWWWgdZ4KonqbToK5jfusvxZLbqVd00tuo6W/jMCU7aHGqgUK
g+SkYDsgRMrMJEpERt//qErDvDIDMd2wXvSbYMANsUnx3k3Ehrw1VocbUq/UEat0suwcE+qt1GK1
W+BDDOMNY2JO4NgRJyoqlpm32K9Z/oVe4uGcBklxHQdy4hRZXt0oam/sJE7JbZuO5Ubvu7cmw0Kl
ENvWaUzEvMOnqhNWmuVZ9Z2ihj8yTQkxnBfFfaJ11UocQ3eKmg6iZi38FPIQK4W4nA+tP1Sbpmuk
e3nKKFpKXaHeQFsT7KxrjAtf8TMAfLr/p4wn5ACiQo4RS4ygfGKWGU/MU0Tm3kWJK0sdhFZlHtOV
TvylP17qyLuIJVL2WUc+A0PMyxM5d2PdsHZdO/hbTZhnDDiQCbBFH5SZE0y6f9fCInaQp9a2jT7n
zixMjduXLWFn8o1tObelq1lqtbLEGoWqxCzgg/b6WpkDJGV86KGDqEd7q/PLlaIUxVbsiNzZPE1b
VQqrvZjI+koajcyjIkOnd24f9Lw7+MvzTMXlHM7zc2O0kYd/k7TLjdCyjUhTXEFIygvFaMnbR7lh
ZQERlWT+VjcmXOPaCY+GDjisqdbdZYAajANszrerDt64nFH2nhsXxAdYhVKkJSqoGoXoSqVCmbeb
Og1RGCjbiCuOVW/NUDOufbGXPYD8LGdLFhYWmumqICjtKAQlDHtdhCiMka2slK3dNKbuTEGtwS9N
IrjjigUTuqkMFnmBdb0eRbMXdZZeuoMZxMpKkNqE5JdTc9WNpnUxKmYpLQmbBg8g1ZWHSMbcHlH1
GTJij45728Zk5VXgQ/wwJv2Wx0P3EbMM0QukqdwIVNAeDDLfP52EnmXTlUK1T/qIba1F1WvHF3jh
KAj5cYph8Htr4PdTIz0EzWRtG0yk4Rdng35XB/3CJ40WXQQxbHRHVEYILkU3riMEXfdFkXS/opRX
lVsJar8pta8NaZdbpWbjipXINKmDdAj1OLsvQ3+GV2HI2XNtVf6dkRTdD4juieHiMj9MNoAP4cGY
ZWlT5z4SGY0e8DkToxevrSyDRRQPsxvBPrrT6qS6NwtJuok5syMEk9LwaqyrzrdrYcjvJMxySi9b
YJSb/zdICK7WLQ7xQzTcmGG+Ec3ByyqTbv8oZGdulV/aAoAKF6SdqYtgl7/gmMYwsZRyjLG/K5B3
kBFq6M8gshZ0/HGpglaYbJGRkpVCifx8nRPbqqxCvMc8+WZIdki3DlB97xdB8XBlOKr1otyUsNds
AKpbeU8cn39+f3M+8Y6fHuCo2lUCfc+DcR48UbhL5LsU6vr3A5woBXwa4OjCilaq4ucw3b0GrZFV
JcpOUsUvbZQABlPQ1hD16gwU9VhNCFgtsMgPk3p0NS/jgQ1mMqnN4Po1tByiDvfylMyAcvd5gMSp
qsunAY8KTkVFRG8FBhyhQuYcO6/hleW0Hnit0cmf/w3C3IkS16cRjzoWZq3gKm4wYusav2Rv3iy8
sfAW6V/kVM8V8k59QvRoF7grlQf++3mRlulYaFEuDZ5G6uQIkRK6WuqHLmm/J8nlquQ4OrNqTm6M
j2MevWBImjVFJWPO5N9edovWwVqv7Gq9QF3gA85OQpoMs7NYCVvlZ7j+ftXK5975qE2jFaVSmss7
iyiWLwUe+UFWbeU1TRwts0uvc+nIO+2hWL383XBYhLaxAHkW7rElPSfreGqXQpJZYJswzbTjimbS
a9WcBDxNbgS/Ia+vh/ZcX2rZh0eFJVq7/zPE0YQb6igqoSWiLTgJiFpcC4bv9NP9mWk9/SKmCgUc
CVfrfdo/VLpLK67Vqlle5KIFZp/tpE3aOoFnXos/UWsu7G6lXGprYj/sAuV6etK2XBjDwzk/rxNb
Fgt5jSoSWBkgt+/r78ODpFWQBaFliDRy6q3+trTuo21+2b2Dpbm5BWcW9BdfKhUdpA8DHneAQWz7
BaLgohdu4/thh44ILknxXQZ3DcnwFbBOZ3qOeIxfFbPwc0BlNlsJlMsOiq2uz6rpfg0gPA4fQIc8
qFKsPVrfs1lpozyl0jtKaDlvsgPnjS2vci9YnTOiOxGRadJxhtK6WShAxxjWOKilPFUGiZYuCgkJ
hbmlD+n4d/4v7SE6b9dz4u0Qd9MRooI2tay0zxErTbUkTBpL8oyr9P69z+GgTLRdeCv5c3iG3vR1
5xAYER6VwYtTsTzuvGtzrFitkipIJgWOpl4stssG8l/fb50TBedFDxwrv4VDhanf0UEaFeKkkukp
bB30YrbGa/aGRo+8Vdgtkldc5aodv8m3Z0b90vCEwy8pS3aCMKDxlWiuBWAvfBLqBU0mO4pLRrfR
1qi9H84BnU/MowkuV5RlMPiLhMLnjxaGoxoVfqdCJgjvGk1eReHwOKXZmZzra2SnQwCUWpeIpTjs
HQ2DQEtY+WXEGzVIt9X30XCgEmeP4Y2eb76fva/RjqEgOxNgFMwnjnk3Kg7n5KmZ6qltdjEn84Ov
5efA6EsH/3Pctui0sABxAmVvHbOdQ+ScBCtuVS9pb9FnaaLnxdlalZ78+T6ZFXeQbiE6/n/MIRob
S0EGZcgvjjtpYHEvDRQG7V7KGQWgwfKSwkSoDV0e8+d/PoumadD7RVODXPzog1kJgqNtLqteCXzY
CGZv1oXt90N8XXrwzXQw/YYF6fQLM6LrwrGnl6F6ZjnZohI4gRi6c/38/SgnlsPiQ79oI1p8tOMo
KMSibDY5o1hS4RYA3xbE/fdDLKnt0Wow4NxCUzGX9tSxLoSf9I2Jbrjq9davdKBRj0iNpcoXSOWf
GenUy9Dfw0TKgN/7xcGXtkyT5oavelKAdqUcvCASnJw5NE98FsiVkrm47hISjvdP12aZNAPv9OqA
emv1kkoj4kzT35H1/zje/2URzf93jve6fstffr98JHYvv/BPYrf01xL6DZgDi1YPmiv/InYjJssn
USxsdST0Yd/Z2/8kdst/aSA7WWFsVqiZi53KP4nd0l8WlH2c3QxNgrlPkvCfSMYehfH3bcRhSA7z
fsIf8xoGZQyERCjxAJSoORsUHlpkNsViW9GFqFFsI/m0xz6nHaTbCBduYjl0RwG6h/AUlN1dr0/r
Uir/s4j/5amWxORDWmkmQmZaDU816i8GCAPFP4eGPM6l/jEE5AJNh1L/1Ui1bnw/i2uGwO9RchG6
QbfptvWQ+YGqclY05JinejzeF2sJM5gm3axit+FGoAKSFPXe0Vp/k8SaQz1xnVhXOnqfkfxqJdGZ
2H/c2P97dOi5XHrATXzJ5Eatr2J05WLXwL4pUIOtb1F4inW7z2dqzMGmNiKPGhRhqN10KRaBfrSj
n+QZYfDjw+64/juKftSeXc6ZD7H170ehFITpG1eXLx6QyBaqcigw8TUwiuI1NW6srnEN8x5LUsfs
0GbsxTM4iqMA+GVIdtPH5dSUSm6UfhO7ynxZhj8L8bLNz2V4R0fGlzGOjtcqD7Ern9oYURj4hx4e
QRvtonsQvAXKnPGpneLq36iZaCfHBRzE9qVWw+H7+d0mMRH9zGRcVWl2AiqHjaRsprn9mWsp5ur9
uDYGyQlHca3PMn6xL3Mn2on8qpfxnmVoj1JIL2ywm35aNdpNWEaGI9bGZZVLm7nW7sfSciMtOghl
sC4h6Bdxc8AiBQuE5wp8rzXm+2Z+zeOHrkRBUKfHYQ7Is4rXJYz+Tk7XY5PftL1MH9bHzetuLJpb
LRWvRKReAmMPcW3TNyqtu9ckOdTUuYUIeYicg2osnEBTf0UjxvUj4kEWkq8oVrayfDVVjVeYo53F
0Z0xZAcLVd1xBDxSD3eamaw7vKcwckLSjoDG2V134W5uSq9ItIe0Uh1j1rzU6lyhjRZFu6se4Vlq
eLbqh1vm+c7KtOtINTZIjK+aetzTOkA4Tn8ue8kT6GPNquzGCDDW6uAVoGbsOfd/G4NymRQ6kqRW
s/axJG+aeKOrrSOGCIEK+OfWyKyE1tqXaP2r2kUUZl7oU1VvW5ADpp1mFUzv0JkSRJNTdROScSAX
cqvWmWJX4CEsEW0cK96q1aPZpa6WFavBGNfyhOAg9EJZrBzUNja1LKwyzfACs9mI42NYBvYcvSXz
sMnNJyD9NoCLpbF2jZydC3kVLEmAlqPsJf30Y6rEBzXp6XwEm1jsnLYpV0NeuFOZn8l+jwkvf2+Z
JVPENh7ZAGU5mz5EeTUYciFqCIlminCwma0iYrDRbeRcvrI0f9uzgKcioofU7Ye4QA6QEh0Yc7uZ
hJtc6RwoOps6MN28vok60Bf+9FIGxaoI4zPn0TEG7/1Rl+CJHxtsC+r1nx/VFMbUb1qClmaH9+qf
HAww3xiZR7tyF7SmvlIesjvpPwT/fhl22fwfZoiuwmRMI8NWXPqziFXQY7iUqO73Ifm99Hgckz++
3tGXmHszHelmxK58E96LnvlYXeoOhgRYzbvaLq2c9HJ80OmOu+eIjccVyvdXRIxDlVHtMkCmHs1s
iMRVW9OXRGWwBfIRefpuXLHVdchlQkHVWXkyey+6MH8RB8xg/y9xok9WBx8PpFMpkCzLQBxlnd7B
MSq2N1lTUz/GwDHo/0U8iZpsx+p2FDt71vP193N9Kl5/HG25EHz4pKhyonyt8L4zkriCNm+ESVul
dbmSzqHcTh20YAfhwlMPoDdy1BQZJLlGFpv3CdHOnaH6ZzGa1m0BQgsNYrOxARVuq/j++/dbnv94
KX0c9ej9krJolGmgpYjotE0lwqZK+f0IJ1crPpTLLRYThi/0Y/BDnSYIauRqV9iu3cXbEqHG8k4z
bONh+iUXNv6mdopwonHm3d5hgV9ejkQd5j9AIO29HPrh44HXmMALKpGLSNdOdlRcB4jb5qOyQgcu
cKIHAfbzQgdorvTVohaRgfB+BUL/cK6UvWyLL0+CIJNuAs5V9ONmwiSJ4NtUPXL9fjpEU7iJFI/7
x1lmwKnlSrmcpoVsYHJ8XJXrczqDnUIEktfhdcHZ5lBq3WLYa7de/ohHLy9ZNc65xsGSkR2/HjVO
6oAGVawvBLe47eKexJ9sqpY2WnMfZKOjg7ZMdGyt2ts4iM7VBZcrxZcRdcIArgtw6r4oXGUA3YY4
IfOnC+MXJbCdyLG6fV0lXlbK6JeLTgHiQ0dGeRAPVjGeeQLl1FQDp9EVC5UihE+P9qvEqga/UnDG
+JOtJeVzZoI1ATmA0r0jFIkD1NLW1XKjSAPQHqqyi1ht+aKW2Xam6S8NvzPKO2ETeVbpb1Efr62n
Wkg34pRv+zjk6t8eYqHnEBk3VqZoizj3BQXEbd79SpV+pRrlY7tkVobsTKZypr4rL89/PMO6COoW
7oHFffMoQ+ZyPBi5Rr7TEeF7V/S0jSaCO4X+wItlt9kG2ulVvVHWwXX9kqH3jerKr/hGP5eqnwpR
lC3xsmVMvvbRkdMDDqyEiRA1OMllNtn1NvP6PZ1GWEuXS+n+vBjTyWPu45hHJ7mJ81xhZMtJ7mUv
oyvYCcKm1muOICjCKBEih+0jbdXb2DMDuz3HmzsVLYgR4MjxMKHUdLS0KpTtZT83IjfIG9sotpL/
FE5nvu9xZf39JP84yFHkTwEBtFHKIOra+pURBxHKx7Cs+qH+mFztUbQBWgs/z3VVT51ykDlFmlBw
9r6gC3JrKEF5MLFdp7o5ct5iSz9T0AAbD642KvZYGHbaGOcOoVMR6sO4xyIpbWykqZQuuxU4kaDH
wEoBlflISAOwa/qLJtljEEcFdMelAh3z2W6qR/YF0LJbzRDWAVcWCYOJ78/Gk0sb9iKFcvDtX7Ip
QVKTGfWWyE0KJNl1fKFLy/5+iJO1BArl/xrjaClblAYkKWHGtSv/ZrxonMIRoAgYN82F9u7Gd04i
4uRUfxjwKDudkKSQmzSN3dwHEyY4AyC/CEH1rg9X1fRHzc9ptilH7Zq/l/KHEZcn+nDO9+IozeAm
SWLgwxW9i18LzWjsaxaBCmphN4sqsrHDF++SUomH+J6NiYRD7NhB1F/Hu24zbc41yM5926P4WZdi
qwkTD+WjTS8q9O2rhzOf9mSc+J/3Pi5S4VTdgfhnCIxJViaqtsam3y9H/eTWlwiw/hs+9SdvgcsZ
jwKZRpPxuCnf6GGnAniMGFP6UVx2txMys4WD+iva/deGg2i+Qz9kPoib8QEXoat4V9OjO5OWn5pc
eiNgJbgIUIk/ipAB1st16ZNPJcFVVD5I5Xxm25yKUx8HOIqOQV+Oum8xgLqOUG5sNxOK4vLmXOJ0
cnei1SjCGUNB/QtJSjP1KcgKxhF3zWV0C+av30a76DDfQJfIfvv77O5cx/Hk7XgRBFJUoBXItS/L
6sN26YBcDuFocrwYPcL9kTO2kxN1LWjzzFO5ti7+q3iV2FbROnmBhdIwb7TS3OXdjGUDrBJVvDqz
lE9+UC4+ItZki9b5UdAoWl81gNsuN/YUyBkMy3glAsnYLyLG6W3hJqGt/f5+UP7dEzkOh6yK4jfH
LZCAzzPRDp2cNIYVuX19kGUwp+mViJhMu4mrwZb03xMVgwKYnRwYrko6ndR7hEY8xX82u/EmiN5k
ijUqiNQiM12jkXGAAcmWDlTDIkdQulUmBfxijc8LmSoYyRLMehnNbmzpW0uMLmg9e6HcOnoQPDZD
5hXdY5a8xZqxDgYFiGyEysA0r0bAu/gPruK+sA1IO1Gb2iLQuSHDaz170GN1pRmPUodceRI5HW5X
fiuv+lzYy83oSuHk9mPuRAH+GhCbcJVawxpz1Dl1kYp1KCFRT34G+r/OYfRU+W2JEYaqCZSbFbfo
xNcBiUO4Rxd9T/LnJ6BBk3pTCrk7Jvq2yAyXX3BMtQBeiUhOhmFDL7iLIYxZ/w5GlWv6L9JeW+4u
TPlODHx7tuYVuR6gU4zg0CyzU0O7y4dHAR8nGZjzoEIz1kR34e9ocnwIKgnzqB+CT1qitq6Q3fmZ
YCv52jeod9XDXm+Gg2wOB2mobdOJp3GXReSj4UMPVwCk7fVQVI6s+2tRrO6SFECtxb2hze4jf3HQ
CtzIkDxfU7xQkly1DmxRDKhFTrsUeo9mhl5KnXYYVBx4cruTJ6+SnhN1sDPMs8pK9qoZgJaesRAS
KADC1lRLZ/HMaCLzWdQSJ9fEdZ8+1+LombW2U0Q0RAWipfGa17pXZ5iANuluKhNYVbojJfpFQrY9
cmE2XkMjX+sYTAWYEXUY92WZ7KbpQy7LnqBiCQUDoFARFRmfhDJdlz1baDJWRmxh8ZVheob5kIzB
WAxdKuSu7Y92TLqOFVQ6P0lD6dCHcGQISqqEuyreFFKT3UKoxHcLWxnpOmkbL9F/gMGyWvVNCWBU
Nqse3kQHkaBMH4TOskMYSKXwGCqXgvoCrddlpYBZTqAsG3ZrxFfUPbwea5uoH3GSirmEwuYI70nK
+PTYAYqlk+ok+OXoat3T8nGK2djUI8+NvVYXtJ4ZyziUUCmw9lQPN5CrsLr3IZaiWyb+DEdATKbp
5GLoCKbvpoHgDv1zxf4S6AgrPnewod/MWeMMA/0UZV2Og2emE+5DDWVcQMYUlw3rT97cANO8k8zU
MYN2nXaSqyi/A5EeQX2RJKM3Ul+rg3Hdqdd9PDmJ3rmxMK+qVHBaY3YlYpg554WdSd1r2Mt3SaRf
BZLxR2GVKGG9a9Npl5svTKXemPuyum1j8abDnDjtgkM4/k47/Muq/krQxCfGuR+DcTdU3S+RT9yH
AcI+/Uqf51cw+2+lUkBamAkW6FR105Mk6J455D/rfr7WGuVmbokRuuJoyvzQm9VOw+bJn4J7uVSf
pKK+6RQaEAI+Ru0zEAR7ojg7UQOqC3lT1yMMBVaFos9vZoOpVW+txkrYxRnmLnXKMqa22Q27UDag
XpSOKrYOPYwXoWgPrRkldqXgijGyzjPRpr10XcOoSOPK1uGeDaJ0kZXFKreyFYhjJ6z1W2meiUWJ
ufHnCl+nxl4Q+4JgBbZCP8y2gnlvJHiCCdVlPgmNPcUaKPx4NZjVdT+ZT3qPklWcl29TEf+ImiAB
cztuxo4zjXtG21L41eO91mfPTVLc0yNgp/rQLFvcsKEJ2Fkie2U6AVdR3FmboMe8ZtwxK3On9IE3
9fUuIjuXTCwOh6sOI8NCNu81Ae+busXvdXTM2HD9fKYwCe8O7G8JBRLAqqPktVMFIx5k3eWgClfD
BFxKtOxWKtbceF2FGrmER1SqKU6Z6rZYm05LKQrSgN1N6kqE56ELgdfO98qEFxOuXbnUr4cERkCM
SVccPvZjtM1K7anryk2jG79njJN6lZ+F1dRH06oz530WQa+T6Seo2JF1Em0RM+F5xbu+6u1Y/NMp
BMts13fdVg5UZ+wxhOOLBFO2GWdtpVA6E+brGK+pRCzcEns/vwqcfu5trRfvfC3dEMgjeyqLicIP
z66xOpIgXpvC81j3XhJYK60y1xymu0RFoKvNVp1fXbaq5qRl60Zh9Jha45UxWbOtCfpmLJ6s5mlo
5W1bKfjAjatwwDrLdCYAudkQOHNOQWIoN23yqJivOuJzCQybPC6gY/xoM4hAk+uXLzCptoX2g+Nx
g1PMFh6PrXFMwLCzZV5KgqijiYLXNQvHR3eriNa51TkdnzTKHmtmyyDpgRcGkyRwtfwqiEnTtMLz
WaBB/6eDGZxYFdkBXC2hhqpF/j33V23Qrhb+UWbdi7noxD5ChwZ9xqzx5OJHlWaO2PZOPGwjq1mx
Cl1tijw5epBS3w2nwKumx+8Tnne45XFNBxAqOIQF4q/oR2lzafgR5CuyzUq8SoIGk7qYuNfZAYZl
XTytULW1zWxYZwPal/5qHq9Gy60y0ZtT00ViCitFGd7ctMbXw8Wa8Mx1+FQ6hiwXPhkGHecvop+W
NUptbAkk3SrPAfK4LjKnHt7y5nWMpO33k3ESUoBqKikWytsiGOPPyR/E8WhRcIsQFyEZWVVrGEAr
bb3432IV5Z4Z7Qix9n5H/Tja0R3V1KB16wOjGVfjhbLJEC9ZJChS7p7fj3Qik0YJCfdifTEX/gIo
HOQqqrKZU6gSSnh1+zg/B1A6VTr6OMSx508yUGPOMHh1tTvxz3LrnPcDwuhPC5K2WOmxYz6dt146
dfP8NOpSBfhwbalqCEWZ+n5FmCYkroOrxWdq8vr7AXx8JWzE7egou9IWL+aDvJleoSOuvp/bEwv0
0yMc3ResxGozYaBeE2q/cuP34mxbdp2jZvcVbNfvxzpxuf801tHyVIOoLoKZSY613zk6RZP2FvY3
349x6vr5aZBlMX2YU9QW1LAqp9gVb/KL8ppk3FGvl3lsLmaQ2MHdueKQvJSbjkIQStOgoWXah1B/
ji56ZWbodaXzFSVO+QBPTzTxnFz1bQMfIq2TbCF8DfhjnTyk5GCdf2vE2j6UNG9u8lUlvM357OhQ
RqPqCa0gu5qRe6A538h2nPD82L6Jrfz3t/g/sNx/SSLr6n9Hy21eojb6iJV7//l/gOUM6S/g3+jc
Lu0PEdgc22H4217dUP+itECThQ+sYIJiEu7+AZaTxb8ANAHiIkbpQE+XxsI/wXLmXyIq5DQKZRrM
/03adyzJjUNbfhEjaEFyS5uuvFFJG4ZKUtET9CT49XNQHTPKRHKKr/stujeKqJsg3MW9x3zi6P4N
WI7vxrOlxo0GgKGCxhCE4TjMVTwwoKQwoin1yXbInOReh1w9A0Qud+SAevK3raKU2OlEQAMdKWhj
Q5ULzAexy0dbZACsYwqkhlCPO6h+EdAbCADhReANYLl5sQuyKzoG48tWUUc8HXlsSDvrn+5AcD3Q
eUHrbCcrLcoY8CJXP7WVGTIXKDZBYxlUXVicgDMEBQGGJMYtQqDGpk+LPji94Lds7XDh/uE/BPBV
dI2g684lWYVzy24h+ldXeOzU6quc/hrkDaLbZw/zcloRAFQADfcbxIbFe3vJu5kufQ8+a9ifhtsG
OsD6ffOGEt09IEMnGR2h6SjtyKMeDi553LoDxLzhnwGi5wfENGDgVySShuiLVY740vUbb4sVwSI7
PdgBip/+2hZEEy/bf8Kh3ApRQFh2IGu7nNhFTgGozwdoHvvmL5SCvPGO2/yhzAMaL1YUONHbistC
tvIZlMDiCxNpAusqUkkGnWQRaPSqP79l9+ym/zZC5SxBq+v/ek39f+EcwjUnRrIFrb5eoko3z4jU
4Z06zG/I510t+jg7tO7/WRznmJFr5XEsyrPxcMTv+e5YVGZQ9KZRMNmNnuQMYXT/6Ti3+y9nAN5s
gByAh2MhDRb2oW41PXJ3lGY6H5U3r/KivbaLvlte4SwuPCl+VKHhycct9MjqMjmLKxobMW0aGhJp
qj895HCC7GC+meDY6bxcdVDe8TjfyP53qebn3KH2LgPeDKupq7Y/Sfp4TFQLdQ12tCTDG+Qtq43V
zX4eQkhQZDwY9XhGCHsHiZSg9C3UpUKJi7/C2LTz7LA6wOHDnVzshAPbNFVaO1fh6PB3jEKxfG7l
Uu5b/ACusaX+zKDjMTv9E9dKeIGM2lEJ4YHgty7bKdQ1/zR3TN9tb0i+asQz7/xX8Kzq7HTP0mpi
Gv8MgF3tlV0ecoPTbQspITm7mlAhOZtQioJxNKSdhjT+JjdK6fRFfxhZ7km2dL+xJ/nB9dWYhBdR
Yxq0kfmYYIv42WSJD3ko7+GAEKIwIG+a2KwMDvBxrFR0W0CsEUXE4LBUWotaAXLR3ljJhxRPMADH
f/afjYGtHGmf9xLaIODSQ4j0crJYO6nDmIE9poeqm7hT49AbiA7clicTXGz4S95Jv7VN7vDKvXse
VTxIWy3NphmSG36xZ692wNWReZ8X4jp+tuvuYm8L07SW7lxEFA7VhM6qKc21Djo2GMteDskadM2d
8k8ezp/JDnmvb+zvUbk5latj5eKR6P990t6FL1wgtl6C/iVDtYplEFdSpv1/mUUYkACwBr+Ta8bc
mBOtsUYw5p4K2FUoO8ktjvFNdZy564nPdnDI2DpQr1cOIE246vE8Qi8QoOLLccG1ZaSsrTRfMn/b
MWSbzBsWWd7GyK43AtyjkEvYSNWQGosJVNOaZCboGX3OG33Uf1K4NEtQ8LMfasdC+mS9b0PfV4KC
IgOeKP4H1xOR1ZTPVEdUBFW0D6R2YTuYTgYVErIJglv5iBeR+LPg7KyMlkIxig6R0qYOjA4oocp2
U7pBa1tJA4GqQKcSnipchldsQS9MlqaUh+Emag1QXz84ST/fE2iCudJ+K61euQkRD6kFt0uUQYYV
zuYkJaC5GbnuN37+U/2Id+UOKmAeuYdWzKHZT4Hhwx/0AH2eXfIywSX6368azmMGflEhBhgMQh46
a/Oc1LA494cDO6gHdN887dvsWL8bDYiDZFc8TO/Jjb6BOl+ZTB3FOWxBfGIsWGHULKqXtJxBj5XG
Gfh9lHSMILbsjcFdnydgdJ1FEa4i7IbcrjNE0et7Wy8dGavm68+3GkEBeQmgZSg8fXaizxZlkUuo
HY+T7k9j9aS3Y2hQZaOHvrLDIBT8N4QwiAIy+XAMQ4iIHOeucS204GRyU03PXw9FtP9FlgDwN2x1
VFROwaIX8QNYoyWaAi2/3zR+zwTLvgR1AoIRELtyy1AzAzYd9YAz+Te9cNc+pIJrnG8BvO3Fc2SM
ZMhO6gieq6jF1xRdki1yMf9Ql4kJxod3JaoUYHLhoLw8QMyS1gltmO5D+Cx+BBdmPrW/q7vx2ELw
GfCW/jYGCvLZDmVv221gbcGr2OkAO6oazhVhwWcZgcYqv1T1DIbcCxr9RhzttLLbSL+01UBgNCoY
Iko04nnSTQZEhRJ8yAIUo3vcdv1NCWKkgwpr/FqTpDL9vKNyDf21stgNzbj40DZWJ3RbUknzEqVb
wqaTYt1fSjVWPHWSF22XmbQC+iC1YI03R5l2UzRSAVxAa5AOqnqz6aWTNB9sq9DuaQl5CK9uFbTU
+6g1bvJJZ3g01eU0OAN0KGVPBzguc5ekyytHrmP1WICr7Kq2NEAfDJJdGyv7umIEdqECZ2t+/3JZ
sMuZB33TWKSlwkmKtwaHoIw7/Zk/3AhOVWsLY7Q2A+fR+IY+OxPSGPLAHSsM31yyXWaZbs1qb9B3
G4PiaZi4nHHiAOmOHStflcG6NG51WLcZqErBp3uX+orpwLHpgQR12G0mhVvRhNs3zoEbmSpEm2Bq
P8LbPfHqHfpvsBRrNka2dhScD0y4kWxzIHEe1YavtHtjArrP2pJF34rA//1shroOyg1ShwgW5KtB
qwtt2MVsTM/1046vub/TI6w5S8phz9bjgzXg0nwWcw7VXsfNDmZnIIX8A3LVe8Xf9lZZ0YPBrQpV
iH/0uaH/djk+Vg9zVekZ+VzvFhgROw1OOFOQPZbfrff/gTj69ZvvMqCw5JNYhgiFiYDcyDz5nh8h
5e8C9uqlNWpL25JRKxN4MUDhNFW0CiACC/HkdHprNeulBzj131/tFzGEexdmrE2twYkY/XndHYo7
2/74eomsXOw894HeCqxer/05C9jdd51JiZ8M829gbipWvcFm/CDNANR8HUpsCPG7/TyW2NqjA7zW
hr4mWI0TQDqQrIn94h01pOYZhmt+7Kk3Wzo5Kp8E4YBCRgkMNNTroRckXnmkLqtKQncUMTtAxg7F
ryYESzBobpFcv9j+r/g5fY5Pxc/Z10/6LvU6WJFmL/0N2/17swfwSSAlgXIW8kFdFm/FrJHSqJil
f46vdq+7EFCNPOh0uszLoM+k+DVsErfKXNc3gY1uPFg7qPFiikWNDDUf6DwumeHDCLtwzMIG1Ux6
Bc1sI5u+XkmXcYTDeUAhqyaUx4Gq8p5GdN6XjQ2CcWVpENyelteN5XR9uPGA+NU6Wj3GFYlEQklC
zlluAFjjzm8WaFe38GG8K2+KzrVO+p11R97sA9s3T3xtbT0etOtMjoeHRIyMjE7XxNeDPleTOQ4Y
7xECuqcBFVnJAWHxGbhHjxyyvezCR2reVx51k6Decbu45ZDfk2BGCSr9DRL4vtihsfgwbbZJrhf9
5U8TTg06Em3WGvy0KSshyfA6EB3SkLlLmLGT2j9fz8NWMKEiZeaJMmBLIq+RbPvQzeni9hZ4YH0c
QSadRNU9mi1baI7rs/dihLpQ2ZeluCRSUxp+YkAsjjV+Rf99BoUQ8NgwoXrFyb7C/dXjdCcAcxnQ
Fh/AnThJcBKJh29ff7zVzXkWhG+qsyTAXCA/qiQIomt5AN2WsIAkRFRvSdGtXMaXg+GTeBZnnOpx
nkzEgTFHqHn5AeasuVs4dtiHLfBve+J/PbDVCTobmLAE5y5v9KbCBOXVa78ADIXK9v8ugrDuxtFK
VTYgAqEf6TiG2rzV99yYHJHXI/e1leotPprdPBssc8z2lbVPX49iK4ZQ57TSopghDc63qv0t65tv
aT88mEn0Xw7nv9PxWXA6m/8WjM4SXBHslyHU5+cp3mH3OBtPnNUT8SyIkDObScviGcqWPjxqbiA2
eWO1kJZq7WORQ0hT6mcwGNWNju3qJXAWU8iixwZ7t27xqjIM/WWUpQdqd7eDGR1GBcWcuAuHGCKX
vd5txF297c7i8nk9+6Baq0HbniAunpVBmUEoI2Z+C8BmUfwvD6JPysVZqKW1BklfsNA1gPxtrdt3
FQhIgI3/h5WITAlMW+QpV+y5EY33rgAr058hRGw0vWsBXTAbzca2Xanw4Cj6G0fcVXNEhrJWEAeH
9gnSXf2pqJ3hoftRBNwfm55IdKf41m6+yQ5bncyVU4m3uUF+RMqgXz1XG0uWoHaONxcrwL1pi1+Z
sdmhWbkPL2IIeVAG5w2IJiFG73GVU/AYAN5GBfxbv0tP9NT/BO/loQJtrT5sPpC3xifsQGucYdKU
I/bQOjPMjIcwy1159EcH+vnKB4cfgopTzBtVra2wwiZs6UiJwsPScQbtIHOjpt9YnVshhP2mVGqj
LzVesjWtgMjOQWFSNkbB/8TlUwGwIfDo4a5EdEhUCyEmo6V6ueCpMANjrXUE1DMFHIuNSupaFAU9
QhhLQuwPlefLg8PUK1PpioX4ZVzv5UqBLHpytOp448BfaaCBA4u2rg1xAi43JiwFGN/IzEQK4xt3
6mFyociP3m7pcldrO5ReiAMMnleFWzvss8EjfsXzuMJagNmK2skq4vIaDYV2SHzQYKqXeC2obs0f
ydefbH9249CEymaxm05AT/kW7OPtU+YmPyy3OMGJYNs67ap2hIaphcqugh4t0nbxGVSOZbtMjUX8
xXa0ACANCKmg4gr/GJ9torWuVqsQTDgDZLWPu2o0iE/RtmTFaUk3KqzXHSLw68A5A8EOQCUAcYWE
Lu3mljY0s/wSz+qnjERS6ZMF9gmvUQKGhj+ZRU1DkkrZaU5iCx4ukYUZKRXwCXS8Ca1bakggW319
h4j0P2iAQraAKxjCaBRSdWLjymCFaVNYW2H2Zw+UK2g+7rnyun2b7qNfVuqop+jbdNySjrnaVDys
DUQyUGGoNotCp7pd9dY44ACSKuZPVPYSG1VI2vgbw+PzdrG4EQdymZBaJiBVXvVtLfi9pROLUbMD
GbiqHUV1axBMesd8ADZfAW9ERSKy8VHXBoeiPZ65GBr0IYWp7uQEhxWsiiHIFh07HQJSYGFRZQt5
vRoGSipAGQJaR0RwkaaxHDX7Ad+QPaXzoZNv9XkjaboGEsGtD4rF6KyAoo9ykJCzo9/TznKDXhhY
ChBNGW7/US1OYLDJPG76CdLdxte7BtnwmChCYrYA/YS66uWBq4+tWpU1WlfZST2MozN9zPCWU974
O6jwxndN/vSYa055At4VoD7Vw7Tb6rCKmn98YxgqaM0qr/4oaOxe/ooEJtq2XS1c9Rd8rtv8QPYw
jPPgARRuwcSuDh8hlHACs1mKlaJFqAHeEmgsxHSL93+VdH9GQMlFx2UJ3VXh0YIGFkXtQwbmFTbn
8/gtK75Be2xIRm+WqTuA1VhAbWFj7129LoSgwpnKGEqVzYCg7S/zqU6d8qf+gSLicNuFkt/6YPGZ
cONd3GYPfkm4ybFY/6p/xyxMYKcNEIaqEb7xYa8ScPQdoLd7ApyY4mqvoG9vFe/5XxQOGyyZvxGF
eZTrNsNxjYjWzfCaLyiXZkHqooakQ0EQqm2bwpRXmSu+MDqTCoRvgG5GgfJyjYLW1uekgG6MnPZR
YBa9eq9SC36iBjB42UCp2/RKH3w9r2vfVeOK6eiIgZgjbgxSSXmfVQbWUi/dNm05O1Xe9RuHwFYQ
4VMqFHI+ykR0+I7cLdGzlbx/PYjVg+18FPxwPXujDTQZ4h7Srp+9h3HPKBwyOJrwpvU54oztMiAY
37cW5cqRjdzu77cTqkcda6ISIi/wM0zk2Jmi6q42kwcat9nW5uP1NHEtnkcSDlGpahVSNoikp4o7
jpOj0+WUx6/JNDoK+x6Bah3FYd6OG9nydeGKr0kD+GRIsiGVFfvlVjoXwFbgw9ZvzU8zqO4ST92D
CTj68G3z8qetw3MzoPBNIaxPeqihAkyB/NXIT+BrHnPJkdqAI13hEQYZy41kbu1kOx+j8HGLusDd
W/LViZy4/MaG70V1SPsfg/HRAmq/sVRX9wJH+qgKdtsVAkEitIp6gP0BVyahEXTh+M28TdCbRyua
NwJRujV/fx1zNaSpckEI5GZXkrOTYtOkB9jWp6n81Ml24moG/fg6Bp+XqxWKNgDgbTp/2wsfcYqR
0sTodPlyC3b11Ad4DDtwYHMkcyuL4TfNV6GE2mbWT2lalxDqLvYtJNBgHY7SumMDDHZEJzfY2uVr
uQMepDrE3UBr4cZGl4cLWHdJhGYjrh41zfeNokrHrFEnyzFsSJ63WWxDB5PCzSqA40AR4hDX7+mS
m9+MJU639KNWLglsSY60Aw3Qvkpk9BIekCYM21EWB7+5yMaQyNL3ySB3owrrzGmJt3yBV+5BROSN
ZKwetLHEbGMGPEy18aYYIRUG3IrXQwXG5VDeHu4w2c2wsUNWTlW8YQDSAZQQstqizh2Dw5tBeGNn
6pHMREvr9WQ4jumobwRanVgwkpDUK6g52OLdl1eqGWkxni3sEIV1MO+6YDi1Tu5tg7zXBoUnGRCt
gA0TOC1frqG6TmYTnQYTz5PETaXcrfXnJWk37tmVTQgBbUyWDAowhDyFlVpDMCia9NT0q18tbAsj
+RX2kDl0GL7e66uDQSYNwCIoUShyXA5Gn1kx2BpKiKbeAUL0BCUKo3v5OsbKoQxODCqVeHAR9BiF
ZCiRQQgl8oJyqF2CClBC31CLXzIN8gF9E2oEIgFWAWrz11FXEgngNUA9ghcEHvU4pS+H1kjJMlnd
ZPrak/lEXvSDGXCsNasC42b6xbEuE4xaN6ZtZSHyVJ4vQWg7cr7yZVQaQRnZXvD2i25mbDFl1x/B
vA8VHybC+69HKPLE8RICg83G2ECMRlCxclHhYqJtjVhqWJ+GV45/iwpnIA4UakLU0W3HAqynC8xD
7MpO8WLu829f/4Tr64hgRm3+gufSSCJ3T6qTYYzGAoU+Nf0Rq9Cni6tYC78O8rnWL28JRAGUkash
odwk1iSyGIgESS5RA/pQP0oIUh8MUIqlX6iGBRZ6/t2JeU0wukxzl0fjpjnJXuabklO48fvXP+V6
u1z8EhF3Uc4l7FwN/JJZg/oA+2n3L7TeeuFuBRFO6VYZ+0UeESQtP4bxlHeKk5GNiVspL12ORL1c
p7Cc7cC6RBA1VH6RD/IqfYPC5W0XTG/xvf0x/lCPoOcFX3++1eXydyI/K55nuX2mxVY7JhVUiKFC
YpPnuNiCe18fm5fDEg5nY9GoMeoYlvXC3Ow5+qi8ATjv2xyOd/3rhP9BNaD7tnXRXQNyyGVcPqdn
I6vMuZgY5QsjiEIF7FHicDmy5dC+ds/jTTv/T6z9rg9WHhSYCY725tW6y6BlsrRNKwNxpNyN3gjY
QOnBuMuZ4BgGPVJw0TV40CkN3rhclX3zkXvdf/oc9N/4QvamN5BxiRdMZwRqV+spFC4DSCpgQgA9
MGiQPeoenLkDqGOCyuN/vZTWN8nf2MKlYmoqFHoKjL2LnpTymXfY0vnjP8TAQwnESghxoCZ6+X21
tLEtKmN8RP5uq/fZYHntVvl5dcGexeD/frZwGmhp5JQhBmprvjw9JHCRNdLj3G71PteX6FkkYbUo
EdJ4pUGk8Zf6ke7yB9AtTmbhyYHqsV3kqiHdOGT4X7w6t88iCusj1pNBJR3/fvni1slRnzMI1d2b
5XsH3Zmv52r9QDsLJiwIVqrjUg6fw9MCPHIrh/5I7og3eCY2ISzBPdhP/oFi1UZcfqF/MUjxSihM
XdJzA3F5nT5GuwuiIbqjHEY4bGZ+8rAFpVh5VmPX/x3op8zm2YpZ4AIvZ/yrFqfmZ7VXfRANwSAr
obsVQuFosw+1esqcxRNuCqlVZNZFONrs2XLp9JGbx7T8RelzTSM/arfeKBsbQrwjbHDzp4zwebSd
7shJh2YAG3Do+mKQ5K7CvQsy9bZwyXUfiJ9mNk+loEPA0faXO1GiqlanGTCVcDQ84Mr18lC/q51/
bEu30JSrWwN5E0qDkHa0xcRJk6u2hBo17osWWx7fFWYmef5dbjWnnDdT4auO3efQ/kYTphBUqxKC
9ohWnUqgNWmoe9Yv/jqq3K0mwdoVDxI8TkuMzbzSFci1VpcndSZ+1mnqDZTgWDDF3dZ9u3b6n0cR
rnkrihSLVgyAYXhet/GJDAb8K16/3tqrQwF30YC514p34gipNPwG9F/NvNjrQxxGk/L0H0Igi+d0
I12/QsYluWIyC7mk3yb5W0nSvRTHP78OsXpLY/7/XwzhhqlHqHixHjEghVZCpsaHcNaAok7poXW7
51bA1eylOECoo1luDQ/FzT7K2p4+/wnC1QM796mqUvwEJfvRWG8VuSGQkCnijftm9YrjUugoNigm
LFCELVxKBhyrF4Kk9kf0oHjmt8RddsTTIVbmoJXhJoetIuc1PwfjInAUAw+FwAVKfNw2erSoGTY4
vq4VoidW/B5TJ73ljTHekUtD5Si/cruVxZ2TUEodxaG5Mx7j/XQy4kAugT9yx5+w2RnuBmjWHaxd
clT/g+DB5e80BJinJskWuCto2vcBhAdSt4gc+lgFSQDJ0jf5aXqzQ7LLllDabxbd+Oki3pBnn8gQ
3jNFrcj5mOMTzbXm6j1zUtj3jDOsZaCAStu7jhmelnJF1ufW3FG6RQ9Z3wF/58gQjr/S6KQJywVX
StC9WiHzSXnQ/yQ44EdXOeBG0VPH1IIDfB9u/9NJdRZbWJKsTOxRmhE7KpMHIyV+PUe/k5jsNnb5
6ol4Fkc4EZMWmEG5MHHu7mHTrnj4ptYHcZsby+O5uK46FfHo01YNYiuskCKDmd9K8cDntgdHH6j4
HFLS2VZOwHO3r1aQcIThtjH6scHgOIVdd5uH+pmLhk+3qc9xONw0A46sldvexJt+vVsjFM4urdP1
rAB43R/0ZzJHLlPxoEq2PJ/XkqzzPSKkykafQwtywXdEd2hxZKM49Fm2H2bzAFzmsZ6aU6tXG/fb
2qmMMj/qKhzFg6fUZcKTjpFed2YLxDST/7T9cG/l4wn9yh0pt7p6a+nOeShhB0rqVMdm3wPtASMZ
VelOlZxRtyhs6Khad2iI+RvbYe3MOQ8obDsbTYUSyCFOEbRC3mFOvNFRn4xDH8aBvdHGWJs8mFAC
iwFKKAAZQrAln2uF8YqwrLEaGAioVT/WugHJo9gipdcqrF+cWs3ie2VK1Nr7eqyiBQgvA5Lz8MLW
V7S27xQ5MyG+oobpLfOhBh127vBoHhs38qpdAu+4gEGEKPfqxsEF48N97v3rX7E2w1xiDBVJFUa1
Yo2uh7KbBB4HoLXzNwJhOHgO+1NlOypEQIsm+DrY2p6E/aeJ/hcXlhALHzVEgRd7RnHcapiTja9G
FTsSvAv+bRRkEjYgWBxqAribMK0txKqXsW0RBS3VoMcmdBfTavxR1jZytOvxQCoLzwC+gFQY0As7
sVI7CDlFo+kr822cgX5jP9a2tTGclRcyonw6WAA1yV1OL/d7ZRh1Zdiow08HFMPr5/q59OFo8ygZ
x/qngilzURwLgG7dqFNvBhYWaJ+BRiyltYkcSXYL3SWH8Y5bHoGvdehOOQg88a802Cqj8r96eWlc
Dpd/9LN3Mi3yzFpaivp/brgZdJPHhP2nT4ruL5pcgA9eCXDhFUclXcbEtR46mCcT8tvAQkGfG2/V
WPUkNIi+0yC/28ypro8cDA5LhVOFofcgbjeFErmwCdYmgXj5odjHx6qCrVu/byAoA2HeLkj35E31
ZOl/Yi+3ul7/RhdrHoADtmVbQVPd+hExN1LCVPLHfRVIPvuddru4vUl23Khrc9jq2pyCXwnAL/oA
Vz4MZlf1dq0tJgTPIPPkL6h8REEJmFLhb2uhrHSQ8JHPovFfc7aCbAAmJJIi2uSCZ655+uLGrVvC
Y2h0R5RDXppgvkmftjQ8ru/ly7DCPm2HcYSGKsLCm8tL0yfWQey9RdqcP399wG0FEvYlZUokTYuM
8REawo8sHKRkN/fSwaTyxhmwumLOPqWwGaHcvkQam2GjMD/R/E8BBYOMPfzvhsOHezZd0LDXqKUg
hqo8RCq0yVOnT/b2sBFmpR11OT9CRljEFVNSE5s+2csHcsAe99FpQ6aR4pl3m2NVWt7oQkD/wwyh
//cmB7LHD7itUgtyi43tIGSNhZIx0+hwosN7NIEQRjxn95k1QQqcGBlO+YGmi5NNTTOe+iXLT2bX
y4FtpPpDZ80k7GkEkApAIHvCInYoJYt4FrScbg0yNm6sUyvMTX1OIeY/ZbeNPk6Pg6QYh7bprFNH
LHUvRTA7q5kZ7QaoNAfUtrpTVi6aN48R9PSaaXzHm4UdpKXUQlvuo/eoMPQj9HmjvdHEaWj1pnY3
LT0E9+v4jyYNAJaaM3QTzTT2rdzovL62n1MctO68SK0HY9Xqzuhse8fSAXiRHjLG6VQku7rou7A2
5457I2rL77KEgH8KAXsl7IqEPGjdlFvBtHTT96Yr2/spreHBK1cTLr5USdIbM9fM0kM3daiDhNh0
n82T/SyZTfE69EX9GCuMvRR2gjY5ldVDMyTmcakY3OKsOdVB2IhijYWxMqa36lg1d3JsKLeWmmFH
ocDjtmphf9fgq/pniSIN3IuJQETNHOF0wNRBv1GUxnqws9lGx0bO8vnWpFL1WurJlDh6nbNnoiao
H3T9/KLpNTG8RpG7sLVZBMlyNrS9Z8IE+mTGMcfeVpEeyklR/bCjmXtYkKx8jtG+vVEa2fKaLuk9
q1ygcGgp/XtUTh2Md1tjr8GQFU4Xs3XEd5lDRQPhJp+tDn6htY4WoVV2lduVE3kCEXGCeWHH7H3H
OuWFTAmMBGW9TGR/LBf202Bz816MaeT1Qy01R7XoZrfGSKlTqX0PyeA0K5CSGxF5rCClApPdOYuf
Oy0uB3gR5MlBKYj2ksBu4CFF0dbru7lRnLIpo1OcN3GApKKoXVpUuRZkeIHWHoktBhC/TH27a8zC
abp2Kl1VNuLDEmN01oJ5GLK+B4/ATAMFpxyU4yfqa7U6OvAttzyVzpIHKRbJs+VRhbMxkvokq1QY
BBP7CM8ENA9rc3yUhnHwjdpU9lYtM9i569IpSec4zJo6fW+WtD3FbVIHVtRnO93sJ+jHD/WJpDAt
oGYCOhFg3YfW7FNfaxP5B0I6U2d+B4DtjgI057JFjjwWx+m+RT8zXJrJ2uf8h6gapftBLtpAVSVg
ntUMEOuG9js1yYywbKZ2B1gRHDMHqQkUvEc8iUXmfjQS+jT0detJ08DF9GPrkGV97OUlIE9Ak09P
CtA6qtszUrfQx18WOBhU0R4WAfahTebKs/IeuIJohq20XMO0Kp8grNO3EYyIrNmwg2Kocm9eWPyQ
GBEq9maWTHBUyBgBvkNrpA8mw5ShGjqoAmStBJsZqj9orASx3VyKeHHaYlluYprkoQbRmO/QB4NM
kZm8aSm0nnILg58my4w8iY6mB2Y2mgGJCYc4n07dQUtTTKHtQq5wZ04Jfe21Hh0RvWOuklqdm0Zg
bjOAT4KssdUg68fhYbSUGm7eM2N7zV6YZw+0OiTtnO1YnEQO048MKJIfspWzoB9UWBFI5Y6OkRLg
n8fjMrK5DPsmYQ9qE0lHWWajk8dl6jIcpfdjYWe4SSnZ17XV3cZDaaFF2fZBBmOG1mHJ0h2NdsB+
h1LxPmawaYAJRK49wbYj+ejjND6OdKKOntHlsWzrwqFNQgNrXuzbHkpDrqQa8WPOJBs2cfkCx29T
SkJSw69hNJfhrR217NYyF+tYtnb0OCQ6HGtiYw7JlPaO2lF2b0WV5Rpxpb12UT28wGIWug0QsHxn
NeoBblon+TGSq+whMSMCcbZqeDMklbqAPFee2mE67SmpgpHZ7Aec0lsnzeTJj2g6HxcUvXwlLxYY
QtWkDiO9l90JmaxTJaywA92gA1JXO5EfO8jbLo+LWeRQQYSH0rFrc3OfsdH6TuSRqbDgyab3QrES
DB52KAxHy1trV/G3kumL1/fJeDOmC8yPrAmSUHBww2gOdiar8wk2K8Yr1A/hL7dIWn9HlEGFT1Oa
/YbikXVXYhHH7gSr9vfBVFg4SmXWuTAiVyovBnS19QAizBQvGZpMgosRrX6AP2cfxiUydmWc6j7J
DPhsQunIRLGt62RHk/NpVxB1OQw16SXHnj5dKmRldmcy6WFR6rC7o8S+63t4nM+LDA8rlXb3xdT2
yl2mTT04qSyR4M9s0vGbJHX2kz0YaigX2gt0wHHX1XjGx8lQuxC5h6uKbUsvE3ass0Cw6mHBdR92
XYWCdA8vlzg2G3+e6+gDd6N1m+UxjCSKzHiMtCQK8wEXSlzN8QsO6cXTzQ5w4EUdA6mB6sQyjhmu
lHHYKdpYhVMPFvKAVNRN9BhZDVydYIslzV6dJQPKOuqwtyqF3kOYI3qsMh3WaOXyq6kA3zaM3nBx
qqe4Ldn0IwEkPlDzBN5+7WLfz/bS7q3Y1PwxTfobq5YerUmK4GI2QE6lVaE8leR2ATKtUUWvZWrE
cJ8kIzlFwLBAHnvRZXCGZgLok2Un5r7JbQUZQWodzWhsYKHVNGXroJmPqZIqeVJA3k4hgGVEOpJE
c2yTB2uArxF0FsrMqXVpTFxLKsi7pFdj5tZmG7kV7G1eFKbhoIKqcA7vl1wdYdQrGf0zHmn1zaTD
FQbn7th40YSCoQPpYT3ESQdjEmWoHCXJiGcqSX9PtB53AQTKfVmW5LDKl/lXVeIipHPVa74KXMOz
LrGiciaay3BmYvJYeEyLZhYsZKBPZBkoQBXT1H1ga7cvpdFLb6AFjD+iiMAvBT5hbbAoA47TIjc9
lK5sx2zKZNzJ5RQxz5ojZQczHeQiKRxoSi2DjW2mPMTgu0G/D5ouRtM6VG+ORgT3eCXrdeb1sRXD
7toYK92BOUtmO41MLel2ruDfUyUNhQFbLw/BFDXdLlc0/SPBVZe4Ocx19rFVZg85jK1ulbyff+S4
1FyzGljI2nn0s7adHTmuideb4/toZjWMRk3wwhIVN3OWgYObpXK7U4yq8YYoTt81nZEARml0Xy0A
+KQFtj78uJDj6gnN35BIZqU7LCZ8vtIpTmcnn4ziCd01+NVNVTH4Q4F2lFxK2asB3p8bW1b6va5s
4BRKVjkm3lwREsmYuQaFZwylFtx5jHpwS3DWdqYK/2IZGjxPPa3sYBr4JZPvI1ZBPO2jMshOUZGi
SKb6HeKkz8wOi1ifcNQiaVbcQVLJTYTikhKQ1IQDmS430f9h70uaY0WyrP9L70ljHsy6vwUQEKNC
87TBpPf0AHccnHn49d9xvcyqEBElKqu3nYs0k2VKF5/d7z1DgKv6Zxkiqp6cSIbsSa/wK9ZjfN0o
7rOrdkrLo6HBjzUxK+VOxS4X4izKgs4cRz+JJxOmmTQbvVqvhxWwuHrYpSrwDoNVNSvO+yxIs6bD
VQ6oxVViZ7j8qFa96TsdBX1s44ZLu9yECFyntSsIaDQbqNKxB2bz0vEUgxomMpkOOrHXnDAxtPrO
ILR5bYbU8KaSF/C8snt7jXu1ckTirjn2eTdcj2bTti5l3AxxAyZ7bDXdlkWl+iPhkZ24qParv6hT
5I2XJUn96/sn4dKzcwYKmdQIiUkDT+kc9kBdDB+kDq51zsI7+mIUHZwbpCOhBzgnIqd2R1lZI0o0
6v4w/jS6yNf4f5AjhAwdQqDaIVw9v75ujWoklQMDv1UTvWrNjQKLrlF//767LmAgINRi2ELcCEWB
syCN2hiTY3FnNXqdz6+VdbyinkCv/mfKxMJB8p/R5iAIhtvq0FWpAwwiAUg2oFsooQc0FEww/igY
FJmnbf4N4NqFxAeERKE1j/o9kMnzvhxMqmZ2jb5UwylQAn7d/GRbaSX/bH14ML6agbkbd4vAnQvT
5EvU2WvdbioV/oOImmyEQUC6HlH+DNMQNn0rfjuE5V0eLuWSLo3oadC54DxOQ4KHY+kgQzn41c/2
0MAK3AmHNwhc+0sL4VK/IjcH8Ixgy4O5/XWOFlZVURJhITgKjo/+prO8yK7xPPrblHzwUk4DzdY1
0aKidXq0ql5FoQWg0GNxJaS0KVTqNO5NNx1wh/oaF8o/cYf/5zHzX4pgMvxrj5ntG3tLf2DT+sib
tBk3P//n92/85TJj/OEA764pQpEExEdM/r9MZuw/UF8EigbCXmAzgA/1D5MZxf4DhGIAguFgpAoL
GvzWXyYz5h9wn9GQ54UgGPgj2Bz+hsnMWaIMqnw4WgUzEuB8kAG+TszMbMvIqOF7gNdmUFUmkmJL
FdyzuT8LMUsW8yyGXpc9RivCs+3E7O3Ibofu2Cm1f9Lt178rGKcuGWfbCAKB6gLUL6D35plaWi9b
TGIUbYFx7LrD7QlmbJ4dsYWi+1KY2W6la32k1cqE9sTXHQp5QwyukL6E1xY7wpcijQUTOQeELEwd
7Mj6LMpQE+AWYjkJpF2+qX4Kl5h8Z8KgjF8B5rfIPT6nTCAeWASOghLYJ5ng60QwNdyYFO7AgTfo
H60WFsYK8MoRnmmeEurXAirRPeLOCVNaP/OKFcig34/e3FkLKC8kRsERAS0KMoIYv69fIKlS2WVI
1wZk0/hawGGWMa2r98nNA/ORriII94xBubHe4Ae6LYDMLQEGakIY9S5sohcG+MuHiDVzmi7vVdsa
7DIJSsix9emB2zeWNnjfN/cckjVrrviK0yhdNtQjclyBHsZrumWHsvegMwePFebj1bUyH6SFavx5
2WYWUqzUk5BSh0c/kRHSPAi0SD+4/RUEPDZA5XrNrbnroWL49ytTIihszkEShhjSmf+PZKUQYuJN
Eoga5+QnsGiDqjZ81lVI6tYLa/NciQGLBv5bMpaOBlsv4dv1pYmSoQ2RzdIAnr9X8OWF+kMRkuv2
BgynW+ppIb1Gcg6iNPTY3uNOvlh7uLChAioL9psNRjG8EGbDWsNmbEwKJQ14ed/2N422QNm/MDmF
5QHsFTRceVEX/9pAVtARipBgzFPho93fD8ObCd247yfnxSAQDoJDFSitqKd+DYLUg8qlzkkDo+9e
qIQLIFdHl9nqghzSeWcJFi2UNcW9/Rwj6PRI9Ga0wtOzlHaZio0mh6Dl9225EAMHKawHDAzGeWWU
AxJpg9wJXYPE2akUaYzGsIaFIOe3SWyeAlspvCEEoXPWY0WWGSRW8ei0jsIzRejRCK6HHKCi8bB0
dz0fHhEMXDoMEARH5rf0ycwoXEYHEiTOjwoCrzWWcffxfbedn9o4DRQHKxeMESg8i2842SsG0IUG
1CBIUA6vKc1c3tzZ2i/amAs9dwaPEaeOYQlRHQhigS0+i0PVFESZniBnQZB7fS9BhWDklRR39lJV
9/NvfT1TEQtuqbhxKbiDz3EeddPYiVYhltK6dghutQ8j4f5Tryq5NaGgsEyCuDT7cIcDYRVgMuBu
Z49TJ23qcmImXJ5BgsB+hJJotOmEfvmnlU4eLm7ySxFnO6ChjlZeEUQULhfQMCEvArIvgcyssZXs
I4+/vMeLV8W8Y09bOXt16KgfcTOzSJDJGoHFhflkWUnIJ+4nyMq7EJY23LgpdlALC6yqC4g6qjC3
n+Db2RoomJitV+TdfRYrYUb126i3bp0achcLc22ha+aKrglym5UDE5cgAgesS59sY0lK4tLK1FQV
WsjQuxYAqa+zWagCJk6OjkAZMfH0EXhT6Z3CnsaCs1+9L+8bB5e3Jaz1pbWqYZWCTAxqNMSjvkZN
TSTlSrgVBFFleYmRuNgfvKEcVj3ykt9vCxcOWMvALRuwOuDZwI6ePRgSxyxwmEuihdCouUuvmiB6
tZ4TT3GTINoPI+zNdBcXNAgTr2KPrJaZFOeC2+ja028422xhq5ClaC/ZQGTUR8YZZBjVI9wVHDsJ
T9163++dRwkFtDVMELDc8F2C7JvfSNfKomzQ+V396/fM9rC4YUiq9vie5tm+iaFBJ60yIGHEbVX4
Biwx/C5O45MhEP/9ZGs2kXPWzQxDEJe4iRdCmEFeWCkXz7PTLp5N5NEos3QaP7vY3uZBtIk3ihe5
KqgxkL5YuguLATvbP05aNLuYwn6j1PQip5+7JJia2BI8xythB2Su6RFFzu8n8VIHzjZlVUfB1rFT
GpTKoUgepWrh8XbhKWNBOM+EB6wwsMaB83WEmENiqCqh97KNU/n1qlj3HhKHeyHIPpauYD/Q1IX7
cma5bLNXwIcbXfnJxlDm7nJa79L+cPo5s+51gLAtgIcggeZgjzCagNflVs4BpZbyhevphWfN16bP
+pZJgGvYiVgLP8QTEmgZ6tobywOaJHKhw7g1b5d0oC9tuqfNm514La0h2mUipMWIJyso0UUAv8fW
wiy98EQWTUMyBzs8HstzlbeuLHKd6ohDXXVLkb1rvQEGrjwQqrJTDDGDckMwhKi8wIYs2zr+0k7z
KaExXyinnzBraiMzi7MJn7ADfuso5OBBU12Jm4xw2aj9yL3KVonrSofeV10YYGNz/H7tXHhEQo8N
9zUZ8r0AAc8PAK6kOm8bWaxVGbBK04OcFrAsQtkHNjMdlKhyT79dCHq+YoHoBAtRsLlxw56fcHoy
pHGk6zSofOSloalHINKU74QuGgisd1m4lOQR6bSFTWnW14pUgv1GNNyAayhQaXbHQpOhCJ/nUeRS
3u+hQfkAAA5yJclIvX7St/owoN9bQXPvSe5qSb12gKLwqiHdwejbN/vWN9R8zeHyrevFs0PhxNRp
8QqyfcA4QPuqyk2PpmnvFuoAycds+mibeMvN/JA39So3BlRrpXbTyOClAQV6DUGratWR6phrXQpw
WN65id0fytEM88J+VYwEbP90WDO1ususyfThE/Yks+EKOPHXIRluDJjXArnkrAYrT4KYFaXb5tUG
Ca61XBueVKXrSUk0V6qJP40aap+6Cxu3a4tD85pGYA80QC6BYjN6RWJHMC+HRXQu1c9GpT1UpXJH
oFrmTqR6Z3oneaaWPTYG4BHMfLThbydL0zNNIgkGnWrmQ809dqHQhaUV/+pRb/FKtZDXlsUgi+XU
N2ajokZvML7p1BbEMFtfw8B1BW/co5r0SlAbGTqt1lE9a9kVKpvbMuOgyNoJ8wzb8R1YOcVOv5+M
dNNY8Y2aAS+DupVbNih6l6Ca+ES3V1M0vRIKZF2qsU1WJO94hPUuj0fZjwDX9Jza8mVjQPu7CWy2
XkJmLopRRAXagCcfSqz+qGHe7eYVVP0lAK7UPNppzAo5pEPHTnkcUUUEESC56hXJl+uMuEoRHZxi
DDTWbAyStiElheplnbyFlkntNnCZDzUeh6OjHGujeadM6SGynO8nJh8zx4YPjTXcRBwSrYCzCBAS
LuIkAjF5kOrOHXsFBhZj6ewBF3iALRDeWgXUF7TyxTBS2AFYkvAIcsA8a28G1vzK5eTFTCPpMMSo
YcuZ7heJEwV6YdXeQJEhLBS2c8Y8C6BofI9SFfELHYhj1fYSJQ1JXuwLvVH91kBhOyEo6yTaW2J3
zYGqyi4qrHdOgIAZle6OTY0RjCQeN2PZVfsh159pQx/HKFFWLI14iPQRXTtJv65b/VfnVJXPHKdY
pRFAeEaJ6i6x0iMgRptYmkJOtS0wYi+Qx/41mXhMFrK87lsMAnPiYqPmctjXmrWrYn4FxJfl1lHv
1TX1C2281tXhh0mKDPAojQM1VYayjadCBTGjdRJXvduQ7t6Y6M+4SgMJiByvrc3ULTiAgOlIbptR
ek7krPQGhz4QW/ezyAil0XgAkMZ28RTcoIVliCHRBSTgRw0xbbew1TwEyAJlZtXcTIU8PTTJ8JEV
1rCCf5kWu1SRTGhep5CqSdPK1bhJA6wL+cga5GZaeGN4ZYp/tUCErLvRwPVzlPHZGQUjq5EawByH
PJhaRXooAAV0K7mYgnFsbNfM+xcFCK5NNlG65o21zYkm3WtDVXrjoJYhr4GSJHEBkfvMUj2TSkoY
mcbWGVh5SPQeYuqy9AZMFkwUScKxFeICruQ47BslWecZ28oyuapaetuo0UsPFioE+tuHsUzXrOq3
dqW/jFXzAsWO0KC4I+gTIC1GPvK7RFGBJ7E/Ei2jm9Yy7uq4rLwslu4Gc7xTk67Z1tC09qwGtHD4
/GFjkNLDYGS4XwEuGsClJt1WSiIH8VTCPZYTgCLBj96PIEi7ve6swWuHkjEs+IwS71OSZxDMiSTi
A2g0bSpqsE06jgA9JTXcsIdO2CpatjtSPgXU6fm6zJp1L9ND32f7NHfWdjsERVZ5VqkHhTr5Mi9f
ATdeGXn/Rm3rF+/5W5mVK0klhzQSeRtN21BAy93CyD+6BIiiUXoyCgpbsxrYTozPBLF8YXCCNw2J
9yXT3vVpYC4iy55KAa0msBDz4Fc/usDuhnE2PMgUps71dLQn+xjp0xFEjwMBzc1VlOaQwMYEQHC8
So30tqDOgSjt2unTW9lsb0qF+6QbXSrF79kkXw8ZBZIh3ejFeLDiei33eoSjYiwChxcvRhsfmT1c
mc7k88m+6sp6dPtE8fTWuE0pgHw5kH2uRMvOHTQNpyE1n/moDp4xpWHVKa89ix5szl6Mql+bWb52
JKj0TzGNPaXWiJ/W1PJkw7jK5WircvaAGqoFSDK9mpL+pXaqewAhbwDwvnZieiwTywRxurnTOQgQ
9fCgD7RxpUzMqbLe17EEFnfctzjIKL5zkDYTJe95Vm9Vxl294Ue9xYUt00rPjIbWb9CpPunrTZcZ
2zhP7shoHIE1WAM/6ngVJPhdK6GRi12oUHHmNC+JNtyaToVhZUl9X+vA5vRUno6TJmU7XW/arUE1
BnxfnKwA/INyZ11dN0nx4qSjHtAKDx3cLLaJYVOPtcO7E9nX8BHo/F41iFsAoB0oBe6cCYdGSNLl
r0SVfCtVbxJ5uGq4eYOeA2Y6BeKsH1IFk8oEOszpHkBneOx7HqRmCy6TrI83CcWE4azyuQYtQaBi
mClc/Pp1kdudr+I968ZQ28XKCiDJ+mTHMKczs0OZZL03dfZ6lNRnWSnWowW2h6F14djAJbpqgKy3
yXYAPJmPyfuILWpVKngA9HpxS2F1AjkzO3OJPTyotd64QwXr46hBsiIm8G8BAm+dqOyoAWZBDN1n
EsgrVfYrt+prmC7Kvloy4OrKYQhtJXAA+AqTCPSPvMU2nk155g4ZIKq8B2Smt+V7gzi70c7vOyeK
fNJam8Y2D1MK6wdp/IElPxwiqw2VqfYTaQyVGFZJOl+rmRxGeGK7rQLdbUXG6CYV/xmVksAFsZ+Z
UcJTMqU7nunpJk7Vx8Quw0I1gaYDpHLM6o1extd8hFuQEcutr8YTruGALeMo1h5kM3qruvoKpZhu
VRd4BuKvA5hWF4E2YUNM6rc2ne6mdDoAbki9kvXHatJKV+rUV4BQ8CQmiuRZTqWFA2zJtkOBE0KX
qttKa64BMn7Uo7HcaGb1TIHmj3TMDSoxv1SjJ5MZQFP31WOmA/ZZDGYBvYPpzdC7DWtVXNsnVgZl
pzl+IRiKHXNugCa+l2P9J5UyA6hAiqMld0JmVkjw9MdiIhCl5FrkR7EilMlZ6yv5AKQrdqrSzFNg
pkYeOm2LdGfKsEDBd3VrCNcDz1bEa1KZMI9qkmvZ7G7UHib1pnMNoR/mThNOFBnKj4qYfBGsi9aO
ikMcucV9bqbPEOIERl6KP+q0uIkhn7UHLDC0eP1zQlYb8m7Vdc0Uv5OMD8OkdaiNE7qpIA5ORJJd
waPT8IDTYCtIWXfQpiFO6sLMsn5oKPRXbQrOpJMDtWz16kNjRgecdHwrm+ljITapOMtigPxiHFXI
++/lqYNpMeyUr+KhUlxzkO7UxvIyNu2AmX757Ede72Vqv0WU+3QAkA64e9WTbTSbKlkQEbpJ0+S+
ztnNQOOHRGtTL2ckVI1ipVP5fZyQR40VMzCiXF4lWgMFVam5ja0x84hWNEFbsR6zLLrGLftGl7N3
a8ydVcSLI8zRJhcyAtcyra6aplQ8x5ocVx8yzY9KeptI6R2wzKCJTVKOWd9nnpVVr3Iqlb5c1W9j
PDZuV4FTkPXRYXTUnWIQHLlycR+V7bGZqmNr0wcG4x0PonvcMy1AzssUt4HWofuUmEFUV4+VntwA
1wQ5DTLc5XEEEWZcelFX0KDNY1IAGaXOdMcRdwuYu3laaeK2Ee0gX7gFKPcmHTUAM3GMxERdtWN1
mIziQAbY02fVoRi1bTzp+0Si75ElA1Y/QL+prK1rScugOmEmW8xDbEzgwVfFZpSmwJz010prE3fC
Hg1WgUNcOaNXMYisXiPXME3r68NQW5APKjq3I4wB+Kq+acl0bJNkVw8RBIphSOKOU31X2/qGNyAA
5LGsex0f9rBG28Pe60hT52ffSZgyo/OQ4xkTMcnypqx45K2m+4Cvwju2sAFlnVB8MEhF3TwaUEKS
MU5j3PGNlObr3oBJ8VTt+6Z9iDobNt2JCnVum35MiuRypdjRNoeCRtw0XlUP6sMEsBz4J+YddhgI
mZQaBDTGCpBEfcfbdF1p0cPU8Pumw+Uwytsdqt26p0eaVvpUUzuvhIfJypABT01H3Hv6Efeehkwu
tF8PVFeg5FvWEBqwrVcT5GbPagW6fXRQ/DKtaV9mw2trj9I606ZrxnPLHUmpBsyqYk9W7acqMZwn
VVJh0EEJHrcdEtXWK65doC9GaeMRKQclS3BTIyiDEwoAeVVXmzzqQJvoVOomhB9Upplh25HGzXu6
Nhi5Ay3awBatwgtDbgKL46o3TjuT656WyLhT4/CSZDzkpjHblO3QrceEs40G9hLg1H7H0qMZqTLE
BQHLLlkc2Gn1knbsLUkmYCHsCvBlpt4qMUTK9amU13IEdjXN2h/myPDwBd4WX6x/tDwFiJYfCCue
AYlflVxSwI8uYF7XJ6u2g8umycYh7MxUDuMxT5+6xhn8EjQlT41joHVxN5U0JB4Yw6gQQLFDlps1
LMKQXeJFqbhIhaSbtmBgYJnynVT1N3IlW2EMoaO1rEG900mPmlKB+02L7KAqre0RkQUoR/ka1xzi
YY6kyFWZUMHIoKykGdVLazagxEDYDVc8qLHEeZT5jsFUHJ9aFExGZt0XGdfXBTd3hYIDKbYJGzxZ
jturzoybq5zT3mNlbkHvbrR+VGTQ1li1uGeT3nzEqTXizYMTrUIWK6Qy/hTraBsk2OJCtSRtYA4G
5LZ7MIHyrLmtB5K64AlQP6KRhpNe+gUFpeMAeSg31+NDFadQJ87HQ1tmwNMP5dsoNc1ehTuYv5B9
EpmeedYNnlXQ8xQYFaCyvqZzU12LiS4h6ybUgSUXNPSHcluH8YMoNOSr1HcEl9kH9Woh2XYx33cS
ec4nnlJkfeoWkRUwHdzkWgvUFSqIPjT6vX6vu+aGbru1AecT7TU6gtW8xiMVaWRj830XiBZ+0wNz
abUK2YxIFlldAVapQxr2gR4syyFdrNBqQD0BLIeqPHAOX3taw5tUivB8E/WzKvgspVzBlCSUn8v7
frMc8FKOT0ccuGWApw543td4cUTspMUZHaAuvK4JxpYt2etezIifxhDFj5NyDbDcCV5RKG6QzZT4
0KEVyVqhLgVWZXr9n2q2oUR2khOfJ0xrCOng0Y0Bq1dQ9YHHvQX8LiYN4Agha1zj/vv5cakfT8LN
DdeQewTylCEcr3vXTK8m6/l/F2A2UEzCsyUV5QtLvc3kG2I7CzWhhSLCZ0HsZJT6FvkJUM0w8wju
USYuJslzk/7437ViNr077HfSJCoVOedgeOIdaizVX8SfmK/U05EQI3XSDrmdKsY0EWKf3ip74Yol
/LjAzv33RL8Xakuf5YKTeBMVe2OJYqSRvurqk5U/O9xCpsQMvu865dIWdNqwWRErd5x4UBQ0TJMC
42iG3R4MmpV0Ve1coaZqhVPvO6EeoOK8WHE9F6/+upzmktmQk8aNC2w79Oq4akMWtgFeJf+Z5fcs
1KzsEE9DFpMeoXpG9lGEpF9e2dXCbL9YQj/tzdmRxh0VN60K60laO0eVrjtkR4JXErmaH28j/+lp
QjGn94GIh0KwmXlOaBdupHlCCkXytZ/fD+7CJPqsvJ1MIr0ZGiMV3as3fWAKoqES+5OTuPICtHMp
0GwbQR6TQ5YbgbryWcXbNdOPg4Hsab8Q5yJM4qR/53iwWiqjyIbmeZDBiArZUOhyr8Cc3BorUSy0
AEQcVhrQnhMoxS1qZ7JfeXm4eH8QZ8s3u8GnQtJJx0ZMB8UXXK7g06/+Zwzdo3iVHkD0DqQtOMxe
t7XgTweTg1UcWHv7sHRxWNhWPy84Jx+QWbGuVBz90JnZWh+eO7bO+ZKr4jmGzNYhLwWRfhX+44Y8
WzJIn6WVbSRZgAS4S9o1cx6puh/r+3ZJj+h8E0L9EQYRQNkAFYka6NfdldgoEaXwMMU9qNmAYbbu
Awi6LAJ6LhVZAbwEIgKQQgDV5kg12+piQKH1LMj2/JlsbDg3YOO7NZCVAGj38+6FWlu5/n4ZXrh+
QdMZgn8GSPY2XmKzXUFh8WB3kpmhttuvkOfQ1tJKRzxQsVfTx7K07PnssA0LLg4ynNMA2p1fb1sV
z3QUSIHN7OJVX0pgOXNfT2JvoV0X4phokqbAyAEaOeps2CbQUlkj9tQhKB/hoXsU8njiDl3fq8Hv
c3Fp6Z3fiGzIkkAlB4Vl4MHmN8shBr3Yoj0LGDZX/a3M779v0/lMhMkbnLtQDDdhNTv/+7WVaLQv
+zyQt/E6BzdMCZM1C5ZkDC+cfMirwa0BSt8AtYEb8HXG92VLURaKEOFR2DaUB+tW7B5moD4twdgu
NEmgMzH/0GlYyrNQhWlyu2xbEpg1bhAKatV6c9VZSKTld4Nar1OIe9Ds+ft+PD8R0D4gGoBmwICd
96PNZBQJOmzU1T0Sz6ipokCTspUqLQQ636REIEtXwG2ApvBcD7Ww7KIE0JEElQrtU9NyY3OPN7lr
mcivKwtQ/7MJj9ULoWYsKuhg4fExuwVWUBJJYl0qgsKSg6SjYdkQSNRE/veddyGMBn02gaYFINmZ
o1sNKLE4LRjOgaP9hKCDn5m5HynZwmXlbF5APu80ymz1FhJBzmM0+D8en9VKTPUlGuLZirXRCPBt
cH7A5PNM1U4deEZ0Q2UB9FsqiX7A6/XX9911vq0jhFBC1LBiYYMyB25T5M5JZZEcrzIb2mQC6QZA
Vu7B/j0Eo2UHhvqyLc/5A1RERTJbYCZh8DlfVylkynNAJHKAZ8QSrr3EdgUeuPeL6y7MQui8bP6T
hp6EFKvu5NivilYvedaJ3cn8lVwjabF1rqRHQfqQ1/rOBGpzSfTpbH2hlYI2ZMmQdJbRuV9DytA+
gCDNBLk8osKndkyJy0hTgfJvt26ksIM5lU/fN/PCjIHFjG0jIQcECDCgX0NWJnLx7QA1m7Ldq+09
Z+/f//3PZ/OX6xtuADj9wffDmYVTRKyMk25UGgdElxoByCYKxbOjBqQUQp3AYH4f6cJCPg00J8Py
FAIdaQQixlhe5dN7zfZ1s+BAd95ZigpuPdh5wvrxjGkIhofdZKlRBCDM+6V9aMgSOu5Cd4GqCaw9
bMN0GRvt/HY/tWWNKgQAeXCiNnb2Rj/aEMWHlNfCwJx3F3icIGUCBwhuxJnfq8kZGEAW9r2IP+bQ
aUHqzfz9kP9bdNoj/8jvmurjozm88f8Wv/qj4GOVxknz/77+WP/+Of4o/Lfm7csPq09W6k37UY23
H3Wb4Vfxh/78P//d//gnt/V+5B//818/ijZvxF+LIWzzhfYqxLP/NVH28FY1aZ6W7cfZL/3JlTXl
P3AOA1wIzV3gM8AK+gdZ1lT+gDujjPqBo4PahTXxT7Ks/gcEuuH6B5YZaESfG9xfZFn9D9hc4Xfg
Byzyikhc/tX8698LDT33uzv+/PmUYPqZBDpZjzDqgog6Rh1Db6ACMt9J7WxI00yKc18IhRpBuoWo
ZdgB5i6sUpc2tPm+fRZttokaYzlqTZLkABDLv5S9oIBGQRoOAFrGnv207AI4m9YioKNpOJ8gpwAL
hvkW2ttl0yhQ+vENVOlNqAgVUPqKF41BZjv1WZhZu8qGaU6kIQx/HrfWj/5tuq9jr4RderSmyUq6
sbZQ07lLXpGoPJlvlwZwlh07Cy0+7WRDpXoMbEaMATRcM+wf9VW8lTcmkMntBnn8RVtFDfP19P19
Fm92dbG6Lsb8QlM/rTPua68Ih40UANGOeiMJyWZ8FGSxbsffiQ1ceOnDnvM5Bvh92FoG2L5FkIXp
nU0W7Sjm2rO/Pw1XQzz0MJfPNkudAQHq1OiKxu/8qAbfVohaSF68sUIKcOkqgm90uy7W3w+BGNzZ
EsK9FHrIFt7QEGCY7dFQEnOUbETYPNPdrp8CPgIsyQJTtxYiXVo/DriSwsNPgx+hIab7yWArE7aR
SITCA3rbOl77KtrXB+zeTHxtVXnyeuoXZtilJXQacz63B8jhtSnWLK1/aPypHXd0SUviYghYKkAc
AMMGPunXZkHJhiqEF7k/8p+AI8f2Q6c8fz9I84vq5+SAYvU/Yoh5fdJ1tQSQeSIjhnYUChKZP7nO
yjl023ynbKHOtFZe/qYF2u+Qlg07RJT0hbfj15Al0F4S9Ppyv0uldZ0BAZBHC4Mzz2+cxZgtxxIg
KjxmEeM3Gy/z68KTvAGJgMiFpl3zlyjGvz4xxGDMp7tz0qrZDU6WlBGKCqJVkFPJoSYFmZEaWirA
EKmLQiqzh9K8eXMrCwiIFaydEGw0Szh7JK4zvmtQJ+BV6w7d5DFAsSberr6fLKLTzpooEmKWAp7t
2cVOm2y968cGuneDdjVaUE4EunVUoLnM1K3VBJq2kFy92MyTgLPJWfGOy21fiXXdQFu5g25LjVvx
0ntwzuJBd0K3Qxdi+TgWQXSYjZ3UQWmqaFiBsTOelUD37NIdYFsp6nfqJtqUvijCctsbj8IqLLkB
G2vdNy73gcVI64Ur+oXJi88BpxCPOCQhjfkCkRyU+LuGw53Tm/Axuc+STz3d3q/c5pDhkRB+P7Bz
e5DPDsCL2LRgxItblD7baaRUlnReThjZ3twYoxPkyD42VHYNwNq0xAg0m7gGbUPNgL8FxGmVBmA5
wJiM1HGZST07q49O/UNlm4UvOz9FLFwP//llsyngABk3dhW+zDiOzIfHdAGNb6QRw/E5eWwAMbwd
HsXRuWSjvRR39uIzapLFvBA9wiL4hjQQGwSW2ISnYWosbVbn1yTRRoBpsH0gBTcv4bJCkdVIH8Vd
xfih39A3kecbnsTLPbkygLLw0Nmrf4ONJxxvvi7oL4HnxVw7UvJMqmVsI1q7KVri0hySbQAqxeyF
Agyl9/LL6KxbY4E2t9Dgz1TkyaHDSOLUPEfcvn8dDNNVmtLTpZ99W20HuuhRLqbId62cTSHLKWy7
GDCUqVN7fHyWu9eWJS53JDeySmD6f9Wk9Vtog1pE93hnL62u83Mc3Yzst9gzxQ1MdMdJc9s+BcEf
iDas535Ffuq4B5aH7p3vwOM4RmBEB3GgW8HCyrk4uLZiIJ1rQSHDms1g2SyMVu8R1dDosUl2FAqO
pgTpz+bDGOJVFrOVAYW/GvCzhcjn5wTaexJZJAhO2qvoWRxrzMn9AUfh+EvUUaPrTHOFVS0U+vpP
Lld7Dc9xB/K5C6vp8+1yNtxwPBZFOSTO56WNKWJDHKnIT9arCSACgD1ddVXdkSNbtRjtD2XHvB/i
aQVIn7mG6iI4WOY624J9dP03awO/99V/fosjxuikJ+LWiuV0wrdwzDDetwEplrxPLna2g31bvJSh
sjmbXGbZcLyyIEYrFeVBnyBBCFJQXcIlkAM7fpsVC/Nqlt35bBI0XnBLRzRBev3aJKBwJ5lOiCfb
Ow0JNwz1wvy5tPV+5ls0/ANRilmLYhu0pzy2cbOOb2QZqniafpVF1rZQluznL7ZFZHb+jDS7JdYD
zA5x1uZ+WV47UeFSsrS3fxa25rMR6Cb408K3Gaiy2SqsZCgtJQ4aoxTHzARfCB5zDaDBRZ3dW4KW
AXKZXbxHU7traQHOSXO0QfSO05vUoJsY3C+kO13J3ssx2xbDlVJ9xNZ7Z9QbW7rRADdNanrPDRuW
V3C+0eAxry1s1heH46QFs9UMViPrSYfVXDbAvSV4Q2cSmIP3A6sX7pdLkcQ+erJa6riA9G8V4cXY
PdWZ6gL3uLJsvtWK9+93qEsbsopCMh7FeH+cZfWkFoiD0U4KP+f3fbeHTjPwnMT/PsjclOj3SjmJ
Mptd8ghJ4FhDFDVUt45L17mf/X/uzmM5cqvb0q/S0XMo4M2gJzCJdCSTSbJI1gRBC+89nr4/1L0K
FSlG8f7D7pkUKhUSwMExe6/1rSuscPjYLJq8zTM7im7bb+jQ+/om30TNHYMh/D6kmP4WT+7jKGRj
CzONdUCEP/e5vDy0RdLJOYfVVupIKgmdVghdXGOQvwunBJscA1MrBYT2MrNmn296tbel+I6WLQPM
GxCOVjqG9pPVXsnLFaI+Us6IWaZ9Z7YxvKDKUQhA6ZN5h5Bxq9Wxr6ecSoLoBlekNwN6T/tDUcUn
LbMIAnyoxQhmP0YCI31KkGWniXRhSc/iwmUN/CIEFdTLtShomwoVuIFXJR1GENeVW8fKQZ5uFILz
FEyp3DE/ujvLLGlDiPhBfsmqq5aLN9ExQFwyao9BQupWy6AVra2OL413bS/aeyocm4lPTs/ccZhD
dnjIybE+RnGwD9L5sAw6wTl3vd46QWxCwi82CYEGfQcleXoq8tGey7dQEG8W4VpWHjW9vxpyUCZJ
Zu3rytgGimxXg2zXQenMAg1pUbkssZlpleIyBcDRfVUovw1ofvTuQeuyXRLtjFR18mXazHrgRCUQ
OMI3xSbbVqJON6c+tKbmm2n2s5mQ0BvzRmQHoxazH4e1lwQwt7joNN6q7a0AEy8DxtcP5UGg4D8Y
KlVskixEJJcDLi0NrqmV+uiM3ckyfiZm6Fei4GHC2XeAyWMcnilJb5z4nFzVbSHe1lW6WUDG5V1v
N3oIVxc1c8OISUp8cYYdhZWHweeAmfFMHoAfx5M7jaVLqIKLUdRu+gn3pbrviv3UvabatDWLZRfh
UkMsj6Wsd3XsGGH+wxA4cGU4ThKTtKR3vVlcHUsaZzggfOV+mW8acAt999JyAqWa7A2o5C2DFNTY
cMoGWTtxVXWq7Ppcd1MTJv3wqpCPLRvGJgyDbQHjWQi4AUxxIrLoSKalGdx23UzUDFpfHTab2nu1
Yj41AigfcjaKiJIlnuz2Liqqt2nJj9kE8SGL3HJ5Ngfm6fxFqLKNWLCDVdfs5bk8rElWlgyfMJM3
wogt2UD8g+ehSyUnWSDi57KXjLE9VA9Nizupr3e6EZz7fHZL+SSJ83aZwEmvTZSwdnUuOOIuUodt
2EfE8WyzNDr0leyWKZnA42JPsuKEhb5RCtQOKLfFEDuOcTUlnTvL0Y1SD+5SbcVpstWsdYb+FDQx
i0tnZ4rEv94scmRH2nASZ24tOUUw4JUu2I0anq0QN2JPREETsYipNuERl1nyICCIV8jrG3GCVMHk
RtjbJxjAmYT0SaXYqoXuLHBOE2oeZ3Ys6me1YE+6xkgoL0M3eHTl96Mwu7kebdo63VgTRj6l+amb
qUc7GGORYWtG46Zl4FZD7ubiaNND81ISJHsD8259tshXiBTFjnE15OF7gNcBTJctTPeqsKubxDas
7mIaElcWG1dP5H0St16lHmujxEmOZaoksam/UrVHWUi82tRPRn8GMomq/qYzbroIqXwYYyNKtl2a
uxnnziq9JTjkqM+m36ylgQoDPSYhFGBd0B3NAOm/hctJeFmqzKmlzF+EwQ2jETFA66qJ7qPad8zm
WTD3EH2Ooai7FSfLxXjVmYYh/ziCgmMshkcQWa4wBb4wPWtBv2MWcUoB7z6zdgH3O4xCjwQJfzGQ
UbTChgechoE9sr2XJssHLuwu8ujHjbodMbrD6nei+Oc0PtRh54/1pdrdhdqjSLATD92Rq3m1wGwK
QTub7U0G+n1JVVuI8AynWLt1fxHfk2DwWrlzs1beLLMGnBsDvSG64zx5s3hfDzUPGH1A1aHiCDZV
SOyJ6UO6s0c2jGlPSgoWPgHzvjpVjhnhoBiIXMxmNwlRQoqrGS/eirXh95WKWR9LCh4xCZ5KHd4w
M7tZLzuScCib5sFIpa1mEP8z3ujFcqy626R8DKrjOIhEgQy4UDp8d6UniIvXlCdoLXaQyq40LW6C
MVevpqcJB6KAILIriC2XJCfrlJ2pHfOMPBV1crscEWhAmIcuYk/T7Fx70fo3dhA++JMDhB4+DdlX
+s4pB/wieWYbQb01OHakpugh33FVEOzwBSYj2k9z45WzSa7JLqkhDRj1TsUqarQPqox3S1CdXifp
YxJsfVnIg52lSyEX8aQAIUnaTdmED4VquJWZ3wV5bGtWQl5A63QrHF+6mEQQLCo+fENzWyariRBq
c/gR9NVWIH7JyvczNyHhq0kZPQPscRnDxRQzqijfmQnyxfzMNtsftNjDpmokyomojrecuVtp38LV
qOfLKrNgB7bHugcle4Vf0AsX8HcWJnBhpzXmpdBgATIhW4yG3csxzlC8msxjcbfvyZGm/MSMWttD
/d4H1Nzq7ILe09aQhEuzGvahAgKUbF6g2DgCvdRUsPrjdFXokmAsVMLQtzD3oeyg8vQYtBY4cFBk
YrhZ+fu9eq6n2s0s9AfISyeSK7TydSS80LqKtdmx4uUq7J91S0IvkLmC7kvd5E1YtQQTW2iQsGEQ
9uSl2PihMPbRVo6bbSjkDP7s0OI/mlVs2EQeCec45r22MqCJwg/y3pGAGUXimxHqj7F0rUUYW8fn
NsgOcdv4uSEcFutc6KazJIXbR7kvNoNrBjdq+y6V6aYN4q1e7Yh6cZUl9bP4x6Dfi4q6JYTJmyjO
yJXkSrl6qU6vQdYBmFY35hJfReWEd5T84PJuNPSt0jQ7vOksaZnd8hKKLCGsxHRT2djq8j4jVl7p
J7Soz9VcO3UmO4JEgTpWmSSx6lehW2uPhaXvdVndkqbl5BbfIDCCeuptPIMXuTZvDD1Dn2hijGIP
IQILl4uLcbCOeZgcxjrYmm1AJAqsHI69co0BUH8zgtiXy8hRGm5P3PeACYLlppfI4TQbPxr5GIvl
zQqfSrW61iVydsTCntXEzvDMZcl1PbfQwu+WdHbi9rWOmCub1OmafNvz5gXdFpVDoWGfxwaYlU9S
B7X3GFA9C2G6LEVta9PgdJNkh3i+4bE6SN3Al6QsagzgQdnW4bPOZmuYXqyBcSI8avzVTWuDTnSj
MTtpQ+y1wc98fBuLypmH+7oA01AZl7P5IrTxQda07dRqD71yaoqHuhn2pBI4Mh6d0BgdpbUXcBEJ
hjTALzMm1KamTm/mT12v3vCsWEaaq7kTKKjjfWiknSU/Dm1od9k1m0dXywjpYm5p6lOWvcwRUmKl
e57Y4JatsVdwJGLZYkvdbAIFf++kuGY8no25YykMAL+GIkQRqpj5sE0XhaABkr+SYJcM7ND0H/18
Z5ojG6qE9sGm5MbiTrTFpvcW09g2kBasUWCLjzMpppcSLU8DeM2mHJ7TONm37D7KkUCJqWIJfuuE
yQkNPOCxOjlFyIoePBawAUTxHeOzI8cYR7OnHp1LFzjmoLm6Ud5SevNmiiMzrsAOcFUi5oe8465I
sNEq2Z9y6anVg7teFvnLH9KU7GxmJTV8yVSkdcJBVgggm3u7zF714mg0kHFWgs6hppwJFcvuGHhW
IDtFFh2ylUczjzszl3eiVuCVLbdxXrzocXZOxEttUf0WCE+CKY+YLJ40vtfDpExXUiS5IH4Ij+Lp
jMMhtNjd1K8qBFq98OMkuUWvhKIw3rdiabfDoYw6vzc1Mr6nfVmKXr760DuQ95ECCaRvnHkOT4Js
XJhj+qBSBMjbdVW8CdSCW5avY1ZcBte5ifSnqF62BvlittzomNdTT1GqH31N5g3Il5TVqpDGDTGu
k23KsJMyfzafpAkuntq5OWf2Qq3vi6beR2F44FzK2oe32TSIIbUmysymW/X6JsqM91iYj0U25kym
Fet945ac7UiBu61G6z6Uzlj1nV5V3IyUNHUNTlnj5tPpqWLpCtTS7XPBa/RrUDR8SqFrcN5MEslG
/Hg7Fk9FdF/0RLzImTc2FW+R4KoQ5+5LGGADDK606SiUZ0sKvWQu/THsXTG7EoRu0wH3kM2XxWBj
pBr9pRFUt2IwblWLX6lUrjy0/hImvNEzVKHQFrvKb8L5YInzD1Otj4bVngn+wPkgCkR2lpBcMnar
VdsceIpnM2Kbkk7nauzuy7Zgey9ucqzrsoDVUuBQulQyG5XiWUfWVGQx5an4WtZhSnSpMpH984LW
AdBbxbTTZ7RRzeEg1wabJ50ip15z5DlTh6K3BJhljBZbyh97foTA/j0bUgZgs81yZadl8iNoyYuI
uccK5qepNry8o9DDGUyU78xxciVjsPthdDIpPfW64k2p4DdVxblqdALGeIrRfVDeEbB7xsgWMU19
TW3dHkwE0jUxp/7NnjhJ7Ll/6zIWrvihzq9MdfLq7p157hlBlDOVOLiH1O2VxRtMsmoW40YbRacq
etJLzI2iC7sxIGlOCvYd5YJSTZ/HOT6PnHEMEK9VRuzggzo8CRBb8OWSoWM4RaHY5hBDBgAfZJlX
kYGOXxWoNYg7WRxuLfYFQf4w9odUVKBcVcdEGbyZI0dBtkh6P003o0HhjAjtLrYtvu0FkYV4X4Km
SqzQLoi0ycKtyDoqHrTxUM5PoOJM4TbpLxSSsgTCBdMCLQLjY2hmfynPS70zg3SjoWpl7SBGhppm
23gznIpKuxQ0xP+9KwSBUwU/AFwfF53drqx5Qv1qFEeRDbOhXHN0LYO7uL/Ws66wczVzgp4lpjP9
ZOGA3iZ+3T7JbHCDo7GS40zNkbu7KrtTRX9pTjVHG9BbChm2/W1Wiq6ZjQwKFSKIeTmJwsW8UKpW
9IPFwhE2tbdWX2CM2HNTgqOzCqcOTkISUpJRRi+lvli3IPjUN/zaxPfcst2774xjZ6R2zrK31Kmr
6fd6uR9LDlZaZ+f9Bps62yWGa1b4bX/sk1MLiUDm7wy5RtZJ8HwCH4e0EzJHGc3sCQLZs6ygpXVL
SKOt9WT/zFSDahihVGzmPgS1wArVW7czb8ncL83PhgZeG4TOwuNtGMZF8sqO142UhzDWPAwJWhBt
ZGg/4XCjCdsmGlxdPMqSJ9cK4xoQnqJS2nmQzas2FG2CPtneMIfp3bQROH1JtJHajKA21B/EBdlS
8Arrw5H622g+FOWdWWJOjq6K+twCGQpaNJbZRS7+iBeBKDaChhhajGS7jE6QUjjBeob6uMBHMilJ
APhgB3ySx3tOmnbJHJoHKV98Sr7HXQdTTB33hanSctguNWe6uzB4nPuMqkxy0Wu1TTrYolyH4quo
n2lsbgVJdQcKOt3SOa15Sy4oX3ruNUpJiuDQ2bXa7bqp9IoEBXnNwtKup5forjEkO16afcwmsmNf
3CjEfJmoiySRl0Ujg7JWSxWr1n4SCeaoo3AUecOdCAII54+MjM28m+N3Pbhvplf4Po7cxx5RgG4/
BMckgL8fRVR1gouhOVHdamNYHorg9AyRmSVPCDg3y8WtKTzgXCDw6WCNvPt0tDGcXOSJ4ujldAhU
cGbUw9JZc0nrc+VUP6i04EK1sCf2IjBsL+SOE7tyMmudigHMALKJZlbOfrisF9kTKmEvzyopqOAP
GYRFdsJtcTVR62qWdJMGy66j25EUSKtYF0uZr7B+6DXd0+LeMUsDolhrMxuTRF2SP6pcTSNNMBk7
eW1ucnJx9eTJLOI90ajXRq+cDaHcUWwJIv0wAKcL2FbGBuA37d6Q+A54DOvpp5MeK6k+Vhzzylbf
LjPkJzqYY/Kih+dB3TcdhVUrhB2gAgvrvBayWiuQVSU8iRSGOl040Hawm+mmXhKnz8ddnPkCOCyr
vaXE5RkG6l/qJiXUITmmKBmX4AIzxnmzlWO+7wjMbal5RUpxUbdcADOgnHaSWLmaeidKP7TW3Ab5
vUj3QOelhqa8kdLUMTQcD5nGv7OPjLGKghwxx24XVyAL6B4V6lMDRWfqVAekwHYg3DBZnvLgTTUC
e2JfYQU5Z678MhIeDeGpQPzQcQwGn6XE53B+rEmeXcaaQ9W0CaLwLkzJq6yrS6hqrhRSpx0CPxuu
GomKLASmfhfNWHPyQ1Y22yjb9RAAygnlXFHdLGQ7cZxXmdbb7DSOoSdlEnA7nd5ATPLsYGfg2lpA
bKi/LY66OZ/X3LwkfbshgRe+xq0cn2fgatWphgaXmlficq/EFmGixBEk4lGoAJmZMfNJ5XSMyrEE
0GgiE5tzqsqgtfBxeKpIdu3Q7ig6UBZmhSo8bUxYzC9UI7QJ2TwpCcyK8mLgNBqSA2D8rMjNLcU3
wbrMF5R/7TupdpyVYJGwk6yH+7iZXXIttQh2BLv4Kiu3ObW4rKsOQ7KH/MD3V980s4Kit74qOUIM
Wex0Sn8BQGVfweVhUrqQ4V0Mw3K0TA+dHTCvc9qSjxGxljdAJi2Rcguh1tmVmauPQjY4wEUoLhFP
Cfsp7dcI0GWfDPJjO0FkZJaTmcgscyZRE3KJkhziJtq14rJPBbgQeuuTD0x9GVFIjmuUTZcVmaeu
Le+7vNmNaUbFMdvrrXUVpBhI08GVmt6Nl9Qb5sVfHT4BopFA2TQwa0j4XNxUJBUmy/p92Mp2iV8l
LMKrWS+hohCMGtXpRZYeG0rtAuuyhmwwJr5eUzJH6IQtEPKVksTW7bFR32TrR1lwlqpGO+E8GrQp
skYy/boJHkp+Q3FwG1TtpijulvB9XcciSUfawA5lGuyyuO6oIUcdc1cK+WXdF7DXGzR/IKPWmJe1
XuVm9VaN2DIRH5zCyBAof8ikMiSp5Obx2wgWqWluNeVVYvNldcwIbmXtBpg1iXoTZhHUk5ryHsVy
U7ko+NALgR1vdgWV1wm7GOjJO+R9Zy7wqXZezN0R45qIL1V1YxVvKJ6dlDNEbeDNm8h36iN/YKve
5bfURL1BfRuEs9wdOY86OUgcoS93VXUX9E+lfCEvu5zdnbzuBpC/cU5M+CqhlzkFi4Q5JExyjSvp
zKir0IU3lwvyvhRBWVoynKt9zwlSDsZrFhIOdG4hVBuNppHclU4e/VSE9yAFTXmQkblGlK8m8dBp
hMUDzKuOsqXtGvVpFL1SKj2D6MuEOoMSy8TQXgYl27yTThOosGjymoqT5xdl81hHF8JwO7Izj62Y
uZ0zJODSTrfsYuo9ayCMsUsuM4E5f1TcuTv02gN2K/ZU1L9nyWmK1lPDYybuJuoaCvtCDewMEJsY
dVdBbZ5+f1+c6upUwk4jH2anNoT+JrPXmam7mHdFTM6o5JfFSQh7Ek3Jw1FfMwXjLOcbq4wRQ818
2LnToJpW8wcjWhyDOSfKHgmnNdhbCYafTJ6uniM6N9bcOymu39qFSATZ6VaJYscA9VofdCQo1pTe
ZqRFB0a4UUZzY0UVHJRsS/on9GE13yxluZnzAUQLPEdqphFVLiWVX8e83TUTqDJGTTdlXqZFXmNS
FzIzp2HRCrN3sK93uZRuRN5hS+3FVGcaCAOV98yRlhORjnbf3i9ZcoK5YJvBs0APQeA7oo5zXbYK
Sc8k6WbKrYzEsKMGKsuME8pRAvU6qTjXwqNAjH2fXQvKo46WuKWNVlD2VZPeaykzwF+ztbHdKLVC
ITJwJMoAC3yTNin8esYBPhos/7UjQHOtw9GbwE1FtWLXlHYqcFE6zSZGHCwcKKDkBpcr0DE6axRa
LUGzO+PnHCHDi4L7riS1kx4fDCIeHaX4tp+vi4o300vXo/CzYGdRh094p0pmhugUDqYTFAOAngpQ
mmZXhK3Da7iZuvZHJWYUiBW7Fy4QSDla/F5wNFXTyiPEeaN17fOQiNdLqrsly7hoDa6RXYI0Pja0
T+pgePpzI/nf3Wr9g7r5k4SAzIkxI2U0dxtd2dPv3MnzoWu/CzT4Ur/6m4b6U5s/FRLSXEc01Hpv
usNA9FJ4HtnlIj+gvGjScpk2MoWxjBNckUrfxPl8oUNepcD/tOQ/yUp6OVhMYoxLd7WucQy6Xe1r
pVM8E/osOYUnb2MOHd+06Ne/9GNbHM+1iKFEBxilaMani1aEYzZKhr50NXn/A7vpt39+gatg5V+X
IRSJvjxeIvLh+O+/6RoKVBxFKdYljYDIjkF5sRol2r6IF4ro9Tf39O/Rwj3JGn4xDNeICj+JKPTe
qCG2ptTV+4cy/TFTeAyE70RHX/hj1qtYCtYRlaxM89OYLFqD3OUiXCWqo9ediK53isMKBg8O8/Y7
wfhnxsIvJQUhLsiYFF1DvvBJntpz9hplwImufB2QM0vZDwmdBkrNzo/h0fLWHAbOmquJon0eafh4
lK7d/htl2ZdjVCHADznm6hz9/DNqoNJjbAqrHHnYtW/DLvWiDWIFhxJQ7GhORZ4kFdQ/D54v7Bs8
asNQ8epgeyIn8OPoKVVpGKnMoR7cm/7i1tf5z+lQvwWuaqMpuxQoTpwCT/tmGH31aajY+CSgVJjp
f2mUfxuzLX09na3Weq8BsRCpP+1Zbr6N8frCukHJEv4AeAASjrjHj3c3h2PYNDHqojFyaJBu833q
KyKmGPlhJRgtJ2v3XajSt9eUP16TQdaC9uSai2U3x3SrHErHdOmicJzarRav+FuY/ldTwO+3+el7
mbUSWl+F4lXr2Qmqa3f3QZBFt5Wf51x3vhkyX14NLzhSUzxe5ucJZxnbriJYtsTxg7ik2ylbqvHF
mtuS4oHgH8+aM9yxlxhq+1uOwHcX/yR70rRuGS0VxVumwDGmIUk8uWFcIHzbDKZit522b3X5pakv
yW/2wlDfZ1V2MSXvBtqP3qRF/W1e5Lp2fZ6AVQWkAWE2BvFFn+ZEItjLVJ3Wp29WfkpfoKJI880z
XwfNv6+BJVXBHcFk/+kNW9R9YQ8sJbLTkRbwZtlasF+SSzJ8nf9BENOXl1tVmNwWTcDP7qoqhJa9
qMhW8nf1Wt/3/rA1j+Gu+UFKuf/tO11//L9uDgQFZkGWFCajj1+Mxt3VWpGUrnmx2iPoq24hom+g
rNv/k9yfXwLwP13v0wsz1FwwA43ZR79odr0/HVLnBXbn8XvvxzoaP1+Js4WOXx5PC3HeH++si6Wg
7mQWshn2HLvQAvZ5olVeUb7kS40yRPyO2/XVAs3yDGCQHYHFGv3xiuhM47zUGChIwhqZzOfcG7bl
y7KX9vEt23DZppTw/eL1bwkge5zfLrv+998mdCmZYd4HfJb6T/16fBeuOBlpvwJNeJMPBf94OR9l
gjb//F18dVmILCIY0jXe9PNUlI9DMMYqz3caaZjeS6pCRkIC+fI7P95Xcst12yNLq2qYDfOnN5kJ
ldR3VryaeFCc/6Sh4uVv2f18Ze44Xv6EDk9G1XygH4sE0jVcaztuSdD6j2/3w49YP9vfnnLex/Ok
VHwo3XwIKGQGzUmmYq6M5z9f5yuVOxdS9BWhssZuftq60jIjHarFslQTVJ6e0dQEvrlvn1iwXdMN
d3NpZwR0RZvYGYBoWNcktlxAJvSn7zYoX4zn1bQi6eS1EPForevBb7ecClMWk7XHako4YfgqhZtu
+C6l6os1hWuwD+IinBG0T+9WQUUv4njj3SI5CgWaFSWNq1Ot5jza8pt3+PUN/XOxT+9Qm0BIk1HD
loQW6FydLRVBVvD45xf4awP1aeL5cEuf1gtVHbOhF9nTruk64SG7wZWg+YtHWcoft98ZEb7asPP5
aRYhn7pBWumny/WqmgRVzecf7ardytMDxw1KDzfktnC+u9oXT5CpFFgM9l99TSn/OCRmwaiUqOcw
17M6JW/NcDdm3z2/L+wtH67x6S3lotanuYV2v5PeDCRiSlW7g0FtdsnJPykdSWr3MaDxLJadb17d
+vM/vboPl/70LMdRVKsqFDnP+dkJb8uu3/THNTItduvvzsVfzJ8YAHmIOAjW6fvTo1RkKDKctCrO
xb2Xt7iW7uLF0zatT/KVXfxo6AEQQrGZD9rum9v84i2yJ+dcvJoiweR8nmKIFQIRgCaj9rj0pbbR
KbHXSNZbl+LbeOzOzKf3VHx+Xff/cx4GD+8PPIwSeu9b0zx1H3kY/E9/8zDkv1ZiiolXfv06cYr8
w8OQ/5L5L6bFq9Al5Re6tihJeyV9Xv+L5GHIMBjfTWg46+j4m4eh/6VzZmTRBXnFhhTA7if+xZ95
GOvL/n3Ms/UDTQNWg5V8dbF9muXFgc5VrySTCy5vo4b9RtYTZ4zzCyE1XiOkbqgK/dZKkNsSxmEW
u0A2bxQU+k6sDzfd2PqJsibyZpqj4R4ICOZz9ES5D8kRkcNx30sB2h85P+p1th0nyoVT9hMM9UWz
LP5CJpJpFndDqm5GIoKWBvm0AZO718NLwkQ0t9KsQ00kV2qaO2vQr5kZ9s1sXoahREtq8RNUy2Rq
2LEgekiTKRtfDaJEJzi8K6vKjYUionNK2w60P3xY5JoHbdpNIuSC4LErDtbQoUBtGtwClKco4I6z
gjAvt4e+tY34bS4Dfxip5Hc9PobMH9R529ENHAWkX6hVM5EgbIMObl07RhsQGNLPjoFLYZIRRdTw
L0ayREVDICy1tBFPbaL0ZqFx2caDX0ZjaEupeInO960Is2vdXFxVKk1Hj6fDgIqoEER/wKor1vQT
gx5RTXyA6bJLNHrxedgfhjB5rZT5rdIK1S7D+trqmh2+HkrmuXAY1epFQO5o5CgiFgJd4P9fSul6
l0i+xHLtpEg0JTjJEQzxHFraK5ajb6pkvzZon4cYjj2TGYdvgd3Ex1VjJF8llgZa/PETxXraa5va
dDRgFdU9SlUjglNKqOBmcDziRTbpxnj8rh74azf675+wHtRVrLj/OjiHEdheeeInTEjRnRi89mHZ
jo8MaWXN2XMpZzOGsQy60Vv732GV/9HEdxG/NGVbvncfqT+/Pt1/kED/r+GCcFn9aXo8gSzqyv91
jl/K3+fHX//X3/OjBhSIJRCWGoVA6G2sk+Nb2/2f/y3oxl+AgnS4H4a8bhHXrc/f86P5F3+UCiWo
MJFU8DUk/u/50fgLXyYsO6YyEQOgbvxH8+OnmpJGMdDEEYmRUIKguML/Pg7eAq7lkNEU8szasJN5
snP0+HMpoAfRN01d76TU3GlldZP2dMLIDmmj+YrbtAX0DW0bbgqZLJes2rIZ2LUxgsWQnZPeB8e6
P+fzfJCD3h111V4iBIAVLWnT2AxDv59L3ZXEydPywtONAXUFySx15auN6Gbjpm+rYySyUSEgGCHZ
nJYnoHVQ0FW/HHN8MrO3dMYu08gqRAOPKGZvLcUWE+aG7JO9jDvC0MuTLqdHfRS8QELXMcMXxxEy
anTkOwKUIvPS6FWfIvcpkq2TOganlMyYbrnQO/M49flxjJJbIcxOg6nvijTwijbARNRupNHL1RUS
llzKWXZMouUQmKrf95PPiaXXLtt8OpDoLtJwTRcdf/qpyVaxA5Ni9m7hZRmH8maaE0RmxkaZe7cw
smM+kS4gd3te/rHIe7o248YSxiv1PEbTZV/nXjEq2yIcLpJy2Pdx9c2ZV/m4N9UoNHEkg2tlgSgD
g6Z+KoGNlSrFgQRbco7J+EOrNmUYzth198pmQqEWoLLWRHpy/BFrVcKVqdNimRLx5PDbM4WWnVTb
GX88s4otDoktajPZvA4kys0zhiT6Y2u/U1YXuxIMt6gp+xBv9NtXePqvee93CtbH2sh6G5D5V7oa
rC02Jb8q07+d7JYxErp8LjDW1eQ1hKbmDkF2KRvFzwmk5TiskSqozP980Y8b3n9f9NNGo7emJTaD
LESKWJ179WEyFrtO6pmwA+v2z5f6xTf4Z7r/r2txh7A21rmAJefjR9v1SlxEHZ2/QqyRfIW5G4zo
rtE8Yo2stQl9t5C819WDLgvPf772p3LFr2tzfpfAkTL96Ib26T71qCKbr8oJtQ6EPW6yKBP3ael1
Ikf2JVw/vsNSVU4Vqocg1nySMfZabTlD0981reSR7XHVIFbACnSby88lYMIIz7DQHIlqO/35t35q
fPz3b13hhDCIqKCKn2zsejlIpImi4rHS8jiZhU0lwIe+eL1o5m00rdGYzQ2T0irWPxit9SChia+7
Q9dYt+KUfvPovv45JqsAEEh6FJ/3orG2KO1CgppLUtcGAmFrl3X8HK1W1rl5qET2LJQIgsy4ClAP
Z1n+3laC14X5UeuT90Gvb755PtCaP2yPfz0hyJCayT6bYhfHpo8jSSkmAbVXEHsxJumw/lFp9WWW
Y0tTQu2+k+9UPXnPy/621DaLqiMzWAiGTXXtmjpui8YMMVLAOCtJwxvV+6W6KJP0B9rqd+KcjpVM
VynM8bGJi3nbmup1lIu4mQZHa6014TB7G9HcYTrbd1L2HCXarRQa1yYKWbPSnkvFk5L8WMfaNRyB
jRU+m4JOUiM9ceGH2KqXCn6GbliuJzcf+IkzqIYyqp81pXUnRUKjJ220qLhE5n3EM/NcCNF7nlQ7
S6ofCV3FlyBBi6kaMqWUG0mWXrV1dZCFERFq80Cl8zgHyvWipDSOl/iGFDE7jfXLNNB/3UvZaNd9
aRBINarXyKow3F5PU3YME8Qp/5e682huHEvX9F/pmD0q4M1iNgRBI1GUKEvlBiEqU/De49ff56hv
R0lMTep2z2YmuqKjopSpgwMc85nXNJO/7Lrmss6NfZia+wITXgA5+05P3sSjDy1wVjGzRgkuRwG7
4/jHA8nszK2cqT8bSJflCBlnMrdKzj0X8nmK6jRDgTQLa281xjqdslNfFBqgQHrbRop75axeSQ7M
nqjRejf0jW3Ls9kV6rqKCYR2wrG1t60tTkFPtj0CWex6wOQ5XDnj3oydA2J+J2lqj35ozdABACbF
yJLpdWFjdsiqgMe4m+oM9nKxihs21DRIQMhj/UpJgp84ru4GJXmLcH3PVWutY7QNdc4GFGNtx0Q/
dJlxqZbVdTIhvyNxYSbkLUt13rR9CwAtufPnYGe1pSsDvbc7UHbVDHZRHrrWm6Tgh4zWj0tVNoUx
4Y5Dn7g5VRN/juFftC9S0aqY/Zn7SiNCmA3zGf8j3HYTeduNDmQ88ay2Onp9Ua2hTmBF2DaOK8vy
LrOeA924kLIwdo0E2niH29yiGqrrAEFaki3VL+IF+c7JTK392NsQojMstKzrJn3LSpbRpELHJaFd
FlJxkKwQq1jnOov5SdqwcACBgAjrthYrWGVrJNhvgeNyQEOHmQYEz9GgQ8RuOOGxhc30QpdMyVOt
RR7l+B3K1l4x+MhDNu4ca9jC+xqBxWmHMsned8UwvI51/ZPfuCgK9gvEvNIJsFDUnPseVLpvT7dR
Kb5ggWjAGBg/hsRZhJa0EXvKBxAet1iHWoBFXFnll/tS9NY5vpfGFiAmKI5Jz1wkLTx1463jN8e+
1JFeD5m13sz8SrEQ5VZ1S8nEThPkOBSNAn8G58Lsk5dWq56LKIDt10i/5vEukJTEsxqOQHHWTkRy
Q5CeJj14yxygr53d3SqWdCP2WJWnb3Zk7Ymlt5A7TgOUAOYVuq2AbQ3WT79gw+EnbbM8060kC3v1
fCeeccrZZVpvuIGS/9CFFbAy/TJi7cB1cQ9Obt/YAj9ELMfRIVf8Xok3UcXKOpf8LQGbVsc3Ttge
iftYydBOBmd8Luy6IWMVKOEietAD30MAgsfiiAvTN2AAV5Jl3xqYAhNmmiBrxKPVfnrSeu16VtpL
X3jLAa+qF3Zn7ea0O4ozBXcalhFMZ6tVEtCj+1nXDlWVvkGj34mYVw2t7fsL71MpgrY7bK2suJA5
HaSAVLobePzhgGLQCxULrg0KwVO5wpr13uiABRrWVjatPTiAk+Rk0H+mB3kWHHJCar80t6PPN8MD
+qYyQSjTzw4GGBkc9XKcvDnmeNXVpsTbhKHWCjT6HGPul7mdzNuAggl1lE2uVDexOrzKDrTSvNVU
tq3cuwOhdBnMvTup9r34MIVm7cZ4n4ibplQddqzNG7GiQ1kgpTRnxMH1Sml4ILGAZSOi8wJ6Ds0j
L5nsyC0UPlhnVseo4BeEUBewi31TjObOqdurYjDgM86P4lbVuG3iNN9Xkn5oA8kbbcgkg4RXoIXS
D1A9SNUxzrhRcN04MLxSRzlUESTvWLnufX0f9bwFZP/AdpXZLm+zU6T797MVvM3caWV9kVvxpdxV
R6rU3A+8rlhOPU3JvcKI11MP1l6IEXT1Pfbh97leH9OYSQeoD3DGBqB2E5gr7IN05lfX5j4clCv5
RfxbJTv3Zde/ljkmuHungTo2G5xNfZi9VhV6DvpBvLuRA1bMlKLnfdYZB/GhI18VeMr2KsY5LzyW
3Qi6Ub5U4nal9OKtimPDNvea2h4Dn42tJeCc29zZK5N2eH9C1QxODgxR1Br4C3KUofWSuKnPzagW
O10qj5JEmVrt2U3qzg59t49BvslDBXi61X5W2XThmwFFoZxbYHKg9GTGXd90j0XTtKR9bM1pRr/K
dK5rp7pMUWXH6BGqMPdxG9dHOQhPuaYcggzKr4Zan5hoHVU3juCxI7xw3+EpPo9kFvxAC4q3MdZ+
yA9x6S8bW7lD2Oo+G4rj3L1YuNuLq1uEW8EAyj1AT6JN7a246GPoaqyYvfjzVWvsDTs4lH3n5kN5
O5rKJZkZcQVGhZP/S6l9L86b45Ajd3YA7ccNyV+vkJkn7maBps54U8X7LLIWdcBCLWW9chFMELnq
JJYeAq+c8jExUVEpt7ACAKZLHOwV/AJ4KMXMg2gASRqM56vWs/W0Q6kvqT1zENpFLY6E5dh6aJyR
5CyUUv2hB3wfUnxIHNKd0ZAF9MGwtgO4fHp4MiTHUweuDimEXaAqxyFlq/VlehLReRxLv5LZAgXL
EuVPvx/9Qn4jk/k45rOSc2WKsD7rWVCGrOA9GAJxbHSMjYZdatQOqh/hNuIljKF+wHZZnPuu3nSg
/s1tbYWnXgPQNUiHODik71ptOlGIZfIGQhE+2iEPp0EPnsHw5leaRR1CIep8v4+kknNasu/HyLmP
4GE69rBO83w3Rdw2VS95WJzjKb8qlOBImAqlT2HRiFs3LPksEl/Ez8ztEAc/KviIXP9sknFK3sCf
7NsAq7Ma5OhQQ5IwkAqC8iGmWSevc279apoB0pKIc4uMB83GemNh0bioFFDOdo1dugyb10ehxq3N
9oCUx5s8+ImHcg84Zn1rzYVbUS6VE7DbWRS9pY7/axxR2Rzsx4DgrDS0tZ3Gb2VNMAAQHXYujCgF
HwYETsabxh43vqwe0oQIoZbN1FOpWlTDuqi11jO74JQO0SlN9fWIYAJ77sVHsAmuHVvZN6bEa8rD
HITFOs9SPN0ax4IHPBmug0RRrxvXSqTcRBYXWxlgbuKjd/O+ZJVWGKlK4J1TaV6YIY67Roz3LeEj
4OCqHND76KGC9XrkahV/Vg+N28C2r4baSrzc7n5atY7vc47JsaFEqDtF8ZtRts2ynoaa+ACpr1p6
ybAQX8nRTk/IKDQYrW6bG0dV6daBRQSb+pKHkw0vAvuarD6GUXxq5QezqfeoeFLQkXGjTwsUaWY1
XQZF5wUZVU7db8qV5hsHowaRjlM5pfPK8ZRi1rahLgIcp15FwmTXmQqLLLXl1TrBujYVQQOwV2aA
oytyJCC+SxlGCFcEqJlLE4dMs4BfO5dyCOtva7ScannPFgeJcZPE9QW2tPi3iyWHJee4kBt7URX6
hWbMNjh1yIVxG1/qmXYoJmMENcx16EcpVEaYQPKI1o5kBF7bQzjN1Fn0JRpWpy8jA1xhxpyipoD6
za1UpGxsFeUS3TDvjNp4cRwloaqeNUvFT+/7ABZA05coNWHVjd0FXnFy33hFCi+rGSEQg14KYCHq
+FxWYbhWJHtcK1gZyjENVVo2S+zRn+VRmbaoCxWwb8lpKGxdpYNzmhr4T/3gvzgNt50S0iEomuym
h9hrdUS24LPffzITMigFYq7gl7y0Yarv/5l6aOiq9XpSZy+v2utYYV+hxkEm2acPRJr3iakctIoF
nOZG5HLoR1F9W/dAhXxA9XXH2WWPyYVVVPQVra5BWUVHCMMghDap5LUYFkag3NFY4Y7t/QPUBC8P
SBhUnxeEsBJI9UBpj6pp/zIKYPIZXBa/N/EsitOTSN8qgseFWXIjVxjvQnMjzsPq9K2Fvaha/nXZ
18f37I0a1IGFvOc/LIeREwSqyDMJyhUUamaV9W8DoqPiKJsg1CidA/k734khMtvYO218qmJjm9RE
Im2w0+f2CLxs0ff2ha80xwYbZSzVjb1YMZUWPbXQ44z4JEJbuC7rNC0uBAuCQ+paJBeiXDFlwaYe
OM1n1uYsjgGsT97GJnnrJWYhbsABl3lX80ci2cB3jdYkkMzjkzUmj5peeenYm8twUx6yIlw2VfXT
DBFACQ9Rkb1GEtLUsbyaYkh1dbluqdD25UzhWPJCtJbsXqXF67/KrX2fQ9UbxvwicGZ90VCEy2WO
xOFHV6IOZIZe3DBrP94UbbWRIwsWirbNreQymSSKczOXTjNCY2FtweOeKBf08Ep6mYOWjhcV2EXg
OETXCe+oi0hzGhHdSRb3ubkwJdz2quEpCyk6mnJ123coBMjpAzVhDsfpKSpRzpG7cjWNFjcIX9rP
7rI82HV5/9Ip5sZQVk2QPXGxbtWkv+t15Ym6wv0Y+sDYd1BPoXwgk9KMMUqcnfwz7Km41RWEwoFA
VZ+4nwv6WWX5CpC/p11GkJVI93bPVaJSLF34bM1uKG5qPzylPXsgCbIbq7YughKS9ED61XHhTWV4
igLuyaSO3mKTrk7qjxur6u7KTt68r0HZZ6xcqY+TmZwwh1xV2GCzo4gx1NI/+L2yrZ1fEZ7r31SO
RIXxcwUSzWECEZMmrq4DTzyrG2V0JvJxDr1yiD25k4elaUn3ogBQhf3Wh7chGfo6KFwLFZIhgqgy
RxasmJEcR4KB9N3j/PY8AOFAOBvw4AXU+LyOhV9501FK4dqx+uu4gN7kgsq/iPp6JYWGt4kD+Vqa
pWvHri6SuLwAlLPsKDxkbDlFsPkubPNUI2Q0mJD1ExYskE8Fap1Zwj0kKdMJ9WMd0mAj3w6NtG5m
DvqssZ6SIbkVmZraBTvbiK8hmrmRnCE6t8u7aiXXazO+Vkxoxom9nJtg3SJswk2zzP0Zdhvb7Yed
SkvuJoUTUUTFA0TrEDVBv5VfpWjaIwhxJ9Oh7gL4qDF0SCnYssYHB1OCmtPNh9AjX3YT4DsjKhbV
aFyEEiWLMqMK06HyAmtOTTmgC5JBE5N3f6WqvdslHSzowXPE80yVhw/5qYPv1VnRcoCwaJjkCUZ4
QWvxMmxEkEvlAD7HQOHOuoyzY6KzcrlKufAKc9+PzYU12jczKV6iGFv0qrdaTu2HXoKSzKsholSm
Rb5XUjkxYqQxOQ2rMDr1inFXpdMq8lEfl+KOQog/rILSuWra5Lpmi8ro9SxaPccGsOACYEKI7Rh3
gbHOhC6QobOvKsdZO5P+y5HLTaWX27KernoJL/Zqj4qbq6BSRA67Kah2LcxR301KsEtiaSn72hW9
04s/L8jfOhBgDjCTwXkHnKRJg/zz9ihKi1oLkPulqVLG6dOsJBQyt1b4HBjxU1wSpolj+c+D0iE8
35UMaxFLMLQiTEjOavNqp8G9ROZymYsQo/AnYMuZF+3VkMzsveCMsB4k4g7pTrQ3Jh6hHWsy1LeI
pKajMihqk1PFKsoIK3sfTSSS4wl24PudYgztUSTkXdw/VfwWRVSD30sUA4UEsQsytb9SzNOkJadE
ok1HhbMenXuM1Y99bm+nCEHEsDliHHBIBDQhs7Id9bNtVZKqY6fphzTQoe8cu1k/iErNaItrjEJU
UJJLivKMJrIZkYN24lIr/P7YkwmbNRUio/GS2bkWJS1cbPciwxNzFLTHmaBaFGo7pzrq+c+G6hg1
Fq6OzMjcpu+POQG65Y9crPJyGqvjVFlbqzDW7K/7Ii+OlN+PYm1nmn3IUq9KopMaVcdWkg89vzMt
dNafdT/QnNNnRIjKY0PtF2aSw4Vmw0Wtju9nRlDjIxKRu1mikTaquauV0DtFUYBbGGlCOXYTERcF
GaiGICxjvGPrmEAz8ImLATS6DWmgWxv6ARbCspPke64+OnCpc+0oKvg4Td4GMqGb1BLCOg05WpQQ
4cgTieJkSk+S2e56Jzj4eXGhtnzCKK4f04kcuU+bJQXvU00nb+oJ3QLpl6iIaMxUlC6DojxaPbmu
ScGuoKaapxmqPdFEuZWJIh2CrOApdpqnkIDkn6f8v4UzuC8y/vkjyOB/BkVY/yr2L9mv5vxXffIw
+n/DtIjq7oeDQNgn/bfZkZjA//5fdy9Ik/7jMmrb5h8v+c9/7H+hnPYZj8Df/xceQf3L0ABTIruM
9R6cJC7Sf+ER1L+Egr7MjwQ2l3/9G49g/QWSC1V/Oqsm1CnrEx4B0JeCr5nCbwW97Px7eITPDSlb
c8BqAffEcVNH5NY45+/AqraMyB7mpWq2q8E2VpLl7G2cv9B9+dGUNblNBU85WWPrd6lpUUTJtNqk
pbq1+3Zd1yja+dnGTvtLlWCknTGm16vL0WxdNjagIUDHhXKTOz9sOJZ6p9y0iEYpITKIKnTnGvxl
N980EDxw0EL9RyeCpMMgNRehbHtAzU6B2e9tVXtGITVcDJhLL7QxX0sVCobztI8tEsU+He90x1p2
470y2uiUJUtfSu8mW76ajWipBdDRp1voERvqgUtursVY1pveV9bUrRY02W/zud/megFxtQxuosEx
lrVhoIbao0X5OofxaxgQQKCW1objsnaGZRsoW3mqtpKWXRvW5BaBdWHHp364B7O/0MwIx2LdoeNT
RmhjtdPs1rW/mAKVzNIhQm4QGlQ20hAAK6gunQpVWct5movmoq+pTaraxo/Y2jQLSasQzJVzxGmA
F8coKOFJiSzESiuQrkPlohuLjUP9CzVNkuDeG4XKCTWauIb42tjrpBiXH9b7F/3+c+ftfy4amIPY
mYpm5rktVJNqcx+38gxvaEILcI1wiesvX4UBRrOT3B7qkIC5hh7Sqd9hrz7fuf9csArmhUD3YWRi
DvP5qkcfsCjj1J/J8bfkdlMEmPy7Prb4HX9H27+PIaLfD4AGUmXfrB1nXlp34Y2xopTl5hvSwy3y
Moto9Z2vF4z4rwYEtwsPC//W3/BkcVvSRvQDeanF6Z1Q4/PD1B00c+1rEX3K0XUCskTT9sYCpxgT
oaVWELrrTYXEVpK0ru8kq7qkuTidzPLNiqVNAX4o7tAzy6ZN3i5n9D9sKhwS3Z7SQkYml9bMcln5
ldditlX44y1ufI9JcVt3R8l+lhFAnmVUQjJX7orLgS5hM1mebD0U0c/MMB5Q3AJFLYrVBSGxotRL
VcdcXq9WdZS9JKpKvU5ZlYAklUnfFhEmsUA/B7m7jBx5mfjdXZ0Vd9SvHmIo52WFJEVRsYKfu0BP
CMqrH2FjejO3tppSm3KgaXBMOH69TuoBcj8yLJJZ74watUhEn4aENDSkeaGiyNNFuzqmn+Q3NqLo
kQ00Re8e2rH/KU/JbZq36dLyZfZRo+9S87HIRqSa0rUsqc1iNLkSY3+F4oVnAVuR8vFupvA4qGh8
9tGPqoy9wgzpM4VvwBSvazV4QYDyFzD9FkXOrHbHRnEnJKg5unbxhBJmW14XtX2dh8+pctfE5KzJ
cINe4D2Qs6XfoawWM/uWmJ+/gfbCjjctqskkuPqK4B6GeY4kFpupGlwTja2qGraBqpHfzDJKdsEN
tcV1k+SLcBp2/QidTzP20xAuE4ueLbbm2ah6nSm5qk1bGiq7KV37SESUCKY4aNmkYENr5CLEkRYm
PXLW5WVLJ7qPEJwyNKzsBuqrJupilj88RJW6mUI6LhMnYl/UKyfPVxaqoGWJGYgZGpTA8h+VWu38
6npoX9Q4I4uakmiRh/pEncc39oHurKdAvq+sbC3lyHoM1YUjKli6ZaOBOZTo+ObMFd0z6H46NV/A
p6tKk26lAGEPzrgK0Q8nsVDDKF90eogLm7NIZrn5Q7KIEY6V1cwdZpxUEVZBeg1xFoS3c0QdQs4r
I7qTS5Om2gPKjFq4D3MCtjhY6kJqIewujJ56J39A7pWjb9Bm7W2eAuTtvo2mFZHsOp7w2SkRYyC9
duRV5WdugItGj4i4QUOsjB7TfpdN3cNAXTqa1GXroMqEBtSI6oBe68tAdu4SjU4BBVVUC0e//DHM
KS2MGym6CSx6VeGAJCdnaJiGSFVHqoM68+jNiua1BqphCuq2yF2EJLqF/Aib5ldHBbnTs0tHC9aK
09EXUzaT2t4NOkKhZbOQO2stxcmNbFkLOnfLgeGtLOPqCu+SuL3MY3pevraYQJe93xn/VjD5/x0c
VVxs/2e0Ps2vPPr58vM9CrwvTi/BZ1iq+Nv/CgPlv3Tw8Ph+CUiq+MHfQaCsYKxo4kaH0zXw/b+D
QOUvDRSrsNkGf0rI9zcmVf5LcKGVD3D+fwezf37b2SCRTIxBcLDEDxg04ufbThnzvlMp1LsYh5sC
TY3vYo7fAJLby3HPded9eEtfhA+fkXvAXj+Pp5yhxMAVOFrYMJ7N3VHTA4iVh7BwNor/688D/e7X
JUZSVZ17Fft65xwAhnqNEkSm4aB6ucgu8+24k1/Sn9NV+IzC6hI1eERGF/or4Ixleau4+jUnnxd6
zQZVqe/Y5HzjTzHF+6w/PIsoYXyIKaxgyPR+4lna/L6r0qUT/Uz80f3zjM8gb/98t9TjLOjFOAjh
nPp5FPR7olKdLcc1f2iv5oXqmW66AlDsTa/AfR/HdbKyv/mcv+Hxxcw+jnk2s4RqB2q7jNmFbgEF
iOKFp62KR+d13lnvBCQmPbkxdqXYYm3HK47a7+ij7JTf3y96CxZURwSH8ZE8A1aPfRmPdRojv5iM
YE76naYGMtLa6kVSp1fh1Bxgzrx05QQ2xIbzpc7aPtLUt6Btk12idB0Sat1ad8x5jUYMlWyUSdPZ
7JahrR77qXmsQ+iiXXSHdq7XqQjUdJYFtcXpf/RzHlDekyDO5+MAUtviwkE+THVQ8m3z5iEFSrZU
Gn5ZkKLGjSMkRYbMeSgysLEq8bkMeh3Q5HQlNfaVpkob2VFWzmQ86w2VvsLedjbCN2F7AkJnug74
byDOxBGZjBgpXch40c+duCbth6ZjKrJvXzqUJnKBxNAaE3cyKlJphdG2meCEAAmW+r5+i4b6lV50
TwF+QL1AjJMwXBM1vuly/CYb6WVpOs9tIh1Cv/5ZmTXCB7mPNLJcvFpmtWoUedV1znbUtTdb9l8l
Pd2AKXoK42Ztmd1KozYrm9JdOKV04OzhuqoKwROhUGip8dVoRatsai6VhKWhxFdJ0dLpR+2USmMY
Vvu+EqJx9qNjU/8lBCJqyQ+q03qzFD/VKbTZuKKhb6aIKim4dBj25CxDBcn6Mrp0ummtl7KK1GCa
LepcNFh0BMxsqtVuKASIog5MejOt7QlzJzy5glVSjnsp0YkU4h+5MW0VtVIW+F2ggKbtKyUn5xqQ
25VaGjPNhW1R8+lH8zrL619xnW19a/ypWhwwNTrzSbKHKoW+tpM+JY6J3FF6qyB7HeTqYfAJwxIZ
oy1bzUBfWOkPLU2IpezyJjaBMOmWg6bssPQN2iJhtortbKu3+q1j0AHRLlMzE3kzlhGI7uAIrC3l
oba8rppw56VS3QZEp8m4zRrZ62qanoWeeq2erkq600HZ3KLNjbNX2lxgvOqpDY0ebBp/aRbIqH4G
AGig02pmhUzACQhLk5IX5PyoBaTNCRX4e8WfVrGk/Izk7lFRIk/N223YxoFnNBS3iyT7OaV6vyy1
yFhGpnYLDuapMVIbzCqxkNPL94i3N+tQQz69zkL7u/aE2Osf8zdOpPeDH9yvqdGiODsL6iCvcqkv
fVeIknTrZB1sIX5i+z1svhN7ec91z8fCfpFKDGQkhG7Euf/hXJerykpGG0SeekXd+4hoRPusH4I9
6gcL7dRf1l58W3so0DzA7PLK5EJehRv5Mr76zkdXJKXnD2LKNnUhVRYlnbPEeK7qvrewcnCJ0Af/
tUXo5pvL5asjFmEHuOQGNBlE7D5PlXetzcjd+m6LwWK9rW9QkM89IWHBAXOdbO1X50J7JE1B/2Xz
zdjnGbL4pB/HFj//+JrnLLd98IUu1teC7RVdCEdk2xFu7u50+V2VQRVByNnb1OFRoo5EDVdWzu3L
grzEtr4msRUqAfa4tNfKDpExwYnuroDeeyHnNcI60Xb0dGNHs/i7IssXYRmWUwR6hmnAzjwPy1Kk
sC3LSlnEO0T2XYiH9nO5mS/6R8Q8Vt0lRLt//x1/HPG3wAx4dhOZjAizz1+jrE+FwBWepjiJXOdX
0u4/GQ+LcSJPvi3L6vM35T4sVcDFvjsg6TMvG2KyfoN5xbZfU+FbfTPal+/z79GMs7DTCqYOlGmC
O9AazWEvXxUPErba2c5Zt+vh6dvxvghzTRQtEKMiPIJge7ZbfCebaisoxOyiPe1r/yLZ4CD1kK0t
N9sCk+wP5ib61mH8jGH2HgJ+Gvdsp3SKPVpmxLjsFFf2ylV6bW5bz1prbuuGF6DRvws6v3izjIgC
ojgVmPFZ0AmAaZzxDhEj0k5HRGPjb4GteHQI31pEkrTv6nNfHAafBjyLOAPqqGX3zwEV7sm1tgwu
iNgWdbMa9+rTd8Hlb3RPDh8SNNsm5aLf89sZ302oZYdpwwQ53TtCvY1YP+HK8Mqn8RC+aFzzzaLe
517ybbakfnGu0xzAmwaFLcv+7TLTyNVbQJS+qx6klgrNIuhukeSUXo1X/6K+058d17kqKzcBo0ZV
gtDTQpuPo2n2shXyudt/fx+hDCHeAgRvlKPOvjZOj2YMoRB7qYPte+2OapSbrcGUzRyFfO7vV/RX
n/vjiGefW3IsdW4jZCHR/gpvRLE5Wwc7BP9GDy3278f7aud+HO/sXOpQ4oUqyHgZGuDTQjrqHsVH
VwVpugAevlIe5wdpi0b2dwfiF58a9RJDNdhHoCvO45bKqXOHkp+4dPw17o5kBw2XTblJttOyvo2O
MWiOn998zy8SUwszZ+rOukWz51yQysryvh18zXcRqXcRogZwuzCf9W2zYkFBnybkNJ6/k437rYXA
lrIUZinOR/533ndqYkkikrB8N3iETofi6+AxziWmq+uEBgLNIvva+kE+zvUuVHj+POmv5owQjWAu
0vr67eaBKE+vWkWrX8Mhr73UZdwFpNv/YAxLtx0KHjbEPXFqfohYotpJcqdjjKA7OfnWrO596RvV
j6/Wi/JhCPHzD0PYiTXbWiwxBGXo5m34lmT53QBnwa1hj7M9m8whNOJV0DTrTn3581v6Yq9ZeAAj
cmVxxPK2Pk9B763Ib8tAckvcxCUHG94emWqpg4HsLP481JeTceju0oqlEHceIGt4auM8xVD0O6Bt
BT9Cubv78xC/C5JRZ8KTFikbW8GS9jxENiV5JMfli8Rb1Q3deeMvQR6skRL/PiT+4tr9NJY4Nj98
fTWNwi4WY40r/UJZipDU/mm5tFkxCY0f/pNb99N4ZwsaMY/AYTgR/nPNL7lxfkWuMCWt18Eye/rz
m/xiXXwa7GxpTyNErFFMrsE4Qx5vA/WYUm7JzMc/j/O7vtLZFztb4iaCZzVS4oC6lhoqzohhbZRN
dIUDhqkjiFWvq6fvzvkvFuKnuYm5f/hw/ijJCIQypEpyHXU4fQa//jyrr0YQaxBcDzKDBA9nI0h2
XYxdKLmS5N842IdFWbD+8xBffaCPQ5xdyrFs9emkMESHDrDRmUii+26HIl43fXOQfj0ZIncD7QRC
sLOl0BYgfkeMiRA0j1aUG9xc+ca6+KtszxYCv/8a4mwROHi1RI0ccwoV6tYMnMugxsg1TxH19w9S
Xb3NqnHqcv8ynPqlb8Yrfeyfa4fLqXUe6xyCVFNepUa8mQZ1WxbZpo3ab973GRH8Pa4XvryIU3Bf
aoYAqXxcNS3oOcUeCo6v5fAWCN1ad6gXQvYwuzLAvC1mr718z0vR7my21bUoZX8bCous5SwvtjVU
piiqI9z1e/td70sF21aJ7WItZI645qomPDFX8ua7nF8VS+j3sVDskLmlUX0++/BZajV6XjBjM22u
rAqacjuiSBM6Lxy8MMX0+1gdV/IQ0voswf6l2WWcdCVlNBO6BvIH1hwe9RE9chynIP60KtU9VDZk
uGAC2jJaXbqqZFqoeqA/+FZ0PWn+JrWmg4za6J+3y+/CapwzmpAf+e/JnC2x2piyoqkqyU13zqvq
RRf2zjgMS8NNlt+XL76qhuNsr5EyyDJEqvPgQ88rC5sjXp26xj/vTVkmHtW52/hJOSjvCsTSsliW
rn+bnb6Zp1iG5x8NzBIlQlR6HRbr52U6y0qvVHYNCuRor3s6wG50iZrcSrmtlsa62qrL/kqD047E
4P/dyM5Zgl84QWp2IyOPEl3USKJ4Pm3RT9jjs7aOBuUwZ53F4mjuajBZMAYMfBpjaHLKqyrLr2Fc
3CRlvg1VDHq+ebQvqkkCyPWvl+Kc1QJoeHXWWImXslJWGEyjwqqth/+BTOmXy+xd+5qyEVXJ34Ic
Dh6tDTrJBbBARA3L7QBTbeGsERC8/E517ssdSoUMWBtwWtF1+vyxm0zF2ChmtFGqHqj54vaYm1gy
z/oNLEfFRUj0ObLLDUy8TZIVV36lr8PYvxisbMvz71p4AcA4h8dcst+kMF/jTJbv/Dy4Ha3hMGn5
FuMmasRz+0j18QUpg18AUoDDJJL7zSf66rAhr6VFq0MwouT3eSq1FAZqZvWSG7w4O/HynKPqZRcY
DdjPLdk0iXW9h3VxAgzxzdg0kc43jU5bmESEL8b/aefCwzQBMs3sqYSVTaog+1L4T1WCekc0qsYi
9+shdq3aCNZ+gIUIdvflqp/s4aXTulcdwNjVAMRmoXVYd9HLkLEolaA2OeCB+l4eL+dIwXI4UTDl
KUw8eyRFdmdN65+HKv9hFRZOz31GyyIIe2QQo+miLIRTaTI/IBCEOI1fgwIpbMyaEwvnvkmp7myT
3iV/TBDHxk3XN/jhBLHj6WAn8B83Rw9BstcRV1e3UDVjTSsk2agx8ITWaHIPDplPb25Yt06VHno5
xveilrF4GsA+hZ0MEbPS0y2GP1AvQ+NHbfr46uWWfu0EWFUk/YivPKV2rkvYZcW4GKH3pXTYegzH
sEhGhk5Z5jTPNm2tX2tB+GyqAaLrM93mNgGOU0tDLS+go9MbljHrHdoKr9V+NuDUt4/lpOJv1o0v
TRV7s1/I6O8r8MusWZW3lVLqaBzaqfWo+VDcHbQ5nSK+kc3pObX7CeMNHqiJipe4765xS9lFILXx
y9TSG0kJ8ZdA+3/Ql1GeOi0c4NZcOR3l5RZX2ESRp+VYQCcxE0TfzNlpL/x8MuFN4PTsa2130wBn
ogAOleXeybAQr9LRcg0cKYFh6Xie/hd757HcSJal6XeZPcpci1m6BkAIEgyqDYzStXa4eqN5jnmx
+TyyqjOSjE529a7NZhNWlhUBV1ec+59fXLCY6NOeqPQ+rYOWiKG+j9/zBGuhtNWRmZLgWyYEMipz
uM7T8apUlLeySV5DbbzB0nTyV3P9piKpsMZMoD41tMnq6ksE1Y+mZ7wK8dSLClzByUDtYmADkwQg
7OpkuV63Mv0HRavuaU66xkXeq3V2MqU69PSVsFqHY3XSe+EhHYu9lhR7dQlpyxUSo6pagkBvrBqb
VDgT06ORKFFlOLZhT+QgRGgZas7qfIqy/iUzI25LaRmx9PvKCn54meznsoLmKVY1YyGBNaXI20Ea
7hDxHw0jfqYLiGVyl9zGXUas8LDwoNJ+r0oXvPVE5kc1JmAOjXRKTOU+z4l7xh9HUtqLS5gyicmX
Z0rQ86JfBfantwYMCo+LLLL8LNxqVbzWGyZBDxkdJqZ+F5XaIVE5G02QisJOu4caRUu2HGwjrbCJ
0+HIGxNq9cW024pHU3RHBXFRqHPA6gu5OBbFG2fY6TpjRDqEKz41CVeMVikzQeUxszkhxEXOz3ZG
yL2V5sMhIp5WUZleyXRTlEVhR9KwQ+uI/Yl5MypL0LDeBb3aeKznmBcW6qGdlMcUNhPxv0SuqPKt
OfV06eV+X67SQMmg4ukYXZRCSQrXmTDdJe0HYY+snDf8yF4kCTmLzs8po8+qR/CbWLhKQ9HVisIH
ziSnSUwIZo6PpYZzvpaum7H320bcRXPysVLSXax1DIJ8ICc8Xz1L2KlYkp7fGUkIKNPSZSYdccm/
Gk7NRN6fVoQElSO4g/VubqQzNPhVrrySRkMrfaVcpVFBoxKKoN2l2Kfp5rzPQNp2QoEuFR+n4DxM
V+Nk3oujdJPL51MfzpAxzgfcuNwkuyCmQcSjEHAM96vZpGPtm8P83ESXt0YdrwW9fkxw23CaoTsh
kSDSbNrOq3jwINFA+buckUAPrMZzo93lM+owo0t9Icy8S95AICQDrjXMkxoP+/yc7BuzQpQjBdoc
XUk9mYIJ1dyuXBl77KCJOteuUsL3VgUYlWzc54MekV4Wl5u5mGDArsY9sw6P/vkyeVpF5JEgsfzL
7UDGl5TKGCk0rKeEkFr9hFWG2JGy11/uV51C46yUNK+ODS+WEIIvoqVI/NBrQ7D7rn5uUG1ardRN
eHmtkrWRTdnmTCIf7WOCRPUlhCep6mcVMXzQdML1ORYOuW76stluzjmxmCGmNHo/S+tWk1GulKT+
mHJb26gDIS80zY9RYHOxRCkJd/i0LWYu5QubkTXX0v1Z16+aSvNzdZYQPxpB2tYjeo32MRqmxT7E
zS66l3XT20oXD2RxHBSdKFVdno91o7nTLCgWzWk4tA0OoxOk9EYhX7mDYzAT6HWJ43kzi/qxz0Oq
sVZiJifTUUnEXdnGTxcBB1uxHG+aZgKUjI3HMTPXoVoz6SL9bjC6TXouSb4qL1iwC9k1EkVM0msC
1sgQdJIEGZ66hDgjmrQFRXwOGd3b2owKCThD/cld7S1RZnI2U9jvMpmIyWIexNM0nBun1cmXRA2y
Iccq89qBlVg+Q57UEv1Uy2DS6hnr/m6O76W2OJPQVs6B0Yyxn0tNsLh1SErxDqf/rWrCzUos7rIs
3ciXEUHb5SpVWu9iFgejnXkxOrkL5VDDQQgvbRnoE9yDqYFsjuOIHwvdk9bnMo4WrLWyQHQjaiHJ
WjXjeIpxztnVY0L2vLDqHLOAbSJq7Q+la46KEE33pXE2LUSExMUpzHwpQvP+9yXbUlz+5aRBrwmz
IJXZyxemF/HXim2OCsyVc3hkdPn9wqMM8dTN96EGX+CH5TLYjeLTB1r8heyuZ0PWzMCJNq/dqmbR
xXr3mwLwK2z46RqfEKEJYUScLNdoXdHjTI1XdHy18kk+3n7HQ/vaH/x0rU84QkwY8Ai+ACfLoQ+6
T93SZlu3S5ypUVI68ek7gti3T/cJKqpCcWSB/Pmh4kDfRg6nE06C+OxvvjuR/P7p4GJIhGgIYBSf
TiRhTyJPTpnN04ke5CA1QGMR+qoveZg83U8dnCGO+9bfD8WfrfEvYxEjc4z6CP0RcFH+CzhTQdxl
qdHg3VVA2KvE5gi8VvH8vcwoQUQcVcR2v0RHrtrvArm+nB2W7/nLpT+hJLEu5QKFuUmfWbeqY+bg
d7dBNgLnhGnnJdtiMwXqdy3Y7676Cc4o2zkO05EHVogTmNeyYWUedHMb/M9Z+cO6PfW1NQTf9Y1+
O+dpE+AwiBnjl6Z614tYaGs8LGLnIN2YbucqXuN/iyX8dtL/cp1Pa4tspPKlwIUb/KS8o9nrEOxb
WbBinbPVXccOCsrg74fQV7Lqz+/456N9GkJIbaa+0rmksTN+dB6BPCpHBa/wYGgd4ew9iH5FO+FS
W4bTOjmeQ1ZjzbtoI69Xx29XpC/H4U9382lUJVN7qSOZu+mc5qpbZ166a6EuoHAlihbDZ0d0hQBj
ANy96Vd+FwzwBURark7cGqxog2n8mRkSSwkfuVuRLwzWaA85OhKjDvpIeB7C+HEejeu/f/m//dx/
Xu8zN6TAF3XOdfKMk+I2wqtoNu7+/gLLdPiyPvxygU/oglSt4raWuUCIGcxUP4z1cSi/gRi/XAMQ
ga4TMiIDi3hF/zSAJmzM1CQf6c+kT7l2lIZt3p3+/jF+Wrl+eY5f9txPz4G3Z6kNVI9kIurBCuce
y1whaEaPgjglLj/yenAnE4XvkiseJoQDz6vn2Yi3Q7OKOVuTjDkK85Hztf3fubNf3vCnGYvankTF
iB7E0p2SSRB9HG8T1sKFiDL0YDfDuvTib9nPv38jv1z301uXpVnqVxNDVbXMQ7zN0ItdfHRQgG74
EN9GAW7233MUvnYD/jpD1E/zM8adeLgkPC6RhFCdreJt6TZqzsXp7zoXe3gXBTJ9Cod88ce2supT
emgF67tW1s+N7cuA+OXxP+0DGT6MQq0ysFvX8DW3hfldb/SrcH/2m6O6prmV2Fgy2bNDrlj+Q913
jICN2lgr3/Caa+kts5a15HKIne90Bl/RyZ/vCGQEchnKis+ZQh3pueD+vKOGdDrSABss//kDbWu8
7696xc4DOUDI9arQou3uYrQwH+Id6qj+WfzAi8RC8vZNx/7LHP10S59KoVSMU1FeRulovBB2Jvc6
SMZ3O8ky5L5+E1MlCQQVwJcYM7w5oiFPuchSTZazVe41iPk6Xpn7yA5dw1FOwgVSXwP9TbNCDhtX
1bXwbaTT7xZVWB443UrwlaXPNdHM/lHMDUZ1A7QV1FpWYfzbhBle56+X+DQLsrOEIYvIkxq7DPlV
QMa2HXkGs2AghpcHXDnfbU1fJRafrvlpxCt6VyfThQm/vF1yn9Ug8c4OmOPD+YEs9yA9JbvvioPf
ltDwixcCmgzF9zPpKk8T7IVq1A2qtVAlCasIpPXkFUQffnutL82K5QF/udanMZqZ8llpNK4lbOKg
ZsDE/uQt272+/mbNXtbkzwNVVDhSqTBsMdb+9CqrgUTecqFkJuvouPBNOWZuyPlg4n0fNvTbo8Gv
V/t0yDIygd3R+EkAbWJc9miOJBxFXjtYZfslG6fafcuZ+F0hI9IbIRbF0KQvNCeyh5JuHKEtmyfD
F1zFlYPMw8eVvYEw0Lv5bgn9K7f/tG54Hf93+F4e/3iFvzqyf2WlL9/wl+t+mhjJDOAuLNedNvk+
JJ7KHb3BDbdLEqm8l8FC/NaZPPkuchF4+Jm/SY+Zu/qeG/q7RQDyK2uAvrgZ/LzRX7gOydxOmB4C
Urbu2a8IArhb+PgAegshf3xKnQTv1W8WwN9OUdhsS9QCEjoW/7+exrKuqska4+kX6nR7M/gJa8Ls
X5xyLTjnbeqYzrez5vcP+uc1P9UfGOW1XSwtBHUCSkta46KDJxwFSGwrhj85pRe531XpvzsNKSoS
NwH/BgJ3Ph12x1WTJyA0SxEQBn/mEv+3TkNL2JBkaDIwyOeVvKoqE4sInm1J8ZW9fi1v453Cxr3y
sctjkf1um/zKymH8YpyxCA0kytnPOrbigt5WNEsIeqx3fQ/bNSZhRXfLEtJnCBDl/hOl+LcEqv81
K5P/cTLWxQ7pP5exWmWBve37XxxMln/xL+mq8Q/I+RAXFrcFPB+WGfwv8arxD3raKF/IkaZrifH/
n+JV6R9MecidKuuQgKMCm8i/ElWkf8Dl0DGR0IhSgKOk/jsOJghR/7qJKPy2SutZxv0J6Si83b9O
9kpRVs1KzUVnDiUQx4bWCElKFzsJcdVQh+0Ei4XOxIgIm/YEJp8mLqF4bRmGfKp1WkldDBXkTGBZ
07hi/4z1nCUhnonC6OoSFeD3qN4Hw9GU1xp0V2xmL47jh5SiRkngy5Lvkw7qppFmr8ElW2rH60Fb
/dDF5KYrE6eCmVKFyWauDL/JkfvTjzVqTB8r65KRjFAjXo/XcdZ7I8L5xlz5YeOb+KLrqbqW1IgG
U1T9KBvO2nOGN1/RzB+6iEeTnH00pYYz7zT2mAWcW+dSJRscBVETnuSOO4MuhWTPEeISWjg90qry
e2nwCjIspPBHh1AnTtPtIKKtFxpv4plE2Rd0OETospSwuNJQ4NnapOC4hCwj2dFcvO3n82M8na+M
QjyehZiuIDl6q+dRhBMoEbhYDBcsrmFK6yppAcV1XkRXtXxXyc8xPnt5K76qg7AfCjKbKlH6oJV1
Bz+js6Wc924al0Nl8KkobY+FCBY6zLheX7alLK+QtBWOOSj7Thb9Ga2jmwype5kpofEN0LNbxSyu
AajtaZauyriYHBzt19oS+DLGD8Bk6ANweJ+mxxg92lmL/awMBexlIwwnPy7YfOInB41N88vp4awp
jlw2QYdX2Zhiqt5mjkG/4kL/AaMxW2hyGmM52eI1fuZCCxUKX1Fs7rCnyXG9XvnRfL5JhsoL59FD
l28XY79d1dhkVljOSY0bJsPSzXbOebyp08xXLpPd1dNNpGpOgrBJngHxxhwVnezhaH6V8CmrMb5K
+/OxTX8YkYB/c7nVqmyTkNeYpOnHxahNJ+S7W6szZ5ewp9d/1HVEuVn9WkXCsclxYj0zVxKBImRA
ELeKr4y2k+2oFjaX5tRWAhK2HpA/u+y1CmPI1Mj2cRMGyiCu1THaTuF0fQ4rXx2lKzMf8SCsyBEb
Cd0piQ8SVjIm9TxtlU2Msnj6kKNadDMCQPBzL26GkBb1eX+B8D0zAs4zoDOOhuLYPeNX8IBcV8fk
BxcCIUO20k9X+uBX1Xm7anHtW3omNUTth0RX7bmAeigVt7KZvJ+L6JDOnHLLWnozsOJJx2gNAexp
ahZ/v7HFzhZpKh1FeOaD/qDELA1mqT3QYDvqER8tNMz7c0LmaThGWH6A1TAuKrgXeX5Sc4w6zpn7
yyL7mxJtqW1/qX3/WLYQKOoKUhZEE59g+HAQ5VIfG3i70uMZtmAW17aRPfz9RX63NqIGRBC97N5f
Nu5S7BslqrhIhCNeieZIGb4Btj4DET+fY1GnoDwkMps1/a/L75wRAaXhF+6gR79OtNVuxGherdWr
ZDaCUjXdrE5PbWSum6lR8L0wb5oRbXiHH5xZpM96ARivo8Gju0dsQ6YGYClvaqXiTaiXG0yaP+Rp
9ce7//97/f9CwPHLCPnqXbZYl7mXtnvu4BX/dcvnH/5ry5dISkP3+DvTMvkfdDd+ijaA3zlDUHL+
K0RN/4cqURzyrf4jeu1fWz5+ZouEiSOQocJIlP8t0zJN/nxuRNeMMtLg8osK6Uvdq1+6Cp0M4R81
zJ3kXpiC/hJkJDLiLazb5yfqbyV3+gbEvg2wVBFFMhndBr8fPRhcyVVTL2oczIAzS/P5FaD2zldX
3pQ5UXSXXLdB5yib2g3JBPDHi7v8ZTaJ0NHNXZJ5MCWUORC0LaZgKxlrmDyIel+9bIbmTsudUtzx
JxvwtNglXlWP5Q1kaQvXUyLYLvvqtlh+jF3zLdec6m3Stz0BJSDrpnYwWaAKl/VXjdwKb0DNFWqr
UYJhZEsMulP+JKR3F6K/GhcfwRJiJTk3oy0MFuQTCFQzEqz7/ImsmT7xGibT4NaAIexlkzOI7CnW
+XZ8kQOZ9jq0ejs79C/NKVYIZLL0G3UbHVjxbXqPT4roNK3NTz3Ould8SFAqVdgvTnR/Rv6LzRht
pszPnHI3Rxa0uTTalP0ao802DFZYmOHQmwTiHpqtdosvbXIoTkq8CUdXf5Eh3CL1JNlccFsCMSZS
GQ7Sm7bOd6LA8u9EHV5QD6vWloSHXvWb2JvAbqcNvxNpO3O+WZyFC/wl7ZFwedW0aJ2PpMgB8Am7
uiShws4xgC1dGgfGOWjDTTW2lnlTDW/m5Z1eJIJ4i2dIlINWXsUpyZmbpgxyycMxNK68HONX47rV
WC4DYXicfugBkn5hfhLYGzAa8glXwADyvFb57M2u6SlcghD+AfvmQ9bbQuGM68FFAs5ZN87c8VbA
ksgL30fqqufodmkoFYcc+E3306us5kdsojIC8yU7hvtFXJG6C3KN8/u+7td8MCI6MX+8hxhg3nOc
73orv5nX8XVupzbvT0u9lbhBg7j6MF4ZCRWOQhicPMerTThsM/XBjINucrspmOEYmk4+HS+9qxue
gEEDg6i3G1Swl80iWs+AS4kJV2AB/YGP4Nx7tvRNAXAIaVW0upcC9g2g/49yLwehC20ttfqDWDm9
6Q38gHNea6cVs87lc2aeGhh3emlp11gV2dyY3dyfwUAuOzUoYpcgMqyyP/LnHF5a6bazu/wlYx2v
5z1mnY2rbiiVYVOoDL+g9NPB7VZOWHmACQRFEDTcttCH8Ndenx+L+/ma/LxV5rCBgzxKK2++1rmE
7kaqX/6QoDs8GSsLP26SilBJkmxRdm79qh2a5/Stq+0xC0TNm9/z1war7tG5nOY76MpzfurFgP4t
aL7eQLNx4LeVAfZKYXojjj9Ew8FqP7Uwq897O33NjU1aO7j7hvNbSn2dPE7nW1XB+douNK+C7OIL
zbWcWfJ7epR3hlWvK2WTdy7sPYHZz9F6dPFcb1lqcrvkBRBGETsrCt+MFDhHx+k89OoqkHHMii3Z
2GJAYbWdDVPJTgaQhtZVHazHGkLCrtrkUdB2eX/sSPWAKIoHimgcx4nlEfNXVyAUwF7IrYBBaw2/
tfNaAdUcA9WAv428PUj6gzbeFenRWG3F0m7Gxy4KMnU/97soOeoF3AhohjuTiME0IhYrteLYm0MA
Zv0qkbyp2pyVg6SsVfizpXM2r/XwdN7j/thUHrX/+V5/l58TFnNPoU0vuvhDTkEZxI5hTy99aEuI
WVfE93jTSwqFcSu9LCeGco0zsT5DArPC134MtCVhyrrUblqtZ/LflUASMX0/DPq1WF4V8KHJaKhd
EAebMB8ZY+X7rLbUAlhjwhXWUq4XUo9fvcKBaitX7d2feYvB1HtKh1nMcy9usYcN9duiPcD6lMjG
vEDevA2Ta63dK9JaV1M8nO3w3tT9RDpdqj8Kl/8U1/uCYf7c+cgj4WytSQB8nzjuF73ADg6zKCf/
WNaX1MWfugtGO9mja7Dp+Hn/BGn/rVrpfxri8fO9/OeIxx8OrtYz2dj/9/9k7/n0ayH089/+WQgt
mAdWW4un9IKA/Yl9UCPxVyHYkwy72BfQhPmzEDJR70qgJhCH/rD7+rMQImN2QfGxpELKQ7X2bzh3
fUF5GQ38GpijgLhk8Yn9a+190ec4ugyD5LTosNNn9fDTihPVReHIW4iIr6O9SKTZzF9Fu/SGID+N
/n+hJfK54fTzPkzs4CV8bJd38tf7EGDJxqQfSY55Ej16ME/jNnnBjXTpGqC9sb8DJH9Su345PC0G
pDqmCv9xweXc8wuq3IKcZEPEBTuvWmt2eq0klnSMKqc6dffSLeZ/5jNdUEQP0j3ZHh2TtqOksr6N
mPyiY/58J1TRv95JIaKOUDPuZOkGoXTxwk3uj1t1n27a2gKXIEeclOjZuVwvYHDp1zvNrg7hVt6C
K8VuF8DNXKPO2axsxZ35z/nO9FJX9QondDUnRf/dvJjPUKZeqrXqFGtcSYPmagSDXXy9sJRa4xNk
je+iO9uTkzups9fwGLTb0mohxDX78jBsS3d+zon7Od90Nk179YjqKGi3vR+5Kg6ElTUuQqTYIbPp
NNxXvrk2Nw2qEeGBdfS1/yE+QvSonGWD4JBc2JlNkp2tfcujWsC6v/uwn3o0QpVjEirzOkG0b/Db
8tMf4F52/gbI4f9y8vnNAZxZ8rtx+xM4h0gkM8M/4efDuVOzVcb86TzzUOHxIjvyw4I5Kz4l2jGm
kiHrgt0Ck103InsNi8u1YpdP88Uv3jOcROh531H/jm9Fb4+nFm9UO6Wlo9gkvZDXvNMDbWPsiBxw
ofPrDBKeyZ0dpgQVorwd36CoVZUlP4zNumjWxkTaxrzWb2UsjGMv88N7jH7t5TOJ9KoiUglB3dXl
E/bvhV3fay8hBYn4QBBDgvLSlimSX6Mn5cXwFsOPSHNMzMREW3fkg2xa9bMpOUAB8PqXE86ZKDSC
SyzZ0aGkm5Q8LhLyaT/hIzU5WWmfq412v8iXKRxkgjE4L1HIjn7tDq7I/mcJ4mHI3mbFXtH/f4cF
u7T/6018swz78DoVdzOwTWqe8MWvJK7abvIPtXFTkWxlaygdVXFGDf0CqaQW0mz9uXieHBw/Uy9M
bZzw7fkwexJbXa1Z8Ql0zVLx47TGJXLJMjub6kJ+1z+oi2mlZaGtMlhCp3pq1w2pa9ZSEkRW8mQ6
gr86SLs8spqn7EdLIMV16Ag3Gj6YnBLfZYxgTuZj6kG5AiEEHLZX29UaiYPTPmcXW33AAgs/Zefs
X24yOMNpMFyrjIbuKL4KN5AXaEETurDPvJL1yJ794lTf9R5grGtulY8J/zvKDEn1BFqA5o32vvD0
qDD30/7yrKCi8daztdovCgPGIckM3S3jqh1t5FRydKWSg73kG/MbAnpon4wWqj4nOhVexRIbWRyC
aJN0b6sXiNLd6XyXRT5xTovdqu7kta3rQYQnqPRRpE/a4AiRPWROnKzjweF/INmwus6PUUCUx6re
mdieXeXOslU0TlhQCtHmLrBTzU/SAPnNoJ/ZlUtX8WzNR1xKedm3BkHlmd2Z1nRdPAwT1bNXT4c0
97HaN98wtJPzF1WFLuY0qVM/6h+NVTwNL+omP2ow5x1pH6OOtMHTZy87yo/1CWEAPm3qETCvcBeI
CAnHRJqge45stGbjLUfN+4GaNroK0eWmUKftisGV74HyOXLnvOTYjl75K2TpRbjk9VaIIDGjqYTT
ubf41WCQmNu8qfPZnT6iDXlzV4PLNJ6F/fi2ejWeq2nboqlfQo5IM8XrWr+vUpsMReZwFfRrlvf7
sLb6t3HljLgC4n+4Al8HN7fQWPBmEgT6xfEJLzhGhqvSdfUIYHIbdFkWB64eI1hfXHgo8gtGftJs
h9vM6+8v+4LDtR4igrCXNXBwQlt8V69zIHjo4Rbmc8z9QbKacrtoYeSPBJtkw+5yXwodEy9G9LK8
p/Vqn9ocirvnEDtyBz7oU/igazadj/a2uUlv+Xt6Zcu4El3Wo06ajZ3NzpxdX6AGj5bY+11yYy5G
0kSruwAU0ZJh6XAUHUKbtcughB409GW8mPp9gfXIN3mf77t7/Uaxkv3z+FxOXp8vTV99sgGny1vV
5ghSIlLQfEwHG3E9QwKyL8dsdpF/rHK/x8PmEO2Tu+Go3XYJHVVHSPYjNwWYYrgyboicCn4kJhMw
k5zyWbKBwC/otnGQxnbei2/OpnMBWqQbcVVva/rfo8NiO3JACwlLwfDPQg2h0RbnvZqgQpxQOaAC
j4c3yNRQfcBsvEU7zPz7gEBW3C3+xYbdo3TKnQzHQdAd5UoVg+wmxuv8Q0fqMNjoCabHUTlwTB0u
jqQ6yjsbh/LRGz6fmyVY9kI0FeTlguYb60RyUs3C9qJDD5cRcGpBLl+ssMRthjYocdqVNXeWcqwp
Hzivs9E8DimpEhYfInstOf295zfJT7Ahc7AUQGcAEwWNL86TLe6EttBZBtoB3Lkt7b5/UZcsMlu7
nWiAITALXVH1MLrmzDlz+Y8VBcsx1OzLipAZSwhd5bF8H24YlIqtbjP2yAJ3lv5D4WQOPJDaiYjA
x7o8R7a8RW8ozawxluRCl2WG4ZHEGpc9kjHnxjZo0z5GoY5Z0HqMGdsLnVafkKZYqmFzkzGVDHub
H+9imxNwRG59ZFEgMfSLvbAWI0z0vSlywh1gHi0GzcP9UPaGwYtqL9UP+O0bLdw/OwbPKNypcTIN
3mwkYKfp43w4sWvwXzphHRmOyA+ULv7NzKbKcAxkQmkwNlYpodfbh1TUoi9WNtTtSD4smsrovkrs
WVuAImwNk4PAnkXT8M08JcfhY3WS/OIW4fGC3rRwGmr0Ze7E2VLErZ/cDuscaLeNSlywVV+ws7QN
2S7umAX07Y7SqwJt8frCc5rLJm4xysQ7mfSRfcsrrG8jg8TfvciswIKTyGJofjTJwvditMvH/k4s
tzhvM29aTL7Ox6nd0Koqe1fcov/yyQZg4SRCxcrf4114tQxya/Tn9+mQ3KlPIuDTqqRNslH6NTEV
6JfwcCSr0ivZ5U3vbLiS6YbNXb4d7AitAEG8rw8FZYNnej0bAM+y6U8EIBrrVwamLTvt7uLP3Rrq
eyDcXXbC3bKgDbvIkUgMQK+0Vdb4awuvIhvJ9TlQr2fdSe4wLoWZIlcuiBxvVwX/K23CobCjvi0G
T6yCqKYdZgFXDfWy53QPKy+6Ntd4il4DyuqvbAqttZAvX5fp4eQ7QomCbtP6xnV9c3lC6S8zZF+r
o7FZeNWxTU5Ux7gzt/EmIXHwNrqr7szMPys34XkHhlS06BtvIeW8RrVLwCLbSFUHl9TKHusNxFdz
LzzLg6cpVvUmzRv8TofRUl9SAFVQUSoPh9Bj0BA30TYD8TvraZ1LECCZe3JjSWSNRiiVfpyvLoqb
3hbbpZjXCH6QHXUG6rEi7cHkl9rOl2os/deDsCVERi0CQFDyA/WXc+KLrc2ePxB++Q5P3W5Em8AL
baAKUW4vjvbQUTnJzvg0vscObRWBErMnCdlCM9YX2xrWPqOD/f/+wi5meqXkgTkLyn1GBrxgUYXA
mmwBZdnF1Cu+yApn8p8LE010BJu9sjuHm4Im4IVhbvcUmAL+5O4Y+cgqG31Ta6zzNgLHS+JyKB0z
DAnUYFkZlNc+WOhz/Epyr9XOEDrFB0syA6EPmSYU3B4rMB6lS6DE+Z7Jq2OGny0l8R6oZcg8jRY3
9CWitfDW050FrJewZ3cuxbrK7HML0mxjxz+mPmlv9kj70M8/VrfdEBDMp45O+pA0tg4KGqMKc+XL
VU0+/Aw9077owbyvB/I3SD21BN1FYcHl5nyZz+Sp9y5rlT0EfCemU6I7YIkSwdgPGHxupQeEzMmJ
Uge6K7KMj6UaD0EsfSSMiFbdwk824aG7W7hu5NGOB5rsDvDyRP+AGIH7dHbw/J9/xAcqYYf34bUf
EjEJiTVDpMTLGXw7DJqLMy7ZDT4HAqmzCncICijZpV3s2aGIwR5Ha1qBr5F0y/9tQPoMsV4QXoyz
rd2UH/2+wQ/e4kjHn/nLfOh0V2SbpiQmy+uEFaxZ3EAGyPHgYLnHvVmywlsTdDhAtTrcpwiYM7Rd
P4vbzI8fla35OD+qG+B6p75fbl5yGowAZVfatoGwOQvWeZ8f9HWzA2N38NV3lIBWzXtRW2UAOnvH
qdInKNliggBZVE/GXj8NJyG4BIYlYFqRbIQXs+MoC2uON8OtR2vSc2csTwp3YSKtAkBAxoQbexe2
Ex7NGZzOzg9DEN+TJOgUNn5WHGRVDDCIVYEwjm53toQtdsu79Hl2Igwb4ZBTyk0bLEOCxdQv/aiD
lRP5Cx+pclbHyJeeOA7igHpXMBoXo73bnK37FN9pbuhxcPCKNTIgUNi8JY/FXs5h3L1PqNoCFBc/
6iPhg6wX2MGWJ7xb/Olep3jwJE9FhkU/6yp2OHI5Jjv1vuMksbJE8qRu1DUwH/Nhn+3UNWMk5W7I
+zCICUj9ovJwhB5ojSceICpEXy++2GwEbhIHKtNi6UMsKp3F1FNdEGLxUGR0+p3znkei9IMqnF2T
htjWzFntWF/J7lhd6WvpeuhWGFei1LfTU1TfsbyQJb6ZbwAa1sVacAHHnyYMxy9IUgB8r9Gx2fMW
vxoLtdfkV/pG6K5Q7bhzf9Q5ZedWbbOayIdIXuskvM5rBayhYMu2so28wXweVgfvq7gmA6/S7kVp
e6HE5qNiLVl6eXKIBnc5IMb3i98xI85U7VX1Q8JROd0ClbCssVTZ0iZiM3Gqq3Rf3+QcG+Ij+To1
1O/RnmsOFaxN/nCrPIhutamoQruaZZnBlrghsia78Sp/Ogx8GClg6gYVE7jx6gAvl+GWT2mI7moD
Z8cZOJAjtY3ehxLDbit9EGlOQEYo1qxA85FKzLw1fYpm6k27dKKNeuQ6+u1Mq43WgC2fOAGbpFzc
nl+Xx9HXJMdyQq1+4J2+EHChjR/L+8FurqZg4unAega2tB+piMQg2a18fGGDrUDpajHM/RJK/nRv
bCtf5/ibM7CNq2ID4jMg/bZpS9CtyBQCXreoTmnvtHa15004q03uVcAbS/QnmJB8RLn/0TzFB90x
QJCWNYWC1S58KDXFA6ep9CXm/JZcobGNj7y3jbmuHMCAS4COaR+tzwQssr52POM3GI7wieHwEwlE
KqSbKolYC//rr/jbUK1WcAWBcBRff+hv+ebhR6W75C+Fh/R+xEfx7JIo6UHlWOc34UwcrqW5ZxeV
8pMZqA/lln8y3McvCzSz+Na31/NWBd6QbNzgqWNNF17GjkMa5PJ4g9FS8Gqc+nX0GrvjNr7BepvE
VUZy/J5gNGEp7AscB0p/ZVOK+kt0EJZiCDI4yj7gheByzLpqr3SqYQO9pRCwGoS70ggIiHQ0L2HV
fmiP2syx3u6u0bRH7nfmh/KCSX4G2bAkJDULzh7eM/+PuzNpblTr1vRfqWHVQBW0Aqb0jfrOsicK
uQMhgRBIIPTr69k+detm+mSk49bwRnzxnSZ9LATsvdd6u/UNs1TP5km/tHBYjffwW38Yk3qm+oOp
wd0aOnJYxKp7eQF/FMU6y/fupCRoY3VnszLiKy6p5LFmw9ZjNlm2kB+e6U+X9+2Rlr10ug4a+iNr
eXpvHIKWF8APgZgoJTay2kld+b9qZxQw7q+35Jvmfai1hEWSg06olti40QS8nJbX5Ojo4xYjwWPc
jsvg+PTDNxXf5G8P4hv+qA4fxTFDrcbOUUWNV0cFODAW+bCNW69xFZ94U/RhIAh//+B/eQ2/vi6j
EqAtRBzid9GO0ajdsINkcvt4uM5H7RbX1sM5GD798yW48sgLG9ZgiwwSTpxQBlS3xImFGJLhpc9U
PT/mqAtk91/3gjBONESY2P4lVboz3oaxk6riDsICmwrw3ELxTrOWe1IEpwQh3/Q2YoZBfFpTEVJU
mBQIYAXR44d34Ys1+duVfCMXdpklHVOVKyk2sv9YIXFwVLzDsNKWL+wlmitthFlh5x7j81ihnZGw
ZB5Y092b/gmQMb9E/ds5Mn3qLsSo7zrc+SAaUCNc/CzO1kwtc4RVynDL0dFWo4N7You5LFlLPzxo
+Q9KGcSg/3lXvy1185F1uZxp4g3LVtcIWM+tXq2xxTmHT+X/a+X+8mnf0PvifK0RanLnhPla1FGE
lovz3wj6EcNtgxNnxo9fUSyS749LvMjMI4ZPY5Yif/4LF1SaaZrmJUv3tD1uBm/1840SlyXLSOQJ
qHYwWEuZK2IxMwq5k7b8yeOhfffLiMX06wV8e1+Ot0G2yyQuQHkRFW3+rGjCjgedTqcHCiKH1vY2
aZwjo3Tn1Wv+mW0ejv5pTqU3YQu4r803IldoQEC0Qhq0y5Jwti+6So6q9U+7/9eJ+Lf79e2VKCtd
xkwrLpcc9A6kJTS2Uo0xo5o1DkPSpsWiHzcflv+FJwH0obpPqPN4nEPFr6YZXifUPceRuc0n9I3a
rA7Zq7bDkcyoiDlfydXH6lzaar7GaODQEMJrRnfY9FLG/OExPpWJb8zKimAUTJD+EkQhMRdagmWL
TueHre67QPGrQiA9kEmZmqozJfjbJjusq7KATqdC6B1w49ZHrqMA/FbudTScMxJoDVILMlhHBwyb
D69WmL5HDBFj2+MLM1XA3KlUPxnDNfDPe0C8w+QxymaiJmAUCXznkQ5EnTFjJsCwfZFsRrm9MTqD
8fWxNs7G17HILxYr4s5RK2zdDC9AQx4KMD+foUYLD9QWV/azEaeP20YiU5tua1mECLACLULMJUAz
p7SZUbTiJBztpodRNjH499eY5irQk/O6ToDIRg8BTpDokAxdYTMSM5x6Ou0hW6YoCvukBPVgRLIj
0Zmd11VIeOSkngq68QxmR62y6kbdFHFVmE1uIyumPpkb1CZiswXpDNS4dXbRjvw6ay46NKaWeOZW
lJsDHYzrDOwAVENlvHvDUHkP0zHKlbPDRB0pDc13lDeNSzA8V5CLzqE7oOooljQ27sljKHtARlGU
RuVeaQOQivOzCGhx8fg7YL+5k78MaG/CbCTh8YMo8o5Lttg2oGwn2eGn3dP4Ex3JkAUTCwOVkvLd
vVQbh+uh6RXFzeCbKgF+aZPGg4NImSz/cOhWQfo+UzBFCuK7X8grykt4kvs9ERovM0gnrXt6zlbA
dz7waL/JZtcIDicc0NBZb5RfLaIo1F7BMalbmB7vxoRnzGFEcjl3GMcQ5Jp4Maay2QSCMwIUrLhd
QhYAPh0v9mMymLS5c9p0o4p95SqOH+8Qoc1DZ8XGS1h651UtLV+TogPQ6aoevY0YZpJPTBDvkEk7
LgRdtPP1YEjBehKp6mJSANokuIcaDOTmH3kn8pD/IlLD+0gP24SgfeCPK++SSEToI/K3AvawNBjE
UiJSu5UQ1AYsE0EgXgwAHZKQeNZgupAWx0OQLeQ92iWU9M3B0zBLX/fFm7q/zjNvOIGlYzollKDb
lLTvNxtd2Ibh0xeAHM1FecPour9vE8afNnEcaugoeNoYWr7tErJ+TvXOGLIrzjMabcs+LCpXWTCD
JxsL757mFS/Hcb/RawqOc+s/3tst0QS6IKSKxSWG3J/VT0Nai2cIlPx1uBza+cKEVf/InwZaUDP1
9pXCCqiLmDhbGKBBUZ4ur9JrOakXlUPuymu5kYF9D1vmEWn8KIyYFRNbCbyEDcD5KWJZ/VPv9Mt3
VsU9+eXkvJSHR9Nd+M5X3haCqnSKnGNymrLn2Cr/4IntR7T5pPm9K7P+pZrd9v3k5B7Xw6W1MNZ6
Ok6fd6/s4Pj6jUMANPX3x6J9TTn5flqZ6DywTzIFBSPl79d40+/WUCcV/0tfoSzE5JnTrPOQusx7
r1sMA8WZonYZMafcv8yvs2pa0LC1Ybpo2UXJqB4XewZtHwjIppUgSt+ayE8ILjaHVyjZVR5owTBu
p0JWwbyeRN4avvGcgwmpPkO2uk8SAxzkwqeXbL3bV2dbfm+eoKNK4Vd3mvjqHycK6PZgcmIgADPm
RtZUIbKQ10d25dCMzhMJSgCFYlzNsKBXQP+ll0qMj1Af4NOMXNRJGiRuUnNKHJqCZRHZoEUosJEj
6Z3i/uuL2rCb7Y6eVHVOS7jnteDfGcTlWd5b51ebR3BHRAL5VgG2XUi+iVnx7LOnqTEhdzXmT2Ak
QLN1XCPQloMJ2Rq+5FYbuJ897KPP6Qw+obMPq1654Rqe/pnJIuy/w2n5RPVy+GD3BvTtNfs2z5Zo
BpgeVtn1k+EN8XMa8WGc+4egjQfj21s/hVSsvDMxP5CL6JAYghTDPqkueC/Xxi7vUEVw5jN33rF3
ozZzcDa9tPVXgrkJvGlryzp3Bi+KD73jDqIj0kB2pooGsAXHToZTQg3vMaIXv4W42dkSR2U3unwl
J6X+7qN+aaAVU+fKN7isxOhe4aLaiIslw2xeT+RxFaTTOveKjf42iAqAPgZuMW2eliOqVzhi2Xys
UBnVgel1sQAHwbTeEGHgoN1THaBAxvZkK3vo4yFLBjj8Dae7ZtioWT0QwBExjcScouK0TWzO4C65
B1xNDhuf1YdoLB7LdHKc3Oz+9fSiMIc7uaF+3jPOGty+2woAzEweUEMi7uW0V730WZSKW+J15E8Q
ID//yDjxR5rP/hGQluYL6OwayPMjoa/kOaHw2JT7Hd/+TUvyuCI/ZnIOEV/YWWwuAKHezxzeeiQF
pcc9nahLkdx7ErjwT7Wn+qeGlxEmhqoxpA+Dp/jzX3ac46MaXtuC1ayMzwhCRvJIG58iC2e5Avyt
+nnUe4NkGBAT9ZT7Bmat0knjIeMoT6/6nBhGnRlkPq8fEyMcrExKwul/YVDHDzENX9v9v7YdtHvM
fwIXIMn/9wtVs93wrNx2dKPLyu3o1NAExW1UEeB2RyivTtKX3eoyHjgPghXmnM2zO2WeWS/FAJSd
J83T6Y/zvf50RJm/XNO3PmNoHu5N00K9X13UHoDPRIlWkUp7yvD1JTw0srGMk16blsl9RadKoX5x
d6tmS7vhDAknOE8Pq1skajUN4D9dSi/68+mnoukP/RgxaYwSUdmxGezwzY/5OMkWWZxc5tdUJ5Ab
ahaM0ILv6cUeY5AOBVfRrnOwL+YR/XCSK3+o2X77fNES//KOtbfGyqqGz1d6psUIKf3Au8wPXptI
qCumInfsFLfzLMxhCAT6/2Mb/Aco47cr+Pby5JI1GBJ8IR5UthIKE5wMnP+ai+za6aZiiDj+ZePH
5SX/YXn99sHf3pCyq4sj4R/i1kMtIDtSvHJ5jnN/GKnMOKXEjo9buJyfvvGf1vVvH/ytpyzaXctI
Zj642tbM/CRVMPXO44urxsfgHgqyFZWS5ImsOW2myvTnQrMkKtT6E7rT4oygJoKbQQE0XBwbAhHM
cbqAy2Lf/Cop/lvrmVXSGnjWf1E0C1/XeI+i+aP8Vcz8f//D/5QzW5apong0LWzZ5BT+p5xZ/d8y
A64Utjpy1RA9s6r+Q85s/m9piMkaryIBAIqicCX/IWfmjyQdiatKkismbN38r8iZ/wRWiXgTlcG1
FHpYxH9fuTuDOeGt1CAf8IqJwBvEoCdzZM3zUHo6/7DFy+K3fdvif/u0b4vFUO7Hqu/5tBTWlewY
IVYxPDrYUQ9F93Nkky42nn99IPuh0JJbWD6/bYzKoDo+rukVbJ2Tr5WpHUQ9S3RlBB1B/TxFTQhK
gJAtKL+muVzxQ6ihBtRYhxVK4QZ5CHNAbWENOm0gwSai/SLRAqmBdzjAHXLlk3/mJTUxpoaf5LnG
H3Y23hxStVWc+2QLfXtCR71vy931Jp6QZVt24eVo6MTM357j+w50e5gkxZQx5UyEgbxbWivVHsvb
K6cUTMrEFiEOwkUkzz/+maHYoAyCqXTVBoSfepIeVDAN4ttqcLpASNvzTDQgiI5EoE+MPUWoEq/+
4Dl5p/6KTw4Y+U/BGjLz3f7wtMChiTVgBLcYqPn7yyh1Wn949K3q1rSvTFFgNgzzdHfxsB+blafg
aYaEFnrXbtJKrrYn0DzdSzEOfeLEQVqTE5SoUPB19HnAOaBGJAND0xOq0wQ1KTdRuzrvhy8IF0rk
e8qqkMfNwDNBqZg5hvkK81lthVY66vEXviPhwdaovEAid6bot1RbnfJv6N2OtY8a5w799wmEpb9z
ARK5oXcYhSZET5aS+ORk24MQizUdqERGxBW+aMbNR/cr0c8Ogt9Oino1JtmtR0Qr0+HYPSp6lDUM
2yTdEV6q8VN53B2XRpdoL/CGoEkwfNLJbeGue1J4Q8FkECiaucR8xccIGyBNRzVDTkL/8XgSnrnQ
8o7rY1xNH6N2tosFvaN4xwkjAdbE61pe5Q0m/Hyxvn0MZ4jJ0Fx2jkpnckWXfE59mV9uoWiLdvOb
4baXuXxzqhWgSRfsnmW33d5iJZYAWm7VJC0/oakXkL64zdCNftawt7fPC0yH6RYPpx74w9LVIUk/
0fsOEfg+XWliEm7c7hgz3K5O9zz34x1dJ5nqQpB0Jl787Da5a968NPVazX/UfkGJepzUQ5zqkdX5
xyIc3kZtFUm0n4WQzwLk1LtXSASQxvYdoyBwI1PIKUcKt+P2DmLr5KfVJgP8OLkEdRn03hVKHj9F
cOjKCAj3RxYYAlz06BdHxKl1i2Ke0cBhR3w42OuIRb6Ork2YMkQBakGaob8ZTNlFL+4FSQHRb4Vo
qTLeq7MjWU6pujc4+25mduO0mGBGOF550CGjVhojQVNpyLYFUcw2Zbxx1w162WqiIjrFihUe9qJh
YGB8eJ5/DbqCKmMSdWWnozZUlrhF288CAtg1xuXm7nV+vhQ/QP8Cv462z0LDu6w9ybfGtLbCwXSO
0BQenALJaGnfl5f5eXwb9x8QLUd7F3XsE2RfrrPlQWiIEO26gwk6NYSSYTcu1tX0HtIti1JvLK1z
H71ZmANkXO6B0gLhCMG65jxQX5c++RWknmEZftd4aYaHuNZv+ysRzPcazOaqMPrZ9PVj3Ps3Yhoe
yqqVxlePsj/HzoarlI4S10V+cGQ8bWl4cZXsvdZU28wnO8NTLyC8TVI9XJLD7/xLL3vAERMmQcj2
M0Jh/T46fGT9yJy1D7dN6Mkf4d2ukyopDdtcoS+SZnltK8ts05+cM4qVUbmBSd427tXrebsc2v0Y
xO/t9matb0j52cZshJv9O7+AhhlnLCjTdZfUZwJStcMEOWt183OEbo4cDMZ6DCGFLHqBnAoVQQfI
Syt1nKEGwF6g+Pt2jA1hGJphrDDdCxGRly1wiLAdMOfyFNJ+1pszs4UmTOCukBkUjnkLDhnTKV4V
bKq9dlzqSh8APuoDYvUacsjvbCdCj/I4kog/lVFZW5PCDG5dcqxWqTUdmnteF7yfhF2ns/K2Zj6I
c1uyOQVneIE6vq3KfRkqs6uXy6hHtz2KSO3i9denVk1IWGE4BalrxVP5hiaJSPIgX6PUQCK2LKxQ
G92W+RxEYKFM0inoYvfakTPxmt8j6Uko/vPVKRAr7TjpklsTnpl0Ye+Q8Awu4/M1MaB/QTvxdArp
UL2tYgZauCfLk6D19aCSYv1ko8CyPppixWDIWEuKkYryyLTmxfXp/qKE3YgB3Hst5yVEdo9sddH5
dWrf2kiZXUpa2eDxeMPtkgCuBSLmtevByDtfL6OBBbAtDF6qC6c1JLULV5EIvD6boxSfBTs1Vu+Q
wUWPF3G6ljsygAdOP32YLwfAmwZB2tCX5wt4KK/AprE6jzIWiOnmy/TjND2uQS/5p8a9JzgIOHUz
zhc3vdulT3jxzm0dvMo4ve9J4V1n/cdgMnSHPCvUiUxATVfm1pweR43m1XnUjAbsP1/Tfa7ucZ8f
7EvvNkhmeLn6J93dvdynl6st9DqISxBtr7OgD+txz9DHk5cij25HV5N9AOiY/PDuJlTspkx2jZPv
ZmpgAIvsS5gNkn5QvxidfZpfyrkgOVgePbsIrcQLsuEsQaU2CIYMg1WX9+fi00hVuzY3xSWQkNJg
C6EpJUHm7hynqc+icZnCQC6YFegQHQC7DukVA7fvfLMcX/BXHDfHJbof9xS1CserQAQGy50y1zr3
pCM6xIMMAlTZec5iHPKWAuIPCAUIGUtCUv/7nbD/PiaGMyeGxjaMpKdzx97d+RojWdDZ49THoH9h
6Ic7MDyTYEFAeDIb8RmYUYt4LrEAhLX5LjgkJADIq/MEubg2JsuyDTg/dtx93d8RtqkzFMRVuwBt
HObWS80cBua6xKaMyNpPGZR18Xamf9amZv20ZGgbmBp6OKDqZzFONZN9tsxqQIZMWDFFEJQBdoOp
OLyH8qyMavNVJtcovwV1HQ7rhVaExzKUmPvuW5HKD8rLhvuoO9IT1mJbzCmjwlZXQzaqZ4MT4uEe
OYb7Uc9n2RqWcfadzan0bopNc/xh7NHX41foXGKZLkiGbs4puEKy4Qt5GZReLXmFK3GTcbchFk99
827jJuhfGUZL8Qyq6lGlYXxAKcoO9KY4aAhiRPcqtnHTrbDccwy+m0yOoXRBcHXwlZt74ZQwxzqQ
YkXUTXibmxtZ29yUWDWjgYZgiK0EjTtUBBIiFNWiX5D9gX2kos0G4yolBrvbTc5I/ppRgwTguCzM
SUoKhHodd4OtMpyf1Ccje5POMcTr6HoPzjO4ALvR0cEC9bECECxy3lY1yHLtHrExpyPQu3bTBt2r
YPnaTb3JtFVNBL0g6yJx4BXBmwbHrqP8RyhfbmC7fVTslJduPjcQMAeXpHbbg/A056jXppRwqyoW
4gmztUlFyJleAzc4xSrhGU9n1hlQDWda+YwRhT3sFN8/ymDodWL3tjVl0UEF1kH5YKjU8UPyB0ZC
MiRHKl/jsZAHrJpE2j7Ylp4YauBk45oS6wjD9PDKmzzLkLxjkEb4TBWvEh7QjNCENpCxY57f8y9N
8Oyf3uqvMYhQ83RaIrUOJ64CIPV7EV/dlKFWDBTU1LBlwvVTroBqjxzGNhVU8EiqZ9TZxQf2J5V6
S0y3sK3eziggS1t77Z4Acs3mB1LjTyZuC7ERXBN9toWZ+/ersqxmZxr58KuL0jxEvwhOUYhlQJzW
JzkMk5+HGPwrC/frTvzymd9QsbS1zDuNt+qSYnJB3Pxgv/XLfomrTMJMUE9F0CfuKPPzUW3YcwVs
jn1/t9HM4M6Cq6uFWF/M3QKR+ZGkF8/he2tMuOmQ/CCRCKd9e05cWjqoCoOSlHU7af1T4UufYK3O
bQy141fD2KB2fFxHxQqfyNnfTQ7uPRC6RrQ0P3a5f8qXsTRTlwhjZ0YxrNPvDyg19Ud32mm8Nrwy
2bs4s5meN7FQIHsIAEjUQGh99bMZbdWbuTEZbGOXSFvpDxygtrBbyAnRJqAXFF0SZN4ntP9gKTEK
r3g54xuKTzn1uKMz3arwO6jzJuKLg2tXfrfRCFFg7RXAYovb/SXrknyEWFGlXns12kS/+2cQZoSm
w8N80DoFMtnCeC7O7g17gfrywNiUe+XZP1+CQ04F31FhpqFSRr1EOgEqw9a/gER+ALnho8F5w4KU
mGsO1YEs1RQRj/ZpdIsRhRjLKmLbE0LS1q8Q4wf1rM79W+fdAd6HMdqRMsJNMmO0zgk0vJ7Kg+SE
xQIomkqeILMpHw5n0lV7zixI80DU4bdgcAlTXJbzYax5/RBJPNOQ9ruYM6z38OvRoayRDnu4WEos
iAz0OdvnSEjatwy6NNEPFMlAihkeFBMAksm2Ed5K90GBowelUFUjpHEkeG3FEYfmsl8VnfBkkpoR
ELqCav3ppiJESJupxqveRfrF17GBOI01NhwiU3ofESwiXtQuGhUZ07p0R6UTedQMykhz96ihSjxi
InCOo4GnG35+DBvAnCyRztegGe8iGLNqzjFGYM35ePZSrUPsssmYGg4HWblFKOzgluxk+tRYQMf1
Lo4Bk3YLvUMO/eumGgqO7Im/FJZNll6eR+nqQV4MbDkd0EqaPpIT5ZrokZUV1j/Lbfy6GSkVnOHd
KaVIJ4q8QKyJxt+V3/EmyW/YlwPV14I7PstwOD8nlBBpERiz3MNkFbbeZcbJytD4E25Au5xDLeUf
jw6FtN9r4e4Sq4wa3ncjmmcAmrsHk8MkUsontF0Z5mCnImdwTAGII4IiPGXuHF8Jwxu+hZzDDfNq
Xk1PkSIoMOk4bstRtpYSLE0Z60Kq3aG+OJz86lUgW02U9/aBt47gT4WBQOBeJNlqrsIQggV3hJDB
K+poD//Kjf4kLJfHi399T8OcT48sJveNeW+jwatq+Tphdc4QskhNLlwitj5OzW52TQYLVLs7n46V
MGzhg3AOwc7nIOUQ9ZplFeN5DCod5jibVr7Oi/GWV/ZuAy4zdHCDjejpZURB9FZb4pKR6xQf+s5F
7JLdZgRF2tTvDJbypdtzKXtX20PF07u0yFtrfTC8m+yicLlmhAP175bHSqJH6329SE75U3FPyt0y
P20xoFxehoHuX5ck4HByE/cSPxgsxq1Pa4Y9oyaHpKJLGIyF+U5L57fSN1sY7Az6GEGaeqG5n0h8
AejAQ+bcmUKEBhyP+deGMEzO0/zjFHeEJY1K7C6vWBYQMT2oH1/TZbWuHGNOS+Odxpz2GIOBgdws
qp0v8U5QjmSfu1JvD2d3KHkMqGKQk3WYVMwD2/E/p0EiWcA8UWJHGK5TxizKdovD4OwzkhvfjENL
gCdlLHFP9dXQcuXnQno9HB3pRjsIQua2uBVOyTBs3g8rpbMb1gAz6gvoXiPWnWyOYCnoEwmCB6rz
ShbKYNUnOArgiwUvSmaWwyuIeWEk3q2Hh7p/CYyWQ9G/w0sFojBHWnR8tWgs1ip9rzgBu4RX9xpQ
K2m+oIPV3P5sWU90pZH4Qf3zPtb5iFtIiXH15bfyjY78/LRb0G641HLp6wD/FmKarRIcXkmEyW6Y
KKPjcRoP0ii9hJYS6JtmKT3lH2cvW91e9c8hJffFqUq3nvchFjmqzrDM8YTc7MYbQkNnZ3sHT76s
RpTm1UgKbsk57OfGtAdrOUyr/O3URQQIKEk17uGAsdNIDvlGE6KvKqq4MI+PMM5whTuoqJ2n2/Jb
8dSPIKbi5h+g/b834SIbEof+XwiX/T+MS309lP/jf/r1vnz7+F+/MS///IZfmBdDYmYNJQUznAmq
/Y150dHEGtY/lY/6G/PCOA+oEIPQPMUUZcovxAuRvCYFpGEwAcv4rxEvfyq/SKQRyUFDCYbiGy1v
1MdDmpY0pCLfGWyygnbIwBAQz1KRgvOGO0+Ofrlff6jN/8QZihic//eh3yT3g3tXP24FH4pvJJan
Q4xW4JXbNmpHmJj8FB3JcEojPDu9WguhYNyFpD05N7++OJ3Ailjmrj4DhVyARvLX8+vfr1D/6bYI
pvsXJvmR1ffhueUKjfsEk5dJhObG/DSmRSLMImR4+NekGKCnUUNiPGnKcIoQJ0iIIHpjaKTZIbg/
WR5HirwQdg9Ib3q0dGXEZoi3l3QcI1bXYEcUtFTcdLXCcuTXtO1RN//7lzH+wA1zu3ExGJpKuKP5
rcTWmru5q0pJpWIuI8VRcBtg9VoX3uAaWQcRbnCedJPdyaY0vVO2NC4DHg8MILrsjamO8GlrvVGW
18/GUzMnqo6gXPdR453FzFL7Muo+hCckk2E8N4IsxF09aUYEx0n+LTK3g3nxbm4VlxhD4BUmm4X3
sUIZLaK8Y6LUsFYJd139Qf4r4+TMycHvkp+GlTAW6w99xq834Vth3w3lJh+UdEEduRqRIgW6NbW2
91Xzki274IrXiaCVLZj/4OKWoEjmgzLCu1/pl+wBWAZkXBNclwJlINgXsA6NBX2T+U5lSQ9J3NtH
Gj2Q5CpvRgx9hdcb58AJPItBglWiiVNi2nNQhnei+EWDc386PdWvO58qxzbDcg+vNBnMFZqcmbF/
rEGeqlgDMansYtZuDCUWyXOGe9PxOam4Gz8wfE6kpCsRVHSu8XnxFbzEDh97fGbwjHta/6SKVQQx
+r1ZY3eTkQ7qluCSf18Wp4qBg13PTcwy93TYS6R7tCTQ2UKoU1PelJPesuVqRoovjzjM54NYSTph
eyTU7adxdl+t4b+uxpLYPhF5w9N9oySldtBW/VkXzXSzoZ2guTjGxbgb6wCayx0m36c7cQg7Z/d+
RA09G14ZS+kqUzlmOA+so3MbDRWSjoBqV0P/GtTjDu02kfrUpzfsdOAmwwlyL+3iN08GS3P194VJ
w/9HqvGXr/CdiZbveirmpyCAuiHEr1/T80xCSqwnSh6q5TSjU7dIsTsFAIyOkUP2FBpGwW5DTW8N
UN6a5LLopq20r2R9H2mySH+4BaLpnEI/qVswBhkUlgDlM7TtaSX7ksMgnGBK1lD4gAocA7QFxCOQ
hX1cIFRmLPAE/i/b8cM1Oo3RdWRMiWFxDlebzLvdw1YPE9O7nONmh3uQNGaqcYc47N0Hl1fVsq0Q
eFRti8/z531LebiFthoGd+ji4UsePba7MdQWidnX7W7d3giR6WHAV/yCM1PKO7sPcc3ekhthV7O0
H2Uf2n00YA1Yz8rZJdELEJHAI0Rsl+D8cLUmUaBdcCoY+eQCFSNn7xdPTkNJmw6ozNlRNGgbJDek
WHU2cVy7cZmvdypXg9spLiB8DhA/HQRQljeOWt/3FsQQGOrt9t5viAU87+W3YWxN27cbll7x/xeI
b5ydyebsqc9WdPZIvIlMuDFzrj8fPocY1QRTTWzAWJsILdQQnryJj77lPmZ5TAn9hBcBolyg+waJ
lmEDRs6hcANtdnRMR87JIwYKi/SQ2PcM/SHXYWw7DIwnT1gv15fXRng29Q9ykBaqd8W3/olLlV5A
+IlPL6dxvR5SkZMFAZkBpCuckFT1RaLLNr9MR9w4pX85RRWWN94ykiPsO1EgLuHdhmIrMLKmiDE4
JtcSFdfhpX4GXY2KO0w9/kdiaYE1RORbtUznzRjyJ1uSjLM2Ks5C/pZp4VjJ3cPL12HZJFB7x0BN
HqhJSSp5hHIyOEf4LUfnuf7ar09TPpGdpF3exhnxWkOIvmqFLpSRE9a2j6lhHyTexCT2fMksgUGQ
48s+NqqFkElUz9m75A33NfkOB5wli9viMjl/kZTnu2MkqI/o/Z7ISHmRiWoj+eClDmu2ztBY94Q8
kZblPSaNsBe7ijjYIUxodUnKGS6vm9q7f0okL8JA870IET2LL+mr4lwYOgZG3FdSMPYw4AcRJXvF
8UPzgWd6DSWquTCvbQiDw5Uc11AspDyMm4A7Yi1glS3q92OyA06+OhJM6p00uN0pfFjhjf0VgqEh
fn7WYt49iCdE7hKRJFstNmD4P/WTb+2InzplnlpHuBSgI4Q48O3BIO+JNLHeB1EVlC/yesfesWqi
FmtH+9JfPPp7Ea9kkJrJcFcXBRdvAImmpHywe18m0oFEqCQ7jdrW3n1eR/WKXWqrfKbtQoqrq1cN
YrA7W6rIEIJTshY6XONnx6gDoPeYMsB0CJjoqHamJNnIh2l6JLqFrp7wlLM/uM1kQZUuNGPUWBup
BdxH+aVhAIjv0CCH3jnp09sN9IVUZUJQCbtsJ1I3rqckU8B+q4/RaeAeireKY9l6uaqEsjqPEVTF
Ca0ECwU7jVtM0Kks2Uxpa8cClhMJbLtxtzmE9+XdLbHgiLNY2guzbxudX048k9Q+Tck3Ul2+OCmb
vpEoG5WsJcHk49USjDt3GPF/+c4M+WrFexHnU1aJ+sqrka7lV9I0sOIIBk6Oq5o6cBedP9RwNxP2
+zNb2BznBVXgiWECpwn0PiG2RSiNzYfX748LA3Pu6DbRdYKvwKns+rq9125PqcVI+ArjustzJWGA
LDSfmAvjPXW76L4ehndmGYEdRkQjBmweYKQldZVQ+DKsHSYMZ3SD8kh+vwPCb+5bNCSXDXkdGkDH
W0Pq74bNk3EFI34vkavId3pPLJtID6slr6typPYBFoTEwLOyBDwKFU9wi9iNjIUY0tKGOzS62BZW
QmmtzYT5TnZUsgpRYPJBHToPRtN1DuElnSbgu0MMYvBCGO3e3FzRs7NNENZRubcXpSHGjcUtTvVu
cvAqSFjJHTyd3loMUNVWJhS3Cq8QgC9tVEepElxEOlP0GGlf8gfheIQeCU/Phw1Sfafw5BE+ewQn
1RR3opAgCnWOSDG++YO5KNEbn8v1OC4AiRbast8SFoQMbfeuRPdYVkMeZnp2sMApsMIcKc30wDfX
Aus+2vHeIGDPykR6u5tkqhSeaY4t2D0IecK167ANEUcKla6Mk6pZUe9PZeyCHit307ugM8faVYkd
GpI17lmN3X+gNXEfKzUE4UvScTM+4m9g1nNEZFlU4jFAwD8lCwyL7MHeLct9DiT2eR4dRz0fl66L
kYVLJ/OFfKwZlUsegebCgQX9LP1QIr5kh4wCv8uqnMiF/fZwpGeMLG4mg3rvsPIJz3UxLTnrCSnm
zA1xZl2vG7CsfTYh2WFrLsXwrJpsRCjhHVYCMhAjhAWCoMVHlhD1xwZKdeK2CmMOHOJVpJWWXACM
UsW5r+/kSLxYR5KdyfMowc3wSaYjtQ8kfuH6TDSc5B6aIHu5wS05p7HoRo8ksI2wm3BCPjfTC0tS
oFbyxR48w8TOtORmRHRfMQzlEpgQhRxQe0x8lEWIO+hKJBNCU5wDwbygzGDzBqM1bnHpNpPdhtcO
Uo1YnfUuMl0eH9IpeTF8ltnwZghXH9wfIzA2DIuf8UV3vHeo7B2w9B6MzJqccQ6SrPVSJq1hZ1NM
GAuS1HI0A0v2LcwoLVUBBfPhnfmubo5V67zmNy7yjeEYXoH8TcbzQyWN3mLyuOCL+OqvTol5XmO4
eMhc9eP1GN+CanZk20EfBJ4p0EdOGl4K8TY3X5Q+kcsT8fsbMlDuT5A3XGYe0ok834H8bcDvyQPs
0DfwBKKLGRcvzQtUxyLld6O4IT9IDPQlsyAYUNv5nGFVzVvGwy4u2JwtLArL0nIQhkgj+RRcDohc
nPRZIHI9AYJl0K5PHkw8Q0/DxzNJzjg5Zo/4MKN1YfJYORfkxVuH3pISJjktrhuVfeONS3xMRSBc
juB/gD+J2KxwmAziDHFxOjse3ONsiDYAQ8hce9PjG0jkgSPCMd6zSIutUbrsk3LevmAxY/BMGyt9
cqcs1kkT17M7rCOkLbsh5J9+Wv4f7s5kSXFsW9Ovcq3mlIEEagY1Ud+AEL3DBAPcXQIkQEJCiKev
b3vmsRvhGRlh12pWlsdOREaGg9q91/rX39SnRdZZHSULg5wCE9a+01DE4qZ/l6cq8Wkdv9StvB9X
ZYia5oiUVzT78NxmlVdiqzMbOIWrxE9P5VrzHG+ShbiruFkCEVA9vbxGHd4wf/1yhbpOMMqs7O5n
jYXgY/XUrX5i14dspzJIgSv/ySj8hFNPJM3kibIWvml4XGJedANlvBjq8gwhA4O68RNPTuB51v7S
0frTpOUd9Nhlux1kdbSYZ/8WiScDb2ghlKGu8EBS9aHCvNXreBklKB48FKlJ18AKZhvepjB/LG5V
mK8wuI6xR7GFA01ONFw95wZ5dx74hNxBfjeU+AcxKa94dw6Yq3ivhbrr7XpBfzu+oQ9keLGdMbe5
fErM6V8WRk9jKF6nz9MKWwGcY07Lu7AXkOiyrRbrjV1NjXuFByqRXf3JMLYLnv3ZqRfJPEMIV+Ve
M3/tjm/395uOnZFdy8Oj7iqYp1Ce+3esclm92VCFXQUlA+pE3Tz61Z7UkwPLpHlgxdWjm60KY61O
MByeECKxso+ZH4gHuDZ13sKjWLpu4DWoFdshCirGdV/gOlM64TYVNpRShYfeM4Lbh4AgWxDPNBNi
psvHIzrGzJrGtCqdgFXpC6La2pkePcXSIEx3aMydmokePL18lpksLPQ+fHsoUo/um8xEKomiNfEf
H9XAOo41nrgGqgyyyBOjrolAsjvv1xmcCPf4Vrz3PiQc/vaXERSJI1A18Qi23BtvM3orxokPMH0i
oByu7QN2COcC9euSYnppyQ8cDEq/CjCuKgX2vWdI85m8Q9wELycQY4kPa3K4n80L+xuOLt0V7Q2D
lo5X5cFZmYK627K5DbtD/GNOapifh9w/3OmWj1uEz+M2vRgJLndI3e+QzJpxl6kcyRjXKBleMUFp
+7aYOSszmSTvDYsdJlrdcYd7kFqsMEdomI+QbUc6O4BNWW7jGmdqQlfWCwr/MqnIGgiYfYRHixxs
W2ZMxVANSB8qAYh2z+nr1nMQd+aDefICj8f0dPuhuZR7tC3RK6TRRoZh11ey+jIHeiSCDXL7Esqm
jidAftady5en8uVD2ze6c2vs06gmbQ/SqVQ63Su7/VBUwc4z7OG83ifswRPTYt4/MdWlVKcQw1DW
zKo3wQbu4v7P4O1u31IqTsYfDNuamRiJ5ir86aOn3wlpfDAfbeDLMAcSIa0dS6NNbUPR08nu8e6j
HC2+ZikD9y5iwOHXMaPncatwWLxNeT4gMwnFbhKjXGNO11jFnCV18rAjcaNbasSu1ydmwDwFarxI
l43FbaXw/xooPZzP7YnRwQNmVmIe38Qzm8c87CwWZZRqfPZ1XBZRok1ha6mV09X9Ttfvah65T3Ua
clvAoSrzSmvLnqzbjOxzNEiwoYjCKLGpU6CuQDrAoS+18FpcbK1bqL3L7JU0fvmIlWPWLDBZFaXP
fXT02IsCCsKtPCtXmHbyvgoV2OyC1++6Qx3EcCbM44utsLlUwvfyy5GN0+nZSghHNrNprTEA8Bh3
2SUPN6fgVaMzoDN438m9e8AaXZyCKtwXwk6Yf2IcdRznKzrnZiK698Zm2qYXFgFSMFyWMAOJJ+hO
MvcV65KpruuA4RWeYjkQEQ0986waz2UxXgpOIyEe7Ky7XnqmIkqxHyY8IXeoZYRuHaHdn5QNgj/y
HRJDQtHrSgpRPHhb/wzQvU6XJDkm8EtOAL1CRcHORLCqjN6w8P6AXgneyO++6xuvpDmec10/8l2V
9XIGIAHoVkeKr+IFJ6xOfv9t0i+/jQxXZh+QZ5AE/3xmTSeVn+cTIDY502+wWNAdJFPocwx/YSIi
W6bNYHDXsHUVxH3r8R/P91cIsvTDEXxDkE/nk3S7KS9xBF0hGvna5xkoOjrySXzfot+f8Vegwz+u
7w/f9200o+edzuWVcsYPJ49qN8eISQ0qUKM/cXD++E3f5jGppB9Tuc+ZXYYtTfLLu4SQKew2/Dtp
819DLGRkQb94aHgyeTwVshDUb5gtjJV79SQmCtquXTJ0z5ORmjJhuJJBjb0ClhKMTuP67ki2Giql
M0inzclnCAFWVdFuju7LAvnoQV43qvMC3GPrwztzGyPXvwpO0LXrJtjV9qeqejZqXGULS+041QH3
8b3UCvBojUeaajUYe1fWER0DgTCafbPun++d9QtVcLHvDCkYWZnVECf4SLIhnlt44t6Q6RxDjNlA
MQ/lEMgMyMqqg/Oysemea7cKlc/eGN5QHQBsPmgI3qshXnhuMxWeArfG1DZaa4NR9BxhI4Sm+gQq
hFZRSMBFkjS075oB76EMgcGcBkqaIwVa0NlDM3Gq/YADEu6lMA02Srx1ckBK4wWqx5iht/KvwnNB
j7h701b5WmKh8zvgFduJFL2w5cGTgkYLvrgJ7INx7zl4esT0bN1rVKI/GszzZTbv7loATXAfhsvp
/GpT9dp95O7sfbMm7Pl4pMuQfBL7thI/Ki07q9TRWdVvO40Exi25QCAeTrFIJgqIx9OMuAvug97c
UBfIeGmYtrCG5aCiHtPaIHUep6A5vOairG6Z7SNVVSleaQL84xwEvxgJL4Lu1+5vQo8Pn5/3u5fz
oKR4f1gKFWhit/HWTyAM0ecjk3oHaYHuYOu4Nhg5iYNs1wjRB+Z1Vp3FPAI70YnilIvTAiVo2OBN
SdAR3Wsb3jKPbQS0jCeYX+ZQcGjnQd8fLU6k7HSDEPJGJw/TwVt58rIGO5JT5mGagZXGw2hE6Qen
9inG7BTp2dUevGytFzfz6/paC+Yz0yXK5RsTNxM+84mhfOv8Zfh1Gp2mA64KYhrrFrFZeap5HL1c
0LGvgpLUrYBoSfP3K438q5WNpEBVVxWYePDwfl5bT/fjNVGaL1Ziz2FM6JTzFP4obuh4X0Q6w67r
x3nEMht0/QK5OdIVBLyth7GF/Vyk3oM5D9tsx/+TyZ/yq1X/xyP7vsckSXp/FbADceq0myghw01l
kMDrMz2GAJqBOETA5CmjVbpVmauFfzuDHXoCOjD86hjU9ugJ+swfD8lCGz4ZVTVOYdVDEXtBySjI
1cD6b1dgfZaFSX9avmH9SfzT2Wn2f9Ioa78U0vX1rzBlXVdQBP58se8n9UScuy5bVuetogNyy8u4
fDrZHQ8BsAcV5k51cYrL6qK+8BQKTjJuZELN3JAOMtDJnTh7BCtoZI/ZMtITWlZVTGDgeycWjMjq
kFTDe7tJmt1AMuoFmCQE3VphqaLmtSB4Nh+551Q0YBinb+NnRVdbTGVWpMEhGfdH5eTIvAvtj5FC
HqILdNS4BojXzHwpkg/gMt6Nzett8CYPB5hZBTWYjL/VV71icj/5XQbHNAS70jpyv/pu5b8cFfb8
CSSbXBIY2jCDpiVLbCfWzP6od6gDmIfMz1nob1hLl1YHeQhMyEz4S6elkCOdhj1fJ5Rpn9ysKwA6
S/tpfIM4lOMUcIcA2c1oj7DQ8dpp4bXAOicMYHmrsW6yNFH8IfW476t1gU88hDVp5HVONu3Y/kRK
TulC9sVVIXGg4pi6d92XBBsgf4v1YbE/bQovGwn4C9oUqjf6ZMzkH0zE+pPaph3omnB7bpY630aN
B9e9XmHLStV+IrvjOu5j+G53tyMJ0w2ojMMn5HX35QK9/bUi4QYxVQYugqvbSI3PK0ylGPHC0pNw
5MDThxpcChCOsXE0jdXkYpNkUV7yRYJa1xiYdeIDbEr7LVw8CtC9OOw73kGVD0nIZ+53twvvNOrS
LEYtPqaNmfnpAlvOqyfPYHYTtdFZn1dcu5A7Df5kXj3pPCJvA3OSB7dvO1KHLGn84NPB7squRk+X
zLNRE25t0eJs3fudBxnqIGSwhjtOPNqbQv0geZn7HGN+1eXlUtz+5416OFk+3kq0f67GmybzaEkB
kKzf/XoKeo6Y+QBf21glBe3ny4LciX+/0jJ7g/5KIZT5ovcW2LSOXyOuhLy9DkC1eR8VmKMwvmLa
tYf5jjcMw7XxlkEcRrAsTlCyKBlrV0ZYMtFRD8aFGh49KL6BTs//0lgwWiDioNKgoVzK2WNPuixA
QWNFottNp5rm5gMbzBWlijbLWvu2RX67ODKxwctMG/d7qyd7i5RNu/hkDYKC9DkiyGS/hKu4wH4G
AI6hCf1OYWlyBHcWOWDPuX58OUz79VEytfP+xbYv6IQS+GFCgi7ug1f+FcCWYIv+Spa9/Dq9Ybms
DUkqJI7xnHqdvo9T90skW6LGMpWlRCwvNvqkR7x4FupPaqgHy+j2ozUhMlfcgHPAFPD9ur9ZsGhq
lCOGfNAP6lsWU83DcT4cJ80i3a4HkHixGH8aDzxxMUKHPono0jquHzt8RvzHp3QAgFaGiA84yw8y
DcO+jYVOj96jxFk/t8mbK1qH4U+6ZPcnetF6BduxHAlMUjBKb6HAxUH/Q+S/Nng2Qpcvh2C7Xisx
CkxEasIiGNRB+J4wlXsFSEVuu/6hfVNtiNcuQPTs+p70eVsAJBUYrIoBsOlku2MsjK+3U52UY6sZ
AhmpwYUj5TZxz6e9oPEvwk0LddxK8nFjT4jlk956+K4N1cn1TR31x1f/8tm+nQYh/jkUP1jZxzVj
EkR3qvBUJyPiZpdCdEMvSFGqot5Ya8clxvKMpLfrthem5axXuGm6ZuiTP12mgOeFHMHuhE4Toyo9
Q8b0seBmlExiTQzxNaqZ67AuDmEX32zkf1BNzWp/89TRYFp93p3CP/tVSBIPpSPyMHp9FfIieJhz
XggWkqhE0PxyrkIg+WULhHTrs3GEvqZxpFl3LQt5o2DRprscmhP0HDnQoBo68jRdHl6eGJJUNMBU
T7CZcI6MVXIMUFppIXQFtEECIJi1FjqBYWcqDgJ4wtdgrqQYzrB5ZKPjfrs1B/Pag0sRZK4MPZwa
DWfw5TWWynk/tTvNrtwpqB1jTIiS9+IJW8ZlrZSDnhJSvB3Pw2IwvXyW+FgwTgQC6MVkc+uEOWSr
W9T6zyckUJp2HMMoH5nfLWqEZqRiCYf0dqpsUkZhNREa0F65QfjxlGR9DAwIHrjy3AHDkcAQdmrz
5zo2y50Qc+YOEzKUOiE+hXfVkFlTPKyFX8BY0kJfc2qslFfu7g1odyEJu8/y7IIUdTS7AYVxCvEQ
stuiwGX9uHw+Lggykf2ZmDzGtff8YHftxfm+2zWlSQdL8t8XdYKK8717JKUX7zpZldEzfGu0VKkc
lFcsIXBHLn1GaOBHHbd06z+hAL+wptF//J5vDBatbeVX70g5I3Z6ks3AnHRXOFbLf2ANar/iyvz4
Td8QgEf6aG61yhmJfjj3jsGbhpf+wNI2yR0egP4mv5V+OczeawoHS3+7MWKpl8R9lz6lj6eGN78j
GAkQhW5Ojn4g+ejGjL9Q1EbZp+70Qo2pLNOlTfYpHNxEnYu5NX57LoTwoI/9Au5cPuaw49KA7taz
rxDcUDqBwJGr4hWzLhZOCNUEceUOdlctax9Y/q8r/v81qRbWK64eOKVCHUP3BKGVxxGK7d8nbe2q
HREax6qd1B9lO/0gxa/6Tzri/+Q//tfH16fM29vH//lfh2t9qcSnJcfrT9YoIEiYyuFqoujAK9g8
aNTg/074ja7l5zU7/5d/z3aX9x+Zvr/8oL94v1h9/G8cV4RvnYjrhHn4H9rv138hcw51kdSXMB3k
Of7bb6UjafwQ7lhYc2sokGSh5fqb99uRdHxalMFAG8AYFrBQ/3/iuCL93PP9feR8BaevKHzZt87q
kl2evXx7Oa4EJSJDrYM4+YvVKDZ3eBxrWiSMx24Q+BJhujjSTNjtP1zH+K/V6EeRXu9nuPIfl0//
9kqXN/Wmbzv5cXWOCOWFuse81jmS5rCNCm97tf/wdb885/++7fo3BE9Kk06rKafj6riUltJHZ9p/
VxgPB5fcJnQDdZtQrPztOvSvmNc35PKfJ/mt4Uul87HzlNLjqqL8QkQrYWSoHzAHti6AOuhbdFGM
kANRj4/vYNiLxPr8/Yl/423+8xAEKvcDnbmQ9etZvXKz++42IPmEyAdUo9Zz+ITH1Ime+47drrsM
0lpRGfj3Gfpq67j6/VH0xIn+95b0z6P4xh7t6+m50y+529VwG0g7LMexDWREXxzuw8pNA8Cl99vo
9B8Zwr/egW9Jnd+/WOl+c7tU2zx7qTlfDI/MbRDZv9yMyj7d61GCr79s30a0UsyOIjwIWvf3py39
6iHXsVjCipu82L707f5rg1Krn1mbrupAcbn7sOzvEwZAq7tL3W/XTmVTbWJnuHtGWVAyekGa/vtj
0L/Zvv91CX48iG9PQN47JrxpDW+agcHl4XoNO4ciomfCrosythOdSG/swwzVBed0uzkXEMPvDqjr
0UMFiMkpTDXYtYEO+RkimgrrAb9i4ZYsAsGxm3Byr56e7XMgnANiPUJKDMeCLRjHzmQqPDaF7A3R
tfmAy0+pGGNFgBgus3ACmtSj11Bl/37EpIjsLvF9ChuObMm37mcbIDKDvUM6j3XMDPTClrIZjDXa
c/yWrR629UdbZI/fzXsEEksCNiUYPCewBfrCbC7R2OAR2rO0zyM45TIJ1TfGbvYgxH8IygrHhKEy
rslThSPUQIf3Xfr6h7MNrlE253ohSRcMTrs8NEweaCcjJbqw0eso3Av4lV/5Pb0h/JzFZfyEvUH5
kU+JKJngljQkIJL5gDo/hWRmT/KxUNahJ5IcgGj6dhpteXyKZRI2OiGftxoECJJuPAnwaJNZMsPj
owCWNAfgz+UcU71jWIU0gHEWX+JikoS1SKTEjB6kZ3pnwHVnGmp4DEWJwSXNBI7RWUSkQPC3ic+e
be10kYf6PNt0cdhqhyhIZ6CkBMNSOzcT4Gyzu5HH5fAEsWJXLPvBecpDK42g+iFpuw1JbAfAAQ3i
4PNPYR47gVX6ijFKBdDJP+vgdWiWMin2o+wdsdeqH/eiykt8mCQ37+IJ8aYWH/0ziFa6xs2S+Fz9
jfRLk3UJcccXeQiTbDXGtMDpR+lQE7J4Zp9L2ZHRiOST14qIpTUZXI2BiAxyWAxG4CqT804fdt61
iKHbXo4x5phx35btiAaL8WskJLzLdK2gXpiie5DpjeYavUFhXuKXnzovwZbqTBnOJvZlr0LjgUJj
d/mHMaB42kAhoZsI6oRmv6D9I8g1M65XJI0eb08sYXs8Z8JwljRQiu7+OxQisGu0DuTA5DR7vY2i
B9KYXh4VZ/CVgtcgcptfYig9YxhG5OJMC2Qhwz4uPGa5gi/ZmzL8xPaW+YUyufP89qKHWalw06Q4
Q6d6XBQdWGD9sToBmiD2K7pElc2knUd5pE80+KrA8xk/JPKCr8CkF2M9ACelsdNinG1q0k860MBf
Fh7HJHCe7Qzfxg69J60hnFiUc9sxAD/cchvyTWtBlLi6p60lcWNl3P6UoWp3ZXswoevezpoD7eIT
B4rgsTsPT6sXUvo4HbNOMEmJtVid5ouXV3DjV9QdTsoLc4YHlQlMsDag+CpkvNl99w6TdNzH5xcf
RbNhogIpyoGwdXeJeNMNafI8nKBWOKkP8XosbbTRrSHLi9jB5+y10ob5xay6LtdRdrezDsGpk2S+
HeOkFpeRvAsADMMOtLpexFSCPOV1n8RJffI0a13QxgaTdKqThBqoyKAgp0xkBMKwgMx6yvoxyfxm
Odjnk8uYZ4tWPku5XBnJl13ZgP2sRjKW6Rfac9EP9whXtI6xwDZU+7LikT3NXvuSY1QOrV+6YJoZ
vpQ5dlZGPt9yB2mwMe1s5+zGfneIGfZpSu8xlkdypPjP1W1ck1aTL64bHs1lPn0N4RxPHh5ToTn8
5e0ccGkxmDwaC68ebGSvs1NwoW9NtlY66c/0XX+sT25HE6KNAHnhHAGMvxWzAv93yCanya5cSmPm
1HspfsJ0gdTA/ynj87w7vAUXZlbBA8ZpD45mQGiUdVpIUzTSMS4BcAPink+bni6xFBeYzWO9xeGC
X4PsczsDpm/pintQPGDbtFY+zyBYoyBCC9TwWhAHWAyFUyafynwe0nriAKba+MiQdtQ589vL5DaR
VtlH+pEt6Myp3O5IEJh9iZxrW4+zgpk/1KPossyWzxG0p8eEsLfrDMjR6U4UexDf3P6QP9K8fNxD
QdafXHdbN5+evWqexqXms0QoE2Dv+OpBSobCOBUyAqIKtuElUPZnsrK302TWW4DwTnlovfO49W4j
zbuDjoCPeKmnHBrrvEaBAvMlMWn+W7SnCeKZaZGL3Dg+qByVm0bClRRPHFb7Bnc/UpmigiSnvGWr
u4b6O7rxuLsn9FEDi8FFTtio1+PS5aQKA1AXis6lIdgAQzW7BfImSPf31cMv6ycd115VR6vYHcjf
6qd+r+yCs1PBZEOUAF45f0KyPaGYXt0Xj7AnPKTyuHK3mnEJCMqKf//18i8LKAlx4kAaSPRt3+pG
ZJK37MKQasXgn1skMesUc+rlKTczrHB6Q2C8fTq78aAMjyweb7cIxxgNO8LHiCZ+3vms3NuCFXv6
+wP7MoP4XtBySf4+MARRP5fVWdLJ66384rr4WP2htJGdMmZkJmwbmeJVy2p307Fj+ZOaTVV+1cno
ohXU6ajpIr91b22tJ7drn4r2zd+TvGW8zUb7pXOMYC1ZnnAQfDAd2/ujvWqEiAgMOOomb5QduMjt
jZgk89wcQ3w38yA33hQXAvaJafKcNKvUmcIh9Yap5UDQ5PP8GJd+COvGfpk4s9wYb0n37JpOiMdL
SVmHzyPJvwYzoclIdcKru5mcjfGLnx0YDq5pIENdY/JkNv90RkzHKdGwlmI1Md3Wij+ceD092O2Y
uksilOpojMZMXhhOXY0Q5UwwHvXtDUoQ2fhk1m+MlhurMObLgt8fYMWb4xEDVD83vKsxzwy+n3JC
Nt6crd+x868LIFQqqcWnYkIBev0x3qgc3ORq5cYsao330ebFKVh4idnTsVEaw4zZ18C3nEmwpPIz
RpzPOxWDs/DexehhQDLczfAWJE+a729be7nZ+uyHZjwQ8dXmTKRwXM0x11J01c9wz/2AZMCUHrai
2TH8gTEZzZhPjPzKmOMUt2ndTWi+Py2ZP9o8OSlh81dZmyrUOfK7O95QC9hcZdPJTffFGQrGI+Vq
braxwqdA9rRo3xw+H58BIhUoOvjNwR7YNqwY8xmsT8bMDiJyTlw/dp7G2ltwqLLpPkz/bsTkUdPv
D1fRLMzMyIgB5Y/m0At0dt7CsoNhYE+HmhHo1lthhKjRsfDzB/aQL4HVxr0UddvnDtKWiWIXRN9w
132jzxMXQ+nEdIiudlQb0cWwvQGuZozX4UlFM8nw7NR4h0DEBZWDQ2q5DQYcciDc6Ixo0VrneWJs
6DNchQtnT/nlZgSJuHcnY6nD5KB6wIDiZgw/VNMOGB2FdtAzxZF9XE0H4p3wMVPG0ZAv4jjRIo6w
8Lc/bStwP2LWYTt6h9rHGFM3FvTFFNCxfbHdD8GXLuxRHUxak8gXUeb3nMryzoZHzc4cP1iCirQ8
VqPx/GE5rdnapbVYjsYD481jLsnARXO7ru1VlmosR+GEIz9bpLHYGBMYrRHW9nh5tqjIPmVj9vbO
kyxeI9X4zC3bWyxNOw5aHsDIXXP5cuNz6b0x73tRgBGuPUSiYUTrxFy3RHIEdjXBSATOA6GlLrxV
9he48VwXbgXSDTZRmKsewDy+XHyq+DxorwzPkKoZ9sJecHSVDZltNnnbNwbNlnB6ZQhMD4cGxZ8v
mXMi5KNINycwbRZdNr1bVOKMF/yNcf5rx/6FTv9jZf1hfRPr3w+AhdTRlGO/YH0DeTfeOuHby9qP
8NjhKtYmLyyN54hRD5f+au7nbgVz/kAnXfgrzWDuQdy7XTiyOav/sBXKApH6x4EpGjQ0HXNY+avZ
/+HAsrTodauURGgsxuzUx1ZqTEw34WBo6jB7JJei26dPTmcacLGYebHRgxg7/b0C/TLdsD/zazFj
VE218v98eN/2haN6qW+Z/BRYA1Fq8RPZJyImEVWPJwXKTIYUnowJZBXcQjhTQ8qfdwlWi3P2E7cY
nUe1f6M7JTKT4a6MxJEoxfEfdk1xDL+7hN/u7aWXqu2zK+Fvs3xQ7eIVxBOKiWW5a/e9tYwM9Pdf
OBAjiN994bcRxeVxa7qP7VFgHzcMBxjB4Rd0NcuwgZ40V7HjeQL9n81VGRCcwQ5RmEVAqxPc4WCV
4XNy2ce7w3MicmUz8m7fRFaTvGYwpBONDG50XUnTuyARiav2J3ae8vPc42/oBrj4i/aoYPnw87vQ
VtdC7pccPtgU71/5MEbn6XVavlfoQTjWDjkggGgLbf0KU6sdVytsgTr2kd2jrUeMshW/jRn28Zoj
w14l1tZmUgkzQiWYrjd7wpTsfql3TX1NtDCGpta5Z2OsWMT1+1kskNheUYxCXcKgc0e48R9eqr4A
n/5xgzQM2/BcBh8TcPyPb/u2zcpHWfTSVWHnu4KJCYHq1HFuNmQ/dVLJlIeIBCj/7WMAZER5JQt7
LWEiW31qPYhXNTiqTNaehEfmadk6JGnOgVws5HENwvPMZ4/CpxQfZRgcv3+8flUF4jTXJYduMJCw
Sf92fzpV91XfB0W6ehz6+C9OE/c5xEmhY6svxstSbVTLAqoHDzij4N3vv1zSlF8+3T9cvG/IXpOU
pxyNfLqyEsC6XZm4A5ox5CyY3r1ifKoVPc4/+7fZdndR/WxeyHgMPI0GOjg0CPx4sfq5eugra0zI
IH2jq0J8TWZqS5WEPATtJum2IbSkgYG3YvcTW0q69ByqJpoDeNpQPxZQdLowg/pOi77gK0UN8+U7
lrEiJIWyBqyKmgZoD+77CebMo2PoMZSDFaNankMsKSvj9V60BuRCMmEwATPV2uiE2+mV+CNUMezx
D3enUZ2R3UCBdJye3q5TOC4OqWvh1bmYzxEdKqIKSlbUgF0ziyn4onoH73JEWjPr7sl+uNqK2Bc8
QsHfTiNMgbpoGgw9NS6Hlte5EfnXMMFLXhUMNnGh5NnDUsgoefGladfFZFrgaUCPJ/wN8dfmpUKe
w3bTWoueueuZtx0EAzEDvVtoXCA+6JH++jIwoYeEwcBXekdcLpgmf0pUrgjoEQvcwy1acE8h+RX5
FGJ5HYQSMruBYPlk0ZzjzLJHu0ncmP/As7Q/BakmjKg2nvErZq6dQH/Gw21/xIK7ghshGI8JIXMn
8+Ylz0DkXzAah3I/oGAHMFueqKIHhqrYHMFxG6rvSku26lmZdI6uNFXTqIsr8rofCT8Eom+vTu8U
JiRMc/hdyU43l1ENhNh7b11pAlMQ+BpnDLrnceJ2VnlI37zqvNdhAZF4kW6qvmhWBfXS1cJHdH7X
4bNs54kr1Dly1CMRbUIbu0JeLQpXUT9i28CNT1F4kJbDqQLfoODJlii/nptkTDyalxH6PNcugsKf
3Ow+bximCN1lFx83gmHAue54m5ta6bx4BkG1+Za7nZ4Emej4sntUhaTogeXd7QH/S8UfHhH9QWeA
wP+cIeGEx4K9Hp0tSHTBj2DpgYm4rbLXZ3OcFBXV6mPsbeE0KuwVKgtm3mkow1ASZBC8NDFCwIGp
QxUDSur2U1M9MCin2sZIlGcUNzR1rG36k5IuSfCyEL0Fpw5yGDsn/0hsNxDZsN+2WTxqxPwrXkmA
US5PJPh+KdGDyuIoZF09GQYPAgTVVwES8KupMMo1OyHQlgEtEJutlThO0tTcLkQxPEZxqWKCjscF
tFJ6OZ3+5RgpkLHSWHQgt2FLkQNFFfS5FPYU+rgN+pM3Utbds1HsRUq1CNEqqRLnvEqQy3iVdZ/X
C7MTv+M14zrMSX7+wL4uFGBVysOPR3f7BHDPgepRYptA6gydUMBUQzhZGIxtwcqPkLZwenOETUpq
dsbdVS0YgjwRyP+we64+iDLRwYsv5AA1VPOg2/ybSnfZA77s4J9ALYZ8vpoD1Y8IFEHrCOSbvgtN
hJhDKKgjH2a5xFHNEsMPnNDJ7WshpvBuQNY1RcgYmYp8XhKlc376ySeSdo/WrAzT/ZaZ6QNuN3rL
UfFB12xuydPEyRPO9wmi5SXMMAPflLZykCM1wjEQUA2c2UiIdZ+CWt8XN3Jir9PjJIc0gGEk7wY+
QfhAjHrzHEueF9xw7zytMP2GKA32DOlsiFv1w+gGRLZVfdzrLHl26lkneaoUzmt8WZxG/WmygvQG
yKdbMk1KpOPrK2RBvRiaV5QtVB4ReHDOa63Zf/3FChzv6XJYlKO1jaEdUXA2sDfbwch5xF3MHmDf
Bk/YLGEWJMIs+RI0hie8k+FHQi4TDiLQ9iyCyCJCEEZ0B0BerNme8BIVAXZfBHtbm6D6nvC28l5+
MkkxBzceMDGAZvLEAAFYQlzwBx3vnQXF6U9OVAAvMSTynwcqbPC4WR0w/5mIzAkxEEoi8e+oQbg3
QOFnwPMyJHD7UAVdqGNHIjbh0k1hyfk6o6x+AEHVxa+th0sIAwW4NyY6AkiG2+COQwZpvIkxg7qB
zD3DHeBGdX+cAlQbzwmCzAAPJ/hNguf0QmAJ2htWtP7ynjy2UIwmAGHPxh73bMyisceMhEob8jLt
Sr24G+w0RhknXjXkxQpxmg23ZkJKHJ581OVYeWMQOBdnJZnkfE0QUznnMBGoRc/Alv8hfMCNFxHC
YFmr60ydETNqNh9iOoeOkYDWQUhoBSGi4lSxNvR1m+wEhxZR+LwMvOvmauLhNOKcgHtkjyvLDOQB
PMHV7xlYDsC+5OX/VGFWn4bsw6sC0ih3eIkrARIoNBCIu3HvZGcEvH2vN7J3R7KI+rJ2kkkJeov1
geRwEYoNKUQXmznh6Y2pRufLDyQjPsPHe8HqLzk5+rkNaRBbDr2ctTiWPxkInDfMTQJsQhiVigvD
bejaSBj6NtILTOvpRp9wOCMNaJmhn59MCcBAXTHU3GPEAcrjlDECHhCD8Zn55sXaXwPsViADIzjH
bw+Pb2Z92qzt+id19FIDiYUFqyDdrcmFwlcDVxwtLic39F/rhoiFIb7qYVoZtxXmnIwpsK7hTWZW
0VhgxLwuvKnpAeOI4+hMrbSBCCei6WDumg9uucgKzI3M5Y8np6kgot8h66kbdnQt5o2/Tk4OioIR
g0dGgNx8pxs9iQMcMBwlPwkxK38/eOKi0A+fbo+uRKFVOdK9kLEhjz56E2WsDM94Ql8X1BHAYmBF
vcookLEnho8tA1hW17xeqZBTK0Fj1xP1FTsm8Ewsxey4FAdVWIaaj5nBdVTOruaFB3H/2GdWhWbd
zUcqLxU/BsgMo49LUbjqPersdLuH7bVR7p8hmvKHxyAf+zC8gz67SFmxbqXqaAy5Eram9brGVmU/
bU/2fU2/QhwClwBHhNPnHdMfogW1pcRGj3u0R8GEJDQLpdp7Tfio08nj3+9sUuJPVdQZc34mzmhK
gu5YuOwiAIdUa3aWKksThc7N6NIQoGEtxNmdCM7FeaLvns/u/cljQNdU1agPO3cM7dvGuKo2Ixse
48stSIgeJC8Bch66Gp5jPBvwSyyMO+shYX44eFXilKiT88zmR/gW0ijaD8a+XH3+Oj/XK2x9z18S
Xjo8uh/Hm4Obw5vK9HFT8eYN8b3wHkPFvS+3AXuzUP44D8qs+D7iI9NV+pl8aOCYcBnDwWY7fhWm
PhVSIXyakQI7WDcjQusdKOcV4unuiI+I/315Ehm0MadCd6QME+iGV9TIg500E04GrjqVYu4XD7F7
czIwVbKYUVQIPVADN5fw2uHDau0n3RbOA4bm37z2vQKBAlM1Fdy9IpwODPjNqW7KSyITmWDkMR4n
FO32LWzW8W2lTw88D0zjX6tsa23XwgKPfLoTuPP7uTS7y9v8jlGOUCYeEr9xNKMrYzBKWIhH3DF5
IAmHAzV3x8Xi5crxMznUIw12vKeReLh65SLoAml9/XFG+UH/QYyJ+Xgxrcyp5FiZe6x2sombv71H
vzxjX7CUHXZFWDJbTOQM+L9k0F6m8PdAyfRlgzSk60trqnyIIUpMpoWfTApT5tkPrvxARcQufylo
GgTLRExY+9fwSmBFDNFQQFBPAz4F4xuL9KLlnbhzBq47xThIcZ+PpBk/f4CGb3J3MP2/zJ3HcuxI
lqZfpaz3SIMWix6zCYWQ1HoDo4TWGk8/H1giSSSDMVWLtrbaVN6bGQ5Xx93P+UUI8MQ4K8DVomME
7CfeWPaAU2a9T2b1ChdnyuQAnkeRHBmSi+3cqNyZ8Bu46nbUaUFiV+Xc4JJsu+/WlQl9w53dhE/C
VcbPcqvQW5Y2mhJzkgGAxRHPYTUOrBvpnqiwHuVW+neqqbPWlmbQ5K6JAjJgjVdJhHEVztm8GUpp
JVVwcxODnqWkSCzZNFfxa8QrLF3Fo7Rcj7hbt6S6tfH3wYds0Vfu/Tq6G/qmmd2Du95bt/wRkXlP
UIf+jzoK/ca9iWiBwflSsV9DhBY29av8hhaqwFeIo2uQcpCuqPTK17iCYpcL5vw+vTW3aFHJ8Ojf
QcNfd2sfa6FRwcJrqKnzqkSLAcNhrErCTfsab2BUUT7EVBry+IPOnrtubpM1u8F8GLYkwPfyJn+V
bBGTofeWm/RqdNGi3zVg3iWmrNzcRLoiQjl/T15qNOtvzbdsR8g8IKpBRhQLizmK0OklVk/wHerb
FJdr3noLDo2QJD+o889kf831tCJ9bs3FcWeMO8pAFKjawXy/eK127HD3ycNhw31CAWsBs2k+suDa
K3yjUUjRVw4KL3fwPniH3PCG4ABvwboQnRnOV3p+I9mujM8TJlTqs3Df3qY2By0hnXhKpIp4ZVjz
GIVKLnUubPeRPB09B3esSf0iuI8+hAOgfJHBcFYdCjDiI4qW/LS+kTewzmbmG75B4oVx5t0H5hgf
3XfhmaKuzKn3mCzNlypHmckG+0zNGHFf442cQMg6hVawrtcfDrsFxyZe353tw1tFcGJ1m1MP985M
ZGcgsMfOrENE5A4iO0/7tUKhJHhplohiiiTwG9vaZneYKa9g+AC2EFH9mIuo/o4SNGS598SeOwqm
M9BKyCphOULQuOue0mRmXvECq5EHSZYSTAieDdlW3wXrEI30s1F48wKxNEjuKu4a5DvFGQ5j8jpH
5aE6SIcEL+vhqYnWLp3izmHxEHVQHYGE0BAwDDuGVKCSeyB3OgO9haOussWxAdmO/TvuLuDtby3u
ucTqe/AH9Ss4CsVZJh8Jl7dnBBSHM18ZKYoKNSNG5yM7w4TgllFUWo6uGbdssjniZe7N5Sdwl9SG
JUBE1JCYgxd4VPVHYUEfDw7KBQmK+3SpZjwXawD2/a7hNgnlO1/lJO/ElbKMV+Uapxubt+IhBZCk
nMNLnPfYftdoe68ictU4x1iHyruSL/2zZF+tqGjPk/fgtr2uSWRc8I5ldhCmWWqcN/seUPT2GR6j
t1bQgUBXcSz0A4JeoU6I9GXM4GZbHgAoPyjvLpeXURZ0VJsnIjDWiIe8mZAxNvmjt+YZ9ABTf5S9
ZLravegturtgTeoE7D9rVuOVFc8lhoNb647cFskNdsc9Lx+DPM3I2MVEaDY8U2E3X+GJcAYo8+Ys
IAogY4Eo5rmGzjuv9+U4e9kZEgaXyZn+iijVCqopPIAHsBDItTOXzzLZHTgBOx6Co2GvtQixZYHx
G+FXS0IC/wt/EeNKb3zc8rcbea1zhKV7LDMYodmHd0C+G2+Pym6vlefuOUOMU3+wEK0QQMXjrsMa
1ZaIy1+JryjzrMCfu3sOT0quhNK7up4Xz8XsMd2gzoy0QWCzoXiYYeZhbBQqCkBoqOwcHC4A3MNI
3FfUetCfuy04meOVvn4GQTriDxA/yFekzm7b9fi4r0VMeMLz+jy6hMlqY5RDIqcgBWCbL6xCdJjs
5qrecL1bo7GxpGrECUm6+AXZAtRi0mshXD477J98xQ6/kFPwKJWwrO5YE7A3YLjt23N9pe6VZfPM
CkCrn8jSLf0bbQt4xuQ59tA/wFGiREXm8KmCgLtN38Z/gCh0hxocOuegsQ7olVGh6+9ZJKTt8AVD
ZcbVeZ5SsLp2MO+hfOKvLLjC22Drn2MDPAdRt6RqUb0POdetufUOsmKZXT4j4H7njkvTArbfzQ3e
6NcKKf7qDjlVFtVFvmGSl2hBXJHpenI/hL1+ay6L2+IWAQPoXLPmIFFMq+6GJXeeF+2J+8Qa0jHq
OPNyn28kTsTxGxVycMgS8Ggidcd8bbTxf2SwsvnZcGBJSfPwTeRiwI0yYc9w5pwHV+MEoST2wkSi
a3WmLQrMej+Ej/RR+RR//ZTQ53YtsMQAvNiA85BCsflIQCD2cE6S/EE5pxR9q1srVDBe03PCsbsQ
NtVBbFfDU4V0DhS0TXpxy/+ZA0Z4XooP5V4suKeE7DrvqtyoawHoxi0AQTx8oFehfMPD5pztuBdX
pDC2nO5sLiq4uC/Mys29NH/lSqgcrEOzHRUXFJu4mxCcq3cD8RVstEEJfnKKMhaHdIuRT1Mvet6R
SP0yAIVtQfu/V2bNayDPZB6TtvlRd4viIrvg7UpiIsDZZ9THyNfwda55U+48lF4wll1DVEWhmsTl
ftiP+aB2FGS5AEG5USkuR7zeSTVcQjS0ETkCSU0pd4c30h1vNTyW0LfjMk+uq7c9RDuh+5LXlZio
YgU1Xz8bmUP4UZCmIVa6HFXBQXsUz1DbJYuXroW99qi9kVF5040V1u2rMYdQg/7MCeDnyAikLxJo
xEf5RV6TpATkpH2wEt9zYvkLpDueRhh+zcJz61EDpgYmjloE7Na9eibctGscwUnMUOc4xxiB/LV6
QPaPZxTJbji5K/j3V+U6sc2S3cyRRaGXiDvMn8vNrQC+ChMGu3gV1oRGnABXY6hSXxI7uuQCci4T
vFEguhvF5nD04cl3n831e2ReRvMy/oy0bkhsbnnDXMNTWt9y3hycF2ELZ4jt3jKlyxIhgEfhFp3S
DyJt+TY8gdZKLnXeK9z3QVxxVbgkp0L+X4JV0+7eKmg51aq3kwNKUq/FWRexUNj4h/R12HZIYIsL
HBKfqkP5KkGpeeb3yBL71ygNkd4mD68/Afj1UCQiogEyGvcbrkYvgV3fczqwZItb6wIV+7n0GHf8
Iwn13+sr0o/YI2uUWjfE0bp8QhnQMtXy1YLSFJq1xX7YWWfKk8clX96N1bMTjf1QXAZEpMjiSAtX
RHH8mC/FZSEXAl0NKu9eek24fMHzJWFTP4IVxfrJhTfJLpWXLJ7w5UTLPxSRvrU8qRtnijVYkd6O
NVnp1eJi/pyCWYgRL8QzAl3Ua+3NeFRPUSOkHwp/35qdlIKDRKoH0aJ01l9Wr925dlNyMb0zXvMP
Eg31g/dRPghPwQvCP+4jxZkTnR47NSk7fmt9UhculcZDMb3x7snjGP4seyR5JXGD5w5ZzDjDas4A
EJDKqXa/U/M+C7pA8UVFYVWB1Jcm7fZ9PySq5NBrO9hDSUAh5C5E6YinFsR1VFAr5Aulrbj3tgpU
7kw7UW+Vfur41w+Y0G5cuQ3MNgZQl7wibt+jHZx8ZjWGWfnKDZr8lUrORjzRb+VUs5O9JKuNGOsj
B0G7lh7ku/Auf0HI9FoEe63dx7e8rJodIplIXCpnzko5JB881Ul4DdBOodqR4Hw3Lij4nKIF/fhd
fxZwP+GPX7ZdrmUpCjgsfqTZrsxtaytr98lZiTf5Tba1/k5j/Lfoe/+3LqviGYH05G+zunh/rv+W
fvztunqu/LLyX8tPWtxrmvWF73rw4Mbf/tc/lt9Yc9/+4X+QQmcwd8cZcysuaa/e3+yaHlLQ/jsp
b/P23/81/mf/8MXQpD9Y+YRVeIEG0Q4629/a97L67/8SNPUPXZRljT9XLVH+/Kt/MOS0PwxDNzSk
5/lPYNcZhMh/EOTkP5C9shRitaVBkZNl49/hx41r8c/YoOkSxD3MEjQNviKYi08y6pc10ZeNEKbZ
oJM1pGbnJ0sxPcTmVQKh/8vIXPz9J79y4L6TomhI1+AHMhKqSDAAVPQ95udSIPa1UsGqbvqVlnov
VYc4DJVN1NYoUPrm2+/tfUaXP3tmKni5045oiihpKbIuTtC0eSXVbW+JPHYicn3UyBAUIk2JzD3I
fR4p4Qyowv+HB/q3AaVZPE5kQ9V0ET8+zfw8Cr4MqBpoftlpqLz3+E6nIrm1orR79+733n0/Qf/a
yqRznZYFQujQSk0tVwzful5c6J5yIoB+Xxx/aUWeID50KcnLWsdyN6uDi1o3tqGCtGKqYA5RQTD/
vUvS+GvfJoyR08VP13Wwz5I6uRWIUpgLuQJJy9u4a2Qd1znqQAqem6dQd3/tFjePcd2bkqZw1Zl0
SyxcoWykgimyhPeozfdhhHum3G70HlOv33v1U1sAmEVtZJ9K8nQIXTNuojKlUz5Wmeh8pV2wkhDN
7rlH/97S5LQbZ0sWLWING1mVLF2enHZSr8i+3IJmgfC46G7q29Fzulv21zwx7eAE2+/72f7ZmCSq
ooa2GcY9MP6+b+cgECJDC8ngUPNeK+uRdq/icHKqmb+uc/lbM+PwftlNiZTKcW5S2pGFiyy+VORL
oz6B01O+R6a/dmWKygpFtzUDujLqLY3lqPQsvwzOcS27Gj1vup2+J5u/ktbFOQokMINGpkN1qPfx
prlLH71lRBKbLCAIg7WHes4p2NipoZ5ETtEx08Bs+D7V5mVoC8tiWUKlOTXUnBvT/fd9rCcxpagc
v1IExpqEFfLBM0oZVB5Hr7WxNq2Shl6M4t6KnYEo+AfecwPFattpi5L8D4jx31f05+b4HhE4MWQ4
7HAyQJyZkwukHyuO3nXUAxzczZMNyDgqqpQ5XJLLqAttjQNmmaQERgTc+BT8vfnP+9CkeUU0JOgg
Gie39rlwviw+VBh5pBSk5EdxzJaUYXg1jLw1iGhotDoz7ZmUtx3sRqTGqUmfPBk+V6UimvDfuRtw
eZ5Gw6LUokbwoJoEm2YTbinSkPEu0cSLUWI00Eo2wSXzFkbQTwQc/nvXf1hycHiRL5DAY8L8GG+S
X3ruZFblBUgKzAoV2S2sa1G/mCmeu6oQNOF0m8cuYlaCfKJZSfnrEvzW7vj3X9qVZJQ25YoRV/CC
M1xvReictxi75SbZoRI5VY36a4mByADgMe8WQRGcmYJ0Irj9cBShKvql/5OF53SKXnoq3yEgRN5L
/mrwo2svz5aKg7JL5O5dEwCex6poL34f+clD/HPeTfTPVJnjQmOIJ6eg72UOjmikS8dFp9/FFKZQ
K95WsHBPrrEfouu3tibTrHuG0dYmbaHWuylH01bgMCwvTEkegjXIFoxdTi2tcegmm+pbm5Mpjqum
6ZSusMhyA0GS34Ty6fcRlH9YvN9amEyer9S5K1j0CtDEWt5qq1FQa5QmxsNhlr/7B/cp292TydtQ
DkKCXd2TdD2vUBG3SSid7O9frzXyt8+ZnJSeWlp6qPA5OUxPeDl7eKXzACXM0o4hiZ/HZ+pzaSso
I2OvscJpdSmA8O+ptbjzkihDov6gr91zy0ZCfoVu4jwmM35qxf+w87595eSgNWs1j8z8cykgHz03
1s4G+MhMIhdVIRN9aun9uPJU5HpkHfbDXwy2gtT3kmZceaZ2nQEZS6I78WTahcfMXxYbz11DkkdN
At5Z1uTo9FnhVtk2pKg7WXnnoYPfZJqyzA1TPHR9k79HvQNGVzd66s+lnHs7PRKLledI4O1KH2K8
5BHw66pZ5GqC8Lo1UHqsrPojqX1zU+WdZitFCUCt7BBXUATvtdK9fOPFNUg7q8FFuO8NTJyqMF10
ZeM9N0NPTW1QxV1lWtqqkxzrQjVHWGdSRTssmckCDnmK+GCUhhtD1ZWdK4vFvtQGwlEdRbsiLvTX
XEA71tIGZeUplWSHXYT6o4vQc+a16Y6UTLiKdbddRJ4lXOSuqGySrgtvFCVNtr4lGC+qE+LpVAlg
uZRkOGuTwsPFF1Ru4yG1Xg/YwJUhpWot6+f8mnc5tJLwpJhoriVxh3nVEKjr0resnd/U1aaquUN3
laQRKktZX7pZJaAPrcnRWdJo+iFxvf7MTKzYLgUz37hpoM512ZXnudEA09QMeNJ6K61yNwFDqQXq
fZpq2o3fe9awDtNYeQhR1bhsvMK0DVeoMNeRaqCUYgeCxRRCaatZvCGFRmlXahH0d5ZQUoB1FPS4
rdbYenqZboQ0a7aVKKjrqlLFhefm47MwqLXX2hBDeVl3kr5tywbsTBSH+bnZMk9zv0L62zO0bhGX
crfNgyJfNbGb7Otm0PdNLFboEnrYdbmxF19XVhvsZS+rqWLm5nWlFhmWLRnwpbyCOtrU6Y1c97iz
aBbQCjOh0hXIXZet46zx5Vmaa6ijj4/IjZwP/ZkRkfCV9aF6kGMDsKcfiSudFCY6szU3rlgRVA6o
rOGUNkbkr+6gxdi05kuIw9dFkHXWFrJMskxV7LJ9z+SinhvRU1mryl1YN/peFXP5Qw0F6t61XoZL
s3OGlUJeZyn0mgdT2VGTtVB5hrAN5FJXm1kTG/6NUksS+bS6An6fpK4B+qKNrbvEE6Rb04hxEm/l
+NYJCzxtUrzIeqfFI6/0rrrWVddFjfXepWIIXjDvYwVEfu9xLMzMoBZg55ReTFq8CAeKkJEanZuD
ROK0kaOtKpv5Wyx6lg54JhmadRAmKDsmgZd0c6dMkgunSJI7P+y690oJ+lszTeGUO6GWnsmFk94O
hRQb817OwDW0Q4EfhWPq2Tzq8gJaW1WGt5o4pGSe69YBTWVpVM2UXCLDzy60ZmQ7zXBRlKoP08hC
f0Kl5MIKgHwXGG6/qCMZvpya4YXS587doDnGoerAYTpBaRuxz7/RJuWT0XTSg1eSgAz1NuTzU31b
JP4HUkqXlu5S3zAtf1EwMtuwxNKjaVN86cpMX6ZhYYHIMHMgJQ4GUpIVK+fmaH9c+hnCek2Ho3hb
LaQsVO1abbBGY6XqVi+eCXWF+qJf6edW4bUzz0eYIYZfKahnkhZR6Uz16pFg8uwMESDVssCAwAJG
Zbq6RoGZYfba/FwrXRhdGSgKr5Y0NAFNXDMaObuQQnDngtui+aABA05xE+y4Xh7MYKgpmhQZ18W4
0hBOCOMMCWw8ZOd+jttL552Lefo+9CNmUQsvCz+8zn3z3rE8f1vWpQcUz7VQJwDqX1p4OAlClc3l
COcyq2vfBV/h09FgGMxwPbjSs8Jj/CBaZoFJs4P/XBT5K7UasFGOTPBvEXUWNwOuJiReuRKciIqq
5aMnOuTgkB3xvMoM1y4bX9qxC3QkSvXaz1eS5/sHVh9gB7LpF5Xb3ku+U29UCZf2QhV7HDH6EOqU
g2mJHmD9IATPPmsU8byyevASCmGFmeKIUuIO5HuFcRD1cCMq7VnidcA/jUqYB31VzzvdUezWNTLA
atqd0TsaboPwvaUsorwU5doi0qVwoSU1EJq6Epdqnss2GvnOTO/K9zT1jCfqAdWF6jSZ3akhpNla
GzYDztWhkYUrXQXxHzWy+9HoAdMad6mOYshwFdXSTZSlr64nXiapgLZiEbpLRR/Og6KMV1bNpsn7
9lUMhdsmDTm6h6Ylbuv+WlLDDmR/12vYbzWY41lK0+8K3xQvDaEBkJxTQXO8Yev6dbHLUOlZmnXQ
2a1pRGcsnXoeqCoU6rJw3xzU8eyhDHnwRFYIkLwILKebcf/OrqJUrNpZkhc1ELdM9bJ5N/jKRcyc
h3Zucfhgl9IY+rxpFJRy6g5E19BABCHgNSsiXlutNF9QUKMMjWETJ33ygfQyE5qbePc0Sc+Nu9SR
X/aqEX1RuN1LqtYAlNxcx+SpNMrqOU4LMFi08FjEunmZen4qrLRcNturpFP7pzxv22HbipGOkvRg
FdDk5d53lzkihjeN2Rd36LmBiZVw6GnWXpNlAIQEP8HgL4xx2QhdfdsZqUKyIWiE1ySOBZBHSoYF
Y1FTOlJ9CU2lIAajpnvYbIuhU4gLuIaQsLpGRWoyDFwXHIwouGeZZni2gxDzvhIa3Z3raStAOycZ
DJOjilTQkEKOK5sxpI9NnnsrR2q0ZMF9Cr2YcABkaaQFboFtGbkPhZL1ABhqpUaygjV6YKOKb6LW
xBcmFP4nobHUj8JNfbu2Que2ciXrulXAx0FLBNSadWq+8+IoAKwUefWTKXf9nZqb2qrPTEQvNDGS
+JIk29e6b9hBnyAd0ZoRtBRH9K2Vk1ici20UXeWtiu6hU6r3Q58gZp66lFG9si4AzRqGexByJ9oO
QkXyUqhrf6dbbXbeS3qxr8gKL0l7C1tfi1BvzRMDJfu41tHVl8KH3gqgHuUp/jtuVb/LGCQDRItE
W3ZbdZE32BLKZKs3XJXKhWck+GuqHlZJSkbh2Ry6t7bP9L1ZJz7CNnl/MdSWkCzI1YJT1mNoQF2T
3oRm1e7r3DJXSSUi1CgM4PJqbBdD0czWQWlamGe5wYaZAZ+sGno0CyJBvhQTI9hIfgXJxHMxkO87
3F8Fo8AgxYTflHDmzjXDRHarrfyLIM6RM+qbkHSFMPCeHDT50IWQMDpVDC6lOB8uXaEDzRGUzrry
OuWGt3T85EYK0dRx+l1eIddqdNj/yYmoLvUBRVhNU42zOAGM2kmSs8w0RQAAg1/uLhM6gMStloAz
T+JWBxGctOKVpOTWQWnQIY7b3OVkCTVk5F1Rv4k7zz9koj686EETHrpWhvzhxFm2jZtCB2me+MKl
KykAMPXC3fd+VKFZ33fnqRYUSzwsoudGCqrHxOkVrnQdWEmpl2rgArkKprDysHur3SurVLuzamjT
rRTEA7r+pYQUSZ8o+zD1JHGWyuloP5YK6KHUKadKIVKF75LzwQsQixWLwfaKtD8LhFa//v2x+pec
m05+xWJnmAbiFua0El4oisr0lojHWC9koWZ54V656Ejlta2H8d9zC/9WSe7gvxZpmX5U36ttnyKU
/6q9/Z/z7D25ror39+rwnE3/zf+NZTpyAL+U6Z6jcJS0/IeyZfmtUsd/+c9KnfGHjow9GTdDkSxF
0firf1TqdOkPlVqONj5WIcR//tU/tSw1ES1LDOwRuMRXgCIXb91/allq8h/IgIoU96iAW9Sg/i0t
y0luSGBB897TlGntLFFjLtpiZdjtAG5EyEEvc6l+iZr4tuoVivkiSGF9MBatFd0rBgJCiXtK3m/y
lv6z8XEJf8nJeaUjCwNR0IaCivADxC9Ap1A7uP0vM2QolBMZsO8Vkz/bmWQgVM0tZSvLTOBgHGu8
I1FGzo21Wa++zP0PhcjvqYc/f3+ShymklJKhHyDaq7ERnkPtLW5OfPr33NafPz3JOHWJZAydIGk2
t0A1YU62v3/ysd8d0xtfhh7MiFEQck277C8FnHes5FTN6Hv8+fOLJ5m/NEtFt89D3tJiKtlNXnWz
UrE2KkdjHoyw2+QpLeR7T9BJi7iwIjvzKfDxkI8wMhm05K5TE/ieZCNMN84Wv3d3wjT/86smuU8p
VETfVDXDHslyPZrHFF1MOCPquQjxbOPeUG1YZjb5398b/CyN/ZmU/LPBMXf3ZYAjzzWq3hrCtcPz
oCuBkXrWzRBCewo4XTv1o5ebleLkF12EfniloQ2gZHM/FLAf5yXcR+j4hRg2F7G7V8PkTFC0Z80z
Hv1Ohh/TKNdCKS4GL1prfXj4/ZuPbJPP7OeXT1YaX3PISrAmPHlXIF2piEUzd/rmPU/U/e9tTGro
/xqXUZ7367gURZn7vZUYdrnFanJV3zb3/aNka3a/SFfiS3RQbn5v6XvO9s+GJsGlqzqhNRx6M6pq
R+c+fnAeQHXP/v3nj2ygKaptEP0h89zasI1+52O5KzrCiR107Jcn0UQo+kSLSXfZmpKDERbCMyvt
3RMb4diPj3/+ZY5zv/VNLxnjiXpT4nbtn4gnx0Z7Ek+MQq1aj/Vpq453psjNla9E51EmrGPFeKhC
81FRwFHzhPp99I8dHfI0yriZ7/CEJFmVL5p6LuIi6F5CCEJeEFdafOwAZ1793taR6D7Vq6kB15Ry
2lqkt9BnQCMzNxa5/Pz7jx/bc5MwAbYHHbJOhmpVQ/xTQqKxVm6VDD5x4J7ac2OQ+yEWTdFZUm2q
qVjIht3HGZnS3pqpkQhvST8rwvwjklrQrJoHvN0q7DwNdkp8ouUjQzdFrMieKw7dYOq2kK8tbVNb
5014YgUcWcjSZHu7olZGvhPjigXqr/qovLffJ+TYSfH55192SFELnVTozEi7HYvTyNgcGjjJ8wGg
dnoDlHdRI752dqps8XnT+mlyJts97KUoK1TIs72vXegO6g8evI22kg8M3bKJ4FJG+jpFhoVcoDGv
I+2q9ZHZtNBGyWIqG4UokE7S70jt7nLHKKimogrgS/eKGJ55HepFvdlddbFKcgdNBCl/kCvvltzB
tlKxmvbKReyUO5T4UDxQhJ3owlJLsIuVPcQM8uGgRN0JXMSRxT5FbcpBNBQknizb5B7mJYeIdFVk
XmTK/e9zN879T0M5CUJy7JqdMsbkZLQXImPmadDA4fC6zpNX+CcW9bGVNwk9clLXnlXGjt3253mA
GW52+/vnT2rE/zqyPi/pX5Ze63WpWoiDZncdjCZTM5/TzrkiPRwtBLEGmt3NBK9b4G/1FKTViUGb
gHz+bHUSgrSOVFblNaY9+teNVM8GO8gSfk60hApln+jbkbmZYubKoIpVv28NW1BReay5aOmq+twi
YOro8oOWoMnseZkKmKmEoOr0i8rr7dKJH9KsWBfcQ5So2Wpu9RCJGPD+/lFHZlKc3EXq3uobJ6fs
o8K1aVt92RjeiSfBsbkUx3H4MpdSkKmD7nZwU4N9pb6VObXZ7N1Ekjs090X5MSAD4A2Xv3fkM+r9
sPLFccd9aS1IStNs/I6Vb0Yrv2quy7qxhUJ4IIO90iJYLiDSCxc/wMZbxJAN3QrpXvOjc12b5OQi
EtQnLTVO3GCO7HNxEtJUHpUqU2jYrjMgTNMgdgTlwR22cS9tTvR43G0/9Xic0y89jhqu87rmEf9X
AP0RoFhjnb5RPtxPz99T0XmCmfnX5hAnIYVHs1dwQOpUBoNLS8x2naMcBFW7yPPgPmusx0Yz0oXb
puWiG2CIa1GGdm2lXbsBxRPPH1YpD5u5h7oVdjjdpg2zZPn7EBxbvZM41Aq6S67MJ1pIOABkSb2R
o+TEdW6cqZ9Gd/Jc0odY6qyG56Em30kIphnVTWq4p+LcsbmbRBzVMXKKSzIGzEvUZpCBiTEUGAWf
RjzASe26H7sgTyVvqzKnKCAWji3J+VyvsVzDW0g80YWfVzgwsu+rT+qEwK+cFMO9MFuV8qNPGlAK
Ns6QnghNxxqYhA+3UbQqkNlCcrgVles4j1FgWqd+fSIeH/v98c+/bB9HGa8OpJdsXXkUEe9SGoCd
KkzBWn34fXn+vITkqTGJ5PtDXJYKzk1atSoMc+tQc0Cn6/dfP/KOlEl/fesA9eICM06HdyTOqvFV
DKoExVa8NUf79RAi3qkQcGykJhGgiFRBi63xoinvfW9tIcRRWMsoPvEA+HkXy9ZkF1uxrgOwoB95
ty7dtyjwT6ygY+M/2cICAUE1wBjacraLMiorwWNWnrjIHXl+gYX/PvqJmhe+NqiWba21c8eubTRd
FmiVlFgyNHa7PrWJjwy+OT43vyxTUxC1UKgdbAlKcyGZDH1T2bF0ATbvxDoap/GvkQ4k6PcWyhRE
QN8Lmh3iF7vBZ2/dBKjQd/MGqnOOILl6daKlY32ZbGlVMGOniiRk22xlhVfxxtIvCwTfUKcJbyqU
xw1jVGmTIKOfxJseWV1TDoasdZnTBoxfsEH0hzSIhzGedhjm2GDDC44OPCtOdO/YQI7r8MtUaY5f
ZEpUmijvjddIZeeDY7w1UQYZ43rQLk8By471abLz8W0PVCMia9yU6xq9pxA08e99ODZDk63uplS6
klbBhlN76RSo7+gouh3aCyfdZI5sSnOy2wuprQzH4dZiQNQsRw17El5xv/j9+4+NzGTLa3VU1pqb
aNSEkc/Wbe1kuD32y9P97joVHmB4rKb6zlIZFe7wv3/zkecH6vjf1w3a7LFMPRwhHzDyyiJY8RB4
Ga2rddioJ5fnkQ4Yk20uKH4otxh52RlSFjUqf2Z+faIDRxa+MdnXothGbYm8KeKDzqUhofM8+ovn
7TyUFtUSaNIuSle/tzX+5A/BauSCfd1jYRMaTubVePuCaFIjda5k6GdJN4r4pDvFiVV07Gg1JjvZ
taq6iWLWj0eyHO+/hbwdDdyxO02Ab3HIeuvqALTx9z4dSbhAcPreqU6jEiFUvJSqhZtgGo/qIEwE
vKhXwsEFCr9FZ2Gk7c9/b+/YSphsckv1VasbL5+yuNG1EE0R70RPjoQPY7K5tVwUtDygxtBXQAPE
rRA9pMGVpJ44qo7EjpG393XyBS+qYj+SMHxvUTy18pvB8dDxcdf/2bhMtrhFLc7RPC77cH1mcY4n
anbiMXFshvXJFtfipA2UXrfsxJXuXSvYBgNyyrK6E+UB6aESv6a2hHpQJChEOcbcsaRtkpVvnqnN
pADcchYCrGrg9f7e1SMjqU+Cgac4IA0sVlzt3Ktds2q8aoG724kyyrFfn8QDrU5TYNuCYWd6CXau
ikYMp7fOG9X+/fOPRAF9EgVyCrag6wwS0o660SU7xXelrhddoSC2+/B7G0fnbBIEfLMIgZlRPskc
dU7OeNel4W1RwJiJHeRhDOBoSrD2ch64KWeYk5touCW7sEMRN63egZwg71sZwfL37zmyaz8lnL/c
LjxRtmIx5sHVlC1iy69qcyIcHJutSTiQsgA02iBjCV9ecQvU0G1u+v90ECcRIYjEEoQnewq1zuXI
+KrAkTw6mxD8+6ciXIrUiGgt5BMhQhl31A8HhD6JEWIzCLpg9JbNgrgpTbS6C2Gw0D5SQEXVB0VF
OATk6KMmdW8YZa4KkVsauTluPOKdUmSLoY8OhiMvJAMppijLHt3YfPEG+RAFkOwhzd3hxWdXUbvW
XBC+qfiW9NKtBn5mrvfuOWhSREnVBFVMFLUqeWk46rnru7tMdm4FtYEt0QbnrTicEKg/tiwmQUuk
kg9rEaS8099EkG57sVr8vuCOrIsRsfE12naAiZvGd01bUG5TwY6SRYDyyH/225P4Ew9OlQBNAo/Q
uBtJ9OwEmWVE0E8s6SPxQZsEoFTLLD8MTMOOMvJNKBKZ8bJCMlTwZoP8n2EqYEB8H5+IY1MEt2/Y
g4xiIBUS1+gA6EOnVE5ZMozD8cNi1iYhSE4Tzw3jzrSlwLFmzMYBThOPI8mfy213iEO8qZvU/8+W
kjYusS8RRtUDt/YgUXG8LtvuoZD/TbGMf+YQZW0SYoL/x9mXNEfKA9v+IiIAgYAtUEUNnu1uDxui
RyYBYh5+/T34vvfCrc8qxXP0qr2AQlIOyjx5zpwua5++l7swd7VxKd5VB9CYYqg1Dta7r50pwdXE
PSzeseEgN43O+pwjGHz5vApeZUDqHA8VyM6q5rhC/Y1y31wVdiZBIJm2YMJ22TRLSwq4XpCAZ9Ck
1sBwiLoXROrt4+W1kQUzSzBmVN09Y+UcKKdgUzICgx9EXEDHhAktHxRmmEZjIJa3I+9OUzSJZBWS
d8GGD8cJs0CWiSGAONIhfdNizBLE1s/m4wgKtfQEQYPXy58mcVOWYOsYVzAWcBTYUeKU+1YjO3Oi
v+Ja+3H58ZL6t2kJZt4vZbEmcFZRu4+vtxnhBtzdBOTtzyPYDjyQjmKQfocqCfqQxv7yS7dnf2L3
lmD3Sz3kTk/Rxuv1mwU1daMCqer4SmwVqEq6OYKt06rL9LrBeQAr9w4czJvMJPTJoTO/UW1HncKl
yO62lmD5STe4S9fkQEVEBd0ot87ZxnzWYP5uE+hUlXneoQifrZhg/GkLGepqdTbWLvc03pGf8ak6
AhPxOKKsTk7pA9gEr2bQDGKeGGR8UE64vFOy0yc4hg5pdAKMrgsdS+/MmvVIKIMkRKewW9njBdfg
mHNDjQbVq7pkN9qagjLTgASNrpLHkxy09yzqg42WwFbV64IieA7gYW4D3Tt8s8nehF+4vD4y8xHh
lXGcj7ypHTeKKXgZ0zXKbP3IRmxCMeJ+nU9PRgU1jok99Et2S1kHRvTGwQ2oxnyKhskEl4EBe2HN
I3RT9gk3FRu3HfRPDgwR3MYy0lSnXkOjht81rPR5mityG0nQJoLDcDHvNQH2gTg0pTe5g3lPD7Ix
Uez8JO73edhdXljZ7xdcBCBkXAMsFqyE9fJQm/bqM9dSsS3JHi54h9ngetWs6BwxgtJD95qS6PKv
lpxnIrgDMyWlrkFHG6Nnj/3yvXTo3sy44uGywyz4AB6zpmCYdMK4zn3rPGTLXZn+GJjiUivbVsHS
9QUSUAbGJqO2NRGewWzidgTlOWePOc/DOpIdy1SdC9mXCGZvOSZaIpaO1NL4Q8gVqhKhk50wEHl5
FyTbK8IcF1a61Bxx10OVN4VoT08eLz9YFlZEbKPN9LlbobsWTWBe/I4x7KC+hrxwGkyYSd9XO+2I
YbDL75J9hGDA8CAmqFPSOOL9+g3gkIe1TjrFs2VhS8Q26sM41w5DeNwQIeaP6Xo8jKCeLV9b8Jh+
9QsEE3ZqJ25RtARIQL/lED7RFEFXcnpMwXq7ZkmKKgXAFLWsXR/v1zbZ0fncqJ4vW3nBiKcpbqqE
o2GX6ceFprs2scKv7algwWhm5ilGZYAEK/9UI4Zv1aDs7cd94u9FDGPnLFWp2TCpKeBtCEX5KA5R
YYW2VAAapDB9UzVnZKsv2C5I+3ha50DPURDi2Ri0QTeNVL9rZb9AsvwillHLTM/JEgTPQVsLQGow
mtjP+v7yDshK3+9x/ENGAEm9rLK3bmwfbvqh0CC/Td5QyfChDQXJQVRPVCQOMiMTAYzWNPGsS1Fg
0E+bSgcgxNvFZ4GboM8sUkngbTecTzb+/Ub04YNQ2VoSlgNHsGWGW55LIrDxggn58oLJdkMw4jT2
wCfALQiHGGCBPsx0VKQRklD5vkEffndpOZmdYMg2iqsspF78PTahq6IZinAmS8zeXfiH52OklGWa
gUYcedyuZx3sAcoqDfh/wPaO6UVQQk8HCn2KjZYVBNJfWy7BwvMyIwmm4m3IV/2wqtu4VcR+2TYI
0bnT7GnU+w6AGgxrbsPj5TDvLv9k2QESDLpKPLuxTVzPN4qoCqIGIEHYqymiJL9chAWi65C6DUGx
3EViD5pSU2XJ25J+cvBFbJ9HEx2cgO9FFwvtK9CfBBSC9BHZ6Qc3UA0ZyEK+CPOryZob5oTXgLV3
K180kCbAYCh6SvWRgLELQFSuOj0S3yqC/DR9xSWvR4eddlkwlT/1ogRYwcFElgq4J9sNwZyRTGsJ
A29PlECSV4PcKlg0Lh8jiT3r2xs/2BtapHwawZUQze1BZ3eku2r5w+VHS1JTEaJX9IvTW+MCrUsD
GOnVArUU13ZrSYOqIxBnqvMfpKxJePltpsDh9f/KebpgxMlk5/kSV3Fkps2tlg93g5Vheqce0JgY
9TMIiJ6aAmxejldDi8ApIT44dS90HP/WYHEJCEHrn+btG9XzZ82jV7Vp7jTqPY5Lcs3G9spq8vOY
lj4GhdEyqPkZKMq7lGJCqNNmcFON66PXOxuqe8SsqTGdTGJcl5UTWJW3r9f+ZI7ld51BnqYC0WG6
oNg0gF+8b5srOkNvhYLwah3ILU0xu86LJ1pWUTZBVIpjynXtvJ/loO+9cj6szHyuneLG1d0fZHB3
RCsghlt04TqZvuei3D6PEMRd493UoR44TM5b1RYRiCHA4xFOhfk25fxctdBb0bvy0cMV1ncJVMJm
Ah7WmOwcTk6tVz16cV8EYBoI7KF6cMzqfqnax3jhv1E2HQGbdCEKnLiQKhqLH7WVnnvUhf2qL8x9
qXs/k3HdFTVUDgDyg4ofKJpwPxl/OpjRyFB66WzyPQFjRLzmYIPmc0ALMJ95SdSV3fe2ywO7na4z
uwXZnlE+2MZw6AcP8ikZiEKMZMK4d/mN6YnhA9B6vQBiyzlYfyxPg4pb1d3RaoIMYTqcamuCyoUD
Xc9Km8BZxyegPFK+AyAjtKb5uRtbcHwb9Kb2hit7gbBaTSGj10BPo13P1QSGinH63df9bgH1PAET
JhkBGgYb51ub1bjSza8LH39xL8bofovGorWgWBAPPwuzhlZcPVwXlhXvatDjZ12Z3KL7+BO6mD+t
rt7n9fy9n4ud3ugnsizQTmmg9cnTt26Kj5gGuvVK0Lh3oM1wgU4JM9Bz+hUGBKYJwr62y/yuZEen
x1xCxtNHcPmlIYCxoZeBut/13sBpdk7BeRGUC7u32hgE/RUOMGbir/rUA8eOHmGeXAfeGdPm7mwf
k3z95unZzuUulKN4e+8SaM5wkCmsNgTI3F6H/pBdWdDC0FhgTONBT/UzAfkCUPEQlKT1Wa/tK3zF
U9+SK6OBaKJZfzPG+b60rSJc3eUKw/232xTVbC5/28VQNVdkKaI4V+3ypK66zeNziEIcwasAGc72
J6RivOuNV6v/k4TO78u+RuaOhdib05EzuwLSyR7OA4PAT+wqvJgkbhkiOraaaNV6HKhG/bSAgTLd
m3cAEbdQqETmsxyKn7pywT6/exgiVtYhfDbKFVcC4xGAt3dwTBKhlz8HJjRpKqgxXF6tz0OM4QlX
4oF6sJct4ifkvuhvaxfcQgq8o+zRW0T+EL1YofG0b7bBFRAlsZjsvXE5eN6gAEh8nmMZIlS27VEk
ROR1I69pr5r+G5idAmes9kWXgzhKQxbaHtKOKGp/23r8NzMyROSs29a96yRbat0ufjG9xukbI6dh
Tv0+/nt5KyTpNUbe/10wM6lYMhC8o9uxp3FfH+hDC/FF7Tl/NGLw8QPnEULId0STR8VF/nkaYIhA
2mzIx9w1ujjKZsiVlibUkICu7HjjuyWUI5kFdknVvIXsPAj5tjcSmhorBuo2cjDnV0vaQIO43+XF
+zzNw4z/v2uXjiwel3aKo5nme7cBw0ZDIrtYHpxJRVcscWKGiKvlQ5uSUc8wwwSVWva7WvcWlOAg
YxlWGM4ZwRPn17eqt0lWS4TY2lU1FXHO4igHgMxFB1qruObbcZ7tL6+Y5ES7guXPDXGAi1rxAoyC
GKy8npwZSjGsOE/5tO85SRRbI7m0g1Ra2BsNvFeF02mR/Wi/JAcDVPuQYksD6O9CUVTVz/nc7xvu
tpAf3I1J0myYdD2OvBoJ5qMzKm7rsnXa3vfhufW6lZhaoBnMeL1iYChraTYjW0C+OTq72swU0UXi
z1zR+s3MiilhGu6M/RG8b9AoxDshSn95u2XLIyTgdZF5epfi8Tmka5PTVD5dfq7Eg4j8qEs1T6aW
FQmSjfyqqePbwdT83gY8w+xBdF0uRzY7iiMr+wbByPuel9zQ8Q1N8ieDMHupuAwZEmMT4bSuxS2T
IWhELUjOgtIGBcNAXkxKr8BLd7s01ZPpaUeAeSKrwMQx7as+7Gh9i6ppB2YrfoW8WTWk8V5z/STU
iKhbslaNZxVmHFX1iPFFhhZYd2tx7W8Bfel4Xc651TzEg3uV6tUevLltwCxAfldtfXYsiGfPdeL3
TQ8lpbqCmj1EmwDQBi1XFfuZY7wA2PI8VOOTpsJPyRZPcCS6zjlxoCuCqroTkoHu9bS6MTL6tYMr
wnfX2C4qz8PedNWfZHhyVLPQkoghAnbbODGsUvPiqFh2BX/AIu+GCVOv3qzwe7J12U7xB8eRbZO1
/ZhA2qB8HaErAvCvNf65bHWyZwvOYmwMkIahOh2BowxYqz4B/6KrAhfLHi64CuAXa3M0YGY2dBRp
AZXS5CZTIb9lyy5kAW7rdrmDvDxax+cq28UAQZmA9OerHl1eGomTcAQnUVlFrZGp0pAJsMMyGyEG
Hu8vP1ry20VILniKMtp1CAXO2Ky+VVJcWxkQ3qtxzcAC9DUvJwJt9S42DLdNAZ9bhlM6YRwBZZXZ
v/wJkr2lgrGuK65HwwjClI2fTStfGif1J/Lt8sNl67P9/cOJr1c729iyk0MTG1DSggYi6GpYA65O
e3f5DZLNpdtnfXhDSy2eL9OgRXp2P+EFfGbh5SfLfrtgrdOcaVhmWBR4Yf2CNE24FKsJLabm2KxF
rTicsrcIdkuzYZmTlScHSvjoT/FGeAqsntWxU7roqpEcWcZFBQsGms514rRFsIcK7c4MNsXi7I/l
Qxz8RxsNCs8sO0uCKbea2VllwjWgnbtjogPSaK9JVOrO8sXDKpiyy1pMVJBei1DN8t2BhbGFSYrF
UjhoyWES0aqUZ2kKVuPksNDnFqQO7ePloyTJ5OwtVfpwSJ0UgbvrnfRQdGBW6Sa/AwJzAIukvzGG
tvNOWxNM5lMFflkyNW+I0NWK1iBJND0Q9fAs1Kr54OjVrjPc38NaXPXOC7RdTtnqBRXVFMayeYtP
UhQRx+rkYGMeWJ0eqj5HPQoSiPi4qYGW6Xg7m4pllH6XYOyoyGpVMmD7V9Kg4Fi9lBOYG0l/zdw2
Gln+2KXT4E9DfL+iInl57yRnWgS0Tk7WemWHoG2TFoy00GNboTnIXi4/XZZoiqhWYA2XjncNcoLb
4jvKys4LDaAJf2B/wcnZQNqz3kNo8EtNfcMWvEDWYJxgLKzkUKLw3cxgDwbbOnRTqwfF1xDJMRAc
wOKVTVZvX2NF67LfgI6bFAd8v3EqfgOtt1c1yGWWKjiCJu1Atl0gauVL48fWL4pE7fI3SBzyf0Cu
UMvz0h41lzXhAclByQ0iD/fOQFpy+QUyXyxiWmlReGM9GMlhfjH2fB/fIaeC8i/IB4IkVHWsJcdW
RLQuTtpCC2qII2s5TBByXzE/sL/8Ae8Alk+MXUSzFmVmZj2Ab5HBEuLXHb9PC/c4N14Vrma805h1
QMwHurmAAmyn/46T5Kns8z+knPXQ7rXbOK6tsMfdFog5ZJMpiNGCpndBv5uMOx1Qvn4ivz17HkKX
uFeU0Z0x1yrNx83pfvbrBSfSWRo6MzbqKHb15lm3rpNFGDPyh/gpAdiiaT2FsUmO6CYr99HpMzAM
d8MGrsvMaysHucasiuayJ2/W9yGcFAMdtWnUMJ4S44hm6V3WfW06zrBED+HNOmJTgqtmon9zSR40
I4BqQFkoMoR3XMZnqy94CDd1nTWFHEQEmo+wGj0/truz1ZK9nv9N1/4GcMQ33vYBGNqvSrLuVgZS
4tI+FxQdWgqUSnaXpsXu8kmWGYngRaZytPKp274WpP4ocnqYH2+gGg+tCtVAt+QVIjh26Waapib2
Ku/mPViqQbMGhlBSoht0+RskkVfExqblNE9kBlHkbP6uy+cCXeykeq0xo66cv5J9g3BFMKes1KAd
4AG93r8ggURfj6Nlk+69oEerrIa6thn+/wr1/d/OsCFiX6EX4SSQLtOALISqdBXf88SKlq5SNDgk
1kO2r/xgPbo+lKzXZxTui789MClNoXDskiyPCAbfsYKa3YCyR+zND+DJvluh1pgQCAc4teFrhvVm
6nM0Z83u8s7LtkVwA/WY0ZGBwA+k7mZYkRZzUMVb4TWN4mTJ6k7vMqofViruxryZQWsdeWyCoFgB
o+3ZCQ3ol961ntY2e/DM6ioG13gARvwCBNmIaFmHi/Dg3s/5soP4RR5iQgtxtCOnKp8gIrwaEBHu
S8w6Fuc0b9bQ05sIQoAKSNI7deEnDoYIDmYkHGR5mE2NHHowBkiyLTsIJocgUt3XkbfbGDK9XQ0w
46ORAo25ER2pRwhkHRsieBR0S0laLWD04L/GfX+1EWFUZ1CnmcRf79fA2o+nGimdd0TbEywVlw+C
rA0pYnHn1syLosOR9ra5eYj9XRfQP7N3Q7juyn0SqqKDZMoIfNj/2k4JYjgUmmLMzCa7rQfZ/pzv
qV8+aSc1lklyrE3B2ySgzi8cgpEfMG2z5VfpHKpCcTGShH4RkeuamEulFpyx25gz+PqbNxv/ac31
BBKiY2/Xx7JX0UVK3Mw7o+1H44nNZKM3QppRvLnG36WJLm+2bHlEL2NqNQrqBfYaujqaRva5YYUx
9By+9njBqUz6YiQVOPSjZV4iy4MU60rPba7K22XJ738YR0fQX+Q2ENcbTwXgPWvv8/NWh0iC9Q+z
1MBQ2ToJfkA3awBZDI4XQZ3jnZHGemJIZcIFA5boNPURiwwSKpMyyb3hXSrxw35Pzbja6ayjELW8
xXmPEN/5LlQ2vsZwZIiIXQgJ2WNXIbqkG8rHSn/CTlRJiuSsinjdPJ4mLU4XYLG6h3UEgURRqVyT
7NGCNfedNmiDuzXhzGBLGpJd8g3CrvpjD2IgKF2FXqgWWt0O6Se+X4Tpap6buyYAcuBb3NiBSqQo
1bOze4dI7L07FWmxZBDSeL/Mf9jrZsawJUvQKdWK5arwuudmxfRenYWJs3QHhmlaP9H1CNRjZG9Q
p0cVhN1Z2mIiCyh/aV3px54XQFzw95eMVoT5LqRH0c3D2QBDtm/YU9g4JyuuFXmAbAsFlzBwAKIG
hlWtVrvx61U7ACKigIRIrObdTXxYSUgiTcRueuQw1U0+HCnKNg10mJRkIhIvIHKBxhlf3WbFNXit
yX2ZeDelVQRZqRq73U7xZwdOCPdm4bpmGsNbpjb7OWlzEkJDewfEweOa5QAmK28qknUSAb5Ep2ld
JjCjvHql2XWZZCDjeylHFemKZJ1EnK/BXFDlJYuGcQz7tunHQ9Zmf9tJlaFIjpCI74UAnaVlMQxm
7A/WcIy9p8sHX7Ys298/HJ92oJOuLViWsbodvNZ3wBRZsttpVkHCZeuy/f3DC4wWlJ5FifPZdyfe
3qbr0TMUR19ydkQsr9OxyRgnEOCu3AvX4mHjpU1zVP/0G7P/87X1EUxXW6tsRS4cR+4MrIhVFlPQ
VfkTTdcXCEZ44dfeIhQNoKdFS2qhceoUoD89gvzikM/HQcnUIjs9QijXHGZCxMyBk8jyK1paZpRr
S7P/2o8XTBjjoVDpiNFNTqsqGrLlSLTh+zRl31pwR3/lFahg/HuISijrkLxYUayEhuXcXlsETTD9
OnYVn/D5+kA47d/nJzGzITmgxUBBXPeAavIvVbCg0/nvc/NuQj13sGBd9SsDXRlUWRQh5XOzgij6
v0/mBtGHIsaJGTAxu7RxoHuvZT1/6TzqIhAwWUvLGiCPhPrk3l4fCgMCLMupAtr38n7Kfv22Dx+c
wrQMY8xXtATipdkV3nBtFunB9r52InUR9WetI7CNBQA0dlEvvpm7ABfR5rVwAc+ljWKNJHdGXQT6
zTboqvMJVZZNxngjJquDTbOb+sC8REn4NUIN3RNsF3jIeh1WF6AKdnJyQHTonckfL++D7NwLpjsy
19V1UiaHlVfAxkAPnqeKOqXk0SKyr3T1HCTiOdoyzWte/3bWly/95P+A+AruLU6NozmW+V7nY0Sn
TPHoz+OJLsL3EhdMO7W+eNAdqfa2fgUCOn8klj+WN178cPnny94h2O0mQkyLtE8ODluCDCT5U7ER
Yj/x3NkZ9t3ll0jSa10E7nXzXFdkdtF5vx5f2it7b/6pv9G75XUI62P8Uq1QD0hCrmKWke319vcP
5ux4mAjSkgzmDJngbNBXsM4tKmIs2cOFCAyi/o7zAgfJLTF+/bSkr5cXaVvx/2aeukiBObStq9k9
diKPfxIKFVgj8WkHwW7WfS2qiDi+BmN9NuYhkkOf2cGq2bveUCFyZD9eMFxIkELTF6JqBwZkQOLW
zwVmc5jJQ6eoVLgWycKLCD6vL7La0ADfGAfttuPsWNjx7vLaS5oYugjIY3FelNCSTA8dWI40z7p2
WHXnNfYRSJogy8Dma3Y7u0fXYpmeyzF5zHIQlNXmnhH9aNqlb4/OnjEloFayniJ3JkHFbFwqcBiW
4w/LavyuGnzdQUb8NQCYLkLuaAv80dxvwI4RY1k2hp9TrbsGBZqSLXPLVT45zyL4jpdZTSwbSKp+
r93yu/oEjrf1bE1ohfOdEdgBpJl1n1/HpT8cyPHyRkoCuSNYflx482wzrFtKvtvmD6N/WDyFfcqO
n2D3JndpX7sAndH5W2NAkntVwZolqHNdJMgE9/EwOzpJDlvkXsxoisbn8WS8bVTLGNtjM2g+VRc3
2QoJ4RtyH840edh4q76zsoM3vQ3O29cWX3ACnTFmwFXACXAgm8enlaKSqXBdksMkwvIafYASrYvD
pPfaeeKQgiUQ9e5B0G6X5RVQ7d/M3FR8xnuB75OTK6LzIJKS6YsLUMoQhNb9AoLCFm2F0/Zvg7U7
0Q87iF+WI2Y0HlQjTZI4LIL2WpN3BmRg4EAx6ciNfJ97mL5uu6gb/N+Xt0d2zER+TIjpaDpvcYLH
ffNjkxdIdu4roky7m8I+GEBUeVN+7aIhgvhITs21LjAPQIao7RM/xaDl5a+QnF+R8LJBWWzMAZXG
5JzpmyApnTUrJCn/+7XHC1buFC6dc22zcv16yc1gALxxgy1cfrrsGJv/JiYWgZRL22xPd59busOw
5COfwyxDQdsx/EnvFYsk8VUi3WXteFXt5RsGCdmPP696gCHWL66QYOU0s2hdVPgGTDMcyDBfWb3n
1+6qmPmS/HQRsWeuZODpvP10VFl1ywuTIVccSsnREUF7BQq86NdvMW940dkKEafbwlAtucSARYSe
u45QOmWArcbjj7Y5mVUSjlUfkBjE+Rgovnx+JGmBCMqrGw0suhxmFduPC8S1cygiJpisdbw5uvwG
2Rptf/+QOmOclCeVhd21NYCYsl9V+x1qxZefLZkQ10XknWv0yQpBe+D80Soa7/TvVYh6/s/i2gq1
ax0yhMY1xoXuEt33lPFuK8l84sxFOF7peNMIDTnEO1a/lmvzXLTDnzjJTyVzCx+B8CUdxnOnqRAo
svMrmPhq1YwVm+kNfQEklYX5GBXvp8yB20LsLixQc+gZDvC8RxcsKO6ba2DN/k861bl+de08Xd4q
2VcIRt7GVu3MFKcZNbRzT9uodhtFy1byaBGO1zZ1ZlvUTA7jPEeWTc+Ll+0u/2oJnFQXgXhuDAGO
KgYckliNs0vK9YlzawYnhP2b9b0GVoDldqIt3Y+GdrJ49zWXKELzetZmRa+jBmAnd2x5oMh34z+X
P0li8SIyT1ttj8clijrd5DxVPdgEXG3PDKh5l5mibC0rHIm8klbCoA/X47rc7ZbdnO2cn3nqe7t+
t+5SGtpoSiutUbb5298/uJd5HhmLEcNBXcsP6UJvxyxVnCuJ5xI5Jc2elusKVoDIqXIQMj9ATN13
6PPlbZDgJHQRRgeNhFjLZ3CL58eNlagBE///srGmJ9WgrgQ5rFuCeRMeVx5m/bd9gJpmkO0mNOaC
jYe1BBjLfdAP5NW4u/xBso0QDNwjHoB7nYNaQJwc3NyCShdVhBCDSGKhCJEjazoauFGnB4vHVzZn
t6ZRfFsYuwH5azghOuaozNO2ss6pO/5ierMv7OFhWeiDadcpKCLwk3DvJlO7Q33qYciSHdeG+8lB
Mhab3m2cL4bvpuupbwrUVOdzOuT7NGmiEhqEfmo7CWZ1x3PRg4Ggrdk+NicecrdPgy6uDrlVPI4J
A5XFaLxAdC/xy6mdQubNN9mQHSwHMz8gBgMzCJ8mvy/IEhoe+nIuVIvDEYy8fuxUI2B/WkhIfG5t
MDDpc9MFvWcv4dDXNxnmPH1br190zf2hGe6fvltuBi3dAZw4+UNRv6UZu048DYo61nwqPH7uButh
aOJne0lWPy1rEKdYza+EQA1vMNuDxqdzuTTHPs/ovgH+fmhXAFC9Jg9iwN10Xt3ybv6WdP2pmAtM
ydfeLVmQhjgQYnRqvkPT6Jo1kCmvwSORZk2Lfnb7G8TOUxS7xaORzDezQa+NAlfCNbtuqu6e8fob
RF5rv2r0O8KKP7oH3NNItiUeugljY+WON9YxGXgSulp5Z9XWVT3QXZelML0+v7VM7R6TC7WP/si9
uUx7QBL2Jh8etGX9PoK7NJlTyPy4NQ/zvONhZ9g3duvsOnt6nln7CMx/7lsaj4qVg339i0UCEVzl
EpbWrQ7pAeoBP7L0403VpRDlsVS3VYnTFkFVIxRkDd2GQ53j67GyfAbodAIGKgg2qXy2xH5FTBVn
Rj7WI7zdVjJYn4ZrA6RsuM+F5bG+KwZ/OagI2WQfs/39g8umrLSrxsQgSNnUgVPexz1owOIu0DLy
taxWBFYt6LhvEDRUPovsxJ3ptEzuGybNgK2YFf5bEhzeAZEfPoJoNeQxgYmJWj6iz/7azFWgE5V0
iuzpwqURXPsFSaoMwHBQsU9PzDkn66/LfloWFER4VZvaGp1RbcSlvbzZqDOHH8A4HbKgOLZZkPvj
dRWoakMSLJcu0iGCp3OAji6YFikPNvWyOBwd/52aeVeH7R8VZkxyeEWEs6tPHiD7sI91PoNxw1+y
9WtH6T0ifdhn3sSTCXkHDN91YDVzevuIMPScQRZtXVIVWl+y3SKcuW5o7bIKcRocRTQ9JfnVrELT
y1Zme+WH32/Pq1EabYXIab5q1Z31NRCgLiKZebpazLUxcMrpb9rpoVekgUdtxarLFkQ4/6ziRTYa
SFJdCDGPoPEqtWMHlqLLJiDLJoQbFR09y3NdJPUx7tFJqgVjcgXQ6o4teuBUipfIrg7/QRnPFllX
E/c2MIEeN7p98mCcQIp3Vs3wyRZJyLg023RYvxU2vCoP67LemRsncR/fX14lWY/tP3DFPmVdTkAw
nR+Lh4n5/XGj2UW+YfkuGKaAiwbSOyxuvxgXRPiiNeVd3+ToTjLU9FvMB44DJtDOiQqoIzEFEcJI
UjJPPcPzHQNyBCnS4PhrdaD3JtAHI1uNMe3zDpdbg01hu4LZiTaBM6koLCQb/b5BHx5PudHqzoA7
TuX8WK1grWe/44r+hiQYizhFb/Eo+uPogZk1lGuoFzizdZOn00vJVNMUslds+/Hh51vZnGS9DXBg
PfVRXfz0OqgYGD9XV1XEkq2P4C1MvmZLQuH9J2bfVXV2o2fOvqOGomsuQezrIgLRTAazdgyU772D
c1s99cCodtF8AA9RdR5CEjjfrYN5WM4sUsbN7ad/UmQSQYla4S5Zw8GxNA3dGJhod4ceh1ziMvnl
oh+6qtTDxKrf8lJ7M5ryoWHjniHH9hdHBRmSxe53x/Zh30D7Bw59HcC24vsG/8ANNcigcHSlg0xs
OSxtcNnPSHZPxC12uY5BQfSmD3kGiPcCOXag25jKiW0+/ZOFFFGLjDd9xTQUh6zIrv1t2CILjBN7
gHQtdCFU+yU54iJ40Wzm1io3kpnVHH92jvt7QcSdefXL0lQEqBLvJXKS0kozCrNFSHSWCZkzDVbc
MC7vgCQeiiriiZfpHPpiyWHw9BfiUFQxV32vV/axYt1VppuK98h2WnAEBTK00QPP1iFm7mnuyUMP
OQav8BQYOtkKCW7ARr7ARkvPDuBHjptDV6rsX2KMIg9pXuRxC/32LZKPIb8r7+ugCKb9vEsC+qye
x5UZnEh4OBd5G6djiQn5zAfRMyhu3bC4ar/r75xXqrMq2wUhbbC6PrGWDfBZdU6o0/0MetFaV6H5
P90EC7Or/zp7As6+OMGo9UGbPX9ywb+pEiv4fHnw6K0H9sEfLVoP7MeEVjwxQKxegUpxIT641cN5
V4aQYHIUIfHz8iVetNnJhxdVWeG4sU4ydM/1YF8c1kMc/lr2ICk6KAVrZOu0eZIP7+iXjoLnp00O
bchMf76CbNEuX3wovT3+r381XpVDD5/uOL5n+/uHd0ErzKPeAB/okH5HiXMye/7Yraq86nOsC54v
2DWdnDRBUSU7uNc6KL6d/Xpsb9dzf2hCemu+aKf1T3pyjqpWsOxzBDsfIdRSaRQBA8LqVzpYUduO
HagyZMgeL9wO5mRoNfBTZYfUMgKTfqvjv0upIjWWPVyoyNYDWZtygro5N3+3Xuzn05vtqSz7vb7x
n2CHjRBMO827GAi/OTnUrQ/G1AB+MCJX7C5L/OW7k/nWd9r6ZkBCjDnCgVU/UIszmsyn+3rPI9Xs
y6fBEDcpwQU0dU7TpjFQ9xufzRlD/CYAT+jbv16OVhLLEfGRZOIJ2n4YqCAOmJV/QM3na88VrN7S
ZzT0uI0kvjF+20t/lWa1IjLZ3jsw8ZOtEfkMu9wlydim4CDOEhI6uf09LQuwhBgjWMzrw1LxO3tw
39bJejDiofXjPE8CjYH/ebTaZ0ejt5VjXOV8OHha6gSajsmuvJh+0My7aUtTO1eW/sb5qoP52HvU
tCL1E9MKh3n4U3G+a63mjbL67HDrsevMqzVJe9/wILdNW/aS5MazluRmxBv0F3OGCkqVzI8bVvSk
gae5qe2H0Xiu62Lx20w7JxPKyayhT2nTH02rviZdEyxTQgPP4wAZ9pAwcbP7pu0OqHafB6v/VVem
HUJnCpNd8zEfDI6xvroNcpIkfoW60WFJ7SeQbUfMXW+a/6HoSpYrxYHgFxEhBAJxZXn77t0Xhe0e
AwIJxCKWr5/0YTq6YyJsHg9KVZlZmRRpRjCpJ+sSxYuBXSsAvY1bXKoqWGLGpms1wtYlD2SbNkQB
oK/vrWduSvGPpkLqpyjOY74clePfED928OmyhTHulYuojssVKtG5ZZtRttBxRv4My6l55xGtEx6U
h4WPR1qSKeGN+ezIdBjE8mE6+WJz8r0SdRuZ9Y4RWPKEUPsFdPwLcGy1nX3yLJb1pBeYd48L9qAI
BLexM2Hm980Ye/RPcidhX1/SamdL6iZSBxGSIscj8XQ2eWEflxM/116HBXpS6XslaZiGnf/pznRF
sJn8bDnMkpSnkjYvTqaafsVMkoh4W7ddsojrBKp2PLzhkynca+5YmhimdqYnr/kYHtq6z5HflIO2
bl68Di7Q3NE/lXZISlbYDajWubh19aSaAm4XBRJFqLSXnPNEj85L29KDtdObMOtWseZ94d5/dIVy
0YR3ETnfgWLRhri8zMo+30fe8FTp8FkY/5uZ4hgFXRG7a58Kq5+ssdj41u55BIoEhqPaKBfb4Q6W
T+TqHKGReZsdLAEFMK71sX+xpRGFUkoFcJs3W4tZcgbBUgqS9ksjkk45Oy3x5Im6fcGS0nGm+teS
/NwP/edsYW1eBdPNWn9NTBfswX8iPdMNcfSOLuxH7GMtA5xctP2BWzpsb5buw/PHB1tVKsrqNkGY
t4bTbR7hwg1BLXzHW/xIT2/rJigQa2RhyV7eVTh/1557dBp5ERUsgJyJgN7g6hX77zDcHqKDz+Rh
nfVv6YZvkrVIOsn1Z78gb403axXjf3+LYL7C0fxUjAoZeWPO4pJVx1yHd2+0GVJnj3D3R0x3W50F
DZ/XqIH1mGIHO3YbBQeGzYyNg8HJryPvU7fsppgQa9K6mX8mb9y17Z/zQ/XjLsKkqzTNZpDKT4Y5
+Gl6cIO285JFqUfUr+/wDPmnuxL+2+xHTsFXFAzXFqrOBIbqUzLzBVaRqk2WWr6WKn+Zx+KL1ACK
2qDdWjp++sP6SiOz911Px40Dk3G9fpSO9JM2iGAxqRDZHlQ7o5ZNqdysHadt70zwkzXCxHBvNDGi
DJ6jzmIz3u+2ZQ5FwrzAHt9t98Ztn2dSoQzhWfPtdIJzwIHW3k4QOcfTrL2Uyf6FGfFLi/EUtsNp
nGBy6dPyLjong8KvTore35lFXydabicLYVMgowju9Pgu4RO60BZrFXaWR5bTSzBW2OQYyvPodl/Y
yxQblru7XHM/bQO9m/v8tEQ1pO6qLWLbet+lGGzMhbsmrgfLeOJ8tm7BU8uGTLYFSEnavedB/U7c
qdpFA5OZ0ua/pYfj5szffPioD3K9eK53MazczkO149UKH9E6/yjq7iynv+SCun6UfvfrQY6yDu6J
kOC2qvZWTcWLGnF3SOfddThl1slVyuo1s1y+BKvdDVG7pX57z+mcITv5fRUtyrzjZKKsT+1QKnhk
ISunAs4nlDniEnAmzNAljx1qmTOH+Ftenpdu/MLM/jQZ+UoESWRQi3gJINGeZfcqVtPEbYRdV2Hc
EG4G5Cwr+AG5tHrHUL7pPTiNOmu3U7rY5kV91lG1H8r1XfMcfkTuZa287ZyLn9GEZ0gKDn7ppZMe
GH5PgeTV8sUt7AVp2Ifaa7ZdQe5MNnWMbLZHq4I+Cblfx7pD8mQHu0jXmCHpB5blun8vGoPwEFnu
ZF8siUISRDMPScSpgf5pOFcOO8xGXhBgebFukA4y+id8Dotrit3qMuDPVfv3kFpkgcFs52EDN4qV
9b6jorx1PStj6XgmLrhQCdY5HgRfL9K6T/OAXG+opLOC5E9j4N/zgu6QMc7iBsKurNNths/3VHXc
2/s+BvAZhkMLUuAyL5RO3BFVghqeEJiwWJKGDk5FnHNDHTzbIHxvkQZRSnHpIjbE2vd34KpPEc6m
iI8spmNB/gIb9q6mUIUOBz8k5+rv7gux0zaEND36qez62w7FxSwAemmkYd5U5+lkp02wioPInQSr
fN8ipHgSe3QCSnQJ1HVvbuEOcaTqbUO8i7JLD6kSc2LPn6oEkveXjgSvQY+XG2T5mNbFT+usiert
hcgjMtwpMC7x6QTecQ2W3zA3T37LXxVsHmCCN81YhpbJGrDbgmWhOASbS3g/b+Gree78LsWBmoRA
RoECVvE6+2fpCMhMon8I15jjsRkPDu2KhJH5RBVowPHvsFksLJ3aKM8Wz+zoIlNXGbVb8b6RQN87
xkf0OgPqSnEo/Tkt+lGmXUQfQ9iSdBAkOoY4FeMSUF1a1rgfXWV/mgGZRl2HoIxcyzucmfF7pmKj
ev8ciHmMXV9cYPt0y4XANkNxaul8cib2n2zaO+KW9wMPEsJdVGWNIC9lontgyzOR7DPv5aUS/KxV
uydLhyJmTDIFftJ0Kx5EIac9h0ubrlfMxhoeJgQ/jY5nu+KNGGrSpGxkUPt4CjIGbOnRDr3HWNdv
EbUvlhZDsuJUSpbSP/XRiiAKUAvx1IovB+alidGzH7ei2VUj+1YGhVpXt4hFx6YN0Ac15KRF/lpU
kYrh4Xz3rX6eAvojQ/4awb0pElzBlymA+GeUBx2MP0MpVYLz/Y5C9IWIiUvXtyJRbbAP1zBryxVu
7Cs36dAth36a9g3rjvmoMwb3S0PFe8vgStz5r2MPRzyXhDvqdW8B69FSNuvBGVDtZPcBBFXinIlO
MxE7Rf0Rr7y/JPlaZl4vNmWzvrZ6vGCX81y0mqVqyn8Dv/70mvy77Pqz70zAFZR1EyOWh0VDAGcj
gjjeiP4UOUjxqsq0sG3Gyy4dwNv1FmnHjZOblHEaxEXEX2RXHayD1hsqlnjI3c3MRNpNLo8XxyBq
om+2bh/sQrOgkxjVZp0X7LkXb1BWHxFz886H/McdpvdB1LfCsus6qgGuHvPHQPxDzj3oSEQPftg7
9jZIuGqucI46tsS7Q9z3TNsGIMkCw+elHT5JVe5VNHXf1bTIGNZGqWgVwu9G6SZkISrhcwMxRm2v
tvkTZDjzkY8msdBebAAcyXjKxUHC4afj7Q0Jbk2CFaBh09XVeXbnzYRKEK95h7ScwvtPh3TrSPMi
VX3wiXqi43Sxtn+KOHp+S/NNTwX8EinS5aqSYqF2eO/y/AhbbJwek4vVSQjFaJs0fX9uev2B/fMr
xBxn0jt/Aa6nIg9PeUvPwiGPNfeurm0OSPLQ8aDabSkiD1613UnnOgPB6iUKKTb5PN7Z5H6GEaqW
El+soym8ok8FzX8WB0ohpG//gxAuNUM5xdVsP/K6XrJuJjZ1mlIkepK3XCHvZHJjvyJpwTBC15ZX
+77vHjLwDgETr8VSkW3UU0RYsPqTIjYoXqG1xCUAs8WFbUzkoLkT7U16at0jER1mP3JHxraP7aLe
bCieF8UwPKHaoWvdO7PGRlDQ7PK1foEV71Hi9Y5NgUUeFQ51Wvr+29QUz+uyeEgnwiSzVv2Pq5ch
IXKE7BlDY+yGkDEhD4cnSnp43d3ooqceQXume+48927b8gvWHhde8j1bx4sN5nuI5tUbjzUp/9Gw
2oSDvi5eC6EAT4qanWBh0WBm6YLUrEhcpxKW1RFag9D2514GWKiVlzDQl7rokd/o9jfdw6TP9u6b
zs2aIabtoFV3HPUcxt7qfzsc0T4ovV8RoEM5sRpDQoPQI/Gb1/PG5eSs4ZMRDyY6VTUfEqYLzFQI
60UXHGWL8C+I6tSxCjpUUlEkjiPOfoP2eq6NyjpHHivlr1hJrLt0VGQbGgshzaAuLbLDbLAkK3XO
ag6uYXRoukrg22D33HV/uelsPPcouQ6pjoyyHZ7Gy2jc/6wrd02z7LVVUUxz7xwO/c5HblJiR3H2
2iV1htVLvBFX6ozNo+xgOMO9diO7ee+UPoRNJDoElfxXCfthSu/dQbbKZqXAcFYyXHnBktKvD5S5
SRHQzewjGKlD6m8dpVEdvrRyvkpcXKm9jNvCT+jfEbQ684+j8ncvki/oLY+jW7+6S/US9RCvhtF5
6OkeRiMq5j0wtGJ9rRxMGkaWj4CsW8fH9FqWzoNY/92W4rma1aZu8Kw4ofjw1/nqViwTc/faSXVd
VvzXD9DidTeYjG8KNG3j2F/Xvj1gIk9kr27rHOoYuHCLe1A9W78Jbqx2EK01DnAbnp0+pm21cXLP
ZEhMjlLcxE9kGt/miv12KPuKm69uYRoKcv+HjVPGkCyeYZB5oTP5WUz+JQPxD1vdEmcHstSGvx2R
VThf7TANqSMiHlfu+DstTZHAUFnBf6xJRecjy4vznejRgAWy6pBq5p64qS/F6MDmegn/ABqeBIaL
RLTd8wzLQ3SQ967vTrTv8iNZ6imephzhSn2EquaWBwwL53zArK898exy57Rw5D6LVaEn7JYT4giy
qCz2nhfA+3ict3rmWdmR/4aJmGRt3beyGO95U7844KuBDtgLZw5m0SGLRkx0ykuGAsBECDUq9Zcj
58OQCC371GOATeZhtYmmwTn869jbsXjO8erE7iRxuyjwgHZaTh4bdqqa08gN3HSK9MfQYGyD5yiN
QQUFqU/DD3R42D42yHPh/wZG96aw2TB7xxlSlbj3+ih2B7Jlc2OBODVZx9pNW0RHhJRFMQj8zUoM
nJPksWUWcd+LhcZLYZQB8KWi4MnX86WvXAmlJJqpmp+p5+Ub3eBk6DDMTgN5RpoC3j9HvLQswAsc
6sSjVZ4UPDh4vtMhjNT7T0X1ESoUdMGh2M8KbWCxtCeMtT+G4PzSkXqM1P2tAvUzhvPzHJAL6cfn
psvvlIVrjDnuRKIetdp9lghyK0I3ayrYz01i+MJg7CbRnyDTdHt4kkJBadl3FPBM1tFRICb9Dzz9
nIRGDam9Jy7nH5/QtyrQ23X0kxBB9GEIHWlVPou/QLlRzalH+LPAUOvhjU0spNf9PGza2vk3DaHB
Q8Q9dJ3tU0sEwrnEtZhDLyV+B/muDh6VatK6Hy9aRydt2WVEnxk1Nt8whnlaKHVvmcCJLbeethDt
zSWusLm58JZI6rb+V7FhS7vwzcPZWFbrP1H9DEY8yhCIIuygb1SJCi6n5ZAgIuzR/A1uZeHtFnj1
GbzlMeZkmQwVe/Pn+sTd7km68yMy/DEDQOPTuvEW7I6gtbgWYjqOZfPKpmjTueOWQPctWj8bdXEc
QnYfRvLWC/phfHdr6vXgdgtGeWwpZ0W7ngkgbHQon3xdrpJ3G46Iqbxcdl6O3lfUmWnzLukNPYVO
9Q1E4+xR8QzA5BzqwcPgmv94Afkqve7AXbtg3ZG/UgcVfrbeiwlIpq1+Eww2/241PAcjeaGV/G1b
+PPrim8cZ73xQR9ztMixhxFRle4lN4iaVoR+IqIBNafeYJf26gpRxpRjLGSeeu3L/pAbzFhRaTZs
lvgo8s0qfQ/XGqsUa72BsRzs5wP/be7qr6am+6AQG3fuD0i3zETdFzHhELkSg1E738CHuY4BA54H
rvfahP81oXovFqD7brGzTgFQLL+yEO+1rI4UIXLq75D9m9Dy/O5MiP+j/IRj49mI/For8u1FzSVC
aHY0jvtSNC+mQgYRZ1USuMEh7OhnP1LMW0BXSFTsB+DUzUorJNG1STesY8ya9mdQakur7rWZ6a3I
UW2RUMGmOivGNcUOxNXzkbeHBDqNHQOgoCiDedSdkYt0Qy97mDXM1PjkfhOgTwoAGsEUKwr6nC9N
5oLUpmFzXjikBn3+aBubrkZ/j533alS0a5QgG4+uXyAYXiobHICxfiyVSUO/OfYMUwyyTorJvzI5
/iOkeNeuvyvC5QCXhn3t9ICFS4CVxVZI4B9C7nqv/uvJ9NuIMwfluklsz5Manrwx+rzN1Ns3GVUG
faDGh0TLyBy5z3mNNlEgwTGgzq6P6Mai64si976W43OUNxd37tCGQzzuMHbFa33O/emlqW0MA0yS
wqr4P1jTLMmMoDbNHGCU3nMpa570rE2NcLqkHZwXU0QmAZy/V4V8dTWGLgF8Syx1Mpr61BevJhe7
pmr+eihkk7Y7RJPD0TGf07Yhx1bXm6gGqIBzCwxNCsfPI4DqF7TMcVPxVLpst5oiG0mYqmXcTMJ7
XoE6aVv9om9Nq7o5BMBaVvwjmUa4NuPkPFN32ABdvf75mrClTb3aH6CfY/epETuryKaTK3ovd7s6
E3zrWX5pmNjA4QrPk38bhMKhMie6QiMz85+JR4fBVx9QiGcTz7PQsIwDuEKD3O15Rc4+Dz/D0X9I
z3kzDZxFSZOZYEKUjU4JrXddHcE/z4u2M+pBLPSA7xDpmqHlnzQfkpY6+6ZWW2TTbmXdf8OQ+mwJ
chGboTtiKLVZOw0XrCV9tdN6JL3ZL5CqxtaoSyP0bWDhKYpMAYE+301Rs1v1/KtUv20cuu9a9tOG
A3LvwlNdItNYIDRzkf57ZXAVMF5GOgz6N78Z9y6cxUJZPutouMoGiCRaRLGQ61gGKXXB8irxEuIh
iRp9pNAjWqdCjV3ZraV+klN7Ep2AG2p/AfpmgLySQz5FmecRDx2z3uWsOYzu+N7r5XPWaEHogkjH
YHDiyLg7ErIT/KkAOgKIo/20hf3JDTkhP7x6AdqxkU7zUiscaEOzJNZBAc/Xw9iBjCgd2Ic5BmRE
gDhUV79ohnG47QhU7eWhcHXSh+j6x4j+4WVlKhVpkxa7PqyyO6WmDEtZWzOvds/R66ml/EaYY4Go
VbRjA13jPvfh1sxwXDBfAxAFukCiF87Lp2b4pxwMsq1I0dqcYJANmiIvLzPrtnSAMhA4GS9RzEdo
BIE3Jk7Ly1Tz8OH25q0Imm9Xm9+S0m2tewK8kr5FnjyIYU5GHUEpJVIvrH4JCmRtzG0JxTHCJkll
qodGFJJsxu0Yrh3aoeJ7xBeejU64D+GxgzGY49GdkPTZMph8dduiNT/lWO/HvscfFcbewB8z358v
ReHsq9I5BIpuC/QDvBivWEn5CbhOdZgfG9FnyGzaBvK3D+oyIzVCISOmLl3F35HguSURaijPr1U1
v5o6eGpGoPSKVIARO/4k/SGxImCJxcCAM9qgJQj/Cahy00h6b4Ef8qR1p9TPKw8fZLCJ9bGfjWFt
CPIjVeoSzOG+z6mOAVh+GDuVGXXm/erWL8pxD5J1m4mi0tPlrZ6dq0sAnYTQ+MYVR1SqNPk9XIou
rqNK/RX149p019D030vuf7IlOuWBi7m4xKLRjFw9f57K2IsQo6o5f5S234lh3FEwnKwJf1lR3IeW
1XEU2vBk3eIIW464E6gAWEsrhMzTiIbAJhiwFUuw/tCH/QXGDA81eQg7NO0ZXWsfRw19EjOCJapB
/OuHGkRbYcDY9FOma7CkzAGcz+mZU18lyhk+LXJ/Y7dcEfXL9GMpnZ/Z7aHr9i9BAec8THUoouYx
NPO+V9NWRgzzQIm4jCa4rP6aTQDGpgLVM6r3NnJOhR78tGgLvBsi2NQ5HG9YHu7aiVzpOOzxntxX
7Av23rKn/XIaTddsvH7mcem1OltRPJdIvzpR+dWjUTULenM5ZUCsnv1p/OnF+NcUFxvJ8yHuI7+M
W02B7IeP2q2uMhxiWsxBshT2l9MOPSm+QDX/ORqAdMz4jKVUvweS1ef3squeiTdsirpG5jt5gvcY
NqIa3F9a0Dsredq49FtP3w1t9L4TwdHxckxy3rxBNd7VSv60YsbzzuAuH+AbAfm2dTtD4csYeWnr
eLHCIQE2J/Vm0ALjBKehZa1wQVoGe1MOew/EveeNuFfFfHSwL7UhDahYztlXXkVb5CR9r8EKg2hH
/nMMbKE7VmyEmfZMFGPiE31XwbrBKLTEpJkPOS5v6Gd7rSdE1kYrtrdYVk3OY6mWTaftqV7bVNPy
jHL34CaH5hs1pF3VIY9stfP4+jvNJjPTtBmD/uYBE/HW+b8VjWscEJOxwldoxkA+DQMi1PNPGonz
qvDRifI3E9EBYP0+HvoIt4u+8oLYcwh3/LgagdubUFwKCZMHg62uetH83DPY/eoJHY07MXej6+aU
uzrzh/F15SxpSgT99mihyqgODpYUyTQv/yYq5qQmQIax015nQYlD0G/Po5ivUYvxAZuo/3V+kM6F
u13qv/70b+GqeTR+I5O5GoJYqhmZk3R4jPVo4iDkJvEX+VhcuAr2Hp6rkK5+5qviXq8ugic8dm1s
sHea9dT6y8bBDzMtgo97Z7nSSaJqRwDAglG/VODiO987YkutxDrXfEIzcAs7s42UTft8kIkL5muu
0ThRjtG0d7wdNXhbpcYmCPjEP7dvj5PUyenejvmt78wblctL4VtwrPBgASTt7fwIERjCbhWgJlGV
ZYZ6/knnCsZnyo8D7IAlVUhOxeAXsdPBw7BYcGqG0BRMzGxXzf8L5/7Vga14EjCA7eOARTxLxbkw
EagCR+ikWarHsLbHNq93jZ5drA3qFcUfwNEaOEiqEzHMiPZr0e1B1MbDZP/JZlmzRYqj4NDU6eqI
t+1kuyJlgJvwxkFD7wQ7EIap7crPuXb2WIbe5BWiiVBe0wJVOVu9/BnI+G1YMAwspL+gT25T4mII
AWj2vJR0jGdOAKP2iBXkkZc4ufOjKpUOY7gfqmBn5JgFeQupTbfrZxwyvb+H6OMDAduPZgBGEUTR
vRzNNQrNpneLF6Clvwr4XGJneOl4IiSZ0cgdYszeJEgACDa6G2v89xbIwqLWXTOFKW2DL15UDp5R
71EN9IW6dkhyMDOxhyzVznWq1Jf961KKA7DLL8sDZEyDc0IWuNrBguw0NpOTBGT8UU3ep5UpkFbu
2G1n+xBnxtPkFLfR1Ru5gmNV5hw4LAWPepRN5P+T3nK0Pcgcv323w/jr41v3BvD51Yr8ksi5rLTM
fGavrW9OkjcX4rT3GcVsYZCdI1L+Wi/IX40seLQFKpRgaM+EP2pEOCLdfuMjVCBT81ie12k9yS74
bFTXbOtokVmt3QNYjl3oGpbwqPCS0TNv3iL/IRoC/tG6x7oW2agoP1rG3yFMQb6lGsAtDXO8NHOx
Kz2ERji62SguliQo8NR2EgKOocAeKs5rIH4OMNoyZE/Yx8PzoaLMjZybm/dsJzmv0mjUVTJD0YNI
39WJJwlnu3DdMFB2STFyCrAR66kwt6ky36XTQfFgzWZVCEwk6tMh4XH0yD1fVB7Pc/jULzbzcv8/
EwU0Xo04wk8kY2Y8TNgPKxh4X0BrceHQnSy8f4Gpzp7uDkU1YlmPZCTwsORaJV1rhieMTyCsBvQJ
U64yF31mRYevyu+wj2mbXeQXH4wXr1M/7mmHpmW2Et9Nw+CCTe5em2/8RW8s5Z9LMR2cUZ+6ECjF
33otJ+5t1kvi2rXDrJcDTKMNLoAiFnzyvhuck77Q20gYZMCg7fCWrwU1q68/Vpz5iP7BgmrH5QGq
18+6RweJ/IE070dwfdhOH/2N+aPsQwuUqbbODmj2FXFx4LJBQNeYPwbC+nQt/M9qXuGnC2oc2PUJ
ehNcO28/oiAH5dAHfFc0OgUzhJoDKFg69N32zYMKGyYm7NMiFGOyWi+MjTvGalzR8XgS2SUFDTMo
/EkM9dGXm0dbPHrbbpwOblWjc15SVorT6vZuCvw3FZRc/AhbrKX/aBzlpuGCih/5YlONw19KPP9Q
dHhvcHQCEPzgKzQ5bXUK1um5COd/dA1unINRzbsx7Yh/m/qySVu/ug/avbKGJRA6ozADi0JSrZnC
Y8TnK6P2067ThkHVkbfTM4JrbrOpQdzQZcZyFpLTCyrAQjYZGq8z8zRJBMizpLNFNrsuMN7CQJpm
q8Sn3YPM1SH3nM2fy2HuqJPR8hE6/BaC1sd+dNskSuFv/cJutFj/BYDI1Iq5s0NpqXuxD6ZpTpsQ
3Hr5R8QUtVySqKvBcTUdUJoSG9ieBJNQan5Y/T81GwykIh9uOGzqn4Q1n6IND8BEd7lswNthZHDD
I7OyTAfXkD1yK2DG19/aKTiUCACS8KcExzu+TMY7etUq09yGT3kwIxxrxi8bJWgq5Ain4eienXX8
WZ1qP1Xgf5Y/piUYws8J5BTHCRs3fnvIS2S8LWrn87aOrdfcMWHf6nZ8CqXZhuF0HbGRDQUc3pIh
SN2F3KpO3DmaQISsbAqP9LFbtDtaTO6ekCpzymZbcnensYn8H1vci9fhY+Fm4Tx9NA3Y/irqti2v
ToKjY5ycdjOr1xx2uSEE4HmwfAfhClE7k2DB17CDHkKb2GgK/Z4P5WHTfI98VbuR9OsTimueVn9f
qc3ZLqiwc+7OaK48aJpT2eK47fE6ZzOVLWAxvCS+50G4COmFwh9jaOpkZk0KgOMOteNvDwJg4ZDr
qMgLEjb5H6Kyl0kvKHj1p4AlR+xLvod8EvMcaRKQex6UbnWT6CX/z+9LN7MhEcnC6i9ZOeGOrBAF
LCWmSygVWciySAAcXcYq2jCDCcjWeUZK+gQj5ZPbqR0FMhb4CCADp3iUuk4aB8n24B8hvPyKxhbg
ONmibyKpt/I4bFkVT03FUqln0I3/c3Qey60rSRD9oo4AGqaBLb0TSYmi3AYhXenBAw1vvn4OZzOb
ufEkkUB3VdbJLA+0yADe6NeD0eycJv7PySMKnoAZaY4YaeXJkxnZTza7h+MkWgshni3pPCGsnXzT
pyK0b/B+Z8TuTWH0+S72ArIChwJcxbsmJX51VXif9WNZlqfpmYPYCldiAqIxNbcpvxvNwRCvtNHQ
zAhdL1N2ac3JsKw6zEm5Ue+ceQCN8E2UHHo2N2sXcTuhV3QOmpRIzxm8llL5L2VGtw5dfXGVDig6
Ev6wod6zCS4ldjrQi8nW1ZKo63NXGPdkThOuKrYIu539I+fq1Zw7CiYXe286MwwOm7VUAUFngnrG
9BgeN+HR6t1gSWqDtZ6HpljMTv1c2cbNTzSp1j5qnO0hnM8Xwo+WkII7OLdVbLWrahI2SGKwdnV6
4DEcV5W8JI/DmF63B64ct7Kwmr3RFQyP+0+ZR/sc6MFg7iet+Dc34Z5rg0lI4zDf4tPUlVhDrRyq
1ISXrbmzKrnpfG+TR/YP6Y3zIlPzrk5RyhIXCcLomN4TUJBTwefxqeoUJQ4n+QQSeB1i4z+XqedK
VfpfPCMw+tJ/lHHqUEe8AzwgfHVtd6hb/6e2vP8C0gKa2U1XHT6rjXKYURZetzaEeQv94eQ01ZNo
VhWt5dKY7ShfjDG1Q2FQ1rJHlkMhSNR34aqL3U8o1fkiTfJbE4vHKSMxpBMYHiW14G7u91MTnZJM
PlmulZ/RZj5oOtNFQj9itgk7GI1mqdmjVKf1zvWQRj3WPjrRPwT1nsocvjBvy72BtCgrDgh6nYoJ
T7TWCRyuH5r8DIlDd0oZUJVfeTubS9XrL1/Ur+7IdhYP1jcrd9nUbGTGUoPJBgiJww+zHFlqVxWK
wW21LX1n27rjk1DkUPiyXM1xzKAp0CfhcK8OU//G7SzXY+KA6NbXpuoQs/N2afr6LbQsVnUgUYZN
+qApOtZbj/fMFeckGK+QHdvOcraPcAv2Y7zZDXYXq/T3SQ3uxUN/YkyrTnkFCGDN7BY2JoSlfjoV
c0m0l3eam/lQNtwxCdYTGRQIbLDbzMi7qxWp6gbOWCyMEb5HmKzUpp8fl/MUcERFVbh3C5Usu8zq
t3jJ9VcftNM2SrxzpMJX2xguKn6o7ikfhuUUm9SF/rXnuSHekjnwoPTBMboZ3cm/Nc7Yr/KwPrTM
XsSYXOKx5qqL+2ugi36d2fUJBGfROflb55i/zArknuEZwk/1FNe2Q/8grzGzl6WwgesC+Rvb3n9u
of+ZjfXZW8atNymvaJmcVaptxvbuf2nY5UDElcl83EZCn8+xF+6dXv1yNrko4dGhc5KNEwx8aFO8
km5Bxdh0CNG9G/KjEwIePGYMCdBN3IC+kAhaNeaXUyDfmhZ8WylQBudUnrpeHPKpnOCsys3spLvJ
7vcVS1x3WZHupMn1SW7pJnHmTVoWBzJnXtwwZOrkfIZD9C/ovc8sbLADOeqYD2QNkMJNy9u+j00m
FgoIhfkoC5YyezOiiI9dv0psNgfyAS80XMOiRMbgJtyZiE+Faz31eQ/Kkv42JAk7foPzaFoP0j2k
arrFnr+L/IBKqlKflGt7Nl/pZcMwa4xJJvFSdyWc2n71TfHKIOvPgCz2HoGuWQB2bqPddXO3rCN3
QN7scwrGVC8JEOFXiZCkYjd4hfYD+yiDcCWb6N80iyVTq2MxFYSaWehwOgiYUIbmKZjUMc6NHl4B
ISJX6pjVulip3BhWeuSwTKUSy5DZ1U1Ztb0KjcGFfm0Mqt0sXo1k+21MXyYLrw4+Tce/OnI+9bFx
y/uCCqq5JnFzrSd/Z6ajBU0mxMIoIuZnD6yssG4hY84q9/7qqGJXS1SSxFT8uXP83Nr6XfI9h1Ie
LRo5xvzZi+f6jJOTQ+nk/5pS3gfqQR4xdz16zjOjsLOvrZd8Nne8C/gKpmQjB7mBBd43vflDaXIJ
vOzAfOq3BDcwhik8xsloc0Zn3oagHUEkUMcWn3palYH5YvrkxJiUiLGg68seSGD26KysvLokRbrP
H0v9YsdZixHprkwztUiax/gmaP4GWUF1uEmzROdY0YFw/oTUO8yfzXQ6jzrYidS4RyNtRcGjSGbX
TfT6Us/TNaxbjvgB1+koT3Ex3Y04jZfaEiidbU3MCrvTlkE875UxbsLcfTUqDY1uPRhilFbTCG5u
7T1PLa90YjWo6lSzZbUWPfpHHGUL4cWslkEe5bgYtrNLqZQ8etMUgXc9pC66dkml5+KNM0vzWzEJ
WJumc3M966xGfgQM5VuDMDHwDQOOPUdj+J0qbj5XuDCFpFFMlptuWxJkHXI8VkabUvIUkDARY1zR
rIknD0lUSs7D7L+3GOADp4UtC/GXADeMibEOhbu3U0ZCtfcLegDxPif1sRrjbOU/FuG4Rrx1O6YP
Uc7kvAoWOgyomh4ActPHa4CW8jHTh64jc28/D+nwOlN4rmLkhY+S0UhdNj+lX8GbtpWx890/Xzrz
gomZs5aNdYtE/pRE9l2K+eyG4i5SKPfCx5vv1dYxrIr0wZa8eU6b057k7jL36LC1IZ2Faka2MUcc
eF0+MH8XxcIbTS6nsvjK5RDwEseIaTV2HkrHRQUwcywCqkHeiA936m9OPz27Fexu7kdXCRS6wDdw
LkBGllXWvFrs+VvVsZ2sKhGe7Kj0N/ia2MyT512JC8daK2TDznMXcVln4NbJLuIPLgaNukNORWjO
5nMkxL+ZE6C1p+Yq48DaiHH2IIPr/8qo4e0IKEpEZUGN2O43g8LPUQ9gkJWXMS2M3GUA97bJKX+1
w5heRTusQZeQ2VBcBRtf04db43M8mf/IKl4bdVuumi74GgGLYOPT+zw2WzQuRADkFCiNclhUfXfR
WanWsUfauATkP5M2FZGtmqP2VRTTqONp6N1oxs6O9K+G0dyLjCFCLNTVGpOtPZOTGvgbP/Sfo44H
djZXlS63IsLJFBsnvwDvrKN9FuHI7NWB63tfJenLRLHLbo61LuZ56Ui9T4mabIuKqtRbuPwrhDtm
yjnlUtZam5bVsiup1MrtmnVgSZ67yN5nXXROtLnTMVN7XcSv2LtegCfRpdSw8vAaAOXEP5osoaXX
uTfP0d5CTIwgtdMOC7Y5kh6WnTtNXqCR8wF47K9ycILkowelKqiv9CHti/0MsVzVAY5+K34zsuYz
js2D9qFGFRDjYKfHfrD3HH/DCpB9503YGAp1tjlkGSUr4u0zcYrdbFMl1caog2NKCA7JEAZ8Sny1
oL0o8z5SGGsbGWPZDkaylZlnrAf2Na0mM9pkuYbzYqK19FX3HZneNXcS2Ct1EhPXUlQnWw7w3zYi
eVLFLGPNHqiMOKqMPUz9sMduCKHX5shFBs2Vv24A0gVplXvT1V9q6OYF9Sc3pMrvGe4ht08/YSB2
fuw/W0WAAlbTuLBBDsSTgV42beuCLqWd9wADz56f/siRg0Cq4T3UMZvZIkmNiVHGJekxcAj6Tqqi
5M1rlp4Zv/RN+B92p9UctEf+KUa0vNgV/OmBhaat0lvdJT3ywPCq7LFcZn08rCvT/9Lyy+kFv0Bk
LnPVXkcHYzdjq8oiOc3oTzNRcZw3FG0uf0scblyz3Q1NtC1N9yMUKRhK/tGHU8Y8bNxYRUs0KH+Y
cs1nlqbdxtx4E4M6pDmrwZUfvMo0WPLAHGzfZPqP44yN6Ms2G+gQJBynPXxAAezMaO427tSe7KY+
5yj1C6MB8Omak4nZoSvLm+GxAUR7APxEQ3B+sJkJ4keW4kVw3ULA7cHRb+CE32isFOUThSsjkuPk
RS+xi33a9FZGRoqYBY0UwNtXRTcwWRrSxQjgnBcwmCrGRcecyyBTYymkay2iqlawr8OxL7uYST60
BPHADLtTfzegYwO/bosCEzOi7CSNfpkkakn7Fa8L0aSrqQVWHIKUPbp5Cj6g20M16W/+/7dxTM5V
SaMIt7XKzTFYoIms/YRvnoRuKnFC0r1ZPaXa2/WMYmRc8yLBviBnR76xt7tRUpx4z17UbqD8DgnI
ahA1mgdnOnB5M8t3/2hb3ZUHEUHKgUKgau21EcU4l6j6mwQT0FDkz7Tk1gJ9ecVikpXVOLeoVytf
eLvCbY+RbXAJ5xfLs9eYxdd57fwr0hB6J5nODDL3rWt8JUH4TB3HsrKA3Es5rIwwtLYsyyHuPU9o
p8xNiR2058S/KQn35g8to42EFwErYr7q2+gjGCeEDXvYtebwYqXJAdlaLaIgOCDjfZAPUq7nwBN7
BGto5Tyh4BQv3ZTfQxEfa8O/0cqtjUTcIGBupUkHw85ZfpIu7V1Ty7XIrRt2se8ai0hn9bsyYSik
ZrkYRA7UmpE1MzVnUVZ7R9lUVUWOEyOfj6qxaaCghpa+7i5O2lzdZGSWbX+OU4/qGQJW01QaI8Ek
aENMQd07uaOnHNnA6CHxi2xfhSEzSy7nMrtOZiAXVtaByAmgUG0P9coEKjCDqV0EqXl2Kw+x1cog
6vqAVoxVs7hpaTOQVOvB+gZWXLtV8Dm1xd+spqWomyPbNe+J4V10n7FHyd32ZJ/rjhaAK/2d7co8
sdJ6r0XF94vQjedpgf1m1ebsKwHyx6QyjmItymYTD9wcVh/tJ7/lqSlYyzI3m7EkDkIM8zL1nZsx
IYZMMxnQMmgtMlWNcJ0W8WWq9UYYM2OV/C9iTXzcpCdkzEMW+u+ztJ7cqlz7TbsfiKdkS0q+ASvg
d1LDYnSib1c05lZ0aLxQgw1D1zZPXvuaF8gIwMKc7pn09WUnDZ644MlVMdvxmL7SYHXZuNXa/RpL
d1fCNFtm86Pn9q1pol01P6oI8q4oC5jM2LSyZWJ9xJZ59SHEdORdp4SnuTKbbeiWI6twq1UsmAv1
dKwij96BrH70oMlPUYnFAHRe+JbKmdqBbcSPpKiG6650QGPTwYHxjB6u3RYPDbLQHCjOECf8myvj
ybLSo8icJeNEHFHos3ik6HiydC8cGtR5OOhEbiqH8EGQ+gWDjH1UuS9TySE4s487l1QQRjwtqg5n
a93aJ5mBlNhYkxvA8U53rzHGFew+yYK/ZF+H/daps/uUABUqltOYNPNL0+2X/qDPcVI/NJ62pl2q
zuZQXkxv2httwiU5zg9zJIamSi+9BLePXferoHIOaWavXAqD1kMSt/y3rOh7nJ8AJF1MDilr+Q6Y
fZ7aoHjNBtPflBoQ/eFxmrqXYrC3pumuNeEFshF3Z5TAt4xgYXXcfeHXNIuxdyiMFu+UPCV+dleE
Jy782t6UnmdtmgemGulnnHVvXiE+DcP+wlUCPNN+lsP0bYTIcyQuH0xyviHc7G3mFvhulGRrRhF2
kOWGj6uMeDLtfGrEYNTib8HnbQfVT9/BR4QC+aq36O6HOjrWZHiuBy2OwVAdW13QASd0ZeFvFyRr
aeR7M4r+phDhdUrOk3Dm5dC0Nw1rnOTeOx3nuiyS/zxmzI454wTJlzIzX9LY/bK6jEZ+coA7siNE
KpMLdRizwVpmUrxbvEMNv+diDLN30eEQcb3pVAUNNIne9JW9JoTuynrVvRwQhJuMya6o/qty4zgp
9VvkoMblwM5IHQDXhhaj1FZeLENBVIQfg4mJqE+gTmJFUKSrzwMTtjixQYYq+efZqHNaagoM2gIU
f9A/UmaMtFnatr/3ZEUDPD3rIViLGi0njPMfwlmX0ocb6B3660w9p14A39bHmwgb7tIwE2qBss1Y
NyEuoZWuIyxTNHbOiuRwzHugtjg0HIkRv4NLxI5YBvmpqWgEuDLRMSTGuiTGbB3im2K6IveBTSC1
13j/spjah4PrW3QYpLIWD3z6gnaKdNS9GNo+yLE7KynORQZcHJlXN7XW2pEHVMDDQIO6jNCUl40d
XRrVndp8+GJVKDMqUAjcT+taOhcpuDuD8hqNTCm6pngJjPgdpyhxz9rBdMJMr8OX1lhyYxvWV51D
ZJikverH/FCYW+IzQfQ8XEx17S5V5jVLrsVLgzm6doazU8S7pjHfZKyf5OAQ40v12eYxYwU0WFWW
9z7CPDS6TUYVycy0duzzNOj1NJBNVwoWwhAhuCxdrMVhum4whxUhjFai3rtIbEI5nNyCb7WPSr1M
06zCaKJ3o4eA7HfAR3XPgWEH0FTl1pDVMUBJw6rZL/I62uaWNBZtoT+dWm6UEW68HLxl8PjKyiL7
b6hxIcfzTnUBbk789PwUXFpu4q59w16ZGdNBM+x3AAlL4VSrgsDhxcCK5jZV9gL3xqmapj/tqw96
iBzmoP0RE7VBn2LhhklKpvrhS27mJQaqFbLIEoQSZ3QGsme2auM26Tf66lLbAaewli+qpmTufeea
2h00kNnvPJEdIsMf0AHHjYh8PkP7izprlwzZ95wZ5NeyDFJgbF4+Kq8xTI+2yZSsanZGzyPYu3iS
WgorBVq+SIW5nLHpPm46tRDV+JGkvbG0vBLbg+RhzqL9bCSEQyBtRqW1Lez6KsWwddtiS8P8Voft
sfQg3tLEuhsV+1dZZboaXfb7KPXWcymxiO5glBlyQrwzSn1DztnTEV6YFW2DKnzFmIpfVjOwBI6Z
yhRb8eRdiz7ZV5KZR5SyEiAPnIXfUDcGIRTV7GCVccynMnQpV/uDD84hgKqZI7Fvuq/fBlVtp8Bc
G418KdX0XnXVT5JNJ6Mx6nXe908+9rAxseTabO2P2ivWOESJBYgn6tso2EvffAWSGx9/1G9u5G9J
q3a5RS0d9MaW3L10Y0UZnuO26TYg4zTIPgyt22NcaFL+p58t+jlBEMZysqAZ/fYdriLGOE52BciF
G5vPgXDxxaeQRfPDfGC8TrrgUWutX5Ks/YUjefDmxzvhRNNnRdq7U3A/GzL4N/UBpgKLa7Nyc4hK
lfSH2gwvwmFJSRxXz/nDAtfhnZSMjbiH8K9op9zatXFwI6gLzzRfjYIkgkdiKQ1RP5TfNYPPRTkN
RyMu8ZLY+RGf/rt0XEbWbbatA/6T2kNWGoJNldnpivryl6ab2wjHFHrtMK/xvFn7pBzTfdGaGPWD
rn+PB9Akj3hiuvgE/GaydhPTOr+nunC13sUTcXSzz3TKMwk1l/am86JL4qrV3Ph3NVkvvVcRvd3b
/3KXiDnE1WPVMhBs6o9q9t6iujdYMukvIrd7T1k3vGhb4D+SOTJWghFdcGV8vSwqDVbSBguWEn0N
YsJyYen3uOoQFLOQ/3K2j9iNTt+IiBuX/r1Koj9HAPXWXNisXgMytV6pO65tUbxLUb0QX++sC+I6
DItElWJsWAJFASTb6dNlO3QacqTkGC8XTIledUq+qjm577pmrfRgj7dE5K/8+xeFF6x0onUfYxTg
aPNZPUmFPHxknXvoZuZs0Ot7Zemn/xv6TZMoczH+JJ04TCFwa1n8CF8JlB3rpQxHXthsNXeYBwFw
VziObEhme98MLp1MDC/ROt+ytP6lVZUx1Ju+6aHIamjTvYoNwiu8r5Tx9CKJwjuY7yXonP+s2fkh
1PBOsMhnCoGUUaOaHdwbHTpzpLMTD9+6ZnRitLQgWZ1sXBfHDO5V4k6ya8PgR8vkZqbzT6DlKU8x
78p8JQv5SYf24wlxktLDPpC8BzUciZd952jVD/P4W2MQrDIX6p7QiszY9715pgwb8FqO1YtjNwe2
nVwFyHTVEymkJnBuQvgVyeKjGFD5yEExciINaq3uppArN4k3U+Y85Zb7L+u7d8sZ3NVkWV8ChEWg
w3I763OIaaUZ5o/G6VbNiLdrEpAqjtHiNmFYMBMnEaXtmt12C9wEsDwq34XZA/lLWPAhmvpmW7Qb
RSkPVZwxcsrkT6wUHtfIsld9hlUhbYDM0Q2Y6QDfh3isClra2AafBHBfVCm60CCecfSsJWQLtPqh
q6pi1aoBj2brXIzJXQCPfgx1g5WX1qot2w+k8A9/jI6TLOKNcrkYLJeQtdrGJttc3Bg1L746vny2
MbwkMxwiVLgYnadSzDsHayL+02NrDGAa5JMkUBmI8e346bTTa59Ez66O1okv913V//OL/lIXJKvN
eIW1u8ssyglXVcZmTBj06GSvRPmpZ/Ml0/ZfI81XlJtvH2hrdFDcwAR+ahHUtDKBhHfBUkez9tfG
3ilHM2WAVV1VqI8RwQS+Me6FjNOFVzAndAUyftgInFt4cmuuzc7jY4sgKjuT29JpIGlTEtkaL4CE
H4AaiebYlggJZGFkC6C3lIM8uPNo1kvp1SmSYnCZCOEwWVLWVZilTSJUcxIk1sxXGNaQ/EXH4NM5
t+1lzuyD4VTvUwToArYA/J3u0zkiHsb6lJpG1Gw5I4v4PcnoP6Kk/UTG/pQTkppR3A3LvBSBuvSO
+aNB081prtaNzretGpmBRc+WTwcXgnGPkXfoi/kODPRfP6HeQoC0ofdjlOrUhd3+IY0SVLPvZvwo
rTFtPLQ/mIOaRTMuF7smMWSh8pRZXeGdVdS9WkH2NBrxixF2b0zBN1ZsfBddsckIslm3wfwvNdKd
29EBOQlBGI4ZX/ykWBtte1NabPxyIMig+TMVpvPIV3ph1fl/Jhdq5CB3mJWNd1Dt5s65ZwSGOINa
SlPsgt4+YBnZ8CKv2Lz67SJt5SaCIOONz7YiDmsyWaJguM5dEXjVEiWMHbd9d7riJ5IlqSRJ+VVZ
LRahmAUHXp0jeev5txyNV4Hzq+V33DGWeKBDziXvomklcQkbicrOc+K9tl36FkceHpOwehEdqldC
KRG21UudQSP6+te1rEtK/EcKs8BjNW/nvjyCHhMopBi5QbfYURqSyZPsnSzql1WVpiuji/Z+Eo28
sVV4GJuS2UXX3TvbeXdzlCz27y479jkvKXJTxjjpL/X51q24+GQ1vPpxwzqGxvig0rV4xLIl/2yJ
IYbefASbqEOe7i6CTA4a5BWFz3jhFjHFW3KoA7WOShugPBJA/M5zF+U/WQ0ig5b4IlhpBGoEXhWy
M9oyqxaxdUyWeZ1XBwtm80DED9FLCVW0oFVdp3W/7dBYSrOCxoxAc2fG2UPVvYKaHpUAFGvz4M2I
cA6T8+SMHqgMEm4apNmKaj7aDDlsmDtrBbaC7aoZAffHcTOh4gN4WHsYlduAcSweiO9I5uLkWvJu
DABFndf89jUunlFfTGf4MIv2buPwUrVaMuu8lI7xqbppF7nGNgtNTB/mhyChTmblxTXHp6Sw8Txl
/4Y5jU75kIY87OKtkx1u3gGv3XxTQu+yrJN8YoCueFH+Wluts6R9HRmg6SQ8dIqG0s0/Ax+Ys4ry
rxT4njVs3keTy0PBSUcfwFds5+92DOXnhZy5nmnd48k4JXaLSkm45ZEnMN7WVkD5TP5nr/PT6Kt6
7YGyEr6wmozoSRcEL3iKXtGMqxOetW1SgmQOvrob3ngdhP+uBvfLG6p4M8T93mVEZad6q53kg7Ef
t0SuX+ayvFpe+qtCvt25xkjqF6dO+sgO2ADaRBPlUlDFRyahP5keoFryrZtnr2qc8Qzb1mLKpn07
mT/tEJ4tpkUQQ3bLC8jrIFGa+zp4gYnYEXex621sZENxzDFFLAyX9XGpjY6QsRhFzfpfbxl7z59W
+WC+zXX75LpU8XaezzAE/q/n5+epxIZnsERgjpKb72RXOT7oIZ96VJp/RW/uzLkYHpTXxWizl/H/
RDSKPQwyuMUrLin+NZ0VncaHn01f02NIaOV3SyTxUolqGzMkz02M4cSM4sQJqHI6A/7dZqQvHz+3
bnjrI9Ajnl3ReQf65zUf16aYQwJIBIYnVp/Acih9GbFWLQLmAcsUFSWNrCvxRHcKurfBMn4M8ejc
eva8Z0nylubADf3EkZzccINfWPHmPDUsqaGfo4tHQhpRht0n2y7+PCf/rmwCFKRl7lmv80Jh7q29
qbxUA4y8cKeV7+AZ71vzB+flJW4pwntdkeGDDWQpEuby9XAeidxFZYCozRwg0cr7GRn1DWQS0rwn
I8Kd9xXYxb6kd9civjijz14Vb5Np48dv42fjQREP3krPj8G0MqHEKnnLVbaebe84Q3ILTo25MJ5Q
wXbSHr8HIhGMKTn1kf/lph5kS/9cZuyEsquyXXVwRLZN6kDzGNwyQsA7Eu8EDhkmyJdJhoBfTvOS
IidjEQ5PVRve87mR5zx9sJejUT/Fc3UWSVFvfAZ+LO1qL5PpPlNpcx9y0hYpU7XMkDRbAYaGKfjE
mFjue1n1C5NC4V5pdRnDnCGy7s457j5OjfmtjWK1Mm342FSr/zJ2J1hi/PVZOZPn6pWgcQ68fjh5
nP0Nkelsm0FP9Qi67KE3g5LIBJaCZRRE1QDZDme/rbVeBW289nISOiZwFpuzb04kKVeP+yaQq1A6
O98R+9bENo8ScspS+6ScT7z7hJqQ0T4lybaRxUqGzZcTzuzRyXbhFJ+nXD0hB26i/NfQxaFqxitv
w62O+o1ZJs8+Y+bcCg+mG+77AU/fTLtEN2GdsCadR0YRK0HI4Cat8ld7yF4tFC4vFt+p9BmwufZ1
DqcXt8Wa3GVe8tTEAf7ydK17kLoqsF7abCY5rRealWiAmF7bPecp31xvIaI75vDslYhutqr1rc7s
ZDMNhNhk9XGw822JE5zjYjoKWJZF31AEBP2ydvEkkbPswb3ZElbNk4d2soP1bMBGdeO8DC3cHrhC
XyIje+kD/6V01DIjTa2oyz+DycOiToz3oY/JTCQ+sFL6ucbt3JOXyBEYXTNa3EXaxHdDcHLS/Dyw
zV1kR0898etMoeRpqvltZtyYRhZsmrF6Cns806NHQFs2nn2HdwflcwHwuu384anMh2VkebycnHNS
il+3NmFJQ04nNkDr9JnAoGPR4gKmHytzjJlMOhoIuEokOxly6jmevc9btfSikBQaNXMmQn6IdJu0
1ZvjEvMuLA/PqXMZPdYagjy9BHm387Lhyl+ynTSA4FxZxGgmuxqVJ+asNJnKYFthrhEQjD+RpDDA
Bye+8Wz6brWVJr+s2zQbSiEUAZqyobpwEz7bkbEVc1wCQbIAwp/lqqFigcM4VUT8+DFZhoGNd44k
ygrZs/J7qKdoa5jeqwjaFZZ08ge48zFQec911lzjSJVEHg6fPJH3KWp39tAcmypeB5V410n3mnO0
1E371gfMK7tpCteQdRhoHPNdEMS1RMMRDOkaf+dW/NK2C5cHuRijMft+xlxBj3vmnyOPFj4nCsyt
lfnInfKfZ6k7IaJXQ8CNyWnnePmXVTQHjqQtLe/WGwn25wntzP67ifu1St03Em8+i4cSKJP4NDQP
WTYdCF0gT45xxEJb+gzY9Uu2JD9rgtFsqukrkcGe9TAfoV/+ZWL+qhyMiA7P/co1kp/sUdS0OfCE
qL16GYdg154PwJrmjzElC7DiUB2TrD/xsb4JRk2BqfDreCahHo9DJcZhV52t0HmTpbPBTXQI7WpT
SGM9ufOJwSGmsmTjA/LORHql7LVdRGa8yeN5Y9beRKBnhFDtkT0n13M2vI0JZuqm2xIRfR0c51i2
IxSYVzeIHPFTh6AwUAtjGpdPAkxuWRfzGl7heVLOHnn6a9D5hlHe9oFq0P8xSx9+cpE96dm91Y7B
ZEgRNNdl18A2X7PefZq0i7puvKmx/m92h2dtTl+Q45vBkSfdDbvof5ydx47jyrZt/+W2HwF607gd
UaIopTeVrkOkqaL3nl//But1avMlJSA7GzgFHDFJRgQj1ppzTIpjnkYvtoiqo5UNLwouWMnjs4ZW
nTJRdS80/hUyp3g7IMX1JFSyqXErUcQcEyhH1LdvRvLdBDyAUytezTWkyKju0Z0frD6lvzkijCIy
DfSIAs7LDK+A0iPBKa+GyLiiUpjbMCR/x354U7C/Yi/wyoGN6XIT60BC/XBnxdElRX+KPvBwh374
I43qrWRVsB0U9QGb270hpezhMreWiaaL+ocJc4ndxuqA2Cy+i4vqUBpoUEHJXJm+hMxVR+4c0bTn
z/nUpuwhy7trFKgcMsbq0KGWBqZnbDQ/xPVlCdImjuMv0A9g76zyqzKF27EzHqxmEnnbdAAJqdtM
ZgxaA2BQXD22irFXIEWADHNMeV5eDEnahQYFgsYHjABMQYFygqsAvXHbJewqTNWOeguQKZ6yJPVt
2AO2EqkuNTz/xtRQ5whJ9kKZ7BLb5o1Pm3AwShtBIGI/n91aYoRIlZEq7rJIzu5Bux4D5GaKhyWn
9sGGZqbl2+CYEAkPc3vv2eeGt/QPP8bKvKlr836SOcOqDU4cJXD0BJpQPlyWOHGLCaFp51WwUSUF
vkeV3MIgf5i8kJ1pEKCsxIvRw/Sj6Sffqnr5KtGVAPfG5qDBqlIgbgmj8qlSLI4ZUoHQ1yck1qP7
O0UvmYaKufVwQdL7CLpDYXTcfua/81LeM218t9KA7qF8E2Y9p1rU0GJC3lzRfMYTp2Gjvi0m7aLM
abDnpvEsTRaxxry9YBQ/iexBrieG1hYWqLmFO+nkVYOFZeIY5SWBRm02e+jpnW67OP3TGTpb/vlI
xuCxsNurT0MXUl6IVHzvVv41lshv6zjYGr2PrN08SrJ1hOeLnMS6okN4oykQsCbaCHJdXIZ+ahsY
Rg6G2l0YsMLpX1FFsTRd3QEvxXyuPGYTIiQDz9kU0l617qvefK6zgLoL1aECqEhBSdkSapW9lOEa
Sn9VWzrrX4av3EIeUhvBfVeKuuuLIlgojDTZiHq7OGjgAy/6svujmugtWWYgOvaz7L8YHkPE0VYT
vKmcOLaAAMaLPA69jUg5GIIryl2WoFjwdoMIYzoO2DqMKejFuf5Yhn67LRR92gyVIlyPRvLhi8ZL
mJrtVpusjxTFIL7ya70udoqBk4ZSuiUwsE0Ig15FpZoUxQBmfUasjiC+daGyN2FtyYFW7RITMFnk
WRcUgXZ1Lr4AgDpoAIbzbHKKFJNd15mbKWgPfQ13UcO+PY7sAQRPPjRCcFSGZNuOAEYDVduBr6IY
ZSAOaN6aIccZKyT8YwE7hcOfL7aj3Q7BUVLZq4tyta877beEvL5EQx5Qrm1Ir+RvcFMRNVyQ3+mS
cBWnfGcNSE16e5uBDmmDHN5UhMwz0e9zmE8NXKYZzF02NEqyogHnWR1q6udBBWRENrdS5F0yVg9h
E6e0uSltqaLAx4QKoT6KbyJmS9uUx2Aj+HVIZFJwQaoVwyplyzZEl2oRZWgIg52SU2BvKxN8rv6U
jtm+NCxy0urf7Sg4Q9jc5Wn3KDXKEc/TE2Cz90jiFBcj3YpjjXUEDD3qKWZsaV57LXGAZVWh/1Zu
CJy0k1xt7dIcf1XIFmpvFn91N54ysEnwZwc1yIukSQ99V7gF9n20IXTI/Po1MNOHBFxImigXOsay
TSEWW0EcL+AtPBRtQSZqrN4ZQUJm5XQIY/kR0dOMljI+rFJ4C3z2yEOGrLdu+JJl8l7ph13hY8pB
hnglFwrH1vC9IFSKOmF326cSZItEdaMyvm0kOvVSKb8NUXlngfaltlrbHMfcqFKo/9IADq3wuaqS
exQkh3qAIknRNJsKvkqCAjAhH+5zOXo0VWnX1npDzbq5Fhrt3lIwQ5uYKuWqS+lmBb8IOb1mu0rJ
tzKfc8rGWySKSCeHRymUbI/CpKUg9SOH/qIZ2UpLfWL7s8DKzJurtC2ftY6DbkZ3W2YRT43f8mAh
51etG1MwnUYvP6ZE4byEnrQzHLWeDogJMbKPTpDrx14pt4Fs2ZxNd1Yx5rY+xZyG5PFdqvmGIwPY
RbP/hxzQecEs3sIiSGk1FlfwaQPOuFich05gp2F95UL3mQ36S4MYzK612oEl+0c1smNtxjvZL8ga
HYevIuixy2PIpm95idrrIjHUCzEOfqNZuiyy6NaowQAWjbbBiuli38mRpooaNYjpOLbp1s8kvKKe
Telly9nsibCP6zEgdqWPjA+/7F57P9hlNQr0IN3RqXMh+1YtnOUkgyVhzIhqDb9leEDIzMo/uWNh
3Y8zLwtBJ/prTu7JhBK/GoY336PT10zqrTcyVdjXf3K8h7eMUzYNQ6fITBTUY7YR6uRWmA/FgjVr
ZvJki/r/Oc7jGwlvxMZvOC76csVWwPT/GKAE0S7KbwhBD/WU3HnsjhVz1tQSYKCJX7jTNo1SXKbU
ITNWJBlliEYNKCgiG1UT23WhFzBdFOChsatb7d7qxqswIKjBN42NGOq3PgrXjT6VfM4Y/cKkuajp
7/oofUnnTNkJn7xd65pTjN4xjMVoy/+gCtsW78GsqPeyWW6hQQwL24zAVSNmPR9kPv75dZsL7sh6
XkC3873qqHkt2cTRrqvkw+T5zqRQlR5y/b31/It4ajtHi/oLVUByI8Hv4vD/NFQg6GJgD8mISiLw
0gup9N6j0iJUAfWa36m3QzPwWSPFIw3EX+3Qvma+7FQhjMrMQEwkIdHA2vvOrrFxBC/gvRSuXquh
I8XVm9DH216Bbk8rC7+diaJ0Vtfq3a4ei5cxbOF069Jj3rCfbpU/Uab8htHyQBscSawplVQycPfH
Br1TiCJuqsugjvtHOYqOsqc9F2GFISFlOYf9cbSmAUmHGSROFKG1pZ0q21oMocqzgGQoV5NRPHqe
iDhG1nHn0jnbUHU7ZIH/mJjWQVaM+zFlFiZ5fJs0/sPQDgc6KY1tpMKjb8DrT2N2qLQcIv9B7jCb
hsFEd2/4BEclcGrMSpu+NvqBoHDiWn6bjdOtpc/d3X6nesVnVSITY03clLX1XMMTGcR2BiT3boKT
A8IlDSx2wZRb0KDk4s1kVa91gvbKE8W3NOWg0AwUihPptigst/AaKiW69LsimWabjzyKiN0ctq+P
SlWfYbKDC649zdbN6oXONPVfzUImlsZPFCd0FpjhISlxBOoBpRCjTB9ipCS0qJDhchwntGzahTkd
NsMM8ZxGRbeVQCo6FmNd7/nDsQbS6w3ckT7F1uS7bddtoBzHJnxEb/EUqPUlJRHO1/p4S0Xnmo2A
jyu2vK5bagZ+qL3HEWTHqoP67YmXdW19qhT3COaCYSJiRkx86v6I+wdmXgWbkWDAoOPjmuvqe+SX
1MxCvO/CiB55CgDQWBZyXiqtoQSerrauFMNI4I3pz1bXACvRxRdW/a2V1Z9pPeo7saAKHdFJAFpy
D5qx2DQShy1UsDNUMvgC6IsESED6UAn9ZTOo5men6a+BTr9fHzDGVJUAWk9iqzmxSy1fMtG/Zr9I
j79X7+KEDXLvRQ9pDRQDqcmLKQ+jY/ijOyNnIq9/HXWEmnQfCPqA1NuVDrDmp74tf2WldtHDzJfF
4b0WJzQY7N0QDH42Gn9NIaiXaZriH6vvmy786FS0O9A1G0BBHKYSub3Sasr9QRAfEyll09QEx6qb
1U94DPhAc2gXKWxFt+MYf1a4vU+Hv6xl1iwikszStLQeyamrMze0Pxj8NzUfdW96Ov37K7k/5iIi
yZNS1NdFFOEqGC8HH4WgZd7F47D72c8vIpFGPWQHoASR27YjohOJrnFJRrq0Pf3za5E7i0gkhPyR
hSw8dEfi2yC8dXuTqXrm0a89mkUkUhPkkwo8LHA9XbrR1eYqxwcXmeH+Z3/7IhMJREdCV7cJXKmz
h+R3wkfp9A+v/N3GIuaoMAYzLK02oFwbXRWVdCiEzpXN4kxy4Zxq9k1gkLFIO8uIyajpfQauRuNs
SOiSSu8g9TewRjawHMLgTOzR30jJ7y60yD1Ca9bWhkdeodnT05+i4Qipjf1LDwQ+9IyrQW4+WZDf
qXnxOZ2yiyA/l4v0fRa1ahmLFLSsprxYI6slWW/YTttkC4ZmLtHc429HZbZj+bKF26g5c68r49iY
X+Xn+32Y+fX//o/0f6ImEltl/q52HYSMvnsqAVGcHg1r6XTGYoZnBpy6IStxde8kJ7yId/qhftE3
qlPt/e30s+wrYzHPNcNspLFXmYigBer0NT03S6SVBdBYTHHcfVELf853G3qxMHls3wVruO1A924A
B2+GJ3yFTu2eflrz2PpuzC3mPMX0vpLC1ucEE/OhDxDyNGx95krxg0Dt6vRV1mboYuojouhiCaS/
y5lJzt9wu2Tt4fRPS/NvfHMH+mL2W0Kjjy3zxO0ctrP7dF875UF3he25MLeVR6Qv5n/V0xJTypp4
nPENhAAYm2Kb9NAxI3PfZOfizaWVKaEvZn+uDTqRXagqFRMlp1Ur0BvIGRob+X1UBYLHtCPk4z1M
KjcyqCN0PfjnHAVBPNf36FrtTz/QtdtdrARSJ7YCFZ7I1UTpg/bRMS4BLkdReMuXklKD1k/b01da
GRX6YhHoFaQ7KCUj1/MbN2WbqiJesLJ297OfX6wDhKeVYoIr3RWVcS+SfinUIZY/9cyYXntfixXA
o2IZ1SSi48Su7QDYc1/+8JcXKwAqWlVOcTe74aRcUm+6h4Xxw0e+mO6lZ+gckJmISnAhCuE+RAow
CsKZpXftkSymuUkeYAU+2nd7KO9zUl16ZtMmzQ/1m0muLSZ5WaUWmxNCOi3hLauSY17+McrnNkZx
7eV3g/AU+xlMJGCakP8omHXJmUG0euXF7B+NQpVhyvouYUyH6gt7wBaLLez6jbCv9rSPlNvTw3Xt
E6wtFgAx0isBY3zkmm/Q8INH2a5tYkG2hB7R6ZRs365sMA5nNntr6422mOcq3dipnJKAbNVuq9ro
BNzio7K26gMLzd460GzvpJ+NaG0x0zG2KpEsRbErZs2lVRLhQSHk9GNbWa60xSxvZMuTYUPH7lD2
N/qYuRGNaaCPrmqUt4ohnRuBK2NbW0x3fSBpsU8AVcFHNPdUaTfSZk4fTuEFHqMn1ZGBP5+ZpWt7
AG2xAnQSVW3LNH1EnAH1AM98GWrz0CozSrFr/owFLmS+STuqP2ipU5xfUv4W+5XrGclLlw1344RS
X7DO/T0r31htsWyMYRYX2Jihc4asny3WCg+tkyEGhxi4FgCGBFOSqVz1rXfRpT/9tGuL9SQ1tVww
aoX+Oe6hss6vEjqGRtkgn5PY3NVQxqk/bKD43KToC04PKHW+qW/WGnWx1uSCKXbxKBAI3A/7uB6v
vKqmWwXPrsav2hcmhlrxw+/ix97M/8SaOYBwnC4yhVAsyXyjq7n3zeBC8/xXis03gqzaiAIM9C3+
UZZo+SjM60YYqdEr15ALXuAluEgSdEBIgwP4Fvm5uQ8Asrb+gOkWP5OA7iqs/7TFgL4AE70VbkEG
7Isyvj5902urgbpY5io4HVOhqgHLnOSohLNHxY5YBgo0g63Y+dZ3SMsYMuf05eZ5/90jXix1U69g
PJchySTwRlKUTpNM6Uw/t2bP0+S7n18sbVXumzWjNWGuijbffMoeDsS5Pd6qt9A5ty9cu4nFoob8
xMiLYoSNA0u9QWqpJiQf3f3sCS2WNbWzwqJriCeNSXls+icqqjWYwtM/vnbSVBeLmVVFwoS7jaAj
w3qPJ38XesOnMkkv+OuQ5ZCzdclyilxW1GB+hdF7E2XnShjzNPru5SzWtqwNefkIbl0/D61N7msf
k4XIwIDDhIpHspOGfuOQyRJA1qj/6R0vVjBJIbnNUKPEFVz1SLzIDd3Do7yJt+fPCWvjYbFaTYNU
GYNGi0KnG9Ni7jGV2qnj7MwtzDPxm+emLJalFhg86Lsc15Vu3uZV/pq1z4Wv3Q5+81qZLziGznxR
V750ymIpMHoxMGUT7Cjmoi26zUvd8M7FL6/cw2LeA58n7544WFcw9CPBuU4BXTeWpMOZcT2P3++e
0WLi059XRrGP+dN/+dfTtt7Uv63r+lX4NToE67pS88MPorKY+2hqAFnlPKOk179qBa5Smd3X5R0h
ZHs8/ReKSiIcGhrA7u6Ze1v5LCmLFQFrmaQYJfem3ODfZr8GPPF2dHBsXJi709dYGcHKYlmIRWS/
AFIpQPk3nBFGkbWAeXj6x1fmvbKY901vtDkUfB5Z0R5h4TZIH1OIZoMGHem6pcMlIjU/fa21ubKY
7S0tDK9KCSf2Cvjn3q1o3moU0SrhuYa+KZ9Zo9cmymLCe/P6BI3R22ekum2GgeXM0s89rpV3IS+m
ew5iQyEHnQ9ylF0LBuxInfK9oZw5qq2da+TFLIeEl0hTaVLs/dXuzGO9x+AHHh7QqW1uELeCotqf
fhlrewt5MevRKRHm2yfsZm9GG1S3g4gJWX2x63aanb1Nv8MH4/H0tdae2mIBmJgluo/8ErRC5iJQ
QtvkXQPzPDfv5z/5mwVGnq/7T91yyEgpLwYlZGchx8f0+sMp7cCRv9KXwTaO5Zd1rPbRmee2MmHk
xYQPIqvhKMtjE4+ao7jhvtnNp4xzP792K4vJLmmwevEDh25elmROJsX9oEto35KZT9teTe14bqit
vZTFzC87S4KZz41U20LejH80p96b2xh605Ek6gfATNtgZ5x5RfOb/u4NLab+KHRmJ/aY1sX4WIsv
UvmRKqAQ2zMry+q8WUz6KoViPYwpCPEnIKHJJrDDHfRjuzHtaUeNfOud+QyvXUlarAA+CGZZDAlv
QDL8p70u7fm4Cdd03KDW26J2OHeh+T1888ikxVIAzLulMUPfR7mZHHlX7r1HfTP9vR1wtGfey8po
lhaLQMi3xavAubslJhwM1gISg/jT18rPrilokQMJdhvygE6vAyuD++/B+p95mvZqAqqOdUDNhTc9
sCCPlh+GBEw3l6uSnXrinL7Qytj+W8z550JTPahSMIYA4cAt6/2jguPMqH6d/nFlHlTfvZnFEgB9
kd60z0NLpxzAQBB8aMHw4WVj4ZilJtvdlL43YdFjHUXNmKcoFpQ60vBKD1vE6HiY9YjosE7H+9MQ
WUjEyi5Wo3hnqNjPkqR/UcFPY4QSd10ivc+hcXdkec1iE0IAlR48AmbyGcG17c5+2dYKXX8H/D/P
LI2MAasrm6f22O4UJ75AyHvfXDR8epqnyAXMgUDq3OBeWQ/+don+uVgUKZaQwYRys5f4qTioO5Dm
tvWuXUn7dqvTEwKCvDt3tbXRsFh82mIishR43t4LvzizwwesorOHtrVpulh54LsnMfr/uUUHZGyX
OP4VcI0jG0AXitmZibNyB+Ji0ZH9yq+bmndT4hYok6e2UGD7n+sDrbwMcbHSlGlo9p6m0G2aEEib
mXShGCqHSwItUQSfnjRrxTNxsdI0sDJKMmeEvfkGKwcqHUcNZzawSMkW+RkWdG2vO8WepEfj3Fdh
5d2I8w3/M8pSHRlo3aQIeMB6H2FXHvMr3J82eKL+5scfN3F+a/9cxptMH0tUhrBM+epmY0zAQh0c
8vDx9LNb2TeLi/UmSOpuahCB7Ote32toYaMIw77sJFG3JSoFOt6ZB7Y2zBabjyCgpeXL8zBD+2ao
bjEbdb3D6btYawmK81v65zH1lhdQKZR917uqmPGDiwv5Sd6IG+PMFdae02Kehz6nP19XOSKBjZhx
9b9Krbv+G1wzjuQ8DQbhOrpgvp65obXhtZj6vtCWltg33l7dq3/mGwKM8qd8yQ/5VjhUypmXMs/x
//9rY1rzv//z2ExvyEdZYBBHKcHIpobgAJ9rg8WxQNoWZOhk8sI1ZOSbp+9rHlbfXXCxHJidH4v1
QKVV0/SjRFjqRKD66Z/+u3n57rcXq0BcKQ3GWo6AjQO4cQ9xb1408dbZiNbTl+lIerW1n2UN8CHP
TJ+Vk45pLZaBJrDayu85VGUv9M4B9nNBFPm/1Go32BJlVIGUiDMPb6WIhyzqv6+raCVS2znf7C3r
quBUBXWSmO3LgUNV6Hi7M8/x+6FnWosloah4/yRgCnssUW+CBmLXJOFGDHxkuxoY10C9U73kC8jK
to0zWzeyQzkm76evvjZAFstEnINbxTuHaw9GSIJmVn742Q/Pd/vPUBcnIU1Fix9ug2HrDw8eSVqn
f3ltEi2WBqm24kwNEybRIXQlVz+MjrTDQuCe/vm1J7JYCQB81HmnsVcPNFaYGiz02f3F93tm01xM
f0KL46L3O6SYd8gj555ge4Wd5do7jLdIkRCdUkAfXf26ez19LytKHdNczH+DTAXfI6NzPyt1cEbs
oVw1x26nO2Dv/E38/MPrLNaCSB4zT57zg9V9c2jfAoemA3hW5/91VHETnr7OyrsxF7NfqMg0xBfj
u/oQ70YUnLnx+/Qvr5wFWXv/O15j3WriiTx1Fz75vfg0fwKY7FfxrbIj8ffs4Xll74S17L/XKfRQ
V1RkQG4CMIFPZ3gn2Ak6dfzY5LU8NfveVQ7yG/lEh9N3tvbMFjO8STIIiU0WuXhKtj1M6EJ8+dkv
L6Z4MiTwJiAfuaJEsIH8p4nPbJHXFl5zMcU1zSR+ZMjp/2/BnOyAbV/4l6KDIWEvOKf/+NVrLOa5
x5EykzLUJXMLS9wlW+/QHDHIOr6T/2wpWcomJcgUSV4y3yWZ2LfMwi/un9mDr7zVpWRSDnAkgJ0J
XJGI+Q0HoqsAg/OZaSb/rYB98203FvN5xKk6x+kIpAgqd3MUJApQvPIcG/Gtd1dEJLi5Tviiol7p
JPGFU7IvS4/meNvvarjxZOlcwwTMcCaRG9qXdHdDLMKIx/LYieV2T/9368UVDJ1qG4bBXhG94XJM
VbSfWfTeQkQzeuAKCUp8cQpvifLONlWbfHaWhz0cuDq2ARCqrXkl9aiDQnXc+VN1HSnVvjfGbVmN
BkC9odooArS5vq7J5S6fp7p9N0jylqXhos0A9YZwCbGgT3YUx3tBMC41s7uP4xAyaXIhqtkdPlNH
8GeX28xiQ7whVfWLAF5pFgjkkvEiKeT5WhFK+aDvyOeLhztTwL5e+s1dkbavQ6lgxvQ9AjoNnstY
4SZpZJVUmfg2zlGud5FCMGUz6Bvi+8AGJalgw7AmZ90A6Ywt8KEy21sVwpksKo/CUFzFnkk7UdkF
RUsoiWi9qVZLxSUnpHdMPv8abeC1+LJv0xl3IjF/RJvviDPIUR0vMQyTzVbxB6MYobUvi59hR/Kd
bGnwR/0p22pyjAdK/ezSmqzFRnDqKgi3ozqB/1GlzViCIwG1eUP3lAz7AXJ3o9zAMb6AkHTRJ9FT
WRo3vT64Ham9SpztirQCSRxeJI31qundq9B4z9LYvtedQIxDhJooiZEcTBDVaqu7y+rprYqNq9Av
XaXqLiiXXNZT+ssDGdjQJ90YZh3vKpP2aZvmL1pjXLcq8GHyWGGzZrdEh8Kcin8bRfmnm8BqwFCW
1eQIPekt1ucQFs379CvAu41UbeCwzskGPqbVwH+JoyiGFImjNE+HYjsN7a6e+jk7sX1lWYq2QS46
ajr9spLwK9Jm8ABunDC6S2Br90J6n5bmr14oD/hiPGImGwilZUlgmoELaWrNDQgFqIihgL0C8osd
kRR8KQTCTSpg8eiJlD9mRflCAOJVNvW7CCrGBPDMVwVH1tJ7SfJfImWISV3kv5vRx0ajDfCHKFvM
aOP8NS8bNwjyo5HUxhZiRcttdZYrx/m5bfH8RfxubVh8hH1dxgfR55ANB+lG8Ya7NNIu83zan1mY
59/57vcXX+JJjsqgMtOIYqkOFnCj3Xh73Y4cwc5c6a7R2O0VezXdnFul573Qd9dbfJEz4vawo1AC
FDLFNqrH2WfaVPRmO4fQGQKgL0/f2N8m33cXWn6JLXM0Rx2Zew+DDnecZRHxWF5HI+xZOb3RycXe
AWK999TgEUNlsu07eZvV+WXIh3YblvVtKUUG09OzNkLU+HBlOm+mN0SXSAleVS8APh9MrGg+mOqu
yQ4Wyt0NYLiO/4yoXRrdjYjtPbZKBp0eOVHeZwJWd9hvp+9x5Vlqi3cHLbdLM68L3arMLsygt6MA
dzjk7Ua5LIrfQFlOX2fl87fUpIllKFc6sTyu2N5X+XM+fP3sdxevSGrFwexDdoFyJ9tldwm3ZHf6
l9c2fkvFmZURkQwwPXT9wTp083GIrLoU9zNkHWV6Y107dILuyGNhGy2Z7TqZAl5C3uYYYHeflIpO
W3aJz6w4867W5tli+4Z5TO2MSg/dUUvtOHswYWEFxotfnZnIa+vEchMXAYsLA2T2hhzsvK5z6gKn
s2D+bAgYi/2bb/RjGuYMtWAoD10AdCIwmnPt7ZUz5lLyLpheYqmqF7qd0VxBwXayQCFd3lC/fOaw
7SfWm+UXcP36+9PDY+VlLCXwZoBr1pcZHZ4M2MMblGuvgEgueSSXDsnt6YuszM6lAB74qDfUGMrc
UB8/TXwn5CM+WhW7AJh02wnHqELl8/S11m5o/vd/zv8JCDoztVBzdo21FTIY5T3UYP1GbcOfjd+l
uJ0NB65llQpDboKToeVFUNvGT1/L+vn0LaxVuPTllyHOJCELMD7UO/+evNqX4TI+Nh/wr53wtju2
W6rRh4SvkXLmrLZ2XtcX64+GQXkg9Bx9yK9m6+3ZL19VF8UuugcVcbbtvTYMFhPf6GW8xzWn6KAx
D0ENB7aWn6spP0Lb3Fpy8Vu3+ofTj3BlDdAXa0A8SSiGCjVyM625EIoAzJN/w7p3ZlFd+/nFGiBD
+aswb/GCik+xB/H03Cd3p//ylR4avtj/DmDDb4pxwApL1DHaEyLobkuCIJVYv/XIafAj887QAJTn
Pa3V34HW7azB34+TtSWs+cuSgzNn4ZV5pM0v8Z95FJYcazrNo9dCAJZVbEnt3kz+wQNSf/pG1z6l
xn8v0AZiATKUT14oPYKNHxPxzPxc/eItlgA/rjIvV0KEAlkQOYblP5SJRJCrGJpO0AWV3UxE6Olm
vSN+eq+K0RtfpEtVIhGqFqKDigev6MvA7g3xzHCc7+mbHdhSZe0FUSl5En3wpJrZD3JzqXHe2mSR
+ToN1os2BY+nH+rKwFzqqmtRGgpjGoksynx7ANhaBr+S+ONHP76UTyup4OdGxZePz5DdaYdYeqJN
fe6t/ZW7ffOQlkJljj2q2tIHxUqWlVttBNnT+R15PQTPbkol2uqdcpym8LqLxpo3pFwkpfGQdxPp
SdUe+MpBVXzLLqpynCN/+X+rOhFik5MaJCqP0HUn2L+JCrQ2MCVYpN4XqXnaZixaQK54bSPJfE96
2dr4SLCRZyeOqSpvouWNeNlLNwRzUUfKEz2ouywrErsILafTjPcmL2+LnlChKAK1EQBSa9vsiwb/
g66Dds/VF+oxN0IeqAQUGWSPtdFHI5h3vQn62tIgs0OprDaimN1PcuomHolk+biHZXKZW7CHRpM4
ZEV6bRMVpCjZhUFX/25STKq+mH+2pM566nRVpwRcSirMnqydcNMElAfI6NjIZqjagtg8hUH0bPr9
J5MBU38xvAgEpm4l0xhsyCL3A/pgMGZEDUOLmNGasFMMsOhVCOk/N1TYMZ4JsNL65fvmW9l4BO4A
umwnHAwVEVD6cxgZN34NAaZJup3ciB9S6B3yTpTJDIez0Bn3pprsDB/iqeFPXxnUw1Zstn4gOlEy
6EQnjw+1pTyGYfor77gqTZDC1iLBMQwoHLF1nclp7lilQvCLHlyCG7sQ0uY9qaNjVlcEXUUtiR/g
o/Eq1fbpQb/W+VEXq8kwNB7aRprznSMj18Im5CjXlSvtA1e+MF4jOz4zA1YWRHWe0/+suOM4iF2l
cB7MJCxBMmWEMxaAlU2luthOqKoIpSYuBFCt2QagUli8BcAxY+uGFMG+/UpJ1j3zsFYWuqX8PFM9
VQ8i6MmDtKmfukN1U+7hQ993x8mmJHQU3oR9ijJbOXeY+Ksy+m7VkP/71BJPy8axp8wsHpWAKpmb
X6vYq6aLYBt86IltZXvrD0EdNAPPaUFW9jF/7SX/vCgV0J+XRwExjr3hH/yIMFMAwXPgY3Tt6b4y
k70f4jQ486FcWdPVxWajyjNVl/htt871+7SAnpkbj9JoOmfe2fykvnmCS/l5ZimjPhizFOkJ54/D
2mEre+HubwvlrKVipXNvLrXnehZLnRJz0FD35XXmpPvWmfuZzdn+2drGSVlsKHxy/AgIoC1Acg6x
NWA2HuVdu/d3ZCY6/tf0h3rneQ3nWuNGWawLSmrJ6VRiRq/UHUJhxzv4lw1eoH2/ZbjdMcZfT7+g
lXVhqUj3MhiCisZGKa3767IOn43aOjO01ha3pfSc9HWWnBxFeOd08qZ4VS4IQvKRa2lHIi1Z4ITb
n8kEzaUEPeuIGpMrjV2ZFCqHEPTyRtUCPoC4PzeGEFx5RlXNvDOg/n2yPf3s/sp3vxnc6mJQ5A10
o0jEepmlwK3yqLkEoBvh9KYxSczkRh2Uxzz3bwEnwNviGyd3JflyA7kI+YNcNvvOk1yoM1sxBxvn
5ffjFD2Nvvrbz5AgqcAViFvqfqs9oQeJVZ8p2a2MZWOp4Za6qOyb2U4xo42ctLKTLWK97TDa+gaI
8Xb4nexQN5x5St+PMGMp45ZUsYF4iVpDiHyCfDRlF1bir9Nv4PvVy5AX08Rjr8InAUNYPMgAlY+t
+VtO307/9tqxdek8ELxMT7KJOUge5CG9o5xkZ0+SHW3m5V6+P3OV72/BVBaHyaQpGlFLJ2EfPxkv
06VDy2Vr2caVZNeXFOJRBv/sRZh/1aL/fFnEbAjkSaS0EInaq1Sll3p6rnq+9qyWtoOyFlVjiriL
7kU/DofJVe6Fq56xROv34tyn8e+i9M18Ww5cY+oTGl0lQwl04zbpzMe41o6eNFR3RJnSZSPJ984z
YNdjFXRAmWIVmQOZZSu8NCC/+X3vjp4RI1unW5TQjKkwR6hDQdacAidJQGkuGdKm7MXhWOn+uA1i
DSwp6CRTiY+90N6Gvfah6FUKwKN+kZr8Sh/CGz0XDnC4zm0K51f/3W0ulhU1Vs2eNmXggkfPfxMf
T0VGrCJORRVwNVhR9lh29phiEwP7phKOrVfjuWLN2sUXU4pWU6UXyf/l7Dp6ZNW57S+yRLINU6Co
2Lmr08TqPoEMJodf/xY96o9bFE9ncqTbuoLCYXt77xWsiaowgSsgda7bhtu4BvCi8Ei/vuq/yemX
PnHaDT/WIi2itMsUwGvBJ3iv8vg973HlqSQsDOs3SJY/6bnuopi3B+3vqQzh9a5WHvT3zrEO2b08
Ut58mj3DGd2EnYf6MBgSPbcYukmtaXoUzpbw74CXp1J1f8bS2gJjqbgCjES7qnQTSqRQWkwzBmp0
/Ys2ynMTJM+ko3/SEEIdMCaEDm7VR5OaPsrVI06OvkuVD12DPpMFLCj090HOVY1PSXp4IYenwEi/
JlGuRhjHWg1OJBXnToF6mazedUPhcLcjJ9VsbyD+vlsZwouLhJuzRQK91F7BK5FYMQgN5n/KXni4
OV9/+ELMnkNS/ISwJpNYgUYBpW5Seaq6RlK/HO/4HJLiN2iGVhSJ1CRcqycQt4QYVRCsHDZLT58+
6Me6gi4l1NHR8txZ4zGf1EWVrx6dmuujshB/0Nr436cnpjEk3ELxX0+j2zi2tqM5PjOzn7pdbjoM
EB4fXscaUnq9AW5fEGrQxpOly4rkweyVO2r6n2Mq36Mkuelifsz6cqtooQdNlifSJ6dYK3cGFXDw
hoEXFO7RooWZ/TFTTbR+oecJQfraUZiKBuLg5josZTVN2foDDOuuf+Hl4TPn3KFSkyhpxCCLNpUJ
XAEkcqEKnqj5WnBZuA1oswEsYOw2JpNIUQwluQnm6IVbZe/vp5Mi9tb4iIun0fT6H6uAEiCDDEqD
HYovyuBMb8q3+i0sfbPPAUfSGp53KcPVZoe3zBmuN7KC9sa59QDW2AUOLCE3YgflDbxoAlSu7Mil
K442u6gNwErUcC8Md1FSwJWUMnQ40UyL6lE4RQ6NzIyYT3UCV6yqlQ1CVLESaBbSRXNOKNJl3oI0
UuPUbbLWaSRslik9MAZZwjC8r3ENlokOsBcvdjDTLjYdS184acEpCaDE7sN2R6WP19fn0r1ozjmi
Td7rQYAcZtIbGN3yLvBS51fj+u8YbHdtXqez7sLpNCcd5Q0RANjgLZaE6+RrbCJv1YA5sF5WPmOa
tEsvmB2yLC11v5d4AWD5p0wZjwV0aBRrvGeB6WS6fA55ceqBnoc92AqHemmtfk/vj02RWgP0wWBz
CDpddlKc8aRCiCTcko8RSg0xOjFreeZ0Al36uFkM7gY/72SFDCIShpNKeoQGt8Ni6Omb9pBpv1fG
cOk1s1iS6MQA1AbLsiUEUsapth9S9Rga5nuTEVDrZMlwgHMvMdjb2JTqpkPHJoKmPAqiHFioAlbD
Eo6uoruvK3Wlf3u5GsbnRE8S6Q1T4HW6YzJ0ZQ7rka5Ai/gB6rdA61SeyULbXOvmLL1sNtANLFR0
U7OwMXPUhfqUe6JKT2NAj0HBb4oBQYEXgGBqciV+f5clL03tLLCq8L2OcRKFu15BjmQQEaMHwOFH
WJQvVhQqTh/kT0Nf3acxXIL14KGBcKtWkdqGx9xXXbBHFmfvylgfh9zaN2r5RC0AnUQKFZO+791K
z27C1Lg1YQqRpyHc4kdZQnI18Z1Gq8CR4Qqy87rZakn7nNXggubox9o+p+eyYjcpt7ZEQy+pgQUi
nLuAes1huKD3sF8zLHgYGNkZRq5uyEuYrJj8fmUpTkvu0rDMjgGjYrxpJVqqvdeeGLPrJ3/T2vqW
HnxnmE6Bta21UBz8Phx+7OFWqaHAjdixS4ixBQqhsq10fDBZ0UBYGFG/zoxdk5ZrkX8hTM1ZXVko
DV7qKBTUot30BW4CmoQnA+/tAVJTFXw9RTVuIwUmUYhb1wdzIfbOuV68gktYXDPcDLIHxs6N+Osb
n9SKVx4/7Y0LU6XM0mbLJCyt6gHicXH9nnB1Q9Ly7fovX3r0LKinPiPEbDhkzFQJx5kPFaLE15+8
EOrm/K0UBYLWhPHTzmDFhy/R1Ri7c26qt36XneFd8m+KqOacxzVEHclhD4gGn/ZXi2IQBYir5cHK
V3wnDJfGXsec/Fi9eWcILZ6g1TAqgRiWQj1lMwmj8c0g7cqVL/zv+BeZE7PTe9QLt8H2+vAtLalZ
1BpV3mthPiUN8A4S1EQdcHTixjy18vxvb5gFAI1ozIC/C/JaRJreav800KoOzMzNCX24/oolaLcy
SwDhwGF2egvyGAEyUe0DCKyKErfV0nrUhtSLsgBug+qXUrHPEKpfpb5WIla/q87/nTg+Z3jB5wxu
7yHiwMjEk6jbWzLo1kGNcmS5VDtmUAGwa2Yq8FEpDTu31Dc4QQ4oKJbyllK5hbHFfY0SoB1V2WQe
MzzqFre1FMLsSjGmO85S2CAMNILFF7Szks6EYtiYb4uwgxZ43j70uNzWbZA58J12qhGOq2HYHhNL
bmI0Qy200gNuOVDZh86pkaOPeQuHRTgThUfOi+ecjTALSvwTzGdK+mj2AAZDNQ+GenEhwcDX7xs4
CaYpdGtYBKcY+H6IQHvLJJ0Opa+Bp4c0AA94VGtb5BQyxCx0KTjRPaRoqE8PYInvBIGuJlyu4ecb
UVdn9aMW6Fs2+L/hzPBVjcGmspLKLmOMV9O2O66AVQ5k8onLdtcAqWl3BTwZS8luVOE/BElza3X8
FbaCz4WA5pA/7JWKmFCMqjdJUxz9wtr20MmH6fvfZgy2lCh3SdO9dsoIijY4mDGcZzqsklKa+1Rp
zjCIgtFT8get4i0sFA5Ue4Mfp5fCNxF0sH2fAW6dc+DCLFwpteLEWzCFrAxU2AmY3ACercODFybg
eaLv4PPmjdUvBkHhtt7q4HdJrYC+ey9hYGNsYAL4bFiql1vRrZYr5yjWn65vg8tBls95ZVC9bzPT
z1G7Rqt6ZO8hXTnsLl99uTULTkULZ1ylaeEU4Q9vbRi5ehjcozu/EoMWWoncmgWhGC4qSEEkECky
fTNlK6Edr+5pGe1NOM/DvMmhhbKl6qfZBl5rWZu2OxNQAkhbbOG96pYMTQwlXOnafvd9L23pWcRi
aiY7Dn+mXZ/S7WDys4BIP+zMTM/MomAP9sCGp3AfgbdqqkVQRIKDdDUqUPEDXiCh+gupgEkA3+Rp
5HC4Mei5iaP3TqQAoMD+BnJK7108bGQeHQn09RvQgCsN4O7RsqgN9+pNOtITWmqfZRkgVYU/Kgyz
oJICOw0B68zBGOwSHgfeCG+ciGIZ51YKj7PwDvIPj5o0zspQrSypy8cDt2aBtWeDwWBJh5kp+zP1
T51xCqFjq8EZ6Z/W7JwhRwErH3rRAtPXCo9U5LdmKSu9nIXfPqfCqVGrwORjkqVnMFlDGNDq35aR
HkCecP7px1tTKvrj0M7IOKhG1k/5mA+lCmXjV2uMnKUtN8/FOnUkggO9AbchWzQgJ4eaTfK/13/4
woUX4e1/fzn8sgAxtwD5MbYl9KJyO9yNO9jv3fCH8W+1b7fyvCaK813wubSdpk/8MUqKiWNYgMew
C4oCWMoimEz64Do7JPkNrDU2VSVcKGjsQcYDW3EM7Eoqj7ICAsZIg99dWR4tjptOEw7xptNNcmAU
l+cEAr7wS77ve21lvSyEz3kBruslKZo6B8Q80GxwnMrYWFknC/kJ12YBLtAb2cBFPIBmSPqHhtqn
2qd/gGg/WpNoiMnSh6ZB4hLyl4aAFdqN1tqtaOnV5uzVFrJKUqkAGUB1hMDENjhpffRSxf4ZLpov
I/aeTVJTeKUA6Q6OvrBqf7y+yBbGc87pU9TA6PwObreWgvtw9NFrKzHjG457YUWZs6iUMr0KidnH
uwp4ow2sUA6haQLO2OLUi++yqnstfJjNN3qAqzE5wlzkV9D4Bdwjqxx1ddI7idAeIV/4kaTFsVeM
Ryoq1WYsu2FqXm9aot9qoKV5RsPuSgPVZW6God1U4xlla7gK9g+hSH8LHRWLsEV6ArU6GBcAZkiB
e8TG9SRtM1hI8VMS6I6lIgdsIn0EbCzwPWHAbjyIgo+qq5ARDqCUWc2DUgkvhMlKNdIzJeU+881n
5KqnEG5juRTvbV2/cjrqbm9Ur3lCblTdsmGQMtkGY2OESvir76x/m7o5jzHhFWdNhN5xiBuBCZcj
q1856xcWxZzGyCd1cuguxLvS0nFeQmmlXWvPfXfNLyyLOYcRQoG+ISUgB9WQHqKq/N3olmYXssE/
bXSqFW2Ew3sMMGFCcweqVm9JFubbfoS8LB/yfSb106DV+9YaH3JF3VtpV0CwZXLfg32V3/F9XpW/
FNq+whV1nIzUkOENXh0Z7vUds3BizR0jzJqosTG1AJD32qXyRav7IOs8tbD+LcTNPSJMRWnqmMCa
AI50W5iMH4Kx9q7/9oWCG58m/EeUD9IysfIMtvNJlR1HuPQRijKYzuAPSBqy7xPSuejxbP3GqjbX
X7k0XLO0FN5YPUXjPtj5qubwMHPKEU7UwXkoXq+/YGmxzmJnTOPOUCtobEPxDm1np1XW4DELxzuf
pZh9C4/xLo1hqCHjF2TUpywLDnVVrkTIpcfPAmTAxWiAKghWQTDyXWpZt6lmwM591dFgYWTmdBlY
2midLHBWivQvYNt20q6UURf6U3zOiwniQEVJh6LOAqZnyjowbDML3sTJIQvJKZXCqXmz1wbt1ozg
02lCiq722cpFZ+mzZlkXaL4+btlIGXsTfelYnEZl1YpmYU7YLOWSvQpCuIRAMPhexiGF3EATbdCw
D/4yGxK9kIHId+LP4NvX1+7S66a//9iPXVWMUQGw5E5DL7mGX30oVVzM10gEC50vPqfK8FpQKObm
sPAoASdDx1J3/Q1/rFUHrHcb8lbgPUcH8bgGcFn6ntlmRz27HgoNRBlFDK8SbIFaGPc07ldStKWZ
n231XFPrrO3xeLCz70p1eIZx3vv1mZgWz4Vjic32eoTijw9bY3Rcjce0L8GQlPZAEg+W1gZfecdC
84+z2Y6XfQmwPVKuHX1qXQRhL3BhdgLwL9TpIGy41mpdmIU5R8Yq0iSESje0+ZQT0b1I2eTDSs6x
9OjZZYqEw2CYEADesfhgGE/9cCeUr+szsPTo2bZW0wGufeiZ7IQFgbeW2HIAaAdr6PrjrcsTPLd9
qLowYVUBnHCsvpfZzeAnDvziUFW1K9AHs2xDo9/X37SUzc/ptmo7whxzuhZ2TrcpHjMv3sYnSH7d
rYtkLg3WtEN+BI4AQYMNeoksCm4Iycj3OpEHWKO5K5+wsB3mrg+9JZTGwpV815nsFPeKR3No44hc
g0d0X9zpQwEcKK2dJKlvehNqbyhH1o7pK896oHlkCDcaZCQaoznprXq+/qOWvnm2+6swBGutQLcw
xY1YAy0KvNKsY2ubc3rMhQgwZyHlo5VFNMSZNgEhdDfwxPO4LTeqo0PfhFX29Y9YSIfmFKTQ4lYA
UhNkGYcnw/8zwlhy5PdJu0rImHbihc+Y05CE7JtsQA737QKmuxEWHyilXWdPxWnfhed77/Sb3Mtu
jAa+xYdkTRt8YYPNCUp6JAOIwqGCkBvDkamqV4An3w2wVR1yL1VzF6fDUR/ClSx5YYXOoctJMAk2
pugm5PrzkPYQ2jB3LYWAJgy227XzeakE8x96S5vF4zAJN8LD/OAfJy1ayFLY1oMJ8d7/j+rtwtE2
p7cAY1wTTcOG00ttyyOh2SPhK5F16dmzYFFJI7VGHTMD/uNnYsj7lPYry3lp0mcHfioC6lsGVlsI
H+nOo+G5IH+FeWPGp0A+xc0a3nJh2xjTpv0R72I/rAzRodo7+RRHEfcss9yT4E1Z4/guBJc5a4Uq
dRNWOvCc6NLgIi1POoxgtW7F9m+BdMnnLJUhsnRdoQMe7/YuXK/hIX8Q6BuGJ9wcHYrMMnkA/WgN
QLbwNXPSSogLctFoHMe0Ftz0teqOrXjkabUCElnK/+d0FaozHmUdRNrHO/Ryd6B3gKdua081JMzQ
e1oLlgsLd85ZaWJFZNTApsjgpV1nL1r7b4nknJ1iqawL2+n3V/HrCB9lk6/Z2S395GlGfizUrjai
UPXRSPWzv2X/aLDt9XNjaUZne9hiBSWhxC9ug35HRWI3BgC5qwCQpcfP9nEMcUN9nG7p4DXSt0nA
T7hojxi2aZNDdgtlRTdzxvt/+5bZZjZCGfUWHHp3YR3tpaVtIYv8obZrJ8N3LfjCEThnJGRDGMRK
C/65LPQHvee+S6jqAO/3mLGR2FEBCd4W0Sqs9ac6y7YDnNW8NGK3/VjlG0lqCd5nK3bckH+7ULlR
WnPXlXFq65r21eYCludx5sFuY00zYWn0Z/cCMBChaMShrU7rYo/u+1YpbijZXx/thYRgzmxI1aCA
VTNypqwMn0P4iqMJ5viWeIpDWFAbKj21qv+PG+u7vfBj+WtR1PeDCpnGSNUgBFZ0JXR616zbvqGi
FyZ2DiEF9i/VaQTjxNrtNqqbeNpf1a2cfKudJ53jym1O4i19Lx+kQ/ZkJdFYCnZz+GiYBmCNQ1Fv
xz76b8M4f6P7EJswvOLOd9cE9hcCx3+AoX0L3seUfhLgDdrJCd0qACq7vgYWNDP4HBCKUiU8aHRs
CVWLjnEJN2szcLM8fxcwS4MV9jZFIh2KEXoJY35jBELYknabXJIStITqnkWKg7o2lP4t/xjH6EVd
/2ELi/P7vPyxXloIFitxi56LJPAUYGH7WhbwKh+yg9LQ0dWjzAurdnP9ZQtJxBxAahHqKyyY+mmQ
Eaohg2fmd7K6r+Epf/0FSze/7zTyx+eoQ6JpJf9WL+w2o8ucSQh1Ut2ub5rdyjuWFsosVGdDSyw+
oirZUFtBhcolNj22uxB2hg7THWHXYFf+Yynhe0/8+KA8sBKI4E/tNoBjtDB0RCWhYfVvXqL8exx/
PL6lsH4cM+glNqZ2g5LLFlATd2WcpvG4ECzmUMMyzIIEsgYBbuEtnJ0nvwqIOu8MG4vfy7bBShV3
YVHNIYblAE4th/c5fGo6x0ICWaW55sJlBvaA1rAGbFvqz85RhVWviLBIIVrZZLcQFOjas544Hfpq
L5NdZrGNna7emmynjnv8KzhW3bjR7HXk5sIZNccdxoE/tOUkbakXhZtbp7oMN8kawGCpWTjXkZck
MatAA1VxiMTgQqJ4L1IR2rGpt7YaEBhyQ0oP3Cew5ga1D7047zxSo2NZoAacRdFfXRLUHIy4t0EX
DR0zVwEIyr1OgaSS2eN/LtUjZ9FDyGsnNca7FFVKt1MzwAFG+YfXGnWMPijt2M/PRsfPQ5Ic9SgH
LV4XmzYY0MET8hhyAIbVFGKFCVSgwY8RpzzLAYpK4JDYQ0eplOWnjFAtGGtrK/jw0GaQi1DV/LGm
8pWkSb3RFSXfGHn3u5XM2tameE7q5APoM2gPNwnf+wP0xxBmcYmNKqhtqlQbT2kL6FYq8zU1hYUL
CZsL3qbhoHAG4MVOV+0JBYfjVN7F266B4IedfelbzIILwAR9159XNuTlGzv7D/kI9nB93wG5GqBL
uxk2/T67Cx+ESzG+TnSrOpMtXfdq7fuVPHPh5GbztnqmmQBmjCUMVpAvAI0A5UWboP4BZbIb632N
X7LQ0mTzHnoPDk0dWglcXrewC7gH5/DQxTauv7pHv+iuuaHTayHA8Wx42aGKndqxDvo59cTohkBX
P5GVIb58mqJk/b+XD4KNwMcUZpbSVzascIaY2An4t6XpMuKU0df1mVyYyHnjGXipCCzTIEaqotu1
KHDX8RK9clkCVQGxWnu5HMDZvAvdF2PRxilBFxqz18IEagP0C2aP4b+h7/X/UH9eetP0oT+OIWoC
v+KbVrzTHvxHoHu3U12e3KT7aROsH6aXp4fPUdAqpmbUB2QHrI62wu9uGKFunfCjSbRJPL4C80hZ
MzVYitdT+vDzm1oozxIygAEp8vvcIO+k8r0mXXOzXHr8LAsxegq5VrhmImAHNoQ6IYEIkZFs1XBs
6fna//78vCK0MCSemZ3yDdvWzwgR8DBIjtFL4+pwhC5XsU9LJ/is9QOHpkDzkR7vDAitZdpj0iQ2
bk02p6/X98s05BcykTnw2WJ+b5RDEu5y5UaOQEw1a3vk8k9nc1yzTrps5BTX9iR7gxPLsQdZxZc2
LPS213/6AmuPzdFzY91KQkv0Mvzb9FZ66Id67A35k7OWYV4eHGbN9h7ACLoVwwZlBxr4ViQFpKva
lTLV0qOnUfuxBfoQd+qRVYjL0e/APA7hSjXv8tpkcwOKKO/jQagxSKbDpiA7UhuOwcPN9RFf+tHT
33/86DSroKvBoNk/EcKgoXUkIV159NLvnu3ZuGsDPayxZ8fmLekAog7e/WR0r//upaU427ChNKmW
Qn4ZuqLdDTCuQNfrNtU5QO505RVLQzPbqFiLwNxOdgYUuVLU/DXilSv+0m+fnZumboisySe6LRLo
6om1qltGL7iEr9wLF374HD9rRGWclxWQWhpv7R6iiNbD9UFfzHCmo+bHajG1SAlaFU3T0h0232IH
+/ExgYmd5sIda60Ou/ia2SaVAHEwHPRT4QUe9vD+i9x+528nHx54WK5M78LynHP2y4RqPjzbsIIs
pML1kw5fTiNbuTYvTcH00h8DxWPZV60J8F9ojaeg044KXStLLY3OHBGm+m1sihjaPeyDWnC/0Y/p
dtwCqkkPEEBZFQhdGJ85LowmsVHmBTigGohGkFuz7orOu76Olh49jdqP0RlyQ5cVxJN2PP0YO2Er
xqmESsf1hy+gUBifxZ2hYJ0MJjt77WH0rNI1t5PZIt9o/sZPUbAovt3o/JXsdKHWxfgsEmVmSZtG
0UGE8LI9dYtj5/hA76BQiKY1TEv3xhMJnPpTs4PNWua9uAZmsQlo0RKyJ6ACZSfyy/hTOMIF1cBN
fzf3/49EdQpI/80kQBb933nqGzHWva+m0CN+hiK0amzq8sB0t8pgg9DteCvcoD5fn7bLrT1oMf7v
u8qMQWi1wxdNhj7VTbhN9zoMff6N08bmEDI1anShUyXd9SzeR5RuM7+4BdHeC/t6c/0LFsL6XFi5
a4UVQ+YfQLHsjgV7tarsTL2rul/XH78053OwWFvUfWgKK9oZN80GhZ9tfVRv05O6Aa7SzVeUZhcC
13/0lFXKLQLO766vtop5l2uf13/90nNnWz7TdUuNCXZJMQzP1iD3WaCubPiFaDKXS4bRaTX2EQJV
32VHn4MN1CWPtVzDxy7VLthsg0PJpq5GKFaDFzF5naew0PvQOrvclb49eNop2KF04dSGK9bkZJZi
yhweJhLDSLgBjW7lIA4oy2uwoeRQGD2oIGQ0b/69CgQXATUws8mqkuI38+DCdp/jxRor64jWAa5L
oBc5Og0MTDyU6uGwSHq73gS7elvftC9qgCDaPCOWoli/WW9JLPBd2RxIFoEANWh+gUQ3NL5K0jzD
0+LZV0O3V4p3jZs3gla5KwoOdp0OgVOyoTIGm10zbtSC3iWR2tnx1LvttGAEDZ74f4lkKwywhVU2
l2DWdDhCUBMQKEGih4DELST5Y9+JyjWxl4Ud8i399ONQLAclgXYtvp5a6Q3JzecybVZ6cku/fYpY
Px4N8ZM071r8dkJGRwR/spLbVrLmx7U4b9NrfzwebDhSkALrRn2a8AZo9+0g/dpsvvVZXbAii13l
ZrfjTegx317rYC3AG9nc/iGMrQZkdHxV66nwG4VWptyhJ2H3G4jlHNalZJYmZpZPQOQHTRyu4POs
cwT9Mx2l4etBcfETZqGlqs1EDTTk0xUKlIGDTM7hUMNpXNwN0DJYC2FT3nxhY8+xZj1PeWrQHl8A
nIyZQhvVPCVGbmdJBftRf+XyfrnexOZYs0oLRGvBpwliSAXaiXm0j/3gJs6oI7PgXgbxVPJeedfC
WTuHnWWVzmVY4BpfwOQIyZArp1Iy6121+7o+Nwt7Zo4vQw3eKq2WodEyGE4Qsk1L32Ct83T96Qtr
ag4nGxSNdmUHxExfkbusCW4za1g5DpcePdvsgpal4VdNsivZn0B/H7t/u9LMIWPEF5oh1TrZgfkK
hAMaGOlKT2vpF09//xE/okZCtYugUp+NsaPL0lHXWrBLG2wugUzGYjC16a4UqtvpHtBBiP2LO/wh
TZ3xUxxjb43SuHTtmGPGoranZkqqBGlCfhvCZa+HMmWNyAdVtX154LFbIiit3V6Xxmx2ARhgUBNH
0kSvoXgerMc0/rdi0xw5Fka1Du8xGu/gUvsl4ZtltfppFJZ7fd0vNS/mULG4innYZCiSpbg8FGqw
TZpq2yIMemoZv3claMyQ2hajpTqj0n9Ia3yNWwEdQhp8hqqsbFMd7w0Dl52I7dAuPsYWlKAyqNtw
BXZqEQj2tOxdDfKUDDaLoEEPpZMCXry5/gELoXQORUPDLdMgpQRlJCpeBxY/pqI8pNChi8Gi9Ivx
5fprFpCgbI5FCws+CtjKxzv/symc6QJL0HCvTnB9EjYUeVZVTr+lli4cDnNwGg9omcbmlHeY7Ogr
PlQgrZa7eTP8hZvnJ8wdd0ZSg82hNp+DOjwBZ/tZqKjscwWebaHAXVC02StKQ+ecqNkE7fAMH1LP
UbdNxzQBVJbfkrLcs6b5DAt9TWx84QjQZ1kHoPuVOQ4i3nX9h6HdIBmw9RYuaisz8C0MeWlcZlGp
A24sFsSAA4KlPplRUm5J2d1JhnOTRMUW51kK/Q4fgi/RV1X0ULeG114v6leUlYQdmtwrtOCXNpYu
TTTTRRv2q4R8qmuYWeO0dXDsGMQ5RBQ/8iY76br6SzTJna4Umi3EMDoBhDDtiIASWZtt5w6BDlU1
S3XzPDjFCoeyBRsegePaMhPd+Kg/anVEAYyP/zKRUli/Kej8wWTFRx3KabvCHTh54QKtZWaF95Oe
h11A3wyiGKJzo1HfDXl/NMrwAaaPj0Pl/yZ1cl9G3MmbzwzFxKrv39AbrqEm6t9UWnLXom45+Drk
XXljR93oMRIfRwgi7vO6/KI0/J3FonVCtfwKJp+6KEYNjOCBZuLfiNQA2zChd5ll/fLD8k9UKtBq
HCBJmjbk0ay0lRxL+yYRXJjIuUijTHlRh6qB7KfuIARuifsYbNxEKvAU5E+WEih2W4AQJf38NWMG
fCbYbhxGuCrWlWdA4gd6Wfl9FFDpQPgDDXmRH1AGtcOsfjPgPu5UmWPdWJHusi64rQ1lS/TQ09T2
BRYCgZNBZNAGBl8/+ZVVbQnbUPGuwmlSV5GQh5siwDVybCvbh0sm8Y3nqAK+nCh4qjFKUN10yd2x
SaXLxPCOrAR6bfwjSytHRbu+GJg7sja0jTpMXIVRwCQU5X0oIIWRSlWBBFjz2+h02L53ewI2/Th0
DpdpZdOQH6w0vws76FWWYjz0CjuOcfkeJzKwMw0E6gYpO1M+OsZOdNQeFF+OB6nEGXw3/c6uLNBi
i3xnlvWHCn/NMmeOTAE+mqzZwZW9y9TkkI7JGVHjldJW36Td8Bya+UaYuB+wVmp7Kmvoy/ktw3Kv
gb8IPy2r+JBJ6O+5evBT0p7KEOh0UxeNkw/GGY6NLTxHqPbbkr7coOOonzqepMBtGUfE4cjLmHzv
B0Aoq9TT23RXCrPbmI28ayJzkxH5kqnpna/QYtcyDbJJEvRBH8EDLr0nNYX/RhKn0AqD3NqgHJjR
fvVtCnRqGUySH/SvnqXtL12ouHfSDsU+P40dwSa9nSqD0YYCmRVtgJ87dApKh1e+ywYOJVJAN1iA
b+W1fMrNYm9puM9XbfNalPWZqpxvgOHZBWZYuWKE8s6ImiGT/LnopNd09E4ngH8W3HpSTcjNQAQV
LWqovInecFQU/AGqKI7RGP8NpECI6ImbANepDcbRQGMT4FEKvXUudnlQngNRmbYxwJ45r77CstqG
ifkQIlqUbbLvrLK3RZjBhtj4SkAc0fMEzt0tlHziILdNGt5Bm+SsZb6OSJQ+m7ILwfUIINwWm67e
6JDSGD9IUzxoVXOMjOJkmeJu6kbi8P6gTGwylZ9krZ31tHyRxrgxyAilEghKH7TSemta7bbwFU90
4R6dBi9o8k3QoukLVSqAO8N0Y5joatCYdtBKVPeaAm4+j5sGUIDYa5Sis+XoHxQS3ddCS21JEJzK
AhONIPwQhiG0VSCZXIruoW+N0TbTGGWdwijscFBPUhO/6qLtbusO/upc/i77giNekscKCtJ6wZ6p
JYBqbOJmpd6mTgnbf6MTncMORhjOV2ac5ztuSli7WMB6WlaEwNo+R4g9DvNp72YMF/fRSJSthtWa
F2s2mwuXnLkNQNxDg2JUQWb2MaaJscP0ImCs9EOXDujZ5XYMYmzjGEhgxSe3um+qNo/FXoN+v02q
NY7m0hfM8uA6wBHDOIDqooQT+Eisl0YWGgBPfOVysnCrnavA67ky5DmbAHdS2n38jOVr+/CZ6H03
hNA1zIq96ynfQmY5B05T34c2hjkCQVF+RuO9JI7apJvaQpjQz9dfsTBYcz14WSpRk2YA7NTtESDc
ODz1+sqvX6pOfyf8Py5xmtG3Et4YaDqWEG9OLB0qu6G2AQnVrZLuV8WK42hFm1qDpZBUfpmG9jeC
OtvKpXfpojd3NhiVeujUFIsNmjGoQPFX9Rh4NeqzOI98J3PWKMeLL5rG9sd3ZnqZjzC0jHeDM8Ax
vLJrxH8UudJ9tql723fXSDWXGyJ0Xt4i8AHlSgDFMqp0ewVmDYE0N1WSHejwC5KpsIdGaXis1iy/
Fi6Uc6UbhWgjZN90XF8zf8NCqBC3a4WhpXL2f6Ru2jgKRYemQgX8sPIiPVG72ZPlNB4OIo8dFRfV
bNhx2dlZbK4v9QUEK/v++495iqMhR5XISneypCclCA1baGiX5tlw7iJ1q1pws6bWQN02d8e4+z/O
vmtJUl3b9osUAUIIeMWlq8zy9oUo04URTiCBxNefketpx7pn7XXjPHZFd3UmZmrOMYepUw853OlS
E8jtS4QcwGRg4fZHCB7EFvblko6PPojQaaTcj26D6dZ//6D/9E7+bcdWhNEQiAFbo1ne1fR16tO6
ffvvv/ofbunflQTu5NKigevrvqPHuvoh/zeCEf/rNv/HpW22nstRSpwa5W/n7x36LwjTP9WQv8sG
mkGgf/RwHPEPp0om2JAXh+Y1GBPxdFXFunf/t+tyPbD+4/M72zyF0Yrr0m657Z/LfxP1/4NghP+d
8V/0V6T1+ovtsCXL4vuIFO9f3RbPU7tMzxKtWygDuPbqt752W0T8jhLZ60HSBO5pEuiYw+lelM5O
MH0rSJeySgMRg3/5f//i3vXo/X+bDf53wYBpsKSs1dbuZzW+ymFEkLbtknaBy2RZsDAuR51LMlxg
NvVghLMbJ9LHdbUebSD61CmKF2WGJvOj8bLV9KjWblfODbos/AQBcduZzxAAwpjy2LX+OVjCHzrI
exKF58gtnkPSoLfsu69aV7Bhdf7lW/3DG/RXpf6P21nD2H+NPHCLHf802h9EtsTjUP4LYPXXs/e/
XbK/dTErReTgCKeuPX9ej0vagG/b35rX6+61/60uyBVIe3yr5F9ZxP+wdP+rUfyPrwPpbBD5wB6w
1hhAgcMVPshDf/z/OML+6Sn4W8mBWLMA2Yj2kCoEcfhrnytQHcXBvBRf5b9uE/+h+PxdqEDCYAJz
fe729db8qawDk2k7/d9Ayr+rE8pWYh8roKwp++Cm96LHjY1HVU//utH6h17s7+qDGqQUVbZwjQo/
BIIlDjRBkONjcSiQMfzU3QyH8j3cV8fg8G8aRcaD/30Q4H/XJLQVpjZ0Af1+wXaGA9l0BtecBme6
OIO5cS3is73tnrfeIdp6lA52rIs2ZbCDbAvxVgSdxVg+QSuBV9GbR1goFAfJop27uFlbznd0BfOd
s9tqA0rjG5QkO93xTQAaANRbjePtNsCs2gmbIh4UyTEYlXFQA3CcHJC6K0T5Nf7JVOFu9mAKH6FH
hZfrjjvkiiX4T4h7u7ijfrQIqE1GZR8NqHnAERD5vVZnNS23JR3vVtpfKB9tTDBmxxMHNz2iZerN
80UbfYyaad8VzUmJ4Ns30Jx4tLyvN3Mry+LOFS5KTaHzCP5nriedWFR9HaOUnlno3/kjtASNsSRZ
W7t3BwSK2VI9OMDRThPbdpHeciQEvdblsKfR+DEv/Mx7lpZ8mFNp4EQ70ikliEyKKWte26ByUymo
iBfKDyAfpyKQebeqDgFp7U9X1X4imjBAzBAmNKbUn24OPybiv6+WyHSV8lwv1ccwy0clQsDbCFxc
Rw355xpLhYRTH0vspvSyucbgWvMtRaq7n5Tu/BDV/CjCvoxJWFGAYtubUwibR0VzFsUaXYGQKVtG
jAZ+SdK5mMAg9thxpZwmtVVfHb5WEqK24yrPn4Na38bBOZkwvK07f07oAOO6cY26xDbMAh2vYKZK
OU9sRHLVOh8+SDIJgW0tIJa8Yi7spxUCbRg197MvfhbJbmEUdlJD9152dEwDhvg1U/MyrdrqZGDN
AWFaPsqoS8cm6AFh1Y+rqKqYGnmnqvnZ490WD8y/m8bmo+XVaURiqeGbk8xS3S0hbIxXZjQ8+rsn
Vob4u1w81VAonj0I0p4r2n5PVrzRBcKGYWFx48kh84ftybSAKwjIj5lL54cpRFgtbO0fae0+1hPf
lSH9lSp40kN0qsvgWU+AQooJDIti1R/DAoSjjmYE31XBCWFGIJf6e4EnMESsxEDb3ThAfdNICvEn
Uzth+mfWCGRD9C0CXYFaLs6G0JnuUxDyi/b9vYqKr2HafMRqsQP3fe8ZAOxl6qYdX7rnGQrTuAuQ
jLkKnCqFfiBYNifQOxxhO3TZlMJQXsg6HSqebF5PUoaVRlKFDKK4afoSeJJzLA5v4GcsMpAZE+WW
WdGSfO7V+0ZAzfbn4n2UcJuB/CbehJ+PJFrjtncuUm1lskwjxooV36kgv43HM4/RA7wJONYrSEVA
pAfeh+KEYJ0bIuq7gntTsnIfGqhZPELUS1KBkb7lmiVrPQ8IO2nHhJt+PZdukdWuT+Iukk9qLHNX
OTtvhS+IUx+LwnMSRewTXo5zQMiuIQZzr/SCxBXV3RyFP/3iXWxo9l5ffrqi4EAnyvPajc8yoic7
dUiVm4MPcNF3UwkZgOuHd8jewRNjVBWrsrplY/cK5+us8LeskvRBFMFD09BbsLSBy7VFOkqOpr7p
42CxHzBs3a1j8TRq+Thek4qYHJCFI+wMz2ms5SuFeJYRtqiTV7ybyU9BlTloXmdrCKXuuq7Z1XaK
6PDc1EbAurRfEyjokmg2r+0GB+ro6mdT6teqdU+k7aE8Giew59fK/zZ+7eS06W6jgH/ZtfbTTa0n
3S6XevHfSTtBqgRzXewC2FwmXuD+1sF60GgeY1KBD4NhGxozf42Dgv2abbxdlExdpZErDMy3mNYL
V313gxSPIukaJ10jceElGBIW4RBE4bmY8JHhPoUq0nJYXiwgJq9PPKIZ1gAfMP3+GihWp5xebLs9
TTRMtrE4BRqki7J6HKMhKSu6t65AEWiWrwGxYWuINFG8+olDV3iWY8QiHsI9GhR07HhpxNMqql5Q
5bO6bX609DOJ5wSrQSef8M7C13WHtV/qwkJmRk7O5Da5FT99NSem4WAdyjV1uyahFblZ+v4+XNi3
vYZKL45GILaHfDr+DKqmjElpbhoGK9Ow/payzUrFHpog+nL6lwHaPEH9S7voxNfLIbAFotC2BF7s
BygE0xVFbXQJQLkWbnNOIDJXbnGBVcnVI3yH5zeZOj/pVvY4oaW/7QQEpTzIvOYP8tplXIzrmBR6
/R65vVsbNHC9c1Oba0lqbbIRfQ+UPh0glZrnGhXQH2LR9jmizxOBlLy42RxQGqALaoNr6Q2ysUJw
Tz3GcJyEmLrYOQ7RqROoHMEiD5LwXST00ZL6u/DWtFCFExvuHgfkZ25udRd6erdEuMlEeE9BE+Zz
QZNWh4/M48dNXj0eyIQF+XB0CQ4UZAeuMQ2cDbnsjGeTgptpX0HVpoI6WUO80Dj3PfAwdqXng6G9
ld1eajwKWwTHc7b3DLmDIDUdsAKxYZtOo/mOZJSGtQGMdtnCOWbmT+Dr+2I+Q3yZK8yns9vHk4+T
xi0/FOJfCCd3jvQujEZ3lKwfgNifOolYKmio/XFNgZwC7+93pLJ7TRgcAGg2EVqnc6eeiVqSLdj2
fdnuvB6o4xxU541PLwr7ts1rGNoH+TE31X1rMeb4TOYb7ARtQPHPx9caRQv1XGbE0/dLQQ9dP+Ib
YX+mnOi6abnhblTHtMU+IwhhctP/aFf8GfR8U1GCpcQY1xu7CWn1Nio8+9XYpkash4E1uwnEm3Ck
+Tos365DzoGDLZMOIuSG21uF7VTQwV0cPc9Ojf6+9tRp650vb6pwLT3+OHr+Z70E8KWjVSIYogMC
3b3QgiAJYlDfbqVuw7Z9iAD4i6WeE9/M8BScodluSJMNOro4kuSyqT+I4Ud4Jv4OLV+xPnXf/Qo3
W9EIbrlF7AbtTlgHe8ISgtQrGm8mqMnQWA2dvet9kUcte6uQFbTM9qnxsWYKFImXltzXdEkVrbGT
AHffmfd+3/dpoaub2YHdeeUidCbqAfMT/U3EdHIqk8OOKLNbHcXjok9Yvxb7tVrCdywkBIIFBoTb
Y0MFMoXs7oiHK4/I8p2J+ovBUTgG4rEeLNhlct3Pq3fjQ70UY8VwB4HSroXLdNbReQ9/frjo+lhe
LR78QbmRxQ6hJgy+rcaFUYFbPQ390mGtJE4N8tfTpefTzerzj6JQ2P6V/le5sONEVpqOkeNf+82y
3/dNHFXT9Dqs60555pep8sturM8IsuD2jvXWoyLrnBqq7+aG7QLqxtUU3FSaPzUDEm+4sC+q6PZr
C+bUShBEUPMlRWjnmfEheF42Qk62G/UvfjzG1+ondIdQVfT7MqhSiSziZlqfCJyzW2vOs6WJUPN+
2/S+FSNCOlUW2v60dEF57Fe3yrlSfgYKYEIL+6iX8gOaC/DCRP3KioLm+BgoM8M1i97VKIimT01U
/YEDVphGBXT5xOE6rpnge9V2JsEDuSfhii0JWnEqchy2L8KzQzJV6GTb4AYj9J9+c+Ce7+Zj3WFC
2Wi22Oboedcgr+ibN+Fx6vhB0BDZJty774lz4Y3P4qjE+QYf2Rsu6PWqxoOve+QTN291yVI81Odq
Lr+l52YwXIZltTr3nvuquvZcWZ1XATa2WME1ScimR25EjrK/LxbdxFwFLGuZPMLh4DOaG5V1o+d+
zRNuOa30lHm9i+31fC5t+zTo4scGFTzv0T22qsxCd8CIRR/mys+E9XZzS4/90P0pPLrhM8NUelm2
dINJshNsl15tDyHGtbnmHwObL1PUexg3mEHAc+8lZutP8LbKkPCUGKP37oQTx+2XfVls8Doa2691
iQ6hN9/WxGarqVjq2m3MilleRFdGCaeyS2bdP1EGdVjHvsiIqw9t+tEpjNlzB7FaXruu1+uBPE4f
2YnF8LxUtZN5ho45qjW2G7qXKbhYT9ZxllysQ7J1zRNx6vv6Kk4qQmzzt3beYt2VOl8nGHkaWPni
vmbMKcHR2YrbrVzfprK+9YJyybRZn4ol6HeoHzeb7Nd3JdgdcgraU19rpMUaPsWlGq+JBsO2p2rD
bFNX2EyEsBf0eWo7JGlEtYxBmEu6ARMXXEHcfO1dL1k2e6+YOYsgWGAUAdgQnP4WhyTcA4VBHx6u
MRy84SEyozEYSg6zth6RDVhdZquzpJO33pV9GN4h+ey5/2uOCz/aidQvDhDOTAbkOEuZlwQcSUlg
Zce3H7RrT+sciHzaEEBcdo9rV++qHht8GLkejBG/Qshbu6C9QdaWDqNzWWEhzEdcuXEDZxxOTUxN
O1uKG8GKFFf91HvqAILpDst1MEzcuwEueaUDfhorEPjos8fRVidUYno7GZR/P8BoiVzbIcJVCcB1
5bCgrptjBUQ6InXSuYg0VGFFMnDIh7ioiheEpRy9SozHWVNQfOrI5MWwfi1bnXlRm8B//BsrZIIM
UEyUoYbPDTgS4zjclF6QU1I/ViS8JxvddfiPiwEZUB67QdjzzivYviph0ojZ5bUY9SeKWn2Yncq/
x/hanSlk6kd3XfkDQMLUacHRdEOrEFUGRjCDEXpneewsOkwng+xxMAPUBKq5WVnWDMUtHFT2lkU3
I/d/4de0r/D+jRrGMcLkpAm/kV97X6vlAK+z32iiUQbHtrxuu/ttHe5rQ8rzqnxQU4YBaCVmvLWL
wi2xs74twhJ0USlCTK0sQuyL/+OuHUsps/say+yUtfQUtV240wv3droWwd6YCqY0nnncGnsejciw
GX8g9Xy1qFTeflLwEgmr+tC5TgbX5uBpjLBDaCKjs3DFyBRu6qAs/2TbNieEgQChmzbrwuq2tuFJ
NBq54mqb47rtdwKm1bIYDlupdttW3RrWfq+TftnW9WBZ/dOCXGgFJv7SgxHEiL5kZJcrOd5OSG2e
vB+vqw/+XJ6YZqmwDQGQoxpoduyJ+ObLCZx7POhvKigeGxHAM/GKfAh3yAQYup4MhmxdlsMIgoYA
DcMyNMGI/OBpj3j1ZBy7AvOnbGLi4qRq6Bl8hqlClnB0FwpEsI/9Yzf3M6SH43sLoqivDcya7TsP
qgsb5r3rL2CPRrJFGB5I/WWY1h3KR+RbwKgBOXVEwTBn3r62YFriDlQbcGBy4k455pg7ERTxNvaH
ytQXnGd7wr2X0isfC0MxAvIfyUWA5Zh6CxR0OEF3DgI375lNBcpN4rvQXMItUuMoAALT3k8euXTI
LU+N3x2cqcoxVP+xXp0xWp3AG0iKsdwVc3nfR4ykOhw+FjjJYzG3I6578oP2VMvmNSLyyZTxQpw3
UhcPPjLqJToZsLuTgdUbFtM212795sCYsqfqztoG+YoRKNgi6GJp/F1T2h00oZkDile48F+4heE9
Rt1wpHPWQfg2d7LJr7ErPUdEgGJqLwlymhifEBAfYAxEjlE5ISJqjRAtMLWuBK2lnZNWhpgG5gaO
9aGE2aAnXh0Plxsp4CA0adw313eRZzmTj1C7qebjpSEWNl1hoPFehtOecmQAQlUuLgZG8UfDmiXG
/iRE5I7+BEGtBebBMjmQ2EE6O4oBTwexPqDZRd4BvEwyROTksiOHaZlyNOC7kVaXjWN+HKv2hRhp
T93sn6Kl/Fw2dQ6hhIibEciejFpI6JAcFa9kPSFQ5cYuPdKotxFwgGsyZ8POUEkaxFUbemCHMCSZ
bz7Wv8CUMB65nx6oWzs1IY8cUT17cLhOrgcxeUgOgeyPmGywdWyOmMmesezrEt24DyWSP9HO9Yel
6j9Ch0SAMEjeiyjF3H+rTXFxQbBLNiX7hC58A6VNvIkQER3Ksv3sEAVlTniGR8uumZ3tnm3RHVhL
/YETUAfmGlSURXonjUJ1Mzbb7yqGDichCGi4zJjOXHBt2qW6kW37WQzDm1qj22D10iAA6RUdi7Dd
Iy/pu6maZx3hErOtrxADU8gs4rgX8EBFzVU73QIOnczwjDt7HFjfZrrHKaqGoMk9PSBGThT2MBtX
ggIWoR0Xok74oobYWZct6cf5Phrm81KVR3y415VZfcV5EZ9RkveobWwcFjhqfHf6UWCnga0UBfna
usfazCehxYex3b7sylReBzXV9THmb4wrmH0LF6fE7MCjFXZgQHoy4+hv7YRndywPeo1uNtbckAb9
0tLJMXas+eSuOGjlpPVWHDsJnDpUIDBOzYAAjWID2jde6q06SjG9NB7qHT7gdYzWgJemG6VxchIb
spgE67kHUk4HCz3m0F62WX0vBi4iLlDGEUEeI7yZo/Cx7QH9BNWWqRKap2A5z/VPJNysn5oTYkB2
9YznIcK6RKtk05iEhxfjRoBRnYuD1r3HEzJJmbSePszRG63vPAeJThWPSQ0iRAlO1VQeFv+blgFk
EVj0vbbRU+Uhh5W0GeboXTQfOMggRnhJiKhrQu2DQRED49hw/G6Y3dJwznvAsmUXJrUP1ijw3lpF
uQeshPapL6N8wMJiQRzkFALxLhGBjQrfNKnwXcSO8K+x1jzVNthRfuHI3ViHjJTtWRNAr2L+gY9r
gvGvhW07+6kaifIC0zTCPk0AND1YvruoSBb3axue0ch9VnRLVxQhDuEjHR0nBaHla/FAso/MC7YQ
cdveDn79CZnGnqxVbD2ZTi1KhG8ejW8uzPID4On3srIDqOHujjB8MjrC0Mij8TAhV8WHyN/W/WNo
wie/tnurzWctwDmuyd4tOVbnKlmFGzfL9DZENAG+CyImgDluPisIjZviA/HzB0/ps8vop2miZzbf
8P5h9c4AyfLZhK+V0+NRDdobjess5UATOQ2P4NsnVNEXHJd3uuO7TThf0nbP3gKss/X/9Gj8UIXW
jwAMyGHc4qXU54bUgF6GFLPhLa39e+4sePLAZsemArYZiLzt1JaWgOEaVMm+c7ORviFBJvZdhRhY
bGZ5eFwoedADSfncP8xju+vNJ+mwF5w9XLm9a7/0jJcXjyEKRNbBTKTum6+FA9eEQFDhUGN4LbwX
ty5ieEflOGNw0gPwR6XukPmbmo4dWgT8KmqfsPfKWx7tFd7uYQ7Sq6c+gS5ekTcXdzZaddI0DbxR
S1whfR4ISTsM+LWWB9ezO4V1DlBS3K+vGWZhvXypBi9r6+63ADkL+H1ytSr1QC9F33KKMKEs/LCu
Sw4ykEOcB1X296zEOYGUHbzDYgxPLRykrY0OPbJoAfmGgA7q+xELiHGyieeRQ+2EdyCrxpNaY1KM
TjKa9gev+UlU81G6v7D5ynSLbR2SCrWhLwNSJhsTpG2lTaq2AUmHK1xH3fp2WvgD1+oDjvMmAeL7
pph7X4JrCiNOcT8qLMrCYc+3jafuZPtslmAQI4wupgWS+6T7aUDYrk0LyW/50E8ozJW/mwNytput
E+kBQkZtP1D13TfTjwywJ6JpPa5YU9E1sXWBJpbHtgVSBZKRxfiANh9PT9j+aciaA/GDQ9YXdTnC
tW91aaA/vbH1Rx/+qc1bUIRAs3Us2WVoWKLX6n7onkuQDBrcS7jGxeXmxiHr8Ng5ifD43m4IwUVS
4Ry9e7Cfqfv5HOGch4AZX8gc196/FNV3QKHkC5yT7vY4xYFJ4hhh1e24vno0E1vx5JggV3zH+Ygi
D2qcw7pknR/K9cazxVPTtd+2KHehO6L9Vjdk7hHYTfRX4SDzFadaK2DiOz9vDK8X+0Z3mDAgxmEx
3cHTHp8RjIn1LZz6eNZf1OFJicD02diEF0MyT+zY9oC31HxZQWFAmwoAqFyB3L7pjaGD8/DbGkhz
adpCxlJGDwW/KxrQWK82ZI2fgcBwi6GCjPcMUpSVYUntbkkEEkZoE+ae+xmjUtVnFJl9gwZXVeVe
dAyVgZkj/2Ng4CPhPm2EugY9xTOjOQ5jpAL6u6KzSTth0yAvQf0Kzti+C9sM7OBcwVVN18Wl9+zR
W8rY8d/9Tb62OMSDvyKJIdH094YWGN3vvdI9jaXcC04OwodzcHlZlYPX/XNrnijcc1suUpcg9iwQ
p8pF/GzVJT6w5lLAzq6cEhy5jygwuQxhd8NpvgBhDQd7E5UR5iw0pgobDlmdBriyLVB5AH85BJva
dQrYVoN7ZzGnmAzQQMpDde66twA3Ao4ZjQWhWafC61D27rbSv+sb3MNgTvj2upQCCWK/fYUZdayQ
8Oqki7hfgYxgyReb6RpI/Q7vMBz8D6b9pd1xc5/Dqs+VyxKpYWQ2HDrpXzRsQ8HlQAf2C7dSEHHv
SzQ1/djEnv/oo2AH13Fhi/DYR7uVlKdNO2ji3uCMkLaDyuWqMkQOwTnwC6j+bp3UGT/OFh0kZAUW
PdKzrRGyWHpolSw2VqaHIRBAGf7GwLfGMgMbCSwJttT1yhtJ0SZ5xZMJwp0FHOnB/8hH8abopvvg
1lYvLvsV+ANHcvvE3bfABUN96Q8K8HIEaIcvUSZ6njbQ12CXhTuBDQ/UM3wH4Vg2dUsu4co16iCV
KDLN+EElsiL7Fxf1VQbLcQpLOAC9tDj8I4Oi4CEqqIv1hPdSAF2Q0R9liv1Cl3fA8RBt+zitrw6F
44ma8IPN65M3kwcImDHOQUaFfVMT1xL1Yxs+IosBsa/hWunh9MXpVgEzbkusG8sexQsRl1p8drOR
sagF3qDBjQVDnqz1jiWWFROW2FtoTvAkReVdco6eCEhWHGEZ5DXLvrVICMXywYTRYYucHIx5kkin
e4clK0OXUXjZsAADL8MvGWIaKd+2afisERg7lHpOQ8fsa+E86wa2gS30KgHfQ/ai/TatZnYcbZCx
itwho+Ed/osxsNm8nLZT2807OswXGtjXrpvzCTRnqaMYW2Y8Ri22qn6zK7fwk9MuDXx5ZTZVMXIW
U6qR/tpMt0MPenm5PEKT8YXh19lVMtwBJ05E1F58MUu8NarOIJ0H1al9EggdmFiY6QZwFlyJeOmc
AQjmk4Kz4hplSLI9VIM+MCGTcK6foDm5q0N2mZr+K5DVzxpFj9zT703Z7a5dWiMHFEC6U7Bw2/ow
2xaWaogYkFgrHzCG3IVhcN/MEDvjaZrrcsnDCakENVDQ2Q63OFQeKRqFHtRyBBInG/XyEH8OFEej
ex+x4VlDCtL0SOVygbfWOJEXtuPucuKCpYPr48hij70MXha25iPoatIf9xwdvTVeqttBJIZ6h/b6
GMLlf3HKBMqKxIewoSRwx+yuz9rgWwTdvznzr1/99OB+hA6YcWxNoFiRPMw6YAIrzLPidgZzoHcS
3kEx5n9OzngZSa9yWKT58RpdAaP1TTn6c42wshqmdxYQBAyFmHq4X8mj6QpsgD0fZxM7Q/tRZljo
pHxBrfP1lFPYUSF3GRHaDr4IKDDLbUsmGB1Q90U4UIfoyLtuCjECo0bN86MbFGA34F068t7/ANlE
3zotHminByiL40mCogIZCLRN80BOPoNGx/pIuoBneunbIZsFqBMI8YYjzPUBr3T0E7kUy4zO53h2
QYioZu7nsqi+wD84agzCFvcgXUqTG+NMNwvEOxF18yLs6oT5do3hMgraseth5d1Md5OEDIXXj4hj
wUMPpwp0uEC2x7LW6YJyuysiD6gW0nlSLJGSiBZhKmg33/o0Ym/LYve4ms+LQudHsQ8zkLdnHWsT
WBuA1FOgP8EyX2J3RQ92HDgYdvpZbMyPEVy8m8IW3A3XTXA5vJh5Nik9dhpnDyYA0wZQEIc6dsv8
vNng1wNUhFKT+qAArrN+N+6WG6fZMQF/CYaNXu+eQoZrMQe5GdiJiODGFc6h3EqeTJR+S9e8WQug
fyJ5uNCdAxMkNE7yQOCEE8/YuElY9nsz+oOpXg5soBb32sIQALyIsAiwVpEYquq0XAAgwRv4axzD
23YRTyKY0ISu0CmWOW8oNl5+5poARyMQcOzQHtRiCVBehdw/ehiQZR1oQG3NiM1CuwGlmZdhTZzC
hyiQiAEkDMe7rBQYJPVAP5qDEMOlQ3cBcBaMfd3v7OPgbgpvjqVTBHndcZYgvBJLEvnMy3CHLPAA
e/LybgmCJps7enFXbErksq9U1eDYFfux3RIj1/tKQkGksJPE2jXFQZLUoXNEhsEzLdk9tAMfS6GC
Z59Ds2hFsBuhFjOc+ymwKIO2GJUJgqFLIJEQrrFxgw8Z4uzUKKHpnIABo5dbVDknlvEE/O0H2Lll
m1lxAcBUnpgPABv4CC0gdVp8WsLefYLyqfHxHDL/PSy3vCEcix996UytUhgIJlzpHRSnG/a8hUy7
lt7bAV0Y9+07bmIdL0Mb/EgSnqhV4CEA3y+hS+nnrOhwPsxs/IM5IlUanHiIiWwELl6/HaZ+vHAo
xyobVme+8Lwn4aMZvK+N0ksjzQ7fPm2l+xIO3bkMK40SaJ27ZllFGoQaqy8kk8J/fD75LZJX/Oqt
catbyYsPgWZKGeeZdhDDzWj0S+8HFFpEbQKsWWoLbh3cVzukT3edikO7vrMC21KnsQ98DG+8crpw
UFc4OkkNEHxS12Nr0Od+Wu4gxLr1nRmdvsk6o2ITzCfp8yOfuvh/ODuP5caRLQ0/ESLgzZYkCFp5
qVTaICSVBG8TJhNPPx/vqkfTKk3cbUV3sUggM0/+1vEHQG5no5nV2fD6zdKNuyItj2Pfnv3M3A11
fzB6e7OkECmaP9wXS/MghAZYHb/o80JHp+QmEaj8Vz1Tjie157ZybvKZd6G2g53H94wD9PfS+rUE
cRQv9a/CSLbd8glNv81bK2qtNvIRH7Bl7Q2HrBM1n8xcreeA7pB44mroqqjXp/slc/fENR/zPv9t
6vMZoCaieSzlulCTlpMyGzULFZrWtlP63ZTot3S+n+pkeEC3Z69MTV4PXCU8mK8i0T68FBPcmFCI
OqurmMbvsiDlRtn5avHiX7WuHiqP+1EwWCe/M+6bHM65oNXT04ig0137PHvafZbbwbrTZsZ/gsaC
drg2jfkBld9VYhRHfYz3hqHvRdffzuNwSJEordx+/hiLAlCn8kfueMWDSr2BaDKQwZTdb4j9C24y
/tYrDU163nziPyb7f9EOSvh3fW59zjlmT7jZJ5QKkWcVL23s+mu3q0+GYYVxOpwNwjlDaxJ/zNl+
CNiDOPWWAi62eGjaEVJwtqZ9gKl9rt0tEdjW2nSqw6xImV60+TdD+NowXTaSgUSVqjwOvXNWVYcw
o0HHouXzU0b/aDH5x3jp7jKQMn08Ga6CzIGJGrtI1E/B9Bu+3rB6OmzPbsr4ksTHycMv3BdrNVes
3ng/Z8xlrbf3ND8McnVI83qXez3ymhqBdabxB3hg5yQ0K3M9M2Codll3YBiacXU5fouKm4A464t9
LElCu2g/JAokc1weB3PEBNScTN+/02330KcBUpp+7efA/Dnvps0LNjg8QI97QUzP7rqq6rtWuhHa
LPjoPiSY7igT7VmV6VYrGbJabCTBcMZR+GDo861buRM9K8Ofbs6epRvfc52gMWwRBHAPxUbUI4Iq
lz23QQzQU26iJQhcZ6ao5ULmxqhUzDS91huSus104GzUi0fgTy4LhBRsTDO5VgXnhG492bV49yvn
1AFkTPCea5HOycZprbuGoFdC8t1dm3LuWvIkoZVAXf1VNsJsgLNej8O0aUxoesbUtevFYeK0W7rH
zlqcJlEGjtua82Omq50nhmZtWO1zNfW3cZJvXX86BFb/WrruOxXRTjRexhofuqRdIGwyW7LZO9ZN
Etfmyk4u5+GEvHAql2udoruVCRKAX3t4DFztSniAd2Z/ljGEVml1z7XhMrll4uD40851qNZc3Pf4
QqO1jp6vU0/eJOMyrbsZeWOsmVviky9jGC6CILXUxhBYluzYewsS+8GSBKEtPAexMsTIJVSLrAHg
oPcgkOosypmIde4ftKhcSOf5FVQ+g/wM1rZmnI1sApLvdJkdkkK6QL9lFrXM/jvPMa7heV+tpQUO
SPWNnZWHbIBbT6sBbTQyrSIttnr2SCDmOu7kts/VbSAuipleOXdW0EUyWR4tvUHYmC689PIJNujY
try5KjhNygWN50Ja6Mn95IuD5tVQyzq3ZQOgK/OTt+rinayni6MuDhdL8vxd+ZxiME0yJgSr5LYq
h2xTgPSSWMoatMjKNjm8Mh2T+UJYQFH5H0rqhw71JfNxgNSPT7TGU5cZzNB9Q/HoQNVzEYdWaqAc
FiUgAznw2vCr9UuxigP8yFrd3RilzeUpDiLdHjDae3Wo69XW1dt2ndM6bVpyo6ycq2KhPWnJJcSl
EVSZVJTREUJcvYsuvS4W4FYvce8aI4hS13tIRBsx8aBbHM9aP0SmU2QbVbbc23nZSnPa9aq6Etr8
aIzGNd1Pt8FkXM9uxqkhH51O7aw0uFFc32AEr8oYBNH32o1u1WHvJKTw9Rudy4Mgy6Fz+pXeY/JF
rmoIBHY4zjVjjGiEXgNXPJcFcQpLcTmtQrpyD1LTt/Ng3bh0gjmJu43zat+Ow8khtcIhTosLJXJe
FvlbGacH2x7vBFH+Yvb79TD71wB6R3NCUe4XBky2YK3b3bSt4hkFc3+F07neeK33hybjc99yCrdF
V8Diq4/FLfdVmmtbcMvHuaPdw0ndZ0uy7YI7e3Eer/ULuBj4442dWno4esLhVolEqan15/JyxLOf
3aatuCp6K0fhPCJzoY8AtBGCopgaCS/IZaGql19Nm+8dqBe9ISNf1U0047FZmaN2sMVwZdsNhmXo
LbONtKR6zyztOev5/y8SezcDeC/Yj7V4rwKPUVIq3uhJhlkXXDcteCwrad2ZwkB9pZ9my/gYmwwb
tW3WAALiTwZ1VGTiXObVW+7BTumNf6VNVuRccI3RSh4cM7st08xD7WiX4eTGUeW0KN9K+njBnxkR
NmzDm9rB1VSPe2xSp7Fpf/kljya3TyKxt7ly3+1K+5CQ7yNbJ6gzfD9LZ2YTGMhXScv8ZdbTc8XG
j6LmweYiHvJ578W0nLim7biCbYxguDNphHSKMZodm4NcbD3++YvC5I1wPlAIRGxvP7I7OAJtwJCi
nhoTlEby6RKnaWXt3vXzG8rk8fKr7ZzDEo8B/EwMCSsQezLkZuO1syx7L19uzVpFRudupbVc4Rcn
iD/ZJq6+QekK+D6AdSZptVp8f5/7Y1gWRJB6JYLPsTskONuNpt0tsXuru+pouO4bOhMg3CwvNnE1
R+BMuyCuTuyigMm5AY7rlIyqarkqh/RkueXB1MX97DM1Lp1Y1x6gu1r8Yx9k8XoEyz4gjrwgOBMy
m06etJjgEt/SUEhftCE9Ed5VimzbXzy1SrEH6LO5TbMKu4H1MmnWvvIhIwaS3Qb0x8xtYdEiOB6m
rZZZT3Nmrd1UOzuzS2IgchRRJRxqXYV70oec05SJBLIim0LWmVwL2bz0xbx1g+lU4gBb2XUB8MN/
HSCtLWwB/aITvK7k50XN0GoQPk73kifFYbCdtRTZuVDeYcJMLozhOV76u1FlkVYbkZcjGqQU3RHV
yxCTtNROI4WAaKnQEdEntJoUvTVyeahUEvGmu2hj2GNQzyLPAKqllnJ0If/7o+GjZnAeF4lYJp+H
TdDV11aRBYAuxkGvx0PilleTQeYY4MzsaNg65Cqjk2VtBMtWeIO5muOEEch8FaBhrakiZJHhDMe1
WWzUMwK131jpm7Qu7/i6FVwcP5qr+68VBEYRaNeU6e0KFlbdPxl9dQ1nOG1cfXniJr5tY+LcQXZF
Xd+7ldynKj5KBzQ1lvvJv/DGzhknx1U7BCfRNSt5ufMaTtjL/NeizF1gdMc+8xF/oIxzuzCB/5uy
4qoUf4QDqDXiN+ao6So26D4su/hEQ/Wm1pIIsGKTeHJrXCpP8ssuZrDSUxebZj3WSBI98ocrbsCe
FjblpTwFeba0rHXja1dlN3ETQedhIRVV+nQAaODcR3mQzqTBpBu/65mHO+543aazZh7JQwn91Pnl
2tH548nn6FJ7mrI3AW6f6XInwleTBcmvrI+5a/RRU7xURfYWVMG1bPxxlYzxuofOci3nYfS9V6dL
PmyRQ9Ym9Oa04dK1ZGcZe8xPxFZUe6dExao9oK16G0v9VDrz1srM01BBaRnlozeDk42MLLXbHPVk
fuwyzpDGLI70t4W4nNY1e0q8fOh+dasy0nlqdZdWHoYB9VC2MDJx/7AYKkTnA1tMusXMkFTSx9FO
2b6aOHE7XFZBsEvm5djLfj8l5kNc/c6AYTtLfUgC4B0z5mZJUNqoyu0QkHURFx3foO5WpadFpVNe
+0gyOwDksvIilU3bfJBhqRnXfc8yIN0GDN3fmuXyOfgOrrZgqENYcpQUSPsYEug45znWlJ0FFIjU
iIEEIsZh3FlFf9agJ2buQhf6ujWnh672wqnziH16j8v2UKXzLivLZ9Ggi9W9YK0Nr0V70RTonKaU
5JTsJWYQETEGZCLWPcBvmuTrXuH/QmXMdr+qzHSjAlCWqfy9ON6ZXJAN0F0oZ4Vi8cJxZu+JCXYq
LWwOkP/d2N/oqRn5jrvVO2df8JOTqMP9ETUtrGYKLduN/qm/KI5H4nSa1nmwLox9FwgeuHPsXfem
tXQc0kXkdf5Z0z6Qmq88Jox48N+SgYxXTRytyqe8JmeP4RpRYx0ikwm94cqy29vckLeI51dmzdY+
vDvwQXkzLCujoKOyJAbTkI+Wup8TP1t5M0nXsaaOXtOHbpy8LEpdSb/kysYcx8vpTfPK6AH8FZeO
1l3lPVDy3DMMtGukktu8NDbSXjD6NVvNTE9BK9kAESoVcRBmowZeXO5rQVYsTWbdPN9U9BClTXwY
KxWlfJPZd8GLXSjd1jwSipyQLdUce6fyGL0a/r5lq6uLSwFcdoWrCLlKcF3kxKh5ebedUxe02zmO
QA6iGcHTRY28XmwRwb8sNbEVJKvvONK91ah5CA0VGpEkB9PMeUCk0Cz57zzQX1B5ugBuZRDvqUqk
BrL4XfufYjR2oH3PblHsB9P4hYB6kwXQwMZ0FTRoabnhI0R5SjuxL6fuWGbWTRe0E46terN42a3I
ZY9PoQwVspLB6h8zTjlwGuxUcriBrQvTXjskCiefnYbD+MuQCu463QhNzAAO9qcw1MapmfeW8lAi
HyU74DCX5i+pvKeliFezxZfRi9BnhTCyAhjBOdvNbSn8gx/ItYWjknEcPQbyAJ78MdXzm7Ifwrrg
EJUA/1zSr+aq2tqy26desjcTaECvy0+oy9ZVOd8t/QDmUR0aE+vR1O3Jvt3lo7GujezctEyg9hgf
XEMLc2GO6zYZ4ecSKDE8RnPd8Vsa7lufGA/BAJvmBg+Jlb6qtILSybY9g4VnGchAva23yL2Gg9D0
tH2NF82EORrIgwHOgiwboLd7k/5hr74lP2jlNnKX2/3ani0cmHROFUC7/vgqCp+sD5DEUrK6CnY1
7oCdk63127hFuCFHPqjZdwO9zCUJao4OZ0AF1cK9QNpH4WOPjxv71Lni1vDGI/e3k+PF0UIeg22j
ayygluoqygFDM43wRm269iT0cTbxAcRg+QieTO+QCmKLU1Zgaq6qjP/WseFbcLDN5XmByOr8BbkO
Etfamrddq4dt0CJSaesr1vahq7oqNIv0l7JMLDfZTq8FmnvrTqG5Qwkk73obZDBptXD066OTKnhN
d1qrqbn2h7S6Rr+0LwiVSDs30rr2BmXfFXaGTy0Xr11u1ywfBfdZdadcL65szXeiqq/OsVvc11b3
aQq8TU51HE37jDSKoSlVN70yD9iAPd7OZhNY2Z0W93vVGYg8nPnIxLBpXe+DKucGhVwNwsz8USGM
WTWLeNQK/1Cp8RmFYLoSCW3tvcquSl2tJw0SA8DxIdMN40IBPwO5bTFp7/vFPVdqCoH1OXadGP0y
twCzSV6bnBxAJ6dLS0dpjG/IBowVyFRajHLGqH1O6HA8Q5abYnE+xk47VWX+Nk7WoynSRxPnxUrr
BCYcVCnZUBCt1Xr1th7x1+Zpc1N0yTXKB7mrbOPTKtRHq+kP5mSQz968VTgitFm9iDK7WQx/u4D8
8SRBvetmUyDYXRWOhxQSR502o3Gjg+g8zdifXe7+RrFN5u6uLrmMN416SmZxhYhFB/tKn4gPemTo
JdGMjdEZU3ydYP7piJankYesNaJBmjCZl6vo4B28yyhsmE/jIjbgFw81SIjJ5NsWGCQ180nF9nKc
LqbaVkdBmsx33TBgoLIe2J+SVYqH+TIjW/qycwqEAroJkl/qCKvYTLTYPVmLvwZ23QQjmV5KWWtL
KCDxdJ0g8NIhFyqjXyD/ECVNL6TBTycyszdaXW5HbIs0uOWRM+rnNGb/DuLxekrN41JdfAgp94DW
RWLs6mgkxztNyjBGa2O3zJOLvyDUVw137uamvlxyFEGKvB1qPQY6nEkw3y+xeEhzYy0Ae8LWQ4NJ
/93GUyiN+rliURiRoznVJseltOqU3EktJxGzvNanNkJvnr8bSfMOYUeUmFndYqzm+pOgJlE7V7g7
iu+8/aTbbwjVBYwTNNfUtluUIHeeWf8ZFBJEHeBCziRKsojEYm7zxAk2vUa2gOfk7MYNa7LhqCOi
Gf7JzrTbcXl1ZkjPquToHbXivm+q+3SmlTcYHpd+DDUowSlBnuVMbFpIPZZECw30Glw6i+cghuxw
x/wmyCcYTtX/sn3rdXIM2jDVDlvprZG762a2wtyd+SrBHSaHdzmP5zLggq83896ZvEcEC2817yTK
HOT2S/tsWtaxn5pdrbMvlAHWbzs+N8LGwYZx3uv7p6J0T2OJqssvLFrVCu3NA0ATzD8sefS9hZne
zSZHjV81VzJdyEKdnlQ7HQnU26jCxQ1mvS7WGNYZcWs6gXSWh/xDJKBsfskONzhXXQ18owWQPa03
nZYSGCbpbxuEinTdC3C+ChrOv5ITiMhFYkXfGyEgQjAZVu3nQKf1qnDjpyzJXm1V4Hydohr+ciV6
EKZSWifGCAy/bXDstADVWDA9d9rgr2ZXK1d+kR1wHNPaW3ch2vZHd7auTVJDHEQSoq2jWI/3BNxS
nhykDmQGUy8FFC4UiAOhuS6S8Tik/r1q3ddar/54tg0Xa9eKl/liDrPJKCAa5FYt8jMu5b3la+WN
Zsx4l7WL9AH6eU5MJO3CCrUCQs7zlMc9ty/Xy9IXHM4VZY1jgzKfoqumf1DUOqbsaati6EEwiUTU
nG1j1u5atEi7COA7tC2HqN0DvgpFZMFSghVZ1nXu4ksazFciJ6NM2aBOqJjHBvFFZUO8BXUHyjNi
80aFhltIEG9nUSx8UQMxTDB/GfJBOPphcAGk/f7DsPR7CEvkgfkQGeKC2TOkYFpEXpizxdted2P5
3VWbJ+9N3j4S1UC8IRqADbYiuVUJYUiBhc50KZt73nn87kCrrd7B6izWSy9tkl8BCZYcAikuKESL
2wc9QxpZaghb0tQ64cJNIYgv2h5P/ZFTT7TikL9VA75nX+BOsNv+Zaonly16fuMEIpl01C3i8ovI
p88K4qDfDKk3A7gFLxUq2JVjmkc8yo9T20Gm8js7Cih/5NsR3vhc0DXrtx7Gtzh4EZI8eQzihmfi
VcklF7j2mo3xkMvgZE0aQmgnzNP5BriKvFwhP7O4eSqz+F0K8Y7XQW6Scb4bx6nYWVaCpBLxbzd2
Rysd1jQj3+U2WucGJ7mbeU9O7B4FRr26euoq9Xsx1Q1mEbGxW4Mt3Eu4I2JLbDMdgmKGp5uuysA+
YQ7E7FAXWw3PZFabYC6FOFZx+V5wJasyv90sEgUknN9tO5c7fv1xMxTjjLyNulgLy7tg5yRnIz8J
f3guZsoe0qY6OlTaVL52Klpn6xXWKRgACU0Dq4xkbZsjPeq+Q7E3Iv+rghkLSmJXxx2utWrnaQMG
Kcn+Q8ToHLT+Om8wFM5jc0DVzf3F++BadB40DfMcMMKcHWeARZGhVyqC49TUu6AekNOqrZ7bQEKm
hLlIoI21Y34Z9go7f0lYcYEeEJUy96eW44l8dnaKBfppLuVnQyspytVundrWsq5qrP11/mR7ubZ2
a2TpFxPxkDT4NfOWmZOcSWziVbjMyW3KlW0o3KPn+YggA4dNZprXtpdGQqB6Kc3grm+njZTcNKtL
0AGP/97LK8KLB387w8eie8qq1ZwU0F3uASqLzpwsvZ+qul7LxH+aJSnSptzn+bzpm+EpmdJtiU1v
V5aZf2Ub9QZ/ZASsuC4X5jzHMt2o1n3UgUt/cnrt6NM/ErQuloLRWdkpYk2JxHOVCI7dUQdvV5wb
7ng9D9rBH+eXOOMftXhooQL9npyxk1TZjdd5bwunPX+By6DgvOZ9d/Cd+HGWxpVtEZdhMvP4XMtl
KbZ5jLh9hIK3Oz002/pu4MK0zN49xAGi8PgBjuc212rQ6ew8xh0qy+o2z9pj5cAu6fW1E5Q3Y1Hd
ywu9RcHslkH1SrYqXpmIgLDZHm0fUnC6HMmCRK4Apwtxe+dcgLX0VIdjx90aZXuTpCMzV7oLcoRy
hmncYD5+0EsdTxQbPXrvKLBAuYguqDHkqWjR1dHugpNOyjJuN9wCNXEcJdxuEjN6zD4CUSUyQYPE
9OIG/Pqy6D/jqjqNdh/JJpGhaSDGCwa/WjUwfut+6fcJZ3yYtXa/NTJ2kDYPCbUdoVbdWe70RSth
VHn27F1ss1i2SF7x80DtYQlxksMhqoAjbvEIeiFnGUwixUyhxdz+5ae/JFfjCBBh+3JrOeJ+iJty
7SfeRr9AuYOGy79FycRYjhRUe9ak+dHnJGR5JAOs56m6MbOyuIN+Bpys7WhMET36PdgONzh7lblA
8bnNCytqA3t3EyUyP/htddPD/ei+u7sc4jbRrsMALFTTAZQ2oQdOk3soVmw7uFykySEYl5a+4Lh/
dxcOQzRU8IJIUPWE1Zbat7Gt/yoT7muO8p7R8RxMd9zatf4Y+NWBSwe3j05h6bho1UepH0mizNeF
PpEMqDUfJbqcRhQ5bwM5K0BZQInjVvkTRcMzB6wlAYq18naGi/UJyIS6Wwgt77D/JVn9PJm9HlVj
/juWyWuN9WvTu9mhlOlJn517rEk3to0QuUSon8n803HclYehYW0XyXXLaLPOi+y2Yje2l/zWS4jE
aPqDmZcP7cKIX3XAygtOs3pyQgcvJe6fU79Ay5qif8lRwFsj6TiJi+LY0hLmPH3gxWM8zNz5xax9
ufG5RJOsk3CN0lzyWC5onswmUtqKW87p340mntMFOXrSh1qFE23oPibwLsNjUMkHtKP8NeCxxsmQ
NQCJDthNejYCPcJN+pRAKaJwMfSHTBz3dq8QR6ahZQAwWkHfIc5W76VE6d0AC8jSOk9c/iajPytX
J5HCxruQEBdQt7iHe2L6Q7tD+Iv0jX9p8ks2reRQWdy9H3egXC4cSq3S62FCM6Zq81ofLudahemo
D5InNsXbGOmLC1u29jUMlTUR37pIoaDicVp7EqZorFPEsOj1Q5tgqg0jO1EVts5cOT0is7/zR/uK
MPjDMLf5GqoOWe/ypHnLL8zhe1liI6sLjPHI060ANd9cPRAjZ4Vtt4D/6K+Fidl5yA+qF+RFF6ep
LHfa4vyRWJRb20VQRO7GhMctw7vlQTcWvsAuw2TAeIAqWFiPbZJfV0a9XYR6ia3pgbjkN2lX7znH
QRoMf7jwRsEELkFWkrPzEK/qwsEGWjyM2XLo+zKkAhbtO83z3sCrh+czSXcgNhcXJRQ4ugBHgSxN
eXzOe5MiS5AgXPnJqnTSMRrnHpFXM1NP7GxUNv4izI98ZdLCQyuzLuMtCllG19BAJLYUWDFa3Iir
tJA5yi/veZETvF6QPM9dceJyENVOTHtjc0uLY9SI4F3ntrAyvTxibEOBuwy7Pi/v9Zb2yNSFu7F5
aH61XAdtJ1fGSHKIW+Uv4NwHVNHXvc0LAoN7yCiMULM8BBDXK9cUVz0x030SrJn0dj72opFu7CUd
+p3lyXzlyeayDn5NpvGMqivKbJyUhivXhiNJM6lfUBQdRI/XcZnuRt317wkYuWlm+do45Vlp7zVZ
Kbj7P/MueYIffLrkuwzL9DyL/o/bkvFoQS/oTHKI9Ep06D4BUOwaq24i+NusmvsJ6X7XyY3kYus5
1a5oDH3Vg8yQRHCdIzhZ4PRtzO042NA99uo4TmMBrWfiQBcPrm2SaehfCafF1mpFLnla3I6qF8+z
ONzy317Wlz8k4F7SI/8lKFC/xBP+I7evSuNYBC69K8IVh5mooG4QYRpkfxhhPv+e32h8l0t3Cdv7
x2ew+TViVEa5k+/giOKg1uI1pWg83Uyr5bZIw/RVhlR8b3+qyzW++1Zfyo/MRHam5Xj1binX/UkP
5wjJc3F29+mTdjbW6iQfi2tKEO5++IbfZBPqX+IWyf63y4KEdqJi4wh7ReQC5NHCne6Kre+tSPT+
+wf9e7quq3/JjSZURsi4oCQyLZHP66hUG1JCVk7ZIdQRaFudrS6wnSwFuqS/f+R35cb6l9zFWJdW
s5g06MhtcmeHyUFsp6f/T7nxvydhOl/7mbNRDLOSRo2M4tjjHGufpPnD2/3vcY7O/ylmhhxiANXz
naWwmBHeeWMybf79h/n3d8wJLm/7P9/qXMaTlvr1LquO7bElMmA6//n7X/3vC8YJLh/5j78ayLau
2oZfRNfk3Vw5PlAWW1INxUZKoXDcH6J2v/vlvyx+32vsvnb4HGtihPSIVSHcSf7wrhrf/e1flr01
ZRV5c5fY1tDiwrsWESWHKx7DgajGjfdR32Zb/4e39LvP+rLgqwJpQaqIoSzFQ9lFYwlBh+jg74/j
m+3ECb4sb9OsiNX0eNT6rTr0p2VTHajgPCTngVAsRC8rK9R3BFr8lK7/3Wv7ZZm7RIPQ8+vUO/mM
DqH57PciQkeq/oDfLmvCu2hutH7//ct998t9Wd5l6iZDUEzlrvWDQ286sNwkmeXG5u9/vfHvAaHO
11pnk+iPRLeD4j9bI1PwdvJW83ZZYyw44EP4+6eY33wL/5KD/48VE9hTrUu+x85M5qgQTVgHHiHn
WLYoZ6RIpiEFYcmzW2nN9KExNtd5cBSeGakBBtQFeppc9CFqPFZyXF8YLZzjuAltehod7hZMqU7z
oNXx44SP77/9bb5sIfBwOE0hjXd4xpNdvS0orcTnAidObrT2wx7oXN7S/3vE04f0v3+bycSCo5aZ
SqCluxpjmQFllqRoalMa9gLghWA+TOQz+AVER0BjSUIMIJbAqPGbwxDUv/PGOTQOg2JR6UQwlAXl
FD0qbBJNEVYuv7NmJpKounFs560bYH+TloIdW+6LBcyqkWfTtQPkIg05CpiMM43QENm8F0F7jCGb
PZWd9Kb4o6l+I+NRbRcP041tEWcoQ+Sdjy1uft3Mz6g9Qhe59aisR0dgla86xB2x8eNK/+41uvz5
P16jJOjyeba0ehfbt874x2iidpp+eEe/OS/8L9uhKArwLca83eKBV3RjaIgbo7vImILo76vgm23D
/7IJTsgR08UI6h367pNlWlHmLD/sr8Z3L9Hlz//xy5jocHB8Zc0O8xiu5CxqJiq03DTd5dpyRnlE
Pni9NVrnvIwSBTB7ZdC+/f17fbuHfNkPNbRptmumzQ55i2mS8Kc8i6s5QTeucrB5jKHjgkV0JGkO
03ivE9T4wyd/90J83R2Rupkarx4achwPfeOcNDJ5pZ2h513cY6ryPSGwt95EiLhuPwqPoNqlJNu1
duN1WuCktZfbv/9bvvmneJeZ8J9PYLb7ZOH6sou5jU5NviWah9iA4Idtwvjm7fG+bEbcy1vfK4mB
d1bTRj1hygkxQB79awIIKAEvP7yfftTvPunLhmQFVt3QqlXvhs0cdqGxdU7JgXzNa1IZ15K+1f/y
HuB4X9Zz72SXiMAh35kvcwh1jjWxWEPUbC73jeljekrWfZRsf6zZ+GaVeJdv/I9nFHtx3OYmHQPT
lv18k9870Gn7ITRCGu4/EBj9/VX4bkF4X1Z66Utw9ZK0ddCWNKJ9AF0cAZYS5G3qSKCpxmfHCaD0
ytt0kb/JzUx++ujvHt7lq//jKxaTWddLbZe74Rms8yldX1rc27B80rdq8/+p+Pvug74set2tLPg3
vuPY3vT6b3v4oRL52x/vy5p2rRSMYiQA8VJTXW6aKIucyN6SrHLofuiE+Gav/1oLb7uDrtXWJas+
M7FmPBmiChHamOn8w2P45sf5WgxP/jk8eYpcXNn6xmitTxuM97/8u79sBEZJWp0bsxEULJYUiMZt
2x9OqO82Gffr0tfisoOULXYI9tits9c4oldlr/9hPkhMSpBRh226H+bo757Cl9Uv0z4BXqfbtMdP
W+II7QjxVOYjEvcfjsXvHsPlz/+xGLosHasGmerO1cIEiYBDQsPfl/h/OoH/ZWpzvyzx3Kxjmbo8
Yatod6pUv2KrePKKHgC9GZ9ivxGMRFS89WUgr3VJ/pZpQhJ1LeqLJsiAQEdiU8yUtIIeVYaAO9tU
Erdj3V9SJK3gxiJFXhbUBeAkBh2H82mmEAL8zxSLXWGgPFjSY213JkNQ4dJZZp7ji/tr1kOtJ4Z9
CnxgX+ozprk6l53zOy9tdQSCRxjgN2fwZZK88Z7luBcBuabDLIs3fTS3ljv/UKnw3RP+shk5bS/N
oa3+h7Pz2I0cWaLoFxGgN9sqlpf36g2hbqnpvefXv0OtNHzFItCbwUBokEUyMzIz4sa5yd4MXvue
xvvHqEJrDBT/8leYHa+TIJR0XloOGYkdCtCbeJNSUll5r+XWYqWiBo4Ijq6XpZvNrPBTJ3uLpDXW
huTixJ1Kfuxd2srrch3YtBHcUB5W1sWaLl778qONs/nM+Jra1jtea6HZZTvaGycSrrn5moVPQ3Cd
S83CHWYeZ+o931u5Rs0JK6hWPZYKQgzzRDvA0ssa58G53z+JUpqOU2syLu2+uIsOWCXT7U53I6N9
JW/ddWgnOxqML7+rmWGmTaJWXzpppiS8KwkXSd0CEgeIUyttv623l+8w9zUmocqiRzdWWjPeZ+V4
WqK4P7oJuMFw0Om6JXW8ZCw6k4zVtElcUbsOPiZYxD3snxQuTPyrAbTilfJn7enw8tFWRXSFUkcL
y3pfpXS/+sl9XsPg8bx05zXymuziToPMd/nRZ2Lo97H1RwxtctOV1ZSXG9Xxjdv261j2F1zw5i49
mb1pWzpOMlpJNdDzNXFvoZa6/KO//e3ODb/JJiLxaImuCy7dbYO79iE5wBPyOEUzXb1b+WA80Px5
ULfZxuIw3++DU7zNdtK7+Ruy6y7/bR2W9rjnU8J0l/53CXI1WHiFyg+JgqvYe5KEp6G9Soe/iXBV
GjtBfr38wDOv8v+M5XtVlZxYpMSVApkWnY3ZFwuOi3NnS3UylTNdVguz4hHUnbIt1+2zS3Off5Uf
zBPNUcHCJ5sJR+pkEmt+WSpKx6kjDNlmwFKsKKiG8ZId/EyMUCczOIQX3Ygi3cY4L14nprOnDriT
kJy3rX/3b99g/DY/ZkorVjL95JjDitFjQmJQHv7824UnMcESw8w0lSTaN96D6B0TdSG3ODdo5P/+
YCDK6CXGqV3jAOvfCvHSiJn7lpOJrXUm9rQD37LLs8dazV4qKfpjjv0OmYTWXU6vDcf4NMr2Klea
dytWn2RLseyStoBopEaAonu5/OpmB+8kEFC5gL6hsqM1n9Vdcah3woZysn+QtzFbWetz4TYzw2vq
QE+7VBqLAzvNZmu8wXygeLtWfVt66NatLa+KtfNg6Jv2d7ywd5Zm1tepZXwDpCToQjYjAf1yu8Eu
10h+TBujYTpM8HKHbbC+/Gwzo2RqGh85Zq/RYRPt824Un0KKbw+Xrzz30sa//5gwZiYqlejSca15
5kEX6ycRoTKSJXScZrZ0nJxZuqeO7mEtoY+tK0hz1/XG2FL7O7gbf9eA/1h1a5PagEdz9yq4Fpfu
OA6tM2uPMokD7Hd7QaioArqjlUPWlzbufU8lm36JDtKQ9rPBz57DJD15qfVvpSJlEiI6OfdorKNU
1HjqykMhicXXyvO//u1DTQKF6Tlx11ecl5OYTvPwT1vlnDoPSvp8+foz8UKZxIsM/CEsfj2BblWt
FNqEKTmiH/QWlpa5IDC12wX7k2SdS8HGEmFTu+yb4uomrcqrBosbCL/SYz4YO3plqekDmYss4S6E
CLJ0+5m5+r1J+THOPQkXbn+g+uEd4hvFHvacgTCRldbf++BlF9mZmTp14rXAIueQcHBbvdYADCNp
P3LWgylkWxvrGnpd7ayKXbmQRDn/0VR5MnsdSS6briuwaleBYqBlid0PA4Hv5SEx883U71LSj5cG
qy7zVD+O8BNsN/RrbYQHYwN0dRdvk7X0TyugKk+n6jDEdSnhkx0om4LsD7KXhah5PuwAhfxvbEtE
X6eZLUv3aUVLSQ5k2A1p9s3KWzd0diXN7pff0/lvrsqTqdlAmE7zViTxT3dPRI/FqNe9fOm5R5jM
SnwrkpTewHQPcn5biZ9V+gIt3I6Co9U+Xb7F3BiarM4WxqGGCJd0D/tfd/ZSi2fCy+VLn19c1KlP
bTCYlUUaBgt0wUL67e/wV/n0/HxYyzma08s3+T4s/3+sV6eutVHdaUNPeXuvFtJ926jrAc+xtiWK
WcahTaHRa564Alxvy71z7Irb+ORbG1yJjlKqpvh9wA2Heyd2jkrvVI7yK1LQfI2aW8Hf6Vq6S5OA
arwgwSoWfw2i8NnAjG1hUA8jJ6kHxQgxwruGJHZbKvIORzMsduhATUJhLUZJRi+4eFWimEagrMkY
Tpg7o9OucyxthLbbNm2JGtwAvVnpmNKrMQDq8AEx+5UFlbGtsYoFkVGv0MEeKgAATZvnGPLR3rPw
Bs8ulur3OfjHNE8lTI9BrzB+fbjQ2IDkSPK0eKnyPDcKJkGq0MAb9diu7en8XwtIH4v6JTfpkcjd
hZ3Y3B3Gof3jATpK1p1r+BToh5OLdA9BI+s8BkDJ7vIb+l7Dz42xSZCSOsHxcctJ985ImNW69rmu
Gca4O22rrLgOKuMj1mG31u5VqoKD0ZJnOvBuDAWYv5HDttPWoq7anpL8DUU+XDPAIWj9p8Zt6V8t
79QWq0aJYr9YDie9pt4eodwnjdK61ibT06NR/B0qEdmx9XX5kWam/fem9sc7ozlIZOwBlMmpMGOA
Ktuav/A55i49iYdu52lGVWGQVColIBdlYxa4W0BPufzL1fE65z7GJChC0usiVItjl1W5a9TiJpM0
Oyy8oyk2zNX2JIierWK0U9JsoubgKDE8atDv63LRw8SEtUDr+ptJm+ONBzG7dbStUwPS0Rj2Gt0F
VeC8KDmJOEvOH9BWjw4EoFuMIXgp25gpOdQUdAIHPzadjtV213j91gCKV1TRtQH5BsHCbeDSuRNU
zaqQHdg3aB0vP/7cqvytQvvx5aCSeWIa5NHe2tcbd1/uhDUK9aOC5mX5xCF9ny3OvGVxkjWRuyaJ
tbhlyDew3lqtp2hm+JgI1BIdjGJxotvgrdQrzCM5Mw4pqcUUMXnktOjCq+gPhH9QW4V1aOCgDCBi
aE8rweIAlNI09EBuT3+WEwNECd9xn9hknSwBykLKSw39d2UKW7dzXyTDEsiM5yJkACSKFRA3ThPe
uoqK3I5a4a/Wmh9wIVZDLYoHOZFZHN3+RmlhDxQx3UmDVpCSo1lvFRfek9ApD65mviJ9eaRt7VoN
sajIyyu5dN/dNHs0reCkaBFuW5J2h6AWmL0u0sQVYHDSm6+QmI6ZNADIgf1jDzfKgDSmUfvfgVJu
1GTYNUAtaNsAIFWr2yijZ8God7oHBkhKA9x5U2xsmjvarQj2lnPMdGnXZLTEKN4+db+7SNxdGzVr
9CO8SePZ4oQSRv4XiNk/aVGsTADpkqFg09HxAJ0HGaQQHuhqhiYMTDfzr1I9xaYi3tCTZkdifARJ
+NUCOKol5UslzyL2/WnkrTm+vKtVJLViGf8B6vBoVtJ10GW3Kb38Yh0eVNzNUMLnb1WFULrSXwIp
IzRVNyRAJfRA5nPjO+EIDbMlwz3pnnOUPLpvdRdONwbsDf44gIMrenONfzqsqlN7aHzvG4GFJN3H
JaNRL+jmTQMsLaBUwcOgYe/yDPveep4b+uNu7McMMwxVk0UXlUii0nXmrSTxzsvynRoPazoitn3R
rdUI0lhMCh3Ov5H7m179CKAFxcCDThIifjfktFsSVhP8lu8htaglRklV83r5J87kHlRxsqimEb1I
9ZBSuLOl7ShEsKJr50nZYSm6Ul819+gv3Ukbw+q5tzFZXSscRmBmqener3HQC1XvFI2lL8/VXiQz
PLUFdOSGfXUZPus+cECwdc2KtqUEooly6CUGSYKl0qourY1ZC7eBQ94eWDpJE1H8g0sKfUaRB+Dd
gVFTS6lIIMackbYWYQB/OHRYDBie+ohe+ZRJCIWlBsSaq7wPnXXTos2kpgjLWcYZucRgN++AKAm2
r3d3mpU/myLEBk1UfxW0A/mt4m1y32D+CLjJ0L7LpXv93nVcF+absDG9UlypQXkQa20rWKEtWqYK
7qZ9TejuUTUaJwTsqFd94t1FvfNXLMU3t8xvHbfDORljIEvon5Mu5p+bz60uYxjrPUq4d+FaCGWU
xFsF3wuw92PiGPuCf4X5RPRZmM2J3otfrVbTV2tqB6Gr7kMFiE7QdTeKDMrcU5ovQW+OVVMgMmtD
IlMSX9P2QtYp0O672pSxbyDk0lMIr0vBeRaHKnaSwdYQW7xMdCqLqr/zs/7WdGByWsJL5lC6bvO0
ueoQ/OMpLTw7EH4PUoqDglwe5Uo46H0BGrGpXjJL3pux86yDmrNcmBWgps3Mo70YiWdbUO6Qn+Rc
fcuknnby4hHN5F+nr2/QJ2xGLFarG5D/jALXXjP5cqpAtisFbyxPoCcjhLMWSDQdxVZFN4jwgrD7
Kyplu+4qCPNsGgFRWpClaDUyO4yMJDwHL0+lcT07N7wn558WU2rXCsYs3qG7Akm1b7eE7mO9cPnz
h0NlKt0urFoPtYBDaFE6f3MYeSuxcRaufX7fq0y121antYmc9Oleghqk/cInZ6+5f6OyWdj2zqh6
OS/9NxCqbUi7Hes7jaLMC5wnr2l5u9aLECRL9jtPna8oFm5YxfaJXD9KorTpTNihWUQ3SQU1S7Wb
cljYsJ5/WFWcbMFLSbPo8eOU3egPXnNTS9qqbqFySc+Xx8HcvkqcpAvUuKAmMYbUUXNF3WNjvrs7
5vuu2gXPS4KLmb3xtA3CMnBdVNwMxbdlrQpqlkXyG8eyhb3h+cGmTpsfgHs0kOQYEAV9tLBerkwt
f1h4PeevrUwV94LciE4v8nrKTfBEH+BGbp9Mu7R7e2wzX2H6JFKJXxh55yelYk3WHEvs6boZkH2q
OziGe2vDyjYKxP7x8tOxpOlBPWh8he/Ln6q9xuWD49LlZ+fNZCh5qjtAoOL6zRbd2TradgcgMJxX
VuW2tV1YFqt0G6grc3P545wfVcpUfa82egClEulpM2DSk3i2oJuA3Jx/ShAo1uTABcU6ihVZTvdt
Ktoa2N9o55rOwpid++2T+FumSuBWHkdr2bmzJJj1D1a5oH2ZufRUWN9JYhL1TZnuPSG0o6K5NzP1
QRKr7eW3PiMUUKaSen+grJWFbrp3FXb6UVCSP8IKw8UUteyAOIneXVbAYrXGvwIX/d3jeOcFZIni
/L6h0rqC6FrvXNXa6iUFg8s/yzy7oCnmJGgXLqcpGo8ZfJhFyK25DRqUCYrTcHAlUrfYVQdFeXX5
ZjNRYaqcFwT23p3B5tBgl6b7p6JeiDfnw71ijt/0xx68oV1YNSVQKsIQ3ub0hOIwU93FvrhXHDFe
2OnPhJmp4Lw3yrrJ5YH8eY/mXyuNe9y8n7U2eu6k8BX4n10O6VEtoufLb2tGLKVM9ec4L3u5GpEL
0x7FtbgRQcGiDW3WIBrzQ3eNY/l6sTw5N/rl/75BHaszLcRnhOx9vcF06Dns1vJ7cuK/b9Im2vg2
fXdtujCNZx9tEiRisCpFVNDhO0qNxGyLrlcYVvTbr9VtscMfyQtXVGAXbjf3cJOoIZl4s4Z1xYv0
TfyMsh30PBxhuoVh/V32+v9doTKVkqup5+JVTDlMF+/RBGK9ZJyA1G9KObyBfHJvKQbwOXkF+iDF
STtsH4PgySnf3Pa2F6q1CKERWOVeGfJdWHS8iQCuo7mq2ft58r3n/i1w8EuFzG4wFJRxy8XYiwtq
C6FJHt/Dud8/Bocf02doci2hF3tcrcfzITTsEx/EPeLqlO/anb+J1xh6RivRjrcESONuCDaXx/hM
RJiK5Ds9FE0Xi/C9W4WAGsDC9Eun3pnpaoyx4sdDGVboGYJOn+VQBBDazZdSGNaSaJ1oNOdwVK9E
t8NemWaEhVA6d8Nx9P24IQ8SgG/mhkF8b4iw7lG14TsamPc6xZLoqVcWVqqZ87wylcV7JUCC0B+3
8rfhx7jlQcw4rJRfMCpt8URNaalYNTNxprr4tlcivfQ57vj4bnkyZGra4iELXP74M1HbmMSczCBt
GPtJuu+wg9Nq6CdkQks/3lq6s5BdHpexcyN7Emc8xxOwH6BeVSafsvdYxDhpuQ85XVddvdSINPeS
JtGlqUQc8wKHymHzISWHTHjVmoXpMXPMUKbCdwkUVtkIAkVVdLjscq+roKpwHTJ3XjTs89g6QhC8
KjHEbITbUBLeCiN6/Jevo8mTnUGNs01BOjPYS/DFhXCdeLdtch/H4cLXP/9p4BH/d7p0hucndUnQ
lIYUCNLnQCIsVh/M7B0LhX8K/LR4/vceAiBSQE3oCAzpThZPsf6gZq8Lr+d8pkublqKxnvAbuUbB
10AtOgy66WxiPX2ueg/D5+aavpH7TO+f8d/0qR9igWflt01PV4HLMot3dYjyuSRrmiYmbtqOtkHc
+4HnBeay6ijubTcYhtiJhN9aTgq8reGpit2uyLR1LdSwFPV97LbgGan5ZGwmLX8/uN2VK7Y7s6j3
aS28uTK0dDPAfRRHR0xSBaQtTRx+gVt9yQQaM5ncaweJKB4JtuSJJIh19KoKcoSQpDDOzTjYZL+8
EBVe4tIkpR8ypV0bqQIeO/rVF+JC6Dy/DGjT4ntqSpYhiXynofe2MDdOOZzYy99pJljCD/vvGMBr
FO6VTLNxew+aeZdsvW126u869lDfirKFTcDsfSahpnBFMxRlGF5mRh13haHiNn7usDGrV87KXUf3
ybOyVCX9Lor/f1wjwfzfhzJDtRtyX6cRC41cYrvHoFrVW84LtowZ6hq+BoptsjB6umm2/V5buvH5
WKdNi/QVp4O8VR3YApJoK8MfPJPXmv/38qeau/hkGyK7fhuUcMSxNH8Jtd8FRHJnSZ4ys0fTpnVr
3EiApigmCRsIkwgX17gC2i0MJUNiqe6B1hrxGlgrzLst8tmVKpsg/Xi18anC3azwTlie2SbmlZIE
7F0+qW1835CT0SAhpK628avsMRCMjWMMx2iI7hqsUevqUCJjvvx6ZibJd/7gx/4iUJU4wC+MDY2e
Qp7yobM//duVJ2FSqhw5z0fNs2fiJ2KmLsICXD8uX3wmzn8fAX78bFx1FBEzcNTIerCOC3GtFL9x
Lwn031q/cIvzGwnte0r+uEWU4qnVu2D8+J7rHovwTtz3GJZ1SXH4t4eYBJGuVste7ysEaeZAgRCS
k36TJHck6UEE/bp8j7kI8t1g9+MxAkdScb3WQvBkkHrw4knZrCjqzitr0a4iw/g06z7fZzm1vazL
QE3JTX7dlBmk/kDHqczCKPXybzmfFtCmZeOuTUO9b8kRZa5C776XXAtDdt2oeCyqFlDQAf6kVixs
0r5lfWei2bR6nKSG6DgBq4x3MO8TbE3fkk+XLES1Uf8W7i66o/piD6/YQX6EV6MOb/Q+R4UKOBAQ
6k0O9mYDwd52bW9hRH1L8M79pEksgkFEZQWo5j6pTGVvev074OaNCt7OEfD+oS2KPv+w/UX/5gPO
hzejoWQTauugcq/cqGKMSLsAmxowagPlCMW3dcvHEREbQPSMkPABP7GG7jv4/zD+bAGr1zrPYLdD
Vr/8DWfCqThOyB/DqQ4FQTdcI8Qyde/VdyIcXKNeiEUzk/r/Kooe8Lym4drAbzv8tgS7MgTq/j4I
r3ThHnO/fxKVIErCyPTHBu3Wu8ExcivU8S0mwv/4esYw++P1VHg1N4U79hY74tECKKfCnOGA8HD5
7c9E62mBwBFyVBCjnG1AIGAI76IR7C9feea4rk6T6zC4Cz0eUPd6OOOucJAkb1LEv3MRDBrItluv
CBusH1pbCNmDWPG9HAGEoI8Ca0G2bJkVPBou6jenPhZDf9IlmNFx2LxGEdW5y79xJqmtTs92pugl
tAmwUZD+WG/1zQinsjYuYmQ7YzNEqdQObZqol7p2zo9H1ZhsvvRcNVOKw6Svij9ef9XnCs6RNHzh
bd0YwkJQPP9JVWOy6XJ6nSYdLRjj862FyXgcPF1+WzMXnp7yVMfUK/CbbH/Vr0x7k5b0+up3F9q5
MCb/d5AXlHarKOGInWD3WnjOVg77l0KV78sWHY5WKlg6AIUTaUOQQukeU1d8oiq92YlRKx4GXN9W
ji666JdGoTd4pqtBA3pSGwNby+ZXrNQWGJTizmsrTKjStTxod0Jl3LIwApRVk2It6e6XKSsvdaHv
sBp78y3tYTDyh1wPfgtdi3Vcjdd87brPNY1XG9kcnsUu+WsWcksHWLmtAfpBh1YPlheEOw4qz6HQ
IHkLrA9fw486E6CacuYyKhXT2hbvC+vR5binKvipCpH2kAdNamuRZcumb9pAaG8tSZJXQoOXIg9y
I0ijoC1/VQHTb3QrNrdNGB0AQ4IjxB58lysj479R8Y81u1czdejAVUx1JcJEtusK3FqZd+U67+O3
RutuHNc7WmX3ZQTeoyCDB3RxC9Xb926orn2hO8nK8Jm0+bOXoyyTg/pgRM6H15NEjmkPF6JUhK3m
Hzq3r238UbZ4K0CHwVFNCzB4D2Kpts14PI7X6b2gpE99SU8cTca1Ie1jU9qIlUs/k3jbCG2xaRI9
x5Q7wcJePsamAae+ZT+rdk9GLCFVyYL3rpUkjLTbYt1r5kPtYELo9tH4xmlYznwIMnF6an0aWcUC
pr6hcJIcNlKCpVI5HGO5wYJzMO4Ty1Twk6LbJDRxr+n9W1wL7zyrvdaj4X7Mxgea/ho40UcHPR64
K3MfhHKrFQ9BVf/WdOVeTaq/Qo78rZTqXwBSYPA60l0pOBu5l+WdAvVum+X+1uKlrwyxucb6/bqS
CmFV0kI9nlbXYjE6JNTuc6UCAiyM5EMr/C0I+Ls60e/V3rPZ1ii253bDKknEmyBp9pmEaXOAlELK
K6T3Aib1gBMFubsNCwJjhJ46dfV9kmKmyi7wofZzNFhtiNWJ9GA5hrb2InOXBQkulOkfNNhMJfTK
SQxKxcuzwEZ0oqzKKjhpWv5JBvojMsjgZ0X5paWZtA3bjKBYe5DEYzz/TOzqeAHCmk0RnpSBe6yr
6qgEOCRkTv+Y+/mb1OAx0Zl/scm5EfKQDr/Weyik5MZoJWNlgGfMdO3OV5OHiPm/FrGuAtSZHhtT
37VxksFnxXRmNIcV4CTanlpFq17GpdQaHY6wUcX58aSI7bGP4DO1gW5bFiKPwk3esGuK10rtvyWl
R12/NBIa5gu7LZIjydYDXodXlunvaqnblZEOmjls14U0XKdO+eg36oiEgsU8UCTHdj2xBjhQavUZ
lclj7pbwCzztaejy/WB17WpQw6ciJYrrQ/QqFOm75nQv6JtBqxUYn4AjQChpPiQMycyFh9bF0RM+
d3smzJtWFPvBG96NxhxHJJASObnzQuOrA9W+yiVjp0hQOceIIrnRuqvxc46E4atQ2mE/kCQOMvcT
tPBNjw/9Omm7m7AVcJ+0RsfuAcxx+6gP1cnX4mSFc7G/Lgr5QW0AHrdmRu4FHaJfULKLajzRM6ko
N4I5XHWeYhPyTqpbH9Isee57KrxyudYAkq8SL7ttnOS9yYwVVjSfiorjiKQEf5OK/3G09mgZwJFl
HJ7d1Jb19k4vq/cKA18andcIIqubWsQWVdZunCACgBWWpG0rzHcMeMAOhug2B9kXNx9QINNfgong
KvPwDIF/vcm0pl71NUlSI/1bWYNj1zEGdrKFMAsyfQHBbDQsKoYXuMLSCttNfQUv/9WqHXzCc5y/
ZU+pVv74EXPHHS3kXuQSY1Z4+4BKkSTVEeaYhdyvSV1gr1BHOz9Aqw5hlFyJkFxlA7auWm9npbU3
MOVpxHhVmY1NNgqAlnqlleGd0cZfmlx+sNJQJanVK0fXr2LMhqzUR1ImfeEweRCzHvoVLqSFQM1c
aJ5cqgwEQesQ1f2Hp3PSZwHc9tZwnQceLGMoXWGZhbtYwpVNKkQSG3r6W2NP6xUO1GSXfUSYrRIC
B8SpXTBguytmfyS5eITNvq9d5eiHXmvXZs1igbdWom5JN8C7j7ONN4DYlbAnwMUpoUBY7Qqs7Jsm
XDXNSLJOkndREU9ZAnYSt1J33WrJW9ij2Mqc4rrC4XUh3Xp+j6FN1R6ZjxJXhoKxL5wRPfwY1gv7
6JkctTYFWgq1JlTOeGXlNhcP4kt4tDa5ZDd//U/1Kn60FjZJc1vKqTiqKyVHsHpKlPKOuIGg3t2z
5FGZGrx18zH8pVdqNZ4Bl8445+s56lQwZfRpFQgNDERM/Z57OjtQ4Hx4bv3mCkViN6nJOqJ9NBBB
Lu8CZ16kOhVQ1YjiSqlE/aXfV1fqZtirB/lWuNfW4bbeSwuZjPPjQJ2KZarYqfSKtWFPB+8r5Lgn
2OELQ+x8Gka1xlv+OFEl+UC5RZPCPbuCaysxdggdsa4U15IvLJzLZ9+R8t97yIUiGm6DR2zMEnrI
tv59367EbAXJ8QWG9Y2yyISae1GTrXNeJUZmqaOOZY1G/6O7klAWlX+Go7ET7WCTXP+jymsqmFFE
TIBko4e1GW5lN3seau8mgItyeVTNnIysyaGlNGJMlMfCPqay153brdMA+0F0Jv3AbmPppPGdGPr/
g4Y6Vc9YlYhpV0WJfez+U7akTA7tVtipYDwvP8fM4JrKZ6QOtWdviBx6q1xeJV130lPxxZBZ8yN5
YXTN3WN8hz8GMA2mlpqXpATIFW+TqKIMYv4KLfPLkYTPy48xN4CnGhhIbUNVFFQkrVYvVoLiFqsW
IL/dNNSCMLWzdfaWazWV6AxsrStEzXtHrO5bhaLQ5Z9wPrenTsUyKs4vmSoy3moWf9m9V1gesdKm
Xk4RkdZNd+GLzUygqV5GM0B7iwYtzlL5llUfSrCQLvzWv5wba5MYEMVxZhWSHO6Bfb4DTIrWZcI5
LdavOo1qfqmSxIZn8GiOIPowre4HnYwpvkF2KJJTLFA6GWpBytR4DxVsGgQ3P2m9+yhAaZXF4jGR
8o8M8+cOd5NVmKvsjNLwpsfFxYWnrGJ5tDIbHKtd7Di67M0U2m0/6MekyHE90LxrKfGv4rh4EAP8
XnoUzYqqbcTUOfhFgG29ys8UMPtKrqISq41SMfdFPGwzzcAs0UBMTL4ctad4ZfXSXd9br6UvXrmx
ux/y/hTp4pjyya4Ner4K8uiR09lY078rUrkipL8UaX3MEm2rIPFOqyLdhnKqr/qoPeFUZGx6rb2m
d+YpEeS7xhz9X5UP+u1+aVl6LwbFbaZ/xpFiXx5pM7FnSlUrlLoZkJKH+6AIbD0VnmvU/LumrF6c
IvwDCHtpSM8MNX0ycR1djTQroDSCv+lDKUBAH7q7y88wZhvPDLYpYU2UXdfRM7hhgvsA/uuU1TiW
uOafy1ef++HjXX9EHDLfWEIEYCiEaJuR79fIDV++8ty7H+/448q62QS+kMo0flW73nu08vBUu/E6
oTrpB/+GiVbNyRrpK2pWBwpRP1NfUL14sbNSF3PMs6FyktSLzbiKsf6EawkaUdmOldvKWGWbsaW8
/71Eh57Z5pmTBdIkN2+CqE6Q9I/9ceFuXLeW1cMzVR11Kg7DoThUrZqnwIG0+6Mes21gm4cC8MNa
uCdfs1+CJM6twcakZmENsVD1lZLs47qvtrEPlL/WVl2XvQsGZ+ogWal6fteb4NxSbD0WlpOZgTaV
cNVk4py8Z59ktLidK0GEkZan4dda2KbZ3miUoC+P6O9S7ZmpOFV06V1rUk2EJhzUeH2Wyq+8q29d
K/ybxeKpcV3cwILfrh+sg4C8Yerd6IbzVEbxs56LL1Uh3lWFi4OJGyxhc8Yhcu4HTWavoKacFCUk
LGS/fhVyfUWTwzVkBI8+bxaimBY7DD+UOxRn7zjzbC+/h5mYMVV/Wb4QAXJGh6eSe2rqmob0hQea
mQpTuRenfT+lvJfu80A7Bul7VOGQyuk7tuGBr6FUbRVuefkp5uLqZBGXFDRswM+Qz0TFZyYnsFVI
LKj+0q56Zi+nT0NTWFhyoOH/LLvSnddhV6z0D0FkQRw07cuP8A0NOPP99UmA6o0AE6aQ0AFEaNVv
EAtsOPqCLAvXZD2eyE+tkh1L/n4p3n6Lr87dcRKsgqZQY9VCY6juMAdGYMLzpdh/KCD0cUXfGBs0
jmSRV90zm4jUxrTTHu6Sa3mVXeNQtfDtZkbglHVYu9QVvxn0RnZfWekmKpfqONrMZ5tCDmUcq0ju
gHBvinLnx5ntSjrmviCpomrYJ0GLKU6BJyHVI8F7dEpqsgaO3YNgZx0wwQZzyACHopSUK8D0ZI0n
6waHLnfTlOKrJNNMWMrNQ0R1wY4tTCCCAcvYlkIa4mYN2jUe4jIarQJTPMEEx6v0ONYKOKkH9U1c
+hutofpMN2wga4daBXPiDNk66yMbt+mjaGIc2OenHENaIfVfDUxIrVA9ZYq4M5EcNxqUy048CoKD
Uz0O4ykuNwtjce7FTbZAeG/pONWPFoK7Pr0ZMHGFJGPecYyQdiaWmtviQ9+CVFjETM0tz9+f8McO
w1fxnnY6YcTM9RtO47fDyrGrI9xk28dDcinqzw22SZCtXKQu6iiuptiDxzD6ZFK8wSrlWP40KtNz
kruHpSzZ3Fscf8SPZ2qdDL1g2FEULiVknDimIcI+9Ymy7fp2IWzMLJhTYmQbo7fpMrQVhfIZqq81
ZkRSsmsUZW3EC2K0uceYBL8GA6jIqrAocE27FZu1FUnrStPIzy5t7WeWiu/+3x8vSrZ8PxMDup7F
Bgtdq7qBhZCu/FI51Oz3JTOncaAfHjQjaLYLI3zm3KpNYp/UBSaNwGG6f/GuWFiRLo69d4odYA22
EqVVs8bWkkPQyiTsrpe2NzPDb8qDHHrT0gwdGWw7iOR+SQK2CyN77sqT7VoCL9bEBw4Dg+KoWp86
gXzhTc18/ikAUhJ1XVVIae+rbbuRR+0MuLnAdq/HbtXgG3wr2Eshey4OqOOv+DEUVKC3eMOgRWy2
yN3W+ReFrw4J4sjXbX/nS/f57k87s/ZNiZBRbGk5tJ1kLwR8cll+SCqqL2kqX+OYa5e1em1mwZPf
YX6Oi+06VVSVRgla9SITVY3/HErdvqz+UPR+E5TyZNHTjYffteO4vyJJxei2Vk5OgPmcjFjGFXZK
V+4GhZqc6YevQYjuy9E8OgjgA0VicnQlMB6qcj8AXfG9qqeSBWcgCjh8dqaDC1+7UxuDEkSZUmDQ
nNuwSba6G7/nnXE9tMExpKIShv5NHbSfpYRjsqOqbzGl4zhN/+ZafwjpTPdi+jE8LWNFslaZ2T+0
mXuQQtrUc43abqvI5qov4cH4tLf6BUtg79EgNtq3+vSryyJZ6jj+sqLwDrH1aZBEjECbG71VH0on
3iWjwVutmU9V1H01inHyrBBD5pg/5v1dEug3o5MsDQeqbekd7dqQhVKPZoDLI3UOlaNO4m0TG1iL
uUQM1WPPVP+PvS9pkhtHs/wrZXUeZhMgCQJtXXUg6fQt3MNjV+hCC0khcAUBgvuvn+eqrEXqUmqm
rzNpJkuTYvGNBD681Zx4iZLhKrhURfvCg2FLawgPSjl/Jc7qx4vXoGGd3Ok83LEGXYies8Tm2j8j
Svjxkdo3uWsCyGXbug3fmHAqk94Nts1YT2mJDi/Lu31fo3h01H2+EbW98dv1CW/Vk2noh5ZCAv3H
r+wni7z/w3i7aOlA87gi9N1yMNJGR96I6IAJlviRHflM51/sJt7PbvYf1vp5RBGjVLAIUFTrGmCj
JZ0fqkbdSpSVU2N2EEai2uymVTbKer1ZkMUBWUPFRNRm/RpJ4yQQvMaVPjEeJnpcD4i+OZf5ikyV
MerhWyJzcww1In+pihSVW1w92yBvDnk97kYHLbUThg5ttwgJTSrh/+KV/eyF/TBdF32FKAmN5pNp
rEGJhkPMa++9oOv+qrr/44/pZ4/xw55C237UbguNWbNmqerA12n3U6j1YUSWyh8/xE8OOj8mjdZt
jlSvEvpXx0fQl/8lmJD68qs2uZ/98h/2EOPywiMwKEOSNIodIW4F5S7mV6Hm9hcw7s8e4ofBklba
G2qLh+ihLqkyf4O6zHAK/keR0hDlfL95IAInW/1rFDgUEImq0GP1q2CWb2vIv9kvfgwSRQNvlkNJ
2+56tqazuHP9E4DXGAQz0GEDQ4ZB7XyXp05zv7Isqkqc12o0Wlb5oVd7usLWGW6kgzl6PAtElYS5
2vRhnbZwXbVP/vhUQxrrO8GuGedTa4tt6QO7RRNzwdNifc6RBWPQSbku5eGaA1V5RWzb/TzpXenL
iNZ6i27zxIhfHkevN8a/e8E/LKalmbQyHvjDKXbj/hFhMtshrS768Ouh/yfL2rd1/F/2+skiOHfN
YNTws9lC1ALPMuIkfObiZOH3z3M/1b9YQH+Gm3k/rGuOm1mlXbwa7DZ9Ef2N7C1iFMSJOy++1lv+
6jj7k7Yz/5tn4F9elVqyaXIE7MPyqzx3NzhDXhMsx8RBGrmLYz3g0w1YAP28Phc3CCR9Kx4RO45n
8D88dvyYd8oLajj0aEjNaYsTlcFH6KHRNN2dvBC913+8Dv3sVf6YamrzEWFWM+4HRBOdEAVysqR7
CAJ68SCdjMycX1mH+cS0aJJJVc92uHbO041azaZtnY1lywX77e6ay514oStjYVEtzVB9XcvsanzQ
MkI25JdS+i+dl5e/2Aeul++/uax/TEllBeKUcg3GDOLpTZaBr5jW+z9+T36y/P/occP40Y0oT0ec
JYESB6mcUUuhscIu6SjIfb49yH98nv9TvreXvz1V+9f/wt8/t3rpIL7tf/jrX0/F5661kND81/XH
/vFt3//QX2/1u3rou/f3/vSmf/zO734Qv//3x0/e+rfv/rJRfdEvd8N7t9y/26Huvz0Inun1O/9P
v/in92+/5XHR73/58+d2UOjJvn+XRav+/PuX9l/+8mdktfzL+339/b9/8fzW4Oe20NWot//2A+9v
tv/Ln52A/eYzLnwOQSYNQn49V0zv377EyG+gqULfdakbwmx0PSqrtuvzv/yZ/xZAw0IEvuZSZOX7
eAa2Ha5fIr8RmMWu/3mcoIoaMObfX/p3H9I/P7Q/qaG5tBBD2etr+UaI/vPCC5jLQihCCQ2owF6K
EKfv96gSzdMmFAN6il3Tn+BTK2M/UPQg2mU6jc1YpX2v65uOQSZoq9bXcWdsfxzqomnQVpSbI4Jv
ls24Ev+pW1Df3oKNuVGIj0P5+HgVDE5Zg3CauR8ffL7YQwk9XTLkjr+ptAnvOjmos815cUGPZP1E
K68Br1it3hcNh0IS6F5cJIX8cVgWKGELP6MPUy1LNCBfFbaIPZur226wtoukN8r7ws4Gcs6gekYu
Yo/5GcmjxvXIWayLn8DeUN05TVCdFXRIB3w86FafR6eEjcEggQkpPxch5XgRTKBLxQ+nW70qlBny
Wk/B9RTkQ/dWEatiu0r3AVrQbDc1lT3TrJQfrItUOBzHCkjh1lnjhp7zL5YH5a3uhEn9ijdnQ9n4
KbRh/sHPUChA3DCbrvJD8kTaobtQRkGZriPO+rMbvnX+IBHWgfOP6SmM8U07yz1nbQtdaCAvaNwp
dxZYTtrmi7ylbYXjgnEIqrKNF1xISZqbDM0n26VE59diVPARKpwlcbgpIY7jbnaEqkW8WiG7s2iR
BINRnq5Hn1lxkHNoU17m4w2BJu6jo1R4LKuF3UMXajf4ZfNzWAFHrFWGxh/ukXuNo3KP2WOCZKkb
2qdVkWEP93v9YkKOUMIM8kc+KiBdiP/ZsYnIV+j/htMU5u0SSX8NktXT9X0/XmO17CA+10C0N8jy
sX4UMsNSULzNZlX1sGP5ZA+BXZctQyX1vRpC97YYW3FenNZsmwGcIMLWw8QsFsJRG/Yl5hIj0Fa/
1M64F7x0LghkLD7DYiQS2TU16o68es6ioXDCzzJbuqgzi9xIO6FnU68u3TWtRgdji5Py2IAYVN46
XpYMY14ySRSUR4DM3Vh4LUX0YuWf+8ZlGz+YYV0gYilPojELItRIA9ekrUS+z4YqvHA+eFtcFPlj
3oTIJ1ld8O6TPy4fu36FDtSazubbXgRiRxtq6H6GKwLyvXbwYn9wvJiOokGMO4R/URnwBWKHrksD
zeo9nx1xX/m8P7sLDk8zG6HsdwNnvV/cOXgKVrd6RiR0dV7HGZlFvatE4tZ58FCH1fhWO4OXAAem
SVkW3r6xXr8fvErcllD0xJIpvYPwO7vN+pDEHrS3e6im0XabkfxlXlgf41o2aaV9lc641A6dyPrj
gtinJNSNv1EF5p+gCDBfUofvRkXAGho6z7eN6xN02DrOg3F7eqzDVh+GsV3Ro1MMn7Rcxl3WaII0
Vd1I5FrSIvV8YQ5SFVU6T7ndBOFUHaD0DV8QP99Eqi3XdCC2XyJeKgAPNkAFJPNQf6ex3l7GZgqg
IMUlu9OlN77OmmZvqyx7nBYJR2yyQsxCvg7jTYnGyt2aleAb3SonUDr2YfFVIiTx4lpH7puQohlu
XsmStOVgD2pl9mvjOu52KoROVNgPtyOq0++zYCExgpbXz5PJqsRTI+JLXQ458uL1jytEsnWUwxwP
6ijjqdIZjDD53BQvjDJxnrvO6I3swQZwVQIDG0r52CH5L48h6em2HQqh3/BOZ6eubWXKSoTHBdOs
XXCYndlPQPaTQuKSnCeqnBjBfeE75UBEuqIwMi66KUB6ot9mzwb7gI65QJTsILBQU3sz1WJ4KYyo
bpqwgm6khQJ2Kos5EmRpogZPvUzN2nQ6CkvV3SIOZUIGZqkPbMiyADWU7bqpc6e44CNdhrQmcH/P
hbOCZtKTH7wSHFwusmZ5sBkFMXuBQflJm55ta9fhSJvk4fSJZN6U2q4mz3XlZUcRmtXZtG5O3vKh
U2eRFXO65n1OABN5Aw51lQzjsNJFGOV9sDysqkLKTAD3AnAq1mpopQdzabxVOgkGZg12pes00hSq
cTsP7rSH1mhk0Hu76+fRG+Z7vHRzVyGl75Evfnet/dUH2jjFrixICf23OyP+0zhz/Va3Vh2Jh8Ab
tNlSvVewL4G7yGsXcYCF86apRSIq7b0HXGxYr/XiXWZkjFVJiGlzv9QdQjNhiAYeOJTItIdwYHhC
jASoAqqwak1zW36g1Vp+rNwq3BZK6BsEdowbbgMgQt0i9g5CuO6wGDhnMs/2fmlGFsat7v3ztHoU
Wxop7B452oUGyFfwr2IZGrDMGomPgc9QzUbK5QunBSGR7cx0W3cEcghYQbrnwMkDE8ne8ltLAXkh
Ezhfu4QpDs302tsxkZ4YEqDn5B37sJ1g/qzWWw+ZnRz5rLXWexpwxdPQ68QTF1PPE1axwI0LBUNA
pEfhHpaWFvlRFH3znqOPSsVzrhsYH8pFrTEmO39I3WxYh8+6RSxKqiaCjkBXjVAYr0ilHfZrY94s
TJ/xEF5nB2Y6U8PQE44ewh7XEMI+VP4gt4lOhbkJ4R/iWHiX2uoLrEA1LBO2wFLOlUbzMZNOe4Tz
jTgx6vGqAKDhihhQhNmVN3DVmKhelSWQ6rQrKkNVRYtkBGo6ncpwFsGtJLR9hBwbQpVG87E+jJYj
prtopjpMZr8X5BCuTc2/cjR0uBtoyDvIyethb0hTivvWz4kHU3boNWkezk744NczPiikzQIgHcwc
LGk31sF8CcdZkSLmqNOTXup4Hn+RA88eBWI/91pgF93YZXCfEPGDkLygWBwgRcqBrxPlE3U88owE
r4GfBRHlcumewwB+q3cLNHKKyqzEVck4Bc47hy6OSZWY0BVYTtJDwEMRmrfBeAZGjQqJ8d7klsjq
5PiwZJbb20BykHihmumXFSWPXxA/agoA1k5DY8b48JB3liWyvwJ8paQH3FGwVvtII4HU3mZYabi1
M4oJMb+hIGPSH5wRn1bU1m39acjt1Rlouos3k/WZzIhOHfhVps/a0knzpnZ3/ehaXLR2wk1ijLpI
6zhHzwwIZy2VW+7F1LAdDWBZdRCwUkWkhHUHG4L+aEg+QuLOq9MaNOTcu5XZL8to9hV8vq9q7Mx5
dmh5UKz1diXpxtdAdtmTKmuYELJO9JuparIPOlhMAsp2/pKDW3oKmQeQfqa5u23Cfrlo1asPCOQC
0WAz59kbeyRPV3xh+wxjz34k3D4hRpPbqA189J2Gukwzfw4f66CGBJZgGb/N1ew/odKWnRx/cdKp
8kfA8iU/BbNAzgUTQHJkg0ZNGAFEqM6Bdg8eZuYXSZoGu52EZKGmE3vVfgHIaMnCbZ0JJLeuJGw+
uM2E/nNnLbZy0h1iwxS9ZSzM925YhHFlei+PWGO6nWC63wObFTs223CJSMWHiEyDfpXMBlGIunUW
wdMwf8jzEhAWyfvuoXRXuBLA+bYlOAaeVZul03keX/eaJm6RSoPo5oH2hzB0V3S3h22Dz4cNLkqd
6dA+rAEZ0XGkGgQt+EHqj55+lMqt32mt7Ie60/OrtS4ItQGxIn3k9HPwpRkd8qmal+BuDZbgVFEH
LZRFNqYleuI30ILpm8V6wz0SpcTdPE76XDdtdifDfNh07rxuJtiqd2UOFK3wqjylKDFIm15420Zy
yCZskCeyZPhmGMQ2k1cOKVtHnmSISk2aLK9jqWCaViPijqrKc5MsI+FtOYfVoQ+mFcy8g+THnKwP
YeO4u2AJh3Qo6iBBPLnaNlXZ79xh9HYIfaKxa1YUPwnXjdEAjXyzpfjq4ViXuBBgJ9nAgwj/tB5s
2eCSX+HkiVvMkxGHaC9SIbWfzDKOT4TUcwqNV534VcXv6pWzFyfI2NFiVYPvrg+3HO6ieNGoapg6
ZhI/r8ldOFlBolBn+sRBgRwLytmN9iBYnWsH0cdNVl8K7ZSfi1HX0E2u+dki3+fVw6+5cWglzrCG
MRS2Vww4JZEnd3LzLTy3+rWZzHAYVjBLtOT5nVvRqYcda3FN7R5Vo7PnjLrNc0u8dqOV4tu6kCtq
UYPmSPiwbtfeEV8Rz758DYxUaWebDgpbSr3dCHfME2+02tcTzc7AeHAOzeYlhTOtPVkWfHGU2z4b
WVeg30ag0gjBiCrmzx/LqWe3nmaWROgRWD9dZ+Y94jjANLHaBUab2cYFPyHF584r5KahxNmrjHc3
oZ8hEBGsz2iSpjYTgDk6yJOHyw55xJlXwoqxTO/I+6YXKwV7YGPh3JqcQ4pF0BUDHUgpEZRsQL5s
u5EB5MnCak4bH90xnnTosdd+EK95gW6DMYBCBGY7pBOLfHwcW9e0W5zdQIJZbqcHorFZobgRtTB+
MMgtVuYOh6t8Po6LdrAwLrj3SjoN+8E67mVyRZeWHQnTnATV3q0R/QivEEf2N5bZpc3HTe+x7sUx
gO+jwAe30ZUGBxzMDuHDODcWLZGqng9L1cPNGszIzs3GfONUhdkM69rfofG+vKDXp9kYitGlcmW5
lW5H0ORG1hfShlhIlqk6Ima3PJPBy2PldfU2L+se+TCiTfKCiXhEEvUbx8KxDVH6fot6WnCcFGqI
a/A826DJhJ0ZjF/7zBb+OTQd5pYmWNx4EEqlmBG8xykzalthz01x9uo3dO3RpVCvWmxp33fYS/06
FYAPE54H/pr4TRHU6P7s9BdMObOXIkx7xcqH5WkzD4s48xqB2O1U54ktNEsr7IZI0y+yVDsGBQ5r
CWpKspcCLO2hAQ164uhZjnAOnA9kyfmhn4c6aSY7RnMDrfsqFv9DGXKNMCTdAc2d6j0B35XiDzvg
wF89+DQj+3F0kSONM+8enbzZDS6jMJ6sJEeEyVFMKkJtcKobEtBfHkLrWrFhHc7LliFByZJaIfO9
bZ+DRmJ76NGb50BeeillE+4CAQ4I6NDyCVCN3uic210eDMMOPO0C9yStNuucuUlbXddgPaFWb2gy
99xqyCpXvLPxVM7uS9vP04OuQridOBpadcm7d1bhPkc6iY7Dq+t31b7dzwghxMaP3pTPsLy6cZ53
8ycsD9XG9yn54GrU2y1u7iNCo+o2HGRlE7Wr6rfG6e0jQJHp0NZFsfVy4jgAWqrxGehYc9EIHvJh
Cg+GWzIgHXQMhL7PbVOkNWomMI7P/r2qhgJGZ5zs57ElO08yvSkyicup8ldzBWiuMTyoWvBFPhw9
EoZbpcoglh3aMwjrxhS5q2STiQLtO3MoE0cT7wQvIaJwEdvYIciqbB79HLN0hKXbbPpBQtSazXQ5
dkXgbPrO8+HNtXYnha7e/HAeH3peAVnoiD16LdgxuBL9Lp2axrl+et7yKa9sdQf+FCuUrq7m91DK
2NZ8+SgH0d+2MKqe5yJXLfIZa7kfCg/NCuhjRujIvFYb7nv6pbKm3TfIB8XMYeVhZjCR4xOH2bYY
cNTz1/CGImlzq2rKvNjFXIV+ZzldU7ym4YIQB3uLER2lu8p6N5jWph1y/pBdjxsnbQuveDTFaK5T
oo/dDI7JyzQ31QOYXbmifaGrwihrmyBWNYCtQdU20fAaZxFjBK8FPgBUDfqLvfUwq56LFb4AZjWM
xZ7oEJmqulXc47CwSIzONrsd0WEJr6/yv7qsKPzIjD3i5cdBHVpF8xcA5NM7LOU1dLcwSx1cIwB8
5nZCnHfRonK0dYpj5Tf5HZA0gE+dU146UvN9QRaY27Jluad1Js8Eg+tjjgzk3Qxt74bpevzSl8Td
9qFcjqOFlmxdCuRQakfdOcad3qdxcI5c5+LsiTl/qXSrN+FAuw+wgOvNMFLc3xlWFxxKijUe1xmW
iZAXDkJjFsi4Yg+hNq9lC6u49QFzIeau+4DjyJQCZyyO314XXPQlygqWBXOG15sHhc6dl7BZzMOk
MthpA98bLwzhbBuqZvaVI5IjCqZ8OrW4nh6EDsXf2NffwfvvcOl/sAL/j5AHV2bvP/6O0P838uBY
KNm8qT/dv79//Y5CuP7Y7xQCAVEQMI96FEsXD8Fc/04gEOb9FjLCaAi0lLLgqgL+nUAIf6Ouy5BS
T5FZQPxvkRm/EwjsNzAHARdQAKG6mYJ7+L8hEK4Pr/9JH3A/CF3CsYsI5vq+6/0YQFe6elDDUuo7
Pa3AqQoclkr04iEsAf8jpYGRHOvIWK2pC/H6ic2E3SElmeXwOjQ4L1ywm2B6iFkpQe9PoRpmtlun
LugTzLKLKbd4KUvwwjMUm+0BtPQLAFpAhRU/tm2lVBAtvUZJ76CQAqCvW+ncfA4Q6wynuQJewJbk
f/Wt7bnIi/rOKycBVGJkKNfhMLxvEa+Fwg3Mp5iiMJYiz6gUJZBcCqDu+i9S34upgpXIadY8qtoM
9menb4+0ItSP0K+GkBq46BesMK7EQGP7oYMyBfdVjqyxRQLRLPIKe38udQWrVYZjnqkCdpoQrhTD
RIUYWivQ3ON3s/3qKoIMJWRHzsCg6mrZmJoCZ5lJAANUbReqo4WUSIiYILzAWt03/AlJBOOnuihz
5Aw3oGxKZGlE4UJ9ABglxRFntTkSGg06J+uoCOny1WdoGcE5zIdBa7C1fvqXS/j3m/k7UulKGf1w
TfhIpOa4IoXLcYF+TylR2zsDZFRIkEPmu0rKlH2BEqGY4gyq52tKDiDrXbaReQrgfRmTfPqFNpB+
LxL4dlV+9wx+ECgpME6zx/EMQDJsUEDOtuh83zixo5IedZtQDWMA8W+nRKFuO986abAfX/8/Idov
3whR/oeE6MOAzBVQo9+tZ9cf+Tsl6v0mQhR0Cs6Y8D3vKrD/fUUL+G/wTJJAeFjUBAXH9o8VDcsW
cXEQxmXlU8D/Li6qf1Ci3CP4fija3SCkUOv+fb39buf594wonsl3V2/AgPcLysWVrWXM9X5MW5KU
dqzE9Ay25MqRaa2HdLKM2ShwRGlwRJbZvi297K5adXe3tCGwY+W5GNkd08ec1GiOcqYBjOXIJQqK
3RD2aopcNVsZhsaAnO5Bug63QWBxIPbqMZlmf94bDy7ICljkJ78k8tngEPDqZ70AdCnkmfe037dZ
hqIdUcHJWS+gt2AbTi03eVpDuIvqReTEnxoCV4sp9HpCSNeUtJzyuxI+flR3iQDtbqFVJaA99AOG
AxDrEDmbHynofuCEY2tsVA3cbo0U022ZMxNr7rvAZAQA7xwE00YWgOgQxRdG/jzgbDDVvk28OWOQ
Ydv6xluBhkTKjCBe+DSAnPCn4zLnRCduA8N8OfpYkACvAK2ZWYhMg7n/ojA/3raz4Y8FI/5xdFso
9IzriKTEPLxVA+b+SBZdEQP6zJ/K6/ErQUHkOMar04RhXMM69YmPI0gOILc5SQeGA91e2hBO89Fd
ahP36sr8+lkBY3gvg6XZ+LLPmmiintkEZkWQ/uCG7QMA6nmrbTN+JnUJ0pUCCAWaqTZTmY2J17Re
rFYywfTpd1t4wt1b5AgvsTsqzNOh5yX1ovsY/fTQRbmevBvKvEDelJIvqqvtHo+E6B7prc/1EPif
Cgx7ABcHjeNKZaeji8P6KW98s8kBQ+J9lt6L5zcKeCQm47KrUZ4ofFT3LRgVdmE7I+Umh9rWKIK1
zJPNrp6MBOUxiiHOhStOgZrcezRZY90d5YIhtnUwVUctX51DH1YobascaEhLJBLFAmLTM9wnzbal
EjznvIjYgPpNVN2uxxzq5INtKvWxM5n5Os2IoMqdeTnMHlnvRCmrOzJ5Nm5p6Z3c0Z+AvFcFooKY
lNCK+cWlN7ArY5JBMDn3UUIeAnhsFE6hkW1mtaFFv+IdKKu98ox355G+es74qrHPtU69dXrX+1hn
fbUBUAXev3eLw9BUIq15P93kXsMeZFvpQ0VxhANXhbUeUVnLRQxwLPs4T9z4mA2+QHe5xjPKGjZN
v863wJ3UvpfrClaGh2D/wFZFACqdGH1R/d4fyvpD7SG/cJlA5zDh1Tpy+1Ye7bTgeAzm/wY9ifpW
5SI8dg4FotmJpjk4YShPgW+6lzx06yyCJX05rgPzXwxT5gsG6/reUcLuu3peHyyqpz6VkP+nouQ0
MR5KMOJqyBDK0o7OhvYh2xLURt8wtya7RUw1PuOJBCgWypbnwWsgHc4ad3kuiLs8ZM5c3uaGhHkE
A+HgR0K45CMJxubSFRzVuZMMT1leTPNGOwO8JrOt5QdHtVmbQBqBu+KqZUkASgUqQcNqno4I1rgF
j10iy0X4CElCdjYMEayWiOt3RiaxePjVcQGBvy1cB/bxUgKrwYgU5JtpANcOCVbZ7i1A11cp3f62
oEN1i8UJEJkj1zAtRY6DTOVprHeej3klrExIU15JdtBVQwAqWcAlPuQsN5ZUxWs/9CgIbINp52au
5OmVD+dRmDnd8zIq/9HxiekSm4Fi32GwDuVhEfmC9FoPYVkd6CPnQYJ7ctKR1eLOIA7jDvZ4/uqC
kkMGzrw4zgYBBtBtShyfYDSh7dNQiObjADIcQsu+6mxMIWFbEwpjlv48936JO2XFGBi3bB66hwag
VZqN3Z0LrUIkG9O8Ur8ZcFITRj8gP5AxmFYDiOAhPc8f9QQusJ2Z3LoVPGcrr3EdL3DGawEzqPY3
2DLfQPjfT1llotHm2Qs4c0/i4/P0xlWM7vFMuvfWvUJiOcCHfM7eFKTiiLrCk1wvC6u2OH3i8FfD
zoC6sTPw6BNY5uPao0F9KYFtIj6ncHTEnB6mSNHcO72TpW3Zv1HDxEbhhA1Mx3mG0fSVDLVJxFqW
6AG0JFW4glLoGqc7R1Xdbsb6ft/QlR7REXwP7z9KrQlqBEnTyijQFUtL4L0mWhXOw7Ey1DkPvrNs
cfnkZ91yLHgNmClM621nttkqMGmTdZku6Ff8yOoui5k/VZtakCLFmKt3zgIArjPtZwQheDhd+P6W
yW7advCinFcUPO7mjiKvxc+Ro1usU5q1GkUJjOPulWN+I0hY79B1sVY4sXj7HjBqu3a7ep4TOzfP
q5+dkOautk5R3TBcGPNMgZxX9U2wkidvqU+0nU4SO8E9AVmR4Bej+Kus+pvSW3bZYE81SI59LnK4
7SE5X4KbYch34xKeFgdpuwYxSj7Q9LTg/VFW7TnsWH4kxbU9EFt1QvHiN06BYmLRVknbOVt4huRx
4tklp93XJp8urV/uuZ8tcArOS1wjvwn8zg34p63PK/Kx6RcnqUAqRn7jaMDDeKujwlUdffbbGhVl
QG7ma6dvMWK46EnzMhaQhADOMNWyramBC9lCro6Uzdl1t0UNiTzu7hXheIFavRkbGcmLOECUIjpq
RLMC/nN6fSy4B+o7+MbpgraDZwCRf+7DwkNVbkPhQTjiE61IwhbQAWNJEA1f17N9XGoO0RQW9c1K
zACaxoclH/67oIRlxNFhGoK72i1E4xCFTyV7qr7R0oiqrV9AsoDDd9pMnKrWomwOF2C7EU2JihnP
mMjjc/4uFKRk0chdcjPOgDYrLOCXvMxWZI75tb2HcNY5T7rI2ijAKfQQlD3yZa78Orbw8qZWbXA7
AU/9UJat93XJLd8NV3IeST7j104hxhBIM7+KqMDjt5xbUPqci0t3zR30NZFPGtz4XtQoNsUe25JN
c9UGVGGrDsoMiBRF3eR6g8evXzu6OlDtNqxgMSVegWjXGvMbeNw99RzxCHqhvPNG3T2Yq0YBIADk
Cn1jp30mRQNFSO7dWxnkKi4CwPnJtJbmQqtg0mnnTtCQ4JDcnlrf4w9SLQ4i0CZPAR+eh/JBrkL4
UW74lCJJRZ0JBoo3PoVCpmCqsmN31WHkZka6gBuMH9GQ67gpv8o2wiIze6e6ajlwXMwvV4aKvuI8
i8V69ptgN3zTgKyaO7dh666b4JtGBLOShrAcwhG/5vUteAPEINXflCU8XJaYwbjoyOUROqUqza9S
lPEqSsGWVZwIm+nZSAZmGlo6+liMCo1SzdSfwzrvYKDqB3aWPPTfKS2cLDaNk59b3GPoCpv9fe/U
xgXWTvvEWQaZQsCTncxVT6NHXe7k/2bvPJbjRta0fSt//OtBBzwSWwBlWRRZRcpxg6AkEt57XP08
YJ8zhyxyWNH72agV0aFKIDOR+ZnXlPSKnUTVoOOUCw7LjAkOX+A4UTrYX+zcCL8PtQb6hWE5UBYM
zxxkVAhSwrt7f8H4zI2KX/OC++HcnX/bCxZI5L58axeipuQZ4ei7YIZiFHuekZNr9lSmgRT5VRfu
Y1sbdl1g2K5UFvmBaKR7KsuKZL7OxvFA4l3uogWm1AZpfyA2MNEvLtLcaSsx7/S2Hp6MrOh/lBTy
Nt0L8smGSnbb2/qYOKqJBsEENNHRuqHxMuT8JqdstXELuEjbmzBXdvmEnKsWaula0SVzpS7YK5FE
5EmBQbBHIV5ZFQtKq1rwWu2C3GJLl/uqSdQrwIvJT7uKdEANdX/bS+0UuHqsJ7s0gmuQLagwc8GH
Tb4RwSAAM9bms7yPFxwZrYNqjQtFg/rkMPzIqyHa9WOgbGv61V6eDeGtHo3GBrgGAZQh6pupD/od
0zjx1CXPsWDasn6uHjNCy/sxb22vjiO7obprZV/arq++No0VfZsXlNzwN2Cu6EDW/Y2io4oMXzfd
URWv1yiGtziQGuZeDjo8sq2ecEEKuRSjQhwURcJfTEi1etD8SIfJvkD4EpAf4aZ6QfZFCDJ+Z+OW
j/RQaIwpCwhwbqTp0JasmpkDey1kFct0AKBPHMiFG5Zh8KeRxXijaEbrH3SSSkfKpvIkdZW0TwBE
eppe57clac+2qOd2BRzB2pjJNFQQupfIedKJqaJaXelaZexq3cdgWpmtu9mecRb9vBh0Vh8E9ixo
hSwQaFtWhTCX//+KfVBEaS4ksyqAulQPKPrYjbEG67n+fJS36HmBKRU4aYsSgC4wj8eV+O0oWqOl
8xAg0Qv8YVWDPgI2+X/lnH+Xc1iT/71EfftYPwbd4/S2nMM/+Xc5R/9LNQSTblOcBrS+iGH/G+Gu
/mXqLD7FYQBDtr0Uh/9VoJYU+y+VsrFOW003TY1D73/qOWzHv4ClaxR2KekImy30Tyo6b3egSe2b
nwLdroNuVzTtRXHx1Q6cErKMwQwQqgpS1K/UzlEjWYUxHtsXOBwXRjrncpSDFI0C00Gol+ENsRk6
zIpx0vDIerUAHxRY9aUb8KrCajLXCzlAFbKq2DIe3Ge0NT9rKslucHDOpw61OxsDRckdOLnrVZTF
y4IWmrIyMTB5FBGQE4xxonJYVROiMl48Cqt+nJK0DtadXKITkRqAE1emmRatl3V24XvIxwsA2WWJ
1pZp+NzAdEaNrUb3a7yS+nlK10Y1zWDPx0Ipv4QxLUG0x6yeYkM+NcOmDecWr6tgSae1vugRRu8B
9APiwldwKyVtrqwnXw/AB/m9ah2UejLjNTIXprnqrTxXgPB2iJ3WI3WSXWKWSrut6OxZ20HtB2QS
ZKnO1npc87Al9f3ubm66sXIrwxqTA3kl7DO6j+a4m6N6mtdiQmRuVXVkZ7sc4aXnadD11B3KJmq9
IFT7DgCXLTdo6EZiosM/BKUXp+BiT+DHlZa+c2UZv6xa1MVKQ0983PiWIHFV2xjHEnRlxgi4VC7n
UMckIJL5Poy1Edr2WJa9xx1dSL9yOx3Stdb3HVY9cyXyjW8I1DmQo9XyU9PxTLfEU5riBFMq/zHz
ojDXXd/306rstbB0wwxM18FUsAQhV8iMbh/KtQ+OGJSCtc6TrCNo8RN94J4urcYxA3Ertxna2XXp
ryzuZBnXDaLRVVrqUrjxR5orGyih3F4CnWETI8SpI2Iq9MTrRSilGDbF0UmImd5GOuk0zkNj8Iu9
ErXmg50GfbUJA63rroVIqDnVqLbFbm6KePhK1aQmwI2SguDGTPzWhahM/Byg29zt2Kuy9BA3QgMw
ElvhHkA02FYA9rN0NKm6ticpoid5JceTAsaTmF2/sihT5btkpoCHbrFkZnvdolx2lU5Slt8awNOG
6xqYS78OqHhREvMRQXfsCP1eusFmgqSi7OtODq7AdlAZqpp13dXVszXrSnIIev6z7ZKsBQg1J2a2
GgM9jEElz+3oaUqRjeTgkkRyWWSgDpo5NbAs1ES1NdJEwD+phEv5Fy+pzNJ2cZ6auFDRpIK0aKrU
QxorTe/B2873BSHxD6hmIDiMeIpqR0+i2qLCNzbZRjSVPvDVWKhA2CDZwKuF0Cr8SA6Jjwv8egEY
UCl1EGgyQaPQyCrXBDLVMxASTYFIPiXw6MsZTmsGfT5xhZzO4Z5c1ZLv7UG3pSuoKAHxwWhO4Rct
KWXlLtbLzHdlbNQn4tmkM/n5eUAVvTGAH1hpF8VoZgcSld5+BrAhTz3aHkaNBCrOsrPvDkU0XGMk
AocfswZDWpstYbxn1xJYzqga5fJuqNs+83xFLsJdB2aPM0ARBX2ZsbbASqFpbjiGZYQTYsJmq4BW
0+PxVmoDCbD70GblhpbWYhxW6PTx3Hok+LW+xZYxS/NtKjfxhDxypmq6eM6bSROg4w1IrLdWqE5T
dy2DoqZQqoWmXu+6UFOhKztygXG4R0kbZ9zArrpmBbzcRpdWTuj4NbXh67etNQIdZlNGN3LJKju9
XgSnNvdBZamjPqwLS4Fyn2Q6QD9Zq2UNNe2BNmJoKcVTDis3wsglilu4trGuUhkdQGLPs6iQzAZ9
cqjV0RZu90Jt6XekA3qxs+pueGonNcp2fp6rimuHo/27xR8N/pRslsBQLQ05zQp5hXtqMWO6noDE
5A4gz0lfz23UIRmiqT9yHOO/KLXRnSQZaqsTozGPYCJgeTfxabu4xO58erOuz8FtBFUDfK2d+vn3
QgoLzQuKDIRCJKd1t0KatIqu9HmcIK23gdAQz9IDIF0E4SA1MXopV1Vs5ZKT82PVnu2Y/FGzonpG
QSxf4HAWYDoLvLd2qxS53Ew3cqCApRBmPVUuJxtntZn3hrmNabOmjhhIv70opk18hYRCf6yCqi63
Why3ggylTJMGWoSmAGW2gx4WTNujpGTk9nf6uDUyoGVWTiQVc2xDfpaye5Yi3aX0IswvvQDLe9dn
4ySv5qwEf2Ngv9A6tKDQBsAhJwJQ1qLahE1AE2M6pmeK4fhpFopVRhUg95Qk9c294ncUkjAYyR+D
OgwONcijjRFp4S/fLvuHJsQ02vG7bES6s46hK6wlNSRP4s6rv9kSUOKkrv3GpROtgKDUMW5xY+GX
tWflWTp6lgxmzJFl4pi1NUf2vOCCZns9QZGp1/0UGbd0zGI6GH2HuVcb+sCdRN2Q2rSFOW0TK1dN
qEGxMT9SRwHCHg4qv57RZvtulVR7oLcplr7RO2EVNOq1sl1R8R1M0H9y8aWGS6V6JbyaxEu49eg0
IfZkOnXNJsIIQ+igBgtrxEWTvjsVvTIwMi/Sy0ndCSOacRQLswHF83SkckrgYooFrd4PUJ/B/dDA
N7KJqr48T2DuunkEl0XPhnw/lkh9OAyvKesNVxSXauTKM7g/XgZRwNjIXaPN7jz3ab2Nej9Goqkw
5+gwhGEKhpDAVQDlGQBXRuMYgOIcKym5GYthto6qMin2rqyzgVQ9mzOw1AaqWflDXsildC1xa3TI
ljdS/EPTwtzwqKeI8fq/Jkk3Jl9VKGxXasymiWLsb7y2UTSE3gmEQRd2iGg/0oenzR7LfKsegUef
7P/LTwaWsswgE0VyOaCOUto3o5Eo8XdMLKZg818JOF4QW3W4im2lUJxhkfXzpnDycSACtI4WfYUo
5YWGuXIWugpZk2UbpVZuDbJ1QvW3CRRokaopEjtezZHmDlPZba1MFT85lWwnU5FXQyFM0dOrvEhh
A1TELP0Sg0zhsEH6FGiUPALPqugFfh7qfvBciqxYS3ZnW2zws8ROB6ypSHqcrBKqPl/KTjZus0QB
7TEE/8rw3hCYX8MW3rL+zb+nAIyNoRkyF8S5BnNPiS7C9hKgIqH3TR/NCxCqTK41nUJjXkzcjVH9
L2fy/0M+/X8NtZH/Pau8g4mRFfn/2zXpY/6neZ1cLv/w79ySdf+LXry8fDNwkxeu/9+ZpWIYfxk0
j2RDo2ctQ6v+T2Jp/CWrpq7YoJ8ManiyCvbjX0ABSVH/QkHdkgEWaCBTTNTI/wFU4Eyr3ySntGEw
CjAHcKdl6wWF8iqzrLvW8C0TLLNRUVRGOLlXALNIvldTC4+BJtrmKYO4WqiJS5OQ7tbXNtnTQ74t
An+TBPrq1RR+kBcqy9fwH+DNvx5IY+uSF3K2LRP2utgCsZREbEisu0UjQ3XRc5q9zAUIBcTfjbfx
gzE4ALkvjHqWjBqarKgqsAmVvFQ30OV8O2rc6dFUV5J6V0EUo63tTEa8qQz9SrZxI4Wu29gPY+Sv
Xly/ZWs3FhfdGVjvNy/OI1gG9QcAY1QL3nkkzjWZUwA85E6D9+clePsheCWMTQA8kmsABr9sl07E
htni7kfQMvZHjoFLCs1nuCMTDDtEfiB3ZOxsWvBwb6cCRZRU0/wyuaPrlt5HqYgQ6BoGBw0jFwMc
KEXIfjiJnWiwR4tvzTw+tVWbAgCRfMoSUMTL2NJdwygDxKsXwEFa/rILWfLSGZCqVLY3Yp4uOW2f
nXx/P/Wi86YoiAoY8tkC0nFUuamS5C5LHdWFGrbO74qN7cJA8NDb3GfrRVxxuij0CZrnzaq9zNar
cRfhilffjzLHmSonjNuvxT5fJxtIv+t201yQP7KXWX/9WbyMs5wjMjtk2SZvx4GeaE4NZJK7MTTQ
EZsoK5NsriwJ+m6XVL7T9IDlxkHLQAzo3xNdgjuSqJTy9dbpJzM/wPdvULFGJUFvBy4C3xjvkeSu
V9BHp21akM6Ypa+tjDG5U6v2Gf7o7yBJaJkEZef2oMEXD5s16fldabaLyeU91LOCIA19RJqLN3Tj
yQQJDom8O6jDioJjfKi3XhjKSFxW8EUFRq2RKm/1Ma53Vixr1yrZfNnZd0MTH2O//TILuo5z9i0J
UHGLG9pV5K1biZQAcYfsxipRmSKLPtk5+y/R8uuwnPdNyZx0o3SQYnZY0Yc/zdDehx2+zUHYVS4f
fMzHNPjOYMPso9608bPovrO02A0RGvNAiBouGdoPSZLhH6KWsx107TkcUFJiPtwiNxqvC3IYgpjx
bKZO0XZh3MZYQps3oYJBVxXXX0fa2WvOtK+tPzcXzsVlH52t/3Il6DLlRMW0tLP1D2hl+kAx4rto
ljYKgnVzNKwrmIMteMpLh+H5achmE6qiowiJRwi30NnHpGnBVCFRKZ2MqaFrWCN9F6aZ4pER39cx
vl+0CvcF7fLMBEttpmCuBwvBe31FKR+lmoqdFshau7FklB8LPThVibJSuvYp0up1MYhjWJl3ahvc
iLZ5iOL8xoj8Z8ksaAWEXwkfn4Bg/aIMRgMH+hg1oVXfSjdhJD1PHSyPrs1cY87J3kp/A9rjRJ6M
EFSzAbtxZfdxsRqt3IdFnz4NPtEfGrL03Ye0WMllT+JbGr90n90wjv2OVKjAVjj8FpcAHAxBDtPT
O3SDRNrEgkuxaPQfJjA5HO0wPm6k3u1q86uI6j9pW34pbTq0rPvkNoPcQzzK7ttRerCb7BQa4m4K
86e6qB8Sq7yewac1CTRm/25MCYsDHfI5MfZsQTXPqaORbAIyMrwwkxNP9dPrsfGfqU7cl+h3u8Es
H4RS2c7QtD8jNd0FWQs8WKtuyTS2kJQg75XKT8oag6t29aFU2wPGV7aLjZvqyFJWOqpsFqyd+UA3
4rGC8u3hjFpttLbfsh2+ixz2nJQOvwKYkDAx9GerVf+MbX2F/PPOKqVLkbHysm3fbGsCGW5djmwu
XirsZztNKvWEFroQx2LmKOnpEG7aZLAOtWT2nkj7kLZzKSNtqExuP1StQ38PVSddDQ590IZeTaF2
FdLmcv3MVL8V3ViApZkA5w5VdD34tXaw+qpzpb5r1qoMZ2kdm6ixiMhAgxSE4YTPsZ9d1ya2sFMu
VUAesGkD+7Cp+kTbS4Mejl4PDvDXxAl2ymozOaJhklCjTJT+eoyqegdL3l4ZWU9FsgXpMPqJuJGn
Lj1Qnzf20ayWTxN1CYy3JM260eW++mammuX5KL5S0Gy7m2G0fhtK+WgNOLr7/ZzsmyEC8wIy0LHD
5tjq7fc8y6pNA/doFWlBtEnHwQbLBemxkaqFj0OrlZo7OX83HiSAjb98ObqqZdCDRjFQE08KDa/C
qN5pQ9a5QzsDH1Trr1Q5Eb8YBM3lGDpKhPmXLOMAmBAtYmxsqSvLlCgtdb6HWlvkmjz1upytH5CT
9bVhSXQPtepRj7pwHXPabiIwlQeprk3PqsY9ii7zMQcdjqVgUm7yKp5cgQ79iniUWlxo17tUNCaF
G+WhnuTJQ84ucqxIwQpeCvtrpTrSS7TXsQKWp1eK+h4WcgCoZcB0MdDnVT8pKgpxZuJOuvKEwH6x
igyU3GDhidWg9LqXRgPAqVwfPahyxsHWocPKsm/fdXGrb+oOAdG2WHDWavhrCFGWUGet22dZ1h8T
oB/u56fru4ABZQdNs4jMdNDBIEPeXuTcWzjmybF2ZOgdDfSttgm3l90MzrxnCeOWcSxYEuDC6Cye
WzaPAN/mONDUY+v1kZNNjrnvNj1Ht2d8zzbNmru62pUndMc3KLCupJ10//mLnunC/f0EsCBUjc+e
FOc8ZJELEMUDIQ26fiAjxdB+DWdbXFmI8iPb02fTfpbkYVNYGnp/GTUrXcZvroozaWX7g/mgDGPw
4/NnOk8uiKtJdiwQ0bq1kD2WxXkVrZkYPJrIB1qnnsoOGj/hjR8pd/98DHgughaHINm3z27qfBJg
wSbLPEkl5/lUKifSDePCHf3Ri7we5EzxCgJvBj2d3KyfKDBORvYIkObCGO9SsWW2qKcwTWhaqIRA
b2erSRM0EzLDPJViY9Secmg2oRdtSrIhzU1uoXDkSOdb3ufzt/zqmythGdWgQm7ahkpavORJr9ao
xzhZkePOPKGR6/Y1hboWFB0KFZ8P8z7PYRwiaZXcW1bf9x+jQcEqXmrNkyYBggPI36K0Oid4KFZI
16vf4dSBOrUU3Lkb/SaJjGilweINDMCbEaFzWHQeQv/Xdjt+VYwBDR+gfw40IR+fwKW0HMyPnz/y
RzPz+onPFn1CLFeK68o8DTJcS7wYip8j2fDngyjqB/OPnhrEAYOmLH++nf9Cw/8RcytGwShsQr67
csObaDOttVX+0F3Ia97VH5Y99nq0s/zJyqEfNSOjGTfZl/hn41hA5GK3vfod3LePUBEWtR8nPl4a
+P1cmgp7TCbvJ6UCHPf2LUc1RVdrFDoAZmlHEow+a/onKZPfn8/mu9NeLEUFtpdAtU68lH9eb+Zy
7GPQ+b5+wuTC92gQXNcRGWq2uFG18u9KVdBUoIc70er+fOSPXpByBnV+2aBWdH7PYI2ICk3FC+bG
sz08+f6NAVD+8zHen0LL29kmRD04MJp5NolJQx81EoyhR4oLc8Np5+bCdbns6benwdshlt366jRI
KajPQ8sQfdI7UTU52nAbzwPwYgwUFGklq78+f6eP5+0/73R2P4e61k1jZOonv9OAvhI9dZivX4I/
vL8cXzbGf4ZZpvb1e1URVwQZH4msE95Pj9nRvxX385E4V/yOt7SSL7ryfDiVlkW0zRdHkWd581dD
VtoAlg9y/wkyQX8Ip07d6u0IAVAZG89X527lh9NvUZkd3TfwW2oSi52VDP493rkoV5v6FzOqCTBL
9Ydcx5shldcTYgkXVvzdAcSpD7FKJymQBRqRL5HNq+ek12KhkDhHp9AaO4SSb3w5vVfHkphUmp6w
K7pVqJPstam+6zWxlyb9qVXN6MLJ9NE+IFJ4SYBl8S5UEAY8JZAT+knTCUp0xQnhVWJwfOETepfX
sw8AFVGtN0yhvbDFXi/KhDsJgVyon1oEmlJf4sBb45OyDvLj5/v6g4FgMipEP5Qj+CbPQp9mytQp
oxh9ylJ9i2bOTa6kj3DEtoUInj8f6l0tjoPOXlA9KgRdm+Pn7UbjQGuCdJyA6pbaQcvl2oka8SsD
ueqUk3LUpOH0+YAf7GxdFhqFbN7N0vWzb1aWoiYwAxD6fp9OjgwJDdUTY6PNqO1IZrcmYZucGvL5
6vNxPzj/3ox79hHrfqmS5FfaKTKsL0lBLD/lvz8f4swrjDsYXNrrdzv7as009RPF6LSTPknzDoq/
5HLuPlAQqj32VL8pKnS7KAs/0GMItiW8nQtP8MGXwBMAflvuMEOcZxIdZ4RSZzmz+5DNrozwcuMG
K9S0ySlumkP2J10N2+D7hVE/uDlfj/oyL69OARUWWRL3zC2kj8kLRAPDCpE02EEVEqXKosYKYj7u
pRESAOh97MyAlOS1dW+XzTX44ietCTTXmBATHYFbOnHZ7Psu2Jn6v3SD/9eu2wtB/OySevOs5/eg
mg2jEJlGyNR76FHfa968NT3fS66qp8yNXGuzZFo1yhoeoAwsn8wLX8DHO/F/1ujlTH01W5VoMgRU
S+0E39PJ52vV+OfH4ZtXPPvEJKUyFOjrbHVVedbTYXYmOdgEKkJtFxZ+UfQ/n0z6YrpN1miRwJ7l
T6PdBp2expweaabdlAYQIuykfHUPUytw4yH6gvN4+5DPMF1UICyrae7l288f4vxAoR/EWQJ+U6GT
Kt4lz3GO9hX6XONiTHozztLo+HJxS1Nbctu5lldhMExXqEuAvP984A+OTqjBmsFBZkPcfUlaXq0j
xJd26PVBPeGL7uYWQoERPKJ0vbxilM/e56N9eLgQwKlLy2d55bPDJVSqJvDnWT01ar+tpf5X2GrP
fhs9JdLoIda4DkzUlxrjAWWXSx2bZcecr7MFyY4USpf5y9lHUyRdhZBZr758NONO++V7ttt5yObs
I2+4upRWfvyuBrmGalPeNM450VYzK5lqJYzXYloWWluEEjaWkaFYSslftdeyXX3Jowls+YWP86MD
lAsXDIlqLYWfs1meR82vg9JUToq/m8N4myPYHPeXts67uImbwlgCfgDMmrW0Ed9eu9D1xiGYK/nU
at+UYsLI1qBfCSVu/GKn2v2IohqlNG7GwWmyAtGCfvfPt5MJwAGGOwEGsh5nFz8CjxgciAG88KLh
Wn4z4QCnYJWV9EaplG1Iq8Iv+5Xcjxc28os0/tlmonqs0jZHoxkU0dnxlKkDkjljYZwioCsaZsmR
bTymKODrPWywmvZQo3zzk02iQNwqaCpDMSBfA4gjr7Jw/pKAM4IH50J0dfrYutbUZJ1bUIGmn03/
rJpPiF4g7wR+dG6+GcAA4YJqF779j3KCJdnRtEUd4H2Pz6h8o83jyDjJ/ddRTbwm/jXkegK97Srz
d/oUr8Eg0eeq9nX8XErtrp0uWVZ+cOvyCBgZ04wWVGHO5jGtqgGxYfLVlo5Z4R9iH9p5eBVXyBbm
mlv0tZP7T59vmxcAzLvFEyQ7dPxNEOFn24aqn4ETj00aaSvY11ge14yISk/PweNAkxFK8ZhbuWNl
z6H/e4iitVnbKz/KYMHNV50KIEAOTnmPesFcX2eT7paweU179pHyPNTx/OXzB/7gsuUz+5/nPXds
F4gYQbNEwGqyrlTrmyZdiJ/Vlwj5zYygHgFWiALFEtCisP/2Uw4SqzVSM2ZGNP1PNgx0dFp1BHnR
/CyzSOygf+4qXMJdESo7DQ7UVh4CdZPM/XUPM8ZVY/j1KTBBV4lw3+7yBQuoUl3Xg1lzIC4d+6z6
CghtL8821L0ZYo54CmIgY6gxOcKsTqlRfjfn+ncWqNmvrBXLFwRMNfWR+EQ12g0jE9yjT0EMxag6
64QHDP8pDac/ueb/sFGEC9qeaEhBxSnMqx9iNm98o3vKxHjbKUoJShq16jwPgRMKaPXd7IGP7lwd
fQRnsQvvwFwDEO+9LDJvePitadjXZtHvGjV5rlP11zApiMVbrpm3vxMzxTO3LG6oiiIHGBxnWjl1
393XFcSyMVsH2u8hE4dWCTd2HgH9VrdWPX8fIvVJxO01YFVo7MBDr/QpUW66CJcqo0N6sa0McI+B
9SeE02539gkp16u5Cq9F2GUOngOn2Aiejbq6kVRMFtV2A9braGeoWvi5vYYsXDn4m211KwdFnLhx
CEhi7tdGn+kOlzJCEx3mYLJt7K1RPqZ+9RvhqwNa+rdW2K7lDJpTp/zO5hjZMgUJCQXmXdvdVWqx
iRImxlDx9NDNK6S6btuiVfjRYZeG8o2KHY7jz8YeZaPbMGdnSON6pLFvF9ZtazQkDjnA0bRzIbXC
Om0QZ4x8B/IVQmh9HXpJFKL9CebVNXKIeX0Sfq0mFFHjIZF3So4kd5W1dO+DzIRHLL4bkQ4sPcyO
YhaPWI20BN/5Rgd1DbRWVE492MxY2B1mUz90of6jtAIAkaUCpDaLdjEFWTfqwRj11nSVhdI3WaYw
q6kg/a3e/6NHxW2ba/sY22mvN1Faiuvs2kqi7SAjKQi2ObHErzJWj/B19nk5/+qrHp03PcIpd8YV
vthVqI1qxrjzk5yIDvQz5tVLIlE0rlzbYhX7tJ3QA74bdSTEEBf7KWb/XutK61jEWIAPHRy6Qr71
DXCfdqsUe30Wh8Sqv6Wyv0+QvnSrrqudPhKxi8SaiQteJhFYkHmCah3uemXYSxqG8IOGKrU1rvJi
RspP0zdlJbS9YYDOlwzj1KNXr4v6CCX1gTDll6x1T32j/tQr8TVIqnDVREbpolKOV7gyPg5JO8E2
1tERsMD9y0pcHyAS9NfJPGtH8OImasx959V1TdNPM9zGr9Aw6oR2bMJF9hjfxqukjmo3nroLh9k5
LJM7hAYUUtekj4TTyrm9VqMP0JzTfDwObkc9WXJwi92yu1zpWl2jBbINLvoEvQ/fiYIoSi5RJUWP
cyMdevvmUNAHPdZDihVIv42bZwvJDGCyjtpFt5Es//lnVwIv+XrEBf/3uowjphBkOfJURwOZUKXY
dUp1ITo4DyKXEbgeQfsS4KFVeBZEIv3VIqeST0dZvu6SK9X4XRsXsp7ze+18CPPtS6Rqm1TZXEzH
AmVe4rQMKvPn03Se3pyPcHavWaES5NKcTceJ9u2iV4/BSu2PYBtQWkHc+vPRPpwyosGFVkl17bzG
r6tl5bdjMB3BraMfIT9UpjhgifSPfOOo0CyX9cJm45Cmzn9uuWXR057BVmqnoFI2ChIAvpSiiuxf
eJuX6PksKKCVQLK0lDcFdNS3y0NTHvt0fMtP8JDGla0n/Vbg7TxNZu3YXOWKjb7wEK3nGEfGUFKP
RCnFIUIg19UiZJDaFEhBoofVKpCtH5FUR55ZhdL1HFmX8mflfKGX7F2jyLx0H2RTLODW19/DmNuV
PBUaeex1vut3/U0He3YLq3Alfc0OzUFGtazXnUByjd3ni/4+igYXC6pEpvNskFsu2NnXQ0OVbocB
tuapVZQvmAVroJAK5KQSRtYI3NugRK/aGPGBw2tjNRcpBQVEDvIoeCiN5pIt7fLRvF016iZCtqBt
UtA2z9uZ05IB+301nfLwNLd3GJw7JsFFMw8X6nTnhx4JJlgaBb14hMUM+/y9gwHpVE2SxtNAMVJP
o7WSLZiImUAq9XDE3kqRfeHUU89fbinVYwBl68vBZCCY83au9UGXIyqD+hEp7k3ybfRMN/UkMCur
emfQOHUk97fpTJ58jyvZfbg1wBoka9tTr+LN58t+6UnOzi6kXHIoJ5Z57MVXSRqQwyaAy75dPCPf
Zdnnr3x2hKFyJFlNXIjjsC937U2w79YBZnOqE65S91LP5l2T+qwX8tI+fVUPgto/W3kgA5g7LPp/
ypWIv5R4Xn8llKo2eEcjy+zNXxcX+b71SuwAUH6K3fTC5fPhW7/qybx876+eI2lb1N4UgHv5oXq0
1vMWtIZDjBS4JY7ll76ZdxfR2w6Qsmz1V6MhHUmcXli8dYL+BTySABPcz/fL+QF1PrFnhynOvRPo
ftM+QsMD9VdvEbvcVQNT1xi3bWheOJU4d87OgfN9c/ZOcmyEMgJC4UlFJNmzC73eFlP/WKYGksmZ
/TNN669TLDwlkDcB+baT59E3rZa/QfAiDuxJijQsUVQ1dvRwOFRRQ5wZWD3V3gYa51h+VxT1+4ho
JeLjvnD8xOSY0y2YuVH0mE/DVRqIr3nWbmdVPqRa8rUZxezoTQEdsPDMOl2ZTbEusupO6PH1YGS/
83DMPT8dV3PQn+oofBgmHgM+6c9QEs+xWnyxUeq27JiEwdLoueT6teGLR/R9rxW7X5tDt22VeZsh
199q1UgnX6udoStubbvCh3oYv0NQ2vRx9DAI5QbEjvC6WTmiSpZirpOjjhTpR2LpbSgVT5DIFa9c
XISFcuQNbyVVvxIylWgzM4CApTkqpKI5YE/Rr7O0yLf2gCsDGhfo5ljN0dbDTWHEv8AYFo5eUVcZ
63JwcgUdvxYRj0TOf2VVeGy6ZjsM6h54FSZCNtJtaaV/6W0wZaNsb6ZJ/hlr6s1UI2xUFL+hExPx
ZTZarLa9jVoDh5uRnkPUk/eYwzxcl8o4f6+kWgGU2N1PSH5VmtW4CKCRJLTjUWTdvlbxCyjEVdxK
v5A8efYt7SgF3bQ1GwsFnKTCkkafUKMV4jmA7uVMOAXVJug/9KNh0uY38aBeZUl7Yqdcl11Cs1S0
saOalXIMo+pbjVOAl+j8DpheKKH0d+1BuROmn7vkUluExpI18LjHri1vBolsHI3I21qAjZWLx0HY
X/6btDNbbhtL0vATIQL7cktwpyhDkiXLukHYKgv7vuPp54Onp4uGOER09W25QslzkGfL/BcsuLw1
TTSkLzK2+6DPtmYiYz1XyQDScYxYhYNbbkqj9zAhznmSrJoBPSwN5WqUO774VvvNNadwkxSdi5Xs
OWnQcZLQKmIrqZ8bUJW0QKUtOthIM0JG3WeViax1Lr8nkXsKPOCScLhzgIVSs2oogqD/ouOe6hvy
vhgztJ77/sHQurORRQixGb64AhL5q07kj9aXC7gsgNi5mqh26nlfPKvgh/fSfReMH6nVy/ZQ02uI
AxT/pBoOrToU8UpUhydD5tTGaEhaa4Ix8f+boz4q34wSdHzfuSbOFwJEMlST7FxzsUJNfIw/evo9
VWPiZqDQxx6t+qFoYkqOmNHZAkrWO2SzHuXK42md+Dx0U/3L2LU/vY6CVojW/9osxvyYD2NNSbq9
y5G2Qwgy+hUV6D2pSJPtOwMV+3rAQ40dY1j1bAUrIZUtG3Wpch3XYXYnt0j8dl7wkdY4bOdCRA7p
TXuQrJA0b6T7gM8L3XxTyQGccLHNfghV1BzdqPopSaVvaygNvciIKNiu3v8KTT1YVwbv8gpl5heE
vgMooOIvtwjh6+DWDF2n8++qtuJVF8e7Ru6rTQhBgp/k3QsI9ax04KEQPd+kskabUk1eRC/9CMxE
sIMezTfPRMVPTvZSIMGKDQdwoGEybiDzKptWju5NoWf03vicIay2ahAz2OKkp6FJg58gRsXGClkb
VCvASa0QygCOaxQvUahLq6aNH11LiFdVbpq2bLjTWx8ialQId5qi3FshLhfY0A8GXIYqwtLCCB7c
qn9NKLagxVYeZSl4yxXjWRti+DeKpu5zBCBPYjI+5npy34/K3hJCcYvFUIUbccnDBr0oO1OFcymZ
K1Tq3xrPmMy+U5R8/HtdFH50Xfm1Rduf1cwAfLWjcOe1QJcDbN2tkSoSVG0Ed3CykPsNb21vZUXV
0ZLquyjP8f2wxj3iNF/xSTkAO/yWhgnMW8OifWa8j4H5q/DF75We44Ql/VW3Pgs2sr77Q/FlGPoP
vxEAoqfC1lTcQzWYjS2OtbbOB5SZi6o+UqVCm0KASi5jlGFp7jeBByIodQSHU/nsRS5o/EEsSX5I
YiA3HGFUfiKe9jYO4Q+ZdoQdU6jGuqjm4EBJmnvaL2kUnsGcOGYZr6k7HqVGfdJzC3cRJX8U4xCX
CKWtGBnN0yb7iCPhzQ3V0O6YOhgHhxI3CggEPqIZAXbQcXUux4EZ69eaJyFXjt6eXquHFKuRsGQP
EJWW6UYHVyn1+1CP5G3UDGcReMAqRpBCwiViB4EFmpA0eXoor1Zp+atWSE6FB8MiwSmLetmjp1H+
SdLKAFBtgLMnKQd/F3TFc2uG32WYDEaYUtRTuo8ybJK14HuPSKzFOPdZOz0UT2DgM7uviy9xPb6q
shVQaB1+Fr34jm7CCwjM09SxVgqU/kL5HJkKMp2J9StK6y1yEa9mkT3SMdwXcRV+nfYNm6rKIdAz
NB60/hRYKDV0SXhqZchYYv2cYDtv10H53kXdCU6xDstXtyAB8JNKxaIuObrf4zD75eXCU5yq776I
q9FYp++CbArsPlaGsiDAz8IMz2mRMwHhvVijtwdn5MmsxHeeUvu2RuGtyULKrypG0Ci7pSycmAdf
aZPs4zbgSEdhzFBs1FF0UPzDthtBpbdK+eDVXFnx3nbkBBOmsBoCuPhcjHBfsHHNo1yYy9xZ8hcF
YzCISBXNEFmjlqcdsY9Bd1Sk292ioKiHCnoLmezaFRK0Q1E+KFicMX3Sa2WG5krU8ntZCEKbBuFT
XIIsZeGusyzFh0Vp77RWGle1iRWr2qTlSvfVDQSCAdcN8E6djpBc2SGzoKqtE8usGKlqfghNb6ON
7Lix9BRLXCCTHgaQ8iCl5dny4hHjwOheLIYHoYxOEZclHWMyW5LEL0mnvkH7tIW4RehNupfN8k3w
pNS2hP4vqN/HAmVjfEX3ZRhtm0r9Ruln06I/ZGsBDbxMgOGR1NpdVSQ/anF4i/DP2Xdh91a5vr+W
hmDbKHj5aN6hzaKvnlveeUl/L/bZnR/qB6EPAH0r2GQgChdzCwuPrYecLpoxX3Bl2JgyKQSN/VTj
3OWqzWOqY8kVpXtuuKadtvGh7sPHTONeoYbfLD3FagXSj2X1+7QthBWV/OfSKJwKXBFoVqSCMdSy
2hwujxEfmxA9sLgsD3Id78cgaamGI16Pou22LdujVFU5ikNVYkeJ8KtCB0GzxK9m0L57UnWEhYNc
4uBIbfcd0kG+UhG3W/l68t4inGAj5fgqFxWkP1N+LHSUect4VDaVXuywYglWaacpmL7VtlhIH5mI
oo3cb3GOvZeEobbdAVWaRoE6npkfbqw+J7F8TCThlWbZGVJWTDak1QGo73Od+Cd9iH+gE6JDCxPw
Gh9x/MUIb2OFw08VslNdV98kS93gYvC1S2jkF9VDaTS7Ims/sA38aBCnLYbsDof5hy6Q3lK9esSg
7SMZ5C84PhorL2PLhPZyqNv8JUYdyM5GEX8YcTOEOpI5+IwmDUzvCmraRkmFbGvUvYKCP+fG7afS
5wru7+eYrNKSgluvzh9/aPCKSZtUwWMRwzvtTST1xNwN9xRLwN2AcN90LXfT3E3NtVqk5bpDJWTl
j/TYeWXVk/m4DqWDtwPUnnrp1y285OY1iK4sSaCCpsugr6XYtr4Yr/0dbamNZVevA3fwgo1hVR3Y
kA/K94WpmYNVZs9IcVZ2iENf4SJMASQ+uP+ifwo7PJg3xsIDcnqPXpaR5oFmZYcO2VCK+Zr6IEMb
YcPfewdrp+6XwsyLSPMws1cqTOe8j5G+eDBkdeOpolMr8aowuP0r/VlDN4ci4n9bW5jVCoVJPMWb
ml/VxnhFquUoATYH8mXTgrfDhWiLFZXpnX5RWyg4o1mHo/iQa3+NFrTRNDuzXX4thaTc57F+lLHF
LTCuxa4H2Rjxaxf5H36QfG0Vb+3JP2pfXZV15nSuvEo5TsvhLKC9czuvFnL6d43z8kcWfQqkIRMf
XKnhbQ83FTVNqeIruA8qb5Hb0RZy6zcP5CLa2EJ/8rpAf0gAS9qaoBxNIIWGG9oIgsE/Ryk6zZ/Z
yhe+hbJU55mVDz2hF/LRr/QHRKhSjEoC9S3sB4rUkDZtN4uwLG8kx4VsJkObWgeU4unW4TE9cFxY
Qi6dJTf4njT6V7Uvn2VB3dEF5X+bvFXhHcEspOpdo0mFo/i4HwECjLCV4UJSNBArdK8SWBzrVnaf
S+xPQPmWBuAUHNqFfDi2brdUpLzSkKARYE0oIMnCfmGaj4uJzuSyNgDl9w89RR8x58X7w6SPeftr
fprU6W9fBJlNaqQYoti2Qf8gh1S3RuMNNfqFUvPnRTSLMdv2EpyrmgQdt4dyPdioZjviuXrrD3yn
Tbx11+JfEJ76F7zCMidZD/vi27CUO1dHyZVYUmSQa8C0Z1M5jkXuWnL7UBjRhwxVmeayt749k0D9
5ruuOnVbDCDTCFEg4jLbmkJ3ENVKRnxLC6qvnSHehWZ06JN+W4vNEyrscInr5hzxbBh85dkUtL+6
UN0LLS20odi0ZfUSFRVCbIn3Jpv9BpUsCgoVXnVudKrF7megWTvslZETMwscylX5SUqqbasaOzfr
HxMx2cmt8NYMkVOk7SaLlG9Zy/6oeAi+RuGLR4u34vHp+eZ9mASb1JO3iOwhZa16X8SgeEyVOljR
1H6W0uChRzVWSdqdoXvcPf3g2I7BOpeoLFjtQdabR1dOn4SQD4b5+Nibe6X37oCVHOMx3rfjyOU+
45bj+e1b7gZftNZHkbVoV0ajPocqWCtU6HadlX/DnSNBBLo4yuA58LxAuSNEtJfOFdc7caVZvb7r
Gh00bGnopza3PvCWBG6k6A+dxftXrspn1DCOstffDUXxVInjnYUY/WTF+C5g4aq40tdEMGndx/19
njT3KKzR4hj3KmbOq0bLT+JAnSrpLbvv1DOGx4+aru1Ap+0KCmpUUfqTZPR0/RXv6LYQZxHaWqVF
+qMdkntDHpGessAVlBjmBsjQhWK+iTXhVaVtaVfhuI98fJYHc+TtHLRPTa7/Ei0sMZvxLGnBK8/2
b7oU/BQ7g7kwv4xN/zTWlKz0DuvwwueKO/hUMaBDcicc79ic7rIg+AsxYgp7+pBh12lQNoJ1vgLq
5tDqO3PTTFZ5U4Fjxwe5mhi9Vhoee2S8hwDNElWJdgqSTrhzo4/vh29KrVLQdc9WPNU/W//UNVRt
1CZBt6rGDd1HbB3jjfa9TuO//LoB2wGXrEfDfFNl9Qr60G7I2DqxS31t1XrravKbgc+oymsD0TbV
ARZx8OvoB9a52xprV2+UN4j4Ut3IaPrJFtgS6UtXJi+wq57Qqr/z+2Kvy8VespJNTEVpxTXxmPTu
DpcKxJ6NNyTwMFzUzlqQfampD6Qq9qUI4D0kbbfvKUwHFYWYBAE03U/o6oW23If3WYBhO+pbxY46
zF7nQURJYPgr1POvKOswmGTvGvlGrrJTl/vfeSM+52L5gw91hnF/SPrgsRn0XVsKd8ZYv2p6ckKb
FLEBb2cN1bEQjW9FPdxhxbSHe/Bd94JqhUn4Vs1bR8iCeyFtdpmkvcElobTUUNS1Yjxuu+YJqas7
HLvOmau/F231BMaGilUq75VR+1EL1V3jCpsO6XG9Fr6hlEEZr8NEOxSlgxzVewvQXzN9FFnqT34e
nKsovceyxbdH1XpNVeOlN6hm9WKq2U3sJ2cqm/heJ2D0JCxI7CLHIKxu5IAqsH8Y0uSvwmjXWS/f
xUG805p+0wrqUW7TMxaOR7OtD7GQ72vV8lamCP5HG+kjkzVHvuourJWvsd8b+xKT9a5tH/Vm2Axp
9c0M2/tS9x/dLlonvkEhZ3DQ9xMR6TdB3og4Z+eIy2EdWTyUEe8+HwMeDRiR4jLwSDwGZquvet39
McbioReLxB56ip+4e+5FLX10A/85iMUvjT9osIYDJzY8yuwo6cd18NRkWBM0PbWeaFIcfA4VBEzK
4C4R27OmVC/Yj0hrdBUMMFLDjzqGi96Yb6qev3NcIHaQtw9qpJ9bBf64T50BXvhhxJFlnWrw9W8f
J58udeqfh8ns5qnjnt548qg6ARyfdqTOYA35Q+13T2VGjyV0F2CKn0/pWUDlzzMS21a6QV6tOtB8
UL9UfUymp/n1SuXQjla1ESvvNa1DSmCV9ISoyR0SYWSL50Yrt2ofzbH50ELq2TI9n5VIMW8Fdbfb
BJX1gagiHkqCtfCbP92QZj95dkPyKgQ0BtT5ALs/ybGC4uCDYWbb2x9iup388ZaagkC4AgZucLir
sxsS22ReWp2iOE3D7qlGm8BLH5QNGfx+O9Cni/Us0OyaJCGZZESj3jss+L0X1LhntbaO8aVb/xyl
p9JL1lm7MLjPPflZ0NlLEbFQL2qpuzsCao8vMZWUF5pZR2kdrzGwo/tii4fgbKL/b9MLsAGabUkM
HdGiYG2ti/3tKfh9Rfo02QjXwOgG1Qzd988kLEI3lTO5VxxoPPd9lHt7lGGNVTAm34VEdTwKc2Ph
naU+VWhq5VgPGdr59m+4mlQXP2H2GfJUxcsXjpAzeviKqLX5a8TLNxSC3e04n+6k08xfxJnNPE5I
bl9XuuIg+cflCaWbwv1PWROw8YmhmjwfLFX+RONT6iSQvF5TnE7P7SitNoUfvki+9WDF76ZoC8Vk
qWGv14r3XOj5z9sDvLpw/g6uzVBuQtEjMytpvVObz8Gw72iTu1wsUm9hlNcnEkIfLAZAb3MeQSRR
tcaWqHdihAZ8r6T7ooPcuT2Yq0HA+INyR59dmeNlEC7x+eWZ7giSv57Iy+BKF0JcTbyLELPdDJ8G
RLAkSXVymkIxf54aWilHS0tsKcxsiYm+nxqurvSOvMM6wi4eJsZ+ZOeb/gMEPMAUMLVLT9mrswfh
wkDUEHixNXsZaWmVShQ9dWfsvwXeUxi83v46Vw/Li78/OyyxLwnHROPvI0DKVXjMvwhi+KspAsds
JWDsi+SLq5N4EXB2WIbmqGKKxY5UvzYQ9B+7e+0bNyHSLn0xV/ljfhxx1b5fgqstzeMsRfhBiTDW
5eCE7rZuo3WYGJvbM7kUYZYdYxXhjNaLqkNHZs3tHRt7pV+qwl59KCOfIhoawD9gbn/u8mEXtiKC
26rTJ4mdRhhKRX5rrun4pBtIArA1RK/fpkpYHW6P7uqWdBF4lieZ4VaKpwq9k+mIXo/ZQXNx+MrR
1U/d7F8ez/8v0fN6jvw9ylmOxHJWCc0Qq45J7agLnji4MAYv7dtDuh4FtxFlYn/AGftzLvVQiJD2
GlRHE+89iWf18GEFC1DfpRjT97yoRMn1MCZtzkhE+XtgOGbxIBkLIa5+GdhMCGpyTMHl/DOES8uu
VDOpd/zSs4v4RaMQMgKviRd2is/tielIvAg0G4sb1IbRaPHgiAhS24Fa7Mfe2wC133Se6giwPvQ6
eq6N8a0IJ1Mv6EbrcBz2fVF8jSj49rSs1//gE178pHl1ysRLoigD3dHyCSqChU6iwDwwFupw16cY
C3uUWkA9zVedp/tNHEs6e1Zl0r9CTFxo1k3vTIoi/2RAGMpKyIJOIq1/fsw8qztRacjJPkQdonhG
98MOEQz/z6OghYB2EgU37jezlIm5PGlyUnCoBB2oA8/2y/ukWoBrf1LGmq5Ql1Fm+WIETarIrag5
E1u7uhd+til4m5XoSA/ZAXbOKudSXNrCQd7HDHSVLfyAz1DA6QegS25x78CpV5vtyJYY12gcSroD
zOFk+d5PT0sozeiYYYFnAbnnvyVde8Tb8muilPtEaqk2xMISI/baEXv5M6bsutgDRtEvmjTvNUfB
c6QOvJ+qBxw/LyN/IxgTntRb2BGubTqXAWeft8Rk1gSGoeMQFm6gOsc2XBvsAOtoYfldO/JgkGsK
MHRN0+ZXO8+MSqU1I93xKu2hruNHXe92t1P1N/J2/q6BWPAbao7DzxyNLxdI7ncVu04Ivl1A/maH
590zBUc7/4ExN4KEq2IrHKzm4Xbg65P477hz8qFoYg7gged3Jh2PkroegIXjkCsLW8vV5GC1T+B9
BX74bMFb2AUDwsgYnl5ShC1PGVbGFvDBLEsedMBat0d1bSebNpd/hdNnL4t+9Gk16Z3GZfxDNFhz
zdlQvueL2qbX40xMbIQFPhPe+2bI0AyVNIfGz0fc48wYYHKCsGyn9Evn0nTn+ZQhMEL+L9ZsfenZ
9O7Qc5Z5cFYLce1TnQVXEp60+g6kialRaVV/eOFSO+9q9l/EnS0zGYQF3nMy61pS1hnVnWQJzXw1
By8izHZQIdDkUpieTiGwBBkXiLEsbck3F5bx9TCwX0lBEfTs7Lol9SV+xgAbnTIQbZBoX/PM2qOu
uZB7V8NMGzHkHfWzEIHsDqVrJsng6FDErBpxQpSD12OD+uztJF8KNLurFnKHBA8SK045FvRtso1Q
qu/W6O//SRj0nZCJJ8uV2V3cjzNj0BV2vyRlufpo53aGrSb15naYq+VF7gL/jjMbTou2aBh1te6Y
z4A0dw3igCo+Xt4KRKv7VxWulB03EhvK5MbbJtKmARN5UBcKhlcXNFIZVPFURcIi5M9DTMkw7PU1
FlmkiXZYP5Rat+3ISuhyC19vSur5clbgEqoYvjGzxmxZ5VXlpWke6k7r1oCWnke4+DJIUc8Zs02a
/stV4f99a1w9YHhJQa8hIribWbxJ7aGrcKhyqo1+LJ3hDJB+l56aLZgpz+Z+sgbMCIjvH6wGiiHo
ZEJYMixzFjbJDQsn1F51umq0FQxH66bbxqO6UOK5egvjKolWBHYGUxHmzw+XFRbW9To3yukWZh6H
TbQ3TnhkbNpv5lfMou/qH+G+tNPngUbZL3NhlNfS5jL6bG/ufMNETZg1kg3aJgIljFv8SsMq3EwX
VuM0X5/S5mKcs/kcc1kYLYODdGjXKnp1urBXTRkUfGXeZ64mLWTptT1GUUR0AWSTnPm9aC8udaA4
YiOz2um1P54H3W+xPikOcdm+3V79S3Fmi59bl6HmCLE7YQn0taWTcjJwM/onQaZ6gow7xSeLQCz0
Isjq1GTG+E0Y3pvmNS2e/0EItklSHXKyOTd+0Ky0VGuLUqPiNWsjKjBeeKqkcHM7ym/G0qcsmFRR
aDqg0jTfPFwh9+sgD3mjHsGJ33X37VN0BDD5UzmPtnZUNohanzXIFl+WCnVXMx16KiOclIzM2QYJ
M0UecalSnQp8HMIPUiIh2/Q4WV3dHuO1jOD+BvcQ4Qpeo7NE58qBCmYQUOx03ZWIhZfsIf0SLumT
XhvPZZjZ3cPrDRPDeFVxitqlyo2DkWvZOmiMdAn+ce0eBaWSvRdtcgRRZwMqaQoiWE4kIYJghTXV
ID7+gylDkg9cJTpTn9RWJLCtKtQaxRHzj7L5aMYnGQeW2zGujuIixvTvFxtClotChqGV6rRN/8ML
srsyThbuade2OBig2BNwJ/xMt8/hAJctSB1HEO+S+r0BLH/MM+XFT9yTjKX59vaIriba3+GU+Vuh
jOu4TGmBQGtKRmlnSQlhl2Qol6LM1o2Sd10TG7nq+P23AuNIrE9oRfgLX+dqLYByAO6uqqqiRTwL
A77fzDWPwmmeytvBUFdG92EM3loq7spIRLTQKUbc6+tfSnyQkn+Qf3Q+8BymPgfyfJbhQ9qEk1SW
4uDfaGuZsHUBzwfS83/+vbjBsFIAtbOJz6JEjWUkMaa1The7q0gIN1afrPT0PxZIYBp1th4L4WgJ
pYnpg14kemEg9+Raoeqk0V0TQX1DwajoPm6P5dpq0mkZ49GDqy9L888gsjWWidzT4tPLXzoNVquu
/0F2X0aYrde6KeWyy1hMBqXDIch2khaf8qHY3R7ItTV7GWY2W02thj5WlZQOXYR3ovwYBPc+cJvK
rVZmmC5U6a/e9i7DTbv6xceRxUyLYxxiOf+qey0/SPvkbG3qY3QIHPxy7GAdPgdbde+9tmfvaakJ
fW0tX0afZaDFVCpWJ9M0nWiafQ4Ta8JEiQuL+WpyTCqZWK+hPmLNaiZu3MlG79NnRmD3yfC7UxZD
ELz93a4NBRM5hevQJBM43y9A4RmAYLgSqbIAZQNnC+BdolwvbOlXw0iarKPrjLLFXLQlN6GdxHB2
HLUMVuJQb4X+uSiNhSS8+saZpMZ527P3KXPsvkwJTRUSdr/wrvkwXiOMa1fZuT652+SQB7a67Xfy
qTv5C3GvJf8kpcEEIlXHMGbZqCoJ2EpXceLWezerN1UB9ptiqaGy7y7ssVNmz29+l7Fm6zkPhnF0
RzotSV2vAmRIIV1XnQQ/WF5Ijc9wanZA1BzRveHJqKlztOoQJbEvlzVpPg7QRVqzXIVq4nSFJt+5
cvXYuBh3tZn2XnQdUDVpdAQLAwZfF5J1qkBO4oq6EWX4EiPSUQCUipXeandCK1XbRsuetBgSjxX6
2j7skkOVBHe1N5xSUXo3sxzmlRw9hRYEzwIhJ78Adwb1yn/K9CDap2n1/p8vBOo1msX3Q3hlnjpR
kpZJL2Fea4BxbO7H+rGJH26HuLaeL0PMNi2hNqoSc1aOx6HemJp3jtwlqeSr6+zik8l/ZqKqjJGH
VTi9vuAZI05bNAS7UX7cHsdvusDnHPw7Meb5rtdNBRdPASCATMe+O2fP5ancjDamTM/DSV1I+Wvz
dpmHs5R3fakwpIZVXcSqLbtQt55uD+jqcYItyKQnha4PolJ/Tptu5Jh7h77qQOY75IfifnIp6E+y
Yx6C53xfbkTOlLa3YYG7trBd3w5/fdu6CD8bYOsBfg8yNvr8tdiIQHK/1k5lx08IEtNEqqiDgbo+
AcFeqiBe3Ux4kEwi3uCptNlt0UutUqxb3lgSoAij8m184FZqvPOXdq2rnxAVXF4gHAGfqkBGonuY
lRLIhIhqwWf8dXsKr/99Kmns+gbVptkHFPtIdauct1VVfOijU2oLGXL9709eaYD22Q9nJz7nbje4
Jic+b5+VBB8EJYnt7SFcXbra3yFmD1GlE8w+AAzhqMOXUq5XiXhf+d9vx7hWczQuYsxuFGGRynJS
Mwz0UFbI7SvakWLawUhgzabxsZasze2AV0/GvwPO31ZjE1hC2dA2p8n0U+iLr6LS27Fa72EE22pp
LlRvF+ZwXqruWUNmJ/AAQeZSz5pJfm6ljd369qB+9/s+7X8Ti2NSYpIBLP25XWBnr+jmAOAz+tAf
zF171x/A8O/g22ubR/+92iU7d1vdQRGV1/qp3KVnzVl661/NSPYqVeeph0/xbOlimQyxquAGbKLU
wNNhVcv/JCEvIszPkshFCZOyruM1P5M6xU3tQw4WEvLqB+P2acq0ZSb/qj9nMsoKtSnGmA82fvMQ
isy1733wfvtzXYWMoj777yCzlSUrdZa3HptDnTzXlrAVgmAj+9/yXr0TvBIAZ7tqR3R60X/IxGrh
FrU0wtmSq5OxCJSpugDWbIVVlG24TqN7C99q+iufMvLfQ4TA9Oc8hjnQaQmysaNGyPg0vzD3m55d
PL/2kn/wy9falReW9sK0KvOnQzVWtWKmZKCb7DSsuPsYB0Ww93XAKan86toHuUfWknubny4Z7F7P
/v/7pLRR/hxvAXhvkCJi41dvK4gFGMGv21lz+7spc9taqYgs2RtIGld/KsOnPDkqYCn+uxjTKC9e
sXCCJkg9WGZPM17MBqMUbuLrAm2ZhUBL0zUN9iKQ3IgdutUkYZfjpFs/Gv+pldSEgfl7iVFg/zMA
Kk95mA8C+Sd+LdST4eHSXi15m1wfhaEiSgRA65OTlJT1rtyAG0IvVT+7UemMrr+wjq6CvzBI+XeM
2UBSwxP8rmEg1Uba6rZ2ip/GbI/I98Z/9E/yXsN4kP98uJ0IV8/li6izbTAf3BSnUNK50t0tbjYo
/nxko4dnZmoX7XjQR28hI6ZxzDeMy7fILGIWpV7YFJ7iQGpFPyPc6VJzQvz2Xm/0hTm9tpIuQ822
X2RTkloSM+5O/SRi8doar2G7vz2B12Mglklvc3IqnCU4rkGwLcycGq5WbDStWQUShuJLoN6lKLPk
AFnU4bQaclpZ9crwTsLkCykvNT6upTlFn3+PZfZpRrMIc1wxe0c1661WNvaYLNxmr7aPLkPMPolP
5RQxMD4JMqn4TPdfQ0f48r8yfDhvaw/+o7ktzwPujudiCa02HUWfMk+ipsXFCV+fefnWwqGvxSqW
07h3T6U1yLbau9paqbt1imYxCkCoBGkHoQlglwovt/Pk2jlp4mBJh+43Z2c2t64Q5lkvpFA3OBKr
cC0Wb1lboHRlrWL9oRBxu0bl8nbM67N9EXQ+24qnodvMzT56qV5gwmvb7jwWmxDN4marHfuX5qBj
uP0lWnf7bGFhfFJOnXbmyxHP7h9uouhdzqPMie/MYYUzaqva4nPx7L1FZ/VQrSEMB2uE2PW1f1za
1q6uF1mbrJ/RaTbmLbw+MsRCSPnUcvmuI9HuKS+Crv2TnewiyGx207KxlBrws2M04gsWX6dGl9fJ
UP4Ks3RhJ/vkYPm/k/n3gGaTmaWQNYtxyt013Xc73+bIwu0CbEbGjbkvn5tFP/iFKfxdubg4uYs4
DJpWL6dLeHLg1bEd2mCXVePudo5Oef9pUf49ifM2fxF0lje2XBAMGe2uXF77Q04Nr1wH7VHEKe12
tKV5lOU/rwt911bIv5OUrMJg1fzoduNJsFu7NNbhPcXTE9KnC/vOtDffGqHyZ8hEUwSjTahADNiG
KdR0kPtp/JfGWupeXsUxQe//v6z/bU9x8clyP7BSP+AuPn4xz9aTuRNWyl35dICmv+b6n5x6Gzin
tJERlESQajV+X5jdqx9ToTc/4Xw4D2dZigPxOAoD+013NL7UdxM8IDtKp3YPXdf76j9OZXCA89/K
pV761WSljzXJNPMinXPzEsUVBTh7igNJvQn2sfaKCP7twS2FmB3BqW9WYTE9ewsrXufafpB9CldL
R/DVZJmwFfREaCbM4elNqBhDVCsyd4jaTkfEWkpsIIxmjeT1+z8Y0N+h5hUSDcqwFxeA7NU6PChp
sS4UxLm4kP13YWblAvoWCXWtqncM714uh3UEswtjk9tBribexVhmy1os/DETWgjCgn/Xa/JKKhA0
8KBIItXUpf5CKlw/2i7CzZa0GVcFtXzG1BwRajJ3v61lxcf2ZNgKIhMrZTM8+Q/ZT1D3h9sDvfpM
+A2++d8E+d06uVjjipuZKddBqBFYEEjrYIMeuXc0Dwi22x4egfgY+4vYxKsXw4vxTmvjIqgGRTpC
VhQsVp//qor61eiCu9sDu7q8LkLMllebJGaYR7rsVHW0GsLGbuBnpHG8cGYvhZkS6WIkuqdl7tBT
9im5k2BxvKoR/TLMhcFcBUNcfqXZ1cCIh7AYTb6S/FB9ePt0O9lEUBbsN8kaSa317blb+jyzbVdF
AbXvO56OjevtWi05ZGhy3A6xMG/qrMxTxSoto6boHa8wtyjGrZBdtTUp2twO87t4+Omw/DsN5ijY
rGmDPM5ZWYiw2tW9X27UjMLVukAes6U3dnK7fRLt/CfzUG07pLU0bV2qq/A5PnpbWUTkxBbcl17e
QtUyvbvy2VrU9F7YotXZXuOnKMFp7rRFG0yBu0MwZtWW7768cG9YmvLZJsP9S/BHuaSC3eO+7v0K
yq+BrvyX33VKrYv1EKhy7ecCD8s2FDdKHm4rwfuSqtVChi4tiLlSQVAoYx6XOURoBQT3dIOlcXyU
HWSHo31brXgKLSnALX2n2Y4iikkh+XXN+yOUXjyt3cgQ860EjcaQ025hHpeCzfYVl4pG5QcVcJqk
XPWCvIZvbFdxtcoWWRFLoWZ7S2CiRZrJhoz5y5sPzrNpUPZE/w2J6YXVuHCqzq9zZmIJoxu1IJsT
iB9NuvEH6dxNUI1hfKqMfEHdYGFgc1J+FrU9DRsAfk3nHVId4TrEcTrhR+4vUIKuX5T/3mXm3cdA
xMTcmwod4lHbat+k9CyDEECC8k06JXa9Grbyuj0nX4xuE8cIU66S2h6+uQvTu7Bta7ONRCs8IaT4
Rq/XHdB/FzeGWi0cREshZnuIbCEOWrQ84gI3eC+a8lT05cvtLXtKtxs7tjbbQcbSbAKwmbKTVDWW
eluecYgO2wJ1BilEHC74R3f9i4837ZuXW5YxdoOCV7EDRG6FBvwKHdMCePjtYS3svtqUrBdRxNYQ
BLPmwKN7ItlicgfBlnJNsIToms7mW9M32ziyKjL/h7Tr2o0c2ZJfRCDpma80xfKqUsm1Xgi1WsOk
TZqkSX79Rs3F3pGogoidRb800EBnMc2xcSKckiMKTzdRWK369bUwk2//XRROATYFph49r1mIkCmt
1ukmPmeQr/nEVnXFV3r5/G/27L+LzCf6CqfR1bpVEMM5L1ZXeJr1pCpLQNPbV/qfRWb5RB1Li7ME
HqsDL3+hAvwB1Yifv+Nmgwmj3v+7W3T2MkuegeldA15GGsSNIwKibrA1oKv0nJfMi8DZa+0HSX1W
LMWnS183e7CNCsicHPF11P4oQUmPeVr/54+7fbH/+bbZe+2rBhrwNUzCRH+P/enKC55i8O3nRf7W
2/12rYFgtVFsxfzNvL2qJLVlJphIOEUfcqtt2zfpQUPnAbwN22qV+qDIhzrC4FrIW0QwBWQ/Hos7
uevW1oKRvZ0wffolM3fJp8xS6gYQuRY0hj6BhCT4g+LgyhkEM8U1xJDN67KO9c1thjgTJIwgZWvP
J9oL1rRQkcCy0MkNlLgKzAG08pKsf97omz7z0zKzmzrxWOssgtB/QD/5b0pQYgV6fT/pp58XWvqe
2cU04rg24ECAewVzouq8g+fWt+SCu7oZcECe/Vo21vEAZ1aqLdkgxgy3xswJtB6iNaTTXY2kQZps
bLmkM3x77/53NXPeup5UDJIkOYDxOVBOvTinlXDT5DyJhQmxmyb+v1/1DRmPfkLWOAVymtgY71lq
bszOAf27Di653BJ3IvnFyr+AlF6wYrdP7J/Pm10NrYmmEoRxCLlRcLxScxq5hLFcGJ/6+cgAgvrq
J1vM0KRODPso5Voz0UMcRkDjX2UHjjtOF2zXTev4aSdntotCfGGYCpR5wCh1GVIZWhHIPP/NRf9n
267b+snxo8mWKX2Jh2vyNmyiFJKw0HHQRuiN/J8XAjkEfilQ+MD7zyvflVJDfdeqhtNVnKWqm2Mm
jZckQZLy8zo3Ng3Mrw5w/phpwjDd7FFBRaIxeVwOp7a6SgMc42Zp5v3mCnizlKJ1iEHa2QpWnoGW
x8yGU0Mad+qvQipvP3/DjSATenDwxxg6MyHHPYuSAFDgfFKn/tROpSukijRVQYqgBwU0G6bOCWUk
FmzRrSIf2nXQPgExL/44s5uds0mxwdtETmwfv/HpTrkD52Ogr6MNRH9U30K74q5/6k7aji0kQjde
7lW02jHBGIai9Xxeq3DirFM0pT/1dAMWVC9LX0GZHvy8pbcOzcb8r6ZDbhyKWrPPk5Bt4VWJa2FZ
vcugL4uQwf95idtbSIH7A+UwvY5wf31L3UjzLNc5LoY/BIbHPCu+gEKJrWyvD3SvaII281DcJjv7
tNR2udXqgdAo1AoBF0YXcI5TY5g5ptAku5aS0Ophv8ZLEozP2p8R+O4rS2Ds0UVs3K2T+7zmzObG
BcQ51QQpLNf1VQ2OvjgHkc/SEMoNx4UvgxYo2IjAvDB/DQlUfLhdSkyTgsLpyKDT7JoK/6P0PXCA
lrPgvm6vhucNcLoG4ceZQexAfAhVSBR/ISrl5hIFddGuZf7YtVn48325vXv/rHT9JZ9ML1FGY+Ki
VE9x2boR6ugVvzh8Ifm/de+xBDpU1xjY0Gf3ftRBdTIlE+D2DCJPVl+fQF7w8i8+5NMa19/w6UNK
iJ8VqkAcY5Vor4OLPTY/wGa+8IJvbtenVWYHw8fxinIdBgxENr+h2xxAVshzBrZw/kvLzE5lysE0
0pNGO+VK8QiRiBUxsrtKb/6F0ft8LjNbkbVtDf34K1xAO0GoBVMdz+MSWPvmVf60Y/NcIKkrkXZo
NkNS0M1Ij+leAF0iDMQm6UJgvnTNZj5xTIls4fPBCzqCOFia5J0nS8Qs1y2ZJVmgc//vVZ4X5akm
cyvtEOpHzeSOvAlKCqGnYwYtw6ISC+HK7Q+CT3IAF4PPmH2QzCgI6vBFpz67VyFmpnRk9fOrubkC
EPT0ChtBLDG7AYS2GeQE2HCKp0fLGV1luQy9tMT8AuiFbY8CMde4isIBMLd14Y3n1r+y2KwyHyiK
1+L3z191a2YFoKN/Pmu2cbEc+krVsGbjq6vcCkoUeXoPmKN78G50FwwMLpzUzVsOIicN096YlJ8P
hRGhtYBBRggfbAlwNvcGhXsNpIvscmGlW/MjkPBGp/p6J5BBzb6tgAKfmRAEEYy742r0s3XEIZyL
0s8mgyyTq3ryguH5ZKUs3JVbDQW0+a8j+hiSBV35zPjpMeEIbf4OLUb/b0pgEPqHo6eE+dZBSWPh
S2/u6aflrv/+yaKPsWNNTtoMJ83sGOSzprshrSKIqPFTKdhSbHbzYZsWIRawppj70L+u1hV23Q5m
PgBUnb/EVbpL6gHc8fkmpe1jF1Xnn6/oTQv/abnrq/n0cVE2DjaG64dTEUX3E2nunBac3hqN/J/X
ub6ub/bK0hzbgZo9pgdmpbtITqTKRrs/RcqxirXQclrfFCei10BS/ym7JZq2m68d4RFm6iy0y+eo
ECSm0skga3oyyicLjF9S5QtfdGvnwHmAnAexmIbp8687J5I+5X2CZDFJNXd0DlOBSkK7kPz8uAgQ
9rPea1qiJzcMGNKK6NGmHdZ5EcPDz0eztMbsaJKCayaIq691pH6D01+hpL+jNV1w8rcu9n/3C58y
i49rh1Z6nTMQR1nNesifujHamgTVN0b9pFwidrr1aD+vNntGVT22eTUAFdSBwZV2gyft1tfL3h+z
xVTn+svnd/vzWte7+OkNGWPSGcOVY8PK49WYOy6EjD1Dr1p31DmwnTp+AN8berqKOd8B4HARFXzc
z6f47cKDZ/qTuPW8pGBAO7AtWA0diBR5nbNW8yUq/u/l1NkSsxPMmkED/8YQ3w/eEEDHCQJe2q+r
OyO+tVbAuq4s+rPvtn625uwcSas39lDis9rgP7Z+3GF0DAVcKJSFmr2widc3++UkZ6vNTjKF/GGm
N1jNCK/IDWejh2zdhO1CgKh9s4bgNXJA3+lQzcAI95wWKx6brhQNFNeUdf1X/KaudB/t9zAzXbBe
Ay4igqJYkRW04Fz1oQ0V9CUB3vPaU3dpPobfyoIF+Ntjfv3ur79nFhuNVa+oddpaZ83qDxUUJlNd
bCDUdkAg60q7vNTQpoGWMZQn849m6B+6Jt8lWrbhdbPRG9UrifQZo1uw57hOtYnR1r+GompP1kRp
d8nI3GaodlrRe6PsvILvJ4JecgauaP0RE4DrLMq2iox+65G5tUD5B+Y6L2X5rnRSP7Wk1wDZp12V
VCRG32pMNVn9whjf34TsP23CzKD3+TSCf602z9QSEDGVG3CdeBFpVnU2bZOWBwxD41ZvPRmlc5J6
9FhE3WtkTBvII4W5kYaRQQ7WCCGXqO8E2Njlgq/+3pv6em3mXfIWM7VoflbK2QiL41U/L/OSTb1J
3cw3F2r+380JAnGQ+aB4SFCGmoNxHFE0mDbVjHOcvjTK87A0zr30/89sSTNVug4hRmx2c3D0Z4zd
LzzlG9bq6xfMLAerCCNmQu3zlZvNqD26uu4XQlMzsNzIBaW3cOlm8WlfveXsFn3ZuJkJsdS6rhyL
K2e2ISCEs1fcFSsrrKAR6qH9dKGBHkKAqdubIfHNtypcQoR9t2Eg21OvfHRowF2VLr96o6yoGqUp
iuksRi0EPt6bIIjMx+Y4aQfZCOAEzYBBa/5n9/PNu2OW8vOqs/NUZDm2zVWaph/ZilN+X6Xxb5qi
k5kL4laoU/k/L7j0mbPjtZQqtYtWXkUr43W2TcJsowZkvXSe3+uYsw+bnSeaRBZPJ9WAsCNKz61b
BMkr5I2gBL2lIV9dXV58AZmisgg2+17FnC19Ddw+xRVqzEahJcN16fqp2VSVm/sR0NxyBZ1Yze0P
ir/UF7vhb7+e4yzZmVqTVA0MA14N8XCKd2z1H4mV/n7ZD94yaF9uzSztTyU0zRWEaef4DS1FT1/H
AYbOoI0WlJm7eJS3bM7nOzrzckxmPQKvCDbn0vvQhS7WdZgdyB/IoBUnDUa0/FisANzw9F++cOZU
Ksyr1mpv2ufqfQBmtw3jV32tPvNtHCQe+GGOUOMGwSh4g5bS1u8J+tfrM/cWnGkld9TYgSWCUvuD
6oOY8kyPhl/stZWyHbFmvDIXnuW3ZGK26Mz6mONgGQgRnXM2KYBoQC8+uqpcLg2xLpibOX6KJZmM
mCD2Oe4gfh2dtT73+2QzNfk61h5/tjRL73DO85AZTT0mhhqd2Z49yECAJuM6RgWV9Gvo24R5uMTs
+b1wNNvGmdUhCcVL1GR0Nt1q72ybu3Et3M6nf119fewvOstrHjn3Wp+expx3TJ10rdVVRBbIzCEB
PK7V0ALtrQiXkJmLXzYzMLokmjRppvxtT6Ot5UGI79kO7FDzHQBuFq3orQuJZpqNqiLG/77VU9Av
QRZY9MZ5LCD/lZ6cpHBle/n5iiwtMjuuKO2lLLXOOHcQMbcT4IRSbF66gAq+aZw/f8v1Z3xyCAnI
kPS0NkzEf9C589vadXz7YL1j5mDX7sSv/99HzU6qmGhnYPbZPPd65ufWURa/jHqpf/wdLYSb/vmb
Zi5gsJKmFBNeshFWG8XlW3vdHZzN9OxsnNJNNuBeho5B5Skn9qi7UAl3+V1zWNZUvhVPfP4dM+dg
JGCYhIqmfXa6fa/+BTqNuvK6yk0wqBg/6tNCK+q6efMH93m5mV+oC1LSIYbgt2P5SRq70QBJO7Xe
mNOSUNx3nqGvOzyf5isgeM4ilSqwJc551PxoO4S1FwduErar59ErHqY30zN21xx+yQmhHvv9Q0Fk
inkmSGGY6AXP7iztc9q1tTmd9ajIA8Ht34oO4e8EpdR+hAKNAc3GYNANKEUmbxU3LS+qx18cFBYu
g3xfVjQCYhJxGyYaCQH/e0XffnCZTmXI6WSE6pScVHMy3DwTuZtykOO1OrQ5HbJvxfSRV9Ed4ZoX
0zrgXAEoG5KPmKgEK+VQfxhRX3kQxixWUITcGS05SnsME1s79G1y1odMdSlRV6RG1SG1jiJOX6G4
dewdsat48QgM786eqgsT1sqgIqRlcaJ16lNSvmQTuNg169BpyOO1AkO/1RF46lVtxn6pYvAkjQ9t
bx7S1j5JE1+rDdqFSvoLLe37Pmp+CYiX53ldei1Y1lepDTQl8soH3pZ/zD4+dLR57yu2TmKBuLSi
z8ZYQLO9aorDUJV/QXN7dHNVP1S2Ori15QSdkR+YamR+axgMcvb6X6lsXwbu+LHRoORA1OeU1QFN
9Wbba/bJ1MU+dpQHtSSvaSG2mOh9T5vygajRnazqNQdFJenKVdMnb7HsLkadhkOTBuBXDTMCSEs0
VmvOdRnKgd8PJr0b1XxL+pF7hWZtsrHcdNNQ+JNQKMROq96ztfpjTMwVnHvixq0kft/al8HM3lir
vXV6ckoG/dcEPqEVgG+2OyjZuU2dB3hK9IxJdafrArP4ZaDl0wtR5R7EqiAmIcUTNSYPoI6tUtFt
IsyHmDcryLccK0kNt26xbEkNH4x22ygadm3b5Kt67EbMgo/TSlEnH43QvU4YBhc6ghJNQlcQ+70f
quZkREZATXCr6op5TCCC6fJePaemBY4XI90XNiKttDn1uvlIy/xujLPYm1K2zlm7qnWGQaeRcs+K
irM5doZPQERnTE3ls1w9MYx0ArZDn9MkYoHI1N8CXXofSHn9yox3UShYZNKR5duh7KDkTvJtEStP
Zk+3BFrDKJb0pkcMZnldPD2zSgtjS9kZw+CNUf9UlQlETLTVlGWXxoyFW5X1EzfaY0GbX3wyLnFe
UZcp4KSXSXbuWueD9CSQHavctCsPdgFxor7HBELmHFDdzV2dAS2TJL+qOHtN4/pdJxhfUafhmTCt
C2JGRh+SNWHURh8wFuVGV0tPdvbaEdWmJ1noTCBrUJi2kV1Ew2oEj3CSG69t1v2ypBo24HK6owVB
GCayyiV5BzmzaaeXMdvjd1uuJFc2k1i+glnXWgOOwYBJEhRno3al17elcDnYf7ykbzTPHrji1rQN
RwK1hEr0HgpARiAGEaB28BtkFVEQx0PrMvzSuBb3Wpq9dQbh2A2ASkZONromdvmUgcEMzaDncpLv
2WhB6LW6lH1yjwme0LSLYEjxutrkiKHBdZqKQ85rP4H4M9OAxTbuW6vwNc24U025txPjoU/UTVur
iV8XBfNBdzP5KR3uwbuEubhpBdrqdtMY2rNS2+DyKw+6yTEcheFpAE07aAQzU2xpXv2Kefo0yngz
ZtKPOrZOnSKUEjjHjFoPtLEfsoaGdpc/WdBdUpwGfNcd2tVQSA3jsdiXpv1uXDXWxhRQ/onGmiug
kuUJYb9KztQ7CMBaHpxmHxoiWUMW52Bk4mzq3WOhjEhW+UVRhAH7ORKILdnAMzfmOqro2q71S9ZX
is+5EySk0F2txu5rmYppoOE91qvkzmHC9h29T1fUSduVbBlamYMFZGiq7lJp/krHxMdTWg9aVrhZ
nm2HlvOjxgXEgxWrBEK87DcDAX+fjWsu8vKQQyLGHTRNP/a2gMM12tprp9zeqJHzBJ6ozG0c5SmJ
lD5QRbFnZlS7QlUvEqCUKasuVHSb1MKzRofuKW+rJhxLY3LjOsZMc2K6JEv9ngq/Emrj6bQ6xE5M
3VJTWq+BKIwryrHwAFqvfNp2ldczh7p6McQBSRI7sHTrOPX2uSDmyoqhwVPn9q6W41UBPQXspoAW
vQl9Blpo4cD5PfgXOJTD1dK1R/NYD7LzgTfCGaVl94de8fGGajcryqfW1cz+yabTFnSTsJxC20Jv
og/yNL+rJTM2g5LkHsNkcwE4lq05tVuPigLC1MRybcDQ1EInfhzDRaEbtRaDcjKp6keJqriKg1FU
PUEtIqlgyRkuf2ZgfkbmTyn+3RuEUD01gy56k477Cqzd6xijRW5C+rty7D0dy7qIECBdIK3ON7Ta
9ERkDJ5hc3aumfiAezR9Z+zdzlIutS4PI0ScUfwdEQfqKPlMTe+WtoaWZRxX2yqr30UiU6gT6OO9
qYKQqoytKoh7Oq0THpurCMoCu6Sg8W6Ky3GVKspOibN3aJpc+ql/zpVUulHU8FVkJ5WbcQpp9XxL
eWYGErxWrCo+VAxGBSnDnGVsZbqn9K0I7KaJgzZPVF+gwOBBzW3t9JKtdCPalV0PRuyS5X7Z8Tda
8fuMJA9i4MKfrOGubxvHs1sFHD86ukLAjL9bA0IgWmmqyydyr6ZTva4bZq0wAa8EsU1E2EGGOcwd
KMEp6HFGpRWHdg1SmEQCn5P1mz6ahA9STki/C6Nf9WJ8alFrwc9QTM8pqe6OILB+TmjSeEaOkEHA
Qza0PWoiOinxtJ9ksm+G9sya4YUoQ7ptIgLUfNJ9QKm8xhW2tCeLkgsUliBqCabVbtAgn2PVKPaN
HAg/dcg2E0RFMK+zaiPj2JvMd+wU+r2Jg5apvSbCPsStOFCjDuwB2lOZtre1tvDAlHaIqJ57wo43
ncJBkC83mP1I17Wt70qwSLdCuxS28wRrepa02MjU2bBaBLoBk65bSbnqYnNt9t0RUCzMtifPnRI/
Jom4gC0ag5t4wS410t/wA3ek474j0jWqpWso3wZCzbyiI4e+I9teV7cgmNqZaXLRHP4Cdr5TnKp7
MLutWrPe83wCQ2enPuVxvOcZeYg1+0xy+Caj6CdfGfNNVGmrtC23pQrKXGhSv+Rldle3ZuU1ZMoh
fqs5bjrZmgvIduN3OUh1RzZsC+EEiJDuCcfMAkf87BpMO8M1lG5mGfcMFkPRozBv8lB1MEHmRMhq
e31nRcQODFV6cd1FXlMXe4qLc0j06TqyywHMLkoY6iRqgwmV97HPUW5To4dBHaBzoCpnnpijG4vM
8Aew8/qciWbTykHuwEuYumOVJ6tM010gWF1ZxSDMUXbJIPtfrVGVXlNG9I0y5Q5K6KhuUb0BOFGA
u7KFmo5WkswjCFF6mT02mbqhWQnSzIb2bqWzJmQDg4zzGEFtzDwXcEFAhw4hGOwxIcrb7g3yI6+j
huEAm5SdV4GGy41qO8Z2JQ78uBy8ysztP10eYVcnsk5MlLxh95WxCclQ/ulVARkWsourDqLhaKrv
B4X+iSBd5wub4c1qherlufLA9EL6aNDVbjYor6DMDVFpB4xekfeZPkBNdTTe8hQAsigFUAlOwE3r
Yq0A1FAU7XoYsE8iG85U4Tmsko5HOWTKVcvnT5yoh3TMHqChcQ9it19d2q9yyoJRqGHSpaFm9I/1
kH6MQx7iFWALZfzSGmj4RXyVd3r9TJS6X2WWqFckUS91rnxkHArj+Ma7VNO3SWketRaFTKGvdTVd
VUN84gk8BW2mj/4qNJF1xiGOyrMz6duu7KRLnfEiG+vOqIyHbmh9lhI/7apLqkBkVTDnRU3B+dx3
0WNNrUcn7VZMjw9lpK0BFbjL8HqEgozHACPvxB8cjQWJAe1ZGVO/GbsjnvxGN4QNye5pU1Zik8Sg
LYdHwdRj8pKSZNUCnmQULNQ1VYAeVL5NrYO+2wTqnqQyXrW0f8wxNswn+xGQt7+Qo2ztgu0h+Za7
zCZ3YuQ7zIkcoqvnUtJsKyR6mKl2gJwRSnQ4FgnAQYFMhbbtNh+Y4yZmFRgp4qohQxfICYrM3BmR
BdJ4Yr2AjO11rBF6gechnGLrbIjJr3h/jKwoaNN2V/ZV6ylUR9BNiWuSDukQ8+iVzgwjF/B00XsK
7UE3KdQHgqi2ycBNWEPaw0V44lFtKIMq7l97CCa4CFu5h1Rj1TjRs5KKLUhlfbtSz0XJnieob1eF
gd9vAqZNwbptPpa8RyrZqGvMXbzkqoL8Dz1VIYpfwGnhbserUkpfN+ID591DytiW9t2FWZPq2amO
LLNIml02lX7RsZ0pYQiHNupACaOkTeVaI1ch9eksYWVuVDu+FAFmpSQlgoobue6l1Vf+MMahalj7
isEd60tTdDdKcV+WmtWTYuTZVmdU9lmY+7q8r8Wmk+8/F8bsG9XSL2vMakW8Sog0phyVsaR8owp6
l5Ugv0wwg7h1loNevCUP4Py0N70lAh7nD1WDES3wpYJ2TE1+QRFuC7PiG9x+doQeEjgszcjv4PQS
dyhANF5hkCLX0QrJ8lpFSND5bZwAQCguiQLLY1tYJEWY6EUKguaifqpM/iImHdIUI4xbIp9SHj0w
gx+Hosbd7FTNAzh932hgjxpIvI5RX/EUpdrYY/sWkdYOxaiXrqUrLGhHiqmhhFuOVw/tGxhoLnIw
n+IsetZjdVeL4U7t5eQPGrNdG4P9XucML1o77q7jJW06nfQmeS/H+jL10vJQgFA8KMZlgSwjsfn5
KBCHf68vWRDJtB1MhlyxFLP6kjrFjBaoXZ/NYnzLi0b+ianzju3dilhT7kXPtjbHiPfYKvtKk/dG
NLVeTwwvVWGmuhJmJjIHZ90l4qHT+uMA1TlQO3RPQ92jSmZb69YCy31SiX0Gbs4gSsmLMfQhjtdt
r/G3Uw0rIke2QfLySkZ5GSyIoAgWJhNEITJyN+X5MavB1tt2W6Eh9RiEtqs6447W9j3GdraxUx2b
LgqZpj/C1e36rjgg3n7VWy69MSvPpErf7M7cTGQ8mSaolbIcwr8YRqnJpiTGCriVna7GZwC4oPGi
dC2IAepdQ9rXylLXJu9XpdVuCjsFKuNaaGA11B2mt7zPUaTIy/cpIgQBUblNOnUVD82mEeo+65vX
UXJvMjA7WTX9g6mNx76p3goCy2tPde3yQk5eN07vhlIiF1RgQbXKOo5cv6tLbnmkrlMMBDt/WtG9
qD3Tw9JBIxyQzrVQhl1ELLQz0qELMNPbbdQO1Q6nNfeMiN/gyoSi2qgeFEbPCVXZEYpgpmdlE+bK
RZG5mD/FxYaadZDBriPEQLk2Nro1ykO/2UR1T3emO14VJ5lNh8xQPWpE2zyZ1k01HVNZrkmew+eg
ciRyeGCl36dlHaaoO3TFeK567ZkpcPbYGuZWBMmmBZL2yLqXSb+usO+sic4gfQPwg5A1i9HsMkKc
zzHtzqBLWPeMJZ6EQUg527WDk0OUQYvAeDE+RlYnw4oz1Kwi52MYCuRqmnLIS/C6OWp+Z0ItWK/t
0KqVtd2SF1siPARjMSJN8QAZZYi519NRdgl08yZL+rZlvJiKE/DWCmgp9xHgo+5Iuo82pfeo3mFK
KtMuVUbXObS+kWWAuVYtJyQfCPfN7JKZLXKojHSIaNpVStH6oeoG6rOAGtK3VlTgQtDbII2it1i9
HhGHp0giK3MHPYcECRXNaqrq16qkF2OgIKdrEAX0FeKgXCb6mmbgOE5iuY9Ns1nXHRh7qyz50EyU
vSs2hSRW1njBfgPatw7HHhi4/1IYT3Wbj65qxa0njPFPpsq1biHbj/lk7XKtmbas4Q9cU14FZrWQ
nKoA8+dkreTZUVDmeGrJtFOHoQ9ULgwLPPp5vEFK9EfrNAwBjzIJeERqt9P4ky4V6RlGElgGKnhR
bABRPIxIAK1p2poNfVTZdElTA7aXIkUZe3QGjFTBbNFk+cSgz1U52G7N2Ua0zavRjQddqjvhlI+V
bR9RbSndknFtl7BofzVZbmt0KzzjFYj9nlqzUFcqrt36Z+P4zeuCDU0FPR/FhCEkUPSZK4RZHNrM
KuU5V7YSm5OqBrIOhGJQsf95pe/YqdlSM49Y5xjCq2Usz7oECYrW5W9GzQdoTSGxs1SZIfxD0b9T
Gl/jfePBPL1D0wu5v+6gCtBl1kboVrceZLmByAd4OCDO5oM55q8Gl2EBGfRtWzDPB81a7AzFYOE3
DUwyTTG1UDE5j9nwBJLKC0QaQiTqq0iiNruwMTcwB9C4UQ0IgqsU456zfniegvlTVJkEnmIImgfL
m9b2feJd4fHOOj8P66WOy/ej0EDB98khzoAxoihA4uuI/6xYAyZ27VXXB7Hm4bVnTRK3cZvr/Nux
OSxRTfztbWdtrS+Lzxqh/ZhNhEPl9KzDmvS+ttWCK6KxTz0VZWUgO/J1f1hu8n7bZV2lGPPDtCZO
lXwTetbQqmQNi0egj54ZKtvjAnb5W1D59f+fKzs3NInHHFHOOS055MwGl1gfVbYAuft+crNVZncF
KUINShg2nnXVLTcolstDfNb+JIcEI5PdpnpTtw5UU60dCyjaMwvP4hukYrb6DMHVF9pUmAb2EOUR
0x9aULaCJP93Bxolt0zk6AmZDUvP49uis8s6SwzMrOtFKqV1nmwnQHPxXcmmExvSNDAnvBjMJRBQ
HoOs8K+uI/eF1oZa3NpeQRAVt6WP4gyK9RMS8HJhN76d+PWHQXDSti38BTQOX1vtfavQWrEq45wm
9wV6ZA4D1qOxFr7/ZvD6aZXZnle9mqa0oRTNb2fbhv1aD9sNMusFR/Cd9AiDF5DywqgMMQHqpLMg
GYwmRddZtXGWwOfqaMroNdm1hQgjxtc5uEkp6+/TXkHy+AqpPQ+FDJjt9omZDFypclWh2aF2v/Sc
B7w2fSM2XYqk9mdbefNX6gY0Fk0VtL3fdOnqHm2ZJlHk2exTUJRgUlevgSEy0CLkrpJVaxI/jGXy
gNEEjCi4pbGZVCeQEVLtlHhVhGdZRA8R6L56ZoR8+gPVpWbhxBZ/5MzCEVDSo4hlGWexyjf2e7Zu
D3ZAcg/CSh/Uy916X+fesJI+X3VrUfs88uyF8fQbd9P+vE+z07SsKAeBOrXOiX6OowZCcI+ge1g4
DfVGkvtlldnTNKgVmYQz+1yW3XYg5m6I9NqPmlgJsl7abtcqd9xCcwmymS0K0ovqN9/9NAIX4Fih
W6oRQOXn4QsQVzHTLHnueX4ZbHbokYfZA3UjZLJK9pjnL1oO3SLwuNjOYz0lflH/kekLTyEx3TA/
GkALGJVhWdVunAhPzY0gS/c1VbwU9H29kp9lEj2ZTQo6ASRDfwmZH62I+UnlbDL6P6Rd15KkuLb9
IiIAYV8xactRvvuFqKruxjtJgODr76LujTOZJJHcnhMzbzNROyVktvZexoZeEvotfbjTUaIkIbsl
nLph0uzt4gPdFw95qFc3xVMkJCfROkQfves74vJDn8/ALKsyM7shesj0QG5HR7e+SBo6g/RyPYiy
Ns8zKArNWgFF9MwMjJ/5fownZKR5TD3L05wMUxvIG/EqtvV2Tf7qW3D5PFk4HR5wDednLMANRNUo
MYNWAYEV9U7DNdRRDsImNT29gicVJiBgYw0jqqzsAmS5N+WAp5aqyTepKG6ZhB6N0mXwLYLaCd6e
QMbn2Z+4q4Kklym6J90nkaqV7XcxX5OBOvrT4OipcAKdXw0ovNnA5Q5DwIBGSTNmuJyiHVWTahtD
j/L617nMbOAoKMMnHb1VA+LKs72eowo/pGozBEBiOYN44/nX9QAXawxyw8iY0BDDiQs1XnL+ESrR
CJ3TGpk7+sMtrGJCVdsrwBX8izDEVkGwseCfOudsyjqxqGEgjM58U3lM7HuSrAkoLw4FswSsEYrF
4EqcD4WNhUhYSIdA045ddRspN425Qoi/hC9O03USQz2PEdfC5swuBjB3tEMCADHfhRsBbg6q5n7k
rd3ci58fzRRbJ1ADQX57Ho7ZVsJzgSdcYz3E1vNQrdF4l+YMUwU7KawyaIHMPn9udUptMcxZzfKD
xLu3pDO3EV+TXVwah4J8yoR7OLbpXHGExV0vEpEOgS0GNIbgCZD++PsFNplwIsfRIbw/56iDn27g
vsCH4X3upw19LtLW68Lw5XqYxYH8E+a7NHwCwZwk7gCiIiLQ+vxZM4anskpW1thiCJhmAyuHL27O
n+2VHAPzr1sIwXO3ZCjWQIXw+ii+5/vs6MUyVmWosyBfmQ6x2d2q60VidBwxJnJMhUditdUO8ofq
55vQ62AtYIOdUvp8O+yAMDjIXrZZeysuHKPYpdBIwxsclhzzEwE62nFHxlEEEVCAZSSAaNrpRrbJ
6cp5fUnhwGB1nApQDwKDFofD+SYyBVHTCJXZwLpFTfHQ3klvo+RWt/Uu2/deux+eyG/rsz+uuY5c
ZPewHgSHWzdMKHiiNj3bvFmDLJt3WPQpKCr/m91PbMK1ibyEWCIO3IngLyJrINjN1YrCmDVFXXPQ
xIn5zNvoPtbQzbW5/pmX2q7t+W0tVa/wFt6h3P1EqPQvDl4dalZwH4CkFfQOpkPmZFNkLBtEz5U+
oGMXOQ1wrPABg11rLdYiLewNrFn4euBIlHUkheeRJBjYqOh1YJcDr5P1shOWaxqjyyFgfgxTVo1g
b5yHUBOIGclRjvoJoy6a+nh5bK/vvrUIs7QuLzqwMkoMwqSpZ8jCAc7/X0SAvTJKfzKg7/MjpIjb
GL+cDUErPdHwQWvXuJILm1dHDQ1rBp8CWKPZlmpaE5xnE0u72xiH8aY6VLf0bdxKt8JXfO0YbcI7
0yP7vx4VhqMYMDw2NbxvZh+/LFGGsAcEVYDR03tp25nx0/UQS2fFaYz5+T4pOHWGGg/geojNuNE3
5b1IoVqZufkx27c3AOEcR1Aw7tfsnBcWhSFDIMHSDOR5F8JfKjV1QRUbrQdU6Gy9cvLk9frY1iLM
lh3hXE0iaPkHAySWMuMzJ2v8hGlrzG4VeH9gYeDn4xL+xvqfnANWJAF9O2BhJ6/KO4BZaGfqoaMf
E7/Y2i7z0IrgsLn1Y2RKa2KfC4nMWexpxZ7EFrGddDKb8tg0dHUp8VodsN3c8K5P4mIYPFUUCJ8A
azv3H4xoq8UAveDitGUXd8otao8e7AZXlvq0lC9m8iTMLM0sQ9iVNxTZTC2Xj3UI3GVsAG4BUtCu
Z8prwZRfpARVAFdMt3I6TctgHlpVUPeGNR8kZL7rAicTqZWyHhe1iToghNkzyhya/GiB3xkGyRsI
d6L29/UpvaS1QJ3wNOIsb+cAGOqVFHa4J7FiyM1UMTaRg1jvXbDOi1v6gqfRZlPL0U2zixrbICev
dvcg1V+W+HV9RJekltmIZsdjJcUGcMqIEb60EL8z3HxDjs2BJ16+kXzqw38LzG1mg9UPXMAuDdB/
HRzgmH6tHSuXFfnvnwIdFIInnnaRZomItbRrG3zOb1cec5O+J36It33rQduyf1a9dQry0isJX/Sf
oLPNCHxtLyly0QWM2UFtSJ+6aMybVrolxYOo0oPScNktEuJ1hb1Rcv5WpiKQy3JNz2FpLSPPxTKG
NgZc1md3eSfkUaoavJ5RY3Zt+q6KgJu5h1Jy3j1G/Z/rn30a1Wzn4DpUcYxj58DSe/bVtWE02ySt
RWCozK/anx2UxnS4dxMUKK5HuqQkoi6GJhaySiS28A+fXYVGPxqKnlMRNDrZ5n0zAqFtDg+DUTyE
Q7pX8xo9l3qPttyR1PkzZzC9r00i3ZoUtIoIDfjrP2hhU+H32JppYZWh1Tj7PbJdg9ORhH0QgkwL
cB24aRb4PWvNrYUrDIKp6PKghABG35xMFOtZapvABgZWmB8Ntf0p7Hhl714uGaRLUNDSkWkAdj+v
Ohph3ckSIA+B6N4Lix1ASfBtkUMRo3Ary8TF2a59zMvJQ0jcl7j4dV0156NKUGlNKq2lSGod+wuA
pe3ohIDYOjVqux4IcDe5D2GZtUR3MSxeXrI6zehF5WcimLasGGlQSQ91GTBNcQqdr9yXlykBxjYp
z+OuxCNvrkaAdrNQJViZBCPk2lmdCGgiRj8Hu7mTB4u7jZq7f7sSzwPOjndUjDWrUkoaRPKu0eAE
I3fg2xgr9/PCsapAuRddFWg3TufLNLkntyQoWW2tmDX9prF+flPzKze86TfCNzbhsQZjkfy4PrLL
42W6kbFSTHSMUEGb7bEizCTN5ArgQJ11iOGeHvVvbWNBpiRZ+WgLK+M00rzdyewhDmkhymAceu7E
Sb3XcvOBxIV/fURLswi/M1jYT0rpKHHNzmetgpUQVLGL7zKEdYD8FPrjQAC7uClwM/6/CMGXZ4gC
UXZFV2xARCFuMvtykhZGdd4qSK2o7JD8lmRr07c0rEmuGG8UqOxOufD54oglo4nLBiEmx8b6V/cw
qc5PVoPpXflo7NS3crt6iEyXy/nlo5zFnF25FrZyl7cqKoWleZf3BThaZveOg2Wrd3TTSkCXEGB6
7gtdBVeSdl9KWN1B4GXPElLZK5vwsqcAlUjMLe4mbP3L96GWWapo5XGaAXqTPQKIf2gNtwOJnfqd
P3gANKl+cb9WLl3YIhaYfwYYxSgQoGh6PvGSqtWNMeUStpk50ZC70NJzVPWlH+2VQ3thi0DJDmmy
Av1kMIdmOWtGpVrq4lIEVfVa2Ddh9Fg2m5XdsbBSLbwI0c2Ai7yMVXs+mqoBJlOuzR6TWHxkEdQ/
0ifruRuAHYncapN4sHJcq1ktjmv6eIatQzVvXrMCjCKhJrN7gNg+m/SojXdUf7s+rsu+D8BCeMRD
WNuE1vpFgZMSiGxV4AUEzQS+V3hkb+qEp46sJuohTXRtryWoKNDbUKnf40YeQRyJoOKmAKXdNWID
r/J4k0YongA8UO5CHTXlruhipydmDwaT/AAX1qdmVP4aWzz74VPucHLoF7XoRvCPODji5ZMG1Liv
2Bkgfg2IitfnaPHTg0ZloKAHnsW8K9MlPWva2GCB2aNZ372WIJhej7CENrHghYwuFmbkUuFJKyxQ
DgATDMYnci+88sHaKh6IwBDZQi+t3CV7EBU+FB+u6sAKvGUrq2DpkER8pIwqzi35ogRtWIBBJ4rR
BzDnTR5VV/3dZE7lZttwZ+QucZtf1M1/ymsp5EKFB6sPbzw00wAivXgQZRYYJxAoQapquuCCZo9m
605mioXbOXRwBs2XAuu9ekDhb7WCtbi7ptMCSvY4FueuWpkGkYgmQ2zF+jTSzAnN1Gm6P9e/7GIQ
1A6Qw+KAQrXyfJX2VOpbo9D7AM8+gDw5MEOsf9Sr9ON6nEuL6Wk7nASaXTm2ZktA78I9I7/JH/QN
mgg/29YTE8DtJn4kPkA5dWB8Sh47ipVcaCGtPAs9SxyGqjFrMeBozCX4d30MUvyEehQe2BDaZXK9
tlcW75WTkc42fhk1CqRXsVbTvfDSBxWq8n6zte8AP2gqp9kn7xCzhyzL2jtv8Rg4iTtL+SpwedkQ
JRgmQz/raOhrn3C6QmZZA+YR/yAPQp4yv8ZYWMcZzVKKBEwGmdchO3qEV41b/QIKaaU8uDSJSJbx
bIWtAhoWs8H0Fq1AlglpQCCDEJt43gy/hz69zewVbY2lDXASaO5FRZOYmZWMQLneuGhXOGBG+KX1
961TBfkjji9ksOhizZ8AbQ1pI2s0WWB3RzY894ASF6RayaSWVoCpaHhsoBVok3kOkPOI8FJFJV+d
JAu05yH7a8Um7OIJGGYgzVA1Y56shn3ZK4bQBKie6QPKjvdFCti1lTYv14+LxZGcxJmdFpKcRY0d
ouXIaJs6KovulMbaXo+x+OVPYsyOhZiLhlQZYMi0Qgk6i73cJtsk6vf/XZjZcTDEhZqXaVQHdn2f
289G+64nK2DQtZHMNkuJ3IyE0EUIFPFmg87TvUTKWjNtodRx+uWtGf4mNvsMOOipIaCwAIWqe73J
dU8iMXTKYr4Rypj5xUQLuj57ywsBBZZJ4xpgillaa5ldpvZ0KsW1ZaDm+r5KxdP1EMuz908I9fwK
jJUexjoDPpCk/U4sdNDleylZE81aG8fssUF6vZTDAVijUpJcI/kVpar/3w1j+gUn+WZPSg65LFYF
PRKTPvmjWZIrtJW5WhvGNJcnQVLI3ZLECkUgohRQ/D9gjm2uD2Px4J+0RPGIgR3cN4XrJEKRKaOk
hrwKUkl4tf0lp8dM/S2RYiXO4nr+J858PZsjCjJaBmwGGGwTicMofI2Bq5lxm3lSBVVZqzSbjaba
/2azfrfgUWK2lHlJQTEGFU8mDDCEB3GTIRESowdBgpW7YHF8yBxN24Y1kTXHN5EOnE2LYTmkRDhc
irdcvy1gdizGZw35hx2tHRCX0lHT3XAScb6P7JhaBmhoqHJldxbE2kTpsG36BA8/dzzUH7Uz+sSv
7nf1FqJMf9/SQ36OsQJ9jXTZnptCdH1XlbKKduIgQFrpAYaJ+kPTrXy8hfU/IQom2C5wx2S+OnNu
kpaq6CrLzeCAkdnra+zXhdMIOBuUx4kFvyXwcc53GLG7kFV9UwW2+qcCEZ8Yx3FcA9ipi+OAtQ0A
Ljr06OedyRQXX560ArXxxrY9VMl/9MJ8E4W60ZqNGUOyOIxAXq/ILdR1foKbf0BCdmtQI3SoIX1U
TNGcmJfoNMYlNAcE27SD8FWN+Uw2fokYPLjcGCJHGrRh5UZYOCBQgEadA2cEUGLz/UNDJllRh/0z
yprfCMtBMwFyPR+GvHZmG9OKnSW8Z6Gmn3JyFg0tzyFz0lZBY0rHqoJ8Y13ue10Brwsciwh83Pe0
fShV+VBY6g2F2ZcZVu+gPfpaDICNBV0BS00cNWbaxi4b2Tcq9Y1DbMPuOt+mhpNBsybprcdGKstN
YnaQ14FrYtnw+5hK9+03TzLo5e6tg3YKHXro3yveYNTHGkXkTgWVXXMI9GEyKADlarehORh+Ia8d
qkJJIs0gAwUJN1P6SLsGpb3qaDamzwhkzJj1UtmgV+PzQGf7kYmvPIrvtUjz21zdVsPa6bC0rGEM
BVLTxBxBFnw+lSQSqq6DGBMkEc4DyBpEhXkYTdv769vjlNszR29FVVuNtpEgDHXYeM/ze037Gv4e
PnjGIDKm3XWyLlSKN94g0MDqKrRB8DSPOVDd4uv6WBanDA0sWINagCjOeRhQc4MPxYAoltE5WZxA
OwFqFcq4clGshZktciFEKIoORTwpfCn7ChLsqZPGmX99MEsHDt4l/xnMLNkuMgFS6lTMMDJYWrbQ
tlpBGU1/4GKvAsqJFotu6hdvn7qlvdpC6SYoQPER7JmR1AslPLnBjhdRuLLOloaDkgwoepOtzAXU
NtKEQo2asaAkn6zZZ/Chuj5fCxUv9MQ12O3hKQee7ryoJ8psjKCgJwLqjRDxcMx7fUN2ELvZpK92
wJ6h8nfQV54ql3OImGh9A/eIVyraR+fr2hz1LpdojN1THgl7qhXbHbqj0hNnSOjKgrjMT2BpgPL7
BPJF43S+uqkRpSUeLjQwxupW9OMDt8P7xFR+WBYME6vkoa6gYHV9Ui+X+nnM2VJvUdZS2LTUUduA
JtVvBa13dL1XNtTl2oBVIpyvsDQwhwDUnc/iWEtsIDk6tH0PSVzZ8k3Jero+kLUQ038/OYBa2coE
srEyCA3hQtLOYWg2Xw+xMFcYBcrJsKxBG32eP0p0tKuOIQSXIHbWfynRfWs9X4/xXTE637TTVEFs
F4e/omIdnI+j16gsRWSggdQwr4iTp85sv6yyPtI6/10khYdE6KktjM9hhK5MPzZbAyV9WeP3tTBV
r0WRHzcOg3viqPhtBuMIJsxHKqofbQl5reu/dmlGJjbCZJAKw815593WJdOIWoqS1JgcIt57PItu
JMVcqXwt1NpV4Pf/iTNbpZyEAsunQYcfPmDW75E7+k0WxJvENbe9VwOO98DdZBP/Nm+Sp78Xkwbe
/jT67KCGiyMEiCJET2+MbfesOJGv+9VNtUf2g6hr8ZZWMkD4gIKooHsAfXO+AlQIhelhhdZ4SC3T
Y221T0s8xa5/ubUgsxmV60jRKUGQPvrT1cdoeLz+9xdXBroEU1UMQBNttuNTWGLZFUsAI2gp3h7M
ZRQaPMbK22PhdEaXGDFQCoGN1Dey+2TTcxb2GgT1GoAVJiE/SIOw1s/gUZHChsmCmND1QS1uzolL
JKPxZk5N0vNPk7VlPmiphaUHUc5QVn7qsQad7zG6sWDD5KSZFYNkROBYLsJ8J6mptolIUTqUR0FG
5A6Cf6imlPA64SmBBgkr75AE3ErMaI+5lEOnmXWxe/1HL34JPGfwgAJ+/+LVmymAI2a6DTBC20DA
W3VZJTvWWmY2rZf5saWdRFHPZ0bPC5tDyZMGA1SEDdXcKOYTR09ST5uVlbsAd8R2tE1ASNGDAitl
th059F6hBdK3qLn3/vBKn9DHdCYbJehh8FWvoaXpA6jIxuyZSGrI7JPXOmFWIatlkCnFvoP8UmjT
rVSsbJel6TuNMm3Xk4VsMoHGaB/jWaVVTqW8g7LkNPKNra1smIUUAzmMBp9dQ8VDd06HS4eCS3kJ
DRtLgeFtBNCjk7cp8WLFhNytqO5ITkp37Gi8ub4Kl86b08Cz8yaq9CIam7AJUqt31ZxuBjlfCbG4
ME5jzBaGzKAhxmWoz6R7dCWBg2k30xkdTernq8rcC9079Wwqp6k++WTGCEpeF7ZtUMVp6gAr0zhV
abltCMXpvHqJJOmBtMVeFdBCwYP0Q45M1xxlTwgdwgCaq0XNC8/Mt858a8QKZWfpXDydiVkSofaG
LZFmaIOh7W8gIuTwnrgmfbKUIijZsDLxi1vkn0U1x/yDCCwlZtG0QZzHXl8FUJfjCvOuLyDwIhaO
mJNBzaVAhjLGoyyc0v9IvylpHmKjQJiqMZAlQR2mAaNF/dbCJiCeQOIHUsY9BA/sIn1Ns/BH17L2
DhKjOyj0PXB1xGu47FInFHRvZfYPTYKUqpWbCRS4hO5Ay1qFPF7yVlNYnIRt9EX7NnJiKBg6fVkc
JDG+EqXbFTx7KDNGYdclPiAMA+hVCploPdvYBoWkawuRxzZqK0dN8z88l746U9kllAcq9AuzMr+L
Y6i6Ff22q6Eia5DwI+9rcztUeK1LJWhIppxuM8BSIyXH7cBvoJK874l10HNIcmv80Pahl9bdV2ri
b2QQ4JHGba5AXLcGwzLsXyVJ+tUm1U0G9T3oz74Xtn4LKcfIoXW6syrpToO4iG4PPyXb3pZ2+KXZ
kWfauduR4T6GupKTSyxxZY6WrSb0xi94Kn+qNJcczsPMTVGj2VHCFJcQCNIAXLpXhhjKNH0s31vQ
cn5lVQsdvlakHlV6qFMJg3oZxG1S0lC3kQfYquhZ4VphA7nLPnuBRxpxNK6Chpjx6EOHgDFGKuuD
06YSNANAkHWhI507MgzHnGjsY68lFVDJJP1ilfbbanlzq5CEf1SDGcIVxwrTDWHQV5PIiMTYqIY9
IKrsYKM/5DWWzA5TZXhjKw0OQlmSfItyyAUz/sU06C5XRvRpEP1PJrL4Jkm67g3t8m4r1Mre5LGp
AMSSSPvQGqDAjlzENUCb3ou4o08lYOxbZtTWQ1VDE9cd9FJxmxQTrsFS40is1PYbLeuOrdRBVzqP
a0+H9G+epoEBrV30j15HXtY7EirGFoIC0W6A1keB5h/EhIch+a33hfGF1fGrUqr8YE4K/gYTqV/F
CURWgWtMBGsdiM1Btx8OCR6FrrIDJcHHzkp2lpRXGzUrgTzgMnS9SvnTKNXaH2IiOaWh8A2RsT5I
HmkHBV2OTZH29yhAQowKGtp+1Kd3/QAKGfQPR7ekmsB+iaCCXJaPIR8gB28wpMp58sH69k+eQGih
t8zPNLbDDatNT6XW4PIyhYCUKX2BMf4aTqLPWnWvcP6ojyakFTNQ19VEUp2BAJCGzRttlNp4SXWA
ibNRuy17pBhKTno3k3vYA0vSVqGSgoNY112RjscKete+jCsNMij4ex3kpw2sSWdsMcZMD6nLmFaC
IdqX0P4HsJ4gkWygPu4YtfyWACfhwiMVmh8Nfac130hy+xDxBJK+qnC1whCelek7DRvSybRJXw3K
yhtSjXelDTVlNSEg8GALjR3+BmT8CcTyFch5xzLki3R+r8n1D0uGtaoeQv497CBVU/Z+m4g7roNY
MBmvmimcyZH9vmZ2utck+mbRdGsL7TGXpSerSJ7FyJ95Z/6J1fBnlXTPZg6XolJATV4amV+MYb2F
AU/yUEGA2x1whGzqBkppOZHbbSnQ1TfMAbOSJs+Kwp9qXXsdjBR3ZgwgSmn9EU3/x1ZzbSuGRoIs
WiZ5etlP3kQlxI6jL7M0sAtkvjEhywXviSHcQ7sf2jdFIntah4KFMNDJGaV8Ehgwa6xB5Lrq8Fr3
RQGYe7FvBTYSqeSHOoIGbhKqPwdVDsxY/QG/icxXI1lysLkCHIeFZ7GHWvGkcqPzHFJCIXsTMn3M
lFTlAGyWjZepRQ7jhsZyuWRSf0wwfWYDxekKmtICa5OaubWXCLR4dAHlbSAdsFTiury1Rsu8r+ux
880iZRBzg3qxHUJ2WVbjEASBTKdPA2RtfyQ0I9B3sQBShV5lEmGt8KPS2I+p0A5VazU/GkLkJ9GW
GWRSO9zCA1hGmcLv6lqydwDjkS0t4+JnqUON3bYV6RkWwuS+azvra7QaGGdGJQQk+oR7UFIlvsEx
l3LdVbDsgJKF3UCuBWp16DfEUHHre2mECFvyOIZR8tdQEBUyPqibgCaBJ7Ayy0vloS94AcW5ICqs
zWgpe6zrZ4iObK9f7guEl/M4U4pxkkzFUazjX60IKBb9Li8AbgAGzTXgwgqaDeS0Y/uuTJInxqQH
M0pvlGHw6Wj8HsVak3AhUT0b8SxRbdquZJ1MikD06c9xKiSJsV5hqC8Od+rfw4IbogFgSZwPd2z6
qhyzMP2GDY1e7FaR+90ThBBC9jXs1JXnxdKgTuLp8nm8IVFygEbaNIiyymXmo6Q3K0/jpeQbXO3/
DGluUM1JEdcVy7JgqNTHrglbSPsVkctjVIWYxd7wVv+o9RDKl0aLAxfK5dAR17Y6qsUra2nljWOq
54PNDR210t7qwNMssDf7FwjMetFw38uDr+cc5U1YgDQwacHbsYcYcqj/pJXhSOOtDlJAXP1GKvYb
jdOV37WWJc8ekqTvB4bUkgfNhNMkNQRDO4etglLWwsx2LJ4bNpcriwehlbqUwiBE4kgKmpWqwgJC
XUVHARB1IFDQdpwDq0I4kqcWx4Ou22h/yIbBeOQtO6DMAWKe/NT5aKuLXfkS/7WSnIpgFuhL8FQF
9G42i+BSRDav8y7I8G0lJhyzRgYQ/76+hr5J6rNyBghMk2SMir4z4F3nawj5SZqURVYFQ02B/1Sk
AxOG4cdG8t423Udi5XdyMT6pfaSi7ECeKkK4a0baa6Mjp0sqGohG/hONyQvanwehVAFhkLzTkU72
PLonGcQ9S6l8Rl5Z+0TEL1Aouu3z4VOESVCn8SbnUI0FSEpsxyRq3CENf6OIVHhZlHVej1KvgwyE
YdHCXCQrM8i6maUXpTBcSiIIn9d2GvCq8FsY1ENIGz4GCtE+LBYGFbxl8rx+xv+6qYwR9iaACOOA
GA5SXieToL6NZD8na+tl+jCzGZ1gyhZgkpPG4Ly93goJGWUHtlS67z+0idBZeWn+bcuM11rkQu58
rcE6naLXQs4OgqYdAGG3ZBpQyLF1huZa0VttpDdx7Mb8K+8PeE941xfOwsMbw5tUelSwm1FwO183
A490GBt1TVDVQCe3n7r5s0DCzEwD6PyX67G+q5uz8YGHo8IEWzZBo5g/iGXYacmDDYkn3Rk3fI/3
3+6r9crH9SLYYigUv8BEQ2fiUs6PaEOsqulUvtnrG34P+VdItUEB+5AHa3IcS1N4Gmr21XoNDhUY
cwMb6dSBDYZbgFjH2xiPKxXrun36+1mEEAbUgcBCw8qcaz1QGV4KUjeUEDMbWx9CKEdk5htatkdg
x75IpQ3ItVBabApTOH1df0Sd/HX9NyzcWGc/YVZKKpUuhOK9UQQ8EruhInDkQaIOk7bsA5nZgEdU
7nc6XwMSLlwVSOsm6A7YKiDizRar3CuDyJhZBLG5j7NoKxMvidYgpYtjOwky/5ytHYYRx/RWcvUV
igHlkylvLgrpSU4K5uRChT0MX8mwFhIeHXnrRMRBrf5CSaEMBdw6aISid5o+8B4KOVSwVTDM5fmi
gxduAPU76e/MuT5AsBoxScC+g37fCF+J0crwgg6PbU3/xaeCLqwyyVhhrSrz01MdtHxQEiMNYKkC
x5zOl+3C6/R05fha+FgG+htwE0CfE8q+0948ScM7Vcj9MEIxvaTwqAG5QqiPEBCHFG2zYfm9Ma7k
RIuJsAZpQkhbofV9gfwzRQ9x69iq4ULdoT/kgri7B9/UhQK36kCQfNXOdOF0OUvvp2vqZIRFl2i9
Wk/fzGSlMxr6bmQMfYOyRxEmgFj52/WtvVQmxnsIqpYYIhBs84q7qmED2NRqAv4V3Un3xh92R38o
O9sFIurLPEBKRPyRPRXekWtG5ksp+Vno2VOGJKXFpKZqAuMWDmw7ZSdBhGU8jD51pf1qtIW1cxZt
tnY0K4nh34hoHe6ieB9uGdgQKeQaDE/Zjq66wX3vfxt+b1emeCG1QGQT5pjQPDXRdDz/pl2R9CNJ
cGPUKJHuUcObjBgc+am6UVzu8lv2aa/U1xcoeBAW+yckmT2oqhqq/HAFbeANHerO4BMv9eDTnm9w
2bcv1p4edT/Z24EC99WCbcstPOlkZ1WcYgozzwCwVcEAxqGgaXMZA1I0sOLKGbpuoPo5umocGcSV
2+pJw61VWNad3NWRQ6qtqqwR05e2LoBr/4k9r/qreWqA+zIg1Yn1j07+3bC3poDXua64dQcvQaq8
WJ3+mEkWjpB801bvifqx8uWnFXw5foCB0NZEInQhm6BBhipO8eWp1/swvoTsZrxRjgXgtfgFXvvA
X/rjKgNucb0BFfR/UbX5x89EKlO4EKJICx88O9/T8qjGAVcqF+UjeIoUHoFCidI6uOn8hpmutNoO
WTjHMPv//IbZ3Z1bZqlHaonOt1LuUohF8BoqKVwHfXmThGv4C31lorXZLd7pSl+rcoEhl+EvtRaT
L+S4qYp8k8AQDYyULYTaYBg3fNhD+FZa8INqR9OPQ5hGo33Q7RUVMhBJ+TTC0ygt8x8l5IbcQRT7
VI+etBEScmTYdHF7h2r7Sx3pL2o7AOKHfrvDVAVWCdDVcRnP7wC2Vz0FkElfjmrTrdUOMqsDSBZa
k8PqrJc1z7KMPfz6QC0e/a4fc6e38S06HUYRsSQFMf68Rwd48DUmxbWjJE43RoOT6/xPn+fPmdnI
ToNi4AYN6NxRwo7BpqVBJThmHrTTPzNT3EFK4EYaZKAPK7gRhAlULTSYRqUZ8ABjMnBQ6WDXFSnJ
W1TxjdFDtL9pmycj1+6KsH3PR/sOwDPVEXYtfNmKyY8Ubo6aktku8iO/kKUbwZWfXGTwN0vgXVvk
6mcHPK3TmeRO9PVBplK5g4s79Qed3qtG89yS/rdJ1UfR0L3cyr6VZc8D5Jxd3EFHGKg9VUz6kuz2
C7DAh7ge9kZLbxRGntE3UJy6S3+1ZnpPef0K04ibOO83rJA8I9FvUhq9V325TWQl8lPYscYkvM90
A+6qpfYcS9SPeHUvLHBd1THBaYSeZwIVH3z7/rNrjSOPYGNmhfLRDsXeapRfKVNrCDDI91kp7kdD
3lhh36PV0iYAbvUHCT0NSSoCTYX3BfoH96GcH3XawOxAg0pomDAgC0BKj5PqdgjN96iSd6EiboyK
C9cctHpz/aRZyCfPttssbYgKUo9E5jSwq3JLKLwV2v1/F2H6BSeJSWUzaDyUYRVUaH4At13U79cD
qMupyMmZMStqVH2SaMyw6yDU7dExKjgbKWV5HO2hcdUaKnSNgd3WaHtUEKAAne2sHvar9hjCqdB8
HjRJdnMAwRy0WtHSLjWY8jGyz4b2tzbl9U3b/1FC+VdRR69GqKHQqBXQ3KV6uemk0NxnjQWTzRRa
3zW6Yz4cTZonZmTTsYW7caSQF7Lx0Ikb/lAYyqtVw6RMw5tLZtWdUNujyeUXRnpsZz0DsV5FszHj
sLpIC+Og5EXhEl4fLJ5DUrxp9hUMaD08nrSdZmePqZEjoc0a2P3G+lGpxwEd+7a+7YT9SxtgCaqN
f5SBv2b9cBuWtgfl+h8h3IqyRA7qdoCmc+SrEuqGqDeXTXlr0+K+5nHoDxIaE+J/SPuuHcd1Ntsn
EkBR+VbBciqXXbnqhqjQrUhRWRSffpZ+HJzpchllzMzGvtjARjctieHjt1ILTwZD7XIrfZeZsbEl
sP5p1PfEmKN6dv4OVvHg4c1ZAj0/yyk3NgWjU5b3lanHRIETpET+hSL0cSwR02iijsjTfeGxp2Sy
Vdi37W2V9kdJM7TZSmwsqVEfxmK24Dg8PMzcgsNzN8LHvzTiwcqPOWZQYOXkVNjobCLy6Av0SBqr
GQUnEW+4S0jfQh590rATgc1FksCtNEEOF6+0GwT+rOGWLEJFk0MjutnPW/lpkwoxXUJDOYHN0IcH
yI3lpWH9nzwtoykjQK8b6iKUesbs7ZnE09bWhnDzWNvijdUDki1Jsm1aCCMqCk5UIf4ge+0PpgoP
QFQ8znP+pDNr37bsUxugcTTdOkTqEcDnGghVVZt3LAeY1Q08RqzXVh/J21jSexOZVUJ0ARokscsR
4mkkUAxwgpnisXyjHC6QrzpHvaIHnlsUk1j/MzvFY9XYqzTr4iSzsqAxikfSKSdAsyg07Qa+7JOO
yNapHoJC0+PZIds2LV+6Mn3VC/KVWhkilFNjx1inwygXdJreBcMKIenHui9DM0MIN2snuCrY5NhO
VelXc/phj+nsV6L8qIRYdYkW97JFsKWdHUkv9/VY/1Wm+8qk91obYxVgS93osruxE/0Zsexe9Pue
cKlmB4sNXR1QHD00rL5vOjh39Iq2RnviY32HNKXnusCULgHy5x1iG4b1rNVXrpiXdtJ/hjy3xxsQ
dGMMDkrWYXAzZG7CjqPykmtqnksPZi/yfRdk159Xc4c6/UhNSJg5AruH0kr9FoFjAZyNdqZTxDmn
A+J2ryrMLnQckRhEl1IcF+gf/gSlW0EJWIIpOq7crbHmcbYxV+bVPArzwuPBnWBRQODa/NPWWioB
jKNDewOGUL2P3B0k04NdaCjyadiwkCXNDDUJkoTMTgcyvQSXQpWMPUkrFZxjjMTno4xmJKYitXGj
ENebongBrBhrLZJVZ/PkGfLDI/wxnYC3u1nuArIp99RCSjii0tOTXgqCjlwjgqxlgerkPWwqILC2
AcNS62MotQOg8K+89V6rtrsZmbdHB/E2zditzBCgTk1JQ7sAbJA73bqRChivixzF3+f3JZTi27l9
dgX2mppnytVqpE3AwfevvnfWuB7EdJM/tU/edr6n62mtH38f9WKxbMEtGRPvgp8waSSF9gIwvGbq
oZ7bO3j0I2gYzjt+qfj/XHeBq+g/o50VDtyhbMjAbjh5mRMiJBsR1+Ja/X/xnvnPGGeVg62neuII
FCeIBTngOF9/WrEW/28sDr4/y9nnglaaydr1xAmSi3uvY7uMuHM41lYaVLy9Njsu0Xm/vbrzlgXH
pcmCeT/kmYO1IqfsAHxSdLjEh/qDvtOCag3hKyKS4xrpcWKnR/1btrraOVkuTz9usf+83WW1/1P6
VXpvFvXI6lM99xujL2KkFvtZJeJ6OADz76snbtBVW2uHHjZUiLMUV46B5fP9/AGLIbQFJecPODon
upx1O6tPY4ugZFQ0vT4E6ThfGeZyywCXpv83zjkMXacL28gt6xOCkW6sfhZhg9T5QNZ8PzQJoj6J
Aiw6QfybluXC/LGxY/NnzuZtXSFp+fdleuWpzxFrF3lrnp5b+akF0FAlxLdB+VMtuXLgXRvm7Orc
0Jq2MD2qT7rnRgNUrFZFtwjcu3J/uFzd//Nyz64oDG1dQIt4HPeGnfihWBeRWuc64NjkxoryJxLy
EA6p5AOxOq+/v8mfWTeLz/4/Y5/tQX2SciCNaONa/hQlO2NdxKC4HK5vEBfbHv8MtLzsf5bKPA0T
7qDLik1E4BkfdT+gMa2FCDsJ+TUjoEulCvTMsOmG/OOnk7lMDdk7jcCysMWtCUJ7Z/5vGvuLZvr/
j3G29mGXyaVKsSR6Vga6/QbrxUhPzStz8PLK+2eYs0IvcyZ7BBYkMDm82+qo+yBjrjnA6NAKyqiK
r/bILp6BUJ8jUxZ8C5yF3z8UtI19WY2uOJE5YPGSj1B+ZKc0XNqioNMF9Vv+xqJr0plL0wOMBAe5
jVis+I/vo05iho2Z5bQnYkJ96qUrJf7QtgkcrGxXff4+6y8sbA/9RfyLCgxwydmCM0oHdEk0nXBY
bcDdD6CCCZf+xe+j/HyRQA8A8cLgEf/88FN1O6NkbMrpCc7qepwX5cZViN4WdDT8FKTa4H8+nLVQ
OoCHwvT3PxPpnwWWNAQkFU3qQF+93dDKjw5OiI4aTtypr1A5Lj0ZlPZQjqF7C33q2Zy0zHFISxTT
p3IywqqkX4PpbYsuP8ryihD28kgQjELJiXSTc0VVDSm6DlmgDiJAhmsjwtectybRjkI7/f72fs6/
xezBAScGKMTCmvs+/3jONNeqOS43PQy/u23jvpSFhegpxAMX125SF5zYvo+2PPY/36rSZYnfAo2V
tlYrY9V/iW2+GndslSGWQ4/Um7mGBj4Q698f8sJJA7EVMm/wnEhHdc5fJ1getqO6EryKsN7wp/TB
WVX3PNYC681+sE7G3yQowq4L5viao8UyJb4XKt9HPnviOkkydNcx8thuhIMs3ik7ymTnlLHi2c7I
skgfrszSC6pjjGkgQc02dJhcnC/zHhRDtFbwltt2I6nfwYpzdFdsbX7S1bTJvsw97jyT70a/v+Wf
c/b7sGdH6kz0phEIlT919R+hoNhid0YLcAnQyu8D/dzGMBDASdhxQtUGE8jvs6gpnHqsqgQDGSRk
4FVOeR0gE/3K81x+j/+Mc/bt8iSHF/8yW2Ext2o3NtKd4dLcrZYo13oroz6oY/H8+7P9vCd/f7az
88DUJs2wa8B0Wf2U8Ce7lE9ms27JBrytyKLlNVjw5z0J42HfXHLUYddzrhDWKwRVowRrT03U7q3V
EI8gHlX/OWy7F7LK10U4rcmer5KV2Ln8quPL5Zf8zw84KzZpZ5n1pPAD2tDcGis0pio/2RZBgZcO
09PqpIXpzVUryktzdSHPmMgDRrjXuSMVcTI+gIAm0PYYQ6ySjbW2nheO0P5ZRi7z860Xfv3+ZS9I
glFXIBMYcxcxi7Bq/D5tZysfM+Gq5kTi4kkXPrIG5WZ+hEG2c+i34xO7H/b5ulx3t819ejLvrgx/
adX8O/zZi4ZayBtgNbJUvGO44L+ggKxTxJzYqKnctbhPrirOLr5l2OQ5C60FV6iz89Lg6PeSCW8Z
7gAAZAKh0HjJqpWJE+b3p7vwcCCWQXsOd1F4xdOzZcPyqZ+BqlcnDy3wjADbqqSxqkx2LbL0Z4UN
MyYYVwO3x7xBq+77R4Txa8FsCuMaOpinivBtJq5xq368NRNXWjTKUMzA8htVy/chyNRodSvBnGk4
KxHAAS1L71IY0OivAwDD31+cDmsl/H3fjiiMh9MRlRqsPXA8ns1L0P8q9Aez4mRB94C06GHPi2yK
9USHH/dC94VRChxiU3aXyRZu7gjv9PGqj44wX1u4ULkseaAIvUcMVPE1dfMt+E2w+3Osv8SDi1SL
HHKp519MR9TckijCkO+dUBm7E2w3cs23ibohIjfAOZSPk92uknI6zlDHBGUL1svU3481WScWNCyj
sRr7Amk5IKgEVKV3DKyGPSlhw9mIvvUJoutZXW9pYbpRk6MeRJ6wEqMbUG7eddyFSAqmHH7jwXgf
5gNkbTMSM00Bea+R0+WJeiXb5NVoXGAIpHlvKfK67QSgZOer/AYyJEjajt7AgKB70OhkQPTQtuV+
nk8x7bN9MbfNOpG4/guCFPiy9encrShpPwevuAdwcsO87ECN9G8GeilC8Tz4hedQBTOkwzvtocop
Iq4Q7QWcVb0iMfHBm+bj3CZHuHIt4mQDDKOx3uQugwSH3jEKBcg4H6gzeiFM5Ne2U5w6vQscgrkP
o+RHXiH9Y0CzP0uTe8so7h2oiRbDkgBFM/fJ4KZBWcmtvtAemPngCSS84panFnjZDnKTeWAFzKaf
i67c5Dr/GvoMjkdkGv2m0fWw6IxhVc95dVBNnhwUGPs+s0vLb8s80kTarXKguHKieeSRQQtBMYA2
BFoogfCg2IClpj+ipeqTStwajH0aEHYEvHJ3mjmMAdRHDcJWJxEMiDHb1FC4ru0G+jzPKiGNsyDU
Kss7MSHuIquK+R5kMc59x+n3sijzwHHwxQp9XS1oTt4V22ySNyC8ZpGU3tG21AuiPZG0nbpD0NfL
eB7RViq34IhoIXl2tJtiJS2gOarxgHj3RyrytylFzoDQIf7RncUKxwD90qg2slS3msJ7KfDxjuXY
w/QcCnxfzDbdEcSwRaVGphhAconZN1cr6bA8qJBi6HfoC/hawo/erCl0qBU5etY4x4x6fxLbQAxt
AstpXRh7VWbWuhuHt4mQrdYYH5AbIho5Rb2geX3Yu9A+lnZ/lzL7xjY/q67Pg96xV1S5cdZ4kM7N
xYq5I9RbmdVti0nnodUAWHCHefBrs3mQo3PoDOMTxOud3TlRqRwGBRjYZ1Um8gjRIvi2A+jCulcf
UjEP0UjwgrwFgbFL6gPZPLhpfhwT9w44Wx4UjI+hOev5uqu6T81yH7MJWGfTUxJA5wufjypdtd3i
UVJBRag56qnMSEymLgXVPH+eeBE2pfHpDLMTZH31RRhD13jKu01qJ2XgVqO2VVOVbOD1/5FU1SbT
nHd4YJjrSkvXIFvCqQv/Beml1kLwmdzVJdCtXugnbVbAB5E2nhTVZ1bDN02JxHfhoePLbH4dPQVk
KXfDPJ0qcAOg27US65UwJ/FnAf8u3HcOkmNuWeO4ccC619BICBzNOw6y3/Stt01YBzewecSuY6Zo
qmNnMowpB1PEQF5t3T8XwlOYe+at0TEvbrLsD5wrk1B5xgiD3vIx07I/QNamYEAVF2amt4dEJYTK
KfWR1n0na4FIXFW8g5x6607jvk+KddlDszvhFU/WTSGJt2nd+j4p8iehqy9tgklPwdfSzW4UGFn+
mDp/UhD3K16/e3z6a3Ut0h+5sdUM0UdVT6Gu5Ni5jKEJzDLZ1eDpQ3UfM0e8a4ucrsvxGyyQZkQK
tMAV7qap6m0xNGvsks/4QWG54JlWYkdAwJybfsDf1PL02ULgMyjT44cwis2cjd5qQFiebyrV+khZ
jqoR+VCuqELdLgB/PZSYfxqFgZIn9ji3fKeZDrzgf8DssCGutoWvQ0oT9ZDMghcg2wjIkRflyeQG
2Yjdv2GpCw/uJonEOD+7Uw5DLqcs98pCTLQs+VrB8aOl5b2DzSnKGRFBb4AulCCT3E5V2Gbea2E2
cQl+VNDbgOGz7hHOebu2xyEA5GZrFrAT61wtrvt85fYFuuBiq4rsAXrOFwi/Vy0rk7jKJmOnDewF
RoHQd3I9qGqALZAu5mGmV+W91uVu3GeeC/e9Gio8iCvxKCmMKtI/npcMPkoBEM3l9NpZAH0HkyHu
CEFlsOooHnsjG329I/fcAitmVoe8Ke86k/Ww10nvJ0Nk2MzrR3PkKyudviRNjGiY+8C2RIfDZ3CC
nrN1VvMoU/lzQcnKINjr3Ew+ZhW8tl0lV948vkxp5WG1lxU2PPLi9Rp2cgB6fUk+HcRL+2OP0Oxi
ppuxSjepgJ62GRQoNqWjICtVNuSV9RRlqYNsLDJ91cZU+xpxH3tsYr40GPVbBRM7rRjNYwPF9brW
rNvOw4HhjTB3RfrSKbOhFGYDGtWd18TUklGbIsJ6Sh+0bgDpRYgWwlEtdgdtrwnUCW01PTCZ7wzu
bnrP2o8IjfD7NH2sqvqxUvXBLuSqkwVb4QjbjXUaexl5yzM5hwmZdRxq4LmPwnHw4xtoZLAXZ7YW
GEWKvKWJvvKJfPDZCFXVxy4JqKFtK1PcKSnjtk1irzP3ylPcF1MfYhd749R9EKU7YVY6G8+qboZR
W/NFbWV72O3EqN9Tmu4Uq4AIy+aQlvbRpuMbxIfKd3lhhkY2f7a2sUcB3viwd9nAC14LEs3yE0aL
oJu052HqVDj1mE2JnR8Hbb51e+NkiuzkJu4LMRBlruR9WzR3FYe6mvV6rA/NIyyhoYNt+EpBiuBj
fWDRatZfOqfEJ7q603W3DIkGSZqckOVSaTvLa1ekwUwCbyXlZkhT88njWZAN+oZ1ve8YKmISTQ8t
+atLtdG42FtT8qjqKhxncCEdMEvy+b53vZBVQzwYH0NabFCAHvvcRkyAHvEMxCzwMWJl1lv4Wupw
GpKK3Zkqje1ePXZmv4Z2J1Y4rwxJosR87YvxMAxDQCxcYA3wWXIOoS+DueATtI7vJnsgHeIIsjau
cHgPWo0i1w7zUcUD0bdDKv0azXtKsgBEsJ2Gr5sq9xYHcWiy5wY8O9uF1hx9Y97dabPwtSwPRWp/
TTzF0nRp0CZuVNV9DM+ZdclAMJ4krCOZ7yK6fAaTg/3lObSxstuXFiR2FbiIQvrmUoXD2WEsx63s
E/gbfHX2tC4NPL/OooHrUZqPQdnRVcGSoIEbwWimgQQRRtTuwfS4bw7OFNgFYtbgVPrIrG5TWR52
1SZOZyims3vDQyuo5Fj6BmqIFwM8x5T5xK4/CYgUixMIaUCD5jQ0dN3HhQcidbYiuXqqPHI792Ai
In25saZt781rwsiKiGRdY4MqTMNXE3urnQQcRLUC0SD0bLwDkJOq5jiXL1qSrkFBvdetO4Uqis8Q
uNvDKhHGAAnryXYOoA3gaONR71Q3gOEWa6Kgbax9nSOz2ALVsUnTrUGa+wqVLIqjuJ6ysFHw6Cxo
oGvZPtORPE1Eu0c1fI/W/8GjPEaeot/XBYJYE0SkLc4ZqLZ1qISwVwDf39uJ4+tjsxYLX2aQOwJj
wGlKAmO0H1LlRaW1kAWZ5/iqnm8cxqJCwzaWQYY9Tn9UCbWReOFw6kiXZc14xLiOTaiOOZGwS3BW
k4X7vueEnvmqw2RVhzK/7DhMP7tAjjgcJpw4/M+Q8JPXtWvWkMAkQ0gFfFtxkTAoyBDFLe3aGpeE
9k7ra5xUAyzkGG5MxaYY+9gU5ejLulsb/FCVqD8Ih/OaPvldyldonfnOTDAzEYmBP5gOIsht+Unq
DvJ2EEzrAuiyWi2XmxLbU5s3L4TO4LDClgXtCltqQa+fKpnETiZD1EjrjlZRaySBxZ69NFtnXMZl
24dU2j4sUg/AAwB2yZC32WEeYCkLnWswwaogr6sd9DwBwYqszT6CzcBrB9VgYGH7hBfFJpN0Q1Mb
qoNxbQpxDzu+z1GptWcrv3Zt3HDsUHXFmmZIMMnntTNCemgwv3GKj8TuI/QK34yu34oMxiSs3Uzm
x9yytTRRA1rOvbQ/BsEPmjVFpSkDJJk2PimTNSk83+31QCcT6pBs5ZVQB6d5OCf2Gq4hL47ovogB
Nl4ntxxHWltq0QSfkqKDpXBduX46Ilc7xwpy7tvECKTWxl7yBNox1ETOCO+NT10QbLTkM3Hav3k1
SB89gX2OP2InxW2p4PMwJmvetVt7fqrAbE0rdKcN847W6TZpjVXWlSvVkxhW/vdtPdzUBDS1vEBf
md+PokY5I/eKJGGN3c0tQhesPNydcYenvtF6KzW+ZKO2gmZ0X7kkQqj5XjOyaGpx6W96kHdtrG4d
fgvkwdZEVFEByyo4B2Av3XStfKGOu3LqydgghnFa5aYJEwbtEbbfn7aFFl4DG4egV+Id0VgoBFT5
IGBJgwt6+1kvgiMEIMty+swN8GKdiTwpynbSNh/RUHiQ0zj5UKJbKxyxHM4HYP5ooD75NnNppBvT
DjxytBvycm1POOEGe17Zrb7RBro1subWGtVz3Ykv5XU3UnFwffQmLOF8YRAWZlWer3UbJ/BMLZjR
a1taJ+6qmMxXML1bH2nacerBlpC5J64x3NFScL0S3Yb2Rgx7y0HbTnP5Y5nCV4dnLVx5s/0gsKQG
FwX70CHFbyiw3BbLlagwcftSDiakJ5cZa84n4eIOolvaPWq229m2cT3hd2ZfN7A8mkJJ7LfELJ+S
FoIiQHmvPWQIqQHqaNrwNcCumLZaEwlHvrYcJ4+q089R5HvPBZyiDTckrYnv9Eascu+xnXCVd3rn
uTOnOpg6+4NlvRkjDm0OdHDuO6WNaGvQUFjlunYngQjJ8a+RDc4uZ92jlhpPc+W+Sm0ExUqj7yyx
tkll78bejCrd3IFbi+rcMV4gidP2AsbRMtPCiQ07Xpp7mAg9SES86wnYjwNZoRsCFMTrscrKUyvN
FcKCbnsBwysDMzoZT8jW8BA2207RJ3bOI2HeEUw5O8q05rkf2RZmupqvN9ZD3lU3feqtuxnHtZHM
C1fO9GAYA3MlqaUbTw47lo+vKIozv56Nz9zO3mvpsbAqmrVC1NKyNSfrNusOJe9uqnL4lDYqj7Ft
XhPTmgJEqj1NQuQHMRMTJwkWzUz6LlSKoRHSzrdeVwkoCuw1aPccNToD3iHq54RyHP2ZeLOH5r0c
7EfDbvJwSDvNn3LzGWfmTS+7TxBXB791s42hinZrYSeFTtPcTLo5rrxE27Q5/HvBG7iBKyD6GhLK
celom0oReJ6Z8qOqNRDh6IyiDBY0cavMOxAxX8yhjl1vPlUcWju7Sx8ld0QE1uALmlAHY8j1xB87
y70rB3gxtZgHCBQTL+aM0OSUTHk0zfiNLM/judO+0GKygmSaEBAxNxk6GUmHNYdrXy6dEaxR/rd2
EPGmigHXEovOUcmLIyf2TjcK1OSMbSTw5byotw1uevaIJTfCRyo0KonzqrGADLEjrBbsYisMchht
61av53dWwEapVe9sMBw43HcHXZ/XkH1+eROa9HA2uZE50jkbRrZuV3urpCkYuIJyCKaS7l3uxrRQ
J0dlHnpUMxKlOopJ3oGS5KWDn2TlTS4wAZAs/lGqbofMR5hxZsNBMaeKRt16G0j71+XtXTpqAht/
CZnkrGBFb8LxiMM4LKrgTPHxexv2R1t56cEuvvfI4luay2c9WEjkM7NBHMOJtM5fkbYfyr5mR/aj
RY4h/uNli148HOnPvXpHc+Ja7brZqdFfM7BsEGq9cSd2pRH/k7exDAOXBWg/wSb8IW2z0z7r0REu
gOfIENfRcBHUZbGJzCS+ylbaw+8vbum3nzev/xnuXNaWzYMLuacOnxDwzrgo/OVuWVi4NC5uBM37
76NdfIcAGKBsXQTC514OuaANjPi17ERnsiFsRGdQeyJTdvd/G2aZLf/A5MITaPU4XnYCC/qZ6uPd
pObAcfPo92EuTTobHE7jP3gGeMdnwwyOkYCjh6dRqAbteXqC41x/ZZCfms5lQizxBAgKhn3juZt7
PmkwqDGzheVFt9m6Aepu762YhH2chdcw6J8fCMJwRM/ChQJ4BqFn5KRhHFTboX4+lrRCa/FLDncd
uTbHrw1yBtCU9UhHVQ3WsYNWo0Z2wIQ6CVYtv3+dCy/OgWX8QqGBgfOSsvz987hp5qAVZBnHHEAM
M25yfkthySadCg2YB8M95AWamaDrw18LTZT/+ezA8ODI4ScQCi/ts6fsad/CMMUxjpb7kbC/JrQW
vz/gT5wLA3gmZJDYLKwfmF3TpWMKuEQeQfEMRPqimmRtwOeruzoHf24S30c6mxWzSHSPJr15FHa2
S+067KiFO2lcslsogH5/qp+LCj4vZMm2gB8kBbz8/asNShqwrW3kkbo4+OocLljkyou7NsTZ9kA4
NXMvr9ET65FA3L5IfoUOfmGCf3uG5f//s/+omjJq94Qe66EPquGJki/T1a48xX+cuL5v3d/f1DI/
/hllmhOqCOK6jn1ofXpQ0fleF+Aq/tlH/KjZfray8+AaW+zSVPj385zteaOD2FxmYdIZ8OfQGSz6
6rckuy90uLnIa0v42oc6m3c1uD9C2lweVfbOtK/F1PD/NtnO1mgn8hJN84keZ5CSG7v6kCp5+H2I
n9ypJeId5/lyToA5ZZyVJqq1HQ2eh/IocVkEdBGgTnb/0gjl1VaLoD6KyEvTgVak2z5fOZsrwy/r
5ecs+e/h6fdZQueE11OCD9ZFzksTqRVugGv21YUgjCF7ZXXtBKGXJ/9/D3i2gNtJVr079/SozARM
n8GTO1nLHO6VSXsj9TGLhZsga3n0tmg1bnMTVECd4WqWo0PO0j0rnT+8qe6mEf1CtHz1m1aV5o0j
5UvqaZuyrNapVu+he9hw0iS7gkOcduWlXZ7l//0MZzuEK5uRsXLEM0xW3AhvC2QEAUEDQms44D45
dqgCoTvTGX2GWblvlRAs1715kAV96EUZTDWcVVAFofGpxb//uAvvFxSYJSYaXBhqnDMOmY6cFe7h
XEnp0YCqsUs/NPbn9zEuHC2e5cLxHAyfxcfi7BvOupEOHseGr9AnriEvsmdnsfn0PfuaTfSFV/1t
qLNXLZnpdmliGkdtvtdxTRzRrDC7Gr674EDk1+iE1x7sbGd2vWIcBpDCjtNC4aVNYHS7pjBOZfXx
+xu8sHV9e6yzzbnlyZxRDxpHML2B+aFZWK9/H8GxLo6Bag0MRVwVYFL/fWm3A6LtrdY1joiDKf5k
QwNrb4p6pqmnew2u2H6hukMCK34gPXVMjOJm0Io2wrcMlOcd2WhGtOKHhE53A9j8AZzG+ockn4GL
qWSdGfA6psnRaMA3gftBD89MNHypalf57ACsQTb6NsOmB1deB0K7Il/By2Y9GUWY22gpTBDcg0Hk
PiD0ImrmEU1N2POngBNrr3yUaXWE6VMsMjsSbEQTmv0REFFOrF2PjNwlxh0C4fdprfmkyJoQTAyY
fzbiFbKEsLeSQ9/qn+MwbwtSvgt9vEmHvESCHE1CN5W30mr3KXSuez33Vk4G60+mwxFv1otmASPf
YCFKg1SQbaZ1j6VdRo7kITeHCA4Xt4Z03s3GPJHCLf2aarcVU4i70vkQDh50ceOkA9PP16byGrBc
htcaVp4IcP8sLSucLLUWnfthWMlNJSakXU7K70l6NFoJSGJpEulVt0pIfWfb86ErukPBxhe4eW7N
CWlaOd0imm7dUrLjntYGpieQTVZM742qPbS6XQMQOEpyuAjHeccN326tsOImtH2LupIyoE2cxkzl
8HeuV9VcvRfQJaf9eLJI8i6UmqHGJW/2XKAzoqyvvtUy4AbZHn4LPJZy2lOl72g+HatZoWPeDw5a
c2jt81JsuGU/ZIIOvs5hcjuBJY9OEAQF9bApPXQW+uzGLYyozfmHbFmNpk8Od+bpragUmrg9eBuz
8u6MDMxIyMR9XWM92s7DDQBmElpacZpqGrYeCYac2OgIzY/EQeNUmC3EtiPmTyv4fq6QtI0gpSAv
hiL03AoGKDKJOmCtvZAZejrge5QADNO6edIqurKQHhbOJt20EHLPSrtJyRDkHL7LTnpjpP1H5c6w
inax4wz5XTnLKqxSd6Wjy1zl6lN47bsnnT/GMKOHTmhQDOSmymRkNwqNXbmB+PRucIctLnGp72n1
5zAbW0UhIxb2g5eTe+TZ3XY5pI/ZTKLWFtHMU1SGXrM2tH4nBvqq5jYys0aFlgX3WF0bIgCWG8Hn
RwiWngGko/UCsTka5ZOIrNp9V8QQvoP2UqASZFDAq4BBbV0+koLjrK0TWLGA55EkcPDV4QwB/+gq
nGGUHdWDakLQwxD7nGwBVi3cBAtsjOXniTLfukA4iMr/aqPa00Y7acJbTyLd4jqzLgr9q2aw3igZ
8EZ0/pqhPlXpQNGL6m5np3qsATaHdUPjnhd7JAUCNS3jLvNObZkcnIEec8aClPA7u6d3aSJv6MjQ
YjfWg4eWNDLp/7ajE4yl1fqIjr9XLcBK1bVPTEednsgdDM5jz+w3HS9W4MY0vo3ryJwNnzCX0EHJ
yO1PD93lNle3rINDI8y6XuVgwm63GnxajFEHR+lxxJHGgAckBRrD0KjvEsRc+jDnzXwyk7iF8wZx
vTvAGXdJ1rwADIHpQaZCDibFpLs3/0Xaee24rS3r+okIMIdbZXWkut1ON0TbbjPnzKc/H32w55Qo
bhGe+2otoCdcGqk4RtUfokR/TPPElrv06JW0Y9vwGHd1jM+B95Rh+ZiG+XHo+72nSLsyh2NYS+hW
00AD5CBrb6Er0Rkrfzh94UNAaw0UAODL9LKxUtWkPcheKG26Cn0j8nQUmslzRWcwddwXPWtAZzW4
m3YN/Li4QIdadptdiE30JlS7T3UFfR7UN2ioQPwWDepAQ6Y9VmrRIS1s6mtNHKjyFF55T+X5hTps
vbVy+Un3BOkQif4vP1K2AIcSzlRY7vK4qddmI9MFjLVw3csKsiAqWtZ1atIYjX/FSv47lKU9ytXm
ykgQTMnz4U4Q0ZvIeu8lj13vscmD8r4RxxVAHrFPkxeZ1vexNuPoPSs8dzXE49YWcl5kwlpO1RcY
rUCbVOclDrB1UfNTXqFAUUs+0DgDrXnAn49qqn0T3H5fUqQPG9IKVeFh49K5WCltsy9cP3mgckK5
JHH9bV03p0KgQZG78gMyLkdaUd9DrX5B8R6Rb4Qwm0IK91IR/7DEiulVpGDviXKxMZBu2Ziuljy0
Rh+txTrpd2VjcMkzLarWAGWpaCNBXoj9l1A0PyQcUFYurqpo2KcfyDqId4qZ6pCshb1T+neOk93L
tJNW6OO5IJhK9pv0UggcVT9EjCKNXvksw/URe+7QxnvsGLsgD9lXg7FplOQDGOkDHbe3zLOeO8Vf
C1gwmUq796PySxF0NL7ip1Zuu7XbOTtPVA6enJlfIdKtAdK9kCEfY429Hwmf3Db6oiXGs9klDxKW
Y1psKZtW0bFG9UBd9VVcbdWavgkHH8/LAGrJCLZrovIUOOBAaV0J6yB138JE+EWjEsxjFjzmVlk/
pmJIRyalJYaGwi/PFJGYCb83HU7ZAPM2tWG9RF732aqAwCi9x38btvpRj1G4a7viqLjJ41D7n2JT
3SH49NbkgHfK3nkKlHrrAUdqdOWxUrNt1BQPbZQhgpFsB+hEseq9VRLtbEcFsynwcZQdxiMkOeY7
8k52+3CFtsK2qwdtk/OKXXUBigSO2NB8sR4jhHAAgfiPInXRXVIZIkhc5S2JfdpJooHALhaTK9Qs
XtoguaPo/6U1vXutz4/V2I5IIpBlKe3VHugWQj1DoxzaUabIFfMdNZxdqopfOif/VjrSZw+2x7oJ
vPiZ9k66asXoJIX+50Y1IrRe42Aty+2+kMw7VGU5I2mjbMVI+dSJIn32GsKB0YE4NZ4L1f2Ry94e
KOpdl/WbvomQPG43g0POCRu+g432gnrVQykMX9qs+i0EMY24EicH71chNUc/9I9a6hy03uW7GABK
8UrzlyBWxzgpt00zoKXUaBhmmuWxEoatHvfP6HW8ppZwr/rN90gP9xGGYFBWYsiZ8h765CYxQzj/
6rb0hjvQbHu+i+1alI0HuYYAVvFVTzzxwQ3aD7fU96KHyk6cZTRSrXdkVt1NmnrH2lMeeQOBGXZ3
qJS2SAdoLXPjkyd9dJtqeg9Zhu2bhEq8NdBS0jplK0cG5XKc9QCogI1AYyfeNorxXjviQ5C5CFL3
0b1QKfm69cyjKEUWiBauYiPcoNbBdAwSoNfKOiZJvQP1feIphIwsH37fCH46mOfkAFWakEKimxoK
IG8+ySIfkL7qj1HTES1SfvNpBPvUgUqLvTABDeneN5LIBa8DUOu/a0X4anZpvqni+FOciAfPDTZZ
GoYbQ3W2SgKOJdasFz6un/Qy+TWgU7MKc4N+kar1L4IwJv/Suh8y2medn3J+3NDkC++/6W3t7CNa
4ptwwAbEw7Nj1cZdtdGTQnqWxkdBgNzxYxCyR1whQAKYuvUG30jfdjUVp8hObFGo4kZsNfIXT/fK
56qWDw0S0x2vdjHrfqstE5EG983gHNIu6tdRndpypUsbACHorbhgFOQG4x+wY9xVZddnk7Q66POU
WqXWdUeY71hUpiaAeKDq+K8CktSG/lFoROtOSXp3Z2ryayO46qqVB0q2aSQ+R7BOAJulS0/qsZA0
KZJYtI/+eUlNCk2gq0zPlYXWDkdYn9LajljdgWFIV6oTbA0MOdS2WevkQ+6cEr3w1v+oTTCSURjZ
AvaH26gebCdFsECPDLvw5QfB07dZJN5VUocTrQMgvRdqPJ+5v6cGTrW5bu3SyvmOWegB2a5qxdkD
Bl+VJyMt0HRu2mcX2McKsb8daImjUeg7R+EhaQ4oDAEKd8GM7FSzCznz/i9Hb0fUmHlUMpBPcYRv
iRWdwOTZUtgfrFIGOhg6L63bePemNfiHJCqSO6sOirWXJ9KqkvJ0gRt1/dbGPlMy5dG/nCr1ldRM
HPdeHVuiLcbWXoy+6SEXkzJa13SObz+Fr9noKqFQT1PQKx6N2ib1CvTJqiGrnNoOQcNvPEf+yD3n
h5/TCi9C91MUowYX1y2d/cL7RHNoQXv2uiRDeAiDKp6+NMrNSYkvhmrqZJZS22YZV6ssKr7oKnAk
CyGlhYGO1brLjXoZafz7Wc3XKXKA1OXQ2IPk2F6pHVugCqnVbalYPbWAaAZw8asOAOIGQW5wg1L5
veAlevtnzI+XLusonozI0qSKEtAnpf8sALGXH4rKOxYyUE114VBK46xdj/XfKJMSCjpFPfi1prFR
dNrQcMZD/Wd8zHfhs7G5PZ7rGhSziggOhjrAp8Vpp2jQqgw8cdLYUt096lLCk+DnAFQygX/tLVGT
r6s2BEM+mKaUBmFo6m1eQPTgiWONmyU7qlJ/ioTu1+3xzK0P6qCj6AZG8OafmT3bJaKn5hDIOQ49
pji+ct8a6lqjknI7ijxTWr7ImpPqOTpgsdflyH2pe/cABq/0yCqf2o94n28a2J3cgLtwEz4Hp+DN
+uRteXekz/5r8PjXZrMq9dB/0/dUmLQaKFe2WPbacfnTD3/wmxaGer1mlwEmB1zKQ6EHmY2wmYOM
HVYyeD5y3bk9nzNZ7DLK5HBDkMF0vvJUG5TvrvYybgDV+HyRBC7ZQncURwCy4fO60N3ks5E4SxYP
1/vm8gdM0mgSCUIgkV3trrnXtAcd07Wl1ph0/VW4jDFO9dnebI0q1duBTVNtQHevy3XyChzy/xu7
KluMbuFugj5a357b+ZHphqrIWC3L01a9T2FQ0zxKpXmAE0Fzhx4b1nyn20Hmdsnoc2Dw+pSRBZ2c
hzhv+CRrg2SHzQ8cqPZZkS50c+Ym798I/L/LyQs7acgiOIV2Ubarwn0TdECC8d3g/7w9krnpOo8z
2e9al5hRMXAPSuMWmHH5XTPSPTeLL7fDKHMZBJK9hHyCzIdbHBPz2WbQLDfyHKRm7UY23g2n+SUX
4gcCh+84dqF60Ww0szDWUuwxWgVIfx1Zb7RWfkmFtk9xzFsrRiuvQuxY79FI6tEOEo7QXIH1ue5O
F0bAmALHJQW8BvOSsh0SMoIZPmngoe4HsFGFZwy7wu0w5ZOGDeJyPjqHFNZuj3OmB2gqUJZNBsmF
6MpHutCG1oAo3trNzj1Qqv1QvsDpMY/lrnwQ7oq7eOchoYojRrisNXW9lsQe4TaqrliEn8zxEMQ6
OoLwOHl9ceC8tSDcB6Bp1+pqVOgWfyj9XsNI/a9P3GXYyZXaS11IPIrYYmOoI73ptPdiHr1KZbOg
9DF3dWfroCUPzoIv3mR4VR0Yodj4rZ1TWTCC+psSVMckTe4LHadDq3gzBLzdbq/n7EE/izkZmzt0
MXsubm1NLx5ip3iKK+/9dogZHBg8aTYMajoKUkTTjJVYsmlUPjHaNdy/zwnscoBg3dpcFS8VKsj7
pUvQ7KDOAk4GNXhOUupIANtq+puHCUob7WZhTLNrdRZikiDduIvMTiZEvLpvEYdede3uWfkRr8Ha
r9Gt+lb7G/0Au/KJRtNC7LlUg28flzwRQxrwOJepxnA6AZc95hOQ7QbiIVA3b1etqi00FsgWG++u
PCyEnMvWSM+MKps8TJCTugyp1CI0zYiQ1msH1jxd8Z6U31jGNTRZgLfaynmuuo1+v+xVO7eYwOz4
2KF/M0IiL0M7kEXLlLYXj9P3TP2UqAunbnZoZ//+GP8scXeul2ZxlrR25dJIoCqqZ6Cb74PlPTMb
STXkkXjPS3KKB3IEKZIyqkT2KLsQYmnQoocnrNM9Tcw1ZChhLT3iEvdjKX/NzuBZ3MkI0R6U6shl
BgcY/Er1lrXR5vb+uI6A0aOGRZKBbABiGpMdqUB0LTCgqe0mCNZCnjxEcb+/HeJaM4OH8XmMyZVS
inWAsFaPLL7Qvaple4DaBv7Y2zTi8BUJXnXViIGN+dZea+FCyJWgUs+N77NMeVJD+UnQXaiGSf6K
Lye1iKy1g1pYekgsTcRkszZ1IYlWLtV2GTboLJdPqo+t6e2ZuE49TATwG8oQEgdj+sSjxNhyTtXa
jgreIK7weVDgmhbJPm+yg2dStFaFpRQ+Ny5ZxnVbRJ8FMYTJAhujXDoA/Jqt678Hv/Q1UHAEDiGA
qqtuq61pN6TmSl1MdfNxTUuXVS68GGRcHs6iFvCQjQLZtqCZ0k7/qt5luxS7QUg5hnQKP7lr+bCE
+1kKOvl8hFnY9ILkjW9O+FW6Xp+6EMLV7VUcPxDTkgA2W/+MbPIBEVQ/oYUf0kU8+qQCa9vu9B1U
66Vjc510TACIwGxMRTJ4SU/iFIJOIVb1kNG4M1Cphba4tqhXYzUh2u0uMTdasq/W8n3+RTneHuHM
bQ20KMggLsQ4RE1LSalg5oPP5cIO2wcKkfSRXiJpyfFydnh8l0ydxGPJ06+DhchwMnRjvaPDuToP
4HgqVJCcwxAjwn17QONmu1qys1jjvjn7UqhuEasiGAhbFoNjGeS7ope+uFF2Z0nZey4YSx/d6+/8
n88tH1yeFez9ydI51IqDWnUlW8q6+1jRt4PWfTUyKMYhENYtqH3t3glRCjd8ygRGjAWWrvMCLVMh
pxlnWj9uj1+WrycA9ya6FCyqjoTa5DSGrusECAP0tm5kq1h/StTguR6aVetVK76jn3svOZjdK3Kw
KwmPwCIZC/CIS9AUjnzhc9t/tNkXmRuLAUPJhRCCVATNt9Ptnzmz7y5+5eT4IrIP+2ksGbVMTep7
oC0MTAK1ze0wMzvvIsxkdXJlGI2RQ9FW++8qysUFaKGexnGByM3tSHPlQzYAWo0Gp4j8O7l9YeCG
dYXgSXbfvGuR+b32pTXcSUh8tPy0kuK8c1CsZhfp/jGioXQ7/My253qkWDoChOhkaZPcL7rAX8Iw
12y61a9YJG4FpVq5EEudboOu9sJg51bvPNq4B88OWVHmdd1LhW53tXLS5XKTDsFTXCcLFf35QRno
bZqUNwAHXoZRgibTWxHgvgwZvISPBAV91ebaOkDnO6gWpnBur0DT+CfaJHMAtBmCNPQZFH6mbvvg
ucYmQTygVpacjean799Ik62SdcDCvCbX7bgxkMR51fSRuOwtLNLS7I3jPVukvEArArwGswfhSkLO
y4medBmasAFkz8sWZm/mewx4nncjGWdMPZMNmHP7D33czuw4t8v8zQg+bm/w2Tk7+/cnW67WMy3I
RFan4MqoU5up0s8thcrbUWbnDBNqtLJVmVbSZMeJvlT1EnJndtXKOwoAz018l6BYmKJvn1If+r9F
m+w4hFDVAbCBbltxhpsRTkDae15YtEF/dN2SYcHcAhkSIrLorcHzmt5I60pJva4XFFuSi4dBhntf
Gdvb45nNgTTFuPKKXGKkPxX8sy1n1G0w9F2m26UblA8aqge8OlEEqXynWfW5l69DZWRYYKMm1FJG
L11+9sV8IW3MbRWUWBWN1ph5jSbOssLy63hQbXSCXoeEwrla+XdNrS5Yl88wfpCVVSnvwmFiv0xr
JqmPdlQZBj01k24zbMItEBRr3a2FfbyzvmkLV7WZBeROL8uUlEFjw9C6PM+R4houfWrVFn0snnRt
JbTpwld55tVyHmLKzvOMXk4GdEDsRgHCAhqzxY2lCrqVLK/TttvI8cL1aWapZKpotKV00cClcTyP
Zxsm7gel8byEgBU8VbjOXe9u3bbe3d6Y82GwIOVBptEen4TJHcNq0jBS7b5+B5mzik3sdLKlhDu7
QKzM/0SZ3Gm0zM3LPKHob2HOBVIeR6eFJDuTnpiufyNMtoBrAQfluaza6BoCHwT8SYlHc1Gg04Vd
0ogL0/ansTq5TOP8i+8hpVyTjtckqTd5pfYmptO2AJserc9oxw4H0zfKUFZb3y5eoPMDUl2o9swu
11nYSa5vlaatE6FR7KGqjkWmYeNhPgI6/y+b7yzMJNlHksDZjmk/VcXXKv2qA3YIsoVcNNN/ogB/
FmSS41tEOFrUzRQbfbQ762v51LxK984GhOjXfsOnkm6ldVwqJs09Ai6ijjN8dq5UKwmVEKs4W7yj
l406zRqQ6NgEWBkv7oN7LDfxMXmqj+ohfG4PxlF/8Zud9uv2qZu5UNF7MFA9AKsAw25y6orU19D5
9OliypAetdchei36B3fJdmz2UJyFmR47axhCdxh5l7n4lucg2+Sm28ndsLfyfGehAnZ7WHPHnBqX
po6q+uYVIUYRoxQwFSQuaQQdCY++/+12gLkBnQeYXNykHvR6LWeq3UKwwzgDlG+9VsUEZTd8a5uF
z8rcKp1Hm6ySXJieiqqAascuAskovWYxo3qv0AO5PaylQJN1wgMB6fcKLoyk/PCC5JhWb16poAfQ
LOy7pQWaZEkvDt2cjjV+X663LnVw6vKCXc3CUKxJXzSVNdeQvEG2O+WXiP+pOJLDcgEJ0//wgJXP
VmcqNKCktdBVZGYQYgJaYsBiM6dAk2LtyCCtby/QXNo9jzVJu3rryX3IxdGum3cZvbayPAzi19sx
Fvb29IINQGwAnd0xc4P2ADZwo4rRo3jsU+2oNMESfml2nSyVGyl1WJH/vUyDUSkJQRqMfEvhSXO/
/dTr12qJHze329DbtTQNPwPxSpq6KlJZSWJPBx5FF0n1kpPZ6P9hR8syrVz0GaDaTa9JkUOt2cTn
yfaL9i6IpZObtgtbem5hZBWALNwuHnFTml/gBGVbNK1uC6oA/6pMsZvwNWFTFuULgPRjTzlpe3sv
zO03qp7KiNVjcf4wO88+UoWJXypeZpptph9QngA36lCu6oVdPTew0XFIxK0NWv6UF8/1stCVuFZt
U4NthnbjCkrez0KzcC3NamHb5M6SScjcwJDQNiDioqaNUPvltpNzJTWViHdBMKA4GwQnZTA+e9Xn
29M3MzBAgDRy+MZq9NnHX3E2fZDKVdcP+e5VFs1uCxx7j60e4rjUqPy1nIQL+Xsp3njYzuJFWtul
mRR0dobsjwWaVmwx+8me8YiAi7pUT5uZQ4U5REzBHIUh1MkcprFZwZjxOztUvgmILYWw4dol/53Z
IZ0FGc/22ZACrU+7Fh0o3GaltSG9GjUShqlw6ItvRfp+e7mWBjRZLrEPzD7o4Pg6WX8IYN4IJhyz
bulRuhRmskpVDCREwFTb7tFHQ5fziCAQkOdk4e07k/Uulmec2bOZCyMxLTpTUe26db7GHiqtfxig
/7cpm9wY5NLRJbflY1EMKOBVJxlNMKv5+9vWxUgmtwWjAdVv0hy1PcE9ALZfwa/f9oa3Nd3vRb0k
MbCwPNrk5mBYHaptwaDYaea8e4EMK6fPHhx16cU78+U7H9W0HEeQsEXzVrVzyBRG8r0w/K2hfQvl
pVrmUqDJpYEXlNINncztW3b2VsY6yaghSsldxg3i9nZYOK3TtBoHwqAlCq94zyqpBXsa/Na0wxa7
A48cuA9lt7TL5fltjveDOVpbWdPujphkNFs97FWxwtmZZdJBlZO6Q1Z233u0KdapGZm7GqrnqpHS
bWepz2mp3ReZyLoK2Y52A1ZULTKysvq9KfVu5Wvi796q3JUbe6dGqU8YKyII1hfRTvfkBV2Q8XxM
nu9sgn9+vTnZbK0u60Up0pIQB30veYa7zUu5X3ttBJdVwMtmCCVtnUV1svCpWJi2aVfRGcSiTI1C
sjUPimNchc+C+teWgijsnA9usvHyTi9VJL8lOyoPozlWAD3C0f8eiXsZZfIZigw/MRMpkNB59z8Z
demuvCH7fntfz8P1ziBzkxQkiS4MiRSww2h+qX/uH+tHBf1f76AU+3jfrBua906PrAsks2OyqLEy
e4Qxr1BpBFNfnL4xWCqlYseCtQilR0CYSRfsc2QEHHN3e6Bz20KVRGCxIAXka1snP9XkqgHjUlvW
KRXdnxyh438JgXYB6B2oUlOjmAzxOQtJdmBs5tcccF6/VEafXSwEkCBgUBLTr57/bZ3CspYAlemP
Zbtpt8Om3lvSurv3H6UX6xHXert6wo/+A/evhTv6YuxxJc++upHehG5hSaLt1/VRL4efrtJvvFg7
dLH/DIjuwcPaoU6GN0tQ7srctN3Auw+HepNCYcfF/j7qMXoSVIginZCoC/l5dnm5YuOFouHrMs3P
ql8PKW4ogLSESIdyKvqrQm2WBDzkMWtNsxoNmlGORDTGNsPlJOSGrAvoiY9IxRyZ+BdrB3/wNXws
DhWCkFDr1kiMbozf/REqlY3z8BJmYn4ZQPVxwaf5T2F08gtCLLux6WhtdA+8df7UHFF+fHag0H7R
X4d1jlH8tliLP6IP69cixGrMa1fDH/2f2Hrc5K+qao5WywVS0wy/3QqoMIUn5+ivjX2yFX8429vH
aQ7QBZAXMTgc5HhETV0WKV2GhgV+wdaeadSrp+KY7OK9+gk3E4iGj/qv4LO8q9bqsMFfwn+WXxbi
j/n1arSGBjTGQFaMnXU51YLYty36+SOSuTiWq/atVlf6ptgqlNfXxQlLkKUqyJ8m1f8e0piC3l3V
l9tQBwEYuFugvGW0wplok1OliFZU9Zs7C/pAip8IynjNGpr8JvoeV2ths1Qwm8HkcoP+Z/DGFNDV
Cz3o/nbcZyOiSxndvg5xfYwf4FGu403/Q1M2t+d79nBhns7h5emqgBa7nO+cjNobwQhDfFVe0RMq
vsLODbyNedc+hqf0w1rLzwaS3P3O9TbGHbTbR29/+zeMSzqd//OfMElyclHU+AIBhhLDO6n/HfW7
IngERaf1n4G1rxVvySNqdp7PI04eM2XfCJLQk9LbtbQb+3gMbd0c6p28i3fRm7DwGZzrG4LQ+HeS
J++aui8CJbaY5BEiP9bnhy/aFm3slXnoD0tminO35vNgkxPUxLUgW38Gh7CKhBWMIbZ7DbJPX6R3
arxUJZj7CJyFmz5wdKs1IEexem5y1+PXtuhnuxRgkv612NBDRScjOJmyDYwq3KaD8h+wsucrpE0u
l4WfOEakSY3dYFridT+LxWr40jAmF0tNyUPkfgBr57r3E93ft9xoljb23GPzfC3G33B2Xcia2si0
kkyWIKjuHYoM5Yi4W7jrz+gCmhdzNUkZfRkavtizm83H/rN/YDcf4rW/dl7zI8+it2Ww+cKO1iYJ
wq263kOenwRd1oUtNpq4Tjrt1fKqX4GPLwP2184CA3VptSYZQtJrC9dfViuI3J+ZF77jurWQFcZf
fZ32IMxQr9ZBZ0+mMUOdQG1LQhiyjBOIt/FlfeVlcP7Vt9sJdinSZP4yqOdZP37gzDI4yrX5w+sR
pUINA2eU7e1Q44++NajJvJVQtV1ZZm+ohbR1lShc1SJa9k7863ac2SGB3aI4zk0BZvblTkfNykWC
m8krlN8GqEYIc7swwIxC8F5vR7p+U9PI5LlOR1OiWD7ldWRKljnIrweniDKR2+AT5gj3VZAfwxSJ
JWi/D3kS7W7HnMHVwFgz0F1TuFpz85vk8NjxwghakWB7mbv2cJHTm5WQWHe5BJmxetGRiKgGbOsQ
U9CWel0zA4ZKpoDSgNoBj3iSb6mMoiWEafJJj32Eu8XKuRdLa1uKUonBVoqqOi09XS+XwFHXW0dE
bVYUUbTlCoQD9uWSNin2cb0ehicPfSU9UpqjZ4kfQ1BZC3t05nNMJKKwrNh0Xz1LKVQlmiyMkY7t
Z3Xr3lUrdMP8lbwSV8smm9epZIzGHh15MphnTcZViEFZYLIdnjr1hys81v3CUZi5zYiIoAP10tFS
hI8zWTBVDrizV2Z2atfuk2drO+mAcfK2TVfiRj78l3RMPENEjwRPmuuzVwQsYZNp/glK4k5FPCyw
VmzKxitXMnJht4/Cde6/DDa5OkHPLOBVBP6pVe8inCp0RAil6JcswTdQFspnMzuQagWPHshAsPSt
SVIxA91MUk3yT3FS4x7kbd2i+KziDnJ7SLMLdh5nMqa+lZTA5ewiACj/jtVC33pemW787mss86j0
zQ4Zveq+xsUrr3GJrAPzuxGID7W6VKCZQasgKsHO5NWDuATc4stDZ3XJ0EdKkZwc+oQrl27tAUuu
X95QdVvJGfy9FDjNs9/gBaYGOHzgKiivsCi1HjUxSbaZ3ph7JeVxlOHYufUtt1p4EM6tCcYqGokX
LJesjH8/u9LkRSe6bRD5J19t7uoKTo2b4Eqn/rXCBg1Jmq0jWwpsn3h1SEsRNpbgnTIJn5RXTWhX
hvq6sO4zmeAiyPj3s7G0jihmkaT4pyhdmXtjl716u/Ft26CnLFFA8DdLnMuZysXluCbTVyb4PSY+
IZuf7pMCGklfV6N/s7Xudyr+oEcEL46jubq/aC48P1pUk0D7GVTPJqcpKZENMUJBsNsGNaRY+Flr
dbZwlK6fjgzPVGSDrUtXdOobP7RaIUaB559cb9B3Rin9JtCDmMB8dt07IQgeQi/51OTIdd1ey9lt
OYJekZ6hLDMtO0aUKBpZFdOTQcEflaeNVkXrrNYWxjfzLR6NGrgEqFATSfKXOyZOnFC2HFOwkYS4
Q3q1WclGsUqs/t5pmh93uWt9uz2uuQlFzh7Q8Hga+EZeBnQbJ89lRxVsWXjtMZbV2xZJaYpsAPCx
MXR77KSC5HA76J8S1uWtUYRCykjRTsBPeZqFBskvZIRmBNtSh10HI1CpnHSVItpWa66/1vSPvIPr
pYUV3iIR8GJk9nHcPLiO8MCH71MQyWtLLr5niXiMM+cgh9K+y4ajLIhPjp5gHCaeoqb8wc30m4XE
nxVKC/lj7sZGjRIVLopn3CqmOzG3goQ8pTswx1D9HS8ViAfsq3fxk79IfZ/9gGhANiit49hAxehy
lYokiRtL8dNT+NuyVsB00cjlnvjafsNAVNtaFIuS1VJpbm5roAsN1QX4BkyjSYqUBEuQjLR1T1JQ
4wUGRrh2N3TsVwVKb/imb4qwAnioLxyB2U8Utw2UG7XRi2BaEexTcA9qY3in4EE/ISWw0u+Me+do
PIaP2bZ6l9bOSj4sMfTmzveo9sS2VKBYTstiQG09tUaW5URpbCsgLONFyNJhqXV758+u5HmcydMM
H2+zjdHpg8KZHJ29slEOwUZAOmFYp79kgJq3480Pizcn5iikkz+7+OwLFDdFm+gV4XzpMYaW7tX+
ykFY+T9E4UrK5RCxrCu5Kuxbs8EzPPeklfq6L3igD8aqE5cMc8a5mWYNODX/hJnUbCSwZdgBxYLd
dBiOBRs3qPaZKO5UlEhvD2jMeteRVMT14TJeE+1ltFUjqQwdu679dYzVtq+Vm6SDHe4Ue8Ep97fD
zX05qX5DnOTRqfIMuzze5D4xqaIyPMl1E2x4cj0JsHAWxrQUZLLz+lJWnKQqwpOrIh6uifkG+dul
wzuXM85HMvmceK4meGrVIrvcocbQu/5TYgafwiFwV341nDLcIS0rfnW6fFESZUxHV2sGmojPCSQ5
SACXk9jomd+haipQl1TpI5jGk/+mVZ9HlLkqVR9DL+t7lGSPbtg9SiJ9XsvD9DOs/oMbDRINo1wP
rRuLdZrkTextdOzHEvTQw6PX1bth1DUd0oU0ObOcF1HGv5+d7KGv+H7GvDI1hOpWWWA9OMg6/v2e
Ie8rEqeASwJM98sgqm8AMzG98DSoSrD2tOYgF97H7c0/s2XGG4Cp0usCxjd9zTqJEFSF7ASn2qp+
KLi/beEWgU1EsGQbe6AFizL6kikIYcux9B/GR+trZE0ZjG4qZZOLRoRP2RCccpWHbCbmw7oU5YXu
/0wyGftr/wSZvP7UxKsCbP4cG2NeUG7uW995B0FT9nGOTih+wbfnc1z4yTnQLYnbAhHpXE7rV20n
mBX35HE+m3irKs2e8m369xmfICNsj9uPelUzSvXGKrjEOXYufRrlV4RoVS71Nea+lRdBJvleCKsh
cjSCUBaqBnUXCNUB1/hNGOgrFPt3jsx9QKu3laq+ote+isiZRvIfbv7jc1Rhg1Kig6R6eQYSD3k2
0SiCUyIVb6PL1QYLQr7ZlvDl9sLNfKsvAk2Gi9JjHHj80ydJRdtSNu+wDAhWurQkrDAbh2IO2Abw
q1dvqLgIavyHKXA2Y92hxENWqrCdRP5tYePPsIsoG1Ff4WHEo02dKhP6leA4/YCJniGthEN2jLfp
W3UoA8R5IA+u0Yq6x11hITHO3R/xrxCBoXGm4aZMFszRxbbtKWPYHnbzvQCGq8blzONz5DS4KuJE
hyVkgqF5WNUbC21lB7trPTnQid2SDbex6C1gKWdmnF9EkdPgpUUJe/JpUnsl4DZEhbXNjIPmoBdQ
iIeyzP9LGMomCiqaErW48WecfRJyVfYwr1ZZ2CbY9V57ytAe1gLl9fY+nUkwINSB3gCawz5uWjoJ
UYFOpFb3T4FAb17ofO57iri9HWRGu5DK6VmU8VecDUbEc9Yw0ZI5dUGvvYYDaqQ+BjmdpX9NR219
FRmUsFaN0QnEXwVDY/59Hr34AZPZbPPSrOSWqqfnt4DCMJROkmhJ+GuuNI2kCsgscRSavcK6iF6Q
x2kqYgKpCnut/3CqT0P34XnKxoo+cOVu6ycLc1i/gabZigtDnPkywW6V5PEBS+V/ijQxQ1WOcpf6
pwx1mNualuByISPDr+OB2npfrBw+2e11nds8qgo4zByVbeG1XC5rUoliN+QdR0HEAFWx7gUcgBZi
zOYdQ1ZE8G5IIeEudhlELc2Wc9/6J6f42WnqWlGjdYEXSR+iudK8GPprpUFzxPZXFV4F690L3Y0Q
ptvctJaS0TieydeYQo5K54p8K1MnvfwpstcMnSO45h+VMGnjb1VhhUwHQlPV3rKDx8XsNzPByBFh
FcQVGAzVtKsiVaXU6VFC/RzoQXPMw338kTU79ag/w9VGp6cRfi89La4fZlS38SZAGQqFmSuGTORY
g6lXtQ4fu7BNCzC/WzU1bXsdJxexWWBcXmdTqi28Z8eXOm2W6QWHsyQJVV0qtmbiKRRsJOvLgCfI
3+7TMYjOqChAcJmapOxO8I2hVVLF9tNhK/vxXRMqf02Chdgh0b9RofwgRTbZpY0r9EjMwluRc3OH
jf0+d/a8bhYG8mc6Lncg9X74vZoxWoteyZbEktcJcS4btvOGZ81W3YJAXbf5Kv0Q1uKvQGQzRk/N
b3032n/qLzpt3CV/xOsr/uVPmDw91R65dhAq2Kf29TqKAN1436SwW4uid8jNZ7fyto7pLR296+z2
/0j7rh25dWjZLxIgKlDUq0KHid2Txy+C7bGVI0UqfP0pzcG97tYILcw+2I/emNWkyMUValWdW519
wjpqBMfMAqrv+3CnvEINpv9l31U7sLRsBw/ApmO8Ede94UUrWIKvRdzJMLDk0HG1Mfg0/7BFiRoI
6HyPUYaqS486v/Fa65Xf8Xeo7UCgYY0SaeGxhEUUxkEAjWcEBZJzLwN6qSwSBZpm2U2zF7dsH+6t
qwacjmsUhItfEkVPsCJMk2Tm/FG0wgxQqjQ5NnX3ZLJkV0al4QgbZSVWQdLJlupdkdm3oDZvVrz6
gpNBVoOK4ITLxZzc7OXotaKKMiOOjxa6KY32YhStp9XiKiUrXcFFQxRafUTHR4Sp883shcUTNG7i
o9GBHLDLweAqk50g9BUV++1lNzP9rS+XE2VEG8V3HYjm2aK0kMocujJ4DnvRb6Ud5q5NhsijIxg6
0yFzsmhVP3LJJphNQWkBHoNpdvt8fYEAe309YCOnFyL74K75a9zRd/0u3CtbvEpeuYOICRib1p6J
hWCHYJASlFWUgb3uC7Ja9oVA71ggH6i99K4D9L3acdvpNva23ISbeqXNsHAPcU6wRBW3YkLcnC8U
wzddBheLtquVVK7JIJpS6XskDE8G0X9ATf0tiM3/cEyh3wLCkGnWUkNEd25UlnYHuRrKDtYIrYbM
BIPDayqLLYvXCHkW3sFTS3MgXq0rYRRBWeYYtOVtxVPDGaj+lveg87p8SBcuxJmh2T6ahjLEUcDA
zFPxjUQcFfeRq6eqJ8j3eaeAzwB6gqJvSqbh+/PdC1gPjmsOR2aPmt+F4b7lMWhQ2pXuzdcg6dzM
9O8nyYUhmiFgQxAfIRHkQf3OrcUakv8riB0mUDEAvgVtLiTB5yaGeIBkIIo0B0PSbWc+sV51zLYF
fidu/awanIQj923kh1XXK05l8WAY2EKkgTZiz9n3krFMNOPzguejH2JO3mGtGTudvsaeuGZIO19j
ZpdSUwgywfJzfjj3+4LswIS9sp6FQhD2En5fnfiuMU08OxUIHbRRicP42G7Qndzk/sRcbLsCZNd0
AtSufbvF4wFWd7BaQG/EmHdh06A3UnQ9k2OgaO+lUd8raKs7aZWDvqYpUbbgmQLKIeVv2Fr3WQXC
zSAznllNErdAhnOXQhXEvXwHF7f65CfNiogiiwOrSlI0vjvLySievixwtWYN3Lt41Rm8JcPbgOs3
/YyTiyG4xTuWEnaoDOgAEjQ2B+6l0Gqt9NfLC1q0hAxwAryBTpzO7kcgWBOqJa5glwCGhSGyzAj9
YPgjxRrUd8XSFzEH1PrzHlqWx7iQ1+mQ7FlLXmjUPbQkWnlxUBjHBs0edMy9YEbGAjEVFFRnGzgY
mE6qci0G+zoQ2EZQQc8y61+VLvlRxZJc12NZbKH28zBC/Ylr9oFLDUCCPuG3uVpw1enGOt8CICCv
sjZH86BNPL2yr0sackf2SXI76tbNCP6cI7GT0QVa53o0AbuES/0DV2PuTA3Kz/VYbKKg+kVj7Rfw
wRTTQMzajlR/MTuMvAa9+iO1+ZYEkBiMJQ8c0YrBscWwH5gyuJOTL3qI7anN71pABDy192Gl3ox6
A0lUqUKtb5DQawztDVPz2pWj8qsrIMpR0asA4CICeToIe9HnUBd/tcBWfVG3T5C1CdywNNtd3rMd
U6ingogfoUZGf5b1aDi8qDs3Zgp0KAOMMZpBvhMUfPwQDht3YaXdqEEExbjeZjcCWo1+AbZ+B0XO
A+X9tWkhirJ56CbIG9141NAgr8RjGIjbSNGCKyJ54nIxPoPmP9yMloV5lxGqX+iK8pg8Sa69a3X3
EBPrPcmDTVZbz1SMPyCB5GQ1RCNBnPUTBbbSCcfS9HJeJzvMjr5VAxSnmm7gDmqSGyXmH6kwAx/C
jA2UERE8BhN4M6T5Xxqz4igUE3zJjfakBkXimtx+A6fvO8YbV07iQpCHagPq/yApUBF0zc6hyJVE
A6dddAR9qYaiBwhnmyy9KWj4AwizdDOQ0lhxm0vhFsaVAP5BUQnJ8+xGlwwgSwkqtYO00aGXUEaw
boO6cIz6WOj6RmseL3uQhdElqNP+M/g56nLirFqjAN+uoNGxRjjrcG3E8HiLiTGNIH5t1Io7sWX5
PYoSvhmXj9QY7zVI8jpGoewbMglathA6tcT4IbldeKlKHxkI68GPY/2XWO30p86eZGKJurYhtnaI
gw79iu42hNLgwL9f2p92BLORiJ6ADJ03kmmlpUYKSPQRU8gAuEaOWb5YiKD+08b/MzN53JONT5rK
6tTApJ+SK+noRB9y/4kzS7zcbQFlyHNX7NutfK7f41UBiqWKBkhqAAOfWMuQDE5n/8Q8xVczrKqk
B/IYPWWHfMe3yX18W7xaoGfxWr++yR4mJGwM5qv0Vdkr3y9AaXiKEWChLoQ+wywcMTSFI+tt9EMG
lVYRZm8iz/Zpm35c3ualdwtcrzb4RabpvHkeqrVxnVpWzA5QJoa47Ks5GPsBHEQc6nCXLS0+WhTV
NEwmqIAhzG5uTcaGkT7WP+lKpbyj5tQcWXnwl42ggGWiGzRV1c6/mqzNvK/0ArsGWWTTbFw0aRwZ
rdZCLtvBemZ2JBDsRpRDmce3H1U33mG8zVN8y+Uec9JD6Kq7tcR20SQGExCcotIGNPS5SdQJ2KDq
gXYQ+lNa9y7A5qB7XaVhXzSDHtIn37xB5/p3QQ+wlSKAZ2g9i3j5Xb9v74tNCeUVscle6n2s49B/
HxgFl/LP6Gfp6eSyGSwGAwMFn8WotEiVIE09XIm49C6fwKWzjmFfNCIAw0YpdLaDWdniCRcgzIVI
kKfn9VHt0vsBSL5a1VZyv0VTZFKaUzHc/UU6R4AhNdZ77GJmpO5oCtcOf5RB4KjDWj9u6UEEF6uF
GiBkBL8gGzS1SKoxqWCpfA9GhBGcuAoyg4D0TmDulYF+v6KMVvw/g7N8LM+FhBpth6MvS58Xlg+y
KmAf9f/i/wEsoFN/1USGNHPA7chDloa4YsDmmY7qhg+qn/r9tZO68f6B39q+uTU2QeqirutfPihL
dwCEUqjLge8J/L2zh7QGuKhQA4G6fJejlFNJN07YFupM8UrCtTD1hsbYiaXZZgIC3/4vqI0nlXDb
TiIErHO2MUWxE4OIryAe/TLY6kdqmH/CythXjD4Giu6yoCEOGbOVV2epyIsfhAoodJ8mHOjs2QlJ
KeCp4aWjPcWwbr5tHQqH1m7XQINL6e+poenfT668bEQNvVQYQgag2KEfNWu4ouWv+G8ps+tegpbp
fz0Z7d/LUjiV/qa3a0QOn2S281zsdB2zMAXfDzyLJu5fy+UG8pJ/pYlTmaVPcTj+7AxwQCc5AsWu
+pnb9KXjIZRhZdFvEnCOQCs72RlG9qGQ8nEwyR1IhMxtlkIibxz7J94NB6Uz7tWi2xKlSbyyTa7a
BMo7Y+aXhI8uElzAdHu64ii1RfelI7RDTDCRVMwugNVLAG9STTtQRcndsbBLz4zN946VsAnsM4oD
+k2TdHekRV4GIXezG71ohDqdarqRnfqKZt4HMhOOHnCfRMVrGOqJg5Dy3qwNCLkP6b60zdplLabi
M1l4pSJ//pdL/G8Ns6sVdk2JMQICXcJI2QVq/1KqLTgpDb6SISwlQfbJXs1ujB3H0D8uwGEFCmo/
CsjGDnQPguMuaGef0X9bwV8sfBp0JacoAFW3r1j6IkkhOK2kFIJX7a7hyo3dj9xBhy+GzhxUGC5v
4lI1/czc9PycXFPWtg1VwxD51qa8i6/Jte3nHaKc4F73q22yFggseAW8mEgukFNiunJe2ei6Vnaj
wK0JhPGHQt08iI01F7e4gyc2ZjfWLHUj0bNePwAw1EZg3C7eCcDEXuBx0HY5zKEY3Ee67Zqd+x+C
OBDFoUlvotg4VRnPtxMDYpgIqnXtUHc/6xh5BKQjW7r20ZZWCKAFABAwhQ7h7OmEg9ejsqyMQ/ii
/5Ze7+U7cv3w0DqdPeVNB9TCrte+3MI1AKb9n83ZQQlolYVtAaqwGASwAkjmlD8x9deAODyIvx9d
AcSJNg/F8BbBqNn5LqqxzIKQYH1Fzu+LGsQlAd0L2l5LNV3p0y3APAhsIYTDEAlA58ZsL9tYUete
B0lr/bfz09zhbqv5CZiri0kIbfTNacppLDerGIuF2j46PARzSGhVkC/t1tC2APDVOZj+bsNd95xu
J/i+vGu2a19ugZ7sE+OAYizyXQQ9s+0Me4zKKTgzmDJRMweK7ckTEppNu5MIvZ5EByaceG9BumCP
qvQOQq6oftxivPDWOqzdj68nFxhgiAhRE+z0Jo7v+ZcNurJSK8xtHHSWe4i+XAph6Bz6lgazVmKv
JVN4jjCMAckdxOmzD0vyOrOF3YA3NLxlFEr0MgHxz10k1BVDX+MQULriKn4OAaJONstJYxoStcdR
PmRjjchAOETNHZ2v4CAXrEyJNXS7kHUAljRbzihwWiL41EMpsjvFoPeoTe7NNvh29I/JO0BKJuAv
uj/zBDuBfEVMOT5QSpXnoaN3LDdfsnBNQuCrN5lmtkG9hTOJysT8HbBSXPDOysAjG2ZeXydu3t3y
wHBlgdotXYFSfH10JmMM6ROUOAGTm73gFUTtuwjJ4aFqUCmANuBbUfL3yw/pwiU7NzKLdyvN5Fmk
5ojo+teQo6vUAdaYdp5ZgbO4jtyJ8LDJiBemmLBWjXtoWvmYwXZQgHetsL0RdrztSegJ5b0sQDOa
54+0nsR5fuex4VqZqFdekcVdMTDUA5Y1oNbnTtYsrLLVkgBPcUBf0ODb2V2mrdj4mrxiUwyMsANU
ok8SxOfXPRyLUiE4UAdt4tge39No2Pcapkb7ys0pdZRyLbVbPFj/LM7JDCMTrfNc2OYhiX/2IXFK
OXigD3ZGaED2YeVd/upffczZ+uaeleeAR2dqZx5Ikrs1GigxA/lBezTky2VDix9rwuKhKIvVzVva
YMTLUcgwzYOigHZUUXY5XcMXL59g+GWwKIDJgc4bpISjAiVrORyEFZiOmeuq0ygp1CNUMFJqcZk4
guWhk4Zl5aCAL32l7msnsBRMILOy8JiE7pLkBseFNj/AOQyS+Cx8akl3h2Qfw/fWRxcNvwJMa6JH
m7pUaP2KK176+pjCZ1M9F+Ci+ffAeHxRV5acOPHvUh1THxnaUBoouJrnNv4Pn+TUlnZ+tsHRyxpC
wYhvNtiPrHdLO145Xktf/dTEzHEl0D1JEAFCoqYvriFcuCsSur98sL4+KzjBJx99+gkn8X+R10yP
I8T/evtmhRIlJUzNpL//b0Zmr34RhVGaU7iapI3/2qOxhVLHbuzo3/+bmem2nqwF0vRR1YYFPWAC
ws9Z+lAG8pkP40qLaumrgCYcEFVM/uNdmb3EqlnmDU/wnGRm6w69QByzRuWy+FU+sVXAAAGEO/vw
FtyJipkp+BUIckXg6C6zwiHx97XM8PExbomAYoLKzDEepO2byBYF5OBqHbqftadgHp0R6nAAOC9/
m2nvz8sokynsF9DLEyfh7CWo2qrKMU9ED0OggqkNTnnEW9hJh4fF9rKpJSdwYorOavdQE0GyjAgU
DKWZ3+kV+gQ/TPETPWkXEisrHmdxXeC9AQKempj5nR1thkopAKi4PwPjvgQIqNTSO6GVHs/qX5fX
tXgoTkzNjrccWitN28HEvDuk2ZKPPuqdVv1+kxEfCmcbwrT6JBM9O3phW6lmp0IWSw2l1+ngAVYV
B5XKlchg8SOdmJn5HcmMoWUtyhw1Eo8kCJ26DB1ruKnU/Kpna2ygy1sHAVEML09CrbMMCOreNI1U
qC+gQ+UGauYpFvcDMqwsavEwIJHCBC5QG/o8E+jMOs/1QaAmSCB4VP5q6leN/cqStXdh2Q4Qnyjh
ThjM2WVqG73ngGlAMid6AJrAaQzLTaBdlq3NdizGb5Na5Kcha94GSyiRtSrguFWKm6q8RNJwtdpw
q7r1auhDJ2O2kvovfSkC7o9p2gsAgHmCSAUaprmGL4X5pOuKdy8tU54sbq0UiZaO36mZ2V0yx1j2
FlPMA8rUm4ZCpyqsoCzxmpPMt+I/37+4GKiCECBu1uRpz9+lAZ1R2VWoVBZq4wil9tDrcatkrdmw
9C6dmplVaFij8EKEiN+6IfZLEabAW9nCu7yWRSMAbqP7ihYlHMT5WjQaGHWAOcpDlqNmkJI7wMZf
LptYKMlg2ubExuzjUC0K+zaEfln/23xrn2xQ3gD3aLwbT83f8MA2BGDx0RvfL5tdulSnVmdfKU0L
adQQRjhoPP/Rm/Q+zpRHrSs3Ivl+oxIL/BemztOirICsLdhqjcPQVBUo2sAPUEEUyFUgMZYH+kr6
u3il/lmbp0R63bVZpCMsGqzqITP4e6FEOzUot5f3b8EMOmoUNZ1JTBFB5fnJiAR4naG4iXjYemgr
sU0U7tnd2vO0cP7OrMzORh/xOmIhtDhaW0D6PaP3ZNBWnMPCSTizMTsJFkbgi64zyAF1HWcEEI3G
OyuKPSMiKw/GQjsO/NSoySE31jBuOX+YGokMxTB7nISCXSWRflAD262UygujzKNG4ADo5jZj5jXx
Sky+uJEQEkdVBOQ5YBM5/1x8MFK0eyB/ZXIUeAKJwEWstDLWTEz/fhqP91UlmxhU8QOtrvp2vNb6
NT2izyrFLK4k9skyZqdOU4VuDFFFPnmu9ZvY73eWP2x033hdG1v5HIC5ZGt29pomaIdBG2FLbaDE
GtJ7XR28HoFsl9u7ulWvstz0OgqBtKrY272ZQUE389JmqB1FDpuYJzu9qb3SEs+X797aTs9ObKym
DZCwLTngIXejFPTL6krwuWZh9rikQBumotTABipBs9jcKnm8cusW/cfJl5wHNQrLDRl03UEVwLpL
sH9Y+bOtN9/3hqcHxphlB5lBo7BWSXeIK7IllG1qcPUE7UoZddrwC0dlPr0VFlbaNhWeSeSQuyQ8
9A1xc9PaqlXiNtXK19e0FWvTv59ctMrueWUIXALu957qZ5vIC57a1qnFvao78nrqLABN6fDK07xq
yx7AeTpwN9d3l4/houP89wnnhVZetSVroqY7SAPOOcpRcA+ZF+e2FylrnYSF44Ju2sSOPaG/geA7
X3Mf2TQYJwbp2rgytEdL27L++y7y1MT8qISA70u4bRAj19omMQATxmiZuvYELNysMyuz3KRqlK5h
rOjw8UAd4MY+U3ao+GxVr7lKjoPq2F7/H15RPDc2m0b8tWnG8HzzMAIw1HWYqAfSWbFjRdrfqucr
p3LpAwHgiPk3jIUT9ELPbZSWpeio/sZHRt5tEB4pN/GaqB7+Ev7I7J4h1ADxC7j/p67SzPFxFod2
14GpUHQhINi6KjdSKiHEK6BrxSRJPAi3CSetMaYdVGXkDRFPXWBocTly9hsMQtSxQiTStsrdeEhu
QXzYQrtW87qgeNc6uqtThGhJZb5qHf9VFwQgwEa+Mqv9k4/9L4DXB9euYrcYlL1myfsgAmyvJ+aj
aqDqTJUYmmQlGvis02u3qyDGSzjvHHTct7LVYyc1jWu1yBqfEjTiACe4tYPwUatQvJwKqxXINzw7
VW4IaQYHwPHHXBA/q+V7QjMCaHIEOq4i7j2eD+TI7OAqTAvqMGPcYWCfOxFc3TEr6v5aGQzxougK
7snYoGwbthgpNXnj6pr8Mab16wSBT5Xmqi3sxxBKIW5jKoU/KlnntMR4i6oB3YimrjwlwAxQVAXg
cGuSZxYkt5YMA0RI9AW0RfuUZNcYM7mrEv3OGOMRb6CKjJGDt6bU1deoaD60yNiEeTy6VgIShlqJ
ckfwOnB4W/qdyTq4DXAvVkEReFTng5eH9QsbtD2pwuCohODuaiAzYQWgUwA71LG19ZvaVA9ZIwv/
skdbuJxn52v27MVl3KR1gYkZkaMJw6gXRNGKiQWniWlzFCZAjYTAec7rocd9XnUgqz3SsgS+5mZU
wVU75KC6WnmTFu4KWgcg3AEpK7oyc2j9yHuwMGH44zja9BU8aGgFp+mjUStrnaXJ9c4uJdo9GBMH
DAL46vmlRMlNsaE4iEkKErwJwNbdgPMUNzGOnWrIoHU1gCOa1Ui96WDa3uVPtgBpAavIifn5NxuT
CABQEMb8P92E0Gce30CCYxNv1viFFjf1xNjsGRpLoD7lMIBvh3LHShSvihU3Lde2dMkMHlZzKiFg
8HXe/U0xhDpxJoDIxKo/DLPyEuIKLtcKWNPWzL/cqZnZ1rFMYhK9BceMJbvWGwbyK1ay0Ck71ntJ
xY9pHySekcTmyiO4tDwbU9kECTj6hfM7UFq5LXQ0BQ5GbrugaXH6RHph+3r5ZCxcZnScGTrBZOIy
/JwQPAmTwNTbh1QFgzKis21fRM8W7x8um1jKEcAsDdUh/Icnac4GbbZaa+etYuE1Jxvq1tvqV8j8
YDfhjqKd5mBoZhf4fedAZuM/mIagEhrJYGHH0Ni0ySfLg7xsW5ZxxIBZHyGDA7w/e8nu29fiOof2
1OhOVMHMp5bLHtZuwdKds09tz1MjUIjocYMhzuxm4igekYSVN8RtnNxb50ZfOKUTt62JvBWpH7b5
fKG9wquxQL/8WNnyoWMJOBnsod/RZshdQtJorxipbyvD9/2nPWHyMIaL0AkBx7nZoRkxLKSBhSXN
+4dOoZsR81AmK1YSlIWagIlLDn3dTxwGYtxzOwFmVEeIv8RHbmzi9keXvcbdFWcHov2EfoFXK/fR
WjHgs6F0fvEn3SS8CWCOBB5pXqLsCB2tMKlByYAwxGsTm7nQz6gcmpXNs9raOznoiORZF7i048Ee
3HCZ0zB+aIIy3ID+MMFLTDsvSfTaZxkEkMpIq64KI9fdOjL2PE8yNxVW5YRabe31tPjDS3Jt8egP
IDqYAec3Y2X/7tPwx1iA9aGt6twBauEZlJbpdWNkGCIVeuy3GQadtaRxizG7DXvVJQq4/lotvMH/
Y/lgezKvLUlAVUOhY6bKKvZsWkGip1dzt480sm8CdfTsfgC3qNURN4l46377IgLPhdG1yU+DEHne
IBwHoxk0AT6G4VjcSM987AH58Lnb75pdP7jKz+SF77Or5E+90pn8mnWeG565b30w01raGOZXZORp
MXEaTGzrdumbAI5mycpB/epOz63Nnj50bzKR5y1GYm3xMynz3DEBLF7xal+jIxgBgR8wKkiVyXxM
KiXQGwfaGkP28VXFtd90UHzDRq+oWQVzLO0e9MOAicfbMM1Mnd87llk2L3NMhNVNhPK2vsGopVcl
1ta2gg1wjiudjoWBdBNzlf/f3ify/MRftwwzs2lPID4XaxtedLemHmuepmh3kgZuT4dbbnJkF/qU
QzAdNaSStC4LzeNgQ7/m8qFdqCGYKo7qFEWgp4T1n69e4xj3sNjEN7PXrvK7di/38l6/zh6Dve2D
aLUxndobMZFnXNuFq7VOsTUPa3iaycjcDZ3+iNkzQlsMfmVBbh9KEO3oUegaQLTmyEAuL3bRDNrQ
6DLpE//MzMOSzhxySxX2YUxuBH+uQTyZx+/ftzGxDACGAiwwTtT5fjYpr22mgACGiH5T5sNWdvbe
rtZIKBZeXjz2QCNMc4RgB5s3zLJCcl0TCDiUHd2am3rLvGCT7yF7B625VdDqtDPzDzTxlKONOnH3
zAkpcOnGBLKGNoZ2xg3xMo/EGwTXXu+DxQcSAZ62FtZMt25mEakRWEiR6UJ2dE7/aEZ9hNYMHABF
ApnXmLBNgo0ylC5nPxTzdwMe5S6Uay58YZ0ETLLgMABoEBwGs683NEGKETqiH4QN/Qqo672RJLyO
MQllyNuq8zLiFj+HQhmcSoaHBgVRtanXNAYXpodwEYFXBGPFNLw5XzstOtozO9Q/i9stmAD84U8C
9kkHEpZ+/AH6uWFnrQ1mLVwOUDJOVH6IJRFNztwghlfyFLyQxoE1jRux25r9Daq1xseCW4e0jYXm
NTDleCRndRu9xRuZQDfpwBW6k0m+M9ryIdHyvSWrFT+7aArCzJigA5kyCAPPL2Kp0bLiIK4+0Pxx
qMlDkV6BGdHnWr69fOMX3kOA1sGrj2wedGzzNamS5fkIgawDL/A8Ud2nduxfNrHwbYClnMipLYyI
YvvO12LgIhRCAnoUjz+NVD2A33hP+Jp+xMKVg4jnRDmD3cJA5cw90qjR4yFn0TEtlH4vIhvsCpzd
xyr/HWUKCspt+quJdAujy8H39ZqBFj2xPW3yyaNYZZqILAOPcJE+Ay3ujCmCQbkSuSxu44mR2TaG
og+YFWABulq7QZNupJVu7DDwLn+tpfsL0mtE1rgvwN3PCyGSFrxICRKVMuq2Y8pfkwE0Cv2DYNDI
QJ2x68jWCvC81z0BIXC9ydsCzG7g0LOVleRlQdMFBVI47GmEFO/EvN9XhkQJ6xhTMXqOIQA8gbqn
KrXu1IO5jdr8rTCTmyjPnlVbebCb6qiK3JeV2GNZ94Lq+EnWzk7ErU34r3HsHi5v1dIXwf4gh8RI
5kQKe/7ZuV5ERBlqDZit2q0w102ju9H+L17n1Io2s5IWcUgsWFG17IHb/KUf2HVTaU+KEe4vL2jJ
GWCcZLpA4CpDg/XcVJm2JQfKXDvoHP66iJJ3ztf4sxcCVs3GAByGSOwJwTe7p7016Grew4aqH3Wr
PRIz25lFuLMoYmReroG5F5eE1BcnGUgg4MPOl8S4MuZt1gCWIaxDYrJHvSQrx2DBBMqtE90Ixt9w
XGcm0mGI21TBihT9bxG9N/rbt78KYOifXwTuE0jq8yWUY2HpGccBCKwCM2Ct7nS1WKM/WgrsMVMH
BTKkLIC9z6895YkdUhOraLzmJn9Amd4fr1PXwKMNGPTqcP1SCKhDXAULQpSAgGG2a7Ioa6vKsKpJ
61l9Sa9LN/Cki4oPd9pV9saFngsWdWJudouCro9l3ArtkEBzN3DqY7QxdCcvHfqRPof73g9dVvsI
PocVf7p4Ok4Mz857I3NutKLF6dDAyS0LF9Cwy+djyUuerW36CSfPj46hBIFmqnYAP0HmmFB0zqHb
0Tui3EyD0h0YP+PCUUHi6Iab0jdWvPTCYC7mYXSkQJPqA4ZOZ8EKzTOlqftGAzuDNoDjxa/27C9v
nOom2KbXA3QHMw/k57/1Y/ITdDUxIDZb+TcgaPCCGjDdrM2OLfhl/B7bAtmygTxjDm9NLODW0hj7
0bPMHZIXOYCfrWo3l7f9a4gGphm8+2iBQA7gC5tCpuUhYqoc0WBlb+2Y6juj49BwJvV7ROzV+sx0
H85TCqQTeGOm9ici688a7slHVkGVWTENi4rGyjfpaxC/MS12iPGchBgN+t0laMLywu249C8v9OsJ
Rr8Y7WqkabAPT3d+vIpcJQUI0zCJBwRF1ThACTiXLXz9YGcWPouLJ2uzGz1o+hh3pEoxYhMgDUzE
JimzFTMrC5kPD0UUuiENaoKHuq4wFT8mKDNFH5eXsnAqNB3qlBiRBFsJhKvON6vBQqtJxfmQD5U3
YJhXQ+M0ou9p8H7Z0EKchr91Ymn6JSebNtCM5wFP9APRW38Mut+qYHeSFamHGmHtJQUQw+gJXw9p
5oG9JQZ4vbg2WN2DuD4fnSHqV4b9FgTW8YsmGhMoutog1Zm59KxMR32UCvyQK73gL8FEL8gxytsB
s9loE7ud1zjdvQGdTuZLgAYK5/s335pIzzERC3UycCTNnK2uAX4TV4l2YFV1ZGh7OoEh7hBtrCHB
lz4z5IomXmlt+tSzO4EUt4sFw1Jrs3SUMHSb9HGs/4p0Lfqb/tDs2iN5QkNSR2kdM0KzFQGnVQ1Q
pSOHicpZv253EDPcaKuD0ovrASchSE0oyntzRu6uSZtGH0EoXBvvJU5HDtIWbUCnQKTfTmPwiU4s
zR5iGYemVqVwm3VsY2ajKwpnLNF1Qrvn8gVZW9Js54yOQg3ahqGgYlfSeBszjIaKXZV9fxj7fEWz
5zcYCoy745VAeUl6zZMCJcFdBDowG70sCN+nvxvXTrZrr+7iwTjZx5mjEaFhlEFukYOxDXdiC9oF
375qVgOnJdd8+rlmXkbq/WiVlgJYKWV+gx6qFYM/Ix1XUJeL3uzUziz1kAR5HYjNVMQw7IpACLYH
HbQ/CQtOLfCu9ovOX2/KLb0Ip1ZnvYdUaC2BFCo5yLYB3ubeyFZi97Xtm/kJpkT9qAy4V0QMiVOA
XAY6E8KPTNCV/J+O+xwwLQeGPBFV3YPaxKlXF+XPgpE/E7jIYRFZg+1/tjC++KV/x29ea+zGoaZ1
Gk8QVuVeuaZb1S9wMK7Doxk6+Rv31E36pr1iMsv9G302kVFzdS8veWVz2cyV4PXN1BJl30NQHHTz
xsxBEoDC52UjC5kDmtOaOWmAofbO5lOsaOxlAZ5aAiICfmde11tI8N1auNs3gCw5E+EIOZRrRMYo
ti84fojwQXcaY2EY/pmdHD1OSBDVOJpEBAyDRt3NYAnhDGN6x6r+SEB46BagVnatOsJwbUKcXkp0
d4Nftqh2pqkA7mT2m1CIl8yCpOnQdajihG5Gg9rJdcocqHM0zpAX0rPG5i1Q2b2MxIdaMcu3I6tw
B2Oq1YIxE6RhPohkG0QQxlNiJCCRsbYp6z9MGWwFFdKhcbejZvzSGcFD3tcDBkbYW1ykj5Typy7j
pdNrY+v1NmIuRuSfJsFoNbQRHgs1f8Ks9W+QkVJHVALN16JzaCvpJjQA38ibo1Kn1BktceS0UW/b
3HpI8v6NsWwjB3IFVpqDHeHAST10pSDMKXgdO22WXekSdNNDrN5lSdJsFDZAZ9VKWhAVx1CZx0jV
WF2xJnsz2sDvCgti7/KDpSpqXtlb02Deu5JsH2lWCZZU+iuQ7FZPMUXcTVdqxAyRCZqgQRQ/tKjw
hN6ZjtaIYx0HyLmA5nFZRZ4ChJxYtRpCTrYl3lAOEN8z1cqJ6dCgGcCGnSIt28uQHLp5qPJDzqTi
kiZ+DDkPNzp6zZgHTtXNSIlbh91d09gfreil9/1TjnQJ0RsF/AP41NlxsxVFhbhYiWzGp43DBieT
LoJkMOx1m6Z2k4fqDtg5bbfG27nwSqO+h6I5KFMWihvhyFV7CAvtYIymS1HNRMjrMH43qnIlHljw
9cgGCQopE22KMfdYSofZL0vJUOAY/4e0K+uNW2eyv0gAtVDLq7be3fIe50WwE0f7vlDir5+jzOBL
t6xpTTL36QIBXE2yVCxWnTrns68kLDBzb2/i19LW9N78Y2EWj1KJtg30upGR6wDR58BPDs027Z/7
WjAl0IXctra0c5fWZvkNWk8Aqo6G6EGIXBO4CYFzN9bBDh6sEUsuxFmsCzxYBN4hoVpz/dLw9S4f
SIhMiqu/QontKWm2GqYfb69neff+WJntnjpURK8reEIi5ltNqE6Bn9hh0m7Gnt4VgvD/NDfbPgWs
GkE9OZ7KMrNSXsMhM4Mkcfo4scQxWLmqFp1vQksiiQcMaP4sFLsYZIR4sHhZSw/qaDyISvF6e/8W
T+nCxCxTy1HcikHpIsFEYQ0JBWt7bxLkNbfNrK1kOsaLZyfJGDjppQBFb8k/lJQ/iamxhqyb0q5Z
coFKw4QrBVRKA5/YtY0iE/OMgevBS0AsD9DZN1q5LWYSEv+nSl6hoeXcXtPip3Rhb1rzxZrSlgk5
aBFk3CTPPCMWA+9GSCS709LtbUuLTn5haTrEC0uGCJHzHFhkr8X/mikoMkyAt0cLtLrPeePXJtri
f5+CAocCXnsNIEJ0o2eRPaQCKMtGZPBlznaaKtv+oAGnzKF++Pdrw8gt3Bt6f+DjmJ1abYzID3y8
SLgiQuvovRONU14pWz/RLeT3/xBskRsBFjyJSoPS4HonK7HUK2EKtk2671XZjNUMwstPmQoR1Xx3
e2VLn9alrZl/dBjFFjLolno+ewdaCeiWQ6avJfAL6o3gzb9Y0dw3ZAXayyFWlB4He4IpoHEv7SaC
W2bLzriNLfXEtqsoyOn85x+bjk3ErC/qJtjL641sIfUlqjXKe8yCvLrVWMm976WVI1UmmPmfNaex
JTfdDp95CdyJtSZVs/TtXZqfYsHFF6HUEBuD2KCM8Rt5H0cj0PF1aBcZAN6qhF7H7ZNczuaBOgFk
FzAXICKvzTW+0RVGPaDQ4XQOKlSKpSc2G6zYVW3m5pHVZW5txYNJ/JUrYMGJQFcBjmkgJClIHmcO
q+uAFkAVgXgJ1VxMcduZ0FmNqK1EmIX9vDIz89VSLaI+q5joCdpWzYVDLD6jDeeEerr2ZF9znFlg
gd5sJBZAXYCF0d+kP2XFQuGIPxXfs41iRzt5L1ugzEiQMZ/7T3BErRzl5Bhf/BbooUnsF247j2td
qBTVQFriKewhNLg55AD3KN+Y9lkViVmIbGW9C+cHPVdQp0xcDPCd2XcCJpAxILWPjeWtFYWvLYoS
YtKteMnS9QouaJBNIkeFcNPMS8qoDPOCxKKXicqhlIO9FP49iTtmnSl6I5KKDv+XTh8HsYqatZ3o
aYlu8hg6UArPH3jRrl3jS5cdvrCJsBcNZajJX39rosg7kLUg4w6CZheD0lrp1DspBwYvi+xITJ9v
f9uLW3dhbub5xtDSMhQhXJiPxnMotIklqEa2cj5ra5rFjwIEU7Jc1bJXt75sRsRwAiGBtopQmo0f
u6zPHm6vauF7BqEdWrIAjWsiQsf1JlYyVCxAqSR5kSwcMCZ1zuVEceVUgHaK3/+9rhF8w4BcL15k
6ATPj0xLGx5GmY5nYKpYqZ6Zo6ialV/btxe1eFQXZmZHpYVNSMF2A89IezuBGxprVdnFrxVeJ4La
EIo086b5kDI0OIQUCXclbhUMDSrFcBiY4dxeyMLoxLRhf+xMx3d5fZWcK7mMjkPlDC5xZLv6ZBs0
XnYFgiAezoiBZuSGnb32FS91W+j0IIO4BlCNgKFcWzYq1oCiiksIv4PLXvxfrcfeE4dv24PkSef6
xf/GGjtGT9s4doe1d/vCd3BpfV5uLHFnZ10HtyyBsaVci/ZKIO7UUi1NQxoGSyz06O9vtiuTs2do
JCRTvIywuMITSt0UqIZM7I3k5eb2oS74zpUh6Xpn/cFQK5ahuYPCBQpXiYUHj902ay/QpYTvys4s
PhoxamlKgBOkj223EeE+iRPs2bAJcHkODn8XP+tN+H2tSbbw8V2ZnX18yN27CHMVaNMpgT1Cd1FY
vcUW0B3alY1Z1OqTTBb8AUvLWLkrCnR6QnS3bMyYaSaIol9YS+8wjW93UvUASaZP+HFhGmVTrYRr
Op3VLEu4+iHz7xM9OtoAbAwN2FJ5SdIfqRQcMqn9DMUKWhLlhiVgP9TAHpdVwre2rh+kOjC2klpt
oyxwykTeA3W3ySNhNw7tq8C170Pm74pAFq2gwZVZ1+IGVQs8tSXjRfKzAZJQ8ralcWgLmD6zG9of
G0M4QaR0LzTtvuBBDT2E2qWpftcIKGvKE1M5PlpDwI1MfxpJ4qpF+KsDgNfNp0II5ADeBM4nCobE
TnWfWhRfv5lr9d/ToVwdmzHz/FIWQzGuDMkr4vIDnFo//CCdJlcK8/YXJv0WBrl1LlN8uYib0Lyq
/Fieqj0N5Nz8ivxUwVKuAL/JRA3DOONO78jg1rTbd8gaeF17Mf5BSQrJbkAoZvla++5nySHn/U6s
ZFtsYsfHddwO5APDUN+zFGPLTaAdWaq9qUZY2mk+QaeE8pvA/GNgRHtx9F1CircolR6VlORmR6RN
ltOtGnOTFdwGH45NVIzphMmGa+OhBjWoyZXMTiq6EQMMdNBYQ1unT0A0NRiVBZ0S3a4a6ZAU1FJQ
4i0i4a4lmjvkilszCXlpyI961rtCFtp1F39IYe3Wffmc+sohNEhhsYqBrjIPTyhPf5d94VxqcX6n
0F43xb48iJWy0w397Kt46/ZonnZZqWGgKzr3A3Og174f+sy3eZq+Dgk7yCO7z3kumLHUvMsi+Y5f
7UViu1Ey8CZC3tLiTNhAJ87mUtOYZTOkpoF5a6dUDBfFhN4WCrpTfZ3YAaebVhq+kQQDUaHa3TEj
OIg1gLydTk5Vm3v1MAJlQENM8YHCCdDyAzDBgSkZw6GWpNOgdAce5IZloG9h5kkYWQEvD2FFHiIS
uD6NbeDotnif/UrQypFFYYP2966s6EFOWbzrI9aYNBW2Mkt+hEVqRynQ67UevCGSYvI7FVqz6Erf
GdXBG3tpgyDHMZGsnSUDjKBqppwGEVJ7vRZ/GJgJI5R5rETcKSc8hNxUqhkU/fdBkLZtEjzlkEbT
AzUw0yyG3ZZ/hEAVm61Wv/USJsR02r7HhnwPuYQCsnFQDESuu5F74ZzExkdUlwNG9gE1lhXoJip1
H+wUGY9rXX0Ox1o1o6I5aWG1yRSQ5XRNdmiDaKerkMk0ElZaYUdffCVytFHZ480eW0pDnhRBfytY
+VZx+Y4Pg2f0nG+CjKEtJBN77KfvRDipLVoovgI8tyK1RzLE75nPP2ufvWDst7UqEqDVIoNuhrQn
KVJcODPaQ+E3sfa/k0zfVkJ8hFLMUUKtwkzU9nvVND9FhUUWGM1NULY0NiX+PiqyXVjSFiego7UT
ECsm+Rlvii0p+9zMY+YFQ4cyIQB+QrUjPug8IsWRmd+7t6PJ6m0zqyEIQqFFlcwmABocFmzooBKz
2n1zzJ31gsladjDLuziAHwxwL8nT2KvKTqp+7tgKpGAluTJmdC9SlIPzoMelJWLmVhf8TdOCNmq4
BxmLBdjRSjBeWdBcWEZteBbTTMPuddRO2XDUoGDXpMaKmYWHzOVNPKfvGMa4LEY6Iucnp7ATLYN+
Y8rHWD/edoaFssCVmVl2E5RpT0DejOPpjWfMHzGTpGW7YQKY5cRYt8KeCg4NVb6SaSyeGXQHwUuK
WiuIFK8vtEAxQNxRAmCq1d2+FQdcGlMViQx2NY4OaKvX+NgW07gLg7OF4rVbkV6A08dVgJuuRUwh
PPqHrgz0Vv4sa5bI8UEU4nFA1YMJj4jEJss/0C1GjiNZeshWXGTpNTWpu0zwMXQDQfdwvYkY38CY
NEDgXiMJ38tK+OBhseNjAxhB1ILptYjafSRJyb6Sq08jxTh61DDZNPKgsIIxfU+VHsjXkByLTm92
+RiuONfipwL9J9TqAAQA4Pv69wktVWI/14gHjuifES+3ctVYapW/3/bhxU/lwswsnvGcdlKYCQDD
JO1WH0HbhXZ2Nqim8i9PHRGsOiiGYnYU0L3rBelQNIkVHa09leHRQROri0qrh/r77QUtHSwGNMHa
hkFtTBnPp4vrMuIFsj3QnRzTJ1BrnyvFVN/8o78lbns3bKSt9BE8Fq/Uvm144cCu7M52MlJGHU/V
VMSb8SUOMMhdyJbE1r79NSuzXSxKrZXFHlYY52aDInnTPJXkH3qIl2uZ3woyG/NU0GGlC3J39Adn
VW56cR2YtYFiPDpFaOFcewMdk0DhIoqPnKFlIxy4DmiHsNboWAhcoFn5Y2UWuIo87uoARXKvjUaH
S+E9xGRXxufWFjL9+8XrQstLJWQyYFdcMkyxk0xNJGaPAaZ/8K6Llcwel3reiX0GyLTHa2KC/BD5
LLA4vrrixEv5zdWOzcLOkFQGLShG5xruf45KaVh42DyJfAqGTWzWPPom1aItjuiWDnVXml0XOnIa
fdxe7vLBAY00hT88Z2fu0So8SIsUH7E+9iat76p0BRsqLZ/bHwtz1+BcrYNi+pAsYklWbgcOzUyc
XfVdbk15Kx8bTImApvgbA8bnXXyvHset8pAXR7pba4wt/hb0TMFWPLWg56uFuo485gkhCB0gmoxl
cLskEbMCCen2P+zrhaXZqikRuo5UI9yIQFcDk2a7NtJXzm7hSsE6/qxm9kW0Y02zts2Jl0fPg/Gj
Ln7U1WdPVxLXRQ8BQESDe2jSl14zLYWmV3pUW4e82VSRKFh+DCTZ7e1aPJg/RuYUBCwjAq4tnXiB
UadmnBJoFCqZagKHsNbSXjM1y0eGjjBEdh8X8TRYKECevKD3qRDat1e0kLNiVhrzywpY4VCcmN0f
TOZxzQPEkTCODQtwhB34RDDY6P8aDVxYfZAdy74v/r6hdWEVSfN1kGyErCgAWCJeNZR7ASkexuQh
6SesLG4J2qtObU+sCw1ufT7sD2FsQUVlD9ELfWw3cxJUQSCG7mJGASmrPY38+8pmrd265PAo/kM8
Cu06DAPNji7TM7mtwODotXirDwK3yybYDtK44eG4wmCy5PXIoMBIiBlD6JDMTKFYA2bCtCaerEYg
gXqq41+3/eP3ZMqsWqbia0IbAzCOCYh6fVQRQdWQSj0BiWt4yiiUTgqhUGweVy/QE35rqnKPhs4H
4/opEvufcjgYKx/d4nZe/IJpDy5uVFQbfKVJcIhd+pp2Op7xR01AVUIMN/+yVgxxYBIBAxYYr7i2
lOk1HcPK5xBTV/dgFPrIlGJfhy0eUglS4KSJn8KkjswcZYpG1k9+Xq1pLy31VkAmAMgbfgUAffNE
SE0UoRxjhQMNWe4mFfkn0a6s7JQ4oVs69Ut4VuzeUdzwkN9HAPk7t/dg4S15ZX622QN0R7ouwnG3
QXjoFPVF0/Od2sjvQau/xwH5ftvc4tkiA5o4DaZBvln4AVlFmogy456Y9Pcjg7iZEE1vPC06Uyld
O9/JV7/48h9r8/BdtC0dEh/W4l3pgx1i2II5zTLuqx32eY9YsOK5i28PDOdOPIUSJoDn8Yf1YT34
mTgZzAG+AEg9tqPndq+cjU3qgJQmcocNivO7NcsL9DTg2wBp28TLA12yuTp27weZoIaMeEJoYpot
fuLA9VRW4PAHwQnPMSSKHbTKrMrjqam79cbwNG/1g1rccB1ICYyp4Kk3n1VK1JKpUQniAN6AjsM3
wEyTJRmB7HMEPSMVU/x1osCrAyj4lm2MyqtcbHLd+Gw5aPRon9Qr7r2EbccTA3pwQB9gbnouX8jj
GE2QdOQeGgv+RrXyR+VTeKgPip3sIkvDngyOZBaP0WN+H9gJMeMVn1j6wC5/wOxZ2AfMF6J81LxR
SLYBugZxUudmy2u3aIyDMnRvf/+FSeApA7wLzZov2OOc5MoYDProUXIc/NQN0rvUYHYUy/+yMDgb
hnCht/UVZ1p2RaTp+LhGJlkR1wC5+BZFT4J2KP2Xf1iTCqYweDYoUeZwPwHWC0FucYjGWang4PVg
ge3WKbK1Z9bS/Qp5dE0iyJCmFOn6RohU1g8lqPE8od/oFVoe2to4C/RUFqIShELBIIPKDqYYp0zw
4n4TKUr/KoNLKoHv5FR9F9PhM8yge1ew9oeRy6qrlKBcCgV5T2mHTtX42CjpBtfucybTfRGKx5oN
e6PpA5BB6m7J2QsmIjdBrG1LEv4E98g2LuOTnka92TbkZSQgu44GTEEmrHYwmPoRsfEZ4wOlNWrR
XSiWr4nQ36VBcDdAd9DkRu3blQpALx/I90Y3RtOI2w+SV4/Af+J1NHTvdc4eRxXM1a14FgETmeRH
eYzPPCXRt94v7rMkcgyKroAsvZYU7S8UQ8Wq+xzj6rVpOkynFxlkWNMOrUn2kihNavpifSgl7jay
4UgCtHUqApyqKoJeR637Xa3UIMKl6l00xHeGlP2qa+2u9I3SHIdsy6ZGpZjv9Z5S0AkLzjC0sTU2
5G0wsiPIjR/AHBtYRaU8kaH8RvBu38VSb2wSjb+RMjmJUXXI5A6MQe271KBHxyoMIbT6gyIQm/b4
Y7UKZaGk0CQUd9QnSLBWllrQk1HxH0FOo+Og99YgU0zCaJhdxniqQ5WwcpK6FExBkpy0A5Fx0AoP
kSh+QghKN+umeoSXfAQ0vtPqajcqCsdIBJp8eqhD2nWNumYJlAhZ4T/ON13QF86naqIQsRYOXjlt
Yeqnepc52Ulw9KfGNb43u+o8vtLd7c936WlzaXMKkRc2MTc1AhhccC9KAPMUhMe+DxzGVPe2mcW1
IS+mwH9hkJX+/vcLO3rV503hy/iwdPDq+oJiU6FPoJ4kP8ux8Zxk0OLt1bSyIdcEnuUxNSUwalhE
S13aGO9pXremSP9e3UYDUQdCF14kSNt/FyIuf9VIwCrcIXjFcWoXJLRCadfnD7fXviBOCCuI+2Al
msah5yUEJkLHjWYB9ySeelk5vgI+SEwNcIQdbTQRulHRI5q6BVTS+hMFiUwbY/K2MDMN1NdQZjAE
P96kYDVyoxhD1EhvSlNP0az0SzWzoVoI9mnR/0HTXRwLycotvRR1UQKc5BsBrzR+JzcXWxT6VBRy
AeNVkoBc32CPTaSs4QB+P1zmySC0p0BqACsoDs+8sJFGqmdVRr1xbF98VTlLUA08k6HOXVIGpZtW
IEVVmAwN4EB2MlVpDqpQHXxeb1VWva6c11KmdHles7xb1BKu9GLJvcGVXfKe7OvD+KZZnd1sItSr
7dYhtr6VDprN7pUNsBjP9cn4eftHLG07RCAxgwXsGm7xWTKeNkNEZAG/IQ2RHI2Po/x+28BStv97
3gp5KcS45yQ/rR53nISUo0EWb9NgsBiB/K+gGE7faisv4wVqEnwB03DX/xibJVqY3xh6PcFqIkCC
zJzyAKwkrN/rSTw4TM1fU6J8BmrrDILemLKgo5bTSaXtgwAi67gz9XpSeeJTlOlPvaVvURWuBMLf
j7m5D6IlAWwlQPBf1YMpKgggztShHgyubwsqQNB16/mr3KKwFPe9bJFWKqE3MIKAvpFPddw3rpi3
d61Avknl4HIC0IWcelAneM6Ism3EMjZT3v9QZF66WYRxHGQ2rzFh2UoKtoQgA9MfOO/wVDXACTJz
ljrvaWd0yCu7PT3nO8Es3e4U7BPL3w5AGd1VLjk022LlVJdyJQqRPcAOf9OcTp/RRWSIG1WvMNOp
ephG2nLK3xCxN3WU7UCRv9caZTSjciUYLSXslyZnX2ab6Y0kFcboJfEvH6mE3P8wikedi26yUihd
LFdNpF4TMyXKRvP6Qwh+TEEQlBE69cIZoPZuE7pk145m/p495Rj3DT//YZYfKhB/TErXG0pilmlN
NaiY/mz2VQG9OtHXNqHRvjLMozZjuOe6fgI9Czdvx4LF7/PS8vwoC18DhqSF+mgqtU5Di9ipFfJQ
cDVyMuB/z+CjIncVHSMX9bT3Mck3IAg9hDJ7USFy59Zj7jtiRCTTYFX6IUXydxY32spF+jVX0VFA
hI44XlCgp5r31lUoW0GTA21XgTamOIQmU4FValfKIMtWwB2IYIX6xJciW4WB5DoROg/sWLaQ+yWm
iLODX+V/bQf0nBenPfPlrK1SLRMb1TP8UxN8qupDl9zfPtfFzwVkIdgsCDuC+vvaofBIEYNMgw9n
o/QS9HSvGMGpC9NNwpLvoQ6E2W17X7cOS8L1rU7lDgiKzq5xjFyruVjCjbo+cZIwtwJdBWxpJe4s
h7sLM7PbpKhUOVVLpCTEiAKnqzPidH4SQGU2rlAgy8TAzKVKtzSfxHe5qNixDhRyWcbIq2NjAxVz
O6uSsz81zSJxGFZ2YelmBRU/SviQOwBP6GzXpTwwgN/iECcnGx3gVtCQW5L/XMlrpJ2LadOlJen6
fFW9DXkfcHy2O2U/wYa7yow+NbCnEZthauxjjaR7KeSDxURFWRYDrF+0d6JI9kNeiQj5WfNaFPpD
I9JTJo7fB0AHa4O+aqW6drlN/Yf5vTyVrECkPTHJzi+3lIEWvxVT3MvQL4qT3IyyPc+OT1GX2h1m
BhQ5MbUsWTnExb0Fixm+f1Q1JNBHXO+tQFNZivlUqzk3L8mWb9HE2mZHZuNdb0fntVrvYnkSbz9M
wRMMWCP9vLaXD2KnBYo8eoWTvJRH0Y227eOkhlVvg8hUz4EnHaUtO4hvt79ZeelMLw3PnEgjQBSE
0fQ6yYzBykrfHUIIK2UV0heqFszVYpFbE3Gy1cjho4LszEKZeDNOdD1J8zFUmJbl5Bj3ZWWyUeuB
SBYdmdZb3vV4Vtd7NoKKoVbbs1aNIcRe5Tv0L6CfM/4c5dbrY+lnOSSuRpJ3KDO68thnmPnr3TQe
H/JeexUi9U6VRubeXvjCCU/XyZ9APwvAFaZ1/puwB5r0gR1E4q+cgBaLkTHfjVqdOk2cVy6TRVsO
RWpVmZCZUh8Nu4RCIaxXUr7S9/56EtMEJEi4FDBjYp5k9oMmmWl1lKAr3LZFapEq9DIKbBFEkyID
Ti60jWaqNF2pFS4FbQ1ECDo+abzQ59if2GBRGxME7VGtH5nUHcQeDhehXHh7v6df/+U7/mNnjlsh
qcRRG5KQUInnIXzCAPTaJ7t03V2s5Mt1hyFEVP9x3Skb+YdgmEFj5l77s/cmBktIag2P4bZy5coM
92vjqwvOpKGI8J9dnEPmm0rGeyaPVG/IYicZBLTmShTVDJlDk17ot0aWHnqmn/VEsHrFsKMh+SkP
pLHTMFhJLP6XUPLnt8yyucDQE+r7teqxffHSvMdvpRtK1vAanPp9A2DxHtIX+xbY609xpfG/6EuU
AjP0e1Rt7ksYtiVxZ4yqRyHe0DaPGQCrA7zptietWJl7Ujn4g0ITmQIo8VOPDqzd6YCE37axdIlD
EBYPQUA5JzaU63CM8dkamAWoR+PQT77xgHEMG1hcyKvtbxtaPq0/luaNsKGnWRm1yAOl+/bY7+hW
3opbUNZBRWzYQ8BhnzvtqX42dv/Alg6fBcsvJr4lPHrnHbFGk5Uo0KEaPFLFjGsospchHufVylYu
fxsTJyCIQTGhNt9L3Q8KUk5XqXoqd2xTbUJgdwYLuHmzhK7P2nD3UqBBfw8a5iBOwkje7Cb1R7lM
OMeGFgnbdGGJSrmo/gskBG0c0J2BWhQI0FmqC7R/XRQVkjxAQTY+akGavBGZvrJ1S54OPlWYIeij
QLj62gv1OKqyyuiwlLT0gqbfy3pxr3RrQ4RLgRORH5cOiDYoOFOvzVSaEg+S2qJ+ELbbKrqX0Tfo
prYkJFGgF2v/g8dP3RWI9VDcdmS2d8Io6aAZHqgnHNpv0miipf9AnvlH9Gy8I1xmT5VXnUEa9izu
VixP+zW/g3DRTcQUk47WvL0TlU0MBpsOMuNWKOyDbbVPIQEBMowk2MTgNghscQ2m9PVSxyemg3oa
DyPwvswnUIkKpi1IAo5Ay+XbiowPshL8Giti1cT4gXEF1VxXFl50G2TpKgjOkTfPnbMujDJU45F6
afKslEe5fUjp4+2t1JbSckBq/mNjWvdF9ScQ6zCUyhK9U0V/DDWtdUUx+GA06OyU1/5JVhq3KNFO
lWM/No0IAoG0Qw2MFNVod202WkFJZZP33CoxLfJCx1ZGHG8xh9gb33thGE5JKhzAcE93EL7NTC6x
jzbtU5Bu4a8Gdc5Nraj6jWAwMBI2CVrU8jFu23f82Y8yyt8wltedu6KMzLCJwVqmSHedUD8R0ACr
GT82Y7KhfnoH0J2TFvIR9FxbHtWbiIYbsNBum3g8VEaM0aIO01DQREFDLh8rW2/KGANP4zO6nlC4
EQp0DKBNG6JUq2H+L6FSaFVa6QyNcujr5FC3Lfgl6rLcApLZmD2LDDeipN6uHMgX18YXRfFJKXiw
ADQzi3rTLGeSV4LsQZvK6Rj6fqdYpYDEvUl/z2YIU+hUkemJj5Lj5H4XRy/URYWyINhrJBqdG64c
0raPzVFoV1SVF67GyZCKojH4koC0n4W/qkUe07Xa4KHg/9HJxq4t/Xs9yc9Z3YaQcqCHRu6+iTJ3
eQu+QT5IGBVLwI6edHu0GzAa36Wlq7VokFB99L/d3vHFe+biC5hFTQXPh7ZqAyQ70UMmP+rx2+2/
v/QVYzIOFWl0p6AsODtRdEWHDp1WlDnah4SdyuS16NY4u5e+4ksb0vVRtimtw5JI9DcPir4fnnLR
FCEia8O1IZzkn8Nt7hAzskVmcS90UNL5uL3KxexgYkOB5hgUkvDf9U9IQiidJRGWWY4hscahT4+i
VgpbLfadluPrZ1AjU7Ryx+vQjfBIsdmYHLiq/FTrNXrtxS2/+C1TVnjh2UGlN1HXIHOGxJ0r9HzT
pSC94X+v440RiIue2uxkaxnnWhcadr196OhjWXjNmvMsgMVxlaOzCyp2aFICyX+9FK3AXL6mRAy1
IVUHqSCI/H3beB8sqL7nNkLbSvxZOMdrg7PPYajqWgpkiFpDwG4/HLN7eqeY2U7YgFL1/2Dva4J+
Ze43du/iqMIxg2IclMe8lNyJdbkpMwhHFepWAVXibQ/9mh1NMz4iPkC8kEV0Qq93sih7yssBC1MH
2fFBSlt3kDLz95oYOAP0xG5bW1rXpbWZC8apPhQY9+49LaJQ/dPMInkte/khoPpKuWEpvF4tbJaH
+WVCgUgyemRDKJv+EjKr2QQOeQsG0z9Wx+7YQfFhkFz/TnBvL/Lrd3a9pTPn1AOJhyoBIq6un1pD
scXhJOurWhZrVmYeqYLvu6gxQYngNlp4kHYPkRNCXKKz+3dyDKzSWqcjWihOXy1NnSLuhV/mQ6TE
YORgXvltcJO78I3vUtvIwBMrnSdZ0TAw2SPb9iuXxdphfrn/x1bVUobvffghnKs7XbcziFtojjg1
rkWrsMvvdWLzU2SvqdkviH5eL3l2iaRgWc9xkYBchcQvcu8rDkUVxCbw5G1QdVuM8oPygT/UiBB3
QTFkaw2BycB1Wn/9A2Z5QjGkqRRn2PNJuFbR7fpcWII1EZZlnfN/EC1ZcSx1ygwuzlhjgpYaBiKC
NEK1BK+He1DpRc/KDsmpZWzIEzZZMFf3eVrG12XqeDeBo1X/IjUBhtQ01COICrAQzPoB6sP4WntH
eKl2/T1LLHYgK/nBAmxn2tk/JmdHqwCtKCH6dF5fyzqmPjGvy+tzJkEOsOjP4LeFiJygPaQVSm4G
hvw70iCBUNsfbYJZerXo0KcrV/KuhdYsfpSBugXKTGTi4bre/lCJElbkGMegj/lu2JHnyKm0Y/eD
424TT/0nKBvAo3s7Yn1N9kCbSEAYB7wqnvxzpFAtCV1Fu6r3aql+YuMAVggf40+3jSwA/CcrBjr5
EywVz+PrlRlyEUg6YKkeVB1AlXIXcsHt5CONCux7ZwbRXURf9O0qRGlxSy8Nz24dKEikoywhVNZu
58gu39ED6MOzk2YFHjvSZ/CuSmvdwumY5u58aXN2/fQjvqHeV/vf1PXytt8yFyrT/yIxdL2ps8tG
Mfw8atLf0YE56Vt0r9uale3GXf8crKtMLjvKnyOcOWejZXWuN7DGz2BDt/QXFPPsSVGa/qK/dS3X
wsJSMPqzjcDFXvuMBooLyWiV3uvL1Ja5/lQX7SaWgpVQsICPudxGtDev7RR4mw/FtDBqEhCUmsLP
8b4+am5sZ5v4VRWQMxQn1c52k1h4vyke833g/r3I6vWPmMWjuhmNkjD8CCO4w1S0WZHBRKPZuf0d
LuVgl1s6u0/gmCG0skdsKVCJfleAsf++qA+RtjKfettXFDK7R5o2UQPKEuSwAQf6sbRS4fP2SlYi
ChDa16eGUmgC8e8Ad3PUow+eyhbqf6Irxl37wjUJ2iup2h55ohmQdCh3igDNqDoF08nK71i6uy63
dBZgug5Vx2BEekL1H+BYMSv1NQKCNgeVe/qiYXozijc0DkyZEavHAB/DhMbtn3A73IBX4Honmgy8
yCgbMA9xVZOeC9D2sLGxOuEE3SrUDsARU4crt8bi/Xm57FnsCURU9lGMmzITfzMmZgOW0e94xoJO
vZNM6RhDnsbKgYPd3F7sYhp6aXgWhqaFJj3xe8941DciylKH8pyewzPEqDfZrnkSBrsBhP6wltmv
rXgu4tS0WiNGIW6S3tX3/Cg+4d3pRad2b2yUY/FYf7LD2oDNyu31peJPVY0Io4KbZAJspj/oNrmP
TpGlmqPd3nMMllhrQXd1mbNAlNNaLfTi96USPChW62X78DzlnMxunvr/Iu3KliPFte0XEcEoxCtD
zrbTTttV9gtRI4MAMUgg+Pq7qBNxO4vKa+6pfumIju6wUkLa2tp7DU85KiVrVfqVqPTrAX6VdeIB
6MVivi+NPB58aJe0YY9t7ltZf2x4uRLv5+Pwf9/OACb8flzK0Upo1eHAAtYVAKXvK/VVDLg60R/K
xdvH23UlEP5a7aupIQTaFUA603nQ31X1Ct/0lcO/+r0W8Qcm10D71/he5js66PUeCo1BvLfu6QVy
ALE/1yj+H4/BtUVcxpypHixN/3X8k503bIowR2MljJ/VAV5UQBEGmhOkUABHZEDVbSX6rGQGyxJQ
h/LskLT4hIW61PAkHd6T8efHH25tgosww5Nak2Xh4uRl7/DfwG1CAw3W83S0Qq9//leDLUs+MCOf
ZAP2x7mO44sFZKvJt3CrCxOtfKzgt/vxaCurtwTkpLyioKCY/VnzvhqpE2Y09YVcE5Jd25hLfH2C
h85UzoEkPdnIF/UICJlLu7N9GaZPSZDD7mg1eK18tT94rUbBNQFpDJh8qtB+pU7YakFi++ml9+cn
LJz3Hqd0B4WuZLOmbDzfeB/ElV9kiaujrtVoqsKiCImA++J4u5T3uPOTcLB/EBzDzl75imt3w/Lh
ZgviNY36dR/x++4JdjE7DejR7RimR/uYhHbi//eSEb8lqb+MMq+myLjy3FLi3I1T6UON2Pd+6O4a
Zndtey5CC0ttA2h1qKtZde8nFgXNL/FVttZMv1lHvkokfjHmribjQqExNyenP8NZ/dk0c7LRPDFu
xzr7CeXJIoz1/tltLXAxrDeIOOZBwemukGtO6Cs3xBJD0AGfnOoGUvKkHe5pIveqHHcfH/ibJbSr
qS6RGFBAa5y2pjjxlV/sVdg/4x2s+3zrROAldZG5AZ/vkEbyk7US2VY+prV4W3nWGI/DiEqsmxR7
MtEHaKQ9FW71uDLD+e98cPisZdbiZiyrQEVGcjZGSEeTA0U9FBqAUUNXc9Cbn8yAa70Ft1IDFOjf
M4gEJGKCVjTuhvbN0e88dv54Nmt/fzEZg5e0aQkiicB7lIr3aVqLVbeD89UUFg/B2tGlZ+YYwt6K
/cDAOvTzTY1nZ8hPKhLBBGXEB+9NL1ei1s39cDXuPPWrQ5e3eddl7oT9UJuRzDPfHb6Xjrn9eAFv
b3iDoPUGgAlUTBe3NxlzPHJlCe5u1fsNuxMiPUIe5tSP4i5rxcPMNks89o6eatRwLVTZ9E3ILtKk
5UKKTQu7UT4O7bT2u25u039+1/Igek2iA3gvp/OYDjtTGVHSiB0z8xcxuE/E40FK9Z8DU1vYnZIk
CVeW5WaifTX8YuPGsiUVyyE9ocOEsN2bUb7xcT8ChXvpI0jB7qSvzvRv8u2rQRe72RkMs3ILW0J0
qzhkpX10CMCoVSO+w8L4kabTSrS7vcX+99sve+uZSJNGjSgb1aDWu/0Ovl8H106fPl7LtVEWG5lY
vTkCcYRnaPnWNm+TSEDhM1by3NuB4J+pzD/i6rQAXdaXwNBNyAvbHZham75emcb/EQj+GWLxfBC6
o6P9jFvQ3Nb75l6/s3YoduUgA8pQh0Vc0L4U2zXVutuP+Ks9sbjjxUgblTjtdG6YvUVNHIrVkAc2
xc9cc/2OFKeaCrhbAwOvZ77VwgA6Jk806V/rJAuhiBxIsoYWvp0PXP2mRUXDsTNC26Gaq7YWLMYB
FqsjAeWObs82Vr5dy1XXzuIiRGV0TNOW5dO5QpAHHSoovdS31U/bXQv2KyPZizrq/FTroEHen1lP
nvSR7YjSX4SVPsaW9+njU7GyYZdKQZY+QlIvxRq26NrkIwul/i9HWEQTF6uU2gXOnazLPVE1PMGf
/90cFlejl9GptZWFOk8DJZ7CPhkTWQlRa8s0//erc62RFko0OUKUNWo4Y985XmAfT+LXk/GPhOif
3bxE51WmkZrwS53OMq9f7U5CxVuUEm4140bj6X7M6h3vmq9yyoUve28zNRz2l+I4TlmoDAKPq/GB
1u7OSYwNuhmbcmj2vEJB5uPfubYSi/ADT81E40rhRkI1MeiYWwaGU6zBrX5lZB+txiLejJNmkXEa
+nOsjVCgc+ONwZpHrmW7zu12pR7vqjL5VpSoExfuBRl/HvZSR5PDyrbjSL/BN2QPE9VTmRQ7IxaH
3Da6QK/jU2tD7tupGh+3zg9Xrz9XWXavCwu+QJmAhpI+eAEp+trXLKDnxpqDCw8x86AX6T1Jmx95
2m6TIruA43qUBtsziz6UYxKNRXdyrOJFQb+FjXV/LDXjVdYCVn5QaZMDEDytygFbUqUW2NDxACeg
2Et92NDBVX4K9e2Thr55pOIUbNJW0ABgvwOHGU5nll96yj+JRkV5msCgLekTv1fZFnikTTUO95NX
CN+EiHui2ye0K8/V3AWmEgLZsB4bhbZ3G/PUjMMOMhgHpC8PlJsbFXevcqAX6Dq994ydM2fcGLHa
1Ln+UCeAXVmiT0Ig0qdwtOK3ttV+NlR8Hvo67IW30wQ/5Zb97jT2XVKmpp85dXMY5bDpDUgo5TV0
NvQxGA1na3Ir0id6rxv1kVmAunbVqbdNaNq7OqpeJsypk2ZDckjfVEUEUftD56moMryHXPAnnRYp
/OjY2QGfuW2Le1Ir0DtTFFZNI+qFuS8hWxMztPjL8fNk9JvKpo8CamA+KOulj7X/bOZd4ucgDfXj
8G631qY2nScrkwegg48Gn/ZEil3WOxfWm3s1yGNm0wdh0VPXuVHfeqEz0khKOErVQ+5rqSN8V7nU
d2onAglnT5185aJfyVfsxe1GpCE11iGVyKYsMNkr3oMbmxnhx8d5bZTFpcYkAzq3hxhG0pd7mPvC
tSotfsoGCvL/aiBncacJndpl7OBOc4HHqAXbg0N0Z9ZrCdjK1blEKvZNZtq6h/tMi2M0/DvfBKrb
RsN46FYC4e1yzj8B+5fRx9WdQEpGtawzJDBLQ9R0/rCN97aP8/zZ3uigEyQPayJR88f4ICg6i4uO
OD30JtBlPXsgs9jyDU51QeE+UxhLNd4BVHcu12x4b19LaNt6sxoBZMQXGW0BiV9mtCir6ods55kR
6DvNXXy238rt3GPInt1HQFoDczceS++5bVaxJr+41H/M+uoXLG4cx01VBQY8jJM887WVJdS1Hdgo
NHXMfLwklV9m9qNXumFZiwKWB7WMGtI9VTqN3Mw+NVNpHUjuOJdG8ClgxLs3quSeFZCZrNz8B4BZ
8XNPhjosUS6CPoTtx0LdQTpGCyUB58VSYpNJB7cqsW2IHuEyIA0MJbta9dvWHZSfQQw7pzH8V9Tw
6hlZHqDDyGEbOF7E1Ny7Iz+6KX20WKL5qTTvur6uAtl35ex3UcLqOblMVQaXaZfkoVXSbWV1Rwj+
fa0myCj1aSbgik2OPTsO1NEC5jTmY6lb8MppRR6OdQE3vSID8tvB3OH9EcNnzG2jpjAfO12+Sc7z
u1LV98SYkepj/t87X6LKePWFFpe1qDjjLEbzGKr9T9SAc0w7vDfwM3Ez+a03cL39RSy5Gm8ZGpsy
qawM1bEWtSKDuGB0ytCzVxLX2y8tE3o5LgBOwLMvjhsI63TqEpRcIDIfuRuZBGm35dtf8it753W4
8MrXp3CtYXozhF0Nu8w122FIGNzJz8Qdww73VyVL30keAbv5m+APCU3yH5z+EkcBaSPKHU+ClTg2
eyVwzZfOsyHslUh5M2W8GmbxAvC4I2szRvvCnlzf8J5Hvvo8vVmmscCxAhcfBJeloqDIuNAaF1lp
VUCsyIIKWkL2buq9GlocGoT7Mq2emj79hNaeT/Qp+nhD3pyhBZ7XTFyF3d7iADh5JQoW97jcJPnU
eurBqdrNx0PcvKivhljseUNosKbRHXnWCPkmuuJVjcbPJi5WNv3NzXc1zCIf0Ed4tjC4ucMxHK9O
WAmI9kisOKqN+m+eVP+MtHzk5lXsNNTGZcayDMps9zCx/5uUw7ZADPIcHWp9i6uLD6MB58CuP3cG
9Btb5G9eGuj07eMPc/PbX42yuJ40mQ4OKJnY3QArt+LT5K2psd389FcjLHYXS+TYcIPPPq1OUIPa
3lkArqwZLd7OZ66GWeywIlai1VNomtiPmb6bQnYEBntrFdCVHU/1NEPnVxFxa1NbbDdzTGpbKUQg
apbgt19E3iJTWysw3tzU/8yMLnLPjAhVqikH+lp+jeMqGGa/1BEWJY65suVWNgNd1GvF6FRUDolx
hhL/xjC+xlm5cmxuzsXRgbqFqdaM0Py9EuF1U2uOYEOeVQ/xHT1xnzMyJiFUBrOd1lT1ylV7c7hZ
px1WzHg4/rojr5Lc3uNuwsF1O9tg/Ce5E7nwkGnKo12tUABurtzVQItjhNTNRLqOY+QIt4Cnlfg6
VcXKRbQ2mcVBUmNa21NZ6mfOUUFnIHuaP/LaDjK1Bihdm83iLPF8yCgf8QyhHczxeKZHFff+6u0G
7dZZrA6M/6XIQEMGTy+qGtr25WkS9xo9ZnKlsXXzfOIJ7EJ4GpDjZfavSKrqsYARgFL6sbYk8/vM
eejdNeX3m+t1Nc7i66cirVWWAhtIWXxHM2dTdU70cZxem8ri48e0qCpqYggIIPvI9/y2h/LtGmdm
bZTFhxdeZg8axyijUwfKuK8mEHnXfEfXBlnEAG2kCWtyKs8SHWg3aR571FgDQ4Cq//Ga3cRsAthO
PZD+5ot0/iVXx59APaI2Rvh8FHuxZ49p+M3ZDntQ5Tdr9q3zwixfedcjLXYAESjwKB1NJ8r4G4GJ
iT9I+gCpvkerMY5iFG8tq75+PL2bj9vrQRd7giZjqSttxKDvQ6RH7hG9lK3+Nus+d2FE/SQoDsWu
DZIN+qprVf5bex65KsIqxH3BrFzcFWjxGx0Ol342hiqq6j5q1w1d55vtj1W9GmORekvNJKnHsVM6
Cjc8dPESyn1N/6q1dSimZ4jsIjiBWe/9RVLkmQjnkO2F1MIfWN8RKguxliLSstifGrgqyL+I5dcj
LPYLo8akUU1DHVpnkWkDUGoUGZDLSRDHQBB/vFHmffDHMkI10tHntfxDHhzsADsTBINZ4lNcwFNe
fbOGB2fofZi2rox165KCNjtKLQaUn6H89vuRs80OWg4GykoTf8O5DIXBQDgvI16vzepWGEFmDHk0
IJ6hLrI43Cica5mjpDwTUgL+/I0WMOCcvv/F0l0NsvhOsqu5aG0hERB1f0peC90L2FhFCfIvnq9N
6c+ANVO0oeAO1Q2Ye0AQ4/fVK0RceLxtAZPQhmzHCkYDXil0RVBoQcmMftW72D7BmLM72Dz7AjuD
sKrW4CDUns/VHxvmataLwALzDUjudFhalK6lL1TxqiXOti36Q+Y5kUWSn23mAupN7QG6b/zoeVqC
hoDYJax9SJP6kBG5JZN+l0wDpJ7qETAcLY3wHcOh5xej0x4cYVw41fcepC4Le4aQO+ZumtoDXIFB
FUiTl9xRO+SLYes096zSgqEvDo507mtINfgJSjUlak6uBguLvACUZBh8mEwfYLkVgRoN4hJLLi7w
sCeYF6Ja6z5kQ67vOWmirDGenIG+O5W+M+kYovzzSPIcQsL59L0djE+qMlFJA9WOjhuaupC4SNkT
G91ZGQHWs5k8EgYdK0ckd8lIv45j/Qgp7h4F2xbacRoo/EPpiY1w+K4yvWddU1+b2JB+oWVQWGuN
O8XLn1oDyYWCwDegtYCIwv+DkPAia/AdO+dIhR4yBVR5be0ha7PhE4Vi6vRJN4BhoZoOi1qhASkN
9+KgNsW3aRxjn8BnO0h5Vm08CX3NGMce4tD5t1jqaoPiyFufspOdGLVflQqNoXSKRjiIKg0fqazM
z3B1fUw5vOQmfte1KDIqEUKcgmz7srX8MoWVQZ+0wPzp02Fq6n09iAfk8ndVb3zps2LvGsPdrE/j
p02mh6o03kvHCtJCzYIP2tE1SJQare2jMSH8oW3vYcxnhVNTlJFZVUXgKI/70EmOOLXCmMEIxOHa
S16h0mhU9cXWdO4nNq190JSjkrufNEE/6RpxfBQzn5EN0R3kR/d5Fgdea5a+LvTH2MMVXIGVW00s
Al0WhSL1WbnDJc3TrdYNP7hTvzNPPaPho0PcQB1ppd4aQX/aQ36CF7oI07iEE3L5wyunzNchceaX
Jt+XKBJia6LFZRmg7jW/pDlgmGv3YKAY6myp7Fm38jtXT2uftCW6IJ4LJermsWgyZ1btheEYy4N8
cO+LodpBPe6tdPmXXDm9P7nu0wCF/ighw7ekNUAaE4Pmk6l8MYQ8pYV2GRWk09Us8jtBvLPrJV4c
VlT02qmOteNY18w3elR8cz2mgedmF8qydh5/Uzbp3YAFs7RM+qgTv8tOO4yF+Oq5BK7BEK0XXQXV
KULGoGiAg8BjvaRmFbRV9dksHRo2Bh8j07SGoG3czOc9FO5Gy5tCwhJgu2xUXmqhP6CW8DXvJa6Z
Gj/R5OYd6IZeMHpZG3Ihhk3roippxBx5uWVcPJslaJTpul/07plQbS/aDoA0SJX6qu43ejI8ZkJC
/Nc95Fzsq9x+iDPrG2pq4Md32ZvSxZaT4SXT8hccChRXK2hS9u7Y+nISQ5ANIKrl+Bxq0sHcL/KX
xIFQA21PagDgohRQI6nGU9mzMWg7AUrL0D5pMUSMjVH/XHjiXBg0DeIiOadEmGHb9a89qeDyMSE8
z0JhPupCQRnLHcRFnuOM3YFccCStHUAB716V3bTNVX6wqn7L4rT1ncn+Uvf2vjWzrduxlyGbLlNa
bMyk7AJOUjOa2Nj5TUefKjOLgfhRiCYE7i5VuYUD6pOKrT4wWycP4rbaUU2+w/Fo9oZXDDgkboS9
1zzDb/x+VNkjVNMQI3US7xmvT2lbsoDz7rtpQFQw62cDdKJt+9GCYrxHqtlg/twk/EVX3PDj3kZt
3oPDglNp7r5JmtHv0qo46H0S+3DZynynQ28j1oyvTTOEo1HoEZQEZNhw/TFh02c714LCNj7nEAvb
ecpGqwVd7qAZ7R96mqQB8WBWr5fZiekNNF90Q2wSJpG6cliQQkLS28CU4UGrmpNVwyqhyFXtlzn5
xGMFRbrGSyJXJDuoJqOCSsjWNKW5n9DePjeq2We6es0ZWg66k+y9EVpB+SDR5ZWNCopsOphmeU4H
u0Chursnlf2ECfbBIMH6VuUPpGQhtBORQ0MsYeOZ7AdwFGzL0hTeBvFjU7fHpK/K2cR73LvJcO+B
TRdmsByFe9XkfHGIkR40ymN/GHC4UR0JBSUm8jBbRHxwfzhQ+/cByG+g8Va/dQwO1kqhlpS6tgPm
tcG3dgweNCjB0M2mw9daM+/L1v1apy6BDpC0UPouhw0zva0jwOMV3RRUbf2zaAB1pAX/7nn8Ewzd
X5zBUegndpcsth7KrNlIm/WBO3SvuYh/gFE++WOOUwh0hAy8Znwze41gjuNOtKbhj3oqtqwVLwZD
OHBy2PC0DQxldVjDO6aCLAbUeFCsesttdUxqw/K5M70K10nDwrXijdDod9aS9543W1JU/MhNb/yM
eO1tmEvUxra7d5gUPKUUGMFx3sQEUp7wB6FdICxmB6qjeAQUrCiDoh9iAN5xPGpl33kVzoDWF6Zv
NgjXVKhLYtfHwoF4dqqTdzhkIEga7jtaE6nfJOzCJ7gl6UUG3jWq7jht437KxHPh6MCeiAPsDD4b
pDuZXvEY2+oOpimbfpg3hWHlPpM1QicfXojTnGaj3Far1B2lvRY4U/UGtOudbJvvtq70QFT9OPfs
WBS7zrEu9G2b8jQQkH7u0vhiIphD5BMSwkMMaQWAFeGsKbJLwuU24e0lNekQ2hXRA4O2EOFtTqnJ
7yrJYYKQQEFzrAILr8BtFZsmqAfxLPuUgnxcu6+wmoFWg5cbgW0nBbiX8Zmb9Fmy2ts0BkjulveS
ZmYDtsDkbUzmQokjszZQzP8GuNjOsqwtACg/E9M4ANSwcW3gNmTeX/rO2jGj6/1yrA5MxIDxgrWq
QZarLI0wyYuHoWS7KikfRjc+tKPYprAb8FWhD36aiC8gfIcTYUgktTtL0MJvvPiC/PTopdMX2Lmc
UlntB+Qdo8k9v3dShNDhXW/jYzlom8oZYflkWXeNiSuxIuqLMMot3geRPow72JCE0snujTQP0agM
YYgQFkm28WoL7kjOXc4B+wD9HtGn3RhtrgeDSvfQKE/DzG7UMSNNe0cGjsal62wMEh9obH5uCnpq
teaexO497udj2bSfB1DjW4vt6mQqw9ZstoXL74aOnLtWdL6yjLdMm46G5ml+CzUtoJ4sKCtJ8TA6
vX2PYsW5tFvqQzgRulqSAgBdPUPN9qHtybNmWBtoRr22bQ/VWDCcHDGdhBIxHh3pI8tzrL/YuyI+
1FYTaZm3M8YJ8QKyLZoN3ouT/ITJ4a9MS0VelR7rWuzbtC6hqhXfW6Z8yV20gK3ucXDNo9ObBwJK
UKC18hvwPpvWGAocM4Kg1ImNNuV3UJ0YIN0Fqwynz+/qPH6q5IS8pq5PdaJ9shicZLSpvHDo95dG
OSLScRhfueMeEAPoZ0H/zjYlKlcF+0zc5tRD8MwnpN5LUZu+yGHe1embxtHQ4s6rByuLj12m3lzD
uxdjJ6ECgS4yo+ITNOe+dAV/YVPyKIruU8M55BYramzjXt7VnvGK/tzR6VQD2lS5c7nc9VmznTSv
DWb9oUSPv/faeMmM9qLl6sUCtgdR5KFOnaNptacyx8sFD69ImezOE6kVklF+yWqL+6ZTHbmuviPF
+G4o8jwRFPoq9lR3bNPn/C1txTlnnATUhME2/u1T1zmHMiNfyGg9WFYZWS47mjV/7kzvzSXVI6li
FnI7i7gtNr3WlZFop59eYf8E6/TZTsF46WQbZeVwX5fxpoOo4FCoNhigtiZk2gAgNN4PHJ1rQINS
F8h6rTf9JkUf3ZDTSfP0DYxno/mGy1K2NwtzK0RmBZPGjqSE10DhFHC57Z71pEIEd9zQrcCv0Uwk
hiXzHsxGnEZq/0iT8VC26TFtEOgNt9pNZvXD9EDKiYvmW8q0wS8M96GYYKukd33qx5R+SW2ALVqB
dC5vi2NNs20zOJ+l00HErXNhjo0vWkwQzOwtPbKd9omSBuy9GubrQBOu8d1veMdQyED8Uy5YlDYn
aOCZlYRNR+b2hj9kRrU10t4LrMSGgqZnQQQ/62C5MDVexJPxSAfj3LK+AGRKj6ypuWiV3E7c/tYX
HBGzV3cKePqMEGg1pzVwFj2y6xZ+8Q5QSVu9QuXo41LEzcqKA9WkuapiU3tRNkVzg9Zx38pzTtIA
UMKt7r1MeJLp3bDSBpr/0p/P//8daQl2qhtbTooxE8jk8snakf2wGU/Fodt9PKE/qx0o/sNLlBKI
csLMdKkHZXTxYHGGDkBtkUvm4WWA2yfPqigX1vOQmY8xmBJCCsh15C+56tfUCW5WkND21v8jirdk
71W9VB5K0TqAH1VQxO7J5lAYGtu/qfVdDTNXUq+q0HpbWkmaYDlrDzqt8fOMgexVxOMk+qsF/WdC
f5TEWEE7lxtn5SZQn1NhCYNiL04zvwaYMtHTfVuQcHCKXQlZI8nkGvCV3qwcXc11UcCaesK7dtKM
s5FM6O9VoCJqDEJpXb0bc03foBo/684XRwV8Z1DazhPMoPO93mc0hEvPHZngHeZMxK/aEWgoy72b
pKH7TE8+sXTEDqlbK4Lhk/Rh13dpyxYr2tjJwwit2pDX+OOymC5KlX3g5e1jTui9IiYPSNJPkc3l
Gw7nK0mqsNS97ZTHO51r1Nfwt0YnlbABN7WjbgCXo7taFXBmcL9VXRXamTI2KLlkIa0yI2BW/WCR
Cte8ZruRxEUawmrrqST00TWsz3xIXwq0OpFkkIcuH8Kmb7ZDVR71gh97M3tt1XQghH1hmZ77aZHc
gTcUsRoPdD1JpA+QcARhTMR34JX9wcDZc7t7TyHptBx2sOKyCGg5hDUZL1oRhzWjhx76YnbrYBHa
qGZekLq41Bvni5am79QoT3ig3FfptIGMAqTIjD0yUoCSebudywUitTeugi2VjujrTcjCWeKAcQma
lpWRYKi9fY2LB48PO+Qm3Pq89GuMUllIdStAwncChf+QeLjV6g7x3hnfKs2DY7oFpUX3C0V3BF3X
8jWzrSxAmD/nLqoD2nRiAs63vH5klX3oxmQnYUarzaZGpmacKFxvRI7PZqtz4YwHUyVdUOrtS11a
3+qeO3ttUNA4LFkdksFAgZY0eflipvF4DzZz748t+wxsNK64Abyr0oqx5wdyrLDras/8XsLWN6x6
SI0m8RT7gMy+cGE7W1VMLHDMPo+sFP/Rjtut1ho7YrlPYkKuPk370YSkHKx0dSf+5lbOgLR4VEfm
QWBRuFMbJulswTUvjCNhO9VL85Ps5XZwi885NtC2MFcVjm/0Y9DksiEODX+HueH1e5Rx1dxtt9Cz
qKcKha18W6Or8HF8uXEDYQhIXUNK1IHTwaK2PyoDT7KYoBjetkE3sE2cdYFlwS1DrZTdbymh/TbU
Imb2KmXNEEPHwJSQCkexoJwZwKgG2fSOgqg41SGgPij/rkmi35wjhC/02eQaeo+L0ndXotomoRR9
VnoTGLodaLEXQc02KCGU+vFy3jCMoDae9hSXOu4/c3mjQ4JWmsB24P7RNthFFR7aAExCZ7cPOqfx
oOuL7usQo9WVfCfT5Owg9VfuHCfbmvYY4T0vN1niPGQNTGL6StYh6onfPLNJA5mr1wpWymnbH92x
drYFS1+VAAJmUieVQnoRpVccxcbVo2G0rUBWmQylC4SbazZ7WTVd2OTjA2nHdGPRBPU6iQz44/n/
sdRzswOtDqim67AhXcLOOkZjrXRR8M68c49y0Vx2zwrUDsWUrqV/f1z1i8bK4nT08B4D5QuNlalW
x3oSYRwznGoZ/cWUrvo3i92ju51WWCOGKbzykTdy63R56PL4kXvi8vFQfx6RxZQWCW2JQvuQlt1w
ZuYzTeBXAwVNlv1Mk35vtg+EPoMPBazQmr/KrZVE0xlyvfBOh2fZYopKM90kUxi25Qo4mhFYRf6T
wt7q4+n9Ec5gTatDdh5yoS4ki5ctWCppn+ksHc6uMr+TIuEBHXot/HeDLLIVMZSg4GsgVkPAyXed
d3S2VlLpG3sc04BsDtwNLGyMZZcczrdJ1c/MK9HWftNDxw/1W82HlfBemrJeGe72qv0z3JyeXaWa
wioVyXpAi03iphH6r+Dfp4StJO43toCtw7rItmz4gONG+H2U3G5gE0GAiI3R6+AC1eO08rt4Tepq
3sC/PUPmLTB7I3kgVMM+bv4ZV5MZEk1z3aSGUoF5UFN20GA3BWdB6DPYgS2N0FArDhJrAy62QwE1
jZGD/HSuWBcYVRnkMItFl3xE9yJ1ExBB9ZUQOK/UYoqU4FqGoQNSQdzcv08RHkZdDegQzrD80mSX
1HGR+bzr03dccP9uqF8y9Fer2VNXCBjFItrChlG53cWamD8mUNfM4Z8+jSuAuBsbf4YAmBDYhHsE
AKy/z2yyYIM35ji/o8f3BWD/Aql0bvXFe6x37NPH59j448UKnzSgyLCWCEowm1tsFYuI2G1qKDqB
2xViIHLon7Nj86h2wINWGyeaJUytwD4KCNnvyH8fq34bfbFv8hFEmjHD6Lb6Uo3vY76Sd904b7/9
/cVaNlLmuCbBmTZQuejtYQIGnPmkxz8+Xscb4YPCXnQ2/ICOARKw3z8a/LjLUfQW6EflhCrT6IZo
p6wK9fyBdp8/1tUo86+42omekQg6sTl83I1RvVG7eNfsc39W+lqjHK1NaLkvBke32h60LdKh/Cdt
vuEZ7OL/+1VDIRJqsp6NRVveiHbGGxT0AJ/XueujJWNErNPslUFunScYvhBrlgDxyJIZpplFaZow
Ljmn7XiiTpP4MYGhCMAQT7rUafjxlG7tuOvRFvcIm9rWI2kJOKvBwykG7dE2ty7aCn8xDORsLQ/K
uDZukt93whQPU9sw4ExdynyvvCv+h7QrW44cR5JfRDMe4PVKMu9MibqleqHVIfG+AYLk169TvduV
CdGSW9XzMDYzbaNIgIFAIMLDvUwcNiyl9HNOYCIyQHgZcynYwksrbEDbcsxSQPVR4byDRHfqabxf
NDO7ZyaZriqQxEPi+dKMBc4eM8MAgq8ZP7M+cuQUEMolNdU5IxZEOyFhDokz9ZOI5OzsAAKqMb0B
Im4sALMobKdXVNfqPv78u1jIWgxQAoMbWMRNjjmJUbXCQy+yB0e3Hym+S6z+RbSxJ0Eo4LcgfPsl
k9QqlEsbcAH7JuG125c1mtfBn19DsAE1bHizCfVZIXS2Es9GqwFEUm/eZDnb1QEaDU+lav55SnRh
Z0otzr6LmQ59aIcyQ93LvmnCgDk64xsuKwsn5itrBE4/JKYwPgYFHEzsCRlDHqe9MjT9P2Obo1d4
2S3d6htjnUBJl/3Nqn4bEwvBeLQ0TLU584v6Do0R9DTwUPtx3demLyCkQNDNMFVoQBmqDqzG5c6p
oxkFmYmyNpHi20TlD+rIURwdOdipRtOzKklewijOHCLoZEBHCy00XcUD9NJkKRdSH5sa9YE4uR3D
wB/7yB/6YiGdnDVDFB3lGOQmRJymCFNZY4VVM5CbbzsTvS+SOPXwfn37ZoIbDihcAnBB5OMiK5vB
eQVUeAQHr9+UgDhQ/fjzu8AGCBZPdcNEEi5+oD5P8cprTeqX3c+BelxNXSr9vL6Kua3SFBlSUlMh
wBJ5PFqrsSBRT6mPpqPDwl0H+Dm4A9zrVub2CqEGNwFEfE30dC+/e5HYepgr2CsVYrW4qUfPUsKF
0Dnnzhg2NuQJAWupRPCtoOOouQR261PdAD4FIoE66qx6vpKLX8Pw6/qC5rYN4dPGGxmaPppY85PH
1K4IM1vf1CS3iL7VANfFIK/+GyufSbyOCCpuW1SQnBojaX2Dm64EkJT0OgTqn6eetv3PS+HTiCF8
G5S+LEqV1meY0qA1OwKntJBGz33+cxPCXaDlWgucFtYBgaW1GscHa9QXGiCzXx85GjGgH49KqfD1
e+iFcRnVEb+V81s5B6UD568EiRsgbWjzD+izLuzbrAucWZwWfXbxdB011KyQ4W/daym/ts2J2X/M
kIg7x0YVBlmNApkqW9g42+yprvVN6/d65BZgK5NsoGiXyB6nLyxeBNDYQQKtTUMN4lsYjHoApWZl
6ycsjj1i94lrGM0ztADNtZQAeXDdq796g4pmsDL9m4HRIHH8KMEIopQkCcyN5R4gTaAQwLH3xxFn
+vsErQE8DiDaKezcUKSyFCZB4/fDO8NEOepNCyNOXz0OFhDKZEi5Q/LWFjxuqOyxHDqrgRhs5pEQ
53/4rrEbDdVgHKen63v21dlgjEyZp4IvZImOkPJhsDFz3fgjmt1c6jfA5SDP/WOBW+PSjJBMVZVi
jIjhjZ/0qJK1ioPp/T+OBZcmhKxjUFs6FKba+GjTrdlouXU43F3frDkHQ4JOILX9OdotfJkoNjSw
sCowoVY/q6F0ewXKE39hQyXIYSBshiRKWAYYB9O4Uxl2SiXQaFM93ViabJz75hiCATgbJ3Mychlg
yIBZrSSkjR+j0QMfd0PlXa0XmQq/jPrgm0MPBHZQe0BHfvoZZ3HMhBAMy6SR+nhslpn5NjTGdmxv
hvHBQG+uIfKWytrWXqQNnlvelA7AqVU8d8R8uhxiKx8Ioz4Lb2tMLrToumKSb3f9O81aQWZjQ8ke
bSWxlEljjr8NyLOfVMaqCFZ28kuT6oVgM28EVBYo3ZimLb6mc+hCm+ZQUN+qw3Xfx85Y2W7VPv3N
Un5bES4cswW9QxNl1G8BLm+Dcj9gKgYInutW5sLa9LxBsMFlAJqaS3eo6rKWhjClYCy7AeN2BsYR
szkW7fMQ1d51U7PbdmZKvTQV0jSXmiykqJkfIsM8qhzQ1SUS+CUjQjAAy9mQgWKV+rp0GxCAGsk+
s5eIRb7eoCquGNwGGoZqiWUL0QCjGnlCs6DFEKL9qw2iVSbdqOiSZoW1VFOZQvDlZQ1T+C4IcIaM
fwnfh8R1wpVAa/0U7BQYQN5oMQC2OkZ3YovuWUNPGDxZ8ImZ5WHYS0aEmJSWvzx9MyTWejTixlaa
HS1feVk5jPtY7nV/mDNDQLaLjVQRkcSYyg2m0YSkjU/7aEUhuarnr7neHPmS+qdgyJCnxAB9FAN1
HFzeYlCIQcDTYNJ69HNAZfQB5Fyo6SjKkdIFHXPhJvpiaPohZ7E14ArPKysBO+0wcQnRx3rkCxgn
wb+/mBBuCVx1GW9thO8htV/GzjxRqX+SeLpUPF7aMyE1UDNWE2i8UJ8nADrqL5QfWxCPG/oScbDI
J/G/KwJiEBVXHCoxdTOkqOhZKY9+8A7pM1f9LuMG38oPyfd+pToacarTEkWn2Mb4tAlxRAi1Gigb
qNq0y2cfKqkBP5Ajmfrxc9F4I6ilIblxO27pVt5poMtzKOCFG5DKuxkmZRYlR+Y2V0eeilocGq+W
iO8gZmPIQQwaml5rVkqpHWwMgNGgvBuJ9HH9kE2h6Cx+/LPSM1PCLSLHgG71ajUCYkh3bJNutM3/
S7Jqdkk4W3i3GDO1X4xNdACRjSBABr3kBlPmjsp3kUcA83NV1YnQv/QM2QFX1p9lZp8LRHccCmcE
FQdFrAbHMhSPmWIOYHIz1jVAsM34h1yW/2vCUtEbQv0cAMpLb8mToaxGUIf6cvg6jVBQNfqz+t8/
FvDmU4EqgkC7WAcOQxvIth4q3zEDlBc05zkBZ6yyENe/hicIsgO9aiE5As2NJcQOOx6jKMwmAl4l
kDHEacQOVOkWjMycLVjBQcaoOnqEIDq63C3VrtMhMgiUUdwGBjDqs26/5aGbmm60Vt8C0JF5w0Px
Dahq4NTN9/h26XgLOQ12E78A3woNSuBdgJ+6/AUK6Zo2bsCMZZXRxiLZ0WIdd1qSHDTo0EVa8X79
jH2e18tDdmlQyGwGwNowiwWDZDO4wYe9DvexK/+0N+hQecXT0vqm6PTVHNaF7gSo6sWWr5y0ml1G
VutnXfCm6cWKaO2jXccLT7dZM+A0QzsHjRZ0jS630eSsjWUNQO4+eVKYcVsAG1Ik6fr65i1ZmQLL
WSgedKa1tAezpCSBzwU6MxgyL+2l6o2oBfePT5wtRvB9DLDrXdUiDhphVno1DYpVHGCeWSpG8Eya
FAl8UatOgukLnco/QRG8Ixx8nS1QUoa018EdBeV3Uq14oj0kcaM8APoHsZNWW7U1ZNmNwnCMHuPV
Sg1g1X/bIuEujpkETYscHyLTjwam8az+IykWCmpLn0GIcQl6kGVuJtQH+HfNrGhlYLwlr9qFrz0b
gn5/BpFiqQMItMkaBAdVeqgr7o25ubq+WbOHf+oOImfWbbQHL/2JoKERpDbH4ceAjTsEeMhGXdu7
rMWcjGRluzSiCznZZ2H2y4E8sylcsshv4z5t8YGGfQcc847dZRjrXFdbIIRvLAwiOvkDd5Z67l+v
dkQdm6AlgRqoLIud6qZoWwUgWARa1NT6NngwAisE+tZ6qpr+nUPyWemKp65b1Pyc+4iKDUQlngiy
iorb5RYzTKvoLS+nCK+C4nydHkCr4RmPmdPVbgO5EdtTF7QG5txTRe0FBUQNrA2qcHwxQ45BPB2Z
tVq+68ktqe4IOr/XPUcck/iMEehUTeURGbBU8RZuE5XK6dTi6RrzNs8SzKFq5T2r6lM5lrELCOUb
UTh1Krl4NMz4FElVtvAbPoUiRFciugraUBNFIEzbXu6tDDRumX8S7RYjBBxeh6JdgzPU6UnmYlzE
q/p7zMo4GZrE+rBTUu7WnLsmkN7VS1BUHimJOzbmgbVsVTZ3+K9AVaUbrtdu27JNGf3ArDUGmG81
jLhyM91KVbO7vo9z3+psCaIWBvAzUsNzZGRAMa9tzEl11YOa1QtW5pzw3IpwyesMHAyDKg0+sPZ+
adfMiWvyF153bkO4161EGZtWw8MxzVsMQIZOrVCMMS68g+f3C9i7iYAQtWvhkzOOIUQlL3Cc6ueM
PgxgAonJwm7N2jB0dH4ACPpavU40k2Z1g/NTl77UP9vSS8cXctjpFvriuWcmhCDYFcAqMhtVgloF
WlEp0luE3MzLFGXi145sp0ohETxo1LvubtP2XLM7Lf0sgWC5ngfKoOD9yLVjo3wkFLPb7UsDJg2K
/C9VKYhkPq7bXNpOIWlJOqnWOYfNvjvouJT1Y5EveMX0J64tS4h4ockrkIbbgw/wJmYETQfj3p6Z
xm7LlmpMs6am4TDUsgzI8Qrx3M4lWgQhH/wMWgBZQlSnCbNTnbMcdcfiDznvPqMs7PxrTfCTsKhK
hQXopepWmoIMvhicnFZLo3WzX+jMiuAVPGpJrjJsX5QPmH8+sbpcS/zuL9zgzIjgBi0f5UzKpNZH
2fzRCtpVnLbfI8w5XTczG+rOzAiukGH+acxbGQEVbBUBOpuEPP2FhekVLQPaMFXOL89QBnlwiJbU
g5+QDxnasrj9F9Yw+z1+WyBTW+LslFbcsFptzAbfNinYMCa2fahKpq/X1zFvBT1GuLFpg4rw0krc
0MYExA2VPsXwwAzE68STsyVYy0zJCvMkOCcge0bBAz2ASzNoEgIWHceDrzMwG4Aiw6nvCsCDoPYx
lA4/8sf2ARqZ6v2fr+7crPAOCNMu4pqN1cnts0FuzOpdVb9fNzEXCs5NCI4gG73NrB6tjZSVbjIe
S4Bty5HsqmJpgmNpE8WnQA/BwarWGup3vbWtUok6pFZWbMwDj6dQWizLlyHQXA4Vr7CQ78CBcjIb
0mF8oJzG+owFB51fuQa+VMzj6l+QMU0SSCOcdPAbFq2D8ptpgO+u2+t8Aaw0+YYY15E4I8NDckfU
L8SsDAV8XgfIW8BJZOvvnHZOKytuEd6GMl1Y1Nx50IH3wtwvckn0ES4dtY6DcTCga+E3KIBg2tlJ
6UkCmch1p1myol5aKWI9iRUdVor2NW2/mepjY/zFbXi+EOGKAkezEWI4BQc7Tz0Js5xlCRXA9J6o
T9fXMvt5znZMuJ30AnQVBSlRI1OLcBUV5gOYbG+QsGMU3bA8qNoUC/nLXHQHdZUKuUFioBosxCwz
J1TVc3Xw+7AHAZi1N6v64fqiRFmuzzv33IZwUamUqWOfICVvvPS5O4YH85B4/Ut40lCiGvBW3WK8
d7Okcj27l2crE8JkQmMT81KwigGFbYanogVl6wwBUwbaNc0XEKiz+2jogKBa1gQLEvaR1pVeWuDL
8pHJYOK5aTfxEP7hKN0/G4lBCzAdo2mFp+Klq3eFPDBMqSDy043ZQKS8g3yoimeXvCRbNnuoziwJ
jph11hhoEpYTFM0rodKjZWcgzMG8+XXfmI17Z3aEbVNzGgwsyJFnYprYBWOY37Fgx3FXr6hcb64b
m/UIU7cJZmTReRGhRzpTar03saik0iDH+KqAwMXAf4yh9Qx2t+vGZt/zn/hAE88qwxKjXzgGSgVh
hMnrO0965Zt+O27oM7uVvCVXn3v8QDEUJW/Ml4KqVXD1oO5BKFjCL0BeuNb7CsR2SuFYTb4tx/Yx
7dpXgPL/Iiae2xTSAXTSR9B5p4Ofd98xs0ps3VPNWwnTidf3ce5gITCBQwLgcdTuhJygJI1sAPSE
tbWNN4S52/Rv1y3M+bqBXhiwRtOspYhJyY1BKbsabqG1r3F13xLUUrvn6zbm/BzwMGSFAKHgEwl+
nuaaXIRaMgAvmntVc5sGjRNCFYbrzZLfTUFAvOINghY6CCLAaSuCE5s8C2WrwIbV+arYlbIbrzAd
vMox3Ju7aIR4OTjlt9eXp04J9DWjQrxIpLErSK310HsMt5nmmKUTxG66kladK4FfELRUjubm6+xU
bVJ05w7Vaek3iJOyn9EReAGMAajoltli8SpkOTTeUP/2wXW1zcxed2q0u5xWCp5jqwfwL9VBasno
S8qye8w6DAs7L3LPiD9ALD3leQZdclAE+MmORSftNZP2VbTKwWequfI+3LZogMrMGWxQyDlB42kf
mg3dHSfLtu3jdAUutWrmAt7ZjogyyVmigVsPAD5f7p46/UjUlwj99Cw7ZEvI7ln//r33mnp5M2H4
FPhx5O9+F93LGSYOebulGcbpwyV4yGw8mBBqwPhODCTCHRiZlZnJY9/7sQQp9Bx6UjokGa6785IN
wZtLzEJUGL/p/WKAhJ0JxtQf1w3MpkSYFfh3FUI8AJGTyQoF5yV+Tm8KXzuWd+k+3wRbcms55aP8
aLwMB2V33er8R/ptdPrnZ6/gfkwJLXqOGhkoTbQYQTsGH3+y7xbbIIvrE26kjCsTuxTWN+yrXbAP
D+kqXuXupJ1tvEr70ktxCS4J7Mxeg2ebKlxJdoGhdcYMgIVAoZs2fCNHfse1NatBxBq067h4vL6h
s+cLSI7pKY5IawirrJSuDlmNl7jJX0p1N4Rw+AGF1De17b3rpmYvqTNTwtqyMKO8xPiR31aAKtWF
W0HBhZIFx/8clPoSx5FFAH31SdYg+CXoEyDpOt22/drYN7+0Y3tXPES38Yaty516bPbdqcFMxXLw
nt6C1wwLvjlS2WqZrPaQseq8eFt+wwC4m++GXbKPFlL1+a38vUbhqwVKX+Nh0PZ+LrVuRnOPhtSF
ap17/YvNeuPZVgpfrIgbsENwu/erpHBskInV8ivpXtrsW85eCEiOrpubP3Jn9oREqZfBKl7I+HST
Vj2KQtU6/6ZRR1oRz8DdC9LgVWlsoImwYHhhO8XaWoiHXYecCaFMf6zNYw76nKV4PH/O/v1iIqTC
DICJpkqNyYSuW8eNvtYy7o5q5yr94HVL/ACz0f/3Rn7Spp+FyXzA6Og4SDWmYqNjhg0dQTS88LFm
86UzG9plKA7NJqrBWIsVKerdkKr7qhnXSme8mClZ92rQTdRIvt1XkRPH6ut163P3wKTMAwwHerjo
N14aLwcSKxN7o1/S+1i/k+NvRnJfdQvHbNYKQNAQZUHTFDMYl1ZQXiONAh5Hn8q9wwDGMQtjrerU
I8nd9fXMeeDni+6TSgTDfpeWBp4ohTxSzEf19SlX4jeTlHcRY0vcCvN2bB3tbqjt6eIQRopRfMhh
4EQbMaiJObE2tAHlQZwtSmIsWRISkDwYaR4xJG6YMPasvAehqOUV8hKPyJIZYeNIIwFYJiFhJWq+
D/uWupYege2sjN//5gv93jkhuqMrWPdQKRx8pvYuqdFDaCoHT9aFDHx2PZMClGmjWQ9thUtHGLXA
LjMVZmK730Vxd6+o+S3Is//i6fspNPVpBhNTl2ZyNYlpDb47IHrf4p7sRwruZ+IUEr//i22DpKOG
6WzAC8WiUpqkRV7nZu9rlrTuFbJRa5B+yeHmupmZgKejYoVJRszlYuBHCEZ1aPEq4XCDNAc3NsBW
kWNAe/q6kZlwMCHJNWTsBmalxBHtPuUqSU1khFQ1XBLamVMOiYex4x+hrCYLxmYcQbc0AwolSGMw
8CFc8WmRUXC5IZvgqKP3neFMnHtQiFowM7umMzPCFY82gM1zJve+pDYrGWLooZJsDeM7VCuubx6I
wuBTQn50sX2CKRYFTAIBMPctTn9lgQU66D4DSXaUI6+OFai66vS+itPXIQI1X57oPxsaez2D39Qh
qq1BpIH2kB9jeVNRc6/W9RacOyeWQ222biE7rRvyhoalL0MJwlHbcJ8o8l6l6a2hqvdWnbxZLPlV
ScWTpQXfU9q/SWG279LYG2L2LKHO7yogLIAMKHf7KOl2RQRICEc3LzMpeN5BsaanoHFMc2U3Mr7H
7OduCNKdltYnrpkHYEN/xQQlPyUYbnO52CZGqLook7ROGsTr2tR2UprkLuegPCPqXgfg1x2AqHKz
SZqRFRmIUsdDlaS7dmwhVdLswcS44XX2rRvtDcsaT5HbtcX628AsbPyY5I6TgQNrPapuXyWHSI+O
Eq8guQEi/Sgz9qYJzvOxOcSqsQptq18FUp86iVrd99y+yWgYQGeOO2nT3xqdveJWjanJ6eLGZna/
ikpbawq9CWs88Pp+ZWnFpqz5Xa8VKy5lqzrqTmmkrSC75nTdCCya8h1s0jutC3ZlUK91ib9KGtjI
63SVMEDBU3aX4ssNViU7vV394H0KqYZox9P2aMvlKisVPAjig6SE60jRX7UUhJtttJIbcoorCcK+
2VoP+7ukC8Doh2/HinVqdasWk94FkR1Q8TkKB+wOv99ioIEuoYiAWN04ahbvu46hWGXAw3PPaB6t
vPUMUh47Q3vJG9BHjtFNmkOLvgQG2AF7BTRPoEgF2RMOGvwepw8Ac6c0LJfSao2C8B0Bz3YOJvQe
KhlybW1ROnNN8EeXmublhIMIXl9RRdqYBmRTgAiM4/5QVGRrWThqYCZnzXDTxMmu7N8VTNyT2nAr
0h0Cqjhx8swa4nVZsIojcFK2Wu0GSEJkO6g8OQpQQjxVDaSmGHMavAG0DvPbyl2U5J6s/qBJ5RqB
vZlIw+F/uHZHpwKZSF9WT4rxoDWQSZiYxzF1pYxvTQi16TFxunHHdLJCu/egg8sPZ/vEiOK1RQEy
APB3hOGqREXK1jh4yyMnq5jbSfFeV8sVLYk3ZvbDQJNVmdCHyvBz0NyrIdoV9YmCkH+MSjcg0bEs
3rIkcqtSuk8S4qXMWsc6+FcVa9Wb8kYNbFAmam5ShLuWvrbyu4IyY8dRkam9uAzcDq2JCslKZp+6
+OcgfdfT9ybCU6HOnTrHtwAfYNa8psppGA4qphB4QF25kJ0i+5Hb7xZZGe3JHOqVhYoyRIkqortG
cV9Z21Y5jOFR64+BsVVT3Q14dAhyyVMjC3HhW1zeEA3cbv1K1u7Scq9iX5Wm9Xrb4eOx4ofa2vHq
yYZsY1DdYWTT7WxPC+8sjMmAqdqyfsUU8O2IrEpdWelceQoYP7SF7iQ58bjJXGjzuXJ109m/wuYn
BSfLEL6r9oGAX5HUPynZTq0ZeVXmnsX2uQ6VmnUguXX9mI62E+anQtm0eC0ZoANj8WM37GMCNth7
Kn1U5iMQ95C+dqrkwdTeWAY1l6RfQaSj6le6BsiufczyvVK8xVm8HuqPBvSOFvRH6gq04lawSq1t
qKwNXVpJzUENbrP+hBHEtOfOGCdw/jWnj0P7EihPZvU4Fk/pcDQhWJBSiIgX37oUxxtCgFLgDMO+
MFZGvmHKE5gelejBlhIXP50aDPjg0q1HstaDY5i5IKgZi8LrewMSBBgXTmqnUj6UhntqVzlBvk7Y
fYJSAjjZVvoQu5XuMdTTejwcMe8OIR+Qs4I5jIIa1jIQnZrc0ZT0nqcQoeielRqSOzxchSDQ10FS
3h+aBNggqDBwyDKU5s9uUA9DB0LPDFDnIO483awOtQ3IbQh2fONbrRiukrFdRV9r6ZamzB3NmwTS
XkW7oewkYdxMos3aLrhLrCZ08yi/MzP6GHfBppeCDSmUO6Kb7xUkJtKc117Wsq2ZaJCl6g/2MGSO
CUE+KFSTPcBtb4Fe3lCFvZYJghxpIZ2UQMq1kytMgaZJvDLlDAJYbf5D7roaqlPJD60YDmDkjaGC
pFtOLuF/zsYpTnT1weZoYoPHwHA6u3jSCT8YPPWqzripiPmcp9bNKCuA63Xx+0gwK0cxuVuQDqDH
aFeP5nMxBBh2NoxjEAGdi4EJcFZBaikpn+3YvEsqO3f1st+BcvWHrEHiqtMzJ2dcxQw2u9fjchUR
bZeBuDi1Eh0XA6oXWvOHtD1TMRsJB7SAkLJNDUchl6ZdlffSWLQ+GheOBURC/XQ9p5l51J8bsIUs
mvOCBr2F5CnDtElWPFJIWzXFs6SOjtqThSLFbKY2tUxRqJsEYqeE8exNj2y9L4CmwdNtuO1iBHSk
KhJkREo79q4va94Sdg09CNVEYfDSEnQaK8mOut4f7ebehG4J5gs2maKteLFQzjWnT/AlJ9QwTgM+
GKTvIreBJfMwpBzvENuMTLcuN2NHi53Ga8nD7dS64HVOHDVGO4b1DCRvFNI0kBm/wa0PJSiqmA6I
sA96AwEzk+mIpbjjcXUjSTOkbaMhW+OG9CGb6feIhjk0ufipM8C2B7IlqIzg/8BoMXhJBylcjWrG
uiVVtiJJMXqkTZ6biaZEynWvaJTnQM28ZjrINLDeCJ4g2yo2sieDW+W6l+PboMgipwsAGK9gPx86
e1M3eeVqMSsdOhjxFsOwgavpzTpIatMBETWyoDwvgCs21bXdyPq60nPmWHrls7R4boL+Vwa98zWm
3ZEB1HqIq4L9jCvzREbtHd6PTCcD23AXtilIYjJkBsO4sRMNmkLy6yAF2mYMAlBRtrjw47SxvVhK
3//CV87eD8IZY5HWxlk99j6T34bsBfSqeyO973D1XLcze9R+2xEbU9C26hJMI6K4Wtx2ys9cv6Hy
WxbeRogh1y0tPLzEjhMFQZfKW5SpteAphpvo2oGzj/9mQ708YdrYGgxE6nh1ac8YBHAq7U7Kl6Dw
s8f47GwJRjINzjxAM8KPq8ZNgp9Sonh9BDAvFHz+ZjmgJphiE06y4AQY1k0NnFE4Qenz7jZMvtH0
53UTcyMieA//a8MQYm2tNDWUnxBrTcWpn7W1giYTcQKPILV0FTeIndxLvkF3fMEd5nfxt12hBlh2
dliiXtP7KZJGuZGcBIpjLZjy+bj0Qp6Nhb8tCd+rwP0qSVaE0o8abytQMeNlvE30bmFQafYZfraR
QnSPElRkBxNuAWHjTW9LNyDsWpjnWdqz6SecXVVhnEVhEuJbsfIXDYuVQfd5/xw1C9Pisyd1qv5i
tn9qCQo3otoNtWVEDCfVUG5I1SEpNjeGUS8ADpfMTKs9W02p5hpiPDaMYW5EBdnPACxgpC+hbZbM
CAUfFXmqzChiAhRrmFY5wHE6oDBbOKqzn+Zsz4QiDDd508j9FN34Ic39hkOqbHjilrpwbGYv9jM7
QkiQmNqBjUlHvGa1Q617ZOSOxN6L6UEwPsaQtZLy79dDxKxj/59JBVQPwneiVkBx8fR+HYNuvh5O
CWY1rpu4+o1gQggGTJbMRuNwbKg5nmyV7msONLkMjYzrdpaWIoaCUeVF1sIXUtKeAPpZG6C0u25C
5Gf8JzvWMWKM+qIJDRLh9ISGmcRJO8WBnRZ53W484An10X9gzPwl9JZkx+fgNWCT+W1OOEUkr8dE
xgCLr04Cs7ZW7eK6f4va7kXJaeZWKHw7RdIcdSncE47Oej6uIB+27gnmUBqdV47G8bLThv4NWog3
tSajioNuIZ4zob1wSGa3/+y3CkcxVWMCrskKzgvVUm5/H8iCq87NeKNYjZhlyaDU+AKDhA5TKNEq
aT9ZBbpbW3aYgfE0x+BOeGo9ezMcJ5yTdc9fKr4KlNUSruazWP0l8z77BUKMBgAUmX0X9X74PHwA
iAkGo1N9Aq338KbcQWeTPtOb8SS/1BRKLwv7O3uMzmwLrhfVLEoSTsDUFFROBJo2S/8YUGZZ8PDZ
WHdmRnA5JQ5yMB9KjU9O/EN+Np4HbR1/s3ZQHvlovreaxx6a96h36r+5/s7sCu4jF6BTiYax8rvk
qbD2cohainxMwYpxfYFL2yjEcmLlslmniBJR+tS1D6iXNUsv3OlPXPMSIYxDm7BMm1jlvjyYjhZA
L+gttEtPR2nIhkajBH2O/7SmT4Tc2WVrc6XMGkYqP5Kjo50Mqitp8kfSVH8+m4/hZlBpofCE97TY
y0nkvGsN9AB8qX6k3XseAj/7cH0pc1Hk3ITweexAKuQ4gImayJAxSSGAC4l2tuDlc05wbkX4QqnK
zFYeAQXp9Y8E5a6ufOD1y39ayWdsP/soMZoqnWqZ3K+V8bs1JmCuH1Buv25kZiEgaMLULvig0MYT
eUhkajPIYgEVB4w2mkKNWxTQ38v/ool3YUaIe1GrF4kl4dC0+Qemkp2MHwcvjpZWMxN7LswIIc6U
Y6YXCsJrZ6fQm4Qcd9BuEvocS9Xu+r4tWRKiXDhgmHIopssK2FC72tlhtTLTxtHsyLtuacahL9Yk
xLXGZmMUFMi3I2jt5ANocNAcum5iyQmEM5OhAKIpZY6KGsgsoPTtlChVp/ISznVpJcKh6VoagyEf
WbAV3OBZDCqw+M+P5fleiZCiOgqayGhx98gEErLZUzYkm8heXd+tuTTiwoqQj44auK4xztUDoN97
w/f+YXhK7+p3+lIc9Lsa81dAn6VegkqZI/0atf92Yol6mXCbg1EatIQ/cO3O4CBCfNTl1+srXHBu
kYyCDjYkX2nW+xDfO+U0/mHa5QpatisFOoULy1lwCjL987Mo13HUGaEnCd2RojpIw7jCNMx/O6tE
iAoBlItlOceOhfmHCZ53HrpR+ULj5+u7NrsSwJUsGXSxk2bB5UoaLcnrqIfzBcAsgUi+WWIMnf6A
kBZAVee3AeGYphFTAy3D1dbr8lukjB+aie6KMYBFWlPL+3aInq6vaDYunBkUDqwCYF0chA2QiK32
WhT1EymD5wRcm9fNzLrbv2YwyX25cXXfcag5Y+O48hZCLgiyuI4Z3YE78rqd6/uHfvKlnVAKmd33
IEJoYugDI7OSqcfspzL4aSvd30QiYG8sC/1ncBEKW6fJowaKyhDli/pZit6a7CUq768vZ/oTX9xB
BdXhNPmsfGGD0+MqHzCowH1bKsBLmhyhgezLDE2RMSLhGsQP3Uoum+QxBPrnb07tmW3h+svagISW
JEPlqzJvkak8BDFfMDHrfGcmhOOkpqB4bSDO4A8jxkHK9FhpoQfV5YW7b/bUnpkRDlUbc5LaXc99
M3tkRf8TkktLJeHZlWgGukjgSJtUJi79rsEEa6lVqNZ30XclU9APiQCVkxb2a/YUAY0FuJdsabLI
eyX3SqWNAIz4umpu+jA9aRmk7EvevqRUWUiyl2wJn1+rh9CuAsCk2gp03A8BbgU5fOZs6ck6awda
JkDBgfUXjcXLnbNrpcrsAA+holfcQX3TAUVptWc7WDhKS3aE9QxgfkmbqkbRPkWzNEFHKa/dLmsA
mO8XAoMyOdSXY3u2JsGvS7W163CMQTM/uMadspZX+lb/ofzAgNpB/za62Q3Hk2VdudlmiRhm1tcn
AKqKdoFiiNRLBXQGhspg3I/itzZ6MtKlLs68AYImGFR7AHYVPB0F6P8h7cp6Gley8C+y5KW81KvX
JIQQINDAiwV0491ll3f/+vmMNHMTY8W6PfPQGqln+qTKtZw651s6xTCwmTRpM4jyxN1em761EPLl
kmBE5g0gQeB7uvpL8Tu1IeFkt47sZr+5Cdm6VY+oJcY/jth/BqVcRuxIHoS1gFlTH4MHcLctuAM/
Gadkq+6EnXEj3oTe9YN98bw4CzhNwVlKVLZVnMgZUqJCqcxGdABKRZ/0+XqQ5XmEBhectvC5fmwt
wU+HTkIyXob3MX80hLUrYnkU/wSY7Sk4KMUSzJvQzy5veXZvhA/92g24OIbJSgnMPQiJzZdbwI0R
2iJtdyQMxp2hVYJi8hezhHLhVDBEIXWO3PYB56b9qMIXNIH/aTVY3VqfY6lEi6rVPyFmX9tnvkIE
BSEkwU3e4almeOkewCTyzYIs7cbw2s7OdVuygNAy+X3irpWJF+fx7CfMjllOx67oU9gMonNpkmRv
0Nfr07jEMdEgYqxNtqAACouzPZQLWIQCVMi+WTpy5SqZOzm71WZvtapLgC6DMYmZOqA4D/ZK7KXR
nceeTXBBtUqEmn+HE6MUHMk3K6v700PU1UrgBGgS2aaFm1vC7+txF8PKk3kVNCzAF51lgFEY6lok
whIp0zUvVosdIdX2eojlaf0nxty0MUlHgn95YpyA/FSA+bSp7rveil1qVTbAusTybwBZvF1bMEt7
G0Th/45tntGI0EkNeYr0L9c3efqu64XVrUlaLNXKJ20JaRIrh8LY/Nkm14ImgILeHSun2Ca+Y3gE
XEAfEBWPUXy4cJPeQ7LvlmzilQN4iRGM0CiIURimwe15dkdDvLBtM7GET+8W8sO3sFiGrrJss7s1
7vHiIjkLNMs+eSWlGjyzcb4It2KewrRvTUtlMd84H8tsHXJ1HApS4foSNpXTOYoL3OoGaDbWOuFH
9alDLzp2BEDQAdZ7jT5WVuj0r8+znbPo8yJmJjXJ2BPAz7V7w+qsziFW+0gSuwI1JTdj17ArCOvq
kTVUnvYrstfUJhdX6j8TPL8iOojjNIKB+JLyUOW/VKgOdnlnr4xySjqujXKWlED4x6hZgbzHv/U9
4zly4GdqNjaUirVN8H+PaXaYFilpxzQs+FHSATNUMtMAyFCv1kg+i58OmTdsiSGYiT14mYbEoppC
9cTooHoBDUGaoDOeJlBdwYKV3UIu7qvGPwxJv9Hzv+oiTUob/w0+t5YbaayD6IwdWNv0LvZNdsic
2Eajjh6wF9/YVnmXzUR21rb+4nqZxjvp2gCiOdv5GZusXyrcxnUb7ptUZZbG2L6EjM9KZrH0DECp
CG5GULSGotLszi3VAkpvHC6nerIHumc/AD2fK9AH7SGHEVkgFKwEXBwZCv3AMCrqpCB/+Tm7mIpJ
VijdMauzLZGDQyiIFvTA/uI9DUlzlIYmjj1iXYYhRhsmUYrjpotrKxBVmzevK7tt+ifmu43AVwJG
tNCERPXjMkTcNXrrFwlOZ4KboXAhfLXXJLO/B0XMzVzcCQ//Z8TpGD/LyIco1gY9RkTpscEJ2nih
Lb62O80cQY6lx7Ue6tKnIgaaZBRPXmBdZ5+q5AbJjFRoj20BDdQiOSoFDutyFXS3dPucx5kdW22a
x4E06jC0Jl9EeKv0lYLb4t1zHmD2pZpWZWC/w2+8dltbcRMnq97AThhLz9iD3ONIDtkk6l2DjoNk
tbqz5hm2PJHQaFEBjyM4xy6/G6BzsIfvIQYnBc+qIZgdcJ9dfn99dSydkwT2vtDBh0A9hFougzCG
DlrkY3HESBaS+3ozuBjXzVqqsFSjQBEEaDxRFYFemB0YYTRW3VC2WBT1Sw/Sr+pD9bqMXiO6Vkla
mrXzSLOXW57HYqAGIAIkY7cnObvtR4ihNuFaZ2tJgB5FiH+GNPs8fTFURqp2LTI8ya1Bj4Fk6C7Y
gWTlCTup30buGgBjacWfR5zlW7pP9CSNehiBt9RUO8je58b2+nJYgvhMoOrpEETSimVxuR7knMFx
TceHSkFcSqGrnbu+rW014ECd2iq8tRRncUxn8WZjGko6ygQE96NWjlaTigAlP64MaTpw5icuVHgB
v1HwgsOfl0OC/McAcXvWQjp7yuBSFEAAefaYm98K7vVYS7vpPNTsqC3yoa15x2GWDkGgSfimc4nL
vbV7fklla1L9/d+QZtspSg0Yf1cl7Jgl4tJIs5sBTNy8Cq0ESEqzKXTNrPN41zMVv0BovVwkK8fj
4oc7+wmzfeaDN6ZxCT9ByvAQ5U86xCuvT+ZSBEiJwfALMlVT4e/yu0kJ1EuzGNbWapdsxUB5IcXq
bbwSYw4RHgZoAvQEMWhoNs7gdNBGA2/IqWtz+F078UOkACtvqWu1xsXH79ng5gmNkDS8yka4g8fb
3DcL2TS+sl0Mr47JxKIYLRQUangmmeA0eX8xrQAiAvY4SafNWcJ9osm5kYctnHt1R/NLwxKanjvX
gyyejoBk/C/KbF9Dp0+qmYwoYJCJ740XOfyDAARk6bsJpRbY9V+oD4N/Aro40sNJAGx2cvXaoNU5
M5ojkLe/Cy0W4D4SPfkl2HXXx/ados0PFFzLSHBgJoSO32z3DTAnG42MNketg2RF1kpvNTdwIifp
cyXqzxr1f6dD4BhaHpp8KN6HXDtFQteaBioOPfh4SQ9ba5LuBKV8qEL5ThvLVwpfchPOcB4Iu4Ep
8EMWM/ClxnQ/VPVeKg0vS7EMOWleicp/scD/E8COKonxv46VkVtd4Xu8jCDdFGZvma+xmz4HEzWs
CgH8VQAoU7FqzSFpsMiBXTFqlxMpc/ySpZshbUNHKtMEhMnUN3OD3Wdte+jFHnSa0avqbitw8LGk
TniDEcdN1QQvfQ8klyGEe3CSD4OQn3QmsAPzebljvkzdgeXUBkFRc0ZAXzdJot+yXDwMUnAPXjpZ
OXkXcQ346KoMr23UPeYVK0Hrs3LwYes+Hb1dYko3xrH5xFcA3H9KdWVzuFGtxBVO2Q1Mta4viaXo
U/aEhxd6WGDgzxYfV4ZOJTUOfmGj3edbyU7tcSP+ye/gSHHTuXKD8qdsl4/hvb7VTyvBpxbzbD1O
zpIElWSKDTDf0YyKkt8kQgNgWujWQXTf92NhMl7dQ17XBW/UJRzszSEfwfksV/DNS5UuFAgnZU68
OGWIk10e06nIIwO0pgZpcuWMbrBp7vGc+WXYwbaxZTfcMLu+7TZrGeWSNgDi4j/Gt+z0XB5HFHtV
FUOpORpv0svg1EcJ4BUvu1U243Z4qu+6A4SpIN/poZh4L1mqJd8wW7Tx+HaGx+JN2/BDeyjvQLXn
3lqJcentAOM7Azk1uqbTkXQ5KdGo+mGH6g2Sw8EARdvp7dBSf+HHvE6qUtlR5yZ/77bcEuy1NPE7
mZ6vh/Pgs5dRXXfikKECgYQne6ebBlp72/6OPhZbsFS99Cb+0ls7gQfbDRIHOzuha2imT8pJ9rSV
9/TyPEzSrXCJn8SXZ/sCnol+3Lb4SOm+f+Fb9t6hWHYb3kkH4Zad+GjqlujK+8zOvXJzfVssXO2g
XRmT5dxksjmXEdH8lIdN2uITMIcEkZX6a0+AtQjzFEgqpZ5nXXOU4UkCn0NbrdZW+eIEgpCFlit6
D4BKzHZX3cbyyOu6AVxL/NLv+FZ2xm10Lzi+O7iKpb4rX7JZWHTV423pJYAiCDKEKTxUSGdLGIQf
ZtQdIqf7/ETd/iaxFC9+4GbmCqtVwaU+5UW02ZqVZVhsRiOi+U/NV/ccWrEduuIx2LZfo1O64W4t
h154J14EnE1sydO6zKaAmTS4ZR5aZqplK4jhKcmZb0QdSFtDhw03pnIWQxsHQNQ1HQZYcpuZdVxF
VtBnn7Kf6XZStL/L0od0w7Dyhlt4hIDbBC4C8hNIyM4Jsn3RaGJewCijNbaJHltd+tnSwkwU1YyQ
GWg7kq4UEZY2wnnE2ccTm6LxhwCeMKXyqlXEDMF5u76Zl74W+FqQkEUfbuplXp6nWd6k4OrQGuJd
mWOIgqOoeHWsjWPasPPvdRZl/hroEg3OnoIvHrEX4TDwKgD/GGVPPVkjbi1RE+HbqE37WpnYj7Nz
sZBIAtEWAqtPC5BlBf3EzCO/k95KrAJwAHkP3YjAhUjKX0zjWdhZVt5lWd1KYKgewQY+pDk0GBpY
9vajfT2MPH3wHxMpA5g0+RujujT7XPA3MnJkmjDxSdKDGpQemgzg3uSDaNcNDBwMpfuo5fhZKyEF
wSAfUIvqS5DKBpQU5I8gl1uT690mpmAp93TYsHx8kA3O4G44vmd15SGPCVYoGItHEPylkUOKqqr/
0NEKWjEUYc8+oh/p+w7o3A7OWbQioW4zgusNY9LIXSt/LK44yE9JkwjVtBwu17WaZylJINx5zHrj
JhZOvVLtWnIqw9frX2Rxh8KpnQAsijfLnLlFmiTSAfWH45+CR+WYdm+qtEZ7Xdyj+Kch8Cej5zl/
gOlil4tZhrHELN3xqj0pYnlHwNr6i6GchZmt4UHlA4QrEMYo1Z0eyBtNXDP8XZytsxCz5Uv0MR54
gpWQAFEVKQdReLo+hsWkGdiP/87VHOttMJZA1wV2bokgwNcMyg95LwMlweMHcBpcKO/4ELgpb0VW
34Cp4cih2lt8DGu7QpPE8mXJhSELh7VT9mz4f3PaUjitI4GF6T3sUS9XpZjXcZ9K4ngsstga45Mq
Q7dlJTVcWi1QKkNaKE1P6G+Zh7OuRJEKSanmMIck411DHiPlM4x1a2Wal86hsyBzv5M40tDd7xCk
fyFf6j5Aa1N81F6aY4G8ey1XWxwR2lMThBH9o+8z/3xEWTZKGpTFgJkQbYV2TiZ+ptq/p2IbAOZS
0AAVnFHzh4VWKT74DTjBjaA7UEHe0B7KNtenbWH5X8SYZvVsIHHjk7yLcVhAQsoRUdqGUs/1CAuJ
0UWEWWKktoZc8KyH/VrxTAeIzOTJttdfJBX/lXamob5dj7dwzELhHvYvUz9K/XEfxf3g+6jWj8cg
grxXy5TOLJv8BP9VxQpRuL8ebWEhQAQFUt1AN8PbcN64EZQc9eZABVGM3uls04hfOQJej7E0gxMq
F6gknfz0oy0ZL+Smh3qhBArPiOXNPJ3KlsL32SChy/18PdzSkJBPIlGZgDNoL18uCaHI8ZQLcSKU
aHeJRW4XvW5mLFnbsNO/M0scJicRJHh4uckgIlzGCaOmMIzChzanR7ndeNmT+IgaVGnBztrR1xb6
0qiQf+MzS0AR/qDUygLyj9oAqRSiAxJ8PAdxPwZ/ocoI1VlgSvHn93P0ckiBZsA8sofVYArEVlPX
too8Ri7WMomliiv6KJiyyUkTxd1psGe7NgkBAdZDUh2JEoumKAyboVdKGx9VtQKdfMpA61gGcj5U
LFzaDcQCWAACitpeCQDVvL5eFurb6G3jWJeBkkUZeO4DUvZi2fhBVCKVNoPS6tFAzTbKL+jV6Yd6
Fx5gS5i99m/Jo7qSHvz8pggMe3cUxHC7/uia1h3V+gYAb9gvgZHjJlAOSNfAJUsVYIPCaVuCXDjK
T/MLEt55LZ4J0CCSaxi4QMnxF4NAmhMY5LER/JOcZLGjCbm+LessMSvDf5EaFRa/9H6oGujESWlg
ip0U77iaha7RyurHoMgOS2h636I99yRBsG/blRV7irrRsCCitx2TQbESUnYnAqlauyyH/gZFntGB
f3q+l2r/t5AXt6Gmw/8RBvSmROlWMsqNz5WvJmo1iyvpUapF3xN79pgYaNnAaNCqR1EzpUR/9Wnu
FLlym/uhy4LhIeHhexMQKJeAzWuXEnku6qw2IYr0UDFllxbpdugBYhBU+OO0vPRijT5XQejbeVdA
H1gJTsqg/C4pf1J03a6S3mZxPKK0LX3oHPYYcAu/rVLg1K8vvaUFAB9iXI/w3QQ4ZUbIUQW1lPmA
05fW0NwwMkDiCbqKX/9flNmBqAwxI5kEoTClbK1xhMYhtJgCqq9c91OmeXkeonh7Nhj5clN3oYAK
QuVDwqbuPvRIeA1ZLdmhGLg0Lg6+EB2AL34e1eLl+vCmd8fPuEj+phoC0eZ8DCVQ5TDIJ+SboJqs
OsYJvERhMVrUTwJc9q4H+5lvYJAGzIKm1yJ66rOTi4hZ2o4EsCWphGJ7Szd9r7vXQ/xMABCCovk7
ve3Aa5p9roy3aVBQsM8oR3qRwEzAby1NfIzblcxmcSxngWYfDHJDAxUmEiceW7XVS+y2ocHn9cEs
rvCzGLNLUm3LRh0NhR/7THCG9Jkksd2UmnM9ytpIpr8/u0982R9JxUE4M+oHcTgFzdrtuxxAh9oe
3qRY5LNvEvEqykIFYCuh3jTxR0LWyKZrAWbfQhzkrpEbAH0V9YHW5UPhK/fX52j5S/wzhNmX0KQo
NMD1AiyNMFMVXlvNwFm6knutDWP2IdRBjFkcgUeU9flmyMN9Hf7FgkKrAhaaeLlrP8zFIxjwVWEA
zsbYdeYgoFVGt8aqGuHSZJ1HmY2DZI1QaxImK+KB0+bVowI6OJG8659kobSGrYE3pQyc0SS6PXu8
C6GWln7AEGYwgbq2wNUGOCLzxGNv1alpmOg/19CYNdf6LktnNZJIZHnwWZORV15umJGpVQGpHxA6
vHZfee1G8apt7a09M5eOMkWRcH0D342+ymx8SeH3HVAL/Ig9ZfXxa4UqYcZfe/SXr8/k0ro7CzTH
5+dGy/pUK0A9iN41LTHLNWLF0oLAi0zDa1lXUKee7Z6wrirGhaw79srvGmhgpmgmXOmuj2Lxq1C4
DsFpF+L4c2OwoU7YiFJJf5S4/xXn4Y1e9g+QmP5IOihKKWPzXPcjhOFkaS0jX/xQZ5Fn6z0HHAmV
AAPa72QYIWGFheg3osnTatswccV34ufHmqwtoImpyWhDwwrgcvGV4GvArxjuFnX4wPs/WvhxfRp/
fqvpEUNQqsSbEwnvbHELBZ6FWgKluT6HWnWLYw4PwQJSt9fDLD1rz8NMf3926fRd1kEGo6imYdC2
dYBT8QKVmrgsPBnvF51G2+sRlwc2LUBkOqjcTH9/FlGIE7ygQ7BQ9Jw/ZHFxVxnV49jxlWW48H0A
RQeXBhxafJ15Kyg10riTK9iqRCPMaFi7GYtgBZH1c+4ucsW5oXSQRoA7FhG0NnR4DfgdkvEM3ee8
coxSCbY3I/v39GNkbFDtRwse8Cy8uy7nriRpPRSZXxwNGcTPRDsJGV07hb7hefNUFI0EBcgCVfrp
Ly3LnU+auoO8zx4KCHfle1MeNNj7RZ5+D4+D1pE8cpI8tq/25Unea5vQST1pDeWwNLnnv2La7GfL
JAJnIS0hD3xEkcW4DU/xMdrkrvRLeAg/5MAWP6kXb8an6LHaZCuNiYXQyIoJLmdgqukP4islCofu
LAPQASrIZl/3BV7UumJmVQ5TKkOu7LyQM2yNNWexb/2c2dRfRJ4lUETKVTrpyx71qjlISfVEmQ4N
cdhT1WyH7uk+L4LC7IZs1ydVZ+lNCFZwZticd8yRVB+OJ2KtQlamiuEgAD3sMiUPYSpqluIDlVTV
GoRGyyd8XIjvjU88z7nlV8WLXmnASKWibWhFYELB9yUX69da0dEfa1Heun4CLDgY4gJAJRilEyg7
/WBitmNoRIGB5qLoTR126Nn/gY74xjiGn11rTzQf1YPB+G/tF7OjV+2j+d0/Ca9r6YO8+J3PfsZs
tuMkxYUI9SfkD7gMI1g6HIaD4RV27yqgythyADhLaCdWakIneE8hcWVpjeVDxbSRzQaZzi5dxecu
dMUuJ2d2SSdFZUSsxq+a9GKIVVn+cazQpqxA6eRm+YhyrXC6/kHows0Ji3cFlSz0EKeK4+Vmg+B3
Q41MrY9a09SWL+ACMHJosic0B+WxUX9DgfwwNv0ujbRPnSW9K4L6ApRHjyYjii2EQZO9IMJoqWn2
pDWBahbMeFM6STTrMJLNtpL2o0H2Wc1KNwnhpwFHO7pLhvHFH7Ntqo2VGSfibtTBlhAbWG7pQmR2
TQtl6SBDH12uXQK7PVJLT0JT3VVV/9wV2Pph8tUP4vNAeWJmUBpFtWMMTAVaYVzsNRtK59JO19VP
lfE3CYuLttlHD2n7JBYM06dBaXai4tZa+sjLpDF7oSxMsY+PoUaZGUvoR+eDEGFzlKLFIXltyrn+
zoPhTiBctVQfsLs6gM1hKdQQxBoJbK7aAjjSAB7uELo0OdSjvSIs98JAAlwSdbBNAT2x+0AQ7kgj
pSaw8yosO/q3Qsp7O9b8myEJicWDdLCURAJNM9XfBRQizcIPS5trsBrM/Cq3Sx7cpZ24ls5Pq35+
BoEuA6lv8IxRRJndMfAFz3o9NWogqarnCVQtHBKrtTp7OMmroLKfyQAuaQ39KCD5AJ2Y0xQGrsoi
uv31MRapTXmNKUd7/Pf15b20uuFshEIEivdQPpmNKA0kvYdRT3MUC2Onls1rrCSfkRTC62i1FbEY
C9g8dLVxPZN5rERKQjrArQeuf7qbxM8suGlwLDelYl8f1M/8BuCMs0DT4XZ2P1Y9MCcsQKAWlW0D
RipVsFIKW/o25xFmGS7nZe3DZwEIIWlD812ebXizkkQvzhagjIaO2jFStVmIhknNkPY61hqFylIb
HdruqdYOAv2r2fon0PxpVcnDWCYEN06uNG5V+lYUNP++NCFR3GpYYHgRoGdz+UGSQRiSKsS+6RXw
HyNqtmSXxWsn9c/NKYtTx4EA4ogCwmzC4Amm6UWU18cBEj9wyJHu/Z5vW6JtKSk+hqLcxly9zwX2
6/pqk42F9XYe+QdUhwU61OuzGsD9/kalrbzpuf5HTvhdoUIMUGjIrR6HW5gK3kQpTmx4Hd0nI8tN
fWwSuLsA6N/HsMmSh6zbhSPchbRA/U3kbtwqTX/IB/XAoTjr5qkPc3amm0RtPWwk+G1U451fqelN
hvYCLVCOD5pPUaGpRXVET5pdEk6WqHz4JES6ySGGYRmCUZrtoBgmFI7fRSBuAPtJH9UhgxdJmP+h
sOgw9QLbBhJzMFdS2Rc08l/DrvadQBz+qEPRmWkV3WQxgGRNBZ8NvKLeUej8pKF4W/laagpVdurr
wetY7hVZdow6/xD3/a43xp3GxOwUCHDaSfUng4SfaSGe6krXnC4Yntqkf+RyfiPGMgDmyXAvCCDK
hCFDk5RsQq3egK94ZwzsXap8L9DT+0gRX8BAHS2tq3EHcABjJP22FZR9ktW7KqtdVc9OqZQrFuvi
5xaCbMhP6ac2ipu2w3XStErrpEIIvxVDOEL48ORn7E/b9pDLVvJX6C08dcCUO+lo3Kg13F/GwlHj
1NFYqOIKDOB9FeV30ei/9nINR6TuwUiYF2bFtpblrZ8DY9SP5QgXtKDei0pSOXSAoFBW1gBGl8p9
NsKOKGiCpzpvPLGLnaSQYbwCvRGTxbIrQC4ur7LOqYuoMsMSGVanvAw5d+NYHS1dHnd1VHwkZWcr
TfinhfmD0YAw3Wj6HyUE5FaWvVJWuEUha2YUVJw8agazCdAqySr5vlbTd7nvTn1qHEWK32Rkxq1Q
jzbsqEJrFOHRAXv7DWHJhhEY1Ai+cS8XyaNOg5dc105Fw14L3fiMyxQpoUa34QhEb8SPCeyVLIGJ
sQkWV29KevkFHfI7IVcfq6ZQb+vGN2ANZHzIafJWCyOsL9QAVmQ+imJFBySp1FNc+sMfahQnQPVv
MwrLms7fKbCftsArOuHq/2Qk+UXFCLYWpUdI+gdoFsmCU4U3MOOQDio/dDkqHX3avPM6vQ0jxWMq
2SuwbDNRhonMXBe/aoVuWc1+o5wN6QBWxTuBczePiI/GZBhYHTyO1Gbw9H7csog/hjByJ335wYbu
UWmKwpZi2Ba1idDbqgHrC0V/Clnxgbb4H12urEbtPEMaTolPRCunSFziWP9V8vh3SKOdLJfPRBFu
DGU8KXkPGWvJ3+FQuG+pcNMOrVfJ1Uvoj7FFxER1E638E+GpZEmM1tA30Z5aGsfmaMAJjuO326UM
8y54iiguV3uIrYTiK8xlci/wu9pC/6+wUWgY9r48pDs9Ed9w2HBoNKnagUTFK0DusU0CktoVyZC5
4hlv1il9uX5oLtxuODJ1GUnUVG2bZ9UCHWgrajgy82ZHkgRe7HeG/CDE/14xDE0j+LNMmFdQtuce
Osmg5rB7i/COKT81NpoDDOxAV1t5tU331ywvRAENz2GAINDqnZNwYFLU1kKlozVF33X12RfwJAke
2vaD4Vi6PnELihrokoOC9o0+BaRjViMqdaHPSAbVK+Do99JGcD5VT3L47RomeaGHfxlo+oRnWVTN
WkiG6SEC7ZMHJjrZLvGmXFesneHEreFmDSS/kFRNxBE64VCVn3AitUlZLwo+R8JbW7IAjywumlIa
rszg0m2tglCKwvwEg57X5NMGgDY1oPwoj2jJZ9GryqqVfGdpdSPd0dBHohPxYpaK0KbL1bFr0XjD
4ZarDoRWcJ2ZUa+511fDSqDvxXL2jYxRoAlLOw5aIrDw0puMk4OWXyiF2dcDLa3wCfcPdChW+Q+E
XJZLXKU9hwaPEHKUTrIHeBjjWQe1Ffyf7sAoK1ciLq0GzSAo86KDIaLgdLn8YIAQp7xL+ZHD171i
1V4HKReQgZUZVJamUEeDBp9KQed3jvJRsspolbFHA9MQPuNGU9yRBWjMCNVTGvPPIRjfSynaBSm7
72Tjl6z4u1oRPlpp2GloF3QwVYXSLzpueugNEp7qzbvR1O4YSS7Lgts0CGwZvoVGB58ckRf7Uexu
ecK9QBqc0Fc+4WIp27Gswb5PC2NXGbSNEgO410P7YaV4t7Ty0R9EMwr5DSAJsylV6kSQmxKrRY4B
JU0AfwjXNN2XSjR4rIII9W01/KNZH+s0q/sYqnLdLt+qbn2n3LQbbVvatSN47QN/kl6vr8zFcwrt
wgljA86ZOOdeKbLMfaFAD4p4hic6hdtuPnurdwY73wWrVJTFOUT5d9IbgfD6vHnf1UGY67VWHilx
moaYzB9XLpOFCATSXkC6QtFh4k1cLnyp5bCdI+jaZ2RXRod89Rt9c/Bm19VFhFlxL1CVKKliRIi3
rZ09dB4LLNbgvjehMiIn9vgrgunJBnIqruBVx94LGhMvlkdfN6NHQ7JI5NLX7OP6d1zY7xc/albb
Y6KejkU+DVsEPZRQj8K3j5ZrB9kSGAw9AkOUJrDUghBdmPTAg2O/h8W45d0ArzN26ob3ukzgk6k/
y8YDB2NxbB76sjcZ5DI75PupcSMNqDcW4UqjZGnY5z9nWg1nJ7jSE4ZLHntyDPdx6ErSJulXihVL
C+o8xPQTzkIgodP7oKuxQXoYecqwgS9WIkwHx3xBnUeYztizCBKnWSdRRMAft9pAPbUIPgEx/BxS
uh+U0NJUbvbNGvRtAbkOdiuhBtIuJAw/BCLCIeJSBALvt5pCfazvqqcREmM3uhPse0vwuMdgB/qr
NMzV7GjahfMhww1matUZRP3RQyPqSOU6C/i3sBkd7eRWdTSz2oJITey1aAvzO2GFtKkaCPDmj1pQ
Ay/BNpTLI8uzlz7HgyL8kmEuTQDrCSsDD97SkXS+cjUurBsQxUDhpSAu/kQvBkkpakpelMe0G93C
wLM1Dex/vekvQswqdZmRNEFe5uWxCW4L7S1s9sqaVOvShke5drqQwIUmP/Q5A7ydGTS3gP7c1dsQ
rsp3zVN8F91WIC0Oe3nfPcq1ic7BmvjoEvjjIvBsV+g8TvNRTTF/+/AoPuubqDfV4lvRrHWaLR5j
5Kb7BWDg9TldSNUuwk5/f7YZBVEFgYklWCzqq8zRparuFJDpFcXt2Ohdj7W4RM7mdvb98rLmVUri
EsTFYGdkhallzV8sEdhpoFetoSv+46UIJWgmBDHAuxRWVb4a78DDelLENZnxpZFIQOqg2qoByz5/
VkkE0NSKkfJYkHgDaQFY0K5qNfw8MrCPJqYNEk30T2fncMXh56oyVh477u+jgd90sOEjUDKojQI6
+u///tNIYCiCja+rAOfM7lOxVeE7MGBrTVoJdf/O2dP1AAuJswrRDnQNAMxEpj7LJuu0krswD8pj
hVoEOJ5mLuB5OEpmKPz5i0gTvgigMGDJf8AiSk0UYF1YIEWHeoJ/8vVnqh3SKFpZags0Y8hjgpOB
1zWA69p8EehlVcRtMDI0X7ND56WP9EE8KvfKznDFDaEr4RaWHDVgHPe9HqB9MlsPchlGYVGR7sg6
6Uv2a4qOmLwC9Zj+jdk1Baw/Lg6kwaBAzukfZdOlfVFAFlPWEldKuj9JVWxQ4Pu3YcDLxjAo9PCA
c/6h4yLiUUi1NGPHEK5BZi3md2Mewq5+rB6vL4Uf45kI4DB80ya5GPj7zhYdCl3ZKPdyfgzJn4Hu
u0kZSl8h6Hx/5otJQ3YPfg5U5qH2g7rRLEheoLNDkiw/6nc9KumAebCDzkwO2QCyU93MKa3Eg4y+
fO+/mNlJ+/SB45tYXM3KUf5zQeKXQEUElJAJS4WlcnmWaypAYjUBVj7cwx1gk+y0bYzSrT0JOfnW
uAIsWZhcVLAm+gkOQdBOZ9FIobGGNhzl+oHdwFzPIzAZCyTx3y+WizDTvji7oOqadY1fVdlRyfmu
6HFRVdkGdoErDbSl0XzTXFApmw7A6e/PwjCG9vLgVykQtxBIreXCt1I9+MXiXLCuL8ofJyGETggB
E05SsAsgVHYZqZNF1iKRSuDtqoEV0cBpDD2LCnXTaA2evjAojUBZCN4HcCj48YSPlLDToe6QHFP1
uZ3aD/Qx8QPn+nhWgszNivsBVu45FxP0T+8k/U3p3yEteD3E4pSB1qwBRoSZmwtiMKVllPIhOTbi
W9lTp1M+jOxdI2tJ2Fqc6e/PFkEASKcYRhjK2OdWI8eW2IBJ79uhunIwrQWaZV1K0NMY8gnJMZSf
05Sagnw/KsdizYFn6dNoMh7KMEPB3M1vqIwbpMyIFh9L9iXFFMjHPS/Wjp2FsegSmG+TswFu97lq
Jkrcgc+M4D+kXddy5DiW/ZWJfscsDeg2dvaBJq1MypR9YUgqFQmCBiRBA379Hlb3ziipDHFrtiK6
oztUSiT8xb3HYJGh/meLT0md+Gk6RjklKyvtckuQbMczw0ZdeDFqqH2jvBh7wJRoToi6yHZsK5Qu
Ol+Do8xvrzjkvsAFxxUPn/klaLQtigTcMjcD0sF6snUJzs/kfimr4cGh05om7cV+vWlsERf3vCwH
z4oziN+6X2OP/CzBkvJi+qA5MAb7uGMXlgQ6hmchyCSIkd3Fqc0HHsNv1cpOZtKfPDYhJ0VhLy7a
l4/bef+emRVYDHBlgWmH+eByWchMY9wu6+zE2WQHdql3IeHsSzZYKMDlO1Cv4JIivDuNureysAPI
bw1Bwh0eGmb7E9BnEZWcr6ygS72HIgxidqiGYm7nn7/Z4I5WlrkJhvBJ8PaRaPEukfL7CIbNvzHK
GFxEA7A7NexlmtiQM0iCyAxKddVLp9znNo+hnyz6lcvxXVCIQX7bzuJyHJWb21baYDbHdlM2dDuW
5bePJ/LikNmz0REiCoRQi01nDSVPSrfITiT7LowXGkNaE85XHzdyaQfYbxpZ7IDCLLSRpAL9oBC1
cpsoLSjKqLdVtfbefV8Rm4cMkw/UL5KmmJvzJaATvcqo4tkpFyhy6qT3R93RgrYv4AuMcrBfq4JA
QnywkeojXTj1v89P+vUV8AUsgIIxqotVaDSOPZIBQ9plbIe9E0Jt8PPHA3ppYaCAiScdlrqFf857
mU8kqUqVs5Pb/DQBFmFqbX+/S2mhE29bMM5bYAZejLxBC1kast0M74w3tgexEcMvEW1+3J2Lp8mc
f4UKiGM6sAY4bw1gCFJz6K6cptjZZm17q6oHQx04ys0TLPN8o3uxYjeqaX+VIWEJdwE4VTdVyJW+
cRrv94NF5+23WfS9MhPPGoSWndrk2ivulPUyeI8f9/jCtoPkMJgleI/9Ct7OO8wMpstcxulJAirQ
QfldBwhEAnr8cTPz7j1/vOggsUAQ0oHSEzbGYjf0ZCK9p8z56klDGTc7A/7HRAKsaWthmq8cV5da
wz2H7BqeJxRySOedkkk9Zp2hcJbkrt95AHWqZ7wiQp19pdbdxz17vwMQ8uBhAkITwEpQBDlvy7Eg
J28yHPUGinXdCc6NK0M3D81i6HCMAAwJdDtFPWlxk0ruWVUJcNbJQn0A+qD0e613Nhz0OETGJs29
NfAmyjLvpXSSNTum96sD9xdgCiDh4BBDRvm8c43lKgLsJdr2Ys13rCasaL4ps+r540G82A6gi8gJ
oAaC1P95O6gxlh4ZsuzkWd2u7vl1KtJtY8SfPm7mvVYcBF2xJACYnukCCBjO2+lNiCeVCdoBYuqh
yywRimk4khg2ABO/tsc6EjQJ9cm9NY36WDnuJ+z6NHBrbYwKy0NuVEzTJuMFnggu3aS8XDnuLg0E
kgl4GiLD7SKvdP4FAcBhLO1jdjJzTwXEK7+PoLdHVd1uVoZi/qTlsgLWAEVRLCxIsiyGIvd4OlQA
+gC1Xu7FqfX13biroWE9PuWoUK5Rvd6TVDD0JhIX8HsBAgHr6bxng50JauQsOxWxcn3DhqokcxAQ
AYfzDRpYhzizBsCFHB6krrgxWwuilKkeZl3JwVHHC0bYr3EjvxtZfmU13vOUswlQqeSrDhXJgFUG
D6D0SsMR1/ru47G6OCnQvUIxHn9Q1Tn/6ownVYykDDvpeQ/y6j3RqR+7K/kd5FwvzAiFmvP8ELCh
T7fYbFrDhVZpCjedIpU/9ezONpNs43QA2MmEnIjqkSxv8qjW5F3lAaQ8NdB466v6PgEyLdBEtQPr
Bfg5j31LRJeEDOAfj6onVIuArspCOMRlvkllG7Se+FQ15mNcU5TChiboGnkiKURYxOQ8Z9NwLTRX
bHDSlH4xspt4Evd6BgxonddhDIqGb5UNPgtO8H6dQeYWpIEnNjoTyKTwuHJagLc8l31hU1cGVSUe
gPo8Dsze5Sk9Fn0ZldQNK1IUUN/VqsDr3RDNXPGRFwjZxwO+07fR6R+F0e+6Gs+iviZfU6n/MHVU
nhOuXwMeCeECs4mSZuc0wzFm6qumZ89DyRof5+g9xCc2mMvvTZ8AVdYnh95uD02DZC2MQV/6RO8C
p9If80nfA6bvQxA/qIphaxjqiKfXY+KOx3hSPw1YsQSDMxea+uqmo/b0vUuh7ZsP0Mukjd/NJAs9
SaIRcUDQ1PppFNNrgkpc5NjiCqCijTeRk83iRyj0HSsCXoI7oXalxepnO3hXoHLsmqKHjnYDOW1v
TCPC6D4HZShuRoQeuovat2FeA0JxrWIdob79hcMoNhSm8bO3RgJLL/tzbqPkL+v6pnXkA5dt5Dhx
4yfO9K1TI0AB8FELONEwgQN/suvsqNl5+ySMWAUecEdHrTU+ezWenF4xmREHFmnlGruQv9QRJxoG
DviZq7YMASSonjlrEY2azB6vRG3YYV67HDLL8ZXWGNA1KPONzRnAjYP9YuBme8id9ggPGRFIhFc8
K1KfxhNKmf0BOPfrFEpwtl5sksm7mzKxEbZ5Mwx9HyhmmoFwyzXVogtXPXrgoRNIDSDpvzgyzZEY
tClwG6JcvaFevTGztfTgpWPyrI35BfPm5ZizZKJ41OGYVPQ50dgLdwcjcvuWB7K1H1Qlih8tygFB
lRIrAGKSHsQE6DPB0RH0ZVoCoDG4Bz3ndWTEevcF53F7lZmUH3QlgfnVGPOLeLRP3Zi61yDUPH18
WMIk7N05hqMSdnAOXv8oji2Vnp0iGSX1+uykAJH1x9q6qZn44RbxD9frjloy3qmhNfycsJ+Q4/km
pvxBFuYOPzQDmRX3LjqhaAYckvWpMmmUTfjbyrF+pBILp2tAOikN/QEqMKkPCtDnySxe7bL1joKZ
IhB2ehXb/F6mioY5BGLCNistn5jQgqM5CE+zuVJQE+oGI3eO6ZBZB6NQ/b1ASRa6nBCqrTjlPosn
PGd+tDpg8g07TaysYTc/5UggJIcEB6MvY6uKWJl8j9MSHCQoimItD49Vhf8oPVEFeAOmfkrjIsIz
79poWhhuQ9tGiu66oWQj0+ZaFuXTqPf3I2y0fAQFt8IZr0HvHcO+LyvgvTSBSRa4AIb0ChrkEfhP
lp0Hrt07QHmDtABeBIy2Mq8ItXxo931DT0ZbVncAkjyI0uMBjk+4vRf1rtZgEmC1t3UJa1LlZldT
R6DkD43Qph1TH862W4FXfthJIJMBrD4KGb9SvbWDrOxuh9q9xUTU24IVMqzaFmPa659NfHIECPMW
XDKQxfQnoak0IG1/Y0hjB1TjXWqgWjUAbjXEDsbdvbKJzv2Ejc9VJ7CtWfKgyeFesEkPE0SCfqsm
SHua9hOP4w4ofjNeOYou3Oe4YQ3AmVC1mYXozvfYRIa00iVCkVTcWvLGklcDXckkXzwq3jQx//zN
NvbqUhDuJHgVjEr5nsgLWIb/tnoHrte3/VicRz1x0opwRLN1C4vwkge2EUcru3mtI4vzqKO4sPs+
zQBmmTbdE9T5jw7IZd6WbswIZ2+4Jgz+Xhl10avFW8AADBGPOrQoPF8dxL674RE7KB7yQ3Xt3Jvf
oeoc8bD7Imu/2kAlS4/WaW4XEgHnY7vIFEH1LGGgUmBso3GTPwJE5CcR3fOrPxXb82g4ruFp5qFc
RORn07mI/yTvXVJnWJZ9jxR6ejMizJyaH84ah+vSK+htQ0vNR26YnSHlPKcHimLN19Hz4Z8Q8mg8
Gt9wqLoPAEaBRwoBdpQP114CKytqiVVsWl7WXYdVaxf5qUrgocDk9uNVe2kkUZaEvAdyzzPa4Hz3
JTJP4j5W6Wm0+BVJbrjO9hloC1XJV1q6dJTMOF2kngHaBsnrvKXaq2NSN2hJVred+ubVL6JeuVAv
PAsQbSCLjgAPEIBfK/XNUWJ6vdni6ZyekIK4spP8exPzaz7Rn0SK29jidwCnr+Q0LlR4f0E0IEiP
pM08hOfdgik3N2g2pScjJo8p/BwCSAvjZtDldtL1/ZCRNKr03vSzQQNNAn4XjtbD6KNgK8XfSzMJ
7AOY5wBdI7my2BOuWzkpKbr0RGFi6zt5cYL99Jdp0o81MB4fr5qLcwnkPSQcIYrnLpmgiPGZPqQj
5lJuGXDW8kquJaYurX1nNqEA6gsn99KHoqG1WRaFSPGSLFw86qYflhb/fvEB8ddMLAEiASvmHfR4
aFrixMhhomQQNhLUbP617tgKRHTeQ+en1dwKUrMGsPCokS32mLRZn7ACucmmNVM/FrmNI8P7gkG8
VVMB5rRwXn93fiA9DZELG1UepEfo4k5NcCRnvEWlR3lxoNVg+WXfK6yKj1u51C841yDfBjVQ2NMu
lr5jCLNSWYsg3+yADpeWG8imek5Y+iqkgvsWWaO6vl935/Hy4qoBpT32kNvLTgj3A4t9q+wEJJM1
4dD3Sw+tAJYKxM0MOlxWGpNuIFbKc1QarX439sV1aa7JcL0/qdAEil3IX+AsBLjh/NRorYlBSwwX
mEO63K8pRAPiVtvEHfsZi4r5k5iumiz6eL7enxBYFVCbp2DAI79sLubLVTHeCEmZnSob2yoxD8gv
HuwS/LS2/PpxUxcuTrQF5BqMPcFWQObsvIN4KwDiZ2EMh8DeWrdDZATlJn1wqc8PqE4Eae4nhu/8
dJ8tmB1++bj1SxP4tvF5IN7cA8Llg9ZD2fhUkyIoWRrQbiVtfmkhmjAQgHYyBSh1mcq26zROFBQT
T6xS/ujdlcgtiGQtEXCxFYCY4PyMgxa5gPN+OKlTlER32alwqxuSe48c5GLfqLvtvzFe/2pnqXI5
UkckBUSzTrUCezKFgUtWray9i1MCwae5qgHq2zIhABdFO+9KA024X2vjczas1H8ufj7iGOh8wGwQ
5ibnQzUyZtQmDE4AeWAHPIT2ebKGLrw4G2+amL/Cm1VFGwteAgjHTkKOG7eDMoHWRIW9Rh+5eKq+
ObsXPemt0it1E0WMeEihV8PqCAbcDw4KehDZRxF+Ze4vBDDYqW9O8TlH8aZbnAitKVoUxlv4Cs2a
LEnk3Yuo3o8wWlqDv1zs3FwxxG2I5NYSc9rrBe5BHUeQhaL1WFG/Fhayha0vrPp26teKlCvNLb2T
O8JHHQ5uOGZTEkE7PuQEd+9kBPF0nJqnj3fRxfXxr74tI8G2RD6lHdCYYWbPnj0gH4mwzxVrqqBr
7SwmrO9iowX9MTuVXPM9oDQ7HTlZBC8fd+fSFTUXO4DqwcmDyHKxLgwKixQPh2g3sHCcxtqvBmuD
9Md9HTv7Lp5TjA1ZK+FdXo5vml2c3UaSYQPMdbQ/DTbbAKB7voX0NDw2CVnVWbzY3q/VD7go0pXL
OlfnDi2pSp3BXrvcy5Mo/XHnBSiABpBT0Hbmt49H9T2bYUalzjHTX+0t+qchngAWmrITVOR7IBsM
4acMKaDJu/aq8mB1fOsAfhQAwvfUZGqfOMVTnXVI7hqveuV8U0p/hWYBDz/+XpcWFUWtbw62qYXy
7GK2h8ywahsVFSN5rPp9k9zR/vX/18Ri3VoKL8Okn3AFaN+nEUJGfAjMtc1x6R6A6iiCX+Cc0KHF
qtVzR3h2MqAyxEpf1Zav1thYF0fKAcYHOGkLr8nFpSwmeyq9BCPFjbsmv/PUbV7dfzxSvwCnyxcD
QK8ILIAUBOBgMRu2sLJM5BwVRwNqZ9IaIeiBWpGrp71vM1BpiTGFUiH5iHzsFt+SbYQ3hNyYvlGt
OzhaBz/4mP40yiYkxN2TPrsSpLlNRHFXM9KuHBUXFzXqFYi5kOoHsGxxZ8XlBBFMRfD2hF9iXW+c
5/Z6jvK6UNzgEpuum9H3TiAgRisDdemAB99jHikQtbGnzpetlkva5A7e0m2Z1TvlNvu2dyO9cfeF
6x4gO/vMId6tW6nyyZjsdA6/sRh0oXIC0dQGvM2r8yuda8e6szPf1eUILjDvgrSz78D0QOK4NlWE
TLPcpIWmQzu9sEJbxu2+6thKWfNSeG6B0zjDumbCzGLSJ6hyN7kG+I4kAsi02PiZZcbREvwuqdIv
Hw/cpUUMlAma0oGVQM7gfNykUM3Yyo6dIG52hBrBrZVJVBLKldzu/DHLdQzSlg5HIm/OjSx2Y1t5
Rme0GjtpBLJpvEh13+Hx3gbJa+dBAoYgV+JndjH5OVvhSl/qIV4fSB2gi+BTLUYTkiEScmI9emjH
m0xBDcfS+adxqNe0Iy5NG5wJAArDH1TtF0M5jbrWmCbqHnBz6Xyhyu8p8V5Yoj+bPV85GC7dyTh1
oIWBNNecSjufNkuihEpsLPep146jU9xPuRiC2po2veiCbLCj1B7VytVwsYM4Q+B9A2XOd6H7ZJlZ
x1vgnuDa6g+QdZAJhOx4Huhx6n+8LC82NSvUI6UwJ9QW29mpOiMdEUadWpTDGgVtPXcIW5X4ibmy
Mi/dEyhn4GwFohivksWsUd7q0lZYHi7E9XQoXtrOGgp7pYll7tiCoc7YDpKdEgsLz9UPA6lXeLsX
F/m/erG8J2I4fk290eK2c/ZefsXGr72+8pJf68Xi1q6z1HCHGL2woDs4dfa9KZr9x7N+8fp4MxlL
wItHp5gThdPI7Pxpw8qwDLMw3kNIxwEQA5qs0IbaiC2VN2tzdHHBzSkKeG9APG+Z6oE+m1bCdxMt
i+LVM9MiTMVwjZh4SxKxZiZx6bICWOWfjc27+81LK02kVVu0xmzFE2p84zfqNvasxZGHyZjeNY2z
poB8uXvwaAPCGg+u5cA28MuydcB/Tp2KkgEKJhY3PpWGezeMv+1Mg7gWZex/NjWvozedG7oSWDcN
R9NYZmAAjCEDFCVNy93Ha+XSindhh2XhKAKZdHkCQq8W89ibOCEscW+PBl7Io7pKlf3543YunLRQ
S0FQDdIiap9L8pFBYhaXupOenMIM2ulT4gFaAPeqsod6Kqxmx0IL/38tznP5ZgALt0MuuLWQUwfg
muQcjCogd0cFjAsJJ0cgMNFWDsELgzljCOdwYyY/LTHxbstE6yik8VGC91tyD01gv6D5SnR4YRGe
tbJYGXiwWDAYRysZoYGtKn/onLBLTq777eMRvNgd3IogJUFSAGHh+QjG7phkCWtRiuntMK35tmhV
VBXq7uNmLvYH0kqgGM454mVkAWFi5swwgFNaW3tHNI+qxfOs6Tez4dTKhXixS8gxgs04U62Wz5mB
mRDtcQp0qRR4AvabwpFRjqP+4y5daga0CAB1EBECtjefXG/WXht30JaZeHoyifE0DAlEoV16D/zT
v3FKgH9holD2y/lrmTeNVZXStEnTUzKOQYYCap8Nm1St5X3eq9gAIDszCUA3BwcJ2YvzDllF1ulG
w1LUpDu4bw43kgcx4PDW7KIQtCQog7Vi7YXTHdRwIMORXYQs2pJ02tRNOqpOJcAk3oztY0KhVKAf
yp77Xvn08XT9qqws4mqkOU1oHs3mvO/KB6Ap9nREFuAUX8OPPRp38c7ZGqEI2P/WoP/jZfzP5LU6
/fmp7X//F/7/pULYzxJYJZz/739fs5emaquf8r/mX/vnX1v8rVvxWj7I5vVVXj+J5d88+0V8/l/t
h0/y6ex/olLiYrjrXht1/9oC5verEXzT+W/+X3/4t9dfn/KoxOs//nipulLOn5awqvzjrx/tf/zj
D5Ss3gz7/Pl//fDmqcDvfWq6pHtS737j9amV//iDWObfwaayQFxxUSealeP++Nvw+ueP3L8DJwwQ
ECYIjYAg+cffyqqRKX7N1P4OlXtYSc21zXmNYiu2Vffnz6y/Q9MMv4jzCylS/Pcf/9v7s3n617z9
reyKUwVN1BbdWVxhFJ+CP2BWIbBB+L48DoccJVp34GY0BFpghm1QXcNJCxJw0JvDv/UmGDZ6YAC5
kAcyREwQuEHxnAXtwfSdvft7t8DsFavNancg7yGrgQzN+Y4sILtv8oqZEbPch9YdfagZBlPTBJW7
Um5d9hst4TbDtQ0KNOhu3iK0V5rGTFaj307ptCGPbXYSA5HbNHHENtby5qEGqCMwXWMtdT/fZG+2
5dxHkOvmWZ9lclH8Ou9jmwo5VCQ3Izjy1WGviccmo2vErCVd6l0ri4g8diDj5kHfPYpV59vqWStM
WLdeW3CbIHB97UzfamSY8N8LFt41u5hAqMbm6D4mUEp1EycmeKvqFnprK1fR5TFEDhJUPfAPlhmd
ypY9pQMxIkKVB9g61etPWjeZ9cp6XBzXv7pjaSjnIMUGGZwlxlbvq1YJD91RfZbN7iOgQvoGzbst
QvTi0QPTDPjQOn18c4b8tUvf7spF8PCL4IlEwGwpCAFt5CkXSwTRfqYPSRM1wgxsuUEuGEml2i/T
H7/VEE4lBEJIvYCfPUt0LhO6VdZoIpXASVcih/z0MWt51E9bSVYeb4vQ4V07i9VI6tIcoZcnIz7V
UUxviM0jw2Phb/cGJBQE5NBSAKF5CaEQg503OEFk5OhVWFZVGFNIWup+DunRf6MlJBSxh2eq1xLa
4mWzThZO3KjQCfD8gHcysrP4Z4/oK32i56fFPHIORNtx2gPk/R4Qled6IWMOXxpA8MMMFnJuvobQ
WGrrzW2A0Ig4CDcK1vkyfizFIICVm8aoRQL0JQ2ycOivJxWaW3vTPUCAqt5KutKvZXTyrtF5D7yJ
JkeoKesmQaPTixbNT3mY/MDSBPWb0FwBIi2207umFoFrRTOLuAyUIwaLjXFXqa95f2U4KxH/+zUO
KL4HwRIQHSFkuaRuFmBy1H2dTFFdAb9DQKaPbzhkkT9eeWutLHaSqQ9Kt0k6U5jSrymWjA8jpheD
V3KloeXCA2XTgJDRnPi1Z/bU/EXezE+F15rkrjCBkFa+3oKq6axcwcv4G06ZZ038Ar6/aWIssopp
dmNGBD5V22eGopoVmYXPgmpfbXaa9NfAsL9SNW8u32WTSxBDatDaZqJ0IvsajJHPxmEMi4hF8RV9
6DZzAsk+lhHskqKPZw0j9m4fI2GJ9wxIW6Aww2f4fDhjU2YihRlpRJrUyiAUixAoAIqsz32ea3H2
aYBCNZg4tQMV0hGq0rSVbRIVYF3U97poAfzxdaF3DSCCrZH7Dm2dwB1rFXm8h6i6q/I95TUw7lZC
PLlx9EKTh6alihZ+iR1g+IPbj9fCKgcf8uvaKZFO+chi0z1UEsLXU9O5UcxV95VlE6gukmt2csRT
2e2eWhc8sojX1AoE6dL7LuXVTW0o8pz1ZoXVATJR28oKMj1Nmjy1ntQfcok+3hRVX8Q72tZ6KCiM
DXjj/iCDA9pUzofpUz10913SR1MOOLDDNrGjQgJLnyzt4efgJaMOrXE6HZg9sO9CNt4nfGHzwJyh
iDrdybfOICv4zPYAR4UjmPv5js3/3grOWm/X1kXbfSphWyKp79Z15YXwlfY+x3AKjm8BkWlQwgV5
OciHPv/SjEkDzfxOt4jPU1Ben2gmHRAU+mxMfNnJeN/ZUrtjM5guciwHYwA1y+9cK+vvRk6tB6Ov
7FM2mO6GILY8lnaP+RqbyfrpFLMpQp5ReeSjgJMNXmahVnl4TCsEaDOAPkJ1zLqC3pZ9JcEb2DVU
VgXwQqXYis5tZ/eAFKdKrYFPpAqpXWVKVPuxSdywo5W+y3iPA3uSaZR1k/cjKcfyJiF5+VOIwj6U
3ljsSmPQwB6DgpcJmu2sdZ7eVE7Jd2bnsn3f8Yn5gFSau5q0XViLPt0olZdXhmfoUZupwQyo0tyN
hyfssTZdL2xlDXX3RBEk4iGHryGP+CjNMtvHg8jCyUuaK2cy2slPUXcgvlYRhIMFV9sCzmXBZCSw
kkc4XL1OvWmElq5lY5QyPeuQQ+uh2jk6oN3x0rJaeAI2yUCDuNDz68Ia4luPM3bLR9s4KhMYCmHZ
5Q0XHUHxUvdQnIutIsgL5Ywwr5H5k5mh9BJJpxEPEMWXEeN4eTNHik+ZmbT3gOFpd/oALf9W6m7u
m00bh1g35EueOChRavEAX/URKAoh2/YA05HuR5M1aK1sy1NnNiOE1XP+E7dRd1UwQ30uqqYJ81zm
8JVLdVxvdgd9UbwNtnap0Q3jpsBJV9vl1iltE0RLKr9RWhvbIklTUOQbwwpZCuni0IhLTAdOi30O
lmngqLo95o3KPk80z8O+qK0djrUxoryfQmQI462bWsaRWjy7NlXi7sdalJuGujAqK4r4NodEUtAL
I3/R9Wm8GuNO7WZV1h8e6OTHqvFQc4dS2altTerng6R72nA4QNjMVUEubLqH/4C2tZVh3pQOMyCy
kk77kRrp3dTb6VEgcL9VvdC+w8PVjQYgbG4qS7WwCIC6iN80ZX8wKaNHZkPPA6bhkNbSTKxjUMKS
AMJlGjygcZz6SkvrW7eduq1daX3kemq6Fi6S7xNH4sbXlSW3pqZgAoFVdjSgmrQdIau7H5QovyAV
2oHyA8TdLQhsBGkk180PbZu4u66zqi+ClPquawY9D/J0yq9FBoUqHvMRUhbCxLnGva58amtDPtu1
7QRjOQ74XjVpMCi4g7+0lFogXzaQqzNbtakrPYlsA7ZQ04CRrrTOCQZc1deDsutHCb+dB5g7SA4K
lyuvYtKDAx23bJtjJT46qNoFfTaZh9gSJiaiNQ5pSvVNJpriemxkd1PWNT95XFoAxrnqpGppHCGG
ke2VmkSolIsjGl7cAdQ24Z7g8BIiikN5cFQCDn0MJaYro5KgvJqZve+Q3wldl8Q/NZkLn5kS3lp1
JgJa6skjbfH61sdql5g66MwG3Ci8JKGnzMCDcsp691BowosaiA4+IeR1tw4O7b2qJ/2qQ9WY+aTs
6CPYkxkwQSS+0uNkvM0Lll553ujsTZp1V1WpVfAegRsry7jxTcHuKUIGRJk+TVFUUShtH02szm1Z
z+4dmlFtqdmBdeUq+zbvGKKDidjxNm1ByutVVexjNbBNDdHmXEOJqPIK7Xoo1DPvtGav1VUZ6b0Y
N7DcMRj8WGuyS1I67FhSmbeN25PbEaZGm1SaWehIat/ieaY9MCOmW84nUCZHqFEW6QgqsR5rL4Mb
x4EcaBGW3LCDtjLIDzsn4qbl1XDrIfX0iepDs0/qCseiZwy72tJRsyo1bwveWeETltFvcJVtr3qI
dAeiqKq91MBGtlQK9wKrh30EteQeaKR+A0j4IDfCmqwtmaS8M72Op2EKnAFu2KaHgrGgyac6zVDB
bgowv4JBeHxftTlK5zQbS1wMg+s3uB7go4m1dk+crLjlsbS/wWuA7Fyj8W4KmWufC2gj9IGwunkJ
TGbmI6ipPrVm3lWhw6T3PQdJHPQ/k8A5r6f5I0kQDWzsZnLgdqIqW9tliaq7QPcq+rPNXXOIRrex
ssirR5uHJLcotPWUmvVYO81tggwRQBrA6KsoYdNhgyYI4EP7OrDJ7ELFiPtFs4apCwYbFAUtqapD
BeLcqagyBbu1mHEWFL1WPxEZJ+6255aNtArYFPrG0/sSQY3G3U2bgvoDNUvrVYMebdjouUdhtpZY
jy1vugPiC3rLm7oHtjExU5C0mQPVbKBuHV8ZSX1I3MSU+2KAmLvfgI2b4b6xSpgPSkj34LLoUpzt
DXE+O0mtoaYly+ZOerF1aIhtoG5i1MmjSo18CryyI5NPld4YIYj90DkpB5cFcW5WYjeY0BjzQVxh
OA3qPs+Cgbbq3rB77yZHGGeGecM7vDEA3AbJ3GuTRyszCF7tgnI3aEr4DEW5kbK7JIvzvVnAIzjq
KExhQpbhdY/HagxHGAWZf+mrtqZ6iF/R7G2VtnUSTJXQyqC3yQS5Yc0trhuwiZnfS8ODFQrCUExx
P5ZJRCqXfhOIXwoci0MZ+6rBpYYgSRRiM7mk3BJtlvLvEC/aQewAEoNqWF4+tlmMCL+TWWKhHCKY
FnDDaWSASyffKFqLI4JLQV5o11Yq6iGmsVOkwK3QqWz27c7LNNAZJET9CeIOHTRPJgTzKc32A1Pu
xvQqdmMMFjl4ucY/1blhf4XbIhYE0qPT1UhgFQNKNpQPkR+D8KPyRBFmjd5GdW/bW00wL6hED7yE
MNruUFYtBGKZiL0tiMQFPB6aUXMiTU4c52IDHZFNW7reDTCsVqSIDkuLzJXjq17T6So2xYBHNNKY
6npyWywZyxosSH9rU92gvQaHSk9gU0S8sd8kiUucmWqN6ZEoHpJAStJ/y/FO8O5x0MF6UWHX1BvL
rrDuoX4eg8BTsR5HguH0B00S7Qjdj/JGZ6h4hqaE/sPA2xnHZNsd7DBtt/2cIQqChV+VJw9pUwLI
NPA63uIReFc6dbFH+Zbt9ITVQRo7XqjqTEaNntg7Y+qzoBwsGJDy3HrwcBIQ2KwY8gv3ZPk8cT3b
tbqb+EJ1xcaonPwL1Rm9n8p8kj1qHKTu9kRB1drXvMrro7pLGIjAXnebC+4iPkSYIbEKbaM9VPmo
f6ap+T/sfdd260iy5a/0uk8zaw3qwpvHyYShl0RR9gVLhoL3Hl8/O6GqQx4cldjdd1bfnp4u1qFA
uPSZkRE7djBTtOgFMGqWav0kGaFEPc2Fu1KshFeg/Ct2XFcGQLaE9dao4rGDwbDghYWKgGqYSuSw
3WN9UUkhVb6PPl8Kb26VjaAI5MDx4DeBTv6XNowCE680S0uG0M7rUV/mndJQ8FVfirc531LDBgCh
BUGNof2VVGjeft4DwuVZjBFPqbTUYvQJIg9vxHi4hB+Ya34hX/6UynyLK2dDUHEudpqx2mx8WTko
lfqKbnUr+O5Lo6dXMgfvWSn3D5knOt/vc3/d5UL3AaUsgoigoDj8uYRt2bqaWqeilYU+xFaxuJLT
cJ36vJklHNbNUV/IfX1hc/2LHgEBolmIF0BcFIZSn9tasx4k5n0ii1agU+ZDAhfWh4RifjPISCXa
bznzUlNOjnLnigSWJvPJBywIOtpfmOETLo+rHCBr2E062A5jM3OAQc5vgxV2DWZnKrSkqYMoi1fu
TrzgVzJ36UUT/5w462hnihNwYOh+VSNxhqSUFv2SASldR9qA8MHMNghyv4AOA3S1IiI6SFbuXCo+
66m/lB6Rv0HiosOGMXfcGYu8qhNYUKxwWS5BNbDsV9VSXBR/Gzzvs5yYOuEQie4E1e7P5SyCoBwa
1YMOyjvAkkKUYs83l0wlv2oHUZlAkUHPD87DX0LQcGo8un3uS5bsbTUNmpWwoGL6XDfdJZUnU9v/
UmunlOaOBmCg8YWCWS0gUu5lGlmuWXHkTSXeU+0YZnmJJGw+GhGnmdm1gT9AoGHA82dmBF8CI02t
oJUgUlp5nZh5QhKEuWtVxHR+8/IL41DkZ+VDetBSC3BCAlQOcM5Zc+kez48NoDAWD7UaUyN7q2Lb
bQOQ4cuEu9EPMdEnornuQYQw+f793MPmlvPanaU+MYGcDYpM4lyek1JY9LyhX/S54m6hiRPoUAER
8X1Sc38AqBGBK2I2U2CZJNB7z2qWizwJQgaUo/o2PARrqJWhLNff2KD3zIs4hV9L9lNqOrt+VjKE
v4ZA43GKVWFfZHnrOrTDlBiWse1AeEjqvXCX3Brm+PQ3l1IFNFYGTTRAq0yt/XO6FTaEjWiglIyr
ADuRtb4M7xFvgw7EvQiy+7WQPyU2d/qJo97L4WakWTm3BbCa1NV9Jr5MJfo3TOE/mBTwn3/gAH5B
Kfzv5FgGby/pX25fEhZh4BP5wOAN7LnfsQogFPxNAIM85lno80D2h+nkd6wChjQACcD8YHoEwhcR
y09YBQGX4EsHPkwe0EEE4cNjf2AVBPk38LcjvJEEhANWSYTd/iOPv1tBP0EkX2MVZhM1ogljKpM0
uDpAfEIGZ9OLh72z4nkRd6v2mcNBds0CxYprwxnlh7Pa+T3lc/vrrC9+pgSsmwhGdgQQUllOzgZc
Dj16O7oBd9sgGLzvedSrlk2eXVoP2DJ9NmOxZDADgW2XxwSN8szGlx6VQdvxQnPARgTzZfCsrBHX
hkirdheYni0uLjFizKWWKUUVTQR+X4RG+oVYnA+1Hp7uRnMozYEGAe1Ntafj2rAau3wZbJeIRFwX
Vy6pKQQI+n2tzuW0z9SBx2Q40y+i3id5mnQwdrQHsGToq/aQmv06uWkXYKZzsCZpMvkrJk9mEJtX
MgS1H4nODGZAYmmdoFXtoZ6iyU+WxoVswsJkDg+X7Dxzn5zPImKqhOkMMpogz1LruVrma0loD8OK
H4h2la3zbbPQaWtmu2htvBYrBFjcuotm3KW7dlc6l5r4i66rgMKLZ54GGux3sz4VFoFSBlBVHdJu
XZQ7eSyJeGn5+6rfnqfB5I6z4dH1eciHBQqpMWRtAEL85YWeMpOUfq/GUylmOyU3TgC9AOUe+qlg
S2ZodyEGxkinjnnl34n77xP8Ymo5r7W5ZFYYTV5wCkrkKx88zPmNfx9l4K+T68X3CX09Ak/tM/f/
TAo9zgVWd7XZQnNPVRrbIBN8bpeR5ZuqyW2rjUt06NCou+MuwGbmG4d5vSqz7tkiTIgM01F7QLDg
+z4gBnzu3RXi/64b7CBkk3+MlsUm3Ot2dBUuQgKL3N81CZxVwEx0aozWQPxuZKFEBfhPArYpVkR7
WmzAgHQMV8HFvZo27RN+mQOAxGVwLwG4mtmgAJ+BDg6vpj00WmW5oU/KAFGMYoSwhnue6EP1HaRW
3+0yUbHk4TX2Euj+IWtBAeFhh4MAgH6uU8GLLDVxUiM0lfZBAT9LxN+KWeRU6mMdS6RpPjzdpTmf
LNTY8nW4mzmlEdC05cxWW3lg5pU9gBCEO8Cpt0FVkUi4CTyO+gUcWPmnyFhzWWgmbQYtfG9K8XPs
fbTaK0j5adTlpibdDeMrGFxI2r8jQovZhUgfyAyv7OyER98FTA9khFJ7q2Qg1w+PBRjVzFB4G9WX
HAo4w8cWo4tEExKxM7gega89lfJ6qwQvgqsw5TTCi+5d/jC492PyrAzLSrvmxmVTwESZDmSs17V2
52aO0C07DSqlcq9A3dMWj5rsE0l5DviD1nokyiSb0yOqgBgtbK/lDFRz1SKrb4VkA1drAnLRdSD1
KAf40krD5CfDw1b2PVsftM7KUT+5W1pDLSxy971MgDcMb1Pet+HqQxElG3q+gjbSTRXchp1AahH0
d7XuxKCSrjxur4whoqf3r0py3VYPqS5sRp+3XMm1e5hHi/pNraBa0gREsEtXXMdDzdnRpN/6CJGo
CwsZfn+D/hK3+UprEUVC1UoqlkxTiQpGZPdkrMxaSEwRSunK85cVb1wjgHPao+Jidzuq7T4slgEs
tNE+FDZx4MrQ1CkL4K8sJfCWHrIsxe+gn5bVYRnrA5R/EtVBQthI3aKWEruKOIAiboEaIOD+2Hiw
WHBCaIJxzg587LSb91wtSIj2ykuBGJWyEzJxkwF4AnNm4qXUyA+DjFhg4Ho0OlRVna5kvqeGF4B8
TqdcA42ooW8qPbpRhqOvqsT1DCfW2iuE3nYgI0BB3TmIjmO1WeAABWAVQP/DUd4WsnyjZwroSKSV
D5rRrhKgh5SPufYilU85vxY1bi3zr5yy7/2d3ApXbp4vqyhZIs4w0RDGD9FsTaMG54b/0OoSqrcH
Q/B9xEs7odOuR4k/9GBn9PuYN7HfvEMQmZWUc5bQQEQy/G2X3zbxjpOe3QyWNoSRbDxE5YmXcNpb
IXT5CooZuxvANZhkhIsOdY6+MSQb0B7RXnNpI3CW6644QaTDIFuIK2C3qbHoYOtG3DAnUX0zzwqS
MUWtCm7iziUAILjqnegZi2G8a9yXqFhxYg7rR+xE+VOoPw2SR4fEsPoKgYTKhHRhRnTfs1L3rS5F
qPP3YwV9caQAdKmRKnvJYDNrlWPZ+4+hFNA2GC2/1G2hATxbFK4KQ9nkhrxovdZR9e6mGVwIaq3j
FzAYe/cCql2t0bLKuI6QVNaLVhO/loMHVloDPUawwGKIuEz+MkPFqSBb52ueytVzBf2r3L1mRgBe
VsxRfWeBBsVsxcE2Con0UCwDCmtxVWB7boFA4wnMP8raD71dmt5UOXh6k8HiA8Qa614UxQndwazA
tAhSO6tN+22cLENgKGqQAYQxpllEA8jaWz6+10BBCHeMTZHHK9HXCQ/QQZJ1qzZMt4YU7goQGhpq
u0hdxGGPwGkO4xnpxZH2QDukEqNi1Ygo5rihsWCfBlDGIGIfwA+mpwIsuD580RVjH3mIQ29A3d5B
3+vT3AMHYuEzYmmqqI8CyDHkgHcwRVO+u6nqrZxcxTDqitFzq3RWDWfCGP6+MUyTHuZJTtvl/EqP
X3yDd4owpFozkLBqzRJsy2MlwaRfwyi+kap3L4a4wL/78IpAW9OxPvae3XMg6RG36VjagQqrR5wS
GXt4gAVgh8H0ix4KTbA1iNpm8CUKHzMKhfcKJKCMiJOyeaOD+2Tkx4iw0dJCLXdD19ty8CQOD7zR
mqO6Kuv3DmbuWJXBzP7Rt6WpA1PRD5hEvME0qoCqMeJGltdQZsAxM6NjdJCEq0FzCoBBBGlZDOua
zdFPYvjUJHttgLdZdyhBxA9+eTsEfMgX+Icoh4KBYQ9kFohyn9fKEnMKAA8E5JiIN8oa/aoD2a7s
R+iQt77b0B5u6SJ6x5hsO1mgvQFu/w5wkeGxro8uZIsmtHTgAVq4eMThFcLBLv0WMYs12RaKwPTD
geYtKH69zBkQmcvLDigWacUXDv5BdYgX16rJw+Spg7Cjjp8CJM2nLZESTDStSDPuvRdXUX+j1Xtp
HLC2wSWLv2oRLAK8SibXj9QrDn27hOWI1pxnxrpO3XoVY5CGkWLWRUW6NqdesPfjx0TuCdd8RBVy
FQMN0Gk0bnorgwpIzWxd3siyT3ksvJoqLfkKHKG9QirY4/lagWHMJVUoPnHgV4SJAXCYG5HfDLAJ
oQzAFYNQQgSANCLAxF/VQDeNzXsFxO/QFzSJXNiDFSrA3j8K8m1tCCvgrGwu9BZRZpDcF2GJ5ukA
05gBv0uhOLiYVDxBs1JfI0AigV4yBMiyW+e9SwfRsGXxbgAxe9ZyZPSgRuJ0c4hiW6sGU40NChMG
gbFyPYQ+gpAm2GAnpjK2tIxFKirhWkbsCKWtaDvklhzj9UFuNvET72sbXhjMtt1irSXNiIGS2W2c
06YbYC9Fr+bQMuNjijo0vNz0UaXN8IG9FHoQwsq4yzAVaFE/QvO2TZXBUYGLkaV7f1jJWDPHEHxe
vmTDA9NKZIxocCnFerIJc88cEV9bz6CIx7vS0EU4EJnBdx70+gP4N8Ug4OA2RQE8w3wGuFloqqOM
EHlAPuupXfO52WdY5NUPCeSJYRxZA8Zox238WCN6UhGj/1RF/eQwc65i+HozfCaTzjZRGF9VmOte
e/Du06VMpYVgwupmCjvEP6fgccfwsL7fe0yQze/E4NmuCnYucMUnbX2QWn0jc9w6SWKYBT+yZK3q
QJakyzLnbF6TYVXPbQ58En7TbTpEUBYy33H7nadi8t4EBWelxkZLw5fceI+42gaW1wLY/4J+RGRi
+Tf5nfTNZ/vMwBg4rmn45qA+p8t001lsJ6itqy0i5U3a89yKJk8ViAOOSGqHe+qWhoNouatLBo9L
zTVt/M/ykiHEXIWVAroLp93US8NmkVPqtWszlyohg6vY37dTOvWQuUKbFzgginv0kI4GO5jYNRuk
VfDLqTbZQbaZhuZikl/uu8+SZDv/s1IixpSbe1zUIEmshtfJjbrMNoOJJdnkF93ikjfcHHn+uR89
S49pM87Sawev6sBBOOmjLBnkb/1aXaomi+oMDo6l8X5hBDAV4Xc9aqbYU3XAg1Qg9w78Kj1odgO2
9BUbe8VdAsK5iMJmaQMPsEoDatyDIVcnl0xawqUs/LIXbbSWU7EXlZ162WHXXZMYmo16xy+KS8qG
LxU1Z9U7m2PaMjEStUFzxhvAm0zZiu12Le2A4bK6Kx7xfi4OE/bGXyoY/hdgJoGSEdCgnxu0TMoC
0Qzc+qAQ1SmXslXssmff5p/kQ0+ZVVSGF80q3Tbr7FJhJ56Q79KeKTei0e+NuE+TQwmf6LFqSa0i
YA0PQfAgCwdtfAMw1dLazGyi+1T9SMXscWiylOa+cKhTbMDCEuJKteKDfNd5jFtCuw+4QwmMisKn
N20g37jKuKoLeQVX6DW2kmYM1nPs2a0xDzYJLy+iERNC7q+BHswpePKeXaFa9834kbSKHfDp7Yj9
TO1Dbi4BCRYXiMS06PC/8Mg173r8rDVwWV8OQUYkzHP+AiB/O3IhHjW69qaj1xCA8s06k2UEpfCe
Arlfj3x006f5m9sYJoJ+AjtSLT1570USSbxXX+CcVBLWI7yDYSW3dPEo5ZXt57dhvC8GadE1PGmF
lHClZwKsTbwyNkFpSMp0l+ev8Gw2vYRfl81xqI6RJFAdMlZt5MTALjXSPVtr5WuvymoaywVJomip
8yVo2wNgxBkQOaRj2EAq8Z6jsq4IUGjHkeOBYVcXiIuMrRvi4fY6ECi5cEHRxBaz73rDTM+k+CG2
xDGU62ycYeK0Olu1I7u60O2+VqmpiE0PRT6IseYevbEaAo8aFfWhfnQdhMMbSAuCvHEZWDpImRaV
0y7KRbKBoHjd3yEsoLjwri4Ouy8nlVMmDGaZPZtHtSAdR0NCJqB9gCUBMiPll5qDrZNzKdbmnwyz
HwWeoy1gK0dMCTWvD/2jYjYWyEGRHljM96OT3rPpszxeUmrP7a2f68RZ+WZDO1Ero9fHtDkUVmeF
7xmgsUR4zpbuOrgS15fUpF93nVMJZ12Hz8ey1UPUZrisl5UTOaXF0A0XS/Xl9HxWqvlqO8Ql/MfE
abXVqa4Qb5HakVOv1CvXIMlBoZF9MdFLhZstuQrvAcYvCPWhsgA9XBT7YRubHOWOOkbifWYCIk41
018ah8ve71+vDqeKnS2/I6zqYHvF6oDIK0ZlwYMCWqj0akCYlVgFMTy2598v+F9KkGc1PFtso3zI
YsTMrg9YsJZyM5hRsm9AjjBg4yG1N98n9rU0c5YaK/7ZKDQ613NV32D9huE7QJL5bFjcVrRFWNW4
60uF+3JUwBoKvQlYdIGPmTWlqBejVvlBgikO65Bmj+AkhF8DFFaTdHjRfsf6/XxKPU9v1nzATtYR
B+w6pEOejiYcK6+wPNG3bJla0ZV6AeU0wQt+SU6E+ytYrMAJPwdZNAJ2sY2kJQdXxkYvqeKDxte3
VScPVA+UF012b41etUo3tTwwc8O0Yrppbaputor5ehEBvgp9zVpT856EiSbaisbtZTCZEmVwSZff
qMqVighUaYCFIbyFBYj4BrQvQr1TY3nrZaCGY9xvMh1yGYERUO4WtGR+f6mgM9zMNLuBnuFHQWfz
gODJCJ2a9skh1V4jTqdBXtcEXmLbOm1pHXdmH+u5GSKESz8Uph8Y0G8273XBb5v6CbDVTYpqRajI
eumK0UbqwKXcDk4WCNtAae7DwntUjRb6UfWmCqFtQtQ+Q0SQE8RkWNdQrf0do+C8NL/0ykQDcTWa
rbJAwb1ITaCFd+oyt7JlbNUZvTSjTVyK3/WTWbdMDC5vylBPDvHSWzwDYg63qWQlPRjr/DbVCUff
pJVkuY8q6C8w4RSEu5Yh/B4R8+LqNrRSTHd/TxVgEgWjNUARMHf/PBE0XNKKOeu5tXGnC2u93yvF
IdVrMMoaG1dXTL3aVny3YFxOHpyqqkssmpNF67xOBBmkBjroUxTJ4IEsmE18OhDbTTq02m2viNcG
kKBmLhXrwRNoFQ+LLhVNsZRuVc1nLn8FdQ3xMXfblaAmVs/FV2UswVlH0Ba+HjhT5fwbg/MfEjre
n2NwSNa0x/ovyyp+Sd/PITjssU8IjvIb9mpwxkegQkS+gJINE8EnAkf4DZhaYEXA1AEEMWMGOQFw
FBkAHPQzAEiAiwEfFa79AcBR1N8AjcUrVfRF4Hdgjv4bADggEPxpBUDMSgAlwZ+JwLQAGQNcMOtW
o59muVC5LlR1cFNIoKBZyUPBpdgqadxq+ppODkrkraej6dznPaff08n8xyPw7RnNYPSYV8SPl53e
c3rt/GVnt59e2YOT+PcMnZI4pW0U4Wj2BWPnmm48pXO653Tu855ZcU6XpyN1yvSU1jztgjOGz8RO
z8yK8+Vz0z2nG6f0P9/9VZFm2Wsy+O5nRjNi5/tFM8xeO2Xsy2Ke1e500/TgLP0phdyoB7iXgCnl
T++bnp13g1n2TlX01Wu+yvYs4el9UhnCONlEsE/UZb4p2Vdh+DlzxwApW86tpvPTKfCCRgwmziOu
4HQ4na1AP0UQ0DSypod1NY9rMl2Zvj5/T5eGDrShIJ19ObvnlOD03umR07m8KLA79jBWfuTrdNvp
3s/3SZ0hEelHRk75bjNtjM3T7ULtc1M+PkvRCePA22f5ZKnGneSu5vmcVdH0xtSL5c9UTwlMR58P
fyYxPTgVX0m9188rvBqiNiHij7w9PQAB9bOw06+zTE+/T+WeKnwq5+mCGsINs4gj7J6LGm7nA9TM
QiF5N9NXpsSqJdTQ5XhC4H+eqzmuXJSjCj95dt90AVNmux6N8fb0qKoK0VUC14/TqekIAZXBRChr
u8qrfk+li/g7T5TT9dmtOvpG5w3xIk4RxxSiWlybZQXAwOdLWMpRgJi2flsI9PQczzXlUleH9CxZ
3lf4TSVFm9NtSda310llnUo1XSv00Qm1cdieznNdcxTDMF5NN0zn5RK+W/VgZM5UhOmc24mBBedU
6IZ+VF5Tuo0TCIhvdnau4GFlV4K36anP5xtZQ5Rs0D/9qM7pqK82VaTF16e85Om41RHBbvNZJ4Mb
F0TtywiWqD8aLFVEBOqrhr+qEeUUwZHHH8/+3IhTsoD5RFd5pZ3V5nSeNWLQ1dpuSnkqxreNeCrD
qSFP5+ACft6Q04WpIRFF9a9pyBRgbdY9FYMPPMoaMYEH8/ZUKz8a8ZSmruopvAdbYGxYBUy18Dc1
4tDEb81QAj/msQasfLiW/Rgj0zu/acDp+nT71IghP0bL03g4NeJnAtMozHo+O+tc0yicGnB6zfTw
zw2YimloqWGQWbHQ+gu+RGRihLBL79pO0mCKzQo6/RwyRVtLY9KQ6WcUFyFcILWn6RfPq901/CtX
0y+xFeJb0Jh83jm4bXqX5Itq1NpDUOfZnSynzEFVvpkugUj2RhGH9Gp6tqhjgIXCxNhMF5UCUwMY
hpXPN1fYYsMAm+uL6WpYyb4lwoHKmZ4V9KKx/T4QrelqF0v+oh/c38vjhe3v5ZmuDkapn5WnN7hg
Kg/iraV3U3nc1oPLM36BlOCzPNO16dQf5Zl+sPLorDzTL67Xb6Sfy6Oy8kwXp/IYQ62sppqoEEaK
1kGvL6arrgDPEJ6VB3wk0af3zt8k6R+yBP/Pef5+4gf863gDnWPGGPeq+atYbt7OKAl/zx2DwP93
UQayQNR/vg+g2VtW/eV/rI/HGLFM/+fvG4LqfEfAXvC5IzDU3wDFB5kQ40VHuBcGJ/3cEeAKfDPA
oANEPA8/NHblD/pAQPIhnINSEHoTRdfgoXXaEQjib1O0XbBdquAQhDj/t+wI5jG2DbAyYJvJsghH
SgG47p93ur48SqAl6GUHdn2yNZ8zchUQGGdJRl5ByE3ernVyPArkcC2b19cPTyW588nH3SokDbnX
yJVB1jfvIcFvz7w/q9brz83uuYVdYmqT8z3wPG8zdVwe+63W9Z3sZMjbM5wCkZ+MFgSZLChwMIQj
ICDGSQRpdsCrQ1aiab34pGN5zOHk0pELWVKZ7uO7LKHRzjWE8BisO45DdQl2gSqq8AnI66uAfLHa
Ss2r14ocsDUh1wm06kePHPcJLh0N+sCT1ctud/dRLDIC7TC5SZFFoGTIbWTj6+nJJXcpvQeZhcWT
u4F8/BczPzfH/1NlfvJ1+6bm54bJHgQPnAi8qXP/WpBX9ACCmn5mjfA40IQ8QmWEz31E3jVyn7HD
gbBPh0OePos0QOsERDdbsnnYPAC7CrNtRmEwI+Kt8/CQkgeNPjw8qGT/xpzccqLQHXo7Wg2tgc6t
ERBcjWhu1nYdATiOfsT0/v7j9uP7fv+rWvjnMTlZrM7U0CJfQgCtUVR3y6/ihlwpI2nXskHU9TsH
Dp4LESkupjczl9QA02YNG2cVHCeBPKTGLnyAq6H7poPmAkG1j5dsUBdbkw39syL+v9yavPr9nDEn
YoPTapQrMprz8QAqAhJZ+JPRirzCvxIGxhaTRUT319cxJtv9/nhsCTrjvsfp4/R1PO5r3HHt4/Yj
VOTmkaPsDccXTBK+9f6+7sitZ94YJmaU+/fQcWlHXPr+3pF34CPoOiLr9/fSXDfkHSfuwftq4vaP
m4HcfrDZ/OMS3/7FHsWq5Kx5/y/0KEH9RQk/GzWzlUyocrBClOjFbLxfYcViKwP7HNtFhgoL7QDL
BkeeEUrcBCgMqwpAiBs2F2dgr4MTuP3IDqcZXSHvCnnGvFFgohlNnj5qeGtlAfaGvyA3tx552FCw
SBbk/r1h0w+bc3iq4ZWfUxF4W+jrVWSN5OEpJ525gRUSZmRA+ZLl00ifgNgmG5281biewq8WhAck
J5va0gnuB6EM2aQEVzYe5QlYyCyc3WFLSp92OMnuBgrXVlayLZoZLFQ+gevFx01MbxENfXfzjlwh
2DpmqkvcmZererYw/7uq/+6qvjh5zASOf4HJ45LYJ82wEP8Ase+SlMzcZ8/ns3+klHxprp2TcP5X
pYXJS/dXQYwFbwI/IEwdMyiHlARlH0VMEOOpSCGGHRha5eBBPIcoXEHKwok9E5QSK11C8BohNSX0
eL2BmxZmuBfgssidiyM2PcX0piFYmT54UkAKHohh3t7e4a7VxVXJ+Nn4gcAK0wpxyvlMzmklWQUb
L3JeEMF8Fpg8VzgBMvop1yE8FeCpB1YMuHNZ7O8fH6wmr5jpI3LzcX8P6fKqwr2wn1APZOtvDtbs
Nft13L8MhCEtP5jk6Zn4w2R5mA1B5bHCJXKPct7dwiPAvoODA5P+bz6wAg+EJ7d3CEszCZYXYA1/
0ntP5Z4JW6EMoHmuYWUc0FxAYZPMSazD69Xx6JojIddTeXEam5ZrlbTWDq6LaCPWPIH9ceOz7dQ7
wPUUosP9/fv7+6XYIRdzODM5/+NzKFzM4kykGaGr4kcXlcgEgWCvYb3XEMZowIrPBIk1+8k2Iuwn
Ewy2kB4MyBZMgODBacOuP35us9ktwOqY8N2zM6DNMtJYvf3MhI8Cp0ecEPGs6jA5JWObHFz7/PjX
7B5oZylrx/0eQuOTDkEiJ08vLsHuvL0fracdRIUnw9EhIeBqB19pdgbXyU4lDzruHqlOHjAS2f9P
u5xY8O6wclzAIMUtD5BTQIpImUTyZKyeAM/mnLtdSr/f6UhsxH03l8xktnysxYyTMCLBEFi7pAdR
TElUlXYZ5UBXJVL8hA0C3m28AqktOcIrAtx6joH4rq053BbLQSeTrxlVK8qpAHsQZaT8RrRTSGSX
ADsX8zsTfP6783u5187Eh3/32r+i115aR+ZgzX+VdeTSyj8Hjv7zrPxsWP46zRgMToNVUFBmC78w
8lUOAkrZMTJS6mRcAJ0Zw5GadpdiuWtf70JPSc3W2rzoQUBaIKl1bRqYomOssFBWYmm4Am6JYOuP
QKlYIF5HsyJ7Z9rJjUSxX9nyi/3+8Xidkpe7ku0BoWIiUGdOKi0Nv3K6KsnxGm7b1kDeITRgXYaa
8KMjH+/fT8xTyLjvamy2ICutHHQhuDAciXS0NMNNsGMsaTKVKegbTQDtoCnC0UamPP6mZrNVFpFV
ATMZWACgL2xhHYJSzbM8C96bUFoktKWgkwSzGuZ5a0Dk5cGM9+A53cBvEiRvEmSOeD9aJfRujIaJ
J9FVSWvGgAYhKgApk2fqFM7ClF91OOagw4BMctkDgr/UhLOV3tAVsfQblL00M6s0wQtA2QfEu6iJ
1m6gBKisGrwWow0nfxvkyQdWI6IVLaK1irpI4QjWbAvHt0O7XXAUQalsULVQf9eDRwsR0Wlhgk8L
oap0YOvgommGVwH+JlvDanEfqyaB8qgo2ABRMeCkor3DjtlRYsYL9IPErPETRKj4xz6IDbwFOzrq
xEWEHx2Br1SLHX3fMaYx/l3HmK3YmpwFagNCBWdYDfQ5IbXJRJ5nHDNRR6TYALwyqRlfI9S0UH1f
Q+EaQ/iARotpY0Zy9arYbHuQsV2CAH3LYDGRRsAA8AjQnKS2ILU87V6YRLK7q+kd/oMQyr5Ccvdy
94L9A7qGk9IPzgRHJtGu39/vvy/on0x2p4E8W+rjYmyLCuMAQhgrGdPpgL8O/xIiO73NQ9RTCLRC
z4eMXr9dR9SB/u7tDXwI9CEm1/sWemSmwFndphS6pEk5ffMBAetaoNgAhBa2ChfyfLFxZqv9v2zj
TLrAM/3iP0PjCJfmlanHnWX6/6t5BZSbX63RMi+AugyaBVGZzbqcXLujDxZsp8EsW5o8Zt/KqqzW
ZjMuovthtm2s5L634T7vgEME14ZVgfm5nu4Dgh6jssd+bLSzl3QJngtbX43YYwmmYrO1KrEiBAoJ
Tc5qF9q+XbCZWcUMrJoG/ga0XoHHAR9QVtstFige342JzyNIDCzOacxk2cPBEMEu4MPJ24LlmYYJ
cnzaUdUBfbHF3YItZdNiZehwNsdMzbS6bLOFGaEyodXfhVjG714kin0X++hYDTbOMaH6NVNR7yPn
ei/DobDFZw9Tp9PjQCb9SsW8AePU9VtAY2YegNww2BvMqzi43jxAmfwCSWEB7nhm/ILgYbPpCZLD
+/qeTT7QVmvkRoEYohAoXN5Z9X2wHN4y7T+ugxgAtyd4ALv7cEVDK7I9O3YSs8JaNdiNnVus5nyz
uitQQyr8hBBnjboWHBewDH8/+07W719FtrPuMFtnyjbUU78rmQDyxxIM57dthxh2FbqD8oZg2GaO
Zlad5j5eNpZkww/UBBvJ9C2ZbIes0saJER9GQFg8+E6alRPavp1AKkEsXmtceCDwdM0efz0LssoK
ootdOYUjvLJFmYkzqc26TOb4t+w5MLrjOc8KbgJ0psIBocuWyTihLbyyNyCGh13ged9MHM5KsMBz
MDC268Rhd33eWR3ZHRk+vs2+vVUMt2BhUTj4ixRB1EIrJ0G+AyuFk3IBfqnYjpCzyEqs3EaeUEYm
ZMR2gxyEdoZ0JgnLgZS1RQAFlKdf+7a3QgCPRcbyA8+SKXWUJMNdLOXpH9w/+kWCM/Af2rWLhIK1
Bv80DAjNCiioJ0wMCauGeoANBia4NHZl8pA9eDM68Dbn9FZPB7u3FJwZLcSyBQmd995bIM+wdQet
Mw3i3q5NNlgVfASzcVK0ChMlI0SO6u3CkmCnUq0Y8P7YyszMrHejxZspxYC2RLSftxhN1RFxP4+h
5Vpg3mYyIkSkcA9iBQzPCI5P3HUAD0FEboCs7HAQhgDzITkShr+L41rDInaQLWuwBxNSlANCfph7
kD8Z+WTiXUN90LiGkJoKSzPhWbBncmqNkg/2iBKGkKj8rYsOH9igvccLYWoDUy8re2+BOtzilvo+
dAKzhlzqMqUKhLnSAlE+5WhocxS0E5S3mUamMEGGjSNkxhbt2EIoFquw4iXoP8D3W1tgKLJaizEA
J5DuIOWhZL2tgm+MCeAK6pZNhIKtQAhlT1ZWDlFVt0CXj/hHCnx1S1I6OmoWhYbkzKoB5BisXCij
8aShJRqMJs0czBIl/D/snVlzItmSrf/LfccMCCDgdcccgABJoOEFU2oIgmCeAvj1/a1Q9e1sKi25
dutU9znHMFWqJAQx7L3Dt/vy5cuXlG2vvPFD5ixJVJX9nYc+KeZQFdWFKCrHrXM3J64ZlZ3Hqk9H
E5coyp9H2ePeHd51alij936AsTs636FM52nt9ltOcBAdQowNKKE4iVibuWmjBOLSxOn5D+DrNVFW
CytH/rPBgYuUPBomPkmyNyCq4XDmwY8gx7WgleUXufcBGc6F8zC8e8MtBE9VcnNM9duAvy2cLcQU
OCpYPuX0AMuUNYWcoUtY88M3yIbaDhGO7N6oFW5QGDy7WrUsmbDVT5BwYDYYOYA+j7FnlVD74Wwp
pGccnexpyQqwGUON7Njb8HwwW36LuT8xSmtKOHOq0olq0JLm6MzYkpnKHS3OJkQPraCpwzai1cTa
n/MMrTG5O56qMkuVrYcRR9TnsYVMwSpYBFNW6R2ddnhZj+Sa0+Qu9Bce0ikPUOpL95GeR15myATz
yoKvBFuuqd87Fq9yeVx0w6OM2SldUXyu2tqo/xQhWFQrWBTQ1JqX9bRTxMLttLTVJn2gD5da867Z
xqtdVi8I9J6f9cztXCQh2DST+0WElhKjPh6VseJVb0fSFEs4zAZQpP+wVwDVVOLKRn7b6iOCvbJa
slAQwPtI3rg2gZY2cuu+6WaBNvVGJ++vPIYm5rkbIAngNZiNnUmCVTsLmnyy5VBxx/ekK9mClqdP
jt1DuHuS/dZ75mh6SKRCjj1boTbn4mfbSQK7+Emv2BwHIXvcBc0/T60Ps5nnssqsK4SeYo4kCboI
cozQrKsk/T5cBPWXMVPyrWypZ7vKCOw6TZwZPdOIspht2PQaXp0pkwGbUoS15XnduimZYvpLFgGj
jaRv6u8NLdlZIykWkDiQsUfdjJV7oAZVj0WddXzwZ5HsLSXdWJWmqfVoOQXkb8VlltTCm+AVBDl0
gbH39TXsfM6D+/6TEgF0EeSb8hMPX5gqPA0uiFWkpd7kYFppYy4U/axoH+p3vliHxcPhTZ1NYV4x
TlcC0j/reiip81/L7RKMK1XH40N1TLRO0RjqMGnupd1UUgWrs2l4O+LlszsvwbQ6Xmu7+Gsy2E+n
vsgK7muLdHyyOLUS/yXzQ/y0CfwiKAfiZyjaJRWm7ArRsBWmShuRchL1Q+bI6z9VHGJa/LAHsdVW
DmQjkkDD4cPSnYsSlrIDDsjkLyB0jPDafu9k/bnu7mLoLjJ5i9qpVD9WeVJ3lnOykSigvM1Yibfb
hDZ6RhO3WjLbhlMmV1Fx1PKEG8xNrUojM2e9dOZ7t2w5MzgVyLch8Me+n6FR5uwgHjSuTbOu5TdW
5VIKvZLR0jc/MNY0LKF5a4X+GQ74ysiO99G65W97+x9XRqeu6fvdKS+gvHxzQF5Yp1S00cRxzkyR
/xqdnILxh7eshNjKZd9pQzzL+W59U25yeGFzdhmWxNKJ0LkyoH9KEwkaOZvHEq5piR/ZykEIlTpl
qSQeSVRAEXo98RLu/5jI5OAou8i22nnCpElqBIYajihgwyecoE+ghxkv9vvv70WE8NTnx5qhZwhW
idfH/iLsN2BI8sENG/q403KgnGCtEIbZdl4q5HhAW4pEDzsvey8RiTJA7+8zfnt/B4nkozMTvMRf
XxiABzZd7rfkfqRwiAo6EWKbYGRzggtuum5KfnvUZmfp7MVCGo2V4QVEwwqONu4Ir8PIC2TQ2J1Z
1EB6ZBX5i0ZwMGI8i3HmyDufb7wj0WNwbfFfnd4LiPM2vf9K03t1W7iEE/5x28KvCRk/bQsXoetf
N1VXN6JLrDLNWlkzA5QVids2EP6UN6ZtF5lkIMrvpL+2JHENsTRnIzXm94BHXdjsE9RCkGhD6AhZ
TqQ04ZOpK/LsYBqQ9/8AtYAtyKP/xW419cg9/N7aXr2FC+iSFnr/bLdwzfOlFQkbyk8A383zvXm+
f8HzvfLItMr/5O7ndzuZPzlYP2F8FzvweF8rZWlzSYqFiFBOlhgvW6gw4wFtHgvQdwzCUY3z4i91
9Jksn0JNF3VnbxyMg7JzkugcGBh4m/OO1oZRENdCjzyJ9r41aDzkwBRnwmqpkiv+nTmzYO1XTQV4
6ewdCZ9QxYRyW+OTa4JHNH/Rqz+7Z38RHUCTLQAywDDetSfSLnO0ql920YAiyKKSLNwRliPqiqfW
BCc9O1XYX0KFm0W0fa09Ae1tfuWU/jRmF6a+tmqmq8NRPrsvoHxdRJjA5CQmBYB/R9bHAjQ/PgsQ
Fwq3vGPU/CSsemTe3M1j3a+Qyq10KqCk+7ukbfP7LiL6hjId1ghC9YdugTN1Vj5OLD2Y/Zm76MGh
9rZAkwIjtwCTqB3F+4AYB0A1G5yG+2DzMCMXvA0q8Nz1PuDMoNJeBoCtwKtTYFQCI2DXCTg8Sknw
2hWCy7NVWH2INx7fHYGMW+aDsm238WB1NUt6V8o/29shk5Py7ppZeVs/RaALRehi3vX3ch/NHkBa
wFkAA/nXBYwK9JsFWQEY0JmvOK/ggwTUiiDak+LO3D0xr3j6BT6i+BVl83YFKGYyyn3eJfSfz+R9
riw8toFeg9lDglfN9YcpwEGLwBxZ8XBBwQiSv+g77p/ypw25gzUrJBVoyvEVHU+DJpDQVNDis0BC
AYypu3I3TCPgCJM7CbY/iKkB7qoDsgyh4IMZ7SYqURPIgG6aDhIxiqyZesEMG1ePkJhkO7du9ABp
OcxYxWsy1nqXloky2aBEvVO4AIQSIEEkT3RTfHG0BrCD/O+Nuy/WuPUH9LsDEmSVgzWd/Cw1qMr5
docuw9QSCHVMeCj4k1s1dOXgwToxgcJNhRlv+Q6ehWahkDGhlMLQhJi1AGHBIpWzLkSrZo7Vnz+N
nXo0dubq5l4sknkg3CYtloimQEc++XoUcwYbGW+GSnicooo9aNo+LHFM+yVvl6IJj37x5c/iA+jy
HOx6A21e0NkJ6c+Tv2ZqjiwvoUcHB2H6GDltcFDamWhR3ZGkj5So14It0KACOy9S9yxLJY/qd03X
4p9w9Gw4jkr3OFLt+fDAEhEGT57A1/tL4E9EdixN8g8+xUhhGTQbXLuQQoUg4FW8hi82hBYDCDuC
ZWNGVsukDqKk8QRnYnGnZALyYOLMuKo5ywqRecoKLMyR0J+F/jlaytsnOooSb62ZVKGMKYt8hzBn
ykISeCMIRzNRu58UeLVSOesngTag4AjP8Z5HmbLSo96rV5tgn/q5Hk2D6r2Q8m88tMESmrd5N8Dj
Xzd6F87hzejdjN7N6N2M3r+y0SuqAn/jHF9SXKzSfJ60cvgQYp3tSTHLR1q773JxWg7JrBJ+h1Kx
EgFWUqjarbutK/2GCj2o313FRYxRLq+zeeuIi547lKPicK9Ite+9Rcfqyf3c4XOQTCDFmMIHqDsT
OBErNgkb/xm2ILR3iwQlNXD4SkrXfHt9TTctsMwWW24WVCP5fPWu0l60QHDPYPcHrx7kxRYvPlwT
p4IiOBKgShIXqVncBhIj0AF/D0NYtvXL9FX1//K+Gheo75Km2bZlwfMvtSsPyhzLF4LhAfXg4IuT
YvVq3fIAR6OjoIW5weuaRlMcav2s7VAjcyTf8b1hyjOTT6b/k9BxtrFcIHl4045CH/th4yZvi44c
ePobv+o1zsr47vjUznVrAzmEG7fSS4BJdUk6FP3ZH1bPNIbolULlfrXHt8Lx58pthSv3FHyTFjfP
1YEoNFWOkY3IM/njLoQaiuXxC+UfkobrHJ+zkQKHCa8d/PHrolOOp9G4ix/Z0zu+3wm3JRL5gnuN
ZlEtKMd6Xf+St/StQfCxJ5Gu9JL+7b3Wg+5ayfV9cYztVyNAwNCziDWKL31UQzMfLTpiCVRj+2HW
Uc2zPoQr+6WKFUUws2iVmnIM7cMsOjPGXQcQtaDZnUSMJITQ70PqbpTy0o2KCbR73rhVxrPZ/c/A
aMezZPdOpHKVjNWXTq1362dSZVGLzjo0njenOKecguGYdb4Ha/yqm8+g8jBScGIjXdHeW3U4UlyF
DqkrOhOunkl0EnSNzlw4pAX+cuBqG4ODm9zpbDXYQtV4gx6+bo/0EaPfCMQmHQfpm0bt6FvPOcdW
ulSR6OKP4+g31Ik5r8pVaxxj0yF9OtCxCJ75ueJDmHDsd11Tk2NuolVUi3d0CzyQYm1S5qry10aM
YnPMW+gw5CnfqJcrXEAzUE62IDB59vO0vx+tonGADE5I44hRGiKCTYBIi3GW+9pp+RCqqY4laWkR
XtLKmPQtuvqca8Gr08euSFgnonXanEQWDJ3l/fat7KUhLTvCMfSsXXR2aSTjUdXOQVZR1VGEqqMr
HlUwWiYrXCbK39FjQRRkvUp47k77Oi7k2+gknPNux//P8ERE+rJ8GFAi6LrbhrH8aV9v0h82j+Pg
DG0oCY/u/C6720RH3qxDrRgn+3kVLR51Ebrpo7uJaJfgbEcnBoSDpabiZ/dHl0NhCnXW79tuMphl
b3lXpRvj6nH12Hre0FS58cXpmA59L71X/ENHoyvcIvfKzo4JW482VUDair+800G5jo/m144W7gTh
VWfWn/XHMb8y4mlI81b/8FhhZMqe7W/v6uAgy/tdpN9pR+ys/OZIYbt+qwNgVODX1PkUTUPgMS3c
PKjCHdq/inczh8lAaZ6bQFY+0SICatQ5ymk+XYE+tfLrTMc+WNGn4dRFpxkKlN1euK0nq01kHywH
mZcPRXRS9PtNL5rSPRvmN1SmZZf+DgTXA+uH2FFZnMX6EBDBYDnYEufMBQoQkFtk8/lbwZaqhClR
UiX8fqfYTjP/3BbEsIY1RYVeEcyLRy76Gc3m4nWwDQ5oqnfnr5lIWwXjeuvkQc6puF1/xx8Dizvn
tjiTWGBbjiMgYIVu6nAKuaoSnsElKMQP0jgdWOxQVrjqzbgvkQzW3NsUopQIUVrRK6g3unSUsqFX
EYAlxmIsM4++HwzMlrdXKDNf9LKY4eIQ9CQQu4utT1CEGGe6W82G+F1rrkv3LMK8xmPha0Y0O1v4
PcUowaAXF4xL4jM6zzYQHy0PBFBBuC/uh6yyp0vP4uVAZ9U7K8YOgbDCcUSdH4yJfYAMqJPxGkd5
gqv2tOglsUZ4i+YwNY8cjStgSKbFjTdHmSdW2Df7LeOxrgH6nMN7HWDLymCCdCj4/hm3povnktpa
WLr4uq+xEjp0ZBlXGM95Nx1MeoeQxDztEhRGr9ppwBeoySbMCL1tCE/CeBq9vd/qKsSv0NHUJhCm
PVVBdLChKWTRjsTmAShBEEDuU0nvWt70rizCBbgcrfn6y6gKnUoq5i22SBEd8FJ88fjFAZtEK3aI
aSRDvid41Q4ttoKQGvp3u1YPkhWh9gG0g56BcEMRPRMfn+sQZijI4QyQAQIoWhafWhfUDI4TUY7w
sAqECs6QYgD5wVephjVgCqGCFWg9e78SbAEbcrcuvk4sko/trDgqRw7pOUVJRBmgYIl3lFDlpiB9
H+YOFp6rqDsi04jLs3JRnh1CpwMyaEErnDAaJbDJiohGXtXPfXlNwqvA1NwaoIGIKjyWAQxOUB/h
PXIZRD0SK2iOALtVgAR1PMk6uw/eCvgm/XSM/r70c0E4+GbgpaKcQGiDXlgAGeLT7ijo2DmLWHev
kZSXZpH7HXvbMOF+N47YeHlosYeLgsKq8V81OVumRQCXvmjqxfd5W7+X7wpHib+LFzgB3BKuk3KD
70dGi6abRiAJ98nVNGDR2owl+G0kjEo1FjRqhK6jItYT161OKzrQLKi7y3APRKEdv8oJ6zhK7Pqs
kHHxKshaNAlYFLQ/g4/FJFGPvKHQQC72iqEB1GM4KM4Iy+ESJKkeq74SChaLNXXM+5FpQsEbNCaL
bJbNhinWJIBXwZmceecurEVYPJlfcvegM7J1e28SN5iO5Y+kGH5UPIBuAH/A6FjlFaAw3sjliIe7
g2RkUfJBIw5DVr9OeUgGl4wiYp4FZ3jHzy2GegVmNPOaPk0NQcCoC4mqaNqwqH26YfmN9hTsTRD2
IiiHKcBn4pc6qd96WeBYF+7u3R7G4Zx3U1viZyz3rZv7tXb+AMeRk9NKhikVcjdlmVCK4Y3bYEue
zT9uecMQCCut3CUdrRN29xz7JjqD8EBR1igsbYJpqmAl7ZUi+tX5+dOsq9+hKzJDcnMF6cnlTaFT
pVwkl+NvgkksNtu0mz2kDOMCkEzgH1InMNqa3NiUZ0QXvcQuiNKkp5HyIa3oQJ/PINrVwkY4DYtn
OoK2KqIl47dkBdUZDs4HsC7C2iwS71w+GxAa1M8G5/rmOulKaRrEEOp5KuxHoGOXiVWgTFLinbhg
uHTdEUWUd3N+ypkYzj2kPxiKwYpnfO4uvCrr9Rsy3YKw0n6Lydt0+QuCHqc2Q8ykfAOlmrRZcHoq
gVRDEg1W3I8+XcP2bbRIsVtbmOHzKOdZVZnViav5riLS3eq9Db/CGbe9GZ9I9Jxz9LxNmneYQBTT
+NFIBPup98IyZOnChvcbPbIbLNsVC2YqpiGQZLlzGGV9FYvTroVzaRRt4NN6IJ2TtUt3JyY8h6h3
gK7HAirox9giFxX2SHZJJL25s2rX+srcCCK1vWa/zrHndM8WlReL0pMdzLEkJ17RKpgNuQ7eAWEf
zJQVZTvCXgs2H9u1Nu6UoDHF36gUHgPcU3GyCT8b/SROvPp9Qk8bsfpKgXBpUGlWZIstZg0/sAXr
skKjpgyO9DxQWPqkR6HGet7zL+ULtRUv69h3Nfqo4BAc2sJ2d/wEiM/SO4UMIAsJLDdWbyACY38d
HTBRW/BqmyULX4+QoOkMxkQAVVzJ1CfbzvjOvJJP/0aMxdmpQbw9PVVZB9N4hdnYsGKm3tzfUOiV
9U5wcFI+l2KgVkTe/Mapx5hMyfuQWcDiWViJhLVWgL88DyffgqL9fXuzUc1tRBAlmSXB05DHGSQR
ySFByoixExKzewcK+TBTPVl6DVkOtJ92kuCTVEeUOo2oyciXhvMocZYsbl1GwoKqheIt/zGFPBC0
6wu0oOB2F4mWbW/indpabBiA4nHdBCDY1ASeMelVnwZ2fKYw6CwH8G8MHL0e+XnfqZK+ObHkldhb
kYCbhKWgHljY4nkkJjMbAhttQpOtGni6FRcJFrawMmzuEu23cuZhEso4NML1B6a0eEBLboMgiq4W
BMeqnds7p7buhQ5BEVxw5nfHWSnn49hZBADD8lUeQtequxP7XTZeRqXBtX9fPY1Fozje8HqjralT
rR6TyMi03CJRscCQymBj1xhziMGcTMV8NNnBSlVNLZzxtKk7mqUlxhOOmQ1kQiUGZHPjJRYszzvP
GtNR+EdVbrzUVVGl0h0nt/mOVQFTUUbNdt5JrTFOXHO8hU36zVOuwjEfmzoZET3uR2c12rspf9Vh
tzzSuWuRrlOuYVfsBRmwjWy5FsSuSNptX3Bl/BWnsYPSoBW04lIwCenrwAIVe103k2Ao5Ews+1S1
sE1QBonbSI0DWRJVNNj4obuHmgMDFueSxkg8v1qELSRGZCxmqBxotityQnADOQKuaAUP9hiqvziO
iCcTesZNOGIZSrga+NC4HPKwT91W4SGnRS3GGleWaDNS1UijKGwtGRufW/PLg44jpblVdcGRB1+O
n9bvt3OI+8nw0yIRS5MRRCjSUa2INjvZAiUz96yynZEXrlLPEq/YwYGpm0dy/8g4dVVIpPHTF3KB
RCxw+YkNkpiaWR+LEiplKX8Cs8iZNBdl3N4G85Bw13M6jstGTQpwrUmmis9gwwSdnZ1lZ82jrLiK
QIafWtg/xR5LEqakT3llGah8V7UlihgnWM4J79069c6UCIyx5yqoJSHGUNWJFZ4ZPTmncLG7U8w3
7E/WvEZHm80Z4686kDW1DUcCRFLipoSTL7d2GVFCpPHgXjKs9YzIfxzLFp94H8fECDWxzlpbuNsa
feo56LzLqG28c7D1Sfc+iOu9pjpE2y1MZ3fdliOwb7NJOPeiXs+woHo+lHBU/li2WkU/JRYqE1g8
HaLV49yR/5wGig5oKM4ezufCCRevDO2CXfkMCfNlyvaDx4R55R80+oxTnNy6HHeuTRvojs0VxwFH
P4enzQF5pGXXpjFbePF+GNusIR7fET3ieD7kshZ50S9qS8j47bCIC06sdUYQw0O/xOyr7ll2TVXR
idPwp+1Kd8nq+36ktb6pHmFccWUw7ocC7iIhTBChNVoZLnBpyrpW3rXAfJxHOjZOOtc9xyWYhnXn
+FZ27a8DgUmd1Tg2W6oVTribqaNqJ0w9Y31wksf0u+yNdYqZIbQYc2V6zmCNtyfy6UL5vrtQdUUE
TYJKeKJmhM6Ezzyza1b2BP+Y9p28towzWorUgakAYcYI8fD4sezI5LtjlgIn8SiSC1VwZONEj6OD
Y/EACUxA0U1bETVPPCULf/Uw95YD1RDpa8bzLeoCDHoOOOXfFj79guhXQas2Na1t2YKFu/Kpt2LV
QVNwmzHVRfimFV8ojqTeQKsYUaBAwoaEwOHE0ae+2PkLHJcmy0pegp6tM/ORsEK5ZGR+GlhNiw26
bKQ/onWxjwjJGAHsA5G4yAeyj1rDRWSBKWeW0NghwuA5yHhu2Io7Lc+6U1B48lN2MAjs7KZaNbK2
SgJUsG9aB5N7dkfmSwHmsrDne3fcU+nivjO7a7HbyuP/htPteGVKX3REjWgp5ikHjBvaxtHA0QUP
Zg3J+cN1HraiVp944Y86ArkbR/Ys+fjK7QuIP7l2vI7O3JlF3KMgVvQJQnh25fe1W+0lHT3MY2g5
W0zaZGrSdtVrMYLgFsQ7U9VXsDamwAaCjpYgGQIT8q4gBKIE3iksq/IoBsqkqBJbC9ZxT3dCuADz
wARp6gMuCNYFEmaHAhwg1wNHpLym/aACHrNrJ58i5kCXZtbxzkA1jpBHihw6m2Hupn08tv70Xr7L
VO5rIKerxI5F/p1ndQz9Qxl5ARS4PVhNeZrCSY7YZjmsoposQDbB6e4PLgkPsMtzgRHmINolMMNx
QJoEF6/GOlx25S2pUuR7j2F/ZZlrH5MXS8jqjl+EemlsUM4CQBbGWG/XfbBFQiHNldB/sXq+oV6w
ztSM4+rbkY1sDnYn9QU6HzyIeQN4RlvMdFiwYVRayCsqgVw6y2GVKVR8UOM2tV1pq98Qb2pxWgGt
2XgK8TkJMlVcV2GKZVpUVoY5YUjk88/ucbAwYuMiAqctpXI1jxyP5VvB7ar2cC9wi2m06KKxDdap
Up8z264w1hNTePJ2IK9blMISrl2bJ647D6oAKZYH2yKcdSYVohITq25VNWy7XBI9DjmODJsLVyfE
aOOABsn4skWBMBVqCgXuwRHluepzTbdOeZD2hZRh1sQVyH+Mki/n2ToVzJiGf025XgrUysQx9AJk
aywiTfeazUqrW2YFnlmgiTsWQF7NKT0n92VaZgqgbsR1X5DnHhR+y51rybIEgNx2xDA7FtjxjcdQ
P7NctHxZ9iwdQuVgi8n8dh00XthI38Y1YDtm+TU7AjLP5DHIPYBVc2Ug/RhEjAPSTg56XRu8jsT0
VIlCUUELC+bze8bFA2aqepR0At3aCGyrzqGjqiyxOwgXAPaOoJiyMrJyBWzE+pQn+5//gJyCdccO
8LJ4TX4QIJ0/A4RDyyNFiBn3vCiWxI1PaWSmqiLtPNop8RY8elmFqt08EuCyy3UOd5azfSS9h2X5
Vv6wvCPxkYJV9kZf++HUO2Cxlu5kw2a40yy3taXyz80jhRTQZigbVeQuRFCRq8XBZK7kahNJsqvv
htrEhThMYtpHKbTUrwriKY/rwbRRLNITPCbq13edJyE16dVtWHosSpqKQKpOIziVPyUuhc/AhvqL
AvSEnyZdm1fHABHUdfX1c7MYWXwDZx2K27Tl+zosdSiF2haFEJyCWonvgkJKLF0rEv9Mv6/JcNI2
jMvb8fCrsk/UGypt2ssnXdKaKoupU7ubApHVI2qycFGICLlDOS4zXJAlEiq4BDyxc/8A9MT4gEMF
q4Hi0+0DaBRhhxK3lBt5qqCdw5NSOEm0QuRU+R484lkBeznRGlERMMuyvb9S33NNcKYgu/7Enf43
Epy5Ik7UuKhU+AviRP8P2e2L2oRbdvuW3b5ltyXPcctu/wtmt6V7cMtu37Lbt+w2ruYtu63E6i27
fctu37Lbt+z2Lbt9y27fstu37PYtuw05VbzTW3b7lt2+Zbdv2e1bdvuW3b5lt2/Z7Vt2+5bdvmW3
/zHZ7WtdYRoXqj3/pF1h6tavxIcsxPmpgFZD84va6NLqXJqWJ3s62UrsEW25lnn+1rWcm9euXjm4
RXtu2p+11LRsS1O8oI+eJH1M1U0MQcqdd/fUof0pNLW3NzWZQ9OZtrW/r+O+eqUX0lL/e1d6TYS1
ebE0/jdFWK+q8jek0voTS+Omyn9T5b+p8t9U+W+q/P/bqvzX2us0tLX/ZLlv7XX+ndvrXJXevFS5
uUlv/h9b1MjfSSFduJT/6lJIVwWoLnipf48AVeVXIUeraTftRqVRtsr2xahn9Wq2blkL6QGd0FfZ
UvfWkAhEUfuUoG34+8ChaktL8HKafz7hxW2nzeNkkWxQvFqhMYTODmWgUnRS2YWF8o9EVtuS8zkh
bVFBQSeHhK8OJiukZCTiUqYqpUq5woraFmpRQomJqNZFKhtblD3oJkIzMsu1ERVRnYqo/tRJUf9W
iKvCz1e1kbo6pXSomlPcSb8qhFWabjWykXuQ+peqLlUZSP2Kqp8CdRWyggqUdxWIquKnqD0tBBLE
11fRqOolV3zedibhtD2jsozaMqjyks2gSow6J+kvSFgISRquPEWpRgXwSCMhIlqHyb7zJacxb9Ot
qdeg+qSMHo/kRSUkIb0Gleo3KcBbUjwOx9yptjdc0STcu6VunaqnA1IXqk1smjWkfSoCiro6Vf9O
qSLYFH9LqapViYWqNSfOnuouC84fJRUoKoiNXtTbmQW1bZT5wVqf+6rlbVB/S79Qf/4g1UsJAKhW
Lw+X7SYyqd9yUWVHvZUknJqOEHwo+kwdKXdBWJZro7IHiHDHGNHTCobsDtmoJUqW6Fp6YvG/FMrC
lO20qJFpoHdBE4Y9RQVSyfyrK/CCo31bgbcV+A9dgVdt7gUk8VdtLtp6v7K5rZpda1bKdqt5iSud
KqX6bjLHyLvPI9XfS66sHDdQyjr7RUMDxHtQcrN76jbr2uppoH6q2JsPXhjRh/X5+eR0n1/V+tBf
G7/b5Zvbe/UBoo5u1/d/9PxXn7rCbq9LjRe1Xg3nh//Df+3xJ8pK1XeF/ghBpOq+o3qvqEbunl55
kTrpFa1r52rog6AEsk40MlMZY4VWLmkc6du5feYgsvLUSqO5RBGe6T1a7Z70px9/PNLZ5WwWvbXD
yTin/4P/PaZecero3jzWdyZ6jB4TL8Lum/toQs3oPX2EEhMFnyXn816F3nQX4h+v3X+OqZqko6CT
xMc2V4sSl+FYMxpDLswy03+zidlmXisx9l362VyZ2tSsftTnJlmbFm17EcuYm/HUlBjINddGk5px
n//dq0Z26kdzJ1KLooCGEWrlduT/1M0V3XyD4DMw5vOeWsXo/lP1jJ8t7zOieYQxgaGDZeZU+5Tg
3dM7qk//moPzbj4p4b3nuqMDb7k/6HTcRqSRN033M4haDueOov494029pnrgfP//fk7p//3j/SeH
oymmxiLhYiJK9IL7ZcNJVn6amZQSf1bLD+spG6wHFWrX7XtusNJGdfz1/MQW+rmisK/pJWiQYeo/
t0ezAY/szYe1qBzR+C5UaeeaxnDd1Dstkd1SSTxNJNvnNjXIYXVqMjSF6ryJ2nuEDCgy69X6sx/N
l+bULLtZ4qxRHqKEb+nkd8eDs0AcoGGmdP9ccC9mRkeeLwoW/f3SbDZm2d8E57VJ9qbC6L/aIKHH
rakdTH3UCJe9Mj3NKEA+mlXm8rbtwzEztcxZpLE13H8s+3mnekAfY8NlN4BQ9+zdedwcnj8WNPZA
tOV+NzUn5vrs2gunQefinTtGQ4VaY+QE0DrYOrRIzCeU2J2dtzJtPuZoXuxRIWrez4brzNlOzC4z
2/epUSk6DcdNdjLno9lNKbibTZz8kXo3VYG1+itnWaHgcOEFk6/8Ye7uJyZ9P7xWJ8Yanl93r8fX
9D19rtEd/F33Wf+cGdQwhg9DB0Hu4TEoc4qhyt3v4jvand/VnTgexqgVeW+JE98lzl08Nt4LX44T
DmaO+zEaWaZN7TLCnDQIct1Rd+XS8iRs44QYmv7xStttuyHGgZ5CNDXlOkejvYOSZ5v2d07b7dIX
RSak2+7ykbD9QaU3LU2konIynP9h4zjG8e4cx3lw24N2e+COXBcj03197f744d9Hj49+r/v6o/uK
dXl9BelumXHwevK6ZafsNOJX+gVSsIqd+k9dTTpIdYvuSGoXO8q5iHYdYVHkw8yzftj5/HVvMGdt
dWyVyqcaTuVxNXhWX9Y67ZN0M6PnNtKTNFvSixyH99JIsS4jOJdQaVznF46ks1QD/shf9Xe5bpxB
jZZ0XN6u/9SSc9R0GBYNK0MzdtqlR5UzDj4GH1+DjxbVkV9fg3L7ZB7m/gMdyZyQLvRoYTV+TIwz
70mRJgxpYkZrKPqYncy8x0AGD18PDGjqssxOZhKX3HAg+fFBmBv+G+TIapXcwaKrxoT8kb4ysyA3
s+5AzezzNm/4Gth8iB/0dTKJy19QxhokbhgyL+hwODEr4oPmUmH7ud12R2HI5I+u9DO8vjldRCC3
zem2Od02p9vmdNucbpvT3705VX/VDahFwNSslflWKcCsn1D9Te28TGqHFBFrxKdP4DE1hHKm+M/S
OElRi5JKSx2tOfZZ1A3q7u+xikpDaNif0LL/uoDmRcuzbF2fVZeLSS1I7o6pyd5avbzpnOhmDJAy
M7uac3hsvh0/xnR9HlbXZn80fC+hFwdcE68eWmWzRp3wHGyaxvqRxnNwrLFb4dXh/DMZ7NC+xMNH
PmdYurNss2unw3Ju+Inv2echnJX/+AUhvqNtrLnJp+aYmD2BzVu1j8Dd3mxOpvVWt2nD3ng5E/nE
C7Pz5pGNlsTjOa629Ia0ak7PlbiMwMpbqemc3/YfObEUAV/NGc8c8KvBmAaW7yiatEzSX8+dKl1Q
M7P7RA8R0dsg/5rfr01jZtL7bO3U6gYV8UVnfTI2Hn6vGuScGB2cr+TLnpix7Zbwkr8mS5N8rd4X
76v3zdTkif6zVqZxt26nwGU43+jO31dKZt/ODv4k82xcpCFfNTOlPfSP5KEKeoicVi/rrdAbCqs/
eH2LGt3CWJ9cXhnva2Ky9/yDn6bd30/+tcXXvOgN8D+/+C7YCLfF9++z+Oxf5AValWrdqtQrFcu2
WxdUpNO5et7tZ+qDBlZUMgeUzqUdWG9vCIeHi4dtF1lx2i19okzmzcxn1i2kxBEQ2w+3QzqWxalB
LQl98wp9eBP1QkW7FyWms4MpCRr+uSsce2rQTzkggCVlGYRiJPEyJCgKCKQng1WwXJjpYLM2BKal
zhpt4d8/Y1dv8zL4+Ne8Taup6brYR1oVq1pp2uVGpVa3LtLTs/2uuV2e6XZSpofpxlXjh8ZAXcwm
j42gTtM+zK2/jZftbUzvjOdGd+OXB8uv3Tvvo/t0eGId7MhhjEr+xzq0XtQJjG4YaO5khL7NoXRr
BmNvMJo5lX7DO8Vlp+ujmyUBLzSh1Pw9Q8UJZSh0lxAxpvnXDihLkJ4AwM8zGmdn8i4r73PTrlmm
9kiv+cfPZXfsSrsWiC5AStX2DmQRGkAH5AuQW0LqsPkBvDWjv3LZf/9uMY/id7ho07eOw6FjDZz0
3q93zbzTb7q2V/eAwspoR0snDr1LQ4e7nSmjgmfzMtXO/N5Cu2rcWTylnBCF8nv7Tpt9JShHT9Ov
Xbz3n5BZjrmRdwTZGm7nJXef7ppq4nx2nvoAakifPVXiJSLBC+S9gif+suVUnacV6aC3Ie0Q+YgV
z+Q9lP1ltACceRgMBDrs/Dpt1duCNbbeszCJ9sexlwHFfGsp7lzQlg+gh4MvPINcjPMhwGHOpzZs
iXNaajy396ZLTgmcV5kWsN16r4BC3GNv0mnTDYRkG2pn/iTK48Pz+uu0MSv62TqneIp4O91LBKKQ
yolRTvKP/Sruz7Rziq2eTqrrk/b42AH9sfjKzMfdSz0Y95rmLfxSs+nyIHUB18rGrGl/u+bWJT9Y
fvZekJgntXPwltGLBNrQjIyR9u4y0CUwSUS0ghNgBNqRQBbXco+1XzhT/+0huLBp1jSrnPMtD4Hr
gmS/rtD6777iOLjP4Mrgvh6ztHWbvRdHbVRM+PCAdhY6uW7YPjnPoRsOpyb8vQG6/mReWKDbk3l7
MtXj4N/qybSubU8XpIDV/jxpVPRk1gF01Q8I09L1UfYljUOCiRY99HNx+zYdtSvxyzbyKjHGA108
z3GvAJJXrcRFevh/xkpc2b4vMoab3Xq9O26K8ZGxH3ftXu51S/C/185rBTHEloYrMt7b26njIC/J
HqUtMel3QNsHV4bo6nRd9Iv8O6fL0q3/xrOpXUTIf/PQ/Ko5fatSb1StJqQa65sY9hNisG3sW4cs
zWrBQqL4ZUJrh9RXza18ISjLNn12S/kVJ7ZI3/5pCH4650Wctj1MZtNzzjmfn8tOr5fA33l5GT48
XJn26i/SyP/t3i6cyHy63pbLm6liguP7/Oi2erPHderUEWgmfZq6MxgoeI+2mYYWLTqsx4wOKWdI
HeuxmR3d/fbajV+7oIsN/R8x2FcH4WK//tsH4eoFXdjOZHNspusls7I8m+x+kptxArGn5U/6FTQn
nfUSv3ZDcUjqLAareN3bkEKrOfbajId29Htvpn5tQi5sZ2NuZ9X0yEpUdq3VKztJeCDVmJqjq85e
KECPbNhGtl/z/MfHA/6yNPa3kWS4V/SZyTuruwU/DYelYHZXcRZ3K/NE63D8+42pmlDOYcn9+ItX
fWFd/zmu+upTf2GE/66nvnphYP/O9VX5BR77swUqILOfrGt9kjRa9Tnri7hmbBrx9jUql+CV1Fpm
NfOOVy3rtfNdWNa/er5f7mWNRr3WsEGdq8Xm8tPtLeHolKsl4OZ8TbO1JSyJt+3eTLqLK4azqufw
TzvGTye6sOSLbdZINyk2o2XB/sBmlGnhMTb52aw3ToNuSAcnoV1E6gIsHwxDXH4+0h5h3d+D1x5M
bWHsY3fxNoP54C4zmIm/fyKrOv/vru/CsCfzWbk1nXN9J0LHqEQ/9K/F4+Fx00sH6+Gm10TjuBlW
n1d3569mL/9x6KJo3E17V67i2ihdmPr/6VG6tlouDP///2q5NhsXVv3vmY1GvSDN/3lV6Mmw6Stb
ty/s9Oy0t0+L/boWZIAQACMid7gjWBewEwbd9mhU627jUZeUhPgqernr0rbqP9g7syXFtWRNv8q2
um7qgAZAbafKrDUPIAZBEHCDQQQgQEhiENPT9+fkPqcrc7ftXWZ91WYkGRECpKWlNfhy9+X+/wQv
fHSj6NP+gKz1R1gIH3KZxHx8fFaWzRmEOAy0rk80R9cm+5IwjugV8laYhLi5dpfQk647E/xwCXST
twTB4UWoMk5A+yYf05BTJV7lFad8jold2Q9LKCphDf3MYSSFCda9EHC3jY8foJ4DD/4QHwrOniZe
uZaphS1TAoJzQpjsVPw3rjbAf4PjReJVNI/tE14qFT/grnuwxn4QlDOfHSkIFxHxekeHmJPrJ7FF
UNoezGMqxLrErNxCQmA+dx3Fa+DEuYVZRyj7IMB1+focij9wA96/V35mHSPBQdid44vCdaT3dLZX
CthacQByAzHOdkEaiKtoPtPNNNgsMrh1xSG1/7i6DYi3OkJLe3TmkMcKFesuaHcf4XENCdys1jDr
nt57wLCaMau9/YfaoxNucN9mHbTXlplCENpOrc2wOFoNWn/BZtR6O7x0stE+1j83fj5qgG4PGWgH
2RTgx9n790CA4J/mISTQEDLEna378EYShihcnGpH2Bkh4azcO5SB9YP1vPUf47P3gPuhdM9Nq30A
pRyCiy7ULREI8PZlEmzH84BwPigInJnZXw0JyBsSpoeLygyIriOg0QuIW8ToCojWC66NoHmK5jWo
HQFev0M4sRPaCvD9x4sxyN/4LFUrTEEKD5OFsjXHW5ctI3MsMVGbBM83odVwUKHmxNM+4Pld4vsq
+wtWm+k8IGbS97zFgu2myQ0Ycva3hIWq8gcE/wDZHjY/hTtACKHqkCDNI/x5WH/ECELl1z9Yp0kN
B2Zmel8Ha3vER781a6aCW39rjgqLoDhnMuFZjjRXg28Jofc2ZpZImCBUIKYO+r5wdQq9XOnUxleY
G7cULm2zt1bTTvgw8UMWuAQz9kLXxBJZcdyZCxMEEJJn23FwE8MfB8MipxENVXNv7Je12JSbpEfz
+0FLhNMvdgTNMMEZ7e1WN2KeytUaCjo7m50IkXPElXp2xUNX4Hfddk8wENQJnPPa/X2XJ7QO3fvF
ZFvT2d4JL00TtSCYMH15oL8MRxKjx8m3MNj9YJNLZ+zzbdgnTNh23vfGMJJBWQBfkrxS++LDMmRO
Hfb3kk3v5h+XD9TP8AcdSGku6DNhjxRSmpuZWyDVs0dB3FUf92U8vVq6s/WUHQQ7K6//hKphNR8x
8MxlV0JuP3t3RtYQ0pXB0WtERFWGJ56JAZt+wlTQLWYkCJjEL/oEuEIrscoJToRxIiewrgwMcxTA
AjXZ4LUu8VAL8YlQZt2+Kmj/GlacRGSJX22c9ZUv0fUZ25zg7ydlNzWbDLOdM4ZKzB5rOKMZk+Pp
wxUvXF86VQmyiRbkE6U05+7G08zpAq/n1oa1pL+Vxshmu5nQMwrJYmo6afQITubxivae4dXHpb6s
WVf4R69mBdcFru/p04Evpy6RaxEbqdZY/6h58TT7mJAxwWVNsy9UCNLo8JjbQ2cq3GGQEAgBAXGK
QgaasDMLbYjwCAn1zzGBZgcutzukKQ02lBT3Ab0BfDslE2jOC24DvjpBrTE9BE2ooq6kaZwhLmNz
Go2GaRASg2z3qcARvr52tDOnxmCixsr06ktKyGUinBoNs2Ea7jE8hqqvRkJAC92suYH54hQ1yVW4
soVQw84/YOanDwovgqIzNTyxawi23OECf/ATxvG0LSOYJyY1PxzDFADD3gk2ARlUNwL5COnbmVok
O2Lai0AQ1/N0Qmb/iwgIysEiED62EkZMqDltttw8YWGTXRMVvqQ0frgUXn12JpOn9zXxaNKvF+vT
cEUX3K2JcA2pnkyizPyaTPSXfXWHWWRujsME9j9ebnLrOIQP+6PgbLqB1xFkgbPN3saJ1w5mI9te
druEN1bm0Zc1mADIbyxOh8kQC3Wq0OydBoyvBf+eVjg+2DDjNCwo4UrTITZ5PE5NfxE7Hm3WCeD6
RQZlLvHYxDLTMUQxE0vMs9n9r4yaCk/G3up37usnJmIDb/zNjoXtlYyWSbs34ZTJ3fQ6X18TZzqZ
dNQQc/HrYva/SpooR3AjszfMq+WLiJfQ73mwSu2riSfR+zLNFXdEpA+Zo5bnmSMmK3HhLCOEoDJZ
+XkSFE7tDtaXiH82ogixHo2ENe3LsCZESkOZzB2GQ3hfCCqX8BBogsMDlMsQKXfRqCHyltcT6rPC
Qt6+2ITJs9px+ivonVNGwuF4NVd8mxPuDknaQMpiRbKGPL3VcaUvOrGFqPUHOzZnvgdJKbsksmj4
CfwYFmIUhjuWmlCxCektCcMQsUO8PYXAFmyOej3Z9yAEXgLRh8ONs7rS5nvLc6bc2+Bv3WWQakzK
yYS506bFG6HPOBaSi43s3LJ3xRmT/uqrn5tcyv4O10N8hhgjRJ9Eojt/Rxj5jY5kAuyhIMt7jejM
PUcsl+6sbs00ZwkrtFmH/7oaHCBONkhHegaGezaLEG5xQ6ga1wVeAznuLWluySCA/o0CVFYkCoEK
BFK/WoDwzqwE6jsJniU+GrmMdGLS5U44+K7YRRoIlycUY6yPEAhD6UkTjeemH0rkq0TVnrwwjJGB
jhUm30Q+e7RSwzaibdSC6mg5YmmskZwwYlfb3Du9OykKLIkQe59NyS9r8CPB7CrLKtxCNALd3LsN
l1AvzY5W4DF4hq+4emfUMAliRntxlkLinIrI75KRFtIdHTMm3Nay11QGJwhkzeYmsIzgVX06dYEI
ocn75AHcEWAyMvczyYrIXTQdGN+2fCICS6h9Kihu5NNRSk7E84fkou6sjT/WfGp49ZnkmdsbMSHY
/+otzzBuz+g38jZGQtw9kuyI5YHFvzc0gRT56nSWowBami9vymRme7eHN5NJwsjawYd9gPqIvAmU
BlElmCbkU1CpLWdQFTPQ/Sd9SUQNT32jvkuhp4ImjEehhT3HlLE9t1hrtqLIQMwoK4BITW90hmNb
nk3YvbNEwgk8AslTiQsgeDp1zr26nOtQZWJ8/CMZC7SDMZHpKCKGiRyMCMy3gtVoBA9SVIMNSIMO
q8H5gVdCbjgh+0ESTKROB8gGK0+PcFzxgoXIHJ1fbSt9nlqjDQRAct4WQkMZCsu834CbyuBR5UOq
dzE103t1FTkdK7I9jpbuL2/eUhi1hJ2tZvboTln9ZJd4wmJ/7/RM0xg0uBuNf0A+BMMMgcUEhmUI
bRnmNQbNE7WK1RIBIhCUKL3de42Fk2eEU50BSON3qW8v6Eld5MIRvrbeiFEixwxgiLzIjlnSgd0e
R2dG64+P3B5nSo9xtrQald6wDoxGQy40e5JAiTLCA9KcciIZNuzg2yTovKRcwW/pTb4JuF7071Fv
CVUYzSI34IZLfo+WR2sJf5YJ2yE3RMNxqRsH0sS9EVWSg9eZo5xcHnIBSGThv0slZJcDcT1c0S9B
MByRHYQ2zrC8S5JN4I5IRZo1rZlLGkFv6bqScCMJQVDXWcGE/Xlonc9WgDBlJvUZLqQZ+UO0WG9F
oBdj90njw2JHrVT7HlDYEXLluSfEY8sRg782gORyhDZ5+ZA8GWG8koQeCFwlhUhkw15sDvjv7iY8
aPyWfCUWiD3zkHaj42Z63axgCvtBJH/kcfl8G45E60aK+hvianhcFkaaFnuDWTSWOArILwfMZr8H
rx5NvdQsw5U9oOVo5w63Vh9dUwSl0FdlIhN4DkmLUmlsLCGG6d4/MlT5qhUhfyGFE1FRukbUtPSo
FRlIbWEOe9o888LARjAYlu0QWZXB9yeJWSl9OBKzSibjmdVN6P/kJWvba6RSsTPJufI9AlDkEtyd
yKnVJWKNkecfHrqy7GgMfx/aysy8vXjbhWYvXpQYEIOa3e7Ou9X6g2wGOF1R0TaoU0aYO4t5dPfS
l9Fz62HxQFp1/BaSwFP4w+aZM6WEG3ki0R1B7TX8Ea6QC5sdM6RzzOjzU3WXTGHCSsh1ot5pD8ZF
p9PpoO7HDhky8Y6AjAXpVr1e78iv0WrleebpYK7QFQJWUsb4a5gPGZcyFegtRik95gYwm73ejZBV
Io+ZioziUU9mBcNgxGgdUop01L579VcBeo/pOE5IYo5F0o5ItZh1LHbCcPGwQyqCDUnkAQlRYuqN
E92yYvRLB2pmheU6JkAhdIB7imOKWZg8AcVgcIbxIo5DZxzWzXUdrX+wdZMw5jpz1R8ikngokVJo
fFxohTwzq0zCGuiwAMXxg7Qr+BWPQdhwbsEiJl3ogXYqFWm7O18owY4jPnx+sJje7DSe6OgbFTE3
TVjKiLohtxqLqiTYlPWu5ZKhFIo0vUSlj2r2IWFjk20fwlmMOLdvOM0+grbbYqkUxUeYIPsVach3
i+xhBs7ohOFTjj6R9nZXBh9hQynkrG375GMLotBJDIqoiBk1cOJzJ+fpLkhCTKhIcgmZnESpiX5J
cTv70U1hZ60vrvgHiqEwIWJ6MWfENJOUv7NXIWBr5tNueyqcNhqmhVeHuvLUIe/rRcK5j4jA7ZNh
FjQ6M9ZP3+AxuR3T4hloJEEytenvynb6DP6tqUePWGxpFicb0saFAiGmLLuqSxkQG9adWRtRIxyZ
vcyeddvh1uewKbnrrDu76TNQFkx72uFp3zslrhA5vxhKXnze3w8fjsE6svW3MBqKotFcH+OH08aB
c3m1X50c/xoTuxwhdvimRqnHmPIguhMSvtmD7WSxO6+BNMjBaU3QYrqZy6Q3KPFGBv5jobvzsOUe
adHgaafTJy1i4Is5xl3uGNapw2E493T3xgMSjowyxd5PqMDRCB1h54E4FXGsoTkdmSXk5Vncxl2q
pFRybvld/5BEMNXutT+O9N0Rksd2qFkILzu4d7K+KCmoiaegHW58KIbh9GuGuyv4aE/72rl3ijPe
jQON0Q67eoH8Psbp9BRcCGLUZXXpIRTJSTdHNVNoci8jxVq+6on62VNgTHxS3byvdmr0zcbn2ez5
gGY2kavu3l9W8JpqtIQ7QpcWrV/8IMMNA50VriaPU5jSpXmAx7DlzvbDBqYNo2d5DWQ83WFB1cI6
FI1tL0InDcfCI3syQ3uAZ1J8e4LG8Jn1hYTzgUy+Q3AJ4Bs17vZuXWQS1v12OOMcWcE3IVoA6sKj
eza7lbMnKqwcbwmnRHkkCw44hYL26LZMmBujltlVAVa4dGq9ttf2KqdlPpwZCXMDRER4IZod+efA
G211nmELE0ArTOHXxjJFLuziKx55syRbQzGVzpxQTrbpIMd2Wghg4fLEJ49PQHipi76KxGi6B9Ip
NSTG4ftkbvs69uA5uH+UwzDcuOEU+9zzOml8t14rsOf2aFeE+DFYqJD3JqkzsL/xGQKIp+ElfTIR
LzSf+GWzqzkfHD4udhcX4+DJGk9jlB2i2VoYEIArDLLgQICa5P8V5lKWNdHflsGqM3X6Q/oOfYOo
8lCxeiICAvwp6BFIdJb9xwddRw+enY+TK0FuUMlnHtWh/r5lA8h3CmSxnLMw8ao754+bI7Wa9Rhe
Gz7SqGTL/MBHRwZeFO2CK1d9Dl7GyT0enwNYNQMjvC8kA5TWpD2NsBXKaja9C3yfuA/w+e3tYw8z
GsPaE6byg9AI4hI5WUcX9+EWYuWkQF3eOeIUIYxWzoSbsW5TcN0E0uFijUP8QB+fTbp7Pkj7ZE6+
ch0HtwjHJyF3aNHiMBeHuG62eowrgvr83FOiHeAVJQTuF28+kVpeBqxTwiGfDcshnp/4KBy8+GhC
62GuSW8kXJglkIbtXjrX1NbCLNjE+OJJdUy77bhlk3qYCF8ibhHWtzP8ouegFj6oL+tPHb/NSZYi
GU6qdYlbHwKuWw4z/zRs4rYMwbvo403qPIL4hpmLowjHgPCstvECxVZETugFP7wo49u4ZdbwRwdP
t9ZrfREVyXOuw4WYsRCPh7XBVPlSwyeMq0T+3QlkxqxZjFVH/EalueMGqIuTiawpdAcptARueh3S
tmvWl/Bsf2E/4+Hk8g6hqbj81PhrTtZw05xMF9NkPPB3XoJfJ1wI3fIxMNbHV0xoS8c3JpAiHSfx
E2HCHCThouni4TjYjm99RJv4wegDIcPC2N+469TErvWtWNbrSTrE6yMrbNHRTH2AqqOZlti6bWGP
tMji3CfKhFYswwUTksW5bZLoK0OGgeGi2XDdlCks42PvJoMKVA9saeyu+oQqV+a3YJF8kmzCcNjx
8ymILLIfIfZ01AoqDkv789Tpomt3u/536bGL8UxU04p0dg3sb9y3ydzhQXBMRJHAy1zsFqHCxKl2
SRaWrXyECt0ei6tOtL51Aqsm3iihsL870gEtr6OjluE/jLfEftE5lq90AUFhvp+RWzKyMNXZVOGW
hyhlp4EcHXwjr2jxm+S0QrZpfw8GScIcwGkb40rZBx0iD9DRsJTtJcLHAqVFOMFlKDVRKNF7kguO
RnhekYUk5squ0Ce7PJ9LDVlcx28OBA2r0YnFiLVvtI3uHdXtHuOjWQyL+DoCVYUvDJat12q6jURC
YCDCQqth9Jd94raG96DJpoWGylF5tUnlPWZ6ZETzjzoICkWo2ntfv7L8XBOhzhW5debGrNFO1j/H
z4728UCpEoVdOJtZj6wra/h1hBqScpetn1rtjwa++yUF8qS1CQzPrljQdfKEvAuEp05ZoqAXd6ux
1KG9njTwcUITPSZrPxyJu7nsncfsuFr6BIsF0IW2eZgdPZbOPCnZvbCPs32Ip6F7CDO72nAaNo1/
hwMXYl6WWPzarQl85E6eNKJqTHsnAqSgTsSWyEgheKzECILGmobAVgAZQGwXsRmgWYZDXLAezqzT
uzo+tdcbnCVi2JwwWjMXs6Yr1oYeFeFSZC6wEVhMo3uK7X82W9A0XxMDzQLzNDSWBcgFskRWlK9D
hlxQ61NKCx0tMqbkbplrLFVMo2UxkypWqxuKYtEVrfHYVfFrbcPMrTSzVcdO23N8pHHuqJlWy9f9
0r325TlEo8FECvXoksCi7p4HN6/sHQe53YqoF99U3exiVd3HuKKv2Ynihx7pAcoT1pZVlyYd8Hz4
n0WQHpxrihOadYuqMSDE5ZTbh/DSKwZyOyM6z45kWzzGN2yxe4CRx7XFQNppUzK4DgPgKlQcBAGk
1/gkMU4PM7HYcvfC3r3/kPGQc/dLjcbVxo/uhdoeXs6Re5Lb114LLVg4w58jLOKWe4tvjCgAjabo
T/0cARNfgye03J1iqLusqJcAlc2u4t4tzkcztk977JBiSHdFs+QMzdJdVKEL8wAbvREuD+FxlgVo
PpHdRhCZRgnQhdc0iw59h7VUgF7BwiyLcwMkB/OIbpXj69ABpICU3N0PAAhZ3v272dzJfyPedGvY
oxcfWxN/vlLDY7bRzOuyhe/Ib4s23gfyAHfm58Pe91mLLRY0czvdY03WvFNct08oMriuWQwAQ8Lj
fImNsM2eXhVobtM98/uJlMJ8IdwqOI/uH7eEKWBpbmlWwQbO5XPAkla3hSkZwc46mrGtUbd3vlg8
mV+3a6ERNl2F1e0RlEM5S0cA1VGZdn7qLxoQfyvm4omPnnqsywVhUB9ne6J3Gxg7J2dy6Nzc3YfY
0VNqKata1dFD4QYHdoklosGTPGyDJXODhiGiP3fGYyUSl3F/LAsCVe9jWrLqwkhsYSiOfeAZrGQM
YgROUsUEKmLMtXECFgC2aWIlx17JYoV4x1QUrbBuUk4iu0hilp8oJ+FSMuQAuDj2MEMtikPUy27n
juc5WWc+lero7ESiyUBVPcbotPzMQYlhW4dCWTzkCn7JBifZQW6Ol3bniBtaFNF8UMDsvUeHKLi+
tK6eFl26ijgLrLHil3szH2joLhfviK6B7AqPydVT2LOSMpp8I8fjpq9Fmt+c/KBw3ttXKYICz6nZ
XvJVpPgFy8C1WyQaqCH3VXty6VJn2bshHfDerZuKL7rRwW0vWUq59Mgqhgoji61UAhwHbnSh6uJ+
vo7ny72tcY+Mtn7hcghP+QXmaJ6yYV5nhUt94O/mx7t41y5rOI8sCyPpUQN8omB+aWiQWXhFYSOB
ii4bNyPeem0uuXrSIveu5l+5HBrwQc6NABuh9eqoA5kjNy/DwpUzq14Dw0OULgoXGnD+ykhp+teh
dJacKeTiB7sdtX06mx23/csF0IzGl5cyym2oXzk4WWwnivGg2EeX4BxqpjLiGWM2+2BSSMO5xm3Y
ygWZLMP5wsEjaLoL+UQ+l3U384v+xboOhRtbXB0nJgRqFxqCFQv9+N2jWXmL10GmGgYCHiHFDjmd
8Rez74HWhtd4Y41V7lzSFgpuCtUaP+XX7xcWfYVHldWee8xN9KDYmqo4VWwq6YRYORuYucXboVui
e7C3yWYWH07ZYmy6MTPSiQ/92LEui44zmVb25BDgWXyCEsdOTaffgbMeJxS5RZ2J6vUnfTw8HX7M
Dg6anEiARcwkY8pI210ZG/I445AtT8sJTQwAds/x78Qe6UEmcdyVjStDnP/s+yGSUOao48JanJh6
HX4vxuwLjfl3sSgGb9EJfJcCjZx3aIH8P9g8fEjXAgzDb4W//GNsP3gnLzxeTEKZlz9+ybl8BFSM
lMEuMUgyTZ+NwjGHCfMfy0O0Sc72Q17Mc9qdndnXcEpe0gFWeFTWl2BIGD2JcMLvbfQpcEyYOAJ5
knCwtpLkdWpCORxT4oNvKfJlKa2Z3qnjc+KDueCLPiaTiXHIpAjX3Bw5kYRJYtlKJCII9BKupYrc
Ws6hQJkCzSX4KlzxQxKNLSpvjfkG/xiSbYwYQzjKIQKLIfpqPk4XsJyEzznkGtoRScUfkRIiw5CW
8s2rnfywsCkTeSrTX0oMmZJYYzQOIC48tcWTWcCr+PbAj4BbwUS314LZsvZR2n3bGgz8ge8PLDZj
OWQzaHAzo9cO18B+hRcM7LmTISrJlOQy/ht2O8480iYNOYEUPH/wLbb83PoWU+t7IPdKVy1b7/uV
LwTz4L6wlT4qlr5v25aNt/WbLVxuxOX8tfhMqiTH4MNQJaogtUCP5j0K/TfFoMBLrqZ8aQ944/vr
hFrx4YDwjwH/JBhCqhlRVrTmq2/uRwH8yB+OeVTutRGD0F5zJA9kr/mCnzmJHVI53//mJxJ0G4pB
offXdsIn9lqejOeTUgSyphbIDbE2vMzjvUSivCpAJYjPWK/JTaQsmlJeaxLMcixnqd8gkbACsHMw
Xx/RusYAzb28S6Qx9m+yXkvI8TqlF2WrNbceEYA9xOrIXiun8hf7fl1aaz69+UnurfloyzPQr3Jx
TTYkE38Lao/PN3ITcQcMuLMg/8ibNSVwK1B4aIH1JjfJnmNfk3uZiYx5nLdruZY3WIuJL5u8zARG
PPcV5CBGlsADsWvG/vseS4758qp3zszhYO+u6Z31Gv8vW6QMvxKT3/eTk/xJZfKWdyudzXXvWKuZ
frd9SmiJhEaiErinBmuei5rzhGKGclep8OthqFaN2AXeY8HlXjhA9eYo4RJpiLXF7qWAPnFvUI6W
xDtQTZoxt0rvxpT2D8xOn8UJry6T2r2Teh/u3RPm16F3GpfsdPaa5ICy8mF16DxhdreIAumdVpIe
nHfpqQkZFeVKkLIkHgqESlpW2j81X8BH9DltwJOvB/S0xVNtXX4NeJwBz/dq5/X6tetIC/Op/JLu
5kBGFhLl9fbBGKe3pVv8Ne1KKXQ65rs0MZsWbEZiS0tvUBF/vbcRZ9id6AJ+OM5QO8Km749FcCCu
BJ0TvShHeiBpEHQipKRk6WPfknEaDQZrMDYZygNcTwz9wa7rr5lwIiuAaWKM8ZUASa0x2GUyMIG/
CcaQafydW7uuSAe8OFa0pgAp5IgDkMkZMTlb9iD65i/iw+YiwBeIM7YtZrpMbpnVUp6PqJASmSbt
ITeaO5XUh/IzL/r+xlcgFyN/5JLvNcdrBMpr9lfmWkTc4CwXICG+o++dh3NCbht9A4eFQGCzV1Cw
eH/2tSFooLHEMcij8IdybHm87wjcKd7avh19V+JfsO0o+oscgH8juvSXePp3dOk7uvQdXfqOLrXf
0aWjd3TpO7r0HV36ji59R5e+bO93dCk7Ju/o0nd06Tu69B1dKtuG7+jSd3TpO7r0HV36ji59R5e+
o0vf0aXv6NJ3dOk7uvQdXfqOLj3//xZdmrvK6h1c+g4ufQeXvoNL38Gl7+DSd3DpO7iUcC+JxXwH
l76DS9/Bpe/g0ndw6abIf8urQ7/Y5pfzP/6mN/5vSLJqo97WW6163Wg2f4Fq1be1+7nYN1VPCGHP
/MjrAg1P05PMWkh2gP2UrH/y/sOzs+vooPadARfUiYSXiP903LJ3VgnDnHxWWTC3gMVwA4OgDoaD
QV6nClyDAZTLwUk/VbJBbzFYEY7m1EkxFYiEXf8GlEAeVDCbtK3Kurq87OxVjuAyyHmC80LGJahB
OvmakscomZJ6JAmWB9n3Iy9z71ySEtgYkhDJZczJdmz4mV0mIBlaHLlqpC937BDKN6QwAqgElhQA
YWBMuZuwGJMw6Tf8FNQdwKgASduGjeVWyniBQUnWqervZxBLA2iQ5sLIDYJY4YEUJx9QzKuAZZZA
Cu6T+TfjU5cT5Q2k4uONkyYgj4Dh2LaBh2zFcA6NQVejpJoFWKRtOC0wexTQcqAYCoSPSPCUtpYw
EkE93dlaTRsENGDnYAOy8ij3t+DJQARtPz3NrsNmrSUQ/4WaqZKhCOG0KzSAZ+D1Lo46UD3Yrzk+
2uoM9HvKbcJ3JEebzpWUoIt5H2imZkOd12lJFrlm612ocCiEYjwVNu8TXDm3L04FTqVp7oEvvMF0
Ia+Low+uljErnX1HbvLFFhS3pdAWV5FQzu0BJuLo3DG8Oxh5dVdeN0BZlK+He+4cOw+wGgryFcmB
8iUX6+gWpHUdbNi4XCW6HiEXfvg1MAZyL7N2r58zmfMtsj1qZI8IoTD5EZ4RyNHG5dNgQ/aE0AwD
AGgTj08APrkAQj1sG8EtqgWSzrBx05lkCMhZRo0kgRs3MYK8e4uylRSym8mF8lmbEQ/BkNUGV1po
j86MWCM5A+ggqBh15oekk2ekgF9swWcQsiLdJlceKM5XlakeBGIu6RTRjbh+qfTWrfWl+sCKMpte
d7YMqZ6fdiu/mpAYQxqNEVRR5lX+rmtM5QGpR2wEzL/xjbpl47nTYj62LW1oyGO8St7JX9A11X7m
zSlzDgGWgIxK2n5tpHN1Laj101CAFja9nSezWLi1/xyr+q9FzC8gzW8R8xYxbxHzFjH/vohptEVL
+Rl/3YACV683m622ZrTUXwhJn9pul90NVfGaV7BirtFu429PUVvpHQ7B5WQ3SYvMkywnH1jbmFrd
v1/8pho1n1fzAVrAMQ1zIHhAiAYuLLVL6HOffh24jmZ4arta5TQ1pw0cRmkfz8l156k1rzb3T6BH
tEgV7+zyvVlsnbTptnbhKQ/UW2feDG6pM68sPbObJGHfo/IZbAt3fvW3j9HhBEqJMTjOO41zkIKK
XQCfXazL06BN8n070mvjUunXt919+ll7RFkVgF9xNxs319jEymak7f0sc68nv3YMtLo3r3tXzc6a
dit3tNR7NLv53d1sXB1yqpN9mCjgnJHsr7q7u6OS/Pv0ti0IHEhoqx6rB0ugbtIyRWXrhX/bRdXu
q7lXzefR2z27Z4CSdu6jCC57rwFCQjXNausHCeGHW2re0dwe9oXbPN0KHC3FU+eD/FCaD+Vzvkka
86AxytO+VvvQyKTeeVq+LHbr7NbPpIofm318aU/5rzSd68nV86jcdIvt2NDcrBUV5279EW0PHS0b
a89IzTz96Zwa3VMjqAK1FSlXz9iMLqd42x4+1bAi/fHptLzGA9o8pds8c7fu9e43L4FGfj2Jejvr
cvf0RlSvRTUtfhwG2930oQWH+V+QEf31aPyFI+I9Gt+j8f91NP7H1/1/blZF/4cQPP/zP3n/VZSP
03aTXn55+8//VZ0vp0W2XeS/mdVptah+K9a/JZfFZXu+bL/O/ymF/ffF//z5LWX9fi9AuRY/vXHy
y/byGFSr02O4OlfZ5VULaiVn/rtf/rZ6lTJ6lKt//O2rqPKLlLbZFvnffv8q+MZuhVDjP/61+N+/
ixcHLrOKYv9bcM4W+ff516tWi/PlH3+rNfTW3yGZ1etKs63DYtOmwNvqx1dN/e+GorXbddjMNRho
WTzy4nRJuaz9dwPmc91Qdb3RVPWWBs3Ouahe3ymNvxu6odQNTVMaarvZUv72XzX8qVv+Tzf9qyWu
iVD4aQnTdbWuNdqG0dIMtdX8ZQmj+H2Z3s7K4GadgbV4zs5b6wwUiR7sn1ur3LnXa1/Vxlmrt9EG
EGm1Wl1sSzXGGls/Tx3tAdRE0fzY1sYpQr64R/ruZhkAuwg+SQ1Qkl3YgC1XIxs9NcxUMXPFNL7V
yn5ULJdk3dbU/r90wu+P+K+PpPyBBkaHKQWqZqNeb6vCjMIjfy2G23yDK6LxP47XbXlX4Evp78G9
fPrNs6uA7VNeXa1071e3LKF+uFFveBccUsNX2Q2gOdCubH36BKVVB7IEcraNlYWV/+dVk/Hza2uT
aFtXVViZ2goHP1ftWs2V5r7eavafh152Co4nt/4M2kasnL4u7WW6waxsBWqb7HEtNWv7mVbGh8dY
2fqXW5/aV6cUYgFwhgrN3Lb61wOQW9tNrw7YdtEvfax7vcByrnkHbCtVcS9pwWO14Uk5jc/FrMpL
S08DI/vYX7r6xm1qd3NeThut6JjXnKxdt5oKWfOgCIKhD2JD+gwvDVffOX9FPKv8wf1DF/1rO/yy
VNW2zfw0L7Rm/+oWiwrMzxQM0DTJb+7z0XncRqkCCG7LaW9C3TllZurvMnL4sYYr59ZiSAZFNlBA
Cn3iz/gLyrbGH5S6X+r2C8mRWhi1Z55St3zXaR4/gAO1tvoEQHdbz7cgwB4I6nCV3C825Pm37D8f
IaqU/st8/KllfnGMbU5aoV023P1YWm2YhR/mcWPWN8Gt7aC+FPcBcPj61W0dcJk8G15jH7YNYFAO
tkHnb+2q6O/B5lPsC54bS13NAVD+1jHVYTgeXxrdEuioo3OeW39e7Ybkgv9c7RZSBDmiIuQUhvfP
A7tWQrJ9ymrqcHtiLTDriAegv5o384grAty+lpOmsJ3v+xvrvgEPQSvsnOW69hdW/x/9ijr1UFqG
zG9Vb2u/iLP53Tjn2wv12LRs7WZn09Q6g/60Q0uMr3M8SsYAfw8QajX7vHUZ8e3C+fOmaAn92x+a
oq0YdQURbbSUX5pC1+961TzN1eHNugCP/8CzqIDje/46tZe1ChX2VMgX6r60NtXeVOZgXFXLUw4O
2nWpte323doaHe02MgDYun7X09l+U9n7C3isBTxEaTtQt7vO6Xlyd2ezVMH4OTd7p9l2A7D78/t5
Gx0AkTiAjg70n5Oe7U3LBJGtvXos1K/iBtzgrD5sgyPRnJXHwXayUcaNNGyWfhPG85qjhoX+ndfi
R+rtIXOpoprR2eejLA1bDbdehH/eWMofhzv861qL5mq2oaI2fnHSzGvn5iZr0V833EigDz+dA5bU
ZOPoIBnrVmtvNkrrBrjYwT3CZbNUJspXvlZDzb2PK6yHZXr5ixmoiwz+qf+adWpSZwA1mw2FdfHn
oWyU96pRqao+vJ+c+SFS8PU+fRVGdyNunQKl7M+N0sxqvabiaddOQ7H2AKpsae+yczHAm99/lCev
aHc2G1AwHqF+n5tpLVIOT7N1smpKoMPmY0y0o70BTvIRH+Ggynsb4O4uw5Yy1XGj5V7M2rv/3LWs
Q42p4qtzxXmo0FYdG8N29r9J+44l15Fk2S+CGbTYZiYESZBFUWSJDawktNb4+ueoxWseFG/xicWM
dZ+eaSaAzMgIDw/3rZIdq+w4hHcqiDmrWDy5IGjILRRVlVVZERa3k+LrU1dHg3DMnqeWivwqc73N
CLE1XCIJbSD5yz3LI7Qe81eNx87VIPKLbSiUdHQTyB81VrKG3ca2swyJZo/QwcvfeAhh73O8sLca
tkrfWQ2NpwJqO3/vI2W+MP79aP8uff7nV3c+LAJbT23l+NRYMXTe4BYmU9/QSSO7/EQ5fidDHpEz
KzPbxduktzLo0BdO9ZIIpIWeKhT6NhAN/fBEEj8PF/UxggJcQzxIecQ0ht9mBEi5t5KjCpl2FXrY
/qaoPoOKTCr1IirmLIFKaEP492rXbfuJNVCotv9+xt8xVsUzInHAp4Edorr0nZTDKfULoxeOyGFW
VUdy4K5wbooZ7obAwlGBZCsaGyoR4lluDvAA0OXVvRvqZxf8etVXy5h30dWrrnNh5CYdyxDtGhLj
OYlhiKFHaBVItt5CP6/a3r2Tf10vi0df7Exj5LTeDwPxCFe0vf4mPXkIrpsGwtGQIYSyGMIG83LW
nAEPFDGQ+aC7E9alX2nBYgmLHVa0eEeiMglYQuGRplhJLVWz3WRJFYxlihwio576FMjwFsJ/AOyg
XUKGngk0QieJo4VuhbGpx3sPNklKZXXBQYWFx/TABZCGK93AzPtv0YORpHdsa//OxfhjBfjXV5sD
8dVXU4agicoBZ7tqqZbQNH7i0DLBzoXYP4cdrLll8xA3D4aeEUGdgakWWt9bvNrvsSPwumz30Vrd
eRqtPZZlTA0Y3wG2Qndk1sPFhYZccwb80X4wtY8iIsGh/URWbelUilxL7RmsK3MYJx11a4L63GWO
Az56ePy6qbaKQbJHnFnjwdhHExEVM5g1w2K4TCREnxWN5/95+fT3kfrtlb34qItsSy5kqS1jSTj2
shXDfG8i1lCzEL9EI47y/nqAm2BsSk869DKfpYpkgIEgKM+ZeQA1v5gp/roUiIjVQyAJzaUAWpLo
9kDFLqGtRhII2VkcvF36O9/z57D/9T0Xt9SQyUUo5aV4LKAXRj2766gM5zquxRLJCCXJeoAUs5kn
1LAhcxmbWoCcw5fQ+JE4SBj//SJ/J/SLFzkXPlfbq6mywcOFJxyhmG0OKa0nGg+s+oSsa35Rfbj8
4WJAS7dozBxarfDdkQe7xg6zlWQtIWIj85gesZfuBE3x5p12Fa0W2VjYcVnOhVJ8QmknQxPeI5XI
xgEFR2NYs0NHBbVofDwfcniwbVMzSOSJEBYGaFreze7vfTVpYR3cSV0TZzqPawpJe0U6+CKoCB6k
h8oXK3DnaKTARhotHvrFLTL4mGnw4oPHHiS/7yXL8q/k69+PtoSvx0LIprxQsBoIi6P2hfeaAUGp
CIlgOOu30/jA+QS2F/JXXVjiBGVkEqYkgz6qaPnnypyrf50GOKGPrdW6g0pKQMxfSU4hTlYjNsB6
6K14MyD/DIlA46V88nD/32v1/U76F8+xuJGMJGgMLRXiExqfI0nfWkAYcIXR2YA+PNJJW4R9UnSO
YxhheXfuhXu3srS4mppJ7tURKMqp+yhCSOcblgSZXehIox2+6TYKZGertwAoMZEhyD4xqSea+/fp
E+7tcmlxOYV8IHl9jTdQJLSsXVmjfUX0VyxIRBLq1HYPgXAo4ia0fu9etFMPfWz8ITRxV0PJBssb
8bkOGSragokX/N0Ibxwzhs0X/AYRR+Agu+pf6y9uJ7FyJLodp6R7kJz8rb8Mj8gFQ4368C8tC42E
HV66G6lnpbY1SP53TKsZKBIZqWHJ+qIkD61kZYpjVLav7RV5BcyijmJSPEm6JfpO25Pou38eIGkf
GWZiuAJcFtNgXyUXxX8Sc5gX1II1BhyJg02knXgEP/9Zy77LYaMbD3LlNJOT+FDL5w+zIH71Gu2g
GwyltxL6qjUZpCcRSzSIFqKiB5EkOJQ6yUEXgAP8Tj8OL2J1JzzeTk//i0I/Vf9VeJRbJfezHJvE
yFAbs7yyKlhz5IT7QP6EpPrSQ2/wAaZbGzG39HCv9rR64vcBrHcghsrU40vh1DBmAi9Atjl5Gwhm
vpVSUj/jHuJwrzIVinmHAPYuKK49qrmdQVDrTZE5DbZcmEVOW9mpVJoBORLuPN5PVf3HZfSTO109
3qTpgeEVCLJgJ5j5wBIPoe0ItKQGPWai/UQ1uH9Clxv2SNsAqeIa6TfVH3IkseCBgJuTEzWhEgwU
oW0OK8ZmN0AsGcZFKu0fAojjTjSbaJnSqKIZpP7uAlK/ivY5hGgSz/OKjJaevkiPujIT/SRAegTr
YZhyBHRASFyFhpkOhwl2icyDnR3VN5zGsmMEYfVzZmsrLrPunOSbWebVOpYJSThKlRBiHQpsX1LI
1qMjRX0dhRaKEHA5Mlhe6pvR0V5k/s5XFG7WUFe/vUgp2ihIJn+uL8RDN9d59TELiHTUtmVIvOd2
j0ID+oZ3HvjmHXT1o4vEocjyUh/maqKzxpG0cPOCkQzcImmy8ZC74GKmBWQq7yUsv1G+xQdf5AWq
HtRy0nYiPjg3PAkBBF0iFglmyllKfmnxsaH3q+7QTaVSs/37oX8u1l/n5b+HNhZpgCINQiqGiQiI
aOxZjMqhxsws8JW3uRgtWsLVA5E5h+9QXfXbSAIly2zL59rbSnRIVkFpaf7Jo2MDIfzOUaNHYXoe
/HUKnCndyuId2Pr2BXu13gWqBoDGSzgOH6lhOnyxazj2iOCtwShahrav6cHoO4RDiAdvnPfELu4m
u/Md+tf7WlzwrcjzkSHhYwFMlM2mtXnaPArjThBdDQ4UwCreYE2I4GfMIVImIwqG6jDBuGEyc3D/
NvW9N3Izrbx6I/OKryLekPq6HnpdfKq/m1V+CL/ETwCciGlw2Rwd5R40I9w5Jsbigq+SdpB1I05O
U2XmI3w0VBj2qivtHDRk2nFbFFQmlNjvnM7f/Yp/T4mxCIsRWkZRPvUwfL6klwgOIQ8xFGPTTfNR
B1Q4ibvMBdQDU1ASMJUV76gLXyc4plercSs40Unde5YAMxDFiWDnyp+mtbTOLlxjjZ1T+2uZiS31
Psqc1O5w0WDt5Naf0WHULV4jChy7Ixo+tE/++9/nT58j2V/7aRFlu5yPqsLA1/MvPjwVvF3X2i2/
bZ7jNyEkVWI1LU2RSeo05lmw9ihn8Wv8k4EH4YDqL4bIZANljpWoZq/vUXFNHG2aVQCLpfBLaTaq
d2m4TS5umtmmsHzGrZ49lT2RC4Jt0gCPrSIn03/uvWcPhlydHX+UL925oDVPdMPyBDDnVB7kDzNv
d+B/BOpTCh80ZWXk1BgQGajoWTFv1fyTbKzyyZou43Pts3T2f57zXQCHraW54qHUSKqRv9/g7zbF
YmMs7opSlGTf6NLkFPN2nuLIZxRgUDWesnGjGbaKdIYJHi0Qoz6LgGZwO05Yo73EDRt4cypgEuLg
H7b4v32ULc0bsw9sLzB5+BmjdCgYnztlaHnVpufPf69dmKPVX19/ceVIeu/pnYqvH8HqLINTKKou
H4bSczcwFcy/f02+k1kYi4umqEqd0yWc3MEgCkpzOhY7JejZ5J25HJZd3mr2v2vguZW5cyVqys26
g5+F4HD8KgLZdV5Y9+XHdPBObQGfSGE3+xFLSGlLw2pApwmtSiYCrhBAD15wJyURb70uXeBnxFGR
eV5afGpdUyq+HUWgwrPtG0+rwPZFpwuZ9jyhubATJEd8Sb7zFcDTMT2X4OG+KtyFY9LL36/yZvV8
vZLFhwvFsO3aDCBDD9O+JLWmyNXtuU6tAXeIlhBYeF04TBI8R3p9naF8Pt3PFW9WfNfLWHzRLmgC
L5/BSNkOnUggumglhsXDvgUMZc6etjwSNwdkWWynAm0u4qVgC//9Lm6isFeL+Nl2VxdQDfQni6dU
xJXs2fBPslWU6vK+R/NX3EjyLhvvYinyreT0+jeXl54vNHlbt0jzDSB0pP1O35ALyIcWxuSI4+Dw
Sh+wGQRCwKTR1VetDZjnZYQD2GyYmINe7jk9oLKElM9Vz3qGLs6aB4HA+Gq23ArRkjbHCqEjZmhy
fP79xm4WKderX1yhRVrFgWc08SlGgv+WyBSFbXic/S1hJ0vDxFZL1LQpuq0l0XSrcGI0Zmj3Pupm
H9lpZIsP+in89Hu07kjymnNUiewRECpPVG2NqAXgw4ytHInse9rcCbi/u4oIuNerX9zEpR8IbTLg
3aOwLxMiBnT89uFyCIcndDrQuYcH0LBSBLMVLVD8X/jYLrc6yADxNrTLs38GgllsoodpVcYs/4JZ
GkIuTHzSU2TgL5N3/mFAnSVbNdTp3Wgzuv1jf0L9BU6e2kD3HZimDi9pDCAc6gepsEIMXvinUl03
uTXBygwuKUe9AtAzXz330nX9Zhi9fv7Fla2FvFS1JRo8Uf6YGNtJcEeE0hYDIL7JNLkxp2btvY7d
mw5T1dY2TiE6aN4pktw0drz8IjRYKAEEHb6BbBEKwNkrJipggzw0cIfXZ8RSeBY5U8Vmhjkz9q4z
hUQGqjUapKkdH0XsYxTtGsuzJYxwhP6aFyxgiLsCfTIBfu3ozGcM1S3YlUK9FQpWlRnVJQtYSbkb
Vuk6nwhcrE7NO1rS8RojGDR74N6nVfJgbKYavlXCk3/Q98Wm3fo+tWBk9t7viodhBSOujPSSzb8J
0TEvNgBh4Inl2ZE7QJE0guEbbwZwQ4ark4HaFGaPEdFX42vnhptkheEYnC5vU2AYIH2XdyJcLmE0
Sv1DeC6BCGRkyDF9Iglw3cpRf1D/HK8LxYXfpxPa3ssE0zLRoNGHvg5e1LcOjWkioWYfiOK22+mp
zt1i32/bHHbRMWxijffmVA60P4dryYG/mE+5EP6qsaNrm7COCF6rL245kYEHK+Ktw7Aupen8JwQI
VLsNHaUh5bmIHvDUwqY+aAIWpe4VgHrvKQZIytjW3vmzZoXrOc2UXB9Z6Yu6Rk5sIhvrnnNYUMcr
7pThaKhWskezLH5DOY0DU1+Ai8MOtbEY58Io08CcEFg1kju72M0mbbpKsC5gM4YCYzg6TECL3tuj
eOkmKz+2cKv1zfZY7np0PTOz3ymbaQPbWCSIQHMzmF81Vv3WD6wT9smLIbmRTCvcmoJhg8p7AHw6
jKcOMxepFVSPBQY+UisuEEXjFT8bRIFHyj0nzDdnP+ghga16+lZOoClsVJhr8o4hU/7cngHRTY/Z
Pl1PG2OXiPiW8VrNqQS3iU/gLJiigVEarsXxHJ1SEwtFuo6BH5mVcKFfcx6J1yJ8DNxhw6+kY2uj
f8ijk0lkYYPX+pRixueiNJirGqwQrnH11/Dkb/2D/KK9qkg6AdwD00fHQ9KoWhCjscSexprLY5QK
RleuxCJEoc7t0SD8YPKh+RBga4ee3QfnRqbqFFsFdJXHBr1h+W1brJJV1xJhFb4hQwpTGxG6fuLW
onM+B6bBGp/xWGBLxgP6G7NlmgrbKsDLW+EyPoqPQKiFab5W1OcKSRCCQnaWN/lLjHkVTMkEDEVj
+V1hEModhjX3UqK5JeCK5lZAzQrMbhVuzDDkEqOPb8XNZtoizGWzxSbIygM4UhuwRTZqCusO8Qk8
m6Jl/ghfMvi8NiRQWPjQfLXAKD+y+ksSHDWAXTdPsuZVwaQS/PQQLHE1Juu0XnWKlaEry7mwS9uM
T2Nn1TmcKQCtdHs5RVVA8tEBUguU03vLA5qIhBst3LIjyNc1q9+68qHpn7MXEDv4bX/pDRgb6rZK
y2160HsTW5lHl2604avbkOghNkyY+dEiLll/jFRb3yuzkzGpkGfj0GREhR9UsR4mF+1w33CbjPgH
/Jn/2vfzVZIDu5VB9h7Ru7TSgaBvHsZsQoez71+6+iRFDx1iQ1y8VbO5HsIp/l0M033ol2ff2GLc
rsNGAYI0HULBauE9CwPaLffqWdy2693I26PlmfpHfbAUZVN9A+QKRRairSqugW1qh/zR0969Goth
aAl2O7iI5fsaLsSoGlPuLAZmABtCYLeZh4IRxPGmwTK8UzhlZluh7DgJ8JBrBLtJSBcMZPTeNG4P
w9H+WTkKdrrXnwQcM4NMoAtNphKt2gaFGk5SBwj9mVsLqk58/V1JTQDMZTfSQLQ5mPom6wQOcvnW
UBiQygpmHTN8Tdp3pC9KQiLl58M/JPmTEtJ8HyhEDM1y5kIg8uU2P5VsrLfNgfs2LnrAIqC1KsFf
cHCSlNAVat1OqXc996Z9Gxhjk3rmFyQ2HPWj1h1jJ9kebKuwdPyW/ugftOO4lz+N1gKObBo2LMRZ
L9AGmGo1mQLoYiD1ITec/9iJQ5a7nufMOGwHfzzEVys7Kz3FFkxPwVlPifieIIEmGhqY04YfdCe7
eHjxUuviR2Mm4FTAIXAgQQ0HVIxVOoEPGlNAQYiQ021csOS1gDPte4XU/BStxdzRO7jY+BjiFJPC
rBHh0WoDFSym6BnBzsbbZSpszmEHuOkGXAe0Cp0O/xxGVb3V8OvwA3ytXYc0w6MB/rTd1ycRx+8A
NtcEIulb+JE/hPrc/veF45BsatiDvUujPcHQWLHhgFeWplwwHSBVzdJpE7ekUykHq5f3HguS7R7o
UXun/FNuV0+yKImiiCERfpG3BUqulXWBDjO/lgJTRmDOaa2wOoEDJXIpFurmGO0yxc572DYOioOE
Ie1cLu9JLll5HBOlOqGeINX3YApvAcx8x0PWMVk8xok71Rc9x6cVaAV3MuxuKTarryxmDf8s8sdM
xe2KjPR7gjunAv2CqGXTvfbbD0V4WU+Dwvy/H3GRmo2+UYQphmOOwEuK1WiAxUUUnpV2V6uAHnA+
jyMHg8bREjApEm9gkx6vJaC9w3QMASlrayF6SDGVIZhGTYxtCvZihTFPHT6TgBfxPZn2iWmagOI6
Qa0hnMJTjLZBxQzbp6BjNqAJFDnupP6xlhw+2YLUF8ks5TaCz5AhCefYKmtaZEc5u0Ng+x/qsP8e
flEdSylI3GkmC0cjgE90AQtb1BMWUoeEDiY8IzEg+Xcdo8475o/X/cPovqr8qjRSk2ks4pN2UkHW
IwEcWNEJAoEBvMvDvAJME6smf9FgtBo6xkbalIeuATuFxmsAxv1X+DojdvHBe6neEcVlzAdR/sX7
9KwEw5oYEFqLLZprqGWBPHw3FwFfA1wPa0Q70eU3BeeooBmjwuM2rU7ajHAv3lGn6lZahR67t79u
gpBX++unjX31wIrSdkHJlcBaTd2e0APKKLxV20OHGeeV5hFDJPy5/1LgPBxTgSc+THhziqonx7mY
zbo5VoG1tvddAcEwcpIeNFkSXdTB0moioEkoAPnxeaK9SEBTYlzH8xUfgzTpIAlYV18lqGDgjAKn
r9yepyHSUt+Jn/7+sLe7uNcPujhIcckbOedX8SkcTWGllCsv2wm+GX/jvwbWv2nv+kzxYAlI2iWZ
YsoVDM16ef2TjJfwLj3KaJS1BJ86mdz0iM0IvzCZBOA+YF+mtoY8wcC3Q0remCOsfGNEeFJ/Tcq5
x6vYJB/SU3mGCa5vqiy4NGYIa3EfkOhsaA/ehAMwUVuN8A0fMeCtkmSXHOPHcbDSXYFaaIKzbAN3
xuKNfwa/8VF/nqv72EJ+Y+zzfUR60czaB9yVeMVSTqORYdZEJN1leAtwxaGGzbY8SOAtyw1rFE1D
JilKGZG0k1WpVol/xcyv4aw+op1CU55IqztfYQaRfh0vUQbUJQDd/kWClPi646QGPK+Gldw+RZCu
fHRgU4kMGx+Jol3X65YFOuOaBOa1WSGRaPLAnD/fQ99vgv761VIWiIUceILAY53Au1oFCRsw0mdj
gEGaLfu5KecHw07BrYFPKeAXLRswIv73yxBvNV6uV7C4vXi+4auqB/bnf+tbDvjfyoheZAwWZFtI
CkzEOINCcNFUawgdlaM6uKKAuzB+7k0kAoxyJ/bdht6u3sjihLRCHuWNh/XI22i0qg++sHFvw8A5
pUO5lsCeMatvA11okbUVDImRdKGDd+dOv8m2uH4ri5gf6Frpq1kGygfIfyzbG5vQnHiibEo7PMdU
O4Dz95NniU8AZhtIDTB49dp/fxvhVgvqehULNFQoM7n3MAR6wlSj64PjAcTnY/qhQkKt4M6v3Q7C
V29+AXqWvMLJ7ZjHp3atoD+ZkfgSTiYmMEtgJclqklhSogjnL91LfEHzeLxMjygmolOMQDGYaFge
uIOCVA1giOpm2V7pWZq8Cv42DY7yhyowZdp2mpU/jxGrzJGpG/8UDGvUwzq6SrDTDaw63k4F4Vzc
5aBgG54jaKaP/tfn32/2Nyl9xtr+e9YfHPrqwqlRQUzthDdbWRNQmMTiZdYgIZEcQwP+3q1DwGeY
W4UX8OjEEc2folUF3kUOJP/OCfyhD/0bjkQRs2E85iowLCYYC8y15pJibHpeOPEIfClrdYp6sPJs
xWjY+JqDohN0Jzm5RJaHakuOPkKAcq/5iBUCWkEZhH4SgrewRYbdEJ13G3DNkglxVaRKOGIyA/bP
Hu6Re4TZGx32f1e+iF6REii9XwrCSTglqwbFSm1FHQV0ZWumBNSE+vg7kF7BSLwXt9TfZ+Pf317E
rVjkSqVoRuFUh6vSQ/IcuRLIJrwCZNpwAp7V/sz39IARmoVhBSzNW0yFtfA152BJDrhTk6FBk1qa
ilsOwFj2KPbbGrQaWOhaGCvOu61Bq9rVRUzpsA6lUbAadbdCRVKKT234GsLJHrExeR79dZtbM0kZ
RsUBLtECeYumu0UKpnAZ70URuIVwLHk3GOBW+/dW/h8+gixrvGLoGCxadO7x+nXfT0u8CBNQCzCg
MQAggeg8ODLrsJpcfWgGpwb2i0pNv/fz8zf+vXv/+/n5O12dpJTLoq4bemFm5plaThTYMK8HZ4Qj
PIjRmBFEEThzgP9+anEOwH/97OLQpEHEa2E2CKeGgen1WB51FbhkVZjKU3xWV5gCsoddMxLpVbMn
E7DjQGos591Drugg78Po9+7vJd2gUMw78r83sTgNXSKXea3gTSin5FF9S2uiviEtC2OI7WSY85pL
OAyPlLOzq67dJejemO349/cXJ0L3s9oTlVxA0xP0dQ97LsGA4VyKJqKJ18Mj8+2APbDw1QfzD1c8
h3qeCSAsouTECNFgcsgeVwIgbhB461WTb0TZzGuTt1B9Y3fbsbdRtYNsPHYdBmdWuYKbYtuWtnQn
Pt/IAv59lkUWkBnTyKXVhM/bQHrB1iwA0oHVjaxEuUcxD1fULijZgrZTiZxYsoW5GzZld3bZ3bO1
SANCjpeL1sMnxWArUHZgdEALPZCIaBtBsSiAZbk4QxNzHxKTCv3/7+8vEoCsjBMhrbDL9Zig5QFc
u9+VNlBujGGQCOa2mqMT5QJxCMSfO73Yu/t5kQ/IQTRynVwIJ9nOsXmhbRViAYPRUgN+uehCTtsB
9uMgLXuhVeYrYCvFnZ7YjX7wP/vgp2d2FV2qJvfCNsQ+0DRbAmG6Y0Zoj0cxcoDmue1h7uzl4FOO
+CJs0n/o1P8H/eDfHX4sAydb0xWRn+e2/w1y8Sh7kTRGONpI0dsdeicOoA4zf7g7BnMznF790mLj
a0Om5nkQCKchoSMIzpB1eqkh7VWZoXrUKgunlobW3az7d0n07wMuNno3xaU86B5/ap47Jlm1PfWg
+kpPcXeQ8K7t7hgCo8n8T197yXMgbNbdiH7zQr968sVeF9pQ75TKnyO6ZoCMHINminZT4ePqRjE/
ZrTtUHoOdMBcSWwJmtv4kOFq0IyO1fXEffwdzm9vvav1LLa/mqeAfSSORwngOwYwTKqn72W3GsB6
r5Lntjs0PKZNAazKAEwDs40f69yZd2igOn+v5Qa5+J/PszwGUjspXR8h2dHU89DYBho9EoZPLDme
ZwwAmI0XNOBig4mQl4stLbDVL9RwxvCdoyuJmZ0WNCxMkDtgKQ3ZynuUH2M3Stae/MG9Bu8FuMM+
5vlyFgGWoCpoULsksWXPBs9BO6SfcnsC/A5QpIsK1shPemk3/hq9YBCQ0/JOIXKjJP33aRcZDZ9K
5eDV85s31vwIwBHzJBm4m0nu8JzdZ27MQS/G8iSzHa0J+A/60ZiMbXfJaNcRBUjWK//3IOC/a1qk
OYnhh8pQIgLEGs5HavbKLvadkiHHBXtVbDY+d3cc8EZF9u+PLpKcKvcEz+jxIsp4XaO5IevArBKY
28dOeunadRsexHzDQ6UwVHYpkJ50gP5g1O19Zd+g1W9K3x7Ri1UfMvAvDCp9C6OJWTRBY+hwROhC
P3KcWb8AcMVTQQ+Rge9mt+vSSkZzqKy+XjfYDz49IWNp7BE4rClbuboq7Htp7P9w3HQRQhnGzEFa
POuktQKkMhCBItHtWD+gL9mBJmIJTuWEaO62z1K8MmJHhsAdqLuY9ngFLeOefIN+Owr9t4xFEidk
kRR7FV650lBMV5cQuqDaOE+44SczwC9aZYIgm5eArcEuoEFBag0IqWLJmNZGV5k1yD3luWQQRBNq
Gkb/HaFYhyiQZiGkARETKCfZFQ4v6TTWzNKOIwgXwBVC6rUEjzgA62VTSXm0NXc/k2oB88+YToVb
+TB3N3TfjvPXtDWhR6QnLqCQQSGDZmkNSU46S1DIlqv6YepNMTkYGFLuuGOlPCXT+j5v40YpPW/S
/97Y8m5MpGkAdMCfWgVcipCmKgaLhEfQDKaMoFvPspEm6A96D2pLkcAhOiGmTKa8STEvAmbCmbtL
9ldvlgdXi1pco+NQcl3VYFH8un3Tv0oUcpRfdd/gQkyWXuz1zq0Th0O78H3qbNmg6Mj5Z38F9UkD
vTZvBTb+CUArVELVDzQgFd6RamuCvteb/xhvUxMEAh0cA0P5xNM8DY7+KRV0kh612hryb7VZS5D6
QvdOB7HGigVz1EhLeVDf0T8DF/CrrNBey1aoA2Qwah7/vi/uHqbFdZ7kZayJOQ7TXJRNII/yK9Ag
Km+FpjDa7LQz/eSM7wAxl55B5YJ3NDZ27O9V3E4grz7C4kbPqjhG0oRVYPrI2HFk+JwaMwPxAcH7
+GGi04OCXQLAcn/IYt50v8pDXeUFXuQxRq0vrpA+idKw9vDT42AGJXTDkrWPm8EEJ5lJ6EwqaBa2
TLViSx/ce6nMDVQXR+Lq1xeXBTSCxkSb8OtxanI+WCFNQSQUMMyoIJIqoFNh2AqVANFDrvVOzXBj
8uDfH18E0tRvw4gP8OMNxg3GjJUDUCsrADQiQ9ltVr1Ndt6+q6mnm2LgBFaFufjq25dcFazKgMVg
joDjwqMXxKD3Ew2UrzdBfBfdlOcE6q9vtAi1Sux1ejFvUqiJzNNqYDOATh1IOFt21Nn5LqhXfg7p
NnssqdYRUB4y8LCHTiTK+IGWag+6l+chT60TNkAOY6Jd60rTuvR3PMcGqOiBNjMkmJB1g6klhWL1
fED1D4miq4/YAzYEOtrgJicNVPxWmZFRfoQcRfaYdp//L2fhakssomTV1SKaXHhYiDBFqwEJI4Wy
8FeMK2bVaIcZmBoZIDwnqDJyd/bpd4v63z2xCIelopTYFvOGHM04XuVgZpq1aoUJ69WZod0BcqRN
ysTykGgQ/CMSTRTSnWcGYKHem2X89eH1WRxJhCiWAdQTKOy/1ZShc2qWtnyAwhLz4A0GCEFwuYSQ
LwZmQaqd16xDzM7hyi3WfcG0zryHL/wotPyz9xZLWARItYy0OqywhD7/NDAQ9g1SH/cEZeavPgMV
4b2THzhaCetQB+vB0j80NDs+/PUooROPIXAmyOvADOWVHFhCuFP0rzvb5bdEyWKBi9jZK9UoAQAJ
Tnm01tENRAQv4jn7gKByBi7Kj87TRPz4GxMJlbpS6sqR+Jm41FAhHtEVzInk6Zam+1YRFgRnjagY
O2qHQ4JRAh10JTHACIQGzaXIRv8vlM0eGhgB5DuGsnFDoaRx41QA8GQPc7WQ0Tb2k8cArPoliSka
giPUGU1twthv2lt5aEHiuPeYgJQHE205XpNC64fsqwIAlicQ0Wgtf3Kl5kGHplJPcyAI6FhLtqis
Q2XLZ06Gsk8MH7S9lFEl3icAvkEIij97kHPAK3DH+NWDUjfK++Kx4jEgecijDS/t9GHtRTtOsVWc
ZuqNkERG1+Y5PVbAQsFV1DFABWGQWbEaMI2xVqGtXRL5UtMe6lRo5kB6Guzgkcm6WeO6xFwG6LLc
d6m4arUtgPs0tBpWovKQgWX70GLSP8HbTadj1fOEA/2GK19HCHX1AEcuunoQok0VfHbRR9GifGow
MIRAVQQxeB3Perztgsvfu0WcI+Vfu3lRqiYoTQo9x25OQjdNGaalJIQ7n2ECdQRFDM06sFsTHvrk
3qrfDxjCA2bjXyaVcSCUpPsZUgCt4s6qfmeG/+7hH+LMFXiT5Qm6i7IWnER508vPSX+SQe+Z9n5y
yjAUOuA/EVLX1i58kJcCWrnNCgoVm0FxG4Br/4uzM+1tFdu29i+yZHr4Sg/u7ThO8gWlBdODMRj/
+vuwr/TeKlepIr3S0T7n7J24hbXmmnOMZyCUKz+vdy99EXpPKywoWVmzP0uLy+B3Z1eAKl1QQ2FJ
MWe7onABqi6MLZLGeMOQX1wWWyls38t9weiOWS5jFYoc2kXMu+VFjPAE7jcwGyb/NfwE4251uj0G
dRidbtLiinOY+u9szRKeZqKuXAt8BzC48cDAxJ4/CTDF6UlIqLNXCUbdKnWktcaD5ro7ao5Ghxdt
Akhsbq789iXITJH7bUMLTUewM3p5CdotoptCFWapslnhOpo690zA/MtuQKZ6d3q0sGttg28fm+DN
1rDt64giNa8YX9vIvcCAyWhHnO9HJv2lvgIExZBf6pw03lbFgIAGGpyH6jYx0NAOnnSSu6uDkhR2
osmCAV0K2Dy+7QafFko+JnEB4L+FQbtxtCM3hkSu+tnMY3Xoq+csuCwjigTk/LkttSYY2tk9yMSJ
bcuwr0Vkx/6sAJFiQ4lXjbSMZiHdhFjC72OqidcaL+j6opklFrvuGx3XDYxFpa6GSLRGjlLyVeS6
/UlFd654hTZ498toK4mKfve7rZdtDBo2Q4Y/HWluu+RGy8LKmdjfP+eL6sDdOCTsY92mzT/aGyyD
1Lwin6ukzT15voTZb12Bf04hHq7wh0Ivmutp2cpCwuzlfLfULMja7UUOL4iZ78yRNKdnfmrqejiI
z3oHgmh2Q472bLDbD73ZoWFyBK7zeYaiR1gm6fpXY+cfLsB/rA1/Npq/3IS11CTxkMkJU93bZ1Y6
FUrFveYOKwrS6lvVl2fFrhG/POlL5S1Za8DGlJt5+6MwWyW0dzDJ7tvnqWYaTcNOFesaWdUva8Wf
Lf+/XuVDgSKfpbORzK7ivuAgCzDwZnNe+6YY9fR+xbTizv1eO2Jtphlq80C62CJdGPlAP06gZNOv
m/gNFcyYbpshlLwU8SV2VcVVipOhL9IEHr8oONJZWDSy1+fv8LXUwqfT+Dnfg3b6teD6RxtBVwBu
AqhUBUUEEPdQX2iZoXazHgNaPzmqUBKFBk7E0Uq3E2ywODIjF0br+nmj3+bM/Y6B+DRd/gX3pTwe
gwSZMkuRJU3gP7qoP7iQY+2uRreqlrFea1cE4/JRAw0IvuVLVQCcmfCjcld5QYmpOgiP2EPH0hv7
4zxaq/hN53auBG0doubMcngTPhb5Ep5n8VW1QS+EApEL8WqW+fQOc7vEHnoLLviiDLb2TcYzSb70
xCrECWTmoO8WUnuANnJ2GbvKH786dqeTzV8vosd3+3Do07AP34akkff5cjpPjCuga9jqlVUV6H6h
m7/qM6Yi7L+e8OH2z8dbalzzSt5nP3ru4dnBtByZdGJVS1pgmaTdwwa1kYCjTACHYSH+YjP/hzbx
8S0/HPbmSWpkYsUrAMj2Mr/ZJXkg7Gc/SpjVEAxqr/nlkhL+MRN7fMqHY5t6OQ8xymZ5X3VnmHdf
yfntfr/bRo04pEtgdD1fZtu7/K1Lu6zwW7zjiV/VeyyZVt62plCoTqcwcDyPlsAE8qZoftfQXi8+
YvIxrNm3KtsDVG+oexghnTRMVQuF/v+ypKCB9sdoYexmzPJhJYobZrwXpgSFPcdegxpOXV0x50p+
UlvV3FbGsMdvRo3g6d0izz/zMZwjvj8rm5vuFPQ2M0vvUQ87UbTJZiudQduofVSanxG8oW+y+aIn
foVpZ+8YaO2zLZAvKXdmwlNbLsTbupQ9QfaoP9MqmJ1dtlLpuhjPfjynRrC1j8mQUT4bLElC2N83
5/tCgaF3f5Ly5waU4JUioI9/uuxqdQNEdyG3xP7zvwux37+yhwPXTbonbXLmKuk4900qwLubInwY
F2rlQTeU9PCmbhrdES5WNoaRuChugVTsZvnLXDpUGR8HZx1bmAN7cZNqAUspq48NRrh0Wcte06/G
GI7kpqsCKO81vLbW7bOwiVZVu0oqh29vyiEhd2fuq/dANtZt4rSfSh9IY8gXMpNOYxlkki90nqT6
mEiQh4+iVTH46ldSyiIFYMQfnFqyDdlvGnck6abwzohWdTfC1SJ73XmrX91548XYDu7OTNoB+MW8
s0C0Wlvz1J/j0MTCRamD81j2O5AjZe5liSdj0zGsJLIUGCrxEhrgDKkXUwSbv65r9L0N9HrwKyQZ
zU3aIQhARpSk9i/f0rTF/ddi8rAFGpWkd+L5z1qdbykKMqdhAxS/RAFZj9cElKjbih4B0tjtL0/9
uFtxS0tAUQxR1A3Aqn90aH+pEZL7mJ7VOv/f6wOMIkZ+YDR4NwsyboTgl2d7PK08PtvDmiXMjBnd
yVLeR98lXX57ZraHxM3pkXK0g+aT+4VbV+4vz/ova/Xf3uPDspU1QjNkCOr219qSNL8nb0oLmKIN
Tr6tca7GbH83J8UjpbXQdvsVtb35y2v4l6/4b6/h4T6MBvWuRJko70erZ3ZwsYQPztMYbvT54vpy
t86viGcaRyFb5zc+kfwvm+Pfnvvh8pIqWevGku8Y5ikpXGKozoNK8owLaiVPVjkb3vr1/LYSz7sS
CW9kzUFOEz2Edc0s7BrKKQUucwgs7rSqRLsfnfuPZE1G2dEzmGVQfdW2IblGiLtHfVEs4buGcJAI
v3yT2mNv//H6eaitqts9FTg3yHv5DR7V8FOV01e4lbjxT+fcgTCtzSdjHCro+yLf1E140R2jOY16
a84gJdSuPkNGZ4pfKoNk3UPorOf7UfNQ/QGmyV3h9lZDMxBCrbaivGdzScyo8Vn2xENfLGpMQ3Cv
VkVwBZ46WdFoK9Cm0pxb+a4XwUgySLEXOoslB5cwBacuMbUMm3Qa2TZz78xRqbTOH0L6Ucgr4xro
F2TTQTF+COIpPf+mS/rtm5/ujL/c3fWQSaVSZPJ+lrnnwu6WtdsvhDfIadpbuu+xvMn7/77Qpd++
ooeGxL2ohnslFNQIIKHrXVWub+7VT0Be4Xq0U91X2F2jrZwGeK2unuBit2XWP3ufvemHZB6cu5BJ
5fm81xubSZvicRKwYu25HTf1OwfQxW+6C+WXJfDPROUvH1IjGUp6lVgeeGH0561K8AeaBjmGTC8B
saUAdXDuHOsUvM9YiR3B7SDOaz7o2/e7rfh3n0oTXQz7ZL6TKPYUq8/t2dwTclsfFvXF0o7sj39U
pHJklUftBhOEA7PdJA7DRSy+DKesMbLS1Pnvr+MfaqqHO+YP/+Evb27MxboQtFTeS0j2wahOKMkZ
VilOoUgXFWv4TPaxJaYuzb90wk2Xb4NvRL8s/P8QVT++jOk7+MvLiIdrxkCbJSg1aJnZKeaNlxmN
8JSUuooND0Nus+hgQFvVC00zuFCFjYM1Nme/tqDnfzw0D9st6yH7nq5rIJEfJRV9c1eHm1ElB5wX
Jd48kb6mFSm4mMUj5xXQMM/tUtoAgQ6H8FLY/UsZ1MFssmn0EDvou7jyDpeXw8Eq/xJn2+q5X0Y7
vXA0gRE83ZpqD8MHC3c+/fiNnWbmFO8STW/g/5iPb1hocz5q0dSYFboXxdU21TsvAuuw7HEwFbzR
mx3a4M983+lehM8yGCwBt+55Ty0VVoWtxY40Y1o+YtLzx+pr1Ox7/J7DE9mUXZjh54Vk5rUEsvWu
Gup4hQafISySikLwxNVotUHndja3IW7PXfVj+Ncf3erc26e8BhMYplss+PzrbggFw1SNU7HgIwlY
8oJqf0bdurn+DI68axa8nEUaaMvbS0mHINRurqEFBuLfZ+DJZNrZxftL7wobnabuTlvWn3J4vTMt
vzqUvAJepPdkCYOwblYJRv/l5Rn/Kev1oHCNkDU0lB7A+cv6vL+7WEOsO+iJaT7vKK7uicTj3ZCY
jlbZN2Ya6CqWeGZfIayeMAmmPzFJvWQqTl4y9OCwePQX1tk6JSPJKtbFsx5KHNNxrcNSnDOC6DF6
dcjAW/u81z6JtOiC/JBY/TJ9kj0c4CgCque7Pa5TOKgoEEMeBJH8c/rUTnYlPO73J8WnbZ++GIbf
faWoBMiVTGzo+bUlAkm8L0f1UOTIOTwm5cM3vCB8KFl41Sc1h184k5crPfPEU8MgPQhNmO0FGzbR
XTfPi4ZlVKTbrQgToktBuo51W1vM1lgkllUoTcAZjiP9ASWXn3mEUL6BDSigRnvtFxh6r0I1s8Jk
LrFDygPIgtneQPaV4nF+u+7SA//0mm/KDyQFhScsVNS1R2ZFTWPS0tR753ysvuXt/E9nhsSNszO5
4iLCIy/gWibQWo81mX/Wek6kdEPXxU7xswr+QJyZalCsygNkfJ1nnqEYsCTBAgFQfPPg9aH5vl34
Kt2Wv6mokRrRVbcTIkFKLbCJ/J0hWLTMEDNJaN5nuAMZJ9gXKBVYND6k67Y86Bhpd823JnBzA/Ol
KWheeKzaGY+6bNP/n4H14FRpuLdT8Vb4Z6fldxnIx760NyLrfhJMKAAp2KA53G8WfmzeeWo2VvwW
Ly7TB09PqlY2I0IPZaV3dpXZBdmeYDjg9PLfN2ufcoY91n7/UYFkxESXTCwL/DOBIgeQrZv0Oekv
OLRQ9khOjlXSqn9qokB7XxQWSr4q+y3DMjDfOz15xtZW6c937nW+hDnShQ92RigQcRxOzoU4dqJX
ZlYOB+fLYCUffJXjF01dI95wMqZZ695DFd/xZEKeCE1audYueOCd5iV9Hrf5e/I8MNnAoB3PzGqG
A8FS5o5S+DIxZXgT+CQQv/7QzLi+UgrNt+AKmRNeNgZpK57mzX7q2Va3e6sK5pDCpkp+ChUlqQRA
Cb07t3EBFXhAjrBN0hpZTsIiaJgBwjRcAmQ2cJKkbd+HhoN/QeUFo8Wotv3UhSTOBdEPX/Bgd8/z
JyWcyASpXzA7dMclNgh0uJmbH/kts9tjV9xD07PPW4XjW/baxQy7PwQENc7Q+TMhKDtXCVPS2PBT
ukDFv2EMMFXmtxUHhqs0aJBM9xc1uCA+BBLZe+Rq7BEAYWCzwXW6TRDzljvrdsTHrUK+ea1kK2LF
WOXHXkT80Ra+2ns9I2lu/FDZ6oWl/MTbMTh/1ZVDNgPqEC0LbobVfDF1C/vSkd5pdMN4uug0O6LP
y1P2OQTlszQC1e/X9VqGUaDZLKKrZKH9mRczsGWMD6xtbhpv+bsW5k5NKugB37Putjgf6H/L1nSI
w4w3POWNVa9bL9ob4HLT8H5EB6+SzMmJt2XUJi8IfQOkwgGstcBaI6uFcL3E1gHQAUjb4fY+oUdz
r3QUbKOcjG+mX2Ezj5cY1yeKqaue4s9uD6fUSb45GTRL1a2tciVd+RQBHJuEPEBwR7cVHwgdQMlE
+7//hrkPUxtoA3bu0xiQiaCf6rW6wOUP40i72n3uiKfKnUFJ5WqgLHCBCFG6m4x7LOz9fnW4PBUu
lAUrWqnHM4vCfu7HAgvxhBiNnCQQ1x3PpQJnbT4qyA2r22qSgPC/dsKxXRm28qTEvsj3HtmQocs1
ou4wwa1BFk/yXWxiLiTAu/55k4TTp8Av2MPpvLmtmc8SYIxbaUpmlffNR3+8BmXYfRvBJaSP6tSr
mrEkCSkHQ2IeMVGTmw+j5yOaXPWxibZCJ+iGQV3G657GG5On2yKBNuQTvj/nTroboMpYtR1/0sYs
d7kXP2tBvcpZ9MAQP1034uK6yE5MK48KcP7Bl47dsSGMpXFmg88vC6/Fhs6KU33AcMItSpTDkcLq
EuarepWudddAXMFTqG/nQxteNhXXxCvNEngl9UpezJkVlCb6iMtTzwYe2TzfCRvDuQ7E2SJheJXg
lw2ukD0FC7mN/kH0rJ+yvnI8/B7h40FQOnFnnVmJ2f0yh1ZdOzglcmY8hCk2fi7cqQZ+r3exK5nC
Zx1WhymOd9qYm027wonMIHPXV8v7fHG//tJI1bV/P5v/Xz340DwW5AqjXa4Y+9aeHaSbq2GMBlQB
iJEPHtphznerr4cd/7cpbHUXrea7y7PqyW/wBfVj866ZFF1PNzcJwMteRgcn+8BaOZVFAPTe0elW
SIjfbm4Z0L6a+QzQnT7Az2iPlvaSeINVEkB8hqaSL6E6j06MslORrOZH29ImqaibRCqXKzvQc0qE
tR7S+IIC/Xx1smc1VDb08fGGMy0c3TMlA1Ub21nkAEdqWlMG4P/SI2Q0TvzjTDDzi1OTx936aWun
bXD54SU3hads5DfZQ1F8DeN1WSFa4w/pwDxZeOlfVA84vjN6MckQOMHXFCjsR7OlytQNLDgFvI82
OXpPnmLOai5njaT1k+D+wmdFyUxunEmBq1UbJtMMzCilnyi5JQMPB/X23IoXeqiZdA9thp2uaHVL
BU2ABdHKjBfSLKyb1w7McGyK4XWN+vqF6690ehq4cIEafpJ37dwjzOJEi9sTjWdmjj/lFuFDtpci
nN9m+zR/h8gMCQzyxvM8hgUL06nGewvqbQ5Ke6+4twPAO6vsHAMlNGMZFOaxqYccDMFa20TFAAmx
Fc5Q/VRbA3kPBm9ghfhETVDa3RfGG4WRdWRedoSAXto1CEB+fHib3Gh3fvweVGG9JawzVm3qWvBR
1J443qV2da4ciEkUn+U2eaHgUPzrqqxtcrzoasxXtNwpjH+k5eVNcbulbJWRW34V1Ax8YGedsVmz
2sxQYKqSq+s2LiAGfvNj+jVftZxssCXt4KgEtF599ZWGszc64lGj8M3Mj2TLp/XdgRdAoXhCuvlc
i9Z1Lfkf3TKxsjeYWxEucw43HXwZgj4J8UkxTR8ElGYcazyRpHQYdcw+Qh5P0E3tA6g84V5UhZIr
W/cF/GufBcSRwymwrfuIwolmwC+sFLLM+f6eOBJ4epDaPKeMYI/K10y2U3GZuPVHw+zSwK2JpIRy
+x3i0cf1ZuafFMA3fh0Kz1u5Od9W+WeM8JRyV4cWSA12ueGo7vDwKksYlR/VTjgZ+UuB3kN0E/a8
fgKhY5Ocs/LzUBPBaa+cN2rva8IxP7s3XMYD62UVfd+zlRzt6/pUX91L6pUCpim3hclyBaXSLsrL
AlbRLDP3qq0HVe/QVb6d2saj+pytmbIiasakNqK8cKOvkTKOUQgz6ro51YtZaVfCQB/trYdxBET7
5t0rO1HDaAiN9yiBFGzqy3lJ6HG2pJ4DZLdJdSuKAfMMh15ZCKTNlRtUxKIE7m5usuPPJWD9C4qI
cjjOZ2HcrvIsyFUXEuf5VaB4KdnfZz8g4to122V+NyVhgxW+1hD+mNKx2So/uU/2j/Ic8YA0Tx02
AQOgHxWM7Pffquo1bVgDxiOfFWzJSN2mkilr0K5fzaNg7II5sjcYXCyh3DP1IqNGJLQq29fco4pD
jlkWeeSxkoiEQa7TLIOFkkkSOQUqTQDVTxYy0PB9/gyG0Wm/x0CmkI2Vpaw8z8RVM7xI96PIQ0NJ
WZXMG5jhqFDRAQER0uFAF9lg2Vj33x1yBSd39A/jWfTnJ9BPA/BX8FPpjvaHy6TbySlXr8sK4JNa
TCCC15IJ1OypXJFmtqZdyBwjO9Q7+UNYUa7oCzA1IjQpsm6Z3oKaN6unyi4O+h6gQZCGZSgRi2EE
1MtmS83CHMT54Tpb8uW6UDYRrZwPOrHwEfUUqQYU1EiKCFhq2WLaUHQVxOQmIM4AwTupLaRsgKFi
54VhEdviencsAchndo36yK+eJmNM6Qmvox+dEn9ypWjB8eadD+yw/D5c9S2SqnCGNkakdEucdNWG
FDd4eyg1wwEiF4rsuSm6LfWONDOvGxlNOY67RfJmPMOd52XeEWyriC/xv8vLzFX3yU55bVfRKT7g
gV+JfufxSxNq/xTtKRso2LSpa9YAzEwc9nc79Q6S004cXGraLThIBF98RPcVH7h739At8chnaT3U
HdGJaq39E+9wXQhIJQC+8CY5NX/Ux9l1k3uzpxu3Fo9J2g4QbTtdarBxr5s5OZVc3QHNW2Or7pEW
UHZuoOsulc1zsxkWUL3YdTbpkdsHfO7sSVzPtgBrrejN8Amx359TaxYov8x5CAb956Dnb52nhylA
Q5GR5ufa2KtvPK1wiEtPQdjAoh2yq3/rx/qbXsbEMlRXoJcT8TvN3spokypA2uMVdk1Umwugc3cD
qNW6El8bBSH9D9bWJKLBghLoatWzMIlYxlzqlVb+ZsPXf9hxaQHTofBrhlpckgQouNqiVJx0eXVS
2tKV6vbwjoWV0u7KxKurt7toz+vFcPNpiPLkbCZXL2c7qqz2lX3qNnkg+sgdLy4r/RGXJtiKrg8l
0SbrjTUfFzr+3MG7DntElp9ivLmBNeM8Vi/iroVy8Qfs8MSWzpeAgaW0x2MrT6xLrKm3r+RT+ei+
JEiz1I4MLm3lAwbjeceCfmXFYqFTKUK9pGFPZiM+LwgDRaPJQtCz69SoQlAVRw0Ji9YNOAyj2bsl
giB25CPPNma2rvLE0tykB1G/Xr7ZGYBfPcE2bA/ozdKrGYxoCbBzL2ioWIpTbsYfMJsgryE2PaX2
5Zgr/q1mw2rvdt6dcmPXqZ5B6FgEfmbG4OAMKjnkZAgsDLG/mT+rryXfb+pFX/CUqqlpzJ8qaEIs
JQg22diudt67DbmcF1NnAbibNVs/+WSpVbzcP6KbJ752F07O3YmXnYNH2LUf9BvYeKS37C07ikHG
UX3f+5Og66lTVjF5ZhTXLO+HG6ezD+VtrJYJICVo66v0VJNgbor8+HuKdOnl+lIMzuR0KwNhPQqu
yFjXGbZsVkDGaNTyEIxPtKP8lNsjL/2VFgzZhvXpU0Bt6SYnZml5tJAiC0bwaoj95KSS9PnFoj1D
XVqx9POF+BdgVdzbOnHiJniVFqzl3BI/c1xshJEoE3C+pLQWQHcGHfo72SII/dJbLbweBraYZIDc
cU2w9J0h2Dhd48I/kJFcctEl68vseHvTmXGnLpKD2fxtjAIi9d4MzE9AFUvb4PjMYXdf7iuSi+ZW
8VTYZ5fgvffZfCXQv6Vtgs6ME0zPaq6e2vmGl6Sb7yPous5ltyGbPa23WFkyK38jD/yuWtqz/knd
B8gQVDK3aOOSsYiWtPE7BfsqhCqy3MLqFV9IXfj5aNfsPMvqCdUsXZ0PhTiKOQNsS2NTRL9ptVyl
H9pz9x5bvFE4aUglMtXJ34za5TnZ9G50tZhFWBQRnNlTl/OVwsdjMCG3GrfPGbYHbe7Nex7wfBhI
e7HmtZ1ho/U5tMrpKxE+3YoHP7sVG6PwzHo8Z/g+s7TBzzNb6jc5eAWWpsqPLqD7IBBS8992HP4u
okNbqwSPwMsj6eByqA6RQzjeNMVEUDbiE6sV69zYmatwPYNq+o7bk5q8SjO/HYJEX0YK2lvCiNSI
Ch7TaXFh+o/+n/uXD4z2XRxKT0m6va9GMuQtkc9ZNBH3IQycsaz/Min598HV/50CH2Zl8zSTxLFK
k8ME9IQLgl6iA3KMaJem1dQSmNpQ4q8ZGcZve8LDwEyLZE0c6lkMqtcky7Xh9Ke4MRTC/C2i6IXC
13erOoJav2iUgzLfjxkJSIOvIZoAt3ij+IxvYZ6tKpTV5bJctE5cWMZRWzE728sbRut36ieptym8
CqvjNFh9KbsWjJZkFQGVYCh4V1wqHhWCaOYFybNhWS74vW7Ej2vNN8hf5fMxuVMWvo/ScpJXwHp5
73fnK9AH5mSIQmwDESmZnuUyr5Z96l0G7LAdq5kTtaKZnrcdqweK2SGEGsE2RXXOl77UgO4nbltw
DJp5sez98qX+8uE+moHSqrgKQhFPsz0uNNG5+wgw3f45RtMITt3676f7h/nqf8dc/+8a+mMx/MuY
S62La9aJPF2PL51ZgqXBOeVJZ2ByrkyakpV+GGwA/kBR8pcbteNvHqDpavmP2Zb+oLAY+tSo0yxh
Qu51E9LGGdzE///gEz2+0wdNxbyWbrqW8E7xiti0sLAyTr1bhOaTqeuXub/waMJ/fLaHukm55MI9
K3hXadAvr17hXV0uKNpWv318/+AuPT7Tg1YiPTfiWZKJrJ3gIsO7auH8eP2sgmpCd/ymIlR/e18P
egZ51opNofO+CKwaLTo+XC933c86N2bzYUpWzp/Tq0/KVkwr7I0CoDYbxWKHrAXvspTd1ClX2eH2
lr2qL4BBnRujaJLbXIluBcJ66MQWSY2HfNp7nWp73kabm3MNxqcZxRPcODelMAyxwoF1D8nn2E4k
TRR9V/+/7wzhl9VVf1xds8o4q1MUcBJwZ0wXDPA6ReLO+PPhAsxEi3t7JxsEP+J/P7f4L/09VUDd
JM1VTdLUP/2/v9yV16RttaJQxN0fXPA5OpAOj5HW4pOV68Ut8qIi7A5wcty0WvTxSgOBNyZOR1U2
JRt2kPP8HHwvyc790y+v7V+ugL+9tocr4Hq93c4zVRR38lu7JIUKq46+vByZUt0Xxl6zNK9xOfDd
wLrTse9M4bv0ftMK/9tF/7cX8fDlDAkSbFmSxd10M9eyVbs3fyL9FbTNNpxAf/lC/k0j8rfne9jy
Ink2DM2cNz0vF3pui61Z/KAqRoylkKsyOJFN4wrwzORBVG0IeHvKSPOemzhCUtcUUrcmCoFBJwPG
Mx8RAb231Ti4bc6ZUvxFRCM+OuhYEv76ah+V1CTJXOddKYm7tvMSxsIcI2AxXqxOCxX64DgZyGiy
EzxF7rAUVvno00Dh2Bsf9F/2F/mXq+Uf21kuzLPLjC/qRhFZXJbny/KShrmyP8s4VOjzJUzD0d0Q
GS771eA3N4+DRBc5ZRUyfpzVTmJfB3+O19KeN7ZyDiRifKrXwvBgD89JpMOPUljlG5HURePnO2YO
d8Iyf3kf4r+sBn/7SKdt+y93ZJbj+ihi7sjJpFzzynSPVvpV+5OKhm386miq10HM9TWrfC4YKMMQ
58LvLSUPtAbJg1m2z8zmvcTpf9PM6Ma0ST5soqooKZqoSrpiaPLDy5OMti1KZX6B+SKGsEGT5RAq
3RQaBL68wW6KJ05dxR/og0jGJfn66Y7WP3a6zBU5vCjm+Qd4xQU8ISqfd47k6lGYUY9bI3bw+kJU
AJ1xo/EbdAE3wdY5pcoEoaPSaPHgOsbczvTDnGBhvDgq3VTmEUgwmIRx6Nplp3Nncqi/hiVivsyU
39RdusxVn2Am7EbLO9wpgnp/xn38PF0crY8Woxktzvg8xCSb2yGlvtLQBgO6QvYh06z36COMHHqX
vCHps37RUyZ3Zo4kueS8ZAFvRwGsOlg0rn90qCg9YojbaObMyyI9KoEAnQNysdMwEEN1sYKa8Kqv
ELx9tCktrNnMbBZctsR0Izm7fuBNU/fCVoO12tjXlPET2qTF1GSSro4Eds0SGCp+KJJdoBuXbJ1s
RDeD9eQOvvDNkIuX2pbL+yvTpUvpZ0AqCtPgXGvVLNqVi94sS8OG+e7r/UaAC29ahfH6PDvgOJZX
YP2Qo3Uv5RIVR4uFgaigIN3GeyN+v6aBHBqb9Immg+612GAvjqzZpAtEu6uDOIahQUAxmRsBf33H
RFkv+gkJ7Ou8adE0WjsSvfqyAlv8OvXCxal9ARdCgtJ6Mfur03Tu/Um+H++AeeVdTQ0NRPHilajj
9S/9Rr6ElyfblA9i2SMjGIMLra4M0/izgV4qMu+MPrQTNK+aFqatbmlPfNStM3zHO2Wv6s5dezN0
3G00SgiAJpzZ1OqwZjonutfVPWg3qX2TyL+YkO+RLW/RVqAYkD6QS0yxFZmH+uKMMkUnhhLxBAf+
/mK1OkDQD2NNt5zop9n6vOPx4/AyPKWb9JMhx0e+KVaqgkwDFslEArT6BdKM22m80ncnfYCfR+JD
HzthUfm4NuaUHzEpY8pTxLD+kLH2BPoSgtuibKhkSndcT/8MRJJEEFr56CF4NHqYa/2pPTUwzVgJ
Zla0pd0d2RHxB7z3Ex/DNIlAcJFu6gOSmSycD8FNDnjlqoIuFKcdWv0zA1QkeaC54WkjfmcIgLhb
d3IsAlG6SDlue/QWKtCjznmn9k53/yzgpfc2cpYzzH+aZxt412X0JM5fNCKCAGKiu7nGDAPm+/zP
82Z2/5Fs9Dg47/INadMEf9CGaRzt7Ep+vf2TpDPwhjQylTBw3E/ZxGy3YNE6zS5F+Ji4fFd0sEuT
HQ/b1nCkmf7ErMA6y7yxIsx21Wq2TsBgkzGcIa0pDZe0vN0EhoYIvCqYsFzWzS5qjj2nEPoIvQM0
X/b11Gm8bJETRsZMZVus2hPoizea9oPZ0eUR6LrY4g19rxfNvPmB6wthz4XQn+SUfdeny2vnKGER
RL62L1bGOkZAZKk2fLAzROF3GuSwIKcg0GYZsyxA0/3MYAxj8nPO3yDag/QDOHGMPsynr/OMPaRu
zVt4Zui3IWCgJOBXWccrpEvkWBROHxZMX1OzeOEPYZev72Ht5Kc89QlwEUlCMDnYli11M6sW1kYL
Zo6xElnWMmOVX5ZX7jIFwgp5eoi2XogsuIVltFURzdABWtNB4aaRXdhyasz8RlvzWVcmNnDMABeS
3IVQSsNCYnWsLRTC9/JLYzFu/Sx+Ly9McqOtgnaeaI6KeYVy2csX0CfjW4cVku1rLjvsGvnMwTOV
M+G9jKe2/hbPe+n6IRoffe5X2leK5sDMsY40nV/Lu5JeFhCS20/y3qBsWSNColEfP0nzTZTuz10w
EAoQr1PBL0vycKag2GaKVCGRWPSGu2vM33Q0hsgwKq8XvQuanJiYBL9CfZHYA3MqXfk+z095v2zH
I1bNvsPKTXeIT8Ss19lLjulWsm+6jZxE+1bJU+qCSboBosEX3csm90u4Qqqr3t3uYs6fRjK73oYn
mlAXCJBBSlvNRgD8OizvR+ZDohnSMOp26GcsVDmi34bZhr9B0/KmMk1a5X7MvJeDgMgRknYezMHP
LJl0BMxrjmSyvqmLBl3dW8fQYyeemMBsYDsyFEBIQBNrXJAlGgyH7jj6+ilm4QbqgEe4mjiUZ/ty
SkyySax0pWROtBb98ih+yPv2WB6ZEygMPPTdLX3ulW0926f0AvkbP2UMUfot+hV2QTXFfxEzRLku
0HePqSWP++sp2ZEnMmQ75QsDMElXHOlnPp2QDk1J7cj/Q9qZLTeKLW37iohgFHAqAZosS56HE4Xt
coEYxDxe/f8s7z92q2i32fH12Y6u2oWARa5cmW8+L7F1yTBcEG7FGWtHH8YLl9FTQqFstgk/kUgC
hSmzjXledPq1pa1b5MJryQt3GItRTkuS56bFefuanS7b+cZyQJPGdHG3NFOv3moH65ZmB22Op+zB
Nq/SMy3+42/tBe8mGvhX0d50cgDodDCtRfNRLCXHvlKxzUazEnnMiWO7oO/67ekpeBiyuUFzTZ7/
fMZRRC3gh3RqNjpexFGTSao8qBjFiFqB/MAylSgWQK69Tg76FqnRv73k6ISRpdkQawknDJWmlQea
qNrzhSw+iCTY7VAJQm40xbHSRBXih/sc64q7XKnymSojcgUO5tHlRi0ePdqEprXw/EGG6BApBbmX
DF2Ea6ZB652JcbnYsjg+wEVmJgMDBUdap/v/obrx3Un4IrE1R0qX0izDoEs4PwjVbH52FHwcHbYA
nd/S3cICW5wyVC/XNCUnUv6/gXHEKery0qOc2jbNIdVbFoEor6I5ZtAEwv87OiG4fr2DZMx6steT
C0GdyOVN8ecXR43E6q2s6TlqCI2WqDukzGTMWziouO5WPRNwKzytM2L0o5jdDhxgPddV6amk9ad1
n7o9AEx7yXCnsD2y2dB0isINSPj5MGBM8ZUOzCuA+0gicQ4T8kcgOhUD8y9sXs29EJPOnIHJkdCZ
6feoKTbiPyAjrp+zXLBgGAms0SMCl6uqXU3JYSMoFGeANsJZZ6OGjs4cBNNp+Ev5WAJpO2AIdLu4
EuwDI1qBFTKsZyPcaMU2iqjOstqsKyHD1NXYzY9AMxnQXOAxdnaaLQKD0kFAV3r0G5AjmsoWoGtX
+Fh6lBwH9nV1HWYPMXlbPSeE5k+TVbZvqpR/LAYRMS5eSluprWqlvJRUJj9/imefcXIfetEiU8kG
6PgE2kuXL9ThmhK1M0tXEnZ0/JqJwCTW3E8f7KisGEpq0kjl1+dwZBYBUQwwA5fNWpQxT54/5fM3
FQnHlagwSfIwOs3Um3iNlFz60EhHBRHAtBbm5ktHOf3hTURfc1RhyiM1UI9tJypMzH5yj6kQ4t4O
6DvFZH+0n+JCf1cF/+PtjuI9XgV+7Be8XX1ZGC5Dvg2QDy32MrRsV2yFfGIFUwDtU2diGk+dB3Ut
7lziADrxgqci8mgbmB1N88Twq4h3ZfEBggZBPN/3G86r4Ca6R2E4MR1m/8bhGsW6ccVIktX2FCqK
epOEa1tB2HPznxq59t6sPmoHMMbe0OnEz+nnVurCHIAdfARv9lLHjYkj3gYvFmbuIrZr30uefn4o
U6/nb0Wk+liFidqLh6J4zTr2GjF/uTmf7gfKBZKbXw0uQlXfuwlnK4sRMcjQlpekU1zNiYU5bpac
svCoZSYLE98W7hdg3iNlNKe7oVNOC9ahJjzNLPwbFGP8bkb7QaoPllHZNe/mNzILBPPXnBWC+WDO
Y+1hAP/+20BTcsBlyXeUNZ5qsQjryAhQHJjp5iy9UAamHvXV6qirwZvp6/NpRYp5XlKYmXhXE4HS
GgXKk6LVWWnk6g1akdu6uXolW+A8qL6paMtfCkYHxPFeqz3l6XgfvqGkz4mdO0Pez+uSyqmwxzml
GwRNZ2nit303Wnb5mVuj6CkPdqC3VSN+mxosoFk4Zbem4gDYBk9B9qYbYb1qIuDxaW/Q6vqcKiR/
W7i+SCqsUbemzmezui1E9XwpSvrDQgg/upX2mtHeOC8kpArOz29EmcgnrFE4bU45pyzxbTeegC01
83rHlMuC4x2Aoeo68Ww0LhOPWtWnrjoKqZohaX4zM6mgianIVafdQtBCwVtgFNo6wcnFsTmXF2Hh
dpz/w0VHu4J3Envmb/kKGUSwgqSGXG4OX20txeC6F+dVtRVDLmAZrTckpahsWD7VOvK9Or8GH5Td
n1bqg3GFIAAEWiLcUGBSS1iupAvEOxUe5G8SR2cGZN4ASSIcVCLBD0RPWM7clO6SxajDEqMfHNog
uRXdxm4wVrLvjuknaEL9sbnLd9FDH7LlOnV0nSPMZR8wnGP4K0L+hJYH9+Uj9ah9jneIuUgpGKyI
FcXa9rI77QqvMVnZt8raYpQuIVQWi/NBfTsZNzLTKIhG5K/5rzb3SgSLG+RT9JsAGrg5YLU5M35g
WYM7Y8UvWXO0f06fMDBHY1VyH1vsRWeYV/pMDn+Ez8dNqaztZ6B1/EUWGk7CNXzJ5ArIkintixNv
3UuyBcpfK7gJnlPc3W/PlC85KBrQMLa2dQvoTltW1apRrqOzc+LUbjkqxrI0OVyrQ5K2bpFGNe8t
R/TzwSQVmw+oLqjZHPRfrfmghlc9FYyMjaPiO2vjB615L62PDFgBkoXPpsN57x7qz1yyn9Pqpmtv
G0iOfbCNTVQ54NuSBz+NHTuen1PIivvah+tmzRWZ6tnxPT49Z8Wnr5rUL+kvIj2yn/l35fs0X8n1
VscR6Jjh636lPgXYSzlme1OKWjQDzRPf2Hcdl8vPerRta1V71ENYBXzWvO+98JYWbWwxmD+Zik5c
yxYtl4tUdFCa/JiIHBD9+CNRVRwTheKjb5g1qVcTdzax59mjA5iZVWkXSa24WnKrtrdRv2t3AYW1
FiMDnVkxHSXp5D1OHPu+JCgX94hHYRwrIWlnpjhMnGb3inNyv1xkGle+8nHbMSH2oQqelCMo33V6
Ll7lV6vl4tJprLZ2Jzb56Legy8fYMq5Bop5IPN1k2YCjLZR1IANCqleT+f1E1LRHu2dXdkpjZxzI
9WVcuYA1hGcAUrgEQ61lSg+BuSWKKz+/478h+UYZhj3aFxvp2M2qivQ3JKjcntFNH2fbCNQMWn9x
xJQWsC51hr1mtyGOVgAXrhtQJWATj3uNWaouf5Dt+8nqxHe9w8s3Mdor0zKRdF/mTXT2fMBGoDep
jMhu+krj+0WuF6eHTvQBrgl+DCL4+Ekf6l0FC0RCqnnd/pLMbR9dKSd+oe3ks5ufn9pUNmGP9tWK
HvTpfCKbaGElixkFRmgLGgWk64CLjbXwQejcatHYV7iK0qekOFdNbO7qVDAYbbNVbzAHVIizEkML
jOj6q/5BcKSQVDKjB7p7C1h90V8ZC3m1Kp80YyryTRxY7FHks4ImauKIyMcUujgzQH0/bSJX/Abm
chx05OYChubEfU+cSy15FASTbqht40we9f/VPEI0K5I3Sh+L+gDL42VqOSo/xyRLHkXCsizyIa64
ZMSklNuQJG6LA96WOKxQGkQFCQT2ERHM9BFg8m7VP0O+rJ0zPfG/UjjwbEwJ9EzjM8E8u++97NrP
OfEAh5yMwj/HfksW0eoiFJrNrDtXMStcPGTw8cJjXZiokT32nuaaGVOOk2W3n0OgJY9CoHyK0963
CYGl2wQONGXdLXcANxAyJw49AcYdvC6cWE8TIdCSRyHQ7mezVMsIgaXLuT88Llv5Rjto82Pikkui
um4OmJgKYwcxtmxsOiFfUOlXUjbFhxJDnam94FvJwV/hz5JH4e+oV03XJHzaMnMsAQNi/WvPzLlX
32pMdw+/icxEO+CvSwNCAzJcHyYMbUZU70B/E0+SVsxIPkxEvZ+/d0seRT3TCJIgKKmKAuQdGP7X
XWVltUwsScQc2kwMP+9PWBD8fFlVxLF/LnxZ8ijODYY0y3JRfys3M2G6itOBFr/qUBwkL1A69Fn6
I1VOsT8ry/B4nTDS8iGHV/55jw8lkyIFhCjmlZnGZdZz6tdNfSijIHislFOlUkS50cw144ikgDRT
My95tT6xUO5wo6ZcTSPEVZHbnxb5PqJ0+MxAOOZuzBFv/214/JInXny5w9DEdVl/lZFmhRcMniia
A3oRgniaQN7xmVEhw7EmlEcTx1tLGcXIWVWQB1esjlBUrudHYSJto9nFSrklWZu8z4nV+PV7Lu7T
PiNzMnUePFbfHbsPww9CZ7+wHB18NPJnGntiRumkTLzyie6A9XXqvriyFEkDrEpCckV3gGkKp9yF
zCF/FarxAP4k51gf337+CiYvOoqNRyWQTc0o1ZvjQ3F13NhPyc3xYLulE90Xt+1eKIS1w8Q1J9b2
12+6uFEzPQ6D2f8nHuMuWuIu6DWZSHYsR/5QPQnH79CV0K38fOFvRZAX8e9rP764sMF2GyjWV35l
xtAVPWZgP1EpgFQ9Ks8ZWG86BYy0SDdEIGcAqw+E/YzOKFWxG16WDALozdJWMXSU/2XyZ32dIi5+
3Nmvw0EWFeOUIaf8vpXXef9gBO7Mgrfho2tNnvGgY8TRP9OWIQPFc7hA5PGvv4BRYGxDtW/CM+sQ
WoDIjsN2LufYKcbviiEEiJyhP5gKBlkysWVOHJTg4/+ZHaiVWp0VsWUi3EY1ll3bz+dmyTyul217
LzmcmMkq/kfduvKVBvywIYwZWFJah11df23YLaPpkWvYgIKWpVvpHPVXAdN+8aYD/UYf/cuSTE/3
yeyqFJ0LGpYka62/lfQ9st5FtWLmqFubT/1bBWMHg1y4JQiQy5UwkhNpZf9sGl6WL2bWWiedfjHg
MB5AwLPxFi/lTtRowrf29Fb1VwqUhJNNQOCv0u8a3P4ubGKGUZ3Z8boH5805EvaMS4deWVAIGZhX
btHKbWZiiJjF80rBdJEkOFmsen8p1V4l/sXVaaM7fuAm0pvClGgGwS6dLSzT8qyQHpAerKYSXn0i
uH6dPS7WeHvUzm1e8+UjsVMO+g2II+0DUVXltS6HjWRef4J26XdCswVERTRFhx0jmUxXMFBOX5EH
I6Zw17PPUuw6y2BvL/ACpOC25a+gdngFn5HP1t0DEs5pGfU/pM22Ioq+GDiMc5X2VBzjTKN2ATYL
Lgz4pU/GsZegUoGnaIvjnJC59Kcswf4hSv912dEnmfq5lMk6gev8gQi0WXZHxvu+XH1qDyLN4FY2
IHDhQ778OWRO3vDok6yTpm7rrKJb1/OO1IXCU6ZeSu6BNp8DC30rOBn/9rLjbCPCGDxts1q9OQGb
Jy1k8UuAlxCALzBSxqRzh/naaro5+f0C/e+DHmcbZndKfD/g/TJHZHFZqq2cgEk0PsUn1LmYTsEO
ISL9y+c8TjvKuEritCI1N+9UsBG83O5dpN3Gpm8ECc77Px/G/rpZcW66+BrpAQWGafI1ziiDaAtr
M6DR0FOPciaDO2cX4CCdQXWqkj+1pr7+/OK6jS21eh/TfJM30jOgc1BfS6BLlWs9i5kk+f1/atV8
f9j+627Fq7+46jk7y51ucFV9V2GbuAixcp9BbBCJNAzMYQEQKcuYRBVT6v+33O6vi49OXq0vhpKE
/AfiFxyJuUIbttvil2aicggIgItsgb/g5LISZ6e/72l/XXd0tjr3almdM5YV1OX1cTkAvzxtAg9x
nSvtgD+sUg8BGrPgP4eNfzhp/nXdUcBKdEmd1XEuXvFwFWdzTrwzMiqIR3gP7631gFBRWZ6HBbK+
kGIkjUbzvl8kQNR2ydHxn2Ex+M//QzwTdY2fHsgonkmzqC3NhDVfPQ9eey1kJgHGDvwwoqc2kXBO
rfRxSoE5l3KyC9Zc/FxR7vC3NiShZZaADkPMy8Dz4rycmtWY2izGm2zhV7Z+jLlFadXgwkcb50t+
c0Cvg0zUi+EgIcObXOLilf7wZNVRRcmPtLrOY5Y4OoNHEGoJQ1QuZNedmKM5rZXEkRIKhzpEBIqn
bPo/L7l/OCj+d8l9iaAuvu9jXkZ9W5O2HiGsbILaLckhpEWALghDBPd/mP+b2Cy+KkAXV/QzKfE7
hbNTGC8CwZlsDuhfFbapamBF4X4jaqT2y1Tp4h/6r3/d6iiUpaHfNEZfcEZFUcX8hZgke0AaRc1G
2A6BovAmV9X3ZeG/rjmKYFGcB1kc8kWLocp2959qLDi6axlYxM+v0via0PxpLY3CltwnZjf4XCxc
57N5DvBJj3HcXm2DjUDAFcwkK8yBOf6toC3mOxYbBEMYBa8glgYH7OQTWB1PoqQDd0dTbhlj+K26
Gegyssp18NLdqZYDBInu6ZEJ8jmeM6/5LtFEp5V+65mmbHmiMdwvZ8hhn8ApMuFvyO/I761uCamf
d+sWK0ScRg2WPF4HtrIcAHmfUc3Zj3F/ZVr3Q5w6uSBAULoBHInCxAA8Zd+fT7S5vHONCFu61f0V
d+rU6L319K0yOHFnb9HxsQMyp71ZKdSB2SupPq5XSn09kwEWzQ69TBf2zWg/BakAS+Z2fUJiaXX4
CTaeLj/H5ZNF2ox6jXZabTgqgvw+vaW5nD7MDsgw78J9kTkKVX1MfRFzgN9UqMUuFNT5Gp/rzSnY
4JrbFMseVwJjSapdYGtBnRQhreoy86Uw08v8FaWwIVwoyrvevhyN6w7GL//Ck/LuR0vl/TjDkGjr
z56YE/OrV3O2UzTK2qBtDMR8SPZmLzygPkd37ErgoinuZM6xeFX8ua2t8ZS6zbaAguBV/6q24DOL
JxqwlZiVnucfqeIM9pPfPTEYMKyhbqvyQQUMVG2ozkWlE8frHCxdh69rs8yWmk5BGxqIw16PW9IS
+Nsyyd3qUzfWYGj2QeNEYGEifQ06pRVuvxy54PMWuKT0bsYreg1+ieNUsrzHVw/AFvAJzmxCvQh7
a+Nv4yv8fTan6+QWXOgj3ESwz5wg31RCA5sNoDyhNkpWYMXEMFPm5Ezz7RmbYuSdYRzFCZbyZrbr
zKV/rS4HT79Gbc2gBuCdrnaynbGmTo/ztL0qUFnDmoGYJxIHe33mNVwrGCrBUL5hrijxrwQvEM+n
NQoiVoLldQ/NTfeQbZiEhm0nM3vERCdUnXZFHaEtllrkoL1fMLskTlIM+5d3CeZgnKtWPIcHFA8L
O72S2kX1iQGOm+8lR31n3tBXEF4Xmy/eoIDcUB1pT16FrROkBpLmz7R2ceLgl8L6aEWao8xVjKQ9
hClI4At/wVCxZSx9gSKiwGIEn60NxcEJ+RLDvQV4aNkgX4dRso9td5auu1cIBMFGPzp9tum34WZx
PCL8mMNsxKMbv4kd6vl2rYL0YOmQzWktEs5TiEp0CeSwSt55brN3iam7xfGWEWEhmTfXIBlO+4HV
uOqpLeK/5uTSV/UL6+9qoRNVPvF3A7bDEQ9sI4M6lqBR8L9bMB5fMEUZeEPq+aIWO7NuEiwxkJPP
AG9KWzt06hLRhyOeSeRmoCEGoEAlf8iUhbG0jJ0+ExqltvHkQaAvjHYFm7BfosoH19iu7bV0vvL3
/GGEBWRKUDCuJTCKHRaC2F5tQ6QS+Kmq3VW8MF4wYTuntxI1Q3+jnwWasKVqfN1ASKRmlDZelz0E
7b0EIHXNYFnwCmsC25ChcZP45pQ8J0zvd1f8xxIit3TLj+S/pPoap2mlWcmWV7WAhzw6dKjp+R/0
TxDvLyEPURdqxZiAoTv8Hf7NMPMiIh69pfoAxrCWFtnrcbbvjlf6yU08eBsgFEy02PVctjZSvA0b
GjKT+cm3VUfMlTnQUFtVxo1wSSuOxmCxW/fG1gIUhh8QDr2+ji0dFJJd56qkogjYoHT8vJ19X9a6
uPJou+7j5FRFZ07vlSfm6tLbdqmswNau/OVsz7ANaNjkrt3mq4nrTt3xaMtWFV89DTp3XDmzxLVh
CEYbJop2KkjHt5kXbmzHnDK3nLrmaOeOZMmXipJ7rU080NzZphCKYk8BOJG4WAsiF1/W75Mv99tz
zsUjHp03IksO5SiiXhCsCaHABdPNsDquT5gQaRBAwhUDOzf1NlhOPOJvjxMX1x0dJ1RNrXM14nwl
HCLXTC+CWEwx31pGmLcuVEt8NVNl0u8PV/+9qDruVKtSakW1uCjKfZgJ7nEAeAXgSKdX0dfvTYv5
gzeYm1wwtBm5mKmPvu7G0tP57BaDO2SHmLF+3T+cZg+RwVjg3ZF5rqlVL6oHf8vhLn7lqHFj5H1X
HwN+pdw4UMchzzllToXfVzgILGWnes3A3HkTL+TnhcCgCb/qIic/yyf53IcsBIjvGCucmKBUthGV
wwIzunytYTmHdmA9lZJ/N/eCy5hq4NJuAFgwx9dNM19JJVm+GSrmVD2GO6rDCboDU0bnR5wQFRyq
jL2cfCgF7q6uCQi2OaTNLoGGGd6ELeJwbDiuYFZ0IIxtL2VLA2ahMWrvHPurpCI9jG/k2Uaq17E0
sYy/03z88evFu7x4anorVWYV9TKRQliHxQ4jsdm8ebLhK1P9f9HVhfGaXGH5iKSQQvaiCh25d+yT
O/H6vgkff/wQ8ecXPyQ4BRV2Xp1MO0r9nR2ijfqCNVHxxBggoI4CRLanJ1Mnx+8q/39cdRSgc1NO
4yjl5TEG3TiwOWaMJknLBpA3bKcDdWm8w9PiOjE9RlMwOIvvu2fNKxcc57UrO1ko+lXtk5VezT7b
V0P+8DMhjpxhaUOi6vOp4fF7E58XnDWC8wKsKojU/k1z5M+azVaclSMgJc+UGhn9OzHxq1IYcf1r
tDc7a1MyST+n8RCe3Kj6CF/YtugGqw8n9ZU6Flx/mXlu7Ew+1EdwdiDs6dbkS9hI8FKBxrf41YbB
Hk9Q8LdUUg1os9kAuLTA7qJfgdpqykeFwJCIH2Y8+hruDsvZyWuNXR7dFLDYjyvm7H9+1V+Cu1F8
+OOhj3an+HisfOyR5Rs17jkV7SR8ZHwkPwEvvFde5PguPd6hGjvWt5aCDdbtSXatloqJzzYq2/xf
PqDlQQ1g8q+iTFtuIzIbv3Jqc6Wdl0gXzuFv5KD5CRuSlXa89vu7TH3JsscG4wN5dcr2qbTpCpS+
Tl6Q93XLs7HM27V2XjUM/J7gld1ZeFf0/QF6RJZen8x3LX2sFWZFMXHx1F82yDWOM9tm9aXW+R1u
lQ0Kii0WhwsbQYtcuVlwYyEyrd20xm7sucKyIcRzC4TXxgjMuXWKlqVKx2VWzwHOdKeJL/u7qsgf
T1nEy4sPKg3zJEpNPihBmRCNInpPO86oHnmqp9/+/E418c5+eqejbRi/60SxdD6kzvNX8qcMHQ9B
y1u37zF8pLHrgAN2/RXfhgy31sH8tX1hGN64xQZBepIqN9rWD9YLI7U30NztbVJsCrD9pI4JPr4/
/9jJoDfau8NmJld+rMFm5lQ2VIvZ7/6tvmX0BO1reG0v8csNzw5lK0E7vw/cyaqw8c1mdflyxjMy
scFWnae8HLuGUI1rSdfOS8AW2+C+c45MtvvCOeKh3WGtsgMsiTBb2JOJyWWqqOWNhpnuUv4t6M9K
8wiBUcFb8qAB71moKDKwcmLDFzqekAVX4v7klMN1yckI9pZbMC9fU0xwfNqXz6G/8t9/fsCa2PN+
WA3jIRtr1sl2a3F71kPFplLjNrjSXzswjd0mesKCEMLhoftVP9i3YICHjLFeGtyczufBbybLQR8i
yeRL1+9kQLD6ikNIDz1x4meqIrr/9DPFbVx8IvVQyYUVEIjAjJjUoQE5czY2XMt0zr9Qgtr0wSnZ
wH/sYDPmDgbaFBtkXFmQLMMzNgXSXm8wGWAOwOsmZ0y0bzIpE/NSdcZMBH3HMTeqLTU5O0bIx07D
mikT0urU8IYP7T4ylvYqhOjN1CTQjcDRpQx4HYxejvVZ2Sz8+sOQ73x5YygfGoztUwMgFQ4sY/3A
XTy12tv8H7Xu6KYltRfrXuYs6B9/2yAI+vQhVB4s9Tqvb5LgQW2fNJRFdrBTOakDIiiwFVdTOF34
IHvn5iXUr3EZcHo3cWUgGy10hWVIB+0Bg8v7gcl5pAqYkHKUZsOp+DsbU9o15dokNcUACo9VfZ1j
YChti9MjVqkyJREVFD26OQwiGJIPcoQ3aDFhIWORd8KTw5X5tdaibR3lFxR9jqodgRb3IDt0C+Y0
cC4869hZzO37lQRF5L3Pl/0RkMp9TT2Kik6JAvg2U/YMClTBswXWpOYs2kXrQL83FIrYxwdFu9H9
bY5zFAWP+AZClyxPRKLvDoh/vOBRJCpOSA8Gq5FvcEReB4f8NtvDzTYBG4JMZUpW2Hucb86flCiC
h58/0u80x5fXHmv/j51UHGc9i6vyojeY1J6BlOD9DArstDyuCre86rF5058olZ0fpPuJq/+9qsxx
fGaxsAEG6rMvStbFt6d1anMuwso8KHuIiNkvwf5ImYKsF+0akNBUzP/mbv+83miD6rreSq1gMA/R
79pagP5tQTto4M/Xtr7OmsPx1/FOEfingbKzf2g1WiU7o3Gbqa9a+4Z79+dPGb10TWnSc5PxU9qN
/wZVF0uALaMB52zVUrm2mATEyDxbYxAwOKet/pmSO+7LJcy2GUVfAYKJFgyoRIsGAFd6lZCXzxa2
tM1D4CD0PlKmGuXP/EFHWjzQUWbGetuR/jGgZDypOmReapl75Wnor9Jufnq1b+1y7j8AqcFGqO2X
OPv0XCufM1EE7xh11uyeLJh6Nlu3wgQOlgEkrAJoUyDJexrWCSDbtRVtG6rncE2697rdRRG4EXMT
DZSQ7wsmffQV/ory+d0gelguPJjzHvCOkHIwAaLvSeGosN4myL3VQ/SA7p1DY/JqbmkjekcHw5/m
yQ9Ws7W8x2TsXXtqH8IPzat/i1u0LDApO0FOw7v+Wt4XArmTmZuhvGO8UafOCZ3RYtjDy0UFv5qr
H/1e/JPb6IEKfS5EJf4GBcrstAy9cgccwIE+/5pa16drzWtvT2eBqt9QAadOroAwgPp5E4SeHB1g
8tjJzsSad3AaMHU8YMOpjl6Of7eocBf78lZ4HdyiYgSomr6enRKveonIJ2xzg/MNgJvcILF8TZlt
n/NQmiftPbnJsJRq3egG/cOwOuVvR74MbGzThcq+D9vyE7FMBCUEaCHMhOYwVNuWNA+Ej1W+lvKz
XV/H6fpEb8DOqwUD+FGwkjANop8x28jKtoMhE7ywiDCGCsqnIy0Dhs/m9Btg57jyR6y94CTO91DR
zjLwtHkqHszwowo/pBdquDkeRtJWSt+o3c6M16jh3IP9Hx0p+baIrm0dxlH4GNLzLPy7uEsWXWzO
A7R1qo/sKeOSgqtszs3gdx4aq7z1FKxf5Q/SRdnc6ISDGbXp7ZB5nDx9PguooejgqBzTNcBdC8mp
9laoOJ5FkC3eGw45ZJRD8g6c15YZ68HON3zRQ9ORzWJJYbxOdhRxk5km6sPJXXhC64C9SBw/4uKC
CKo8P8+0B+q9UbILObjNMKz0QsroA4h5+bYDKoAHA8S7jHViLNs0dUx1y3+gNHrsroATM8VyU0wR
2b5p+v0RL764eBehMrB7rQnrzjxg0egKSwmgUe8fqKCwqW3fpwp530i1/rzcqHwjn+NTYRS9edBn
jnEEAfTI3BQ9RkRPiwxKkfYWmQf4g6xNLcIMDGQ1vZXWDV6OS84Z0S9Mr0WTEODewoIm4DBrZGhb
qr1pDUjG6UXnIrNcOgPnVzNeR8UmhGTuprNdOVUI/fux5M97GWV4ZmRIalPy6M4qXncEr4BxUaDR
+/C9fG4exbKeN69KTauh6CZOYMbUxce1FSu3kqoszANQOho9/nV/U4BDUn8f+3n4Kz65Z1t4HIpg
W+1NT+ELAdPllp3L4zbfI30u6AjhgJEAtQJccnYVzoc3xk2FB591pypYRsyNnVLM/UNySLGDsrZx
sK7XZFp84y+4CJzdwC1wsUHMc9sAOpw4yn+jOPjz+Y6qNolu2pJhsIsz65+tK40A+EoIQqfduGH+
q6tvsaLmc3TgCE4kEFNPd1S6kevm6FedeLVsGBudw7gyONlTf8BzFpaqAJdHGDxMJhJ/P7r9ecvi
d118jTAVkrOVcl1ghI/GB5Gd+8Nuypz7zVqXKO2Lekvq6TEWnkS3qUcuHumfh5Y/rz8614eZlM+0
guvXG/nLGtFEtVUubpk7hs/1Rqyc3U7JN7/JU/+86Ch7MnSqzlGaExOWpSCABgvZuOvuUZgymbD4
ADo2LFJAhcPVidg58SF9v8pMZWbahgzHdiwwaaqit5UwI+qYS1yY3Gyg0MKoff8MM8UAHNTlW0Es
iLspSoOID3972BdXHn3CcWLGdmOezYOqbHCHqAr36K/OxjwM12F9RYdZYbd389qbWNzfLrKL646/
KzMLTnZamgetfQrSFxN7C2UVO6fqNUhXvXYYyF6cyH731WvkkP0vLAuPU7Hz76dj3vnFbxh9YHY0
MDnb8m2D2azwzrXehJrIoJGJIJLhdii1c2Fitv6X9z76wFR9yAOtTkmP6T9ujqjuSQxnpG1LYEnh
SoB96BkWiyq7wkhh6kT27ed1cdejz2tWReFQ6Vy9dOvqCrdI1BeCW4U7A2ZJ+hU/Rnb6rS1N3fbU
4x59Ynllm2dJS8wDPuWNuYqsbSHDXDoyqEu6mq8Cw5MdE9su4itcgKn7/jacXtz36FDilwrjNhBJ
DmnhpfGmd5G2kKiSnZNfU4T2d9JSw1oKmejaDKeHMCeur42GMAMpK4KhYrPkrVcbCyMK55zDInCx
tcCy4rzlqB+vcD3ECzKcjupTlx8lPc1QSWUff732SF4X6zNHKcz9NgBhqiXesy5WG6BMnSC6nozo
4tH+EGS+qmkXO0rVySFZZkxEF75ksmtnz+ypdBO7M2prl4NQuW67OzTITlI+nf1fOmDVk76eXAMT
a/+rHHXxQ7RzlRdIvs2DwL/3Jw6OylO1wv/AQmePKAqFkqdoUxv5xML/YtZcXFWR8qbuo9o8yNad
OLBi2jhcpQBj+d4tc81gw1yKr9GCTJ3Ev9/V/lrzX629iytDlmlnsNHFmmvZViS68qVnwl3Wrj+U
YaUsYuzknhKqwOlUcJ161KMgl1fnpJr13LQuL0t5p6aC7Y0cy/L6atm453g1pEtTOGBpU/2Xqe10
XHox5dw0Sp/b7ul5wW4TjnTAsZNFL3m4XHhBQZkYR/fz1E2LEPbTQh+FOKPJJNkyuXAxHKzlTH1R
69tURq5p47CSeqfUs3POcfetUyh7WD59dH/Xn/YT+8vUox9HumOdtGlHpPHDFYwu5XACVur13WZg
wt7Fc+fMaK7bAKKfuv+JbGJ8kLOPbSrYYObhFK6P8YapIGmB4bFJ59Fa04CMD/Gyn6wxTjx1fRTa
zLaWTseSHEZfysPe0u6tCGNfWr10puuG9taj1u9l2N1udPYw68kRJAkPam/iuU9852OueJHauaz4
5JC4mGvYuWOGiIM3E5XuSQevW8wptQqnYbV3Jq48Edy/+EIX33nSz0qjTL7imoFGeVhZDAh5Su76
s0WAtxSO8QLEdrZdNUMt1U7OPUzduliSFz+g16tTbpz4AYXvlP4OdcJppwP59rp0FdYeRwjtMTqu
7Qj25GRGM3Vx8ecXF++sEgZky3OvnKzapNW7b3oIO31XR/m+kM6Hatib6RImSbRHczDx7KdW3yjQ
SbZ5PMchm1vpWr17yrZlfoiAhTt9u8Z1MpCea+O2q6/qAyZRFAGKpzO08kl1iEjUfwg9+iit0xtZ
NtWiYZOhqIG0817G6MtRViXrUL1CJ9rv/oeZg4lQo48Cnj2Ys0I1SarQnpoAYCIXG3f6yw0Q1IJf
AevUxiTuX+Zy+ijCmXHbm4pCnNGXCf21xt/iz2V7lPkMeWEfn+GSZ9c5H3v+cB42vtOY7sRbn7hx
Y5TNFb462LLG+cXq5q2ypGx1XqAxzJd1tRyY7QOXhUfWNOznm9l+U9ZktH6GqiqGPL5w38Tcd2oN
d/EVTPtfzb1EiCXMILnEAeIxqObNu38DmZsCyfVpLbytDCp/iHKGL13pe/w5tHMiQDc1+/zdCrz4
ZWM+bpk1+dCG7PjpkQFCAoBo3s7ItKiJbeEJdCtMKye+vm8aiH88jjHyttdMCZ4K9TqalNJOoh0b
LyrnJNEorKt5rq4L7DRdFSEFuuznvjDmlvw4xLtBe1Dsex9ACGplcvGFj30Wo8f5FVpPOOXHl2z2
lAo2O8L2yTz0u4h1+ajEPnoRsfJjLA1V75sHALE0qjH2whs3x2J3kTstBq//ScWR1E49r2/Gdv58
XuIlXlx5yOP42IlKQ7uAtHZcUuegsMlc3Ll3y7UekBhBjf4/ZWSXNyw+p4vLmqcmsY8qN9wupH34
a/YWO3j0yi8l82JwHYaHEhZQuJzSrk3e7mhrGIIwlcuS25XwHfCX8LbpFWEdwPRMclwlGoEx6BfU
uidToe8KHJd3PNoW4kC3bVmkQl3kBQEd/42R/z/S3mM5bmRr270iRMCbacGUJVn0IicIGQremwJw
9f8D7nO22Nj8iI7uYatDQiGRuXKZ11wp1r6s3UwDSuyBtKmLMzQx8drAtdByO6aTK8fjEzHQv37u
xa3QyHI05hNhisqrRZNYcGfZIXBbSAN0b+0zgrx1hggmc5qZ77Lp8XZ1Gww71kqR1V+yuCnCy1Al
gU6S1o3gnLYi3uX+dRxuMbywxE1husZsnelGFMAp0/tDCta0gW10GNUdU5fVpGEtWi2ukFAStFYI
yVhmiAxTD0dwpbsafZiWS9pykueVC+OzGvjDflgCYvoqlaoJp6pz3nyTo+dS+Z2iz29cM8nM75L4
jFIO7iv5S3t5FGroOfVNjzQUPb+836/8lM/uro8/ZZEvBzq+eaY5H4rmMDGP3TG1o6nqFP4BfsZs
EdkCXF9f8rXnLqJe37axqI1sRt86X1rEC4+14irz3NbWfY8oLBTHwoKTQwPEXfvg71XAMkH6+NbL
yJclmZ6Gl/mDz0IEp1FENBIy8jycDVJPQ/C7Y7zDtansVMgNzB+RpoDowLUOkLAbHgI3YDa2wTor
taXGK8Yjfh/RIfCSHwz2uvguSG+6y5MWQAZk6Cis3/6fVrYfX2IRR2M/vSRlFHLHzgZE3uh2pgMr
Cc+TGLsVMl5kxu2idnl6v/u319ZSErYUoz4ec3pIiK2be9+/xzKeDVriV1KJR/9yHFy13YfVydqv
1zgrd+ZSDDaTg7Rt8piMq/6hHrJs12cP0zGhqHlG87++xWEEO6Nqs+77+Gkb5eOqL6IoXaNm8EVS
fHNwI/FK7DubEpPpdcqkzRvac6P+rDUvLo8FzIf+WCdbH26JvXJu11ZgEUKrwJC6zKK70IB4p29M
yikCSQChWU8kelZO/0yDF7eOy1+7R81FtDQ7JaqlnhVAahFa2PgWOrjyYBS+xyoEq0asvIeXr1/3
Ey7AX+6uJXwnEmJBbQdyhvGWq0tE9JapzMxnFGiNSzb4CctN6J6B5DiOkZfca7+pNmcJf8lGSPDK
16Glff2bPsGc/vU3LUKnkUdjq7VswtaJMVXD0wTBPm3u22dbXb/DEQU/9DUM+ydien996iJwCkKf
VZrOqU+APPpeUbyRPjQPzXRo4TKFyeZUqXd1dq/YQfgqAbZYyyM+ndB/OAFLnc9UaaWun/gWJVXu
VkUQmKxal98VBE15IyPUuy4csXJFL2lNhpxrTSRZOkljGTKfKTFHwlRjm80909HEKQzj4Gztdlx7
6iJllIIoC/WSTzwrVUrJyfCRjhDcgTZe+H1wk5qJc1Hdr2ystacu0kVJi/p20t5nQhc3P2NMqjkZ
aF3rllcN4W7hR7PyyJVwspTkzJOoEwsNHisDCfBJ9uV1Rg9gOg4hTqYfDjDvFbLbmlSf+t4F/J+b
WJItSZIsTVHfw+2HYiAqSyNQyAVw78JkDh/Astp3vivB/4tNZJ1H3b6E+sawdA+hTkS00hbU7yVD
qmg/zI4mTnArV7bR4T3/vS5xgb/zc3zCmQ/bXXhVYSE1En8jsmr/RwhAWFFPdfooRegqHxT/pqJD
qH8TFB0f7wcTd3IjOF0UVIEv5xK7LWXcGNho76prtKCDZlMOxwZzrGIDYF7yfBMQg3RE5rncFjE3
n+XJ20jdyjPdeoPu/BMki9GNsWEbPPUNNoQ6OLJpS8BOg03+DaHcbyh5qzYQYREJwJ90LBsGMbbQ
XtE39PAZgcidgs+ebcHEyDYpo0t0dc3qFOZXGblLI5WbSWuvgxy1aBQ+uqMFjHLYWBiCDHYDEDZ9
apEHyB6aonREaJEPFjMWpPQGN1Z+tCKgLtyMHMXAJEjxoqmfBUFV9X4CdCS7pna2TCClul1ZSGNp
r+rloYXyKioY2OYIiO9q6J5+gkS4YceX33570xTfg5lTHuzrYlc+6790Aa5GgRb3iOFM96YKvEQC
rE/qtnIxE7emHEcqgHe9PdUQimTDDUI4rXjKRaeKbdHFjxm8/8GWvfjY4GNDV0WBhTn1zkDJ3hSe
oR3i5DbhQf7lFuPcGivvg/hN3ONnltIJBo+v2/hvUOuHGgLMwpa/82I2tzq0VS1+8KFLcc76Yg+J
HbK3cHODzxQmAKRtGKywm7bhg/9KPgqrt7nGxsnSYdzy+T0FA0J0TubjAqqwuxJzD/ntdNrPr12K
PyaAyzUclaoA9rsXyq2ZbwZYmd3OetRu6+Y6v5yy/pnYIrrhb6WEQvU917FJsOtiK6W/o+BOi27N
GaMYbYXAC/zS7SK227V+ynGpBCtTBvWmB36EnQqUphjQc72T4l2Zb5PMk7PHAtnLSDy/BOWNJfte
HOdeBY7YD9yJS3REdqqyg0rbK1n5iJq+ZWpsfwVBcrwjMVBqtJNovcb1XWTcBMoPrKDx7RqRr9aK
9k7Ff7Q6ldmTePl2SSxvUGIObI8BDXN0a5ZRkpBAgWQlH/vmVawoeCdM40m7ZzSShkAWdOXBhN+7
7wxjM6S+N1Vs3OAkYTQejgdM4YPoRkxuI23bRV5qRyG3rN1gzACr2gG21b4ML4Cm40O8vdgN2MN4
J4hPdX+Mm5uyeAyjc9A/xeEvKqm0fI17dwxvChi/+OnJSDSH517yBEUDDo9U/FWuPhsc8TG9Mk0v
qOqNddlqN3JYu7KlOipyRR3OjibkYnXbQ3XCMiMHnCTAePePXYs7Wocbc+VNuNqCueQwG90m8AlG
ni/vglhyYtXJYtugvYKZHB7qMtTq4mDicIa/WTXdldM3nU0S9L+tc4waU3Ea0h+qrCDaf1fQLJDE
o1Q8Xqzj13fA50XRn1D8znr5EIonI0+nsNWne+l+BEfb880cNfimIVYKsge6SILkGNwlu4NMzLSy
3DQvgboRCod+hcMqvwzbAcxihS3qdnyOX3u04bbld03cs2XG++AF4Wvc4fxnpLRMwFzl5us3+ISX
Q2705w2Ww58ujeSoK7TpXmXiE975EjD7awJ+kP4KscMBZxlfZ3i1KQByf16c8hrxexu45tzimFJ7
uJIu7CSGkvvasoVX8RdKgBXeh3bX2oXomAQlsJwr3QDt0+v+w69e1HETGvFRNaise+Vkxa8QdW5r
Q3dGh5jR3HbFFlWL1Pht9IcK2BMBCR4JrLZZiM0yjpns+JVTJF5m/TJeKbd+p26LM/FWx86TUfax
O9d3zYOIGSxmtuYeWkf8W78JzsNTdTZ/iD/UH/kbvCP0r6Ln8e7rL/IpKvDjF1mUKXmSCIWFKvwZ
6k/SbDQMp2/6XbQPIqQmttkrTWuIGZC1ILx5Oex9/O/ggnoQTog86sXmsAEZL1/EN8CsiAV2jvR7
+o4JswFakPB2abaadGhRqsA/GAft3i7TjbBFOuEtb4pN8gOWfmqDEu4VW0eIHVbIqqLp2gdcFERd
EZXykNDLUMedGu+MYIsOS2GPvdvBMTQfk3nQiuBCI62VIJ/N+j4s73IAII0kLoFK2sZlrZzmfMhH
+codNmW0n7WXJN1DC8YxoUk6X3/Zz7sPf3attqh+2ixoZa0zdKqfFgaWY8AmI0sdsj0kQUheKJwR
4wVgatuVJ8/L+UXKqC0qoEuaK2avsaeEHX5/Jga3Lj3cO+loOjM/cXqKUTq4DtH3kJ/H59UX/7Rz
9eHF593wIUwqspkN7dxGLaMTepnkaJlL/5oZH2YbaEnbDbeBA7NnLVn+hMH1l/CmLQJFIfh5acyH
KT1pZKDW9ejq30GgD3b+g1Eb1HgcUX+TyTrdOfMCVG+gTNC80uAUBz/TdU+eudfx1ZdYlEcBqDnD
CGijtQ7cfC1iJaBSX8pT/WNUNuqm/y3ZAl3k8gDM3XKUXys7YY4eXz1/UShZTZu0lcbzzcfqu+So
6gZmoAqBDeJl7pWGcwkR1hx31gPZQEJVCoxypXL6hF7514+y6AcNOqavqs52EAEzB1ezcrR0FcHk
rfcKrsZMvV5CfKWEcy+cxegUp/ca7lGXTT23hVY359oXWcTbrhmUJmeXnBuw5ypmp3l91eBUiHsy
sy9hV8s3l8tzpP3E/jHMNnTV0aTzwjUQ6+f9mg+HZBESxf4ygXKajHNo7CfJGUYP+yyocf2vZlvT
KrrVs3sjtYMdVPEJeNcGIHGEOl11vExn4BE0U2xDeNJxsb/szXIlhBgrG+edtPThDE9NV+X6BOof
fb59/BLuhV8X4EEGTCIFlRu0k6RgS0eDw2yT6sxkWfDpW+UpVw+lqx39Yqu0O6j7zuBl5jyvewQ7
58y49afmFNjAGXXPSg8QLIwDVy9CTtBjfCff5aE9T2R7W/7ZIjVEsvxSfIO1wcBWfYvDY/Oqf6/s
d9fUcpzNWqb02Qzd5gb0fG2bTLS7W6Md1y6ST+v/P99LX0TzNEFMxo+Y1/b0kbMAcV/GVMrmZ+tK
8gHBmJFBCM1Uw/v6BMvv9gBfHGF9EczlqLhk5oWNoo/7sLihFlZtnNDFxPGJcUa/bewU6XfITfVz
DUO1rg7EO6hD2/z3QNG86fB6EVE6ChOciAOcj9vXIfsWpT9NvCXZ+ZjVpz/M+BgNL6LiFYPro2Nc
Exbj9n7sr3r0Q3CYLvfoi1WImgRzmntBMSCYNc1Gw7WshyL9WfueXJ7GZFtisEVdou2zYF9gMR5u
xjfKc/XFMjZoxFsM0xOSGa2d+wbgnLYa0kSbJDyMaCejfnquTIr/5GffXyf6daR41jHSgPxq/MVe
5y9GntANjoBJtjU0GKm/JD1+556/VU7RrQB5lbFw9pqfE7dt7OaqeqwnmF62TGq4jW+qWzNAwFa7
n6XV53fYmo7w7Fe2xIVBSllvcmtjBWROTnrWdriBPc1062SnHIODdLyUXtja/l7NPe1K22Yn82Sm
ZGInpfaEVwPYyEm4KmTqGSTlvLC/w1lK1E5J4Azk+iSe09Zsj6NxYHLnWOq97L+Ewb6iSNQBIlnR
r+Gya6KXoj32wGyt8nvKqsQVEZv9n0QoFAjqbhKThyg45RH3idoeAmlwkUpH1AG3EMiiQk7hm7G4
ISUxKkv1lOyCCyAHIDW9ArDREeHzgnjC2fPyTyDyHxIufXH5t01flamizH0yfMjwAtzqe8x+5U2N
uOffgDOtJBv68so3y1DyM9qeM3pRR0Y7eScQaoOrb+AUD4hMlrpd/rMZ/Yd4sLjZY7nIGkEy9XM1
zrMlCcSgM9FvffvvaIkmkQAundHS2iWmrwWjxbWe65Jh1WS2Z/EAnS/OTnDP0oBpdUB3DWLAiB12
Pb5l4a6UbUvfopU9YF+A1rZzwRsbaX/IKC/1Ucz5jR6ahtj1fg9wovpFJHMRPjM2aC34QABDJ0se
JUTIrV2enjiIJrgL13gkc89oMRmkda1bWa+54SFcMrxE4l2YIYYyoEoXwnqBiX3ZC0K9Sbf/QMX/
L4mFvkgs1LooE+lCttc6gglaobvrA36iM2e58d0AgxqTonqDlv/sM4W6Gua5cP3myZe4sV4oZwmI
4RqedL4IvorXiwSjjqPS9CVSLnlb7tF0mdmq9O1mj+QWwaGvr4fPRywftuEijZD8prWKnmsp3teZ
3W2nZwHPhpY+qpc5MCPX8hZpJTFY4pZSdVIl0w/BsKU2dq74IFK1Ao8nyy5s+mIZY1XF7nAOnnXc
2P6oepB5rySVn49Y/rz3EsmUjFaTZLk+13XCT873Pbt/o7xOKK8bb5eduFKmryWxS1mny1hMgWLy
2rLqlfFraPqbSaCaSR7l/k5VjijymKe42tLoKlTXSGmEoxiRV09D90MMj0N/o/+NEnOlujUWwVaq
wovYT+C5qmybaAjY2D7N4N7pOgco2c8GJeML8pc7zXLLgbFIuWZu9Pmw7cN3WITf3BQvnSgDDMnk
B1V5UW0ROwHkeUCQqZheqm+V/FQKbu6OzJ63WfSwsv9X0nljEYbb0NdLIwEo4yPfIt9CRevQF4vQ
sHSq1gnzYwfX+zftZu0dxN6MzsoPmF/wi+O+dLGmzI0zTaLBEApcwNeS10l7Q3Z72lDG7cXYQ9bA
OsQ/TcLd2jWweggWATCpQwGzCpL0WWkZcarGTl7/4w/J6Q/QTlx94tpyL4LbRa3DYKrYcKK4TRgk
p4e5L+XIsqeqEMGKFDjFvsLcQgYZNJY7bINXVRTnhPerFV+EPNM39aYcCbAzTQOpgYZ3np2z0JuM
bNRQtytfeOWyXWKR6rRsy2ZmeNLqnrycPBMeEqA4lExs0cPgFS1DtBT+xmrPx/eLN13q5pQXpkBm
915ztPWtbo+zKkFkI9uoFzezRyUSUquRdWVDL52oBT2sKmNe3vikH6yW5MAZdvrDzLObaDX+ji93
9A7/0SKjkigx59RNbdmYrn2rUUodyMRYn0ofBvgL7iqJW8heoDqiif7xy+Tib1XbVrBbBSp8+s4f
nr6osSpjKJXOAm5WDijXiO1JouxHIUvCBDLF3NbCt5kB2PgPN9eHJy8iuNr6k6WgRA9UhOjNfbqj
mp79DSfAUiRYnC60dzdrX/kdDfA/W+vDc+cV+VDfZ5PQJwLa/Gf9sW63EQJzzGxu+vFX0r4qGl2g
Xt0A1d+Y53o3bYMQqIYX6xvtNig240vrjg4ZPSKvOf6hG+lKPiU/0VY3ST3uxv28P8xHvCkjL8v3
tbJBz1hyqx+XH8W95dSecYM28jVqPSwvRXN2rG3jEFc2BEf+kz88yaN9vFcOAe2673jd3gbnHI8v
ptTz/xTrze/ZWrp0ytMvvNlpXoPjmtHzfwNDNkeTrxZqccH4VqSWSccHauB0D06Drif0CWzQJ3Vn
udxxWIFdvsMWMZDN7naKLcvvL5Xka6ne2iZdJP2XyOgqwYK4MU3nqLqOu50/HuTgUBhPwC2AJJr7
Gj5o+FsYDsZqsv1p3vdhwyzumqyZ6k7JNP1cyk+1+CR3nhg9a/cQkv2J/GKr0mLuI89yB/ui3QkR
Na1bFY+ivguLXxSoBrm4O7mV4sh4B47tGp7+01Tow+9b3Ewm3kjloAMJkQxMtJ/LlPLEAa2t5zYz
hpqRYxeL71azxnTDni23VfUchdLm69tC/vR2+vA7FrdT2I6hWAnE7MYFtSvJ9UZnrNonr4MjZs/q
xS22QPzVYxih1eil+c/ABFn9O6pvx4mUPSLmpGu/aaZXfLGHl0OQVCn6Vsthu6Cij96hvBWzQy5e
Q36a4SE0FmQ0fDyt/qkPR81OU1fpTvLf8SBeOUzLkUguBKnYCxGwZh3J9pu4wcrPQDWT/GxOICwX
ymFW78VuexG44JJ2Ho/Mh37lI60tyCLey1ZaVCJMfrqbvSMop1o80xZGA/pqtOmPIEc372XE5ysG
8XQ1ddTNr9+d6OK1byOvbNz34eeHSCwaeRdj0qGfmwOqILF4js+yqxxl+RibmxKOA74/tXFoK7cp
YMDPudbQbgIZKTIEfY+VfLQwRhouT1Kre3rvSsamffb7HSjX6kpX4YhvgAAOP2ZtJ+06RC5O3SuI
yvpPZX8efAc5fxF5nCbcSfT8RNOV4psxhF++L7ErQNVp3OKxjmZpeQOABMQoqk83yIeChdGrR6Od
PeFq8yASgDqnUTfl/fidmvcM3mjaWMfyHse0G5SINX17ueoekQEKiAbmZphxJBv/rMPnRW/v8bnr
diq+ZsaWPiWKesmD8aqNSM7Yhi3fGI8Jc32ooe7Fq/b81qtu37+W8VuAlFGC5fxOKdBT3xioX2Ef
KM3a6rAkyldcc/X0IU/PEV4nI2+kuPrOQG/S3KBEXtLNQK9nWyGum7JaN+jaF4ItFnv6Zmp2GymA
Grz6QnuZaTEj+fzykLB4sJB1ex6ValcXExMHB/aJBE+32kTddS/sxvc/pE1nAQC4Edtzhc8rgBHJ
Q7Yo1219cto31AI15nFXfrQJm017N+AseB+/pokbv6nXOMnLVzM/B9F6CPaoaSQbVMMZICHg/QSA
KnmexTDfxh/SZY8KvfRWlUBOmiPhRjghyMRsI4uhNW4KLmlzkxa2quyq+X9/fZreEWhfhZdFLjEa
XTZlTfBeFBiXY94dNNr8zmD9pygYSht9jKbZTXNRUA4UBf4aq/Xz+vxP2NUW13SpkkklFvX5UJFg
+M0JFjW3deBZSI05qGSAdJUOwyzz2ufbXNpD4ZixDUjk/yOlDPQZ//9c9n3k/+FEB5E1mHLKRd3L
J38rA3hRjgUW69ey/GswyXISrxwPmnqd2n58tfIx1kLs4p7W84mWUPXefx0QzWRYUN4EBHSvNXfY
lTGApg/uqClcU3zmLcwFV4KrspIpaIubWLsMmpzIlOQp2Nf4uQf6HE9sZoBHPeIBVdGA/nm6UsuG
63gAxBXbvf8jRYptj2FOfsgZSHp1cKsJ96YR2pr5zcJ9TTG+Fa1rGZjb0XcZqwcR65bhGcTW5Kpo
tKEft44h/7SX9+FLLi7z2MjVyppTrtZRvs28+FLE+3ey8c7YXlYHpSs3wXLmJjRZdVFjPp36Ktrl
Q3eQPFro7X5EBxohNkSgADr+NvdzEL7Szx3ivalbX9WYPv5IUVdbQwt9jmP/8/rLmdcgT0rYIHpz
ViLcjt1oh5IdHfY9ysetm4Mmn82U4CI5X+/h9x3yRUBZjrzAsid1FJBzWyO+kDLX8XgWxx0y0Jhm
9u98tAD/HQEQzDES9hk+zcJRd2TrqhLPqvxmFledgHFef650B8XBXnyOjGM7w3blxxRaM8J3QJQP
Qf3NQHD9Ah5fsL7VszUIeDVbKm991IeVbVUeJv1ab24bnBav6+2c928SAfOKU9H/qtsCzem18/tp
zf9hzRcFYX3RxBK8in5OaczvAyxf5169U9cePXpbeky81ep3JWQsRyhxp5nlmJKy+upRPVAJwkQ1
CqeEPXAcIeoWbvfNfH94ULncNM2PNeDG2hXyPvD4EDK7GjzfJWQqT+3fuSFKAKqN6So+5LbumIMn
6cc2gYS5ATsPyWidbbW27IviapCMVo6Dd4KbD8sTEQptvjNyxBN5c7zK/g5CaI7FX+3zRayOkrTv
1IKH1o7kpYqTNrt6Hu9GboTho4Fomgk3CEUOhlhMUtZW3Vh7/iJSZ1EqJrlAeNPhOxY3dbOP+61C
wQ8Wu/M66ieMMooMaGJ68A1HR4sawcnAi2RGOoci2ZX7DhjLIN/5gdf6N2GzU7xYccFwJwadWCTY
ngThJjA2NCfHmTlrXPe2aj5GvZ2D885vfeFFqR4bcrjUA82L2m4q375cgq1iC8DZLDB7Xq3fTxM6
TwEVlVdK+wbaHfgeedsEd1Z7AkucVVejuTerW+TYC1artDHoWW1RfV5/67qG6pioW+piiwRNZCjC
QFSicptHwtj4NkAzkJ1nyKRvJherQiwlVoLh/xGE/zx2sUkm04rjxudWaLEdRw+nJFfnWJg5Ey2c
hhEQDNke//qxi71Bk1eprU6lLHEFFYbetvQkyfadrN3OuDkhPaQu6KlR2X8d/D+fKMh/3nd554qS
L2YjmZw54jrwrETfleCaZM1EapXmp6H7oA9cS7qVjKMB4iC6qZJvK79h5VMvC2a5lrWgHTkYhJzR
m7xmDgiByxg+BsqGoQsINqyqVmnQn7aa/7z7sj4GqJXpZkktCNB1VtCG6Y74jCOZnohINU2uIKcj
mK5fuZ+PEj48eVERY9gIe2xm1ETpBu8oG9Jz7EVXERx/29qaXuIl4lrdsLbKi6tOanRLk3RWOaSn
SN3d/5rn1DiSaiEOu8ULF3K4Ts5aW+P5V324akLTMLpGfN/YRuNqXo7OEuWKsZl7rta4Ic/xKKzW
gu3ncNAPK7yoUC6iNZlC8c5ZkvOj5AA46zYztV4C0zLtRIe24Ug75F/Gj2U1Ulxw2U0CGndR5kDR
QRpahBWoMTdxLk7RUAUlDsSltWx29X0XcSvPek1qK97XggMWOqOJTiT6OrI9XuwI2ZHz5LaIzHjw
2u1/eXwXsatX5KKRBioQ6BVIAz7MLsrIYmffpN/+pnBaTGTWa4W13byIW4JRBbnYUQUDjnOt0IVO
A8dpewH5YwtbHylcb15ma+1lP68a/hsvl1WDP2hKMxYAYKrSRixAuFLoKtrSTsLL3Q4bMvXJTfCh
cgJr1RVc+Txt+vPwBSouSLApCFWJbBV1lU7cFylFZp49SDh4cBNzqrQc7xnQ6PJ30sphI9g/sWlP
AfbpBDR/M6JpUJ6i4HU27cMI0Tgo1amKAGmsz1rmGPa/6dafH7uIcZFV1bWccJM2bvwQ7KRZvvKO
drWDjOPqTOlzLPKf874EQvXNJerQ+/3PcBZwylb5EbEnTnC7ArQbrq3hhNI6GH34Vf1dzB2eov71
ncb6pDrS2q36ear3590XUU+y6rzuZ0GFllRz1pOHfkMbemv1m9yroQBvlO3sfVxG94HXrIqszZv/
q6VfBL8+ggqsdIR6v8RW9EovnoTmW4fcm4kWUYHWDlpv6jbpHiL/6lI9BP7NpTvoiN4PdCndlfCw
tmkXiVxW61ELqBJZgIkMFmEDsimBYW7R4KeBs1Xo0uJbjf9r53QRD40oCES9e+ejN8I5zfCjlcA5
gk2y7AR5eWAy32fv6Qzxu7UYsRKb9EVAxN2mqPKKZwf0xuK9ErpiQJWBlEQRwRk9KpBB3Ykh1jZf
1X5a+/SLuNjFTRRH0vu9F1rbS7zvon0kYP4DsFlpN9YdWuL+oUpO8py/N+B+IYIAIVv56CvLv8Qt
yfLFQnAvZgaiutAxgC0wTef6LQ5Iy4zjdRfiSQ1Jf9byKCi6m+uVH7CSd/wPYqlQ/SlMiQcdYqrs
+Y3E7c8XgKlExJwHmDYYzX9c2v736C+hS0mHsk4RkwCkWCJ7cIUQ9dnpDk33bN+jFyyuM0BWTtj/
4JKyFGxkywWMvNktUkl2fhM63cuMzpqu8re1afbnoLQ/sdZYRLe29HXAgISXqYAWrE+Yo4J8xDyN
Ei2AA28+SNo3KT/T9oRbGdBAWD1ia6+8iHDk7XkaxCBjhuk8ugpaHzInbMJCjInwKcSqzG0TN10N
ZitHe4k/0i0xTI2CzknmM1XZDszTPB3O6smwG3MLpbY/WMnfgQLNMeOLkP7eXPiQR2di3YiG8V4j
CXTiXBHFfsZ4WXLd7sh4am9KDrPcRD3sucvtcY2NuVYYv1MYPvyAauZxaDkHyq9PqvCM76YXvIJy
Hnd5cba2Op3vrQaJdy2Yrh3kRUCT1ez/Y5C0WEDRljOcEgE/MEEQnAV5F03XsKtaWlZ/5zCvPHwJ
RpL9xuzrnG0GWw9oL05OwFTyH5cXfRMwSCV4YmiM8Pq/DJ9LKFJadX0pFTw3ZWJCSQyXy04OiPKC
B+mc9kkxZxk/zID33e7fBc4lIIn5QJVO+FIyrEV54eK20gZof3fuDbslZjd4dWNPjEPHuonoyqXx
bk//YYvlYZ+LcCpmdOHWxGTVU3pIBDijoLgUI+eRCdhoy/m7DNwq9WOtgjIXUc2vhzgVepLri0Z9
LNuXCEkX2tp0X+zC2sSmEyMITKvr39aM5iKYNWKTK/rl/c5+HyIJG2WXJe6lvWJ09A2bDEjNe61e
g06vbe5FYjaFavsfjY3WyTTyow6d9XmkbIzMhY6jhjoj3CNAcF65qhqzEr/NRXqmlUYhaSM4zrJx
9cOIdYaHfSbKDiLaTZuqwy82hZjlrGzutccuMjO/60KFMpm0JLWhy59CiP12tG1SCgPRsZ7+RkNx
bZUX8Usx2VWqRjJoqPRPv/X+ViQT8lKIXGBVRjjCAdC7bl/blbofuv3Xb/x/AGT+m45YMzbjw5mS
IyGfKoMqLIjvM+m29m/Ep7jdN5OrOKV1m+M1aj5ZpCnMAZv2MIVX0vfWIDnfXrpr0ORJQuK0FtNX
blFrUcdml2qyRuRZz5DcyZE2TI6AWqKcgDjBtvo1UwCnNcTS2jOX5ajYDqlZ80y4+JqxKwrMFHZQ
q6p3YvKU7gTAFFtlXd3+c0mZP+nSUp8oUIRkEJCCpRAuWf5b/ObZAKNx6iHiXZBwOeDPgphM6s3O
VDvmjWb/oOCctyk74EH0X486/SM3uZ6cWXs+gdB0MtCZ4pxs1RqP1n0U3+GWZynHdNuvIYDfQd1f
pB7v4MYPW0i89FEk+yIOlyBhGy+Do1gjUc+Pqd/84eoSv0npTd686AaT0uxpkJ4rO569mm4Qz4CN
aHVb2lGlzkB3SG+lMT+BthnLu7LcFSn0IYGKYECGWf/ZwYdB7yOFVa8gk2Xin4UIn+Kp9M0ykhvg
QVHyAvp3gHIy7ASdnzLiUywjDeOZw5uaXl3KnVqSbW9N0mBw4PxLgOTaJ1xjNuJG/JGTFWLf1lvE
NsGZVtEZK3matYjl2SVskljlvNXxSYA66moarlGZ5RoofMQulLV22gMbyl1+UJm6uZ2bp2y1rb8S
6KxFbFdEs1U1gTw113eKCe4rdzR1b7lptpUw1gD5OSIe4X4dbNZyxKVqU1SEgtwo1D4TUi6ebDM8
SQ6h6c2jk4EJFF0X67LaY5bXXnYR1QuNKf6kgWZGp0Kqrnxc9jQAzP7NBCpm5+NikWy74hT6kGa7
ep/K20k4X6K7oHlQw62vocOLluVqC2Il8luLyN8bYy0G5nsLgiHnbNsjv6H1bwsTPGd3eJ8zpgiY
rBbfXz7YEMVFzM98LKYrlTyqS+75+FngCUjSOVP0QPutuEGJCYRwBPgxtVf9pb8ebfDwRWyXelkc
hgsPn/3SaujV4rDt7fEbfbfvIJVxj1tDI60+chHau1Kw4mJWRUMAkAhyYaqhWU6FWsm77AMectT5
q52WtVWed+WHsNgYmpZLc0GkbYR7vL37XwiI0F1C8PFn+33ct9tgHTzw5VZndRdJKsD9YMw7trql
uFHupuUmRGTSwzDQPzSzMgxUCRq99srBnrfq/3kF8Nh5LT68ay6Kvp4OM5LUvC6bfbRL+lOd3PTa
1s9PmYTawndhpA6NxqOSO+W2U3a7TP4+rhKQ5k/51Q9ZxDWtTiVj6hnZITBylnJ6iZynp1mJyzz6
iBitJYxrH3mRpwbVOIb97A6TjWBXwZojGUbh2cz0m2zf+LgzltsGL961Ff8yXWHFFzEtzi++Uo8E
8FnRSwUXyt7CB5lK4DbeRfwGZtBCs/a6X/ateeoiZKlWFyEnwrSurvdat5s1CGTo1rPKj6fn3wUL
2o9evuDcyh6T1pLVr0swQ5QWgSvRsiycCr7uzDUq7mDWonLg4vgFHOElYG8LL76LVtXK7v5srVVD
VUX0GjXdWFbbGo2VQpur7XevrYvb+wiHYNQpw5+H42gxznKSZF1D8rPN9fG5i7jV9KLaSc0wT0jQ
6H/pb4pHywVjRRJsevpzzvxmHXrz2Sf++NA5wnw4yk3kF2IRTOTBMwVmTgzicjeRdqJnFzS7+E52
6m35xvCsmRyrX1vr+Z9fHuCPj5+/xYfH10EYxkrNpaghG0gOGR2lnWB3L1q9mbOS/HH1CK89cRG7
qkoNEWvlidP99G3uUWav9c4EbQU0FMLseXU7rX3WRYyKhsHqFNqEMyKzc1VkzSnwDrPqwlxtVN8u
jik7rV2X6x43a++6CFeN2JUXxZzr273kUUwdqzeMit+VUMWH5F5d67KvbaZFlLrA1rGmhJPDaL+6
nfWeQlRH3B7H+BIO/NHchOlO3hSkglu46bm3cnLXlnoRr7Kxr5NBYgqsct86U7CFQEe3Kr0K0GO0
c3GvevSLSrv5G7LDK2u9rKyrsJQFueTZOEV7wQ4P6Rgu/OVnDT0JjpcDAH3lbVdWe1k255mvgE2i
EPt/pH1XV+TIlvVfmXXfdUehiJCZNfc+yKYh8SRUvWgBRcl7r1//bWX1N5UIhujp7odeUECGFObE
MfvsPTGXF1cMSi6arTjaY/CmQXTUgWpWTm4y36SO31iAsAm39rJ1vzi9xspiKcFAkmDCWQrQtxE4
4D32Aco3Kwtq0aCdSdxUBlGODpo3AHjEtkuw3OtImlOl5zU0hVF8P4IIvt0CHgSyg7m7bvKHFHLc
S9ci2RQN1LVB8SgLGAk/dTTPjNc6Eg46tUMjEU72cj/R3mwQZtr5BDgdbAm6nORNZ/q5iONDcD2t
Q0oix4ZcEGQuRjebLWkpZGLq0ZCa2Qu919JrDaoPceFWNNsrO5bmRVxWEW6K8VUG7Sx6hsAnix6U
S+MAyFCSLYx4+h5Ms6JpFu3zlRXzB0MhpYYXrm0ZUp/RbVKA/B6i21D/BhNMx15Hda/D5CyoRXB8
ds2eqo7gsIm2+sq0VaEP94tLJ3DY6CYAY1Yglxh6x4A5bToPxRZ64lhRNaH392l/xflGW9k1Pk6k
bBZINlI7GwW0PrHL5UUdvvQhJ7+QP2Vb9Slv3RKa9ZJZyaYGYOhgSqD+tv7WROjraNJgqT7PC+sB
Nzm4d3b9NQHFrSU50MdDUAmUcImrDQE0zwVDs8+8/d/ToK9jSa2letCgz/A6vFggoM1ldZwW2M1o
j/cqiLr40rw8yYfBkZoDFM3qH6riZZW7CCcA4NC4SuNUaOUOkU4CCV9DLybDc9rIYglYJC5446JX
8BDc5TjNkycqpdCvD5Aur6xlLXMjJCoen930doT+iyN7Y6U7PI/btNqgL6tLnfGumc2amGTTv+D2
cMGZ4qPsgmZoB4SFw6YHvsiAzwt9dFNJrBr97xX6rCRxuuLrU6fLy3135plxn45qzuD762hl0r1a
udZUD6rOmVXA3PlLDics99EP0KuiNx7av1ahfxPsta/vVH0d3sZt7YdjCDg+8wZ5q2S7FMwScb5l
7BaAXwh0Vk7uVUJaddGrLwt59uqBnNIhUmBwGicrr/3qOncHhB8lzrqxVDvRAnjBgaF2xuRypJc+
zp0o8hK9+crYZgoNQ94DhwuJNBxiwMjQj18x3KpJvZG8CEhUMURLNOjK0KZNFvojOp1xs/hejmYL
p980FLzXBlTNEW5NoJkR2pOvrzN9Hdk2UocGIw1+E/rtbKNGAILkP0h8wecBpsjWUts/E/aIzuLK
og59oCnBiLOocJMWJvcRxxeHdA/uWRNycLOpPZdL8/+FYEcLTNg6pKVT72fpEn1gR0tOyywwutUE
xGcb31xQinaNw1RbglEFC0tWSbgu9cux5thNDZyD0V6kZNLS5kico13caZcsETLoolEFK3tiTzo7
RoymGUiykfqrjOtqvpqkS9zZxULzOIUPrdOCHBh9vTs0bP7NIE8/eW5nQ+tBltIohmuMVmd0bC46
tpUFAQoU2ADK+DGE2FOiHM2nvcRn19MpHX42aBL1ZSSNE4qYxlXF9wW4Xm1Q3acdGhTCu7DcFg9I
hd8Or4tMun7V2dqE7haQbsOKJXaPDo0ZymIpNBuE8yFaipVFA/Q5T0mBk91q285pDa+oUUoPJi8A
B60PBkU59DrJgpaUEM0v2nsrSxYopOuYpv9K4kA+HO/Yb1qECsDlnnxV36ljR7DhF2/sfw9MdLKy
ZK1h8MwPYVR87TJL7gx/NzhM29e5G07HOL5S09vEuOrm6zy9GyDAuFfbPem/Bfq94EEEduaEnTrb
E6UuRfEwwFsizW6BMAAflEKIIVQeDAtJB5D1hBs+gkwm6v5KhfN8O65MHCfDMLIc0UkOLhncnsja
DfDLnJJB2+1Skjf1YltTTyxLIrg/lVXejrVVF3cxqvm8vAFjZgQotmrVSCN1l2ijDO9zGRwmXLdU
F/AkHU3c84vhbwUzL9jyJ5/6bOYrlRggPID/0hM0DDF5i4Z4NLJIG9AUZU4PNSAkAuphK+xUWub1
i72nrNy8qtMVya+x4ZPsjULaoKPfFItFmyLZS+yg5a8Gf6L5D42A1Ude2ssS9GvttAg8ja1Q7FY0
C8vpPJuFbGziug0RtqTQzduOkQ3xTd8GZWyyW4iYa4tBivQvEv2ebT5lea6zcY3aaKdJHRYXyvdI
aKo75nQHfytZ/ka7Se5BHwpFnKX1U3TDCuzNCRl+NrICwpi5boHboYmbbxUnhAiR16NtKUBwAr1K
iEa6s9DgiOZ5ZeUkUHwYOWA71wN0RkBYhD5CogMeBpC3DrULR98rFcgOhHes6G1Xhm7KWei3Ei66
XNuATAPNafHgKoBQQF7JkRaVLVx0f4l27Xx1V8FwOtSBOrXwYk5yPAPoFVEQCJFjQlBQIAUE2OGf
cdpEL7uyaEXBQ5ITDBtPru75Pxc8VoxEPAggENgh1YeocxQK+AqsGV1Zs0ApJl8JMcUJMqg1QIbI
GPtHQMc9GXpmo1tt21uoUUIitEINTsz5KNhadOW8GWXZx5qOLBcZ3XiGlgwo9hrAG61K8pag152A
/MN8b6vCFthQwYTTlSnL/VQLSLCgF9BV0zaQaA7eoB9mNWiwcZFlik2IDwrGFL3u8kxn5zdVs1yr
alweBK2sxWW9TRaJoSrYAXaXf5vswo7I7V8Uzjvb03R5rrNxQ8A0/InBbHMzyL2idVEJ0c3bW65s
4chZc46uWCDUOerk2l8irTgffOWfVbHe1GCiWdqX1Al5VChLPUVO0TutUzdQQ/f3YDtxVVGp/FNF
kvNxV2armtgfYaYebdCXgygg1V4RlHDwNF8l7es43c3oWgN5xOym/CeBAUcfk6vbM9QsIIl0PdA3
Y/o+50i+DcU2aTc1OlnaJ872I2Q7ZDTrH6bwUkK2Qp5fBDtFtDtXtk/tSjQ/pdgpcPK7dAcO3NgN
nKTf+nBybXDGVfD2xC3BApfuxMBxtlHqNlJpyJYW2dFUvShw0xjpGnR7+cgEVsqSWwIrD7x4IdBe
9MIr+ze0fpHEHYChaCOKAfk68NiVKi8CpU55nABusVjtBXbxd73YE6Tt7JWVmWtl5sPwpgzdEzlc
ug36lpCSgMWHTFOqmqoLXt/GEjLsCiabrYxfG9Jipku2cYGY+fIm7szsAU4ERKqAt85npFz5sPmL
DYVnJ+OUizx7ZdooIYSgEbz2khuUlwjNnaC8UG2ZXIxopABepg3BpSNECS0n7gvvka3NH8SywAtw
ulohJCij/9dNAmQJNkiDgIwBzeDWcBU7We92ECZzBUdKYHzZyghObcirCP33cNtqZEkXG4gt5kB3
Tib2wjrYQFutQu1OMK4gXmMr+9clSMeA6xE3e+qm491QwOiU16hGu2yCDJ6VoL6A0kYHpQrLhyly
kuYOFD5C333ZTl/N/soeRpoc1/OiXqlCeGlDNyFc5REaoshDRa7wPItme23A0BA5QiBtOc+FbiFE
kR2ygfOWAiLnDAu6vfaAYfy72QC2ct8Yn+ZZlhAaQRun83xvRjMa2GKR3gx9qFsgNCzcUdmPkSdY
ZoEBYysDVi54/jhEYnWwlGQnz2DAi5yYbUrm5fNVFTnN4iTr2UYwrmCi14wCo5JmvFGxrSla/Xbj
j6Vixgbs6YU/0kprdH9FLhcVaD8FIp7ZkDWhwNjPfyDqB4sb5nKrIxzUIRlNXpNp04O+FpJvLnRx
ssFEhveYjW6R3/MMdHOunx0CMMmLvCvBCqzFiYJy+AOMEHdWeZJEhpODLngAiiFl7iq9BWUeu+5F
K7A4yV8crDXPHlLLgWpogPIoNynI6frHpX7gP+HW3v7NtV6ZsHFWjKqVkeoarOy5UQF7qEA4ZLH7
bItc54KIU6W9kDtCtMNWBkybUkOVk3GpVAQb+UEfQQYNXoPNgv7rUdEBTtueRVBsQQFaX7MLdMMs
hYp+elfZuEw20AYJ7Tp0QfqmeX5hoq+3uBCaj8/vZE2nmkHBEbGuyqiqnqTSQrodQ6WUO1XmAGbJ
IJBWy7ctcSbIZCjmcB9VGz++EplodsqffNxKv4dfTTUJMsoDWOnr/qlAkd+4QxUcTFV+bRLIpdcb
ZT6EF2QLezI50BEpKshlql4B/QGQ1OoWveZXtDNDKKnLW4AWunwfPGeaHYBi53uJvY/eHnjh36XR
rfVt9DxfpTidgzloZhW5bezlbxydqxf6JSRNm5fQG3BV6FZnJc+ANDvDW+boR8iholiT4/90T9EV
hy7bGzwwSsOdM9VXZflqSBcNOUJ6iakPXoW8dGccfM3LQqjIdQ8lxJNVwN1u5+6hL9HbBrJS47GF
TFz02FVPVdObWuWSW0hIgD0U7K59ZoYyZJyeSPuzKFxS76P4ElqXSu+UL9lDjvABIjRqnoFTeIr3
IJgChU2CMkvssb43F20uSOnGr7r/M9bvi+JiikEDuQFzXRF7sW+nEJ/sDl2/wd004VN4dWcUrdVB
jNTIzHG2+72vH1XoFAbfetnMQNaMIdEKCQ3JFmz8VjBsjNsuttUOWtidC/hTTZ8J2AjAaGlAWFM2
yUu/D+/wBYVLG1iEXfngqmAm3B/0QEiOv42hwQrtiNv2ZXxJDiQDgx3GTfAK7BKVSYXsp9ieKQg2
LZLjUrkidEv6H4nmtGj3BzATMM3YLumWlWbwlvv7Mb7R20Ot3sjFAa10+YTGd6uhxziyuLZH+4F2
zF7bG7aPrpCeK+AGNDsjNNlt/qYcDKAu7+N6O1Zb5TKEJOKLAeauCxkSMK60QaFs/kZiCFNuB9nq
SgesJvOVNniQAp0HaJqid+JywkTeZy8+3erqDn3PbbDpe8Clrgxp2z/kB91JNJOhbPIN8CIki/eg
vYMV0W+pdhGAVBIM7CpYK3XwBwzbYR8f6t6ZWxvarZIJZg90eZdOoLv417Tf8uv4ULAteLT9wJx7
HE6Lf5u/GZ1DrtE10YB+U3N6+anb4ybs0J4AbUIT/REVpMAqD01+SWuGg2XkF9WjEV+CXpr/mK8h
ahD8DJo9/1ZgywDOjyahNNzloNBCkfqleMT7YhoC1Lgu0SI40M30iE/M32jsdZrZGKCJNCGUOv8A
vxtYMuk3LiEAN8PShRxa1liYI3B7Fvk2KHeKse82I/rhSrPYLAnT8XVqLwNiUfTNHDBSAOAiSj0b
duh2Q22GF2h/QVNHQTeAXyVgCR089p3f9U++alepmV8MN9Ej5gkV3At2I+0ldyp2CnSVzfkaUx+B
fhxKnDcNFFkKpx6Ry7MSZEvrHSYiQPVm8HJhvunzK/q3fVv5oLTqEhJ0SESkW8ASwCWSHeB0v5bg
h/jFUCzwCf4XdMnvAVduaJKOZc8XEDnzqmdoKnd2BnYpqFeF2Eeg9XdDF9LOEBNINkoBB3xQvTLd
B9ougfxH53x9fyuLD/iVeV85p23J63Yc4COqD60NlVfebHTdQkdi7x968pPVilX7O1RSwGLWPDb9
NklfqvTWL+9l3UPHGNhL1PC21nrUU51oUWNxdlN6I7qHPm1uYdrvWVv5slNNsrQv0NyCnYCaMdq+
DRAD77LYjkBqAu1T5FI6W0gX+Hl8+D/DrgvIk55HpFxInEFOW6auTLwMO/MbMmTgtbV9dElJOw5B
csmRoaosbE49uehfLM+6lBxo0NsIlqJu4zsBGipcyQerrxvKLtMtyTBZBDxaD/kr40IBpZyVjBto
mI289hp+ORdbpb9Kqx3Jb+h8nMZt4ADtO1gh+nmh4AEld948yP62KG5klCOhr+p/8wGuUkEC5hZN
ZbHhUoaqXY0MN7+kCUX9iorY1olgC64L12kiVyyGDvg1LQ/G5FYlKlcIk6AOC/55mKj2slWuJh3K
rl7QOdWitsNBLOP6VBQwfe5W/l7txVacZSGkYmRGX4NeCHxkBOgbd7wjG/SK6nAjJjdqga70faT4
qSzKBCyH/qt1XrnROowCixdJiJLYNU49UgEQd4K+GViizTGzqwIytsBL27gsUnFCQPTiKydP5bE/
swY+ZuN0kDG3ke9uoBiFEDV+BhEeZLkfIFhbiozP52HK7/le2V6/qsZRX+jvGicF62Pu0AoM7TYo
FMGovNRzgH7C9QTJ9XYno3oHXTxHU9GBLgxjBLfAuoJdZZNS0Qgr3zhKsvFnJP1DFz5Mj9qlk8nQ
+wrcXBimLdP61aqvjK/S04bTFhAG6IIvuLrwWwYC5znfokltkdECMSTq9nZfiLabyKytrOkcB10x
QqgUJCF2np56XOwQDDEqvZOsYL5ehuYUNYcRbowluHIEc72uV0d9M1YDmkEw1y0gjOrrjPqSamcj
JBGn2JUhwr7APdEewQ/Q0SUKVArvBv+qhkz7TLwBtAT1DttRF82K8vVyrGvYNZuikQU4BaPbg1sC
zO7tRoKMoRNu1H0JLgLRgIJjt65dl3WS+3UBwB2BXG2xj0BE/wyFxsDNtkl8e1InKC34p6IlEN2m
p1TKmaEL4igfZx+3KcgHntstNgEI6q2FnUcuzPp2EReB1/z1uv+KVL/Y7usq9cCzOS2XfoE2fJBD
ZDdBSd5ZbejEkOrT4N6B9dUIHozxEroW+rzR522OlBUs0WsPFJWK2w9pQUgGpLd1c7EEanlzW0oX
Pr3NoosZOuLaw1i8xsxTxkUNUrtTu/G+Az9dEuygHaDp9103AFKpwT1lUWIy6Pr5/U3RHSYVpKsQ
R84dXIRsjBAnNebP2T8WCQgLLRWOYbrPJDv3Uly6nvpThoi3M1zyKx3qkqak3NW8snn9vWe23OwZ
mJakTdrfp8UD6bczNVvQaULcpXS77KmtHkLNMLlyN3WQp3ZzCXSjj538jBC6QBeltEWUPMKP9vcg
uqEFdOYFSyEwPOuqvWzochct7HAROF08KbmAqB3ZIEfXdm5lmAgAuh11AMnrhBkFKjr+i20623u5
0mgsSJG7ae0BcCAIypYeVAJ8B2UW3QMWmB8j7ZEnYHJHIDtFXgFAwzgdSgBjpem77nuTeqXEYOmU
pK1uhfxWLS4HxSEpHhgpg7/EOnTmep7Ujc8emHPeDMkvfKrvNT3a5SEvj7sx34dorHYg/PgCKZpW
RI4tMg6ry6EhWZhGi+pfCx3Ua2zAyFlYtJLmSg5vYaCdgMDjJNFRsDeWz/3qlK7uhqyiutEuRilo
b+2mgFtb/WjbTQ45MJsDdMAt+KE1gsVtDsHiPjpA/GwTNaI2BMFjrHEAGpSzfEVCYNLll1V6N3IH
OS9qxq/DInoZQQazuQgLT4MOCEGvMVpBIxexqmAyBAdljQZQA+LryoiLslj2J/R5s6Uy5VT5bQYO
ExNt1aD4hHjKTmiiRe+/XFZnuy6v21pLJZTiwE3hysFVC4WL0eplXJheC06KwaPRNn1mC7q+yg+a
dKsivZOPv/pf/vN1/K/grbj+tfDNv/8b378W5QSq+bBdffvvQ/RaF03xs/3v5c/+59fe/9G/r8q3
/K6t397aw3O5/s13f4jP/2N8+7l9fveNk7dRO910b/V0+9Z0aXsaBE+6/Oaf/eF/vJ0+5X4q3/71
j9eiy9vl04KoyP/xx4+2P/71j4VD6z/PP/6Pn10+Z/gzF0R9699+e27af/1DIpr+T4XKjOqgrmcK
0fFBw9vyI6Kxf6qUqFTj2ulHODt5AcTX8lfKPxlAcJqhq6qswOfFgjZFd/qZQv4JEhhNNrjBkJXn
EAH4/w/2boV+r9h/5F12XUR522DUleXgCqGGQZf/VJVx9WSBz7aOwYxJCvxMOpaNMwDKnrvRLrxa
pDC4BqIdnJT/c6D8YczlIJ2N2cFQJaQqteOSkZcekxv2Tb9ITbJjLmLRF/mS7cVlY9GLrq4SKI9K
RhiM0rHlUNcB8rCqH88W/Y+5PZ/LU9HozBp+eK/lmJ6911wOWTvKifKo96o/TMQxFL3wpLYDRVY2
kGwnac1Y709fZgoS5RDu87PdSNBNvTn71y9+99dvRbnBXn99uXxs9vt7HSUH8BeeBvs97q/Bfv3B
73GDhvd/PM3pOX59/+uR0GHyx8eM81i3d58/6Pp3z0b/NaRWiZI7yzK9n2NNNxgx0N5CcXToKiOm
lrJUEUXnx6qZzLIiVkx2JeANKcTcv17OtYQwllMzZEVG7UumCrg51gCHqhiidmj5sdvpHrmIduo9
2OxhxSHu6Yps+BqifhqNaArhTEenBVl3TCpyI/GZFfy4SG/19wryaCHo7JGib56RcMU9Jh2k4xJs
td+ri4XwK7K7fXCF/KroWdZuF54FsnCqRqE3KVM0c60mWVZ7VcnbtHkcEGjKTrlVLd2rbjuvhYYt
VJtNZrKnCo02tQfK/828W8TiG3tc5Gw33B7d/BB66PIVhgWr1MfyYIrMdFllhq4oWJv3J6xq41Kd
5lw7xhAQiqBq8Fpgmz4klnLXQMTbMt4ywPwOPf8TojcfDci7sdfpvZlOpO+r1j8a5WEErwOBPtzX
O040wmrDGVkWd0MygCXDb54CUt41viJylRZX4P35ef8Wy8/PbFRRGrkUkbl5lHcLz838mFmv9OS/
G1tROZJ/ulwqVxjTOWHyGlSQ+hI32krqH1WFxpe+Qt0mDxG5y91unhBGhlxxpryvzbiljSVP1V3e
Bbu0JXfZOEKbLcKF0NfHKa9lM2llj3ZA7uqzqpgkzx5kioDNH3YhaY8VRdpfpXwjUfmCJpHbFfUO
BO9ujGTsHCSPuo+OnqxuoBLbaTeE9F49khclIXdB0H3PfaTP0rD+3gz666Spl0pfbuqZvaa+hmJZ
Jj1yAmWjaYLwnh8tJYfhW63IHjGyhzJBkyDNLkqJfBv89KmQGLW/3hiCeVyDJAK1SknFRvXo485I
aX0PQr5NWPGnsMclM6fbr4c7ne/1JqEaVk1hhgrveXXMcHmRdvIj/Zg/tZI7Qxze6m75IzRntkWM
wL+DruhkwmN0/4S470cLD1/p9+BrQmIy53UZZoZxVG6yZ2LHTwqymi/6fXYBIeOf/W1phYk97EXw
ro9zbDDQ5SicGpQp+nqvJmFW8SCetGMF5bwegnV0umpCN81Us64eBBO8imthxwymyJqhqRSQLa6u
TnoyznPhF4wdwS6FbAWSR70LITb03YCLKDcbKIOJwvjPhoS/iLsF9CkyORV3zg5+7JOQNWmXPC6w
f6TEnRpMjpJjPIDiDHJVJRPs2VU0dHpFnctcprDVhK5pcOUZ/C20xHyS4EGunuTwgpffv57GUxLo
/T41YFl+j7FyuHgcZ4qkjuyoZSnkV3Kk4SrjYezQEdqzm5Az4PszDSFfWr3kVXvRz7Fd+OqODCnE
0ca+taMM5fkmiTRLNyrZVChUa+COg69/uA1JBonUIbPqnB5JJ0ysfDTFhkoVbAJFYZqhrm9ZfU6y
eJpwmVFiaq9QAqqYKf8YJ9xj8j1470cxYF005GrCYkPqi7AgzWN+0W7pRt+OOxkYZmCswDAm6pRd
C94tW+DdC67MCJ3UIMwl7h/7YlSghtRTU1Vj7HJdzi4bmXxvg/g6JNDpIfJwn7L8hgzSa1DU3wOm
B7DHPrhdA3zVB/pF31PDHFLU+BE6PEgB+CzqdLhRijBy9FrxwmHS3GQCSEFHDG6xlj5nMlCJYWBk
YJgG0jnuNyODf6KAHbhKoWhCp0AGVa8BohmZX0UNpYJDt26LX8/AOn3dQ7hujNIufEQC7UIO5djR
daAgehJDWZoPyNlR5ZuiVRn41dvMLALIYPRpmdRPagMSfAMKn/7YATtBATnPivJykJDXMAYUe4MR
/xYULRCYYTk+5ITvgimFGxRCzDGcR+ATdPWqTxbtKiM1YY9qu2n6G13nlTllAZpwhtEEiy4WhQHd
0GkJtes2S8wglVDT6QJo3Mic7iIjAax2VMb/q4GAW21AyUaDO0fAj7baHU2e6bqSNPzY14dUSc2h
uWkrgYX4cJcsYyCM1jn8RU7W2Dal1NQyLSflOCeF2erAh4yoSg4XTB0FzU3r6iuHN/puqMW5O7Ov
mtZKfqJL5Ngk0E7Q9cdxKC7KmRzmTGvM2Ad0p7wCHznU0o2XQcmOSY36KHjCQm6ySbPbsgNEPbQD
SoD1C03KLlLJk9NjCMRIxW6arIXqWQc8YL0t2M9ZS7dtd5vMO1VBdjzWrKoN3bKoHQWaqf2o2f0U
mFmRuDK1e2ABlBYKkYriyEAu6pJnRP2blIC2Y9EY07Jw87Vp/phXgJ/ONU1jnFGZkDVT8tCVvZyW
jY8bjrjaJoUKrFu+dC7QUhv0NCt/Qt7mw42j4CbQDU3mnJKPUUsQF7FesFE5Zukd0aCQpGVQaRKs
82cvxglBRIg7DQ7SOh2eGb0BDksNdw4x5R34LbYNmFFPPFXZVtv1nrSV3K8n87MXw3CLe6IbBnI+
77dWOwSaj1oTOQYRNOTzaZehu2CkiuDVlh26uk01FTOoIPDlcBAWD+lsB+dMyfvB4OyYRJLVlKVZ
Qgrl6zf5OHvEMDTCdaawBZ64fhWo4cqZ2hT6MaxAl5c2V4QwdEoxcsCiKXVySzTZ5ZKMljV930rs
RxtmIJh4DIO/sEHhmjBV4SrScPo6lCRTE5cyCAqP2h1uCcUqZAd6oTZ6BDMEssFgQkXZ4wLP+pOV
PB90HUPWfpqnA53g2/bBtVajstSFlpEQARHRh5VUcOSIpiGFqKlMXb9bMJOsnGjvHzsNOI68uOJM
EezJTywrlobDiYUfR3Di3m+WpuyDRumYdDTQPDsGDdrT0XSRyU7bp4KL4uOmwetgT1IVlkTTlDXr
H2s6WUoMoh/T7YJkMcc7VPvfZmiR2fPPhdLGxYYVJZo+m8PzQVeB8pTGJQuikRwNmBJdfWmoiP31
Q8SxvBbHraRrCnKwa4+8TLRuVsrROGoRYhoQz6byCzWu57m0WRIL1mvx7N4d7mUwVUdCCzte+UDQ
M4d1Z8xGZxzrIfGoMe4ombezkt4EY49CTdBbZQVGG8FxX+7w9aiahgwziBmR7FyblHiMfFzMmXL0
E7P6GUJKxoWIN5qTqtf4sXaKbQb4AMpj3kI4rAo47z45bEi/M8XQF1bOD/m7qs7guKdI2FCIafaN
2albMHUKXLyTjsiHVzwbZbVPIoP7HZtx1qBVDzoLPfW3MtMgfa51uFiV2mQ9HFzKQf40DaNuB2X/
qFDVMNtq+KZXkBGQkuoy7YLK7PPGlvToQLWwc4JYvwbm5UZTg2cjDXywHzcvkl6/BFJwiDX6FIKb
O2DxFhp2bt+oL0PhP9CBg4EHLRy0AHkEkLykaO5mXvBN5Eu5jfT30gDn/6x0uTF5Ob9WcvkUqBBR
TlMDmrY9Sh0qfGapP2QqauYsnO76prnugvIpy5KLuS99RxqgPAzyhGNZaMCFqZVhxwnSbwg9sYcz
43qoAMZkVbv1i+Au1oHkpeO2jYkb1M3PwA9+qH0RbH2DP49tDwboPnG7MQPUOav2RTcfv96Eyidb
f0mqoo6CbAb2wur6TOYq5IXOyDFCbOwmmDLVnzXTULEuPAAxHAMgWm0YAn2/mKxaLrd93G9Jol7Q
nFhZDt7yCUz3AG+PknFV+D1UPfB7xexiHbZ+hHp9U0GrsZO1wGwTadcuGt4pRaGBN2UkSuGtkFCL
p6kjdmY4yYziKl0lD9K0T9WA+fHjCA/LDIsMYmm0ArCgSF8G1UCCJkXDdwLccZPzo0+z0Pl6Rj9m
xmFMNOhBUiSJkYfXVk8wTmlKJDobxwS5ahCiWt2bb79OLuqrL8L+jQ+JCwwGfikDt81SRltfZo0m
a2UzRcqxgicJ0XqXAJF4zz30NXpAbvOtIXANPrvasFcpEgvg6oMT+/5qa/NyzpoIRqsPcL2UoHmN
ojveyhc+E5EOfWYfdYIVVeAKUXrqIjlzuYAVUNsqJOTYuuoud/t95y4pINFd9pklRAsKJpBwuK3r
m4bUHWOpIflHPo+eDMBuodKd7keCiftsGAMVf7iPSJR8yGq1PsmZWgbBY8ALR064k017ngj3/2JR
1xb3fJiVxU37QZu7zvePs2Fm0GGw0zvjtrI1oL3M8XsuRDx+th/Ox1u5OnSUqlnLdER2IMtX2s5U
SLUl6h0ZRR32Hwsv2OvnQy1Oydl+aKUuUf1UAYdBhMa7SZruq74ooaMcDnY0RzfGVAX3vgJGvVzy
IT9bZgOy3eo+ZPpmCOqjnEaQTuDz/dhRyBbM6L0pUm4nINJXS9B8hKOXAJVSc+aSFHeTlCL5Ps0D
NdH6ZxOtv9TV6pn3aGEuobkaKQF4FCYpE3h0n/lWiAPg8shIQqDY9f41o7aaylAbyDHVeidsBksf
hKWiT8ZQ4DXKCiMUWc91pDE0fhOmvUKOGXqLgFvLbYqORiBSBmrNTnNdQ9Rv/va1YfzkALwbc9lJ
Z8uXttok975MjtooH6Uquh59ac9kUa7hM4eYco5sLkFdkuv6av5omrKOT7KE4PqkV9A0Zg2xa5f0
0A5ttqjJjWaCGE5wvj85CBSIBORzdcYNhBjvX0/DRRDXIQLs0fdNZTyENQD2xgaGVHDBfLJ27wZa
nfBCb4JCIiM/qtMmlKHOh86dr1fqY7kV6RpdhdvNsP3w5CsjvxBfVTNv1SMEXy4Dw9igym3FbWXJ
8xMaYZ3MkCHRWgFO2lo+Le4DPnuouphVgv6dPkQqLbRDrXjlGjiLF+4sLd1D0BFY+cTS59ySybBJ
Q+NQkawSzM4ncQMaMlWkOYBrQppltfp+H0PCZsLVXhLoopAXqhwg0pj1pTkY919P0ycLcT7UuvBE
skJSpqpJHiX2WlYQMAhDwUJ8rDUhhFQQQTLcGzpKTauFqOBi8LqqcDeZ+g0ueFC2WqGbgLBB2/FL
0Cq+tlZ2pcXiisgn2xklboZ0jcwZnMPVdoYPRdQWmnGPOoKTY7TX9uOjdpnvF/1nbvUedUAAJcQ0
fiyK4oXRnAnfDYuoGOuG+klJGzIlVMZlnN8nvvYoRfVNNlWPUzao6NokqEWE5TPT0R3FKgLhgkmn
dhJG1xTSKB3TnQYNiVJDb+CzuyyrMkBOZQgDa4MLZelD0QLJUwBv1oFQG5+ErWuYCtp69QwwwMRL
WulSTpWDrqKny88nMA+qToqSuznX4NH5f6RdaXOkOLb9RUQAAgFfWXLPdHrLtP2FcNlVAsS+Cfj1
7+CemErjfMmbeTERFdM9062UkK6u7j2Ln1q7Qub7SlUOYQeJEcnITrSUP7PIeBnS+t5v/buYtg+k
hJueRNHPRdusdbIc7wW9kgNPKNVyaMscQsdw0ZXLGsvrw0SVlHPmOeNOn2QC35ZyEm9ZV1qQOkGs
ReEAp647xboe210ENE1QfihNBTqhBhc61Xq8fS6ubB10tAHUMNDGw8N2snUEL+gAIlh0Tjm4fk3m
JmW5yfX7RsyiUOaGmsTCPkd3qvGN6Jx5YFmFNq9s+V0/B67+EP8ZHP6kvBvvyR19+C9miNoYiMTU
pD8gIANefEHC8XjuaA9JsocIvYjAP3fGXI9kaiXx9ZwB8EwzUHrEf6YXNclFVALIE539vbrRoIQf
QQZNjuziS7G4XSaPuARmALNXNo6pj2NpALihOjFe5BcXdZoOcswIic7aMlwp23CZrFWXL+bKfdfn
ZgHAN94yQPxNgpuq+bzTYbB7apzwvf/DVgBr7Yu9Ccl9oIG1xCnu/IfZVu+VCwINj7+jjg/ii9kF
KUsTMo5qvsmjsOFqWLXHwvHd3ItP8SF+APp5z+6KmYfplcvi27CTe6k381rqUkJOOn3oerQxh9mZ
jedqcuBNqijoGRlj8XHaMg00oTdJChpwP/qdnMIN29fQu8rv51Wnrs2GKkh0ZErRyJwWOK2mp1rr
45Ut4DmoVmDAxjP3+Fe+9GM2KMahEI407gf2Eqlx0lq8IKdRpB7UWdgPl9vRUYTfzUFxru5EIHH+
PdY43Ys9QeO+7FjdoermQmywdYxVepctOXCendcOcB+G1Me8INOVt7s5QlTHIsEX7OD7qLKhNCXI
I9G5he8CXwGXPNoAoRcnLenWP6CPu7gdtq7PczRRRN1Pt5TpyRZBNKhFKKkngcrbJn8yFtDdA3hO
WZaxnTwRJ1v0s6K2Y7j48SEvBp3cQwMfAh+NXnJqml1Tp3YLVjIPdHdmbtfONb0YZhJNLB04ZFXX
UPgZ7QVquEfsukfyC/e/qzO7cqOHOFnVaFuwRTaT+l+dIaAqaNUqoC+YkzdwoLSNnqqmepLNbarE
dsTOvD7ent/1MQATG+tb9EdeKwxjyPHs8U+USYe6C49Dl2+CIn65PczVgw2sz7+Gmea0eaQLgG9K
lA/kz9xySTwnLnPteYaOM3oiwKFSvDDGiV6cNSlRIrQsehXlMeGN4q6pCpTiEpAxT10kiwA7hLlk
ZvXIlxPrZBfiUYaKIIpWqA5OzcX1Ji153qbROaxgvwDIwHPDqmMMMQPNL49GCxmF3kByWBuG7iBL
VJzcVA8DbwobnNq3TCLPcVLsayV74e1QLdWGnYIIZdGcBLtB0I+qb8+aVha2ajCYQMLtws6B3FvJ
sfQcywWwcQRNmYSXim1WvstNaIGJdmi8VO0gtjoYmWOiTgq7IhOo8iHasjB1A63da3K8UAh0lwfZ
NXR2hLgXmuN+tKwszmEaIkEuZBDphog637RdQd2uAv890MVG7dPngvrPaU6e9dZYyjpsgMMKbOsw
TSGeVEmJV/n6Qk/xcEsisjMDumly9sdQzLuOw98etWukjNmTqhoxCBpB65jycJDM6qEKrHtOghc1
yR5Vo7tjZbJXgw7qH1yg8KrgiRJlCiwugVBrffKnCKzEFpIK7JiQC9vIZIZ/c74gonNLNflkERQq
ob979iV1R2MALPy0uwv66MHvEsCXAEWKDWlfV8YxyCWXqhAhUi3xCCLatuDJUdaqQ1gMS4WUntSa
SM+TxKPFAKG1JP5tddWy6RtIFpXpC+CYWwEFEVYBx10acmojQMH5LiHbUJi/jEJhHjP4RxDonujN
x4HA/JIGYI7wxjYGaGZ0vFxbg3iqumGR6fE7j2T4txTI42NWQPRjqN+lVOxaPzzRRI3ht4ZSUsOD
nc9MeNqHESTjsxLaJ4hamGcFp3l+bxQQEVPIh1wPhR3myUHuQghGyP6ujSHApLAM8Gaw+eKo4K5S
dHtdGiCFXlrvgVaGriaaRQ5Fw7iHXpDK4S1qVRm+Xm7uqqBf91w7AHLzKajSeUE+UHhIUgBG6+Z+
UPmu1KUPKUbRn9diaXAArqoqP0WK/prEHH7RRD4EpNwxVN4SM9dXuuY/xXqxB1jkrhQCVLcwuNcs
GHkA2LqPWogLdrJxp8HbtVPge6KYY8dH2lp1WsKNOdnnofyhxumHydEOkCEcUnfNrhugmMf7xpbA
BUHvQ4PO/bArCwmVjgQG6X38GqiZaZcVcBxdD0szXx4eVSm6h/LCFvDZ0iFh+zzA2ERQHMOaxwlc
CPD+69Pc7Sld4DhCNJvfx2F05jpKQWkC0ddQsg4WGYSrERau/Tp7KvIKS55DsYMpgZdasewYbWN5
IZUK8Mitcy5Jy6Qnd0K27gtWvZaDsoo6YE6qVZpWe7OCsEGpZ8wGtgTbjpJPkvtY0OFVsrK7NJV2
lqJ4ctwuWjnYZKx+p0n1QWnikq78AxzWqqL+lhBu91FAbIBR3SE2ofmNyKRBX6KqrB2TojMdVAj+
KEDOVHfMMHwvT8Epy3FLSBVMhVDL6TE9/mgOwcqk/XGQYI/AOiyGtNLq8DlDaLMzDeJ0sMdOa/M1
haqJwkTtpC1bW3l8qvoUShX8GKv6omjAD4wGoBISSbhKlu9bMbyUPdmVJkRHdCNZogQDvdWsW3ZY
mYakSyP1zw0arA4S5N8yFU/E1zbUiFY1Ve59Th6jIWWLAMUzBIS0QO+r771UBkB+aKDxTAtYiwQQ
dNqalH8SJY4zdJRq+JBQ8zdEs44VE0Al9LTC34ZSOOCE6Zq3Xy3DMvbMEVkXJ7FpQ56wW2qGD7MC
KUD3ryhNm4TDQ5eQxBksdlY09oFGxNnSOqCuc3BMrbbAahUy2wAbnq0kKzRXtQqCaicHbKNBb2ER
FWFgyz7KJLhVD33ZvxAmPZctRmBGBG8dk4QLprQfVo+WI1fDoySxuyFPvWbIjXUC4ontGwGMqAhC
D5dNu6mSp54Dx0ybdqagdCWLQNoH0JdmIY/40b2JcK8VUKo1TwpHjwiqUahhrZmYw+pfq1tZqqXg
xh0vWzA2vl/yea33hCS1dJIiPXf8vgBHF5JWSfkcqPKT2irE4U0OzxsZYtq6CgGSGoXuAMo5wDPc
SaL5tFh2rEqICMbs6XaKM5XJGN/UFgG4AKAJACbQeP/+46hCAlZLXDpxBAhIRKg2nHQXigv6PrPp
roFgZOwNf5I12puv86YG174BQXsS9WlD1Y0pvNnIslgr8jY+96rmxhlfFlkM27k5yPbVYfB0Qp8O
dQr1q5tykWcxPAQjvRHxGXKzdgqzad4Vttz+ub2YV/JFi+hIBwBlNhTU7r6vJchz9WBEanSWjPa1
7KxzR7L320N8eQ1MU7fLMcbfcDETlPJTuFrK/Bzs2LvsiPd0PbZVs3vIdo0A5Zfo0L2LR/kMZPgc
DnkkE05fLxYBoRDbBEREfZquNmGf4YZQJICS+DMaiFBHU9mzKYu3Glr8UMGE7DIoFW4Dse1dI0fP
Ydx7upAPGczAeQCbisoE5NCKN6bRbcqBPyeSsaoaBrBrsLM6CkyV2d4PPbzri1TL0Bk3HxCrPb3B
tRENCPSy4TVG/kCkZmZlr24RAy7eGh4vOK6TjzfoctjlGR6gppk7KGrBZwGkhXpwZz7glYcu+nZ4
XaMmCMjsFO7YyCJJcyb4uYYYLtklnrKFsRWK2Ao0Yevn/6Khi9sAKAAUscbZTc63JOUBgNGtdNL0
BNwMLnTbiuhb3XVzzYZrC4hwMsLJTJzmn3y7nEUiMKSTD22gqjAdlkSerxtzUfsKqAE1cTzb8fgY
8ZXj77g4ARHefCHLfX5OwwjkzxqXn8ah28bR+qliiL115CmizS7QGwX8RvOVF/G72XR3YO3cR7GA
nh5KQ3aWAWkE1u2HVpFVGaiR08m+ZGt1+pmgb2yHkQ41ZlN9IzmHyt4gIaGXj1WXAwHiRy+FpZUe
QHr3JCOhHXcAphAFQnTGHlNG0pQ+8CiCauHgD3bdQt2sk8mjUhjnVJXeihR6Q40Ja1qLsIfKABBG
QkOj6V94Jv2a2XBXysLf1mtScsgFE02iJjEqK/nahFs5Xw4PoORtmAMNlCVgKehvztXfxsLhNEyh
hmRBXxJ/atNQSHXc9FYZ8rMRuCH/1AodcORlmj6LYBe1r7eneC3uXg42iYlozihtkIO6VQHghVtM
QLLRb55vD3J1GfFk1lHpRp1vCi5pQHBvjDKWTr14D83EAV+FDNFSwP389kDXZgMyxBiEUAgDCuP7
/s5K1tFKJ/wsYihwKjuSzLz/rx1UENzQnEWh2TSnFRqzJ6KschTsBUBZMt6WgfHY5f/FciG6jV1T
jIKE/PssRATjKDVt/FNNAkdXH8wMdMsoXfjd4NxerysYI2RxuGxQbEJ/Fuj970NxJlG/bQwLfXS3
hH0oZIHX4Y49QacMlfpZ8bafAXyEmJoKKr246wHD+D4c0NAAucoo4TERPNBa2fqddV8LuV7mqr+q
wByyezrITtFJICYmIcgRxeDldQIbDwHF5Nuz//kxv/+a8cq+iIbaEPdZruHpkwIaWjQp5BehVxn1
//GmxDBo5qvoTJhA107WODRb2eKmHp2DWofRYe0pqK/cnsnPA6bg9kAlVldRCvuxY1hJOcePAKJl
MJwWAjwp5BoZwicImjOz+RmdFPz7waojgG2NWNfvi9YpZZA1KP+euILtAhFC0S16Q7V7NfXy5lUx
vNtTu1JrBqRWAU0ShEV0c8lkQMvoGwWoTNSaHdlp1wEupg2UwJzG9e3MTT3UOOZrzV+R4nsQxqjj
JgUVAMIS08aEIlDAjNFUOqUkXUdwB4MFKzia5t7vjFWZKIqtxdk5G0AU0pJmVcaxDM3QDmwyBmXd
20twZZ8iBQGMBx1mVfvRu4viIed46hqngR0A7LQrY1iyXFnfHuXKHvo2yuSuS+ICvee+lk8qEce+
zHe6Gj4aNNpY4Zys388SO8BrFxOalNhLqfCr3izkUxs2W1BNPsHK33WJv0NlbRcB5DEX5q7NjaI7
CGIHyFTyF1rg4qQjsDSh3+nGCeJK9+U6XRADAC6nPybrkZcHvG68lB+i/axr7hhCJtsI3IC/A4+n
6WLgJBuCIOMDBJHh19o9VeD2oz4I+bLiUXL5zD65Fs2/jTY9KkVsdBw51Je6gbGI76xDJtAEBfLb
7VfprOnTtY15MTs6ppsXsysrI7YaHKJTC7/MZpks47P8mezUReaKFXksVv0yWN7epT/ZqLhALsec
XCEGZ+DuZL15anpp6Yf6hiQmmjJZ4u87DWIFxli/kasAIqQJCszAFn+WVji8ArgBPfC0/kNo1O5M
ArvZFKTZPmBgpWiwZzRKS/biITE3EHOhoMfAp5EGpHMHU5p5yEy24/hIAp4MzC2TIqLRqVV6I4ok
8qNWORWCeT15MpDt1uxOQpFwZrUmF+4/IyGTBIMKofMHNY+1iaQGjRqcdehqmwWouCJcFOlw7jXd
s/TymWXRJgWPEVBB6MYmsupQqzgMQt4lFUScYXfBiPFWE7YsalRXQgG0evCmhtSDB9aesJmL7Ie4
OZZmbEoBFTw+9H50dRIpD3kYEfNkfIXWOHgC/g3S3tazVBU2NDFdKAF8+vjUNo3oSx1qG7/hxw6F
Q6FC810ECzMMXrW22Hc+znvRKYDgR5FTV9mJhHPs20nCOa4vunXjjat+wQ8mkSwuVbkFAMc8aTK0
qNVjXLCZvTKJlT9GmEQQYQUkzkosiBr/DiFZrQWQYB7Nx9UH3v6+vV2mt96PwSYBpNdbX+stCJmP
d63mVDZ6EK1d2+WJQXs5XXavtwf8gmZcxMfpgOokggCAW5cxiaxTqK5KdZf398WAErD/J4fEiKQl
dou6tcJfBqogQ4tOkfnZ+IVTxBCZh/CuEdwFUetALdUGz9spm2yhc4EcEsVuix26BordgE+C9esZ
3AIo+0nyH4QvvFCL7QKu7Vkguy0XcLfadcqqgaNTZ42GlMCl0dYptNLRxR3tIRuoMBi3Wh7BhX97
DaY1zh9rMIloVm5Velyp5imM7d5RnRA3PJzc4b0CU+k/DSgfEF3ZQ8EZXkOOOoPRmdnAU8HLsh16
numhBbJFNCKgHTK7g+eGGGPUxS2Bsrta8AzEsgQoMQOS6P3n7RVUZ87IDxlLhZd9RQLrhNJ4dh8Y
BM+IqH8QSie7wOj5BXRkYnNbNcmKduI1NCBdnwRCgRx6eyZ5twJD4J6C2QoEH9nygW3BZnk2cnVT
sPK9GPzH0AgPcuqvRdt+gmXsmX36dnsS0372j20wXrYXy9QpsMJB78LCZSq/QQWUAqoCF/RV9ap9
AJ0LuPEsY2GaMPxrTPQ3UBQywM+cnPcGZZYmz5h1inftTvNGEcVRAGQ0CbHcWbuf8d/287D/e7Tp
tRep3C9VE6OVrr+E3KaI7fwJqGqxHLZsGZ+yXfZUHeXARTME2KliNbPC/8sS//0Bk5OW55IxFAKb
Pe+6ZYjmjR3qPD8lSW8eNV5tI583cCrVxR79z9j1y2aHigiKs4qdxsOblsIvFuJSZzn0F2YjH6I6
DO8So32s8g66uTyO7SySjz5FeSxm6Fym8IB2K7QI7Zw2v7JAUAdc0icLkOW4oOsOgp9AfsrPlQoe
W9dpsIJgsHwCLtw1rHY1VOAMZJSvtTL9FUCyC/X3bg/W90vXRb+xR+FV1AK3p+m/ZC5W+BgwfRAQ
NO1yN6TyA9fLOzWHzzFLVzQusJ98sAw6S3tNTVjuNKb8TLo0tPMS6akCYQYaQEYCDLgo6velmcP6
PISzhay9KSXiJLHWtLVwPvTVoMGgyVLcysjfpSFbmEqxUHl7J5u5sPWYQGdOhiAkKBQRh2JsD8yL
Xen6R8G1ZVWQRc0YitcBKVZogj0bifqUlspLkES/hIi9khTQjWjwIpdL+S6k/LHv6ncAAJQXlDZH
ua783SQJ9XymgFlBBbdN0zdclAZ7x7eaU8PKpWqRk1x1Zy7o+8xGuhZvwLYHnwgJHLhuk2ODJnNm
cCNkZ7N5xo6CsNKwqMz8DWLFvw0TavixGBGy+Z8wzha8gh5pgZCRRIuM9fATqNAyB0QgK+O5I/bD
yuCffOTvDh/fIxdBpFUaPWrNMZw/Wnf1Qnj+xtq2a/V3sWS/q0V+kpaqHW2UAfXLchku5sgLV1dG
xmNdHkUnfjSLCOy/hQFtsZPW07WAdUWf9ItaVZbdAC+gZq6lMyUYfAUwdIssQNo1iCtOC0qxHmRZ
b0DksNAMaHf0z1R+1Zm8yKNdxyiuTgrlagnGjVV8KLpiS6pHA8kAmsZvLUd52+/2Et4FbWI6VXJv
SekiRhe2GLI9Eejfj3xW6w2qwTMbaFKH//GzJ58pTnu1KtElOhEBOAmeIWUjrZIGrZs8wKUvNJBD
F1TL96oUz0TBK28PCIH8XbHJbdwYhkj6AWIpPkS9QYx1japzMhT1ySzR6lq8vxxqTAwuNiMq242S
+DkeH9JbhNhWda8SgWlNADJHDP2l6LWt5mol1zfg3+lNblEfUbdMRAwtGIKOLFpRUmi5jEW2jkqG
plXr21/y6mpeRILJcD2adH1Zxezct9QN5N8FrGgCCb7a/HR7oKup+WXMGX/JxWJmfi4rES+QRZ2E
Vx7hvYPOV7iW7plTL0N3rvc1Lbv9s0UvZjYu9MV4LFSrTlZyyAGEwNfRP2IJK0Z0CLbNq6HDObt9
SEBL9vDYvj3RLxnhaZZwOdHJgwe5iuk3Xc3OSd5AfZymf6KYwJSofq5ApWit5HdfKDAC0l08JN+K
OPNiC35Fhqg3hhyuhBqtugK2TUG3zpHpm4J6bZU5oDGgrTVCQ5IAvu8mapf5LyMgv/Iw2RhVFsLY
xtzEg/R4ez5zCzlVo5DlylKCEAsJIiXw2nrjDEAIjMaKKl8MDvtEu/QxXs7VvL6eTj/WUVWA8TSB
YoSCxPcPKCW0bUbc0FlsGs8C1GVkrw3bosPOqaEtqTjloV+DovhHdyKP3cFSZGbmVw/HxS+YbFkz
VlNogJXsXL8gwRCeDpRw1dnZ0nxqHfVFK11zoZ2t41yv/dqDA9Xuf898snWpESihIQCejakPJXvI
PlnWzNyuhraLISabVJMT7ClRsDOJ3jpw+S3g6gKjdEzz94BsRFFfo3rOGej6TroYdJJ21PCIAL4c
gxbeSAiHz5MDTQH+238y9sUuOwabgdizitvjPrmxj8zJE90gfdppUc7OsrJv2CNBHqvPPEJnNsoU
5TOEVZDIQ8XOlo50U48OEhzdepTpeJI6M5vy6tX7dxHNydWb9rDCZBaOo1838JyTbZF1jgojvUCG
61cWuY286AYLeE1rbui5aU6u3qH0rbJk2JfysoHHdf7UQL8Aria1DROjdXog75n7n9MD/onkFzOe
XMO93EOkRkO2Gu/yNdlFLtrKUEHUNwqod/PSktdu4BHnokBfA3ngNCXTM0URPMRFFRovQeY/BslT
0DA7UrIt09uZ+/fa5kQjEQMREE1/QDQa9F40yYjMU0Ze4+xFjnYaCka3t8yUL/61gBeDGJMTEBlK
GfZ5Z5zyCE4VCUDJGhiLUWZrlfaYyKkrs0cLqnNqZMBGbuhdPZPQhUsdpJrAq/VLJatXZh+Cwhov
CvYr1j/iYGU0sZP6x6x/rVAEFs1G1SE0EeHR5St57HQwKPW1ysmzxzSYA4J8Nc2mh/pySpOXcAIK
H63TFH0Jmjk6cIgkyWwKZGTwADWxoqg2RQ2WQ3Os22clre9SWYPMWQMljyOBN7Eq+n1XpQ547KC9
u1KzSuUHxbrr27uqSJeMQKlIHIfK8vzUdOL+KW4OXXlqRL6XxTPYB5sgUt1Bv4eSAYAnwf9vVxiT
M54DgcvUZmz3qMWCyboto8MjYIR5e2NcrSdcruLkQGNfylXhQ2ersbIlaQu39oGRDaKlD4G/FPeb
MINTJJOVxg4ZnsGqDHe5VvdaTZnZo9euvMtfMjnjrZrKKVMR1aLGskNa2qZY3J7szEmbphNQqi21
uI7NU50/BQQl4fpXJf+6Pcb1BVXBKRrL6kAlTBY0SKtQr4HLPmWeuuk94pIVXvvwyjUgRELP81gb
5VpMBnbz3yNOFq4gehJl47TkJb0nC4hvbyGDu6NHsoTq+QrABEc17GyGxHc1m78cdpKcyWHfI8fF
sOmuetd3ADtBoCk+JDu4l7igmc8s7NW6wOV44zJcZPMVZZWsc5z3eA1IYBR6uHogdFxAFFd6aJ3W
Kw+N7kUrE7CZEHIWNsSfNfBn1IfbX3iqVvpPLL1Y70luBhsgonbjM4YClch0yc44ZDCLfTRUdxSv
0TAdzaVCJzT9hUAxSuWOaPd9DTkJA0avLbxU+a8SxKyMBkhoZVcADM36+zq7AwRyBbCAw0LIlPRr
SYA0LJ0VnUEN6o3SD+jT7ngAwDAidtrnTo5syWzFzPt6dg9PUsOoijTYIIyhFTla9xS78G9tt+Nb
rVj3T5EHcKn1eXtVr+b6l593khlWCR+SbBwzWkMPCsVbvEKR5HebZK0fum3uAWfv+dv0LYIZ6WfI
4e1z+xdcvfT/ftZpkqiTNNCGMRIqzaZF9a+tdkX4Ccp91WrL20NNCZ3TLTTNFpVKyQ3cTuaJHcq1
jgr5BwjaR0g6u3PQ55ngMM0VaQ6ForLDKa2GPUWXoBKuZb1wiAfPTEm9kmNffL8prEwEUhUrPqak
QZxBc/hGOmDfQ8azesTTfubauhrJL77VJOT5aHnLJQ1wa+V/+ihGjXWTBK+3ZzQ3xiS+BWmuZxz1
zVNmGF7Zgmde5XY4zGhpXn0RXa7bJKwNSqgWbYphhFMCSfrUQbF3VS0lT4PssIPWmbXRVpI7V+Wc
C99fJMGLcGqEMlKzFudNv/OXw7pbjUoarSctYdX8fzBFmNuHk5DSAbiXmx2hpxq+R60WwIxWX6A0
vq2DcGYrkvHr/8gML3bHNJSUhUzqDEuq7cPDAN/JPMWLPTuoS2kLNjiEIclKgWnGCMJCwv0hIIUT
HpX7aqe6wcY8FJ5YDe9oeCznVn3ml03bR0lcBpJQGGKMvx7yj47NRNGZPWtNcuKoCUWdRDI9BXLh
AOJlG/ngNMqv2ydjbu9YYyy42DssqDpd41jgUY1MsuV94XRnujOWwM8xZ96S52qT7+KQTD1Pilw0
sUX4eEjM5QBXSZApV9q6Xyhe+zz3keYSKmsSXbJBZryrEMrQVF9kKFSEK75JHJirr0eticGDDPq8
r8uYGN7YtdYk3hiFbII7h0WNQpiSg4mj2PyNvhZ7fznycUy3WSAaKCd/q7+NohBiXS/9QzDnTDdz
UK1JPOKRLoGYOcZxMNuaCmEPmkFG94uG+sw5nTsMkzyqabiZWSEuXPiZ3NMa8IyEziSpP5yox2YS
5K+IpaKRY/2Q7gnrTKNNgY1Tu+qXj4nYF7AtX6SpHWo2JERAN94z2QHteCT/UwW+PcBkomgbbNgL
c4tfMJryFzn9P1hXXp//3982OUV5BREYJcdvU3U7eYCBhZuhOGxLp9FhGdlrtGEurp3bZ/cLDv1z
m/0ddfI+iVUp77N4oOjRd66o8NKy9/VaeKDHZgkWYVQ2rnERFEfTtA1AVIvWDj/RauPwEZpr9l2P
JBSMV9DwIKIx7d4Diou7AMr7OGqtGySLZBVuQqf2JB1uA+M9NFdYvbq9/w44jcChDquJf3AWvvFp
KtEqyOFHXKuuIn3cXumrn/dipEkshhllKnwfvD9hvlRiG/2HqrX/5JDAl1GA0WFvNdVqtEJAdXO1
BKRW/+TpB8d+TmR/ZrtcTYr/DjI1TMxQ78slgkFqHVFJg3G0jGCktQ6XfrWz3bYvSPJ0c45kSZhK
WTIkHCabszQssMB8H0/ZKD/qArVEP3HlAFXhUtlzbQQn5MGD3qfLbOg9X/BV0PeQt1ddOtDHILTu
/dgH2RtmNL6e3oeG7BHUX9MifaQqczJYOkpBuJRI4ykhGqVqdCjFUunrjeWD7jOEq1wlDkm7NeU5
6EEEHGfzgSm/Gh3bk4mVTzovGvhDk9BNy1Uvja29osBPF2DyAUx0tIvL/h5ERE8TzE0HeEv4cyn9
tY11uUjj/35x+2YWUwvoUsDbCpJairysgdK4vXWv9qRxIEfRMR2KNtP7ttJYlIrRoA50r2Cf+ENV
P3ZGB1Oh/+2/D4PWXPv/SCm8qqBi9PUP3/7z8l/xr39siOq+BLldg5BDXGh9kXozMx3zzh877mKm
k8UcVVDrYqxiBBWFRUIe3Sll30GqsILMGRxl3bJul6ofWnbU+ADbGHQHXBaxDSVki6qhz00pryRf
HKWSv7J4uIcr0V2pSolDGmMPpr7vxEGxyEzOV23aZFuh5tlWonJ833N/qUrKMIM/Va6d2cuPN0kk
/DAeNJEX+inQumFZVGG6SQo4Kdqdriebr7/++m///M2/f/31N7/+kAZpLceAc6GyKcqVGjXDzAv4
R6JqQHQeCGK4Gin4Y8oWbGE5KEP8VT8JHMMMxlGGKW3lms5s5K+69rfPO44DET0g9fEltSnMBeot
NMt0SMBGCPWGVQaw9cklWwdtzy0K6SMCnHb8LE4RymNP9dg0BjyVZK12eSfuE8Ig1JwPgGvm2ocI
QGUj4N2XhQHNx4C6Oa09SOZy28cm9wBQS9F/ob8l1XoqQYTwgLo9NgYgnHKV7fpePfo56uFpDxsl
Bl+dRP5t9fBPiOtkZ2qgJnaJ+kFaOXTwLDzCJFaA8Zp+9ugY40PkjhlpL7JUw7GXIjlrc9zQSQnI
XwW9g0YpDrAu2xlqsfIT9Z1J+Gmw+FhUA7aaFOIWH/y7Vm9kRw1a4QLThBpHT0zHbANYzkiIXHkK
bWpfg8+IVr1ltTajsz4Fvo/i7mC96nACGC1OQYn5HrnCQgBXBoG3U8/0TdpIrlL3hyr3F70vOdDK
eM6RARXAvZMe3twNlMHaZKXGEEDLxSKTflNJ3rRBumDCXFGaPYoE6ugqDNh84LrFJzFm0sefjfzv
22fa+M5MlYaDlPqnQPf5FgIQ66YqPL0aEkdKgP8A/QoYx8hy4VS6BZnzQ4/TbelH6BWpbb+MuhRA
Kjy0N40RbGsLpI1K35iiftMKrDdE57kdmNk7jXHS+qFXbaLlg6tAfKNSySavwp3MoKRZJdJM2eHq
+YMuN+D7Kvxh6eSi1ZoMt1kPEmDKfilQVqmBay2ame+NLzqNruP6XQwzeUwwUmSBCiWVc8tk2ckG
X1koWhQ/9BoE7lWRP+T5MBzqIYt3DfS77aHWI7C91RVHsHeIhDu076UH1AwWPS0XAs5Dma+iwq3X
oeub4BTyZz9hyhKCKcwxqmZFWgb7Gpn6QO0pmpORunCREqTbnEO1gwynmGl3emwc+gAoqZip55Hz
6SVZi+oHsZD7a1Kz4RKUeGouK3CGR6kM1QRmC8SDBhQxW0MbMLVaN2EQcO+hLF6nqI/StLNcWhLh
hKQ5Cyq1S5hN906dDDWQ7pG1FDXckwaONlON/u1W1Jnp1EOP0mqgNUtLi8Sy0rP+kHPFAI/PPPdQ
O/cgo9tsfaXwJOgTm1ZUKqgSaQFbdKJetTmkRKSKUxvm62jUEfOtHmMBUZF8jBmIHkB7M/O1x1Az
eigrEUDhg3gd/A9n39XcOo51+4tYBSaQfGVSsiTLQQ4vLB/bB8w5gPz1d9F9a1qiWeI30w/z0j3e
Aghs7LD2WsYwmFqfHWWZ3Wmpv4bOnAK+AtDwNF39NLTqW8abpxKe2wxqsQDYj3xURrXjiSpjaBRd
Lz1NbVEsv5U+8ewuA8QmQ3MFFJ/tE0b/oYQxeODK7TEdzTz10NH+XYQ3tVmH4WoSii81xW/JyvSA
h/d5CCHSyvRsDe0AwEkBqDezuqmeNeBXxV0KMbJTlFYU23T7+f9d6R4PKNgkQRIInml0YK89UlT3
Ms8kEe+Q5Z0gamxDgtyiT2CTNT0z3QqL7FtTxo3RB15ZnAQcyIJI2NUh+gKxVb/Gm3EsW7Yri2Ew
m6RWcFc7qAV/yQ40lRfrT4vrncQGvVz7pCsCWHfLJ2XVOZo7rA1LeWT3uptufee/z/Am6524gDJt
ZZkzCTjBx8ZR/lYQFBxLKQJQrj/y6kul4d+1oonBMTy6CI87Oa3icsAnVfb6aazcBJB9NVQTZRvU
15faYGMt8VeAcXGAJnXNxqsSsCrAGgQQTDy10EOrbIxCmLGIpKQX7CY7COmf28d21q0iS8JIFJ5R
qBxfL9HwIm/gFcrfZRjbUiHtKIteiXfy6+NtQ78bFeNmXliSri1B7gVvKxCQ55FAxdFa/xmDEKCk
ksIPqQsPIDy7r0pyHxip4ydtaqKnES/EcDNP1ag0BVkHVHLkX+o3TVL2amEwCFRAk1UGUEljnaVG
X7dXOl67yXeEFRUU5NBBAhR3cmoCOgwpqEaMc59Jphfcw6h128L4F25ZmJwUlDdTCtp3+az40A3R
y2Mvo+TSaieP65Ynfty2NvPlRtpaHbrUOCaItyZnpMh6oaVGKaA9O9b3Qxs07y4IpXaCvVRTmdk7
HBKkiuDIHvXAJvV23qdJnQcYVUu94sAhmkgi73x7OTOH4MKETCb4laL1hSxVFJxDGV1SpJqmQtWD
0RVLp23effxnMeCDvj7xAcZnEi/DYoIPbmtuttIc/XHk+f6ZJ3FuL+t3rob7BVYozPOCWAcXevL+
yAINm1Yl4EmwlW18Rw4U5W11HXGoZffH6E7cdk/KOnlcqnHPeRAF7CmA/ytUx3Tv9SoN2lUgkePo
YYtPdYaZrCYA82DhSNUSRf/cl7u0NPEgRQDZ1a7FsGsu+naPONeoP+VoCQ30oyQzuV2aghF7QEXB
nQHO7esFYUoCbPda276oAX3RZKj/1shv+oAQWxgQ1qA7GVqlVEEM1A86VP1ibgpJj7IvtHi2jNag
UawQYfbZF+StdlHFUSFm4S4qhA8x6Y9B72cjP2SMCCf5BO/DS5SUudm0mY65+hjE3nLZWiHXPfRY
q0PhUYBkw/5O19pTKaKaD63kd68FRVLqxfeYWDmBNfhUQF568NiLAgwmYMDnKkNchgnRk5p3yBGk
0mR5+ADWoy1rkM/n3a7Sirc0VrGgOIfwZ+9LTsM8EPJJHSoN8MVm3g77uKm2IF15axX1leRyZ9cB
A+RJGHa6mpyLEtE+pD0U24fMnl1kyrmPl0rvM98dyLnR+4ziP0CzX3+QgicKsjnA2hrF2FT+Oo8r
0xB6+/YF+j03N6aUF2Ymx6vSWAJFrBpYSI1h/g2+B7QpcfMFHi4TgmU2TQenZ+V7BsLRLFjLFTjs
Sur4tYZ0hK1YkoOoKHW4L7o0ReiH0RxJaJ0BL3g1uJiL3XtxYiW+ZxkxXS/8+BnHefXjJ7e/a1W9
GQL0YDltz6HH3QwkqbkhWpBgPiZq9qT7DfoUgdmXqt0yDVmh4ZR1aUm8M9Mmt1l1kqIT1AmdADOj
mLLda8BmgJfFTMeMMs8Wtvt3t/pnu3E0MI8Nil9l8ojhFlG5kwM0MOXgVLYQow73bapYKVg8Ee04
gf7cSIgpFaQXMeLKIHWIDqQ0KVfFolSd8nv/rt+4yceHJkPgFwU1zkkAzYlmgJRJkDCTBCewE66D
VsUAyn2n0/3QY4ZGhlgksiEQbtqqiFeeeN5Kj8lGzPyNmCiRkyKrIlK0UgoPfIsa6DCMLLcxBo/H
BuXgsXQDUsltW97XWmEbmmKBDMsiwpvo51tc2ronroKZDV2DpIHSuplXu6VXPNfyAdVpzutd0sTu
7TP0O6q43oLJEWo4Jud0Xgln2gU7OfMxefPXDz0kbM9FuUScMhtUYF4M/DcqGJfkKdcOBIX8jCS5
dIbfGzXLguc4Du3CAylWUB1HvsgurlZp49+TlDoE5bDbq53JnsZmhwLtIwWyoL/IFEvMyYmJIXvn
4Axihntp1drZoXgg+2oPJro7YCa20JxDUkx3DErVt61PIWgjvRlYElE0gcMeeX4mm90HPCiDpGmQ
LY4YF+hJhyvUDoXWjfYB4BOdndnBY22B6U604vcAsAMg8JZ+xWjl4qn79SvGW3GR4JTo9ARBNmjI
4fx79pFLpgbuisTpzsauQLiCLkn6AfGiMWip9xBMXNcW1Kzvb2/GxL+PvwI1BeQe4GvXQRg/CfrE
UGh5GYHvLQbPmg9aYr985vGw9MEngcrUzLQBxdq8bOOmMM6AiYCV1+QbvCigqHHZs2JCR1GkZnEc
njvgKxd83ewCRTBzIz5DmDTNCGJNa8UIc9dnH3WaLsAIPvmgNF/d3sbZ9UFYCKkHAkA6LUCUvKJ+
WIBTcWiAm4e6dSICFJhqFs+WnpslU5Nzw0BW0Q6BgX77sJPqfRsbWzlgW/AaL3y0JUPjzl4c0LiG
LrmaxRgDL1sgFZrQRpveScHXYevd0kjCxAH+c0CQEIyZIdg9p3mO3klV3xiRca4YvL/6CD4np6Tb
zv9Dhcy5/bGm7epfxiYPDuHgKqYqssQRGSJZoBpAvxpmLf6XQoxhSSZs2qz/ZW/icPJGbyugpgjs
EYtBeCh+DPYgS0+eDeDDBktDnewexGK2ZgtrHUgVbisr6dDtljhrZj+pAkliDCVhyH66y3U9eG0h
YOFR9s0S9DNGyor6CbWshVs3qaf8s2IFZLQokmmI6yZuhaBfg96HJ5zJVnVRu1l1EIsk66XZwHkz
GHSXRWQMqjaeqosjivAeQaFeRC/Auh5Y3X8GQm35pLz3wnJbgMrYr1lqieGS4PK0APfP+sYiA/pR
aHJPOVQ5TQpM3Fcivqi+Uqz2vlplK7YfpaREp7YUzJgvNDHGkGzyXBigpP2PxfHTXixVlTB7WOmd
cC5BxReRYq12GO2oNbMBCW7WCBtp+HP7moyOZGrRIAAoIBEbuccmob9fyND9pBK+oVc/xBmUUNVk
wW0umZhcRDWtkkIJ/filTrNtkumfVUdebq9izv8bI1EclDRktKwmJ7GR4f4TLkaoVLM/NSM7RESR
1ZRs4fss2JmO5nDCxSLVQV8pQSz1LtUpqvqlvK1L5fV/WBA4ngkiQpDsaRNnMjRtqYZiGb0UUuUg
Z/pCS2RV5T1fcP+z32YsOUF4DgzbU18hF6kkphU+v99g0Ag6BBB30Jn7PywGQqhoIhOkl9rk6/Ch
9vMIpdcXiXlrUecPQyWYlbg0MjK7ln/NTEHhKc3zIFYNaE61sVkBIGWkS6WL3/cTMzOAWlB0IEBo
O+0xxgNQm0yN4hdOI7CBgeupfxzAw69hjErBtJUEvurbe/d7UdcWJ/ezLYuYyCWGpFR0/nR1HYYL
jb/frwUM6GBLRW8fsfLPM3rhcqjRMl9UoZySiaql9buMIHviqhPnH7dXsmRoXOmFIV9KmBGJmXdW
2hhq2FFpigk3kxiw0ERdYLeZ8nrBdUMKEoQQkE5B4vvr/nhlLWhNJJIxFC3vUBzcGTvpjM5gefQ2
4Gqzk7d6sMptuD3UB2Y95tZSSDodkvj5CQr2U4KsFc7+FDZRC32Yx4k8tqtaG9Ql1rDesMzKvhFj
9eD+Fj8imz/3a91STk1si0vAoN/BFrJ+QwJeBpyu4DifRHZGVBq6V7TAxJeuEh+GJtzFylNcCGbO
FPv2t/3tF69tTd4tvxQbCEjooFGT2mdwMp9okgggGF8SZp+3o4KsmOKd/DWwFSSoSlGhEc9ZdkjK
vxAwMhOMQd9ezNyVG0VEx1qYBC3JyZWjqWTkQYpsSQY1MSpL0ol3ZH3bxvxC/rUxeRNDoJDKLCuB
dcWooKE/dWiJh/1//YiMX+VfI5NHRG8M2siRj5F8XS/ATCZ+s7LZ6n294ELmvCLiP00b+zG4eBP/
HimCLGYCBWUqHG7ChXfiN6ca8iM896CYo9MHrSmWgorJYPXP9Rp7TCMlDk75T7X+wp20RqfWaYev
RHRouaEubieG/4Xf6BJPtRJwxlo1TTfEC79I0EIjQZC2KHxAMYPFgaWowzsXonUmyxuUnAczkqXa
Fn1o+cRC9C21qm8qAuiQi/ozZil48pkgrou0LtD6jtfgN3aqMih2JPZOGskOWelvm0bZJ4HxoLSQ
Q4oSFJci0gAeW2QvviL11tBqC2HPTI4zCq3+uwnjl7nYBHA++mFZUOHcVg60xu3Q9TpLcFprQAkU
ykj/h3nrWb92aXPytfMC1NoGMBJnCJYd1ONYXAGJWb+i8G6mOpiVO2rGA5JdWWBqr17C9yWhxyno
f/rtf37ixbJF5ntNWyPDgRzRsSpN2U0ceNbsLobcqds6KiQY+7WECCD4HxzdxeJ/qk4XlmWvBNEV
geUMGOsYOBQUGy3K3m57hzkPdGll4h2kRtQFBZirs64WwHl7xh6VhwXo4dxzfGlj4hxYUXYshZjx
WTE8q+j+BP63L7MNXVJmm1b9f32scbEXWxYWQLqE42Iqp5TMWtjnrRlvigftEZrlnqnqGxDPt0+p
DTbEka42R9e4NDPVUb2DyJ8r1YE6lbOsBTkFPP38MFSMgJkdCUABhr7+YV6OECIhAjlreXkXYO2B
gVHCDHXZWvJWccu+EykL3FTr6AOtakjiMt0DhJBDdZfcd1oR2mmUPSaSsQVRqeeALiC2oSofbKLG
2Eqk3xmEhRAe8zj6WmNYFfFjFv8vHxJZMRoF6A7q2jT3GWcpQKIIL4+RzJ0QKw5hwsYDCxgpluZN
5l4tMBpDXRndSBXiLNc7FrZCgX8EvIwdOtMpvZO9dm34S/d7LnIxCLw6ADhUgSjBtRkU7gSta0vw
5rUvPQGCYSSRqQJXESCJuESpOr+m/xibDhn0kpoyUULRMsm+6+Q1HTCxzBaC+DmHBaZ5FOHHCBut
98lR6zOhHQQOaeGgx7wQCj9OtI2P0XNgpX8F1RQtf0dQ9eX/dd0XcKgLsxM/EjVVDiL4JnxpCsXy
hz2DoiSmKpZWN/P+X5mZHIssNPKiK0T5HAziERrmYDSjCbTXGuFQpZkDzajCoTHA7126yaTqEdot
uEx9uS45NcyGNmtdzN61FFesU6Vzr3ePt/3pTCXneiMmPiiBPqCh+1CM4ZFiBhjUyRA8BhtQd5k8
/UjlPzUwcTySTjQW7ts0Wmu+Z4PF8PbPmDnX0JTScE3HZj7g6tfnOhwa3uO0i+eibTDnGNsUKHWg
XMw0o2iELbExz0UHMsohIEeRkeL9Ag4kRcVSOVdQFXFFF2rjWxXvsYsi/BMxAYT/qhaelLltRvVF
hi6AMnZdpqMISZA3ciAQ8o+SL9COiKZAONO44ra3S8OK18vVwZlNBZIAuhWUgAEGkOXrTY0Upohd
jSKkmqKNwphT1cym8jmRYHgJJTtjDNUYFeo8wMKPZcFrY3re0jIJW+CChrWsg/0orh0unjS+Cai0
tJujm7suzQEydmFscmgDIYGSA7rM59BIczD0FqktxVFriQX70gVhXYraKSXSNmpiydZopK2yOvnS
JPYmhKR1AKd96KLmBFC/A5VEoJfz7AFNjcy6farncm2U0yBTgi4qTvU0JmKMyD2v4Nw8vbvLVP+J
6hh2qal6F4ZdZ5JCXqHy9yWQ9gVSFHvgx1H9kSBT1oQ62PlqIOj16BVSS1aFFq4QF8eGtCAlljof
cpvVutPl59s/eUaaC1t78ZMnjlHMgDrkQha9KKuI2wSqXPwFAP70pf6ZKawfoPSwik/GBpIE9m3b
M3EXJAGg8GBAsI3if66PkFaSBG8ZqlRd9KLH97Ism3IOsjQQ1N42NEVHjfGNiqEFuGYFQjjAyV1b
GiAc5fMcutrSKd/Q79AeNYV7d9TmdNnimP8UHvWPOYjUjireEvQWpubK3oiCsg9fpHf9xNbyTnMD
AKFN5b5ytRO7j9ftHoXZe3lze50zDzj6caj5jnXz3wohUSRVAtHh25VS3kQa+CwFYyNxY3XbzM+H
mV7HUbKGjuAvA0u83s4OQxpKAKT0ueYR5EBUCGxL2WCXgCzwXDvGkX/M5eBVhTxHILEtKSHqWQ8A
greGvO0lASPJ1OBm3PMnsdW/ZaGoQRKkPEKUyjHSpIcAZpYfMUOwF3rj08jJHQ373EbC8VqXne2r
Adhtm+IFRC5PrQbdxj4Xd6Aed1gyPNV5nIPrhwP6nncbTUK7IEhyZma+qoNEwogtsQ0/da5hTjMs
XiRpODZ9ci96UuaKPaQ2MSOFoRKNPkD89y2VALEyhqKHoCZugBx8+G2/bXzQLfH8I1BK0KBHT7f3
d+5OGvpYLEOzHrpN04TegwAuF6g+nHMZHXuM2LrtDhSCIIGkNjXZPYWQgElemEVM4X86vVfWJ5l0
gtEyJQBfM7JaEbyB/bOCaZDSCTHLra6gZwlMCURAzTSyu90SJnPmBF/ZntycQpd9DSnfgGYvfYQ4
zIMciPctdPlu7/DM4wVpBsSDY6Eff2ZqxtfR0WIBOdN+PfBPsXjSBhzDzuH40LdNjU/T5K5cmpoq
dUjD0GUaHoZzIJJNH6Y2piuW3Nv41k5swIniwCAdAcJkCmqI9S7OBAPK2JVTnXOAPw1QmOigCpXM
yF4mZ5nCqf7xbxg8GLMstDLo+BUv8tg+IlCOKiEArj1GH5mOgm6XWYAqPYHKTH/1EMDZJeTZ+FId
dy6BBj0aYkYDXQdAdieOR9bLDJyPmXH29uUdiDU/4q8IVBmeJayBF97K62jVWulZcQ1HPN17j8Vd
/SHu8/dlHz9zUFWKWjLeLch3QY/pegtC1PTEjDTBS9AkR0ktd36drUD2sHBQZ82AzlkhFInmrygr
rrlaoyYnnVMJshpJ7lmkKXZlA33o28d0zhAKl2NjSkPmPFU+S32hwaxTI50lb/gQ+ID5wT764Hr6
fdvO7FOMGUpIyqoAQCJEnmxcVnuaAfH2F/29tetNtYpW/bGxByd1lhkR5yIMINSh5ofBPaC/JucF
xNVtx8MWq8KsdaxAnBrihZVmUbowcTBjaBxoB7QLaYb6q3eMgaEmZV4onmks7YwBLjLOy9JM5PC+
jqBFfnsTZxBdYyfjhwN9bOpMcdB625FKjKl2VlYo+G2LvXFQ7sEa5rDnYdU6Mh6Gfqc7/IhJICgy
7JbAXHMe4OoHTI5/3fE6VJKAnhWwecUWXWkuFIKDd+/Nu6OP6UfWWvX7Mg3CXB43Zo0QIAUtxu95
B0VixUDjXj6rmGQDrZgrI5mmGEAqoaGYVxQ6Q3wN5kNktdEqCR5a4w5/a8Gl//Q2J/726ldMX0jP
SyqFy/I5wsCaHnX7ECOTQG37h4bLVirrOyVWoVyePKJq9nD7288VUEYROGCGdAr40DSz5ENWoRsr
N8ASgublIXLUwG1Bg5R9gk3VrVdRanoP9E/x57bdmRMOfTsZHd+faztNbXI5gTqDXrXnIu/NCERm
LcIsYM5Hiu+l/Z17MyFCBA8PNSKq/sApL96XXAtB/qXFA9S0AIsG55G38i1AJR16x60UfEigjF6W
SJxpoxggMkWBgAIkSKa9GzIkvccDiZyT8mEf0r8DlU01eiQjIL8C9ahwVykLZZC58ww4IkZdDBmk
ydC7vfaGXqfokRwkBBVhb9XXrrwWnNKB4k5g8xX974dexqcbARYyvpHo24CC9rXBbgilvOXecBak
6OgJ2k7k6sftkzL39S6Cq2laJ1e1rua1MJw14P17tIkSVVpItOcj5H8DuOnzCwB6PHQaoqrWld3+
AOLn2OaVFYENpzHrLVyg42/JIdWcXAXObMn/zcePBiq/RNPhiie7GPXoQ/Ux4seUC1ZRZy9tuI67
BwKxKHlolxY7/rWJuwEHENrX6FxLkGCeRKtyodUoDWBDWemmG8lhW/lQiHbriM4yafH4x24YmxaB
VQwOKxFiAVBU5pshxHCzQFcgjnTkMrCZJtoE8NUOd+L2oZkrmF0ucjp4IUMeSO0jLLJysg//i1r9
twfeqs6WMSW8La3cahYu39xKR/EweFHcQcAwr6+CUicN+hkKOdet5JZRve8J+jG8SDesKd64Lv7t
ZLYLlHqhFD176S8NTx7PLvBTKe84AViwhvIr6oLQm0KrZ6W4pYXHenV7a+c896W5ScQFIoIqN1Ks
0x9i0ZQ4omWh/zIMYYeZyAVbs6/TKFAKTwooJEp215tKkxTaIw1rzyn+A9OIQHEQhZkjCJgQ8ovq
tWzrx05tntB0892c9TrYZhSo25f6yRAxBNIIw1ZSAqg769nCy/k7xAXedgR+I+hUIP832YcUcwEB
UfGC0fqOEIIhxs5E6XnhIP/2fqMVnaIuAtnUX6UmmQNvCuZTICXRrunpnzxeghiMv/P6hsICqgJo
d2tA9fwcr4vXUR9ESQi1vD3LfUNMr1HBeyUlogWS2cT0tBgyQDp9EVX/I+PJ06j+vDJ0AZTRWQo0
btgD9SJCiUEIhcxGmH6q6g5CrrxflXL3RAsUw0V4l7QrnaCTV56AAaUS9KnQSQLD0BdwBjsxU4Jd
3GqKrcThUTC8BrPDxtfQAh0gKChlogy9bQ3RFUDLrRNITzfhE+H+nwJYRBNjAHeSAnnckBt/BX/Q
zTpE47XyyscowBQR0j5wW1X0KKLM9NiH3bM3AH3SDvWd6HEMn8bFI0lB3dt6iZkoyltHyI7LA0HK
Iu+VRK8tNSZfqcDuK66sajkMzYZJ32JYn9JAePcwJGJia76boTsaWv2JwesjpAuZmQreqg7jVZEU
xySod/KQPDaloC/FN2N8OP2C4yQSOjEo8ZAppFHyeqOnBbRJu21+p2yzh+Kh2OaPfI0QDnwHxgr6
OfyA1N1dVuKaMT32En/mr9VfxxPsKaUglZjCqG1i9U5qozy30VaF26+XbM3dN+TpUEZGm3TE1F67
AnGgaWloyBH06EUBBrEpnmJvcbZndJaTvURqh2xyBOyBDmF6q2OdaRnmoM+pOqyTqJJNo49Be6RR
Wx/Ch0xrDr6HK4LXBex0THSh12VX2lJEMnPtr37G+O8vLmVCh5ZVMog6KiDrKo4pTW8JoCr/jgPk
kZxbBbe/gtHb6VL7LIFIney3Zz+pdFsRMqAEPAHKeOEbi6S3vIzeE6H5AATQTUAs6BSK8qVK2lbx
AjfRxBijg8EfWen2Bos+IlU5ggQjNDEQ86z2GSbMmn4d+ndyxguosfqHKEjXEldLJ0a0bHfQwzRJ
TUHOSZaGbWcefxT3URXAbB6CU3ToJrsn5kNZdVoDtgX6PBJLoA6M2PFrgFaCZCOZXUTS/34UR4t4
BnAH0emZ7mVnFDV0z0gD1Nl7KoYOlzYKN0wBZdbbr+/MwYCavAj6oLEy96sp10H7qhBKjopmbhy8
TPkmfft128SU7wdB/fWLMDl8gZaoiIaHFpe6/wuG/30DlD4mbB1/1Vlpa46KJSVIlyzMn3+KoFfP
D8Vd8xRZYKBxig1fLfcipyNv//83GaqCvsvMqLaUqFCa0hHkKCt9i0nLI9qRVq2bQQfGkMombuZ2
yrr6I92VFnMXU/SZbccj+a/50W1c3MdQaDSUXo0BLrZEjOW7sVtjUgE9rd5OwHVu6sxMXm5/h5mq
CL4DMnO8+5jPQLZ8bZRmolcMwmj0Z+4l2o4qI4CFYMautymUp7v1UiYy02u6tjn99gT+TGPxOGsD
9e7WfwD4zfVd5QvDoD/cyBA49vcq4udlPuufBU2cL5JXlAtRCEamPg2pFJ0rUuENDdjPPYyFAJMv
USvDw9VtDIdvhVN1z79zbpXv8T58T9yxIhT8Nd4Wd2HmFRjxzZiiBxZW+SV94gUROIgCjZ/bT281
gv+0B3qHrvsqg/y2uBTAzzhiWEODV4c91EQmL1sSpVndZfWAMrTo5i5fV258KP9Ptfa5c3xhajpm
0fVBLwwJTPnGs1yBoKtawIfPvdIoIaLmgWP7G48DcGbYJmFPzuUQrDLPdyMle2fqUtIzg5VErDoG
HMArawgrJ3vGii4kmReO5xRgt/tsGzi5W+yhjZ0c6TF7Qpl+ZdiNhVn48lWC+u/XwuWc3cl/f8B0
YEFsBh+S5D45C5CgPVDUk6TnkTdWsbVTWEHF2OzWS0NM8zYRmgA/PVbWJ9mQFCZFlOdhe44U9Eae
c5Ci3V7V7xwWu2qM6as8AuuntRatyUujNeBxMnIKQm52g2KqEG/OKaLqgmGu4ECXtKrnTgymiVVY
RRL1i5xQJoXQpoLanFt2CKVnFj5o3vftZc3tG2pTPxPTOnzLxJFySRaY3wX9OaGV7w4CxEVZ1WgL
Rftx96fe69LK+Csu3og6o9oQphGeZhSpQp9ZvV7YVGQmNTBRD5q224uafRIv7Y0be2EvBh6s9Pqi
xZNYbtBYLUwM7p0kiz8yRzuEIMIwi01mx6Bs6cCdv0TAinMxd1wQZyGIJKgDIgu4/gUcAY+kAVJ4
jnRWQcGWf0YyVywwoDlGJX9mcQL0jvdhpPS5DMjKgAR3qkAfvB5eo6b+rnIE0mBgdAsavygC+KeR
Rhea/CLU0l3aSjs50V2w96xisdmnQ4F+dSLtIIy77krxnXrIBqOuOSYRuZeF5KQ3dQBd3WKntWBk
bxIIAgIdZwyPTd7uu0x2vIitiB699Q2QsAERPYcnwQeUfSuTaQVIXRFP8KBdK5Vf2qlRPSHjgihh
iG5kwAxQYSTlI8uLc9uAvC8Ep4mjyr4IhLYK8CpVVrTBH5DAlLCK5ESzoUs9qmXVK8zQbUBl0sF4
/hRFPpQz2xYKwSL9owRdAdrcYVWX5baKPaSY7C4Jo8EhaiHd8b4CvULE/8QNFH7Ltlh5fuxqJUSW
deiBaGpshWRAF71D+BH2LxXzn/Q8LuxelA9tU8SA2Ss7pTNcuU433DCYI41Q5FUpWVCJzozeygq2
CobGSjUgawc5BVFdA67FsndVDXB9XwAtXfCsdtWnGLE9fN5dVMRYl4ZYHyN7D2AT3JaeeuaCX5o0
y188OdrrSbKhbfIUifUDxNYfw047AGHiGjq4ZogvbRM5fgAr34PQF+AGbtHa0gpu9QJvzaFvBLPo
OkwxKcE97bvUErTgFSMdzzkIoO3Ew5QR2uC2XtW92fp6bhFf7FAkMDw7CzrNjrXYM2WjB5mcRj0T
EpTnvtddnYevYDI9ykx88JjAMRgU/ElxhUw5IKEJUgVgBrX6g0uZbCkDtJUzNKAHVr92RWOnMudW
EvlvtPG3ZQbl666THc0PStNj/Bx1qIGg3eHGiSjbnt+jaRxlIMrP9ciJWfmHR1BpNYLI9uMGlRDl
UQziO62L7EELU4sZRm6JFaQww8ywSzr0O6glt5bRJJtYi1YB57aRkchkqOeaTGiQ5hdlBdOetvGr
HBMhhfgcE8JMWUwwuxOoIGCoOK6KkqvgpdAbS2LqD0MOaODywpJr9Vwp/qopPSjspiIm1IXPiGRv
KhgOzS4RT5JeQL07Z199VEA/QtANy8eQHN6g2pQJ/kSK/78VMxFiB0jsXJkAA1MBNOjILcYDWEeA
+WbKKiv0UyiKCNZCFGfSoj8IavoeNdqTP3ZHGmEVCsZYO4sKNxbVCmgeZrzkirqFCJADjIJvC5wy
i4k9bNYRJDYH+bnvlcxukrS3hQQwXFWDvpPa/I2zMnnMVFC4orf3GFb1zs8rEDy2m5ozwxxUyEFA
Cxuqb4OIlwAEKAODN8gEyPV2NIUgKsj+fahzGFC+qXnyp8lWhUoSqwHlKijRkCQXBBPotPBNWqWo
7eh2UtGHkZvNFEv/nObNNtMhN0VRq8zzXlr3OdhOW7i3opZ2ZSTss7pNLDGLPqNWf4vL2rfgRNc+
FUVTbjNcb8DzsAcvGiAlOAGgiuyZRqGZBD5lP88B2457q42GDQTzjkwIvpQWdB9irx6knjwSZQhN
qZaQ0vdsVWiY4K6NGvDkthOcQUNogqcJum92HskR8rhoBW6iu0CL1oUg3mO0b8MMddMG7R0Xq8eG
x7ai1u8JT9wMsatV+vReUHpwIg9ab3dDH5qlTLYSUzS7CJtjpGpuQ8Q7HAFuUlo+hgbboZnumfja
R0XicDVy1ZpyOjwLOjXTdPBNMEH3VjLKqytZsAPlxnekyRiUHN4pT46kFhublfj5aqD6dpyQ0hSG
6A6soQYoZoDIEvsAgiYaNGzFgZR3pGggjOU14PssoIuF7s5aKHOoiDKIeeOJsmVW33sDWMYEqbUN
qXnT9eE+54qI9kDCQLnaH1HZ+mio8IJpjgQkp2ENhlHwZjVif8ol77WJUrBPES5ZXgWGzt74Y4TJ
Qaoz0BLoFQhwvF0hdo2jx9GDpvWfeiievA66XDGmIQjb1Dn90jrlSw7z59JPHyhN3sgPp04LB5bK
WwOiVnEpv2YRe1CV1EoyAc0L4EHNWh92LWC57QCcbBu2vtO3+NBe4hic7AeNDoA++2c8mgemK+cg
R5tHiKltAF3nioP+lMB5O2nQO5mEqwyEX4thUfU1VumXLwX7Xm3WbIg/I18cnIyTY8TYWQkh6Jn1
fyM2YsVU/V5X42NAYgVUz+w114GISxTamF4LRzYEem+COuAkBtFRqDOw1HrGgwZq4LWWq7qjjpDa
Si1OWu1lq6ETlL3Cyzeh6x9bQ/3qjeJUleEaMiCHGpT7Vsb/H2lntRy7kq3rJ1KEGG4FhWYow43C
nvYUM+vpz6d1duy2yxWu7t7Xay5nZSphwA/pB4pmu8mM3rqh4qRWhqNFVJX9chtSho5l8yI3Fg3a
wTVy/T1K4v08hhdGBbxXfl9C2N4PVvh5RE35l5z7KqnKfWaqN5PRO5jRbItEQZujWsFyviqV6grK
mdtYs48zhPCA4mNmGx0uTtIMlb/Yjz2H22rB4PbVbSsQPxTme2xoD1klcFSA289Ctg7K7FlGfNDT
KU3DYG4O8J/xvM+f+8LfxBSCe628rWJh3/aIben5Sm0SGxVBRzHn3dxFtxKRY4DSZBOLzpzDcDBe
rdByslbcV6B6eRV2gxnSVyMLMoerNBD+kFyj7F9fKHjRVNGVpuj8U9Vp1dSzNNS/s8dUg0GgzNQz
m1VS+Ve+hWdCZDhWP25GJX0p0HuPRS57XlFfnxy9GSiCXtS9WwktxBzVSTPfU6PrsLhSQb+2lOyf
A+7mKdyStLiEMSvgkF7PDw4GXAHEBymQN20zb1J99nQg+fSM11Uh2KEuO4qq2rl42xfNKlDZBNJt
F15pUdXYeY+woW889t3siOpHDTIiBIbeRaYzRsv6a6t5wFizbDfGfFtCHWuVfcvhEqt2O8zyWovj
TWJobiolja0hNav0+KqlxkZCe5o2Ud3DAcNgUTBEh1qLHVn1HR6WNZCeAjlgMNW21LdOnCUXiuG7
Sv0gCPs0utYsGHiV4ISG2887M7g3ugaWur+RrQRH9HZV0mAIAD0FFeRkLXGq1HDC4TVWdqJ+0U7B
DcGQnY5vfaLZ9fxOCZPICuxgPi4Cx6t2iry2zezUJ+0ShR2G4YHtN89d/twKIexf3y7NwlFDFPgD
oBPsEIoZrm/EtlKsKo2459EQ3Sl/mZXVWDw1nYaHVo9auOmh8sF1j3kfdLBtoo5uGGJ3Sb9Hnrmv
lYs8lBwr/pg06cowdnrnxdVky1x25ug21fM8fM7KtIaiCYJ85FRlqGi0ThZ0jqpWtiqatmV1TjVp
K9ns/rZNedlEih1Ye6v7q/mpu6gaDwPfJJldBNI8vyyRsuS5NgH1wnTNcs1RUTcCkAOyzAlkXmgJ
Ua+gdctK2iQWJUizvY7Rf2O/zbN2Iwnyg1rXe/p0HsjzewQ/n1SJp0DNLlJB3CTc6fbkZ+sunby0
Uy66eKLTFO4hOLtRS3wepU5aEQFlEy92vlHTzh07xlcLbyg7B2ieveQORrQ2xOs5RZGA+MKUKI92
sdcat5rGkU07RxQ/Ku1SyREZadc9vogzN0En3VgonFdLYiRXtjA+zLMjl3epcVv1iMzHoVPwvtXt
lcDFMj74shujpd6J5UaQduP81oavSrvT1StOdye3nlGsp3H0esV3Whw9SgjIPAR0C7yan1TXg6Pi
P5UFz1W4DXx8fjZWeZMgdTxetsVfqfkg4uq6naLt5TGjQb0ZoucYRMqMsakqhZvYJ0wwcbCNDFj9
w6pUFCjOgRfWxl9rity0Nby+fyBjVyZ9NQdXZYAMeG15/YQsOIlNTfe10u8C8y+eRDd5p11bnBu+
oOPr7aZSx0NrwEA0q00/qXZR3ckDPAb/nTh2l/nJNUqTq7r4rM13BQuTvKt3fpF5XRrtKgh4ORbk
PHgOVFW7iNMNBE6vnTe1fkVxxK2DwRaC5wa58YHmXjUqNvbzGGGWsI6NNZi6nYgsmUUcp0IyRfF8
pc3VSuLfqj2Q8jBH3SSkAZnphF6EC/5jkCSe2FZ7M92F+qs/3XTGc53O62y8B8vKLRXbWhvvi3Jc
0eG3G/qgYhVeNDn+SdZ9NlMwF+atoRePWiety7y8qWfgg5AyTXklLH0U803mi/ljdyWOa6HOn5o2
8axahdO55YtcZYr1Ftf+benFgeKCTLfp+dnxZICTRyxbfxyFv4L0KE2QvySsoCUVVl9J9eZxiv8Y
7UXKmdNQ1IrFK2UeuYlHN+GukGkph1lll/5lqLc0zTFBl7Zp9KcR/hSi7s3FhyFxSef7ql5JCUbX
8aPYRqtEIwQwYt7H0KvxjBq1v3OorrqogVk62DIRTN9fCPGLNL4qYbeuCZP9P7T44YKzWRHZLPJd
ae2FKFPsSepuZaW/GcQbE8fnwhLe5AD9R15CAatYgu4BGRBFv0qFq0Ic7ZEbplCf1P5+ktXLXMRr
VduOjcYq+l6kzk4FUKCltJmMtyoWPWNdeiEnLpbepfkyGdGISpApvaalPOZ3HbVC9DE7i5BNJ9U2
B6/jVm2aAjuk27FfpTnPhBSvW9/pCpr83WLEktlivmplePByYUtm7PR6tK+5BPwecBAfNvbTWxV5
13aWuN8/zOqzLU0vHQQbERcnTGIvg8g9+RhXiI6pogzTeXN/lVrrzv8kQ1/HerwKxc9IFuxa6JHP
5rYryj9EYV5QktzKktNHXJqVugtSna7bWK8LXDym1nKQyhIclVOscEHWUrWr63RV5o2ji8lKzBJX
I0zsEWsVWxyuTahAafYSFf5KLar1OFeeVYb2ZAqrLmsepDHYZcO4ItJF38t/scjjZmpZitaXtkAr
nA6c12n5Sks7iFBtYs8EW4qSQyidL2ddWg9dS16Np0DdKTtViRyrCT1/fOwJruQpIodtsQao0vW8
CDam6X2TiLaZBZeJH2YUeAyX0sBdgcXE0P9tisKOtWarJPEFBauNNBleM1KBFbXNGEleXXAuULb1
fSFxlACxVdG8loP6oi6LtTmNni7pXh0YiS321bYz8u0sak7QDvuKOkYnSc7Um9yAN0NxV6pIXs58
B+2lVn1XyhE6GerLrI0fW1W8qGqNxIOnSovnxyrRLwKrWg0sT0ncJEbJqg+y2zrCdTFOu7XU6JeZ
orhzDbvFUsqnUmyukg5r5Ix4KqSrkqY3/ih6phBcG9F8mPT8ZjYGryEpSfz6AGbroq5iqoqqITim
+SgU5DHm9CQFiL7EE8Y2tex2yAtX4DZU4TmVcd/RpzWd2stWDkfbnCxXUhqvR4aU0p0r8qR16YOs
VzDHKIjJptPgh54b8XYshIu2vtAjTG/TwSuxI4il0bGS9NKc4QpPGp5PwCCM2dar/LLr0LHPJXI5
zNTUd7nw18JIC7gryc7bFINejkmW8YAToGhv6iw4Gi4ICobMgF+oTX1m/VUrv+WTvPCQ97UQf4aE
VBOVCFO+1sLnpFKc0Xqp2ocmftcxXdeSP5pe2KXQfgT+iFi5GF6j5oMwgrk1O2XdT8UaUzXjshSz
3RSVr0IbPkdmjuNk1mk739d3czvtjWjayjwGW7kuWw+Xe0Af7ftESingeNGTBIg6V0mUrHX90qqh
zo+vhU5jLIHY5mOmGeCBE3UfUtf5WyOovSwmpbWW/4iPnqA6QX81TtMmzfZCldiNITlYRuIFD9lJ
FZ2klz1BXOw9pMW74gbmrKK+heVBml7g/jmJlL6kw0cWXoRTvNPaeW0h0Tty0rL6OdTphPWi3adc
nruou61C0y7R+M8EkUqCXrotkbxqdeu5Sh/a0LjI0/0Q3ShG7MS6fxerqjv4b4Kyrdg1NdIvqMpM
anAhFZKn+r6XJ42Xq8VKCVZmKW8jdCdy5TLvH2PjIYg/iA+2jYhmW/pqpILT4sCcmThI+BbKvSXC
q1CrwulWzksEh2nXmonbGQi9JYU3af06GqS1rJUbS0c5JPkrDPGFIpjXQ5ReV/5eiu9y/rFc15um
LOyxDDbFGDvq0AK+2RfyHnsQt4HMmKcITkuXc5q/UAHdNAVKPMO1IMhbMRB3RWOtOqlYlfrk9hDd
e+U2Ef2/RlSs87h203n7j0Jjq7t19WlSAeUBibvMwSvYTqRPmYK0EMGl5K7X/fsWkVvjPUMXow9v
p7S3JdHf6YIrcHym9r4JMF4TnJx2sGZGa62v9gCS14UYASIdxZUu8AoKB79TtzJEN9NMnainZi1l
6b5Wg7tB01w/oLwFclevoIJF+P3Ej9lgrGrlJul0jLf2cmK6Q/1aGtpqlP1PveAMdlO7DgGI6AYV
PD65Hl7obe+1qvpM/YHyXFw4Uic6ZPiuXhCLStFKS6ptE+luo92W8yUiQ1d6Lm7b5rIsd4J4iURe
anctzw+nsy6V9RSaPOnCWihe46S/rCd9o/XBYytmXi9X10lV7PLlXFUvga5ch4AfnSqrNRvWalXK
+HMrTr+YNM1rvfiwJowdYyK1/kqDSuEvl6QprYw8INUw7R4Pjimg/BHdqFmySUkPhtyFzd4U4aoX
h4sw1B0K9HeD0m6aCUUUKHZGHjkm0qH+6N9a9bbPdm13E5fdTdUXtkjlsQaOWTbCCoX0iyQS9pbA
fKdroP17M+rXCdVVC3HjOX2yhHgHhHBd5M+NeL94UwWVuDImKJ6J5vmsZklEpYzWbThOH2b90EWP
SQCKvNXsKNS8yIq8BFx7IOGRKj9UOdEm1q03UajbWnfpDyEBqGDPzKYJSxxyrmbu7KHUHMCVdpJU
d5aPDI56S9OAVIHZN/UH3PmwfuoC4EYjXXE2GUwiD5U7wjIeIrJNDlmXXpX15FX5W6nWdm29DLXO
I7Ypx4eYP5nJKgZHxA8Bpp7VR2F8BAm2dNFFI7/Kya7IZ3cKHmb0oVVMwqqpQ1mDalIQrdL+foYw
qOnhWxoY+2nJAcLRTWvUYfxgkyQ0KhpKb73GJPp8k8/JVY/0x/JuvJhFR/6oyh+Buvwr8Y7DDuA/
2gtD+RmMhD29Lj/mfnSdyFRcrJeIIlJG9wJ2llOpKFAP+bqd1DujN96L2Ngms4pQv26b1WWb3kQK
X58wO8pIqmUdjJ9wJbXmzkCIrIuw0gRmLLSdPQqEKrO6CfTcTYYAI7HHMruEkQXQWz9IRHpG3q3a
udpkPsrB4wCTWmXzBGH23nIZUvXWPsHuR3ZpoLmQUwetV/NceEkhXpsplbOkXnfgQoyRCEBI36lW
EiAX72krfArJktu3dlVeqlw10U1BASLUr4r+BdonFfqd2IsbudQfKrLBccLHEee0kGCKppeDAcnW
GtLbUSsfKuVG4s1Ih4OfxzdCWe26iBAS2aBlzmZyufR7QJRSDxecung2NMMbVe2a8ppbK4k355gh
YbAkliSZd2jBk4Oi+69v6uGvMsx8aonmzb06k250warVpj3qxlSdxcDTtPuGKl9gDZd6aBHqy45p
oMQ0qnYf1M7cKfwQ0hJB3ajxs6+i0wpEM0YrriWELZI3Je13kpiuFT+nZ3YXEiVIU7kZAp1I8k/X
3KRmzUlAQTrxb3XaJaLE4hAozMRNA8ycKc5W8LL3EaKzSzqgRo4/01sYiAnE3FVjQjvtYJIQ9CW5
qvIcJMiYx/RBxVdZmnF7mxPPkOpVTfMDm5amXwLhGx0XquKWMPqy6uuLSh+9rE2uRIGXrkL0kKbj
YS7HiHCoID3ojPcBi2ks61TEoODDk5SBEBwXbGhVSW9ZxtbquZGDPoKnP1caaZ1CRV8gpY7nOmWl
qm6dhUNnQ0B8UVXLcFtl+IvAYm3noXY7wAFzLTykKNcbFBx09cFqBn9j+MNjL2ZvLMmmmLAjrXzj
WjbIo5OaeKHPnrK6HZ1KUOmV6OFgG1HIVSldopFC/CHRDqtznKPbzCc7jbSt0ovNqrYS0U2E/BrR
QjQ3qWVa/hMws5jGlPxkTtkDJZotfOrZTiMTXbVMy92OFC7UsKKBncTx7mseh9CQ7EqjBhDLndPP
JTD7Ut+befdUCQhWq4Pc3tEGegyUzkvmFHdd9UaONYMk1rgoeRTDkJswClVey8WTluL6pdx0rU3k
1jhiPqUU7fIHMGLPVZFcVx0CNkZZfyTUDKumS0At57KHBj+EsSzhtHWSa2hytIEw05Ex61TLLNgw
mKciCxf2JomsyqS6lkmpMOvkku6eTpdEzIN9jA+IHlajh30TeWNGCkQ+yBm3Bho4FZTiQU/2Wj2+
w5NxFZUyfKjIN0HeMEyUEBTQH3dbvc/XuSA+jJDC3Wis8HkkVt9ipJcsueXbUlsvkq730lFblC9o
h6rlsKnks3oyp7AWoAdBJEuwFyH3f2/Y5xqV/0DXFtTM4HEVU0dd4YgDfC67KXfJqtunz6b3O07h
BDQSCVSkCxQw5j+1vYMhbobOKKRDI5KflHCKZ14mtrmenBVmOIWk0uG4A/LQGPBYmXGQMrFI26k/
TNR5s9JLC8NV+vJeKBPiUvRZ6mHrV8ATM3/VS90ZDdsTABAKWoskpCmCZzkePZXmcJZ6CTIUFPco
O0jSo6n8Ca3ebuiv/serKuMODJaFpjLUxSPoRZ/E/tSF4XyYabUo1bUxt27Gti3MyP19pBMgD1Bw
CAEiEY3VwDG0NZL0qDUsbSRuNWxED92A5l/lPyr+X94MS9nL8CR/H/LEQoIEUlhHFG+WQb9vU1PJ
ylYfYX2YRklbiZDL/IvKcdb0jphd/j7WiSPBWCgjsD81nYv2+1hSqNRTS6/w0MQbTTtgm2aH0vP/
aQxtoQp+QerItTFEtWqCa+wlO8gRmMAtIKDk9vswxk/KIShkPhOUPF1Ec/po3fLQiHoCy+7QydRF
jLgEsxlEexQsOkKl7KZugHZkRfZqit0ej4+bLFBxWQq3CB2urba8RoV3pSIbI0zdhr9DOoj5MwSj
7aRnuyia/mJ/tde64sKsY2JEi+cuKyvaRHGBpJu586E8buaoeWoKCwZrgztik6turAy8kE1yOyfR
gYtRt8eZ1xPnkuuS1wiLDPOFN2zfRMHtlAX8n3K4FSPjg+lejH52D/G7A6wzP4l+v+1Nggaw2A+z
yPgtfWQVufIgNG9ANz5PPsLBw3wFkoCWsK6hoejHpg0+h/SXcm03drzIlkSIJbxQeDnzqeUTWDO+
gcqekgFq/5BYM7WCqL/nG5iv5RbQEGmcQpvcmd7gnK6zNS58r52rroI/cHqe+zcJp8dFeSNwz7mb
nrh4v/6SY+qd0qSCiRc6u6FCNTM/4AdKgIuwYnz7+747M2XraNvx5CZFYzBQKLwHxsXAQ/9fDPAF
z3/0bEmJ0UKnBc/f+ru5x5KSoPz3EU6t1VdYvfz9hHJpx5wUsHRde6eSNiCSgNIputDnHOlOXW0L
mN3E2R0lr2MtlrLvp2qW4SK3jeWa8iVyvnZCkXvs3sNzutCnAOTIIaGGBDUX/fZjykyTU2JWNcgC
rTt4gj2sZ21tuuJWQ9bCtOkrbhq6Xu2ZB+PUWmoEpPT6WFK6+t/XEiISh0NiLUXge6CobQlKvxHd
++qZq/vcQMu+/HKt+kB0ZqGv4SmMKfL3f2P5PfT9u4Qy7++74wQ/WFG+Tml5RL6MpMxJqtZDy0ju
gjZGU/rJd/1V9bhwILrV5AZ4zKA6ZAn2OQmbE8/vt6GXRfgyNLCzIpCzWD5UAc64zX2m9nY/XJGt
7jsj+DSVTyk6c4ct9JgjIOu3IY+OGxik0kD7qT80HbbIQGzMu5JKW0K2IWsXZp+fUSU5/R0tdEIw
n1xCxO9TTONulIIMhSC5qmlF0/EhlazpgcfxOW2bk0MRIKoMZnEgjqY2+n4giSN7E0Epu0eyPMX5
bb7CDe/MljkVVqAt878DLWv85bOlmTxX5Hj9IZWxiDI/mLZTymeFCE8OQ+VkiV2ggx/LX5qDWmeC
7w8H6Q/N4SttHwPxyezgwrrsLvQNnsVZiOmeI96dORGn7jF9AeCLBLyQ8o6+WTUnQT7XEYZtW2UV
0Zs5GDgyw5SgmLIN/0aZ09zUdLpgMZwjIB/7by3XJ5fav8Y+OvdlLnV4V8NAngT5ZUySwFarBX8k
AyoxzEtg8tf+nDwC/nnLZ+WPlJp/fp/9KfYBv4CoGP0Kk/zx6MUzfKCpWTQtBDP6d7tqlyX0+ig+
2N0lYqeb2hPW5p50tJ7WxQr4k3NOgPQE63tZhH/9hKMXCyWaygpnuACNh6KFQ/vrfb4N7wKYOaSO
m/DMXXvye3M6lUX+BgjzUZgMQ3BuA3q1h7g0+5VJq9Aus3ml9vldjQLwxjfBEP++yqfCikX0/H+G
PI5fWvDmhUDZ5xD5T5lA0W04M6dTh+frAEdfsTekKpSMBpJlDipSHbwIG/D2HJno5DQgb6kwK2A3
HD+HllA1cWfJ88EcqXUpby0+cb8v1Ml5gBj6J4Ah8D+61KZZq0LIAN1BsGhWlY2/bWso8Y1+Js47
ffC+DHR0qTVVoHdBo/EW9aQFbXUPOBVsAN4ZtXU5YXSuW26TPKTaA3oaq//bJI82YJA1iREJQ3fA
Tcccn1tpI8qb34c4+aVI4HWUq5GwFI/WMRnqtmmgvB4o0eyyuLxuwukc12u5F4/fVv3LGMdLKJiR
oueMEYMDW8lOtOnWokAqZFuorR+4Mnf/uTAFNwXSiujSIfuFZMH3p6gQxrFWx5E8IKgxdLyLqcP7
E4ClHHwSsPgu9MLuDBdGPvXQ6vieGLQtJTR3jt6H0Ki1KPJJeSEyI5ZfybteTwFIZFVl9yVlGTVc
0FVZTzeKRmgpCNdhFa2lEtC4NNJua0xxr4qxp6SklUWOuFeHnkOC0A4lYOUznlEZMMR031QhNFRF
QyApl59UH8z677ti+SLfvhhlJDQeMLGUVMOgYfd9+cDtGFQ8mvGQ6uZFlmW7eU7vDY3KLZ5umhtI
g1NpdX/mTP/Yi8uoVFvIE2CdyscfrdZ8IaqMaTwE5rShBH/dmOWZV+znE7KMYS3MHT7R4iX5fWaB
OIVE0NV4CH1lFyUTKcFYPnSCVTkJOgk2WKqVX+IzjvD2dUsFPJCslxCb3YRi7e+L/PMKM1QV8USD
GJBS04+0iLZtYqYtzmqgZ1SaSimgEQNoxO/D/LzBmDKiaioFMwWp2OOwxVdBcGRLRrS8mgrhiklH
4XpaKd604fI6M9qPQ7CMhqwPbFb8eX/UApJqGLMh4QUzcOraxkXwaQV54AZhvLVyeWcqIGR7Rf3Q
8+7GCI1bKZHv0PC9bpPksU2rO71qHmL8Lc78rOXAH+9oyHAWVVnFQL3h6Gy2CbFkO7IIcHzt6irZ
LeYAsxNu5LNiMT/1+VgCCcFmi+OzmGQejQWZt4qGAcJp7YY3KmFKdpk+dSsZvnb9KZ+LSk/P7F+j
LafqS9RNr2HqhTEjKBKLP2YzbbpQ3RZts7H68EC59DMsR25aQEdRfy9W0cOZlf0RJR3N9uhEGTQO
AiPoloQbdACXQkip9LVYiy9/uOE7ujU386f6FF0H7lmK+o8jdDT2shm/zH3UR3OeQ1Z6YYtHm9QV
H0e44hr8fH3VXCOvaltnTu2pS+rrxz16MMUxRqxjIS4P9SGJXiXh7+/ree7vHz2WY5UFoMdI8H3h
qtQuTbphvw9w8gqUVDBq3Dvotx7TiIc6h7FpkKYNBGfzDOZXV0FujQIQNAVl7TbYh3X22jXT36gX
rqtBeErkpUga6GdEyU9tHSpCOtGHAaH5n5vr6+frS98IU2U6hMDtuwJh8czWxBfDvAm6M0HIqZ2C
ppKoy4p2gkaM0VpmGH3XHyLxdTQeihrKxxka+MnZyKKKVq3MFXj8tOTCRLMr1aYDE36jH3ZTm917
0vixDV9Fc0bjnObHqa2CBM7/Dni0+1uxSCGjWNMhyWS7s8AQn9FJOjmAsTzH3OaMdBRFZXE2YK/t
L49ldhknGPM0xp8zu/FH/Z4jvOj7U5pA7Mo0j64P6lm6HtDkPNQG8lqBonmtpDwFFT1uVa430xRp
tgzXxtbov8zCrLj/zQ/gaTT4aojEHgswRMEIlECUxsNQhjdJqOAOUvQfrThu0HClhx9W6DWnEMG1
BDpT3+ve7z/g1CKrSPESBOhLv+lokaVOMARpzsaDad1H7Wtlfvz+93/qiS0r/GUA+fslOSeVKCgY
Wv5zSaY8SKlrrVI38KJ1shVqW3PqNWiaczngyRjyy7DHr2DWjaFWJCMQDR9aV+k/JIXy3hfZGhuP
1yzNTMA7zZnFPBV9fJ3rsthfbpS5CpW+01N2bJa/pWoK1l9u35NUXCUJDaH/YmXhqegcQepQP/po
SaGPYTJHy8oOnoTiTgScKgB5QYWUfk/m+nbqDZtkckbN+X3sU7vmy9DH7bWwL2nu5Qzdilet9ZIm
/80zYRBVoKhJDoA6yVHyqQlwCxGGGggbR3d+GNZQUp3REVfdQ7pL1+dqvie+3Nfhjisfo9gmfmAx
nJC+FsA2humqaqGln+uznngIaJXrwGX4Zj9b822kjIKv91imD3iWh33/h6h5dLqkPGe2eSoOJNQk
DxOBF+AmcnSy67YLiibOh4Nm/3/P6OoSVrOzRN7i0znIwU8hGZL3r6MdHfMykvtsLv4ZDQT1lXa/
tD+a2/GpeYUU7iDa9if9O7i1DVnCxUstfRW2hvsf78oluF4WeJGnPm4sR21kdbKcDQdqwbBVmgCx
RE1Nz+z9Ew/t11GO9z7SAz4uDYwSRfOf2ho2qNZchUEHKb7JnxHAPycfeuKwGRa63jI2VSh2HGdq
Sh90ljok1Hvr4aFpzY9pVs88taeyNBQficmo/mkIkx0dt1rLSwlvI/Zl1zyEc71hnd1aG59E+tX9
ZHxOMKA3XYkYNQ6ncMl05P9+/3r/zOMoSfr6G9Tlrf5yeyZxU9WlFA3/E04Pj+rohFS3R0dyFuTX
lYwUUPb+b4hSn/yk/5r9ceqvz4JQWAhDQM/HapmO/h/dGlbylG2LSqqcTFShxlTJbtJK8MrTpdXK
se37wAlb+KNOPHaYeMdQxEWho/oexWei8mX1f1uZo8NVtGVJ5YffN+2ijbSp99padut1s/n9C5y6
nECwihQnZFQNj5ehHYBbTT4RXaBVXt3e+1BWgyw8c0pPTIbMnNQU0f0T6BZDE8QUocn+oBXXcJ4u
OzN/T8VpmzXVVo+N1VCmCvLJ5xo3yonZIXElU6wlReJWXP77l+1lKrPeUlPvD1IfvcVlJQP5CgQX
mPj1kKPDibbe4I5l7NXI3NpF1F3HY7It9el6LmIYWAJIXX28E+fopTaF2AHkHjh4ktKDpOrgTFo9
eGnTq3iYQN4SMwWwNX/cURtrWiFGWYA8Kw5Fmt9OIN8BULyFTax6w4BczJRV5Yqa4rlC5Kk50zqQ
yAdUGuDHNcE6lGo2T4xCrlZd4Vayyctg1fXC6veNcyqpM7+Os1xhX9Y2Dmiw1wF1feO63sKVKNZg
3J5r1D23MK5ccZOP69+HPDkzumAq4buBPcDR66bIQd8QuzIimIGk7mh5E7Kfy9tOhAX0e0hxpMUI
7IepQjeEs9wuzct2RHVhwp7OKTKIgKMOmwKLtd/n9I9K4tE5Zzh6igbdRaL+5Z76soyjlldzo9cz
1X4JEsNYewi2PkN7m70U3Z0VZGoqhpWoODTjqB+Ob/KILF4LVx3eyqHM0F5JhPLgi4XXNdAFM2uX
Z8qlJeNekqsrEULnYFGPqUnDYUNE+zHpdlM8jtA16+rchb58g6PpsGoLJGHxVfih6WYUXTvoYtAS
gfTufNGtzS2hjttt0522/X3pToT734Y6uiFx65LawfSbQzNdK+WGXjrq/ZrtD/elOTlae64BdGrH
fxvwKL+oqxkSf560hxIxFGcoK8XTKiuFtppTbtfjXUuqNuDAaCgQqURfhXqTowob6tatOSvZuRP4
81ZVDRHDqmXj6JiEH91uMeh6WJuTRbxcbgfT0UNnkaiKPIjKlWqbbrszbcXRYGL2Dq4yK+PMFzjx
fH//BctZ+rJ5TahcQYSMJs93eYHn6Ee/RccPy7xgPe5a1LF34zrd5evi6fdP//MmoIYNzhUAqGot
efz3cStoMinKE/5hBmCQyNct3PEx+fh9kJ8XAYMQUnLh/IOKOlreUlVluU0G/aCqs+TgjwXXULya
lKJxuVbLMyHmidj9+3BHa5nptW6WMKIO6Ta9yXGHaHdL7Fw74ua8E87pueGiIakq3rHHJQjJLPuO
e8DHUeAgZwZMRjwlB5QGSCZ/X8VTYea3U3P0TmidqqH0JTSH9ELfWatgt2Sq7aFY/RtiaT+nBaYQ
Dzcc6lRTJdr4vi8SFeEV0qr2IK+lFWqB6+YT1NdDcll7A+ghRFWgduZOdQaSLC1z+HHr4VkDSIPN
yMDfx5VSQ+5kK2r5dvrfjKrwYla3uFiHUK3c2jlvZvDPF/o5JIUy3eKZJ8T5PmTWRbVvzWYDNETd
9Q/Q1hI869qbDFDPQ/WqIpOI8okDF3eV7lBdecPTsHoR3XH9trhZSo+Q01yQK//GV1gu3l9+2rFo
Yzz2lpkU/LTlDShvtE2/UdbFNnCWvfxfBLCgl+n5I9+uoad4tPS66Qd1G7C9qjrx/GpC+65SEIsa
/nODE4XNhSY/iDsigx/JddblbWhGTAsdJqex41W2xq/chVahrYkR3GEjF97vh+fkvvoy5NETJ4aV
Nagpk2sNNMCgy0vxmSr1ciK+fytVJ4RBhBUlVrLNoxNjFn6WVnluIKYhXSSQr8W42Q769FkIImyj
VjmTb/wE+SGrSd9fWxqRlCnko1sVMmnWjj4DQpGO7MnAZnHedIot3YaRg52uSXUwcdESMf8fZ+e1
GzmyrOsnIkBvbmnKybdapVbfEGpH7z2f/nzsA+yRqNrinlkYrAFmMJ2VzMzIyIjfHEIvdZKNm+NC
bfL9+KswO6k9wvSEvLOu7noXibDgKvGq3wa6RHbPX9pOdEswmylSLRuh0PiYsbwfe/Wxy3gEZDbF
7XNfhKgZBaknWMZrPKAiKSTN7yxuf+mx9guhnMYWspTDo4dHNa9VV7Z6dZ8Z6p8kF0EmTiKC87oC
zJwnWzNZ15kOWFefM/nkA9CyIzBEdm8UqOr486FNVIv0NR5duZyWWaJaYAlgDQcLE+cAi+MEQhCQ
+eIKGatfg97dDHglOZWkfpcbiOoUOb/l03gfj1mA0B8CXaqgSFSwKmlvDYjUyH7auhApGsix9cMs
FT+jRkY/Ib0qBf0FnT4IhHVrT+K4a/oZt1Axuh5V/x4iVGhHrf5DEyx0J/SHOaseEYU5Vcp014fI
XMxJdhcG8p+0f9Wq7q4dm5/sHriXVfLNKhbs8BydYzN8Apnz5/PDd+FoLO5jizYxtAz+/j7CWlrW
hkgEauc2yuD158F9bubIWcxXaTW/NkOe/evTri6cGomOkUprYl3/tFp/lvNi1s6olryW5bCvE/nr
53O6mGWYBncjRWTAmdZqUio6F4KWMIZ46o/aVUWNdakP6rv+9/ZN8PE6RvVepM+NcYGFVdLqjirl
Qg0QpbFgZMSkyo3TGcA0VRlC/NbZunAFvxtrfemg2ihmZZKYfytJsqM7KQKt8OVpuStO+RDttrB6
lyLZ29n9TXzeJL+LenyfTYF/VvfBbOc03RAmbr5l19p+scARXfWQPzVXJVa8W52OZZVWURvAD0gj
cCULZGZ16Wml2cmRKmhnXbxpRlCgeggzNNqIVx+R7XAr0JzFI4/rjnbDav2KPFWKqMqss9A6BI7h
1biqfpd3AR7kzgy7eo/yS8Pr1N0qZH+89xgY4py4eGNSM1rl9zyzTPRELeMcL71MKvJKuGXHd3Fy
9GUXPzbuc3V92tokHJpGGLVzp6r3zZhincArolWa13HEBDPpxbMZCLVbY8QQqNpL4mOjEJfty2AW
LqYpwT5IKY1unM9l5dYrC9x3QWgDwAUw9D7oyIIe1+HMm25w5h1s624v3KLE6mb38SE/5c7WTrrw
pd9dx8uV9WYTB2lS9JHQCecKwn8nKEiF5Bth7cILQOXw/wXoIDTyATmJMVxYF7RimVPvBleVg9ep
R87ktTdbqOULB4Oh4JlZrCh52upg5NLcF30w9s/NULoJgi91418H4+bJuPTZDJVjAeeDl+j6bugH
La5ThSxmwLbGkR3Zkw7IRy7RpvhK5/03Bq7OxtZYln61NUC6/zPmKnORpBKoWig2z8MJgz3RGSKn
fUR04IBgAs2W3huOmCTct6RP1stWn+XScXk3+ip3wY7eylQ99TFvm0wnOKD8UxSO4DUuKPT8C7K4
gUPAc7ZanltferVBZ6UGh47HzzkWNXdeOC76ZtHq4pelgqKxc6jEra14x16V1CRJm2fxNLwq18pB
d5AKekbOtT5ER2htR/Uq3ccnP7CNe/3L5+t6acvSv/oLhoVNuN6yYVanTZLEw3NrYIpbaV+6ONzV
srz7fJgL2QzED9DRwCpA1H+I5VYqDmEasmMN+SZSlWs8cH/74T7JOleQpY04dmnVMDRH9IAnmfHB
YyIJp1Tqc1M7q6hc9ZnuBe2ma9mFGRmAJwiV/M0ks34fusI4y6V8pvhUYZpSH1Un8Yo9Ag6Obou7
2Wt5bobeNgTswtTeDbs6hmlsCnKJQc3ZABsrx98jYwMwf6HOCKWReEj4Bwqrrp9IRcptpyyKOSpV
DBzacWFBZms/elQwHv8PztCX0rS3461m1MdipedxaJ0R+e48xF3mY7VPnpBoniQ3vVqsaVGN5NIH
Gfz8+a68FFbezXUVVqqmtjKrWubqe4MX/1qwIkgaG96EYaGLCitVgz3qqVvBVP4YTN+NuworwYJi
0vxcAyGOFIa2kw6CA5MdxW4n9ratbS5+YouCIS9tCWvo1b0k+YaaIqVAJjXrKOX7O/jeB+jgTzJ6
Tv/lk74Za9nAb670NGrNwKoji2JU+ZUnWeWMYEFBxJQeynf38rPyeziYzcaJvxDGTGwtwFGTtPGs
Xy1knKkz/L3CBOWgI9yF+LUsOKK61THeGma1biNWDOgdCep50oJTqgN4r8N9X3Xexke8EFzeTWeV
h+ntKKDA3y3V2Pm63Zl7gVRsvBoD23wcrgPu2HiP7JCrbdRjLkSXt+Pqq4Y4EuRZplWleYa1Kqnf
Jk7jxswu7fyFEkvJB77qh7A5ZUZqzUFscpHPO6S4D8FJu1UJmbmXPSob0/nL0VolLYAT/xltFVty
yfSFCnNlEiXhbnQzT36Qfkq7zEseEFXzr7VsH+Hf6ZmHEoCP/J2m7FbqsmyJz37CamcmeZX4shRo
Zy2gRZSn2SuS+teAV750EpGu659Ry99Sjri4fxTe8IttHyu6upy0oBHTPtbNs0iWpAhocnSYvFB5
TV7zUHY31vTirnkz2uorW2MzAzSUzfN4N+7i3lFP89f5B/mhJ8inpZ4GC3ojgm4NufqqsxIighSJ
5rkekeTXv8XdBrj14tUAXQJ8ivE3qqwegZY4oygoEDPnn/qTvi8CNPtdBRSh4FC7UuJjN+/MhdL/
H95E9NRoAOP9pkP/W00NoXRF61qcHlv1nItf6+jXf1kuk+qLCgeKdvZqgESXLEnoZosjqJ6Q/sIW
0wld1S2u2/N0RFB/t3UGLoVNCuSgnpmQ+SHDDSV8NKaRK34UEJMfEhTqJqGzscrYSF4uXXQajA+k
aKBCfXhVJ6hStkPOovkgkSEWJ0LliP3sNtbWw+BixefNUGv8XhRMSa75ETJUN6Ns5y+VgyOPI52Q
b3wQUW11w9O8pe1z6TsCNONQU3yhFbC6FoJUC1BDrsxzMyu3XS7sy9hyrHHLYvzS4WLbL7hxnffI
egdW8hSUkl/Ez30NsjNr7HLc7Dd+7NSzIejTLw0NAJfrLBMLKqWTM109jzuorT+j0/KQVFAh/b+0
hJb8Zh2D3w62ClAjxiS+lqoqBBVzv+BWfXd6WV7LuCfvreMWb/fi9wOFgDE8smCasgodaTyPhoFZ
5lnPWtdQNCfLHjbO8KUAT+Xkf4ZYrtk3WdYkK52pDo1xFg7LNUrDtnGK04RC2E15hWTo62ItV1k7
FM+34pN86Qp/O/YqmywVqeHlxdjDafBybLejB0jRvBJOKLs8RSeTmq61V84wepG235d703e2Ioq5
9SOWNXjzAcIQ7pzk5+mzovetrWl98qR0jexMUZyjuYamZz31dzCTnliOfa+j/I9n8VkooLCXgdgh
42xexTDf7FkHcT/LwPwqIfMi3L1tI+z3nI7vtWG4dHUPOUVIuRflUy5nghei7uoNov4lNiak8UI0
8rAJkp2uTXLXGBNUyUVMG+QxNLCh4Zk2zVK5F6X0cQpR9JzzAD3FGGsBGBSwhbLxl67JuDBV+1Lo
H2p5HtAENyi6leMJxhzbR6UW0IqJl5vy7ZyhOT/V5us8FJqjCUAQyjq8KYPAR4xn/lI1pIVNkYAM
5P2EBYnpJNn0ImT9tCv0dvKidFBdrY6RJo/zL4JSIZ6G6qLRPQL2+F7DAb/Cw4eHX7ik0HJV72uY
xk2G/dJEeP8FGDU6fr6dLxwYGskWMiZAkCCDrxazjnzVqOC1Ipii3fapjz7xv+eOIK+HYzuOhfA7
Geb9ftGyIhIs6gVnM/W/BSZKeDiZ259P40Ih590Yq0NpTlMo1yIyk3p1lvALi/XI7ZKnHPBxjKGA
YBzl8dfnQ16qbjInqvF0/3ngrUk4jZblGX4tJpiDGhNc/xgcrT12Pc5/SkyWzwfqjue6+KGfkiTF
ACWqNpEAOpkTWK9NR+QLUW1Bg8IKAUZhfCCranLQ1EVGF6XTULcXs69lcyvqr6HWXyfxy+df7u9l
uboUcJWE6yWy4Wjir3Lkko59V6pF8Cy3WnrAh4gHOOwGF1DRqRFoKwpLR7E0xsmzZCjMaMHlth7U
33MRz7eoUMddVemDU9cLUE80O1zrQ/QL48J3+7S9EZKWa0aqYZ+I4XWhq7XjawI5Vz3gUTUn8BM1
S3BHfOV3g1z9wlsE51EdGW0rQe1cq9rEllJ83gzUR8UWGfEyUY9jZrWggeIjYkCIcUhheGrnvnZi
Vb4F/DUeBXHAkLicJDSCNXU+JmNXoJcv7T7/fJdvAS43/FPJ6jBBeH+ggrGQ8VtqSFPRHZJcMMv1
9+RkHMpfeF2QTy44G2uyzavFUFV+NvrjVLibjbeLGdGbX7G62SW1FNDvnHh6YD5VFuW+ShHuibaq
33+R4KvNQv76z2xXOXNgakES4IfwTN58UEPidmr1wr5SEx8t+PBPYMSAMAT/qx+P1xpdDcf066uW
GuVuSLLHsDcwCquFERVay79Jw5F0sU9QRvPxzR4jD/lZMH2mhTOB9E1WSsRVktLupQYDEwjT04x6
VN380LUQWNuEU1sVP8x9+Upb/YQCDWYtmoysMRY5SZI9mUL5q8/RwdxY8+X5//4rLN1U1cS2Fwbb
B16AifJSLwypdA4Vx3waA68EVCWeF9AdVXjDLn7ifFBch198EmAbW6bNd9/H9eYXwMxbZFFgXKzf
LmpolY2Gau45SK9waEQ19k/qb1HkPr4iGITXCk70VHetNY6r8aUmrHTNP5t5/BJG2VNuYCnhR7jW
mMq4kcpdGgywqoGQEMb3H557o1lqI3J5mOIgj5tbB0LwyRIoQxb/Wl1D0VDnVHndcV4xgF2d2F5O
0VEPRhkm7+ssPejaIVQ3Ci4fL3JNZ3Eg35vwW4nh74NCo0jpHAWDfK61wlVwUCIIblyyH3cADwfo
MAjy4Er6AWRXwb5GDog7QkvzfapZzlR232Jf2LgetoZZVfoybWg73kbqWUXFVPZ1JxvxlhM2qqWX
ikNvJ7NkFG+yWLQlhGQeqfPhRICwr2qjkr4vBFznWuDewQNw8P/w+ZBNMi0yFVQB1r3tlnMF2GcG
gDQLdmZQSpQDu69K9/NQ8dG49u8W+GecVS6UZFAZ0Lw1eN+F9yK6iJVj3dZfdUd5Dh8TZ37AH4l+
NwKTkhOqtrxBL7qQiqHZhCSDpZFYfmDyRsaMSuxABaVvTK5L+aCIOOq0Cg2aPET2r66cRqu+afE4
bcz80shkR1TdligFFvT9kla4lsVyrynn0jpKmPCkIPTMrr6Sqf6Vw+D6mfVimZs410tP3LfDLifz
zU4i6QjUOprALBw1/MWXvlfjtFeVK++mY4MKOVZiXz5f4wvZGjTpf2a6iidwVCp/wYef42bC1uts
lKMNDsqTpDsdg6rPB7uYb4AShCuGKhhZx+qoaFoe9VNAwQBVj8IOnelpCE7LVhqxbI++he5C2/Lt
5h4HikPtxgLPG6zjN37Fxc/8z69YV32mqVgybn6F+r04yw5+FF5/pT4Wt5kXeOoRK3SkP013BDOB
9vQJK8AAY5xfn/+KC7EJYAoQLRJ/7ql1lA0x15UqnF7wVSUPFIaXXMbgq9vC11/65O/GWcVAPVPK
IqwpFE6n7HXcKYWNqIbyTXWGfbXv/jY7m58ltxaGDD+HY/0Qn8rfW5iKS/1IS4FAJfIwoHq4TjSF
lsw86pCNSa/Nve4MN7hZWbe903vdcXjMb7DD/fzzXgJpMuLCSYQQQ7ds2QRvzlLQ9NmQxoyo3ZXH
+WueQ/XBSJmUdnTgxXjdD85viyyQC1Ln87EvRI93Q6+OcT52Um9mNCTjY3Bo9v0B48K9fNj8qMuf
8z6TA9v0Zoqrs1sZ2TjlExVZIXCHM2BLp7jpYwczCDT66XqW38vfyY/P53YhXrwbc5Wr66THZROG
2jkkV++V697cVdgfG/ljWW1U7z8mVcv0yNwWbjxqyavX/lhKuF9MqXb2qT3VDT3IevTKAOl5P98I
CZcwjQjLwwcDDK9J1DHe75bK7yxK9qpBvzw6yL+Xbrl0Sn4t+S82WhsJ1sX9sZCN0XICS7FOTYfY
KJtxZrB+1x4XepO2b45one8/X6oLeQlz+meY1ck3y8ZKBznRzigtT/aiVIG8z2MeVOdZwHbFh2DV
VObG3r8U1hBFWVjH8F74//cfspdaQTEGSz1X1c/Z6JxIug/qrQ7u3+L1eue/HWW1CyHSNFEaM4pq
OPriJ22be9WLXYzmg9+GI/Agu8LS/mVxstpsBiofX1DqQpigGwY5kkfGao5xpTcJXoVUOEIUfLRd
5/l7GArwpoJTcqU8Z3vNa64DtHslLjPzLruXbkon3S8MNsy0jttgzkuZGlxN8hW6TviwrqNdPUmR
PwcFSETwcUawR4gkhUPV2uFZPFo3EBCN03BUD/Ep2Alfta+f77T/ZXhNNhgZVuX6qIpRkwLn9pcW
LbLsArdL89D9Dr6L98m19VBhVeiIbuwlpj3YqdNu1ewuRQoabZLKCUYta32gaqUOqQ2BxKD05OLL
NNV38+TVZEyfz/PiOBwoADUibe8103n2FTGPopg2cI80eT88JJmx02sZGMb585EuBiR9EYOGXMXF
aa0Ob1bOs9RPCjt8H8CqBxjcoE/qiN/0Xbkvi+uthsClmLSw4EBXyrwo9NWjbwyFNjaU0TiLqnBq
jewgZfE+FNtj0qq/EYTw8kC+65WtovGlcPF22NU0OyUoEegb1bM4GI6In1dZA1vYwgJfWre3VcLl
37/JBfy0qKxex32emptjztn1TI1NKhPXhCTy+cJdupNputHdg7tKPWCVdkRFEitjKhjnEkC30GLE
tLU1Lk3GXGCGFukUKN9V9Bm62TTHUVbOjVJiLNh3GAfWrjFIi7up+vxvp6NBJKCmz7EGgrd+afq4
AFWpQDW8H7rbWTeR8ZewsP98kI+b4P0g8vvlqfF/MyJ/4g3SzscxHa60RvKmYj78+2GYAxNB9UZR
1vquSi5Glplmyrkv64dGif9MWnVU+3FLov4vT+D97aTxpwPRAvSuLRCA9/Op5D5OTCWQIVTT5lHm
7AV43O9h1v/0g/wo5TW+CbrRuHqIy9fUN4+fz3M5M6vhFzofQjfUCICOrI7yVPnW0LEzz5oZ1A9J
Ot5nTT4cGuqXGFTTUwvTQy9b3z4fVf+48xHveTPs6ihrSa5T+BbD50DzdyJOzWb4nCu1LShUkQrd
0wzhS1Iaz7MV2XHb4PRHhRvReatS9iW9tc4f3G4aYB+hENrTaenJvbLXYKwfMMo8jhXGVlZ/Pw77
UY0PUhAHu0jzv0dYAwnJn6po7yQseqO0UO1YbF1hxIgw13b0c34KoXkajPlojsmdZRbnxgjPdKt+
m7g6ZsBbhCn1fMB0lAr/utI1YuaiAuX6zXia/F+W/g308E7R66tBwDdRwCNRH3Y1/sF4HJ+03N/P
erexiheaQtqCgyPp5HUI5G+V/upNrk1+2cEd3usnyZXs0NVuF5pNcbdFgDSWP2u1ZSDS0aHEaki9
gEkYc9EqI1E4G9i/CkZ7SnPfUZFH8MfSLiRUsQ2YdVJ5X1BE0yRpZyXVLpN7p6sMZy51Z5TG2zla
vgfq6WN+k1KxQYXYDf0QV3YQNyn+eHFx3+DnqNaW07QaZpBAqeh1yv7CtXyYTP6Vph1lM7/BKw2m
GNgcHQSp0FsPquGjMio4k5/flCACxTjZVSHLpfmGN89sbN04io2MIUQanHxx/B6G+KU1Df3scbgR
ENBTjPCulOQddXXXUgN8FgGCF5S9tQ43Xv15DPK/JSU5TySUbYudPE8I1wJt5sxkcep9fl6WU7j6
5O+Oy/rFYWIbTQ9NOY/hgORHpSuOok+YFvt4tA6KpPLP/N+fj3kh0DImxV3Y6CqKEavAVJbK1KvV
TP+0SG/oZrh6Lj3rUrRRt7uQnoNI4qkP7Yc7ip7t+wA46NmMhyMBcNz5k2fmHpkx3S8Xw0PuXl6m
/ffSiZ8wEEu/b716LmRO7wdfxaG4J76WiSAxeCYegQ1hH4aQQfUNURF0+jblb+SPz4H3A65WUsn6
cTTHXDnrZdm/TA2u036lKti/67hnS+HJsNLTZCVfsy6RHqchUh5Y80dJDUBP1cneSNoXQZhVHNi6
YtdgaWhrOTbJfYA+Wkrj6fNN8L98IPJXNGVN80MtpivbNIQ9Kp/Ra5pdRPmVg+U10nXnUsxdIE+C
sP98yEtXA+KSS73aQJV+/Trx8R8tSrFSELaW8bKPjkI57T4f4tLWxi8NDSIud9SYV1s7iFP4n0ql
n9vqYZgeIvPHvzegWsBo0JCWly1VO2u1zlm5yJqXCacnbE9qR6dewpu9wnTp86lc+lokeBRlaY9p
ROX3pycE+9aKQ6rgGGZe9w2C2k25oQd7KUUBWKfyVoMuzBdbzcUqJAFob2+d6xqjb/zhAwePPR5n
XXxNSv4V4+hf8VIrrIx9OSSHz2f40f/qL67vf4Zfi6HRdpd8Hj/IjlS3Q5t+VTXkd83Ia0RYkGqz
a0ooSGri1eJ4KsX4Vuy/zxp+4IgDDV9FXAY1PMkFbbRp/js1zQ9/MdXtfsqzcm00zxY+oxHuxcPQ
3GTia1BBPETPxTBSm++KA6+6SyIFu1SYR1Hm+cFTX3CnUWuWsY5vW9UxlNnRwvlK7zWq7vdtBTow
n+79hGtBW6zjs3tzegy06F7Q0lsr7L4McezoDU7eGBSWWUgDiFy5BBqg0xSSul2aLdoC2rWa0YbK
q7PWji9yWXv4wNlRvSWs9/GR8C55WNNmq6DNoAguuW4wY4rb9gd1yo+ClTyVRrFx9Ja9srrJ3iUq
S3x887oKVCMRlIz4N8A4uQqxXbfjLLuR6KIgiJh2bpmQBjeVUNmVIQ/u53vp0kzxgpcXryJMjNbE
KznIzKyTRf+cavVZrzMHmWOY/5r/gqXW6Hw+2F8Q03quQGt5fC2koQ88xErx9U6tuFyyLiuPrdTA
85esu1CaXSHCoqbJRv1WgvL97MftnzlGSaOOv2QmJIDawEyUB5pUaZHTjVXomU1fH2cAKWMk3M7p
GDhpPN0b1aEoOkeR4r2fBaZLwe7JZF8uVqGnwpJ3QqMcfCt6EAbzIZFFhMRM0ujPJ3ohnNIEVhYD
SlhlHxD+vB7EUBBpaA+6alvyDx4UWAluMa6Xq/jD13wzyrK2b3ZOqhplK4NSpZ4C/DbN8G/tFOkJ
7dIIk1X5yayEgz+0WwjcCwEW6O0iLk/vV2EV3w87tVFV6iTXNGwxns7qvRYVGxjmC+0HCvP/jLHm
klfaLPqz0eAe72av07nAJBtqt7E0PL6iv7X7/5XlrSrOpWVD89EwgLvTZzNWiRedZgvOiSqc8W+F
W/lYQmHV51+f741L6R0oB+ptaP5xFtbv2zZuddQacLpqKHxOt3jnKYcFK5Rdd5a9QIaWbkeQOKph
//tKH5/1zdCrHUNgh24NOv0cKe1+LOeDHkRPlIIPsapt3JEXEnSgI1z1Gid4AR6/3yXZmImAVwzj
bOXptTbMh5gphVrgDKruyGOxcSdewKL/beUs7jD8D8LL+/HQ4jC7pK19vqqMOoyx67H9gFImICuL
EoCCuEK2pUd2KXhSL11KVYt83Lok4ocmGI+Gd5+lJeBvI9uKcycJSGCbDX2jrZGWM/nmqFeaHyaj
xp4J2tQRxj+gW+x6fpHHjVW7eLZBvKs4gSyGJquv2PVg+rsObJEfftP1I+Xajch48V1ucbRFsibW
ZF0EDqcET+YIogy8BB6iYRU6ZhFcR7qI05KmH3sBjynYNKc60a4atbuVEkzRPz+CFwIn9UXq0H8d
FD4oFhVBJwy6OfrnqZ7seGicSens3Ez37fw9Z2ScVj4fEAeIS9c8E14YpehxfHBk01KwXFLsq1Tp
DOQi6giBLEq3budTVI0F/2C1hXAwOlBuYSWdq3ms7LTWTFfQ8iu1+KWVXHSlcMejZNejENDVYKRr
LE+BRNa/imJwgpyWLNb22q6fhVdEq5DyEWdMykfuwzwLef5LxXE2xJfIsH7J0UyUmY2vsjwOTtzM
RzVW5l2cVVd9MIVeJUdercnYwBSA6HJpVF2/q8hzczWnxiHsKoXi/dSephBFryyJe9uIwx+hFV8Z
XfsNaefeqeT5cQzGH2JOdjdnYESF1Gx3bS/XdqjppyH13cjSGtvvm8gJRiRIZ8nIbDEtX6oh82IB
LKUUqU5hpRiryo3l9HJ/1Ylkl3hNU6vclUmIf0uJqvNEJjiqeKsqgasO+kMtavsy8elwac1t75uu
YVZPdTcedN3H6g91MrHzRFTeyXy13uuNyPAqaVJwcB9eirTGl7q8buVo12hYJSRKe5cWWQgGqvsR
A2l3OrMYQZsD8prVJe+eqpemRXxcy7MfsY8teJeknaen+Y9WsUa7AUuOyO2geYGgLmj90m36Z6DG
JT685o6O2Hc1jyPbGJuXoTZ+KMWMQ7o+Jm5Qj3d5ifWdLu+nWHbjPPePytBehZXgygbJYdWYld31
9Q34fG/Mhcgpm9ILlPZnGdcFgJRAdHgNP0pNQNItS9e11tW2yQ1LAWjGBRcrvS6Mvqdal7pzGv3J
YhOnHNgDO11tXzAQ+yH65lUfD8WurMwfg6FNtqTmV7Nl3qoIH+2x0BmvZGt6WdSvsZ7XyLua0haL
USV99iljUkR11FJOnbynbDuGoNaK1rSuAhgDO0qHxpe6k6uv2K6P9qCIN0psfTOktnDiRH01jTjj
Y9Q3zazuxrq4nZdpW12R2YUY7Yq62A/hdCS9xHM8Nb9aSue7XRvdT4Ea7FpZuulzI7fTQRh5ruTP
eUjhiKKkV3S9U4ucpKkL7syi+YHV7nMjaS9ij5qCpPQtdTd+uR42+r4aeuM68XsqnmYOBEdONVuv
xfQpDhYsPT68Q6S+TLo/Y/hEP0HuRg+ByNJWBixRxHne5yjUV1O8UDB+pGbEFSxctUV7EPQOi/nm
iz8Lv1PDrG9zqXHrZtq1BiCt1MLgN9iZ2XQcogbYbYvHu9IPT2ECywr1xMzp6pqf2wZfNbH4rkvj
w0xXwtGs4UkurOuyaO7VBuWoyEgiOxskL2h8r1aag6+bp2nuoHKI+7zIH0LDwABzxKMr1OXnICrP
4Rjx/FMKLy7aoy/jq2sNCG6Ehn9lqcl1bdWdg3jVn1IMHo1pep0UHOqD3iYLdZDlfLQC6nMVkrth
at4UQ7kvmro6Vnlx0IX0qdQHF39Fp2n8B1CGSyRWTz5mHYaan+YhDG1ZSSxbkfKvSmTt1Fqf9lUc
yMh6qjCPGw6kGirVzvfrx2LIXvk1f4o+u64RPK1+SoNuy3KApkP9aKTjiWIOj0meN7DHkF61u+Ah
UDJHV4t9UChA2cfbQddjWxWRRuuMmR0mc1STH1kQBjb4MnRH6+em6b2mUffmrHlVW0KPtzBTKBUv
paEEOsEOKn/fzZEjJY0z6LE7Bj8j8evs/0YH3K3k7Cu6Qc4oqo5VUCaWO/S3UOYi8oBGcfsueFHm
2zD2f+OA4ap+aquFsTPSyuv11MPIzw2X6IvbeunfGA1Sx8E3fPCOQxHasZzjGC3ulUqDcfMrojjh
x/3PGiHvOdO+qF1Yuyl0R1/wHVTK7migXmvCTwuWjNmZblyEnq6VjlJUrlB0dinmD4T6yo7k9KBy
toSwPGVWY2tjta+n8WuQ3mht+pPc5IvZ16dprE6Bou5HsfhSSfq1HoZugSpoy3+qTb09WPF1Lv7x
y19+Mt90mv+j6uOrviVWyfITXR4si8xDX95FaNlLd1FX3xXh9zYO903Q0+W4qi19B6zguu3MA+Hp
aAWIPDbTScinc24JXgITyOiquxEY3hTVTuH/Ko3+EHT53o+SRz9VPRNegREXt2Nh4BCNv17uFSQi
0ErsPIhco4iccDROWju5ihY89t2NHKq7eaBHyIm1RW26wlxpL4Svtd4em6Lw8qHZF8b9XIKyDMW9
GPj3AbdCZ4b7VtCOSlSdaJzZlo+0QZJ4nRWjup3jGFzvaYXuZr+xcRi+H5NXQR4OaZ+4qhleNVMC
maG1c1nr7TnP0Yu7q4Vj3OMw0Zc7o7dcoO6HooNjk5WOofn3YVLepbnhRUpCjEj3aa4gQTc5AbLD
SWAcavUngmQujn+ePIXHmLgxJBbv6PykdZ2d5aIdzf4x6aqTafwM8bOLs9jLappwhnk754v+hOwa
eo2zR+7qtXXqzdaW619moz7U3XNrPYljehfqvicjxBjnwlEldk0t7OfIP4VRdZ9L+AqLs6dYsz32
tZ0J0t2kZp6Wtl5QiO6M36ZGbDJBn9lahxJ6rR5833I7iW05/Qjq2EOB50HNXsaCU6fSB7HG48Qj
Sgp/Tzry4jS0JuvVjF8V+htWqBziUT2qxY/BbE7meBq0nIqgeUhAZdeitTeK/q7M0J9X410ogumr
p+uRynFe/sLj3KE5vIvM9hur6I4DZ12R9/7EQ3vYL3J+Rm3ddrLvFKW0qwNwvnrsKP1v3xL5BKNj
COWtQQ2sZAsXLSc2m8IdalongT+maJWdqqT3KTuyziruNOFbGSfABrIv41DvcUlykyb0cEyyxbzd
pXrnNVHl+WNCyOKp2Blf+lCy0SpwylY6quJoq13phWN8h43Pj6bQbqSycGrWO4uixyi6V/zMlaru
So7Ml4SkJVHDG1+aDrGu73wdOkFvPmpxcFPmjSsIk50FBHcldKSIn+mL12A/2Sad2wvXBWJnZSlh
MKbZufhCN/U+tHzHx9MOvXYjKjy9PYukfHETOGN3ECS4GfGVVT4EE6FRPwgpxtkGSyjZwlB8G8Tc
TszroI1cZAzdUOS2DP4faVfW3KiSpX8REUCyvrJps2RLtiyXXwi7qsy+JJBJwq+fj+qZKRtpzNzu
uC/3RnT7CMg8efKcbznUHKqbSrmro+oCwZcwBLFw6l+qsp8Nz0W2V/TUEVXrNlzeSvapAitFl8qg
A/2Fj+B0Y8tahK+IxtZGVewKKb8DOe6AOc+7ZjxAhrEie06NQOEfcCPAA0PgCw+oEbpGVQnW6odM
pSC2aUA1PjoqaEYK5as4zjGsg/gYdslR09ibalY45X6lSbbiSriGtRL8zg3sKvzftu2Yu0byYcTM
rYvAMoEw7I1VlkCqHVydYwyJ5sHe9loY40hSVoWdaE6H0WgfKZ7Upms7kcHFFFiAYhWbaNXhWDNB
OIULgih+9NVjV0RuomfQvx/uu/qlmYQp65KfLaM/h3L8mleyr8vDW64UZ9DqIxfZHWMks1CwQ9oC
h4MSIskXe6lNJMfIu9+a0ZxGO/udGxj/hKyHVGVkvUGKbl/nNgjXGaaIIat7hyQyMqakNl7Ss94z
WG9i7NdHv8YKFR7WUS/n7yWm6EApvKUMJpd6t5Pj4dHs6FoZW9+MIOqUKdGvqCbHHDMBzCDZu8iE
nxeNcEVi3tW4HWCmh18Yy6jWMTu1IJdYwwUapWdWA3lNjnXRA0opr8xePAARH2QR2nwEoRSxw2Rw
hVHrEfeNLTBIngCtjIHx5rU9ddmIagIK+lq+k4Yxc5rU8il03z34VXpiyNZGjf1NgbqtS78T43vY
p36X/iq7+iBa9cRyNaBG7liNikpzOGs92ZUccFImViY1ThLjXgozSdF1nkp+JcxyGkyKhrpex30X
JApwZhxUP0n3hrzZ6AAXhiDR8r6/M6FakTboe2XjrhLRr6REeW+NDikfc+NBwuVVIVAHEtK2zrs7
taZerO/zMYb6d9UrYK+OF6xeKAmVtMNZ2DFXKeQMHVAYaWg69Gi6EVKlvFZfQTjcgyJw5C0J0Byj
CBHtQtgq9DR5hgTKsFJDO/JTHIGuFQE2YHY7qzd3sLQAK7BQTqEVvSZK9kNq+Y+ciH2UxxR61uS9
gBQClBHZvRLrXlzQe9MqT5mU+qEctQ4HwXYFSiXbJLJyKQYo3qqy+FnI1nEcgC7i2rimYfJu5jqY
EjK01tjwQmX5iJMTJZruqZnVBINJRxfzF/gRYATlRgV5D4mJopajniHRcyFkHqSo0uwO1w4thPap
bBeyi+bxqU2Uzitp8kFBgwBw7T6GIgPwx5FXUcgtWuMa/tcX0fADbqJwrkw2hDWnqsz8uq1ehSS9
lLZ1khP9OPb5Jo3To66VR0Liu7JU7vq4UtzWNAGdwoZLrPzA5PBkEno2a/N9tMzfotYPUAN9tG2x
MuwaSN04WcGZI8g7/V2u9N9h0yPTqua7IceHtgon6t0am/FHk0WnAndgJ+pz8M7U5Bet+eAmYbu3
AT1b2TmoAfChcApN3EtR+Usb2Kqztb2etvdsAH6kZB/gRD9TDfvBsKpNn7JTZFhHZRQ/7RaDltb8
GCz9LZFA6iyNsD/oNlqWMiTKmRJdup6DrFlDmYr1mZOyjHm9jePANAqxKodC8WUenkRj4SyQ8pMU
82eLMXZuMF53lDB5SNWucGIB2yA9S+GqjIvQWLQebDmeVVzOiwIXxwI0K2wWXgYxmIZubWgfxtDu
Ers8oyP2oFaAGRQ0CfcgqSGvpfl9CrrquqMAvDTAy3ASXwCJexNm1aK8HB6qIn20Qv1Ux1xeA6IK
a9BQ2XcaRckZrvusvKM1LIMV4DjczOa92+kNziQw1OBJR6BKF1V3cIx4twvVizJyAmwUWyBBsQGp
QrbWFPa7EZ2vjRQX4VTfWNYQDBL+g+X9K7HgXAThj3WojKjt2myVmbhF5Lj96vkzTneAKQYbapty
oeK+mX1A4L/xS9H/4jp/6PRyM2ThKm2aAhMF6EYOO9BpdfjCQ6VzGA0Z3Psxc3tTNrwGqduBqi40
HgobJrMktNFZ0hsf/zMsZSdR8NXadSJUNDewR4tIwKsA6cjpmwJ2v+YL7dCcSK32BGPg5zQVL0VS
Hpum8anFjmojfkLLdmPL/UojInZkiW7TyrI2iWVx3+5RmaQ2o26eGG9hRl6MTlpXOpoa0SierAK2
8aOM6WDRiU3JlU0+6i89RkBWRX6bBPgnHDxrvai3RKmhA0gEgDDZqpPVZ8w97uq+kjC4qU+qXYEi
3MqrscEFTJFXndoH8ETZ1Fx3jbxdwQXyCHjN28jZuZWtbUvZYaDgMqtJiVtupehOFoU7rUCKk5DG
kYt2hjA1h6DvCDIiX/W0/ogU9stIqkOdpgzTzZDD91R8WCl6V32WB2kFsA/ArTA+j809/qt1ClV9
UU1+Z1TxAF1ocmzT9pwI6S4u9F1Eyz2xcPxDpOFi92UgMXHsFXoUZb5Dhx7lp1FDl6ZK1zmBN0AP
BrWU4iImKhl4bYMFGer8tgwxPlMOGWt+axLKc6OHmDOmPopjDErQjwqgrnDIMnkHbXouwZCiKQO5
KYIa/anVkKAAB1n/JMvJq1ziiC9QXyCRH0YRvmfcXJW2sg4HaHgOYVs5OUjibqnhQkuVbFOg94f2
rQ31YmIhYdVvWTo+hB04vCMkmZwKZV9RkG084kYcT1pBJi6DseExVdtHElQjoLTceG0CvFolWuDM
McxmNHuKOH0xmG258LdB8RdVD8VQPiphDD5xgsRhmOgKtAkPZLldJUmtOqHJvVDNoMMbXmQ+dF6o
F+ecahG449EjyOChq8OQ26+Q/r28xb0eGNPffZOBtlPg2i83+DFEvAo1ebR5CBsqxXTGQTrwCHiX
tvg55hSS3xEYvSNDY200DfDhW5ThikyfSmo8UAh2lxykZjW/VwSKZqABEqQ4ufXCkgA0m+iyoyjh
G9qIQWhK53C0sNwgBFTY8LPqy34P4Y1HtYUSHksENAyG8EGxiztpjB/tOLs0xNhyUFWVpC5dArCn
K1eAnoiMgCGNHqirmjQQRam6PG5f4VqVeqRQD9QSzGmH/EzqBBocequvbKunnm1IddAyzW9pDwcP
XM9ZUxSOMkLsYyTDztTrDR8U3zDosdDadlfp1XaE02kgEWxXjGFrzmtfj/oPWYUUlGqH74PR3Ge2
9mGHuHNAB5r5UZO9QN22dNhoApRo1icyUnSo+g5VHbGdUoSqo0NJIRnNe3uQfK2T9nkUIjcV0aPK
h5esGXpHKzlqaa27C1l+r4v+txGihqKhSnC3qOSpRQkVE8tl6lCiZdG/NugUYNRdAII3Sq4ybd00
e5BY1bg1kGtolIwPvIpAmussGOOxIvIR3VVx3HiZWQlXF9KqsQlqhoq+V7LOtnqcUbSlVfi7WFrm
NZm8TVL6mEiDC6Wgx1zFYItCKkH0cElPdFAce8aDBNvDaasIV7rWL/RcvRcNuWRd+d7WkKgujDtb
F6Wvssn5S64ekkw/N4iEn1OmKwBy9jhAqyAEVNKRcNsc2TjZsfanUSGHeKzh9KTGEGmQ1CeYwuNq
huPKqWq2MdhQuGquuTiUt/nQkBPUwnCNU8rBRfmO6ytg/sWoHIwmOYY9wLRSTE5cswNbSWun4dlP
XBPcts4HJ0rwl+nASqfV9I0p4n0WjZ0LgUOUWzQ5UMDEBDr9DkyH1jh6Iw9TsU1fajt0PS9VwV4j
Wx8dWSBfxB1yk5QRAEkwx/DFdOWKCN8nWYvTVYnPrGhxW9bG1B9LFbKXTfqz5PyFp5DSaQsA+Fum
OKxkkBhlCRD9diZ5TY8DuMrjdoMFcNLa8YPW5FW2BDrKxYvShwe7VgzgMMtj3rUvaAL+GHD/HKwc
zdMcVQqUE59y017D2PPNTmmQyONDytuXROh7LddOSorxhV5jIQ+DJa9qq3sK6/i+gG6mY3IiuRZk
rNe9jJIzUe0C+BSA16us9WFuVrg5jt8gNrWX1AAmIeVAzRhKnjkh4aaD9H2mtg3iS2yvzVE+8bJb
1wRXKgNdWrPudY/qwoCkj3EwpbQGikHZs0jf43zg2NnpU6pHZwb6P5Vwn8jCfRL2p6QVz3ocUSdO
ko/KSDeVVZX7FmKtWB3TZidh7RMO9mQztIavoHOmW9VdVtGNQs1HxtWXfjCPvLLfaIE9nKTbqjS8
vtS3ER3PIaX3kq4euFa8SZ28K61sh442+mUsgmaH/GSZPHTjojxSo0I+RIHTjztInh0ItuY6itCW
LIfypzma9oqH5iXJi71csG1kQIbQjHZDa/oSy/fAe/wYxHgnCIVnFiY1LfjMYGwDIhMm6VHI9i9q
jkHNK8uvzUy747r6Iy4JjjwDCNh6AJ0Fi9WTtRJTFkmcoxBn/lCCWF7lRQkUU0+CaETms1Cz20m+
jts8dPth0J2+gm+W2kB5aGAHjVeQpuj7U80Nry7QpCqo+ntQAWUKx7e4oo8QxLbQx6XY0dholAF3
huE/jt3S3LfxgNnmpDZkC/x5Ew6rd7naAn7VAfsLnspdVxhQy9HxZcM3EnForlpRUKUMZxsE7uGk
1SNSRIljN+RlqA3fGroj7UOgSloIQUfNOQ2j2hmrCmnB9OMIekxdOKzMHPlTj8ZN0koHEskPdYm8
w5SNrg+gvI/NobXrHzIVu66RXuLRgqiGJWE2J3aNIX/kWaQ70dAGPDPQfq6xtxMpeiThmDpWp5po
kg1nkpALzBsHp+wZLidVUroRUCHraqxA7gFxFKPYBIO2TPUkIJncXB4rt1cTnF7wIai1cvRGG10c
JF5gKVs0vhIEQYcitgOJojoghKFlZ0TU/34oe3PWDaqODh8GsA3mQEHJrAe9Dm3lmcCYp9Nx5LdZ
8H2Im4ASDJkh+IxrCuxWvo7trSSDMI2kK89lek7rTSse02TBT/12CHCOLMgfwSeLfA2RqL1tZBRP
UYKlE9S5aGCSZeIGwVV5Ab6lTH9rBjgyPktbTHP1TygEjFx0WahAIUCB3MdpxzJIntlu+jzRZZHP
E2+JbH49NYcNMej1kGJWoTQ45wN1FNPcKJSziza2siNyti3Z+By34cNYVDh+5c7vuzB1qYFq759+
O3CeoB6qQJ0O3YQ5p5VTkpil1YOGrGb3NDL2VAWzyhq492/EAUrMskHshzj4bI0kumgUbGeICHWm
13fDtmmlN5OrS4Lg16AHE3iHyUcNfGD1CiDTZHGlQegiukQ2N3Eq5akDV6e3NI+PrY6MEJUBLG4X
lsw1bgVBgcSdWI34Zw5lhwG3lGJzTzT9xjVKFfVVdhfSLTPJwla78XhgToBDg40GrYs5kLEIRalF
mBQ820i30Jwr1zKfeh9Wt5LHiWZR9Q8Qq3z7xx8PUaFCgAkNgH7z5xvhGFdKUp9diuxSw15FT0Jf
L96/D3KdqLD+IFwtA5llX7P/FaNFwg3hJmn0Ccr6Xdn+c+noKYIOvRqAmK7Z/sk4JC2uu9nFtu9H
Y9+pTxlfYG3fAGghhga3BgwVoSc7T1STEmaZjmF60fb2ffk0qaEULuYuiQOOCPSxliVXr5cE3hd4
GgBqw6TwSt2sqPVa550sP1s0frXS8C1qlQeCaW3QAq2Az6o7avfx/be6weW1Jgk6rHaYeqH7NkNH
VnnELDnv2LMBSkoZvVvmEwYQbgdH46HGMCrW1wUIqRrGoYwcC7iqVB1OO7g3xei/tAN9KKronuuY
Ker3C7/t+qz48tv+MLM/5e8xzxI7lWT2bD9qgxN+lN7k747bAKame3anwz5i2R/8BsFjigqjQxiw
Y2vO94jZoPOk6Dl7jjfRiflko24nSX0Nhh3wq/UwUlK2WkDvFL/wJE//x+nVUgkM3ECuxge5OkFs
wOQFboj4Hrrk8/Zd6Cia2NIGumFF9DXMtIc/vVpo4vWGQFfumb9AJ8SDIKhfrGzXXHEnORZu55gr
GTaEBug0C2C2G4SUKbQBgqmGrG7PkY+qAqRcB6YV2OO9r04eDOfOab1JTlzyjNPCGrpORlO0SapS
g/6hOteg6aA9FkGgjcG+avLg6zNfJo5wqw16SY4K53LH/EHX/0ZQuNVNak0Tx24OtISMExlwdP7r
EZun7iH3KjfawyfBlT6gl7vsynMNX53weH8jzr5nGMNtXlHwPTEIccsYzlzJKwBy6LgAWWArS9/w
us75Gm5WBGSSXLRxj3Ct322iQ7Kmwuk2mGNexHoS9VGDFhfnFQ3Sbb4nS6l56WGnU/zT4pWSMWoj
3NSBtgYeYWNtYyxf6YBRiSftgZiCmXQM/IGzRJy8uXQ/v+Xph30KDJRaXrQpAmtQ7pT3lYsLyD16
L7AN6ddL4OcboHJkZDhmo6k/URDmldaoSPqgajZ7jt7GoKsd0OqOkqv9IkcoFf0Agv4Ie2as36fv
V++NrIuwoJvb0xUA8gBfHzK2c9Pko8WeQxruNT3ZqKMOpIsGMazvA92oz6cH/BtptmghtlHAfNpE
rtujXfgwuaFB0PNt8P4IEW6WBOhvPZgGniIaGzjMkF+/Plhp63WKiyR7ToFgkLOdkZzlbMlB/ka+
Icg0GgFSXobV2uzt8SqnHWfG+CyUfp0OP1qxVIDfWP1fIszemkrQyYWoK1I3ulE5Ju3hHWsA8Xvu
MI9f+EI3ShLEwkLQMeOCYeoMX11LNK/UGLHC13gPOKcPfu9m8GGUu+dr+pPLOBClVRHYmrckF31r
s4GdLEPlBJJsuj7n+EFlUY2qBrHtR0iM+BhswqcHfbdJKXfZefDmd/sUbZZTSoMwhYK59dylDB6S
j1K6pBN1c/nB61fRceyhiTB7lx2hbdF12M4mRpkdeiUDQTcFzffvv9nNT/YpjPp1lcddrwwUmI3n
Sm0jXzB0c1X53Ol8XfUpdfUU3O5eFgsk4Juv71PU2bKXIbdhKWLKVYDA6hkUYfIljs2NMwfiFFNh
BpKShpvh1wcz1TYpQQ1jz8kbJnPPyTrbIhs+0VUIMgrzIKW9yZ4gRw8Z5WGpiph+/tdOAvhDn2LP
XioAsRqNBWI3OHH6A6AdR/6O88axV7nPGaxdvv+It1/n32edvc6qKDV5qDQcNBX08cbKq9mP7yPc
Xo2WitsnhGeuNDmTPmNtikX/DFwL4OXbBlKmsvzr+yA3UxVMxP4nyLRWP52XVcg4tDnw2hTlDryu
fPzg0JenkICTif99qFtlOz7R31izi0yWSzEImogFdShQ6n0zAANB9rs7pCxP8lMWtD9J4xgBpAQU
FyRSVXYWbb1vr9H//RF/NIk/PbBJQRkcAJFFZQI16hYGVarfxQ5s71z13jxEd5M1lgwX3gC+d+tx
qTD6wzO7Wqfwkke/RCPKVQOPDWY3auGIMjAF0TAFVMmtaxTx1LAeOqBcc5UewtwGWUunYj0W+Qpd
gs5BNylI2fDY1c0jJ9CvbmL+w9Jg4mlW0t4OJ1vEuG0wVADmzqjf7aHYdHV/r9Pc6zJj20kyyEQm
oCyYohOVQgGlTMATSM6Yv9zlgu0afTxbGbvPKtvPtX6nlS2BLATR4Hggg4yUAJSIwfJmjAGPt61H
Wem3TDLObd+qjmHAzCVU7plB/GwMh13DQxhwJdk6ssw8YARjvVgcW9t8sbvyjoTJQa21d5JZhz42
f1Zp2LkcvnBemUXMieJ6B0j4ZSCAaelxcS/VZuy3EUgA3ch+EWt4Aqy3clKBni9HwxkwWeB00d6O
QOyo1qyK77WiqJzMHkankKOfLG2fbTk6qczaqApGWVLT14Fdpxshig0Z61OfWwo60wN+R2mPcLlK
8PYHwM9S0q1tBQtSYQw6lHX1lBpCQAscAL5W/qhipvsZTSw/tYw1t6ugGiRwDKi5xHW9yjj6lFVh
ZgimO4ig81vZIOwE3I6InUNdnMomvFe0paR2lXIQAv1YNJ/ghk7s+YGeWSngLsTuzpXyo7Pj1Thk
fp6aC+ffdVWJMFA6QG8S3EFI4s3OCc6ZgHuw1p4HVjhmDyWVCCaimuVWBZYShoNmdtLTI9UgFpG+
UbCJMtA8vs9GV4lvYtlNep+mqivXmkCAYHc0t+z2DPrRSW34RrTJQxvpJ6rqEF3Vfn8f7vrjIRyk
6SabBPS055fcQowc40a9PZv6R1x+lNXC+TcVP1/SyvQ4f/++PeN82xmalQ16PGeDAwQJJgJYJX5Z
YEEutaNmT4JLjoFbOjq+Gopo9H1nHw+iC2U7YJFemjzZtpjDmtAtSSPL1aMnacw8QfivppHcqm9A
KKx8c7SPnSl+djV5/P6dXq+jSRP7Uy6dVYQwuh2Y0qEibH2oy/1QdsaGeTg5nNQnvrxb2h23WjKI
B6lctETAdpvfu4hkd+Bc9VPTgHvWFndqN3vt1o0vBz/Kw+TJhUmVd1SWDo2plvjycf8859+40yf5
dGYR0ighN3BmyCvxQgJ9bWEGN7FQwet1gL701CXVtP/j1Vq6PQ0QJi7qLKRZxGjrdjgm/zjKQbEH
4qwOoF4QUKT3+e8lovTV+v3ziH/jzco3JGsGZh3iGTn39K79YAOG6ZVhSk5N2AL39UbneFo4f6NN
L/zTC4UUbGdg0jO9UOuoB/1+3MnA1rk4CtzmCNe6w9LN9vYLhVkrznwDsohzjrtM9NKWeTs1JsbY
T3bRFoiDe3CvhK9DGFZavJ3N9il67njGyawOEVXVnt+lFUYbvaNYNCypPa5tNWo43++/q2+GND4p
PGKODOqnPFdMBuVNTbWmZedq3JSWFkjom5ExA+hmKZJy62CCOisw/zrS5xUvekwr1ZgkPs9oaj9F
kaOdISSy0vfRk+ImP4y1drE9e4G5fL3dp+czCUZb6DRrV9TlfuiNrhZhd259bQsu3iRpOq4HoABL
19GegCT3m1O3AhUGsqILxfLVHXEWe7YfxAiCa6XgJI7G0XkV40mr7g0dJhgrm5YL3/Hm24XOGFpY
E4UZ++LrdhCAqNVlWLAzOK53QMUBsDMJRNU7MDJKB+ex8gYZ6qO08IJvrZ/PYWfpu1LomEslwpqa
eJSy2B9C6WJn0Z3KyqWZ9nT+fUmheJ+fY03lwKcdj7ovz3qRsnPeoH6FYsjdIEGlsRfGXmbh3ZjD
4VSNU8yqDA2gbZKDTMHv5KrpXNICos6y8dECnRh8GSA4bIsST2tBVgAGDUdBy0MPckenEtiNtAJa
LbGbYylLP6tMfgScq3Vtklte0QESmQrRuAUG+b4kmcIDugLmtKN6tDuxbdPsYmrdRwnKUNhkP6HQ
to9Y4jaFasAoWwGK3gKQtTDADVGt/IgdvmsGyVhDWQZ3xKZ6+36Hz7n1/zrsCSEQD4PsPxSKvr62
olJZVnSWAqpMGySgspQ16LIARAo9XvV8102UiRDQVrt64uYSq36+A/+ER4mBMhHXxmlC8DU8hCjL
xDLy8aJkDPDW8rXBm3FTK8WdzbJLBx7HOADTJPJyq9yyTHvpK7l3i57DLK2IAcMXmuTQroI/r1b5
XW1BHpiES4vr69qa/UqMDr7+StT+g0hTabhYKKDdOoW8sDDPY8z/Yb3zr0BQGsXMCefyVXu0jxrc
3MpwuIAqHEAoL9DESoAdujJXxAd7XQlE532/AmZ56CrkbI/iZxCqytl4qTmckSBcDThYvhv1qnLk
UNrXqbImYb7wQme1+VXQ2Wbl+gC9IrzVS0b0t1AFlIfQPPOkrld9qaUcZKGyWKgJ1Fk2+u+gk5EL
fEKBkpvVBEOeh5kGP7eLeOk/tI/mPlmDKbI1A1BEgoCvJ2fDQ/hSec2K7/ODfiZb1VPXS0JRs/7E
1c+Y1XpSxm1drvEz5C04v9CqZ0F/9//Qqp+dqP+KY0Ayw1bx71d2lLlWVrlqsuECcu1dc08P04AR
gNl7exveQzepdMDrXHjH8+bHVdBZt8kcQJoHfmK4pJt6Mz3c1BZUg3z7T0v1q0izzJHJoCIkHR4P
8qBHMMPh++KAPgAniek7Zg/kdQhAsQ/C0z+sZOeR/3TBPp00FfzpIH42vVgR3okYkptp/JxoMHMc
6Pjv7M6/H3F+F2MCNFBaDcOl1uNntJxekwRSJ7K97oXmZ7x77I1/Z2t+ijivSzq7G5MEX7BTRpfk
I8glEJWwQKQ39i36aN9nn/mE4eplzjZlBHp2Pqg9wnmyi+mwO64tT3OqTYl8F6/+w2izvZeZtsK4
1E7LU3iKB2y6hok79xUffvVQsFsylJ4XXlePNyu8ChInWqxhrQyusRo9YMEld+qV9wEcRtfKHoq3
h6UW5MLG/5MHP63PBIz23GTTzgCEnogyMCHRQcnSwTG/8Fw92yyJgyzAqrwS06fjHjvASXVl++pP
xW1wPceV9bTw8aYb6acKD/HAQQLTFocjRKKujBSBRKKouEh9iSyI0jDWizuQD947Q/9ZN6CjNTg4
wCtmhsdtiOmWCeQIALlZOKPVaQNc/QzU0IAXaoD5zbf/ALdDzAZaOOoUJvU1qzryIms9UerifcgS
T45js3bCuLxIJeud3ibgoUEqz4Fw9bEM4UOIg39HOHgAJInrTR7bQGFQNX+QBtR5Ef9VQ8PlAOXN
JXjitLq//HK8M4KzD+660KLFaPRrGVOCoxaZg11cgEKGU+LI3mgqL6SP6w09CzLf0Bj8mqC35yhh
ZDf+MWG2Ys94Cu+NIBbO0i3qaq3Pos02tJLzvExZAnkW+tSPsptBkCCSw4UsdVU5zKLMdnEbFTQE
/Li4pNY5mkjOwiuHyrcrdSHQ9Z6aRZpVY3mdEJXwuLhUYAdvDWTDYl/ulBVsvwJ2Hx/lhZnh4uea
beK076wY51mOaoS9dfepl7k/QdZ/a+8BH3cXdvD0x+YLENZAGBzimo8nnQVrDHS5MMErLtGzChNk
w2V7M5jWh+4bj9MjDhtjF90vxVWnNfdd3FlVIhtNDWZtX1xIBQVsdDoemaHB9Dhl712OLhSlZ2w9
kOgiX8/UnSlVUM8s4oMqxRsO8uIYFlsgjLyK6B5op49W26x6mMDlRXcnp2PjjbKxNAy4+WU+v6xZ
gUOAMOjqDi+rh+VJ+qvwxZp6hiPeoHaKwdXCp7m1kYBexJXDRJcAQ/ivuUHB3CEFba/AtiUvo2cH
kFSj4CwAbjl1XGPs5dfwsHgg39pZn8POUhLUeNH0AV/uQj9M20n1X9Fa38WeBh0oSJE1HmUrZM7R
b1wOut/mP3zoWa6CbPVYTw0KvGIl6DZ5IN7L92ibAD01NZlD2bFrZ7FGvjrHsPI/P/MsZ0EXJh3z
uC4u4V51AZvagqPqkK0VxFvD/w+fcJa5pJSVRR3h/U6fVd/A9wwR88dsZUE3wgt/qt6w1hZyyp+i
9Gq7fVpLsyQ2YJBlddNHhUH4i/BgfHbuLsZz604+b+BxeeZR3zYnGZ711a6EztnCYr51zn1+wbM0
gybOYKc61nKTo17OnTZeQhjNcWH2VH58DjHLKLQjbJRUhOh+stxRNiCQruqgWpXvBLjUTQVUaugm
wVImW9qls5xglqrdWUlXXBjWC3Qy692g/kPE7/zR/lzxPpWPmjFyXU6bAtdksOcUbxDOlKLV0v0J
miOsiYMKqmXv2WVhqd5M0n9XzZ9O1ae44KSMnLeI20M/EHxCF1DjoLxMW1F+ogAUBov7f9YzvHrU
WfZJgPGtSwiU4PCD+scWWgJ76FRjxkMWMs3Cd5u3HsqGDoMqI1AOGcMwWoOuwbKFD3c7BlYlxGjl
yb/zawYvpBB4KZSml5ZOKIEfBRS6WL+wt68vNH8W/v9G+aMz/ukrZUqotVP3BikTkOXndqVcpvvM
ELC77gCtMd/cLN1n5sOc//5Mf2POziYNSiNGxvPiwoNoDSPDYwyRM/hcqYArl4arXaJg0V9r4W2a
s6Vh0YTZdo0kDdG2LTuEUNYMwgdooz2GDqCRR3KGiuRSa+j2mW/9fdLZgWRxu08LO5vS9YTwU9b1
JVwzL17Xq3yVvC/suNsH0d9os4NI76KBTs7xWP7JunyMvZ/FJl3XU95afR9qWnvXJ8LfSNPb/rRq
DDRGhlxg1VgR1o0UOkLELochKdQAfM085j0BqXdh0y2u1dk5BBlFUws7PF/OJCjo2NGH2XYvjFbH
SK5K6OzF60r0G1kO77pUWF5dU+LIRgiLSqauEzacjLBr3e9fxdLCmh1OpRn3ZiewmHHLdUj1UqC0
Mvsf3wcxpuX53QufnU+RIbeWahTlZTSLdG3B8CzgsPtxG6MOSsIPcG9DX12T1hB5hZRSmN8VubYd
VEBrlMY3Y2gBhLYPyyU3ysNTFJdHQ0AjcFQeM60/RwldixEkTCICs8+2Gq9zn0rAknCq7pMuBvl+
LCugjOwd19r7tjPXthg3XTiCtTyAYy617R0oxfdRMT6rpCCoNekTbPae0wFEZsHpcRAQQCpsITuc
p5CPS5UXmuqZq+Pvton+VIikWKdjDcNDwwBDNeaNV9pR5/ZjWm95jVaVrTePuhVm3tBiUGOFi0PL
W8v684V69pbj0MztQcftE9KuOfjkTvpgB7nHO4eugEACYduDUeeKvwnIyjqQjVniOl7PT5COP/+C
6Rd+2lhqYkglnN2nNNX7yTp+yg7VCa6kruGZrwlig7v8GO/q1SI0+NZx/SnyvEzIuy6MRIktPXV/
yJ2+hpn9KnEnu6T6dZmYdfMQ+C/Svmu5cSXL9lc6zjt64M2N6XmApRElUo5SvSBUKgkJ7xL26++C
2hSZ4jCnT7+cExWq0ka67fdap/IYIyAmVjlVE/Z6UVb1QUGUYDniC1LnNg0Wb4vHhb08RPYJnQpk
LMDcaSmlopAdF4yWbpmD7+5k5TPB/bQ0XgPIJWEYnfyn8TaYcxSQNAJaALSCfJh92VmCvTAoXCTs
ndDXHyQHOIgwrjkXZfpyAPYvwSZT2soEjUxNBsELTTDaNN+BiERcQA+NjhV0+8YBdF63Ffa8+8NR
g2xXu6ZUtVRF+aIGlY1VgfxwKTlyg+hLt/RkX03mEPvZoENuwKAug07DLUhOluljQDq6ao/Gmsjk
2vDv+cFzD8lkbHildcDv6fEwlhqe+DyvMxeiPbRj2+khXDcePKUDsXGmqLfVd6hscizM19Njb+7p
ohm7btAcJcYCZ7qMyBSobIH+J0js2P1zgdbvy8OY9SIqezKm2F3M0dp5fDtkHJ/2ciT3WwBjwRVh
GvUiX26n8Z4Vt1nGeXcsuwjrWpqMNQ5jIP2oi8NVianlyHFMgj6RJOADwbAYtHmDC4g/TWA2KwnQ
WAF4fKMDoaoBvK2jFtEvGUyahSJ1bpPHQadRc4XWR6D568aeUnrULPQiRAtoivJSG5YH5BgCVJ+F
qWYcV9SaD6Qd3vVZwzB1A0CtMN2AJS0QY4NTmeNeS8ZWAV5BVkmIaxll9ogmTOQdMuQ8FqK74o74
OsjXx8/mTb7J74oNYAkdvs3gvXlGyYGuMNFGEPkeDQkNwmuzfJwVzjIljiJl2yQxewTAQTjRRxkG
UX4GYAfovu7jGxTQEUbOO8CxOsMKiFN/KpX12158GzgUza6pGgyRI0rpY0zKfhGQAJwt9QA4DE7i
eB8DjAP7XnB1zsVVn8pmXvwAYNYJY2KLmjMDCQRsxFdujZ8LqXbrpvvxB/T4qt3I99fdTHZy+ev5
nMplFMBkWnlBUrgfracDpe0THecJMPzfdKcOFn6SeXLmwASChQOYXXP7f0gpX9IQp1/AaIioFiJr
phpyPcjAxGgDCXKwQANMCTCOxM3dAXQe/ET2Jat5KpVRG5QSTGWFWDc4FjfpvTjZ8Qqjyd4ys1sg
c28X93D5uE7XpQd0KpZ5w+IwWZ2qR/kxTddyDwDQ9lkePjhnyttR5pUCmaEyQHSR4R4vU50aemCJ
26zeMfG9hL7CK2/Y8WLU+3tZKttekxE1lvJSz47ZusN4GYCQNnlQYxpZ0v1lDPHPmK1TeYwrmUrF
qHQVXmqrKevRqsCAG644u3j9qFQ249MZUTJEMoqAqPK9g7iusJWfdFt5o6c8i48FRqS6LTcauOTt
nCzsy4c+iQYUVBdhbLAw9L15il/tB4wIarvycVo3QeRy82fXrwqm6s6jD2BG5RUdIU8/hEGLuQrQ
56B1Eu9+swyQGuBf8+jr9Z3lyWQefDMIlRYuhAxzXr8KcXLX5zMnyXUxgX26j8zzlsbMJIUJ1x+Y
ThMQ7BeF6iq34XN8MN1+I236ZxQlMCLihLfdehmF5F3R731554HdV+B3cpSGThMgpy/RR3SrJUC0
A1OXOph2vqvh0y3wgb/gcTg0/PzPtpd5/YZC0cCDpMHRBJ6lJm2482gXszInm/utfl7UkkEWOykf
yGPxSB8tf2kdUNflDQGfwAqIe1zFyTGQ6teJn2xn1wJNrexxa0qCRowR1LYrCywnbuLGgQgmA9iq
pQtEGJ3iwHsmvOv05ZqdCE8aIspIQSzWAmmCbA0eGSeTMRKXL7XW7F5+WCJn4TC5MNQfhlsM9vVD
5e45E5OMRQfsxQzaCGWg1gMGvU9T9KGMllt8ShttowGi1iHgXfk36a4YBwHEl+cawiKlMWjDUl6e
cg/Mj45OX1o1cK+vj6MTZEYPAahQzowCdjHTiB0TALW2DWcLeSIYtWO0UqUB/whnWIExCVjp4Na+
vgiOxZAZpQMgZb0TZVzRod5O4adM1wK/EZy3DMaDSI1CyArQ5yDcB1CyWng6yBNAthwM+85VnKwK
Fjhz7vuTl9/LhqSnj55VK22nAW0dFzBZA9+y6W1wkSSPzRrZsvlorqUAAbkPaiYUEuZA3I/O7Ojo
GsRRgsTD4YOEcTabhbWRCa2jycJmAyFyRxDUqaWyMSIeDS/v4SmMqwFOwonEBdaNMqTxLiFNhuTc
LjlKQfiQP6LE/BNm+df1i8Q5Y0U+f3NzpgMB1MBrsIpln1tgdmmc18Bz2Vh+4Rhs41na4F0XN/mt
imyVeaPbaGmziw0IUdzrC+Lu4rLiEwVap3IxgjKsOJKb/mXwRI+8z6tmiyF6F1Sfv8AJt+LK5PhS
CqNTSFEnFVVwcnKgvKTbeQXiBIwPDTdLBBnxQwreqTEKpi4FAyEcDG/rtc/kMUe77vC0AC5YO+2z
mW3MLHnXt5VnlxRG48TEoBiFxRKHTY3cdeMqAEoFmIx2JJnTBs1q8DUT6PJ2B1riILObDBiayJpx
y17L2q5oB4XRShhaETUhg7PTek0EhAvgm6tvhZ9/gE1hAImbbc1et6dPQPjm7AHPMVAYxVRRNRIM
PNGjuQMstEJc6RGpXqR80AiF836E26U8NxuMGzQBr+nmy9W5sm52VF0ndR/GPQ5g6c4AxxLZI3YP
QN+U7QH65M5oIQDyKmAVdCQrMacCw/aTcDAdOHuvMhoqw2gDuPYQQM91h9o0KDcxgqJ4ETiYhozk
nNwk55arjG7SaGNgthovOSUHgkF1PZr+QwmMq9PXiRJXwMIAgj/ZIzhZzSoPFejiliGThDE/kLEa
OnNdW1rGGC1c/DlM7mCo0w1N8dEw36Ts5/UXetFKnQhiLqeQlY2kDqjijd3oW8ULSodOVn9eF3JZ
l/+Wwpb0aSt0sb5EVLU3OV/AMkHpiHv4/jdkw2sOupicBp7NPzfPYO6bWRgtaBCxJgnEQhQ0Ux1Q
KfQedB2FpyihD/CGlRqVQOrnuXCXs1UnopnLNxhCSzsL51Z7ZpBuyTvYRIo9QOVs1JK8dHlqqE3K
trhFoBW73AnRRZ9+e+4n8pmrORdhlfdCuKh4kI/QNfDeansmaK8Zj3GQrwGfkiNJCYqelcZjYL6s
6E6EMzaU9KNUTSVOGYxTe9BjbqoHC6x7UHUjjEy8HkDyZQumF/ncI+e8F4MxpVWp1EVmQrTwANR8
T9tmD6Szy0BHO+PkApDCVUYEfbyMLE/s8vMTr6HqQwlAyUp+lMz0pmrA7AhmFhNkRUZscZToZQ/l
ZHcZU1pSw5jlpec7fh7eZNyo6AvBD/1EL6ENUhC3Pf65bM+JTEYNNSmgTqIE19l4MIPkdclRSPf6
w+hFTvtQBILP0RPLy7x2fRltRCb00ukj1qjZAHPYtkEaDH67zjZ8KL3L1d7fa2PLkk0s9Ziqwdqq
l2I9Pkpo7HcjT17XeKQw0w7ak19575OjbdmSJC1ioQMVIVLJieYM/YMqwh5Sbov3omWubCNbkswS
vW0UdFQcpw1do5fJjZ0SrUxox3CBxM+ph1xsfT5Rt2w10khop+voXz7qO2Qi/ThGjGcrd7MPaD4g
iJWB0gBCacYwinqMX8r99IKEVsDr/+FtLaN8qBSRxMT4wRF8JYn21uTrXOBR23O0Kzvj3DUWwLxq
yDDyndW6VrcvI0Ax3lOe+ecZTJNRLCNmVAxhwglSpFlVpwuSO7rCzGIw3haB9Xj92XG0GFuhHEBK
JlIJwqoJDAfDs2780jGRVWWZfV3QRdfs5Mkx6qQHDkCvzHAEQRwMfpwJKWtBSO+vC7l4SBpQUoA7
LmEOhTEFmUjjqbdMTFK0cP6kyR+rDfxA3wJrhDBwtu7yNMWJNOageimlqtpg4GWB8wAZExKmFrr4
Ks/SEKwKsZP6vLjxK6Jnnzfg+gDuLFo6cNIY/0Y1WiGKWiV8rr3Zz17VzYxRs6wLrHcJ87y5o3mh
2z5FKBWhb/izGF3hs3PrNQaIPOokG9RdEV3yLtFF+3T6VYzrk6ZNlsRK0aMyYAZg9c3ceLQzyVNt
YTchpE1+pKYvrnjv/uJTOZXLuDwjjdsqCSHX6OzBi7bJHTiILLSASx66L7jrvBjSnspjFE0PIpwB
gETl0ZotQKgU2UOpmpVtCiV6RLtRXEFXvotK+iyO6gBi11YAkJOUBhFY2sCpU4AsEcjmW2tuetCr
gD+xl3vJFiN5CBAmIjBU2vcuL83Vv/8sTj+beRZRkYlGPBoopJjRaDcku8N8eAbyQmT+rQJF7IFw
c8LfzTkw1hdMR1UGtrbKPkWQLaEpWcgzPI7B6261LV2pOJjmvglajhX6rlrORTHvUJ5BGdUMCfC+
gGtDieXKMRf27Xsv97kMxgMLR4nmRphmx7zJHMX4SNJXoPw4Q4P28eypybfqDI7A4/VzuzAHcC6V
UZqNoKjDJGXZUYrKx7EuQBA8iaspWSAKQII2gFCoG9HPjmnTMFvpVIX/IqDXolRe4jZ7kOc0gR6K
vOufxdtvxlOTozGfsghfFVq3KSoNfcFDuPxu0Jd1L5PlsiiagJA9963FtAUsLqZMjzLm4DBp6dYt
XtnIw+v8bvzOxTDPWUrmskI7U3aMp+RVAaVeoz+Ks7mL9ZoDVXIhLj0XxTxBC405QM/E/UnW0arc
RF5vKwFZFRteOeiCVTqXxLwGdCT3vaRCUrgzg2i7lNeXNg1wv2FutnB4Fmk57HODdC6OeRggTdKB
tGSmx4zGiQeiD7Lq5+FNF5rRnhM8D7OUfmpx9IRWVt549wX381w48z7CYgAdrxx2R7IenlUwjdmJ
2//MIhcREsgtkVTM1+U+geq1yb3ixT4IPMcUwbfIG51ZJH3bBn3B9l94ESw22Sk2kVqh7To7ArRR
9GknrQD8d6NGzRpkAKPTSfFjYgnr6w/xon4wJRHYJqCyWMaFz9+JMOWWVjcKnH3iYOwDOKnCW3IX
ut3rMtOpOGBNRIcn+JY5ztxXYY1d7qlgZuPlSZlC0NjAGwbFqzB2uqMM40eSAZKSiDlakLRmCohm
Ja4hVw/CkLgR4ORAFjHqoSuV+j0Jta2UIgMsFpY7EpBXqq0HMpBxE4I9UptlwGtOr+Dlcjhbdkm1
nH45o7zMLNa6JsKWFe3GnLzZXeaALIc8C8TpFsJ7VGrRC7vhpcMvKU3ABMq6ZoB84BsLg5YXEiKU
PjtGBZiQZyvQp8LnrO2SPjuRwZadYrDq1tRsMmSgeld2EDsgM1D5ptuBk29CXCvbYO6qeg/8NLx8
wYVsM/gpfi+QrUVZkdmBxVhBY8+75GsvFZDJXAGBNUH6S19buy+oMtmValto8CmrxOO5g1+R0fdb
+a89ZktT8RgDZ0xps2NZiynG38WnUCoDYHcCp0AOVGWlgWyqp+W9rMfbxpID0yIP42wiTNAeAA3k
WCB9B7z4KtQGR1WEtS6TZ9C1gebnAyDmzoxF5Xq5QhZ7TcFqJSaVmxug/sLwrqnkrmIYgC2sX8Ux
XlcWiK5oAvAQZb4bcmlngeFTHUJPiSSnGDGbkunHPtFda0x83Mm7KGt9OgIlLAV2a2ug9yKQrOIt
DTt37kQQtT/r6PlLwZus5gB/ncGDGm9qddiA9mrbiXQT5vs52qvW5FSz4BdSshsn8yYjvzLQMJld
aCvGsS0aMAiDHRbs2gmRnTBtANKpOIP5qIA7ycgx+qRoq2EQDnq51+OK4zpcshanl4Qx7JNc4fGl
41LY03xlu6R4VBRieaWPCwHJ+WVkLHvZlnXaNNXSYkOx1d6S3kFA/VPzQDn/nLvWetgIj5znt3z8
tevH2PgoE+NZpXgBQmOuZNrajRrbUYEoFCymgJzwCBrERcDKFhlGZdKfAN33JlJydDNH0SiM/c80
c5DBCZsd57LbzGa5pcmf8LdPD5GxOmaoZCA9olBlwNntkq1ZNzyYh0vRw6kIxr5ESUYNba6XLkF9
A/LRdetrm6VZj58M5O0XYxBo2oPmSMZ+6ZnlWKD7juoV52Is4e+Vi8EW4mgP5CnVgO4fMWGYetGm
kjwwR/qKN62kxJM4bgFnRWzNTSA0sroR4rroTmsxRwjVxVnRpXDo5HzYQhuF7lD7HOejBnTdBgLm
+Cd/gbnhdqpxbJrKaAyVSDIFf2uGQvnS2FQHJp5y6syH3tORUjDc7IY/CH1h8OlMf6jLFp8k92tl
HpNihiUh6B7xVadO3QpT9LNrPiKv4oy3yKZKDjQ6aW0NtVvuleE8AJXRJWFcIZNV4lZS17DpYwus
qyWPWu7lFS9iuOzMgSEKEPEgzoAzeb5YnRClESL4rtJd76JvTf4kzlK3UW6BB5HZ5E67TcBuQ20V
YKPDuvSHlXEj/vu8QWjnwq7//hDWf6EjAS5ciMCSvgDE1W+D6EmBH6tiXIA/8nXpYi3gZSgVAr0M
k+Hnq5aBXd6UugbfuQt/GfoMZEWZvqeJGYxa9cJ5Lxc0AKBbF7IgSQFXEUv0kk+0z8W2TL5ShdIN
0C8WBqbJB93kwhXEyyFf0ABn4hgb0MQDHS2hSI6aWuR2p4PctYtBIcpZFU8Ms4VJkWRxaeXLqsxg
vqnBXrPEXINb+8CkDXi9BDxxjFGQxlqSIzCQH+M28s0scRNcQs6SLtjws51j3kI1U10pCuzcMoAu
3UwfyYPhGcGwBqH5lm98Ljkqp/K+8gYniqZDCk4BdXzy9c4X9Ixm8IkPckDgEvQ/TBCabwf+XOcF
9X0mlckiC3lCY2DiJshG9OjHWWBYNEBAqkeeS36h0RhoL78v/lcG92R9wlwrViNB0t/JuRZZX2Pg
yeE/FsVYiiZJRkWsIWohZVCf5q0AI7sgWy583xyTfiGKxLKA6YtQEhqTrTmrbWP183JNOg2TuDT0
OnJb0w/OZbx84X9LYZ6xMSMmECSQIIaV+FL3cQW42Po2Fqp7OcOAuwVkIPC96Em5kVV5NYuF6oCU
fnSSUvOFThE47523aOa5I2iJspLUKUJYwHiroFxVW6C3l/71ZV+YJcOdUVXVWHDiQR/F3E5ZVy2B
CBneYJ8rdxHwbu1kjh/zpkb7KPCU4g5IEGrv6lPyEuuYxJ4kv9GHWw1VHs2cR7fThp/VnLwbivme
GRUCACrAjNTZkxBmd7NCeYwE3w8KSR+wwqoSoiNkYhitUXd93OqSQo6UmDsrFzLQIvPgpL/bK7Dp
mroIeCvg9KsshJKo9gpp9Cw+jplwHEf9MNBiLafzoW1H9/oJXDpoXQH2N6BCka5inY96MGJ9zMf0
WKvVUdGBTjFIzXNcSQ8cOZe0rQnAPX2pEyAtsnzIiXZIhkkvqoiSYzF2K5QLnmpB3ZsIglX12Mj7
XOg3KYiahOewPAqduDUGUHTKGIMatEe9+FVMkzdFh16vDoJYdXY/zh6w4Tay5WnaoewI8LY6vxmV
dYLhkTYX7Vm5i9PcBkbBiqh3RVWD9ByDR/MxpbfGvOnA16Qa4JfTZ7Qvm2mQK/0TLmBgzY8tesmo
EfU2sWRvJC9x12+jAQx4BKwiAIC4vjXfTxv1S1DwghxrqWOy/IITJhhGlPHJsesw7kkOZl87VolP
bT+vC1quJhObLOQ9Gtw/GbNRbJ3GlFqpNmsRrRB6LTtaKwEoOpp7sKeBiyEK53tRQopvrEJ/QLH/
T1w04OUahrFw7n0jH4vlVg9ngcTHiSavhWE5JsabgzypdI6+vrSdp4IW/+zkoi0JP0NP8XisOYzd
ogL2w1gg4VeDJXxuB26x+7s8KARJ1ZfjAz0k61JPWS51oF3Awgi1NnmZICWGMUJbbPtt39aOWlai
W86gSy/McIWkyA0tFJcSzHOGFkZlU+Ulo81KG/VHarQrKpuqbSw08nSo7+Qwv2sn6yYygXjYEv8r
w17llZMUYKW3yBPCf7Ib9fKpNARQIEkm9WOBaEFqmNKmoJlxEwvAwQZx3R6l/z4gE73TI13aKDTG
N2KYYjNFXeLoev9aitlH2Oj+9Vt3SWGeKjPmPMayylowZFjPSAcBVPNH2HGGrC40pJ2rS8YbGEer
bvKijI99N7QuzChcHXQHuGIRjY4qm+s+NiMnUrp9hbzNKlZbaTPPoCwqY0MIxM4CA32LuWyRwMJ3
uvwqUMrZhO9q9vwTl006uZSiAcKzSIjDZ0FQ7k2D+O3YeD1agq/v9f+yFaAisAxgnBgsdJMxhyDi
kJMYjlEYAGx90m0MXorIyyJJuuu9SHUUb0aAp4OGoOS8vAuhNPiVRWCqKjrKFKAwPV+lGuvAQKxr
EyQrInxqCK/8Ef0s2bMnvyyT4Kmb7DJnsHlB0IVqPYSCPhNIkPiPylYRR6PGHIasESQp6luQgayo
W2KaYNiNFOHX0t6vOOY2e4PRsNVjwU2JL/HIuWo9l8+cbztVoAAGsvJxboQ1HBWk3femeLQyMHqS
TWaMvINeXs01gYw5leI+11Ug6yN4EZ3uFoX9AFN2wXQjouTFY1+4ELqcL2/RgSfXt857XakSkxzz
z6/G3ucuCBNcKhWpbUQvFopvoNBuDd4qL+rWk2Nl3NB+BkJCYankKKrVTYoClB0numNR8hyZcSAp
sS9JwG6RKlQji42SdLvCaPxZBHIeUZw+6u7KZPx1/Y19t6Lne7FchZO9KOppzsD8Q5CvxDTuaslr
o+eO3/DCWzvjaM6g8YnNGnLMH8r76MpevQEv73jU16BveO5udF8XnGnFw7q6pKlOXhKbwESkQc2u
F8kxjFDlaLZS3zkKHK7rm8iTwmgKCtKkodRwsOX4w6z3EmpxesLRuZwNZBOX0zDNSAfNkBEKW2IM
G83C/9vBm7rW/TPLAYkOPCt58eTO74QSUrGPo4lgfLk0JFvuHkyZp1wvb9lvGYtGOLl3nU5plFYD
+WqapWvyLv0EBr8r3gE7GLzteH/dKrSc6wu7rNd+C2VMqxiGiTADYu049bOttgBWz3IvpY9Z0dpt
jcEWzOBdl7hoyu+K7bdERpMOdCirOYLEeRKcucU0LQpn10XwdnL5+clO5snYAiYOO5liFTSDd2Qi
qz1+XJdyofN4URS/V7LczxMxDToiOoRWiHjAN/isIKP9xXFqTy/RXggoaKZ5DRr/i57+LZLRl1Vj
Vp243BHjIdFQ8F4ws3v8D+Bhom+g6Ohkm2HFS9zzjozRiHqvTE0lYaEkA7ZVfYh54D0X5i3gYoOU
WgI/lQUnm1mXWgxI+IAy5bl5Se3Jyfa5R/xqayZ2+mNxbVRgIBX31aFEPwQXBPaSW6OAQFsFg5WC
oj7rXOi0qRWjHuMjMAATd6gGsF7KJlnnBPJA4NB4RW3RtSmgUiFq8QaIcdFOa1pMYsyCsBkQd9ug
SxydtGwexTJGv+pcgfEurqz19Tt34WbjC5FJAaosUicac7PbNkn6Xo6EZ2KkQBay7Ll7b0nh/ftS
EMTpCOVQGDJ0RikUHXh2onmynseq24Wzukka5bGXZU4j1YVihQzOaBXHjjwI+NAYjWcmXdJZZRs+
t6L5UEwU+ybE6zSUbmYxAbT4kAOCW8sMTFHrt8WUOkMkhUFP+jUIJW8U0vmAGfwA19DK6HR/qJMd
EJomDI+jawjEMZUztuPozqqKLGzVj5xdutCdhc/XNVwYFBVNDHidv//CJKOYZHkICkDRWZpPOtVu
4A1rm9KXRTtzKo5eu/AOwS8PovVFIKheGYFWb2RiqXXWcyS9WiCpSwC8cP3kLykY/GIF67IWarWv
LqUTnTbqKmlgus1n3ao++r68iYrxYEbTqtRr18owa62h66QdwJeqPAMW9CApGBZYTGJG7JFwasdf
95kxFkicwOqCh0BZKN/Ot3jMW7QvaKXwjL7IIDalFViDg1SO7+JO8Y2wLl0JDZI24sDHwlTuFQQo
6BqVX0T5U+4f56T9nENjOxgYzUyIk6uW3UbdbNflh5ppdlRuNIl4qflUodsDb8tuCxQ+o8xpCiSm
xNqWMN5VmB/9gD76um78OhMC1SI+aekGff07XTJv4gI6Q4tgm9E53ipPmtg9Zrq4RrLNn0r5l9JO
sScpKqblRxAZWylAv4RqVJB8yl/1BuDw18/wgo442zNGW6dFNI2ZOkrPtBvfZmqNthX1vpzytMQF
1+FMDnMbKwWN/3HUS8/xOHxGUX5TKwAD1eI5mAegDw5Dj9HgRP1HZPRf7+P/iz7K/d9Pv/2f/8af
38tqauKIUOaP/3NXfRQPtPn4oLu36r+Xf/qvv/o/53/Ev/zHb3bf6NvZH7yCgpzm0H000/1H22X0
Sya+Yfmb/9cf/uXj67c8TtXH3/54L7uCLr8tisvij3/8aP3rb38skzv/dfrr//Gz27cc/8xvPop3
8pdl6cVHG7+x//LjraV/+0PAFfmrqsFOiTCUClKJcEKHj7//SFP/CmZwlD8lNA5Cn+IsCvDREfwz
46/gtkSd0oC1QOQu63BT2rL7+pls/NUCtb0BZkiYFLTpmn/88yvPDuL3wfyl6PJ9GRe0/dsfjD8O
txh8qOAMXiSp3zOAKtrnw1Ks5YOo6ytNi2yiFzYgyFcSdwyc0YTfRDGWI0qTsqRCKR/C3aB9gU8l
7kK+Ok/2iPGQAKjq/y4O5TeZjFWsGzWs+prKh6QOt8Ugux1qGFHNeb1sH+g/xIBZQdNkA7qPeVY1
hUGu+kw+LDRH0s3ggXwIbRLRTr6TnMjJffoRAcP05ML94yhPj455y19CcRN0jNqgoA1K23M925aK
qVdGpB8m8VWcdIx6lW5qfrZi5WkS9U2No9hZh++bQOYA00jSsqg3tUNx06zHXyj8JL5wm/nmXnCi
Ndo278OjACyjo/A62NxRfqZm+k06c5Ro7i0AfW5oh6HV3QHWLE7RFdE067ITV+DRcqy5dbpS8EeZ
N3TOaOdvopebfWJgxTGsMyvCTsc6IJri0iFz7kUNb4IZLiF+0Ynp/CZo+ZATQXUhRYVQCdoBhNqo
NWTZKpRVu+ta21T8LLpPLQnTKi9m3e7jvPBn2HEzAsyInh1yo9/AgPiquItbtKqAIXMYUL5O8k3Z
7Ftj9OdqXhXzbozIWuxDJ8pjFGvih3wu3LCsN5bRe5MU+V0F5lABjSgdYL4UxTHQIdHoPyJBAUG7
7FIdfSjpdNeK1o0FXIniMyLa2iCWjeS3osd3k5WuIyt9KDtwCvQDCZJccYfwI9Rr2xyMTWUBJzEE
1IY6eeBSgvklqzT72QBCBUMdgxW6TQXYJAnqYHqoQz+WPOB1O7X8pFdHrdtEHQGdYLk1J2lXK8qT
WQDmxoocmma2kOoI7ETbKCubSLd5CJqBKfMibdgTTbZl/C4Rbb+S2KxASmZbmFeSpJdEONBwO0qw
7tWLOARoXLQrfbLh/LqRLjwrErXlpvb0EsFMLW3oODmG9pPgN+voSqLCXSJrTqm7aiffoNwJtt7G
jq1oFxVwcxIg8EhORWa7aEeMtx6jHOC70U4QDWeUQwdkAUWt3yvNrdYPkPcuZ4dyfiFCUBWCPxc7
qtY3dUKDykhWRv8ZZiNg8bGtmKKXjd5um8IGHbtrocRWoNtXB5OvDnbptJrtuNf2ogZnD0+mpGjL
V0WbKnQ1j6UzWG+6lNjozAGdAH5tV3iNEgzIHcwGQfoOCeFef5K6T0lLiA2e4KCGs2SEy+x+bkuG
gAE/+M1js4naEdmo4iaSJZxs5C3M4XON/bIqfyj6e4Cw2pHxi4DKOLlvFcEZptzPMw1ME7Kd92Fg
JIdRiH5kYE+r0NYbE2K33SoNARXYo082nlCiWJWy4kwhvoD6ohbuIg15N0z8GbKAe1M6ySz8EDFw
b8ig7gTnbloByYV8FGi9GUiyUozitlMnLNe0p0JxkuxxsjbV0DnFLLp0AkBXL/5oeyRVoEYbVKSK
ZNxWRPB6FWFsXgQd3nst4EZITQA2BrfN+5sImzYmo53o/UaIsWoxd+pu3wM8rpveCaiGDQLGBPOz
EOhOmisc0KZSyoCamps01JeTCfCyo9sOc2uTQjlY8oDLazpCI/rVEDqpBRBhdTgSuQy0Ggkm0q9G
dLWG01OGEmmuGY5cAkZmKlwNSO/G8NYkmVOItZeXqEelWy19gj5x5zEKLARX1y3QJYtuSRiERA5A
lkS2fFxoxjAqiaQdxARQjvG4Nep0dV3ERdWLqv4yYLG4RIzqbcJhKCLYwEOiov/6rerum+jzugg2
J/R3rXsig9W6PW0jNHHDsoAnKNsXfnTA1MbN6ER7oEUALNjmYRewg5PfRDJpKKvOE3WqJ+2QgZQV
VBCJX/20HNWmzwsxYnm8vsILTh5SD7IEtlDgDn7jCpWSmOil0GsHUx88wBaXAMMoZ1RBee3lFy4E
BGHqEK4p0u3skLZOWtSaKlU7SEukK94Z8fv1lbDzt8vGnUlgNk7poymfa0gwd5i9Rfw+HrvAXOde
uct+trvwdUHox/CrkWD8qAW1FbQbKmtP6pakbv9EDt1KvRd8aLfrH3bhnp59FxP01noXSaTCU6hT
vP3eBNHE51zyhuDZdi7TRKyAQiL6GPHo0OnCOJpNbTRprE7KAWltbQKBHMkCauQ2tRRPkNAdirg2
sURXSBRPUwXv+iIviFeRaVsaBjRMPX1jeCOg6E7VQlQOapDf514PyrLwbhlrIR4X2uDbpZXOZTEh
sVjFZVLopXKQg+gW7Y0LdBI4vJbsaenA7PmjI7r6qrDfVSDyRk6xEVwS1B4vkcr7DmbL4fjh1aBP
52ACNp9iktb6WUtAa1J6jjZdftGZ83e2YPRjnDt/cZMuM/pUOQAvCyFY5atIMyj5S6SbyO6bK6nZ
k1wJOEd6fXkSWyXpZySkxjRRDrAnGBUqs80oAbgi/pSkzCG58D7KxAv7yc1S4lZDu6/GcFcJHegR
p9Du0y2S9u71b/r2lpiNYOKMRBIAb4dW6YOhElvOf+rK5zR8XpfxXekzQhZX/MTVNiJZrhShVw4L
jr/kahjUDPeGNzuTS4NsBTbu/X8okTFlRhrLapRgWQm4GGDXU2/Jkuu2+ELuNRQeMMLO2cjvcSmz
SMayGRaAUZsCbyh+noCrp6xCgBQIsDPahnr1OgOPa+bwXi7vRi0/P9nZxqzL3FBG5SCF1G6i27Go
gigq3DSTOEr3i6bp2pNhtK5WZg2p+gbr0zrBm5DqJOlr2mjI7INGPjKtld6qD6CZieHQq7s2T58b
nf7ojCa2MdX52sfw1KhoNU5ZKY9K0zpjKAVRXkSOJGCaFRnLN2uab/8/adfVHDfOLX8Rq0gwvzJN
kDSjbMkvKDmIOYCZ/PW3Ie9dj+H5Bq7167pWZwACByf06a7r6bHO42BlCEUXDBZBTokg5OowP4JZ
Ps3AdABbXjC+xTy2NJuM6QQhL8CvbAUUsb1JUtTVyFclTfzZfLDUIqQu+Pl14LxiIyhm0KcbX5wJ
urGGZ1BUQ+ZlMyK4SyCS2GZ7NWm23ZA+lWw6liWGCcE1v87AoJYFwu4K4EpiNndEcyJG3E8ZgSrf
SoKk/DK02cEuJI8w39WTXUexwdQ1pAquiUo6sUTwrc0sOxlah9wr2ho5S7dVGJRhqsxnxTFGriS5
N8J5+s2ccJ5cW4kL/B5yX6PxOCHRr8t+P6HlmfRz42VVFwFZGLDylaVvbfLiumNUjO6WEXSi9Cre
A/sm+UlCmPPbLxKOnVuwuh6MQTvqyT1kH7yplIUTv/cphD0WXj84WbPuZpjgMSn4hAOnureCPuQz
Pq7i1fVWxo8kxqS/rUp46Bq76RvGYLINuMk0xBXi+u7cZPG0vl7+rL8dIkvjvBQQMrGB4sboya9e
ondrNUHRWz2sxtcRCM+MNWBNxukvlwP6S7LI5bdD9GHORtBkuSrKroInjFvFSAA0Uw+c1GfedRCK
AUikBkvy6OePmdf6KgQrJ0+KihceMz5T8wNIChUuXBhxzCVuVlVjytQdOa1Wfb+mgfmlBt5/gER4
i2TdQ731Dzg3+Rv5yx0VzArnR0syDdyfaofzA2IWyLcgWANxu09f5ptUTm8qW6VwdsrMKphVrj/M
qWto9JHBQAaggPkApCOtXzhBMoMAQFYEPQOu+2V/LSFq6t1ltieU/rBQFTP4id+Nx3pjQ8lPwwD+
fANcXfIdXAgxmtCXT7D4uoqf1hIKsAUp9XQiZocLs4QE1PEPnFZi9LvaS+KI88ZbYbXLj9Izxf/w
hY/7IQ938sKu2UByvcLHzXZm1B55GDH7jtcf1K1sEE4/d08/gNA/zq/YV17ctnZzRcMi6yTMAO6v
3AcDM71DfFVOr/mabUezDjBe79PVDYwiD51YjRSyJXkZ0OzJLDmbVeCoxWYoP7eYGOoXABLMTwrm
AlL72zLexEUb1GZ2GKc+NBfix/3ntDvWCJH0NfXcpPeZ1exyBDKS+OgDN3VpI4WQbNCsIZn0sTvq
9v0AGZOknp5jEn9zxscCLHEk+07qZjtl9bZdQF6BcpaahTVJt/psbVK39JY0h3bdEjjNY9lQf3Qe
NVfxx/IuTe5pm/kmJrGW53h56PIZfz0L0zrdJcyIgEHYaFYVdvqMVHyvQr2OZs+UZX6r5OVGclKF
1OK3kyp4vy5FJ4mR+cf1LFdww7HvvKiMiqmnfck3/PRkW5J6KGHpUYVpNUkZR/YDBG/fOusCBMTQ
HQHn8FbU4cjqQCuw9huTHac2C8j6rEyyhgWP4S99XuGdHguLLV2Czzsilwr6R7CShHbYvzfYbM/a
JqHsDbV/iwx+dbsidyzp3Tg3uSZim5tou8dAMzwvS++bwOyZ31HtU+rv1hx7Y7WvoQ+mVC8r+IeH
B9VCybW/aZMRDBG4FzHksQvcGveNwrGYheUV9SHJBvxLqCF4TTX0mao17A1wm5JXFGcHZC2Q0QUD
BCJMFuZsDeux2jg6osUxypantH+K6wxQ6tsS9d0VAtwDtIpAVOPn0+RBWMnvE1RlDY/iYUzuC/dL
44JqSUsjx1C80u1DcHcECv5229WBNaJD34aUVVFtVbsMRedqTe6d6kV1exSZ++K49IWD8ux4JznM
krdGhFNrVprPvQqPxAHNmB7RAwylAE48BFzbu95VIfJn2QH+PTr69cuKNLpjN1NjSOHsIRoSMpBm
b5RwiPpn6jmf/oBMVuLiRR5d25zAlQF8+tHY4FF7qX0nmKL20D38ATe55JqIYrh13pRzzWz+nJT3
mtd541bfwKeB2ZQDl2VUPWIVSfRGtpB6zzqGynUDzqC6XsImKjc95AjZrt/8wXynbG2Chze7gtlO
z58vxH3NK7ITPvhb7pyofcLLIw0KfsxMXXA6YnZkVEarkg6rg5wEpMKu7ZnuaQNmIMcNitXZUgsw
Et2k7U3Om3u2am/nuHxv5tVAOgfEhzsBmrYM/ffRBLa4jscbO6ktD5xHy21nzN9QlLlW0+wt1eYx
UJ3W8jJKAPy20KyjafVaAoZ9VWYD3rAegzw5NYqN083Hhkwg5M2+Nmvhl50dmSv675x0paXR2Dya
MYQp7a2uPLvwPox+bRXXt2ZIYFFcb2yebm6aRYE3+WYzxVucqvAd1H7UOobsB3oPgAvnoHrRbPy3
+WvuttDKgiQ89Fcy2vha/lwOoHAB9YaDOcGRUrCwHJbJOfRtgsQabkgP++Yugy5sVsJ46TVK4yGt
tZy9AjB7TGYvUb7V9r1W3OcAQMesjhzlqu3mTWXQKDfRXmkgC8vsMMmV0ExpaDigaTEABUwUPwHn
S6ehj/Bqc+nsERgie9/q34n5rWVPbgHwF9ysuuysjGz6xPa6EWMJqbuZ1mHrDIhLGjDGt2WQ5ePn
FFwVmglWE1Js6/EKtxU8Mv5IQPaA9ntl3pmJ8myCagSdYm/u90n8Hco7UOSA1C1WpZSDx1aQJLtb
I91VKkbnVjsal+6ZlBul3Duj4eftGgw5gWRNjh5jnL6SEVuXP0zm2zSzT5niBpbbN35t6jdZgh2d
H1zzwS3xghQHmzAWlJ0RR278rVVvMYHmIQH0RjSIijaKhxcngwYycz20fn3a3edgn1cKlFUxQpDH
WeiYVwnYY8ciqN/oeqO2jy7EAspl8Mz5qSkLb3VvlOZAMkzMmIjz54d02A3N7BmoRnd2BdJr99vc
GC9L2T3ocfFSzAeWrMe0PuRGf6izvYJnjNbzSzLSA9oTYZWx66Jb9pkCRc36JsmHoFzTJxN1Bbf4
NhTfe6YeFaN/vPycSF4TsWWxgN2iHmrECIb6uc6fu3hF0UACmjwDVv0lSfkgTjoJ2E0GpekkhRfq
g/yNPOdQ1MiXQANsIgSeer/idPtgTEJEYHAlL2mSJMkGRUhekjAQhqVIQnk2OD8O4HY2wLOlbLoH
uXzeuVT7JGNwhNRzHJrM1WosVh2/dNZ9Xtwa5FZJJSQ4sldEbIVYrQJX0WJNUJaFVD0ftsl37LG6
k7+Qkuj1N9XJuqrUpsOKsh1nWxmhnNGBRlkaY0gefZf/+8kxseFxu9FF9FjsKrQhx+3XJVI2/JmS
vsGSY+/yE3NiqtRXyxw17N5L6a0R3XNJ4q+e5bGdGmTg+ZGRnMjiJ3GgtlLMVGE1AhpeB6HvyECw
j7xB132TE1KL1X0xxBDbxq4+DU039zxG5NJ11bEguGnQrtzBzwEj4he+lA3x95rdryGiK2RZ2lhb
bWJgT5c7a2NHII4O7NB64GNuZfSfdHN+8Sq2kFQ5WTwCl+R2x5JpoN3l3OmoCGdv2QAgWKWEWtMg
oqB+j+iAKW9N/ERKOyLT7bISiZIvkXgYW0i1QMS8VNUCN7qYQYfxIXX1SH9rM+3RtvegUfXSNWAW
8l76pUnBWpUn/kSedWb4MYY86XyVNNcFsCf5qvlpcnBR2b3s52UH0BbcUg3O1Bpkbjyi1gZ8Hq7h
Th6BWH+mxGul8juyIyhqfi/pQhR9wWXmDaaxC/h9HiLIbKrQLU2jCZ5X6uclxRpHKIbpsQEeXvvD
ph6VdaglgOfx9H712bjh9yxbfMRoJCCgh5fk+BKXwqGupy6lbeolXig//orqt/1DpfCXO5d8R1nN
RiTYX7UmxaiD0x1z7c7KJ7/QgS5aXE81H5XywUrf45L6ilv7UK+O1EzxK8RQ07Sde90zkjVQNQNx
JiKz9hOtESzlj5p2U5PjPANSM3nr1AaKhbGFRQl0Kw+KJL3RhnS/mG04F244gABDAaMoQ3yyOnbs
taMSpMioQZ0QS9YqO0Mivb9VQx8bI+Q/spfevk9eeKqL4jHG1GH4utrLMxhD9n4LKVO/DlZiNHjt
2LIt5qYFSgl1mv56QhkAdIcFHE1Nu2CJFc8ceJMayHgNHNxR00NnmwZggvDrGTjQGFWz0Vv0T4Py
pXc/UwbXX7x0tQNE1ruKglgPUNwUv2vgi693GnUw+z34ivaoaJg8BHqww3xpUgS4sy6BQme2jzXN
04yj4TwNShtIHITs9RXc6VoOI8CX2Gxj4778SEstz3kxtvI9lgWEruAubbDk99OEQ9wHY8Du+zVK
XhJoQiWBjbHobjc/9zPeYUAd/+DdOOurLVfTuMKRaop1ayspSaYYNo8G56D5xh0T8n1E43xgOCD3
kn2VmeP/fhJqOCVdWR/HPfa1Rm0mzI5GYN9NgfvuRP9J9gyv4snqhOpCPqDJqk8pNzfRhx4lZXRC
2WuX+jqk0Gs/3lTPBnjy4f3bG9O+yrXbGDPwf1B7kC1cuEilBUnOoc76j9aEmaJkxEsdyORR/sR3
tWSUC2fD1JOVC/GH6aJFrHZYebbTCErT/nhEjjVYnlJ7zWsacj6mMdSZv2IkqA06QAylUpDng6CT
HyHcoli31zxP8SP44ULjiZ8uw6s89oivDalHWcn1/Lt+YlC4SkOvzY2qfnxv5asR1pvcL7zmTQ14
A0b6wp51jifWhCgCxDV0KCpYg3x26+XPHCaM3UQix8FQvLAKwj5wEkLkbf/f+j4nxvkBOLlJY4rR
O6PGTVL37SOkNbduyPlbeRIna26dfcx/mhLLnSUlek0MnF0GjYWKfmGlBkLhRFah51fgt2LZiRkh
ZkD7KAUBUd4fAVVBQcrZjtPtqg4+sKaHrgdlcWepmzSpELw2UdthRCWFjIW7XK29DHUkO0hiGRS8
7Y3ucMeR7ejG8LVtiaNkbrRwvPl75yAWQWmDVgHt8S15Sq5aH85hRJwGjTDuHMzdZS/8Efpd2mnB
OZBMnRXIMCKHdaxwHUc/7erIrE1IiDZR4n6bqmPq7lVlN8QvhR0YECQc4jLKTCOk1N5oS9DZcZA4
XajgAVcNAt5iBVJuwxXTYxTbhmhWFz82AZaeXuIOmiMx8DJ1szPnfLPUwPibTTCpcwTMfqgW6S5T
Ngq6HibZFmoZtkPuO3bnZZxYmf8igt+gAEnjAI0NNvdWq3zLvXFUgqFwcDkXB0wHB7FZhgbCvcog
QYc+oX2fm6GZYWhhdgLVTHwlu09qJXTc6yq1tyjeVV/G3vYW9UjW1KczCwpHRZuxOJJCvenW5lum
Gyx0UxkA4YNx6NL+C36xMxIocowUoZyCOYtkZ9XH3HrtsAOOCuexplGjHNPsiQ2KV7mlDyyPU8we
iSfQslPfnmyPtVU0kGFbFmVQAIHXK9d66YZsqa6y5Etpm17bFTf9DDQkIPSy8OhsJf3kqgp+Nsss
q1NaHFiOoEDz8P8d+/gMFpdPityxy1yQ4GoXa5imGt1fJFDNjuxtjDt8ZzcU/CYoU5TggO0e/mBa
X+aRBB9L6gqersc9KXalE+SH8ZErOLg+BJnUiCMe79WtdDRO8qqIeVscU4i1WDgc2Y4U3rxGDYZt
IKA3QKqx/IBQZBpi8fAP1ns26v35WcWszTCoRrIZ640PdLOAaJbDA1d/fpO/X0TyRcXUbZwU0A0m
/FEZ0b0YvLUHrK2cjrm+er2hQp4R1FAa29n5W27azwp7iJtkO5EmbMdbt7Wjyd4N9vcmQ51+1Daz
ezfF43WGjK1UU/w5J4kue83zCdjJ7gjBpE5KJacjSixcVh1yoEB0T5t524TFG1iIb6YRNKsypQKp
USFurM08ZpiK6j9KZQAS2tTjwRtY4EKKcBbB6h+EUfw2XfBPYh3ccqCtZINiDtd7jVInSJHWfYr3
PF61XhBMbTToeQKlWkPXSRpVSXyLWB9vrBkTizZW/EGchC5V59V3dMdr1N3oAyH1BwdfZlPwZwqm
gEyjwaflNtVnwDn5Jusb+tKvXstFSmRF1zPcCUhNwPVnEvCzO+A+/jV+W6bV7EYdEUb6bLXImr3J
X3z0lb51OU70ejSjIqJBj+l1HyISdhkq65Y9DvZ2CTCc9V0aT/Il/vbNf/4eke/Ztp0Bo8fYdmRm
aCKik75urcCENDRX+zbBS1KEWzkv1/kDfmJXiPqgzdUYNoVdheEtWQOw12wZ+unaBr1DtsMJl4pQ
nz3eJyaFJDTutZXEMY63Yo+va39lj+SpKm3fZo5vDGAvmSSaofxbXtpbwXOMGeYdCwffGhONvpqA
daQJUvPWnIE6aY37khwM9ctlb3X26TpZo+A34l7J3NTiuUlRvbGuAr+SGlw2cT69O7EhhJETHWlB
Y24jSswQY3KQkdg6AVB+85UaEE+ecpGzF/XEpBA5FUptTPH8YRL6iIlvtwHnoXf9/HolHgk/aGdC
G9N5hp85gbIvI35m5b9Etr+Cx6hNkmYlqJuPo4UbUt80iBQvb6/slAohTwZe1ZXpsKCRrynGTUzr
dZw+6VN2q9XkfjFlSgXnc56TvRU80qBkcbZ8HJkotbyU30I8/3EJ6OSfpM9nA4Cf5kQes9oxaG4a
+JRVOj1DreNOXx+n9f7yJp7T+jp1syLjISSgLRvSHwgc2zia7RrskxhOL55MO3JHAKuc61h17hVr
lLV5eXn9wp03BCeTNjVq08aHP7X2A/pb2obtWkg+yrppEudiCM4F7eSFlPyzGSNg2jqG791xWwxh
a0Rpq/uGiZFnmcS07NsJ3iWjZTpVLmwOhvOJpPvWJM8YP5DcAMmTJFIf602JcX5MOx9t0obdrAem
HT80Y3fAHLveyBi1ZdYE12K0MdiS+D7S6rBo6IGurjeDxbujTqhPr5fP5TmFpl/OpeA/mqV3oRcG
a21gd2FdbIv0nuRbLhyGMWNoAO2cAYgT4F7Cmnqs4IIen9NARuMvW7ToZBgFTr3AFpssxrt33cT2
rUOX2xzMtnPnXV60xGeKzBiO2Q6ryWugtpZ9VnTy3GJM+bIJWThhCl0ve7JoTmzsq+npX1cHAn9c
iW30F2CEknANm71cveLcJmL0GWEcyLYwCCk4znUoC3xKrKuHb+HyQhao3VbnCjO9UHEqJUs8w6kE
jrWf5sQEcQJ2Ix4GhxymxXkwpjWcECm51nvHvtYdmAKcqQmzelLey2xxH21gbV9qFdikoezdUFkg
rlEutbtHaXbjOA4wNxian/sNA/IzawqMS4HamLbKfsnabZKox9EGoMhGN0IDC7U795wnGTkpYM+r
X+bZGo3KwLaWmt7EFLRLdaU9lE2pYFDQCbV83Ku5Hayd4RULsL5LDehVPxlePSjTdtG+Ugor2nBF
K2j1Ni4A89jAijd6zN3c3NNYNk5zznedbp8QcMbLgBFH5pKDCsjSUHlN99WQUQuee7tPbQjOH9wb
mEvi/hFNX9TDplB30oc4ucYnasxHtny9fOplSxKeALcabLtYsSSngnKKeh1jVnLoH/7OiODz7Sqf
HMpDLzOjPqNva7sxki+XbZwNKU83jq/0pKqtt8k/D4uxaUt0axFSatt04zY+hOrUoHv4gxbYObd0
alNw/JOdzclsYfeMO/Ml3vIBfCW0AnYN9xvjwZYnPbLjITh/4LL/qX3MFqbzVAhDXY/WZmZq2Crq
bawZ/uVtlZ0PwcuvFWVlzoPVZMxuGS/xKlczmDQuWznDPferYxL8YJIbRj0TbGQfJbfuy3pNn8u7
csMbTTE4pmPP2CZ7ab1MsjgRkJVZaWu7BSUHULyhYMZib7lJobytPsx++4ze+HgoI0xzzbeXlyvx
+iJAa3UqQ+l5Frl2JEw0FtSd7jcu2cYsexy6YXPZnOSUiiAtlmDORymxuTN9yjSwrq6ykoTMguBF
KPx7l47cQvWoIv7Qn/5uBYIDAXla1a38FGLy+TitybW23P2dBcF7gFA4T6C0hJ6YEe87YqEfIFnD
2TmvE2fhCs6iNbJ/vvoEGp+gW0O99OOrKsiOqd+HHRo2ESjcXZRoALC5vLpzgf6pacFrGIYak/7j
FrPRrwcnSqcidCsoqugQ1VzBwTPfJrWsWcEXJOYxp1YF30G0urBtHlBNKXQTFuT5rbYZYnWDRFzi
QCRu0RX8R69lVHN4SWwhbKtCHlTttA2t3zJ9ulbAA8Ts/6Ce/TOUAsuCEC0iwlm0heLI25gPLrOn
tNld/mYX7xQMCMGGqQ+qQfk3q/PsgZrGjcUkaLvLJxImhFijdNUY4nRYAzR7D8pLfGVui4f5qgWO
o7sG21IZJJ/pvYxO4KLXhVXBWTg0UUxISfXHuTqSpLlpG1DBAZx+efvOpu//nj6YEXxGSdDQqnjl
zCxfW7QE6/TBmV1g/1H7hnAjeFCjVqnvktENJZbPLxASfAYEkMBgw//9JBJp3UYpe6BHDu4De6PI
4Hnrp/cKjx7rx2HX+5A9k9gk5+/aT5uCcyna3F6aDps6MvO6AAOBOq67da0wqQENYRcg7ZhtqtLd
t8u7Qd/N+KrWHirMNRAbBALxFBjjF1K3+6kpP+tj5Frul8GyvcraqkXjGZo5eizPZZWO8w/hz18t
+KUeTHCQosJOKdsY0g5a7aFPAY8IwKv6FYMC+v4H/kJGpn3+bv20K3imfm0Mt9Bj/ZBA5FqpQV87
SW6vbGWCQ8L5hiZIhZW1mKSo4+M6GMGCWcVW94r45fKBk3x7MXE1W0oqgxc7KvKu9u5dtjifdH2f
DpKwRXKuTcEjWVqsW04PO8nQPMxGt18XiBotkkMhsyI4JR0V58wdYKV3q3dnIW+FuakwmHJ5z/6H
7/v3CJiCF2qbFGRoHOU0f1WO8RXyy/gq36NX+tJc9e9WVB7r1zySHbyz4wZcwegf32AKXqkHuV2+
gOwC7SLg5Tf2lvfGoBT0bEgFQWUbyf/9xA2V+FTtxFtxrTN9Wo0NCm73SSqB3khukin4nVGDMJvN
z3kPuhFt+twnD3/5oQQfoagxIPgN9+NA/POh48/pUw85FMDfTB9IDNToMUsqDZnOMgKcfinBR9R4
3WPGfRPIWpwN8atXNey8+M4+mCFmih6hxN2jbQt18fDyiiWuwxRcRxdTsJPx99HJqshybpLiKR+g
/9A/ZK2U9Jv/sd9jtH/Po8h7QNg8Gz0vck+govKtfGvHm4CPvek+V251dkz3pmgJcqjQA5icuFDJ
lUWnsq0WkaTQWE8KxoPvZW/0X3j7IN20i5deT9CZ91nwgzykxoSH7N2UuE6RAkFhoLFMZm5Zs+5V
NYsGzA0S6H43oKq6/FnPgnVPDpRIgeB0da2bK7Z6jNJ7HfyXUBB/1F86PkefBFawAAoYjMO1/tGZ
/28p2s8PLTierl+G3OKPhLKSzdw72Nl7yQIlB1ckR6FVTRIK1AvOUvmGEXTXCKtHTrSWb4ATewSf
RdZF9Y4E8r6sxNdZghsCoRJx4hGra1btk8nodTb00AR8u7xCibOzRFdk5J1Z8CDLtSyg+NewkCEZ
ZRYEp5Mv4/9/JeQwrrpEhf13j7g49t4WQM9Y/BHP0+bQYESGmEdNRu0kWYYI+8y1xiEDv1YMTyyC
q/obIzJ8i8yGEI3YaK4oCf8YqttBlgM4S+fv3jYRyclcfRlbbiEzQcRNi0Cnz5cP1NljC71GlwDp
CKlUwdX3OtQ1wEulH0w9AT5np1TfukHygJ718D9tiNHhAM3IqeV9GjcGpeWymQmGVxwQzJhvjrPc
ZskdyGz9y+s6H12dGBU+Tk6TpTMHvjBM+roe8V3MBKM66gSli1EOP7lHxc0DQ4gblJ8u25bsqSnE
j2rlTK4Tw3QJhKYOsd1iAWey7BqdD+ROVijEj0pRzalVfoQlU0h8MEHtq6274byrsoDg7CN1Yorf
hJNAborTUa+oQg7MRV5Xz7vBzT0DozFzUwWXN+9sJ989scV398SWUdUZcj/sXnHdPYMSY2OH834M
LfAQpZHsTZJ9KsFrd0MP9loegysWvS0GCzSV+TPJjFCyqLMP08miBL+dtJmjJyUW1bys6JhWGzXM
AbQvXzoM7/VeQvb9m/6cR8WNbIVnm7Wn+yk4dFKBbwglRf2QgYEP0xQghN7VYDcAqRUKfqAXfwYi
1N0oexRcSr8I02D4JL2Nsn0W3Iw1FpkN4S0UJLZD2DxCZc/Y/Zj/KjlEY9yon+zMq79Itp3wxf0W
XP7cdzG4TJlKHEZn9UhHMInPKEJvSDpZB3DTfHZnCnDq8jSx904BgcLbkr828zdrum2MndEFLLnW
01cMiNXgNIJuSphMcZiwGJEoNFfWDiOeSHILz6hvGN2pmYk5eM54Az+jJGHV0eu6Y75ZAs1NuEDo
ezWqPnVBPrreraAJAEa0bPIIlM27cUzRrQQzLJxwkd86yWeSoQ+6uj51LI9on8DEEwygcnBGaIve
zCBjLG38X8du1DybDV6lXLtzCd6GArNo24Fue3bd6LtJu+1G/AFMeCTtm54cq+lokQfN1sARwfyq
GvyxS7yqjr0BBBmsHEJaW6EJ3gTqGsCvPyUZNLPt+hX0rQDWxxDddItHxSoBTMdOPbG8DRJL8zX7
i6belxnqdeYxdtdtonxxHS2s6FMOAKa7LMADWJGhdQHSdujgQDwbxBM1sE4j8Sdt9HTje9Lmvotp
5mYAZq8AG3La+OZqbek4H+js+LSfCvAQ5QuGMuPN5aNy/oDaJoG8HthpdeGA6gphZVcB8UKmDBo/
ldc7EGRYv/+VFRE2lOZE10kLK9SYd9pyVbYQ9qJ3/8XIv0+6mMuA7pbaZoPn1iHplWHEASS9HpXq
v0C8TvyKmLiQaVYnM8OVrmOMQMcP9nxU6wPLbyET5ymuTLriLDji1J7w3BmNnSuOCXvW5zXCEBpa
nYEDDD19MF648KocGiGLISzh2TNYbk0u99rlM7q5auFpJNBK3wh/oEvr9s6oUQKIv2Z72Qzy2djy
xHHx83ryCnbG6iyLCtMdmFaJChklWX1QZkF4+qDzoswTX5yK70etJ2pIymjnW6onaxAevXHCBY4n
WFjucP8daBbU3rgDXcKVGQKjpL3Hr5ixvpJWuGQrE14828xsTNrALlhkHgbEELyjakPZRdsbL+Yf
lA9kBgXnUU9pZWKcDa97qYbjEgdQgL98p2V7KeYzi6WDOcfma0INasa092MW/Jgg0bnkEAHTRfUk
20lJ2CdydzHdcpMpR3RULTO4mz6v63up0VujlBmSBX1iomPHNDGKBsuzj+21Ha1bGiUHB3er9f8A
pS9JSMSRNXvssgF62dAqx/iVk0KtHt2ZvDhMU+6v+WMfoy2ZjsGovUFiZBk/6VAYyTOQ3LnHidXA
XU6bWltDZmM68vJ3Pr/j/z5DH3Wqk2vPlF5xOhWB9rjMXmEnXq0gfEB7wGhlIj3n4SpQg/jnyfuo
Fp3YWst5BpEs5qDmdpthTgtKT3TnPilvuulpfv2t+ixDe56Pgn9aFO5JVw9Dk49AO3QMBM+gEVMm
J2iL2DeUwmvXl8t7eb6o93OBH5HxyQKnph6ayYC54rpR9gxzmV/V5ybqbtKbNhyQ/FUbwD6pp1IQ
10pLipKIgggJKJeWdGn6MRe5YrDspgcDaOqVdxBcCeZ3Df0u9Jr+wBnJ7ArZZ52UDOpBsKtlyraa
Gfpr8THLvl3eXMlB/cC6n+wtgmq3ivkEb7awnZN9NwtoJ4wWZisl4wfSr8id74kl2jboCk64EiYM
eLHlYQC+O0wzRokw/eCbpjc8pgkUb9fvIBILLy/zvGf/98R+DIKdGB/WujcTfh/7tfJn9bU2JY+k
7GsJr3BmVY0WE5xRi3RhMXxvJtvvZ9nrwb/572nQz2UIL3EK9I0zlPhayS5dQS6MUpWPvYRo0SPm
W0MZ/9P/yDl/2hNeYD22+1TF6DVQadbeuoOIT+HdZF1ggIxbCbtofO9eMdQK+tKD6RtftP9SYTy5
+IKfqRzKBuDiUItl067rI1fptq396a+Ohjhz1Lj1RCjFnrYtCUEOF1hM8tkkh08XPEi2lAa1Uyxj
rpfrieQ7t5RYkJw+UXs473rK+g7HO3cftPFWGZ+0RWLifNPh58fQhfu7IrlbHdqpqMlPoYIa3Oop
9wXbQx4N44flI3hHo/Kh+k7YRgYQ/x9R07/nUOfrP7m++Zqo1B7Q6zQ9azP5Y2BG5lW8L65KEGu7
EGoEz5/UKP8sFy6bLlzplnVroeQw2oEwC+RZSZD6aRugVv8HyhiyLyjcbKg8zJOq46blyMm7YsOg
AzHTv3NSunCd+xX8NizDMbENUCEyUCZSf8hMSewj+1riuMs8mGbVGCB3Vvf1PdQR7tYrJ8geRo/z
vUOcJ/EU4DKCy9eY//YLX0scdVEww6dUOq6xC18xgWaEjPNNyfYpuN4V0/S7dnPZ4P+o2/57KMWZ
F/So9FUFRSaWuTxzujpMTIAdbwY5g2weVfJKG8LdGxTwjfaUnw4bp2PeKQYEAQEy1eqny4uSGRIu
2tDHS6KNOCGr/o2130toLAJTpZsSxy5zJh+UTycXWs/sUVuh84pBz+Sb9uKsEJSgQbMluteHybbx
k89gQcAMKiI62UmRXDVDuGoTG5EONVijAZFGTW99u3pPcgn3Df8jl46jcNXYMqq5bmGKPclRY1Mx
yApd8XyMynETyzCtsgUJz2TpKg7KUXhfqgY4kIkh4dCuFlXiPGTBgNj+oVO6ThkPPmwdzFCVuunH
5znWoLNHw7J7moc30wLRTHq3FBCkAQrau+2qaAFK0zUHiAWC4Cd7Gwv2+fKR/R8FpX/voQgm0g1V
GVYb7qaGsMOuAn2zClkuPras7dfQRTVelhNIPq7YGFKUDBNhPCFRVcWjUNIptTZ02eepv1v7V8ny
eD3swkkS4UV2QtqiaRsA9H9UDJpo3qbgZQFVGZhx/4QmSmZR8DYJawu65LDI3p2NmqLtnkVc0AGY
4vZA/kQchP/FS2sU3I45MaWcOJWHdaO7HhBU2ketZ/TLaxCqkIjTgMncgCxvFgFHU943trbA6Fg4
u9qFUBIkXqu0jHSl3eWZu6Hd5wbYNGuE+GIPCjmHQvxLRmMiW7rgjVxjacd2xVlKKbSDmq+seJQc
IJkFwRVhKKdNMTWD9BmEnBDkgxY0Hy4hD5yf5Q2lmc9yOtffX2NCIIGkYbTWMkxHzLdWtUWXqKHr
keqN93+kfdly47iy7RcxguAAgq8cREm2LMkuV5XrhVFTc55nfP1d9D73lASrhd59Ijr6xRGVAphI
JDJXrpXMqlNnIJfGRFAOOYdWnxzSqZK04+Myr00K6Vo9cPRQFUTcKp4Odpc/ZVMsMXHDZa5tCB/L
1JayUArYsI7Js7Fe+Y4B7nZrv8py/gMODNmahE+nsTBc+gz2Ol8fXDRtQPCNqSAz6D+DMq2FSJCc
LfkGKcr1IoXrpMuhUZWsxEwhsY+a9kCsYk8hYLtAZFCrUfDBZ2zC0Umyzl06oJEtSNGybTbqfkjQ
TBpArX5kOvWJvUuIp2PqseDPSgnmxRoimHEj6ZPcSMSufvCHF1xX63x5p3rdR9vlACElEK5xdx25
kUV+mQeIb7lhxGQjW0meJxd8RzuIyzROss8CM6CgQvpXne3rxa0lgYtMiZi2ooMGkh+NLvMbnByo
Wjh9IxOAlRzYDy/IqbXqCpruT3rbQPHjZ5robhn94EBdRH0SVFLQjfSrrb5/sbAqpnGShe+MyKCj
fUm90eFnKEn7YeT89/nz9SYK90vG2wK4wDXIoqdVxjN0myFkoPDNlMj6Wx9zg2tTQhjKSkh+zRZO
T0G7J1IDGa8Hhq3uais+aIustHBjNuHanBCRcsoY1bSuO9Lyd8nUvalaGADSPWJyx5weOkxDTCQM
aJoFkmtF5jFCbMK7EZIIIxZqBN13RCeIE7ACRBgrNIcHwCJoX61zdLL25uyp2+LHffOSyCj2eVX0
1dq2gKJvVv/itHU7Tv+PwV5s8lJIFPVLijRopUTFCL471bg2eYB6w0Znvu3JxlluZLJXH1N8OGsq
KypDx5a+S4cxz9pE+59gF7Od5LQG++xFhlqVxTPx2dwxAN8ynXEQfY27Tn9IfPRFMeS01UGd56pb
yxsniedIHEd8NxPOqbLYOPhswUgIhOkn6mLsyiM09DDDPZdSvOwaI6/Ty+t9FULNlOp9lrTY13ED
pm3lnVbI8scYM6F07RlId1W2RCHeLAQzyloH72z8wV98dH7NF6vx62ORQe4F2pQb3afZsdBcHYTO
Zxm34sdX/PV6hRhk1ZHC0vUGj6DcVWmPUWi6ZdMdMkDm7h9DWRQXH9MaHVvkeTDVtmj/zBAkK3A6
dMCfx9Jt6tRTM7LJDO5R8/ecTpI6wnvz5d6XFYLQVDZqosfI4UNoT/FicYuK7bqsBKn8A9XPJgk3
VWj5Nf+Vg1lAC0HACGjN2CRemEcbBSAegriVE0xUdfMmtaxNysEtcH+TJLFKxGZOtlW3dM1MuV0H
rNQ2kymZv3sXbbyzD+LbvBhDqtemzY9Ryn2M93U0fNYmtk9MA/LbywBlFQWMiG3Ld4uRqaDug+6j
yq0qsCmmk6sGVNrmskxuBerTetIdklpOb7/oofKWNQqomEuG2SZFWUD6WKVHVs+pV5bzc2wz/S3N
5+clap/j0jiZrPpeVyvGnzwVC4TbkszTwrMVPjchSsQ0dwrzlz19roYvk/klJ4dsgq4d3SYk9iqk
Nlm0jaZ9Yf2wy9doeLGT53k5j+G3tpbUMyRfRSwbhPpURXOWqMd2Ik4MGnoOVsv7H16SC4h1Am0B
xYO+INJVJnMsyPFxUgRE1x/j/HMWy87ixzLQ1akXCwXzlJF4sksV8J1fivldK98M/cf9BUnimjhz
NGcZNMcVZIkg24AA3C7vaqfvXkYQ4s0RFI3gY/cNSiLZOw3JRZKItpq1FAxHx67HyInax7BRHzq0
91mjS0zJQtmHeoCppH2i4GuFB/srtDKgS81Bl7T8E7oHyY0kirCSfOoac0T9s99AMssvN/0XbTdj
bhsK2CeZ/rXsqwlBEsp/Y1s3MGbx06K/RGRftU9UX+v/iwcRLkm4k30z4f1YDDYlBYGTVBMNMusJ
N6+HWotThjLog+QIi6hQlFhpna1frOT5ls9bqpj+ff+TWRBadzTOM0tZMzJVtz41g/Gcj7LQfT83
EeF3eh0WdtIgy2Rgfh/eIMDVJ5/vL+JG5fYqMojzQjExtDRkcID25/KcLfjuziqozB/Gh+QAet8o
CKEgZJ9bikG0bFMGskAo28b17xfHuLQSKGJr2EaLGJsQ4mt2U0tSAVkmK84M9TUHhwpHyWlN14en
9OcKK4TQhjc/TeAjly3ptpcbVIUMLUYwRfmgQteXTGMlGHLNZ2ivWgxjV9opnG3JHXL78P6xI2xd
1JVsmFTYMQx6WOoe2zdBHw3Uu5R50B2APsgicfr3zubHbOKPTSF97Sy14XWHq3ElOh5c+jQirUPP
FSIFALznm3hjuSpSWMulSBsKx3pygIVBX3T5Ur5mIICvfdRf6lVDbPtZVrddw8e9H7d+mAtfUoB2
LOeyhdwKdHoaiPnGBd/yqAUQCWhnkDb1/NSXsnGGv8k0/+yJ8NCOUNEcjTBSj3FHnKTn7tQXm7Aq
dnYyOTH0RlKEuFS3MJlWO5bZ75f+sezB1w5EdbEroEmoG6VDlTx150V1Yjx8Qvbp/kG/nQH8+Y1C
oI/LohsAQsExi6bXijZPxvA14akkvv/NSftjRgjwoPeYSRTDTOePXmK7qzQJkIwYKIHi8xjIO3a3
86j/b1ATGTI6m49KSmAw0dMgB6FZZDdPbdQ+hbF1KqVJx/1t1ES+jDYfFaqQCs/w/sfIH6MGo0UG
kRyyv3ns/1nUmiJc+nFUoSSqwEr7dcVTrGIrVoFyMneBgoZWRC3VQ/qbDOePybXxc2EyXKKJW8A1
HKNBeeLWXlcXr1JTJ+81R1ee8iEKVESYPspcooQSfbzbd8Af40IgU5lqDinHRxxTfhr7B4hsywrB
HxtX6z33x4QQt9bp37BUEbdWiEr0kKNYrrgooBCXbdWtDNp9PzJrqhCIphZioylBIIr6FGwTmPad
zjzf98shXI69JUuFb8AqrlcnRCBWAKg36nCY3lOOdu+WuxXqybkH+ebBGx6rt+RNPlItHAYGOkFT
18EzYJlEZfjv2memBGRaeGXr537F6tvgd0kWf2oaSVCRmRFiSlcYRp9Rjid7oTqFYjt0bJyhlr2R
RBSiuJz3eurFEUjUsOp1MMmcey/+pDFXLTwQhXTAs1m+cqD9HmhO8nkdUStd2fSUZI3vx/PCthZG
tNajUT8zjKb336blS9vLmuECaOnD+oSoYmdhSUH8p5/Dg+pCMwQC4/XDtKGbVKr+IluOEE36UUtY
12I5Qxq7NNdRWC88BiKY+5eaeN38z5LAawluSwMKUevvuNi2JMn0qe+Yhk+muhwuX/2niGYFmoe5
T3kH7G+c5I9F8WSH4UA7W9PO6SMLiGd/USF3fUIoKbkbHonbu+0r2Ix2g4xWU8zUP6xVOOPKmBBS
oaB/7vz4NDxp4Bv0uyCKXMXN/2ot5xFldXTD43MNBTQIi9q/7m/27W/6Z+XCaScdm8qhtLVzUvzu
wCeADNclvYzOS2ZFOOyE1u2UY4PPjVJtOJndjCWuWUvOgnDhiHspjlpYmdWSApDcc0POWrpsakjV
398tmQXhdVjPrc7obGhnFRUzA3VrRbM2903IvF+cqJjmssnyStHOq3zV6v3dIcocBjZZBX0IFVeb
ZFFiYvJh34RznYZKGZUJLGafB9/aJHumONwMjNMA9o7eHeO9NTn2J8k6ZXu5/v3ilKdDG9dRj6/V
+c13zUU6tKGTQz3uErfeN6UjBykIaeWHha5uemFyXAbS6aA8egcsddA5YpifLLPGtfE5+36Qbewa
Ni5eLh/sCWElnq3YXnpsbONPixMGpVe3wfwwW87ozsj5yGt/qBR32Oq7+5u7LuSeYSGqWKFR9hOB
4Urfm731u616JzGH1/tWpK4qBI8pN1JtKt9dlaO8gMFo7q0VhlUSrA1ibcMkIDvZhgpxRAMTSQNZ
TJyN/K/a3lrj/FhgtiDReu/+0iQbKLIdgyM+NSrUPc/ESoB3ABZCO+WGrHAmO3mi9I0yKOoAyi3t
DJzg0/CEaviQYXoJCoHDKtlLHD0L4m+yPFYcjxT9UlTBadVpsQxQpr5fOt2T+dBCHe/33KNVZSCz
VL1Q8wGwtnfN9v62Sg6gqCZqK02JHisO4AhwiJUezf4x4l9V8zXVX+5bEpPnD2v8EF6yqSwLbK0B
nKIOVs6JK79b+tgOwFnXyoYNT7YNvvrGcrk1OlpCv5gJP1Cau3ol07KTXfOitg1pzYgCfL1+aOpj
nB+oxSR7+BS+FQd6Wvn9Jg/zHGdjeHqZHmSVK+n3FuLQoPDCUBn2YtknT2xv+NYXOu1CaEqt9Ehj
HhgP7SH0ZTM46/G/E4VEzfc8sSFWkeO2zPNx02m1FxWWo8S6NxSTF1p1YLeZxMFk51aISKoSchZ1
SKd0tgunNyCXfKi+SaLrzZvLMIlGDJUSU+TBSfIRQi6s1c96wpysyyGFK3MYca7yP+77x4aYy4Dr
LUcFt9HP1nHNSDNoyrmGl+wmKO5CSVgaidbI+eFbXdgTMpuKQuxj1hcEvKzasG5wNKPZTgk7RSV4
FHNMb9HMBC96ux8Bp4E+B5qr5vJlymtQQ3bb2FhOPCeveqzueL4E0JD/KjnQN73p4hcKD51l6K2S
cnza3mOLy4J1QmP8kXrVfgQQP3lEpu7gd4df5PPkMtNCghRzPTP7kmhnOn6fU9XLrWcWJpAXjnyS
7NjUSW4f6dcXgpdV2VCrtbl21gIwxPirUP1yAqwIt6p5kiULEne21jN1kRVRNUrBRA5jef4aMsOd
Wk3yohNrqR+8WQhACY3USsWBQk47+QYSBc1fC8vDOd9Uh8zFHIX3CPaLkx65ZyhPSrZTtkAhG7JZ
Fc+GoiK/zT30wd0KIei+c8osCGEH4GndDBNYmPtdrmheilLxfQs3b84L7xcyH2ZEXO9LeL/CwXWT
K04d7jDd46RIfdRO9e9buxlG/1gT0x+z46NBE0s7D9ZLS1DT7jsHsVXiFu9YESHoUM2yLRXEHbZF
xYf+Ms1ZXBKqnBtTPRUljR1C7NApwbjj5oPGHJ21s88rPXVzszWdlZZpYqAhKXjkF+lagcgwzZRk
MTQVRrQltHlxrZg+pGaB+RyKZ8usG6dMA451AcRg8RpCHStDY6/HLf9r0DTfDkPiAOe7OOqcHljJ
UGCA/gppm6PZzD4JB9DbZHXiWDoBNLLOZi80psFJSH8A1KHztCEsPbsEuUmRtp+GtPrvfetqk4Sz
wwpjDrEe5Vw0BfDbffhUK6qkJ6mtwfPelxCOCMnzriFar5znTf4JGYI7/bafuifAwx4oVDMgdQWi
UbxYFOZmNfbDTQ8Z/hfcd7tb+TA1dKQiIDtkJhN5O+yiq6spqvLjvEF4Xw71SxZg4vuRQ3sSBYN1
4vUhlUnwiJDKNTpdWRUCoB1OY6zYaX6MjQq8xaW6RbveWXoVCy02SRIfLYs+kiyHb0mamDdulivT
wsclJfrZ+VTmx8wadm2M66u1fIsVfr0UPhsxm6pLVeZvfevLTRa+Nfy4QIUXNsmxf1TWyd7QW47r
oB4wMfJejilboxAczapKi6yK8+PEVDfniqfo29p4VkN7W6t8V5DRTavhjVj5GW/yTVwNKG9HyxeD
LJZj9iakFXQGlRv7jWelz1vcIYXx14DSmdul+b4k6m8lfQjDw6JFD6nebQY13Rk2ATGE8jSU9fcl
f+mo5erg6GwMPPTn2FsoeGDT0dU7000o/zxSgMBUBb+gGH8uFXHKIduGpPxmsOSJxPrPydR9nMHW
guJCOTlDzpAQDQ6lkKtv4Jh2uWVKKDn6t/KAK/cQov7YlwZY8PGppj0L5h3fskfqICz6/0Qa7R3K
LgaBC8cQc86eWDbjHU6fAqhiM79ZFM3nnnoRQmDYzhtudJvWNrwOszFmHJj54uTwHzvkjg1BAt4v
7pBBnnQpnRRfrSkil4+xN/KfVVS4oZWCU2u3jCj123HAov5bDaqj4avOZZfljWT2cttE+pNw1Hob
Jzo843JBx7rzed0fcoqBisF0ePobPMrBYudbSfS6cWtemV0P3kUiZeAWY0pb5MdRtzUXGoV+bEJA
FLQyDeSPMmSteQ956N7putKZJmOTVyetfVPWbPtf3OBXv0VIWXGvgkxCgeekvPGaPHMARfdoJwPk
yDzUWjOjizVXtl5nWrN6KDI7a/M+JO72+2o3B9O2ku2wJHSJqWqdpGqtWdjhFh9WociEejC8acQJ
s3zbI2xm48+u/sRRyG5L5aEteskN9T5acu+MCAHbSpoujRucEUi0mw7bQy/ca7/0L3xr+hY46o76
wVrH04M+WPsUQ+sAU/nVPtZe7kJw9QxBNSkTsczdhYDe9G1Td1DMOM723gDldDvrbq/NmAP4WtsT
+JtQBGSDrMCyetDHnTAgck6IZmiaYFVjcVirVaUgp1fd+lQCJLLODFpBvG0DeyejQ7xVxIBH/7En
XCOj0qissUC61vkg+1f1T3WMgura8O28nDqhtVXyPSTLHwC5dSUn+7bf/bEtxOF0HLu6TeF3k0s2
igOsICgY+725p9sykEpi3v6e/2tNHG/SwqRXQ5rlR+ObSvbz/GLmG6BwQPKzHJvESSBRRYLK8DGa
OPvTp9qdgNq/v2LZTxDKAWPXd4DQY7Pbbj8O2oZ3sdvZmEPSGz9sYkhExM4YfblvdI0VdzxKF+Jn
NUGqJJywbnBMu8jWnYr/um9BHEP/n1Tvz9YK4YqaldpPNda1thbDMuC7BERV28JC9yE5QDVuY2nB
shvAWDCDa1qW4MpWKGSaLDPNJdLWFRrUqRMA0Sf//grXU3dvD4X4hFe2VekDLLRL6SZgDGhG0E1C
hlA5KsrzfVsyJxEigDprk6Xm2Mw6XXyLDBtSZhh2n72RDYe0avyoTN3CkLxV1hXcW6EQB4wmTsqQ
5vkR4BZ3mkoHVd7NoJyBP72/PNnHEg59ZeTZPCPrPxY64ky3uJAOvG/hHQBwZy3ixFE92HWSqFiL
gXKWBYKTWdv1/uIBibQth53EmiRii9NGIBRFnWe1xoBfVNovXf59GIlfVDmomTSPktbRAGAbU8PL
mr2m/xXxWeKef/PW+t8DKI4fscjqlEXDbxj29a6AhEX5UO3SBzlcU7q3625cZCYh74qcKPh88WO5
60+rkA5/wuTq6R8ouUtcRaTrmElfh3GIVWmz3/lg54f+JrRxtkMEzjAt33B/Fa6XVm1vHnbAQHVd
1SHeJ6q520qs0jnCEsvZ3I40crgxuLiqnTpqXF7LitI3z/sfc+K9FIdDqM0VzBHrGOH1RaN9aPzk
aupnPHLNBS8F0v+bQ3hhU7iIFPA0QaEmXV9eKO/qeH2l0tq3eiuiXNgQ7h2ztUabrTFzvd3th3mr
7qod+yc3+80TyDBHqGKYkJH3huqFT1pDPWShUpVHvUwCsADstFB/aVDasMnwGxBcRyHMyRO8q6La
U0LVL3QTpJG5dz8S3PQb2waUGe0LXXuHw1z8jLrv9YgnWXlUyOeIUG9WZwcaD9t2hsQ3+PXuWyO3
/MZUddUAMYBNTLH5ldgm7SM6Fcf6a9K4ORjMWs/O3fQUg1KqCBpPIXsgifTWyT6pjzWUUWT3rvQn
CNeiigpeNRdFeWzG1ymKdnYN9motcTMo10E1Eb3I/qGMnmLyQyvxigVJupZ/soA35jF/zJV4Y/Qv
tIPwTqUE93fn1qPxcnOES5QOXW43CTYnCufXzGJOoxuvzfhfjqS9Jz6XZoRbM2JKrvV1XiL2b4fY
8Gryb4ArjBkghzYsAqJ3MRpNBL3dyjIKDF0aexVNCyj9PkK1Dy1GtC12suv5/d8TLs9Le2I4qowk
qkkx8eMcGc4EvoIxMkH3PR2qofG0St1ykmAs+vsEqm2NmY+xGjthmDtV/Humv0c7dbuIesgnHN4h
T1pejfipLL+VgGrwUoUEiRKEPXsiFkjIC2iCcGBi7n/7WwCKqyUI0Q1zjHqzxGZxRGqd79rRUZwM
PHsGyIr92Qfsy5cl9u/Psnu7JgQ7qItFmMvQoFHlq3u6t3fKtviiO9pe85O9OgGPTI92EG/op8hv
t/ZTvV2gAg62cyD9kx+S9d8IRFfrF+7oOCKLaTQjhpEVHuj9vJ3I8lpT+zUnUH9W3+wRGmvgY5+s
1jXCH3yc3AxwUcqbE+GziwC3zRVZu0iX/ar1tr8Ij2CLUgrewJE7qnpaDM3NnO9o/3luwU+jo/HJ
TqEe7aOlPiVtBmL+oO6gDhifLABFSsPccojmVQY4tZt+09VvIMEM0ol6PTAV+fRasGS/FPPPmDZ+
BfIFOmUPxcw3gNg78dI+jXl1Htp0W+b1Q93TgFnsv4//V9suPEN001b1OYTbYUjaUdMp6Mj4XNXb
mB3BkyUJ/zfydYaRGc1c7zxTs4UApye0VY2+KI6qFvmDOgYLTRxVsx0QdP6LfPrKlhDlyokuZqK1
HLpl7PfcdoG9ooPs/mHsuocCDMBpE3BLRbntcRl+33fmd+bUDyfrYqHCewE5b1H3cV0eDXV2Qbzs
1OriFBboGbRkU+ndVmlrB1O7Tg5+fYsB76HSoFX1pzA8xvOw062HoqydVnkarc4rsn5bm6ZjD49m
pkkc4BY65mKjkI9cu/iUDQatMsTO2uoPfBrPC47RwiuXmLNT5tRl8dbIn/u+d7Tq64KB2Sq19gMK
S80oaYHcKiFe/RYhCCa9OdULwb71mwmz8xlYdtTTDJbHPigDWbNbak2IfxVE9AjBcTvOXRlYlrEh
EP9JrWzXT5sq6txR3bQD3nozBC9o8i0kMmjZ/fOAzP166408Qne1wnJDCHlpqMy27MXGQEE6Sk7D
jbTral+FMBbWdo7UZi6O+a4HeTvdrZQ16lZGJHMjgbkyIwQTrddtBkpVflxMum2V10rXTmAOkkQR
mRUhgSNcjQawCYNfKmuOyvKQdezRViUA4lvloau1CLHKGNu4zfWmBMMj90AdsKkfNX/l3G28FXyO
1lyA0ipmBWQVRnuNTH8fPNACvfaKzoizUuNteWyj+KFvv/EQmN8YMuIMohvAfhtW4vMURB02bkTI
azTM2Nrt22SfUI120KGCFjP1KTKegpKA1otjx98ot6AnYqKJdlTzvd0+EBuSuYrfgmgRMhPLmvr0
qV8Mb1ANdCBJjLdq8cwI1pejBVx9Mc0OtJNbPQO1A99jStCzM+Wl0uttjVbc0K3dugjqLKA7L38o
Ki7pfIFe0/cRv6co2i2UY9H/0Ny5fZxnfVPV0INlnxf+EGcd+nCZx43srRwSj1KMZyi/53nla3dp
xfFX7rMedOZZvCv6wpuyt6QzgzxTX8q597TpMBuRb5iKT5cTiyo3LnYabza2ga/URCctLTb5MoDE
irlxRs5pDboabB5JOkcJyUOnZhIXvRVUbVxyFjJCw9QM8Z2jjDyfM2as70iMYuSOclx8fct7gLdb
PwNh89SDvksmZiY1KxyNUa1w3Ew9h8iLX5surV1Qeq+A6iZQfBWyvaCA8Kp/QKh3w2ev1iuclk41
CnOYrPy4siIWCx5uUe23huk2dFeXHPioVhLSbiXMVyaFYzJXhpoWBGuNd9Nf5oZsFXc5kSD9biCy
ha756f6dfiOEXpkTrvQW9SNKVZgr7dlrqvjQl63f6dqmywdkhsXBntVNM/f+fbPiPO76WrNtAxUd
qhuWQZlglw5Wq2djMj1b6bchPZGZOAsDHXYTolVOwbxW+V1yLgqcJxR8P6VZ+Qraqa9DZ70V/YJf
1m4MC8Mq6lxtulk5sHmAll7Rfut7FO+XKvxU55WrtsbnrH5povEnkDAPRTi4arbn09tQ/jLTn019
4NlpaSPJRxTcxlZNE0yBkLkxMdqjUVHEoWotSvSBas9zXz1OffhI7PM627zUmHqZ8yezlt2E4qX/
waRwFRYYb0i1YSAYYJ094jWIKr6NvhFGazYgB4tf738/2RUvfL4yi3TFUtTiGIej3/MOUatzFtAr
rWn+fVO3s06qm0DLEFM1xNnVIdPLpbLb4liOWlDk5sm0gUfULPKcU1RWtOTTlE1nDQJMwD04OtGe
G7X/mqkm9AVMvtVaw2kb/ivtME2YZw8DZq3mpUNzNfbsNPXMTEZOceNMgaLszw8WEjAjS2i29DHS
5CDadigSrLjGdC+barnVqb2yI+RZqQUCoByj4seeRE5t9I6itH7Ikx/lbB2m8K+qbDd9tpzisdzP
zD4Udm8GyhB/NXPLQSbvRnSJvQG1qmSY3H6CGHdU676ZgRWRKNZLsgAyg85AXP2oMBKv65iIBi0R
dBsmUrn3v7JwZNZ4cLUWwX+zuZ6UIis5FFhLN8rKfaV+nVOC9ke112PoP9plcN/i+i9+yEcuvpKQ
1YVm1hsxWS3mm5GpT0oYS/o4t0ChV4sS760qzvJ86fmxKAJw+u6BQQVPODDbwGmAQnJAVkIKp0dp
eQAvJUtX0InlNNN3dWYBHkwOmGIeEzt8g4LrrwJl4RBX/P9tF4QbTgXPZLsYSYFUKXR49qXK3u4b
uJnWXmyzcJ/xOJ16paz4MeOvUD7YVfkjID+SQexbt+bVTgvxqKDhUOUhdto4oMq064LQMyHmQJ01
L5DXmG61Xi7tiTO3dDBmRkasak2EgAgagiIYNu334STHZt/qKF0ZE56PjI0La1Y3WuPJcqgwOcn3
xqY8y0RwJN/q/ZK5KAupFUifFzVBip49WmBbNPoGT2UZ78TfrIfi/jcZY5YIXqKjVRmNQZHO1anD
UvQC7PRlWSoPQmI5TYJujJwiPuWQBrzvi+Sdzenjof9jWgjNWaaTic8ofJmj6THy3bBCF8qL3xb9
jWXUnUYQPar2pzJWg6kA8CZv3WnoN0O3ZVnkoQMQDNnvVSixtAM295tWOVbWLocCTPJahFs7/zQo
izeXtUvHxMeNvLX7tzErD1EeOYqFutA0F/syUpy5S0951X031dhtDeOvpNKe6Zw/gGRvp8a5b1Sp
Q9N2k6rE6dX0BGb5FzscvAS9Sxt/Y7Hp80wL0u5tNp/TkD/YDBO2hv2jHT9HgFDThgUovrn11IOE
mbvmmLsJaXYKy7bTOLqLgXl7CzNfpp+Mw5PZFk6dAm2B59Jkg12tXbBIHCB7ASd4tUvmr3ENzrvi
2wCNrYamz8o8OgxEnFydvGmYAxqGPrRVDmryqyU86CrFSWJz0yflrmBkUyrJ3uxUr84aP01NUHoN
QZVoQWbXEFR/0eaVgb3csL5+UQztEEWWO+Sftck86DqowVUNf053dcI3KHXvpoTuOoxy5QVg0oo7
gqRGLfugMzLcaj9S/YFHB3X6K4qtjV78QnxyrB6DniBVAkvbnH5RwQID5J4KibIsKf1o0hxl0oF2
5NCosJ0oHo/ETP1WKz/Py6cIbf8hb7+EQ7xfWP15TsJNU+Bxed8/hfMnJnEiKL0qQCWtjkji1DF3
1HE7V78bdr5vQwyVH4wI0SSdofLYsZoclzP7xoJ6k260U/UVtaGd7i9bRZK+vYuoXBy51R7SYDTi
TNM2IWEp3DBDa6jqYmJRDcZRU/Y2JXhLT1FQM+OLElntbkqjE+pFfoni3Gy/UHpM7ENu2u5CGqeL
lfOoxYfYGLzJ/BZVDzbAqeo8bKam3hgzwBExA4381LlWuyfhq2IQoOg3WWU9xzQ3N1bKHw2dS55N
4i6+5yu2alioI6sriYSwqnRMR9Nu8TLUArYvPQzpuJkLILcHbJibeLKUUszvP9gTrlFSq2liNGhq
GEF5Kj2+nR0MLQTpdjzI2QJuZfeXixNuUzqqEbMXLG4BBYf6NWeZn/bPZVhJ+ApvDQ2yC0Pvf7+4
cDge2LSd7fzIERGTJDlGbJ4BY25jr2Xp9Gsyf/UqWzwjg2Yr3w8JulZpc6qzn3mWO3UVr5UP9ZTa
oe6VKp6Kee10YH6RHJn1VrhwYXHz3/O8i59Z4N1YtgkD5Cg/5j1EY/sa5b+5AAQ4xLDUYhZeBhzk
0lTBrBggK66okxulrM9wq8d7tV3C7bUsoalZJZwgRzhepRbV7/bD8FoYTr/tPOJ2n9pn+y/9e72v
XrIXaYtZCE//sw1M0zCtAXS5WP2ZBnAU2REv4PNW7sbdlu7rU+YD2h9og5PtANurRtS0ZWnJraEJ
tNXRYgEpGTUwSXNdOkzTIly0EvsfQ4/Zm1G3HF7HbdjuZ0zSq4+ZF3mGDF58e7P/GLWFBoLFl5KV
KXxTPbMDLmlAzJrv/6EfSYLpVDwWmlOhz/M1OaVO7Mu0mm5u9oV5MUw3VhtXI8zj3eTY4CtAAT/O
Ncmz62Y9+GJrbcGlypnMIDzB1sJ/Kf77ayVtCnfmEzq0ZyzPPtsoC/egbmLPQ/SvDtbFIoUXrDKG
ujoN71HUCMAeAISt+pY8KkG5jzZE0oaR7ajwxDQrphAaY0dp+6OJjpOWOGn7/X6ouPWovNzO9Tdc
RIop0cy4t7GgNnrqQW5SEymWZ92TD8HoYs/ER2XfR5FeYhm9N/ncm4Lci73wsfeJyw/xXpHE6FvF
1/9H2nUtR44ryy9iBA1A80rXXt2SWmbmhSFpZkDv/dffpPbEVQ+kbezOPitCaICFQpmszMvLx3c3
50ou2laHhYzK3jguTYPIM11a+eoxfJH9Rd5VzGMh+lbcc5dHpNRqtHeOTfs6VQ8jptOaWJCei9bg
vIosExUTePhWffMsF3eFCTDE/XVz+DpMUBUMAKJkruo8KeocTf089kvBfNt5mp9Dw0d3hxNKq766
DjxL9LG+tL+L9bhza+cArZMGe4o3GKd5WzLhwoFUuw9UdbVR3cj/k+K8aV0syR1jVluz2cd0QXhK
z7mb3g+5Yxx6DwKiTklsyKKXIrfx5RX4WJInSVVDpDk0wi7p0XheJHkTp/TMo+qj/uharqjQ9vUV
uFiP88VU7smsEWzRPOjQ9MQrAHT8Cixz5XoGRL4DvDM5UoG7+moc4PJgeRpVGQ/90NRIkzGwaR7I
wpsE+rdtBH1AulLvMZawhwgNuFUENvuFDf3WEuB2m2jzUCB1R3r+OLrtRoE0ykFyhpN+TM4aKJpC
bxKOPnxxF39bk3uGNFOL04rinpgH6djpoA60nsY1cro3VHf33YnsmF/9QdHot0W516ebxhzS1VhU
WiOgWi8z6Oa+eEaXDdMt2VOzFRzsEjFwnvu39bgHKDBqY6QBDrZtbqES0NptGm7UBqRw6KONkS2p
+YNM2D60Kuf60l990otuCx/L0CBEYBWw4S5WMDTTKLaeCrRwv/qAlytwRqMzyBMVUzjcaUPq1cZt
F+a2Vrxe38b7rNXvJ0hlWTHRfDQxkCPztPNhJVk9q8z0bmigRQs4cF1XfiH1z0kf/7BGltvGHKs2
Wk/gLsjUnd7JLgl/6DMkBkn8lsr5i6pN6P1CogE9GC1K1iPLbPD9Y356LnaJbK4yWfkWV91LN5SN
XYFWqMH9k9Ew0LXbSK9sKIEPUDlg7Jz29dFMb6YcpDbpCRg9P5bKXdE0DwDiJV4QRXtZq27AD5K4
pJ1vATJR7HJWU2+IcTpK7LCx2qZTcih6son62KZKuTZq8tPCKLja/1DrYReZ9SrSjM1cVnemlJ/T
KPeHtr6t46dUKlEGCv1GrjrgjkDgymbToREaTUxzNIiIXz/+9+Hki+NfUnlVwSOm6zr6G4q8GMFF
dCOFExheJk07JrXq9EF2GOPosUoHJyXasY6KraqmgGUXk+4ZCYY40SNPm9ip6FPE7hp08XOQaigQ
Se6kGPUNYoe67PT0Nhm+hUXt6my29Rx0cLJlFxpmZquTlqKrMb0p1ammL1PtTexkDocKxpWWr6OW
2pbcH6g6OiUtz+i6oSc/OpWE4cP4Jmg2ZPiWA79mjZtRfWAB2BAhAxlAk57OvpGOdjexG92w7GxA
+j4Dx0mf6zBYRyEIZJrMtlQRSJUfQ//rCA1dRs9TNkzs5PcjLKa2qOioakeQ6DsaSOYBf2NBsm41
+RAw1aX4ZcWY2mmR+gq0NIbCNfoVCZJzMaFNoP00sgWt19xMgE2EQ/BmxRAYyDfXvzRfbuB/Jl/f
prWihTrDz5T6Xb6BaMut5UmQjEFLAulAuRKBNvmC+qcFOf/Rxq1Eu67VjoNhHWLTAjxr15uFnYSF
E4SYq61+6SVEBp7CRpRWv3u/T2b98U3eD+PCrNM2Z0qUNtoxN9Tnoq7dPttrQ+gaCQhQo2Q7VmXl
hvXwzVSSNaFFbXcjcFRlI7+p09kc5hxIMgP0AdIUuVMMmgamGajPyAqai0DVZt0ZBBbbabpn0HOX
9XMm135f1q9FdRdKqVdW+2wqnEIZMMIrQwMxNVNXVYa1ZKzkbpvGQGnTYt7DGwzQix+SQ8zu5Pk+
1Yx76DbGdmPkNlGy8zSoBiiYIaUobYzhNe0g454/FsPPsTn1Ve4T/bafvoeFaiv92aj3cfaIInEe
ntPusHT/JqOzY/JMMcfbwhu1lmkzs7Nb0ts0gLOdce1wawa00eNWdfIONDia/Az5DCCTu/1IS5uG
oO9TgfHLvFgBjjXIvOum+R72cF+LUmDsCaT4AMOWucobChOSqcuTdNRZ7kOy8j6S5xdMSbkkegT+
3bb0l3a6k/PBpd3sTxFQv7q8CqLYjRrmAiLumZgspAwELajQVCBuqot8q5Qg152TrQkGlUApnbkC
S0aJms4MfRCIRB/hEzZ1EvyiUnUTVDnEX24r8i1QX+rpvk12rfo4W+dZVlfV+JqlIEjp+skZu+QB
fWd0x8dbMPC9huOsebhZblbqvq58k5SDbtwSsHOxqYKb2obBMbBWFuj/WXhT0/j2+uEtZ8OfnY7Y
TVFMRTcAnPjd+1RhMfSRGodHSMvtsuxtHid7aAd7wJvEMPB+fTWedHS51OCO+liOy0bijM6gmEpD
dMlGcK0TvA2YaNVsS3LzIwi2IflZmm4WrbpwJx5F/MrX/rY852tLk6LuXybL8oMHlRa8Aj/kh+6m
uCFOCt2rBfLW3yiQ5AU59Rbk1K9ix8bFRfwR8KlKOmqGwgIcAYb0HRkKNcq4x6MmCC25+O5/3tMC
nTHFh6UGd9BgXhtIoo3accFyF0NtG8qz4FsuEThnOhij+ViCO8yEdYo0lcsSK3O16ESmu4WPimHq
KxXSCvN5M78hvhMSGEMzFhZWSzUH0g7lhngA7LtQ8LMO0oH47UFU3RQcIU9UmM9VTYZ80o5ouDml
jJKqJfBcohW4HKfMGzPvQXIEqvLMq+UHDVw/go/EJcafjo3LaGZJkWZGBg3sMma8WdBjljf4+aOu
OQq0DMSN8OWrX7EKc9nzxdPZRSAalGPsaUmglHX0LhopRuB+4bcujY+vPMtUbRRJhjnkuuTn9a5S
z4a5lY15FYHJRHCIAks3uQJbZHUqbVQcYusqmkP9ZiVB3wwD2+CrdMVjnMvdvHaEnE/uNGT5ILHX
jkFbulHRYCb8tsV49tT4WlGD/0EEjee6O5+MhHMWgyypYaDC0jMF2B4DM5Vt4RXWWxy//ceT5HxG
phuspi0+W+srbwsUakFlyG+TC0kgoXoJjxPj98UnuW3RBnKmY7UMUqnP1j2N3LFeQ8zbQ7XmJxKs
zQA1h19IrcrMDh/Lx3CduSheHkVQZ75f8emXcMFsjRHBucIowTGRBq837nQS2BKdXU0f3FSrPfDd
2Gb1LGfrKkHolJRA64GUNJBern+ALx4fFfdGA/sYhjF1XrK4iHQjMk1YclPeWOidTJruZKmQgP4r
g7pchrsw6dxHBmHLZ0ZF2qIemnBtj8byuH4bQYfkMbIHX0jiTkISh69c6uXK3N0pmgl6b+jbH/ME
mdQSnopE77+6nZcrcJdligBCYxMuS5/HbjKtMQPsjbS6k2t5V8oQPpyIoFbz5dt3uSR3a4A5scJu
ceL0OFeH5A4wZ0fyeqepDuEddcha2F/7yr1erMjPGcZ9qfQdOFVQNbbmG8DHA+aX9wt7KmIjSCQ0
m9p0l6wBkwHlqhclYHyl8/2+XK7P3RerrFAuWjzu4ICH6hFi6cCW0/WievxGLMwLeXi9bkHS7f6n
+8HTcUzglWn1EB9XgxBECsIsSwdZViJK+gVWygsRY8hmwO4XKy0Lu0K9SS7/IP67PEDuGZbbdJgi
BSsUY+3MM3FN0eyXwJVoy98vHnrgGOMipFih7QYbBR2rMVDfE1mC6KQ4T9JX1VAZOQwRGh1uhjnI
GWCR69/8y0rD5VlxPkMtpp62A9aIqtkDSNvWo7tpup0JeL30u6gGk0GHmd4q3pUCc+OBb3/ZuYra
D1roBkBoXHg2mJla0q7UoLWOurpdOOxAVzDtrZD/+ssbfbESZxAqZpjjSO6Wz5VFzijnwHTVsHHt
LQcgmfYHZd7VTeloEmY3tF3AEMO3BzMokJrShoBSTPItRI3Xz558ZUUmyrfEUgnRdL5+a2VE1asJ
M0A0P4Iu08EUqjuwxFUm5aA2GKoqXTO/q6sNpTVIJjZ9tTZpjsmYXVLXjjE9GsZxCiVHZhDH67cZ
GtRtYJfQvO0wyxt/63W0SvLpW90PT/qs+JMMZoomtcOmsQ099uI82A6V6siTskXR5GDEdJeUDLpV
RQlWbNSAnDmeIycYgKiWenl9ff9fufbLjFTnHJ1KJQro2HtCPHiybktk3wA5ulCSd8Qpgk26FbVz
9C9M4bc1l3D34ubOgzIiBKjCI5hztnL82Jm928fBupr6NYbB1qUUQkX31FjaBlrsoI6V1920nSfg
WOhtMKSrHgWtXqGePm5VnUDxHuB7EBJTDeNSaCzOhadJkC9JX6sMU9ZDtSFRDfRk6Yb6tq/fQgyU
dDogItNKlVofOo1VWYCVHLxhLF8xqGr3GnFaLWG2bBV+HzOnzIEU00BGKYGvgtZurkcPsnZfJ6cG
9VDVQAW0hCbbqHqJOUc2TazeyUGLvRT134D732vsqWyayqmswVca9D7nngloO8AAxgfuhoUbhmq4
Ab4LxbI4lzhrtZ5BYDU8VVF504+ZbTbHspcf6HxmJUalieVk9U5uznmAfBks+wED2M6ihyn7pQBE
T6MAAE0/H4YTAjjIfZsuZr/83qhs9Im2SfUqGztaQpkUtcVcAmen5DN27IcjK9YzBWI/ADebuQFN
gA8sEhjjmMNSVPnqZgOKcLczoTeRnOcOH2PEI547dYp2CIDnLNTBaag5gx6iRLVugvtsmYjDaUdA
3AON1wQOYT/HrgdVjubJ8sOkFt+CDBKbtSOTc5NswXZs0w4ALY/qOQJLeZ8FN1q07Qq2HqEip6Ga
D7aLkjiSQewE4VlXjbaEADQwdRt43wGM/G2xCllkd3XkSFXsqnq2T/Pbto/ssnsIm3u173bl4GLm
2k0IYK9mbtO6d2MzcCP2Qkm5USooTcx3RYh5DgYMWPcwWZavRBgrrMmNYaSx29f0Z5j07gwsL4QF
H4OpvUmi9rAYbZn+0MzVwARt+E8BMWcZ3DNWtHkJTWYjPpXsZI35Vlro9wsdLZNc4FE/h07cUtxr
ptOqULR5ik/L3I9anUDsm/4IZg+ZHRQNew90tojdLPNZXYs8i8j+udA4m/uZWXmanGDBu9ja0TQX
+EvRClwkPASAFNcZw4hWHG9pEdpE7TfXXfKnF+ny/CDDx6G8FD3qQrk045PW1nbOKpeBII2Wgo28
Axl/S/K5ZTjH3/TzHEXTmJzkbQ/gsSv/NKctOr8k8WQg6EDG5qBRgHqafEa/qinX49Tb9U9Rketz
RZb7HdxjAKrnqajbMT4N28FT9t2qeSi2+XHcEUj1dvvybj5Upt08iYQSRMfMRT7MaNlcq3N8mpLG
HjFa0Mknk/7bKJjbHBf0pDMgXmOGu9CSEYI+2SYW4WuuGiSshXP5gKT23RjCWoDGtSmYcc2ACEzl
c4zA7YJzHrXRVaAIx1H1/qKLUK2s6IiOqbvMf+r5JjyIvo3QKDgfIhcz2uhUB1vRBg0vJ3we0OVG
7rUozea7xl0kkkjjpA+ZAIEhsgrOg0S4FNAHhAeZgh5q9fWmh3jWMpt3/Y6LvhrnRnJNT+Y+q5IT
icEDjakBmkqCnYjOkG+YhopaN02GrzZQu518fYu5hFX6BFhzG3jV/uUm9aAcC8QCiHiu745HJ6ED
dhGHQNqT8y1tPlRdnxcx4pAQ/XPEwwXFMIPuhFNjU628aUsqua3K3C6FGrdkgF30rtf6fUcj9HPR
YRX8oqvPH34Q52TKYEL5fg5gT9ZKKSrwrwT+Qkc9zZ1/fe/XYzAsxfkVKYuhnp4X+LSr5I7t1AcC
0422JL1JJXcI1yCxRo3GMVG6UAN7/A5htiJijv6ahXZ0b3wTQcUEpvZeGbwIttuyU9CIhQtSDJDq
q5o3jo3A1ERLcD4ogGDAQBMsYVTnaDhn9OH6mX7KFzhz4vxPN5eBymQJX2+4VxG4hGTY6qT25LmH
pM35+mI8yvqT8XK+h8hMsvIiSk6Y4XCXkf7su4rgVHGAOfOoN24hFeX0PzPV6ztX2oiEgwQe6B0e
ffG9Ej1SFBDy412aHZ2EpyGXj2Uq+GKf0RTckXIOKB7lMBhnxDHLtODsNijoAb7uY7AewuQiWJtg
S++hyOWWzDFEFTyOT6a0byt9q6vZOpLvrn83gRHyExFhJNcm3g3kPigv1JCNGCYR2QQ/Pcubxnt7
92IjNCrmaSjiD9MwegzifU+VVz14BHhrJfuyOz+YsxtIyOIB9PoWaQ/DWkQKKXKw742Hix9iFcZs
ZHKW4EXWfLAa9ffWU+xbzsJjmqKB8Eb+Cbvn4rquhIzvru9i1bSMqq4c8sVoENk7qII8hG7iLFxl
9XfxzI/g2vO9AgtEWX0k9/HJyqAhU5ZAdySACmIUUgKk7PG6+YgW43yMOVK9zyw5ObXVOmQ/SbqW
NHpvKcoWEmbXl7qeIakyz+JN2rZQdMB4TurqHcxaQ1ImtxNil6+NP3oFtIY34S27Tw9C/IPoKnLx
zSwrUIoKEVj9JfMKkfVbo7UDCF0uitjjTe7lKyFl6nJ21+yGczbjpMoATk3hyUzu1Tk4RG3vxxAZ
l5WX6ycr2B3fNahLkoVpjIdIQgMrah8m6CckmXt9EVHm9C7pcHEN9EmV0sDCCx9v2sxR9u2xxLzR
kixFkJgEth3MiIuSoJs7mAp9FY0/CBwd3yIwIbgzSAFiR8V4INlTaMmC4FTwufjmQIpJTEblJDpF
6S9p9s3e8OG8Qfb+7fpBir7WstGLc2RKbBqWho20KA3BMv1sHF0ijsgEbotvFGRVmlKph9deCJ/n
jfXUjM45tm7npxbDB4Wvxxhc1O3l4gHvZg234AfD055BQHT3H6OxdxKaiz0DHjn23ZSgbAikLGHg
7En/5ZgW/0hpXPxSGxHGiHUVAUTxNmG6WZ5yrwSi9PrHEyWFGudJqr7UmsF8fwzQUd6kYC5xwGrr
VJtlNCs/WKIZC5G5cF4km7KwNSVc7jF6yfWjUvzSRTGEwPJ5anDNAqS5aCyUrpInEwzBrENNXAIj
z39Nznha8LaeDbQWyJJSs7W1U56ywjEy1KptQCVRdAEYeSdJQIyjgOz+6ybj78EfzwcOZo8YU2Bl
cpLqs5rOPyV9h4RM1NYS+CnCJUK5Hpi0DNr0NHfPbRNutVh0in8TjyHXBJTAAB03b+p9DFUXFTFf
M+Vg0Km37xVuC40S5JlBPHXQCKO9HSez07Lci+VvIfhDa5Cj9VWxqWtyTJPEtxj4n9POaePErzNy
GyrBn53Fxw/lLoth6mwwOyTEgVlCP+2gKAIg/NeX42MB7nIMozqarYZLP1e3pD/KIXSrC+uPqln/
vwh/PVhjyr1apEglkXhl7aqSRaNbX9vMxwpc4SCUzC6vWlwL2AzwxX49/Eux0v95x48VuEpAbqDN
08zVwu8FKC2mV+sgduLx9rp31L9+cz6W4Yy/LstwmEI4q2CW7BrafuhG1aDXnZJ7TJ8zN1QaLE+m
QypVd3kKzvqqad5KCWyDmcRiZxwt61y2dP4OFuTaV1qMKuhZAdxhlXhsoUUqUq8fwas9H8qSjKuY
Ag0GGXO70sk619G8tOpfs556Oe2+RyR9oWn7sy+KHbo0oDN7bCtrjxnGn0VuHGi84MWVXreHUr/V
pVaz46nS7N7o3CZPnULPXCKRGxY9WZHp5TEFQDwB+W6wjAF7QPk4UQiZMTCo5n25a6CaiP+krhrg
oW2okDm5Ka2vH/DfPD8fB8wFD3qXZ0kTL1f/l74FH6Jihz4G4B2wZlBn2og5b/4m7PtYcbmCF0+3
pg1t2PS4w2GAKZNuHZvnuP1BwjfdgtCW8mwuHCz5k1meWwQQZgpipfCgxJMf0e89Xadxi47XWrJE
3lx0Z7jMpZKzNApn8LGUSezp+s8K74bgsL9+Fz+2zvnZFIg/s+iRHIEB0MMgE0zQozf1018KhcxR
n9ItuxeVDf4mT/pYlvOaTTtiAL/GzsAwcZ73DcZ8dTTgQdbdoFIhbZt7s1gPtmj0T+BLeUgA6VmR
mBFBcj2Bs4Wus/YM+Wz/+pl+hoK/P8L/vznKtXmSAriDnGJz00p5K3sbMs3xBgQ/TF6Dk5ytE0js
sg2tfbD0y8Y6fKGTDSpZO3JFCYXg61LO6WLgnUVKgopTNcXbRV83n1OH1rHdj9S5vmuBrVLO+8qT
OioTgCAnqhUYLOqBe3y8voJoM5zjBXtp2U4jjpVRTKBVmw5QkgDTsfPq+joCI3mndbrwBrk1WGxs
8eDG+DLjqRxmu8Dcy/VF/qZM92EknM9RMxrIaY4afrc17oNVt4Kynw0JwKX/IYZOi77OcrYXe5JM
cDHTCI+W3LcrvQKnEhPUHXkmfP755cc90rA05AqVaDSHB0yfD6sxgSjspi02absDqIYlO+QRpgvS
XSBP2hCPT3Zr4mp8R1HNfGNOgpIr80W6BqKvyXka0LLracJwzjIb7Qjsd5bxrCfPgq+5uMnPdZCP
r8kFaZAdULSJSNGpdgEILl7AEH0A2954C70G1V906tJby812msiMlht8ZWF+5MNSZCsNmxK+Bk9V
CXIpqmwTyXDlunQmwDnBS0ksIBgwLaXHIqyhyI3zECPdBEFL0eCqoFgZP7BipcORW17r0e3c+FYG
NK4zuf9EXfNvemD/f+KfBtaTMui6HK5twQGbJUSMMSaSIMOyQqc4d+cSQmQ68v7Qyx3RM/I3RdqP
xTlXVCCdTKJQQ67/C5xsdw3EkIbYTlEcYgspwFa1E19UXxC4P17MFzhgIg8VwttmeAnSaYMLvUlr
aLtSwXS1yDXpnGvK1WKWuxauvPEKGaMWzSpaIaTOQX/stivmC3Uol+O6ZsScd6qBKDWkCBx1y7dU
3NQFyXP/ZHmjI60yP0880VkKnMI7jO3CHRZJnkZtSJNTp4HeGbDMKhu3XSCKrkSfjPM9iV4HaRcu
9Rr2PI8QvsUkX5VupVIAARLeQ879UIO2lpbji4HvUrXb/bgPiN08tDvQ2rnBG03t6dzch1shxGN5
1a98OV7jdsgsTFlPS0sLXEnJGkzAsBUdDdBxFfmiZqTIMA0unOnCNqiVZokxbPNWASPSlnnATspv
80sT2swVqRsIvLrBxTRllBiDpcMuKbCaQbIIJH8viudortHVZ67gDeEYG/gHlCdyBtN5A61mxDco
PqPoBpVwT9kCELcWAXYF1s+LzJLaGmN1QhQ8018MuUscP48iMUOe6+nTbjgnAiYBJsU6cqrWLTfz
XlsbwQ4Uu4B3kvtok98MG0DV3Oq1GPeYoE9erx+mIN4xOI9C5srCkO1SUSTQuFEzNxNNrYtW4BKn
kZAaeGZ8LQ0pu6k1tkw21/cgutX8oKWs6Jllhlgi3bf+0stVH9BPAhrWsW6bs2qDmg2Pm6hLLXBa
BudL1ErrUFdH+m3NxFODdBNAeFrKlI0FDgXBDgXug5+8jKFljhlT9AFnlBNUwCnS8pCkNwkqK2CG
sYl0p9aKHbN82yhvaXS6vrxgp/wU5hxAmSitc8BoQNnBrP42pT3mZR9HIRODKGAwOU9iFNTS4rBd
ov35rXkEbhI8WpYT7dUNyj/giFhbriLYnuCam1yQIseUlnOawZ9IL2M7uiCItatE1C0QrbLck4un
lCUSOnKShqxs/K5ZPQg2U1eWR+/6pxLVg/mhTK0Hni+ncMUWvZtQjWo66PQSeUWyFyurz8rQeiOr
dwY1UYStj72OsTAVRAXddKqj+WXOBqiXM4wq1/as/IhTcquYiXP9R4qOgnM62RiTQs5gT+qAvkm8
nedVVveCkxD4HZPzO5MyRXGvQcUgY7qNUSI3Sr9d38YSlVx5000uarFAuQteHLgdSmIUIoljQieB
5K+jUfsp1e3ekgQrih4LnnMR7Id6RubloQXJ77Yv7HIfYKZP8tjDeBfkdvwo3UL0a511KJKIqmyf
h3R+r9fws5yYTtVKM8OGa4SfDNLyW+tm8Ik/fo+Eg6MiT2DxMUwZZvnYvS+GD1hv6tZJRjuUoQhl
z5On+wlY05SjPrsscK9/2M+jotxGOS8kVx1Gfw0rPGn343Pzssz6gfd3W6/jF8Uhe3HZQXAj+Bmk
UZGyANMHS+/iHA+PoUadDsj569sSLcJ5oM4Ka00JShTks3sSGU6ORL+SNP/6KiIPxE9gNHOhSyXF
4amr2Q+BqsDgQG83GbgmlLXpxr+yDfidzT1dmYhMkXcyEJOIpTcFuZLFORkV3KTTSFDPUFdAdnup
z7zertxxu6RK6Wpa/cdtc/6mLbOWpAuYmqyGR7QvujtoGbHd9BAee3s4Gav0Ts8wBuj1q6WAY2yA
CxXeUNGmOZc0EXUymYZP3Lq9G0bu3ACg1K8rFw1VqAMPq39w0MvGrrhBi4uD0rAPLa1D8hbqg5ND
WRzCsZ7SNDe9fjfpkC2MWrtSW3CvP4Mt2TVVaI0apmdi+kTDdY6t52p+vf4xrls6qKx/f2v1TFFn
ulg6M2W7Hk6aCmCRxgTP2PWNf5JACTDmFCY6Lm2gYLCIrorMj3IsNARuLIlY8q/HYETmXFJNUUJS
e4otQTZEf6hU9SYk56Wb9d+ObrGwizBllAbS0Rxud7Re5paB9mitB4I1rj+cROYcUSBJSIW1Glez
qzzQBtnVyM55Dq2a0jgGEPzTu3/NxfKbRyf8jECUdGA1p3V6yjE6zbrtMIgQ34K6LpE5hzOlcTCC
ii49yWhreuj4QfZ1ANAZPRt7lJwNZHDmNXF7FIfMJ/O1hvYxpKNA95/YMWhAxOBBwTNGeFImNZLN
oaiw6QXhilk2GyI7oRs5T4PbnBI3hTrudeMRfVjO/YC8rWvHGgumPVyO4kfxjw7qSgqIQYqX9X9b
i3M7OWSVqixr0lNJ6rWqYGwssnyzw+DdQ2i0PhtFoDdBREL4aYKBTrIpLcdJVtSPW5RwMihxAN1/
KqGaCx0DpGXhmt0LvfqylU8e1gTLj2JAJpDwSJlRqqqOMGR/EIL208DONxPgRtYOuZEvU6de68fx
JQcB+vfEtTZyZl8/6S+96cXynOspR0BPgEMFpFD7WU+A5+g33RwJ3s+vjfViFc7xlFYOYr8UNSsC
aQmHON1td1hSvzi1QSC5ZRrgQKLy5teFsotFOU8EtQ2rVyK0IxY478KiXD2Ybgs6vcKNvwuLgF/6
8IvVloO+8K1M00gZsSA6zUd9Kx+S78kDO0w/Bj9ctyuE0Hfg4tgkT9e/nnCPnF+SzVIFlzhWpdAF
BJG4f9bPgwvyj+QoOk+RpSwv5sUGh0aLh6qOUBBnx4L9LNm56kU4IqGhcE4mMgroPDR4oeo3ibmT
AkRjtxrX5Q46MMbgGtv5H4gvCFfl3E1cmCyIc8ByBhRwqa87rbRUHgF2nVwQRnY5vLno4gvshe+P
j6E85mayFENAIIbZb2fQ7nKwPfaqyEaWD3PFw/D97zCWrboojAXVr6+CfFWeUE2C7mgJzsvAa54H
iKlPa0DxRiIsHi937NranHsBIQMxswW8EZVA2JYPpv5DcANEK3CuZQ4KFlnj/2551djom+ySFb0F
g4oNVcMjc0Va3qJLx/fGq2hsWmDFlmyArRc2ePDUABSNkafHeqWLpt6/bG5+OBbKOZahs0xIDcJ3
dmisoQ0FMM5eov9UZktklpxDycMgBQFjuFwFKH4WkaO+LNnVsr/+UX4DxSNY/Vby+s/AMBfb5NwL
VK71hsq4D+YhuZG9akRWZ3nzLeAH4IaE6kTtVOhsDo7xR8Dbi5U5n9OnhMhpuuTnuXQvAYNmYHDP
mmNRf0pkqZyXaYaoVkIdvnrEUEvjKLsII6anBQ+7DJpCqN2ijsjLqMuPv3IB+db4oLHMaAmKSgSz
GI0zP3WHfkNW8o11bqHrQRz4cHbbfSsazwQqZrsgEADWW9erehtvA0co3S6Id/huuaJAR7iZMPjV
+/hBq3ZNIdVYr4STIKJ1OM8TsiQrrcWe3g05/jHdgO+zf6Uoas0e2DJ26r5+hMDNJnHzQyTyuYJL
+46fvHgslcmCoo6Mbx2j7VPcLsROyxjR+CDuwwvMim+JmzFTpkFe+qtp99qp+n1TfBf42MWHXjMi
zgWBW6HKMU231AYVvI6R1wau+m3R2KxXsNtKtkWYra/xjx+XUuf8kC6FyZBLsNvBqffLAB8Y5Rxz
T2xrhXTqJDIXgdvje+Gz3ILos7WiU9EoK1YcOyDjoctrd0QXIJm/xmxc7IxzN9UcAcVgYKnFNJA3
xs/dIXsgm2AtHegWCYCn7kxoHj+IBidEe+T8z2wC35n1gDf33TZXjbWVg90E7q41RaS3ApPkG+IA
bM4NWV79Tv1WsPsgeBUYpGgBrn5sRnJWzBEM0rifnOxmWLHEzvFEYHQelOwO0PIywLJCuJrgBPlW
+FxOSmFGaDvUcJ35aQFsZgfDm7emLYNhcWHhxMi3fX2zgrib74hbxqhHINxH0+eo5cODlcTHaf51
fQ3BK8E3w3sj6wpdSZAFdsAwKG9Aca3TEHBb7ZTNPw25+XF9PdFBcg6lHlEOV1MgJuJe9SZjcox4
nSwTkFAUu76SyFKWX3LhiE0NetgQhEUAyp7rNrTBeCNYQRQOGlzkYpA5jLoUidHo0+cFgIWCuJuh
NZ240I91ru9H5D74frgh6wXmOBHNxxuf+vIIRQOveUCxIgCocNGAKVrHojeRLyxViD4a5z+QRkSS
UpnJSdN/lK3uqEmBEfVwk1mz6EgFX41viRt5pCpFAAeSFzYD5ZJmNw5Db9OmB2PFwNtuk70YXPZ1
EejDNfO98DIvdc1UEPz+NRoPON0WCmgoqkFc7kbzIr97FaLo1OtvK98UjyrJYH2gL9jzcpN5xcrc
z2BPWIbMmLjLJ1qNy5aG0KzjeEBcsmS6EkRfou1fNRHNC7eiR1X0FZe/X9w9LZ6nmRS4e9nI/CjC
i4q+4vXr8PXUwsUn4z0JaDsVquLyLZPiuVsdaLUiyk4v/OjQx85Sko3XZAfyCbTdwH2nGJ6seMkf
EZ5c/AzOzRgZScygwcvQYsJl6J8CQ4BHFG6U8zIFK/K4sSgIE5zoBnVCkDGjfub2u/R+IUse3P4G
OFPlsTqTdbhNDyLeCNHH5MIWbRyGKFIQZqaqvO00HKoQDi5wMHwDXA0nmk41DtGovpXa/5H2XcuR
69iyX8QIOtC80pWTVEZSq6UXhkw3vQft159E7Tm3q6G6hROzY14momMLRWBhYZlcmf22m+yHGqmg
+iwwGsEt4HvdI8XATjexcuSqAk9jf6d4S9DL6zd9wdR/5BveHBRFMKueCvsZ+o8I2WckbIMLtpTv
gse9upQGQSRo0sd2+YgzU/RYCAJ3XmsQyhlqEyu4Hfmd8Tt9IkGyBd3kXa86qEq6kti/XIXv/bkH
fK871pNcDs0UWbwdbS0VErEKmAYW5D65ElhVcahJtlI02ZsgGnv7VEXe2+bcjT7FegRRl3/KMvKz
bIOFWgOZk9t4MnIvpXGM4fB/qOALcj2+J242SacmrBzEgLvZrlsZG9Bhu1ZQ7UW8wSKL4dwMgowx
bkMYbleHThf1jpYJ2nfXUSgXJ8j5mZFYgL50CDcZvZ3+Q/oJlkhqoBgj+Yw0M4SM8EO8A3spGt2e
SG5KFEvZnJex4yxPZAYoRHXgzg6KVeaOgY0nn1UlhG+vwOHw3e20M1tD6ZFGsB4a1Eg8pBGhB4p7
V1sZyG2bF+mgbG6b6e0jhLjW349iC1o2fCGrc9VWoFi234yj6NrfThmIzKVHLfL1rgurHDHisCHG
/p9aNtRqD9Ya16B41BoH7JOiZW+7VcK3sdVwAbMpaF0RPmH4BcSSaJAy2gjFVe7nnXG6vZG3cxYi
M993EV1A/jHqBhuryaCQjkF1WXe2V5e2M+TJurUaiL8Lh9pEh8e5GGOS5KJIseY/CWDsKqyOpxIP
amZMLWPG1B7IVN3sUHn0l/2aH9uj8VHei75dcE8I3/I22kItJswqn0vQzZFJYX8urrSl9+IC09Vb
Yqu2bpqGqlm8gNZcazaNZuZ0ssdkWaVT6hOa+VoqCuYEC/E92LDrUAOuUPPRFACH5vWoHKIaKnDh
623LuXo9/nwQT9+mq8mUgYYSmwfu7hoJoRmB7x3sqLeXuR6yXazD7suFhTZ2jPEYk3XMMAwGhpHl
bvT11exDLorQlzywPPD6Bub7PGyHwUua/4PKl2hLuUsy90BLmCWQJXVO3EaPXKvdKxS1ESMUDM+f
T+dbkfDia7m7oS5ZFY0sDZa3yboM6FrfoweDIEPkQUXfxIX8YSapQ10gS4M6t2cAjy3ZLwQiWWmS
izyayFLYT7k4wWiu43KMIni0ffVubY1/EMv+/MWosJogf7M3IpiF0Gq4B3jWu7YGGiE9VL+tY+fH
K83Rt52jxHd4n/wEdeS6c6Tj8GN4B4qwXYkGI9jfv3WO3BOss775ZKEWpKaKL8mK07UmCNqhzTcp
K1V7v31JrnrUC6vhigoWRcscqluoz0iPUftGMFp+ewHBEZ63++IIB9pPVV3AexnRMR9/KPGxNkWd
HXaRb2zZGTV5sYZZmn2eDrDI/E51JQRlKFawwEUPUKkQA0rZntxajvMr0RQSa0H6dZi30VpbUxCz
4ab9W0PgSdjSeJmteLCzQ9KMwRiBZZPcURv5Qxav51mwhwKr47nXrCLGTY6wWEo+B+tTJ/YJ9J4+
6UInSwT+//pMyR+j45nXYs1IoYd5dszRmu7nYh21J9ZuZP7Y6MBr56iSp4dBsRfdrutYg4u1OZfS
N1kOXbpztmARwG0wCo8Rbs90tWO10QoPEsdCgWGBxzyj2y7sc1DLyUqnMAM1tuaBaEPfDnG8ysXV
GNFCnO+gvWnb1MJCKshB6VO7rx9bC7MGKDOF8XbBWAJiUd0rHcWVn/Itidd4+PQ1gJyV5cwv/c5+
un37RT+Icy9ZQqiskCk+gIP/QUKvUzY/4ll6MEGXfnslgSPjudkGSynbqjPQRZ5/dFoVqJYqeGGv
g6//mM43YjYjjysQALBCsxKQu/E+eQs3JHKmnfSRbTHf7KKFO3tFoINGgRHTblJxX1Wwozw9W9lF
Uos6MBDBgH7f6Vu6oWiEVK4EhED4OENuBdrcrViu9Gq4f/HxXCRTz0ZBmLrSwX40fseYM4awuwm6
9XTdBMmmXrN5SyuoV6Gr/Tsb0tjJX9wevYqWbC6l7DCFhUMxz9+PrhpDMUNgQSK3xBO51UXYjuDq
/6c4Cx5/RkBZraBjedKOiwsxKbS1XgygzwVPpNCw2JlffCGN2y6TCgkjEXvtc2bDx3dj7igefcS9
fa1GUPs7cjBu9J3sDfd0wpSpsK8hsisu7FGMvletAaGWvup/NA8mtIjoS8jCSGSQULaH3gWURoUV
K9GynMeK+jDLDQllzdDQoAdeL1+5vNeSu54+3vYPgkdb4zxR07IBGxbWDcF0V6Ky0QfjHRU+2ter
YH/uCU9i1VGNSDVtQByE+o3hLk7iFAbSQ8grvkM60lmnjSOCIQo2kcewplqmgQyN9U2yN2JgPAGK
4DH1qlESBeSCXeSp3ULZ7PKxZqnbKj8Ua7WBogXU3FGXAsXn4EO1IvKkeWt9SJWbHpNHfGyzvn2Q
goCS532jUlM0nYJIJcoNJyzHI42X1aws/u1lrjf6Lg6SczuaIVeGjnbzof4Jkkom4pqAlsg69L2j
bJOnZcsoOJPSiX+Rr9tLs798I748awpduAOpndq4Zwk/BS6hDIAHFjkc0Qqcw5EhXqe0Cy575y+B
urjVQ+likHcFeWBMM24lp/QUTI8ANu+hPeU32l0DreS7YVU8CgMy9nDc+lrO8Ug9qg1yqyco31qg
7si9YkVOOlZlU2j5syzA84nuCu9wZGnIQttGwsOoUWgXFKjIEeVNMUWkL9eLRBcWxLmclqq6ok3g
pdWHHmTsNWocoP2cj6W6lSLimRKuDFV3CfnVD4dYUrzbZiS4qzzClUJJWuobeDxWhVR20YpAyDwT
EyIIIgMe35rYZd+AjC4HcnD8PQVtIG+1wAZuGL3NjemasTvMTvizBMhVpE4hiuZ5widg97M0VZC+
srpO/VoHbDDE+2TBCO2c+i19Fj3W1wc1/5wq4QIhGmUQupxhry3sVfY7d9otDzZA7cle1MC9jsK6
WIvd4wtPEEohNewFHarOn30J7XACqJdroj89e8qzlDqiBodwQ5n3vVjRXKZ+RpuToaMKwEAhDb4Z
0LPKgftCS3cfuqKoS+CKCOeKKg1SgRJDNTSyBSX3T615vn0NrndULjaRczD6CD0kiRWR1FW96R6q
bXePPkMDIC8Y82AoNoYg/PZ+frE3IqGRc9Zxw7kRztsktZXruYmXmXU42o3qF35/b+7Sn7kNBpb1
pLpQlZczr5leWZOgh/IIAO/R+LCM4DyPqntbC0iOeB4wv1o4xyl4SgnnoCSjlNuOMSSD+cavC+jE
W63bEpEInGCZbxhYkxQjMVAsn7IZk1tMNqxxlFw0JSo6aB7aaplUgsYWKIMhYxwYv5QGCtoJ9lQ5
T7n4CFIA68hip3+Jn+V/WTznqaBoooVqPOAjJfluoK6WAVTc106oUcHjLUpTeGxrnjZGZdb4TOue
AYgpRj07d9hpp3kv3c9e5YHcZ1MMwfJ6+yIJbioPdG2lMG2SBOsCSe0PxeJmuQCbeQ5Ub1wXnvQJ
vVWidRU4fXPb3AwDsLQjFIcq6zELZcccv9Cx3w+yL+URCErDFRRXNqbvm7a7qX1lAaFgsQJzXlDo
21x6KfX30nqoUGWpyFNuvsaNeqzU7KnJZqcbdiDj92YyeaPxpRvWQ2PFiPFeaVYQJ5vr0E3s5qlZ
UsEnCupsPK62z+Q6IhQdrJp8zaXujUu0KlLJIV3kjVT9t7bC+T4ZzCJyPf+HRVsCigsDoNLJPCHs
2aA6GsDt7STNmUz/tq2I0iCDc3y0iGuw30BBgnXqFrBp9YZb2sdi1XjNpt1GEvg5nMwOhHNggnDS
4HyarqiTDeoYxsYercPeW9Yxhs6mrb0CTflzlbmiJ1MQ/vBg22hotM4qoNSoTC9RvuvNej3rBwX6
TmoE3Z0mFuRgomoBT0CV20PSDTq8NtO7rx8Tpzt2IOn10AsFt+EAklqyxYM2OeXk5NBRXCX7rhMy
9IhOmAfjGkTpNdoV+aHx803lU4+RZcT7PnXUvXlkIxXxs4gLS9Sc4cG4Q53LNFPgZakXncJjC4qq
aNusljum/mds1P30Oz9p73SV/7I9Ueog/GQuHJOKSLVTo2Qzv4yTPlzFSFeqlfSQuZBeWyeKIx40
FuQrJntcLwKyVs4XeaY51oxRYJNqv05G1x5/ZkqxEtxZgYPn+apStcmbssJSGByHDpuy7ikwrYs7
3zH0Ve72W1GmK/CGPHQ3GUYlRBqKckJ0D859Q8f8OAiYUm1Lq9kTfJ5oJzmX1CnA1tQKFlP21soM
mudw0+7IPQsBVRT9JY/xH4kE30RlBJ7JqiezFM8hbIahk8rX6kHxMj8NsmempqMHWe9AnNNLAmHu
oN7Oq3kMrzpNRqu2uJ8sdxhRqc53aNWu8jVg3itRBUqQa/LIXUlK5hyqZKwuxGbkshVrvhWBqFgg
8LU8WDeiphTbFZaBaAh6+I9WaHqFUnhZmHhFe8yNOBAYzVVw2Z/kweKyvXKmxIRAd34AfnaFL/TL
TFs3OgTXdOCiCQbkI69YJLcEg7OeinitRAmgxXmcPCz0ZNJhs/RzwryWshuQx9v34V7xU9/2RCSY
omPknE2YdADwdFgu30Tr/t7aFBsjSIUKzdc10C52lUv6oloPQTOIcwQTdL5BLwMkQBXSsfK3BNDg
+cF281O3z5BwimBSAi9ncSHRUqVSNJa4F6O8Du0vMxF1vK8iMYChNHVNN3Vi8STERokZ6oYsGEXv
iBO2YC9FbDpNiVMWqBk0mpf2xNVUqBIvp//CXC+X5nzcbDc2WARQ3SrbctdMU+5krTY4mnGSYaBa
3rh9TV5Bxt0CsoV2TSlkAb22vZe/gIu/umlssoFNkLOMtxxctdhmEIYEOZAfLo+suyoe0bnm2S/W
5BNMKa2tZZiB4V/SKpgJXSEIg2LBsC6TRBR9XUPYXq7FYftUkoDWkXQoV/4E2ejJAP6MIGP3Jbfz
yOqzfmFoV1AiIqffx0fRPOnVm3O5PPP6F+GARcMwnyz0S9KNKvlsMK9VfaaSFnW+gj4Nchonq32Q
vEKLGgpRIvCPyLj57JMuIK+vFzUB7w9w74q1Ah+QmxSWF2qLN2iF2yyTD9TTxqomUTZz7Um7/HjO
G5pk/A+NBUTSA8rizQJY0cEvol0BNKwwpxfYMp+OqlNkdYuk4zaVr4MN0rdKSJ0tMifOE1r9OCWq
pUfnIm1zD45jdJAVjLKJXPu53Mvn1pebx/k9Mx2GZDCq+JAMuVtDQtwwotOczatYN52s1BFBF/ni
x/3yNGT0E5LeTyCJe7KzZgs+nnUk78wkXIcaJmlT9a0vqV93QAs1M3C6KaQpxnCrzptafWwIRqHk
1yIuNq0WOWGCYfl2XA/aXdzdN9rGAM9KupuVpwow2CzfyEAAqmRAkxN8PuMBGOSnRl58Qy63pTy8
KvVhIikqZKJE6mp9/nJHOGdpKcUoNxNcFctRFZQDDwmucbKJge9iAF1Rj1XkpjjXiNxftu0EzbNC
e40N6sRMM0if/Qkh7+134FrF7eLL+Jw0pWk3EAstc4Pm8AwIG2bFH4kInye4H3wm2kHHLW56DQ8d
MR5Vtb8zQhG2S7QE5+/iaqRUlUEv0UGYtTct4EV77/ZmCY7lW06JjVK7Eij0SXqPUBsq5cpt6bMC
/szbC4lOhX3rhe8ebKrVdqIxltLKtwf7AbJ3n/b89O9W4WK4NilMQE4Z4I6SndJgSJZup7l8vL3K
1UbBpYlxjosqkxxVCt6BxEIkbM1t0GmS0wAOOmUoZyFBRe+3LoAYAFlGDXYwJxmzzGnLzy4zBMgc
0cZyrq3RZJBxZeyTq19x+Fpna0jWCK7UtdD48ns5Z1E0ZtwSRnmYgxibZThs/F7diepXok/hfMRg
mWE9tdjWeTYdJXm12tqJzFYQxQhMns8N2ygmfQHoxSFRnyz1XgrrTRs90VJYkmfp0Y1Hh88L26jL
pbI/9z8GrwZFwlceQMvSV4NEeZThbP+7oZKLg+JzxGrJ+6wGcPgMwKhO2TrBUCeC/P9t98hPxkd8
TAXzgaIdZRtxcbfbKYySQcVgpzwWDriofEs2Vxp5wjyiwF0xL3FrSzkvUqrR2KNtDCBWAiUqdFKS
SVQ2vioyfrmHnA+J7U6WtYJ5XQtsb/p4nK0a9dtFe4uGUwXZHtuIgrF9Bv+4Y8SI7cfSgRi8k5qg
pzcGN23NH1TeJ9V8l47z7KhxvipU5lpPpPlI0t4XeCORnXHeqOqtWFWkM8fSgHKz5tWPBUA3jPNj
eRYX5a7m5ZcbxHmcvO27HqJNbLSg3TSR07ihF3eYHA4dzNoAnxUb69ufeG6j3zp3zgFl5SLJGNVP
DhlSPEeOm7scsvfeKP9MyW8doyFz6LSIwTD014XR/dA0j4p5suLM79EAo/FD3DaeJUGNLrYhFL+X
u+4u7qPVECV+Xg4go9KTZjUquTeWtdPEpWtHs5uAEVhvh5UO0HGtDrofgbbfKfTYqzH20yhTUJLC
lUzLkbIvmqqYSp9ceX6Jyvs8sVdjuKDwPlauCjaIBJiSOk58MpgC5yw0WM5tdppSGdGESF1ftQBE
Do/lHlcespfLtlgN6AHKnm6BLdWTs7OwEYUewC55zN96wTFd7c5dWAY/2xoVcaIVLd4ipgZrZGtG
U1FBtLcP6hemzWL/hpRdEYi6EKLEkB9mpVpYxKoEt5Bv6ifofM1+idJ0ubd3jLml9fMHqAdLaAwM
v+adKC0VvFr8nCtJx6mfRpoc1CKCQ9jMSozH69ftG3C18XG5tZyPNca8qksGUSzvmoeyDErF0XaV
7mTHeT5qH8zBzxBIV7pnXfb6R/VDH4Ly/t9+K+d/U3nW0CYHYKEbVbfSylWkP1uaqM4g2lH27xfv
iaG22lgYcGhdCfng9sdAda8oft7eUaGxcm5zkttqIP/IxDL6wupY75cduzBgdXfjXRHEPhBuIiZD
wQtmc86zz4oe82wsEw2haNJG7iKUDxYtwTnLTu20skkBElxASTvrBMIYSiDYPPY3bjhkfnq1yQq1
JgzVz2reut/B38ROooGtzQB6Da2M4ms4Ds+gPigrd9wJp2dZ6vP/X9/mJ1lJayTzBPzMOdABZjgo
7omfA/9dBJInPd3+2tsbavMjrRKGeJSK4XT1ZHbSPjBk3b29guBNtb+Nr6qFPbVkAhplWwMpk2xR
1Np0nuISVLVsIY3g7Rtm8/OrNCFtPCky8J3Ij7I4GGcMAGJE4l9+FdvYi4tcanm4gG4HqXgEtrOs
fYMKudtRMNylht9NELesi7WcRPdVcWpjMBb3vd+CbfP2zxD4TpsfWM2qxIbwNCruZN+8AxIxv8W9
04O15tV+YDPCmBLpnOjQod5fBfUbsN7jehZhZIS/gvM3M6Tv9GhCc54RvJzpT5rFGVl92HaV7fLA
HkjVo42jbYmL9nWjfDREPMtwO5cDW8/fZ0JpUteFhc0ARtrB/06FX4wAZiVsjhfAe0Rx9B5boPRe
+WstSvEEXteWOedkD41taawl2IJIHuNHXruXTqiULSdKnBZlXDZub6ZOVQnyZNEl5qKkBKmDNcQV
hLnB6zMPFsafFsEtFmwtP0NMkkQ15hn4lgH1OrIAaaMDdFrRwITwZx6BNWEe3dk4Csz7dhnV5keK
zdKyu6GEYanSi6Wt54wcZn1wsvGuVr966HLZ8mYib3P7U5u+RvOzx0RFQlKnsQvA8z/acV83jxJu
5e3fxQzphos+VyAvLr9JG6vOE9CWt+3RDE1nAN44yXQnakpXGoVZ0O0XyT572Ivl9DJX40mFYQHp
eNd1GHRgsoCRb/rDvI8Re65YUyDaN7tBczQR1Zdodc7TWVaXzAkBDtiunmY185sFTfV6cvq8cghF
ChBqgqRbtCIXJDVGLudVjjKnAiisQebdmCunXEUzHcrSJWmcZRR9pOjynv/9Yo+XNg2bfs5g4Nhe
ecv4GNOgDKa1+Vy+SytjXa/MV+FbL3isziiDi1WzkRYtNdIcLFX54Mh+vxrW6YueOhC4XJVb0CMj
SoRmy23zFRT57DPi8mJZg/Z9FdpYlgbhar5PA80EVsyJNimk01gnrwVQ/7+i+fsT59vnVOdi1Tqe
airLqJNTjwmOda4UOfZD+Tij6XOmWFPZeN2srTMRtlJwX/lh5VkvSr2jWNlY7ltjP/dIbadjCD0w
oSyjyJDOb+XFV84ExFlmhOtS/KaVg4FCcNImfvzYrs03az/9SHdnhhcRv4zgDTjrRl8sO8zJ2DRs
gkdam5hkgfku66HGXDvDwcQ7dCSO+klgRrerMzY/ySxTMynrCnem9frcUf1mBeqFYA4wcOumfiRm
QhG8Qvw0c9FrnUxK2K3cOvWGMZjnj3Lq6ejQMjHKbkNccAd4hj+/NDsh5OcaZuTCfvnxZtqBPFXq
8LnjdkRWxdi+1QObZ1GFKopXIWmXa3ERlaaMiQY9eIbyaVGWBv71pUuduYTANqJniBz7+X2b+nop
CCUEDokfabYUVVabFrl4AqEjBSBHWkXOkPy4bTkCB39mV74wVqUpl7KCmNuhIOARN98IG+9If2j9
s5L87jqRrNlVsJai6Ypp67qlq99Orq7HppIAJOj86EQC3S/3wK0yBsI5sLfynbWW1/IufIgFD9n1
S/lnXe4UMSMdGw1BbS/UXzsyYmJb1Hu8fl5/VuBC3lbtizpO8WWa1TmLOa7Afu/Zs+h5FC3DDvTi
wCxZaY2lQNnCtD/LKNvXVbpN5/+G7e/ymLg4ts+tMCyZjg4N7yeCErQk0iNhG/49cPt/28VPk7dy
s5TLjO8orJ+9XLiTlfwshvY9V0VCR6KVODxJESXgbJJxMHmhO8ZifRrlUYK8cdaLsi+BkfGT43OX
9amhQm+YYgyjVdapIaSAu+7o/2wb+/eL41fJkssLO5jOD1eN7f4zZ7v8Znryyi9xR/3qMJai47Ka
msHEDDg2L3uaarMwwghoo8ErTiwsAg9T8wQI0Pq2K7ruaS+W4g6KLi1pgFdlvkEJQOOwTbbVPV1j
6N8JHRTIZWTMolurXrWOi0VZDehiQxeqZEXJ2CryOyj+rLWf4bP1xh7tbCs91OXGAtp6Q5Eydhum
9hY/x1vznWyBgtpVL7c34OrVvvgp3NmWaqmoxFAhVy3Vrjxo6ylLvLYpvdvLfJ/iIUS1LFnXbVXX
NYMfW7SSoetbhZZ7rRncKv1Vx9Ge0qeqrB6SGDiNEVO3qrJGF8SJ7STIaBXQKvPrYZZBMFitl4IG
2vSqjavbP0z7dhbcD+MMoJ2sElrMXblXWrpprGljmWXp0SksN1UHWpum+YqtcRU2qFVViYWpkyYI
IWmAvsqOppKraPdtjGHpqN9JvQXNtH1cPubWQzoXm6aLA12bnK7SfW00nV5T15b+UY+oo1eLiyTy
AKl5V5bLXV8eSVz4llnkolrVt+eWEE0myJ5ty9Isk9c3je3WIFJtqXtMcCZOY3jWj7R3VDVgADOy
mu9K0zVe5Ngh70vk5s8ic/9mYtz67AQurD2l+VA1OIW9Ia+X9LWjR7na3D5F0Sdy72BumH0TKYa6
H7PIj8K7djiV0uBEAEQ2CTKrpXJvL/jN63LfxL2I1WRkPcFw8X7JTiXUJ2dRhfHMXPDXW8WtwL2G
lYxCt51F2t6GJdoyNIzJgzogiICob9pTp+1e07zbKMmwKit8avHaj8DYw8oS60VLg2l+i5bHXgVf
b4GKUOz2SefQOdt2ahsU0l3flA5CzDsgPvy2sbexUp/aIn6bIwxBdL/0WPKGvlsPqUQddUzcGs3g
TI2Pt/fxey7692d+a6wBlBZFtaTuO1/f6oVnJk4G5KPhQasV6OFDcwCe17+9qC4wF76rFul2CA63
UN2DyO1oROOqyfR1qiIz04/lBOnUOXU0SPzGUGppS81jCkJ5h5nSdhcOD2qIgQIzd+T0M8xkZ7HA
21G9z5Lm5gqo0+JtOZxkG8RONnpZm1z7SOOj1D1azTGRIc9lU69LbR+xtmuSnTR/5RQAteyUp+a6
aRaf2pgplY9T+RmCUk5pQQgDskCBU2AX4oZ18a29ntSQ1rKx7UXYucX01NPZGZQ2mM1fRf/79naL
1uKeGDmM4qwZcDnTbjOUsafMX5BRboG6HMcft5e69sxc+jqerVaVQboiJzhZNpdBDxkCftkPMy/9
Dy2gBQ55L173EDASubkrD8lfSzM3eOHm7M6qWoPCJaSa5C6N4YJF01l06gGJKfA+Vz2qbdgKIbYh
g23/76ViKWlzaZjUfa2AEI0QJ28SJwdL0O3dPFcNvlnJxTrMC158UjkvbZxpFdxqXlVB1QI4MruR
8kDUdZr+Io3mxGNgpNvMACU/cJ5tpz4v3dfchy5aAq4mr/sYEhL1ilSzU2AEk/aCFOt7e4n5j4uf
yO062EpzDfKbzH/kTwAP55qvQKmKUY6N8iPw8Edhof+q779YknvPlJomaWJQdV/9Bos+3UxPjEKQ
VSDCHpy6/xWnNfeV3Ps26VUWWREOPG5Ttw0POVTlb5+1yKS4By00+wzPGVZYpMAGNUmFGJQMotMS
bR33qNUkkkkjYetYDXAoXB26DtTRH9mE/Lyp9pInmi26eiv/HBafSsy2OWik15V91Nco2UDGAZCi
vUJKhJq9YA/Pgh437gvP2FMnWjcZOf5+S8enTA/bIJRqjeE0a7cdQPiYmPXWbMmqU2R3tPpd1LXU
ATuj7rTZO1U0hLpW60yDDLksqj0bTfEc0Z9G9KVFDcLlXR++q90QOhXVEo/ivy0m89FsC6dJO7zS
5ikqDRCf4ja0RjB0xmtTQktNTb7acfqaQWxp52PndGkJCsqTPu2jcfDLmPhhugAHPw+rvkqDVA1d
Yw5386iCVNUM2iEz1v2MqrhUIbjABIhE7wEw2OaWtolQrV7qxBmN/aCAu6LFT9GcEuAp2ZoQrPyu
bUQj8kOnn2x01h0QQZA8XlXTr9v2yyzn1tZzKZXd5xH2o1f3Z0UuADkTTEKrayIINAUGzNMUhZk6
hqRDLN3P97m2mUsRxvs7fP3vq65zPneYumwiYM/YJ+A3uGs3JRjZrK8+SL7gWlaiUOh7qs0tx/lP
vE/5MFPce+u+3owYesVKB9ZPEousiPaO85sUM/JqNsA4TWvwJooJZ/rzthF8B4xxX8P5STKEabRQ
Sdn3tQu+qm20I6rDWjnyF7oc6/kt9SR3gKxD03lJB/gYeg5efi/WoRQeI+dPtb42UsxPqnvWE69O
ynpY/yNWNvwfxMquhz0XXo7zq2hdpaMFwvy9Xv4qx0MePZY93fShjLkd6OaAcw6tFUWrXEi8Q11+
dHIGNhwGZ8m2cqV5YXbfR6KehOBJ4VP+GbGQbQHnv7em9xYKcdmjEv2w7Aq9ppNtIHageD3VY55E
Tl4eSvOx1oA3tGPvtlFcTzH+bM4ZgnkRxSSU1nIlwTV0vjw7yZpxxOjedKSQIJZBnSRu7Aksnecv
Srp2IuY448vhB5f2NA+GIDQ7j4je8Hc8X1FX5lXZIOnf52p/NKn5ngHK45D2lU5fNbEcI/kEOaef
NM/T9FzpL1r3WWAgpVbpqbOaH4ll+TKQxmayxyTOPMiAU8GRa7OjDwpceOxISBMn9CC796j5kQJr
2o/Eiecno18npelbfeYscFEA7jmxekz7B61PEPJ+NZBCbMGUSU7S/Jsqr03x2eSS3yqJk6qqN1r4
/yQMxgya3pHhFvZ9hto1SdW10fWP9tQ/h+oPNX+Yzc7RrNem2Y3dPmnYqBAGwzTbiTvMwlUf2gDR
4eIg2RhuUvKdXYM57iMD1KKaY9csIV0fD3OI2B8zSMQ2I2fUMCxTNaJHX+RBed1SsxgVo6waxGbR
EAx96odlCA14BLsS0JpgfOzDr6qx3NbapYZo7FV083kdU6MYJYppZmU/uuFRsUEeunjtF44Q1KHU
QVoQ4wd4mjss6CSLIH+iG855dHv437fKND/CEXSzxkldhI1j0SqcU8/nGjpq6YLQdD/+ln4akI0C
MeFiOvlugisHOJ1mTrIXIUIFkSNP8rTMatXINnsZl/0cY+It/q1KzOhFYxtXLUgB9J4oBOVulUfh
adS2CgkDl/sI9CJFmrtWA5UVRVvR+TVKsk2uoswDWI/mj2kjiFmvbe7l2lzchNZYuZBFVvdl/Gag
/JcimMwsIb3aNyQPHubLZbiMtes1dKhiDZ/YtG5YTl4V/7SQuGaK5M+1vCXd57R0LpE7gfe/5ooV
BWIVtm4rOhL0v1NYbawbM6uQwobl7ww4oVEQEF596C8X4O6AHi2yoetEPS1G5mCW0rUic1MDssO8
jq9aSjDXAzSytnR6nxZz29rCAdorlkp01AEMlAMImnFcrCGNRjVFcq+cYw3V7TB2LxVO/Sg9lB+M
DI1xNkiKEB7O/iz3BP21LBd0TKVSS1mhKftYP2XFDx2Q2EgfXGCF1n0BGfNO8OZduyeXC/I4jk6y
xspm35lBCeX8nc8RFAM0v74XpY3fe8aE/LUW1xaggzkNyNCYX4W8BPY0HHyibxbQG/3ChPZK2TKZ
VpJi3vOX6LackRM3dpZHc/QYr2jiGYuD9BVcYJ1bqj5Yh+xyA+UlRt05QxdTTwIkaEMGwghglH/2
W9MDXkpU1bpyf/7aB+7ilqn5H9sK68KZ6/2QfdwOz644oL8WYD/gIjqLsknNdMAOThKJnTh5taP7
rBgFpiP6Cs4LFFUSGXqNKkBVZE7dvIzt4t3+DGbst46McwN9KZFB0nFkOeibupXtM6oUWYwyZXZ3
ax3uMcy0MofAEtZBMOsy00CdpvaZfG8CAODtbxIdDedXQgkCvrWOC66Y1KmA5h+trwr8ardXuRbC
/GUBnB+BEvt/rjWTOOkg9jW5w3Cu1zLMbIgoBk1Y2ZE/2m0MYxdxH5xD5W9baqI3iV+h29+IPSSt
qMsxptKeSPZvxYg+msH+NKrfSgSKjWnfLCoaJRBTVXTnf0i7ruW4YWT7RawiQRIkXxknSTPKll9Y
liwzRzB//T1U7V2PoNnBhvKjXNNEajS6T59TopE4Z0CwW4j2MB9L6JRGiBpgUMk/WPxrkp8YYmgL
MJ15etEkYs8GiEFItcnByyHR/CY2FC/Mk12taF5SACw9/AqlnaT5VvuYxfeJ3NuD8XvAq3EhLjNN
FApTuxwaEEjOuxwdMMNkuZ2K3npVcaNCRqiJSD4bP/JoEICBvpepVx94NjHc+k+srcwBmg6oqu2K
uXea5l5NS3+wFpBQW+4MkpyKQFKsax0jk52KKCAPBOAsHW1wMqHz/70iN4AaQvYhttk0+agwkXCX
6vd9RAKF1JvrO+kzJLu2ktxOAi+IrtVjJh1TiK25vURuKsAVZFl2LE363VZ95nR5Ut3FpPwhK0vl
azpmWS/lxpunPN1h3QIpUd1InjI7lwkEHUy/6JEokMbASp8za/T0Rt+YSGLQods1AyimWkt16rB0
4vo9o8q2or0dxeAOAcF7M7+lGlCAS+pMLSLIkKxbO9uwOgWYNT/qcg3qPqvdJCbpfEuqfzSGgorS
ov5uIgh9jVqOWhTa21i2j83sjkrHpBicBHyeMXJ4IeQdrIZ5glm85GH+rjrlwBdSSA0rAunmMa0H
n02G29X7bgquG/nEXF1ZKp7VM42kRANMG3uLVLfymH4MSQ+GvXdSlB6TNkpxkgfgS6aD1S1O3xue
DuKXocidLjEdcP0gsfFHUTMbqUkZz01aoprW+BC+cdr5VRoFR+GiJzybEy5K7odw0CQLc5J1SlCD
+T1eEl9FHfD6rKzO+9qkcJetrPasBLWodMwn0KD0H9NcuzIkHlmpb7NJE6zBd+zL1/PNU3/qYzpl
1ef5doxj+tj8aoAXRbIMYev7UKIRvgvECflL6Zhzr8LTr/RmVCWJVElH1VJmW2of9Vp19fCAiMdl
SD3XquayrEM7ge7qLbPnInHQz7Yhs4gG7NJ0481laopiGODN5qICrQ6HAsUj6ThQ6inhKZqfOqTH
85kGYEUVHKvvFDuY7XNrXIRQ0bwD7wysqRVYXBEdkzH1VDn39EX3ljn1YrZvCNLv8Xi6vq0uBrPn
pjlHziLQp05kdeRO/Bj/1sHHtwHJITLLFvSUMgBKQd+bvMob0Rv6Utx1bphzyGHEomqqB+moDZXT
kMZJZ8HJvLiJz0zwrSmTDoaiyFoX0a+3ebeJ9s0ntHNyjO4AQV+Il+gnEWOlYFyfL5WzoBXJLKop
Eowmi+qbUu4rmYDQ/juQ/Ot24ZtMmG6h7rmOqzxkt/TPyki1bNem39oDrdCE3DUQU64ugnpefGSd
zyfng/DwAKCww5KNMigWwqesfAnJQZtnh+aJWyuJp2SNX2kWMjCiZMRF36ArFsFx1BWZGJzxBnIp
etnCAXZuuY2QFgR6Hil7T96uPfgqRQ7rvynn4lz+tbmu9dladkvRS8idS8eJ6JulZccopn6R3lry
Sxbuy/kFnSG2FgFzHo2Q4VMtn7XJSvwvcP6XZ57gBa/LBtFVnjazGFIrausaM69Idqc2dtX8lou3
rmAvOaprkmbrtH6xSpAoNZ0jcBEXd/SZcc5FTNqYjVlaYkdX87GzelQHoE3XyV4k00CrkE4It9mS
PaMUjau3dLoOfYQNoAn2CA6J6x/zCTPn70FdVWWiyBpVwbb3dUkki44g1Umlo0lWpfpuMxcQLJs2
albZISAyZpNhMyhuW2NzjNNNmdTuNI9PpEw2tP0o2sqps2Obsr1uhYe+bR7okIGkitkrIRYjpUfj
MXVqOfxNhj/XP/5SqEAtTVcUU6EGGpC/fjtocrScmUkMgAv2bVQ6rNmquagb4VLK59wKF5CYqTGz
uM7i41JUaLUs3EL+YaKwnMnv14dzKb+FrOTf8XBHMuwkCzTIbYy7Q3ZAfPAw2Al4ceFXnXEjSihf
PAPn1rjDWOiS0fZJHh8ple1wyHw9nH3JDD01NtHu5pEJlei9GZ0k4/n6QEUzyu05tA2kaltX8XFe
mCdVuWfoqq8wNNbpIvCVcE7XbzlzObFk1GRcsHor451GbbypNislr/Snu0MdXuBYRDtyDYPOrE0p
iKnSda9U8+SkWRTQoXYgVyqIMi5FU+dLx3kQeZqXJmdYupEdotn0h/kg53JgGC+NqONVOIFcXJEP
1EqRC4+Pspy9VErhU/UlyS2vXIAgTFW3oeFWG8HhWGV2lYMXeBoEGSXBaHXulVSTvNBH04yOYa6+
zpOKrBKIaUrkXpX0p1xUgjW8mBI8m12+iGlK7dI3KhZxrSfHr0tzVHAQ980uhYQ484m//KwGKEKD
8aV+BogwMO+hkilGuV2MJc8/hPM8UIcNQT8XAr0Ner01AQUKGcmwLcttRmdt5JNdNH8VN9Y2oTtR
rkY065wz6lUzwbMQzjVG3FzLip0vkZsxvPWbTRyL2DougcvOfR9f2ktSBpCkUsZHFYUf0/gpM8OW
a2L3DI5J3rVpgtRG4ZYYvzofmvA4a7EgvhW4Jb6+R8ZSWqIFO12Snmhxl1WB2kdHpgwCBYOLcfT5
unI+KQmptGRdHB9RLgHWeDxoVoMrdPSkPtsRPUaOo/Gserb1WtkoEt5rOuKzUHc6qgPiZ4kAaaLJ
5ylJw6zSp6KAQ16hnPRXdZeA9CdxDMgdrRylvqgbV+Am+dfwKJmZ2iL1cVRbEK7qpoPWHQeIEkFw
cynQOptn/vmbTXmjxiq28DI2rl4wO4wETwfRQLiVlGMTCcYoXS0kgYGW+DEdDlMtCTygyAlT7l6p
olle9AqRQQaXJD+vtK3dbtUwYg9ibi7RoLjbJS6QpCsrrA7IsGrlPY9HOxkmgZcVGeGuFdplmQ78
1RoDgNgUKO8GiqPCgrZgB/A0nkYRM5UuuCjz9qap02BKhaywuNH5+Plsj/EMntpomHE3FPGRzJXX
o27cowTZhqlgugTemNeKGNqS5VTHCY0RwxjtPtPzrVp9MOtVJ5Z3PTwTLA3/MpTiUO9ioJiOKITa
VFaROSltKe/962YuvkCphU5Rw0BCSJO5LaAkoR5JeRsdx50xKQfVCL0YpbdqrgOQrWx19Qany28B
3q/y1CeyhRpgIpbhuOz2//kZfIJhCGNVrwy4/fWWpc/RHpngHn3AtVc2zuRhW+KWBZeJsO653qDf
t85fw9z1TuRunCcJhtc4Y+3ST0t7sFcumdCmG+tVFJxe6nPBHfvXIHelZ7HWaWlvIJ5A90cdhomT
Liet+egjalt54QwjCfIEMI/4pA8ac2ikvuZJgVKMQwvVBiehDS15lGFe+sywuyGywZ9kG5OLWNDu
jNFmjeyCYNojUWlrDG3qZgQUKp6CYSxhB9XuTGQvCZ8GKXtBviq21Vz35uIXFdVT/sXj5u9QV8dw
FojHUa8W1Tq36ZbuNDT7tfu1SjjdiLnTybpP+XU0VB1s9TryKBrPVl/ned8oTR0dIwtomaV217BB
Z/28GSM0BHU0n28UI0vtQlVjqCYZMVIOow+Apk0aCEj301vSG/dhkbd2OHW3YMBz22myTWoQv24H
GmSWGrpRSvdRM99pQ7uribXtZEgsSbWfFcIu7ks783xE3A3QjuOgDgRObXT09/xR99EtCCxnvurY
rjzh/008cG6P8wSdifYHlayzVhUOekqAt07slgyBwOOsJ+rKSvH1lmXUyQiNa3gcJwxSANUAoNsM
jhUsxS4mGzFq6+LFfTYyvvbC5GwxkwwW137eEBBFlPU3Ldhbi2FX9WiGFx3yi1713CLnVdJe0QhT
unWMk0vAnSCRt+qTtEF1dPQczv/Gs1ddN8S1ieU8S05QimtnRO8hVM2GARi48cPCIyUJIUcRvtD2
pIwHC00H8DSJuo+BP5j6j7mHJA7ySU39x5DfmzkP8vm+r7xIuy/k4zjdFovmNoa2V43eqc0/tC5A
goozgdqeooAnjlYPoCV7KHIG4mQ5fsmUh1FImn/pOjyfUM6VGHkkS9C1jo659dal3VbLgOXsRaXA
S7fQuRUuktR0ayibHstGYmKzRUcMUQJZGjqVpAju94vvj3NbXDRJ4r5vaTFExxLCvCgw78LIt0wI
OtLTujXhxE3oAQi1Zy7m2c/tcm6lkcawKDTM5Mrs2eQBA1kcWh7TyQ+p0wDIsZJP6saLOs5oxRae
DNHp57yMlJZTm7f/OIsS/TNCnoWB0gmHH0fx30h3XwrazsbLR5/Tko0gi/k0CBReZJt/5CcQvEK7
CKWgxUP71FOR2lb1b7ywRHPNx6XxuBD0Av7Ddq7czskPrf2zZr/kbbWN4n2n7ZUhA2YV0kmiqRYN
nPNBdTsvfVnM0ZFGRSCl4alvbozpFczc6PEUJvMFtxUfr6ZpWhQJxXaudXpqAHGPh3sjjtH22bhZ
86uu93oBODbaLhUwKLdqaRu5iPfo4hP6fK05L6F2fW2WBs6vvBsOmgMNu9RfWSyRQUeD8JM47BBa
XP3WWYgjt2Wr5xMuzfU0WbWLGFnyMmdlIqSbqryRXFEHi8BH8fJmdZloPXLGoD9jwDpmmacSEMYm
oEHsJf/6VS0yxbkoKUnnkobYvhY45jpIPSxwUBprvMQSjUq97OCtlbPGoLrJc9ZEpS5PpcTyo9wM
FUicjV9Vx/Ya0t4VZUEcQpYmHG6UOHoCgedPBfIJ/ZIHVPqphdQGzzfIm9mGQaW5rRK0YjV4L1UB
ZCNRSvcsSQY8KXdILG+UMne15NaksU2oN6I7o2nINqNP6A++AT3+PSv7p+vTKBoad6ugaAPYkbrm
JxigNFqCns1XVaQw8V1TEPVTA9m5/59AbrHicEHSV1dwn2i6m87P5VLdpoWk7tJ09NUoDowUIpkT
fQebHEoZXV7YsSQ5iI4dC51rtF+gbJm6LPSqInamWV+h0c71mfgsZH0PUf5+JHf5AGmQGT2UW3CN
g7EKpLxjsQmz2iFk38+hq8Z+JU1uM7wkauIX1ZNuzi5Kp25YHkZdcab0bq7A212CYRONtiZu5nWJ
LYs5aOxyYi2oZ+KUeJm3B4mA6n3qQeYOkrXF8uS4CzR0KoPTygnxNDL6yIn65MDoYZzALwUdY/SG
ow+xyPwoM0qH6s3j9eGLNgJ3981L2Q+swEYw68S1BslprMEzpdK+buZfOKV/zjJP+0Mk1jdxgZfD
9E5Qxd30aA9cVi27d+KDhVZ406xu9duqatZKX2OZMgTRvjrBXGuiJloTcDGFYBW6++duc31IF2fu
rwV+RJTmy0QmbG6tT3dI0Aax2m91Iv83Du/MDFfLbFk45mRGkUPX3iEu5vYJvdUTxcm1UpCzvOha
zyxxlzNN2NKUaOI8Et3w2vRXHwHvo7pDKxL8+Gz4vbI433rnSYQ2UUj/HaFcpMzSYWZonZUIUBaS
JXtzCG5NdJTbZtY9Mha/a9Ny1A2WO3FpIhMCemuV9r3dWqWrFr0zgwt1GF8smvoFrX/FDXIytOsC
EmmbBG3h2rEz5ztz6t6IUt9FafNkzqDy72e8WPsbGk5/tDz2cKyd1Ew+dLO9TaTyZyYR93/bMFwk
kLaLpkMMB/mkNctCtzJTgGl4u27k8sPybBXXbXt2+2f6GLK5RpJ2vf3Z4Ca7KNBs7JdNCmJgIePC
5YN9Zo+7SYp+tEwrhfvsXLMDVPKzWRbZOLB11M/IkrklWjK2gkFejOzOjHIXS02AitZmDDI+yA5x
TOUIjm4Mc/DiYgfAbv5TlJQTHQ7uljAasO1+vp6HMLenMPWVXN8bsuHLhqBB//KteTY4znUplWxp
jY406wDdN91A9DacSk1ZwwWoTZQs9hQl91IVxFSlmUD7od3X3eQ14drzovR2IdE9UbOdOtLHOoYE
dfNhaC/XV0AwHZ8n/GyXNQXrZkXDAnTtBoIZTpO+G8R0l0HgZAVunEdyMH1my5xjdxl9uc+tebdQ
Qclc4MY1zuvFRTdGpYZaqmF2LjRlIfFRAOgdi7asaMa4TEjbjmU16010LDR0j0DazYzIzbT06AOW
kxtNHu+bSQEu5tTTIiDdh1kO+ylS9mGaq4B1Nwcm7Du7/Bb8u9P4PndAqOfUtPA2WYnXwucxchSQ
a2UgawcrVW5bQeVS+T4b/UToN0TTzrmpidE8ihM8GdanF+uClmytTEi7dalTwzgbIOecZCLJ8qzg
SkvqYluNd6n8suCqKXTZHfHUS7tTm/+hGbIN5fR0/YSsLujKHadxLqoIQd8Q19hXGUHAB8C0NTwh
T+XELWglXq/bEjnhT7Kls+OYTFPflgvGWRjunNsacKVreMUqu/zVbDvkEUQvedHB5JyUbExRBwWq
tVLbu7FaeW38+/qgBDuER3foULlM2gxH3xxqd9GeR1lx0vrPdSMXh4FKGFFVoI8JL5ixIPdTgkYs
P84UXAWWFuSaoIHnEh8CRRGAAnCNvLzMJ1xq6HFAtHbKj+1QPFO5fkG/cGMrCFwP5VztaCffKQWF
VGF6ABbcsGsphOKRkgBTNsWunk5eS7PnuSS3JZKLMlUcqUp+1zK9bet5h/+9H1X5QMb+/vrUXIK7
UNXSNV3W8IADPvtrJFFbkllYcVIcozTyBzBpsVA3nFCO70uaPuL1iLxJ1e2bzrwrWB4k02tJlSDK
lKckQZ+lxnappEr+UHeb1FobkyHhJXVIJ6JTA4EPtDL1Qnm+/tGXXnP4aNM0qaarRONl0Sz0uMoF
7YpjM+rATY6HSaEPWVUEhmx6iazt51r7hVbffaunRwYiAlr8NhbyrA7Zr2bod1Zbb+FQbuWyeZYr
gIoVeZfptwmNbEM6IIB0V2HPRVpsRmFgbv7keEFn8ehQU3P7kdgNqeHXwQuzjMUPCb2BjTq5Vhzt
k2gIZmv2J4ZWJEk+SYP2QzKBn8LKX5+FC3cNRdlUsTQANw2AWb+u3BxrkTXKPSbBAiaLmeB9kj0j
w7eZInzOJ0/bVz9HKcE2AQ8WUUyNj+VpT+Qoysr+KM/Zi7xYIJJQGiTz5/k+76XRm0gt212kabu4
OWZG/aFC7zQCsyhYGfPtbLF7TQLDZ6sbFXoP03neDk2E5iVGj6Sv3LllgTwkuzjvoOaAPelNqpnt
dCsN0DrRuHmmfzTapDptwXakzH6baVjbMjU8KBQ0ansrGdh66gImuNGPG6CK62GjmuGRyMUWzfMg
u1i8zHxIR6im3lEwhtjqclqU3pfJo9EaQREV96wqiS0jZagq90sxHEIj3RnlIO0NwOlpqt9F5eBl
aB5P6jz2Idc+/mrKlcszgwwI9KLtTCuPXZbs52owvUJjC3S+ZHi1JHpOZmqDMe22SDMUIyvrYWyB
H5PBG5G3+g9WmkfAwV+0PmltJYt8ZiqO0vbe0C63kQIp5JGBYDAUMdpeaAikFGcffJWygQDe4OLd
PF/i1FqU6qTob5bJ/K63XEmzHAnExgR8JirKM8X4a5zfNBoBD8WwduVDyz4AF4IaNiSkFg0dg8J0
6vet/fW7uHsn05ABMgFJhsZ49QbXsxv78iHL8vumnJwKsKlYLmzsu13UQPd2Jk/l8gtSab4StcEC
Oj9NdAC+y4PpX77I5FCIXVjIRZrM1WkuooOm1M6kakECMbZFR7duaQZKGv5IrE2aa247om16uVeM
cQ+QrT2DJERu8AyVZb+TQl+NiSC7dYFalRqKIVP0v6sKxb+vrgApTNT9h7w+Za3qJVF9Y/Y5aGdI
+LuYpcFV52VbtmheTSVQqGLJ2BRqtkTZ6OpK5Wjg/EiG8XlIQ7/PtEM6j15YgE9Ps6g7G62rJj+7
XHqMieHo009jBB+IniClp7lES2/G1us6cFYmKai2SL+T8qa1F1CdVpUIbvM93PrqhtaL/iwCAlRj
1JIObkjPXyUFNXIUq5bqfe3eKlNRZeF7aAJjaFMlKmZVRZvAV2NZAboBNar6o1G9pvRmzn/mo+Dh
c3E8Zya485cuMVj2DYwHSN5YBSHvVALp8pIMyCSngvBxPTPfXPiZLf5MGSlrKg3D6VrLjRYV6IPp
MYKwkpWSYJCmY10DwQYfL7ArmEb+Edl3sT6Z5jqN5E+nH63OJ/rT9ZvwQtX7y1LxD8hMLw1WRJhH
clciV8DAvAbZFsupoVIz2POhewo9Ud5bNC7uSTkSID9UC+OyjNkOi7cFuo7DKEgTXHKEZ3uQZ0FL
zWkc0rjujy14bTJmeBWekpH8R+oEqFTRaLiTVWs9KQnFaBbweCnFTT0tdqX9ur5OIiPr38+O70LC
BvkDGKlR952U2wL38Mge/zcj65SeGTG0dMlIhb0wW9DqNO9M+AmmC6br+4vi64bjfEO7UJyk1TfQ
8QnMT5Lxcn0Qot/nHEOOx0TCQvy+TtCFliKcjp6uWxCtBecOSmNBtwnBNJUQu6ATyC7nwm6VH9et
CPYv/7xrki6ek3UczdqdXVWuod5Ah9Vhi0g46+INTaA7AfptWSUq4e5Aw6jStCf1dCzoCNKbej+O
EPWZEZ7TavjVWMvvemhOlt68tLR+Nuvyfs6Tp5zNr0bUvCSztJniZlOBI8EmlfRmWr1gz3x+Ae+B
TdAOkfVE67LJTXmjzCjzEa08qYPlK70E/irTciFK29iAeJ0MvB7CYW3Ffc+bQ2Mu6Go/svmjAje6
+iC1hltGPXTHWPEClClYA2sjaGPRrXehexaRDliTVRlkILJicSmsaSqjui1peSrCzjcHczf3i93P
iHBQB4vm4smQda+plVsG9oHru+XSnjwPR7lTNfUsrMHeVJ1iCzW2OLYxW/Y0ihi/QafK34WGRc4E
MFTO20Um9NZjlI5OAIjfgd93k2lDgEgZervmbzrRwp0gsmyzbPgjj0rh5D3VNnU22kZl/szNNlCk
xE8sqM+lYOQ0ifFbyrvXEcwSRULAEaNIQde/K1W5oakCVPheie/nGXUwlfpL/EuLDjHoAwng/Azu
nDZovY68oq8D09yr6W8VDHFDihB8GB3WEtuKemhiWyAfjhydIV3QKS7yJrax3Kbt7xz+FBniwroL
o70c/uwMBXXpYvJU40QaPzE7r9a2UXUjyzXIzafG1zrmSoQB0vmuM/xMJnnq1GwKmbgSZp1ata2B
zaxMbtWhdwoGitHhZEStbZWl3XcPObkp64fKkrBItWOgVNVvgRp3JmVjKB/KnPgQr5373onBq13G
0FjIQkdSgMAHx4gOOvSW/ojLAwDNCBpf9Pw0NShedIoNYsVtXD22JlIg6IxMo6A1QMAB/Tkzvlfi
d1MCn6TqEKuxW+iFDtYH1Teq/haDNl2qf9bDW9vojtyBuGO4N4cJfAagseuOi/qoAm9phSc5fquZ
4aLk7zDjhiqJk0+bOgKZVHsHhDjEBaBCCvqPBdQUTxpI7kC70YyaN6iNTazQiVTNryOQ+4+VN2rp
ZqreUvzy0p4IispR9UMKX5RJt9X2TckqB7yUrd3hL3GSOy35oyn5Rm9FG/pbGMltZ+5ehdx9aiiL
mp4oqSq7r4BLiOVtDaWfPImdMqLB9XP67Xbi7HFXbFQDjc7Ykp4mHJKi22XWz+sGvgd0nAXOE4As
bXXzUHUZ/GjD7P4jAcu3MwHcojvFgyTZvVAP9ttVxZnkrtwGuZSpQMvTCbjE25KBXjdKHL1G/qoL
BTXY7z6Ws8XdBEpsDsgdQQNZmzeKEYJYKErdSd3FVbRZdGtTVOQQDuFGFfVefgf/fbXMR+NdpjI0
UWFiW3cG21aOB6AX/m7RFIlann5TbSvf2qaFIMv4vQbBmeUuZzqmVTmH0BMenXzbeKtsJwsA9LX1
IAp6oPBQQQxiwTYVHItvRZ+hUVY9pexU9o6C3Ovioq9lb8TblAyCXNy6YF+udm583KWphWY5lSG0
gSRkfaMxd5unehq2rLhTwEs5SeAMKwXBtMgkd4eNtK5Uw8SU6vStydJdMQDLGNa+VSkeNF82ffVT
MpRXwcEUnJLPzOxZdG1JDK07FFZRRgMn6bYJJCffZzfaCX0vzxQcEOoJsP9KkF//XvvgJphzOU0E
WaQxxlqu3RIZs2soRq67x/yx9meIMekXx/lXrYdHlvQAnEl9WEenJFu8vHmriCeVYPMQMSlddKV/
7fD4EtUcWEXnBfJVNQh1kgbCIXfXl+ziPjmzwB29uKpZkhhKeurTDYseSU3dSo/dsrklIM+yIA5h
xc/XTX6vhqyrdWaTexuTSjPR2wdZqZVWr7ccc8eo3YNJEI/LrPKK5Kb8rXm5i6QxOEU92jtD907A
aFgFEAP5N3Su1vP37XyefRB/PqsYLza8B04ws1vRC8kTeYyg/LQyNqZPzeb6BFz2d2f2uMM5N6zQ
2xL+YL2/EBEiWMkfphf0HNTeCEaRhDhIh8tv5Y2oZPe9oMPNPRcMlMkoF70M01qg/WG3y1aqtn1z
KO6amyzIQCgQ75cn2G+O008LajO76th9SK8iKMW3WJ77DO7AJpExNou+Ot8u29by24KkvvrfKdmd
zTMXJ8gVU3PoxUCn3tIcAIAdzcoErl00EC4usMpGi8wO8zkppyh7bqXbVnu4vl3Wn7i2O9cjfOZU
cykZ0mxRsxNUDB1zGDzKbpX2Jsnln/3EfBkN79cNXnanf+eNxwRAFW2O87mLTuiIcSD8bHfT7dgM
bgr5nHEeoaSiQoOo97V4QKImemHztgVd7vWvEAybv0uATZ0A4INnKiBmoIA7vW0LdyDoiwKkssgl
N69Eu/Jy/HM2cG5b1lZHa7OFX6d3BSJz5tVbsNB5H0nqock9vVXA8wkHJGpxEtrlNmqE3FesW1B/
04JoM0G5/mcEtLYa6Lv2drplEGuzwbbhXZ/g771pXw8hjxgYh6gPi0HG7bLttuM9xBdTF4rdQBz1
T3iY6i8dmFV1BGIrU7/qmC8pBp/hLRR02V7bV6Dj2SfH6CG8/Y/lHbgv47Z8ZuKNa+rY8tKYOaWC
a1YWDP6zYf/KqeJzT+PUa1QnUH4r9Xczee9aDe0Oh6pqQYWWBVp4i6LfbT959fho6dvOulnmO73c
V+lDRckTCArVcrIz5I/z2twlKOQYs+YsaebneFT2eNUm7eC2BC0cyp02gyevzcGVk9usf2tT1P50
UOhIpsNGNbDkMJBTgrdEDKwenoIDCnrzaAa0jBypzDdRXXtLl0CRuXHUqsNj0ngY8viGZamjNt1p
jHtPZp1gigTBh86FBqNiFYrZwLVl4QPAlraGRonrO1BkgQsEMoiZRGoKC2V4rNsXVOmv/77AOfPk
/MixAdkV4ljlVn8ykBST4vZnJLnXrXzPLX7drTw9BRKHEwQvcM2k22HbQeKK+Gg0KyaH6W7sho8t
BA4qF0mDogMfUiBlt7OQBFoQkfL8FDoYIepuQKTIkKjtc/RF9PGO0mUvxOSIFo3zkX3SLyCcnrOT
ghxRl96HRMTh+53wlJtQzh1aMfxSlGBC8y14eRwWdJsYqpzhneyp+/lmiO3sDsROb4mz0pzUu+Wj
nbz4Tn21XkU0EZ8iyNf8BHfBG0qRT1mBb2GeGVQvravtCi+qfZ05DEpTJ82V/crNMgckw+jPhoSQ
5a0cQkAjOLWjpm6oCoXzRIvNuccKys1dRPBNtINsClKBjaGeFrVH4PgfE1x9XQq+K3ZAej7sJ9wR
SbGDkNGvhn4UALh0sSWoZX3Pf3OWOHfT9vGnlAbecA9rx3vsNPBvduxLjnY0nOUtQ4IHB8unb8lR
2rI3TZR2Ua/HWZTzRhHtpDhStPXxWm6RDcDF322KgPlWgDpIQO6vuw2Bc+J5VXQ1n6w8hDkkH9ol
Q4Z2oxORh72Y5Pgb0PBkKsio9sCcwMOGIOxCqrxTj5HxW4trLxP48u9kcdz6reM9C1MtkhLw6cIU
uurRB+NBWEj1+4BpdvcAuUW0iGs/6EN1mDx20o6L09qFP75Ub+Q2dObN/xpSUc5NxXFf5fKM6U23
IU7sUNqVg0N6VALF0YFgs6EC7YmYukUvO56LpU+10SpHTALzVrr63O/0gGhuEpDH0Q+P6HJxI4LG
ClcWcdZ+QvGuOCrKOaocmip0pjip6RbUSBMOkLpvTzmElgw8qe0Ry+EQd/jIn4RzLfBHlPNHnVTN
VhjC9NpWnr9OD6lrQtV98MDIvBu8VYuvdJqX6+dn/dEr4+UbaNW+o3KKespppSvPdpanBtSHfLwg
CvreTPF1X/PYTSSzkymln25hlYZmQeSB9uiwuqJxT0VOSDCVPJeLGS5FM8Wwhl5GX+4RlAJsVYIF
OIsyD0ooPiPprQHOsWH4UxmB3Dw02SNtn5tMBWuHLgptLj/CMAOqChwhandfD3U2GQs4jCZsqkN9
CHXf3NUnqHMHhte/g3rKLWc7vjV92gbjXnT1fOem/pz5v8a5I5zE6jwxqYhPPzq32+qbaRPBgW3D
Q/XeeQW2de8qjrbp973Te+F9/sNwrVP9jrLY9Z12OeL5+x1cOBKCiARQtxE30xhDlvqDJqK0jMgC
f3aNVpGmGgco0mcwQeibOp3964O4fBP8HQR3RuVGyws1QdhWdIfl/0j7suW2eWbbJ2IV5+GWkybL
ksfYvmHZTsKZ4AyQT38Wtc/+rMCK8O/vv0tFVW4CaHQ3eljLwPhT5BnzhzJWfk1rwYZddm3/yDoV
OM5cgYoCjZKh7fVYAc9YMQ4pVVxtfL2+IMGenVBezoR0VI8kwA8mx0R9nqbHHlMv1wX85eZ/LYML
CCjgQlljDDHMmhJKRlAtyFpgcUpHbyElDkQkUqIVLQHK2YqKMh9y1IGzIyXA5ihRp1Pfry/p+1wR
VqOglfv/3+dTZe1MRK91dtHNOBnauvZKvqMBxjwwSwSWKh3XOvd0t9xIK/1DvqnB8iA0ppeN9pd8
zp70LJszo6xAbegrIToH8Ca6624TwB7YPvOiQ7LOArp2foOZXZznFe0vZ09ikIGVHcU9jtI4iIaH
tBNRAAku2clHn20vTPek1HYXH5XRDMgku4P9odmgAwcGCZE/rh+maDmc0UhntFjK0YAWPf1mssYQ
WYD1dQmie8zZjJTO4JJw6uTY2C/D+DhFH1kqKN0IFsFzCbVVno/EwpnE9GAOr5j1+u9sEd/4A3c6
smLALk3NrRZ1Gzmt/AkMjP/VTvFMQbRnlhPlVXLshtYrQbNRNb9t5/G6ENFecfZB6UheTcDlOFoN
KiOjE5QjFRzH5fDjn/t5Kt2cKXA2skmm05AeC/pjQK4v6cwd8D3vGlOApylQLR5XocVoW2maOJa8
t9y8+dVp1sqI7q9vmCB6OeUZzlZj53WPevYIlGI0H09o3Yob9CkrGMfIGn8CuQtt8s11kaIz4mIF
Vna5beUImJr+Sc9VD3VfgSP/yxvj64y4ex+X2czkCeWzqUaTC2YjRpmt0KUM8hdpL5H5iZF5nTEA
1A34IavyteqgZ6ePu1fJVm8yu9yapeJfX/dfnh9fX8XZCpLIUho7SnxkL/bWkv3CZzvbB2VLKG1l
OEu2au+J3+5FuPGCDedLpIZMYhtUDfmRjG86pT5mPQRWULThGpeZMOvESZOhS5CdV0I6u1CeNFiy
PJMfv5pra6t5M/PEHQoCZ6lx8Yepj6MUx/3/vHCW+ly5UQJ5J9pBgdPip3eUEY/2FCs82kUE4Iuj
OQ++2S4AJJpf6pZ7XVFE57X8fnYno3qOIpYuXisDnooMDI26FdiWvyRk/9HFE6jLmQwTjR3ww7iE
8na+0X8hq8Kix8Y6gk51iXDkcLwdHuq3DIgA5T4DeeVOlDb8S0Xn6xO4WMOoTFktVT1GoMN8Ddgg
QQWMGurZPvoiCncK8RjH7MeqlAX7e4p7v7+LvyRzFkhjptLXfRVj8UY43C2N7s4eSIK//gOYIYG7
OEG/nW80QyF3brHRxkN7Y27L2EUyMg+SEAQ2rr0MZPnFLQGIVC16k4ki2ROe5ZnoRp9nFrX2cEjB
F+HmU/3B8hHomABCBUVt5E8z5oBq867W4+exVTZxI2+lau5du03CiJk/BgvZRUtamYBsKyQMXWZo
diTD83V1Fx0H31JlNEOkyTUeEcUmXRs74vUuDZWg2ooxwf/SWPHP0fODDgVIIaQRQDbHaaUdzG0V
Njlo5VGz89m69Mie/spXzJuOQPQEenP/NDXb6qmmrnMkIjUU+He+u6qI49mMwFgPawLkn0PHdqko
HLrcBvj1mOHHHzA9qxN5uWO9L3sLk063mn9E/qe2HW/BO/4hMpR/aZ742l/OdpWAR1XTCb6mCZTP
crdgwubrKQAjX/U4+2/L+xBY0i36K331E5Bi6A0KBmHd9vtcHr4AFCFgtcC0pYWRyz9NqMaYbNma
nRyH1l0K1D3iNCRY6+f0Vx2gt9hbOGliVJvc/4BQ/dLBngvnnFI0qnJNy2rJcE5BCca5dbcn4I+G
Xg9oXUF9PJtBVyXKMYrEcrEvRSzHrCxPj7UVuTr2toiOVNN8wW1dvp43nuer406YShlJMU8bY3VK
CMZAUDNptzSUVu0q9ufX/1LasugzG1ZKTpbJEaSxl4VEMg/IE8qD+24z/qo80Q5etETna+NcUoH5
QEpMK0av9rtmg8PHKba1Zk7eaCV3jt2+JMwOs169Gcl4K2m6FFxf7rJ31/aWc0xlk0p0KJr8aCfW
OtHZJlYcwTPsYsrmfI1cbBxplpEn6N5HZxW5LQOwTzwslQbVBbCVbwoWdLFP5lwaF/MCRpg1ZQ2l
LDaLAbB25Mn2gVnktrf/WZ/IpVDtTCAf7HY0AQti0y19IlPQbOuf9QNKkeNa3dBPTGt66i67a9Vw
wAjm5vrhCe4fHwOTck76zkIsmvfPLY3uKhVNMoaosftSPHG+Ps64FLHUEFvP0iNmonFuG23dI4eS
BebjvJ38Jiy21T57oz+Mx+uru/RQPJfLWRe5sTMaF1id2eB2sLDL1bXU7KXIOA65DYA+/b9UHX7G
JHFUmss2rv5C57NUO4fcT8LG11qUaVpP/gDS2/U1ivZ2OeEzY0Py0ij7hKRHqr5acxIyq9yMjhUq
YyGyoosDunLTTwPJZ6I0s6+YmWJx2Sa9RwPVtgvNl9ZtvVjoF0TOUOOsioFhQXt5dR+ltbmKVsAV
9+I3pXcXh0TDcnQVBNr5g3MUs8+J7gRvbFjSV/Xc5kdVRk+caYe2ogMLUFpdPziRGM7KZKWiJN0E
MVq3ZcZ7j1m5PBdcAIFt5qNUIs3VLDmQ0aq3yPiFfSai6rs41XB2x/jg1NbSTq4JUr/R3kZoCkgr
NLiRR3XdCXJYorVwRiSb5zkaTWhEkt8wzMnVgCq4fiLLjl/Rbz7wBOPARLXqpN/NrbJr18ZKCdq9
MFsuiEb4Pkw6ZVUfadiyMUSsFcSBhTDBpb7q1yvpUVRQEZ4QZyESq1bkzMGyln7ABQ04RSlAXf8H
D5UFD+HaBnKhiBp3qVWDsAHWD6iqUwCmKESQYBJw+3XnEfwbr/QXxeu95mFaaz+vH58oSuBxmSZZ
oVokYaHJTYWWrXkHfpb97OEMPckXtVlevr4O5pEALmTY/Fxn2xFqSWWUoRg2rCX9TbF3Osv+lc7/
I8ThACgUkIvMpM2LYyw9VPadHos88+IBv5/YlwDuzZFpuao1VlkgMD7RTa2UdeKPbgvKc+LXT//u
Dn+J4+4w08tBGZW0OJr1z8F+z2pB2/blQOrr73MOvzRjQupSyo61tFdizcPIq8e6zs2Vz64qBUV9
gQY4i8E6c4cGHsPU0tTsmE2JX+sfrVWtB02QpRQJ4S4vxjAJGiJwQGale4BZDRqqeIP6dP3qXA6U
vvaNu7igYjFrrcRSOqRXSq31ZlCA5MwBjFXugkpyLc4sX45bvkRyDr4brExvogyFa1BglJnu035w
pyzzxoI9X1/dZc/xJYpz6C36DaLMjOHQCWheKGY/SpHiXcyTI9/+v+bA4bx50kmDOUnQ7P95YU5P
NejH3ThIvQE91tMjcBt3yV10K2oxuK4fjsxZiFJKJVOasgJ1sE+zrtZKF/myGQvulUgKZyaSLBvn
GH05R4dVgQWUGaY9pr3A2ImEcMYhT2s0YqgThKgA1VDeJeWRSgIZ11UBRBF/3tmcWrXTpJg+KMYk
kNPBl1tBWCeSwFkFazAzRmWY7LSkb0qcPDJFAClw/eZ849WunCmu0qEojrpdu0XfBzFQDiNrBnzu
x/WLIzoRziwwOa17OsPH5YDqlkFrmWrMHaVUlNgXyeFsQZtUidWBIfQ0J4FAYZVvycrcmOgdWCKV
ClBbt8K8yXVf4cicVZgLK6dpDMu6DMUaaAErkBey/c82UJBpwywKcm2OL2q9Ei2VsxNapDsdWtdh
i+oMeHKHiBl+LUKpESyNb9QpW8NIrAZaPjZ39my5am0F9my4ZZEFIC4SaPxf3mr/a/swo/3npSrz
OSnAOr+kL1QvQf+Rn9NN0zzlT6AMcJdhu7LfVflOysDy6Nr3woSNaL2c5QAeVQbKJHyAlkubLOmh
L2p6yJNsW8+9L2ml11AwzprlNpaIZwOIoUkx+ryxq2RNtdw1u2iTisYBBSd9yjKdhQcgkDExQgBD
MEZPSH74Sv5LBXzD9RsqsDZ8408bT4auA6D+ONg7sOIoQJW4LuAvQfXX4S7LPFtG5VgmiQyM/dul
ui11ZduaBwS+wWD/brXHZHhIat1Ti+gRQJFuXM1PAvmibeRsUF8oEtVVlqH3xvJJeWvk+0h5rId1
N94p5FECFYXeQO2ArGmrmCZTu31GoPKgDxJ8iWivFy083wlNqme7Q8Sir2AuTDQ3jesYhZd5aTz+
qPdZ44pax/6Sivxn9/k+mmkCc7qz9Cg66bvtvHbdDSUfo1TfAjzULbIenaIg/ijQ3kU2qb3rkmoj
WPXlpM/XF3CXW21GvZR11AIl6ACNW5/MU2CmybqPrGNT3NhSCArkg5yD4yBiAgf0HePuVBP5ks7d
7FLTK4NZSGAg5bQG1fGd8mOMfHNc14k7/5Bi1F5d7Qfds7WNBtJ5NYUT8qXkIcmBpo+24aECc7BL
kTg9Gr66sr1Y8sx77JeoMixQjlON6Uw5FLCet1M7FEdj+o2kauOWkS0kthYJWX4/EwKYoXEoKfKZ
fahv2Q34icFZGN0YQfqYrcHL4mxECiiwrHw/D2G0aM0MSRdVXuctWnOVZF0O9u3MdhmZBbZGcNX5
vh5pLtsim7viGFVAo7Qxs905XiYlgUClF6X5+6PXOY08nG0jWF6quFmUaoEVWDwWeVoyExaevOmD
KEAXGdDTJNKZtJiABrPJ0KFruBMA7Su/fEMx00JXuxjK/nIG6+u6cNFFMtdKRZYuDFVHXj3PVmWq
+123dsZ8TRQrbKzUraguiN8ESsKXL4ZoHFSVYoVF8mEBuDRtBlAvAfIV+dMBiLiC4xOJ4yySVgNk
IxsWNSkWTBHAQrx2b2Cy6D9kDfEGC8BbOb8DA+m1XYlGiUWyOXsEJhW1yMflPgwTsDDG7aiulILe
OXQ3q4K3ikgW91ZJMuAaO0tfoGYXr2ZebgdJ30SgR5VQAsZEkyCdIfI1fO2isCdpbmpYlyZobxZu
0gYzwvpm9MimCsoHUeb44gje15PZ4dt5YicG2VNklCd/Wo6+sUO5+yV7RPVdBiqGb2EWHAF5G8Q/
nV9DGU7oz05cfS35S6o02gFOmHiiA77Y4XP+VVy8AQjTTJsnfJVjyI9NuY6Ng2Wmbq3Gu4kBb7hD
+sCJbmXa7jQjW3VyddsxNIYCqauURUiQAouoLSpyZjuI2c+RaU7lUWM/xjj+kBqUk+X0eP1GndKI
Vwzit34fy9Bza2bl0VIwQTbU0GwwNE+VBoQA8tLk8ntC2Mc8q3eFbSeeorLfUUm7hatQd4vJsvdm
V+heZdC7UmY7JwHGbG8CrT5KbLdeAMiKFtwaRnHrgBmhy+fUnQfbQzrfnQvisjrZpGnlYavLCrBj
2nNB9yUDEJM5h2PXPc/Vm5UnvmUXYWfO2550qAaVyWMpt14r2cGgG2GrRzt9NA+KLK8m+4cGjDw9
yla6bft2N61zrXkflRjwaq36NknJXYJc0ESeJ9inhoHVlnwCwNu1YhK29TEqbydruKFq6uet4zYM
EGrW0wCuarmGBBKSGfRQgEzI6p+58jM25NcsNd6pVe6rbnhO1OTWMNN1AgVtI7airX4DRi5QDiaC
oPQE8nvt6DiLr4MqpcfceIlZ+txvwW9hY10ArQNHdLO1aBvqBSyxNUphJ6MXasLInFwBdarw6CwD
oQSQ1j/j6k3LgV7MFDBELJPvJsqWPzPjd4P/rXVs0CDflDKg2eTYxcj1GH+k/XtkAXxcA55Acier
1AX5lz/IaVATCes+2uljnabuNCKFeKyKxDdn9lgUptfqhhfPbDUzgCYhe/WiG5njab0VjObw0DB2
g+DyqdY7tLgyL5msVQEEA4S6XheLhusE8RRfHisrgKdL1lwe1bEFa7FE3M6kwnkTgVPmK2RqFQ1T
X6nlsW2SgKha7LKcrQo7f6Xzy2hMvmpA/8tpzzrrbaxmF+Ap/hCj/xQT5506BmAxCUGJjWdqve8S
UYAi2gTOpaWwKw7ebdiEbvpQlDc0jT5fty8iCZwjo5bZdESGFQPK46YcHg2nFfgukYTl93M7Gelg
wAV78bGMTc+OEtcAK/v1RYhOcTHVZyImjDAgZsQilOjDHJ29XADVjI6+3FAX4GrhUCBtlOqC8WmB
A9A5bzSNTgSePRxOhLFwUAYSxm4zEePPxQa4M5/HF86i2cnMOZZLdNwxf7if9nLjIpNQPyzj+emW
7EF/gCYwdVc86TdLb3RKw/pJVFET5ZF44BKpcpJWavXy2GQ/5EEBx4PsgiTpNiW170x0rdfRU0rH
gBDDNbNiZQ2AmG1MDN3elfVzDOqJvLVDeZ4FEafoEDgbS1qb1q0D96jXqjcY8jqWWo9koqf2JSXW
QAClgJADFA88Bisx7GZAI0dxzJkGSg3Jq0WO/vSC4r3FuQjunoDLM0mbCtUC9c4EzxR4SMqgt5/Q
lCOBoGhygY4jIXbflIH2Y5mHHb0oeyvbdf07HxaUMiBegPcwEJ38RQU8/y7ucsVyapQ1wXeBaexO
CyVX110SI9zbLiSnuZfidRbMnpq6/dtSzrV7F2wLc+5TsINWrnx//a6LToK7daUe9RXSHsWxqSJE
LZGL4e7rEi6p1PmCucAOjFFZZGjI2+X2zimJz7Jf+b/CYTkXwmW4U7Xu/qeRhZQWsp6f2Wivri/j
0hPlXAJ3M1ibnrD58WRAb1qZpsFQA1+hGoAu1/qFJQJcvPiW/kceIjmu2oWfEiPT8HLvfRooPjqh
nxYEAmtVBSDoFDUGnxLXf70uEMe9NOdWy7SmBvqKvirvhxWodm+ajerWaBoVRQlXdxKiOC9Mo2HM
aQFR2vgDpCCdOd7QXnEn+TNRB8HD8qp6Qxbnj1N11Ig99sUR3GOBFIGgqxfoxaJZ1zaOszPa2FnR
QDD4XDrd1rG3vY0WRhtIgBhSorkedtUcXtfEiwXYc9XgTIjqzCp1utNZ9ZsECLVv5Mk8qpt566CL
p1+ByPPovCZPusBWXGxXPxfMGYsGmJwMsHfl0d4bfu9Hq6Vzsw7UzYJrYnj16t8EbOcCF1U6i0Tq
lEzx0GrlsTAZCMd6QA3/vL6Z1+0xNISzHKYz61JUwxMbD+m7/LtyXLiIeF0B98jx1AeUkhBj5ZJb
3jjvU6g896sULYBm5yoidHCRrnIWhjAjqYYJu5vY70kLXhURc4BAAF8ry0ylqpN5wBN7eKHTC1Do
3OubeTGs0RQV4O+ybTkaz9MyVJgUaRvYeurRIHvt7gZAQ+7xTAbvFHIr7b25bt/KBzRrv4oc66Wg
9Vw0Z1UmYqDcLeGmZyrmCOk2hT9r4/IzM4Z31lig/AFueSvCbb2sPmcr5gyMXI3Mpgu6kL5ifufK
W6cIs2OCCquFqVCvA74DAIhD4A77qNU1R22lh7IQTkm0eM4INV2soscSXyFv4zVaWDbLgE6xFXqJ
5YJ/M3Znq+UsDxtZ0zc2Hh9dEK2WvpktGMLijX1QUfkErdNO8lvQ9ImmuE+92d/kGuCjMWy4JkSM
f9oBJs29aUddf5vF6VZnZaCgyihJ1kJTdm+O9C1x+i3IPA+pKhPAoLP8tiz03CXOgEd3fg9lBQo8
OvQaFvZlVnutxTZtpZIwzcDyivJFVwAo1koweTIxX0ZCPkZnw0ozjd+DjTlUTB10YT4BDO/6jTn1
znEr08EJAnR7wO+rssntqNSkiRlrPTuM5secAgi+wlCXZH1WebE1Izq6JKPbkT449doeEC7ODfI3
mFlJ2k9ZAzuthr7rZPjU9PuxaT8H1qTgkW3DGbj3eEhEAPm+j1gh4+3GMFGb+n1PXqWOgqkGjLZT
Ua+LEeOg2ktkSF5kJe+RfANKMaJX3pTNx6GOfldpfUzmqPNY2Tz1ifUyF+OrUcmrikWoSNHEl4r3
EVTjZVHuiknyZTK5amKGA0pEVqG8Tn0jASU/9tOqCoekvC9Gw/GtIs1WdS/9GJwSRWvN/gESb3+W
ZAsEyWSrp/ImMUFMVgH+36y6xyw2we+eDM+oNgOkv85KT6mbeQ3gwhZkdNItCMBT13DMTa4rn1Xf
3wxSqwZzogR5pfl2EvWB3QPcDIDVm+uHeCmdDFpEx7AUzVZA18fZHjvPJAy5OvSAvaIuIdqjBZrH
zja8xCo8azQOOCOAM46BZMpuNtbbKO5+yYqIzPuCGdAtS5NlSzPAv6Fz16SWBwzqGTNwCEzwtuf1
OoHblHQNcHrvAJIC6UF255Cn66u/YBPOhfIwlGrTRym+hR7UeN9Md7P5kqH4owvCrOUefLsnX0vj
oRzNfLKymEKKYqSuYoMvogFAZVIL7uOlsPuP1XBH2YFpwUxHg56Ip5EYAIOPgonLDaIcwCV1ZCMC
gRJtH2e6u7weWqeAQFW7i+gjONRSvEvFQ7XLh1/bQM7Q9LVc9SBvowdSDodObmMfJmnbJBrIOJ+o
9KGnyW7IY9uddealUX5jFCLqcNFSl9/PormkGo2IdhM9WGzJDkqBVYFAuPmwwC14XScvRDo6Bgg1
xVBBWQqulz8l6V0DihqlpYcxKQLV/EXxsL4u4bKinIngzi0ubZI1cD2HsUp2ufpC6ACqjc5vnX1n
xF4l39U5CNI1lI6bfPabNrj+ARdeUX8skTvPjDhAjGc9PdCic+mUeiVBmzs1ALdVBhj4F6z3wjPn
D3Hc2WmkqCtZ7yCu+ZiqDuggldcjZ2bte7ysRkXwbrtoyc52lwv8C5nVqoPuwoOKiexoyjaFPrkx
OiDa1PHAou2SqtpLzAqvb+pFK2OblqGo4Iv9xrFEpExJ0ZwJQw7SKH3uvMqhfiFEdLl4Ec7EcEbG
kFgGTB3oTsXC6DeJI7+d3zRNE5yZaDXcLZijMreojk0cx3I9xNqmZWmQCOdiLl+2r03jbgJRTDN1
2oYepHg3jA8qcPqun8plVf8SwKn6pHY6LXRslwO+mky+H1tvaANjupeB4/nfieLUvJ4AUIf6Pj0Y
IwNA6iq2HRdTp15X6a64PUO0ME7LZZKmrZ1j5xzwB1E0nmaYdW+Hzw5cCampBNfXJtI67qVLpLis
nIEuayvXpH8rwG9kVnIALq/VdUkixePiEH0CdReCPXqoo4OlwX0ycDvFP68LORUEvnm0r1vE92LY
MaW1ZZf0EKERfEzbO6XNvUa/M0Htt3AQZX26jUn9VPaN7qpp96ARUgYpIKpd3SmQQ2tTVMLqaF0Z
7cZQh2hjEn0Iqkh9ruR5TxS6JXIKvmhWuMVYdp4j9fUGUEy3XU6AXg1Dj+ouCmsPcTc/5cVNEmW/
h7H9IRWaa+Tt75bue4PeWCBjbpv3qCTuiE+zc1sBVOoYtMJ2n0sn7CD8BLGZKlsm3+0jN5LMGhMM
vo7cezGzgi4zNnrbeJYjmsW8dOnPRXHK1GY5CFuzST0YkxmOaeMBwUZQqxeJ4LTI7pyYlrGmHrR0
dlN5142SwECecAZ4FTpbBa9Cqj4SqVAl9VC1d0mLx0QlhRKVwNsBXAn1p9P96O0kABF4oDOAVamr
NoqD2MzWudN7ioJ3PXQssZaS8DuxUM2owutKLrhJ/NByXCt9BFZJuN0s950Kndvo6qtETdQiKZw/
cqo6L0YVlqGR3wDXs7L7tYWC7PWlCIzdN5CeksVOXRO4dPDMWAbcumy7afQU58OeCOOzS1fBOjMO
nFPK51jP5Wgxds1jypZq9+QlKSIlcbPskon/pkRAp3Lw9gPXNE/zgHDBAFIvgs1K6sKqNjbtOHk6
ojEgPtM6IKn0wAgSYsL5i0vH5pwJXvbgLJ6enGLIZgchYETf5/i1A70ifb5+aMalUzuXwbmoyYSA
ZibaQXaKN0k1W5f1athHz5NarcccuOF4iBMmhzRJDvaYrphG7tD6krggsN90BlpfSH4rKfQ5BsN2
K+X4/9it5HpfZmbQtO8ETSxRp2x0tGLYqNWx2qvmbkXRBUViwyV6sraScW33d4kSFnZyA4yYTZuj
o90CBBGR94ls7VqwiKZacejifNMh8Ucs9qPo78cOOcC+9Rpb77dEYauuJ77ZZb6aVPdFJYMhHUks
Y8p8wa4JNIIzjiCPozItEEZSdHc6cR1k82tqloJYRXT8nH2UM13r9QnHbyC5oNBPk+2SXJTSvXSP
zs6ff93bDigLwREBIcgVySV2S0f2zHwshQCEIklcBSo14hFJKFwj2pcboxtCuwYHduYNbBJsnEgS
Z+6Q0LPo1OB4kigOlSaU0JOSHxrQV1xXg0v1Ev1887gAvI2VaMgynFCGKV3QRGng4cRYf4Z508mt
b9X1gPmRMRQ1aF++s8i/L6V11eDHMaa2pnrR5dqhzJQwlpWtWYMDhaqrcvqNmcpQsMrL2/kljjO1
08xsNdNj7VDo2UtuApd10B5r/X3I7xh5JVPt5QBoAC1da9pu0emyxyQA/mPGAX0srgRmkesfdAlY
C9v+9UHLxTmzi2XZZ1GlJ9ph2rajK4OHa/6wM1dSUOZvfPUFhAuo7DuvBXOzYFrTj38xD/PHByw7
dvYB1oQwTEpT7UBmUAHbh3p4U8p/0UKun8UupyrhmZCO6VUrzxZilwgFK5COJvVnn/zf+53/EMJZ
MvRvVFQbTUSUuomUWxtETe1mFUF20fI60guO7qIqfQWwJ1i8szWpJDVh3hFVtsZ9W7+AmHRbjNrK
Qh78uo5cqlSdL4yfNlGHJqNDht3D/D4gsCjzZDvIoRDoIIxOc/zOiv5sGTjMEvM4/RBVNi8a76+V
8ghYKTBwLKPBpYm6m66Z/I7AjAu5jhdL9i00OZPCWbrZUqZad3B8hit70W9lPa4XllHFmx7yUER5
dNHsnAnjrN1s1UySC7w+cuXRnPDkYne0G127nLxJnKgVqAqP81rNcOrMWB4ghxEdEqgwhNqPcUfD
4vaEZeGlvn0vsqyXACb+UBvOtMyofComg2mp5sSX02lVS8D0Ka0QfVJ3GCxH2R/FNwvzKbMqaPy7
bNbO9pezKkTtidGjmHTQHtJ7hrEYc0XuqwfUbcLB7zYYSsJ81gR2CjvMQyGSx+J+/1AloLUplo4K
uS4busETRlpdXOitUdVHZsfrNjI/Wt0M5DpZSdmLOts3SW1tYhmzCaxLVnM7CboDvyNiLvJtXZdt
TTUdk38+DGTK+lHJ66Oebhq9QjYmdcchXTURnrnJ71J9ilqQgzLby62gdVrPNDejogVFV4DQzgiY
oRza9MHpneC6KfkeIhuWjG03NUO1bcvmi5MArnBsVeuGo8mMQOqJa5YN4qTCuotY8pJr0naom0d0
v95odbH0a6IHvNb70a+qKqiVyW9l2ZNRWkzBuYRMkNuTAa/32QNVOyLkH32qhXL6OJm5q1ITo893
IOlwHS3zgKYcxBNGw/qKPOkT6LtH250akF/mNSwKCAa09KYbp1sQZCJ2Jm7bGrlrKdKuVVq/iZu3
GoROkhWDD6/y5wqtjuNbkYLLsZLv5ZrtEDO7veS4o1U9J7MoTP6eQ192zgapPTKtsuqcBhTOzH01
p7MWpe1wnPVgQdSRAt03H+JHawsXvRJVr7/lEzhp3P2xSTsx9OMOx6oxnns9uneMh+uq8B1nlxPB
vZaaRI20eoQITAVk9gY7NwNGOAktLx5WtuIrkwuOebAqibuqLlyQPzeTc9Vp6bRmhxnRY6xKK5I9
5zjWoqGBTJtwisqwkA5zBDo8SfUTonvZ/CkrkZuPd9RcpUnklSWAT6feb03j/+rVuV3hHio5ytjR
UOOCxOQXk8xtO39GUDALfCCC/V/+0p9G6o894L06MGutIZIhqfttz5uo9sz91LrRakEeQvccBrZH
32ld8J3Pnhn2T5i8ETz9vteC/1ws79gHebCsvMcnkJreAjZ1W6sArEiOclYiFfA0G8e6sx7TKPXa
rnKd+Hky1td34buj4D6B8/qVXTsR1bLhyPoVaUN7ZQGrCnMLI+DEkrWdh+SFrbsQSAputcWMkfZ6
/QMEF+3UM3N2raUJdKLJiC2oMrT2LZPKsbD8JpKx/H4mwyiICigu3LRoWs8/qw0G/p7anbSPrJWy
1cPcB/zk6vqyRDeMnxAdke/U9BTrGj8rI8hGr4SNfjFXVArG0V2mpBcKiKwLB+1GqW9N1ZXXIv36
FvZwZ8sZMTJQlmagvTzCRfqVsq3yw0BjLy5E3WjC1XK2rEgB/N4tq9Xv0Nkob8F24QH4DD1/8xo9
tgcWmH7c3C3ccWkoWub32TRunZw1m4ZpiOYY0qmn6YFmAoRvmZDr/Im4Ruk3RRi/xph+FqFEng7x
uwkx8XxEtIFWJy4NQUdS1krSD8em/NlYOwD3BJGReMwJJy32J/vGmrUbC01t5uhacucmceIl5i9j
jFGaerDoU6weZru/lyLLjxMFUNm72HqJuocu0kKBQi4R9bVv5S46htD7vJELKGSoGqAZVNxkwQfH
LBHzpS2am8TnctnCfm0PF+SzeqymTjqdCwZSd8pa8uSA7pdmSftguwAqDAFT6C2yRTAmItHclcdj
Jh4lHatlYbvpVvmKhnrY/ssw4WuFXIiv6lU56YsPIbT1rbn2U7K5fm7fyw4n5f4SwV1i2waRkYEU
12kqmzBfIW4Mrpw5cIBHhnlU04sDowSVdnEfy7dK47X3U+qjV0LgL5elXNMf7or3um5YrIURlZp4
n3W9q8bjKisK9/p6/2JKvtbLXWYl76oqaQjcciD/HnXPpP+PtO9qjlvXmv1FrAIYAPKVYfJolCX7
hSVLNgnmBKZf/zVVdbdH1Ozhuee82i6vAQgsrNCr2y3JRt5QkEqAtM4ZfUxb8LeQbDQPyt3LdH3/
Epj9/QXT2Tp7LgAGrcxmwI7ra3P3mS26uSOe0t+xk9j5NvGGF9bYSxO2C/s757TzaSQTg8HqYIU3
LHlXuXlfdHcLu/ut//D1NFkzjwU9It9C4XfaXYwgApGt25kN8P5maTnfx5hnlmb+Jo5LrtfT1aAP
k75kt07kjtHjJKfmHwDe87oVqIwgHZpsABFh++y+dbRdXzrhplzpAIcu5eOXo4B/Put8jgi1jU9q
eqRecb2loe8ZwQID1dLJmVPfJUaljWUq8RDtDKhqUsTz1S0Aoc5USEF7A4xuYE9a8nXf61OzrZ55
Ielb3dCo+KhtXdpJzFcd2cXcvLMsqDCi8QEWOTyQWw3USmGMIVarvc/T7JiMhjMkeHUQk5R96Wm+
tfDofKfoxy9jGp5GRgwQIM0F9UhOgzya0t0VWVsnLZ8UdDkERp+J13wg2cFLMCBfRWdd2ES189YZ
tsku3CXgA1+IdC+9COc/ZeZHkzD2o6ZWmtvBfLD8dJ1gJ2pzWzNQyUvpQkvADcDfc/2+XTpz50Zn
TpNbZg3AI9ZfN5ptAezSBEtMREvrmvlLg2dJooRY1ySm/r+9dOcrmTnFkpdxTxI8qKbfuS04jfol
VuqLnv/MxHzkoCIa4QAbyltyJ70AIpc5cMUuwNvFRLu5yo75OxQv7Hw1nY9aXTgfC59qztYlhrDn
6pQIUQBq0AhxSLZgYfrY8xf0fH0zjxgakqkWQTgeGLrdgg+n7KAo+QFaBTc0F4PihXMxb+yUeevn
wPyhXvJKMYFSljdlsmEgr7AwaEC0g+GI90DZCc3W/IepzLCsYrD0E2ZBWGE2NLTY9BOU3o36n0PV
bCa0aGT8SOIbIt9I9OP6fftUHru2xzNXGBbgMs9Gv4FoGLo3Ft+VQRADEGLdaxMVE1N+k6zeNABH
lNngxYqG8Y/YHg3FRvYCciIN4B/VTgACGFia2KrKA4eUNQYDfK9C4nb9514sap0fiZlTkmlb1u2I
I49GWOvyVbxTHPkj3k6k6OnD0mjE5SPODaYSDYU0PovHwy6NGeU4gAI9Nd5jBiUrFzz+v6zor43Z
N7esoUrDEDYmwYy6QhuTbRO88uQAoOtyjrG0pNn3prxPRl7BwYrOuotzemz0BXTp4opm3yjxa6NA
SChvZUk9k1K3T45MB68cCQ/oYXhcad2Ip1DaqZ4yKb3KXNJZXFrk7BUZRB6xMJwcY3AXxneML9Ad
L/3/syck0TUtbINQ3iY1JEBA9yHE0rn4ZK35cjEZBmFQkDcs6LiY5lw0WRt5DKBuOJxAinGXDWDl
Ah7vJ1UIylsAeQwSzGVc8B10io4jT/d9aP0JQ13ZUMMPV2kBRpU+MjDi0oPhvk6pp0pFOg2noIsU
FDJ35Sboyo9KaC953Ry5Kk039k03gIIZEwyoD+WHlqP8z0A+i8E9LYncNgPlR58vXIFP9pn5UgEK
1tDd0QzMq88+V6n1rd6KPj3JITzGdeL0Y+SNYNdyqqB6SbRu3Q8CGkHdRwD1Cs2vVrkWu00onKBT
XRGNXqC+mgzaOn5ka1RzK6X81dAIRCvqXRXc5f0rTT6GT+T/rcDwN9odEFBVDkUbOxYmEKhJ7lqU
/EPgY7qY7XvN+HPdcX07MfiaBoI63TDwA77NWJkmzf1MbYtT0+z8uHI1sZRufrakv+3iXxPzaEBJ
LHXoAQg4KRt91/L7urrVDK9YZZmNcNVVVyM0t/iHQk6YPHaWXOV0qa9Zn+VJtI70sC5gPRLK7Sg/
ik7zQi0DouXl+k5ODuqaoVlQAHpppmN2qzgFnXCU/jkHyVPKFhpiS0amz3mW0VLesSyg+Fyd6JxY
852C39FOX4hvvj33Xw/FvEMT5rIoWoGlRNFTxkqHdG+V/kSUn2oiwTYq7cxfQpZ+jxlnNmfOWdNE
VEtIOp+63bhSrG2mnHLiCbrNJmW21GEgxSLVcdQfYx30CF4aoFm0FGtN/vHaN5xd+LRlOecch8UH
PwPmWr1S/zDYGgN2K5+9Rcrv60fmkxnnmr2Zv+4ykVgJln0y424lGqR1YuDPVVZseiDjDhhT3Kit
edeWGH/yw3IAbYREkzGia8Qaq7iP7ls998IGgo6xf7QgSgseL3NLQv3RalXQUw0fSlVtQ1KuA5Lv
4roWnpl3th+BBl0ExWZIsKuQOhOGb/sKpq1LupWDv25q4oXtW4hRnSHNnGl0EAJL11f/qUD/dfWU
Wqi4Aq6kgUf+s8V6dph98L8pRpNRcASDWB61A47HVwZ4H/zBziK02MtTKEOMYr3m2uAY9eBYVWFL
y7OqA+ehLaGQmMpfCTBciWY4TRQcqfqkFjdlWcIdnyg4muit3j8iaVvRYsdAZpcTNM61VTWhxxla
MaCbm7iuOMk8JaSuaSV7NbFuovxnRlFUVQJHF80EZXDA+ucYaWgDK+vkugCcHOptGBNv291YFLY1
4K+4V/rQTQSB+AAaT99sbVkrbgY9wWJ4bhq5S1SvDto7HaVkw2drTNU+Qv8YtH5FvwSr+V7EmF2p
6Zqf7a/FKou0TQ+idh6Bg0xf5dETrXzEzhlAWOkmThQHRE2xXni0hxZofGfUdB1atzQ0VoVoF1BF
C15l3qbTBtRytQqXS2OFB100R4BFlA2Rl1kuaYJVO5SYVym866fse+XicxeAmaIGMSiu79ddAIK3
1RIFZts+c9oOZyhoAWLqnTbobUoGJHCZq8SP/fDSVfIlZGxVgki5YUNhF0P3kpmd0/PmWGo4ekW1
H5XyJ5J/5UmYQIPrxPObLl3onX4PVWc/euYYgONjfoNX/xQexL3YjCi4t07/J0A2MRERLGzRhTfS
osjJMc2qMoag4usWlUVOjI7W6UmEo1cK30srcgiNbtt1+Z4mlYcYwu2U/iYL9MQOreCRRuVv0OK9
8TBeiybBTUP9uK6Br/OBu9NBG+hHq1Txj60WELDbNJgZbitmA+CA80eNhaN14Vm0KEj8ULo2GaBN
s0depmkI3r6CnMr8d2vVW5VD0GGJvuhT4uCrvyJfrMxeeMYTXhtjhTilANRHvdGSgyV+qeNpzFMb
JA5OXECiWUO5W7lpFLr2W/Ng5L/G2LCVLrX7/IGSDyu7iVvTEaB+Ajba7lVgQjGhnRIgRAUYVFPi
dCmoj/3SDiEvnUZ2HYBFYTBPQx53EGY3jmr7WMWa02igL9TaKQB2KIf21ggAHbIXesc6FAGCH2rL
7Tp9s8a9JTakIQel6O0CdMF5xEH7OIDsVjtgzuom4ZWtB8Zdr0wj08Mdh1CQrVkSdBix/tbE8V3V
yy0GZzwVUO6uROO1QrnX7Lcq6w8VKA5MNux1IY4g4XplZszATx74ky/vvBFXTEVrzZZ9/Usr9bXV
iL3SWqdiGI8ti9ZB2L/nuQ7mwjx0G01/pX3kiBqo43hkb6QVkJ7p96jpeC3gcmO7Wjj9U7I8/6ya
xsDPqRnM/PYM8WIcG2Ua/i04cObmylBqJ60xTcNdo/wwlA6tx8xRLKwcupFBpm4LQVYazkAK3kwh
kn0UHSNNPdQCjlRUzsCKO6u6bTC4eP2n0s9Znmu/deYXMgzEKarUAP5X5Ra39RfVD2UHBJGskhsO
FRAbTOy/Cjn+SdLoiKLlQzqVTULT/6UKtoms6KOvoETZVaO0EXBUbkvVP6RNnyxV7Fvur9KK3jTm
gPGo+JFwyfFCmk4fZxvGf2SHuo/dGMBzyZuNDFH0D8iqBiRMhopjlEgflF8CiCUjHbxGf+M59Ybi
IHtE3BsTPVw/uTcJWMzIrvVfRn9ttg/G9Mr2YNHPkAf86QCKTMrHSNfXQkFnI9afciV1TDmpV0OK
yDA9KHk6TaKD+Z4nrrQq4o7Re94Hbt1BnWuk1M5Eu4EozpNse7ubtMXjyvG7yG1kAg5E/PukLdyo
BujTZ9XvGsP6ua6BD6KxY1QMVeNZJO9tqa1EecrDHeIfm1UQW6bUSWVumwpYNNO7Sh7AW+pQUPJa
+e96vLOAomFCbGlzR4zbKIF2YxyBbzJ1pfmsYQSMAWhqsME1NYxaq3vQG7hFAWLOjIKO9ORnt/3w
GBvRg0XkHqDKhYLa9946RsCAk6GmxSkzvymDdKUxhL7oyQ2eM3S03QZqXKt8zZ22WjHNgUpA+9v3
cPm3C4f2W6dqZniWs/hFriG87MhNoSQ2LWonKu8UkXnVuPfLTd69UiGcvk0X7H7PbL+ud3ozzqMf
VUgJnlByowcVpnpvLTN0r6/sQilkCmANzgBO1EC0Ont2UDvTlUHP6WnIGgwMZ7tBA6kwaG/MeFjr
CXOtqPLAYLILhwCExs9DebKy0anbIwVYtCpqt5UvIsEElqYdiP7AID5TMOqGkh8Z4NYDPcVwg7r/
gssEOQ+PMd+2Gtyo2pKOpmAczRzaF+YvQaq+v6dfFzZ/6fIAzAECCxM8t9XyqU2YPVgLJ/LCB/qy
e7MiZlkCUc5KhP/5IF0/JG7SJgt9POuba/+6jtnR67Uqy4sqpacOXqdjO39c81qzlfFX2u7qZKcv
ajt/D6W+WpydOiVOIzxR2Ll2pa2KH1FzlOsGvVmAJFQXzxj8yyY0vchRFyoDl3fzn2RqzgKim2VU
1YxFp2J81uU2R9Bx/bRfPhP/GJjPBBka75R8NKMT9XNhmwHStiz46Fr98bqdKR7/+sRNO/jXzuxS
Edb7RCiwM0A3C3w1ByH2UWe6RUq2lr8kV/OdZIh9NTc76n6UD2GWkugE8uM11GvWKV5GNWs2jKUH
Q8o1rbs9z+G/6wABUZIk95NypxNVYbiyJKQg2c+oibyIJ7YlEic18psIFcK4LjeVjuAXG4fxH5Gg
KQ5uaItrDhvEekQJukrJb57lnpot8TZcyB++rmp2tzRLR5mxZ+QUpisVuQ43LBRchSsGH+2w3tZ0
YxOR9yFEENOAfthSlvKu75DI2cbO7p7JkjjRsiA+6eYNsotHE1FdzNAiThloLavOocltNjzomLsV
Bz9GV8ZsFxKbxd8wu43c900zqDk5jfqfzBRI5YGWZiGCd2BAkzsOIDvna+EbjlUcYnIbMuL9b6d5
VtbKIrDWgAkpOukJf5YUU5MS/EA9P0QZXfWdXDC3dEln8eHQGHXSVzBXdfE+VcEpnaFI0d5eX9SS
lcntnj2tuSFRyDZpdAosYmtCXUNCa12JhX7Ngkdjs6wUcg46ZIz8COWLXxD9XSegfLq+ju9Nxq9n
dJ439oSMQyDgaya6zTZd1cnaZzbR7eZA3SHcIvMSgBB3q3HCmBgViL5dYheGCyrwBfc6fZkrbo/N
/JBCUCUn0opOafuWYi+HkmyhmH0qynDdx+9+8/v62hfcLJtdz0hK2XZcjU5dy1ylG1fIz1djcOeH
UHKyyoWbePkh/sepzwnPQGmKcWm0H04BwcxOwgO75GybNUcDN5Kg+MhHxh1kme71VS6dodn1C4OO
5k3JcVJrgW6TskeEvzCh8x20MztEswJTXOdtkPhwdGwwMMZangK6MWQN/a1fFh6GMCVu2gpH4xVq
a8UqEeNmIBn0uKJHJoCmAWK/pYNXRHJ7ffFLmz5zBgpnvZJLRD/J1lgZ+2YzAcHV/VKAr09H89vR
NSEXwSl0YpFGf3UHIRtGNoQqOaUpgitfRapTtLteaveK8KWt5GVvl50VbogI0NxLcqgMZBC8M9ir
UDqGGQRMw7FnVXvrQWyXk98TzCFLPlq/fomDYw36YFpt+/LAs3hjAUJYZT/Vz5L4QExXM8OPXDel
o+bgl2R7MA4AoMN3Jij+h4ztQTp7T2V3W5jRD/CBLLiQy0/M2eJn96iNGRjvkpiCOgy0rI0z7iFF
V7qtp3nFWvsIMbOzUDe/eKbPLE7e+cz7lmzI+rZIMNhU/2gmmaglGqbpUlz7nrNLU/olyVLokp1Y
FdkV0M4YAbO5bOyeLg0DXXxJztYyuzsNkKiRMa0Fkhe/p9wwCFGLsvqFm3ChFI546MzO7Cp0eaeJ
huErkZ3S73VHrseN5en28Ioihh+vyKpcxafANZfe/+/T4JN3OLM8XdKzr2X0Q63mdFphkjoj3w3o
HDQUcwrsrbFu/OyH4Jgi0Hcqqmg6B7zHKg8ow133BJ+AkCufdP6W9nE9UGX6FTo6IVFC1nmBGTpg
edI/WhocZXMwso1SGLuaPwltTwpzpbDCGbUTgEc7tep3WVY7NWjKM9nbQfFbp88if/MhMzhmt3hM
dpnxpMb5bmyhYFPqmwqjCWVnuMQnKLgHTkTBvG4OnmgEikSKTeApuqhyGryoqZasOBldq6SuAYaB
FuCdEKokqgJeHimPQdQ5JdDS6OC+EL/eSJGqdh+Yv0KfomeuKrZB7n1FEFuNSm6LBCz62j3GihM7
q8aPHnMEMucrQcRzC2JIqMiivaTmbx0efnRsj2o/LoKfJ58323Bgc0DJaGJ60URh/etnz7N4HMJE
IycjTdzGBFtbNCDwo8w2+g2VkQOBMQoYUmQCNPtTw0AlJpSuf/RLh/78N/BZAFXLWOYSUI6TIXc6
U50SQoZ+rHROoQ4Iuito07zTbBJJAV/Tuz8+g/VjYiLdSz9wOujKLPyeC45LRXVexfz4xFQ5H5nM
uD+KEnXom8YlzoApmnaNzu5arlBKC/bRZlIxX8IKX/LP50bn6INaYUGh80+jnacDrHwjQAggV2CM
BTKw+Q/oqwEOufDxzxY6RyAqLVTl1KomN2qaQ0PjVROAxCjHqLvL1W2KIjy11hHGJ0a57pCCWDEk
vfxx3xNr1cnCbgXcLgQX25NfPXfGW8PXAfx8M0phB2n6WrDoqFggT6Hpqi0U1bZMBagzBgIVBprL
tVGo4SbUR6jK9K21l3rxClCxZpsauJ85S7JVQ9ipHdFiqEeuPPs+WphmbqqolIL5DOCU90YLgMRp
fgH/c0uk8ayxdm0KkKNZGe5hmT7orb8JoXhjiBAIu9FcZTIFKiZeBaHyU4bRKqibHbhpIw7m49h3
U6nelOApycBRGkPhiBrOaPo4js8tBGmoAUWzADN7Ndruw4saRNB7BLJN0TwGCtmq+1MCRRPF+jPA
IyXa8/499U00blGtH99b/oyvbBc5uG1BJMvbbuvTzG2qyB2Zgvlbk7jQgXdIKCT6Ig9xOm5QY7gp
mPzZMnAnEgMlaQQloGYNDIRJABjp2bET8jBwRyuzX61mcFs3QD6qBXKblJk7FJBMClqAAjISu5BT
OAgzcfRCP2SsXaUGygVU3ARCvTPSEqPK6gbz4i+s5dui83dCGK6ANdKkA2rCL1Zce2UsD02c3xGk
xrWRNbbQMHyl8gOS0g3yUoUba1VQW6nam0wosdclqA1aZemFjD+bCQo+PAvvaUiRjj0PZuAYvViF
oMetx35z/SpfiBC+XKpZssLjqIMOPWqrjPA/DRKIQIm3bfWc+c//m6FZaEnCuMKRg6EmtLx4xLuB
EMsgzbpT+Pq6qUs1ky+LmtzX2Utt+u2QEbWaCuQY5xabcm26lDsAJ9lTLMeWqDy+0wqgMH7uJmaB
HGYqcBZSSW4qKBln5Bhlj0Wp7jF+ZydF7IbDtlZuO//H9XVqF8L1L2Zn4Z1GBAm7Ad6JaLHHzcqN
MENep/FGDe4Bu7V79PgsfpfnEJ1By9t894kLhMaaYva+ysXWquCzy7Wu3AzhoSD7EnTvSvbSmS+Q
nVxXHCnAeEpyw2HVjxZuh1O60dVudX0Zi459FjqqRlaBuA2Onew06HDVYJ6w4do9bQ1C9NbBDPt/
M+c7+2SzOJIw3plG25IbkZaHtoGmTPAGTTAZHJUMfjx2yz4FMhpMpcmLob6G5tKj/p16fvYLZoFF
oBcpS6evF6PeGH5K2USudV/3O8iL24rTQN07si0dq5cbsut1+EDHTBf1YC/2k85O7xzOoaiZIvvp
Na89rFLPPEtHfW0D9UZPrvoUmM1123sGAGOLgIULWcP5CZ5PW/s+BOIrjq/g4y2LZLTRFSgUdumS
5sZCwPJZPjrzCKXCFb/usdcGYCB9eYdK6sv1Uzydl3mYeL6JM/9mpQChkKlJZWjVwQ+SVdqJda1+
tJrqpuxN9u/X7fHpeFwzOHNy4UCHsJ3CIR3zRFDatRmK2mX8SrSVVIznSmtAA4Gh1jyFPKXpEiNb
p2hqrEL1kcpHHzT1Zl3ADRg7dFAYprC1NVMfFfWujdDszKBkNKZe34B+qYOa9YiIwVDdthgdHr/r
8olXjzkygyI/4f18wZhSE75baAyLMrShjPtRAsqem15iyaNExE86wLj2EXAMhgTL/DszqoPRKFvT
/1AH3SvAN5/Sx0AApPYBITGXjD/N8VBBgYJtB0RLdQehgihwwkQ+CP3JTJJToGJ0OzfdrlAcs5IO
i8w3nT/mfb1XU7m30L27vuUX30qLTNAUlRq6NovCLdRI1Y7isBZ1ulG66NZnvTuW2UNsLqC/L7vE
M1Oz1klXd3VYTw/KRG+kQ/dXNb1wJUAQozlqZqOjuASYvHiczizOAgFKQLSSpSW5SaofJuDyfRRt
WtUAs7+OdOMW5OOOMZKFl/q7ytfkA8+szm5NkVuq2XfY0qSnL32L5nX7aCHECtMTMZCSZgglNeOW
spXV7IsgdPsW7CaAfRlgCZQY3AIXnOeDlU3VARU8UhO4msHcJJz9iGIQog/ZXtMXqbuWAow5k0AX
ogqBwVu89+4AcScApJwBIyJoBK2hobFQPb9sDdBucBMRS9PmuLchByqpHKbQqcwPskTaHfSrjEBd
LgLxVHQK8/FXFe1p8EjUR8tYcGzT6/vNz5xZnz2UOeh4Y4XAOsbm0IyATBFD0/9PmBhvZk7d61ds
ca2zR5EAvASiF1jD8EAI/CvgFfl4b4yWHfrqowE31xLmZEPhpsPH03XjCyudg+e0EpyYIFgmN1mD
EXWtP3bx7ya3HB19/DBZ2NYLYHoc/b/7OoccBG1RibaBNZ5aN7KBzkT8g1dgZsulmxvHpLth9UnJ
kBMq/UlkLZLJQ98/aaJwUIC3x2F9ffUXcNtff9DMAygSmEBlxA8a4gdwcxxpr3sk5rhazI6CX42G
IkwJaG8tnRCMEkGZOwUkMkz9NTVClB52KWBAkQUk29Ivu+h4z7Zq5iVIgFBNTBcAei4/MtT4DAWU
nFsDMBy/fNUU/bZMXoNUhxL74HL/Ps8bVwhoTEDAlCRL4gTftdYmp3X2c2YvLzQ66jibbkSo0F9x
cV81gRcl1ro0tibIeMKx3Y/Q1zLuZbJQML4YLp1ZnuUZYUqtSJs2YmTxVuj+KhtVJLD5gpnLz8+Z
nVliAR2bCq0A2JHZ+DJU0GVJcP09xbrLSGPrKqJEwk9UHtQJxJ6johEtOb2L79HZT5gu61nEpkPb
mgsdPyHvf4qG/Fby/qayHjRrR8nG7PmHKDZBj4Jh9a6OR5DSPiX1pm4eOCYLgtHJU2VjqUsUMkv7
P/OFg2HodafhRxmd9YTehVXRn4v8P5fj8bOlz3ygOYxpChan+BQr7I/VaycJmLsKuEEcSccE74Qd
N/oxyIzHUQVbXf1YdooDrYA1bQePx9mST562+soL8I0GocMcFJnOu4Jmlxp3jjWCqJ3l9yE0iKiC
dJ6GhxZ/JsET74MqEICgD9oidhigYNNuRr/dqEsc9Z9ZybVfNQuRIiUhSREhdBh2xNFTl+10p7u3
rFXgVS+TCmz7TJ/V2AHX3Aa+YHnO8WLE//czWTN/aYms1Cem4JtIIz8YzpwWdpntd6su/6iTn/GS
wO7SZ5h5wSYNuqSZKighGLcxPITYR7UNGmyVlq2DbqEZevGo/43MvoU4giQ+0xGBJsNL2R358LPI
76+/OJOf/PYFz0zMvEwj9YSkk4k+L+0qfbDAXHfdwuUc+8zEzIvUY9kX1ZSVFZkKKt3CNdNtiT68
BJC0UpNnoRebVHmzVGJnpvkA0QOnT7ZgibcnUbG8SezAB9t58yNSHlQLgP1ur44PabeUWlx+fM9+
6MyzlCjJ+l087cUKlAHdSXjxbwY2qsLGTLCkNlsNG9MbHP6OIx0scvNcam6dB+JzekjIJpEsT7FR
dWndiWYfBm9aAxGx+gj5FBus3naqp08q6M7MB6W81emwtlq6uf65LsdEf3dBm72sXLG6ugxxpyvN
MdfyBrUAUFOkSH0Kz6jssvGMN4B2MTyxXq5FXPa7Fvo8lENyCPzDX58cLYy6yjBgvXMkd0P+boRr
9DHRZOidOD60wV3UgLDoP+D+m/7n7zfhr+XZui0RUsDssfuGPb6OlWusapQsUUFPVtbuP5Exvui7
zpY6CyRMKlsqIhi0ouyuYhQjAHcDmN5UI3cDHVNSy3xkkz++tsbZbe9kEnGQ3RMo+9nQVG23E/fU
JOfmSt1JV//VU322wtnN75u8U9RphaqOrkTyKkGn2bVL0jYXO3MYOPjnzMzurZHnOa+szzNDV6iZ
uU3hjqMLRjkHxWZgxOxszTzUgPOXhbty2Xv+tTyLEuggBlZOrzItWifPu02l3hWKjxmU33m1i0X9
O0zWYJoD02oB5MajX98lgeEt/Irpkfv3rwp1x693JoYSuDJO+RrgOR5FeyIzfkeSbhXwFaZI6a3M
7dpx2wSoRoXlOlTFgs/4lFq/9gtmcQD1G1XwBmh4TfMg2uvmabPro5+9WexrCJNh1Aeuyw3r2Bl0
ua/aBp2fg4QULPlg4YfJ/pRjubea3CGRAXmqxKVt5argou2B840sFYwUidsjsSg7cMrRu7i8jzAt
wjDuo5rtU9kfCMZMhDG4fS5PTVQ70NpySKU4FRaeQIlxGlc2DiUANFbQ7KqkWjO8Mwsf4roLMeeq
zEaAoaYeQg43Y1uuMGq/yYMfvUzdAQsMMHNe5bsS1ENKB636zAPprBNhuvn6j7h+JM25WjNXGquP
UAa9wczxWuMU0x7a3f9mYuYpoSJlGDHHO6krD8y4Rf9qIWT4l5fw/90rc86PRFmmtfHki6fSW/OY
tWv2Vh59Vzuy90lifbvM47a0bzPXWJJwKNSpCh4Ana+Prz5o769v28XY8R83ZZKZNxwh/paNk5vC
h7+r09YVYbips5+8Z64cnq8bu1zEObM2c4qC12rSKbBWuSDHc0sn+Nnsq08FxklrZ+HULZqbeUKp
UJVINp2Jtf5nOOZO6jSgN/FBbfUfPNbXn05zDkPowGLBx2lxQG/Zph/9Eh3g47ppE6X1Wn2nIElb
2M/Lsfg/R3KOQpA+pALUEEey0r00BeTCAP8vFKK8Yt94Y7z15Xpip1nGXCwcm8+dP0vCeyuJRDMd
zFwMtqJxjKGDBO+9hgIQkKzXV3kx4f97aD5rEme2GhKopjJNNUGn0PM5xGXBL0Kj4aSOaMsb0S7t
zA1dVBJYWuLMoYytnoZVAbNVG92WmKlWMW9pgcXaelHJQl1l4Z5/BqBnS8zqzIxIj4OaV78tfacj
sr6+h0tnc+ZImjIUST0NaGkjVMjLfSVLp/aHnwM/KdpHkD1eN7e0nplXqSIRpkMPc1EB8jhNh1rx
gitZOvkzT9IXajJaA75Oa1DMLPfOMOSvBoYzri/kcsHr7PDNXIhRNF2jdbDjQ3y5wVRvoFte27/L
DqhMtJ50qJ1YOoKG6BaubU1kuJLJf7Gbf8f6MNz3NZQqmqpBOQ2/oWmA9wElrLWkjngJ4Kyem5ht
J+QxGy7ptJ1IKTUtxwAlpK5MzMT2z2GgOhbmtwJ6FxQjKBl645iVmFKr1Xsd2tuqHH9UmeIVRrUC
PdF/8wXOf9rsC1RaUIo0wU/rQqeA7BO1I9fcYqbxDzed5p7Y3a9FRNml8/vXpjUPXqsWior6VB3A
CMsK9GNOk6Kj5DZgM03dLNzoyRHzwEsrveTozq3OAlbQvLdWQbDSrLPskqyaxnSsLPEC4DbDOyZC
jBUNNvHDhyxKMBZ4K/y7dICSNiLsBrRCgSW9SUZu0J+u34LJO8wj6fMfNsX6Z+6plqTq2fTDtC66
KcC1Wn2wsUQuKLbXDX1zU9w6V+GYq+L5MY56AVGBk57pjoYxdo7C2aBsAQm1MXoNuOnHdYPf3MjM
4GxlWT9mYV6o6qnVQpcXGKbPkJ7kS6zm396SmRnt6waaIwfPC+0nM0CzQiYyA5UnCzJMDAJR0S4s
asnadLrPPlcD9qDc90f1BML6g14Mq7SPbiw/WLMBeodsSYzm2+mYLW7a4zNzfs4Eh4K3evLJERAB
jLeOdhfeTAPl1z/W95x6Zmn2ioUECLgSnQ0A8YONWdrjPljT9fCa/SEr1YZ47C/Qtr6SxRrclKt+
Of8zuzMHDG6AxPAzSz0NPloaQxrtrPqPATkFLu4o62wVmrKRQkEU8OP6ir/5oZnhmVvmhjkyU0IZ
JknZLjQercU9XTorM+8qNUoDszRAbR6bdqpZHnDMTpVggjkwHXD6/P/GIV8XpM+qAv9H2nksR45r
afiJGEEQIEBuadIbealqwyiVofeeTz8/dWNup6icxHT3olfqKCRhDg6O+f4CJYVlH+EgDCMe1ags
BeHoqQs7h5e5aqVF7nRKIBlTMokfhKaL/ZkkamaYGYyKEI2jmHuSeavby/S1yWz+LJ1wIUyT6dDV
/XwERi8ssqYtoVkUZ2sQVdYF5AdHNgGiwA+5n9wTPUOCBldr5a944P2Z9Nda2YT9WmHIk9F7HSyC
Po1sKPWYVmXmUFpL7N5TZM896S9dHKG8DM2ghjTqWTG9xwqEnok+q7WArCVx0ySyxqZGPpkhigEc
QgX2PBKWFX7clCQb4OUgple4bbM3BwDs3iHCCxowdNCR3L09o1+fbosZXRw5VUmVhvuddvaz6QgJ
FGgCIZoFlJbdJccAwYqeBlvmpa++krkDSdZZJyP0XL0bLhZ1cfgqBTrlKLaB7FWk2H508tFnWWUP
kg+9aj0vRlkcQBb1Q6AaOOI6oKKTg7DyvYAQ9p4XVu0Mrm/Hjn7XhXe1TGVSNsXL7N2keLwPK1g1
L58g+MQ3gwlplQGZxN48hP69GglrpA2q28cX1p0mKm2r+xL5/bzIS8B5E5JwjFBAfa44BPwgoSN+
duyHCVqHD5DgYKDHrrVPjS5TrP1alrsYWPt8XhsdFUsTwaSH3XNkGqsxIo6KEnKE2u8rgSaTbthU
vWH1arC+vd6Azl67TP5a8GUyoWc0EXNh5dmfwsg2TfKLD+wdqomAAx0yBODBhNDtvEOPXTNTU5SK
0xUdq2ire7ja/MHftej6A8LU5DbTc/xvAcddyIffShrs0asC9zA7Roi+WlEdPsdm+NNskd6qu+BN
idJv8dAieZL4dhkHk5WxZFqlY1daHqPrLlWtIe0diFw8wGadWUHfE1/1rDpqzrnPX/QhaJ04Nn7j
lj/hvZUApqJqdsFhy7inHAY6PEdsfIjB0QT9SEHHE1xUJ5oMXCuBzdQebXMTc4y5cEWBmio6UbvU
jRo/tBL4KI5ANg3RE4hKGvWdMteWMI5ygr7Z8sYD0yVVTrVfb9I8cVmholkICFF+KEzD0fU/WRyu
fXRgcy5c0tZPaHyyfXCMAhP/1b4N4NF91FYPenSYFHSFtVDNqjO+5m0OrQ9yQifUiUd4ZPS95evF
oUUpuqF+qxvv4FUCc09Xhj9rLIHC0xXiHXfzHxp261YD9WbM1zzPbdLsQ/wrNQoaE3JsGVC6Rj1V
bt3qrh7Vz7GuIwAM4LzS7mL8o2Uw2sT0tqWeIHhcI1WAFp2yCgBiBu6ZREdomiNqJbKHgWqbMU+/
jxkKMdup1tA1UZ1EAHCdH3TPI2Q67QKhfCtOR2B8yqM5jvsOdUP5N51AKC1FCwf6reb55jSzJxNq
DYmHcs4mtbRCcQwE4u22NWIrw43QoenKmMuPhQGalGqZxZ+AxasMyIYxzl6TtHyadKOwelCxegOc
tKoMbMiiOlOjPfS+utFYhW4tJDxAnFPi/jRmT7SP3Uhjd6OWvkRevg1RPZqWrYleLc1p1No16+eh
rCDqDK5z8qfKXsv450zj6etvEwquSJk8jajbGdrCKUnmtoO2oSrE+irieqTHXqwRqa+hFjfYJlOd
SjQPJRp0a7R/BN1PFvzkKKuCd5MbeL+iqD32BjcZmRNrkMzSRL1OItPWlB6dDp4VAicwGeg/u20C
rtwr6IyCMprgKspFl8EeQ41qtcsC9Rz6Z202Mv5LgdTXvxtkcc/7KeDRkYlBEnrw1MiuUKWvR0Ly
ZJV9yuKWLkwcBKi3T+cYMidel9txKNxMTSX+1dfQO/Kul1O2uIqjzERnp+mr5xGhd82GKXkER8zC
Iq/5St2YW1kE4Mqt/GnAxa3soVc1N9REPSPQtNKrndcba6Nud1DElX3blaEufcelDkU3oFq11SDl
yVBr0IjQnsmr0RjbQbVLwbUImbYz/QSvUsWi/LkPul0KmUDmJ+uh1OzgHxSxLm7HhTert1xXMjXX
ztEWz9VsNWwaK3ox1+iks/1HWdhDv/q6urgQ5wm68M9TvD7MWk27cySQhsx73Iqt6n834p0K1lKQ
/cl0KH/RYR8qI1qnPFvnqk0z9EDM5lv1FTfxRifvMrsI2KqA8CHDhh9I4Gq9eEGR6roJu7vU+IZC
DrdJDpqh/066+jzg/V2Hbw2qGftMvzODZ+5lTpSFuzgNbIL7Sa+U1eQpVgKqGHAYf0ZTg2RiCED+
EPZ/TODLcMPGL0SZ0B5TkF03I9dun+NrXtrlTlz2YGQZ2r6EAu5h5cSnZkv30/5DLcsxX+K/nxv/
fM6WXRdp3qeKUGE19PKYFKZVxK+MS2OqV3b8p09aeF+ewSYE9ABZ/F+XF+KWfglQWYjWFhV8dth5
NBpY8kqOK0/BTyMv4jBDD943NdC71BNkPnGRBMEfyXrJhpj/frGbqTnkXk5LFfrD2ZauUjcFsPcV
t7ANTavvxbHdyLJAsulcHFdSpjwPBJvORf5tyLjrJ7Aj5mhP2qvk2+bp+RIHuTipC3Ova7EW6SGC
BUTfoszd8uAsV7apA+qd/KA1UHwptdMmd2r6uwwMm/a15MK5dhMw9NpDD0GoHInkxQoCMoK+xNAE
7stGtiv44NsxhwR2DZGM2DFOoVR1/Wut2GwPL8ZcLKnC2pZBeXEmCzRbpPRr3REbb1evPad0hI7+
Gmt0GjtD+ZW6bzfKowfMiRX0rlSr98p9++mXLJYaHVGeURgIZVRADJizNJ3meTbQq05AX3I22knc
gEXILd5om2YAVZH9oVFjKQHEZ+PSvb0f5lv3y3a4mJeF4c5MfczrEvNSe/xgKCqIppmF+mCAPPlm
DmRwtBjdHvJromKxFostmPV6hhSFMVMOAHliI7lvBoJOuDBDZiTZRfQHN3MnUlM8PjR7aDwr8jqA
7c5RHLqClcjcEwMqWorA/cpkxvrqVXYxIws/ZaonVVVQJH4mfWl3+osadMcoeIgZsQbaWgVqMxvN
A+dfVuVxxep82hgLf6XXeDUaBAqFY/08jQ81ryQHb57XG2u9DNyJIQvGBiKs5xGtwGW4SwtwWlo0
Y/LXvp8kG4tKdtYyZNcDqVHkk6qdsxw0zhyE0jJ1aKRYPCBAa4Fh2cTY5w3ookfG71PxFlT+Xh2P
Rglw6dij3UAcVFBaKoJCY0A99VeBSsXBp3YAvqfo+581XgFMCZywGd1MFAeqVIi3RM2Os/A1oP1c
6WMVvrKCbrVVoduBTbJYgOQ0f0B3Lq+KKMhr1sCWJcEPCEg7mWLgyEi4ybITwxYWMxuCeOg6bI3e
7l1MAlsPjmKJV8DR4UB3bvA+7OA+OelZVmkn2zNLu9kbWQMYEwKvBKRUMFAErgYGSeh8QuWbokhs
w7zHv2xReGCqiYuBM3WRPouFHvNE9BrMtL6a5fLoukZNjoyFdOW6ZcDZ/3eYhffSZGLyjL6GQ9YH
Tj+pNthT4CVQPFjH1W1rJxtqsXRp2Pu+QKflOfKe0wgh0P6nggF1b3N7nK+NK7NVvfimxUp51STY
0BD1nB00G/6uM2xiyO0mG1WqNXjVUl0MtbjC2lpkqQH4+Ln0n5Txp4+sruRj5lm5tQ8W11Kk0CxX
oHcPrk3hiryzygRoKYrqy7M2IugUsdKKISsQ1L+qcrL8Rv0Z55mkouPq3r/4zMU9RZuRKi36NM/B
DI6MkMgVsD9cwVWEOFIvq++4akouhltcPHrMNB+9bxguRkeDv0nZn9qQ0QxkgywuGSBWurJUO/Vs
agcm7ir/W4OH1u3Vk2yPZRGVlgS1biS9eibI/pbxqtdzyQiSr1jWTBHU6Ie1N2Gq+C9NP0Xq96ST
MWllX7GwEbHoRFsWSJfUSXOPtw60EFixTTRIcnAa/fBEd6h9r3LAwgZVuEbl/qiPELIb72oOBItX
QLYdKuLgFCLSta8q3HpGjZevP6a13WcgWasxLHfHHoFb2wfBd29gtqaZGz2j92iSt3mLIlRQ2Uv9
zdfFLkImx4zfeVrv8VYAO8GzqPZzACunDBTIHiFkDExo3/puU/S/JmTbk1ZFlBNaHdl2TNyigH6C
8PfUCx1Nm+wYpLBYa355ZW3YnpZu1bY+QfoK9jB/ThRIKsf6LmD5jsTjoUJGL/XyfaiOzkhJYekg
p+cRcYVFA9wIWWoe+rAE+VvgAuYvRQxFpKY5d0VwHNDFmoA8D6Z9se1BaBlqDp8Xfej+aHuiscYh
2Rk8B2AazYcJos2gxAzAoY+ZjG8o2zez2bm4rSu4HeOEMvUzNbZKgQ6IdlNEUoDSRz/FDev18QC6
GEZnZKq7AqQ9n+VWNZFtR8GPaqGNwwUg/xxFymh5iKqHevYmp7aEb5RZLOq2ELlylPTNR+d7CgOT
VW9G/ghidYImGh9t+x7inGp3noZTESSWYg6OKh5VUJN9ti+rPWviVWn4bg9HXjfwT4+/Wsg5DPwn
Tei+bAJkaBAwTaA9kPMH5qG0mb9p+pFO1OHtKeqj7yliL+jdd5ganDQPYXE+/VCAGhGIHhF6joz3
MfoVQl8l0U8EmQa0SHbdk4KAP2gzVl6MVhWcqPIQlMd4xE8c3lpQFfsQRYVzvTwc/qbcecEsbrNN
a7w1GtC1oG+QvZPq+5QaWw5UDq1VW9EzwOnFCh3edj5CyaEeHS7Q9Dlhrgo2gqPjraYoO7HoV9v/
VoonffidKb8V9iuY5YJ5aoUE3fShYccBcGMgLkFg6gAJQCvIptrWxurBiFizGyf1pWEU8l85gN6B
2cDRMfldwfyd1+JDB008qX0Q7KPWvNcy/xRQtkPF7UPJjNzRRv39tvmUeAzL2PIoirAsM3gMit6h
8K5dVZGxMlGjmY6e5LEjOw+Laxb5hW7KwOY/t9VPA4glQ/OR8dAk1lr2QYt7tIUQJPfG+R4V71VB
LMi8uMpcuS/+fvfuZyfow5G+OHkaT8scdgpOECWH1EjeAs9ACBEy0gHfYqk2eZTd+QgTKmkIuTdv
fXvpZHfG4nbthzQ32gpXeK1x9Hn/VGJZ4E3iIC9DiWDy5Q1o9oB4hnBZgyR5TKrShtDyU6fU90YU
nxKURpT54Nz+MslO+RJVHFicEUARoOwBLQT2EBvoGnz7d2MsblyTeKk+JPBNqh7G7EfXPFeD8fd3
/GX0cOk5jDmB1jk3pzOaQpyKPHnGgzlKI1xXZuvTKIsvyYre9LoMAcTcjbbRnb9Pd+XRiCwoea2I
GzsmUpWuITlmskEXl1uYDEmUM306c/PRi1N3RAkIOs/cv71Inz5tPgIXJ4wpuiEM6OucE4LWwegF
Yl7oIF7dHuTaY+ZylA+0yMUokUm1pkItwzklWgq5WG0Tkw4pTXBnIPI2ILkOIg/0jqb1pEF3Mf9x
e/yv/ceLIPrCZA3Y7pUoEGTOXb7WbOaO0y6G51ecp43hQGXl3G45eqKhSJrcNUc/sPgpl7zorhz1
T3OweA+IuiZjAuw7AP6BhYiUDT1Pq0ypxfJn5OrBYn1Ps0JiwSSbaNkq6vEuDSAAgpyjGUEfFPFu
OAmlUWxvT7BkmCVth6ENvlQjJANNJI79xndQpYOnsZBs1is3z+UULmtRc4iNksCP1bMKkU+TTqA8
6zu9+a4rMhU32QctTjzPELXKUkj0FeZ2hrVV7YMHxZh/N2uLE07NukjNKlLPBTr/4Dw5RBS2gF90
e5h5cy/c10+ztjjivDb4oPVzMiJM7RRyUkXylmt3nIGrmMv4H7KJm/9+cdLVTh9UEeKk+bwFVvbo
BeD/xO+3v0g2yMLPGb3ao0OD7UaQDDX7yWn8zhlR53p7mGs1SZ9mbmE26rj1KxS7w/0IO3jGKAP0
3UnghaYpdt5sBVxstbNS4LNuDywxFR+x2ItJNLqkGhMTu88gzbqoIbs57Ivyx4CKdwINIY6vVktf
Yp9kh2v+UReDipj4ajJh5crhe1tAdDE0bQ+Rkc7/dfvr5v12Yz8u49aFWk+9QnCKRag4CRSphCyB
L9kfy1h1FIhipED5nyPthQePBM8NEstyfNfyXpe7YxkrLgpcm6WCzCxb05V+yM6m26/Y07hSD+lj
dAy2iiSAJfushb1A4Z/QtA4TN/AHyADaSfF7yn3J3rtW0f3ps+blu9wHiGoEDcNdPSuQe6E9/sAz
0/YcwFUne3TUwKqeUSLjS/mCkg3I5s+/GFid/DY1jVBFX27rJGRwY6AdBBp680J2Lcq24MKAmGYF
1KwCrycsNEfhexSkSabx+lpxDnU7qLwYS634EqzYqk+hUlj4EAcMuFN7P3hWubeP0nXT/tcoi7Wq
8rIxa9JBC5GZdmV+M9XjSEFsBci3k8Uzry/PX2MtlkehlEVl3cLVbl/PPBu2DTk2uE1uf9H1lflr
lMXK6FOYTBGBqGKYMSenhymQxXNkK7Mw6pGZDKMKRczzNK1YNoBGvWN6JVl+2WQtnD00qMUdT/rp
nKGKMwKJ3YNYpaFxN/NNid2Wfc/CbuvMC1igzzKUKNX3NeSckVw2ZQ0XklGWvDVWGnE8CnxQxAYr
ppGTJ+D4w4G/vfyyYRYJIzHqvOI5mc7etMkD3+X5uZPugP/jXv/vJjMW3l3f0iKoK0xZPEJxeqrM
7wIcZ4+eaF5vfaVdcxpPVuGZFoMQ8r/7woURV0LNED7HF8bgxzUmoISV5qYgU98eRmIZjPmcXRhT
M81LVUMb4DnxjpV3X3QKlJR9O1e+RYEsES2dz3lVLwbrahWd1gXMUAwWb5q2NotPSv0eRgcCnAOO
tKtMaBoj6fr2R0oHXliLGmBkb6rpbC36VVVETlm80w6o/fJ3A8FKVfFcEcVukUoelJLjbSxsSIgC
X6LhAYL6uBiyZbnreUBVQNgaaAfJ02peqKW3pJsoNNSJqqHgfXEiGAQk+5FW07lBMW1pIn8AUMQ/
mMbLMRbnoY5iFB6bCZJxTftUB8NdkH8fo9w1im9Vq9m6QbdDMJ67JpbYrq8YHzzML0denAaqRcTj
ZjmdURv4I0zpE02ye1MdVkkcfDMAfBo5ZCmgjnpEReI2ryBFm/OVDmkKMpouhwzo7amQzfbi2GRE
hGlB6+kc0Nhh4U+WVpJPvmbhLr94cVYgXd2DNowRjPBNBR5fiTdGJUMoX9ufl4MszgWQ/3lHBwyS
UG6Vk7/2IfGjoGY9hzz97Rm7Zmguh1ochYHQFhrgDa6fHtXtUIE2IkjN9vTs9f5G60379nAfilxf
z4PgyBbDsSJLiQ+EqxItnQKEkpA5o+NoN+2RoaZkAvAOPSohtRXS7hpVPfaNBoNAzPERF/57Xkxv
ZT2Ma60C6j+HDpdToDKryUHsRZqFGsmqNekGojuwkt5g09FwqzCCVvx9idbesJygXZePoKxD0dmY
HjKk1IIiWI2+cjDUArmQIT56dXPk8Lx0LlZ17EO0GxkVAMgMtA5RFO0XjXDr6NHTQUnIdpH6xNv6
zTc4UkMNtGn1PkYgjL0CsP0aQR6vA3KfQhsiQWtqFEBBFgKnt6fz+m7872wuxUoSVoAq0kRwhiJl
W0/G2psBpxpZ3R7m+n78a5iFEdNifzDLOJzOrVDttKRrdMKsRi22Iqm20fUT/NdQC1tmlgNDuSSi
HSnKAHUtAehQVpshG2JhtIqgbfoeIagzT1HsXT/Egri350uff+WNXS4WdmiAyAQf0K14Hoa5kjOx
JtAyaxUdE+VqTCvkgo9t/YyacMhNQNa8/5MQ6Csa0HlMKjSLTND0bgviJKm2jbl5FOpBnfA7O7vi
tWNAZ5wlusXo90TLtqnfrpPcW9PqXtPJfsTjLtdXPnkfs0d1+J34P7Ki2vmg94BPjsRhsOkwpbWi
HEuC92Fs0HvS1KdcSd6BbmeWzuYYb9MkUDpHLwnAbLcn5yOauJwcSFyA02KagmlLGq/RiaoJeYFo
br7P9ZMH1LTXUbctVYfBI43z6jtaYt5jfIzCw/tgBBcCvUxTQe3W2Ht0i/bPzZBDqpH3bk5Sq2s7
V4t8h0/9K3pvhYVKc1RldUBHKX2NBq82X3nZW00kbsTVt/bllyw2azl2AWqTcbkL05sbjeC4/069
x7xu3aAubAjRRNCuq8wHApH6mP0KVfSpZ/rOExpkhLjkavrI+iwnFkA94NJRqsXEMis0RKwbvb6j
JzBs7DzonKFHDSeHck5aOqbquX38DpWivY+6VV0USIlRSHgGT3N7xKAUoLr3Fk8qJ4PUldkmNsC7
TmDoEo/oQx/y1s9czFrkwQ2iXkxPHhq8P64BVVuPBkMmUjwoU0vtBNrMWZ99T4gWWSjWX4OPCPRp
AKMbo7holyvgJVLRvkcE+D6Frzo1tDuSOEE0rpjSbsfcR0lc45ihAYQ5tDUYzpcXmU4MA6amymos
ShyJ7lfcDJYwkkfk5dEvmSUrKEruMw2IH15sEv1xZpgFhLyoAFIOaINT0L2JB4cLqsK5iX8l3rBW
i/yxQ9mCGgx2pkS2EUPbx1fWuV+6ufKjM1BbErf3QYr6ewEhHMlpMhamhjAuODGx3qbQuGrMf79w
3qdWoXrWU+0ozoYNmuKLfqhPdM/t6Am18vdiEzlzUTWKud3BrrfKvW5nLlq13J/Qj7YS6EfV77mb
oBEFzW/2/0P9Y37AXi738gfOf7/4gVmYtE2Z4AdG2+HQu9m3eBeuQ2hZAruoQ3bE5OAMKCiXjFeA
fkr8jS+V5ovRly25TUjDqPNU7dg4ZNWtyn2yTX6V34stpEqhHYN5yKFc4yIXUdjlnbHhe6gxOVSy
Sl8yWB8/Q0Mnu45aZkKW7ext7/dpkdaAu6bZOjG6LU25DTfyMBaFFfaRHVJ6rqNfaVBvRMTsLiSO
aSTrNCqdgBx4jvky822BGqKAD+sioo+SfXTtjjc0gZZ5irImYwmhBQs07UXS0xPqFqGpp7lVB+8I
nFYTQtKdU3rnbIxQFXMwlQylHIcgOVfeXTftCTCMOW/3kRe+ClQ2dTrAgHTcgSVlxdUInavEYW3v
6uldnHW13fThCo+VXdzFdq6Z35AcTa0iAFMjC6EJ5W2jSpXsgquG+vLjFg51b6q8Ax6ZAvoJlaIC
jUgjVPHQCAul2nhduRPakRjKZ6jdYCsK5/bcXvPSLkdf+NgoouWj0WX0hO5aQsVRm1AqORFZWfLs
t1weNFypUMv4awUXliDNRJ8rHezq3Mhh/ClW3rZd+XfE1izYNFt2tGQbZnGuA+FBcVSkFJDRccvQ
YtTyn5xg9sBxvD1/1xy2iw9bpid7yBpWaVzhwmj6dQ4nhnSD5IBeq+m+nLxlbrJqEi3y/BJrxAuU
aPUou5rY2uDNcZb7DdCMmRDcJQrdGnhF1MRz6gnKTsJHAX2wMqD0lKtHg58b+eaVbJ8PaaoLAzoO
JvyzBj9N3Y0vA07naNqARpW2YqMad5elG6PorMqKHVlhtmzi5x13MXJQ0sLn0N84tQKGoC4es+If
5EQul3bhKAeooCNqN3+bz9+KGsoMnr8bkpfbG0g2g/PfL74jRHu3YiBpAKp9uU2h7J6gsdZkiWwT
XWlW+bSJFmamIDofATzACdSeYhOhyXRyxumOVHc1CinrRsAJBO6aSfxQ2TIt7EupVnpWj7AvWg+T
iwdnlMt4LFebJi8XamFcRF+M7cgwxqzYq4AasOIOClpsaKEMdiiFZEuMC10Yl7JKUq+eGgptkmNZ
ZBthgJiWRutoSJzbe2OenBtWc5nO9GMz09ArS09hxxwlKtc+hDZwF+zbRl/35j+o+L7cIsvcZlBl
mhAK5jFhgUPD0qnGjdZIy6UlH7VwseNy0JoYarFYrXAT7+K1viauJu08+Mry+3zlLDthDLOLIdqN
4zus+C6vrfnOAUrbEWDYWehes2Vd5JKTzBb2opjMgEYe9gWtjoMQD2baHxTkGW/vCcmBWqYyoxJR
nPZjs4doTM7IwW89ib+1dNsXlzVbmIpGYT0vZ3dr7KNtXkOIr02g8wuCNZgVnoJgraSCXjZzSyNB
gKtUTbhAlYCWsp6ARAFg7D9qdf+0wReGIvJ6s09C2NphRaAzuqf7eF072kqd9tqm3/xLL4QtDEXv
j+OkDdjpFHXbA8Djg15voUu1DQuZiqDEJn103V/cIiTDUvUF9t4srRygnMTrPUgYVBi2Wt3egNeg
UpezqC8ibr7qz4BWHKy5odvfm29642K7x7nrR0f+u56g2his5h5oH3IBwCiV5NQ8dGv1XdZyJv0p
C1sSqkwrEDHATzmLN7ScpaYdhseIWiVkXjfpurN7J4F6/J8BZQY5WgksIfbdQ+zEj+xBMi2Sg6kv
HJKK5jncLfyWxukcEj14iIQpromewwqJ4FUWwSsCdRA9eG2zGV7AX+us/Im+ULIx2ZO2aTe3f5Dk
8tAX5iioo65rAlhzpR829XA/QLcvJiuPjtCNkaiEXDe2lCDBqKEfjywxR606MdXPcbI66FaQ2E4h
yeSEdnQibmR5xM5+y2pYr9bIYDidGHgRGnwpPp1UzdCGus9OJsTs4wEAHiXdR0asbFkZ3xl+bc+a
i4MidgaJ3CYw9v1QBU5qlE8VJLtvTzZZzjZhOjUQ29IgzWZS5H8/u3GA2qUxwiBIDQAEwMAsaYHB
fU6fmdM79bZbK05wVO7yR9kR+HD+L32Ej9c71QyTGHzOeC22XWfGPdEoQhhsTVbJFqLr58lBg/wP
Zher6dVfDxvw3rYNTIEbb9kKTJ81ADGQyc6eEVZYFehkl5WeXw8pXPyoxd6Lcjwqoxo/SlvHkBMl
q8bJttldsYoc6Lkee0d1xL1/51nGpljLpuTLzviYkhkYIHQkNfkyrxkCDlwP+qRhLXqMDeHf3QwD
Z2iAFXhLb+TvzS/Z4v8MyTDTWAGEjherkGQ50RUhyJGMmV03s6w0NiV0IUnYWxXkLkMArHloe13s
3N55OGQLh2q59RbXtYJ9j3Smoh4Tz98EtLKK6deE6HxFghXX9np+5tVBBL9biHaaaKbIMphFgP94
UR97sE907aQl66kpLS0p7RCsDHRElN5brzSbaEAoCGwyCvXdIEUHrBa73Rhtau3dLDdGDyJYUiMi
GQCJUjZonwEte9yXeXFHCXNNnqCjCFpx+ncByXEojbfTZOvIDwwQKCVblYaOUr+2XWqpxrjXosEy
w/JYk8IhBhITpNvGZb4WfeP2U+Tonb4JcrCdYs8uAQBkWbHq+yNVKxvBebtMm00WwjFmvl0r3npS
ntDVbYMKtkrUn2XMLXi4uxCh8Daqrdg8DAFibJFm+8jJBZm6LhugoeoXL7xPm9YNE1TNgvusIn6L
eitH6fR1Vr9qJbM5EnlZ0FosNFzawleOv/nFk9epdtdB85sFYJr5rxQt5h0DZFarDrR7QRusXRmI
4wwol+6Ubd8J1+wfJ2g1p2F+KBAPRYSKBymQHtkJlRxQYZk7UijExiG3rpbbhCcOzcBpybNThbyd
okNvkiiroX/pSLzSWGe3tHa5Nm4iw1hVseJoCXqYxt8aKDud996af8LxXumfs5K6VYIeRTOz1NRz
uxj68rF31xK+U3i06msTWLHajUEADuIC6Z8YaWtxSKraUsdsC+H2I82DtZpX0H4Dy998zcQKbz27
qf50iREAnkZs3wD9LRGHzPQcA+DUBsSyEFC7qEFgl4KmM/7yCaJe2ls5/MzTw6AdK54Cj/amop9P
J8Wq00ecqPGY+j/jaVh3OXPEhCwTfwsL7LY+BypPcSv+mBFimWOxSjSO3dbZgf/gYZtVXuMU0IcF
72umgm0Vqrp1/6xO1VlL6pWR/mY+OABpuEHD7sFD2RZFzx3innasoW9trgXgTyUr7kUVulPx3phQ
Xeoz1y/PTZptOuRe+2AfVoarxAQpDAiTQtI8CnUg7gpnKPYaPwO5t+r4XRNqu6IE08B7N3oo9ikv
XUHWVfhSlpuyKvE/d9sagpNhoFidIFaHJ0uOXZwqcOhQCtyHD6YG7W1w2vSucDiq/Psq3Wg4lGXZ
7hQ/BwcPBdjAJ/T8d1aHNrbhdqhSuICNI7gV20qBhpwUiQa/ehAkfzDUzoGc5jYDPiYn8a4MVHuY
1lHx3JuPRl8hyaJA89u7D9Pf4ZSd46YD+Ry8JjO0RVY7aLs+QvQeLYfkPLXjDi2fkB3f1+qvSfmF
MmOrMV5uGztt6WTB1nEC3QqTqNwEqXvhUnulkXMUpalHWIGnLLXbU+yma+Z439DH56TP1T56rXHh
to944a35Q/UstiGUiNeS3zH7uJ9v3U+/4+M+uPC3za4yR3/+HbXrrUEqf6zu+md4+cUjsIBb9dE7
DPbgghIzAFPM2Xa+c2//hCu33OefsHTDI4Z0k4efEB2MtViFu+Ld33In3vJVse43uUvvJCNe8XEw
+QyQS5VRQZfJUWASQ68BhR+TPzv+QOPgSlUhzmA3Fke8RbNyIHGEcMdXWbTvS5vPfxb+r7GXnj5K
RCs4QbN/pdpIjdv5c7gW6347bkqJ5uT1PfbXUIu7HKVtoZaXnXoMtEOK9GNc/93X2sfHmEiKzc6i
aiwfhg0Vk27mCMqOIl2F5KyriJq2kLBuniRLdu1b4JMIDo8U3rk5L+nFPjXasW6jNpunrTogd8Ne
kIh0TGSVymmlOrEjT2uxaztTIFOj/w9pX7YbOa5s+0UCJFED9aoh53Smx7LrRagqlzVLlKj56++S
L+5xNp2dvGdvoIFGAw1HkgoGgxEr1kJDSYeanFiiUOMineJ6Vo9Nl+ywz4c0HYKpK7YFOkfljAZH
r4DBlAV1R9Yh/6MCKW2MqadzPBljBHIlwaw8BhF47hIDyTQ1d3PVbCaWrosC06CqgruPuNQAyUjx
06YgtB0dDwkh+qcvk3JGD6toD0lhBh37cELMirN+oUUHqx78VJkfcrzMeI1uC0hVR5WCMu5MaeUS
x9qp8xMkvwN9oYss3xPdAXeJBZqYH3rxCESAVoDiMnlLGBR6i/vR+Eg5BvXBhGQVH5B8d3PWr0tw
ycTGjwwpjVIPAWczLh08/zj45TDVPGGKsJjfojzeJbgtlCzb1jFGp6LGG+saJLxKUBX9trado4Zx
MTVDLCaBirtP0TXQ/QNDkB26SPEttVhH5SOiAHgGOo8Xjwnab0Bb4IaaFIzp969q+pShTaxboV+V
aGMZT8sG1/UMPrTYNQt1m6I0C1gCUXC3QEi3yF+hg8VsZdWiSEzr3xqH2pGNwn7yS1dnDxeLq/SP
RvlaAXep4T5utgS0YEM9ei2kngz8m4UcfFgfWdas8QR97Uj6lg8/FN1YgU4MWASMcTdg3cXVr3bA
bpox+uINSKwmt8vMvcbRr4teQvPVHHBr5ZsSzbqheJzxXwMpjvb4wSFbZcZO0PB57YzKalBRaOA/
1Tb1ctzKuOx4uRunyitNkOYCKc+hF6OV92FquVUB3tUIoAxLv88css2bfAEYuEzHOwUMgMqSoQ7J
OtSnvdXoPhBont0Bp2Dme8gFutXymsXMDjNySN52PyqkmPrg+GyGdFhdQqIGecTRmHZDgt3EOzhB
12VufpDO8lQt3VE2gi9sXCn1qZuaFYeqbmFC768nq0R/7PM0aDIIK6KXbxh3fcO2EGAvwZEczz/z
xDol2ejRGQwn9Z+ihwgElM764vdk/p2dc8+X7s9HlzSrpnzqQbnOHZQZzDuShUEzhK6C+h3rAGN9
t6FTmkNFOzSjPQMOyInTVcPbzUQ/EjC86o3mzwCe0fkxRrLWOzaUD7mXEuQZQLwwjEZFyCXG8ag1
dG3N77z76ArcBkm5gv9udeANFJBokvKRQzc0zFCL+mOkU4DS0ZbiHTD0jzPXgrGpznYxrFhZbsbi
o4f8mm2fpzo9T4blNajiMO0xhdCKiXQGmK4um9eInSCKUNaprX0QcgSs0h/SBVLdu2GyH6rUK8HA
N+NJMT8QBnHmEd2NZF3bpyG7NxE6SvpiRQdI0C0VA0huFC7H97UohL50cE/NTyQ0zlacBrlVfhLU
KywOMJm+hSjGunGGAJwyfm1NqCcxc9MriUfauwgjb+CXAa5mgMxgUIKZKgN6IGm2Oj4m8YfwTbF6
19FeIRzlFf1HP/zIQRFvahBwCt8y5Wh0H4Oy6/rYTUx070Yw2ZC/mX2aJrYZWj8Cf26LzLw0vbFC
JCtrH9iPKW2DSAEast0l1aaJqJ/MzTlsgQ9M513ANRfzUGvePySIflN0P7dvExivywTI5RmRlGNl
JsQNQPqRh4GqDOspdAJtrE99g8FBBuUu5UHjuCnA44RdMlm5ssPRVR1QrpmYuT0OoJRIu8IzGbg7
4s7ry0UeypBlO1dyj3/cKeIjt6wrzTDs6dhwjNOCPTtrNuPCftMBQTJ0frGQJIMJxAToDGkuhEzd
ugd952juaBJvbRAphZ2sd+eIhWtc5LYOXkIV15wNrIuQjia2ogyGRoHWIBCH1/mKpVACSCrAPOkW
JXSPhPZBKe4VIwZgE3qC6QeHsuc8+hTR3hh+R8oDtw13aKcdwc8zuf13KJxtaln3ionAZHWerTxr
cH8zbR/nskOOgFdFk4GGMMN44C+SLLoU48o2Mog4AKSgED+Nzm3+ms/U0zpnb2eogebppg557ZZO
sgd+I2B65g8JKDMG40DtP+jjerPB73SlRxCmxy6r3dzSfXNi7kSP1B79eoqDUe3XtfGS0J8DNGtC
MI1Yw55Z4I+va0ht75eKgTKq62F+rLrYiwrFd/ivKto3I8Tssx8t198whRV5SW+Czh9BHBKJzOHr
LDo2BkhJ8MBJyLTqI9vLi36nleoZ6HHcoNTH5J3Mp5avIyTxl19PRKg6plGZacXVo9pg6BG4Fqiu
8rtsR/3pxF7M+/SOeP06e7JW4zHyZe2ib1q//9d5lkTaskEMTYTcjDDd0ZqKoW6zjTbdulp3xyKY
99lz78IjfOQSu2mD/DAGREKWT191XHBiG5bpwHvFVl9mp2qYTHQ+wmezGEC2fDtEb5Lk80phCuXg
LyNCzs5YCtllLVeP5DSv7FW9doJwg7QEaSeKZLIK7LWvSQi1NUMHYF/VhQpsxAeewhyWZKyWEix4
v3roJ/d75E0LvAxX3121be6sDcswYiij7r2SaduX5sUAlaj1qIzzfCRx4TX2m5E9S7bz+5sTEcb+
qjEuv+AilzejxtHjyNGOkOXy6VQHPcaxsugpBPi0TJ7C8Y2y+2R2VhmfZZv73V9gG2ICqNrZpqmK
9U3aUpb1Sb1UmYfA8HI/us/W1V8KaWrUebwCVQ7XlLw3v5EjfRZVL4wKC844SWmaxws6L1yXPpia
N/W6+MUfcEdmP6MAc4kBKmEBddNNfF8cNA/nOPPKI2gzfNMfNtIjK4IoxF8k+FhmAp48jJF+nHbN
1ty3e8MFcfGuXcu8efGWy9CkWrqOvQZmEm0FTOjQf35ry24KPakrflKqNyOOULNVvIL+zdXUv+1V
MkPCDTY4tNA7HZOx/YRKL/Tc9OrYgVXLkLaIxBtcWJJYMsl43Q8Y/uWfw7/Wr/4U+4vwM3W7p+TJ
WKXBMvZbB7JSzbfXqGhXqJNYJMzTHHP9J65CTBKgKNSJ3U7X16FdgqHsT1XNUH3Ysy6HCnbnVWPh
lvU7J617e6e/98j++U0/6/gX57fk0H1s0E4/obTbvSw6cxRp5sLK+SvyjI08JEmXLlQy+jExaccU
fppKvsfbY0SKHo/vNn2g0XNizD7TcGKs0HPiNep94MmdN43SPf6XCxfO8VSpIHUlyxfg7aHFe2sA
g3tijMdcdfwSMGpIeph9hseBjfolpt5AwJXMyevtn7FYuXGkRLIssIfROI2wGVpFzmGKKkEsufAk
Z+kT6XnxgSEfw7g91Ti0xSoLnVU17jVESZusbq9EZkdIHKywZ9YUMn4qc77maoS3LLD7Q+ZHynj8
70wJcahVOpMnHJs2ov9gVEVQQVelYnSTlfb6tqnlT936PkIkQrmfkNCBl5jM3KolHnvcOc70tUte
ZjhHlTkftw1+a5wJkeGzi3nxvfSCN6M1giSFQN4wRmsw6p6V6DcFHZ6mvKk08zSIiUObC9IAL5RL
euZX/VE3MGcGDTEkYUJcYr3Fs0KN21Np1vt+irZ9LRV9Eu+rzxVe2BAysBoVeg0ggPZU5+ZZTffx
gIddpKDn43gW+wUS0btC/13Uiiy1FlM/0bAQeRQ+1I0FxQQE+/ag/iqCcdOtlHvN63/Kef7F5EQ0
JsQXRtJSN3usMrXB9Z/ku1E5j8P2trfIPpdw9ZdFN6FPCCMjppOsBizKeP7cNvGtyC0uZDn4Fw4J
tUOa1ErUQiFLh+IQhvr43iAs0KCp5GT3VpesUXvZNsV4DnXynxz1C18RospQTaOtljCuRsMGXdjY
jr0WEkgJ5pUk61y+/rejfmFKiCoFcDvgv8FeIpt8MeAbS/+gD/g2BVBY3p3/Pny03LwX9oTQQvKZ
Z+mMpS2AAMWFerYFNUKXe+yUvpFDEoAdG7icoVgpmIAI1B+hp0hiti5Zs5j+pLU5mCzGb+ABMugX
vPridc5cSJCsMJnpgYIZyZC6wqA36qORh/ZjP7p5EAcyxP/VOPu1GZ9OeOFkTcqLpkDv6EQY2OoV
N+GbiH9UqOuRvN+Gtuxh9H3A4Z+7L+Y9E9Qq4tRBLDBAweaGtZefoZOxXvjIxyC+01ABAFQXldHg
tpvJFirEoM6YtQSwHH7KaOkzR1tbICelTR9EqEeGmCgqucSi7AB/JmQXe6tgMFJjGu6wxdGMFwJe
7eUpb740cpSLbHlCQHJmS43s4dOh7D9ofZR+hYcYVFXs+6zwQhTvXOTUKwhBuZFUJeNqMn/hREKk
MoaEjYaT8VOkm2DdLo+NuTEsPUgjDLPV/SjZWJk5ITbpvTIZrZHDHIYcWgqeqikN5jR3Q/29tiLJ
WZWEepEaFKqfTmwMCE8abTYF52vD2Nx2zWV7bgTAz9LQhZ/kNEygs4hvhwqQa9kPAGl29bzLeyZ5
Qy9OcMOQmOIksRGxcMJSWivdUOhk1I61p1Xl317PEkBvmRFymaROmmqcYSZusr0C1Jv6Ms/RVhvv
F+JfNgMSOv69bVK2MiG1sTHdqpsdoopSRUfbPiakOTQYJL5tReIKn1H94kOlZReV1gAri0DUFD/m
5ujdtiBxhU/Ew4UFo7SrCfLyuPNz5VEjR8z6rMmooxope4DKLC07emHJmpu5IksymFTavZm1myQ8
A+ATZDLvvp5Yf0UHffklF5ZqpdW1lnyGJjyu9SDZgeP2UC+DQMBRSQcpJZHwU4Pzwpw11UMcpfhI
PIYcOkk9zsN9PmR7ppd+N4NnXEsk2eDndX3L45ffdGGT0zRNdR02Y+KsDHoA9hdDvBGmsNStkd/b
2pmRo9X9l04vJDIRmGJJ0WBjE4ffxc3KZPquN3/c9khNdmOLQ215zbmBfg4/qTPeYQ2LTyCSeFEr
C0OWQ53j+VBZHiEbPe0Sv1IRw2jThCuAcVs/jIzEj8EHuWMFgC90UjC8HHWQHnWqCTA7DdPQzWT5
SUHP6ggmim5OMTgK9JnbjgWqXEo6BrOVkENe0LuCtbDA1R20HlfTcOpK5qoLghnkOA1r3XziroMO
ZelkQYyG9Bw1vhY92BNwdhHbmOPZjKg7tsc62itThCEntNDYEyh2XJ2iJ86iIA67XaTPOwslB78L
dXWXhTZ6pXxM14CXA88y/h77k0UBp63WTfU8F5uxbp/s0gw0hXosQuHE2EBQA0Kmbyk0JijyDAO6
F2iH/mmt5G9ZPlD22ipxUIIuUJ9+90kF9vAKKHW0WB1mumUGUUON/2RDisY4hE+tRYuu6nu3MwCv
KZK5CBKGlBUMKLnbQeLCLef2rxbPdyxvgPzLXEdlvqGFK7uB3dAegyKKX9LWuO+szsY+fWIslfuw
PGFmUMlUFej0RHKtXS84fR18ItwDo9lVRgQZ1VMLOagi6IHrQK14weHn5soG0bCfb7KVLKOVBGlx
CLHSuxAqn7A66RYa0vmRjjIVT0mIEYXI2rZhnC73KNoZmyjehuRP0wW1k6+aAaNmaGlJzqAkWJNl
zRfxpY4bTlQbmST8eZW/Y7aBvtRHMG1hrCLeR2cU0DB9LX0cyMwKd8Q48CJpFYS1lHSbENyxXfpR
h/qm0GS30fep1n8+C4hwSSRdm0WGuVQFQQbJ7+hfu3LnA5xmg4WpW32V/Vnq+MC1tK6skC/zGCGf
LHRzyNjymDcnx+16nFxDckHIHEa4H7Iqh24FKbCR/KnNmw1T7pxyXuDNbjHv50Ymmno9HaLE1IEm
WOBe//QXRaejUVRYUQ/dUiRGa007jpVkIvZfLvYvK8K+aSDsGOcE94+B0AjdJW2zlPCVck885BFy
nOX1mrn+ZVDYxjIzeDo3dD71OqhC2YNdvdgl2/T9rq9yD5oObhRtZ1SwSQbhiRqAL2BQJUfx+sv9
6zcIly40WmyrXx7MjY8WsQmkpeONO+rqqwhzFIq0k3jddf7HntiWxuxCaXC+MJqDJqUCojNTAZnW
g6h5zhlbgQgnkKxwyZW/JzNfFoWwDdcpS2cJ28a6G35hXmJdANLZD35fAg/iZlKtsH+5KL4sCtl7
zsFDoWaw2PhQgXfWeoApKI/7IShuE5Q/FrYPGWJWckTEHuZcMJ02bMlKSbaalLthXPRjJVXdfykB
fK1MCNzAjtYNJHxwEFcp6hxLbQvjcTtQLUlb3tej2JcpIVgzXoVGuyT0ZdWfmdUfMSAhuYeu3wdf
JoSwUrWFico19qw3slNZ5Mewu1OiX0h/JadM9nGEyKLkM5KY5UVcgKjcGWs/VMmOh0+3PV12tIRw
4vQpxjdaWMnqFxYiKlO+qydrHRlsbUwvUT78l8sSYodWQXwnXmpfGiY9QJRnQ9qnlc1tS/xAJFCN
GptWDiSd8CpITipAebHycnvfJF9HRH5rdkwmnWLfjFi9y+bS08bIr4E7vW1GthAhKrSJ7URWDjMO
uk3MyTamlFBUZmIJ9hd5VQK51Dy2YAJzXKeZhQeSvt9ehOTI0OUXXFggydiDth0WJhatou5Pxt40
GnrW9Pe2HdlKhNNPhq5DrouvnofdIdGzrYrB6dsmZMGMCse/dFQjmiOspVDGrfrTjh4d6wFvosg+
DNbgJZgkG6NXBq6424ZleyhEg7k1VDtaGgStpW9i4CnTHFfhhJ59cX/b0vWUBtMyBgUeywHG8J+f
q9V7vcecDRK1rf0KkOMaWFUv/BN5aKdKr/br+cyFNcE5jI6HNckRDzg4wLziQXOjQHtQfs7LZGLl
A+/1vxxm+GwpXRgUvAQymQAumzBIWX5kVretyW/JDl4NDhcmBCeZa7DN5EsFq0+5p/LsPm/Sx7pV
DwnaqplNdtrc7KacLAjIx64YjpqxNax63wBZno7V0+2fc9V1Ln6N4DogUGOlXmHBGLx/pcWDM2xm
/ruLdEkuvPydbznThR3hKjHAhajhqbQIy89n0LXUI17503sB2bUk/F9zVy9vpQtjwjVCKZ3McIax
PCf3U/sSOcYzLyUNwKsB5cuIWCsOrcRJaxtG2mrcGMtAdW1KTptk00QWQGgxz5idhImka37a5ZF1
IE/Uwd01THgbsY/briBbkHCdoD5c55kFazZ4+HPD2aSG5HRJXP9beRjvAi0iUNPQ6ztqhLuC/K7t
YX17GTIjQswoAIlp8wXFk5jsV2cX930N2lcq+TT61dzo4vMLkcKkoY2YDvbw0dnWwP9WeeajQFX6
VHcyjDdA43omAJYz9lJUmWf3jV9o9aFZWOindhVSsmrHADS1mK81gAePE98Be1ps/QG7mYcmvR+F
5zq6603AsnMUrGgpbaDLvrgQihpGRqMj2CrwwE3eFFgeiNzGPd4yQRj7Sw4ONUHJXSW7QcTyM00c
ZjXL4YSUpwZOm4U8EKCubPM5X3WStTWvv50uPpQQebQxoWO2RJ5lFA41wfFpoVGEcqJPEzfeGFIq
HUlIFZWeMpMxrXSQBeSd40Ny85zW5crIKTQaZXUvSYAQK89z29SZuuTL+kzfpuxMevMXM9KHskhP
luw1IFmXWK1MoohlSgHMiJmomHV9SzCLg4owptkriY98m1sVrmGxRMlmHZoxy60UppshmEPwOtJN
iwmjCVTyL6xH9xZqrBtzjTI36X7P9Uuk3TnhXUe33Pltejp1k/+sbvrlSGJR09FRHp4WkM6kVu+V
Ovy2ZaAZSegSq5jt4DRzPsJCpYEuK/ptU+NsWo+346PsMwqBqyApKngJPuNsxh4KmCAXyDCK9ebo
9uq2Jdlyll9ykdpndlJazvIVadW8Fnjad+3bwCXL+bxnb2QWZDkjF1ZClgO00MXL+QZdi+lq82qe
HsG5+Zuqm9KPV8v4ZgbtK9tXySE1n5bpBFmxRBJJRZ0oKDxMITqS+HKT7bV950WW5FqTWRByGiNM
zQbjWFgm7R+HuL934s3tzyUJJiJ9mtVavYkTjtQ+1v+E6VoZw0Ota77dn/Lk5bat664Bkksg6kCG
Lb6QwwK4DwM9W7Sjm3cVQ/QZUNuz7Dxdd/UvK0JGw5NCqa0SVrrKudf6D0Xp/C4tvNn+cXs5/3Kp
fVkighN2NchpQyT14bG4Q+1xtwyl0D8Lc5q8Mrd86u8e/2VMyHDqqq5bXYdmUpW8KmnmLnLReNEG
sQM693Kh3YY4Mnv+L5coxA3mlGGolXAPHowY3vos1hWvMwYaCN3LATvX/f1rkULw4E2RDoCi4xYd
29cwKs9GRXzJkmT+IYSOKElVxQ4/l6StogozfvsEbZURaCBUIkEP4ie4ZDBwFhu7dGfJap9X4abW
1xKFzGQYQLgXqRQQXhAE9FuAyXGjkYBJxyP+JQf6siQEDxMUgrYR4iCMf9qD5rPyuDzcWzQYMfzb
YGzUK9eO5MX3L4/3/zEq8jXnsTnV7SfOAKQPXAeNGyh6l1wPVOQFWqzHbCVN9iRxxRFK87NFqqzX
sdDBc7BOJCrtAbPiHqbQQfbyQeo/A+ipC2mFXmZXiDTjkCVDnMJbI0rWoDLfmGH7HuuS99O/3HVf
WyqEGdOYzUSZoXYzlWhu9wn4d340zdY2nwpgBKJC9Vm+MSAJnpH4vVX6v2EW7uuO+2pi7iY7AYVA
8kDL2IOkpjca/er2gZLtghCYknjW42zA7rdWG7QWPUy5+qyoRHJRSbdBDEWmlaHLCjsLVxaD3vRB
fY4gZ8Ff7DZw8JjahNveU1dUvdMoSAXuIMXG1rI++vVy39f5dYQQZWYR6WYDPyNFy0k3nrTwoJe7
YSBr6HpS/T3vMYdudG41/bm9z5LY+I2motWHtq7gbU0Z/bFy8ynPJRfaEnpuXDGOEJp6ZrMiK2Bh
Nt7pbO518EhQmvlVmrxoce4ZdvgflVO+XFsIUV2bxzTKsJlhHv8cmPocy6oPku+lqUs8vsgUG2pb
VbZ8L71I/zTjR1qnb04GVEzSn0PVelSsc0QhD9P8KaPt7S92+2Ro4vSCXepzX/XYTwPlU3cEC5ar
1yc1d9zbdq5jkf7HJyFU9c81gg/IaPH1oGMxmBhNBpX0bHoYhfSI1QWW403JIl5TY9recYsRwN4Q
s9EpuKLSAmqFjlfbMh1B66ov2Q51dNXQyDfCfLTBVAzvouqD+T0Xid7jBMYcjJzjBRJzc83IhDso
U0AshmvKbQFXWrgY7PlnA7UVS/mNEQU/r9c2yLS09nnGgZon/H+gCzDyfjVZBogomm1ppTujNP3S
JAdCMDgFojGLzj5HuUw3ar/skLeMw6syaV44v+ctCSyzc53szggNr6lKP4NugEHCIIzsYGh+mPmj
BT3ZprM9u36O9GrX6IM71KD3Suc9GNNckp51rTnUebjvs2rj1KB+6M6Fdq7yU22+2erC5zn74AQG
238ZtLkZ3P7aVzP2i50VAlDegHhINZF11nG3qsGxEheHOlaCBDumWjJFrutZxIU5IV3SQ9sGe/tS
uX4FWgmD55CohbLNCpRigY4u1+QXvpw/WuY+QigqVD6YU4RTy5rid9M9h9l8H8+YeDsV1kPLS8kJ
ku2pEIfmdrQxeLh0vNrqNFbM7exf4AI9at2h7ze3v9930bWlUP21o2KKVFq57bBlqCndDpinmoP/
hxEJH7G7uVecIw+09ZJgdDXtvbAqJElhnoSTvQwAxcb7pOZPUEM5EfSRdXN9e31Xo96FISEYhR0D
/nHBXypG/oYBrnuDvKSxTCxh+SLf7qoLK0JS5Ixa3oA/Aa88jGkNOd9mZQTpFngnenwqolvupkRZ
T1wDr6vuW+ZZA5eC0wKBamZrxurAaJBDjAyyYjJpYtlvEzKiiLaG0mr4bUqiQNAIOlHWJp8jID4/
evNOwSi6WnDv9q5LPPiThePimmNGzPEYxa5PHPk2U/w6Tw82YQeeA37747axq6nIxeYLIYiVCtpX
ChZYh9opnMjOnKjkRMrcdVnvxXqMPGzibvm+VWU/W9ETI/RHF/6KpCPXizveciQh0jRzk0Z6DEPR
L/MP3S1k69kBHEh4DgKG/Z8Vwim4ZsG6iraiSEVb8BFoVTts8Pwbgv6pXC3yJeorqHoCuOPT7e+k
WVfd4sKc4Ira2NYY48VAOWQeA/QgvQiMS52FHgNZJzUwrzUBW9bOqia/h/pdZVWuNZ+TfPSKzAHG
BExcw0+QC9WYZtXYxqg7DxzGQUrRtQRNEObvAhu8mbF+NzUl2h4/+/4VOPOgmUCp/K6aupcms6sa
GL0ZQfMEmZaC/4oVPFuqwBwjL9d/G+qORC9G/5wNGws9KL31Czb6SfSYVqcpTrxCP3b0h2qtQDdk
VPuo+jVOk9uoL9l40CikSxJvdKLAbrmHvC6muxlUQnUDzswPdFy9KCpwUYHnqs48JIJ+QkH5GFeB
Bkm3bms00FWzbXc0NLcL72aobKlsBNj4jViHJj+pUGwsUFMckf+OMThqy3Y9Y5S4186G9jwDt5Dt
efg45CWIhJ46qGBpUMycGvBWN6EP/ZxtlTSbfEy2Ldp4pvWnG5TcLdk9MUeXaT0ST0w/gXVjPqgM
7ErNfdbfJfyFj9DsyTTPjqD3NBVeTujPEQTFXYexvH4EE1KJbOrN5Pe0GUGhau3y8mGgNfgk0Thu
PGt4Dpu1Th9rPcJ7X1+1Zu114Csywd/UJM79wCHYOOtvKVDOtKdgqkkfZqXf86rMoQFj1r4Zd292
Fr7rKdss45Q0BgEKwZ9woN/rp2HziKndFzITLCT+e9tzZX67XDIXxz/JrMLSlzKCrTabqoDcGoVd
ZwoG9Qw5Uv+2tetVi4tjIgQ0syhwbdUwV4A1jW0x/Lh2vMrgQJ4jECzSLP8fOIflxv0WeS6MCiEu
aSczNXWgKtpm0x+a09KfwmrxqSDIIXu3Xk2oLowJYS4vVceCEDbedmP5NMe/Cjxba9BygssIiYHb
kUwSwGUGhZQqBliyMwesDkOdfgFlmCGGNqm2M/E+Lvmzqm8k31CynZbw0FNm7GaxlCrDI+oDq3ET
buwdvia4u2WF/6spztdmWkIuldEsNvTFXeLWvLPa3FPn+i3Sf/+XK1qurotDwC0Lgx4dZu9D7a1R
30n7blVvXbIZoReQI28cWQ5JU1CLDbImzvWs/2KFQnplg4qisxfED0TAFb7TVmDMgmLMbLqV5g85
BoFBlC910quX/oVV4baqK8eKqqVLrJVvvHogOIBtq3uG+h+UUkwCBVtIWKoglRJOnlVBZ7CqsLGD
Vew0s98UYOK6/fGuLeXShHDe5iQ2i7yFJrdmfIRE9TK8A01wdYa2bK5QZkk4aFpCs2JqGnShyn3m
7B3oZjjjswaZrdsruvpuuVjSNwhl3LchL6BpXliv3DGDiEUlaJeTaaPl/K9ZYirbMLdp37brrCRg
/HOKU9ajdaDwbaE8E6Tkt3/RtUvi8gcJxzDqtbC1I3zG1H4voNpI8gMZH0L4Tt6tb5v6ZMYSg/Wl
LeEsYmCntsa5Uk91ld9ZBaj9yrj2p0G/41UEahoQfOdx9hw6hZ8lZ4u922XlEaX3VbrX6zzgjbkP
7TiwjD9cP5M4vsu5GcwJCSYkM4QBNJDJgLVX3iEE5RdTB7ctmEJV4VZrE96SurIZKqb9gWz6DVnH
GzkP05Vo+A8zwmkaqyqybJ3VpylLXI00a9bMaN0nkiffZ6td+AT/sCMcKVLRIsQ/DJ1ltorV2NWi
j4bY66Y0VjXRVpkDzlg19UKjApTm75A2oEmfPKg1Bmirhw7dLprq+Utq2YHCDoU5gFtvb/a/hn7f
8jWYzaFEsAFW3GWD7dXTIUObrWbcb6Rd16sJx6U7CfG1GApSaTbO0jLYo7j23v4d+q1bbMc1pOxL
qe7SN56wBVxhEmgvq9QikO0VEqpBSc227Cq0nezUjWj906rO8XDXhnrQt/ehtXO6daeB5Sj9OegY
TQtmQ3ctbQ560A9qYFEtVMOfh8rVQO++UP3nIShSHAUciHH4PtnA2QxPPScrBmGCyJYVaK4Hua+f
L7iy6UChb2QlrkLbhGY7xBEgs+yo2apumOSoX737LrdK8GdTSwdt0LBVxbTolKCvW2pB2YOCYkS1
q/JbC9TEUjCBtvxZwb3/8YWEOF6YRapEOpbI2XkE60WOkUDt3LO109zbxQQi1ucO9bAQNIHhhOnP
vWWtB21ntMytjOztdry7cqYvf4yolVTqU2fFTYHQmh8qsL/m8xNI8G/bWG7zGwsWNZIq1cjLkmDB
iU1dy2zcOJcO0F21YQC3TKGraXxjEefMqOJpgo1KSxwQ3+WbGtzCRm69xKl1znNo00PxNw29JDLu
aUu8yBxfLUvfQcdbcltdica6+fVTxC3F0zkbW7AZnQroDjByHvBu7TXd5cq8rRBl8tbxOi5jhbh6
cC6sCndkpxt0woQKvCq2XAdlp7LbY1RrY6iy6RTJVn9qql9kq7ZdpOWIbiQSfjvojNEvZTfAJ0Dk
m8dcLEaIml1YGIxBe/Zk2V1gQ9TGbUuu7MBZdsp1xy+gndo3EDwJqxl8MQx1nIF0rqrh5e/E6ltj
W4U76FUJUD5mDsboKeHDPSb996VmnnnZbhOwC7nNQLkX5hw0y44bhT9mAiGFYRdrDCo1yY7qqk+r
jTXUfot+yqjEW16RgA5PtHlnFCJGavRY5DRw0uzM6zYA1CrgpDwrUeGbJfMpJOPLefiowg5FJpp4
ZQs6bdQVhhKhtSOuOgIWg05FQ/w5XziEQRXu5AfaYZjE7g6GYh869R76YvAZcOmSiXFAQdrjgAkU
DBrqlQsSJnWFYLLNq8cwsdzCwgxZ+ViRH9nMMQBu+3rFV7eP89WQYUB4GOyXDtE/49vF9yd0rLRJ
z1RwdT1EDooN6qoeJIn79TP0ZUNIAfIwNiMQjyMsoVg1zg+6/lQ0YI/v132EGTLImFmy4YfrB+jL
5PKTLpZVDA0kn/McBwgI+SZ2uzi8Y3r0f0j7ruXIcW3LL2IEAYIGr7RplfLuhSGpVKA3IEH39Xdl
nZhpFUtTeU/PaxshCbvNMkEcXwJ7GRdmcA0uh4X5nFVNgkduOM0KnHB415SxdNPh1JjQBVDgFBmQ
7TecMIO1DSxz4vo2K9/4/DEhVbKaBfLVjcscpIdw8xr0HdKfzB2cHqnHa9vgx+vPhlFu0TXSoSRQ
uUZLNlRUN5qdRbGRhYRX52LRhYv+u2gHVgfcRK7FDHg/rV5UOTOhtdSqT40WxkoAivIDhCw4Sk+u
Ft9X/UHZxUav91kNSx0ZOlb5L970337BauO0GR9hvT45123gRHrAgjSArHnQhe0BOlJucqNdAMJ8
s21+G3C1bVqoDzYmItHT2ehAzo9ab28z7cp0xAVA0TfX7peB2B/97RrFuEqHgZVW5IeGRiZTFwAo
57n589b9vydgTUhAb9ZGUo5DZ9F7yxhdVexg9+Db46si3JW83Pz9Ivk+EvrnJvnlaPjlyEmDJWMO
/9NfoDPiw+L70/rRoKnjp7DJ+E8UFvItmo+NugBI+BbTh0Dh/9xia7YCMtwsETXGzlXjV6iOgaHm
o2Pta0sZFdNTV1yb5F0nd8WU3BvTJTDNt0EgjPpMnUHvmq4t8mbYosmpm5eTanufj+KQc3h80Juy
eR5I/W9u7C+Dnffwl3kW1Rjj8KMlD9GjoMw/WvN2AXDg76v5zUGAB9c/X7Q6+0IyE8spl1M/Q0dV
balcXA2mJCZSs7+P9IdY+K8c58tQq0MOHU5NT5wWkyft+8JZ4HTF5I2jQcCtI/lbIYA5MFtofjms
/shHtjfL+ST7Ziu0AaLqSWcHKfjWHjZ55zc6bSNYpHu6+jdMpa9TsrobkrJuJ6OcFgTz8L8cKtcp
aog/XSpBfb+X/5mPNUk+nQmZhglsFcQOUROe0X9GhLgAtL3LNdGLo60iTWvisIsQqHhN7RRO8pib
r00fRzm/sW0YTxl4YTocXptULtOv5+4SH/JbuaEv02qvSjR6rqqCL/gBtj0jxnkvKk+pU52rQMqz
Gs6rBt+JAqyaC9vuwpldc+ahTGXxKcUOr866OoA9Yqrh7e70Hm1csBauyi0cPoNxn4eX/Eu/e1m/
ni77/Dp8OcKIxbREt3GEwauJxg4BKhwty8g+8zOfYTSSh5e0or8Vivw6zatKAhUmWj4NDGNgwxf1
9TGX73V+onAmVpkJMZ4cuBB4lPQw15mBvXHjZvasoX/N4urDqhvDrWR3Z9vMn2H4ANlpr4TRT0od
deF2u7Qsq9vNsvu4JQpTw2UdtonhLlL6po4MCD4UNekubINv3uHfVmJ1zxWNgr+QjV3Q6duExPBo
uMT8/hbK9nXmV/ebKjpKe4LzfO5wnCVBl0hcnwlb/4vm1KXPWd1RyoArSE/s5ZQRtL9AaRvYZytg
YvEBl0y05mG+8mPU1KanKih466rqJy0vAdu+DYj/ucDWFefY1MhY2XgNDSiHzc1bbOTAqt38/fx+
G958GWR1b8WL0JrZ6rBwDbrK4wZcQkTdppsJtkntnwo98L8PeJ66P+KpLwOu7ikO4ApcbXD96ybU
TOv3LHUe2GB4Rg/fsfI1q9Ef5kXw90EvrKezSp3juM8GeF3jbYyfNbl3LuoS/D/uf84ci8Hn11oz
pQiRaNa39gyBFCPEhojySIXdVnehPHaxA/d9VPHPYKt7b9BpBWkiDOYsW00mXp62QS5qV0vzC9fI
920P2NVyBnaxY6+pRuPI5hZoxfmk2VsJfHlO+kjKNBLFM9Sp8ZbZAXzZ3SWlm1w3Xlse34kh3w/D
q4i7C6H4t6v45besbgDLRtO+Neh8SuHkZJF932sXNuc3E2sQrtuomOFr9fUqtp1iDY2H9sRTHUQ/
GcICCW62KhiMS6f7u8frt7FWi2jHSmbwi2pPGrH2Ih6Q+CVbGTseV1qozNgFgD2UcRNy4Ffbmbj2
iN1UwRrrvz4bv/2O1Ys2q7xQORQST30BBxb7WquLzd9H+K6m/NsQq8cIxXey9NkCPzOomBau/Yx9
hAw09xzc3dIfkYVexqob56trddP8Nur6TWrHKWvHuj2ZWTOG6BO+pgssBGELmw7ZtrGHlw6HGSJ3
9Y6R8V0by0Os+djvIcdmBkkrn2Gn8WD0m9aB/LT1cy6e4/Y5Kx4d57HTY92d1DupbqnzE+KzPook
TI8vTN03W/63b1ht+YqJYUo0LI7Kxs3Ei31pXMK4fvPM/DbE6q0jmooLcl4cLh1vsD7jJNk07cPf
t8CF71i7CSVUaoWA2sNJh4mlrnF4v/33V/zXz2Crd6XRYd1u5xhhBPDRqiA03F34hguXA1s9IsoQ
pE9N6ONLCr0mpSIj7X1VQWZ42P59ti6NtLoa2GIBz5ngGhI9nCmL1s8be6dUF/LpkrvLhdVfd8Zg
oF0x57z60Of0VftzgYJlHYd//57vctPfFmd1AZRi5oNeq/aUVY6X8PfSQqNSDc/Ceo7zwpP8xpKt
m2a3dk7crp12RsuiWFvcNv/Q0FaD/4zbZkCwjpfo5N+JDP7201a3RCss1Y+mbE/dPBUw5it2iqP/
1ychgkC3ThGp9z08IDtXQEAO/f3Q1jfl3G2UEZC8frHieCtVHuoXsZnfREq//bLV2YcVTiH06ryj
YR/psyvk8NfSOOhBDjX61AMJgCo307fO87jNgdZsL9w9l16otQmtyaxlMUr8gDYYERwaIJaNkbOd
TxRVROC0/hdktm/Slq/fvG4TpX29NAQkOqDDSbeRsTtsz3xmO3BO9X0PH6fxVOJlPMjo3ySTvw29
ioRF+c/Q9dV/7Ch4BP0Z8Fk3KPv9/726635RuZDFzs+Ly9F6TqESml48dBfu3DXYtijzVOsLDGGc
4Nl+Enuge6HF2Ng+GKyBDu8r/UI19sJlYq7urbQwTD0+XyZMkk06PddojBtLdOEy+X4Uhh6Lw3SL
rYlFYwkjNxvuZgARW4lnPJthBz2NBq0gkGbeoDkRaNvyCS2BC+N+vzf/GXf1wgwK5O3YwLj6bnzT
AeK9ZaBZZn7uNRDQP+pb1FloWASAD18y+7r0yaunJ9H1sR7OQ/dDBZz/E2AasPK5NLHnD/gzYPrn
A1fLpw1O7KTniZXc7R7PuryJD49R2KhFdShCdvv3Cb30Ued//6V6sySxMQBM35wm+EzpPNk7JYAW
zL50jV1at9XjY4+ZOcPv9HyPTj71OqCDNw0NNHhqSOydw5koWT7BcMqow3+BlcSl8s+Unn/bl2+c
U5pOWoWxy6y5LqFE2kEHiEt1IWD4jh762zirt6IAhL22YAIDU9bsmFfUT21Y6Y6pb8Vn0lhlfUrV
uFpiouX0Udknmj8Z9AE9tJrVoWpK4qYpv+VEAOE+yE0Ov+a/L/b3l9E/E7GKMmGH08RZh4moOBRR
6+vsohDld9vpK95rtZ2kqmu4a2TGaZqgoKs9Qo/ZNS8pnzvmejedPTnPGrom1OAcCFmvVpS1sBAa
Jrkc+0oHPQD9ZOOM+zI3YNcEDbf3mf7kqEctf300tTeBjoIaBh8cYV9TU2g1Zlji7ohLdCxnPG0l
3AEXGc3ZA0oICI1IIBSgGjP9KNhDW98bcgnTOj20GjyTlYiYfKjUz7ZRXtkwtNbyiMb1j8HsweZh
IdXy8GxVZeXSJc5RG3kI9e8Xp4VxVKYRL29/KAeMPkd4tk5gp56H9ZKGc+WEIlZ+k1vbFOh8NcfP
vYm6YRY/Sr3cKtgJa+bgzUDl2CS9SXLmQxE2mktYeejjpmepO1rtRiCdmuJbu7KBMbgenQR+gbZL
+xmMZTNwiAwHOzk0/UsDHaIR9KuaPMj2zTLasC1Kb54/uxEflpdHvnThWLAX4Hv8PBuPmskCvf6Y
s9aXI/HbodnGgmwGiVYFA3XRQmT2kUFMCvYikWxeMqRl4n3IjKAs4WNrVqjiwY8dS2XT3Fuq2wyu
ykM2MDc26Ak9mpca2oiFoF4Lp3YVZJikZsbJ6ALG0PczvT5GvbbQPTUtQQyQQS9ZOJC7uNh0ED5p
unuZOS6xDS+26R7ych4X3HOsDsI8EMRIs7BHFU/1V6R6l1yLeG27NUWHW6FcBNNtahuger6P/Mqy
F7eDUH0HzL9VzW5vAoPXIzFVJBwciADmEkbsRnOKc0htKR7MCQPn6Yw4hYV9jas0X4IiQS3amaOq
xcAL9wd4oSsm/cyo4Eld+I2lR3ps+dLRPBPo95Q/1TbbaOZ9jwgXrunuWBiLCwspQWdXB5k2VhBB
HWRkDjGMgC20MmqfizoCzwxkGCdkAGTNLUVFCHuF1ZscaVjOnpUDVx2qPMTYnlBsQ+PWlXTxMgD9
HLBPyuTFJhlqSKDTxJ+Ap7iqZJ7NEwxQbZVzZxmgnqh238IgwhjDmhxrCmwphw83rI8HJTyDZM+l
TrEyza1qP9NpcRdLCdeWLxISVGroPxxgMlmnPMqp18g8FGT2ofXvs6WHRTsKZ9bsiin2l7neEk3s
GbspOpjJW3cNNcCvBdilAS2Snf3sZ8+GUhlvjsy6XtDCokULgbrKlRm8pgEo7HrQYHH1TNy387dq
uMnVqZnLTQJd+JQasL7GbEj8xbwIymxGubOGmVQO0RmTbBimaequJHy4AYx1+HM7agHaK67g92V+
MDTuzlntltCoseBqw8zKmypszBEbfJSH0unCynmqSeaD+QIT7yEw7bsKGH3V388cPt1QZivdQYP7
cnZVGGKbi09DB3qf+OZ4CyO7HUdSa+o4qUnrNRpCAP2lX+ZNjYKYbWcgGz7My+BpAEGrl8GctwkS
NyMtQ1696Lh1aqL7RXUt5ycFWs0ij0BblbAXmIob0Mz8rtm1dXUlGeC4ovK1TsI92tr1SwZq8W2C
92noC3c0iQcLdc/hzO1TYD+sh2KI/WlcfLMEujY5lPPzLKoMZt5AeKjUtboHh94BB1DHGQAWj4I+
JwXuZlPCIdv0WFP7GXg0YsiCxMA5TaZAW7pA6MWp1MlDXm563A2cgH09FR6vzW3LzMCaX3Pypufl
ru+SE4vJ1WQXN5VG92b7YpDCK5AE8oYdG7CzpxxHa8I3m/2my+FdhTGgbuVp5MHUX8UQwJHiihS4
4FvTByszMNUDgR88L64ovLziSvetIjulLQdhCgX4uvTnTlxNbR4ZxU/WdwEVo5/puxru6vGMp1uT
4JbDfjrL/IG0Ow21Q3CZNmUc7zR+V9XUk00ZabTxWqC3xlK6cPrG/+qENbvrRuDHoM6mbPtkVBMc
NiERlTduO+khqZ9i1gRFBahe1gJPhZPiJL5JYDRgyGMx19E82li1zp21xjMSzV+AYozzl6nMDg0u
z6wrbpnN/QUvSyxST4kf06JFIxQdgTwGc26AJQLo5HCxM/pP2cInPG59W5xvNdzBBvWcUgLDBVsg
CrLYSYFKqn8I8N/A+OgA8VmK2u+sLgRl4rETi5cTKyrTDKbntwqHWa/n0JEmtivuiPPl2zRvkw5T
jMJ5IZ3hatPnIlqvJxZoOdaDCR+KouA/ODrhw4haXmlH/QBpgET6hpX6JWAsNTA7Tf1TafwqFyKy
eOdWKE0sKYs0Tbhdqs72JG5pW2GPI35WpcceyL0sgUueA+uN7kGLGzRXODBwpkd0MHeBz0unmwJK
ZM2C27QLqZQHsHf3dQwUt1V40I70k/m1wLvXOUVgdDeTzaNkpB5ctUOCWqYJpx5LHrl2GLtXILRs
PfdZynDGO0QXjV8D8awVFux8nKCrXvnM9g1bjhO/0y1YuWanvFGogZIwa6hb0TicjdynmunHuNuM
Wfglq3YSfmhJMbkDnzwFJRuavWTDQ81TbL40LODdksr7uSFY92Evi9pLyRR0FhQnVDiiWmaUczTr
V7HCXaWSB9l9OiJzgQaiXLoNoggnhQ4k/qJ4bOmntVghhX3LWDZeVkZZj92Z6x4Hv0+091m6hZ6x
m5kqJGkNwQMN1MRhD+UkdxzHwB5gIrIIj1BQBLtsJwElySGGkDbOtV2xQyrqw5QQeLycNY7Qmm/u
G+t14njVYuaq9J3q8CKBpF4BKf8RwUKDMO1c4CmEE4z0yViqXT15i2KeMGIY9N1NTbkd2OSBkeFx
+9nWY6/PnmpIey25dbLAzDaM16zgj4zanoUYZbCon0iQQwtjZ9rEHyRuQethGbUdocMeKEIw0sZ7
Ae3ksjxYo9oAqQ/jp2p5ayHllYI7qdMfXX0zMDuwFxXo9hWar75O7dvWyj0BoJlR9j9G2QelUteT
EftVO++6OvETx/R53QVadW/gH/EWCyLhfOOAn2pCgNcx3Rl+9xl4k5Rc5eYuLV7rtgqqafDyirtM
vHOHhlJr3AXiETKzPalh7nrlJrUK4OHsDSCKniOtrgfeVHuJEZzFhGGjX031g8punc4KOtjqpAyk
lbLEw/yultvW/ohb/P3s2IFnlWlTICBjIQYNIhWDq9svkkDpIg8hkuUqcE6G6Q0qkK7TF7t4zNzJ
6lw7Q9BTCWDy4ZLIngmQ26LNUGoe/Xh4lva2n+bDeXv3zsNSvJdN4yXjyeDg1nL3POG5iNRwLcD9
FQUFF+I2w76Hyc4Zt+ENUA4gOFtF7BbDURZPqVAbWOdsTevW7AzcHx+tVfsm/zlWR5699frjCPWP
Jjdcoc+bLp1CYmthR0ZP9iOYQmcT+M/S0RAVNm7q3DCOhynTAgUXJDBqPEUmT4d6FXhGRV4G1hKH
hTOjeWG7FpMuSxK/0WY0ThtAPOC75Lxibry2hNLJoLmkm/2/p3DreiTMxi3b4KbhWLZuAFL+ey5r
5rNTcqHmY7EVm7NxoQlCzf8C1bHWCFuPs0oVJ5gxMvhbzDB1P48DtLbrQLWUbi5KZ62T0tVI6w57
Icp2Lst+Pp4rAyAtbTIYjhcuDMkQkLvZzeXO7TpJXY+4KjIyqRmFSZPlGEPNSmr6VWKUQZ9fbNuu
OwjrcVa1qpGo2WFtNR97fwxwPRu+sUn8Ev4ZkIKBhukJvF4Yk1zi2dJL37cqVDGZ9zABK+fjWaaK
+P22eQGO7FpFy9OZ4YNoB2pvxWvhOYBhmZ6+AfM+ukyl/Har4rwwy+TE4WuKI8fBa/HuzkcWmaGx
7zdzCP/43aWy3B9d/1/T/GWc1ZEom8wpQHacj/QGOGzX2DjXuTeGyWaA4OalkvEfyNBfo5kGBT7T
QhFi3aupgIqeKPwFj/XP7N4O4yMg+7vYh9RZSAJkMQPE7Wo0Ai6t6h/92/XAqwoat3oSayOdjnpk
7coAMYNHonZ0kSH5VZBCwPiiLcYvTeSvxcj1mKs6S1e06ZCAXX9EutMGeOOCLhI7FSXhcFr2elD4
0yaN6Am1BZf6MI4+g8w21a546D8vob7+QEH8+jEclFkHzvLc4KttPVWOMRamnI58o4J+q6LYt/zm
HdIL0II0vWInTpdq6RfHXFVj4d3KSnEeU/rNFqxOVJo1b7mFCcB2iLTr3E/9i/v5z+IWrvgv37mq
oVXSsIqRdNOv41vvkOYG5SELHZgfE/QMzjKNQ4hO0wVgxx/9wfX8rjYYUKiVLVKMy6L0VuyNMN+T
Tf+Uv55BAme9za5xzR06Tn71aQn3X7xrXz56tdMs3WCZ42Tn96bf5jsejLgs6ObiJjpvkvWOdiD2
QdG5wCFeo5sdex4SYWIcdtNsnccM1XWYdt8Ut8JLYMN7qfT8hy4aJtW2CAJIwrlj/+FbgSpmb9KB
0mPFAeRGgBYL6IWdUwSz2Cj7itv33HnV2vepW7wFBUky1dAI6j9tMNEG0fz34QN+DidI+2xq/aF/
Ww4lyeLSoFhjsemAjzpP82UR1T9wgv/57H/GWT19g9MJijrMeRznJ9hQW+T0LkLNs3P4JT1T9gsR
v1rU375qdTP0oohZDCLbEVwzn01VmM2oytV6lBgfPYpuObvj/CHTHbjV3I+IlGdkPMv03EHJkunw
sxuvLB2FeCSOueUuOeQsoVEpAFiZK+hujBrSIoSD5pPexu64OK5mw8FZx19TsP9GQlSibGn0HuSt
fc1KXQMFV11vXaL1odGiUCAJMtdmJ9M3MA7xAvfPWd2HhHFI2UivrDq36zS3gTSMooN3dllwYMqr
p+n72GBbJPWurG4JkLXZbPi2NgQ8lt7Ige3VkG2nyx2K7n5fI8FBiIxI3dBm+DRUrq5dDU4WVAWk
58lOTiAOyCCHQkyNWvSAHDJvK38Bwhykjs04vSiKnLhBdqPRICG9Oxs1anCZX2iauxSviD3DZPwp
a90tjQEonptZlV4tjVPfQg/ySu9QjqX5DjyQfY92BoH/VKw9g8YZ4Wj4SZWD7TuiOHul4rBkedhX
hzk7ZqmBbGBG6vBWIAU0StMnxXKdIN5HmfE9024ov10c04tbJ0pAuDUtSBnCwKNBAJPc9ySyM5BV
6Y3DnqbipJDrm9MH0Z5yIrxRO1toVjeVmVyZi/LMefGa/p1oYMTBhdRZnH3WgFPcUVBqy8Dp8AMs
fBS8IpUOncL5eYBEGmtbn/Ux6oyvCXm24adKFzOqLPuY9xCzRd28BNJ6wV6gxnXBQXWz7qfklWkf
GQq7lF4V7FxjlNDaAd4eixbbwjfpW6u3XoeSEXMMX8yQwVkm5PtxQGaUYm0SwtAnyviHlkYJsuDE
0HyoihLIhnUgBlJ5w7t91l2PzU3FD0b9WBtF2E8HjW9a6JKmg4jmooic+M0wMxR2Jp8YzY42I2rb
cPlFLc6ccrB87wbYhaEIyqsriz0B1Oii+OzH8jASzZ1r5tcJ/PyoW2bXcWGikAWkKLmV7HkUnT8P
P0HtdgcTj/JejpNXG29QW/R6VFNEgllM3ublXcvLfQJsNqDbXspPtVo2wsrcpFSexk3MnjpowvG0
Bv7N6OnYrQUu3Qh+fXGDiGBnY9pmeAYWsY30tgu1ChJNPR4m5xWolmCEfFKHWpAs7sA0xcKh/Vw7
AbUh418dTM305hE3ArxXUYw7JNMUQDYhJCPKZihQVm0oaxiNxe9CKR/Q2H0227vZQU+y1fcc3MvY
/sxF6drxI8UykPgniUFwI+idoJJQYVchW3P1Lo3KaUAHukHv52HJm7AiCq3+l67ZTLONzp/wB/jx
Nlg7BxppMUMReuiCHpWrQr7VNcwKIamNxykta59Qy8/U7KFfh1L5U5Hyo94RlOQc17RDAt3tqpo8
PrwbhfDTDLu6yDzChFe3IOABTle+LqiEt/MTMx8ISzaJHfLhaUaZb4YGncR9BcR4UDLHzZPKbxLq
d/2trqH6iwbKMJbPdhNSAjUuKTdLjltsyGElAgcEqXkaw9kcP0dUjWYOukqfXRdLg7rXBIiQ6TaT
dIcy8QYUOaA3tinzU1qlviFf4wqnRtty7MEkfrDHY6EIqo8otnTguWjMG5cfjv1hTdAZLjQ/BSBq
Vovf4L9g2os2cFzPtyNUmKzilAvqUvGQ8cmlnG8leSTzfWL8dLqnjr6Z8dEpm2iin31jRBwdt8Vp
Lzyn3wXlv708q/jQaCk3HOyl41lKm3oJlMzcMy6ohorCDI+PyxHFL1fuvz12q/DQkITGimHIHpaz
9SPEuPr77FomfoHwtPYc34jaxO+D0Yfalx3M4fIovDLsPyFyql2MVr/JNX+bgFXQiMeWARvGMAFj
4hsG3yciRUHxv/XOW8cTq/CwVmqiICvTI7ffE2eBGMAlBO4fxjq/hnAYMxAcmaZur75ksg0NTTpB
j0NohGhPDENYhCUcP0D+O4IhBbdN6OQ5rg6DGkRM7njINv2D8K3bOPYaXPxP5PrvMfF3EbkNvDcu
D8a4wdaATZrOFJ50KT3Ou9lD7uUtSOeRg4T6Uew01BFG337rtuI5DR3v72M71p/pOwpM1IKmr2Fa
ur6mbtVO1zh1SfQjA12qOQzpECno7bVxEbEJPEizd1s01c2+a9FuMSMG7RO07yB3PgapWHB+TXsP
w2+3mKA2mb6X5hNr7h2EwDSxtqD4ot4MDeD20aoXt+77G7Slfa5ML++S5xpNIJKgpWTfMhiE0f5m
xMvYT6hAoUA6I0oYrcrnxeyN6KvlZekLY0Ir3XBr8EKlrAOot+1QfTmgeI9QcNrDfT7sQRaFXzqK
kdABhk7vWDTbxlAMfY/4aBhZYOHuJ2nsxc1b0rzaqHnXBfMoecsED1p6tpAuttDrDTSdeQlee5Jn
gRbXLrOeKpbhAdWjiSFBH/FJCDwyBjtcitWh/UZn0PWD9YneaUGGcj9tB49hmsblnZTNpnJiF0ST
ACbV7oJ2Qbs0oYQ+3mhdOZIEHZiBTbslNcqwzhyk3TtHA1dVnxSBSh9/2CMQeQtaMxSqSCmP0Gt+
GDIbHa0fSwlGNSLUvBz9FpXOdlo2udV7DCc2x49BVKbTCa1TiciKhTVnXq2NHuphU2qHc2ZH8Hzw
iFWH5VL7qZ67CZg24prN9cNc012rsnPouuO8CR1oO2rWq949UqyL06ehmecnwcQhGe8YqqJ6391N
CJeGPPPTRQRmZbpOSfZdgZhOfEJFEHoEIsj6/llqPcToiJeWsElGH2e20as0YCRfa1E3IJzKGr8h
rV9LSJ1Dgh7M/8AQbVDx9lDFFeLI6b4yEbXUu1Q22yTjz7V2PVj2VtTVhtgoeD8wC5Ex2Jle3bdR
L291hCegJaASPG0nmd9lrUAZuoK59U0SU0gNN4/g6qDjDchHJSavz0eKQPpq4Uto8psYajU8djb2
OL/JRqK7bhHI8vNDMyC4KxvTdFk5nDAXrbMc9YU/m12/75lwhUoRBNoe1zTgXnlwFjtP2YwNN3iQ
lAZUgW+WDJZfAvAIWTb72qoC1dK7ttTDKp0Ck2ZeJw89/Ort8lZLFs8hyFBI7orxbQS0Qj/G8SPn
KF108J+CeIFhvs3VglATPun5EDj5uGvN/Lqf0wi1cJb+6PlDYn92L+Yyu9b4HPfvOWSPm771S6Pz
lykL2uyMNwEytX+M5VUNdIZjTghT0TZSWzHespTsCxsqPnMM1I2+rTXUxmnnsxp6f/Pom9ntrJvQ
1aZunqYe/Av4jMhHu6ctMsVc3SNuxYP/UtO7nr4skPqE8j06xCWEr3HTEC0STuHqiNDYYO4BWwuE
sLazUp4FqQFT0Wj50Vv80SQfI9rxWZd7JU5Qbb0nvdhNjYqoNW0rbKIUHTVv1mOfDcOh6KFyiZU3
UrRnneYAcH5g6/1uim/KovP7KfeLedrnWFNDR1qXoPJvJP2W5WRrNcDVWxJBZRxNvQP1pnTDkNtX
HJvxByvqoFhwZ3T7GOllkb9XiY5GkhlM1hLm46MuJiAO9jG/GQYapSZskgDS6BIZzA7CO3vxAb+B
Enjs2SA1ZhzcxcU69iOSjjcT6LqkOLZMhtN1PSlPttlGh4idg24u5xCxRPrxTkxAMLLuRmlOIIV9
dCAGrEYd7qfYoawPNNPYNkOH9TmO1XWPkmaPTVRZCDvzJFAW+nO4mBvjJS7mQ7M8ojV51wDdMvUI
C4EXqHHNWCXOp9PxK8NxkFDObjLfJDrEHlLpKSsDqe1kTzlQFmy8q2Ib2iLoNQ+pZ8YvagA6RBVh
g59Vy7d5UujmtngrgC5CSsnsqIAI6JJCqb3f1oCLmIB/tfxZZI9jmrgcwTijjzlg63CWDDXE4gPG
74GDOF9ydPrk1aco7jnAPUQIN81Lz0Gvp+1mdIQqt2/O1nkPpeohUc9CvowBXNXuABayxjTSkZLw
5tOeqd8P5GRWKnISRF0Ql1VAo3dIldJEbPTllcgK6cfigv8cZRBTSSDoU4on+LN5chiRSe3rzDzZ
KgnPYvk2wul02eGyNnEU4JiClcg2ZofivWl6SUyAL7rWeh5lc3e08mFnWgXo69c8frH7jwZ6qvyc
9JZ00yCXtoGVKKr62oAS2dmEsNWscMLGq+rE7era1/GYVTDrGAkSFq3xs+xnOk7RVIigTJBlO9rB
KBYMDfX+TuwVbsuO8ueFaAfIOt/NILLCBCjuzbDGoYHbEdrSAOhAIAqu0JvE6V/j/yHtvJYjt7Yt
+0WIgDevmUikN/TmBVGsIuG9x9f3QJ3uIwpkMDvufZFCCql2AthuzTWNa9h1oC5DCpZBOSVFY0vt
Hw8ikAsfQNa5LcnvKiBMV+IUo/3x0ujQY/xh1gVskjscJZ2gV/dTYADiKw5gD1kdZYY0fBh+f6Jx
aY8i7mtCczDDP0WWb0XmZKYQpVPoq0y7JLrqxDiDJdauU05dijjOfBHQyiny5HB6yayjN/4Kx9uw
e5bTXyodyCR1yuiZm7gjWhwCyVOZP+V0u3NLhLDARuBBdaaeIfz4IIwjd53OLrkXBp3giOEtJ6kj
yPAaOF6q577UIWuJy85IFmUJY4M7TtuIttBGKyPm/pCexro+SpzadZKvTL97sISO1n/JseXboiq+
a5LsL/1BWJb9WyOXK1eQqa3681C/uP0mfjEFwVakYcmDdYKyLHB3lMSbyvDpdj5HPo6now7X8JAp
71FsXvCaxHSq33mieord+FybGRSfHB3hvpoIMzgbJ6IGs3BcKT0xJhS4blEs45jquuVFsvMPPiQn
iaqy2tRQQVDkmbnvjHq3k0Vz0RvuVoT66AWN3SnSAu9JSmNwP8rSERreEA+7BOm7l3KRKLrVwHIc
pYQu9bGycCFSWwg56E9wFS7FbtcM7SLvdDsRn0X3LMNU8IpspwzsYfJbudWieyOjQZhjts49oErP
fXeOlNtYfK2H5Dy43t6QjrUW29K0VMp9WoM2GLGtBNlGLXeWklFZtxt9tJw0fm87xNmKuRPUaoP0
wU77ZInFjm2lyaq0kDcPH/rQQzwzoaPsI+OtD/1Fp0xPbBxSsjQDDQWNmS/7upnmGQeDHmx1rK1d
pnZnSb+Eaq11NTpC1wkk0iCjbBVAalGFB9EjNI5Lg9yW1LxgQJVvo4xcSKW6S8J4Jbn+VpSwwk7u
TMNz/PE+UCkBBtovo7FUw3SVaO5SHvMj9keQOxMYEqD03SllH9E0b51bHyL+U5LZOm0L+SVhcaa3
sQmt0ix2UQmcQm04BveVi5w7ANzBAUeCKJtzGx8pnMWS672injDydlzBc4hXsvnD17L6EI7jwtV/
ZX02teHBrw5QWcAuSrtUSBaIW9ZNuB7q9BJnb6bRLF0d1jzvEDfptQ7/k6pnOWg4NoL4tVgp0t1e
ibygNGm2lGzLrgDoSMx9IagLxWD+KH60iny2DSm510ZxWRnaXoTSYnC8oQ8cAcda41RH+sZw/X3Y
EpHjpo6suZycwLVhs1SszPFzYyVPPX5ApUr/KOKz2l3x3/mmVWjgoaKqqiwromWasx56mYD9M+Xo
nm2tQ/VBX2OlUE2Sk3Go9/1OR0IzHq+D74o1oQ7/hgj+NfA83sHXtTgYSTc/ylm2bHJ34WV/0LWq
krURTdmGQLQQU6gvvmqXOCDI2l3DGTkxB6VcXwnxgwFa2XuaXQ/j2s+rNVkKNkjZJeBEijOgyf5J
SQEwC5iPSrNppfo1Sx/HBO6K8MeU74vCX8re85jcaliNR5q/TjFHHcr1qBwy/agEwsqlloyQneny
r9Z88HwIjF2LGcODEOWrXuPE7N4l7qFiGK17ifuhX68q8b4jjVZhpnvPkfar9Ji2Vblta7CHEBQx
J5/FrzZZX0PCrRcuK1cozKURXCwoUpF0I+QPTezzB6EiS0hJgqxW+4SfKQ9VGaHvp8HG65IpVMY4
3vYAwCUXjmifa4+DcRfwZ0bRE7kDjsGDNH9QJduShC2QkdxnygvmYIusG2y5+lUax8HE7UxeZuNv
H7KQxJ3QkzHHDX9XeM/kbMlDAjQVAAGKqO1/ZaDQMjuJWrz0nBYSZKC0qNY5gLmnEf6igafnbzCp
t35lrfCF9ztpO7bPvSrYpqxvo/gP7POVC5lobNNN2tY7BWc3kVNIcreWUR89hVyGunMCcdwlEvWk
Epw4TgFRvY0q59CC620L/UcrQlsxAKb7cFfzq2IydEqPqFN8wQff7o3mdqhUbsdna9xbXMKNFlcb
IJOuO5ZVsSm4yrsj686TnFq5FOnj0IKUjJ3dJM0ixtxdCvJFxBY9INPxRmXfQpIyCiC+/HcgZ6uB
iepB3wvicGcJwSqQn8QAOhpBUApgRMW9rYMIphEGFbPvenV+l1TRPvM5Pb03lT28antqRqxARThP
SAYbTSSxByynD4H2tWWYEiRw6NV6m3LHF6RkyVFsY1e3CuLHNHIXfQZBkpC6NE+ODWh2BH+J7B4A
+XSl1lySLMEx+3vd+AVcsdfqxyQ84uOwFmt5ZyWYEqvoJd11qIr2WL7LxYZdF74kt+GID5E1thWe
/eRJaS/KSELdusjOoZy+jo3xOJY6JmojnPNzyh0q68at7JJ2U51wUOAChQ6v7v6eEgVYLs6DUOI9
VBAU0gFdTEMAJQcEECICD9QTte6TG55k9SZyNyavwm+DdZwiua60TVcMdhWKH1X8Gg3BIiwf/Wo/
Jljj9KcOB6KCiKJ0pIGhPqYBB5zABZwH76LHRvpDFNrGBPTIVcNJ4NWXmbTMIf6ZwyN07GUOUbsI
xi1zcyUrDwm1hLlXCoWKKFrXHPyCe8lJ4Q7RQdRFfPLEbhmWe4rNF9+qdkF9o4VQXF0MiyHyVkJA
IKgHyaqmxZY5lsBr4K4XS1ty5paJ/quDHhpkGqbI0IcM8lizG1GvF6UWn2Wo4KHWrbLqTu4dcQS0
LveBcBKVetGJDzU3FSN96OjDCCRJ9Ll1jAVQQOWuNzha/tDkOlWJ/9QEoqP1DUJgdVlZ3HLa94FI
Ayv4k4rNIsrBu72PVEmczNx23Z9hPI3Fr2q0wM0g5un8tD5dmeG9Vl5CpeBGe6j1x9G/yFmxDGqC
AqEg/ozifTEkAsv8fARZM6pTWoZFXpCcALkq3faHaKdvraOwzs7XbCG+4sD/HmjW8PVGUZKiKISc
4bfLSt+3Y78UvGB15Xm+tu//Pcys0+tbo9UGKcOQU2ELi9dq6d/J24mMsfFX1wz0vhIx/j3YDNzP
ZUlwxRJCRDfVpOCOMQzzlgCvRjsrZXyllzDRlH46tGe4fugHlidUNYd29SY15aJEihRG1FBYWpdZ
aGt0iq+8ze8gXtUwQJjliRLxV2b1SRinyX0v1KE+wjSJTskJSQ+MAN+ZrimT7HByG5Y+2lMEJ92+
KvX9/u3+M/iMtmW0hhsVSjTRXFp7ZED6zcWr8ibcqnCpZBvKrv6WOenxKqz+/ST6Z+TZvQw+uexK
cizSQSkP0CCW44aHXk5Eqvq2vJ6CeuU167NYiETSc9l3tek1Sw66mj11cHQM1uyvh+bQOf0KwthW
+SNsun12jdUztS2+Tqv/Pqw+2wHM1sVGUGLFVCvYcafUzo4QIKwV5PTHfJc/hGtcPy5X2WpX3rE+
2w+G1NDzzgzEY+/Qqmnvg1UGiwgubcatlzNjfW3E7zegf55ztjO0ZiEPvu6Jx1SRN2OZ2W4sbHJL
u7KjXnudsz0h9fPOqjq3O2aGsMYF3BYkrKFEwPVrD/QNr3Hafv55otmGIJf0moPBmqZNt0LStM7W
NeHAwL2r4c29srNem6Oz7lcAn8JXXX8if5m7iVf8/2fUf2XR67M+njsIYdZh5HnMw1ez/g2qvbCa
x4w2NzNm/fP29k2nlBdoSdjOk7kpGX8N6T9tbyWYboFv2HRYuDfpfbIJbqJ3rhK2tbZonq2lp+BB
p1M6HHSCpN2TcbAuxd64XPNw+G5qarJFqJYpEbs3Dx3XoOxnw2B2x9r442oXUTxdd/T64hMxnfSf
B5ktOAtJqaKPUncUb6btVNuEd4DZkH3TW33j2fGVs0P+rsb8PN5svUWojLO2Zrz/bGrZDf2ch9Tp
9+hNV/WT72i34hnuEozQ1lxBEDFerI21vdan/PYjf/4dswXpD0Euli0vF/v/JXeP7tXbV2vrhDfH
IrkH71qjxzhOFMbGHg71UnhJX/N1fFS26El/nnDfvhL6x7pkiIZBI5Kt+NN8i5sqH+o4HI9J+VBi
SagYVzafb2h1fOSJT01bWNIY598jaGINDqd5Iw1h/5I73g7t1fOUDXWdJP/9w/wz1Ox4RslTqlJu
DkfNI2XBf1dBIn9+XV9cX/5O2U9PMzuHW3XoFG8YRvYcxfFouTy4OyDLXf9GT2zR2CPnouIte83u
Nv8Dlu2/XqU8O5RLvYpDY1BG2v36jkN5Y2zc3XTrGS7aGvXYQ7gI6KtfJYRO5+3sPJZgw0uyamB9
rc7dzep0JDhVbKSjFjwM9IUEsVsEielEo35KXPR9wXDGxBIaH85c0TXDs2+2eZioUNfhN8gmAYD/
nkBRaymGR1OVVz7JOurNxJO/fuX55pT81zCzzYjOndeAlUtHomuJ7ti1zccgTi2slytT6O+a+tfr
1EDWVBEMDEqrLM75vFhDKlEddPB5+8DpqvoSwTL1FOjazXiIoU6YSrrxLGgaQ4DgyT8aeXozxsC5
dMSDStuFsNDgHh26LlvKvQdBsENImRmXth63xhBeVIP8eCPfjRTdMSYjHeZ7Y6/s/JxSMU2oyOFE
6WK4NhIIGUr70UbpW9ZZ2wrdkFiUzuAKe8Mfb4ZJ+wlDUqRf3iXZ0hXMS0v/I08hO5S6/yD/1ZSi
wy5hUqTy1hyeQ1DxeuxXY248lioe/VL5Fkv8v5WH8jLZlMg8a/rijfWeGbeDpa9CnX+j6Ai2zMUg
medaIHGxxzbAKFcpAP5IH6VKMvKZP9IqvSOPeRdY8jbSzd+iaG5GQ6S7PaLJou8WuY6LQ4GBCL0e
BmuhC/JWJ8nCFCSbbvyj7upOLCEoHvWFgsRfSXFJAvs2ev9JJQM5LAanKFoH29NlrbooGuHJ5tpK
6LOt5v3BJYMAp6WOGk5qsZpqCowM1K1r9IdECk4NIK8EvKzhQe8lwWGEzeXVcIgRgPnms+FaADfe
Kh7EpTEGqx703arcRSROhggNerFEXmI6QH4hlH1NXIYeYHevrSICERBNb/wuJ9T3rINVNhUdH03H
Zbu+1wzroNeJ7ULHa+WMc6TmZ/88b//uLl+mLcwaQxR1EVv62VGRpmFrNIXas/ugcDSehw/poGir
lIgz2lXP2lH+w12ZKgiYIUUht7p6u/yyE7BwLFHTkVKY3I/mtZ+SFJkqBtlUF+g74qrBBwJUV053
Kt6ZPcrSOvYraQUp/nd09q94nOtfNojZ6LPTZciIJhO1FBWNbhJDgjQJMX6TCCehRdRY++VN0nrb
pHzXiE5KxgeIWXcG3apUGy5p8RLW8Gh8F1YC312S7AadNr3nhdm86ioabb2yJ6uJphCXOhyasj8H
UXbqJO/SuVhOIMAm/fhSDfVWKU9Nd2cNuDIkuEiY5orobFrFf0Ya3oJVOr5fbZVMfSMTwezpNLeW
U0OgEMZ63bdvNcdWYAg0O6217uESoA37qpZ/4U6wqz0I1FKxKmD6C1q9B19fBcm9Bym6Ll5/nlBf
z9LZC52dpZpgeZC0+Zxs7Lia3KCJdroVjaV9dONDSEwO1TNgAmi/+HT1LP36NblgazqGsiaNDnnu
URZVUq6wgUx3sOyxvge7hMd57N9o/nCMN/fGRwUAdnUOf7miaAxrsIBUtAyyMU8FkDMvG6pIaY8B
jPYp3U5KrO2V9zqdVJ8XqqjL/0r8mr3XVg0oi2orPyeP4Og22SsX3caTZJucr2u85mtyNthfNO/T
BRJfGiXoA9m4qOt6W1Ht0XZzxKsimHk9Mh9mdglIUKRkZlQU51x8clN9o7VvvSRufn5zXwqE+Siz
O4COrHP0ZUu8AIzCN4ePZMi21pgbDW7FkKobM69v1VBbyUBpakWHNk1srG6B10HEG23jGhW8XnVK
nynPYYaSHH165D75HskPHpu94l/5zV/g0vlvnm3LojdIYTvq+XmUimNe1fWdGenGsrXqjakX9NqJ
EnCSMuodze3szMqveLfNF9J8/FkxE8h4oBoyX4bdZayeyByzK/Ugmrnz88f50pqcDzTDFtokqbR4
MPMzrjf9Rd6pu3aLP90itmmJH2ibwbfDwGblv149eOYX4PnQ0zv4NMmlXlGSBqIIJs2wHRfV2reR
KTjKyr+5pi1W5zvEfKxZvcQ0x8RJSpXzgMRmhPqSRsmvbIyffWg5ln7kCxLQBJMm2DQ1px6WSl2T
YGqDMqLeasZt1icrTT+OqP/b8J6ugK34kzRBLZ+q6JikGAKP0q0VYj3RuosM25Ig3eEpjJECDNG6
AaRuqppOWJet1OK+zXtiJxT0GGJzNor83oqks5hEd7pY2+Lt//Ijzw7ZsUvlICzc6U1PvWeWYRPR
v1x079GDCgiib/IlZuPmLl0b91fGnlbKD/vmX2rzp6/sjjWZvgX7prw214R3s5nBi3slZc3J10hs
ro135UvPyzk9UAjQ0qrJ2kxYTho7fzCcNkR3nXVrsg4Jwtx64jpPJFuoqn2nUp9LlHhCcgVI+yIJ
mM25+alkjkTzFhJLq7bV3Xgf2+6Wjv/SWCvLcgFSeL1U/6JSnQ8522q9LCxwqskxuCsf24rnx30J
zi7sqtTGQmeZudXJGoMjnxqzsTJB48G7YmquJc+4UtV/e7iAusFXl2UR3cVseUPEqvsgzs+l/uGG
MlySOzSX16C9aep+mV7/HUWZRw6h1jKUYWCjjreaA8vSW+VPzOy6Xng3MR1uLCKo1vBae5/kwYOd
2BQFgTj9FWaWhVFDZsfvQ7EWlMW1En/aVH76bbPjFd+ZmE50lJ8L7zlOrV3BBTKgOBW36lUj/2+n
/af3MPvyNWaBuZnwHjyqoUY51cG1+fwXkPjpcWZnYiQOmCdqfo6Dqbpzd7nTHKEkaKOdqQsBxYv2
hDZIWLVIhGFsOt2fyWzfXU6CGH3Vcd/cS+/iPjhD3Wnerp0m34WKKlw4/+90U8TpBX3eZwgrctuK
FyDugo1MW52d+D2Eafo0EmcK/mn7S8hBEc0WZslS3QxPzUJZsBaXVcaOgERtob24VxbBtSkwO17L
Wm3yTFPzM2ST9cTIkApKbjgYm0zOEXQX0pVk2p9XnSLODlWzkRoa+HJ+Ns1pgUu2ImYrcs6vrLsv
AOTfnebT654e/NPr7ls9L2M8Z9jcplaWss+O3qGg/Xr90157pNnpRRqmno6hlp/D4iU2860VHKmg
rtz4rg0y262aWNXizmf6yBALq67adCOUU8FfXTkOv730/PPe5jd7xHVhKItudjZfA7+D8vNsis8I
f+zGRIipINBA39E0d0Zwpf/37QbxKfduNjG0sYrM1rMYWL2RvN7xwmL787MhWfhuwxPV/xfyPA8s
gyYElir0BuJQVl6nWCuZxISyFG7GQtjIeOjlyElGBXKR/iSDftU91hlDuypEF/tGzJ37iZRr7iB4
ezgrxkujwFrPrE5tTeateTBloJja3etNDVaqb1V8G3v3IYATrrXtLQ7ZC7MlD0bObDkrHU1RUKxC
9/TgWI7wuT2oItmDJkKY9W+L9tC0xzzaYDnT5u+B9GoiYsYicYFrzyrESr7JHwqSmxtVt6WBpRS7
yx6SsxqWMMMC4l+IN/f4z2CDZWl+kl3kG97ZqNA8unspLJxUz9FVVocGultnuY6QeGe4afdmY6ws
MSNI4sY11MWgyo6RdCsLChJxobeGhIiUvhvquVDG5FM2HSIvyOMsYKEBUECOV3TYsbli5/xzjNXX
KFVnDwO5XjQ2LZm8cUPiNMCIp5MmVhAl4buYcKmOUuOzlk0HUb5XMYtsQrjI+C8q1ZRXsh7Qb8lD
uEkg9bmTRSkfE56fk3qZXeBBGokfUhg6LSanQbM2OoIEy3RbqgP8cW8PlG4nAZzaWsEVMcmOEGtX
aQe/qtXXbqrcFf2DRWZ7WTtuLa55iEXWolaRGFj13rMGZ1VpwIeqLVajSc4HFCaccikWu40Gm0hy
g00hjZeqh3jcqNux4SemQwU/1D1V8vAe1hhutrgkJzU2cLktF9sJWpdQhavyhwzZLBFJfssechOG
mHSCOZ1U2ZE0IxNHrPoyht47XR1mB5ZlSvJGKsmmw7pN1qTXLsPH1y1AIBFTxfEDiqLXEqM/zHS3
IVCxLDR7F8s5N8htiPqwvpqFUGgLxasOZirvzap/jIP0JGfGg++x2iO1sYNJkt0iaHOPWvgyDugq
1GgVjqewe/SNN2zldhGmbYh5df9R6D6kwVyKg/KmB8ZLSzJJrLmbGuJvqn1kHaau3rMm+Pd6RByz
qWzVUdpZ6XBD8sYbmjBe9l1bErVZxijVvP5tYq53GjnsUHH90XoJKhfBYwI9Ks1WUuDtzUBZ9PUh
ydZJCynRKHAxSA9uIJG6aGF0RsUWauskbk8SXCrfeI5RZih+vyATFb71PhNy5B+juM4a6xh26Y7j
2xnVepeN8sGqjGWMaSGL3o7VEoLxne8XN1Pr0vfhBaQ6bOsS1ZYKrvwsyGeJDWGYbMQA4CX8WI0q
daoEHbjWo1iRYMulerW1zFORcN6TgKbL46uW/1bFAt6pLh4KD6a+lu19P8QUzxXuTLhtC7U3YWmq
mzROt7KCdi/x9m6UL/MKPLgYb0XF28iRey/4vYTelO3FkJdGdyh0hMpGTyxvaw+BgROCtDX4u2n4
S3Xy56feE4XUoVvLSolWo5dvZRRdulge0lhwQg+wPBcIJANgnMzgWDRSpi61gLRtucL19r2RuKam
H165M8ieGOQO7Zuw8oduF2XnPrJ2reI+99z3m1Q/YeVpN9iPBYm4clPLacIEKVp2sYpy0+MxCJ/V
0E513y/76MmKH63qDUn/zgx/hYbhqP6Tl90UuBljG4xZphyBcZrDdhQau028pZslS1Rtth/DT/Nf
0obvp6xIkmFD9m+JXDsnlnupDHVpAfFIqrJ2EXT5orSq2aKM0rXbXESJ6e10VH2yTW56rkFLr5A5
oeCIqVRqKpWJMVdvdOzMhrPhb1LlXjbQp+unNITqvzJRDFrxFqeCHBWaKjla9buXnl0Ft2bNCZ61
yAmKO4E3K7Tsgwe56hCSIxEkBMo6ElYA2oW3KcJFW/fZMBdi8lzBhIcQLoDgRtE+9eEmb2LdtCet
goaRpUFUYJ3+0tN1VN8G+m+MY1AXQez37mHOSyS4ik8ARq9ZnHIYvRKNi+fqLz3ENZGjpjwGePPG
7mMsd6vOKNG/d+fYxTHOJEWj+9OFh0Jk8xWSneQFm0oDxK5PfnEX4v5o0uHoNOU2EPYCqikXK0Ep
DnHyDe8Lf3wtLeXSWYa6lsiAGN3wqdcRTfRY9S1NFRZVJKCdkAd0F2z3TmyFS0MbcBppdtqIhU+O
EsgkQNoNXsGaNmEg7DqfgpEAXDl+kIOigfX60bjib3k0tyURBotomBxIwtWQ+7vKfOYq5nrqsjWC
XSogwBRaGVovNW7iH0ZCNXNFXJlBuMIqNO7gS7rB716I79AaObnS3wUYCRj9psLtphmypQqY72sF
34SIxKRYqrpTMY3V6qamaO63uGsgrK3vO/w3pWRt5r+ayluy4a3KABVgYSj3Ax+6yzAYqHeRru0a
NTyDxMPFTu6tmDcotLe07+w+HP4kVXsraOVlFJJjWRZb3UpWgaBd4jA69WSgR53AXm6sJbUEuQeh
DIpDFHCvCXRcNUILBhPynWi0TbQ7bqna6FwOqliurfiVU3it6u17qHQ4QnhOpbz6QsxMTB09lxyv
kTa4WB29gPzjVn4N83JHsVqICmIZHYPZ+OCHt0pp2GK3qhvDLqUPDRfNqtbXcoi4FjpvbApOr+kr
vfPXuXbrB83WKE4+cdzyqRZEpMBwU4fh94DtTOLl7woZKkHlrUZNX/pIGv3AWHVoTXPsk2saPvrU
HoVLGwbNURbSTemJWGA/l56yU3IDg07I5dx3ovGmj+Rt0upnE21zM1m0oluqw27fSc+qGD2NCFpc
7mlpYjle9Zq47TL462WD30n5u8L3ORzCVWmSj62ai5yGbVpzxaoXQlduPK2/o6BfZyxIrcufIesu
h4kPniAjL9mF+FVyetDVaB0HgqMnD/gLoSpCYMLxVlL6Vt3KxBxC5g/0ExKBZOUoEUZtZNFK8IYL
15XlKAU2sEw0tE+6pl1YIBtytVcwNpC8vXiTGTx+PswfUl2QFdJH7lihUvGk0iZn4ShN4Ahlwqvs
f2dZ8SjFrV32txFheQiKtLJY6abpmAmu5QjtEu0x9H+XA1wqbbzXy+JRDsSXWES/xCTCgWBR9dai
0MADUTEEqXCMiRqrw2qXGq1TNf6uwwrq78oL8PMsimyhBTL7ser0EK5HtL2ZsqyahJB7dU2PCRdg
dzHIb+S/PxDgd6MreKTDI61xyoAYvgcHtasSk0W8MAUuSvmkSKKNHAb5AaCIc0+5GynSW6H/M/be
bSgGS8yDlnL94YeE83rNIbaag2veBPjhyi5+OeJjjfYqM2AxTDxwwC1vbB4lI7IJiXPSrlkhcsft
iNWZD95dreTrTu/u4uHG0JKXOuq3Q6Y4porwM4ntWkYJZMGU17AW910nQvpJ9I9TCcbDpKMTuDsm
TDo5+Yh0fLWV7LYOD6Z4CvN2LQpPSfFQ4xpe77N0H2XWMu9iu+A4y+sBSa2AL/haaahcfaxbfHyd
42htWONGjBHveu9pg81LHyzcOjhOdud+yZcrTFsgXFqzesxWruXcXen2/G2gfKqlSUNMojYkK0FD
jO8P1Qf0obVev8hR+pBJwzYsqkvRPP1crV1rcchTRfxpVKR1CkbfwO/d1FoXubBygQq56xfxK5ds
2qqPee0Mpfc/qbRFw4K0pNC3MGfIQeO1WWG4jJvluNIibtGHfe39ufJ03+KCn0aZgwZNpbHcBOMi
rqduzV9LFkQv3Q2yqyX5cYs0XaHvWQR4P9xcM5ebHuELUvZp8BmYkMieH4xWl59bHq1Czl1sOzKG
OZTaobqCMH3xPPsP5vvf92nN+EsGtU5HAKVyNsM7Dx5HjBQ1RXlD7zq0K+02ytnxZNweGu6Ssb8I
87eG6tTYm5SQnaQvuCUv2wFwGH5XFdfLTB/tHntp5L1XwKkvPibz3zpDRN1gbD1DiMGnca3vBbrj
wdoYu30pdVskzBlCzkEP11V1W5hYCMT5CVW/qeFDQFChH7RbEeIS2vXikLjZ+ucpc+WjWTMEVS1V
C///tDj77s4LbvoOVonXnvtUciw3ubIIrg02w1Jz2paWjzLvrMF1CRHZqRlmCsJNCq9Ikf8n0A9B
KRoSRBPS1+ytNxJU1Lhix8vGBxELJFwP/5cjzN5dWwpmPEi+ccmiYhWIBw83/p+/zrfr+dMzzF+Y
34ydGHJqYwaySJDQ5FRNufWWsz8igHYK3b8yH77fID8NOUOU5dbzKy8PyP2T7z03v43Ukc4VWIs0
JV/kKj5eKV/OQ1ZsIaD8+Xm/kL7/A7D+89Fm23NO3lwUo3k/By3hVkmydoMAe412JXcPVTE1MBRb
SMJNRSsyVkM8t4vqClg5QYJftrH/YpWyNU3iTyeEp8LJGUWA18HNF3rxy6jNVROiJ5evpkJ9ewR+
Gmq2Xft1r2hKJuVnrcUd7jETQWq6YFF3Jt4QMnziateMBLu0sb7M8BbIwgAh2oC4tJQd01Dspst2
TYxJfmJNMMA1dvG3v++/6Kk6p0viEd/5Sipn56iNj1k1nDVLyBZ9r93rVIKql27cyB8PvtDd/jwP
ps/85Rt8Gni2srJGCczSUNBpcQ3tVfmct29CLF1Zv9/TAD4NM1teWd5gqhvq2Xny3p5SuRJi03AL
W2OIQst0ae4DB9n3G02Sa6/2Z2BanTduSD9Sh6hRszM5NcvQ6BypN88/v8Rvd9tPTzdfS1Flkvky
bYBwE7WDixveAIZUZcTDx1fE3tceZ4azGwYuIX4Ezj5SM8jKk0r5e+Vppo/x05yYrUt9VNsyGuvp
Blv+jqX2xbNEj1VA8og1+flUHmU1iGROT2Np9f17jA2AZVrYB5bZCzlLB9OPN1l+m6oXxYpfRjV+
ETvTdq29LmZrq3mSdXhU1gVCAnUhjvl4QBjqRfLGi4ns1qzJDT56keTo+kuSDY9YJ4QE3PQh6mTU
pgHJHoN+Y+TBTmu2pK/YNXB+F+8kZOIlrj+K7++LttyOSvjewAPl0ls6iZU8gGP4digphT3o0ilr
h5QuSfBIraUU2p60GXOBuIIgEb25xKp/rP3osfXwEJU1rEgNUmmmpU85lVR3P7/0L7KKv/vxpzk0
26FkMZd6kpmzvxwKQE6MCk00Kyu652t405MzDjEC186gaXn/9KlnN0lyFKpQq1TjAp9219PCLJaY
glwGR3ei87XRruw1896UNPbo6Kd7AtSVAml7oAOwJFcOtm/Xh44boqFQAJh/3/OnQ6XL9L4Kss68
hMCnFohc6V8Ltf/CBf/7rT6NMf2GT2PkWI0VVdayBsN8AwfknBRRsdHV7iMPHoAWmNXlMGWtHQI3
f06QEy/HqAB5RT2s1nqO8Q/czLzB81LzhseUXKB+LPc5uMhCwJatMW9CoMLOU6YI9jcpjjadbxDS
MlSE6zTJpQZVJ6qx2SH6dUTCcXxfIn7GeoLubceQ+UvqzjTHJkOCgVo9aioXmqYCLjWWisrswkHD
/T+kncdy5LiWhp+IEXQAiW3SpDfyKm0YkkpFT4Kg59PPT9240ylWDnlnZtOLVnQjCXNwcMz3e+MN
o5FXogNNBr5A2qwpRWwNGI2FvX1z4a/ma2IfaVIzOaw73G5oaIarIYD0q8Veay8QJsvhbEQq8mw1
UMLJOgCrLVQOXHaqIl6oBl76HRPb6Wt6jdZ+YV7YgLgmcqEo5QclYLXwuTcP1dXnTuynrIclgIra
WF0pw/N2uo1yAuHZBlbnAVXiCxt+6aMmhqMqIwQbohY3OEBcTatv5RRV/Y23nf+qW+dKV2SKwC5T
NVTB/tzzMuQ7Bw80y4sQZIUmcpAONvMj3Kwuuh5i8iVRavQdIA3GBfSacwe9KDveRQ+SFW7rA2ql
EUE7IkjoLIx6ywu9HnViAnMaNXQAgPBS2eZacsmqOtRrwNFSPOM7C9gMnFSr3yy5JTcN/tW42uRd
LRRatoioUYyruKNLlJylU2EjZWADd71f6g38H2ZXV1RZoSCzG5NX2gBKxFBQPu5KBcqS7wpqmSiY
9Oon9FZQwnVOUTD3f/zKf0ad+JcFCVtfqmtcMDu6y4EfdsdiGaR8xnkNbd+OF07fTeOsqyhpgFyw
QkAL+rlRJXAKxaDm0Z2qRjtJTdxs6A+Bx3YV1Z91IJfSSnE8I36Ug3jn6ZBc4ijG7HWICwfAfQYq
KmlCn0MYHIlRiDIluoomO2bFhHO7ocqqZW9mzt7SNj9QFm81PjgGf4bAnRMnNbSHwO0rnkS4jaAw
PgZLyqa1SmCR4oK7tDEe+6590Ntql3ZYiTS0RVW+ezrd+pysa12xkdAYY/5Io0pj1tjfDB5YnAV1
5zf+LbuBnjiKHj9DM3RzMk9y0HYZqGjR3VDv/BLCpQXirdnS6bpVsoGGKTROUcpkRianC9n1OCOy
jGRbI+818Nh80J+Cl9QEc6S4k+HihMWxNA/MBAJn/gPZLT/2auxpO7wagsHm90N/rsMS0ofFKgd6
iev9IcvpR+urAgJY6LhRAmBXKAFODyDa3pVC3d8KVLvZohjqJ98QA8hcqC+QDSSgEHRH092qAblG
6MkW+Rg7p8JqSggbBwBJoQBU75Kn3OzuQCEH05OjyCQErrn0zgAsWLp/QRfDZkg/FRlVbGBsl3CC
g+5Qg6pc0Ls2KV0vUg4KktpdhkZWXtjmmPhNYrf38R4FNiX+QlW1y1B42Ppo9jgro4ARL8EfRGOK
Jr13NcokkG2MQLQrzBiaprBkwaeuXHxkuNFdYWUIz9XqU2/eK/0pr6AhPNh4fX+iM+qilW+0HO5K
M1hH3h9a/lKDfdNre0qggYYyO0PZDSoSH8amLynoKaB2kcrKGra0dUYDOPVNr5dvYrBgwmIFgBl6
CbZiK86jtEOHJmN1sUXz5tWG0h5of+lwHLXJHjVBYIorFg9nrQeAVUXGPr2b34p/qXOMHiPAF/8e
Qp8YezTzSLpBInYpgcJcy079Fu74JgKPH4Xd69wGj67eGI+SvVQjerNK+HrkySxq1ARQR46GM8k5
aPsvYji13ZvsgyhXh1sIsSCVW7klQMB+BWhYCE2HYgB1c6Hh4MYcE1NlVB6tzciK+WmVKW+rWm7D
4WwIdU0N9DUkS+7D6IFM9suPIUaDd+2VSw00iJvSvIwVoewVPTROB2GZwP6EpjGyX5a8J3a9X5zh
G4b0x7gTr3IIcSqiwR9QqqhpVvcabmKo3aFlbN3dVY4ChdeVukGiVmoWDNytK/3HyBOfDGHKmmq8
+NcX56dRw734QrEPzgmK7gHNXGXrxc+9YVV/DDrx0jiIJoqZdPTCHlCZ6fi72BovdICBUer6H2zg
pfEmp5Mnaq15CA2cn4//It8PmzVojVvNCd2lmOzCFpq+UGEDVIESaiwlQ6dsUrgGUu411GQLFaVq
w9L6LRyK7yLYqx3b9EjX+HLXn4NtnNqovqNYQRSyWHltDUAyW0DiuEsO79KgE48sMUKdyxnmM5V9
m0OWYyCPC9buxqV/vUWmb/CKURhCA0Pw2sKtCtZPI6MuWrMyiHbF/cI0Lpy/bwt4PYtdY8peEgAd
J1PHzNCM2BzgbCx809K0TaxLidpWKaphXdCFjDSS2KLjwZKcajewk564Kh4Jkr1U3r006MS0FGDq
eWqHT4Nq/CqS35PksvBZC6frO3B7NXkFpHJoYsCE4GJy6bq4j3emnb+SNeqqjstUgqUPmhiPSo8H
cDmxM9S+BjcZQQy2cNUu7YapuWgSZjYUIxD2wfwWargnnr3Pz9qCmVAnt3nPOIr7cpiJAXGE4mCU
HioynkT5lvSlPT/UzQnT0G6A5Jox9rz+vNRKwNIDnqvwYQmggg3Cc528cH5uvUSJeTXGuEeu9gCS
I2UiN6l5Eejl7Q7FDto+aM6rEXns1vxIFvbczRW6Gm785KvhuFxA+42h/g66YSjug4q4+hWjVXN+
4m45Pj++anJgaR/rKPzw+nOTdRsJktIGdBD6MvoIQJ/svQc1/t1lFPVSASQD+At6120U6P8qVGM7
/0uWlnByiLsiD6Ui0frzqB8fp8DY5ku0jaUpnTgCwsebV+OY0gisCFkKVwMalYP0fv5Dbm77q4Wb
HF40SEeRrur9udDRXTZ8VWmx0flrMKCAMl7wF2919V4tH/qvf+4SEWkZ3pMpG8Mjr9UWdORtfUp3
qPk++ndjL2ds5Yf24D8qDmoyuZ2s29//e9gX/PYfv2LiPRNheG3oKZhYqK2V9KTr9yEqkefndWGr
KvLkkDMP7biJXo9GOIYXFzuePQoMWAwtZeUWFQP14rtg3HR/Ocv/vZZ4a/6cXs0nlZKUUn/OkYop
zOe0ODJxKvqFLTO/MZWp2x/7oQTe13i9AG4SJWcFERYlXjAoi/M3OepRUCpZJNIxtBVcgJhFxLVa
KesGzjckIfbLTul3ScPc9E3OdB50HW9C37wgK/7oFcq9p4H+a7DHSImgiRE+e1nrIs6hReavIszL
sZuktlXzTi70T9kMbXDEbEM5j8I2uRGvuRmudbR6LGys8ZDM/cyJXeCgpWZhixPbixoBrAZ1pBgq
3xAfWoQi3FNcKC0q+hJt4Ra+VYlDTECHCOI+pqkYEyMPKEZHEJgGxOAYFlZ3bv+oFhpfjuQDsY2N
aQMcU/2pnlHhDRGfRfjR9w3814dfDT/ZEYOBNkX0no87goAcs6rv67fRte7u+lcNmwIgqzVQSHb8
IG3VlyWLP/oYf49OwV1CQIHCFZ4cLmQuYs51htH/5f4Kp9wuw4/+Us39tk76P+NMDnHT+FEjDDm8
gL+8EjFmWIhDSvh9hX7xBOhvVBaj5rEL78d8kxE167Rim0yvbHTUunqRXzKzu1eUsxkE6O1AZafO
nbwtIYWSQ0MIWnde2FsALGxNY2GD/KWCNf3tkw2i9rGv1QLAbK81LCUnTyRGGwOE1Aco5UQ+d+Qa
/du92FXA1XTdJtYV1MJf8gq5Z+33EI7QlGez/eNH0kMS5FbW7j3U2sfDrojrfdAAwA+eV1HxVd9n
7vy5Wlrfye7yeQYGX2KGl7ARKNNma9TorFPkGasYghNBts+IiVS3vuTS3DTaV+s9sTqd2dcN4cm4
r4gLBTwydp5u1fMYZUD1drZqjgBCH8OX+c+9HWe4GndiRmpoBSGW6o2pilFyC/AGbwsK37qzVDe9
+BD2Xu5sHedw7gxNnI1cgGvQkhiJA2Utt7/K4JO0S8+rpXUc/37lifZex0XMKNbRuwRtT8G1BoUa
RSkccgDsTqrAyQqNpSLF0WeY+bJpQSWJaa8riBVeQCyAvjb6E9zsNCaZ/oOG/dHSzI01sUS136la
p2Kntuh/SVG2bwTx0eMoQvY2tYfeKCMdVYpQjJnE9oBSI5D41vO7Z2GSv6P0V5McsDhsqaKxC1FT
OylRVk1RA155Ntdcot8X4QeqNxZOyrg55j57YlykMNNa4inhRfQJ1HHA3e9DlMZfKh65ZUvWnirR
1fxn3nZC/jkkbGIUIiRHdWiJjE5c60Dt1gMKAIubvtIEx6Rb4+oNFwMEt99uV6NOTELgDQIcMTW8
cM2HpPOwLmh5GHzQtMpLL9UOmNyrzAxOVZ+sfdk8EWNsW43shY8fb5q5CZ9YiATte1wInKSq2PrF
nx4tqm2JJtOEbhuiPGjVRiN3rexGpr7Xk/K+jRdKsBbMBZuYCwPqC30Xd/gBHSp85MBJGDrGzaWz
u2CBp9CJQUPaqAv0ENVB0A1Ttjw6iTZbE59sAglgR7QaNpLYxAr0sBK+Uphs6229Y1CdyEPmNI1Y
iEvNny74GliYq9OViQEe3gCFpsojLxGkv4PkAFlnW06SfdZF6zSHzFufuvPrrc7bFeQQfw7Le9xC
ZWCyi3b27qRX1GfZKOM7UrvbEyBZJUc4ZDcW9aUu2wK9x+ylUO3tnW/qxIRspG4SMnmaIeEkDCn3
wkvj1s+DrUJV48vc6mBrk2fJt0J3qdDi9jV4NeLE3UI3U9ZJQxteOu0Ph/5ULnZqxiCx0WRvJSp0
oXW9yeFR+xAylPCvoacD7UDoZzfGNlXFwo7Xb6wBkH4AU5kyOrSJOXkhawFOVs9YeEFp0QaawCsd
/ELWlmuIE7h9xdCqji4p7EIRVfsw5TsT/bXIz1yKGFyrVD7Kqfw28MD20J0s8dxuxYA+J/+gjKLd
aJg7E33XKWikKmvlgUQKRCrT7qQj3amQ9peqv8ukvocLhFbHhw55QCmD5kImb0K5d5OCrdE2sIL2
lp3L6cKd8heF7tt7vFqKibGFuJjhNzW+nXQuvFl5A6Q8qkmFU3d7tE+O7z/oi4xU4NRW0eW0md//
N83A1fATq6uxjBFoIWL4Jns0FRMyxghkBhHa+qn8Z36s22/Nq8EmthUOflymLQYLIXwaQ3NPIh4Y
EhIgZW2HpMTg1ffcE3/MHLcN2pXRqLzRACVKI/2A7Dc0R8fqr7R3A0g8phl3GGqvYpLuWZn/n17i
V791Yo6ECT2sOJQgg6O0VtHklpF9ePpORN5Dr3sHOek3qm/aHQu3bZC6ERrJ0ccHa7oUN715H1z9
kImBkqo0iGjJ2cVLAQGAfmJZlJYS/p5fm9GP+Ova+2eUaYVBSIVpkBydVQFk4FhnWCT6mh/hVvsN
Ma+GmJg5tJLLZdKG2rl08me6A3ja2+nv5Qr7/sDcYWMAN81PAjk4Y92gq8odOlveLFHbb7UL/PgZ
E0fSVwPUiSvoAiJS8Ru1IxAt0502AcUWHNc2RmpVy58zpVmlxXMIn6Pi6cP8TCzN9cT68lBKcj9V
2KXmzwX74t3Ci/RWjv7HJ44/4Ooq9QANSUuoAF1olG96nJkhK7aGkkDmD+3rhupog74FegKqqDFK
OcUaDRxrYSBhPgJlKVT3oAO1FEC7/ca/Wv+JpTM5qCqKL+OmRVZbbNm+WIO2sUZhqNNstb23HTPc
YBSoq84Ef0oFBgmYEHmTQH19H60XWW83HY6r3zMxfeUAKgjWm6FiuHXQ0GVB5CFfizM48IivFLZ4
f+f3zZr9wsstt+e3wC0q0I8lmphCEPESLjPc+UEj3UU6fgLr12p59iJoQsUouSLJvk+f4vqp0Zau
nBvX7Y+xJ6YtaQq96iqc9XY3uOiL3ajb0h7f3cICy8Sa/9KlWZ6YL4P6bRRF2IvhYL4UIUABuF9R
He426lb3ky0bgzYoh58f9VsobsaeTaW4lbyFkqyWgLVQP0Ud4FtAVKRSbgkPmkzAbsTsGcqRYOGg
o4+91eQTXZi2pELkuoRebPIiKw8GhD2lKLoU4c4D5DqqkByI9H2Gov4ok9+BvMnRKt1oAZAaZXTy
DQhua/syf6rIfRY9Ur8CkhosmgGqbzWaDKsPozxx7xPybCsZUm40HHEd1Tqrqc1A9cjZu2RWTkEP
pN6hM9hSewhyoRav3KHdJ6vfM/NeVZ6rkFgFoC1k07Oj8KEOVj+X/msBHdA83qcZyA3Btsv2lD5k
wDZkUC7tlKceTTEKVzYKuqbNUfdNUvd5wtd9pDuilla5ochwe+ps1+vGpirpM/fM96H3Ft4d6nd1
5tzKTK4Bn8WVXwwUPRORgjZaqE934agvvoXGngsR3PseTdAGmDVFW1vFOHFRYJnoalfkg9ki4Nno
dlbzh1oP7jU0YkYps3OO5FhjHpSqObfFJ2JlF4m2wCTwrac+mryxTQhBB9DilrLXEGhvL/tKtVcC
R7AA/SSCTpBBK0czdhJa9kG9hETn4KZ1vo6jdC2DANi02Z7VI8EtX9MOnILY+JUp4E3oZCta6krc
XCneuS4A5U7/aF1kt2hEbjzq6CLcgOBpad1nmn8VHfIhiF4IKJUWGb9zy5X3zNedIIfOTFwZbCWG
pnY1hACH0DeJUa2SFNJ+oZwc6rI5mQYavnq5fC5T0HtMX7Vbr/9jEuhdQrI2q3qsHYMDDUHMTDzU
beJA6BrdUJAE4JauQRwoN10V5IM0kjdqkb/1AG7wAHueJRulgPYENKZhHS5aTSze67YX6OeMvNK8
hf4gakiF+Z4G4acm4oMP6HlKmGPS/LET7CyM+Gvg2hMqKHeDpn/UETDcunYgY89d2771WoHW+A49
gBLekSDU5LIloV+NIOkVU2Pbyi+5Yaxrj0HlWbKDKvmSPXNrMLR0BAXCkxCj7Zl89uieQbYt4vFn
LNFfmvcg9DNVLho07RNfd9M+tqS8Rmd9uUrAUddV06KAJWWS9tgyge72GjLw743vpuGmi6GbiDII
0j9p8l1cvikcbWqAKaA9yfLFExD1gLMDylgjuNs/qfVFryGvWSApQsM1oFbWKA7O2xhKjMLfVuCa
8mzboOXH9AABAj0RNR0e0D7tuTGKB3Mo7ED4tm8MO+DutpWyh9Cn1kFLtTEcjtgGBOe2Ho8VAAJ0
SCASyHwD1gG8rgxZPukDWIYPQ2QQLCHZulJbwCHQsF+nUAkHAUw0LWALyqNSoxJOGuwi/xxKDWqk
wTbPWlvxOijbqetMbBUJcAGI1AZvzQgK5iAoDLnYJlCNLfM9qlCA3ILwdv7aNFuj/cjA4ZI/JDCF
PP8iAwvLaiABI83JqLHnOQjfufla6LErNShPU6jreU8FdCnSnRHK2xiUEK5u0Sy10Tgo7QqKgYzq
hbF2O4ApNm/7jdF/mrMwEw8vb+UO8CZDPXfKIdc9t5BSyAI+9fGX4hmHUkvOkQTQeNrUPfKtAQ6v
P/yqzaqz+1qLgZoBHaQ+0FY+ojjs1AQgcZGNT/kdig8tpYpGUZpSehX5m6dtZQL1eKO3WK+sTD64
moyeDN+K8wFpKpSFy6mTxGD19tAQ8Mh+KHD7Za8IdlhxmAH38qzFp7z8iE0QwCFEL6fHBmXE2ruG
0gWoPHrHDDLNfXlfYsejp2GFTDKQaihelbNns3vuoMABDUep963af2o6aNSDnQhl9VXbiA3tvE1u
6lsh+0tOxOgkzE3yxIkFj06XwBgZI/jle/yuucDhZyv/TXLGwEV1Kg/llm7Ss/+w5FEsRS+mGTld
5xrNURtwibYCmsP1CmWeNLZF7cRvMV7Og2N6EZRJ7XAx2Ty6ZX9/tSmriqaalH2Hcq486yoNmyHT
8IKNa1A4RrkFaIMckCyxAh/Vz10uu/Ob+XZ8CrIj/x5x4jXzGJw3o0OoBnClUyopIBVUBlzkdqjP
plbIAGepnwacRypUR1JfJO8o5AZqkYhf6ca+VMF08tIanRGNd6J4K1MDForqwJVJDUQjADmb/8W3
6KdwL//5xRPXttLzPpUkzFHqvXTo26eNw8ydgYZJS0tkbwWKTY29brbrumTvNdQhu0RxZNBpVMFs
uXzpSHkfEeWJ10AVDWnlUBKeJBOflxYaBIuHVQkwWurTXQJrq8bHHDtPwnOGCgh4VhdRPavkbf6r
vlf2r5VnpqZCCkZG58nkq9TEUxu5akIExRVc2u0RVQ1jvShDzTNcLzzPFxzn24nnqxEnbnrde4YK
HjRCMwqKuet6K3hzafT3Jm8cnja/6zauVjqEOGUNpDUUiJUaOaHCCiEUY1+YyACVWrqXgImHhA3c
BLLgyt1+SV/9wIlrH0uJLFSBKeEKtdS6dWt0RaDr6tfQJWD1NZBwEUAxamcm840upduwos7Cstx6
SzOsBiWqitYMc3I8ao+GCWSbkR+xe6fzsO9XgJfY+acPio6jEVtWHcigLj3fxv/tdDdcDzt5O3IT
8dOyxamUd8Bbjvpd/m5ss2qQHlcxsLdffkndtHvXg062IEDskhRxDFo63rrGbRWjFwQpTGifHyon
62zjvag26qL4wc2Fvh54shOTvuFVZJjIvUFCVMfngsX3Xdy71TejZshmflHHyZub3Mm+8uG3qWWE
NeV1YXd5ZHF6lMqLThb79Ma3xmQkJK+hA62Oyi74B/5+Zc5patYsQADknEHUctw5gGWBeCPtliXG
bwVlrseaVmRrSinLaj9G+TVQDdPGUj0EtfX3Lg/QVzOcPTk+qsZwDNWHsi9s6DA6gc7f5aHbhCJ8
rILwY36alW8Ww8znT6u2hzaPogHQQ3jufo8nhsAToRUgVUXdpU7bXd/U6FOPdfD8jOTgsbJeVWn9
iyWO3LRPgRL/EYCjQprLjoenogmgz9TbOXBb8A7epPqM8voV+sNWFf7DFo33TIFCRxo7gEUBu+VE
+u+swiskNGIA+5JyA2yJ1QaVq0GNXvboyqgQkUOBj4/wf1Qk8De54+EBUZsfEvz5SqDUPDsGI1oE
YMQRDhPINWCuzBYemgJRC5bKeMSU37WKOT3r6gMwSyvoFVgqRLoB6AzNY6iAoKFeWPlAVGB+4ksZ
PvHMVopulUAXWROlK+B7A4Dbm5tmVD3XrJDVj0VUb3kGfRoVhZ9DeW+m6NWI/aPURh9ViwOq/FHi
pwiCz+pdFTG48p8tYxZeKxAxcigFwzJiwdkk6XZ+XW+5DNc77fvvV7s6CAIDRal+dDHO+Z4fUEN+
Lp6JmyOHIQEjaY2yopBwtFvAOXeqrXwBhfgf2Mjx8Mzsru948NXPgIBrAZYyfoYSQByjuiMebDSr
1jpeCBD/eo5EDEVViFRLaroiit6vWlqdKN2GaBoXX7E67MOq2pf6GQTm9fwc3bKlP+ZoEiIlke51
xvjjxuCfjoIuPb4AJmqBGmNXcMFX1Z2Myrtf88PeuK1+jDq5rYiOGQlT2ABpyHemhOwaAhrzQ9y4
ma5zacbEVmfGIJnN+GFyhuCPoa2y/A8R8YJbumjNJm8svJiQuOpxJQyxcY5K/TlqVKcZGhucNBtw
iEsa9Y/SYJ5CfycpqHHSY8M2zWJLKgKqPJyRtg/+nxt/6p0LmhWEU3hMkkyeRQC0u7Tt2LFFYaip
GoinAZUIMSoFmvUmcCaqIdkd8Swv8twWpC8tA9gRZR0s1dZ4VNkeCb7k2EdN1MILdVyDmZPxXYBx
dTLCYjCrCjv/UmZIeqFiLWB+atE4RBeBt/UGxN/Bp1oqJblxrV5vvu8jcTWqTFtPFKh/uuR9dW5I
8gTU7KqR/fsu4Auu4dJQ49+vhkqpFqIHAPucRi/YKRmkNeITjYFG0JUl/tPSWBOvSGaJV0jFeJLr
j1i8+0N/VHUoyiB8M3+yFvf85GgluawHJg2iS+k/ltDA8dQ7fI/rdcU6lORiFaD0v9XLD7/f0yJ+
qEz1xGPZJgQWuAfTtB4WHKVbkY4fSzqa4Kt5zuVaKYsmji6MvatlujeRw+kh4ExSRB2QVCF4DKuB
XUowbZmJYJwP0UE8m4YKgQTevIWEHPP8SaHGUQnkQ1ZD2lpH54yPFmDDApbYKf1fqQ5d+mKvglNc
aYeC5a4BRgeVlW2Lp7gVdegoN8SpYbmV6sYp8TXwPga35/Kbl4o/QY5qWfTLG3XloHjTAcXErYbE
SSia9NOdr7CDllRHs7g32xz60D0Q33kKAPM7bhAEgNF1jOt5kMqDHFBbj4KvjMcm8JQNQAMcEFkW
PVHO/jQNmoe7NCSIgEY9PAI9dEkRPXV0UZrgRoDpetqnXTMGpOk6VsHOjCqsCodSrvGQuAylIror
ohjSiXexu8geGTfyjNWYwukIAeb2X2UieOkLbtg6C46k2fapslWhtIUX9irm5gHqbh4H2V3gOTK8
SVS3Q0kCiije+uJh/kgsXDZTmeYCCxVQGWcvqlE0TmsrbDUr6V/nR7n19r6+08xxPa62uVlBq4jq
XEC6pn2O92OFjnKHKwW9aojsQTllfrybt/RVOcrEN1Bo0BOZwlD6JF8XiJmjH2XhBrjto12NMbGQ
XdLqdTV+ko4KH66q6xS7N0g58LZsw3ERZNI6KuR1AGobaHoHNTbWUX3nI0CsJV9Rv1Gq2JE79MZX
eej2aOYnnmH3WufMz8XNFaaaSghjOlqsJ3NRV2pAGW/IyWxSKECmx6CqLpEkFryW27b1apzxd1wt
cSxpeaAEZHxi9k72ywCT+MFwRgUoFTKIvp3t9JfMWoJ63Lw7rkadrkIOJHg7xOSUD+feeIn6fDO0
zaZOFjLy7OZD82qgySWVdr1XtMoYyxEctPFSc3nbrtJQAdALLTL9hgMT1Pbaioi90RebPHiQOF9l
9d4wPMsnpVOpw6bmb2ooQQv2c2g0OwUBJBm+gFqQWzDt69jtUGyuJ6gzfiCDt0q5embJqyYPa4bH
U1aHjs5bOxxeqRgOlQ95b1rsOPDJqPdwTUhQhmB7dCG4LVByqxkoAtk7i18UFD/h0/BICmwVOjkI
N0GaZFhp/rOpQRserwfAcFdNcNfk0mkAdjSvy31OxFoV0WNtQspg1w70Xkb1uu/Vq1pDOEvLkDoD
1DlB1jHag2e8Yohbv5f6sVJLq03adZgMVt5CBRdgF+8uypG/YYcaZOu8rHc9aKd5mC/swqXNPrng
G4gw86Iw9VNXKKvU9E+peQSFZcFoLm26yaWdldC+SGhCTlK5CymUB5IjOG4b2VzYdAtfM63O1lMP
2L5I0k8cZoUk6CgevmKvdecNxPhr/7qV/tnZ3zv/6uCqPZcy2UTnhlFCrjTbeko3ilEgGyHt4zhB
xTveUnnhzI+6MIfTZtKcwWfv44icCvNBL3/nXgRY2GPUqguOrD5eLXOfN7l6YqJEOc9RJltV6Gvy
DhmeBEW69fU3Jo8N5wcKgohCq2MkknUp8Z0WvnHy0HhIwMAJG+Lkq/PTd0ZjiGZ1GZqUugKCPXn2
RzQG6m9ylB1xbGUY1/pLJey59RFdaenRQ9azgjPkGSiRQwbLqerC7aFv0xqKY0QJ/p0Pu5/bNY0e
qGbcIyVq//8meWL75UTEacdTclLovSSJdYaQd2eKY+4tlP4u7dTx71d7CCJEJKuVmpzUcEDgWNl7
iM4oarFwvMfjO7eWE2uvqC3KOVA+cSqhXGUkvQUUO5x4Ai0RdFHJHCoAw8I+/Y7qzY05MfxeHJmJ
3DP9lJWPeQ0eLZD5IXFqydux9MK756ZtdqN2yvzSLX3qxJJFWt/0oajIyYhlK2amhepaJyGvwJnY
OtiSuRQtPL6XTuTEqsVBRQvF9/RTjR7BSAXPPmSbXhzldnie/7abfvB/WxzIgf/cLaGGlgs1FOQU
ZeeIffKwg1yDuZWLXRQsMbjmv8r4jqBe7Uxdyjov8OCWxII4hUSge8DEGqIVL6iVXLA1S2OpP78r
B72nKQPcCyW4nVWmu6RX3DgTdwF4ufNTeKv8jMpXczgxa0hhJlqoYQ59VbZz0jsc4UjQWCFiD5nw
4RTn92oHVRJ0grWQHpkfff64/0XQqTPuazGDXcmhmIP+3VMuxKUONGt+mKV9MrEqiKszrfVwRwxg
2GRqhCdrsm2qZBUb3ClVtp4fbrSG//NJRwv5z+WrUFGO7CEuQkrzldm+CPE0P8DStE1MyRCZZpo1
5Wi+uC2lumti1+uiW7CSS9M2MR0m1NfgOKDjaCg0q20fiSkB+NZbhcpWWbWULV76qInZKKO874K4
JaeqRHFRLVm9ifyZsbQXFuwwitl+rg7y0SXSP9hrVRpdzNZ36kBB6QBU2dTy1GqqmxXA1CBxGpGl
R8bCJ06zLK0xqHVV5bDFBoVGle7WcbGO4s/53bH4hRPzEUKUqzJ9DKOh/CnpfCuB5xUoELDv5XWb
qvA8tDvK7njxtjDy/GVjTMOuioJnaC4b49tNtnx/VZ1RyXv2IM98GfsqKyuWLGRs0DiTPC1BnNSl
2Z04KZ4oEQIjSIpClMWKSvSNaOgRaSlzPI/JTiCiNfFkN0WrHlW6o6SwjYewGFwOOwOABFIGlpp5
rypCWokuO4kCCatctmvG1mUP4T4TEoV5/xEHZMEKLtiLaTg2ZRIvJHM8zs2TFmvQ+zI38wsz75ob
32/uq8sr94chKhje7l77Xiop0liF7Yu3Is5WRRlszFKsDFB15we9VbZwfbVMCyVqpTCUPIJ1H3eD
uPD2AuQgMXagJCO7ojjmS430U7InT3G0asGFtM0lDszShpyYsEKWupro8EViyC1S6AkR1J400iU0
GDTRDLynF47Ags38npOrme6HSEMDSEBONDh2EBusFdkyg9DlBaKoLHydn+KFz5uGH/MCuIsCzIKT
kMUKiGhL5ChVhBChyJ7Bnd2jaXQzP+ItCsH1ok5jjy2N/LY3YFwqhvritrdpfeykkSAKEAzKO0MU
nA2lsFTSohRLWuly4vj8Y+g+owKVWQ0ypMCASumeh60LqDlZuOtvETJ//MCJ9UsRto6E2cGXiPmL
rP6C5hVUD9MjkCdACPfHONBcVSkcTn3IdyLo0EROoDwkIFOveISupzB3aP671fap/tb13OkoNAeZ
fETpf1qBL5s3e69iqBz8TSFq1QmIfTF0JqiB2DQCYfA2VSoXVcZWVGdPaes5bUHXUhe/ygjwZbrq
xJRCthV/YBra68PQ0khnowcBl+tXEpSWCQkcVRNWB5J0gdJmYToSbzZVt6HFNqHyKakHVP4WEDeU
LKb0m76I3NoIYV0PWckByCYQr5MthkyEyRA7akBA+C/Srmw5Ul3ZfhERIEDAK2ONrsFuTy+Ehzbz
jADx9Xfhfe9xNV2niHvOc+/tLAkplUqtAe6vCtDdWs/uIi558OQ6MChmVpr+PHRjbzfSgJygqDWu
lTGurIwLtlY1uhVnYuQWVcitOoX3TwM8cpqijhpHfPVkzN47+GG10AhVE6NZSCELmXH+cAz7P7S5
O9QEk54tvivAvG+31/NCqT33kRLw+tvkPq5HIggyZf6VjRDWEH9L4cKhfH0k0IuVIBRHxG+F34u8
0KmhUoVBNBw07SyVj0a7wJz8TqZ/F50/AaYfcBEgYTwzhgIBWntkViM4evitUzdhkWS4cyXuqFvB
EfC6lWZj2d+exqXhTWfzRfRRg6YXw/0LMkqBXXNQGob/RFEIG/tnhLOyGiKbvd7FiDEdJxKxZXtY
GWCKsV0MjqdVgrKy5KCzNKxZoa3yLqPjNKnSEDoqhlVH9//dxM0OqLFscp5MEXSgqP3+ocH6ux3h
35SD/5q3OaHPGPFQqWjhAJf3bs08+PG5iqusBJstRLpegP0EmlrfF4tgGI2u0qYPlGjP+fDZCk8G
jKQXRnP9gP0JQv4MYuSEZpqP0ZTPhmTammGiQ31Kbf0Fta5u+cyD4SI0uJfKy2taCJfLj8p/Bh5L
UUDTDYF7K1/3qqsyq1033kQLF6sH0a5Bz14KurD+6GxTj/A7pX2FGY2UCkgrDf3FBXbrt3T4jbxB
Zzu37apChQlQf9DwDOGzbkX7ldK+VgySYDQaHo1MfFJh+2c3YXBWRg2p/ttzLIS5cQ66jh4Ju758
FMJNp781/NMvBLiUHXrljfbw99DyfZzseqg1j3K+J4CFVPW4CjkcJGSwuEXwfUjq3V4j19YhZLkU
XYPXtAL2959fCqBBWaumXJtCIShKtlHyChuL2zGuISHpZZDZxqWAjmWqOi2HPMLzDQDA2YsqBI7M
v4SqNlPoUwUdBFb9b730Vl26x15bGpfxZ9flcpBJI06DJFLrdXUJ62J3YYi35/EvubpeAy+B0GBa
8QkUF0IbLBK4jpqTTt0AStWmNkFDQK/fvh349tD+ASte5BHSR1oHnYEBDs3xbozKNZXOtyNcPS01
icCqdAJ9km/k+kUIJc3LFm1KdoiC/TiJV0NdHJgvA9TAXXzGeanvpgtrvF3Wqr36hq0RKsM9aFqj
4mzH9Zmid7lSM7CfJTf+GO1JTFbyEBaQRzP1FpHRU0qcb3GNwuMC0viaqM1rjyYIVdbgrezQufVa
3UUbxeZu/wG/apuv6FLNdrWjeBlulrRCKRJZ7mN8/l5yZTvY+KsUWkBorFtL+fH6XF4MbTaXvsai
hDMMDSp5n5NGnmIPFpQfNlO85RPu6q7XqEZltExFA6rQf6YWRiCmDPsH/q+xUayTyRMTZf9qCX3w
ffH/+8P9RJuddSPTjAau2eS74gnKrS+uYOXmTUXPWMGMHagOUwltZbUk9nb1sLsc5+yw6/BGHUD4
ABKtG9wjzN4LD2Abyq8UjJ7KFdbjPehmC3vyWrq5jDlbN1pHWC5KDMrRsJwXg/aX2gsWSyFaDT/2
7h1sm3Xpo6elm6mUOX3/qUg7Lduk7OX2D7mWfi5/x2xNUaoZcVdI5ADfvn0JJ66yXlI9u9aPuQwx
K2UhNQJbzxTLKF7jUXz1T0m2DNdfGsnsINRKPua8wkgiQ163ae1B3eX2XF1Fa2gQgQTfQiUK+W7K
XSTSPgoDhaYIAbarhpcesNf/0fqcOjwoHuzUsCC7DB3ppVOCTJP01+64CD2bRBgw+cmU3A9KcVcF
T0KRo+H+0pXAqAcvYtB7YwROrCp7Q4B+U6yug3Rv6BBEQ2VThrhCaIqlF5mjwltVbd7VcRxtSpI1
BOg9XR32dZOZHVv0nlWXfvf8q0hK1YhSzg5FcS9A0AW9YGmMAH5Q5LU88siGwcqh7/va4f0ALg+a
qq4yuTtWWghYesGqc6a1xAEZQ3LklIIDYtDB0uoOMF+1FKHRKRJL0cYOfxeP4lXjVZ34C3zjc6KK
sKVO1j0MohqemKwazjm6YlLw6UPohhgAf5NHkp+C4a0bNgSuX2OlmIpWmHCwNyPpPUoFsJVVu2h2
QtjYI2x3OmNT6iC3FsBfZVAx2PRtaAphbgMwj+YJrmlwt9cTyfTDhzQ+8P49K545fxcEbo5BNNlQ
4pELmh/Uxksl3Lw/gIUwBwkqjaxxFbIq4gFkIpjaiq+VCIZrA/md8VGCuXVzB9NgABlhThyDTlZC
WPEMZRFLiFJLgQGfOBD8n3hBjj8HpbViybdYKe/SCs69HQhjPrxJ7pP2wVd9EK4bmwK4BsV1sxXH
5wjwlwDoucCXnTqr0mkoVhb6eNIBj7YP4a+t5VP75qAn0IvqCxMHrR33vaNS2KHxmMhbiNU6FX0W
kzO+1bqUH4VxInifKWwM+vHebxjkYiApljfm2L/X6JjrSG1SUliTm3Q5HglIowrcd2KxWov+aEuD
N6iClQdQwhhbsN+fVe3Yib8DfHtl0G2tIKbRnRRQUQn/HEAXy+D+HsLcvG5Gi0gPSmlYfIRljXwK
koNBP2ELbwestyQR/GKZ2EH4TuN9Nnmyr4fsyPBMrHatGckrWjZmi2+lDk9UXScSqHvVRiyPYPk5
Qf9B6rs6+pSyzBJ0zHgnmciiluTDZzwFNAGUEJiTjgEkC8hmyO5H+YFEL4adazsmb0hLJ0SwrWsQ
PeLvlTiCx3bwhSMXn7R4okQTJ1fBF66xQOS9AoP6AepkvTVWJYQ/V/0QOJ02WHWe231cm0FxKlOQ
alrQdDPRJkPi9HCTCXVIpELSxoBVc67hogJJaYmEJkMjvNPBaaK9OaKR2aafEHbAR37vyanghumL
6DeEK66BQXJUWWktpNGrZ99PLpvbtcQGg7FNC7HrzoWhDlPd8gHzZ0+22wPYEAzotwG+CUs59Hr9
9BNXmT2GwQJbLDKCCqNxsjuQSYsTPcJlGr4XoQN7smV916UDQ5lVULGgDiBy4sAQNxVycWXJYPQA
xjn5i8tfBK5Q/2sxvl0qp66ehhdjnVVTUDnLcQZOR9Wgb8q2dBvl/fZnvHqsX0SYVU0MLKVCEDT1
oOqDDRMTcOmbYzxkVpUGkBVAmqRmOix1vK8XpXCF1BSVQNv7uyN+cQaLicSlmkTKYQyhe53k7hjA
96pR3UjFDY12a0HyODK9oIDd02d7IaL27YFfPdIufsE09Re/QPPhnlLIqGeM8NeonxMgWKsKIvXn
22GuF8Q/E/wtwHsRpwjVepCgTYJtwh12rjxsEHi10Be0FyzFFVdJ5C51ta7fZy6Czm7aUuOHhjpV
UZ0bnYtN5k1LtXiYav4lDbalNDDbjkXAoI2kGkBrKhQnSGImyhc6KbdncaovbtRN8mwHNg10M6Ef
yg9y6FQV+hMhmNnTGXnU/YV1IU8/+Fas2Z5rGemhgYC50/cDnDltpHJoVAz3cbMvfbMlx2oDUiNq
xbTcsoe4QR8XKh1u8dIwqDKY0lcG5zmLbEvonixmv+/i9Navm+1XPN9kagQ2KO5XcFjB48YKdG5n
3KW+aWwTvFNOX1rbGCfJyvBis6rs3iY7SFF7/+2Hn22gNuY5HM0EtDzSTTY+62yjyQvuA9d7Hj/r
WJ7da2rKWi1g+O45nHjcYNUe5CcgEP9Jvq0DfR2OUs2G8epmaXhXQe4X1wR5VqvHICnoeorxKfS5
rKtfWacYptwpHpAyFaoCEEPa5DwOvauW47Pk7wcDWgrtIZY/q+ErluFfJryIMtnoVH3nfQwUq2YC
KLSwXpf236w0HweVphFDHguLlxQCIAyC1MPQmbc34NKpK896h75QEkZ7pDFxA5NMKB5a8Ie1ggfB
a8GHNA2be7cjKtM++2ulXyTo2bev0krx2zBTDkTm0OiHoGSS2lLOj9xvoUt07Kr3juBRscpXVSGs
WumpgnG7kkT7Qjs2RPvUBdljwieo7ue0gRisBv/oNn4p9beiO8vCqZfijQqKk85fZfUIwImFV6Av
gkqQZ/K7qKOqJAy6iP2dUoOqQI3iVW7Ft6wgx1pAQ3EEKuv2mK9+y4shz5ZcHQ16qcZUBSdRdMRa
cTQsmUKNFkq3aWfemtnZkhHYkIhdKasHgW+7QLHGJl1YlNcPoIuRzJaLIfxftyDXf41GDJ2r6qVK
Mmj4USDYRqfKUpvyftvBZzyWn25P4/THb41vdvo1khHjWQeU6Vz+DVETS6kVPALD7vi+Mt74ovHV
QjFD55jOWOxjiUHZEx023zPcYdXB+W20qvXU0Vvsc90eHZhqGP1FQaEoNCKCFvPDgIKCWrHbvktn
ekQbw57kG9BDXKdWuKu248K7y7Qs/v200rk9SqTVpZiGUCYCBNHq6sI0ipckh3lZkm2T4fH2N7xa
dBtk6lcqogTjldkiHcJYzIJEUIDLEg6jDZuvfbSByOEk3aCbkEvZxpsO9/xsYQ9e2xyXcWcrV6FC
1eeNqhyFCpKSxW8j+bg9smsV92WA2eqMVKHTWj9QDkJ0blntSBXbCVDQy0a2UsHdL8RgxSFudzvq
1UV6EXaOu6loVxZUwnw2zrRsKk+3gx3HsypUSi2ywBBbGOO85xxXUdpjqSiQaBYssfocxBQi8yMg
IvK2qcXVGAJ5oy2WvVPxM1+hl2OcjpSLrQGPzaDta6ocVX30ovr7AwrvauubIy3hnpr+rhVucwju
jFSANHFRQzBLy8wIFuy3p/vaJr38JbMyTVVL3kuyjAnIYht6AZYUj54kwKuBbFIJrFBRdG5HxEvQ
wuinlX0xeghacar3IS6LE2BSp+W5LiAxJTUBENFQYR84buMa66y80ORTlMfQ3+rvExkCB9UoCTDM
Fb3U/5WMyUM5cGIVfjV4jS9BaFL3E8hGoLKIguq5U6HKFOD2hu4RWj11xxwB5jOmzk6+OtpCjKos
gVGs6DsgwOpWZkjemH4YXX3XJ9mTKI2+BbD4ihGOdhaEJHgGc05orBmbXPTtuHsqCdQeGPZ4vuKt
ZoZAMSZP6JeYydfYg/BF74iyhcnoORGHiVhrwjYYqNGHUXsfyt+tALk44HzKBI8No4k25D7IvySM
qOd8gkM0Gn4sP7dBbsmjumcKc9OG20rKPN+XHKgib/SidEqf7Q3auSnbSwQad0O1FbMawpWSJ2Td
RlCoN7ThhwyVbqGXfiXNnkdh5IUCtwYot5nZ0MpORmAcHVAobAlnWRefRXS0s41K7qMCFsWK7xBR
2wCcdChb3QmgWALgGa/XCm1B7uB7f4jPehuYkFMyywT60WgY5cCpsNK39BbNsIWj81qOx0VNRsoF
tB0X8z/XEM9EkrNAIQee2lGTHiFz0GKGxOKQDEvF/bWL1kWsOcgjD2NS9IZMDkVU3oX9Jj10kYy2
W233Y3xu1MRlFaRdyQJf5+o2+RkinZ2fQxW1DRrXuLDyI/AfdgNCsiiC+re+vSGvpoCLOLNk1EpQ
Im4FDM9I1F8x3p5i1fXR8KgBUmBsoyzRNK8+gF3O5yznsF6qWTTCZ3vyeFfgZB84eARDQ25AaaC+
KYuGzUsjnCWctmuQ5qfFkuj3BE1gkaAYgDoO899zrdwY/OH2jF4/wy6mdHYlKIpAEHLwFA6qma/Z
W+lC4tRCFzY1oTxkL0HfrxaxlxM6L0FIDHkGQEdx5/Gh9Jzag1lue5e67X6xqrt6dF0MbVZ2GIw1
YR+I/FDbA1SqIJIumtodFKQcKPR5AqQYF06oxcmcbXUfGk1jAvIARpd+9p6/hmzTI7czOzkE/xHO
6mIq54rGvlFVNZv2Ol6RAMGt7Qr9fZ9U1sIKWcgp2mxzg3sBuruPOAVR7kdI8HF9W3Xapq7Qu9cf
jAE+35mAu2B8Xog8bee/ao+fD6jNtrsY1z6DDTQy5yY8Kk7hgXK1m3SpJ0PapUrnaprWgROihg5Y
xhyPMaQltBw1BJPExKoDDm1UmIUnWCywXUmrpXDXd8JFvNnFNCBKS+UKACHFg8qqLT2B/LyP74hd
ehCgWpjJ6Rv9NZMXwWbbzi+ShOQ1ABJTiyvaQp3SzleiKzvCfyRTiCn8mcjZtoOkYxn4eEPCZUr8
ohv6iLe5ZKVtCy/warz1OYMnRiZQ1PfJM7zZFmq2pc8424JKhic4PUQCzWPxYHR3BgS6w03Omn0a
LfUWrt5rfkb6Dbm8qA7rNs7SDAz2g+yj5s8goSLU9u0vd/Vk/bmyffcuL0LAnqxD5QbJ5YQGNjAg
r6mw09FryUAFvB3pajvqsr6eLUglqPpuCBQFyomSi9rPbgHrA45GsvBytgpsoi2sysXqerYqu1HW
2wLlIRI0dHLdZNX8GlbBb6zO52DzAWy5buHpIlpLcNcW1rGlHpjVPzVPyp28dAxe5XUjWaqqJmuq
qOmzc1BvcknpUGce0hjixzm5C+XmS+PZXdLw3uR9Q22p7MadpEF/FJAYPD0IPrFH/EUz0vBgXYZQ
8u1HFerQDHLy7KH3T9TfqNpuMO6M7L2iv0dpW6nA+uctzHPuquKhHjuTCG8KKpkk6jwpe1fFQ0N3
SbglePkdIb8N+NEbJOL8AiYZEjmnY2+FcvYsdgzSPUq95Q3zcLN4UNsChMboqU6PhvrSFXei+K4Y
3UOKqnNIVAvYX8jmlbsmOWGgVlhmm074RNsVPia52WiQjdYlBy2lMvpo6OCmQWq1tWCKSmJVkHfO
y1c5OJQJRPfggRFEKBe69iECXz1LGETBIdRagngiPlPyKOD5OU4BC+ihAtx91TDsyYEdSKHJA6Sg
EWlQe4WqNOQqlGJD6k0Gm1saml1GoDT4FObgJzA0p8EtlITXuHgzYMQhyWi9o8NVMdw5erwPxO9C
BjJNnIGqkZoDHplV/PLi2MsK3n93ef4l+5D1ww8N+X044q4RA3/QlKgUB/THCicBeIqQ1oS+ikhh
UZd/+PzYQN2v0agTRJDljiAW5sjd6T/ZaBdpY3ag9tEwsGKqEhSPwmib2FPrwLAaO5X2quBMfnn/
WS10EXN2lFZSWoYDrFIRU/nK3dgVrA+8Qp6JPQHylt5Yr1axF9FmZTO+U8NDoPIOGmF3Pt+MQAnQ
+ncur0ZK92n8sTCjV7PkRbwpUV9kSWmEGDoY7DhLAc7P2B3Pngb9hKd0t5EHvPcPSep0Ue6KQJSk
ZXDs5PgJiu2RGfR436E5CNxsIXFfcwG9PAbndL66grRa/w++k240czwwhyOzWak7udB3juzAhfwV
WrF287t7mpRi1ZPmQdPb7LdJY3Xtwg+6fpe5mKRZfpdEyGmFAT4KACPrFq9qnUkt0Ju8CPV+gA4g
pLO9JXedheN43nKEdV8padN9Rm56c1CBAlI+9eIctum+Dhcxp1dL1YshzkoPQ9DTqg4zcrCzpPYk
XbIGKDpIWmonfHBZuweO3lua16Wgs4pDyiVDSlTKvjVj1S0QKGayNjbKdvH57PpkArlLDJXCGXG2
rcA9ULqMc3poq360cmJw5HEo/oLvui01r9RqMwse4vHY9g9ZBpEeEZrzkCwl5Wj7uPw05VsasIc6
kE6kgUgp0ao7yttN17LVqHOgswLBiiCUnCYxcM9LpMi/Kwy8/UmaBpCgDOUoeQ5vKZRWjblYcAgY
5AD9c4vh+SImRyZsIeWbAvyjZYGrSWsBcM9Yib3eWNJCnY7xvwrhi2N+tgkY4H1wqxiUo4KyYvji
0TuDD/BCOpq+w60gs7qGyFGnhAr6wrUM5wej2AkZpOmAPFNpAKOMehOCRkebau0n/laooes06KpT
l2RhaU4r79bvmG+HGKivlOK51YdWFzdkq4hrF2h6F4y/NLqr5Mc0XC+M/epN42KCZ7shCBhEMyDO
hnP4hbHWbgCX01NgiCRuxzBxUfM7LS9+J1q1kiFCfzv61a8L9w6IfxswjPw2Abo4B0BBDOJJn/wQ
c27FWP1EqawykhfCXH1DN37izJWUqN+OQPR3yrEIQosUkDwOgVhq6KpIYxFDBdsybcWdaOheycSV
wjMvxtQDAmelwKIJIG7qBTCd6rBQW3yjNv765Be/bFZbkFrrNUCD0CGDdOjUmUXRZNPGrd56gHBb
pyZm07j6prNFCPS5+X2w1w9G7onALOYOnN7jO7ndtV9aCNgl6PMm9OS8pWrk6nF98SNnxUjPAghr
aShGqjw06/6oNq4RHbj4+V+thjkgqq3yhA6Qmj6QYst80fHr57xYelNfWHKG8mfpkfe8bOoixn0z
6e1Rx00mxnOsnq5uj+Uq4fpyyc3uJz2q5jwo8YZWhsyWAuZAQ+IoinJrlVW9ATvMDalg6/XoJeDn
DtJgJzoaM1HppZLyxoGTh/wUZE+0+l4R+y1VfUdgycKv/DvDU0Ivf+UsvWZy4o+G2rKDJLi+h00x
wswtcDQrNe5EF95DrrqQcK6eiRdraZZrYWvRJIbBlSMFczLgqKNg9ylC96cn4l5lC9GuF1EX4WYp
VQ1HNQBxRzmma/oVPwzrYKNZ1a5367d0Bbs0d6mf8W96iv/KaXNf3lBH4SqEOLG6EmqP2ZrRpxRg
GC3xYRNfbnDLFMh9wYFcDlF2dP3CGXJ7fRvzh3hYDzcF7zG/MrC7KsRKRJgCp3W+EOb2Z4S3wJ/b
yMdLmwSFYHKgiuA1AIWBUG/S/rFMRqeOF55Srzce/vUVAe36M1oR6+KodkhAxPO9cdd7DRznD52d
HxsPKHSz8538adyA1bZSdnTLnyp34hWDV3qCVuHtnX3N8BV75ud9aLaCVZpxn0391YnQnLPN0JmK
bhFnek5OzehBJ7tmp37JVmJ3dPFmOC3Yvw+Mn+izBQ0R3qGFy+tEDul3OmKPOCJklTm68AaLE1Rj
S6+qV7M/zEP/r4qdZUwFlo+RxuAGMBm3K+1dbmgw7JHtrv61MLPTX/prbBeRZjlTK7O0plMvUHn1
udOwHSwGcPtCYyI1lfhXs87AfFsCU19dyRdB5ylQb7vCZ5hQrpdmXIarPBXuGmNVp68KWZIj+xYm
uDXE2eIhAZfSqMthZRCv6vGR1B+4i7gtJAJHBR0m4I3DuzjFY3ACB4OYwTFhy4Y3YfB6EV0cDT2h
yV3ZeDR6ZkqhP71oFyYNMpOio3P7cyx9jdlK08Pmf98rwEU6aWC59NLSBXApxKz4LCjoK6xGT90A
Qr/RoUzCjrcHsbB49ekyeFFh5lQooYaV0EPRgRSDurbFcaO2ul1G+sJ8XT/yf1aSPs+JVTHEiU6m
xCC5BXUhcZpn8MKAmxfEW83U9e2PwWrfRtkrC493poqCd9HsZWFO9VmuTMH61kB/4weJdGiJQWpE
iBbq6aUQs3ttnJA4lcuoO9AxsmFuZEaQCL/93RZ25Vy2OEzHpEYDsDsICqxqAOM1/BMBFqGtVhVb
eA2/fmRffLhZ3hkorgRGQADs9IBbmNp76PLET5qXO+FmyS3+6gF9EWyWbyqfpP04JXBmgNUlCnZZ
6S7kTBYmcCnMLNFI0chqlSJrJ9DKHDoQZwAhSZth6TScFvWNhKbPsoSSpTFvB2xheG0SlUFPZ52l
it2D0dPqz0327DfnrorMFnyK20tkaWvPkkff0QrcxsmlpgLIMDyw4SUX8fquLaSQf/Py968DcH57
hGxP3VVyH4Nex96KqHaGJjdVeTBroqAAYL80LXnS0YHRdc2sebcwzoUvORfozcs464IGTbIxe03z
xBOB3oxQAN2ezaUo5M9E2YnyELQd3sZ8aKaL5esQUivTFmS2loLMEkca9CJsfbFYGnIS9FPDnxhf
UMZcWBXz+x3Le0VqOoQAV8ISFSD7/BDaVbAskZfQLVclWoyfrWxMw704XNSxhMvgVAQTEp6TfFMb
SIXNRqzAEX0KJWKNQG8Z/tftL7U0wunfL6LikQfUr3ZKjWINPSkw83LiEvqYJMbCmria5w0NDVod
BAQ0A/+MNDRDCi/bjhxSturw+EuXsvz1xsxFhFn28EPkjtoX41Nt05P8TDbtOnUT7zyBWgy8rqcT
tSTcLF1Cr997L+LOckcl+RkvWny5eJ1nFnubTLQnfn7XuJMkjLCoQ3P1o/0EnNchTVPGPacD0ApQ
+m9DZiHHbkXO7pQ48W6vj4WvNi8A6iHoadJX5NCOLilyO0mX+BbXD8yL0cz2MZPKQGkmyMA3A0c4
lG7oggmMxtVa78zSW6rRl4Y0/fvFkpfbJgo7vcFtE94mkFRD7XR7zqbv/dcpdjGg2U4OaUETRW7j
U9Xr6PbW+6FqLaYNXlfEG56odpcNsCbmC2GvZ5CLuLO9LBBV44JaIrc3ktUKipPVg1UMnU364sgg
qq+2/Z1gGGYiFf/fY2XW3J+FZn5bdxC/wzeUN3X/qNVHo19YiX9vs1mMWQLptD7QWz2MT/G62zWt
q2719XjO1tLolJvsvl+R8+3v+NdCmQWc5ZOc5knSlDk/9cazobmUL8mZKdrSTp6NqR78jsQMKSvX
ArArEljf6c2mpu1WZz5gwhLKergpg0idStCFybX7Es+DVMvfoSNuqcpvg2/gdWp3oWLrQe52voYG
iuB1HbRs28QKhgqXeqle1X1nQntyH0T5Vg+ML60vdz1LNhV47IkMXGxXW3KTP4qD4BlEdDiJN0L1
K++6XQm5H78N1lIqPZSqb0Y6SMmJsB+TcCVFv5IssSCCZPpFv+VC6VZtD0nN0kyE2BoweaQ8ktiT
qjWPPkQuo73y1uug09d4YxeCFfMh/0Ql2FfiJRo9QyfQUWLC21uNyVolgaWkYFuq2bmAZn7fZzvC
cdHJVDNIh1XTgIEpJLY/trCr7wY703vHgP5XDH67XYTGeyy1KwFOEfCNqCPjlAmG68dgr/CXwSih
HCZtoVXr8mQwC1n4pWRTbVsIT72gmww+8EnRrjM1BJw5+aX16SmvYQenoJgp2dOo1Q71hRUUHFVz
ZEAd9MG600H4T3DQBIlJZbh5QwBXbs1irE0DYtoQrzPh6AVXHHFfQRtrqFu8uaHibENXFp6bRvZi
kq3E5H6oo80oGmaTBk7dj2bYR8B9FHYTQ8K97M1uwOuxKj/xWHNb45iRswj0SV7/pgzXjRiuzyVw
VjTx4BZgyoKxkiCvUGSKDUEkhwirsWrNeDz5snYQhvyoQiuyDuWVlnYRvB/7XdZnz4o4WCERNyXv
oHYgaY86+gYK6ZwxSNYNgB0DPK1zEX7uDbyv9mkDAe/CGUth1egg0Yu7qH1tYH0KQ+wUkpGSsEv0
0C5abwTPLzspwdnvfsXlRtGOEOeVxi0NThBjEsQPVCGb2F9nSewp4UfZNwDKZ64xPqTpqhQwevY7
CQCMbR/B6GfBNtBBAUhVG7eg0b+P1Q0IIXj0fzHEj66BGAPECwBqpeSk8ucEyBPwFBQoSuZOVO6b
6DHi55FYonwXVs8KWn/Fb244vHAFeDMOwyecVj2oh+81Y4tuqC0UjTugSWh4utJDXyDxyLDp4P3Y
v6j8A4L0sBN4Fumqat7GqtiNoWTn8i82imZHjnl6anxP1NZiip3ZEpC1n6LmkPTplisPoAK4GZC/
rZ55daGseezbZS/hVekMDYuzokYmTd9lFWaEQmJG9YSsgO5d8yngkY8kjz2Oz2qwBYa3HOhe+FVp
Kt3D0ENAR05XfQjHeh8eKrJZ6II7lAncY2onFU5jEMKvHax/ZR9UnaV09zKg9U31kmeP/tCeDejJ
Fi0kTUE/GBloAs/oNG3y3rcLPtoRYPn4b8BqJ/KB9IPt16c2KOy6yxxaEkuAgXm+HVX6CkUsq0Kl
ycIIrYTeDAH2Sk8aX8t+acmF4MHh2uml8QX+MRW/h18JFml+4FTap+JrDAVQrsYPxNc+I/gWxEpj
hg3sJHvIPtXcjpCGdP13J3ZbaMLYmaHDV+zFkO9olp/g5wKnaKhE9gBoleUqUbFGNVkwW+HcSoAG
Q9EE7VhnUHDZHL1Wlk0FLjgBGklh/97yyiuj0hZjw6byF+zhwXaBLUxiOGrOGytR9BWPBbtgnZMl
letnlenn8LiuVFtrKjsC0cHnrSOHBRzMIPtaR1alat4IlX0mS+4AreoyQwmuQzMn7++5lqzjGM5P
wKXZ6iB5MFDYVP0XT3ZC8k4NoJo76TVkkZXl9Y4p6coH+5Ih89QVWXdVvPdj+SyF/Skl3gg7eSJ9
+irxuIGUm/bnxkBWTbWXBqoXY9M4UR6dCmXPR2ld58Er91VHa/y7RsADfaLueLfqOCAqogCmxEYv
4YLVRY5URFYk9R/x4FtSeQrHNJ90Yb08fWwUHFfwARIGeefT0YopEnAZeVWlQSZYvOv7JT2la8IA
YPmAZ0F1FegOZVZ2pUqu0Voi8Sl6FMGngUwWzJDdcqs6/KNas3W+MV6k9e0S4cod9I+Ys7qHcyLX
LTxeT7RoV5CptTmcibTo8XaUa5XdH2FmZYJG1bijjQTsRxSjSRC6NR5rJf40FPoujRKv9fX7ZDR+
lWXmLoS+0pL5I/SsCIJ8InCalONS1WiHANYoIzOgGQTXeAZx2f4pHKFVgkfIPFZWpFiYXnKllP4j
+vTvF7W60HToD8otPeidaIPE+y7IzwIALbE6IoeUG2LUG7xZtIACQjucZbbYy3umwXyn5WYI4z8p
1700ks4Ze4/Ise0gfMHMSkUqCCD5njdWhDO2Gt87wyspNHGDr4X5m24vs8vA5QjUWc84CcHzTqZ+
D03t5qtcA/NyH3mUWPL/kHYd3XHzWPYX8RyCBBi2jJWDgmVpw2NZEnPO+PVzqZ7+VKbKxenppa0F
iggPD+/dcA7ulJUfGMFCg2takVsjzirHXPKbTBuwWYq2X6sMZCr9IGe90Q4+Cv+D02T1QlHrU4P5
1pDSn8ukZHqiKZwrR/EMiQf6AaQdNqoCOdQnyPM4g4WCvBuWxqBDncjOKkN44R/NIXeWpRW/7Zgp
aZekSfKTMUrnqo6jqIQq55+PcdlBQrxqHVDqF8UaphP3xxfPhpk9IkOoOokgfUdnURYBzS53OUh4
VFE2GQPZDcnH7W30vR0wG28W3Hw51QIUyPEOtzqrAh9C3iIvgmTCXjiE5ugQWz9Hq+69QdkB7e9F
HcKrb6GLaZ0FOpFlKkknaIlHlL2mCftIWyoQfQ/gs2+cRTlYx6Wl6NfRWdu3NnyY7eyYuvIdtZRj
vU7swE72/Pn2vE4/+9YyzqKb2LaqzHuczmrI7AgXepuA3o6nciEtBdKloWahDMrYLemmUn0NfLGJ
m7N5SKzcnKC/8UMKwaOf+ia1Mjdf3f7EhZ36Td5pCMu6n3g04EPtleh3Gu4KD6nnCJExZRH99u1C
/HMN59JOjGpgzJQ4FxGcSK1upzulm+UrxapbwLFBK4PejGfVr/+5Cuhs4FkIkguFtsrUSFfGY6ml
x1EGwIk8jxQQV6gaB8S3aii8Ra3T13wdq7IxQvzu9lQv7eBPnsHFdaXwXmQCAUZTJQayXGTg8KwF
bVDGQwcuh+bwY6Ivqc/jf/35s3jEZVgOA+EPiQYChF/e2mJx0NXKzBhyd2Wl048Q7w8FO68J24ex
T2wFQsW3P59e3+LwmmCqpEvaHMfBhQBK0LwdAUphzySvfqs+A+q/dEhWTxA58VS0OjXHQCntkmSv
Usnveea/dkV1KMrxDG6yajdesxtYvJKUD0V6i1Ju1BC968Sz5pdOK7CXqvZMHuWJBfnls6IJ5xFd
WEnUbA/vhqCuT4AX7pKmXdfCY4m3YcwHqwxEHwZ6YMiraWJm3LP6BAl+rYlvnENlgjzx+P32bBA2
bblvwUVWCJMVkEr0z4LWxW6oWBUVjKf+WYObMiuFVRLRDRQDjEp98WPf9iC85FX+Whabe6oCIg0d
CGMECjcBOL2FGxwUG4zIq6wU1uSZ8BBKUKiLX1jYHehYb6Cb6BTQ1Ru4YkcCdpzarBWuGWWRrFKa
uB0r7jsJMAtVylAyYE6vPLPhrtTBSxF0OIqeBEF28kyBPmdkjJlkt0CpIhxumBi6owQUiHJKFYir
h9SMoeMIhvUKatfnPK3fo6BZ1Xzygcp/1lFtSr24CvtNIUAMl+XvUa2beXzguQe+8blkLu0gntg3
ILwophg9emliC5BKTPreDJsSxR4NO2LY00aGf0m2ASJE8SHohVGqES8lcMbKiMG6+kFHRSUbzkX8
yvvCDlV/0we9C9smaILtY7gAUDle5x0AEVnlelDSjytiwh/uvlOzH50k7AE+hMcH29eglTeSduiS
qZwAO2wOhwyw4ron6sV2metWUO5zFDc8/b6P7qpCwM954eUdjfY83cTNwWfrFIXV5CWDhCdMKqBO
mT5MZRcvREuPdKuhgnAIoNhAhVh1pzhJFUJi1ANoD/cbf2ZybUY8RTu/wBsQ0gYoETNSHXKPb+ow
ehnibtPko3V7X15NkL5w2PP7IB+lyhdKFOaSdbiKN9VKdQk604sG1Vd3/8U4szRUGGHSSjrs/kni
epJVQbNx3VrwxHaRBS406r5DYabwfzHaLPw3rJdI0gNdXtuy07tkGyBPkky8U7xN7eo2xf3q/WZm
5UIfT94QEySlje8IS7f80lfPmhl9zjUFzc8Iv2O0iRXaOACH3uH2RKIT724v5dWkTBM1icgErhjf
EM95peRcz7pjrx8gnYwX0X8suzFN69cI8261OqRZGAoDPTYyOVQjCjcU4q2JqZXNTxnELEFYyFa+
G0Z93uNfd8hsIbOk9TSJxxM/qln3e2lYyaKRP+Lx4DkTb0bv7fiIwkp0ptvkvEysvjqn0tf4swVM
gSSN/VICTSHujCg49ZBxvL1q11OkrxGmX3B5LagJLdWxC8+JAI5x9q7698GSC9vSGNPfL8YYOuhA
JRnSMKES7wItMuFauyqHJezOX54lX98yZQQX43R1BWoe6cdz56DrY4hwFOGn0qYb1WkfBQiaCS/+
RtvxD/hK3i8hyaVvtYnZXpk9GJRYaQI2pOOZGYA9Ewfcv+OEtonNeMdNdaNY4FS5+XpcT0i/cRM/
3V7J763L2Q+YPx8AB2YiqHU47Sg8Q9Agfmm2pcU2KB0/awv6Hp+R+Vs+cbE1Zy+IQBsVGnZteSzE
wOTA9aV6spZRCF3nPq7cSl3rRegkLLwPIMsm642rNOyJaTHstDXhPlZSsyeKG/Sak7WJGwuwx2ug
pAJB4XzIrUTiqMG3Ruy9+dBZF6sPJClWKv1k3bBKugQ1Ey06+mWzTfXGTiIoxYrBWk47S+vj50DQ
9r64xFv7Dtb9c4Y/K2MXG2ysQ57CvlA+ikqxUaMOgnW7UIXOHIgsBf0xNI0LchOkz1qzxTZvAgFy
30w2SNOaovLSlz4s1wAkKjXc45GRlfpai/cj9LblEOqvAwoTJW7hpj/f3hpXb9mvtfqEAV387kEO
KRXGniKMDbsCZQjZjU/SomLId8zDbH5m4bJO1QwNHwRo6hbwKEwtzfVQFTOJAZcyq7EHEY0fVwmN
aCWt2oVgff1p+c/pnye4cRu1JG4RqydRpoCBRQzV4kjpNoCJWVACMG7P6dJx+8TnX0xqyjs/qGVM
KsxI4H2wSoBHN9DWgT7n+BA7SynMwnPm87V3MVwQCxz91DI6x6wzRUFYp9pREiJDzrSF3XL10vl6
KczlJ6pS17K8akZ0TQQjQCyr4iVY4tUNeTHELFL7YioXXMFaZbv8MB4aYoQ2eo6RqUJZzzPQ224O
5RqEEjN5zKGVtAAQuLpVLoafhequVSU1bQVAVoL8Llee+uw58lZyl/9Osmq9sE+WvnUWlv2iSZRM
gYQuZPHxBrCjzCxOo3BICzO0IRfsG2Sjwx4ETZzUP2nBbpn6+h3nNx3Miw+efuPF5uElSTWaxf45
VfVVIb1qY+F44GzmKXJCj7usK7ZEOMkwmYV01u0JkBZmex41JWidAwCNYgjkRSRDAtcLKvxWQc3u
QYb3i26iEfVBNsSmq2BVO/DzWAPPaUMvzF4+RteP7ddUzGOhNrTQTpCx9SbF5sAsjpPcLHc/EbGx
sQTvkaeQ9+2avBhuFhK7QeySVBbVI5qoFpwEcgEkWbk8hUVxlBoP7rNN9qPxFVyKDAYQmpnXIH0Q
AS6w71l88smvFk92YTCT8mEIRqcEuEBqd2SAzZwEFEao/Ax0OxiLFYkK0xvvsvAuktEsT5bi3dUA
dJF9z55QdSx1VV9jl0wYcIjiwyMImm0+lBa2rZOuy4fc6VcpNHmqhdO6NPBsCsXAb4iiUWCYc700
BKlyVU5fhepXB6+Ghb06NUBuLdcsHU5KGFwEEQ5rJp4I9NIHiO4oW71nj6IeG3qRGGULLybpkegH
TmFwmbwwPm56VuBt/aIoACPAhiF49aKlYuZCGJnH/zCsJMYlHp4HeCbV/2uatyyHfzVXv9ivs8gM
iGk2+lIRndv8LZvALwAnNMHH7Wm+nihcjDILwGU0Mq8TvamBAEcmRALRysgb8tXVJK1a3YWxI3Yb
yVtHtm+hSXt7+Cni3lrkWUTWoPGKzjPIOH4bPMh8j5wC7brAyWtXE3Ykd28Pdx0rdvG1s+hbRCoV
yATJ7Jz6F/2BRwF0vEcH5aF/OQMuCTotbJXPd9JFtA/bhiR+BSnXDO1EH5UlaI2sIzjedZVqEN8D
MMXbBQCV3P7OpWFnAYJIDa50D8+vZO2valdZN3awEhdZINfr2l/T+SntffF5cgLFkjEWR2RCmpH5
XW0kIWw7IExZFgGgXNrW90HzTM9EYiaLwn0Dtm11lNNdV41Le+n6edGZpisSVYC8/vNmTQI/gj9T
ph5h0O6SWsV9XhoxWxrmagyUv4aZHUuel1rYh/J4VgGo6uhagkQPkFy6JCycje/d/c9U4Wuk2dFM
SFVGoJWGZ1KAuA4VxQLPkyB6plbRattMBaWrG8xRCBd2z19ylK+BZ6dSralQ9CPSzpj6a8Cyq+Sc
s8hI010MjZgMkrLtWhMgytkvjLy0hLPjmY6N3IkDqnV6sdf5R11vomZJd/j62fjn4+YgaamOGY1H
jBHhbEyNYNkV3MpdegN9NxD4c/XmRK1a8WnERrTbVfnDG1s7GoLcbrLSFMQBCFziuYlPRhgfCVvP
Z3bQdz6gY+OdX0V2m3dmWcpADbW/hbgp0YJUVlkvflCe5dt0iGGPOaJmCpIGFGWdtAwfbgeQ64ni
1yTNLvohbPqiFGW0jfjBF0AiC+WNqJWHbvRdCKgu7fSl4WbFNTynSh53wpTQiNP7zfKQhG+LJ+jZ
fjroVY/aId1a5dPtr1zYbnP+V9kFQS9mVDnysbOpuC0gGaoLS4nn9Tvuay6nX3ERJKWxxoNRU5Sj
pwC2nr/oBQRvgEaC91YXK5aWLJk6LkQobRaheiEUqrYDOCbJO2SlhypahYqPL7v776ZvFp8UBsaQ
GHvK0U/fifo793RTWZInX/qWWSjSIV0J8ilioBoEK0F500ekJU1l6f3q9scsrdI89OQSzI4y9CjH
4gOGBiehu+P+R9AGkNTfQoh5qTExXcHfM59/dsW3CjqgalnaoN0yPX5kaHXaZEsnZJqlm+l6Ul8i
JjPpU26NEGD3LWHhB1wvLXyNP0sRwijpBjpBx+K8s1pgO6voP1ZC/DMC6rMg4rckoX5dj2e/Y44W
jFbTLVEqlq6quZxHq2tBGwkYI4BbYgFLAG81VSv+L4ai14vaXzf/nPWldhAH8Bi2CDM6+N1CvScw
8taCSp54HMzwrTtUbgIfUxB7XHIU3tSFoPzdKWU2obNIgpKqX8YS0rrGkTblAdILT4C3kVfPAmb7
QOxkk71X9r9C5rglp2yRI/OXBPpr28xiC3qyEH4XPjPLZj3GdkDMBIguWCxVhmSkgTE0gPfat8/m
9ebPxczPIk3PKFD/8F45axih0944nCSLypbC2pEEmJb0spFRuISk+oukYmqCu1zY+oQZZecK4GPn
MpRras9WI2vhly3cXPosPqFGToo0HrEkVniof8l4jAtmAcdgc/JBDu4m6Tb9WV1LS0/x774Ns80w
C1iy0GhhCtj5526EVQwAJR3eFaVL7tBwNmT0blNu4YmxKNd8OyYD0PbnhUabvtZJ1IHCMaL+IFsw
04tLI3hNjPgBzTF06uEQ50NZwFgkHH+Wcv8eNiGf/ufYsdjHPVOnI4DnaopMQSaYaXKegiXwArmT
7Jd6yN+1OP6YaXkuDKJ32RARhY/n0gaQ184sYLPJSjC7CV9nak4K01ug5xGol6qjV3PVr+71XOg1
RarFw0lCfcjkc6O+cOi65cGhTwTb78BbhNeKpi9chFcvhosxZydcBzpFKkKMqabQjINMRcD6hXzv
E2z5bRUvxpidZwLteTWZxpj0xYXaVn8mb37uyvFuRKXRh3mn0e2UxOio2R84UGJ4oisOnDDhJICr
ym9WYm7k+jr65Tc2rELB4UDMdwAvXQJQSd8xrNPqX/zW2QlPEjkfCxhenLsByoHomAS1t8mkR5w9
xyc6isiQCe1Uq4elQlskpl8ORh0MJ0yixXLVkbQNDWGsEE3MeA4Lw+wB3K3d5MYZZnA+5X2FVra0
6pJwU0XUykF/0EcXIHmbdeK+A5RbC0EdURMz5tWWpM2eA7DfM02EcJPq5iEK2UDPoN9igFmitDDp
8jKjFOR11QDLPHqbBgKi3nivh4+RDtaYElk1qElqq1rehM2BEwuYOtXGZz4Km6itNT9p9IGw5nYR
hWzI4wgiQ4vYKRQF1H5WsfgisMrsUhe/feOrCLN6ZPctXB7kZKuMyr2u+k7sAWwmBATCFJ2rCHda
tY/qfitMSroglqe1tFGrzBT70FTJRqKbgAKahAZmBFRevKtgbCnmnh3KqTPQYAfH3dMwlJt++JnE
HOwG0dYLBdalvqFGQJ6z+4TIoAjpazpEoNiini24cgEAE0FaGqR2nKaGpzCr10JIfHadq6PMH7bi
KSzlfcVza9Az089DMOroS0yCO5UDoYO4zUeI3db6ExeSDWX1C1xiwf4YN6og3gkN/TnByYF8NSvy
0nIAerh0rwfaNtTZKoWTBKtg2NYRqyuxqSUwbHQUC2Aym4rM8iZPWQkQGCG58wKxM2WmrrnONyUv
NCPv4Z3C1PYOXrCWR8kbADqNAyZIYZIO0riV35ZWOrKHcZDsom+cQPYsoP1AdRqMrm6OfdTsNYp+
LMR8I1k5DPpgwIFBZPtQ2NcSVl2EkJLQWoEK2x9QpSAN6AQlkNiFsgLN7b2sT1KJyU1gC1w/pPUm
F2IzZclOUcb3oKU7puUDmDPyOa/oI2/yNRTMbSqgEl0iNxqREVCwuv3iSeEeyPHEzgAPpsOrF0uQ
o/CMAlp0KvQisjZ8bqkO55ZsIXeYcqJvoeaiVj57WiZhKRFhLLqjjJYvASeRyxvIVy1EtKtB82KU
6e8Xb7yaEo/keG4dIUSBCcV3LY1wvVtyMcQs+eM5g4401cMzmvz+iqwgcZwaEx96Qk6FxyW2wNIX
za6BCKjrcvQ9DNf+amBm3Kfn26nT1QfXxffM7oAoU3uoDDCID1foowRvcfSgdZKpk3GdRq01eOH6
9oBLXzQL5F0eJx1kNbtjkz+PE7UJFKzbI1zPji++aZaTtVE2lHUE4NUEUirLnYaHQAdxqX/Z5nrS
KzAFINotjHo1H/tnVLBKZpuv0uoSeJ4WOgMM1AbvxH5LCkjdRvYa/Sgli9gM6Rk4qeZSQ/H24YKG
558jNzKrQsSK9pg26A9qDw0Yf6X+vPB9t3eKOs+/8hgY2YpLqA5t2h8UDF+U7QILAEku46E8gfZ8
E5ch5K3QhK9XxdKqTu/Uv4cQVZyFkJr0XRK0RD4qZziG7f2NANhgcBDcyB6flsAFVx8UF4s57eKL
SOJretE0atod/RAec/RByIDAaX6rQw/KfuventqlnTOPKXwYIZON/ZoDYRwpuRmAMSr9knplIT5e
j14XWdTsZNR6lXlZiU5B9ROIqF1tApAbGZPDHP8FFs7/C9XwNZw8OxK8SyMkmLJwGrzhPveYmUg6
NPyC9izmIL0WNGytRmiOJLNAloW9PP6tNyJamiC5tgNUQSFoJA7DAX7Q5gCj9bjxV7fn/no54eI3
zg5PAdksWSzQRuw3/Ud+17tT+7vblI/dlq5rq7W4ndmpI26hX5m4S6+4q0t/Mfq06S/2WZoLraQM
oY9HnL5S+bZRNkmT7nrp8fZnLq38nHjlt3WZ03IM8U7t7eB5Ij54Fj+ormzD6X5JDvv6Y+3iu2bn
R9fKpNEmcYZJ7GW0oZ3kTPNKjam0pmBWiUn2zT5zl14KSxM6O0tjMdI+kvBO0AEY9wvlhzw0IMVz
c0SSd3tOl8Lu9FMu1k4W5LzsvCY8YwFtT0XyRwrLh5/X7WGuL51OCEgbsgS47+yKVmiWe2GO8F5P
EsGTfE1sgkGb4q0dW5Py5X853uyGjkKeEUEYhFMG5iYJDlKsPLaDtBLKHS5V0+cRKJqlSdmeaj0E
2+LN7R9wNfZefO8sSPW1EsotDcQjnCPd1H9vFPRagHOAbx7nS14A15OFr9HmYBxBSb2YTOpz1A1X
SnCPzpCp7CCVYBbjOnQ6uuhmtDjkLOSABNvC9CLoYEUVrnL/6d9DihbUYQLbM8HOvD2lV0/FxUfO
wkyik2TMfIxYCyet+kW9jwiP+zw63h5mYeU+P/ziRLASbBCpwzA6Ccw0EDbEsz0KTzbpQVqUZ7kO
Pr34qFmM8VS94j0RhdOYS3cgM8AmMMtWrG6hpg8+keqVRpI8eV5r0B6CXZm+Kv0MWimxm/dwNh9x
jpRy5+NRyOTGDUC+EkHZFKWPuAGACFFRqClabh81WYQOTT/tWy5z8dNnUSqA9QLzu0nPDsIuerjy
gBr6fEdnZ3hUgifvDOlgx8MmwDUpFY+QgzZUli81Ya/X7S9+xyyEeWGUxrVIWpCRTc+VV541QI7E
xVvmHNhLHbjrl8LFaLNANiQ8ggY7cEu13cHZAMRjyQ7viNXvCcqz9uj0MBHTVpPB/LIq19VofTH4
LKqFhRcmrViH56h6SBVvG0EuQir7hYO2tLCz2MXldBQEmnRHDuWGXnhrQSK4fcYWRphjWbRUhni+
igcbSg52KhQmtMQXoOzXIQ9fc/WJ7L88x4kGXyAadcdO72xB4tvQdzWSbbI6AKqLWWF+VD28qIA0
uf1xuM1un4w5lqViMAweuQ7fLjK+VH4KaSWm7UapeBdVb5cH7B2miB/wUI52MJsfXarmsNtIdNlg
fdqZRTPA10/PjgKJc4NHcmepPNwrPSycIJFw1wqDTcQCUgIJKnDKK5MAxY6F18aDaWWTb2Mph3wC
3aXqc0BzR05VAy4NVp4OB4kAzecPrscKm7W9IQC4COQU9DKI2XeC04/3TfQj8QqjgIgXCkGruFZM
HwBACYj3zNchcvNjBAy7EQJDzd95FIOW9g7vdZR5qig2Rwncx/QURy+w0oSWS20O+gfxS7OMVgW0
oYa3SD4P7WqUuTlAe00vH8rBMyoociflY0RhVAXlIfAHwE78yZM7/I/Zsvdcfszojoi9pUqHiqyT
IDICbxcFP+KuN0gAXQU9xRuH2Jw9KGJsVfIPkerw2bsrhV8qvlJKP2Tpp9jWxsgAfqYQafbWMvko
RtngggzSJqpKdJ/ClI+DZlcka6l9D+CO6Vfon+avY30o0sboo8hppZOUbnsvNgLhrg72UTAVqO5z
XBRB/0ibU0rfmuhDQoW9L0S70D4ShqwbPMqs2FHVxdMW7rOZIUaylbajnfeKE7JNVL1XEmi0v4KB
mxSL3pcrir0j5PAoQ6lzVHUjgDyNljGzk3ybAAHPIZrO61PiQXkto0YtJCZJ1hppzK4GG6fW4McK
XLBgJYniQCzaqKKzh3m5veOvhSWZSjIBBVbU9TlJjJTKAGH3RjwG+TPl57EsDClbkJy4ii68GGTe
5WZSwYhHM/HIij1DVbpWn/PklMc/82Gv5W+dqDgMu0JOjhqEJTP5Y+xUG4KrRhIMqBxLwcKj61o6
cvl7ZglQIWmSFqIKe/RydBkSmMmIL/7Q3Ot6fXd7epdGmiU+EBQbS1bU4tEbUhsVY/SKq2it+ql1
e5zPkDi/0S8/Sf7zMSCATtkXOQaSj9ypAnesQeU368ncFEJifEXX4U76Hb4JsI4rUCyHHdAz2g7L
ChtXb9nLXzJdIBfBu+AemFc5dtSkRSGLh5GeO2+dgVyPEljrlOuSAMQawuZu72NCzom5BLe8Sve8
/Amz9AaihjTXxAT9eMRJZRQhkwTrPf0IZTnTV6FKlL550OSgIqSwVqAcGHL50vSqFdeRm8errjsF
om4mbb+qKxj8aeS1T8MfLDngrrMXFu7TpOHWys1yINhrS2U74Bk3hKIRNJpJ0UYN2+RA29geh37V
c91N4A+WwjZd8USzjmtDitAbyeWzqv5KtE2obgLhMUJJWBGpVUMKbxiZJeUy1PgQgQqo/OFRZTWe
8owqoVtKjZtreIj76JpCmUjxYmdyq2HDmwbA5tSOUqXCYSo35HwbyVCD72v8tQcfmcB3HB056Hwz
rVoVDTCzQlcC4a7fx9WexNwKcI302ikG3i0orFjkTu9lZgXlwHZUna5ODLXMNvB7cjgDB1vJzpQN
ph+ScwkFcY07PIyNFgEyqOg2lM5xBs0Y9PQ0ofiRx40lYKHkWHzUi+xu8EsY00CyUnsfBGBmiOj4
vHXEOH6rm+4hl0Vcjdomo9QuYUGoaqXTi+W9OgS7IRdhrCjtdVyM8GTZyI26Y41kjrK/T5v6pPbD
qmWoUikomVKrYsXPWqBb6g1nwqpNTMWDLGEzh5NjYAPMAzT14hT9LmaOrWj5KEWir7KmTNp1Hl4g
/DA2P+uktjU9e2TqsFMH6HFrIB/ACwC0enh2KceA6+bQMVuBAJokvDTYhYH+HIb+Wq0rU/EUA7nX
RoNH06QQkIfhoYX3IZPLHC6/T50urhM/chQvOAZDuvcVCJXBl14MoKpFsa9zvpWgQsVSdGQIt3Jk
FgP3bFo/a/wUZ/tSiF3ZexbGVeUP+7hroQ0qW6yON0k4nuQx2YJfhS6Xf6xbWIWLG42udB+ukjHY
1LxfM8j3aKm0FkvVrobYSqJizasIZnIaDAXDWsbFz+BgcchLSIEeifKkea9epVuhFG566O31lWx6
de7kqOLGNDH6Jn5OxWzHc9hOC/Kqaw+QyIZCaWxkbFvGv5XBN31S2Fok2Upuo4+XBYAdg5vvcWFd
jInre2A+E/Qp/WKPbutDDaCd7zfbLKm2ARcdb+zWUaD+Lqi/HePciotTAf+loS6QKJWOL6KBqv+u
M93UinJVqKU5srUqdHsJypKj8pFp/rkiuRH1r/DUesqI7BuQCDCCMnYquAyqbQ9JQGA3h3xdaf1d
2gQPPoArSdZACW10YpnaulLeV7h7qjS6G3Ucfw37gGNlkdahWWkDP3UvDf1BUYoIWmloRI6yrYTl
upAqiD1QLIW276FcwNSTBEEF4q2YUh7BdFyVMfjD0UuQwR5TpEbHH0hyV9SpQfTYQUn7xZeltzgN
ViqExm+Htqtp/GUYnr+32gavHghcoSMBnJSR3ONSR70vOC++7Kbb7XsMZSr0Y6AhI7PZ7VfmrR72
UikeSdjtRNSSx1PDHlPyCC+RSTIETlfM7tIPkEkgqIf+AG/FhURqelnNfwLc/P5dJfsEEFxce57a
UwVqHugrTckcOrtx0+KRL9t9hmLZiHWMTdS11rfneKHi8XkTXoxadVpE5ATvvZp1P5v2XguYK9IP
aDEbFG3124NdBxtdfOPsXo1bhYxtIk8P6GJNdpkj2LUDoxBIcZjUSTbCWrkTTourOyVJt6Z2dkP6
cVLEmSCGZ6jZ/pZsf0Ot7McE9YE37KJ69tL7drZpCywfAGWo6rRcMLTwkIMXvDCN13JuolMGKzpR
EYky260QbKBjLlQo+QPnHNQW5ClXqolPOuvuBPQEfnC/VIH7S6nla9BZWhYDMjuCY4mOktBtxOQ1
q07B8K6HCO2qpQayrXUwWUZ7RIfV7u0Pvj6lX0PPtk3gpSmIGNCGaLMPAd6SarpU9lia0dkOUfKB
qYIyuW3HwloIfJN3ituK77e/Y2mU+dYoC/QgodZyZFwx4abnpNAv6pZg8NeP9NdszQpFAIrkst/1
4xHiKCXgNgMesQJo9FW/z+QlEtu198nlVpzVizJKYj+vQBBPhsEh4ruqvQT5D9q1CzX169Hxn49S
Z504aIv22shhMDtWuADwMva00lZVPANEPd/qIR4B7E4dz7cX7Dpq6+ukqbOHnizSJGiajqLSnd6N
o9HsxE1vq05xn8O/XEhs1Dkc+BnGp0nkhlnRrl6FzmJr/loAu7gItdkB8BXI4g0lWsfQJl9zQEIp
Kp0o9zpAK+q77HFJ1O3aRr0cb3YcBFYC4SVjPF17pYlq0rE06nFJ3uPa3rkcZXYcvFqQmTeI8lEG
9FOCpEfqr/s8e6pistDIvRZALkeaHYmG1+hZwAkNx5uiXPZCtYXtya5/y1cCMYuOfoR7XZhcBhK9
cOVBfaWseU4HMTJJGfwaoV/sRQUx6yp8LmIvs7qoha4513OjGIvzoDSw2JMhNwbZ3CA7xIA4cYGa
IZiSXRumBt5E6yqpd1Vb71qAybwgsAWFuYjHeCmE0P/dBbnsDiU/FEm9qUltUNpYrZjgHoczcls/
da20VUcf3Ar40ZHxx+DJbpA9i2FvlFC4iiKrlCGU3Hz0bDBQ1kEV6YM3tR3E0bqqWxvVltuH6yoI
V4aY27+TrtmurhKWRwl09aC/DNdoakeWZ0FmeVJTSg4QLcdNJi1UhpeWabaxu5F0styiiF63oZWo
dN1lxB6DDO/4xrn9edOemicdl18333PUy+KoUQBOlbA2zPJVyeIscjuIn3cwbOjeb4/3lyLZ13TO
QrFUeHFYEpBEJ20ouKwJups90/f4BRrfk//3pn7jsZGG7jIH//r5+mdoZRad0dlBw0wrwnPRlYak
jMbI725/3cLCKbNA7I01WG6AWR777L7toUkuA/GXrPPo/8N6ulg2ZQrFlwlxKcOzKOxEtCfKlZim
MI1sV1EpHMoosG5/07WL+nKoWRo3NqLsqykKXSpgo16cWl4WmbEY7aBz8iONAvv2cEuLNAtRUamr
nBTo2aERYRbFepLYvj3C5y18Y88rsxOtpRGJJLVGE9gvVkOgmnWdnMH0eAAQRjTETP6diyNUMrje
mLoKdJnoEclGue0xU+JzUTTPSdg6ut/ZMURTizR3E/le6dUH1vhHiFS7KfiiQLj+ypNh1yCxpsNO
UbcD4DYCB8DUf9Gl+3ZQTTV47wgxmukRzp8TpTfTqjJYeRYh0f4/pF3Xkty4svwiRtCbV/r20+M1
L4wZGTrQgZ5ff5OzN860sK3GObtvG6GVqgECVYWqrEyi/qRJmJDB6STZHwG2ziLNFee3dDq2CSQf
4jJcMI6yIi9G/bVY7kcJZWZ1n7TW69KObqqWJ62cHFR/T7n5rSsfJhGljuijXKo7EKJuezk76BPn
gv+hRPt1yxjnFUNiIRFGZOCDX26aY38Az6QOhmfoQkCsFX2OHBM0kweSlRyQd1D3B0n3Zo7PhAtS
Wb/jre/MRG6SjWnZVriNqvgWqXey/oOmd7fP0lVw/+XtYPynXkmKJtW4iOoibBNT9YcFbHsZ6MCh
PJmQM519ASlJ08CnDaemgVvYpKaPOrYt9XedtVXwp5P8IgLvnxWPJHnKaIWu1HdIooJJ0QrlMUJT
ZVA0AOgtj6b6RhQfzK61RS28vRae82I8sz4S7JgMmcNKfYwwBtEPqCgrGPtuVN7TkBN12DyZRs08
V7EGpoBM9hsNIHl5DDOC8lXbPIsxVFdUay/W5wxnh9R7mryn/UNBC1fp/FI5peJLjsGD28vnBXo2
i85iQZLEVbaU7IEpTZyV7mKlUSMQEZ9tbSu74gtXNuuqu9N0UdMsQ18P0u+OvFExzSASIQF5Gojb
QU8aSDYqvF6H6Wkv/hzt4+bpV+/FhU32zM4UDKOAyq8AATROcq9y8m3lpD9bTPjETvVAVJsr4ryG
vr9dxgujzOky1dxItApFlWXcVZGyaeR4O2NIXBIV+MHlRFHfy6kWTD0SApP3ALx64L6ss6F/hDBT
1w5AYJQzOPAIePHmhwG7Psw9xIVS37R4g1ScTWZTAeAeBsDWkFhNVeZourFJ2uUlBt/+7VPLM8Mk
AoqgN7o0AeddtB8UKIg4mu1e/H7byFXPcLF7TApAUwlMBYaRnFPDNxCpJBCXJKSzJ4PL0MVbDxP+
F9DpUqMk6TnZY1jK1va5l/4UoEEEtqbZJd4qb7P5nwUsMPWkXKxv/VEX2VQPKv0ogmLSaazBClie
zQUjR+Tx9iZezaMujDBxcZrNkgK2MJxAmGUn6seIZnksEk+ZNpb8ctvW1RnSyxUxVzwdEJ+bwpTX
ikD/kQlbdElFzzDtafMXKd7sq5onRce43YhWoDmZp3y7/Rt4X5K58F2Uge1X1ZNzTYhbT4Kti3s5
+3ebygaSUQGHuWqss3XtNqfAR8jpPsMcVGs1Gymj/u0lXa0uXmwrGyLUue/qWMPkS0UB6wWzuSJC
0WGjlOhliA/QJurEQ148xT3nQbie+r87T0u1JEsTJVNmDuhsEiOJDGBTzbK7I8mdNOfPt5e2fo1b
FpjTSTWRdipV4BF9c9uCY0sJFo+vGPGHHfxaCRPvsl5rdaEA8EjGJFal5Y8xkX9RvQkaKzlRc3aH
BYAiiIxKo/U+iHFwe5nXn59I2k1D12XFNBhXNlVCo0jrGxAdSmovtb0+Q9G0ceMzOEYS8BRjkBnJ
lep0P3lw7atQSuXCOOPcjKqM5yj6rIiP4EXGtRh8GS3Rh/k47XQXStbP+abfx3fzhjr0KToWH5+T
v8iTXZM7U30NA3b5a5hDVS2NkZcZvJ4hvCkYrgXdjRaT1KktKOkNnjHno92mtd0UnXP7K1yl5rs0
zZy2Qpfz2QIjCb6C5A8/2p+Ji264uZE3CWDkdmmv1NRiuCKvDdCkyFvl7pcapg+5H4Nu4PaPuXq3
Lj4KcyIVXZYwdIzfYi5g2UdloOPhcK4f+gsTjDeW0NtN0hS8HnFjHFsQ1clVfmdF9S7qoMJAXqPx
W5VvLWodUGvi1Pyu0lZd7jXjh1VU0KpZRKFdDTD1AEnCwp5ze2UiNx9WxsOeevUbHwh6NeP6WjPL
PNRmCZqSAmpY04SnxCj6Vf5My0BMABwY92LWcYqn19EwFwaZ2ssYT5ZirUWzVUE136UeCLGsl9QD
QNBJN902O4J73ktd04OCsUPRUcsC8Dw14e3jdDXsXfwMJiHrMGXUtAaOUw4NAyp9y8zXbNzctnG1
4H/xTU3WizVFNYwRjIAD9tjbxU4O0sLNIvD52s22OGMC2i8qO32c95gdHwBurmxoN9v8z8xbLuPS
iLIkIKyAE6Gx4a98aDKgLYISczzG9Sb7xbYyzko1Ik0Fo8q64sFNw/YpDbTA9DFmzXEHXEuMb7IA
MJN0CUAlRMJgnagZdv8dbfH6D/0t5F4siXE8Q9cuVF8RUUI9gOsWgg1QPQCVIyUWD5m4HjrWlCqK
hqzo8GcyK0jTVMbcrjP0n0QSQECFFvSSlEAGm4N113Bu4uf8wS1rzBXQ1QhYfq2SMOsVnTV/nd5F
P2ODISgHXKQur3F+lSnmcnXMbchF0sfJmMGes7wqvdMAuSXbZoAIC8YzcbM49dH8rp9mCNPZwzOw
tQ6fMv/q/NDlr2BuQmIuRdfNI05oPIZpWh2aSdwmsmZPCaaxANM11UMKUixVC3MTWEWISXK8wrVI
dvkLmJMrSIIiC5gqwldWt9bDtF+pe+JQCaECGgK79TPaj761NTyAmhwKRJZd/iQHXnnhmke4/BXM
sc6T1OhlYLTOAoqTVQo+vdy1Ms4Zu5auXhphIqqs1b2kp+tSp/4YUQX4rDKI2/qhg3qqBXSIPo0o
waq8i3Qtql3aZYLpJFRmURpkPWrq7EUAu9JHDUAUrwksL9/gQQWVx7CBPG1kF67g/svNZYX00tS0
Iqpic/OVH3X5JXWg0ppajrfl7K7GhNKsJAsVCS7U4EMoM+jC0V/n7v+Rq73YzU/toIt3N7hCpVRW
AYlcmTtLN0asLjYm9PB4Igk8l8Qip0a004gkFGvaD1ynYMPY1kTCrVb2SlrEj4u8LWS8wWiB0FJN
cgnEix3qiAO2sN3w31OfL78bvlZj4iIoZMdS6uF10IawC6ANEsPLLeFX3wjPS908NdEjrWeI5A5Q
LXkloG8xZnqwqLKvByVUktnLoNcMds1+AnuI1jrmqPoZkd3SGJwRnMclpKJu+ymep9SYy9uZ0jxE
696s0GlEWBct1Y3hrVTY+Yk7Hb36m1s7xFzZSq2h52rCWoWZCYSFLZQOMCMLVY5z5Cvb3l8cCcI0
/Y5XmruKI7s43mzRMU6bzKSJKp3lc3qsNytdFg1J4xUOqKs8xQEA2cS0s8N7Z/I2mK09Tg10IQHw
ks7R00qZnUIDRDhi8sXXfb4AydWE6XKZTLgvG0Mqm0KTzgvmytNJdEq6vFkZuPVbUH8i+RaRjVfp
RiC8Ab+roQZFeUXSNFTwWLHbWav1eazlBCLakgOh6wmQ/0zj5Z5Xff6FFSas5i3ofUUBVyyp0BcB
BLaaHVGCLtsEmm4IL/AoIK7nMxcGmQiaJqSfkEStzgpzidK+PcThsqlLW/CIrwPqD4YoyZveINNO
vOY07yBj4vPmk68mExc/grmkYj8phtpjb6f8rTfe0SG97QV43465llSuUrXVteSsANvfhUMJeAgU
324buVpoUL9WwcbLegK6XtOk9dlQvJf7dmu4aiD4+qHcWH4VGJ65wXz1KQ/iDRgaonClE9R9ugXZ
RSjf3/4xnB1lo+qimm0NitzkTMlTI76qUKO9beBqB+tytcxNzNuyhk46LKxlFWjZGx/o3tmYOriz
tnihYRDunyUkFxvM5N4DzQBWKlA3VDsIy7QPAv2hoNnLWdj6w//mwy+sMNEUbrSxBorD0koKKNRm
T8b8gYzqYDe+WKn4kSm7PH0RZXFLNHBdZM+37V/taV9uLBtljRb8OemyHqPRG58rkFs9ALuS9Db4
UZzRTwGso+f8TnnuzsBiQADqHyV+FzvAOKFpKto67+fkXK6zPlLmUPQkJegC3F7p1WB5YYZxPTTJ
Tb3usNAmA9ADoM+hICFgCIKBZn3zdNsYd1sZH0MipZ/nHqEZ+odHcVthPIW6CvTi8oB65bv+Ovvm
6/JL/q5sQfvmCajd3P4FHCekMU7I1MaoHRVcmKqtXUvYNlHkzQanAscxwqYBqdUrLbjxkKJJiiuh
qKpAQLxqX24vZT0AN64IG/PNjIqqvPrT2mj92DIdsxI9zAvYVRPctsTxYyz2yDAqo1n0KTnPwzch
aezR4CF0eGthnEoDgXupMvFZBrPbKSqGS4saMARo16RcTl3OidcZ15JrvaIUWZSchXHy80nzIJB7
1CY82wcdUrHtdhQ8c4wdJAGlXZTlTul7pxtqDy0TV541G2il01BmnM/JOzTrn188jRaT/n8ZUSx/
Zd2DNELBFJPMt78kL2DojFfJy0FqohmHBrXh2V7c2u8PK/pAfFgcxVEFEAT8S0emr9/jYmFFDjyj
KcDDSNJkIwZiEu1+wEDV7ZVdfX59+TGd8SxxHokFFocqrGnamGuG7DJm2MD2WB2F/jGXUfY2qn/0
rrkwyngTZcloSk11Db8rZfJfD1rNy44YxwstDqW1wjm4bOtTrHKlznMkaOD+8ep9R5waOU1x6L/l
0ATLD9FeOQvBCIYVwGteviM138YHKSBHzcEgfADK2s1aO47uMUJ5IFzFbc4XYFulU9LNUVkiYE2f
NQRzk28SmOUBaDj3xFgzh4vjlBMFg3dAKZ2nrMC8GJiIEZTluuHdlPXfueFe2b5hSotkJgQ3JR7d
9SlXBeZj8pLu0ddwszduZWT1cLfMMV5J0vTC0vTPCoxqOtJ+5XOCajV6lu5/V6/guQJWUGSQ9LaZ
cvhcNai8lepYsJWwC8kvcDq5KGVteA+Mq42pi6TKYJzPOOU5JcWQnMkehXZvCVsMCv1QbRxZrwyK
l+goBjqnkX61FXdplHE/XTrqIp2Tv4aSoJe8ywP91G6A4g55nSBOFDMYHwTA01xrGuLkJCZuB2bR
vLgHk7QHyDXndPKeOQbjeaJMN+coxhO1fMVgsZs47dPK2Kw/xqoLklpXBHDA7l+bDWh4fRR6hBA0
xHcAYf0SQv3Y8SboeL+Hbf71mi7P+vp75i3EKlObPkIH+HXBCBga/ffqkxRCl96vnLUS0rtZaCCX
9fp9WYR0K+94t+kqSPPio7PqJHLbkyld4IuyDaZtre+fvnmLBN74WCBqKG3M5zHQwgps5vlefa1N
F3X6eTPlmHW29XA45ndrK3rcLQf6lnj/aGjt8vcxTmwkwInN2Vph0L8LJT1DktwDfcbcPHRVMAMO
j4KvCc7iaOQRKlylMbg0zaRamUIFQ2ng11ovP2aBHCh+/4l6nBwJnwf0JwcZLi72eV0bjuNm5UgW
EkWQ1IDj1jNop0qQldNrT4ieb+cB10thXzGZnUmCxkw15eunn/zZK+BkADDAaP6n2rdyt3DgwJwr
bzIubWjEyax0WCvAqFiB6ncWS8fU3/WW48d4NSKT8WMGiSOMzcN5ysHiRx7UFTGaUgUY+4VANPFL
FwSQYeOCUsFTfYDFA+lfLpXxbnHXWS1YnZF+YPCnVY8KmAAafQc2o9tfkHdOGNdWqPNSDGiqn4wU
NGHD5EIQ3k0zjeNCOWZY7hZgJGgv1XikFT206Bs3q4izVJycjWeE6avE0wT1jgRGZuVbJNVgiEjt
VPh2e8M4zzOLcSZSPDUCGLtxseRdQj/ahFtm4pxyVoaE5qZmNqmIFP775IKkA3y7Lg3XwL0Clidv
FZi3IBJwe128DIVVJKkLcE2pGo5854+eiEOOuQK3CJq1jeOroXbH07Hn7eT6OS9yS6BXqDoJyLAX
OQW53eD3ENy9vSieCcZhdLo50BrSj+ekWNPXwSZC6d428Zlp38glLcZV1I1EKiitS2dthropuPdy
cCKoMehTshkXNqMvcjZtykV6TeX6tQab/VLWQW+1HyUxI7vB3IptGtJTIU7PkCyzo/qpqxX0snMX
wAKXDIeKHsAeO4xPglxjKA9DNEuj+brwMoLEkljQ/TL8mbxV5VqNkP1hMj+6/F6WQLCVqPbcHdVm
L4HNyxAFPLs3c1I4/WJ9i1TzkTRKaBatT+haeH+sS9E2wH0Aqi542Kl9j0YZ0LHKhXCYLY4mVATI
rlm+i1qKfhcoNIbEjQjmT/XiFM1gdjFwtaF2enuLr7LbXkRRVhhFAj1Jj+OZgfZ18Zv7gnio1jdI
fXYrkh/Dgs9WA2zOmkPY9Xl8QbjlNMSvHyRV1Q0N3RDjM9m+OKsWCgTLMpXZed3uGEINUBrgLFK5
+ib5MsGc1bmScjUBd8fZVEAWkowvkqxLYLc0H+tagawbZiFVwRXwkTOB7Buz3GqggOtRVkla4Uj7
xlsm4hKhcSsVmdViOFpy0gu/AEF9Omsft3/uHzL9r5/LHHvBkrSG1LGEyJ/cFYiNZZjeyaAGL6Fa
dNvWdYf4ZYqJhQV4VBdwqWVnsI24qRQqzRgKyhn4f06UuorrVqUvS0w0JI1WKC0ZFEzNg54Nj1LR
kbPU13vZngAbrSu3Vg1QjkoYQFIf2voQQ64naJZdKb2PmbDpddLYYv4WV4ln5jUn9FyPb//5dSxp
IqjGSBu1uXWK1Mce/HXTUEKq6B++xb/MMGHUlFQxoTW2e6RgWdbBsVxBvB70HLOveN1Pnrghb1VM
QFXRSJ2hD6mcZutolYo7aj9TndcU5xlZL9/F/cVArNxVemWdoL884JFiGK9T93b7mPJsrD7kwgbY
1hOIpBDrJAkngbzWNQgAX2+buA60+Dqgn3iFCxtdgtqLmmuYllfGj1TuM19VAErUxsRN1NIHfv3X
osS6oxgKlH3M1gbVPdCJ+IQzxwHwVsu4qzQuxWJaV9tDjEaGpOQMjZ005s2rfnrWv4fXr9PI+JlE
L0e8L+F5oc98Vnxo09SADHbbtfKWvqohGEr7HS/icDyOzHgcY2jrkUB081QQyddI61vyG00Vu4CW
5O0vyrPEeJzUMvOYxGQ5AdLi5tVLVE9bUHhFCK63DX3+5hsbydLY5323SHHWIE9BEDUD0Zu3+XF9
qjeH5KGD2PfkEbRlF8f8FELAqEAA1kigd2rA+Xi5HxAEt8OdwngZ3ainqmqy7Dwbr1pdB2M/beao
2C8D3ZoRcauoChaxCJMZXUcrf20z3YGEqQPeBEdoK0+BtI855SHkWNzIgKYTBKwSxQhUXd0l6mQn
xewsSIHApR5MBrwYjqk53Y9JKHcdaE+pR5VogylfNyn1u1a3bKXcQVzJ6SXTzTSg4sscSUVr2XTE
ODuZ0anotzkBJ9d0kpY7rRXCtKVu22dgT13KDR5RdqqCKjRuTiDjLhElfs1jESomEukMeChZ21SL
eS7BW21N+ziytiQpNp0anzOjC9CCtMWqAotYF3ZivJn0xqs1Y5fI7b1Oz3Gng0v0Xhh2hPSbtD83
oHbW44+xQV8YPNFZD/OLddCjc9W8ZLUGbhTFHsp9bND7sU28Yix3haSeykHdRyCGi5ZAsCqv6DRA
1CEHbGH8KxncLAcTXZZtFxSts+6kD0/dJHhNB7D1uKUiiEcJ4h+qbbN1MqcfegV5XdC0tR+GNttq
VeIbUc8SLJ+U1iGvoZxONB/5y5gpj1oWu0QUkZs0jtytIvdgj2tzyDYtqNo9Sl3lDNlObTe6Ju1l
5btRodica/lGGxqE08Kp8iaGBNQPKU+fBiNxIRZ0T0jq1RPdLaVhKwP3VcQ7pkx0iqGcO0Nvezo1
nnWqN5B4gDIkiCihaK4A922jbXqXBJyrem105CIN+Sy4XXh52TIqsy7gfkZsdkxLZHU+WA6XIQ5G
KnmQjtw2Vf0sFo0AWbz+BRyNAW63btf1D2loGr+vWmeIRG8qdusAuPV8+wf+oezzH6esMKHOqHRl
SHqkCGTT6PbKPEVjACEiu3Kb0sYQACcD/PwHbzmv9TNd7AgRu2RShwoMQxB6mlRclUx+FKwYTNsW
Ju4EDeQm6ccwms9ZaW0tQyj9DosXzXdRoY6UP7TDKl/7aEF9KMf4OM2W0ET6JFZoI6nQYSMUVBlC
mIG+2M4nXB9Tk34OXQp2AQj62vDTQLRNCXyhPG4hZcXZ0DWK3VofE01Nqqd5O5sQtsBDz8XtOq4g
OvFB/oZRUKBmwuSoON1/0S/kPGwUJtKN+dKPtKvVU128jen3ueCVM+TPluOttTEhrsYEkCLnwnTK
9PUlclgmHJgRX/JFyUFyIzp6/Nqllq+YPTwbXK89U1QEUpykiqC3WEBB+peVK2DvNtOtgf/fKoOS
4hD0elzbZmOAgl2OW1uAnnkr0fuiAb8iNPKARDQ6GSly/LiIYgKGUrnzJKpLXoz3K9GHt0yPXdQT
bSGd/WKAQNyIwDJlh3kABSVSeakn37RC3UUGcRejCMsI/BFj6U1R4qV97ipRFaZW7Y6zUwyWo42V
bUag3W+HYKqnAChRR2pbBwpnobKgbtN9aGm6NwdIOYkaKpigRm0mB8yaB0XrNMSvzisH/L1I9AUA
jMhSPEXCBFVUxbHUwSmqn2X6YwaJZyyCE0iDxhuq/xr5LrcdZK5NR6x2hoL7YID+YHwAtxIotme7
VUxfRhlYxEtw1kZXlECxU0SrYpxddQ9QggtH6V3q3opm8eQk8fU59hJrtAmYwKfEnwc0xRQIa8mV
ly3i+kEQPLHqIbPpE/ADFqT2lOVdFE6LcI/mhG1A9Y/sc+NXk5QeXu+BQaFE3ARkZbrcU+FQaj9q
otvlZNgmCdD2Sx8TMB7K0uhQvLDz+LleJr9AzdrUZzc3JJC1Ct5oUK8oqbMCEREpMgmVc8lCoAXj
viY5lvKjFka3NQTwUo54oTUOWJ8dQygcMPRaFhjG8Z+LgiNRxnYKHUB9LxpoPWgbiHQgYwBNOnyB
UGwrSkHTI7qF2oEIBMhdQJIEwafxoyJWSE0m10pfaV47lULtRj114BYxVAzPTd8sUHDMU+6JA/LT
/DBZezhmgDT9eQ4rpXI7yAeakFeklgoEJ3WROXlRpwfj3CEbuScTCWZxctrBcpPsey51wdLFfp0R
OytlJxUGHMIyVJOT2ptut+iuUmJ+pnothvUkDD4eiDul6LHE1EPqoMw/aC1j8nCbLo2f4tLgvEJV
wrTndXCgOc6iJ2LHtRkkVaSH/qroVuVzUqbOaFl3dWneGSZSggoKVQJuFfZoAlV7Ar4P/P00G11r
ODfKY5nfCc3PdMxsMV3seWztkYggbonc257yD6Cm/4QelQk9IwXZSQdHgDR29ORnLWwc+hKHLR6p
QJwbDuDWXvFDCNCKA7giAaHVv80JVCYYxZ0o5qkuKKfytfW6TbGNt/XHct+4QpDsCojZtOE/oay6
yAhU5hWkQ+tDTBoUh3pA6hF7N+JC7TkmdtES//YOc14kKhMREqntC6is4PmfdW4uARQbx45sKXZX
8d4kvCISOzcwkKmxunxeEWqgJrz7azC6PlKn5k5DrFHmRhTSmHPTC6JUlb0incUJ8jsZpFi9MkFq
K8pF7RBQqZvqkwGQw8SVLr86FH3x8dghAgttnLidYZps0rB+wDsm2VTBqh+1eJHgLCDqxgAIDo7P
K1t+hu9bq2byinqgRB3Saa3SRYEGuBF9soy3zIdyVm5PoRQIhwhZbO0MQelEXuNFJ8UTXyy0GmRb
RaHZw0iZaY8nRbWXQyHjVYQfW72A3tC7feyuj1p8lTZYqhZZXGqtGfFTkdCBMNvN59D6MHyxsTOw
xDSvK2Qq/m5+yABnRy/DOcf8T3kPXTufB1v8Q/fvPz6GnaCYANHUBRE/pXwd3An9/vlnCsjv9Jh6
CWjUopPkVL5wt7K5FI+iy6dS49V5WOTkVOqDWsqjBLjI7PXqVvSUMA8gEvwjgawMtEv+Gb3kxSll
cZRLnlSQaYXJdaxNfF9fOaCPssk9PfMTet4LQmee/1FaZ0Kqwpp5kB3Bbh2oNmzwxHXVPX8SipPk
spBKVS+pkcsDvufU7ydZdiZQGt4+vqvPv3HRWDZeS8AIKJF6fLAsFBIwqzR+Q3mF8D/06P5zMFk0
ZaeJKajWVyuB/Et/TjHrgjjtL8/UW6s3qWs93l7WHwAMXxaZWFernd6bGiyuDX4VGKlT7OWOcV6C
db5rdGUbySEJoEVz4kEYeF+N8V2EZnWXCriFSiPameRlIo8k95pnNkXg1iX4YDBWsDMDGHqhmZiW
6gkyxRvjdX7uhz1ehKBsQt8TM0RiCMZ2vfOGoOKK4l77mL8ZZ0oLw6RAjr2HcQQ/MICKR9VBFqOi
5oRrB5bQ+Ajf+8Cb1bvmZ38zy5TCU4VMZhkVKuipivcChPRSqLe+CR3uOBDacH5v7fYw7OpQ2aIS
V0ErwF/ENzrcD8U2Am4Hr6V/glr97TcxwVmzTKJbkjKfwPAmQ0irPOrJ/948+c0Ec5CNpE/SRcJu
ZwaUg9DQMcERZxX3//t9+c0Mc2h7IqSyJHcKdEtEx/zVn1fO+gwU56svre87Dy8sGy9bRFtOjWTN
yxgP9JtlJkUc8m6AnlSlnOQJswuzoL2hVezVPXrrNJfc3gATSp76nPWup+WWVSZbhBqaqTR0HUZ3
dOor/hqm8j15blN7djsn5QKbrniF35bJVBOg5wDo27wm31IVZsvBSFJOr/eKK7+08LdAOBq5FgEL
cSohmV6Pid3Vqd3qnFlnnhUmAKKfrSYJOrsQrTNOBoQn0nx+LSXesCJnu9jQhxEwcdTibD6l2bAr
yn5nRNzxIZ4NxqP0I0aUUJNZHVnzPAOzAkFe+gGZCK8zXWhhILHlpWjX2kK/fSTGYwi5KM59Q6Gj
fBiAGC7AG6xn7qqOPQAgU56nA3TOOAeDa5TxIbOZQTI0NpRT0xae1Y33qhg5TVPka+HCbYvSrXtI
bshDkCmpt5SqQ4TM6eX7PI1Pg1Z4nMt3jfHot11gvM0o1q1KFN0EpfVTKn0Y+uDVbe21kfF90pXW
BedOZk8mdBfrqF0cjRTHlGp42Uuio6WKGWpgTghyaXwiIgJsgjelAUkE9TiJxp1ZKb463pXlOxQ4
APx+AwMD5pifwH831G9T91oAaRotjgVhGAV1EwqNGLz/++WtR2m8SGNfsIgX06MQ+VSYbLG6i+m3
dHwWpOdFx0z/4OrNB50P/QIdgVM9v1r6Q2E+ltb3Xg0768nEBGanob7TfZ/j/aLeRxNEfpd2Q3sz
0GXUR5c3NQOVtmmLMcAo3YNWvOf9Tq6PpXqsjZelh0QvPRILBQx6n6JcZajfFKl8Fq0wiSY7jTZa
mvvNGG0W8TiZv3JUyNoFgP7ieyq/kypGzReAHkx3L9KPTm/sCvIohfY+zS+q+j52ZNWgq1HW1IYT
xRY087Nk/TQzDCDFFcjS77WmRZEQTUqQ9Ejf6I8M+2BOT/Pwa5RVOyOcOjKnjKyujYXLMrkZUaob
jXIyJNuaXlSUr8sptpdicbqYh/vl5YYs7Ykk6aakIUM7mQfhBJovpzl8aIVDXDSM3AUrdEkoggm/
3/Hah58lFibsGBePFZXJnahkxlSqUQUSl+FgknGrtHW2mcfem2YU4IgK2Zte7vZA/pb2Os04CpsS
1djROqGtZSv1g1Auji7F+zGZA6CXIEXoG5qw7dAcqOAiRfCfQz5RpGcpOwsiulY01dFTMLcJwWsd
wOWWJsQGz+fPEopsSgOA6Kh6udgcNVU5onkYlHMdWCINBSD4ljeqcLwRz+sy8b5ECwMs8QiEYD91
shl9DcHkRHdejGKCe5PLeGuAFP6sxO+RSFxNK0Oh571qOFbYSZtkGBaMpCF8JMp+7eouwx7Z6W1X
ydksdr4EFLCjUUcowUTmw9IJft5RjjPm+WJ23qIWe4FiOgYCZA0J1VVCsioTIDGa1ADvbgEKQymx
ISXqJJ3kiQJ4Mpp6ObdT4mZW60U9Don+oGazR6QUSO27cjx09bOgoTMR79MGzTxlp4PeCyoA7u3N
+cOTQMOo9jrrL35SEFy4jUKrBSmpx+VkFNAbywM1AWY/mQ3gDONfKJwFuX4okFSCtwRSExDrhODY
XBeBpMRekRkhmD+QaJroA2CkrVcgSBn5VvacZYMtQd0szdDGhZzl7V99/dh8/WgmgUKtSIjyvgTN
rnqmUe9AcR70rJxXwxpAGT+DAPtlhPEzJhXbIR9y9TTL3/K2yhDoi2MG9vJc4ZzQP7xFv0wxWZTc
oOIDLCiQIE65URJv2Y/mDqqLq8T9WtQGoejyDg5n0JxXJ16aeKU6+ts61/tzcQKSImmkZAaD1TpO
tpZh/6Kk4Zm5fg2/1rh+0wszU0n6Ic1BGV6S0S2jzFnSn//uVDAZkRCn6dLWYGbNhvKuUMoNWSCq
23OS92ukHL/tF+N8i6k3aglTL2crN3ZVVruU1q4wAaIwNm5kCbZao01Fv5fFx79bH+OS9daMpyy2
QO1t6OgfVV4H79DNnJlq3ndiHll00dNJzVYrKI4X5FmweLDpawXAyx1kwYyZOuNJPgDJBsKI7yuC
AA3CvRUgYdnG3PrClbzoN2OMr5C1eZijGVI2FOqWpRgF1rw4kHFDF04JBIPatz/SNazVb/YYt7GU
GWmHJFJOGkrZxT3pQ1m3+/vCaw5S7ZprSdvyoC4v+0lIwtwnT6mPhCPFbCX6AQfIIg8r5wgnRHG+
KisuZ0AilHTNiOE8AVFIz5xi5EloSRyHyUrJxXIj6dUwLZ/1j+yH4kKvdTPmnuB0drUpIQuKlB6V
e14SwTXMuBbJHMc+1wxyjhbqC9DPhij9oUAjXBe/RULp6OUzJjaIDmFrAY82jCdTScDQN2D6VQ/O
TK4IOMelfuYLF74OSotZJptgJRV1F0wzvxZA5o+FBzBZfjA8wbOcCOg6sEjedffVnRgm/9JHfU4R
XvyAKael2nXafJrE546M99EAdn9d9AmkNCABEpApC/EgFHlgFoN32xgfNceiXvQ1gkmagfs6J/tB
K32taO4gwVTcR+Mcv45lj/fgqTWgUGM8aDUGpvFO0WrwKgzPdRW7RRnSaMRw12RXVeeIxPTJ/Jik
73SFYGBGKY9STyxHUJTEARnlF+P/SPuO5ch1bNsvYgRAzyldOkkpb2rCkEolegcSdF9/F9XvHWXj
5El0dE8qokIDJElgY5tl2I4kG9X4tZjFvoJRd53dDBl0LZCvRmXvT8qz7XyQ4rpxQDpsSg/Vmzc2
v7vlQeuPVvMxoe+aNeg0w0u8J/VGa56qotjDcCPI69ltrftyvqrT+9xcoEY9u053PeWHrvyKOsDv
0uotV1U/a1Dr9iCGxS9zD6BcCYafYmzyTNvqxq8UMhht/3g52Kwb+0KKogqxGlCV2u6BDTjWXMPe
poFC9wrPJaXAP3Sr/7q6Rfio2fMkTx1s5y4A+kH1yyDa0U2969/zN/T5gBSVmfBIHkxEiNaq7czZ
AJDZQpkbmWQ7qklgAgd5+f3JEi9NCNb2jI02L7iJVj/K3MWm22s2ZIrRtrV9GGGmruapiVvdZXtZ
RJa+VSHps5KatlO3hmQo39ilvyodAn/jc7DXYHI6wqfSlxpby17sek+cBAbSKIlVTii42lK97zTM
WeNuO9UVOKrD8hBTjuR+gI0K+Roy632G2t0Aa6IBYwoGV4IuheNwY2GOVkMrKAqnCCAIRUOEzaDR
CExMFVtPBjTxs0UJJJ9K9svXv5/88oVGjTkRs7gzALgx62Y3O/pDlQD5CjZmNd2bDQ/iCM6/Mei9
AE96NhBDJM/wAzsvpjLwtuznCMkmvGm4FSn4eo1zTR/rHvr/6LhcfmbZGkKmmSiAJhcEa2ip7Q09
h7MxaBkJlSwjy8dEIKAda3oSqwgj/xr/9sd16s6hquj8UaSasrL8WROCVlVmqjYYYA/pm2FH3RrK
fdZG9fPj/3rCxJZYRKGxPlAMKKbXGWpyzyubJd3wMDpGv2lQhrF0brlebxcCstgWM5dBLaCKCKPZ
gXng/G3r9LczvysokIc8aKPGv7xDJCmX2AsrirlW5wTGthGuRU390zb3pnVM0K66vM53k+TSgwnB
Sh9so50pX46k/sPg3T7pGNin24ipRbCoMf4zthZM5VUCfKISwygdsjqFGvdupGZGoHK4t/dzrwIK
146uk7RpGCuwKu8Kr2q5l8RbfVreU60J4STnTgB3QPRsmImnQOcTqmdsoDcsfZq6x6JP4YYMI/OM
VH9AbfSU3ASsBuj4gXb+ok++HSHjJlELmiLMaG3tzhivxzG+gj+jR8AcBCbHZ2jO6svqCQ5UeYVL
PCoeSNMHrRnFrllYG/SxS7flCezbfysYhZrRaxPnwdAu6Ken+ylSoeVJ3ESbPKX/NUAER13MsKLP
cy5TSTx/Pk2ia8SkuPm+ZxMnoS8iMFKfoxbODpvyZuWij7frlHi1Fik8meyLeTZ5PVlNiGylShre
lnBTSXkcFAPAdKbuNgW4ApCC1JwFMsv0VzeWrtPAR8bacYoGadK4tX43tC+0vjPbp7L/aNF5Z2h7
WeMS1nPqGxSDAZO4a0Kets8KS7wYRhWwSHQd7rhK/brAliJr3Bmi6gWg2Ir9pa10re7V1ka3ij4L
0rna6Lijk3t5juG8ck/tHcF3Mg3cmbHtVVm3LSHjqGpvC+DBZfSQ9Idues8s7jILqUra+MYIxwc1
A2K3hB7rYJhfOoGY9QiEpT0BZmTSMI81z5SSptZC89IREq5eKKNEtcUQzU3Aa7MIWgL9tO06clVn
6bF1KkiLoBWzWpXpeqLCdLzzKEy6BhAbVHbfwboafUKDvKopcALtgU6Z14zM7fUvBUQvy2m9DlSN
iit+wr5SSGot8A13nC8et7CCwxgoe04xVQHBYM+aW9aj2AaIdoGeuMvz+c5RqLeUM1zWAC/Wi3uu
OdvR+pwhVRVnmqsut239anBJBiu7DURApZoVSryMUOEorvpdvi83v9f2k374H9tPurCrE573dhuj
a0OAZGM1yNdyCqmk+BGRmvCqMYChhbooMqzczavFAQePvAzWGxrBb07KYSWwp/pmKZubNulBTtDR
xKnrIM7Ze7wML7kJRhvNJZfE+fjx08kUYZ2ThU6sPcSQqoGoqgbpQQMkHlawsOO/O+eRD9MuY5q7
WMqhLZ+GSlZASPIYXbjx7bTQrSQ2QfOcGESSwUxsweSANe7lS+ocpPS09WIII7AyG+O0TBZk1DMc
IDPHnTQIUCNaDBpKXajkXg/kccSYQY6FsCXf3hDaTAYsMnCknPm4WN3XrDLfcoCa55m75I3f1XbY
xDAsHR4SGh+0rn8eSQx0Pq2uy25+H5VxuIqT53qCSaYJopMJ4XEH9ocA3qIrVt7NtfWipQ1AXvUL
7R8cpphuPXWIaE3cB3qZKU9tGvsqcmCqkHclV5H3OtCXVho+eHPk/BqN4Y7M+RUsJTwM7zyNYDAK
zoIyAWAJO+20XutlByGl9u0Jdk8lmL9gv5h83A/Tm0ERSmef17+1bA7n2HELC9NZh24paHFFDMer
PCz725rO0BrQbjvWgxIB6Znpq8nTjUYGz4DnJwXZYrZ0P1K4RzGn0xLlkMGOD4Yb+zweYTLleGp+
P029B/tiV6PULSDrzGdUY3Hn0uQerpN+VdRuArtoC26PXefD/s21OHV5g/WU1z7m+OjPJrlr9d6L
E8dnKRw6iOIbNca7uECK4sM0m02jz7hHprCN0IFrpnsAaED1tlwQkn008DZjfztS5Cj9Z4VGQhYb
nm780elbvRRBEqegwwH6ZuZhglPF5yOmrUHewQmle+pMoGXN2tPY6BqZ6kdz5OtcCcwny36nDQlU
C8QezIWqMfeW9QXOSTDe6eQlItxNi62tezPPwPhvXKJVoRP1Xo4zw1MgwOFjqGp+bFRBvdRBagMG
298my+Ci+HKj6E3PpoDXJWqx1E+U92pSfHPAW0KNZ+lZqC13yPUhKAOltQyuxM7oW0l3m/fKq6mj
LUIK0Mfgi8n0ozOnO8kRPZuwWsTSbEPTIW0t5JEoXvJx1jPzqCkfTaK5XfkSt1rYDveNHR+Y1SGz
dNyyf9aG64V8GiPx+wjj/npqwwHe0JKfs0aEv93JJz9HuJMdtU1TphEHnejqsUQnetg7G/uQynuU
Z+PDyUpC+dqwNI5J2WHS2V63qVdVtatT1a/v14kLC0y92qlHE9X326r0Iq/81ye59KTC/bdok2o3
HOt3GfBZPVieY/378tuULSGWq8VgOGkLl89krG6KZNwXliYJ8WdvkpO3KLQX0wpkIqRs2jE3EQIY
9Zd8n7RzePlBZJtUuK9yR5viZsIg2uTMz7t7Fr1N6MtkpWQd6YUltJ/gPKeOTq1jNgGoOeKyO4Hd
7mzqEPgZ2Vpnt/pPEiDyLYokmrPeRgJUz3RLoiPpR39u75itBl0Z1mkdTNlDmuYSYaZzcPZ/u5SF
I8bqWVH6EmPUZrLe6TAe1KHYMLMM8myjmRFC4dM08Z0dNVsdVOgEGh8q9y9/UOPsFz15eOH0cQOi
FjZjy9FYJrBqHzTA+5Dtb0ikPkzZDA0To29wpVX21speo2pwa7uG4VLYJvgwpAWTqHILO/catKAz
o/ewRz1efuYrEdjoAtbbYZy88aT0GxSLHOw6ZzgSeMwPoIb1veKXi+VnDC544O1yysIW99Fs0O3c
mZ6iU3ectbCxJs+I7+vpU4kVEBXHTTo8LdBWZZnt0g7zf+g9VNCqLRnq6ulzQWuSR3Fw+WWdrf8g
dGOqjqERKs4OamhHN5wbxlEliBSqUgVtjcGFk20jAMRGfjPy0e2VSbJBv5vVf4tQJ+sKZzsGvVCn
pWoce8MOlEUJNWMJjMoA2Su24SLYt5vM3PcFC+D0RzDCaT7yAhUg5FaQUkbqbsmfRvXDLGckLQe1
j0EvbEJtflebIWDOsnPMvkYZWD1RHiP/T/Kj0zf/zfT0J0B9lzsnpbppVTB1X1T1qBX8oNXOhrH3
y5/n7FYGAMrSDWLDdUoITuPUGXzqAVEloIMvy1VSRW6KzatNkkc5XzacfBBhpbalFq3H0jyO8GPn
/FemgalUAruibBrM7yMA5gb+3ql6oA83pJFNUs/20n6WF6cOuQ1hqhFJ8FHvP1LGwozrnh0Pbplp
vg7v9thgkjBx9gI7WVHI4WcY+ilDiWnAmE14yjpEMb25/PXOzypP1hBCvs20YawzJFcIGuCbHotH
PWhArKD3Olo6yeKmb/pWrqN0ftJxsq6QeFllESd2b8ISLfbHwAqNF6Bm/c6PgEynN2s7CXkH7h2Z
VOv5McfJwkL8X8bRzOsULPMhnJmr7hFAdW/VoUcuO7/Cwg/SxVJ44voWL8QSTYz3A+S02IK3DE7x
lZIEK8ig2qIHjJmrBtqYdMH19V1acD21J+deaYxiyaEM9s2gUj1wol/Wsbfp2i7bJ3tZk+5sHnTy
UoVUK1NspYGeHcKMdjXkrd+lNwWgx5f36tlIc7KIEJCdDKNUvUR2gt5o3LBQRWGazq2XtbVEc/N8
knCylBBqwPumsz3ie6E5wnywiFeFb5RenpHDqhSEOyksRLakOBzIkJTU1oSh5gDOu6tCvxR+9G59
1T9/J+ChrDshCWfiaABSKbEzd6oDqCM6fbhZo7j0VOu33YYaXFgzySuVxDJxMjDF6GzzHNEzYu88
g6mFJhPmkOxBXYgoC0M6gGiW3vVqjeryLoI7wrK8Xt6D60a+cK5EyrfOjD5qrcY8TlTxoe3hmsvz
6LzNGVw3wYW8vJh0Twhhg0SE8LHCI62cZNUzvRiT7hwWiyt8JQ2128vryb6REDT0KY1JY+OAzWwJ
UA17bVpJkMLnS4yfkyX2JI2ap6rSIO6vs/v5pvWScPXm0oLkv5JWt8nJWkLAiCMoMmQTw8fK6Nti
FW5UPyXdB+gh/qhnrjNjCgbcfDEOrmbc2eWTOspk/L6z00sbRogkoxF1tlkiEI92fY2NnwZVlahh
USCdB7HBieLNogKAolfYSoqnpejCKY3LDPjr3KV8crukhEpn7Jk8DmNtl5rUo2qDXhnM26Iq6OLV
N2NudkYe/VISKaFGcnOJPcwqimqV1Di3DQqEQhuQ54I8ZthPegehkQyDgh2zYb2b7+w6v7I7mcC4
LFEQG5kA55VKCagmLEanV0RGWH4y2OxFvhGYv/WjcZ3vnH10SKUQNVm+aQipUdrlXTelyXzMdusN
mu8j//dqbUC2jrwfIzl7YjkMj9CoIAPOheFCLAw8b9hM9m4SQt3RJ/4KqQ/bl//puIsyBF2X14hl
kAyZRw146UPEHy4vcI6VcXoARbUBBeIN8eh8pz1d4cb35Q371L+gxg6ls3C93lLIdzirC3veQK5T
mgVJ7rjvMvwkC6osDkiWgRKO3NXPk49oDWQ77tUFHlYeBMLWFFeD0BwEZhfFhSqO5PnXw33h8Is6
AnWipEVmIIFn/hyYYKMx9DMDTG23q4Tymk/YAPSQxK1R0WuBfMokC7eifEA/qwuzqFJAD995rffR
jof5LWzPIN8kSyhkO1iMdFBim5YC2ynNMGZtNeMmtpvg8huVrCHyITXciGVqGMAXQJK6/1oH6pcX
OCe7erplRTEAMCFnONriDhzAIGVv1VsZzBMa//cZoFBQefdbDsjdCo9N2y37BQNT//IvkOxZkSUJ
7bh66ksLZWZMwwVSQkPZYlbxklAO4GjjOlomWVH6zELmZOGqbxcFX45s1H1puqu05bJtUC744JtD
1JhB5pu48xXzkkD2vJK0TdQRGHKHKJOKT2otN2bzHsVP+qJLvqrsFjaFRGpCr7tXSkRXFH2B7q3s
8YAeoh1MJB/K/UrW1DbDShSGtFl0IFt4B16rNwY0qt/KozQsfQPKL8QF0YwpMjudOuW8HKOlDECJ
9bLF+D3DSnlrpIwDKZZ86jUfvSiaF3TsJh7yntMNseF2DERnNVy18VVndxCo6jwt555DEFMnaIqb
CKiDBvIJh1bbk1YxTKUKX9cMiEMuvoYYtCxASqBRV1cGxr8sUM3eZdHDAACJkc/uBBGwIbmeslsH
SYcKWArLPrPqCu5ZoUZ7yNMonkM/KU+DtntYgJQA9QAA54fSqoIFP9fQZ38aQcAZ1L1hjK5uOgfF
xPjfapYgHSDv/VqVnTfae5a/9BC3MhcdOk4fq7wUA8iGpDstq8I570Bzuy6TMOnVoLAYKHE3Gql2
bNECAzJrdNTCPM+9TFt8u1K2VjeC8gbtZ3xFnYfOMINjPu8y2mKwEbkagCFQgFpqyxuBFSHLVTY9
5JiIR+nLML3DEwc00Q3TvgDL1e3eW9ADVZz3cSy8REFrYtLCql8CxRmPbVztojJxSwcMJZVL9ur5
hOenoSZy0FSas7qxiHp0HoDCnJJNHqxpgPob3cd353oKqsWFADf0GGQb8+xRPFlZ6DeZUVZXsWrY
R9YCyVM4YcqrwGGGJIifvRVPlhHyKhsQKJPO8XxUgcxkfeJRx4aR0yYlL7VZwmTgccp1WYyT5LHf
yoAnqUCaksRMFaQCayn1rW6xSTf/KqQqqSOWLHUUTcn6emi7GTJod2SvQknDgCU71FGsDXzk3AR8
ze3lO+M8yeOn0hGbsMWi2lAvxDWvtTPmBjN7qvTqEDXQorWawwQ3bJZhGmvFyaeKcxMXpQU12tHr
o3rfxVMADisopuauagy/XOfqBQdZIbGvKI98/MGt1AKqdBE1t1XXQjC2gMbysrfLRdLjkZW84u7n
jspsY0InKdtFe0RGvmm96mW9eJ0/Ru3JtSpkwVi0LyuLvKizGTd+cTU+V2aAcPWSO4GiBg3xF3CB
VqGMrA0NB+J42+UJ8ZJ/yJInWaImuptlGK+bZqssx0ozgyEC+oVN+6JCLWDP3gBpYFsr39mS7ZvW
CKy0dy/vIElf4xtveXI8zIkRVDvIVIdCd1mJ3sbQuiWF3RwMHVry8b+ttqZ5J6tB1MouDBs9WLQN
UdBd05G6bHFu1Ky6G5YmvLza+b6hgyjiqKati8ZANQMz3NQxah5Cox68aAbWg3WH6P7yMudf4c8y
QvdkiGhmg5ChHjmB5GIFeWjd2OpAdjUVdGm7h8urnQ2i9Ge19decvEJHqUtbnXWw/oYBU8Do2ule
ivh6slFRAA+rOxjGQGf08qLrd/l73vKz6Jq7niy6GPkEVVY8YtJ2oJ1e1VEp2Yfnb7+T5xKqiBJc
taHUgCAGXW1PNvYmjt36DhBTqM/qv2cIS2IsYO2Kaxk6+x/iwF8P5whoLaha213UolhFSgIeIE/R
b8vCHiwDP7thW2MDuZytFnRXwDiifBplIeDs7fvz5I5w+1r2UEIMm6pHCvVvq1L32bztK8n4W5Mc
Bkf990842lCMLDNS3HUpeApUv+11iEzQfBjdKape6RhvIy2BB2tU2B5Ewa8xCIbUZwFP4CXQLOe1
iGH0MtwoVeb1pbIzaQ2adhfo8BR06yXfmctBV0EY5jedgUtFH1wFnHpX04x7SiFd20Obopi0oLSL
t4Jxd4zeYX8oue7PbtSTFEOoaIbSKawO6mqoRUd03eIbKsuVzg/OTpYQYlgBwRdtqiMDFgvvtoG0
pej9eAbL9leUxG7bTz5k+10NqLoJFrOaDbFHCoO88ca2oKBtK5In/oci7mf7Co/czbS0xxlQ/wJw
ADuyARD700VXYOgekka/GkZkvywBwx+9pIgrR6375SRjOJfGCynNUO27G16iGwq8aDjlliSrPV/V
/vw64W1BL1RrWjaaR97EUFfugDaKoX0XNXum9Pc64POjItWkkURkR6j6gAfvWDOgtCx2w5UOSZB8
Wz2suTTdx94UrIrp2cZ+yWRsR0lsdoSbgCXMcKxYXdv2MG1Zh2+9OxzunY9op95qd/OVuVW3zZ+S
erYnxdWc3fonYUS4GIZs4pmzAquQ3YEmMPr9bvXPSkH/cLOb5D6/7Tey/PP8YThZVLgY9AgCUlWe
A20aQ4B/X8GhDuDDzdiAUukNMADg7hT06B4Unsz/97xixMnawo1RcIhIpBG+sr7pd5DojEYXKFAM
ldPt6m+o3k5ech+FUBd9HXfwkj+AvtG/1R/dh0ws/x/6nf9/lxtEuEKoNljVmOKnrBQ6MDPyoIT7
Q+IakWd50WO/p3s4rIZJ7qvU48Sl0m755UsE+hn/Ht4XkpGZ1Nh6q7Nr2n2Ptvkm3lseSOaALaKV
A2loyeG+vN8NItwpnZlFdHY0OMGo1aNRWxsDVGYj3TGm+dAK36dxuTUy6fFeI9o/ZyPQC/n3Z1Xj
1EmSEqmCfb0KoyaYIYVrT3UKTDQLQOyWydpdjicGEYNYnWEeN1Hg6XNzlwKWXpufKdo00G709DiR
RfT1W116PiF85aTqaNFr6V3chfnSHLthhJ0FWiRwB/AaVbnXAc9WE37IB+fQWlpwOdmTbSUhihkR
MD/ZKgKiFA3oJ4/G8mvQG1m+d/liMIgQrkaI5w+1ClG4cZ/eDK88qG80fxUTBbbNxscEPw7SxPpW
2clOq+z5hJhVZnmx4PYDAgW49V4PzX6VM5ccDdkiQnAqyajW8HgFyaajewbxM86u1EzWFv+HfsNf
gUeEeTmxPeemMxeIgfF2eMgwXAHC+ma14XZuZWNpyTH4LmVPqgAg11GtrjFmXhp4dFYBg4S9rUKd
LXet+fXyLjwnso6G/M+jCcGF2U3nDCNOOdmz3bhfTY/nxVUhD/es/as8/yK7At1PHzRKKL956och
mYvLHlgINCyDsMmYrR05qNLzfPWfsfcdtV0rnWBJKLOpkOyZbwTTyfuNUmrOWo4wY3TltQn2gK1d
J6WzvfxizzOdTl7s+jNOlsloXhp1QTDetLKwAfg/NZ4HCxf1DDEQQChM57e68JA0k+zMr5/sQmD7
ziZOViZVpEXwUlKBrjG/EpQT8PYcIODbPtL3fiNTmZXdyt8l58lyjq7Y1Fqh7m0Amf7ChctB24d5
EIFVDOGax+SemWH9WcTYPGnYShAP53TP/20DC3HGsCutmSutuKN0rEG7yWJAbcguGRNvAGiEhYTE
rhLddOjdm7m26d5Ma2c1z51hbK0W+zkjnmagzz8p+5iRgBdw4ly2i3VDeHbTt/k+h+lfCpHHxvSX
KL2t2PRexJCxTueNAm+PoTKvsrrb1mO9jeB4PZN7yVY6W1Se1ELCVlLnKq1WebZv3HgzbDoolDuq
q7yW31fyHDbsWYfJklQp/OxROVlYvKOKcqLGiDqPwIvAtHQ3ptDKy2UyBbJlhEsK6p4tFLeS4Vjk
V7Af8OrmMcqSQPIWz973Jw8jbJSua0veOniL33YSHiBgB3W3Gh3m0hHU2SLhZCnhWkKuXsLdA0uZ
GgurGA7go0z/8Xwn92cN0Rk+zmADBVo9RNEC/tzcrtphqWdgzPbtVCVNQs8rop6sJ6S+fdXZM8X4
DIUPTHjQdc/hjwZkp+IBB+ZB3CgAsan+kHw0yZu011h3ElzilBS5PhQrSMTcs0djO23Xp4TYygy9
WXhHeJ0EBy1bUbiNuGZEMbh2aJ7qzs7SodiU3l1+qG9lpEsBWtgegBrHVa8jQI/e/DUunrp4oOIp
L+z7K64wUiiRkFfNM56Mr7U3j9sYXYXhPzBAOPu0P7fUd9fu5P2qPeSBYDWJZAOuwbqzoZh+XX5a
SfXynYCcrJDosc46ihQN+g9X3abcpLtup25lDSPZgwgbhdB0IV2Fd5rmLyB3w/NnlAWQ9ctf+Gyi
qBZvTej86t+oVSQmDfrCn5W/7kfuA6al4atJn+psZDRMx9FNDcL1ouJPm1kFs9oJiWcHKXP9CThP
cERj//InOueCYZOfZUTsvcaMqaf/amqMQXzA7WJvRvQnI5eiWFCCwSPcy2Bb8kjCAWZ0cAzJ/f8A
tX72I578DiHGJE7eFjnDG852k3ZlhcVxgBktNIGSewU48pAf5QAJ2ZrCxoEyJ7Q7NdxxtmFeWyB1
UiBBLr9f2RJCSKljAwhDhpCyGOo2yXO/NL4ur3Aedn/y5tafcHLKGjpbLOrXthRzaYikjz1CBgf+
DQVUfNAcAgFVjrtfb8y/HYiTRdfde7Io7NRaJdVQFlGQZSvqgI5bHPNZD0cYqlnVBEdIc3f5Qc++
yr/UKmxHSBU6OwXUf3Y4btbMS4ywg/fn5RXOHrmTFYQ0waStETUUFXMOX23N+NXRFoxpqfXy2Zzu
ZBnhDhgxXsr0HuhHMMMDaoFP3Gpugml9ZNeZN1rotFl5+2wUoJbb8OLUrQMO6M4Grc0lFP8ocKaD
I14iuf7OY3n++mGO2GSbuy4am3gajjYAMETL3tqk8yko3jmAIcMbhtRuCY6xPnZe03O3mxCYLHCS
hnKnD6pX5vFex1DTmSBuWjx0UArRuhAD0BsCk21oiy8uHxY/qhkMkWrJXXO+UD/58UIAMae+Kgsd
0inFzgitl8Tv3e/BkkvcSjrSOn/oTlYTQsegOnOtMyQnE2gSo6m7Fedwz67+RASC5C0Y55lLs8Sz
MQKaaeGxZD+OD20pGTqdvWFPfoYQXpysbVmTq6u+Zr+jcGUwNnoov4vOZ5wn6wgxZlEsrawqxJgu
MKBNwnZVmIRNUJkHUw9GcAdDeXV5fmx4sqgQYwChBStr5cxmu3hLPP0ue1whZqsJXOn1LnFcelfu
CBqv4zaXCjyd77yfLC9UQJAz1FLA9/jRGtR3CCKFbVoGizm4pG29pqk8ogdmRANu/4Zs9saB/mU7
gtftPMda5I6GJtvhl8OTIzb00qQslqxT+LEeLXecpp3Cq5ul7fGLRv6Hd8N2bAsgyyJ+W8b2zqHp
oU8TsKYXQLGczDXT2r8cMC+HZIcIAbNXiQoNC4Rk3nSQ0z/wOZY89Pkm1clXEIKlM7UdJ6tuX3Fl
vRIgfQaPa6HzUv9qf1kKxshO0AeRe2P9maMw5y/TfwAcPWdMa5OfHyE2AXteIxjDXR56p0uoQ87o
vk498gwc3e0MLcH7FB2PdTDR3a+9D8tDqnQPBQ/4VIx+2uDFu86X0XqK/Z09ySn/ssgtNg7ThJld
OWj4EGjjjeqG8QfA2wAWrn8pZcif8o36UNwAkJ2Aj+GD6ax59AlAu+6zTH0Lkx3Fh/u0tK1/Nks4
eW9CeDLMpLbm9b1RxYZ+8TGtm22pHUsIXPS67lvK9vJ+/M5W/5aWnCwoxqk4zeq0R1gG3lLd91dG
7VqqW1zZm3zbbvrtAIg69+3fPEyvh5cUo5vVGK//UwSDvRIkIXFZS36T7KoQm2RDyq2Z5hZHjNaB
WUtL17ha3RN42D9HkPFYmzfB5fcguRa++3Yn2Vk/Z2Oz5Iic45g/G0oRzhOHhjT8VWkb6H33bkIT
ZGS5JIGQPqpwWI0FNDTS/787uHkAUMFbNZBZMKKv5vab4rp+ufykkggkFrFQ1iwTo0JrgtsEPIDE
Ky1JyX5eEO9nT4lV7FKO6Al0DQqQutg3KTnCd8KGMcT40MfppizhH7LMOaQA0tq4NynNb1UbGjVW
mj5qyYsBW6FqeaysUGOACqIJ3H/qyerc6/jOFjoDer5lmFuitVLas0/VPwl75nkFpVUU/gU9Uvba
jAXAvsr9CK9G0h8s81XPKXRdQI2Hzaut96uza+OO6uS1uBVnYj8TmM/SjLlL8qnx2bPV1pvy6Ibk
Vrkxu/hAcnoTL9Vtneu/2NhdqdCdYcmOqp2vgDdcp589APJtfsBPuYuTGDnOVTPOfuKkPjwL3QVO
w1HEny5/zfNQi5N3LaRVJk37MQN25QjTU/6lf0HA6438SUIau/SQo5UNwZujsQcfXbdBa5Eh5r8R
iRfih1jnO4XZTgnv5qM+PFUQGbInK+DKvGlsNfKghYpbTl/YflA/qrG/UqFm2R3ofGT5zcC/EqBT
HOumwmZExC/4kZpA55DXYbRu7PGPM3+wuIa9PYpbdk+jt2J+wrt2Uf3vUgPFGrk15wwauJnbwUmm
JYYfgfJBb4z6FrY50Fst0GYz+w1RDkTRDmQeIT30Ybe9F4G9YGW2n/JHc/5MgThCIVaZ0J75XNIv
1j6bkBLtY8DedZgW7Xu+q5ZtW97V0+wlDgPW+lEZZFiNNeG+9C6FWJzTTKNai2Cw8hH7z1X9ZkDA
rT/Vgy2hwH5/l0trCaliyUpoUY7YN8yPNvrTWv8qHn/tNvozFD82XVi5zr64WY17ocB3aHxgMWWb
RxaKhHwxg7FMz1dRHCsujlqp7qeFSLKh77vi0nMKNXA5gRto2csMwKV5ZzzwQPWy362nK+iVLPvR
n4L8jV7noQyGcrlkdb5R0icXiqn1nZE6uMhzKz3kaGV0/XVbH6ZC8iFlSbfY9XI4VL779QJnPrua
51/ZY7xNPPKkfeAaAdgLoyxyM37Kj/7Z5PpHzkOEd7TpUtZ6jq+XG/bBQR6bLwR4ll+XA9zZPXKy
ihDfDLR++1TFezThMVToLGz65/9mhb9EQ2zh1FW8xjBswmwAsOcrli97XjxeXuH8JjwZBwiHTS35
YncEokn6hj9j7uddP35kPuzXIRjqklD15w/9IJ01nn91Pw8mHK+mVXN9guvit+dAdzNU7gAEueka
+/4m9/k22cv6yudbCicPKpy2OS57lTrxyhcxfhsh3a5CD9Dz1zyMM+VyyWcD5slyQjVVTZZeZbFq
YzZAvBSAurXKtTawbLuTPppsLSFTg/l3ZlYFCnpYewXpouwXQo91GgV2tJ0y7ndwOYGo0S5Fulov
9F2yhdbE/29x7OdRRUSwaXLANyLw4rpACyF+FNg+C2J0L1aNkMiLJVni+cP9194RAcBEbWqFdNQ5
QkJVMzYJuSb60+VHkmxPEf3bGnVsqpnmHNNY3+RlHfZyxvgKcrv01oRyql8GlldGPKwMjg3HPCXe
tbsMVUsnmayfrR9OPo8QRAwrY3BfwO7QrcarR/V+gXYg16BqSp4tMNbaN6hNSu422QsUogp83hRI
cCE0lua8hXvWBsrzlz/R+fLk5LHEEDIsjNr/R9qX7UhuM80+kQBRoijpVltt3V2998zcCD2b9l2i
lqf/Q+1z3DJdX9GwARtzMcBkkSIzk5mREWtvNj0o0ynE8xB32sasMtPdOn9TjugdSRvpsr0UnEjP
x453YHuGt8zv1yaYvqvv/gFQVHalBO9BoWWaqlnEIFsJlkXzqTCPU9/g8kLvAgXX8Ccv4/vOeE3L
71Z5sivJlV6Xce1sCg7FVNmEZh8+3wDhlRqss5WuH8F74VDlvtcDyZe8vliwS+LXbPKRMaQRb6oC
bwFn9BcPpKbH6aTgS9o70HegOO5fN7iejP+9OipmB2wOAf41Un7WOPJvmuwjIwQnanPigyRDuL6P
6AT/dWUKHzkhkQXFWMt0CF7NJQai1aE9RUux73N9d31hF3v7GqKYRnRLx5+CT7GVZFbiBM1T6xZ8
TZkKbO86Fdk7kwu21t6FumGDuRBpALrkkrd2BRcDntU4MhKQqa5KBCibriwsw46fQLaKotnsYTLu
32kjbY0KPoaXSxyB4o6ec4zT5vXkserfCLxtTQg+Rme8KZIaQ+aTkYH7+9AbYLcHJ25uxBBj/WGy
7zoCg9pnXh9/izEbW7Hw1IzguTVB7Gr2u6qwJZ5VttWCB6q6SNetvpzPA9CEOfgg6hhk96B3kxyl
9WiKl2S7dMEDaXVsTIuOx0nrVa+qX3q8d5ofzUG7qVGhN54l5i4FjK05wePEoNSM9RXrhgoLCSro
Sdo4QX/weuBJHUL8B5wqUsax62Y10fVwjIlTu8Vu9u2ZWhg1WNzrC5MZWFO3jW9TOddobCD4zh0G
WnV2nkzUkK/buBSUPvcOZfq/2ohx/omZU+M8aF/1qnYhcfxMjC8TlI4t7SEd1B0HIc11mxer6Fuj
gqsZCmJO4N0kyCrAa98Pu77MW4elNESdK53vqmHSHaUcByi7QpvBmuOnbqq/DVO7D0nv9xxF9tI+
0iy/ox00iCFWVDo0g3a3BtpKo72NO8upVkKHPntmcep3tYYUZu6+QTng3oKYDNFHDOOiyjscafEl
WogkLl1EU2yXKDgYxousNQagGKAFVv9UfoBsxo0BhgQ/P6715Kf7rxjQUfCQdVGJQL2d78BALPPp
1y+ipgo+aGxVEoLuCA1miEz2h8ZNHpJd7hA331dSwNt17wJmpb8epSEpW+hCV/AuxW8+olfMoRDy
+/rRufjk3O6r4FoWPi4g1edot35JUizKDBI/eVHhWl0MWuHtgEFrv/gHgwkX34Bby4KXGdqsahoL
0+2r2N3a90SIGpFojB70XfedbODjIqR2Y09sNTU6iC8B2MFKg3A3HTiK6HXolEGxAx5N+4EZIxcq
cg/pr1F1ZGn/+qn+twPXxC7S3NGWtDPAmAZI21li+RXkIMhi+L023xphI3EIkpPzsfUbR1fzeSkH
luE5gzDYa5U7KAAUyO7kxax/u6OC24kZM6LFQPdpRS/WPwGRAeFU/f0HBuO8j4Do/Ktaxdbk6uI3
KyNzEeF5PYD7vKhaz14yr44KTPuDtR088XOmBjYIYwcbhHoPJMOiQUhhnBtVNnt+OZQYumHiP6C8
hFBSTvMCUU8sfYD64VBg/lzG2nf5G35aEAIJsN8ZGtB4knbZ0QSnmtqB2468/Kvr/2lF+IQLyYBN
sTHVPtQuYFqMeea5ujOD0qtutYNuPSWtt6Ass3oA2Y28fCk+bQvfsgt7zhpIpJyHCTWZcPASSE5E
0YHwamcqsSR/lH2xdb83JwcxuVJzDQGkpa2ft1BiVmVNunWz/n7LPxckRAcADsOsWZnV+QREYeKp
BSisux2LerdLMRGVgjcgvMsrEswayqDKC3C4sgglOzZC0GhyAEqAnYDO0bxfRxpJ5wIdus4M3Ou7
vAFD7RoeZZ9SZlWIIszu4kZP0d3hGMRYCCAkBoELkDGiyMwIISPRqtlYClSbTP2nVj9agEgVxZfr
V+IiLkLT/vyKIptHnGeL0VYfmcZSAejnUh/b9s1CJ+C7CWINsFs9WIH523Dn/Uph5KYPskfxxWL9
9jcI7mWywZhhdshUeTAFLfiaC29UfM1f4RDcNas7e8cwJroWqPbXly/ZYpHTQ53ThYMoiJ/NikDj
JnfD5gjotiRLvmhFNxAgNADt8MdfL2OfkmJCY4CBTOqwwPk0X1AQlti46F42NoTbODCW1x0BqEcv
QAhlfTNbcPflX4YQaLJEsmsXncvGlnDrKmYaYEoGMW2H+fkifLd1Sd1wvUB/cy0bA+vfb7xXSEo2
Yo6TnTuovems9Gs9h3jctxUtxel4p2Qy/PLl6L4xKVw2s+yzTE06dgY5l1eg9AOZe38cp0NSv3NU
LdEldaAYp05vJviGef1C6MmKJ0kqI/sZ4nXMDaam/UpxQXfGF9WHOwWrRutXh8VXcf7zF1m38eIL
7nPdIrdOOc/gkpgTfo7UeQ8WAgsjrHyy7jKz3llAxoYWCUzI5F2/d5ITJN47o9HCiGo4rf1cec1y
XKBLc93CRaihtlmYEOtjEpJwzuE91WMBbi4/D5Q7845+MAT2ixMfqQxjdtmPbUyuq94cW1DGRWB0
UeKH1oufm/yIOi0whorfeeCXSZmDgKR6qW97MvFb6bERPAwlipYlWs/WGsbwugAXVLn1aX1dADQb
EF9evvhQpL5yR03B4VhlXI4oBGpnBQNdydy5PSiCLP5spuiaz6mXKJgDWCK3Nhjk+ixfz1c1ivcm
f7IjO1CzybHSyq+gVtWWsUdB+tspQZN3j3Ya7duiBtq8NPwI2lvXD4Yu8ZSm4L3Urk2KhqbJQxPi
1YdfWXb6Q6nU4VHhvMOc3/xS0PlADOOBFuNXUGzVvfa7M7RdWZL9OGCuBiKPhjKC+DcLiGE/TRoW
ET5GOmof0U1NJr8zox1TjQc2zcdq6U7Nkn8BeHk/LMlr0RXM1UPlqNPoMc8m21HT0ITKdCRx05Kw
YwpetFMrpU26GeNdytMUrcNV7Sq7KLnKl1+2m1MveM6WR0aVWfHKF51ggAX1OkB6ax+y1pClyRop
Z+yH+NuVkyeOrWVgS9VbtWFnMCz742SYXluYjbd0UFwZMVIWKtBtT0z2FdyH+k4hVugWefPUsfjQ
IHCw0D51IJTODEgVgjnIxmgK2LvihHppQ1ENelMwyDSOpWPVjcPjH8aAto55oxc/1Kx0oZ4Nbohj
Yd4Z5NcEacol7d/tSNkxZnmk4BBwXV6Mqr21dCV3+9l+BL80YDjDsh9IoaNkCyWMqAAfTRiOki9+
+WjbBBoshkbVvzGTqqEexRo4XGxOHExluRBe9RRUjEuW+UMqbYStidnfv8SnPcHHlgxV4AxKfZAb
LlyoHZ1YVkD3I8SG7qh24Ivm1aPp16vkGXbo+kW+fLw/jQvetjJDXR0ZN8+FfWe3kKnM9lP247qN
iyPYmv5pRHCsvd6XRjJBO8XCMSmWh7B/RluMhZXL2ucie6irXW6+SoxKVqYL25qFajuaJYsfhmON
Rw24FvyVAJU6CfiRHdCQB+qJm/51qzKjwnYmWa9XyTCY5zl842MA8UvI48nIFiQH9IP7ahMhNcyn
abSozfNggC8P/a/KjM8Q9HTzMnuouDQir2WDKwf0IxZs7JVoSLV1jp1cuYKZmxwphIiwh8quCDrV
kVVML7+mPo+LqIsNXShG5xCJK48fMU9x3zc6RGXLGnz9pteXXyaMasaz9UzqClKe+WFQNA/AdNTN
EUL04gXxwlmJS40MwD/7V2fwX5P2bzjiNmdalNNOtLhuWI/nCGt6JxpW+i9ZbWANLVf2nQp91U6b
7DxNsO89ZMqmm8lr70Eh4Cod9h5Cnjt4axcCl254J0X6S44YFR6T1GhtG0pA9Bz1j3E3PYVte1v3
4N1Uc0+nncQJrVnOtYWuB3BzwGIepoOBOYpzpVqnONPdks672V485LbX7+d6/65ZEpwCro0G4Vd4
oiZEUsUbv8PIwH8zIbgASxvbpNR686z1GCRTe6+CwsR1E7KDIfjTOl5mo29KDBli+C7XZk9TPAvq
xhyLsppjm8peVJdbKZ9XUpTxjcoKSNkYFnl/zJVTbXTOAHUGHAcoIINqAjE+tEEVrB6gmmpHjxiz
H3Vlz/qHpWz8ZXiZ+M3A12ngbyn5wvPuv/ldup7nzQlSaQfVtBQ1yRBircYQOb0BRjAma97KNn79
+42ZpBjnHHkIhpu1FK7nscoyXxnBIkgGp+9QAFWo5DT9j8Twz9gpivjyMQNKEVsHPNjk0AnEYnnp
dsrsVs1rHYIhxjJydxhfq4F6MblvFRk/k8QViMoY+mw0TdgRdibhYURu2vcQGMewYWEXXjhNkg8p
uaCiDEapTeO0GP/vghpF63W9hOVGk8Tov+ldQKHEKDpQ0PYVS4KkXL4rpALte17sKohwG6l6hE7u
00oSfUvyhHvWor0lo/K7smuoqMwIe30cNNNKjT3iqVj1UDCx6E6tyc8wprelApj/CKk7w+oBCq+l
k6GyPRKcGJJ1as+2ET/MyGzW/gmDiobijvfKnTaihev/IaYx7foIRC+hz26nr6DxjM6yEq7shwiu
jkIMC40XfKw6sZx5KN2RSvy1LHUUpTVGsGuUI0eYXWcq9VMPMTHur9okMv4aydUWNTQmBqnCpFbZ
uWc/4kK5VTT1p6rGQWobB1UvTsSUCe3JLpbgs5op0UhOYDGmmVupYNKIoctT6tSjcJhalTxfjxqy
cy84rz4z0qbPkE7M0cNkLc5iFS7khmUOS7Ys4SWbTHraQtYUTZMfS47ucLhD2QivWe0+x5CN6RYH
ML2AtKD4PskSY8kKRdkMs1sGY0hn8xzbL9PSOXnxVCwyqSCZESE1GjDWSfB0gaKwbWPC50i6apfa
kteLJCMSlRNYFUJejhnsXEFLJdQLuJv0VmVAOs+z5INdrl3+GWBExviI8BLzqBE9l+lNrWCSsip2
ocpPyvyzq8iRcAi623kvudiS6yYyx2d2CdZtCh+WFVFANFBKJLedkoDIKQnMGK2KTEYeJ1uncC4J
6bllhMV8Ngekfh1YqaI0UCJgXlrFjerYWXrTnxNZpUz2mhGL0eBTolGpYpZhgSR8Yqs+L36VpPJU
/taYo6Mnb1b12y7uaR05UcN/J/pbXVrOSJHmJwC2FwYkWFJvAUGcp44VRpSW2b/uGSR+XCxfhyNJ
OYQg7DPDQLWVnRiLJRmr5NKIpeqQxH03QyL2XM73+NJxqEDgRYaj+sjyrmT3Irt7B/HXbhpQOq4o
BFKbX/Gc76MyvuVLeRyW4knPu33C+CkcoWtP7pPoKSYRUEu82RvRtM5wPRmhcqhmEwK/uXqrW9k3
A3LuPeBMzWLcsKp9mEKU86P0B04NdD+0Q9l3Pwecmrms3IVB2YxPzjxiwDVlN9Dr0E8pBzp7Ngrt
NCz6Pcnsxun1JXVnXDkIxAXzwH/kGBRxEnQKnLTPZFM8Fx2yySyb2Ywy1RIcFp/70FYYcvfWs3br
zD7oDA3FrXa2ewM+BA9D2sRRLaCtpRX1i25sY1r7a76s6qwezBHdbXVnn6fKsX/YsTfckb0FxR1S
7mgerLV8xZPVUy+et41hIUXCGJ42RqZuojUSRHPoDt0DG2TdwovXZmNESH/AOzeOcwgwQgvm0LwG
rwREk/7FzdyYWNe5eXCAiJwOIQSBz/p00jM44lqRWLjcb9mYWL/hxkQSU1YpK8aZB9YD8vu8cKO7
/gBSeIxFd14ePq1QDqiWSVzCxfFSbWNYyH9so1Cr0EzouR/CnUkrL4MoYA/5vSpv/DabcE7P3OwO
hXos+68j2RtZdsjK0qm56lAVQHN1eM5p8n2oZamZdFOEXClJQjWM7UE/K/vZpcf6GTI9/TMqiGDe
HYPWPEUfU0cybc+LMWqzJUKMCrNuHEqzwdzbXDna8n2KKqfIvyT0Qa2yYKHRkZfD4foRuxygPo2K
4z8QHgzzcMZdiRMneeyfI8NBofQAVvsUc4y7ZW23raIukZs65W5BiW104GIl3WrJjRWngoZZ0Sba
AL5ANEzTQr29i8hzY0nmYCUOSRwM0os4aRe1bc5NWxzA7ROoUffWJg+pjEtV4htEJD+060lnrcuJ
x+kd6tZOmLYP1z/c5dLA5sMJ/ofOTbgsI9fPfcCOzfEPIpYFU9kgdJDTi65h4m/BdWNNcEVVZCpM
yXvt3NQWjqLlcoJXsKL7DanduY+dvKJBmbyFRLMdS064Ivt0gp9qDF5OeoPVogqdB8uNpu7nu1W3
Zg4g45ouTmf4qreSRkg9lWzpgqdK0ppX/YwImjEMkdMuP0FT8iY331LwUVnFcBzDY0yf5vHnpLaS
6yn9yoIr0rRG53YFN5ke0vsCgtqrUscIdY7Mk3OXyG6h4IB0mjKlCZEJLupvjNaz/D3SJfWX69+R
iJD9NmpIOSqmebZ1wMpBJ9coKNXnE16+stxbZkrIfKx0aJskozbqpEduPeh1dCoGtA3sL5KbeH3b
iIjg58RG53vdNvUb1OUtUOT9Tk6YUPXjtyT2VUDCnlt3dmR8G5cRC3/eSSJSw2elXVuxOq98PMU7
Zu3d+TY5YvDCs1pvjVByEhmpScHp2DH40o3+AxHCfmenddS48cwdiATA7YXJ3+s7e5Gi8zNJIKrg
dWJeKjPv0wZEYovXgcgJ42WQpdbNo0adWr1Z9qYLkNZ40wOL6ubLMbOO9S9bCwYowL+Uv/4V1m2z
44IX6hbUJ60QCVk7n7S0DfQ0dymX1RguCp1tly14HFx5xhkI1c9zqp3MBqXGkIF3NE7AnhPrhz6E
siBFZYCCyOeQYZ6gv++N5wpvlSQenAzAOC27KZIMdHCxW6sQYujRXC5Ny+20t8X4Oit4pczUL9gj
pkr/UygnIhHVVKe0KjS4y95j9Bgiq7OMzLt+MK7HV6IKjgoKd1OqVYhGFsD5IFJaMLxy3QK5DM75
/NYi+j/Go31oSug9hAVSsYGaTmsN9l1Oc8UjM/JCSJTFfHnU2749pEX7Ni0sSCDyA/GExmkMTOqO
AyYFqltDj5jTRcv70IR39sje63lS3SXMvlOtArFsRwynWZppB/nOdKcS3WUFxFcxOAMR4agP9/Gc
KgADzHgllpnbxwm0Ietvk9791KGtuSspAXS3m3OvDO1HZZge+VDfkbb0OgRjNmZgxNOBnrgnbPDy
RjlR8JQMffE+RWynqfw8WhBOicYDt2ynSNuTog9eofTf1BbRBsM59ns9QpWhKN1SuS+QlNddtB/Z
rRUeF+W3YkDMk99DyHXST3P9HGOoLgl/1cabUd4v2cm2vs5oUVrDfsxALr+rsrNOnnV+U0EYqe6s
QE9uciUOeJU5mvaYzpnXElAKDMUByZozjD+LGiyTc+GGKdT98l1t3yjzY5I8WVERFNmTMj/nNoiI
UVaoyAjdJRWg8MRbIohZ3sXIYZu3sU29HAntoDw07HuIgTsDAr4BgM+Stu315zYR5zaGqFc60Cw2
55anvqb/yGjn110VtEn0EnZM9oqSXISP9GHzfItUQ42LZQK7FCjPgGxwyfeVqQAAq5VMC7N+TvL9
+sWQRNUPzODGYs5qtow9SOCKpYF6r3Vvk+VnN/7mtRpctyR5hpGPYLQxNdeLCjwunmGGswTd3XRD
Yk+/Wae41hYHiW97d82CZHULSTj/GNPdmLUVrR6NxATXoY3pyYW7PO+deZIRg8nMCLFkycBwkoAn
4WyDiBlSsiP91cCpX9/D1RH+77SdfAxzbdbSJ1WeKg3Oxwcp5cn2DXBYtFJpJNmhELLUtGS1mgLF
BJWFH1bKXsAx5+qN6Uu7GBeJKDeh8aOssFmQPrWpGi39KjZe3/QJ+nZOf+juxp3+Hfjb43owAAsE
UDS5rwLFY4+y8y+5cSLLGWQH2roNk+ZstssLHXo/TkLZwZfZEDJXuwJ82SyzBiF09OEq0ehd9hR4
j9nDhKWdnSDsC3Ccf/2syJK7DxjAZm85zZeY1TR+WCf5kz0I40pn+r6Cpkbkk9VT+0tPJWFWtlKh
UlfxqVkSHbtZmFXrlD0Kw6H+fn1dksP5kWRultX2KqmLEn0hJbUcTsqgpl+UtnCgwiq5bdIdFPJV
M1w01erQuDF04mJ8z+Fz/RBBAAu691X506hvjOVuNM7FcAN2CFN71TPVu75amdf8yGs2yy2rOYX0
CFJ08Lno7oBJlOaUQaiMedzPJw9Q4qY7wHMGoLWTnCBJ8NOEvBXpRTiyDiVRY56CEXxqxqC5UW9B
Kqs+8kKGS7ncHv5M0UQqLHOJlCJLQ4xlx/kx4vwQd6qfjfZjO2WByu2gB8nbkr+NqJ1e32WJ8xa5
sUylyguDIMwXBu4kg4RuubioUEg2VObuREr4io0tmQiQWDUzQTM4LxgCVVCm5crX1hqDNKxuu26B
VNctwoJDY/BUGOarQfXEiUzMetxlzTszfuRJ7uZ6iSaD+d82Qhdc1RSRNIrDFuXDIvUMDtrzLN4N
/woi9vmhde2vVWojGRtbsdFJYEtxU0MgIQOjQ1tmXpgakgWtoepKxBSBo7Sd1YZaeFpMy72N51OL
2WY1dcMpvonGEcSMMsTY5THjzeJWH7m5sLSaMQhnIqNqdaTruTXueGucmuZpDr939C1enkc0T/QG
U/ZLs6s07s7sp9JhYJAnbguBSd380tZSjdrV9V7bCMGX5a1eLwNtkOTthtc4uiu//iFuAqUydQ99
S/k8hMx1idDWsOVFSVgGfJ51UgBmLV+1UX0ydPA/YpwUat29Orv1kNzNbL7Rug7v7yc1ex9n7sXS
kejLg+6b7yJ4sy4ymg4qYA1y6z/E1Bs24tA5mDV1OYqN5UNCnDK/A39IVUpxsJLIKMJg68kgDW9z
+FLI0hqgKbCHr9d9mMyC8IgmDelHuj5VwunbpE4BSE8kpQBJc4GIGNZloZjybJHBpzdsR7p9zl2D
g/bYZ2hAKhC+K55b9sHJPDul5RUU06Yt5M//1YTW56cUAa2JWQ92UxsWznK070A+3Ps00PayDEoS
FajgpgApgDLISjymRrfK8phXp5pJ6qeXZ7I2SxEyJmJNxJ44in6dHyVQXR1v/8h6Mw5C6xo1P1kT
8uITwlJ1OB/dolSEIKYNYSMlwJv//7374wkh27vL7EefdkSkIQmHeM6mFTyP2t6QZJhdahymLQ+Y
/PyWLqqnmimeYXjo8te+U3ddrP6YlXsjPi6ot1y/Ghc/5Oa3CFFt1HSwe5qRda547+g1TkvzNWx6
SXS/nC5uzAjnJcqWcMwYOJCi3/lhQlQ7pU+Wl4OaYAV3g4cWA0fQ8JUVxi/jeTd2hTOktTyx+Fqi
S29WagsweEx7OLYuc3oFTEGu9jIvu2bH0KanQdMe9ZfUuufTbb2LJR25yync5qcIwQ8o+pTwBg+A
xsiCIqLvBIjhMDFdpbrX8sbT6hkkX7GnlKEMGbF+xL8FuI1pIcBZSm5bbVkBW4sJWRJ9UxkYvhp0
vrva5U15yM0jCd/CrLxVZiIpE8kOmPD4bylLi4pxelZG0xvmY1+n0H368d9OsRDAMqMgPS0HGIne
TfVRMTD2slD3upHLQXuzjcLbX6n1eiUbX98b2pH9Xm76c3FLdvUrgRBvfDSPK3GZTKT2shvcWBWC
V28bNFVUbODoAq5EXeJUt/R+5RFRdv1du5O5p48QceW0iOjCxSJp1rOwPlsmwTgoBf0zfylI9qrM
yZ3Fd3X+fci+W9a+jyJfmwfPqH7HlnGwrWRPW+OmTKq7Yc5uJlAgD7/iLpjbHFPBldsvIFxIpwOx
cNoj3YF4+tzkgT0Wp7i7t3O+LyYzMJOjGpJd21R7VD0d6KuAaCBzlrLYpYshuZUXM4PPzRW5SmKt
5kPZWMDPqMgyTWAulofrp+YjY7+2nYLrUyLDTjQ9bs56Oj4WRX2nmL+UWtmn5UNMusMAcqT2RS/v
R5sCTDUdbEV1K/LQQutGYYmnaw88/I3tHCF7pNqulX5LlMhvMqRn2fcZMgpM18BFlbk2uyvnnz1R
XVXrZS5k/ZXXViE40rrJ57xcMrQYH9gqa/ASPod7c7eimqKzTMpXFi6Y4CuB0ktNMHOuoX/2528k
A7X2KgVN3PjUBHxy5YwrUpuCk1wqSmt9wD3jQX8zazv+/Ef9NTvQL8lPSsHqJkvWPmrk13ZVcI5G
hxpGX6PGtybe9T14nvbUWdz6Uf7kuFgb2px0wUWOwPIvNiXWubOfGsS/qUQnekhAEiYT4JN4fBHy
2qlLaXEGSEhmWo5mGn4SQR2pfb9+r2Q3V3CLU6bZxtgBnkxWDpDm0ICY/j9ZEAGtlqKknKwjGqTL
j8WoBoyVEiUl2aETEak1qxe9HOEcAEo7JqfmFnSiXnYDODJq1zbggs3bf1uU4I3QcsrMLsNTyGZd
MDYaikjBdQsfdYMrh1pEp9q9lXAVZd1zUc8OuOn2ffqS9oHVvUOEoEqPVvs0N5WrjvpBh4ZSMu7o
1Plxd6ux3aBzZwkn39KCOH40qhszN3YAniv8FY1hyI8ZjoHK0EgiBKA+BGL1HkhSp0zXQe7n6wu5
/Cz+vDKm6IUaQ0nbHHuFPt8+zQy3gGpzXBKXhPWtGnavqU53NSq7R2qCzmjC0G+K2oWdL+/QcYpP
i1ox18IMDlTdG0/y4y5WbzY/TnBX+BfntrHsGpVz7nWPCaA6TuSv46rhuT61/uzNB+xMFERvshES
iSsRyRwyy+LoPCJoduSZIKkm+d5oI6+3Xq+vUXLFRe6F1MhUE+TMNqjaDqAWdLo+cv6bBSGjSxRV
S8oUV7xZzlbLboyhlt1wyaPSFPxUExElC7MenOdgm+2tvTo79KGEWly3IwXkVPBA1/GeNZg7/oSc
tDTGXC6sfh4UkQChJ0vDm7kGt2/YBSmLAh539VM8V5rLe5A28e9g2dBB1YYm5OIoND51ZesbUX82
RttfxuVgDaBJH2ensNbTnareuOoBXv8Sl2uDm58pPETVUgEtiaXaZ0VztSP1o2+JsxwqPM2GL3x2
6lcQgviRZ3jRWZbxSgKWqPnLFjsrqYnInwKppTKCgjKm3bonyQolx9kSUqiGDDGSDKsGwE1DOQNK
N1DLPGlfW5/7VjDvieJgek1iVPL0swQf1rVZHqK3bJ5rrcdsV+osauK0FRYKEi2oth2sGNibr7y0
A72UVlZlOys4qaxvl5qi3HImT1Ow0mZQV18FXl1wZs9uczMtPj39A11XSbZqrR5sU2geoqRky1yv
9OfRnr6suqRrXtXcV2d52Uj2XYXMKszzQtWWGTwaSwuG2Rcy7a9/RJkBwUuxiPExifC6tRnz1fmL
khXedQuykpQleCkwHRpxi7lPJKLZXeeHu/l2vFsxb9SDnOsM9SVH7pokp0MEZIekNdoxBQp85O9j
+ysEA4qBY3F9aR+tuCvpiAi45ikfRtVA8aP1Jt0FN3zxiAHmnemTHWZ9d7+GX9Y6V5q9ZG7iYiBr
PyouWh/VuX0ozopnHK7/nosf01YZVS3Dtg1D8AJDRumsQFLnnC8GJrjvm2yUfcyVL+FvK96YWH/C
5vTHRk773tLrcz7FWPP3KKqPyfKWsvsezq0ZMA6pg7Bfpod08XNuzAqXndFMIakBN2obP4oY3Egl
/m8kaf/lk7qxItw2c7BrLUmxf+HL4C/ZC1w1RsFLr8GYD4p4+msU7tRnuaLC+u9e21ThErYmmHjU
Amw5Cgpnc6nccdAfRmoMrjd0LCpZLfpy5XKzTuFGaoqZM6ph0JhjbNCZQH8BYjs39FsPQBDFyb3I
b08Nlo2GKAJIXHpyeYd1TVfWLFaCWujKmYZm1OdWRTZvzJhMGe5DAwN8ZQpreaBDxuv69bg8LfO5
brEiA6aBxUQmTUFFzMrfUOz9ABgDe9v/1o8gIr7TgnwBuvMD9/sPygCS7yyyIiWzWrLQwvkCueRB
BVk/Cwb+uOLRAY/yo/ymKdzkazIc/kkoWT/qtQ0XnAMFraW5lKQGQ/pxgR9CRga1PdtposSf5zs1
tb0IGdz1Lb+Yzm92XHAXSrTQgq8nLe2PHbg8TCSiAHLYv66buQzw39gR/ENTtvZo6ugBhF3kT1AE
SOlt23/RlWdoBTgEwoOFBe8MKW8dqvPaNEjWebl+u/kBQlYwaqmWKyoWStbm8z7BKMXH8FcEiTju
Y7iiLf0V3S0/VZfbgxvTgtfSLBolpoLhWHVHd6x1oMP1nNzZlRPjF2S75Qhtx0PyHD5Fz/279U86
zuvRuXa0BP/FVbVKwXDEzvNYOFr42pkvjV072nhshs5v0jcgXV0Tz5SwO850gvS2KonEksjHBI+2
crbzNkFY4vPkz+ahMS3JF5ZYECs2YzeGtRmaNZ46dZCnt0pRepJDfDGf/vyQYsHGLDIk1KCM+3jO
Kfh80VE7qIHul7tmf92WbDVrkrsJ43M0Vlq3PkuUGmq+06GG7OZ1Cx/gnSuHQizVRE2dhwbHjdDx
ODW/sN8cuqEuGJfu248S66oJNnGn/kl9rYEnXuk3Wp9ah/DH9Lq8033pSgOfJHv5W9XFsLR6mYs1
X+t+kzmY/dgF7/6v9Kl9653kYD+Yx/hdC9qHzAN1u/Lz+p7Idl3wUmqvdryvtfqcGGYACn7HprmE
E2D9J67tuuCHrFAZWY8wep6QSsR6ix4chLtsyfG5XL7aHFXB5+R2PKlxnNjn+kv2qh3DHT/UAfSg
fe1gcA90uYfmnJyH/SJp3EuyBpFJMuN9kyl9bp3rZXIWehPWUIMyxh06SnrMdmErwV7IvpjgV3g+
pwCQIGKbke1H00MbyQoEl8u0n1sp1lBMisNgJRQvFbcp8CJyx8Ij3irNN7lcvQU/ZHuEQIKkOSWL
mOJEexnHI8u7wj5Hr9FjeZ8dbV95ie/ife/GR9kiJYmPWAUp69HKwQBUQ23quzV+XSpUi5ID6/dt
qEougCzJE0shWfN/pF3Jdtw4kPwivkcQXK9ca5NKkiVZ9oXP8sKd4L59/QTVM60STBemu08+lJ9A
AIlEIjMyIk4mRcMJkKFN3ULxNwCB4HTU3daPHsvb4kuEZI/xRb1hnoHkiMDtiU4GnxQpmUEidXV7
alACi/Ag9yfqpv6aJEg1vz5pB8Rbw61cQu1XOLjgeJicgwmhKWLVIQYf/Hw/ROBNhpZY67S1bXmY
vmIX+/YUNm6/p0+gOxPMXbTLnO8ZpLgJxxqHRUKtYf7eqt9H8zAlD2X06z/5UZPzPpmsSr1FEMqi
uJFnRkArUUO38FSuK31xQeYZyCGrAsCx+UCZPZxrB6SBzwuqhMDFHxPXcqX/FmDwaZJGNfJQl7B3
SV/5aXZvaYp7fdkE+8PnRBqZVnPUAGMQLfsaFPoROjKMMrZjZGDS5uv1wUQryOdG8lBZcBshJJMP
FmKZXkfjka2meEq3roooNOmOMWAiAhsUveH57vSiraY0SRiKyY58aL9B4QJJQTQ9+S20hKuHfCcW
YRNOlX40lrnL2TCOSEUC2XrSD9TFTRjZkmM4DERNFYqhwnkKLiZr/f3CPiMKhHBOcNYayfRS7WvY
/Stm9Pd7yeJ8CQRxoywxccg0cxcNzI50KnqPC9yVxTmMHvQtWSRhEmv9Qvpu/jJUJ6uCNpDeik3s
kTyPYQBJG3hLMRhl/etXQiWL8yIMXai5wVIUaNIGHXSgAY+e6hFhhSUqBW3nCS/WkvMmMxSX1DHG
Hd9RJ5y9sLpDR0ENqDlgAHgs7nLfdCuUKX2QjSP0hVShdghfBsMl9+pLR+87cNABsiHwOKIYwOKi
m9LQ0zBcVq6vkh0y9Mdkdb3rB2oz0FhUcQ+w6bxjzNxlFA/YWLWlTGQDb9j7P++CzreyZ8wyJmYg
NOj80UPfgQfe7Kg6ES2Au9BurdtOtpdjY4Ib0lHukKrxEFv66lGRoXeu3qRPCduDtDwvXqGwVrxe
d2LXTUTnVTJl8FtnI4MPQ4+UURCbjL0vlcOujb9cH+h62K7zze9yzOoqk+GaCUN4IoFSSIUGoEiK
842H7PfFVmUgXyl4b95SCRdeY+nRLpsOMrK3PcjeDRkE8suKGUbeKWKybBd6tG+0B/RFDBMEDsH7
PP0YFWJ3xaGA8EVnvlQ4K71+Wrq9kjyoC2S8qAllrW/6kIAqsUX555jHJ1albgom/nj4pYc3oWr6
arMP5YfFKLwxjd1Zj329Agk8SD3UIgsakDyms2uaN9KU25Vxb01oUNUStyo+Z/ljl/0qwi8AqK98
/lB/vUMxzcl0ywVvvxnCNXX3Y09dbTTszOrAe655PcoN6W1u3k29JSi7bhvF34vI0ykmbZv0WESk
emgKJnXVbaT5IENzAI1J163iD5fZ30PxvWQRSyeQGsJBDgCY0nZvgaQZurAJstFlvlue0buPJRfX
dbcd8/u43IVWh5WZkhzNFNMwAkYLSnPtx6BazyY7JAUKGEUUR15a27NSgk4vkk5LJDsZ+EDtlulB
tZhrs7GtzaDyyuM9S7WHXptrn9R480YQR9LGuyzqXSvuYz+LKRoCWnCfDCIeRcFO8T1rUlfGujxj
pxqVvZQQ1zO7GQ7X2rFShAb+QwzwvmTcdblkoLIyeojqTH7xjS1Otye7YVftgmwPZofWBc337rp1
rN752mFeZ39xmJMsjbrFRH+jmYQ34xQFMkvOZYsmX2s5R/qEgnuWurGUC8LIbdkD632q3MXZ10uq
Gj2WtXOzW13DxtmTyx6avXQOcxe6Yq3f/5KdEskdtCLs4gK5fOh++qODDv7xG95kTrfL9umt9isE
D4uV7q36O1wes6vSa76h7Xp4RksoMZ1RcdNb6EsagerrR0moUP+H3On7VLiLOUkXaU5r+F31huKC
7e0RmiWWn/vhvjrKnwqE/r+geTOexsfYC8HfRffXN1H4BdwdPKlTbWYT+mPCBvK6SrMbltdEMQ5G
+GI1Cuhxq+Jo5TLKhiYuBG0/UNAXAydEdXSIwXVq9NQy+Z42LQhQm/JmIo0SJGCju/6d2xfU3wvF
t9DVlTw2Uo49l8vuTqc3VV4hejEE961oFA6okchxB2ZQHCJ5wCPZuk+UylMs//pUtp9B71NRPp6b
ZbGIlTR5Der/4SCDfWFovszD/WhZhzYj/wrc+n5Y+E64sC40kCTM62FBGlRxAR3PvFUaTval/qTu
RFKN25iciwG5l4HZSKkixxgw3i8vcEQZKqU7MyDuCo2zY191tdyVwRm4fK10H+7bVR+uL/C2Lu7F
J3C+kLTyrIMOWj0r9/MvBAWInppTn+2t79niJA/t5CLhC2pOJ0XcO/poCWGPZu9MppN+m33ya/i2
1M4puUEMaM/78ROI84Lrn/iHLNG7EXDOcyJK1harPYNfZfYM9dc4Jc4CWgTmrA/UBZ+S7afmOVaC
HAX9Msi9yAcnuuAztlP+75/BudKJQi1p6PDIyk/Nnu4ib0AWGrw8eDGKDGMb7H+xK5yvW6R4BiYd
wcTaDz+5YJ//GbudTQ66r77imhe8xAWXLy/uUFVSb7YVVlgfF9uc4OD6m7yij2YluAe3n8J/ryHf
HhenidZBdx2Y4LnAy6V0slIWmIvAL/Gdb+ArVqaBAXaco42waaS9rONSB5+KwBxEU+FcUxUpFlsU
TAVqy16TeM1j5U+72m1PYLEFeA4nQYQTF/kLlYv1QBKpkWqEz11v8xwHbsZtruKOhgR15vQ+qOG+
tS4JZB8PccXGK0v0CdvtS++WqXIuyxjyZmorRDI1UZ6GDrDbF0rQr1k3HtUOpo4Wj65xqNW/XF9v
0bZyfqqXY7h/tFee20FxkFABG0rhliLy2G3+rYvpcb4mU8ysISZ2dXSM3AFIc/aIm/sR2CAym3R2
doPsLHgF0CWGylN+P38eboofzZqmdq9PWPSg4DUeajrPjE34FPS5I2IHBBItpFOBhAOKxJUdPVqH
6al0RJlhkV1zrqcg6Kw2EpTnZRSICYWgNv2PToALo7S87cqsX/NhURRo+U0Ri4h0BHPgOys1I5TV
XFtHkAYPuEdwNZaCyOQPCZm/XZnGxT9Zq+roEx1RvfOJX4BuAs/d8jgg6wz9qoCJXLQo+PxNxoEi
WzqDw2xNlqJjzw2VoD70mZ39bzU2/F49R3f93vhm/ERI2ZfAL4hsQzhpzgFNxQLOlKRFLdHah4ni
aHrr0A7BPzX8WUWjQv6clk9DicCl7fxCFrH7COJBjfM+s1IDvBEiAo+j4Y4oJejawUnf+kkCIJRZ
CIKjjYei+YbQU1cqaarwGqxV1WepXiNB/famR9RzWrUZ1/pQ37hrn5+4P2c9Xh9fih+H5ByQNqPJ
rVvfwcqIsqwhO/P4hSbx40ChFPRKAA4WuJnfw5qPA3JhjVqHcxv29V8NBKpTutEh9AePeomf/vNC
5sexON9C4qqszBm9r6uyVvqySvV+71/i27XLJWoFN/TvQc3HwTg3My1GEmljBZzRUrpVdAvSZ79t
DsUssBLBODzaxIir3NIm7BiVjR/mtDfozRTSz8r88/pO/X4DfpgPDzmBeWdL33TYqGY/oxsyy2kw
FoVojwQGyFPXd1YGsaXYMs8pniFosTlEDwtwldlXE27UctVP3a/2BJZqfz6GTivoEt7AZn2cJOdg
aETIkqzPkSJU7wzkn+isB22kBm2aBlFZ3hlkb9Sho1qTW8XPLV6GpuxUOBZd9DCL6JN/v0c+fg3n
biStzdR5blEXi8EWnz90kinIKQgnzMU1WqTLUW81K5Co9+pbaDXkZ/1O3iML07vrm09yoTmrV+IC
9BqgXvE0fPvOoEPhPWNvWbC0g3B2HTTH4bAYruwiTXn3z7uFPq4l52cs3WhCw8JwWdad8onYaT0i
qALnOooH10/Kxl35cSzOz4xxSCqCojBor7WDuoxfF4h2deahTcixzA99tbgF/SkBVZrJoU2g7mQi
R1Lod3MxIFZYICp0Mvq7QWc3JsNlXiz/PHr4+IWcc+pX1uGmkqqzVabO1H6ykru4MO1Y2xd146pZ
uYuMxZ5MAgXODMzkuS7IV68DXNl9HsrSziyElO3qtYr8kKaps0jdThq7Z5LdmmDB7NrvIRUx/whc
JQ9kmeNBW2IJ58kCiLV66NR2n2cxyjWaYH0FvpIHsehWtuSjjmAp7+5D9LOkKFUQYa1Q4B54+Ipe
hCbU0HB2zUU9hrJLrUiQkhItGOeAiDJDLoPATCIjPDQUCVgSAtxOnD7rBQYhmgzniOpsSJNx9bwS
oy/pOBwjZDKvn0vB1cK34zRsllI0yYD9Q6G3aXgsM9kOYxQHoY7K2nuTiOxtI3X04Zjx6JNYHQY2
0vXV6GWtb6GVtNk1+9KP3cxJn9vZj2/pDAY+iE77/z8yGdEOcq5ImaO4l9ZlJVV+aDrIeM+PsxW9
AtQl8Hoim+dcSlcq82jGmKtWQxZRTe22P7BScF8JrITHpUx6OKEXGtPJ6+apl3Z5GT9eN5INVNaH
PePBKFNqdd24XhTohY5ukgStYrmL4GMttYe9w+5iyNneRg4Ig8XU94JF5CEpPamhqpP2b5AUZ23P
w9v/EKPraUeC5RcAIkH0aogK6xtP/Y9T5qKe0ID2qJVgyktv5yem22viWfLKY3ZiJ1xJeFOC6UiU
ZRTt5fr7RVGKQrNhjCp4YwNwEaNDd8loCpJxoiE4p0KQwMh10Mugm/O1ho5TpHSCiHGjQebj2q0H
8GIWoTEpy8TA/pjkdqmAN3d+1oMVSRd56G5M0HntxjnIUVeDyfx5n37tvkqu6HkushsuuqEDya3U
xCvKzCBPaWEA+dYyYwHEVRQtWpw3SbsobxfTBHuDV5foaXyDnj6oL4pv3IAgGG0LGeBuhWDYDQnJ
j2vMuZawqqWpX3DRoesIgkp9gOpEXtp9kN2DMZUSL1/AUKy/2Sn7BD76VTFFlhzpEchs6y7pBK7u
ullRHogS9U1skgnnJa8reywehkaAXb6+nZQHk0hGWLdtrptnHWTb7adBg4BWJGS9vf70pjySJArj
bCxHhKktcvxIpaLPMjqx/XJTBmwn8KqrC/lzvEd56QQygyFzieG4NbQA2/nirw24potid3aykMnI
fGECc7X534dUFXPlUSM6X06TyrrtihiwZe0M52KBut6mLrufjnDm4JeGutPoUkd+bJ7QjGsITOQP
PvV9dM67tW2hmSEe55BbAhioU/bZcVb6owpV3haKFREbbCNGv1GMX9HJNvWjS5TEnZVXVBZdwepv
Rz7vH8P5wdiSZ2VYOURS+mNOd3rtl3uQkHnWbXQzPcThnZV8Nu4nT3EL8HuLtIY2yknr+X0fnvOR
qFsboQYaFrScF7fZcYEeGYjlpwMa2eAVozMklQUT3ja39xE5fxjH0hBNpbLScA8n1Wvv195r7asV
MH9+BfeHd328jcrIxxlyjpEVspRjlitL9uQuCBjazGP3BBBgb3D0l/SWOJ3TPY2f8frbST+An7v+
AdsO432+nIcESizPIorG6QJ8rW0h32vZfGZqLQjS/3AB/D0OX0Crs0kt474wz1psmzdtbuMlC44E
CWTH8pkxW32hnnwMPU20ob+343xYYL6sNlsAnmUyWAs69edkjX5mgWCZPqZM90YIS05meh57434o
FsGUBSvLU0zGk2nUxlwAQD4fU4oKTJ3tckmk0vNW4rzirPjSGng7Cclm9Iz1LbQxdQWUeC3r/bId
z11RQEWimL3Oal5l9qtVU1cHwfKUnWZDA8hrnLwoBkftApHwe7V0OlY7y9A6iVzvWlX2yrJ0h9lw
pzo6NsD69HnYgcOmv1Fk6Cln8wxxqcVCiJfXn0lbUj9rm++jPH1Dk6dtWo9hC+71RLCuf0huv5sS
5yBZIwHOVaTVeW5elzZ57splp8RfuvznmgFZ2ld9eS2hNcOGW2hISuj/b5VFcG7f7oBry77u/kX0
lhbFLI0NdnceE79QG9/qBkRrkWWX488pxj/VUQXniJm8ZnKDrzKDGuRwqgY28/gZv5zkRvKVHlVy
7WhZJ9K1uyFuvGa8pXVmG9UvDYLGauEPDZyd8jx0dCdBHsaM/SiNRP0sghuPl40nbVHIGWkAUfqq
g9xlOvUglcyC6V7pbYoAbXmGJLyLdJMoBy3y8HyxUGuVXgtV8L2OjhlEYPU4/UWvAQYpHZXgytEF
mQnRseQcrtIOhkkToLGMvnPmXv41q8SP6+jlP/lVnot1zM3QHDXYR6We5Fg/VdYnKxoF0d5q6b8Z
oaZq1srFoEMm86MRormdGo2y0pMMli2Np1r7eX0Wm3ZxMQC3WJ1lMlYVUXUukeMbItWf4kdKDwmA
NFlF/k2W5WIw7ipqaz2fUoLBwvy572W/mR5pfAZjQTRMnirCQWzmN95H4y8kK9OztKMSO4/MgKoq
sML695l+m5tod30NRQNx9dZINaQKOtHsPPffpBT4HnaraY9VKMrIC4yBv29yIpVWnWNCC0DksYky
ainKTm6UUXGZXiwa995XmFLGnWqws8ZmT2dIPxe6bczxgXSP2kA+mXLhFvp0mFPzZFYGlHQV0bN5
8+1x8Qmc9681NPoB98Pw9pAdQBwgk+RlzJlCtwCJGgNNDgLEeyD4C6ihos9j1yNPFxsO6Dj/1dv5
4lO4O8CSpUYqGxiskhlOaipOozOIGSSCEE1kQFwQ3NF2UEtr0M9pVDiWUjpjCXQ0Zb6i9YLV3WCx
+rjBnEeRSpKalWWxs0m6J8oK8M08opvLb8f7Abj6JPyeD1+U8imNl2Pejh4kI+zR6p06Akpe+1FH
aDhsRUSG2wtgysraUaD9pi3X5Am0CA3KzhlQJDVDzUH3JLmCSL3kXj+rm5eD9j4St9STaqll0upw
CsTwGuuelmCstURlnj+s8vsw3CovulXXUqSuNoxjhO5wmpzzFuKcbnSaDuwxS99EIyuXfB/RdSBw
6tuO4n10zqnnnVUgN2/oZ8WovSW1nKjP/evruH1vvA/BuXJwVIxQwlTYWUJCMkELPtmDOdaJtbuq
FZ1CgXW8Ab8uIrEiL6uq7WEdk7krEuRZzT0wXVIvujDWb/79sv17TrxeWBmnkwZaSPU8t4VXZt9w
99rydK56IDtBiK8xl1CRxIVoTOXjBS91ajXEyFuf4/QUy8SWq87XrRbiaU8E4sPS0yCLoDKi5eRc
fGka0CQpOuNs1NOxlyHTFEnBqM0nHf1Z161ku8rxftzeIv2LrQvDctaRy2Dn2us94ld3xW6+yRFS
owurUYOV8mwl6MUBlCAK99NUg+sfIDjub6mYi/GL2phyZuEcTtCHTcIfmbazGlHx6A+X5rvhcE5F
L9o6DdOQro3peCDtUUuypfyRKZEvNyoOBXEBWXNSa4QM0JBCZ1X6NzHvxTpz/kbSNQmi9TAjFr4U
puEWxWnIMsGZF7iVN6d3sZiUDE1BSGGca7wUI1q7WtwLIkThUnJ+Jamluk/nkp5JCm+iW05pNZM7
qepnq3qu9MiVqWfKr8hY+oSkCWQtFUFKWfQJbwmdi2miFU1eqhI227jEB/GaMxz1PTr2gsKPXPLl
uoEKzv8bXuBiMKke0yVVYKBUewBbKmDBgyehwx/tEca5NxSbGaogXN08ExZIShRENgbh+d2gdNAM
clGC5UY6432BVE3qF1Un2MlNY7kYZf39YmJzBBEBqcUFARUqtydII4oUvtZb7Dd3fTHCOs+LEcYl
qyFStrBzYR77Cagf2tqGApRKWSLHodpy0ojc2eatdzEkd9BJaUl5Bp4ioJxl1OAKr9mDF+Emdqtd
dMpOqI5ByaSVbdAWXTeTbaO8GJk74C3TSisj8zryiDoHyo5pkL31wBdg/xJmyDfviIvhuAgCXdsq
63qsbR+99BUE78fTYg62tfxzTDzC0YuBuPM+E1qxqFjjiCV2IVAbKC116jEU2Lxg4/Q1h3hhK0PN
kp6tqbo2/Zxa3yOT+Vqqe8h7O32l3ws2SzQa9yCkLJmHaiHrracGzSk8rCW/YaeAUOyvalS8A46J
+e1nESOT4Gzz3HBhVeU56WEmCwUjfVKd8Oat60KQldjO6bzvms6FEE1VqfMoDQyF8GiHdPZN85p/
HpzF0cEPrKSO8Xh9RUXT4pyJpceNWdYTrH8IYiXfKTqwWiLFPIHH4iG1ehunLfjUsXZzepzl234Q
lbUFp0rn3EfbmLIWRfC8VPlF6+I2VmXbXAZ3sWL/+oKJLJBzF+FUVIvWYC4tOq3J/JzXS2BORy1H
06+lCNyiaFqcs1g6IjErHGHuytlKYlTM9izc1+W/g6ZdmB3nLBJFnpYqXWcF/le9tkFM96S6AF1E
QCGUwcjc66u4XcF/H5AH0CZGKi1pBpAAk+OHiEpeojYuVcfHLlVwnKPdNKKenGturlY7KV3uWrX3
FP0TVF53Vboj+bEOO4cM9FRMzSuVisIh2qeqy4PrHyq6HngErhWnyE5QbIEadPvmvIKI6D1xUlvZ
GXeid5LgoPA4XFbOshJNcDJDhxVQj3JcCSxKNALnXxAVDVpl4rxrprprp1s5EWHKtstVF1u7fsLF
jSClrTXpDEO0eJesL3QwRDSvIFwBnTdqv+RGOeagBLIXUY+3aG6rr7sYeDZZulQyjNiqWr+rjlPZ
/sfV49yMLDdpJVuIUtBfb4dVaVt1/x+H4PwL7jeoeoPUAk+Bfbd0big87OsyXInueI429OxGRA9h
ZGNx20ptYBQB+g8ElaYNSpU1/LAUzdQIqI4VztA6y8jkTMNFtuIcEFahGAOmeZfdlCaYd5bb8FG1
gX09YrfwRKV25Kb3pmecIebgGR1yAmLWhM1y5sUncYaZZ9WSNQAHvn2SBALQRYbWot0Rb9ScCRpO
ze1KP9TvlMiOf0rHHgrBoozLm6Lh76v/vi6ckSrjvAyM5NWZmCgJJT+G+VjgZVJrqMoz6NzIuc+Q
GCYq2VM0FGXLYGugiVZAE6BOX2aQXelGhP7X7Kzr4LEu0ZAepQdZafy8JvhvpjsY6DoHZFS2KlRs
B3uOEr9jMYj4evUVnEH7paDPWZ4HSZ/HttIXX3TQf1L07ghc57ahvU+VOy25vKimbHTIPYI+COgs
G67g1XhAsEZvCpDElGBDdUJRu9C2F3gflTtAeqMORVtil42o3A/Z5w7yVIKJramja3vIXct1JVG9
VTAxPbwz02cE1a7ZxPY45ydFf4hVLeiBewljBgmcIGkkwQNw/fPXhucu674zjQ5KLphhNthdt7go
wPvmTOwiruzZ3BuGSHFkOw75e015dgFjjLRBS1e5KrAZjDDBRrVn41VODNF1u+7OlblRLsDXoPmh
IymO+wk2M+yLQwoTRTQy3KykKmtGKwwd3fTNB4vaIuaYjU7QD06LV+A1QjAP5BpGR5/dr2hX+g3d
Nd2tbHhDHZj9TfO5OMR+B1KM5jnflV8TP3ldpWzAsVOgui+4CgTnh8dSWRHL9TBe66BNZZt96LDl
V0c/XTdm0SCcU5z6MlbRCoatjb8OPUAN3b02i96i21n7d9dL16+4uJqnuUaPz4ATMzujpwDoyhzC
XKyoiSaeo4Hndn9S3HnXEmTV3VooYSYyYM4VKQNFVyvDkcnf9DcSL/spd65yRlfTHVTMXGtHzvKD
KAUlcEV8jRlc9bmmzOuFUx7GZnQXYc/DRmv2R4vlXJFkUMmoCkysKm8I/WUpY9Ck1J7rHURZR+h7
5fVtlVLRMV1v72vHlHNBldGGmhZjP5VgZZcFU4QbuuXryppBPdQS+91/slK+4gzNISspKay0jz/R
CI1Rau5QIioZbMJjDNnSdADniKy/YWIvzFRGwT7rM4bQCP22K544dY3Uieugg+QideB8CtvURIXD
rSN4OSpnnPVcRE0VZTiC+/QOjKC7ge7mAaJ3M1hAmmCnl/tiEQIEt4zzclTOcsYVhRqWwFDTPtxH
4KkCfMC9vmurFfBWcjkEZyUsKdtJAgwCE1vplrrdX6K6IrKQrTvjYhj+dqJ5ScGnkuLV1OzT8c5g
y47VL/F4ghaoqFNyy/Avx+LupxGixEmkVHBk8WTr+uehe0lCNHBpP6QQBD+Jp08vCnpaRmAt1e6Q
MhGuU7Bt/BVVdbIGKGuOyTKEeewuVWLBWdssLV3OcV2Di1NAtJwO/QB7XJMBpdveyNrdkjpNfk9v
i1N6+wZYbQLwu3Xo+R68Ag3SglLB2/Pgium8UdhcfENpQZ1YylrzHOX23NjdaJMfHQMzQwy9luSp
s7VA+UQLYIqlr7Lfv4Ar3M09cfe74GzyYu1qC9iegZfluTR/TMjAdOoXHdC//3RO+HvC0MFbn0U4
J3kXZMZtodw3chP0y6dEXjGDL/OSCU7m1n14ucXc4ZfKSkcBz2JooCh90gGAzJ6mbvSnQnhVCJwA
zzMjSejL67XVYNH/DaLeYOjvJErBXaIBirGnTnuugmKE+kN1MFz9Nht8UVpFsIn87THLEhRxNBh0
Zz5M0NBYskM9xCI3LnANPFpWGpMlJQ36B8ZDcTucGRiJEyf8lD4ULrjJHCYwGsEW8pglqoFXp6hw
Qqrxk2X8lMPMXeL7sRO1mAkcDg+SRTVyILPSmOA9/l6Y+2V+vG78or+//n5x0vNp1MKGYXNys3El
647GjX99BNFKreZxMYK2SFEz5zjDejYG2Tj6K23qFCMLMReCoTbThRcHi0eDQjUZSsl9ycCqnOxg
66UdfZ1HYFL/N4WfqCL8qci419vxYnZzNhC6KnyjqLoStK6CCR1xwEA3EC+Btgnx5F0mv4oSGaJF
5TxI3qslRDwKLGoDwrCbyah8ku0pqD2vb54oJuPRoA0K0rnM4Bz/Siemvk589lS+Vt7i9HvMLXRD
UZJ/M6y+2EaeTIYoKSmQR8A1T4OePNbFq2Y96PrsZPkTg1Jfimcp6Ub3+lw3jwJBa5OiEtW0LO7i
VZFojsYkBmQl7O3GMN1SygQX64bsMHIuF2Nwx20Ko3KahxrNBPbohYfsUB1XPfHVSkQaBptJ/sux
uINXqTqyP20E1x+dFgb6oly3ZZCas3TflpGHHFdgVN/rCPnh4RhLtyx70euXPMf7Qe9tg0DkqzGD
vMKDe8jBNXsXqkJM5KbXvliP1c4vjs+QGqDzNZM15Cc+WQUKU8e8q5lPPg+fk6B2J82W/fVtmjvT
mX4BQYs/QI9SEkRdor3njnES6rJa6lgrGYFl1xiOMoaiUrdortyZZWNkdlKOQHlcX+EeqFju0Mqn
n1oXGrcHhiyWc92gN+/+i8XlHgBjkZaEEtwdPTMPav2D0IcJiwmOskS3DowRu2Si+2rzNfB/Y1oy
3yc4lKFGlX49RNOxqWsnk6sdXQy/iCAkj06B6zO8fp4wHPcgKJo0z0sCHHlJvi9y6+ZG/VnvDC+L
TLduS3ccAfmWX/Ncf+pF5KSbaZW/DxgG5zBuVZyVUbQCNVDFoX1td1pnV9D5K6Wb2hgcbR7dVtec
GqR7EWBSM3hux8Qb+/su7PypTuwoiZxUpYJt37ySLrZgtcOLM5WHPWSLTDwte8CZtKSy5fo+JEIo
6NUjg9lzrswYuzEcIqk8j2vnjOyMwGVF4U62bJLc99VzGX+S+2cdrR+peWOZoCifkv317RcZG+fh
wpou8jiHJYDjlR1OQIfldtz/qNDPEs5CZoOtAsbldnO+yhybVm5TDVehNR+XObH7+RylvWNGt1RR
7UxBudQETFT7j/vJ+SY6LYmmGThSchqBHs4K6vqljprH62u52b15OT3OPRllNi863kFIF0Q7iAzc
LoG6L2XUDTtPug9tddfviCiztNkEdjkq56OGKGRlaY7GbaoVnw15hLUQFFWQnqRGf9JKyc606DDk
7DBUyqekAxPhrHqdGcjFdA/uotyuafYNZezFljv9Z9wod3I1H/S09mJFOdbxkO3rrLDsSpZTR6ry
EYTMSLnEtdTaVQg+p7Z9DBm2MaLZ99GSXgoLYtczrY7SnO9JrPkslGwd8b5gWzdZFy6mzsN/1Uo3
lZ7hPiDTc5vtlZXZsbHhN83o51C6lBi2xCI31o4Z9abG9KJmr0anxKz8SBV1U4o8KQ8SJujvbtsB
6MARcoBRCibGRLNRDkdRK3IWUoML2PT6TN7NoO/IchGDssCbvEX2F05LotasEXMxQVvwq61HO1ke
rtv3ZsT87hXfoD8XA2j5rCt0RY5kaRNIDIFsbODRK+1UdRC4pU0Y0eXOcq6xVaR5VIwBF++h97SX
6kftoNY3U9BpwG1oz7h1NSGSbnXrv+VsLibIOcM+mSwVomMrku6vwv9YPhjOWvMvVrU2PTyKHvai
JeUcIu6zClBgYNyS/DOe+La+9O5cp26XyoIVFVkH5wLz3ujx3ImsM0rz3mzVDkQGROHZ6mn49TN1
2VAtxcR19HZcLwxkKthcZtb010tu9lqn/DTOAdocpe5YIFdyM9gL5CLZfgiGpXVyqJAIZrn5fL38
BM4Fa5lClkzVy3Plth71Szd1JWe8A7csqAFF4cvW5Xk52LoeF/OVirxLxhHzTYpqv+S5N7SQAkpl
Ry80uxCHv2sodmV9efix1FVlbzZWifsFPLrUXXaa13n6y3Qr5gbZPIEXk/sNfqxoNDIYeiVJDQZ+
NQ5YOT2kpWajvOkp3XKK2tRupnOWq26SPPXdbPgMuJXrPmfTxV9+BhchdnITMiMCeedf9VSJOMvn
cL9EsKRiv3idkx/mY/4TdHNifyDYXx4CYjHNGEYd6z0H8V454O7wcgBAzL35Q8kfBmfySm/coTN2
YU/Xp70VgF7OmnN/ptqjrbgEiGamoV/ELGBmFpTLEFwfZjM3cTkO5/FKI030vsAMVz7odA9pqV24
T/1V4172ESshiSt4b7xxLV8zYs7lWa01ZgkzyrOsvzCV+orRek34HVqBeyYZbhN6JphgxzTzLWtP
qv8h7Ut7I9W1rn8REpj5K2NNqcrQ6QxfUJLuBgMGzAy//l3kvM9JNV1dfnQeXelKV62bXTb29h7W
XutnnBcuN0N90S5sNjxRPbt95AAKjBXz7GyXEnAOjYUzZ507qYCkxFupvS/HcelktNpDpe/b4Yda
PGRlDSXSI+nBm6GU+JsfFpdcxQyAkHPgtxxD8morEm2x6NIuh+zMScDVxhhstRBhz0+tnIGp7zQO
GkihQi1/zhLidca26B+gESGyLDpEK1/Y5BUbuwi+MN3qQXbUIFY4QjCEHjAhBUqL4R36NoKITGRy
5RGLotVV21jQD3b/2GT5PjKHp3jUBG6eXHo3z87tumPGuRV1VYel9Z0j72YvcbPR6e6VQEqcFgPs
8zsSyRkSlxyQPbBo3FMVmnAtZF8xyx7ML9ev0cVmz/nPWeXQctUMNJfRTZaNxidFFtAiC/PGvCMq
X3SQnnNFc6lFvZIMB1r/GOrJU+hxnD9YOoB/IXa7sXCLIv2Bjp/uKEXyqklvNHsZVVFzTPCF1u03
u0oHw2zQ0rciDB1G0mYuwcuu5YJrfjEYPt+SJdY6O/bg7emK2AQjqxaOB32feODkDpptf/NfhAAs
+dzUyllWWte1o4YblvWm04+JW6PFncWxl7eaqEciuM1rHIhOShDHx8iXC60DSM0IiGY7YN9wpuLQ
pB203binpjdpHNiyoPJ5KYI7X+bKcY5zCkU5EPifmApiN7SiGmHx/1J+fm5i5atkTpQiTfEcLPCB
RTWu3k+BEWRCaaG/vAKaYunEUE1lLUaZ475Ehob6dEFq4pbxt4oVPlNnF2zLDjVRB5mZa8FdAmmv
8D0hm9TQHk2LIORAQp0UQcs3FrtBBO2Y5oFAaky1MXqWQ9kWlBspLdFyrdystnaU3mST7Nq4c/n4
YJTc59Dw1uwHxXhLIHLT8LpzkiZ9ibgSueBVfU8lelLI/GMq7goii27GpSzDMv5d+pqN0GZT2o2L
KCFBZT6Mwi6MwEOG2RYkOwfFzwIRvGDx83++uF8GV96JpLzIOUUDQgUgNKm60Ci60KqsIBvqfY4q
V4rBRIFHvHxPvmyuwjZZieuutxYye2/6BXMpKGpvp7f2FuRvvomo1YKSlNN+B09ghGOGkef/BS/i
5eP89SNWPgjD23WrFqQAo37n8Pa9S3RfKn71PfhiQLI0fiPRcxpR0bsr+sArf1Qa5dBMCoRWtVDO
ne4IjSzPRho5BbMvQ+ZJxFkm+r6rIK6sVD3CfBRYcVUZJTX1Ka6Hb3H9AoqCLQePmB0z7/rnveyK
vjZ25YomqbU0nGOoVjeKS/vBaYrMvW7iIn3f+TVZ+aIUjsFKF7laHcJdt1HtaLqjAUd8MyKWwawU
wI0oiFueBg4Kd/w1kh3emmd93kygIxPnQ5cjjq8lLx/h7D3TMd8Wy4pWgBDuppcPdlvszGofY9jj
+rpFdlYRFBiX5ikiy7JBb8yK0ZX7Wz48jCLRkL9kyv+zILJuM1gpp2ajKcXJSIeHkiSnVpFDpW93
8dge9RgJbH1jYqhdqiRXt/Yc46D/l5WSdeOhs+V5tBe14KSqnAR9CMfOfTIP+7kTDcEsm/Z3D0jW
bQbe0KYmOta6FGbVPXBH0HtjgWiIS2Rm5W/auR+SZCGBJWpo95ofqzKqVvQOSlAb3ThMFjje+Ci4
KH/J4b4+5MrdFPNIlA4Sy3A3y8TduIl+6JizA9p4qVsNTz2IvwQz5X/Jyr9srlyOZC2FxgSedcnK
F8ZZZc92kXeLnLxHiF254APciJpx170OkVdep5oZQI82rkbFm9CKH5SoF1y+656UyCufMxpJousL
A7fEHjNwe9Fhm0aPqjF5qqQ7LZn861dAX/7gtYO58ioW7Qa1n2VcQlqHs463gozPkWz7GoWQ6dDC
m+v3cxRxhyE2c9KYmCCBZME45O5kDTsllgOWqW4ybGQdCjvdE7eYO2e6a3VA86ETGyWTN9WlO8db
mXs8AqclRn86rXOHqfRZrbilprh5RKHRk8u3ST5t0I8Lmh4iPdNTbLwVPA7NGTX8KvdtlYKdOXY5
sSCmdpuX6IUSy2fsMdGJrxpAbpDCibp5X3J1oxcZuomDoAotOgUrBznGjVG0AyILEOK741B5rBEE
2oJTsO4qdCpYGaPFApXiuwpRZRKPt5K8jy01zKZ2m9eP14+B4K0j685BZFS06Rfpnz5AxABmvQlo
q8mNQjnblMdmmWYM4xDTjHqIwBZCTp0LLUFoX7oZmDdFbTrR+lexW4U42Ehn3IKsNV2qlOFQF05f
KKGOFqQ6BmklipgWd3HlGnzWIs8f1wqEetOMmx1/734ZO32T6Cd6EwXx1nqAEqWvPaXZUaTt8Jes
/V8n9ulYz6xSprC5kOA4/4GJzvsxdVunrna4FOCtcaXH5H2hB1Z9acuQdNheP4Y6NrxNvesHQLTj
K3dadWmKqXB8/1FDbNo+1V322EzxLp9QZkyhT41O93WLf6mgfC1+5UyTlmoGk5CALXPaAzShA1nC
OPAhLt1eD+3KN109fDI8+7iMuZm77na8SXz0lAhmV6K9hnESwUMm/B4r79sohTJEIwCBM2cbSbkf
dGNrKqAHZe9F14Sse6lmBHb02GQ/oK7o0B4CsBDdTcYxGFrdzYdnGbIJyshdrQX/OAHUNoq2kmxI
Ar8tenPXfCdN3mc1tz8v7JA7rHGgQASuWDVM36Sw2bauLNTd/EtF5euLrRwfTwZup4uOXjqap0bL
jhNUOHK5d3oNH0iXvckOOPzhOFbeJCI0FX2cde+h4AUdukUpenBBOpw5tqc6xt38MQGHQ36yzSKL
1KOq6YAwfSnL27Wjuq2wfHyxx/6VFpB1W4Jg8hP6QXAV/6AFma9pzj/pVbOFwC/yZ69whfxPgkfn
Eyh25ipKUFAkMUG808a9I0M7vrQnAQ5S4AM+P8CZCSjNyDFZdFxzfXBVNQ2a6qlpUycyoqciwsxp
/nbdBYgMLms+M9hQNM8tgusWQf+p6T7iVt/QPnFUFAbN9iUTic8JYp3PR/DM3pCmrVzGOL+zYezS
GBOzpe6n+k5NxjtG/wub2/k5Wfm3bgK5d7FUWRp9P3LF6asfCjCP17dQ8G6RlccajIK0NV84OMsX
jDvTRRoEJK/XjdgiK8uHPNu4is5DwdQcAGY0/JT3PgEnq6n4gH04KpJEOd72iuKg/7YhPU7/YEM2
HXkb6O6JtGnnW04heG2/gbvXqeAbJdBj6BZ1uHngKuJ05RlcgoA1Pkz1I0M1UzaqnUaPmoYuUFJD
iv3Bmjc8bR0VA78zFKMnE3+kBijcHv0uoa4Zf/Sl9Vwb7yMmKXjbObbxXlk0lHsMKWvjrVUUB6Le
RAZqwHhbGb/tre8gIp47GTJCm0zJP4mwpuy5bl9NzAoayjtt3w1bcvqsd5kZ9PGuhdx3D45frbPd
0s4CWbPcMrV+Lt5vbPh9ZA+qk0rKnammDylV/BSam70WBUk0hcpAdioFEmPsQtpoxEla8O3VI9b0
lPIIfMaZIXjOLmLbLFPTbHWpcpLPz3r22eIoNfNc+my/AEk9Q/s5tP35rvM43odiBwkhDEVlp+GQ
+wWKGIKQ4qLHOrO+Ov8K15SsXYRV+mZwjHirJolggReHTc8XuDr9qgZ8S5qjk7fETzoO42ZuQY//
q5fcvPL6p3Zj+hBfPthht21DkMjKejhZd7IMEV2nt/z/BGU8/0Hri5LJBoiJcOfzHoxBlulPubQx
WyTfiteUmWdIrwMpvUarN1Y7Cq6pcDtW73ObV0NP4XROmq67+hhjNL9yOFIwuX21lwhaLVyqqY4W
9UHP+80iWywnjROTycmHpwKRvZpqvtV+U4z4LimG1wZIcUC5iu5JnUXw94tDUl+b9YccxYR0I5us
pYWGsRZLg1rbYcB/G26SBtFtu1uqlapfg5jSMd4nbJf8JCpMi8IostoyWS4KA6/PUik1TM8MeLh0
nudf2UHf6Utuc/pvy/63+k7WnUNTypUi1z+rJcjkgv5dGg/Rlu6gzXssD0bQJCC7Nj3U5t1Cuhf1
R0VB3Ho8POGsYkxRcWfGR3TfvIKjXaW8GN0P4IkxB+vnZFNpHLn4/fVX5CKrydmDuG78lQBnN6iC
Lbd18lUPZSJp+9OAcgfxsNEBfwe42eGix0vw6K9HwBt1bGYTDWDQtUhw2XeWBP0XfrSV76MsCKCE
e7sKaAo7J1G76HTPinZDFVD/6ns9O6hzAoXClxEyRda0iebvIqUZ0TFeNwUxpTzOdve5taO3QPCh
vSQdkZl8zK4W1GGmh8KDRK6nzOu5Pp2qpLeX/G1wlwqc4uQeXIpnhhY0LoVCCiJrK1efs1pWbDQH
/3+9r4E1Fpq+GRKPnv7T03V2RVduPDHjQTFmhPi9rLlW/c1IbYGvFtUv1zN9FuYwOKCyS3PBCKGt
5hUPmDtjNyi2ha0/In9J7iC80QgBaoJYbj3JV5dmixojenFFXm1sNDez1AzaTChJevH5/9rD9Szf
IJFszDnuQuvV1MELs3RzJZQ35sRNjlpQ7KiQGfDyC3hmdDlFZxEPKoWJDMYn69RWd7gOKJhiZOCb
VY5urGX+xH5V04cxFN44IWObPyS9caKSOYylDiJHr5wAtUze0jj3FRY7QDU/QvCxcNn8vbSYIIVf
npYrJaf1VCCoasYsAhD6ZKny8zz0Xj0z3zDAzTGQMFJQOLX9ktxed8ICb/jZFT/bIFA72RXpYbSC
pt4EJaHGeMq5tZuy11kX1egFd1ZbjuKZMULbZsYTv8gIKsGCXKuRnQTd56iM/qILlibIJtdzg7xu
pNkADOM0yyAXi6OdDDSENkoOeA/8eawfIkWwwIvTWWcvmrZ2SpGmxXIDt5tsi+3SEQRd0E4G6xqi
S3D5upaOYGJB79ZujagidcxtOu1ylPCuf1XRnV75q2keqRQRhNqSUtxHORJbDbFElgpOrOiZWQ8S
Fr1S530LtPvyQe19DsYKHdyRXYCEIrSO8UnE3yJwIushwpmMY045YqWp/JXI/NARKugBCm7hWo9+
UIBx1CWcUV3le1M3nVRFLau+05NAU/nWMhkyQBFQX/C91qL0GZUas6sRg+lzg0mQ5iCxIuhz5f76
sRB1WNdsujMz5ogpuBLp1vxYgttFg12vHfwHAsnCyFb0tZZ/P7vvkY5X2pZhzkAK7DZHupNQxG6/
63fSHbJhPw5EB//yCr+SzDWKh0WjbvTJXIDNdALdCEZ3d9r24zMG2STh9e286Du/bK1hM1pmDxhp
RavMboqbYrjtcslJC1DdUqB4RAX5i0fkzNgKMtPHmaVTnE7U+46qdpLbnQRSmOsLuhyRnxlZPZcg
kCQGrfDBtM7yKq5vy+RUG7Pbb+Zq18xBjuoLrz9s7TtXE1ei06NZItIjxOnl1+u/ZakG/PEanv0U
9fez02NeBNrD+JCV9d4UXdBgUrjubLQkn64buhx5nVlanVLFoNS0p6k4jQG9l5w8KG5R2nczt8od
69D6Ea5HeyNVTimwfPm5+NfyH/KIFeK9MaHwZnLfuTkv/Ija3kw/9OqmNXMkC4NTYwQx7yHvJxE3
5r1nW9UmUSQvk3vPUjqnnzG/EA+oN7GDpc4MY/ER1Li5AGV40Sue/dLVweB9WZLZwtcoGsvV2eDp
0R34pZ0+f6gr051B3JoIcQTXj8AfWouNVOs0qnC/QGMNozxoixY9YmlTNqLK0WcH9e/HTV0PPmIS
MhoqJOInajO3yiw3wVB1bn9kGEwmqPjFyi23lKBhItrW6/dalZd/P/ORMrGHbk4BFU2GbjMb/baK
i8DQRfqul5/qsy+4qr7lcpLwOQdMtARxAgjhUPyJ3TFTbmr5h4VIZOTo8ZpyaEzPdDZcZTC/aTUq
nf0g6GVfXrBpE1uBUpTxCUA4W7A0QGOrzIDxU+hbNWVgjCgQZ/+6fqk/my5/fs8vK6sISOaMpvGE
A7vUkmDBTEKQTM/7zNceJeKgV+jZN1rp2GgjavkJGkUoLoufwIsvoPnvz1hTeXdFqky0xbGq6VtZ
Z0FGjECw0ouQwjMTq4dBsxoL5RusdAHb6BAibR9zY8tvIs/w5h3fVvc0dfo7Ge2bKChblyzrFCXI
F99dfFCTaJapANu6OsZsLPKpAwj+xL7PCO15aIOAzr7TEelK/wnTf25sdZaNpNIslSOrg/DfU7xg
7lo7mJBMXN/ai+WbcztLAHB2VG2FAZ85oplSD4mb8m89QbtBzrxpuAEyxpXArlJ2L2keg14giX2B
9Utn59z66ggnulHk8tQtEATIG/aYIWg30cZsHO7NLlnAYkgsQoHRS7fz3Oiq/tmxthmsrFwkTucT
kMiI62W/OpUYG85/Vd8HxPWimqvA5B/gFi1NrJwi6GD5/J7IT3EV/+CSKMS+OD1mK7ZiyJYG1SZz
FVCUqU1hpIeoIO5J46pPWbjQNKAatkt824sEvczPXG/tgc7trcIK2tmWPbMeCIp5esW4AMZsQpZl
NwCC46wOblvfZEr6XTNp4soQsiytb6X9KNt3qdxvZ6twm3ELOCJ8dOdnGPpX+anLj3PzYUDO3SqS
XWZWnQuy4L0sWx1aYIXmkjS3g9nO8P9i0h0popu6bZmjoefUFFvbNB2DMYQHJrQNm9FJ+lkF4XKO
/Dg38vtZSt/12jZuRinfJs1/GsY835GVjxjLOU0lsI2jUU52ZBdvrNnVSwAVSuQhrZ9FDvBEPc42
hNJSwI2ETurySfs6Aiu/wZsZ0xILv9NSofxH2xzp3LjRPHUHlTivBCWJrXqCK7U44GsHYeVFrCEj
U6TjIMyD8dDxdzs+xBG9tW3ohI6tV1SFb8XGE1i0ws5QBT7ss2p0zfrKiygsNbPEiqrbnI07RUcv
mE2V6gMdt4no6E+N6uvmeKMULEZlk+waNMMGkGzkPeTWBp6HkY2htck8YIx2r2oZOvFc5Ruz738M
Zf8rjXmo1Ap4qC2IlLeH3pL2rMh3pIn2VkvfcszTVW2zjSlzoeTiqiVBMNUao9cULDAm6zgrkKtD
W4xCCFaXnRElMLel0dGWsli0GZe+hEpsWTM1WdON1ZXsxiQZsk6Njgk60YZ039nC7V6284/tPjOx
OuNzJsk2Rjz6Oyktd5bU/ohqTXEqSTlSzfzVWpD5pY1jR9jH2pwB1KHDbcH5btCHvSX3j2ZyM9La
HcbW7whou/km7l5LqdumubzPOwi4DKMnAUuky6dCHTDJhb8hv8z6N42AcChCDzNRjnE1Or2y8MG/
9SUinybzlDTChAkk5HXS7FR9CIyouZ/au6SJjo3We6acH83K9gWHfzncq/1QdLJsNjEMXV8jZHkD
LnOI0EC1nNxhEOop1YvcGZRub1toINZF7jcWeWoafgtK1UCp6MNEU9/EHjGNvvboljuzjkFIrRa8
dBc/1NlzsHroin7O5rJX2alXDIePFeb0MI7XvCc5dRAl0679D1shI+rVDMs0DEOxVoEaWCYhUmro
7GQ0maPVgFPK5sNAQRTYdz5ntWvKipcUrxHrtoqcuxghfZgZUNMj29JRCmLZvDeUSlCzvOgTz37V
KrOz4hqQimSwTxycGlC8ndJ7zGpcPwWfSKHVKfht6au3l9tlZDI6q3C8RkiPKuqetWeF9S2gW+4I
uF/hodkh+RgDtR9mVIY2hSsMbS4Fyuf7v7r9tM06pqcjg5YB3eXJ5FZwR+Zd0r91A9DMiu1K/YcM
Aa/ri1/+7LW1rzxCX7S0i7OenQYTkia1P1mxIAW4WME4X9nqXTPkuatZAxN9kH+jmyHU9/Q1u1kI
3XpfB/gayhrTk3krohS9CCg5N7x62ppR4WZqI6ZKDmNg7OJ9tp9GJ3vtN3SrPRto81AUT5ZnFeUT
SbBs0cauXjYWF01KwMF0kuhbgY3tbfJ/tLDyEaWJ5G1QsK+2dLJ60EcQJvBCF8GDZzu4riGOWpSD
CUhhpyYnldPy+AZ0yW6Vlo6c2aGRMT/BQ1rQXSfbQczL3TRzx8JMsZpnngTI5fXDKvAG9spHxUA/
WLoKr9hopW+Xw94cQd+miBgWRWZWTietEl1uFFxFo/hRyQ81Bi6LRKRaIDKycjpDlpb13CFLHE19
Mw1hlALsk7aCcsbFmun5F1y5Fczw54WlTuYpfou/k9diWwVpUDxJ95oHgVx6uyDiC1cYy154WM9d
6hrLZTAL0ZICl7rwJGgu303VIeNvdeVZHjBPYQlti8TR5sP0lN6I1Kc+sbVXnJq98jg8a3I5UoH6
VU7TovAWGNDa+Jk/SCibgihtK+0gPa9A6GhZO6pLoruvXOzsnm/7yvWgkEZqVM7UEzoyGMFl9Udl
sZ96bYJSoZi2Eqt/orL7bcw12c+5sdMGnnlmJ4GA3La+TTaTgikvodSsUpB3ROpjMXNtS+2MuDbF
yEMy0+9RBB4GKMI3jjF1o5O2INZQqAbWxT7bGKq8MThVndxMQPyIEPlIowwPy5z6KFZvE1o/DijG
qKkezIBf4IB7NiuDNp+3clqpG271c1D31jtj2SGytNGpM8DQqp7+sOLiZ8+VO2ZC4zwFjSIqDLE9
OgiT90MBk1oR0Er1rOoZbt/TejO0ub5jGj8qCQWdZ76ZO+XDhuo0yeuNSqrGpbS4t4hkgIVJR+s7
lm5k3teeltDZk8CIA67E04yStzayPY2NXS2XT2Mx7Y3ZdusSP2DOs6felD9VlxmG8Jo7u52eGpJ5
dRX5yQwyEhB22UMN1Km6QZ8O9AHVDThDdmaj78qa/oJ6SsT3zAhnFo4NEClm54DLEk0T7kZABOhk
J9WZi+D4G1PeWb2p512r74qlFKvmbs8lh2tgJ2BHrXyJeipoGF90GGex++pQpxDZo1GLB0Xpntvc
dnLjRSOCssDyN/64OGc2Vsc27dKZSCZbJpwHJx0bBymCzo7G/H7dkV++H2eGVq+jnsa6IlHkOm0A
zk/PDqxdvq2+yRD5s0LNLUDVs5ToMHS8a6B24kXP84140Pty1eXsZ6ye0MiebconpNxjoKuuHiib
4h2db1cBpIXfMuEYv+AbrrXFSNSVqLniZRkVfZNnEMKgBSaYYgGy65M39sp3XMuKpXWnQ+dDjo7o
lvlSnDqqEjvmmN70WfWQmsqi7AlG7sQE+1tVSg82MZ6SrvTMuD6Avvt9tPVd1Rcbo6U5mmcl0B3g
B4nin2V8b/flD64Z8rNSYcq1dHQFnCLjNO37In3Qh36DaWewDdkFmtK/UrATFJbiVUPiD0jmWWSm
jqW9z82TFh0xjeYY+Q1E3Pxq6gPN7HzonB5U2fDL4ili1JnCDBCc57G8maNfLHtKLPmbJsd3ZDIg
JkKDiKl+ozM37oBk4OnB6pVdpLJ7YLJdYskOb9QQSrt7JX+Zm2SPMrDPMQCRUtlhaQ8eD9PvZrYv
MuU0Jvl9W1Z7/GnHSFnA7LH2UkmfINqENLas1X3PZwd88AxQOVujLpVHn9ioWXMRi9OF5/O3vHR1
D3Pe6JNUc3aqdPVUyIPb1IU3qa3PDdTHR+vu+nW8FOf9Zm91HaWqneW8mxfSKLLLqKscuFvisdQc
vgVfoSflYIGJ/OtWLzmB36yubh9KADPvYrpY9QA1B90O3X2jP8F8lnwoT6BfrpxiM6Py1brZKQUw
ZcCAt2OBjNm9/ksu9QfOf8kfRd55jnQq2/3d4I5eXHhVMG4g5u1x4On2sRh6sESQq/v5m71VIGvN
hlST7HO//xkH5pgnoxgGHrbTRiRkKshE7NXHbXHdE6vEwzEYAVO5A5ZAR7B/S7C6Ws9v4d7qSypq
xFKLw4QWqgFbRqo9OJwcnlQL0p3t4boJLC5/8e8W/5jGR2EqzQwbnlR7hWzUodzxR4pe9AOCpO0A
yJaxIRsa6NvUp56I5vpit/IruvtjEr/sFA2KychDJDCjktobpV06lZuZZ5scsxItWCXMIduN/QeR
bU+Ke280NUfSGu/6Lly6QWf7/secfgsUQlWYCDOBkD9gROShT4OZ+1UamK2j9AFYhHCKY7eo3f6m
ydz8UYZ0xynhgUkCeS/CP11O9b/e0zXiipc8VyKe2afKjsD4HPbkR9/eIPaXE82DXjAUQCF0B41n
tfCShrhQwln4k920qzzT2uuJCDNy8Zh8/aA1IgsEFIRJXI+OUy4fJCU5TBh41Ml9P55IjjmYNt9Q
mQsS8+VC/XE2z4yubjfITNIsLxfvHUHIWoIWRJF66hJRduDBnh7aUcTXcPGKn1lc/M1ZK5BFPTDV
7cSgliTtLXuDE7gVHDVBaLgGZ9VU56TQELH1QRRqb2hRBaA/ti0nAgdevB9eAZfF9ApmIDJHdpQ3
jMNRxWkO9ZFspK3QY4s+7CqvnYkd6dY02qdpJ52G78Uhe8LEUtCFAM+Ci3srP0zB+B2UOfRD3OG9
OAtin+33Eued7bdlxU1NU3kpaalBe6peGqgpYeo8fuxBuArSFVAXp4WHYZCn/FG0dtGXWP79zLg6
DOi78iV8Un5k5a9cNSFZ14JyWxG4l8sd5rNlrsIQxnRWF10JJ2uiTscQefWuFW3bqYL6neYouZ/Q
B2hXO42I1eWyiz0zvXq0+oxkygjev1Pbml4OHmYSn1ozyKb8o62tjanbO7V9QsvEbaf0p2Q2Hple
WfJ+/dRfiMPk8++8nMKzrcbYnGyotEO8PqQ+H94NJKiZ9pgSC5IGmsBtiLZ7DceoCY3nmKDaBqXz
Lei9o+10MhwSlEFeuiLuFZGvNlZeSi7AmqOnGrAXO37Eq/DK0OfMtphegjpE6uR3wyZ1h40IdinY
0rWsOtebSJ7Vmp3UBqEI8oeOPA3Zi4zZdKaIBBAEV2Utrl5qAzBLEwHR0QCcTWY6Fsg4Yh0kqBkX
RLOXK21fJ9ZceSRgmhtVivHU5HLlj8ah0sDDWU8B6fet/tKhYY1uuJtmmZehwt+nxCVd60Yj/jfY
CuTh+frR1QSvkLnyURpnmmRXcNho0XsjaOo7uXDqFmqwyU6pt5Ctcbq+CaBP62St6psDKjwVB78n
BHkTeVfQ9NbKgS2MgDPU47DpZVCFnlKQ3A+j9VrHhykCu/n4y5xNOIU5HKCzZBcfUwKhvjRyiqp1
NWI4lpl4snIPQSGf9joa95Mnt49yaWBziGPJFDQoXcCaY8p/5KSFFq6oxS04cebKX450MmorL2wA
9cwgqiM3NUAzNG0K/YgZclEqIbK2/PuZy+gsNmVqAmvJobcdSXHwWvrpKdpmrpG7zXNytENgNt1K
OCojqmasdZ4xZp8ymeNNbL3kG3qrpwXR3DrsYE9O+xodRVdZ5KTNlXs0WF4kSt6yk3wX30c7/QnM
SYMDkTbuyQFmOjPos6kv18+1YH+tpY92tr+sqaIky+E/KmB8x/E2Bd2WOtyg2+9kQyNKMy525b4u
9borCg7EXplbvb+bctQ50xeIqbvgKd0OJvocMZQC8navqJMvy63ItCCms1YxnUS0IVcoXsACjB4g
+QWnW1gESWC6YwTGOk8KjX0mnEm6CDU9e/KsVV8iAi1rHpcwO1c07GXMdeb5zir0O6LtW5u6s93v
FFptoa0qCDdEC145UMMG+GFUgUShNd00agX6HIGP/pyPvRKZWyufKJFJmVAiwuOTRN+7lO1oOXtq
f6sr3+cBeQrUwAtl39YT8BcULMmZR/rQLA4qhrPK/tgULyoymKzBmEyF0lVXOdkYJslzG2MyK77P
kvdWwuBv/d2OEsHuiG63tXJjDevVoRlxu63eK8CsDeZ0t9izZ+nG3BFnQtP6+kUTvB/WypHNUW+k
FUNOr1dkm8aPVaE4MsMIdnwfS4ObpVxgUPT9VyEfA3VXMi9IpDRKtmjeevP4dn1JIgsrf1XOk1y1
4O8+SeaHaqu+MvDwuoXlAF05YOuGadxWemzNDTvNuuE2mNWzuOrGRS04yMsPvWZmFbvxsVZkZQAs
ItGYl+aokw2HTP9ut4FK30zwdqugRLu+sovjAGeOwV75IztJ1IYM2LwJ6Dgwbb0NjzH6Vk5CfBTq
4i3iVK+RXNtTtrUL2vD9Ip17FJEeCUqV2h9AybgfMJkNj7xIWmnLHK9xA4lgMw7ojRommzo0ex7m
CF4Fn/ZSgHdWtANI6/eXRzNbANNlyD3mzypG9XaLnoB1W7+DnbV2zLveNzC6bNzPgr6PoDiJVOt3
u6VBSER7BOr/rBgqERZoPLsAXdQgASxO8KEvvQC/rXPlaKCYII8Dx4fOqqNt7HJtcM2m9okKHjWC
UC2ekPntmkLUtr3gcH6zu3I4vY5GSGzi7vSUbhUoQowgbUkAbI5UhEvAxBV1LHCqy9at7tFvJlcu
h9K+KU0pYaeWjWgl5tumXnBxiuDoXPA7v5lZ+Z1MH6KoSaAlUkmnRH7J04/rd1N0RNZBUZy0zKx5
tWSOkuouo3OG1zyzbeyqj2L+3EuAqfP1rKMiNQE9ezegwKWF1ZZBuQlEQax0Ow1s0YekcxSIIix5
pBSqP9OddIvSl0VaiJX9P9aubDluXFl+ESO4gCTwyrUXtbq1WNsLw5Jt7vvOr79JTcSoB243Tszc
OA/nwTFCEyhUFaqyMh39VQicEpwhnyeZ+KVdsJjgR34BEL28jdBHGPbza+9VT+RFc1duTSGDwYW8
8B87wGVJuaY1UdsYwx3xuy2m3iB0PaPqU/kibkXRbaSc1ymKUjXSCStV5Ieqy24X6s9RBQBiB9A/
RHSjeUOr5pjUIg2wC2/nf3wi53Ygc5eiRoBD7vU9qzYTYf5Q3ydhLPI3gtvBJzbELHrweCGx0R6M
u/h2uFmzXAxev+BZvKKeofEsWPJSLPvHt3GuhlUGUfV6ZoCnEDxxtyGEEFU//r4iK+zazqEC2TdO
uwWPpD3BEbmZmz4IA4rIiDjvUzKNyU0E7wOvY0/14NHqewF5MVWeLJPUbhI8zc2GtIPg89evu+L1
+ClUUBBNWpEioARy/Jqw1jZogSfGTqnui0WE2RKcLp8RaWEbGq0JyDE14P/Mw5TW99e9n2gFLhma
DUi0y02yNksj22RAhC2i5Ee0BJf7UCBlMojVoVNpwKsVP7VFMMGoCs6EV4KV4VDiHjn3XTE03ygk
i2sT3DJd+p7hodEUtWNOhaM2+r2a3XTATycUbIHlUwpsSl0f0ka3MU7moe1ij31ldyh1rZpyGgwL
IOftLIGwDGOXZXofN7lgJl3009fNO3uRQ78WukdKnGNGkCEDBPF4P0A4pvZaKN8p9Nf1017dzhXj
/Q1ZltGwk020ThXy1BkHCZikWSTcJlqDy4BW7us2X1DX6KG1I+uDV9BXNasFaMZLXYRzL8Q4L9Qz
w4xAhrDO/GQgIXYYeMCOkquBa5t2kI/WgFCLHX3bnyDvEFkiFRaRUXPux5TKoTUW3JtAu+vCwsWM
qXf9rK6HEJ2nTE9jvH5olQJIGQT2LNX2qNx2UI+G/Pz1ha4fGJCF/zTBGeIlyVLAKELptit3rH7K
eoGVC3IsnedEn1R9avIQz9MeDFQAwQJJGXnM1okX3a4qFCLhJ9E3cSlGo7ThqMdZfmzkEwGdvzR+
q2AF1zfu+t3V+cFiLR91RkCxhYn9GrAPwAgb8HC0zWyvOhBWPcuCbRR91frvZ84CEa8vVFXKjoxU
fljpHoCSHhTg7evf9UmO+Wc3oX+e5tk6UothpamGReS5vyLM5IOmuiW6z88BAKgLaB4C6y/ZgxqC
6dUteL6BAnPJJnSEk2XrSV37LdxJRpCLTam5VvIWoB67Y59/QHbzIZNe5662pEF31Cw4oIdW0Z3R
1KnVlI3gJl6/6/pnJfdsO4zFbJYlwXZ0+aMc3ffjj+v7Lfr73LEGstJ3XYtBGrn4mWKOzBCOwAt8
yefr/OwL0GVUdElG0jJ/Tscplj49GeSWOq1TxSD2VlI3BLr3cUlOIjTzZZvVKFNVImuU54aqiLaU
NMIIaDtjVEB+wL3ctMXj9R28/H1fi3ApRjd0Rbms8h1a0gIX3D825KMrob4r0h3/w4viayXOHENZ
NsYkh99P9MUpMGKoViqK9grqVa/q/ETqQ00xuqkSwZ281C5AvPtaeDWisyOEWK486EqQYcJypX0D
9ekh/2a6gy35mSu9spOoU36px/mPFTmzrJCBaMGIvC1SLfSkUI/r31YaoI/JNsBX6Fbfqnt6XAWb
RMm96DjXfz/71jiO5yRmNDvO8zGdtiRW7T57G+LKuW42ItvkcghZ0oJhatcKRnOgWuvU2WuVZoIo
IfoYLlNoligICwlt1KyFTO60Qos0q63utElQAr7UAv/HgXGVklpT0zGTTGzbqO+Vgm5zOgLEWdmG
nNz2JLPNLLXDcK+VxJaiYnN9My9Hw78NlEcLRRgw6fUZBqqj5lXLvdVkxK1qiC8NxZ5qRJAA/iFI
fa3HpS3V2EqdGRsZnqGzO34OftNwE45updhgQ4QmsbLT7Mw1npO3xJ/9AK9EKzxmPvi6+/dhFF3Q
9Rx/D1Rfv4f3QaEZFYGM6wKuGXR6nNSNHD20pL+YmNaENPekGvCeprb01/j5+u5fjiFfq3N+ScJm
LNla/2/TBwI4tpbMAjsWXBadc0DtRIw6X5CP9oVfSaPXqD7Sb/f6Z1waOzu3YZ1zOjUNVaORWYY2
7OgqDvzNtgaiNLxLgWiX/NwLHzrPAKxU5O5E5sv5HCWWqrBc0+0+lG8rbXDGMHXbkt0WaWYbaSK4
LaJAwnOlmJmeRRFotI4jlCODV4i52+mQWRXLAZkGby+575bU7TJTcIyi7+TcUQs9P1BRIh6bLd20
s+pIhglBpOIhS06YihAc52p21y4F55Jk1gSmIsEpyGPoVqVmS+NsjxhLwQAPaGpQFaOyk0MZtZUM
O1XjZ4JGmUpEGe0fGh9/Xw8eHRRHMdov6+VcNZnKZQW6gQXLJR+anYD70Wp+ovsS4rn4376fxwnF
mRFitAjOX96RX2RHnjLIs8k/VqGPFHOwrhAWfrks9vWhnBfq+7aUQAO9UnFirCaCBrbqkJ0BiEF2
0qCGN9gEQzyPLcQssnWU7NQIST9EnpkHDg1aT2pwZGTHsn3X4tCOp+9SSpCnRz5m25w2JV5m3Gdm
aat5YTeoEVa6H1V3bVKCANrwZtKGVpowzAZUWxoUhxCFzak2IPigxE4d+ZWa3gsOSuA/ef6AuW/i
qGWgC+pmA+Kpp9l4pCw6VPRgzoEbKL+CMHL7nlpJ/hPjVg4YCpEyC/vUAidrcO7PoBkFxzm8AjDJ
juyu/Bngwc8xS9DeFACEZHYsLKWK1uQ8Xxq0uUQmHFfWLd7S3lIAFWqzF8RHQRpkrH7pLKfTm3rs
OgkBCip21lhBjb3+oapbOXy/fpJ/KAZ+3QDOwWHotqr7FhW1JJPcOb6jELztRtmLQPTTyLVt5pOd
LNo+6ImVqm9617tyzuB8TTgoXBa1xbhxY2eAUjH1OCulEwTGe5k1p0476N33tX9ApNiJM9Hpi7aI
c5ZVr0lK1iPtXQBAn6E0TZJvsXq/9ELu+tULXHHL5upF/nEYEwvTBoeBkXwPudNOd+ubwPpL4Un0
hBfYFz+3pWiSFqbZGnFGQOtLyc2C8rbKBAnQxc3TCIYZFBAwMJ6AdmBIfaFvRo+m9qPGHKXUZyC6
3yuyiG3oYp53thB3XdpaYRWlSnas5MYa48HtkgASJsFR7zDuDPWLiEXedZu+6JzOluTvTjfGLGMq
omh2O/URmMWFz8uLacHZEtytKeq51/o+BxzcXrzOM1/SX4Ffect+Hi2ptRq33RZ37KcYMyX6Ns7o
lbYgVE011G5Zbzcou3ey7F/fvstJ5dfH8U8Tsqx486iQPvVhta1mVVvDzpzxvj9I92tiWd+gDDK0
aEGK5ofWn//bTTtbmnulmFozlWGAo4OG+LZnilWqiZOUuU+1h0G7M7OT0glhlBeTgLNFuSSgacp5
GXIEs6TZ0qjeJWiDDChPjnj0dSTeN2PjhImxW/rH6zst+lruFdKpQSVNIVAen0RcIDXTfcVtfGEL
8mJaefaBq1Gd+S8MRSZtLMFo6CG6UZBVoo9hz25zmraZg6JMe5AgqhY8tDfGS1e4bAeNLEtMAXgJ
VqboZ7+DC9cYvtZpXeHF/RcvfmRrQIxi5cUOrGqXHkUNbcFl0Tnfo3cp5BtTWNNMmZUk21peBGH6
cp3p7JM4X0OGJu1jhdAjeEGh8HXs8ZpvumdNQUzSYmCGJNlRjcwfpXhDo9xhcuhTtXazbhL8lItx
4+yXcC5pSpIsANBMhWasfuoMv0pnZGcCixUtwrmfsQAVcyMhbOCh4pf16AYpkFGg6PlPF4N/fzCq
z3EYrEFDN/0BDat+fMUMnt0OilUvv8zwVUVWfH1NQaDi3x69UphgVB2QS/bQWUpAxW9Sb4oNqwML
VQjOXbkPN9eXvIwN+DozfkAh0rpwbKIkPM27xSvv8w3mQc1uW0N4pj31sgtQM5iAMPkbnkh4m24X
lxYHs4CPENUQRU6fz+gzo0IbMkdEU/3BMe6or0ErAzLObuwDjwWEdf74v1FYXn7/nG0C5xUa0tE8
yxFuuo/SpXfFo6laudt+k/CqgXCdfuhcyY9uZ2clzJ5vdBtq5H4GsI+o9n4ZdXf2Szh/YUhwTpUO
4NTKfOWP/l/iuZ8l3MEdnpJNYyc7kXcWBAE+029VRS6LaMmOCuZ+yua7DG64YoB+qPStmV/AvGm1
9eJcN7zLD/yzL+WcRRkFJjPzOTtO+ke9PPYhsaMgsYr5lJB6X8YvelB5c5+5s4r+v9K6C4ZKh4T5
2VCJCASuh3yDcymzUVVEIlF4YuZGiV5rEykU0cDjTOsHuTdPRbJtR9GwzuXi79cG8Cl9Xyl1V2AQ
/VhMzU2BYY1c3s1RtSsKIJ7bzE7K92gqoCv6rR9EmBjBifMZvqEHlKUaDL5uUmvpbxsKFgD9lMm5
lS0/q2xwwloReNTVdK8kVjxLQyQpGgkwv3Bcont0ZaySTE4vPSood/8r0zINzVA03dQ+k4CzZEMK
0iypzAmdl9IaIWaEHuM63p89KfedC/kJS923siWak778fV+rcimOxoKWpRTTwA1mikj4rA29hz22
WSjqgvzBdL6W4vxVPGTQE9I7fGBzWHniSKdCKmX0tSLcS1DhlRAvpCmAxqmvGJUgZPzBR32tzvko
FH3yPomwvauwm7lXboib74oHCHxas2fuBoxMbadv9fP1U/2Dk/5alstzmjyIIqPHstqwb9jGMM0d
jZhTRG9G9NqHj5BPATr7JazuJAlavGxwy6qx2oH5MDrI1asO5NMW0LhXCsZXaXc0lbFZWRkDrQBU
qBZZ4fp7frf3r9/LOTgTvIlpNSGaJ1sFb8xX0+tDG7wiSQBOKgaO1cXVVzpsq088MWr18g3/Wp3z
aYZR16Sv4F4/IZte6isQnm3+JWBT+3udT3Kqs7uWz0m1zBNiR6Y8BeohmqmrN1tJQXFcvhujH30e
7KvBeBIYg3Z9cz8px8+WDXMmhUDBsGM/Z49GE1pJGR7CyfBDaZ+Nhdvlb3X0a1Bv1XR+lbXHGTQb
ajcdCFM3mnkIoidpAZ7fSAc3HRUrqm70PIdkvAhx8ocw97U/3MuOoralzEmPy6Jb6RMKyq6yARHU
VnL128EGil4FH6Awlbr8nvxadd2+s+3JKsgWJQQOYlDDTVA9GdFgRxD41IIPBllgOiu7xmzvALe9
u34wl3FDZ/bAeUHFLGMyduv3ujLIu6zez31ilTfmztjLe2G+JPpQzhMmQw4KdCmgR/0YbpqHYYOR
bau6/3/YUs7rdS1NiFTTlYw78AFGhp4ahhJ2nS+s9Qkcx2e99OzwiAH+3kGuGd6o1M+fdC91lfeF
bBnex6Y72av+WDW6QNAKt1MQw1TOZ81ynEp1tkbOl7+o5PRN4iELDpzYlj3NTe661BJjhj69xBVf
ySs9KrI295AIWL0VZFil0kp3qW3aSmel/sowIDsYwdhGtzqIPdhrshNdmD88g/6+MLzuI0jPq0U2
MMeabMmOPkFi3gG//ICmjx8fGpei0kr2shdYnc9OJiSkQeQnGvZZr8aVTeDFHwlrUzXqcXViqmFc
N7PJkD5cv56CqMCrPLKYyEaWSKsRg3fdT33NX1zxZbn8Rv/aTc79EPDftV2TwTuXv8BXmVU/FxGa
QBPcEo1zNCzHzFymtaisNOxuWJp32egtVO/cQjJ2agf9Qar4UmoegHPwpMywc7I4atU9QGzOj+Tc
67RTjzENWoIcK1ZuogzcdyCVAHXQVoO2jWR8pKMn57mNuXAIUYMQbMotedL8WPs2Zx2wGh8Q5VQb
tgM5BzTNjJvrZ3WJ7ga1qq9d5HybWciDGgXwOLryq2EfSZRYiex15DatSxvGYoNNEBOSbhveQW3G
otU+0I9B3ThyscvijR69T+k7/sOMYYp9KY23hb2UoyjCiUyK84sjSdKQUlgtVFtu6JI5/eIl+lsf
zW7aGPsu+JlNIgYm0ZpcKrg00QCZJ6RWi3KK80MMSXJ5BHn0fVZKcBqolQbUu34aopxb41yjGkT6
jHF+fGeq3eZQKiSPzAC0q9q3+fexBl+sCZ3Igm20OhesLfDKvBxljQl+bDC2eIT3BaHbjpFDr5zk
YRA8hC9NDJ+bHK8/aYZKkyh9hTdMeh8q39IG0030Q1dGy0xqR2Wvsv4SJzOsfbBIstG72oZ6jM1G
P2sPGYNKxXRiDbhSAlRIwOqsmPeTCeHRKf/ZEnTymmel2CNxu5US0XUReE8ettiRctH6GKErrz/6
fPa7QHKvm4DAqxEulZshw1NUOY5BXfFg8exLQGuZECm/vozAuHnpyXiWy0Fd6wISnJlav5eYz150
/SMf8s2A2kAqgWSQFf71VS8nqqZOIEdOTIan8z9TRnhO1VQNjR2HF+jDmcfOo77i9N/QxSfO0liy
x1Rf3Yjmri+/Js/W5Xa1lUDWUceg7F0+JkjErcKFIGg1nMxS7PFR3pfgFRJzGmlrCPot2J4ty4Uo
ZUBJPFrk8NTKqLXoppHbSm6EVp52hqXPXWkHZX+sh/EXreH3aZaA3okqud31gKlCt6DeaGWk+W1T
g6bVUBdPTcium0xw7y7Gu1y0flHR0lKaKjp04YIZe5r9yIrqLjaS05LLEHee2tGdE4zYo/6EyYel
HT1JNvdzld8LDveS8gQEgb5Ol4uWMlEgJAP43bGWw62M+shWRdnPYaRENy1Mv4c5BGxiE9GuWiIZ
fQPZT4nypqqtTdpsn8/UgxANGFCaIbyT9HFbV1AuUBZ3Is2veYqWW6qUijuGtYwgpUu2Cqjfz17X
TUtpp8TrusmdGqPzUyOVHAPYLYuUmW7VbCmtWlZbAJzZ6LapptpQRvCpkr7osuYzVUscNjdeB3rL
guiHijX+ktQvxKSnSCdbQ5KsLo/cIS79pt2W6OdIhQQxU0hhgAlUSkHX1BReSiNfDYChSfyI3ivh
rwyRQyIeo6CYqGtw/EMFQVYhrF284qDulEkjLqg3PiqTeZMpPWgk2taGcgftWqi1PzW0fhpM06m6
+DkOKPJEU30lBrAnij1P6zS4eejn3pOr6Sbv0xp8CnGySRgBmmbJvptBBXb9XwFJMrenod2nEeIW
vqQvQLZAY81JTCiNowPYog0gR0iI03mABlr7rMzmQzQ0h1iN7xdFf+s6smBXh9kJp9kaB3zmWzXo
p6KZwMaSYcDOCIhhazBi1Uy8Ku7tXv01zTdmO/pN+iORgpda+QhjdFF68DrMexq9ZTlgO1W1kdvK
LZbgJg6jD9NI3hNaun2nHEDBHNnFv6zcnZkpl/IowJrX0UpeM9uYZbhtW6v1h81fw7X1jWKzn2Jd
4otu/WxNLoExkB+qZYznVhNXdgQ0G0Ig2N0frl/BT/Heaw6Hy1lYWA59EWEqsEeGZoKwTbpXzVdo
f3QSsYMaM4mTqlmJxA7SpGynVLKU5B6H6BmpecMa6gctptADe9Fra4gh4zm39hwOO+i/pHXv9tDA
UpfWLVjtxNWHEShWAZ21sEcDEIxI8gylD+l5nKkfq691dooKXI7sVBjDjvRAw1cQzbKStlAtMDoI
AqfQx3O5E2EyknTMzX12XdvvMkhsgapDAmtRq33sfAwz3q1QqetbfrkWcXaya6Q9e0in8ghq9BHZ
jG4NTvYDhNfble54+F7sCiGr6sWw/bUYX85P9DbUsrE38YRttqvVjh6BLphoTupiLni2DB+mB6UH
Ah6aYIbe2iwhVtbu87DaSJNoRnP9S1cMlq/XD0Zv1A0FrXzzMmB+QXqO78hnOw7YTyf7jneHA+lJ
ezqo+3GDyCmEYop+ABeiWS+rTZBjYDA4SB/pJtyNpzUpWN7EuIDLBYizbeXiYzGp5mKspgItsJsO
bYMIczea12LKH1IoqR19Zz5zdR/YV0cHg6ewB3e5jX/2C3jXN5ZZy2r8Au1hQuoVbuCz9xSMpgSC
o/9TDnS54Xq2JOf54jJZxslY70d9kJGQJ5iIUV6yOHOUUXpX2HvYMviayDbaeIsetBWVYO6tn9I+
85L+QOVxQ4gqeIN8vjGu2R3nKAegUXIwEAGSQns37A1QX4PzFU8KCtTbUk5+nE2qvcR4u/czQZs0
Bk9jX48PGtUrS++CEVlK9JCO/baArtrY607atl5gpDYzVUAE++eooI6Rlo/zlI3OHCkfEfrdEBdx
KIVEFmPtjFAbbk05Hu6ycU0R1M5X2+m7EjVv1eIHQW3N1XBvwl0qmLS77rdEnoTzlkWjjppafnqS
v4o0f3kSYZ1REPh4PrNi6vRWDqGo2DmyHW8SZwLk5hbd3lUWHZUuIFcjTD4UIrcsuNc8fQeykIJF
Me61vAt25V1po8q3JV79IC4sXsb7fJk4z91hGDM42nu8LgzQ9q3UdF71DEFOJ3xc3PYofleIQh3P
zwHMyDzUgKciDJgv2rBDdw76C/vc1nzjpZq3xa20a+zCNgTTNZ9FgCvXhnLe0izqkFYUgPm6M92E
3U/GR4zBmkapXHV6Dacj3h72SPyZvuTzvYSbMeuFM6YvubpKajphBS837pRSRVIcHosZGEItsZBj
2xIcorJMh6E9BMr3QXlu0V8so9guKWRNWp18IxL+uD5jhp8m8sYE4rp8Y6UiCEmiNyrPDqLJaRBl
+WIeY2M/uwBvPUtusWG3YO13kcM/GSXqs8IX6sXKwpkNcZ65W+JOnwjcZMcs1lvQe4PIihOjioiq
OPpHkZ9XACKKivGfPaxrJ8q5Z2kwTCOCaPsRNJ6Yh36M5p8yfVSm0JLHGBAvkBKTmyB+CJNjme0q
ebpp4z34RX4lCkDoXQacEs4OUrPdbQPVjutO6vI4zNmucG46lzQ5aifNPOaB7Bly7kJYxML/W8xU
fDNe7DItbseycIdFBA8VOC7KOUhACdO6yJCxU3myZSDCM1xmfSP4QEGmxfOGFGneZHRlrV9Z3gsH
tBMYL+qd+DB6K4agegPb8U+9FDZhBObGU4gsBR7HRQVzowpYCHc1mEsFX7aWVH43LEoNk6qKafLd
lnzqqlmJ0AXoHAA9oL+67NVtvjW8ymdbEZh8tYMri/GdFTVGDXtZO3QxdFOTPncWUM+kp2KG0GT9
r5gRzL+/jG+hBEYfqfqMR1bNKgtTALYx/Sy70/X9u3xAX4us23v2rICISmjmEVLwVn2cYmilViKZ
uj84uq8lOGeOfrqS0x7FOO0o25ilvW0elHflvdmogM7u+mPqReBIFjQcLpe4z3aPS4IpdEfNDjoD
n++leFM9SC7GGtD2676JGm4XrYIyxdRNoqn0s7tztocou2isrQAGSgaMfZbLfdf/kCZIGWiSGxej
yOIvtonPluM8xlQMdaeVYM2COJQb7lvf2K5AZ7L/d8HibCXuzTnWxqTEAYNxuLNvAL8HEOOueM5Q
Px1vIMHlicB7F63xa0G+ZN9lRjND35QeWbfLgfcffv0Laz/7+9yDk/ZjEDYdulCaeQ/x5GYQUGRc
DiRnC3DXiemRmS4pFgg1wIfS0Slp7RiEuUWO9zprXGIoWxOkamrW+//t27hrFmAiSJ8VBiIVMMov
RLbSSpSyCCzvsyx0ZuiBicpSksDygCG8RR3SR8fRam7/B/jsxWfD2T5yaYpM5kTqGtxe9TCj+wnH
QWw5tTLnU9qmgbKU6g137aNqSad+o22vb+Xl9+vZ8ly2Ukh4T2g9jjHadtsW1UyABrpd6EPc1jMg
TtJvqIivWGT6XAoSFakcQmiCHssc8isYlU+F3c2LSzDVUBQT//tN+wQise3C1Do89eN4a0jpTZU9
Xd+4i8nM2Qqc+QeqhKJvDVdfQzEv2DI2WkXy47+twdk5mv4YvieZBEayZNOC0TLJq62WCUnh19/6
W6w/+5Z1N8+NvTHUFNqc60zSqukd2WmK6YrOMn3EkJ+iGKJcDCJny3EW3+hZaHYhAOPEb5+Gm+4R
U56fyDpq6TZY6TFGkjvyXrjuGi2ufSZn6l2l4WWVYl0dFQhLQo3EMb3MSajFvi82fVGd7rAzd7KD
p5Dz306SM3mq1ckYYXDuGDD0X8jos1GDpKImcIzrF1z7Qi5e9qaSxdqCL1wwTJJP7/FQ2T0GK2W9
tK9/kGgvuXiZgNEMRMUwGdNYvFmSt20LMRUkPKsS4pLbUyHKcgRG+hmPzox0maA8EdEU2Odq9KUx
BPcFPFNWPWXmrZSzQ4050hAKIMV81xkv00gFe3vJpUDyXNOpzoCs/8S5nq2PMa4hnErM65gZqtFD
D6Xjx+t7+jmvzR/f+RKcgUJviM1hAygyyrcWgKBWF0pu20DVGfJNSw09gPAdLJuNner1ptTDbSI3
u2Tq79D6QC1XTSBtroPIoFBA6j8pbQOdeuhkyyz4FpX5cxibhWWq4a86HOaf0Vihml7S5z78VmR4
irepF7BvQxzs9Tj1Oka305zug0byRvlUGTeseM6hhpTmL/PCTkM9lZsiSU8r4jxmJ9rreLkqh771
5xT65MsMNW4in6ZKPZBWRdOvCd0wiRprqtHMw98KysrtoChtl3IBsHdTxxtN0125GwSX7xPj8fu+
aiaGVQ0whX0m0GdHJ82arCZ9tz4Jm6250fYydUnqJrULtjKE9YdIP0KQahhP6a48xAfiyMfhCfKK
vkwtNIXfm95hcWI1kw3UcuDQDjwG7JXmVh5Z4z7z/w2kDAn23z+YCy5pbCaGpNYUetcvHZRcJlEZ
4FLScb4AF1lCCMn1SoMaBalnq5kh+KREH0t90li8C3Da3VuGsejr5n0pYp6vuV6ws1PIDLIERdNr
x7zcN5JqV8EDAz3E9UUuPobOV+GCy0gXOiQ5MGzolm9q2HVTvrcEcmv5YLVsnyQ/u/km7LfZv6OI
PV+au75BobFR7jsNZtZt52/hW3Rk94uf3xBQbgPJ1j6LqoeX/P35ilxYyeeYFdXa/iiq2ZUScjAX
ZdPFULBsOsHGXnZ/XybJhRZA7QoStYN2DKrT1EM6CqTe149u/bG/3VKdwLUSahLyG9FkpsB5FYF2
rI3QGYbIBr2APYSBNWaVLc2ld325i20UFML+Xo/7oqgK5iBV4G37XfAGHAi0ChICACkmS7ftdoL+
yUq6tRIzt0JNkkvPi/O1ufAZQgm0HmcVyssqoBsxc4dC8iqa+dqoWSz+Scf3AjKeSjMKfOHFS/j3
R/9GdjmpxTRJiaxBNVzfBYoJKWX5JgYgTrC5ly3zK1pylokqM22MAfOJ4NeQdlVyH+6VjWSj73mr
QavCh1ZpqzryYIlzrYtVmPMwyh3sHEmFnsSthLd8/VQ9phtlg2FESAy2j8NTaK8nKuxZX9zXs+yA
O1AzASC0auKVq1nzTA8Y/YdklREnkKkC24Ni4ZWa/RSllRdrzWefylfpgKKpDbUqNJQEFU/9nm+6
woLqMyajIQvqtP3ahczxdAQ12T1ZMDslv/2rftT5b+AqDTIIz8hYfJZOFK96jUOr8FZAvzJbxVMJ
dvfcG59DobbmGqJ+cxdfO85johuzyUZiZKt4e+C39vgtegCmE2LMoMo+IEUT7fVF93S23vp7zsKX
PBuJwkYwDNVz4ISa5i7VR9wBUp4Tp+ilveACXfQQZ8tx0bLUMFlZD6i/0jI7pX25zyFlwuZoF2OS
mdDGH5PEj6vWaSsmKH5cdvV/312NC6EqxgxNalTaMZG+D6Td6omo6iDwDtr672d7WWTAeul6xI5l
iidnabgynVA/emVzJnBEom/h/FAv17SaJbyIFBUtr6myl1K1BEd1OZn62i/O3xRDKY3ZhECi+hpw
OreaV3eAIMQug78LPtBXAUc8UQC70Nx5o1WWqAIs+kjO+WhNgxQO5drj0Elu0BzlSRIFS8Ft48uV
oF+YmxLzScewXaxQLSLLbMEYF34f6UeWty4Lvxft97K7p0UB7amnaAy+Xd9mwUfyQGFC9IySKMCY
efYrDpGoZ9Lp+goXgUdnnoxHCstgimtVGoenZdpL9XMO2IEuR99GJjuhsWsNZhHTvGtlw+sTBtIg
RWBJgiDCQ4gLMHpoZQ0FjikeHah7u2YMUd6o9K9/p2iZdafPbl8CfjajDnCWUzVYTH+rgOqURfXn
T8G6K/6Z5wnK2Rz3TYLQFGLsIRwaW+srl8naW0dCq1bjTagpEDEwh5tKrdGwxrtqCopX2Qz8NP6Q
Y6q7UwHlxZYCywNmN0DDe/WYhgV160r51tRg5jDjAD99QqtNaZbXRVvBvpX82hrw/6E+PoP47r7T
VDDvotkZqf1dP+EvSrJ6u+SYDNfjPHcq2RzsqWz2WvA0Vv2TphcHMvZAVDKfZI9SgBLzIoX2GBqT
xzD0aUDPYpk72zDewgyMiU1QeNoDq+u91hSYw27cst6xUrey8GdVR27dIoscw/uoMLadhNyglN2c
3IP7GbWKN1nrnajUd2YdgTsCsjnxZlS+Xz/wizO4X+nmb8zjStpNo9HCQ3WqcltWtaeCyKWXZjdg
5Y4AASv9mkngEAW/H7RsrR5vGMh6tGbfa6Wvt4U/D/qOoRTQpeD9r2xT35dJDryVBgLetjNqS86W
zfVfffHCn6Wq3CM4rntTJV3JjihfyOZNKv+4/vcvXoOzv88F9DivowgqyNpxwIc0E/EN/cfSdSLP
eTFvOFuGu22qPDYsNfDUNlJr8lTwwlrNSd9UEKPxQVvaIUGcvmsTrOV/6DIJHjm6vG7C2V3vo6oa
Rwmgnay9U2KIZsbdzRS/RyRxqh6aJf9H2nf1Rq5j3f4iARIlUdKrQiWXq5xDvwjutq2cM3/9t+S5
M5bZmiLumcZ5aRygWaTIzc29VzDN2755yVl+a8IAnPbHrvnVSYpT6UHlUAgC2wrQGY0pEvdaXfzv
9EbjMoAKwgm6PqGXbZVwnR7pBkD9DSkaweoLrmaNu/5BPu/hswG+MYHsYW4pHskAdK9zVx+BGiuK
Aw3PUaK7l3fWaoV7eZFwGUESBVLlS+hwABJd1cDYW409WTlOOlNTCIFa206LDhMJX0ukA5LF9rX5
O67uCsmP7IRpUHqWS9WxfPbr8i9bBUwufxmXKiBpLsosQmWp8qR7vbDz3gFa26e29Tw+656xjXel
uh3f2qf4rnViL70W6b/+l5/w70oChIV+bskQahVlWgJq1W+CXQrc9kN0GDTXPKY2VDNsuonhFBh6
NLB3087alyIB4dUD+Z/immpxB5JplVF3PdJbeJEgyhtOJ8twvLW2NcvdeDIE2fS8k/++B7+ny53A
cOpVpUGpH8hvmOtOoEPEgx3Qxu4qJtjt64fqeyjuUI1qWbSWAYCNH342WXETs8emKO4vbyHRINyR
UuqQmcDKocqVS9vjZF7HochsaT4el5aMOz5Eq6xGLhrUweGWrfWbSLuJLMBDq8dOzZxaurs8I+ge
CwbkTsVIUlDE88Y8J1S6IsgHmk4rnFySQBbPYnBhVOY7DWGta+kVLOVZSpxiCEa7LeLOzqvssx0S
+SBFluZUUguIfsiAzvUNJCcmQGAWcpVoAJ0TWTr00/Ce0jULDr9WvY9pAfdsADYLAq690X6YNKSu
YXWml5m4E0BbfCYhGqVJRV5LqoOEEJem609NCxKSXzmF0VbXEwSYdnGGdg/TU7i7E7Y3h47ZE/SB
vDbvjvnErhIfRg61Mj13cRLZJgS5bF/S1YcurFDEjjNqT6ZpXMFM3DMliJJFcnxo9GkLuY5toO1h
YbSvqgI3VQ/vQsDFYLpJAAOJayBc2HTfUCW0Wym4lpA7jJHuZZ1f4ERjfjjwSLvi7K4by20hxedW
RRWd6JFtqTmgvFM2uwj5m8z4lOAJGXeQ07MSsBv0cZdqAfPkEJ5BapL+8vveLUdzy9p6G8j9vpH9
HfWRLmPL+HaC7g3QjQqkVNry1FHo8FSRHG7HDMwFQs2j2YWHAl6QEFXzQlV9hxUxiiNm80TL7HZo
SzsbJycCsSzS3DjvHIh3AjIWF9ear+8yEJ+iJn+R0lc1TW5YDyffRtWdlpj7Mk9aqDuT0oVXzi+F
NUfdbB4hZuNOxN/VpLjqlEayTZofoySEH2U95wEB3SaxuptUyGiGqidX4KhZKF6D8DwNThAqid3r
+cdkljZrnvxapCe0Xi1fJCdcxGhJZEQJihlfnd9kVznjzvCyfQVImYgXsHoVL4bi4kbtEy1qLAVU
/anaaO0JW8mJcBtGkBXUNIqVjQ4sMZzLZ3sO5n+FksWoXCgBULpUAdBHURla8WVzZ6ZCRazVSs1i
CC54DCbSq7431XMn37KW7aW0iOy0TjxYrMNvF+iUwjyGEu4YTfRgFawp3xMdTLVViIWqI2yfNzO6
Fbw90/T652Yz99Lp73zXuQy+cPk2810Yil9e3FVvqMW7gm+s5ZkZdHKHd0XtKn+iXboBx6R1tXir
noCxg6THXPAgmQ1795kX5YoKH6t30ffS8/45NKeFboDbfza6rYLr1Ij2YP3vBLMU7KEvsPoih25B
19JCRVHP0dPkBLt8k12jP+t/LS2ZKTTDTuQXuZo0LCbG5SijzjrdrzT1nOp3Y3sVq50T0mfcO4KK
w+VcSOO9ryK9GYzQRDrYgGSZQx5eOcn6+6gGTgryuGAdL9+yGu9/pRA/1hIJ13rjDTA7yrzU7a8M
b0Yqpr9EhKv/koP/OxnSeCes0Gzisq3ruTQuf7lEQIwFNtpXCDuzOvvoqV4dOERxQN0E6lQw18sp
DB46iEuLPZN3CHWSiVdf5RmdHType3JQMDro+NGh3uleP8Gjeks3wctwJVIvXT0W/8lwNd4vKx5y
eRgH9EAH5XXQbnsdGoyTAI+xeigWY8y/YTHBiBglGxIsbxSbbm6dfCaS2F/lZCy6mzJ3OeFqj/Uc
6mzA4OkbWXeLxCMdjNA3Uuy0YLuQTeo107uKgpBsi1qrog/IXVcSk5tIRlvj7KfkUDbktphe8rje
Iv1FSa7ddqYk2DOiEef/v1hRVavQYaiQvVcy8rs+2LIiOVYjKJe6vIvKCsnmJHibrAfwxVfk7q7Q
zNA5rhFAG282O6ocf4Brc4BWGdnkv5MjA4ct9nyIybv6Ayjdosfgapz7Hp+/wMa0VH11PiY+MmC/
Racoq7yupFdNLQLcinKdr7bhYn19AEwS3Jhoa8DLzNBTb6jgsBYhp+vlrYFuq4pMv8xSh9WKZ4V/
LkeE9VbdIqRzu7mvYtkYfaQJjSdBTcyymWXX+w5sFFO11Tt/06iOAouw+LYA5Dg9zaABUVAU5Qvc
pk7HsMyb9guhMN9jEEkCgUtMilyNP4upcjvZoJo8mX6hneNw8Ggt2X0F4TxF1AIUDcNt3sqKUMZk
AAyY8nWV3FhB63ap8E29emt9T+arnLHYNmozSlKuoVwRTb9MUwIkiN0OfvSm+T48HHXrjaqZW4OZ
mIZvTA03ScacMj3VsMdVg/sK7hrTBANGsMVpdSj961A+RPQ2BuqwUDpka3hsTI0bZrEzTgcqgSne
BihKzw4uOcx1jxH09avimqaVHY4G6P2V3SiwGu+wcfWjQt5ZeN9AQzHXjln6SsPCTY+Wf235n5P6
EE8iDZ/VE7tYDq7bGxA5COpQAg6kxZutvW4HvM6StzIWpSaCvfol/bVY94QFvs/m44r12kVAJE8b
xZOFmdZX9vb3C8HQYZlHFWLyTiDSROtWHrp/sSf6fXsOXcmpP5G7OjKMTYWpwao+FPgT/xmQCwSq
1SYRSnBwkPIsqO1VDjj++MYj2hlnhpJYtzVB6XTi1v7DHOYFL/GuT5/nHr6Y/b5+ASx+DBcRGqmg
g16UGjBL6U106lJ3RhIEu3KDNMkh91UEIbdZuU4u3cAV4mDWd9P3WnCRYmqkTvJj2TpLBDgfhoJF
APMQCxIDiewUOmq1QeD48DgDauWRptEh1qbNMICcWZ47y3cNKurBrWcdixXhokrdSOHYS9gPcKlv
kLw5UudQJ/Ba+JqV4A3CINaInPbax6NKuB6rWdX34LwagZ6xuGYFmA0KeADQPcPWTzemy7bqhP0I
CoDwE6y+ABYjcueZtkUxBiN2I+3ZdVQ8FxV4mWgI9uxGEl3BZM56L5w1XpvAB3ltguHpbJrUuz0k
2ipHUXJH0b12uh+SvWSjbx6HtuWEQJB+QYS0GFJUV4PezrYRoScEhc/zu/STuES9rZtsVE3kymER
OIH6QrrMs+rRizrDCdEfpQ1qS+ZbQCWYtFaClG8dqrRYfe6dByMg2YDCDy6X5F5pbxLrSg18p/A/
tRT1QdQbjQTpLl4QfXg3dve+/EEGdlsUwo7F+i33n4NocOl8LsvRpCpYBkWxTfiRjDv5puvAIpvZ
hTBDer6cDa3SThZB8Kt7vIjuilarWsy+gqAMTqyHUqDqsh1Kl874STZQqhdrcKznC99z5GJdD075
1JQYU1E/aZZ85H3w3OQixIkogBhcTNPqLAQgCnl8w6BKr7wbveEqJSDDY4j2AtKBvjozGSrC0q96
iu2gRWu8Aik6vYfXtdsn8cfltRZNmwtoCQkaEx6jOHRa5k6jccjJLyMR2U6tt3W+tzIvDxBlRA/l
FqF8Rt1Fd+WN8lBBTiVyAM23bBSr3dknvPk993YC4NDdy7MUXau8ZMAsix6hGAVSGLDsYLHAgWC0
UZGe7SGNUxDDgpdslOvqJj3M/nPoxvq4UNEV/EeSMou9zWsJKEybgC6utXOS0g+FJpsJ7Kqp2nWo
OzPYddbvoS6QERB8Y15FQAaUNag61HFME6I5abI3FYCQhehq0TB8uOqLmibTCA6EvzdjA72OR41G
oi8pCMnm/CsWsSGsizBjBOd0OBjn4kTflI11Nv6E7ymUl2+CgwVw4+ifJnMX7og7wzlFF9XXu/PC
rWByORp6t37lq0j6ww7xkAy2rEI+oDg28n6Qeieaon0eFbtQCEoWxGGTi1G+bzGDEQxcWjCSyDzo
FdvSG7uFfwJ6saIy4xds69I8uVjF9FZp1ao1Ubv+pSMMF9CV6zWAXaKHGhpuNsTNdhNwKz0BCxyA
HsPRoiTe+hq0QbW8jzwJ/Zi2gMoqkiZIS0rlNgGCIKHmQ8jgXEwrj+QzzkV7GZuzoh0gV1ORU1cf
O/3oN+E+I9eJDAsJLfJYTD+s+kNLC7eDHlqTh1dGJ/I9XU13LF1VNcVQNYvHNkas9VXWEqiUjR1m
iX7SGdIXTmm+TcY/Ycgai7G4TTRqDZUGC7C8mVYHciVsmtRtuBM/61f1P5cjcbsGKoA+noCIONb9
XMaB1AWszZkbXPURLLhgDQMzuOiuR18TAtgWdKCsE4WiFm5ZdOimADp077MlXe6IovJqfv+9BHzp
PMm1WsmhXnaeMuZJENZLdIgw6LCqTG4vx/859Py1kxcjcaGpnKI4bHIFpFK/wZ6DKk4ZCALTera2
GIMLTEahZyQrscyN1+DB5sJupmX3mVeAHQwgLlim5tV4nTuiZ8F8Ci/NjdtIepNaRoISAzToPqZG
vg2lqyHO7bK5Kkp6U1DiXF7L9TfxYqLcflIaLS8rigg8bpACd5EzMzTx6PGUZvOvjSJiPK3q4Cy2
8BeQaRH0+yaVGriawb1bCx04Y15N8vg0GAXaEqks2QB+1rY1+M2pVwpjp6njCB3lwRl1CYIRmgux
PNguAcJSm6pDJ0gRSHHwK6jZrmj3YUEfgWjGK1Kz7iKQzUoNPmbtbUrxjxOw106GepsMKAWyPLid
anYrl9nvKczv+y7xKuOzTcqjZIkkmNcrkotl5jKzknRhA/CuhhJH/TCbxra2vpW2cF3e/KNC6/dQ
fBVL68aWxEGmndX2UEN4xs+9RHpNokJwRozVJ95iIO49WeX5CNaVD8SVDOcl60mK7vTxzOg7hYIl
ijqeSZ6D5s8I51kzaPZtFu1aa9vGD9rwmBTZfiqyXWEFEL4uDgDEuhqyOD2qbHlC+SH3wuZUjs9S
jmdJ0N/WrN3lHfQWi8DD3nAGFRIE4PkVJNkHbNumsVN0D4b1iBhvx8pJYy9D/kQ6dt1O497Mr7T0
TzIU25xdsf52kp7DpN0HpPAsemvpiWsB9tu3t6WGgz58lnBhiKK9QgOvH391mbGpJSW2DWBDMkK2
rQah+VZugC8t7TTGb8408BkvH01BmOOrYhn2vW+NPWzU2JMazONQwRdcf5otviD3IiaMRZnVYVfC
LvhID8MJ4nFQTKJ210NOf65CieLb+tthMeQ868Xhj+tBZ0GAa2JWfIx2JH3yBw/W5831TENHFcyR
QOQ7aIkTBb/SWyQp4qxdFPS+QLSLHyEnE/5oCHpoN6EGVyHoBR51W8/wT4Ezi3+J5i36mHxc78ZR
RkqtnStf3rMh8ozp7fJ2EX5MLpLTSdYTUmFlG0/ZdI1tbdQS3hCWN/vYDHRf/go2olhOBLc+b0fR
NJOvTGainbN4n/uvRpc4LO2uKlrUMHHtXciVomIeAz1cXYdW5WnGsEmhQj9Bbzi+kqNmF+f6BqCk
MlVcBsd0DRJVtWmHIMf1ebstAIQJgdK5vFair8FF45GVTK/nr2GYLTBTqNmPu8sjrD6fvrc5z9bq
EihF9j0SwjJ9aFBHnIbPERb0lwcRTIPXUoIMZAPHb0wj7WHAp+Wur/yTx+ZiGvMbZnFQICENO/EE
Vo6lHNn6MALN/hRL6T/qTS6G4eJQIddJrEs4j42XvRF9082QaZq7BFY82l7dgpk0tS8QPrKN0WUZ
aHZzfVQRYGzmr34h9+L9KhJajFpCcIDiWR8FBY3ZSzEVOpmswxUWs+VeYvKYsNaQZ1GU1Gu1p1b2
1OGQ4UpDIp9sa/IZG4qXTQW0hX1b0t6D4EkbO7srfnXMEpwEUaL7lawtvnCjtOUQV9hDjQc0Ya17
DBQL4rEddafNlDzqbJc3tmq64rfM+tP7eyF4ppEmDaZhGhmS3eTZsGoX3H1X11I4RSV2iC4fQW5w
H2Qvl0+NKFDy9CLWhARyLtht2pZMeDSFr/9+K7UQIbVjTxz+/8uYpmHIimaAn8XlSmpkZsHYfi2z
qjoN7lhnthhrXIgAJr7t2+NW7DC2Tgmwvkfljq/Z9KaWzPjn8Nh59FPzyk3s6nfs2YJJ0eTmkAI8
BA6KdO4oOEvroel7ZO5Ek8KQkz4I58JYAoo6vK0i0dNl/er5HmL+CYudW2VV3hUmdo/qM2dCd2ik
D5H0FoYfgv2yWqhZrCL3FmRVr9EpzlGkwuOePOUQqVa36cm3td2wE2Xvwp3CZQpDrBvW2CJ9nxMk
gme8rNlzUgaW7z6+gojlq3DI9UrJ90pymYM6tFJt9mjiS0G6J90+bN47/U+BABz0/Xasw72shihm
q3CEhB6sZcDt+t2sX9rg7GvaqbZkzb285qJfxIXIVNE7Qzbwi7I8suUCGKoQ+tZBZSsllJZFFtvr
l/X3/Ll0IMWrO6A9Dqc0Su7QWxuCd3BZfV6e01fC/vf98p9heNlIUw4iuZfQgFV1CtWcpzJ/CerC
CXVyBe8Wu2teyvy2y0AdKIsrs30dFbppe/DT8g5YZwq/ejuvI0/LIFubkFc2+PlBNZTanjoRYWqd
H/m95y0uXtVqntUlDebC7KyXkG7GK20PiQ1QNjx6KkQU6DkcXFoaLlAROillM59lbZudFBcGI9Ce
Z3ej0+zJTn8V1ar+ywPg+1Nw4UnNQj9L5ocPTNVHF8Xm+QEwh2Nd3qNsB/fg/3lILlwhGcbVYCKV
Gjf6S4YLtrVTu9iPHsRmUNcWPThEccTiolYjx0kuod+Ji106T8asIgo3sfCpglWBbYB3kwh1UQXn
yOJCF8TKNSkzdfBFQGZNrXY3jZYrs25z+SAJNycXr+gQ1rFeITro5KOqmS3hhTxU3b4J6KNcKle1
8tCBbxfWFDJDFBE0bwQ5xHoLanE+uAClGP7gG3kxo+mrp1lHLd5EjxWq5TZc1YPDHK4hLtaiUOWY
G2lbuBEwFeQkXQk1GURHhwteXZJRPJCQTaJChjKwYuvPIQq/0R7e6zBVsUVt9LWPbMoWmtUyNbFf
uX1VDarStSEWv5XeFKAF9c88FoSD1Ui5HIPbSFbLKrPqEA7o9XSXAhJKPsD/cLJf8dm/aW2ARJLr
CiR7crRAGP6IXAoyhQD1upoZL38Et8sYXrVaTqALCcT7JnT0HbyAAFiYlU1mu8OodVponFwLP+ja
M2Q5Lre16jjp+imm8wedlWUbdCzs8j6DxfYZauGW8y+QjtG5GF56jR+nzL58vlZrNMtfwG0pGgUj
iwdER/kQwIjXHTcammE5fJqL7WyL23d3yBDcEYUaG3EEO1skSSzYZPxVqYxZ1VsRNlk0EZdABrEr
AJor7y5PVBFtNP6ag9BakygpNpqBMnEaB47VZcMmZDhJtMDIcf9LG2Ls8OxG0vTfSVuyTQhytC2N
8JigbRvadVhMjp4hj2+lAQzPDPJiqKdP9ljTt0w2kcT1fQ/5sPEcxulwMoAasOthdIh6JAa8s2BR
RScGX6CXsG1+jyz8M5HAVdXRyYL0w5el9z64s1C1roqdruO671ib7brIhweXKr1MLbOr/iGqGpup
VyzrnUzXNlNGvVGBnGg8uH1pgFJmXRlFYfvlQUKfE06a7gATTxWUO6WCG1xgwsMpcPIgOEDxwQni
fq9OyjaNPSnMNmmEVg647COsB9i0zyZlTwAfjkjmBViHrrmSrBPgNFet1N80lGp21rHHhOH2rkzD
KVKw5UlUIYOL95WpeLXFdgNIDn21I3A+yjAVP7kvh2vI1ttGrVxNkNHI4X2JF2BmBHZjlLYFgbZM
e8nkOxrfNc3dMHxq8imnOwus225w/OwBnfFPtIacsI9QCnkLCqAxdPjqQoHx/vLOWd2fCtEVIO4J
BS/m59ujDNSisGo8ITsjO/Q+9YKe7fUiF910a8HdXIzDBdsgrAq/H9EqmeXsoA73JTPUe/KxhsEJ
BGkEJ3/+2XwathyOi7vRNBYgZ2NaUzAcEknakkoJ/scxuLAaFQ0sEFRkwYpRHyUz2VSJKICJvg4X
QSUzRK1NxzQCSCL2vX8FmuhjL2IkrQIql6vFhUmJSg0azCAL9Rv1BUQX4NhcyFTeS3BN0rfFXkMF
ZdiTTeFOOxFsQTBFOjPVFo9fnwIcFhTo5pso2WhDs6X9lQIy/+VtPn/vC/uBdxwsooJonQkQiNSq
B78wQKDxXT0ldgM/hctDiSZEfk4oaRXNGjtsC1iBG5F2pQ6Rm7a+6EDN/8zPGVmKYlFllvaULWBG
fw5D2tRCxwM1vsGBmxpodMVjtAUrCLmSD3ctwfr9fZ5+jsZNamoHM/IDXGPAXPgt9MKaSTChlRvs
5xBzBFlsBB2FJcOai5bhHkiSvR564Ss0D67GXXDMjqD4Xx+kQ7GvU3BodCc9REJ589Uv950QWtwk
c30sfVNDwaKMerutP5kfuBXMBC/vj9Wq6SIp4bUEJtjJJ0EEEbB4X+9DNHj3+lW+ie/bXeWil+ii
uj6cs/t0y0Rbc7VOuRyai/ZgHaI6WSBLmD2Zs0OCDZPb3V6sEP73fgFhebGU81IvPiYL+qiaSkBW
lOZgWlDswUV2eRnXCivLEbgIHySyL7MMI5gzOS65VatzG+Wbst6F0tPloVbRkcuxuEhvkjwKmQU0
ooxu+4a53TY/o5+KZy/9Ez8he3fjg+Uq+8vDirYjF/xVWsYlI6CKdArS9Og4qV7UiJjAXyi7n3Hk
55fiYn8TJ9IwKsCgqMpnGqRbrQqOYRDfFZ0+AP5pfDRxbWzMOjlJZfkax9K17ycvuTyGm7ojsPmp
O8+kzHRyMt74KEBMCtlXBRx98tI2xyfTwkYOUqcFV0CK3wOI8ASnTH+B+qCtZA86GrSaMjqJtofJ
tk0k/JU+pdRwZem1yA+6sa3yl0a+TojmhknmdhUaqvmeqIdy7LcVuS6shwFAZEC5VFbbiqXY1XjW
0X0bZ5OY5E0P3lLoC4fqe2Lc9UhsdelJlnfjgC0z2G3kuyRjO5n0e6vXrzur/lSsxzA6VHVyGHu1
2/Rkum6GcM+U5pU25bYe5bdAV0RhQZQhcfEPLQM/CxPZhBKaYTfhQxUWp1JP0MowpdPY3AWBvJHK
o9oDjkmH5r5Vn+HLs7u857R5U/3cDj+jMBchqsiPgkzuob0zQC9VuaVjifLDdSKNNoRdEnbTSfeV
bsGSLLKlwHJzJbLb/KNoJ1czno3411gUDi2QL/RXDH5eiR95tbnTq2SbhXdZAvkJIMPV8SQrAGS+
tIbiSA0cf8eXSD4r0amIE0fNK1trXnr6FENrQq/B4xjfe6WBsGp7h2Ke2wM74TQUlnApe7y8ACu5
0M8F4CIXpdAx1gjOQ5qfayx5wPInlo0u1UJ3qI/UBLYRXrstnd2/0ctiv8P0MTI3en83Dui4BGcW
P9I8E1zAfweDnz+LC3ddWPhlU+MCRifTrn0GRG5kj3jUXp6+aBg+0kGhUtE1XMI6VCInotgDsG9D
RL3Lw6yULX9Oh4ttAUmRJ7XYZnA1B+45dRPNTgDXQP/jWMC/QYjd//t0/RyQC3O1loUQ78bE/MeZ
D99tg48EHaTEpjbY1KDFWJ0gfK8QR34MyfNifDZZE7ASuKF+dY7vzT2X+Ea7nVAKQX/UtBlcKyIH
JBnzHsLBzFHQog1vhS4x658UpD5NpxqyfG7mvlVOoZ5g5jJe940X7IZt/OXT0eJ1DDoL3tAYWt4p
oqb+vCX5UEJkC1bGmklV8mWLvcgB4HgdVtPsBAHn4V3XX0/kU54sW08Erf2VrMaCXcb3QFzMao0k
7xUDKvtf7W4HdMatvu328k4UHUUzmpd6MSNaSlJIVAuvCEN1E/U+0T9HCK5M5oPgeKwl98sZcafd
IKwnrTIvHSQOiug5JzDErK+SaZcAsxD6J6k/RFaLRvcvS8pv/8fRuSAwQWimyXXU7YI8sZPu1I2y
beQ6rmsgcy1gb6A/Y/n3vQH6c9Z7St8Lvuj8wS7tHC46qDDWYsmESrBfPinms6mLUM6iD8mdCRKk
oV+YxdxSUF9mdz+UdYqtdJqtyaCN4xTnvgIu45+8ohaflYcJGGpOBkIxr644MYAJ5Vi0cf7Oin8c
BR4RoBCJWL2PjZM8xQ/IsNpzdEuBQYS4clPADaht7ALJqopcyvsHva+fg3PvJ4gqy1JUgdDRQkEy
qodtkoFJU9+WdX6EHJSjDoadRpCVnYWV+rsoltwwFQKe54fvhc3DC5KWCvt/YWd+GHcndTfbIzd7
dv2/f08u8FhFAD0mHYX1triN4kNIe8F1vELAx5IqqjoTfWUF//2MOFCyjBUy685p2/CGOP5T/Q5u
5R6l0X207R1Jt7VNu8WDX3/QAfcTT3E9uC5+AfdRQ5+MUJCGXI+aNS718WF7ZQNA2D7qY6eRHsvu
oxhLz8hjAZZqLRNdTp3Lh2tAAOUyhwyiAePduKkcCUQNrSvc3pzc1AcfIM9dQeRbuyuXY3IfNPHT
oPAnjBmXYK2GEOlozj1EmLUSNEfVGVF1qHK7TkYPnWwnMAEQviNRYRvq5vIvmQf6axPr0OcB5YOo
VOe++yg1FRly8PFMUD6kGTM1PV0eYXV5FyNw33VswYdpYwlilubvse891VLcIsocSu7KONiX9a/L
461vpMWA3PecjLId8KCFWdjB33bo4DZoJ2o7MSh2/dAsRuK+Ysg0xgYVSt0pqhzk0WLHODQdApNl
xD4YHL9WbnGEPDLeUcCqZaUn6ScAp5sZoSvsXovWmcsZQppjkQlyBpj0oU6nXxHdrSVws6GbO2MD
6JfYfgkLxI9aEoNw5s94aSNxmUQfGz6ZtAHPGdUp9+Um3ATb/hA/jR5xI2HffKW2hXi1WHoudWhH
eULdJ51n2x/DvbkNHeuZ7WavKuZBSnlbHshvy7V2lzfX6rldDDt/hEVihtp1EAUo3p2N4DQm8S6L
VMekkeANttKu/zk7Lm2ArnymRzIcnlUUKMtNdJCcGfswPrXbSJgsrOAefozGV8ZBrCWpms8HZtt5
BDi7yul3GrrGxR6asHa+FcFGBVuVLylTw2hQpUFIGIBPJdpgG2W+j+LhPWtHO4mL+2SK7i5/uC+A
+oX9SbkwBN+jYsgakMnJ1vozns1r3W28+mic9ZfilHnhpreVLVyeRqd+y239utrXd1Dc2VWCHST6
tl8+V4stpBZalXY6+hCtiT6eMj5XJUEPxLe8REPP0HxS6xP6SCgIbf2EXqsxqDmX10KwiSkXtgCJ
DQPTgDFOVD11Ybxt5MpltP5Ho2iQmFM0CpNB7oT6uqGMpopRavIUJmejOJFSsJbrE/kegjuNfd0D
PzMr/E0acWlpeYOG54ufepfXa6UsOx+Q73H441iFTLcqHMfCG5RDvVeOgFuB8gV0l/QY3kXH5sg8
cW17NcfGU3rGjRgwauTuZp3EvpY0A5oUE2SmINEIipgD501Hqd4r9bdgkqLRuANSwAzCigzwg/Ij
nUCvVV3tI91A99wFkjHZd5FdPJSHEAQpmwmgr+tnYjFT7spOM/i2BcPon/sXZTPriRiZbXjM8e3u
fhIewdWcZzEat/8pafVCSWGCTQz6qgbP1ljcXV7MeUP8FWwWI8wbd3HGdUtq/5VV9fpvVEXcqEo2
XfoW6c7bGL2bpHL/t/G4y7eUJUozSw9ujOYwRtYmaf+Q/lWpUkdOUQvRd2C4CZ7Oq5U1spgjd76z
MDbzER47sNfqrrXyCLXYP75kvuXFn7EfdkaX2XEKWiIJHDOXf7OpklHMVQQzF/4MLgb4edGZrY6a
zMzh0UDGhL0OvWdObZe3/lV4EKESRZ+WiwVJlzd9OUyg0Y1IcmoYxKFPYAXktlHeo6GCtTkMECtR
f15wOHlyzDAymgVAAZwb9OfB5rWJpf2K2PsgDS9JJ4h385Jd2L08SSakgwxSIWTxWwuqobHhGn5o
V9m08XX5PCPU4cT4cXkDr+DuEWK/dxNvWJS0UwnLAZzJfsNmKlZHbSAE3fp5FqOsgfdEKZy9FS5o
h24p2EOi+XLRR62I2SUJTo+mvDZB70He3zFqrHM8gRv+Nog6MPPpv7S+XPwBw74qO6YGNxZETwb9
lkE+ANangvt3hUD7c0m5IFQVlaEXJsrCMyyeHZOD6apbxVGd+vr/H+H4cygu/kCUIS8mBfE7yO5L
eTxCB80mSXJ/eZMIjp7KRRwfMiFaGoTBTUAzp++DXUX2NWmhDm05JaB1fdrcwNPk8qCiu+nLP3MR
yyPNyKzE13ELu93nrDgVuvRh2DDP3JVCb8vVrhC0ttUZJoUGiMmFF7NnStnNmo9RakenuYBfPQYf
db4zj/oWdmVucNb3sHYNNtqz5YraJV9x5O+t+Z/heRShWRhTkEbIzE2A1cqivlE1skumyit7hLUB
0jQ1jV+IUlwbsn/TSOgNqUMFVT7YBALGW0y/+3x8gzXXXW7CmpUM8cdY6oOr96NtTMkG+hfJlWK0
9BFSXkh/2XitDgRYNoMUTmNsgzg4C77f+un+nhKXRcnyAB/sSJsrW1a6Ud32XF37rnpNoRk2lyhl
eziqB93pxbjUGVJ0aTW5lErJKSloBNUfNdwCNOkk0XUHbGTkQzbdegqDV5h7NX0umPF6ePk/0q5r
OXIc2X4RIkAPvtKWVZV8t14YUht67/n191Abd1WDqS5MzD5OKKZRAIFEIvOYrwlz4WwMzTqUJWyh
uvpRL37VnTuRzcH16+hrCC6CwWlbUXNAPE5B8yGFB71PnjVskEx6NoC8vP0Br5/6r7G4MAa5+8Qk
iR6ek20Ms0IdlfN/JHUo2idcDDOHhXVyhnNOdwZofC4c8z7SX6uczqoRDnrDtntOjolu93vRg2xd
rlv7hAtsWjGNgaIpcMEx9hMUYepSlCaJPtg6+YsglpetEi6QFjkXFKygArsdxYtworthfpZV//YX
+0NO9vXJuCC2pFBMk2VYha1KdsSCb9Pj9OlvWW6LXRxZQjHkdUv/eQH/ZtwJ9domT4AvXXGFEMmr
IRI52FBu2YJKDR1C5UkwwTVm3BqPiylEHc2FTjhigHtvyMcqGzN6gDe9/YO63u0govFS3XnWTzPL
MbdkO2yzU+yXBzAurcoXiTpff+b+9+7ReFluSga5itdXWOdAmXa16DOs4bXRfDiwumzFrT9qw1Hb
KoLn3+0TrvGK3H2qkGieU2wXlsBy7b2B1kgd7nvgegY99OZltPtBF0TJ2yfib95PisHmcZwRmwPA
wBX4po0kclt9Y5jflsp4FWyY2zFZ49W6idEtubI+OQcPjh/Bveoue+VBOVKvPMteB+GI7Fn0UrlC
x1izsv8/hhpdl+Di0OtaPvTSjF0abZsDbNXc2lckyKjg5gMPIbOQ3XqZT0v39mRvRzONcrEGv2mZ
RgU9z2g5hNUTQ+Xg9gCi/cKFF300tGBUYXZoLGezax30NlyIH9AOIqDjZI2ANKmiRq4gwnw2HS7W
so6hzSkn7D/J9EoxkTrgSFYY7ODP+39Aal1zgxsh5jO7vxhQjRQtjFp8vH43eWvaGTgF6PVrCijW
Of1DkvvfrfL594vRWLeEqtx+Ng8CCFzCx68Ata89KC4saV4NUfwUxLTPC+RiuChYDCmDkdEnPLQ/
gsLvRpt/0qIRxbTP2vfFSLHS4om8+uSNtrrTTrPb9BaE3B1oUn2jXnpmnrpJH0VYc9HR+/z7xbDh
EgczxA3D88pImg5oTnzEb7Fv+CuNUP9IH8XdqDU/ubVhuPwlgXl8kRvIX1Si2VNfvCXZ4ARafahT
0TNBuKpcZMHGNOp6QDjLgeBHYbBCywB6w3Zwarf5D2kXQAsndTJflCjdztE0XgcLjFA1TxhOPrxO
30sZDtIQPiF9ZstBtGNxb1GaCIKN8Ghw0aZJwn5O4Uh16r6NAHDgGf0d6ie+5LJX8Ue83ov5itmf
RLOLjdOWBWklGSdjBRUULZhIIPYy6Owsrr6H0eYAdEEqmKJg5/ytzkyMKW3Qiz03AaxxoC/dRXuQ
o0DWG+zbkVtwNXxC8y9mVwyZHpgjnpdyqtoU7744ppvbQ4i+1yda7mKMhlRdOAIcg7LHbLd3MKQB
fqF3iN/YqScCagnu9U/S68VgI1SmqBHjIZQar6GkHdGfhzGaID8STol7AuWRnkXg0a1P2HGxZTfc
AV08wRCh/pk7cC8SZSuCy+5TwuhiVkPbEilbhZf/n/IRumQF9mARcy/0SsEnEy0iF03yQELW20tY
xJC5rMVKNoNXUenl9s64Svy4yIf+prxEsrFcDFypa0FMk63xrj2GqdVtpLuwtKbd7ADnHSDPhYXr
tiIWSjD7xhfdDVe4oqakAmKjU1PSNYW//IqkV5PaVAhywTl3Fhh8Qch8vgPS/564ZDU9nexQtcdD
+mPRreYtdkSC1tcW/PIXrMf04vvSWG6acsiDUzVAHcPw1HSGgnvr317vq9v2chhu23a5HhLW1eF5
KEK7g1JMqSywC4bTowGlZzV2ynYzxNJGBr6FDqi5ph+CX3BtI1/+Au5OlKcmhCIQelqqv74L2yMx
LOD/HQlqSEuNIpqQCSycNLeZk2aY5WVMglMcFwYA5ZVXtYEdGuDU56klt4M/avFWTsimlxhKJvJ4
l8aqd3vi1+Ls5bz5FLzV2oCVTXgue4gDoUOLhoHSCa4N0S7iLsYpyxf4ImMfk6CHHU8HZ0LEhswU
DHMt27+YC38jRhX4rmRBk/c/GlMdQHb/zv3lL6eSvwQz2Lfnhk5QeO0ekuU3avJ+MfzSu9ph9FWD
G1UwLYLb8GqWeDk1+a/nEGUtquYyAyUmLyx1DuBZonlpgtp5A1OqBazjYkahEq7cZXkOzemcl4nV
BrI1a4oVjLLgSXy1Y3D5e9bjdBEXqqGGtUqXYe/q6PqiCDU0rSctJ2p+x51qhflhMdIHJfhZ5P/r
0FxIko1RnaQSyz8oqW30tdP2qbNI6rbpot0QySClNs5SDscp3azk8Nvn5fPr8snz5cy5UBWhmzCT
qvxPxQqm3ZDgtQi0nxo4AcMPbYR+Wgu19AIho7egUeGS78Ii1vq1b/0GLljRFiQcuHjA7mMzeYZX
+4DgoOwC9Z5/ALdcw9CtwbgwNdOu1NVGJadulMCv+V4tgOcPxW6BCCk+gyCDEZ1hLh7BIz00itzE
lVeBvmamVtay5zg+gwq8bdqXJDCtdjAEacVVjNjlR+UClJyCkmAWOF6wb/m2IpvWZxgDCd+WT/qP
AABldBPPkSu64QWz5Zu1DZWGELgUhgue7VZVvBUWLIaHCII836bNQP3V6FqSMIlh64Ef9rLgWFwt
5F6sIN+VnUk2kblp12ds/7u9Wzuy6bP0ZvhQL4dfr1BaXnQOeSqHPpmRNMjayhtNJ6d/757qXewy
p8YrqPZTu3FlTyWOuRs9iMUgUdMfBJHgWmnicspcIJrVOJ+nAkmLCVkENcydrpBaq8pgtFzrfjy9
BxXkoyCwbJTEUujkNyU9GlWyVUPZa5sBDCOttfBe3JT5oR5yJ55Uwb0hOLu8TDuB4nVcB0VwYt1z
GT7VdQuHkG99ctB1EbXm6nv0cjm4oJQ2ICBKBFfCiiqlbh1a/QRxNcNV/OJOe25WXXQRe0F0cPlG
L/g8oVJEAXBdu/k3XlSOMR9yPwZ1Cbp/+7JGP0b3/klUXGdzIyryvd7arEhh9BI51cMHHFNLXDRt
+ELCl9ub7GqX93JVucg0gVGsw8aUfLLSoJzW3jc/y3vzDj1Wm+wGN/1Jve5uNXnBlSMKT4K8jSeH
5JI2xB1D3lZPgUOi52yAOoGqCaLv1dfWxRx5hkhODKmVEtwwyVb/XeYWhANs86GDaw79vmbgqicf
IIRzSmzNIo/DWyyU9RaFL3W9cS/yGS2tJJouWOZkWz1Rt/eHvbq69pQW3Fa8zP43QJLLKXP5Ux9R
OR4IaBqsbfyu2RRLYukUSKSudpdlWy+iyo3oU3LBysyqlBgNsibYpm0zODCpCczmSkHxW3CfqVxy
lBFt1jUNGwauKZ9GDTMycADaBDtGlH6qXKzpYDHe94tMTj0c31LttTF+TlTNtlEKL8YZrNwq9Jb5
mMS7vpJEya/gNlW5hChaQH7oElx1AfsWVT/TRJDhij4VlwIRUspZkuG2zrMtREZ9MgPQVIqIJddn
Yaqmzkyq6Lxo6lw3HeRHZgKrm8pO6HsKEeLbsesP5/prCO5QTWwyNTqieDB5UJX4RlBJf05/LR8F
iMywR62dyWVedV/CRAD1Pa846sizTv8uiH39Cu6osXxszFDpw/Ni/KY9tRXpjcCW/vZcr1+0X4Nw
x0tvkmmRQXQ9hUPpagwQlhr+ktTcxfH3lD7eHuwqBE6Vvkbjjpk0RnFT6ICFzXN3iFSjsBdFhyH8
xxLcGSSxsiqAruVitWZhy3AEJKVkN9ExZen3WA09s5WdDi7qZdwJxOVEm4o7lyE1tBywP3KqSsnK
wz1UNAWbSrTQ3OFLRyhZ4pkbnHqIl6Umwiba3pYST9ZsMOAVqODDimbEHcapLMqq1XQkGGbtl8W8
y43KFXxO0Zy4Oz7qq7CQ4PVzauGS2REwOLIeXJEBgmKlE6qhs6jnJsycJcktqt610wCzJuDX03lw
GyW2Mu1OqUNf8KvWmf09w/nvJuMBXqU2BPNU4/TK9+hC22Fjqakvga9JbMjNf4rm4mLeFMEhQQHk
KOxJi8bnkBOtnpitSYDm0QjSAXlgFpMKJwkJClTJM40f+qG4K/NmR/p8mxftqcs+IF5pNav3KySU
5HrXAAKrMUFKJvhavCQPlPMWpqspsA+mDrXE3g3L55CepRmg5UDd3P4Kn0+zW1+Bi14a5GwbrQeN
SE4ba0hBmF2ojaA6O9DB6+0iHn4OrIe/vbTL+nA7ZYHTh8dqAAGwaR2mAS+atrBmXjxdHV0lgvGu
0R0GDXlVlluKEv1U1dCtpMlixlGVoIKr3bMF1GPUmQw9EvXIrmh7rsWzr13FBcq0XNI07vEiobtP
M3K8EdRxq0KAOXUi2S6gAcnuZwAd9qsGZbIBuLbXTvqCYruxyz25csYP0VYTnHFezXUqNFrL0xie
KS0AUnzJgEe8/Rn/kF9+TZsPjETNKlmHZYF+XGlaNeyqK0Bl5E8bILHE4x/qhV/jcWGyiCc9bvJh
fY4zvzlrG8ingtkn/2BrvxVkpUqI7L3a6r38tFyoDBvWRgFFwIi2uj8DFpTf17ot7QMgrBaAiceV
pvqv9Cz/uqW48Dm0XTDoeYcnUvQh9aE1sX1vivrJt/eIQddiwMUDQZ+6IYK5UnDS28Sa58AmXerd
3iTX877//2Yotf91iB66Q2gE4WgEIENE0eSl8Yvayve3RxFNhE/KpkWFMS4eroaZo1iMSyb9dnsE
0Ty4kKWStOszVPjPOaxnk+Whjd5I8uP2GKJZrH+/+BwklOMlCTCG1D3pBNLAopbFeiD/HHcNyqVY
hlT04bA+fVX4bwI2oLSP0lL6xiJYLNE4XGCASGkyGC0++mKO9qJlYIohXEuvsHu3by/Z7XsLCu9/
XbKQGGWkoJ14agHSLuLveh7AOxWaVFBgmWuRgdVVbvVXNDB4bJcsy1nXFTKgAvC8mPXwgUWN3cL8
q5PvWfcyasCDkHbXRs3T7Xn+oTL4dY64eJBVRT7FCcS5+/9Io8Ej4Ri7/dvqvySfp9V7ekYUBFEO
kCV5L65KCTYnjwBjMDWoOh2PAVr/roFvF5rHC04Yj/jqWm2ZSI1NM8SDnVSg3KXPilQ/3l7IP1T0
/ruQnw3Mi0PGhlhtkUkFqD0NDn1ZKfIlKPLyt/IwOx103KEgKxhSsEn5jnfPgPooAywdOxpWDtVd
AP5f9NpaNjBJcWcHKVd7KmM0OmJHFfDUBO9V43M9LuZbKhW8IXp1FaUGL/5Ffm/9xYFx3XOzl3zg
L734pOwAi3ymFppuoBcJGb9riL8RdXgwmJkjbg4SrtAVdwBVbkgSxNDMp/D6FeFRPivyt8biIs80
omNowCT91LS6Wyg/4KnsLOFzBnyfbRhPjawc25z1Tm6WO5KXsRspyDxnCK5q6SmCNG9ijodAqvEU
ScHdi7fT0qEMDpW8WEfx1cj2Gov9guY/slQ1rTwAu1+uD7BUuqvdOSe2gpq4YP/8ATHxtWW5IBfn
cl8WzdppRpMqtloZ5NR111Yf+iOot/ixNoV9cmCzjfxN9ejm3/CbLsIejzuTQwpUj4kvaGRvBWr6
bc0saRCU2UQBhotwMlHyIVgLKyFoTfMHAwpacA7XO/pvmwMSEBTyXBJoxdz1l4ZLGEsafMxZAt6i
nFmjATlukvQWK2Hr176DGv48IU+ppcAaAoo65rKpoLYt+B1XI93F7+A2aUlLvUzKOToHFKybtLTL
5G6hb2P2M82pPaaKK5nU0fDsAyjFJJJr9p2VDJON/1Nwf67p660l4baWSnNDqTMUXSbpXKPGOLWw
UQ6gVl7Djrt7SoJEkKldTQ0u5s7l04VeqTQMa7RCVWIXtLVYkFq0eF8CSfC51asb6mIobkOpdRuE
zSyF5xqfeyH1HdXTp8xcdmow7RsqN24xFG+NqoO2Jz0UVRwCFa7ft6XmAQA2WMNIkO6X5nGRxqNZ
S/ZsGplTYMtIeLZqwa4yPBKkXtihEzcOFq0HR22DUzZRrwjgCRPWXhwa/jxD1NHIOxgY43HblO0P
tUx3etO+haa8Q5Plo8r03Kkn/IBebuBVOgoW/eoF9LUSfNVjXrKUDQU2XNuXdgDVmVGDMRqoREZk
lUntCfa3fHtT8Rr5Q5iDI5wCTWDAcXNXeMueOXjkx1ttVzqVLwr6gu/M1y6SOTZ1uS5ASabqbsxQ
DDULwZEVnFheSng0Zyjoaysv0DzD3jwsK6tVnv/HZVvneXFTx2zSIy0CDlX1+/cKuM0YONvynMAv
YRQKTV8Hal3sCS4YZkNfqqyvg1MSZHa/bHtDvhsWw4umEhcfbBjJyzD0ttyQrRHqkCcxBGsqiAS8
90uRBWq/DEjdTXg5NoMFhoFtzveVkji3F1Y0EBfjol4JgrFi4VkuHiPpkOp0U0OUAPgPwYyu51oX
a8oFt0yu0tiAW+k5fI/OzRliqolnVBtpX9rJR/9tLVPIcMp7Ht7oU30eHyuIvd4RwfETHQcu7DXm
QGqJAPxWlW+NkfuaogoK4teLIv+dJ+PrBnJQQC0jBUgAjcVD8FZs2Q7udA5xlTe4xHnp03zo/FYw
6vUn0MWoa555cT76PgZCR8f5yMCENB+ZPxefvk+tp/w27tfFhfrSw+Bn/trcVISN4+sNuosfsMa9
ix8gFTAk7qIsOqdI4gsY0k8ZXn5B7kDky4mjaWPEC3wdoHFYx91WH19u7+Pr9a+L8df85mL8TtFM
KBWpa/1L3q1wHolaofWrsw6oRLkTAJ1CW5XrNb6LMbmgxCI1NqqmQatgtbIDMsz4yH3DNnzdQ4tL
7EUt/MpcXNLB90thtbq+FkZgllo7SO+WTQ5M8H332no12K/FLruvYLeGdpDT1JZJhJZFa0j4c1oE
/Zm/rrQULO2QQYX0VOSDNaoVDNM0W9HBnWHsoEyD4MgKV5kLUUCSQpgw7ZCGgcA5l24f2tNeuVsx
7sF+Mg9iBbHbUYLxlYw2TpVaGgwg/nLNKuCPREzRu+X2pQld978uIk2icEp6pHrhsjHYTqZeLjKN
vF55/9qefFXCSDoa9lUcnctF91t0CCe9tKsWjbMJeZhPyV2aKVYCtu8cGE4Lj69x8oNycYkpQRwz
IdbSoP2FboIC09JsZr5iPlbqXlJnu4Ka+e0TfP15evFzuRBW6BE0M8d2xb4XT3SxId8OyRQ/3gD1
KSFLGuzsroYJSIsusuzk6B5rDsrOm8JVLcOXPd1T97WEh7OoWyBcSC62dZ0y0iVChtO6EMBsrHAz
nGp/ta6SdqqbePIZmmiWoa3eo2DF2dmv5Xu56TeR4A4V3S18sYTIc1t0CV2D3OhCvnULZ9/h1cC1
oripR87JfkU+iSrhohPIl0kC8MNTY0a7ZC0LQYUcnyMH4K4DMa+4/5fVtIuNwEU5pSNIS3RsBDwF
Lal9mEX8XsHh+1zmi7sC//Q8InLjsgT6P3lpqrM5bG/vZkEI4RXOxhFsraoDZCQELI7FjW3kqXt7
iOsF14t14jIq0raTqjPc+fOiuKwaPb1SXmC46Wb0TWHp0QzS1zydIX8vyDZE68cFr0JJ5hLwz+gM
tQo7Z4kzByheqYYo8gvG4eH9uVnMSzihIWxIktOOB1PW7UiJDmP8mKvnSi1dKZpfQu1Y1qc07U/S
GHtKj8d5KHCvWyd048r7vJcvNoxhmnnVVg050f6ZoQYCJh4Q7ztdRb0Qz90gHy2zEj3dPqGMt0bl
wg4ryhiyfzk75W31rOuvw3KOR9XSpZ/QfLfHdrZIyt7ygdxRo0+gFhQ8MA2RqF1eCy22gi600mqB
Xhsx3aZDO7+lEDttSzuDJ0JnaOfYUO1aiUe7MKLQGYa43EHe6W6asrssaXS71NpfEW2OWv6omns2
enMhgfz0W7CP14Th1jy51C3NSA1FqRR0+2Nwjx9u9n4XWPkm3sFlwe3ZhkYumgdw9hQSrkQfls/g
4qnVy3yIznPyatBHIuOgzjK+bWnpQb5po306oPLwP0543fcX2yk053Ko1lqb6g8HckLZEn1wJ/G0
BFIRxI/ujOWTyq39FAx8u8jHePLe0qGM2DA0TmOmoTVzGgPqqjWuMeAs9NahxUtr/tDLwqra3ipR
Fg4VEWpYdKa5bC5sAiovJipBtJRQyqt+Qh/KGvLp5fZURcNwsVGblBDYRHzYsDqX7EwZmk+jyA/j
Olb3KwLztgbJqBZjMiZQUWgUW6OvQyNB6Ma0plneIR5GNsRLhwMLx/uqRpo6v2UDdQqAw5PxgRTK
Zuzih4xOH00/xuCDKbEgggpuob+xDQyg1JISVT7SjrD720156txeZ9EIXNKWNGSS8wIP6qR8G/qf
ks4ERVjRAFwQnDsjbgxljM5aDQegqtq0sQB9uW6FG+GH5xUkmURmoqMtotY/pFEGmC/ypdLwqrr6
FdW9F4xC9oloUuvfLwJAPAUh6ToUARuQW9xVVSF04Si0ne47d3I74DWEOez6IW7Nkos5Cav0gZZt
dF5lcFCETZzAkfzAW61H0sR6f02PsHb0J4gIF/YEgquovy6qECjrNXAx6TkI4qCcwgglPH2Xu9Om
cqn3H0qt6OoU3Cg8SaDqSmWekzw6Q6LdQ1HdHhDY6yRxk0YVBXPRwv4t0jDYi6zZqurDKwkKk71X
3K08YXHBQXBbKVzepUJPXG5hF3xeDT1ZWEPWLlqsvh7sOMvg69mAemOav8pap4JTKAinPC9ACkEJ
a6WCnBT5Vxb7Zr3vzG+3I4mgrMBzAlKIhKkRSaKzNECILc/hmgoUfo7v1x0kKvKJEJxAHv4/VdGQ
kBlwEkDB9n0SumDov96ekGAT8h4QpawY4RQDkQX9BLvsQ6cLi11ZBG6Yj+7toa437r8uos92z8XZ
YiWpGAFnA2/naiu7qcsIuOsrIypzCcTJMl/EExfNjosnyqCXYSMj8KsrZaKZfRpIL3GQ/qiBY7o9
O9FQ698vJqd3cSIlNZ4BYX8IsxfYPjQPSipKTARFf8aj/MMkGuqRrM/OGTJy3WhLlQ5qKYwQ41cp
hU/2vKVQV+zDnbK8V4qIyyx6ZX+6ol1Mc6iWjhjAZp5TqzoszpoQ5kcVNhufQAQx10dw76lcNBlr
OiwJXTHlpbxXy3Ibt/dS3DgMXhMGM+1SmkWx8iqB7mubahymTjVHvaIRljjarpfetEkPsrf2cERN
ecHx1ri0RNcjMzMjRMpa/q7GPwb98faWFMRDjctKTLlchnLVUdTDIwxYjk34BGrf9vYgoh2pren8
xY7Ic1i21gSonwRNhOYEgqW9UusCSN7GDhG8cUX7j3dhhmZdQIu1gj7DCMyjrraPd6ZtHjX0c211
/w/MBUSryMWQbNTLpSQokgygi7SZnxSo2jtTv68hK9c61JMmx4DgrjgdElw2GhdSegoEhKQSJMbR
c2X+IhqYKrhTpZHBjk1ElRW0vpjGvXlURdJLSiF3v6SxnxiTU0OjJam7IzriG7neD82eyOVJgeK4
oZ8amA0WNapSnW2+w8jXAqnTVhNmt5Bmq6BKUTXTc5DKm9u7Tf5sPd9IETUukxnTgCRTpIXnGDID
hvHBUFWZ4g1R9mbwPmeyXSXNJm1LkD0bsB9ROE4tpQ1Hu06XX7WhVxa0Xv3ZmO1ErtHVb0q0wMLE
gw7vbjSVswS9CSVSHElVniUZwPb4d1Zs2yTwtILYA5N3xLgriezGgebkEOyd8+FuGtHxJfB5LGBV
VetPS1I/K3MJ7MG0zRVmL6H5m6jwap4Ba60ZhHDnBTARyKlPDJKBNRT/A9nwBpJv9dyAikL/2JSL
DG90uJznzZg7c7Ucxj6xGw0ern0HRxQNsrXTXHxr5NnqIfzpznLyzNjLEhOnSZJNCUEUZ1LmBnpy
x1F9NNuDNi57eSheErhamYHiRKTInKqMZReYOitbfFkJrQJWVN2ClQGHbVAGu2UVnoubUboPo9wa
6C5XUWwoZvx4jRYfaHlviDPmCuguQ19YrQbcRbanSPXmfrbjLndk9iQPsUvZaHf1QYbQRhsSuw3h
VJHSe7Uw7Rgo01l5n8admR1qdcAKNG6cPUnG4qn199m8a4fZLjJYlsADWD7HGgPjM7XbVrFMfXYa
mGomBYgD7T2FLiBEebUms0Ozt/UGndu5hxHqt7xtnBg8DdwnVjRVzoLvwNTirWItZFxK/aWTJceU
jg1LrZpAT7E/z6hXGgxc4Xh5pDgKSqjCoTq9MyLm5El9zusNbdpvi3xHw5MSvKBR7akhjDCiQ1L1
VjsbdgSijKEV2AtslixzqWzYN7tR0nZuvl8qB7o5y4j9NTtESzZBUMM9drL77nmpmJWwBOLFrT+F
gbWoiHimq4bxERHwHNHlDWbTnjRCG584kyG7raK5Jrxvyyw/jlLiM1l1B+2cZbmdZ6o1mk+KeQSI
xC072TOaqLbGSt2Exm5ixDc6FcWzH5QYLi6ixUjQTyk8vR69sKZuZjpG+LvI5dga4EuWwOXVYVh4
Q9r23YM+nKEG7sjZt6ZS7IFO+M7U6Vv6ms8EW+XdmB7CYkostYFldRr/6IcJFiVleQcXA6tov5dp
4889PKOGyIpGujfK3IegiZ3mERS2vFkGlQyWtVlfWkm+UaSDLJ2rHBLNKlBVr7Is2RpBtZB9hOih
KnV3ylAbQzXD6obTokAoSUL9s+nspgVCAZT4OS1cPYKinhpagbrLIVRCJ7CWlrKxJpn5Q91uKnEl
RnCV6FyI1ZDO9dOKXF0aOP7qd/NcvqcqJJLobppeyHTS0+8IZtjGWw1UGHWhQJo2XpOJMP2CzEPn
gmiWhjmrJQRRbYEw/vIos/vbcVpwdelc2jb16hyXK0sqha4lCdBc71NrwunQp9M0dILcW7CuGjda
mJop6RtMp1a+1/qjhoK/mgnAjeu/cePe4T2GEmqu7IEAiUcTw9GysVUQukqQRyaaOmqY2lGM/wjC
yL29kqJPxSWJ0phlJYnQxjDnOzLeqYqoySt6lvHGQlFGh6xbNTJm87VFI4iYKMLrDPXeDNUCRiHx
BKi8gaDY5rYUwBYaV1UBpwpWQ9j29mwFX5L3FpLh+xgoGWqBBkOXctCtOW1tbRYKNAjqIbyDUCZn
+hAlaK6BkbNSwpnTK1a6pY68YQ+ipFU0qfXvFxmyqspBMyrozOrmK7K5EmVOORXUB0UHjssVNbOM
+z4F3iGaHmMK6nSabZmUQHTpWRKRQwTzMbgHEiDYU5QagOuRwLSLVgaxFznMLEr1BU8/g9v5wwzn
AkiXROfOG0EyhLFO/UDx7ARoxY3tySb3GrPnwYK00j9wrLyu4fH1DDS415NeD0msL9giC4ji8aY9
dq9SaOnn8jmGGiNKgk7npyctAQZZ9AIVxBqDe1K1izKnQw4wyWoJox2QbkWVFcOqYC1IrvLHaHpA
f7LFEYHLSOVX9+J+uugjr3HpYtPqVWMGUojHY5AVG+gqzf1jFcT+7eMuAkQZ/NGQCpotlYwmN8yB
bb2AC17qQiGtx7VvZe/mb9lBjTISwoNEIAWDOy+BYdBZqhBWZR+uO7axT5g1vTb001t7rW5Xz7EM
mEJIRR9XEHoMLglozCjOmngBvLCQXSmrrCB6yIsPAy3aSPqRd09audG6D7N6v73WgghhcHd+2fVG
0eZoxOcpecjGDtZtjbVo9UbXFyfRROBt4aflLuV0AbOKqp+bOPDV9+RHD/RJZw2b+BMJQsZNjq/s
iHoI64e7cU8zLjgZYdXoWQsfWAYyAIT7xzcli+1xEFGGIUQuGImLT2Ned2oAu4hzFOzMNLfTULsP
lHqj6q8AbJqtDk76sB/hRSbnDxB7sHO8EKdgsKO83EiB6ujo90mFuZ/womzyqPOlrt4xggZ6Oe/6
fnbijLrV/H2OHorsW9BQB1nIN8bUDXjej4ZCN+hHb2mWRFA+Wz2SB6ujulPhau6j30M9P8p4QwQ6
ddKeukVTHvJZ20pKa6USlB0h2xPks7v0BEIXam6Zc/w8AaFX4PiRx6rYV6m0R2/OrkfDpQUaLsV3
ZqIu0L2qOKBK8BAlbhY8B/GPtPFgBWQViuH0JgysulNYhZbE/JYB/fOEXQ7U/OzGRHcrCJSW6YGk
d237ATscC8g5JwcwL4OWtdzb2aLDv8hHRmfpynIcmtLNC9XSUN3R90n1TRk2jJ5S+UdGz1VjQz/M
KrPOVkhmdd1rGh6i5hgiecl6J2x+gncbzpKbzh0MYD5a9VgHr535oSc/ZzykO721ZKmwU5DykMXd
Pm+CAMq4+0MdIQK7UIhOULV2lR6ah5PpxIbIalOQHzLuriCqHmvqiBI36e47KDCaUJe6PRFRT4xx
V0Gvz0XVgHoDsHAwW8pm2ueQ0l3Q+7A6X1QUFVX4eI4PFP+h1lXj2kdt22t+dqfIQUUBOEqUBbKd
GK8qQigx7ipYcJB63PYrkDL0o+l3lEaAsrcb1gx23r2NDCg/CNRBB/d/S3YZdxPE3Ri3aQx4ZZYF
KFAAICtJVmk+3f58n2XkWxGRD/yNTCNwhvHYU34XUD4p2C+olNjmcu6me5mUdzEDwCLZacpzlb/F
Bgp4MAvwUvZUFNIdfHH90mydADGsPElQYyCaUyWyV8P2tNKAdRp+NclbGTxIEn0BywK8ChWzgE4t
GDhSdWhQqR/V9yzzeui6JyGD8Fxk57PkGP3gwKvtLFP2K9JXNPCk7WEgdVamarELpdzqy/ecSt7t
BRHdTLxFVZhXehYu6NZnh+6g2sNjnvodGr2jo9iIOMcBoeP/qPuu5siNLOu/otA7ZmES7oudiVi4
Qvmi7+YLgs1mJ7z3v/47oDRiMbtUOSs9rSKkEFViZyGR9+Z15xyPNyLAsyIWwhOSKe60GOyYA+aw
CWa/w2PgA2fk5iseYJNz1b/XUM9iN6itRKJYYAI7qyZIwmZuJ6yNGBM0RFwJAQ9awzMgFr6DPnYr
qhUGPhtX8QhEOuTvwZ3mQVxs5gRPvDuXhfFUQRZohtYJmMIqwDhjxV60QqmnXecOODpuQT6dolFq
KSsR5Ip2P636fWmbjrCVbxCpF09/7ySZjGcMZ1gLiExAQupN9uTmDoZjFl6Jap2U6H+ELnWaTfX3
BhtZXhCxy3CARcxlZKhzxCmmsOKbRuQYyXsj8YrXYME9g9yBzKBZtHQGeaV1vS8Kd8mceOGcPbWg
uBlRWM1nXLclpp+Tu1ZbC5A8jHJAMSMJCP6vZjEDf1Tcgha9TYZtlVM/VI9N+kOfK6fLyI0Qzztd
W8nTGroysP3BbtBjiHWIcYbAyIp+H8s3Jgm3mjxs5jZ8aNTSN/GaiRA/pxThUF2ClLRQKstIlE1C
UQUNeQR1l52FLoGLjJi6KbMzsphRnFEtyCMcbrLBjdDvCJKwRY18/LHw1xt+uuHdgRfzv7M1GY89
VKUhymYZncJo/JYW6p3S1WBcEjHUTvcy6tFFAD7TjgM0vxhJnK3KBOxZB6E59MWjk5yg3tOLVp60
q+sGw3NMy+dnjkmKS0kLCWIieVQ8pZp9ORXQUoBGr1ivSFRy3MXll/eRw5vMRhZCIdRxgBx+8bnC
uyAnoJ5EBemLPZwg5uVGiKOtMforJqooMhGBUdYllUlrc1oEYUvBo9gNR2NhVNXRMUEf6PpuXoww
z1ZhApcJYKWqnZLo1KHnIenfYRtgKuLJcF48jGerMO9s0M1BxzB1dFqokRpclOpqoS/nTUNdvkXO
1mHeVSWCY1mlmN6J14q3gCellbn6Tcrg+rZdPIRnCzHnPKZBSmWSRqchRzM1mL2wQyLe1VY76ocO
ucf15d5ngn7ypB/rsZXjua8zpalBFl2hrmPTPhxtU78tzOJWpV9BRbcbu86u9MrGILml5cVRrDO/
q7ovoOJ3lEn3DUXd9zQBqoVq1kA7u1crEInN1BbiNepvjtxEGymKn0Ig4nuwRBXKQZdjK5RbS0Y3
KkN1Gvx3FvjcvFY3X8O20q12bm5FaRxcYQanC+3TB1GVOQeUc3Q0JkPugqmLoyLF1FldO7n2OFbd
qhlitPuSVaDvy6CyI+SQ1/f78kDC2X4ziZcRgQuWahgRWBIIYqcOclB/tCHsA+mPZnN9tcuAoLPV
mPyrj+JSlogcniAnAKhbjIZaH3gK/r1SQTCV6qsBwHiKZq2QzOi8xc9zo/uJme27eXggZrhJZ0jj
KN/H7F6Nn5Kxc4j8HWxx39pA2Cpdc5Aj41vYgq3auMkH4k+As8v7SWsHS5ClkNPm4PgUtjAOnW9t
wgAAxphU0QlTyRnIDzE0neu7xn1HjINs1JGC3C1DcryhszXsjTUqQy6ageC1dfhY6cV3XDNBxlNq
ppbJVWGGp1jWLFT9rKkBODtEOZeYD+q8yYPvnAdcXvu1FRmvmeZyU8s59hElXIyeubMfrd7JkeE8
F+5eXtmL994Y7xlq4NTuUpjaZChrIW/3YhStm0q7uf5cvI1kfGcxabGoAgtxNIbELcLjOFIrU54g
nuEU+bPIOyccB8J2GjQ6DoOi4ZigmbFRtskK6I5dvdLX15+Ks3lsp0FTiqQdAkiwk07x2v6Qgrhj
wmD89VUuT9h8uAq2o0AMNRUxticAGCt9qZ0aeYs3Osames6P+bfghCYUxu+t/BB9Xeoq43/Q1eBt
KOOtzDHSpXa5zOUV9VGo2/5nzP6Xy+tnj8okRlJhTHNuGuCrQAcDze7UM8G8t1BdRfYSrNiagYG6
1B54sBXuJjOeRTC1uJNKhBHguz90j41buPpR8TA74S/s/2AxtapdGwJpLrnxJtgK3Ar0e93miu2z
vQVBLJCLoGt7FIbYJUZ2JI2yphPmXfR+zEB5C9B5ptXE1XWSeUqTRn5Ek9GdWjCTDOYmQY+3m3+o
gGCIbY3hIdBiz69UL20DgxBjcRv2poMmnKXGb43R2KmA3sWE+KEkdjl+wUQ5RBUws4OhCRP/Nb3r
m8jqAFadgHrHoDnErGO7S4grKG/UiMGh2jhhdithwt7Ay4lD1S0FBYDcYJ0T+RD20kYh6qqaABJE
+SY2v8QQop4TqPPFmhsIg1dg/qlORqsa3sAMOMmnpj2B+9UZQXwbi88SxEiKAlLx4+sc7Rv5wciz
FyGct5CIOQw6/UZjCHmGwIubD5pOvdQcHqU8OORD4QRa4NQ05lzblw/oR7LDovZGcSjCQEfsvNc7
K7yv191KcCdQDnSuuR8cyZV9EzOfrVVzGwcXr4azpZmoSCzBeh2NJj1pPSptPeqocjaDxbY0LdqB
Akp6kxTZUfVm11bkC239HINjnRjzmIOWS+/aMWWuqKDskhICPlD5CDZ1/kXX76J6U0en616P51uZ
iymOQ3nCKFl0EoatMJwM8r0cODHLxcT1zNmwl5IEGtO8xRLxWHl9/5qEAi+R5PjNn7pKpOupMMJv
Dja91Y/lGi3DbwCH3NENGMNWyqZbh9vCaykAFQHv3rh4YD6ej+VEVwIiS6Y0gCLRnQwbIdmquQVf
x4R8FvNSdBOhGKH/yB87MB3cJfea1z5ApdrhpZuXK/Nn34MJrIsikqQSE8vAxrRr9EtiD1NwkqMu
xbbcEn0QHHfu3zo9bHdjLNIhTFO8WhGuSxM7GyxOrpZyhifeIWZXTIHtcIx07tsqxKWx4JwaS38a
XkRcxF/NV/Ex99KlBWEXEfSGDR+t6h85/i11B7/5XkHKGj3jO03n8vtcBvSfbTdzk4mtVo7NEpXk
WenP/aGMTcMaOlmyemhZIX1szUMrP09G609NbatghopSvJNBc3JxUwQb3PNWNI67OgIIV0KhOYrs
whBsUX2JMx4jOScyZLsooFais4qr7GT08bqRCRLRypbbZkUUaH9OD2HF41y/XFE/2yDGgfVxkBjQ
EVg6RYMLwlWbbrqvi7QPKEV4JTmOGzMYN1aTsZrMHPcFNVJHQ69+EG40jadLy/FkbGcim7owIQPq
Rjl0/gIttLv67rpB8YyYbUMU42DkrW4sIXVxgHBKCSidF3qLDwlqB7PsfJ2ny/SHHy+K7UcIDbR9
O/BRAX02PAp3iyBOs48yq8Gd21o5Os9WBowFiFjRyd5D0dG5/tAXX97HjctSGJNBndNCynBBFFiQ
gn81B2HnX6P/OluG8Y9aJMnhmDbRqSwhuheoX4Ze+CrVva8GaE4LGHGuREuKgNepQistEnTIHq4/
KC+sEZer5KzAOiWFJkcxqtW9R2+nl+KmhlnMvnpYINvaFuRGgNh6fyl/OntwJtpPsgCDu1EbgYNw
tHokTgJNViJ4+jhPd/EiPFuH8YjlMMqgixmWWrzkaXbqIWQ7gWvAWppNxRMPPXbRGs+WY6oG6oAu
4SzjsTCuY0HcwWvGjBO6XNbMOFuD8WFaR1XM5MCv5Lv4tCj8TIDFnSDx6c0b8CBAmF0vLczXo21r
8wIL7mlhnJpsxKlclDgt0ePggnqnsWNPsKUVPYm48AYHdLIeX6udt61MuNY2JW0HFY/cQhtq0PzO
4Gzq5RzwY1PfS81nVkCNtu9nirsIXcLZ7rGpmSO2O6HdQJ6iXiu+4NYAONrtY410pn5VJrfK7PI2
eBIc7qjpxdDx7Msw4T6pJHmQpGIJHQd3UWZUAW4O7GZcJ2mCcah0O9oL9Vmrg04hHKHU6HS8iULO
lr+X4842ZAyRFs+AbKDVLttq+VjNvLz7YjJx9pSM4ynmtKtGAVs+6V9k6DMk9dfAvOtU3lAox5W/
DzOfPYk6CHUuZTiyC8uPDgKo5dA6+ZO5b9ayL1v1im8niw3+FB2ePRvjdlq1jUhdwu10SnY0zdlK
5NKXCVkFauHowvq6l+PtJON1YjHFvEbaYTVUobSuOEXafVhsIqH7en0hzqF4t6KzrWw1qowZGJRP
gaZamaxacZz715fg7BwrZU7MWqpSA88yRg/yMN5MGnmWKFlHibhSw+jt+mqX230fL+o9oj57Iiqm
kWT06GAOtvJFclIvPE4DdL+je6ARrSZHVBjuyO31VTn2LTOno67rVCd6H51MCGCnC9pJsUFaC6yL
dihHw0vrdld3zbfrq/J2ljklPcbLGklf4AhqsQJGAEx6tz0a8Jqs+kJQc25e3mrL52cbm6Yo9kxi
hTNZlYelJhUCITfEu3pOITLMU5fh2Dgrc95HDSpaDe5dQfNV7Zgbh0jmbN/FbOXspCwv9eyBzGas
+r7F2Y9aLzGBfxtvDXT1o+dIcZIx4xyRy5SIH8uxFCeVJlVBB4WZk2qZR3gt3SvQSE2tzgELw53q
IZKxgx06P4WVI6+sB4t7BVxOJ8++A3MP6bGZlJjiXIxDtCNfm1ZR6i7Tk4D6HfrN6AKMSKzmToAo
aubFD5KL6crGrkdwRHLFzzi+572rdrb/jdaqQvrvS9GEyqxmRxtM696FngoO62/GVwlUR1b1gNpn
+k3dpYKtZlbnLdJsoRuAUzFC9XjaLiwknW/su+1kgRVkYZhzhFPlx5i80Z3BFu77fb6f9/SICXZM
znNGJji++idWFhLSPBJQFipNRE898D/6WhZfm36wrpv7O0nPlTtIWTb0bMNGSFVUAyowp5Eob2Q6
akCfVsOpU7eaApCcqPSeoAp2JnZu3gCVLBjfAQNEX7c7QAL8SGNbA6MS4H6dXN5m5aErbsWcYvA2
v01HfQ05z/1Ul3dtBSCp2SS+qoZ/KfM8O4CMo8SkxJiQBACYGvR8wDAvNCSYsFwDvnkw3zA4ZV/f
M94ZY1xkZEYimLIRkqhR/RqU0UOfPV1fgXfhsBQuohoFjTLifluEEdr1iBmT1KFuDpVOyU794sin
V+E4x58UXntVTkR0aE+mVO8UBYWxzlba6ZHzZLzNYxwkkUVhqAmWCdfxiTxGLkRmDsQBhSUKBMa3
/wBnz0nuWPaWqDfEMSbvyd1SIACv2kleBz7UqBzRL54izg3AS35YKhc1kguo6CEmFsPW0QpM6wO1
bqAwoOXGKTPQaAGBBmppYZP6FMQohe6Gi0sqQFw73oCJhVMov9wTB3eGLhNd0iHe99nEi9FA20jA
lZ5C7DX/GrnLJKG5qhuQypU2L2e/jG/6WI7trRZB1AFYDnNsMZWfxxiFn6IyOggzARc+qsfzNqzq
rSzek/GF0kep0Q6hIN7WDab648ZqylaxaI5KBufkXT7gf2wD24wtk7AYuhDQUbJSvGRb7XVXw6Rs
7y6MEqAyd+J1+MBZU8bW/uxdP9ZcPj/zrpWYaEJL59/sWH6ERCsahcQSPfXlr1ZLPhZjUqW00oyh
iZcHLGfXCDubyC3YDqP19Ye6HLN9LMPcGIMsNXk1QSIyx90kQHjWpD/U6WbKjhGelfPWeC9t+fxs
A4lQpmUli9Fpnk3HDDHjDSz6UErO9WdaTODae2JceqU2VTtmyzIaMkC0TItAWFE9XxlRjqwsuBma
+67tvOurvpN+XVuWCX+1upaTMpWX0e0lhUdHwAmxHgX40Q7von1ko6UMIu+lwWysIexkj4G9qMtp
HvDowil8AJw+kV0Z+mxe8tjZzZOw5hUaeHvDFHOIKmlKDLncU9W9xHWyPkHgrFBi65A5PS9+W/b5
2oawrgpnadIxonoUjXc50Jc88+W5exB0nlO8uBJw8YaomIqssVBIYyRF0+UwluAhXbfrAmO+drsF
EFNaTZ6+Sf3Eie4wu/aXDvTZuoz1qBNJzMHAE4atP6eSpU2YwRPK5+sn6+I7O1uFMZuiM0RdkxRc
5qTbDRKg1kazjkTTUvsXmt9qKKfKas45zpdrjmerLnt+ZqxZY9aRqKhLJgBO+HXzALLyCrgOiFk1
jrkqnAgiUvloIXwhvrK+/sgXA4uzxRlbivCW40ZXzGNEj2Veu0bdra6vcPlmO1uCsYRAVsshnLEE
umAHdadvq4f2aRF2LtYFCsXhPr9Z8oe/1GU4W5YxiijAzG+hRfGpW+bytdwr4/WYaLyn41gE24qe
qBh3AEZjmU2+TkFG5AuH0p+O0EN77Na1LWOkJdwHPOjFe2D5k81/PB7bhS7Kqh+mAGd16f4SYkXw
hOYTANmSPzqhbZZ+sVn4GlPMFI2u5BYI24Lb9CZ4ym8iT7INL3o1UGBV7dCqn/+ixNXZ92Pu8Lzo
4oIUONViiHEfyKXm8Sqbbq+frcutrLNVmMtbGJKs68rfrwLJwVSn4UnlJk/QfMQE1/10NG/qQ/aV
wDEFt3W/LxLOCB7veLPN6iYkkJlPQ4TlywxX7VbhfViD4N1wWlDpzbMVTjYcR6xa+rguV4F7fQsu
lk7OdoDxWWERUkKGMj5pRHPEXj+YoCupws5SU8z0Dwq4YngcGItPuHb0GIfVUmEutQSsi7UCrGjx
jVYdYJ1g4C9TXypKzjQAz8AYD0VVAZCpaskb+7swCcC0FNsp+H/HmIMSuJw+nm0l46hoM2q5NBAc
2dUyXE9c81tguOld7beu6JSKF2GIe8MTFOQ9H+OnBDkHSrmCoSjBQwhqqWSh9gAKQhwDTlTIWYnt
NUdZr8uZjPemVyUKTsWtmfbrodU8Wo6cyPByz+djL9kecx5HBEISSXgqe2NdS5LbVZ4J5YP6UCZk
FwBRlFa4WGVd/tZLk1dNyYpqudv3mFTIBEsvQUGPe16Ne6+T6X0zz/fAa7uCwRXX4lz6LFwujHq1
F1R5uX6Lx+Ilu51QDlkVN0guF17W2bD7l+5+fgZxWXvDF4q4zAd9tlOMC1PmtjdoksZoU/eWruh7
qiRukyR7mlFMrU/zFxkyVrZOTWIrefUgSPcYW3Wp+FpDm1UWl5A20U2HBknqVWrSW2XX/bjuZC4n
w2dfkom/YnEkeppR3HLFoZoLINQHK6J7oM6cSavAtF67fZnaRRl7RZHZRcZTil3c2BWfw6LsYlCj
lWVYxaewKbyQmHYg6Kt6LO3rD8pbZjGhs1isC/UgzuIEisGxuKogV2mEuRPILcc8Lo99nO0n49Si
oo5BaYn91J5V0yrvoebrCm606wcHU01exC/xcvaP8W0CMVOM5cEe6zbalEHiDmq4a+uB92A8H8N4
M2BMBL2LEHUt4FNpB4kABX0eEMOvTGh/YOAB8n13Co4sv7O7UEn8+RH5SXybjH0alQH2VJIhP6uo
VgC9mUqTHQ1181nqrarsvVREpKn8lbqzYchI6TRUVNnaFWBfgRZFbQzGBLrW67tEP+TkawU5w+un
809ShY+FmKAqHYa6b6kEvuPjkvmWuBBtcASat6ad7KA6Gy0SAGtywKSZiPo8xzgWI/95gz9WZzwV
GcNMSqomOSU5BohlcqzL6Ov1J7zsjD+WYPyMERZC3ydjDN0mY5OiIr0Mysg+F93GexQmahIMAqBe
WSZw+oBcWZqNnCt0TNAY9W64zZ/zB146ctkwPp6MsXhDiMs8TIl5VDGIV/fhJpyOauvVA2/oiPdo
jKVTJHOhgp7BKSveKvlYqBLnGPCehDFxsL0mRhP0MHFhciahcSMdEBpN9RWeIA7vvLPcv1SD+HDa
I3VcXtMS3tdjYwU5ijnmTXHfnFpgunUkkQV4F20UdXhFnMtV6Q/LfidzOLsPQGzadVqDt9Z74g/g
43AZOOL3RUastcUtRoLi7V8kmj1blLHyzCzkIFFx16VgC5WNHNSYtxSMNqT4iroHJyjk7jFj1XUx
Fmrd4XUKfucaq2DTn+JXul3q3Z1Xv4AfpvpeOMmiALj+W8auMsYumhLpjRmbK4g59OYxwJtsCO2f
pamwgvg1bR7lQfx2fc0/iWT+sEMWC2yMqpwDbRqBbUK3FA/dzady+1udJdxot39ztcWWzs6PpqCz
QMliK+7kCq0LjA+abAA0ADn6nQ8749g+SxocVCSpVPDSnjqNWHIOBNPIm4f5k3z3YwMZ/yKXJuh8
IxQ8gn2/S14m2CWYHxY2qdvpSO/TQ7idK0tG5cHmmePl6Oxjacbz0EFtFCFo4oU6JTAEV9DAxom4
nPPSLue3fyzDIoQFMg1BrdcJMvrI72W3G+/Hb3ST4HZAiRtc09DcVYpbeqefeE/4JwWNj7WZsQAq
gPc5EcmC1FpoSRK39/UFqJVbxGl/yOio56vYFnz50KKg8zcvKZZ7Mm+lXtUJzk/YCi5KCxaJMyvK
3DjgDI5xDipLLGmk4aSC8Dk+FWp6IJ14K8G5/s3XyLgXqRvSPs7ebQ/z6OVx3pleUNgyZAnhxaGd
4zXZ8/wsFMsl4vzNxZkAQ5ZmVYgagDNaJwQiPLQXeVFwJUYroLf2naNuxC8gAvvCn67mHiHG56iz
ltZ9AbfaOmlvUdPuVtmq2QeouIJz+jGw2s1s45+r/CHx+Ep8nPCAZdUFp0TRtwOC4daYHerrmQmi
sdhfGrWcPeYdIsYT6ZoRzONYJaBCEF7hhVbhMUGa0SGFyr6C7t7juvPlLrwSAbM94aFpO1Gt4YDo
i+SNd6kDmjmsJ4BTDvhJ/nQBz9myXeGymScCeoGFF1FbjXAIMxJF46S7rYv01yotTNws2ju8Ps+y
dVcelO36Zi3Jw8GECxR87SZ7Ub9Mj/Kjie5vuZ1ea+Ek3GBy16ZHYddzNTUu53F/uEAWlytPCimr
xQnJMZQjISwgVRPSjcQVpfhQQow4OIiQXas5zR+O12dbW0Jk1GUFiOhpnHUnSTBb16w7zM0mxVqi
nAE+XhSiM74pn0dKpwZ5TutI4PDZtt+XeKtyZFS7Ti0XUf0n9YaPPWXdkSY30tyqkHVNLYDW0GV6
lyIF5QoY/1JMY0Je2ueY54UNlUVd1TUIfyiSyRqLmhidHJpwBMrd7FG/W1V7lG4XDVSATDRLXS0T
BOXK/Ar6C87SF47v+dKs2cSRIahEw/YOYCnfNZvWqdfTA9gXs/2IfslGX4m74Q7z3oAmhW+8PPkS
EurT8swlnoKots01nKF4PTwu/ES4bF5Fb8lWuHRyPxvqp6XkzwFmRhQFsNEZPhDI2IZKEFvCtBgq
qNd39IJT/7QMkyQ06ZCDecZA0BdSl4hrSQfoLkgsreUNwvBWYizDzBFyhLESn6rqtmz1vZqqliKU
dtDkX64/E+d8smS3IXRA9bQEz2VMc8dQAyvMf1QgoC7B7UE4zuUSnc6nDWQu5UhOglFuQHCLaVpL
FGN7EiZf6hrLlL/KFFhGydhTKIqII6/WeCFo/rTysg1nKYgi0izTigD53YI17KJdYEDxodM5KI8L
lZtPyywmebZM25ujOUlhcmqlU5yblo5SZtPswkqyJFSDUX/0er3k+JgLEcCnRZmEIEjB8i6jCXiS
kgdD+D61NefcX7qAz1dg27uYyoeGcVwshSI46s7t75bOXuOVla3eSPbiONN9vJJF7jDrpcT809KM
FxkEsxnkBWwLwm03gv8ct+QUOvExsWuQI7a28VSu6DFcFZxd5R3Wn7hSA7WTdUrgPvvbtB62E9F3
Ipjm0amx+jJzFKqAfTb1Q6O5vW6TnBfKAownqo207mbky3QEey5mvginncgxB7Zd26b9OGsyXqgi
1sdO2OgVWJ74Qw/LcWcCqE8vj7lwzTiMjDHKk/fEv/wal1aI0ejn8tj60U78Uq2HdT66kWQ1Ceam
eekHx7Wx6F8J8yQiGSbYhfBQJc0mwzylNmt2HEMdBOS+118a10gYFwNtVqMpDVy3TerM1EnXureE
M2ONm37W7QQqJe9jo5h6fri+NMfrsDhgzEvX4dxiZRAX+Qsb2uCB0Mf/C3DjT2+T8TNy2qkDxGHh
3HrBU03ZVqIfZStxokLOW2P7syBrFQLDhNnlKXhfoZOe3BK5czCJugd7N8cOLoWE58/EdmjrEICm
CVKv7yXwefZAfa5uR79yRsgP7f+TGVeOcbOd1jxKaskMYNxth/tBB/Qtfrt+HN7xZlfMjiUk1UFP
0Ijae85fgNLEAcHKcUQFRfSqEPnSkivxSjYch8KSjqaGMpijIMHSFcQOIXEhieZm2m8BxH+9jv+P
vhUIuyda5M2//hs/vxYlREto2DI//utYvuV3bf321u5fyv9efvWP//Vfn3/Eb/7+Jzsv7cunH9y8
jdrppnurp9u3pkvb9zXxHZb/8z/98Je39z/lfirf/vnra9Hl7fKn0ajIf/39o/X3f/66eO//Ov/j
f//s8JLh16yX5K3+BRJtL/l39rfeXpr2n78Kkq79gyyDi5IEETNTVXAFgrLmj48MzQAnDwFPLnBU
v/6SF3Ub/vNX8R+yCC020zQlUSWqQpaj3RTQOF0+kwzTMPAZxroVw5CAgfv3N/z0Ej5eyi95l51Q
0Gybf/6qfX75BlGJrpqGqUoYh1RllWXxryuhr8ZMUW6J8TSCCa5dGRgdKfcAmAnNl6rxJmkf6pol
zm7Q35bzo5Z/i6XbqnxRhG1S7ogAhDZoAs3uTQgqX9Buum6vK3sz2OnzPqBuL28aqCLJAQo24wMw
UgtxXmBpGAbsVxDzArqtz+6UGRphFhTAa/HYqG5+O63r51J1usQmhmW+BU/xTZ/fxp3TBU5IrHEA
5n5HDhg1B0bdh5TOb7M0/6vjuo9e66IpfrSfz+bnM/5/71DjCPz5ofbqt/w1/OVuOW1vdf4LzvYv
/5O3L/VrG73+ssOPzaezjj/st7Ou6//QcGpxXBUNfQ8c6H8fdRVnVheJbMqyqSuasuDvfj/pgqL/
QzeIpIkafkVC8xm/9ftJR0f/H7oEmzE1IiuKYiLS+V+c9Hfc5IdnNRRCDCIbmFoGfaqoEVaJua4C
JYnEZvIT+ataltOXvqS2Kcy+MDWan/XmsEoTtfTbDiAoqgvBtqhr1SF0EJ7mwNU0wy16eTyZTfwt
DEvEQ1QcnSTHnGuoS49ErhEfhRVZQwXAiUd9Eyhz/HT2Ln4333NzlT/fsIYK2mBZMxVFVfEgusw+
REsTRZcrWnpTLjwb5nwX9+A4H6rIaSItfaQpqlqzeSDgS/fQtZlOqqFudVMrd+IM8H9GK7+XugxB
OBVFd6RKfASvirnKZTOzo06hq1aZu/tsTqy4UE13AsMcBNhi1R2DRPKhwLG+/kQMLzSeSFV05Pig
tjU1SQTK+XPaZZh6FlJDwmADyfNNYCS6qx5pq89upffKk05TR46jbd3eGV1anHKpXillYXoY5E6s
QcwwXzzlQLWI7WyT2aC//TelIuNJyPR92GShH/aY4cjoqPhK0H0DU6nqKRCvt5RuAMVRUoEEWWy3
aqwnJ1VrNnH7bcri+tFMJXXVSdiKwRR2pUhbN2oB8xdA+ernVQ0Jx1Rq1ybOgddEBI8ga6NdzoYk
2vkod17Wqq+c7VrqFGenGNsFPA+muIlkIsDAcPPn7aoj8N70dT16uYncyQigCZzlT6MDzdTO6mIj
O01x8ph0CzdoYpbWKJm5k8SgRZh0E1hG9RnYo+5ZG9oXZVKU9UBOeTsGIAOqpUONAGOmzdHo0Mvs
SZw+ilCTA+1kd+wHYSMufPpTj+ob2lZgtsbEl9bvwIgMdZsmoqBiJYrbSlDCAqOsaQmAkh2VHCWz
tieQKmkiWfG6qHmO0sJwru8LE8EbKhFFTRcNVdEkA/siLjXZ8+xdSMdZDAvNNzTVG4Syu03C0TIF
oV5X+Y9hMOmqCN7KpqGQPyqJA/wxdWchKE5KW5qrZlbxaEE9A3+fu8vfnO+3vJfz97Z8P4OYRMJf
BDfukm6dfT+1kus6IrPmiymginpT3vVQu7RzVWkPkmQMlk7yzFVrECnkmWFAb1EPIivPu/gm0Cin
ecX6QuyWBKwBjpFqLjEEy8pa9gDMioNq+nOUkA1IS9OFWglk9/ooe6YaZg+JDo2UJIdyZhrmm7A6
Vlk6HxK9eRSzXF9PE5U8qGqIAHSB/E8M0mirpd2eAqq6qXKjB4LGyLypRMt4FOMcZgRa/U4XJN7G
fs5TlxcvmfAhpvn+SBKL0TeaYYw0UQn8rM4GkA3Gc+wMeqc+gJgbrB3ERsw1rAYNlMw1RopQ1axt
s01goqGYLqNxYMtFXxawkxqIvJbKUDgo4tGqDUnlzeeyxvv+XQE9gfEifvtpwGvsoV4I9rUAOjto
qM0xNGWmssk3rdJl9/RtVFI0Kzu67RfuPtAkqhbFKdlKSZFbvcpTVPrpMiGiLGPrVNyx5D2Y/Hwm
G5OqJqUaXUM2egaB8hS7k9C9Nc2QuRDFBUVZ0mhWLM5bWsaRm7Zzspl0ZS2JU4z9SbMaunOxLU3g
jCRhRTfq3MoPoOL//UclUFHOrUizgd4pZO0FKrtFPjeWECUZ0jWz3o1q+O26pTHY+OVAyCjk6ipU
OnG5meyByGVi/Ha2RzMyV5AKmKxZSBNXkIcC+pdN+bWdJ+Ogj/WqguQnDesdLhV1G/fKvQgh0SNI
JkCrPZS5LbT6AO3bAk6dTOOp1Jv7YJrFnYxZRPv615ZEEaET4yIQH6mIlJAVIC5nb8KJTko+B63g
/3aDGEEeb8a5smd5TB+lah49kUDUQO8xETgqtbQz9WFbmOZ4UoOpdDC0KO2CKDxpOHxrNVYftVmW
dhIG+6x6DNExSSh6J7IOzhitpF6lFa+KnJqreA43s5FCiLdtRbs0b8I0mb5oc2ODpBDSsXqNWCJI
dx1oUjaD0RxaZXgly/05LDtMFAHBuzgrbi08Bm2L9kQlCI7STZnXhCCl1eag/P/UfemSpLa27quc
F5BDgATiL5DzUHN1Vf8hqnpgEgIkJvH058vs7bvdZR/3dty4EeeG7Qr3UJWZgKS11jdtrlVG4yt/
51ju7JAA4yHAqHynpb0nADoeHEHWDBm1a7A+1gIV0GGm5ntBgnBXS2+VNa1YtSpYtW4FmREkjutL
jtDaszUeyqkYYgf064hNKWRxMEFKsBmw2yWl/BBaCNyzcQ8Sp98vZ8+j/uFaG5Gh/NTarlzPLcAA
63vbgZFu1YfTdHaNyCPCMwQAL4h9zXJyKOaaJ9ThFdIm0vJUjv0bnink6OriHmTCLwAvIJy/bO9D
bp85WPBu6YnT9dEJeB6udZpm6yDs56jwjL+bnBb6vcaogztnfqTkqCPYbemVskiftkauFSJjrzd4
llgwGQ2DXdqkW+yv00k6OfovTz6DNtohAUuL4/W1aYis5mlw3loK99cfjwfP2hiGh/M+Tas7XXkF
aqvMnnggv4rUikR1BWD9VN3AEeD5es0WlD0blpUeMjZGb5NNFXyuy1RuBmmergWXb7IsTu0mID1/
SCcH5+3lJ9UWgnWeI2tsChDAkfssgV0nu7Wz2hPGI9VRRMTmrpco13d2qEkAW6Q4/xqDLOAsF8Uh
q9QMrVOeHiFeDtcX0XjYTvzQkgC0HK7g04CbtjG4a8niDt/TpZVrYxHkm/chKAoPfe9tgo4Vd36V
I1bZa8/cmDbR1fMcjtNtOHIvuj6/vBz4yZ8m+HdbvA/NK7NDvZJcq4F/V3ltWQ9rE3IfWM6ITc9A
FXlCdCt8vkd20wlz8Ic22FeIydkVmfOW0VzdujUi0JymQw3lD3iUdOu/ymzjzHyLh7I74x7bOJ15
qlcBm+SzUBlysrN2uXGq/NPcifLM7BjLDELqrpAW1h5j9lZDhIukcuRiu2G3IATFDs9LTcTGzyR2
6TG9J8LZBLLHpuCM1daf6BKVaWm2jkfM/YS86Tbgt5rjE2TS8c7Xb26nEN7RwaCOnbnhaut7Q/5A
+zY2KoDlvRrClRpHsx5nuPu5nWci1iJiil9ufabgRawMWghbBDg2ClhdSyww2bsvbrHO9PRtDuvn
gcx8LxuvjScftfYYml3T4u9SxD6tdD0j0g/GnHEGi5brvj3PBBLXkOmkacSK28H9NGQKIIVSZH9d
UtcSf66nw7xk3/Osbvba1vTBpmKOG1U9KtOfxUDcGygT495dmk/E6ZGX5zRHpKA7G9Npc6OrJgop
zOMR6p3bN3DPHlhX693sWAwUUyTYR7ruyZnULIjgd/mcu/MyJPTSFrFalTukqpeIIZS7IZyXXcYW
fayXBj792AYIOyuA8iK6lpjV0gnk+eAgpAiJP3vW7TftCF5U0Jvhx0dCX+3szNwEuywUaHN8H8HU
0o/qcUY0zKz7e2NHrDpK+3iU8xz50LJivNrKlajZ/OO+Z1VV7jP4YiDn2fJD1aT4Mvv8oGw9RxJ3
tVqC/IaLKr5uJDmdnspuEMn1DdYB/PNdO7BzluJhEX2bZD0dk2szpmec2IO7G43rPY3M+TRy20bD
oIbPcqfDcbUsA72zQzc+BOWIc74saGyXCfMeIfQdorj6Q06IH3ON/Lw0GDaOp8qkcHh9i8MlVpf+
WpdINlx4c9ZubNzUxjh7zA2OdeyOpglBO5ZP1wN74HmORHk4788T7m5bYPJ2+cTXxsWYDtvgiFD6
fqjseuKzd5+H57Tj+jjR8SksyLKbU21Wwgx5rH0CdcwgydYOAvnLzVitqwWJnaKJgGG5N7BZBMG6
BUY9ZTuNyMu7doCAAwmLYFu3gCY9hJmAWLO7LuY2nZcVV4MBrVc88owDxR9D+3nMeVL2I31fcgrV
Ek4kl5V2oxBCFf14255tztSIOJ0gc6gL6MHLtHsNJP12PUHThZbHlrRY1GO7HNvO6X/ct+sVmUkD
LzhC2Ol6MqfopVO6mJ3IoBRvg3o/pX3+PlXBOm29zaCbAxSY6esUAFFhVb6V+XDvTnn6jZFxNWBJ
dyK9C4vSQXqkKbeBhwU4Thk/fM6mJtws1zs7pwTSRMRynAYe7hU3+i5EygSUDB78uJkAXUKvmLPo
qOuFOmcZRYfdOruq5thLtUYFOdQiT1wXgbQyr5ddOYbera9IHeeBS99LZqqDcMeHqQ3yI8lmd1Pn
5smHR85Bpkt6GIJ006rQ7iZqxY/SQvswklhMHxPsQ7du0YK3UaWfJxu0r4TAfrGg5TfFv7TB4Dwy
EziPph8PYOtCJlfKaeWhx44aeBxtrgfkdUM1hSb7HmdlTGaJwBpKx62Xu8V+Rm7k9W9ktVPgsWm8
74yWG4pQ+iQQRfMwFWX44yzAbOn9uvwxcIFXfIUGxMjmdP0iCFC8H61yg1YAtMWutWvnxr1te2Q1
mR4eZ3MF6YnqM7GaMhsmflYlfutnA4LCm+nITu5tYXMsHT3FqSPUQaoWmrRBMViqJwUrgy3pSRst
lVK3ZJGv18OeiPxRBYiC4h2iCj2CMa5rujVhlb1N27xNFuPVSePP8mTraQ3uT4SCK9xkbrOh6AB2
DW2blerUYUqbY+P0CDTvZmh0GY1q00zrzkOHiEqsLyJYizmn0vPR5g6Y2BB+g7JcrGBJjHIywwVu
0nFGLknJiqg962Gmx6LKmqi0RB2bYYAtUmWC1UKD79cFQVmtDwyxT8lU50F03QDkEkAyW2f8RILP
k5fzB4vQnGiq2ZsyI1sJPAFJvYRusnAHKTp1d6pDH1E3SroYJ5fjTk3Dp8YN0MCKvF53SubH0Knz
lVNYtndpY1aTm9nbMsiQWekreRsu6p6MU/eaLgtf2e9DVuV7Zxpa5Ok4J4m/d9SmR+N/OZmvxaec
4NUPm35kd/uwrp1GcA1mXEFcMNxM6dyKqc1XfQ1bboY7GUP5COVakM9bCutbFNz904i7+0C9/rMd
8E1ua+tbWS4Y07A6CXCwnspLfdhRre5QG0PvFvBmlYb8QSLGj9v6JTCs2zHHvkg9OLuZLy+l7L2j
2yue6EGh/QQ0sRNL6e907ztR0aI7GkHCgst7tYINJTRSpukRpjpABF/mzwSTk3UXlmRT9ALsPomc
1KqT9YY2Tz8eGV1N99iFGhQ24rUHg36N/l5gutjLNfSdXiQzZtZQ6oT7McV76RwovK0Up+uVU04n
Tp3MwKRjiHZkdxn1slOpPBYz4rRIeC3zvVjaJSFjmr2WOb3Y9E0gIGc5jDthJnKTT544uy051PlY
3qEgieZ2bM7LcAgDmbS6+15gb7i/fln6AcM+uAVVSP9Z0AgfdXuDRU7XRJt2qybBnzlzt9yRX+a8
FGdNoZO+PhRMeyhmsMPidC6TUqR1lFVZscuHbNoxzcFM1lN7djtXwVD3sjhyCMGjNl0y5Bjhy+wt
AUJDEDibpsEl57Ksv6jeEytmUrIWsM+7V8Luq6rS59kCLcOBcegW2x9Z3T4I34wbXNlQr6jrT5Ex
9biZC23QV7jVIXfddt01NtKEBfBsMEXxpO2aqLSMOBnrU9dTephGi0pm6JDZU7tbjZkP1qnJ92l1
2dj6sHjp6v6V8AtNn3TF6jo7vH7BITKfas7ls3Udtps4/wYzwXKd2Q5VbZM7EXhKSGCdSZr0bqb3
hKcC1Qz24ZQMNDYUnzdamgBjwxQVP6zJbIlZLlS3hQPNL6k7hLdqr7vztB4Rq8D7bVv6b5qOcm+t
d6OLnidTa0jU0rreoFQLousTFFTtPeNkOvlBn1yP3NpByzXLyb6wvMTuPeSHXDT8gMSNJ+x7SPTN
PYpQbQK8i/YsCtNxXwX1cFQeQcIn68ZE9vplzsrg7El5nrPpM7uMn9vBXSKirHdrlNlYXqOar6r5
ABHeNitB1crH+baciqODWIgOL3wzaYzimcJKm6rCoracQVyv92by4W29BOwBtOQjH1vEsmVBfpAa
KsjL9DqbEEDSZh6KLZEjgDSn8wplHbqlYrDbNlAYvXllc+x8o7dDGuo7GlaHy3+dhMdcq/MHbF0M
DpqJqBi7Mzq4M04LAwCKuWlP9LLKydd5bDWqf5A980BDzI7WPRomDXfmIeURU06AmhAz4x8vepI+
CR4zTzrvPs3aVcnC7AT5GN5tWLRxB3530l2fvqy8PMrD90wh2dUuqOgdKpZ1bTx6Hxjh72gg0boP
7rSFWT2NJ8oH+NbX0NYR1cYL6e9ls2R7mvbVyu8v/WFnLsuN+3syNQR1+FTEAauCXeEsdIcIWKwZ
f2JzDIsubKXGBSWwJnXEkYN4l5EM6ohOsKdW4RKGGKKXfsuPJgc5S1/mxKU76GhEKthRXPrSqriR
5WwTVbJ6lV4OzUyrfUA6nYjCG0Aex32GCdZlVQNil4m1Q71uMoaUWJli5uin9P7aMKgLktFcRk2p
Ddc+0KiXJl+qZ9uOftw2JnKwhLcspNU2FZpH3KdLIsPWxKFWwHRAuWhyUq5t5e+DJhUbFk6XpyQ4
1ggoHFJ0F7ggzQtpKtgdXvoRCvzlkBl1tjxDQYfi9xeD+QvC/WGqxVxXYObJL247mM79PGRs8Bi5
jc6qnVeTYeciIA7vN0RXIIcdzZoz9FPtA5cv5aTTO62arb5MN/wpOFzBna4LwTCeBvA6EOTtz6PZ
ZQMmMnYBWj01/Yl4Y3NylxIdAs+TdOkh2K2C4V6ZKWkmq++KOnyF4Wh2mGuhV//BWPcq8/p5ts+8
IOAgJ2Oa7iMv/eePOHj9zDI+yB0ZM5FMZOgxa277aGirClmmtL8PZHC44opG+2Fcpy7MTKp5SWZ/
xv9B2Jz8aHLm7lPn6HTfO0EOF3td7jVc5p2qRR2B8LT1tcrPBvGt8llxXqbpCCX0tobo5qRENh0Y
0TcjGfTRLV2oCewEEzY+useuWZB5jdiGrMNxjZYC2VdB6p1HI6IiDJbtPCgnqvtGb8Lcr8BV/b0o
Tf0ghDYK1hzEsfZAxxYmmUOfQjy/OIAKiF3htcpV4dsf/J5/hMA/NjX+/Vv4/T8D6Tffmgtpw3z8
UT9xUP53kE7A+fjD6PhCavmJdbL99qa//ot1ckXnT18QhfYmf/8980d4/vqz/oXPe79duCbYOoWA
xhsD8t/x+cD7DTPxEMAigDMW4in+Nz7P3d9CDqgiEJ5LPecCJP0Oz3PvN6DzmLQHKLaA4EN6+g/g
ee/P42/gEGHA4PISBCGQvA/IZp+FPkkBcO8FOS6YTER1iLGs7vJ1G3R3RmHePFRkiQTGmiR3kR3F
Lua6GT0FGR5Z0JF9eJK2yYzBbxQ6yotqBNBGfXm0bSeTwtRIptA19hHEdIWLTZZhQsoKgfyuhEEw
8G42rGD1BJ/GAdEfVbiZgmJChiBswPWQrwiAcyzdi55M0GrtcQS4pPgW6Ut/BQ+5MTJIUV71RYiC
2OV9EnBZxA4fb0LVNJvR6Q+dWKr4YpWVpCiCok64dSwVil5u9pbMrxWBFHiwj8QdcXLlMEGawh0T
mKE3eV1GLLQDkiAPtEbFFCAhGR2FinVdp3E3pZglK+B4YTieBSD1w+jtCjoOqxIFZgWxOAbMGHS6
mfeOBnfcMngvmjYvEzhjINxLIzu303XU2BRp6+4anwy96djelABTY5upNCnru2Yx+UojZG0qYSwP
7tKeiwkxXc4ErjQMCxx/Ck+N6r8tFomislWfkQUGCKJxwE0/q26ZkrSDQ4rjAJJzndeJZBYFOq1j
P1N1BLQWhc4AB9JwgSo7rM/CQcUFd5EMHz6NZjrC46R132ogmxvaIasaOaawx87oexgyGPD70wsZ
EVY0JHXarMP0EVx8qIJn4+WRsnKFmOdTk3cYZVQdtkbEaixADezYkwh8FPS14fTI0PJhq5tbjDkR
mcIcE1U+UrXm4wCfQ1r7a3Shc9s+g4y6rdNlo7jz4nbod2CD9qXwPjWFziKUFNL4SVMgde36kfIA
I89cIlMH81M98zoOFNLbSlHEnpetqxpdba1WM6A+tDOyBEV6IStj6CsMdWLqLzuKKMFOk83IOoz1
GABtDMBsb+45SoPQ9cCQOCvSJbZmkTLHxZKNIz8JR8P9VPvA9iVdSZdsloZ9yVp8L20tj70Bbi2t
nCOUWvt09mKXgLUFJN0NAthlR6WCTTJawwlItUgHJP8sL+GMe5ThfENZh1OlqsXZEwVq3OnEs+BO
hSCklKjmpG5gz+XFTWPCaOr6czdMoETfjxxQYFvJL9IZY0+mKJzJpgo9DFvBgoXAcVjMegj6AzgE
uCpkE8CTsSzLJPThJvxawdO5x5y+mm1cevOOkxXGCmsHhsljEyBzDdaJyAwo/PIBMeEHA4OtuJlk
FzmCgznTVHGP/KKoWJz3Hrc10OaJa7nKquVU1Qs68hRIzmAAKpEpahcatW04JnRQMPHU7pYtyyZM
y32T860hbIkyd0TyQvlVtdOts5RvKb20lT3gCozI3bic7/AZTdLByj1y8npVqRSS1BF/hLmcCOjR
Qyx5VPQ1MDFVQ+Rguj2vsM+1IlhAdAMyQNpxw8Plu+mmH8jjPzpn/7ND9P/mNP7feNBeyLf/MxMO
q7UvTP5fO/W1eFP/dfPlG74+ftP47Ubbn07Zyw/61ynr/sZCVILgZjnIUAMN7v+css5vLqpEDzAR
mBfCvfjd/c6C47/h/KQgfKJgh6zrejb/fswGvwEJxrcJPJs4nxE5/g9O2Q/CLuFyNxCuF2LpckFR
ln8gulcytZNMK5O4cc1oPFYMQ/pXb7FRoHR0AWVp/u4RHQn58oeLd/ujHP4jdc27UMz/UCX/6aU/
MmAGSvwGXo1J70FHlupNOpuYTlgAtjpBPX3MerWdPRjfVd561gpd3GfhkW2Yp1EGIh4gHmAjaodr
vsoQAWpJdw5ZtxXOctnRksxZYpzx0TC2a7mEa0ucg6HeLlwQDu1uMwYXSgE/uxyu7owdoLsFXuKe
esE3+a9CCj94Yv3rOl+eBHANHdARPnzYITCpxOFsEkGRKZKCXgMj9eBijJa/BN47x140hX4MMVpS
srUw7KQLsSfI5rHDvkHPCMyK6WENLOUX3J+/fgS4RzF4gSm0xz8IuUbMzqWnWpMMLsz6PbshXh6b
8uuM92SJvPALksWBpUz1KhAH+PdPwV++OrhQkDZ7YGE6H+VINcAEjxWdSTgsVnV+X8IhRPYIkbJ3
rudEHsMBUyGaL68j2f1KBPjBIO/HbWGgolIGwiE4Fh9uS11UzdIOiCdtGig3i3ENA6ANxk6PQUXj
mqsob5Z14ec4ENONAndssOKoMtA80dNhiPQL0sdH9vVlTYQMfE7sCQ5ax4/JFBiGo3MGeppQThyE
SBOYx92Agg9xaS9I1LvTm1e3q47RDYNuKcp5NyNi3vOjrsQwuQiTBYbj0+J/K+DmD39GGMuGFdCd
4atkSALlbYrCVtHtzJubcIDBWW0GN8pq+xTk+FVuZx7rbqdK963SGWz7553TsChbNErKKRkoYloH
+NV01v02yRqJosR+lylad6uP1QKIzm8MAreZE+CEdVdQJD4Hbf+aLz6JgBkjTjIYzuCnTMlc4cjt
51cCOnjsQohl5Nwj/FW8wyVmipzFAag5DjNgmxHpNC6Jhnn5FQPrA3/2esE5dwQ6F3CDmP9hGiGz
tk3d0oKgm72lUGhN/TvRJxAi8uBUtE88f+wKgabjS/boBl8c88TEXfFAwL/6+3XALt3Mh90Q7U6I
qgz9lu9f9dV/4AMCnWzE6FA8iSq/rVrGUbjTL9jX9rREIhCwbhUD9N/oIaOo09IvdKhfajTvtf/J
1fbrrJ03cB4fiqDAqKk45iV4x8WXGameShpkTYLx2Wq+XSZx1J5/m3k3kwPNMNhlg1/fe2AiyrE9
B1rcSq9/hDIiasMJvr0jG+MidRKhnVfiTZ+bfrpnwv2FUuiDzuW6EkMfXCPHoQ4ano+7EEAiC9KV
Z5KpC6LJD7fa2DPLUPmBg4z9A8Cp3YxDgU5JxEbfoIVaORmqcG3Wf38rrqFBH29FcGGEC0aFT90P
zwRmR96gZpC2izCNrVoQIj28j753U/fy7AQ9SIP9cKqoeZ374ZaOQDTrMF5qu1sy9By6wT61tEA0
6BxH5dImPeT+o5ffm9yFy+GvYnb5XxykIXjTAQs9MH7YxzjoXMLiuZR4dHpffwLXBJDDGJ6ly1a0
5WtS+DFgggdWB+8jFQ9VuMQ1aR4ESFmRTi3Yj5A+I+Z5iEJvSQFABzOo7HCrNGj8FEg9lOFxtwoT
KLPcFYv/5IsLgwKEodC0Kxdt9Ki8A0qnTeNiOoytQuRIIeva265x35kZ14tuz34tPksXe5Yh5jNF
4Qv26xNhxau04Rv4Qg+NlCtKazyqXXY7G7kxRT5j0A8OJAGTJK+R4yExGa+aHtBgkD+S+ggJ0q9U
ZNcIw59v/4WQCQLkhUGKCuByuf+wEoFvjmiOxj6BDmZVMAnC3cThkdNFc4YtVKoMjZ2Hit+CUKSe
MfLCOXnBagrmNNGpC9VlGu1sBn86jp1GqFf15Hj4fGXxlUpWRRYVB1qvEte72zejBfu3+JyH7Rfa
QzgTOORgXfu5bKZNISRCtzHrHtXW0fq8cP8V1dHXuZ+fe+FEGPF/yt3+cdwETG7yeg+b1QP32qRt
8BIVx2h83iB5/qV12keQBEBOy8zJz8t4Rj2HYT7qusspFwTyADzhBlQcGWHFn1IhdvkyHWqnvUWm
ylMf6E+ekF/bgt7U9+VI71njPSsHBGA/jxzOyqhh/AZjQvjOkXvMd5MUxwaoGfeOmb6T9haZBHGq
EC2TFyZCdPdTFvLXHmGE4ehsg3C+MWV4roDRdbu68m7BXjlmJUku/7WKvY34tEVdn0g63sGu/RdL
nnt/2n1Beg6xfjwoS/58DLAMNFApMKNhQ7+pF/SNYZ5BQ1XVkZYgGXnjgw0fYBb/Fea9j51vP5Wk
C4CDN/s2b75nJdv43QJQIa/R3BqzR3EPq0jNdlCIQ1MCxg+oEkrDvmaputfJa3ZVSlZplz6RuX3s
G/tMRycCcsEHP40c2ryWdfgOeORYBDIGcnJfTZmIGK+aleHentmuQ9x6j0Ohpec0lzfuOG9hL1BG
bldfTIz1HR48TANIDOD208S4+cWRdQ2V+mmhoP/Agyt8Dyau0It9KBzTIXVo13R9gjHey1hQPHZm
h0J3ijrWrciAWYFk5ecxLfMkv9RY3VcGUnCodtzTm4tHQO+kJ+ZmN2DVhsQ9ZbPaYD28CImcVjcd
NmoZD0EOqbENvozD9B2hZHhiC3kjw+D273f9Px9A10/D0VEFDrbRjxR4j3gzWj3dJxbDhFoAYW1s
DEwTm065Bo3DOmte7kXaR8Kbo7TwwBeH0yJMAf7+jfxpN8f7QBwBcBaKB5F/fB/Un9smBSUu0SGQ
AQUP9BkFWlVF7fgFWXBxSZHcO7q/uJkYzn6oP/Cyl7Gui3B4sI0/1uGwN556CKb6ZOjbW8rH84RP
N4rPDFKfSYQJ5FK7jvhrnyzrSb/iKE9k3T5CwvO1Ji9Kic3fX4Y/l+Z4Q5CzoCr3LyKJjzgRT8vO
gWqpT8LySOlpwgjNre065zqZ5r0rij0IvitpdJJmBuhzB7YozlZylOaXvkx/qhLh+XJxfME/InAw
Ev/5SCipnsQIhkXSZVPcO/DRzqELqTegVK6qsttPLZTvqt23XGJaLCNG/AfdZceuzR7COlvV6nEg
7S82Lf8vbhl2LN8J8MAKDzKCn99VlZpF+zYcEmm6CsNmmHGFgUYw4HxXG+lGnuAyyqd1G3pNNAvx
3YYIU59qjtOTdZGfgiHssZUP8RRwrO/j3O9rSruIArTqHVVEcC7FeNLJv8oaP4n6T3MHb9bRkV5E
GnHuMQDmcMSCKnn2NaJFwUSu+Ltv6bdscWNMs7uYYU5cnxbSAkhWB3/R28soTbk2YbP4Bq7EUxrA
UR45SR4iPVc0tCrOawCY2uEnh4EE5I38O3cxW/cyjJTDEyQwKuIiC/Enu5Z04DLk9jaUncSwHjoi
SXageP3CD/cvlodwEA+C7QGrE+jGB0jPq2FUnfXOAASXxXVb7wbY7tLAQShLNe5cD3Bkm208D6nT
YiNFsNLOlJCK3U2Yz2E2u/vF6rg0pj/tvT7FABu7b4g77wJk/Pne86JXAaQiS4KzKsZlWruoQmYZ
LwJeL/OKYnMtSMTqoyq3MngUxgKqkFFdfjb9i9MdvOzrL97R5Qr8+R2hkXIg4Ax9+vEK5dLOvgPB
1Bw85TB+R3kzblixT7OtaE65rpBnc9DhClyD7KjU/S9e/qPgy+XIMfEx5keOC0Zt/KPMw5FK4uGH
QxtFpyj0uJvdcA0ZtoiqtI1ZRqcorfyXaqa3/myfUvAB+QAzsGW+B532rjBYvpAnz1l+4antb1xw
oqTk24JmG0uLV8XrLQ7xzVRgbM/sulVlnBZLcpEq5mMR5waxO8omJRhcyl+SwYTHdCrhFeEmeQdG
6ahvehk8dfWww+D4DsTdDenrO5DJvssB7ELY6227/gYVW9n6X2lqbvweLw06aKbmTaWyl446TwWK
R+Wpz7YsD8v0AonBvQey9Oio2BU2QU7CM3dXfrBsJkJPVTnEXfc4T8FjNwVf+759Q7QDetpood2N
TuHWAbry2FRrRJUlAAUHEHO7Dr8D1GcakHdUVQ8d9nzwskGsLmYRuQaYBqGfyNBE3dTtc0hMl7SA
MXUnVm7jlHHbsxzIixNp13mesnyK4X+U9CUCoKFLobEHl93Ab7DQSS0SPQ43y9hHjhnuGzmD0viG
afheO21c38LUGAjVLx1i/zxnuTws0NHjYYWYDhOXn5ePryuUU05OE+4BF9SUNFgrCjAW/KZdpFTq
FtK1rLPILsDwp1fFd4EdaBLzDtyYLh74CJi+95HJFNQXCMiik8kT0jnxFA4PczOiRSaJbQx0OrhU
bVZHj+koiss86UaQYJ8Tvg0C/V4OW89BppSFucjifEJC2xCXg/tQVSD8qf4W8pk8GQWgk8FlezDh
z+WFFcMgX8MY5tyEEL53QnVR0+fwyZfhvmMXopkAx7cA3oKMZDPiTnmpBr4hi8Sx8wuGrQkYoQfP
QSclMesdHHnkrneqBxM7qkq6i0UVLbYTs8D1Q5DKiu1C3A0UgVXmH/oGiJVw6nMHFmXYh18FdAFR
2s9nq8d3cBuwNZ+03zwiSDAebD+uWj5TEKWqz4VrwIrYDjViRWR1rJSF4sVFC4oZsCXVRhP7CBlA
GPXVmBS8zhIcWvDlE/epBw9wI7oThAvfhnB3KUTyCWMpL0+WNE+c5iTHBxKiicz8fVjN924VJF2I
cD0f/BCCchuM/luQ8VYLEmW7cT4UPlQ2RXgbDJUX5Q7aowIyPBCQc8QW4Fd+zj5zEW6rLMBQ0thn
7HuroQlBUJ8344iPPNCnM+DwLaQor2NZ2YgqRGoU9mSDiQCeJEcoQY7cy7a2wVGWkEWdvaoBR5es
3L7dghQdF2X66s0WLxcG30qhT6kKH3UwxkFdID91eMkL9nLdLf8fQDz/P/EkLumo/zN8cyh08f7W
Fz8BNZdv+d2a42JLEHKwF9yr6f1lRP/DmgOd4W/cdXzhAna5WGL8G6lhv126xsshHIItAdXpv405
iOMAqcEUCSMZeBOBWun+E6Tmv0k7r926sW1NPxEB5nBLckXlpWBLN4Rs2cw58+n7o6r7lBYliHv3
uRBURgGa5OQMI/xhUZXSoWTOF6sIy3SuEIpLNUddbX20wtPynqTZkSwA3FbZOWNBebIWY8Mxk0zY
ljNjL0uVwY2q4EeFX4mjR80fsVVe4yG5MQPTNqzRkRO/3IrZKO/Cuk82ZQbpYmzEzIXRmW0kHIBW
4pX3mtm/0cH89JRaFQlIh6jCZ1RnVNiHospYeSi4J1J0X4mxY2bFVW6ZjkZ8/4Iu1nNu0TSOJvFa
J/k1a2omubrJdJRABuHvxBfYdgCSaA8Mlp2GRHutCuxW31rF44clcfvPA31sSi3KsPNzkspipSCK
cLNpiC0uBqya0ZU0ROFkxnOHv9zH0FCKqcEjsyjfAll9zixAp2ioPwVTrgPYpsxhzQm2mMRbTU/G
a0XM7yUtvIZo3zh5KL5kgngfaX1zPaoqqSzEh56iiWdJG08XTjLI6G0HivIxTOq/jZ4XuyoVQdvr
458CIsR2lNvCqYzwF4wpxS6H+CgEUgqv7Vjl9yGAWXojP1Jclr+fCmnpeDPPhSUyF/NEsC+W0kM9
OnGTbjVItWfyqZ6C2Ea7dVebfImuHy6pnQsXxCxtGdPKKmMBFqPsjHJ1ASNEdUorD9+iSX/NclQD
UkrYVQtFrGl3cmC2G933tm2e7Twho9sQuuE0HZQ+jN26hOfipacqgn9hUbQOm4ex+D3oyVHpRyc3
qbaJ20F60YOLNEkuEghQfYRe/0CQeR/JottVP9qWYqQuHoJ0gGBJTCj8aIxLnYZDYgBIL27z7q8s
j7DwohszupqrJM3kO20uXyXU1zUL46LCydRTRqPCaIDCmQ9BOW71CLVPjZkA6uFqg3Tht8ZB14uj
l6YnKesgSnhPoD0vPQt2QALTyOlNY5/EFNATqC9jFQMllW4qQ3YLuqrj9BAChqe5CVCS6md1W3ei
YPvenzQpX+L8EfePHXZ617Vh3uVheVTrF0QDjvhmHHUKub5Z7aMxv0XB/BihhkHxd2fmg0vnGT6l
4ugQZJKYP3Q/yoeCVSM0kwyAgCZkMkrRpR6la3WUBcBz3kKU/yUKCSICLiJh+flWD5VM9/qwtE4y
5D6jAkEulSiNK7B0ITLbnWht/WS0gyLbBW3n0UpLbvFfMGwdbo5jQD3c6g186rFSXwVtINJlWcWR
KtidmXK5iy+6Ud0pGGZRhwP0pQSAtGkahJnh+GFjJ/lLP0Cr8mZEl2f3QkzrV3UaL9qm0JhUYpw2
HJ57hIZ0DBe9kBg0PmkdriPBD5F/KZlE3KddJemLDtBIJnJKIyyDzUMXDo3dpAY0/dG41rPxd9VI
96UsbAzzB+51nd00xj5KugeQWU+lllwKdfYCzwT8DsiwvlJGW5FeREMGRZJRN42RGogcwyhPYqC6
aUPwrF9jozNj0TZ6SFebEtmDEta3BmyPtgqJSBWYG1oT2wJw3cYMNzo8Tor6d93ce0jTS4RPbqyG
7l9YMhxWbqWrAFKyOZQrJ6e4DFjNL8PbbFLeIqm+wBP5WQO7TdGLEn8SvhhajDFjC99C3HR1H6BM
AVs2RoJ2m0j176ieQUq/VHG6mtRkO/g1pQboEiCtL3UrvQuVlLZRON3JoOymiNNOq296ZTwkanCo
sXsvFO3vyll1ng7Pa06jefYOthU1g3+dr7kyh/ofKLl80s3hxF3jhmJPfYo6t8Q8e8WJy8k24Deo
ckrlY9Seiyzci5CqKD9dos7sWDN2DIMyZMw2/8uHm+s4H+6+Wi4ooVqpfCqQDkWr52pM3mrIZ4Yn
XMDrcgyEKC0/2/bNfY5ApA6ASOwbSsbgk5ILkHw2fha7QF4tsc1lq/NLGXwJvTOVtFmZQ4vzB8u0
NlSNIpBPvqm9euZ1r5dODYeBlfWSGh40itpF++FNhh6lxdK21FaFhY3z0hrKULqlI8oA/oBGG42q
+f9/mBwZ75VIyPXiBNN+V3qiYwohDF7tRyrqhL9J3jh6N/3BdUJj7jxry2e+75vxDZUWGp0g4/Me
aZmg2FRV2zmy5sHz4+RB66NJIbexWUzRyi4MebzRemsvy9Smi0G76WeoSy9talNFp1qLHYQ37gPR
+hmP0wX2rK5UnqzpZ5GaTg9DP6pgSk8PU97e+Plwr5vJI2zWQyyltu7/mKpkC6cMQRO8P+BX0jCT
DepsI3/fgJlSDLbSwtiDb1xOO0PzDqYVHVtJc/Qp2/qKfjWEv/ocGuKkUOHltFIQLeyFfYQ9TE6F
PxkpOrYBIH0sKnKYviWsyY60hMt70/fahlLEUxeAv/PFOxWfOTnLNtYY7E1ZkBxRbqD2VK+J59sR
/VxZl49Smm/kWfQ47H4rXN4jeWBnCiD88r0Fn7TyCE22itkem2a6DJXbaPCvsRJ70mN5JwFUHCaa
eeGIEGcSTk7YXOd+BOqcm6V/Nmj4lRLrOo6RX4zodbVefyxEmmjSrA7UAskRPWojsyQMohXeYRCf
88S0B57M028DBepuuC1GCr6UBTMpu0E22RWC9AohAqAF9CbbJr4tu6mmQF8+jhXozDoTALMnfyZu
YH7TONMq+Uk16t2kc/Vl1CfL4YrZ2nuwoaqM6o2UHeEeXw2JvDNpYBq9sW+616Dsr8Bg3ibGHA7r
/rU+UmMWI0nfmpCP7SSG8deKQU+sYWJwVldzOls+UQSIXD2GpKSbuvvfHSOfdsqi5DeULTXBkJ0i
HrmkMNFzeJCtiiUq0GI0+0WXdwEt8aj+yq6CtXL8eXnvn32KKtucAqGYBg3kfJ9qkNI9FaDOqWid
BkbijmW70V1Fd3V72CQbwVX3a8rZC1miT4Mu9UOFqWprMwvKU3IZ3M7ua/FJcov78Sq44aq140P6
U3xObjzX2w6OvOUpaDJSjhscawUldV5r50m4VCSEyXh3OCscl+evn3RZNxGklwR5IEAtxEQxQdWm
duOXawrN80x+OJU/DbUopJqSEYrt4Jen2X5V2Yc7kEbbaremALtIyWbJMNRldGtWwSPXAdN//kpG
I1ttJUT5yTDeRHByfWEdahzjK6W9zGvRARvwK1WnXSvHL2YKVLpVnr3ZwXLwHrzkbxcAZDMfi/yy
Ezo4r2spo3Z+p39+vsV6H8Woz1QzzU9yYlynTXCrNVSAQqQPKF5Od4Fe211jyo4xVlvI75dKpWxM
S3B67ziGgtOR2EpADDxNP6hR7AZzr9S7UsrWpdvkZKhCWDokwFxwdDBnDbvfY+tyZBjEV+JWzhtX
bsVTrj9C6qLN+tT6rpxcTv1dCaIZnJARG/ZQtU6rmGTf6gkQw7XYgWv2b8sIkfDihPDMFZY+x7J5
KsLIIWmK8ZdsFe9KEK1jFK+gmc4X6azeNf9QJaCHJ1PFWNzncRoN6eCP4insJruost0Yirdm4l2I
qr4Gk1gba9ESU9Ba0DTo8SflvkPNW3KhJe78zWw4lz/4t75TOEC+ne/PwE9LYn5BsFFUYgDmEPCd
L9lAzRSF5EU8Rem20RBjSHGhmtK7WvWuPc90CQVWRlw2fv7ZJXQiZbSxEJ1cRpaa1Seh0TSsQg0f
V4fmVVOQDd56Olpcrr8hccQE0stEJzoG7eobL0SN/+8u+DD+InhMDbkNVIvxZ8O49tqIEKK2MEuB
Xkh2NdtOeiuv/OnLzufChxEX50KhKN1QhW1+0sJ0r1ei66tPQ3doS30lVZyD8n8Puv/3ajPiFO1C
CvGLoL3WgyC10o4DKPuJGpCXPJCK/5cL5v1d/h1iMXudjDJC7vEuBaliOqR2kT5qyNfVka2EzSav
05Vbeokk+We9QI4Cz00erKqLe1Kk40Tzfv5eHTnl8yh7f1o80wXrJkGWqSElkkoKFsQZptJcAmXa
UC1OMS0Z/NOkvAYhzZcRtkiKK4wI5AUJHII2HSZAPxibzKe3lY3HUvTZc510L/lPKbQEo8PjYZDQ
nwD0o1T9oe6a1kYiwBHbG0F4MKgZ0p1zJpU0w7oqqIrTO9411cQa+hXTRPDh+V34gtSiiw/pT0N6
12/hnUiT9fb9NzmPJP757NSVgL7Te9HhgJ5v4qLqK6GurOyEGplqq9jz1U2/Vrya/8hybVmEK4iI
zpDrZb2xTbJBGIBincTE3FLemsPG29x6tWrs7EPLrqLqp0WTtDBPlXGogm5mcXkri2HZk3xfDBZF
EMBFCsZ4yyu2G6PKK2MzO6lX00/E1vqnYkuznJp/aSc/aoTJaQmRlJOi+vaaZP4SQfFp9MUFOohD
Lck+ozduv8lPakIDYtjjtYDUoGMcy9tow7DiSqv8HXawmPp3CAmVQx0E83IHUGbQaBSq+alpIVnp
yG+lyVYy3iTlj949BZjJo7E0dPiCFzIAZgSdmmQzUdrE1sOFveNG4eCIyLdsx4hVGDQKxb2ieSgi
I0W30S9preayG0nH3kDJMe5jcW9FCVRmI5p7LuXJtEYbtZNDWI8lukjSSznxJLIvTxtFqZFOeBNI
XQbJ32hSU2xS4WABkp4k32nQXdCQNhPoOxbNL7W9ShLP7dCvSLvmiqoiLc/QbWiTTv5jkfjXMarz
tmr2FTIPrbZLSpkC9ohSjSYFr4GUXUXwuu0JIKQL6A2CIEQoo5oOFGhc9ESCTRCCaY2kngpz743N
3mvEwMn1ARIRpCEHZcSNFuSbsRx+fr8NF+Xd932IPCrixzqgYxNWwvk+JCWf0FnWWB76L8QxKI4x
z6JKAU2vdmJj3Ht6xrYRCyQT2pMQmccmFK5DWdv7LaHUhJqfNh0lPbobBfG1qztoGVLssus2SRD9
/f5p30+Fs1WlsUshvtBM0cFrLzd01EixjDJEckpDUNq97HogXJLkwSimQ5XzDQLM4XpkcFDuzISn
sLi3FISGCGydNk7u9DyqEf7z+ot24hoYfAEuRTLbKs/8RmkCNxfOwl0hnEH1rQUHK4JYQOnLRt7E
FgeMzLNnozPt1qLTnevIgABjKXVXKmgNwwcoTccoLgHBXaLZ9jCirmHiU6tQ3+wiFGaswkFJhVYt
qkdTdK3AFgsLmVyTYrrc6MAP2rtuKp7kmtSmBys/lGO1nzQCuRH6oYeWVmQACC01SujYWzWgL0Xk
QcZfY6I9Gk37QJnU5QawM3VcCQiWCpr/xJXsaQtGgiXJ4iKu7NOmHDASEzlIWppFbNZNUbsddQTk
C/f+sdiI2xgNlNIRkGoJcFtw5vhPcNd8Oc5TI5bsHP99eJBF0IlSoa6NJkF5ZiIG14fQVR66jBkU
fCBB4zEjIEpoNXy/9j5dWItRFxeWp3txH4xgXgf996j2MKK6/+UI8xN8KIK1+aSXmcUEC8EvTfg5
JfLKJ/x8FyzeYRFrhaNiDXE1iBQP5nvAp8JMI6DcmS50Wts45rd9zDeTW/zLvLUC6KdAbzH4IgoL
SiXMkNYGNLzTtqCjwcVLwnOw1d1xK7vVdAQs2/wBwLxStPgUyS7GXZxw1Lspe/q8tDYKju/vMjI7
Pf01GtXK9H7OS+amMVx6oo25b7gI+vQCfBh04+SUTwIYlwdKj0dkFuwUlmqQZvvMC5++X5NL3hRb
4WxIaQH+wwpHIrRlyDkvkJ/a3T82vMrTulfM55tiHou3msMYRDiXOVAVoFDXCZy9iLT84oSqNwYe
0ea0t0akd/S+gKL1EKcWUBY9AgeIlpeubtIGGUKxpOXc5DPuBM32QkKDqLwagJbSs2avmlaM0JyS
r7BJFoWj+aAgwCT846qAS0Lh5nxDUc0ZYMwNyYk4GNnqyJFVpMn0ZylqN6rBUYy1XHRM8BKSC/T8
jkNWb7J8GzbetW9Ye7Q4Npr5IlsNnPD8JixLN6sHdBY1VxYwHIza9vD99/y8Rc4feBGracjuSci1
JieripxQ+IMgmhN7z98P8k4iWl6iwIpBpLBUaXIvTgE4UIqvAVA91RtM28D07M2H2p2caZNtxFWP
oc/nJu/Eaa3pc3OG7Pn8IwgYpbZjXiUnLTKd3PBt9NZWXmhtiMXB2eegMi2K75wsytbEOkxwAzd2
0ksia89u2wsf2sB2LUP+HNfPy+vDmy3mUYxBW/p6yZvZoiPRzENpDOG9fp/+MTazWysaAoZ8McQ2
aKBiZ26+f+13Uf/FdyTDJHmSgDqKynJ5q1Gg9oVZxKdQRpeg/dkDWWvhcKCEQ4O1QY17aGt/p0UD
ukpkjkrntBK10Th9RlcG5R8/exZ19E8x7J2JP2ZZ72qFq80Ub6vAcjRDJHyq6HVKYnjE6s+dxBCq
OiiN1It3pvnWYY8tDvJKAWsBcnnftzAw6HVrkqgr5vup9+EizMDlm9LYxidzuhqV2Sigu+kmaPOS
9AoR7U2fDERo9fTYRc8Zmgm2hSy3a6ndITBaB3+BaOO3w74vJLcRkG/TUrXZiDAGXDErdmoJ4XaM
g5Wz+Kvz0VRMqqjUxoFMLDNatdeisrKk9231pO7aY7Br3OKQbvwN7f4TEOVpR4KP03bzGG3+E8um
pXT7fOCdPcJiI6iRECJFonId6D9TDWBDPt4hB+GAC7lTkSKJTWRegx8jTDQuQ3qMsW1AdxyyDgBr
cz+F/a4tWrtDZFdqNZonPLOHanjR7XOlfc2xMalS7uvitxrm7vfL+fM1PT87TUBo0cT3y9DeCOUS
MqOenOKS7nT7HAGOiMfMbmG6fj/S55o30wTRk62jgPMyzMXGtXoA6pMH35HSxm060rtj56AOfyX1
1iawLvQc8CRaWH37LE03bXoQRtVOe3SkUtkVohFGRH07mbeAd5HYNh+/f7wvorTzx5tn6sPyjyf+
rpCY6anHhlg7mMPvEiFhg4ipvEBTAuSsSoPaBL9FmJHfROG1ItwL/UrY9NU1MX8OlIEoWljM1vlj
dFJgpSZUxlNhiShrobiOnLidFr6b19F1gTZ0qlebAvS7pN2N1OP9Idl+PxVfrQmol5CK+AHNuvhQ
gmZok5zzoSbxlv+EgonQbqc4Sbd2mK+NtJhza8hiFY2elODmQtQp8moosE2Bo/Qrtcg55lgc2pai
mvS5YXcj6r/YojUaEBM6luVJUU9DPUMk4GpRT+5Gw47FeCWl+OqOOhtuMYNNHg9QGWjYqbvyldve
+InRBXiTDYpkt9bdQDXqYXgs3+LtWmfpc81aI7qYs3RMJCQIzYvoS2m9IU4stXiPTSe3tokzDqo9
bmkukV/kK7fGwlf0/dZgPBP1AC4OkWbd+XoNBiOD8iEUJ93ojigZP2fBLyS4tzEKRNYQ2QBo0UCU
b1scVBRqBKmVH3UZo3FTRn6FUpCapj+o3m2JSVfW8VL4YT6YLQQ7KETCJIXXtZiLTPRQXG/ygpDL
+q3vup/jhu4+pITYLaAz4rZu7KgBR1u12lH0CTZrZcB5WS2X3ccHWESWKPgpVajyAPLQwgf1nU5a
20JrQyzSn6bQxsZQkgLZRbjp4Kt8iCnfnwcrQyw7wWJrhlNnZLwF5R8TuHfQjytDfHX6ctQAXIPe
Q732nTTw4fQ1ECDPs9acWy3Bw8CyrR0Ffj2fiHzVGe+pj2+Tlczxi0xlll6jWyfjuoJT2mJ9aGnk
47FCtzfUimNoPPToXgi3aMiCX0EwAbcMvdxMWbUvFCQa40Z0G/ER3ul9lNYXLRrNlVLhc3WkbrZR
YGIJef5D9WSqi2n325L1pzBbSVW+uB7mRybUmRnSKGcs4vo4zjW/QTTrNASeM0kosYjDS9C9tW3I
oZK9JK1oq8iZtaJie318xJli//1q+OJw4xG4FXB4MlQkMRY7PgY3j2Aas4Y6NNF36pYqvce4HlAo
FjdKDvnIfJZL/LwJY51MF7GYyCdcvTQYH8UeFM2u7pVH1Qj/+0UkcW2SKcswScEPL/YC2X7eCfOT
gf7Z0DBU3NJJ/1gQmB3FMS8oAzpw2I0VeMLnNiWn7b/DWuKiHGDUuVp6EUdglD73efQWy5xqcokq
+MO8WwQZyEZNS9YSO47AZidMxzD7E4ESrOpDAGry+w80Xy7nh8754yy+zygPMb5KzALWAk4kPETK
cyqsEZDfaxzfjSKfn/tZrpjQLED3mZAVk4783RCA9TwMdDjCNLiQkQJuyn4bCclKgeHzcXT+fost
oA09hOaa96vrXx5QZPQ7v5/Az1HJ+QDzA3w4i+ISgFni8Wp60exVn9zZgsMiy24+riydtVdZxAnY
OkG9zlg5wlheZegVdxCIvn+Z1Q+1iLEEAdhx0TPGOOQ7T0JpQgcIHxeuqP0ek4vGAgGG1D3qr98P
/Lkudz6Li8OVtioGP4LFreGVqMBVToViW9olbmUCNRueJ79Y+W5fHo7wpyHOytDKuEbOP1yTxejw
D0Zx0qyrSh3wPkGMt7z3gMnxIDQZS6fUpadcuDNi+UFtVhVtvtx6RJfkN0TwYLDPH0BBjq/vcpZm
Ytm64bJssDzzHZjRyHLYiU1TYtrUb+m2XTuUv1xJH0ZebEcdtLseZYzcSsjUOuWxdPBm5RaLDsHf
uSpSAmNCMeT7b/zFtc1H/jDsYsbnjkWWdiyuQMsesvY67+mz58c4EB46hHSVxMfccTqOKITKqITL
XesMqbzxUBaMtGplxa0+zWLjBn2JY0o/nwwbEyVsjIgIIwA2Bi6NKO7uAx3fGS3HWliZh/k9P52G
GhVtsls+/7IoVKHTJNfzaViA5XrC6C5zgy06LRtN3Mt0mVEWW9nXXy61DyMuQkszan3kOJl5tfqt
91dWBiswWcmavrzqaeH/z2stLtSYDCOOKjZUGF5BYt9Ww4XmEcn6xzZ+zPPA7cPQgavilpO0s/R4
R9ZzHVDuCEPxuVeni1Zcu231eSV/M9Xq4rZt2wYFe4VzJcU7I6VDLI23cS7+sFrFMQaOGBXKQUZ3
LtsUZrOfLGR44ulRi8Ij2qUbPwRtEPc3AiLlfaAgQiruk9Y8WGJ5jKWbYUSXOfuBl2KgvzZqAqQR
YySp09G7ZQnhXhBU8FRBfvryzwE0iTXsilw4ZPAe9fJgCaJT+sZ28jNkYp/BiyFXuo8IyvQxRtzt
OUQmV4w8w24qzTFLBoCs4EmYYr0G4oupBbtARXOml+fqCI5c2uPKSl1ZN8uCT1oljeYjiHCKcip7
rujopjNBu7DLR2tjXInTNe9X2fKFubY71z7c4ohSBpC6SsOHiw5C5SqufwwdWD1Ipf9HG+SL7I+z
6d/Fqy7OJhyDYtHzGI+6Qgvf+RhVVx2962wnAa13AAu7NQzXHWvJ7sonxUnd8H4tA/w6OPzwFIsz
yQf7oozzCSm/9M7gUrCOejty6aH6lwhY0LcvbIrYFAjttVL1vDu/2ynzUvgQxyipFQfRwKEUVtLO
l6zLuvybjAgzhvkW6gFsc9hOgvbrf7nCFgEHWM8ONej3NwasPG7qk7K3UBC8mK+h7m9xzTxD8l25
/L9olJ9/7kW8ITaWpwUGnzsA2xn30SH1ZTDZ+bZpXyzjXgYHL9e0XfzsoPjJlURNejD+DgPKOb13
qTdgg4TXsNeux2JwRR5Y804rM7NySywVD2d5E7GAcXKq3FbbiiElodzRXWwdrd3whNjXfm1WvigH
nc/K4gRvUJdu45xZwcllQx8BF54OwP5tHD/O+pK4s2y8QNx1SWhD90zCZE+ev/La88x/sw61xYk9
Wj2U/4bXHsd8g/swtvHXIlrD5XiF7OVNCu+bHj+KHvdj8CflBu2gng/pcWpu0DdxomAN2/5+HS+f
aJYfMC2Sfk1Z0uT8wUMVWuGJJIjoUYVw9YC6sO8MWomg/tYI2i0qC8FoXUQBihMILMjYK8nDTViJ
d0mYPUyABihfebeJ0CGUqDoYmEaD5QYhFmmY6wrQ/UwEqrT8h54chhLMaB65gn7dZN6LDwvdFkf1
QYuwlbHK+rbR8pVJ/+qY//iG8vneH3QxTuL52GkbfRfSabBi8T7Wd99/2i+6L8zhh4lcnLFUKGi+
zHFPcvDwD/yL4UngBJKdn4BmpXukHF140ltqf5zzVPxS2Jy35v4/qHu+O7J++qaIGNKmgqKNcP35
GzdWPkXaRGUkxrc0LehKjfFv3cSrsey8P1Oh3ISoYocYw4eFjvQasSHW412k/K1Eb2uWL1UtbBsZ
sJGvbruxtIHigvN96uAyisJfHe6romGbmdkxVmYB+LBJ3ec1QCXEuydczAbsA8vpDhsVGyWbi0SL
f1eIZnYgeMthK5vTLzM39ri/8pdbe8yFB0827zoDXfq43eOM4dTaXVfnbqFG2COltwGZLSI8VZX8
0tTe9WN0KtTLQoby13i3nuVtxUh9yy31Jp4D7LLDx1eNt2qdbkUiDCnpb8VIvKq7cjcNL4KO8O34
KMPJG/M9NhZOpf5IpOcgx/e1ueogQmLLnu0qHLHsqv1Dg+BSLrAgYkl3QX8osE1TMmsTx7dj/Dib
RVHGRQg4uqgVFLJMeTYJSrS3AfCgFXkX6VhjFpteaRKYPkAvklOMLY0EUTvkcLqUGqO2uhzxp4te
S8J1P0bnUr5Mw5s+wyrIwNt9wOFJYCpNfqm1nfnJQQQGl3NWpvgOCIOdR3DXik1b1K+t0NwGg/TY
aRlFSnObA6xtZQPg4DFWYOn4d1FEwCEaBwuDIacTmz/VmhDP55yXXpo2y0FJlMbUJalPscI28dS8
Oo2gLoQab0SUPuKiczKcR8fiytOUzfc78PM+n4mXzDbQsPn3YtVbcU80h4TNqYwP+iwl4/+C2rhy
t64Nssg1BnrVWpc11akvG7uj84u2OpSuVaDU54Dl/GUWl5Vc5Wk3GYzjP2WXY2L7++qWyLS4CYH6
TzvdsotNt5G3MORCFHr36Y/vJ/OLfGd+AJTYgGaCIF8WEAYczVNNqquTeIdPwaXiBvpVcj/jtJDv
RY3Lrtgj98lVsVu7qOfvdH56nY+8CBP7uMuFFi7biQTEESU0mJMaKg2i0L1mx0QmK286n/+fxiM7
RzIKoftPsEI/4+CuCsbDPW+D/6/L7bQp9spx2GWPa1iw+eGXg81aPxSt0Sr8BNEyBj02TNr0J9qW
jp8AjF9F13yu2VFv/HeIJSQLWYBQKTDPOpWb7NC/Nvdy7szttnbr3Q9P0YV+ER05Vtey8C/C+/Nx
FxWfcEI2KWx4NeM+om+BRtFN4CQurFYXoaf8IbhorsYLcyX5/yKsOx92cb3HEYa6hlnNn29wx+vx
jwcN0btRQBKpdErWuopfHQAfZ3dxzdelpNKbYXbb9jSEwBPEmyRc65quDbLYApMe47jOqjwN1cNs
LidhQVp0KyWNlaX4XkL6kBO1Ql3gV8P38rACaeXbSvi9srPmL/7NYn9fMR9GmDDJaQLxfUXoR2Uf
3UCHc0xbAhxYr1T9voBUzMsAUwr6rvSDluBA09cir8bR66R4rygf6FTczQ0mXxdBoj4ogwiBVpyw
x6QLXI3IkZfVhSZSgkPfKenlH0gnok3tX6NqBZxY/KX33uRkTVAevp+TLxAyc6P4f8hx8iIl9GKv
MZMR7lgaOHgpu2D7CCOsk+HotrXDHya3/V15aW4LKmXGZf432I17DEuDq/omdi1Xc79/oC+61ucP
tLw2CWkjfLxFsnL8+Pq/6OJmt4FDu2hXb4k8ZHRf7+vf3UbZAF1ag6x+UZM/H35xoea6js5uNYmn
KnkJuz9Cj0+MJW7SCdEapdiY2gFjRYiQ4cq58WXH05rjE23GecE+YPF+WJx+o8VDHcZzhVSf9tJW
uelNZ3yV2G3wmeUNvpE77UXCbreDSuhZAOA3149Hgq1Vqht3zaedwu0z22mgpoj6+/tt/OFhGjy1
mwp/jxPabb8G/IqFNHoAeISUZi1ke0xlkPRIJSeRfKx1iuFO7r0AehQTFHZI6w5Air0Qz/YqVN71
aYY4vSuQk2tLmpBlFe+Hyit2XZ60R42E71FAJQ1JRwP4jI7Enp8/1VGBM6oh3AVh8lyn8VZqQ2TN
UusVJFC865HdF/PMTcdrKgOnUuy2nkkveBi6Td7XT2z2xw67vz02bzZKTq6gJDAxa0HZ0HWe00Dx
Gjl/gKzVTeE36FerfyOP2NgMWyBWJEfIC1lUQwrka8ICjTLwV3YR97dmO2079G2F4aoYjNT2Inmf
ZOVPFXvIVPIIfjuBPKJ/lELrSh9DRDaAWw5mfqyH8VCJ9ZsUDtpG7qIJZQEN/WNFf0oq1KdNZZw2
0WT+7ofbpsneEM7Gj6P8k2FfTVCX7YNCxQfESuKH3hpzNwN5uK3K6VUeu9tSM5JZgf0XJEZlk7VK
h1FPP+38krRdAAqBpzDeUYS9R0mFdKW2OJ965pueiK3dqNhyFfVDDtBLt7gmER+tQpSIJ1Oz0Z7Z
CEUYbv7rnY4RIOAP2rI6AK/3m/TDIhvUJoqHSG8BFvg6eZotvyIqDhOLVXRj7TQn3RZP6ja9yVaD
A/3zZXM+9uJGGytaYKy0FmUUqh1x+5C2+kvvN9eBopxibLYrLd1ZZYuFrKj/jvsRK+WbrqlvPTn+
JWbxocyhFrYSxF70LeQJ37PitW+k+URH8/4UKdWhy+B5ZVfpNNjGiFk0LdcCb+N6Eq6kIN7JMJqq
pkfkL95DdbCHaTg0hfCme9NtJ3u/olh6zeV6n2DJZFdWiZapuhm99kofjB9e2l+iO6JD6EpuIlCB
eVc7SBHw44Flqc1blAme4T0/o3n6IKrtW6/nSGiMt6bZGHYg/I2GcC0W+SLkOj88F2dYVg5KpMxn
d4O4b4Cdmq0e2+v+xT9mWIA7Ee8x7eGQu+F2LUr/osN4Nva7LPeH1RS02IoKMhdZkKtPHaopQZtt
DHCxPmo8fn2dxqfAw1CzvOnSyJV7dbeynD/H7edLag6iPjxAiYXZIA8sZwy4r7Otd/g9OMkJoLOz
vn6/iDLRsiMTEjVLJNB4P8A/DCZkod+mktSeuu240Z3wCDfKf8wuxq1EoGme+rV+4vzpzmOn8wEX
YW1AoiDBL2xPKbJK1VsWYVKeNOrF6GkbPMFC/Vfhr8VQc+z63ZiL2JbaRym3ujYfELn9AoFx5zmK
PW2Brd1i8EKBcEfnFkPin9Omu/PQXF6lVn2xrM7fe3FQYEOdGF7FM6i77AH2xm5uHfaXsi3a/8Fo
nwPt89EWawgplbTMOkZraP+gZOJYkiNsED+y0c/n08IMvVtLrde+7CIC7JN48IdAaU94iKP5evTG
gxFr0E8VN5pe9DrahfhG/n9sFgxvoTtz8GOAuIzyoiqL05r1m/U/ar/6P6Sdx3LkxrKGnwgR8GaL
RhvaJpt2uEFwOEN47/H098NIJ9QEOxpX5yykhSY01YWqysrK/M1GDd5KzDX0AaiS7D8og4isIdD1
otsp461fLAmXmKdOK+KLPHoxWZn+mZ3WvkK7JrWaQ5P7d2KJmFSck0m5GaIddXbftlry7uVY8Lh1
+E5SY8sIRXYa+LeMe9aUsTzHLBvdICPjLtfVa0MMrsVUv+yG5L0TrA7B1Og3aJ+dVHOFovHnauFq
lNH9UpJNy52biq9NYWGj9GDh+oc+suM3rhMoW7cOdln23OnDjjvqMjXFp6RLLnwl3cTJRarqWMcD
o9Kx/tRIA01xKycwlkur25lDsMtFfA50/ja6onmm7DRZ3uHD7Qxmt+mhdqKISTlTfsP9TMJxEFxi
jDWRlP2WB2UnYzUQPTeA7Bqkqg105vP+l4k4LnbP15pFvqVFzoBak50XIx6g/Bc4y2tLUe7O75BT
F7Sqo8MCT2lyHZm93ptYq10BEaZD7lOm1qgpxYuIvVNZ7vEYs5gWRimwwJAx1K15WVyGzqSeM66y
u3q71Nc4HbCP5jOLZU3X4KuJ+yktVkTnTIzkNuPOWE/5vOzgqrC2HGEBwrQ45ix2WZ0LGd5jTBTe
mjU5iuSgi3eBEyiVd0o9TngpPJ5ftpMB7Gias2OVt5UXNTi2U4/EowhpSCueFEGapct2eoZ9uxoM
AIWGyg34TaWnSLUxN3KvPRgZJlUWOZhXuRdwDAf0KgUaigEJkyk/G8FdJd35OmrmQrw2KPwkoXwh
mz80NLFaZQnS9X3XcmgopZkKEFBIFbMEKJqEXgMPyotI3b2pWyAD3kKzfmGIOeTXKOoSVzAxBvK7
o7yMApu2FJz1qe339et+mcYcOe5mZdKhnBbDB0Gdwxezt2ZAOTDIcMxqYx/CdjOkl7kVJPs4isp7
CT/gyb0gxCQBkeoyRTFeL3N3PfagqgMgqbz5/McgL1KQqOkDZlHvNS0KT6G/H7j4gLsYHCitiTHa
PktHG17JY6nJV2Pf7YJsn2jivvCEZ6SwqaP7H5GXPZXikyhCr+Z1gd53ep8Z2OOaRnI7yAbQW/Wn
GuNEg5ZZWHhO3UaHUTM2QfvTBdjuWeXNGGDWA/iqv5H7B6Vqrs0QzzhRR6EVUYIeDAJogMQS7bB/
zKOJMgRDKcZ8NkC3u95WFMGH+kVN4Lz7pjPVbiR4ZSjBrZDStOu02rpK/JRQmY7DaNWB7NOr/k1M
Fcc0000VSrddbt743r6Q9b1P20kcbuQkI3Q3h7AbgkvAIGg6lBbk+qGWVr2KGEcoujeFr91knXnD
rUYBPh1/5lqJHrlW+m9FLleX4N/G28TFcy6KaYUaIopAqMmH0OCL7SR6nlbqRsY9BgsfGHk/UfpO
pzZq26Nf6767eedIFbITaXmPGjhDeivNu5GHZ5/yYtztUzd2LG3YGYBnJSlbKUPqiOPVUCeOObzo
2EsjOCu01ypUgul/Af/P0sZI70G5g02dolBglipMU/Rccuk+MNQnsYl2foVoq/CKm/RFodfr1r2W
MxMQd2UczseopRM0C/u8ZGHM++xuQ6IjOiLCB+3k/BDfw9PXAzSL9v7QeLqYyvGhzHnf0wBCryuh
EZh2exQft2G8BJhfmtP050fvASnz+iTxiQo1V0snPRj5Apvke2D/OqNZYDfiuJG9lAGg8qyS8veQ
yxstWgjrU9Z3Lu7MUlHTD9s0mIi4XoBpwnihe7su9K8G4YfHOTq/RCcnpCEajn6DioDVLAPV0WvU
C41QHUoFAHDNrmo8Lgf3fxxmVk+US9Q1ecbEB3+8ywG4lRjnycYC7vp7i4XFOZrL7NqR/LEvUpVB
0rjYGFJyFRN2K+ndjRZzpoWh/lwdRxsN2a3Si1UlPgBc3ucUoUrExtz4uhIfo+anJzfUN1TbRfQi
QNp4rJ7F4C1HhDL0+7uKAP8/LeIcLRLGcLoNNMZhBt6lLcg/yrWBHv9va/gH93g056KWzKIWJyJr
pu5czM8i0MtGtKT6Ks899ijEy9gOaygzGSouT+Zs/wex6QlCIKKqhqm94lGDL3+12SONbcQM9PFF
lWEuE3MhGgLk7bdS/C5UgGbNy0a7bAbiMv7YpfgZhIbTIgSIuBOKKrHc21r6JASHSIe7Q+mQ4i0v
GdOoyIEiKbZjf6oRmjBpxp/poNtB9nuQmndF8ve1iORhFt7oaq9viyHZmzVlUB11yzZ8K/rw0utG
dPdD2y0Nu5J+ZiBQpah/TDwjX1uCYWtteS10r3KAaHNYPusZziB9pP5Oqa9Onhjp1APxXBoiChsm
a0NkpRsVMMYDOl13RifZaCNs8+nG0LrBzqzqEINPGLOMvycQXTvuvWu/eukxE9H0Z0F+79zyIOlO
zGmLNEB9+C2Z+oNffrjFYQBvp5evQvQjElNgD6+4SW8n5EjOlq69h2GCPhjpTu9uc+0j8bJHoxdX
mt6v2iBbiTnghjHSgcyBzayFAs+ZaOt5L62+q6ipBiOGUxlOPnjS9K9yIz7qFeXFFN3ZOr2JJZIH
41IFeqfp0UbJynWDL1ES/JZQSzWHaz9AYPq3Ca0BbLKPTH6jZhvZy66qqN+HbnxbgI6twg/QDddR
jEdz433GZvzGN7tOvAFFdJKLQFgDrwNIF13kQGZMMbgPyyJYBTxvSU6velCmqJvR3dFx3ePu9ilk
ukl728jak44QmG1U8a0S6k6Qy7Ys9o5rpXafubYePBvANfOouogogjt6ll3Xen3wPfHBK4CiIPwn
RA9N8m4YV0HqrXRETeLhqZPps6lh7gxxeEjVrlsnlJYbGvae8VHpLoaJ3Y1r4btp+tASSyRZUAR6
RNTnQZFf9SaFWb8EzjhR16FciNCTQnsDjtm83aKj6FRKdS0eDIHj4B5i4PGKikKAjpMdeJk4/DSr
fSjfGK61VoYlbuD3MPpleGMGvKssfcxytxQP8O638YCVXZZdesJ92t6fj5CzR+BfuvMKqAlTn+QL
5XmhwzRH1M5iyaRSSGvxV3s3ITYoTbqvsYcIxL+sw/413iQtAtZGV0QInl8zEQ05nQq/ZoM+lv9o
XlZQLNKfGHzb9QGaw0KJ8Osl/m2wObYA11fNrSrLOGTZJ1xXW5NvlPLt/BecqS9Mg2hY1ROU6VIg
z/fnCx+F/2bMAF4NpXLQKvDB3q+mVTZFW6xCXjn+4O7yNL1wRf8tUm497HE1L/4IVX01RsJFFN/p
qrHNdSPEHSkC50CUSnLlshG0SyVGs9KNF67EGdXi+8+dpYKNrCRhKBYKC46/3kEpIDdbE9/BcCCK
7+I3ytG/u6Vt9nVD/z2qoiHvKIoW5ZrZssdJliWdwUfqVuKKnq1PBawRL7SNtINZvRH7qyx6CsFA
mDt5t8Sx0RZG/9ONP1qiBPH+2hdyBa1IGsVYZGhCDFSwhUTcVC9j8eB7aCIDKkRc7rIu6necDddl
g2SAl+p4bEWvvXoTJa0tmvGl1YsfYpI8aFwueQH2RuKC0ttDq2AvPTygBGpboURlA9EIrDPEOMaJ
N90AbN6oJjIbWkHYp/UTBo8oyV0E5g8ckjcyyvpWVa3LyeGgF26R8nuz1HKj4YgXjwVlt2uoGu+5
WL/gND2s3K7ahn5+bwnqRkcM/PymPr1L/lmveQMhyn23k+NKOYQ++Tw6BmNTU7I09k2HrzkW5QrQ
yw6sZStdkR1vGmDI/pDdiqV4FZbiwntp8efM3mSIjVep1E7bB3Ph9Cq9UMFf+w4sVV3f8UzDe512
PzWyzfnvcGrjTHRdsMZ0wb/hn8Is1uRCV+SDmP8qlFdL+iH5r1a2UIn7HqaQ+vlnlHmY6jQ1CUjg
ZeQCk5XaI7R6E4hLkfcPveaf19NfR/B4lFnJNApaOdGRGD10NJVN2UQpiVeNOqkl0hMUOv+SWxgQ
ibKB6OtgRm2PFcIwcX/wa2/j1obTqZLT9Kg+Y+qjVMpuUPN1JAlbvCVvvVbCUg/zRKNr0ZphgybY
1w/ruHsQy8uKf9fUnKlRxHGBxyECQDEojRpLldA379JCfBOCbCnWTVHl3JRn22bQU3HoK1U+aNKv
JINKgmaj7tnV9BSSodh5NaRihDnczLjmsbCRomzjV+ZtJI9OKctPiU9iVOfbNAj2Ln5B5zfXyV19
vCKzMkBYRl6hZqx7eIG8XIv1zV2ynsrMfnmFP9I223Ta3nOW4Fon7vxpvxlA6KmOEpKn/XgUDqnO
CEEjNvIhxl46lFU7r3hPI/tUvkkjiDurWKthsq7k54AkOZ0wGXog/zdXAs6wMnfm5BI6VzwtFbVJ
xJJf4T4BvYcDf5iksM1HfY9q48596JzM8ddBtRBLTh7pf4adcxrcujTSGrPAQ5bc5fTtBISdkKDT
84vzqyt/LfL8fd6OBpqdN2SkYLNZDJRE/V2KBHwFFy/T0q0hcc32+Du24KdQN61RP00oBnuDshJa
qGQWNdVhFUbRqu6m+p24aXr/ukJpN0oiJ0rvAh0ycPArx08x6zJ8lZLcKQEhnJ/Bqf35xelkdnwA
d6SVp0byoURDs0s2HiJwSmTc4RqKu6N/p5fpLYLzJD6Ckxq/XUO8cPHqiutgX+vCwvecscL+fM8v
v2Z2WuJU1zLRxXdFQXi+U2oq6N214N410kdV/jRaBetHdTWCKpKEa1fP9gM22mmxKaprk2ddnhC5
MKumRbWg6v61uPb3D5MBqkzKCojnzUpFSuC1RZ0Z0iGrgeyIb03/ubAQ09RmcYxnyD8jzKpE9VjE
AraLEjqUzXt3QDGUpq9wA/foVgbgZf6rHsL3Cc2StUiVomryTz4Uxisu8inZysKEpr1/ZkLzMpGn
a2PiNZp0KL1qXVC2UMzErnv5wShkfDiTEvWZXd8am9jVbqzFrXQiBhx/z3ldyE0LM89MVyIHNrcj
MNz+MVi7Dj4z7CxHWidO8uC/Ld3Ap+Lul2Fn58nPAIOOPd9V2Imfgp06U4tPu++ccFei+7843tJX
np2YSPDq3II3zwVufMQlnEW8jJWb3BBXWSnsMCaxZbNZYVYrDEvirKeDxz979g/E6uiSaeIIHU+R
wWsnefevsR391RzijbAKVshcArHTYM1pS0FiaWVnV9tYjELpoyp3GC7NbcVJmRj8ERJ9ua1sOwfk
21bKbYnHx8KWPhHtv6zt9MOOp2v6Y1c0pnRIJEw1oCUP7S4ZX6zoVZInXeIlhvfSeLOgE+WEoyRi
vFw7WPo7emR2ET+7kG3qgSe8t4R8PTkeSqS6qqFupsxNJNR+NARlFAlBONzCw3mo+mTX4HQrNwP2
hZJTBtbufJQ4GVePhpy9VLOx9bWqlKSD7rcQkuLLthP/m1U7GmK2XTQLZXGqrgwx6gdXB8IchRuy
8O1aHPMHqW2356c0rcrXuKdr4LIUEZV9XVbnMhNBUZla3Q5sz7rZ142+zvJHSUrWsSlsI6HbnB/t
Dzp7Ptxkc48lJ9I6mHN+3ZTt2KE2b5XSYTQyh9rmejAQ0griFftx0+XyQ5WOF5NZojL0295F4TvN
rjv5rfb3xoBHTC4fKOn69A99HZOsqH/qrd72/c5Jxo9M7EGY5M9DQqnu/A+ffteZ3z3P0aiTSobv
NgSuVnltIWfG42XTiKRDiU2D2x6lZq0k+r++9ri7//la2ixhC8fQ6nWPUYMQcKJp4Qy/JHR0av2P
h5jdAJoG9DkbOumgic80SPd14SNon71mSkQFdqHtM8PKT/c4E0LrVEJck+tam8X/OpLkvqoSrjmX
rp//YmWtxzOj2OTicwmmVgs1eIk1mv082bSXvi+AK1PvN1tjpSr5jQWJQ+1pl0dLhh/fj/bXXzY7
2tg9I/gShyzwqN3CXdhaRvbf7KGjyc+Oti94OLFKgXSgtPwsuPh4W5HjUjwP4/6u97K1od/G1GbO
71zp+53LzDAdJg+khPuNoBwLKtgHwyOz6bAmzbxNK2P8poBVV5489wYXD0ScgcDjrTmWwvP50We0
kr9XXKNzhJYOnnz6bNIK+Bq1EV3xIOHhoFOJR2JuBSDlKtcSlHTaG0Gl84a3QjEEK8XADuopRu4L
CTCCa70xip+BO6yKfJ+J8TMGfgsn7OS5Pvp5s0uyNjsF4UgTJ6Kxfq3jcNOntwkUAR1xBW0oPqMW
tKgQ3i98le/pM2tyNOzsrhzSqYFFAffQqfnlEJNrJQJNqkmx46cXIveVezeVrFyGdetA0LqjRbpN
xLsxpTbqKjsBZRQDMw6NbdobLGi4GZrPQRBWqbBw5U3r8y3wYY4u6njgoCU6C0Ft6pU1xRHxYPZ7
RVcPRYE7hr8kEyqdPH5Hw8zCkKHGvEuhOBz0rNt40hP2UOtclV4yHHW65gamvz0KytYLG+xHPSSa
K/jUvxoYF+dXZul3zAJUXlIXGGTYNGPR3qWq6GTyko/otKW+fVHkUMEIYt/7vZETqb0i+gzRNsrv
urtTqvA6DId9GHrO+cmc/KqQUAAzTgRifX74+n5Is7hsRFobPDPllbwuthhZrHquz8PgsO0WNbVP
7ZfjIWcHSspiUVTkljaV9Ckm8lXV0yfVtPXCzJaGmR0gBWfIZpyGcfs1rpWTbPjEO7WwiXESUD92
/q6s8eNZ6t+cihfH05uS0qOkWi/bJG3dSjyU2Idlyt4Q8InppG2b3GcZF1XRbZX4/fxkvye6RO6j
VZzlTHFYJk0aMdcwDFeZZF6GRvBSjqrjhdVBbZudSnX0/JAzYsRfYftozHm7L0iFsqcVzDmwbPmz
vBN+Zjc+z9GIzrXtraTf8ka2MQ/4X8edhZumjkGJdYxbraNbzdoGV8DA7D/KnYdJ8wxghmcx8CIT
5CuC8PuEZwFIbGo3UcUeFl/dXqnjYy0I2FF3dD02/qBsRvcVUa71mA2H/+ZLQxAXNRSYEL6dzbig
kSBUGY3Vtkpf1Ly6CtSSmvUthrVEPu0iFbRt33o3ahy/SFmzlQyK5JQLNsqf0nVkK8JSQfJ03Dj6
TfOPIRmZacQ5O67e4rEc9aYTs8/cIbxgq9J5eW082h5A9Moq37hpvsvE8KaN/xWk+u81mQzIJZCp
4jcPtsCvEMmWEzah5F+H0rBLx/vzX/9UuEev+T8jzNN6Ge0+PQ9j8aB2e0wXbTF/OT/AyTh1NMBs
deUxo2xFVfnQ+ekqCfLbqB6ug2KpO38yRBwNM1uwtI5cuclCrG3cGtNpChoeHdQ43wwYImV1tGoA
O56f2clc/vjbza5KS24Ssx0jprZCHSkDF87WAGTqrxBm2apOX0Pvix6wePLu/pLlWqpwnHq7HP+C
aXWPgjGSyDEEBmYtFwENWxTuD2NvAQfRt5220BFb2inTQh+NJcGR9BOThWwkECX5HUBQe+GDnkoK
j6czuzoVLeh6OrtT7AsfjU2PZSzJjzOusRBxlilZ8tKUZndoUeJcGEoB5Ldc2Flde1d5/qrt0aHL
Q6eWf0nq9WR4LfuDnbvKZRpZlh0X1UoavNQpGuXPhsZACxxKoN5ow3iNXdZHLGuHxG1+NGkjOmUD
93ThM017eZ4/mdiG4uKLdQeA+q8rQSu/t/Rq+tngQ+pH4tC97hgG+tuyI+7qemmfn8rXEHfiAaNi
0WHNG8+6MkTYzmnjQdqLyNsBEZoAKfAuJvs918ZszVHu6DFvz8/zZOQ4GnZ2pIcwaf2mVMdDAm8m
Cy6N5CoE9nV+EBrGJ77mH0tq9Eiw9JNnyUVi6bXUewwD5lfFgVLwR1vAoHy06OSUPE7duF8LNMMC
D1N5WdnVg7vGfSFZy6qw9pL4Mmlw1ampT1hYUIm4p2rZqhNu+0y1dnk8PEdWaZtaRT+23uSToPuT
XiJpldXPfkLXtkivVXd86toS9z4kDHuUvIoI4vyFHiTbqLjSKwDwuRdudEGxVVG/hSFiogetPQSj
6ch1odiK3mMzEWVXo4V3fDk+qOpDC9I7xUzOiIZ7Gdu1CrC7Vkm1Hbj9bpicVIKO7KYCp24CFkh/
icFDpQ1bP/ZQZ/mtduldEwN/LUvYssUuFu98Eco0FgZyYFsDzcjgwzB+D5notIW4iyQ0Ygf1ckh6
uxFgomU9P/TCTV07DIpfMXbTqQ5bOshbhLSHi8Tod0WmPTXqz6w17vtCvsIkdF2a6MNk7a4TkJYE
SAZHe1/W8daSUIOMGjrDdKQAFdJ9sTUrqq9jSstgfMZbuapeXaFMbMVN0PEo+tsWkJ/VCVcBHo2J
D+tEg00ijVK1EZIKEInUP7aUnmmXeZATxw6P9K6NgpUqhA95K7/AgvlhCqAJzd7bVYriOqbavtQd
ykvW2Pxs/x88jvlmnGpC2B6jaQUg55vPZpcWQRakGgooESQvPHL7MrYbyrgi/bwMknOqv9WI2Fja
TsWpXT5wfa9MNVqJngiESfy3R3D6ORbJB0Ks1mRB9TXSjH2UpqIwlIcSxLUYRKvK11ZtLi8cwm9v
itkws2tMCxM9wAm7PJhe9+Ap1TqBipRomi3EiHi1P/osv7LQKVo4+lMA+RJHZ8PObrTByJXcV7pJ
98Xddqh3oKXL2xCVAqeHMlet/h32mXRuNuDsfpOFQHXThs85eigW1IOdwvFvsP1bmNh0AZyb2OyC
aFLdQBBMKRES/lT19jYf8CUtfyD1CgFGYw/JaAVoL57b3sil63SIRKTQOLkA1gpC6gj074YiXZ3/
VScuWx38pkrRR9IBS8++ttqgTuB54XjQGwXsgongwoIczYn+Fia8igz0D8W6iWf2dbtWWiAUAeIs
B0RKMzs4IHn1Q7uqcSa5Ktf9mupScrcsHHPqsfBl2NmyhiADLZ+KPEqU3Ro2JwC62MduYdJJVtDM
toMH5WLhY574mqZuKTJdBLxc0P34OtUs1kXUSCEeBX6Gd5fSrCCeXo1jv1FH8aEy0ciVXWfQr2tc
3rxO3GJOZ+ulfgsy/EHr+O+xuwkKOExq96SrcNIr/dZSXSd3u90QDhi8IhbWRQK//yXK2k3sqTt8
KotevOo6ENSjAf75LgkgsectISrf9V10W3ioH5gINEL+sCz3UbKEB66XfSLoS1mJ8e34YnGBMDnt
L95G1HdmL4sQjSNtjGBeZ8Kt19TbUhGhnoqBDWdz3Tcj2XClrtNWXOuptM9gZaWytWpCrIcAdIeY
q+KwmiQK19CQ4BTlpwdw5A9qUn5KbiCuaQzfKyXdGWGA54wtyr5Wg4MBg9FXvM2QyD8U/Zfm3skl
32Aq2WpafiE0gq1Bk761jMFwyGUjXoiDu7Fq/1JSbkwPfRKejulqGCyg7Req3Hlgup+HNvC27agh
eAl5Vk8vQuXDlfbdWG5KP7Exbt+Men6tG1Q4G/zPrIvWlRG+jdY5uavafwzaO/JLaVQ4nVtditav
KqvIzAzcPgToAp33LI6ZE4cBgoPerRYDb8zcdZP8jILyXlEvK4sH9s92NHd9lq7EJutXfor7cG9t
DGsdtJIju+5Ka5SrVpMeo1G9QMTFzgYw/rDDeMBfJb656aSfsd5v61a9kQNQo2loq3rq5L6KUXV/
MSoBGVL+oUn1e1unmL7n5s9Rzx7T1Hts1HFdZw39t+Qz02iB9MPaEkMQYt0VHnaPxdC/SbGB9Hwh
Itqh2m1rbs0R1V9rCJy8ht7vlS+m3qwUEpRGMnZKYNUg5/zVJOUS6CL7Obnt4+wiqcddE0mPNYdC
tcp1lXy6cXMdmu9Dql9JUL970VwVZoh6jYkIlBXWK7mo0ZjV/ScrKq1VjDj+WoOVtpGC8V2NSUzb
QpFX3N23RREiMiJnk8WVciX0SmUrZvGQACFLU+V2bPOruKF35y91Z7VvKfPsgpkV5/DLG/0xl5BM
LGQn9qXHTBNsmSaj5lmbLAhA9TfRSvZrBAJ46TTBOqPWEkjkFXHt1BIdmOwDRottqYMzrbmBlXQ5
3Or4HlY9cqTuhex+jtK4FUuohPqNDxgtLN8Ko1gnERIsZeXkDV+tPQiZgYYNhndIQiFmh35Jthrq
iHK9eVHk8WbQ2ot4MDahlK/wqs78dpsZwiYk6ujpY5xuvOhnZY5XodIuvJ++PWf4SAQOE8NoA9OX
+XOmg/Hsw6QvJ3XAa1NvVwki+53frzBXPx+lT93DEB1A9k1dP6rQX4O0aNGQqHryGsHcy620dSl/
4IT8kDfeppF/nh/sz+/+cuujPiiKAJ5QR8CVa663aChRmcd11t17ls8DpKzv5TS/Ccr8UlSlpyI2
J8Ea7CJCagVRnF0qBc7Phis/lcPgRDEuyLj33ApKvlVMPJ3a8KWtvUOgDhdYRC70QWdrgFIVPxM5
FL6+NhkVza7MJKHDGuUSNf/6VcleS/aW0Sk2oqYL18Qstfw20CwVkqC6Gm0mDvtEguob4mSjIK86
Nk4fNwex7AA1QTDX3YVhT5SjvtxN0911VCyBglUMSIah0GFoG3wcHr3YW0tcSQHed516p46L/lyz
Tzp1ltGuUxBgBlpALXU206Q1x1iHA3aolVV+PYKgjTFsgJjtqLb8CtK3uUaS6hJp5e35jXcqFTEU
FdzqBLcz5wx6BHax5UJoHyC4zkXz2TX6Qur4vdLGkSWlQ7hJR0yUPu7XzxkraVJESlUdgri31fQ6
Cn+P4VPf/MiE56ngpXoPsf4r9rTSHlAlK6jmoA/igtuHsnXhicZN3y1VHP+UWb6ct+lHcfGwlzlw
OF59/VFRGskUYvLqQDr6MKDrVQ1PCfIjYtBgbNDk7srQMOPtPlKQThm8us5vHXDdT43Rf7pkIYXU
PImD8a8T7ekS4K2B0NBkQqnPNoIK4560g86Iab0oFv3kpTb+jIn19zvmaITZNWMVcpR0dUDvZYsG
GLh/ip3ZtbQKd6gMLvq+/anAzD+0pk9bmv1FjJslehZmB0oredXBGoc7MUDgnBJDJLubnEoFUApf
oTeq3mZRurKG8AZeid2Y/o3cYZMTlWu/GX7k4rtX1FsMWzdehjsoeYEb3lqufuG26JUVqChG/X3i
Z5eN96tS3s+fkOmLn5vALBqQAAr5oMFx1HpKhrqwDkPjASaWE5fec41qy/nhvgMeph1w9MFm947P
0xK0k8B7OpUv2WmXMuUgMUDxOnq1il80VRw/7Z3CS571vloIB3+oEd9my7FAGhGP228EDaGyKOsI
Os9qybooFf8qhQ0i4wvRdNgID9Jz705y9eJTSC68MPNZLLImUToLY2+VQzn5o872ft4XiloAjLoj
zaeS1+drbEee82q400zkr8S8CZCwuI4E8akTpJeCSt2gV+59TMVJaRfR2rPa4p/bBx1dk2oOotL8
8zVEDFHhjwClhD3m0TDWW0CH6kbjFVK3uSPj0x0qiPhjR2pp/e78p5jjTv66+aaHEdfrFKdmMTOL
Q13TfX/cp977YEFa0LT3PC1X8ZBtpe6j8wJMUEXHGjoY7tIDHOV1qjWOobw1HTzk9qdV19dZXa9z
tzpoGQCV8z9wvlR/UoCj3zdLAQZgJ12YusNedR/GULKj1FoYYQ5P//sTTIbGULS5OGbnQO1KZZRc
jSEUHU32Twv75EbZGFVHRe85wE5OH16y8kHM77uuWrlwp9S+QmTmItPXbv9rRDihSeuFrPBkSoLF
3X9+1fRhjnIDRc7NJCzUYZ+X/kZN8TSwbtwMqycMIcf63aDYW1uWc/5rLw062w157A+hFVnD3sMR
vpR4lVodjVNqA3RZhn6T4daeNN3CJpzfFN9WYLbIAtjfytIYtloPa7zs1gYKIjcUvUB0l1veWedn
OYdzfxtvdv5dUTRr02C82pE2k3Y0InuTJ8jgyHb9213LC+ip05v4n7Wc3YStipx72hjDXleDCwjI
Yb+UwE5/w1E0/TajWZbRDplRkvMPe6XXdmKsO4n1y6PGD5huJeo8Ipc0DZa+4ZwIAKUjVoKGU9NX
ne0h8x9bezTHsQ7J4CChwy2maKj594rSrwxA6txEjtgtbp3pcJ6ZuD6LneiYekBwiQ+lg9MPMlgK
Pk82LGi7tMubmIr3Urg4Fa3Rb//PwZyLRtQFCNe0YfOgZURlQ3Zqq7K1Qr0ekUWCqmaJw84jSolY
/SzsW3lhsrNIVbrY/IwSQ084HmXnb/Rui58Su1a0jbuk2Zwfb2FTzYkAlC0ITh3PLy94wYAU9+ve
zrHZK5D8VFrw+d7n+QGnc35uMWfhRxIbozMqhV2shpsgEq5cnmFi2ODrECz0qZdizvxtaTZSmJPu
D3sN6ogbwvOi4McrT5QpM02kah/PnIdBdi/H3n+LkTI8P9d5PXh+ZL8l4B5JvTiymAPuacj2Igo5
UR7caktN7YBHMibsi5ZN6izJ/GvUf57U2ixQFIUaJX00oMZVNr+CJKpXqhHdoljgmJr+JpajrRc+
rLZBXIUqng9ms5bk4LFB68s2FPmN5Pc2zv2VWoaOy22gVdboNL66qXH4MlpjLYsNVeAUEY3Ptv4Q
y3rdULOM9HLrCwLCIbg5pIislL+75k7XAjtof7na3oj1vRcOK9+koU8HiZfx5Zh/BuOHFbXrNEKW
BJ2y8ytwMir/8ynmEcyQ8rTQPZntnT+3aCfKQI3/txFmwUnX2kyVGj52iUZvlN+73pIowJ9+yLcj
czSJKWQcpQlZa8pZmJAmDPVHp4ROQOdWzG/FInWislt14z7pLnzjOhAwQCs4TUJIhYEOdP/ihlTl
6FxLhWvXya/S/0zc34F068X3Zf4hqvnCLThP+ed7T5+Fr6aIRw2FfI53tBmoqPnycG0BYB09Yxvh
2QkZ8qY3UEGvsoUMY2mppz8/+kquqOD/Z+rDfnRpqfUPXrSURZ6MlUfrMAtddd66ktKymYL404/7
jaIiu+97jsCrXqVqWOT1+vzmOh3BjoacftLRpPQ48A2xYndVa4UsJt0P3QS3WOEJvFUzZ8kAY5rB
uZ02ixyWOua0UZih2OOidFu0n0Wx8Cg8mX7C2OdBqEw0m9lHLJBHiESFGbn9Wxc+Cwg/CQa0QpUL
zrAQmLuVi24hGTy9Nf4Zc7qTjr6iMgoh2X/LPYD8f1XVmy5aQmvOEUR/b/x/xpjlm2YlV0CWGIME
ftdFLyUrZbprKfzxf5yd11Lc2tqur0hVyuFUoSNNQ4PB5kSFw1TOWVe/n/ZaqyYICtW/j+zCYUhD
I3zhDaL10Po/Rn0X9TNCIniUdbRwpkuUnPKInr7c2XM+u415TsRxm/gC21mzSwMNAOwCzHwl6fj8
G//7oIslVQalFqbhyGRIP/U2RjHpZOEi9vXC/WyrKNcKJN04GfWaxTHQqLWchnoznYdO8mCMesNd
lLxMfGxuGyfWV2565cOq0mCqS1c9YjAK5ocU1whkuQ/pNp+tNL5LpbbHLD3eaUbeO63o302i3+yC
0TqbYnqH6pKTmeFRS0Lf1Q0jdRqx3NUG5O68fYm7iJsrxJ9Lv4hYjmDxUezaXnuA3rRNcv1Z61KU
ZPKo2ulSWW/GUXWbWrQZgnSxO5LoH6Zo4ObstJ+NXz4ZmPBtogHGVtQRrbf1vKYfaH6YbTYTnQVN
RJVZAbe0WHtVE1CQjaLiwYgbHC+RzGqKW8sSXltAaMaQqh5iIdglxHR/uy7zvVBEtbjDnqSGcSpG
2m0gdSgu1CbsohrF3r1VH8RZdkShAGqUumKF+nuK0W+l23Uvbqos9oqMvhuKlNag7Xr/STDxpYM0
IoYU8KViIxbzU9IKzlWwAfqwpKGHOQKhKv173+ieZpnO/JzcdkJ3Mcvs2bcypi86SjEKHsLsAF5y
r76ytT86ZB6E/KjfWtOfvJT2RSJjndYefNAJ4/hs5dK27vrvkSY5EWZWqR5QBg7tJo+2c9vgWGzN
aP3QreaHs545ZYzqmZodBhlzyiTzaILf+mWyT2IEPRFntwMN3LzZ6Jtax5lLEMPEQSah9kwzWzng
P4RqtDxkVUEHXjZQ9VhyAIPOCMLZt5QL7ZGbwILxPMtbuKN0hh/CZFoRjlE+BN/vh1tifIMGI90i
TdWL5c+XOJ81Oy45kOomygjL+j3lq9cgzByo8lOIqSAkyG0fycdQyt1WTHdGjvFeM+PsOx8tCb/x
JHrJ9OkPjvQlyLj+sdfN0ySJIQHHBOj2B4039KsbwCUaVr9WSxyQM/fKQyu2BSn5GHqDADa3kKj7
fH0EfTgSru+q4RxN/ZHlvyz50PDVgjwUEMkxEJcfJjwK/yiq701We9KMo9r+kIc11eYPZ+tizEUM
0inVPOFbqF4mDAxLJjRofwRtvyJp8Jdx8O6aXgyzuEPNYML3Z1CUS9vErhT9zsuX0Q+/lVD1ehP9
PGiStoZhLCbpvp0jZqFXxoH21iNCwNrOl/4ZBnHX14aD4cr3fFSID+vpWWqlE8Iy7P1xE6tACQS0
pk0D0YZXszRsfuTE7eS2YWIXOn9tlm+nbv6RxA9VpLmCr4NNOGrqHwVgURwnGx/IoCzCGiBDjwo3
mnHsRrZumENYTZKb9GQW7c8hVI+x/KOmTQ3vyovQbJqRUsd3ZR+PFz+6ZFdBiajxgC/dqOmlp6NZ
KQ9hdasJoZ3UmMkN6crt9X5XwgzUROvaxoIlRM2U9fM+XvCbvGqDBJdPf4yO+WQ6UnunwW7Nihch
qbdfr9OPtcnF11xEJ1Lu60ghRip6B8EOZetyvqHTPZQ3vrzpd8IruIoDWDvNjZoHXzjqV9WZNcO1
tYW7uEGiOPKr9PoMhvI7KZr7mlswTcwVEsOnx8+bLbkIPcQSHlg8B+olEkU3D24N0d/TDNnTJ1gJ
CNbeZ/EFBbMv5xKQ7EWWIchY034SgqOfJyvDLHFmoIXfHTLL/BKnHiluUBQHxzejDSQOto4fjWAO
xx5xE9Pwxhrjbx2wXXWMrW6fAUEJEtRHZ0PaZn22MsHLfs+H51lko+IspFgC8R2FSnFG4ceAQnKE
3UE/iafJ1zf9jDFSwB9p6P8n0cPXS3ll1pdlsz4J0SfNOf5UbTohLxrL2YZ250o0/353osLxd84x
+CHgI8Bcojb6SIhMsefOpMDr1qZuy1gNt8q4D7pmo5uPX7/Twov343CL7NvITCEZU0O5oITrDm3n
CR2WmfKByo5n5rhkIdvatQk5heL2ZLgaQZ4a6a6ucO1UIqjOV9TVN7lk7ZAy8zrdFaTRQ410Ja7/
fHP9Oy2LkFvoQ6UGCaZccg7NhEM6SdlnqqP50f7rKfmYlS6+wOKaq3xfaIaMVT81La2DxBZCbZco
OsKBSHQJPS50IfW2eOvrvacKw9aoLG/lGa4r+eMd+O/rXtfim5yuTUexUQdVuRj5uYOIl1QHJfin
zq1bSQPNJvxWYQWPQb/vqnLlxF6b6cWBHVQFHvA+Q1+B8LN1NGD3xAHWdvFar2YJd/jPWrcwTZVN
mpgfkAXFPNeqDtwN1QOCKlT5t5i+fRuR502bsnvsy/5nAcK+SxDnkbWzPM3zpg3LW0TY90lgPaY+
+rVamdwpxnDW+nhtLy45EzwgFokgm2Rkj7Gb+5B6oJ9SGLpcn+d0ukGsonLbRgdzl4dbU5RAgtYx
oBrjm1oJ2yI3j4YoHsOwt25bIU9chO9PUiPts179BpiF/mMG0h052Zu+bG7FSfvHr4zzyAR5aatI
diQ0/ygNRnG6gC5nvEffDmgtBWQAba6YWofOaE2vGpoBGFvVI1ZEqD+E7RH7v9+9FSNsBzPi65X4
Mc60yHB5dQiLnPTK4upE9FxOFaUvL2JmfBsrYzNVxRFgf25raIdkU+YKCZHKoA4ry/CTgRURj0pK
KQqUwL+olDc7IFP1Yswlpb3MmbYNJbB5o/Ibs1sXyCq0jd9ZnsxO2q4En59sfuvdsItLnNWQAJYf
/QvxIvSYZmtCxwiLybFwwqYER7qFcRjadVYRbfp8uOutNdr431d7v/lhA+EsI+kSNofmUqe2qRKZ
n6LLL3VG7eZWibp17c7m0NmyLMduygHlBCYK1aLWHeNmQJI6eTW05FuNKBLEYbwVBAvrKyGNzgnS
bV8vicXz/S+ANK8YvKuyi7k4i5tSCeFlBdWl15LzOP5TYAdkleG3aQh3Lbqd6khhJ8QDSDKRS5aD
m1KFgNOf9WCwMfXcBcMvrARX1stCcOb6VCiUX6n2MkqSurTkcAxUCKII7C8sB+EsO6FDYpQLTtEB
OjhF+h3CFxvdbVxgMFiNb60fQHY39dYSLnhhNLDbVgFjCxm+/z3SFaABeBuW7SJekfW6VLWZR5KE
qsAOSSWAGozcS9NdZaCOYeTfQe1ujLy0ZzPCb0T3psx8baw/tf6khLdFAxC9HQ9+B/5nkm7hj/zu
2PhJJN+kQHKzNig9tH4LO5GqZ2FKi01ZJGu6Iur1wvt3Pf7vNSxwjBS8PqbxagWms+qj8tLRSxnG
yqvAJtUJGKjeP/hRvct8EC55UvwTTMkj6K/UFvUanknUenJK9VP5EdWyjRO5M1uRGzeyU0SVl2Tm
o+B3WzG5JXmlxOPOaQsl5t4svkeoQia4WinBQ1lwzgyCK404XSFUCSrQCXus2ucAJljtMUnOxK9t
MW1AwLnmfFlZ7+9vxP++P18QooVoqLAR3l/GAbKNldlOxWXcjFceonQuSV0QN7HNX4ojmW6Iuh8l
6zXA4aLB9t+BoVzA19M06gbXRu6bM7DQ9Lpq6u66pOs9xbrYjbPv4exeCRf6JjmX6rPaOGK2UltY
xNnXcWHwADGihE3Q9rG4kElpFhsYvloP8MFo6kUn4GW7fiv8/7jY4Sx7Pe4sVVE+Uq+KIO6VMimr
S72ZN7ObIAOQOd0P5VBtwvtwJYpcZKP/eTPTNMDWcaV/dEFS0TNHWpLRrMoNW4ScnCwDPRo/6G6y
N39xm29ahNtgzzkiy80uHpqVC/XzR6BFIFrS9TmWq0nVI2x6o7pCUDHa5aYtnpRj4Kl3wbbbCNt2
OzzD5MafZhd76VZc62Bd1+r7vcx0vxl9EdyOhdYHWGBUSOP1ruok3vUqw1BZ2E77xO2O44+VzfP+
Hv874yZtVbYOGDk0iRYBRARINIdfiHf2aXRDp0tctLu6cjPDde3cxKGo40Ecx2caPySEggoHJwh9
Wrmz3udu/3kKKFlXoQsm3liCLDS9KnIpSwB4hYgOi+Emn15GKd5//bKfvevbURbJ1MQCrwofRKp1
BRwNyESXUGmF9EEN4esXG2CfxO7yyvm0QMD97+WA8sNZ5pJZMnsNP/OzZgSmytGf3ObwRWsXpxF8
lMa9dZx3AieVrDjyL+DRiO3gk2OX27UW0fsq/X8fQgOBR4OCp1hCl2Oh7BP8Lq5o3GDr+6UjicNu
KGKMrv7IEroE+f3Xk/3xVgLy92bARZ6il0rST33YXMbB9FJJRtV+lTn56bIxdNbLFWqMptb7A7gz
cUYqK4qOs9piHdPrp0DrD1JGCRBgu8jdlg9gh/KfuTV5Qx29mvRKkggt+a7+NeTa7v/8yohkI6kG
0pHq3fJDT0VmaIIgVJeubHexnu9EdWUFL+Lfv5+RIa7JjqbDGVl+xmEa2npApYQrp8KxxE6w2XrG
OecGvGCyodWxBmX7ZIrpD+B1KaL3IulLNkefl2adh0F9keUfmjEDIP821A9fz9vHC/zag/h3jMWh
18hDE6UJY8CAt4tQckihPGmIXGsQN18P9fEIMEUOO2QL0NpD6GWxYiBrVkGcdTPlznp/DRO6TbVf
N238+Ebvh1m80dD6WmbRbLsExeyYhbRXmvYg51C/1/C1H7fZ+5EWlQirDv1xUntGEsOdMr50DPT1
lBnvix3XNfd+iMVOzuKwx+uAIcppLm1jKPwNIJ9vCvxLj1bmiKbJHDswfuKbLlMk1GkqyQVpjhXK
BBdrOJQz1MGoKC9Wn50sH/OYvLENrFKMsnycx+7RSm8BZjn9nezforUAMSa9wYIGPiG3f3GTi/4W
Z50u6I5Wo+4iaXxthDryIEM8CCLowAyNRKEn8OwnYd4XmYT4fxZhZBVZL9VkiY4ujj7SUCPPm9lh
JyJYKTyHrXLf0BuYo8lrm44AeN/ohBiJ6ErDJQMT4JsXLRgv8RS4Yo7DuIyei19uzEC6yEUPU/DP
CLWs1FH/752VWf8QCLyf9MW9rEYDs5q386XFZWaUhY0OB7YTk30edxt0GVaG+7jN3w+3yKvVKw8K
j6D5olJOKuDjFvovhY7l1y+1tlivu/NNwDxWumA0ArtPGu4s/znNX7/+/z9JfTmnoHNRkYB3APx+
MUBcmVKpTROpgFnzQR3VwabIpSGOX5WXNxsgosiEaHegjtduWOq/n3wzDF8Amiq0weUlAwlF5Q50
QzpddF14nOL03hCRyIrQ0LDCO0pOjyFKDVl2q054N4U5pn5BBo00Rm2/0nIbBdhjJEn/qAexFSUa
4RTdRsF/1lGi3YqNsvHFl3JA4Tt7tMLba6O5pugxRzmFq3NHC9sK4fH8yRrNIP2TvbCdJ5I7KKzz
WALpuMgdJaLODqbXNBS8weK3afItVSFuozmiDG5Vy7TYJiykUrrO+qifK78C7evjtxS4qviEZXef
3zTBJY20nYXLZKHHr0IxurXwLVKKTZa3iLHV0PnQ7si6e1ApdmGoOMuRlQaUqcElDzKpkiKmtq6R
b5snCxxvPxteO5auWiSnqkl2Sq14fiCDkgeaQvtwDu6DutvpJR0FS9F3AQ3DkaeyEjjUL76Qe5pC
J7nNbDUZdwDab4teOZbqQdfTQ1R0t6PZo7Mhn6oOD2Z0FE9x/8SF96CXqWcmgidAj0cMUHXl/lgZ
odOOyo1Obd1E/yJTLUcqI7eP/2g9BjGWuS3HCCWUs4/JSqXcdnW7rzkb8qJ2e6nedLiDZpxnMhI1
Qm+6kfAHKz97qPRdZ7x2wmul0PuW0ZfIVbcVAq80GzvKakdDQa/IcQrtbuMRHOMs2rKEp5f6ShVh
U0K4bvVHPIuasHRnkiMte6LkeD/L6jlv6/0cPZhFc2Vp6zd1On5TrNjV/CSyAdp6dAhUx0JW4est
99lNB+Llf25Yfy+PN1u6i0DVR2aDVhJZdjgAo5w6iByHZPr19UCfZL1cRW9GWkTvjRLLgHoq8RLI
6TYZok0T3CvdXSreK/1lKL8FPbil7uo3s9bM/3RozkdyfBXR3A9UojIW56RO0KRVkuhQ4/aoDNre
L8WEpfQomqEdIqZTzpnoGPpzmq7Gue8R4f+5gTnYyI3+0huXnEopbNpgKgvp0o/P5jSh1Hv13tMU
DawhhM5y7mObwDPBbAjQVtavQdg++8iUGqg1QKaC1bk4Vic69VY7DtOlkE6NGbty+CLIJzjq3so3
/uyC0CFiIHBKVV9cDpQpwgCqomeg8ujX5i8MGrddHB5qTYIZRztr2kKOr2AqRapM4T2Y94FpbdG2
jFbW9WcX4tsnWaw2KI0TpR1eOStvM2oNcao6YrF27V5v8ffpPlzSN+97vVHe7J5WSXwCUkaxglt5
uC+C12TqvEyEyxi0K5WNz+eWMo4GT+MjT5QORl/EA9C/xqjsKXsJy28rX++z4NpA+Onq4k2Vfkn1
0sHgWClK7NQSqlv0kwCyKaK9wZqeCsbg9o1tHbL9FXgeUiDz1sRIPlulb4dfxKmkvsM8Bgyv97kr
lz8M8B6N/FpGK33uzyYSQqskyn8bUEtszxhOTRV3HHkz/tOQql2xXykDfbb4rg50ZNCY8SAy/35Z
CA0JvOHzJiEpQ0qgHOHQaQz6Sk3+8wn7d5jFGs8VtQSihJOhBjBnkPtNpo8M9VytLb2191ksc00r
layUkb8dpRB1wsc8RVepWSkeflJn4aR8M2vX7/ZmM4XI6GnTiGRph3kV4Ogtqg4by0maw/QbyahT
stUf/qqlusEZeZjB0dbi2883wL8Tep2HN0+Q1nMSRNcnSHJXQ++gVuy69sT+OchEu5+2fX5Z2XJr
M7tY8zNowkBAT/xSQUf+J5Tt0RXs4Vu4QT1M9dTUkRzAT6viwgtWwH9upLdzvUhPgkyY5FbhTYf8
91DbIJqlX/5Wd4qtRXx6lPe4hG7FX417l5woqm3C1wFPNqd2hFX00EIi9+OzLHIXTAyQ5Q1RjK3Q
a9UwHLX7G2uTbqzbYPtL2zbCAfEQB6mLlStiAc74OPAinVGCRtGqqzYvqaubHcO9uh1dFp3b7651
PcMr9s/RFr9yJMydeks6tZpzXLfo8gJ58x2WLYhMn4VSBFl7kbftjbEJDqWX7U2EgUtcY9ZwWgtA
wH9fWEM8C8gvfbwlfN6v9SQrsbW9lIVNQ1wMAdg+zN+J0Z15F2yRzO+xIYpv/NCeClt2p11frkz6
ZwuelisOxwjTUbJebLFxLDHnEXvpkhu/TVQOrBkNsWjN0mSBLPjPm1pYPihkcpgrLUUVtKFoldTH
jaMTph2g/V2WtrXrXz1eAXdptlrNN3p9q1MVaLDG1eXiWxmguwXmHJNHuqz3Yhs/yBgxG6m2K6bA
G/PRaclXqrh/qfSbUmm3yBLBWKxv1Sp7QmHzT9IgKxGqISppMSiS3nRygxTJyC5d19gC9rfipN60
cvq97sonGszu16fJZ8fXm5deak1nAzg17m/cqiJ1ixPo1pf3cvVHmv0zjhu4+hp3dLlXPuiCtPNh
qpcZhNqhTZmYTHW/GW+UHVUfO7eFQ7ZZkwz/ZOmApjRoYtEoJY5dbNe5DUKIslQfJr34kUytQ9vX
DeY1C6lPwoO3wyy3ZKyBJI9lKjd6IO3m6k63spV7+y8we7Hr3w2xiA9yfRblRmxmauvajZWW7jgq
jpLrWD1Xkt2bSrBTq0I+9X10Nzfir6rta3L9SXLCen5K6fNtStWKHSNA2xprPw2ImWPVTxgo2zje
s/RaG/uNnaxNXuaf/Cjxhi5w6xnE/PdkQkITtdp7MaORYc3ZbMdDtZ2L9DvGLN/rBk1RIKz6TRqb
sSdoAozretoMKUzooHUB5m6jvvcAe0+6tQ8sGazGmirbZ98AXIxFmISB8QdOwiBo3dDOGjSXJts3
arMhe1tbt59ET9LbMRbXDhDnLOpNefqLnO1Gu0rc+CHbNpurcKP22t6nh2mX0oFwvt6lC2L03w0D
e8kAkqTTaKBP+j7KKNRRyhvTmtCAc0kWZK7d/CHintt0boUdQ2KvaxR/0ha9Uqb+HXQRaIhhNsxa
5U+XjvqGdM96g80UzN4oQyyVbIouKBU8wNvtGm/278QNLVJvreP+2Wd9+xCLqCOPZavKK9481ZqN
MYiuQQlpZXY/ybXfvejys86J2sW6yez6+yZBwE/lTI5kpJK+GcaPgWZWrxtH3zeCle/66cthyKPg
4gisaNnMKgoB6UQtuPYM0LWdvwVr7anPzj/lzQDXB3gTnY59J/X9IEzIcQqneZy20oSAreSvzODa
MIvlGWto1YEXnC95/FpU36aGEqf87euvtDbGYjWqoqpVKf7reBBTt69eYvN7rD58PcZ1MS0P2bfT
tVhsSioaGQxIdJ+FGf1tevDo/c7FU9nGEHnWfK0+39UqYEaVA0v6oG4dSFWmaiG6pFVBcQ+3B7Tz
kBeWD2lgUulsA7eK+hcAaduKLZ9b5ugqegJyKnK/fm8Okfdvjr62BQBDou8jI3OEjs37heIXnalE
SlmfJTH9qfRWtSV5y70p9m9EPH2xwT3VWX4v4VsN9HmItmXZAzFTs8auLfMpFTLDHiOZ7F/XDkGT
/xHMJnaEuqaMUiC9DEiOf2wi110kv6KKorgqgL2qA+HXCDncTRpYGWn6B7sAzREKyYKzPnCV+Fm1
a2X5Rc8RTBsDw0XRCgHMZjcr3EF1chg0mqF1EO4w4/BaIG1RlEA3Cej042ZsW0VFzV0BUlIY1n0f
5hcxUG7DojrOQXEphYnq/KxJnjU3tFXbPHYGq89tBP09oTZ+xyL1ZbnTzsSGXplMD4ok3IuacFAF
Hans4qQJzT5pY7SzpdG0U/Su4+JJhqnS98lP8cEaY0xs85yq/lUSYO7MmDxVloijcwssAgeNURqB
17ZUswq1H70STVfk+8Gw4uo61dDWwyb9E4nGQS+RkC78TrWHtlTdcITu0voFIFVUP3fiaD01vv7T
xyAt8OMXbPsguOnBxTQQmFbrWcKjD0ejIae030XnMBe9TnwcE5Q0xn6bZsa9HMiOrrQYvVm2pOxb
WUfQevhT1Sn/SvZaTbEledgSU21w/zsmoMDqfp49Q572AGTvmwSSd19tRiW6h18CQV19GiQahol/
apLgKELCoE/nmrq06bTem3PZbUpEsPXWHc0fMo7qoxahd5Gdpq70qlJyhLI5WCIMQbqJIGmdKWj+
GWnWlQTKY9ft5hFB7WJ6iJPenvyIDvIZB4aLguRaoFue3LGFO2i/QY745880xX7HGhGTbW+sCR1z
vBGrFFI7mjudZWC7C2dQb51SLX/Mf62wC/rRpwxV2T5BmQcEnCj9DtpHLOncuGOWSBIaMKAl0t8Y
/Nk1Uqz0UTy17Ds7VlJ7AguB/qVuckP26VYXn6e5RpyypieqelnZntr2d6MaW6mIfqAgDPNoqOym
Zx8VCgpAZbSfGx8NBJZzerwuISX72Vaqq4W9Z/JhZii/vjCihGqARYxtHzA8xE1bmuJDHZ+oM9Gr
FG0xuKnLamNhiZt2eBGpqPCMkqNNw0+rAMjGKpXT8UgUu0Ve3W4Faq+mtqVIdMymeFO22sZU/yHo
stWCdQ9fsitCtxB/llngDBRVAstyKu0cFoNTZuHWD55Hed9Id6acYiOIqJOyz2F6VsKfIuUTTU6a
JSgl63Yy8xVLVDnEh1l+bGLFyQTBNtndZncQ8gN7TPAlBIKOchMSUYanIkpsw4weJh/zMin3xAh9
2qto8C6qxZ3PHEllcExV2R2k1G3oFYdm9Dz4dAYb+KbRcMhbCcVRsMp4fOeZPdNmRbEsyY5Vj0DH
/FxZl7o75whnFXDeG+UhL5Bm0pRtz7qyoPPlQcpNelshUFnm5REc5IMwmOchLaEFmPtRnL1mVm8i
K95F/oVT0JEKwaFmcT9qN4FYelZNe1lJDwqcWLvtn3oF2lvf3xZqvqfY77YRmbRCRyXdzeG+CM1T
qP7o0nt1/Dl1F83/0/gDpnzcFoLK2/sboVN/1nq7nZN7pXlsreFQCHus5Pc5gONGT5ypKTZRi4JM
9m3qsHdEWMYC4hUYpj0rLfgkQH7DfQ8jTk2sbavc+tFB6vbiOLl4ARzltHDb6qQhlKunszePd22K
4oaFJvC0iyd9GwmouYbjXVw9iGnsTNPB1wdnHH7QVZYEy84yYaeHwrHRQzuNb7KABKa6acGWxpZv
T93LiFxlXKpoKRdbDNocNSkhLUESpKCmxtupfJlx5u76h6TVn6xMcafwLhHMfdaRe8yye6WBlNHv
pL4fytwZA5/eKZCDFighu007ZdJBoYChTa++xrY1XzskdqppH0T3Y/g0ScOeUMkOsmdqrn4qeLAq
t1EmQrfp7CZ90bLuObc0wL8wk/sfImQPtahcMk/bF4MHOWl+Z33+aM3lMYpQm1Prl7xM7NqcH7ra
i61XP95ogbErOACLstxp7cvU3YWFvPFl5NB8brO5dnFqpbMrHCKzf0qU8YH2uS1H2Gyk+m7uQI1B
+Ep9oL7xwKeHapqWXl3F9xYHT21AAU1eh/5HmGaOGAIVGqVTgMSXXvVnjQalGfvnUUr3cXYpkBWO
imFblWCu23uRqwVl4luzqOly+n5s960v2D4z7xrdSZYEqpqsFEi1sfXUldfjyNwXUXmPmN5M4acw
gOA28W1pdlujTY4ycsq2nLc7vdfdzqy2fd0DahjmvRahLpT+RmfCtoJuU9fBxmdlATv2gnZik6js
auk2kurg1CdCY+dWDaR3Biiua49TNt12gXquUuFZgglsaybcbxWnH0fDF0NUqsPQqv5urBWLYovI
1/RpJ/fHMuRuH3GMQMPZRM8ijnmKsxX+6utTyZo1CxyfuHy6wh0CiBx9vBVAr0WpfG/lnek2I3Qj
q455iTLtTkaHpF6cT78BbDzrcDdtHKwmAOWKv2unSgR7HSH3VnYIQUYz5ppCMu0wMPtlqbLIBtBv
ISAfcBebkUFjvSZhhnh7AhSSNJtHwWPC6+OwtIdYw+S9jpS7QjdCW26zf5IsVlxZ7tJd2XTKnQQd
NSyTR4IgcQv5ylwJDq/Zz5ug+G9oaCCAKhOgquAhF5Dn3FJowbd5d6atder0aZNEd73fboLJOCRi
e/S75uXrcHRRlPow4iIYxdeqDgvNb5GkCnbZwdwPG+uw7vKyIFMCCyXoNcD8GteYX6bN+z7oDfW6
jduKcfqNcbbOs1tu0hzV2mDPJS1vUk9Eo8BZLanKn03om2Gvf/4mKSOrRi3AENpzvK/3gt1s26Nq
t6C54Setm6stcswPL7loxJhyXeaKxmhXeDGwDdkLDq3dAEd18luOTS/+s/aGi1Ttv0Nq5BEi2vji
EhQjFZMZZNDekdz63da6k2BX1K7lasvsaTmKtViXs9WCEp34em2Lv0udI5lQ76o62ZnVbKuwGNp6
dEQaBGLkJXJFnfqMqNvK5liiMz88xWINEdajSd4G3Zm8yrUaTBBYNFV1G/iVW6uPhMIFKsGiBE2B
o7WTi5USwmdzzZlhaUAFLADsi8+rGRjZjkrVnc2I1KLe+dWhKlfS4rUxrkvszYL1Kz+E8xJ25z66
kQKocq1jBmtSQMuezt+ZfPsm16d4M4qpho0++gReMbrtWgVZX6Cvw9junDX7nviiVSfH71snQ1bN
0Ma9OQPDSAOwcqdUewiCYKV9/ukSs2DlU5sBWUaVZvFIopLJUtl254QQbpyqTV8fTCF16jQ71Qnk
iMI4heJZbOdNEeB7TZSqhmtQlM9OQwuXPIXc3JSNpboaSqVY9U5Td47iq97Zz7IdDkH2PUhetOo5
8n9BQdp9ff5+dmS8GXFJMi8bE1V0be7OzRQcmjpEt3ZcqRhZH94KqAqJHj11UPJXfeX3UzuNCd6a
RZDcGULzvTMDsGZRE3jpgLByIFk/E7VXb1vD0BxEN861qoTkzN0vGQ1TWwopQc5+/1z4v1XTP7Sk
XkGUEd+aeJez+YnD6+BPJuVOOj/WufYiWSKUIHFfAkpP8JcJoaEZQJulrN6mw1GPwKsJz3kTuIHV
YZ0XKU9Fmx/VXGw9SdzR8XONEQ9McrJCf8rFH3qubWc0ziahdaxM8lofMYVBwotc2o5B4InCz05W
bJPuTzhmTmPxn86/ZFxRo17ZRsF0G0fnvrsEU/Zr0tPf8VQe8T3eybOEMVTLhV52ZLzwqQIWeRtg
HlFnnlWQnCk1W6Eo2+ckDe4NHc5VapGDakN7koth1yPYqeXJNhX73xgrI4IiI2qj3GIrgUK5Ne+q
vBGwN4qVjRxGyU5KmrskDr8lRO+uJv7f1J+4Y6/f2dAkGHcyEcRScCYe6hR/XLQQ2+p+nv/kMvI6
3Qp2YsnKWg6yDFGqztf6KRTiO3iv+lZ/avBLjX+GT/IvPAd24q7bdWuMLOPDofj+xZb+8MKoTQKb
JLnDk+zYj+1WK9BHy1E9kp+JhKmSVSw3EKlitUta9W5OH2mwHsywxENWQliToDLUUIYuxMyZS+tP
XEq30lBs5l7bZzGqelpAURDN0cx/6vMQFb0r2lkYb/UCLktrWP/kKtW3JD8NRnFvDeqZJMKvfupQ
AqtMockjHaZevZ+Ne0l8/n/UnVdz41iS779KR79zFh7gxs5GLI1UqpJEAxDuBQGAIOhAAw98+vuD
ume7ijVbmr336UapZAhzTObJzJPnn5l1cJ3dDjZOpOntkMEt3hA+p1E5oyzepXF0J/vOSBFnDck4
svaSNOVCUNK3G16eGWV3yyUGFGJfM5LgVL82teEehOO7dOQ91/qFuOoFHrS1qJNlJ9fJOHWXz5xd
Xs/JVSGlixisfy2iHpEfP5H8wYgSDyM500X4Su1I7ovjRN2PZ0M1ewImKQ4z/tI1R9QtZ6p5Rrmg
rTpO1I590tfxfpUL30rKu5GKuMZPk5WrX/ftM854VMniMb8H+OCW2fhdBZgnH5Up0QGfWB76Ty7b
BwZ80MqZVCi9WMP0miq/jCR5VkjC06hUns+F0yCsMkF/GnFkMVZzrFklVjPCuQ63CRUkpwfVSJ97
ucun17xOX4yzpk/OFe4YslaH94Lqk4ZxdJSLJeGUOAqnt0LOnkeqPt/fm5mY3b6Njq4MpqwMdhfc
AV0GBiGN6uvXniLMJSWopLae5/v+ubmfoxOMMyB+M+k2PXJ2pr9ljTG9GepbqRiza6O/jTpRnZQS
ycyaw/KoBNalujq1vp/fUmUpFl14VU8eILd51zVfztL+W34ENNyeN5dO+nKUjZdgTPk0o/yWGhUR
xtQZU7r3M/heyrhMmhZo6hlvVTv+5FD2EQ3yExM+2AfS6aDVR3WMcHvSnoU5tVzaKeE5+Een9Vwm
/GkyevujSmU6a77evynfLtPPICn/hNs0qvbpMoUw8OE/AkW7QC8BwKFIA3HFYey0EU7TFAvt1zwt
DUz7wy6Q3HrfN/NwRta0kprX+gFxNxWJmptk83Q+fq8pw6lNgVy932ci+ZEvXwewj/DczLWAiLbP
0l09gv2HCf+hFw9WA1nEbk3Vn4ZekCHu8OX8FHh3ij6R1XtIzlxujsrkSEXy4+ozJMEjIPixaeNh
uxGcCrEIpONpSc1HMgg97xf4XuRn0GVfSH/62RbqJxPsx4EaD9sKamP2dTWmNTH4apBi4ZSJn1D0
553LRxPE0QF4kbBvH5iXPBvnVhXF07Kcnd4lMgUX12n2NtRyJT6GbPwvv+agR9DHHxNI/hRwRNjS
2qMlcGvGKZpBOy2lmtSER5yPQZd+UXv8hddZq2ezRvdv95V4bz8Z6T+dy78afrQOlHGDQy43Tstr
Fevnw+SkfoYd+ud8+V0TD+Tqgr7fKxfGBtghfxKfLrMFOQGb1Zjvs35KpKeBITAZKiB+Gub5sxtj
IOR3jT+oQiE/an0t6kzs89kCCBk8355aZ0h3Tw3jdKnfp+evn7sx/qnc+a7VQWB8t11LxbYLRoeh
1X07P1O1Urzvjmf5k33CZ608KLnRWUk5UhpauR8np2qlpd/216dfc+Y/UaQ/zN/DQji3bZsf9/DH
Wd7mBTO4vFx2mbr5dSs/byYfyDR047sJO52US5fpDEV5Jhm2MCeUgJOME2BB+atST4jSGc3+t6Ht
j4vusSpJJ8l6BnjhtCzmpxD7Ppt2mysZubAqJ4fNHd4kcqedBItuVpDNcxKMP1l8n3Lng+II0ktV
aCU9OL+ULwobtflh2k5bvpMUcwpq8Xn0/86cD3pCvSgaFRxp9HC39/W7dnoSMusTen4iVh53ycVZ
kA/aCbZRno2vF3leTOsv7SrvJud3WHXGAeeJU8f5r1sdOv6TGtbHeA8l0SBXwQNCoT4re73F5bMM
3soX8Uv61jxpT9K3z5r5H4T1X+08UG2vX6pbqtOOTuIWju++SMvuSZyfFp/hez4b0AOl9mx0r/cx
DQ2+XvFL+UV9pplPgYCPONY/F8J/D+hjP/Hd6jtzdppJGe0Uc/GJE+XLy4DaJa/FdXOY3uwzu0QK
Dc7b0eT2pv1f7E+RMH81/qAeTuVBrFKBxoWvIElIBfBV/7Z/qikRNMnn4+fjN3yGwSec8s82xT80
+qAWRiRXaEkLwMI7T28v8uw+Za9Xb+vBNJ13X+7Bt8b5LHT8f1jtf430QSt0nHMK+uVD3lxD9fUM
Lvo0PdrBkzYB0TK9+OlT6vx6SXzGqx+Zsr8jbQoDFYLC7Gb2kM/i8PXicKA+zxafmTDyQKcfV5+i
k3JgCCdXKXL2iJIR9Wzf1teyXooGZ4uNfnvd1zfzaNzfxsd7TDWniQHw5DjKXm5DjRsSoB66+vWu
ifVEEBrqusqcH6vqEtfQUh4VHbH8owupa88gUsbTum2epAPpGQqAxpeWurBG+q4IUX5gF3OWr0hs
0krMO+XU/MEr/xa3/54m1+UfQyj+8z/4O77eQI2k+/Lhz/98O8Q5SfB35X8Mj/33bT8+9J+LW3Ix
yzxJyrfw9njnDw/y/j/bn4Vl+MMf80t5KLtVlVCYOCmqc/nRCD0d7vxXL/6WfLzF6m7J33+PrxXR
jrwtPVwvv/956WX799/xmn7HTcP7/7z4HmY8B/j1UJRZWPz2UpzDy/anR5OwKHmLoP5NF8EeDenW
FEGS0QVN8o8rREJKBvU8uUhOtt9/I+az3P/995Eo/E0RuZc04IqIJwxZXVyrf1yCgUhcROQwkE5J
0H//xxz8QK2/qPfbpcqWFGAvi7//rggfCOO/OJMS6VRI5z1U21LJJSMrD3ohH6UlZq0kfgFb28eA
iQK/W13c1JG3olnGQVjsFD8NFf/stq6wopaO9NYu9W2/JJoRCMSydcUlj4mLg13tsp1uqqZaTvvt
cPfIquODrZoiSBdCbgE7rU9O76ahzstqd+SNt7olrPR4z+26mYbCql2cORSOMvvk3Mh+Yl7cdqnG
vanHgAyuk9LtVjd3L03GVusenNQR1oovratdc55Q16+NyQgw9oYRdDs9rkIpTN9LovYnuqvZI/e8
1XaKXYTUryvNYnUIT8Y3zZbs0uzCLJ3cvGrdblurtqhEcfNqa0R8iDVyW/5rO0KRqTDmSBshKc3q
NOk25E1PVEct+ZV65PJtFtiFLzqleY6NsCWHt1X43FgkRNm42Vf1G6WQ76smqfx60YXtZdKajV/5
RijZxbqmzvCutoq1YpOO+vXoXbze6t5HkbCprbM8a61Mm/XW/vREFdC32hLsJrxt9x5d1WwjGY40
XIAIRTi+Too1VYvp/GULjKa3apO2uvduw9CW5bZXpum39NvRyz3FNux6WZscX9bmPub1t4n6SvZg
p1iVprTJvWNM8OTYVc70bu9p2hN33CjWMunC49YYzbVdXz8X2dezJ4Xn7W3bW0fvQH1o+peOZzii
WwZRL3IGQzMeqDrR0jiZxsXBRDFsqwm7jR4NM0xcdm21pgRFeLBcMHfGDtqG+y2dNdmZFKtqp7sn
m1TLkk2vbBGG3Ak7Y8eRT+aoJrMI3wRs6anwTYcGCRpeOHKn6NMVLjhhk1D/8TzMDhM1JuCZGalW
e8ox8/kODF8dDbA7U6HlkTvcUGIC6zGPUSFmvx27WahfJ2TlEeOxiTdBt1Szj43no3XenrfX8BRq
PJibYKUMm8HiUbvMQWaJThUqthphREsLxVKOEzhhJdhCSCj0cXsPRfpj4dg92CdQass+DijxjDaY
HLMnpoZSpcct4+t2WViFwo7kia3FGMSYAHk9PsZyBBaft7fCBGQOeLBxdPWvvuwA5OPQJ5gZnrwe
Z/xOhDmz6+uOsMlNQi/hXj3K/OpOPJjuAM4ZOcy9sFGdIhFOcz6CH5q1tKngztbSHTkyvNYqANi9
D0tle1/3lrQpVsW65OgSvuve1Vdhw5LpNkwhZF4W/jHuTgPLk9LQqdbVamA+wDo5Hj6/8PdQs9ym
2cSgCGxBYewJd2yOLknLvlYJiw245lSuJ6Wlu2rcusUuLWi5Wkm2AUJSGhq1WelIgnt4INMA9Ae2
tocio3jsHrfSbuyOXaAfTNfAadTx2Em7Pn3ewyosk4Ucn2x+qYnMj0+R5p9sUt0pJISDB4AYXiGM
ahW7Q3hAh6+HbobUrIWt6sXeK1ac3GzGURshFVYdbQJ6p6WjR02hbtLs2oH3SOS095ggIRT3c1ar
6MKncCtkPZZzYTdS5jeAeCZcwKthCDrKEmZMQ/Oh6PYLToNH34RuekRO8nE8kqaqCcvYstkvR1vZ
47hofQp5+chlJSEG6T9pHDzNzreardjdeArwNiZTYfN+20KaxQBJoTKMvd8GbEmCXcdpPzkXRvOB
IkDYirAAkrjjPSwQqMnKB3+CIGB8TJiyYxDEd4xipWOJHbKvVXgNNZ/74V8o2ltgAEdzwTZ2l22w
k6WBqQu0wDhmiBV+hnpylmbXfs6E5xJpBV+yUI0lEHlMAvpC2Ikp+M5JapM58AYlRVe3UB9gkBzA
pid7HO89qLluInJ2o0ZUM3dZz9K6dC+IC0hm669tnNrXnWrKZmoPtcDBZsdH4pvXI0t6U62R1cd8
xmb2lqS2tJbj0tp7pxDgpHt1pDcxzkIxVvlUs8slIzjYUjpponqje+Ly5BzCvkYUo2eU+ejb3UFX
6jGseQ3hIciBW3oUM10CyIJBl/UuAN57FGxu7hi2uu9QWVa36mNlLaxSx/BVj3DJq9O6MHe9GDmq
k5sNWpZ0xXM6A8JpO7BOjHJGAZvNTo1py754oxgqMXWS3R1n6aaPrqeJ7KiRYqWniWThPSAhzU54
x4X2rnsdyKWojsdMK/it3MEzmlwuk9LhZjlSKYXhUbw2S/gz3SBYxHdkiBzVE+XlFmneKZEdwzsk
IJQN75pox8k1AR2tkwDOTzd5JAp80EbnYHqkTvpxogqT1uH9hkcFKM3jEzFqEr1EAnXLU9KjU0/+
Hl1r5ku0wNkjOpsFukYgZGFrFv456hbS4mgP8gZJfXtSvxzJlqTOiC6EYGNTR5IEJN1k0gy73RZ+
vQzsI6c6CLBxlJtFsr/PitXVb50KzaNGiJekXNYLYQO4tFrV2wotXptKqLNSDQoJPNN4bV22Rcjq
Y9WxbEEYDD9VsJ5njKbM7o0XVq3WsYpZwqwaVIbbe4cw34qRNPCANkgsZWOEcBW/2CcfuVslNQLt
6B3dzq5CA1OkNYNdFVaIzL2HPFMYNJ3vLZS3CftD2ipEqRRryR45dx9h857phC4jVALrmtxMMCvV
KjdLEyWLcEeID4RscM0y0U2CUM58aHHyM18ddN3B7yOIa3h8gzDIYx5o/GbDNTT5wD0FFgFzM/id
SGRhEsLECTH38pnMefJ7gx10v/MmQgDvcx4Y9TO+cwc5Rj+0wEAFQhzPcWBjHogW8GVUwMWTxnOV
raWJadSawuayRUhpUx45Y5yoKLCCf5Uyq2G1ewIOp9vsYw6KeDtGS7PB2PJQ8uUSJRUN87lpxnMR
ZYS+8EGCbYbfzuVU5nIXwuK7cqklHJZbwq4f9AGmAPLR5igdXSJsSPy2u8hYLSBLTSqTY/p9mDu1
pYXlEj7Ys06Gh9xifYwHDarYtQUZEjG6mSx5DESMiNYslyiEhCks7iyA02YvzesIvtZegy0L6Axc
bDNikWxYYc3y7HB4BWp8cwxvTmC2K9kXFuUuj+S3Q1K4o83YF1cSzGeJtrAIxJngaq/9jjjSO3Wa
lu2uWR7txq135a6KK1b/ah8Kcf9OScx1v+vXBT3zeSv/zuGhmsrrIj7CL/TG6te53S3LyDDFtRHv
bSFWLGIe5oLZdpN92MWjjeAqZucKZm6/qqt+TTWdvaOZTSy4/XrkS7ESgy0IrH0ovzWuvNK8NDmG
a8M625KlmNTtwNrRfcmUlrfz5OYcbXV9dGT/GBlb7ZU0qIxlBYA+2LaQWV41y/S1c2Uyak34ujk8
zYXXYyR4OlVDJmmCeOkj1WEiX8brc6RvDKAbTh/BnqeN4imWhKTBW2kGnrTsd8yc+K552X1ySoRy
1rkXRty43bJyxfezXYZ92JljO/PSafVy32rxLUy9azHjuZutucG342XWvpf+2KYicTi2A7c5TMp1
uj1RVmTSWMXytj5Uc2DEXmGNbXkDDDy8W4arbiqrw7KPA1dB5y1v/ug40aJ9PgVtvarM5kLwB0Xy
iAJMtznvZn4OaPjNxS5caq67cii+9Rstut2mdVgsmwVPBFFQTiTnbmbsMTbN4iJMy9Bw5Z2+04lr
dwMAIxMDGzUGdAyU4BbKOyPGbfq13ikxMNGjXdqSiQiN5TciQ1cZlVe23VJayhky/oZ1WE5OykRT
gP5OUl9aah6qgdUPw4rOye/rJ9l4IuMasyyvDgj9+R0OEZg2zYMb7TFV7ZeGKbmG2a47tw7r8OBp
TnuaiGHhliF4Ftk+bdVNZxrR2a8uk9422L/5/Vu5ajjzcPqkDavlKa79tplfzZLcaRi0HtmJ71jn
iGlrdJ9mXh5CItlutv1GxdgCmW2BZ5OTMmnMelWu2lCD9G+kfewnmToXsWOw43dBnK/LZO8Xy7Mt
v4mr2w56GrE2EKkNyaIhvolv1bKHM7j/Zl9heLso54p73h3DzIJKkjtiSQouJ+aXUHCN18LVoJgS
syCPIXQYyM7IU4+6CtzAUhgW5vky11yu7gHDY3TuDPccQq1qP++zmbyrEPB2utUxpLpJNrAOz/Bd
wf7PpjViH8uwmxy1CbcD9pdc3k5OqozKlhO6oriNy+tgbXZ/oWaSZgoGUNx8xy08XtsfvTalRb4T
VwyLd0uuaIu2vrvYLZ+xSN1+pbgXptOuXNq7joclG/bv+/D8LgCaRigwXRV5oJEhQiyz9M3+nSGG
R5uAxEvYrgW3YFDsRMmM59Kp5cjnhfKaji3u9JlqXq4R3+yhif79HBom/UcoDax/3nWLjLhGkvuZ
J5ye4ozkzG+KS6yO4e7DwBV3mptuFVeilBZrDgz6nUtxmc2u2NzIwzjftTvNPH/jAPRFRfOadxZF
v6JP3GzEI5/WhtBJH+R4YDJks9xxpcTesCtPcgXvbCuWZo7sxkOkeWO/8aS4iTVz7N8+7mRBKeYw
w9ors2D3K8m6hUdnaLZykZviarSRtsyI07kpo7LhLgtSWzdGfAl1/+4yb+WOumukzR1vxB1i1xQw
OBY1glx+66AkRCR9IGJqv9tz3bDE1TisvMa9ROIwGIkpv4Q3u11DesGEvppJDi/k7UAGp2BNaixA
ARbUBv40a6RKF7c7AbVgbKU4A2zw3t6mt+jq7uli5w2CUbEO7ARpFoOMDVU6y1ySgVEUjQRum2Yp
rojWZDsysOrIF1xhocTHKDANC7FrtvmEyO4dE8LuZSWuBh002pD7YVXz6n53cfr3xlW8AsmLwFkL
x8mF3WRgqViVKAoPsU2BBb74BTGvr9MEd1czvWBmBlbpSB4QregiTPJ+1kbtl/Zbt+RWdIS0ZLY8
ktSHwfaUIOx7AVWBpZJu0K4lqrcMSDmCotLTSecFt6HB/v0S8dpIQMhJMQs7d1CE79whLLTXjxtQ
pZ6xHW9ADdIDjYFy9eqmG8m8HaeH5GjvHWlLsWftVVjmbAHvSRmxZFBX0HExqG9hcWEJkSXdHgRO
YHVwPQPWzON1do6EmHfxibiq4puDKutXwhK1twV6bGFCo1Cp11hOSZYpWTXU6zxM71fMa+cc0X1U
yquxLSOMaYYnv90iOpg7moccZ15qtvE3B89AoMxQgoONjlzP6yfKt4vOC3bUwZiXg/cg8Lg9GAzB
Kv2yzqnxNBiI3eIIMmdokjYuWCp3MuhaeTDjY8IuDY+RoJXRKM6NebxAokNS1S81ewkFk9TYiuvT
nT62jmReE4QBlN0c/PFGWtIRNLN5SC47wQu2/MkMe0iTmLLA8vTgKxaP3px0QxXIV8xWeGjoQULO
UMxLcZ1HCuuH6rEf1ihDFiYknkjJWU8dEoceNsqk72diRGodcilSEwx4D7s+ThR9+nKas11B1XkH
H6uSjc7VryPZORvYx9iY2BNjmMgniEWrZqWJmw3HHt6ckh2SicEYYs2WFs4AvBmh7txXAbm3N7KD
KQqz8K8cjJRTwiCypHTkNSMkZnHoZh2hUWVC8wenjQDv1pFhtTBO4MHaw2feaM0ZK6eCp+G7yELu
LtPe+aClKEzVNZQkzZsFyw6zdInSBCt+I68ZuKO9NksJ8ZRutK28KnfYAkgLnAlsy93W5k8pzu1C
IpPi5LAVUcd5eKJykFVsD1tkGRxEqsGtuiusg5t6+k60L/3k5DYm2Vntwkq9PUns7HyVeephyu2y
LViChe1jEaN6w6QKBhspF6b1WrcbhZK6Xw5eZ1ZWjyEjWOWaGLaOagM+D9nte2PlPqHsbmNdcU2Y
vX/z67UA/RZXr/RzX0xOrhblqzYR24m8uZs3HFbzMjlgI6Wx9oWpSG4tpkO5kZxLckkER4pGW1Lp
8ItDyWiDQA32JGwcSK0CBRMMkk3vXU1j2MZ3zi3RrSbCI0DwHk9VDt6AxmkXxqZf4hVQomt0SWrv
mJzwBuBljkb1fGRlgwdCWB+TO41yG2E66uBCKBOss7OPmcYPdrrEThAfHJlXM/c1bLeeS4ETRHSJ
0SWBo0TFooC9khyuSNpN7ssJhe7YcN8nAT3lt+o0vZsYSw29XweRnDRWYxKJePfkTb/pqTTvNIvA
zf1qcfZLtvnYP6lXbEFkm8WyD7MtGWJBxNnirmL/UGMHYbGZOTaNAeT1ZKEkMQI0txgE/i2sbWJR
Bes8ng5TdcPGxJrqOXEKGyy7IJ1dQoyYwD1s+bylcOJg/y5TL93WKyoriZvMO5RTTIwO7YJivlEH
a10s65W8KUzB0klyvsV+O3hpfPEDp7a1OPOaRUmn83UaV4vRYLmrthLp1v0ySbeCi9WhRByQy5s2
LBNA/LwWRUobOSam4nA2SdFpp8cCr5aVhZlAhBoFOWwsK6yLm40+wjI2byE7Fpq5zPMwXw+2xPCv
o/AEFoepvhVxszSsm5OzJllTx1m70n2BvOvBhwlCaGq+Ejf1Rg7JKAlPV5S05prGSwbjRM1mZSiG
wLdFXn9wmb+kMxkMU8MSxBXt59iKgwJnRxaVTu5kvoK6CKwPU6i1L2FgnhKVTRSq39M3JEpq4vOO
PR6pBXD7QDMsm4uNJcO4lPMTtBhMavYQZXhfklmSkWPQurUN2bBMP8wnDbPQmAUx8xXEWBtkV9Pi
PGQSCXt7He/SLSaygFXlNfU0cFHXWKMNU2flIQY2Hd+HR2yODxLRFMJE3YHkpOBC6AWLgXatzfuU
aRvWKxo4bOsdI87D8X7Kn7JdLLvD7OQqr5WZN/P2vbBOEJtdkqnb4oZtTmV2FN1jU+RA5nJD9REC
t/Oki8A2d9G+maveTvbkZnKPWG5jbyQ+jbaid2KhHCd3pxhcdR7xetxxiIT3Q8RRkiutD5wVafgD
aw9Md7M6RXcHfyEHTrWbOb15d4KN4rcLjrYWsnWwL65IqGncx6NY4lhGjvHHcWqFj46KkHYW8h//
wR7W5uxgYmzuOBbF+K7PKPwU37mUYzlxMoGPGAKx6R1Ozgxf4PiiWAf2NcQziB+5d+9hjtHa4dRp
dsOtIY5pkhuwX2cPN5pfwyJspRnHLBL+vN7FBYWti1cXzzBfKnzPBocvl4dF6sSqc2MnwHYQH9c1
zunh2j3ko/223M8ZDKYvhxT4B/lN2DVDF90rrs07g6LuQDs4XtMw8FP7FHFLHQd+xehw13454TKV
3i4ursnViEADN2dRu93a2HAg5/VL/F0R4rBd3nfGZqBD75F7+DialF4R9abST9rF2BrmWljL7NPM
wukXmn9xda+J+mXgi0uFxLxr3O9sLtfBRt/yPOeLNT3E7QXfu4EvvI+tK0eNg1scDgv7JRmG3nHq
us2qW6se8lxkHznyzsntPB1/qAD8i55qVrvBAatT2W4mra67nlPFD/pJa22T7ciJvFKEKVliGaQe
p3ZvdmtpPXzPXYbLTBu+bFW8y7rc8eKWruZr/n0nm8ycjc7oPXSHsKLD3SqzP5z+ThHlgEsTSgf7
Ne5AV7U+hpgFU4YjcKCV2s2qXNebkYVDu18q63uUx5ktvUnrdtmtG2EieqOtvqV5YT22Do6Kl59p
uUbUrmUCStIh7EYWq4UtcmFWSzEZEj0nbbIn4n2bRtmwUM6J7o29PR4Qh1OMKE/oLo/oAJ9Pk4+l
VaBgoo7TTKfBA8CC+9huC9HRR9+IIeqM+49JFYFRoIFiqG7CF9DZE/HxKEGnitif75PR9upkztXR
/MxJ7cy5O7TF4iwc2cpj0QTcH6WkmjZx4lN/z29jhiab4lZ6w22Pmz8sQVvag+c/tdWt8N6spDVL
C48r/Da48K+7wQtr1pwOQyFMz3zKoYcj+VdoMfBdBrcZbxjYZEbgIE80OROwGFuA88ipOIyBBvsN
up3j7kEASGv6d0sKzg9guY2OBOhWRO1foTXZQJAzVrsYWe0ydTjvdqESO471ETqvGXmGynkfe5mj
WzKdKuN2oXojy/DLmPuGVvqFiIghES5nuAvSgQ7064/zxhl7qjVIn+Fo/BYzCWYO8wUhz+2T3uMk
gJUo8jGDb10pOid7WKn2Su/kUDiX2cIrvqwi7IxI9uANaDsaFttx3mKMwL5XZ58wWtXSLabpNJBI
iiAIhZroo/qxMIX36y7YZNF+k0aNI3vfkKDB9DIwUMCJHJJRWIsu620UazsdcwzjzdmzWsl9BFeV
iYJ7P2ljYYVktY2NbFZREKVAE71bog3sx3iFSLUG/oNFiG7yscg6h8ljpLpXRSza6vCkepQpP/ro
ALNcYxzeEiyzobdBNxt5nPQLJLf74+GxBUfWGBKV2W7KTYbTdXmPsLb4wr9EM/orlhh9i6oFjrtE
lL4dfW6DB24JP+nAeXWb/qlnajSO1frk0lYizTm4tY8xyVyRZ2/sXch7NsUeZU2lMZkCFtpoZjh3
744Vi3lGc6Jdrsu1FvU2QTasqLFXJ/nqvjT2s8v6Fh62mde+63a9UjeGI24YWrVo38VQxi1nS/Q9
Sd0Dxv0Gv5WvOMJo2pkNb79uqyW2TmJEGLwJRhCjw5yIcr9z6uRuSpGBGXlble0wKKzpwQKm23ky
+NhISpWweLHJzZa9njH/Y/gCdme1uHuBY0RyOz1gMXKXxlFW7ge3GT3bMB34Ls2TjP1dEDopk5dS
DTEllxpnlYP1ozjYmL5oH0MtVneyPSYpB4csCzWdIn3XBhbh+6liNjHpzWZx8wuzXGF/HDARsRNW
GRmpF+X6EBtOvcFC7nHZGRF2MnRRIkaKUCKxz9DFTRBBTjiESy29qjG9ylUB3TVn2BAwJ1hip1ng
jEkaj5yKmbxFm1wNDggrSjdjLuMktHj8mNSJ4tB2H+YrLTIi5qxP9vUs91M3iBpGPxgaEpOr23cP
61xhF8xZHPd1EazDz71/SejP1cGXmw5czGdST9juhBXjX6MmKqF9vTrEex8OJMnxoMwQIveBrX0e
FT1jrs8CXx9EPrEd34a9hxAdnGuke8I72gYzJMUrPKi/8ZYzwgt6bFCRojJjMQ9nvcamXQrrAgnb
ofUO+I3tMVAEtFPv0U/R+wA4/Ym1+gE99N8grkes139REiQPz4fw8tukypOw+u26+80sEcdFeYiL
/x9wXUNJvH/7B2bqJ1zXMjxTpjv87b9Kqsv/AOoanvsD1DUSNeFvqk7CZVkgxpck1iAk/0B1cUn+
m0SyUYU6aBIBC4DI/kR1aX8jPxZxntxN3jZJHxCQf6K6lL8RRKGoY10hoQBZ22XxfwPq+hm/qQui
CEiZGFeKTpKAFTDid7BGUnqfunQ/SlfX/ZQD+aEy2GlzItYNV1cxA3M/J+L4Mzjuz1EhD60+AMmK
QjJStRinq30+S79cnvZP5CpZjVftnIQhT/rsO6r8yYvfI9d+Dvp+aO4BZ6zdg0JXMpqT09nIpOD6
fEinKB6n6TMVK8GMSl/kMH/+FN8MlW5/4eUGMN6Pk/sAOyaPConYsz2xgLP0vbFzcSJ+C2bkc4nT
LQZ6VD7/C7l0P2n0MRAlUwB1Vn22XzXTXp5+gJvAkaVfx9NyHnCoxJkCm+9/oWrhTxEOP45WfcAf
70tNHu/LdL+iauF+3gFVr05zJlkxa9JOFOZhhmST7xMy738Sv/ETvPuh5QcQ8rEumrPSHvarobTe
4av2MiBzhc/x6p9N7QPuWD3ogXwkdd9KeyPn6FScXJ9JdTUjD/2z+jz62if/QhLqoe+/4CEVyfL9
AtXH1UiQRkYKOZt5vqyeT/Cs/kwJ0+m/kKzks5kcZuA7cTAOEGHGBXEADV/AN75ev0okDyIP9QSQ
2Ez/mq9FtCxupwQFq362UIfB/GqwD9LorBwP1WEMC7VP++Vlmc2vz0PNy8Ny/0Wa3Kbp7PxZ4MhP
YOsH1nmQRJ0BnlU+06J+y5f9tTYm58zYiKVG1K6fa6OnMXm7Lvl4ZhQZQeUkkfu1bPps0TyIJik3
7qPT4bxfDXkX9UKcNEJybshmlL7+uiFxGMmv5vZBGB2E81m5DcxbzDkjJRNUNam/FG+H59MLhun0
ssosYiJmJCcQPlmen1D1MYaFCIHzWbvd9iQpqabkIpvK2vLXg/ushQfRAyZerIOWFlIZJ68uTC+f
VUf/ZOkPWvz7hZEfi55ysP+Huy9bjhy30n6VeQE6SIAkiNvkkqt2pVSqG4ZKXcV9JwiSTz8fVW13
JpVOuv1f/TPhdoSn7EICBA4OzvkWhHI6diAIP6clswe88q/PQ1vYjuYswqRmAVkiimEmHhNwuKC/
gsek2d1D9iQ21webttaVDWFOi3py1vumbfwyTULk1oMT5v5WVpXna6ib5aU30NT2S39hyIXwYs7C
S1Io+RCyInyI261RHIoOAnzAE/Z9ddNUh4JlqFGm7dKiLux8cxZVEj2mvd/gRuwnb74D9E0dbRM6
SDnW2lr1AjtxlK26WcxylsadxZZSlolg055pXAjuuSDHrKcTl9nQ7jnwHUwWHfkqN4ubaNok1z7s
LKaYXRCSMsZJN9DNB33chvTxhsIITOdHlX33hwy9gQBtvMiGI12G+qn8cX1rLZ3HWaxpDL+BLAtW
vAp9F5Ir9lD9PcP2L7nVXFO+lG2h9GK6KjTlG2BkuP4hIGvCJZ0DUedr2osvjFuR165R9ZBejUsL
TWi54A2ycIbYLPD0FesSY8R9OYjBaxUJMTb1yER202jxs5VJoOCKfCGSLywum8UIo7KSQOAbP7BY
OD1csLPcu/75lvJzNgsNWtaUFgRzw4dJzqu8z+Fn2e2sFUVDKXAW6VwLQY/NokKc94SNBfartNlq
cnCPHpjL1vEm3C0aQS2NNYsFsc46KrPPBAf42nW3F17xDBwxcosldv1SMGez888lXOssHfOKt9FG
3PSrxE624QYOGosCbAuhhs2OfEujVM9ivHBGgvZvbCp2QyDMoztQDn2o6bf/x/0xO9+Z0ONR5Z9J
KSz67umGuyhnrNrb/4QDvpAizTURQkGrgApsRqJ9V5PYqf0XCLDBCvBlYVYLiziXQ8h8M4JRHqJW
YGi+2wNK5uvM9d/NYc1NYldk8BoVeshCRXslU7P3Ooc/KSS60K3JhswuRohEBGq3ytVccxZ+3MKp
t2YJSE/LSlRTajxJYzRomQMFh0vso8cDFkVEUk6yfkvZ8cJNYs1CDQuVtCLj53fuHMAiVgbEwaA7
UmzbRyiADJvs9fo0l2Y5CzxqWJqpVSMnGct8LydXRjOij9fH+MqRR85PwK5kkKQwNVhhnSc+Vc/i
pKkwSOugPzi+NuHDVIJgtuol6A4zMAvWS8kAyjJfL2U40DPN1JgJ2YvZzDJJ2zrRQ/N+ZJ1SWnfT
L8B/XHHeh2hJWaPJ0PnUBNi299ziJGQrTS+UcBulFuU7X+WRXCckQUHb77SAepGqjrVLzS41nKgT
tQLFV2iqO3mYGXjtMwKcO+THa2OtakESbNJh6Ep74FYLnC41Lemkvcl6u25UTaxzqK4qO9VkUi+e
U7XhlsdiQtD5FXiioKcaNtD5itjv3Oxv1Qn/j3JCp2fOv68d3ryLOmoj0ZzVDaf/ze+6IUqDBgiY
JraqCVk+EDj/WTY0zH9MVrCcaSCJMuxgxMsTMii4o5oKOUHs7qmu+K+6oUJQhyRT5RD+sZOnOcLb
Pyub97+zx98F3H/DBp1lPgRikJqhoWgJGX9NgzbI+SGCPR2d3F3wOJHVS9TKe8rYIwT0AP1rGi8Y
I+bCrrnCSwxF6y6qtjSvHsyqStdFDcYAUeJfHCpqguqrkvxgVtvbHG8PLQwhczeCrgLioZp3qIXj
sAT+uzZUmyDrb8w22g01dUKITllW9lg2HTDLPYGOeQK0QTjCXxaMjaQKgWDqJnwVNEg1GKo4otUT
rwzR5WjMTYOiqEurBDAUMrq+j7pUIZccKybG7mkm/rlIpjoxabmKeq06k/NJlcLo4zBG49Ubag3s
dAXkmw6KgXkFIDbKKqEZPxeqcIQhnHAM9kKDZu+YANMntW0t4j0dopvBIMWtYfk3ag5NIL3cyKx6
isbedEy8c7HUQCQlIIIUCgFTwN9F0L1Z+Sw/lJG5Fn50a43JBywn0NFovJNN++e2OCutTtfOyVuD
6PjycEUmpjEZWmEznG8D34j6ikIKEXYA1mvEm1uGL6FGpjOJfVE1cdJaeLQF/Chv12WYPcn+Y+En
zCLr9BMMVMOZNdkmGuq8vJBj5D4MWOkUUAYPebppfGtjlOb7T1I0tiTWhhKYlxa1S6xmIf//9Haa
zR+TVuFhg+lT61M/7eQRnWsVKSJqlU7sg+06atCBvVGB1kpNu2GNbQ7HzNdXYV45vLfcIKjtUalW
tVp7Teoh13jO2sa2DGVFGPEM0IphXe4Z8pFVAwyPgazUiicVGpLgQhbcLYpwwYR9xum2PlfvswWB
wwzNJGP6wCcTCAYzbtQGjstq81FrsDBIBnkb6BEcGzpjtJOg2hgEAPN6XA8DW4nmA94YfgfUB5Lb
fQPNToIunO/3To7G5FgEu+CjMKwXVXpSkTvRjPeQ7UZOqoGLMPjrbCRPUW+8VFz5fZecyQuc7cXp
NJ19C0ZMCy0RfAwcNmLNQlLuGyX8LEXrQCTphjDQIlpxUCLjtQ2094FCQkuo74IFvxpT3yxswi/n
AAJXkEaEfavOwdE3ZueAjE2haV0gHJ4mBmB99C1MIONJoXxe57AMzLZB6h1YCOG6nFcgOilLxu76
3L2LYNKI+ZwZOo4D5GRn740xVHodEQ3RJAI+Ie7yXwjSLu6KD554BSNvTUbfFNHJVSfNe14NaMCq
ETBUCtDzfKAO9wk8QTrQDUmZkZVWha5QDkrVe8KAPHqdgcBW0tqtRzQYNfNjpH7kNG38I9D8bpXU
Q2QrEf7Wtsk2+gj1eWA+Q+QtKKBiR8sQ5f802WtN5cn+O+AQuQrUBZn+ZtX8gG8Y0hOrsRUyAiSR
gsRX2s0AAK6p9aPdca83EggDCAMcMP2thaBf0N8MGX0NZPKsddEegpj7rABadtA3DaUbtdF/IHKG
423bWTdKqb01ZnPQjfKu4Ggld/wDytKvVgtIPo+eAyPeDcClN/S19zswCANhN6LaoDoMPJ//XnXs
V1OODeTxseFzK4fz+tqE3QTP5EuFv7isewCoE/rms+ZAiXisCH1nMtkrgXDrIrNhyeKNPlk3kzY8
BAZxJeWm0wrN5oPxEZR8C0VB0DEKGHknI4wm0mep4UvqNQA/Rr6lrHVLif9GZlhPFej8MOrLq8IZ
jOQ5y6J9qPJjqIINDevmpDZuOhXU58K8n/5pYvLWwzEwCOhb6gPsgfOaA4adBeC6NfDzzAIsXFD9
6MbHuMafm0kE+81pNRu7p8o32YHF25nwEVeLiZcZ/bLGyILk4+BKmtzWFjvGwgB7UN0SHRqLDOAb
vJGgKdJlf+SgwfpA9yY4G1nV4tIOgPuK6KagAoA9UD8Co0w2kaa9CeYK+KuXVT9sq9JaB2Z3n4Z4
COhZ8KuDTH3aAwvmZ+pboWtvRgKjuVFHk5tT/RZ6u3GGWNMR0H/HkL5Dif9nA3ZDLMOJ9Q1oMSAk
ZgM8UhRi0M85GnHr1FTZWyVZG2a0z0JgwQU8H6Bq81z2xquUED8xb7HhX30z3jal6pmJtjOFCqnS
FivSCuMjbqSdZGjtVyTcpwMwBoqPs06AJlCa8Bci+y+rB8LNVEEwMNBepRLEP1l0uCNI+MsyEO4j
qTkZsIipXj9FBH9XNwIrlVf5XVFlexgLHmCM9BpAzk6UUF9Vre0QxMAi5EAq+GPqKrQbbCMAmLzo
iwO6ugDucxj56Aej0TZ6hoMoNTjOtAApta363g9gZYcjxKbvUtV3aFNu/QrDCiWFdq8JOjb1+2cL
BBkWQCdG9pGdUiAneQgIaUneLYFf35TpTtYCIsWWCO2QroOUVU7flf6aqJDbC4AqzMMdnHAAYSzC
faviteoH/AgDhMge2Aan+CEpzY9ebw9FVOAmlJB2FOTdtNqbIlQ2+CXC0QbgSgOGeprOdzRMYAiU
Aa5PBdisMHOIIStsau33UEWLQan0d7+OyKqN1duOvhkmOzak/8l7c00zLKmuw828hkECfesqQHgz
v0/tJiG3BaxmU0iBsADYwYYda2lB5TN3AqM++HH80L4TLVNWucGOfaO/FyJZj536EPn6W5XioIXM
zuExBTHmcTUq0T6vP9refKxGLFYfehAmRz6kf5RhAGCyITZpxAA8kmC1+KJ9xO98gqhhB4fV6CaO
oMHb8FWgmvehARo01KtXFsmgbgrHBhtWcm4lfWStlr71IUqQqPUjWgdunrQHU+DeA7EcSnCOWSs3
lbDsovfBi1fsNo5QwiNpA0uQ+DsFbjWoMhyFUtkKot9QKzRWaQrKoQRIpPANN9fwOy3FzoDRheKn
TCfdIMs2WmPX45WB7F3/4DUaSnlagdSrZT9SC9OHvQeQs5EGPEyJK2G6erJMfws6CquMtPqjzR6N
9k0SbYu/8c5iAjBBKQFpVIxXiP3fFBDDyMSBsPyuSoBegRAwVA/Iq2GCwqOF667nj9qAo0ozYG6a
GmhRQw6u3mnUCdIRoP3C/8anO4cV/Jg3+EmwtX/S49jLaajYsm57z+AQEp6U4DV4Ozls7A792ALa
l8YvEeNP6JfdF750rITf+yS/05LSITAsYuJpIX2YtZemq3tKI4EG4dSElvWsfscrKXiWQpJbhulz
zUVksxB2mQrxcp2sSWfejIF5H6s46by/i/XxllrmFp2N5xThNGT0/foPIl9zKWoSVf98Y35WLc7T
wiERUZn5besIn7yhQQQUHt0wjtTuljbAEY8+rI2m6Dg2+ptVgtJC+CqzWIMPnwN2MOJ7wtDzTtVA
A+lMDahmMIeyCoHx+i/VzFnZjuh4geIBAs9ezbSIyWcZrGlYKKQInTtSR4e8ql5SrXMJjXetjt8d
WR5eXgCgymiDIt2TUIYblgQ2zO7uUOZ+1USOHWghQ4tv9ZqPqzairlHqqyKI7+IidBntEHfbF8Pq
XD1Qb8Ki3hGJGlFiObILbQ7JrcrK7Lptf5mxho1ZPw4SYFSzPxL6DMOBYdWJ8MAKsQMgBP+hMd7G
GLcaXysd/Wn0CEbhm8ilsTIoGt+0vxWUr7SSw3F11yo/BvDyR/8hUKy72p9oi83eh7JiiLe2X+LZ
LCy3gGRlTfpfnWp5AckBsjXNN6WMvpcky9ypCo0gbOt98NRB3z7tck/luYMO0LZrYYUzJW2D1+EM
cBlslTgCUAQuVT3X9rLCHqurDW9BN8aLRkvMOx2sVb3lxyYdPKW3bCk+uJ8+EFM5VFp4KOVR1emd
Waa4TyzgXZ/bNvJ4mf8RJfmDqPJHPTFsoes3QoM+a6A6dDwiJm985b2pwSRgvVcVMOHMNAe98G22
RSqr5sQL/fhgwmNSpcMvnvvQBab0IFLb9HEJW6As+LXxHNS4/OMOiEKz6W9jqT3QCtj3Gt8fJZPI
YVZwQ3HTVgNeV22yy+vJJ2ywdW5sLTBMgrJcZQMgf3yo0D0D1pSWu6od19Bku8914aig1CoK6vlV
fOB9e9tI4y0ZQWEE07dHlNLgZWfLATZmvuy2RiUj+3PL/62i2XOR4V9zDN2Zptp/Vldb/ywmlbL/
L+B4U5Pv35fUbn/K/7Hf059/FHmEcPdbue1Tnm363/0uq2mM/AO3h4XHIdeAreN4I/6psWZY/yAU
xo8Uqp0w5p5C8L/KatY/VAI/XIvpk8GzxVGC+KfIGiH/sCwNNTfVQCRSocT2d8pq5w1yVC+oxuFh
oFIGnyP8lVNYPnmNG73P9SEW7MgQcla5xlEqGom1TmMfQKoxe2FBmqxbDc8k9Ch+nizXpWIOqoMn
D2i4iBkoYvxWioOUHJbpfHTo6pcjycbhaB27b8HjhG0CMm8v+ao5qA60K93rA56Xx76ONyvEizbI
6yLkwzFtyCbrwDrBm8dauCCml/dfVYE/B4G5NFYT5RkgMc8nRdVBH1geD8chf6rBk4cASaUUdmMt
6jNPf9O1kWbTqdooaykJhiMs6T67JfRHZjM7viPbYGt+IDeDLHPgGSWw59cXcmGOn67zJ9uGBWpu
KMIfjtAP/x7IASVAbT8QPLE1ODpeH2vWHP6yoPpUjzsZjMJGUFEjDDZ1orBHPOgGgRO7AiRtzd7Y
H9eHu7hH/vp8+ux2RyYX6pmO0QzFg+WZVyHxvT4CPU8g/pyQgSNnGfA2gpnU+YSQYvLGSiqIj2UE
wQWtvn5oqWf0/Z4PU7m1b35IYu4kNW761nrBq6oDvQePegofPpFkTtcAz44SJdTEeHJQGuW9YPG9
Sg3qdHlzqKwBvGnI9qtdH0CuhgIAIky6Kmrob5a9DoJDSRKHDuAtWGb2sxilvmc+3wR5Ce0OIdZ4
aqXrhPFsoX4564X9OXeToe43eRvTzz8/+ZgFauJJpCj9MT703/IMOvvaxnIM5E928TzpJi8pxp5n
ur8HhLk4El3CJj3JWZGqkjXMiFscEohUr2p2Y0TmKuPe9U96adOgs4dMmkA384uTuR9IsypLBmKC
EdoJZAesv2Ue989Z/DXArNwnTRGqMuH9MdKlM7b+XnSZV3TRJhjbu1HmXq3z0fYHbWFi8/thitCn
E5utnhnx1B99vT9OQsYTLIOuw022LGQ8nap5KDsdZxY00yj266rGV0oPKNm6/b50O1ezf4MwFwFL
l8LX6WizwJnUPsrrOUYzVoCb/IGSJEQfh+RecdsVlIWcDGIGBFDmdSecZnN9q1wam5m497ApUVI1
Z4ffjFu1C9OiP/bcvI8UeJkO/YGlcLGj9Hh9qBnY/veuYRwvM0gXI1WYI3fQZCpMq5Ty2HvqL9VN
HVD6C4jppC+TRrmAV7CjBgvX36XzxuH9jmTHgmDw3BChrvSIFjBgPhqQkgu5WOXsW9bUC6PMsC6/
p4amtkaQtaASbkypxUkcYV2INliGJ88EUzZ3xa7fQEIDAjs6fJGuL+PFGZ0MNR3+k6FSYDQqLccX
y6v+DzlkD/Br9+IA/sDXx7l40Z3OafohJwPVTZE2vkL7o7obXM0RN5NH5HBIgZJdFpOfkRS+ruAs
pCSi10mkRcOxday15kP7LXYUW3hsB8lep7oHM8JJ14uGeJdO+ukkZxGF0ChRg/Tzw6Fx9wJI1CY5
sF1r12uYHTrXl/RSXIY9Fzp2+HeLGLPBjCxtSzwg+yPEjZ0UzVe5JJh/cQQ67fRP4frPft3JN9Ob
EbrUMFs4VsEDky8q/fFfzEDHjUKQS4IuM9sTRhlI1TQa8MrCm7QDiBI89+sjTGswD73opP5rhNk+
GBO/DdoQaxRpPdRCGJohDKVCDPQkYHxl923/cn3EiweKARugGkAW6Oos/KK7OQCqmPZHOL/ZsAb3
lAb1RLaUamiXLi/gTv45zqfE+sm3kX02lHTaaiLua9sP/UNb0jt9NICtimEtpRTsRxSrEIrI6w3W
4S6J5EEZGcQoUG1wAtP4WRsCIg/kNbFQwOws684auxueqGD46m7Vq27QQ4aomjpYLRR7+ND5XuxT
yMIm0HbK6V3oEyfRasstw2gHD72fgy+JrZiB75Zm+QezUNvqkN3uh8C654UJ1dW6vtOI7xSFUaG1
4rNV4AMW449AKEYj6qQcAk5mgzc/MmMo1pl7v/UPBbQdk0AqnqhUFNlpvqNU3pd91a8UGj8xaVrA
pNJ4WyZNtmpYeBja6seQyfvcgEjOADk7la3b0Xio4Uol8uA+6oadMuabWBO7QstgMlPDuxp26A1F
zwAUGOj/mgRewoayqdRWoK4rvsO6imzalG/KKHisC1h3d/pTSLoHK6tr26AxivJB8lGb+s/IqG4C
rUXlR4qdzJUffk0fSNKi8giCIGvpd0NhaxGho9Gn4HQqvPpDMwC+iANAt4n/HLNgZ6EPZBflxCgk
PmqmgIslwFYlwweVSGUTgoWkUcb3Qew3v8si/7b/+/XoA2BBwGMzwWTjsIk/D9cJLXKJRYF8NhEg
BlebuKQLV8+FGxxjAM0BS3ukrigUnI/RWqPQ1TTAbbpSkx06MftsjVOqrdPKbrbdmrrlOlz/3eN5
PuYsF2NJ1GuMh0jR2+bZ8uUjYFv7NMkXkACX54Yb3MQMp/A2CwMlN4Bh4dF0hVfQyI024wa2jxB+
saVD7djN4LGwMLXpp5/HOkztryHnIO6RaIHWS0uC4Yx0mfnqE/U1D95xD0YOq+8q24pO315fzq8J
3/mYs4TPkqyCVSjG1PgOj71VWIP1j06mUTP3+kgzO5DpSj8farp7TwJep1lVF5aKPNZQoXfgDgdV
7olh2e/RXURNILwNc5eEMHHLnP+AOjbN5NrqznIyf1BzGVeYaX6INo0Ng+K19HQv3/0HrMOlLzkd
ztOpqqGlWAXGSg9AOznytnphHmiHbv0K9AoaTOFj8RZvIGKwL5fW+ev9NS0zfA6wc/l0Ls/H5rIB
Gs00MM9cQhvx2IbfyiFYiC6XBwG0BIRdYN/U6c9PJog3XdCa/fQth+g1NdimD9SDPiy6AV/cntg5
qEHiH2v+RkjDnFajiXGy0GZiJYcV9RqY3yX2CN3eg4nGwORnhGRwCe27NPLsE5qxjKosQGxj7E5A
DN0PgSKLQIIjzsK5mDbel42JBx9sJCbU1hwYb0ZR5CvElMeJGEM+aw7sNtn2bmCrMPRrFipW5OJB
sIB8RFDD0s4fJ0XaV3qbNBK6O0W9ajb0GUoYg8u8wLW25EnDBewYt/4Geme9K7YTMcd8XJjzxf1j
Td09mELhepqFHSIjsByAvTl2Xu8Vtzqs8HJrNXECdAyq7KC4EHmL2f3SqLMIZOp1bY4VRk0PiD2a
YyIKKC404MCvaLbxprmTm2EhqE/k9K+f92Sqs7gjE7RQNNpKXCTJe3gIbntHgfiyv803ZeYg6jrJ
Isf733zjv9Z3tntFUtQ+4XhbS1ud9K1HJ3XqrW7TffET1re31l3/UsCIPkrs3I3dwFmsYnxNbxGG
TqY9ixB6Mkp8/M9fYIawZBhg/6Q5pSelq4FZaUMg2PMtyIiBQjDxTdSFLba07NP5PolQuaLUPAvw
rdGpVws2tQDdFKiJ6xt5WscvZ/dklrNga+R13KQJZgkjuieDSy/y4/9mImBUAEUH8DPAnecTUYAn
akmL49qS2k1QUEP9wrZ84+n6TKa/5nwmBBg5KClM2FWgk+fDGAXAYv3QHwPgkUd4GuSS21ECS/jo
m17q6+ujXU4GTmY1S+MCQIFbKy/kUdkE79VL/jxuOTLih2yd7oEHCm/BCDzo0GKxcSSXqkCXk7uT
0WfJXZZJLYxDjN55I4r2mTvpsYNcba6iewquPHtbonVd3Ch/jTiH5VpKRQgN8RWTrrxtSbj2Nbyt
ri/qxS1/MsYsqPJU0rDs0W+OJtidRW0zqm9qPP2vD3OhSo6jfTIOOd+RYIxkOaw3kTPeSXcK3eM+
WU+CCrrX3/wHmdvSvGYRNOu7pjIFvtbUYvF38FaHBcIW8CtcFaoDj+1+FThLxZkL9a7zWc5CKBzB
srwUTH4Wl9Hpf83sxDYedK9d83u+wGIkS3Oc/vwkXFlVrWpxhltCf+gcCTmgVQACkwA53fCyHSxo
4KIAgY4eDo6qA896J7jPH/OHfL20UZd+yCxuBgl4clVUIaKFKJEqYbrGvn3x9eh4fRddzK9ONtEs
3iS+KPtWncJaig1U5fYA/KVZ4u2u9Avn4kI59vxTzoJNZdXtGCk4GPp60nAobMWm6+yebAJv6d67
eO2dTGsWWVgnAAY1sFdrLVmXemtj5JX0gSphMJR6jBFcjaUUY+GTzd+Nup7EOmkqVGaN6I5W2b1s
tVe8DRbaqkvnfk7v9Vs0681BTOdQugTF0amqLZzyFl08ZOBse32HLN0RbBZnhObnwmT4bP5NBE/x
AS67yZ5uoBa6BZUTXYKp2ZNth0mxZqkZf3lNuQmxIQ7gwed5PTmPIWD8RsNSlE98083DfAscp5tk
fKnMcGm/aEBqGdpEF7HmFdQkL4tAVzHHYdcdiNv/AZxpY1c2e2TfAa5xYhdECGjT5t/BcHauL/DX
I6hbn007naGjBDDAeczRjb4KWh9xPFTqjRFbt0GWb3hRe3XYLXQIvy4nhmIq5chgADOZF1WZwjtA
NQIMRVu7s2C9YdauUiydvgvDTN0dpDETLkWf9651EWQ8tIg4+oCg+YW5UhHDgoHa1xfu0jBT88ia
mmRgj01/frI5Oq3pUyB4u6Pgvl3T1gGvxBHF5r8ZBQ14FPEsTGr2eWI1/mzcdkdfvgf+ow5JnfHb
9SEuPE50dN80dPomtgSfN7yFX8aWElvi2H2MHmCLw/cGlqUkt3uUgRysHUcGxh2QJK4P/HUFUT4D
ShH0O5DBUKU4X0GtAkeNNb041uRnZ5FVUBNXW9JBuTiICVIeiuyMotV4Pkhr9X7fkFwc0xQSgegZ
RXKvl82C9sLXxBlTsVDbQh9HB2ZqFvFbI+uiTKTiWOXDKhgpJIVvm9i31eCWRwsh+OJYHOw5dIsQ
bOf729DislYrXQDBK1d18h5AiJkrOkhHaMj1+sI2vzQaoAkQOZoQpV+apWas1qHOEnEcYljERYGd
VVtWQ7dPPPBowa/30rdCNx8NEZXo2peOadXATpNFFDZwqNoXCgWkfptGH9d33deAh7MKhh4F6Rgd
NzrbECVglJwUtD2m8lVUCmS1u0PQ9KsOauvXR5oyivPXFEZilsom6ukkdne+9cregu6OkC2uZBVk
DAhMqp3TZ/uy/QDAZMWahfh64SBPJFaVISZpOtTyZulUFDf5oFS0QXVT4VDVZxsUOI+gYUDVxKNu
B+3Q1l7OzS99NuxFdP5A9VItdfbkEHlSAwGsY0VB42xT9HZ09bYKsvfry3npwwF3DdAampmQB5wN
01kMKNykbo/l5GCkKasUFi6KVT6Trlu4FC9t+tOhZkkHhK8iiFQUEM+OvismpMi1dEPgPJmGtmHw
hW1ycTDcJDo8c7GIc+69kImB/2fSHgfQi2QNLkXfOboBQrDhu0bauH97GSGgCLDnJ+QI1PvzXaml
dQ8WIjZJwxIvIz6gyv26hzouH8u/PzPgSafeCS7jr8AmkVSaSNKiOXa6YkcqKBrFc9XC7hu+QGKh
l3phFc/GmqX3qgJwftZgrCboHAWQyZRDEKA2ViyA6L8VLKzihT2P4UCq1HBnfoVT5T5phpZnDfY8
eDHmHYUJxDC8/P1PpYHQPnHdgZCZl2O0Jlch1BjjPGumXWmZy3UwY6PM65XH6yN9zUDBdSVo4qGN
B9TbHBIT5FGRhKFZ43HUblPvd1dkWfLh0qppBLEQfskACFvTn5/kTD0EkDT0nuujkqZbBTquemeA
vWGtr8/m0l4A1A0JF66srxlg2iSBX+RBc/QnxlhaugxsyXhAyIV/nFTihTfKhTg/XcSWpiJ3x508
u1HGpqS6HNXqiCR+FanfDZLveDbaNW9QW0URLf5xfX4XgDGGCUA0EkLQMadL5nwdB571suqb6phS
m+ku9RJ3kkUbHxLNCfEmgnD9urgTG7ZQobgQgpEC4AsCF2FRff4goiOioknK6tgG75TDjVCFGeZb
Ca+E6xOcrygSDTYNgnR0Ap/P5xeAQT/GQShfyjK+r1rYZ+g73VR/DTp4H41Ff4VVshA/5ltzPuQs
fkgfJdFeV2D2YO39ajOmm6BdSG8+0RynCcF8jFmWWKAN0gPR2r1M6kdwk0anQ3rxBgSQzfX1+5IJ
zEaaVxpDEVTYQRhpgg8qq9B+Bt7DzqCTOXiF46qvS21rMq9tTjxzpsFzXUOHjiAJPt+SgcllGYwQ
vjCJWGXS91rQVmgY2H0CrT612iXZISpvkp6A8g0DpJ8cBBtFfetNmJwxBur8r4b9LErxkJrZpmOd
WyUPBt2lUPVZWJyJMXD+Gc5/6uy8qkHTmO2AnzopCk7r0kL2Ltyom8XihT6PRJRjC6to6yGB1hib
Y6941aY+/hFHIuCv5Jdh7knwjV0fIniOpWQwlVBF6oB994r4rCDplXhvNZq5YkMMJ4oa5lvgH0ZO
xcC7zPB/btHloJqr2ofPhbky1Rzi1w34pbz25Q74KyAu8ClQahqAFhoZhC0DeDYjw9g2mfUrYarh
+QzpZxSAOBVrGXWaAc2hcJyMikttT1vFP2TKxMcFBMiLe9rdBZbG7+OJ8C5Cpbip9c5cWZbcV5LB
lCODKEdFomJT5hRmTHoPdsTIyxutMrq1OhqNlzABjmEVV16Uxx/5yCNo7DRPYP9tEsusD5ZEH8pn
OzMqN3rAYWRJCXROowwsSX8IXBJrqavn6A6CToc2L8eyZCn9OSTqy2i2jeuTMHZCYLUCnmBxjTWi
fO6qvNbvgMCstl1YCccX+brz0xsFbGrsNyptyiEUlIHhj/8O6LxiVBzIFVW3QaXg9yoSPSsDiuhg
oBR3GAEvHuUITSIY92Uwuc7AC7MqL9N11y9LILYi5ikoNECwQt+pabduJT+A4zWCCAiYPvGD3ks7
/gxlt9COa8bhcqvufUu8haw8JBnbRSHJHbPXuk2YpOmqBQnACUXi1cjYIJLiFzZrd3VuRwLDj7xw
KYXIuUBDnILE4YMBLeQTCPI/h7B+rq36ueNjtgFX4LatKhCF0V/foXAhtwBxvvsFtPob4GDXoy5a
bxwkX0ijP3PJ05M2bX/kf8grLJARUW08Dwom7SMU8LTmswM5oXvVeM3c+LbUt4r9KfoMEA3H+6Tz
DNVbOOaXzt7p4LOIpNdmExQDBp+A4doKWMF1+ASLdsWGX65roFyZPbWmjY1tXx95Hgoxa9TxQL0k
uCTxEJtlOYWphjLP4vpYkp/lgMyjzJZC2LRws4XVGW5iIDsm+aL5k0sPhr6Lwak/9lYDfiZJa6ew
TOGNivrB8v6b5P9L2ZksSaor3fqJMKMTiGkAQbQZ2XcTLLOyEiQaCSQE6On/FWdyz8natsvutMqq
iAjUuC93/9a1rJqYOWvKEbzHUceb2pPqL5/jz28KySNC8BNfm8v+EFfGkHrL4jjDk1/VmL+GYcXd
v/+UPwMObMD/ecD1A/xXwMj46pXWKYenNaSbASP+3vyuseyX6S9L9Z8eBAHHC6GBxVisP65mbiTu
tE4MT8JFp8eQT2W5Efqb+c1ffrI/VyUimusbw0OQ7v1cHKTxFfc0xzcK6LQh19l2sXY7YlWm3Pg3
U+NffsI/6pzX5QhNGYEb+gAxkPcjWMSwehRijlo+cRvE+SxilD6iuM0nzL9ffAhkGQ+6Nh0ADN8o
3rxWjThg1+7YgD2pgOTHxGgQFP/+Yv/ofMWnwmRhDEE4RNeg9zNoXgS3zJhKPnVyfnfY+2zZtgaK
Ig6GLXBwKe3v/eArRIMpJoJyRp5DMz9WYZS66uzKKB/n8NDys4CV4F8+2fX6/7G38HkwGAcdD2/q
J/OQhabqvDoSaBpw0NM67DSHP6OMpudARNuRlOliqz1FNQJjiXcTqbYJ2oKqEgaZ//5J/D/XCibO
UYUHwCaCXBX+OEjCrkSr7EL6p7IfU8/UYPGZGxQSMMtcASVgar5du3KLvs7AFNZ62957DHEmDBim
WlwQXx8EQLOxi9YKQ7KgioolVmuaiP6tElNRxW06tTq3Xvi71Mv/Z66ArYvTCSjBEEYKifdT/RpV
PfGqMfrJWYL3mR4DtIYDdrb1u+UvzUx//kzYt1fpFbQpZAs/t1Rpa4bhVoJcXNm90tXWin0TwFjN
J5cm8fJ/fyt/RPHXLwbtBO8kwUjqH/uJDi5wzaUzPtmeFGUVn2tLHkz/sKIFumJ8Z1azK+PPPnH/
ckb9UQv7+eQfOQp4CXMtrk+uT9f5izAdim5XHUAzLppHtQUSJBVb5xauQX/5hf/hnMfRgR8Rc74U
nSE/IuauHEvrdkioJbkP2Wvbzn+5Mn3/j013PZwgc+ARPgxCfkQKtWU1R1/c+BQ7aHDxAHcAYWKz
zFM6DOEBHMbG8dOp07kL+UPrIWdLAtcqOO92Mlf1Bw0+nQmo19denpfxgypySaL+LwncPy00TDtD
jgFfEsrx9e//6zby6rldXU3GJ14+jbo6OvHvdcodJ84t8/+Sj/5Mgf/zrv/rWT/edU8WTO3PeJaa
ojMj8PphY8YQRtZG5Bpd8soP/nLe/JE1/nzmj0twbFxiegYVSIbNSQSwcpiG906FaTUFBSF4vgZq
00u2HXP2dtAAXaES4McgvfhFzf+y6H5m5D8+zc8JXsckPWCyEIuYqnLiWwiVPHcxKPrv+/kf1/b/
+6F/llM0CGm1d/3SNHgM0VQSD39TM/7hi0AVQkN6gDmPaxPC/y4bw6noGAkh44WwsvKTbS1hb+96
f0n6/+kx2KRXRRK1oT/08QZ9P30zDHiMHbaWwqEvkcW8/q2B8vpp//d6JCgTX2eJMLZ3ran977dx
GV07r7ru1Ives0O4BzI+54e/CQoBPHf+4UkxVgEESQx5/lGpQeocr6FXjpjTmwww/OowjrTarowO
+cwBLepmhVlgtRaDV9U5NeFumeC1OnvR49oq+O9OZO829IsC3L2JjR9uAtb/Mnpgu0Y57x1vTl0y
Z3qZVOYto5NG/YoO4/q29uLDsrb7enLuWu7d07Daj3F34wj2ETXOkygxarfWb7QfQARzKjhyKPOb
K013tYF0FIxdvTW1GNJmcsHTdOsoncq22+LnfF5WoQ4BAEwzdU8lGn8BEAH7qwnka6KWV4cG0OVn
H96iEZxxpuHJoerYlmZ6nyfvoNhwskEmASWxlXNZwZ/1bYKB2+ktUhFcgJf5pl2RKI7wIZ/9l1hi
mGYO631s598QuGCuluC6WrqLDOrCsQqmBknlbQIj3sF1O0dBvPMcvQ/mQ/JLD/PbSNC8guWAweH5
7BKVV54Hl2cSP8K/4qQ6yYqZx5+NGQ5hXz7OAphGYIo+OlCTwA1b9posgGt1AOdYW/Jt4M0PfAy9
zLZJPqD7Z9+iZQXpfHtazPB7NhTIFbRU4j+ptzpYZzCiQBRR9Dc13lr43rTkBq1SuRf0/IZUUZx1
qIlmXPfNFljPG07NM9Dp5zru72uMpCwRQ8N9dBfXzavGFBFb2l8qSQrhNPup8g7NTJI96+y+0QtP
PSXREazVZ1CCLjVY+Yp/e2+C1k2TSnsZ8+AdqaovdN7ftKUDdbfti4mXL/Hq3QzucA/QlZePfNnJ
xH8fCeZG7PJYd/S1VaAy9UtkNw4Z+rsg4e1pVOVdT8xjr9Z+C033nseOtxnD9lJ33ZEFDmomc3iP
FwJ3VjRQgOniHENexbtmsocq9vGf1eYxkrCCbQ1knMF4yKzbCGT/CSxkDEJ9swnz5A33p72aMTC8
zgvoMuPkQqi5Ki2kgw95NzXPdQvyXFchBvfKCBJTO36g8wvru2m+g9p/nfv4UoXTg7/weaMTeywd
DJWNvnMD6NaQhSuM3GvuF7yOPyIP5qFqvbOc4xNO5W289N+r7t+aFuZx6loPhTAC4MwSvdNE8l2S
VCdMaH0q39lR4cGLGzOLO2aZzMJFbXlckg10kWGDSUBAqrwxSpeIk4MPklFuS73DQrpLaicPqMBW
C08DLE94C9CdKtGfGJCXZpz8tMGRBvpW99YvLS7t5LVMlN5jYvZVzu6ymfxgH1CgxF0N69reR3M2
6nANBQuUDNV+qGK5YYuELue66ShIBY4YlnufrC9VNKJxNMC429zd4s4WxdTaFsonUzn1G9DRuUhQ
p++HXb/A3pLQWz2FdxosTo/OMCzQoK9RZ8qGJarSaoDCVWu7YJTMfEJtalMuhiUPuujUGv+9GVnm
I4M6kBEAtcFvP/1wCbBcyTe0K3bjYemA/kVtmUKiqbKOm93smyYPzPDSSPY5xHDmrB0iUjnXKgvi
6Yu0LgDbi6c3DoPPkUU9vG8cABjlc9LFIyDz1UUH5KEK1ke0TD1Vsjm7lBcDBeSxp5gWqOQRff73
SVe3OEYXtUG0B1cd4wIr5PeAoy/0Qnx2O7ZdlYZ0qOCxEmPqVfvIr4BD22Bcr8yQVjyZBLi5oLNf
3jj/NoJiWGYQD5NwgdDi2tsk8fzqRk2MCfj1cp3gBCoQfr8l6X+3PYcFK/Xgjb2Meldr/3YEn+PY
LS4mF+0ERXwYYNvQNl9ybO88EfhpT/jzEKoPr2xnTIO3U4o0z2DrsTPrvdug8XNNABKvx/hUDv4H
m8RRJ02MN0aeWtG+ehjUSpWqLujJuKEyevOvHYxGB4BgjXB1pCWgjI6cXiK2LhtVu4VBugeaDbvt
0DZU1+Gj6one8No/lbM62MV/19gTm2XtebZ66IfuxbFM2vM02HBjVv8m9NCj1XcntHwcSAVrUea6
Xmo958jiqEmnHn6kKqozwaVF0OgBoqi7bxKJhxYLbzvVBJ0qlYDyEBdBY7NhqLYz10cdGJ31SX8n
F0yBDLWHOTCUH1d0VWXNrI6w40GbifxukASsJGrOmPZsL8miRI5RIQIxij5FaylRLV8hecdKFLjS
fNRhseEFzjxJ6Nc04m50hBpggNZ/gEufwQTnYCn89rwKFCon0F9gOsyo8bfxvRsPcGTSFB1xGPlM
XcKrdK7iD6a8D6D6wK9kLsCBZBsmMAjy+XIz9tVTJxRQ9hyMvL6F+SWOdKLtPcIQQIUNZPXV2S+B
fxDugKnaVu9HBYpm4vXfiykhshIwtGPzuDT9Uvh6wetz+HPim0fO5VPrw18zWuAGWi/6ECzwx63B
B6adPAR9C1rIdao1hI1VpqCPpfCf2Y4Bn9DQW65k6xiNLivS/oJEC6/QKF5PjSebLBzGo25wAVQO
yCgjdkMWOTLY0GnA2DMaBNNoZSIrS1XdlIGOi7E3a0EAmM3DuVIpnAl4blc73nWNyHt4GI1cFlas
IEW4IeDgMf56Ho847h8b/HMfp0JVM5M6kuxX0SGUACc3axbnlPj6aGk8Z7zvDg5uyQB6dLjEMmd9
85AE85xNkRR4F9WtBG01H2PUIn0y0JdBe4EEmBLt9AMFdrsJ+nO31goW3upc1Xi7RqtsZAAAI+W8
jGZBNNxUQYZY8LZVAyAh7vTuJ/6eAKv5zpwENG/imzCjSZRaMVWZv+r1jtTyEqgZUF4L8Dlx3e4w
GA505VRVacQpKhHAkOLtq6ogi/sZNKPYCx48a9ru5h6uyDNqMm3IZji9t/eELCpv+pqlWgOq5kfT
3ZoYzGPrm6Bp5bYTwKz3Bs1W6CAKN1hHD9avwssqBe4L1ThnR5WbJUQxtGvMmYD2CmBkZzNbRhgN
Zgbm5uzBIrXaaNsXvMKl2MbnaLFAlaJbEvz3iJxmjiaQidCjx+d9NcMgcOA1ZJsmcxlzUjmG23qO
WtimeuAeziUOaxpEGyvHg+zWMFc42kDF26oBwIJW1WnX4U9WWm8pX09rH6PezkuMc0XS7MKmhLOM
7vf4VG26oEKer7WL8oKH1qsVJFN6RYj7JsYtP8Eal7E7dP+cSlL/GkDuyHxR7qexuVH+TJ/ntUqO
7tC9lUP1LOekHXAdYQH5UvNjAtZ1sUoMGWGYtUEevRm5g/DOLtt4dL0C9C5gmWcN1RrSqYenJxmn
yUMSyxe0qzz1pQAydD1pfo14IvoAzuJ+jWCMZVR/mXT0naCBMaUi2Q2NSDJ/DuNtMgYL4KK+lwaz
+Qyk/AX30GvfAQ02yOLNJmwdN61mE2yMce5Ht1ObhMXB2RntZQWnNvOnsLutaTg+j1Tr01i5AJiG
s/Moxgr7uxz7rYTjSd7EsFLCxLy/FdqgG69vRTEDpf9ZwyZ1GyzypDG0c8Cwi0bdDNG2cqib91qH
IIiTLpP+MKVALW5sLA6UA4oVRTgrlu69bMnW8DKvY3Upo6HfWrd/ryYH5VEugfX23TYVbD0oCWzq
0K5PASFPA1BNNgQplRGQQ6v+DSAXcXYceTvN0wzNDxUsAYe/nA4CR0Vybh158JR9axGtGZjywgxz
gGmwEsdgBsVPhNgUHawCYn94jAb21VP82FUkK0xTsWQTrYj/ROCYsw/vwE185Q7amcu8qU1yEoTH
sISRJqumKQfMKZsTTTM1MZJWpDvXVOVr2YEfUPFDHDE/s42Ln2KpbwWGXDeRBr91dumHArW0wsfN
VFKfkkbsJeMH5pKbZKgOA5H7YfLxs/CdLhMwIUPwBureoWmb9G9+aJbMddBZVc0cLEXPvw9hGUAo
uzhR/1qX7q0FlxsHoH8L/DaG5f28d31gyTGmbDyW46j+TSKoioEYL43sniaf34mqLGiLHW248wJp
yIHD+1rEAX8nK36DdQm2lMywy6bAxlVkNypvyrXECRbPwQvFNDJYsXbIMQl1meH/UASrv0cM8otb
RLrzugvC6gOkY/DDV7Q0ydgrfNvcKkRaEL98kqkqBgw8jsGRx/XHSvmCyAxTdkt9FL27p1OQwQws
MxpkKRS9cYEY/81oJGSOJk8gQwD73LbH1ia3MRFxrkgCGyGB/R+48o7WHcjm1yp1SVvMR7pePtXh
1+xosKRJv4I2K89zMz0QAopoEjwsTB5r3uzHCCvb5Zgspbzce8bZdAv4CJPfYU068IQeAjscWgd0
V5e7pzbEobWgJsvQzKfQ/F73/ht1EUIb/yLHqkfzE9m2CBW1UDvm9h8dn0Qa6vohsE5RAgFN5iCF
3ruN6v5QU33f4TjazCO5ifz+QwbNK5Oawb4Pg/yePRvmQzwFG0P56LNHKs2oh9J0m9a9Rl1En4I2
OXLhptTD2IEAXt1T8KFmzqer4m3s1Y+9550SE+2cwckSsOSrGJXkINrOvb+v2yH3mD5hUaQrWLG1
jyqviYH9XflniHhhjbxfI2jsgCq/WcM+woCfp7LexaEKUAttK9yAyw20OBCh8VOPYj0Av3moXVMw
ADoA1MYNJ+k8ww9hLtOhYjncUcqN1uQraMs76KPxxpUqF25zJ92hqA08xDqUPMsJR7927h3NPoOV
n+k07/hCjrRlvyPl7Inb7yvtv1NXVkh+5oOWpLtWioLUi9dfkW0f5qT6aOolL1d9CSYc2A7CAH+C
FdIcoSHIzUggLzIRUCKcPRT7PV26LJqW966CjX2VCJKaePJy8FUOXYhaO/gmuA0ScHFnmHxwITaS
I/cQgX1D28CMrlm141H04Nmq4I54ho3fWSgcjXV7MQype2PvwnmxcFkZkeAnp6itPx1tH5SPJCIB
NKUOQHDzr1hyCuIubI8dmDbgDAxVCTA4Zi/A0/deAm94HZ1mLEpTwu8nBGKO9uYQzcOt35W7CjYG
aeyXJB05PWs4b2zCSrwuLmV5B/MvrGl+4hEfUluvYaZx/mZDAjP3voqrYgzLGrqf/zqFLcpYFFha
no8h6uDWeW0W750xQBC84B3U3mlDnSR3xjFd3G5KAWve435Af3zYH5yJ7RzaV3AeCHZRtPw2bfsY
Tm6VgkmCoGnetZgMrTq3WJoqmzt/q5T7bRr3luPMJd3Q53pCaDSiiURIZ0pF6b/Drg+8PYSSlbNe
+DjjPwC8w6uiS4KBrFRgfY9ueBzRWYkF8iwccl8ztItYd/w9LqstYus+tkr/jsz8IVV5WNfo3Fj+
rFv7MIXTzQoYFni99YURwLVJAM/FrkDXcKYicujA2NYzOSegilM4GG7K2itiAcXPR+8CbXIr4C7g
0+kimmXLpvbMY/aGO+R+jmID01b3QK17bjS50xMcJroyOTC0pHRkfQt4v3O9cjtM94ZfwIT8CqnZ
+ENT1FfLnZ64+2a5oYj3YtSOEHxdRjE9IKL68NqucKXdRazfskGmIuoOZW+3QHN3CDYViixdKPNE
erdazXcoOLDN2PbbcqwRJbaPNuApes1x7q/ytZ1Q/6phZbKqvhh5iKMQB7g+1maCLolWDtyXqt+M
cjgj0vpNV7IJuC2QAKSJg8q6t7Gw/WkMsP0b5IFRe+fqFILme8AQBuP0b+O2S4FO38VN/TI1pAj4
6BSiRuzX2fF57txtO3XwLbFQQmVVMdzBMN5jdLnFleNvVrfdIsnh24o4Ee4GS3MbziSXltjc9dTe
mdpjF4TLxq1HeYBqWWdtTO/YHC2bvnfyhI2pbNwHPQ2FUPo55uq2G+od7BHepZhxotXNRwkBcO91
7KyQ3x6DIbG3stZDWjbeW7Dilud+N+KgCvU2WdxfZmB5zXhWeWAGV/XOESVEP0iM/3HhkHC0mbot
yFZFbxDCMWNf/IQ9BAEueYRX93MIua7sqwKdUXsMocsCEsqrb13w5RxXFQ3pFYIYA60CRKUb24TV
SQosL5rMV4FBp7UQAP5HA+SuCeLRItWwiV3YMA8Dw94E0ieY1JvLTOHPqEpN4W3CqyXlJXDL04hp
TbgwYKyYl0emVHtNpR5KZVClxbtuoM5vaD3gQprKx7qkNFthMZk63LsrRXxYbYIyzFywsb/t0cOc
K42qd9sgn0VhyOayR8t25dln0pfVjrfTuBUiRnobPbar/40KAU5VJu9bzmIEwfqlbYeDEPa5JM1X
u7TVfVCif4yhQI8wf33yjftLEnY3DkhE0X//wXTZQAezSExGeW4tB/+sxQmNgTyxIZN3m0iYRjh9
/0sudtxb30lbXp1j5uIRLMo1n7ud6+g7eNfxve4qdDitJ5+y17g2YRrzwJ7qyb8pqcp0LU94L6d1
UOdo8mAK6YUwWwvehb/+6mEXn9u+fSCqu12ptEhZcDZSKD7pNF2t3lg8pCjow7XWA6xQj+dQIvpS
ITIs6YUp3KU+3fqav6IVbsPXBmdCiPR+7TTseZhGQhbEJ9LHjxyzkxBN7kxCcV61rkBXFWYN6fBe
B9MB2OpvQuQJ6u0XC8aD5ivCO3CH+dWUC4t42gxk+GiqvixiBw5BFR9MpsqmKBvYk/tu7puyQFtS
EWoXfVgw/miujU/jfogBQV+c9TQLyHKrwNiGl9ypuklyoujFb3qI0/YbUHkkriS7zs/1c/DgGXE/
TvAWU2v91DC4E4QD2OXVoPp0qoL9yHmHDD18lYr/dtxp66zSg7ZSngOv+Zrc4QauI684y85tl3wZ
3SPoNNF3n4CsXE7dTalnsKk4zpcOAYDg6owMhp5wb8CkeKHRRrjWpn6MqqDn8/suGGHWLVBiqMjV
iwRpoKOiPC7pcXKgPzmxWfJFQRJY1oYVXZ8smOJ29mhC/OK6OQUxGH98VLvWjbbh2BRLDbV2bbyP
PoqOQUyObXItDlc3/mqO06BuB5PAwafj2ezWUKwFAmXj1Q/Ur06ckLxu2Zse5K1Mqu9YBFueDN9e
DeuM0oaIQtYQipq6UyPqBmjj2KDVxd0MWGjogHysoUpUcQDrtCmqN6Ttzl4i9rN2ziVFE/JsoePb
mEMICAH8hVHZppl7tPDAr9mrhIO8sCEbIfsk8xSyNVVjyALXh47NcR4pxGfl3cWaP5cWEx9TLzHH
XuqLH6l7oTDf4imB1HhQJxzqMS4HOJgsoil8hoCoLkHK7/sOPijqAtV2S5sod5EkauMfIl/veIJo
GXmQ0PbdJACazXXVZ6WaLfoTWbaOpqhgwpb6YZRTsNTCpn+igqCubKE+IINc99SJvXxl3kNdrsEO
Ivt3T1FWNKr5jYskXw3MYSEnD5W/c+dgizeFfDh0zl7tHRsvMJDXgjD3vf6ECt6SLj37bCYvQQzN
nmDbgTH2UI3FaJt7tBqhb2LozuECJhKbwz6fImWyQUIyncK43NjA5dvFwLGgUuqseirT2vWymdv7
cHHeCXLajWvnKW/RYJvXXgc1OKIoXskHjMGgubT5oJE6BgCbplFryQbFwwu+EvIMoeBjg+4eKE4c
k72wZvb74A1NNXdwayjm0rtvHFg4VeHopbB0u61odesl9jLI8hatM3doyNk5DHhkWTrfcqi3ovI+
uZa/Ywv7r9WaO8Ojp251jgDyIzLtFozSox83RdJ7UpLdYvTWzaCfFDCuwMJgCLs8COc1hKMcwZoB
7VA6eP/sYsPmoa0EimNsGDBw6v3HN+0G3jEXG3s3bLaw0ukfl4EWFE4jW2oWIOW6O5iVJukySZI6
MEdq9fw5Dd5rQ5CP92Y8kgZ+IFWrjyvUucSND81YnVcT3gS1/gWjoHxah+YAd5Y4TWS4XGsrZ9f3
j2hqzipTqU0gIfq2MTkTv9xO7rwTUAfxQnEmN415R63q9zqH33UXFaVSfcbn8brW270cTZc1UX9p
XCFxBzMwhyKIkS7rGXwMB9TB+vgrat2diucPaOY4tbtbNtJNJGBW0vQIQBfhZERGAME3pP0kEzqf
OmIKrszNiPRpDaK8mcwv0nr3gerCzHPovpfI9abmbXRpEQn9q4zQYj5F+pTY9TjTGoUxH0rwsMij
7hBYoP9sH1G4Zoeo3cD0/tNBaBjMHNsjSsXcH8tG1cj1oy8yYl4RY/4c/FzMmryHwlJ4p5I6g29r
Cv3wbV5K7Gp5Qa/LDnLaCTr1K7/2sK0GgyJg7RfE0x8zAuBQSpRdg/iVL+w5WpbtonQ+JBPcBOdT
z0q9BXnnbNEr72h32nBi17fE9O47rwe9A06fIWnQM3yOqhHhNjf26ua4Zo1evzyGhQX3nBXuI+pV
O9Nt0IHYyN0gKz3syn5V6RSPzzhixaYNxhkdzWsWaokUs/XibEr452rATojc12aCxsAw6bhZh+kU
BWuXV7Y9AYeeoz6bs3bO6xHDKWF8cK3e07h8KsvuxrgW1hLrDSnLE0yG27RtWAPpdjgkcC4P0BSY
CrPAeCno77UQ3sbDjhcNgwFZ509XB5Lr9bgUCJXuFSgL16KrhDh5MZ5fdFVy8CCGlv607FbRHBBi
wYEKHkGRrSE2ue4ZTWMFZLIbMoU2xfTOW1SNqLHEN2oNNyhdvWsq8kjNB0qW94kckxo1LYbdzmt1
iB164xN5tgJdoiaY2g3W8o1cGSoz4DoKMAOwHuQH8bC37IwRvlosuPWWdev1yUOgYOkUNREKTOP0
NJsRBmrzcj/OwxlW1Sn4F4VW48mW1U1vYra1vvgeG7SluKLbu4k5wgENRLIIquqawWH9mSXQkOPJ
PcpQ3CA4PK60f+s4/MwW/gHlMDdxdSRKHGAcvTfL8tudxQFQ2O2q9GHGFCXciX6htllt7BDtari+
zdzfMWflqCfB1FjS9bM3y2mqTRGX/YKXVQWpO0KuplJkgOggcLD6l0/5vYeDZqyASsOIQdTKQqxj
k1Vumfere4Tl7wsN2+exUnsaqNdkTaB7ubm7opDjQpG1cbjkwDPn9cSObBQvy+rEKVP8DTNdR6PY
9xjXz5Pvyw3pm93IcdTIIbpYQk9LUOYOHMZBjlcH44TQ39QMe2qFmyfa4+IrhgUhmgfFFjZs3hfO
gZN06ouiK7y4poKVwadEILrG8aMvxZfDwg/pLsdwRBV+duEmTJwSNnyQaAM0Wiw13uLi2ffa2g8Y
Lb5Kt3lsyh7+L71TWExjp8aBz2oVHpMZRjrhfBjlCrkw2qFutHNVvUXZ/H5155dFoIEv7o+d7R4V
GMsYDRY7MfKtHcdT1CQ+6ofBlzRRkAKhcOS2xqto2hzmcGyThIhsRwmYooN2n7n97FWsYd/Cv0J0
BjhgpW4Asf1akOIkAwTNfjB5j/mqVHj1Dpsbk5IoRYQTcu4eSnSp0LTgPgAZB48cto2WdgtuQ4EE
iB5cB+zlCM13c7w8uE0MHWidkQs09RZv4gmehIgIeFPlhtE9JnWPbkW3iw2+tIt2DYLZhRaeY4sD
ywdyHe3o4EklGlNMJPrsBuyHsa4f0Rx16hiGzeE2eErq8BQqEDDC6s4DFfNq7fq8jMjahQNZlUSp
riRipPXRtBNEUCOKaHVOFax32tb7QgvyTWvoq1zKh2aITjZRO0/5+dq7t8bAzGZCN+MQq90iuueJ
+ker3B1AH3cigX8eOHGX+Co2lQoQW4T4HYRdjEHli20zKby7kcpLOUTTphSwYSwbPabCH+AgNpzb
xH8NJpxb2iyHxpi9M7e3pkQmj9pt0dMQJXogpqJgV/dt4dL5BTCqgozLHSxNDqiUHeAF9+Laatdg
c2xmzXacCMAAGRL4pazulOyfxgV9Hn0Sw8HD1GUaK0w4uAOEy3FCPgQvpHmckeIugVuQiqHbfJq6
U1BiDIAMTu5LjMFYb1IbvkSoCSYqG3r3/0g7j+W4kWhNPxEi4M22UJZk0YOUtEGQlATvPZ5+PvTE
RBdBXCL6zralVlYm0hzzGzoV2NQiUvVslNY5UWgHZhKZBnWgTgvdDZqoh1Rr7oeaDZiYtMPcyTeb
uAcIz5DctaKMUnIZ2F0RPSlievb4J9RQ2vb0rUPrrzGS++rSKaLfm4r9/UR2bqLmtmiTX4KVvQDF
O3vZFHJH0T4yk+uqq3AvJOnpzRtNK0SYSk4txGc1/uVG3bWY0uKOCnLPstnU0vBAunKo4+Sq7l1s
/PITSIJTNNDnlv+6argVe+W2ToYrNcc5slV2Sec7ne8+50AsNdE9WXhMFOQUYAmio6C1N4Um35ie
/miauBP6uLuZOs9Zkv/tZSyZNVAXFQBr3GE3o6fthoawz/BtfFU3HNjDCA7b08PHIRt+xHhqYvCp
GHYlIvWraSR9RETHATukJA22+BFfs2I7nXdCG7udmLuUhuRdbkB88n33XtdrG2EI8PjIT7XJQ6rj
LCVbh7AZdnWRkVy/CdWzhVMWuKlfcRHf5e148F2vtiu/tUMMM2jwOnBEaHXf5wyRVg12Or68L0T9
XNT9T1eN3sbEvNVhgnlB9TR6hHjN1LtJhs3QJKeq7R8kL3CRhUPAhfaJj72l6JXeFmhJTT0hOeF2
vcuMmnhYAg8iHzodd0QjM9Fw+9FUIrG6o9Fcw9BzqyQpMna4whbRi2x5v9UE51OBTkeZHIu62Wcg
4raRF+8Kt3UmzFKrKDtdbx0FMdyK23EY671htVvdzCNbAAHIvbCveveQpUQ1fvlEk/dgaOlet4Yt
XgNnqY6oEAZ3jUXmKyoTkHAr1L4DF+1G1upD3WY4DnjsaP3GqjUSkuJgDeIBmeW9TKBW8qSXlruz
oG+lPbkKaueeFj2AIbTHBtfCimBBA6afhm95HdtUSvZa9tRL8VUUazdBS32TarwkN68UIraNkWxL
TXqhs2ZtCgMgTN9KVIIs2v9ES6gFUf+ON0JGUBuMT4GEt4ZIvzIwJ89KQG/yvpSeQq1/TmjayFRk
OpF/NfcoK6X7ok5vwP88yUP7183Yulr1CpjiXolvvdT6cNU3jWy9E/mUvp78UurgJuPN1kZ9l6QC
7T40YOimjmV13w/GsI+a5JUuBDjJ16r/UDS6wwaux/TtykjqNiNvEQAtichTtOuS8lGv2/Bqba8M
IJ54903T30aRfxJ4JdOhuxFL1zapXI5G/JoM2gluzC4MSzsVrYcmtqabl3oh57CrSc8MAEICbQ6r
Ck+C1O3rqnkuoz/Ywp+HQtpWeX+dmUQIAvBIf7gdx/6NJhVl0cRulF9lCSBK48F02ftmrdyx9Nfp
GJwkzb9RwvA+mkJ8H0C9UhOrEW7JUXs/CKVdDJgQhu1epK8AyXLTEQ9t4kYHqkXdy09ep7e8yl3b
V4HH9DJ1i3q0pVB/0MT6kEvaU9CAWRor49nlYt1kYbGtdeukufLOHZVX30/BhIVHOTZ9ICRkl0N3
F4ARwvH8r6WSK4fdH7HxryuP5mQ/7sc6RlpdVQ4lNy4JGFY6PD1aS3FOyu8GoIxmowKjq9453tsG
xqRKurgxcKffVL30ItO+pcMLmF4gn+iyYyXg8uNxM/udez8K5b1CUao0jOuikU7Qd15anDunqjDW
tcXfsvAPWle9y1pwzCrzNhGz41D11+BQ9lZjPccJV1GcHc0a3243OUiUmhsptHUp28lCB5ZK5GWP
+xMh+UvvkvcFgP6VQIVuU6ROS64UekBLaDnCLivtSA5u+e0G5kADBgzhcC2HgMXUTPaPUkEjvjQG
oOgQ35HP2wz+SAYm0Vrte5qZDbcniWiKvXAYlXaZi1deClEUERVKGL7GXwvSB1iq50THol2qrwJD
u0fm5IBtwo1Ck1MZymNeWGcIs1RS6uoXgC98COtzIfSnxGiueemObe3/lVwYsb5LU029kcLimMjV
CX3bXzzOr37fvRrJAMpC9cHFKO3TqJcfGWRzz0Puspe2aIM9EV86vpXcpnJWb5FPeEAu2JbrQNwY
CS7Abd5eBXpzbQwl6Zhc/2FlnVjlXarH4pW/xzuUlB8pbfddM0K7pZss9fS42qF6KbPqLYgAYoWg
xKFNlAe10z8ayTgFOSGbPIITFhMoRblkflhGQrpGo9bL4Be2snXSLYraplb/akoQghPnlZ4X1fEo
/akZEpQtcPqN+6MV24dc942NRWywoYZDwzzvz6b+bEp+vzGL7kxQhhpenh0tYdwnPQbxEgZknVEk
dlLK5JEZQAijpq3fDw9Iyz+LLZ3a3I98W89o4iTStdvxXETSU+7311U1HgUV94KQLopkRoc2H357
Pv1YTcAlrh6uQgkBNUu6kvy6wam33cR5f1UHwl9N9u4LX3jnkb7pm/Ac98lrqoiOBJQL/OnJ0NOd
IQHeaaxrIWqHrVebr4oQyXbYdHsBuwbOsvcj8FOR3mu+95LiNksJ7ZouP6bKwGOCLWQVpm8mXLbC
aH8m/tR69xVUDGIg5p7yI4e6mQzhLlXdqxaHiaqIboqaNghdbRpNdFgxbzC3kaCdW+Dcakl5oppa
snTe5ehnwfXcVgJgtDF8TpPuuQPE68ERmgABp8YHQsi2/+H75r1SCL+bbPR2qk5oGDdRBEwte8nU
sLOhWbTgNrSfVo4JrVhsi67Zqi1gXk88Yct7m8DiH5X4eRiSftt47rU4YhAc9EAw8w5H9yiPHukr
0e3ssg6j5+CE88AtQdXf2Fd/GTRp9IK4pK+SAthpmtnSkCFT2P8wlPin5dHLqNNyD4/rqS/yv20s
DHS5o0PamcOxa+qTUYXWRiinerBrsP7heB/V5u1g0UrRfFAVMNtuKaadlRgcrq64IBQi8yj3vk0r
rMKJTPsZKDUphmvedXl/bAUqghlgFR4xwc/O3mhsc0s9tmrwgSsEtXkdELHs/qRc51PeVsABq5i2
0qsDwzM0dK0yjdiOXrYNspZ3u9SLTevxCz2wwjaWmyeSgKOChzm1+O2Qay9ZVpBxcQxyCoJS2x00
P4E60A4/3XJyWEoJnYp9rlXDVqEzZ6RE78Sm5UZ3S7se+ve0GE+9FZwqbLaQBrmjSH+Dg9IW6Z6T
C9i1Hsl8m+YqVeJXSjEfrkI7VUyCY5HiwaUrU/2LG8Q60lI9C1FzzlWBrWgZCAcApssUOw8EsvXu
IJjavSVYVz2xADmM+ZikpboxeqE9VQFSVkYIIpJzK28EQKAHw4S3PkylFTBwVlbRSh2pOrqKa8OV
++jp0QItIVHqx58mODASL1R5xGhS/AawmlH+bjrjLqrdF517QDGavTi497HQAsVt6VP1qsohUEwL
UwIRI/gGPlCaY7ose5AxsbcON9h3wHTI9V9G5z9FUg1uUlJ/NgENzUQkdAykYo9ypWO1omCPlp/s
4JYwluU+R8ggSUb9K6q8c9ZoOx4SXKEysd6Mg3Aog/AFH/Nd0g78tVGD4yHswSfSmRb7c6IS3RLm
qvfdCNJasKr4jKtcdFtYYLgqr7/nZ95refPogYy3lQjBw7RwrVOUwml2O68/WWKMQhcE5EMY0ipt
2zray417k0+xIDCpj6oyTopUJ1s30J7AdXrbPKUH1dB3jZUncDlXWSkiBdMgBUBhV6I+xpGRyAxU
rncT/Vge2DGQDjURRJBUhyAEgi7qh9yPz5Vk9NwWwwm+KQSa+q8gElnSo7z3CS2os4jjXqFin2ba
KVbr30ofO4lU3why19qqbL43urgns6WVXU0dVQx4gTv6P0ffvI2JsVoMnGjbHXEsRPDHw5BAG8s7
PSLIMvyfnZQdFTd9i+TsN5sRnGudngs/fcwiOhz1wIuuRsPWiOkS4PJNhc20HvnZb7XeP7uufg3l
KtsIMVLiYsd9GV2nRXOylMjBYB6kqFaru9gSbFlQlKuIavcOWORd4iI+JJjjKajRvfdHaMYICRk0
e5vrMnB3Ta1AdGxvxpbGpC89+tkooyoFNqW15HcxlHfITSn8jxRFKFpsUt3TgWS0T+AkgeZ47jaN
1UejJynBu+g10eRresybPK9PtV/8KCgOURh6NqT8ShcBA2c6lhBpLF+HoHU8WXhSm+BGatR3awjO
ftT9iNPqnAqkpWFESClyrhQPF24/Sw/f0+GWWGSGYSiKPsn8IGr0md4VVE2uoo9YOrROn+H7veey
UhBXVmvCo2sDTYzQCzKlK2Azr9DJdWSVO5YoO/01UlH7fjbSVzI3vi0mvdVJhk/S52png0l0F3ZR
iQJFcFvf0DVSN+rPelPv3B/V/XBMxJURFziiDGjoKqw1yA5ziavGjVxTi+PS8UrtTQ2KY+crv40+
OOp1/NIm2QpNdGkVTY3LxiB3gSc+p6RSnRDA55RObNBHvc0RLV9TIVscAjkLdCYm/cw5U9+r0iRR
qMw7YwkpLtro5qlM+hUC8IJUCBS/i1EmmubFdpAqyW3RsikwwChPw7h5rs5T45Pc4CTvjZc38r8n
b7o/NmuiVuoCzxChMNWAfqwqyD/M1rBGoWTwZQlCN6RH2qx6u8XzSth1fv5qaVmx9zLxIOXxow9U
+NAlwiMtkwdRbeuDUDcIfFrsqTF/c7t8At5o5CCYVvkTjqrI2pNVxgLV0OFKi9IfnaqDjprgeUVE
chIP70rb0utIKD+Z4+ggKnebJOYR5waAhFAJ/cR/8Ho0UtRYdXTBDLaZb4Yg4JWHFKoFjUD6u5Fc
9te8WbhgWS8VcKXrvBWIpP0+XOGgywsHSkEKGalgNLpEdt7n7zTqmY4fp5VzoLpd82i8wkF/oPRW
nNVTcpWdrZ3yAEn5aL3kD9yxDdSgPzRy1zwqlwjjl79DmUSeLveLJyteKAm5U27dg/4SbqEmAOfP
f5t/6EAjC1/j5zFhTp9Ru7mrzR0wXPaPvEIJX9q3n37H7L4EAx25UuAVjrYxH3p5U7rAoTfGPtyr
98Yvl918a+4hODys+yMuaZZcfApldoPGI6a4nmLmjqR+JPF12fGE629DVO5WLtEFivSnOc4ov5mu
NuQhrDUuOMKuuJ3kga0dxWOYnh/5LajU/Zp01tqQs+vAHQQvLTKWVSgIVN5HcU2k54sePMRi1DUo
62GooUk8eZ83ENTWLkaKMHfEK/eqOic22ePVZNjs7dfk9Jcmo+OhDkRFRClr/iaUYLIJJNLc0YEA
FLTEs5Xbc22AaadcHIY2McZApWnqeMOxqpN9KYsr5PIlMraigyJW0axB92IukKO1BvZ/jZuxz1uc
vIFNR9dI2L3H170t2Zyypxxp2RqtuW63xgVfmB4tdx5wtIBAZs11UDy9d4te7lOHsJmK+bEkDVjZ
4nNNuIlmLsMsRPlHRNVTm21x0Qo0DK6BDMQnba9dU3jfaIfs3r8qVhZSFhciBKbA1clLw5Dz3RCi
LtErlZg4hD+EcUL5J1eDtyZIhF3aWi+QrJ4TUyKTQFPtjs4J0W1No0seNHNitE/E10J78LwOfrXo
Hvnvd0MzXEkSNjqVaqIfZxbVXu38cQNUBYC/CuViVEF55mI2bshGdnpsvbcFAPtEAUgKOAbZgwoK
yhgM/j4ws2PUZ6MdDWG/y1Kz3FNNOTZIgNyC41K3JYzlfaIDD63Y1vdt1cNVHzraPoHAy0UR+rrr
U2R8GgSb1MzIYfca41FFfmyTSxIZk/GM0HNLyK37j4OsIeUbpk7aJcmr4cvCSXYFYSv3bY00UpDv
lFgZ9j7Fz6shwcQs4MHedSj3cN9Xj/Cg3iVQZHZYUFlMQqHYVgNAH22qXlEtHu0hlrRbbZDkW19Q
gMoSRZ1U6Kl2YcrvRUDDxu180S70GBSVKb16HfDKUKKUrYlhdTOGMMzJo0mSytQqUHltXzwLYHU2
Wj3AMTE6oldyXUj9QWnRa4NU9uL10pORudhLgTiTSxE9Tld3hlLoj02TokwjSuZNbcQ10eGY45tG
6jHE7h1yAuoeDpCwHYLmKRpz2mLFOzRWQIxwT20raa1jXZrNTht8AChyxOELI/kopUDXXAtdPTEd
//L2p/vMNX5H9Np7w8NKB07Lpp2Yvp7VmTs5joc7iW7pZmysYBckWrZB06zmOySiHUAe3kCF/tUH
HZmh0dC90XJpC3mZUr0ee1eti3+NIb4aeXpHqol8sPBDHQnW2qxqtsQl8GbiNj5Lgqhugc1iYKhO
lXgzhcAXRw/8/1deIApwNVUcbw3YLmaivwpKsDM75Uq0wjM7sSPUqQFQSrvib+0BcbDorl9RCEfe
KJTLfdJ03i6VWuGKqjKdaTOvDwlMIhpnnvrSRckv2ZcHaGWjekiB8d41JetSCHKzLc0hAuggeDbG
duy1UY6vRoNenhUN4Fg1Ad09y3jXhFE/6aVJ23NKUSwclimMmTupHJDuhDyxqfupjhDptwC6osP3
l9JC4I1upCzLok5w+kUii1BcRxTRR10Nz1WVhsRAgAN5d+3uWwjpQMaIikyyPmkaT7/j4vXQDAOA
pD5lzFiA7bjbQXRv2uvAHoEjH3D12P9Xx3tuW5Nrls6BOMnGybOgyRsqTc1En4Aib+24uY3AI6X5
4/fLt/BqmJJIe0nSkENBqOnztFKcv0avCFAYc7W7sVD+ukBkVtZuZQxtFoWOlF2apOJVBHW+MYoM
fMbD97NYeC0uZ6HNlkoIQ1Oicps5w0TBBFoFa9xN78AG3puB+Ysn7f77ARenhDe6zDOP+Nh8N6D6
WyltwJQyz7yOlXyPXurf74eQFyJX/Kj/HWMWrwg0yIY0YVLqIbuliXKFyfKuO0yRpbczjuFesK2z
dlD38JWvqhNtjXrTH+pzd/xfhGamLOuGJaIor39JZ6Q2Lwq5izIHhyxN/QW9amWHLAVOlyPME5UY
nkkr9VnmGPBxqPQ8xjxrkwplIeCxWJzAKUXb7lg+hNfxTtgqp+/XeiG5pbkAIpN8TaciMQtzJ/VN
NXPDzImTnJK1CSBVvVOQcimnbrVnjHsxDdaMCBaiqU+DTj/q4kYhwIWqM9XgaqQNhYICF+8VKDlZ
3uZaAZuRBpUJc9QGGbvzcrXefj/p5UW/mPXs7EPtBBcrM2taG8/pzbAjNLjV7egqvAN4sDUO6a30
Qic/P6yVtZYSwou5I0D6ee5DLorgNfyMxFTa09bbyLb4NjgZxmHVtt9R1ITicoRltpalyfzDM2Gm
TwPPbgox1dReLtnKtA73db6Jt+69tbMe9D3IqNxZM0dauif+3ViWOP2ci28cK/EYiHUdOR1l92j8
QZy08hUX3r9PE5rF5JhHWtqQJ5nTKh9lfRI0aZch2Pr9VlkeBAdSxFp5AvXZ+YjzWrRGeYicNHaM
/h0kPbjLlTtgbYzZcdA9waeHzRWQ+d0Z5dYD9N6jKHcrqcX/sPX+ncts1/udlunZdJnRHaUzYov1
fg+2mZSdHR8m23RjHWhByPyncLO68RdvGpRNjX+MLLAD/7wh/CaRqZ2RpVW5XfzNT94RQemD95AS
P+ybj/iluJFsfR9fdZIdvX//FRekMtHaVXTGxiQYMcjpE1zsxtAz09wsVVJE3+u3ZW86Q5GCXQM+
TAMIHk8+vHklpu9wmD2VHLITtNc8K55zs0b/pdcPfg/KoMwmdFrd7rpARnpJCq9x651E1K6zBhms
odRg4Qr3IM5fdQFKcDjmK05CS8cKcUENP1EZH4Z5fc1QwwS0IukQmcxJbeKdKcgrwnqL+0Qlkybb
1RTti/kvz++g5oOSUGvtt9sg2yVXymv9buyIxbfKDkaTRZr1390Up7CPCsgk6IZGPNXDzx+JPlXa
NKMbO/JDfvIxOIucD0hEz/VhvTi2+ARgamFRioe9K8516nKp8fpK59DpZ5GzUG2Qfwu3gv0x2tqV
cq53Cq63/oNrj//V9uSfaV6MPH3ii72IqkcW4OjGyMAgRemXUk2USppZ4gh3z1+5wJaO3eU8Z4s6
xBFMIz/OHE/ITqHQbHJfY04fSBwcKqiLkbYSUSzJRKKUrOEDgeTqV3sNr63BdMZi5PR7MGsbpTqU
T+42wvszBX2+Kbr9MdiuyQ4u1es+jTp7b0hgvVbXBjjxNuaYt825PgJd2w432Z2/0lRZneHs5YlT
tUnajPBhMuIcuE9O9D38O6pCWG9iu0ncxvv6sObKvTrubOckbWy4cc247i/EfH8jZoSqfbAPnGIL
oud5eEKIKhM3qxngUjx++UVne8iMa7M0Qr5ofAI0C0ac5qgNygfEz924U4+0ILbGs/fk//cM99M3
neUBILjiIoH26mRhffQS8VS7Evi1tTdemvbGPDTSSKRN9AYA3puz76n7WtB5VB+w+h24C5RtYfv7
9HrAFAsQ9tr5WLrCNcVSMcGgvPfFhqsxfT0PGy1zghdaE3Z1mPKZYis8THfOZMAlP37/+i1+Psqy
ImE+GiTmlxhGa7RcMQCEq+NVZ9aHotAe60B5Dfzg+fuhFud2MdQslIH7KxRpSXTrRQEcR2hSoCa/
H2JtNrMoxkg9tLo8H/ZWD4aut54yxXygdHWXjubP74da3hj/TseaBeuxoiG/03up06AUASbylO69
HYKc7m7YahQ+VoOklfWbOyIIcYHj9LQTB24xWoFv+b4/fvR2hH/ptrSF0//3iLN7s4jjESoGU9Se
fBn31OYwCRtsCsSi9T0yHpt17dblZcVCnHKpakhknZ9fQLkzYDt6XuQod6KNOfQhOQs2VFnbv072
a63ApR6/SRDz/0abf8RGiwYjqpBJr/dIQ8ob7ejeTxc1DEQ03LCVX70vp9//5T4xuEsU4PaSbs3m
l5lNqUeFBQsroado9TVr6SveZhirnFNROFIxPEt5YG6iHqwfIGKRMvSkFBmpxxQA1InCNjdDrd35
cFKARSrPZenfQKdQNytbfAq7/+ffin3e529RNqMVou+WOv4pP0HOu3KPxSkkCV1fl8XNTUDwjzi2
ZImzZRHj3iiFVkgcFX6+pj8Dp1yZzOLC/zuCNJtMKoYsqiCTY1zFp7NK5677FT0A0jtZv7SDZdro
Sh7JN+wHiJsrY0//9nwhESZHqBiPRVOfC0WboAIlJSxCx82sBzwBJuayYrcWfRjZCBELG8WCXkp5
Iyhol0CeWgn0llaXoN2Y9PQx/5ivroVzQ5PKrK6hlDvTqjel9vP7KS6trs6ZNRVDJjOYt0RRjinR
AIUM7o1HBeaMkZ9yH1NbWg2t/BrAxFPTlZx1iiy+Luq/Q87eE8kzx1bzyxTwMDGj8hTAXIi1NafZ
xaWT6LlpuqHLuKZ8PgNZA/VbkILMCTULZYOTKq9WXxYncjHE9BMugv50bDJdMPg66Y1Gt0q1kQre
udt6o/KsILp8m9wnP8vDmtPX2rDTn18Mi2ZY6UP5TpwCnayNVcT2CM0ZgdOVEGNtBWeRGq3yougb
chr8y7oN8EZlkyprlspLL79+sYazOEZT4cSiipw6mRLTc8Ii2jb05o3z8LtS/WH7/W6XFudk6DR8
ZbqxAH8+rx0C+oabZzRi272yt/aD494Xf8wtEMMdLyN8t3d1ZRUXA3yd3FfCzUsHlzarkfRGjOib
HockMaLdngrIebZ58k75dbEd7SkaxcVjreW8OM+LQeXP8/SMTvCFtg2cGqZgH9FrM9bmNf0TX44x
IpUmXXrcsOc9bd8D4gyilnld5TTQi0Pwp0QddwMNZiceUfv6/tMt7frpBtSAv8jcyLPznOih4mWB
mjj0dzYKTUrERhAMczffD7O0cAZlEl4yazJmn30tC6R0BBMtcbgMA+QwOz/930xk2guyNTlH/1Op
uTi+HhoSLSDpxBnS5jGO8oNcjfedZa5s9YWJWAr2WzIBC1n7vImUeWIMUBhujZpKh6bvEf1bjTPW
xpjtMjU1XVaL0wQsAXUBes52d47+CC/mU7cV/mbb6KkPVz7Qwj74NK/ZPmgMxEJhNASOhnp2IN3A
XBKgT3+/C9YGmSZ+8Y10L29QLmcXSP2T0v4GuQ195PshFi4+/EQw9CZ5M4FyzuZRJWUd0ImPnUIX
7Vj6aDXp2Id/Y3dtvy3FyhZDsGoAnwhep8leTCZ2IZDXKDDylbpddZti9VpvvGeQJUSEwla6/35i
i+PRW8ORGrNS5L5nR2gEz6xzmScO+IEp/Az37m/a5v2DdoVYrpMe1irBS18LtyGOksmxQt/l8wRT
5Pe1it3u6DoU21zYF26/q8rsv8ctliURJlFfFJUvF14qD56C1hKyS/AAI1nFsPk9q+TT98u3dKZg
Dky4ZQDMXyw9cgMzCSWLEsfU/Ht1TJ8tv3v4foilJ8ma4MNMhI/0xfks7w1FEqIRFjQ9WFqStLAh
0G6SQ7GFnkBIscl72wo3a0W2pT0/XeCUg4FBYavz+UONXdJIhZKyE6PoOk7KP4iLO03cIOXcBWvB
++JCWroiGRJWhOJ8V5RDKBlRl0UONWgCQFJRI93+54Wkw6pQcJYViZd9XrlXwxI1F1Wf3vboLX+W
KDKBSn0U3qRDv/Ov1XeMqVYC9q+bfRqSejonWv5q7YZd7dBSK2EN1b+C8jY0P6zo5ftpLQ/B0VWn
DjI+cp8/k5cYrlU2veeE2c8oqDdacC7/+/U3TePfMaatcnkpEZ2MWg6XcQwhdIuQeLptA40MhdKV
j/R10zESVtoqnmrW19Jc1MRISyHb5SgygZYeBO9QgM6BVRx1dsju+6X7uuk+DzbLbco6joRGVemQ
uv1Hk4e/gAGs4eYXP8/FhGbXHQY1QZ3ERuT46DGZSoMLWbyr3Hzllph+6uf4jqng9wN4dUpA5w9U
MbpJBsMidOTBDisXslUHQFA1rCt5SA/8mb8BSmt/v37Tb/9u0Gl9L7ZFL+H+rFYyg2Lgme/bY3AC
jnRYqx8t7omLuc12eJ8KboPmRejg6PDUp9pNC8RsE1b6dhLX/X5Ki1viYqzZTlej7J9ILHRUYzjg
CLQpsGr4fojFHXExxCyriSJ4CbiORI4qDddpGdxzfF+hD/1ne78J/881h9CQSb9yNgyaoHXpBT4l
PqpcYf3a1jDry2e9XWueS0vf53Kk+TEyrTRqp20AC38n3SS3+R4razv74Z7Aet5glvJRvYuP36/i
0t4zQByD2QYVR1n9894zKjhpRRayiofgiJjIccKGo0S20oqdVmm+xS+Hme0HhA5rxW8r3gyEHjDw
ZQndjVbVtkJzOcFj5/tZLaS801f7d1qzr5aLbjcAXpzWUsIdY49e7RZA7ztER9tFGdkWj2vg7aX9
eDnk7PMNo+SPohRHTpmDDzceQWLsmqhbudiXLqjLUWb3YDKOIDfFMXLgT29E+ZyHAxosj34V7TJ0
1/1it7KSX6uBn1ZyDuvyBjOOkppjJicCtgERurSDolzngfws455H9roXwv5FFdEbaX35+X8x/FT0
BuA4lSPnAc2I+oqfNUr4Dxzfu1aOk4c5EhLHtQLT0ukDE6oovJa6CJzw80EQs0z2XM8MnbY4ZxES
C+CI6185sJKVGckLRwFnTagYJoQ2Zf7EUJM0fdA+oSM9DfbUiPG33hk6+G4CoK51RZY2JYGahIcj
p1vTZ2mJSrbVVa4pPEcAMWxNrX60aXaEeLmGYVq68JGCEUUqjxDo5vC7AQt0xBuj0DHhJDc/hVZc
ue4Xj7RlghXB95UYfh6g1VmXq6XG9RjfuIdkR+8htOXn+HVqtwC3O5TYnK/h6xY3xcWYs2sLeSQc
oZSG3Vf9aOCnI0L7pJUp/kjlSit+8UNdjDS7sDIpqDq5omBWolyhDS+q228k1BFWNt/0vef38AS6
4THD9VecJyOWPPhNY1Hbb/e4hZGlFmR0GwxVqV714drdsbjVyblUC2kMmQrk5zOF8Czelh5bvUcn
lqQYh6TSrn70O/lmIiCt3cD/IK++zM6i761BPKH6PVvEUfVQi1NVFpEXFJH+bY3XMj5ySILeTgzL
s+FUN+Zx/JNjCM9ToNlI7Wg59+jx+3Ve/JoXP2T2FoR+E+oZ1TtKKT6WBq+ZgBHbsLK8i5vzYpDZ
6qJl0470T4jxBeMUid3tKKqI+WjBa9/jqvj9jBajE+vf0eYupQgIqUKISRdrO+xSeaPso52/R9Y7
fEe+hstLOBXQEQ/VSsloIXKQRBC93M06T+a8khzHQTEqGeOalbsVUkrYwSTCiC55i3iJrq3Nc7rn
Z3uI8agU0H0TAY/NVrVVhdRUUO1z8o/6x7Rp+6P/rv9Ut9bBPGZ3qyCKhTNyOd680+eHjVKbMvPz
qCLvi8fmUNjyz+FusDbTGQnGlQBigdiqI+sAhhBg00Rxmx8SVxDjCtFFp+36K1Hu72vVuq79Tt5W
LQVMWQHBawYoYmaIcxX18FNt8rt6xGSlBek40FiXDQThkf135YKiSdheDwCWdp1goSGbDfvYYyr1
5Bbz/RZcOFSSKEPJNeDsI3Y1e6FV6E2ZavJlzF4/SQVgkxbdoVJfCfiXdjrjGBIUEdGC3z7bARha
sQOkKHLyHyhbv9Hh2gQPiS28TPCkbosS6hntg7WXegFLwHf5d9g5xaJpm0FQm3AqqyCJp2987NF2
/xdLXYNlPf53XDPjASBV4aNTkp2X5JNUSnKvNAOncV9d4XefrDCGFz/Xxb8/uwMRiSWp9VruwOIh
9zLsBvHqVN6+3xNLUcGnWXz5WG5jpBYvdPV33Pp25eTvga1Tz0v/wSAhobUyLXkhIL4c8Z8/v8jW
o1Go3WIISC1+jD/qm3zv3xmO90fWbQFETbftbppnTFB36WE4TMp/p+9nvMApmb4b0ANJ1ihZzltQ
nopJr4/DnTOiKKIq+Nwj4CLgcxXaNRrnuayCplOQnkJZ/bZNEOuRK3SOsVb4IUaCI5oj+pHTyVVb
HRQsOsIb0WyuohSTgMxHWCXN0EqMwx5bF0/Az7NE8a6Uebk9KVhZzIWokblMYGZqiUitzo60ZqVQ
JxuNPe/eBMmjr61d52sDTH9+8bEovUYoNRKW6uhOlq50LDC+/P6D/JMBfXkxLiYxHYSLMeCXYqk3
5nyQvMWe0egRX0r6j6IRnsleDkFDR1fxoZ6mnhBuFaU6ZRaSWajWeEr4MnCLbbq2OY6JcKNnCMtU
uXcbjJI9yNVjgUQwJk4fiUIDENIhbh9Ney+UkrDXS/eA4MexCynz+qHirtyD8uLaTWSBqdcpGfPc
YZRDtHrdgXbqRPBI7HQbXJn3QCaBa+IatSXTRY5L22YHAxCSgtSQbf0p8mMFMiWy14K7hWiHG9lC
HIhGhAyP/fMqVyW+bVahBU5cWQMsyv9D2ncsR45zzT4RI2hAt6UpJy9RUqs3jG6pmwS9d09/Ez1x
Z6pARuGb+WMWs1BEnwIIHByTJzN/mGQKeq8akh7d5F3/pptvAAJIUIsbwI2vZuqSTJuSzh4pnDGG
RyFo8ZpjRN8d3MmH5uINNLwaAzowDpRd99dNb+06xEsIIaxXugJV4gG0W5JinbTQjnNXHwtUu6+b
2HRhCqIb9rphHoRnOkFtxG5pgdWZL9DnuIXO/akFAcEeAbI/78JbiJAeyS34QkcnH3b0P8BhgVQ/
s8/dSt3ooNyV1FLQQ7FTIjeYnsLkrqgGtBXJAZYH8D+4XDBlwD0NY2/3uRRKMdD/s2/8MA/6TbmH
srQfH0KJDXu617d188thuh5ETMhRMZB5eULrueo0C2jq14F6afJTrhqBp9loYWHfzixw6WgJvRlM
6iJ7Y9wEwzHxLAhCfEFb0wPpH1D+0DgDV10nMsteat7BnZvlrl6eqxCHqLCw+LjswpN9077a75Hf
vOv34MZwwc3+BOFchp0WzWiyf/maZS6GCKH8DMmcPn2lTCSvT5hcn3Y/4cGYI8lPiSQIJ9iRuGaP
OzJDOMqkGZG3SZhcXMCHR7rsXi/eFPjxYs4ctfioa1FEvuXZzrbXZAHH2fsxRbMdAquA9wP6AE6r
yKDXW0Lg4cvHloyC8GFzR3GKAJEAVxtqXZfG0mVKIbgWJq9ypX3kNeIFgz4RCXoc0McCTbGwErt5
eM4MqpcG5zS221BBYWOJvMGbPIBWP6qX5BsA/94CpLh5gmDlfExOoSuqbW+G1Ogp/71YLryo6GAC
hYyQuvWXneqnvtK62vPgtmDKgW8r3/+DAzgzx7m1RiVt39pIUKQQ+iophkGrxrtuQvT5eB8DsbsW
2PT0tZfy7iZXwjeipJafhDWC6zi5h8jx5F83uenWzlbFOR0tbUNwkiCOXzTyO4+gXE3m/t/Pl8PC
mRG27rM7oOtDnoAqOsE0GIZd6Fcc1SIvtlH6ujDB+RKoIbbjzKBbWopiFEQzjsu9Br27I3Qc9qLk
atORnK2HcySyAvkWmsNl9jgCFGynXQjQDtx2/tXK9TGk04FmghKi4KbxlYQowdx/2iMxKaDPgZjU
GdVjAZKkuoDA0xPGP/9vB+PPINPZN1MnuI1JQmw99+ppqsNDqBoCf7wdqSA3VTH8jyFcvhqjgPij
XUqsaX6ynvLnAlgDyU/e4x34Bg/S98VdEI+B8tKDYt5RCLv6kwOv3oN/zPNbKkf9CFjKmLzWvoX+
mHkDcbsHyDlDOBjx+dE+oXnlSd4iQBNtnp4zs5yTJj2Rc4lKFE05fdfuwZ6yM1ALEoWamw/PmRnO
NVe2UYX6jJaHbRfJwa4tv4YazE4G7+Wc2cF1N8I807Wt5Hzx0s9gPJq6BJhXBM3VMR0Vp5SerhvZ
GIbEpbOAfMHwOch2eFIHYJ8zk3YSnren4lZ6GG41T//JNKv9wTX3oLXs3lo2XoZGSyVKBDcwYDCO
wWAU1nVACPgCVV9RCtmkJEJxnVFHGYDFsN4OwTSydUB59HB9sZuO+cwc+/vZ/ZtAfG9p4KR/lcv4
qW9BqIPmyHUTfw44/9XAHQbSRXBSAcDEfTW5h/zdgCgML6h1gq4Oph/HXX/MTiJwwgbPHYg4GWod
sAv0ofmbHoUxWdQeeQ+b1WXij5EDFB1G+wnebQhRuPoegaZb3U374QfiBR81fFGOuXnfWQnOADkM
sNJ8kmmhAWPFDZabYapbeoccBZA5I6LOveYmbMRmF96k0Gs9zAdR/W/ra56b5p6nvAjrccG0zKsS
9RDmuqe5YOBauDjuTYKOph0tkL6EyHxTOkgmvtloFOxs8M/6YQwoGrIx6qAoiOmSkXzrFShihJBj
VlPjRAu9duvYkg/lkiyQo5R20VALMraN4AZzRmiJ4pwxGCB3oGstXTKzR1oYqtEJjLM2hlHr6cbO
oGOWiTwFc27cyb4wxvzV2e2ZK62pm5AZ+87ggBD0+WUdJ9Tv9B+NEHqzWU84+7oWF+PLQCWCEyoG
HuYJBTsWfjBoRw674ArHI8Ymw+O9dBROE29VK3GliG1jSBO8o9wyI61LwM6NFwyHWq5QzdOgalE5
Y3cHemOIWN6R8EPvRVDizcMM+C3a6SC/QfHocnMxhdKEUtdIAQT2iANlzTdpSo4C37RlBHOnBKP9
SPFXg+/ocRRpGGEgnBXMM+gMYwKv/2U/M9Lb+qik0LYQgjk3LxEoHyyL8ehB8pJ7mhN5IrUsg3oC
E7Z+7IJT7FC7A+KC0FPuCYaI1QOaA+277l1f7aZ/xOwfGh/EYL0b7kOaEMUGfKuqXiHkN7vpm31Q
9+RE/OXQQS3GafzsHpQOkkMeQJJ9VG+7V1v44mwFDCBpYq1V1KdW0IUpHmq7ytn4NNTOK8nRCpBo
qc91Z+yur3Yzczu3xLsCsPSC67HGGA6b9h9786TX8oOEAm4y2icCjZ0WpNdWkaS+BLFfJiN635WN
wCFtnbDzX8HteV202iIxsM3QKLelofy02jy4vtLNCPfcBpde1Wk3D4OCUXhWpRr3SwA+vnavBNqB
/ICskNdinnqibvuogmQWKu6FkGJ2w+0q57+Au6wYzYC0NuPT0Qfds632WJSQIIE2K1TuGltUxNq2
hqlx1rtQAU25dA15VvQxwTgSKNHQvG17cpL65gWY3CCEbFA1lIJYevMbgjOaYVOg/sJjAvoCT71s
YySEWYISzyKazdg+qwzyghFgMKzyDZksnDMA6DDqXNxiHE7FjYQigEsa769RAxGh6+aJwXNhmURm
RM68vWSMzVFdZjaAYj1lt+mP9C1MnT8zr5ErudJrdl/aDg3yr85ljFv/JVJhQEg0x9FIVvgvqOlT
bpKywATgYDgFqIeBZd9fvxXsYnGPM6OP/dsEl5lALqnrR9B5vsbGLzPSoTj2QGvRSdzwZugjKBAB
wuur2nwV3LTztCPg4nzVSpBcLF+lpu4W+fsMUePrq9lIzOG3MScMp8lm8LgjXyop2u1RhnHhjrxo
WQ5RY+KDvhZCbHV/kwwAFlWYsxBY3bhoALMRxWLtckBXuWttKbNaj7GRvZaNBt3a4d0c6DP0i3cA
NSX4bkQQUW2dS7QlwZzOGpNIgrj4sqeROeUKzkX4HXqQsnoC0WsHQkcfDOf3jd+1O1OHMpUDUlvI
tpi/EfPsI0/4UG58VkSQNhoMeKmsFeQNmqaGVU4M37CLDuC8VA5QKwa9J7qxh/4uPWQeoygbd+pD
FDrQL3FTyAq9VulNqLiQXRCPrm5uDMYSMcYHih4g/7gkqpyhKGFBVPBV3iPuRjdJOxx1kGX/Ch8l
cKVJewiSJr70ZX/172Kito27BKYMBqE0kJqu6KrCcOljfQIoKh4nrwZjKQV7aiEmtt8MqBEX4cCB
PnmFz1PVOisSOtFXFBKelbqC/NWsv6jDDAlT1fqtR+TTtOYH02hjCNWNqFeG+U2daL+vX7YNf4/e
+D8/gx2P87i+1KvZGHL0tnSQu+S/k1QQFGxBDi4scBfLkCHMm4cIbhtvgvTkmwqNZoeehp8sCkOr
N/ofoG2iVXHZoVwmzVBS2MwGaE7335eauNf3beuYnCdf3CEF239UKSPyIQJll32N3MiN2ukH+Jz+
j4a4D4S6iZUkUwVD9ugpI6g6ckimiSqHW8WYi/yO+0rg0S3mAprzweg2t9URcj4oxzTv0Gd1+y9V
iP7+U+3knqwLe9wXgjRlBw03tn/7DNT4bns3HBiycgThiRCsvBVzXFjjfK2UV3OSZlgdfYNk5aHd
g5SDOIWz+BZoIUQvvmgzefAfRJmhmw121gBY+m/ZsTlqB7QemfOaIBKLBQorMey4XdlOPs+KeiNP
CRSJccmKgP7In/NTslNMMIlOfiWjYi+0uOG/dAVEX8jFDWM9a62W0D7H6GGKWm8SaN5yAHM1DkuE
GAqsbfvrt20LNMLSSNQoMXUNJB4XE1hjV01NjmmBDhIXjvQtup9uMfdx6PbZXeUtO4q3qtqlJ8UD
F7Lk97vWCx+iR5CPm3g7T9KT6qU7OXeu/6wNekHgHTQdFTDM6eogir30nsacxYvZhBSPZ4+qSH8v
u3GgP0TP3XHCDQJprd/9/oQQnTudrFvIfPuMrPdzPtIHUUVww88iKtOBXEf1wlwLF0Tw4vYAnZCg
+GyoQ9/+jNV6EBEfI9DJZj54ZJ9E32UdqqH0REDZB3gV5sD4LHuWMGSdy5EdRKr9mejhUe4xDqB1
J6WtvgqluUkXUZy20dVHKoSwEJBlUFrafNk4B4vWPEmhics1+2a+614gLI3bPHrFc4TOxk3sR+KB
ZXbALi+YiWoC+AJVHeR2Kw6USQXPyrAYZqCmBFixOU+dASprIPu+qTXILsmtem9WcuVaUjRCRrF+
bvLOFLyl60fn8kdwThMEgzboZkxQrs3f6fB9mMKdLOX+9UO9UXyDFTb+AGgGBrn4alQa4XBZMuQG
IKHyZPzGAdpDlMC399L3yvnIfPUnK75dN7oB07s0yi1tmgjUMCrFDDq0vRMXsYKXHgDs9PUXY599
1L8YUVT80J1YD2s5QWISdC3vmp88iShb2Fuw+tK408gVWRrMh59NlKtNGM1mQJsvW/oco5NSfyyq
5lTa4kaF7uao+ApWz17XazZZPHMWhS1Dq9fLjC2fUCaTcbQ+MdLmAWFIn6R71Gz8ZT/u6scFeKoO
s1iaOx6bO/sIyS8wx4gy5s1ThjwZ8w5sAJtPWA0rpZGq4cd0Go0AZYyf0pbuBygLeNeXvXmV1TNL
XN5qhtoIKaLRDLJbyFlouMUMFWp49K71zFPzrKSe8T+8z9tf+J8FcrFbX9IZkmmDGVTLS7MkXmu+
Q8fdaUnkWkpxrE0VmgiCbrNoU7kvDFX03opaLLVpyl0kYbR9hrhyNhwEW/rH5a6OEgTaDJSTwbHG
TyhGZQUph7Gxg6bqo50ajYkXQQb5rYeks9tmVXVXQJhjn5RkOYYEKg9ZTboTBOFDd6Ih+LerFs2b
dFi8UYZeZVmaow888rNBWiBCMUwAQrPSJaF010Ut8bo+z9wGY/yuClE/bzYmBUKPFeZJaHTQRvOY
jbZXRvNnN8c/S5uezNk6pgZqkFmbGVB2LaFLr+6GWPfCCJDkXH2MUgvwXPlomO0tVE9GqKprctDb
UuhprX4kzXJLkuJE065DBXd8rLE8B1ogla9rGTgJ8lZ1unEePLCNO5KRD3dqNLz3YUjvF6VZ9ssQ
l08gftTA/YomA2TipRDzLZDwkPCclLbtRaV1tLPyq5cTw1EXq/XbDIqVGlPipZKDFl/khUt8UE37
qJjxnlr2w6KEKAOaisXQSHeWlkNCHroTE8gyW0MGwFOZcrfJtM90zH5GhbVrIceFK/9sp/rrnCzv
UVacItIdyNJ4gwlpWs266afxh5LNj51uf7ak8JsQXFVxNzqmVJw66L02c76zC/sG2L0HImU7QJZ3
maodjbreQ/HpkTZxcwNYe7OblAl1tkpPdrlZTrcTaUC3rEEfUx50kO2qSn7fav0MEcqxB/l71kC4
XsrokdDUeLSaSns0JmuBdqE+vse2BbENDRrpN0Yu7XSjCaSppG7ZJx+QaX+d4iY+SEuSuG2ujZCC
F+F6Nm+TjoKXrNjA4vNYW0gVh1E1VXaQ5jiDRQG9k7nHOIa8jKKHad0RwsNkok6DQpRirNigkrLN
1FZL7KAOjW6v9ebi2WF+V5ft7LQyuqpLgXw2zMz63o4YAVsb7Zu8xoxYmo0f2TISF6Cu6UYJ6/1i
QrbSomi06MYy+JjA/iZPYyd4TbY2B+UkTJBpGiJ0nstFGVNAgulsBZaZBjQpIFCjhj/CuhTNGG4a
MsFQpCNWAPiWy6rosEAsguZWkBiZY/Shm3aQQRZlUwIrPKgkb6SOTkuL5YwDqn/GV93Ht2oXiuiZ
1zUDk0mPWMQAjR8T/7p8g60y11KltM0gnaajFjY3UZKJit/rYpuJzUKIDjozsHPwNmapglQ5ewUW
tXiGxCnuWXUXVWPntJS8XX8Ktvbt3BZXOKgmArUOClvlGH5T5u5eTaT3UZ6P181sZPKXa2KxzVns
MrS9JUtQdQ4qSKqi732btbEXtsNJh7gr1ACewMS0h9DuCAYZ2Vt0U9Cx2FwnFMBYUwawe75cnKVU
DwfaI1zp9KPUhwdNmjHDaO2ur3Pz07F0lzB4h82Xa9N6AqNegaiIFC8SE7TuImdUPuVcEURFAkM8
vtXukWamE6ITa4KgkYwsx0y8qdA+5qQUmNooteLb/bMok0urC2nMG5KxqARqifYNhVITuEm/h57p
w6N66H976q5zDdmRvdTLoaktOD1bgS/wC8y/Iolc9Yf7TG9LvE5I5gr5toh0v7P6wzgg2u6K+Wa0
dEEGtbm5iO1ReScAzvAuC4Mmcx53BQ4LGB/BVOHDvgO9LGhACvAj25ZYo5CJPK8a0ExYySgJxcpa
fLo4fjYhXejGmNyp7ObjP5xN/R9b7LecXcHKUmoNfWYzKNJboo4YSTJ2Mw5mBP2z65a2nCSmCZEV
oZ0P4VzO5cfQ2zOSwjICpR+PhbbcJ10teHG3jgQEGJF/skdsRUVWxoNRZQjeAxOqyGmMB7a7p7Fy
FybPhfV2fTlbvsOAHgwKWHgo8WBebhy6XbE2S/hIFgI9O4OKoAL1AehXXjezuWtnZtjfz76PUnaF
LmswM9aRR6znIf4vDwuCbAP1MTSvViS0ZKkbsLrBAkS7apdU/X3YdpOjxpID1W5B62rjaBPMw6Nt
BTI1CxMxl8uB2F5CKQjCAmW2bkNdf63T4WAr6TOgEP71ndtAKOKxPLPFHW2EMXKcxbMZyE+9PzYO
o3lJvNytQcN9tF35IT2GDqggYid+FeFKNz7bhW3uZSNKPdW0kM3AKKRn0N2812ojOOwbpWKsT5NB
C/anesdHstZMLEnWO1zdSfteWeN+bCHVSGobAIpnCnFzKA2jBdVBUxxFZGIFo6Xs09oQnNCNQh4x
UO6B9BqqmWi7XX7SSlIkKdbgFzUoxCfQ1Av7OzkCB0Aye6R7703BEdq4eLCHRhu0VpGs8sQKmtqm
fa4nCBpQrx26l8JukY1kglUxb8TlwpB4A2cxSse6vYI86W08aQqcIfwi4vEW3Uupfm6L0klAhiHF
ZF8VP4vy9fqR3dpK1KlxNxib4iph0DN5MWs70oPZyKByrJmKk1oZdc0qPo2V6SW6/pRbwqrdhtvU
ZZwjhYC4FkyH3Bfsi7iTypHqQd+gPOlHzxPxJySEPmvkYC76mzY/6OX97DEEtqhkJDLO3dII4vUx
KM/1wDZ+GgDK1TF1EhAtlkbkxP8lI2AlYDgeSErLK56MtrUg80hyPWik2bHjjzzE/HIimp//U+fi
Tg9L/f68Qiik8D0VZSqsaJTYjqK0TJ1UASGc2wwuFBdZaX9wOkcG0fdbqTp4NUBNF/uTul9eoYnh
XT9SG7hiE8kcQJ54ctFm4MOWtjCsxMxCEtDiBWdPdftsgDDly7T4GD8+JupRXuZjJINC87rlDVeP
jgsI/iwDNJCr4Lqngy0jYSEBuHAcuyncasZyI6S91RApAmMbpwgZPfumSI/gE9jfz57JqcryNu8q
EoxT5Znph6ToLogTnS5CxezfMvAAWoIGP1i/IXYE6CWvRdBFaMCrBUXju71T+sfYFE3Q8FvHDGjY
OQa3hNYBz4ug5hSqZCoa/BFoEt0IdTDHtiBkSjSvpOq/TIL+MoZODM4Hgz1yWzdbjYXyuQW2TpId
tW48tEa9U41OMOTM+7a/zJhg1MK0Lb4R52SmXLbGdjBiMMFbN6ou7/MMpGRhRvdqlbjTlFLoCFei
Nhv/Dv+xagKhgu0E8IivyEdVNudTiMVlqZY6rSp/tNT8dv2g8w/SXzYw4AfovoyzzgW2tC0rLS1i
CgSl0aFOB/igXWXvaWWIeGj4U/7HEp48FXrS+FA8jqocLDs22yJ+hQLksSdD4S+adlyi6BDZ5WMe
UhEr0yrG4C1y4adElrHp49IO7JfmCOKzuxay5qnbzM58W30P/eXr3+8lDjxGIP74Dh5KNUArQF4g
n/IKXPxnR+3fso1qotoAE3/d0NZxRIdCR+qDws0Ku2QvUklbdQHMo4awR9Y7kvXTrNDwNX6ECtn1
piIwuHUSwSIBZ4i2N7qP3PnHH2zaZJMUJK12Y07Tbb6ISE+3DiILWDCPg+omYJ+XTtBImihRllkK
6uIrbsixD8FPUYikSjatGGAe0+CfINbFLUTvKlS3FFAuZOGPsdXdaPgWqaLwa/PgYUs0tCXBDoMn
+3ItY9PoIAfFhM80zImzTObPUU4rt1HHU6/PEKYGKZ9RTjvS0l95Zv9KwvIe19Cvm1aUVW554/Of
wt2BdFqyqmzH6FUp1GOpv5C8P0U6Zs8/rx/J7TUzujDFBKxvxcAHsARcCcSnAWyJDuHkTkeK/h2b
lED7cEwxEyOC8G0uDYrQBmIEGQhGzverBSgxonCUggK9hpSelAH8E/Xt0I3+9bVtGEJMi6gdPA9o
DvOk3XZESdz1shTIU+o3kBIleef0KQa2alFetG0K6SW7aFgU547rbNbiusLNXgZU19tYk90wSkAz
bCnB0E+DIPLYuA5Y2d/meDKhCQMMim5jC61MvclI43Y9ZGnLbn99A1fZLDzxhR2u3qZ3VpYMOuws
D2Q/+pHsmqWj3I77cq/cF2/mnbyrQG/ypdSgyhAF6athDN66enkd2ywtpnJOI2DnoSYROXqI2eET
ZjL29MiQOyP4SSwn0t32IX8Qjfhu+OqLpXO+IKbz2OYEfo3a9nExe9dMibtoL1qH+aj5QV0EF1H0
SbkLn+tFWkgztlqLQdQD8vIQTMjQ7/Ouf9INM6DYRqKHIwL+Y/41r7JiVNUUwKshPOHgOE2b4ZYL
aokiI9xapqbpu6mwpcAE9qSeDmUKYCz5cX0lq248jgeWgqzctFAPWxHYJEPTjQWAjX88Vzl4KnFC
z3YHn+z003hrvhVP8k3UutfNbtx0WLVRCWAIqhU9ekSBg9ZSvERarR/QXj1Ayd41geean68bWoEA
/1rf35Z4alYQ3A4d6BwkQEzCPQHdYbyTH7U9myazPaEkFbvK59kjb4276nFoR1IXwVmOFRRkpuHV
NhPIGBm3gFomTt+0bzGl93JX7/pyqt2qVkTwCnYqVr9AQ9rIXl88RNy7EOlWNEQZXqJu3Mf96wSJ
6es7unksmbiujhFUZIjs72f5Wj91cZLWJnhp9BaFe9tflIM2ifpy29/tzAw7QWdmujjT9bIjMHOa
T82RDXhrd6w9wRhgRaw0W04S9XpcZ7zfBni2OD9VUqlfIg1OctpJtoN0P0b9JPLjB8nVv08uZAI+
e4wismaIWEuMeeDVJ0OaA4QV+rardDuXIO2AyUfEl8f8XvOmw7LX9wx2n3oY3xLcvK1QxUaSBh0+
aA5hpdwBUSOrl42xlIKJSqhnhNX9pGrU6cfOR5fklEz6qa3HAI7b70uldSqlfIZkYOKQSDTLuukF
zn4Kez0uvjG1VRQUzGBO37v6pEMWV6/vVU10ZDfvBNw0gE2YWF5JDccpBpNSq0MI02ezs5iS4vTS
v5XV+XP1UZiyQe2LMSe+cNRQSdfKjIJFmKJV+EAl6b9cPAx/G5iqZFxj3IcDnauS9gNWoUqPs/JN
17/lhah8sbVT0D1HKxw0i3gUuHvQA8soxR2K32X3cxl/ZdPP685j86IhmGTVLKBiVr0XqNZNSlgs
ISr7SdC0XnnPAqHolGIabKhdG9Nut/OR4WW9+FVge+uewaNg9AaDYWs1GPQT4gJEoiHumQFqgw82
5MKm0BTLNQYn3YmCny1PySjvoJKAotCqbkJrfexHZq9vSreOGjcZ8H8Ro8nWJQIyFWUtzOQrqzqJ
0epjrdW2jqf0w6Sjo9ijExbfllj1BPu3vZ5/LLHDc3ZdUbiv7AxwsUB3QNjSo2d2qCfwb+pgCxp+
x5Onen0K3SCRd95coQUsjsU0W8A4cGnXtMJG0cIxDGxp19c5ksePHsMKInLzzbN/ZobzRsB4QTEv
VsOATMNN0S2vYPwLrm/hlgm0a4AlxviXhRrz5UrypYYsYJ3jmenTG0tLb62J7K+bWH8kNHRUYBVw
twDkXYWmgEZNSw8CeivfF+HigFvaWYSq5uuFsLaRim4OHhEZ7vNyIXFGs3TocI0t6V3Gvy6BBuH6
OrYsYBX4D8ca+Au2zrPDBln6eOl6Sw+ywnZU1FLnxTxcN7G1VSxZN0FlwW4o5+yKQe9amsQkIMNz
Qj+K6kYRVjE3nltAR86MsHWeraMbkjC0l4wAuA4ee48+de9gf/RYHJM+GHjwvOuL2jaI5wEcwCg2
rkoRsdaTEZBOK4CE8QSGFem9NVzbR9VxcFDyAWGukIFucyPxsuLNwBjCanbPmuQawUFNAnA0O2r4
S9bedCUSBC4bRtCjNNEyR43MWpGySXEfo+BRakFEIi9izO/NZ16L1MGZL7mMxbB1oF2EhhJYalbX
Jw/VKpo6E328+j5MiZeCOMDOTzVoLLHE3fVvtXHGFfYcgc8FekfgEL08G5WVLIultnqQzLoXoS5Q
FwIA8mo+BAcAJlApZW/QumsGvJIOetTJDjpw2XdHxmFJfxme9aC4ujvc0Z0sLDiwX81tIV53KLyh
J8FECLgcaMCsRpapiYGMa/JaYweFlj1FQmmUjgkA/4Mk7pRtmQSrEPJxvIQgYOfcEU2zupxjfLXu
2+RpXopX6Q5FKtyy5ZXu7KOokLrx4RiL0f+3x6O1iqUtEmkO5UCfpt1S5scsf75+NFbNP3w45OMM
38YQ3WvMUonhXbCSyEHZfmXjSZsmf1Bv05kgTHpSQ3un0wkCMYvgSK7f2guzPO6yWHIjj1tDDkY0
P+fhp0kGh5bHunm6vr6tHQThAAqLiDURZ3JvethCdCMCGXowKu14sMIudlB9LASdqy0rFlTloCcG
UdcVF8c4JgVio3YJKjQGpMl+L1rj7V8vhM1dMe410I6sqt0RBRNYPEpakGgNWhFy/Q3vsogqZus0
XFhhCz17RZSuBVQ01rUAUO7ejfL63RxLC2NHFTDm9fBZlpC7nmtzpzcKmJWpmQocyYb3vfgB7O9n
PwCMYUMLLPQcQOFpX1MLFSkafUjScry+neymcs4Dpx3MJUgR0BbmS8BhmkVTG3fan3JUu08xAcMY
/kUjbFvLYUx5Jl7+jR6S2syytCzmDACO4hjkpZ9ecmkRhDAbdwlQAqjSQikNd5g/42On5tmo5nMA
akhPjRXXSn+OReLpkHW6vmtbjz6ai2hqo4mpAj3HXScSzWlqWbkMnwslO9QuBtkJNYcR+WK01lHf
IXAnMLm+W6C4ARhDAQ7cAgCFOxEkLIzeGvCyZLf03joBcLIzHo0v6sq7yK2+013587rF9TcDhNNk
0qiARFirLD6U6sgKF0sL8v42zkpvVu7LQiSYtgLHAusL2IcJSm/oUcLlcE+Jmg4xkvtZCwAYUr5F
z/qOYDvBC/VoP5s+uh5PsuLMO/kWQ6io18tO9/Hvl3n2A/iC5ahUajYYloVlQjHcVh4rDaFjSgQO
eKPAhoUCWQKwiwkEAQ8dUpR+0gult4ACZkR8oGk65Xin553q/fuRUbarOmP2AB0LgG98caTOG1Wf
AHIOFLM/RIvyNhjlHhBxzzQSLzPb3Sgvguh+o7LNVocxFzBNqxDE5OIQW6VU7lrYVJ/I7zQHfKcz
T2Ct+y3vunvIHqutiy+YP4jyyE3D4FZASZ2g07pi6auanlqZURt/ZlUxTaD+MBa3egiP4QGTVqXT
B1m2p8IoaOtCnpnln26zjvK0zDolKMxjTp5ixAfXT+ZGIwsvtoHMAtEqSof8kZlHCHOmEiI7Rj/I
aun0F7DGGM8G1efikwOTjYMk4zskpkRpzdqXwrVhT1EEYD0D3jSRO2RSCSKuSQv3Rg0WL31xDRV4
hloU3G0400tb7LecvXXWAGUbrUYMxBjEtRgSUOAPAwMdDcpA+xH7ojrRSkQAt+NicZz3tuXUbqIO
sV58NMHQlh6oj0m8onLsT3nP+KAlRzkYj9JbeTv5iezmn+1L5Y6yQ54FX3gdSLNfwnYZRSv0lrmM
BBqyTWhmWPr81IEyoYDOpo1mEArgmj8foL3wKjC44dQvDHKBjdQVkr5Umg4GitFfPMXRyEHyIZTj
lUHzrDrgaTB9UYqycVPQNkdECPA3ymZ8utCTsqI90ZcAunnPbUpuzKLyri9MYILPEMYlt8umaeWA
pNU9JihvCbRyr5vYOqdI6hSgKeDB5RWXPqAbqdKpAwnUvbIDvmzPJjiMlxF1OCg3uqPgxdj4VIxN
Cx0SAlayVXc+Kwy4ccMAUG/MnBzIubIJmoK6/2FVgH0BS8sUXFbdEJQBc2ugCKinHaWMrXAPJgW/
c5LZr94Kv9pLhSCU2VoYIO049RBOXvMnLwQjz0mCYDCGP9FsXLbmS21ETFoCK7x7lkq9oEqHCHrS
fhHau2F3ilKRlIvICPfmDaNk9Z2pzsESN2/JUH1W0nDKw1wQpW+cbsAm/t6xP7HFmYc0xjAZZoy1
BtTUdzaIobRJcAw2/D2G8lTEDBA0WWMO41nplzJq5qCu42dr0m/SDCKosqoDlDsLvv+W/0USwBDj
iBbWMEArlcMw6XAArDsUzVizMcI8uqU4YVB4IMQ59CAZKe8k13jJqSPvyl2xp+9FdFhE0uRbURlq
QUhKdJAQ4FJzH3BpYz1tJmPCE6vtyK9l2FnQHgQFgVs/lP8D5yoral/mW2jj2pCOM5m07Qq3Dklg
WQqzGWWGZidpXnU7ALmEEev8Kf2VvJuvoCLLfpi/Sw8IGdcMrt/1FdgaDx/APjoyCKjHoPfKBdth
Q2QESynQPTommBMoO+TUcMyhuB9AOEb71CfZDV1qN8xlT6qpWxOMolPFk/PhFCU/pbrymkb2Bswa
y0pyr6Xjfa8LP8rGq3j+M3liWgNgKwQgy18BgZU5IDj3qhvzKT40bvM6Ov/hfbqwxx2CvqUGRWol
BzUIEpLlbbFEQ7wrug+28xhJBUgZ1XXGrnMZ41RdWVclTeVg2HXHDEQ+Q+zoslPfMRJwpt+TZL6U
OPajqP+8cbEtzDICgI1YdY3xSuaxAESBzAGazY7ev+sNvZPpR1iFAh+14QoZdSYyDpQikc9xK2w6
OUmKsZyDVnq3jPtc+z3oL9fP79YLzFChCEcBJscMFnd+M83o55LWsAFslRI75k9G/p0fFT/t0VCk
O9HJ2PxukArFrBeCl/WcyTCkQJdURv8nNq0e1VdFcmPUzr4q394Xft85GUb4J3ThhKa3bsG5aa4/
NhB1qucOplmoRtzWLexdumfUfECOQSMd8+2CIGrjE2J+B+VxkDOjncXn4iDjLnpawDml6YF0oZsY
0Gr7cf0bbjxlkLFHk4kVT9hE1uVFAA/+UI1a3AVSB3iq4rSG0H2oax97boLP6G0jwQR4Jo+B+cDi
tOjUOeOuPP6F7xB+JuYcLj06KlqYbTTYjD7DPV0uCElgFFJi9cFEcq8it22WO8pys1Rv8Rw7Vfia
ZU9K9RsjHoKEe72TqL0DSQ8CGSaUzufbaqOU1aTBcG3obgU2YKfXoIp3/XNt5KAMtcJAIywLXIGx
jUwH4XAidYEa+hTUI34X6IfYo27/rf2sS6cOQhBMZz7Dzgj3dn0g8TijmACsEGiCAKG53FuFpJiU
03EFGAtVXLjajaKAohzGvfiwvIZIhDtHfPXWPvPCrM3YKs7CLcC8aJKxm9eWYJKIngqoE1bt70Z7
v765Ijvcu9Na1DQnORuCZdQ8BSSKk13va+MLZA//wRAwIKzpihov3yJapEFV/h9z39Ecu5Fl/Vcm
tIcG3kxM9wK2DFk0VSQf3wZBi4RLePvrv5NUS2IB6EJLs/kWHdEKPvICyMyb15x7Tq9K5WkgP4T4
s83uOO7W71eq/0urZUCoHAUuoN1nRVGuChBltXJ5Mmi2q/P0oI/Sfhz0v4zTZEN/aLljNBpHbnoJ
BE2uitwwFicxAmmn3+3GmB5poK8M+yy08mBHR5rH2FFRdZ2szqimYq7nY3mS77Qf4xUb6RCxHa7A
R2Y3W+GheR2CldO2EBnjSOMDIuvDUUN4fb7zNDEV0MmTc2x4BUKvxhX5KBxWLjSeMpA2dc80Q3ia
bulvpIOSU1rcbfYarkFAFnzL2XOwnfvtBKBVIBVt4VcnqFXhjBmmFj1e3pILVTum4ggULCDuQAdN
ce4UykOa3xj5H9fbiJzzyOQMDY83IxMBafe0NuO3UG6GVczWg3oEEy24h85frBW4RNXKHovq0VN5
RTymys07ELc8MKp+YV/vxzuwFeSPZW/X3qqyMnMd57cF7GNMFnAoxvw2bUGHRR7lNUjhT4nhNdGw
CcdoezMO16r0iLYaik28BeEb6/K3/to2U6uQ/wNHAibxDGnaO1DCodRbgq08Gia/4y36Dspd/tHX
LBlkjiAMSTDsrdqtk9wr1AN7dvsYWBAr4O4EZ70ZNHd7OqMzZNkWuKCBYJisATeAe4No5amJxL2a
g2lu9F0weVpZLK28+dwlnZmajhwMnYFJswHLPSgpaJLe6ka0svEv65CzDgmK7Qaj0pZQMZm4iqAY
AQ8Sw/IrSgz2xTUr1voITRVPcsgusGqQSq/djmyrzhYVigcYFGGTgtPLMad90EpigQNUv9aDbhEQ
uRUA72R56xarjPJLiwZOenZs0LtAi+180XK1ioxWr8uTUGKGIVWcQYlMX36Mi8a7vFuX3gtHE5NM
ANWgADbxgUGhc5oxqsWJ+J1n+JLbJJXXD7nd0nIrBuGan5/H2eD0wEfEizG/Nr1PCK9HRsi17VdS
Aco4WwW3Bzh5Zbf2yEdAzTXnupCGY9AFdASsCACslTZ1QnyWdFyB49g0/CHDIIxUc3fhCGUZWWqg
pSBzts414Ffz+cHM2gywSbQZwGjFm2Kg3faRfhuNxgYEcM98nMYWoJ+9WaWd6vCR9tLKY7JyjBbS
oPMnnuQigyYDTx9S5jY7JwbCTbIbw6LIR6Tr8BS+ywBrvw26mR6F58u7YWHfnX2ribNQq3KQhRSh
C9Ga0NQ7DIELbWDzcupDyhDaQJfNzS++sxedlh64Tgj1sWzKUyt/BP22jtfKkux5J6eWsVLJEPBF
KRn1gPNzZKi0ziolLU8QuQVj8W8Nd7pbu2gWHB+mugwUj+FjFxqAw5hUXUmaUxQ+EP6pCDDVhTmy
yx9r6Q4HLRzgYUgNUE+a3isxaRNZqAYkBx6qeFZxbVQQwyM25FBBIJrkXmwbtrQSzC4EZqjWfLPK
tsy34IRIEIaKh7bGgc1eUogWgSrAfW5Bcw7NAitcdbRfF9J0zRA5Y2wHPWqYnpxXSn2+boumAKyl
O3VVdu0LOIpy19/rRfQydGVnEjDaW41Mfvo0fJX64Tg2HQBfnazuQCDbgP0oijwocotWr0jXvv8Q
5RBpb7TO4oxRNtW4GU21JA5Y/BJT17OfMh+/9R35Iar5QRPCK18G1phvmtDS9dquOv7QAlJfKsYO
k842Y3csxv5HmSSGLerkJi6q0omrUbN9IR3MRMzAViiDKkMX4wEzadD3hkRIbjVVnTkru2LhDKGf
hYyRxVeM0e98fTTcSo3e0eLLoRKru1YRNHsthjN5u/wpP5WKzb2v2FyIq85sihObY+MnpO2KExNJ
666J3ZrZlbErPWXtulh8O5RJMGrLMv5pJU8ac6WLlbw48d7oCoqjImhUb0MrejEKix5Ekzjx6+W3
mxeNGXXCnyYnG15tCl1OwrZAiUEH1ETN7+K82gm+rpp8JzxyYrkHuGvNFS6AoFAi1tEWwA2F9sP0
mqLhKAt5D6cfbfWdYBaWupW8ZrteFV9yVoCYAAkHVD0DMp4vnp9HUVW1qAkVYenxqbZJiuq6Ttam
CBcCCwBNUKdhkNY55zDXDoFclxqSmu6KROVLonEmTqJGoGtcak+X12xpm3w3xn7+zUlh5MwgzTCU
p1jtrSTaVqO44n2XwghkihiQZyQHIFScXI2FUVSQNsmqU/zII3epPB0FZFfyzTy10M4G8hhjHqWT
ngZs1HSX2oEr36/BZ5Yyqu9PMS2WcFHVCf0o5F+xb3VAFQq6JtCe0EyMZFv5Z73XUOAWnLC2ZMON
HPqgHi5/6oUr9ewJJv4mSOSsE1loWtQx5noHaKgYJonplgj+q577ZjpE17kfrhYa2R+e3AtnhidO
h/a8SOUYawySfFRos924kbfCLtrkH2sAuoXSN6rrfy72dM6Ao5SAs5BHHLRF4/6KukwwZrjpXM5L
XW4rr3zThbrfub3J/k3KfKxLAZlT60ouVCclWwpuG6/dJOiORaOJMYewsikGHh6ZRs3HGkjj37ww
I70H0wrc7OTSrUY9KMoGQfKw620wlG/6V+NQuaNVmvXd8LQGxViIM1G3Yg13EY05XPLn57Wu0C1u
JK04adJDXx6lbF+8q+0acHDB0wFSJwBDgLAMaCmWi3zzCoB6VE2mk+okR0+p0tg6eJv7YS0zXD6T
4JvAiDH6FrOuJq24ga9AooFwfUjMFiWVPfCCx3aPJBhck4B8eGBFvaK7aJ/a69Ici77vm/nJuagl
cIKpbVSeVN8Ho0Boo5hnXz7zM1EIpNxMKR7viNBzzhgcRENV9OAAw+VUb8kteILzreQiBkX4CbHF
wayfxiumdYsa8VFzQGQrQKtVtMGySXqTNDZ3WnmixRDk2xNNcyRDN0IlxxPlPwb4X2IJG/lBA6ob
YmTullWtqXnwE7enTmbHmLhbDceXvvv3bzK5EMIwCSQZA09Y9mBT3DUPGMrP90zqV3L6D/JTu11T
EVvKAL4vw1SEZcxILRqpUpzGY23n28bznxl0q94Xtm6C8Pum26zaXEjYz2xOjqqepLSOVbymeA1y
OdhMvZ64IeJLweE31dPw1+dZsdfYOCtwAlCSml60uMaDmGtQsErpW57t/e7z8tZZirS+G5jeoSFY
kRGbyGzh6q20rzfanewyiZdshZl1cYf8+SbG5NMJtFPzUIchtQBVDP+ctmv3xtKdCLAwokUwi6Ik
NnHbpCnlrB8EnAJUL0weelpWRYzYyv1C8cIg10yjoa9QHjmCZQ+aryCbNwVwXa5VLJaCPTTjMNOB
ehUG5yYx5TgKnM912CTtG8Wc5CMCsY20zzzNCVoTYi2sadwcBdkMXGklRVj8yN9MT8L1BLoHhc5c
E6eTLRcDv1+K75d3zJIJXCP4vgxpixz//B5pjIGStC2QEaRkAxJZu1lTLV+6qb5bYE/w7aZKtbju
+aBCQgWQFjFES9D2Qbk2/rVoBTRMbAYMDHjTzHpMRJb++rBSlA+6km8gZeuGfPc3tj0wliAJRkkE
FczJ5xq4RqEQVERJkT6k8ZUqPVxejhk9N7uNvhuYfK2s1oc+kbsCzYwWkiqCSVzDSbeqG+3WRFyW
ot3vpiYbO6zCPpcDvEtSALBq3EbdRyNFlk97K29eQHlgkVLYXX6/xe2GM4nhCqj8glDtfDNwhEYq
TfF6fPBDaFIzaNc84FL4hYgBABnGgzibAwz5MugLQ81PeWb6nY1kiU1VcFaZmolulY+yABwYb4sb
7ZnI9uW3W4x1vxufrJ46hoM4ljAOganH9kRdcpPugvv2isW7kudXTvqOEfnoZ2CLK/5ycTW/vfdk
NWMtCGpa6DnqFvD8m3aDudGtuFnVrVr8viC1hMdgIKAp7KIcErVE0wUruPN3wQGTidCxb1EOsmtH
BPMMt5Nfw+Nau22pVAemSYyDyaztBcKP843DKzQqSYV+ZuuiQGiWiHqc2AuvRJc6xnOJYt3a8ViM
fb+bnASfQkpCMnJYTDYO2W/9HSR2N76HosJRxjunVuOGKeM1Ka3sxrBX0eyLLu3bK098TVEYJReM
sI86W0esH/UVdNW9W8MSgW9sIKAVbeJVMbzF5f1mdLKDh76IsqjBd/YFUPwWTzIP36C3phCvJb2L
ltiYlYrSMi6eSYzZpL1QVNmIDnXfW+Ap2RSUN/vkNtDuLp/KpQsc+rfQKFVwNmc9yyqtQOSlIQE1
cjTCpfBFV6p3XyTbslO9mobuZXML74XJFUbLjNgSfmi6UwmSNqXAF1RE0ZRqYvmFjAZDYnL+52VL
S4fizNRkhxbQ5QkAi2bZWXLbhw4RzAgUUCyxDio7AnwIOmt7YwUu9G/MoigLNw600NQFYHdERKUo
1LCZtfy5ugOiAOlg6/D2sNVf12E0CyfhixIBzUkInc2okeAQSmUoM3zSQjC56roIMgczvublz7lm
ZZJ2KT0FkNVIypNOpRPfShs61l5WNSvglqVLAlUIBW1rCBvMpSnS2Pfrfuzw+aBCqLisvyvf+rdK
tmHMbspOtNMjpHqBWbjttJV3XOq/gWEK2xMsFsh4p3GS5lOF6yqJgSUwIhOaEtos7QaytgA/ijYj
PLQ3q55s6UggxsSgLUgndHEKRkkQZ1R+IrLKXudEtwDiMpZr/1S50Fi0og3EkR6CVcjlQqzBOr/w
LyAPAnnmxH92fJF3vt8iEjAGVBElK6nitQt/4dY9szFxl6Da4MImgw0BwK7WbEMgY038f+OG4SyJ
q26HGwHUOACHwP4BbQvv79S3zp5hcvNzAGiLSoln4HfhJr4DGzyELC3VzF9Ut/1Ac31tPZcOCobb
WZyNZvcM3VlDYstoA+AFSqN9i0QgQcoIU6uC9nb5QC4u4J92pvBLGSkmYO6wY0DOSxSuInEtHxcW
1w8kDtCIAd8P9BjOwwrkk2Iy6tVv2CH9M3UASHzo9+kmcoMPf2N4mQ0/I+6rY3gTP11+vaUAA2Pn
AC2BbQEN3GlM08si36ZFwPxoBRL2ZFckJlhd+y29Ca8NSzalXVpjdoYA0LIlm9SWeXOtvbv4jfHm
6IKiJ4kvcP4BxACjzomBFDOP/KOUo5CnrPYXFi5gCaf/dxvTkSopFWOGWsdB7Atb7n4mqPrqxmAV
sZvWfyNnZlyuXwpgcDZTTFDf+aQsNDk78eij5ijS8T1Zc6LsXp2U67/bmIKBeLVL1T7gMlDc0W24
CXdoTzjkIEFu/e9Mh+qY2gJLvISxKlDDTOIJlXageuz77ETljyZKrDHrrMsbcWl9WHEXBkBZgdmd
8z2AcZamLGTUAIzspLS7RgIEqHhrhtDkVnuBS74Do1qMCQ0gstnYijYaddtWUXHSMXk0+s+Z+hZr
2d95IRWHmkd5HIYmLyS3mQBiwwYbrpFuAk5+lUkfuo0O4UAKRIVX5RAkvfwNl84RtjhiE8xmyABM
nH9DJU3UTDNKmMyGxgQPn13r2ftlG0vfDoPJABaBwAnEMJPX4noIcA58mJ90ofYiTT9QCuy+Uawl
6Yt2oH+D0I4RmEyRJV3ZFmQYIuQAdeiCaYlH+gF8DC8W1L78Rku9GZDKSRjqRPFJnSH4Ml7OwHGj
YGTUHj7TQ7jBPAvEgcloSVaEwdXVat7yu/1hcHp021obKafBICahQxOwMHAwO8TVLPFtaFHfBrmT
nXjS9vJ7Lp0wTJULEEJmcJNp1AUwpd8kspqBoQyDQXFF3/g6viFGeIPi5yYt1k704m7EpBA4nRiR
9/QAGFFUl42Et2yT54G/5f3ny++zGEbKbJ+DuY7JuE2cUoBZPMy6jdmpNkarkA0Ho67hXjNwX+kw
bjGBA08b0isfYkoW0TPIDTRV57aBUZqggniSomAXlVSHPG+yusgsspv6Z/B2oL4EEjJcAWw5vpUc
S1FPgqzFHZBi/lvbyYVvFyOyofgJmhwGRFGlRjLb/l0en2L6Cn7JlRRw+fNouNcZeh38NewBvz9A
pihhkA7Y1pLFvRWb3u3RxgFVjm+/IRykowVPa+V/gx0FNr/ZZfvim920z/k2lzrcFTi22zEyoL7U
iY9BgHrByg5Y/MYM1gFGD3DrT4MXDKeVWjJU2VciwZnEwhAaZzHuJsnqr4fXv1MBktjR+d0gu5S/
v5sYNYLU1l8n15ZHC2LHEiiq+k2LIQ4DRBTv/wG9LL+UuqDKBUUVRqM+4y5JBSJUYp9npxCxhpvQ
+tMYxsxUxTCyZSV+FNV439cFxYhTfycm4nUXS8pzrVFuk5ax5MkteRC7COKeRWNJQuJkhe5lbeXQ
3rjPagD/laj4OdL2GXfmc5DJV5i/+Qh0jthFFp9KEPBDabl+KHN1j82205XoKI/Kc9xKW17m7lI+
sdpccBNI0GZDsSUpkrqoD/ZtVe9CX+LMllcftBpopk694zrKUCqugptQGhuvaHPgyHjjSQbNfsxn
HznYUM0qEw6VqjudYTyD5RXIJLUnTsvrd6paeLhG4aZb/y6smp0qJGjd6z/jnjzIbXUc0vGYCP1H
IpPrCAKPjU+szIdOID5FlZG7JglQMhtQwosbT9MbF5BML4t6J6/JtdZou65RrSSnV2PDg3bH1zbR
kN1obW4NYrev09JR/NiFnvtDEAEKU/d7yuXPpB6ehojHWFG3iaqcmCNQTSHPb5NRXMvel2I/nGjk
7uCkRR1yctE3FEKdXKdSVl+WAYBzKy/Ftg8gomm2B2xB5/JBW7g6MEkNaTsMfCKRnWKnUE+mNZMh
Pflcs+X7wBPS0db5p6hFGbtbZQpZeL0zc5MiCGlU2ZdCkeJ+7Jz+hNLuq+ZoSIOggrte2FlCHskY
ZMXVj37KXNiiwc1SQ76cnoTC5oAoOIAj69A8iqBxLjz/FD8E10hljzg7deowNfXcW3MsbMEmlwWY
XgGhZeM5mMiaXGUa4GKYdsIHLrLPPlWshEp3Rf+D54EPTgDEC9N9LWtrN8SC+zyzOvFmAYnSUQW2
ETQTxrEg3AuUmgJTTnD6Ou1OpAQsSYY5Rmlixhl/DSCnFZWKWdfdWgi2ECvgScDXycbiNKzDuV/N
Y9L4XNXQU0Ms6Ue4yW/gmN6yAIknfxU5WHRPkdaMLu7qP41OORVy6LiXtVTQrxJiJJkRb6eia9yz
YVhBhY5pqHrDa+R1u2GztuBf0dZsxQ2gKAzsPXHW81QkEkU8RlRPVWnGL/1VfZMcg96Sn7M3xRPd
0uyv28Aid93GOF0+zEsoB1C7/mmaLca3SwyVKBpihJuCpdKwurDYtEK3yfrYauUUChYs49rWihtL
wy1p7mUVMWlcoaVCBDvJjisPw3b25DtgHlNEGUeDJsKMqVALQpr3SoEwCeAYExFcZGpBshn6/q3O
u89KVrYITW+KQPpJfOUp6eXV+H9p8zHGe2Rq2Hqz0RNaGEOVZlKKfdA5mgukoaNEljIC+aHsqEM9
fx32/VU3mrw3oGBoCYBwkkmwTHZ8FYNrvxmx/jIn7yTUgLD9Ys0duvanRjXFzNT6Vaw+W7DYmlLp
cSC0ByMv77ZZfe2T4YCMaCuIzUcc5Felrz8pEbmN5dbWmuSUZgZSmRj5S5KB+iGKbW4owT8B3fMk
z4Fzy+p3TsuqlQO1kNaAmZgHvg0tDmU23xpChZ5WVZIAoRk4Up3amP0zlYFfcVsrZqbwEtKlbR0Y
aXLi/NRWfH6XhNT1+XQF97BsRkI2zfIXfYrY84tOTxWBJKfe6Kwxrrda3YDr119pZCxsPpQg8Mm+
Jq5nExSBmsV6iyDupAUHIrxK6d+ptp9ZmHj5JJcETmxgIZRqr88FNGR+iqNX6x9lzFtRnjgBWCEl
rbPz7rUOVC9Oea+Q3wfJsNTmc+W8L9zt6PezWSgN5f9ZWSTDeYiDQoxPxEgPafAjVTDJrg5Wgjis
7yOT1LIV8gedq7Z9VW/KYDAvP4Gy+ASo/chfeEIo0p67P37oVNUPENfWfOPlTUHdNBPu9KjUUSIX
74RgvMqzeAQNulA6jSDLjtoat5T0Li8m72JYvdGYG1mwuFMSUBeCMQcIPU43k0YFu7ngS9QshZju
oKLln4K2ElyMad6qfgJ5MdkojmUjOH0TEIuE+qOhVcQJGnDbjqn8SiKiudHQID2LZZR9DT02S4k8
lkIAHmtR3gLGT+0B/grRv1hsQgz6euFYgmY1aJCLVOFRqVLfzsXmtY8MVnukZjLS58vfcD7ZixYm
rhD4LdyfrKhw/g2FuMh5P23CIzRyPDYzkHQflH9V/H3otWYFtBxKJ+gMD/tmD7Y63w4ESw5MTXCH
4S17uvw0s5OKh2GaJdhNqLbN8Bw0BkgLesl4GLW/ClTOEbn0XupS67KZeZ0Idlh4yKZ8WdQ92Tgg
N9M7DeRfwAYK4HUMHSMwyyc2vi+7/EYEw8SKxZlvmBicxMGgEsBIt56FxxKz45YsxTYRV0G88/bD
xMrkJkpbJSREKPBaLr1qAU5Od2Nlyd2p7KDfWVnlPtz2TnGr74nT1b2ttI7xfvnTLq3gty/71aT4
FpGEGPRDZwCb1082RMjfaqU8+P5flu/Ei4J1lLG5MKTt9ODXIZyrAQDvUSxCJw3qE2aOtpdfhK3I
2a3OTKBAjslLdN1n0545oaVW6go5chW0FNImt2LySEnmjTq9k8XXUG1W9sjSp2PiJEwRGoOs0xJI
HPRZDeZTcoQgnv8UjwXGCkcWKgiQ5rr8ckumMFyK6XYEakyH+fzQJ6KfcLkoBkdeulPq0e4GxZRX
R3PnnxCYBHQB0A0Dvm0GKqeZLvYDLclRHDA8ikhCoNQc0sypDd4SihQApjWJxoWTDZs6dOOwO9AO
n7Y3xrhv+ZbPyJExc8T7bNcg0URCPbiSw+f/gfjx3IHycJzA34LaRVWg3zr5liBkzqso7HAp0+YU
hMaepEQzO/FG4Qtb06Azk/0AmtDNAIYjbWCqSWgHA/hiOyiNVsKm4RuI+SIZx51ASLqXItxIcnZQ
Wgw1yaXD6cVKdLdALgY02xeBJpiDpJlUyNB3hd7UcXyiP2q73OYudw/JncruAQCnH2sJ0myzoe4P
ZQVg4QHwQPl48oGIVEd6EevkpBk3LdEtA4ziwdiuvdSstAYzUPoGXz8oK+d8Nx3XSYB0qSFifwZ1
bB4hJgaYPX2Kgaitrni7QCfbXqvNfi3vmZ9gZgHhxOQWI8ycFlTiNgiqTG5DTE4Mvhmn0bYjrs7V
tTW0oIWL8ijDGHXlm5wmu6MgBXYeVhD15GvRFsdWMEsfOKJaE17iHCq6Evo8Ju/Xd4Ee78oieuZC
48gjrLwWh3rX0+hQKbHTC1yN5Er9kfX5Jk35ez4q3iOhRNtcBSxRCwHWuewx5hfY+bliodg3vy4X
QoM5e5wrnsvcgS/3iVJ//N9MTPaJH3NZxaTEjyE1NgMdrEFbLTMvvgZcEXNI0Gud9iYlIwRLup4S
RDuSCxWOXVyY6q1sjxZjF5eeoZmzdvWzS/dsg6BiD6zhHybZvv325YSkD3xQ8sKtA0MvfA1Wk020
W8VtLHlbhG8Gcl8mqDT1fAZ6FCPkN8ixBL6QdxJbCGUnTMaPdqNe9ZZuliZN7NguI+25xWihXO3X
CAQWvS9gBugUMQ6c2b0SNygP5BC8/vK+4JpwR3XH6DswAW2R2GyzVcW2+YJqaGOjMQXgA0pu07fG
GWhypUDEOOigIa5uqlUR9FltiR1wyM/gNgHj+Kym0CZdUqfqEJ4E48UIcxMUYjsFbacEvPuos18+
A7PNwoypGC1DWAPZjCnIKOzGNsb1BW/ybbOAxNW7bGb21WAGG1IAs68GavNpv61TKmE0QpWc4uRd
Lq9H+fh/+/sTbyEilshQ1SYntdZMQX+m0Bv9yxZwfJF7ouTGIoyJs6Ain3UJRqtPLYFQZS3ZISpe
l03MDhTucqS34B1l1xb22PnBBVoJdD2QezjqKhjCS2RtYewoCvFEWnmAn+FC4V4vm5zj9eUvknIw
IiIORItoko1RoR9SPo7EY067LfhozSrcVWlxTBXJktAN9QPe0Ysb/DaIiHrDWjE/GxVj5pmyDvTi
0e2dQgIAewMbT2MIx4REANH2Lmhj7VID+IvrLa3IrEDiXC1Tdn68puY925JfphGNsoHheZQwKNQA
8ZIqHNMudsJRsHqysinnbVSYwKQA9gzwUfhTk6yv8HuZCztePDLiwhoiTIEDygJV3caZ27nJfXMM
7cSinBfLKxTNsxAIlpFwSiLiQ2DcZ+ctUhoOQz/CMUsDsxB/GsAop8JaPWT+CUG6g6l4FKGBvZpV
7dRa0QEjEvhj2xYH3adPgSau7RB2cs9uM7wH07FCdwO5A8aYzg9FwPsRAfxgPEo9saFhvlP9iJp8
YjyVugofr18NRf/IhcAOp6WeWihbmj0Qoitnc/5BQX1pIO7G/0CFNk1gfKWo0EUM+GNc1SZtD532
kCoPl0/D7PyzV+SZvA+QFvNFywtain0dtUclquxGeo79bBdo2Y5mKMmK+TUvBH+1HoobBiBebBSU
1MBJPnFqwihHkooY79ijnKeXxlUpxS5AU4+XX2we/zM7gHqj44ixQcifnC9ipgKx1JckQvmjc9AK
ABVlu8k3ncvUcLU1lq9ZYM6sgVgYrRFoos/oAMZhiMEkr4ZHdbyWyV2vAt8NvpEkXCOGmO3/c0PT
crIupVXcNxqqAgNoL4q3LvvLspjMApMek3jUOwFUOP9wesVK5o0SHqmac3st5w0nafvxLwfCsKIz
U0DRIbuc+ClCB4PjlA7FIrIPAfYxB2ByVg7Q3Bmyvw/VamQtGnzSdA6x6/QmJjE+VrQtDuiq/8zD
Z85B2xTNWbCCiQ547lJUQu/WZDEWV+mb4Uk8rJREDMZYCI988MRHiSllvL2yv2chG3s3+Hi4QPDK
zW7RIUxTySBDeOzdYBM7wa6AhIG0AR2p0F9pX9Imuac869KWtK2pOpfNizMfOTHPfv4t4uf1JlFH
YQxxz0Dvx6J2dq1pJte/5XSb6y5EMhmvspONdu5lx25TAefdCY5/WMu856MVX0/yR3F3Csetgtan
Q9iHRwnZh+81nsyZGt2EQOczOSAesl52G61srZlvPjc6xec24KaMBKENj2n/s6xUU6+2q2KnC28G
DAMKuGhOYV4D0fL5N84zXgF3kMzdK+bosqH2xM2uMc3LGr4Ob+LDPl1e1YUDw1ATiM3ZtgJH8OTm
i4IctFlowNwLb77ntregGye2qjlwNY/FFrQTpSWiWudpa3fd/B7CGCrQd2iuAjkwk48CxLVrY7/3
7ysVeVQCEjgJHCbxz1E5icZojsb95Tednx6gJ9m841cHHyRn55+2o75BMdfh38fgYAf3k5kphSlm
0MKu34HjXNkt89sB1lDIlVD5h6LLdIY91PweGHHVvx+awKkhVOrXnC34V023cuvN/Q7wexgWYTzn
iP2mY0YxD2x+wmX+faDtM/LZR//Ccf/3W/8/wUd2+1sUVP3zf/Hfb1k+lGFA6sl//vMm/6DHuvz4
qK9f8v9lv/rHPz3/xX9eh29lVmWf9fRfnf0S/v6/7Nsv9cvZfzi0Duvhrvkoh/uPqknqLwN4UvYv
/9Mf/tfH1185DfnHP355yxpas78WhBn95V8/2r7/4xckQd+2EPv7//rh4SXF7x3CBjfcb3/pj3/+
8VLV//iFwwjAr2AvQUaBc8pyKSxL9/HHj1AxQ38Zsx/IRiVsfMRONWG/pv+KjBuKfbiZJOSpPHxo
lTW//cz4Fak+/iSjrUd5WVF++f3Vzxbpz0X7L9qkt1kIlOI/fkFsjP38LaSF6AFqQZLGeJ5wzIAJ
PN/vWg2KBVAu5Q9pQm5LI3EJpO1tNUfdv4rG6zTz5LLEaFPZuyJkOxr4UIjpxhafK7mdV4qIKQt6
VHNpcDTSAHGjDR43yq4Y3KCBaFM9yc0o6W5IB6a0SlHBIDXelRjru0p51RPVzAmM/AWSylaDUZ80
Vj0uLLYGVE6tZrgGIG0va7gzwLBbS1cap1k6bXAWiTkET5p2yrX4LReGba0+lmK0Dwv5LqsbUwFp
A/fZ808Jej5D4nYCKrw5Kq/cY0W667STN3Hhu6U0bEOjNTk5uMry8ZArN2OiWL6omIWhuTQANVIm
mzkVb3tN9iSKZgj3k4+FzyiVbmjTH7rxBOaaq7HayFCW1cPQFqLiwcjizOSibt+oLeaziOIkjWhH
mkcSgOVl8UPvm/0Y588+ee7HZ2185bn0yQh+tNqO4wc3qj4r7V7rQZ9Pb2p4HeCgzXp8DWvQyxe3
Vf5AkiclyGyjuS9Q548fOr+2ImQbRf4w5nvKPxj8FlDLDeffJiGUMj/54EUNbvXo1td8s4gS2+Dv
VN+rfJSLOVwY4I6MitegKh+KMXew/lYppZae6KbeHgKwtuWHxr/jgG6ED/aNxMxVL+WuI9lvrTyN
IQ9723OD3baSm/i8rStXCj364aHM7xP9YIxQ8LzRxp3S/Sz4KzB7omf+qETXrZje6ApngbPJ4dRT
l+g/mvxZBpZb+jE0oiOgb9A29ZUiQR2hjj0jik2MLltN0UrAf+wFHtzcWKJauyKiaI3Sse5eIk49
+Oo2qR418i51gVPyyS3NjxGCbr9XbGxHFJjNut9E3Vs3vEO/wMpFzYQOtRPXAfr2usWT1zr+YSRP
VDvVQ9ubfEz2fX7sCG+JZC+M3IOkt9f6KAN9Wjk+l2lOFUAgV2pKGUiEdvDSOGlNPytfCI0/k6Ld
8ppXDB9Qbun7O51W0Hk/9BLUWcG3K5am0GLsjZY/ffkqVuNtAqnEJAhOVO3uRYN7JFHlGRxYPgW+
+QT2NZS4H1lCQo/W6gHgzd/iuL/kz/+tlz7z7Be9/v+X/hxe+L9/d5ozf/74QpuXujl36fiN31w6
AB+/oi36RYegyMiL4U9/8+goJ/6KjBKcfGz2AtzkcNp/OHTpV/TzVaTrCC0YRgYB2+8OXcQfRHkV
ADpkVRhHQbD3+7P9Bw59VoRG3owCNNJbVAVRwZtGFAMnxhhAavuHzmIyC8huZfOtt0S39rhtdL02
2K+zeOjb/aF82UN/C9YwqzNjlsn5ZIjztOofKBekZh2Lr7LUb5sKDlAzegeR05ZPyDbkKoeD1Dv4
9B+zLlCtPB8/hwqKIen/4+zLmtzk2W1/EVUgxHQLeGy7R/eQ3FDpJA2IQQKBBPz6vch36uxu7GrX
t9/bvIksoeEZ1iDvjMB/aakhwkbpjS6Ll0I0P0tjFBDw1FtlkgdeV2925uuIUy7XVW9koWsNLOoa
P49H1v8CS2kj3E5FZq7RiGr5bV7Mvnye3jcmQGme3/3xrRy4QK+mG3iGdZtAmQI9yQqnaCxBB0yz
EEZizaY06FMSuL+nhkHAw5qcyJEAabOBR0R2sPYeKcxFphreianZR9YEuCMvJEAqOUwm/Kyq15oO
UPJU/ctYJPf2mICQ6EOz2+lBSFQ9umGc2zFBQoRzH5ulv3K8Ac61ogzCrjTgWF7oPgLs515XUxFy
jw8hCtmQdMviyRp+Zza/L6WIPm3z/7eVPscCZ3pH+JTYvqC/QvHRPe9Y98wmmRod/ZwH5AXqvmCZ
iIh7Y4yC2005GFhy9SOAJEbnXBka23+5iUDlQR8D6qRzqLQIul2PNcIqDfXcl1ueovNv3Q/Nz++n
R5axNuxTgBVFuDX3SRHjLwoLNCG5m/q5epbSbSPLSXjEQVkNcVrKMHXIwW71DyLNv7xVWycYP2xd
PKWmJ8OKeg9yrD94gMcDdtR+OHQiiwx/UDFnNAszQd+ZbfMYpSW6bsYUjW5juC/c7OiM9O37iZwV
sKCIh/rYrFIMsu25+QdLc0SUIm+eh996ZR/QxovS3bgeD3CcvYrovrBs/xIwJF+4naAEuiiXQc/c
EGnh8+exQMkP8qbZrHib5eCM0GxllNWuEZDzUNMKSohYAAqQlM82UpM446KKLZ4+Fn2zM7JqP/gA
fqqgwfqlDwFUCHaJkf3uBi9bOUP5pgzqP7TCNiNPo+z+/bItM6B51bBcIGbOxkEArH4NdKF4MDFV
jPyZWnurLtdNWv/nyfySAX05QIi9l/sYDHkU12epnFkzdTFGwP3KqkTXPFd5D8e0wr2v2gE6wlRu
LcnuuzRxwNmFt9conkjR5lEwIMyzg5MK+mo3eZVeGZTlIST0/iakMiNzymmYdwkKbZYM0eFcJU1w
T3y4I2TdYyqtBw6d2Z3d2G+1WffbcnLXukv2jfCh65LDzawRN+DwfhCstRRpXFOobNmVK8PRr98p
7d0jVNSADVDODUlyyCaMkCg1aifuEzHirssf3Aq2QKy8Y32BZhORzgY2ccGq81gbGjZtw7xtjhN6
UvsO3rbrxIdTeknFrtMU4Xk9HidS0bAdoPWPSvkmSxtwdsjBmMzHQajfwFI/OwN7dLIyj0olnuyk
bOM8w+oQFNMp9567aigj2ictZNfdv1xPHQDcTQVmY4Wev/B3TipVWA/+vUHdt0I6Iuxz7Wxb5uxH
w0VoBeOhSNj8HcS6ZJs5HJY5lK3hWjVsDeHQkOjAi8quPPaJo8J0MHr4wPF2V7OIsPbGqfAjwP2J
uoDUj4atbwmkvUbR3ErP/MFGBON92mxLfBcrMVZwWiFrWNWMN27iO38bqd4zmr+kgR8naR0H9vCn
6POXgYy/3HoCCEK2t62cDnLw8A4Zb5PZlfeasW3Du5ecqd9GmbZrp7fduLHGagWTtxtHTVbcNsMp
IcLc+E3dhVyarzKtXqyEvuBdplFrZQ4Ept2HtjTg2wG7T7S1Zp8sVv4tiFHE2u3SOMmDa1D0RVKJ
oAANJuCBoD4OfaELulGTYxbuxJ9nGcgK5fXqIHdo5F5pLF0IduaYg8APBrHOuT+io+kEJE9TI9jx
N9WjhmNhtyUnPLe7ao2Wu/v4/R1yVnibJ/Z5wEX5FsgSEzZWGBDS6gdArFYWXDnJfRm64RjXqxy2
BNcuFRdx4+JxBKEXYDXU+yiqN8smv865FcjeLZ6nyjOPE+hs4NFw9q66zsVrCf14AyWyGx/okdhP
+12dsLdEDmwl7MIIzZRbcVfDrGACW6yo/L+cVT/diZSrqU3zn6ZNjyN37tvKGELw8rp10TFjo/wU
734hqR2SwWgPjgazdFQ4YZrepnX7pqzupqflcyXLE8+yfe14cU7aJ7Py+2hIEeTUrS7WRDteZA+G
Fwc+2uBpIB+QMorQ01a9V8LvnifFbspUTuuCOMlPaWVPQT7+cEuzP9md/cgH+qsk2W03IqDl3QH7
AElh+TIk2NI+PDjDHi6Jq9aGBrupQeHOSFeGvPMCCIhMLZpzprmtc/KYpwnEcWnmbgPe0U1gNq8j
N0JSQBGTqQNw0ZtpCOLGrPo7VzU7XRcQaTWDeylB52kquLA2JWQkenbgGmhkY/CfWuWyOws+Kcr0
nkuvlKHZ8INFBNrW1VoXKHkkEohqhWS5ld201p4/Rh2VB9zwettSgkfSTZ1YcBs+WhoUNIsNDzWh
D5SPJPTK7DHoJqgjVga64BAQCJjxCBDS1kiJE0klzHvD7Ns14FdTmHojdCBMQK4Iq0+T0wLT5lRr
L22HKKjoa9bk6wrESyHgIVk6Zb2tSyi5uRMkJBrPNrYOo3lkWzVZFxnt3ibJ0rAwKxF1vj/FXeY1
95njvzPCP0pfvKXz49JU5SMrW/cBTqXdbrTJFBOaPzUMtxJLrBclPChPg4cZem0uQ9LYfM+NDGls
Z3pVCIV0+Fb0ox1BNvuWCOmvvz+yF55k0LHQ9zbRUjy3FioLp0ytPsifO8YPzE/AnuwOaPJfGeYM
u4CbARQo5HfQA0LWtQwveNmbJdde/jzuSQTzXIhH0Z1eu0BUX8OvnBGfEPaB/D5DCnG5oqy7CMmU
TlNmFEb6PCvK6p/9c/UM+8h7kJRXw627Jdv+hvP4+3W8cNd+GXQpIFMlaaebJkmfUezYwN9hg2IM
VNucjbsWG7k1r0jwnWUjIFD8y6KRYiNmOyOUdG5XM2es7JM004eUmNuyhSkSwhpF39zxT+fy92o6
GN1/i1j7Ny7wWwiuIX1/lkAbjhwKeI/aJ02K1xrtfV8/BjVUY7winAAEEak4kuBa9/Zseedh8bbA
uwCdHWAM5n38qW02TVobJqfWqfAhJuXvUYhd012y7lZW5JThdb8n9BkWDwuGdKCwMcO8AVfzlxAf
aLqUjoQd8ImjqtTQ4kNY3AZPmGdALxjrQThJDOh3srJGXOeiGPcc5AAURfJQyOFFodLrGw7gYP3e
qKsscgcomPXQhay9OuSlfbCRw0edV9CoTk3EuSVyZJ3tE51vbRTy1mYpwLrIkN2qXjZhUQa4qFQJ
N0NKYFTC+3vA+naAAKyTArqBVblCPnwEDA4EajwSK8cgb6woeRk6NecPVdFsC64q7JDMiGkVpKu+
L7pQNXkBHkqNKkBJfwydWtd5cmPUsO20ybMYMxq5dV/fwvN9h77QfWBVWz/LjlWK0rBL0yfLNmD9
PjkvpQ30bttXW4cqF1LR9ClzYfoZQOoT4Wd3m3p5G7Y8+9WUSAbzmm1UBwKNWyAe7FBpnzPoY6mt
qBU+3eQSWX4ng+5GmONWQA11m4lUHRsiEMyRCTBxQeptKxHlmqhWhBA7/p2hCrJjAgXptofFUC5X
gTtBccPkrxVz2/VUAG6CojugPBaFrZZNocsh/fsJjahw6hoIy9ltJKUVOrRJI99M8te09NoQ4ltY
fXtoN7ntop9X9b9B4pGPIBa9DAPUuRE7Y2M4ib9uaQ46bWL+rSbUpnlXHQuvua3wkoUk66GdzpNx
D2Ri3FfFGLOx+tnQHgiyzjrRclqbRuAcuiTZkMx9SpFQ3LupfVO7JkN6kiJ6wNYwuh46kb2Vx0lb
863wjOxP4jC1J6bsNlSDwksr4AJEz59J7T4ObQcxXG3KZ9wZ1a4o8EWY1lCi7tUBW/rdcrNplUtU
WHStERwm+q1OSzMcmXvLqPtLiLrZ17mb4P/WKuJW/au3/NNY5N6mHdgviiKW7soSZKf0jcAwOmxc
fcyHIIiKUR+Q1T5akPp+Csyc341Dgj4HErmUwW6Byo03zXvYgheN36BGD4uXwZbmbaEnB/KbyQH6
GhR3drq3Vf3mDOCSGQyPPAgGx4riezfu0aEGfFnJHNJNOGyiz1XUmXI7iHxD+lzckT7YAQa+NU3U
M4IM4ALHQc2icX8ZY/VUidyKXECqURu5G6SDHhoK+SDV7coEiUABimZlroCsBgA7h3sudK8PtRS7
Jtmb9DYTDBske2CVAmSsh1q726BaPVRAcvmV2DmNn8ZdIM2wIH66NiFrGJo0mwBKda4Jw168tlxI
F3oUPnUoVn29KeF5NRHTrXFt9V5YKkTDJFgDrficd6/9VRzkWbXl3y05G+OCEQPtN3sxXNBqitiI
k1N96CAaOmzTQw+uAAnhrbq+5gt9RmL6z2g+4K/oeZ8DUyoLt1yrK/JPmrXYorw/vvAp6m9LO0yA
ZLjx7+U6vU8yOLKseQv9m/W18GJZJ1v+hEWOIzWSbCIFOWWlF7OpWw3S+0sGBt/Vq6zpa2MtanIQ
orVJMeBbzlS0ZD/86Z04WxcQEEqA2IbZex2mPbQSrpWtl8WgeY6on5oAgEEDxQwWERTa4QUh0rdO
puEgTbQMVKsRYlwJmS6PgmYAWvwzL2PO7D696VbSVanSLozdgbdX9/IWdJwKKA14QJ3AKwybZnVN
UngZ7mJigPyAujXzcGdM+NchS4Ug35UIIxJebmv9QXqyy2Fa9/3MlqCM5SiLLZIilTMQPlknMuIR
avONk/prD24Pjjry7nGi1yhbF/YJAMcEgEQXqTBYLl+npbRghmlP1qmpicCN2dxoVfth7Vhbi7VX
ygoX1/DTYIvPhiqoZfiJZZ1kbaOgX4+bOjcPJvMfv1/Fi+MALjTXLsBHWoZ8qjV1oIAVPY3kh7RF
mNhZxIxr1nb/6gOfOzTzx5plSDwKzDvwdIszJvqeFRJp8MnXQDt1o/fuIlEHMB3ydGMBza4Jta9m
HGBq6CVP3UjvEP+uWTHSyKzg5wdw8g2ux7iBTtBoj5GXDVXYaL5PpsZcocvRX9GFP8tv/v1iYH0g
IAI46Jni1uD2BcR40TOGK+oKnGBz1f/14/SnGzsbY28jx78xt/6VhGNZs5oHRZoIkAYE9oENXZyc
1LP56HF/OrEWDKW0bLsYtrBP2nGqMCnyGooEAtEHO3a8uLLhLgwNkC1wJhBwhgzYMhDPqRppyUdE
RzDsq/b+jh9mQo68tq4X7qMZxQWEOXC20HNc3HqsHUAbsEvrNIF2tfcnzWd4exU6RX8QJYcId13C
GS4ws5UkVRcbzHnW6YiiREYPndvjG/jq7399CIC2J3P3By4/IBF+PdmFWfYJMXEICuNgGXd9gFDu
ypc9c6XBp8UYKEaiigaxiiWvAIIODh9IMd/DZhv2e+e+3GU/3GjappsUaluAGx+BVUQxLz0OgNTt
uw8B3ZSdGbMVFEuNK7JHF849hCEhQQWADzbbEpc4oUvBda2mk2jfMoiJcTiETca1x2fJZpgnDT9f
hHN4ecD4WizsyHyikRVMp9S3b7M6h6QGb+cj7aehbhMdFllth3mC3Eh75YcfiP+abzb/BDi64eGb
gUVQS/j6bb2KO6kz+eOJPowrCecxJSFure+D4xS563HrzOWxK0/TWSFmOeji9i4yZDxu+2/QFi40
xbF5myJEE1G2uqpAc+FZQvgAzDoGvSAAPVlmkWioPpyyvGpQ0yyfZAAjobw2UAn0mjp0LPRkIEsR
KitbA/fNQksO0yoLklt0Gz+wFZI1qpEvjiGutDsvRMlfftr8hH+KPdrW7yzApcaTHgcUbtuY61ci
dqXyotTYfH+GL45lAUWNqgn6x8sKddDYwgdlcTx1fLjxPXqHPt6B9d5RW8kH0rFr3KQL46HiD9Ip
AOfuzIL6OreMW8pttBoRfljA8bruyWtG1OFF9xMaEeD/yavUjwtfGpo+dFZLQLGELFHpaWm1A2Bg
42kyUz/WsqojtzLk2hGw86N9cWUXX5ohXgQHVxY4XmeoV6Ofaolu3HhCSnXDJFujUNPhkhi9uB6K
d13S6fT9N7zwBoFDiDMKshcuyyXuFZz8pkszY/jHvavXHfgQ8xt0Df9+1kHBSfkyzvxGfdqXZcBr
L0Ov4QSbcxWjYvycr6rIaaHQPB9T/qNEmWb3/dwu3Qmzrxt2JnhlLoTfvg5aaIt7xPAG6Cua0Qhz
0OZvvpmNYMj7tQD80mMDFWoTonZ40VFUWzyywWi5eSec4dQjSo6zDBrmbGAt5Is6XHeZtandbCMs
8xnVCcjFDPTIku4jqcBXtXAvILtn71NVpqu05BvXpixK+wyQsaLr4im3inVN+1MuE4ZC0zTEydDf
dojwb1RvFK9QdaGb7xfv0s4HdQs6NwEEb87aTxJ8hdRijgmXGX+F/tdL2ZonbwKVi7np6/djXfxQ
iIZhXQyzEOieLhbPU2bfsIaYp7qFTxVPy792nQq0baSz96EuF8OE/A/y0HXt0gl1ycxFBOM8X/kV
Fx5oH2gmsHiRbczJ29ftopSy6qCT5mn0OTJs5t5ZqUxvmDVlPiorsKFo+sCMexTQQlNN/VoOCtL7
6A+FQ2CrMPPrRkQWE9mDIIl/7WW/EMb5EOVA1xMoHaRDi0XSuZ3JunAmyArab7AUjfOfVaR/QHTt
DRpsUHmYrkngXjy1n4Zckota2AylCkj1fweIDzFdTdvfQF36kRVB9yg2368xuu0rs1ymfBk3fV4k
3gTZXb+/T7FhQgbh3zjt1CsV/SsZMqgLAfO19kt73ZrSuPUEHMsaYfztTWbdSD24EaA+P1DS349i
PPJW67Aliseusu+hLCFjY3J1JArzyabpzxpbL0S7xYZomfnMmu40MgPKxpMJrZgKNVa79tZKlg+N
F1xLcC/PFpEfcRFMnMmGtyRJqQFe8mm0tqN6HQDJ+H5T/yP3L9JAnF+cqblFNQu2fd3UAGdDmr+a
hlMlCi/uC61hM917f9Jh5JGc4G7n9P0qb4HzmpperWlhP08ToMXQIDY2mYfeZN26QZhKo9+YLDg0
HrT0J6XNo+32vzjt17Wu5W4aMkhqjHCaxdWkIrsm1y6JOYL7PBOQdF0CoUs0xIGCB8np60ygxGB5
Rd00J1tCJT7QW0eaR6djmzHBzoQllIJE04hKIO+MQz3MhbMs/i9X899vgJoaoPsoQvrLtMX1dKNq
I4Gf0ARrcNUqYArtg5Oad8o3oYGV69gAgk7U3oM36p022lvg2z9KgLNHNUZ9iky21bcjnHtwmYDt
nBZr4fa7XPJwHI01z+kd7I9X5Vi/fP/T57duuXq4YUGTBbtu5rl8XT0tWkKUNXtbwW7T5EGUmOVm
CMQBvzFK+ZXLarmv6XyXAwk124GiHrX8VlPrpQATsQEm0jxKDC/MrKtltvP98HWM+c8/hRQVkznn
QzmcUsd9nih6PZO1M9ClEbINKUc9scEij68pDA8bp7tta33Fie18TfELII4AZCFijDN2DXRm8CfK
0CfIvd5NQJmChhPbroj9EUw3VFa+/4RYt7OPiNo3rMehpoxzcAaw4UT1FGLU+iR9cuwU0E92ZgRh
1QPeoJFNr2zhvQtp5/gVaI8Rr/D32STymNdmBX4j8fdJ0kMbfjTgq+tbt7RNgKsIKkAJKr528ube
UcSMPZLaOFaTfhogFhBZ1sDRhQpuy6GxIgiZlZFukts6hzFKA3mInZk09bFtW7aCNJ0f5UGAvkFK
2Eq7CIFE0P824RXFenXTaxe6qOVdoiwakb5KVqIxPDAwOiuEjP0YAoMBvU6/3OGIvPQolMGsyH9u
bEVWgWO4OORVfefl1kvnAjnsFlYHKG71ipTnxYa9WTg5BpQbFeTTVNptS6JMmEexj07yEXTIxAAZ
sXijDGpzMIW8Ezb8UFLgbyK/aX/B9+4PVMfXzqieRke4McTYyR5SQu9agEXitNUTmaYpHMsOzwp8
dFcQGnqbcvZiqlG88RrVPNjmydA1y7/MNvaGbf1wbfyNNpDvpASmVrXlptM5CxPDqcNCYasaaIJG
OUAu62Ao/Dj3hg/dih8VaVZel4DukI1Pyp5gL5+6P6HJN0a2YYB6MiLWcLvjYKJaPvn6h60RRraF
OKTclNEkMhVpG2X0rhIjdLy6GErjMDF1yJ4WE8pAzp86MH9YuZ3PQByxdYMqX5t19gpBrttS9u2O
dRK6zMF4pH3+luB3wUcDUgwtG8ByAfmmnm49AxA11xg7KPh5zo7xLK1DWkMD2FRyp8AKBeqxbMLR
oB/Q4P77/YlYRmy4ZgIAVAHxmDUG8Cp8vQLyMpugneOrU9q7KdDY5AgKm5yb2n++H+jCfYbIFJpX
YGXhsV6W6mTHskF3kzqRbK9gF2ya1/w2/gkxfL2gZ3TqrN4FVhjKCovoU6Nkb8nA7k5d008RoTqJ
dOUes4TikNkuOs2God7H+bN6U5KvPPQMQ2AzddgRi6+pA6OrAQ3qMM0LfV9ii0YOH4e77xfiDLAw
S2VAZxqqFHOd9kz4d0iHoC6V6v+FhPYaOVVUHb2VGyJSX2f7a5aMc73i66o4qAZD2wxVLdAvlrUk
p3NkguacPBmufVPB/iHyenWnbLcIZWs8KI1qS5aLKxf7xVnObbg5oyNzuPF1YxVe33OS+hJuW+7G
OsjN3J1S0RThGdkE8TXO8rmNEVb183iLso1sca2A+StPte++U1H8YE2JwmgqoyqzQHwdhHu0Wq1i
YVndCgz2985CyyBlQt0kHsf76utuL6AEHnsMvCo10OyZK7CMGqZ/5Y6XRVf2AV0WGrEREIxhhXxI
H0MaYBFYjl7mmA2U7k4B0/1msBEVtmUGtDLlB6eBmRXIr2jQ8uGN9h5bSxdZq990dlSZyQ6xfRsy
qseQ+sMzwlMI1jXDrxxMp7vOI2vpaCBfzQIWMCiRmgUyjinrPzgoVaEuEnDk1BgnjvviNOmxnucp
Gt+JvcIVe6SOSdQk0wdPBmA+Mg2amdU7z6LO2VZ6VG3TQjy7vXbC0gV1wyP5x1iXNYDseftsDGkT
8iTdgwbkbqAH/GEntYjNJHmTs3KZMqy3Xvs/VKPpsZPjzqr9JHSC4cEexxsDmMfV1Kc5wmq4lKSJ
q+JyBnMPlYXQOUnEqpgIEkkILUY9G7AQ4rVN611GkHOwDmy9yrhPiuKprZ0bX00fDjZi2PT0A1J5
RTQ2GQtdRo4eEa/AadyaTGhgus2TC6x5ktzhfHLo8OnXQAyAgeT6rkw7P2xgGhvRxCUhbQc3tLh8
sxU4JmaQVBtox+YrEqRjNMDFakWF6lejMVgrnQiAJ2z3TyGM1zyDtDaFyACu1y4PS9oWq4qYOXIt
ghxNDHfMxhuIdy2q3aTe5P3I1mVQ+Tvmj+kaUjfA3+Gi8FsD627YYZ0iZssb6C0wz4k1wGDwHGiB
r2n0tG5qtwytaf7BWHBoGLNIpskmLYoh6vGg73s/8X+bEgYFhCBHubK7zwMtNOjQNEM/CCfzrD1h
2wNNJhvuR7NYiBHCAgQ2dA549hDNuWrLMSfuizsORwEkC/RBCIrmi9CcARNqCvx3YjBItbbt1pnp
/Nfxg5cmhcvbdAkFcctZNiCATpF+Qkvx7+r+jz2AsYKk3obE8IO41nWaz/9yVp9GWyoiFBnRAjAp
gStUxcGbG9VZCDjmv+FsqKHE1xB8Z9UK3EiQC/j/81uq+gpVwxGD1QK1TP0yl0iyaIJQDlTfoMbW
nypQZYuwev1+q1z6eJ8HnRf9UxZCmF8lxuyrae7Trb3tbuaPB0GZ3ffDnJXIlpNbXLd1n/uk9zA5
/wh+wnrazuwfbw9639XX6KwR+5+xsCeBM4Uu1vL1c6rBF32LjRKAUt3G06nY13iEToAJqpUDh7Z+
S7qwjIYfVyYZLKuO88igUQKdCF6hB7bT19XMMpGlxgQLsNy0jbi02c/eUk6kXfEElskbGyQkwFAV
jEEZBNiQZG+WWbVhVsEcyczNYFu5pIPPRQHgez89qJY/2cY0rQLg6lBQNYD1JkVYJiqPWqJ3eeJv
ysHZwBNkN9T0ZHggfLRjhUQetimKDE+uVRgb1rW/KapvICmBpKu9Z9Int6Mx/i0bNCM4eMg6h6Ux
gX9LiieCsOBejICjTyr7cEnxPAbTfVeTW5B2DoPB3oJCvXQDvSW59whk9l1gjW86ANaaJsmffORr
z3DvKHO9UCT0mLTM3mZZDSdsOMZQ6j7qnhx0NgLvHtC3pFDb2jD3Tdt2YWcKANm8lzQbfoDv9iis
aQeuxIfrji+i6SRKd/mB1j5boZSCrlSfasx1+mB5shkGBLYcyFtbW0+gYx77Sd6OYxppOQIJUP4a
NRiewrlREgQne3jPW/57cPMty8GPkxXbBCkSqYmQP75I3ZWvB2PbWZUVcljHRYOAW10n7HuelW4I
2V/IjA8SZDyFMKEI8OpJftvrOoi8+Vf7EogPs7afS0b+tAnUZYPBuKOm+PBk6qKVadyVuivwGaW7
Ki0Q/S0P76zBb7IOlBrmtauRIEgYAfpHhQvhs1V6YQocwGqs3B/1WOsokPqhHcg2yZM6VJX6SfBH
q4IGGRjwzjMbnEf8whdb4R9G7AkxEDkda0ofTNVgCmx87wJhxBy8U2AeLaDrYQW5bmHHFTdBL5+U
Z/SxlEDPlgknR6BlGojKeS/WEHRxMFhN1LUpXnc9DeHQGy+DDcqqz2uk13bCQ5S4yxWzsvoZP11A
n30EMdXlYwRGY7arggJC6a0XrLgPLGfeVX8h5thGsMRMVzXem7WoRR1NVulvKWmLtQtySOg1vvdb
ucNNULswiVBlu6cDUVeQDed52awK87/FpsWlqHrHKqs8EKfRCOCo/ErptObmlZzswl2BkqZr2ng0
kTctnzMO7B/4Hh2eM5EDjFkh/1tLE+VNck0i8MpIy6es4U0GORhEA2nLQln+CUDwgBJB2DjltbD6
wqsJ5WjAdmb5aAs4x68X4BhYmdV1KVZO52C3GJEFfduWeLvWSMClEXHKgywEIDnsJYFuwL6mLJ4E
/3XlJr70O0B5wv0P0Vj4QM/P3qdnLYMGfW1pmNO1I7iLGQWfTMSKt6tkEIgLYRs/uZEeDQj75kAT
NFtWsNDk16StL6w8kAToskNKbU4zFq8eAMeJQ4egRP8VTm+NjGxIHMtp55hX3tcLOxatQuiyoDhq
zkzOr/OF3niXdiavTlx1h9qWK+lmocbd9f26XpgPith4WZE8eBAGWMyHCZkxQJ+bE+2yIHTM6RcN
qk0e+BtmBlcxEedVC0R52EMAPGJHnQWWKPdqHxovzWlK6Ja3YO1Y9SE3N0R6gLPzp4Ym60QlEQDm
j7aEVHRTFHdw1HmxHfn4f5j4p5+yuBESCMtMYJSieF8UN3lfvo4mSkNorIHiSq+EnvPeXESeX6a9
WORpEKPKvRZ+vONrqeGqNzVRX9QxSA/g0291S9cADK2/n+C5VBa6558Xe/4Yn05MUxuNlc/tiYKL
+2YqcPf1v5y+2Dn0Z4oLcMULPUQ5woAJfiW6w/4y7XJFu/qnoNbP3PJeYPd6BXN0cb99WvZFPKXs
mvW+iR8V6DFKBfQSUPiHgot9pSx0caehhAHtSKhanUWMeZ9nvuPVzQmy4dvR8G6yyXn4foH/9QyW
nxVXAFARM4IK7fyvC9wpbha+Lpp/tmqg2k8QHd+2wOw9IJWOrRd73594PG6TWx6DWM5C2oXOlWvi
0tb6/Bvm9f70kYVCvMwt1pzAw0aa7u4SGFyERhHss8BcU8OBEkXfP1CzuXIhn7caHJB2IKg6i3zg
Lpx/2KeBMwuGR2gMwy/cDF5gBb8uPPaOZg/qrspDtJlH36/2hfvw83jLJ6/smY8qM15wLQEjRjT+
x2y7XWCX1zDFqNPipy++KzTQZuE1cF2BHFvU2mjtAhfPYEpp6kmHWk5IDh3yM03GG2JWMC9qiqMc
x6dsKA/MUj9lYf3SwziGRil/dV7wXA59ASMgNAiq6mlygw4PUQpzS0NXYZXzh5G3b3Vvo0GYNG5M
LGiUqGqwUJPh90mrDwCj53dOpdgKdOpfLkKqmBToLSsuwz6hoInbwL9aDB+Y+WvIVIKQNK8KdfLf
/yiSSQVpECsHz145/T1h2cPUwp6jNj5Iqp8q+GSFVqfLm1L6cCnyTBk6ffdrGpsb22+zDf5lD8JD
7ntjg9yhnSkN+0E9FmhBHtwJQfv/cHZeu5EjWbT9IgL05pVkOnkp5V8ISVVF78mg+fq72Bf3dikz
oZyZl2lguoEQmcEw5+y9NsIym+Z1zaGRqCT4QWro6ZL0JxDkNALvu+XG72bKkHqUiHdd2pgXQkyE
DtRJ78O/2ONfoo8d1PRiagw2NC/JI57mzyjId1FgbiOjuG0GQr5D1c630FOmlZJVr4NEckEtg0kx
K/0yspNtMJTpquSe7ba5igpCXmAsZXQh15iz9HYIrsATfkiR3rhCq6X1BK5ZRjW17suJy0WIbwi7
K2nwThiAO8DaXwUjWsxKj1dVOfw2jRDjrdWtugxVdCeSG/7L2O0V7SZQ+4e6RQgjd/GnlWglva/g
rUi1znXkBngK+vH1oBE7hBD+dyes+zqTNa+bs3arpka+SnPnKTBnNBOp8hLLkwCMyZ+uacSoZGF1
O/VRvhOi7AGBKY+GLOJNAFDEtRvtfWgtkzNmdmeMYNIEyXMrk8gyQp2z2xoB93qYrNBPnChcLQIh
ty4HAassadBbVqm6pY5NTG+s/8ahtMqNqF71sZxdFoPSwQXT3ixR0yRKaOjNVji7orYHV+8T2FSz
dRMnVe9jMXuYzanASqfaHgC2zhNtujWzdDsX1V3YUTjKyxfdinFjNc1L0c1vpknvwEajh7pIXMlB
9DXm/VOpl9h9B6gAdT3QQqste5t0GW7kqso9rY4vJm0MXE5eXLPmmhCdOEOpGsmJmxXOXdIATCuE
35f5HqnnSm8SBBOp6lmiG70xIHoqMapbSzL8VFBDlCTJDeRkF8Vm7Wm6AJ7WcktEophGdeA5bMyj
qu+nCEdwIxX2ujb02cWIvGlK+yucQlChkU83ScGe3NxAW77RDQ6kckGN2dH4tnI9n+/EYCzZj/oF
koXtKMxyVxt25FrzOLo9ihxK2GLN7/17pvaZt2Qe2FlK3IJkCncs5K+czLy6Eu8j+w89xzQL1q1e
ccOSujtHz8nIIqhm3UTx5A+G3V6XZhF64yzfwTVeGRG+s84cKHjWwSXptbKbKPj+KFeAGEpjfZdb
wS9nyEJvDnkNokp1vwwQCLStHw0h+Ymt1FyI1nrnjn+lGQTQBdEVYoY3o2nIT0hzIrOcUcvceF6w
cuO0G0fJuU4DSUeZP73F0rTLpPRekvmmtDkiCWGcjK0z5L3rzK26AaMhbawk3OKKdrzEIT03Hu6A
8K0o8v+2uNQidL+UhTGusqWjmGmNgo6hTV6Z6BTUrErysmm4N8MGqXyHKjFPngMIBm5OFXbbdA25
vDJKG6JAs5fYNj250dbz6FwoPcJ6LJcz0BxNW6egY8KJ9UrT3wuneDJ4+rKdG0+o0saZWVAKSSMR
ryzVP6Fm535KDodPxeiyMpy3nNq6W81ShEBH3PcgBukziHmjm/1tAaPho0Rz7hV0sHyq55afBZJY
IdsS9zqZwHlUVa4eD3vOgDuR5aVv5JGz5OLS/CZG0YNDkHlxFr6xZnELB57gVkqo+sxq2uBOuIt0
mt9qplzZmAFBthcvoidHS61zw4+7pdPbUGesHGbTJNR9IFU3tcUSLuUMprTVRalZtQd746Ies0et
wRpU9RHr3WJwCezqTmunT7nVf8lKLnlTnghfZ0eEe8/dj0SBJ2fOQjegfe5jVHb4bekR0TsuWecp
YjhLoFEem5+23K/yyQhWgWNg+pBnbSXVkblSG1tbAZHlDjkouZ+nzUU2I3a3rP4VSiEJqU4f+1JT
v+fgfNdtkN7paRvA3Iv59JPmrjONTWjk2yltbwFVdm7alQD4qi5Z5X1DN1u1XgJF3YYzsBWlvJ6G
9pVop4Fw5+5cmf44hog+5N9Hh4O22cAHK0caAdpahMEqaNdZRWM/RUAzxvpl1VnXCRjEPs73AFA8
0fxT+tsoNbOAatN6rhE9gTQay01um/y5X6zVXhrPD0XC9czS9Ft6/mdOVkfOQmqc/NF0eBHHI4o9
dJzUfU7HoiYyVN9IX1zklU/9zfFiPMfCbUhu9oYzJ+dThXFrifLA9Ybd/CjLnXZ/ZAiDSkkiolWS
oM4KKd9q7Zpw3k0mgCMQrdhAh2CeUBPkGJAHS2HN4568+flcycXz6LiHU02ny03DAyKXfnA7K5t8
GEoWD1YRjMNaq2SIKctVL18QmbxWGjhoTZh/tgInTmbQBYpLjaqzlDcsE9mfnKhst6uHByuPmLaz
bW/RjVCDkPCTT3mHkNj6GvsyWBfBrL+1cfKl5wl7kYl5WSSFvRHRqHlT59wZsVF5Usrm4igXSGtu
c6LCPSuNbN+OrcitAKKt46FladLFppDmmzRCoKfJ8dNYBdehPm9jSaXjmRj7dGpGkJlUW1GNoX0A
oZFbBFUOeejLBhIrM+2Ea4zgi0YOUe7YANC05W7eG2qa7yoJlmZn1tBCpQ7aE01/r7D68AtTbg2p
hJLt7dKEm6PQ8cp8eNBmOdspXYIqVh9uKSQb7kSuNkKZ/kLNjauhUynTV/M6ViiDR9bVqI8vihLc
6KJuVo0ZNJQo1crTEsFSnM/GWo3l33Sink1nxtMdrsNO05AhICChQPMeVfLDyKl602VR6tlDAKkz
uHTMq0S9qqkbx60nug3im2lLNNg7Rq6YDLDxHsXQW66nn2dm0fF1CHj+ohimxgib/rBDkSH8oIJb
ZdzDPG4C+Uf1iOzDS68FdweXEDnFcLULbVVtMk97/HnwY0kCYwMUI/R3CVQ6vK+U2KSbiIPf46Do
rhN+hpqF8/lezykI2g9hMJyrLJz6Yv4e8GCVK2xJJeYozB7T8XYSn47ZwXYPVxIbDf1XIAjs5eGM
Z3da/fykx5fA5Um5by9WwsVI+P3SKYI5bVLJSR9DtEh4B5i/ozc37ZlhTkhfvo9zcKsGgp3W8NVS
1ILAt2Pku/qbnN4FhrEmlHRli5TGQPTLqo1plUfMSkBWkwqxK6+dSyQIbjbC5pPPBQKfnGR/Pf7B
xTRMrFpzeh7fae6XVoIhd24jPsC50eJpzryEU++atAiUNUsPDG/593cNZzCYW07Pj1iUYXZNfl6V
ECbEmQLkyeUXpaJmgOjCY3lYYDYQwmW2ZqSPBCyuunnaaX1Gp2P0JHQY2b2KKGBKXuRM/Pp5Lp2Q
1JgUVi1Fh2K4jH1QH5OVKtWaUkkfW3OArWxyjGMnqhOAudySmlG8JHkKbiXamUq9S2M8eqp44Ri4
/fkPOfX5EpUHawX5rnNUFB0maCumSn7uZCmVK1XyagkV7lHuayDLsui919Vzm95xeQwBEzgi6Gh0
K442YE5eudDpZj4qU7NSOkA6AmJ0KPthLd5nLX1TEuh743A1dsEVxMqP2Snuw9lABdKfmWcnGsn8
Ldz8FgkzGRjaMhH/qiSZipCcWRmSxyAod6EhuEeP+fUwDKuyMbgdlF+IHTnrRlup1Fyrf/v59Z84
jJjs/qZNogB/wlGYTpAPnWSFREdGO+FPKwKJLpycuMolrQ326FP2dM5TcFxg+j7iQe05C+UOZZlI
OXB1u3Zj7rpVtP0P9BX2iamlqyyUNsmIFOMOv+Ei1JQmnfi2jCnc2/l4bzXpQy6sm6Gydg6AXtfJ
MtSX+ocdByjmsAbTfa03Zh+sms65yNAAGS0I2Vq9HLX4fUyrzJWC4AsgmxcN1YVpFL9iFEioYMES
5Va+Tvo2Quxcbgsda5re/1HT9E8aa6HnRMFdq85XyJd3uVSvMkO77RTQaHhljUtNDCTUmc19rZZv
uT3DWrDtd4RieyG3G12w+NRtuSkU4yUX9ibqYAUJNb0tK/EnHdrrZs62worfayo3LmaaCLQKvKKc
rKl1U9ITkuBcruGg7NuJc79eFFt1bvm/x/gBSOEMdFviIm9FdyMiJbeX7NtB7xd+UPE5qly24NpV
7pA0f5zCCbwO5i6nPp1yJBjReYDhQx61V+f1o6Tm91XSvxpZf++o+YsY84dRA3oHxmebp9FN2rS/
itR+16X8rY4ViTZWad/bWb6H+GP4osiIEK9HWqUTxYSBm3AZ08WvzeIX3dZH6qD11siMkoJgdKNH
znujtPtREX+cqMIe/zrGxkdjpoZXlghd51IbvHpu5XXu5Gujhs01Z1fzpDWvugry1xxmTg12fClH
0q7vowycJez5qrHbrSZNl2mMqWBw1OmyROC+DiSby3XaBCvJiUjuBmbX4Epx4zy/kSUqmXShcbTZ
yms8xA2lgESHL2cnnhWgJ6j07E+aSHtuPpNHF68Hn5/ciEJ5n+fkapCTmVecX08R5heYozfUK77a
Lt2Z43itdRayLkdJdpxoP3DA22s5AQI7RRCYjOBJt5utrg10MYbyj6rFr1nU1awbJAbE1nxZKtyo
QlV7VU1qHcKQ0rUmGbeRE94kEyfNwbxtVOersMd8HXe26nJp+jVmunNmwzv18WtInrD4L3iMQ2ha
NsGXCLv434//PxRXLQ3C71XsxcGDvRtxPur8w3GIN1X0ApnuP0ms3Q6LzNZZDWtlVd6eM1OeeqRF
JoMFADDkkVK4JwYakn6UsIIuUiBE9et2123OAWFObFrskiriah15tXronszkllldOM4e869rNtSa
zrmfTgiNLBmcDzpb9L3HP04jI/HEQBI9dut5ra7qTfNCFXChGuvrRWcU+8k1CKIzO9Dx+7NUwlfo
9sJKoWO1/Pu/dsAU1GFXdYGzJ+rMQCyEuiab2rXaqty9C7HXs5ojJSEGkYq9u5ar2yQECGeNnb1q
FS52csUVSOfkksUkLOmLWa2GIVksn8TPf+vxn7rAMOj7GAtX+OiwYhSmiOtydvaSCY8iTTix6BM1
ikHjSyzQGC0lyL0RIv2RG9s+96aObx5QiE0s/CaO0+PMtNGo2snoamsfBeJtUqq1wjoyQs3R6JDb
eY5FcymHtd1FMT7+/ORUGY++KEQQ/1cFAcDh6IvKUw1GXBYYe11NEp/Z85xqCGiKrKyA+oa3ihVd
lVlyWbTjNlDi7EZKdHETz3pLzX12wJJauqc3XFvyMTSoCjUL3zJzk5Yl3FoK70FxM3Du9kMn2E6D
+VwOo+1XqnxZxGDmsnkArJVf0nJ8sOfURIXtYJWSwl1tlVddooBo17V3Rwu+xrpaVapQIZirXmeq
tS+z4HsUXiR/qmXhVpqWb50xEZRdqL2hxPrVUVDwFaSnfttM9OPl4D3OaZIIdXoYU0qeUmDeVFZ1
kS/18tYOf+tAoqmth8oqkSuCTRL7Q6HA4GJc0Ig4IVkCn4TmzqZFZvv0BAri1uFG4SdF23lybb8G
hGm2EkctTqHgMTdhsNjQDGF6YVyv50rNnsYsfFfs/EaDS2y0QNCt2KQJJb6KJNBWbZO89QPw0CmS
bxZoil5VL7kjb7rEgU0qq0DczMdiKD+sSbvD2YiuWWHGsJ9S1TUif5I7+mYFrNgzs+V4sixUgEX8
SfAXhsdlef7rm156TOXkGME+yTxYNfV9e0NfYdvRJq6eC3cJ+VYvf52V6xyv+gwLVIWONDUtChHf
h23HPowgLsDPcfggbZ0Gpk0ygF85hBhCv8M3rFa/cZGSAa/a27ywEsxJzsOZpz/9Z1hsqRw+l3DY
73/GzA/ZwwMM9sVVcletx0vK8974jEDIO7crnHzRuEm5OrIDHVVe7KabCtBvwT4dqnVdfTrZvMo1
/czveW6U5aT9989pNVkuq3mwbxVt19fK5RwTytedMzgf3/D5+f56mIOdwFhQRia1vD1O941hxQ+5
LCO6xBrnDpnyxkp7Zj0/3lO/DfiPqeKv56rMmpaHUQT7uv01T++l9vTzTDjz3g5v97AshrKhB7Wn
L+irtILMYQ8E4cy+cG4U9fuvg9WCo2nSBPvM/qwQ1soQ4mdAlT8/y6m9jwWLFhKGWy6sB5O6jiwE
aB3nD1kV16Gh72NbAHa2pTt6rZ+pjtFsMLsb2zqL4ThxR8VrZCCfcDCxUmM8qPy0SUXHzeS+bu3N
+2BT+FKxq387K20jr7lZpau+PfthHUt1rMVvQHjLUqpHCfH9peZNiedZjZPHkf66ZxvRVhnNHSbh
jubLcC5K+uQjonhjyYDxYcqHC2bTj1Ms2jF+HOZpHRoJpQfD13T5UdhQJoO6cpVh2OZ9gc3PuR+V
cKchtKYheBf251R+2jJhvh+e7SVcdwE7crClLvD92Tlh5C1W4hCZn0QVPlxZZXljKmP3kFtavbPC
tllHw/xQtbK4DE0LP5YU1IBEtWLbNbqKD7MuNiOVGz+SzPZtyET3Aacei7YNLmDqjPLKruLkYmyr
0uu0Kr+x5rpclZHUv44CTUOqFv0NgpL6uk+W8Jkgl18rpTVeDeZhdWZmH//Uy+NyzUZhqRwrVyWp
q9Q6i0git8Ydhxvy6UfxZZXFuBIcD/7rtZTRTIXZwz6FZ/hgMiujFZBexctV0VO4+MC3Y6QiWurO
1nGPj4vfRzpYtZGiTjywHT4G1/aF8WLv4h1Su5fQP4eYOl6AloEM/MpIKWGuLP/+r2U0z+NuNDmJ
PUqcoVRhuHL3KBdn1upzgxxUpTVKFSPpE+FjPU5+SUyQmUm+qX78vMqdqIt+f5aDn6eYyYUdpjB6
zHY2AoM7kNOetYJ8/1yRDvEfgD5PNCC/j3jwM6lBMmp5xYRY+JSW7aaUkrzOnbisSulK8oP/ZQKi
XUT7t1g7DhsmihitaqKN/tipd0N51ZSlJ0hEOfMej7dWbquaxXWVa/ExVlFyyOiehyJ8VGYtRnDT
8SothMNkJvgGPWwEK6LxOnt8jqVivhBTTBmNXeTSphmL8y2PfL1uzhEjTn3qJEESiQFq22Ar+T5T
Q20oRytLwsfSjAm6asPUTQOy5ox+3AnlLEJxWSgPF1IINvJSgiQ+4nBVN8NSJE5jSaTwTh42CC+B
Jw5V+mryuQJc1meUtkfcWo6BFPX/He/gJGAMfW8X2Bz2Yj2/4gos4Jb78Qq9wLb3nQvsDN1qImFb
vmoupu254f+B8P70uAf7RlPEKUcRW9onfKlXUuZQadJQsOgdjXQtBH+mlImFHEi8NE1wV/Y9LEmb
E4vdD+X1LLTfndUUXj4NZPdNBGFGCPz10NHWKukuW5UJF1IvBYEwtX3ZubWST7ukS6/N1r4B/eAP
Ac/W1LnvlJC/M7NpXsMyls7N7ZOz6K/XvMz9v9a7SY6CiK4Cr/nL3uieczlvMTpIhS+84rlyuxv+
AMkltKZc/fxVnRv4YKGVRKd0OM+YT1AqcdcjEKEckmvn4n5PjEMBAG0vhYbltHfwmUyOXMRNFUj7
ME8/2r59jg05h5oQbYXUPv78TMeHfpuxoIFx7EFIe1ipM9sorzMKkvuhTNCN6iTVlfWjPXUwT/Np
X47Oma/kxEaicIwkcpVEWM0+bAt0kyNSYY3SPiJ9kkQlnVpzFDz//FQnDnTc/Chm6txoLAOo6Pc5
0pdznyUOgSGDl39oa8SciZ+zk3QrFMpIGJ7QJ55Z2E/tJNDOgFwwHkqWo9WtGAy83aG0N25VD54H
NqlNvIixPQgX1UY688udmiUUcpcGxfI/h4iE1mgJRJpN7p5xdaMUqH7nMoqpx0lXE0KSM1/d8lEd
LC7K36Mtf81fHx0OZMAyEnd7LYsgUk+vsfLf8qhZPhlC10jBs5df7eA3C1s9bNVaC+B7jFd6Za3L
1Dz3G518aWhOSdnTSPWxD+4VUzxL+qBOwX66b/+E2/yCKgwQObLZIe5tostp61yhtr49t+uffH3/
jnvIDgvAugy8Xu7WQn80O3mr4sQ8c5A+9WWBhPp/z3YIC8snLcidmboH2pxgvJ+6V9m+/x++q7/H
ONjirGE20rBgGiCzQHSsemyqPuUCxwQHj8ynw8qco74497stv/3R9Pvr2Q7mhoxuVg0Cfrcl5Gqx
oHNIcYvL2avccVNtzjkbzr3K5ef8a7aLarmntAwn0dALUXuT4qwEDz+/zBNzkchT1aZnQfcdrf/3
Qdqsd0baRMEeM9Ja6y9nraJCGHgjsU3/y0jmAhhe6P2H0pU5rMuibxhpLAqUs0CuCCJiM9cj+UKJ
znFoTjQybORAIApoAsmU6g/2r2pKWLYIRNwH19GVuZFXrYvdXUJUQSEuvFNW6Zr8vjOA4+MCCfI5
Sp4kNC4958MqhYIOTLMmwZddR6/DWP5GABzSQDZvtVlKVmRY/u4j+rcxJt+f3+6JyQJRk6skwbWA
YA4X4jrWQ8vo4mBfzXfx+GYVSPjVM7vmqQ0NqQQISpj2qEYOmfappBaiRIO1V/ZZ5Idbhy+gw7fw
1voJMCQfUuR5iAC78vF3p4J6B+e1iFRA832fo7lZ2fNMk2/vMFdXGHc51ablHzgqli85zgtFaN1D
r6d4bddH67rNxsu6UHYZlBJ3wZ4ByOoLWt+p8IwUBnCmhL4xpajxlYdkNqiZJ+nGFuawgi3brGnY
16uKsM3rMVfZu4c8WqXOdCmb0lMDHxy9crcqtPQhaYs/otcCbyqid3bjuzbMLk1teLUn/VeFgXqM
itsJCMmU1JeZlXpGjNWjnQhUKKNn0alXOTrEfLJXekBkmVa0t3pMvwBsVU3337xsp/HVmWuVIGz8
nG0JGi67H7TY47Cke8xCDXDHOF7YUiVdaxO8O3lU3jt5vAoD6088ytHOANsJIVdN/VkPr61GCL8u
aMiEg1Df6DuHnzmrzAZZOboP2DAfVdISWBLpHxMR4KMocGfUME4JBDOe7BKhUKSOH50RTW7T4s+X
ncpVOygzySj9onsXrrIMfbOhl9uwNDBgF9Gui4eV2aDfLWDhbUpdkMYtWmklwuhLbuSnONHvqgCT
fx5aV0UnAfbJbOA1lXnRFsk/kcVtCmWpDdkkc4f+0CzXF6NShe44WJsgq7iem4C5JoWlErrzL6eu
o4ueZKFrlSy6XRk59GQNNb8jUva9qesLqePOwZpH3IRWIEBo6zcaBpgEphbvmjHOnhKDFFPDvvRt
Mr7Wc2N/zB0ZQ4qdUsjVJwIvlTZaFWU27ABeaZteHn/xZxJi41y3UdndZyK+QbP4NjYZmtnJpo6W
XyhytOmsCoNO39FE4mbzNpW134hsL8r4EZk+CU94ET048JOLaNx3muZzHJFrD+DL7Okpnedw3dTz
gwbE0I1GJAdtrXxhaAG2OKq3szkSJZq8KQ1pn7XJb5CXBNAP8L/XZknUm61RTRd1ma+ylpee9Rj/
jWm6spB9ka1HQ66oJyTxjaG4oZwgVp+H31Ha6K4VGAqWa7N3SY7OL6Nimcow6tZRXt2MGd9IS+kv
azuqMkm95vpXrEfFQIyaBCG6kkRztbizyL2P5PwC+UN6PYziVwBNxy3sonf1VIhN3iEgdCZ73NRG
Yqwjvnq3E3PkF6hoYOTnm8hIg4/QHJq7uGnHlZNBoYrqTFl3GpPcSaZkiwbddFW9di6Q49IJxqfm
5gpaDH2ckg04yc7NBZ3IICBFqxmNdjtECrfjcgxsD1bfuMkdRPVYHfptm6i1Rz92WPW0OnelU8y+
GTGmNDCIVkfG6ywHhZ9NZO6SNN3e9nKcgBmXfwWSQyWH+j+8tUblTao0vmLiionrbP1g4k+zhlBF
n1IKaKfAOkvdZqZro+YOsvnkDMrvRI7f1TksPD2cuK6A5vWCUcV3pAh7N2NYWOOrkrF/tKQozhFF
eFt96sMsdgflmUzB57gPnzIF/MWIKmQNuoHwpNy+kYN+n8XxR6l1a8lBCjQ6duTHQ/cuAtBAiKjd
Zgg+7JoAV16LJznB77EgsrmB8jA12M/NIHpsox46xyz3yGbMDltdcoFXD6UFvI4pb54x6dCbT/HY
2CPytcgqxarTaZJOGp37hhhYPZHopAfGtI5ZQHwVBcK16DLSgYfqtwwn9jqV+3mb2Eb9Fkrd5GZx
a28UUEdPkePsQloSd1o+Ok/m4MTQLqK7ZCJrU5FS0iEt8iS+FMfscRmHw47c6adkseC0DkoCE/ea
mxS8WjXp74pIWjdGfCv3EJtCe3hEJiGAW+XlRg6z+tlBMLYanAS4R3PR9ZJ5Z01BejPlqf2gVyoo
Dr1s1lk7opyqJQTsenTBVC7pCROn3gDGW9kS8GhZmpxrsBqzwAAsxu1QYG2a0jLzahHGL3pi5Zta
1ojd0tt81Q461jdrdjVCnN0J/S8yM5AZNb/nkBECHiQID6LuuU9r3bNNZN5ROuAGkVhOiYwYpWG4
x466bmXpzmnsHiU2c1KhPrOm+WXSKZYvu1BOfatoAHMV1Tl958mzGITWReCBu4BT2fcNPAttNj1V
svfZchLz5Gd11W6SNTYPsNv+gi3+D27CJ4oKHGv/HfTg+Fw7ZtlVE4Pq9+mHedFvAr+5LPZiS2A4
uW+uuC420pX+co47fsJ2vpyn/x344LhCuLAxc9ey9+0q/ZAXOeXKLLwRPBA/mN+489N0SfTDOWLd
ydOZzdGPmysBWUeSVlo2sSUQeXE9GVaoAjZiy4p9P64aF7+wb92dq/mfKDZAxEBZCaMBndVRbk4l
tVHQtiXFPrs3NuAKJN8Jm/GNtGO2YSA0SHkmjCDjRCh02uE5xW66NubJ5FBl/vr5BHxCR82FWlUJ
2EDnqR2F1YSNU9sS/tg9B4irtJ5Hz+zsN1sSEUbbjLC74qO1GsPVZcQU8XQOUHh8Amd4eqIcwWlS
EpL0fZLLE2ldZtxb+3ZJro/MVwUDszfpw3NT9b8qQb5P4gTOJlem6iqOUqj7PZLTIsQtkZqFs1cR
kX2hjNXO3VuP7/1o2BVK/UjhwAIe1jSs3I7ggQhrP9wXu4ICpV9eYx1kAQafWPrjE5PD//nHODfk
8u//urtaMHGItOys/axNV5j2tpMen7lrnXrffz/VwWdGqgcVvnCyECNRSq9MOo5ii1538/OTnPis
lrfHnILxDjn5UMkxEM4ydMiF933kIXCNPJS7HI788hWlTrcCFiT5qELP/WjHnbvvwx4UOey47/tB
aa19p7F1QilZXJAADKcKlnAbzncZtzES6cePSVfutM58+vm5jy9djK8Sg4QngeXkUGs46VXXcA2x
9sbgcMZzc3CugzkvqfJn5srJH9IkBolyLLLQw2KsXOt1rbJ37Dv7M2Mva62HcX79+WlO/YoqV1Yo
FTwVlcqDLciU7MZs08zac53Yhtq63JCV9h7cDld4hp+mbfsCfernMU88F+xA3hw6WYUaxMEEzWpN
nuZGM/ekDAFtk7wWG/N0Xmh14ltbyg2UOghEQVR7UMIZZy2yZ6VT9zm7yz8gOok44AoNqlhpxPuo
l/89+o4yIfVsahxLNeBIiAqRXh7rYlL2C0lwqb+Vv3FP77RVvD5XYT7eZFSFR4Mywj9tTJMH66od
t3ppGLO2n5Sm8sRIqiUmSfBH9swpTpJelGmVSDrVbqQ2l2NvTTu5TXRftrq7n3/Qo0+CvwACreag
EKDCctgSQXsF+ncu8BAH9h0JIbd6puIGcIy1NqMA/V8Gs22+B/VETySkcW+PY6Hta3GV0KjMUoSW
4RqywZkF7vRT/f+BtGUh+mupnuoSHrbItX1QZdeh6B7TBGC1JG5HOz8nCjyqjy1v0KJsCRQDWckh
MMZuxrxBxqvtF3oKkaHjpiW2h3RpcuhrpfXDCKGNYmH+zcTjz+/z6CthaFTnTKSl53NU6NT1FKCJ
Nqh73QzoJabbTpxLj9NOvUoEOTB3+DKYKQdfIoABojukRN2bYoanZ3tqNdBnJXp1KwdUJrrc6sB9
t51ranEA8kSzNmP0IfJk8sx2/jUbI4J/61OSxbSaaYm5atw/1dm4m7UEc6kAMeEEEVnFtf45mMHz
VAamHwz5h+gzcohzLmxNARhBRaJdFYWxauUu3JqE1VxLer4KNIquA37sn1/t0UK3vNolIQlcKlgC
5+CxgSgkai4ydQ/TcT902lesdAAYoTf+PA5zhbn4rQLPSDrWCVYCBZXn4VYxV72U1rWmshYAru1w
5XuIG34NgzaurRBI91zXxqoRtuRa7bATS0MKHsNnQ16JK7Ji1w+aSWqluJfsarFSadT9poiggoIU
JKdoH5VSzbbR0F0q6bhtIuUlCoqnoZhsfxTN7JZt+IReMPWqKgoQ0IakO7f1jRUpRPgOvebJcrse
HN30kIvxH4TmnRpMcCvLJ6uOd2aRgoiUTMaqnHuNGs5cZPaOekzrwgckBLk2vnClAd2P5AELr3RZ
pON7PoNxy1OQ0YikR0/I9ZWV6gQAmPmbwyM2pnhWsvhuSKr7uhUXba++QOgGaqz2n1Y5GF5by1eV
7mxSvXoo+uH3LOqHNlRsImX1dN0M04ZbZ+VFmfYY6dVanas/SdFdBZa0y+vyKcnaVyOIv6if+LOm
Vtu4UGjSF9NHKIs3O3QgTMkGmPt83dXOHdfzbTfnXNG159rq7yZnsZATiJQM0d3QFbvBrJT1nEE/
GGJKak1T78PGyLF8WyHXU2mrsFRwfLf8MaheHe73M3cev5fgkHRQ/BMduuSsWzcRhoDrVClT6P11
uZ2ySr6bwS26fZwYF6NMyYvS8UDKSk0Nl/hBKhG68AvF9rpOvejnTqzOTdLjOYq7yiSzHt0cvYCD
/Yr889LOp3Lm+tfsnEvjc+Rz39W+tMmAQLpj7Z69cZ74LL4NeXBWnGqT2O+RIYng2Sg+pkkgVBvt
Xl//H/a+bDluJMvyV8ryHdlw7GjrqgfsaywMBknxBUZSJHbAAbhj+/o5kZXVJVGy1HTP61gaTSmR
DERgcb/33LMowfaof/3FJ7x9gk9P4XeH+1RLQYWLpEgdh8MvPeTjVRzeFpg97uzUgTbfFrpdr2hs
lM2TYcjz1wf/yTL+3bFv3/9mt9IGBHTnGY6dS+m4HrXl4a9f/0cCi4TcNQXWXpAMoZH+PDcS6rpk
cCzeLxvPZFsGpozsDJsJeX6XleXXaVpH2ALoCYFHqiHIu13ME/VXDZTNXPRoK5fWbObw6RG13mEj
uKLNEq2GIoRGWabdqs0JZybWcQQy+ku3I0GVZaONnHjNl1j2Afl3+SDCsCZdawDTctH/om/6yRlE
pBbKRITaafIP+XIZcl475CGTi8i4TfVzU/7KBOQnR7gx728tE9isP/SbuahScWlM8UJaaBTlSsxh
iwsf2r++Uj87CupqGfQUHfSyz89ZXxnmqmaaeKnpg6gCFPxfVAzgAfz7AJ+eqgEKEZ3MOADd1VCZ
Cs/Ys18QGn/1GT49SbDjFjOKov7SbBD+VSKkIp3c/T+eqNub+OaR2WHcpc9aJl708kUtTRvpJr84
wk8KgO/O1KdOp18qBhc+nCltWZKpliDtWbu4zH9pL/NHL/Np6cGRkKhtQv1k/pDYKmVqgZBHVcTi
avj7pQilD8VunMKhj7CWMl/gDOf1XrHa2S+W9Z+Udt8e+LP7XtlrkB5AHHfZNlfc2uc5bx5RBNri
/gt/yJ+UyAqGQujlJOBqP6TFDpXBSuTTQEJWXCcme235LubMQnXYYUS47TFj3l8/SD85qbIKRiTE
mGC9QNH2qX7buyUnytTzi0aXRIJ+iA/DDFnTyuC8g+j5GdGqqCD0CnopDHy2fkUgDwDvJBswc9Vh
QoJCt/fgZMYjXa2YN+Z94/z1m5R+vACKCPtzkyC2EhjyZ44YxCdzvQCJuQg6P/c63E1qiKXh6yLE
fDZHEMeh+Bpm+iyOfQYBFvPNclgtqVPDIpfOpKle+6kK+oIn296+wocvxxaVZcHYVJFB9yvI7VGZ
89OAeDYQi2Fzg+HTL/V7Pz7xCmKAASOB4A9K7Gd+FmO9sRp7yy5lqb6O4gQHHJq7gzrAgQu+UVuF
FOiStGcMeC6YJhDMKTAbnSrkEXE5aTP161+f15++H9xnUMdjJf2BCdxXMIFlSMS8ZF3rrsOJL+0v
rtyPjFQJH/mbQ3wiN2dFp/Ee3ReeWVia31dPjdP703PumjZyL+z9pXORIQLHu6jzfwWj/UGl/37B
wMFBSAf3FqJZBNV9v/g1KHiH2RSnS7UhLraZ9MpHuMcjLTHzbImQ+wbsJnOZIimgnAOMb+1Zqpgv
3ka7RJhuiZfkQaVMBnJTPKjqlMqNT1slAOgCCyE6wi8PVY+9conYyEksnJoOh7UX35WaHqWeIY2Y
KO8IMO+hZM39QqOzNVHhYm51a6+5ODqSlK0B3X6VxvbjoqzcTEWAzijomaTPd5rWigRT4GG6DJkR
w8kZnmuTjy777q9voB+RNVzeb4/zaZsU8rohe4fj3CJdu3viDDbSQe3MI5EeIRQ4MO//+oh/POqf
r+m3R/y0axq8qCqxoBNuqM2tg+Z4hMjfI07totwsHMhIMWdR3dusZz/XvuojnDCitVs8txDl+sLJ
+MX+95MV9PtzcHvKvtli2zmfxbbFObiFkyi+FokvHTYlpNw5whmsDQdWBMfO/xXK/uNegcOCsWjC
vQyDj8/krW3PCjrs1XTJysp09117FApYlmFOC1rV2gjWtsgVQm3gWdNXSJX/6+vwx9zgh+sAjBg0
YTCefqBY9fB52/baGFG9FDStYAOGkQZS46YtL8O1zMHyQBiQjYmlu4n0S5+BdoDH8WLQPpphCS/X
eVJ0jWcWVWM1hviGpfGI7elBqCfVzWZZ9tVlkWI160Yfws7DPI6lhdk8QtWAnKgNPSgtaxwuGh4I
GGewAEo7n5Y7cZajrRfSuucBjM1SleehuZuJQqoTqdiD0uqvOKGFpTbbsRnJ6rXj+LYvEPrQEWuR
1LI9ULZODsWSBzLNCsDfev6L8/ezJwewMBzg8PQZMM36tDYxoxPZkJERijYdUUZWDZZ+iTWxuKtP
YjKDUvirG+anh4Q7F5YEUJ8B4n5qThV4l82o/ceL6E8uS5AdfBO3mLZiwT2Xh5gTen8e8z/e1v/M
3/vTP2+I6R//hb+/9QhzK/OCffrrP9Lybeyn/oP91+3X/vvHvv+lfxzpe3dh4/s7S1/o55/87hfx
+n8e33lhL9/9xe0YiDln/j5ud+8Tb9gfB8E7vf3k/+03//b+x6vcb/T977+99bxjt1fLy7777c9v
hV///huUFt88MbfX//Obh5cWv3d44SP/4effXyaGX9W03+E3aKLZBBoJCQ5W7+X9v78DwbQB9AuN
KEqy3/7W9TBD/Ptvgvj7bTlHq3Sbk6BUU28yKxRm//omjKqQJwskTsVdRX771yf/7hr9+5r9rePg
O5Udm/7+2z8FW98+3Bh53XYOUDUxUYVO5tPN2Sh522tFl50gj7EQguWaR47ERUX2+5q58r18pIsl
xKyMtQMhFrnI3BoCEwSPtI+XM3qA/IG3G9ShB3HHk3jSpjsBoQkIweNVCGNcb4fEY/eUaQj6jwnc
vdwC1054nOfB68DzoerXsb6SKayLcwk4VbI62dHe28ZdL+V+Ho0GBDFkpaB5Ik4X6h6EUi6CvqEH
US/cXWcb+KleIHLIfK0c866ARwNtzpUEh3d19HqLwmjqZm8mzTI6+juoWNuRuFqRboi04eNBMU5C
vXrmpMGBUEEALLxr53dRrRxB2gE+Wsy8z+F6jtg1p1/u4Wtq9X0ykXgtjyocGdrsvSwftDaBS4fa
xqStkD4WNNyr5cNcw3K2DcviQUF3jLAGLngUoK3QwdSZwjjQbsRAg1imc9vMuvlyOVyG+2t70fZD
Q9KRMF+NBpW8ESCbgpiq5exMxupQWXSUBtFcSmFJ9TMZG3DYfHDz+d2EU2mGSoGgmRCJ5sPsznaf
zC8wjJk/gCYuo9MZjgTR1Rt8374gNBdGkNH1n+QMSfFk8jCvFpgTpv02PrDSVoJM/gqpWvFWugi4
s9twc0gqvbaeHqm2EiPztLPNpAmVj5udA2iXx4y7farGtS/7CLV/NZLqZUvaW1L2adYTJJ+y6+pL
rV2qSf+1VRBpPVwkZ/aHC5PCUvdNxSLdm0moPR1Zmq/e9JWHUzJ5+4EFWQAbRxGyKvjXOEhPHlwp
6nXwwOccXqcXQ3J31dmye4pyIYdqxrl5MkGV1Nv5/jUrvXWl9irFrAYTv8egcweHwVdz0OQD9cTj
ZrXKSwFkt7oXccvVYFLR6zbFMvGkA4KOi7OiW/vqa9zD/5jCnVLwM49hYuyC80Ouf+Zc/f+FFQsr
Srr/+Nfy9ePC+r787fn9pXnpvn6/vOK3/rm8CkTXfocZDyjRIuYF366u6u8GCqabLxDWWKxv/15d
JfN3fAdtGfZiJHQA+fn34qpKv2twW7kpJm/oA9xP/ker6+0w30KoMoz1b12shqxigHFovb8vGCUj
kxt1QY6S3q9pXCDfpPEEsntLJF9GwZvMxpfLPpKPayG4o9Z4O7xhmbp76RYR9BTz0wYWU2PXD5qB
f8mLmH9gF4kAIcXKhnq/q5IiqxMyOrDFiQyf74ilbDAU1sp4m9QIMlNYGLd7BBOSolCOskelwUuN
EW42FloU8gQ/6gpE6mxqDrlWHODKktIBj7fQpxVTE533CQRuJ1wB9EiYNBlLMkoQ7eF1t4HGPd0j
2KuHW5UFRHsQWGQgP2fTBB+QoZ8Jsl/rm89hKo5sWnzY3Ee8n0dH5EPum92T45ppLqOwo9M6F8oj
JN0PK034eYJd6+4uXYk5S+VAFwF6suf1Eak4VtEyNF8hj4QzmODBz903daSDwo16nQ1XNFyz0/2t
Efz73GUDGFL64lt70Iob+MNp7q6xOhrXNluuc4Dh6xG+wAehbg+ZxlP6mIHAV+aB0t7BFjKS2hcR
u8ReKInwwkDJxeTIk5/3A8b+zgQHf/D5KEpfDfGgRUNcc6pduLBNuJgSLuYAyx6mpXO3wLv9Q9fn
AJbXxyEp2uKe7s09seEL3Prz3vv7h2SEsOKL9BLKE/D3YONNRVAG58bNLpzDPcYSECgMeunZFJQz
AstFRKQ1luyPZQexFL/XjvUypMwEaI5S27L0Jksst1S4b47I1IRqsR2qw9oNx2UMED3va8dH1kwx
2C9WIQj3JJLPtchA2FujGr71ebzlK+6yL70uePmwJV/qUML9Rx9QG4CYCGoRGTGTyR7rcXtyRQ+J
ZU89355arcefnd9M8LNtlodpEoIGLjXbsF3YSs7TSeRFnKE1nmm8bGaka1NS5FoKUv4RhghegbiA
S0/5WQz0rolHncd0V+JNy5PyosQ5e2Sp8biYLe5AKeBqKIsTLHHNxCz7lIpb2mZy2uT9jf0XbkoT
2DkcCtZ4lXicOwayp72Z6BdKMXl/Pa95F9Bc8M8T3pPgsQK2PvDjzOwqRXCBxZun2ej8DTK0tYZh
r7p4Re+RL+R0zjfiATdAfHPjtb3h4j8b34NgzlnAgKVGg/Rs0wlgoyBK3ixUnpKCQjs0jgzKeYZ7
aCZJQ5DAyS3pUCspap1i0CNd2cNYPOTy8zdL6J8V4LcVn/o5PhZLIuKU4cOlwwgShD79E07Du6ZG
+piWvSLXD9er8ktUb8vgIt3DbcYCVkNIYW096JgjNFVRy0H2gLhWbWKOGHHj3ITL8PbEnF01H2pd
fsSYLYRhjAVDS2cuJW8cN7sbn4xnpAi2acP8dZJjsc6S2eMIa0mz2xjWHoYl6TGPhL00NnDRR9B1
vBZZDGPG+csqCkGtloiHC1plgU2T5lCUgW+suMJC024IFI457OT6NpCgtm4wKO9iBMfFJZxd4DNF
wH+bMl8fg20Wok1v4u2DMBWzeusPb9ch3exmdBjM9mYkXYycHwZJPlDMDuV7qAU9xWxipTF9IkRr
W8TPCnik/Zfdu1XGeEwKQ7nCHp7d0SQ7y5N6r3byuVJd8QMOkfDU9ruk7hfw4iVPZaY3GoKXgY2+
wyqjF9wum12i0xtD1lzDdV7CBu5QEvP7Zgp1oQ430wyyQQlgLhawENwTA3NpMT9j5pQiHdweNAs4
0pUz+T6vl4suC2cozmHDvFFvmwC3kZA4is1lpGZM+aFtp4PJt1PrDgJgGjxAyMrLeznM2zbSsz1a
jCwqWR9XfIlzl3dzJGk0GGCZ2GPTkZZoF19nsrvI+YyQOh+JmRTOgVzbACvcHi+mmbM34aEVUN5u
vU1kuN8DXUNf4A+QRtuthj50N/zJx2g/kVotuW9bS+HMWcsJKz7Tj3NXucaaQuvlsgv1CrkPRjDL
ERgZCqSISldr51SD2zCcLb0yQyVWovzu56PczUds90fQgI9QDMxVjG1Go/Faa+48vxsdieapi2Tk
DiisCfV6D2D4r3LFPnkw5jQFlsDDX6iXGC6UUa+oyKPMgrcTrMvQMGvJXPeBOB77t14X091vHosV
q3dXxU2TheMihruPLBtw58SPwhh83mU+TnYw0irU2j0c9yrKJ0DOEtwenrW8CPL7k6SAp5rPuM00
nK/SX210KYiqIIhtbC35sOq1O/KHbUEQ41cJbPRCyV3yvK1jMFO7fULsqb/sKJOFKchLw1IxiCzD
ydEuN7RjdM3nWZ/OojHfYXUWUlKY/jyWAXaO+aOS4KWpArv8mNDGVJ0ryGa4QsaubP7aLbhBua+v
JTb6QDR9Se/CrQGjQYZDbbkEGWjxDKkU+zD6kIjBK5BA5KzMKv5mabUWVHwLp9vFDQtddrUGYQha
5cKRFnnYAOIbOGMuTsMU5zapvwlh693Wzdz2gcNT2ZueElmQg4HDeyZtVS2GFXbSdU1agz/RaXG5
VAcDj2urVMFsPKIpvNXimBItmivmWJN72RM5LOcGZ1g6m7RZQjUpZe1y0Kxepb6Rv2yEwIUee98m
+fCK8Vk3WSIArGbVfKNT/S9fRrIk8wIcvleTZpMTghjJIu2IYMHw3l21JVHlFm9LiiXmwtUXMY9r
NApmCNpNKQcRtGJ+FV8zoToMipjCna42PdozH4Z/vo49fMlRPRl6UBiTI6NaaHoxhHN9JILZ2qc2
fOEoosJgEV3JoV5oIYQFNjVM9DNaaApqOK0Ed8scVlfT2TrNRuYWu2a7k2dTOJp6TGufZPlBbnoU
dUtaHsudHXKv87uc+YMMmK3FqSCgbsy535gPGyKoZUXyCjJ7/eBXwgpM6jzLRbyMQ6SbyEsRsR49
apMFy1RGcC02FmtllkjFgkcxJHLrqNzSMrvfHZN4TUGTfQ4IKCPzzuN5z6K1cuv6rDsBmPOeWY0e
0jUX6C5ezS8cSULm5BB5ggczTRGlA6xBOyB68NggA6mnzniLeFrzkwCVlgKtyf7A1O5hN5YrgLsW
t52PqhCOSXkEL1S/uO6LXSgH4y7DwEg6K4oP+p0H70lPgSxgq5+0Dvl3fIN6pXdH7M+mmmz5rzIH
4TH9426LZ1gmAH9ug3I4an7abXXsMQj+WPhLpoI2UE8+degbknKgEwwpPPThqGPBQM5f6bnQryUa
AuzD/uwNwFT6TfDhpr8iT1RyEV3XwLhWmu5GZHpS8yjCOhYcWBsBTAB+mQwrbeABtIo36N7Mcgyb
jAf75atQvlbF5NJldItRcVsD3sXJVEXYUVVmGyUKIYF7u6F5naRZikZvChSLvWkw3YVV05ECQSyv
YhvnS+YNHEMTZPeKCndvAQQfRAvyBjI/p5Gyk5GCm6qwKxklX8sgtbJrrh5XdTgj5mqS57QflcsM
/c/LJCMunq0Rsl+tFsWDVNAYKwHIuQU+xYYM1l56AZ5mDUruAc7XlLTHspAPJ2mvjvVri+fCYVsR
GPviD5WApXxwGA+73nTpPnlaYXi7xH1DeZrnYHhkejLMUENmmA01/qIYaOqZBxPPbEDZFtWSEsAE
HU6Kb9PAIkKHkDRrpA9PS2l4BNGMyKY0WarME+r++sicYYCwDE5YswBduPSu7lUgqugmvKX9MJs6
HlAriasBmKdOJDGt6anP5qdbBoZD580uTqI9Yg0AilBFjZHHkiTE6HETk+IkMYjNhKM2IbFqoY5w
2fZglm8ux6k47unsGHCv4tI5U/xJbLGgmJ58ytipydtLKQKX32HBgnj4kYQrIqayuQkUPt60Rn5X
rEGz1rbZguZtZ+wFrDVavWqFRwdU1XUeF35NmjNso9EixIsuWDCut/vC0+8x7o1nUkY54aHQixHu
YK14FAK1uy8QxpshL0vRAoWs4bLTCHv7pqSLvh/Mdjqae4WqWrQzjFr7B0ElB2lxZNI/NWx72gts
CYMacs14XB2p8/cOsBo4JRMtXYybss2VL4CkXQklaiZ+uZXmbdkegOGjXNbjHUWghroDXo98B+JU
k6Bol3Db8C6IAyg1raomMunZWNUjTDNPkw4By4uZuxmhd9Ie6FIVCFMbiMUKQeIAZ84i1YY3zPGk
nrhGJqXtpqX1rqUIvUkFGcJLtMebuza6xzfZM0Vc9yZgDJlSqFR8yNJ8lIYA+mTod+GAHkANgjMD
Ix5pCwx8qTsPOnMMVmcEw66X78dk7c89/DzndOkNdKM8NLM740CRwVejRkFQU7xWJIIUFMRT8N8B
7LW+BjkYApxYXfr7sYaXeQ7vU15H4BqFlSCFXcPDvXxT9DMhRYAUPExeETHk06xxRcWH00uj5ilM
7hI6ZxGT1DB7p0g46gHr5jVW3NFtqewWoWwJg3406uawCvjI2V3WG1EnInlFtabFmY0VEsPpvjyI
i3bXmfllKasLbHnvSmjQBrTdEiLhMwZaXBsY50WTfVOWAt3i2/MmtRHXpkjgawRtc8SHh97aJSMR
UYBLkOOBBztfZqm04pHJjoh7Ytond8C9IIm+htmuNDO/njSf7Ch768so33pbAmNZoJytX2FKVcCe
jkrhmPubXfZglg/nvUbuTwmfWvqGFVaYH6XuVLdu274zGQQM00Tf1niLwbwno3FYpnmjUvvbjkYZ
oicRBh60DZAYQ5s1qCAWR9d1qtBnG9lFKdazgsCMKr8aFb0uMNOEbUpvwFFWj+smIFMwI+xN0bWw
Hg7SZu0qDGmx5N1usFm3qtxExQQVypruTWsLojPMbyWGVk5/6xcH3amtWchc8YzS3wOX26dEx1LQ
BTskOCs1Aq1rQ93qADTQB4lmydYfMp3dCbtxRxi9ILVni7Lnnuv3pd4/zNBFo1uSNPSAgQFnv7Wi
AWIKkPaLMgmaQR/yZR96a7+SVtBqT2M/JlvRHGprJTuEyPwMvisGg+Gw5xEzrk04fdR1oB/zQ63F
67T66ipBzav7FKxlUfG2j02lUW1MkYYvEV6769hHg5b/cVL0zXR0/U32OsBFQqt7JkZ3OmKj2F54
ZAO+W3A3l0tXsWtF9pbD3Jr4md3v0DWsShZALhOWXRttK4kap4I9PrY5t4NIWABCP2k8Fvu7DZi+
iGkhRGypmBcp7QV0Rh4K3Ry484boL4iapT5o9zHsOy1ckf4yjmaUiWPMRxKjsSsXhNY72vaco4Qs
66DGfV1vAqzdYcmDkDh624Qh4Ocm9lSOdb62sFcIEvXhc2AXsmTJypuJEA4ZXVztSXnhb9EO1GXB
/CVjuo0gLWdyRTUW4CaszZXPVNxil535XcsjkyRqYaAopAhGc6A4BucbolwDvFktrjsjorJdGjZC
qA7IUI+aIQWad2SyfJT1QIP83zCWUy0s53ZilgNp7FHXhbTE+ocduTJfdJo2HK+wRdJWxgbZ4gE7
GhdThArKKnOXyvQrnvm5jMwnZCxVRdDVRcAB/i2t6Tc14g+nZIQLwTLi9Y5dLcIaIEeVCI9+wFbK
G9lXq8XJQlcuUcyfBrQM3WlAQDpE8QzoBIdtgrVjIiHedgz16JSGeDLwlpG3gHWjBmrS1dwRzTnq
iz3quGpJwomLlW/gq7nPXxAbaxHkwrdrAyW9eKeXkFNhGlosdgPUMlQhdlpxZvIXaejRA8Rs2KHw
lcNM1lBOGGHN79QNqzUsxhEaGqxLG0zyGcGpVoP1T8/d0dgwtirAUbp2JcftkN31GEtA5u8jyNTX
Wh8fMeBrHoo58dabKxoLN+KXC1BDYAjVdYCNBwEsKHYcDiIH0gNvc8wJnjNPLdIrQT8rbIA5HlQp
FmgHOrVaiy/OtiHs0YNLaVLn6V5e5fI6YM1D+bBh4guLhhI7kEZwG2gWXoRiUDYvkr/UkTag85Le
twjTugr//LRkJ5h4urMBQMbDqrYqddJhlWiROMBiEf6j+quqhzC6gNDYo/LXvAp5FYz6VaQAGgwL
mQNTKd0BsIYwc8biDdZpI93KGVb1yd7o52504FeHnfNxAXKIl1QRBlf1X7CcdW33uHys+utuZKf2
BQsPbs6+zK+8zx+FI1bIFT8vc9swLwCbzANf6+uuz9ed+5NwmoYb1mJrsLbJ5xLyNTASzo15XehX
3KF7fyQtgmfXeKojE3yf1TwW3ZeyYMGma4HUtmE1AoMJsdsliwHs2UUrls57lZZTg66vSgHBZkkr
yslsBPndWhZfchh8SHkICUJAJRVg1eDu9NjNfp0/1XyBoekzgTt6ue8p7pRU3N1REY7QkB165mlL
g0o0jxZBtbMa5DV3gdYfNaDgCh1PjbxM16Sq7pj6zphbTtYkV75c5H6nKh7gdG9YS2dDwWzELV4C
cwwX7lzuXLxKK4aW1pzH6wB/GPWezrZZ5b5aip4BcGhRkAg6Paz3fe9miBSDYaEHYMSrNu6LaW46
WWnr4C2hpYd91ASdRbE85C0qG31HDmp2n8nKRYe8De9BNkLsj0gqg/VpkpPOqhd8Buxei9I5YwN7
K25EyoCIMJwrRo9t/tQje2eVnGl4AJxwLDNyHLU76UPHDajOPBC6NdCH8za/bItuC6icnqopqAfp
DmECdxnxEUaF+EtxVxwVAwuKhYGLiGtJDHjk9qUeEE9bEeGabxcd7fyKALXda27j1NlCSiFW6pqh
7h6aU9FO9iBDM8Cr08LvEENbYAb5ss+KOw1vuE1yA6IO0MIBIXB5DdWjajWKKzQAtI3d17HoSO/r
G3IHGowyVo/B8mQnyQYLg0KCOcfz1qJQFTicIro7ZIpeNIPdFff5/iy3XwjK7w0KHjRZkAzZ5cNi
g89vnuDTiSIL6O8Sow6BHAL4zoJEO4rEQODD2Ziw4Wkfh7BUF0CXGuaNOuqz/gbbLpdRgkIV/ciO
PzX4+Moa8F1kpVYA6FcPwnzM6Re0W7k9Sl8dlAt5629y2JXsKIB3qtWCpyx6Yk6AxwtvxXhA7xgc
XTBrWh5NCR0nWlb8WoeqR6Ik4JIZVIUzasoVzEpYRfjKggHUszk4qrzjrjI9oFV9d0DztLq87e0e
M5t29de2DfYJSimVh9icNPAOPkDFxwunm4QS+KPZUBJtPntCNCIOWmqohEsjnClMex0iVsHWn9Ak
uoWwB+OqBsUU9O4AAJuimmDXyTxp+oGVPhGB8C+WrqE2JgBi77d6dzqE5I6yFG4YtIu2BhC4Wogj
UNPZZ+ou0dh3MUS4Sfa8TQmCN5cu0I09hO160Fd2UY0hRVdNsPRNYx4KsN1fgeBpadkOR1nbTnWl
nlsCYM5DSUhy2J3Idqeujk7Py7kpri2S6LsaBEiKAp4OKC7CcauPSt2cUEYP+jlXpEgRYRxaZ+eq
qE+y3B2wgWq8Q+Iwtt350UQTv6NjRCNEylOJBwJdm0a7aM7Rl3ExEDLcgwAzwJn15xoLVCmFTPBI
jkFIRqI66+PbzrXNrQtTeauS30lWhFieW93JBETnZBGUS/JRIAj72bug674oQB2X3m2SEnCcpj6V
QBQ3jo+d9YfJsHuuXIymuBeGVA41QCrSoWMOnE3q3a/0h3zZ7YFnXjZvftYNQdcagYTLv2xVhI0M
TBFaOg1MPUkFSxXUJIDIzlLrCpcBLhhDTuMiyy4S5C4RQlOQljw5bMZwFBUaqBC7EWp7sFDQnF4q
8zqMyEiSLBMAey/2voSv1ax9hOn5HXAG6MnqCS29onhEdTV+p92iY2fJHcOiQPXehQ1GVa2+BZ3Y
BjnS/cTibGh4oQpYrUjBWbEGXfMVDdCr2ofChGZDt6fdx9rZAOzT5vWYIVMSmDMSLhOdiKk8YYFG
uvU0LacJ4HNNjkPugZ0gFs6ABHJoXCazjDkUJGWuh/3Sw2kKcOWGAZsRlwZ8SUbi9RUEW5nuzSv3
VZIHJeRjIuim61qE/bmrgdtIrytiGNBKqnqqY5CmsekEh223MXQQjMuQF/ReqvorB02hxEowXfCJ
rFBfHwqxi1SJRaiAIFIUUZ3NahNkFVy+MTurGfoCEqsVxWhT8IdW9ucYPFyLZvJDrS1XrUArV51W
aUgkIYstJkyxCQckAOxQ1Mn8bpfISXcpmCbSnh9m/T5fUmlpvZkfso6H4jACne9DOCSOdZAXCEzm
ip/z2a+MexZP2W3kbTHM3USY6LQ5O0JHlmpFmaBXyxAh07/VoBdvjUvDtnPlGhWxsiS8Wp6WnT+y
rH1YhvfNHWmXNoWUAFOWP+Cau4xGJMLhqiUpUzF7A8y0OiugiMkUQ62cwwY3xP8h6by2GseyMPxE
Wks53MoKlnMgGG60oADlnPX087nnYnq6qsEY+YS9/7SXkoLgYNJSpRRuw5R4xXpWSekrWYSGsQ2z
OyHmPKx+a3EmxZq8nQQdQMHcSqUAIm5us9UNr6UgHFVQ8CrGWpSzmOaNsVKJvrWt7BYNjTlzz9fU
F4zMn5o3uef9Qwgxk68ijaiGGEobYdtADOGD2Xbh4ixvmnjq1UOu010v4l5Nin2viTttEIK+pzoh
3OmnO0nTvGUSHn5HXwlbt37e+k65vFuldBTD8SgO3TEUEHQlm3S+E1l+byjQKJAbULkewbNgUgPK
2mMsTASMmwgrTj+iyao+BIbFa8/I+txTI3SakAjMkLUNMT4Q5CTFfNZciy+Uc6kunazKOpHdc6aC
OrMh7YgM7JCTouu8+MUome2SkHtkl81LJAYcLRXoPG5Xf11PwrkT3pXJAHjbjKXoVvkuzb1uQWNF
nNpIm0LfamY9MJ7mN29PvEWw0CIVtBy0KGQN+aK8I2tNGnzKr/hSdd5ixce1vSYVNBu91JQ0B6UP
93067IvVpKFoduSCy1PAzAgw0Y2ETCHVl0M6ZQcl7clcu2bDfLZkF1HkaWrn2yxszCgY++ZidRu1
0Nw6tt8qU9r1T5XHwJa2Gax9xIv6nEx3mrKBYTqzow2W0xQ1otXxoj3yruMJ2WrRPtpBf9fS8E0c
u/2aM+vBGWZtP8/Zvl3bXYUGrqQXaDfWTDUmfAvNuSNph+CtSE1cuSTOf4aor+njrwoDxwGiXWYL
VzqKrdz9lhipWyPiRhlgS2FARUjk0RKQRURCf6zO7gK/x1QySEzcrqQppMaxxThgtZn/nDQXxnd5
7flbBsS7XTId6r44tqN4lBLpUMy2lnBhIwBeDPnUzPqpmfQTv3wZPYqsfy/8CSFxWh4bszqa2VZJ
QxrPeyUdi3y3tvp7Ng+bZuSzkhBVD/y64nlCzdW0b3UP5iK0W9UCIF8te6bC0+vWX7PIH1PRU/KC
oVb1LHNaX7T0q1TSy1qFGxIwgFA2Mnivdh4n4VyFJ338MrL8HhIYsTDiwNiHGtoVtaEaz/eRWQLZ
+bEi0lpWOwD+QEa00oAUPlhLOd1uPIV+j9SlrTU/MZ2p+UnnxpmIs17ZrSksKWGR9IcDqMQ/PSQp
TvaXevJXAQZYTf26NLzZZDIwoYVIc1Ly8qK92r1hMO6t76m4y7lsM2VPpyenYuHdRuJ2HWYkL1uS
2Oyqw1UYnleFAld2jYxZRJSHrbOwJywZNo1rtUHw48XxF6jJSRR3ZoL+EVBVP2og/xbIPwMS126X
1vHz39RrS5xh4dN/SotyVlfhFUnOu7VWD15XlPzFuucAQ5qw8ht0rkrw3qT7TD/yKyg0lf+1XSDq
nYv5yccX6OuUcjm/rzYlvgGeM5QMODdaT/MqAdq/c7Sk2/ZhExBbta0RGcTXytRcM+pdA4JMfmN2
qDv0t7Y6Z8j6I7I9BRCLmG0jEpZQc5jSWavZTpIIhQX1GMgALWkgRDEiwQ25+obQoE0au8WbrCdn
iTEJ16I/NAXqdOiNCvBm8md+nw42GPw/E9wGm3ZdnZUFFpEf1oNuEq/3fJYE+dRpAYWo2PV6WvJ7
rcokVFymIj3Qyjw/CbBkRWu3DPRgxkeBZhPav3pTmvTCPC9XWRUn5BJQeYVSL14NZZOG517vXU7U
mhNLAaMwV6axofLMZYcJJSTDDDtiw1yZtkf7l+qdTR55fxvS1n9qCaqkv45GasPMtfwfr9gecEhR
e6L31q1tRmh6ILSM6oB8QABPlCCwFEqBeWNZoU0N9cRMqqxACMkxFR/b5R3ckjVOysodCIVtj4Xd
jurfynj02SHSVDvRSoebrVI+NCmD0miGm9p3x6oig7V3m/o3Qsv0fAMxwyLDs74ruMJmDDedAii1
2vxncP6qv1Syr/6RD+NKXhFdDbHcmNwMyKNcOd/FhWfZS3iKBiZnA2RMZOfZUmI3qUK6mis2P+Rh
9u1RM4RNG0jLXRKOw1tWW4g88cyb20a5AsqW6hubqePHGvnnBOM4G/94lZrJ4cPX8yvDUt1U+XZt
X5D6lC+peLL+CZ18B/e767J+S8abanDGkQL/qAW8Z38kCOYr4ahQLToUr0LXvoRklxSbrLAuinBe
RNTT5WUab9AwWjLYyrLX1vcJCe5s3AwCQ3PyGoeNsL43/T+rQ6gbeTLbFrSaLtzRJug/JLrLqy7m
JxJCHYbS2G1z1puYu+TVbH8EBsYzCrvtnFJhE/e1baW3emmoaR9G74ZwaheATmkkgLffRDrlhexM
hEeIT4+FelCK3Ml/1vQrLEs00CiXWgFq4FosX5OYbOtLnuNmguxbJbtsPxqqnsQFw1CA7BjQaatk
MZwVzCj85DDfGlKxHUAWosURE+ILc3slVBReMUYIh9DpIxn+zQXRhYB70UsHHjEmbtNeuvaicPJZ
3LAmUm2STxftkJHmqUbnUvTixC8ilH6UdPrHpO4L5djIQVqpNoOGfa0kcHFPXsNeYcIbtBHD4uYb
tDy1OpBDrliOYvxay2SLmoDWqbRDEI52rG1CZtJ1gGn4qY3crpFgQXAPbs/NwQh6J7EIuOy9qAu9
bHZHphVXFPWbLldcStH5J/+XRv+iQvexRm2r0QnfUhPQpN/UpUWw65F9zj7tvVDlTuITY5AB7Q1X
VW63pVcl6yZEr6x4uh75xjbVGQcNe77+GqmXPsZ4Cl7MNwUVpIoKkpdXoMENZ8Uunko/yfqxTo+U
v1jKf/N9OWVV4pktx816VdII6MbOhWupG4HwXgrX6TlSeAKOdwa6Y2l0texDKzXGMDvqyAMxeFv6
aRYJQ9eDNObZ0w6OPmlQZnMj4XG1a0B2JZ39RHd6PaDsNi91/tEoDwnVKL+ZGZEcCczpav1L3AQw
T11PG7/ivwR3pytRptOgKdvvLOeA2gpQ9FyOOBLn46Qh/lPcVt4wv9eus49U/9JLxNXkCyQ1gZIb
3rrekKoqtH42nbtPaprumo2faWNRS8+eBJezU8TRrQgGEZpdAauZ+FCabXSJ2r+s2VezSfPgjcD0
bX9cQVGumo4e3g+JM05EnvG0I7dU/FL0v9TS7WcHFiXXkds99geh2OQWOLb02Z0YdStnS9D03qi9
oZzivnwpkmO8rAGYL9OaNs8TQbhL7cuyyps89ifl2uhoz17QcuXhaxnqu5zeb9JVe5TJXUXRwBem
HBBTXOwHrb3r4qeQfA1UqmLpavAhz9xQqTBtIa83av78FmMi2LL+7eMJRcpPnN5WE+dB5efLXo4E
GIFdF4pBNTMHcbMy9PuJxeGuEOsTeDDjv+sT0ilPUJL3kGmWBdMD3upnpaX95iFbKLXBCTLub4wC
zMOpzwMMlCXsIt7Z4CeAeotr2bLSY7Nyhg4+vfKE/pGGwNA3naykFqBP20V9tUkzcTNEj8bUNkKF
xKlMNyI/0lDexopinWzakhvBAD5cXR3wVqdsXE8IFTDDJk4t9HveKfCvP5hi0Kr9RuEmMqcvxA98
U4/OgHba7A86DX4XH7NTuiK8UV4mKmgxVt9NMM2yZYBnkTlFcTd9DJN38jMnOX8hufCuVdPNrKCH
lfiyLuE+1915io6omzTNEdfFSSrTkWqmtg/3GP7wvZCCyZoY46t4UvpFvInM+oj2Y3dslBT507St
dXi36djgtDa2bJdQgLQkMxnldFqX14Qw0OYwRzDsabnT9RQ+oNhoVr4JLUwVirVvZ+HgCcAbrUjO
Su1B6bg8HnjEPFVtZbQ8sf5R5Y9FuJTheYAHURA4UiyEQCal/o9ChAlKV6lLfKE1EWQqG7kzd5yx
moECh6PPF8s/Af5yjp0UnHgNv2AgjW6X8BSBS4skdKfptfhS9cWJbkcBK0/cXo8hljmSuTuoitr8
hiWDW63pEVWD/Gm/Bqev4y8k8W7B4rMX/UHFVMnXrMmPU/ZuQUU0ibyLSZsTMAZJ6s+slChhmmB0
1vlOLMYmfjE1EGEq2TDsPfZHKl7q+b2nGCmMwbXU5rT8aRiM9EzlyDln8q6uuA340Q8D2E2AV1hJ
5cmomNVy3fTKb/usb2YKf4jjVTV8szotRNM2UrTT43ybx64O4m/y9Ya4WcTjvHjZojolSNPK5yem
T5ke+TUOILyq53sDLSO/L037s+Cmax1cuYsf2j9Kya7Qrl32LkYIBbASsUd20oOGWhsku8B/IyKB
aJAVNPJHGTsKnKCe7cAYJ/HYNsqGktIA7PV0n2CpLFx26UpYlBsXWkCG12ZmUnt8a3rFRUcDWM2f
l0HY5ZSg8E9Jmz+LXXFAg57KdhjBmkC4gbAZ5iV/uq26xyi/CYUcyNnO4D+pRP4h7a2bo5Cyse0O
boZAXbC3BFKQ+SJ8TWed5PCdf1byS9Sgznl3BnU8ahK8sVvR00o8cSiqikcKeMhLGu28i/QHyecC
RlGxcEvztcvSwxFMOByMjUaWQM3TEe4FjE5zBYfNdMxckAEFMx6md2g8kZ1Mn1z32ilSpbOktkzx
/GM5VIJI2pIJSphcMT4YdqzqjCg/KkmxqbPPGRNF/qNby07R+z0fyIAYw+TCm5tAVVmUbxYAJyyt
iBIE+cJEnJ6g/xtpHZS685um9tR4o66IgVwBycJT20D7FBYrhfMlCSeXUPw2098JTaXBSHchemc+
26V+06VrUjhVGpjFX0VjYtUv5mS+E0bPkVVRmX1GJzApv66JUqBakf8ECDX0ubbwpEUh5Wb0QW1m
BimceRKVntH0pMy3iKoDZameE0xtBdqYzGZ/rGXX5FuAn3pCx4CPi7csK+8iHnmigUU3gzfUFB/m
T0YcoSynKM8vUodOKq7pS/CKQVtwTtTRV9R9l/VL2H43QPudMQTLBvrQbL8JzLz00dfUEV4AUSMH
iEuSAnd8Je7h6iTJMcglXwVShbPkNWPxdOtWgjEYsEVbd+hICaI07Ih6vGALLA+lse3cYnyNKeaT
OsDVvAEvV5koWF8euAmLGTC//OUbc6D+GsoPaQ6iVljUeTnV8h/quL3V7SwSKozyPPL8RAhkgCXJ
srVzDc1uqqNt3TEtb+b0U0IRIZUfSrdT5tSbeJTSU8zG0jOCbnyd5d+U+9E0QjKAfp40tDBhjZk3
U+FGkuBH4xeBVc4IXt5qCKamHmrbjcpf43lEsiNwlbBh0srLYYH515n1Li3ZRoLrntWbBQ+SQLUw
zPKYtuVeNlIa1KOAx4Lp6HbDt0sAUyqcOMMBXB7AE/+OCm3fTattqbducRPe5qx6AxJi3iNI01NI
kzbXsGJklmY/P80F6VnvQBr/N+gIbRjNWfmby3+LnHkZ/fLU0Wo213lqABJ1LwwvPDyziDy+TCKs
t148Cy5eTt+57zh7eqdn0Ra2uBM6muD6ZaYHW+tbY51aqO75kabaQfXhhxuaQ85+Wwlpm2ld2RS9
o4U5lMXXkyZI5/cnSc0xJX3UvObzQLBYeRmGlrX8sKb3NvpqdP2gMiKMWV58nO9lfNP5iDgVWC5K
+imi7o8sX8ERpbfKYVrOhJbSPOER4kNh/Yp85CrLUpB/B6jvkG+WVcNtOVnYMQVzgRGoKOT09qyX
qvqZZers+j9qvakuPOOuusjspQk+xAlzR7NGJzK7q8KVvXh1n7ro8p09PtFtAvGlQ42rfh3z6ZzL
aT4+ze2IjsvflDON9zs+dHiSpL+p4UVFBv8njzVTsV9UP3sLtT2RKoaaBVLLTtmLrIgjpxCfbjvA
F/ALkQfOsf0rIFpjscWsPU5dTgDeJ6kh4XTV6sQfohZu5bsL31cetpF+ajH4YCwdOw4qlTM27ncT
GIOqbQp297A5jsLs6ssGyQNiJjaM0fu6ttcJUMueSjXWWmFdB3Vx0h4pGIlO+YadLLCT+ZCW4Uul
SA+PBV8gAw49T5bum2VR84lHSb9VhtzVr0LkTKyGIXxnLfProSUoeXyp9k8vfqVEO8jDl37NWEbk
JHNtPNfMwpM3UUxkIL4V6wuv7Z1su834CFHCdak7Jq89nCUz7ZwICcTSKq4FfZoZsE/usLBhNxFU
YvkjYlxp2OPm/DmwOyb8K88TQpdeJq1AfLhv/riBkM9UHTpu9fZ8tZjD08BaURIrdH2I2gMTcyh3
O16GNw+YpIfhqXoKKjiGCj6tWhE2IJsabyw1X6PwPeE/ihBr0nVQDJf37ACdifx8no4M9A0HGPby
xix+R/XWsDanzmBUQmA27X1mTZs1OMIlH2VYKkIM7GYe0JXcdAoqxBTh7imUmd75m5ZDZ+ToyKEj
PrUJjDJ0cy6VmsOUHSBzbg3Sxyp4gvDJqaGhyfoYshB0BL7NHpipald/Yh55KHvYEIn2SHnFqLr0
c+0uO7X9FqS38JN5SwmPf+WtUbOmtC1X5QxljV89SDnbQuwGGpI7TMwo7z+r7iYL/dkBQUTtjurM
ZqCEjlSwZw1XLwnbNC8/YuuroA6AUY8NfGzFR7QQ0Lls9jMWZ1A68aqYwoHjjA82bx9y/iej/klB
5+qrlhxwN2axtkM7Jvqr+ZUgm1ZGZi/AjIv5X8dTFhEQJc9Azm4XzUjpWdrY8YrqwrNL08+iT7zs
jWUCwqmdYfOfDOQcwqMZDud+20JpdxSS6JHeNd6hnN119b/FtPaoOzOE5fihkr1xfi6WNJPvafcQ
eLP8Dmk32Q8eVYnkp0Ty08p/ZpVsh+FLgwKWUq7/QXNK+aCh7aohsnN6UWlXcm2YrFiNu2zkSJz4
ZBKpdB4iH+t6aTSkNexg86TwKlotvqV89iiN7AZs6Mk497wT3DFfSbm3YgiH0qKpMXiSPBVjxGiW
hjyOhshK8G0kAs1VEJigwTgtMidv5hLMy7OEodLMtlIj7vpoYicuAUKIowqjjuwukl4McT0DadeZ
iEpZP4jVm6rrr2o4+iaZRijLPtVVX92FeWaCGjTlZYmsa4v5caMYs5vEMJ/m6zpigGfwQl/FB0I8
AmavCvjqfkUVGAgNepesHC1epgkx4ssL2XUJc1vsSvUmUfMK4TAzSFSd16+IT75jeEvJEAvbisGx
dP7erYfsPOG5o/vODe1d5W/NFtiX5KfaaL/6UkMT8Fn2mEzb5YX33TN4oRA/AKP2TfI+ib1sY2fi
liAGkFyrTTjowaSI8EoR2gV0AHOt2esi/yoTgyvT0rwxBWRjxszbjV4TRBqQYwwKQSHRPFQiIHUC
WXNXSzt/El8SjQJ5ES9WQRcalrNd/4tqiLkhukv6azlYb+IyB+F0bjrCCE5knmN4U2yJ+euJJ8sM
NVK/urBGUc7UB757yv01QjOB0CDfzWGCRcMMokkKamAXSUwCIeICYP5WHG0HJfLEDKG1yZqe9rxJ
q/GUGZRvXF3JLF0uE6LN9c/yWFaa16e1M4TDLf01ayyvbXcoGotar9uPtbpTq3i3T+Q6KBXEOj1j
d75mUbNDazMM0BSYK2W8VzDD5HgFxQqk4qd+3H1aHwWEmyQkyFSRAsbnxBBPyYxeOOmPoioeCqMI
YAUaTdthkgmGjbxKrlQcGoiH1AAinF1kTiaac0wO+BaHt5hwTyXSvMVXJhGjsEL6zEvOxu+7u5CY
V0Xcj4a7IgGREYZn3NHZNwx/QvNHJAIb2clr/ZQk4pHp04ekSPfCnhzIol9oGppjbn4pkGvTxkIY
olmQYZMGB5F467TvCBUTl1ufi440ib7CuBtr9gcDuv5jrtvjLI4H7UdGRz+JEmuAAQkSyafol8Vt
iHp+kMZdT4r1QNEnMbyBZcey7ybBtrTv4q9kW+ODVObTyKZkcMB+4nxb9W2IFlvuEo8i3mNAqL1y
JT5j2Xr5r0liX6jQJzUdxkJLZhiMlzSs6dw1EE3rUH7V5GBxc1bELsyq36QUwALK7JVWXcq8DhTp
m7O7Vm4Z5uGiRbvJFKS+drNK4cBo1swbVHGTdTeyXz09bPySG8vEghy2EGJs/xw2O+yYQ8RMBqwJ
1FLl4i27p2gwahNn0Gbsd2Zg5Dk6Gwjgc8r8iJ5h1dILJ46nyJk/t4+ZIis0aAsogFVaBKtagx73
l5EnHM/Vbm5aqNSNoJYvrV6+rPmnkbhEIs9V47VGheYoDcZYC8zPXDddyr+kx02HFTvHV09Nlos6
2dOCV+HITPXaHx0DuqZTy22c1Vt9bLYKxtFJL7eRUW61HMdertuQjHhnuPUTsLx4uaF6WStEjXJ5
C7WaaekE7s7CFZ8rLoXRYdK8YzIUdh3LS/hXtgM6wuUwy+KetJkd9nd686tAM5sPkJ0gQkrhCSpB
UnlQxkzJIRlERhAgI2icvGZCdqKnnkxgSRXHgGgfhooOUo12c3KLJe2krMOp+xpncZ9U9T7syQyJ
ml2Gvj/OJ2fO8kCb5+2Ymn5PB3gF3QOdLAH5W6YLxZ6o5cflU5jgkVTQMd0BBlehEYUSGeq+Lg4c
J+5Tby1g1FWAxRh4I0Z7Uk1tWOmjPIYnOuxAT3+Y1nMRs72+ND4aGGVfoHVREaBgDA2X3C8SAvnb
gfHPIM9QcPr7mpK9xrC31c4BcWuz9Ykb9tWW6nIxMbe/TMcMq/ldqoMYE1062OfSWWTzKlfJncAp
JX1VhOGt6TCEa8kDxdGp0Bp8Bt2j8EWFzR+WvhmWmyfvNnIFeUI0XDUYxhiLYv6iWuNBrNdDK4gH
/jwcsqE7MJr4YHQw4ugzca+ZzmJKL+kq3Cx5qzS+wG8bo1N0DVIGzegnVlcS/aqj0ovHkETXyIpO
qRMvozPPP11qwYoYW3l9GKniKDX9qNZvp6jcVjjO5dQt55SZSk5bji9Vqd3GnLloc4v1ErGE+Yus
g4/TJDFGFoWArKwuJBT/OeYMMyoDgRg2Z3rvz5Uhy2427QyFdJ7mUPhVz3GdcNCgZ4zX1VWkV/LI
Tzd2F5qmH1jUs27E53roTwQZoum2rZBswP7SjK5KTdhMBOlYB8FCT5Uy+PhWV6ET9xWHsIxJmAeJ
gINiBJe3bdyStHFj7SjlR+GkxMMFv+BZXPKzpdQnrl72lnhEBJwb85VWbY5OXdYdlFzYaep66MvT
AuzDdwwfcOmbMIZw3SckDFeVR+SnKmyNdh/l39oaHdgb+4SriImWfjL7I8QDfILY+jW2IP0yVMnB
kut9uq47WSUXYDp0Cqqo4qL2DqPIrmTWNazO0PLkC47RmlQepSGzOsr8cByJ9rVbGkAhdfJBc2dO
PWVaPBVVp5f3NafnxigecSMc9AmLSIsCXHvKJqNtmr20Ky7Xf4wtgPL8YVxedlKUrdlmL/HU3ZUM
vKxUDzeNVYiR7Yaq5yxMB7Py2konTI/ZVifkPk9Drt8ME+5r/Y3YAZo/wnDaM0rN4XetgjaMvKk+
qJXspI3uJor6kNfcWVPZL2G4Yfka1QILB0Isage9YRMrp3SO9gkJmLq+GZECwZb8mnMb9AWc3LCi
z92epZbwSfrEeIC/OoNV6ncGpjyF/owH8yTpJuHzPScozsTfBnh4i8nWrVaMvwQZMZIM7RPuwdOs
zO5KKaFQQs/bTEKqlf7l4s94TxGu5S2wCpYWpvxZwksP6bboA5tCgoLpLnA4licVw9bQw623ZrOv
JvdOISvBTPdVUnv90LrYvSGQhDrAddBxRVG5OWXjmDUVDwUYjEa1LVGLcEU/cfV1CFL1WyXcI0O8
sDBDJk4dRtBhKqa1CCaSBDqqHwf6CgHAG1yipmcb1WKi4UQ43eRLJZ7GguFCSYgf1+LkB4FIs29R
VZ06/patxYMGY2ZrP+LrnVnMTwhU2PUkLHCixwxv6/p/+SxjKIJXUK6V9GkwiL4x8xcGOtoWmrRM
nD4zHYS6kulArBrxNpMW2+5lRk9AIQuxj3RiUHYCoehI0po03oRPXUib380/U/lIxdyd2rejhSwL
/jmp/0p4oUE8F8ouEjTPJHO99qAxUu2vMtFDdw6izFWH41JfFhfWwUVKYFvZAfInjS04tGRXhIbb
WUrwqRdON3wLy3tlpDsLUdWnrHwgy+y+aqO8HVf91nS4sTCUVPu2EYJ49HPjX5+9lir9RYzMZFfy
o1aFMks89CNmeXI4EdLf6ItQGpLVT7ASCK/7KRGXWae4Wf5W9Xcis3ohc0GzXsdhsodsvghVe4GF
6gjMyoJYPNVBmqOesPYdLyRbu5QMCVri5G+u+0Cfi11FyWYInzk5JqBVJeaoQtM8yfTjec8w8hMm
PMUYfF1efHTN/ozLaUzo2UzbIAwM3SmHIqMl5T6+iRaIDrdiIWzlEZ4H2TkNVonIRfgnrp+g+asq
HciKWIVrZmsgDXXXBAVvYlYtnE5QnbZZKAcSMCQpC9r2Qcix25bDjtzxPVELEqACoyYTW5/P1RSf
CgzKu7yaAtIZbcozhvvS//22QrSNyFMju4FYW6+PEMV1J9GqLrPxOtbXctrTrJfVJlyCSfXMpHcW
dOk1h7XEnxuErsA0aWKbAldsVG/BlnRgpWmxRypKnSZ+LT5ayxb9tNFOSQktBoqLU8jW7Fj/njDq
D5iRZr540lBBdeew/lesVrCawJJdfIuVNwkobIiXV6YBMeg0PUTQSnP0lZj/x8LBIzqULHTAk0jw
ADmPg4yyNGOChjuCf/FZCbq1K9dmD1xvSY0tVvOh2LfhvJOZsWX8FJqEpaz0yWz2FoaOUQW2wr/c
+o3Uo2khYEu/B9zJao8t38BStUmt+RQ21nmWnxAQOSN9eosX84Zv957x6QzVvs4nuki7j7jSyHNZ
P5cp/Xg0S/rRZEFR1HQ3yV7TlV0h1LsyP0AiGuSIaPBYLYohDNPd9pjJ86aNtc3YQnIwCCy8F51H
AF1kiPaRMCPay78W0U1X7avpNSbBtKy8Ls2pN2GGwlMfO+ZaAZn9PEVCOuZXBKHJc/EGBoKvArhI
Ft61UXA6sQLg+Ot1hg6JTKpmYyHAxP9rq7v0UJt+K+oEJlknJKW2aCJl+e40dPWbUTEB4VvaQMYF
+uOAGBri13TxFGMnmELgtRcDvzj+BgXtvzojgBCwjT5ZWrsHrmhUMj6vAo1KZN31nBg2D3cgaERL
QJH00RYdMXUMw4jcY7NgWAHwAMoU1XwPq6XVVymTvbmzvDH60pgCCfjRSVd8ojq2ISDNpDrVKxFs
/KbduI/HmNAQV2IttK24X9WfCdwuYRcnrwtdAo5DbIYYogCGpbncANZo8i/gOXamFkKFJhFyINUy
H3aBVTv4Mrsd0k+DMpieC/wJJN9Qa2WruZd3SyoehmLy5Uj5z/ArP2WqMSRBt5sIU4p2cH+7BDun
of3o8sdEikvXtxuJBysAF/bfljFtStkxmmOM5rcriNSCgMdpYFdfMLBLh/sKBRY6xgdKLXED7bAj
IsO30K6qu2SmBCnznYE3vu4I9BUDqZaDiUYddQx8AN8O7rWRMMtOzCrGObrCsUI2zetpCAElQLAr
RJV4R+FEdVovHjrIvb6gjSg/Snz3tC/llN7MdKGsE29zLd7qLpi6Ap9F5SHMYhrCltkJ2xqNdj1S
cPz17byPC/biVO1CpbSt7logdv2OF8SYE+m7OcZ6jUCzAXNJtWCuygMEDi3YAuKS7mmt0xLV5rHH
UM6q/sjWp0kOZ6QcCKUG2GIFPX67+PmoEKHVtUWR2PotJz++yxNGF6/NAMIiv0VMNjlGKrzjKF9x
oefbFssqjp5izV6NLnk1B8Xu4jE4rtMUdDW3RHp73ohMVyGakZEvNQE3DZpglw7X5qrgzl435o5U
M1EQA80qAyqmNaVbRMmTIVxoy2M1HvJo36LD7ZFzLXdEEXTxzzgeQ9gxGuP518ltELpNrP1aiBJl
DV03+SZxuBtqNId8Sbvs08uSsT6sIK+jI1KRVKeITqGKkl08YtUIbbP71wfRVkQ9TIDENubNduVd
R+be/ixU8ojfEAb0bqRy9Cv4Zp82bkJE8OEMD6X+EJX8he3tFNJgWwhGOMmhwaWLJDsRx9tkLf/V
FPxsFHADYlSN5KOb+bRnOczSdCxuqBmuuz2p8+tMP/ppWYWjD9+VAIGjIuXx6KqeyhOel7XcR+vb
KAaHczIoyZQYWqxZMvnQfAETD/1+eAChR+NNjq7t+r4a/0xEY9PX/1g6j+W40XSJPhEi4M22Cq68
p9sgSEqC9x5Pfw967qImZia6JbJg/s9knuQnKvKvVHgQn+6lzZ+BzgDJSoBGL0BlTJ0zHYXqc66F
s0Zg1CJdm+AVVsGGLrJtfxec89NRp/ihCkKWhzbZPIEQzWtmaAwqFtNuAnZo/3p+X4OsyCXfCDPM
CVncg2Ta4hyfBgbOqGqSwdNaXzRTF8PdVzuQtz2YlC3fS+SIaIRRrvTMK5v0FXPp2m9E8CbuoLL9
JTAcicDvnL2PVfgqtH/10GyHVY+/jDu9P2akXRW2VYqb5tmo25FWvpYZItkdq/R/pXyizVcrdiT+
+k7v+n3LclMLLqtGR87tj1mAywRApo4Yq07XU4CwfCxNmB3xDYAUWuUYuy35vQQc6R7KnEIFlyv5
Jp8iEX1VGHz0kTk/tsmNOS3TPlhSxJlk56BmVkueenClkdbjEzJ5KR4ifFPio19imxg0XCeZu2rg
FiR4g7h4XZ34fSD67bY/hTCkes3YB4bo9Fm6yULlwOBG+F1MvCf7su0viBk3Rm+h/Kc2/Nut+Ey5
JJdH842Pckrf4qp6ZYlGTtIptRB7CAjllmuktWRlfuTSp8o4SZ9Z31nS/17wvPdH5ZwCcihZNkfs
ilYPcdUK0D+iI3uySX7LFoBOUuKnq5V9BBBTTn65GgIi0R9iEFi/iarseW/hbev3OdOdgiSnoXMO
pYaOP3DWOXvIAD+ZSpuERN7lAoHZhO2kj6gV4TDSA//rq986J9schtxRrycIYu1DG2HRZsNerMuH
iSWmwgvfJK9AsR7suQJVu1pPMcrP82QcFQvzotrs1eAoMZZL4uOQB16Gl0mZiE7i1549vOC+zt9D
t4lhrA1Hb/gdCtNXBrQMEu39e41BS45UbDrpbqnHHUZ5Ld3xJHq55mZiuk34lNiZiTHaRbxeJT6y
pqPNGR2zM6ApGWfCeWN+tHy4YkHtYg1JCca4erywq4PaKBuBq3SyGwC1dSk0SwmlF53znxxpHHFu
EvNutsKuOhvgwGDsWLiUUOp1rQHvhL1Zul/mv4OV3/Uu54sAO8s56sSzyqsr2DNOoGWDOYUhiqex
P0qa5ZkCOTzVsYvSo1YSj3Mvm/oSkQ2+lpVsidPuXuNjxmcJPWDTqbwMuyNL2CAhZ/o/PYAIgY3J
mS2L4T5UoQ0sF5Pic15rKhyBkr1whjbLeZk1P0d11nY/nHBDldh9YW1HeW/haxERT6I9W6LvsEFg
xof8qWPdsIBj+txk+1wF4+jq/3CG8L5qrF2YhEfmqgcrC1D1wCl/a/XOmxus/dKXYCIX3aRvJcKc
AtYRtf4r+Mqr2EfA7UOvU+Zzi9Eo1xERJsqTAsWAmsIgSb13lK2DLPNUU42sMgIod3wvaIPgEp6r
HiiWABnf6ZLlhg8tZpA55p0v4V3v25Jd+0A2OaHtu0Sn88Lge23iwSXQC4mVa8HMKPDfTipUDjTT
Ybav2/Qtj6q3nJfvJ08jfuZ9aKU33m0BtrSAt1IVDG+q1GHwWzdrhM3bIkPf6YNX2DBXINvYhhuI
PyncpmQ6wFMxAX0oSNmT5ymljFk/GHoAnBBT1t8D9H0GP2fYaTdVcHRDftXh8oSpAn2zJwdVDz+y
a4qAqkAWqnIbCBgL2o9140wwnduzBtom9WllG7Dpk0bFpl5lozpFvb1uNVnU5osfiF7Gzpz/JtS7
DtPzu6rhul+UC9KddWe+gjfBOyxUjEpVeM0aR29tomezBvOZ+Arbc7c6jNEcRZAF0Pbn9tTtQ8Tw
A3UIuXCbsobiFJFCwKfWZq8EtCZK70sLc6C/9wuCrpxxQbfnJKcxsIuQipsdvLG4BULT4SkzpZnE
NZP1s/rTkQ6ZqeMu51hLoj3z272EWJCoTMqlgv/9jRXGITvSzeStXn/zwmPB4gHH9xJ41kDp3NA6
ltVdWoLdgNdPHH1hcKdyx5RW1c5Tz3jIMQx9M+Xu1H+E/tiFuKlflEXUEPKylY3DkInb8bvgP1mh
bXgxU4eo4W0tX8rplSkYflDsR9O8FeYHIwMOo2WIvdS0EZeiIsRMamzl8AOx/GIrnLwDuRuW1PsJ
eNwNHjYO3W0RvHrjsLL/6+jU0klp6t94AQ2IHICeKo232kc0F4cQBX+FBOfM78YYctomQ+5TTA/B
BVv6DH3GogcNLoP1mgfFrY2PRf/NqwUdBa8L9iLU/OFdqp8LF2htDv7QK6CsLPmL+olRUoOLSdwu
rqyqxBylTni36pOFbFFvG7uvzj0mCrP4p6L0ww/CIiOiZtW9nBnCSCk/UpvqHzH4mto8WYFwGp0B
eHVhgvVZ709G9sn6s5845Pl66sZ0szzyLVzfNYK1pr2V/LtxAOySrUB5+BiSF8aT2aK8p+MKmUeF
p9UnH7NWQ0tZXBD02xp7DRXmTcFeo2paL2BMbropvczMZ6KSRqwz2nbLA9yvTTkiWuBU3U/9trg5
iPGO0+I0Ikmywlv+vUoA57I9aWxR4C8dNc5lKnZDBgtUHk7ws1eZKZo6a0pOffZojrBQ1BVsDriv
xsXWtBBo+ssglhd+z1p4n+X4kFrZweSD02sEOAj7gIAGNxf9Kqt8Sh9BgwEvJ9gRjWOI4yJRo2M7
2XqpblmeUSIihZidTGB2uC2OSx6/+n+RHj5A7iTxcE1C4TFEhJUL38hhT6YZ3qZouLVMClo4Pz1Y
uWvHE11IgL7PJprFuDzgAsp79UGcDw3KN1eU1Uxd/IsFx0Bs9R/hw11NUGqef0AF/qhpDXEEozwB
Ic/UaJy8KjXc4lkqcC9l7MIgG0wiSHNox1F9seh88rjdZfE9pEVHZQOxqATR1R5Kfv8Yjxk1t86d
lL5Ywkq8hjvOpVnDuoN9B/dNRTDG6LCPTqQrnsnrIAqXiCOaglfeGq10irqVmtEoSGMDb1Z58pmr
6TRVvWrtKGw2TWXuRkPZqXhby7zdrc+h5qhGiMCEBntsD3Ac99YqG5W2qNvFlJr0KkyEawRgizFr
GbSryr5PcbsgzDYGiicz31OQNztT3mc6uRIBZ2b5x+A+bNcaBFer1tzz+i2Wx2Mkm/dG4aNDfejD
UxBmvohlcwSQlVCbwV8NtcKXWMMpgumU+Nx4qGN2LFy69jBjyKOTQfC96zEN4QsydPOeGtm9KJIb
pqNIkh9p8zeqDHcueu4o5NK4JhgrtLCAmbSJGO9xUo/6p4zfpXfrOnDCanLqjraCmp+gzLRp3KxS
3VbOPLrXpYC8PD+DcFcV+r5ppW0h9LhqpYNlhMdlLI6VUR9Fczgm83QMxk3wGUTCmxZq72Eq22T7
+oE2vmZDeKSWCWOYvZdRXaWpOsvP2lI9FaHpouCAzhLbUtBCtfuOItRkQZqzPEVbFU/vuXK2pntD
XwkQoVjyw2Bpe3W45VyldDs16g6kyk4CbZqbXPui9tRcdHsECe3wqFkUpbAleqopGI71d//X0C5z
3GzTr5iq3VBeZfGjT8+K0fcPAuzNU1N9lnaiZmeCPeiXQUXv/lqELeSKfNoxpu4SV3xFiDOIrNlc
9O91RZhv1e1FayJ/yF+rgj7LLj2r5O1sbeW3FjdFHG7Cg/mfUj5vriJGnRpNnmtGH1V4ld8YEl6M
VVS5Eod8zuea10Kxqe8zK40BcwU8CibiookVS6avaAeXm2+M0726zvm/hj81lp0Ze9KA6XXEB6JV
mEPCr0zr3TaCJhVEuC4/RUaJaJNM497K6VMwsxe2YZjBE+ejO8ZMq5v3pN53tdO0nTPlJ7xe7BeS
NMKyNLoUHwmwrRSlDWaWXOvBXa5eCZzt0zasZ6+Qt9LQnbIxP8uRrwbGQbFqnM0Sc18WWuRKWM07
VJGnnsjPjkGSIOzalekp/BOMWxAsV3UMgJMnmLdWQxje5KeUspGOC4aZ8NLR3GCQVyE/1Ow1ZZQD
lCeSE49OOdYeC2w80x9yLByCXiUo+1pH7d66ixEsoDa8avFwqcTw2ANLHeIzuEe6jSUAS5nRhCvt
fTScnI0ajyeb2Ziknb7aAj4bn+z2FAMrSL14uRBuWAx0c4IRAMlV8+gKUDwWq1Y2WLw8wg/LvEEu
vRJFhwm2o/c5V0H4JiP9iKxnJZnPKo2foXrmKR1bJt5W59FiSsR54LDG7klrYUIg2AcIzqMPmDN9
98sz3hrqhrjbTX6PAg8d8TyTTILNYUS3hAr44Wat9RJS7Y39eMBjZU673MDLz2cMmNMZAxJdczuv
dXCYrQV7hwJOKUE1VX5WRr4cq17sx+KXIpyqI+BDbl0iI/i29F3Y/ZvVnJVY7peTiLP0PdYb3q+u
TBZqSh9lwadEOs1Ra6qOKNRO0NfOfBtYV6DzNxNzT2buwVT0Y7SoMP7Rly6/FU0s76ihr09w2kxR
3xnxjDkHSTPfYneogkvwnRi1GyYjfOfEA2Jkl9a7ZEE76zQfFsbOFGnFGYWGQ46TSjriNwhH69Jp
98ywnnoDGJEEJD9YMMXhds2sW23EDyQo7bzrheaQKsMmNS3HqJJzCR4eeuc1ZsK3AhINUF8Wn95R
s2onc4pJU7eT4BKctA+O7RLPp26VJ6sIT3ohHkWF3Tou8/k1vuX1fJ+OwwQB8n97LUzdl7nFhYsC
Auc/I+tFMY9WguH11NEEC36BRpl86J2OtN664O0NGdaOrCYygTdluDGxYaR1vlP5FFqxC5p8l04J
pDVIEHR2+KurGWwdfuMszFjqtJucVYOMukjEc8xRS/czlTRaaUXnKzPAJseB5U58CKZva2iuaPQw
PQZfy++qMk8hEG5M9LxywXI7kdDRItdBZoOa5GcMgmMCMweeO/pDR9dGJ+RrxMzvkvgG+wuDdkM2
cwQRHnM3SkILKXcK1T+nTBuxcfQY+LaI94dZdReaDoVSi+J5LukCxeodjzz2hPCTS0jVA2RxxiHf
PEYSrcBeZFd5sm5B/1MT8dDPQGR6AWoCrEoFCpzC4jZCviEChdvwLtGxW1J+iWiwK18cR3KaN+w8
2UJchEzzYyRWxO6ARrRXQQNTkWfT78V1RmhOtZ/CgepNwRPqFcgweRx+XlyntgWgi/zl4ckLFDDc
+J3HHfsRLILn2F+ODPWiyYSCMfl5UPitrHtuJfGvL7FXjj+Dlm6LoaRG3QQc7IYR+EQU7PPxUrLl
VTog439RNS70ROGIPNIcDs2VM6TXkEENojOf43aVJCCMWpjhgdSv2dbXmzJc2GajZGEljZ3vYiFM
0br8jHFKGIMbs7B7m073subNnz+ztaZmksvWXQz9NoJTY7XeJIJu87Q+vjND2C5N6GuGdGVsAdSk
lZj0G3TbQnuK0/iIF2mvOTMbOHVdRdsjj3yU/TMQ/mkn7TRITGNwWqi+3te7YtF3Yt7sm39qRhM4
XgxtM390uJ3S+mkVfy16YMklQZhJaAT5IJTVh4ChAkxDEfmKKntGPODoiD1+DBbetTul39SLm4H3
CN5yIdwtrNbT4o01V2OeZlhh+fjoh+kWsdwW1MnVaHAQ4tQAXNOtm1eIKF8ttQ8iP7fNUemY9K5g
mSNkEvAqpVL21SjcxYBspruWp4+gNhwRNnAijI/8L85+vAHRI0mWu5yot8HXm+agIT2c669Sz5hy
gdGACRu5Sv8GCeYQVqKbZCSeoPMLYROHx2ole06wp3jcp4RXMLOO/nto74TPuYuA5DEe6WwUr8Ls
zzfWQm2V48rnxelryS7SFHbBezMpTlb5t5xXnSFTLNuM/wyx6hi4UEmjOFhjclgz0wEtbMXZ2MvI
ZKK52xfSVtapF5L81B3mwTf65VCZzIPPdTjsJ4PMtuAvjdvORPlYGZ9md0Ie46B692XzVCBpNRUA
jEidzyqZBjONykZp2rNcQPLV6lsYi3e9+MwMbGeTCiSOBSEvIlD2aG6QwBOsEM8I4xG5oYBVDTcW
Q494c69+ZTLgoxzC4XZ5j8C98ArB1eOYiWeM03FC7QNqpcvekjh6xScyNbQVcERTWbybpt138qHM
oBGZuOgNWLV/kI6e2y0UP7KkMOB2CfTMrvJmJgbVEtJ02HGneMvcbrqJ+SqSrC+8eOC1MjKnStI1
wIAoqIYWcB6abUbxQy+xVQ6nrsrPuUwGly0rxsEKN4NiHEckpEWoH9QCv2/r9knqUhg4wrg4YVA4
kogUUWWlI9vmhIvdvwbD1tj2n1agOb8qLt4RzrEeTb6U5DudQrbrdHtAqy2yNA+gE5Igj3fLyv5m
/5IBsJ02oF5QnJTmbWZ+sroPFladjAPHnCGmZEdAK+qUOAobUtdc+O/GCYDfLQ7nc5PuG4f/P5he
ai++Dc67FUyXsRcuFsRYH4Y7ToMZ/Dz9mLVN+r9mz3xH+O3E3k0uppjeiUq811xNPYZJw5ZENoTr
bDabNh18K28u+dScmcoOgaPwDfTye4VnGIs133VP8C7aF6w4Vg9p9kuuf/KN9JAT42wReQFQCWuN
PmiXRguuUYbBCG7XlIp3rPwaHSOeedo0yxcu3apkpG/sYA/FkPH6UfLZEtVsV6Rs1XySL5YABZP9
sO38UmCL0PFsieA5XOY/bAAT0xG6XVx5EmspLQ3PdVydBjZgZD3w5KVYz5b9tAOARCivymSzjndB
zBhXbj3VcdGFoK7JHOI6nFwQHDn5G5cGxy5Z9VLm1V8K4T2pU6yvlxQISlN5oTR4o4rAsGYRat4G
xFTSPDknqtOPIYL0zZYPcbKfM9hMUGimKHzSkkzDkTw6+kRAsFZ1Hwk9Cuo/WW5cY50CyNDOprKc
pKU8mqnuyuUDepqY26u8sa1Vu8xjB/2qM2pkjKIXnsrErQO+ADhdHX7ISpPcUDNckKgIKRJv0AiZ
qCqW7N7c0lKa7Mym4CLP5kWUssu0CezwZoWZM7Ah6dPTPFjHPluOswg87RW/7lCO1WRzV/vPDK62
NdwAwVx1ObpIoXgynBglCl/43G0WlZEXDH0xhqv7OwXlrg/jfRKj7VR5QzHzOUVVdO1zgzvXk4Pw
EnX1hcG9ClKk+E6fvb3+n1oTgLW1Dep5SdlLpbaHVLMvchkg/7IHyFXi2Q69amJGOSd+NM7gjFli
2IUeP0aheapR5S/M0S2rfANTmccAPK3koyZsdLHA7Y0MNV1KlosClUq1fsrZPJG/exLqrdpyQHN/
jKgcDdm01WNgWzJ5BCqnbv9GCIenrao42XpEc30n5QUvc5Ck5xahtJgfwxCGwk0plCOJ0SepzxnQ
FlfMnrnplhiAg1q4fWKcEoLyBSj7rUNUi68dbd9bR/AI5M9qTh2Nm8SCdbnBSeDTh1YOYSsH42ti
wyNBAZ225iOzxutEvStECGTJzIjnuxWREfO79Io7LPwo1xlriNnce6u5z1px11rthiJ8ZBsqqOYh
SZkbS1eIopsGdlT+R1iyU4xEBLnZIYavgkBg2YqsFFLzpxjJKDa0bSVTI5mo3VgK02jlW6n4t0V8
PZtIFED8VAztFkZF/DPiijQLWZbA3rKqc1KmdgUMSRvbE5P3Y0T+4LZ+KsHMoSvs40+4SUY63dQw
PEt0ZXFymwzlLDKh+cOsnAkQFcSu6Wlm1HBX3GsxeU5SCoBj9ZhvIAhKSBMbYziUNrNOMEpVKkPi
GM8FGKucN0T5meDT4kVQy5Ydh6JdyrUtb7ap2l7mqTihwKNwzKJgkwKNCD/mBzUGDsZoZL4CasZN
P+sYRbCJs1Gt3YoXjkysYFzKR3KEbn1b7LS/8YeJBFnIU0BWvVMEoqNJlhOMaIWZyjaNM3eLW+Ph
CjflILspf9CWwW4jKLvSqHdJT/PZcEDb2fKywlX7OAPSgLBk9m4TsZkXpIsVnI9oIr2ywUFROHUT
UGAgKBBJDVkJuOjpe3TuFWU2h13X+5lEk2H5A5NDkG12+MSLKBncO1p3j/LiUS/6oz7iF0+oUyQ6
umDmno3C7laUB4tntOKSBkwfC+PDGl4VdmZ9PZC+5KLcG0x2BY3INgE65s+M3qeDvPOGCRNXPRqY
1W3NX1xF6Ogs2sjqrKKJj5tmL/MZm1tttq6215n9SfQJ9OssXD0AWF6Zu5lKxw3aXTSQfMuuwEBB
SA85ETlsSlUu6HAZmo4G4q0zuRegEG4ZGXd9depS60B5y58hW2RqVKsYlj9SgocU2K110huyJkQG
lW23Q2C/a6R8rxjDfhSRJwAYMOMLBs4sSh7mry69MSlJggNok2OjlCedpiqdDj2SbXmjWtNDwrk/
SyyNyvltFMU39j307cL4KoW90WNgpPXD/RFXGdbFeB8IAsPrfWToO+0ffZWboHXMsSfNLuviijCD
yM1gwSXaofjX0d3CnzG/m4YQU4jAGBlqjAwSFueqPEfo6tTqWUheHSyeQLWpw0af2thnSJEEOj6k
9xE9+mINkFskUDqDS5ZmKSf3sGbxRkUHdqpfdhkT1qHHQslebKQBGueDqGln3U0RpSPJey/pKfCo
xum8t1Ac1qpx5dzH08VAumKO89Qoiayhs9PAvzLOVXcMjQ55iSCjuaD3VlgiNfQ+Wk2F/p4wjzAw
YMb08Vl/FhAFyayS4S0c2+KyNM0j4bYR57OafLVMFYtOx0Ia+eK6T8VNMYOHRvi8MfGpz66pWc9R
yt/6VYoovdfG+D4r8bvAOmx+VcqedKv70Ey3WWUP6qmPGZrHsg5EBKca7TrgmAKJBTF3dQ733ctk
pz+HpEasTW2ziQFx7ca+ticutJDupxWXSOFCreyXKyGEoz0HnB7HxTlFNIzXAngAeS/F3/XnreB+
3DZGvGsUvKiY9kjcqlARUhh6Ji5YE4d8+IxCQgy7k9AesWYaPzUj6ZRlXmB9t1Bj8/KTZa7EvQO5
h7qp3FH8J1LDfSPx9AGhAzIYMeWv2P0wFbyMg3jo0bJAQUnINAhR+BQRdw6ayH9t+mpmhvzrvBXU
Enkosyuqf9Weq49enCXnHNnDwJKUY7tntMDDX/I4AGdKqoNCt8hEQie1Z3EEKAKj6tQAxir5hszk
YqBZi9nltAzYGOJzEqvhd8USJGKJmDKobd56LI4BMYT8xRhlMAG7Yn0ikQ5xfb4PQWOlEOMk/DnD
QSIcMgrzQ2v9oEzYRMQ6TquuCMcY0WeRysWDAjs8Q7Aq8Ys1ARL4/k2Zse0nA9278JmbkYPvChAX
U1gpoLQeketTSspz+Wwoimyx/hqlxG7MJ9NL626SuHLvZ8PVa/3ZUEHLDTjq/qsYO2dOFCeTfhu0
4+wsuaXdXjf+KwnHpebFa8eaSAOgecRre8ZAB27isfk1NGY7tSsGbw1tXSt+1MFKsNvidbQm9qNR
Qs36ZBgL2igUMQRMKvzu9JT04gkE8jzvw9japZmMxkc8hl+NqZzaAYICjlf9SzLq94GtT8OSPsFE
y/wny8ZNhVO0nfeVhPzOuDc1QhwTfzM5wyrO9Xyy2xUVUwT2AComlEdkJNCfsPdm4S5AfK0iMlLA
9LJIWOBkkNDUwr3eomP1R7nZGQczprRjqyE8M3HcRhmmeo39PVYlbfBIsUROEYa4FSoZIisgLtSn
mjL62k8jk/g2s9mdQeC9S/GnMbg4oVCXbxnIg+fqSUDZtLpqhzLtZ/Ss+UllUoBZdsrZTlkyREFA
GPI8Oy+/895YaIalp4WddQwhLkl8kfZQUiI0ZN3BN01RGZZi9yq/u456v/ktI+OIkuli1vObihrA
YilFvJxXbogHyORDoBLFPH2j8d1n0rRHtsVeLCMFdC4LN8pwUnQibM3CKadyq6xoaREqJum7jPND
HALmgMSFbT0EMmgrquVIts63npbvco84nn9SzUNHbHEkIJid4Vam5NJl6J4fP+psndQ0sOu+IEqQ
xIN6vEUdYnfhkuOQyiVfpwEaBdZyDJ1FuvES91tEmSCImAZTxe0G4ricMf/tzWtLGuksfwTVP6Xl
dTwca3z0fRjsCGDdraF7GmGVtEBNZPDeIMmuJCxV2xT8ERIXsOQCClxA1Yp32ejiq2DULuNH6RVP
TQK7x2LBvAV3s+WOOKGItdEjNP/5puS2y56VybMrEYRpZkdqW4ErnqrysR13ZipCCLCOjW5gYrIV
5izZqj9KolfE5jgbuz3QE8w9nW+q6zsW8Jc/GhSGEVNrjhnzqoX/0XMcQ7IOhastumtg3JKCpzoD
gBh2JfZK9sH7BrNQ3XCFfoi0494YVRa/6UnRqpMaDacwfAQ6/j3dH/GYoHhHVGp4SeL2f/vo3xre
1yjFRSO8bx7VfTaQXv4ndCjhtrSDwfBZtOrRsMSjrK2Cy/RIgJzMAnLy7qiXbOwwCqGbJVFlsQx3
QwFmuQshGUktNmChZFYdOm2x1TKyO6w7+PBYk3cKplvReNOk2B4Z0csRtFxcnmVonbFWEnW2nNNg
wg66HlsGjgKm+DLg4eQQ+FMdu0o6EoCK75F6EJmg5HV97qSizmqR9bxwE0b5pbN2sKxHflQUcRdJ
1i7vPYMjj3GDyEK+5385aRaxSSD/Agj4JHPNH3PqRj2NJeIuOS88/VHKgCECsGWsZJBNkzoj/krI
AIVAOnBIxVWzF6acb+feR+Md6E2ShS+CTJ9LXD+NPcmxSigjjUoPo9EdyoXtgAqU7a4+YwXX1reW
Uf/+U9nhVeWv/skeR5iO5icxT0zTW7k5m7iq0DVZJSYai4QtzBoYIcltj39HNkPjSCfyWHL1DScx
Uu3uvVeT9zl5m9XzzATVlEQ/7FufSBckd+4OQ8wt1pSrQXWTqQFd0dFkGdUsDN0GEiWFO+hJPdkM
y73TY3vBwGZo17wOr/WU8YiGZ2za7dZoHmafgju2ECJa7FvyxxwA7qq/5vJeaucona9JSh1CaxVR
qMD75lAPw30ibOuXsUzHltCXPvVRy4XhVvmxBvPVBZ8oMvE7P3LGSCoagn2bVWQduEaCdJ7DJR1P
M/Isw12sDs7jE6NNpFB9aceaKWFTMM3VvyPsHduEGk2rGOT3x9hIT9FHuNxMoBn4jU8RFUdEwgSY
5LlzC6xWlZtFX2NwLCJkGjn94HTVipPR3UJc8unsI1U/JwFotBo32Zf+t8xiuxDirRmlfIwdsQdA
yWzBYq3Hlt1cbJ0TJKh4njxNn5j5BiiCIwwiSLXD2rP+Pwfi0lcF6qZbDF2cF6IqXGMKIZNP0pTH
TMaer+B28FEhtKjmapJVumHC5I4ElnAN9madOYJExX9XIb8C8Cbf47hnRB7dcUjcYovtcHZcJSmI
KI5JX+HB3hgL1gN+qU0xoW/6M5Fyy5pEx3dLpRe5lpY4iq7ZVnQUZMJKDdcY4l06ZCy4TnrFYYiH
mnqdNlaefoCr57il5cMSfckn45hn3VaTZBIBgCrWP5TERNI/RTyLAdAuoOq65CvNntmaxmPTXjv9
KPM3IHP+owfTNjBMwjzEo9HBfc7SfZnZUowuXbjp+jNcVD9QiEv9FTtsFX3jhvgYJsSuassL/TNT
ryn6WoTzJVbvAju9ii2ytJsQYdWCSQE9MvdCEtqDGgF6/BRaPHQgcGLC6lAExMMfXa3cquYI5L0o
wmwa2IAHDM+F2ySw9eCXG5fPlll+foHoXw9/mMh4BfYHiy9F6W9qGzgSbMj+JCM51Rlz6pUbC4AD
GLOO7PbQYCY8I4OVHtrhbVbmy0RqGts3XXSWFaFwTt8b1tLBn4qBWIWGzUsXyV14wxYhlF6DC/Sn
7K9ErCBewn99Kn+U1d/yJWtQ/jTO0LrZTIPT/lQBr0fWJhnQxmOiaV4Tzp4QaOwuDiZA+HnG8mXd
GynBJ8TEpeDgP406Fl+uvjFdOzI7pg4mBVfh1ImwT4ibzHSfIYA+P2JLujWlSTIdo1fjgFT9VCbR
VY2tW1iqCOTv0Ih78GKIYdUkfDcIppZy5QP9ZJtc+yG6Kt2yM5vfKhYvMSMrfE9WdM6y8GzOhOs5
k1DsqgrdCTIGmY10KPv9Gr+VYXiqOg8qjt9ll9qYTwF7pTJhIRIjW8v1q57FW5kzuUNHkFhop2ud
UAAL0E98akmXCoA0kHtpLsDnx3qvM3zJpEcxGndccqb0IVimvSCyhtFAFY8Ej1x0G3XF20D+9KyK
DPcAFOCNBazCbGb4lhEIyC3+CnzKNfX7iOM4ZUiMqhFwrs+0WVEucr18tOUMflh1VAHZZYvx4D1I
O+zyE/GhSeqFiebqYe0kU+4t7Zk0OPmhk8QAK+o3ze/x8LT6N8opQGopua5MvsNhZxEQ0ffsrHke
9WMt8celp0IdwZewYMCWXO4VCeJUd53ZAuiIUnSeB9I/8tV5qX6txlyo2InkKFbM8FBx8viQCR/i
6Ol/YoQoUQrmHakaAIb+ifZFzJDNWn+DZ0ESh4VkwEy3/AF3K+fR59OyvBWkrUVwrqYjGlGwIanc
GKzBEyer2ABEXlySz9S6wShAi3hp072tvurAT36Wotg3M0jm6zB2ENY/6Pk2OiPIMrr+Vn6JeCL7
jsTvvHghts6+5/az8qX/Y+m8duRGsi36RQTozWt67yvLvBCpMgyaoPdffxf7DjDCdEtqqSqTGXHM
3mu337EP+cjfpPqGsfqtp/gvTC7JtQMvw7hotbPxQAFqd5j/VbfTWgrV6mJuE2Yt04NvcX5TjvM9
q/j2eQ2jd9RujtDQQf7Yugah+NE4bC/ij77mIxxmiyaYGBOoxIlqsR/8QYxrdj1wB74ayCwX0Y9z
0bGYkND9JCg6p8HNxBGkhG+tz8hM0bZ+EkHesJf+MPQM5L9La2YPjNMd/PssLXWqIqn/eKQIJL/r
aHSW9siXxoTCgc2Rmkes6jY3Vay1B0EooaIuZV5t3AOslKFnr2yze0dgmqKgX2l8c7GuAGOdy2g5
Kxgsaa+OyCLiV2fx9AARFpJY/sJmTnoOcPlhNKsXgH4S5+Fh6lNMAyBwv0wKIAJQcnCalYcEuIvC
T6T+0irR/IulC6OD7Q+jHGHikJ/KMnetF/463rZYxab0ukSZY+3GYLRPhpac0vgc2MMljXc+QXiI
wZsMK1C2Fkz3OlT3CYkFOunx+EdwJFtgm7cNYscQ3bGFubKzGBtrASI60sKErW5rfH003aXyzvi4
Me0dNIeVM3x1CGKuY8TLAF2cRQJLFmtJVLbLIIB5bXzXEWF7iLDTZzkNaBggzVrNv+HdQMXYs0Kc
KFwLBzD0qLBdRjjbzE3wlJjDMgxZubWPK/ZS+xg3WCiHE3OFKnozDV7+Mzrtg4PW/VoyICfMnW6Z
nRz9vbipJmE4dYg3AkmszfzSYFPFziia5c+R19XV9rWdH4aR76YEC4/A05HLmngK0bLicOSbytkk
F4kr56BpE4DpyLp1KgXFb3ccUDv/WxTfI9y5CMmUQD1TW8PCRBYjbi1ExibkcbkHAplfetNy/Qac
vEMnKwM5ixRMbps+3YedfU/4GEAw5Q2JBQluwKTgBVIUi1dGqtcIpUj7rLVr5r3I+QRqxZVPhWcI
yCE6ZqLeAC1JcTlgDWhZ5xpL2BoV71QIOR0SGLNkn1GjroMIbmec3TWYGnVVYhIOG48d4UiHhXx1
zJdULSvzG5YMWd7ZuS2+W+Lm088StII5y8uVY2bwgvubBgpzWBmOfhw9/CRMISmnDl2tEAzjMwGm
T4R5OjAEqgG2QG+yDjkzokBG89hbW9lP3r7sc6GI5wghPiAXI0aKPLXG5xCDaoJuM7lPb15FCrah
vOv8fNxecsK38vg9KZpHo154PqrqowBP2uN6SHiMDI2AJk5m3qs0+3V0b9ulmLzRGix7novU7xYh
1yRB8AWegfqZI2zN3HJTI/5wQ3LitEsd9csAcrGNeAA5vhzfufYChQQVexYhEp+wOXPDhVTDZjKP
c0Q50G6mpUc7U3trYfd3Jo0Jz3Vh/PWEbDWZC2x1FvTvcb1zmUty+iig4HKLuRSgLo5xcHWX9VyJ
pueBzPWZGr6V/B9/UQBGkymf72xzjYPZwQMKNkVbJExvPWaBGo7ilq2hFm1jEpkkLFyWOgAjVfmM
Tmq9o4F3rgKdqsWMbeSBmBYvGb8NgZUGzscA16pPUmHLv1V+cM+2jGtz1thkbH1Pu5wePwgETuOm
RdXRpX9UXPh1MTBiJBksnCsWzmzjOXfHNbPRSN+1qCcZ+/EHyyn6WKVSRHPcsZorEf1AN0oq9NfF
qR43swJSI8pRZKpHctnGT5PJGt/mC/AVIhLP3Lkc5b4nL6JMbp2JUnVqgm8di+8YtF4RBEf7rJjV
jui6nc6KAeESkbpvHSh2AwEyqaO4g95kxHSzvFaR9oB4ESHz0YIPfntl/mj6IyWcEtubvrDBl01t
HkrjIjnZ1QcD/dQc9nTXPMdAZleZPhM8lX7/Xg/YTrntY2vdMD43UWowsS9J4tEJbSfbI/F4GZOS
pe+lXyqtuxswplX0mFZyZ8fxDILuqWez+pltR2vV/2HpWqucEJif10hr1k75PaBm7pErEXegI7/P
zPQ2QPGTiyDK51G2dxz9yXC3M/5stT+WjHLLdjwOhPcOMj2aEP8RFS/6Z5e0QAn9vbpgTXdsfBc7
1lvOYFrv323rW6LAS14jaQwRnv/Pmq26GQLYwvyPagjDTIEHDNs08mUMDasix4s4S9AckejOio2Y
KL3aJCwBPHTeQ9BC+1zUiXdx+uRS4D2NfTZPgsRPFBZi49u/0BrQCTHp+xdaRO+k5doiJgRpFFY9
9lx6AKFnOh1Nm7SgFJEO170OHSRaBUT5wYZlz462aOfFi/IafOCcW1mImTPjXzhFjGJn6RCYs6i2
yC9DwKKEWzDpIIktoEfONi7tnVnbe1WbZK8rEpjCe0IcX8OpPmIAwpGKWgB8wNgsu9pepk286n28
JG8oMyl4OZdmnkslkuJif47jK8OhSiYxnaCOMCc8y4WekD7M3447RY4ZKwhmmDjXMNSkvAfhbvyi
wfE80k71rWMVrEKnWvrPY7IP82R4Oc3BrrtzqycnQu7LtOdCJbTGREmnTQbWY3kK1XcrR37ccSxK
RBHDwVE14AEHq2byAPaosp+NH60qkOvyMNb+am76jO7JDwrJRTRWPZfRzMG5NXqEmyKcy7xvl1gZ
FE15890W0bmoj0I8UOos/D2jaKYqvPdLezOUO9+lt8owW0gDZ4F90DqupuIQ9KvwA3m9gbU3wA7o
OzMnzxcpkQBoeHp5wlu2TMdrRFETLLqzDTufV5rX3EfRTKgBiMCM7HBSf+zFcB+rVz2SMKdi5WNQ
EBGOQM1IOIK36yjZwrLAVM+bwUmMzc/5VdAurbqoRhzvLac3crzaG1GBSq354B8650/Tv8Jw3d6Y
xeYIt0V12GnBKrXALGOZ4JO9B7XSo2FrMc8+ZH2Ek1/lzR6ZWkfOAlPTxn76nrYw5IV+hnwW9iRz
Hf2e/ObsMcxrAPmDGrTpmmNCE8uKRZ2nA/y04BG4NLbKTKlgydVXt24Jm+duPxNReOp+eHdM9T0K
r2lwZgvBckFfMOOa8ybOrGxtvBzRHwKdmZf4ykUBQYt1sDyLTZir6APgm5FrUZKe4cl3peChYX58
aDWN2C480hpAUblT663RQq2yHhERdgWgOaYxfPEu6hePOOlwt+TdQ1rMyYtNSjtn8JxQkNp/BrSG
z6AFelB+1sNLR9uo5NrKWGrio2uVra68lTNJY1nXfLhXDTtgd1+ofCXVNoyMjdH9K29JsWeCYH1q
gzOzxNVoALnLZjXEcvXyIclI+HfFZ6adEv7mzJ3VNs9Gs1T4fQEvGDp2NOnJIdajC2FwwTy2/3KP
MSbo8Yo9eNoubDRDiHgpM8Dp68GO9V6LDqR9NaybPFCz7M6JvaWdhxbPRqKvn77rPfs8eE9N/U3c
uLYOJaDzIXTJ5lwpeCk1G64geiXpkyHKjyr/9LNPMoAB/LyP88aNt7gGt2BdKpxMeDMpab/p4zPR
EN5uH8kf7yQJLdmn0bd70gRC7I0ATipkJ2qLeXdYZqm+QjshrUNG0G2cBMdA0qea9BzgZJL+lWdi
rZPcxTNShTu7xytgXgHiTYDg5jYw26hHm2lHcxKChC4qnrHuVs3AtJlwrdwHmNPOCRb2LOOUWxWM
bo6Vvjp6E7Jwmfvq3Ch+DIGP6+6NIX6eU/l0qEJJpeQtOVajBaP6c+R2x48NDQ1hq488E8cuYuTI
YULOKV4qKmk0HyPvhwOsA4DypSL5RGElmaycIjrUfIyY5y8L/y1FOtzoyzDYO5276zRWCNGrDuek
wnAnzGtK2MhJF9KtZjrWcpg1+PNLXHZiEfYa7yGiZDD6ZN061ET6dqRh3tTgfNLJ/k9aBD4qYT5a
eTdJjlHYaXLfmYAXpFxV9vcAeDnbm/UOJeM1d5Q3VZkszQddE4d2ZNgo5y4TJyjujCuYlDflnOQA
CMzp0Uog7h5zI1iEzYeivFcCETgEkfCWM5MhjNWNQNSccvwkRBd1FXhMZVfF6ZHbntcwQTbm39nr
c+trqF/A4TQtn2bICvw+gWVKFD864wuHcHVnbDAbwXoDpEGEaZPfFXTU7rxjLG4lw80FJkHh9F/b
ROO3stgRYk6r2I6U49n23KVKY6F/qGBNCIrKuZn5r12Ugb5Jid95MxMFBNRUlzn6VKYtK2djjgjE
rJtabgfip3JrxbZcf1p4UdmeO9qnBQgR2y9YMn9Hp5iyr53FaDv0gzxU9njmV2hK070Dkz3GpO4O
J0G/UTn6BdTaVeKtC7LPOPu0yBRU0l/laKX1gY25wmkX8Fr4FRRfYvdKPnwWcpCCfzaLKzlZ6rBS
hnOAbPfgswLP+LSbxF7lEaCol3N1qQlxbEAOPQYPULUznY9gS2JuQHyDUd9qoDNt/uNGh6mKk/QW
A0tHXiA8gVMlXBi/ncwOfvBq+Oq0ECmtw2gyndOAI1kJpvKa/hBedMvqc+vyqV3qtF5a+2LWQYqD
PMdgb+ziColjrpvKPCMDBUshHZKDXtZB+QLulS67QwsfCLEnLaMjzM6CU16x9+8Mbpg08I/1sCxa
CzmltlaAtKv602jfhL3v0GQ3XO+E2zA8katcza42lmovwHvkSzBmxolC8yfK6dbdyp0lSN19QhCc
5mi5ISOyHlVscwtgEOT7LjF3RP5tnTbfodrqSOAjouJs9gX508a550DTcRDjPACfbZL8raoaenOk
HJAqoeLtIoAxCd0wljlCTnl3cgBSRDpcOjv412Lv0Ik1sPZGVn+3AogqKJOh4ZIuPBhZYLjcT4U5
CczIm91hhDGSHRy0bYX7hOCeCGiuGpD+nvz2+TwE/Ker8/eRm3tsdwrXC91e3p/x2FIy4WBlAoJv
Z8xW+k/tLSzZLhlNLo2M79pol2KYeZ2xzccjkj4TvZKfbeoJ5Rnr98LwHpJEMoxHwrUP4zwb+yM7
LbYW2xIfh+WdKuMPa0VObxMoOw31f3GtE+0al85V5sZVT9qr6VFX5p848i64184oHZoImwrAWGFg
UF+wLyUKd5qkA0RZmaBngtjfqUOzM7xgZ8zdwNiodIEpyeka0mcSQe1w5VfRqiRdCVsZh+0cDoFN
MTuVXAj7U8BbyDirdLZpPPlwZI/Nb0OT0iPGTzjQt9i20ZqWx1T6ix6tQOyc24B4F14M+KQfamju
Iw/mAAMYtKJJ+5XYn6bzZ+Bcx32h2HcqrgBWsHt7m+9k9mXLDoz/ijzHDVlbG4GqBrf0xnpZiHgs
b9llX9OvKeyaUCYj1aC/5y422Q5WUw6Lf4/8E7kPV8YXVxEmTI7gMjgf9GU5pdahM4y9pOjBwxPj
F/1Mih8+i9N0AHMzgZoMlqg7kKddwwQei0quGj8MzoA23OhcShE4FptLaeRS0nHIOFNrQQKhwAo1
YbrvEA2vzZBeNNM5RWQy58Zx4GowDxnJXkX8UhN48hqYa7VbxS4KQCJQSE2TNQCgolxXrK2D4Jlq
mxZ/n8narIzGPRestJ6qNy5eA4HmNWFVLT6a4k+rv0VANcw5+lmObClISszwXYL9PfOxwANbkPEc
bhCur81ERXlbrgUoBbPRV107f6/8I+yAmUHD75ocAacE0oUG6cLA96pCuhghXdR4XjXasY76bjSu
JeSYBpQa54ldLtlOXwJhnodYP/lEUTUIhTVNIp5ik+OIXcHJTOWKWOGk4+gprhFug8AGxeC1JIy2
1I9vEraM3h97fFAwWcmj2lk7fCFzq8ZQiLlmXOY9NJYCGENKwBxMsOrR9ovhIAcBActFAx8sy1vq
4hVT3wtq7Ch/JpXz5oGUqUPvrtXDLfuJQ+s4smXQq7Nmj0d/H0isfpa79gJtg9vBTbYCsupsOMRi
7Zs5hBthrgU9jCD2zUZsgQ4S1yubupXfILdws6Ux9JeEvZwmPmO23ylJai8zNM+Fa516vTo2vY/z
Ch8BIs80HBe440CqDuzg2cgd3BEbRk7b7w1vmkmXUG1dKFoKvxzp28r9KQhSU4HdOryijdgPds+E
gL6UiXiU5ZdYw9zn4aMalXMEPEhav9YfZryzJdVTxJsbxeHRUZAwHvnLH624pumCxGFYuSB6HBAA
KuSgFDzJiJxEQB4xft14ODVY8QemBbAzTk6onjS58CG+REAKC++f4mG6rJRtg6mwrCmygRoFVFFO
Y+1ldY35afV/z5v2DADrKNWqFR8N9xNWFQ0FSDfPyNpqR4A7+L/jlO3HVq3QE6kbexqGGru6OThf
hHAkJYdhsI+BDTaJv7eZXgfM/tBimAZia/9OePeRgjesmBsH75ZZP8Owe+vHpeoCqjIemf3bE/na
dtrVd5RzXuydZ9rd0DYfsk9y47gHPurqh9qA1kKUv8bSmHvmp8dHvGICSk5KuOnbBJpIeUICMqs7
fc5fK+p/GtOoymZQjSTc5pQAZqIxSXAZ6Bj7RjQ4+POtwjgv13dZm+24cbfxRBKe81EeskOuAAFx
evjU9Js0uw1fjPGcn7ro1cKuSHtn1lVXFMdlvzAHf93p9Vb+aICHGHfPebNSjfj5o9nskls+ecjB
m+sL1ewemZ7OM4p4iyUJGjWVMY1CollEpVAFc61aqSn0LpxQHQiNAzwdenjiW67I2NVOv1Nkg/RC
aaTyphpIGj9iQBO6YOPxrufqksbw4um76dsMGCFH/UJlZj8oLyJyAashaw2CdTYV1Ja6mLR+OsZG
q7BeNllsLUJUlA8OZt+2+JHdMHepYFAxXaacjCl7y4DNEb/XVTLnJZj3BHMGUXn1iqeT/SpT4nB+
yixgEDnGAcRcTIVUi4hSin9mqUNePfzhHoO7wkwbIIH0mXS7aL0wxBYHk/U8pmQm7TUTJb43+pac
i8hCbasHCwd+StL8K8U0QsTjSobcpEqfJl36lvD6WSj7vTF65yS3XmrTALY3DNpcPVrVFS6ypv6o
SFPzAViHxgGJFOmnM2nErBCoZfVjYbTPnPrLJ3poFHwulf7cBLAV6JEhZTIkFCxNVq0Lli3GZ4I2
ZXBH+iUq0YiyZmbqJB1y7xm6fxMREINp/lcklz513hqp3mTxCJpiFhj2btkDGJXT2sFXLwnC/ula
zETKqxluU3mXNCBtBEGsKMQ8GES7aj2GBQ2KdKYe70xnFcCJvB6ElE5vbDqSj6jNG9PYdyxOogrh
TjauvKIVpNNwKzhc3RGsneZmukTHhkNAsUnyWlYALC0RfGcltl+Ah2itGph1uZjgASClMyf6SJUW
9rQE8gAgwSmwME0zSUvt4VtEglIG/8p4sgk0Hu429XQNxjvx74MQ55HRP53eWq17QAwxtK3nJMWl
lhro1IW21vVfW/99jyoDdShJXltW4bsyvqdWfM1gWHZWcGfsSYHqsu/xcIs4Gxn2+7F396J7W/Jw
lyEcyrZ7RLJBOswA+Kw4GKNZKERZcw4arO2LhJhAA2MGmyC+mqLeNehQIzYkSGTXmsZeYmCNUyxN
Pd3W+B7BzsfgjyoGTLC5DZL5qn8FGpACw8be139V/W/SwJPpgvrItA/WtfBGniRlXffy7COzV5DZ
a0S9EVyaZs+AtUnaDps+ah64bOYRM/3c5oINlg1LCBUKvkXuNm29ncxr757D/6o75zH4xy4qL7Gy
y+Ci843mESKFMjmFw/snuwUD+7B7HseNlV2y/v3A+iX1mq3Fti3jRk9JjkvXKm+qZCjKedDk5k2E
6j2i5cGSXavHAD2ezGZQL/CckDmDhZPHSZk52Y9JHpf2GcmFhfHEPyj+ReGFcSijJ217+lvR4XlI
ynXa+5bWnoq5+DayC66GOFmlCQ7ospwjNJXmEk4NUJbhQIjNUWqkdwyrms5QHkwNY8ylyBD/naQ3
LUEVMjEaLGEBniAG6eSxNKj85NLMkd/32GcrcovIhyPoR3j3gKFwhQBcLgQUP0hP2YFvJwHVVOMo
4D82qfYFiu3sG4jZzDi6TJow5FbIT3rmgzmSBva/KSTcNiM1QFM2DdKdvpwjq8SD6G2k4m/GK5JA
pIHiGJNMw8h07+TfKtK4doTEBnKKJIRjS+y0pz589dlprLRHXt6HJzByY5Qu8cjqCVtAl+NHjlvp
rg29ParsUhRnXlof2jDn6xYmHXRJjUBiGAolHKFkAmq7ivcmQggl/xT4X6yGWaCHB5fQlMxYlV7C
a1UOw9oYEbFj+mnoH9k61RZ5g3E8ibZmhR2jgia5GqZT5bIv5RrX1jYPSGBSWHX2Qm6nBVE4ufP4
mcJ49joCKTxQHPtBco1FROAqTpSZ2vAUtguZfxq7FhKn6b0x8cifPs6nGMgyA5aYdN7EP1Xw6IJm
5yV3/sUL2HSrG50pmvuP2S7ezQ+ivYdsjQIdw1u2Y8nSJUuPz6kg3XlkaiPUrWGLY8smCnq7vY8I
MmgZnrAmVrwTIw/2JCM/h21uMXyAcrs4w0ZTH13lHsJyw6aKFJi5RmwJEIz4rg1HUb842hT2eaHT
LpTaODVxRM9aXCWMLfGK8CH3GXQx7Vl8RNruG/wIvallSILHmJ/B8DXFlo6SRhWlhC1XqQBCVK9R
6Ppsr9gmVutagzIH8D/c0rpWeX/MPho1Z6PhrO1iqwYog0EVo4HEprP0jXxtn2OJ8dazNwlOgsA/
uxxPyUux1O3I/r0iD1jNLTJEaFmQpIP97Fm/ZDAeqBu4zKnT6zA/KTH+HVhFX+okyZfeGnw/QK6a
CSu5SszVmIAlyl0xPvlfyb0PXhRtdA53CctAGhFohhcj4EwXDUOSTln4Gc2D2DDcbT3lLevKN4Zu
TO6CtCRuZ0kmRu2jpaNKYTDFvqVi6fDhsOzTZwNiRRx4yDIPA8M3K8XUxSxOlCylvlqlvSflk6rN
P7A2CpFbcptb3dt089kfY7YfievOgQpHKfMWzklrXjJYnCwHrIgZpk2TGFjAIRB9o3jGw7utG/sE
EtC0Y8elkKDnsw3yctQPbqaSS5I3br50ED93xSY5DWz4YWdNz3P6qTEbqHim3G4hOMm8kvZvHWnX
wFw2VXkgB/OYQK4usbYbxJrAiw4BseU47bONTwgfLkXuz4bPmBCUynW3rXnbYt42RsOTJ4JEi5Zn
mYOxvJpcnjZdrRclm1B5mePJMiGs/wUdYUanru22MW9wqRFTzilOPd7BuqXKr+qPVEtnfIZy1kzD
SSNXDijKkYS9Y1nmKOaA1vHC6Z9avHH1+l6wi6Tos2ZT6caFIoHL0uBx78y0XU4EKL5JFbsFOiIy
ZBMMzWAskvXQMAQs8Kpj9tZ+zZCJus4jik+shuUXwfKzrWZd0pZyqprhm5k3O5QU+TjwR5Pa1Rwy
Szt4wbFIkntDmHsEI9gSxtHqxmOiTLoTOVCSFx1eafbFSX5yOXlsRAoYAIkBSgmFCEHiMyHR1R34
lp3S/MPJ1vdvbkNCAXFMNLhTA6qX/cY1Dh1Ci2nDbkOguXmRWAfeG3voHEs1AmENqIcO1ENaS4Iz
keBRUv//O+NAsXKY6zWzwPpRV4nGhpgKiTkeQQzvWLtccatMg/R6xnbJamps/KMR4j6jgOkY2hUT
P5QownxnFNpmdLOrC9qBlaSxtda5/mCIJKW1xZadBAKRLxzl4YuSpaCsrp2FtsMD4vSLghKz3Awc
8jZTtrpmx0lcaxcnu6Fzzqa7bv8UDZ4+2TjGzB/7mQYisQ4Q0LAEiNBpMCfWri1EQocHBVujeCsW
cXjKBO8zKqzQTolhvxLaxqBj4VEJWPXRsBdJZhwEH9G6PAgtO8bBC6fzgmp5RiiRBeWEjtn4CtFz
kbu5YMcJByTiEwFJALMaJW/BcitmYY9jjgFxm33Te2wtK1y6LppNZ9UDER25G30eKZ1Hqlqh3F8y
PF0W5K/hagWmBoWbNDpjREnCFPGT8KlVgCYmfpfGkz80DsPJqeWzJ3TXKmIWkzxwBKw7J8SBQR9s
k2Orcjy4s8p44qHGoQABmD/8CVWK65uZ1JTMs7NjAs/QgHd7bSiWbrBwcYBEHf5BBExVzySpmRxW
YOrwwyWM3dkXWcQDaww546Zhzdtw3eXsCkKcfycF00fLtlJZu8GaGnyXuBEOl3mMBcwq46fK3iQu
qkWiZvjwSTbQg61ZYvkxdn087nx4Yrp4tYG4wiS9lNB/DNptMdylVeMRXKiYgFm2Du91j6oH9pO+
+FxaVXUEd3D06bjt9HbyCH90+gCffL7tOXlqiEA2EjdUC1r+I8SxLpMLiYluvDbZ3MSus7b+t7mJ
wcjYbcUqHowMNXHkftAPB5Jcvmqb6DCRilk4guRBTy5Xgwf07WAp/jzFVCVRMj1ctziNpjyTOjaW
6V2yveYI54gDIo7EcTtVES1iEjYYBSMLko7m8wTxhKAGAuQ6Qs8ol/20SSdBulr4mrKyQqj3MAt0
6W7aeQEvQyBwSzhmcEKuZx0FUcubNVXxrumsDUNZp/U/BAwoNZoa4myo7z38xuKWluBUTDyeEJGW
MbdfwEPAqIhFsruAONFR5uCDODWNxJyXUjHJjcUYMW/+2eOp4DsYaTqyc7eg02oDh1KCHZPzwWsx
60HjubOy/dNDnT3ysLZQx4X91vHktvL/lF5bibZZBRWXbeYukxDP3TwW2d5S3xrHO1Fatr2yz5Em
IhptpORpqzmclU3v3iXBWas0BzWzsoV1iDuKhyY6JapxmrYJYDTezEjs8aprlPBaHT/NJHzy3mRN
dU7pgqv8nPM0WoRZYA5mmAr8gxEzUdG5xAcjiLzG5cBJ9q3Jbd/JtZ+qK7v6bD7j5oEk1aY2ls2W
lVP1SSy3wIjpYuvwMP3r56HViBYF7875gSN6QOFh4VR1D23onCzvon3V1UU22iEL8NGKg3TeIsW8
lt54n5SxSoD0AeJUXbaLJlzX6B+RrGLug/QIhZxiqhA6MKFsPdT6GusKhXPPvcwr4nZoX1n86n8z
XfkaKZYJZoiU6sLNI4ltjFxsb84/i/BJg3hHrUggTJ/VKRRhM7jZJinloaSQdt5CIMc2Rbxrfos8
mVemvQ8ID1VIV+xoibKWsBGQG12jzfj0Gmg6JhLo0i27h4icNzd4ufkjw8Oeo7ruukf55Bsocn07
ZBZiZZogxrJuyYiQ8IMM/DiVWuwSb/DHkAwT/FLGq+BQYB1wA3U5YN9Vmfqk+bfuIM7Atp8Acg0i
gGr6NiSUYNoZD+PF+upheocmf7FGGYnwQ7HaTYFWU+EAsCiaFa4X1E98uT71flsccdCcxw5iz9W+
5wO7Fu2g8RHIQkQDJMJMJTHHouHtqOxaCmahTQq3rnv30JkOJBRHNHcOK7+UlUK80y15RTClgMjx
3z0UqU8aljZ7+pV9tylidfaZlek9B16Yun3hQM/HrVMkj6JB2A2hXzPOcfSW8kJnOjUcHFKVcAoN
HT8hvW4vnwT8vifZ/r+9GhBP9IIVG/ZReY9c3FMQtCnRHVzptXeKuQ19sL7yT/bG/r/RgX+3Te9R
J/eBD0qFgM1N5miJ2VJglG7WCgVLHm+YQLDcIi2NSMOVO/lmbZLZ2DTSSVQoKFh3qd8di67ho/HO
eu5uPJjFrCxVIqHDqWGhnMLTAcxQbiTIjj7/+Qy9mo0aEGAOn0rhn/VZUW1GTj/ff/FPqrtNKDZx
DyshAbcIyHgdXuh0SayDpUtHVY9nk5czoi/67zLLznX+UzJr6soFp+hOltdpL969OcbwMHbkR0PF
OAaAel1ygHv2YIi40u6t5g/nehyKo16GaxHJNXra/q98JizwGXC0ysXYpSyKBRHvSFUBVs8TRuqM
VFgXx5Psr0MlfgezPrMsh9U8OQv9u0j/JjVrrCwb8wf5Z6vP1eqjYobD/CDhtiJG2yCbIlsxySEU
Gg++uCGDi54qCTY8qJjR/VE7gOU59jzfBIUVuvdICbalmJZ8iAXLP/KtVXa7alothrHYh0TTx8bf
NEHRukPeUawo9sHjx2xAakHiwyKmWGxoUBDH+Xirm0PfvWKIbilFCQv/EWlQvUeguKnxXboEpdtI
p79xBQSUZcO0ysx/2JDXVGdko5MvSrLDBqdZjnOIMj1lOsw4CXbV2L5wZo/eqa3+Bch9fP1PZzxU
FiWNJyNUg+RgG8eSwzCW1gHsGo26G33ZZzGNtkg7ZQ3i8Ohj9Jx5R5rT1MO4DNaPRgYgCQxOaz8S
khiM9dzHxhun5xLcN0VTySCBWYY0b5myQiBnNXKGX90sOr5BAgnqdaV85dXBbt/FBOALrMNI/Gz1
UccdxKK/Kn+YxJAQF5w4C5O6C41JRMKxYAY1tZ1kP24GReBZRz7a8s7yvdkuKIbsUkbbpi4W1PGw
vOw0WrDDrhAw19U/9Lc6BWC5JZVinjwL9Mcm9npq/JmMmoU1ArFHBIr82igyJChk1R3ttl+ZEg0c
zu2UsS6NGdXKoDOL4PGMHzxoMZ+oBCpxE7ZXO0EuBnBmgqUgzy3mkWi3Iw6R4umjosiDq9MJOhvG
jU7I0l29jBTq0yk0mFhkQbcj2qPiNhf2t278Fny+UPMv2PPT4ru4c/lVhc+7Zps/OXzgNiYJmsua
D4JGbD2G/IA9PlyUXw/1KFprJIL6X+ROEHgiUX0M9n0xb0bsoMNKI6g8tLbslXbIdg9CBf0AmLsi
Wrtk2Fqj+5Vk/lTgQokJJnljY98DZ5gpYLnb1r9FlJPjsTXajcV/ShvQM6iRyllzT9qwEfKXKDQN
z294MHj/bZsMJm5H54sZhY4zPJe/6PBq7ZGUq2bVkO/5ZWjOsvewXIdbZaALejfyaRjXMuHIl0bn
43+FS0d719VkE2XEWKLcs9YivrvhQWkX09BkqL2Zx+2cXyN9WFjRjj9ZSZYTctUZtlS0M7Xdt1aC
q2GfYbngCSVJoG8PuBL8jmioLx/7TWpsHa7+ToVQBWzSCq9YBlOr24yav0kWeY5DIxo2UWBtotHf
VPY83GkWjH1M6V2QvW2ztnqDRvggsLkwDznU3Erx91z/zCI2OLzh0EKrF8ixM2PjQw370rfeSAQU
rZqzMmi7gnI53gyHQ0ZcuksEfc0blg1tidIOK9+gtbq2JEArA2v1CCuIhxjKXwHLoIvxVz7xmxpz
nobpVZEhf/LeDV79ISL5YtnDV6er8KX1EE729ER94Zrr8QDwZSj+tmvJY6hwP9O4NSZT3sqgriuO
racfNca5/jlWi63JjzGihM/+dK+nHAZlNx0HuLgIF9bo4hv3XAIyqhhSkvH9fyyd127jWBZFv4gA
c3iVKIqSqBws+4VwlcvMOfPrZ7ExD54ButHVbYq694S919b/qGLtkvd4JoK4FjJn2S0kHKQe8sia
4OWMYQwQACfmntNYH4nY5Z2K2oNoYnXeimdD1D0Dk/AGENu6siVxa8T3cQxsr3b5r4cWd839dQud
Uu/cCZ/yYGh2KZP8a267scapZGzk8aQLISXmvq/0o5H/DIIT7Vr+KNlcied+ia1mFdFuJSq+6j1e
xUHixfLtbSfJK0YShJ5vLRmsVb9WL5HJF8XoEDUEt0jvL9piK2fSmH03pGhkxm4yXnpNquOP+BOF
EMSvKCCqSTxrsBegbwjMgsUNpKVgWIURzB//aKjNGlK87Ts9/0Vmu+aPGAPMyso2mPWDQTJz9Z74
/KuamlL9O0PsCSPwayi0KD4FglWk9VJ5TtHXRMMiECHVEL1qkSpb/saDakNVC1A3FD9ZTDwIA2tk
HHJ4jET1KI3NaY6EE0W/lWnEt01n1HyrHJn1zD5nsKVZQKFo7mc6wqiHKsTmtq2IxcQKMyAqFyW3
ET/YNJjEyTp4heyAKxeXAfirfjl9bSA9LvVIOp8zb0QNLzPY5VrHZBHHRHm+TBQEYXmiRM3B1PjW
ajmTlWBfKUxbAAIZyjll1TwvXWH9INGaF4eZWM9UT0qJwgAEtjO6nDItP+T1j5nn11YJLxJyPDw6
CVQzaKJaxHghYr+661D2ANhGrAmZlEOsiAVX/KuF0pX/LS6xfkDl0pHUWvzMLFbzbT61yJwYXS8f
CPOFANIaO+R0/tJGYW8p0YFzv9Sm7eLq+cmWyTQK+Al+VAxoaEQal+IMQQk3+NYjAFjSoAOAzprr
xgPNYFpdqsfIOhG4j0gzuHTg5TmWGDpjT1HkmGbUTZDmj90f/11I7W4I051QqxyFjauUhxIWPX71
2RxvBn6UooImmi5WNHb9TInZD1oEgKwngdIjhrZhSF6tApfK7lQaJkgWTDLo9VHwROzdOsY6PRQ+
ie0nmwqxOujqpuUPU+SH0H3LOsP32BO5UcVmIwffMnPlctgViNtMi28QNzBbKMG8Kxkc5A22uqLZ
BIHPNm3tCwPb7YT6aIbVHR/n9dI5NZuO8RyLg6GhgcI3WZwai/UCi6YJSW6uHcIs9tLvigncmA6A
lGL0gjCESA4weMIV8PeBXg1JStdsEwa9uUYmpHBf5LZ1OF646mXtDLl1ehtXKy53DdsmDDB5tWYS
VoX+uiIJd3FlYFkwx3vLiogB1+TMiH5MH+FPZYtJ5koZEgnBUZjIi9wu2pcynmvQAQEdD5KNApEU
UfMJS0awn5Bm2nBdUuWUv8ZXlQlX9IwZBhwpVB6fWbsXlpo92CIslx8zU27CBwVgxh2gU/zuHOIW
XQ8qPzwumNVG1Jq+AapMXJEqrcZP00xg6mo7A7VNQks3QpnXaOsqVs3NHNoj45pIrXb9t7iMUdAa
WWiNBrRGnTyyaWYmXfhA90Xon6tqoI/EvC/7Ow00STztTOItNOTwfihvBt3fREaOxcDEOG8W1mpV
2T3JrNuJcLqekEAstgJbD16V0YaMG74SHkZinfNfja54on5uHNR4FyCNPBCZ6sKPjWssUlMo5r1M
cItX0VOJy+enxamT1EfZSYMYpbl28pGLyw1ZBTq7aDBrZmTsB3gSw17ZRPBWZ1DpDe7ltkg2JNBO
5jd1Dpmlg+6qEiDySNxUrDZF4rpJicf+j9hk0WbSTMyech3V0hMFwYO8hinlRfFpN8o/isGmMK54
gjjZchZUKf/fUoj59YCISdlNyVf5akTz1lF5EgUrUnBb4uRCEkp4L/krWnOr+R4GaX7RcIzMV7ER
rqpR3wIIdgGSA6o2VySzmqqcoy+cnhi3XxpdDClhzHcNYdgMmQTyeEetntB7alt2p02QHwXq7XTU
UYYJx1ILTwbT6zGCsS9+VaO/bbR/5l+4lB61m0+ilNAsAtbUg/U0YBcjMGi9CIRFXKOlsGPrgBS1
FNxUIL9FPHOSUa9UgG/Yr2jMHBEwoZLZInX3ec0IAuhfUn5qArLkxi+Wkg7f7DGKyannW1XvGNEf
y14/dnTeWLq0xePHWfifTwixas83VuCn41srcXgovzMLlmqc4DQsjqt9M4sHXMmHNsZaS0h0MAg8
VTvMgbDyoQ47TUf/r8JDS2wRtDzduVPDtDTknm8I6Qhcw4RDig1xRGe+of1g4ZeewDOfSmbR2nxE
90of9sYmTXi6KNeuSqxPlghu3d4k41QDkbZQd6pV5YTELuTcXfyiHK9ZGj8GuX8aXX9oOCfp3sOp
fVUtwyeqdRnuoVhpL8hljhYwQBFPvfpmoNl3M+PBK1oUm+qZdce078u/PffzhPvXSFqEmOiXGR9Q
HIkYANigadI15eKxuHjIReNtkA4GA4eN/F4GBXN00LYCCQ7+WtHelS4cx3w4/XefLhDK8TC85TG/
leKxwjhpmc2aJbvFhC5E+mX0T/P/2K3ooRCWMhb/mJwp6rBkfm7kOwFYwItDR9Ntxg1MYBJW4xGr
8RxLbtK8/Ri7Ct4Av3zE33PfH6RAPgQS4yKublnQD2OKJAs/O2KekAtshtQ1ii5DUoWhl8WfXo7Z
nkKfz9jLEo60+h3VlpPk3LYLZBjzIMVE5+MQVA55n3nInpFvMaDs+nbhucz4GoeaYHp+HQU740Q0
4fwx2Hk6PVnRlayJWuhQZv5Z9mzeNfMus21iHssA27IeKbSWlh66ltT7wJ4w+Yk76Uri13pER6vC
bMJkFGFtabruOKKsTxySSx2rwwVHlGfYfasWv2JGvFBMcofpCUQWaTTWMVFQaBJUopz+ay395Irl
EdUea3PC0PjR0S6q4GGXVRrzPoRjCZMXThdUn6T8dP/JPSIcBSlzR+s75sDPdmhT2N6KzNb+jQyp
df52l2vbRTZWEH/LNHVdotRC6N99ynK/sfgYawOkBXHhqJN9keOXN9ksHtS5JtWwuvpgdxWLGL54
7ugOtwF+weW5A0uANA3VmWAQ5mNDhekv/M6wdYpUNYVsekGpeUjmjCfudk/DlsFYpceEAK6BsV8q
5u5cYUggEmBcqzmhYRbhgqyiKSd0Xjt0Eb1+aDeLJTlivKHN7ohEJAd04lfXcc8QwpReylasxq2G
SN9gZbyUIjXLO1GVXUHF9QesjuJ9QU2TJtYxK7wrU3havpuF8o/9Z8JDHepdG6JXNXv0daw0frVo
vJrKr4lJGl77tc2o9XNxxfUaAPTqXMHQ4ZTEO8PsdgkiBM5n0zqHGHVlJgIGondWcRojv8JgvMkP
GRcAZkjiZBs1fpnDPS9wKn1r18avLjwgmX0BDWxMLgzL+vxXEJhYdfHe6AhNqENPZqSpGf46lBkV
ARcRr/EyIGWgh9Fh4ECih+Z3aHYCr7vF4qRrUOWljLurR8QCVuCX5+OfYUClJdl0S0IXdQdFJdtl
zeyPMf16x4RvOGhNvDPPCBbvit6DNH5SW+KVqO9iX97zZCdl6IIx+OJzTzGT1nyh6SIPGrYaaevr
/XNknFeTdwvjSdXeVl6/C//JwKSjrNQb050pU3TJi1PRI6J5Qe7VVxLUOqZgDPYRaqB38SBCRm0D
qI+Vc4btlunJlPTXcTP6pJz9Bnz+805mjrOyKCLbrr5Xln6RJvgq0wNXB6sQiZU0BhaGPc07lKPz
mKQXQ0+uWmFdUT7+UllBoSCOBtpL0WA8Sm8LNlZ9G+Kxw+5SDsgjY+SGwtEwbHlQbwbV+YmlKouT
T9OUvCHHrx2jlGUBiiiWAOdqOsmjyVrLs1Lb0nQvCrpjGPnHGgFIxwiQAk0exZdMWqxpoOpmqjox
n4USB+aF3J29xuIOPb+bfltyvI/KAonysuHtqgKrTbwP2NjV8DPJ7qBmAxgCsZIn5E5Ejw4M1BKq
LNTliaMgBLvWinTWqGMXs0PwUNkzBehTesgGyK+siAfEQ9J5WMgA3EJnSj7a7LEV7qpSbF/sq1iI
kY82WueG1khMbyohapE+28A5rmpBrSKvkFt0onIAeZBOHMBijVzlGFWjGwaV13mJdivwY0kMbHUc
O8yARWNYj8yzKv1vh65u0pOziKBR+4kbhL2PEK8YsvKUIGfyWH0AFcwxW5ZF/jmorwbqgKZI9+q7
wuesNHt6ECXRrglBgcuQ1Ze9VEkP6nn4WxFarTHhAtzqiFi0Y7bpWsimFRU/Eo1t9DC4GkfEbTln
mNeLRxnmQgP7oUQ6IuGtkZGPZItmhOjORYMiO9R7cadsWObyUfabZZ6LvkdtB+7t0dVDkYZ5ctsX
RU3IdcMSxrr2v+3YPgNffRIC8YxC7SkBD2atufZ8FlgjIp6Br1D92sBU3DbeJz3mhUnZaqgV6r0Z
Qsj8UWolrMPphS8HBxepROjcFgIn3fkweVNTeMu3OlW1jYU82LwnzK8LFYw7C22DOba0r03yL+vJ
01E0tChKBPgQCUd0w6tct7x9Os4u8uWRKpGsW2kVpwjF+qJCKlPX1NmjximkVaLetEfziOGMx1OL
ol488LxWUNJRhm2NnKU1hBGGjyPlb8+hKOBgXD4yRAvLgRhBgtU0ZP+Jx7noE7YntCiqEXjD5RwR
0CJWBAqzjok/RR3LekKNAip6bU0ak51Ft2XMbjKSQOyR6ulBZyw+cwzllXZoiRNOeBPhrxxm3qYE
BSmDOt8neXmdopZQ8l95yjc1i/AgJTpeP0RxAxyBWFiJBLolhOpJ36+OSF0OVXTroYq2PG2+H1Ea
urmBKpJRA8Ww2YtPSUmeALJXyyq1ZbM6smjl5AV2vFNKogd/lo+5U5iGcT4EfFUzvqojcICRmDQE
GukA9MzaIcNwzH7bENAMH1/2bSZc9E2TbYF+XFzHBACtF4436xhfrQ4VGhpSrrH3CjZvZddGW5Mf
Kwu3/YulTrjY2/MPOFkfoHZM8w679u6H4X1CX73s9lEIDNqvJJ79BFEceh6BKQ5rLHDMU0oIwBXQ
rQtsEszbgUSJffWQkAeo4mkRgZO7MwWHEFA9Th8JNvGYqIhnK+ho63kZYijNCRthMbeAwUw8YPQg
xMQSXUZNC4dT2Ks0llFwsXJEPnwmZrNRKHhKs9mbf+sx/hQs8b3sf3FYKP/X2lB5HHsS0IJwG2Yf
Lfp9GdhCcFDxihgLjYc0z/qEvNxskL6Rf2rk+X9WYnJHISbqKM8ZGq5DnnQ4DSCz3Lw8KDomV8TF
k2clhIRB55dRaX7gg2JQFqEnC9zV4FTq7EjJXVE13HWLXZApFIvE2G+u7eZDLEMOGCZNHrHtkBaU
pQqh5O0YVlk06fisFnStlKo0Squkw3PKoVKiSdP4aTlYWqRRS2HWlfRtLaagDWlzDylb1BRriRo/
Tk/1hvDMFgUX/zaZY20ARqNwrAVspzLWhwULMuDL7HKiJ2V/xgdsJOWFYwq6BP6Vd/ZuRRS+RnVh
RZcPOzXyPCwBSMa1cPivfAqo55hg2LkK1wDxLvHhW0Qf24aSsmzqdcYOaaYHQF+5HWyf20tEGdkK
GxXMQ0aVEPxQnA6jcZ54xMXW4ISVweGGuEMF9vspkrcC33FMLzfyg9iE+YvxgOg5l3dO2bsiWleR
XcEK3fQhCbpDMpMfGft7g2TSebX4BwpySVAbfgKHn80PQxXfrKwt6xVc9MGwjS2RyIw5ekxFQSHs
NEYdn1gmS6SUq+SRLapxvsvEv2eheM4eaOrQTcwmI0gq3NUmABoo7EYcgbNGDi2c7hN7IbErzste
bVONC4dS3AJlIWxyiYrZJOMyvSFiEFpF3DdHIgY8XEQ4iAIrdjWJqrQetsqLTZr1R4uCpQy+kVob
EQkj2hluOkzh9aq4DGN+CUP9nAXqIaK9thRv/jpVUn4xhfhkOjH+v0nq8R2Zm7q6DX3LiFJ0DAU9
ulVvGfdsTYwsGUrCPMeC2/J95qgJfXtSnpVqQOX03dqnQ3YrKTo1YnRSFNhD48godvhoOQAXKc+M
Qxi5QoX5a4yewBILhgil6C2DYlQ9e6oKWYpZXLNjTrYpbdvSuo34DS1Xnu4armhJnQCntm414UMT
jC1fPCRJ+TZ2DRZYKJ+NCw9YnJ3E+JFezSMELCsgAyZKYFP49aY/dXW0a1R0yypj2nVHGOAEOVHX
X4EgOaMKcptIscQY3BYkhlKy6cApAuoxJ0wrvWHxKaZwM2A4KtACZeQhmxIwQ/416oIWqP/JZBTJ
9hzrZyW3/XE8ULkfIead++4r1uqDOUp35IaWX5+EcnyJ2XFa5TxVLAgu7mJ3nBQaDWqShOZiAHNG
+5eiyEk25XEoqktYehHdK4OBsURRtZh7qRUWWEXQ6xscg05IUpvxq6pssHD1pjeqN3KceIxYH1hj
OmxXZOtvX1DepjvSCcVmq2x8SsQULy18CYgROn/ubJDAUgR7CCF6yVtP7iCJCDxbcsgPfq7sBY1H
aEnLnHOTW9qx3hZde8Q/zgEtnSDxnsOr1LJ1k6Yd7iihV/clPzl6Tq7GHgk+EHhMcSIc+2xP1gX3
DV3uNHmDQFlYoF1aso3Td5m0H8bFL2Z8WPYYjrspgpXxSdQPb3V7rofVRIhKvL6OZmhr9XcJKFmp
iL7cxOThthKzIaVzIDc6ZgxU21ypreD0U7qtgUXLRK8d13pQnca+PwHfPpXxfBI+K6vcgQPb5eus
yb1shDWUA4cpBnSXgCOl7TX/l4WoVaZ0l5sCpj7dbUKWPiELH+QTraJtTRLdfYaMiH1H+Zwo/lFS
Cq92DmUjruQq2bamTIqMO6XtIS8gIoVHwVaV6DgPljexwJOaxkvnd6meIE8dJV/zFmdhDJr7J0RT
pFbGLveB/jB7in/1hRHtZLIOBr8E0AWzLctAfXASJyG5SlSVZPzouXSSq33i6+cu8y9ir1+1fLw1
s0+tjTlfbu5c9xcBA09f3QOnz6VbN2W0L+W1tfqLervqInwq4iHqg57ScgwX36zXZfKTpwfD9/fJ
OBwqK4Bk0HgaVGIpCo+NFh2FnQXmYDDnVTPn56YyT+msHY1LG0DDvk1D9lA+fUsGZlmehXgTZrOn
VrknEW2odywerGhbww9XSHqAQCwpH81hFI2DrpBTycXVtniBZdR9L/0WBQgiSpNMl3XSovBT9z9R
S+0WeCP5Q8pJVWpk+Zt+WAettBvbFHH86OJh24qnGsighKcVRAylR6jhipGlbTebTo0KTTqLKcWJ
Sm+Ow8KwjgKS3wShRppTpVn5CeX9sTbwVuTxAQZP3WNQKz4oTDzzmbQnTLhyDJWCd3a2M6XfiXK/
6/6kvXpoLQZmbIgy8Le5FLHktPUbEnhe4ntrDDd+g0NfN9QG/hYMlCTTwW8Atm9j3STuHE0eQAM+
+ByXXYcWCQ3nKNkmfI0PS5TdCY96pI3MFECesZjcJHhflJSNG+onkZhARbslrJJq84+K3YMhEGYg
YDog9qhMyN7+O3arFoVY/c5rhuDSChijv4k91pQj8WN8pZzC4o7U/9hS+JrCwpbIPnjom1rLT/Jp
LFhNLoLXT5NUKin/DoPakeBet/mZIvNUjYaXSyNZhLZccEN4giQ7rzlMHDgqfBhB1+9gqYYl4mwk
kNNVZrGjio84fw51aXckGr/C4NZkZJ+wrkOS8hH8KUxAHeKBJLEVwCl0UbNDg+bglXBM5Ona3prp
ggA2JrlP3RS7L4mCWHLUoEOZYByCKj7EJhltEbXC7My54saTxo1YuCqJsfG60E17YGOvHlkEHYfJ
Jh2yxXYuwIA1dG71G8Ba6afr4VMhMLZUpoUWqLIUVoa0D+B0ye7A31SLj7T8knVzj2JbYItOSKCh
UVgwhd0oPv9x7449q0pGVtwhwGLKDP4UxdTg60zMKGyoDD+s6gtc4I5UvZ30WRFF5kPDxubk+7iY
VIozMz1mBoKVBeWJm/xvziJ5DMYdz2cM9mZf7Un95G7ELAd1qSIZfDRcIdomOQmMArmKBWZjRnzt
Ke43JC4Q0FBezZuhiWcenJ+TSRGNp76ajmoJ3l1vDpr5T+NZaGW1S2PiOZjHs9BuK0hWFptTAhSR
CZSWCj8bOzBdobGiFA2Q3yn8xdbWmAqmrPtU3nmdJWNKwUjinj+3qyDJIcCyhnvEqt0kgsMIDuVE
yeLnjwhOl6FXO5BV2zO9X9qn78l4pH5+Efmse+PFg9CEvzNTM7k7ViqrA2Sp8dscV67UdbY+Q0zW
YdC/QhkZdmrLQWuLcLoVifICEUr1FUKNiLEe5dui1NGGdg4ZyvgI0Tu8bZFXkUlstRovveJDyOSN
KuJTPyhnFEDM8WPcDT2vhCwTbEIP+Zeh3FHNft9Ttg0E/5S0DEZ+hXA6Nai0iKbmCv2o2b6HiAIR
HeZAc0sgcRljZom5KV9WrNwrn+ftuwNbprmsbHDVg+EEUbWqxNpmOoSpwZ7Eh0BJkwrOiyDasSQq
lcnXMD7qubsTOkNEprE2N53AH6yguGfgKjFfQS6GuGHU0ZoYThwdOIzr1PKafZXipnv3/YefnYwB
Ghg7C+lc6/PWNxO3KljOc/hM+3E8jYbuqD78kmkXm0xmiHh1ej+7oOS9Ga1Oqa7tI9aeYb+axIko
o/rDCoWPrMres7asJNwMjwZN/0rHX4igU8KIGGAGRuSuYSdJrHEXAYiR0To1RL3mDCgr3tiyPhqQ
DzBxItgScJrLDSkrhN6nWnziM/L85m+HI7m1CARUH2oFXkBUnFjfGKCzpwic/SrRaTwgXeBkZ58f
qpbDunmcccGn35oKW0O+GU41f6PoD156cQoQVJF9rQTfI6oxmTFpr9/UIr9Pv13WuhH2GsGo3a5N
AashxLjMoHrKT5jLYL0wAiFUxqZDT5dSmTEf4D8Tfq7BywScWjFUb2HADAhdQhxD5repvnvwaW23
4zBRuMGYU69R/iE1kH58jFEcM0kFNjLrVqTu5vGf5COuBlvB2k+RQgvCLRrOzhVYvWD+C3XBjgRg
OJ+aLejYVljbiI3NXgyORwjB1zBeanxN/XA1Q9wUeNMrdRuvrfClcGnCIYF9VaWzK05cdGdZ+iaX
s8JBmI0s2rw6xLefu0pO7aWR3XBUjQDhzKoqNzLxkJ+GHWhfCTIELvBS+Sg+BjiRBukS1m+ff/cW
wo98HT5LK7R9uV7nMqC1fGclf7ra51ftnDb/Flp8OsWTgPCdoV4MW28vKdUDNkWp5YSDvMnbP0zc
SdFm7q++ZYfzW0uTSyVtyFQMqg/hp4DAPPu3LjrXabMJoeY2hxz6sjzd1G5wjeVBgGT/Gf10g1EZ
Q6W2HqRnSDaySJ5yq7KEr4BbjIlt8G/0J7tSMIOE3dquzIduXKWebVW2rMiiYxYvKDki1W66PsTo
Z9niZLpM9zFchxQLpIg+GFmfcm+k9SzBXAvSQ7pVCtaD/Sldq4Ud9/g7imRdhhzpKrlQdFvaFmHp
XH+RVrYOA2BwO94OMu1W3UGPkXyx4VxY9peFZlX268ZDSoKIdBlOBrMDh+se9/JtmNkSZ/m1Sr2u
p1/I4nNusv6tey9REAHaBSr44Bzj7wKRJ5nY2zEF8TkWvNaoKrJO32QmcPZhdhaN1HzQosGDB1pq
BHCGMIWjfyBUcSQ8FCl+6ti0rQGQkIwfUKVU9oKEbNOOshUrUo80hh/y07ZSfLCs4dll6kOYjLuk
CzuDl8v6iYXqv5s+NzYKvBKY6K3E0Ja6mXukVk4+iieog02KAIYXIAhQpYNwwFw7Gfhee5XfU+eO
KN9NNr7lsnnHRMqWaEuzetO2Omss7d76/8qkOGDGCJKOaQM7Ruufxqc/oOFJKenk6mNO/whDs+ZZ
G3zYbflswx/NEmzEk2xzLFIOPqK+wYgMijkiY2+glwH04zLK7hJj21kETWCfsEijnSA49S9c8Jtc
IDMu6t3Jitwhm7dxSUNTiE4YJA45NVH1p8FwU74jeCYB0Pxh4G4m+leUN30d8OFWRz9LznOlIh8T
d0E+rLRqvhPKRNqHqmeMjsjEqpGAmMNWb2dmNfzQmQm74WM4LB4cwtkEy7a6AeoYWXJx+2GVzQuX
wmdpCpc6bC4WsCk0b2btuwkWxfV1NvurGWYXhHSWBMaUkO2h3lrIZaUaG5lAzVtlZ1UKWIypt2x1
LJnQSADGTMf/kreNPp7pojrMXhrjVgyppnrJ/ALSjXQdGuuatKS9Cuhpsjt3DqO3+jraA4mXLZKl
MSNOoFHdRiIrVjJsltQjJ7mBMovxkUGCsGLaf5x6gsbhT0cB1YlvMcNrmmuzBsgNqWp6SgJ20eSH
RI2NQUi1kOFdlKxdn6X7gIWgsbw9EJ/QUBkBILLQ7ggJy4sU4w+nvxTe0osIqkBxMp0d5OwI3TEi
LQiLYRglGO6gbb8rU17H9DtZvgsDiFG8yBYlK/DuDahKZIpLOYtRPr74oyfm5lPtB7cM0Z8mxT0x
xuug7TOc1gb7Ra48v+dDqSThJvzE0d/W8g+J1l4F9IDSD0UKgXq1yV7ZpaYjJ3V5h/sll1clSYNs
gcjYGOHJJ6Ojy51KYL0DkEBmJDcIkHRXufUbh4ikY5wqsyvPq/k+X0zkkKHb9DXGhIAsAGULkNhN
8bPxAfbIf1uYKP077XFEQLGqSTIfzwrWNTopEeRZZETnYiBzK01szZ/PON17LX+oYvoQS/E+Royb
CyLWcuKz8/Q6GNY5kwZa+LVEzgRELdH4xAQ1Yv+26Of6Vly1XFTMh3bmwJwHhr3mA6bxRIqtJEvW
AQWu3/4zdvKMa7I9hf2xM0onYA1ohOQjMXGg9faLfdPKYC7B3gnzjrjUdcnnw/3QC25kfbq5jmSI
gzUWfuWM9BmldE2JDrSHO4TCswv3Ykq9kEd/ANys86x304IPYN0JB1kz+PVp2Boc+vo6SNZ9jOK2
sM3uwtfNx7HYL0t0CTPGKg1ZTZ20INpUzbhKOX/FCDkXVYbEvmfm9bC6dR/9tMFd1M5ZyiYq/Bc2
0g0HpmD3AT578m25WjvlKcozxtWNNdJaIj9LZHzsZkH6G+p8QKRbM65vFifDFPQvvwvXrI6qvZaV
ttDiFxmCQ5YYtqadOuuqGdk6VQZynU5iI9+BgN8j3bzlQbtPYQ6KckeiPQjr/GIRUd6M0vEpen1l
XeSqAYuobUItPQpmfUwNRCuRp47t0eT7Nib0f8V8lg+6vJESkyyGFCoFns2d1CICl2+5uK9ANMnD
yR8goQRb2vCWIIukigE1cU/TzQ7FJS2aq6UmN1MxbjKj9quVlp4RFMdAZeEk8M90ybEMdbzWo5cI
sQcZYEquE9Db0mAvGDqhKsC5GtxwxAIWI1CnI1rmujRlOQijHxF80+xfw+q769VHOjdPkisIb/af
frWNQn2vNsT3AZieYiwOxBIIxd68xeoHJ7xTt+e589e98E8SjXslC7fe/5VN3y4ZguSQ4bI/A0An
UXHnMNgpU7GL625ndieWow62EWDDKMhDZfdbxYibzfJdQTufYRJ3bFB8/9ib3VFrLK/u3aA7iRNk
6Lo8N5woF4q2s/KpkxPIysD6wY8EI5jAm6nnjSY6sbUtj23gqs7X0o/ItB9gGQHAJJ3rzyn8MC0G
K+yU8PK1qpPlp6kM0I0XmyA/8OKxvQP5Qx5z+uv3tsa0YEI134GdaPU/w75ogQgKDADa+IVKGj9K
PumntvBPam3yKsinQGBbRe2CHq9XgxPbyqPwE7YsCzbK54SlLl13WPFUDuNm59PvpYG8bqZkZW6U
XaLsfrg3c8fuVmMdbENrdEo+TGMAgGX5btUFe+JsKkzUIRzfzVvVcPa9ZxPmCfkBEwYQFU3oVNPJ
MNpj01zgImJKt1KwBfV2IjIS5UdgM1gkMmut8eCTr1eiJOtCJGPrXMDrX53yn+Po80YyWQoyl1EQ
vZLhnFV5V9b+WmdCIBNYRZi3jcghY8xqD+ISeLNWUOgHQBO01jh03KvSh4basKElrfIIZPgdU9Qa
IBAjGnLHwRfv5mjyYh560T39/BUHN0JsbabfDvldKynu2SvqDCHB+GMqngDtmaR0fWX8xcXQZm7H
mrheRSf9ir0s+v2mXskEa8+MkkKcdrBFlHUkFBe9KNbZYANrnHpAyerfBPmJT5SBp0mvgnZe5e4G
g75b7vAeMzeBhiN5suZ2ErBoMNJYLD/8dqy/4mW/vs5ZqGjSb/vudH8toFDxuycYCBOD5LKSt45V
0LrmV8Q/0OIkmi4EuadFCQSR/TN/Ut5sTHr/lD0b2g5YDoz/s7NEcouEMvgneEnm2SzAxzBSRZeZ
aW8DHRUvfbVr8CtEX/z2oYJX4KtJ4Bw22XnEDam9seLbVaASTolyI97HTD7+c4pUTvabJPexoyhr
WKIg9f6duqcYE1/zq2L9Jk3DVc4jic8Beq3p4rcIn4EJwg0GDP9H6+9qq9qtY5nHMTHdfKjWzd6q
UmAwvjOlpaPHd7pr/ZhXWMnsfjwBp7MrnITYY7t9njiDcSfWsapvIx6IJr4TZd13qy6+FzliCx0l
O46u/mu4ZgmVv3JDq0fXJqwScdsar5kBTc07V7gV/V/eELOFuZWueaZPyLtr3ZGiaDN88y3MQ09V
/JaZw6r+QY2PVfcjpB1AZEIyvFL4m1pEa1vcj0wCxWGVWv/E00j8C27FU8//N/VBjK8TyT8GUxDJ
Bd1TfojtL4mfeJzaU91PG36HWj5MQvAqLVQIQmgHUK4YtpjGcdJUmvpp31bpQRStQ5/YeVltRMsR
ycasNTtMIXtimWKN7EfKYZQab0ZEMZEDR7FvSn8KtbWF1GK7LLhY8HdYvNZ1RZ5x9j/CzmtHjnTN
rq8yONcTUHgz0Ogiw2SY9FmG5E2ALJLhvY+n18ojCZBmAA3QhQaaZLMqM/L/P7P32kWQOLs6PQUz
fQrQx0C6qay+auM4WjKrUBp94YjU9XVeQCgSWGUl/gI4OjLkOKwMGcMWDaURGukcGvQh1byRLeSI
M0PJmNNxaCiXYF5M4F12qImaM/Muw7JhxGq6ghVioOsKNCjyfIj4yfG95q/YWovh9QJrg/FqtaFn
m1Qnw4k5MvH9tt1TUuQEXNJq8zWJ9t4kqFBt3ra0MnHI3Sa71d/1Ej+MeQQqQcE3m38sBkNSxoU5
/O0YA8uXZUmPRR4uxGwJK1W4tHhMVuk4lIldNR6xkRs00byxfNToVVAZNKSjSVFeP3LeoHj+U3XQ
lUpOye44WxSrEm5DRO0al8sr6pORez37VGvgIzwpu5n0+zP/6llGjBt5pbq/Myyva3shs6bk4ykv
do8LJuGM2s3rnN6KTT+V2SkpQQI2UZptoXQrLc2Jpw/WTX6Rokmlk/jHv/y3//Hfv9Z/S/7AeoIT
09T/Uk8V+YL1OPz7PyRJN/7xL+3/+oXg97//Q1eJQWYBb0iKqpiybJoyv/7185HVyev3/2uFMQmF
caz+FMiM3+UV8gNdK8Dbzu29wfx8nbrfW2U4lt9konLkH4SPpRf9XUsj3jTmbIQQtwFOtAxBrxJP
3oKpTEeq6BR/ReQQTyie/Vdqwu7iZ0X5hnLOVtDLtZxk78vAInSQjzqnSKPr5BGxjtMFbyHESqzY
5Gxhia8GceGOWL+SEeW2RUTjEQM0wd2NPChDYqfgin1rfjYgFlYixHNYe+RzzQ4TWZkU595JPqXh
+/5bTeEjMuZcDNFT+YV9LeCVYXTY2aihT4zRJ262BTlpeKn58PeyryXoeTPmcMK8M+MPHuOj9jUY
hJNZh/ZrFbiVY7KtjctLHsJKI1moC5gMLPlRxWHBoYkf3xUy5Gfk2jB5Q0pY4LADMjER3UFPl9TJ
py61n+ltRLguaey/6mhBWGRlD5Dzd9x3KTYGDVfSTphszCL7NG34mPSHQJb0PhGXhxQd3v11BK68
ExoyDPvZQDCfvxiRvUlXeTQRVYLkZ3PqzNn2lIf6aWzqw/rn5KO8jwZE6TiU4l9ZbSAl3c/9LRfI
l+fuAQhYSySl4Xm0V1GglW1hBXWACUl+z2PwYqRd24qjIjl9mh9iwZVAbGDW2ntLQEpva/vs9gDA
KnaWqU4tac1ceYjCzNlDMMhWwMTmbaS+AgPhvr+WOPBbapFtKCIf8m4zN6aEH/hq/uBvVgqn+mEp
JmKuKhyVX1Qgj3aRnplbTM1t+gPonYTanb+1ajVXS15KRVvVqVQyZ2hiktGBWh7E97abH9mQIDkf
3nl2P9i1WA07iWk/KhSmbcV13JxT1S9/13qO4IHdkAnKSDHDHuDe7RdZyu5UsS3RKWnkxNVJ8UFc
QO6CSjLqqrCWEVs7JebAgrOp9b0vmZRvjvm3lZHDMsJD+NIIz27aHltsHnRFx8+UXg3vV2WpB9WN
7wOgt9zoLi1kw2bwxqa+rHBdbD0sfmpZS7EOQv7lZoUmpCGlGzCQWGUk9UVUvKjmPVFTqk1UWWxF
VNrrSz0Wu6NRnXehusRzhb89veFBNu1e7R8tCkxqnsxT5bdMShwFT1CCEqWfEQvzNdTLC3R5jI/1
iitIwdU3EfSJaGA9NRcLDKZK7GIbcd9Rum3esrYeW2qtxa2GWGtdUBbCgZF5kC0cqKcazHARpeCb
mTaS1tvzWg3twqgHiYJREObVBmDlO+xDqvkpIuZLoWXWOLbKW0kJyvmcE828gFDOpSVob6htLH15
6yT5ceWAFfnBNk734WHNxl0rhVt9M5qDUbd+zoAATAdtRD6wXF4V+uhfq4IZq1j++Y6WxDCoMMj4
9rFoVbActIo5JRjlsYVBT+aIAiQlb5G4HUgrHmCoS/VJ7GgGZ7TCKuTlzN5VMBpV7Xf7wGBm8SdN
JJ5W9IPunYnxKX9qfRI1f3QBaERphWWih/A4boB2DnvGUNBffWFIfEGxUAdTpcCOImx8lxcYwSIw
Tra6jTMW6kkNFEps88O4dFgnCzsQtdVHBLrMIlumxC3VI/9MBjU/E469a46JkfgvslvLm1EkXiEP
nkytqaI6GFTXMJ/Wma4Td0+nurONKBfqmfEuTkh4yu4KwAU6lvFDuu/3jGkUUgd7pgYfO/24wdvT
+NxsahHI3QK0TCdbl3gJt8ABRwdD2KMrcrZUUh10tXGnOe8L37qfdKM4DXt/4gc8jbTbrExiVvfo
BBlBQgAwEEu2z5eDOGHXmCRFJEntCRpRwjFIcWmck0A2yZqpvrdxgiaN7bopoK0zDvKOKeAMeLQf
irD9JfYs+Vmf7y1Rcjgc1ZScwMmdS+qeqjzGnQwJiCW3/k9ykKJLUd0SBimSxYf86bPQikgpyayn
uuK8JXBEFN2yxA9lliS6GQ4OVT35QsTotGrpGPbwPUfQ812MR4oF2YlbwdHoIRWwnBtrwX1WnZQU
MCRxq531zsL8CFfVAJsNGdIx/7l8wyZ2Swrl/mLDrfm5x1TSDlH2prnT93TAz7mP0XbdH3V6ZcMJ
fVbHl0ionFZ/dF+GPRNFWrKCPJivbG6Zq+46aWkgLfjb/jcPBaW/gfCXDynfRk5CmDpaHtEzbrpT
DaCILVLQjEhQeS/Bepei/E77fcUt5zYBe80XpWLaYauAEcABKZOPqiblqcnJspRnXu40SvYOlSmj
tNgKJMaMWigv5IcgXcpyomuNwdd3EieJxJ4pdas9iXJ3hyfbcYoPWo1OGRJMvXnVk+fV6WPFi9/M
STtrl+yPxjZC/R4LFmnGE0yn4gjljJaRN99ipcs9jTUYFDFB3BmXkeKIKGaUyrfgn78y98gN3SC0
yXO4mk00YrnSrztkUOlHnNXH4/Qd4622kb2W4BiRiD4H3zUAJYRnNXYKKuTZ5emFZmXxIuI24J0U
zmMsvDWnqZK9+qAlZKZIsWciO+yGjPk+Q774WgvE/mHnmchwlz47NftEw/th9duhMbuoJaqjvJla
cwXEeimV+LS9jRmzDFjm3UkxC6hA2Y2sUq6YVBmw1hpcpD90wO55AxV8Jz9TrMO0GsL8R1YIzJSy
i4yYzWIxZ5BAfY7LxpkAvSqT4jdgOQrQFN2vGrflhFShPMlED8QY7R3z0vTxNW31S7wrZ6McTo2v
XyZRjgx8731IByXVXoWOdmcPLzE42Xjw6csopY4S2rWaen78cloHDVdQJu7GvrSxJihCQqj/MNXm
MsP0cdJXuimvFA6dFt8P3a7ZfHxT7xqsvQLKGisMt6JWZI9JqCO79B8yQ0/e283k9GaVyoriJQVV
SABxiG0ryqc8vZSIrxR4rTjGz/lvQ33kCn/SVTgiAZ/Z7NgTLfO+aMTf5rT1rbfzbHaBzhgcXjJr
FjkLKx1eP60s/HcelaGcKApZkSA8IxvShfNxUmoCzhrzDNDt/8g5dS5RfsrjykXawaKV0GuLQbpm
boahFncgBVVP+HVrCC8zMAAeCYpsh6cnR2CfJeS12sa9xJ+TZywvTPJfYZoxpnFzZhCzTjVSnZZh
PUuzcuF+f0EiMH9hRaQwH7ztCh4hWqd3DXTAWgznhNV6uziWMp8B/V3I13jJzmeiAz8VcpVmA4oU
7K7k2WFA4K/bJ/oZ5D0IXItPAU95Q0xHsxFJrbxtqEJ1jBZojnNji5B1RTnjoQL56SCu1OJ8iJcX
YZQ+fHtH9k8OXl5txFYe+CM99S/kPkxG0BDoPQhXReKk4A1J6Jt66IsDSztKXwUMtOqvbDd6aiSZ
1YbAsqCYZizdlqtlzwJ7Ozrxposqcz0ZsYb73rzon6LQnYaEIJw1BSXan5UN5xbHoPirvb8kEJmf
DLKvyZxftR707QCW7az2iI0m+rB8iyrMdOfuOlZoY60llKw4tEQ6fYF45iVINMOfdT4ienfaIkNY
Dyrh7iCaPhIz+ShKtmmao6iG19rLFgfo8Zrxs7Ul7alCEzQzoO1NGQ0zvu1Gj/pxcg36dUsrTzlf
gpNk2w2BQNGKn3DplfQopfRXA6UUXrReonYRKPmA75DbVWWEnjJpa4O8VXzdzX5ln6AGGO9xWklB
STFdp0nY/snbn2va3Ms/SS9+Vob+bdqyb+aF4UiMSBzB4AcudApSWzK2p+lK6nRmn3dSESDpRRyQ
tydNLuG+a0+byDx1aLl7v/I1DnXA2IYWATq1aoasBqwXCox8cLgJUoEKyyvtjN3yuKW+8Yph79Dh
omT7lba01t/RZuIrdVCbJC91T/mIGRHK5MimJeQRtvFNh6gTtB+dJ2AB1/g9UETv3xvuXZNoXOmG
zITDamdf1IH8EHN7jYtIKNEjtRyDvDSMW73RqN/veuNksxoMv7aaTVVLygeabZKdY0QiuyJ7NPC4
Lu2Mrr4tDHeBdpLNFxHH+mA17r8ac5VVebxJ8PtAaq3eaN03ne0RRsYdVumBdLlysf//DbusmP+x
X9dBasiGLMmGqCmm9vr1/6tf14BGr6u8Vz9byp+Oj3WZIMjjM02PyffAyTkg3pM33McFfowgg6ko
okzvucglTj6V+IkFx/DKkSSTkTg7VEBQq3raC0v50Did5L9q2aIjr6JhAMoBvray8hD8l0K8xG76
uTbBhX3gLELNTqzkKntTXpKRJ3lXmMcGe3DLlCDLoJFvnV3DLOj2NTNUmXVZDtdNmqG6yIRpaces
4pzTUx+mwbvGdlrF3N/qZ/qIQ19B7RUZbVmib81pEM/cGOoGnoUgXx5joI0G1x8CAFm/Irn/odG6
ZWE6K4+6R3MwEQ2jPMR0fTCaq85mygITEau2LD7WIx/eg7iLsHJfghpW6pQ+ZinwrMImZoyuU96W
YsJNvblldIOFcdiPB00ZPToiR+pfdLupY6MojW7O3S9ZlgtPfh7ZTUFfRqL6lv7smIkls7N8k/bV
xk/gxk/zmixiWDDNmP+umA5nTIcCnFiVIzS5YS9LrrgBdOBz8Mg++yFxsV4SjhYAcrDGOUKEuuGS
6AE2NJTJIFpyozkLfJlkTIm76lq0+S4S1KAZkYzmczCvP0sZpJjD6Ql8rb9sZneurYqkK0ojk2pM
dPbxt0yBaY2OATxjJi0mRq0yS4ubu9mWBqaO0FlKw0aYDtK2kHCoh1ZVRnI1RisrOq2gekW0qTy7
RnpyTj5FVXgYN47ingNrGwzUq2tQoTwjvseuftUFMzEK8qZ/tSWozFzj7aUyA3TjSb9TefXrb6LO
xhh9YMzkJGMQHkvJiZFkwPYpmPM1kBFvL3XKGXyWkLpoCEgbEbOZuByNN0NjssDqt/GtE2xIMJkm
43Lhv/hAKob2nz+QBvMz3eAYMmVLUv/fD2TWV2OMNrQH+7ycErm5xAWB7cZyHzg3d09h2vUyh242
n8tjqbWw2PDry9uxwROi8tV9oEBSE1AoONZMPpAa4DbwYo5GYI4O7HOWsE+89GF3eEiumL3JDyBs
HiNfr+LVQo3otsy3l5wIVjFCdOGa+eK137Q0v0XeIBZeU6EP+TYYW7iFGmwrITyj1YvQZp+UJDnz
vQGoKdvhWhn4HkXjurjNT4NuP3mFN9TCRRRcS0pPKtFxoB3av0QrF0Zkztz1qYFPh1FduYGM+DGb
ZCOmhR+P/RGa5grUcEdz11N3sK2kAioYH3WdS43+4PP6JhfNe+lR+fTFsWXqX16HM2fE+yg+6sLW
S+hIkl0XuT9M8IzHwscO5ccB6zyJDIBjRfBcxa5PO68vEfm0uhWiJMTnvqWa6EwlTw/U22ptj3Vm
glVKBy9O16s3vDc4iZtlvnh7pCQ4fEFR8R23EKuQ3aTXjHwvuUBvB29hWcmdQWtULPdGFH08rj4j
ZM454dBHKlBM7fHKzR6vclVc1GDUqkCuB7/1d0y05hGy+wYGMKUco/XKUXo3+lGQZl/JqwAtFwb3
AoN7K4n0g7JtmM2lPuy4UXu2B/TFbW4dY6aOs7vbOzERJvhAvDC+yLA2EYEn5+GNMQM38hcU6ZUf
3WwCYabsauroU7oLdeavNJe68c4ZNwCfMiXpxHt2HgrpvAKfegFO5XMOIqhuLBsrGEWk/GKtFEQK
W8SjI6KAroVanAWIhJpOgYW53Cx7SBPntj5KvgMwcsKxIcTS6HSn6UG4y5PbOTK4pNhaXVow+v3U
2xB6yXiwmpNqlN5OhymFrgaXT4K8sQD9gYcT5DmhkdsYZHIXdBvSz+yn8nersw/tL5XUBwuLdzbW
bxpX/BruJjB06bV/CYys8WthPM5ZhhHeIPpTDHr2PbGjDKvdqvoFEOm1rsXb+Kc/Tzxy8Jv4zKiI
/YuTxLq8VYm0MEK9nE6J1p0Ykp7aVIjiB5tYc3kX4s6emx7vTPccyviObH3L8dI1dag5ycA1RNXV
IpIT0e3PQ6CXOtkK2nUKMzqbFL99V5PXoFYvn6VTa8mlnbZzorWRjH7KEXXql+OKrb/jsfk9+Cj7
fqN8GxZbFFQH1MO9peYuDuR3X3eRq8TZ/HaY2EODYdruSTrddRPFQTLd0MBOCDw6ZByp0h0WtSeb
egZmI2AyYpSKtFoVmiPGD0/8IZfuXn4vDk7ftf/FASkZ1n86IQ1R0SSNukWRNUvT/sMJWeeZniia
Uf8cuw6LkW3BvoAx2EE4KW9sAwxsdQVLx3lVQlUtIzRXEjC47mt9KYzy0ZfZTSsrQ3kWZfcep8tL
5a7jehmPOQrrub3v7BU29uxDMQCXIsV1W0405y3HbVMAC4YADBhlYb/cT56ZvrF1Hi3djv84e8vz
hVS3NcG/CghMIIAxx5pbF88CUXO6u/HXWspwIDTRsMXCurPgp+BV+ZRlOwJhA6hv2px02A3b4WxJ
p1p9KNdheGxhR0EwQaQH4psavjiZUX1S70vMwrDS8Gg5M2xBLWEejCxdSkW7UFAjMfBlD3Ix9vyi
ifllNNXz8LO4lI3GBtk8rf29B5ygaioxm2R4/f2hCulZi6XTpgJJbGhLONUhckrxsZv5jyr8PN3u
qddL5OgsYbPKNVievZa05nxlwvTcxuJdK21p0XyhEHz8YASu8eOggjea/l24JjjfzuqO+4usFCAY
HAEQXQTdr8EPyEhj4Br6aqiGGWGabRDfS1DMo8YME32e1CEpVi7Z526qrip0rrMx5EWzX3PxI74A
MBRtootyqihuMbBQbRNcA+X6aw/7Ul1NLge44VbYHGKsiNV8qeaWnCEYxDjvxGOlMEXaD7NqoXtz
PoSGkM/ms9ZLV9rBP60ondk/LonTWwdwkwNGc29PtAB0WsNYGzoF7x6iErX0elY4HNoCC++N+qiA
RaC/2uSmvKASeY3vA0XII/iQLDEZOZwXOwdGhfD9Wy3/SWjsv+S1fQzERkOEwRGRgzGEvqXAZEMm
bSL0mwH75BNxiRxNfYhXPJSlsFnZ4TuCbM/1CpXqz77kHtFjDCLKQXBStMIU8jVKhBVcrUIhr1PI
p9hEySyJNzvWxAOzy3y7MOC5VH157li0Qz9e3JSwCYYIrLbwagYg/72lCE3+SAFfGHhC+4qdbW/N
KPlQ7beHwsuWtCbzy9btckZ0xjHe0vM2DpfsY/0iTtLuMxMZdfpBtck/0hfb+wW5pSrfyO2DNsbg
bEHOsDEaA0FcwSrSVLfH6x/fI2lGYF+PODBxEh6k8nWaKj5jwNHUnK5hjoIA7J9mmsZd4DPS6jFe
43YjUhOrVIXBYQLHqFIOTDKf8F/NnIcMU8OJRJRti3Binob5HeYm5g7pLEEBHU+DdIy+mYp8rmrj
IlGS4byYeMWFReYhNI7Nx+TLtXkxG6atKJ3FdDz3Ih8exs7qetPNBTG9XX0W6naNd8Ckb7WROgbf
CKlPnpYaXHdMnlh/1q2FkBCNVstnn0t0k+VIfeDkaLXpvA3ZRerlU7y20cROZh5yOy9tHD6I2cWY
Jga3gRUDZqjhWsjFiZezYZ/Y5j/gL9gas2dlYroKnAg+bmT0MLZinRpEiIYPBXu0qQnoSGmpYJPJ
McFXtctyZx2Y2E/K1bJkHNrzM2fB57aDBXwJiOzsTbqCU5nTgn2k8Vop6XDpBFeQ/pKeSSzSQBW+
H1dlRzR/k/iNNEOz2HzbJO3bkJBBsgBEwHq+18Ingv7PahSfRGsqafNGuLRFCoopxo64aqGYwj9T
oK8cTJ3jcxpCNeEwl76mglF/yxSjj9qN9Lme5OcdYsChMuVTbjGAsTfVvMqLrzitcvDIlR8GWGyv
3ZYetw8FxlD8t9tKKGYe5+jwJbL2QUoNTCPSYdqbSqD+XZ00Vq5mll85XS7MH87VIJ6IdooMgxNy
Tuy4m4MyxWi7nq1hvy7Tch9httUCp1AHj5T58zqikBKxh6hecV/pqhsDwsfB2uswrtkTp6W9Izs0
9D1cM49mETZHnZ6bVj5vKgJa4nBGHY48EYYYHFRtuS0xZ01+BHrJot3bwPLOhEcNaEUrxn9l1dBP
H+NB8nN8/cN2yiCPMe6KWmKes/m0Onmh3JqhvSmFeM3h3M2I5bMxJqPJPMUWQdyEYAtscQnIyGfd
RhJkdyExWn3jFsbmpgZetxJf1tMQmV1p25lM2XN7jc3ySrrKIc0FlndUNZS3FnKKkVmMwqhh7q+y
mjsDoyRWevs7P3ke117+1TeQ4jGRpaPu6iP79jOPwHytvZqmRibgbH621514MDNtPlB6CDuL5LBe
FVs5DUriKoPiGDV+nEm3kQnN/G+aqWAhMXmSqHv4cuvsjirsruASSJ5SV3DWlQFuloZZQjIXflPU
9CD4xg7JYZuKt4byILnRDV9TiTl7vGLU7C/99FeaP25adTDWloU5mHjsof0e5TgQpcfCFkcvQVks
qOoYOFYw2wZ4tymMdwa+Yt+hUGOevV3zD9YX5XDNivq2Gsl9gEaXjMI9lmusUmtkpj/BJz3mjyXu
LiZqW1m23otaekuS6bnjsNa/y1LzZkxei5S/LwaPpR40ZXGA9jIurt4Npz4iyQ5xiEOQh9HXoWnI
QSkhL8DwRoWuEu/lydOGUVs+ZPJz3ZzhT1G0YdV6hnlXKj3SkuouCeVdsKzbo0eN0Yifs28abvYn
nnH2KuDMDlCAb4me3/cquxmW05HVi98hOsYK3BmLMe0AtYVx9QC58dXD86IZVRAzP6v6a7b2F/lW
3IthfGsN803SjtuGmlFdzpz5Zxq4c4oHWnkqiny11vK9haHRG8HcUHqGVjvdmkTBcU1smXnaqzMG
BcTDROgmGwuINUoOAgKZPPf3DC52hmoDD4G+HF5ZpPEQLMhQ+LlhEIP3W/TKTSYkq6XitsgB2C8P
wuwJmeXNVnWUTcTUHZmEomPkMkUAuWomRJuG0jOjQBijFtMHYnZf7nQaKJS3aBTwZQj8laKOA3oG
f8NcpmEGlXgpo6VRHTGn8dAxlKoM5EV06WRqZL4ssBqofVT4bSHZf2as2X2N6he+Z1pGCYY84RBL
oq9ooy8xm+oSgUGdSFYHdAonFVNwhy/qPT+kjVYTUJTWG2dMCeeyPNO+3neZy0SynparjKxxKitq
YXw8WkIpuKNMo8PeGQpq5rP9Q/Ke4EH7U2g3fU9stfvBjjQuQIMSVDHihqvmO+oFp5cAkDaf61DC
3NPfSrqQJq58FDPx6old5b2ylRguA7GIsYupiweI2yMYohunCEseG8KhQxC3nZC2IlbvMnQoiBWJ
Bn4KLFnAmTeygeEVAeo0+SkeqgOq3Ldufaq7EjU1cKwe3yWP33of/Y2QicQ6N4N8OgKzKBu2tmoV
QJrG5ioHCN8SgWqKSHhl/o1gF+uIyua7wTqyTpJnIS8nxxwjw5SRCDS6zfzZjUqIYJ+nSzvpm8o+
a7noYK+QaSLZZydjbcStHYGRTBDjiccO2ZFlI9dqdlwQYwns0NWKk1rf4YY6w4AcnM0yfsAdGaUG
vI6MPK0uz0Vg3AVwgzFD/pGpPWPFVXRXo3JlJvbSYquwiceNbpJsdLjMhjX4Vgb7F7KizGrWGDMU
FF8lTYO+9KTfOmoFv2PNPquBUSN5vXjtSjx3El8tRUv/sydma8ZcpxkCHS6qkg/pnzFdOwo19jLU
0Z23neJva7velqkMDeHZaNNlGgmqB8rHHoyntSIlBFPZuIImZb9AI+eWvzKTjimu3VgTcI/JRLih
nmPD/VpsZ+hwM8RjeBWQlx7xHtsEMx9mKib2qV0X1pH6W5SwhdjoL6buZKbRpHGi16XN3vzQEYSS
a7pvbX435PTO+SVuzzPu1R17twHrODfbAxaqkO2a2LN8Y26W3JC5t9HW3U1YZmqc3TeSNFWSNOtL
hh3SqPgRJeG6ObRUQfJ9bsk4GyCN0CDFsFnctVTOVBznbmmg5g9RN5FpompOJu9Bm+z+IO9+CVwG
T1CTI15l96ZxOiMIwOSFR4kKVyRvJ7uECKNhD2qIKPmfDPAz4gBAZzWfkXtdyonFRdM4WoYBhLtz
i9lGKD/3fL2K5XydPrOtBqKrXhK9pdy8bRbZVaza9Osmi5cugvBrlHcta274jbJxeM6gE9UEXy2J
FHNyyfA7Wwzb6a5NcHCkXsjc6Z5wkqWeyGKGT+QZMpyqhclfB3AsrGVKRIgyavbtpUQwr1X1x9x8
cn/dmmHNy5WHmDupjiK1skp2xgJlbf9GH0N4R0ALeFhK2W+hB7FwOibPWPw1ZR5ZKvnkG/37WGTu
uPbMcdRAK4iLr4dwSpTQkoywePZl8mbMahhjDesV49ksVIXoTJUFn6Xm4itJ3b1Cw4YI0jxkuhVZ
bXNez6x2pG475gJbAzRer1njhNLmuyR2p5Zqe+c64rBAkhU2CTR4rDcbCnNg8DPA4xPuX+OK0cee
kGMfvkpdd9KB6Zji5sD1jefM3EoFjq8nTQjtKzp9EhrijyVHjYyVjKwEyHjbN6SC4KSak0nU2QIY
bLcZGxrKUaebUMgkUkGAC1npt8AEVTPIyXNVJNhVpGUyZuxvkyhcy3G6rpZyGQmC7rY+LNmO1clp
wBcWJnadYYTZqNR4GlVT88H2GjGk1P6BbN2GBMSN9JIFzkdI/H49zTynsc+xnGncEMj2TBM/i2w1
tkgEzgpUU7HcaiuBLrjkrghicwZlyOuAWV1jlGKaCaCbxF4wbTOhR7A4k6dT0mvI+hilBqSVJudu
BUcFrs4ApwADUSWDSGYA55zWWD4rRXxmz44ypEqJLpQ3jSRErHzks4JLRKRoWfpJ3uVjxTS6TM7S
X7qFoiPUEC8iNqiyP65gufMKUjaSR5nP+ObpADL/mfEFOekVpCX95c3cbzAxeTZiKCAk46KUEFh5
Ffxu1KMjk/Y57Y/FuB5l5hUMUS0dLDqpwsmyhr0wh9w4YZFh7qNRMnQWZrOGqF62R6qaNjmvy3gq
LCUqhjQKpzcZVJtuivCQGUT/1l+fE2KJp58JGXgd/S6uggH7NihmJyt+qB04ceRrLCSDinGmVLGm
cGbSLSYRF0ayIIXuwyJ/7CVSyFELMGqRecA0Jw9IHoPzFfMwKD8vJDYGU8YoEK9B6u+M1BeY9MaK
40wb/DkBlg0Tpj2Na1AZFPuuolDuMSSCQlcIAcrrmYkV6UFQdIo26Fk36TKm+fmXNZchxQY7NdWX
Xa0Tj/GHuUmuJJaeqJCCx7UHSRPi/2wH3mTBCCDob3EVRJy1jMjRcvSGt/0d52e1+dKaouDBkU6j
IK3ckc0QQnfiAWGApyTkdVdRY7PQu0u1DCB8u9cCDoP8IJCwW8olvEAHlUMw9Q2CbMCMeD/hCh1z
NjnSY64ChEYM2lZSBGe33PVT2kOXG7CAc+sqeiRf5eusL7dWkNAW4J8XimfW5G+b1/EIvOJ9XwAu
Zm7AucBErlyHMZP+UXbR8XLWYwFgpfYhS11gjacX/259OV3GIdqaNDL+/jQn1JQmExxuyr77aykq
eLkksBS04i98Z50ca27AOnWRJLvvrB4QTRky3+AqnthZ1zK7y3EIWyhJhFkcZpCjEtMzxowr6+a+
pTolCQO1+rKcuchPnRBMKiGimoJZTfdYpsOfJTSZ7Y2k3/JMfvRu7zZoizUBf396KhNMPsXooMw4
r9Zl1tldAL7DuXk6VRbIfRaGXdOcrLg9KaE9FzhT+Ur5uC0wyCRbGqG70aa+yVMfZgNKlxnnDhHr
a4XCQaauUPUjJDeCBjjr+4mlRErwnpL4pMn5VNaBqNZhG6e+kHDpGXt2agrphGH3XtaEzuvHmDi+
7ZA5ArnF6HBVJAcSqF25ivA4fppq94n3k9cPGxlIPbzm+oPHzFwB7y8QLMcL597ZtDsfgQqBdDpD
IX/8vlprSJ2Kbk92y5nUSs4O1L4j2+K1Qv3UQkJELjunVkCvGOIFOCyJ5QxzjHHeyRdwA6VK1JCK
TN8K1CUOoOAyIYvhY7LFH7o0ADMQONYtpVipMi/RcejsLMVREdagRDq1DSpF9Yla9+MBT3viJsuX
Zv4dkdgUycvkqAQVWYkfKDU4Zw0gNn2++js7FLp+ODz8cZT11HjqsXv58f+mDTAYi4S3grAYrkSW
+VjnRcnl5Wg9gaZww1W/46uVBQZ4qvOywHYPdf7dxn2IXsfM3c6/V6AuLLYyiCMGq3IXeC57Jjo6
tAx6KGfl/pee+i7gCoOsPEqsfAaVOU9/t4Ax5Lg6IuV3IWFxooFY9DcV1qJKaJgp0yaqrNNgLtov
Egi5O2BT4rg/kybA7az4bU0bxIRXo8BqC+HwPwk7j+W4uTSJPhEi4C7MtgrlgfIsmg2CEkV47/H0
c9C76cXMQtEd+iWKRAEXn8k8yfCO4WxHHWP4jaf9oIywaRMqIsX+b4UE+4b/Xsgij7AUoSi6atuW
LOT/vZC18qhE5NDaX/kkeUkcXhn6lqwYwrg41q18RCSr5A4zunXzGzLwDgFYjBObCY7HFOJ1IrTD
yDY+rdWDtat4J7U8IBbjdnbnzFDCncraTCucCaNzCCFtMurtbMQIkXwmHvLGtutNp0abQud0AlWc
sd6VyGh39FFsRYCVQg32PsdmAYYNy+9BLLbUTBCOwvjoDWSdfyXm/caB0mb4gf1HDCoG8DMtI/rt
O6/AP0mEBNso91pK4b/86gpmF/m+wMM3IxW+w6+jU5d7zMEzT0vSM63P9gMChzHy1CF1y5P1zGlQ
8bQyTXsEdQbvb2St1zN0VZf4V6nbhiNhAhdE+dQIpt/vBAves0SmUBdaB0WHmTtFp2Gb4EI0d3YV
7TWGVsmAPuRQKiSkITQpEuujlMnVCDtsV+U56o138ghe+ly/gdd+BDRX8HOClW7Sha8rfKw4CyCg
WJN0SHuZd5wlbPrILVFOx7mZzxF8L4LbrlOj3vSkvxek/BQ8v9E2HxMvKzKv7xPPyiXX7A/YvHnO
exddAcZXuAyH2GPZVuSE9QT2UdDBluGRaRyxdV+oO6+9KlYSswKJVx4bI/yDPaCwdVvZm2JvydOF
3vBIEmXp9NqV/1W9/+cGtmGV/NctbJmKhS1HUWwNsY9h/tfGTCtDWa30VP9GYDVUZKDj4cTUZHzF
DcY5BmaYnNMES6QNjiwmGDthRiYvawQ7crEx45Ei8hX3Y7SOlCO6KT3dtZ3iVsGCsI+hCsi3/iMk
rR79GIVLM1H0U7WAgDtPVAr2woBv76iYNzFZIDHVWvHPbBFxFv9sJrPguH2vJOir6ogHlh0ZkYtF
2FeXltceQZ/xAcWR0C3uH8j15hbn9tZG8pozliHyjDQpVq/oXQUsRBkOYpG++/9oX4rQd0V/6uXf
mZh2DPgT52XIik8w+mUxulYI1taR9RaVATFgJHCLxZ6LBmdfFySuDWS9BPxhhL0yalzykDDXW+ZD
cB15GW20QNpoEZwMRCwEi/oaz6P2o7AblIF2Gv77RMGUoM2wqORneMYdMWIdWzDLC58tcfNTvEP1
tVMMZByyJ5MMq31I5XOSA0e3H4UlndBqtNGbMjIdoBLV4XCq0k7lqShRWWaw5hvmRvVIM/wUirHG
4gDw3FplDO4FW4Dki6eHgt3TpRaZKIBOgLth+iUQUbTSsSURD5lgUq0h3F8heEHSyZFWo+P5VQCn
DrIXgeLX6vhpKDvA/+7YTa5gSKwzIsPI6AwQ55d0SHYh6O7P8cGQbI/Vn03iQKkml17TLvhMsYFE
XzK6psSnWwjuMYbY5EGhnLANNa1Lp0ePCkoAaYbKc0iyg0ZSZaN8lgRoo4PVu++YU7cSwC1lis7+
OMX01bDV/eA0w/8yum9TJJjpaaC5l4mCZkdroGplJAWIPTlU0mY76MS+h53HtvGvQtJypyAVQugL
q77gKkbtH1shgsGq70bxLzI/ekDXCjvWiTn2tQXdbfmIDiz2bxQq+ILSR0kxVgA2+6Cv1DMFvJC9
m+BYa3zJxlpjwoZiypKMqj1BhKAAds7lDTaoCAE7oim9Ometa8TyI+3hqjWrofzJSFKqww3ZcSXY
ad0mkJNpqkxCyhZBUsn0twY/rJfRisTiaWuP4mxO8Z0hREB4HdEEXDJie2IuB51Un4pDwXyDwQVM
JUfR/or+HU2ZwdkjtsNUHqshOjFjOAHVMvv7OLUPn/34yPa4mc0n5makspgoeAj12pWQUQWSfmwD
/9Rz51sEvyX5sJ3QIaiFeZ4YdE15es0k+cptFJU/U4N3HR+Cuddp/9gTFmyHaOKhmyCtbtYdihIz
uBC8eOFfYuBEXsVM5/eldti+yEtpynP1qytHSWs3iDFE8exZpqr6Nq0+ZGF7Y2VeJNExrCE+ALe1
/dAyCyDJdPanS02AGbL6s9QXrKvmi5kMF1LponUYkj3REHnPqB4rEMPU1QdC+UuhK5cUKBLBY0lO
2VuhUB/OYbsJkpQp8T0lS75XoX56um9de6dKRnBD463D4sx2TEfgZOFf2goaJhT5jkk1MNO4pf6F
J1zY6VYlAsz/9glo6hcIMQ8q4J+UYAIig1sig/kjtRp7vbDcCKBy17L8TPe6ju+QLKAKzUbI3ISZ
DGlYlUykzkJftKnNpzc5f6AoCc1wVV5L8SoHa21VYAEo4ywXmTsEGajxVeoZRuF1wxs5nAF54Mm7
TtRBfSCEqQy+PZyUdsTSnt9pEHOR2RSp29r4I5c17iNcM5HYjfmnilCoKV+JcrNkLJGm8FcgQzTS
/ro539dAh8Yz1He8eLjrAnEseHO0fPr1oQ+LI272rHsr4Z6Ri7TP6LshoggrPJBIdAiwhLRZcUxI
gtD+2uF9sn1E92y4ZkQrHPI9v8qDUqpbneO+WtJKHFVNn41eP4SJQiL+Hov8pph3pMymMNicwdjS
2kdj949U+qZhXk8c7/XEu5f+xIQeaSfgHzDc5ic134QUR4QuczRxLPwtDb7x7Khh0qvMfJ+b8T7E
mZaE+q7P1qEcb/Rq4LxtnlnV3c2pvuKK4vnHQ9kiZF2I+EgaJBbjMXuvxdZbebH+45OtAtuCbXHB
FNJCHwHlhGazuVXq0UjkByd0Mn1pPctuDCqRvctxOyncynOE90NU5z6dyK8geJXDadaCh1OOxqPg
R+7juy2yN8mmJRbPvhfPVBmeeLIfduKa9W2wZGb2OKdO9EZbTVLOYdTBqWLtNnv+7NPjraWIzyjY
VqsO311BzEo6I7iSM2hzGar0V61jxFQfxN62mDipyYNrO+RnqzTdYUrJgydvyMgPsvmRj6j0OAO0
RTbSfujVTBxwfFcT4I7+UwBhvZdUxwr2wuFbTOmm7TDspmSGg7UN7DWismfRyY/aiu9DuuQiAEdN
Dx0NMW1XK35DOLlFI52rIDrn7aFO7I2OlTJeMMYReFSCoDOSZPdgPgFR9GDUsf1iBHUShYKgbVja
/6Ku4LIsIrBPJHmnCOQ6oaFY9e6lJh99ykYJSzf1Ofg2iGmQGPLHoN986EnQiVJ+c/CRRlK0+0cZ
6xLemohLYRFNbdzN6B6LjcpRIrXc++scXnVSIAFnUxLuJouRBt1mxaQc9Gz1l7vWUG5NKo5CdaPv
QIP+NjEK//bxRFq73GcWtjHJ4U4rmmswDtqLBbjHF655vDBaJORgwaYboLH+VrbqFYC/s/nCvn3M
k5OFkALrEXZMBH8eFIwzj+s4VifJIAroo/md/PcoHnbRd9jHZ6nel+0x4nuoRb3nuVyJhhAkgphz
4sy08dGJbWT2j75WH6yQI47A1k1rL8BODA5nJaw/Km+ruH76tkzNAhIQZ+6wCK0EwwJlp+GiiL7T
xjqUOCCyITv0EO2H7FjxGarwP/o530U1VicSovDcVUzzJ5qrlKU9zSqFCDZNrNkG/Tb4qi4O1913
1gYIEdhdmducsJsRjuIvzsjMAiHXi5s2RruElcwCyO5aVrZbTnUdI2qV1buJgWE6UItrt5T4hUSy
972/0kwyBOC52zuuDXBn36UkdCsG/IqB+Lt5VemhzL/yWN5CQ0avXoLPQ/uhUQOajMF2X4gZbprq
NFF2knQ6R+4eRpkhEQmJizZtws4T4YfV/AsEoCB9ZwpyVIKdWQA3tNBMawxQaCTHgZf8R23glqhf
SXVO7hAeHpZUsoQlrnOlD+IkqfkpyoajGpBwKZ6oOgYfwBAZuVV6LLhSY4rATEJHMp1G0JcfdiNe
cSre0uVS5pibsxFPEp1+4Elojfye5MQiOYk+P8nqrZq/pAuSyJyA4xjoZEkVHjY4kJnxtCGbHT57
NBnUCjA4cPRYNSRKEl54+SnFZ0wgsx+W14rcFzyQkTwwHTXc0UaFjFKLmBaCgqQLJVzWa26oENd0
mbd8fcscDw3q9pR+OuBytJwaNiEPNuhKgbpZZz1LBstGVjRUDZXbWyz+/Og0s1F69TY38pjtwxza
Akd3gjY1GTEyo8cb2gd6oqewdrX+o2u47KUJr9GFfcZ7NYQfqqS9t2nzntqHut34WXmqgtKj6XIr
vdio8ry6hNq/YVoCeT9wXw5x7LL7dKEq8r5aeES7gl2HhthFRxWzPDS/lezR/21HA6Ag9rNSvcMQ
wUSPhFcmfYvEKGDru5h6IMZI4Wc3I2xvVJFFpCDBwccgtiE0BCEdFeoFy/yAKb5SkKhko5OJ9m2a
uqdRxg8r8Jmhoc03Nv0EgS2GkFuuFPGq7rlPqOVPLl0wtMUmwg/mjq4ZljiLiUbB0GaiAmupq6gi
55RlJ2PvvmNAtkY1NtsXgwq9+ZCVz0xLtgavs4HyqbLWMlHc2A5UgoQSBv05jrPl3CjQAUoonQld
LPC0LOQb4mB0Qg5YqO9k0voQawzEZhPxukA8nDxWt9UiZcmB3w4npHSEUxvwGPz5m9q6mDGiJA3S
93MExtj33dKe1zh+cDF9DQn8jnQLN4lPYyE7LhZNhoVwOVvNcUrFRTs64SXMw5HvpaB0kQ4TAcyZ
/07NYG0GnXiPbvQkdI3kQlndLbb7O22bZKDuZU9TsqfRfYOQnLOGvsAywTFTWETk5kTLykH+Au5o
Spz386HIeJtd5yl+RnwkcTcTlJNeVdJEr0H+oHl/xGlz10v7WoVAnmvg7pwmGVINZCWqDXxkNTc3
WPIeC1y3I4ze/ohaltS8aYd2my3bVRgDeSgTWrI2TXtdVnsEFUju6QYhUJncfUzbcU1vQRFt5YJ3
1tafIAMTTl4glv/UIcTJL/rrY8c7K/7OJ5ukWeE14eiOCo++vb8wACJ7+MsnqoGNIgO/ub4B5yPc
bFPwI5s9cQraTYWHI2Xh3mBRPGdfpTDWus5u2/K3WiRvjQlsS+lv2p+Q5etiO7vSatAJYA5IGbij
iY4YjTMUIICm5EURUK0o9vCOHOUVz1wM82NMJyo9aGCNE6X9IZFVoozcoTzNMp6FQRzLgQSwkE/V
VeLJaa3CSfoRjtFqUtGnl8Bes2gzlMWmgcmvJihvNjWhWOKnbhh3M1wS7YdxpCRJS/y0331DhPtP
04DkxBg+o/3InPhp8URaJChJiMpM+2nTbpc/lUbec3FpSLLo4uneCJB3+D2xLqA55vahMt0NTEhU
29iXWDyO9D28tgVBQaC2aFgqAYcwflchbxJWppERT7u1TnnpEgj9j0cExWGFmFb7qQdS4XA5c4bO
+4xQsgrLsY0KjfuqswkFdqtqYIuP3zvA4GptgfCBRyEcgcaYqBmCIidC3dBWVok4Bmy9h4FoZHsd
x28amSMJ6a1tt1Aadi2RSOwlmAyw+EfDWRbkGZrQuEkQylDDTRgsp4rxPst54hHbyEnJXRNbBohj
RZw9tIK/SngHLQFIcJXG4SnmbyffZDHSSa/oRqriXxr0bsKUoZM2BKDygDGuWgf3nDWntvxqP0Yq
yjphGeafpU7dhL66lxPIj2eCOtiwHWbYlZG9HsTWtNtTRzQIeE0+q1wjy8yET41SS2IZLN3QGnb3
IIkfEbBJO9jZdQzonhfnr5b5J2PMXCl2YwuSuYxspHxllEu8ndiv7BsZ/imVIwVkSfZTFWJ/gqDI
WDfnAagY6c6o3RLN45v2gBiH/biPAUFgGQNWaTUrLpJUS7yJEO8R3JNhQSUCAOWRtZ0KzIoREfDR
bdbQFxKYwycC+KX41ds/gdTvS5h/T0myNgGGjai7z5N0I05nop0GPZMchk6QXGlv2jR1ePrs1Dxl
zauxHF5ih6FlHIf3RGoYUGYbS11QcbLDur5gNxygu/Cxyte1hlKL4FxzF+msBjVeGTZMeUDhSJxw
N4Dkl7HPI5yVAYKSJlaN63r855dnOQNBAVbOOBlMaYVRfATjd3KfUvXk71TCn7qPhiSikCuDrcut
M/NEYITiVydV4aLuNRNI1huYvh95Zk8e0n2uLBW9CtevAD4Ass4qW8dPj2yMQ0V+daGnTjTTInuN
krd0HVwWYmo6LhUBHFGJ3ajnlO26y7RsxMiibg6VERAHsZN44cUCj60J8KRxpOBPYrG8SN22PSay
+NDs9JPvdqX53wmhc0O+Y9EmU6bJjMrSllAll2GO2fNWN+VVghjXyQbg1Jp5MYvhIjr7TPsS+GJN
rUm/f+QCKOCq+4ER6ruWvA3jYqZB8nRnOrJbDkkcMynr2uqOtnUvYGXWC1CADOlNWN+Wh1DiVzRv
apyVNs8hGN6kS722Fi5RLCxvQlcevwfrI5e8HlyH2a1pL4oscYpvTCPgQE8+aQYInEc9uXSD/hgb
9UFVPtvV2Ydeunw6xpBiEdsqlP4ZCawRWshC3lcVet5C3sXKoldiWNBLm/TvOElrH5PfNDbXbLNQ
DELPnLLzsjRrkgOWgEMnZ9s5u0XEvA7E3pXO1Mxu2bxP2meeyBC9UbhyKpXDrpfK3cSoo8rezfLS
Ey7IQn0YnTH7amcJPfdOZoXYacB5EXEoFgU+MbcVd7LBnZxyJ/vWiccaNBfvI4d5woADTRsOWs33
rx5wOzIy6fuPwDqZNpMxT4M+SxjGSrbWjSUIcrrVPNJ58lZhp5do0/AV6RKbfQMoS5zftPLThJch
thOKKKv4Jeg4Zj9/5iyo+VKtinIXfDluk26txviNvrIu2mAqMlgkW0yk6L+QU59sZl9BH0CIpVfs
ldXHxLBjiNVjVPDyMqR1JsOcOxfw7KdOc+M48CiwvAlnZleeLYvxHCcQxNTdckTO0VbhCGr9ZKdx
BPUgNBdnAxlcac5IDJouVKSi/qlg/DXTC/zfQ2bo22zh/0KrOcI6r74VYWwgABOzGmbTI+rvGRWM
rN+r2b61PbQBrD/1ygS93qB8r8NdRnPhazHjMhyqYmTM3XNeQDIa2jUkvgrGR0/PjHFXN0HXBnB+
K94cNrLIoCMGhqQN4qINedODY21j9FARMe3ImKYey1kAykUjuv0wsrLM1be0wuHFkpR95cHPavgg
Cht9NqoYm7AfpdNfocUXVSJsGwGQtpJ0ot8SwgQ71ZVm9QQlXEpQ/eBrVPKjgfMiyAjJCwFjMb1O
FOVcpAkc6nO76ZnK5pXvxkQHmuZD4+2BoEOKHzN6G0Q8dtBdmHrb9yKKwCPhmtDO5FKf6JEHjucB
qb/UnEFrHQMdXvEn5uByZqVh3+k39AuwzlsMh7PujIuV9OcZ2600/pR49CyiaP8McKxioWyD6nsA
hGTQbVqbJP7Ro+Itr1iWJeSO7kxcxpAm9WHfUc3INYxqJDP4ygWcqXBaLYUXmTs/HdQ6f3wqNlNP
YDPoVE3/Wa2fesEEwJ0V04u7ESvbp/THbN+HRlqVZQVb/Ci6U29/4dYtLdTZFfG3vfMnUxbjwE+Q
0MnJzQpYXJfQ3P8lIyiWbv11Vt4L9PxZ6hC+0cyfcXaxWWOH4BG7iln9k4ZcLh72Vv/uYHaWHVGi
DP0MIhDJ6WCZLkElCp6ptmK8ScRe/kAs5vqlehpj8sd4lNWNvs70Y1qo51LBw5TGXmMZ57HjJMyZ
N0JdbTQN3PyCAtIOgCgo21iikpXJjpEpwmhshc+bdg52Vfk91+1aKhJUQt4Eq9GKpVetWa8SgzDD
3UOog/Ih6KQO9kWAYSentVHK/RhwEiMnMYFrmX+N5m+wZ9rwhXXpolrNOYD+FJCgJktnsSUOnZSz
qPS8ntEefLX2UFgwInlHqeE9pjUjyYe3XOjJ6ftEoouiOnm7ybnlAiNHGcieo1jFP0L5F0sMkVdD
bV9kEdwCIlSjAvvuy+ZYb8NvCW0/K1uWeTz0zAiDSKGSJ7GPMtZU3CaVOUh6d1AzN+53E2gThoBq
tqxC2Cp1CcFXl7khCoUsV8EpymxG/ylVBY+UILUWKRo2cOQuJt0pLxar/wbhyiCLL7Bp6G/ttNjG
4WYgOLVips78uViWGvNFH5ymAbDHGg/jbc4Qgd+pGZHqhF+KbDpzhkbmdAr1V06aK4krJ7nmI0rf
y3lbFv2K1fK1JLuV/ZtUvLBXGqS3sU9ZzlzeyVXuA7mIVuRmcdMnWFUk9mNBgEuOXxluOUkWey6q
sqW2JFP1o++M9xH80qWJO5SJgqA6XKKUBYFyoVyXf0X8NiTlm0GSzFEJe5duvIvEVTTJaTTuI0XU
UjFWcnXh0w2qfzIjhYiQuaAkk6QnAolP2V530uBK9OgamUUIvsRwMJj1EVZDLi0PPdKm3mlyR/J1
etHEGX6ndUQ8amjw3I8P6ZHj6HOWXc/MPaH/fGTJvuaH6VZx3Dn4QKBXBWu1+VO094asW8bNvvLs
kmNjBCRPmLfZ9yZNJ0SG3Yq2ppJteTuZYK7JW6nB5bwzje5oRlhWygE6d403am8DDDhGRH+qxQ9b
rY408j7KCP+5JXyP6IeDjR61e5NoEd+T2LmIIlgHgOKae5H/A5m4dtBjVYFyy+Eo55+K+k+P9H0z
OIH9sEbtzKBnho+oLxzb8I4ifzMuUxNxAXWB0U2SYMkyTWi1n1n9B70QQTs/rX2WG8RpOqDlc4Na
Tk22CgYXZGurghZGB0ThqSB2jZRR2q6YsM3ZJMNzrcAhVFSxP6DMy1vMt92Rp4Tjj3SYgq5Jsb2Q
lRmwhT3by4rPIIBXNeSnFjOKQXTTe8Kygx7NgChq8bSNFXE7Qf8WhncoGaUY6Sif4986/pqSR+qO
iF1bWreQkHiyiUpPRkkFBnGcziOplRnZPfmJcb/KMIS1d4vsCp+W8koF/RnjKCh4w3GgM6tx/LNW
x5y5Uow/rMprmkEJbjAMXr7vhlWSTfrcwQazpkD3allal0jrw008Yey4Ue5GlBnFTxQfBHwcfcV0
JUqOk12cln8oxQMYuymWRHMTfDsZge8CTViq/ounhCf1YZC+xDuU4tAzidPRrYeihqsGoxd+163O
aCZWXxYxSDY+vTxmSjSdi5FwJvzHOhqdm5Vf1Xi/fCqDcuQ7lZUnV8xntBIoRKHDMzUcSZe2FqZV
dompG0armi6vuzb8l5Z1U8GMaTpn/KReIj4qCMWI1Iz9QDy6Hww7bgRMLCuxgnPoYEHl77NbUsDA
4nHJuS4TlQdGoCA6Dhgwc9LgEcrV/ItfU/Q+GMMN4VT9UUWLq+9YiFM4vPM1UqB1cSv2KX+eAJTI
lTXmKN03LJ8Jd+Fw5QRh92h9T/KnHTaEqqironjlBdhznJpttapJM3jPCKenXiC3C35xCx4U7A11
z0aTvjRsR6G1Go6CFEFzVPedpO2DF8lVUKZNJCLLjxUrL+PLBlNdQFXjixlMxk5kG+le2lMqBXcq
x0SZz4HEmoa/T8gGBEVk/4Q8bHJt7c2XknLIlFonLW8aE1U/foC6wR+3HSMXlU3BvceHh2WZHB7S
wGrykqH3+uTLuhnL9roBwg/f+hSWN6eOqBd4RxMJ8jfRZMrcP4N9hcBWjbxsBMXUGzKMOPoacwTD
izt7n/SLRggzy1/GcwJcscqkx1zrae20aroN3Vq7q+ajnq5l9YEEjK9c419eZfZVMfS1RPYbcTEl
S0RY3mo0IIsi9rn6QLKiKO8dnk34eMG7bJ4B+/eO2XwazD9hOccgfUsMJPgymquCxHlZZDrq0Bz5
s4Z5bspdBkkBCS3lPnJIoKPgwUM36sGkgaZd/nXDelc1D9esY6K6FEO9emHSUk0qRRLf9A00spoV
pzAvZZevq/iordho7Qz52H4GTCQnvj2jfevsa+t/GQ2afWmrGk4m30I30T9i5V9gv/Oji/o4yy+M
stiNcyVzGvuqyf+GNGKCdMSVgGwv+VX5wc12fZp6x5aXgz/ekCUzjnQV3ph+9lj08Ua36wrB1aLY
Mfbc6sFbArxDSDf8oZaX9+9m+lmznqqhLfL5KGI9XywbNm8O/kHhduB3Ij4y/smxfyh8TQM8dSum
FVtl5i4JlR2l5bS2qMD4t/nQ6h7B5cORQtfM3AT9O5ZSETFgfejZdaqRiZQOvRLXW+MdSkObv/ko
w7LkF7xC+AI67Kge9l2LicC7ikIVcMe6RFBITGS3NtPiMAyuze812JoqoIMt/3/u9rl8GoejwceV
Yx3JiGwqzXQjIaqUl7TSb7LmeMr56lJEd3iZf4r23xxeK5lLsm66H7nitLP+BeW7Ruoba5kGv+5G
Ux7Vvst7LjUm12f0p1cqEJYcrcm6aClmjJvOf51AfFu4mYYSPSKzdZPTDz0taCDWyqBR9cFmCstw
gvYHQ3l7PcX9TYKnQIBvpDg5IAiO3CJkOHzIoysYuNWAO+4U9nvc/NOfrtvabjshnx8oQGb5TFTa
rL7X0CD8YpMT0WS+MEB3Y7qvjJtA22Q0VyAoOmFvXAkF3NrOmJKVGpH/TT9ECqTF/ECqr8SfRdpL
tRJXRr+LcNpV5Mw1oGLKzb5BmJJJlyKRESTlp56xwEbLEVQTIKvK486kuDkyE1P7ATYTYgabiFNS
jvqIPU3CBdSiK37OGwqEUbnHmwImS9FUbyg8M23YP6Lq2Ja8G02YY2gFE2zo+VGOcdMRGpYneLwn
fHu0cMZXqavvTf1ukZTGHiXvPX+Z5/01QehLGC/qeoPWiRGGTGoiDcfUrrsebdpIhRuf1FVQajCh
e68YpbWSAvzlMQs0/SAX1SrNoofRRc+m059qs7Y7sU6NiMXac7FwG2wET3aEVkmDNT3uDYs4OdTZ
LKWOikF820bZpAPq2A8C2kb0yxbhyxj/N/LUboR1XUKojL3i6TDL5xI7Pc5Vs0JrTnKwmW9lgmwS
TINzUuzUE/GRJt9NqyRPegd49KaD6Si3SpBf6o5iouz3dTDtIcGBfB32Utbvuz8KKaom00QDl6AO
gMpfZ0oKTEAiYchLMJ0jjh2hwyeatY1w0iU2ebbofYGc8+QtwAuwv5lI8biR/4pRA5EKEmJb+poH
zYkPTjZhfUDOlqNIZJO67IBMkgW1EbB/isIDhowxbQIN5maOtFsPjga/zNI6LM5oTfKMrtxONtt0
hvrxTxANeLAyVrc2+ZQEMh7/M4hBxNdvc/i9pMXlWujMbkOVZCv8wVP/HBTUwAFEdPM690esGkeR
891GxB7Zh5KLHJMj3YbijQX2W1ZdQRGvCWz0vSxAValWJ9v3Cv+RsjpNscjqx0xQUfG+QGTGtE7M
Z5P9tAVNvORqKmKva5/Vd6NkbqgyRGNgqXbZgZB6H52uVDu63u6MmETgdV6QNceUl+Elm29kiaCs
w0+pO3YKZ5WymyJvcQSW8PbRdv/axk/6g4W7ZWmLS0f8G7P5GsnhlX20gmy1uIccly07ce3WDsyT
SMWz9/izZctJ6quPJPVVT5yO6ZGJ8WZpqco5xNdD5kpFBke+CWqgP50AhrqKU58acsUcv03lVQ3G
DbM7yNBaCl/BvHRfgRQ9spI42++Sjqlm28unSv3fFGSahesx1FcZKzkDCWNqUn+hX+ydjwUzhdxx
wKjVSdcKqWIxvIWa66tPnQkQwgJA4iFc3cA/B6W4mbV5wwJ8E0l9M7RPJoFqqlx1/A69fc6AtYTS
vWQNVjHvpDYKWZUVpNoUCY4Mtgrf9JAr3UYo+kBmLk3psWyjgym7BtNaCaRfLzsVWDGtyDcJZHZr
PlnGmta0jrVLp8VvJHUmfnGXgcnl4wVY2EORxSN0wozoJF3eBEHvxWrpZX6A83U9z9mpZSk5QnQP
+2NbMZQoVwP5sdpiGgkRlhaQuNeqdDAgThiOxrkMgcAyXzKtM3Qcyj4GoXbhojE7JSOE69825R2S
GBs9A06pIRomlgaxEBsSDJq1xvOG1ZJ/IjOanRJL5HrRijaIDHvFIZBwuMq+vlP8BjVqfEhn7ZDz
zBFgOOqHWvuusmhty8zOpc9sHqDaOxjuC2XVREyboAhp4XJfhWG1o1Iu610eccqmbIhXeBpP9IHQ
2VfMMEmZ0Uj/Dh+WQoEhk6dimmeoyrDpCsOxXjxdEY6mYidQVBfZvrkbr/qatzCxL9Ram2Sv1glM
SpQzlqMwgtV54fMxDYgT/GwN8lCaTloVwvBsj1WoIwdmZaBu+7bcS/q4S+dux/JDqj2ZhYCl7tqC
1S5ED0APUQ3Atd9VUX7M2pfBBGu2DuxFTP/PEBDyyAg/OMf/gf0W+F1cncFKZzR75PrhOjmVOYHk
LbouiWf0bcaSjYYR5P5p6Gv2hS+VV7aE2S5Oqe+P45ztlYC8X7PllCP6xnixiUtVfMYOkXFwztnl
Ql/LEBZNh9puj/JYYKpwpIVk91VemvDhBx8DP0EmM+YuF9VIO/inTopOEcGLCMPq8NxhxBs5ZX0I
dOEBWWenoyrg6EwZQ1eg+3hE0TaYDGxI7Xv2aedZ8yWpIGLrrINxzZTZvrcv9ZDD90PIOYKoRkZG
7y8htB4sFOrIiqZ7FSBG82vSbHgUiZTwae7ASfaRk+Qwjhw/BwXcdN5s1y5KrdNwxsHa1wyx26c1
AtZUlFNnQ40pdNZeyaV94Kbbt7HYR+kJWWdg4lIRLAiz7aiW+wpasoL9PeD4iyxYx3DWMUpjqtdX
RFa4dK8DVrfhZdfKGyy+Z5ZQ+hMN6W8EuJ6OumZAwURU6swWu8BEOZS4HphH6eZ6DthtY23TeMdz
PNG05o2jgcGzJTgAoe+ZaGk1QzkbLdEJHTfwcck0tZDTcD5aDISGIYI0kB04I7MwO82ScWTHiPyP
kdZij9mLOD1kDURURjHttFzsEStgz7zBRHodwshpOAOTkHuKpFJMYNLyJmSQ0uD7QrZan0yU4rBp
RdgdjRJMRpR6+dIPx8egOItyubj7WXHGKL8KI7shYloFEpng/vKkiTV7U98IoScrN9RAfZY+Gtm4
d8V0z9icNuUvMRZC1i5xgd2vdVkSyhyldnIbovHW59otq8RNCtiis2WLr4YQl/9h6TyW28a2KPpF
qEIOU5IgCYBZgZImKFmWkeNF/vq30PUGbrvcVgLBixP2XjvieZWxLpspR8SpJywCgGA9NR5Ipric
2BmbyKMPhq6cZBGexi48iT48SXChUtBTHdgWY+R9psUn0kMB1FXMAqYVRszJCVkR+95phuSKgI7p
K55qQnm8TC0QpQl/mWQ/ApmcD6joTH90a/ZVCHqMibE7Y7RotH0T1Oy46/HKoBIPJTCYcOkbnCUm
DpOcoCCQmKknNVxRFDmzdEv/a8iFTllU2ccxAQ7F7ECP2k2e24R6ka2DUk6pyczDn8keWGX/boXR
Czoa3tPTygMllqCUH+psPjA2b2lKiIfZc9/rYczsHuRy7FriGE7aPkPaV11aQ9nGVMCZMx9KztOh
F6gJTiMrqAYbu2If9bjC5fWYMmDD2l4C8a9x/whCG8b8YP5a5LmuERLK/yMkEoIrHOAvkL6B1inM
H9uNpobs7vdO8gn2wFxe+8eAO7Ot1IPIyXE+hNNbY7PZTI6O4c5ET6EBTrr9V9QuoMgaIh7lVXos
3hkY7ZHzhdeu+0ChogKEb0ivX0cwq+8/JZsAxdMLEa1ZDIlERRzABW+44GRtHa3Vt1EX/+nWe3QO
ZbyTk/aQaqiHEEMxbiX15MYeKa4/VaSnCtoAB6zYAFZsqvozc/CcBVwT8wPtjA4SgIGw4qeaRED2
AXHI5pniRpkMDwlcoChUdWoUWBlpKSbaxq9uhhdQPBtmPOm+GiI4BipLMjouLaPrMnfOPhqcQyO+
YyvbTS8x7GPKB/DgpFtkpE5RGESlvZOLzLXQr9mODLKDzSyv8jav0j2P6L2lQgad5b2U6ftqbUZY
BSgmTqwYNS4mxvpzCmQt3SGi35Y17TTxIUEOi++E++lKNuGNZ1bF7g0P7AGFXoezWJcOsCCO5LAJ
5rU8U90MOeEYrjT1QHNMP8nhf4e1n3Yc9RpmWT8ztNPSIIYEhzYbPlN1TxjKEamrx9sZn4YWlCRe
EAbRXhnjobMu8EOqijgulXpU44iBZOVVbU+08+wJxlZloaBiHLYOtsQKEwbxZLs+mt5Cp3ybSv01
zcF9gmAQfPZ1uYrWUlB71yjiknOpGTsdv2M5UjQxKuPclvEat8ljBEle3cZY9QWrBFR37oy8S5AW
QCCUCemrKDH+tj8V+O1+UICOIKmqcNEQi/Gf3I6k1PomzeJKalZQRcTC8uUaC+fJ6MdO6Y/NHAwv
7ZAdWhUdeT9TP2YvDt1jooi3FqdnxOKr0IieMOz3TvsuEM8uEl36FEwsru3wBRm76Jurko9stZur
rBdXctvTm12FMPPJjoZwMYcnx2xPCeijMn6p2/I+s3IaUgyGcXsmA3zCcrv0rWtnYGOadJ+l6+Dj
hORJXu4agp7sF2OKhaJIxYJnU4iarL5J78hZ1FUOeWYUXw7IRSdtDuPFFsjAiIdChndoUM8RMptM
hLmBGiBokQUcmv2ZPbYykLF8R6oGzRUdgUaancAEovmtxLi2utv5eG/XzV5LWBiTQQfNzr2h7u1Z
/I5Fd3c+HIVcIDrG7GkjFCfmG7H3GvfCdhPYZwzMa707Y6S3Mm/Y+BsO5W2emqODBozKIJ5k1L9N
kOmfHWZdM2RxFoLP1FjpWw+qMQfZCnItFBUp0ndLNnZVHSQzFr3WoCnDyxfnoCl0Ei4w9vPc73ib
IbVJesZp6pfsEHwyur2euDIBxz34vSimDVUpqkfUdQ71qUxM5sb+Z9fTLe3G6/yN5l6o5kHodBB3
1ZyPekh2MGIZaIBkLrhZS3C2c5mi7MztoJY71oEOmv8BW857QXHjYCHLbywH3MwA3xX6qhGfmd7j
VTrUBhq7xXDB+mQsunoc3QtbrqQEdvyOKwlzldee0GXrrN3bJkILSG6MyrNI9QY0p4U0eTMa9YlL
YWApcGjZZkIPk+3EO8vknRXH2lFGM5HXMkVF7sLGlADMOyVScUaa3QfbNEi/qx0FQWiizKQZtgif
hg/0imeJ1k9NppsKsneK+L66m83BoqPkGLgHEP904dXMu5s28cpJ225KUQStxc94EU58QfrEHnFC
W6dHuy+KIMP8SfHuVbAfR+fSUzESnrBYf6r1wdrafiNsJL6M8KtNz0YvQWLWRuP7OGbv9aosUs7J
o+//iIghFv/XwIe93BfaO3DmN2wFmB16Hybcsal5McSPxl5AOPgMxHlJHz3PTsAvNBGPpGVhGoIc
u6SVdleK5U5YTYk6JrQ5HdvE/0qpdFD29e82NUy/bBPLuHbhW2GbbP5hlxjmWUOYbOyrZAnKPg6W
mSoODJFRkPu1UxKgxyBXa0IWyexCOGL2NMKR6k7Qw/OJuRV7oT8t1K/CzB45wxYkxgO6AONqrDHO
jcJ6Rg/QhpV5MJt9IH7TWDkNpsVP8xQm03ERBam9mVgcVyZQBPmICXWHwW5mQKMaN3m8y31+KMbo
0AOsXiRtP1Z73erPNIAa3eUEPbXVPCm+ms50IBgaBE0g9MrXZaZr7FEQyZF/G9lunqhHEzGAbw96
UJEI4ISRq1LvE+eTQoxq6WJ08FZNd9bM8dygXKXLZ4B6NKBa1eTu1WT5LOaVoujaS+SrH5RO93is
RGbQ8Z56yPSl4Zx43fC3JvLXSgTRa1AFLKQ/r3nNnWaxGSADOe1+B2dn5Glg9DUxZge923Y+P8q5
sjApal5fn3PSErezIh7FyiAd8aj9qfQdtsVbm9JS7M2bmkFJyJe9Umzk6T/zyi5HJyn9nZfEiwt8
QLxX69LPh8FD549uA33IxuzvYcxakhWZafsx9bUxD2eckm28X5TvWMeUcuuS7OBYXGumtVL1lAlk
HhLMW2Q6lpaD8AcT8eyhjk2Hxq3ZdyTKu6Q88t2qi63uM8Ews3VrJmMLtGY/sAMTm44qS0wwlt5j
o+cBCHTG0oOEKQUaEsqT4lLo4Oe6hjdBci9fZph2Q+Wg2TjNNSWz5aeRAkdzQRAiX9Ko2aGp2zEp
JqFDyuK3WmwlAhgQrG48RN1eqiJx40q0XAkl3hvWq0XER26Sn/ypltuFV0isl41vTQH9xJKG2fN2
jLDzqRezf40sWMAZSO2YIJ0/7TFNV956wbDwkpvclW7Kq9JIPxLDbO43tc4Z/p1F/j0iLBNYDdxs
rvbmacZ6T29md7Nb05tlhkPDtWEqggRrq95Wohx0r77o3QRrP708o/+0f++mB1+jkTZOO7m9U7oN
H0g7upNGmj8o1fNdlUACsJvko8PlFhsHBBZcj+S3M6gZAJZFAMsM5D120xx6gQMCLgxk74J/NDJt
F+WWb67ColuOLQ8D3hxkwdiQpTg+NosJy3OlvgHZarwJ5sNOCWkfrU1LpRUF2IZQdeyrCeFx74am
J3+W3DbloOxnwGqW2JQkdy+XMZpPA7s1WC83atUbHjlFYCaK9kmRvCEZeW+L6LkwXe6OJqlpULdU
XTrNCm2U5usTk1eWOREbqMUVRA+TfBXGBLS+Jl1+VR49TATJ2rfwaQsFWGxRHZWLAVrJZEhWjj+N
/Z5Oi6vEkDmIFwLbu6sd9lvomnzR5DuDKe7YcxCPRMVceO1a+ZWJSaNw5017/BEWz6VR3pEQToT3
DA0VLVIKZqCovM4CNMJUGs9VYe4TsLsWVUcDDavfOZxa8H0GDYqBB31o6t9jrvLwf3QIKu2DAgbG
HK5SlJ6i5ZYBKG6K9BWCzjD8y/XmgaOBznEf5gQ+RUBTGiBl9qfDNMQgNKnjrlG5a5ytHFVBWmQ+
EYOeZAFHABCu7DKyhfWc5Y4vZSz20X/MIR4eNOq0r2rKIxoMc/lurWgADEksJviv4AWYiatLmgmM
7nCcWRB167jT4g1UHpX6t7X5DbllrJgAGzfLWBMExI6GPAu4VjPeNt38pzvsoKPOzTV2RlC5emVC
dHiGiT1Ae9II5wqjW0KcsJlp2yIiETLDijq5HSFu2ryh6Pns3ps0CJkhxi3bHZ1pDWsumXl5C7WY
s6zRnU0KJCEiVHlhGq8A2F/P0UmMpxGmHX4Q7GFrgml/a8PxbpjdYwqTlxZDoPmjtva5pzCnxyph
2JC6EeESFvG3Q/hGq8+8VfjdmMlLobdDSGAUOzcR2l1TzipT8KHtr2EeX4vh0M8smphJFNpZFvdh
uTpLdeggIqG9U0HMS8NRYW9npSyAw4CTaDaJzNKJP69f9ConZwivmgL1kOfOJZQU8KiwlztGgeQe
UtHKrMHyuTo7KcE6FlXmaFwxGyghWndF85z0GSEjsHtM3E+0Cy2Yu5CgAJwnM+i1K6VScMI+ROjF
3PfHHFOypTnHAt8H2UFaiW8VslaVcmAzgyQTFn1RA/OPl4f8lGsHZ8SiDJ6B6bbkxNLmVoQWE/9Q
skpvRkRiCBocbOT1P5Mon0agfm1uGbApQ50RWvw8NXPG7fLd0zHzfTssIFuaL5UTKvXCDpuhLpMe
sh2y7lird7OP3RCjS2aqR0KxkpS2saczSklb0mYmY5voprRYzsW6INisMD0NmJ4TImnCkpyjqzWg
okU5ZDRrDytrXyrXgkI3wcWoGJ80sKX2CsVnk8kTNU12NIcYx/stROajMtOwWE3NboWNbxrsQB3b
E9dxxolu4IcjIKRJ40Cxc4RIeVCRl3TlcuKw5PJorzkq/slic0NW8lA+nfpXbsvLmIWvMkTRCDIj
3UXN+jfE2DD151wC4wl4Ya2jFn+p/jn4EQoGfHB9+IzDO86fHll0yK+2cA7UP/SuGyJs/o0d0ycc
QA3KlIkpQvyoqvpFjgSCxOTN+E/vug1x8DMQ2ZffachoYWsKJp8kSla/jZg/oh5DQdl+xKuRVPvs
rJlCiwky6vzhTQOeayOnSpXI1/kwglElhlFCvs2Yv2XaQ7UYgUsXV7lzLlKNQGoXhvq5m1HXFnsp
+rDS6HSpxBSk+EgifCR2fmrDYfMtndv6PSI9o+aom5mJ5rfY0W/USvc8ne5GodwLaI9jau0L6mI7
tW6KcjZjV06jS8j0uX8UteRNJgl5hKm0hKl0Mg9c+WT3YUA4hbxcstfF+JAxqUr2QSxM0X9kppB5
q+1VdDg4POIeU/lJ+0o6pgN5eGrFyU7FtcX5wdqdNcEciLQ6TcjIjWsRzreUCWEfA+HELJwLxJfa
XabpWyyHdrC+O9aHFBHUOCGuxWOeKodpxomOhnliiNVuU2Tw6HxQzR8sxGAyKGFbSbEGNscSakKH
BQvCfKy98oytgXeYlu3WWO4JYOAV61tUKojuoHYgPc7pWqf0AegtL9yOT77GKDCFARWVeOoEcBAa
5bLgKjKxxAfFB2tqsN4v+miCAbKAvA8u6M9FfuWNu1HGL+sN4+HsMEN4ZoD+Fvk+tQ9eg6D5UKAV
kM3bEm+eAickf44fr1lb5A5M3amZ9qSf6kAQO/0s0ejZOHzy0TuUSGFCkgBZWUdgQjhcbpwPbb4z
F2r96lX54llBt0XitUXs2iv7JDS++Mh0ssSqn4mPq6ivyuYgS8o+tJct49NxpxWSX8mdyzmk8b33
k3kbS8SMh1WaPPT4ujGDqfBlFoRuxOdZB0M7S90Cczbdd5A68sBu25PYzT0Lshet7Q43Kz84PD0q
DG+L/rExJbiMIxzcDYWCQCQxcqm081K57UrH3WiVuwaIdLj3ULF9ZfY/PXrD9IYapwDq+ATn0SeH
DoVFam0GBWUzxmiD7W4IKvg8t1fn22yvlRaDaz3mRUvRvI3/xMSESpRVhG83ecE3gcGXHVYpLg19
ogxlDasHRWUjqZuYeHFr2cw3xlDsfqEk7rh26vFHs/a4FSmYP3UAs9R3NENGNG5Ur0cDUfCr4nVP
6+da7epksId7UloODg/ljnXSPCBml//l3SUyEr/KYHVJHzaZ6pLsdnx/M0WjUsa+LNGrOUSGMLeU
2f0oJNRHjCnrQzrHh/RptGg8dk1y0dgsp/cWWbypXtoWuypqltEvu39RGEMKJaAMcLW4jsml7v6N
MoRnCLAYZ6aWd8dLjpyDjxfOr30aUHL0f5v4hzUmn28OqVG+bLZ1g+FTxXY9BshgCScqeKC79ZPA
WtM8mX8VSkHAtO3Rln6W5HXtbxo4QtqDv5z12yggClh7S97y/yuA8W5OwRzzmKmfcvHQ0H6MXD9o
J/Z7KAcsD3kPOcvPYp7zPUNsLzJeSvpbcmnIcbMIRR4QHBQZ7WqBAiNyhynZENrFyDLxaVfN7jiJ
6iihMwBMexBk/xrRp5Oi6hn+lnm55dnY7eCgXqb6STLUtnxlRTEt569u9Stj5Mdj8yUB6ZvweBB/
fDas9qR0xIRZsl+lBN0wds/M157Re/6DptI1AUzK8Nwdi46nDveZ0jBCgL+YIZlt983WUyP0HFug
y7sGL5LWEWXQIAqJYT6uWLNXdUzfljJ+U5inkynBydaxR858YzrZgmnMTA+OQkKlM7/JdFkkqoRM
Y5IDYKzOQh86njO7PAtiepTuwszzNOUkj2eAkcrQqwM9p9NBdKSuix/4eEZxk37zOgQBiu6DCJBU
RUh2YE6r1HB/1UNcJ8fBIIQXCsQmEx+KSqyTDyVGctx+91RGNOE7xZSYrBF1ylamxF9aYS41EgCC
/6zIOkV/k2oK1H3U2qyiF0942c3E8xF+qOikSWPAW9ZEbyW8hKK5vrU9UUwDSggd0Lua8Uw7SWW4
m7rGVY23hoZhdHwpfjFfZxbcTbnVPSEx241o/tvxSHdBG8Mt18c/MjdtDV2CuUD+tMOjWjsnevpY
edN5cwL1INVnGsAEQ3qWV7vFGpGaxB0qRjZwfzN8g+SAqc+iekOIAUdjpUyXqO/ZyA2usBjT8JVB
iy3zQ9O/Ku056YcJTsFKzAAmzfuNpnOch22j73SNKtrCiyZtrHbcGhd6V66htIErnQ/v+KL+FD1U
FCTaCpZLaVs+mUqWrbnp+RBJIQfwFr5qQmckq2w6WmIJkczEYVGLzrdUlqTIHPXzsIyUbMOu4jSx
VCYWyCi0iyh6OgjKXXEbpgdmsL7+ijEcc/AXesDZNyeHWX0OhrqNLLfvKbD8hugcmaKck8Y+CTkQ
NQMJsCTW5pCEf20WcDAaOm6iGh9tugnzx3oiVAU6fAEme31VVh2CND1aa6NOH+qNkLTCwR22lbiK
paIGjZNRI/kFrDFna8PA5Am1jk8o4LX9hKasyP6kE3O9kLND2nCRpfQOs4cAah4Pyveo4j7Vd0tP
NCJ/E+q3pmVAO+/qpw6Uu21eSG0CrsvWnKnpzDiYIOqBRFF/bBsKvF/Scp1myz1bZ3e5y4GyvAiG
9GFyNEvgJ9+6gT2bPHYQ5KUDixJFW0aSTvKq5+jpElz1f9Nu0z55L5oISUwJ78l+4FBrknci4jSO
F2DSmzC5qCkTHeWgDvdOcRmJRMbNbr7M8FEK7kz7vWQcAP/rIobXjitiI+GBVrzlFOv/ERCClmG7
SJgW7b2jfOMw2mrdLVW2Bnhp5ld28bCal2k6LdHnGP5LygdkdFb5DIOu/eBi98lgX3KrJSrxSgk3
Dw+Oa5rjzuiZnW2XiloIak/0Vw7JHdMuC3Jc/SrNNlD+GKT5NU5YmB6G9NXh7Ow0ViUe+i8pJ9OM
oDwmsCddLd+jSNy0iqP5k7EhnwA1jatrz+yt+xOmbi2m3ZyQ8aVr52i8x/OPzWtS52eQvuMjeeMa
QUK1ajxezAgTpomQiMf3R9iINwd7RnTsGmn7W2xNnC3y4KkEQjxa4+xw7bSBTpgB5MYsi82AxZiq
QunflXCbpcQOcMuUnn3rnoKJFXsgk7VGTCs9csPha2Bb9+J04zZLQEZe0vzeWuSud1cbJUzM3HL1
MzwbskOXnQiTA7qiNBBajc5w0z2TpsegSq+qHYvz+oVRko+teOOTEw/RwtRdVldjKW346Xgm2AoD
WhY9ULJCcZiMc4hWa8fv4DS3yS8j1LFWfJkzg1DBKzllan4d/mQZftI1ACNgaTHN6cYeEXjv0usI
j3RZ5ZMR5ZTyR8mauwVD39hNUvNcUN+adU/3imotIjCqkZ8dlWLZM1SpvbqKKe214zKMZGKRWpad
eQ4R6QA9eJtNa5ELwKSDj7vudknVZVblvOljelQWln6K8LFnVV1zRuB16XsDX4x5CgE9b2QcPjrb
7ZqAUk40nqFJ8hNyJlQD693pwFqaBy8bNrRnRg1uBEEo27bGZbBhPDBs6rt2Hn3rgrfvBJy/qF9i
U37tXbQwkc+0028R1MrhbeYRRWOstg+U0Yj3kimYJztAYimzKGDlexpwabc4Yhy2DusCnfjLk/4v
uwjFeh+S8b1s6XHIRU+i5XX8ptoMr+gbNkAPvJRaIHtMu9V9Y6Xhu7rNwHQsy34S96WFEt/GQUSi
r038n2MbJJbRbczawQKCdirClGMf9GCBwkaifT6Kr9FqNvvMlVm78QU3xAQd0dKD1qyQEDP9k3+w
mrv4YSr4IhaWj04+z41zDm06Miu6tLF0dkztDDyweQ44DO2+gImSv208Oz1EX1atv04Y7SrChOPt
Y0IgNN+mJrkJKm2pdgJR7R/mp2hZH5Y6oRrRwP3Hg1Ev9QD7lS8tbwsT6NmxPIylVFbJCetxWe9z
JJba3flqNI6BXGxCzCgn+8Ve2KNP4tIRoVjV4jq4pzqpA4GesUEBOxucE9ZuIpQHsLMikdqCiqJj
tYy/eHUgsYlT8SkbvQ2yAsQgKzjItzl58qzfmj1moRGr2BZgVEJezZZG1skfaqPdZnzQDVvLJGrP
GcBFc0uIxiaBCWXNllvt82OiGN5wfzMkEoOz7/z4NgPfnfAS2Kw9CfVZcKRkMdCV+SwrNiGPwBuw
03DcpRqvKL4d+7MJ6S7AG5X2p6bCj8cFoThYQLKPjkyLUAQxLFjrpAnrIWFx5QlurTU35f1tDH+l
GS9Gh8IYmy9jtoFSFER2lPK0GtxefSFtRwe5Ugwe6qE++ivVz8hkt8SnNv0UQKmNDqzeVCS66w17
FhZsN4eSgAehw7yPzd3POFKm3IlxGftPXtuJjCiAJ5Kr0jbxL5SFBGyUrmPxcKhSMmZjjA3CX+qG
IvJFboK5i3dO9mEPr2wH6SRHuhxguC7HZmhzVk465zVjuY2Ji4fzv0pvGZPEyX6VDMQsPN04iZXk
qgwxKi7nrJffUZxuombTBTYJgVaWvFqPgr+aLbjOJNJw2aPfAmb9PiyW05wGOcADHiDW8JvyJznF
ehHBIFeoF4/SY1LfQravTnztU+CGp7j4iG3Ei/Zr9taOvxP7rFijOUqhfcAI2objVqUK4xjm0Wyb
0WV4duFnF/J8NZ56UwURv6Za2bKB2qoJNwchNXW/6aPf0cFsVrF4xaIm3vv2KwbZwGIq1BjKCGTH
ZJ9Q7vFgL+VzvuCzcXwzXQgZItqiaWEWYZk3VE817SPAqqXdarSloCxH6OTqah9hB58c+IIDm/JW
bKu3eimv4adRZbxZoST2m3gHhCkp0dXTAMTjb+gVb5PKdbQB7dQrAnczPWOiPD2eA7FoUdptws/p
SJAM1gqeZ8zZoEM9p2PMyPzhKT3d4CfkJD4t/23n04TUIo43nBdNMv6HIWcTySfEa7MLvegrmf3W
vpPSwlqn38Uv0Z0PZfo/tM9X/pQl6eaVil6S1n/NIgDvkInj54BCgR4sBNxIPz5tMPTt176EP3qR
jx03cpdnQ/bbi9Pqr9G9Ojdyv+PtxQsDlPItcqv495F8FREtEo8ol788I9p3q3Pk2kP04Me+kvOr
DNuHzAaGxaFANmxOKXEQMeCp1C0YfKfXUoiP6IuvZMrLB6cMPJz0mvI8i7ZIBk5NonmVuo9JGYXw
s7wkfKuI2j9GtCHNW5WJO/doyvmufXud028jl5qEmzXJNs3vMlrn2rQ2zaGx2kuiwcGHsK1ZhO8M
GjLlUzn9VsYuR070Z0Ct09nNqcwYzE/33CSOBCNX9jV1QeLmVzsHk8YPummXYVdTTb0qf0gu8Ou5
9ImFfRkzTGFvXjFVTJprj6vyjNiu5m7yxU+D1BDcLztdrl85OIFlgMhO9V115n7h1bDmH48a6q04
84ZYSvyZx7TqDzS0rCGHgPRWecT+DvXAYUrGx7XLSa6ZXmYRxd5nXEs4JDASL8xGpID+mpJHT9/R
8y7jr0QSDJ1r/qKN/6T0qiAlFJ6GqCdmVJwrS9CAOgQ7rhga8pK/htMdxTKfyUPiaqdXBCa4tuno
Zh+dMVab00KN/Dci8KyK4UExkWL0Q3lWPfoBeemKfTbJJ22Xn3j0nV49ppbuxT9iUoKRA07bm6jy
Zpjv2Iw2hT66SRTtkevAmZwh3KHxYZ4j3ApNFm1EzHcy0AyQba06biHDViS3xkIUa23jUgtUyzmN
luWXBnV3yR56J/rlNInivPTy2QyR8KLYWy9se44iT3kO03u2TpcXOr2NF48k+sa4MEYUT0ZWesqf
MSdLwTzlmX5uaMcmhlPa0waJshxyzOyLXl6rWLkijb2h+nIgHH5qevJo6+xFxS6BUirtY0/XscUr
632sRKQPcuhJCwqLdZvb9rcVWQezahLoQLmr7OyimtFNzPo96r9ouOqq9BZd8QaqJLuod1k387Tf
QQuxj9OS3uY8vfZ9eFYy9aS6IQRvcscYq+/BFruaRfbYLEFKo3QjbyPrh6P1XEzSPZAirpSEEt5N
1RL6sdfEcyrY5BPYxDdf2o8otYkyGV3c9qHiOftu6ALMYQ3dnnilalXdFGqKzgzGIEgNnIYjIyyM
iWad2D3fGYY5Gkztpj1gx5eQ98vJYZW1isWfe+HJ58ba1zFELt0+sL3Z0rTyMM940qHJvvRFfAOg
8d7kyzYP/QiiL4OF/Ty3q7Bw+VGx+g7CHbQWPYuKwN08mjMSZUSFBri4AVKGjqysKWvkaxuHhZ2i
TvQatCHokbIiP9rkVoeW/FFCj4HdmTKnYKKhbjkY4wENN3cFEQvirMgcvqEWWJABnMkmjdaGBvTL
Fg4oYFVol1Kwp26GRySiVxzYgEZa6TMxn5mlbb1XHWZfOcdPUiKKSYcRakKMok5wVMI9cU7NB6Ps
D/EO5bspQAeQkoKjgiPZXAhxb6LAVkME4WQrhxxoIBgr8aYabImQk6U0sJBzlA708HKQsUen2BZJ
OGIjGC/w2mVxpNba1AU/oMzCEJFJgexEEB+fodzhkPVSMtb0USeBRg2KEEViCOJOyuhU+fctVve+
8Zm5WXN02liPwTJgVWV+NwsPs9V0bBFEEANSLDNryrNij8c4nc7MeJfN2P/o28kBR8U8mCr1WA28
19nqSvJx1bSPjRTkOYBvMtLFuxO1T8Qzh2J2SGnqP1KGKZbCUiPc83zk0RLnzbvDCa4F0upH2ESq
zlGRnyxBZik0quGYEUuZk8tnebyTk4PBUMRJCVj4kXXHLYsGoxEBAGFxEBytVEZ/paeBJ30AMsdD
eyYtkvWJZOdYJvCd9wuiBmunGk+NKoTr2xIDHjbfC/lIltb4jW75c5wEZMRRnChBtGp5do0avvFd
qn30SJBDekuhv0LmSUzWYsrii/IbeoRmzNclmi4Rm+ajtMBMKARKxfug/FPw9i6i2TugvgGO7JUf
GhFvyRLfQqW88u7gaPj00H4N5LxUCTR/9Nh4cM9ZsFdCboQ/OuiucvC0m7VbjOUmN+U1LeezoYWB
wywO4uzcAjWdLmap7UOkmUanHlSHUKLViE0wrASZN0T0PO0bxfSGfjsu+JF1wDrOgGOTr0/qe58s
tG5Ipn0HXJbQIg/OQRuPrmzgJKtqeLsS24mLRbajbQBm22qZfl3QY04J8HW8iXJxrhaMPGzNypo0
EX4lPc9FuwhImlti/QxN2CVlHbgxxXZmAg+O/SQt/E7t/NhWXEP7Zu3hT38oQOjaS7TZoYoNNryF
UnZviu4mme8oiS706Lnwk4bjcUqPOPR3Za7jTk+DsdBOUYp213pDXOgbusksRLoXSviAJAhDWqoW
zvDqjJ/Pr2DE6DqpNRLSMPtcyeY5YvrMPG0gUi+JZ69fXKAJAQZd5r+YXybVG4HXNOxtVHe8ZHnD
EbCLF8efv7LW9EaHuyixA9GakDNuthPTjh5TPXRR4rLSh6qYoJONiMUbHkWrPOTReFCeDSqaVu07
I5OXB31xJmNWg6MxHkKKs05huUDZOVjaWR/m85KRSljpoPTJWY/cpg+3CgBMoGwMBe1jrBJXzTxr
yE/hEgeTYA/9nTixT0x8nlqX8BjuOUw3RfNhS9ZZWcPBI9eZ6CfaxJ38YZvBImAfCD6YlHR73qBE
6djPo2QoSDixWS7JrMJmJWL+GW0n3zq3YX4ol/nQsKpqSdOb6BpqlOEJfDyHrZ685tdBPFBhEmsn
OyKfnMKqGD9V8ClmSvyHYQUgowsNX6hAA2CoAUCowAHSiN8BnQ/5CVovXgolmOzCc1xoe3ONZKFA
IR+dBCdFXfH0gxHUTBA+CCPfsLNINF/mTS0vbeBQEaU7E1+kJEmbKhQPh4BtavdpSB6IhLAQHv6b
Kxn2XtfVfaIMeyD7ewgRkOVC3WXk3JhsYKvwqAz5cejbg/S7XsFnGKcI1Zz7PHQvxh2j36Aq1zoc
bxCMGDznYhdCusY9gRFHYvy5+OuGkQwe9MKJq9w5PgCrO7x1deVXI7l3VJadXJ+dr02HaUMjci/W
7lmjP4iReCGqsccSWNY3hXRjkfe7riY7mZS5MJGvakvHanqCcNn6EvbTMZKLY98ZBzPhHNMcTkyi
QgC+aiisOE4FRy/iUhSye0SgLcdZsat9Xku6by0Qy0izL3a2ap2nX1iWe26XPYYLPAEpU/CK4MH2
sPyPpfPacdxql+gTEWAOt5JIUaKy1PGGmNDDuJnz0/+LPgewDHsw9rQkkvsLVasW7JnWSGDWJjPP
Kd/sUOJHEOq9/2C1OdbKMzWsJ3FQ+8i0zqZTXOur1g4wtLfFnWdEV2qQ++Mj0vidnhBfQjajgfEg
g284OB1KnsSD07boXg2SZyk/RWp/gs7rcsruyA0dJtCpXycPhBPtKaH+RPz1ZZmfTQ4pmfEodfrF
Qp7UZl4Y2+f8n6i+l17sazgKLOYAK52hgV6F/mcobhSrTMizpH7WcQv+D71c8pOZ1Js84VJk+9Zt
VIj3boajVDtHFmNcWNLyh3Gfmt1iklSy6rHQS8QWJgi1QxWGURlsQ9cc2vGr6BtEkWTvDdU1I0ZH
6T9ZcWgkbof7pB/BpIWeJAFaoSrkonZg3lRuRoKoGkpuPLSeHmveErJ7RACNVrYsOPt76ChsJJh5
z1wz9a5rnCMFQWBJTPhJDqlvRsYKNTZvIWPOSlym3wvrEGZUrO9MKBYJL83gDIBAAEEr3om825hN
9yERkkQvQW5RVvcbR8AISYMOr0BTJq+sYWbLDcflnUnyzlBrfuL7inVfIL9aG51frIj7TZgO4mUZ
0X6YjD9kTKyqE7BqbvtTJY3n8ScH5jRd8aS0o33P4u4xz8YjN8/jfBQLwhFaIaOUaBzN0/BhF9O2
pMHt+tAfAiUUh9KUfBoMZU7OYXtNkYnUaPWx5amXnnUsbXMSIYfqyABTS7b7C6CacII0Qb3FipIz
He7ZRAsX6h96hKNjK9VjoFlM0eIc+p11HGqENtJ+tJLj1CkER+eH4oNEqIm9BHMSj4GTt2orLczp
AKPqGN8hW2LKtpEUVSJKbTygGUkumhx54F3dkOvFBBG0KiSlEqQRIoI2ll0LtkJvHTrlIQzrSDu9
kVcdp3bNm/ompVSnMZxHyiTE/bU9QAsvX6SYPhUBuc/UOer/rANup7m34XCbWciHTMxIZLtwy5es
NgAVIgzPUGWNCWIXBGt8JT2x0pbOH7w3JCLDw9BFN0Jwamc7Z1Zysn3tHXxr2RO3LVoB1mEAM7Vb
44+leUkEMDtZPqGMN6ydprHqBUy4HKK02A9MZY0Sk0B/4m6diERiY72VmIKyFwrJIO2BtsoSUmz2
kwkURVBpSnWym/qcDu1FbcurYN5l7NU/RbOcySK/FuEIzkLdCWm5Ig8/xRGVgZWRF2zcF0IrBtSV
4y4Xna/xsglWq22ohKLy7TCk02efgIiiks19Df6flAe7vbCCSglBJunFXRDVcIEa0JPsYBh+T8qh
yEa/f6UOh4fCNhZ5uc40Mzex+MneoME6yv+aiPmyEBXEMCAa5PrZTJlGrGi5FzsT/DDOgQQYgoIU
FN+yqbu2vIvh86RCAy5KtDTAfubooXF4KyitIVaAD8oJ+ERXb9Jp6dPJkTNc8rS/esKMAGsu/goZ
p1e2avZmEuaQUFjuNL0w19o24iEr9vFk+6YgURg8oO7nhCDwNCrDL6uWNgquzWFJ34aMDKK8C4ZZ
eRsX1JTtZ286yArA8Q6HvwztfVwUFIZnfD7sb3c6g21y1p5drJ5n48x2Wk76k2iJVqe5yH5DriSR
5RLG3bkNgyXpSWcO/ZKY3XTclASYKdQ7Uskr286ipsUC3n8B7QiAJ2QpmePko4wZwr+q/EAlj0ew
owzhgyQcLV0z1CCEge55SwCz1V2g2sfZJHcUVoJQt3OVuhRAz664zOkChbq+hpp5c9CNAc/D/Dla
xHKFv+Jlq9qSx2L3YmEBHWvn0srGRQ+Vi4K0on2ITrv/qkDmsS60JXrN9qp7OsUgXlOALeqAszvP
MSdDhKfvjxk0qgORPZ3qY6omr2tv4n5dczHFrlMQ0OHWyeRdJsfHXu+OpEYdWTRcHaXfabFyUAf7
gPkEHm7nJ8VW4qQuGZJXGoFas+mnw07PJk/swo+Y2M1BH/atMLChwvORS5JIa9N4VkJ6aYX5Vszt
+yB/qlif/o3V0YgS0HgylHQVBNrskcFGb7JZYNlqZAyide15r72QbiQPqz3tKhB+E7QFyMaFa7ap
CVXHRFhGGHFgVhRutfTuGJ8mER2Wt/XtdZ6eOl4Jy4gwEOmZjZOfR5FvqxNDAXC4NSPCrPPsNvVS
g/Qf02ujdl/HOIP4gMYpPlgoiU0Ma4p1yOF+zvovFgEZEbb6tqyV3ax1F/Q4y8nIEWDL2TGrfIYu
G6WiMqsrPuvfVUJUvNuiqa+2Ck9OqIlewR2SdP1e4g5pya3SfusmpvLlby6VD0hoSrktVtEw/JMF
0UrO3DS3tkJjo9RfMiaZoJ9ydG8S8F3jImL8q/1O+lLqN0lZPqVB/2RVslmS6REyoZdp95mIAgn2
Z/0geqKhNsN81GLzgHJuNzcNhIAd0j8qteYKvCtmrl232zG/26EMP/jSNsrWYeJWZTcrgprWoxwQ
H2omPka/+clsCkfnqFULxGP5REwf56InpfvkGjIBnnrWtcStfozjP1N65ZQMGujuDIBIjKsx6bYK
LJUC8rdNbVKg/Q2NPQXQ3cmCUf5T18eQgs02r1AjbnR0Bag5TOuh/d0yE7Ed8ZrU9i0CqdQiG1j2
c/lp5e+d+j1E3Ej2beSwH2H3K8te7dDO5+hYrPlQP4lWKFbOKkzVpnRjzu72Xc1yKGvXtjsUjRp0
D7k9z2a5WwgRgIMoWENxsLoEnbip+ZUaBdgCmeKFE6vA4isTBrS1gTgU0Qd7KDKQ/Dk3fOXHYqEn
q/Q7yU/bP1lZnbSQBdtiQ0ZdrtRINQsD3bVKyP+a8bRJlEjgMkHs/QjRPhbSh470lVZFCSkoGk9b
Zpp3d1xuqfqyqj81gJMJ0oUN3aQDgBG9ohgIxXd5MjllmAEgyiCOAfawSRRRMl/0PzHLqCjftdPT
rs6zNLl6+q2AVhsQNa+uyF3WEiTMhs+Yi81HWXzh57YSSOYFi/E3PfM0EirjNwb39sWG627Xn320
k5DeK1yq7TFHSxjOZKPgfresp/icBb05HrEecwomJNKvPrAlLvfQt3u/IhuyhFLa/fScwQq5vBKx
8FSPw7xTYOvm3TZJLungIVtQGRqp4U/0E0qk12Taf/6KGn8F1PYv3fnRTebTJcOODooUCk059knP
2yy4ZUPjoyVD2NyPI2syFfGmL/jdQuOnHqLAYdJiMmlpMgMSxrO6Wp04CyrQqHkkWfI0GuWpU3LC
z3NQcMXqVn83kLpEl06aeX4419GeuenhqmNrxhzaYZBFAeLrXQftENS48NLFOEyh4Q8m5imE3TXD
BiJAJonSULXZW9a+Ual+m79H5W9+PnN45A3suGIvGcANig/GFsfOHA8y5ju6JWvBBybL27p+NJOE
p6Z3BS4gI8Wex1PVpjnS5hYU0YeQKlgsMhqAJ8pSqCKEXXLWOcmhzf+QikjAYBWfSQaLt7NhHxfT
gSW4XWzEjmm0TS1yynXqbIWKdCpJXniTbEpGRuUsiQzu5lZB5DT/RArHvzTu9VYDqC/tNQutnV35
jMKpGkPO/2EqOUc7XzaMjcrIv8dTtyBSCVId45VWnQ2V9f/yMLr4WDuMXFYLB+PNIv9cZTcDgpWy
/xrtd+tDG3Fdz38VvfBMxwoqcu+ycAAqwDOIZ5GsqCdxxnTik/7kOym004edZ95S7xUmWrmKphvO
0LI0exxBk1YdhMI5PgCpoas3qiCkaqAQKKW/1Wuw7UfdK0x9jqt7BgKaDB9VtH8xPg/twIg64eNH
IUMXT+RJUdqn38orRKJG9JD7O6Ggcjgs221zCNv4tTj245t/HIm70uMHZrIJcUL3p6bea5uFNGqm
VcHVmgh81PHmh/khNq1DgW4ayEtD1oqUgK2Eocc1VZzyVEFELYHB2mgaCRpl41YDpjkC1wdnPKbG
LwbrJDMAGrCOzVU8mhaO45o4RFMCsIhntoVYVT9mQoF7Xh6sYkbWiexnOlR4Q5LRAiSde2LhVI00
Lx0kDOecY1R62V3N3CUEzsZk39IFgrSt9iEWnE0TwFlU5skGPgiPOYm9Fsp2Mdf7FIsioyKOlVga
vZqdX1agcT/Kw+iKjl/F9icR2qkaBHVtoBqE75xDb9k2t6n2tXMN7wLzxuf0ofx/T6RG7VEQszMe
tSY7jtgBRdV5qK+KfEF6lk9wlf/OX6UzeZOdMHJQ3IW9iHZO68xF/a62dO2z6do6Sr1/9og2RkVp
Dr1Sy22CXTfGXcDCxAj9nA3khsqrJgJmsLhGPAceePjk97D1uFR5fx1wYZqDdB13I6v8wjglpXFy
MTFII1tRwBhgw8Im2WtHXFqotvUGQwG4DAUXFuEA5BhH6TcpV9sxIYltDT3guTNjS627w7CNSRkd
50s3dvvcUQLNZMW46XwFuSMjsK2GpINedeiOzKWdNkAcjlJrP5X6oeosf2Revuo7je7NGsmf6WB4
oSXfRc5wDQ31pqUGsU3FzaFHht77o6IGket1+xWiswmPHd3KeCFYESYjEfEVYrEUbBHZJCYqH0gJ
SCtR5BHxurKVW8MVLgxEeLEO/ah0kirlUkw1BkWdBCNK/3wO9Lh6LW38RvL7WzZteTSRi82GVRWP
dEoerLnTgnly2Nzh+txEHSFzS69atNkP3eRK24FtwLB5JGfGLveuM6/QtU+yMUJf185tWuwyi4Us
SZqANzQDUgmJVhbvu8kVwAEI+1SgJsyuZp0gZwdla5UwisVPPOI36U2L/vG4YDmBNxoYi0S8Srbn
uuXowPKjPgjPaPIX7/gtd8r3DAdtJ9ABTDeCzfYzoe6RGG5xn9+SGyg65HrWkYCFoKqISOvLYxtd
ohCqdUYg77+yTl1UX74MMFOZW3xzywmW0wZxYqA7+om97JWU36P0pjCW69x95fbVXQfuuaicpd2T
INjV+HmYtgZ4sMhYE7P6m2OHsG8rDAxNIvaqzUb1O3JOWYTJeuUtTFu5/C39BjYhyUSDiWqrIxDs
S+1cdkTB2ENgAC/TqLT7+EMNreOoeQaogwIdk1IBT50Wv9075WumSgBkO+NRbt20Y8PR/AavizCw
OcaLdkzUr4VMgl+zVZ2wy2kCiOCvvD5oZezqvF9De1QJ6GNiq9PWle8ydhBgozOz1IrktHB5Am6F
zJuK9qp1sYtRbledpBhlWVwFkt3Rx88BuzFdvWfGeaA/rFBigD4MbAKgAZ4BAmDOQMsXcf4yifON
nbDtI9q4m9kkaM0/sB2VFCvm8qUQ8otNirIq3HPzO0IOVCagliSdoojP5RdKndZCkYLJMPtVzZzs
re33ZGtoBZRIKPyImHyB7LrzeeyxOk79LiS3WFcxrXnfqYSbwkiBlKEs2pXRCzHcAjPx/3AhOYb7
FReS4zztaUbWipOkgknE3FPDdSSVPizSveHzb1JxnavoPqlsz8DxxL4uWc+a5kun+ars/l02lPfo
3hv984GtYy39M2trldC91jPXOFuw6hPU/8hZmlHfN+tKSvQ4MlHlkMcua6oHhcdrAvWLbHZp9abu
7N2DfQaPGwAPQZkrdJH2IQ6xlo2VX6vFXt9Zg7Sv/xA/Fij46MpwunQWczVPUjGeNTTRCzznAjaN
rh57NJJxd23n9YZA1INHW32hKhc5tU/EmNlVVgJO8jAJcYk7209fNUFSbU7gQHVQ2BOR011xb5aA
7SbD1YnQ0vGF2DK+vAVir3REb6HQCKo0gopMcG5meuQRaib1cEMYrscEw1lj3U5D7UuBdNLtame9
fOCxEOYu9aheA+2QIp0NwZ0Pl8KeT/kn5H0xAHie4rNm8wZL6SoYQTCW22hT8ZjLFv7qU5rNpx6d
7cHEosDJxqvMwVw8yl+Sqfrod/0ak10UjX7WwCdFmDMQ9aWs/sb0kQCuZ5JQCubHqH6IINKgUyRE
EKmWim0RuDJ4BGI4mZmRuK5qnqVjEmHLniDdC99LS1+vH4CJ++FKchL6JVbGRXSkdvqVVfOhS6aj
beqByc4VdoH3+xURCk39R5LVnVUPgeGwNLiorEF/daprLJMbAehHtDRDKaMNpASzZZRpyZlYCrsG
D4hTtSRYM81JvkJds+2UMJgJVxh4jmRtfI765aLr0S2u6nufdY/8WlBsK9wm0Umy6pMjPmEsUeAQ
Jdke0+SrKEy3TznoKStIoZ9hSMbob8fmu1dkP8d6vUiJPzbs3tGTYs7vwZMnqzyLHU26+P1icFUj
hJhQnhm7GP+O9KOQhUpueVoPHtctObxYyd4rjlKa2VtZUiDOp7JhXrFJ/OI2/yowEmbFbhmUs6XO
XF1tUGbFsfmKWPJMhHO1IwWgAyRmWk7Y8ufm0LDVVdjq5hLJGzCn+ohVRhMo3RhY8roHKvtdmVWn
lL3AYlfQIcDp6Bds9WoaZG8SmzeTmIYl4kmuqFcN/XUmYYfXb0r6QqZq9/Z14Ugc+oT/LjqT624X
J1saD/1wr4vsjBlIB/DaU/GxW5KBzY64XUMCY7So25n2mcBBVWF8yKnT/wulv6GGQouSCobNcWG+
nDFfnvENDd2tVlWoWZWndCwm4lfdv2o5ME9Y5Nc+TLuooCinJVAYramDWxl7JFfpOmIJGTqnl8J5
Eaj2OS6fyMIKJAjx9DfJ3AxpF8Nw6r+sfqNBxE296sZyybghX7BPVkI95HAFMwsHxYa8YVuO1dbE
fqAB1VvQ9eXTgQvCWH/TeHCQQw/GfkDwZqe7Qfu1qh4MJiPszwfxGSEtiv24BSEhKTRe/2Kv6GK4
9jkLy8W10RNTS5e+RX/zcjSBHL19dOOPZi+byb4303tcsDkm2IX4DpZToeRHo9t0QSPv5rzco3xc
MswyGfRuBFUihKQHPbaLDL9aMPCSFlIr+QGhlj5mZ6UgoX3ZxbteZgQBHyMiZRi1HQ7cPWNCTpPD
yEibuoEiM8Ti2cx/La3bDVFEDnLzX1VsfTOzO40GC0p2GhLvTB6/epLfrOq4iLMFLM8+bQgymRHr
zk5Q0C5J/SViYjXypyRfRrvtBLFw2ISc/D6AZ8qaieXrYxoukp1s+5QR1Y7gs9Dugy7b1nH5TvjJ
IO4yWG+HipKHSnYxNdLGUi+3x2MLP0Pn/x+be6QbyqvDij6VFkKpwhXsXtBJcHJsaYm9VRQ9UUxo
OZH3vqa/KTnPsnLLX85vQdRNG48nkzMIXURuiiCGmqt6nUNQaxLDtsFxjXIQotE59jTn5bT6CeRr
AT9ZVKjrAxM0D9RQOj7UdsJgXiR7JStV/SuGwiPb7zbcL3YT7FP2k5W4lGELVQLeodb5Z6wGGuCW
dC0eOb5u+6Wa4jKaJJqe+/rgoHfACGYb8SHRH1L9u5OBdovRKwAekuahay59pEtL5TwMsNLoYCsB
efeI2xZZoO7hZfJxhQV5zAhCDo8LKne+pORr7q/1OYkRhkvA4YZL4tDFMw2MZkB5w5FBgBOR0ats
pw5F5ZK/eKgPaKy0Lqj3RQvmwDx3+uKiy5MZRQ7DZZwIqdN81BVURCmqkCnStpbDZj/Xd45xbYiU
B+GGWID4BsoIkf1d4BRnTP1ZyRNKk2E+umnzCCozSKD+XuvxSkjtVjFBuCBh14qzVZyxKWu0u9IH
uTxOukPrFhtb8EJY+/nvxQnNwMZxks3c/mSBAiRhbJdtxext4CvHZdcDm8Oe50gH1ATa2D/56Qa2
3XQQvpmXvrapWZeOODO61AOFS3gtJbm17MU/8v4O633EuojGj/fMzuEtTO6IUrm64EjRR1k8IFTn
owyankuF7Zz9A0/C023qaGsrpf2xkjxHXMd+pm4D7CFxoNH4ONdmN1T3ckDj0UCR2bTtqbbGm50Y
98+RdKQZ95vKazdbJjwy5GEABVMS2qEAbYmImAzCsSU/jZODQaQ76QOsYFOCgyDXgPBdzAf+SgLp
B3XX/wInPLs1n5pc636jAhBAGd+8YKWY6UWBNa4XhN/I89ZiYKspMJ0s61CWSaBojAR2DQiyaJG3
avMmE6/XDt0L7SoiUiyUrZCCtoZdk10qqbrwKNTnI0KyY2dcNTpylIyrTjOVAd7JG5ru9GnI3cUg
HY0WU/M1KbCa+BA6JMnxGhMH8h6iDVAzRvKZRYfkmzueIgAP7z1s10g/BIVQJ+ON9KmDVFUmMi8Z
5tcKIqGp2SlMhNY8xXp2FyN3ocUCCf6TxBmya/nUDVMQGdLGJrA5z0hEjNm1ujFjK3C2jgsKDjvW
jjXb4hygV0UQMUyz8QANpzqkgvNgKTsIHtkasjWP3mwwIxvWz3ECfeG46pvu4HfX6n2efZlMskJW
xMziekf2UwRCYmwOYw7vIdyhVr8oUX1BgkTcHoUATJy2Gy5Cay7VklzsQ+tEZ05PISln0V2TH9sI
qZfGZxN0p77UGUQxcl7Am0g0POTDe7kqXWOjvOplxSipOEeQfYM8+2WC5sbrpVq75i8c18qot4uT
ekn8GslLH0D64BZ1LeBpCkU36xq2nPZ0yJP4lK8plS6A1jShufexdaABsHyDYMFVvKnQX/Q1LUTl
sKBaAZOi/O/Jm9LKAYNFsYdb/GoDPWITgG2VPCAMAVdmimsYJymYrlF8GqO6OTi/G7jSBKVZk3kP
8wR0EPPeOdwORYNIV/kt1OWzNG89x6dQvYVYIkQGElt7+p9VcCylrpS+NJhipgNDKvKTDKKETn4M
e0ZKYZxsKU/M7iMd/7V6ftVF92FH0nuHqsM4MzXmubnw3DSKKNALBb7mRg2RoY2XSGeveSzIVOrC
ZJu2aEmt7igxNDQ5wCyOwKxB5rL8UeTptIqUW40xYN/fCjW8R4N4zowlEuTA81Y1W5JFyrNVdawc
GVrEHWG4O31oznnRnVkVUx7axnnRuUd4mDZ6R/LndO1082rNIZ1qcrNg+EPu4zh2NYOBqLk3UoAv
Br5w8qoGsgm14fI7WuwN1EdgWSW7Isei+0K14QD2cmTWdxMffvLXkSxGvqgGwish7lc6FuQrQYsY
qZr/TM3TdhgYq2sED5MjCDbNR0yyl6GRzLa34A85w21M3Vzop1AnU6Q/K1J4or3SWDP36A602rPY
dsTcjBZtBd3tTgW9nCoDSpTXaEao2wuv4gHfWxadNNQ8FloMpPfr2I+tSUJOUvSUi+cEBkIx1X3+
pWhyUFfUBHN1UBuB8rMLYGUOCCYjcz6H8nDpo+2cC3QdA4RtQVNjblqRB1LO+nI1GNHb6z1Qyz7I
QIrZVWCjhcgQsMprCgtmQmTYaOqsgyWjdR0tjE4bU4vOjWUEXTvyjCh5Dg+7JPnuMJaXee+tpvo4
h6mw4VhwLYL4pNJGA3ONNEClCVJoJCRhXe3sed7JGZP0J5PwnYwXqWdmEiEVrc2jquuBPiyMyG6Y
wbPIuDWnvkBIVV0ye97ZJOquMXzMClplrUj3TQRIR6r2S38sm+7WtOMVPhTjos+MfX44p6dEBszd
MLCViblRcFZxxDFPq9nn2YKBRGPtLULoeoSpdmf6JbLyddBazl+pxjpn7N1+z47Y7UY2BFMHj3jy
cvxLa3IYzW7SYdD15BjbPBvsnNdSszDDQTdYXIf6YYzlAwykaa00LO3m6N+2TVC1Kl+qcTyrfX7S
VAOgbX1k8aN81/yt/Ylo1Hvmq612MXn24yR8FNZyKVNQHu1SvDLoKGb80IpbDp1wWCcLMHX+RbN2
FbV0xSg0XwC4czAR8yt0qM9vpvgq/jlIOGZy64a1q7ZN3zYycllq7IrreJqG/NKgvLB2ccVonqG7
dM8n/pj6XbFhn2qv/jRNcNYFChr9W9QlGeuc8NohhsQ/O+/xbLIe2ykzDRD5wyIKhomrpbIOA33j
sGEg8keYEhNTpIvbCEk12oGRJ6RN/6O48/UP8WGnSCG31L7Sz171mPFpviOr/C4N+SNWw4fWgCYu
efBd6hNY+Ehsm+48X/hZ9+XC99fKh0olV0PzepFC5+33bacxp0n3409dgIxsUDAiGu6z26tgfdIS
qqC0iIh59QQr0O9CMI2ogH+6tPHxqRJNx94TeqXcME4ByS9bp0n/hj/RyttkeKXjzaBnaBBPR4fc
iyry0vRLvbRvpha+LXRFEetem1/KbkWyXIl3YG7Pcixn2BwppygzWWQismFsk0OE67v2JEfY/jMl
SNFK2nS0iEYRHDOjNZZ4n6Ncs1+Yz/FgGZG4iXS4WBHPIBFDHNtIovZFdY8coF7mrkjvidyf1eJF
tiwhIQ3TDUJhbkJ7DOSuJY0FpYVtMUkY8+aPTsysU7rodbIWppd+EosZaOTNSESd/nJwTSvYJdcY
BCzaknwcHFKAZt9QV6Y1RR0RR+NxpcQlvY2/sQt0XIlGEh5TTT5mILZthxW/2yiOx9prkCXqlZKP
DB1tu7gEWrqlbu90VsH5nywdApnl5gh/Ncnjiy1xaM0sz3PiQzv9biGAiXhAph5NZKamUCLjK2qC
cjxXrRUAJTmF6U+ahHu9m659Gd0zvpu2YP9baLsc+1D+RsUvZepnVidfkpp94VviCkCril5AG8+p
Up01pcHx8Lts+FJkKzDTMhgMhYwEdp4Uips9EZZnta62GpIfwXBZbmyGy0mOZYLwpBpVlbL/aNsj
kouL4UrvLYU2bGEsI39aoJt1ZOyVO3byR63LL0LpFhDVd2cQJ4uuLl7UNx6DzBwY/jfY63gt/mGG
ZRGiXScwb233Wbmbi7zXQnsnQpZlc//Ui61gXEswUKA9NoYhXUTXbmfT2iHLUhFz5cQROWXkjlPj
qk8LLEOaIXKjEaDnWvQ16n1j1BqmUSDL8S6RBEZO/ZxkxWWpRqAo52WrketHlmvMb61iNsIKByt2
mk5b+FJqNrsGBjDCTIaMcXb0wkyX4Y2eJHHo8EZXi7NdfY/6V3YOh1dmyNe+Nl8SzZ0QaA4Zim1T
vUPoCiKXbRefvDaMx8H6kmxItDxDiAAwSHqtbIzgXLRo7IxvNHAzvnwCwEYiKlhYYgfM+VwLaXqT
svldJpe7tlmOvmk4tlT9IxHdi2/2Oc40lcpbhTveTLqXHS53foTMWe5KmtyYxxn6dz4Nh9piY8zK
+WtOAvU2syot2tOM2NRie6M8nO7HyKwzXL+Tmewc1jZND5+EeJheZjJdnTnn9npY+kSaEHqH8Z9C
F3GCGaQYdxKJXsQ5a+OEgDfadoRG6Gtmln6JQSFqy+886c55M50a5Vf1W3RiC/6V6VVn9Nv10cCA
+loZWAxfctgwhjQO+DNi6YTQMZjkXxGjK4cZ5XiDFoFzZrUMFhlBGPSr4ddYOcjw/NEq3sMlfLPW
RW8JO7Ldsl98SG7WVNeyGC7TNJ7jqT5NCxHrhClBVuslDKWjieFky/xIsi/C6m+j15s9G7WiDBnu
gc+Y28s2RZRVR9yoirhqqriq5SbJhztGyiiOnyJuH0vu3FrGqNs295SsOmTdeOhg64/aT4RI0CLR
BbYF38w+DaUAvJoFn0rbIhtOubbbRX6f6vk9gSkKta4TT13/R7Iiq6X+OtXSxRE7Sg4/RfiGqH5x
R0NH8j55xVR5eoHxaHla3R+w3glMpE1MRBpP2UanK4goMzzjokI/gUXBfcU+EU3Qf4f4NJ40HZdB
foqmPTWSj+L96IBhM9xpPs+pBbuZsTemmUHQEsFBZtCVTh+FZh7t8q8+b021PM9sl0aBwQ6DrbFZ
chWzmukJQiD7Fj9Kj/aMAMeoe0hR5Xfxo6KykI8tAx7UBltcEAuR8b2yN1gGsBQCJTCA6+ti8qCH
N3sGSsxK56k2A2mG1lQHyWgHOQS+XbFAtVjsB9UnVPwRe1bPMTFgyqCDzZ/JQ82rN0l23szj9wA2
Ta76qyWX1wFsmuaVQNfkomEi7DEyczUcZnhVPERKnI8Ey6WUtwYZ5KM7aambGCSmKC2mKgJLbaS0
hduwGs/W1fhvxVpcWQscjA4t7ydV9UNm3aSm9QqEdXKvHEMFiKqXDwnWe3HLmuyWzPYVbZUeHWpB
PR8xQ9pzKAsyUdjqKw/vNeub/k0MV2c1+oFJ13BUTup8wNRzGLGs2jE1zKwcIlctFGyRZ9Xpz3Gp
bMMIX5O13DCTJ7q0ms3L1cCUeVNs0vVinKh/2YV5ihtx1hNxrKNDBruNeRjBBkeICzjFfLzE4ru3
9etM0VEJ3ITZeONssHLsJb3OLBI2pnHL4vaoMa6ZT3K3cn/9GZXONLsx2s6In2MGv4KbzdGuDpFh
6hTShACIqvhJzAo/D+whVPik4LiCTa1EqF49KjugdjsDAlEj9o225koAsY4ll+R1IhMmBisGg5Vx
UvdS6FpKerTwD0l9QsYZ2KsQKT9pMmPtL7w0k3WqmcIQxbG9mPuQZLC6/mpTJlKUlkOgxhYKSiDo
RQgI9tZZ0KNM5+BA/w9X2rRRH/T+6Pxrldob9K9enY5hj9TSrg/iawAI247GHnPkXof4RHbCkDzB
wF1ieCWkt8n/KDhuEU8aTAgLEqmqW2tNPyOzCtYDoe0kxGWEeuTU15jV6xhr+C/alPIPkwmr3bfc
wVPvFQCMLWLbCvOuwiFbP7OmvUE7KvCkYErQyRJQw24nem2X1NJOxV/V5iigmcGXxKmh5LJNG44a
noOu9gSFemkuHryImTxvhe2pNg5BnU+BrW3T5s+pjuX/kXReu5EjSRT9IgL05rWK5b2X9EJILRVN
0nvy6/dwFtjGDrqlMmQyM+LGNWsbVXTJFioTIwl2UTfXstxFcFN0ouGZZc+16COXH+gTLGzKHCKW
b3n7FP6vShK0MznBujnJXtExT4INzr90542vM3Rg65uN7TMY+cD91sHqS033ToTeL7vJ9keSEDWq
N9jygGRfzMI51ypBIUnvliG2gC3B8Kcw02ZB/lGa38nCBsBwgI59WaxFPDAZaecZ5C7EGZsu7zep
rG8G4IdypbHkPXk40FECn/Y+GVs0Ql171EbUwjjX9/Pw0icHe3LIBmYKP/Mlgqn1UPUb8ND8ZOfL
BEAbzwnYyFh1EAFOMHkiWKv4amesylje1JAtjV4nFw90N9olPKhFSEeF1hD/LuGE4Lvp6OqJufas
fl0xzNELe0Vl3CXJTHXeEYZBwgQ9rV1evYVyiqIob/YlTV4DAmzU+j0LcKGS0sfQRA+ZoxbjD3lZ
ZRIX9l2o0SuSf0xrDyvvCm6l3TYmTyXtPxIVMpN7cvOi/Qi6qq1tmasl/WmwEjHnYiuh9LkaVn7p
o+RsM/VBJNQWt/D/A5MeWRxwO4dCnW89y8E9lc19jDei57i9ZiE6Yg1mhCJclN0kMvdMKgKvmcE1
GmEnGdIudS5ya3D002GioNYeg40XU0zvhZnXysD8IGHGzDxGA+0fEeI0McLfu5pdu+BtRvVqkIlR
0x4ID+DxSQ2Olly1CFTMuRg/II8Ii9RgLbZK/2b/DOPzMBHSgjf66hSYQgBTGDV7EAflp0MxLWNW
ZcMkvviWfRoS/Uy6mrYzApv4tnlMiMJCQ0ejZiDFMwkdpwEWXhU4nUEWoxobFmr8HIcnxL/cSVae
8iHXZCvQV9XztlYQ0bnMhersQ8Pk/lbCACoBT2KvuknyTEkviZYsA21hGCQu7iINZEpb/qRBgJ83
+h40PiY5AWbACX+DUJx/iApDIx0laiBvnVeBBCCUtyZaG8B4Ql4N+ODiL29eUTKfsq51/vjNXuqC
RQcCoUUMZduKDEXEmR0uX88g9u5thXdN1C3UquZcthem3JxMozqUfnPsu+acpPhlKd0iXdaVuHFW
Icb2Oqwc2q2onqGNX2t6m0SYvlojAplNIkwibeTYXJX5B9BFT+yfjTFFeoRd4YaWm8xKHRqY76wS
rGBB3hiRQdQT0rrRCCSjkMcoFwGDW5XVAd3+oSdHSnWyg6RGh5DhfhNh3TDYW/k5YkbOjWA0nvXd
MiM0S8EvxuLo7nSxyHE7TgZXwzS9tCj0WhKYZEavdbMPtfJgtclRV0x0UZscVDBixoVoM3v0tvYg
6eSRMVjsmDNmDOamQrPlQY2JnOn1VQGK6ZvzdpIRrMJKnNXGP8uqTqpYfTI/JxNyfDJ89RCRzV6p
BO6MFk7/Ypa+YmjuaXuXG3U/+aNDmcJCGzgBV7qrGbDYckSC+LhFhYLQXFu3Ki+6VzsUjnTI8yot
8KmPSujd2SFfEFC/FhYDqGTchFG8TcgQLn9obAcLvkK8U/AiLSC2KJa538eJa6XVrlQ/s9qYmbaH
VevZ978LMrCTmM5vgPHp0kMAwjqrBqtUK0LESdhSq6VunP2pMF0kMoj9c64ZH1n+Waiu7p30s2Qg
zIcUnGkY7Fp3D/vMvqy3cUfhcq2tu4/hOcydvh23cnkiD9gaAMYL7ZUxpZcdFGcl6nhGbU7qOroP
28haxDQiOkSckT3XnxvWHEGcX34Yh4mqZ5P6RDJZre4pc5PZH6w0J18x+029Ym3fOzoHnN0VGa8O
Bjz/WcRac+3o9M7KgqV+hg1gD+ZOtuRDiDAyajibVXgyHVcLAFhaFMRVGwaoI92CMS5jgyQ6S1ri
trWaqFQ4w8Wci0hZ5JHZDkntEeckyHgiAcB5PYvuw5NJemVEUSDBmmV3cO4k+fIGQkz9YpUXICOB
uWRs7P14GI3AADJ2Ef3FwofLEc+Fw3DMmWkW6D8MSg/iZpluPUp57O18fnxy06kV6eoHOmHl+dkI
TmIVDsCin1fbTI8p7tdmOpeFze7WntOXBdlahgKNjmoY5QWHAak7rzgEg2l+bY1oZ8I7LK6+Eh3w
9EuX7Yw4smUUVMuwdu0Mx3YE52WjbPRPTIowe8ND5c4nsixiedr7wNA0n3oucYx7a5/m03xiXjQX
cWiEcsW6zrTibQWeiL/exhIjeihvZUDGKKujGNWlbdB24k7oG7s2jBFaFhBu2lNPvHF09uziAjn8
GvrdldKGfixtkW9is20TPxvhSQ09b9aipWmZjBENHC8rtdxH5Esqmr0zcxDaVuz6Qt2yw+Cdryvd
RrHdQCRulzRbuwUIaUyk+d0c2NFyiO1LMWejLqLCX8zMWr8a0INCkWNGamKy15zScaEuM4+F16Qr
YiXj7im7KhxbI9UO23GB3qgyVjWxL3nJxtmzTbkd5g3lFmsHLhtJXTbVRreMSQOqzlGUXx38HuRu
fBDmk+B+e4i2k1gkHk9Dp13lH0FRYGDp2Wu0Y9paOCy6ddAK1OOEQX76KrC6Ng1RPFT2bNLcNBkg
o2FL+Kr6DjGIBkyfHFSp3meKuosqaxtiCFqp60btlq7RQMddtOk1eNiQpU3E3RlehSkj8phIi+oV
LFQ4AbKOD7L4NXplq5fY6bR4bKApipbYHj2SmynjKknHEf2iJt41Sb2LgmHH/1W9B+vSWnuM3Lq1
iaGMkQEC8vQQJG4FO9sztipc3mjVw8C2MGfvyUIZ19bZR9RVdAPinHjTeQpM4WejPGroPio54CY+
t+jyp+oBcGMkxHLcKunSwpMPFaktW+vq1RIfg9bUO2oZ2CO82n/OJ1Z72bIa3VgKXPh7+P3u2ohV
xKIedJbQIacV5lC0BVg81pXj1dPWMY5MnKP4I8y9MpgX5pc15jPkIbL27aCoseP2VDKU0dON0c18
UDk42fGh481Hgbk+vTLfXzFshmVQ1jl3qMzKnB22mKXDFu0i6WhUJfi3wU2KoVAzeuJksCA/27BZ
ZMxlPKyowhYdpot7N1ESB7NHlgUmgyR4pznPIArnDE5lSDFq9yyKbudDmNa6OZdEqkiZgBeqQxex
CPpAYm2tOrwwaCQwD3Ska0i5NvdStF9aN5Oif6NEOlu2Do1TpThzwyeID9elAU8gPh36ept604jO
frl6ezhpNQxI+XBVy9vxuh3TrX8qZTaFncnnB3uDFL732Oc6aDYOyBF5SqlPHpS4l6AnADup/IGV
rE2AU4JZOwr7ONhWjJm7HHO37i2LO3MTEwW976CyyJYen6XQzFMOx8IrXDKN5432nT94d4x2mljB
rGEpKkFwOh6lVJFqoK68qVsPVhnGaY33CWVwlfGnwcWqaUwKnBgtA80sQ0kSLpyofonuOeCQK/5B
FeBbvmj3QVQWecc4gpQXEzXRF8ZdK3xBh20dxHOPT6hzTaUOaqsNr+HN1PwtZLgFmN1G1A30IxJx
LOVrkmbx4nytqqznQfc5iqPOnc6mp8ba1D5DIdaJzAVscMJKycRT4G4BxOjHFkZUK44C4j6uVuGy
NOcw/h4BakWv/9Whmg2K+sUTCGcaxNMRGFeM9EIyAUKMs3J48jD1AwjQfoDB0keCMoP0ep/PSUzh
rDbPpXjWEEej/h58QSLFdMAfgleltC+Zy6VHp4KfZQEh75y4BY/pX8Ib8w1/l/tvGaaKV84GhueJ
9iAhG9CZnwTGDpGEhnCWdK5k8Ff6NIhJsx/sS9KqOCuIuQ9S0RA9w95zS2zOSAkjonpRB395MLzC
U00QdZ3dunVLk5ChFKNQM1YE3FZfBW0GlaAKSUiZhAj9E6mVTFPSYCGFVqposa8jZAbqVGQQ2dT/
ct0QL1xL/cZcbaBR+IuwO55GLuAoofep0jKyQuh0VJoZVCzyNPeYdzyfcAx28fQ3k/AORmdyHbj3
vGcv4g+LCnJdwlNSk7t0xmyJAc8ylDiqlvlf7z25/fmq03TQvn6T9U9kyPSvGX3zqwXKldxMLpBz
AxZjuBb0d+mTtyG8YVYPK9EHSPo57PCT4dtyK5g08A/+NTKza5htyj9O5ZXGOi1hhboWkgpNWSrT
twb7YQ2yWmEz+NojDf4wXDDwmIwc/yiUH9u+WEPFQ/tL+t5co8HlE3cFM9+/lFm/FQYHlalGsdXq
gWqdzjplAAqIyiIbNLhcI8yGL56h0CIgvH8mAbofseUy5yvfuwd9zghpMx9a7AA2JrdLnBoj2a0R
Zic/+oiv19c0lq0SBLHXSv82yhT+MjotusquwVpHvyHjltQF6cHXmI4NXkBzalIom3R2HC+ziMZt
tBQGSSucnvC32o8oK1MFr1l/HubgV8pHTwOp9QjOgj9LjTcmXXP6kcO86spVLyhQDGzdP0IYUjZa
NOsrgvHaD6vQ1fVvs6rnN42XKzF2G/cKRC30rFMA1tFL0a52a2A/HiA8fKSUBc1LQwXnp6Y7svYV
Al2dexmIV9e/++g3xLkoh4XRhhiCoggryPmKerhDuNQEaIuVpYoa2ratmQ01txneugkbMDHpK0to
w6DvxD2SsBkR6tI0Ck+5MUf/kJnp1mZrNJkDUW41YTtvun4WwtPEw8vu58PNrlM0oP5CDlJXU328
DpGJwS9K1Sk0XCVPjZFbEV9629WKI9lIbXprahKVGAuqjPHq4myb5QJxzCoz3nKCiSJNgJG9opSY
Hh4jzWcSHpzxGU8HF30GwdOZhdeouDNItDHlIFG6lkwIr6uiB3AJmtUqjZyZ5SgX8p4Q1iMCZL0Q
2BoorkzkD8KM/IbPz0zW3AQuBtRhxlv2yg77tRRta6mdSzm2XM6pATzuwR9EgXNNABJ3jcRaKpS1
WoCp+4eEzI7GIBMMgKrNxvnQeKsU5wgCaZUwXtcGAgVzNxoEErXJWhOYObUhdYCzIkwOvZMbtcZF
S5zz0URzyfyw5Cp4mJtkp4FqkAHeIfAISww+ArifGKvZvbHPMdxJjWSRECSa+e7gP77VukXTsHGm
vGutWwS9tbArQFFM7DTs/uCpc3+duF5hmbLiQIOlj/oMzSWNRwQoFQ9kp8vFjXUahcOr7i3K+1+H
wGsNTyKkiAzhIgT7unocuvoYUG/E4x4LzUNcn6CG2d1v0z0dlyrhLwL1x2ttN5UATlvuGL8tDWqW
gdkHdsCzAWrv0GTrivA4vbzBwofw52EAHf7WbCcK5KiMegjf4vB3JDUsnwflIxzMpcdz3qY/Zmcf
UWueIks/BT3ds0OpGrIrWvOcEDiHCZxRflEAURQAjVwt8ClCDpM+PWF5djRqt05+CFIIETpmSkHZ
6FYKmKxFi2mOW7xhpuMSW5o8ecozZi+LThRLScYoAYaNByY1KZC8u4npFtJggYLCZlPFnR9YDF1a
fxtwIoh+dYceNpE3TmjiATxPGOOqXbDFvWeT88fD07nAQdR3M4g+inarqYzyoZ3KKFJWZibUOc5q
AyTQw8FhzUwv/lIiDvMRt9PJEKhnyoKPSSqe7IuNmi6H1yjMhzC1h/PpW19poV/Cxrs4cKRSyjEP
byLrHHYI8CF2ZGx0fn2DmAq7F1s2N8T0uRLNRU1VzDqHS/zI1AX0WQ5In0sGj7gjxyGw3Cr5kDJz
HbcaFLxxjV5+bdUE0I7LsGuW+UMR/UkFRZMpZweyl0M6QidaRPpNwq2leMoAcfHqrUK2raSdTLOh
2CcoYCeE5T5k1Dwy8YyGZcL5SWnRd/GKWpNTD8bEDG+9T13yXEpsPvoMKwYDVgvTBwNn7fzbz6fU
egLxPsn29HkasGjicMeThWO+N5UZGSuTse24qr1nweupsregnGmpX6qpRIQ/nA0IGPknOd+qBWKB
6IQfIQbZ4Ul+GVQ/Ix70PUx5bijNFyqCVx2QGRP8eYnYoPIK+hknuABo7ABinO1kKMRhH0zxocwq
nF0B2Jv6m54hd9+X+Buv2uJh+dGWefQu7i85T1C4zO0FSlqRWogh7BUtAs44OachRzZt534Ilym8
QVw8+lMOF7O/V907qUDUIB9Z2qOM+qvTMu1epKvYJiMUNjFYRwYte+mZp1hO5t4PQ9Jl/6iGt5q3
144q0KEFlDFaQrkLb6XUINfAWmIy0PnrFvWlydWO+ba3Bqeqqh3XumFBUoe/eTL5ZhIPYMzoMBIQ
y0FMKO1vTTXPW4OoJpRPzk2JkpucuZQhNW1oM7WhPzQ1VMIFXgMOnITGzjf8MP1G3ug7GqGcKWP3
DrrqYXQXj6YESr05XrnGJvc9jdK1NX5MN1CnfYiMV9G/24Kwk+rpVF8wvFnmo9s4F9s4xZG/5ZjO
0BQbcQUPq9tSrRkWUdJg9bGK8N6y1l1BwuQhWOQ2cCJpPjkgfSODqnHfVEB6nz/eoM/R/dLdw791
7kmm3DSfCRtG74rsXNU+uY79igdYsCiC7CrjOMJkxSIjMyv4Tc1NVR+fBBt08Y0yMHG2fLuAOta2
bZAjXK0pNXTrBhDjuWp0Ko0YOk68L2h1KOaSqdbPMVtuzsLa4iu+7KgxMFnl79lBCE0YsKLjxnNl
VSW5Gx1JeWS/jR+AQioM/+xKFZ3hWsePlgMMs2zl8UTSpsrJRzh51op5lH+DyYRT/wGfFtJI1mzW
EWYrw89UzpY8mdwFCOq0fRGMu4aoA+C6m4dETKJ09Tye2R/Oj2mPTnuPT/z935Pme+duF4kdFb0O
f9SHOhx0/MraNw9+DuEuXsDaoSDeyMhwKVBtGpqevghjqZmq0ttPXIzBfGaUbH2+p4RzZM7IZ2UH
Kw/2ukMeim+WKLs2oQM5Ew+KfMFOX8QdGhJtxdPZ6ti/YE3Iw6WB0GoSMV3cDGvjfIZ59TFOJi0a
/bmVXrMm2DqYIjGoxFGaWcKmdXBf9D81ieGisswrqiY2EiP7brk3KfUkTugQM+lthHESU/+5G3YC
jzHH3yZMkHGVhxqhhchaXOw4+Nppdq2QgfIZuOQcmXTP7Oy0vLwETRPdR4jHqTiXIW4oIAFh/2ww
0f3E0nZqZyoOx5TSvPSe7Jklm4kvMQUNaCh5/rAhAGXEYf7Ccpg6JG7bW+BvWarES5tn2iSTZcke
FmqPaWmBhpKk2M7S/DsImKzJayf7pifQkbJQmobJglYrV5dTK9+b0EMyl09pcw3Y6QgtTj5YDzQu
gHVH2tSelRF08tRrGhUmhh2DvR29+/BS40uNV6JPQGNzCmEC4UDWQ2entRf/eDYLjnVJd0O+ybsU
C5PGojAnli8EZbfmZREasGUyRMIM+GH3vw1dG90m1USfJbeGIpkvb8vDhg2CF/cEUA8ExvU6PAHc
dbV9ZPfkwyqCliw5DMo84cUHChWftZXR59HQ0nPWWEg57SdXFeyE55oagC5z6rR4OGl9y85G3/sY
dn4XvPjN4SVxTqOJoM0lSnOtCxU+Pl2YjzUPgkwOGCwAElRrBKtAwH6OLCLG7TTr3qZ7jeGv1JtH
2b4EeCHw/raPXorgLckNTzaPE44jibVN+cfpbPkCTMk5l6YHbShIf4WSVe8ankuOCeMoBf0jLR6B
8QrpgPSx2A4O+SzHBmIAjXJ443DCgmf0nr7qsHrvPeIYKTq/iYSbpQ9ONG7K9LTk9LtcouCrFzKz
g4Pd/YnOXKLzm8dGMDFRZzSLUM+naxGCrtxtqH//lTZYvILzYFOSMDh/5P1F99StoFcNl4M8pVHM
eRBi8S+iCyXvW6xU84sFUXE//VPFk6TjRkvfnvzUSJsALmTWHmvI5CsLbj8fMicSgh6UbpqeJX3U
vFLs30p1qVYdCqAnO2kx7byPkhPWxtSNFV2DAMgfA+wR4gFkfdptMzYcGYOyCfRN3WlP5tqovNtg
4hPzZnlLOwNeSw6ulv6Fk56qv/MdGJ/mCCJk1M0oZsj+ocsc3cmvCi9E9Fgug0l2WvbBFEwJELhd
rYHnxr64SZ+s40K+EnA6ciX4NXYJLgzPVSmOtzKwp8tuml+x4bJ1DzpxybT80oaLlIOJ5C71zfRO
Ub7vGyiNIQnfXE1iP51pIU6rcOSh4oJGmJaeQHyifgZbYJNVNwFxmqs3NqeIjzRyi5FMtM3J5ivn
xIPwcOjwQsd/+R8OGxgSocjEGZr04AgBfLcmEh1WpXENb+mqYfOYiih2CdNDgEoC0w38SF+r9qXh
Lk1LlxOCx35ARYnAHmqdma8vnLbdZyIIGximOQ3udgT6nvkepwSr9JCdHP2BNKVec3XWbOsMeAzA
mfzgJR9FJR+wei3MgwSLY6GxErkdqfGibiisLU7XMFC5NpiH9ZcEuQoPJ1GvkBOBnOhu2Q0nACuk
EaAilOBmLwueA416cfob7iPRrLWyZTfM/2wupZ181Mz+W6pibmD+6BBmUoH50TCXWDCbnEcmganD
0i8eAJTu8NOCY6kUKOweKkuFI0FhN1C5XNMl4TDi02HlUxfJjbVyiMWTUpISlNcf4DfiToLuM1d2
bD1mc0ToNwdEfPfDVrQa5cYvxeYlYCOjV+5v02nAHS2xD0xYzPlhej+N+yYzxFsWsFJNzskoXXAh
EX6Td0DYNMd++uGjD+ungcZJ4Rkhzo47+ekEYhGeIDLuYbHw4xP+k2Hpk1KicgnAHfEPatmJXC3/
jnHE7YCd0nnT/zkwJxx4AgGfTeWSDkCmZoR2nt1yaHoXjj9ojQpOyRIhIxwIvYe/2i91voGB5Yun
jYtkMr8PP8duLYPlARrFDcpDYyEXJsxKDFS7Ty1gaS4pVkuUSeM/UBboRGybKdc7WaQ4FcLUQJTw
0QGLQochQgTjiZjq6AB6AwYTLs2a5wGs+G02wRyHHbTAwJrzsv5SkeDqMsoReB7eMsI5tM73+E6Z
yg/A0aCvB6A0qpD0a8gGnEwRkX97kr00qZ3XAhtzcfNTCCLWmk0s/XAiUmgzkwREhI3Lm2Cw7i1b
iKL2mZDxDDUGti5ffvw9Frs2p0Gvzsz5e6ll67R3FiNxU94LDOwrv0NnOysww/Vyw21TAf3pqVFb
Z4ROOBiTVre0Vg919jOIYhfjcA0lfF+K7EDMwtzGnbGuD031Sk4D/bUh+yy/Wd+Deo5708S+On6a
1nZEWYOxvV4sUg8rLg0Xd58gRO4DAFdUpe7kOdY4Sy5WjIWP0glUsOm6HOiNSM6B/hISB1q9tLzd
YgaDfzeGiVM1zflIe6D8FN7nCIhfyxZc6jU7mDoVQiU5WQuThUl9GZnbkCwuRM/4gzexuTOifx04
gtUeTC08MKifVaDtrf9nSrnb6bRjJdI8Xd31cUZu+cEjeKVEXIoUp2UZjTH8HFzJUSarx1i9SaW6
z4yKy3NJe4xEssLFZtEF5XFj6l6nPxLb1r6mObO28ON3SvJjrrjIPgof+558MVZkGGGUUeOTgKNz
gn412cbMYxnRk73pZf/aBJ7rUqqx5qf1OSrmQ4oiVzaBnVR5LgrMWLQzbowmKgEVe81UuRU4tNQ2
H5k87/BSDeTt4XTJ6ELbQEXLd8zy5WQ2Do/Iv6sN+Z3KqTw2Q7WiQfPVM6iB1OBaEx50JVrI+94u
gIOwYz4h2FkPtroqPlHW+Z6+jCMm4yO69oloZ/qrItiLgiivFLH1An/HRDWXdn3LRegaloxA21/7
2UfnZzOMDlR9G5bmjoZrb8IHCrY2z6XqhG4J1CuJpz2KrZW1W7Y9lQw9t4kwcsbcpxV45GGdbXCW
s8HZyHYGNqvgazTPbLCMMZA1zRT/PZ1KCsiIyviCiQBtukXhZ7IPA6PL8SUif5kakk2QIpcKsWXq
E8e7jh0q5LifFgpZjUxdSefIzXNMIcqfJSUN/+s4Yj3q1qnqQ/amO/eceUU8HdKHqcwMciaz9kVG
N0HBgr6YuUtHyhvfg9rF5q+mumuILwr1W4xidi28TyqzntN2hMEnxn/UEvi8zWQmNLxgeJvOVdQw
B8/55PSd4PmYSiXoLxQADtUtHjZ/PZPh/2MI/hn0giKeSZOjtnObxktB7T36bwPfUqCv4iKo6Ksy
vJMTCL5BvVlA7OZUycxDaJduUvXgzGznOQobzN9RF9kIMCREaTodMKLwaYxi8eKm7QMuHOpYnZN6
uYmJDaEeUvh0cpkcbzWpUw47Y8Ce6vAZsOEsSeKZDGEADiFoyeFnpHzEoj0YUyVBSSUqNtJY3DiP
k/4PrzZmTpglTvSe59A/LYJayj+Ls3HkPKUnAoGUqDNrccYqQ8m/tZaHhnEAb6BR6xrhbxtsabK2
ApcHSk2b8znHjGSYaA2YdHdos27qDy9DJ3xo82+mC2gh8Fb9IVp4AVLNeXtPQNsY+wHYztiFc4ft
I9tMxxU6p4HXGGOaAQey2E4NQwpVjhFX3NjiW8DO3EJCPWB+bM+C4K1x9aAHVDDOHF854eyrlPol
Bog2XGbkKREvrE+DS6gN4j4XOdZ8Hb+S7zt60WEXQjBl3uAX2BwLWH96gx/XsKJXQGI5fZypUUC2
n8P9jugbdSphVPM6wTBFVS/g7iwwp8ajKt5nTuk6COAG1WYUP2B8hwTS+opReCI76+eegLxDGxgU
pHFRvo/0uoG/7RmBBG8uiIoqcqzW5aHo4K6DvBLspiAqhSfGWT0TTYMR8KllK0q7yXg7FeT7inJP
GDUjQezDWI6KDg1jaYhia5gRlBM6Bqhq0NNSjGSVFhRNwRkknOvjb4cHNCK9VYpn5jTzUDP+CRVt
rWo4VcabxBg2JSA5jlg5pyUEKwXoAWWjxvs4ODH76IAm9JVyppMxHqoPYEvrRFU23P54UTJ2DrBz
lnAKGaXmxiwGQjIDNN+mtoa1j11mzLp0xntBhpeaXrrJwPIvH++AkFTq0kQOHTAqwitSzRxwpLme
6ktJZYOcDE60ZRDgncJRVYLpoywmr8XACtXZjyGWrDGLtH75xvdYPkZLIqgF7s247Q/iH3TP//6T
2hgpfN2YBMy9IsfNoWnAWVLKCQZqlkH1rsyNBguNIgOV3KYrzW1v6HjnOG5cZfR161DObh4tnL1V
wr9Q4rAsi3nhhAxf5E0P3jW5Lg33wqEIDJkugPrndomVJA1BjJdeVHzRUASpivNSQiNfnE1wInsC
gHt/hVNdMdbbpE23ErGP6JLc3lM3FfmKg6aR+C7t1RZveC8BFODmBvkqo5EbIPeWNnhRt4iNaNF2
AHPOXrMX2a2GjsugKr50ErKXeJPjzs8jLYNRKzOczG/dGLxyTo6bLDjDhu3U1EmzCdDJxY5KzUR1
LvPwMx10qH6d7lA+Wn/DoG7EQpj4H0NVIBj/RNsGmFvRyVZW4UVvvaA41gwOCVkpkkvHcwNziHqn
iO+KP11CjekaMzgCZqlh1tTS26x/Z4jJcLWobNzJiXhiUYQlOYwfibkKZfQveLqmYJRrcdIJ3vAJ
ZmE/CPIrM4B5ZNvzEdkkRaIOcwa3BSV6xKb30JU5ZVE/6lvNv0UX0b8VFMHe5Go/zjGqWEMkdPwb
HybmM6EmdbJrnf7wOxaQLBtLn819Inj40WnSmLApcDOnmKT7SNk74rTXQLhkLyJ8uuVNp4uTY0fP
XiFHc0MZDinV8A+BrCGJV3S77bk+aMFbCd6+yGcFIGj9KONznJXUxXivDnfu6dyi/LX757viVtWU
eipujSq6beHVa/j04fCEcxRtCaDC5JXTeW1kuHYZ6l7yngkXsmEUWufLjIFmsfDqgNYIBe99mFZ4
BKZ54/Y6/YXC24DfS0kcAufxCxCuML8meMmcnDxKiEIFy9jXH/xkyMCmfgzDrxH+qWZ6CsfwnCF8
ayCMS+zUCn4ihZj3pBXl8dEC1lZLsAVa1hb3tHRW0q6F1LKY8EbxP65eMFyqzkSOjX6NXUlLnbXH
lkLc4ECYThPo5IdjUTJcGng8AZahNncTKzdenPqbh05lX6GU7eR/nY63LDiYD2G4mj5/2p7sVOzX
iOkz5RqQr9AxhmGYFOH3ksVoYdIfhXKb8RHBhy0rThsg06Gdj+AYvOKkPdRYsHUUWFpAkNcICZWS
IkNsAfcAyEE2pQ+8EGcUazYRMprhaiZbSXaScQPIJlVKuKpttxbJjnvXjzW5J/BKI0QciHhknPsZ
gScNxTuPlraIEKuQ57NMR5R+AEAvyEIWHpUtdv7tV4zjt5ke8HXAegtfcoC9xm0k13YsHLPqja+i
Dc4IOklMHGWGlfrCP1ozmx3pWUBjO5w5KPlewUULCGPgT/pnvwLE7fCpbFiuSnnAEHk3lCu16o+d
MzKyf073A3jf09sXz5UiFtMEwlcmpVEDniM2TpdtaJplkj64fXbXLoSxSe1zghwapIYIrdoxDgJm
T97itwAep84sRaz9gOhk2bz05MS2h8aoj3bmn0wxnuTEP+WP3L+ZsFJqzpAc2Q29nIH9sJhOX/jm
2c5gcBO8MRMxoX9PPqswtoMad1dmbzEOPz01HZCw/YUtav2MgntcYNGF/RNy18EptgKBe5Ne7OSe
0WO+/X+hTJoAPmQUhPAUsV3SChIeMXMjIGKh/ElqwlhqoA/B/i78M7CJDjhNOSagiAEd8OVDek/O
9URLTzKK3NBGxdZVa+T+eHLcMDrNunHtlBWrolhi2OZVr1oRxxJuM7siqoFRY0FoG3V4kwEZJAQw
jHODcbKE5ljTWohQ60DuFljrY43UEnisrnmWAozLqBeabtk+SqXF4IxInbS6OJq4su9o1EKQPIy/
ju/Sa0vNvJV4StC1+uEqpURIcJUYhUtgVpTh1WMbhzr8K+fFEN45XifeYIQHL+1mph7BQbyaUHQf
6SZK1B2E4X3RELEI472pByz6kA1hDURdEo+rHGOgpEQVwTzWqzZsmzX/mSXt1WL6DSb4Gh/pNnGp
oUdu3fiIsIQuCERh5B4031m3UzFix5rxalzkf0OvuVzuWWKKfdW/NPxcZNmEnTSDByEG8thpbKCC
4hYZwBngPGXUnW/seN4IhjXBANFxeODu11t4UZ9ypH5MJ7l7Epg8/z+vCige9aUW/WUQ7UX3MXXA
oCfw94V8DLr4XDcN9tPDMTubun7Vrd+wymdYW4Z9+DDLlphacslG9TqW9cWfV3eKX2KA9F7dIAXe
lHxMUz1rATY4GH/IZHSWOL1Z4lfex0G6japqo0o/+OvAdlFWeG93PSo6kuA7ZZelyn4gskbpPzNR
HFWelT5lFLlKFAqXCzt7HALUJXgxZIBGu9ZsPqRz1Leznrgjnk+GbPjGM1eYy7WzbZxuWyEcyamx
ya3NsaRiCWCPP0u/aBczcbHrmS5OinVW0FFI0S+9qO30h0DGX7HOd04YbD2kWf9j6byWG0eSKPpF
iIA3ryRh6SnK9QtCLanhvcfX78HERmzvzmpapAQCVVmZ956L9iP0QHBbbxrWKvBDS8y0XvK1VAj6
BIMQUlX5bMUFZgUsMwTaZVJ4nxE14fpZMq9npTYxztcrk7C/BhVnxl7RmEH1lOOIfRVJC8LxFGQM
dA6HpIWxLtxMfK+qxRaESxnBRlBTRgyEChLRSNbCfk1JfLc+zOwx/OjGz5pAVo8v3U80fYBXqNr4
Onc/a3wXAa704eJEpRNNrIH72rS8/kv/EE3DbdS3heiCnBrExIxRkhtNOKgO7Xep7uOW3CigtYVe
pUiFW4OtilYD7hdjK2gAM+38iTG83bSQ38gjGn1xJNejhmVRiU4SZU6xNZ2ZNhIxqm1JXJi2BweM
402Y64ckrC9lpqKNlL2oEV8TqXgjnuMtFMY3CyXtLo/PpticpX2iglrJb8XQBrnCY5Zrr1HfPYeQ
XHoWrOYS6f+MEbVufjJ7e9UZni3XrkE2FncAMcBI57YUJ141vAQd5UY87rW6siUNs32n21b7Sq3e
h6ItSJadwRjul94B+m4BrVgoPDDB7zoKPw5rDech9vp++BPp8ykZCU7AuRHpKtXvDgitT1/Q0Blv
MVZPimdZi8z2vivxMIb081HZFfdWv9ThcCwo3VuoeRCJKI/yYF84WrgZmahr7Wr9USkYzOUtiXj0
iifpGYrEyH6nbAu4fs8I/HFGMleXe/XJoUc9iQtGof+MbqDn2h262K4667B9RRmTk03zJqqIAhJY
BwVqdJOtEQxLpng9/aJY4+4b3bwFZEF9rNPaC+sMHe3PhE4VeHazmuzQRwCau2TYKdZHLtbOSPrB
Kg52Z4b2MHW4zKB2DRTXSEItwcbPOi+vxDV4ERS8tivcQp8dGKzVvyJdkDzudkZ/AoDq1diNIYdm
q8Nz0SNnig3BLSwDRyOQ0uGUDoizKtpSxa7xNRre966uCDurggh6SfqKGO0i9vTzBgxWB/1aGV7b
K3z0XpILvqaP50RVz0Xy6NdrpfT79MIUBv9Q+SIN8iNryPViUDSS7pbBRwRTMJFU1GOGytOTUvWn
gUPwRE70LASKQiAe/N2RQMwSqHAHYi2XbsucEhMxlQSjj3R6tGNNOcSyxRidcZiFVSUbbTUk9wUm
ta4QflFoYNl1SHhMXkg4h7HKUTCifB7bnUKaQElTx2lLuADZ7IpD64UDFCgMVwNtyyi/1lN1pE92
zByNgr7jNqXxphF3i/WpDYVgeWE6emCPhQiRfVvNg884n9CcQ8oXbeiX2MTruj6KmhiICNtZj5rz
UOYnLUZ4/mg5ai8vE4E8dV3Yr+DDulG5x0N/oysoj7veYCQhRbh07/zs3E8MxwvRsVQRBELj6mRY
cLPWGllsCLABswkM87P/xIC0DncAb1LYyCWHbzxJD8RhAou2RsVErOEaUD7pLzEzdeVALq6n2It8
K2PO1ohVyDKXE4banrV0x0qbA76oqHeAdQ6BWQ51p1pOTC1pi2o7NBCDhMwb2OhxAucocgRWMa8B
E04+xvUVQISu/64rryS1gfaVy8MeLB++Uz4OxdYteZd7tYoWRrItGBuJ9CKVh657xp6iBFq9mTlj
d7aIQ6B01IBi5f3bah5mI3UL+Mota5Rk7XJxX8DKg9opxB9KF3PQc9RlxmR2GB/AHDCdpjxQMclv
luwGyngyx12cGIS8hJ5FpwM+QxJ51u8KuGWU/wzt50wuFvxgub9fTIj8+0Yj7xk5HKaJlSPFXxUi
Nf0WcO1Sdy7C+DRfBuEvL1RQxrJ3AOcy5p0iXaXpryw1kEMgrB2Dni6kFYrwOB8I5VSEg9IlRWc/
fwl0kSwAA1vTRQm6VL4o/Xwn7e2qqflleVEJYaZJsGM1avAdT+bDjIhDP+FXL0M0rL3LSvQqJB8D
50I14L9JHuI/dJZ1Q7jq6r4NywObVMp90kfPrjvAd3OjdFc/dCcuprP2Jg3beB08fOMP2tvc/oya
+qKNf1uUJkOwKOVxu8YqqLVR+5QbQkr/mZZPbDAvJFWSQ45RWH+aakofdjmpY0iw5bhTRVzDarB0
d639UfZrPgVMbVnBtIZrrFJnj38RUxagcDtQuDzRRI6ZGACL8NXM/2R83cTYrXXONHzAkZ6My1Av
XLb4Mq/rWRxpdZ5XkTM38YvrtWNkEK6XT7FaCcMjZWccjIuFsKXIKSlxw2lpeCrC4iKDQ0/M5YYm
Fiz4jE8CVX91MXViA4l/W1rwRF2DYpGOvf5hLQO6iY7e6xroi4itR7Jl/TszCxidxknGplb1tN13
c9bTW3IlIz8qdXdMOBaq4fLfEd0d+Num8hYLNF5Ye0X90WSvBenMeinYqfLZ54E0rmdOBXctkxxR
yH/aSmEtTNodOk4NXFYkIV1CNV6bmOPnIM5f0iY8ZTERpktzpjHAUgxGBzaAQxaIXLz2oxC0EfBX
Qrac3p47upWBUXJHKkcp6s7fVdxdNdm8tatvicGkr4yHS98kfMsAvKdHnmyo+ynlCJCtvpyQoVRd
8iNqAF/SyRz4ER5DFD2BqdutNMEXoW2E52Ywgt+0X49FpQadgslmTHxr4AQLoku0fpQyiKQkiAfS
FpCGxdIYFDkzWx4GdWdWRNNAuiEhUkrJz1JGTvv7tCRklm2h3T9Mo71NGmvOp9VtNZVpvKkNh44O
qrDisE1LZoIVdXZNg9WcyK+eThCTehHiHiZAArBDOKGpr8MPQ6hzHNKQJjGfkfyGyk+F3ImZQDqx
BjT47QFUD8OT/hvC/VsTehnMocS1msVn5bX52kJSWsWhQKBywfbP1UtSTrBSHdSZFojyKZllVrEL
zr5K+W27B9HTR1X9lqz31MgP4z6sCq+vSaGZWPY5cNBmkOSSFC1eRUbWJLGUECggkNwyN/2pkVo2
9upURflpjc8aCz/4X818L8uLzNbZwVYHhuFklk7wGyGPzexaHVRqfJ6R+tO1eNG/jQVCWPdXqW5l
33iQHpaEFTWpj4vVw7OJbLrvEDaZHyaEMLYEi2HW7hSaJ4c2fR/E1JuGAXgiiQZIqyUyN0nH9lPO
gLG6ZT39UmDiBY05URK+rKVaUHIi2U1qf2byfJXR+ExuOVl7NkqKfK8hgSCl16zrsd2hAVgU2Vfp
HWLkKUIG7as3CpXffaDvkVDB1zTZdzHImhbht6brnhbX6FtkPxcj4Ptt0FWUCka910TUSd1fs7ec
rOVju6fi4g2a7M0MsJn/IzK7xDH9DwNn8iiRnbp4rb6rd2X3TbO4yWscNsm7rlivMX+p+Sbmxkv1
j6zqDvQKvbaTYA1F7xNWbEEbP2oNViKpCDtpAqyZdKHbR2dpNo9R3V17tkj1JGT/+gDABrPYE7k3
ShT7UgEmMkFkurnblIBO+HGJtBOOojOcMf2lAFhjmTAg6H/qMVKaVoD/tdxUq7gTRHAHrj/1gbrO
Z1Pu93hGo4k1jWO35sykSESTTE8ZK4WMvixCEcoiFeL2RV94FvHAxjAjShOiKMEaeGBlFsTtgikA
Xno8sGH3gXjvjw5nSR1QCp16lG6MVLHCEbztxISvKqlKDs6Ci4fEnApMy9r4uTD4Gn+icfJHVbns
UsCpmspOyH009T3s1OykgNkvYacVCepYvrkpK/zn3bmrtdM2XC3PKQuyRFTqckusBFTEXb/Ksh6U
EZQfSskpbW+JIN+AaIR8BolU21WU3tvYuskpD2xf3uYYpDZCof6lx0AeTRh+xwcI7t34pYq02Zbe
r2QwvyyzVkW9sHAz79cZBSpBF32FXrked6BNec5vOmTvsntUuh1ZnkRM/FhLtxEJTx6y1424RLvx
ZEkeMX+qxGk3ZOIt4UYoBugj4r6jaK3+aaP8qJ5art3msN7PaY/yvpnveTvfaqG4mo6W12d5V7YE
OrsVLtJBxS2HNX0kB1udB7dixBvNAQMlEjfzkwG3c+qfnTajBjLd2iBDBH9tPuNLVctgFUI0GMvR
Iu86q9HHIa+hgZZkn2MvHrD/+ZUq+YPwOdbGZzui4OnhrZR/tQwNcKPfrEJCoeQPOlCiye9m1LZM
c2M6wq2d1zkyK0goxOHRznUsYonUQnVihi5t0XDZiSIlZkR7jUfDHiqaLCjv6/HanwWmPosmORkd
YQMtw4oEJw3gmwHtgqWyZ63YOsFMcXBAdJr20lfyk+9hr4/MBDyzeslGXCbgueVYOOSYc5oe3Dij
ZDNmgdisjAV5D8pZQKYcEx+op+uDiDS2TfBeen5vTajgAIgH3i0vFgSkYusavAv0hlcBoxgqCiwA
cVwE4ZgFovi3QI6YDcQO4urdrLdIS/sU3M0/re6fRE88rT57ZpP2Yhj2SLaNWuOxP4ctK7GZULg7
60gqSpC7hbHuwoE74Zwp+c4bOvQkGitAdpnojeJo8nIjQU0LGBzRV6h3aKxZ6JF5ylrnR3yP2FFN
TBzp9PojUpr3caRJJJ6bxo7tsTB2FiEg3cKEVgbUGzUOShur1clnQllTN/tNEAcJyYPTNW23CC4Y
VLN6b6Du2bY2AFdlhlXK2Cn6TMLSUWr+aI16HLLo2AIuMQfeb4e8LUSdyFpaMHBHpBgxRG3e81h4
gyj/Fuvla6JYL3SVT3P1usrKbTWtS+u0Cb5/MnszVG18WLZVkg45AgpqKYv3Ax0Ry0rcqGPDpiPC
xXXyDtprZdq9WP9BMykvICW5CeLyNLKnNHaj0kDEL2xOC/NYYEsDuococ9P+MA/nMOd3IcN4V4iT
K6ILqbyZHgrrsz0acFRPgnAQ+VVVg2TlQy88KMbPljmcV136bN67ZMTfIminfEWDpM3HnrpGumlT
oENvyAbDMzPmqY3sGqT9ohDSjMgTRULke3zB4mUANT6A05+K0Y4ZsGn0MuDbJxOTwcibyUJVWt+o
ABfKLPQVc4U+/rGq3CUsFlVAf7JASndAgQb9qtf9ZcQgZZrqgWHckbDdYxVWyO5xTNbE5XCmOUyE
vhpdygjg1gXZ9D0otdMl+KsF3AS/i3E3CiwPGMdN1QQr81tV1pEQjAKVPENuOfemKPVodO0zuBaq
Jp509TwQFMdsEsh6kW/8HE7QqklY1y1f5JMhGUcNdpCW3Kj+MQ0BzEgVwMEgVtf8Ole0lcPfdhbd
2sQSValHmAqBWHH1dOW5lDFLI4dben8klmPds4u/ETI/bdAemdo8xli8LySSRFZkD3hpyXf/0VLI
o1sCXu4ZJOWmOY30Of6m/riuGVs/YUrIPyDjFwUXdIqZ6KM62TzWOXpPaev/JWuPPNE0n7UhvRlJ
d0e8WZCAk8TqW0mcwfI+L5m+axccVBlGDmsS/xmz+RedohAFyCsS9DAdghAjH4Nyol82PceoDgwA
QLll+g2PEkOcTNo3rUY8uSwQkgZeSeIiCuV+LaQHubXMQQbVH2TEnaUPIBFnd1hFxwbQ10CHDw09
sgQEkGReGQtrhDbzpOFM/YicjQMgEuqgrhJzf2UntcgvgIHGRsQprDmp1kEY70MbgiJffIHvRirB
wVTbkVla6rz2v1TFs5mp5psSz28Ml2TF80aUjYKBz4U/TQg2kgSGcUWzO0HvCEFWoVStrUU+mELh
E+3tIhk7iPnHSnxTZH2WE4rkunlpU/OuhOUtillZVz0j8GE9M5Q5rYMeKOVX3GSeOr6tdfcfowCG
OhdSpzRUJHc1/4moXg0QljqRGPViUIaKTmporw2gwR6MUqie297cwSmw5/Bh2svyKDLMZuotrSuS
NXHAMwn92L+V8eAnEro/cS9lf1PA86Z1iAhxJ/3S0x9tNdibMEvenrsD/gBINj03rFxwlS7jmPvd
EXPvVLe7DsaCHH3eR74zXV+n6qAau5YL39DkkL/E5n3VbnVvuksjMO54ZR09VokVALGNris58aoe
EDlpFYPfcOmKjTepW2Dlw+1li6h5tcAxEV0qcDcvbB5lh9dLil1xeTRADRv4KykquCY7i4Rz9TmZ
OWQXzLR/sBBCD5tgUIrQJ7XiNMNWIY1AyT+L9EWKbwNpSJNKZ6INZqs8LdZtqJjScKRHeZkn3goM
0mT9aO2wxbWNsATeTAVaTDCvmxegE10o7CzThBrUCHflH1FaSN6Y9pm6Xkgdqw3kOZuRE8Qz9G6L
1WUmaKHwk9kCtft3VPBbyUxLV+lQlb8hrvmPmE2awjV29VFyBOfeGjZFp/lm9rcpPCorU48FrQFr
nwlCPlcu5O4eJhAcChggFjlJRH/0lo73aviV8/IUzo8mbu2BljfJDMNi/5jQMkQ0wx/341IFMiwU
cy/80N/0JtFyQ/YDE0tNVsGGSHbKz8py9rESojIYzwogbvhvjJXddrPwPz0UG2RTzXu0cf22j0ww
IQWQlSXQfJUqR4WBK3FG1ANrNhyaBM1RGp+AuQDJ3yvtbHGPjSMGoFx5yXpASe4wMw4hhR7iJisE
XzBSuw2XF6F6LTAysAZICZkMzfsS1odSfZ/TS4YV+zDHWCp0qD15a+PchFhQT0+dN2QMMwueF5Hp
zRJzyJBvEt1JmaVNLp1Y1+PuwrK0EOyDpbbcSylc4uk35eA9Ip/A5M9t271UlBxorPPs1osf2M8T
p0M0jYsBnd+mQFs8mARK8oPQt4xeMsdA4yW+W9m3Kf0t0TZwEMM0uym4c3czH6UYllCL6kJk80Rx
MMyhnnu0KGDW0tITPGmM3IkNfylWJ5VGBwOoM66CjbJAsiNMw7TgSbZSJiTFsLFXku1ysCswt/cq
cWR6uk/wSGB0XIkKYlKcUi8hRVd4ONWUW9SnxYNJyPqUoKhJESdEdkPN1wgO2cqoDUzCJR3YvLSU
Hx/mslGMXk4diNb8LE2EwkdeNv+gIvgXpkBm372R5HaNMmq40vokUQ301qZsxYsiHF7i+tQiDFcA
i+A94idPESi0BMfKOLmrzo4nD0fXWINvV1ke3zfPQ/ISag0Jvojj2SapIjQ3/8VVswqxI1hvYfyp
1KBSN2HPt9H+6bM3bAcdqv4tgM4OqUr/8+5jzxL51REWI70xLOogOIrgLPD1XCX0kQO+FEMfXib9
D3LetJx9koZVuKYl48lsubdRd8+IjrEsziO/Y3Uy0RH164dWgFNPGafDMxV3DaSbP0NxjlPhuUbV
a8Sp3URJ94tKvx16J8F2p2LNtaanAdR/FP4ZxLeUv0Pc4I7P/A36kb2IS+gJVL5Zf+Q3Xpk3Dlt/
sAbIi840KT9wz7m49wCZM52do1uFSLwyLbepW4RKXit9tADSmePnOvKMFtgbwEsZExXxJjLPL5CI
4wC+aZJ3/euaJDtgfRBtWQaK86bFQfWNmIiUj2AbYqrjbc3sfGtGVHulPiXqKwo09vydsdkanWnz
G7NhruguVA5k0kdq3MJuv5/rLmhaKwgJ2FAJIuJUQNSlvpI9nB4KlGZEY/BNNV0B5k3tFqdacJsl
Adkn2oixy3QrdGlyonla+TcJ7+Zf1avTX8bsqFhJYF1jjJgfwLowIkBNxAMZcZAzyOitcMPAgP2j
I8gjIJmLYfUXvT6sSSC9zkXiSDIEf8AljBISFOkoeta3ZCkQ2JBkDpj1W0XbhYWa9mf/QqzXTolf
NMAqtd/VnPXG9ithBtmiZC8D3pcZwoI1OD6pw0sx6UdDy87Is3oe9I5ypdrXgZiJASd9bT4LIOVS
YmsWZBjTtfp//HYmfYdIiqJTjVU7/R0JJhORH8T+WuIvPltFZmsEf2TThTnxbvtZJ2Z1/A7msSzD
g9EhyMGKF3LqzCN6+xjfwNVIdtJIu4khz8KeVhJU2hKHBgsz/oNoI2ot5sdn63cEjgXYHeX6vmIM
xl9FtReJv/GyLyAQ4AXUBelrZcIztIvNFAR7IndGlO6nLVDEIJSBdBy4WBOAaOB4n9m4cKSmsT+R
plBSNTBLptR3G5MFlBwRyZe0Zz/ne6P9Be5IIgPBY+pMtOvryKi5qMH4HQhzN4r3fJhv+WpgGXh/
lZGZKrtqGPeTn2Rf/+nBzR/5UEO5woAHXQfdtdOxnk+WR6dpEOazMXM4/gn1f0xFyMCWurechniC
dw3XN5XsLky/Cg0rEeA/9OX1iJLxGScfujJjKCjgBKhupp0E/lFuUjY5DMIjR6anAu0DmFbZWty4
741YUIMiJWWST3IXCt+7uTUcd1H2JSWjrStEGz61+rgvSH0Qw92yvgha6gqQ0ISp/egMbvM292ia
oH7CcKMxmw9TErhIGsrR/XK9uAPlkaBH/VcQV1Sq0r7KLHtsZFSFn/JJPJHmSJdLRZRNUl5yWMuX
fTXOXnsZK7flcVOjzkuQ0gvNb0vsGfl/9VFHajtZyrGDYGhyWWivGyuz3QoluV8NSTD3hOe0n/Jq
cQNh0Eu/koR4p2mfjkRoBAMTPd2CJhmj+AfYi8lDgmVhMG8WE97pNhbvhc7A/nNoPrV82ifMP9R4
/pEsy2c2pTQ3SX320JN1qB2RYwXGILlIp0sSL7JXfocwPqgygyaCphNItBt7Y/6aY3brvmPYIBEJ
RRZM9JfAoJ3u6CY6NVoz7Ynck+39ih660KvOgEcKLc/sBF8lUsatL7JEkjx8jZbrvYrHNDnH9Jzq
3fZ1Ij5seCBR7GqD8YriMRr3Na4Ijb9cCehFazZ8iG+i9hSY3CQpyUkfLT+hEtVn+go9PiCjf91X
T8OiD7quu70KAFsCigTiWhfOoCnuWX4qbnzmPVhOgc1c/5GU+zZ6nkekfxV4J5milX8JZJdXqPF8
QOeNC77jazlQFeiWHmQzFgNwbCMZbtR3+Rk8gFEdi4ie3DYruGuQfWk37PRkOqC3ZljbT2aQ/Ohs
g+hBen4TukkVy6q6V/F1QtSc568x8xPtH52tNX/fRlF0S/dNyKjCnWSNdJL0ruN16rtv3jbGG60E
5ofGxNxSIBuZoBhNx0IatWZ+n/kyP3Ym3XK9PIzDX5bTrBqdnvMxg2mzfJo9vzyXpdD1nVFvsExS
OZKDZXwgGJKEbh/L6L3wWlqtNyufNTcqttrxlUBxMID4Dvh0lT1SRgzCeFiFr6LFAbgyZq8Qwy77
toHQ9EDWsF6tHuycDpH1fW3pXEMgf4vpcrYolyymCVpNZbW8lF+yXONB0jllIKiBFDD0f5oksrVN
MWCtQYY2XYCMMNA7qhgpronOfam/qcJDH5oXpqUkkoV+JcjYMxlSlgyMLtaDCB8R2IQKMrpjDJRe
FI1FgpMshAK/k5xeoeAFLbyDaIdU7KH7IONuaWX4tfHktSYTXxkBEwK0+jWrnVrDIQfPRdW9qQvi
v3EoMwl4qSzV7VhMaYqWrIfztDiLKnA5SKAa6ciQFDqQWqOQARygIxEAgwB5VEguaIZAK7pdLcoH
UdODTqetvAgknpCC3BV+VYDeEoP0EU7LSSPKVnABPPY8818hmttkF0zJV2H1dmopPiYKeN25LwSo
eCWQ2/0cWMQMVyE07ZFdKZoOK/qGJYd+Nx/Rx7jIx/D0+CMHttYj291Lnkx1tMxVYiSUxuDqPQzJ
VXal7F2sSU22FDcOYTzA7YI4OTfeNC17acwZNqCUYnpaxlvUwehOU+kqe0kg4neSzkoYOmL8d03S
I/PiFshyeIyRuZnelHA5Ke5nTrzVoThUwHpm4n8icXVbxOp0jTcIClPX1jcR1Rawejef3nXAzlBi
URCPcRgxjI0uwo36sgH8ZUIlsCxa6SgZc6p8TuaWdivi4da9ewmwiF5OfI3ueUmiT1k+irhFvDXu
E+QU2iQSV1K7GCzrxpVijZhBqJ4hSgeKXgOxtwom+bs+VNMppgQtxOWgnpdHbSIg3qcNoSEt51/m
dxJR3zqREXk8OoYCZKkzds0aOm3rZ9XCFJu+z7J4hvWVb1vmRQysWrhHF/2uMSyJEsvtZbKyGHLU
ErAw/2xwph8/RMb9Kc9/TChVghb6RDSyvisigaf5dxYwbBZIViFnwM2RuQbdN6cLy0UKsiFBRzAA
JktTRhdsworaXEw524/iHwwW+oSCTvnsaD/KMQygvdze5wV5UYWhTLyMzU/MIAQ55qQ/4vYNSnrH
d6RMQIjXxZNGV2tBdiSLB6snqDys7nku3REJZ5X4UMFDdL4yNNdmrTDCeLL2EAq70r/TELrevZIL
SnJzj9h9bzXhgVQRWacCo0DSPWHQ/TjSaCMi7R28AsxMA+uIhYYna95bf4jAQE9pngripmpX72a3
llFBjTonPIiYLDYJh2UDcntNIC52/+ZHFoJGOCdaa6fDX71HQ7kzSAxORQsJkrMBOZv/AznVEKua
caBHnwczQNxLkSR+PaW+WtG8Rm+X0zFlWv4lgDHCO0iXeHVmu9VlokgYxJtkzbSq+811ttB+P2Hy
2gNM+oR8WL5YRwPKrBTftYpfDdGI8w3K+mBp1OdifE6X+JJHwoXc7Fh5lvHyyrj0WihviADeyrS/
I7Jq0/qt5+2WJHwK7mc9xTelBt4Hkr5HaiWBpE9IrxPRAx6mE3txKRU2+5wbTMC4eRZQP4pNzYld
c9OK+pI4LfRcQU1FPEkcynQ44rNjaRGyRYTdTepRCDfX8Qx9M6b1sxb7mbJcb1jhyH5Evt5xSqkL
Yz83mUNzDonBJDiD+pgtsgum4rqufnESFekyLsU11nEYMl/W1M5uZMo+4x7V17BCXcJeET9EQ7k2
Q3dda4E00eUysoWChq6uzOucYcntDB1OXV6a0Tzr1YAvITlHzZXobd5XZbNLH6lGnRSLL6X8KSFn
UzFTdyehMi7aAmUgJuK1RIIYrbeW+9AK2Zi6o7mKb5nwVbMCETE9CzaWKHtg5K6SFQSI7DsJrWM4
4uNW/Cy2Ln2a37iNJEbN8tIco1U5jogfUhxlh7GnhTP1vrg4iZWdoro66fyJVqj6CqD56ZowDpwr
Esy6Q7hoXhkZUGqwDaw2UeUAMA5m63ciTzR7BcGvCEB4QJHmIpPT9CIo9YikL9PP48UvrBJilOVR
N+K7Nne69tPUV973ms8ANvI7AWi3hkgwEjR3Rs5iMtqSnQuCK+B40eWDhL5pbCRnxFbEGUAMEeE7
/SSRf0ZSJ9dUE48qwrWhOqu1r+tf4zL4UtcF6VIdcyk57TkVDqt41mML1wqgwhk8Kjieen5LmC4Z
CUndK+4qzB8ZtDOOshKROLW+p0fBcJhxPQ329lVVwmtWyDdj+sz64pK18yVTkgtOG0gXYGkKWukA
CjZCVgcEwwpNRKroQsgwSL8hSHUsJPHEGYWz884TzOqJv+n5L+LIYmfmdCaC/lxndrEFv5EwE70Y
ZMyEOuBa8mVEMTk3neEzsa1DpETU7sW6Brhc09ifq85Le9Gt+taZr9wTUMI0i3wF5SLM8FyJMRsg
RdPxEeXXnmZ7PtGNouquNeLvYOUOnoVNcrc1x3Viw6acRMbRZkBbqzzvOJojHGyEniuEnrcT+yH2
LxCsJGcM+N56AjXVU0pCqo6EphpQzfd2+zEzQWHyZetl7VjbvjPj1IUlrc5b4hcc1p8xPBfEJ40x
NNXyNw5XDFDWYZqI7k5eifcCYeimZNJaxleiBbFiYbA7VDbaeN1EpLqLZMIKepVXtIvEZ/9KG3KE
CzRnhAqFU+vIFAgPnri9Nfg0vRQ6zIdWI7xlN4PsSW6GALiNJOdUkA5JiWM8cwYePgbgKxUVhsIe
gVu10F60cFp63PEHVA0HttV3KABTgfid22XAHVvHT32BOY89bB3sucHev+TOGm5Bj3tTvypQ7Wl0
NCF+vvDQpc7WUiTvcY6xqfr9WN3GPLtPg34Xov4BVrVN1JssGo+uUx4HMRweJEdatf5GB+dVGeZn
PVoPlET0hiscbAa9znYfx/3uJ9TY/zCy4ZNVYIEL8S2jhh7R+AVwUPv5SQTWRR4ubPDbHvmqTN0r
T1hGoysp4lfrJg0smjkBKknrCaQ6KYrmsp/O9HS7qLbjyslpuY8YnkBZj58lgcHcf7LMXGQCGWvA
3/ojjjApPrJ4nyOQaRonVjCO0/2WDbuSWIRlFLzYF0jF3OEYd6w6AeiJ2E/75s5gQI6xI51JTYYL
0yq/iXyvzL04yvspOvf8OpZFludom8TLRec8mY+GqR9DDQj/OZPvDcpzqpWs/tHFiALhWLJVKFDZ
zNkHuh1eJbiGG909Er2pPwnRF23K8hQ36iNOXwuOJSSZFJzfUWbX+/BPBDQO4lP2UjFxMldPSASv
Z+egdopI8Ond1C91/ZjDm5+Vfaxz5KG8qLb9I3sfmHXEGCzyHQPtXac5vGNRfTebtiXemyJSIyK6
TbQ7Brqn2Fq9goKlBNe4CLC76tXnQBwt+UNBFysRnFYTPir/tgjzTKzU0mFdKv6JIxaKFvkR87n1
GHMWEnvoNO15BhvokpIJv7Herd01zSTm026tXKbkKTMHVlSoPARDHtTpOxl/zO5CF1m6CaOxDZn3
6ly4dVfvO9ngA8eI3mBvZdyfHAeTNU/KAVtlO94GnSCyRHFvLoemOmyIwFA9rMWD/z9VhKofBBOK
Hh8xXoJ/AIdpDC+7bsCByu2m8hM/1PEHtnWHixcKxmUxWRk6GlZxAkz9X8cgKmXwXTUvW3GngSoh
S3BG3tsXtEoytzI/leHM2ER/jL2JpMrZOMx+gdw4I9NXu2m+lKJQ+h9lZ7IjOZYl2V9J5DqJ5vzI
QlcvVJVKUkkdbXK3DeEj53nm1/fR7C4gI6qRgV4EPDw8I9LcnMr37hWRI9ytnxJGPv6OVogprOfg
M7EmLTb8Sfue0z7vnFLcM6oasFC05YECmwDLZ5an57e8FsEkJGZAbIcoCHYV2NWMuEThvWsoGGFf
tvK2t9KR48mnoZGo0ldIVDE7TYW8sSafhOyNXFHGkM6TOEed7SQc5Q4XGv+b3etepbZey+Wnf5Ij
dpVJUxBX4Gx4bxVGOGpdFkEjaYYkky1YsHNPzQ0PyKPPp4uvCSmD3VRdBBEsKOKlWmefk5LmP6O7
CL279HZz0RhIWskiKYArJCKmQ4x6c1l+zsO+WekPXh0JcmTK/JPInZ9qhNZX5YSaFog8eFENtpIc
pCoRlMWkSjgDeKI9yheB6mjHoUpzCxZl3Pt1ygefgb7MTpbE5Eyp1zNWUOrQKziHPQ1/xsjIEEnk
YKPusvXRBfu/VJpUvyDqgfoVIrBqSmcBtpf2yYrNp9v0JITkGQjiC/1Gy6XQYpDpzXlGCp15Tpv8
NGIA0Z5FevLbVD47fAEwlK1XVxkAPNNP8em0C96rmmXkum84BAXGDvIDpuIqKSkunvuNiSvHKsA+
xohcqaFghxkg60/y+n2x+A0Ot4xmoL6fz//oY9lWpjmaPs2VJ+e1TymtsmJfOSDo8G5w4datpW/o
kK2B19SuxDhN0ZyIQIc5G4taro528yXTY+rKCc2ZsK/ZKqK7qHaAStHSO6tIs4va336K4ntr3ZEa
3IZhPjENAogEax6x9HUW8OvZ96e2b2IPBK7ZLhjZAEjBMku3iyHR5ZI4cvKtrCaSlth/lruUNvfM
Auxz1H6vMh24FAlsgy+G0q9o7OpgE/Q4kcntKkjAMk3wkO6nfa+FMb1IVYBdlQ9iyFL6H+s8CRXo
3fSZAURRkI8/iITOIr5QS8nW/G5UUmhS2Jm9A8lfooKYoaPZ3/KGTDurCeqoeQHG0n00v3GNV95M
r2Zx+8bdeL/Iw3Ew8UCw9v9HUmz5Knq9/hTrY+GDnPOH2PSCYKp0EfI+scarqilnOBcb2Sx7+zZW
MJAhXhDQKww4DjUbwf/bmGRxOSiWX2vyhG7WXtUcjAKeqLMaHyMYCQWAm4SxwSgUQCesNji0TfpH
9cEAGP/IVbZxfKT2/fpajEGXQ+k9vJJhtixHJwdacrYnBP8qcU4rze9zYJk4Pn3UZla9nHXAycvv
rCnCbOmh+hAlYo5TdehqnB1xmh3Jl+4KFiUjou8LIrsiliAzkiDLVpoSIn/UIBsgO9rA5Z8j3Ubj
ZhpU4r1c5VCR35X4I+/Ke1H+sPgyJmj9843QKwXjq+1JdutYmg2aC2BMV7Nd2LAQYMJGS0jni0oM
rS5XiGV7vJaN9/e//Y//9T9/LP8R/6pvdbHGdfW3aixvdVoN/X/+XbHsv/+t+T//3P/5n38n4mUJ
hamJvwzo/7Iu+PUf3x5pFT//5/8YptLMljGuvlldGgxYfnKLi+9QXnvWcd1R0rejge1Wpws6cb/0
zkCfVyVw/42HvNeOZmkdZeZnJejXJ2AoD9OtDClxpqL6iF2lfz/2uvVRFP1HOhU3sdK4xTRctq8N
qcOtZZnZwMDzY5vaZBkMRBf2VYL2s1yLQx60xLiQEl0lO2ZtdtwgKrBz1SjYqqgQmIkTylnQCiq2
IzWQTCC3OsNpt++X4lDv6fDyB/B9DTa1vu24CiD6D5HXDpqn973HyYAMqfvmjZjICOQrUVkx7Z51
WdZr1gdbFAyBzfnAereBY6fOGJgLd2lMakp0I0Fejw/NeCy5yerYW9RGHCaWPkq0OoNlO/oOHzc3
IJltwuabGjb43imnLjSvH3SM/bNbeP3CTIcOQmFIf4qpOsQlCqwLfPEz8HMB4YzKiKKxE5xwxhe1
sL5E47xT5exiVdKHioaoZReDhQxlbOgVlHBNWVjxtiNTM2XtqRe4Wy12dA6lHOe+yq80IeOnmLmQ
LA9DjR+bvlOK+i0bsndtNt9lzJaS26PLKnF9j48rZ8WrXmMjbZmJ+9tcwnngU5E3dFE8KoJf600u
2hstIreUijeLqjYWOBcN7TUfdDervkmCIddR8wHOWupsrDuSZj4s1zrAUcG42TiGdjAmybH/4vlW
//n8/un5tlBvBW4GzD+Gqv7x+cYDSh+AnUSf9tjCtjz0Bu42lDZuDHTpBn1fhtgPw0zWz2TdL89N
T7SeRkf7UYVpQ+iizm7j766wWDpivQRVsGGc7cKNFEIGva3YlaxBWxVrN4ulmsqrYSHHhZQTl9if
GvZNBNSpe6SLYu4DvVNP0u6zbhEzIcWXxCxfj5H0TP6jILMjMgxPSXqvQZBoaQqOj8NPLB2LdVZX
mkGIE7Xt73Lrg2cjljpfrPEHFacumX5USYKm0yfgAFcyr4Y0+Vhrrsy09KarJLyjnIT3vCFgW2CI
sPqV4CzXcOKN25us2xhmXOwdhZ1da8amqX9HOQvNatsJqMvU5rxG4N+l52ei3Fu9xnzyDAqxfODK
qDD4FOtjFgkvMowTrEpbfJXqa7Eu/g8abvLmmpW6Dwxkc3kJZpur27qLUJPy0ciM9QTfzibaS2DA
Nodj9ZtLMPQFCR9ZmXrsFfFnmDt1xpM24laUvGV/GzVqLzrTXdqWEejX0zY+Z/wKuYW4R6esDB9B
8TKSGmYtVrAwIbCNe4eB1/JZv8OeqtxlI9HWV661XVTI3co+f1UUhM2h28ug+/XuME/Zqy6Gl1nW
0Ri0+9xuN714Wyd2LLZ57uM+3JN92+h9DgovmzAQpamrUEq1H1TllBG34u1wbE2+J8TSVKJvMsuz
Ct9zqfwY0udcW7Bc2E2xdsma5VrN+S0r5JuSxPfFUo8Vlqcxki98eazwb7Y/eyZRSVspwrnySxNB
TdNYBkuhthQhYW48ARJCrLT7yQOvTj61u/mmXzalu5j80z7SHHVtzp30U+m4cZpgnvPv8XDRuGCO
T+OkC16OHBQhGbFQsQP4eXP//08eSxVCNWxL12TAxvIfP5nbspXDpmQmN4j+qNroTZDTgKOtFt8X
TErW8qgMEvPFkcLxt9lQ37vuUCTwzrWrRjGSZUSPQbMe5il+KEL1tkyGJLB4Js2WMhk2da9E+RUX
6yUbER50nH5uP4/cVJJXq5ZfZOiDDU/KUzfNye3lgv3t4lVbSUYVqG82uflzNu/2xiz51+l11poD
1dsKmy+8VY4itMOgLABVqIquC6eRaTYABc41Sd94go8lpINqBHw0aCgRBPMtno4a3s/LzOUro5pI
jdcgNvpDzDpg13QgAlQIF3IZLHgu8/OypJdMns/Wwb7UNgWNAkIEIuo2MRtr3lzmHnZCtx3EURjy
8cfYV046VE5/jJ8QlJTacMQoIydooJPKBKE6905FYHbRa/7UDQpj4aUu5lklq2idImA3Rf1bPjo6
C268wafF0b/UdE8pv/sQmkiw6m2gr5xPTFNarZ5Sjpyueab7UN34MUXJbooTYGpy1COhr0Otmy81
n51tVmmygnxQRCepe0/H+apbGBc3I9ScfaLgPzRKT4VtRplqs19zBAAHy380XDYjvoFV6Jbr1s44
B0lCk9MW3ej3mnjMAMKKpX2hyoY0UHeMjyU3twWE3zQAO4o5wLfopIMHfY6tUav77HiwGZr7dzZy
qQ3VfV+mJL3B6GBWtkpB64v4i2NIEX+6ZpHuwgNpCkt/HkEcRtofH/aV3N0qVar4am2T1zqUhMGh
pHz11joHEzCKDbwHHmAxNwTmaFSZDSdJJUci9ZTpiK04KdRzIdFLR8kfdnaYPYarLcZFLqTLWkoX
QzYuUr1eVmca8sCOTDaw40mxfSXGC+MUPyOZlBn+XoMASRzXHs0AriDICFealxNQOwenAalevgRX
z0zX0novedZCFgEeprI+R0lyqa49OWW33eOkwGDrIemd9CQNVEoFIsgsmk01DqaVAs4iTfERpjbG
34PNXTvyp48Wd+Cg82JlwyW62quVxCv3Y9X5pi6h/s0YOSKXucnTosy3DnWteRBG9e6k9bafbIT9
GHTGAQ4WWV+lPvfELM2kuzngAFjNJ4gjiVi4HaposAFQvW+LnX9s+2ebRiHXmN2bR6WB4OiN+/Ju
ELCiBNxTj6dl4khNz+XPggzNKPdX7X2Jqysdg+dYjZByWGSwONzO2puozQMokKoN1HEM63k4b/TW
Z8wz0fpzVqNriw8dc9NtDTIwFMfkM7Kya2aql5Snk9dv5VYuCPnbVNU3HIPT09rHjlnwDcALnk90
pJJF7izX5sXMjZIrpynvN8uia6PxFnbNigm46IiBfvfvX8r4KXgO/+W69HxOBYeFUHRbtU3TeP76
v4wD0lpGuC1H/St17Qd4cQcJIbOHpsmu8FOWv8oETKTnAD+lUbCeNnvEZN3fA/j7xkjD51Mvilh/
YuHtS0Id13LOHfGDpalr4rHUT/lFtGd5f9aK6iJ2JDD7KIS8fmZWUNG7+006SZZ5khC7DTgQpXWY
N6ctK3I6qt/iAWt3g982BuGN+qrkxlmJZb7QdK+8ap1+NM3JnbrMa3XNqw68e0mmizg5licaHI6d
JXY6onEB7KBZfhNXYAkIDgFsF8Kw2/NXhqv4QzI6VI8R1NPklvxVn31matwDfDKT4ksFOrJCoGHq
3FrSbBAg9xN6F4hqi6O0ookZIs7gCfzQFoJZfFPVJUgVRiEj7NoycBUCw/R0hHFdMlPzoduxTuv4
faJnSp9JDLpEDEc3+62jHbdUjAt+ujLpai6tFqi683FIBy8GqaGBhuFUa3k3tKFBK7EWbJYU8PcK
XZZi3m97J+NCMx/qPn1bI/tVVgD6F9KL+B2jAG8FWZCsCE+JhxaFtwlXlK6FEsnupSYSO/iLpniS
ibMoI5FP+RkQ93HxZbM96UG3r9r6/sKxt1L3BkqCZiSYWsPwaW/5GYX+c431M8kFPD97OMzNOT1E
9XRNJPlanQEoq/hxa6R6XWPViYcVQBjgc+oETRIf6oThDqkEBiIv/Owto8FAlaVHay33DPYL4SDt
+ty1DgUZsqn7izuKpj1fy3/8OKiyZtq6rvK5YEK2/vhxSFfSHM08DV9FXgVWqYUIt5dN+FFm0A9v
WS+IGe2CyMe4bw5BUeITF3nYNsRkssabgBdFeYgFoN5J7MTLsOuxIaIQWp19pZU33X0ZDgWfmme9
Kxqp0jnLIq5r0dzaWLlFd55QIIbJK7vJRxRnL/U3e62vqMPOpuF5Jqx+QQ1rm9uUidvcN1yX5Cv3
u4vYrHM+rGxAdTz0aiAArZvn0u7DuOgveWOyM/1uf/S7tZzDrtTPRR9fEyW9MSW9FDIhscAiHVdM
yV6uvm9QUQo4v1QoytVJYbG+e20tEYiJKSneA+HfMSZgFII7e9q+8/c2y7JOc7XtRwFxrMP5y8Ds
MWV7us6PA/MHaO+daDcvulUx2TKsGGVl8ubnWaa3t1/PqW2EVQXWheVwcbCzip0Xi+THDQGtfCgP
3g3DofpIDSB95egMcHAvZvadqV6GXxMVxpHJHp9PRFij2b4LtJqU6BZypizz+HXppZ4xHQ5rsF5V
8w1232WXUs0Halr25BueTwolqg8ArGgBEWnHxiOT74q9+RoZ0mEb80P2YaBLceQeBqRxeeQLK+Hb
7lBsBrcmsq7jcNDkO5kkJyQ8vlynffZbZNghkcjG44AJSPMWFF37/LFK28M+1zTjYiv4vW50ytjX
UjKPG7uXsqlc9cdSk2wugOmQTxXR6NtPWcVmfzJsfoc0kD+tZni+um8b5rMtkn1Lb30ZhW75JnAH
Mnh6ZWK589a7ajhzlZVUPIVcZfWeWGir7jGUqk+4FsKoiGSnOnEPm4mIXHWYxJYeOTYFUBOPxkvm
qKN0hNwHgmtvUwRUP//QwerBM30WZYDndp/pHXCReBarX/yoxYNrapi1p9aFAuF64v3JwzCMV9ka
/GRZSJkrJ+9tLWhapcQ6ZtcsTnKE704LRrkK9Q9hF9dYmNQDrb6F6qun5o1BFF60QhROgdANVvk5
tJZKYPvUD6WVRw9ATz7BRFTTuHIUlJOblWeTACszXj0FDq1ZOXIvVBF0KX31Eg5Zu2cnAcUmdraI
33U0HjVlt10TkM0pMQD0DZIpX3A/lQE4eFLGpP+WIHEtHC5dxg2tndyELtuKMuB/f0wrtvHH95Ju
wVfBcW9bJjxWw/7zMc1yOh/JDmyfol4IHPYnMWPbsmu/dUCEA2A2zzkp9Kr6OtN/Buktl+Z7vRSP
aDIfVl2RW6hetjEhtAUic0Kktx59Nj5qjaty4SmRcNNJcaelp+EpdfvpiZggMc6JwkrCfFd1xucw
DZC3zmOmhdkX0mdHAepZ1F9obN6PsGkVqg9qm09SGvtG0vprvY8s/Wp29e21PcdPnC5u2zl619rt
WGlloDYgeSiYNONLMojzMf+lZerdusXs3soxhH0Tir6iTe+cDLVHa2YWZJwUAmneShYfLQzhX4Ec
WaOfalxU0UG1cue6s7DYxbNGgImRn+oNkT/SaavHUNz82HX4qts7TopH+GHGhw+8YrNG9o6KHSQE
GR4844cm++Ozvo8sf18y4jTdSWYRhMj8dDVu8eTjnfChFp3STHmNl+y1WQ5zgtceN8f2Xr8Oacur
F/qzCmM1GzHfRdTwtqcIotqSRh6Ml3aqjyc9XGlkA8RhZWSOtrDspbOSWAFXvxFnNxS6JZnDBial
rOi0osA8WsV5g44s8vqizZpXyF/YFJTrAOMVzutqnMt5Qynb31HzY67zFN4OBPn0NvLXZfI7G2pC
03sDxpYsw1WAWo/RwEJvUJw17pxNB8yITDgcLRY/vzWKY236ZABCncoAkyu+h0Ngvv37h9y0/nQX
fT7kimLJvBpNS7HQLf54+Bo6ScNOt+fPWYHz2kA6OXQqgZwqddnZQxYu+JmA00cHqBlz1WIVBBFr
lewzV5ZLi5+oYVdQ8ook87oNp7FqbvSB3sy+uC0H3jZsOXkX/SSrD2Vj3OC8TFgoetzC7LQ3p+gJ
/mdtyKLefpqXMz7p32yQRnEg/5aAamZj9bE6pP/zJjqrDVLOlyWEXuUZG1cle+XMq12agzZoKcKP
eVrFwUqUfaXUoTQzmmbZuTrQ40BE6Edj8e/GkFMOq25euARfcTa82EZ1HXXrSgXmLk5eBAWhKrKx
7spN5a1JdzBgsfIBqz/nX5o+0MdKOQ0PhEYvim5epTG9ceO8dc+Cb+I/nOxXtDWvFMo7esB7kmOd
i64SEXDRbW5fDdcijq/ddz+LGcFfmtYZgO13022cfZNUqh231GBUd/ryTmvys3TxrI4NrTqaK+Ev
AgM+765GwjYXCl3CYzK5n0ycmoTFrorOkVuDlAEgdquH5qbDILRWRI73XuIWQtbPkPNgvtTyfmFl
rbx+X2mpH+9KYR9lIh9yHAEoBx0iyV5BQDXhnpIb8iHmGosrrBjti0E5oo3Zqy21c9LHZ2oNm+ei
boNzkhK334863M0o2WejLxPfKEGSZkguPZKL2mD8h3giiFDkTk2lV9VApcwiPDFfJt5gOp182rMi
dAV/TRofyeDQvtHpQxxtovGWzyvrYyLZU+SJxsHqxC7HmsVpoF+aHcPTOvuWltpLg5VDpgUYL0fx
Pd/bXYBOc9DYQ/yqdOMGAfW6fp1pKrdgvRC2PHLV5eykIICSLIw5yzMSOcY+BFByKUs6XhdekgNu
0g0oacGxnEGvYwPk5p8Ky9nJHylSxaLdUrfqdei+9R7n3XtmwvJNMDK1tmcjnGXqzcwJg/V4I2Wi
49FuKOQjGyqq4tzvGakVjXfQmCMQD+cq0tEneExp3YI4X2XE0xSKGWgjjxBNhuurEiga3x597WkG
+y4IW2nyDGJl9bZu41oEo6FlWY3dngScXB8t7E6xKoKI9LZEwftsEW2wjj3Jf1Ix51nS7kWW3oBH
4FatQ/1QEZx8z4TlwvG4DLuwbRNHXzsnjRYn2kyHl3iWcDlWeEbi1ZnH7JFu1qP0w+IJS9m3BBxE
TBxEeuN39a7Y9ZnydsC9zRs9SNyez8Dm86tljbjkHKCdQVzUYfvPvsyg0aqDBNjQ2t3UfDy1WJYY
eolPRKHT9Tm0uu06sHj+jTIbz/JJgwTZzXi6pwokeQPGtgmS1XQTXA1GGhAjy+n8UEZP3cSBPAJs
PbIS1aNr+t0FykI/RAGkfRYrB5HO3kCUp9mcLdPdNcXF0ohjmuHRqGxHAdan7qai3mPfV9mrQ8on
gfSE9yT7jitkkfR+S+3LZsp0ekEkKt3Zyl1p0zEJnAyFmpIqcQcjYv2DxcBMUHF/WHj6MXavHYFs
A8oXL0Iow/1rBquU+AgOeGZOnqMU/A3WGUkx/Y30HF4lCCzaqfjWWAWmro8mHe4tTNIhpcmHsWVj
bIm7+WoZrLNKVumNEoXY50O7LIMY/9CYBEoReUP+K60SB5ZsOueuUNOwPIhWvi2bdY/T+IUP6ku5
/ox7KSzb5K0gB9hkqzvq9aGpsVY539Z58YgZYF7bb98iLjYtapSSOnSKHhG8HGYhJ38mMcDmTRSh
lnj6V3hyr1i23XGVz1WJBPKM8recrcbV+t7OUthA54NInmxwBRKvkXUuMtN1M/WrQfGXsllXbu6D
HQg6CXMediTsfiuD9sP25UHdzUocwud6Q1bXciA5WL0y4rvRGGEtfXZwwNgderwY75atHkDLwkdQ
0E6kePFSwepszk4zSzKVfBvN8PBzzLt4GVuag07cqjGMIZ9TzU5j4Xkau3MPMQEz9i5XU/hcakgV
ZqnsrdaCGLeLHsJaPK8PMptJi0uV9Epyt3wmx7ADifYzR90zsQOtyOB8lelLlY84l2Mgc+tZmtdz
wv8FnkIc4Sdhpad50P0mH/3kPHwOSrSHdPQj2mjoNl9kqXywWybcaG4sHaD8xqJ8qLP26H71A+8H
ykMbeiCe9WcK95pOk70lAjjA95ANOrZJg1R5M+LaxIHEnKfzdUmv9zJTGL+YAdXr3A6XfkzPqnrN
Ys3tiE1jVUD8aiikJNIv+RjN6DPhP/hd8m3ICSl8yX4BI8L5Rpx8QWMxvtqdzr14Z39tNNnJfpXT
wkFFJSqZrLG6VtV0MTH/L5sjfpoFSemGSxRFb/ml0PHMzSKoN/W0vRR7hpV7B/lgAhmwfO0/SGzc
4dXnVnSGu3vGUYW/Sti/IcBJxVmbqLTUgbPQ9msrhv/vL1iq8v+YIjRbCFNGyDJkVfxp2Vdii68X
Q2o/rdUMIR9iqY4O2wBjt5TuVJb39rVoz1r+5Hst93jEf72C69F4/Lh8SfqbEhtvbOneeLPGM9s+
0hOvqz64VD+Ak5XdZKnc1I6OSSYfVeez2pTd9y1EjyNQNLjJDBUT4K7BXd4bOOJFurhlzOoQmd+K
cKPTWoh+ssnJyVbbE+4Qs3yNFfO1TmpI2+1bck0/pYLvdv5jnD1Nb86g43OKRKUUwzs7BjRpAvDE
bjfmOW12h7xxQVSUYBckTCh8cx5EoblaFUl+5SiaLOf1Va2asEiV0LAEHVxSGCesJ8ld16nJN+IX
HexH6SHzX5T1wwScBtEKyJTsEZU9l6NAca9P0tMBBYtFoeK7J+gyle5atuSTefLKEwpvIKlNaFr0
yx7hgwwG62JCHztYrEZ919XuMfyusCLOxWNo7Lt9j6XlhW/rC+4hbdFCU4BQntZQS9qQsFlh9pf6
VbK0i91F57yrzizvQtWogiKKnzRNq5t2RUaAn3SsdhzovQGjpuFeqvACSKmvm6tvgOGGcGSK+USJ
q86tpSoCG+Z61ioBAe6nPWaxJjLhBR2Rk5SeJAE1DL1pAyVp+NkvSatfm659sekFaad3lZ3gpMY3
i5rIuFpv2T1VFN+g01ZOp0d67MCt63YD0LjyjbXwZ1pDNlZALT4M7CzgMAQhuJg72m6mDnQkUFTw
ra5jrw2kJfHq4GerFfcRAI/JJ25rcWLvZV1xsR9zlTUpLt9tte38xefGMv/79C0sIdM8LXRVUf/b
VtC247Jp9f4zKm/xmqNP6ifzczhy8rvkb71tcFE8L9sorlVIi1M17XncNwx6cpK8skyoM7J7d9ZV
avilCbVK3Beze4jeWeooaCMJSKkVaDER2Nh27AVAdXaPsRrEY+l/znQ2t8GWRSdTObf1el0y9TLX
tJubU0AcW3WAjQwG4g5ohCamfHn6PoLkbkFyT9aDidn5/t1ilC8G5j2DGsrushhEJ4LjRi149G7V
2u7I2k+BN+cdCZThXc5OHYDpRZgkbqtdGvTSCrKdnMpQeZjF+UOxfSkhj2riK8mfVhgpEN+VIr3b
2KqVqH3oq/HIXqhfSehfKPHv4TPuQ4sqyiy/i3y896RvR/BWayHfkTXvpZ3dRbTcHvaD/DU4AwWT
ZI/aSafs824o7WBp5z1Ev2HkFg3QP9szyGn9Q9rvpMV6hd32MqKDAxEnpLPTR/XSjIJqLymsiz3J
ecTVCSHi8Bz/Fcb/MgTHO+YU4+4KYd0s9T3RVsLgGZqRjc7e79JXzR1RPpZOYzPZn5ckOsevjfkl
JGe/rIFpYL6sf9ZoISlRU0rocoCLHRGuok+9DCeizZWn8bqpBfFHX83cemm0y8lxdga8WVpTTTya
jKmydC2sgzXID6Jcp9HExYftoM6Kq07oaymoBN5/s2a6uX/XbBDWJvXrrPfW12xMCIqm+LVS/ODc
DSHFdp+aszRAL3RuygSSMiwlW+dPZ64c0nqU6NmJyHWIekA8kdx4VDDtc6PPgUCOuPdP6zACaCWM
1gh3EKRsKWkbMY4sjAZUsMFFYCoARsJBWs09IVVUbvZuJe+7HCRPbiluNz5NoMRT13OhBI2xPVn4
100Zz7VzJ6WMzPlgN8WFMhruzwsJruVN+tmJxQNx3cReHQtXv+hQ0pUgq/STYZPBqyIsu1hIiZWT
ia32gzWeloRtKuZ42Ugd2zQO79S60VsF0kUxaEDgnmqnjqmPfyGeacqfRF4WFoasQwCy+HQbsmkr
f1xYWJVWGYluVZ/dFNBHXPwqF/DCTeKsM8vUhKsDqm9pwMoZaBQeDIdnENilvxrzQSpT97+WGO3v
RK78Asd7B+ETWJHf4pjl6EXWXIkPaTXcsjD/ZuBWUno5qCQz6Dsj4PJqW1zI1pcyih5IZxOJ4q38
7PDvJsAySIpckmk8KwfEaF+Du5stpw4metmxRTIJ0rD/L/oGDv4R+YKPWfmgDLTfQpyAYw4j+4fx
otNRx8Vn+dGhWucvWT+/tov6ljGIrfuzVRtB0Vuou75MZmmOF5r/8pAcxJo8clRXM2/uaqncPu0v
dSOHi5GEnyUMbduUT6qzVvNpeAIGe9lj1+P1OzuQQQgOHVBl26mYtAXt1D0JHuHNS4eIAaRXzk8k
bE/pSQX8UpECMpCZ0umsGPO5jqfzEiwfVvOmxQUWV8mznkcMYJb011KzbQOjpoNR49hSWAKnbuqu
WO7NKvfsPUqvut0aa76ManmW0vbaOBSdQI4VNfCYLT/S0O4IlCcVKHabw4kLyWLedtja2Y+pwDDF
29QCrGmX4wcwYWkEbeAWtCLMhZfuiQKQKdK5AxRYcYUJEoyMVeMAY2IwGZk4aePaq/nsR+VC8e4c
NECQUgI9EYVXlhJsW3LpNo3AW31FNNwhPNU4QozybVvMx2LBK1TfMEa/SVX8tixv6WwB229eFj15
aHs0tkBG5Ru12V8ptFu6fndivLG9YX9q2siJaetqGCYFw1DWdcey0Y95VGKa4ju0pbuXyQ67fc5j
82zXzmY0ENocl5zZsdgNknpuYoxJhtPoKbWZ2zk3rHA9sHHCPyeH+OjDNVRZhGKf+qqophvniK1F
7D5N98I6JCl2wkkGqL45SpUeeYOABpFYq3k6I2Bp6u7CiadElCXNWJXjwV+pNm2K8pRHGy1MJEis
xLXZg0wZJ/Dsiap11iBxuCC6BgUNNvVx9E4AfhEACCU99RXIQBb7m4W46X+lcYiMqWxyZnk+Idxw
eZzTxomH6kQjEhGaS5HYQI8FY+dGi8iB+/au5kIyNZ8cCLzZEwf24Z7SFvp8sMXu7ja3F4WfmjKd
uH+pD6jK07X7L7rl800E6wHdwCKAJ2ztT7plbq+Z1Yo6/6y7x/aiwFW/v/dDdiIbEzSb6jG1wjY6
s+JrhiQcFCUEV8VpVl3WRLqYHQ5O/KcwtWiZLvfKF5HzphmI+p2OA1hnqbPOjanzIdPOVTWeDS07
QxwY6pDkYziwqmrd5CsmC5emey9T22OspUdE+jhmctLsYwUNWq5P+Kt8vW9OxYh2KpZQ2X5Srk7B
AaE7gz1GW6dwEddjW2eu2q7uVX8DURbYoj3F5oEmqkO/RFDRgI/U/X0opwcrp5SMB/AmD8SRmfr4
VNl8gfny7VXx489HSuUi3SVcKBMWrBNRMj7Ig0Z451ZZ5pdpqL40WvvRfbdxyO3+N2Nnthw7dl3b
X3HoHbromwjbD+gykR2ZTLbnBUHykOj7Hl9/ByTZrnOsUPmhQqpil4kE9t5rrTnHFAr1FC8RLeAf
TcvoUIBabuwXxs2i0u3MBaijae5CmMDqci/UilfFQmAwytMEUs4oNq4aFitia6HqoE8hT8PqG2b2
K+lNRC5VQLtIVNYzLKqjJ4fvk5uPLDJKcScIyd1a4dAeup2KG5PcpHOnp2fTaE9gTEzZromuUPQK
yQLnbwmlc00DzaD1tGmH+P88q1jomULOHj4jTy/Aj2RET2quWe8ZEToqoRhN3rixsutU1evT0aus
GNn0Ca6BO5MxNO6QX9Wu6fe9TECvgUjJlZgMMr73DMDpOUFCqI4I4Bn/kcYHMBWHyUo2QrZHvA8L
pt93ZKKpMDkZ928TutBgHM10LtweKYpqBVOkGJPFW/kbyJR4XjALoj9v4C0AQYoR+wy/afs0GKhb
FKaCWJ6HST7+yble//1cbykM+xWTB8fQZKhUv9XDqdrrk9gWxVuv4FK+ZqUAGrw+aczsTewI1qI7
INOII1xOgB/Ps4/yrycGJLm2HOFTjvBdIz8Ql2fryeRgFFgIUG3l8aRKgGLm8DCrGMe3Ha46SP3Z
QvC8NYvOxQhCaNC8hf1EBxnRuvQVl5OLWG9UjsuMyX9QvVfzrMXCvgjbgD5RYGUg2hsO+9a7DNtB
bmkuVugD0aT48WO14ebj+G5O4jujRUcOp97M6osG7EMQyN+Y8/NKDiClMZb37gLmvgenyDA0BAJG
5yfa9YiTmzXyRGoViDiFkPnrqbnERgOOFUo1GrLYlHHBJeg1OF/+TPoFLGq180s6wPQVB7opbX6s
BVb5r6qXjs14l9HlCZunbE5YKsaHlMHNsl/IuNdoCJdbU3ihQTx2yIcwgrRwdmmnnL+UFRErgQVz
caRIzfLO0wPSgHCeAd72ZwqA1Up8ct4uUUkLlPFUI90iAVxJJnsZsLY86EG+i1ZItHjIA9r5Ouex
LoLilPzASgWUYoRSjV/XXHcQIXYkN4kBGoyDcqazf+lgtVOgOHbzKkv1DkU0M2zsvIPba5swCJt2
lwaA7wNxUx4/pii6rfWu6NJHsU+xfZo3IvTcZNzLLeg9p6oL31BZLkg9qE18hBlxNbI/cQps6nk3
1SFCn4EFJIpdmtrEyaX4LV5zhFUWPPZmGnDQzBywRVjXhypfr0opUcT015bZClQHh3U8JCxQF5S7
XjIukWieh8ceX4BlbRWqtdPQqJoVaCSYzH6V9X4TljBOdF+iDIjpDVg9Vs38otXWPiVsq76b1uQ+
Tk1G6gxV8u7a1fI1681LInsQZa/kpFzDhxiDWJ2Oh+7FcpMUZyhWQnOcPUHIjjl9tHTX7S3gqmk0
HkxPuTdSDcI3hkEcRnW+W8QntUEtwPXRuT7/+hFX5d9miqbOEV0yeN50VVMo4Lcl4A/6tkYrIy02
BfGDxq6T5V99PZDNS1TtZHEMt7fwmfqKzFgfrrEckXNWP3Zj/ySsxfOCi5WNzylD6Hei8UzjR9Gd
4tK8ixoMhClxEvSEXU2Ddy72Bp3yUeXxSMbdTKc52WN83JsqMwtafqguY83yP7B5jjCVguFBWTGb
meouH5g4jfRdX2ofdFdvrvjTcQncaiu80xf1OhEbrqioLaeTwIynY73N5OUsruoxrmQ/FqyDlcXH
EDHdipCuKuUDPfsI7Hh9p/iFmR4UeQCKhyQ6kU+rgHF8wJOQLi6PkD09ZOJA0WfL78ie9nFLvqrW
ACFJ9sui74vmQUZR10PyBm94GImxJQwvA3GIaGXVEvr3WJvceQbutOUBZ/pJTvWT0TJtN+yRwAcz
epbW/ElFnNNbISSK+LZslhtRg4y8jgTC2gbJeOEpDKYQUKBLGh7SEnpgHe8QA4tR72tBdlaZsDuK
7qrzY7dkcxGhJEI7UDj+lihMGJBTx+J64LYyCb+MbDAa9OxtqWJBaV9KlucYWWpDW9sMvgrtfpOd
gXu1C+Z0I1m3LD17AzSnRu3JiO4SYscW8LOYRrdrK7BzCkBLJnMqAUnwlAcCS6VL3EwnvKHg6I0D
dgK7lYCBXbo3KR/ZAeLzsEgX5h73S+4smn4kemo6rWV+rpb5rJoYhJBFTlAnkH77s9xdYDSDlkEB
mr9AofbRpvgDq1u1Dd/XnrM5IHMs3jLKFAxHOU7nKsObpEDOb2moCjl9COoB3P2VarCYeDGAe02P
z1NHnYMpugRwHxc3GKT4p1nl0Q7pbQj/UDmGWIs4aIuzn0FDmU6FaJ4MJkEDsB8Xkqq2ItDVmPUo
r6XN4eUumi3/TcPBBNLjcW2Gu2IDTTwI2O6tnTiSqMK0a+Uf5p74YlS/f8/JKZHZk5iJQQlKER+S
COyDwEfvGfkQdolMn7yK5KRoM5X5g4i2EiZNQ4hgRpN5GvebQqnu61PG7LwnLAmrwkCY5xSrELMd
Cx/FlGCgIuuaYUVYv7ZJ/jocq3bdaKnP2hssUWcNvy16SwqMvokNhXwRfxlLP/kwJLYT9KSpyvxB
rgIZce5nZFQOUtSdjpuGJIKdeCzgkYFarbOgjgJ8jxjsEYQ4k0GWrrN+xU3H/OCaVrTCEWNm53AQ
UXNHl0kiA5bgbyFdL0k1X/SS21l3IrCdkTvU09EqeEMMkNF2HUIvjPsjMM3QYzKRn9v8Y8+kZbGk
e6OJ7onfuK9DBKatddJqniINQ6NxjETwXc0S5M3riDrCpKpMEKOZ4Km0W+NpCGGmKb4YEWya6q53
KcsxuStMj0vrWgGnj8WbuiIqkZ4VqXzWH0IPMDK9LPqyeObozbzotOfI4tk1+UD/iEtogLtQXeGk
BUV/iXduYdWui+EZnXk4+2FcucaA3V71XMbjlEASSisaNf96sUf0/NuAY1vtZV0xDMlCw6mp0m8W
k1asFG1IJ/mjTDuCuYt9pbIxKp0dYckLOUwqJFvSeifbOmd+EzGinQ/1gI3OkWAEv5Iq05JNom+G
W3SrsXagj36c0vSkASBCEsSgovsWJLgtKDZVjl6vafwO9jgigIRPrkd+C/aV1RRBVplal5SDBj4/
QUaeX6J0GMdjxdaB/RC0UCeax4zGLzrlCuBq656TqfCM+jGVyyDlGcEyl26Ug+maEx9DH6mrErz7
ARJUmggUHKBd0wROK5EoKYyxHHnwpGAxzUVkxfdM8YJ16gNZQDeInIP0u2AghI1gG2yH7+Cs0g5a
BI7PuLMQeqUY3O3jEpOQhPtPLA6vEBkQpxpOQmdAfJOybhfORGde4TTPCRkechZod+x50YPJiuYO
xm3Uov0krZfo2dRXNLHmOeUyJGpCZzwp3PDc0xXvgMTtZK32VWaeDTNPE9FR9KE9pnQHl1E+Zq2d
m3eaMXt1xFiSU3JnD8s2uOv2fC1GU29wCSLs+ZOEKec00olPFEwGBno+ZQ7SFB/8QFYJZlV2eXNX
q17l9caMRYEDMUo/POqELt/pnPnBDpyktjmbQ3eB7P1j3MhtdJRAuKRS7/CyQYfix+tQW2mXiQKu
WDm7YB1KRKQTPse9abgo83DpuwDo0yFTZFfnsq3afNan/ByasJcM80gyUBujPpfJnbDpYzSEOzLa
qRkdoX7ROAkoYBgsCLe2Mdqt9Sm/zz1eXI3RSbt4nCcLY3DNEbTYvPo5EagpDCYERW37WIvmk6S+
z2RoWGL5igo/ueYiU+MJQCnJp8hD0RtQkqroIOfTnGF5JldRIXSBoCHiUY5tRz4c4ON1fNbq+CAQ
h9wcrG4Juljfi3q4wxwi/iSxJU9w+fERIsNjOxKKdd+Q6b3QEmbWzjxshghQgT1PwZ5/sr+32mEp
FjeaR78iBQxOBtEpGuklVPO2CaVjaexAkWG7ecV1VC0nWnf+Kjhh/C0zvfUGWtOknYiZa7By4pv/
MtE31FT62K7qO7IBSaeQGKY7Uo/r2NWOKFc8o1C9Lk98E4QaVvWZjSy2McITvXKXHXX6aWuHcsiu
YSAvdvq5iODcn/guDscofqGsAlp28YjBPpz190Q8FPQjw8iZQ19W/BH6OUEsrV20TNoZT5QuH2oO
Cw4xnwikdfhsRzCpdjihypg+FnKvAKqBaIMBGHTt/Spx0u5IAHBj1vI67JnK/2Dkkk2oPViw4K+A
1FyXoyoL5DCwckv3eA7hwnlUNoaYe+OpsDiqw3BsJEZALKrioKFH/0zgS/I/Quv2VjCIhBpsLEXi
CswSFQlonbp3wyJzOwRaxoLt9ICc61QQe2gIgi+Gl3RkzvCZyyTfqbGzhRegGyZfkVgBxgemBcAu
lw8AH0C5pORiT5ZfhJeJbFqxt664vN2sMf3RrSSmRmrBbkbPVLJjGoM6wooCoiY82hUaBPm32T5G
iLDIb2lf7Iv6npHFOD0CXBgReQEkB0Y4gOcgJs2eTT7pDc0yNP6IXEdaVAQrjEMJ0DU1pjEk2jCt
iYF8GfqeeAna6m2vHiJNORN90XxYvehU3bHZklwdi10JqDX0FrzhJae9NVXw4BDXEoJspDLEerSS
FtuYBN1BTLWIqN42usPQmkeMbSfMFWfUcmgSM56v9c7Iy/tMEO8xH7W83TyGIH+yCJaGhhfW2hVH
lcPKFMw0ZepgFLKgbQDJgRUtk+GoLwRla9+LB6mP8IuRNhj5LsB8lqU+dFNyzElfqunomJwhldxB
dks8K10sK7yXBXJd3c5SdmOp7WaEvkUJE0XZiXPihfJhRvtYjx01LAZY1/ymVtpMHXuySOWEMWtN
6HsW0TQV/S2oBERBaGogCTpP6GqPA4pknaNausvy3SOb3N4CbqRic0WdqlOYdEzS9Ws3SA9RW9zk
DGwUOg7BYq5WSzetlG5CXd0aIidCaoXkUve8Y1+afpIODaqHXEiRyii9WwQaJR3JN4BlBvNu0GVP
6yanQVlhjKhXwsoTRUJCYukgDF0gklqCcLtjj2ha8YCar55x8ma32HBXAhXyFfqME50LQw60Dd0F
SPoYwxwZyQm3HAzDmJQtJnMpLcB0AxFgpHemltZYm/gaq0DrKXobRETPlThU0RKWO6GXGJbkPtkf
fvzN7Yadab5MnMAXzMoZuIRMEZzCHB/Cpb8tUvnY58oj8ZMTtv7yHcuAikIKMnz0tUpwQKP7PD8b
3XzCw3DUZSo5jUapo2OE3laxS2m+tWpCD4xZImEBOhG85Kfc45E9SGMXfE73hlIds475WBVUkqsU
0j4bmsAi+ABIxwHeS8RgDd+RB1+unQ+RoDpyUiAVg7dgcsD8VINZolqjdW0N2NI1tJAhXEjQei13
cYub2zok3SHUn+L13HxWn/X0w8CtXXZM2prXBNmgEianRl8ZpWDxWWabrPvuU1n2aUEPEkH0FcLd
J+fqUZcOSPiZp+Q7iuJhPKag1KZDhcVMsSo7aikxtYP6iFZwrHcNFhCKK2BkWnc/L3hvYwfLsFCh
5yekkFw4XniCq10f6AUNX3E635Yle1RSdsRxfBTWJRiIzLWmnxIO6ryqbhAAH0SBHF3zKjOUrJcU
PAfb5HpInMyZo+kYNsrBMi6djK+rxMc2p/uWQkukHajfhs/ass7q3XQfhfupJSJnvvCcSxo79+LW
KdMh/U28z5zQXaK9hmqqKU/UoCxZwF/OkI/8CinqhAa7V3B+RyeQYgdibpNjwLo5kSUGXu8BBGWg
vxUES0ZfOrKskDQKSzsg0fFkq9hjwGglWoHbPjT4cZn7ivAqNqotYo4CSuP1Og1daKvk9Cw5fRhb
Bs9Ms7UlpXCJFr82fc6+rsUltWWrvAC8P6eU64zU5Y57iALNa4fuNubhlYRbKHYh4Eim6vRZuMtg
co2YxR+6pd7l5HcMrbZXANdMUeGEPC2Idg7IS1BPhkdajo141AzhOJTg/JEfJqSVcgMyrdLkCRAG
G6r+OaFCouFX7UAKcxgGKcnkKhSIfXO8xhqfcCpZMArhQNUgnzOLAJbZPBDZF+/nsQggYewTlb1N
CncqUyXmHDs6kqwjAqmojc9wBviUX7KkWilOWN3VFvKLm+MyyNyJNzQxBCMsC4wx4nvcsYsCYaQE
ICLKtmSgQYyW6NF2YPGqZD8fii222GFVyPlHl57Hg8RKNPPgLvda8mIyYclR0+smPfOMNFdGIgjS
FSfcF9Z5ymiV+N7OGN11x5bBQkLGqPIJ+VqzwxbfzBlFXQaYtj6PuftJcBoK5vnhPuth33feWnnr
xWKijQlpoIMR7iuG4i1d9tyfk8eZIzXPR0smN82ZmG48JffepGGCL3/HTARwRRW9jqFA5myEtG14
xpnwZJI8KMp3qACOZH53cnluSLqs92gUkIDbGgxMcPvkYTCGZ7UV58BUPFIrr/Ooc4KVwFYt4Hh6
3Nj2BBIn4zCyY+gsJ3fCDxraWHC3WshiEpDTszAh54TDSf3sOu1xaZOnpMevqMzkOb9rh/q9EbIT
6ogGlmkNyzSqNsAa5y1F3qFM3ZjcnHxkwJcoylmi82Dh3ouyY9oWJ/jkpvneSKQrU+QmAcyFVjJv
miA8AkJDaCUVHL97gZATEmmcgTRp8bWkXqqa9hDyj9oj8O3aQ0fnJ2xy2OvcsX7J308fBtkOewZi
tjmYZyOazogWKVts8JlFM14l7khhDd1L+5yN6oNeiw9tyEh1pbabrGttS84kofZ4EDrpGiHycGJg
ynLQyim2mWsFvp6hCh4x8vcAkE2q7oczQGbGRzDaGk+YB691IuIHBKnwaSu3c5DnEOSV5jCu6kEx
wkOiFUdGCrtSuyxke5TLDoCYuh7TJTnFyHAUSIpSnUHotE79JnerhZMYq8xjGITsYwJH8lU+ZTIe
J8lAG+YqhBOhj0W3qEzoXLPxEobhqdr3g3FMVs0X+6eGgFtmyTkq6j1CBBstjC2fu/Z05AgRh0z0
Ly2tNJPbnfwiVHCFnxIE9tGuone04A2I3goZJtI4IxDTTGPqOExiYHTKQT8vCzPqqHZUZEAoNFkn
6/Nc20AmpzHIEwoUnBBnnZBHijUwiEvnJrTilJm06NxR5NnNW8OV0f9ayMVNnioSmLJjT09OvR63
8lGgoE2edTI9dYlmQY6tzk6+xV1aW77OXDd15N2CfFXebMLAHeDBkMkxEHOZQ3YdC6+YENxs4xN0
9zCcctuEgQvKyKALwsh3tgafUWPVB1Py0tG8A9D12uXrWbOZ3uIDn+m+usmLpZS7thT9ZxP9CNjD
/k2mwxVlyZ522x7rGia2GJbAM4mPbvsKhLNqSeHety5Nai8rcNeRgatCUUTsxaUW6BFYoHtjYLxR
DlHZLhYvrFqXtHY9uYkba4ssa57cwaHleTE1u8+AmVgsvZObPc8EbdZtEBISq6WE6ABbkSF8mtd0
cnT5DikTyGwaQ1l7lIKO+rkn+iuzfxoKz5SV0oGomR0RT2Mj4gJ9pbZQVOwWwgFYJYv+JtnaBDKp
RIPSzS4Qvd0R5bIkvhDsy0J2CXBfVgJol0MOLNZN8A+LeIchdZTnqLT35ZP40WCpIaMouLlttTKF
cxPxIWq85NbRAS2RCAZlRZjDetjfiiropm9l+8Xn+Md+S9ypD8u+guvd0R1ud9JyEHTrge0QF5qd
ynmA9ap9kszTzFQTAwneZ0GFaebWu9n0UOl8h1lySCEFTdXdQNR3sxCmRwWQBm0LlikEUcmhH7nn
vrFo9nfXguINXPm+fBiJq1sz58UW84qTWgTQTH8YKrunCIxI6eOGoFJpwR3E76WWE3dih8AoxVcy
0dlBRdVrsILD4JTREYchlfisMa0W9htq94fCTlUyrpoYV/VlEfTfKVtsOu1kcJ8yfCxT2UmTAWvm
XX4Vw8OUy7dyNh6ZSMLlyw5Sa9tR2d3Jn2aE5wakDVgRzjmw8JGjlRedfTJiaECtBQmRiBEaFIOT
c9dA5aZldWI70q693HkGBMmzMP+QW15Qfsym2EVSgZNiptg3T6VWnb256c5LAVSnOa//gNV71KNH
TTbJpJuP2dxAI89pett2D8TbAu2INSEO00MhTYG53qYlY3qaH9SwCSC8w4slvBghO8eeDm+WjOcE
eiOWL9TsDKDa0N/ib7ricZFHd36SlZQ/ph4joTkV1ApGwTekgI6N6YzF+kwaDJOkk+Aqaegb6TG+
IuP3xNGPJl9gnFWS5/24LJTjZrg390+dWLgcXuPyyBQviiZwHOK5sNRLYul3WLDvsxKrU/yV5I/S
LPrLvm/Wk9gjUTo+rTEqwVeD6Wo1GDtxXclFyIKiRb3ZgRGFhiaA4kA/fyRyq5qfq6p4yaTxpZjw
nd2aUHZQz2huquZB2Q3BipFpwsRUZ0wlQBsSiAUVdActmEqXgCxY+cky+OC9gBWHXp0YzlhyTFZ8
i8NiGbV4gqggOH0m7PkG5usGLSgWRl2UvNn8Hjm+g5hwWd85onv0vmiy63oKdbu8DnF7J4QyQidG
3rRnbOUtTXciKdPqufignCKriwIXMzNSCwmpRVPY+1UFRdLgZZFeEjb9l05HkW4Md3QC1zr/uzT+
//3Cxev+xsn7rGrOElHc//av/3lXf5W3vv366s/v9b9vP/rf3/rrD/7nOflsyXX57n//rl9+iN//
j7/vvvfvv/wLzB1m49fhq10evroh7/+L4Ld95//1i//29bff8rjUX//xl89qKPvtt1GKln/5x5c2
4B/txj900bff/48vXt4Lfu4+6T/foV79W9Dl7+XP7n/96Nd71//HXwRJVv9qAAqxLCDjiqoYdN4n
TBnblxTxr9CGAAuSNC/z38uq7WO+ICt/tSSL7c2SNpGFqfBKumr4+9e0v4rABy1LVy0YhKYm/+W/
rsH933VNf/94/jnV0BR/5zaY6P5USwKrRcqZLGu/UQ2z3ApnM4nRRbf+hIrCwbZGVxEA8PcS3zGW
+2Hdc8qGZnFbn2onhlHizvS9iJ/zkh8jzWkaVd7otsH0ze4ksRYujvFYPsU7UIzfUYND1u682ZW9
8MzC+YmGyK52fdD1J5lzBRtw4WA6ZjmpZZciGnbCUHkVOgJ7sw9Up4EmKD5bA/yvv5QH9YHAccFN
mDK5kq+4xVV71cl/68erTHyBDaPPJF7BB3bmUvL6NW0gw6U6iSt78tBIHNhndsaleI1Bju8Un7xw
J/bTl8lTnRyJk+UAKrQiO34b+PlgdUs/uuL6TB6AfrQBSipW0wvxVX57zPbmgX7QS/QVkRBurw/9
Hlqsn31zuCgDOuc77UE/YVDbM+TxRG/+RI3r001yYdaKP+U3881EeGX4sK/5hvZO+hh2hL0GKLPL
ffthXCy4EyiybdINvPWDLMoa1oX5AzRyoLipL6JbOkovfGKoN3hREbZTOyWB0zF2iicESK4TJnu2
CDi2s+PnCbEGl+9doFzNXHo1peTRWq5f2pfoR5fZ0jG+mcH6oO0kLz10d2/tN5XAfV/as+yMj2Vo
d051rX+WjM9dmpVOgpmytLFU6pgdGP56wpn/aHfvHayL/ri9cD4QF7zebKOMvgKGpDONqoTuJ9vZ
mUPHExpaB8AwHDJIBr55nbzYkY5YLPgsyhufz7WBhDfd0yD1kiB3Jf5y7CYOFa8jccFJiXBIyQyK
jQ4jOKq9Orj9nGinfJQdXax11+8hph1nJ7lPHEQtey6TxwndhvTKZVx9sE9+9YRJyddd7PAuKNUd
GuogvNHM3y1vLfHLx+gg30++hf3MMUgzu0Ah8UKbcyqqy/32R/PnZjcGxZWMDofhV2cTJbQffAh6
+/BtPdGkB+N8HHzMxd8AxPjADUd1JHt7JKx3YznztrhqBlC6DzNoLjmMiRVkhs3J3acHHkzOwE2U
+xLG6JfJJyPqtcUgejPdgZeO3EnaR5f1VLqxr9Eo8lPeTs6lohOUHRNPcD7pHnvcStwdoW09A0ZG
I+tyBOBDyhy4Mh7Z5A59Hbf3qFkfQn9wGUu88FYdZKvRD8J8g+Ek3hhaYpPhPZN2dlY+2iODoO9U
d0OfHAHDTn3iRvnDfK7hoXlNQ6foPEKGmsSGUXS3OuJNIlLVjk7WD9GvL72TepHPudmX9wQHDo58
ig8T0m9+5BXRnEt8R5CcJld0W2yKjmYweHF5RfQrmYtHpAS+o0OyeGOSA9XCQebkwMUG6duSp+xN
JxpUThOEPymLT+o9kMm9eD+8EadUY3Fsd8Sxlcw27cUtvfpLe+IPzymFoYPDAXrMVja6+iV8DcFa
23RIR4eM3/abz3yf3Zq7Le1KcxLzYJJPBXv3Onqa05k2jrUZ0x69rsLJ7iNHP1bwSUuHCiZ+FG44
PvWHyKm9JpBt9UWmUnQccEJu5GRuubs2H5QHFZ8/bwN8aemZB86tpHfvlgOW3WcpyE/hexrAZ9uZ
TvKOayByi5f1bnnQfiZ+v4tuWNSCOJAv+sV4QwoXaO5wBMBbP0UpUtMn8ZhsAMPMDT34FidsdZgc
6Rekm2UvFRpnHPb6g3yS9wzovq0DFqbNBcHhghtI5oMQA43qWnAJZmVBRpf8zgyT6Wf5OepO/6Nd
bf11w606lJMskE/1E9X3nlwgfrf50j+VTvPReAAHV5dBkIX+991IXKSc5MIgGXclMNxwsN20sRFi
OQgaAH0V3yOTHWq5kr3CRSfYYfbH1gLh3RGmR5IztJhsSiI8aWAyxdsNN+irtOUclHy824vITR7t
R2LUkbZpJCD9zBUnewfMB/mbqqXPdpGJbfOYOn84JPxjA/4FI7yhGP6gN4aw+ut++5veuF8Lq1X6
RL6kwfJMY3BPT91TuDrbHZb/2V/7s91982H8QcRVhXKhmjm7exr0wXiLUPg1CFIkrMMgDl/+9N39
Lhr7+7vjRMMYRBFBrvz696YwlJW6tKRL50n++sg++4HfldUGPeX2PADZ3P/JBf3nb/F//uRvbxFr
H0HFmcBM8EbT1rFetl2BY8yhupcJk0j/hHQlbdaU//0B/vffU35TSpCgPvVRywfIIuAS4HUI3d6G
MOhREPyZzvZ3VcZvl1P5zSazCpGSQQ6SLpMjOs0lPa1+88BolYtqUdl+Fk+6q7M+tcj3c4ee0nN3
r34Yfz/j/3LE/z/cs//zlreP4A93USpqqdnneOfoH+7mgOOSy0bx3LJslKSW/OsPVPsnb1pGdghH
TEFYzAPz618zxtoc1aaXz9KNaXCCdCSFdqk4aKey0u6p3TWf5CsLOVTPUSpk6xLOc+HJn5hNFE5Z
oNU0Ysft6CdKm4UF81Reup8FWlb9EaRItU21C5rONlQtzl+PlPssKaPdBRa/Str3eCHP7S7fyQ+l
ZXPQJIXlX7/H7XD/+030y3v8DdjSWWkkJNHAe4yIwHk3FEcb4eXjrXnZRmHn0qRWcyHhnWlSc3aj
LzzgIuLozWluRtJ3JDS6+ujf/uR1/ZPn95fX9dsn3cxitdZ1J5/JTSSohNO5wfXuMdzsCJwusYF7
5EfAzqDZfz6N3w0Hl2/SjsjmbBC/F3b6Nf7Za9L+yRP+y4vaXvQfbr9aa2LCTxv53DZYvZCz2CZX
qxBoeh66LCiZ1hHq2byhsx0wIm3OWDth8MPQiQb1V5Xt1lG2V9lrYzvu8QjBOSbUhcV9ZEyFg4K2
FP3hy6yioHci9WEDev9tTkYOMnZC2q6j4WjxXfwi/cgXvD9k+5Lx1kZoKD+FcHSgBBdovqWD2RBO
5Ir9ToK5BBkXmWDsDmw7hktkI8lVQDBiNM2dG7cXQbUZztyGF+FRz+yFtsk9+6LIiTX1i+6FdB3C
clF1Cz+JHA6QdRN57Ugv5aYmsEWOVui5sSMK3tJ9zmAYYMjGNICc/pO6vwnBbLvRS/M9d3vNIive
RrVbI12vbE4f8pl9XnOTZzpgqK4g26loI2EUMi+8dRswak8rIiYaKagDUjAIOLK7Y/SxRiRt7afy
nlP6sx+eEdDRr1bsEorAbrVsERMvfk8nwgz+wSadfGuBWYOLgJZtE33RcUUh+NWehJ/B5TXE10GE
huuXZ/hn7Lzp7CAzdUY/e0dtFV77V+tkBQRBMHED0DE/wTLzsXo7y17G9JzFW0Rz7pHCBHh0bJzl
M/2eJLv7ZMYzUFutzuLmHmcTSPA81/eRGmg/oYo6SaBZx/WgYocMqlcUPMplPJCv5pM3JTr5xboW
iHxxIT7SgOlQWSk2dzvjNRJRvDlyVIqdwZ1ZMQQ7hLqSOtXmZ/qT1VCSpN+8FtuJYSv3JVXWLdnA
cfHr7Z8Pi4EyvKous0ESrw25RtwZ1F8BxxnzCdJzUiJ9UJ/bYVe7yHid6UAuURy/0++yMWfbGpeN
pW5+zFMb+cEwM6w+kprdPS1PKjoihJFPOGK26i/6keor3xGYxj2FZuWITyLpAOnXtEuOImHrfuZJ
p3B2Wh0en75DdUXS4dzthjxBmvKmMGuxhtuI8MNCSJy2dzPH8rxi/DCilQx3tfiFqwclsWD8IGhz
pyjrW72MnqHMGE1tQ3poB9QCWQ5bMUPU/XO8ZQ/WsTvjKqHdS85sOtlmc0q8+Vj7gGlctDuUiygK
KDYG94vM7/kFp47Q25wPA3pejZc/FvvEi2CSeXDNm+EHuSNb9ewWZ+u4PHVnQmLIT9PgGT8l+W49
1h/x3QjviTSJcvk2uIW/DJqV0LEmr9uM2VCdUsRO8HUAJHLFjXslOuUlujEiMmiJtjOcloc1PlZF
i/bmYZo+SGC0kajL7bOSPU0FNMSL9jqPdtqTXeLANFpPI3g5vomAKRWtlI1eCRaBeaWzr33SeED+
zgGAad0OTWvh169ouE+8CXRsw7NF2ir1A19XtuaNV55mF9b9PjvGby2EmyDaiwd01y4cFzd5CKn4
QGDvabjU/vpi7OEf4elYd8iiH4335RUR84kNkzCmw3TfYdpuXO1CsPGpfxhZZZz6GyU1WNYnywnv
yEgh/sMWfST29SW/TH6Lwtt6mt5mRzuIn/FzSdsbw7If3ROatwf+FnqLgjzFbszd8BnxZ/mVF+q7
T/1Enfi5lcbk2LKLC9Jj/xwBu/HEG4WcO75zIeEEydZW/JXyY2ldaL2Yn7MjKYub7FpvYYGAsLXN
a3ysaWlIpSfA+sZpacauecOQKks6Ee2EE7320iGB+sfKMDixdhSajxYlP+eK/8/ceS1Xjhzr+omg
gDe3C1h+0XveINhkE957PP350FKo2eglYu+tm6MIKUYz0yxWoSorK/M3aI2FtlYcAT5BJAuMR7VG
wrWzhfAZCS7qJmFOV5eS+S4LHmEKSvlTP9z61NUzJ66vM3gR2aGj0E8RVmD5xuSza6jkoLm0j9G5
Qej0pvwskDd7YHrKuO/u8WQE0rmJD92eUEYn4zXbQzcwEzuH1bzRDhpa34JTHTkGKEMgmoVukPBa
vpkbOvvusfnwUCCH4S2v0puWM+bw2ja23Ud2zV/zHg7ooa7hM3h2d99B0rseu1uu78El4zFRntp4
H/xbvYhJwMp7EasbsOpJfmXkBB9Hf0aDl+c9BWubrWYX75WKf9xGGtamhH8HUrshGk7ahbBttykq
Hz11lIrf8i1+pGBBRQ3IEkuu2mGGWdeKnbTld743Dhin+jv319v4sX4tPkLLNvlx91jsbbnquGDf
BUJ2u22wbrW29RtfD04uGwgI5s74zKkytvZAPeGadOQU3rK36kfpEVd35Q0H5FOS2LSMEAOmEbHh
bV+iinar+ivlcaxWcruqb8R2BUTyU9/lr+NrctW+ZtfuUYZ0mx+oX05UXNtfJVe872H+Rg5S6gdT
ZxYPnrHlDwDp6XdywFUD0yVVgR1uyxvmG91RomFpZaZHJY7m0Q9eqdNHBgB77PYi/+XlimVsCuXk
nW4ZhSRcX1Ymnc4VrMU1EM6xW4u5o4uOfgTUiGYrFbZnl1c347DPjYOX3JeRIwKeutNppukXLP6h
mthEmxxT+x1A9HuLVOIUWZugBoeeX7i33JvCHkqA5hh7RFS2oB1VIieTq67ah1xzhGv3NsCT7CF7
wtsEEAqEPqp92+KKJaZKoj95GO3aZXDA1WjYCS8s0CZ8Rby0+QFnpNYx6dpm3M6QohBPAyPz05eP
4TY5Nk/1RciXB7y4g1131x2FDffzU/cj5Qn/szkqgHMv8gvaQ/GhveRnNNcttYrmOGY4qoPyW/H3
t2gpRFfoM+FtjQAVnuY/LaC0N0K3w9D4tjuKP9rb6ANpKm8PMWnvbcqLYVey/A/4T92p3GAhf/gn
pZcNmQ88gW549DbKvmgvu/AlcIodskq2vKtvxp8uegqAE1EYBsr4mTmj3T1ne0gYW+/KcGjbVlfG
S32DeiXaDgAkKMKuqt2D+EyeDgf3qnygKsGlmZJ0pSuNTveJBC+jdHqV3hQb8fhgHDInuCKdqlF+
7ruV/4CgUXA3Ahoh1vQr4YVG1Sdbg9DPCbKFnIt1U/xQ9nSn+IYkIb3q6PCJV7ITbSDvOKSTBm52
Kt1+ePDUXZIn0CXQIzq+2ip9lvBKBd/Q7bMrZR0TMUCbMj2RiIiB4qpZ8dsEd6gdYHyHPM8+RuH4
IOxDUgygl4hJkBoiel6vEKoBGWvkq4/xJdwimpes2nZdra0r/cJcF0+kh/y6vbemsXahFxsgCpq7
y9+9p1FB+mAyzFSHvdGs/ZO7BtxU29igX2c7lL68u5BsECkHKpVPzVMuAMhdoTsrb8w17o7ep7/P
T9UbBXEHTid3zK5+QVr2Fqm+V7CeSL4+YYx2x5XZb8HW283OUC/5uXSjLUfZ13A9Vl1JTqU5xRPw
13IrgJuncgB+3TFvjZN1jRiWesteJ3pEm+pIGWsT2ogAcACQyigdWhX4dG5LO3uhb+kh4Fs/6Le8
kh7AUdSOuhOQRbRJCTb5a3PSsKcKrrqnBgVcfjKLFm/DVxl5dBhv24iCs3/wX6X0dsxX4bbTthTp
4ZDZyZN/Qq1spVzjg8eaDwBrL1gVHDdxDlQv3XX8M7sqD+kWzZv3bEcGfuUXK3OdPoMq3XlX0VWJ
ndDrtDT9VfDDf3CZxU84uDio+g/eXYbbzEWxC6e00rVv6Cy8yUiHAQ0hG6NsJ8H32/gr9Tldc7Yu
v396/qqbzOoqmqVOqvqqqk3/+TPNbSypMf0Odk/psNUyiivtZnwZnsLDZKZqInTQcO2f1EcNOyi0
2n5VlxtYsRBbfxpoTiFnr96Ex/GBxsRiFj4Vrr777WZsSMXTgmao0vFS3BadMxZOejLUdbgXb6Q9
D3PaCMYVxIAUVcjCxoYC34l+I7/Wjp9sVNOuT7EMVOTGL254BOXS4+SvhH9neEeXViO5dnnMbmqc
LuLNQPHC21oNytM2dtUfgEB1e0B1FJdgwDGXmgcX8aWpX4HHV9qdgZHhw4AX5pTDcg9u64OKJO42
uCexqOOnnrzevwWKj7CdS/i6hQlSlMB4UASCTwx0Am9kNIyMfbxqrJUqneoEICQsKOrSXrsft8qw
poP1Br9W4PnfOcA2SAa3vJZ7sNSn5BqYlQZbeCWStr4N99mGnAsCOEBdh5ovW+/Hr73yr6bv9T/X
fdZlnv3f/9xK/qP9/G1r+v/HpvNEzPq3Ld3fTee3+K35o9M8/fv/7DTzSvyHIfN+1DBdUkRVpxD6
z0YzFed/SLLI8xEmm2JRlv13q9n8B34/soXsBeIX9JVF9v2/Os3yP6CCmRL67pbIn0VS8n/TaJ6V
TU1FswzNRENIV2WFuvC8qmcpeC1KTTtiUeo9ybmFwQ5IP0N5Q2YYsXN6BVL9IOcNDyJFB5ThXn9Z
qH9tmW+KmNMvQPPbEmmno/Zs0un+M74UltSlWh+qR4N3pApcKc9xsEvhTBqBcpAo4dTATQvLu8MJ
bS+IcF5c1dMXKn9n1oHuvahqSI5IIkS82Wu+AoXuBU2uHvU6WovwVAzZfzAjRh7BTqdUderKUXEK
SAfwJFQjv1+GaZa/4xhIAgQM+V9DkS2E2Sxxtgq6KftYFjbFMc7haJXJW6t26GAI998P84sv+Oc4
KmKJoqGYqmxqkjkbR/WQDJesJD120RM6aACjG57pyNrmqno9Ru5FB9LIEP18lTX/6zXWRcBGfGFD
Qe5MZdf/+akH1IaaQKvHoxwSGA21dlIw2Pkxe9YlwY7LDidWDNCyEuXbcuGq+GuBJXESiFSmBebk
zPEUsO7yWNVDnAtR0m1lie9KcRk1yO8XeGmY6b76UhMNGjH2m5xhautH0Ce2n1PkMU7/3SBElK+D
WODPOohD5anTjqXBE13iLdJffD+I9Gd5l804rZipTde+rBOrpn/+ZSq1AgqrNtz81NH+V21eVzcm
zf2RnqG5A1+4cAKkX5L/f+zNaUBUstgkqqGr0mx7gNSWxMgVi1MReA9I+9uJMZHROgRq4C1wc1WJ
BgwGpjsPw7i96ZG0FipbxGS9KbRNkCc4JAnYKviXGQamcknvp3EBsVGnEfZagtRcN5BSqrm01ajk
awmkrURXvFU9QotJ+6MSxFdaBqVSwRVeRrmm4HFMAtgUaFzQHYXnEgaABiPtMHbGRijhaMIcqcwW
BQNKMuNtNuiHGI6YgeKO3PD65r1sjuJhjD6Qhl610oWEbFZWCRNz126QWpBV6l/ipyYPRwspzKEh
NxHfShE3wkr6LLzx0w3zG1fKYUJKF6I2wihxn4G/oQIbIrBhgLTsOK17BfQeblE0SlHQ3iqYCln8
9RBSHdEeK+GlgN3b8kewPKN6TjUDKpqAXLDsQpxPP+oJjUOF0QBolMq+40W4eirKkcC0qitehyOu
R20IpWx88vXctqSH0sgPlg90JVAQehD66DGFABwrCmJYBfCPCifvQoyucPhaC0b+NGBgaXAolL58
HkKI9Sipr0YsXvyouaqsH0Nr3MPqRqvhoap52csvQf+eBaadSZ8jrKm2Qbui4O3QPIuedWjpFkg1
oGxK83rz4Lb1WkcLNRNeIxR9U/Eh64B46AMaA/+C1/3H1pt67nAoBBL0djRV45T8eTjEWNJFvVCQ
WQWQSyccMkAkeQeveVTpAFrCpkkuM9l/7prspaDALSJCiEGYp/3sKPoLUvRe1c8aT3IE2VdFSuc/
wLUEletCpKQEMCEH8Aj/iZJmh/2ej4ANXQBczO2EQkNB3xzB4tYb+cim7FTDbUKhimhKrQ0FGTmE
e9fDLh2bO7kSbhciw5/dqH9GBvBvsoL9oc6JnXUC+5LD0EFNPEG6JEVu4WNtQLGsy7WMkihVAJzd
HQGq90JwPTOuxbVlEjoQPlH12eXlkzANaiW1p1RZB2WCnmrrfD+1M+H7jxFmzwmrLvMugmN2kqgR
maC6quFJxLz5+1H+7Bz8Wj9EXMRfFxFxzppH1l4dkFTGojk0QNKZ6k6XP8L2pca75vuBZvrIf480
reiXGD6onmvKHiNhCXDlbt1HwE22uBdukDrY16A2jGvhf385/TG52UeyOjeoEiVoTgNtjdpK2fq4
wi9dgeeXUFVF3TRFmaztz4npUooYXJdiIdpxhrIfkXRsgrcK2a6FFZxgA7NLadLE/PdA8p8DGZ1e
Fa2Kd0sRmuvGcu9F+dJAB64PKQLFLykdQmEU8VsKFjb7r+vuu5Fnu2SoSAGThimqW3jz8GTpKGg4
M9s1pWoovnYEoQCKtxY62QLA4fy+4b1igIEFfjrPhktBwGdQYtbaL2wm0D5CLejNVTqsU8BYNV14
jFbASS0s97Scf036y8Cz/CkFUV0HEQO3aHiJnt2oq4QJG1uaqN1GcJYkT6c4/d14s1RKR/xJHaAv
ngb9Wcj2bVCuWwrJfl1A639cmNz0w/7zYIo4g6i4EU46Y8Pkss/UWxfAER9HkIUx6AnMgPu1dQMr
HbKe/i5SKEQcfiG6LY0/OzSBYlp+Hv5aXG9HC2rbbfwdAqDb7+d5LohqaLWbwEQsTs5sGF82egnn
2OaEewlAyVNHgyaMFupS8tmD+WWU2cHMK6uzxlao2Sm432CMpmjr8i50hEuSiilNLe4Hx1VtBEbQ
97xy7d0SWuTcdfR1nrMDKqZF0SUqkS4B4KLhU5HFN9+vpHT2OHyZ5Cx+a3XDW66ngNXh7xO/VNtk
OwFaERK8Anq3EOvOxtQvg80iN6lO1YY+80F4nNMO/jZ+CmKqmNrC04L37LmT8GWo6Vf5ci8ZxZj5
is+9BGt4lXjdCb+YrWL+8OMfUvCGi6Odk/vEk2y1dCG0KTVeTmciwoPEN6YjjV1pOZ59WHzWsroZ
y5zmy4dKdA4PgZ9ftvK7NmFLKp0bnD6ReleWmPwVmLU2geNjqyu9jMMHRx8XqNsUZGw9POOh8aNL
01MXdau+GxwoOyYE3U78wMphwKwHQVw0m6jKU3rtEMV0AxoAhnqP7SIOJT0ObZgwm0d1QDNZurZc
hLMklOLV8ogq453iy9usal/lpL1I5QoLOOHFw1qglmN77ClD0lft5UtceJ/SKr6Tuto2OhBk4Eoh
3K7wFHNcquymWB2TJDjio71vEctUyYIR7DY1VP/dVYcaCLpTdK/v/ep55B0T+z8yOvZD/xYU+zxB
xlnLty2U0yQaj9B7H/Bfk6Dk9jColPHYiw3p5GvAYwVhMTJzPDEKLvDwWRYec/y7muajCl+K8jam
dTmJsRkJoFs6qUJM/6CBUBBENriIda2lpwxXCZ14auELIw2pbQ7SruhoSdd4hWLEtu+08WP6rFqU
0J7CkqNV3y3jNtOfTfmhicCdpygH1/R8RCTFy8yeVJ3NlN5wA2/SoJ/TSXQYkwwN9ATfKSlY+SqY
XjQqvFq6MvPx5PWwlb0RqWTQNqG+ifURMzSEM4DwquJ1XoLsxtC81x96AEauNqwF6sieAtmgoIum
mHCkwGNA6gEKpMF1NvTstS7cz2gYkRAGKJZJmL+axwS3Dz/pnnLsIvGdA5SSiwB/Q1qESnWSWheh
sWyNQyEEwexEEctpI/YwzbS+A9mEZW/kahceqr0y/YHJIbNv85UKZ9EvkFA26m059NtQqFa9/jrS
EQxR7POsAf0dlWa0h8WfoW56L3a4xo7wpw7I5OT0IZAWaQEIKOWB6nSjZRvLTV9lqX8UvZtUiZiU
5K5SVbjp8p7mOksX76NSs4UEPftRs82WJqsGsBk1EjxKMdgxVhbeoNZPhNuaCjZq2T+FfufkJk40
wU7ACw4I0ajf18lNrmCXUxzT8lbS4UhnrwXs3DjP0XPhp2NMVrK0lgLuoEX7PvNAt3xC2bnxXNHx
kSNLa31VRvEmRxKvztGj1bRDVyF9iAeRl0jxKhF/isW9LL7XorbW+souep3jDMKdz062RIOLInov
arSzr12e7pmnOT3s5hKOWGIZCDPhsJsL26ZB/FB5M7MnPb4y0xf85lN6pCjwhofChfZSflijuFHD
4qYy1H3bmRi2wS2O213pxldDMz4KEuhsP3/oaHhmOPJh9VIhN0M3KIRnEVN66vNPUxlWbUnvmC0v
YW0d3mhofKrxE55Ea126SaN1JIe7vrutg2vcJFZKkF/mY7DmKbfx2vSqreD/AKkLLeAWg+8ohXat
Wg+CAcJdWOu3+Sl9h3gXqtnWDV+G7DKs34ewvazj8YDMzkUptM9qgwOdJcBOaPDgECCoUZ29Qzod
ciism5HmkurauDTZbfSc0umN0LEQQPBVfsyGoNMtdFc51heplb60VX/Zl95RjcsHS4IIRN8uBbBT
fLgIHRcZhBn4u1llovzSsy8ExEkf/CS6SavPjr/bx9ihu8kmo9BS5LRpSRxgmSMQbh2FRLqzYmOP
AQTKRS2bj3io14+tX6608aY36ErhdCdzhKU6u84pz4aGiSaS2xxlAE7Q/F57DwkmF2GKGtlyKdsS
Am3Pv6xy6jYA8moDh23kjMoCQnF+jwXU1spoJGMHDUkqHO6jFjiPBYoyDa9yHYSb7x9TeKpxUu9i
A/e05AklmJgCjKcTrXDwA083Kia0rBoEo2gH7IIxuIsUEvabuDuaBJ+GN1jzqeoXSEasOjQqTAv6
o7WqlNsqu83o6o6fWRvvw8bdacOVIoCcHbzrqLuvtU2jXYb0mVQ5dJQyWgu1u1fENxdFoawVYf6A
AZ6wqdmLZdyoIhWKRFw36g98LmrjTUNEqgChIKfqpssxc5Tfg+q+SW5C4UT8X6lUyxB7wS9oGC40
N0RyMUG7lUBouKuwQEk/BweEuQZWQ/vJ1ll9i1sXzgH4PEwLgFKE74YPvDyM1n12MVQmoXRvcPrq
tamAE5rEafGjhnIhyatotGx1eC0GRETdlxxVNX0f1u0WpvjIfd8GDprrq1r6qAAvWDjBiEW00vPH
xhXwXf4w8dAswAeI3srTHgWUXMvMO6Z40aUu1mvgs9FqGiq4QX5nKwHBkzUNzOpVw/wshfA+itqz
UueOJ+OxCtWCvm1iGDs5iexIvA9S5DIqzLXi4lWBXaOnylZtRYwvdb7qsey8teTvBWQsxgH5rxLf
I5htkfdzqqNXLFvd76XUu0So+F6Yqt7Wu8LuNqBuiNIu5/Uq00iUpGtUkTlyF6nyppSIqwCHpBNu
dARUDDbK+n4cI6crC0e0gDFFuEkaHMlqU6CmKpb3UmtC0khRjVFs9FuQJkHO8RBbDo5tKTg+AhTW
QT8hk9tyPK6EFIgGUrF+cukhwtaWb2oOUDLkzZGmsF1aRBqUVT9slORNATEhd71D/XA9EsE0D04d
8BWPUx5i+ymYgLErSH3Bdd+kyMLwK1eDQ90OmRvvwkpNmsH6YSQN4M2wkgWcySfZVeQOyne/SyEP
Vk6HMFOE+FyZawdBQAEDoRY4I9iFDQE27ma8CnADUYBbpMNIzvNSKqifQFvyQwD2RUlV87LPhl0f
04LuotvaeFBdYKA+NKEYmekBhVas8kaEQo0q2uRUyopmMvNzHdMYblqqhHg97rMUsfc8fNAM46iY
+GmhE1z28kmSGsdXEjoyLtaVj20GTaz3301DP4W6icLdc1ZF28Efryga0saSfHjjxrb11dKO9eFC
GlhNEzFBvKE7DVzRCDNJ5kELIDFg2l4r7GXZpevSpWsfAJXeKk4GQowkRw5fPIEydqeh9RKgKhES
/9CqRWBKxJBWNNCjRnZOip8MIo05fgbUDOLgydXQ12DPp+Zh4IFiBdRa01dzgh+Fd82Irj1gcguz
CZXFkTF0wGcgAt6oRMiSdIuA2aWUf1YxTXUpkLvy11OGIA5yFIWVbbNP7haZJ0vvz1kNQalgSysJ
z1x16+0qO3r1AE+t0bGAJQiiaKtkoJqNhbe1tPQanFUSNCULWgurGnwIynvcTrzdRJYMwJKTHq2i
j5ata2vX3z8Qp6n8VVH4/Y761e778o4y89bKG3V6BKcvJveNiLKeTj6CwctKzl9C2T18P6Bknn+S
0kuTYU9T/53NMzQGoxcKvT55HnDf0oUB1+HREa1iNyYZlJ223w49T3D2bAlncBScVvrZRu+5B2HO
+NEHGO6kjwWiGP616z0jd1N2k2vQ42BidvTZ++aH29/r2mOiYVSvr0ftmFcvY/QkYq4YErOq4Uas
aTqAvVCDxwaBOQ8amyVeDjzWSgsc0y1vkk0nYw+RS2u6KiifQJTFF1zxwZoiVO94EsDTmpcbCbgE
wr54QKo5KQEhAdomJYhHCR/Kbu8DwykpyzcdCnrdkx9cNR2azR06ehnYYvQ78ovBLMm+M96MHPLu
EHPWW+06c8lBkKJIJO+CerbtGSpdiv7ejBJyqG6tlHdti/qeCb8Wzq0cPQbQaOL4h+ViZnWtkHea
2I+7ETqdyQp1x0nnnseba2coPhhcgfUxDG79IdrJGtU5893NxIt82EMCSIz2CbGcTQnvOhTB7KXF
vijQU+FppqZwNxPksZpd1nnOACErLZgfDzgt3OdocLgJroGTt0N3Y/jHRkAfo0owrk83Vf0zkS5j
bWAmoFPjyNGEG8Xoj5o5bhCHc5qu+oxQY9Gj9CIxwd3zwIk9gOPGKQPUZviTa1C59Wt5RW3aLiFk
CzKoQgPFp6dAQcEwvokrAJCpObn6okdOuujXYOFxEEoDO0FlU657fNXFUxlDAoiBLivdTipvxOqz
AWpnAi/+fsufDyf/3vDGFNi+nLFWSFW3G7X6pKM82Ekfmvmsui/fj3E+eGB1guCvIUnKLDiOXqfU
vYo8YyvyTNBhk+e3348waROcCRW/h5hFxVzTs1qazi2QE6dG7iTOXnnJqOJzJTyj3hSindVBVIs1
tPLAhzaIeyD6ifBPUAm2UAtbqci3vvEs8QLXwOsPOolv9q7zbHORtFHbex9pR1m0eHZxEORnP71N
BMTbVAUrH8WJESFNMvHp+3mdL1XLv+c1i0eqr48h3cD6VK2VhuTrurqMDuZHh/waeOmicrAZgcK5
VCz7D/H+3+Oqs22R421sFb1RUyLHu8L27cZDIS/Fkrd+HCb8LWdr4Rsu7BJ1VliVDSOuZIloL4Ax
l5WniKzs+9U8v9d/T2oK/l/2etepauVLbn2qu8F2ybLkFx8xpe8HOYcsQNb69yizwmkWBEMh6czD
vcj3kiP+hO8BDRwOwWX/c7nG/x+qqL/Hm9b1y6xUNQq1MeB01c4vJMMkNbCO4S3DT9oWu+9nt7SE
0z//MlgnRaGfikwO3XZUMXc6sKYmWaigLi7hrICaj37q6RpTmgrDnrdJ4rXv6NfKNtLWAAA7jNlQ
6/rvZjYLUkLUyF1eT5+teiyUAvLjtY5q8veDLH6sWZyiuJYXUcUoyH1RTLSTg7dWaQXBWcA7+GIx
W5ziw98p1O/NMYsfctALlo5Y8Um78uDwxncBtB3kGNDKsGkAk8AVcCpceK4wZTZFufYPxUK7bSE0
a7NQ0khVgD3tFMLc6rKQn6VWvo1QOE7Tt+8X9+zeVCTTUnWwC9ocZYYEkOmmOTmqz6ZMcZp1ZcTS
/M//bpTZ3jRd3YqqllGa8dXLbmPEHOTWX9onU5D467t9mctsNw6mG+kWLhInUPEoTkOp6nfYzpFY
EEbEVfmw1NY6H/G/jDjbmZGnouze09dCevFkHiYlDe8GpVl6Te1lfoP869Icpzl8N8fZ3kxlFaOl
nBGnU46KzgmUCcehRuFDO0ykK/Tytv+DgDldJN+MO39WiFkTpcQtmt5r6qi25GhH4zbaD6fkanFV
5YWxZpdancphHE7vQrZi3trxu/cKrQp+GSAi+jAFYOWlEL30JX/FoC8x2vPGDgEn2k/qtnkMLg1U
RyhNo3tnwrmQV8Hm//Y6/L135mC6xtMVedCZZbVO3tCIPBbw3eMf0X58nGROKvgfC4dw4Xz8WoMv
c/RBxU/Ifer+KkK5uJ1JPENz5WcqyGs5PeohAPbn1EVlOADFFAm7iIJXV9yW1JnqYJ1ALJZkOHRu
CgNeVJ/rFqsqXHGUXqMOSA9BepsAbmNp2UNLwZ3KEr1tx0UmvIOM3RVPWGStK2gUuaXYPrwWM1Qc
vUMCh0qECvo90sSHrr/MvadQvKySC48kND94KMIlOmwdUG05ULVh8e5c2nGzG1pWytoapvhUravH
fIOG7L5FMIheNRw+d+E7LO61WTRUlXDI2prRtLtxw8JCE8fLhWLLSn7GsQisgYXEjnb//ec/f41+
2XCz8BgXjdTE0i/kz7hBK8tBcsdAfEneQC/dKC/fD7dwscz9pFOUXussYbN1CgT9RoRtL23V3FoK
iEuBaRYQlVHAnrabWtTkBgLCVfGVtzW25ua/D/e/AAhfDlCFf3fjddOHg/MSXuMQ1tvWrQ7DTN5I
a1Rs3NvFMDHd9N8EXnkWDGM3b4sm+deY0ik6YGKzLy95MS8lkOcPAQVKXUdRD1g2v8mX2RV0Y8dQ
4ouF++Yt3yTb8XJSWcK1yEYvfOEQnN8evwebYtWXwfyoGtQIXdWTTinDVCvH03jq+4twt/P35e9x
Zol+6co0nKdJ4QRKSiBGR8V1kNoXsKCN7ifxpvwBIVVIBvHrohrL9MP//na/B5+FlTrWjEZWGBwb
PlTQdtJORRnCEQYA0wy9gc2Z2UvX59LKzqJLC7siguPPTQY7CPOArr6q+n7z/en+DzHs99RmwWRA
6yChjtWc+vfmTduNq+gnDcCTf6ludHS2yM0XMuLpHP+1llAFgPZZMoyF2TmPxlxQ3CnxQW0XfbZ2
F+zxzD0uJv9nT8HvceaJjuKbat9FjIPGGEpXtD52+XESrUvx2FX2C8t4blYGpB0IEObkbztbRivp
ZXUw/QoRcO8HpXbKjoib4PyCokaO0UGITw3o4fqNBGxVSeVFE8FFmVrlQ73plWjdjSl/jX6g0SzE
g3P7yEDYx1JgAf3NP/GtVha0WC1BS+RPkXeV9ObPdgm0+esamH/Wr6PMdquKpYgYNlpJ3oU/GDCM
dJVM1fk6t4UHHQm6xOmO9QVc2hZZMSd9//4DyL8Qdn/9ArgnKoasod8xZ6DocqtHXptXJ9o1ONc9
S5GGZ1KyMhK6lBZCNMcUePXUR6mmyIFhp1R8wByx/epRlHgBBinfp0SQQ9yMcYPXDmoadTHpIbV0
zmXXlnjpZPS1TMi8I18KdYvcMmkD0nQqEe5oK5b3oxhkPJvEy5pbWYietGa4ig3kDZT+oKTiPkIy
Loh2QxTtpb7ettFlGtAZn2Rw96L06QFIGGPD6fgd5QygRSldR+OIOV1+jcAu8tqPXW3QU0b3Dz2R
OrqrY+8UAqDsW0AnUnKrtAPmF83JKBBq8asR2Wp565c3emk+ROJbg3JuaVErHqNb1Xsqaad73nNe
UhMW6RPFyi4VTKfEiKDx3q34QewGNHGQsKTmH9Sw66HFZ5W+9avw2pQ1jF2g+mbpRS2SZFdYVkq4
GhiOryWAMG5LH251ThO4itfq6OErjJJQ/iLIxkVPSdz3P8Ad2Gb3nsJVcvGvGqko6+qlEpsHmX4Z
nlSee1ACdS2BroIMDCrxwoCqOuCPrmY4qKKSVE3YCAOVOaQRAw1GZblOwbAMuEh0Ir1T2p04RMdo
TOFLU7iovim4Zwijg7CYIynPViTbYn/sdWXlYmIvSZ0jedGqVz41NdjoLE2GVYIWJEcPkpgqxDdd
10wL4kTCRM+gQYeJhUzrOmG/Ka21MkimG1HZp+JzOAiUtN/UEBt1QX5uqkfFx+Y6eh7je1e775Ro
k2SYGUaZ06jZpVrqq8hTDq2XOFL8iAesbZoIUOG04bEfmzCkY4oipoJYhNTiWzqZzrQLAMzptfvX
UVJ/QcxlWUcC5887vYuC0ZSxbjjlU2cL2nngPpYWOpDdSXfvg27h7M7kdv4JZUd2bKIl/RpvlkOM
ZiCbWA1VcK1xdL+e1DnN9IRRJeIhK9HBVgkAGVZaaFksoZLP3exfh56nFaTR3FIRUYMTlbbXOefu
+8h0tp5nfAlMs9oC3E8VdBuBCRzBJr3G9HDdrt4bJ/rIrrrVUj529kL/OtzsfjXjMdAp51cUFjBX
PVQ2D+BjhI4nhCsnvMG5cbUwwXM3rSGLJgxHRQKHNsuOLFnocG9mRGE3aaWiiPuqXCK0sEdN8lVb
uGnP3mZfBpvfMyWEVnEoqhPOX4WXrCWajcoSo/DsrvgyyOw27xRBCbw65QAkId4Euu1aNwuLtjSP
2a5oo6iuPZFFU7fJWw3/3thgEHJNXLSRzkNXt1uk4S3NarYzYpwVauqEFSZ+2Jxftd7PhTmdTYJ+
L9u82OkWau13Bt9mkqJsRrST6mvuzGDdPLQ/xJdkX90jHbotX5Xo+D9QMTwXtb6MPntg9aqA70LK
iordQyMfE7PHP7RYyJen7fVXaPwyyCw0hkJdCNw/5HnjZYNGdtLTYNX2iqDbC4t5foMYHCdUyXV1
zt7m5g7dtpGnUzXYbbvqtlxzyH5sgR2skZcuV8rPwFl6pp7fI79Hnc3PGPHaVmtMV3wh3BkK9pNk
NwszO7+Gv8eYhXsXi2u3N6SKsnz1OLZA31AJE5A+CC/dlXks7saCV1W5XXpQLc1t+udfnqpyPKiZ
Yg4YyrhIeACGQ9RjYWrnQ+HvqU0f9csQIdQ2GaHS6QQYq+x2uJhiPenIJZ5Ni/Wns/NRJMlEgEBR
TXV2nun2G6NW1CglqQfRQzvEX4qD5++u30PMTzR2XJYrJNV0mZhbFWl3HvcsHu72NppQ2zTaNrvv
l/Ds5vgy4uwUm2HeDo3CpNIIATBsT+sMEOelFSzkOOeTji8DzXZ6K0agVjQGqjcRgEv0s6HPUXKa
pHqldY0EjH/hXS32ls+VgYwvw842vz5qbmpUrKgiQUaGimCBJExKfL0jVGFkCZsaf61kwj1Wad+v
rHw2PH8Zerb/fR2HvDZup48pbbAMruzuZ7gpd95Bx9UGRfxxh5antDrh672b9Kfji+E2vYDDeCzB
uTj/l6bj16WYHRZL8oIysrgudFxyhMew/QRdsBRGp/X8K2B/mfS0376cSLwiAi1tfk1atLUNvfzG
cZ3WNlfg4g+4oCwWHs5Vqr5Oa5Y8iIluNPjhTDEAtcGNiDFrfhW84i6AYnt86dn1DdXol6VOo7wQ
DrRZRgHQP2zTng2tlycteNO0yFGEHq123KHiZlPlH3r9OlCZE632JBSPRirbgorhXIsi1lSVd+EQ
oAcpXEfhgOSXAYSfLRIhMmr4C6d86Xedha4kK/o2UMvpd/1orEch+b8QuL58BH3Wd8UbNI/HlsUI
sjvdRyJwKXwszECfxSnfcCX4ygww0Shlu7LlaV9N5DSI0kfxSXhZupoX9tUkKfN1J5eB5AvRFItV
z7crCzn77jXv3+LgJkM0+PtYcRZ683X9ZmFKzEGl6SbTQ9p3k9zW15iPXgUX+il+yy/LA+xi0IgL
a3o24/l9VPVZfGoCy/h/pF3HkuS2sv0iRtAT3NKWbW9nw5jp6aH3nl//DvpFqCg0VVDobrRQT1QS
QGYikeacuAhgqmDHzVMUlbSHIX+5vjDesTE+pwHvtoluZ8joH7T0XiY/rv8+bw2Muwk7dRKakLqb
aLLk8DEsb03eGni3ss54GBON3GWk43CSvfDWvNPgSbWkA4VMrG+rZ57i8faMcSxCmmKmL+1xZQk/
0/J5BtvU9U3jCWC8wZxMnSLTQ5kDwD1gykOpA97lx7EettWvTww5TFssonNGF0wdPRgN7dal0Hej
O7vgtgZvyifIQIHXr992tHR7oLiSN+ITMB/5k7QSdRBXLiaDcSBh3oEhCk2VeADqh/Hm/w8RCCwv
HTem2qwYrqzZYFyHlKRqHRRwHZXTu7R7ednpoGVRDmRHw5zrp8kxAYNxHZ0odSRUIAwDC+j9fCkA
VywXb9eFUJ37vnsqoJkxya7ILKBM2i6iEk+UHBK0xyh4y8FvjELej33r6IF8NGfTvS6QGu41gYwR
JDirpDGn9tSnr6T5IyH520lIHwIp+Lqg7e27rIwxBr3pSFnIEDSXfwS08pvpDNCa/XUhX9WPK8th
K6CZONTFYGD/0GKzK0DB1OxmwHCDc4RT7vmHm+Sv9bB1z0bXzBTQG+0p27c/MQhDDhgbAxuT4Wp+
0Vr5U/0OCBTOadFNurY8RuE1bUwycYbQwQMgtU/H4el4AO9FuQnkYCiXxTG6XiNtjZE/HBZQwsPX
CTS7zrJfiJU4oMz0K+TvD2gvi445QCDlh+tnuO01L7Lp31eRrRLngWDGeM7K5Ygixsds/Lcg6iKB
qupKQqKUGOZscJn1BhgokZGOQc1zfRH/cJddZLAXZjPIhR5jB2kfFCVaIqC7BhEvaInQaItGe5Wz
bRxDlpnLU5N78MvP2LZkAhIyyNIqA21lbXVsydP1tW3iGKAeKGoKcOcwAMXsX06aITKnnL4EupPo
pgv6DjFtaCs3rSe+IcKBu3fFY/1aAy6YF01tq8dFOLuxmqT0qY7MtoYpDXTOJ3FvX1/fP5j2RQSz
lUqpLR1mMOGqDs1+uJusJ6CivQyIgRWQS0X3mS14HJHb1/hFJOOGuzIoszLKsKrH2cboGEaCbUB3
DXb4BCyrG2AT7UHLwnup/sNlfRHLOOU5r6UgGrBS1de8M3UoGBX0vir/1xcoU8/03XP9JekLXmFl
c2FSh6RFyuWkn4GEOCAKRgc6ANoAIw9eb+DLg7rOBYdCj4FqCqJ80941Ps99cnbZZGKTohjLVtXw
EUZ5uwggHn4z0baXV/tgUDlKtHndqRhApii0Jirnf/cxzZjKRiZCTaMANUz5VllmoN5yovJNm18J
YVyl3ghl0yTINCREsqNhBE3FSchMX5RS5/r5bWvKShRj81EumqpAFdToDtEETrIk3ZuJAnaOhxw8
IPE0OUS+LZHsSU2Zl37cPLeVcMbm1TJR61ZGCjw6KR/hYlW/zWP9mX/q++pPgKC2vJOekfIArxrH
qfJOkfEEoTEMWmhAsCTeTB0KopA6/uFs7aZprFbH2v4QYMJ9wdYuReJ1M0biEnCKBb9M+RmPYzuZ
AImXgSWgtjAgu9eBRM35AKqL32xz9QGMF2h0Q+qFCKtM9uGDRAkxwOA32ZjApP1HITcZv52jvAhk
sxhdr2Zmjzf/Sb0HaaIASsfSjj9F1LNP3Yvgg4LvOapOgW3urq+UYy9scmMwxUQTZ+y0PjyPIJiY
8585Js1F5fa6nO2c1WqB9MhX3k7sZ6lWVSxwPkR3ygemVqWP8EG1Ky+9z5+rHUANzt1PwCT4Mpqx
2z047pGs4pK2Uc25crA644SSIAY+Ki3RyuAFydTsJRh9HfyBLRgHRRMMmAln4dtV2tXCGY9UxpNB
WqpK01v/UwKj6vRKnPkW8RWNU9FGIIA68Ppm8xbJeCZdSc0hobc10d/GqvDi8d0sX4LkZ25GILbm
Vda3I7vVEhlnBKjjttVpADIfWtD5Aj0cLJzhU/xbdigJAS9Lse2C/moiIIxxSmJCeqODOLMC4Rim
1QWQG6aFxHECX6DF33XlLznsBQ34jLlBvZsGddFd82Qc09gmf7QPyv0yf9JJHfBt+wD+fAO092Kb
ALVfkFWdLOTMeJcNZ83sPR1IkSRLGY6UQqppp2EvgU3WeCjAAUvA1jE9lwK3LfEfVPeyAYweLQpG
0kPqHGR/oTS6ftqDmXU6SLZwKH4Uz+pNzntDUmu4tueMKgVl3YdGjXXSwrLsQncBSQkwkBvAwIJd
4F/s7LarvyySudCW1ETfPI2AWrE7zcWpSiK70VCK0oAlp9tjVrhhBd4ATAEbi2/m7xnwda7b6+ai
v4q/oKLCQA/zCaImLJkYImMlxA9y8pugde66AImaxLdtXUlgLtQsJEVbqHBCJkrMBATRQLuHDtGK
feCA/Mcz77MH4Q/4DYCE6KicdO92DmIlnrHYKElDsSkRldH2BwobEOOZrnvlLa9/d/shdpHE3qPt
kgJ3EKERwncTCVNA3SAnVaL1G6A9qHnhpQ42nBA0LJiTWFIQ2EigDPF4L89tj7j6DCasNsUMGPJf
nUBe4Bve+CN2u9flJn2qPTCjJJ/cYiNHhdiSgdjG3aTUNO6NLR0hhHkM7/vEN8HENrn1Xf2ItuXl
/bpW8WQydynmTEEdSPuPJDO1kGKyMlHkKe5mfLLaSPoNq7ABqINiUiyQMXjmWwEUwHcQPX/+P+wh
FvZbV230Co6/eA5309+u5DKuTwDolG7AaFA+27d4v4sJwBBqxbm+gzwpjLdrukxsuxLp8BDkwsrw
aQ6pVUDSdSk882OrCDMi2SgKvzYxuQPuwE5/NA5AW3F4sLE8jWDcTK+LRhgF0EKlB9s2eOOFXvM4
i9n016uTYXxJ0EyKMU+QAUJECUASoJXvQDZ0E+9HxzzEbyK3wZyzKragUEtp3Yo10txLiJLIEZPw
15fE0QK2PgA4shHJDmhBZ4CURAZrCdCk0VV7Xcr2bX7ZOLY0kMjyNOQJlqFYvRv4smu8Rh4mAEDs
l98BrgHUf+51kbyNYxwEeq3HbkRseJL0X2lU253OK/bwHK1BP2HlH5TFTIGTAW2o/5Q35EV+rm1a
mzX8LERaMQZr0fUlcQXSw1wJREQEjpAKAimgPh26AVip3R3iO9mRd+A04mzh9sNwdWqMizBETesr
alLJvnkC//JCmWx/Jb/qD+2eEpuXt91n3PhoeOcslON52S77RiJjtHQoPY6Vjb55F71bxaOQozHZ
Ms9A4w+s4d5QLfEYOsrdddkKzyIYP6IVSZAkJmRjsNtVZ0AGvrQySHIBXFkWdpf+NBMNROqCHck6
iIq1n2GDWxV0ExJwNFvymNbVC8VGicDxmkd/ouxYKdFbBIQC7bNDk7hCWnepPrIAAwwIo1wlBukc
UNv0QndrijKlvAxy5l9fFW9RjOOKgzQPiQAvTJZdGupOqbtArOKEkvRHrgR6hOmGQONALQg0Dphz
jE4Vgg3uFmvqEqdaBHDUvsRkBpil6VxfGk9L2RZGLc16I6NZoRYVVg18ku/NY3wQbAMV1vhO+rmc
s/sI2K2cLeVZ4xfO0coaR6Fr1ILuKZCCXtBqivIWOEgsNGhg8B7cVrwixvYZasBMAu67on49GVfy
YlOStSqGR+uTcTeDsgAYkt4CQtX/tJ8XOYzVa12WpJ0BA1B9gKEuDmVgXTBQU+4IcAwAlHRTgbMu
cWuoPU/2tte+yGZeI03Td6QIcB1p6NEXLLXAiDx6h/DCxYiJbDXn8ciVydtXxuBNvYmMNKLOxgaN
M3BEnmJAYXQWiJcBN+mMj6JFMBPB83H0AvpuLZelMia5xMVQArQHuZkPDGTY2q5PXeTdkOkDFGtg
ySI44jgny9ldluEeoLExmTRoEBjM0t3yAXAzX3DxKEHhkLLNj08Vv3i5vU6i6wCNACULy1XQorI3
CCGi2WQ/OCgzuKkb3ep7/XY+Tc/81sftNV7E0b+vrKTpYsCOBWidFpN5F7SSo1avnG3krYgq1EpE
lg+BOdHiyXgAG1ytg8UNDY5H8FKPTnGTHLP7/3hyl1UxNgnc1riMFaxK9dGFJdujb0j28MuwS4xc
5O/zI/BPO15ubdswLkIZY1SQx+uVEicXLiA9rWprUDALJcru9f2k9vXdEC5iGPur57TT5hFigkDf
j7hnNanwFlz1ZVwBkFizIwQe10XylISxvQCcZgGIVdpTKphWIv3Qx9/XBWwFMETUDUwJGgYUn1ER
sWyNUM1rIN1IgPwqf8rag7pgInEgnJVsVkfXkhjNMHvZFKSmQProgIAiX6zmLnenHbgWmj+gA/Dm
R9CTFj4vy8BbIKMb4ayag9hBbNyAadUAs0z/NiSoyrxc30ju+hjtKAGCPggpBNGB/fFmCE+A99XB
zC5ghhJN76NTOi0oAvI3XofR5qNlvbWMlrRpqTSRBtH0gqeU29hWUJaiK132MHQEXmbMfTqc9cob
1gByPgx/aIi8v5FmiUYFtNsRmqMALDySTmKKYVEUaCX5JY0ALfrSAfB+Gu8TPNfjmFcw2GoXW0tn
vKekJnKjj20HoOPkPRsVm5T9DvAq1gLcxEbCjQwgvwyU1DMwSKXgk7P4Lc+6Fs+YDZp1a8CAYPF9
hDb5KQE1VfUO+kG/WkanLQ+BeDK0t7o4Z2D1LkaraTkbQAWwvmj9AYw1DSAb1KSgBPZW+DCAdVZ5
iAzOA2MzI4LRYZ3SommazsarrWlOU1bFWOQEHHujrR5HUGxp8VOSiic9Nt0kMnappnqdzru5aAT+
fXkX0VT5VjdXnHdiY6gZYID88aX3px2NrMCXvePNV2zv40UQPeiVoBKTzaQgKTA+Zfj0Enjg4Vs4
c4iCtg10tZOMtgZ1sQw5kJNPGnhOheBnTJ5ENMRKoeaFk+YKanVUws8U/GwkeOia9iYEwmhc8erh
21pLWTbRWqDiP39frFqntVjE8BOqP7vCr8wrQdY6ILWh2MGv+DHy/5OV/CWPHZfRjDybwdjXnRZd
OoVqu1ObZz0ddtH8nHaDKy3prh3QW99X9ty9CQCRGHlAgtvne/kEJsdsxMOo9mIOO0HjWw8+++bO
yEKOL+QJYbRVMqoO5GgwRiEW7SV4LzHz3Oka5walp/PdJi5LYVQVwN6FBm7H7iRNxRGDp44UL1YU
oDssf2xQIk3m1A2mxbt+iJsdOES6iGV0twY9iSASmCItNoF1qrpTYvAo2LRq8AzAP6+4qe/MFwBh
zrk9ezMI6Mdjv9Pd69/B22P695WhThmZjaLHZ4gDoGSXxA4CwTZLnqXScODaJjN+dQ4mU4lMepWO
tZVJo10hgzqIp9psLIrsVKfAO5bynagBsl/aK1lmFYhn6/ZPHSAFZCpWO/G+iWO2bOVLUzEJHxj4
piL4KYinHKzbjTMAiZ0W3krXlJ6qHDPxRm+Z5ltLUs7O87aECWzkEENosQATQtuxbeTdOZqIlXUv
UwGdg+Dr57zZMbTWN8ZJlTmYa+UR4kZdc81mBEb/+KJIOz0/1oRSWLwqPfCFycckcE+f6vKV02cL
Y4YZTNMoQfaMa72cgKSvfE665GUDKNOzwKnQ+DGCthowye1cvoIRcgfKQ38Yy/31Xdj8EBlKpKto
5/5GEDpMqam3sdqdmrq0QPUILkTuMCNPBnOuSpyYclzK8Fq75jQ8AXDPDQBPsaMP7Pr3SNBYwssl
8EQyZ6t0glSmEZYV1bf68ChG79e3bfuivewb28fdxKUeCYXUndCHnoN7xBHd1ieDq74DPfluBAWL
ndynvGhFo9/9TW9WYtlbpjfTMK1QGgeUyGM8n/UUoCdVaieaYOsR2gafTQ2cAMPBmHeS9lkOaGU3
bBFIHQbGLgrgCrcL4DHQNS3i5VrUqjuCvKlTHhVZsCflpQeoumb4YBuzRiJZUzVbagZck5Q4+VA5
UVoDouRZTOB9xNYx9cypmtqWMpA0qYNX6P0uw29XQIIJ9IOAQL010UU5hW6Ym/sokpG/0rxEnfYx
yINGBUQvqmUaaBytJXsS4mMeFa4MR5j3Hfjh8f8QvNTgwVCXzAE1AwAxwGyaI604nhaweRoFegD6
FGjwqCsDH9Mi0iPBwx8sSJp8KLOPTv8M5NAW5zusJmhDNOAgFTneJIu6H0FW37SpnQf4gVa1F6G4
L/WXTHgFn7NVxOghbEd0goKnxbifSPK61J6oKEBavynTHelvy9lJB1DBKvdjjfyfJHoZhptzcHyU
bW1PLciGgMYjolcClBPmiE3pqvJZNnK3Roc8qQVAabVWpix4rqHLAZnuqKrA7gHkdhCgxsNTksyW
WFZ+of0S0KJltLWlaY8l2GS1+rWSfoBNs7Ok9lFW3qtYsUCRAJCX/FyEDdBBAXFUVp4iInWHGWWS
qXZv3o8k/CWq+6AlzjjJviT9kmPAKielw7GPzVt0pahMpFLpYVWVIeyjcQAt/lR5GfqvY8zQJzfR
rvPRYX7DTVtu3h8rmUzc0iyyAs4hGAcIiXs3fyCfIbKzr0bppOA7pM3ReuQ3dncO8V6sOEETx+N8
ddytwoZYX1rA02PBcg02daT5i0rmbCpvT5nIJGvTtA00BSkUkHQ0MiBLmxl8bCpnJdsJhtU+MqFJ
0pRoq8/gPFt3KC1A5rl1aYNQx2iRAS5uwFxmR0BoVblee3uBCoCswVYtGmzfvpimgtSNwFM3wIFj
SG6owqKBpH9dN7fV5CKFWd4g1GLQlQCfBzU2NGKfFbOlt5VtZB8TFz+PtyT6MSu1IFqSRbOKJZVi
YRkzOGOJ4Zop5wXNk8LcsHgX5JHWQoopv8C5JsWnET5e3zX6E99vnsuuMTfqDFKFJWiBzZ60oFxW
bGFGF5aMNiWwE4ERSA1i97rAbYP6SyDb7xdLVWiMNQSq1d3QvOYmpzd9cziPyBcBzF06z1mVYU6E
qvns0nJDeABSHHhRC1f8xXv+b9bG1tIYh5gC80rrEhxR7VKwHtpK172GfrkPbUBKQTc4zoK3fYwz
DLtF7mRCt68GmhWqVg2vhYEngf59pdpzJBJSUgkt5Wrvb3VcZtdVgKPWJv37SgIS5LgIK+zZXH4q
6ZNQvAipwZHxD97uogaMO1gqUGUMIoTEomAlpHBrs3B0XdkvRnJs1Y8JZOqdbngpcCPi4KHEAxik
rzs9DLy8+k8oUms1YfxFNihAdJIQK1OlnPbgkcrOndWCnsiqbkCy44O+cI68/22fGfcRa2poBDI8
Yj7+UtQMdftnA5yV14Xw1IVxIM1iNGatQYiKiFRXIrvg8XFwjpJ8QRWu9KWXxKLvehyl2HROnEXW
DJK9su2tHjFhj6nAVg38UWysAlw+6ZjbxbLDJJVnopgrj/+b9hKWs7etGl3vCiwYRG5HFc1KMrph
iug/bStFv1TBAwJAmr/bSC1hYqCRR+ROl/ccPIILGf6TdlwkMHbeDaGMzgxIqJrWSUW8VcWzlMec
dXzN/32/YC5iGGNfph5IO/MARglvtlVMx06RlUTWAGSWxFLQW02BYoDzcFC9xM388jic26fGN53Z
N5wAMR6vUW/b+1w+iHEMbVslWqlPOD/yOcZATO1Tq5l4fSj/8JK8iGEsvlS6IEPpCE/VvXiYnPhI
uwvoeEsNhCaEWnxS4s22XKKIRFYVUzXAt/x3nQHPUikbMQLJBggllmRaop3cTXsKWUfeDbf+MO7L
t+hmcSdAK96GXvifGknXX8DchoFhGEvS4QvK4jVTPWH5vQyaJWLYRAAkDpAe5/B1QGWrNm6BGA07
BrdcFe7i4MMc9Jfrjmnbbay2gzEhuRImLQnxMS3QSp1YdHMwQUle+knBvUF4DQx3EzyawLDn5Ro3
O3XW+8DYVllGGMNdIHrwFDTYS4Vlgl3tLO47F7mRu84miPLBKfHAeyxtKvdqzYy11UnVZA3Nyaj1
x4Km+qzrgJW7v76zPCGMBaHvSx5LE0JCsE1Hxm2Vt6CK5BSoNgdD1nvIGNBUx/2Qj3j21XP2lMaH
qLtVisROFEBF49pslMYvyEc+AkYjtRLld17JoOJGHmFZvDFKQBzYIMmBjEW53AWkOxvBpwKyuUEf
LODlAHB0Ke3r+7IdDK52n7lwQ7C5immNjQnObXZId9pRAA+nDXrRUbby39IzWgu4HRN0t7852JVQ
5gI2eyKNafUldHYj+6n2TfoqP1fu7NVPg/9cgAySF11RBb4ilG2wGSNpbqoCQme0EukvKgXr0dze
ETGLlN+Ov+cdrw6/7VAv61QY76arSVqYM0RWvV3tx3MDyz2kIIG2UtDXa6DAtsHVuuMcKW+hjEer
FVGfgUnQYbDMWYCjL+2kY24bbr4n3vTMJxTh2JbCOK2iWBq9nLBKA3ycsfQWaLIF6ELe+dGfuXZ+
jIPKVAPk1VSM8jj/QYv3qUM1xsdbgva9zcC02nF7bHk7ybgmbSCkjuntVLvKh+KB/vQo3Eg30Jmv
IZXwlvdU2q4EqOCIA46qLgOs++/34SKIyFUBRPMLo0Y5UagA0G0fCMJtXjPttnauZLGmn82mNhaQ
JaODN3JmkOp6oPQ9qo6w7JrZnR2QWfDJUugSvp3jSixj/HodS73a0KTHx3CC3aOZULfTQ3lG7/JJ
cVPHdFDmEvijtNTarghmHQDQVrtBT7DeEFmWQ+7SBu0IaU2vo1P8znUr/GKIuyaNsf2yayOZ0BRZ
IS9OkigHsyPnSY7vgyx6HQGIXTfoDO/DGxN8co3W20b6Mws7O4xPQ4RxQTHQXuSmfAViJTBoq6dI
/iMmkRuPxS4N3gNtN0p/glB2RxFcstqd0f0Sl86quww/hDcE0uVSW90Q8Vmuex90tTtQ1aNL+ndR
FzzL3HQAlxNVGIcTqCL6CMHqgqglfJhdGfUHkAf+yizhHoSzONHC194528s7TMbpVGi9aUH3TinS
DCs4aMdhN59LH8nWI75ip/vBHwwE+cZu2QkWqJxcmvEFZy/loXvQ7PJ2cBHS3iOQQumH7CofE/Gv
hc2r/nwFsNfUgPFaUVGQrpGhBuRZPUhPi5WfUxvYHx/JLTDWQf0J8YVbnAvwM8La2lfeF2z6MBUv
UFXWFRMA23/3KIWmygPAcOCdQXo2FH8yLg7eZuPKSgJz/J1YTWo74nWS7AE27Q+7DBnufv8vsHao
R/q+mZe1MIeuozht1D0kCUfQW39h7QxP2rHBiOsjaKVc/SNNLKO2iZcdhP9GCklWC2XO0miNIZ4q
iMfc7xM5DLfVbeRRirD6pP0kv/7F9P+2ZV0WzFxAolCJrT5BovEYxnZwrwIHJD6Ufmp/jD36v/As
U4/cURaeyjDBslq0abMMUBmwb2f7xekxP4H+cgmI3gYuCXuA2fD85fbTZ7W5zM1njoIypPHX5uYL
YDpp97PZWrKKbu/J1tHhhhs+kNyelzzcDEZXgplrEHxDsxzUEJxov3XpTzbHVlo9TYLmXHdZm/wY
a/VhLr55EKu+w+QTDUDfZsyFe9rRqx6n3XRvaGDncZMjae3OF/a8zd2+cv9SI3ZQresyJQrEDnEM
qoKF0NtzedsHT6H5nCAVdX2ZGjX3b0aqSaoqosiFJltmmXqj6cUio/w0SoVTm3huNa4JsllD+U2m
wJ2XxRLjp1bPkFZA7kucnQIAKYY2g7Ls2FTR65DNEt5Kw4GoqPiApVHUkp0J0vkuQg2oGZ1l+pkS
LwVBMckqh4ilKwmyZZSACs6lQ1c9NRMSFspZxixvOgMEv56tqp4dIXquGsOVVa8SnhLpZC5gABH+
FOA8q7Onvjg20oOBEVmp9q/vyfbj+rInbOjRB+NAUpoaa2fUA1U7B38Qgo8/xZH6yhA3QOIi4uFV
Ardfdyu5jPMHy0UeNiPkZnv5D5zHffIo2F93YGu1tyEXj5orkLkLDCJIwVDi8OcD8ad9bWNY41AC
lVIG+AGuWPf6xm7a7mp9zIXQCEOhCNDsE5pWwFlhF1njBvFJGnlQWtvuaSWJ8f2zPkF1DOTG+sNs
Ize2M/BiTZxuh7vcqyzjhQ/BtB2gr2Qy3n8xUWo3KuqHT1ihN4ZoG4REoFTCCaOIFxwH1cpfr2/p
5pWzEso4f2kqxb7pcIJJL1n6OLuVcs5QfL0uZfuho6lgnZIlCRRQjLuXolDXs7qm8dsIg2htEzhv
jumXnrDnHd72ki6yGA/fmDpJgr5CKK5+tP2P0HzoQbF8fUGbd+ZqPYzXKxNFKqQW61lSwCgMkhv1
vDj7ugiJrSloSj7HQvUlQsOQ4E8N/S3XF7G5UQDUBNUAmLkI+5KvSKGOaoWz18xzn32U5nOZcnJk
m3iJZCWDMSTdyKKpChYaROFA3rVTfAg/ATqOx0Kyy+6N9wKAHnxqCLr/326llVjGlsIIWH+FALHi
QfF6BKmNaxw6n4czse0AdU3C3aQoksyWWtS4qoNoRJZiBLUqJQ6PD4EDONtDY6E/as8brN+82Vfi
GH8b5OYyGgOeF8oUueL0rlSdLelvWhhYddPZ19Vj++wMTTXRkqHqCsswnFRamZZg+KPp6T3GnF7b
G2OXPUbOdK/5oAUARCToJ/sdWgevS5apI/92fCvJjFdqyzRTIzQWfGFt1w8BcXC/d/pt9pu81Gfi
tI7gL2jvaS3t2Uxd8GIA/gtPXu9fPAM2L53VtzCuy8CIQAufAsyUx0m2ssGufre450bDbR30YVUW
2aFa0aNvip/D2PQBK9mMK0sKmhuYZDoPObop2MlEBw1dwH6eXJS+w4/uGaPmnM3f9AormYxrCyep
SWKCvdfRNyYF73FT4WL4vH7C24ZzkfI1mbGqmCLnNZilptATHkAMXjhI7+V+DMeAYbqH6pk3QcTZ
ya8LaiUvmBetURaqUeOrOUB1pIqzbzwJjG1WY0TQVGgA5QCzSKEMwjXpJ2fT6E9cMYuvTV0topKF
ri1mGCRVBxlTI5QLUzoIPoZGD/+tcWR1RIzrzos+VyURWybfT45q14fECfaxPyGnoj1TCsz/cXWM
z+5LuZe7DBuY7Mub+AjkkC90/fR3h2wNL0+yHeGtVse4GMVICqOqYNadMzigiY+PGFXH1DheLz6J
rfEpOFbnwL2+xk3/jSFEGaOZBLzt1O+tDlCa6ylcFoKp3+E1qCV/LlVHrvod+HZdcQk49/s/uNGL
OOYEE6GUmnCGODqwB6CPIzkkT8PT/FmGdvkDSTIUtfH+1Wx1Z/iSm7lGehQcHk/FdmC7WjVzsM3U
dB0xAwpSqftEo+XGXfDUJghstdmaXlAELG3eI3i71oyOFl0FS6ciqsxjSFZDKSsieBjVT+5E0JyK
Ngj7+pv5OfHQhOqZaGE8RLsM6As2GCor0a5Qz79+3ttatvoIxinMhpEWcQMHnr40+/5G/6Tz7CB3
vCFv5iF3muf+yNNsupvfnMRKJKNjYiD1Og4ens6cznVVOVkpnrSKhxi5GWERzTBN09Clb/37SiSC
Tpn6orKEtQiVDagEbyoKWxIeRRQTidQf0vbx+n7Km5fxSipzIWIisix6GVaboXOtW1TE3eMxbE1b
Fv6IIfiIMbwyoLV7ImDLmh5roXD6TjxIgnJjTMBYHM9Z/m7WoFwrn4flVUOSvMXgeGSgqlSGTqRW
9tTzwhneRzM3alErsaBM+GjD8BX5rlDR+pDsC6Jx7H3b0C67w84GJJ1oNK3+pfJoV9ft+kfgiO8G
mgosxEtnYEVkPpdQcVvf/lIEtqdjyiJFTAFlcFISYjXjmzIAm8bggeQrXz241/SacWYy7KhVQphS
HgZuY2rA09Ubz0CPTl5HfibqdpYCDLYKjqWg2Z1C7FRJDl3k5+IxAB6MmYuWPmjgFo0Ps6aDxzTY
dcZoxX0MItfSMsCKowMGrpRKX5R/FJFqBbN2Dw9qm5XsyeiSB8u2R8yxsOUFrnPRvRo90GkB7KkJ
MkhtoS/eUc0EvL4PnfYbTwbbMJ/F/keF6znNfUKOqiB6olFa2tA7Zhe5wRz5qQhofAlE2vJZT24S
DagpceV0mVtHz7p4GtvRBlW61aF1fFYWO2lHr0trWxhmJ0L3vRkA92oGO0F8P9WjPSWlGwNTvW9u
8la2tAiY40Hk9gMmFQyB7Lq5dIJ2vlWUF/gKDEH4PRmxhygXaJj8yv1CwkVAxp0ZJe4oyfbSFHYh
h2hTBBZ2Gtll8j4ud13w1gmdl3e3aXyfKq1DWuJL8lu8wKRmgo43wWrqxh1aHSysDVri5tlNKaNn
Otszxvs0BBSAK2qxOhQJrbTM0FaeWZrZ7VJVeyii1o+V0I6qW1XE3JmQYPK5Nq1KbVDXEPZhIf0A
nMV5BoNU2x/bLrZHNEyqXeosmLjsOuDOlM+gdNUVYIUPb+V4wLDEfoiLo7b8AgMuymuWNg6uLOED
87tO73al+Us2TUepPg1wdCkBLo3oZ1z/aMwRcyqxXZGzGIO+VRst3cBLL0ZkUvT7sNRPnZYeFkO3
CDk1U+Lq0mApIw5D7vxAIm9RCXytariNM9MjS7Dvm+VFERabpIUdV4g5ynOaFHs51d1YndylNAAe
j1QoUqNmJfiVLjqV1Hhp29yFgpejnbsTj33cWOboThUilgjze7dh8WIIt6aO1oOouellwyvjzNFK
2cna0iUjptgbDAgtEuq95xamMM2AzQN0koZWjLbYR4K5b4ME5MappwsHGSm2BY+qqv4g82wHooLn
z0ODWzSLNEvQ/apGHRMNS0YJXAOt9uoQ/VzoYGnT+0XTHlJyExalUxPZqqcSzKeYHY1r0xt6cJBU
fmwC1Em4JVB0IndAG0f1zAISMVrjyU4HJaAJDxmS50TS/QTsAFr+QqriqFSBJUalnzSKlYS3gox/
lL53coFnGBLBMaxhaZ4780EIbU0MvFr5FVa3ErLGNRBI5toeyQ8z1NyW/ErGczWXtjo/moV0EEFZ
jPLLAdVqu4RtLRhUalNiZ8ttrYB8SdsvUQ7Q6bsZImvxMJOfSvqRSi/FpO6bwpP70o0ArlsKliYC
DasBXg+ehUWAV01LrEGFSWk6eHtMYBWYaGKvgtumwgM6bOBIZPSNAp/KTFQMQN2mekTH0QH2Yzog
TbNzCSzCizNWaFozvCAu8N4/aGNti/rPAAtNSOKGQ+wpxXygfNSyeq6D0NPM8DAYrZOoH2E/OyB9
h9lY4VQ/ZbDWOAzucjKejQXNfqJ0looHVXiNS9MqZWQvZnDmdLKtmC9zRpBrzy1gZu2MpnG0tnDm
RLKXWXPCEoY5JEBuNnSviapzL+MR3j3MS76TE+JfDwA2EUzJKrphYsn/I+26mjPHrexfcc07vQxg
2tr1A9OXlaVu9QtLqZlz5q/fA814REGcD+Nel6tcY410CeDi4sZziDZpSMviFdBve1hG2CtLPEWu
cSV9M11sndOgiSm5zK4ynBgff3c1AluIZ6KGvEzjORDhXNGpCrUf7KDBRDt6ufKRTlm8aZqb9UhK
p6fQf1LUiBcjUeft3CPIJCPIpFYSmf5ICNB8k3QI0TRSOe/DA994LTHrLW6L9TL+llamgdARyGt+
0tYtcIIhBpw3+nN6WR96W7/wYb8K28SEPfESh07APcuGJz83QHzmYtGt7/6frobIOFKq30atOb8n
pGB0tqkDC/vSOflNTSNEXqciXdvXvf5TGpuiGFqgJE4B4tERd9LUFafO7zqgxtTSo0Ae5SnjzNKs
50Q+3LcvOYpm6hotxPKMk/mCy76J3OS+e/QvFbe/z99+reV/IY8JTqponiQhgTxxL4PqJUDHE8pv
iPFtTfDUPZR63rRvvLyCwttXJkDxmyarRx/7mia+nZo/Ihn2fZZduMl2E1QXpBWsyBCtHlOHUdTt
2l65UXJApic/YvC3N+lLqgw7RRE2etG6qd5aE7x+oKJsxyjYzQmGxODWSyFOCiQBaD7aRCqg0qrK
lY1LOXhTpetMzPBaqF5elY42Sy7wpjm+OMcrfnfVF5G+X2SAUaJZtEmeNplyEgHakii5yzGHNIg9
p6OMOeyBXFNg/go6mgD9W0Q2SO82moR5Z/JsCC+d8Ry1JdyuF2SpOStcB09ZqA9jC+M0E6OmhfqM
5iXRCYqqqTWAVC0HZmndoeA9oNNSQyQY8UTzwsB3RIfF7pqpguAeCz8mKZhbi+8jmpe14S4Jv03S
Y6F0loomN6GTXCVEI79+r8CvT+CfV0rv9WLoAcnbmgXM3wdWFdx0ZgwPkM7+0jleNyPVKfElj3NU
HLV/T9Ysvrk0lFosB3xzfJw91QMwiD2rm/ab7qZI56LN4pT/UO3M0XRLuDsvm6OM7Iioosh1GMyI
C5XRM4FEVZ563pQeJx3w/pAsVhelTRso1HbFO9rM8Xf5t3grYXRubuZ8nEqqc7noCqZXT4VLCCfP
Sv/ImUvFdmVmZqNVaQYDRTLTNtPLwXzo89exKDnZofXFmDKQjIBWg+YJfMdiz0LMdgiZEGAAw7/M
lee4mLe+qXDI+dYP5kMI84KDT7zy4woQR43y6JedN3YIdwZAeyDczdH2r0RIwek1xzjQYPzrFn5I
ZV7qORaEqcoEkDoj0ja7ewXSfkWn/5TAIpymel3OSgAJafLDIIMl+3uf8CZx/uJJ/pDCJBFz0cw1
FSSVKFP8Xt/DQDzcTA2wt+U+3vOqFOujoUjY/qEShvxZJRq9DDGrFqIh2D9pc+v5YQue2WBj9gAm
KX8GSWL7SB+l1UuQPEnw4c9v6l9kkD7kM29zKA2ZXMWQnx8HdzDt+lZ9pgVNJCtqS8UooA3CYD7I
MF3WGXUxmNxO5Mdpm4vY5sZ9bw8Gap7pjnvZo6l/njXk3Ah22LsZSJU3I01HiyOCTsMtx9epq5xS
QEoRaQQdxL4CEhrnt5Zz2Q3GckXgTVFzCZe9r07CcFUiGxmovGr7am/mQn0Yi1LIfdAVA44vNkD5
bc5Wh/ardn6rME1SAZ0/xjxuPJWekPGmWelfPneCjJlpVSUclBnXUURSKOqvCZpds+Q5w/UvQ97I
3qowUwb7EjTVwMZ9viWdkUaCD2Tc4wx8kSC4JGHgZibASODOJQYPoXJVXxbSmJMzVIB9Tz2kha0M
eKjkIjUeE4zuFMlNF2uuhvSNBpyq8+qyakAXQpmTNIlUoa0txmRsDZqK7lSTwD4vYVUhFxKYE1P0
UJyrCMsCqtekIp+TXzQmlzFw1UFdSGEeAqMdRKGeoJFkE2xFDBfBmEAJQTh/ELd5zLlk67umSYBw
QFUChIeMYvhgx5RGvNxlv5elW1hvzrGsPwjmhwT6BYs3e1TNvhsKlNSUS1oUTZ1iE5xmUOFQQjDk
3DmUKbwFMZqeBmY2CTnEtQqIqZTWJsPDeTXgrohRb6Up4iQuYQ7ztrIGMQPkGGg81MvEvFXJ1kTO
CB3ftpm/5lmz1wvwPo6Dy/kGKuOL9VjsKqPtStSY6UDwDbJuA+IhBKfvG+2Yp7Vm5SEBlAtw7faF
hxF4bhS8rqEfJ8rcg1ojgu8DYeK9EAwynC3ZqRuAPlvittmeXyfvNNnLkAWpOoElC7TXkqWivWJK
uKHR6hPwsZVsDcicoiHsfMhIj72T9zaS8rcElPUUqjgHnxzS8uUWzTQuglEAefuHv9G2sm5a/txS
tiSkp52WaDI9zg2QxiRPcpRnAAZlA1q76wfigRsr3yceN1vF2V82LJyzYCpzAddfFdsdGa7rbq8I
LzUCv2aIrNJ/gXkAoNyrr33v20sZUHYlKgxSBQtb1pY8N1eVLrvxoKN6UW/l+iRkGRDDbsup59iR
dyKeMxrPRoOdWStZXGGLZhQxBZRE5PpVGDF93ah27asWqTWr00u70CNbqAovUfvtLIGpqO6dwgD/
YZvctn5u1UHpBkOwHRrRU1EH7SfRHickuufjDJrbLGg3svFEjvRv1oYXgwMpH26z4ltSCeiWDg4q
SjPYNotM+9JsUXl4kZEEapsIINbaldQFtiKlVlTnmxhZliyNvTl/HqKbcQYuogR4zfpGaWWrq8B1
m85W0aIrxRQvm/lniyC7DBJ7AqTW+Xu0/iJ/6BdjhNGvGiN3hc0jm3qXe8aOcrPKW+7gKk+PGes7
hI2s9FSfxu+jU9R2dy9caLv0kPSW9DBeoKiGyttVwbESf2GRTZUohg6eVIMJOvqu0Aahgy9VojUF
82vbbG88viQ72Yu+/41BubVbY4oaAV+xZEpomvz8pA1SZYQdrRpXcL7b3qaY1eM1HbNMHtHwds1v
UVgNc5YiGZsbZGAl7CWIHL1UONHGcbCr+3cYgwudpnMTj3uU9OVn79tSImN6x2iMkriHROBKOtUN
3u37dmtc+hipae/TEy93vNrwjM3UMRRBAD7OmkCtI0ae9u/tRYMbBZZ6SDad1z/VP3Kb94StvZ5L
WTS6WvgkcuITUhaQZfa3Q/FMgsIN0N4jmpxrx5PDeFc+8LnUeKJ9DKLkyHJnlc2VoumuMfIQTHiS
mAtOgngiQ4iLZwIpS880jEmWlq+i0YQ3q7Fa4XiPdwH/bCiEhR5Ng4LkmYgKR6vru1R4lJCFabVq
H1bf5qCzQuJb4IPfkUpHcRJGuUQh2CJVbfn6gx8c1R7ZcoXYiqhsC6G8ELPJrkf0tw9P5nCQMnEH
ReA8HitdRWgHV8AwLhqYuDE0xi5JhjJkvlZ1x2KC1dX7jYmBUtAdO4DktXMU/duiukjiyCY6nsHB
SlXpPqofRSUBiGLzet4Yr5grfI2m43apgNc333++UD90uqlTI0z9UdzA2aDN/SgS3dVufOMDyMD5
Gw1lXy/zZ4mMenRFkkVDMaMAiK7r6iKEQNSg3MopduQo7Lgj9qvyDAmcjAQTXb+3pixWqCcBwNPM
sYff1u9BDmQR/Vh0pVcVhZcp6b6RnofUtzH3aYnY7tkAXG45O7+yz4uvoJdm8RWDCCb0SOo7OKrG
hm5zYfffeiu1il3hxNfaDUfeV8cYu7yQx7wLcpGXM5oOBpjMGczjboU5xH5fHaVT5PHsJT2xz+b5
syzmQSjjSuqNAWuL223Yh+j04LXFrbw5VIQqGhpRDU1n8YpkHyQafY5DrB3zst5RLQ3e6DxWedOe
eJ7+V8/hszBGQ5PIl/wh6YdjqR6FbGtGpybb/dL5fCyIsQJjm5SKmcU9HlF/k+1DT2kuent0KVhX
GvGKk/S0v57QhzRG+6IwMEa9wva1juTVQfrOtKLcVI7sicnNbPuY2Iyc7pU/K7q2lxiwwGihhmbD
L2RLARIhAUL97qgqD41wIyCFVnB0/et7A2BJOFqaip5c/QsxzhwHXZQZanecxDu5OkgNQMLyV7TB
8+7w2i4uBTF60WV+mLQlBA02Ce3J1exOvzJ1i9ZdMfka3YVwoZ3MAM3REe0b3AnBtXu2lM/oTNAP
4NEkkJ8fc4z6TiAkBW0dLkGxq+7GU87vgOVJZPSmMDpFaiNIpEMk2VMoeo2Nkq2/K1462dIyL/OE
wQ7vOZdjXWk+TpQxXsaYFWNRa1Rs2YM5611o7ID0ja42v1BcAPD+HdKQtfXKkqqpCgGtBLTps5UW
aqB7RxPeJmf0xNQqvXHbo9F5RvxtiSDVfeVQJa+proxQFQ0IqmkAie2zvL4Bex2YUfuj0AAotbsV
fRP9fuCofOXsKPUiWQOwEMS2QwhqrPiiJA9HMwThSNO1ThjqTiHWLih8bCOT33LaioXuTxLJmxYt
3UbBC/xWYDbAxwJ2NYKwCP/5MrLml1Uqx213HPUBjZC9BYY0Wwl/ROOVLABhIRC2yH/fifLgEDSD
NSP4A2A5Jny2mndO3c6Or0Rem+/b6A04X5Y2Vc5U3qNLHiV0DWDSaIXMlcssA6F2YqAjUN+IHQjW
kmSrAbTBKGJQQHdoUyusuEGoDejnbIRLPx2qTnzmbPmaLqFz3TQMHSB7isjo0iAaUZ/KdfcO0hU1
byoQYgyHQIGlp6h5xH21eQ8xfWjZUwarnYigRYR7ycaeWaoOgeYncDLyH3G8Ter7uXhsBsBBAtkQ
Pfyb80tcWyGBBwunCgtU2Ue5qgSg4qIsCcaHqza9Hcm383+f7hC7HEJkIuvUrovv3v/CZzL6sqqk
CH5FhUaB0IyczCSooI1Ok81Oz0XXX3MUwSVjaIouARGRJVibjFgzhwGOeesEGgAgrWovwdY5vS0C
8Wsjo37GKxl+zYVIIvgCJF3SFKorjI60Wmp0shLCc9pRDrlkU7vN3wHjWD0pjK3ICkGxWmRHVyoj
r6c4GHHzLkcPnvCFtO2fxcd5I3qKWydw83ke2+rZLSTSL1qcXRlJUSPkM24v6S0VMzklknS9edvC
408V67yirLqHgIX4c33MyzhXMakVceqOqBnA3ZXu8tv+m/RDMoBtknkxKhc2RyJvR5mXsUwReaoy
1je/DK7k9JfNaFHeSglbCgZgDTSyEg9Wa2UkCOoClnu0HNDUBDsVE0XCHw5I/T2+k+3uek5sCdmt
UrGKfX9AE7VTEFuAQUeJO3MMyZYP0YvA5Xb9i/3++BD63CxOF134iqyn8Avio7YvvewU2crGfL8i
ATe84EqjF3chTdYructESPN/UKerOpk3CGbg9YwbNHs7nJNdvZOLTWY0Vx9jIYkSSDPA472TQNtJ
r0u2abwIlPdah2kMWtg2X3Nkg35Fr2ANFAB7iipYy9j6djKoAC+oguHYfp+RqnCz69DL0axpWMkr
5r5u+TOyK87WJ4mMJnd5O5ThME1HTXos0dk8Ctq2VXkRyMrT9EkKY+mkAD23aqFPxzqVXUpiA8rf
cpfLmItVGwJ0OPAUSsqTWUXbRgk9GUNdVashfTS/aeV8KWc1iGWGXagPx5xL1bpymSVdFpGTBvSS
abL5Pr2M2yAW4Iap0+2MADbMeL0oKwNt0icRzI0x5mGoZSEdjnriIVG7q36+NwBvi+KICMK0UdKx
U3c6jE/DKyp2/JnJFYP86QPYSzSGolJr83ScWwCRxaqLB8FS6+mhzWElQQbCuUYrCQjQ7gFbWEcB
Wf3yeA9xrXdVB/zMdBdth3tgi6B+hMmSK3FbcLzoVQ1eiGI0uMzarhCJMB2FJLMVOihRHLSAiz5L
j4hxRz6tiFFhsylmsYmV6UjAadIX+UkaxoORlYdgyFGiS604BVwYwK4qE63U6dic9PyJs6sr34Dd
lEDVZ0pE11iKNENN5FBO3pNnvYOhRIAjlK7o0fg9cXh5kBUMAWkpjSVIm/NET9sI0lqnRe/JpvfI
BAC33BNcA/Tzu86TbBUlZ2ThebJX1FVRZQTzMuCGUUdhIqN8MvS5qiXArxailcTDcVJqMA1heL+Y
MHnLa3lbCcRQsFEgBylZVWItQE9Ak67HdX00IuLoQm9V6pbINeYieWgqq5JMRactDphtZZ1acTD6
OK7b+tgh/WuUugtAWUuXSmvgTpyvmDVANX+IYu/F3Exin2BR5Dp+VY4U6a/dUkQhIHTF2xiYB9W3
8/r5vk/MHQGYFJ0sV3X40CygVNr4Zhz3Q31s2uce/O56DtIU1fjuN8+Z8AB2LjfuivadhqQR/CtV
hBoh8NTnwI0xXFwalZsYgOzxOyBU9GjzFjagePzPGcso5BXmxyWVqIrGut1IxCp+lU74SpcmUrqN
v5M20p4iH0UOH/loBU0M8iQA5+gqmp6Qav/swBBjrI2xzGvcI2r7S0+zMaoD3ggKhdHaNXzG2trn
idVwLONasQGS8V+FmAgw2JAb/SFTkIpl/Y4bCtcQ8w9AWCzskc7uuaMLQHYMD3hZw61rvfclf1GF
hWjGj5IA2RAaExYdN/UxGmZXN/sb0de26P+xyxjhuDBfpWVoDSVmuONTEmLEt468RAciRykOW5IX
LpqcbKPD5FnwEAI/rNNugqY9RULyqgeZe155V3ri6ed+bBZzTJkejpFcVvVxVABvA96mpCTP41zv
I330GgOkUYqA1g86d4mU33nhK14nDXVRa6S9hCqbeTJNVej7scNd/aMqPnjChl8VX3HDPolhUvVd
1sRRLfX1cZinjYABxXnez8qNkQB1rdB+RJiaPL+udQ1cLIwx5KIKdL6ghcQ6eEdizIHvCVwzIAR2
7w6BhjZR82rk+ZsrPsFyoe+5qEXM0Ia6GQYB9hPjtx36i90S145OW5UpcjBomZ6fCo/vZXH2l43Q
+ij1oyCCWFkVr3qJeAbtT+l75IgRZQ/t/WxwrjhHcQj1GBYL9TW99rsO70kD+kch7i5SoT3VA4qF
CXmeQt/uyaHlok+tSwX0FGUgUMwv6EJkbtIygAXVzMkR89tsbjDIG9hZdVcG1xnKrVXN6Y9dFanA
kzQVRaMdD58XCqYMRfdNbK2gPFd1e2dEwQ9Mk1tGiwJiLl+RXHie8GSf19+1N5QspDLbO1RiqyA8
qI9Bh+62InDJ/Hxewlp4S5YiGM8c1dlAKGeIGOrIDjJ1r83xc6BVpm1o4LDEpIwHmLcHcyidKcIQ
X67sJt93OF+x4q9/+grGXMemHiM5BlNd5iC9U4V2lwXXiaDe6yG5x1B5a1wYteZOUbPJEy3hmInV
e4M0IjLvIhJUbCJcJFOZzLoB0yv4bhzUdx1iwkjDCL6eO0NETn15z1nwmiMGn+/fItmUuNkGGqCq
hPqYD/Kmycm29uMbefbttvipYOpJwQRxmL0mWbkRh9EyQfA3gvQu0PFQIxvY//yV7yGSiTS8gfif
HSiJqzyBjuN7MNOBcXrzEkOEuZM6FQjwhHvNtIJXFfgBGIzlDfWt6vhCMvMojEiqF0oWoOuQwnG8
hiYPXWmloQbP6kIC8wggGWhWmoC1ifG0i2TZmZtLIbuuNN8Lkp9daLqZ8RCJzVMHkADOvtIb+sUP
UU0UwyVVRmzPhG3CpBf6rPvwQ3bk5/gqHfTAikCUAuwczQvwAvK6ONefvIVEZj81uZ5qQObQt2du
MJVuSTjEhFi9heGTemdYwy52G5GblFx985AcVBUkMuj/fLaQQSCQvq1naJB5ixH3GvQZU7nlbCdP
CGMnfDCSB74Jy9/ZvQNmjiizUg8kjRgiBqjr6IKJAu8qNy9Gv/3LKS7WRj9r8czpAbAHyghrG73q
SXxKPR/4UkDYjHAjAFr+S4k4Atvw52YywZMQBY3saxD4zrHy1F5GbmaH32itXKDlwBzQJBxVXb2H
C5GMpjYY3DekCiLL+cJAdkZq5l95zRDhwvsghqyxUTXGWQsgL8AZq8zKqkG0Kqv/8cQabvqHBJZ/
T06JnGoTJKRxDq6U0Zn8yemC6bkAm3oqAEciN3YBMUP3vF6uquVCLuMd9IlaTaGMwDMqbgddsghq
gCbX7VmXArIHFDJlBLnMCU1hmsrzDOWfR91BiwjIUXfAPePowboBAdrqv8UwBqRF5OrjPYQXeS3d
Rpo1ucoRQaoDDsjUkex4a3xvN9wuy1VDuZDKGGmhLZSx1yFVv8U2bquNAPD7/EkBKTG/PvQXa0RX
CPpCaD2DudBREWUVcJXqY0hZSS0VEL3JaMkCrGSAsWOLQpfXGxSKeQn+tVQsVPRDMnOzgzmQSdXq
8JgnuwHFAGhXYMZwu4Ha/hipDhLAhS3YwRH9gqhrzPty85/DNNJb8vEJjB4F/VgPWQJ3Ry8fU3Ip
Rje6+XD+QqxMA36WwSiR3o7w6FTIAPDP99kBSN516JhPoAe/A7UxmhlA1H5e5Prt+FgVo0CprCpz
lkNiDzSbcVtE95XGMS9r/YrLnWPRucPWrDO1gIz5Bc3wV9MpBdKgCLYMp39Q78P9/Hh+TbxtZHmB
+goE6DJmbPEOFJoFmL8GPfU2UlN2UZ3AddZYseu7yrDhyKXH8+XB+1ARlqhDnvMqrRosdJQspF9l
R1QBRy66M/qte8yAdA5aWdMEY5bGIXR/0Rj8eZZs4gjoyGDwUSCecnaMDsXGBQGSPaFeXG5CzmJX
H77FWhmfokuUchRDOEx5AKju1HB7hJOc/VyNbxYyGHuTJFMmAQqYute114JAZ0YhCiQRlpZHhzK7
LUfdJU3llSMGS8rAOy+eczUUxuYUWWoApMeE2gLQTUgBS65nNmlHzstB/8w5pWHsChiQulSLISaa
zV2MiZMEKB1KAiCvgYeLR+jfOieLsS+kIZOPljw8UpniKbRRWcmczldsBXciECs31HW7mJ4kI9nn
Gthtnjox2Ubtfm47S0oKpx5kp4qafZeN1kgei+4aAEEb2T92+rD16Q+BLjYH40YbBQdkkpafRnYF
xKs+P6VC4ZbTaHdZuA0Kddv1r8Jk2GJxYVY3oqpdinKNXCfI68fs2A29rRkvdb89f6g8tWXsXTlH
kuYXMA1JE1qK+oP4tXNeAscIsFmsQYjVfMS0/JHE+7jahnHqEqR5ZgwHx0rmlsW4Oy+QZ1/ZLMuU
AcQK6L6I1IAuhsaG1JkBBqRYk1fcUXogdN1xbQ3ncrApLAUIzaY+4foL28kO0IIGlvBt4ILD8L1Z
SkMDztbgchlyTo/QiGMRUfSxIJVyDKm6EdqKGl/WRvf9/G6ul0M+jA5hDFs5y6M2EOxmuhtmAD6R
wh4iO30k2jvPEXlt0IFbeehDC60RnY3ZVkQFglt95j1i7Mw1mcMui6gvgMIZAPzELey568euUYOr
Ek5OaysACXBQOj2/AbyTZcyeNIt9r8iwEV26VwnwK4BgJyW85BHvJBmr1w9TFwMSrQZJSG0F+n2n
uOeXsZ6iW5wjY+tMQwi6foIEOtQ1Opqd35YHwKi7BJC7vFiXtxzGrKgAQ+pnCZe+ym4707TSNOU9
hpx34ktht27VrJihl/IJja7udBF72qM/uKHne50TvA5oTnCD0uFBKPN8b5UN00KZZmOwkfGOQvt3
KEmKxqECnHFvDV61G8JD6kYgs9v3J+FXKE/gExsKKPvg2XxtFa/VBEkEA+LJRvGi0tYrt9hQ/LP0
QvMmbROCz5OnO6t3AGM+iLYJKL1YUq9I7dtA8lXqSQ1ueadvs7f8ubfTC8Xe1kBj3HBdVp5EGugt
LNskYp6n0SHRL221tfMdcQGu33nVYPXfiDPbsytUFjpqeWtdVavFUhmTWndwCQoZgvsysI36qWtK
i8KgRjynfNWZWwhi7CrQoxS16Qnu45G20YCA2HlRN3BNT9yx5NWoeCGKbvZiM5GsBvpH8H58kgfM
ACQs3VDdqPK9ML60Frj7JhRv/UO9wZC/LNq+shPbg1QAKNYTbzh2iLduxp5GpJ7Rc/v+Mb0zHzGX
CPiCbpdf8xNgq+4dMvFoiALJCDKnn9cdaymGpnKY7p48+9U2bw03NURXS25TYEZy1kUV44sv+SGM
jeqathEM0kGYfxJtCp4niRZ5pK0Ksws42mk78+qDq0Z2IZExRLKgdaKawMg2ruT5mkWheh5bsA42
d9Vj5JiDxQeQX3euFkKZi2kG6D1rgW4NgkGp+R5s1WPqAJHorpQfZ3e4DF2e9q5agoVA5kK26NJU
ihirnJGz1JHbCDvZnmJ9wzk/nhzmPs5dMGZhjfOrnfjO3+ixNw2o8g6PRgcXDrwX34GhWuh7nuu4
JhdEPkTSkHPUdLZbMhKrfgjnAf5F5x8llHYT8F3UnXT9C+tbymHunV5OaRZGkEO1JVas3AEoYQjI
aSd8GBygyXQY03Qq0eK1Ua+2jiwlM75NIM4kC2NIlk/5cXba19RRRKs1rN/Z3qO7OLOSx3IP3Qks
hRcN8PaX8Xtq1YgbQevRe5ltJrvC7ORD4vrgme8xY/VU1Q4ajtE+wkvRrV6U5aoZ45MAEGFCsyQu
ymlwp6ccOR5sNXD3KVALv2q/ZgxUBP8qRlPQXccWTmIBGCa5PuKaaBJ46iikOBdBcFWGpqomBool
Q2PznVoXt1lVwHTLGLQVLPOggiRDsH3PuIy32rfglreJPIGMzs6jKiFVhjdSIQCI7gZLzb+dvxZr
z70GeqF3JCf5C2CPIqa1GOZTcxTKO0wRW7JSWZpxA2pInr+6podLSYx9kTQDuL0xJPXdhZDcifng
9v54pZXPvZ/CxXiV9YfE/CFlb83UXmAc8IRKGNrc3PMLfu/CYd+p5XfQ71w4A7MxzXpoznRY/5sk
P+WI4xLEbTMA+/3456hlVmhiUE6W3YA8iICbbSsfFA7ZhY4RsqCqULjfiEVil+j1UuuDUYCKKNuk
yaM0JZg6Tx0fXBca5p4Q9LvjdBeNsuP3shUAsjubdwYQ2HXtHkDw1gCczvOLW710y8UxCqNXqpA0
LTY5Gxz/ugVpVOz0aD3P840Ij/xvuOP0vTu3nYxxy8A8Uc+ZCCiQa/Gn7lWbDG39OqJx3PK/gWzD
E8dYszz19XEuIa71wrvgEO2RgrMoaj0qHHx+xXWdxZQGgEBEU2ZbdU34wpkpj9CVAkHOuEtaVKXM
H5xDW/MIQT3+bylsJIeWP2K0IqTQ6GJ2Si++rbfK3tgml7yW3NWSzVIW4zPlZa1WMpVFNmCpfOnu
x4MA9OriSAG0+tNYWYHHfYLWXMOlUMZnCjpk35OAXn0vfCW2uo0d7VH/YSL4Rs9zaEm82IJzbuxj
MFMajoJaNTnbSJ78kHtFsPudqwnQ8l4NTy230nseDsj7A/D1MnycJGPj4laTzCDC7kolal/ZUcsv
gey2KUhnNdlNV4lOYTq9dhmgbzgyaicSd3lKMQuOiVxtjBxoVKUeeFH7WCmqk4lgjGiLQ56Iu9KI
dkmo7d9V779exv8O3oqr3z+t+df/4J9finKqoyBsmX/81yl6qYum+Nn+D/21P/+1z7/0r8vyLb9t
67e39vRUsv/mp1/E3/9DvvPUPn36BzcHPvh03b3V080baF3adyH4Uvpv/t0f/uPt/a/cTeXb//72
UmC2hf61ICry3/740e71f3+TTPgb/7X8+3/88OIpw++dnuomfErTf+ya9Cl/bb786ttT0+Kv6PI/
JYCpGBK9nhJmMn/7x/D2/hNN/Cf6vzEJi+FaJAaoKuRF3Yb4JfJP4M3oGvCD0B6OyVF8SVN09Efk
nyrq28vf++3fn/jpsD4O7x8g+boqorxt6B9m/AMRzcgaSEwwoIqGUxP5kM9vWRX4nVYVYnDbuP1R
Q4IyARp9eYBXa2qbGfVPAGnCPg5O2VjasXiLH0nmSMWj4oGsHdQegg3oeimwOuL0+ZaAxz2+IsmV
qH4TgPQ2TI95+gQaE/0bnNUoeUhruMlgYpEPJQKDad/ntTtpVyqlLZn3Yg9k0tipTUcc7OKETovJ
bQcvgb+3EXywPhyj4HYudqpxLRV7DRQePZztaR8PoeWDhVR3dWWLn2QT/hTGimxVtIACnfVuLdnT
m/yE4UrNjn1nREPdCbWB2EfJWS12wJSGP1t4aApqLVTaHdBdJLbhW3PqAgG7uaUob2FMnDjZSAKA
tgDGhbwpYGEwHG9vTeV2GN7U/hGtu7vI2KvjqQXwqj1r3yqwJsNPIZJdZadx2A7FtuzRA9GBmmZ4
kOZNV+9LjKuIlhhfpuWx6S7aYaejmUX8TuoO7SXPY+/yG3KZV/D3czfRZ2ZCOeUvAwix3mVdFkvB
bY9BJAJYuVG0gg0QwHdki/zXf2rAv8hj3ApMcE9RkUEeQE1pAsWZnwHBiQYstPa7vs+t7yuMAf8i
kPEqynI0EDxAIIiUkRxKu4NkXisYbNuCA6XJ4C9GmKwbT7PiRNad5DsZoGrz73IPNFCL5hyIeCEh
HSg6wctYC1YyHyvACk57iokeDtel+aBjSMRZ2JA/LuinC0k/a2H///hsIA8AxkJF+xYTq5vN1Bti
Kwe37XCYvRicPMk2K20At4z71uonNwdhCLBjvKpy0EsMoJCB42Yr9Mqf+wTmCerQfaQ3JnYOyF6y
A84IFTPyQLBzJbAvARYnORiyF7iJPeMUAYRYWb1/GicPxDGKJQi2XNiBOxB0ZiXmJQV+dHN4BNE2
8ZQeHDU26hy1ho8vUL9q5puCbP6fe0hVY+Gfm7OpJvWkBrfkuniY3P4utEFrHVqmi25zMbXhqj9Q
pBOMoPQ5Z/dYdpMvB8gouilCWQhYkW4rF8k5R/fkN4XOj6fP/jY7htvMo+xElnjMHEwkc/XH4CkQ
o/cJMoMNMt/BLR2oAexP6sUlmkhVDLdMt5O8UZzYQ39NQVxd2lTBQQT8buIoZJupTqNYOjIoYF0w
d3OEpLjYA/fGi+TDSJ5KY49CqvoUjC7+PxEU6NVduFMBIbYjNmCYldmRInd6qC8ph/jVBEqZzDJv
ZA19NbN114LHDBjs1oy5n9j2d80ILiYQv4SFLQYWJioUTId787e0A6CDFcA2g5PIGWorB9AsNOpb
+yJdoiO23sGCe6hFjuBPsrRuC/6n4Dp+iSJbvUUTeGLpt81hkGz9KnxTgFweW+Kzb2eHDo5x/D0K
bAETJJUlSTYgLJ+vFCjhS0GsFvrh2+bldK2/YlH+RnbVA9mj7+8llcEtYE3Q9hc5vgsw5ldtZNiC
x/y+AAkhKC4ufXf0JC/MPRAdqeCNMqxgcHVygorP0n2dHUBxBVuP92MX6c8ZekYQ3gjRPlXR/rrr
/Os4u5INSxp3qvQ9Ga9ieQdcleD/SLuuHVmRbPtFSHjzShBAkt6Ve0Fl8d7z9XdRPbqTReUUo3ul
Vqt1WjpEQsSObZYR33zlsRoeUksL1kNIqrHSFf9zlA9ydxilR2VYmFXOZ4S/tu+sOkqYNFMHVpgO
PzjdleE/TfIywUZ87+mw4lCRLfd5pr/zr4Azy0HiHC5YLuzJzmVtNRxA1Ua8EsGeJx24orjzcZUj
gEcOBC0zAVczbtgQJc5C2JD/Pjkyy/4MGz6ADErP4eSKFtRPeFKJmFYS7MSgMDUIkSCq8b0l1Yd8
zZw4xI61uOKO2pFxFMAor5qR0f4pXmWUOUifvQinQl2AAcv7gCRE0ZWDvO4k6p9Gym7gDyNQ4VRf
BEwRXRGSyq2ubKFJOaDEzva8rWLQjlTf8M7qiWf1STh4FeT070D53b3/zy8eaiE/f3FcRmym5vjF
476NCe8UsFpM7BZiZPLj9APhMUZaylhTv82XYLNijJ6jAJh+YZxuD9zK+FK+5jtehxDs6e+1zcvM
2UaU2VnFB3+oqOITrI0/VpTZ55cERh+IG5D88XXo45V6dw5fFjfB33tRZmf3r1DVLkCjeKz8AhFL
nDY7KXD2WypVpEhxpWFzQjBr0qFZ40rxIUV0gRdgisiF7qRgVIAtcTQXzQ49HVMDMBlNIHvg98gn
xYYMLqBavN5Ci8Jij8G4GngneE0LvYc4a0A0zp46m1xKSqN4gKlOZDQ2DDm9J8Rdze5GDJkiIxwc
nzNrTVckEqL8Nf8Lec/pd/61NWZJQFKGpRdOh6E24Ab3Dw5UolMIE2BwEiHg/f2954Xv9/dGFxHU
DzRHpV9szLAtWgZaUN45XDWUJ4qZr3g7JSqpwXCeEkYGymgs8KEJUVCQoJM2zduW21F305/bhcwi
YJBAdyqdfrm6Beg2PUSOgPQUIkQREU6RhTx5qPfsc+0choZUmh6tCt4onfjFM/ldAIrZRnlinnMr
JiJLeauwoff6HJ3Da8QRbYnDOmUT8890u9hZ6MyESqxFFalO8SXhBA86D1NJXYZ7KsJViHyeG+1x
EjYXr54pLiibzwERs2+mzCNmouRyOUzfLN3AXX7rrkSMQScW68SgXdJR5+bCJ/88jsP2mCB6LGgw
P8NVWDVMIOUqvky1cRl4mVVNCv7ol9pbfn1gBaOTdjG7GX1rSGHjd2pGmoJ+31qw6dFR2qFylJHh
XGVds9yEMC/8YMp7Wffwh73tSSS6YJghZOs2MaA1xEKymaBO2AiSOTlZM0T2jDK3s4iieIWPe5rb
A6rVzEAO1X4VAC2/KY2eDBSKlqB7uDoHT3kHbpRSBJJjDKtIQQfUhoJdBFkx1xIBhEushmpI0xDW
oPsJ+Q0fINap/gwjvdtAehSSTajMqJLo7+BWuFAkMqQUGis9lGZ42m5FD3jJAbJhew++p6gUT0Jt
4n/C6qYVVZLkDuetCgypBBgyvjHuF+M5dXdp6p0LkS124RjP28ff30hlBYwBWLQ7IPj38xsxXiAG
XOVO6W9Hi13mZJZqBOgNAogX6ctDm7v59s0D50Pj2s0iL4s13BOt0X2NBuby5/wRLQTYVioZfdwo
VmbU16MM1S+QrMOFH3x3U94+f7YpIeYJXf/u+wfj+BWgOlS6kOqYjoP07l4UFzaL+rAPXyELyBtI
GxWDf+HRK62239z7t7/j6HxUOP8Ac8RwlXuqL3lYD/p1gi6PemsyIlLfikBf0vABWiZ1uGJkcM5j
yhhLWlZ3cwoVHx4hXNAkfn5IWRGASOC//TPrNM0prfBB4AkaNIbCEvaM6os9jxacRHuOtiHJ14AU
Aul3ZQxY0kTwqanWHkNSC9ARz1BQiS/qJ0p3QubtAmeJhcbluZ8lmX8G5pTyGIibQa/nb8OeG/TN
ZBrAGHmhD0uDlXsbBRMAjOGhswsm/pzZl+HLMWqneGd/PDQ0gZs7gOQe6rE81eFJylGPM1t3XRlY
B4d8tyBCrLMQHgRnmcDihgkMdUkO+t5x/bGo2WXHNdwYpy1CKusIJnrcW2xWd4NrgyCJsdzdoiPj
vTvjxxNnAYKD7oU8BnhibaQr5mkSV4Ro5qpYtcf/wuzzTnvz9mlzi6muceOx5/DSB2dqcw1b6U07
wRIXyujdWX4DPHqp/p+2z+xG/vHEWTyIpSwJhgFP5BpY9xBIzk/chBHOqzD6NfrUyK3Fm/FO5fLj
mbMtnRY1z4Q1nomckP0qdpXVroUXcM7hdW2oZ7DVnopDSMMpm/w73AhLj57ly8MYRQk7/VzoRo4k
2XGGMhpyS8VD+Zw4rc2e5Wf/CUbAij5CR0uyBvSOCj15grrRc3eGe7a0HVB3ezYXAYiKK1YvHdwU
JYxMoO/bE2X194rvBcgfL2uW2Xa++q9zmHxNKCOk9ZCtbx5iKE/Z/wijDDWVHoBit/vnhWffSdd+
PHuKTTedKXhDx2AW4G31phSb/nNqQiyIIdLLdOZayj3Edkla3lz80VPtOt+VYKtBDEFB+AGS6+eD
uzCsG6ie+2d3i0ztqiJTG0l1SMzF8eC9DXH7pFn/SxkAvFHayD+XMalKtFmMEERfEI+SbeuSKiZd
iYw07g126l8a8N5deMf3jvztAqYF3rxj6K6AUxXjp3awywjAmqtGwKwxKHAFI9poVqijXEcpu3gU
7lwsyu2DZ7EUECRZ9pvYP7dArTekUNHp7l3dhTsHoGVu9e7mX6mC4lUwpw5Zx1gpHKpzkqCjJHRI
+jTB5Hr4yg9glsYmI5iV4eqvKfBMRlCv0SdKRBhkRPzCGZ7zsqeU4cfCZyEZw/5IqTN8MmjBGPUq
NnEbPolmaWnGEuLu7i1485Lmk2qhTdK8630f9TVU9kXC1zBTv3AY6DSm/5WtvBAiVj0A8u20V3BD
UogfhJLRe3bQHVwCXs7f+2VxRbOADR3QvosjrIiBvAuD0tMFJACGr4R7Sb9YgfBmCd90XQN/Va9c
XXCmYMrbyvNgL3Vv70ZTEEox8VNEjAy/r+ubvTsKrNpoUyBnX6IHAGj8XK/P8d4/p6hAGAr7tyKk
TA5BHKuECBZ/1QhGwY6KDpJZPkqgg1Urj4w9GjJxeuqAodRMfjAEz4naQ0zwC/5+ed+8t99x5d8L
ngVTjum9SM2mgKbBnIh/KPlvaoNRXEXOLBQqYKwG6572qEqgkTZG/yDbPpXaVe4EZu7ZKigsiHyf
MmhlxsARtOQBoP17kdy9qHv7VmfBD+Jsrqe0WGQJ4gpVUXp9odNsc+jYQAGpJdFodisJEDObMf9+
9Jz68a+jpUG7DEJYsjjX4q3jnB96GRWyCt2Qi6Sjp3qAhVPTGx1wEi+uwa9GBzge4N5hB5CjuROI
r27m5Eu2avfmYTjk/17JLEeASl0dyNNKANtYDVsIlaYgYIn7MlsN3TFuDkq8xcizJZLVbGLa+87k
cgKN84Hi7Pka6fYChAtaM5/eFekhssw53Vtx9l9iUizI2dzNEm9XO0srck4UwsLHJ5s854Zo2kQ1
qAGalZkFYFWGTP+fH2q2kbMIjQVFxetp30fTg9qIhXkIcGbDM/eCWn4AEzmkKcaU/buc4jPhkvZB
ulzaqlOo/X2e/v2VZls1rCOX8WL87hj6tTDdAj8HxlAChs8YcQstBiWkhpIQhF3RIXhpcg4kqV1a
XIN/4Tp+wDpuB5Fzme5fO3d2j1fSqGUc3JXPbEIrlfAkPzTWqBxLtMLYcOe6XwIObydzMN7yjGRE
sxPSi9DTsAIVHRY+Ia5noaWCodI1ijDx36SgmaA5PjgCfhLo1XX7rAEV0LcXTX3gwfJLise2Q5Nk
rwVLn/duCAAEQ2InAoY6h2F10ugVaTkVfTT2X4PIEXHh0i6zOoay0aTvyp9i2YpLa+RtMTDK8DGT
T0lAJ71nzCwFlabAJ/hwADcXW593M5Z/L25+JyqxGrFBg8W1tYV3Cnuj97Zfox4T9JDT0WsGylc0
MtAgT8ynem58GvhUQ5vJGM6lVWKyuLQNF16XNLsTyypmBTHDitjjQCJ8TRrRyTcLZYysh7vmEL+k
26WnzmlB/2y5m/cwC1FQdeWatMBTaxO0Q3iU5IdKXrslqIAYQtGWaCNkY3T1CccxlNccyWskKUsj
gLs1MXezjFnsSUEp6QRm+hwmU67GDbRNUImY7gX9ecWIa0iVLT7zbtZ888xZ+GnLjA3VaQtw6HpE
Zt2vC/QJkTqT4jMhGX/2XMfjjcS30P+LaWp58dPfEfBuXcSBmKTiFoCd+FwhJ4xjhuWhxHce0cOs
TO6ZW+FSVwe8/alIDxgbjsVwl4vs/ITRpKlcFhYwfd5fse9mAbP8Wem1tMplvAPRgtWhiPGzbEhW
cplwoJ6xxH67n2vdPG6W9Uqa1zV5V2G3Gb1i++5Vds9ReVDYQFfjnVJtm1epWrXayidZ4HQaFSMq
YD3I2slQbJPmSeFWJWdnhQH2sWC4bkk58ejHK7exiilEJ1CkEXdDumOEhc77ncVDqVibRiWQjYcU
2uyAcnUWttkIuf2KBnKrBzXEJFHHcuhYF8xLHHOkTtYuBuRK+ylMxGE4K2F4QkFRZoxOsCv12Q8h
N8zRkMrDxjNyI88vfOPqKS66juSMXWobmNDkS1DV6fT8/MpQN2QhFgfNTQ2A1dnpKtVODlK/hVEA
LG8CRQ8chjQdJhUYmRPVZm1u6WXdmWn/fOTscPkubCHrCI9sTc8OO9T535C2CqxXj5QOa4fE8xdC
6N0vdPs7Zze57Aad3Kh4aEeC0uSdEHlmClWRHdSF9Wp4TspdFz8AHC5xpz7ZyghzyJWVB429cgUy
kOeextVHmn+VZIj2Hmh7LmXjJ5G/dvxVFF+ZfNOy0KEza0DGL0t3EsRuf30nFIW8Br1QCWYIv0SC
IP+VVE2JyRK/ZR33GB8AsWdrkwXMItABtsi8bbpSHXYbOejtxOdhy7mr8D1s9AytHUycCt39cC/h
FyfpEuy9ds1KgOfIgef1YTMhCXR4DuyChOC8pZNNbHD1Vll4jZHi+EYD0YJj+ygfGkGXIIOkd9sM
3lXKNrdbuz5nFlTun97rN8xzYPchorjAvw3Bqgvkr/m6ttH5ykh4xkFQmZUgrGrZYSDhVhtBeEiU
qfXcodTMgkMX6hjLAOaoZuag0oIAmpTp5Tr75NpD19m+Ka5GAAL0stQBG9RYgma/roa05qiW2lxe
I2m+YBSMmVBru8EOfxvfETncoTzLRHSSw3UIt62CqhAiEmQnhJTcID7m8PaLstc+fkqyTed+FQ22
QvGISXPM4vGo8yABrwtgF7owq1wxohWpFPCritEb/PUApFkJIhcEFAQ7L6xe0eXA6kvSMXqdEw7y
HAnIBCwZAFmggUDcDR9SLaeqka6hNYNSo3eicN0XVu7CcI7Abby1U3ctH1rXUJ/TNXQbAHoUPwQI
hKsXNjjAQ6UbnlooAr3KH1iAtwph+rgCygcAS9es3hmNIHxgZBWjitmJPvqseN6mxs9ojQhiZ8EB
HyML8c6pBrEdTQ/yrRAPehPDwlVUDdZ9r9qzH8PTxVP1kbWUoDaa9zB/j8Uci0T6kycrYVuOW1Xd
t/l7AcJEwT10Ty0gQ7EZiKcSsh6AbChhZ7WQ7vOKrSA9JYCz9nwGLxk0pMqTJD8P6ifCuIQXpRCg
ntTUzBV9kK+hv69qBEZhX45vaXOo/I8p+2bHXJeaAwQaDTnMjbh/cMPBkrQL3o3C0Q6Gx73qmV5/
rJq92241/9kHy39Cu45ag45OiLGgU0QPbm9hUwIMoBdWXJEGHHJTgYnBiJoUPX8MuQMKLFXiDJ/V
FWY4FLT84AIT2dwuC2tgbKk1FTq5xeVQwghMOXdC3+FhrchgYMhql2wUieJBOOMhgwBH2m1DB6Ad
1paCj15F7QtRx+ykFNcKGjblCESR+Mq/KfwanuiddpTg2dZV5wge7HvBP/NrftiE0S5SIIisHj3h
NQt9QxDOgvhYM6eEoxUMMfGmewCyEjIk66p+Tftd2uW6J26D4cRUsaFdWEEBGgZfkw4KKUqzrSif
gSzDPQutYjQATHEhQ5Wyt6o8I7KIbkuXEqDR9VJ8jz1k4PDr6dEmC9J1XflGkWOsrgl6YQMxxO6Q
m4eW8KFlqK+Ttax5EAShhU+Sfs/xgHDIqyw2ZH6Va5+hmxniSd7l4Vo45BIJBsShKsdc0OiA5g3b
VQYxmAhpd1CjUMaCMKRIN1l0zEM6dqRyDSgFyn5kxdqnKIebBqeMbz/8CnKymLJ6qGuqN/84Do6H
/2L1GFCh3tHczyo6Nvy1kVWzDRqcLOx/lHOFtC0z6B2OVi4dwgDRDEjPgrqnPjRG91Ps0ZXudJ6D
fgocINptTBT0L5lTKz5KDIosvZJemvYBYJJQw0jYycpzDZQy6N25nr0poHq3U3tdCHZl8OC7cFE4
t8lr2ZE0rmi9xOD9LqN+Xu7Y7rjXVRiTSBJU43Gp3PSvBlYt2SHsp+5eCJSLkWs2p8MqDDjSEBnR
uPdrClsoSCFGstEBdBfoUBiBmAK+6Ug5YcNDUx7QuMTMGyq+FgrxNAoYYFxYSn+KIR0BbcE0QeA2
AuGQCDQr9swQkLwyBfR6uS+vs4J4g2ANmJ/BLGSo/N07UZpac5OQNrLknz8PbrBt10JG45xAuzpG
dDUxH3Nfqy9EGi0AzlEFLgieuxLhgcwB5gubj3NSNFXJ6NvaogPL/fbSzYJmmc2QtJEmZJyP6Utr
aBgz5du2AU6eBK8s8HNiv8qIyOh+QaE3kgCJ9MVkFo9Y8rnEMb5fPsjwMgVNB5SF73zo5tMzXhsU
bS5NFTZnZu0mm+oX1yNabpSFMyk7lJQ5AgIjXdTmnADmsNDGvv91YNokwywA7ba5GrGUVZE4qtr0
MroaTT7UkKVZgHjcGxLc+KJdApMCmnCfjPw8pZuh3TEkw3weqIvBB2tJ+vi7ornbHYV7C0D2HAdq
xRwMkYhjJmc9M72TfDVgGch2gAIAo2gwR02vzdFs0faLqeyt0G5SI1o0RorxNyx7QirwtgwqOkdl
pKtAefCrhDtFCHLL3sr8VFvND+7NSucoiq6ppCKWXYR8ad2AZAvEqzKNm5vYUOXJblnGyIS4Dwhv
SUnS0EyjyYY+Q4cXDlmMo8nAvCAv/KjxCzdV9vRfzHJ/Vw7QmZ4wBaKGPYYJ+s/TF+VKz/tSEpyD
B9ERCbpRNjLCl2QFmXYK9OVCD1KYDs+vd3LzvFk9yo2F1NUtnjdZ1ILOnk3zXDSQcfg7bV2LegNZ
7UZXE4t5B2G4JzVUYIycfVNro0IymaJx5IgAFJEe13uOsstg4kfEJguqKsbSARTufkJ5YnPAGFWE
0O3P19MA85EIPrY/JOpSy+0Mz06B9W6e3WcOQtzIWZHAT6ip7go3M0/PGE/n2+eyM71u6xcW8FO5
t+WgR0YrwUgg5kVY5olpSSHYrf+RdzarJeiGxdelsQd/r/sBl+n/Xfqs8SOxcdp0uRecH7YtmNdI
ywFiG1AtNEbwUjc7IXMC/tyOWxY3Z3RVsh0OiAGwsJ0Eq1HbxhHuhd5iDv/vlc0iPhzbfDFx8VI7
wGPL0VSg5Ftt5J72sKZQDKamA9DAMHyx1HAtA3P0kKwUbisJDpdanGpIHkG7PKXqehn6dA8yCU4Z
L8NpQ1EAaZkdCD9uvR5GSlN4KVflWbwGMfWBGrY6YCuQvQQrvBr4O/qUIynm6tYg2JCrBY58BFAd
dX6ARg8ZmoWhh3Cve3i7rtnBceUg48cMV4HCEzX+BGERHWHLdRr4/7iBkWqGNmyD9Ar/SSV/9Foj
iIyio9XgqICwGY3B5QfW1dFDwbwtMRKMRyHvy+qZDyH9td9s+dQufJNrlrrE947Q7cJnLSG20RqZ
0b7vMPjHAZaHRAR0N1c4iiEw0XrmmZxk+wJe2wTwSqCUJBuw0X0qntPE4Qpfb2OH4bY8UHyTIPHS
cP1uU/5mgeoMoh5nWZLzMP8Buq56qFGmaluhBLPzCp47F1KloXXluC5tHpQY1rTNUfafehQEyCgx
QgCiWzYyxoSvRQbRhpi0sd4+tKA6+TTGyMOnjLaTRvzPlXYc4LQFlfHFMHUvqt7+hFmYKiUpTWsJ
77g3VXldsS8DKBEQ0oLBz4TyTYB+zHFZmy3a21B+NZj1hITc8+gBBB9MphGRA97SFNOTu4l1wHhW
Mhh68lZ7rhV4/y5sie+Ubn4JwC0RLkvgaf52RhdDDRCiARkt/DGifDdQVTwipZUVOA6AFol6SYtB
JhH3WVjrqjEUKwDbigiJarUKHRZ5qriS01WZm552jIANxBhfA4gbWqUMUZEiMgXkwV+YYKFDeDc1
vF34LDV0M/QZ6hILLyGROkK6MwfYAhxObOfMqiyGTkTHTKKApcYphYixGKHPCsxNKRp/p0F3W0kg
l8IAlRUBEp53lluNK2D/gU5rRSfnPs6eiDbf1D9xDa7huFSG3B343j5wFoBgba0WUtz4Z6HRRYjB
jVTyaQ9gA0Mro5BoUjtdoE+mkJrBLWkK3bvMpp8JcqV8x0RKkeo0LWW8+Kx4nzQ+ODCYdr4xdPp7
BSc/CBuTCtO01EBjz+6W8Gd34Qy3j5/dpVkj+wXIj3g88NFAncHqOyhRAFIeCe5o5iAvgE2l4vPz
MYHB0oiYy5rpcA3QENAzEwU4v3Qj3E3Nbxc1u0Zxt7NiFuCD4MoJXn1XD9CbaIkf6lpo1metwpCJ
oIvnP7BmaIuyFTyhe1HUW37doTv79368m+zC1nkyFoOD5i9XsQGT+hx2wuj8Y6gyYjduObPjbAWV
SpjrcWBKChCCWmoFIlhaSHe/iZZYFZvuxVVPomrF7yefy3qLIh+54ML67pWZ8DEVNA2lAyTGZ1V0
KhesD8VT/xzEurAXHTW2vdiKGTI+eryJZmCnrAaDY3aK/C2zj45EF9ruJyiqiOlLRgbfiOFfIfBm
OdN1f1PZjVzjBazcToheXIY8DahvxDn1oocAPctU2svjEzCsJWTQ0AAp9CyaerL4N/6k+WRoakvW
SNHFNFIeqB5PRKEvoR90ge3z5e9Xd6fVj2r4Zq2zlEgF/pbx8unTGtFO/UQzZVvrlQEyzkdtpSQm
iwiPu/fZzRNnsSaGMEuQlnhiDPNeV97JwgVNwubF9VYDNC7RLpVy2g5AgW9EkIlqCts1jIyEZl+7
D0oEbo3iKCANRbulgvgOlkCFowyIbDIny7+022o4Zwf5kE6MmnKVmq3dwExqSpr/fufynTdw+5x5
7YieYaBVajIheidqN0a19a7nr9zbkJH2MbgmaEBgYPvIaEZ0HaFOEhJlpwF4MxrwU1VodPXRb/x0
oRI4lRx6iQIGCsDP6MynNfYXJO+xn/wK2FA7cMrzRD2ujKbVfRscDEBG7dSJTBiijEYs7tQWGK0O
DXqUY7YUj3oSP7VojbTK97ZbDCZ3wv2PXz/LZ7hRS0o2wFuefv00hOsf0e30vNXYHIrkTYKUa0b8
0gquIozrH0tAumRjMDkamUl8ZKHGpjCfMGDowzXYq39/mns374/FzS4Dv0iTRI6xuAlGA28mVH54
35uRTOg+YC3+fty9MA8nHahIgAACi6a5f8/g10ytdhJzEsQT11gsxBusyAFBJhHfAXQE06bcZrEJ
RB2w3qyC9J6ypQmPzlqC0s/Sp4G16u8KXp0MoWUVsFcJCu0/I1cxKqwntbGH6m1Cf2PIAVKyZDEI
6UDRXCFewQv6NCK6QI8bIS2p9xBUQpXrxm/eNXxLoAlU6hU67jJixyM4vIVsc7ugpUX9zCm6hO6f
MOXVEraZiL247hoq5FbOWukakxDoh3nW1AekLEiLSd3qTH9qJCJqJ7m5dDAlA7ZxAgDDIswFqmgD
9UqIy8Rb1je15/gYlBQMp3rLPha1jt2RAlNXrrlz/z5yOrg7DNgR4qkAR/od2T8LYRgBrGUlIl5m
uCBa9xIBwZ0BYTmh8hZQ2xqUVICYNuMe5hjutTaTR/XYIAM1K0czfJqdwfzNB6vOzH5g6Kh9/b1D
7mErfnyReSIwVmzGuvgiwUNDJTAOIms8TaxC0Qydzk4WrtL7B+BmB0yx6+buwnSzZoUQsQmINWTB
aOvj8nJtJDw0MP8vqLUfv252cXNdqHLuiF9XGqolQyUUQWsCWkOkyNJw7heKE+1OoqDCPlSF9CGn
SRCL+fnroF/fjK3rMqeA2USYmrSK1eTvGbYl72SZJSaWmhy0FAWfEcYk6MB7JwCWpSIQCYaMaXRt
ZQzNhEswQoyFiHDvrvbqC1+a0hPsgTFy9a61fJQxuJzy9bh4GAc7Uy2FpXFkY4AmMxZwuxBriZC6
dYafgG+IcmYTMMihdoUCV43AVotVrjyXolVpOurO0EdHFpZLG4BVAf/HiKve1boITJ8eV3pZgdcb
pXqjTBU/BijShws53qNmwpw4PQiBNeQU4MO0hA66hVkHZhxLQKR7WcSP9zrLImQ1cSU+wHv1wUUF
UYdCNwZDOUv5NmiO3pPzEoXjng4PHjmp8YAfhJRv1nqoaoFtUVUypwyCFcZYbkW4U22YtWzxUJeT
9e7BW0dH5TQc+PGATxDxhvrkf5UcOvss3lRnFJcJF8SYwa5tqfqmPRc26wQ2pi/teRKCQEcNROae
uuIqxbBq4aqRppM7yxJvf4A8a02kAgsaiqQi9p/jC7fhzpAPMhQ7RHCDPNWnfMSNnLw1RLRYjD2B
itcFA3pRHHzN+LPMmKF6zlbctlVpddC24SMa+HvZRJxWn2FcQFUdlMct+4beEUTOUkBeAIVXasiY
Yh5vYEP8HajutSR//JzZtQ5be0aVeg1bIINWeixsBupVOkgiBdqSR+VJW4cwklTgE4e5+8bDVDTW
62MLJtk0sBVIbfm9znJ0kUB1j5+swrAWSpWQrhYBz/h56EemzLQm5JkTzkUNKFqPkajNGfBsx8QZ
U1SNjqhMfBDLfBPgCT16ZTQMQyato+jE09FOcJQjz4oSU4bpDuZkCnjViffmyh/1hIjJAcVevIvv
XcW3q56FqskngutdljmxwcqPTUmE7NN6oAk0qRUSSqYybgcNqhiujlFMjr7Pwvf83dpTuKkvjqoP
zGFVm6XpDMynMlbyEtydwUPq07Ffa7r4yumlqueaGcAPVISa6qjoRYrscigheGUqKR3gkAP0jcoS
FFtKTzp77S06Pf1+OUBzgSurIgCgx/Tdy7m5pWq2lsoYwo/nQFqn7ratbJ7y0ATwNuE0OsuSPQjd
wqVTbZTEIY2tSvpHxu0/wn3vHN+fS5ilSmOhCZ4nAq7EKyR2HaEwBtlQk3WqWmpMeQjpsMCAQnIr
u0KVQ0QtVxgcit8trHu13OlrfegIeM5igZ7uRIt3z/63cxJkC3pQGcFptOSNa3baCfCU1sOkHIDO
6WoMHaaFdJfehHuxWkcRAaj8ER4ES9jqb47Tzwj1AzM3n8Z5EHbAP82EmVMnTCn/Gec2g/PbbsPA
akETr0FjD9/dHnDzDTteWziK5Keo34r9MfPBpnPRTso2CUjhwnGCqyXmMELvFwo68iRX2XGgG9WP
qXyWJDDbwhbkzcxGhZLGa/Dh0XJih4V9fSeh+vGjfhVfsAsWCw7fDVigBjmOD3kbIOrEVY3+KcsT
ESCThYKPF+/mHeibqLivYNygzLK43MtdBg6DzKlIAN7Kcijn1EYMO1CVm06TRgYoy0fyE+eKpGtf
a+FTeJcaIrAHTvR1KVZ1QSQisPRQT/C2EWv3wgbgOBVC3+D8XCFYL4tTlfwRDxC5yI9h8Bpw228O
M3xz8Po5ztF84vEP1Wj2Gp3mVuhiQ+kIkJt3X8JpaQJSZl9VcckGczDSUa8rhEvuSJPiyCqrsIJw
x7cgS8lb+Hs8dxsHq3igkMLT8zYEXx/VuqpuyxB5hq26tsdvhDQEtEvP3TXrv3fSgQHGRGTsukKD
/SyHVis7YwB3YXUjTziSnNSgO4aWl5sKsCWB5+mxDJ9EVH29o6anWN7GwiujHLPiRSkemeGNAYxU
9RUkN48t+8aJK5Zb8/4HJOaFYRN5X2n3mbs8qcdB16q1j0PCuCqobZPDj96oQA5BXat76BteF7RL
N1g5po4R1KcC/KDWLLVnqT34vTlpngJ0lO2L2uCT10A6yElqcJGm5+EllrYFGnMDeFd+BdGhhy5c
RxK4dMLLlMvKZm41SgMS+SGSX1QQzDn3VHJr0X1WtWdVfc75Mzu+RRh8pih6OHQ4ACJUa16XmwO6
nomZ5IasHlvhHCVHJnvNqnOPVjr0kgGug/BaareRlasbwfsMQStlTiH7pLqMnvRfUe4UgCGBO1Sd
w3zDVQAzESZcN92H5n6oPLwg668+eJfDSwb8YRfsPfml7PD5Lgz7BBqLIu487k3VLqK4r6GikryN
8VvMmzFwG9FOjrcp2Kl7Lnyf1PdGDQITh06yUrgOedw1dBcOkjJd1T8jEqCVuMYR+wVo7M/xJIOo
ha3SZcypc0YTJH1b1L5y1eSDnSI5BQyNM7NWjvxzi2S4nvomVUc84cymRGseBO6152JsKQdwpAnJ
iLurey4EBFI9wnSPEbZM6jBQJWlWUvWtKjGZvGvRG/C/kBCGrE0GCp6AQTAgiE4F0hHsWKH6FU49
xAE7uvSJgmrxEjcXnr2mwk5OVtgqIcGsRgp2KEi1xsbMCXI1oZW3FEwzLb1y8ka6KAtCJ+KUb/16
VUh6YPws8rjCZ/lYOeaSGzVTB1lZsaTHcCVKdM8uIT1GJVtBiu49YsKRK44EhJdEPHkzCB+RT3n/
qnEXKHeIGjg8cOy8es2BYwK9Q2vVXTegHxcW6E3SALD5JLwhRQ8FYPcpoDuL/J57UxmAaf+Hs/Na
chvbtuwXIQLevBKGnmmYVi+IVKYE7z2+vgd0Iu7JpLLF2/1UFVWqIggCe6+91pxjoo5C5WSZzGy/
Fm96WGidVmbLKCThfLSXGGMzEUAUssjdbznvT88zQyYulW2jWpX3Kcfia9KGb3aNRdP738u4qIYk
vxO6OMaqGrzVW8Agr7pGzqF1XPqDxlZZJc2VcdR3OKcvn3hxvjH0sZhNgS8+wIyXHaGzRcNpTsrG
oh+12Aqsk+RKv6KraSTfuUo+f/Kff/+puJrMZhqEPP6PRmpBQfraaUT9Y9xAqsNiALHGacPt4OO6
WOE87eGOXZ85fGPA/nIVF8/vMNZRn8/ccXGX0OnkMIYmxHAinY5pCT0Ij0+EyodDcEV4wcwMeaUm
rzwB/tu/K+HvhFpfruSi0mtb3wKkzP3Q75o3CoRH49l/1T+EI9OOfvcf+Om0QaSeEYRx5TW+9hj8
mV59+jEgmZuDNPLhy9FUmw/t7bzRmfi3T+XJ36dQlPTo/8uTbtIDpPlPTKMlXg5UANRriS6H4bnT
VrAzFyKD1ySOdW+5k6cS9req+AsD5qtsu+8UkV8++uLcU+Wx1eMFYH7MtE1aSymurqfZP2oF8V8v
Pp6E6F4w6cXutfAUDvt+cX7vpfiH1GxQzwW8/AB0ymw/jo1LGz1VPVm9N+WnMf+VoitK6g3/KB5/
VPXWUL0Zee0xaY4SCmL1IEdOcxM53UpZ+UfKM+1M+/Dfj5P2XS34+d5erGiKkMq9ZXJv+3dtfBbn
Tf7QnqvH2fLqGwv5xl2M9g59eLlSTtkL2y66srN8rkvouM5kPFaBm8P8uzEey3rVvVBoZHjuKjsD
vvumMPonhxVxHgLugRJkZVZe9Jy/0JGapafyJV86oQpypZ9WfrgWtPP90sE6TQavScCBfvHSWt1Y
yL5iBeesOShAjgW8M/SDogk7mOmEzSHs3zqiRpDK94Dy0Jz+5/RskHPy79v8nabGhKjDGVHXACtd
Hl5aa/QjaRlpL/LKrj+I8p2Y7HqyBCj6FUfaZCxb5gExOlWLE0tHKeGwuB3kQ6RvEnC3U/TeVI9M
TgL2OcVNLVcoDpq4D9VnKLKheYj7TSJfWWzkpb/617b938u+PJ4EjRD5ZsHssCByzrT93E17u/zo
EW3rq1pwlB5W1S+QzaLCq5j0606pV6FBTbsllp28KqcpXZ/cA+Rd/76j3y9Fny7t4seVtaRoVIM7
2jq+tpLMbS+jS14YIIx/ScVSDgS0/y+WhD+no8t78kcGIUI1FPk9v9YAfpKOqlbUjHfpgY+puorq
D7xnmX9S5EMlbgtxg3aVPq21NZ81+RgFTgNMNnZr1a2zYhWRg0gkdHIwpaOluVJm5/rvqPydSVsY
icUudpZUdLwZcOlikyPVJm69xSiEBjCjg2j+DDsSSJ2atGV0zNkKpB17Tlfuq9zVzDXbs9Vsp2rf
TMeWydxaGFdGvhfaey04Wjh9pmdFeTBpHgmjbMddDe9lJRUo09302gRLXtbHf92si/XTHzOsZCmm
QHAiUU7ybdG8VQAycos9k8EgnSuU8tTH0BB2cXA3dTukTEih4lUrezn2lHCnFvC2nTC8ymv49hli
sqRqqkRClqldLH6+OE1pn3G+YVKfs2MDZnNTp90M7xPNQcihDzP5BMJVsee3k63PH3xRwAmSmRoK
lpNzEm9ppsOEdvubbATGLm8tO2QKWdkt/hH0msH1Zt53vd7Pn35RzDVZXwljhTdcX1YfBmuoH1fy
6yLOn3+kxJBdC0D6s0P/9Rj890ZfdpcnbW7Srub76o+A6p1RRqbhtMLNDaRdntHW9CCaSRlNTZvI
WPDKwTor0eClPyyU+Hb0e8YVUXhXlpDv9r5P9+Fyf1Cl1JxQNkG/8ILIXnqrhqvdDU79HyTqlXHP
9+/Cp5twUblVhVAM1chtX9T+auNxFxrNAyWIrD8Ep23Lj5FrxfZ7+Hu0Z+I9RddnsrL3X1oKBxoi
Cyv0qqDvu0Ps55tw0QyqBNPvNA1kQeP6a19dNTkMlSGw/YoOf9ESq2YvvenBTdl1eGV9/RDZWXgf
QcML3dwttO2wqNvXIdlBDk4n3cbXkgpI4/Hfef+LBJjvhBEYFehciYtH5ZKxHs2K1vU6gHMpcGvr
MRJueaL69ZL/ekOCcaSiovQmax31tiw4lbVVDwuq6Oop7LvN8fN1LP/+UzGcx52oFzLc4wZiZInW
CPl49qsmTMGxTFthQskqdq3+V5el4a9X6dO3v9h+RqmQ9UmZgrNF0OYiT8gburbSWtWh0MWPEfZv
Qf9ZiqelTgbEQxsCC6vpFuB+IbUhQLJj1Wvbw8Qz+CA363xpGq8Fedv7OGoFw/GNbasSQeIG7QNz
KiW8GdWbbNhb8VZbajk7qoDBD+WuyO6q9Hht1vBn1f3rG+K2wKdjEbh5yfC1ijkKJrn9A6VpzJI8
RjCh9U8/Z9xRbVtHtHuuLedVOQyJvJoJxsxsJL1juRpRpOluOCxh7q3N4mqFe7Sbplu/DPypHy0H
JhiwwFWJml913Rb9Fpqnl2iGiIEjYqfqP9MJmvISSHE3F6fRrZq7THuaS7p/blevBwVrGhBQLPQU
5lcWpG/fxU/f/OKJitImUQSlAdqx07zhVy8uNDbB7TgXMP15EYFAEsN3vuYW/nZgaiBXkxTkJor2
lzVjKIqq7Eq0A5LTOuGtbAs/Q6+3KeXJiFug1uL1zXfZXP/+mf/7oRd7YCqUVWYWFfRZmFmJJy2U
yyzfcR54NoEoUF7eBuR72OiYY5x2N1ehat8u/5++9cU2qBo50V9CwTryTi6DA8oNitEfcc1MbC0D
/3//ut/OJD/d5T/q8E/rRWnlqjHq3GUQs3GwjkJvyejSVh0nAF4rxsbkkaA6hxVpzyfjMRW3ozt8
zG8i8cGIb1hj9hqM0ofr0IzvzDKk0vzPj/Gnf/fp2vqu0scxrAEtZuusu48yZ5jcSdopGe8YnsOb
Pr/RF9jtxNGEAMpVQc6wU427MXlBTmCquIfPqfKQmFvZWs1MjH4I8SYRjqbsqDG7AG/LNXrVt924
zxd9saFOcyBKoYo8SoKbmGzGl8Q/t8xxXDzUtw2LQOHJ2+LgT2chIzxvF+b0BxNe3GtLFlrybx5m
SxaXKSBaJQwdX/cCs8jNfhxiTLXxborPle8WxgpVv3xMrWNSeyFhJb3jg/bVHzPI4dmWANhVNCar
bFiSuLbSpgt+5X7p+ZTrEqbjuV6c6VT+48OCMA+Ufa5tWaNnbv0SeCadFN7NchnllYqjjfT/0srL
cgzIerNJBuKtaJoON4pxU0V3Rrtp1u2GAahDFv2qqW4UaasHp5oBuetnP8L6Nk+3YXE2mH9jWgu8
FjfxipUXIa+ie6m2snI3Q4rZOFHkon/XWo/UyllfYfWIgDLMEbLkcKXT5vahCJVAdCOVk8f4aGTn
ID1Ms5c3PL3tVvZ/Vv1Ok24M+Rgra53ziuZx2DE0rwjXJO+E4tpM3iySJRBG+Fge9i3BRBi8n0fC
GsKVeT/ndjjYob4xeCFM6IvxUaKGn42nmIHwv9/bb4t1GB3Qy02ZA/yS5vR5n9cylViXucG1C39C
O2i41iy2do/QaZQNk6NY7lA6Iv+Ys6BzbfRtfldmfPp460KZIYRTHkkGH7/EXYdQvQKbzttIqoP0
IoabcjHp7PWauMHu3PROa9yUr2HkpK/ZPXPS8dCIblzvJrI7xj58asMfDd5Sgp0UV6MoSomFcbrj
/CxgK+o99DkeqTkJC76Z8W3SaJcgNRu82jhFKdSIp1bc1dqdMK+tcWPMb10UOxIcH3VnCSfZ2oKD
EGDhF67KecpaQ7G7maEDpLcldmJylcr7doledsriDb4d0uy+9HSsTZYnDJtI2yicV/+fI8MXYY75
+R5eNAskMc8MICLCvbaSd9ZL2SEks9hX1RfoNO/x3VUg0HdHrM8feLk0BU0mqDkjVsys7oIB/EBX
azO0BJvq9yxC1+r4b2cCnz/xoo6vWwk4acNjsghZ+9u4wjyow+WYUIqtLJ7Mq83R/8tHwopGic+7
cXl8HqIpkk1lWJ5M3bQX4g/SxW3nwFbbxPvrKpCrH3hRMhAzUmllMwr3I2ktAvUunETPwhQikMPl
snTJqIquvP3fruzKf7/kxdsfGCO+Mp8vSZSM5z81d8qGFu+JiRNtuPaRWRN0EPvKh37nceCB/Z9P
vTwwN1UjjanCN12Uv135cxYQhzrpe3/DOXqlSO8srfNDrLviI8kWc4NaGrPvLRUEmCORJL8O2vyI
hP8My0Xt3ZzVieTmbj/NuynchgaiV17VNgfloaerLPORGL5Gze82f5D1MxiYLv5VxeEqUV7K5Q+P
ZMKRTBBtBP9uwgJDdpy+Zk0BwFBXm4ztJpvg2x+EihiS9+7IRJvlZHgs0nWR7sV5F6c37FXGM0T1
ANHbwi7K71qwTCjM6sdE+dm3o10LvWf6zUoo01WSPwg5nSGj86y0YGaIwSVhT2y3BPCuYC2MbzSZ
xcN4smbAEyuVZiN3iVqxGV6kgVlosDLS26BZG+GuqHZ5k7PcMUlmPlMehGEbjkch2efRrp0Hp2FL
i4SHFhFE5bbz2ph3WnpC4Ohe+Wm/07Rai+YTaT8pYXi8vm4nQt51lhkxGF98yctASy69NvYGKFnK
vnoMEgJrAPJk/PXOvC1+BXf8eDWUYRnxROTJuo3TpUW0GViMQ0aSmFxT8TLDM3F0y5YrgqYQXWP2
BOHGkm678S2W2Qf0+1w4ZuVtaW4Mb94TOjluJIRK2UlI7YTwmMxVsBrod8AeFJTwJEQZXoIl7q04
6esSs+JWJVKp+QXN1HcQP+ezM4KaoV35IUrn8ElTvUyx1RtjnU17Q0Qp3qAeAaDT7sxxX1YnvQWO
/hTmOjyZgynf18mERfgs1I8Z5vocqXQOh2eoXI0UbvXRFO+F6KMv31qsywnFJEaL3r22vX5nNlsM
/iZeYAm04GXlJk5y1I1+uGjs6SB30wp4WUC1vVH2/nbSbPGG3iNlWIYm8Joh1Pxmm/jy4RcLWhrH
pTmL0dJC6EOA6uadfhQNG3V3hj5mvOnf02hlDHtoK82uJnB6Y8k2w3/j4B8nDg/AQdxwK201hX9V
R48lurx4I53FU8TB0TPv/HWwxzmmPkosAOBMzMW2kfwCChQT0fU7r38ywFFO2n2AywEb17ieYRAx
cRpvYuukntsdpJ/xXr4pi1tYL37jdpB1n9qTSs3lMcz5aPN18TAdcld6fEyBw15bgL87NnGPIOry
wkAn+SN9+3Q0iQZfilsLKee4FMXbZqnxx1Un70i1M98EydY1BxoshpHVFIBioMVMCte6anfM0srZ
1my9cktEcLxrLhK1a0/Qd5iILxd4cWqfOrXMCV79068wVDcwS3LxtrGKoMKtGJc1K6Ae+a3QryzL
w5QrMh65l3w7MFxISISLjfbSmU+2nHU7N5Q3yK460ZlHJ727Jv6CBcjy8vXYzTiMeHRV1IgTBaf9
dfnxAy2R5cRPzn7lNeTrFU9ldQySbd7tZHldS6fcwM/yqlfATzh0q7b+C5Ug72bsZUeB4RRsDrw7
Duiz+MbcYoXaGSzWugu3Z3pQnui3if0q507b1RlWTHZTHtWNv4/mvS6eqtkzza0k3Fr+swBGKZde
LfUlKR4G8SlI0Z/rr7FOk9F4YnLnpCJngKm39RrWTHuS87cQeJYlPaK8cX0LcYs+eGNG+7zfAu2S
ho9aYFPubgtUNsZBBM2jyx5ornWuHfua5FMaRKP5MIWMiEDUtKZ2Owm/og7N0LBKwTxVfkgtm9oh
dhIF9V/fnOXgd5O8Tz5raP2ctvsIPlq4E9StOWxL7SZtziLINCs9kvUiC9ugeFTiu0R5VrRlKoam
Mv89g7ooVuFvJd9lw8rqHYJRQ0gOykrkN4fMKGwK64m5km0AyxW0H5H40sN6krTgYNb6ZkYq1hKI
MmYverwXgw0AaVklumYD0cr/UKO1vuiG9pay5f9Wop2S+4du3DX5G9/JektUV+RP4VCyx7vaPItn
K34pXlTBY2hbTw7z9UV2hDwJ6U0zrJrX4R1NtGUsfK0CBlOFLX26LSfu2iqKXVnf6A/aUX6f3hGM
0p1uod/pj/w9KjA6s6vAfKzGM/Aca0aTtdPHZ9+6kdXFrayZNokhCmk6raswEYInV6zEUrFNi2Gx
KxlOOTiKuJ6qlyB77fp9rO0GbDBJXKyUhM3d2uX5xzDd6tVW0/ZDfCiMTYVeyjxH0aPWZ2itGPD2
b5m8cMgc67GXNyxjP/DLCoY9BU4rbwqJplJ+SuGOmf57oDrheMhekulUwbtn3jDYnYAaksNBezNU
P6TQi7WjwMOj9xtpHDYlZjAdboTPCUtEUxiUj0U0eaM4Ixo0cEP88oXfGdK9siNtawQ6lxpLXqI0
op8ci40v0SNuWruLP8hIs+sWWx2n+Tq5STngQzS3rQxhWIq9SQRYLLMDna3pI69200QwoZFuyhQt
r4B1CMtrya8/052hv1voyDSXkcoE/rikqtnn+rorODRuBNpboJBtFm3e5oALdfQCL+quSW5k/kvo
B49ltY8qZ9YcuV53AsFHe0j7fv2M5olX01ZxjzL0lfdtnTvq/M5ebche1u3r/GeoP7fJKchfrNDn
XLdv1CUSIoxYVWDtvWTowhv/gSjeh7K0zZ9Lk8HADHGIZtONyEgxbifjh+4/JMlN5PXii4Z3ODvK
eA2m/jYPf5v9vE6MIyh3aXoQqx1XUaaF26QPVbElAwXF41aFPKw2GUXgSeXJTueXSFtD3pLVYxE/
DMZdBbVc9ixwY37oYjA0cbV0t/1w548HyXpSjEPgDb2H43+onivjzhL3I2KANrpVWZbznRU8Zd3j
2O+L5rdkjOuUCMnq51AbUBMJnezeyuBNglbXJ7Fd9Y9Wu/bNcxj/qANaNvDRp96RZ0B1jhyxUDzN
GMhm85gpWNbU3ZDtJ+t2sp7FfC/S/FR2uf8zDtdDcFc32xa17YTC2X9TqjvLejNph0f9o1Bt58Cd
4JwG+W1NpHM+3arqvhgOZXbTKu+Rsi2HVWWekmir668+RbySP2Iqkrpj3W8AhVblbu4YS8c3HUf9
cGaUvJ8JptKI3trkyakMdxH4Dw3a5w91wnffnzJ6A0oAkmrDr0o88tipq/wH7Q+lPvkV5ENWrXM0
Pink2xae5AN742wAtEkuCYW8F5WjZYI22TbmqUjOYrwzIBqk90F7ygMWaA0vU3JnsU1sBAHip2sM
9AXalSR7aI3DJUmgHV+Tbm/BgR83qYLwj7ZF4LAi2H67n6leBXKiD7SQWpTM4I+FfYEedMYoTn4p
XSlc8kRPMziHogMfOsb5qfCy+b8K9YckPwvtK+iIVS1r4A0cGVY/GxAyX/iTAhRhdy4e8/5hBuFR
JJLTUFLluEWw6sFtpcem/QhozwyLGd/EQIwtkUZAfJp7EUmqvhKMQyPsM2pvjV9txfiZXQ0snwTI
HbFu+QzvrRnfO+POJ2bZ6FZVwdAGs7ZcPRv9FgdVKO1r4WMyPXReqJ0JYhK2yDwz41VsG7TSVOvR
rTwwljunfEsrWhvKbQyP3DybfPvuLtVsK/xhFHc1mWjK4iqUxWuH2L9PzkuloZKOjlpSZrDwtdJo
ZJWmUx+mZ+ncMSHD2AtYl6XIgRzwZsx2zHSbpehaPfbNVP/r517UY3KntiLiyPSsHmU2WTf9QD47
rvBkkhnH/sL5hjbi1UO7cu37XlRWsxhiDVMjPnc9uRZao1ODlwvIy1p4oVal/gOymL4qoqMjsc9u
0X3nZ99wq6O2N7fKOngV0lWMU6U/yAQqwB6yfulwdBjosZDurt6npQf1dyX439/nQpsRkoFutsvv
gxOpc4NNeUNHhVdiokvFZGyDh+/K2fdvNcjXX+aiSy7G0yBbWsDhdkICzRRctpEBWxK6B94vaR1g
KhTx+uODe7jy0X+PTb9+9MVJS531KM0VvqysOypiJkBahrb1TXeOaG6vcTXiVSDxDcU7arWXGNZy
5P1/OBO/XsXF2T9QDD1JRa6ipSLDxk3ENtsQ5z1kX4MnNpt4Ii1GnA7X6v5vcvb4ZCgCJjW/he3j
4vsrnTiEvh7/4RmfyH1+aNx8q3naJnksjrLp+tsl2rASver2fzFe+qPv/utZ+/TxF1+8TQdSycuE
teA9eqY62QX38UfJQqC7tXwLB3GVFOi3xHMtPUclpby/KNypt9hQ6tuuew9kxVU5k4z1q6Y9RXQl
GhwmIYZTlF+xv4NaS8raRp03vuYp4eC0RAUN4FJ7Kr2JnjWA3MI/l8JuYmBe+Cc/mcGfArAeHkXr
NPWGnddOQAME2DGJR4qtyE++BgoyOOLMEYMj/q52PE/tvQm4d5Bfp5EGeXevzCdzHXZYR3A6nFqO
nPWxQTYUD44ZAHc2lJ1v7OXq1KoHbWnENHehrtvJ9NhUv5pyD5LVRgk2PcUG01b2kd6v7+WOeh7H
S6r+6sqPlrF+Qo70D7VEFhX6tiQftIFkh7Xe3MfGzzo+iOZZmW4VfSNKxUqOnrX+HOWnIrRWlnao
wpsBMC7SR6rbxdQ8SHuO9aW2r3AKGOzXlJRs6LQE7foZ1BSJetGvCqEhPbpsJazHnbwFRo7Wbp/+
7F7nO1DrslMcyHWeeJDpSXrizTxv5XNDW47y/1ftO+Umf4phZ9JkWMU/ORTUP8OfwzsOm/Z3N3kt
80XBSwxyzW1F7Vey/BQjZzAnxosaTnv/2eeKrGmVfVSvIQD7bkVtwG8HgwOZkFV7qrm2kp1obg1t
Vf5eVg5rdDiL1thTixs1fmwmNvLarvzHFJ12t8OeU9yOa5XyHZpauhkOxNDGPp2DdNeLm352R6Qt
r9KjiW11n7wagssobZzdjgPLWwh8+AkYKPFiSeT0FqGy2P8tWwwdGSVPg5vi0IVwmzcCNau/sviv
1d9WecvsVg7W/JkQeLO+6t9kgqJlIivWZDEn4TpvPS1zzPlURPdRcpCwVOHveSN8uD6lxd4qbg0K
S7SBfr0pi32Qx6Rpb3rpTlRdpGK0/WwIwkRtP0bmz7rY5+GxsR7FihkdRiOiT+ItJ1o8ZoWw040N
JlE5QqS57zH4Ue7KPCIrquX4WX4FzgdO4Xa8r39j/5szp8Z0LBYr2rHI4ZIPsV0O90OzydPdNJ5D
EfZXzyH2Q/BPrXBW6if8s2Wy9QnaaLclMTnNVmo8NBRa49EWrDvcTLUjKbs5d5E4zekO5VCw5HSE
dLXGlUxH+UGdzxrwadNJ5NuGSiUwfgukcCkEiPvWRqErHbM0VOJTxsCxKzN4wQfdX9f8GQabGiRZ
2V8tToh/7yF/RLpfFzGahBi8dcWidUKO7deCxhqDTgurNjtjKJIzR3QZt9UaifC2Fnlmf9fnu3ze
dJpb9GsRpbjuAb27gSppN6EdjQ7NIFIgFViEoZemdlbjLbtqmPimofn1Ki9GT7NUiFInNtm5mUjn
WyleotGPWjMPxwFf23PmljqyCppMenbUcOA7/75NVy/gou5TiqyehrjPzt1kz6BSvAowAQWsR8d4
gYJP8Awl0+F8iTmXfv+VulNefoZ//UwX9d8wNZU4FF12pkU+2/XWDLcNdnOCyl6WOgN/jlg7reb5
xqY3UQSUjLs5Ce5qTn/P/74XV6/loiaMxErVp5FHRqFvG2/w5XZuyp6ng02wFYmoNEcElYxrxOEN
nBxcyoKxZ9+DnIPw8d9X880kGxc1cAIVBrIBGvXil4mzqszlMM/OwiY/CO8Rr9xG2pNi9SHeyCCx
pm3hzdXKus1+/vuTv9GXfP3ki9+kCCdMFE3GJ++DJ6KuzWMoeNg5tNHrX6K34D78aLfBvsXSQ+jk
NqVVRwM89egnyeNJPJcGS8Mh2JJOfZI3wi2nKf0eKMa/L/Obo8PXy7z4ueYpUvtW4wYtMv3+Y/pF
dI9tHfM3iyykxVgPcPOa6gsu2DcP7Oef5aIQn/0inYO0yBb/+Cw+hdZRtTon+E8IYUpZJB8gwNTB
eqatUJrbQVxTSIhq5xbEBQzqC/WPIB4A25rTNuREWTReBFax99+s8F4cmK4tLQkVTdutCUlU8n0G
RxlsJhR1yiHtoaGv06QhFewZu26VERqjdksrYJNO4locURVE7zN+q3kjBI+aiM+NjVfadfmpcxNc
9iGTE8wTSBILCFBVA35t8lJr81QBf0djbHgSi91847f3XXJWYMd1DBk6jXBhnKsFzlXdyld+ex4n
0cPYABM96wNmfw8Y+VETNYu7H8uBynCmNzetJtlacVOwGZYLIJ7JurkdyUngoFfgoclUMIgfg3Ar
TqgC0bLmH0veheSoXGSv/DYkQA/CDb/1KlMSdzSAf6ega+cfctI7QXcfdzslOcTRvc/tkvu3PnyT
i1NIsWMov+rsR1w2dkSifBQ+oMjQ4IeS7lgSVF6MD21/igJSFJiTZN266FUMyUwiW3klwpMiUVJf
OPE4J2ZgRVFxwDHq+x7C24BAt/LWsJ6LYmUGNEHt7qPBnF5uMqBH/pPQH2HRD0g+RYfZZOSFj8ZB
IZET4a74VpFUu0D394F4E4u3mbQWfVeHBiBsI9PT6X4awzEfbTPfJCAbi+FXQ54nOqXS7SIYwpTS
ut3JrtUiF0ifTOvOCn+HvaOQ3lYTsmWumxSuS3LIlKXMKZBTyes43bXidjb2Icf57n6efzAOMuZN
PTr170g8TebGmjfjhLCUL81SWx4C/T6gErZrMAhSt1FT2BXoe8C0ULMoT5p4zHgsMx3Uk/yqD/Bi
IbQGrm9u4yJaFd3aNDB2r6vDjAaU3uNa9o8tJNSB0rlpX4L4voeiQV0hrQv1F0VpmK9nuL7MVSf5
nNCSEmEqM5sWBF6IZGk8/Qqal4TwQ+okjS54sAYfocg7gyOF2TjZWKFOX3TqJDQoQDctOqWukjlF
7U6RyJPLI4IjXNq3AtPkV2F40oejmNz26QOU23wDCYYMIhTt2v1g7SSrWGXJh6DvWjC40tniRZhU
VDOIcgkOrY4qcHE31lZxtY+lTclEWmzXtXWO55tB+R1BPBBiWt332MamRV4XN3DhBI1+rBNgYwoX
OkP7H+AKQZKZzTQAkB9RpBq+fnDBtho6innGD+KXR6mlXiOLKzhm/tGAiJut1fymlR+WVrufP4jm
+jVL7ZGL62R7JgRcx5oweJmVrkaQRdOk22bN/3D6yesAJJO6jXBmKNmP9NRGEOPQ3aazlKxlskSM
awr+Zdu43Oo/r5wXDQUhQCVXY3VnvWZlMJ9yL0Bmw1ExOhDHuzRNGPYb7r93iT+Kq78+VZFNiRCB
P4l0X+vAHkSXFIURMJLqZWAJbNJVRzdWi0xKWMWpio9u3jIxl4ZzQLRAK3hyTFn4wloaNq7KgkiM
OsSS+chOKP5WASIcAHjuyr2PFstB9cpBlViVwJHuphf+TrV2wqNS3HakdPIFk1XIIGdHHV+sxt/q
cI7jZ45Nyy9TGsALV+lv/EhIHTO7fJrX+U9Cf3bjSdgNB8Lz6FmmXvw0G3YEdlpHUgr8aax+Rgqm
6srJQ28SmCc5EJ4tEgLBvS2cVaHbNPIm8OVr1eLfjRm2XEWXGewq8DK1i5/QFGbLylo2v5GnfNl2
NfaS2o5myClk8RiFC+xmdEWVYcsf0Bxb2a+rpf3yKX//pP+9iov2SGnERSNJVUb/wdG6NQaupHTp
HXcIEjakvRAEUxA1rzIzCXd9Cb96g6U/h6cAlzIAfDNN+wG/wSIA7F0x3/z7kfu+cvt0ly76J0Nb
W0K2lAiNi1VlpFE38HzYAfMy5oqMziip9ZX9SNOwQItYXymMvsHSfvmV9AsRYtew90k6n593dodQ
e5gJ1ZNpSzLhRGnqmMKqr20saZx+NGJgyW4AApQhVdJsEhu21w4Z3whuv17QxVlMsKJuNuQ6+2Om
IZxrar0g3Mrhjsm0BFnPa5kiTeRTuzQEcrc093G6Fww3oNnPebbGg+Qtsyv28Wtdvm/EW1+v7eIE
VkRV1UkVD9PyOJORloYHrYKU1DPYDd+bHAPoc52vVQo64XZ21RJ6Ympr2QEWA9gNnJ5MwO3aukdG
rNVu2F87yC4X8I+n/Y9G4JOkQitG2QoLjogBQNjCRaGgDo4ETNihhKgY7GDaHdxCdUrc/qqXI+5L
PbLl6HcspFPh+qHx27M1Eg/SD2QslWTifV1TlWIyclnggABgQGfHpktEj6i4UdAypg4aN1WFhcKT
VsRrJBNleR5TjIMOCWQSACraR64U/soKB6V1kG95b5dz95W38NtC/dNFXpxiaEh1Ou6U5WSZLNTF
UTpRdi1RwGQzLdkRcPYg2UhMeUCIOh2Lp+xqgM6uLJrfHis/362Lc0o6J1qsKmGGmZP6ujqxA0PS
OBoN+CC3AmRKwCZRWawKuAbWzPx6LDDMBq8fKf9u6fOsf7olF2eXQVRCtIoJV4JZcVuCRijZAImA
Q2AWosiGq5S9yn+mhGZxtdfwjcX768df7B7zoGcZxoqM1Awan5q8mLuBgiVMFPSPgifaZqbCmDx7
FTfVT6XgEOcT+fPv5+L7n+MTneziKixhznxZFNKzFuAwL3SWFearkArEo7SiQ4ekvzc8+KPF1seO
Bir0fWr3cHIMw712nPzGIEZcIud7rEuaxOjt4tmY5CnS/HlOz/O75LUfTJmkfWab3dbygcr5E407
hLM3s+wK+rrWbmpt3f9Mqm3Gwd9udadxdMXWlgxyg8FxiVXXFSu3SH+k1DlJvdV2SzaCRV19qDDK
yhs9OertadN0p9hw/dxJFGa2V169b5zoX7/VxXNmFkKqttHI/OaoYPt7D+PHAotbjlUJV/Vqeqdf
GdBF/E1GUEIttpu2nKeIBP8gA3B3TW2tfrOCfrnJF7/4JOVzZ4lTeo5pbFPnEUY3olQ5NNGxnfdq
+ySGtW3JG0mOjpKAcmXmzGAG66Z22x/T3kRctEq3erSVzP9D2nntNo5t6/qJCDCHWzEpWs7phrCr
ysw5iOLT74/e2KttWafUWAdoFLqBRnFqxhH+sDXBTIy7EDHY2tj3/ZprVpJWSeFQSC00kgGiIapk
huEfCAobL+mHxd838BlMKrNr6pi4YHX00/irMoTDJKP1BJmebv79Ye7SzknD5A6vTb24iOk7N33I
ABkzVwaVdPVkjxpNW8fJvEc7IhieQcdScZZyWzvjyiSq8A6HxRSv6GOLHg1ta1pDFhAkSgq2uKh2
l8ZzRlQF0c4v4znZXVo9ZWaeiXN3LKdqwEMYHSCoK9gpzBbdPjHykGINsaKdwN53pNVR2f99Dc4I
Q34fw8mWqgU9y2tl3lKreMkk1ChBDr6hLictWkDIOo5bFKjx/VjG9YZ3mkB00nZmYZMeSrlDJwKC
DvJ7xy2dClXYKcaBFg0pA5gtY5dcgbDaUHsRlm1y340kENqFM2qeeQuYRUOzLNwiYG6exGRFLkmJ
YX7+gtHyYWQ1tHVo8Tv6Y//avkYdCjm2tlEcLpE9L1dn7itUnYY7YfSU4oXcqEXioPcK1H6xZ9EW
ZbI09vEVegEKkbVoa5Ez1vcy1xCdIRJa0IWKJw1XVvxilU7x1D4feptGxSS4ow4MgrvLNj6yK3M/
Z4PDjUkDoXGCyDmYSEP062SyW/xXaFwpt+BhW08bXeEh74nmqd4vhA8r9ITUATki0yVZV+AjSaWQ
dkLn6MLknYvwZVnBchaytYTTxkmEr6t04jmcyBsWGyrCtjSsKSfZTX8l2MDvlP+9CDTece0q8y8V
qs/0h9l9ioHEjibxh3my+5piUkwzlGeTXdHmKaUGOB+DmeYk47vho4BHCQ6mop13diAgihC3l6bg
TDb/bQwnSZhiGPUwRsp8CkvofLlHK9aTJe+ovWs+aoIuAJnAVi+ZxJwLIvCck1AXVSHfYoD4PfaM
kMARik7N7ijPNyZ1yhVV0UJ7rKd1PV8AByonoduDSlxlw3shgtH1cch1/oV08Zls+NtQTiLMoQ8k
qxX1DGmGXesqDY/pWu63LdmWBdx29EdtPaD3alKgzOjIzdJ3F2/Ds+f4y3yc3M41yBBLqxgEhi80
0ydPzJcHxbOMdeln4zYw9+VKR6piEQBUjKulUXh/vwvPtZC+TcPJfVwMRpDqgZbdIX4Odija5eq6
gDciKotZtpqwElS3tuwgnvmX3vazj+FsQYg8r64b2mcu/CU7OuRVlJUzVkHfARFeUSG0NVfYHZ2c
htXFc3920yOMh+ciKCkqEN83XzLJVlPp+fz0gk5DCfB1Ws5iYpQUHHDu1HP3/90v/PLNk+mVhrxN
RYVvssWoUC5gnfiGjyIMAZRrXVuXZMPmy+Mk30QT+5/feHK5lEYlFUUN+CRbVSthATfkj4or70q+
RoEZ1UdnelSf1Jyq+BL44d/30hn+ADfbl4+f3iqahgGUBebG6uxsVeIe3pbbsqVWWP6xbJ1sQV6b
wi8EQWWK7YMrxCuCsJikWF7ICHAa62FciUTH3D75wQN0fiGbO3v1z7Uvi/KxYVrGyfQYZjvpRWgC
xMqQ4NkCi+L9CvzC6YDLYkrdOiibxuZKQOTBz7N7uVxeLICdaZrKX8dwMktpLk9HIzbIGvaTlwM9
yL0E9KLdutYvUruj26DShTIttrpKugYdk8906stN9rOh2NeBnLyDQyhFQdIyEFBplo5u63p02nwN
Bt3O/THyfumLWPutq+7M3AQldGk1zmYaXwZwatLWKXFq1jnSbiXlVR1dWp1O2EYoblK8Ida5elUB
mEecJrXNVQqPrXuEKQXBUpOW6raEXI6ZpdX/FyWbr+tzGlslWa3TVrfmt7GXfI2YeVgXoZNn/qgu
IQJY2jrlIAE76NOHHI4cJWN0wj0qSAEaLuvcurRrz11cX+dpjvG/XJNdJ06KHLFrsxXwlJcMTRFA
xKiR905+3ywOILIrd/r999N8RpDP+DYPJ291kapSGVV8FexwMwOEPtPscK8sD8MyjpYdhQDMjTqn
w0X8ythMWxhTkeFiFJvYErYJkS15zXUKNIIWlDfjAKnfTPkucBT19UC048hgFooNoJT2NxUcQ/Hi
FjX4pQh6IfTgEoGGvnwJyOceXcWCS6src3P+NCVqM9peQ0BtSQfKM6vrS/fR9QGgaEnuvbECNA+t
Bul3HbfIkFisprNDpwpUE5GIjEnoYXEDSjkdL13e2tmF/jKyk9ci0mWj0SKqG9WvFP4gfTY9XYbD
tjU3Vb/pocOMNkj0yUujm1Kc8AR7O+IDMQAxk5W1WMyZQFlfBcpLMt0dEUjLn7L+GRPxwSnr64GO
ok73E5OEiSMv1o894tEZNh/FNZbv9WNQbGIY5d2zytJRzdFBQqXdbR3txNhOs7Whu1D3sldsycLl
LHkTiQslu+k+tf1htnpqAqiIMB+uxwLRm8FW0qUlrQ/l3kiW8BIL82pYy9lrargHYk2ITDc4v+rW
7mWqrsxmJQNbzmFb+lDNAD9Zfj5uROygkN59IBCGlZkskX0sNQcZtlkJVJgLlf1HrG9NY9tZ9+a4
1oXVgIAk8tCUWP0oXUmuuKwS39QeYCKAZkqptaI+42fNFhKGhWUYwuugpUQnlGgg73EhBrSuqqtY
uhvD+yKluNc8qoAgjA0ItcMdwiHYTbA7x+soeNaqj8Ktp23xkEDXqe/+fgrPv1hftsTJi2WOMdFn
zGbtnrHJwb6UdhFZu3GbY2Nuy14HiR9PIG6fCx+ej/dpJPH1lJw8U2Z6CPsqo/Ap+zJVaZtzfG29
qb/QfeYYoLca+Re+eGn3n7xHUxOnknTgp9bgop8DfGES71h6wtusydOh/LtgaYULQcsZpjvX3D8T
rJ30W7L+oNQIhs0R2ozazBwBpKoPf5aCbveQPFzyvjkH0OGDGtbMChxL4zM//HKby9moxxih5Xds
rJ6yeuk0jZNFfmIte+EqxEJ4E/GqgAcY1hhdo4RMiUiAz0DfkU0KRBMT5xRbdyCRboQxfGI+w+cD
xKhkviXuKcb9i4L8+cX5z6g/M7svoz6Oh1CXxLl5KM3KsCgQoLWtQOCKKbdJLmaZ+aKHoXJpeS59
96TS0QJvy6pwbsfBn5MX4/3xofRjv6G1y+5X3OHfGGKdzVO/rNGpH1bYBa2YK9XcVwLYQp8UE0pQ
Mys05ROabQIN+8VnGK8uTUC4H80vCSrqEwjo/+pMWIplyhTvfqh5K2lT9O0Aqo3eA4Cceyp2d7ld
zs4b1H1QdVxYDnSav3/1XMuPLfrPV+XvAQcxcq0eov/7aoAm6iNkKo2FhinplXQkqfaTKAeryRfR
n0OLrvIHRA2rW6h2SKe/XIwVzz/a/wzpJBoZokrOFJNGGuwvoXVRsG9fR823iAI1d4LtgRcuZH4H
bISUwZ4dbJx5sy1ifulziXALpHLAUZUnQGe1/z5dZ3NoVUSAA4tphXz25OJquvCQ5hGdGW2uslWr
2atFv56uILguZ5mr6bH2jpv4/cJn53z19Ib+8tnTm0vLNLEoUz6brUYSShcq+0g7CDNox4IlikUp
qH3t5VJv7tMs6+d3iUVEylhsyZMnifpZnofB5+FA4he3d6ncy5Mrj0tYk022T/DRahwM33HacIrf
GGcDdFJHu6ackyNJHwsLDdKYYw2P3RxfAW0CMh4pfntExTu+1eVrrd+Osp836zzyQbRoNbccVnKb
GKDP8SZO93p2D6D6Im3G+HHdmCooFxNjPpl2l26d/La0by0ziOv0P69BHP8uqY+lB3fS9iXEazaZ
bCMZUcluf1gpBqj9wO7/dLoPpt6gqpq4akJPEnwDpgBLXfLkcN0MH5gcgSqDDFU50uEDPzK/yJOl
ALm0rt/Imv20pQ6p6ld4gttdh0jx8SXLXuRw30/0Iq7Cylge8jVkjFxZpyjUyoQdb9o+fLTuBsLr
jyxYHCY7Gp5r9R4ix43cO7ALuKKzp2NF2yZAfAL1PvyLkzdg9bn6iJ2xVHODO7oKHcmddG+qNroG
T0//XYwIgkR+xhfRXZ8W8TOsOLtWl7BX+z2obwC9R/7XcXxI1JcBKlMxvhkcs17TXa2lnBrbQXuP
iN8Im9Qy4Jf4Ke+5eIuNp1ytG8oBBR3kGkGFNNk36tUULq1kMxzX0vDSt5vMelRhlk9lvzgMfwLi
nZf08Jio2qLI3p2wds3Dn8zEJNRBUSUXNhQ18vdZswvszLt+1b9X6VWr7buDi2r5wN6EAwaCqnSE
lwnZesrjiY87RvQ60qR7BcpJWK+LtvU7+oMR6IUrQvuR9M/7Cl1sVeQf4MAn+0oa9DZNQxUK5hq4
opXtjYgDYT0rwpsWvjdw5ZqJm7xZBgPuiCs83kUoulfCiC0VFQpHsPV+FVY3B0VajN1VEmy09jrV
fjXBEyG3E2QPotGiBueBTaxuj/SDoVbJQYLZyS2qRPnodYhagK+LlYcpe+yTF7FcIX2ALFp0Uenj
4q89iR0LiIpWlIopKfSAd4ERXhdWvMgKhLEYUj7gwXczdcs49FpYGoT7+i2EIzlfc5G3b9H9yK0O
YHYbLgsPTjGK6LviuDCmVdq5BzadSPoS0KsJp6da5UKx4ULU/VrUXHZlY25GaTlxaOiCVDBG3B4u
eKRw9c9r/PdLWD6/sNaseS6pFPVPiopDaR4OQTDMF4bxLGZuEqxqS1xAJv50kzeTDTY8qo88q4BT
HTbTAKxAJR7t8u6yOt5nwfTb1fy5zf4ZzUkCGSON12MckN7hRsVN61QBzBNlHtV7WLrKnLMX1VqF
9Ooo4S5A0BqQUfBuaugOVW9SsAW6QGp78YU8d60qkmIpmqkR9Z52yosab5fsIDBLoC2pZvuCuUBP
pHkf7Jh+0+SB9szcw1KfLqzPz7eZGfn65ZMZURSJFmhnpjyS3I4mpKIC2YdVVrtNsZyd3fuI+lY1
3YjSOwDfiy/KvNVPV+Tr908Ofj1mmaQIRnpXupOnefJbf0ON4y6FHnFwDACeTmgnbnzXLzXn71vz
Z6Jx8tNPTqGeVFZdBPx0nPmmbh0acOluBDLngmr3kIEuk7gwRNTA4c1aD/VsWQ34aHUcbmBtoeia
LkV0RLpnKYZMJ980/XsOE0napfFtPj1p9oQtymz49vdxnzlSGtVZUUWIRpMoQZ0cKXEUrGFsj+CO
IK6i52L5QDt7CIl0KEZukUX8oN8rr4CB6TneHIdFbi3zYCUvCz+9tHN/OvWyYb8O5mT/JJaZTr08
VbNweUB4mdvCL4CLG+WJGsGL+Dv6KKlXw+xAEwcAQZvtAS+DAL+wmD+LtSfjONlHkpGqY5aM1Z3W
L8B8yOu5npau4xsQJT7lwBW2TWiB0jH9F8nfz008TwJZMhEu3punbbu2zo2sa7SK16tZzcbVKLNI
wQai08zaQDXml/DR2MdNhcNUtrvYRJnj5+9n6Pvn59vlS+6ZHdMkUlOlukOcCcEosXBDzKyPLk3q
iY+DokNv4yW2j+hkrhXay3XnkrLd4Ml0YWv+MKf5XIV/JuJka3byiI25KlX0bpP7CW7fsKjfoshp
ttMW3bM7sg/dyVfi8a65MjhP8O4v9Qw/t//fZuNkR0bDIUpSuoZ3grU7iDYyrJInKmuDUhla2KKn
QrLyI3UrImwM47U0wY5PdnZPlUGbrkTEx4RdenssN2Z4M9NXIACxc/VbqXOL2K+zTdg8FITaiLo1
w5XQXwuNLd9FJqyqrQH+9P6oXGH4sQ37l5oixJH4rbcHcU/lTsscK9xr1CSs6N6SMCER8RwQ32Kc
7G1BQB3zs6NfJNcYodDvgfmiPk3JRqOaR2sKfUvhIw5eYuLZXh5h3kJbTBfjYT+U2HU+T9ObMN0L
gLmucdL6+9IqPx9yNpmpUpRRVJ0X6uSAEY9hfWnq1dy8Gr1mVbxU2h8xXx+ujn/G937G20MBPWao
ILm6tRBeB8lXrqgDUJK9VtwS+5j2qcPBHXc5zJoSJ326MMJzpxDIB9KoGKGB/FC+HwM1yOIoqRih
jDpw+zYkt3RLVBo2twq+TItet/GMz8bfyeCp18otgFwA6pAd8POCnhrhEfsmSs7wgXEI+SH3JiAN
7v+l1btGQIn0amrRFRlWUuLXl8Z+7gh/HfvJEU5pIMjiwNgjlN48ScFExQYfTFw7K3XqDaoiNf/R
+/gdHq+gS+/MF+2q9ZpmAQUFrIlyg3KS5B8cNFOXkMWnl1CyS0xxTZBzDp3bC/uBnO/HrUNjmiqI
BRHVtOTTNJfta2l9lyV3xxtlcbA1wx/DWz2Knq2AyvcO3ZXfaPhE+AhhadFIi/SDmLU6euYrbBY0
YEhuju12+FVIW5SJNR1V1nZtijfjYSNKL4W1p8ouSo3X1Pc91o81pNaWyvJ13m1hWBAYi/oib+xI
uDGqJYXAcbgWDztkygtyRv2wSrNrsDWdsWiIqRLGN0ta8/9hJzAzmGs8p4ETIod2uOozt4Ke4SjP
sk1iuROQ9tmkD90B78AFgilP+ZL4HIs4/sTj7m325KbK7GTv6O1MSDI9GVcgldGqtORFLfuKPIdR
OlbxbPYeEourkBhW3kiCZnlAiDNE1UzGAxrPCcd7bfYxFj7qHheKCVdtVJkQ/3HhuPQKPUYbgD+i
WDpOWvWiJDAKl7jFx5pzTF1JdsPppuMvC20zxjzjuA4Q4YzQZ9IQ9/oYqpUI1QpEJVJoODjd7JNq
NWBNK0foyOt0RNBHQn8enfN7Y/Dq8rYO//SJ3yeIejkaAo3NpkkQgVoxAnAeCopB90wqdoDsvWCE
bbzpZq9Qu6rt4JcezSkGJHoJNtyHsIbba27qfblHLdjWdyZGvY9wTghzFcKrawSngAIH9mwvLPde
+KHo20rf9mh5BkdnHJZYwUQ6XDI/kjejvEEEyFLuhHCZ3gG3uIVoJEv2MHsuzg3yjl4URpEC8kSr
6oraJw0RR7/tjbXOQeAhrhe6umrFX63sNmS11tagTOqC14K/4Ji20KO0ZWd2vaER4iAFWjnJuOSv
Jw9LKJFBJWpBkUmL7sG61jAn2UDfBwuICv+f7PWILFDiAhfrXmJtBacWWIoULY/L/knY1tRJbWVV
7MAwwlSzqZqg/rXhCZyhDlyNeJF75nEWZDKvwscmXBd27gCwQxzmeCN4pPFRihjdgi/W5kIVfx3T
fbtv/H5Zu4cNEncVYCy0K4rdp6SMsbpTXHQ8cQYYnhPCreNSfTI3uAZ0i26nYLDyJ8UUmHDxdVQ2
dEgrKoFqRxVJ3Qw31gcEtyO1TB+T2vv6Wl62y9ETfml3wvawrO8qH+/Gyi+9w0qcvIHU1EtXyDXS
70LJGJZOthw7jy4ISwuCCtLDVvCiP9mfai171ccRhnG0Vq6D23SP0fX4ilKqlq7MgdGUXpBtiZVm
4OksayAeNyIGGqpdwu5PtjS4UGdBbhEITrkOHnGZtMXrAInhq3ZVuCm+uoycahgHCvzUCqmxG445
9LmtxV9W07uPfToBkR0toS868m3mV/7otyverCRdTrjCSjcofb9W+GjOcFk+RNWq2GPHCkCEt6F4
694k6KSLxo9euxuOuiM/R2/oiF+Ny5rMYSOBBXhAIOwONky60p3aD5xfRIQ2604LbT24jRuuQn94
ZyzhzHRLoc1SMtMWc8HvWq2X+Bi61mgrxWMabDPkk02eqKF+n1W+J0RRt4HTPkAZXyUfbeePuQ/d
H/MwYrsQZKE0609Cr9KRISCpR4iuXpj3Bl84LuRmCSpZRDe/xBg9v8a7w7MKp/4VFRvauWh6HEKn
euzvEUBodCf8VfmZL1wwe/sJbSD3MkxJljHTQ7/gtN4zQnksS6lLCBTRIxnW4oOCtQsdrT1pi0rZ
XNjxBquR29z2v4FLvouBQxOfU7jDA/bCW3Ymtvk+mpNMsJmysZjCNrnjZZqw7sKGB927ewxMzQeQ
zjSEx86lOKH+UWukSRZclEpEoAO9Dd/iCKGL+rN2mHnxfYaDWugAuV711oVZ+3xSv4e238d5Ukgn
V0eVrGTWlBB2nIMjrr4ulEU9+QfZmyWSsb8b3Yykk/2j+OLTpeD6s/f/lxGcOkeg6dKH8shMNTjL
+Kjj3CFg7mC3yBZJ36pfWecoL8Z95x0MZ3KG3+q4oi2fc8gRf7VRgAYlrG/RdEzc8hmdo6a2JZQR
Chf2p0xFCNUT5/jOc8yFrDmQxC8s9f9jCk0JTsLcjdBPpjCpg0DumzKhHoW22wfGRsiy3Qz4EURX
tO3t4ZUbxk7Wl2buJ6H/c8f/58PGSR9VyOLwkGt5QqEFBURz0e+kjeCqjnJDrwgJmMYOJueYX6rv
/AyK5y3zz2dP+oP5oNRV0BZzlJa+zdIG2rZcS8vaR8n7qtwqH8ctUUO3E17k27/H42fqFN8/LX+P
x2NVGgtZZqqLbflWXGtbDk+K+OQ+eKmW2k1y299bfxK3f0pu1E3861/oip0NUb/8+NOMIJqkrJqY
c/Q3cFS74SBPtH8WAA1D5LWvp1tuS8JTxHfwlLDqBdHITrgAW9Hn3/nzzPyzBCexPYaQYqngRsGW
m7y6ICrb0I86ZGsFxNDByVElldbicRm8hZ9KgFx11nX/TsEeIsZ4ra3GX1jCka4qyiwjgg5z2mzK
D2s/rgrzlWgyHdErXc6/6LDgUjIetFcCGwkaFNT9jA46+sp4qVckNZ3fUTEn7K3Hp9bkptpw8OLC
46ZH6C177TeXKkRny2xfd+BJTUAMj+XUFOzA2S+p+j0jqUM0I473h9fjQ/+n3slU4ZMFlqRt65bK
VoBNjLDR87CLXrWVvjtgObIfX5gOhBnkyi+2hiNe1E5W51X42yqdlA16w4yOEyr0nzRO8dHo7eoa
1hIN7hv5aIeP4uBY26TG9jnZKdfF1sR3dl6Wz65z5qolAlSze3rNC4HxNQRFQNHlYqAORe02xoPZ
lrk0P/TOrXUXASh1+S98m87tNZP8XJIMy8Bu9GSyx/BohEetij9/xexzLz3NBSh0Sd1i1154j35y
j7jTZq6OhRgRBUn95Gt5K5m4mpICJivanFPH9qTeE3yUhq22Bbbp8aI/0p1Enn+ZCVv0lcm1hcYT
HdQksHCfg38TO7fZJ1wCThg4WuJQL8F4ft77nWajCqRO25LCK0rClYsySFHaBPmXruezl9XXn3Ky
/Hr1fz9l+iyqQo1HduW+2wePFsXVW+M9oiX7dNyPH0TsWulP/TYh8BbDxYVb8+wKfpnTkzpLeTCH
NG6ZU6oUKETSJ3RVuEapk6CRpPm6sDzGj8DFhtYLBh9dUa30tPj60G5yNHRnpcDh5e9D+gkBOlnm
k/CoqOrIVAqGVDwDCxvsg4+fqp1tJupptrSL3EsVzbN9mq+rcfJKB6F8UISeL47eCP6OIBaRIpz/
SIqROkGjpXGpmc1hvYN9g41ZDxoDOLnYygAWby8cLvqo/CRFfZ+E0/cbgndryEeGNPfs5AGlUoeQ
NXQTwhy0Z02UfJO9Hq5KUtTxtz68qOpVefTjkrCRCKlFHPp9wih1RtPnKD5B47+XhFVzfI6FTVyu
lHBtHO61SlhUZOb9+GfSUHO+6Oz2E7pz8jtOAgIlr5v6KPE7JgsFP4fpTaG14RGLvicFJ4QO1Ht0
8tJyj6cFtnyLOevGksy9VK87f+QMUWOz0xqUT1uDSVkgpVt+zugBpwU3P/KerdEziA8rE4XxjSD6
NfBiV8rcxgeer/p5saqFDY4Zpeld2OTzAT+9/80vozm5ACgFt1aaMZps1cD/e5scfCeU0kFPGCbY
msd0HTzNGfXxYg/sXJgC6YJSmmaamnYak2qxKI+alM5b6+BKCNV0biLhyInH5Xh0pHR9CH0YmLNN
ydwTJZSJ+n2lOn+fAXm+WX7OwH+GcbrDjagYzS78XA8R1QvSYS/FPWmikVKYaBd7RuXK6A7TSrZn
tQ7idstOf2tw0BA3P/gdVSMJ1Wcfpe6L9/O55/nLHBkn2xaNk1bvZeaodbst5TLVfAaPfNCuBtJq
YNbjon+J5BdzNnqa74IM4fWVkTiUm8vgnmrPf9X24fn7Z92M+Sr/0nfp4lRpRIExReglJHAj4FyH
K0tyw3CdCh6ghRR5qYIiVFmuwTGiwFyivuD/fd2U8zv3n3U7iXL7NsyLBp1vpsZItqG5MRG+WeTV
bVQ818Vtf7g/orKpvgbjdXa8rQZkvz1R2EdIYcW7mUmUUKTRU+DLy6Z2THx84k0WEE/eJDHBYY0s
hBsRRnqXmnY/cXTzXQS3CQ8Iut7GKd2klYe+SjUhRpdZ+aV5+c0grCXZQbfLRkAAVz8MABwK2MjQ
HL3Q7/l3PKgXXWlPdBUuqyqcnckv4zl56HJkRbQ2i+aZBPhOwo+KwVyFb8RFgE+8Dd05yG106T65
+9al3PTsHv/y+ZNXL0yKooMLFs8KBkRSBW5o1u3cg0fYE4wH9bz26RJJ/yfdkjWwQN2wkQ1gvp+P
/5dNnElV0FuFEd8hRkLBmlyd/symOHi18AeK3S8hcwzqux/ZGkOKoN30oM2zcHXJgOan8+fJOObJ
+TKOohnZDniBo1ndvhVU1zg3trhSqQt/Wo5ScwTYcvX3s3P2Nfz6608i2Hg4TjOsNCY5yd/01otG
b8bNt90ecSvVQycfRE1MNRi9stmNuqb+d7Ap0l8Yx7kn4Os4Tl6fQQ/DVuoYxxxd4OAb2UAADwe3
O6Ct3+1F+a40H0NwarXpD5pXkE+4OkPkDKSi3w6UvevXLvWTZAM1u/NbbZ0Jy+iSi/qZVQKbBYhT
A3ygmsrnm/5llfSs17rMVKvPcQ4gbdFucgnCSOioldpIVqNCgtbohUzjTAjKdw1RUkSdTfpDm+lg
4FEhKbS4Q9R2NUC2zW/tieeRHBnzocwb/JAr/++LcqZW9P2jJ9eBLDXVsW35sehlFivwhKnlRL8+
Y99Fg+G94MYkqpY/uzoDaRC9C9+fN9/3B/n790/ug6QQoqiV5E+gR4lKKP5lfkgbYfBQrjfggTyE
gL2otvspCCp59f/3ef2kYoX3RyMeS34+bHjNE1ByA0ngKAD/e6eSMXxZHaoX2Sn8UN1L+duFr/88
Ed9+vH7y4JuIpx7NghUfvb6mcuihfGzC93HRUUKmnZehR9Laia2l8oHYCiGIJqz0i7puZ9cAGjrJ
LXx4XAS+X0tdGFpHvQXfkuItIzs6Ka5f+lVNWt2TfkxX49v4SulK8IP2+u9ToJz7tqVIOvoeOujp
04Z2PSBjMB7bklTw4B4fS8MrDP84+WO1bJgAERN7IAEU7K+Pz2jvjfK6Y6aAmMINGvw6drQ/6F/R
0urS60BZ1qTX141n0Hx4AskpBzPasxncv4/aOjNqGNtQSKEaAhn4ARGe2nZUqq66M3cIMOjltXXY
xOGu1yqkxikALtoNQvdu4Zs22Z3T3AOjipZ16tDKNDZq4cQYfjr9cSEAuwCWRSPkWUHWetHts30O
HBo7J8ONHxQ1syUzdrp8R1s0wA6IXFhdqUhbKijt5M/ju/midFdT6QT3qA6jJEBVHIembeno7x2E
BBxclD/q1nwHsyvHnnJcd6mjPjU3U7vQl92DGnt0wzAazB9nX9mBbvBeekCmM1u3+7Z3ZVyxR3px
T/mv8JkWJF5MF/M1ZY7eTi6Bb9N5cgmlRlDWZjZUs4ax2Cy0X+rHCAoUugFwr9eawNb0EnQOX8pf
/XOLkDDqg81Nx90EUsADHzsLH826LYEto9Fx1RDBx14OJ+3l7wt/BkqoK5oomqIJCEORP3/Jl7eh
DCa9DeIGj7bdbJC+RRBnoWzGTfeOLuSOTUkE4x02l7DDP1nypq6qsqnJ6CWAv7JOIgdRLC0OEN9F
etEdBpvcaQZO4MfljiWZ46WA+/wHOY6WgkufpXwqiH35oUXQ6wFN9hHzT5B3kbYt0KWondGN01tE
+OxLv/BMZsYv/OeDyslNrPcHWRsMPogojP4cdc8HQHQHvI83lb6KS79na+b3A2AbudwatBuj7cGg
paGyYVRMzfVgpaVPgFkXmNQfbwil+g9Lqi8EMWcqvd+HeXJlD404NLXFQojURg+78b3BgY0RzGWs
dmHqdunPNeADeiYE8mS3NSQdsPOws+Y0BOVUR6NCT3N4covSRxW1Iui6iFI708RinKBeTQufRYm4
4vudHo/VZIYC01lqVGYX1v7oCnBG67cjF/lxq1I812HNJGi5pDd9v09DUCC9vMiA5SNRPSzDA2wj
CFZJCRcg8MkGKjjYAYwOnmIPhXtMdH5TIVKcUblqwj8CxBN5lhXGAw1EVzK4bbnS1EWmXUyUz8Tz
/DhLmbsKCiaFp+jQQx4kStFW422tesfG6wBkDH5LAdGF4rNAlHWywYOmFmaS872AJvHlDSudPyJf
RnESz6pjX6Z91s1nEj1dfDaN3TG8M7BakcZHcO5hgy6d9Dwcudbrda5foZdYgg8yAwQkY2gkkD1C
VP6PuS3Ck0UDAcS75YXZcZkAKO2Ld30sF2G9zQvDlof9IIJOKZGqwlDjNrV2Awq2VbrEKk4b0DXn
Csxc4CHYog/WY5vV9lA95NL7oXbbmmQT87Pjn+PgZZTeung58Tg0zQP2auZToTuH4nkcV7PSDjKS
OFPNHJGtgf4NEEAhXLelg+kg/XnFnT5Ldx9CdZtC9cvRMB1XWIWp+j4OB1vTn9RMdc3h6gDi/nAf
vMeelrgsAfUJBfgAQi7mIoJKw+kuVxloATc+zEyhvEbcetXR3qEBAUfFu1iM+1l21kETc49iCCvS
PDgpIuCeJChBjiVWPe2Sbo3SiuwfM7e2NetejfA4ONyH0qYw0EnH017atf2zhoul5WTWn1zdIbcE
8OZCBCrPF8b3t+/7oE5udqNok0zQ2UXzbccdYtdHH8xScX/wabiDvcHNDsnY3lFRX8HoSphxS3vl
Qhwm/S+W7ftAVLIzqFymaRCOnSbJU1wIyThmtFWGTWOslNGLVoh4W3c4PLQfleSE2qYHDwq8cWsi
do1mUYGBUQ3/UAQYllFPoCNkxqsmdMdr47qJltEu/gjilSL/gbhYEFwDRRV3R22BA5m5K9+6jv0F
Xsnry6vYtHMu0WR2Xmko1S5LcaG+as1SNYCtRYBogQfiTyLdHLKPkg9GwmtwRN7veqKbZqIekVp3
mrFKMISb0IsO8+j2kP1J+4d0Qm0Peq2xFMvHJOodaTJfLelRKO81aRtWIGTEF6leZdFDmP0xOLmo
YsECyNAv7f7o0ZOafjTSnyqzO/k3yuJ+E6zN3JfzCFkAN3tWrkN0PHCRTe7Dt/y4Z3LKj6CyJTp6
wibbJo3Tf0BdJTKc7jo8KxGNNvdHRJ7r1VztBCuOvjPSkm5/Y+rIhKvmQgvWcadAcHlOJYyZF5Ca
cq4Gp7ej6ZqvBjeEiyEifMc9axQK2kKon4MasVpjJSZPPZSCvOXiVxelouJVj7A/DcmueNHQHe7b
rdkiPSjAqscd/UMpd5GJOuKDOO0GfCHNq16618z9SBtoupabDZ1JYGY9VmZ2Tama+w7yMaZ6opV7
ikTVyFiZ6wofW5qtdnOXVuRQ88uXXeFW2Vc7C/RRv2qdYJn7xwdxXAShXVP7AikN1mU1fYRoewCK
qTYChBTQRrULB+WKxnVmOX1hW5arO3TGqJToKzQ3qZxDmuivgXjfCa/H6xLrvCU6Ev9D2nntxo1F
2/aLCDCH12KorArKeiEULOac+fVnsO8Fji0L1sMBuhuG21axyM2915prBmqv4FZevQ4ekUR0jwkR
LhLyuasC/g9aOdfXygnqTa6tqoOkO6IXEwdbMI5wMXCenjg5oCjlMRlCa51vgMc2mbvYFJzku0bc
9zsSLBkNkTsHyZm16em3ZKIQxIn9+l10tj77GzZH7bN8SB+qJyY6acGzwRTfxhhOKR70g3zGLwST
kNW8UbcaWb5jdZOhxriob4y4KGtTL2m2tfAI3XV6b97HEXn3K6MgVh4weW03zyYxR/lNgGt9hEUG
ZWC3Xu4kM284inFMRux8VfUNpJ3ccvTWzvBCgAeV+meKpWFvdffmKbszLv1qXFmclhvuVfnZu7JD
5MItTPB09QwiU5BIykuHq13+XDfX0QencciEkbJ1P2/owJiMwaBj8C4/j2/6GdyG2stqX7XmMFir
ULpYZbWxBFhZQ0lOckxWINEAzPU3XHsanqz+ZZmX3ovVNhmfGs3O36SbGQw2iZ1iOjcVKl1QXgNe
PUOT6DEhRA8ByMWXDpVBcNSqhez2rJneHNu0qPK41br79LVo3QxqpnUz1Fts+KP4RYge4cAjjePT
TWk1YAzauIziWVU87VTzGrz/66cELtwDXFepcBRYWM0y3y4naKXbQXJEWG4y9hY22UYMusdpRQBp
Fr8Q/bVqJPFO506G5Xs4bzCcMHDUFVwwPRFUgfjI7jVFOAKdqUbL4hVP5SdAkshxbTjtQ9I44ZVq
rMmfU81wE5Mo94t+gBZoHsRT/SlhiDXudcdYE1TlBXfAUFbmTtxhEikq2BJY1I/5voR1Wj9h3S+J
a6U58OpMRD40GOw174Zld9OZtUIDqVwXahKvJXN7ntdoYI+O5tDrJMKcSKd/Jim3GD29Pfbl2gze
A+UGU0lMzA1XHMVNyAkwQmgQQoIVHvLkUuZbUbmNiHG7BEfhNUPSy65NKylmVxgPsO1IuK1iJ8fS
TiCXuHdnvBWw6NBQSY/vPXdSaOD4Y2mNMTlO/NAucehwU7hn/NPeaHF7DHwYVfDZqZbxjoqUR0s5
ieNayAmqPPbmcxCRqIoOoaYtMv3EroTU1Szy2ZVHHUhxuJgDDoyUNv22itcWJ1FCnGzO1t0/yNlV
0S+CSOl0NPQLS0wcdoTYRsR1kndQ+f3Z6NmI5jeoaSRJoi0vnCl2NOx2+JqmD2LbcXzcqjl6ZXxa
N2QW2TO0SjO60aNzo95IiBwiSuLykUQC+kdbVpbnTbL8uhvX3EGl/xj6bRTKmLt0jt4QBH0MoVlK
8xvekauGKK4Sc+iydMVnq/tl5hSWKI46j79rdrDP1jJ3mPOSdNrYFhHE9AhSqp4MbG1XjLscQiw/
Z8IsCdJe6HXcbGsfmx73pFVPkFOMbEuDXTb7uQMU36TJJX0Ut8pF6Cl+nML65ME1hht3Z/3D7+0K
1kJtFwNGuys80Sn5i2jftY5R79kdy+hEOjNgrqSSWXHkqw3KbU3Cabqkdz5xu8zpyY/2prCtonfm
Nb6/iccDCfYj9wJ+Zv9AsLJuUXh156o/8oLH+KNikI3XeLnOoEy7KdaE5WqIHbw1A8nLVIc/LnSe
Ep26flMJKyGnJndN+abTD5pxVyVvc7GruakZg3Pz0ua5HWg3fHXei3RamKJjgPIBWSyUehjtzz6j
LmLsKsymBxvx9hQ/yPG5jU9a9iSJ17HdS7NjfqSP/oepOlga8QR9/jpsVm1bqTdGfOcXr8NivZb3
O6Nu7YaDYGhI49NuLb0mI0w+q7BpLKTg/Vnpb/C4WEX4eTTrYd6F4oGErSQkiSt/CugAink9E2WZ
Mgw0WxBB46TXZ0M99OE6U5/Nct8QTyH06166aduNQiJCEnjVagzXo+IKFI6Wl3TOhG4Af+iU/tOm
DzGFXSNwGsHPA1TR88bO2OS08Bg0RFeb0OlDm8wMW4AyIulgbjpNrvKQSOc+eJLFm6REydpuJ+E+
FHECdmCZsb/y35kRKnoIwTE6px03RriZw804bAP9iPcmrkWO6jsR5HPQRh2jp/hOHQ8VCiHG89mq
YLeQ/GuVXBjIVATWBNazRG50R6Sb3U5r0/Ra4ToLV52llyY3orCfp10HPZ6oWYntDmec8kUNbjh+
Fmss2NJ9CHLYbZfw3CG5y+lKkTiByRH8PQ4p4cybGrNmjP4F/yphssFFhsEvs/tEkqSV98vlgpwR
DdsQDyMsNPmcP2CP81PZA7vFJ5nLbPB/rhikJTNYMtzj/sOiLg7KnTWujXhfTO9Fvm2mq6LZagWZ
YtWgPGhjQAy7lInj6e25v6QtJeS+7jKvHC6V+FaabvMm9Rdo7UZ+nRnN1NQTaEmBZHJ4zQedjUUm
3RzlbBLkLiR0yiOIlvqOPyy1js5BueB/09tCt9COtFw5FUw9rFRE/eJ9LECao/rCtwunAPkxyTdq
tp0CjZ3tV6tNtiApqF0Gerc83ofxkoKLr8CB8XwZbKZiN/UfozERAo8sccNnzMOq1Zs1azyaWqfK
cQjpP3qyEf1yHVZgeuyOXeFAduKvKGy36tnIrkmxi+N1ahzijvIRX1QqLmSoySVTNpp+qNpP4ZCi
GQua/WRcaqsAkV6RJ5gB/kbnNEB94sr9Q5WS5v6WzY7FfooRmV+60IcU9ghFcmvzoe6JTXqDXGGq
g9eqjm6sGOmPw0oWXa27Ew7oMzJ2y9B6MK/FfNXVE8bhav8wd6XdRKQq3UTy4jlQwuOHLNdKntI6
Wr/tVUc2aD4GshbZqIg0Z3OM3YRrpTiyGClivEXkDyFSUXY0ynsCEpRxXRceYIl4Ezcny3go+01W
bCBJsjImckSakxLzTpWQgjhp/X1RraNqLUIYJ1RucoboVJWuD0NPNJ47ZTuP69h04REWnYd6NlVu
sChL+fjMNB1NhPmoCSjFZurvCp69clJZNCKy3za+wYGQi/azlabZQ//RZmyiJOlmuPvLyVOQkgYO
L2PDYHDk+7L5Qlqs93LzKcfHf8Osyt+dOr2oQQ0gMjRX/2Iwt23LXij+NygleocU6y3zSbv2Cbo6
KDltQ3cEnXVRAFSzR7A7/ge4U4GvKcwIWaQuuQadAZLgNOpaVk6t+RCW90hTRQb+P4zQ1G8m6paI
8QtmTouh91eOj1TVTVSbUnTbM9POyrM+nbg1+KZLzY5eGBrVhgTwhdnju6blqi3hpE4R2mPyYoGu
+u+jNxMnY2vzQhq1SJpi2iciTUL3ppxN8UELvXVM9aJedWvXzlvDuskMQsUIlOloXh30JXHpsSc2
/ce/H8R3JLXlK1maKOmW+ZdPcq5mcHn4lFvl1LkY/gsSjnCuQGIT5n22QAbJSh4Qk5OEuqe8UJ05
2eBUqXvUSNFzMOMC98Pt/m6cbWEeDpdCVbDt0r5MqwJREJtRzqNbkqEwiShz0k+ATjIoH7iSJS6A
SUVCEqKn2nSSO59pbXH6eXL6DXCDfzEyTINsIsz/vw7vBCmSlbjIotvEYCxHUBYRFWl6KFrPj4De
nDQ+Re06EY5CiSbJOOeKh1YGFMeeftQsfDOX+PNilhfqN7geWBy0UediltNhCfXhUCduuYfcYbcW
Oeo7HO7VELA5QC8z49T1A471H3PqK3ykGIwPRRzNUOx/AZyzqOwxK+SxcAX5vre2c0mHGZwD5QlZ
rW0MAfzBdqVQgUGw6kt+q3tIKLInwjHhgq0pcFEeYeSh1idDv+MIi+95C9Y5YdXBZu5OVLYvAbza
2MX6ak/axFOzkS+acQjzK1Z8Pju63esbs3/AHUYhYfs/FS6GfgjkLJhuK1W/SISJqto6qRyRcXp9
DCC+uASQQRiqOY/p8xwtcv79En0DVy9gNW5asiTieP3fSvrt4WSFMPSpxcMhflM8os/FgNDNSxap
E9UO4zoiYScnGLgEah8ONGouSvIfLkP+bp/6/TK+rJGRK8ybZcHGmF10C8EDRArLomXuyFEZBg4e
TbGDVecEDeRd0XBwlEGZcIFm9EPEB2IpKGbGBzSvf9+hbxwWEEgtGg6wfNn8C5kda1GC+xZEtwLo
BcmlXmbuDST1wX5grgZUS9KII+rnIr+W0k4dH5PpdoKw+UmmIRKywH8GoP73NenL0PHrgv79mtQ/
X6mibQaL5DFsOSa3Tbw+t2uneKBWJ7nTx0/jWfNfpY/a2JByXYTHYj4JCGxbQp+JDbCr4Kjnn4GI
RtgWRzdXYfies9rj3g1sFBRAvYhxFkHJUHF6ZZPQJMVnPff0YRdhGGayrWxk4aKCHOnV1hDOublf
PJqGe6WhZT4kNQXZvn6FqqC5uGtScWjOWJ8JaVaAKJHV0uGiTfz3XfnmSTGAZOvVDNFQlL94nLEW
WrNpWcVtjmBzLQQocwmogrHwQgQNoj4ztf2PkURnR1D32Tb7UNF3EqZAh57+NIb/Ztf742K+sjnD
OS+KWuNiGv+MfBhPCN2ZSW1eHBgShrKjQ44o9r0bCzat9mMwkLkMDP5cIn9+/pdhoBbNWRWGRnFL
0QG2nRrXITj5DWHqvF9BWRyVYryVTcGFajYjPK142e574yKgZ71JXIY8WHP5KDPpJehdG7CEkHHJ
i3HV3O7ob1fvKC6RcT4oNwgcybUJXy1wz+S+XCKd19nHAEV2aQqq/dQ7ie8YwU7sPykyyworRssb
bqNnzG0GDFVVTNzLl+5OD538c4nvxqo1Oyq0QyqtfC7IcJN/5Rn7wATbIiOknPFVhdR23C6+SY6w
UMP+vZi+ZVqpi7JeEVVMML8qJMVgJoOKZuDWCErMPFCnSyuxWMz7usV+0yIpnmLu+PN4+5u9kCf3
2yd/YRxkJYT/ZFxWjmvFtLnjY2ydEmLdqhUc0DuGT8rd5I7N0bIudUPcjDulPcKqz1E/ChjXVvUl
TTlKBqJN1z/5rurL1vLXuvrt6hbe0G8HxpziiC8GYXmLEVoH0OMfKSurV1LspX49SRs9vAzRE3ZZ
GiDew5BuQ+KDNiZVcrTrqpmxwU324m8R7++BhZNhpYh2z1OFSXNFSI+mPVz5ituywayCde2WD8iV
CWuyzvlLnewDvJHIgIH8rGjA5Ts5v6SALT5y8Cgnqg9Fvz2FDmyHbltwHAcIuP+9Mr5jhChk1ejM
orTF8PFLkRe3QqbJcVzewsylxJy3Hdq2TwwR4mfa0sDwjEe0YLgCul3lTIFjWIRQYjQPQkEaZvOf
Py1pIgc6YbxPYgPweTU8WqTHfvz7Sr9fSb9d6ZcpcJm3UVrK/10pEcJ9u2vkHer88CPZ4LW1txic
vCiTG2dQUlaDtJp30s7Yab8qz9rRp2zCQyT+8F59ozxmdf92TV9qsTpqxtAcuab+SYTUj9kW9ty1
gxnEsu1gS7Ke1yHAcrwT3+dP/4lGY8MNCl/ALqSz8YM48O+EPhxzfr+cLy8bQ0cIGiWXQ3cs1AvI
oN9Ts1fJJhNcXvt2O6ybe/3ZuMI6A1U5tXv90NergnjWcc88hEgx2QF8WKs/cGP/o9R/fdM0kR5G
5DwjIenLOmua2R+S5U4tNALPOkz4CNxdtNsSxLdnne2b10z3dOJgDtMxj736ttopaGiN1XBv9R4E
XgYA4Gslsuq7ZrT5vYI3xLN6YGHShtVT/pbvZesoiw+9uFOam2iwk8Oguurt9DGqx4X6TOYUhha0
Tm6HQFyyq+hZJQV6HC6y/FoRXYyotCEyuB2AOLB52VDTJu+4beLb95MsSfu7SoQEyJaM5YkJwe0/
S5Tf9p7C6gwh6zMIoRCciFWb6zuVsQ+IY94e/YinVW61ChYZimYc6Pcap5C5jl9jdD/UNvcKfpb2
hPtIj52hlzMV9XCczA8yLgNkJ2u3/Qe24ViXMMoiNY9EkxUFaHDQpl02P8wsTJCpnQZSCIbcUD1N
fYt3/N4Co7D9twFHzR8qvW99tX77ytYX6lHmD4ZsJXxlunPa9tFJSHfi8ANwcPzD9FEFboOM1fP3
TD0bmxHtT/vdj5fwpZIY1dhqmyRdOMeJgAU9MQzMSFNnfJNiKC2RjwsqtggySIyNUrAAef5py/2b
iPDHg7e+tAdGYxpl1CWsZObsL2jb6d+KCCaTh8u8Pq2T8pCYB8i4OKMQCyMVLtl19C0M7siGPma3
mbEL2lt/L7mT7EgYu9vy/icKvfJ3Vc5VUiqgxETdzi/+PBqhLQhzXxX4gLm4GEzMzCFZsvQ+JmSZ
u/LUHBsS1NT7PDlRWs+PNJiPZu7NV+3FBCwAu8CWxSb0lqr0zUpuCm3LzlcfCwDy4WjpNkyDyBO8
f58S2ncnOqy9/0xl9cXH+ctla6qeGlNZ4ikAb4LzAZ6tMXll6mmqm2C6Gq7N1+k+PQ3r4Cq9k/zU
OML0GTI1B1QGTth0MsHl10A7h7fF2mwdmuhWXCVHcTt53QEgmlw+I3jEHjtda/PrOBC+uhZAxjj8
cME0PSYYvEElVbCw/akt+Pa8XhiRiiyKok6k6J/fz6qG1CpiGJxPuDEDzEziouGeORCZCTlDf41o
g3JcTPGvlpuVcpBWZI7cWeOqeGKI2dVgkoDa2ygDyiNIeVXcyZ52vzA6//0klO+WOWIc1MMmiJb6
lboL23Go625YKj+8MXGlwVbnV6246r31piC9Ve6NjuUhfLakQDAtWTZoYY2zOrGacslUypsw/E4v
9bDN6seCudSEpY2yKfSdqq7/fbG0m9y3P88nlIPYkRHwJqr/n7Tz224clnWhD8HUX2tMdfLAfQrN
bSmdqzZmEWGqw4g1kV7UDP2MlDwM5I2LTGwm6ahnToZPsArsL07Y9JafhXoxu4R3w3La7rH030Vq
uoI8kzzT7EB+Ga13w6/d+qzU/p2Sv4hQylIVLnG5jyaijt8sJDqRRQocn6bhA5WaklP07UbjbzUE
uOnYL2VCZoemTGx74+o6adzqyFI/d9qzTFMYVspuxJc2NxiuJFdJHr2moeyXsWpqAOc1yWYOCwZj
sNFPhP9hoxRZ+6z9kAum7/qzPr9G+t0c3BM8Wuh3IvYG836qzylSvjF8E/onQf+VQZiyIP/O4O29
tcH0diMJ3RqMlozNcd2PuY2XfIIPBVlA3mwtBtYo7kyCp9QHSYCrqZyndG/4z7nopNpr2YRblIG+
wizLA4c1SlubXHgG2nxEmUtgJFMnYXzGicyadjLKBRcKV3nIRKccbQOslzNrtlVMhdI1fSHVqaPP
722zqnf6Y1zRazh6v8tAv9T4OvgnHxaMuZWbDYl5beBZ5AL5KyhN8UN1NDyQcEr2TPs1UrYRBhC9
g2/h3gNNE91Clb5w0lawLs4ihJybbIvD61p9G/FkMB+n1mQsd46YFUtJ7qmNq5Eu1LoGOBoWpJZT
cR+2LUmf8Ac+wyNsb8xLxvumggF0r+SY+ohAu8Wpv46vMoHLNuz6o/9GUAiUBu11VnbARhr0mm3P
W57ezOMq+FiuPrAtfZXLgCKrufFK4IEJljssggZX5naHM1093peE+vSrHmdtiTj7lNrexQjKIOv3
HhQqiD3rF67TRutJKa7UTFpcTd63F+FFhhm1UD134ipfF4/ZLa5P5WX8FJ3JxwH9phNDSF2boYWI
CMXVLgmBtw1z38mOO/grddNhVGA+tq+jCxWjCN1auJl0V+wh6MM0wuipOOeGMz7gnt0yaKjeGNC9
jpObgjrfIiLOfkl89Kk/pR9Lclq/0k+KgTFkemizTYqcFoEVnXeH3i4liXSDfJNfdvE18N9n9dLh
0Vt0m0WDvA+TPS7Q8MFGlBjTfW552sGqXWZqOTGxPNNyz1cRqs84JauNEozkH8d4zR/axXSpv6Y9
9Gg7Tp0ewjEiO3iNPuZn/5mAtfeSUNJPlssQWGf929VHdWLicA+1PwoRAtjoAvpXcdXfc6c0wh1d
cEndxIFvZSDPwa9AWBXzPoTKgrE7OVHFkU+jL3YT36O7RPltov/UGUo4knQU4QzDpJlBLtDcYeSe
bsTGETNbaT0C/pgow6FoSZnF8I7wt37NTBmymuivKB8yzOAYc+BSK3NmJ08joaAvwRkrhfvuNsxw
qYoaSiIaPC4kuGPxA6Bh+QxTYR3XtmLupWjjC7YfX0V2BuMRYGzWHB64bm2qfscbGPjbmFgFWFxZ
izLUq4MlU71O12huTIFqz8G2hCg6SI6ws5B+aXjqmTuuPuMtg4cPsrdimYgq9pduDQ5TnTD9JKlk
NvZJu0k6mEa2QFIShg//+SrrpAMvA/ddzDLEqZr3O3HgFqnv/DgD377kgNq4csi4ySA1ax9p+KTT
xVXqA0OG8lkIj3NJLyDcFOby4/lkUnQKZGpnptwYuSeZl4+8LcJRgvgYuNO7pXrDsGd8NJctBJGn
svsVJKRUE38+YoyeZjq+/NG259cCUaeKYqx69bRQZEYLLxtG7P45ZIjcWYu1X6yd8vQoQ+GBbOwj
TZugPiNcwi1BJkEn2Pa9J0tbfVxFboJ8TigcnOpjhI7dc82AMaQHbulnLr34JsYPA+YYMSMv7Rpc
tMXkfAnj4wZZNoceoxLGWpCiZcbZ+HhjQ4/T2bSHS6Fte7zew+dR+MU0NcVzRgQ+x7C+chX1MYXO
7rM3hdAsqvsQxwGBgN8IkuGvcNjGwe3izwmLWnkNxaeu2EzWXTrt8jiGmXATsd6WYa/g/xp6z6gI
CJWYvUcPZnVrIhXrHsoOO8LEZj6PPR8ES3zrpuTSMAnX+CHrrtyl8d7QDy3z03+XBN9gZjiJAZNT
ZSlARF8VKGPVh3oc6T06idkbiFNaxbfRGiLbsgHi1fJIb/BjpOBS+38tQ37/0KW8/a0MKeta83tT
669LYrFup2QP+Zve1b0l8mz8iYv8d7HMV1xiBEWMwlXl60A1Use8rqVouGo0kT22ut16xKcb8seS
ErjoJX7sv5a24a8v+NtHfkFxqlLtIjlPhmu47R6Uw0JONWxj3b5C28Xi78fP+66u+/0rfqmXU3PM
TDXjKy52CFQ56s7UaTjBtMZbNku4s70bSid4X/ZP4YPS0s7+67t+gWNMbYZyEvBdxV1+VvbtZhGl
yIefUdZvBl9/PsgvXU8hJm0fy+FwnZZYwVWyS9gx9BWsTqCosN+VXr+hRvvPz5+9M3Q7+lr33y/M
f/Pgv74uci0L4j8F9lclTN7MZm10fX/N4YVQFHK8Y4jMbe8itLzQG055fErVTa+dcDCtY28Rv5ah
VwS7vmTc7qhOo6wWwnHKHkNGmgvtRDsbGq5uTxR4NUm5kV3g+ARcgd3AullKBbiMKDYh9Hnzufjs
HbTuKvEFz8mZbX7xmvz3t/zGek1HD6PrTBiRI/4FmIZZoWcVTErEKOkd0vKxxeO1WpsEzFPTPCTv
Aik43k8yMfW798bEaA7yAzSNv+SbTTWlWi9Ly8dO7txuu3SDn/RAmHSxgTF2YuoaEoVNEQVjWnIE
xYa4EPWOjwYc6g8axAAr/lWfL0Y3cIlne3wI4QFyYKhbkZGbS3A03Wyyzd7bX7gSVG/U7S0euD/M
r5el+HWV/P5FvuxwTVwqReRPw1VdFzc5DvjKurxZrEf//ZyU71RDyu8f9AVxjLQsEyOila6F7xJ4
K5574Nn51NCHpiJSFEryFE9G7anoXs356CPyKfzbRniUZLT66q8RDNkvz0H5K1KeYeMrZAMWAzHa
kYsn1rplXiinMDvrSyAAHXGjRwQ1fUSESrL1u2vRwtU1nzoLv+06XwsoczIUCdCy1m1FbTg+Wv5u
or7TYHEP+jIMxvlnkYI17TbpstPQpFDu+tUkkK/UGHT7HQ61OW8HE5uC9HNMFoJxWktE4HTggILy
Kyt/aQ0sd+lsPYlyvupJNcSf0B7ktR88VQWUcq5zomGp4WHKJP1IwKBm84CnGmb/cPKCBFksemTt
CAt9zl0EdDIBxUQjU0k7orqty6spvgv1DDPWXNXj1qTPtII74gWj+pmgIiHd5eETCqYiAYuksKWI
yqf7LIZRR0ea7axirbdPtJmKG/IDnFS5TDAmmkVXgCWuWTFkcDAiNdbwLIsDi5MpCqT0JFl39/Kn
covMgNJ/MY3qSSqZ24MhHATTNtgMwGmnc/nAPtK/KXuUGbiAlo7lEuI1L9Tu4Bkv3l8qZGlxVcKa
4wPaXYyoV3QS822QH6rEyzDtNBypgNDK6RQthP8qdPQOYuFCOk8rzg7xIkYvVnNdQtaNbYUZfu31
/I+qxfcPLiS/LwhYCRfQC/zHUUBfWTy3EPiLm4xJhYQG55m6PwGcyt3OROlip3gPRPfo8Dt0yu1T
YDIbeqnC12B6zImOTCjypBVUT8aMqX+jNJ4krafkao77OKLwXUimMm63wq0AHCDLzqLgnly8dqZ9
KrpxeaMrPIjmLYmJCYaRaG7N4Jqj+TGKX7106Uk8ZfnTdzWayzQA0pNElxKOkDePOR8orWWs7rOd
Gqz9+JCQ0NnQ8goYNIdXPovJuOjvamxqBK9sr2F/T14irWl/j0cbP3wyiXT1yuiuhmuaXyX11BkH
tG/RfaF8hhtdX0fc+uAQAMevxJI2kfpOpphFbbELx51f/HBeSd9uqTLJ9KqExx2D9j9rrVD26ziN
zeEqwZZuPLX2MIx6kdkwtaUEYj3jHvfjTv5tXWkCjC0UDLAxY7ms30q8MJekVNe6/po81HfZBncf
mwZxtyRxgxraSEl++KL/TXf/2nJ/+8QvW65iVlEeZxzMzIT02puQIwGNrhp73ljGXa3gkQWXbKW1
+wnOdH8XxgxTOvxKwj22IOWuuo3X0i1kvxheJbbDHfui+4FwCw69IXsVlz1sq7d/b+Dqd5WbqWui
LJkUqEDQf96nWhiDXO25Tz58rgq3mEOCGG5XP0+M3JN1Qy4hssb0gllaw0AHyncV7jr1Vk/2JvPK
mLeWTpi4M5tECxTCif9QYnPOel2xS9FbjuNRhi6QnhPheWTeUk7PhfoaDs9B8zhpxz5eaxpch6c0
eZfUxx+HIcv58/dT+d/v92UMAA3cmKyEp7K4tLSEDQbQDqCH2otJ2IxLDFRDyxlP/76t39cvv93W
L8tvnmJ8kpblB7X0Xdb25Tb34N2z7PE2gK3lTXi3MWcDvv73J+vflcOmgVB66Tmonb68b4Y2dXWY
8smxvrHGGzXfD6RyO5j6w7hcdclNhRW7dsNJFM6HsnZTMs/O/vyUjM9kPWWNB2XC1qBP/EeAQW0I
/zv61c2XUFjjQTqtiQ4mJseGuWx2KxHMf9u0mzHwVGy/iW8E9G6eVZLPgBBbBL852RbRR4z1C6SN
dWN4/rUOjy2vv2M46k8OKN8Qeigcf/v6X7qBKYtaPe153tmMvfm2d1Qb0mDk5dCETxHHWSZsBfUI
scYG45WDPXwrfOgjTiLP/Gnz+2ZU/OfVfOkY5rSJwzbnahI2hMZDt4z/qOJxwtigEjS7frJWgv0i
s59U8nbwx6i2QEWlZUv3EuR/pAXiFnSScNQfvbO+8yj4/V6ZXwaFop4O+RBxdeZLAtLltueCSD/Y
tx9LIM6S/zPbwUcubmIoFiesBU/dHgeQd+w6HhZ7iuqHavL7TZswkIWdu8iav2xGUuXnbeBzQRgg
kOpSEzsZ4GKIbB9njKFfMR34zx//36/MNzNintJvH/tlj1BiP7CikakOk55ocpH4ooeNHqSPzh0e
qtYrs0Otu4MEAfZDzG5KTDH2JZCU4cmmY4CZI5BaIr9W/bm5FC/9W/nob4xL+Ro2qxhElSIMC2NG
ZQwSSKN61z5TBWBva6nP0Fh1BKLqocvL/8DxB7Ayq/QKlIWMnWKGSD9sENryBvy1I5pYOBrLSBzj
gT93fGVUZiNLx/5qAP0WNxxZSBrvJ2MvkdZL1p5DQaaPO1kGSVdfEjuUFxEKxHmg2ZQkmwk0OLdF
8gPKK5ljfnKT92djflcwUxhKYU3UuB0AIRKlvk+RXTlKkZJ8cU8wlxVs0wzcEXG633+WaYfSYYO6
do0HueQ/hNOAaT6u2gZZjoQoztITByEAiek6+Y8pyd+1SJaI3y4DWEn8a8YXpbU1azOzKCQtUmqL
9uwQ5amSwmpjpGheTGfwNM0z5LXGtAxfT3aIn4CTb5QBukInDxOd+0n86Jf2Ke06bUibeTmerJPi
KYdWttVX4c28LNtws66ZT+l2M7jmlmSwdfERjJ5R7GWwHOIGkNoWRFmg5IbKJCGtdYofB4zfYWUW
Zn/EOuPAAYfiz+USI72rJTR4nGSYqHJzivLQxOtc2PvFwVJeR2HfDcdUTVcqwuMNQ2pXjNADuOHo
MKWp13PvFkxPItj1wY6sRpEZzSLJczTJkz7+/Srz4P5e3Sobh4qFuKEbqvzlhuKGaQaJOY9X/57I
JRhWHHzRpst2Y3uHOlxSDzrq2QnvIvpWV6SIF9ViLZafA3HAak8CmkkXwL+T9FK2aCY91RbVFUrZ
lmnFSU9uAjJAhotS7GaQiOhkYtBkXgrzkCBbRK+LUktjOC1lt9T1xq/FgpGKCnkfqj8dLs0mpQjC
G0MXV3DTosAJBZgQqUsSCPGvNiILIHifsKpyK2VMpBSXfleAH6EQwTOtButSMC5b576dbP9f0h7B
HqYtWasJKHPYJI/WgK4nQCAHsyw7VCi2w+BOqT7pVrT2vRklhJXlRtU/mbH59XOoXSyQT3JTCF5u
xR9s4L7Dq1TRwp5CF8l50r4673TmWPi+oCxGOEuw9zNxz6VTPwYvBhE90mHhptxhPvNYoDKxu1Po
Cmff9l/mcT/To9zArzenNdEYCs0KKQ1p+lTSok71KTG3RbDOcB//xCK930xbfFNQnbPjGuYDSHc6
rofpXex/WZIXdTdWf6mFz5xMA4D1H4r/b3zndBWsShJVUSIK9CuMLZXT2Fjh8i0NW1+P9V2pOOge
UVU3wrYpTjNgBeIuTyP5nGIMIVz/UA67H1b/N8X8H1fxpQXJhmGW21ZeLFwYAY/kz3gp7JcdSrEw
2gJMwYBfQQop7VG5Hbqb//Nt+PL2yZ2PEKrnAsTdlO4yXn+diE4xn5mcnybMaVMPIb7KiNhl2+Jx
BtmlevzhLnyzsf9xF76C37KqWbnCRahLymJNLTMyPLQlbRNrm8iNq9s+2QnyzvTXmumEu9H/rDWU
AD/xgb+rryA5kLoMd1E2zK+9lZSXxCwK0rL0if4Yks3Yr3OFiptH4iOgDlQ313ZQKZkPMTB9jp57
HU0CTPeCmjW+8YGHSmpsFZkpZsp6s/r3nfquWP7jAr8UPmqft/O4XODotTIzXRvb8oDLsy0K0Sa+
SetxlXceTKOgt1EjOUSTacWrGhqMfp+t/+HsPJYb17Jt+0WIgDddwtFJpCib6iAkpRKeILz5+jeg
RpWSyRDr3VbFiVMnCMHsvfZac47pVIk73V+5pksL+PebdnZyak9KrRVHnh4xM8QK0Fu3EX5GTK63
mLfQJz6UjS9LYJruINKli65bKtNL0dwqyZMZXRE6fYHIzoqlv+7Q2RdVSVlLcB13aNqR4xDGuNFt
EEI5hPDQFkvIL1TKQrKb4NcRm7AwKW+KOcxLp6AnoG5Oeam6fcQzNLDNonrsxYy+ZbqM0z12Jr0n
PBZqBYkqev8gt1D/NR8+IBZ3kAl0TvlsXvQXps+ZhfvTFwgmuKs+8TZamMaj33mD+gQXObbvJWM6
AqITdqL+U04esHQSAX30UR1Un0jxu84tN+KttrL24zMPMiQMKd3nRLAlfJKBbMfiQZE3Jlcz/12v
Ta0vW3LZzPlQUt8r4osQPBXIQ8P7oOXd9MHE7P8vD19RSCrncyFm6Gz9CMICDE389el2qBbwek9e
1C7Hma+S9w9xceiyF0N5laHGRH6sr6BBZZC6so4mbbe/ply/dCBhzPJfTt3Zyzh0bSgICdix2g2Q
aDx2tc/o1EIqqHoMwtt9Vh3+h0HThZpL/U52OrsNo2j1ZWcCUZrnk6otLeK7akN72s9c/G7XWgYX
lwG8qSLJtKIKz/ysxDuNSq12eUvNlKxpkuT2UYOHvTgBWslcmTQIdmKgJJwMTF9+mVxU84z9ZfRj
ThjcQbtQrixMF5wwUKT+e0XnElbSnQw9milSySpe0lRi7VFvheTBOi4xIyJSYlALp0G7GTDAXVu3
Lz71779+dgzNq0lXBI1fN1/z6EYEOwBQGiFVg5ZGsWPUHi4qkIw+2LUD8IWz2V9/99mCHKh5Wasx
T0J91QFkoM6hZxE58u/j6LTeHIte/JqeMleANIZT9MrX96+WcL7rCpTgebeSz1u14UkxxHzk12lU
VQvdcBrN5a+vLZA1Wxl1/4xdchXT1j2tnMXaUNQEyEpUr+1SvMpxvdQ9+et65rv1rYdbaUrfllE3
HIx76yXO7zHPaQT0wZULnRiBkgV0OfAKZOofoKJ6MhFSG7+NaNgchMr9ZGrLqMPDrNTLoEq9OP6U
1KV8ehstiuU524r/zVnW7PwlfmAgYgIameXJcICwodky7kWoJhI/6mk0kDnrYq7P7PydAaSTpjtE
t9EaBdBDwhbgTjK4uOGhTzw2cAQYQreru1vlsX3Ai/LJEm2+D1hsUNZQaGNpszngKykrrYdkZ8ay
qSRbITVaiPdz2tvHjPpjqMAY5DY5QLjJDipnZbzwwUHDjMH3F8NNM3D2v6LlkZlLeLEoLRAF9ahO
CcSythYEpbdoeYrXRxR0JMtAscgRvKGRcoxrH+1XJX++VxqqJFnaTPX8p3tTNmGXGsLI4xI8oo9O
pt9LPsLJrqU7nJFuqe9N7fkkP7YiwScL6zWDzsSfQZEhnLxTuEK24nXYSqrThgHcbM6Mr9SGF9zW
uvr9Gs8+sEIoqupocY04v3FEHFnGBJdiQnQ6zBzHleB2xGYyMUSu9EAfzla7fdtsIATE187+V6/l
bHMR1cQ0o5KjKreocthf0L3Mbvmi/YWKYOTsF/C257MQ0K5OXuidEDW2TitfWXW+Dic/PbizImdS
OymrCm4KVDwNOh+ypAcV6/59tSrqR62U+DIoZgQsszay0bx2e7IIsZr5qLUMmGyMNFAMFys93Zk4
RhTqsnlzTkLetX4JrIgy4ue16qt2/veaVcTEkmxQ0Z/1LuvOyJIwmA9ca46VirmaIkd4OUm3vWVH
PX02ckgImrXVI/FDwFEWFY0AECaqS2+q3KpehqPFMdanA7P6pfCQb3qsbwBe0g/6XEhYp5tyx1E0
XwBPjAb/58u/1KXnPfzv5Z9tMZnVZTD8KXRKbVFZC5LYaZKVT7ppayg14CbLrkw8NV3ZwSlFmwVP
Wg5zSuUs3IDcvkA/XdmTC2KN2WntlFsixHzFFTesxIC+/GAxfpQflt/gWsjfsbl5HWF5Et3NDyat
s8a+yZb9KlvP7aPo2p83Fyj/PB2WAVEBw20xfjtbuctszK1WHA5hek9noodMtqVdCvc2zVa59is8
kOuWIfPNGK1aL0dtW5NM4qV0HhF60EIy1rlz8ptP5U30GIJnBH4enwf1VwVbZtGjy3uo3tJtSbMF
FYo/3CKyL3YUp/o9WljFVtDC3EUHzTaftc90C0iaenfWgqqaK9MmOLB+IwNwf36qFwsHQ8MdD+gD
p985/bvQ0iYQAnVg1rnQcNw8zXFeyc4AKLugy1ItJFddXpN6XJo1qYYO6pIEbZ1q9ax8k+ImP2US
n4Lqa8PGEu8xJBF9ENhjvxnNVbhHVC3b5bwjLa/VjhcbH99+/LxSk7NpEM2EP7knjQSAMWACb5YM
j4k/iGs986LY1sHvOdCMgluwMteu4NIE8/ufb519SoGsnaa05gpaXgprh0sLvl25bUmSBctTEac2
SLYOTa1wwMNVoGOfsJcWnoQO+xOTeUaTHlnHaT8zChUyzqDaoRRdxG8ymLs/hMtDIvuFuYA9i90Z
zh38ocw7yv68P9AxJEIm+j/MD//6o872qSHis0KeNBwqh7Ye2dnqXXry+9QPOzjLt9L0mrJKQQse
8FzD9rmyvF57p859SVDiG2Os+X169BT90mrM/FnI18LSKRGnHycXBQzRxSFgymuf0bw6/LN6mHPY
pzk3x889LTIL41SfeKIZ1jvAjH5sbPKMfprptP3aVMBO6zRCVw01FOa2q+IB+VIhbKAcAOEvKQAc
zl6pUxxOld5p8xdViMuWNxtk15JuLZwk76OeOdLW6KLC4NSvb4CQHBeUdtfxBJcUh/Tc/3shZ69B
IRhtrhjcCVV3ADFHnW9AJ1NQcKwCAKM46WSnzTxoG6RD5ySUjltzfGKzSK48k4ug8O9XclasnPJC
7XOVWyIswVmEiGAWHBGTnA+Aqc8TllLJKWnpAqKUo0+myyeAHLj/Dbz47mg+TqofbFUGikyVEAws
0EKYW9W8E4Q/ZlzSur1mALykTPvr3p1VNd1RNvRS4d4FN6cHNn8/WIHvRnWOtgLHw89L/8Uz9Pf7
M++I388q0hSfIE2w9B/JQ6ZbAFbsqD7W6UZUn8dwXepb4CinacfScTqIdPSjZHMCdSC+T+EqIanL
+fmKrr47Z23QtijC9lRwRbPsGMNQX95q05OZv6c9cMDy3mBoeScRSQNuqN0M3U5wKuCOCQS3K5dy
udL99hqflQNxP0AR0+abY6ykahkJN3RCYfjF7tgtdSjdFOPM2FqfzTv8ZfQO5T+tsggq86K8lt2m
zR/N+fICHEaf4Sxs1l+KpW+PqsvSI2w5fe4w0pMNsrVuC03rj5j81BzFff2oFu+JUxZb4VNmkYN6
Ot6eqq9LxFsTDeQ42EBgdfG9yj4EYk2O1CGsx2HznMi+7IQD7rETIeNzLpE443jLFQ2TnFq4XMIc
rj1xyfELHHHDGSfgzHrla714w7//iWfvfkhkctHpJkcxadEEN2TDKf6UeDi+NaA9qgN8Ei64giEX
RrUXIF9DoDKu+/H3nFb384t48Vz4/WLOPo22V5GHywYhE/UWcLZirbmjIfEnMJdx28VOPLGP5ndF
u1O0dZtsE6LiSazZECIIuAFHNQNFLYSjse8VR6bvVz+Lwq/5zv18pRfCUXUSkhS84ow66YedvaeZ
XqHfaoLhMN6Zr8aOACF7QGFoB1w1NhwWtA/lGThsVW8iMOG/jwhNDSd7irtF5aqEjy+CB7RObrZO
ECqIznDDWR8u4415yCBEQlHr0aHaaK3z92u90wtpl39f/Fm3RA2NbNRKLn7wRtfy1Lex8I0Xbni4
9DA2UQe1+EaSaRul0IM3ZJOqvc2fEVLRSP6x2JSyU+4LNB4tKELDHbobgTwqnRXeA/JHTyHdFTyM
qriq4b94Av1+489K2HqqlCzSLXYX6HeESdTLCUATc1kR0K1xE0Rr8EInnZOKsTbINOuIyCE/w+3x
4vqkPNyNy2O3TMK1bHoCLXgF9FNGs7TyhehOJXtn4kh0bYW9/JX993X5+vffFhK1nspST7lqOk4h
ocH4leS1iMLY7bAceiQbALmO0fWueuMdAbC5nNW9oXyVcnCxCv92/74Kmu9XEkd52AADo2AxEPkC
X1jB46Q9Z4/Vi0LtwJrlU+XOPZVj9Tq1VxacSw+QSBeSAQ1V1P61IY8RcCVrFlPUkOvsYqnOLR8n
gGfb7pP+iaSkBTPc0QdF3TD1cKKnya4fmoMuLx4Vy84D34APkDInL6IduyFTHatFDI5G+Onnj/xL
AXC2/JtYukXkcQYH1C8d57d7dbLq43gc0L/EtJ9gE9JbHogoPaDK1EpQ86uuulf7ddrbFHc71cuJ
GXGLGJOmG4SvcbgVugejuZlETz9e6cQY81L407WdfcM1ltdK6FAixTW9f8aWWDHh3oO7m5APOjBp
XVZvUfjsodXEyn0wo5Tj3dF8aGPDVsBzdPtG27Xii4IWW6gqwADjomIphc+FEyQtadY4WNJ3tfin
QgmPgTYpNpO2Cc3tUVmBRRbUt1P/JEEtceVip83bFyEr7xrh34TAy5tUfE+Kg5Ts25RDXcxBd+q8
tv9N0dev+3xzpNCR3wTKrGST0HsYt23y0CV7MLE9W30ubHL92tz7wsSXiDmojnQbyMIQz+r1hEFS
rpzC2e3QousT7ugCk7MFODd0qSZYNzAWfA7IH9kDoa6YxxnUe7XinHfVs6f312WcVeuRkBp1Hgko
q/gEPdFtfXIdgt/I/P3sMI9Po9drjpVL8uq/fvOsLk+CsegL3plDiUaPtPijO08kab/Z+XQ7wwUj
PPL+lU/owvnorx89Ky8Us0bJ21gdFVRL+5Rs7yNf7Mw1HWiSOykh7K6keWJO39wWlxKeWGqs1qmZ
hy6vuvku3vYZ52mSaK78AywtT6I0mrMti7itE1Qryq5hyY6MyoG0ACpc2l/XSoWL951pmaSbdLp1
Kv+/6/3i1JRRrrWzU2hWjtV2PfNDm0W4Rx2IuO96Ztb8JM/fru+/eFbPJ7VeiHXTzb8YH+hJ2oln
rtQVncPVcMvy9Ovnh3ypmTVzSf7zF54VQ0k4pUYxfP2F2gvybrfDtLrHQWzXuFRONnXANfnWpVLR
gjsPVJJfhkJ69ptla0xHq8JNBGkdw69Tv55+VcIaGUdtLCitMb2gqyHCW5NciOWRx2R+doQxFtd0
rmiL/zgpk8Ws4QqdsqEb+vNd+crtOn8KKmClue+MfvK8RKzlUI2DMpsnk7zg8doMsfS6PdhzkfbI
h74z/vQPJuD66DRD7cF5tarblTZ+JpLNFHhszqQ8q/V+CNdC70fDzRwI+vNFyvOr8M9FciNV3UIB
Lp5vcQKz5b6s6nl+nNRLgiCfcYDCgygcDuYsjSgqIg91mk80r3u8gWSe0fLm/ILqGAHW71Oy+PmK
Lh3GLTpW/7mis42tLKooKQquCI82kuwTjrTYVxeWz4Dgquhfvfb3n5WTphbpkjqnvSFDehqPzwRp
kU8FGxvMSHNbkbSyaLV3wjGoMoG1eqYDtrUBP8OKYfjzvCWjoUI2YWEffQ5yoFwbezrSjAr1RUuU
CqRq0xvFxR9gHEKCkcbpMj/o/gd43qX25vc7p54NOoLclDNFq4YDxkMomDS+5kYGeRyAzzLZnfR1
D8fdNn8T5qI+QMroHvAzt3syJnK834PNzNMwFtp76zPEtqmc0TIgA9Phl0Drh8QvFPPf2ms3WXeD
qkT4EvqQA6PuYOyJ197NS3vHtzfhXBQ1akNmpQPPpvPCpUYwPNP1MIKacacyDl3Dg1zNmt/2vWVs
lPEgllhUY0pp5+dX8gILWrc0Qi/nNqMEnvts55w6M261sOGVtBbdaTE7PtWn/pYzuzfki5GsEXmZ
CRssg1nMxzJ6M1IkQQJqeuGXuPDn67nUcv3res42VY6knJQzbozqm2sdb3/ixUu01yECePGD1cSW
mHl4V4cWF2pOftdAM6vLpNmfC3zV+lg1vcYppidB3pbmwFKmyOQg+CTZTzN4GlNc3pAW5UnKlYdw
Sejx/ce/5LzfivG8JQU9rzi4iGux9tLBnUBvc7cj7SVv/BmoJm/F5Sm5FeJb7KA/3/KLiznoJG3u
BKHAPvcbBEe5bUSd4L051GAvY/Y1HVIEJ/ZVDnR2Pfpyg8htSZxKaP6Zu3jGFnlA5umppz6M8EMS
HKY2ev22u1URqSXpXq82J1qzP1/ppY609f1Kz0rLUDsaVV+U832KxNtOP6QpKC1oRHJ1K3G0gjxN
40Sr3yBcGL46PVcFXh6CLUX5LY8ffr4adV6tz/eX71dz9ulkSVoNRciahEbvbS5+pM5TpQ0QbACi
Q2rHutP0Pj00EjryzO+aYfFQMJLR7w1CcKXAU2ZEBuQQ3Z2YxE7L49HVxKXZIG/aJoj6YsaeGFdL
NSVObRl6TbdKk3WIdxNyabVh/cW2w5AT4sn7z3/bBSIbywJtwXnwQHLcuT1CNuvoWNSITo7J1gIs
VAKZ0oc3Y3azqnfSMgLDOxLIEhXIssJnWmoBUWsegu4XdtEZydK/C1hwUdM7w5yZVe8TtyzdiBd8
U5f3wgNs51pfI7wzxGUNlZHV7upMcC6U/n1CJrQJihUdTTL//tt3pZmWEBoWb3a/1u713Ceb5eRN
2g5rsk2iCZrTNj6MzmChpBIpC66mjl+8AAKYsRTKyPnOR6HHgQGwniBumLvPbFcn1bYmPhNHS2cx
FU542UuSNTyoSlmrVwECl7S3lvbt989W01MYDCXc0PkVBT/YwfkrE5LGABDjyqxEj8tAVdYxl6V8
Py5r5/Q2HO81ttLK19rdNKzC42PYvyjI4osjlPsQJ7D387v2Vc7+/ZTIR5c5scoSS+8/J5d2wKpm
nPrqIJZkGbMPh9b9CNvIgJDbbNvcNdkI9U1FpBlBvXicb/LpdTKIlKX4PsH9+cOpC9awINkTo5b+
SVdug97H1R4dN/m0J9msMiE6rNVqpRW329iiuAHQHlqQj4zwjlQYYBCgk4gTDG9qlaog9I3AjfTF
SfJJRAsVx7Q8OgnUPuYsqJ+Sd1O9cny/oPOiY8SzUkhBYC/+OhV8e1nlsovTjLPdYXihIWP+Kd5o
zdRPWr0aOErpRxe31OxHU24iZ3zE1+4UK0P3eoQc1Z3RHsJmFeszCut6j+8C6fCva/vaQr5dW2KE
SByaQDxoO3NCtAvWnOBBAy/2vovd8lDjX8i2fF4xQfMlIesYI0Gozyti/SkDuQMPxII4LIm6ZgIt
348v0SFqnkLxfgZ/TX6C8MjAYbUdXwbYtfFLdYPylYLuuVdcOH3CH6hXAVl+K3os8qu+uS5UR1n7
z3LBX8kGyC6o0hQ7r4UCKW+CUo3EQ5gsLUK9cj+8BeY4Fbsh3Vrpo95u9eZDZoFTM9i7VrI4QrA3
ygSRHIphpHXLRHDGwu7mkHVIT2QUefD0kAsSRhWOnpWsMMM1t8FzenJydYUjAosjjmxxV9Kn1ITn
TryRagbuWWcP+kOHWUEbV8m0sl5R5in5RlM3oeGWQrxgTfGL/UBsb+SraFn8iDNU6dVbXZ4bPiNI
yfxuJG7smQNYL8xN2GN6owECG1dCvWhJdJC8TFxMIo0ZYLU+k2QfZuUflEHGaz+P+jnAiXtmrASd
xYTeOoqy639B1Tr+iUp70hZq7Ch3ylrcWn7pNBvVSVdl5Ko4/VlF3Ir2GZkuyBEXg+Uc23DR8jdI
ATERjgyC+mTD08JWCxUtcTtwX+C6fIvmgeLDWzq0/In0wFmmOPOyg6/kD4lkAxi7oVvQRbVDMpCC
ZU9i8aF8Ue447wpvfXzbR+hiYH1ET2plrFvQarpTJq8dchAdyRCEQ7oTSAWrN2Igt2UPuuqNBVC+
L4nhJIpU4FAErtUP41txRxOXu79ISHuzNcMu9SUalsHwvtDhMwihfwl0VxqdhFMUmcxvyChOT+Nu
oRD0cyI0xDPuAgE84hwueQrsyiRA5lYBO1t41We5izbmyzwQ1RZJclfAVekI7wHCdGJgArTLDH8j
xYyKtTUuu2R1MiBssSzaprAMJBIOnwNpkymPY0LHRQS5Kxxqpqglu0rq6tKLmT0N2qM8aTgp3op8
H1puRyQn701o1+qCU1L8eVxKd8cn82XwozuQvDLhpT20C/TkC+HPFK0sjkXhasQl/tqF3uBLnz3n
YxLLRCBpayRH9+JWEwiPwRt7uuV1LrHoYuFKDrzXMdZRrGPhbf8QPCunbUewQ/KUEyHd7mTkKATA
IyPtcSZ/4IvObix1nzasKPvTsFbNh0F1wuY2b/ZTcZOAv0nFX3qNnZTBbXwbiK5kHRKAXXkCBm7X
83x68KRRvE2TJXGnwLOOt4pIwhNNEqeNdoQwDkB/i6eTdaOKD2W9l6RtI/0RokeZvBKDwv/GbB4T
6UkrCZhix/BkbZHz0iixI6YvZEIBkzcT+/g4PJbtAlRfSleT3vPx7QhXSCC5elU1O6tfywDz0NHR
iNWd0Hgo6tt2XMr5hn9sBD9PlmW97WIezU1fPMnZp14Rrmatj+IfQdvm/YcaPwz0tue4sS6liqLB
XVf3oyXj2UP84DSkiZFdFSzlgyHfmg15OPVV4Pi//QOAZEhYNaBkgCvOFVVVZwal0tfiQSQw09f1
hfrZggckQ8puOaJoK7m/EYnlC12ByQ8CCEdjuIu8jmrG1kxXwBnZwUl8CFzSE34uGr46TH8XDZxW
ZkcRdCRzttT9XdopatZUGuyvQ5g72ovojsZee642jVs8qJM3lLawnt3iyoyuIX3l51/X/j0t/v3r
8637th9q6lQEUz7Jh1qb3ykdpAnCZbZjeXHEL4C3ElH2S8M/TtO9jMkKNaNae9mRGYE74nEE8Woq
G2x9hU+2YvxKW8odbFQRafkr1j4jtE5b2ZkKXMH5Bjy0Vd1OAPeKjM5V+QvCJcpYJOgV5Q+zP4sg
kXwhfVqCC0yTbI6rbQLz0svw/X6f9SSnoIjjtFRkKkkkmSG8oTJd6eIqFNBl/taBc2qfI8kFiYIV
Ye6GO1H+WplkB1ObTHgU7/TTPgWB3AI+fZpetJcaZhCyg1a5s1LRPqLbCavfsvg6iq+CFi06A8O4
tEpr7E8M1G5F9a6RLUeWX42MrDQyEURxYaIun9Yi+Lr+5oiJ7hNJUJw+TdGvEHUW0uHfor5ldWyD
PwlBzqTUlfGTFQx2LXkCwjhBhig5HjTiccf0vUfkoBGMzGiVraIjqqtXFoXxZMk7uX1gY9LuxHbF
VEy0PmOiTkHbOBVPcyDvj/8mduhzWtix2LG60eYJVeTREkhMuwLVEjtW4BfjxjRXfNopgQuweT6t
fpn0O0X2FGRBr0XvAwM1ZbfrdqcJpZstwijclmylbmStUnFZSnR002Vd/A4IHqvI1LERp03xdmB/
5gxMDnG17kInN+8TFN3sy+2yBKDJcjQEZGU/6yg2XAGCZbhsBh/HWD5sg/aJvl5bbTLVIa0vJL1d
egxLnxUvzm6Mh5z5c7JQlRXpeAPJeAxSu+BPT23U0b3qVnVMabPJGKzX6mpOTjRLf2TENX2IjMob
edOyExN43QOzTOLPOvll6jvIRf0DRCLpTTQPI6ArO+j8Aual2Ch2HbmQMBNzo1q+cFdsNdfcp7Oh
PnBO79NSJys6+DgeMHeh6yR9finfntYRXwgYIOFVuh1o2MwdvF+E/u4ElyP1vrud/390KglJyYNV
IABz3YCoNXNxYdxQAhSPkDv/4DXmv2PROPnF9Bx2PvqgSdJhcB3UAspSYFBj30VHPmPRVqbX0/BI
sDKnhERa9gGwyg+4ZsQbTG67R1L9m4TA1XiI1tfWoEvnBY2MA0VWde2Cx1sIzFaTGD3OmAjo/APB
AYy8YAaztMD+nO6Efj+MT3XqnyzPuuX1vZONZYvVO3JhtTbhTkIMrFNDsJxHUL1uWswkV5okF1pb
JleJGVjUYT7+EwJlRGUXKlkp0VySQQApW52lmdQcT3dMxrHKg0Li/IGDDi6q697Tf1s0f//62flX
LtjZAqWSDh1K1qdmuq0rdKINX9GNpILocfB54khMXgDroiZ/p2x3JCJys/spW0N67d6s7LlND3Bk
6SNBd6mu7CTSBR0Wl4iAH7kNGApJP5vaRtw6K8CygrcS/TsmxPB0K33ET1HHhboCUUMYcQY0vJKP
P0LClSg16zmXKH0lT34YgWT4gJYy4z1CvaXRfSdstzGxOYL/ApWVUJJoC4MbYCwA06XsRIEIgCl9
rZvZXsm+DYEmkjzGTiSeYr2dOyGRy83KLZCDeI1k8UbBBieNpDe/mQIc1g3k99Z0IB7JRAYIoZ8Q
W70uybQ+Pqs7UbHVYDeGfiNiWvRRg1Wyj7eT0x2qVfVXa/FRrXskGn3zIiaPbesLqIFO8nqywQac
5IdZkNXa9MOE3M2LXwFHqePE+3rTax/Yeep6Nffvo4PK32lVLJEa/zn3yTjtJbLF2BCBSN8p8I/B
US2KZBtAKIzkdVn8kk3/FLj4nZCylXaGjcu6yeRllNz1H/pLr9omIbsS6QedHzMhIGClvIEhIN2d
NgawASb6t8zVWJ8gmKXo6AkeD27Me8kl3tqvqKqvoAMuKBj/fkHOmp6dVcjpMZ2kWcU2vfAIpWKB
9tmZLXEN8YgMWnfknVsc3sYlCakwpa9RvS60OrkGXsQZ0cEL+SV8+V7v6Ik0dX0qH5oPkQofKRiW
TCOcfQxG/FaKO8NaFafUMbHrRiH4zP5FHpykkxyrdqa6ZBhvJguFOF5YX4Jf/prgbMEsSJcN0grr
LmAmFY4btbqZ2gMAZQvPjL4qpY9WITre8pSJneom1x9r46bX3eTuWv//gh6Gv9BkSIh+BwTvuXii
SFPBsuJSpv9PoIm4tCI/zTdRdpg0aNP3+ckXjT2VLnKYQPCAES6S6hCU6+4Ii7HcBKWrwVXfXyu8
vkBV53UuLkwG7Aq9sX+aY6zwZIsHFXfeITEi9zKOy7ifDpnuEo6RW7aFIcYRP3H362/K5I2WS78F
cdqwzR+rHecajou28kCMEcWX9kcFXEi3pmOfVeUWduA9PGKM7XwpOQJvDhenhRbukxrei6earj7D
XEdrkYirgnZFDjtR1l1D9Ikw6yDZF35mbcLpT1Zts/hOMZ7NcNuH2/SjZUUb70Jr/eVPlhb0eBFi
xGuBt4RkNclym/xJR4xzfZbz73CNZ2nhWBcV3aSVc1arpqnR9EY5yHRdrR14g020I4PZDn9d77Be
UED8/VtnI91W0nLKfH6L5iH2RVJvUCTQxXDHeikC2fsf5tr/NpX//smzrnaVS60YnEb5MFfEEGXc
jrivbUhHkA/TdEl4I2VxfCXpotvsO1v0jGyhzZaU9wCsf+41T6onMoFXrvnW54HH+bs6O3AMMHp8
S+dDg1ibJlM1WSWOH7yts4kL4A2fjHbk1OsQgwNuhsksgv2O4owJq7lUT0tUrdDuryU9XhBuQHeS
Jd5eScMQ9HWA/LZkZe1YW3mTzx904OssQF3ph0z9ndGbR9sNqekQY6Yr51L50jnp+8+evQ9dXIod
H5d8SCW/dQU6Fc4RIY65lWmLFk6eOgP5DrotDg+5D1SCwYemwsBxT73bDDaIVgvWV2r3xbX+8rxP
/PN0oBtSZCgKIsWzE7MZFad8qALp0MDed1txpdXLvgR6h1ZKeScvr1mUjvohVo4FaBTbqkOVKNe+
2GyuV2ZfA/t/r4bXQZRotGKV/fsEjTRVkXszkw9Bx3rggximgCXssabBat7rfmnZRGnMgfFOwotM
uhhLiLLAkt/a+XCPmlJH4cujHHxxSSzI/XR6lPttHazSHlMgsQ5w7RbcUcGZ8EGLJCxcedTKpWUG
b8x//oSz4nKKBWGSjK83bHBkgCaWcZcitjo+FwPS7oW8LvJlcrzhQ4Qmqy8l3OTC3BVuVcJsafDh
omoOpHbjrD7qez1fhcMTqZrGVV3qpRXj+5WePfpME7q0qxMWqY85gSL5VfVe/Yo1VLwJN+baeKmq
u3FiHmaza3fkSpr7GZaeavs8s+HTkvLRmwyAFu1HhsYLjUwMGtaRIb6VKEJvx+NLLx6qbvlzm+XC
ZJpv2BIVPCpwqP+hfLdyciyZrEkHC6Qi2dqQ4ygw4tOfdAJTNe0GMOfSIl8jUKFzvu57Hwt4S8hV
RMN1eo3K22pCbOvFjZu5zSNFIp39oXVRPrajc+ViL74OFpgb5AM0zb52im8LTlUO5THqOi6W1BF0
aTCGQnIbXBqLkXXTz3HWxe1w3620jfJuKcsJ8RbNFAFrgh1rNtb1iUgKqu0O6umLjITvJmZW9z9k
Bl86FSERNRRLslggz6s5oQp7I0xE+TAJZFQ5erpGqkgYDPlDqsr0ntno/IRJgIOszOZxOrI60eBG
GeDFHqz1JVR1wLlL8kNmFGFzjUqnXbqXlJvkgNOAhEI+//tv9zIcBWM4wQ060PFsnFC5a+plBviD
Fu6kPJXCvv8jMbHLSbhRfufHDVNqsusxoHCbO0f/AwUBcSuzgay9bfCoBJ5m7VUManCf19mtbr0n
6tqa1qb6lOuHoTlghzVc444wJOu0xyQ92ZySY8xLb7PMjy3qyl75daw7W/9mo5QKF0nmQZyvxgZv
vBWKsXpI/+T8QcRbELsDGrE67fRszYiKCilZyOPjpG6r30cF6R8ZRU6cuZCfYb00sJGU3ZjMLSq5
scMbSVnBhRcWZIAY3RxLqc2EJY+z2EBXNsdYbDeEwHniadXdDeS4mI5GtArTQ0Q1CDhKnEYIoEaT
LjwL8UKfHIwPqWCH5Rx/dGxxYC86quNrrVzl3y0TpSOYe82gzIVTfLYVCGmrS8UpQ2+ekiTu5OSS
lHcd9Ak6Gi+WwjgHvoTx2jyLK55MjRGz5VPZTGTYiHzx4yK6zfeNPy6pI0gJlmVXh8AnLXp45J+y
5AbKLpI2YbNXrgl3jHmJ//sp/n3pZ1vA2ER1ogvH6n4iIM3cVcDwK1DvpBD5ZUaIFu9rz1ok6B+0
Sk0AKpjvRxafOw2TtoQFQIJZVD9bw9NRfcvowoR3gkSrSznA+IbzNCq2tJbYia2FQMl9B4ZbW2eH
KFws5BewavNs7XB6nrtdJNUE1l09PQUnUDS+wPPMu3Wru0dpdRwe5epGtlacXK1me5JuSmAgqsuw
0CPK+T6o7mVIhsC10E/L2ID//8+w832CgIcSA6GZefY9S2kySZFRVvd6va1LIrfxvT+0Ex8pe6N9
fC+duHmR8j+G9Guy89+FR6bWNcfbhSPe3xdxdpA+BXI5lW1V3YtrjrDGRzqtJHFfEt5eEt890GG1
61fBpTWPfGhiVFt+DAToIChEF+fQIkZtoyMpdH/eOC5I8ObrMhhnQHydJVh/L3ZjnqvJKY+r+9Ii
8Br5OrYZp4eOneNZWFBRAMPqAufYMXZFBUfMzjxrEbr3yjZSv8JwU3dPP1/TheoZRyD6XhnhjElQ
5tkRSmHU1OQYku6ZbpBtZnFwOHkK+h1H1be9B7uuIS8NvSxRMT//9IVew98/fV5BW4Gml4ZY3dPv
EEJHTZ6reGFWCwEFNEFr08LS3ED2B4ILNvpn8Xq8Jy3us32tOVIQ8pjYRbFNJOws69Rwk8RWXgMM
NJhGtsbd8a1dld7waaorlYLlhimVdGKQ+p4cP8LUkzdHxujylTzar1r2fJXAIMXqxlaG4+bsZiZZ
c8xPBR/Z4GXa79MMggkthwPb/yPtvHZjx7Zz/UQEmMNtkayoUiqlpRtiJTHnzKf3R9k4LVEFVaMP
vL1tN7xRU+TknGP84w9FsDFAtqDlGMMplTcJqWX+TZmf+vJPrew94t08Bn1EM2hPzXiIMjupdw0y
3pk7ZLjA0eoTc22bWjmxI+q0oSWz7jEvaiKVrmtrJxY/dHMbmuFK2BfY6YP8RqjFmMFI7tybXoIr
zmgHrXd2MyHyTIu+EJ6aSMSrSMQoTeVgfk6zjTWuJ4JDkbJBFIQl6A2y3ZM1QNNjlB3JdtucJLOm
vKGuTK6BA5j0M/C0S5+cCDdWStsD367UBzUe3UK588qj1D+G1R2xAXW9DZut6h1b/V5BWHq51z7j
UMLfY0BumeskrurFwaVaiRFhfFefZgJXQI6FjtKdcDh5Q8pgHUGC8W/LweGvrHNGcfEOyy5KpqtJ
vA7FG8xPyEUBZS1vGNRNfDKo90N7QBcSbMbib5s+dwVTLArx4I6XvZaumY0PoW2SI+cx9jNirKj9
67F+KCDRZfUTTopOIPENeNeVhusbKwij+wATk2ldVE+p9ysqDiKwJCK3yyJW2P1nLjzVmHVjmmF8
nQk3qUhMVa/Up3af7QCOBqoTUucqBnbjQImIS6umPmFTPWwnoKLuCg/pdrZyGQ5dcVPgxDJbyU7a
z1649oprgXZChmnl3Sfk7AX3o3ddtgR3NPs43RW1m+H9pxNNOxhA9vhCcsFnpI2CJfbYrk1iTQAg
jkXdbR7/TprUwX22xWCkx1mU0bnxiDXsD3gZVTxHMk+3CQnQlXjTK09p/aJWLwZEkgC2LzZXOcSQ
8QFYUiMk5V2kLN+XieaE6i+YY7Nz6EkzbwftjhlPv8uA0HL/oPW82+y5ku8M4jMTCaNBeTN6G+gM
eGvR6P0pURoyHJ8OlNHk4cAl8bt9luyq4affvRQ6bG9p2939p+gHdq4JkWxmcYoYmi1uldyXyiKM
553bY5F8wKR7JnVbXHSQWkz/IOH9DzT4/el9Zt7z+WcXFVHFbcL+4GfnpIGyeEuAJBmFbfC8sflj
DceIebFr3T/I24uKrHO7E1WHQseIBhM69+e/uRFVxMuRVZ/it2mNafWziFqmWg2OdtXcRLMM/TTY
00h24k1Lo8U3AraMb/QloccZHwSLSY8kcaljTEGB/3khstTklIUsBAeVWRgFdU+hH1kVt7DDRJTE
tnxCM42/Fjm+zixQGxECrCekCt6FvvSMPndei6rzMfMvkLDPazG8WhoEj7UQbMHQunvx6xX9ERbW
r9a9ch/7mxyBwZO0rx9g5m1jE1eKS8PKs/XEx0Usaq80CHrqHxZhYI/uyna6RTTkEHBHQDDRiJFr
3l8yMDzDYf78hy9eQl/Whjqp/Cb1plFg28VxyVm762NjBe9rLLfV+DvrrtvYqTCBl3c8Etv8AXPr
D2h3LV8ZqJts0sJyO5Vsphvx5DDsVvKrtMMwfj5h4TV6yR19pSZsL92l733PsmzAQm5u0kFAjKUN
aCybo5AIrB+pW7IHTN0IWG5GEFeJXiWf+/L1fQbS4pF9+Mm5VfvQd09RGPdV6s3Xt2BgCuH0k406
aMK12XQ9pEPgmPgmtHABXBg/2uioLY574tXcI5f5tuscAjDlAwenj/ieDO6/+Q1wyIUa8YwQ4PM6
Fx96DdKSaxXrbBxLdcOflkSqvQ1VpH9F5QQaBNmiAwxgmDoPHsB/sD7jQrwkgDTnPfTlHTHg5plx
IyLi+PzAcs2SVYVP7ITcHp+yot1Y1CLDoZmetWaPZVy5snKnKfciASsVKTfxDeL9QtvIhqtqtwVh
bgYP9lrXrzLYj9MO6pCJlwaqK2KTIdVF21Y7iDPNWXqAebuBoawX16mb3KSUfbST/L+J1ylsPK77
teXCWX6KZFtwS0fbG+leErcJtdY73C6Wx7y8S96gf/rY+uXiWtGcbINngOYRCU3v5zNCkKJNI4Be
yo/qM0b1NRYkI8515KZe1HOcPa8/PL3FZWFYhjl4Fk+vIAMBX3Z8zNb5z+EK3zmyioqZ4YS1T8NH
67LP6IQxDgtQx3t/v7+1zjB/2U8fFqJ9fo3aVAtVqbIQiQ96Ok7+hjA2gxQQZtArtV81UKrugxt4
WD/pyptyzm7WnrCDjt5mL5/EtXY1JAvVSW+iR+XPhdWdfUwYtcyuZtSi2mK390WKxlacT3ACOUhb
thV9M+euV85EsDKZOulfuKnhipofhkc1gcttNdtoHWbf3G7/wZmKp/VhPYsOrZVVn/Rj1oOw8qHV
Vx2BCEdjO09HC0ZuwBY4l6iMOWB//7p0lZxtlw1QIpPyE3XKkicvalHThIaHf3m1NaAAQH5yAiIF
XVM5MUVF73+AhkVlDo2nb297uVkRKB0bmy4/KHaJXuUiPU77yhzH21+DhWioCjMnfbF/zLLu6tE0
y5lzxV4uAkepHPFpvO7/SuZdQYk7hT+0CnBSkaAmA6p38mpUTw2BEfVGQQ3ajqvwurryNsNDfpc/
6rdB7qiNPYzkfsz5uPgUIp7Fy3UUHMXHeAcAzyU6oQpooPZ98mAUP+MUb/+nDnNEnLhKXAWdFk5c
d2tCbiphufR3Sec2wW//0rDtbI1hQcUks0YDxFjCBWIiaH7HIULVN9/uNSOaZj0Nva0FdLWglEp8
JP3YOzJsQrocYCtLEdibdx46IktRLivTz30zBHYwXIK0gCnHsuoRjVGoM6U6JVf6xliXm2o77eek
iNn84+KenA+qxTUgizqovyUxc/4ybOy9KPEFAwiH0AmscKZ1mR+q+qUaT9q6V9bla4TOqwGvvpqy
/TBf4LQBcroexJ2azJfn2q/t70+NcyWXLGLLPnsBSF8nbKHXR4M3w0pT+iPbGWtl+Bs4JXmLxm4+
s6xgp+JejqDjwuV88YcXp3pTVh1Xol9xPGQInUEskhvaeCeX/NWsZUx1N12X0M2U3X/5k9EJm/Lc
+ABbfT7Go1GP61JmG8KzxvIH3hbyYK14Z20kkFJt6+nyx6+fe/mSyMhbpdkyYeN9/tWkFvI6LPhV
deNvOZpVLB58ciT3tTq6IT75TXvI4h/iqNH4bqMmd/Rhl8LTwN9WsOW/FhknQGr8s8QNiAkXuYJ/
ImmCzWFsFeT99Gw2POY3Rpp0nx5MYVAT1KjpFdQ0r4iYID+UpF+Oqo1Ii2jDXrwalIOX3k3h375p
3KyHoxW6ltavkleFIJHCwVOMrBztNjleqrvPHdBEgPzzPBZFZNQJRjEKFochZyBzME43oG9AKxyI
fvWdK1ZQw1GgIRpJ9JXwlywMxe7/pKLjoa4iYQ/1w/cb41wrIMvcnvPEhfSeJf7s15oiVIIx17XG
i6C5CbnrAToFqDP0IcrKIo0E6N7WXqfJKQRSbV2RsbgHFDxfaWF+A5cYhke0k+GjVusJGSTZaf0D
xtSiuc7ydV+gDY5g9F4YFMnndtfHpc8H3YeSXJYLIahSkwqzviKzPEGhQr7nJoaO5rvWb4xxamIB
oDsj88HqhegouJxQ62RuQqwZaa0KXK8vfOPnCnCivAEWLB2XCmWJLnRNp8rVwAOdD/xMtQkzvYvI
OyQjlYnSYwxNag58x3PYVcP18HiZQWDMn9XyzP24hMUxM6bCMLQSS5ihuWanEnO6zW4gW5DQNIBs
vHpoBt9dMwZvZT7hU0QSNXP5dT+RJLrqXwXETzLTGvhy/S7tXXwEIv3ox9dNw+zoJ59riOJjzkCa
/6w0uEfPJFLSkxpqPUM2nN5wtACa31eRPUd7F9feAXcd/3f22quwutllK1rGPDnmyYuqKKsS0CEa
90Xr4KWkYHzYb0ueFK7funOZBnWumfv0jhbnUmG0//eOShelzi6/Y5M/CO0KI4cYVO4tuA1+mD/R
IJRH4xrOhbWKH2iWCK0SX8xm45OdsSrXuLrvoE+oF0DxcyUDoTCGCEGLY5M99HlfN8WQ5Lmls6/f
4B146WnybuqQDmoWOUZIHxwsTnsB1dExxSMPxuVKi267+BbPiYv395k27tNilnspHKo+DNhL9RvC
gFWFUTAWKvHVEQCJFcm5Hax18UD+ANIB70Yd1uEtHrD5rggTUlStS4PFM3ILotBMcbZmpLlEuvz5
6Wh1MyuwWVBwFV5bL6SaF2T2pGsL7dMfydwL5Z7svRklzmfjLsW/yk7YLJnFlU4sFKgzNSJMLLvQ
X2EYSNdMSaf7NDog8lVQ1ok3Wn4bGltE0MMbmrXxQS1gWNCAopd/AEsW653+Mq7lHVav1S99d98S
0UKEd741mKgAyhYMyVYG5DLRwaP6WCtbDY+K6jn464sYTNkN+kJY108y4K2AybzbKM8JUxxjfCn6
B0W7HRNrZUG6Jj7AQrfmOfqlHXZmrvzpGS5OTq9ok6hNeYbdGjIzaozQKcQrIlQIOltB1M1vZsbx
c/SnWAvQ4/VV86SgScPUp4uv50AdpIAXLqJzjSZCdEUTdVyqEaQvdr3UxcFA9Fl9QlRAJI5tikTU
uwHZxHizvqFjmWYZs+8y1Te0FTjPT8weSwZev/Vy52G5QPbXXL01hJhL5c685L0mz73k8lT9uMDF
l6D4phQOIgvMwlUiOzKFGxGA6XO2zh+7LWNTtNjtZs5PKG/GR99tVrJ0ZeDpTch04PqOQqahU49O
fMne7GxZQWmtoKMXian8UtHXoWWGCaMYOXHofzHtoXKW9wrwzuDCVyUPzXOGAX0ozsy97KT+bWuE
nHb30KsI2iLiObD+fl9YnBFh0PZ8WNRij0l+IUmKwaJqV2dQbHeNncWPSUMtx4W8btsboacxrw9j
+ARvyopPMOxFRz9grSMG7UpIT5pNxClzzhBXTGzKqvZHF16Yv589bD8uc7Ht4nGUezngrXZr5ssp
SQrTMxri/j7dgyn+QFWbglbRZVawQxPsdGiSpGF/Mc3kjD3n/LyozSmTsV9YjkLFQS7Fwezqkw9e
hqe3SjIcIbsr8bXYqW4AqDXdmydZWaXHebDpXZGpzgxmpUYHsUPffstcvIGI36KOy17Jg1CDH2Ox
TZVVC+n4JXSsixTsMyy0z2tewB2SWXvqNK95jj+SmjsLpCq5wYk7fmoQdvWE79Tqc5mvO9Bzb19Y
J0F6gLPhQK1wQo5EeZ3oV9B9CI/4m2vGKgJRgm/RPl+8x+ZrYfn1Gowc0JLAZYdY+fnaIOtF7tKs
mpeKl+88gmHaimeDufdjR0DSS0hCqLnteO2nnNx4cYlbzXDTdq1csjuWvrLMLDIp/lnL4iSZim4U
UZDO9VluUiUi/AlIrHHDYDsR2zjPPSqnr9DBuTOJrGrAB66+/zylc6fZxzUsSqChniRRHJt53yvc
5+tI2w7ERGz4k696Jw4duToyp4vewWG1PH3/82c/OwA7cnU5tLDmW/SjVh2EUZC8P4LWTRoX0A7G
Pm0Z7hr1IcXdM7v1x1MP8/WK1HEJny0xwSdBsC8V7OefxD9LWVoMlfJQFvz3XLBL66lxVY5EW1UO
MANcHI4GvL2u4trxNUJ4/HwXXAINz35FBmpirFHpDaXll+9JYqemSVGf3uO1KLACNAmENGiEU+aP
IYEDCb6cKSdgoG7UZmNkhwIzizZ+HFv8OtDj2d510e4wHbWCQ6lO88yllB+b6FeQ/AcaN5tXk2DA
4HvPgheQazB4hhKPEddgS+bpRivuRju9NtbSL+/KgAc3u6SlKpJdCqZopb1ZhObQ8/jopubMHsj1
0M7tC9tp/mK+fN0fFrU4iLQYl8ssZ1He35qYW2bS9KhtsG3kX7PHNiYPTBViu5hPeAfLE/PGbG0y
fXDXI2+EgAA9u9RZn9/iH9a02OKxPKWmJSYUqih+sb3FTRZ50ooJnytom747oryAA7tK+daYw9MR
6vW/aHbOgk4QEtB7AAqbgMOfTz7ZT8y89VhHDQ+Qia/sFiJhk27YkJOAWj3EoORfTMzONsIff3cJ
dlhJXldZyglTFCsPNvQN4N+16uYbjXTEHx40LiwP99RtSNkm18Qd03JFar/Nxen3/Ki/bg+TTWtK
mHEuZ1HKCAg1pkF9muPi6g2mvrfxPlsDKZUg0pBGV90vla4luyJz4IayJK4ezJs5dbffquLPhmhj
w5WgggLbOt9v3TN0V74nnakBtpYy22XRzxRWX3jN5M9rw4iR/nqDWWphHgsJP5+HMMarkoQbEpaO
mr438BBLUKVyVBH3Zsi2pu0xkEbqloarErOelkvN7a2bxnA07RDDFqGxZvIlvsKuxzMly98Shv7i
DZljfIY0StZJLn6r8UmT3iJoJThtjKIbVgfslSVhp0QoZIjzM1ZWfVOM+Faq1310QzjOxZd05oZ+
PwGpgpDJWMsHUcphqdctTMgZODGhEWE7qW/q8jHvfoTyAU/olBnePEBJ24NG7K+FWb0rekRJdA9+
c6EfOUfX+LScRf1q5DSJbJnq1FZrHz/V9TwD76ONkm0LlxqmAaplAGjstEuawvcGf7FdySATVQVl
G5F673TND8AWvvxpXogVthZ2mJzk8KZwiM5R1r75rPe/PH+tFI4Ga9VN1hp6fgVx+tZ0mCKsG2XD
LCRvdla1HtxcvjX9W09ECJ6lBxH+/C3C9u/377nPnAE85lSySFL6l5u8GlEhyvSvp8x3O8TWsEvm
I5c8U8sxUPO785zwz2Az9CIkm7KKeThhd5f6x3PH3Md1LK9xX8mKtBn06pQnTmOt3kcbdv433MyF
KCcNrL7LCPe51uvTry6+3hI0oYDVC6Jv3ZTADNkObiq+zsMT9HDVMecg33dXTb7Mya6Ea0vahe3e
TGzMThxrF9YXevvz+/af9/HOU/uwecLOkCqs1SoKO3/b4ZHHtiVbgm8Y3NG3yRKcx/1Kv5r+/P/t
hCVbvS0S2QhlDbY6X+3TkNzHaCyDG7HAI+V/RbmKSC6Oo4EyDitfoLYjycvzNpdPfEk8U2PzYkyq
FApMxk6LMgXD+ymUo6E61exG7Gqaeym+ErBlQBrMZRzY3jG+NifPSUInaV2IidZ4SIvJ7XuUMkEK
he6aDBuwcBV7uHqXCUcRorpwWyEpxMOiCNy0hF+a3aTRc/4WcLUbK/lOOMkjAe8uwRXb9K6A2RVv
epy9qk2VHokvk5QKJ+g1camCv8YRozR2HGBxg38b/DkICfsGnwbLcnG0wrdJzh6L8IGyz/NQmM/O
fBkumDAeJjeo/lbJjj6lZv7PHd6sCWmHzirqPu4RYdRt/Po4CkQO95jUVLUzCj/b6TmRtmOzNVVb
GXa9vpEABKRfpQkCe2gemYZoP1SMyiQwPRgZBFrAp1UupUe9s82+HHA6QehzxTsDeZ9LkjRpIllK
VXjdioh/2xN6tTnEKg/tcJsyr46PRr4Xd+VvY1r1t8GTcWdtapzs/kTX7ZrHwt33hP68XWODhGBy
h6PJNYOGrf5oXopK+YoVWyK4FBRlQEeTCcmijGu6LsI/3ihpHFNk/DIm+8SGnsxbLuH8p/JQvMxG
/FIHja0yoXpuPMCx8NYgpg6KjZVtDLzlp7v5tk0Egpwd6WKs+5fq9/MSl0efUY9aaxUs0ewYK1W7
Yp3DYEQBT28NVrBrH1Ic2NbVpR9+D1H89B4XP7w4/QTmL0GZKfwwiRvBcKpDFXj4GMTdaih6CGDU
VmD86QEMiNc2K6jjFI8YcxXqawwmcPqMmi3eKLYVriNHHjaWyKeIkQMcMteEE3CXJM9N5iKgdQRG
TMpVKBxN+a3J3npIN6l4G5q/klS1Wwg89QuZk6Oj/AShdwr1QqH2lXS2+GMXBcGYJX1G1Hd50o/h
fTfPbXfeA3/AE6ix4o6Y0LrfH6h0U8u6df5JCd0DG4//ZXmIYYotqH01lCcQ4SRH036N5yONBAFJ
ZbIXhecwVbcKPhJ5tzLHdIX/lPcW3r8EsqO+GYhYNW89q+Bbu9Lcxtzq0hGfKulKuyo7h+i7DHUl
0jECq/s1VeVORT6BMKq1c9nxXuAY4Z7gI30cT5a0GQwnl1elkTo+8gCY6EfIFKSBY0807iDxjqAn
mJg0+zFwfuL9MppbybTjyoHOKYW7vN11+XMuHiLSmfGSk/J9lXBAAZW3jr7OXpu7YHQaedemV1iX
id6dnvHVBK8UCw3Odb536Lw5Sjp/LonYfjAuICJfx4nzw+a/kOEYBrroxYee5EpV9DWsAPPRQryh
rjXFLuYI2HW7ydB3qNvsFJOvgeMvOw/TANM2kq1Kszk6MgSzXfyGIdglDdhX2fTnZb1/gx/u82Ec
OSx7oTxJ1cugb0uPxlZdD86ECNkhZz7AK0ZwOuDwYV/hV+ivuAxSJ7rPGK9LW7mGgb0PYM7Prtn6
/fdb9Csovljd4gSIZEgFCljWyULdBfhe70DrbeFecdiLxTowV6p4iE2Xm78jPmtlbdCmSbgIGU52
TwDPzO5ohK2PXPISzePrRGGxtsUHa9VdgXE1bIuc6xq7OGMnEnsjuGIerCRMW7ybKKQXPpVIqsAA
s12mbMFXifQCjw6vVMnpCfAbuM5/eO3L2L50kJNXzCgvtT7SfN99OUf/2XrL/jSuNaMZJd4xppbe
XpwpARSxz80q7g9xYqu/Z10+pl6Gt/3+/X2FIt+fkUVAha5JKM4XZVKRV/nkmfEs07uXukPrFvBh
wn0dXQfVRkRU8Lt7096Mpya0K5GQ2Ivo2/tn9fVv/2cFC+immoY0q0U0jqGHozqMyu73OHGw+Mdm
kFa6d+oxJvLlH0ry6vHiphCVfsuZQipn+trxgZrGoUQj0sHW3AjjSRFuRhQ+/p3Y/PZILlPLNx+9
PMYdzXFo91KzE7Ufkrb19bXASNewvdgtH/27YbaMLBFzl2gGs6Pkvxb5S2Pd5Ud8ouphD9fyFP2q
8Xm8A5Vs5BsqWYv/rIlv1JwLgM+zI70OdkkmM+UadttPhB/a/gOGWDiCYPsp98+a98xNSczgT74V
O7jT8JRHufXgE74WPbcb353iu9/G6zzI0g+BW1JMDOGfIG5WVEuZ+DK0N/ozpDfRqTaGU7o4sAax
48mPU3GliS+kD2XZrzF/ie7U61bAcJKxu4r0okapnDsWde+ERqbFdxLFTmU6JNKscv0eayBzWlsG
zqYcKK8eZWNY3MwOwTiqYiDJfzbYX2YqfG3a5u2nWLgVaoaiwJf4XAgmlTrUhUSnKx8bp0jt2HTG
45y3oM3OQkSf44d92fvqCxy0+NW5nvpwpGaNIBZVxK8Wv9/Dhw0MdWfj57dBhSN5pJar3lkTAQzK
3XToVnja1t7R2lv+XUhYbTmcGKZBvx22+MdV0su/4M19GdEu1rgokbPA9414Yo3zqAL4ZzO31cPW
i51yz76FsuSqq4ZMaDwJbK4o5DYu42Y6kj3/g71x4aCYD4Ivn+mHN7VA82oURbU6vynmJ1fo1orw
Z13eIhuY+0tcc/YYu2mY7tW72rx/j/T5fgFf52OLB7I4qWpBUeV4ZAHqZhD2iIpEcK55bhDjHmlu
y3SrPXfmndTeJtKvnMCInp09dRtx2FTw3Cp7CMnkdS27Qrlq4ovh1rMp4DHgXpLjB6PbicmdqO4E
6TBnNwberew5IQDPpSc57+nvnuTiwOtizdMFpL48ScwQSONw8MG3tWNW8tHPGVAXz9gvvfD86ACA
5xgDiuslSzrUxDLWM2hnyMiNGxVDHn0DDvxI0ZJhHuAg4bWt0sZIHyscKvfV96/uK0gy/z4cUIW4
XvErB1YX+ia14PgiL+4zFwp5k6xRyBXTuh6cGqUa4tmoI9Wh58pFuu25huBGxW0L1SJbYYwvuVn3
8P2ivoJsi0UtXkNRV2VQ8+/grpQqubo3hD1om0ccWHNFjzdPEBAbWGSmNQeBpJe0J5IGnuFwiETQ
WZB84ZWC1fYxl06lVTHcqfqR8E8vQleGmw9BjhenmGdPrg9PclGjivjXyBqxbXwE8hsX3DjaBCBr
fybHj+AWB3oFt2Xj7+GkzLAXosxhTeqkRBR8BBv6gUhRMuABDhHqDfhcQXwlE0m59MLPHl7/b5nG
e1/z4YBtBzXIApVlvkeGxOIu1jkZ1jQhzLRDzLmuhdU7bQI+DI1eW29xwhOibU1iNZ7nNubtMY3J
v5Cfnf34PqxsUa82w+T1XcRbB3Extg2B5MJ+cirFSdHn+FcT4Emkb9JN5MHOux/0Q5O6WfFU7nKU
8CZdKaHGiX1x+n++yv+wrkWtmg4RkRbz6YYfM9xEiGbouM1H0TvBEg5sg6yMmSbdVWvDP5bWzor2
VftIKUr6tJ0Eu6xklLzyLiZuqWdeJVsK9q6FIQol6uIe0nuzEtqOBzYbpjqa8pQAplHOJGtf3oSM
IWF3MrS1XF9YG+KxrHaECrSV4/2e6jUswPRvGgKC7foM3wKnqLdjvaZrofd/xn6TwI7iofLvVOxW
IEXq8dWsRqqpYjaNfqt6joWf94W2+n3JiwP405+0uMqU+YzUmU2dUr4da1XrB63dyNSbOmqfPYKD
wUksHnqgbRPPqXAkbze6dp9ySGHy5qkMhjeYCld2P+P/l64H9ev18Gl1i3vOy/xutOr5ga/VvY/g
+Wm+YUlGJKkJecsqdcJ1d8lW5iuKP3sJzRRt5mMMHZZem4moBWIl86uZNOOjRQU9gpMZJgxCmtiN
Tv6jZeMWMKRuCa8Pm0h8U+xoZmzKF0+5M7XGp8UsPgZciLt21FjMPAlCOwb1S4Kz6ztcHXwX5kTY
HEYvgr4HMUoOzWjHSN16JPPr0QR7d5pNJq9raTZNeUwIHfjx/d3xdbS7eFrLsjXKvc4UWSBBCIPm
VrfUGkHo1CvlOVhv5D+gb/GWmww8BW95+NEYpGbdhX38FUVdrGLeSR9OWTgDvozArqKQMIxfTX0H
QE0uDgkGwd6LmDcUDm5WulisIhJ11B0csGA9Zlz1J1zz+3itky7gzQx6wfVlaCZX6jriPzlnEN9h
UC8jc4x3vtLg64ghtSv2FyCXc+W/Aq4F28mcPayWqoRR7dKqipv/fdGoKTn3wC4fcaVGT7nTCe5l
AHspwefcWfvxV9/5GB+e22hMVhb6/KrVvNOAmFLlzSNpyFayttpN9QCIaQcnErZeYQkoaNcF/aCQ
d6JDbMeLaN0E+0Z15OYSof3sWfvP43iHoj8sTI10Xy1UXmgCpixVd4Zxn7f3agXx+KjhFoHZja39
IrLUjfF3k39U8YlxqHRd4/xAQMHGwM8Lc6SnS9L1c7XSpye2+CDNwIolKeCJaavSxCZNGw9dDEBy
bMNjhipgWuXdUSUsSGRc3NleU64YUzCX1u6DLSE+0fWkOZQdAbdUPQdDBuaVlotOMNpSvxuZgPCP
Lx0jX+1h5+/jw+NcfKVmqaZ5LPA4G8wV8eg9lPIx8A+qG98FTsjngR39lQJdnRAxTvOhfKzG/UVs
58x1I2E3wIjfwnVTZLT9+TOduNc7ddLFkzgeG+toqL+l4qFp9iL6UvqW4tA0u8b7HfXXcUp4WEl5
RNshjE99FK7kaFwJ098OJqL24EdH9aecnaDZlTLhVmujcsrS5t9l5a6Gv1/QnEr6b/zfsItIovtR
ODFIn6RrOdh17aky95P026ez5v9usDWc/aAypEjPnARNuhJLglC2ufdzNgxOAOxHzL61EPErMgFv
L3P7kBJUCq9GfQUyHOBhrLlQooWJEuS5AJuNB7RtR6G4qsyrLnJ63FZgc8bEctiN/jy2h1DYDIQg
INWsjki8MB7GjysZUWnMw60ONly+SuDSTpznm7LfdMkhMwArXgfzUGXPQvKcKXsZvliwEeOfKTIU
XXhEsFWVa8vf4cyVpy9tdaqUU6jvlbqwoW+QVpkNeyXEQv35+4vg67DVkkzDwM2FXCLMP5bwWRWV
SiaManZq5qKo4X0BwOO1XvwZH1NuzHiXojHqrtL1xQSvr4fF559e9C9tP8pjPCkZ+BgqD7m9FwJX
A4gAwIGtsgp3or+xlDty3sD5GVleuH3O/ukmrkwo6AgR/SLsbBLfKqvRyk4qES2IbeutbFvruVCV
jFU1Iv8wcY4DNrRJyKq33z/4My2lhFfWP7++qOH0JJXFaTSyk0/kgn8n17+l8kbTdlK4lpPNFN9A
Rlj1QOOusIkMe2CgxBAuSLfsdzO1h1fWdqFy+yqlYjOQC2JJkqQQVrWcauphY5EoUyE30KCnV8gC
puuSzYeRoLHWxBXiGWTAGf/MWnfNGxHadXjbYnMGsJgJaAd0W69vEuIdvcaOmttybjenNyLicWCJ
N2g8LGfEOTEjUFmNycZobkfhRemMdQxs/f0DVr+WofMfw95WRP71RRemKmj3dCvPTuJGeom300FE
0vxcIZZk3KVLJz98CsPfuncvyz2D23ilOtZmPkbNHINRWylXSuZYdMGQWcX5eJ9+TFXiiHcmPm6r
qNn041FNt/GvUmR3ILzrnUA8kPcnrIT193+LMV9Pnwv+z3/L4vrSxM5qFC3LKJSkNbYm6yoEhkiO
kvzT3DVM+Qm+rTySzGQ3ViNHKfb41B6F4Icn/B0oh0xBIy+Cwvv/HEn06CY0VwbzX3CTHyrmDlO5
QXc8PY6nHNbuY3nTFg75QDiGJHfSI/z14i57ZZSQtRrRRcwXtlpzI/zpcdS4r17qN+tGjLe4GW3i
bOJ1vwX+XsN3R+7+bi1/G2C+wVgnVBzh4RL/7MxYU5491sBlgIfo7xb9Ri8lQa4mWX7yoMaBR1H4
U/VnCOjXPZaDfNbev8hNO3M587No9mUVxyTpS8MRAf2OSl7nYEICRZZ4rdppuM3UrS5siQwhhVDY
a+MNzHvFBfYng2O4KvKfJAh9vzm+mqrBNAOWEudoU27npUC76dteisuqPIXqOqMNNXBBwQ0fyQJe
0Ljdwa5Q7PEpehFJ5VCRJay8YrWSb6drP1kLwAS/raMMklg53T7PbKZHZumM0ipo1xIcCmpZhLaw
PoSfIAhrkQlq6PR/uBPHfCd07hQ9VdEmU7EK3Xz/l53pUmRplnlLko7ThiYuWvckLfwIahZ/2Zu8
JwfoSMtNYaZct5Er/0nmVCKbKfK2f556W854+M54YQ1nX/PHNSzOaVPMWyvV0vLkC1eF8jcztiid
VKAq/850FO+q755H4c4SN52LLoUR5SbCcNB8+k+PAh8CBR26ivHIogZLjFzp4wgSh9AjS7jtCEtD
vErH86a6BFSldABkyqzjnuNYxte9LO8m+ShuRdxoLw3d3vU4n8+j+cX8s5pF41ZRc7ZDEZSnKiQh
bJ1amF/vcyD8FnP/gZmMU+oHDwE8TrmmAfrvp9t2Y5hrqqgZAiIvgjkXZhwiL3F8ycQN7nEcFsTT
3CZtusIXQcMRlMO4lH/FtMFltUkZG1ycpJwhx/CXoKNndwEREdD4+blqsTQOWmMUp/ApeUhuJ/92
BEil2hkPonQ0k5VBhHP+2EabEmLM7DNgbUJybBL4U7ZwhL55ZSq/jBz/dfp28uWYOdrh8/dvX/8K
+n1e5aJUMq1ER46iFafsRdRWQv8sTttcPI6pG5PRbtpNt7JeFEd7rlsn11EqrQRrltZo+VbCHELb
dYjRQeZfckIFDiBfr+kxRKMdyitMZHvvp5Vfm8SRJGtMNsKdNa0QCL20V5m+Dv9gnKskKzc4qAeq
+tsuuhWig5ocTT5DO8UPQjjUv6w/4a9Lfe578fllm314OQuwuGyzKTYyXg7XHuX1z9lynnmiFFlk
nToMwNk0EsCFwVdHWpHcBBeKiPMn0D8reLc6/9DQZoUSRPrECno4a9hf4MxCCuIMVK/Lzp35bsMN
lrqEt9CBhfqNhNLQJtLzYhM2v+FvHsVSIUfa+5z1/T+cnVdv40iXhn+RAOZwK5KiomVLtmz3DWG7
3Uxizvz1+7AX2M+Wta3F3gxm0I1RqVR16oQ3mPkRAzzA3DC6+MzAFu0J1PtXm+Us7ARt2f/RFj3K
PzcZCn+f0Z8rwJKN5iLD7stgrHRyNMzqLj9i027WiNWsMaWJAoDOj55E8QbOu34/q7hA+W5YfijB
Tk8sUcJ5z42g/wMZrDYgPFrAfQ0xgPoQqrIVj3C2F+Wd3mMBSFdnjmdQB9LbF+6lmWIN5So6Q6uR
5qjuqcGu1jfdVnTOVLniXv3wsbfAYxS1qqN2CAOon/VdGdnD4d/37wpIREL8RBDYZA2C5yX3KgjQ
iuwbKT8qyibr7HxVh3bduhVuW8pbXt8RJpj9m1an3JXDSRaGeRWeDH1PHEul19FRvJWm72IMs7yu
IzvA1SZy4huH9ep1UWGf0o4ig/8B9DsLs8QsxyY/Zn8ATGLMMj9D9UNhH/n/SNvQy57GcxjdEoNx
074l+XSloJp26X8+/xLFl7TlufaUcrquA0XNcuzviZ3W8Apx3nzC8Wea+Xc4+bbQ52/ULlc6cXw4
fExTYEqIXsdFrqCGE/m2inPqqTt/du8jIu/4jrEy+bhkrmsk90AAOKS3ysifE63pg7Ej1AyaNei5
fX9BSqMJgkIdOBsP3kNxV2FHATnDKjfCKlwp8FMmQ9DzultWS//Gu3CliESRSARlT4YCDvWyem9z
6ItB3FHCujGW8hZQqrJ8LrR7v38wonsxfsyyQ9jukMolc7MLnJwQFApfxeikjB/ThamFTRPcKFeu
oIFYForQeIXwc/zwvUrVZswYnk2psfZHKjYwwaQ3bgcqBKjjcAaHkeC1lmc8YjcuwdXUBGWciREL
TwZA//efo2tyvZaNOj1mnhPT6qucKl4mB/ERjkw1+zQiVyieVO81hVPa7rVgPfjok1m57Mze4ao9
YY0lYZnNdPEvgTEQAf39walu8Obhi/FujHZrOKAUZu2yz58G6Sn3l3G6zPpb1/nq24NAoCRTxE4+
Jxev31kVoiZMOxSDLcHCwqEwsa3eCXENamKXDC8AJgB7QCTHUal0x4y83tuU0galSWwAb0TAKxkI
LueEFpT7ycUvr1cqt/S68eU8Biuw8MjXe/6uD52UIdomDjcNuosTQ3vv1S6qq+VpEmNKLV1cSOai
GMDTg/ZZ3ViT9PNNpCGJJpCCaY6Bv/P3n1qQspkph6wp74GBfpjKn1bZVul6HLcTFHcNGNsgL8B1
GSl1cDDpJltpyQKgEfalqXL0LOUW2PpaufB1TeoEiP2SMIx6aTZpypoifDFfNHRzs4I+42HmjMMy
7DckU1L6Olkph3MT1Pew7to/M1Dh8/YWauHaVfi2lou+raT3adROYwLFHbJNR+fR38TyuoeZCclR
6iyOPvgvFV/H+9RO3BL6MkAdZrKTBPXkI71pPFBj8xq/FRvuHX6HUHUsTqBRWgE+a9Fdbjq8zyoM
vNNtzcprL9q3bzCdgC+72Ra1LIQR36Byyn4zOB0jDfw+fEQSI2RXDzxk+UnPPunYKDytp5tpl/Cz
iyRJPPuyphlIO6jGRX0gZbIYGG3+V7FcEaG98EmTZKcAtV1/waIv5t+7pyK/x2qDunsgNMi1e1Yc
HIppEpXQicTnvltr5WYcXkz0UAc3r34BEY/8oy8ccuu8FE/jLkesSZ6PC5wRitKaoC3tu7gRHGnd
U2tse+bMd+BlPf2l4iGlbIpXhvDr/MrQjGIvtmVjod/pd3DpvN90g85Iw6EeXwzQsQ1niFzlVQwW
6XiAUDLmjlDtU5qc3l+WhjlXGCKT5dOmgPZDmpA6BTrMRbwNw4OhgdLFjKCI4L54cEExdIyfMPkL
GiLouvuN7N4sX/j7W3jm63eJfEvRNB0KzOXkPofKh42QAXgcEdty2QKgh4RAf42J6sAjkj9p3qem
OZP2XP+mNOuqfqx1C+UAdPRuvCv/y2I09McAIv00u6zVVk7KCpRnMmA5yyhknwYHpDuNT+BP+vqs
rZtsq1f3ab2VFjpzGiipKEh1uCTeWMpPBWL0YwTtP0u5qL5nWTTGsQTkFY9a4Y+hLMZiVeIoPBmD
QU6Do8MUJnbOWIrb6ERFM+csr7PAbX7TVbazW2OqK/MhidRjkkmlOwFA6yIDSjMxTDohn0TSKo95
zeNZPTQ5qix4P5qPfo65NUy+VWRrnZX466Jc1pgD5vej04v7QFqmBoOt1j7/unV9r4ACEBOhx850
Y+ohXWqDaT7NsbGgazKKp7w2Cb3VvM736LAW05Bhrh11DHKyuyAR3VqdCyttXqya2mrUlcdzav37
wbrSX2c5Ovh8EhMTMcmLYFKnuZ8iKTclyFUC56bugGUcZ8+euVXKO8k/JhP5HD8DKPvFhwdYGTO9
zg7l7ciDSihOXdrNtEUaq/A2kZcymSrmdXZABixSj2fm9JgKuTKVPpBaJ01vfIFrGf63L3DRhyBV
6TPP4AvEJw8jTlvW9voz1F1LFwBzqoze/LsMeEcSvKq3nK6uoOGn3VOBd6ggben1fn8MGtVMgJV4
+URfYbyNc6poKw/YG93XyF0cpU+am/j83vsuuJ1hDiArJfedUqQz0B2UqCf3bM9paYenN6qPnzqB
XEmFpBMT3GmIdqn9M6rScO5b+gQFIqnifKi2HRDwKgZy0u91DeGDfEft6OF8qhC8o369of46b8O3
GFfWhCIZ7afgIxVoKdqJtNAIcv5SIBYrEZ2vpzpbmv228LBzxS6IhHCVoZvwp3nNl0q6hYzSLfR1
sCnDXY8euYlPKsPPZHhGUAhJuwHurW5X5QM4alyqW/lxWIV7McIPxQrfg5tYnCslEWZ0GMsjbg1d
/wcqQhIKORaU/DijYSRuhQfhoG9Rflh761BfSE/drnnSMX9bjO8KWlJb6qQPqtORXzVZAwNA4nBX
0UTZ3Szkrz3nX1Z2iZw4d6E+KhEr4/ggV+4Pjsmz21jaH++PDj0HIfcFAsnlUt3JCWqGACOt2R+V
32gdMvRZp+4tYcsrrB2U3KhZ/3ZwfgKXoraTxTpvc4b8quEKCanyonHC4l6GbVzZAQxqCIV4xEQW
sPtsM7ZvEmr3FdQZ6vlUxrbr1iDwat71dU0XeVdRKEXk6awJ/FLHw2LiWBYtUnycnSJycLnI7qp4
66Mnoit20K6yW1pV2tRWv+g2fduVizdF1MXWLyR6GbOl4SqWusxGK8yQuXyihSmpdoGsn/+nbk9V
gwh/LNst72yZPNS4RAkIjkyCpHJ6B4GwK3+FNSahfr3u4+faiRDPOAOe9s/WIG2p7AqZv/NAyYfy
lUaQJStilKctJk2JyAq2xiFMnIymdVnYZVXMvRjLTbw5Rmy39ZOMlnQVPTKsT4Pfs/axnn3OIjhe
BN8oxHRNf7j53k67f7k3eG7jhQA52MRF73sgTM7UetS5068zwyJYzi1UlvKVZg2qnQ8nL2WEnZuv
0OnzR3Xd9kgxbc+a7XlPkITs5tazdvVV0ADuChKmFBqr+r6ePBLiqhOy/Ngj1VzBhA3x7MLi1w2Z
oe7QbvDuIIt0Bxk5yc9bZ/Vvh/7Hbnz59IsBjXw+R5EYJTwLOiAOu+ifFB2i1hmrqzRnQvKmh9sh
WiFShN5fuwnzAx0xHWceN5JxHrHpjGnlOq3uwghu5troNpoM+sNOdJdJuAGae0ywJaHZXFvexP2/
CU6a6rB/fYOLtCAIZ3KXmtEUAbL8dw6qdxV8wCF2xZ7+vqX4qEaQ46r9nrYpwnDQhoGdziedOBmZ
AA+cccirS+N0IEo42Q2Fsb9Z0sX6JuFdE7VlMqkfHkdq4E1WJCpdJsTQzbc4eND7jdS+6+pe6ZZi
YuEQDgWpf1hU6l3OS6W6mfo8IglrkprSIt3rwcIQF5nuoAAyDlu/XVYSo6qVnAKFwUd6LkS2j7W0
6iZA1h+jwpVkRy8XqBaVCSYNd6W28cODUkzCkWnxfNYfOFutChZpj8IREM4XY9GDL2XsYTjSDELT
TLNnymD1kAGSchNHRG/mhuqv1DvRfcrMRT08mCSe1a76PaS4ZqA879UEjdmn6d88pSToP39kU0dC
GpIa06YfQu9aU+maJ/TAEXJGrFaVIJiMDp9suM3gYI8zS4Cd7VhxCWp8tphQaoZLq133bTV8MuKj
ES3P/ptUbT3BNXsMipaowc50VxGxW2qfgUuahD0dwv+cISXjX5M/1ghcsJhtVLo8oETVIUYlpswe
Rc694oD4ad7S1/hB6eYl7o/CHIut8S7Gk8tbSCQauEKEmw6OOhBUpAtp6uBolFrpJPgMjnuuZNM/
JeKeffZfU4QClXmSL3Qai2L8YOA+2FKoL7MPoSFrOaKvj+ud6ZKRtXbcLQrEC/o1TvSJN7VmJ6RB
fchCO5s9jaOlvChktOI8K+08fhbVaTYlQg1C84e5l2yNAZwTDwuBbkHCtIcKZgHe68sF84X+kMJW
Z0hjzo19uEpexjVaBVwfWDdIZANrhQk8rvtTWO40Axi6UpEYknzhiDZpZmXJwcDC/qV6bQc7EuYD
iq407eWVGu750pGyTIJ1EW/UYSv2qO2AF0sewt4i/8Lw6wmmJVXZITHn2XbS7ZCW5ycsNZcg4Q/5
nbT1nsXYkQQgagifzvlfPvsvqD6rb5EG+xs7R/jIsb2u7tUn+XxvdjsFcb/MLjApQT6PkZsHXQK5
jp0iOnm9HzKAGSo2J7dASlcSOaTNAAOZSA5NrebvkT0hCcikqJ1wJxzS30ZmVZ/6eRfv8ucaaWr4
uQBdiUQktWBgjB3WIHZylD9hH9+J9x1uVa7+euv9u0L5xH/sy6ouspMxboNzULGqzoJjvdZOw24Y
3OyX8QpOqrMhM0O5kYD52RKk+8d/F3HX4CbfPv0iM0m9INT6qEqPXFRIBJKlWBOVgAvpDItJraKd
AxlUb3XzrhWP3z73our3ikGPjaZJj/qRXKimvTgPqFRRIAkX9TuoDXmc1+kyfOIZXLSTjiLaJLVr
rpp1HaNCf7Ykl99nUXB0rdnCO+D7h+lFZjVI0jEfuNWmuJYWfFvwRVqAefoIB5AFx6dJs8vExneu
H4SVR5fJ8j4mZ6CI2SmN47cbP9H0f758sL4ekIuUINW7uCxVPtk/Rfftnlah9xunMV6b4ITT7BL9
gbX+qsm/bnzulaT12ze+eMibQjbj1OBzAYmdmRICBWc229Ig8izVUfaq+9+KXGJz46LiRHDjK19U
5noj634sMPYwp9Nh/Kp9iGiWNM6l0hKRp8ZIJ9qSz66LpYSyUjgPl/jT2FTMq+BNWGHCLe+aF8hM
dAmD9zq30mbRLMyHRnH0J/luuurCHKbmVlzra2kvH5AIRseLaEdoP3d2hemS7jQzEt8ZUsXzYbaS
Xg3VAnQn+UvtPmc6D6JyCobMKhjRAvLw1x0wT8QUGE/uTGPL3HzMMMqyMe1SjX36ojfT0OyovgYP
pi2450fkZ50ZmkDz9MN8PD8pB+/sIEE8/qbFubk12bvWZ6Pdh8gL3RoNbPBFnq11oXYuJzhku8B4
+CTOVRRJ8qcxwGh3bipug2fjHx3Em2UAB7LVmUtpgMRDmK5MWFA32n5XFIEwRMH+AJyuiq4WqcT3
aJyOujhTtARTzOHe0K0J69YdBe/eUF9awy29NXPPWBPm2J42ws4bl8RGS8JK5KjGEE6mrj6lm5Vw
BXCYUieCXa0sysGRXjwqydPsSfndYjfrE0vWaF6gcURMibcNFRjUFQuoPnOfvbaH6rmp3zEddoyX
4QOAt2JDXumU+zKzG/kYYIYStQgNdH/oaY3mwhhcndbj2ozQBqUj4xqbbhVRYeV3urZJ75pHOcbF
smFQfVc1To1mzjZ/K7YTIRgkubLJx4eYd5LpZruPc9sDrCgvxXCDzM/M/0iEt2xgAne4cZ2v1Fnf
9vsijPghbFDJY79JIxd0wUvEX1inE25nrh/+X0SfrgaQL7/wRQAZDSEI1ekTaZSmbiEsK2Oymapw
7mZgw5WeTMQb2m2GbRoO3awbDT752gJMQVGoK6dx9qU2+UwNoJYIZkKXew/EVHnQgG1iXWwrYGxI
CwdneGuB6H8wXR34D0e2YZ1YQbk4o4truP153jwyhbCGF5F2hfSRKY6aoF3G7N25VfoZU1C7jPNf
V3uRCJhnRQpiBX15+jjZH9MALo4JANrWc5Hu4DZ/8T5Tbz12x3Hs5332SOZsDPiGW7MGc84Hvd1I
wy4Jn/lyytkFY0Yh33kbsd4NIOETFUmPLZMcJITnurkLo5XfxM6AYYDOBYyWnXenAgFDcNU6F/T5
+WM0qtya/BRc0uz5jN0lIgVQEZJ4m2b3cokTyAIJAzqXj5J86P3dNlBegvBRF94MZhfJRuwoYtJ1
Va21eBGWL236u9LjuYSshGdi+LUW099esJ0B3DLdlgKwUBbtX2ts46ZO6rUnxRTgBjBgBeJwGf7M
Mk+CSNCTo+4f5HSf12t7qA9d/ByZK9EufrUb2UW+PDovDfm3md2Xw/xMl7F/noL87abU1XD8ZT36
xWg1HtFmo3xBVXvi8MDGlax4iWL+zMryxZlRIK7FTmgsTXHd2cW99zxb1a9CsICTknY3grF6LcXA
w17WMICUfhqbt4o5Io3aJEfweN00lzQMCyDehMWcWVrbLvLhXUre0m6bIULmdS99fdcGi5Jg19AJ
vlf77Ux7qLjRGjqMWCKgK2umDfrRtgJhF6nL0BaMdC41n6hPhekmIZz3PHarKtxDfw+sdEc0Jd1U
XA3uF3ATHB5NuxDXfesY2m0a0F/dvR+37ctXvkhAz5EwyIPBVzaV92BbQ7RvGD3m+pOZ7M/Fi1S/
CfVTq22BIdfnQykfUvEY5xxetDZbJaLYgbYjrM/Vvmp+y+F91KNMM9ylnO9ZuaxmzxIpbVYMjJsB
6Be/Y7i5A3549GXV3xqKIc3BVD6F/FNHobDPXythH3RrUbLDzcQtFo6QnZVqWclbvTid8SJWA94h
6WGGaZrqaK1l/gmTX+dxz/jSZ7yJ3UsgvxoyUjWAV5Fh+UgzFzsYlVmnfxi7X/r4FIqnQXfN8pCE
T+KwC4lm1Vsmf2gGnEJtVYlHOcd8tT8k1bqR54LsJAPVLTPCKFnp0jKH0Jy7sBa18E48oLlUgJMG
t4FyryuMeIXYsrTBZCJ9+vfbdWUmJ4MBY3Kt6jA6fuQuTdCLQnEuEyq3c/EozLag/+UFVLfuz3nY
1s19YZ58cUGVHqGqkoNfX6KAhap5u9BI07xTXe+N/rdGA/TmeOBnE/7b2i4vcjI0SR1nRcIrJy5a
xdJADzwWnUN/wUMk9rwr40chOUjBXe20AL8pejeaguokfGqrjO51rE5L1VKb1b83Tf95qacmJpZi
6IobAOkvnt9+EOGNJUJzNI0dSgqt8Z4gaywxFu8UZf5Sds+G628at3/vkIiaC089mmlWod9p2KWn
PjSMl96OmjmJQvToL882Qw76VMIb6FUZcxZaFjTTsdpYqsBz6z1SOWrw6IUnLXKj9q5d0jBIsOWA
a5J/BtUHOVoon2RxbVbbuHtuOHSJ7tRoDSNDvTDlZxXh+W7YljjAFMtmguwz/Dk13YvfbDJBQTFk
g13Ov3fpCvv0b6t3cuIFcvaDJRTpmDWUgdYcazqQKUOTtT/8qg036Z4Q0CIUMrDoaafRN5FBUj1i
xlphkha69FuC3bn4EzbLeOLUBGsj3v17cVfG9N8Xd5GzgZEfhbKQm+NAA/gsbUXlD9rMhWO0K73a
aMKCMkTAdEYHQVLNSRR6a5Cd0o2N1yR6+Pdi/k6TvkfM74u5OE9Me7OmL9TmOIZbrVjQ1mNYn6IE
OTppxQgHu2zC1Bmy/qJpl0CazYlmtVZFWI5r0dLwQZgUx7HH6WZ71o2ny/J8m+F5BUb4fZ0XxWPq
q76cl2yaXx2K5NNPHWaY0mxLy/aAZic30wma+7B1ELtT/FOnHMATQAKZ2X1rD6WLStONQyZfiRHT
POF/DtlF7dXU58HH3JRDZk+3XZorI1oG675/psupFvZfRw4O/F5IrX4iSW5Q6236BXqbNCtHOpEW
1oTo3FGeYp8pkjCw4NaFk8SCI2kxoup2C3x4/WrIkx8zAwkNB8vvFVpojHIui2ZzbNPXWbVM6u15
wKvNhTJSi3dlsdTfeTKjhWlV5rpHJxXCP7jYKLSK2RrFQkQCxUOLB2+4CKG739jUn44m2C0K/1me
epFBzXyjy5RGb47AHaLJcL15GxfIlqLnnq5Ql1WsoFjikmbQsHDG/n2sDigiiQhKlA5KfLm6GDiO
2jMc7druzjs/d/59Y65f3y8rvGg4dl6caZVCbBm7TcFcK6bLhlRgUO16XGAcBgRRtcn6O5Gw2i1K
QE0a+loVDLiyu7FbVzjj33froroQtDzvI9lojqIkzaWK2h+lppMMN8S/V+gjQ25O6VGIT4G3UUqH
SmcEAlbbwf6jt6BJlQRp2VbKB2jBB96RbrSh9xa6W4zaHLmTsXtAu+bfG3gF8fJ90fL3ExgYXSKJ
M37iyulohsOz1pnbPjARgOWMTGnCG+sv4Wr2jtceveCggYNxg3zrmw//D4DmtBhDUPBZ0EHfXMQ/
30jjXghmDQ/9gLex+JhTviKgk7+ebW81MKCo9K1o3ptPk45/XD3G/p0Pl8NQ9iPv+43n/cqk/fty
LsIchNBgZg4ezhSrQJxkkPk1eCSYAIDZliJc7LvhHqUhqXa1YYHwXrWSJCtYEyfg7uElV4g3Of7X
Yy+RQjQZrjFFu/jBhLIX6kxmj4T0XiBvhMygVYvGsLQOImMqz1FHD+wkcmfiU89A29jjU+ejOVsc
VESG7Fwhyi1vNZtuLusi2e9C308bMWiPM8GOq0NNtJC9t95WHKhEBYJt7tCsjGaph3tqn6NS7JCT
izFXZ0bKSGRCBtg3jvYUPH+8pl92asrevoBBa13LB33w2yPhv84fR871vHqDNz4G7lg+iIpltgtM
hkwoGnPM0HpjwS+66LHu7iZZgL/cnKze9NGu9Ylh8FJvAc6ux68va7xIP7xEazJlYNv6D7NcgtPC
UdpkNj9xEdr58FsJbY3HlCG5PaxievLx+41duprDGpIuwubXf7rL6UnTnzs1bHk4O6dgdH2GjtPb
fyfgk4Y5HoiI3aE2Ld956Ojip+EImoNNlY4eDWULXixFe5/lzzfWNd31H7/el3VdRNMeDdi4lOL2
KO6R58kGRxRPYIO8amsMcyQjhIrUwvIGt0VyASAy1mkEVSpg49iD3VuEL7T/PJFazU7OU1vqFtz0
ij4f4eHLCi9u4mwmz6ShPrdH2i72C4is5jTKpwTZSaLThzasIkyptWVzghyvMefckd5iD5nDLtEt
Vcr+FoQgsSLXi1z9TtmXb/VDo+K/QVfI9vGMahf6q3yPWOWNyCZPm/evzb28reWYx0bF5qbwQWnu
ByrbC0DWSrmvxUOIzTQInhUSJcfzs0nrGHHOYhUE+yyeVNnTU1LuhHrtNRZqhMzw5HshWsqSJTWL
fx8D5dYxuLjEcSbG6PFE7VGeB49i4MjnRYhUHkCr/lc7Qbz7FqyvAywS329vdI3ZXUu2LtkdnSfU
IZeKDvW3zS2+Ra5ukAGqyhflCMxkD2tsCPD8REBkjkZvd9TePVyQUfcyt36eOzDaS/K+2Ak+s+W/
v9YVgtj3s3Nx76OUvskQc3aiLaSTsPgYWxNq4jp7i6t5fww+iidAKSFI63jhD4vGRMZ6YZQ0z5C2
mzem2ymW8AjmLcghcDvJjdt3hR01rQ+TFt5hUfzBJWkG76yj80pUkA+UodO7V1it6krVnnaEtpno
izX8xptUoOmL/zyZ//PBl7V+PCsGwwySllEcSLt8ldAg45FNpk56vcRACAxbG8+BZNyKxf/LUfvP
R1/kklJSBkGX8NFR/piln964Msb9NPbqKGTi9ziHLqgt8f2kHceUf0S59yl60f2TAcXQXOsIISTB
rjqNNq+wKlpiT88of/P7XWQb4UZTt3FgN+GBTm+GdXP9IPYov6wzcd7QFSddtQdlJbe7qt8mwtON
A/cTTvLtB/2rGPHlMZQ6qZlpKl8OZgQ5leiq/VEuV742jw+SI8WbTlxw5KMnr3HDeIvnZ8D5s037
Ji731tm6JEcqsTqrkoCzBVpFPtPSUU5YRyAiBjDtfJ5rL+U6d8Vo/u8duP7UArkFEEwT9gcnM1Ga
me51ZXsshlW7QPJO6blxS3nANaRyZ46UbLNsi+0ZtPwW37X33A0gwjk3ljGdoh8H/MsyLkJvbc56
PayK9qjhyI33Ub/p7rUX1cr2tzV15VsfdhE9o9rITEJZC9LeX0LkKJw8tBVhKUPICsD6IKYuM6SZ
M0BVHow1bfF9sGd0RO0iYqNA3dEUy1C888ajGa+E0B5iBr1Apm5sytVU7cumXITDLijqcabV7dEw
jiN+OkK/QmVOtJmEK8v8/MI4snoxmwPoFZKzXR05CFfF/78mAtrMpgKBR1WUiwiQzEw9ruNxOiJz
z5Vt+b1BPEd0MzwIkPciFmHyjAVRY+ncIXpU0mtOZZL9ykw0b55nTylQ7eaAekZCpp3lttyu8Lod
PFrz89s/7/X6/Mt6L3IkmfFbaw4ddVl5iGeIIbmiuJWxnewXtNk1N1yOoLyx/RWPerou0yWDQTjI
quSI7aLnV05WGbaoEKljuraJnbrJzT39OXMj8HxZ40WW1Clhcj6LbXsMAURJ7ROkb5y6LZZRWZCO
2pJu96bp3uGl09PEwVw4NZzIiurYmjEgwZERfTDMZeFviaSaTvdKi4bBmS3Ki0780KQIQcu3tl6Y
AXDrFHHysP789/n8X+7Rfw7GxaU9n31P8rSeL6EuJLx4oeih+KbBATlNpqQKZu9S+ekJu26EdtS9
AZghdyKh+lU3n350VwPTmhrTsafP42ynyotEOFbj726pPv57qVcLMZqseMzAujR/uKuNoxye6eTT
hdjLHyEoLFvP9xE9YAIbYtouns2VuFD1ucJYQbYSuw6Wmn5AIF1rXRq0NzKdK2r3KPSC659sHq+w
MFqj8OViLKYGg+c2iLIoKV4E67Tcx+YmkO5m5jJW1h1k6FN7BJeGLFGurYVwU71mIa4dzwbHw1tC
jDTjh9IjFZ336ryqnAjeWWfjhEIiSHPHe9WqTUmLBAOjkjKlS15kf5gjSCQqNmjNtls12SpluIfx
inVj069lqXBNIBGrIgbm2kWcDaQ8qgVRbCEwJ6OTt7RsLF90lV0VWeBQVrO93gD0+m+Izy4GhfCZ
GW6oLfM/pNWyO4tX+h9leWvzr3Ywvq7rIq427Tkv5JGAVvq2hCNJvB7LpTLuUFikSWYV7swahEUU
LOTCBaQ5S0mrF2qJfZhbhZh511AOb/Zqr82aUEH6z25Nu/klF8k1uR/HSGqPAxKb9VbVqnnHGEAo
T14A8+pdKtJ5Kwlzr7KBZHrYEkb6oqPgk9QlMAY93+oIwswbngblGA3rW52DK6gGzuyXBV40frRw
mGWDL08/50igTx1w4sOw17OHVrpTBDegodFL80R+YKQMuXvlGae632JiFTDCP1eHs3mHf1Xq8Wfr
wi5K23zo3xI720uS45mPZbOPUDC2klsN5SsiZt9XPj20X7ZW0ZSqOhfClOaFd6mylbQNHjppucRB
BYgvMg/gfMntDGnet+tWdoD7yPq841LByApdVOOHV+lRoaNc4jQ1h5uN7qGyj+7QqvYWSYQ08KR5
KJ33Wr6qimWG2/Kq2k5KDbcS8iu4zUncm1YgvUAm538brl++zLlLAi3ulRarDkwZnkG4dNGzsa6B
1TjtMjftsWcALq3jZCFbAcnjQ2gHTzeu9rX36+siLkJ/HaiF4GssorZrHFu0cKUPi2RckQcAWRqK
+yilYHzoARNPQ+X72ac/SZlacXASk0+a9fCukP0otsLsNc/fbxuKXC3mv67wIvjUfeiHisxpRUbY
4ek3cdz6CEDZZnNQhWeo48kx91ya9kyD6jvmCcMv7pVcbup0rVAD2/mBh5elApjOfqNgQK4nzWfx
puRxc/+9n1dnpl9XexGSusCQ07HQpo5XeDC5xaktNmvdmyugoZHdVMnAhYmwPKg05Z4aolZKcfLg
Zfd5v8E4Oa2XGbToQn708vuZ9lsuH+OUMgUbRCfslzXoVJzRxA3wQl1apebGRFIj+oWCc0+3VFhB
xVFEPEZ3+LDmp/BePJm03zVHDq38DvgNr0t0Igbi6+S3ltSuG7QJQwyQ8peCMW/oKmDHQWkGqwg4
RYRe+lLw3FnmIvl1O1ZO6dFlufB1uy5iZROZTaLP1PbYPYCMPPPwLQQoXtFzWq9b8HgMulAXYhJo
KcWyaFZJcIDzhVDpJJtRSM6t3+/qlOPrgi5iYzimXts3nLZolT/SFoDqlQ8b0ViGZwQu9lpyrFE+
KixkWiN8iJ3qjqmbHe66D6QexrOtlcsOPVWXv+Sf+mKhGQiuHjWuz00IytXxGnq4UAoVQTN0+WLz
/KbMZ1lv8vx91HaVHGdgmtF5mYBygrYI0NamtSFy8kGqgs+AAoYoWm7AiV0pi/gjPbuKubj9o/6d
Y/z4Ub+s62IPe6ORzDFgXeocq0Ej/93iuIIw42py6kWmSp3DLWjSvTDb+83/oXC4Wgt/3ZiLZ0LE
kF1Lpo1Jh8kfsuPVGpyUdoWBKMwZN5pJ9u9PO7vvo5Vs9XcVso50xm6V5NeaPV+WoVzOF7WyTiJj
2gflgJGfU5Z7vCsXmXeYDDq6eqn2S3K7/Jdv35xtXmuBfv3si1qv9/34XA/MtPyTQgfOB8jskrsV
JwoTNx+2Hh1BlEwfJgPe/NAJ2yJfiZ/x622nGeX6NihAh5l9Mfq6COBphA9BnsymRzubOaZAg49g
1R07sO6ysUzQ/yW6FBvf4LdAoqd/qEeU18ffWv/oGc5YW6m2i4MVXkoeNdPEQQN/6w33vvxpSg9B
wZAscpKR/FNaTeq0D+YYWVFxyI6VttfSnZdDY7vLNf//AsO71nkC8UY5IkkyJcBFATjEXi7Got8d
Y9B2qGAwWzFRhJmXFahAlEWWs8962OflQakBG4tog8T5qlBuzlrUa82Qrwu5eMnLPFKHWc9CUPuX
bNPcae2vXjwVs2MPy1PeBjii1suCGBVFr03/mmGYZk20P+EhGt4ZIBv9Wire/IG8uX2GQ51g7Ha2
4+BNTz4HlKRPJlixcslk8lGmUTF7bQq3hER23nWzjVYHli8/BWg8eOh/mtpdLW+6ZXsLbnOFCSv/
F2fvteO4lm3bfhEBevNKK8qFty9EZEQGrWhFp68/jXnu3SdDKSwBG1VAVQGrIAbNnGOO0XvrlE3L
v9Ab/usPTss+I4GKP1NRPMXaxcf7nlveO/33hLb05KC5GYhyrW9VxvPyulAIH1xBgwKG6kir+LcJ
5RX66+NIFhUAPaRzhMcVd7VKAXTcJAfSwfY1TFssdeNjI23a4WtQQqFjWtVL7uKnSYjdesgU1RU1
L7d+1Tq8tUK3o/ZOqDaLWPypvEu8DuCjI8LWbbHfNmU4a++9eqNCn5WmoM7c/647LvVKOBSLFv0/
A470n0H438WkMZ+mKVNBUCr0HQK1/Tp1OzP2Dem+EF0siAf99ogRUd3n+JP17ZStDjTeYxYFHJ1e
rbuQuYdiX4n3vfIkQIaq4Ifs1atxxstreLY56FgIGMaRg6n+AyaL5crqh6EX2Rx6Qh8gKZ9W6uJi
W8SfmnP6DULvyvnVvPabZ0VZYqZdGy+/Ge14N0q0CLKtpLaGyFG3hdcswhNos68bjLWc5JEYCmWN
C/70yTc9VDQLg+qjgZW+9JJgYqundcGodzU+9U/VDn3rFqEvzBgMBGmv2Un0ML9mWFIV70h6a/0i
WzSjytVA9hEGunUUe1K5l5jtPOPM8kwP873wKL+QmagBKx5CWQ1gwlUD8qiwX3JS3b7bHI0t2tbD
yTWIc3jrO/DStvFGXEdV2vPmRELF0zXO8qWN/MezOisw+njqRX3kvoFYdFOChsXVkgYJLHOxFh7i
AJ8EmrHfDGqAW1371C/1esAAQFJBhEhY7/kByRpEDF5axs/7Be+sPfliUIYnVtVmd3gqRVut7YHJ
jbWOw8FjYXVHUEwoib/E+dr3dcGwqvy4mOUd++sDK4+FMqlKISLeaFMAfg4aR8CGGR8/BXTigiVS
JLvSsHnYQ787jTYFRUbUCf+L1ENPKpwDJ1EoQyDunxRp25h7SO8dnoF4cfgk2+ZlehME1yyIU/Vq
AsWbUGrCnNEB2a7ahqklL5f5PieOSMzCcUcK5gj9lOqOHRXbabCoWro1VoUeB6+ie/xjJwup/keT
hQKt7VipFghyE+FIJ3HCaZmJGs7GSrfi5Cnt2jyslKPTZCv6w2DODf4u8En6o5ZsdAyqWHBbJLo8
6JtTsztZNzUTaWl+0dEpD8qWfTwSPJXAbeRcdwqd9CNGoPfDvJbmT0EJEzSQW+G3eFPPNjwSYmi1
6pv/Mk4+jZlh/EyJawQNWOwa4V6CYkZjl1dddBASJ82viIbN6Oi3I+dQYJEpXDcHn67+yG/S6kuY
6RPZbLpdbRvxnfbMuGq4T8CxGIH2nG2ydh/R61Bw8NpQUFim8Y2cPjgNtsYmIrmtW6UHfyhpDNkx
KQmt/GhFt1K3naR1xh2Ndh2+2DZErkBrq8DDYVJvu/RxVRgIqkGPy24QF59CHLNsFJK2aSWSkVlh
Vg32wpJjhFu3hj3prg6CevaarQnOXhGxqtozZfB0U5x2EO7ZeQ3CQRlZAHSmp+oLij3nj6TyxNW1
t/pCaYZVHTsDhgZkSeeehlNeHdX4xPgjmfdo6CdXd4yXWXen4w6NnoaB2tFpL/L5O9mH3GJciSin
SeMhSP13gW9wpb4I2VVti36hKwEnUdVkCN4SYclnRVV3EJoob5XTg/zet4Dh/nxpB4f3UvKn7UBq
6AKcRlWrm1sl9UeVwItbjMj4rYuSjyGxj2ximDzZ3GUSvtKatt9D0u8nZWXdH7JNLOGBdxMYDbWT
tTZPokZlJCH0oClUhNLR7/QlTh0PnpVtmsOuhOtHVRDdj2WowPxoeA1sgk/qXdx4CqGeb5VXx27X
7cvCwZGX952NptJU11N8DYX452B3toeaADYhOuoionbrbF0+5vU4dUU/sy7DneX7XRIlNel+GvZa
4hEZpNNtfDIM/MlSmIs3o8KMNmrf+bCqlhfdgTharCI7T4OkrV1ZIbPlGA7D/dEZN8qXDHRFee85
sWauMQ9XdmNpqff/uXoIcvgIZVnjL/i5kg6q1NZVPUO8RsHC91IFSzruYbxTxGCxT9O8Iy96FgAm
TteMKheoSUjZ//rxs5lSpcsph9OBHycPy4th0Z7e6/p9ZmITpiulUVzSBPrbHF15udLjta45TLZR
UCg418XysQ5yBCWz9pQwIh9D+iJt8L+ZF5qySkcdFjfpXeefZTxFpdam0vxQAzz4ZOc4EvgdtrfM
5A+AOzLP/PoElpjsFEwdYeprIxl2/11Q/gGD/vOUDBWtoqwsveKzM3ScH6YpPmYnjhMMNlqHnmA+
AVjOfMHTO3mfI9mHyZEwb3FV3xRd4XkJUzrQdQK2rD/xX4BuOTByigex8cucVeJI6J6qrK41tC/u
zUxgIHFK3Df6IT/fqCwR9akp0tNDnIUG9kSGwW/60wBSbElRBKLBlA1nEWIlLlUpAtgD3pXbdeEY
iO3JpAYn+IpZ0NknaaZSUx+beH5I0RxY8laW1jFCZ6ZlAMto7XtlFc5kX8XrSXw7cdqKhE/LfMRc
M90jnsVP6Rx0Il629bulk5XgADPp7/Cil9eOCpea6ECowFAtYQ3/erVOQiI2gyRM+HgB5bQ+3nyI
T4HhSxthz3mOpvOL0N+21pvZvxmcKDKLRfAuN5+rVrXF6qlxRV9D0khscwpIPXK1mJPjy5GdS2bT
14gDTNTb9Hn8NnfREwD4DDldhvX+6mDqwpkXVJRiiKa5hD2cfyjJSVEEa2QpmSryhkfsl7WxOwQW
XBC7QLY2e8ZAwUrClvXn8D1rVOLBtfCaC1YwxdRFdRmqyEyDzx9+HHWT1MjT/CCZO51g35mgdGqJ
9TLGrWsc3tfalJdmBz9+8azFFpt1rMwayxjvGbVf0mBpB5bpdneqtmcXNLzO7baASoeGvLrauaZl
vriI//0nny0PQqeXJhPj+aHxikf1Q8j8+QleGdiR1lPWMWMTbXV8Sq75WS6c5P7+u82zllrD446V
5e8WNthRCX1xta2EflskcYdRxJGD97XV5dIp6Mdvnu1XzEMPQ6Gw26oBdDHDpsp34A0HnwBSHB5v
xoRORVia05a60kK8NKr78dtn21XX8ZAj3vAHLeIMJHpGFE4kaLKcLGmqcFlc2E4Oa3HmgricjZel
G03AI6lcaMnw+8Fom11Cbl0I80vP3Ar1JxP3zPWPYKnJzjeMv94I86xmG07q/1eUmOQ+YIUuWfq8
KBxvlyDQbEbHfvXJXKok/v7JszNZIh7nCl32/GAh54eEm6LIPj0u8ZrqY2Hnmse2lF/FwV3cbnQ2
Z0KyEFoRdvNzuzmNRqVKQjc/YHL0FD/fSCv9bTZv0coskULznvA+O9JWmReh2F0ff1/9/C/V7X9f
wdkfPsWaJaRHrmDwFZ/NOfcELzH9hPw3t9Q2S59xILS7K14P6pVP8E8n6Z/n/Ndff7bZHjRIeEp7
XD4HQtXzrwSOAn0OkstDudgyWPsuPEgQ7PxHLJbRcyvcX3vwFzsDf//9Zw2dXq8TXRf5+0FGqQdo
KlQljooyn3gVhwhlXj7IhdNqvD2yKrSlO79CpDGC6+/gpYERQtL/9zKcbfzHvlAINuN2cJjPJVaI
Q0FhxACNAELYTiPVkSsenpf1ykRzpQ17RCoWNBoJldUuYkBRMI1clq38OcYOd33ef/mJ4eJkj7So
UcSztTpvxFpXq4q3RfChFchOTN8hv42qZ0t9Vp0W6ZbbgnNiqMtOEZTtdhhuyNVJI8jBVycTlyol
E2zwsmUqJnbcn19PwhpeyplekodbHBYMF52TBmDfY79PnKUE0ZGXRo4caoHWOOIxzL+O/xtYOsgQ
g5oRSKtiMj/+eRVaTfKEoKsLWoIywXwVCn+sbqMs1PwuSAOFHhMWRLYxF2CqmL0DyRqQkNEFAnl3
rY65VED8uJqz79mqY5khgrbcExVRzyZeQwnbSk4flqT8XAtM/lMWnX3CP37u7BFMY6dqY8LPta8d
lAKZHFny0el72KnhjPfEhWVfer7KCICrNotZ97Ou7PijTrz+OSOMZCXBVapZew72byh2wNx/0ShY
8rJC2iulbpOtyiDmO+ptGAQKDqd7OQqgpaACws+jeqAeSAdHhkH9O1QutgzxRtgJdxDVIMeYTnYn
NmtAG92v1PSNdENSbSGE/12yX9Lp/LgLZ4sIuqFjmXbcBXgXDBCIw0M10jvZwakfTXjeKgbAZYCj
BLUcWCOnl1vPagArFLbpzysM/9DEj2//fVXahaX9x1WdryepMlmlwouZfzO2lNRto9wxuqmQL5xu
oIITteehalWA1+SuBouU0BhWOxlolY33ou+8PA4WdB3A+hqjrD29GPc5KfaKPdjaTtpnmj/pgy1a
N13pEz6VFWvQ2BNENUq3+XV0hWbxhMpo0cy70Xwb+9uuuIumr4bHWU625QpXXHp/BqH/vI80ohbG
igFZ/qzCIkihk4aIJ4E5qPdEjwOEOnpz5XUaw6vHXvelftM1/hQ9Tah2DsJzr2zI9CAp/fh7qiGw
1hAtqcZOhdcoT3Ue0LEhoRbPs0pHuHZLma7gvIaA6VrTTjJRPIXZdFX9cfk7hkhExxpCnHausDUN
evxCa4KdwvUedu/57yOtPgfH7YJ8EUJDcf/7dbk06l5SKv/nF88KxDI7pmlhkpuJax7sxa+Fge4Z
q+whDeRP/Sa+ZdreGU/JHkHA+hqs17xw/vrx62erqJmValKq/PrISxgoaB9YwiEJguKN8PnTTON6
Ri/fTy5zOA6PyXdVbPTcncB5/G7u9Y/jgxCj53DF6r4w79raOyIpZFKfkUXvHzS3wwQl2D04pX6V
FfQpAZaTi4wzap8R+lU4MfmkgY6snjNHC+hksNtilbEEHTymxGVr15vZz1b4jiF/lb5peVp7cxIC
rdy2ZJZkmzF/PPS3lnZrVduT7Av5Pu9esvey+BTzG/p/18LGzYtfOE1NHKBQhRBV/tx60i4euiZi
AyTsgvKxvwcCsk337WNUrE767wF0l76pMQJRxsxwOX3IVrTKmJZLpUOr0RIWSiIEyXWCRSYovtSP
6m4GbVXd02o8RZso85QIEc2+mQC5bjTJE0Fkl84gOhX/X+nDmF2M4c2nqH2qbZjdw+4R3fJgUyiB
GO0GpxQ5M4LLvlNXsZsEjJgaLUTZap0c5MrZ5JZMuqubiaFLjaZ27kj2HnYzgXZCGCfEMDtQK673
xS7U+xhD/9+dO3vZ42M+lUPP6zaDzhZzlHp2WQBfVIJkdcRgooL7rHxNvbpBX1JIE9/DuFklYeXf
bJV4SLqyTHhmo4P/3mpp9CIStDXZrb7jzgZs3sPTXEBAJxTf+i7KbuvhOaFEpu9kPY1deGz9OPFq
8b3/Ele96UOG0SDWw+u1r5XHf0yy5+vpX1d7bmxPpLEtoon1tMBIJgeLhEqSfk1opD3I6dGwag+v
8ryGz0QOFK6xQNpBpZKFO3aERP5g4CKXW1B1reVGPbZz4krDjDxVyf8s2sWhD/OOABQx3x2LX8dh
N5q+YmfdWolWI8p7+kD94J/k/Vg+a9VTYWwL0M959HbtHCQvm+E/f6hM/BpfkqRYf7BEfw3l1GjQ
1CiVy4Wszgkw8cSP/iNd0X+pEHv0N9G4xryPRDmjGI/aVT4EVupIzZ+xqzyHpfnslOU9RJOrDZKl
ZPuvSzurLpL6OMhmzqWhdnL1b9WpTkHMuUALotcy9kmnfLlWO0iXVhb5r9txVjuoxijMxchvDr71
SaeCoKmT2w9UBJ6GZHxpV1DkuynSG1+sgytb0bWHcdaTYhePrSzi19Ud29+C2A1w3OTOUVpU2Efx
rVlgt9mGxqFjKsHx8HHlAq7d8rNzjpicyk5slwsIciSfgJCYVT/lNKi1dYt/dcFwXdMWXDr/EXbw
P6+gftaR6kSCQaeEem3pP46m2xNuMN1CRhCMMJk3qHlPVCw4QoIaBboSps17BBMpN1dm9qQQpP6U
9q96cwdPmJaqhd7GyYQVBKSu/300PPFwpexVlkXy/MVURLpWCo1yYARnd0mw5H7oDHG5S8Knkfl9
c5ukHmuY4k+p3zLkcg6aY5Hsxyleucmz56nABog70IUNJbrpq7jKaywMN2p/Owh4yoWaA8Sq6IlQ
CK4dFy9BY6y/Lvd8LTvMPFLVPC1HoyhIs91Nvkk9XK9x7o2yX1hvRMZb2HddWQjsgkmwnG/NI6TX
HC26o3xJIXn3KsEORJEOv8WrepYLo0oiwCxCMUV1KWDPSqBZkyOjtQBZJwhFnBOu/5h9Gu5ykPAV
UrM6srGKv5Yjfk4kGHnV2ebage7yTfrrIs7Oj0qLr1Th9eeZdjpng3X5VfotaJABK7uXPB+y/dB4
8bQSeM3QqC0D50QMcxJpGPMuUtpfPSe/zikP90DB0zpnhmOt/hff59+36uzYacTHY57J3KrlU+nv
2wT0S76znGK29U/mfqtkjcfrv3/0UvPjx/M5W4fNA7w16TSXD3Jgoox1inaddAGtyTTfnzhclqu5
9A9Yrds70e0eaJpB6jaoEwWEGzfXRgUXdyzmFYQ4MbIwWBx+Fn9lo1XywRxL9MWDq+BbIh9gAjgA
kZagMcnTyJClmwfI2G5eVYR0CdkME3FY5W8QOCdSTE7uxD+Z75uX/82dMkW0jKYkErB79nhMVZjL
VOLSkhARGdUg7+xbs07ID1dD2PUk6c5HOOX2ZC4hXU/xSBFz2ybrendt97w0prVQi/7PtZw9NVw9
wlTNXIv+BEFmACTYjW9G9xKzs9dbYEZ9mDxDYJJ6X10s4yJunpimG2k/nBweqEms6sMYdnrtlTni
pGsdmwsdSJU1FPbsolDgeS6b4V+Vx3TKW3Usjgt9cUlYpzxPHsyDFbYzHr/p7gBDJQtM4K3SGyb7
xV/eBXPtSvLsmQVe+OxZAglM2NPg/fdjNP49k3FleIB1UHcXsLiHIi7zvOPWdV5CFkEoBoiOGOLe
SV2YKXj+4e37UrNm6T8kIRnBxU16Z4CHFxyagPWwb36TC2PP1nPeu4px4ETx6JtJwoLBX1pP0OLv
xfRL6Zxj45HvfiSLBZJ14hs7+kXwMnrJEX9pg2fRVZQh90MtxKbBkEohJWEfpaSp0wTFUrOLYQAO
+6p8PRjvp8X5dLCVnNDph77nENG9FMMN79aVI/OFDXC5QZYhSgbpDejLfj46RTyNxRixDGVM/ImK
U4ddC8Qlty3EZb8ShFH5iECcGobguP7o4hxD4mPtex8WMKxUTLtw+1c5hYUazgo4TcybOsBwbbqr
80/9esTJhSKDSzZ4on+WDvm8g5uwwZzEnEUsC+fnEsb6GBrHTUYZPq6iejuOYcWsBZeITzIdhqfk
hscT3S5DT/ZIr6QlshFNmsvBQbw/EfWorIZkPcq/YveqE/3P/ftZYGBHIGcMQyTvn6KfLXHpgJyg
0+EZinNYmMH8bXyiHCDhy1wfvAZxNtyKUOxv9IZzgvA85jmbOdaFYi8ZuxQ3S0mkJwBZaGU9rOOv
idPxpntP1yQRsVlQx0ofMwwsP6v3Zecr0b7AglwLD+AsVQ7sB3oGevpxar7i7L6cPpLKgzly0p3E
uB3F+9TyJWEVl39AvqPflbuaphbnE5BuR1u8lyvmaGROvI+GE8HyFTforiT19mqoz4XeDTeKO2VQ
3yBeOH+qcafnqdaNBxQLM3+Uz/FSl0KleRtxCHE2G7EwM7qTbVl97o17s3lTpl0RVNdqrAs+yuVC
NEu0RLwv/4gXolIeLStSIFBmaz2wgH9qDHajAU3zc2Nti6MTrz+7z7Let6eVkK9NPtPw6ByLzVFC
3HjaVPPv+Krt9MJxhssydIIWcKyzX569SHQKDaWWzMNDk700xsY8+i04k8WHdlyjBkWNLtyUDL8i
EjZW1/3nFyIGVJF4OrjPS50snpd2hyjTujhe6pXcp2QpPUJKajR7lm/V7gg4xS8q8KUCPkjhBbrD
Ub9j0UdSka8QBCNqVBXXxN5Z+cldBAjKg/gRuxxVU5VjaEBSbo1vp1pHhIBdS169sIP+vPizkjCR
olmXS5YMAjzcKWQoNb6l1lZBEdfED0PtNcNdJKyAZx/CBqXVXfFBn2ilpc9SvKqG2x6w4BSTS+jL
pp+NoSg/XVuJL26iSIyWtgoiI/m8GOqS3BT6JRKh+pb8uXSNZk0wOs42Ds+uLiFEu2mUrxZTW+nJ
sO8PaGuQqiYCB5AHzULGP5IE5Fyjfan/HpG4d39d11mfqZg7IZ0HMi2Wib/MUOJhbGw/TcI+R/Fp
W5Vr3KuPqDznr+b4psghsk2RKRac3uN6fo2JVEGLgO5DuNVuxX0huUZKTKtnWo6luGntGeBvpwDn
hAEg6Wqw4oWal+tfJn1IY5Z8+rMPJ+VLb9uoWvoA82EzMM7qgHJ3HENvxXxvusITl6p8ECDP4mKt
y5Sz58I5unYjL8hUfl7I2Y0U5VqeUqktceuPXIGo2oMIIX1qghNy1+xldC3Bax4MVFuRsYetdv18
9m9T4OclnO32eVOJVnlolkNHFKiL1lBemAYVH7QLrrsHGCI5ZPXqV+qwC5X+zx8++wDHPtaraOAh
6NlaOAZgrPGDeIUPoQCi6OKg7+wM6dWd9WuSvcqxKH56P3VUIyQ5MoGSjYmk2mUNZZp9tXP27xT2
59WdFfu6JSrtbNRLewosG7QYR00Z+7lwcoz0kXd8oYbHCuOlNdxGl2TENrlNskC/lhV58R0BM6ZY
5EFpAJnOHlBVqpVpGSUHtDva3ZW40hU/1kCU2qcXRnGe7GcoWBhT08yxwvHrOub/gqBDXUhn/3MJ
Z4/KtPp+nGVyBlgrKzuhSag4Xcdw0ulJVJLeu0/xM+Fp8YSQlmxVjNCrcXNtG75ADvp5GWfPpK2E
gVxZ7gSwSi+BR3qw/ygJHIwxNN43S1zdVUXVcnvPq7W///azk5Zy6FuBzsHS2SaP7s0y7SZAwO9O
Xlo69fv1o9MF6djPP/Ps6GTBNE3iiF9sEWjWtxhxLIbGHBHsgaqUP7bFjBxetwFdLEz//lPPGpT5
OFPolPwwaGpmqyXHSkckZk267+RNV2EZ9JZTwNEbBid5JZ1Dzn4daw+XSfKCTzuUD/6RLknvdE9q
Y8sWKW8IpA34VkybApO0DlLM+1th+bRdGFhivcTqlTKBAG6hBWo4rBcAmyfLrpltCbiqn5dIDwZn
drY9Ehkji4EQ+QT36dE2Pu2i8UaKCDRd4QBqK3+i/tXGldw59Cau7cUXiy2TTZjT7CKjlc72jLmx
aqmfMm6OAYN/a55oB9nVe+xZ3mELNIpDf6fhb7BJt8KRfaVNc3HL/fvnz3YKS0DC2zf8vEHAyUzr
WOrciLmu6rBGsmZXzKQeSBk/5e/R8R5WtDYErOOZL5msmUv8GTGWfqbgSLyrl1yzoXEKTh3TJjJ3
CzL8tCIBV7RWCtpMb8pohm2j4z7LvfQapeLCVJQX/K9bebaiDVMdHeQ+4TteGw/t1uD3UvRggOXg
4iN5d058Xgqx6a6IqUy2UxP30DuHJl4Xlnq85tFeiHZ6tRGEdR3vgQlFlTM+8fyhKfbjXWY9Zjwd
ThW8hcqt0jDej+5n5UWWfDmSdqVJbJCTM89ceK4U806feLqyFQ4PhfCwOGCw/sbO8bSO09gZOHyo
3OVK/tUc7pL3EcaA0d/kNxIny+OmE+9N6ZcpgBHl/KXdkhU46Yx77fHl0G1U9aYsmSVqAfzQ/te1
Pot09cU4W5srUZTLsUuXo+9BDubTeyyhHdnChU3aXXXcRsJtc9yq0p0kFFA9+H4luoty6WFl0QOi
/gK9exeyx7Lx5sbvf6fDW4PBAwSeG5XBSdjV1qoPDnEoOKP5rQSSuBKKrybeT3jOjFWPIoHPeCNU
3mTcadHyvWevirL4TbHEhRLsm4Nj9vfHbuUfFYRosoD8xeIUFcwRe8l9mYcDyo2D136ceKGLNXGr
jLGnXwa116cZ7zpjw9MWnwX8f52r1G8nl+VlOeYYiDvpaDM9LA/rBhwpOZzW5I7GpxDvRv1pNEIr
XQ1YKCtXy+8slBCEzAg2i1bK/2sNBjw7/Sp6P6f+4LaYIeQbq8Gzd4AbtGwncvYo8rmoMHMNJpG5
8nHSGrsVX5UJexQ+mtTi6KJbnhWtTtN6EF97O7pWAvxjXgV/Qow1tlXWHXyh55KwKGmzAlKr+GAY
IRlyJ3CcJHl843jDbnYkDpqcpkfOWxz6nVwguGwDsVWmi9YA6CTN7fCVv0FNNI9LYsP1Ec/5ceD8
8s62yKFUc0U1uTw1EMsAEqoU2VNpizioF+ShbrJRBCI52o/Zt37ThMWqummfSGUCkCw1T5X0K4+3
o/qU3oyrbiO9ZU/DRIbQ1fphuY6/t/I/16mh6TcQP9J7OVt3svk4J+o0iwv2IIV8qARau0Mb5AtO
LG6W2Ygm7aTSTSyifK9qlf/RU9GsFXWi5VHkLq6tP66lv1qiYkZq2EGVzQcJpO8WXMeL6eE17CDX
0GjrmH62x73OyLv2kH0ZrHbPSMV0P/1Uf80kJ26u+Vf/sZH93yuirYHYkIy4c/JAbJXxnKaD+aDc
lFvpxiiJGG/243NJctZXrYWUHPG0xJhhJ+NUz3BknoANhChq68NjO962Lcg5tCxO2zl9gy/vxUj9
kwYhyUNKVJJ2SWqchtPRJo760C1T1mKfbDToeEcytb+reNtAhrOnp+xdf4lYD9571hl6VA8keIzE
5z70oq2pD9YQwvyUBHvm6iIMaaf7AWPwNe3u+WHozw2ho8K/tQst/rim4z43ufVQvs6zY837FC0C
rwUu9Zv4bsZuuS82Vo392M2RMbMwvDaRLR+A3BNIiurESjfDNXSlce2qzr6vcaijZhoSC1lHEeZ0
vMB0hAXL6E0zIjoIqMlVIlkKClQCpnI5iBKyYdPvmKbKCRyeUxL+Rc5uD5oY+yyVpFtjyGUOSLb1
9NRAUvMLovzsmqipI4usY2ruSXASEOZrbUNmtFNspLvpnjyHo7Go6MbGhZOTEp/cBxXKmROq0IiR
wu0cfYjVm5zcH/PVEXWq2z809QK+yp3qIX9gqbxyjPwzSPj5Uf/fJtj//8jOquVOb/O5kmProRe2
qXJn0FgwV+hOJlbDL1iXshTUYb7RaUsTmICXD2auJ/yWBT/DALJqTDT49UaDTWOr0S5pHMAQDP+i
W2JtpdGlTNIEL387+P2RpDxb+BK2ZIZpta3vu1/xA8mhG0jTQnh46ZlkOsQZnqg+p0C5Inz85/Sz
yIFFjWYFHhooc39ELX8tH3mUS2Y9iABAPGJlsNfTFgra1XzTbbMV3C4S3+7/e1QCbuB8xTz7zfPi
oh5lRUgN8nUC4yHv0HZWZC4yndmi+ISONHkWuWPWvmBBnx7M6V2/gxwuHtwudYTP/AM+ABy8lMCq
adMxekbd2vYBGcU9JjT+KXreFiT7gA8MEFRSLuI4Earf93SjjbaIzDG3a1JxszA57ePjdmhdTuMp
GfMWyG/7ZBKa9E32GiBXMrCM+rEsb/B/H/LVYXiS2tXQB8q46QAZyNaDcro9mYEWc9bo7MQM0ezW
BDRBuvL76vbYhkqB+La6jfPVnK+laG0UTiWvIY0a9uEb5jSas1G+i/BnC8l9ckQ4+N2+ZmGGEE2u
bivqBtMp55f+dAMFXM9CieApXd+c4iC5FaxFOxvHr2m/1ZVHqCggCl0Noksb1t1KioMx2UF7yVI3
SnbTvDkIB1bVOwMO6oCNGxN24+jfierUcaAaLiDsib8eWI+Jbm2vWSFIIykKiy4wqdnxeve/24di
op3ia91ubPzuo/jqAyY11RrulrYh6YwcRsEOOBzE9U45fg0iG6INHyQ43CRPOY3DFSK1FYrSuA/+
7zhcMbBct2uSRwAqFpS5gpsLd1IRNtbKGO4z1B2R+cuS13Wya9tPCU8+cJUyWNQblT88HUb/yJe4
7m7GwRnkHYiQ2Ap0bnSYrKznhmlbDktOdKXmmQJG7jDQL9SuBl3vR/ZsPM2vXTjtOGENgfnKjIOU
VE8dVtp996bgE98Od4ha8Z4OJxvLYBoFWscMOxhE7oyfwhv7hIbizW7javsljbhP7ZOHIrMhSoVJ
PzyBxEtDKF9vsWpHjxRWzJejg19wnLDs4TlbVVx+sRI4EyTEWmPjR/VOXsvoFif+itPM4fxR9Juv
/BE9m3ZnBNOzRYRq4piAVGoiU0jUcDvLFnZMEYlfu6eZFBAJ4lchIjMx9tACkWQ1raNVZkBVoXGa
Pp6eTx8yeA2NTBMfGAjLlyxBU3BEX9wCef1IQDgNm+61/U4fS3FVFEzxecBezVbQ23x3fYRfwc55
8ikRrmr21FW28j4iEO2DYnwqgcJp/oHPe14pd+pnC9k9DgzyCA6eThlAKCFNiI/TR3w7s9B9xkBC
nun5CPFdsZ8Fv34+PHa3+e2Bs7u85VaxPxz0VR7Wz9ZOes/Dmat/M6cXteEk1dzJBXNQV9vxkIWW
QG4uT36FLSB9E/HJG2dlL9YpzPjWZOsGyJ8132yHbyN/qaaNAGRjO7vHu9OTwSkt0P3MgwOyWAGS
39cWQetcwHK+7p51nVRZ0E8ND/qR4eBzkW/5Zo8tVJHAmFg92pBq3Oy2S+cdXX76kQJKhlB7SqDU
oqxJ+E/OZYB32Jw6S3R0uKBScMzfM0aRWveKwzvrA3Z1+jz1V7OWVsf8Tk43fOU4hvTV8l6In9BO
0UDVnNmfsav7XWhC7ZeD4qPg80cqUqzV2cf4Zx81v8Uqk3jJB28lseLH7/ID7/7w3Bzea9gaCROp
Con8ySO0pBfANvzi8Eu6ao+6/1v/HAe7Sty8uokIfDdDet8yaXi+8c0bz6gG07JerytmqV//vdnI
/5wi2GskKnMGSaqkM29jL/prf1PMSjGLdigej37zbC3wQjv5pJuR2aYb75JvdXkVs29CTRAvMz0g
eOJlznfGNZXgP9i45YFLpqKR02NacFXOOj2DJsRRIvbFo55/tz6Lv/pebNtttM439QMugtyZ7kXJ
PhkOh8ucJelwk4cnr/CscGDVCIwxOF25Of+c8v9cE4oPQC8AMcl++Xlz5tiQjpnBNVG+QG7Xyefb
NJqt7krrBt9DVcFQm+yq+6z1MMPDQMh5+lAKbzDBsL8qyrsFbuGAgiHeLSSYcnAHGBVNUbMF3uXd
TrO82tqOxVZDE4nFAdz1EIyth2fTejsIm2t9C/O8rXr+B5097fpQpgeQTMXjKK4n6+Y0vEiiL2yQ
D4u33QiNL9EdSxZcRdHcOvXMMXXj8Vfe/I4rPhugLgnvq2XcHVj7dbdAm7AfrJc2eimJkheh1gmd
7Hb/h7Tz2nEbi7r0ExFgDrdiUA6lUgX7hqjgYo5ifvr56B+YcasMazDTDTQc2uYRRZ6z99orNA8Y
oMXWo7nwSZ0ubHHxyNExpnuh3+TWWX5ncJYF51He/UZVnQ7XAJNYA1ebI2nIrG0/BfQ72la+btgv
hSUWKPJWpe2PF7GbArqVT8NbjvGzg4oYagfIUDpDa1b9fK0fsJpyEVjkvPRv/35bvolu/+f+GfhD
IKqfU0X/+0AoWmpodS9x/+wh3gEAQElqcdjYRooXEximz/HZRbdMKB5mLjI1679X8I1zcbuCm9pQ
0qxIa60pvYz5oXfBeVJriROUyjSmnjwT5WHURHYmbyjayswu5hkK5jgm7DFUmNmMYRyKCUU6nA1a
Eig2L3xZjbhnuqPhQCr/XyhivxEBbxd98x4hCTXKoBZ/3zbWsEmKZRBeAgBRzYvgSvDVCtYTU2FF
2cmVTe+ncj+dOCIbqAKulC9isCx1T7l+isQ2ph2hDkibr7/iZFsZd27xbybIf3obdiL2IdPQYFHJ
QKb//ZKvwlAmSY4AA6dRPz+oVAvor9Rf9XSwjFUtnkz9dbQ1PHbKE1wmUvim0ROFk4QbD9Oi2pma
Hv/ipblRdmNFjLBdr4QMm2wnurSQGJbGvsdr5wvvGn+TVqQa25Z14NyNcPOASFKQ5j1y3polkNeK
F2ooD+VkV5wX+XJA55VRBUCb3uRnPG+e7slnfguF//P5UXoZqs5/RfVv8dKSMGmKIkVnfZ+vi8Ns
dEosJBlEtkQGY+Dcy/TRv+1K8wU1nArxFbHMb4BIFKthGTZGdE7X1mskut2lfcueEb/RCkjTAe4o
RtWCvCikFTRWQ/pohtPV30XsSZMgHC21XgT5ZmJ+Qi5NiOiebTeeTXcSMOK1LK0U3ytwq3oKftYv
5VZ+VI/mkTpyoElXw6UGGD2kGAViwwA4mvZnMTgl/sc4bcvoVcNQyKhP6kQrwB/Bd1Y+RcjY9KtT
SsfhUN91b/82KDdv7sfNLh3qfqdMJfdDOZoPqINwvVKR/FGbfKluBKNKzz0MdWv8uIgIfCaI0jW3
97Ocvw1fbtdx0+T3U16KWsg6ZBTAPIYQHDvk0/W6O6JCzXeYpop7c0EKQOLdG71832rnmzAXJLgH
zs44N1st0ZJTKMVhjFvWymo2CWZBLSwkN7e8DGGkJxOKRDreIsEbrHW78p3gJvwO/r3dfhsD/74F
f6ziZi8YtGxKgiaKz121FvGldDUu7sBvg20hHXDXGlWie5kO4ipGA5Uws1fuOc59G03eLuJm+wza
tKgFnVuBNRp1L/o1/fk37gwyyCQMCfeCwrTBbcy+N4CDVsRu9203MAArTVP/CwsrKa1sKq9pdKbw
iZLHBuwj2VQTopW3DI/1wZxWjTQ5oSzYk57tY4kYBn3NtBADqHj0/PhFlzbIxeScYTFSgjpkCrS7
lqV3LT416MX4w1U8xgSgCST+bAjVC68r/KCu8oZ0vayK2YQJQwPvyvxD0Z6FiWSHDy0XXZMG67VF
NpaJ6zA1F3l0NofS0f0Xs6B48BsPJ4qaNaieysGI5U9NC+3TNCjSogkIRbXrjxgu4LRuiqMIZlBd
Imk/ddWiwBBt9KG/8WNN/WWamT1Y1PPSKeje5eEpDZcYWjWRU4g21P8RvQ40e8ZWjGrJU8i1Y/ky
PGjFqRc20hV28IJw+ExaRDpXc+CiToVX4iKbLIXetdI1HQLd8bTVyq2ibEIkZBGWYcH02Ck/Ogzp
wr0pnnr6hOqS+odWO0/AP+ljXHySNrie9teLMGK4vcsqbFMXBNiZl+gJ1wcnPyhLcMMO0+OHWNyX
b2qyoyMVymff36jcjoABVVxsRR0HUiCT8jPhF9rUU+VdhEFyvgyBFfIv6j6fb5vfajbxQfsaLCQk
MMqGbIYL8G6Wh5fWWPEXk1j1amiv8Lfoo8IH4CtTXJSbKlwqDEMA9NwochBVk3o5QP9cCiTFA9mE
/VtmQq+E1PFEq+l/kPxNqw5rjb50dnZjxu1Q5o2ph+CjHsnjWkRgSbSqCIBJMG/YpKAk+C5AIgpM
ZJZG6gxf5aH7SXA7sU8CyCjdnuD65rhQsq+r9pGtg/ipkHc+GuMK8upTmS0ZqHw2WyEDdY5s7MpF
b6YhRY+1bXroEQ/+EVQBN1/LppqCDTpsRo+oYN2pSKPsUPra/BxY81U/Dqmj6uvfCTWVv1ceam0m
ZMVfxrgXlFfAg4Rk2S8QCmNfPidABZe6XkRrMtIYHBZussO3O6EnO0b4MMmUBVrq+ivjoYB8GbhM
yDLEMIWjCsu8+zQFFKgvbfE0FA76ymTfFx4YTQderFRLBtJdBWa9qSHcpnsFt7o0fZCY1w6+kwAu
J/1KSfdzqEoFy9OAUhIqT73WeSLjP4ybbfirfuJmPyXo2I+yaxQk0hKwbeP5lR76nfKcYitq2cUP
9qLBxQGU0R6+adJTXe2S2q3Dtd57s7c0JDpARFTk1gEbQ1NyzFdMEFXVHqtjVi6EyA7V7VDtrg1h
2gsVhNV3KuWtYxLY87nqR8F8FvOVZLihukgelQrv2sUcv/wifPYMmJX1OONLzY/RH9gsLzqWezVR
5H6OuMnmjCAqdGwJdtt2jZOOr4DHPdVkdPj32fG9VJ9PMFNirGGQfvWNKBpGoaW0NTtnVj7HDLaE
QfVmVn7NcVVtAmjbaoeEFie3kwGOAv5/Kl3eysHlbpSrgl1U4V1d9gDPmPAzpVUeLPUi+g+ElqV7
izGA9/+55Pkw+AMNKPpoSiI1i861E1aXct30yyR4yXW3z5eYzkZOKjhox4ZLKuxrnlfQY8yxbbD8
2PYlx4ew/NuVImPjwn0+chX8rhVsgawL3SXt37/X+/fj2TKRODHi++4v3NU1nsNqHJ9xKFWJIXTR
EZQlrviHJF427Mjw9dd96pHLYKMVbtBe2r58R7v2jdT6+3z+YxU3d20cpsFQNVbRkWoWwJPJ3ovJ
bVJPMJcocseEkd7yathgy3rpDQVi5JXphNkaiRHlvaZdeu0zzDdi5Qri69V6MPO1SDL7HTbLX++W
iRpMx/QcAqZxU89l0agFKo50ZzZsxY6koxU6jXgoPUvYcusCRtVAxga4mbaL612J6UV6L7BZm4vX
23riz0Xc0J3M2FcxVkg4qi1Xp6p1iupUsNdlLyINYQ26S2dqHsZkxTvh5CeV2F+0RyZmnzxh7XDo
233aBQu52Kn9Q4Zlqao+huCcJE821QYJ/xV6UGYLT/PmGZ0bwb22NudMKryk1WG8XjjJkmNhPYzY
n5p6Rg5bTC+JWEJ+K7gRWGqm+/Du554rxX997huBY92puhZmvFrlK/Cu7BB7zzyDNrFXLypKZ2t9
lVZUHAEwMnZYgyPLXpa9983RGh0U0DzKmqvYPX3+gFm7Uxj7Dnvlwg4EJ2vWE9y/4odiveBOgPdG
dMq1vVauad1aZyJxwc4PHM0WVIGLNazr3xb/1w41/wjnZqXejZSca9JvHxcFtIECWtbFW7LvpKZG
Lus8a9jmMFGAX9I7BSKkOTXDnXCfKw8KdViyEO8aL/61b0GOT/cqmlg0/24t/tjFgi7XRzPiVitH
Pp7x0a0lNH0KB+Vpjjho19pz8zN+uPd+fYc52PD/vO7Noz2NptQYBp+ZJ/hLR9qcbxvVjXeTNzmE
57zggxCg7akWv/J3HRL+p/5DdULN0xmp0NSf8AOeTbMNFxf3e4A6Wrm/fSN/3JWbBzD0Q8HPE+5K
9tUS5ssQep9rtrohBvNX6DtTuu8Q5Hde5//IkhMq1gEZm1zuyNmBjpinx05bV8O+an8mBnObaKVt
U+KWlHeMxxVzM/C5MKRbDbKtvOPYeFb2JiD88AJoQT1X6wsAnJzX2NgWGe34Ypq79iPjI9Wauyhj
M70J8lLLHIodJiCMdKCBd/o8RenBslDDi4REglzhjFS55vUxObbEfec6pdGTwpiL0mUsVqNZO2ZH
UCoOz3rhVfUy3Q+9zeSF6Dv1sRDIBWTa3u8pTIcf9asc2smzdEzeMYnwMc/Bcep0L3lWmcHrb2/D
nKiEYIpo11sqkdCKsRm3ZcQJEZ4wGloFqpNJHJ4i4lcce8WXPlzlfuSStYZaCtUgbr1eXy9znDYP
Q7EjFyitn3hh8fZBuSGcTFdV7pwP3yF4nl9LZI1ULTiA3Br49mUizwyN6NzbTHe7zBsgEIxi4YqM
4cKNUD/Kp77bFvVq6p3Q2Ep8S3aElRjDwOAU6gcpeNRoORBp2ulTsf33Yf9bd3F7E/9c3s3rlXVj
nGLuOL9eA/7ugYipGdlLQGxZ9jJY75p/TOt11r614rKZSbxXZ6o28IzUn0T5duPOGIgY3ktMme20
3GbjNiC/HjojsuOi3vv6L+H6HGPO58fnoMIwNgBqmD467aDF7ngPWlC+UwssGYLZ7DimatKMc/DQ
/LFNWXGpdG1oJucKb9AKK451IG9wt5qEDVQSds2y33Yte7k9TF6saTh2H0Lmsf67boyrwPK9n6Eh
2abYH8RBWWQMWZVq1QLhqgG/PLV2KIVOrM9xQT36O8QV+J93PsUvG5EVvwviob5erPgspTvRbS7y
FxyXbjdcrBelITLRjpbmp/ipPExf9HjJRfuSQf/xcLx6Vw0V/qr/odZHzTjI3TZun/Kr7lyJPIug
E0TGegSwpHnpMRHgVEO1hciIbtA1xgXbXXluHjJqYZRjkXKsrvS0C6gBZnOePvhhBrlWRPG/yBn/
fsC+zVGHI/qMyUhn8LeQHo0WP6iF/rPH+sPfl+ay/lAxl6IOtRyBWYu5oxjls8sZXtMLrVtn404g
0kFzRIvwPYb4hxIdPKMCJv7iUZcdzqPf81BkM5gMDHbF+Ba49k2LNkS4XJFDE9+Hw77syNZTFC7D
2pavjqVsGkTcvDTTi84Ij2RsRuF46tPyKHvcrvlYrpV9VP0SkuTQnfntwlhWuRdFy3batsZnrD5o
DPyYb1QrkT/f7VIqHzAADSI2LugrA6FRjqIYpmYN88nXvkoRwxu6rWu3rMEGcIAPzwrp5lPxMTVP
PSdNHwGHjg5qZPSX/icTm0F66qLjGC+H9pRLdjS96sZOgz1IpGrhJbpdsZVWCzjhRHIErQah/PqA
uKxPFtI7yTxs8D5+hU94r8M0y/q99qLEHpRDhdTAbo8HdFMyoT8lpT31B6OtF7m5lzTi61ejwvj8
2JsnAU7Im3z1BOgsJF8+slCZQ1DY07GRWNKV2xpZg3i44pNhniGjx/UvSThM0k8DrG9cR9G7iKGb
trN8E+LU5EB9v8r2xOBI2UblTEM3VIfHpJrOqq94Iv5WZJGTbyAsSpG//Cg2vzSzshNyWIm9ye2x
JLDlS8neVChkYvwavI/dR1hyeo9Q4Wzd8Kx2HdzrtIzb+baFlAsrbc2QYBbNcRL/fflHv0nNYBKS
c/1afTFfqKFjN+wyGz/bqNOTWCxVvNW4hYLXMALjLWAsQLCDsEiDM+NOS0boaLebpHTLD+OxkjfC
h/hGjgsp7MM6fE1lG/0tUewxJVDd9tjaIZbBZ7Ga8B6ewlWUvBcDUVtfqr/CLhuMyMSJBOvuh9GD
47EaH9OHNFl2ui30a19+z0xoNaj8k2WG71JkoMnBPnkrdXtfclOCwuuAExt5shmOttIcg4gCgqfD
Dl7+fQ4otx3E7a27wWQtKUjlWI7Ss/KofVxhz6nVHCXVPkSdU+f42y8gRU4s0g69Ei0EaWKb0gVL
qpzCLjah85GsTVJ5TpW2a5pnLWCWs6CYeCnes3tn1reqiwNLs5hnY8WpSuSh3WzyWiqFoaiJ01nq
to3gGc0yBfNRPwkAIwGopy6H0EVr38DrcQETZUjzOmHrdvUr2lgG0j2n8e3xs3aZ+Mw4lGM4MEax
wcRbIF69TfZM+dhpySagdar2xbpFA0sTtLKOybOxw976geBcxlYrk4zWN4gxo12k3kgwyE+FdIDr
CUmoML5PxWYUNMeHga+xIftfafXS8ez0sStcD1igFQAtirI2Ha35MqS3K5JIPHzUBYOW5oXPRyhT
NMcXDMZCxKXifSY0rqelWj5wxT5wihavLm+CvDYh2mf0Z8s/xLWVuuG7/DjU3njC2z6SvAmgLV8I
8SN0XMgq8DXUroTm8ctoPq0KHqhPMMmmtTaLMFr7TA4fhK8mRbxoix0UMTxi8Bghx2SZNIQQrHO6
yih0p8xNeS7zjaTuy/giDLtJ2MrytkmOcbVJkmUxLnGhMugHg3BjlC6U4CsbAhqZAp3XqdQ3aQGf
Kv4QfGTd2Ssq1ZQs1IKAAqbT4JJ54HTyUyOC5H6As0nRZezYzveSBN/4lxB6dGJjcmgiT5+n55up
wnF1NtdQGe+wZ4XlIhaxP4taW8oWguQmpacX56r52aqLIHjUe74LYLrZQ5GrRD1GoJ09mZET/Swh
I2GOOPDlIpOxwUGxmGuCBRYIbfeDQaJ8qeDBZR5s/fhgPl490Su8HG+f4gzGufDBEq/pPtBNzygX
wXtVe8qjcVF9u2BZGvtEvg4T9OYzjM0xpnc2r40cbuGYTk6hHq/iIqUtFYAj6SHcugPk9WKOFNhe
6j4A8tY3A1sw0RB48ZUkTa8FhFycPPDWoS1hD+3xhCa2DlsCDkLjqPIKWq+ZPIRYgun7SXWCfJ0S
UtWtZ2OveNEZronuZyAVYgXsh7tb09smIIb8ZBarCOHT9KoIK65kkFsKkhh0Xz0Gc4KwKI7tqWEy
HrqNvLdMoMqFDkZtukVii9mDlLg6UA5J4qqjo2LBx7yXXK7UjK9auxf0XQ6HD1flZuuzKR6iFxOB
R/jEpCpABSTWXktV4epYHagfKZ5fjDI7lP4UKUn2y7oCWEq7Rv6EfiEMp0peNeJz4G/T2IV42Waf
LU2IlL0pAsEXwmvXXJksHGAd8FBoC+siFzU0GLcrn8AyzbPEYZe/mljjx9ui/bp2zyJQSB/Tdav7
YpYmABHMDn2Vz5vtmOLTXdPSbx03u5wuygTNaZiO6OI38k7bm+PVVKfzCKu+WcutU4szYwdOyyZ0
H01XwSSUnevfJ4F029L+vqwi6iImFHh03nL701yIquLKZcGW5z52iRnUUkJIAmP4rtveN/js9mo3
/Ydljga6Ya6mEPI94Aeb7sigWCK+ceeUsMgeeZDd3J3Ds+580O9HHvd3pkZhVKTL2CX/t1pIJD01
s2qazvh+tMtJwl99dK8EqNqkH2fr3mM2NWcf9NN91PAWuJo/tqSiQlUNE5PBWyQnURQaw4Z6ao7c
MEyqkI2WraHVUa0zz/GvzDx1ddlqd8Bd+NU3XfPtlW9wVbUPBNgC5UQ/ivIOJ+aK0QBsFnM9nBXi
c6oF5j+aus5B/7psD8CyVy8jzLUTcXrp9FG0MOpszCVzmhL8Ea8ndtcLcZPHcFgwqIAxBPzAfonT
LLt87UYbmc5B22NOpwefRcyA4GR1nyJ/bsIN4zj+aDHejS+BeuDsYwmdNR93wXreXPFnxvR1xJGs
cfRLQOfzmr8Jpt17ADqA9fGBmDv8wfhxqzBM20zlUtR3U3Makr0GxofM2XBjnJXyk69gGerOLoeT
5F57O3wBuSDTay+esL7BEM04iydmetaD8iU8xGSHU/ixjf8ocFHR7Jrt0B73DOmd6asmEQy651P+
zs1QYnsyFsmToC0jpnFEYwiLYDlhRGfzfcY4abg97s495zNMi2hpfVqMMG11NstjKOFG9IWMWL4g
ZRduvq8ae3riuDwFX/qZM6BakYmJevBj3Mj75N1SFqkKwR9/gcfri5Tv1NaLLWxy123CqOmhGnac
Dux7gpcUm7Rb5cYuSR7a5pRHh3LwInZSHXs6pxxfGdYmXbvAqUBoV9gEiqKLFYpAs1va+k9KIoSK
nCeFNoeccXQR7oKrqBMkDzlRh2HhycvZ4q8ddlK7T9hSi11QD45AdVXHh+aKCcC9wb1yC4LePsA3
RX5i5lIkT7w6MOdAuidHMRcXSbAxPFJhEdhWsDR/IdgKvY91RHi4sMkwWNUO+o9uZtvA3g5egWAg
p/t2RYJFvyfchJNUFe3/hw3mz5f8pqa+6kKudx0rna37h7XwTkGPSSJUE7IEHsB0zqjzOJ2pD/J7
Q6d7d2n+/T9wEK3r1KBgd4P+E0HDtcdf4au/gVkFgYqXR1xk2NGq88NqHHwPjrZbHvrLiLdmtbge
q1N0sn4W89Y7277OsWRMnCOvFd/vnjf3tsJ5m/5jpZmi5bVlsdLexheHwUQwogXpbH2RnRBn2da6
qO6Act/IH7fP0M3QRmgmSU7M+Zv5mLz8Eq1mnwjTyV4J0ngTlimiueudruUbKfj3NcHNYbwScmgp
N8/tYFmDFGbJdMbwSkZ4XR3mscoD7t6Vis+aN4HEHNRjFGBnCD25O9Q/5XGXk6ykHYPHanXn4Zwv
9yfwd7ucm4dTEKTcT8t0fjiZr8W2tAjca3Rg76aZeC5J5GqT139f85v48/aaNw9lUcmFDMFsOosP
QOA4gCyG3hMpBA/9G3aKiuY2nW2944fxI34xH03VHSW6z5NZOQr8czJcP2aur48uV1iF0fOd5f3t
SVQN2IlEO2EEdDvK660xyys9np/EEHPHwak/rz9phTveWOJKSXj8bCxHfeTJvAS24qJADpknYaXY
okJbGWtp/e8V/bUWY+BiwJWWNZPE1/++G43sjz2K2Ql0VvMMguhspLqHmQFQw9zY5h//vt43G6T5
C/rzejfv4nTVKrnNuN7shkOeUgotzAew1E61/qZOTA+HT/MpXas2usnrkkcXa23Xj+Ecw9nlrA9J
32UupnsVKWGFNxkviWdRHr8JAMtAVs2ib+98bd8mRLeLvnmZa2yjxDBm0d14mDzRDTImdDjVqfux
f0DPZDrRW73WdhXrHY/wHkNeLzn2EKva4ap9pMJDiSbuoILe2WfkvxVbf97Pm+pWFBlQjhVL0xJP
X/LEp+6csjaiWJ+zyhIbGNjG6CzHuFxy+94b/9/21z/XcAOW5JWV+UXKGmZ/RWnYqrSsh2GVt786
JDcaUaHvJB7e8ynFY/YvGwz6ZM2SEXozIL8prxtZ09oi4rrN69y+XJfWGf9AbTpb121nXRKyGscr
moieJMZdKZ6vTIyzcFUt8+QoJs+MSRx1ZAK2KVWa5GmXpdvrsFKNk98TnIKXnSKAefQN6M5eEx2z
9PzkObs+Jaj6GnMjBms5WPulV9YbtbCZT1hegrBh2qnjQymTSto5Ug+NDRTzgtTMj75EkdJQd/Xs
Qx2LRRStghlbvXphtbKwfFXabVmujWk3SecJdzLA10AH4POGz7JfMnHiZynyympnaWsD6lqTXaTx
a6KdbQoVvMQ4X68W3hU4McKOiYDciarcN/4SNm3Z2aDaPfHM0Fe82lrL2K7nrjZ6ffmLRIhUIwpi
IFH2HHdLftKAimdQxzyJcGPI+WsZ9d+RVJxQd/FDJhSNaA/wumJv5lClfaJR+T3pAn4hi9scJVrm
+ta+qNd+5aRfHVydBfjDEpoUkHEd2QWGQPibkfQKQw2SF/RofhEqsLwMPuN8/jXIhyap7eD52Snq
+M2F4bvCQ/OGe8pTa3woGfl44nEacBLFfRYw2kcFSe/gQMoYmbBnO1U+meSopypeA/1BGB+ExFWL
1/66rH6oL/hPtJUrGSdsJQt9OcSfbULww/OkbJvoKwQBEBFnPSJ3U3owGmC9kkOin6ZlH1T7ID2y
C2V4QZdx8nUNdwHTHzwHoeUdMyilv+RmxdA10t7G2BOJZo0NTAYxhoHQdk0AjoIXSWc4RNWPilxF
/VCJH4nwY6jecgYZwU6ul1qynPL36LqU9Bf9apPRTLRAvxVpmCJj0/nPIWR6JNZXKcGxYqkIZ71w
ZPBllf9jiJ8zdV283BvqfdN5zTsi2RoilnpMHpH+/PfYkK0kTaq0E8/qnnlE5pAaEmUIoOejdmnw
w+yASN6rwyUYG4YlLd4aMAnEtRoiZfuR8/CjS98jFFpinbIJP7NDBPDro1JdyfmScBg0BnOAToyM
dd1Zi+BARDJuCfWp3ZvyVmOS4UoOUo7m0l20VbFUDsJz1ixhV2fq2ap3afmoqK9G+5Qpn5l48quL
mHl1tupElykFdEZIDCBpLYqTYcPgLf0pDXYW7vKfYH9AqwhUhaNJ5sSaUQzx4pKjf/AcXgn2plN6
Gp6oq0EWxXsjhm/zxZtba914gJNIeS3aEqMUklPhDGM8jQMJRqY49UA3GF5m39B0wL/EbY2Hf5/O
3yhR/3NtrBAhDetwEW6qgWqUW3kyUnYfCba0Q2yvkUB+myk90/gJs3DI+JYYwGib2Utk8jEpcjQ0
ha3I4NXQABEf8moh6suIhKx2IWtLUMN/L/J3kXRbV86WYhJSHqyyb50pymjyyxLg5UymdAjqKniI
kKOvHGXum/KhiutcP9coUnqHPOzkTcRZKXAjHCPU5/KSMrrcRS/yvv3KL+LkIr/OT/35OizMt8B6
xfU//KG+4bmNZZeVMZmqgHUhoCJsd657RLL2bMoh8MQ3roY1i9mtzOvr9ZqRo7cbQwPXoAucv2jc
SspFotg/SPv2MV3Vh+vJ3KY/xfep/ontcgXmYDnj3Y5QnA/873dHQQWDHgYq/s2hGDa5VEdFKJ37
DcCm/5NpqyGhOyZ7e2vAR7yuDYSribiW2iVE7UqCLTa+aBGkquLQyz+aYSsZqzBYVsF+lDZjtgzD
M8cWYd7xknzul3bLwLbsMVaafaQCEpJxoPgAm93GOwYPJHtbKR5wWrQgyjvWnjpMwNhy4w9J3+QJ
vgnjTg4AwR/95D1BJMsI0Spc/dF6EICSiYaaWaYO+HiorINoWxuPAZHX3TbMl7qxSuUllkMxbNCP
jESxcSnxuPlrI3yImj0RxIn1oQfbIXfAOEzgD5rh7aBdRIjfwbZGi4T1w6Jx/YvvyUfhoTzwV4mr
6k4r9s0sZH6RDMh6ikiKp/UtltiUpiZsr5J4JpKs3zAWH17FL/VrIg/4SrO8GwIGwI4YAgmb6wqu
DLvtjKg3H/kOCoEP/8mrNnl3gN8NSFR9NNMeMWcGFB06/cgcyGMzUji+v6wcmgfSbwsmHoiDFz5D
uGOOMr6KzUb4qf1UliSar5JXlQMWUMIcqdE2Nd0o2UiwO4n8rY7REbCfMqJ6v9dhyLfmgP9zKwwo
XaoskhNwUzwnnSm2ej2KdBj1Rc6eDfzI8RcWAJo7u30t1v1aesp/lkB+7Tao3e4put+L/q3xgtX2
vxdxUyabUhCUucgiAA6XKe3ewh8uoWfYDNaWPrwklrG9Bzxo80e7fRcJpp59KBQUabf8oUzy00zM
G65qLMXUKVF9ZD+igWPdlpeTp3/h9sSoCLUp5MZl2m7UZ5mOD7f20oux/Iw9rLrKx+pJjIBH+wLG
vZ38an9IMC6JTzbpID1NX8DcAVbJjuN7vIHgcYb1EScrA1uq/iV9C1fKUx5tVJP5ns27GogOXgRw
q4Yf/96Y/9qLILoFa9aZKLD5cDv+wFnGyAgyQcYUOpili2sxxiaTI10G/cUiH9/3VkBgB0UjlvaI
FlISV916AAlhP7ynmf3GipofO/z55uQstICEX/93MQGjh9YnnRj0waRFQ/Nttx2EFpxNOm2ZFB6u
DBNeqyTqLJP2NfbhvivMIEBMJPIKGmz0sAtvH3CF/fdt+hs+jjBHnsMCoZfjDPvflQ2KKophwGy5
nvOcW7SU4R5bjxZ5InxaqDNLTDAIAWK+PHuBd67IwJaRH7T7PSw6I/BwNmBn/J1Podpm7ynBQ+yS
H9+u/r3Uv32jfy5Vu6lFatW3UBWO8xABb69w1uM3eL/qOMTsGIKDaeGYbeO8kOICtNCFjU7T2awz
D67eXRv/v2wkc374bHHNP99ONrVQJlMrMDNSjgQdlFsRIU2yq/31zE5lUBsU3pWARQ/Rz1Qh03GU
q9dqeHjd88b6y22xZg4INFUdrYBxW4H4pk9OWsezNT5oH9UAzORdTSdljo2dW7YJXJ2h+gKngElf
YETR1hfFnV2b75Xhf0EZ/7uQm4e8MrJ6uoqBeIaSjWtC2qxGzSNVUlrJoOm2Iu4neYls28KC3rl7
G75/If+9+k21mND1a10pzFhOX3yF171yXSv+k1YeiS2NHabjKt429IGPsskGd11n9SUuljnCAowC
7jyqf13MPG3DelzS+fe/b1VfxmotaZEItIbZDf0sfjkYI6g2U9XA5awECrTZA8Pl9KyNi+FtRn6F
zzurmK/y3x2fW/LHKm5mX5V2zeCns4qZPpxDeTqg5satsX0bPtMjHTWgc6gv6G7ZptEMrKkAwp/3
Dp6/zDz/u4wbJDgb4mwKypj2bBkFr9dkHWEW3bgW/YsdOuonvi5Wsm4pbgHfbfHl3gL+gpj9dwE3
D6YwZK3V6On8beD/IXlNlM5kyb7YMj5Jd1fGgb7Tn+RwA8HCnlTyUvE2v/pLMmzDGehoXLyduy0o
Mb6oljvzZ/79Vf2mxf7rq7p5ehU1aWOhy0WGs/5DvEbpU+c27LsSfx1yTIn+Qzp1fZbARzDXmDxS
0eUlL3vOcD4qQT+MDzoDjMaBtnvLHfVDn5KB+5bR8TTK04i9S0aW0bQjIUZrt4l5CqqzSXRCRjKq
9pi0xzhfJL/IJ8RTscY1CVHYAoLu1j9G6N1MW9hEHyCI47IbN/WwjmkDSfxKDzot636e6IWLZHpW
hjXW+Vdzg1yvkt2O+B3hMlKMAzyM2rqONtkEq30V5ZcpXVbhNleWVv4oBgfSojCsNlBWt/w/nkbh
vgnAO+7P4OX56/7Xvb5BfTMxydJKTOZ7HWNisfKD1xR3CD7mJZQOhO9FG2gHcDQhudrTlxTuG9Mx
1efMX5pEfPnuvar0L132/IAaxClrCjyvW9L0WAVJHldghfGavaJs3Dyac54dgTGvZ+mvkz6nqsEu
v/PY/W6hv9+K/3Phm0o0y7uxkGIFsHQv19CPlmP/1oFdoulBMYj/105dIxaExnzxi2P8xrMgevOW
qV1MdXlvSKPMG9K/lnNTjPRNNtZxpE9nXwc1Ynx3tVV9SxPdzd5EDwEGXCAqQMiI+BbKyleIkahk
0oRFthNuE9ZJzS75TD4tZIXtZsBATqOb8RD2Bd50+vc7K/8vzs5rt3Et26JfRIA5vDIpWLaCs18I
u8pFihRz5tffQTcu2iULpYv70kCf02hTDHuvvdacY14YcfHY2HhltNeKJOtnH+3YzNjKU8t8J3sa
dCi85GOR5WV5TeaTKKPyI2Z1GVISvCpk2L7gwG/h0lj3eSZ5AnpygrWEZ/pLfNEcUQFjp0jHCqc+
nF6FlwELH9JDPrM35vZh9irqSz1YS8k9iC6oVco+3BRLi/IaByWJHvoSswSWh5Z6xDbvZzvTA81T
T26gHjjJ/bDQ/mgcwEcHh6ikg+9YYx8tltHWWAJq6Qc3XTdL/LBm/qBvo+VwKz6f+mUKs6j5Y96j
KZMVD4keBJ0RdQGJJeUvgJFL0a88FHbCe5y7tcIAHVUgugLxvjNsdMPjcWFgNLCRDYDgQV247u9q
dAWn53HX+wjtEje+4WI1sBfQWbz0BYFVhugSwwtJaCi3VMIlXkXCvCIi0LuVgXiCoak2bJJmyz8+
5cuIem+Xx7MBsqP2uk0fFQICMHuK+TvsDBR2E0FPpaflS7GnOkGUa6UkRK9706tY4PdzL6Xz4hS3
F3EGD90eNXB7n9LW/EWGTgkkDL/TypxcK16oyhJ5GRzhjLzzEMvFgLLQR5tkfoEv086n66THzpjD
eQbsEXvmES1G/1sG6AOOdtSLFd5T4QhZ9ZcCT23YmNE2GxY93erJfCo0Bxb9b3Wyi3qLfP3Kazsv
bz8+MuKUgZmaOvzQs+2YIPWgNiEjHKzIDm6Nl2In3uZ7dNtjzjZIXz7wutTLDiWJSuzHrNpusZI2
eNTtE0Z2BhHXmmjaxe/+2yWdbdCWoCHTUbkkibwM4b7JXzWFVCYaRBNuVuzwAq4974hPuzjaJqdz
+1js9GlVKX+OGUxz9ODkUOHUTdbWQd+APAuyLWxovVl09YmjgJ9i6NmSWomAR7GN/E40Hzs18VPe
W7mCzWEPhjsTy0Nfn5i0cNzyg4OxurZmXF7paYRZuoqh7YfITelrEcIfxwZreVoJczEkoxgy3Zos
prvQ6bf/BwTHvGr+fOD//ZtnZSAvX9zVR2s+qlA/AJGGxrgybup5o6uW9QtBLsM90n8Hhwrd1F10
ZSz4FRT54wKAsnBeEgFhfcFivh3Fkz4vplEoyWfadi/aL4PsN0YZmLleCU5uGSnz7tHBBX7ErqOj
SVqkiR2zZo8L5UZ8LG9Z3g7hQniky7lnXL82nkqk2dY+WxvrckOCyxJSzp21UpftCrYNLWkvXvc3
lWKb5E6Kzy2R6xJtRrctXLTJyVZnGHcNq3RBwGhJMtFb6nzSJ9HqrOMg9lMcjjENFpXe4Byqk7n8
LCRVSJPRubpH1WGkNaeRzP2/K5/11b9+tpUbcqZoglHRYvgFUNMEHvDYPkboCqOn4Y/kxGjdXo5u
djV07IelCgjxXz/7bNOuj1F7rE+MCGqUsDNAukcsoG3NxG3Zm3D3BfugeYOR1wNEFuc0YW32esde
Ug6zzbmPFeZPN3hH5HgGun/5rUthSw9SNu12eGo00Tvqt6HxFmATqPQ7DBodkOJueG2n3/1SPPx7
hbx4YPn2IM35dPftfR3yQMzigVup3wpI3Nm/UfxCObMDV7lT57J4yWIe2GwP5X14tVv0BYc6/16o
NsgO4sZi/D+rK7qgza0s4I4yNvzD8DPQ/MRk3jf7ZPJFs4QdoaHqDz9Lvh2cVJ/G4fQ83WV/UK6/
MqklkS64qbccYmqnQm5trGOWlv6zMTfXRv4/kr6+nr4i62g2VJm49rOnH/R1XYXHlt4yQ4vRYchs
Lptdc186uBKdFtAWct4I+CHiVm6XDqtkRvD++4mpl0p6mjH/exXnY6pJiRozrPn0aq9YZb/NxeBb
SzLvtD9GZ0cvBf7nTYMnPlp30kEPV1K1oGqaAidDVPmr/YUMSIYHSRPLQ8PttMAeSltNGe6xkIio
041bHd5K8BSGm0RfaIzZH69/ShdbOd9/xlnbgMatNEXzg49W4Z062hpdeYY9N+EejoOrb4FD0m0l
rsPXfTyumD5vYThs/n0zL56PaI8TWkN1oDPU+vv117MwHfqAcWpUuTqZvY7+yFwm+FShtDLoLB8h
DtYHHReYLf4OfGlfPRlPJGp6wIGvORwvNOxZXb5dzFlpULSRIh5L3q98Wnb1Uj093yKas9M1mpff
vNsqzUcbYEuHXcGCLcnc3KLbdOWgdHHf/n4ZZ59k35t1Mihchvw2UIvPYUtcwnxStgyHLQe07t4k
TfFKz/OCIurvn392VlUEScqkib972oyCxxhmMdcKmsboqEIzfa1RfbGH9/13nu1h/SmUy5PCsx+y
bW+4ip+SBUcBP3iRxOSmfNAY2hwR4//7nbv6d892rzI5imVV8XdLdAnVitGd5PKnt0yZ6Sec6NtA
EW4fusfy+cpfvlQOK9jBZBKO5yb92WLfK4UVjfNEiDOnNZDTcMDg2msYAbqYkBZfkx9wm4aOaa6l
foV7+mrO9qU23fcrOPvqw4SpgTYNc93AGFRW12G1k4xfakH44K0hbiZ9K1n7FgGRhg2tvz3y6qsH
s14L40oGpUVopAKkZnCCwku1bdVtY/AO4ZC6ImUGJtZri75xqb1J1CVJrDPCkpLn7xVCkNm3irJG
50VEbHmHIbN/lImG3Z8Uz3pO9kHnmVB/pNSytQ8ytFtqrnT0leam8Ns7fHb1vgseBA5K+gIugLap
D6m0FOwPGoIQMGXJFd6EPZ2gZPKT8T79DRM6D3k8VI2LWjqY6qPUkguC6n2nqivRqGhx+yWhBRiq
ZL+Q/VG7BfdTcbqjkfOs3+FkCT+yRYOPhnnKv1+hC2ZCS5rPUkx26MFLX8v6t3ohlc0GdEszHcKY
LO/4YXJT66aJPHEuf8i5Mh4k9XHiXyk+YzBvRPjLpES9ByflKHlsE/VJ07FDSiFYG+pDpObdsrZY
5VD1lfa1F06dP6bz+kJFszAn/GLJOF/gC1PKjmU/0G4i2Q/U8C+NGa03kPSLXv9+eKHDcrwz93BJ
wzvjBdezF99XH1F9Q76FGn5Op72FRQqED8fVBb2E4k/boo5a1puRWVCH1dzrHyxQDnjOsHpJvgCF
sretXfFpvSaSd3XHuvSDsEUiE9EIHTW/NPTfHkCXhIE6jnzDJNOfqn3VLURUkD26urs23g3HVzOi
Tam9NdauzpBEoockV8dRDKgRJ8kuh99Jehuqs3esWid4I50WD/C1PWT+Ks5v+/erPFvL2zwxitjk
KtUFLwdqpISQHffkizECNZB/N/00Y8J8I1xLSPmcSblSJl1s932/grPvVpHLOsvjidXd74Q1HExZ
RKO6OU03vKhYR7olMaCTy8RCX2qqHxrLctVltAGU1sW4UUJ7P/4KffX/U3B/v66z1R9cRJlNR64r
OOHMQM3mQ8df9Xfhuqsw53CcAfzBGkyn6JOkSQMv4VWtyryDnz8dA3MtVbcCScE4q3rq3CoEveca
wpmwpf7B4O+nDfEXd4KHRdKBEBi64enh2iRRu7QBGRbOM06MBgCqsz8sFvU01CmB0Um6yE6OaTil
6RzlBfrIluIvvMtTWyLPiEl176f4OYWloixxZeqFPb72tGh/4yIi5lqC65P0nsIDBE4SO+Kr9Nb/
QsGib7U3/JqbHsY+eGRa9h1AZXV1ooUFdv3DWmHYBJBmmnQ/MJGutejPqfcwL56ca8k1X3vD+X0m
DskgFYlfy+j0771Dzo04Cwx2O6OjpXiQvf4x8iklC3Uld6uEeJqFOt0F4QKoFVopX4y2/16uL10B
NkPdpGkrQ9w6b4B1DXJBZSwlvkMBsCPlvok50qbp6s99b5y3s9hshXiTkPH1tc3zUin5158/q2hP
QWGOkkU0X3ScBztCa+N2Yh1w00W/U1K8h8j6Tutr4/NLp1pYIbCMCGVWkEuelRmTklctJhmJMxK5
MYh0XeNFdtKldNPZDPft5o+iASesFvXVuKJLPYK//rb890PP5WKIzVnKV8NEACNp2VL/XI13KLtC
xBBUtjKYTKd9I6uQmw5lB7APog0aeUBJUfnR8y8w5rom6QkvygLW4LAusN5RFppzcagrKCaw67J8
moGDhEOMfK29UqXKF1bwv37G2ad6HMq2y/pYOgQQOv+QGdP96oDEsFS4wmH2rFsH8XVapm/dEk/7
SnjDHQjEjS5q6CaSQ6P36gFJuuAyQb7BF4XynDdaO/+gNN0Q5DgepQNtUSAQouGmIolBDmw9S5vF
0Sb8IyyeRIJULCml301PKaFBYrSKhQXzwgJxGnKN043BO8nYUW3eikT1rPq+hRg0/laAOESle5QR
OXx0eITbXcQ8m8A+iYRIVDTBErNgkbujvpknD+LTqOx02THTbZx+HqtVZhBn7MotqIwZx6mSv2Kt
9WW6JSNqaTowl2PkfIotr8t30mWeBsVBJG2ghtpNEEItu/SM1qskX1rlo1NC1VTuLGxL8Z1RvmGv
yYgPPI6b5LTvCaRcFulHl/xSzA3JfiJ4Mv02IjEEYRecN/AenXYflxsxf6G6KjdKuGrH31JyY5me
EK6aYWnpzwMdfXAxdOuVxYlD19FD0pRFq6OxwC92Gmzj9fh8ZVW6sP/ARQLtBMzHgJR79nnKaSlH
wjFF7cqi26yJksf4CGwCegzIM8DJ99wVfxRpaf77L6sXqnlOPxRO2LRQB55PHw05UrSiVWc5WudG
r1A/gG85xAjDGW3YecEClX4+2Ppn9IrIppwRLQEuaaWx4/LegLN9cozRm4635eTnyeYU+rgUii/M
RKmRoq7vAx0W6UaCJNou5QKBxpXa6qvNdLarGGyhKKtmjeOPCpCQBZFZS0/Lbi+eoOdWzhB8WMFj
TJx1XNmWz8lCv7VgkffMlEcyd5mKNZKjZpofznq2mKjN/rat36IoYsSIxdXyix5CtCtOyNW8HAk8
cS+nl4jcmMwGfYqNmfTs6DNPiBJmxEdXwA4kW0ItuVbeo+Oyp+tMSxM+LqPwvLkJY7/s/bK9KbvB
VrqtTqtO1Og6PeliQB/8oys2lfYMP4C5+dz6/D289+2CZJxF/6w9BNJaXJTPsexPHWlXj5b6nFJ8
j63uq/qaVe9oPUg5bN6H+O1akWJcKFIsSNrYW6TZQ34+6lTEJu/7UzccyE7XQo91RvjFxJIyG7Fx
bK0TjCVB3yzFxpeZIu5ayGMA3zLEJTaHhbDZmr8Lgz6vb71rOsHDBvaMP5AY6SyoslPDpcC3bL4S
RplIPjgUVAvEYTyOvwPFE9vZ0lzyNpKd+CJu4PUIR8KjSOU57bqEidTpV6hvzZaTKM/40EpeFnya
Rx22+Y2SwDxYdWjAAyfiKFxi2xWWGotJ7lfhWskOimKHV7/mH0cSlmJ06xZgHpNe7jmYK4tyqRaC
XIbOqHha+FSZ751yUKxbmRNzsCus9XG6DSEjVYBmTOLZjq0Ch/wj0F/oQqgLzNEV8DER4nIwx20R
WlzvjGCvif3NBB8p3WmsuBaIj1BisEqVWmLy7d5UEUoWEzrcc+awqFhMUvIGyEdwjLmsmEgovzFo
qZA/nbqSN9ymK9gibKJBHzn1jI+QVQcOtHELTYwOUzY9RGAoCNBQPmftw4QEf3xVwpdkuEH67uiK
E40euUZzt345EcqgOR3dZvWJZrRYrfrq9oh6he0iep8OX3X8mL0W/WSr1UulwiBRyJ5iU5DhK/L/
ETLudbt0MQQ3fGkgg9FtM5iMfCm0OU4K6/CNNDuT4tTvhk2hLuM+Wg/xViifo+DGCjbmSL4pM0pH
2DOBeUQKfq+r70XDMEb2mvygwpo6LrGwaDJak10jfPbtDln8dK8BB98L1CErVfbgbEceY/NKxxqi
MgJ2FSKjm20scZ3d6t9L8M/hzdfbYhGuK4G+0IyzLnquq4kYmg1vize4Tf3QwcHFyzcnXPKxZDsD
bMjjPDnqtCvNC3muWf5aOec/bVgGQjGOHz/3nSBvCuIv5YMRPYa1f3oACnV05xkOUIa74gPwJ8sU
kkvAY0Sv3gcgBJ7kZbzoHnv27Ss34scueHY1Z4ViFcitJsSTfBhwAhDutUHR5AnZEj0ARrG1KNs6
RwQnvmWC/+8/LX8NCX7cCaaUsxmWfeQckJFbVSEGmSLP2vBii60uvcNnRs6wo/yyXmZ56dTRLDGx
DlHWoSFEPAH6LETbxCCZPDgI3NHmpH7M/yWM4Y6zLySYoRgl6IzWp5SNiZgO/7QSnWaH1S/mKzvd
aY0dQWnS6GSp82I2fg5d4yXKi9QSNRc+t+Ymx2IjFb5CutbpLQ4/pnTDfE23nIAs3uO9nnkC2LSP
Yqceb0dwdMq6AjOuPwW8NV2zPCXvobpXirmWuI2NRdJv2dUVkHgiqrEUOFtRgTl9N9tNa4mgLhRX
bDedK1MCRalP+Kk3jJLNQlTxn6pb6YsIj7xBl6L9kAj1C6EB5uqDCGYWd54sq/C1F7QF8fvJ+Ouo
SYvf1my9wNInu+17eNOSIBf67cJioNZ5bXhjTG/9iBDNKSZSzxhs6Hzu5VYL7vBMgqAj4O63Ausp
upXbYVmlmJZBW2fVriiKuySEQlFsy8Z71xL85tZHxb9sGwLTlNZuEvQuCtNP5j3zevgpkotWggnv
Oub93SKrEL2XcLV+SWSEwHo74QYm0a0fPyskL3pFf7Nny87uUQxolLCrUcD7lrlFb73n1cvcULKq
914/iO46Kd3MKTsfq1wLi/O0FI9u4vcf0Bd4Gyo/R/ZpN4+0oOw5CEWmP+pH0wL/iCi68UFaECJH
AcCeRSsC8OS412XPyh219OrsNokWx9/iQ3M3EJ4cegTPObj5rMHrPMnr5Jdiobky+VrJejy543Nv
rFH3++IvNC5O9oacPLWpeEvUf66wioKNJS7xLeEEHh3hnrzpr4CB7iAsZv5Xb3ev9ZbEDPxssx6d
gnkxCLNDBXERs20ntpBsjjdd71DqL/79Pf4cfcxLwbfP8WwpEPJBqpSWz3EGJVCWvvaP3bKC3DAx
51lcm7T8HLpKdH7I0qWEtCyRhfjvI6owtHpraaVCV+CY3lcorhSQkBoh14+n8aYxV0l7SAhSsB4H
cUdQac3GJDGlRn7pNKUH26svV1DKZMAlkVcHW8UsHLna92R5iML7iWDT4D9moWJxrbVoXqg2YK2a
ksWP4D/PO9B1Ho1WmokK96r3RPGtYp1kJgBBXEQYE42YjT778g4/h8oi3oZ7pVln7RpvLYFDZv9Y
6n6JWTh7CSiQgFpmtyp46UTbY8/Vmn0/vicadlo7TxaxvpqsN8o6A9hbjJl5XDfFepR8eDOQ1GQf
GBuwRzJADxBH+j5aTcR+9YdT6TcJ5QMi1PXUZZAU1xkBYvVnmPlRSLa4W/5ucU2XzlitGXdoBE9g
so82UfwyGPminC2d6ubY7As6YwYzR2Wd0kaX7vhaZ7spzarpeOUl/Fn3ckN19mWVKCf8Eedno1Ys
9PYYxiobc7SLo0UVsPMpnJMmV38XPqDaNw0n051GbdU+K5T7MXxbSB7RTXj4OsNFYg8mc22p2wJH
Nn1U1F2VhxUR1xEmkEXlqB/0VuMJtCcJE3iD1zq2/heTnA/+Z8kt3jxitYH8zT33eNnsRxQPueHK
+7xYznqYkIaoY25nJlGIhgfdVs65ujk0T5ojDM4wXv1YVONn0YDXFuEHch7A+T9aaO2g5lHZq0ho
CZNp/DHw8hvGv7Z4XMmHCBKbiz1Wo/CLPEvGsDnLGKeFsmg+OFFWr6TNt/vSeKbp5WieQc8r7NZh
+pimvvYYH0RcjSLaR9M19tAfkI7IDuGWu3+vMD8Npjxc8qngYRn0AX+IsbQ+V6WTks2/IqHBJKyV
9M3AAHS8ZXMt9WewjyzZTgy3NIrBqT/no29Myzx9k0Gsu5zEUAnU2wqyPC4duMuclDuspva/r/Pn
fGm+Ts1SZJo7lvFDYyGpDT1rpk9cp+h0q6MEkEJQHwMm0ZG2QrZegBg4Mjhr/XDHYPhN7HbDuKaE
rZMtZjIJYdvssnokmWpyAjt3SdbF/uiW2+sjZP3HUVFisEQnal66Z/fDWS2r9FJdH6dMPgglkEW7
JctgofksHlGx6uOnHCoQ7C9B2artbZBvaB2pyr3wwTA9flDMh858EJ7zReLI97CmSKmixAra1J+S
B9N84mcSdTFx/OZ9Ih8oX8+6Td03G1vtHEJhDMgD7ineTbLfwZgd9mOzE6XcOYkvgUrV+BHFv1Lz
YVKfLdS3NWc/FfEgcSjV/VOrwgPwA/FKg8W6UNRSWmsGDX5LZl56dkdMYcz0XEjkQ2Gs2B0o6+kQ
mnukrOnMdSEjuPUy1fTl1otIrTEQ1JPOgdFSvQ8ZFi4Nb/S7fNEjpvkYy0eCr1OwYtqCw5LlHAW/
U94NwMQOlRTiN+VGUZnYHF8nugPTBMC4X7bF5iTQkwFXReDNAsNHNI8PSpCwFJ410zk3DOysnbtc
21nhhBNjj1rMORoPp9nzsIGJRXclUN8ra3SK00KO0jmfPNQWYrNEi+Iq4BpRJRXajtZcf4SIe5Td
jrbKxOxNwxUY9fscgaulWW7UUgLNrSX1zoh2Q3ZFwaJdONOgwCNyCzSuwtFm/vff5oFCESh5EXDD
RfNOVV9wAM4IkpKZOAwSon5yBDQorUUmK/AudfHFUh7LBrKFuS8gxCU3eQl2XqyddGFUjt7f0uZ4
1e3gV/QkssZxWP9s+JIkp7tjyE4uYuefwnsJeO2J/mEOuwMQNfkKiiFxot10+SEuH/vuaRpe9GvJ
IV/DzbNjy18/9mye0A2lXKdy/J+zoylu2aVGda3VyzRhndAyuyECD8O8BvkgzlYk76Qo8E5uJi/U
wNY+pd7TS6+FUgGElKen7tTmruJHGMBRbxVkLpyET4v2yqr21TL6cd1zWN8MBYQRNX813x6SJp2q
eKxOPKS15peKX09rGCQsbuPb+M6tR4KBYwuBqLGTlYUJoqQ2dtE9+JinsvbE00EA+yaApCxqz0w/
2nIj19ThhUe+jMlLWmVwTxJOOaB7bsv60Tr6AHyALMI2KjlH3fW0KJn7iNOGociUeJLmzm2BrN93
2nMAZTyJCzbhRUarwdwY2SGAWNzFTwlidYWsjxhFRhZRD/x7uf/Z0GcBRYsiE7AC1V39GqZ8uzFp
XBVVLpdz4YucblO097myCGF2Syqp0NneBJ/CeUnzTsYWAB9NVVKtcF8b1stJe1Uay4msncZrfsJc
Y7p9/iK41pWGqzVX3+dPzyTtd/7CuNjzNU3I1Hpsw35+60ZPU9FsrFIakQ6ThjRLAF0hbshfmvCp
CW/K/ONkrU/pppRvZbjQ9JpWjbqRLW4v7EDVgTeCujJZIPRR6OhId1jUC9IB8Jz7mAlFTicovAoa
Nzd6ivLN1G/rErz4DWlp8KKhL23QxRGgNyGZQPTRMCK1CXmHnbWQi4MAEK6kUYV2xiw3OfQfl1yf
kHwit5A8qd5xqpi8TuGIebSH6V0vVT+K/yBoY6IU36biXQBt+KEYmEsrEysYUt5lILyK0V2TUPZc
68hf6snwSUgIGkTs2lRZf38aUhfX8qjI882F3EMwS0CK+QKqdxPdDB2RXWvwlfgHm3I3MJUQFnm6
EXKn+szhImTrccmdvfJSXlpSv1/S2SojRG1YdydpvqSTTHwjGxMCckpzEO1zcYdhbB4CPesbEbyf
R4cbnglL6rFiT1sbsccD+/clKT/mFvN3YkAJk1k+NPPL8P7tOzFTfIVDkqgH0v8K5AzNR9i/q/kO
3P+TsQWJdHtyMYbYUDApG0xtIxurmly26gnLdzmPus3ANiU6l0Q7Laxdco2eol64aWj8YYPMkRiM
IM6WOCOJT1OcRcqhEPy5ZW4sDPlJqNf4KVxy+uaVavogymYPpct6bHlDveOSzRlPQLSihQ7F6eFk
ro8GZHooMX48PaH9yiD6LloOm8wWtcaX2KCNd5Ho76rwQWVekwv91ObxhcPWYVhvmrL2AzMf6nmS
yx192tk7Sa/eSU935X7mFbAlQp9hAQ396PbfT/dL9nC2wDCjRhUimSLNuHM1fdGHYZLqp/mvioA8
KG7JtZcXWb0U+DANW9FWXb4C0lp0dw1cpPo5yWBOP6bRvYIbaB4ijkcOVDAnP2e4gxY5VB8YhMpp
EWh8+lNOksJOamwx4RDjVg8EZvQekluIKzabRQ2cy/I0REUEGggMHQ8d7AxXM52helI44ftm8YIe
LTgRDam+n6a1Pv6GrhSQDDcLZUD6iDVtlOZeMjdH1qpoDaUH6PS/b5R2obo0WQtm+RlFJpKGvxeL
oLC0PtMS5YDfx2458P8u0zWBr7InfWQElqhvRGBbwnPfrgbjHmhUxlFK/cQGoi1VFOLq8UbD2kUo
7JxuRErepwp1hZTe0bCh0I5eFNMNvAs8jDPGqqeKEI1f+gaIaEABuTb0dU5UsStjUWTOGvqKJC5D
QEtW8cZp+d8/9lLRgELHUJDZKXMKztnKWDRWUShirDCr7L0J0YSiv1VMCVR9F09Mn30CC1T4aqyN
xppW5nTTzHkDeFC3cbKtchaAe/iGcnzDUb02vLK7tx7Nrf4iY8qeHBoK2LGb/jF4KV/re1ysBBUk
FmeQu5Mm2QOD5kglRQRY+TOYzqTdlYwICI+hZfksfmBPmIniTrUpa7TSjGDSVUrwYFzwD/99J35q
EeZ999udOFuQS6nu5UzmTozrnEiPTe0Z/MmM4BlbBqeC1t78OhIMHp3pBIY2g8kQ0XAIJYxnY5vM
zBliXqkLfoprzi7rbMkLJSgXo85lYbjaB+tpxcGPj9TykKfaiOv4EJFxnRY4nIUrZb9+oSZhjeKI
rHNKVpXzLpiJZeNUJfztKCRwZdNrNzmgN4u4Ny8qX2V9Hldyg4gZ4ajEdFK6DZo1z1snWxvCsfGW
aRPzhQ/zSELrXo1/x+EG/2GV7jv5ozyRJX18barG69oB4CLqR3C6hitIi7AzHVVY46BPRDIhF2Z6
O5EikXvtn6S+KWGOeGP3ZzxuteJRG1q3FD+UcEne1DgQhmxu0uCmOF6h/lzqbpiKZYL3NC1Unuf1
tTBEYWfE4fypBNKrNLetWm/Gn7Bvh54ZLBk4HkdffTBjt8ByCTUw9EqDRGZ6BLkNfKQAeR+QckIr
eOqWV2c98xt6vsJ/v8AzPWQXGEe9CoK5zhWdyYU51y9nrV3vJr8zL96bhq0e/v3VzGvhv/7k3Nf6
VjKcAAFUUyjMI55wiVnQ+zKgLq6V8D9ZO/NX8O3enwkax6FujlrKxp9IQARsafZt7DsEFGiAVqfT
Q3Uf+QS0vpEkTMqsn/pWjPUQVykkdGax1eiJCujuW5CPZUi6sS01d6nqDgFBPDVSPQpXLIue8p6B
SFxNeIpJLGpjt7oPPYOpAHZpywdWICnPlbGJ4xtFwcIfI44i05fmSaf0dn4Ntv5T2cavpjygU6rI
qqKdf39WkDISEuYHukZIAlFQsh/az2TRz9m23og5Y3tN1SZf6DbxgtOeZS7NwP38Lc8aoROtxJQP
FfIAtzCxVRKPt5gVQSSLPSBbUdRFIthT4PUb8CcRFIfQVWzmKJwjxies4f8Hy+Wllej7VZ292kpf
GbUUWPTAlsmTyW5sKKtx27q6Ly/Bb1+DHf3U9s13/ttdOHuvi9qQlSblzmPxRAphw9yU7fp9VhcH
brBUkiXCLLzfk3eitLSvve+Xn/y3v3/2vudZlY1CxHfFOHRZ07Rmaiy90Xv2KApmYrroBO///pQv
7jTqLEfRJQvZ2zljxSzzNFWPPPnOl/+QZuBFDg1lPM2gPNAaOcfMgeVtoeW+UnFdLOu//+X56X9b
RcxjPclKashf/di5IKaukKr7oH9Q83dGyMil7xqKEnS97MJQxcmiofI7PmeyCj+BDq3uqpavGreh
vDP6JdTCdlX166C8z2VcVHlzlxB9TZEB54jwKSR23ROKEV1e5sftEcn+tbX4Yl2lzQwKGW2opp03
bbMOXbpeaszdAWMXv6A99gD4sHtpuHPtYF2uGdTwiwgFgJklrwjHjjBkIUgCTdUwBXpTm9dkWFvK
Ngby/1C6FmSA4656It8e2Q5Bol4g+keSAjaTU9iZh28TAvgujhfyXbSp/zAuAeCA3pgYoceSJKnn
kcP+jOMvQZrEHHpAI1CtS4UdCVee6MW98tvPN+aj5rcnOqnasWtrdX6iM5SdaKMOZQrmhRoBoml4
bXebm5XdWuthTa/FQ1D0CrquzpY12QqNHcI3iMPVUV3FjiC6OFGC+kZSrwwsLp7EWFZnZ54G7un8
TFSe4lNZJrM6Ylvh3Ka2KVcZDnLU8q6I7LJazUNaqHpXik1lHn6e75vf//DZ9y0lgwA6jtN/wsYZ
ePPfZI09bjsInA3ZacrpiIBpURJoLhe38wOeB4X74o9pz7by06LINnmK8wVijaPAiHsVyeEwQ/NK
XvZPJMcsAEThzBuMpP7H8EEI+kQJC1Gl/ByAUNkxCDBrg/vT7Fcn6vEY+BK1H5h/Itx6Z5a4x79J
2eYYe30buPBakYNpMQeBT6sylj0rhqshkboKxNpBfBudjJNoTRikraO9x2EBaZypJVFdsS1oa5G4
1mA5IPx35xwAnmHXuRozgHyp5Q7QLAb5YDGvrdwXbxhyU82adaeIw89Oj6lcGUKYqfOA01BIPFwS
sAtCtyc/kP6r3b+SeyLNenhXCZAE260r4bJMhDnO3YYZOl45QCjzVvX3q6aCoMBEpTAp0c1zIJ3I
HdP1xFAP8smV5I0+rqZmoZgruNZCuFHIcOSZZvneyFeifDOlLzxWSVu0KnIY/A/FwwD7daEioqg+
J9MjXm4SX3oG9CxHaJtHxLS9Pxz/TM3vQvFD/xpt86vK+ccP0M7WkljrTDWtdJW9sIBijSiEPjzt
sBK6VH5cVOAsyp7jB8RSvEZWfCMW67BcNwO3Uz78e5O8+AZaaIpVizEnX/BZYTA2x9yQe1M9DBZH
WQ9mhqnf1DoHD7p2qrCUu+WI0qSjPWenswwzbAlxgSeD1nWRu0nst/VzXyzVj+rkjeqSb+ba3vM1
LP55w/57jWeLSxKEMDlzax5vhtkiLrZQ28V0LQGnwR94xHRpeEl3r8RrQSLy3lazherlQGWOzRrN
rQzVC5q3+aI4uewcEYHGsqOZmwIt1cDEiyTHK9vFhXKLd9TQkMHKDPZ+HK0YiAfJSeCKhWWLFnat
nJxsxQTDCdc9A8XGQQ5hOLNhNUDtRaZ4fOUrufxcTWaKioRaRfv69982rDyfhCyQsYHqo0PbX9ko
AznRkX1qVhGewlVvbdqZKdp0vzsMLjz/iPOAI+/mAgSjNPLsEUKOCoXmM+4B8pV2UfhQ5v/9/l0Q
CnCn/nudXz3cb9fZhqOmDJagfs0y8kPSP6LukrM/o4e9UcHYjtuDXKL2Bf00FqaMfAzNJc+GeLoH
1XRkuvSIppz+wAs7fGi4VqItqrjTuBUlN74bAVByXoTqn92asXOCfAbCLKif53FWvNVW//45Fzbg
v3/OmUgoMLuszlJ+DjrN0B38XLcb9jpP8LRs3fo17SMHb1X8ee0jufqX5b8rlELJpUJuQo2PpPeQ
wnBO9EfmxLCkjdt5l23vaST8D2PnteQ2lmzRL0IEvHmFI0hWsbx9YUhVErz3+Pq7oHloFYsh3omJ
mY7uGREEgXPyZO699iVVFPCSc8uxiSCKXGf5uwBGjIUoH6ZIu4cXOxJ4dBOjlQUYVD+3iAw7T5Jd
lZ1W2hYu+ToqVo42SBd74VFMnaze5fJrrz006c0YMXIerkUhSPBkMIkRAn3YTiIyn1FGruwki6NA
92K4Wrgqw9rI1bfrKLrLgiINimVrccxFjIjsHGa0Aqw0dMf+TT8GXQlBZ0aFAZMKWAdwLPwSJtNO
IMxeG+0UjtnELW6X3s/AQztH1DFHhp6voXCPyFh9xNrKXkcYHwcmdTNrDlOeML6dOBxmz9K7aYB0
dsaPeEEW+LoI3sifD7Q3tPN9EX0275WDmHxIPSKh1DJAik5bZxiujCwIx51ShfZ05PFOtwwOidFa
fqP2v01diK4oFEpP7fdioIc2MvRky4xAXGgN2S20o3oRSCLiQBNvTZCFxRW5TSZOBvj2IK8xq4p0
loho4W0ZXyrpaix2wl6KwI4/UZpOfVCmr7B1CbhqDZ9IReJbROtRYE4NepeBfUaKtf6YZixV027y
6Eft6yL49ztz5oS+vjP/PUEny3tL3NGsN7HGEiCpXi3cCr0DdHrGs3ij+Ku+l+n6faOtaInrLkie
e80zu51ec8sQFdEtLC7vOd8L2q8XdVL2WASRVkvOY839juWdudzU6ba6bR1Q0EZnt/eRE5koJwDP
uPK8i1UmfddGcWD2Lz9CW0dp0jma5gprTrTEmL+Z+DUfQl+6FAB2Rhv+P1u5DmGemui0iDShGNdK
hkoJFiSSFQk5rSfwBFU+fCRuHQNeRliDuVf01bZ8aeU5t9Vga6cYYxYJPvzULd41YhLlZqPeG+V1
F1XOMO0V7UO1MteYfWDieDVoh+5WMEhVbAV5W8/EvUzYZKBjDOVOTH2S4RTnWDBXf6BwJLCTo1N/
e/FK1yfppJDgSs31BEsk8reOwMhm3ZSxvBYSdYYzzWtyn6nRqkgmemTxI2LmHbWnRe7Kn/K4N4j1
cJLsBVEtE4Q9aT05xqUWv3OnPuDEvXCK+g5WkfglTaowXVVFBcLQ1zW8xuLM0RsxIVGesIFdZXpY
1BX6L8g2LpE43CbZ9cLJf/bfriKs2GADn8qIZ+st13kn7MsvAjEF326axq8qI9mi+meOelIhypUh
LEioaaAdd+bs5Mk2Uj+tjJzg8sB5XE2CqIR0966i5lPIvhANROk8/9fC8VqmlVwBa6sf1e4+Sypn
mvbF9ICXgeMLuFG3CPdj93NIyPXCtRMU4z5+Hj34XwwFZqRPBdnUjO68BNybBBQ3xnL7mhtulw9O
sjXqICWPfDJIGXw3KfrWQbPV+QSU58ZTIngVZIh4S8ouYYq0VIxAa69oxUvFb8sgxF26EuYbk/93
37hJqDpHRLzgIPmVPeZhcw6iTyBbNvSWgi6g4ozdbih/A/XXhh/98VqP7/PkCVeA3wu7RNpECEbK
eqtQwBMFM+SuISBHJQsrXyGCsKG0NacXOPZzVArOgKwM61Ff/BhqAoVBMs0bBIK9Xz4aELJbhtAb
si9LO/NIdphjvxsDWpgKU6Y1vwQcViLc15yYzecGL7a/NDRjNj25y3Z83DcTaZMOzQcd3fGlRu6Z
Q+HXZ+JkydZ6YxgMEfNSrxJDu7gNilyMIQNR9H5IHC6hkMTkoizyjhwWoa3p+XU//kbCZhwhKPrk
Sfx7E9G/nwopddlG1mEGQlzrZL0+tscK+gAG1YSz0yKj1yetxyJOAoV2Zd2Yx9CJ4vvFj9W3Ehvj
fJDiJx44y24PurOeFYTZ4WxoRSP8kOdR/qVdZ9nvNPwxKwS1P1QgMhO3H1dglZrf58JW+DVMN3Nv
S40vDK6OtrnwOyZ+xC4f6nCnJu5yKLfTYbgWXO1tQoMIQNYYkTZfx81+OAafsrYjTFhjucFTHwZm
cvfve6J9L83W8l9hIVndv988eeqol7mUxOv8JIl42XJzP41b4qBR/dJdSF4UAoj0et8ZIPu3RXEj
NAl+E6gPS+uV7VUu3DJ9Up1MPmDoUNr90u1NvlZ/3Bkrc7HYr+cLwhCX+qOEOyreqeN+NH/M0nOf
DpTlZLbOvtCS9DX2RMM9yn7pxoI7BhUydCeU72rz7uKA8fu4++u3PmmtL5E6JVPEs9l6dFREOtue
wLcEM4LFxmBPtpXpCcv1xriIz/i+v3z96JOlsiyrfCqKfFWsxcsCz26PS49Ci7SIkP6bo26WBmF4
Nm7C9BPxsMfsRrVBKrJaUM2lhHQrAu1PVfPkKmiVHxfTQs804rlEdpY1Ld6Sv0maibub1Fw8riZ/
SBDYx2jFz24tMa4HYEG5on0W0sO/H8Qz+uSvH3pyNjHTYewjgw+t802jOZPkzhr8Z+FFJFdprm8x
MU7CNQ+az5YM6/Y9gRdzbIKU3mAG5Rn/7cjEtnxup0P3mzQr5iRzcFzsWLRprjaMah0Iq4l64RR9
5lD19cKVrxty3hPH3i3h+iyBISjImf6MSORcZYIxQQzx/XrPiGK+UAiccZrxuZbGkJo5mf7NcS0Q
WCXIgspqtl3nnjXUMmfijpVXKpJbwcbclMH3wDhQ24aICPpKrhD6IM/N0JxWXhl9dmS+j+TbeCmH
9/FZn1qniww37m8y5DIamT4rUfNmbN9XCbCGXHUkmQgMP9YKXGzwJaqbLrpe59copmpcV87cBhCU
zchtAYuYdouGYt4ds2u8siW7zHQ1HH+PJY2qXcnvYr2N1a7Hjk5bHkFF91tNsMK4HIpwdxsdZGN4
rEhIhmG7vE23MXqhZsdLUvd+zSmGOZj1y9RBHZnPHS/w/b+fyfMvwl+3+GQLGzRzjutOXyEfIQlB
AGUiN4p8VAgfhSfuoYK+V+OFbsd3GCI5DFgloRDhxMGFfvI8yfHc9WOq8aH0XMhuf5jzh0HfMlKJ
AlboIzKkxUlvLUoUNn7KztGkprvEo9LWzfBrHfz1MtaN46+mizKkkdUNsnQ/IXdFymgECzq4Zbk9
UhVpqqfPdvEJGHF8p1wLVPl3QfRS8UQcalq/zyAuCexJ+8xtjSuCnk3SjUXhUyLGunHMeG/QcKE6
dLNfg+SPoU2mfdPdWNJeRArzBGyyHX9bb3X2WoUBmd6hX113v+KbqnmHBKWFQdLf0KoZQbz1PVLB
S7/Buth8+/KQIFe6rsk04KRS6Cv92K/YPN7p42bd+8eORfh/S0qyaS8dOs7uwup/nyedtHvnKCwj
Eq6k+5larQEm4UqS/b8BiXUYo+d6vJOF+xaDdvPQ67zsY+WoCMLK+1EnR22yZ821oOHEb+MCOVy7
kbGuC3etmzQfiXwdgTtS77BBmd3Dojs5xDDcEubzRJo10zAdzhmTGH6sfLlPTdyTpa9xRv3ZzZuy
cuE6oBo+9ML+kkZVW5/lb/dZAVrELErjRp/MNgwlkRMrJhuSrrvRvMoAIBq30LxFAZJp97QkHvBt
59fNi3KNjanzzNmnasCTkOIrxPE9CXRx1I3FgXF4mInm7NAlcDB80zgZaPt1I/9d+oVjvB0l/oNB
IO2VtAhiwA3Fffqz7j9l+jS8xQozukMq7OufbBhW//jvpeSM0gr1IXZhQoRWHeLpATjtIj026wk4
SrdTaVzmb9WWrRXrUjX/7IpA7K9HugaIvj7UbTx4MH83TxjXscgJdsmYovLWuPHjvugubGBneiuc
yRnbKiK7iC6dtoHVyoo5TzbKfUbuHC93Vt8pCajuMMCxC/ccXe4vBiO0B+NXQfMXuqlDRvF86AK4
MHa/JTPNvVgoSWeejb8v67TrmyRyZDZKq3AQF27mH/1m2vPcbmqYSumHcDE94+LnnR6saVFk6tSh
s/2ID3EwVQFzNe0g0d4aOp/A29a59Pz/UeGfPP9fvuO6Dv21yKqpJmR6POIXLQ5Hvlu+UdDo/i7L
3+DzQnbW7pWAoiH+ofH120BW7qJh0yOtAjb1mL8LnnRAJdpiIp9mEIir4+dzshBnckA99vRLlndB
ohG4ker91Hxi25wwj9PcvlCMnNspkcuJCvAZU1c4X339Im3VLUWMGWGtaoN+U3KSctVHaP+rUmEl
rjG9uES7+dO0Or17prQuG1jvUK2ebM9HLa/NeFw1xSivw/vBHWuHXudBxr4cbanlSScjj22oDqKr
ty4CzuJN6PyBqVkBxYF6O5pf//2ef0+fAKGEwBmcpUGbDZrM1xthiuN0JDlNXlHGlupJ/kBiMG7M
mYG131S7kbUo3yc58r7eXg+F9uFtxI5AGvQqrOTEUeH6sZV0gz9hICST7M7o2ewOl+rHs689fSS6
NehecPueHETyo6UkTYFaI1HW/Vw67hJdp1K8FcRbsp98BNBsCKYnTruBOPvan8HOvE7Erz6XypXY
3jUo3ywf9TmH3gsb8HecECQJQDEIMNGncj49ubhakWj+lYPECH72KPpdHW3brgLCmGwS7SYuHfn4
2wrfRtWd2epE1Me+RAC8uLF4DCR6+g79QtntQDS7muoCj6SiPLJbiOqGQ3UGlxVdLYirgPN1aRAL
cpteMhec6bp+/RYnD6hkjEknjSOLvh70SIKvUIVgOvR62GUtymZ86CvyWIDa6RZNdeGlPGPq+vrx
Jy9lZalLbhncxLWKMX/E3vE2zn82yc08XJNZyUkSmQ1qiwULdQ4UgTdj5YciPf8ZsfMPjG33ehGQ
1hBdV4JNpZb9yrT1dioYq/W78hKB6YxnRRdlCm51jbsyadF8fXtEDCtxUcIRWQV42nAwxzuxuyEJ
TeEAw8OITv6HkLmDV/tjIG2T+j233qY3yboH0pPMu0sLtLJWuV+XGDJHKVBW6zYyjNPnUMl6SY7i
btWkdVu2hAEaQ7vJXPI/K9NXRX/sH0PGTWWK+ZzYO2+GTKFcRdJbBmAhh3ZMzjSNtwJFEPeXvhyO
KvU27n+r5cuo4UZiaCVaF7Z043v9SjCHokiYbSSN9L2T+wjYIhrzkcM0xhoS+SBtaPeR8psRcyjy
0/thB/pjp/CSEFWakf3duLXgyclWtA6g0lTzQXpN060oQhd6kHz+0iLpK8BkfxOJdvOCk4FTJeNW
8YGFIZF2pkU8Xv5ryiPQI46pICACIGUeJDpmoGhBGuTNNoaDkqoYsa0fxrKde9qSDkhO2a0fspQz
vje+sE2kc4oe1Z0U+1jRZyP35OYoBypQCt2LLz1x535gsLuIVjDXKCDwTirQQUjnbp518b4r76z6
dVJpeVi+md4WD3W0Eyt/HrcFrta1C+K07hFDCKp4YQNs2a4mWs/iU4jlBmvq6gpcgdpzft2KFNxI
vdYjrvxjYa25sMus54GTxxLCBPhdSaSh+Q0WXC75KtdOwX0ulLIZDUbcE4yzqczoaK1CAvrc5Ngy
6unHx2y5atdTy57mf+OjHGVkB3+jeRPNLezn3SQc6Lm5ffR2sdG2bnffL3QldIow1dA78s//KnAg
wvVpNBlralqt78m54QQNf+Z9kTYThvLLbZEzQhBd+rP9wp43vxu6hrDQGh6y9cxeCdddE0zmVjKf
8uo5aj1F+iVnHltzh/tMI5g9fSvSx0q9QRctko41+VP0WJG74aYdxp0E3X/gSBJ4teCIFhH/MZST
C7/luVvEiQBwCKd+zkHrP//rFkVJ2/VNLazUucrNXxq/Ht+r0EUJ2T+rtb/UqJGJQHTRYcz3DBA7
5YbzwvzZf6DwVna8T/VVenXkJWts4sF3HUCYi/vx+jud/o5/X+S6Tv51kRMd3AJhHjSZ+SaV3o7N
R+SY+oiJsBEJHuK9zoJFdgU7A4/mYqVSiPXU/IZw6XlvKJA47nFqD/dwwci8qK2nmnka81vIdEzK
/mDVthBTBtOzxu3EjMAFcZZeKlPPPhysjOv4zAJyckriWLUJpTjM4j2zI2agwgfRn0RfJLkzLkFP
56t2uOleOr1F7qjdzgnjyZmVKSgYJO1G3ROSz9BnKpTv8WSkahCpd/UnZ4MX8RKw4Ttge818/Ota
T4qHugmbCTsgWSx+/SNDv6rFiBP2ln5tHp+T9qWeHnWe5DkGTaChR5S6e7lzJkfNKN1cLd/UIz59
iyQU/FjEE9PXHmYM52Anau4uZzamEiwVpsEc9aBmN2gPCuSUb8bCi4HkWaINOyQerboOImMwxhcY
umfsv+s2jyREZaZJmXfy5E/tophCM4n3BZgsIuj94cHsoTTdkBUMJpktf7JbGhuRj7yRRbQcHzTJ
w9wrYR+EqOEZpYf5RDe8VvgMw23LrqFtMDpAdIuObmEuSPkYzvaHpgHH6Y3Tg0X9ZXabrtybnZev
TkdO+8lere+MfLO6tiBsdZwzRYyRklPCfgjC/JptU83tQQ8s+aUtGSRO0ON/tI2H9M4VCix6t6Oy
7ZNX+pBtdBMO/qi73S+cAsqTiOdltvbl4gqJPb9MpCYh3ISRACHtowdQt7u06Kpndv8v9/XkZdXL
Kuwbgfvaemm2UwQ2cVu6ajF6/okx92UeFjz8GNvUzQdJXasobg5G6DuEM9gKiC0neljTC8HCKDZp
0keCjp7KHDJqRdyh4gvb41NbOzRt9N7HFev8e0n8E5dwutpweFrH2/qKGj6p/tul18zJAq5c8Czz
b2Tdqz4A+cyyWzU9ivTjDzohBxa0If+0zn01+H/Mtdcy6V/XcfoKin1mZENPAT0zi8ooozncwlAE
BUox7UI4U5br5Dknz0JGD4zKfgv69t8348857NtF0Bxc/b8anIOTCmWMNYIlsoJGrD8TeQ8biFuB
BAGTbrKJNzq6DSRjLUA20H7KxXnVeq9PPx5ujMpSQ4uIo/bXlZ/UrSwMRx4mdc13n72+/xjznQrd
v/Ry+W2xNoMZCMl9C+PJjvwa/0xnA1fOdo35Ogq7RrkeNCqNj7HdVE8XV/QzlRCkPZUoNFgduEJP
7k6Ty0U5lr3IuPXKzDfZfIsxrQxSOiAbatYIVXv2S3iYHimzGRFNLQ+2od3BTEnBeCyaCCIa7BzO
Rgwvnpk+SuSIXcxNP9Nc0r9c5snAUQMi0VsS0STrUUyC2r9fZQikHHh57PWfLBIXyopzi+uXTzz5
3bJZ66TFIs1IRqhOHkNaO+pBtGmKgD6MXcEX78pnjM3dY7zPvfgueqhepjvjLoKlJ6zv2E/h59I5
EhyM7LZV9umyyzRqpjVorZ6Y/uTXOTcUGNWoHlKSDXEQEAPZOXlJiXybVK7ROlbtWfvpUQrUI4RU
UkXIRx0+hel+PAZlN1PbQz1q7WPjLcs12n8y1KvJ1SY3mYO63TTZraQdsiho5P2c3LASa8meIYFp
3FFXg46wVSX040K9SrBaJPzehSrZgBtKJYiMq2x09PZCZ8I488CtqEsWJ+RM+rcjqmQoS9jHcNxo
wYc/+POVhwSyQ+taH+puehWumuvinRfRJsQTZcEWt/kjNURXOIhW29luS5dEpGYFP7Ke1TZnCB3d
0/o4MGxzRFcGfzYdZD/moESJgoIepuhT+zaSg6K7JVIXaHwd1HKntWzrvsZX7tXu5Jl+9yQHLbkz
j5ozwkZLN/guXy6sRmfAIpj4//v+pylZbZG2WtHmfP8kGIGx6Yzt5f5JGB6O8RZQM+k/9jA+ZONe
40w83aTaPu8XW56v62qTILMWbKn3FHi2THGBrvCnABtfPONoJ4mfYzc0/VYIqqDUbnXVRc805N1e
rJ/G9fW1myC8Kkp3+MlrjG4opyPgiP1Goz6bebFXLg3h7SH58uEOC3PKTB8vwlt8BwbMqWn/MIwl
gXJ8tDh4FswnS2dsPKHhsxwFcWW7Fae9LsHbBLW5H3hJzM047uXjrpq9TNrJkw9JOJoSVhm/lPYp
rRR87itBhJOvZzbBGLqV5Vq13x532JvwNtHzQ3Ss/ZREW74F0++U8OVdBhJjTAVCqvimNv1lfq0Z
LeKuXN6k/Erpg6WHesvrRr0HBAN7l/fv31I5s70BR9Tps7G+K98U6PNyzIzyGPb3mh0f4IHdV69H
zZYsW3/PNniRwEzcLG5R2eSPBiuoIblfIgfSMjNJoPqSLd70HyutjtSHz2UzrIaY65kBzD2Ty/2l
RL1zzaEvl3uyhs55Y0QSpc398fp/ks/uIaRjekNn+VdGgjUN1xfcMNPLMbA2oDliPyTxTLRHQtcu
7cpnBI28Bn/du5PldU6NtID53d/PRKGbMB8iB0rr9MmQLLfHO3OTwMmkkEr8cJfOu49Jd+On45vx
hNgblnSxAeu4GyKYChcW/jPGwvXKcL9AATal75OmeNU/9XV/33xYxFf6xZXUeoKyxmV2uSMvDqba
vHGKT/WJahvUQUyPl2ofs+Vi9xnjgSC81t8MJ8z/lMDVxlz88aYonbICuD++gK6XyLeBJlrY8dsq
BXpRL1iwzswTvn6JkxI2NMNoxKfW40VldSWzDTn4CgAMr+VHumxHekbEAV1kEv7x1ZxUO19u3kk5
QWRinsrGevOg5BWLT6yyAbJ2A7pTsTakS1RwVaHGISgBcYy4GAtEStKoFw0+k+3upXrjpO4q97ix
FMlD7FVyggJzkyE7Z/jimuEmq1miRYAxxbaGOVnj+5zAijhEBCrEeQRwAKtfoA1It5QvnSrP9bu+
fMGTlygalz4Na75g9WrdCDF8JTvRvDG8GyKvv4ev56MG7gPyU7zaGYK02zAw2tDX2qmyXRPNSdi9
nX/IL/1PnoOEMwImH3KG/r00yevr86/f4eT1ypZpjtBesMtApRBekbInA/p4O4+dCtX0Tft0dCVe
tFsSPRIqt2fSorbF5M2xJwfrcLDdXbbinZH6fH0qT84DaiLrXZRm/R/nf71D9yl6iKXZuuvXlZ2r
jThSywsMBu1M7+XLT3bSzF2yvFJrsYIcC9Fc9aLHGbY0vax2DS0mhaUWAziZmJ00007f6/fwnYex
Mu1c2R9Tzzq66S8Oz8q9Kb8Y7dolYgHqP/AQoL4u+EtM3p/UCxhesD5ZEKGPdht7NZNpUN1gclZh
cwK1vdOcJnTn5DE2/X//3Bded0QXXw8ZnZqnZVPxc3cui2nOYQL6iLtsOq/6kd3Ldupfqo/PL+CW
zMEG7xVHm5POZDwT5CcNfOSaHLJJ7Qhm+XzAF2JlfkaCOTPCdkMPFZ4N+Z4QnhrDPcKIKvetzCic
AeJTii5i3Ia8EuyByeZ4qdY845jlefvrGteD/l9dN2mIY3VZr5F2Fa0a4wHY9hyh+2YtnyemMJ7C
osJl9nbsoQ5WYbX+gH6th57aejmwN9i9EMr2Dcnt6KQ108tgQz1d6jicmSV+vdCTTo5K/zu2dC60
Uri6SnUsoLqzo8y+2PrRmobuikCOqbvwp+A0kKAn2iT0xZonZDsNqvTyKw2xztiT7IfLhXHInyPy
t9XEWtHGTKa/t/3Eso2GJS94vKzdcfKOqm8kV+3sJaqH1IaeRgRCdBWUIJpz+wwEjqRdLQDvOhtq
YE8UtOxRiwJeh0JjwHaWfCu+S4WNcd/TmVqxUJq+T4x9UriK6TaTl6Vo0X+Yr+yh7WPCeA+I6b/f
mXPTPR6O/77UyWI0WssIhJplYXTkXXarXRWD01R2Objm6LFH8TyMbyatyxcDF4BhTyBcsDzmDvER
D/njuKUQNj0Aa9RHAKUGqmv0yAm5tDbio/hFvgTHP3cI/nLFJwtZPnF2UlKumBv+2G2bm3CXO/Nn
Zms73Kvg9YJ/36Iz8iI8yfQYEXIxv6Pp+/X9GVqjE7Px2N2r4mPCmKtsfDFzX7vXwT3CCbRX3eQS
yLf8FXMyvx1t6F4tOGJmB/oOnP6EywyhvrGb00OZQatnvbSm56TcDnZGvEsS9KzCFeEGAg0HxqcZ
05dbEWqU6WmpO6aIF3fRrjd2OpYpnMPW2zI8XoTDyuL3/dIA4yTisBNl5AWnrdQqk6BMh1X4YMZB
LuJrZir5u12ulVS0h+OuRSynEkjclp9h3kKa6ukfmfackj+tvVbjg9KRwRiIuluML4V1rURP+YLM
2+10jvSK28XvdXsIsSqAMZ6z39rRD1XR1mJofeTatO2hFYAH1kALgpROA4mTdKB/FNLewrCF9i8t
g6h+r4TNYGwSytHUPxZ7pVmD+o6oUhT9M04Gj+gim86SqOx0fIHCjUBxr5MPyd8ejHtcgsTXVu0d
1SHQzR/HbE+wsVw7so45w6kiIv7kvTJfIZWrGF53OEDWCLtEcHDs6e6Ky9aAhkuQ+tUrlddaTu/T
6FblhJh+WMNPSVsVIfyRxoLoLcYisGvJuseyrhO3sk7ZGjLDEZ1lyVsRb6ckyJKHmAoFZNbshk/M
nPRgyveLhSiNWNX86igfBpIEwL1CG092nQyc+NBKRDEcZut+EjdZ/7zEjyatYTXaH9sdn6QSXJp7
Wb6pel95EZyPfLAX8Xop9gssKuMJ6H62MRrsysROLxx68JnlsGoYBUBNOBItxZOddxtVeDekO0IK
elf09YdSYFbtpISkVI+ifpUKn/rwaNLmn5ldHgUcvp4M3tVrktduDiT1lWzYfIW9xmhM3Ya2K8Rh
xSZAbXGjMThq72J8s2BRTn+GGIumlZGCd7m/RZX779f4zErHw60qvMBw/JCpnRTl47Gvw34ywgfl
Rt/M3rAlKAIivdV58B9maMX75KMTXcnyV6QzHEaOoA/zs+4Abnux0IyJfvqRfyZ77OfArGwyEihz
Kp1IhYtlxffe+9drPamv52O+tNF4DB/I+N0sMpfztDyKT3pm6z8KkQ3P7YkqpH2GAJaGhgqGQLuL
5ODypZwxmH+9lJMaWtMrYyxkK3xIthjYJuxLbxaoRYjCWFmZrqNjHuC6dbUPwlfJNiDHLnQYzsh4
uARNRVgIGv27jlac0skahTB6wBCL5Si6W8F/u3AEHc0AFtuI+bsnuq++VfhL0xUWX8j9AnCaG8c7
UPex7BvtQX2k65IwToff4gub+ENghh0TikBbbb5eq34iLsxbySK479IPeubA9OUrnEpzK2ZUpaAk
EXdxrh3tFVVkbvd32UfNfIqzEsfmq5Zcr/fhpnhL8XDZ43Wh2HW2yR7CGgHhn2WHU1JuXodYE+hC
1S43/P9xqd8PCuulMmXn3A+x2jipCNTMOPJjZNEDcx+dRuumPJAe/FrQwq2vrAqftK9aDoK0HANm
iqpzfCMDkdzPPw5wBml+mD/yZhjlz5a46Ki1BZN35NJToZ19R/66zpM6oOgnRWnzIuIdIZ6HUx0T
FUZU8i/lZ6tCQ7aJrUnpe9KPH6/nww3BNUXrDp+K4MR6iPjRi2GHA1TeM5q002uFTISVB08C5ezL
rlH5auIfa09FiaFvGsXv8meQfraTEq4zBRGTGuEurIO4Dkg7/X+cE8W13v1acBoGjgyKYhlNiXz6
0CizosxzaeK9EzcgSAqU8zL+7nGPx0rAplhmlONePP7IQlgej6Vwq7O8Sy4Nm2w5aM22yXzSGULd
Ljqv7K+OgscN4okrOqfG63Jn3Wcvy2ZZAgqSDB2Fbse3NECj6nb4nRODiQuZnZVjAJDd5ZDTzUC4
QleTZr3XY8VE4sBQs2ezmHF0+aChQw/nR2XtZWpwsIoigXOrZsRlc5Qf6H3yN2HD0VjtB948W42f
wxrjRbuPhV9Tehe9KHcEITrZDn6nWRNtU11F+q1ieGMRdMmBCjufrmJ9l5RXS0xo1q8l2U9ExhQB
LdDm4thq3RNOfwF68fI6GTLlb3vGHMV5lVm6wNiKZrv823wPfzRXKoiPZ2XP3VdtHJ/Jy58eQolS
dqf78F3Uo9tymMeCfamj8WdO9u2CyBSE4A9Z8pskKx+WZhWxCvcDWFeEu+Gmzd2hfsyqm+Ndt7X2
I+iMhSahuF15JLf61aD6qUbP2p/u9Y9VWTQGqPJ+NtfzNgR+dchIbb/FEYNjAnjU07KBsMIwUPHA
CizXzSZFm02uOXPKnwFhlOPNBGt5R6fv9t/78xkdrmFI/32106e9WhJ9qGu+WrsjZmFD5hGWiXQf
zxt1dJTDqryF3neIifti12vgdlmqDVaB/KTWmSD7Z5dYXGdG4FySxRGe0aAkEyTxtfI3cmo5q+OS
yOnM/HxmZEqnq6b0ZYxavRLc58YedidDyWw1BAYRshySgZcZKFicxHClxualMnBBpTugEiv0j7nG
e3ct/oS9dyyCvZpeS5/lz6W414jBKi60RM7f1L++wUkHNI16YSxDHuAWETFeXo76tkZYX71RsY+S
2PcLqj0Usey93c+B8Ig7dH6RBPtorHcVUOfjv39lIozOvFJIuMHkrb7Ab5PgtrXSvB9EnuBuMyck
FXiTuQEdQyUvGdCAPQNuZG9rEvADp4zoH7swDRRyq1j6Hsz3MtlyNBAseyT1wNpa5AYt+5ZILcM/
SluygcZl005BPgUqsnuEGErAmo6cY9kJG1JHyvAwLvscVEYsuhltyZEWgoesF/dGeFPeAC9XEOpb
xAleLdgUG39gIMMJj2mEGwXTL8QWQX21zF6pOiVl/K5sXGvZJvJjhsgYgMWzJO3mV7UhyxB0B+xX
p1VdXlQXz8noa+9h5Mo3460xEbFpo7NnXppRSsKXQywhoayJPKIgSyIuDJtzSxIGZQUuyZ4nTyjf
L/we625+uqD8/XOc7Pa1SZ8/aheB0zTRVkik24PCfye0nxlHrcLT6V0MMNsiQLnw0ZeehJMNvFOM
kIErH43MxdysGLcshnbnmVfh4ypp7lOnZ0nqLrQ8tLV4PvnKli4CatRwcX8HUWl6NIaGKi+rU0XC
y589wNzI56dI7zgNbJWBPj0GavQYGdJS3UCsQxc7XgM7UnyLdf3OlCMqgnEAmHAVEbsR8j9VxS2u
XHtujAczeTdta6GHrCCdJNOxV7Be3MzFq6Q+5MqTCl0ILVDQkDPa3eRyMMUQVfywPMzRTSwujrG8
UmGUCG168WdH+szPf9/6M60s0MSQKUQAfrgt1JOWhjQmo6THxnJvrMA8fyQziW9IAp1zTDcNSVK1
xJiYGNMr0dhbVlAxgILQi3vEicZbrXvA9m62TynyleMxqOcDj/pU0eRntZP9o7adrCtxxuwIbCwG
wX1PrGjQ9/s5vAJESc6UtsmA9F/4Zc8o5b9+rbVk/KvTmffKNAutttz3kTOFG1V3G4EzrVs8Gj6+
HzmQ4hdpfFqxzyS/bP59U8+0L1fe87opMzfjnHJywOyzZKbPYC1MfWJxq1aHiEEZoKAfq2CV4Y+d
HncDITq8xgVOBBvLHNB6KlHZq5zx6ArgZTbDJSfoGYLC18s6OUtCB817PT0uvOHYcaPjunDShBqO
fjoGFnSh0qH7UEtuvR3uhicaMkriFmjmwILKXitetvmcewH/vlEnR8pEiLq5MrlRK0BKkF053aFH
2MZAkJOMGb8/ymiggdeHxCT++0f608I6ffkN/iUZJokhFHZfHxG9ljutMP/cjRFLyHzdHqLbSryV
Tac9LI9Sv+fsJbVrMdR+0LKgHBZ4iF+4S6j1ze3AHAutOrIKaKk9jzNFSrO5rBo7t3Ov6HBancYK
bDyVlE8xEe96Jy7s3KvCftsipiMVWtqH1Y9c+K0ef83/R9p57TauZdH2iwgwh1cxKViWJcfyC2FX
lUkxBzF+/R10A7fLkq8F9AUOGv3QfbxFcqe15hyTUphBZgmOUuUIbFPXX0V9nUPzPu067fZogcA4
WNlBwFrz81P8/lO3KBDCt4Hp93lM/WeipXUrtFEZzoJsFLrIcRpnihBRLBo7BXnb/wLhQGoO+Zym
k4KHJnESCmvhxXLrNNMNR8tBc6bgiavMlRcMxeab5Z24BsjraEG5Np1Nw1jJITSnEVp8vq7TXcJF
tnok5thtcCKh5IAzGELE04nW7hZi/LelkFqBSZPf9cRN200z/hJLyhv5Xgr8bmXKfp8TWe/yhQQc
U/wot2WiTskEMm7l9jcJY4tchnkhFaU9JytSIMd+5ZjZsAjllQEPL3ySjocStIV4qwTrpL2hl3Hi
5OCQiDT3ebvCQfWGFbpCWQsz31c1T5EXFp3zhRDvAkcTbSAsJubhwSWXT5texx6xrkKWaPbc1XdZ
/pqi5xGg2xrHFy7wb+JULTrRVeYaZ7WSk3LRjk+5fj9Vb8fSggIurNv+TjX3k/JcQEausm1i7ceE
mOWrb+T7F6KhI0MkMkumv065IZuiNJL4ktPaKec7uNDYYnJ7DJcc7MH4zkI/xEo+wOGJYFKgw8//
i9ICd998jSY1RAd5dPZVqM1gCnKLkK1xG8xnLDot7i9xiarBxOtVkmZkz91yW9vV/wHICYd0uFEp
J4M0sQH6NDUVzzkPd6FI7YIkwOs1DaSQ3328ypygQemFtJ2zpbFHESK0OTrJY+C2rvDbnFxp0ZG3
GnqE/VKbFm0u555oo+XfaTfDbvCElwIp15YcKgVOoZOSttv8Mo3ObggNJgSYomGRy3arUPl9bEhv
jOtdEVpESe/HUaWSx1UdsXK+MkEJA7fwq+SmFpcyb8jHAjpH0hScg04I7DBapN6gbxTVC6FCZPFr
rHkqx9qgJfLJARnVTYc823YIexpzI0f7unkYxR3CLKtyIBTC7wH+HTlqulK4WpIXMXuUySPg4aMq
dsvQCx+yRwFeH/MCXaj0S2puLdFFd11GMBkdNXlFiFPfGtlaDP1EvJOAfOxIOQBhcoBukjOHmgyF
onXP9Tb5Q6Qu9CydyFBr0XKvOBIHotCpVZbwYmkWyMNNHhzibTS9HGFPGPrN0SSmt7iR27uo3YXK
owJ7WcjozTSvSfBwIvCL/xZhDxdUiHCJVxFdONiEcJ2qBaG1Agic0G65/9/NkBPlLrDgci7Fa32w
bzcIyP6ajjUL2/uFR7Ru6qwcuSYAgJzRo2+i7A83EcGgnDnd6oCYsPdjD97QazcBKHVxXauela6L
9gXnO1adazP9G7PBnF5JA0lSuNohyP8602Ezp2aulyLHPXtqlkC7Z303iiF5ob2Q1WS0dt75evU3
CPeBBkBuugVRTb9o/tT5oj0FeX7hjrkrCy5sVcsCEITTlXUQD4Ubf7RYct2kXQ/yOu8phsePci4i
WjC5V+/1lozWjNSsV9NazbHgVza9b9cxTcEqJXPGI+Lm66+z1GiI5ACRsEUd2Vr1aEal5VgwQT04
m5Jtyoi3FgpO71Zx6z0z1h5tFT4Tih0uoBtsKp+pJ1cPNd8o3Wfr8n9HdnaJO5LclnQGI2tc7YUn
NmKcmxbE5jbEHSIfixzNoHzhda5BEYIs63VDMuX+GqJTmc/X54erf8dxdriKRqmLSu50h3ruHPr4
79RkIa9PDyTeR8sx3jThSu1X8XDH6yypXAJGcwpk95jSSSkW1woqS315qr0yWWtErjnzQT1GnkrF
EnzUzy/0G008j02nqStJswjPPPtcE7HFPDKwJ/RceJEi+iXHdBrdoh1DvlMObIjObLssY7elaHqV
5nD5QVEBwTfIVZRJc3FhkNShTsx0ELC7s4iH/HQ7jT3OHoYBGtSwh/W444BexIt0c3LnsZjP2t/h
MRHmbntbONN97HNFzq4yzi5fJCOT2bKB9MFqPj8lH9FkG2bVztQ3zM2LVHOl1g5vdTQf0t90j25r
o6y6F5yCvSs52ub4ClK1SKhEroUOtFLg4VQnbdjQtqiIepytMi6hvdruBOVRy19C445Am7F8o8/K
TWg+2cylBoKYk9olya8/PYTqe5rddtNai9a0v/PeNQsnnA5ckPr3qFqMzPR+XVhXjrbf9Lu+/PRP
bd+/R9uyyuMq4KenN+jMk2ZhyItxGwz7EL6tvosOMddaLCUuYTT133R7bRJ9k3/AAEwDzxaAy8t1
fegDM5aaMDhU0l6pV10N5PbVzF3+GV+BtNB2eVfRt2A9x5V0sttxrR29JLSrcZ3SjZc21JTaI60N
4BrWlvLj2lwS9POi0/Q6OZ22sAyvomNrrKLKrt/kbqGRZFn604BXbnGyxUXqD3iKTyiVPO0Xcp98
WE20S0x8x1T894EJGtmvjDXfXtHYCpHsFDyvVV+/UVF+fRBz/eifN2EkpynIK8E6iJ2DvIrWH/GM
qDeTbfSebSF7KsMT1zKp86QASQ2R1Atlmz4lD/W4IGhy29wc7WSbtU74Vz86oeTgTq9pUWJoncVr
ce5/Zst77WIkBj3fI3rvBB7OU0iyRb2JgmUpP/+85HzDJ/v6m86OoUkyT/g4sA7UN8ub2YxUrFEW
4LP9Q/3+RrV7fzTdsPQo0tbQdgmpOPnz8Z9qbbOIa09+kSOHTKTZFuxEqIaJSOXIbIzoELJVCGr3
Wg35myo4Y7YUzAqWKslUzs7ew6iKZj2a1qEePPigdvY04Byis7aF9FDeByeEqp1BNwqJwkMWrknV
HVDfW09EAxv00tAG3aMOmN6QqRI0Lj7HNgk5wqb+W64TTwXCRdhxtpKVlcgadw1M803r9cvwL/oK
QxXnU69bhx6qiPhLujO39NQd9fG41g7FY8e6+wf41H1z0DbBnf5wqmH4OUoG5h96Tmh3/vFOIVPL
btA61X6Pn+XamjM/wa/75tchnm1EUlPUQdcwxOl+zsVS3XCfuOGGDI1ltyxLBIyYV3yICfIzFe+H
n7/J71e8uQ6oW3ie6fh+fb9yq+VynSUBKhZbARMY3MzhGEceCWwHekchMsHQxfU5u62xeHvGld//
CWS4/P3/HcHZ+UU8mvHQUaOizabA2kZIpTil4nSBHx60nfRCwy2dC4xLlAcpPVyOlixrCExfJfbB
v81ezd1KdPXEL/bJkfoHJ8NFuSmQy3ROY63jYKOT19qtyme4qq5mB/wNsVxVsZc/Vs9QXnbHt+MH
RA9k1CnJVxDDHY1KNPLgZDE9kSS/4hIIpfqQLvsXzCLVC1ARN3xQveE1RO8MtDe2ibLTT3TILEKe
V0iJ/p7URQT9p7Ch16X7OW7kyqubl8CfHtzZ1GwFUav6MQ4OomEf33BZOMUjzQb5D6s8tp+50Elw
R3KNd/D90vzfT8Y8U9oOXZZz6D4GB8SOA9YZPEhvJyxp1ipFZ98RZ2j3Pemsrjmsa0jkJY2QBVdL
FjDSn5ptsM4fKBU5eL9bZSEweDhQGhwIzef/fwuRTn1RPeJj3wFt9dq2UZZy5DXI6rioJ5usJ0HA
aZ5xAf38QL+5VJky+jecSTQ+OOOfrc+d1kdTWXMj7O3kTU24t8BjzH0xXqFsR2kCzkYsKP5zPss3
p+OqByBc3U3HrazNIF/lY3YGXS9bfqMZ/zqusyIuZ/96ktssOJjbsrVj6tnT+xTYOsHpzuwFGm41
3RZW147I35zov/7ds7Vh7PqykyOeR4XXTPRpxqmv+m30qLs9RzL8+gtrNwNpGrharKTxU7eWlqcN
HAHReOzB4qw1AlDQM9r5Xw5txpWcxU/t5dkEkEWVVBFRg79xQR3rqyiRB+xHn06LEFlK4zSv1SOp
infg3ZA1dClNCEfG6O3ObiRaifj92vdrV1/zsnBDdQlfLQdmWsXyeUW07fRqmiDyHKz0V4HijX2M
/mWHPd7c1cpvLkRR+aAQPZ14p2AZ5n8gSIhckW4osds4ttSt9SaSrNN6UbSLP0QRZAjyP0p/j9Hp
NqaJqawQTDRHn22pDp77X0wqeNG67qbBbGJrQOvUh4E5JVMfsc1uX5fSHKBC1gb3Cf5t+oOyH3d1
tkggUSw4Q4S/0tyB7B2UzpS6sraMDRtqlEjhPbEhaXLEDojHnBaaQNQSwuv3uF5a2N3U7enXzxPv
2w8cdBwWMqqEXK/PPrR8lGpDiAbrMO7Dt+OhucXqkjhcIWjE8n13RxuIBRW78MqMl+Rv1lDErgqk
LRVokHVecmtFc2xAoViH1qCw+zQ166Z9swSIB9mHVD5I0x3aG+UEncWXAzdSbKFd0C0rSRSlSNud
pEU2opVfSL/0ZCH9RjNVACD8RWnu9+QRJ58ssmVZb6tP+nP+3oTL7rRJ/qbv1e8GNCnwfsFpJAyv
S5il1KywvuGYXyEMVipfX7Ve/WG91byTx5NIMeVRS904phO5rnoQKObu00sjvqSZKwg3I/wYa3bY
4PgMOMrP0nSYf+Ytqk+U8ghRxXoFALinpR7temlTG/syXwadnW7qzJUVN6836XHXK7cm5/8HRKca
p4EKVxdkWLeQFs0OZVTFSGHrPI+tp3MmGBcZAb1YeEAqBWDRH3B/vETF48/fyOccOp/sikwJmQ9E
4cZ8tjgPzdHQ2qyzDtF4RwJAa3hse6eXcmV48hMCMMRN+T30upnr9Vggz13LPoc1YL3tmrKgjPkL
os2wbGJX5Z/OjZE4IIAqEeWxj4FuoMmOzJ51yu1/S4T4ofIHnnp0Zm6kZEfLlLQTCOlQUt6G7dQ6
GujFyhdL/+df+o1JEbXRP7/0bLnXx1TS+1OLuPfTTEB9L1hry7SmMz03pwCKR94cmKovCYvFlPdk
AKPZznF9NFZs/LHdtXRL6ZuSwJchnU3QphxPw+nUW4eT9x+kKBYAyJrUh6Nl6ffXLGafR4iLlw10
igeBCfGiRV0Z03wTrqyDCt7OvG1FH/3N9JKHLpD1JLjjXYMUC+fiyNxnBXM7xpQDbjVjhZ4gKhaT
x/n5RluGSzo42aJ+QdA83QBbeFdVJyVxXVjEldti7T2UUHp2OWWL8IB2Y4rXMp96sbAe69o7NmuR
mw2xK16HgHw9Ep6ubczB67guhEwvz6ycDt1EbifKffRuBHfpId5wZwDTHz9zVqSQtSa4GfG6InkN
p6HncBeKV9axb1py5lyWRL9PDhRSpbP3UxWmPGoqtbL4BhY9UI3ZHJFTL11KpYNnGOoCedtc014A
6Z7W+JBm+1E5+VLrJBCoOnf6c3yXsyvj+qbhyrhotdIklEGJnZepT3k9CcF0nGt4Txi7ucovQ+Tf
T/TWbriSrwtg+B5rzdj7rfE0kEueKM9ljQ4dj8Cu/oBRTlTsIk6xR4fE0Byq9i/HbQ0ZmHqX9b9/
nnmfB7zzz+7f4c67xT9Fh0xMSy0eBPNQkC1o7rrjjaK7VpvbdbbrortO8M16U1kOFyXA0lhBJk90
U5JjWEtPZGv/qQYvU57bwlMw5Md3KX3HdtVWDi2OVlj28RO7ctD7AKAl3eFSRdU6CP0i8tWI1YcQ
3b8dqNn/QQXw9TWcrZ0dZl7Z6CLrIGxwhxabfo87ZXX6Y70nGqTPm/CRLaGAi0vin7gwBt/qbTKH
xKXw5+cnbMx/6eIJKwQi4iwGZ3FedU3bgPtub5gHg1O0Rrt1GWovWrWMhNVYEEXxpImI6zmx4fS3
Ao9iO9suczfIfX1yO9FLq1mPYml+JLviXXYzfZTSivP3SVzhnR8yVzT8Or9VsZgm5TZF28gNeiQu
3uuA/TR3x5C06S7jlPQcW/tJXZ7w54HGFzZducbGbEazkWdMMZ7Nfb9cJEzzA/6ogmM1do+VW6Xb
SPZGzTeLJYZm7uVG92CcWKY8CSSwTpvpGjpLvwRGgLCkWkzDXSeM8HwayZoaNtKgmAd93GrdvaCv
yEWpkmV0N9cJ4odk0W/KdZwt0rWwMt05YFvxKBDOxnY2MpafVy1bxIWT9YscUgcmLWPRQBWwFoHp
p0SOk01SclwmdcGgiqRthYJseipq7P/8j8aXeaHvEEgDMP/LcafGEGIS6gbyEyqlk19zoH8j5vn6
i89mYq9XgSAnsnkIHmfOWuOzL582+kqklT/bZMVlAJDo2pVa+2afU6AGsVppCiiyix5WKPenUymZ
B2lXSX6bcamZ7qAnfGa+ICYskHRl5dvUf+ghuJe1pKwq4TBAH4ce0C3iD76aEykr45yfaayNdF3F
N8Jjsgp+d7KfWjb5dtmRW2LS4wtfW4R0WA+0uoRl0HohQH2eJU1RC/mdoxZug2mId3JlEn53b1L4
jqCXUeVHQ3FWOGjiRFCszjTniovXWcuG6gldy8EWuFTS7pDQVrtS6si/T/ii6XS1LEzixOvv92Pl
g7v6eVX47hT+74DOgSDVlE5Z1zIgU2SFXUQvKO2E0cE9p5Rr1BElFbs/wuMwDXZbL+dmgblk24r+
wlsNut9tvKZqM15rsl7249m7gIoDSFN0vojz2lg0xqOatMf6YNVuaayK7OSkOW9Z/dBSgYLTSmoe
UIpYoLUjCIgbeVhrpa8avjEir13L9LWVezTi/W8zhKXo/8rT9Vgvy9QZ5KUWbAb9aOcC/A836Dtf
pTgSkuJTOOYNtf1bZa7F7yOkoeikTHfql6cBl/ZoF4STITqXhi2isTDfT+0OyegUfEj0XMvigFy7
kB+n7E2R7n9+UZfTUlbluQgswq5hNz/nfE+4qyI90Kq5IkDqljwt6eIOjs7N0YZhIGGod2XS03Tv
eIIQdO2ifdnr/Pz7KsoeEUk2IvivGzRuflPtx7amQnO8TfGiaZ7VuKOrFz7Vr+Q2s7X2TweIDBKy
Ud1klQOdNqfF5/38ID57YF/2sc+BICVTaCJiTjrbUcWsyyu172sqlLXyRMrX9NvMNwXzHZvUf7zL
FRGEPtVII91bphcYLi6Zulg3hWdUfmx5tfVA30I6aNscG+3TaZ2Ph+BP41m+eINYimIBGFhqn2j6
OfscdV+QNxG9GAO+2t96K9xZA1Kjheb8/NMurx/zTyPvVkMuA9Xl/KLVF1JhxrlYH5LAnWvB2gn9
sRtFt6NCk15LHjSqAEe/dUxzdRTWAxFVXqCuksCr0zt1Qzvi+PTzkC4rjgyJzjvJb8xDXKVnJfL+
KB6tLpVrOIaja6B8Sttnq7s1dNBgS6N9GevbU/CO/yu5TRG0BHtdvdeMtSgKboHEqXtIKdBm6p8Q
q3LWuTP4bb56I1QRnd6kD4HJoWhvA+QhefwuBuhzd7VKOhu6GPkxbO4hSqbUl1nateqRwvAxpONS
wQC88l1d6jVlKDpEsYjU4qGyngv/xMKS9eDEBMvi59Ydw72ETt3TSjczCfSa3qsgWqgiHze7oNm9
UL8pJ+KdHgBWqfF20m/G4QDK+Ofnf9krPxvV2Y00HvtCHQq1OiSSP2V2CxdymSu7cFzPJnEXcJXP
09RWtbDMQCAcvSl2rwxh3vDPJtyXB3M28wdTCsIwYQgU8aK71oeLfJDhoix0qijg7HTbcsL3K3/0
okfPx8YxFTCcoTHHzwEPBDkrYiczywXxJiJVYvRmuif4Gx5B4Sfq7XhClFXvGg5h9Gi902CHnjV2
9s/juCxMy0hBGQoweFjrkjbXH/+5l4gjQtE4qesDkXRHnXuQGxZ+VzttskIYRowyfkJpSfZo7/9O
tEMAgiIKACcvR097gnBY+VX4K1IRuP08MH1+8WdvBa4IiFyVj5bMwLOThG6cOqLymvpQfHBIH5z+
TcsIHdizsUkP0ESWU8V8pYuS7Kr2VdZvc/TYcNQPEdHIp8VxoGXggcEJAXK3bhxtir30PDGHDXoB
Y3MjI73KwvtUBcy5katXUi0SSp0AW/KNDmQqcirdFbGhFu+qCMW2XKnJbhRB4jXPOqihkSKBZiz6
eFfpW0u/EzGNRhMRRRRVsJ7F4fNQeuyv0DeuWpquPBvjrE0yiZI4mvi92asAb9A5hXL0uT+kwhZ1
PMm0sRdPByl6npP/7GBRixi00F4Lxduo+xImcoyFSn/1rV3GA3FhgFVNLe0ztvm8WiBbY3DE5okE
O6Q4Dk0wsiWqICHrJ4u3l582EJ9DwONYlur6BgOkPMDpLN1rguxv9hpGIrPJgKmF4np+wlJJUVP6
NJvluqSf6seVxMexR5EDYyG6o6WFC4jL1rAmhIG7Cjso+Xn50T4+yE68zq7n0JuXb20eEQpMHBLf
6PgHvRgtaUJALPvGrmi8QtxV4T4Sb8vxvpl2ovCMt0BBhybcYrsrqj+Sc7rPJhgvC06ubCDBOiz9
o0ulioPc8c4K7Ea/q4+e2C3RKNQwBgVbIwY4fQgTWODYJG0NQD6Clmdjw+32VC5DCLyC4czrfB/P
uL6WorPkBPfhnxJlV32Xww0kTxz/UjjLIZlgGJc6/baO7gfUng0YKZIVBI0ErZeWfObSOaqQ9hYj
3slxXaP5D2+q3biJHhEsytz4++XRuebR/WbX4FFSyKS1S3vmwkB3asNWN5NEBHUUrOHwJhbe9cWE
kASF/XJGw1Z3RNfWuGpQqr5e/fuX5RxdwjgLqplwQkQ155upECvHzgiqcd/B1c/8QlrHKF+RUYQ1
HSqsDsPGpHaJCi0lymxJmyhflUdS6Pd6tydfEk1aC+Sl/GX0jyQBNw32tPlGLCqOiHrEJRO0+k1p
kPYEYqFuBRv9adzxynovo92SQ/gC7yQtuLtAt7b7u+ND+UF1sS0eQ67UNQHzc3iahiUGjWNkj/Qd
Y1cxbPV4W9Nrl++nYqYIjv06SrfqJ0SByv7Rp6yBgPpEDUUh01OK6AUou7RYd+IjtkVqobdTsi1N
D1k4vWC12ekKZrP8dgTiRBoc55pHHVMlIQxQTII/WexXJz/fkJOGzAwROP3j9j5KN2h91NMdHEF9
fB/hmnTdUpfYdohLqwwFLWaEDJh52cgLlcFExtHvY9vo8f1ySKUWHbIr62QsyXW/lKkoEVQ8Fl6S
bk/pwYjuenVbq5Gnls9H4wEYDf827MTkFl050142mD6/BHMGAVMcvdhA61GykujUjvu5NFovpWAL
99zBpHBa1uYtxX+ooeSu3o9L5ej/vEdeeh7P/vZ8svln8+71LBRbJMP7wdwJwVoE5LZSsn3s1ZGX
AVqK3uLCjVE7ygCyrvzti9Xs7G+fXVOEo9AHVsXfblzktF29kjwZ4IB9Ule0SyOkOGvlLU2RdbDP
XCtbXe4z819n8utYe2mPnmv/0VlUSRfUI9XGaU6Lbl9BbmCzj9AMlWRWkljril5uOlCPufcSin4j
eD8/gcvSwtkYzp5+rCdWPRmn+QkU8q9meI1JJQOs16wDbYO0Cs35tM+GrRI4nTjb1s3EK1raYkBP
RoMuKNkbyek+/nt177uoNTEy1NLzydL8TB/6+l2obH4nNUnmkan0oHCfADP1MR0pKwMZpbocLM+k
Xt6hYttWhAZuhWwdthsZl0jQPwXSW1JfE8VeG9P8Pf3zrWp9bERqzpiC1/HjtJKWgp0vQZ5OLsWG
q9Llyx3i7BGcHeqbQpCMrPx8BMcDqeFbI7CL+A9rF7E2hZNoK4wHtMorHy7M1UVhPpx+ObzOf53u
kob8F/DReRks1fPTSer5PDtPBWZgOpG1ggZUK26LdGeG/9SkPfhN52etSz2ZMphOU336H8oaX0dy
Xv9Sjo2a5QobFY1KhAP4myXgUIhoJ4715UbcoVjMP+J3nMAL0RMDX6sWQN///DxXvl2p/nkg50kb
GTHaQ3nigZyc7E2kM0F8ul0+/z65YuTiciqoDv5/vwZr/ib/+eaOWmZGZcpf5WZn7iONIrt9bBb5
3XHJ3fvVuA2W+j1gZwttDaVTBJvLa0eFS1bk2Qs4v2C1x36MBF5AOd6KtvFCEOiA5twedW+GAe2S
PajSX7SfcFdwJsb1S5garYEWy3Z2V3j9eyItAoJHhysal0t93tnIztYvpajEkxkzMsLJO25Ypz8G
+s8/uHh83aHdkWKEx21i6dw8i6V+uPJJXJkj1tkGMpStnvXzn8dBgxacTUT/aPn5bjja41uyDh8J
r6dJIjZLKHyZF3qif7V/9f068d+Zap0tS0U76oJxYhSq36frgSwBdaGCDnVO7+2wQB0LshdcBNmU
LtbCwNhfjROYK0yXawUkXFHjUHvhKyxSsU4ysxz3MqneCCyaVQXoDI1FecN53nJD6SNOlqT42ImI
zckDLEBKew7Mh9sfodz1lZv3/+O7+O+Azh5JrjSm0hkMiIZevoIUfOIWjUU1/JsJHkURCNFoJW/x
BeIGcYjhuPJhzP/+iwcCyUHHR4v26nxvDwtC7EKdvx8jEB2R98FqWHS7av8fiqQTE9XT+WgQPQiB
V5fu+bP76a+fzYpIb9u+GedZgWq1cSeNeQC4QC/saQkwDTwaxWkil6obM1+h6/75x19Sr+dJqc6J
Xvynjtn065KVV23VZSG2AFymkp92fo2NxYZZV6zg3osUbfunJn8bAicElynciP1Df9qluLyth8jB
s4EuYHQxrMHDxe22h1upW16KTlS3jeh3rdwfuyc9nkNafzcbIXaJUPv5J3y/1v/3J5xXJyQjlzIx
FIY93hf1Q3LEv0qxHBb0queLWX1Ay6rra/UKlPkSmcqTI6WIeEdRh5t6fiXjKERXQTCHvZlCR5bt
snLQYTS0PogTOXLU4bZ7FFaNsQyFbVtsCUsCgOUE1IcczctpRKHuQwvfOiTQltTFNQDE5XFzUq8Q
ab49vOoaaj4MbXOs/VnNWbJ4yVanD/sSEAPc1mRZA8ckS1Xdor2Cr0PRT3v9v3HmvyYSZ2Qvv+q2
nj/l8099PkDjBqFGQv7r129tHM08U1tp2B+LW8T2w0b+oBqRNnu5XphEmSjvPa7h/CB0H+X0O/EB
SirNu1TykPobqd+KQEXGm4ar2pUv6KI4qnO1p07NumwYEm6hrwMTjUxFus6+jSa1d41ypz6mTv3O
cijYqM8kP4xc3JrJqvaPuEVQrT1fGcHlo5mLCxiUMHDh6P+8//9zchCzSlLk4PP4iENJkSi2LGSw
FCtpdh4E032j4CGjGn119btcf77+5bPVV0r1OFdE/rJ0r6Nc2XBUCHWn+Vs+47xt7WP7Ii9KnI+b
az7Eb7ZCmYzU+eJAh5pL1dmROQgt0g1P0XweSLtFJhENMTnjtkX1Kq/mMkLutpmNQYTyzrUry+Wi
AXiKxhBzWMU4d5EjU7bqqT9Jcnov+yxyWvKoySDVQYQ5HZKpWXI+7zfX7pGXeRFnf/bsaZthmOtF
oaT3+l59DZ/AarLdUJWTUg/UZ/eHRBtA46iOt919fXRz3MO6A4tOvM3h5+MKNaBwhpvkl7q8ati6
2Ac/x0aXbIZLztWFr7NAzSRLODXA2KCmasB+W+rghcaDsNgE7KJ9TAVfOT42pwOxiSq3CfoEyZpm
Qh2647RMW78vbiUap8N9JW4j5abTIGkT0rNp9cVAoelJ+D2H2H8YtTNzTRMUbwvzLvDEF03yx9OL
1D/21TbKQTcb7zoS2d4zI5i4/LdK+YNkchFOdzXFmBK4x3F4Jl5iHJ4jSKjtQ7PDszy+F+9KiZ/u
WuHj4uzIo2EBna33wGYu1vpxmNSoGiDsiGsoEaRyo8rsn8bRZeF/il7Gv6GruflbNnm5cB/Bl75K
XrycLZ9D0GWSKVQoXueNk6CopLFXkuy+t7V6eTTtArgCD9JtyQM3bBHhn+GQK5TZp/3xeh7090/g
v3/+7JjSFVrQCaKQ3jfrT7F8disRs/Q6PYeP1AxvmDEo1KcnaVvci8/B7bX2jHHt75+d3tuq7axK
JRQPSm6wNjGAVzCz0Cm4nem3GOVQoGVLKXokG4uEAuXEqVXcNvJ+8pTTuqSR3yGysSeuPHf43fXS
6w/1/XEWE2WPirgoURYCbFVnwnnb26boGamrAua13sgEwxNmDQvjcNTJgcMJQ1mROmi3mcg5CBfj
HfVHbbhp+r3VetOBxmawSw/TW4Tqo7qJs1uTWLQ0fRJgMQ53El4sGuK7En9u+Q6nU2+2SrXICaj5
eVe5dOmdfTNnq82YVno3Nml2n330mTuuk2RNOHS20E+PqeFO9KY4EDwND+VOeh6ozwr02riwrolw
bXCzIuKrZ+BvSazmAxViI99YPrwfO3IRla1My73m0/j+K5dRWcpwqon5OtuJi7BvjoXEV16+qL5o
i66pArclXYstQduDZALk/4u3ctBW4rUD3cVOOD+tf/722e19stgFx5SndeJq+Jg8y9vWFT+sI3xT
XN8F3TX5UcJ0gVABbGkPRmJR3EA6ngk/knmjsqAl4uLa0UCdl90vp6azYZ0ty23ZCFkl8khUH4Ja
hodiAeiXRHTzg8zO2bev2rpwL36INWTH4KMyZvhVxXDVnanenfC+lrYgrUXoVgA1Lafr/nTA8lQv
87hPHRs4XzstLVxU7zmZHkmx6q398Pe6++dS/DD/FLLTNDINLJrAZ5OYbmgTy33EGoabID4+qs1h
HHdh7WG6rZEOUVDGf/B7cCqQ1XYcL3ik7Stc2UABJs8Pjn9VrxWZDCHIoqWA/TdYGupamLVlnhDZ
5cIkuxKmNYwPdJTlRsqxfdyGdxKh58jLe8DVixKjJFIW1Yn+SqufJ9y32ztMS34Z12tOF/Mq9s8x
btTickiSIL1vtYVMa51G8k3+Sw5toVgaJ0g2i4QuGFNL4CSHZHYRYkQx7Mlub1KckWHlFtyAQ6pC
ueG2lhO8/TzAS1Ug7X8CHiz67wTmYg37OsBeUfpukOL0Pr/pnwTkMPHfaPCG00OFtLo08BSHu7Hw
Gwtk4UsLWiYBTzGWt1L0pp9ofoM8fW/qu6C4P6W/2uCF3TBxu2WL/dVuzaWO2FwXV0n9UIm3UOTy
cXU0PhJhz3fh6uRWNrwi0WlrOncKr+G5zteV9Cwhx8me1NKJXqPtz7/4smpuGFw2ZgWQwY2MdPev
vzguEnka6yi+zznba5CI5+ZmEr1Yia0/TS/6ulgn1EgnRxBd6ZU8IgBUlKXqv7B1tMfsvnknEeHK
mOaV5OuUnsdk0tGDz6eRNv91TFNkmGNQ5jGb2WzhzR1pE93nJuWf0KcuB3Q2u2lvZoBi+6ysxr32
YPwhkeDKKC7Pe19HcbbeZc2UWlYNtB0/NORdImV6tGcPPKHqieuo+pfGAbRAwx29eFk8MHusaEsX
wXwRXzKOGW9QQPxrtwJl/u0/PZuz9xWK3LanvozvKzYoh+TzN+Oeg6jkHZfdfe4FK5F0BmD7txHG
on1v+mjP02Izra3HiZpV7K6jrV55GHmwi+L8uvLQLs8hhi7x0iSdNQzx99kEEtMs12G1xPcizGQ7
+ziqvnAkd9UNk+WEUWP0ULJQaCV8i44hfUwcjihB5Y9TslZJSKkXixq2oGrXuiO/W7+qK9UQdb41
nT8/ClZQw3Qd3e+5Tdw6tqqh5RBJTUxwxjIItwG24pMjDBtjvIdO66pUd6Z7MgXoYlMVJ1OW3szA
UQXRxriKTER9Gw4/Mra/adUBVW68/0Paey03jm5dtk+ECHhzC0cvSqT8DUIppeBBeAJ4+h5QdZzO
pHSS/Udf7IvaVRECgc8sM9eYZb4WBnQtW62crWLlat9V+ym8q/OjAe6/PaS3oQNz1O2Fj7hYCQP3
j8erQVP97/f/JVv+18+72DpRnltxFZx5//GqOrs5w5GIZUxHTZcsYP0NGH6XeiI0ZXVVM7Ppnd7i
jfEEOc0tvXH0x3dmR8bBN40H9ahAYfX6dXey9We4S5xvJ0cUYCfgSBXMEIWIub1rEijlmwSeEwli
Fgm9TqbFmMvfu79OgtIyRglm7LE1VrnmU3WghjQ8s/MK3H0+jdC19kSqSA0AmFKEeATBiwq3xU++
Roz70a8nx1oPN+h+zBvd+/cr/q5MvXi+uVryxyWmJWdtrAY5Oc5Brnc6uyI0xWQlPJ93wa18e3uL
p04H19BCLAZ51sXz7PosvfKtJnPxFJcbzRJCJTF5S9kqulWw5trDg9KGIyHr9C7fWdQd7dBnkpQh
AHBaBKr76kZbpg8gPKvo4Rx6OA4aIgWbpQaPjYkmazdBiAtn6nXpYddlwhC/0nX88bb549teDpRn
QhfWes67ayV3ADjDjHO1O3+GyjpEWONyV27klWys2nzRs3S5WHUXF9/VeVuu60W2gxxx5Wv+dJ7+
+UQXGybpxtkRhidKVtVjsGOmQ6ruJHNFYOLnu3CRQyknk6T6krvto/SIKPPLMuz/8TEuLhtDP1sG
IOXkGOxgwdzjHBw76uf4aOEIGEMkhswWdmuw7C7DXDv9IKyu9c9/KPmw7wxFVdHewgK6lN7qlKL0
QuNN0HrR/HTywBTh76baJY6FLLDabu7VpbH69y9nxO/7iUzRk/uevizOkpcqZKUWEuBIUnwcam+Q
tnJ9KM03BnHjkyvNKlcPuGsw2QHiIQouB/2xB0T3mO3bDVPQ6F7KwImqp7i/44AuWDToX/DiKRcs
dJRkOk5YKIlfR4m+qtX6CHGGHB/0BQIZLJEzpIlb5nMJN/k/lEMl2DAfQBR88B82iLZfOQxjy64h
z7c3pokBC2yjVTgs+tNaN1DsWI8JufGvU7BGu5VvkzcJ00v4KQtVdJXURZEVpa6AI+d5gS9nOaxL
w8vFe6PzGmvTFttOW3flk2lwYbtMFWH9GpAQn4FnuoT9Vr3XC3cQFhZPLCwm5cpp9lM88dfbv8iB
Fblv06bR4mPrc4Cg+q01nBymm0ZZk2BEEg5G+LoY6+CR5Fhy8H5EvgSAEnWelrsJpnHA9BDlYgtX
i15U+WT0ZKEBjOXba1WO7+rYmej6x1K5uBpGU2xPSWfEx8bEnN0Z8PB5bPFzjQ9URrvtEC3AIgZ4
7BSoSG3hFbZ3U710ky+LN8HoT4YrLIh6lmJw5WDTfggW/3qyi0shKIbRiGUlPp5LFiHACzihtip4
aKhDpnva91x0QgRacLSeKIlIzbE7HaLTypKYCHHC3/Lt+SXdnXb4xVe/VUyTH+RV8QlCvP8EY1TH
4MbhHBW+OPl6vxijTYQ/bunk+5KmCblaardwSEM3hZFoi8A0zo9iySjl0kLb8D/vis3fgaEp4Bkz
LegSFWT1qTTljRkfseXt9BnmU+Ns5eLtbVkPlnhzFm56kySTjjXaV/rl52VKswmDq7fMZeKvw5qZ
iX8ViQPMQsV8ZgwfQexrMjppswvT+cK6Tywn2SBTfblW9/khzzYMWcQC3NSJAL9hz8xR7cWkqeNj
j2JPB1/rm+Myy/xE2ZaZX7drXG1N3bWsXUDqbLgVvGZs/HrmNl3pHqxJ7+GYGP9WuV4pLxY3uNtK
NWKiBYZ/cr3KMOO4lwBUKnOLIIFhw8wxy1XzJ8pM4cH46pYmO0s5Ch/RsGZs+d+H6vehFT7QH7/w
6w38EaMUZdJWidDFR1RwpcJE6jZQNyqKP33Jbzup/ll7Hum09RsKXoOEJMbBOTUs3JSz8TTX+drE
6S38Gz19WwbeudyVyVLLFmP4rhVrQX6NzX1Y7IfO17xZTMicG9Pyqh084QVSI/4TlvzTeFoZgj0L
L6/Rqn6KwlA105FCtq9g23ZxFEyBlqr1uYix1ELYeAs1jKKcMyxNru1h0YgbKgnvnTt5ud+nXlL6
AppD0TanK69a+l5/4lX/8SCXO78x9FNWlJxJTCepDskOuG2nceexE1Ch7L9rEoWrf/Ii9isVPZTM
+U9iLgilzj8t4AGs4/uZMo7d7dXq8veh83k5/Z/f+PUx/lhOLTbeUamd4iNflW7L+gxw8il8NV3h
bVpOLowwOoHFZ6B4yWyNpzhYXBKm4ORiJExCOfqVWqRy5aVfVgjUKRCnU5LHx4RaBL0hzg0VZG7n
zOFvjerVQ1Nl/dLwroI9jClne5O3ewUU7HCAzY7FDZhMCpTVuwiRmJWqPFiyLwPM1BdhgiDsuh/B
d2XqxUu8CPFEq2DyKearnZ1iVd9G7yDunN4ZPlWfs2/BnNdVudnPK4XaDihTxJnfxlqydorM1Dwh
FvcVX4nd8WFazlM8TFz+NuaG6TW9xnd91fwr//iLF7+yzjVRiZIyonYTLFQHxXzoZ73TfgDjrrkJ
xD2tW8u09cdxJz1BdWVwg/KY3+8wiE61mqFZtNb78GpvEbXfD4Em42UiI2/z1Ntlfz0WhAKaeTeb
c6W6H7UeMza4zqAsiAhWqqW2B9VH6VeK8fwoMOqmrnpXxp4mPg1wOZmPI66jyWE5FWFnBUwRbpqM
AY8XA/rP3XOEg5Sd0iadHkpreVIWRu6fEXF1OsL8TTj/Ow+3v0ndZsGv6mD+psOSQg/fTOh21GUw
roMXdRWuqHGJ5JCaV4uvGiSy9n6KnUz0RuMw5Ota97lPhmw9pcsCST1BLiqTtntQcGBEn/NcrabH
YVelewMXmgRttwYFsfJH6V3F1MG4xe8qNxZV4XfTph7fzjxkeJu1j625OVV73VyazdKMcIRdXKfr
fidNzesD5iWTtnOaf1njFtugaMvCiI6ZuVC4VchDPxOZV+ZUSPVrJ9mK6wLSi4Zcm9/locOYnqDu
tqKt3jfPwt15VgB51tSRfe9wSpy9jgBWO/++Qb9A4ReFFAaBZcj3GGfwsBd1tnLsYI1MIuv4eQi9
Fi3ienpmuqdslon6yNe2Iq8QHuJNvZ9+ncRnEGfyrfJq3GlYEmMYmW4ZXoywKnuZOKKnmU5Vlsji
qR7656WwTTv/30/8Y3AsU11n+7EBVfFi5+l5PQoyfmFHfUckbwAwwhpj8qp1tqc/ROAOWVt+Tw6y
bNeP5l6nvXWnrU8up18yODkjDQSiv/79UD+02Hgek1Ib3F0TPf7Fa7RGWapSPY6PypFKiU6RhmKS
tMjlu/EzfoSOTzJ3aoGNe0SHYE17ECB742bcEzhBK2CgQMvWgPbwwIt752St+sZuCMTCRWS65dt/
Fh//88FYFinLU1RwIYQ2dpkKm73WyIGlxnD0IU7Yyrv1XjEZaOepW2MDCy9rGb0pn1XrTW+nVc52
hX5ZOuIyPMbSlQztO5eTh1EpqDKqqwAruDTqE/N4MCJDjI/j2lzXLwWacETaFPMsZ2TAo/vViUuR
8cBH9aHb5Q813YaSMWPmzt6KGyVyJmldU5h+HsebBPHKR/spAzZcMVI8rGrG7BscqT0TKfqtxMDs
PJhybS/9UHPFZ1BmdlBjzhUl498VM1Mb9KZNx/iov54e85sKU5nfnKtFvBiRPTPfFW7YTeJDeNdu
5PsCB0rLjpIVaXlACwi9KZZQtIMyR3221qavPxXpAhPUgRnU/Dn7XTHfUzjDFVnYd+nf/N4tyi76
PBmKnejfTy31fa6ryZmgZ8CAIXQTDMvQZGBHjEDXsmO6I8bz6dDvm9dsz4ByYfnnlHh6E+OtU64V
04+6mzbZ67fmvfiRYH7y1vlxvcPGesQhQbdVidP4achSu1ef8uTuytb7oUJo4C2Aucg8U21eJmmC
LOWCqgrREaiudZSxrupmJYCCOTm8j30RwdJcFbeEBFgdtHbEYDTmPYUPVriKb2XNkQ6304IvAHsq
zV/F3hZ0OyS+ekhLF2AMFEx5mZ1AA9j/fvKvN3t59hqWhiCPNjdNoIvYvmc6u2vrNj7S2mh4Mq5d
YjydnMweb9J1+jDeMmsFj2k+JHD0zXzDcDtmlZ/N7cxQxaFI2hDDfSmjvPrKQftTCwENGhQmUWRJ
o9S7WBilNpSCZEXHL6cdwVglINclrMDdiMWRuH2xzTfyotimN9ROJheBeVGuEDJPgHAHVrYfn70g
8awIMUTxGQWeSOWIRPHNGgmNnNp0u4/uKD9hFqT9NirnFNgTZT8clSiCnpfXYrbv6FxWuoVpBhIe
yn7f9ue5Op3FQKqio7hIDReXTe0I/I4CFKyNZh0/7rrP/K07Lc6tL+j77uwp6l7Q1u06esQgJ0uX
VbOK21UVezJcRrpzILPRbHtz4rW71sH5Mfb/82kvpDbBIKaGVvG0IYu5m/vI49ktwJRhJfZaMuOP
zwBSg9dROdZUV7DztWxB9RFtc/yxULBGMGMy0vmIHN6SjbjRQ9qaB030ZUwJcIy6puzUf6oOEW/y
iqGM4EV2cZQw0d2UooGHKXYfee7VOOik6fIMlydLtufmMCDKeVWRjwTrk+ngoCB6gIFp09inXc08
Lt4/ip/XziwUa3bi4DamCxdXE0Axu5G6jLTFGQo7v+fu9Ex7tGQ7YPREqKlvJnx5gDsAB6IhILtn
ymU4wFMDDdFRE+KSMOJmg4C7ukGPw3RpqC0VZO14qx4sTl0/8YTV6Upc8B0v8rXk/r838tUE+iOj
bKZpNMsun91ng0UdbozlnEJmG2t32qa32qPxG/PJhXat2DzfNH+fLOCx0Igh5MYj+hulLB3rOOw1
Aer7Ssck68NYEi655t7ImUyrF9Z1YZj47U+asxCaG8RkoACi4UWDIU9LYaimWj/ks6hD+ZRRYiHh
i2Sstxo/kW6zbn0SjpJ+kIMjUxeqTpHPExsfdyAZIKarlwehnl29LdQRqxBYbb2yCIbKVPWmgo8t
vExMs0lMmp9BXJ34n4gSKFxFwotQupWJ+xxbElvCXfzArdTbBjuEFFBGzOKiqYjhrDHUkjaL4CkV
txBtXKDjkLoZKl4Z2jFiGSjx8zCs0niRnPctaECTmvSNqm1ritMKOpO5T2ItiONFasI4HGZPc5J5
Pu0yOLHWcxTvpvODIi9Q09pyzPzpQI2sfw6l29rcGPFaPN9WwSqDOZvfJvFHcU3k/V0mNH8Gg+44
gbFpfhPyh0NV9aY46QeY5F12jBYc3jiLONIm9UhH4w3A6fEmv5PP8IorZ9ia0qK3FtkLJeS7UPHj
1/aXJC+NO5x1QrYr5NSzHeXL8Vj5TbCoeqe/C36dowWzY9f1hd/ry/PjIwem7EoC/W3h5nFUGueA
RXJ2RIQ+dKcB4eDFFfVOsMtUz4q3E+MZWL5BxxfdocfCFe+aSn+S8t1ETXiYtkG00qo1449p8gi8
PWMq8rm4Af+1ITx/aHfqxDngD+kCwEtf+nGxa8x1f94n030tP2N+A5tI6/fGtNCDRaauA32Rl6uI
aw/W7FXjZ/Vbuv71kwlcuJvg1FwSuozcCA0p0PnJawNtChuicqgklCv9To5XZuTkZOQcgoVdFrZ6
cvLMRZpTYmMEK5MaQmiTb4EwoUU84Qfkc0LWnrBQN2L3JPe49MGFgP/ilK/jsT+MbkCE6dcHEUji
4qpp4Lcm18WPuUjO4izOzwyH6ofGo7sDJQwHYZ1YzJ1Oe7q3ReEbOnNmjAIuO+x8bqzPU3s3MkBe
r8+JHxloDWwmJBb/jrQY4rk8EE3yCkY0qO7BoflWCh9NREzZ6aR9bQuvEYDL+pLga8RW6MBuuicQ
sMkuFO3WgFzoh1wjodv0b4l2MOFJqL6CYXR5g9g2C3ZJ0TtdTKUcYieV5mmvrYwX6z54QP8hBrcJ
V1EOXj3Y5eOrSuVC1DdFBP7CNTu3lz0jnX0uJrgJR9CtvUoaY0dvL2W6FOslyX4kPLXgaW8DRGxM
8EPUGu1Ss809oCJG9TsafEgVqnf4ndNNtRLd9g4DqdGzan/L4Qmqiw4d1hgTfHE/XanvwpkhdY8m
ixgy9YkxIhEBrJHkEUy5ac6C4UHCC0Q8pie7SJeQm7GZxGHn2dS96U6jnfPerbTBZmKUaj/3K8Td
yDyiWxvn8RVbAhBhAyvpF7yzpbw5pY6FEvZFvlIO1b6F+n9/xctyf13EST8JmXZAezzGq+GZbjrX
AeCRJnao7ZcdxuZOBTo4spV7gL8LxZ22p7fZ3gF12osoP4n526jcIGqhSgBOeKDDB8Ozdd/LyC/h
sm2A5LnljboB3zCLPD1NcZF/FOoMox3BFr93HynqtSU6uc49RTNaP5Wc8posy/jhPgVMZuoK8h3l
u7GwNAZGA6pNO4BhnmUhfNI3PKYEmsKssv4B1bliPNCVGplgRUoI85KVcPIhoFAfDpI1lyjuFkEC
n3kxGHSAF6380dG240NROjYdsfXV4sgM0Pk1OWLwdea7uhPqn88JkRIz3KGrVD7uRUqwHURsXpfC
Y/TZac64Z4VHvHFUKuEixuB49hc6niLYNMyiA2w2mZ18mrT70txgXgXAjLGn4HAtdZW+jzTNCwI1
Hy11KKffZvasZhKNWtDVQ/hJ2SWUkCxXGA+/NslTrwJpkF4sFm2AnCmCRrAGF3BK1xXYzGNd7VT4
NSVd4EZ+UaK3XnWm1tF+cZVvLOpbpxWsmNOWYiO4SPnYvRBzYi2L4plDl9xdyhcdVgGSizVQCkYP
mSevDG3KnTAHKEAi4O9CqnVMDe8jNLg2otNicqbJaZplTB0gvg3xEVGGd6JpWFO9P21M9UY2tm3n
j2RY9THUHVnBVowOG/6K8RMoXwmlpLUOYFKxFkab4xJ3rpPOffBoJLdtxAGyNrSnsqUKVeOAA8tb
s9sX2bCNZh9FS+a9BdVG2kg22T1nj9ShKN450kPxu8VpoVykv7AkIvUXumuJ+rfyCB+Lr4S+wtRN
yiQXEWJh9qe0o9t6YOwW3mz6GB7CTXLPetTqtX53xipE9hj70R1N2/EmmvQ2DY/1uAXfCMpaV7wQ
SBVj5Omy1/we57dowak0oWE2fQt6nnqTSgy16+vyGm/2u2D24tkv7jXdKtJTjTv4gRuD24yCXsi5
PPm5ujYaDGww2d6gUoaPV7RHjDuqAY5ggijNb7BcfIse28/swNe2PiXTnT6Hs9us9Cecr06VxxdT
AZkeGQQ/w+Y2NimOm49TZUsPKQo12W5W5ZqamytsG5y0uDeqVXOtlfodXDT/QpkKJomxSM4whyl/
ZCpWUA+6zoAL4KLIWqTSMmH2AQTQ4/SUO6gMYtUd420PObZ2ZriGE9eLE9zax4J/3qtXjnrpq7X1
VwozPw+F1BmhT4HyUmFZFbrOpIulH/APA0CbkQ3kxQbLUqvaGdPNiFfQSMT/TDCXr3vQJ3AOChCk
C61ZKvJWOO0NbHAdKz0Qg5Cra66M3+gSUt6aEZWiAS/pNtqxFre9SPO+fI5kjlo3kxKbgjjS7NpW
YXVN9OpFMnB1yP28MjxcV7Ry9r9jKgLysehH06rFcX1In8Ozx5tSbyXpLbTyZR5vmWavKmWpFIjr
j5KjwLxjnE2wS8LquUkL9HthOsbteTPSpcEuOXGo92s0dftoNm2sqictuRHHrVAcKuRj4gj8K7fb
8gF2nJ3L+PRVDxrz0onp9YkHpq4VQNZ9NGRWqoIiSMA6iyFYwogBaylzeDz1GSsS0Vt2rwb3GsFt
uDnrqic9clxel/F+b8zNXxFrYp06M8iUr1vuz1VltqU1CeYcDwYLZIy+rKKwRhGBcMTjsOl95Rry
Vp734reV88ffvCicCKEeKnLFyhkXMzWY4TmoQsVqlM4YHdiYAGme+G4dUsLkwcML10uhpxv3EkEF
yqUrkedPhx7NChnnM9T2XOZ/b6t8vtsrkRdwdiRfchOQyiid5pBvmAFpmIdnu4FHUtx2WOdX5DqX
m1qCajpbiViWRTEAMfBFCY98WomrdMoOCGS18j4ZjolY2/Sh4tiBVOcmR2gwtd1+GuNrW/w+F3uU
GzoWzY6+LAAXYX/s/PuFXM5GfHukSx2BdTbNcyNmhzh3J2VLgK2Or2lLcNUZVPxXs7v4PFFOYQfL
+iB4r5iHtgrXou/A2gVoontRtmBWIGg9wLEaSLEn4f7fT/lV2/xjDX17yovPVquhEuiKnAEUDpdp
78rTwyRgj2oHYIY66JB57JX4sU9rYVxfx8LiQ/bDIqZ5SKrEeWx9O/4ypWorLRV1KjiUwch1bVNz
Sf0U6V0cbOmrEPKhxUSwzVFK9kl3kzG+U6ALwWARf0yHEHeS3vBbTAK3iz7M8MM8PeTW40m7FQF7
9Z/NeUVxNlXd1PCy5B6mVihuzshAcVftGdoHEb8wm5cJSlZOvoGnhnxfJys6tniD+u3DKfJG5WM8
3av9MSpuRPlGLV91tHvlwjQXEpW3krG79IiFpi0x4qnWiZdTQWEGqcJO6mt4zM4oiCmab4ovEw54
FeKcEQ+moryTq19VkrotGVLQvMX8i8ICJuzj3aJD9U9ikt/qOZjuEhwxDE88I/eNMc07q44wPhsY
r0vKk0Dbcljr+mRnU2lb2IOMa+ZDm9sGuZpiR717mhCTWL4ueUXnNsZaDVzj/DKB/w2X58orzkvt
Sr/lO+eCI5HoB/anZYi6dNkqlJKmS3Qjp1CWkxNujfv//CewcECHybkAxIqOkPkcYIUyZ1TXho9/
PJP/fICL89GQTnpqSjyAfNe78bJaYNgH4M2kxZzgbHRNhvZV4/xjL4nwhGXGECTkS0CzCNP/PgKj
YerFk0BlsM2cVLidtPdMyHexXjoRk96NQ0nDqeuNQIKaqqZj3ocg2P341tRCO6Q0bOytx+kNMmYZ
YpsqrKtbvEF86cp3+e7QQa6FWA5KralCCb5kSApNmsVDqmsHRadDtE0gyLeCT2nCm0DOS0s5WQiT
W509QgGCemzLt62IrRo1dceol9l9ly7jpJ7VZUXlVtW2K/2x3xWBCyURgc5RNxcBouc33O1V2eaH
RPJiVMniHDYtaT3p6MlYVqDZEf4/WHflDfV70uowYJTZbUirhAX+SYGv3A2I12Miet8AnIpUlRD/
IG9SJhEj24CsvRsordJ7twGXNjeDfAy6D8PgoMes+n92Us5fd2Yl0IyfOa68wL+/bsf9X0zdqOL6
ymytRT7kiW/IO7HEhW35GKJdnTMf/N/xjft9da5rXjwXi4sgcUYH4N9Gj+rihrPOlaYIwaAehmoZ
U8XQN6ZwQ1TeQDpyOrAW9FgR9vVOpXqYhAxvU+HGoot0FKts1+quVN6/d23m16EYKrkqd691ubvR
WCiFNPE84mJch28D1d9DfdtSLW2kFaUKDG+WJegvr/VQuzI2geWayrA8eomXfnDq381Hes+QvwLk
VmKotLtFYVbZp2ueuD+lzn896MUp0I/CucpkHlR+BZhCH6x7jBysTMZwFWtPJK0zHVEjNfMlHkVm
Xo+A01PbG6vZ/3sJfe/L8c4Mir0wyxj4/UYckI2x0VSl00g98NR7HlPP6Na5+WyKq0BV7U64lSJ0
KG7J+jp2Tv/VNqp+9098XypgzwbwULDdlDPZchC1TrEnTd6p9jR5Y+ImdmXJX053zMEBmQnDhAp2
wsa3jjPLPZiMUsoOyjyMQlDevperJFhRojVk77RQ70/viELdaJOYruaANsuzrbxFJL/RVqcruonL
4/x/P80c3ZG1ES1c7AC51evWSgRcelb5gWow7ZdwsPUXwzEWoDMmGh3XjvT/n7+J+AZi0Cy5u0gW
a73VTqEeZGz6KPe7G7Gy+8BFJyw8nFaFV2vHYncNaSZdKn/++6Vwo0GwzpKVy6nVWm0KPAPL/CDe
yWvKX1sNuiCufcxGALL5iPF3AEKA/aXlJxXTpU7RLqlJoc2OvfyBcihH+lzMudeifUgRELA6F9Ju
Ql9V30Vv6r0QbPB3LmWP9IvuQomkHkEROZxTBHY62WLoR4o3hVvzdzgsdc0dKz/sXfh6ydlWHynS
sNUZoselrmXox6c8msvEHvBuKagIWyX3KOdSmgnRKmONKyyiYNOQGeDre3qIsPKjYx4RjiBHvq16
j/8sxJPNi+/xB9nkXJV01tVlHS0LFcNclExYKTilsJT6VVMfi+IAyw9LplrhcbpbApvkDrh+Q6nf
YdK5nGEFwm8JGX6zCWmFCfWrpTx16GRw7T5TlpnOd22/Ol0z2NQvCrf/fTmq77SEVQmNz0U4rYdt
1U5FlkHVZtDNaJYFWkRZ2k3teoKDl26z6iVW1hMdllb7bTbvpf5bRgjQNY/SVLkpy1rQ8Um6FWKK
3r0NnSYlb+kZlq1qp8lv5MaWGZUdXC5mY3LF5D3u9jrGWMVSYcoFHYqCT4GN10TGlA+1l84ZmH5G
pUklz1GRjsj4PcjvWn8wWn96NaLnCfGjgWFcxx4v8mqtcuPmemT3+ZnLJGVg8je0tGV8zTtE/ell
zVJW2mCEiPqlJE9hIjecci07VJ65YMpAxwsAMb65qQyf0Vw5Xytoifq5SIcMWFC24OtyWI8igCDg
Ui7DLLl+i+86guCwYNGt4IPnAzQv7RdMUBa9jBh4PKbmWtb2MdjW9CNVf6VWY6fc2bnxKcmvY/9/
oYq8bId/rQOiQQZmOeXxBLgoo1EZLMo20bODRO8gWaLabz4nv7y1fg2/5nxcyT+tO3qy/tXxq4ui
wH9/mQhhbovPBmwXJ1acdaWl5gZp52f4Vq7YiPvsKYJrdqMvU/8aROfydv325y6iIkMSosaozIy6
R3Q7j1TP7xbphlfJG0m0BYd811c8SXdMfDMqP9WW10XK2nyH/xEc/e+nQNfFjUWF/LL60gVhLzaD
leEyIT2n8EinpXhmoCO8ax5Or9avzvIAR9NSSD4wup01XlnlTjBKsGNFi2reyi+ACd6w4ITPgx4P
Fxd8ERZUBpqnkGVjkyJxuAgvcWSfTdAmNz3I9dLtLBzZ7XTPKdXqznXe+2WJ578fZiqKIv/nunVx
nvStmHRyy/2jLsx1jnPDLBREaSBVGKc4YMhzAC1Ouu1hKigOkoeBEJ2trK3GzbVw4FK4ePkwl6PW
cnDqrb7tMVMOvVrewtiNzGWm/ZZZYNQlRa8RnV5fnABG995AcwR63i5CIXuWqXSAquagYcQvY/CS
8J3Az2i3ofVL+MzUO46qXtyrkZ26UM317lNR3dzAFsv0gtoJ3rrqKbk69nQxmfz1g6ARADqiUA8Z
8iKiECrdGqpzkx3ST3omKxhQw6+WwfDezUkPJb86r8Rw1WQ3E67nWHEtzn5gJ0sJQ6uOdvsNvyIw
12F+nzxMCuwoW1V25TVi2WWFZH5Kjf8xocV2pqd7sQZMwHKGJZgp0QBGNbNTgxLNC0Cjtvrab7C7
z0jtSbmWVBxq02G+TPgkJnAQWtL85fLHbRgDrCs1N/74913354Ndan60ahBarYlyTHyxNqIsbS1T
aQ8je0bZpEumSCjtH9ItKJLGxxCd7v3uXNrBR4WApRg+hnwnSb8AU1jtUlAcZXgaKZXB4ISx0aio
l9Zh5vUlFo0LTDPa29RLd5TzHKM7dO+WtlalzaE27/RwBj4HzjQPKzZHlTKxzCYNIwRuv0mtT6li
mzI1flfLn0ukISf2iFOTSoIOpj21H9rbsN3n/c4sNOzh+AvDp7BI1jW+ujrk2IzvHViuqe5x9JnI
i4vnSulXEtrJpnlSS93pRSZ6M9mJ1QdJLO38/Dm1rzg7hwHPO66HEW73Cf8Mjonws4iWo5zasmlf
HxC5lON/LRZKLUBP8Fqlq3px/OtMUHVtEeeHAZcBX/ZGNqPmEuPJoY9uUe2QXt5hf6IWc4Ode4H3
oAog7s2MqS+9WRpQSB14RHgwC+c78+SeTF/4qLDvQVR3TUh3qQn573EVQiVkXPqcF/2dVFttXcp6
Tkw/dg9TjTNYjIgKEzy8qKZdHu4E6y1KtyAX5rUUMRjmV9GcT1I/iECPE9BhKlKXT22zUbvVuZgH
2rxE8Hr5LssovumiTaRoxbcnkRr5IOySzCmsraktUi4lFAv23MA/ba+dldKXDOziSsK84P/8sou0
0xIkNYg7PgRIj6VhrIvgToxWQX17kndni8W6QSU3aY/mp0RlTlwH2U2lbrg7DdEFbzTjfwYOTwdL
KpxXzv3+vMunxWTdWQwAmPM3m90lhgW+KlawJTPMe1tBLpStZRm9r430tNb8cPQxNiBUJkergxsG
ZnXBz8u7rMJLsfHOkj1SCEVDOSAZ/qQnfsbDjsBJ909H43dmODlGrNrKGrALWgIjWyd3OME8MwuK
z+RwXlaT2yYLWVvEwkbolz0Degn1rFe69HrGUOhNpc9m1MANcUtIhjvl/NIjBzz5DFAPrStdcx/8
KXX667VfrH+x0UOhhbxzEMmVwUYhts29clX6kY94tFb3Cfjj4J6W1eiNGSp/sIcvtUo+4qemDf1P
xqyZBvI1F6TL3P/bSr8IlIrgpLaNYiaEKHOrJvF7tCQ6Sn3YspWQOmL8Ljb7jNZAASPZY3UHgl08
pdvkYDBoBGZ2cifMXumHBdVRRc8Rjr/mljdGtqMX0Okqa1TFb7TH/l21uLpHL27JTpQwHYzC9ICL
fJnDKLN+0bEGuFV8jU70LJpkYUiAtGi+2RXiXIMyhS1pGG2v2J548BqM4uKr52VPzFa0j+ferhAl
380wsdhnUoUTVj/RXqSowazeLaSAWNl30gO+fTgbLhvrSmXjslT739dQJZFK2lxNuNTS0+A8J6mm
Jwcic7zcHcM/3WWnlWK9ROfH9oSobtO2Nx0PqhxyFYWIZ6C5zWzxPgjcAPfIbseGKJONar4kaFG0
W9lyJdIk+Uqd7acIcBbOi3jaYCD2rbGonLtBV3A0mztbBU0jxcRpfB2Q7qfceynTSYm6UOn/4jY5
M4o0ZxqWxnnVleucfjIvVIrmA/Xac13Idr7e4J/PdXG+mVqfFiWeu4dpPz0jE5hH9kvf+CUIG8pq
g44CdJ5RkoDw2vUbzJQRABWhNuOBerFCgnHNG/OnVhZVGmsGXhik3pcy/jBtjTpu2GHB69mrbpQl
e7/30H8qN62HXnyNgIi+9PhELun/e4/8eO0yEaWgZMLulZmYv++x5CyZUSaf8oMAYOG9J70fz2+y
CHVEUx3F7dtl9h7h/aovMA5UzPume9HjRRUuA4RbgLAZErAzjaBoGZmSnQ1wS1hOHWB638S1oJpH
PK488nwSXl5Qfz7yRX9Sb+aMI6nyQ/zIFAltpvSm/mAgXi/APy4FJE/Iz6nLM8nPHIDlSeUSk76o
XgRuLS+F/8Xcee42jm5r+lYa/XvYhzkMzt7ASKKy5Fi2y38Il8vFnDOvfh6qg120y5o5BwMM0Cg0
rUCKYX0rvCE55t1NEW6HYROKl5m8CviowHI1S+oLLz1lTagXNy0utGee3o9Gq9rbQ59kxG7QJoJs
RfH1ye9AOlgqLnsp0mwaU2d44/2xPWDvDvupD2dJdEgf+gdFnyF4RKQ3xX1dXoXaCy6dzsbPNjgT
nGtt4IH10dmFt2eoqqYAM5kkNlUu92LgtCTt6rJjtbG2svow4E1Pz3wmppf6cNDcJzW2yXoHPQBH
2cLqv1RGwJkw4rcExKJp1uW3oXNUGJ5o14j3asUmjm80AJfgq+gTy9BBU4wVoUwA+7DNrZV+zQHP
tR2Ii1rcyRLi+vU1RNasOETWtxQuSBPBQX2U1Lt0sAEXdzjwlQvQuPjIxkAIStwa5gaYcvA69nBd
I7labo7RMHOVhe7Zrbo3jAcNLb1rd96tsrviGo0v8aKxaaRfKXOfOdYm+oG+TJLtNLDtsbdoH3QZ
SIS4NqCHJfU3pYRBDh59ZNRHxXNVPCfSofWexHolC9QykjSHLeZeetegPIWrQQZshpR3g+apOFy6
7c40Nl5P9W4sjOJazTduta126gUW75AgYYeEVECOjdAgvAmotP1XU7FLBnFzfyWkR6okhPbRb6i2
UJBm2ly4ahi7YzhZoWXuA7T27UC9TRi/lXcy98+lj39K357xh/gIs6AxWv/nFplE0KKzmkHSeACd
x2YhAAWI8dODzQJo1va+anvk6PCqZN47cnKeWuECsGyFcEg211Gj+2ItzkWxj5o5Px3RJHlqTcUJ
2pIoFmyKTbtSdt03I5i72+RGQPJ+hsH2KI2HVQRWTPWiCFbwiT6PSh8GcR15bAYOH+nNVYre17XD
IWgQiUE0rorL5obida5vKgAdSG/80Lm3tuNU/awS2AcNSX7/Pzs3xof6DYinsnLNC0PiinqgiIyf
2mNQAyKZ++EiUDcyqVfkfm1zhO/mkTMXb5Qr4Upfqvcegw86285O9C+y5oC760BOEKzi+8/Pjvpx
VHk9wMmEWS072ZfiOL4GqLXwj8NCWWgAJtK9rNx4w7ObXReUy6Zdw19ubA8NOGzBUBQ3xtYAFsbg
VeHb+v6Cpkz6dQCdxFPeQryc9XSXA8qqKy17bJxrw7crbe41azoan/+Gj5fKNyd50hp1YmtwvS6h
QqX+tC5azIpKGra4civNUmw3ubeVva2r3bfmvkch0rkWnIeyW5I9kzWi0/isIGCOUg5E/0C/DIJL
Fc4gNsp6dWzi65ri6vMj/vCeJK0w4PqMjk/TxCLyquqkSHudPXNbGOiuAVzHTp5qfmd98YsFpNwW
Vz4orJQ1ZBmf718ek4fpSj2CA4H1o9rxTj6z91rLcawgvjZpRAIe9ebhNhPgq2xCeVerR1FDxW/j
ImpYzDVg7+nsWN258+SKP95kLsnq1x54bV8v2/7cUjwute+OTRtnwGTStBsmiY9QeqXmVZS5FTYP
5g+6rLK37vJto34ZZFuLD0ZmS/jSB6BT7KyfA5qu1ZGdVLjzyN0YiOVQOX4NtPsU/F667LpVQWl4
ZvL68SUkgwabNxqCT5fjwogjzCzJDS1kw26lBdNWqNM08fKVpmzo+82ZKNhOuhjCnSItzwr4TMVC
Tumy9eYAJsFeC4zANALqUoUEkTEVigi4O5LOQ9F7yjc5yKAZ6jLu4hxT5eyeJ0FdMvMQCxz23F4B
/IuP3aZ8cbQ5hpw05WyY54/5TXY4Rwic4gPGHwwijxwS2UcaUtOuZauoaS0ERXSNLmedXtYaQkpz
I71tg3uF8WSIGW5IEgMsJljqY4rQLUttnguA0GwlsqthnecHHN2qfkGLI+rngjYrxI2X/ajcJfLh
7uIcmfCjUusNiBBu2c/hPw9qL68qsHAgShGm7Cn37PyxR2po9FfBBXI5CuEAPe9oHIFWfqDp96Ti
vwmU9vNHfqri9ufZo5Cg52uOspmT9NEsurx2+ppZd/JVIegFzoXZfinrfRhB6VvX6U6s9uJTffAW
2jGHSK/a6DcNR+SuZflYVyt9uIyDL4h7J/4BamxYbDGm9RfuWaflD88a2GUVpADV6bvZixrSh0Qh
OrjOtVmZ3SXdDu9VqAPwLYIH4HDQWcUAbu4OnIULyAcVlA7LQORINlGPlwKDvdlfc/v/eO7+p/uS
Xv4ZgMp//yfbz2k2kjy9arL574P/XKRl+qP6z/Fj/7zt5w/9+yJ7SW6q4uWlOjxl03f+9EG+/6/9
L56qp582UHz18SGsX4r++qWso+q0E450fOf/6Yu/vZy+5bbPXv71+3NaJ9i1Xb+4fpr8/tdLm+//
+p1pxZtbafz+v148PsV87ubJT6rf1i/RS/L0P377X+XzS4KAfPLbU/L9t1uq3+op+e3702/zOvGe
3n3ty1NZ/et3Qf3DlE5WWaw4kBgIl7//1r6cXpLUP4D4QraUdLDqlqjzUpIWlcfHjD9I2fAYgeiv
UQeDsP/9tzKtT6+p4h944CCFjqGrhvbC73+foJ8u5eul/Q18w2XKTyn/9fsJoP+65CBlCeEaFAhP
hsWKg+74z4/p0MWdH6dkCfLYBBXhE+hZDd1PduSDOf7T1TKDYuTtF6fN0wtGGBg9YwBeLmT/tmx9
lNOMqipWmda4eyyh/nwRGDvvS5jo/vldegjUJqySYYZe/nNq+HgluG11aRBW7aEhjVF65BP8Svdv
tVRDbWOIUJJwAhOzgSR8aMQsnwkKWVWRD9+8vO2/5a5w2Ra68z2RQazkGsS8NMQN3i0BAMM2kiOZ
pD9Jf0SaivdPGwu2LLvCiygGhz41u+emru+NvEqe9BaQd4SnzNesiERABDSHwkR/6kKfRE5OKAuz
GqF1TUP9LfKla8Posn2oVsaVP/4zVAu1zsqr0/tLzQgOat8eTlunNymRq6/pEtCrKzTjz7fFpVTb
+NcKiz+/VpTQj2zH3Zw+EsHce3MD/3X9315vpl0/5RiYk3Mf4l1jISiKuh+Y0p8vuKzkSiLo/hbQ
ZXrUnfROTUP3znXMlmlNmG2rKAwuISpkcz8uw+/OVVip5nOg9SCDm1i9yAqsk8Mwz9FZUso7Iw9u
T2/MQ/Em6ePmrkXgahlZyrBViki+ENKqRuXR0p77H1JthN81JUrnVmxSCQo4eSp90S8jMbO+dLF2
d3pH5PhXaJ4Kd3Hge0vTaZ1t2XrZhWyZAzqJbfJsDriCmsF3PSkCgHByf6mYobURwlJfWqZb0+tU
vp4Oq+q0Y6a3zX2s4Y6mOA1SU75mHLuW2VSBkc23Iv/7B/TOzAgq90rs4X5xL/mrrgud2yg0vp32
5jTY0mSdcK8GRW/ntS8ShuXmmEUkkEMchd8CK5ydfsJg0E0OPKe6CgtowFY8es+bQ3OrVkBpxtPQ
SMo2qZTmQfXBnOliIOwivw6ObZNHVB1u+wVMYLaqMDCAtD3s3TIY9oVbDXsArW83Ty+c3hJbL7oS
1sxC/n7D6yeDLqQDdtpW5O4yyqR8/dffNGV85fTv6ZPlgOvmSIe1X7/6de+Tv4Vd4y0SKVPnry+8
/d7TX83WCln38+yv3fz5hsnv6HtBQ2HFwgvj/c99/Umn/zOy0t3Xzvr1z56nfvUkGiammupbJWz3
Wpg7R2P8x+wF63jalLz4wtECNCyzSGOQOb5QCPhYV5aWLCZvJhlLdloCe+705j//HRxa90bibl+/
9PQxPNgwMhIYLZx2dHr19IIqV7DoJWwZ/jmK1/1kZfcFk5Vh8/qn08cTT0xtMXTU+emF16+sAiXY
G1W4nHzg9OWJ5H8dNCTUWxhZZ5qyhIafA4cuoZEna+NyhII90jOT1Jd2eh+a1ghR8wwSOJlJLvpK
oO3hnOLm4zfMzIJQ0faSaGDJdfrftKrYdgq40EK5TXli0mOg0VnsPId+u+Hq+1IeZBP9ET54erfj
k9pEpmAu/9zF6Y9x4CDuIXItYheJBaXqL7pWjL4gs0+LshXMva8n0RdfrpBdV6J2e3o1CuRw0bEU
rIfxzYLgQ1IQ05axM5tyOHIO3MpanDYLMwLgo+MjetrsFbPduS79xdM3O8TxY9qLX09bPEoGoDK6
neNedbG00Nz9Eg0J/fHcHPmVVnxzek0O0z1qsPHlacts2+95yGz8tNV0GRqvbuPuTptq7ZDcZ6W+
Pm22bjhK57UoOgWth5G5kO4LjM3kJLRujYG2d0M/wixT7/r0J8tRHy0jkaG58Zro1iED9Aha57ip
eFGALBOoodN7gyaXoeGVLVqQfBv4dWubOaxM4rgpeKJ2rGvj+vTRIlGzmwZqdJMMIgwPiTRetsSr
04t6LD53zVAcTt+DHGnKyigwozodg9Gg44+VH3jz8XCHiAaUIIIVMlrr1qoLJF0y2Kg0YlT782Vu
qpvNKjpKGCJogb7TWEtPsaZQ6SLLaFDAkYxMB6yUp4s8IP42ZhMfKiGCJ8KW6SrhLQ3700Y6/iVV
lPu+yjA3PL3bSIV54zbJ+vSiVzLrtv75rtKN40MXF9+0IW5uLTEPbz34/YmB7d8/3+MEyY0sld8c
NW42SKGOpjJCe5vG2Y+hbZLvQydtVFkwHsTchEjRGeW+lof2YCQgZ4KqaB5dl+RofKtugqGK0Re+
SfLIX4u53K27riuudTOG0Tq+RUtQg5OG8ok1NCKLawFXZa6+K3XGnW2rlds8dAPIwKj69H1qPUtG
v1NBED1ULiNFQS3yXdz7/kXSM4psiqZ9htJoFZr5nDYeHeZUHy66RjW2YiTTxwy04j5Sy2M7flcZ
F8/kPdKtqSpgbHu45JLrOFdaOiDdNH5HACmqN+X6UWlR25EluK2VLlz6Lr9a1FB/NEpoilniFEeS
yofTltdX7aWPd4Qc6tkXsx0gt0OHFsctyRrSL1c10tez0w30/6Dm4Urx37TY+alI+mXx9P9jSTRO
d//j74riXUl0m4Yv0VP9U7UzfuKvageH0D8kk7aQSSwBAmZSX/1d7RjyHxrpqIaBpznSHag0/q52
zD9YVWA56sA76QzCpnmtdqw/sEk1RJg1Y9MQxq/0f1PvTAjC1FogYyAWGSLDTba0SS9Ag2MeBlrd
3fTarkHDZ4ZAi7pOZLwyFPjjC+VRu0Kt2htdlap5oh9TZ1GhZP1NSs6l4j83yN8fyqSLZdRWr/Zx
2yF5qwE3K7eB9jKmJkt8tex2REiCyR0K+koeiB1rHdk+UHV8NbAE97D0QR4XdjCYi7xYqdGDeG6m
MuGcvT/AyYofDFZq1GF3OkAU3AC2eAsJbWMtwjlAuGY+SYiYC0glzkYxVZegkK7bs7SBcTdvStR3
l2wC9hBNIexFhcMIMPMYsMEAv+0FF9a8RcI6v5URdwcrsW7Fcxfo53bs+98/acdakpAkTnT6/bV1
g/AL+lNQuk7E9sRfIEnWnmwghmTjAWQUv3U7fVFRwEHf6LJlky5F91JpLs4rHk1mF+8PbTJvdsTI
lHuVQyujhZFdxTqT7TW6Jkj+yHiuDHOwoifQdhktM2THha2CZZu2UPNZCmXcQv9gxeAUXQuk0+wQ
31o7C2/C7HASYK+ZUWPLkgO0g+mH/eB5M1NJHC/bZ5d10nkQtLZss4AnEeSUHeZHy7UHMPMgctG+
R1hNvMk7avVHKbyGoj/oTyrWR+hu+GsVLb70WxrQDhsGVBtxZrjSyp1v8BDHBxU+ib41FZrikDzW
kYNx9NzZ6+lBCLcpFE5tDmWqkZfmtZscAROCN02/FF+gPFRfeuMRaZZMv6+1UR37EiWGHRyc2/QS
Cw4NTE5KOjBPgMVfOLu42UZAxQIEUQALLUTIWVuw2bpsOzsN6YV51m3csf3dHap8HhiL4LqaK6EN
DkfdVV+cnX8rVoesh3S0kNBaipfeleFfeuEKvmrLHAclys2baP1B/T/R7Xx345xG7W+mckmk6I6s
Dh0+hQcxuPeKW8ndabG/bUC1VTeydpk0kM6IPzucihGth00AHHnYZgD8dG8roC1EcxkBQ+gSK2te
BOtIPBSuctBiu4VG4B26dGW4F02+s7pN4t6r3Z1v3n7+M+SfZ3fvf8Zkdlfqah+ZCrETBxSNOQ6+
WdQgKFttAljXD6SboGLx8LYhrYcXAh4jWHQg1rT6bx7HpJvSmUJqieRgqF366Q5jLgVDNqH9UTPw
wxVUw/kZ0o43I3Puvb3w1RR2dfuDjrhxLuMdF653j5MCwQk6I5Cd04D8zYU1gqFspbDpbqwb2EDK
TPmGfDgq3E/AGxEBW5nB/NwsbSID/ddVeLPPyQoGGSg2i4Z9QkYK9kWxpk008wOaV0tBoE2OOdVK
UexqUZtLBSBztZHQbBwN2IaZivpYsusbUtN+ZqcKVfqlRV8mvcMO3iP+iLtzdA793DmaLGidaLqF
qWTdDcKSsTMPY2inHgwXOhj3bbIMfVh3aw27OEFeVO3Kkub5wDx31BlM9E0Oj4HOKLxHS77u8x2d
GYXBoR3OHQV0MB6SV7BqvXxvbRwFTZFFlB1wetHMYxrsI30GGwt1Uj+8AcUpFock3fFt0YUYP8jx
vBs247Jhojbbrs0Ulda2ez5zs/48+nx/uSYLaVXkriVVII1qLNNRbOhp8b1wfU56F94uj3baPbzj
BdAEBe8rSLmoAUJ5CpGx24BdgQplwDg4RnayCv1zU8VJf+HPZf7NzTRZbT0h8GohLrobb1/amOGt
haN0jNEitUeFEeMMYGQyOX9/MiYrqNANRTPo3Lu9uCr8lZIvWgHc0yoq17l1LBN6NjBDV+61g4wW
eSK+5h6zNep8+KPqzHGfckzuPfcqAhyDKPCCZXeR+OsE4fY/i5Gf5i8/NW0/XCrfnJrJUikWYSA6
KtFunAu70qbwr8VgndCuWIaineDKYFtz5sFpiX7QBpuVDI43z/5sVI9xgEuDel4jC12vz9xRZx6o
EzL0bdDJvTJSxwPDjW7R+NcQHg1ljlVyG//INvXK34JvA4x34SyCH9287byFIK0gDY02vGci4AQC
9O6KnsaAbw7Gcz3cynoOxigevOgxuMWoSysZ8WuVnYmLfHThgNRjZ3fRk5W+GOGmCO6HOWBG5M3q
xbnjkcbo90lEPt2Bb45H7yvXyqWSvBWoQV7che5MWZsL7B7CdRjSFnochVzO0xY+Xhxfb5fpvBPB
u6T0DE5EHm5lQPtZuYHjyKz+JlyZFZj4edhtaVcyp9d3CAiq7goRuOg5WdXhGYDKBF34/qJMlgjd
iDCiGZ9qskjc21z0def6VW8DLGmznYcjTLMu4yd/H+t7yPZms0ODENWC/kFHMgTJJWJNkuz71oGE
OpON5ed38EQc8P3xTZaESonzTlfJQgXF1nHklG5xq0UmE4tvKONhtgu070ZxhX9oe1kz0klWurRh
xUge6NXTC73D99jug6+Dgtrot0y4CYWn3rnImNXiLDyg1lOickjcLzNUpZpZpl5TN5QKbslQnjHO
0J87aTv0h1paRsll0NtYGZ+EApN5m6/qc15cZy/IZBFIjNqMIplFINDXGHEpS1rifQxsfiUcZZ3r
gm0rcq/fTCQReZrzWV7tenHRlwvRhPTKUtXTucWwbRagFgOv9satzsW7c0/OZClIS1qbkVWNpQGO
Emh1uUtDudO1hwBwUEFccRY+8hcXYUAwXlXQEQ8IYygo7Sz14ci5XalnsXRjRvnZ0zxZL6RU8uk4
8VB1S+/S2rl2M2uQpClvzj/Ap7D52b4m8b62FAZVBfvCd2/RZBdWPRe86+S5n/e2fKdgvmgixqNu
uG2QOa7g98h7eRk+d8cMWSPkgfFCy79DZbwBse68fP7IfHwHjR0ZGjnye59qrfJwGKqTDoMlZcl8
1IVL5i0rbvSrJpub6BqFCBvPRyMICe8HfZSSHVVjgZ+i16yunJSCZxZi8GrY5z1UJqSVv57o18Ob
4g7VQEMat+TkFazb4CZqEq4e6RVQ2VtPxWSN6eRiLI6ZQGjVJZZYEomQcFCSFZlOvJTUG+sssGPC
YX5/VJOCRS7cQQgC0g0UzpGgC2PbKBbV99AWjijJq7ZerH1zFT2hb72Ov31+xaQPU6s3p2R8/c1K
1EWKr6ROPD5PzgqhrGWBgMACpC73i7uI/DNkxumo6M9U7s3+xrThzf50P/Rio+MOEdb+k5GvSYTV
zm4xiliOER9GmbWLw2XcbiHKqTfYL6+q62JlXBbnJBg/TgreHMpk/enk0khji58+PkpJw6/vcEPU
LnX1Umu/pwAdQdoU2XfAM0gI42Mxj+tsofcHDxfrSr3P+32mLs5cjw/j25uDmiw6ghs2mh+cblEP
ucEIb7aIvJvMwFgM0mo0jBuXjM/3egKJvYsqb/Y6ifzeoLeeZ7AUj6JyI6PUT6/F4cGR8xnqz5Jx
FTi33tIIroYWnU3cwhAC8ZdQuFJ/k8pwKe704LZjEhQmmwh9s6yCoLCwziTmH6dNbw5zEvyHsIzi
zqJIqxaVuWHOLtJMW3SQWpcWNDPITAsJtvayVFdnTtCH2eybPU9CvObKcWmMDVnwsd5T6h0aj4mI
XQGA5wr5j84i2lESVTYoVawS2pCSd1kItgTaMTH355oLE7Dh+5gxWQZEQx18I+J4kJMbZg1MXHtY
CwgeAMzHjmEh3zMrXJwzd9I+XOleT8NJ8urN05vXSqXlGfeJcpNtUmuu0Q10l2a4beIl5uSmuW+M
rT8E5NOtsMrrW6m6VIcHPLrClSts1PwgFMu4vxy1btFr1BlELuCUSBCacE5YZNJSaXYJ3DW8JBVE
xzGZqw9Ge5tIuyQ8omlQrciP1GjvU4K3axd9nDOPwgSb/+7MjmOKtwFK7ctYtloSDFpZyaqEbN8s
lPiQo2wWzixbQ8iaugVhs8y0k9HNfJPR9TvbQDl7HJPAnAah36nYo56W0tKyo5qEECEFUC8mUnVI
A5nqM36xs+aqX3vOdUAzLvzmO+ns81v/3ENnTiJ2WXW+4lVjZ0RfR5thwUTfGlsBUrNgFEIS6y8A
BCWzc/f4uWTCHEPlm5utU62UMxCOZ0D+gcvAqPapxtdZcVPr80RbGfWyA6aeLOEazY5jweRgmKmB
N1gGGCgK30HcZ91MdubtLpp/flYmWPH3t8kkThdi5nRDxeUJfyTjkwDjxnmETykfGqj15XW5EuwQ
6gRJDq0bmGkZJKl5kNgGSuyLAntWWB3zxlgV0pm65eMBwJuHdBLMjbQxBx86I0t6Osw9/a7xn0xM
nV3lakD4IRC9RTk8ql4H/+3GRbZf8L+QQ4riNsUITz0q/mr0IEQ1ubz3Fs8+ehcILTI+8DWUlTWY
fb5Dsg9hJc7mTTbMfejNXeHPqvJOXdMXOncHjsHsk9XJnIT9Shw6xZeoS2RMcPlJPVANW1mjL8Bj
EduIi3fFvq1tHTzhhsKkW8jFavB3xlniyrn4N1kGPEMQ3HKsPrR6Fgo2fgR5tB6aVWWt6mCtr0Q7
WsAlQoX5mRAnZUc9++ro18jp4bRnn7kFx1vss9MyWQO0QWX4NWaz1cLAUWOJiQX9Uve6QfMM56cL
DOkxDCN3wY4cw5sNXj61sjfCe0DMg908WsLZ6Plxf+H13rMm0O6qHXpJSU/r0oA5jxDu1bmIi4Td
fYPiG9nxpn2Gx0YpZihXaObPfWOLid652PHxfPLNcUyiuGYmg1rrxA6LSS2moTVE+ntUt1IWScPH
wiDfeDvpC1Ze92gjns1yx0fsk0szRVLqrT7oUZOOi4izSq+IW7hW4U1Efzusr6QOTajLLrhosy8+
ujKjIF66BDgxBOB9toynsoPpr91uX/fXrWGeWeLUc0c3jeiNqyVGw11cLdI7P96mJXhY4zrrbyRE
m/sUzvllES6REHa6fV7umvrgl7uiXkeG3cGClF/crVNvnPgplHZO/ij0+0T+VkYrR6X4rh/GVaFr
9h3EROdGIMDEdLmq4q4fbkrpiGdmLjFCPDsMHh++z076ZL1wUj2NzZ6Y5u2HpbaMr7y9vpJHSYs5
irXgGBVESZU5TPeWAeD686dxIrL1bkGwJgtCnYR56AwEqbGQqhGIJX24rsRvorJrmqMk3kvFrQt3
VikeQngNQnOVJ+sCj/FqZq4STZ65GUgY4rO2HNcOajCgBs7Rg4yZVtu+gBb35Hi7Nr6WjK9NdlNh
cZLxNV809yGsbl3dFoxLp1gJG0vf10j3ut8//4Xnck5rsq5ogSv6lk69xEhyiQ0hkldLIyKvW3ag
DcZu3CDuwBKdjf9jqvPZhZ3E/7hwBq2UT4GutYtLf6tuRt2oUe+7PruyG2divDWJ8a2od5FWnUJY
temWwmhquyzNeWsP1qb/wSQo+17O65dxdKygw1ovZEQYSvw/sFHz3bnCohmibdOHj/WeHrI0K1f+
Dsuspavs/FVsMM3xvzMDnEcra41u8VrcoTGHxa/drZIjRg5wt3AlqG+dbwXThJgoPVz03+jZKDN5
DQcmvCsOEOxTCVufc4vKx+caWA3ket1AXI9r8SbpktJaalMLXW/9wIIasXjkK6w7kxsIVNgE3oaU
OjCHENFcKAytVAkPhcu+Oduy/8Xd9nog44G+ORArjGS3zN2/Gl37cRaHlqFOBLoC9bKOHpPQVoN5
9/W/dJe/7ncSHJtazBojYOVgmIdJgHyHJ57ccqtTCFejfOlMmvuYdpg2FhiteybX+UV/5HX3kyCW
prooRAM/u50jfSvOhZkIsGFVNS+CJc8LByEytEtajJ8DW6P2ZGmJcP68gxTbJptzY1zj49Tr9XAm
US3WwtQwenpTWHdW22aR3YbxWkxHG7ajUV0Z7j4v9kbdzZx0heAOpQGwCHmphrvWsnPHnHXhl0yn
eNlo1kb1D312lJBngIBOB1n/YUIG9w6iPx/ZaQzFqxlOle5qgEthQPKd5Q3iGjiDrQprZ2grlxna
QC+ksUUc0/Dmu+nrnajtId1Z0kUgHDFHG/QHmfYRwr0XQ7vxcYL8mveozfYvCvAXp3lI4nvNOeLB
ZuPetjhfuf2iSH49Z5M4GXgDbBCBlQBJBhsDbBmDDnEx4Mt8i5hLeuKge2idIzr+iCPObGw/ibZw
H+AOqkIggEHaHmAO9pf4j670ZuYLX3N53ipMjS9jHE7yuWPNxIW6Exaw9SUE4LATshNW7NpGhanV
NmH3Q0EJkDbrmbpHO3dDTGJx6GmJ1/pMrvIfzqrK18qD4C5yb25eOav+cQABhRJNkG59HHrMpQx0
jnqhRONyOcT7xLwuqnlfL5JwHKxbC/g3gNXk2+IuAJEjzURxln5D3h14keVtzWZbxWtJX1YxJqFL
YxTvwHN77cSbclug25tC45mpFgFpqTfLyL9BTW4Ml2dCwrmYOFkRgsyo6iwf207jyFAcq/COAxVm
jKD7RSLOcaLVzqy2E7PUv/OJ17tokt33gaiqkuFRoSEQZq5qeTVC7KqNUt+I5qUYHyXzWS+eg3JT
WseUtZeWcbkqOHEUo846ae9EeRd1353ycdA3srSRBhKLcIVfKmAnLz/KyH8v8vJGVylTuxJTsZWn
3xo4syhainDmpVxdbYd4K6/PiVmelM/fL+j//Lap7ZaZapob+aN5xEZbpk86fnv2qJhxiwU8itAL
QdlEwRwjlJFSgDIEfwT/btcCMx/aAO1LsCyFjaAb84jsiKrUVSmq+3WO4O2gHs1kHXvLJrnuveWZ
W2GM/p8d+WR5HFyjUqWK1QEnl9HM5kWirulwmH/OqW/Q1A1UjPXO7PXs+ZqshTHiFV4uU06MEaW4
zKxlCoJNlB5NnGeM6LGVr7L8FvU2/BTzZbDIiYAw1JnidtVewe0esY0K4lh4LWQ70VpL2S62NlW4
NSVwUN6OR62YW8rRMW/d4dzTcyZiTGG1jZyYZgGunVoISb8O6XuU3GNuvlmlrAeP7s0wH/EvsGgb
2xDWosSh/DeX1ZOw6ZtsQuk1xw8qziCyyfLeTHcaEnXV2pFXWrAU4aIjpOIecOeZ+9/D7qhIG3P4
ITDzWTSoCy7OpbS/aLi/PgGTdbUS3FRXB5LMmnKv/lFDkh9Y7TBu/5Gk+FzQY5kL9x1OSdkaW7wS
fZdmjrx/QQMptr2noZhhoZFcF1t5J95bZ4LPL8r418ObLGFmBxkuS8lCSrtCDVBaYY9FGbcysB0f
whmS0z86G0kYqMd23O/z6HAu85goCbyLf1PBgyDxrALSFIloz02vAKCsmWUurXw1mFCc0OBbi80K
+J4IKxSBVDBLC/OcJMW5dOyEEXhz3/iOoCeO74+lsn8csT7RQtJQ3RzFIRj1FzdZfRz9W0aJnWok
qoIUeDAM+9y6+4t28OsVmSwHdeUMUGQ5HWO2EK6V7kcvP8TNNUwLleRUmEv+RhNtY5WCRzs2NBv8
pfVfQxthAPxXdTCFiApDKSt+dgrco/lQvgL1Vr94i657tpR1AVBAtM0N6sTg1cit2k2U7tVip9QH
1mUiul3jl3ju2f647n89qElMHpXAXavnoMCuKcLSYGqnr/oEEadbc3hU1O/dwseKs9+MxiTUa8Ee
KUdLnClGianVnZY+U6zhjjdv5Vm6bM/mTOeeppHM/baUicxU9cKawtnsZt1ycFdZswqEVZzvB301
qBsswf3ALvON2i07DM6v9fI+CndxcdPhCSyc6VT8Yt78er7eVTiyWCQa52u4UMu9ZW6ieKkye41X
WB8PFwp/fnZm8eI8euEXLf3XXas/nwkn8vQ0V2jRpMM6U+1mAeyz3pXJjZq8OGhpxdJBno8akmaN
lPWj13ozLo66NNtjZtzk2l0Vo+KlYv4BLuusscwvuoavhzeJypLa6JY2kHP9bS5WjNCfhXZqNaCd
GKZrKfoGWFi3ZVKo2bllQTqTXuiTuOvSps/DhEtT2r1d3QJKbzY+ktMDZm4Mu4BsnI2z4833SUaj
TxL6CnGsyJHZ5YiVji5ju1sH9yqFR7OyoMye6S/8Ypr0eoonuXRYubVYj9Mkwrq01OepZdemjS+l
gRQnqFeIwK5M08TOz6nZ/aJD97rrSQh1vcEZEMEd50nVBmOStHjKtAs3OIbyTSGQzCn3UXyhCF8C
8V5Az1ht5XloEejp36w0676xzSSYDwmDp2+CchWFP2xZs4Flgc7oSsTfruVlusy4LVFcwoAq7i4s
f+EoB0m50eT7psZHQb1R3X2yOqco9gsswz+/bYpsKaI69wTRaW+Em2aBMUxMSXibH/uDTzzBnHBe
eHMcehvBzitwjoMtM5HIQSA3dhDuzrbfx5vmk5vq1GN7s2wqgZmBRmfZHO9j76u09nLMcq7aKAYf
i1DlaJPXrmOEkkRKfnWFYd3niboyPin/m7TrWm4cybJfhAh48wpv6CmJkl4QsvDe4+v3JGd3ikKx
hYnZp+lpUwATmTevOea3N1jEXJGPaJ+qcJQhn6tjaAh7z20ITVR8IABlmze07FQIA4EV8g1bzRp/
j5gyxbDFZZwIzu+FjlYTae51Tm1NpSug2OzCSesYkvCsHguJhJbf3ncRlGF2T/OJiA9YySQ4QmcW
vSbxAx73I7eZCuLZGD8S/e+4Aczh2HUnXoEU2YXXepBBk+iLpir41LhSekyl1yqG0iFUhfNg08Kx
Le93Y3MZmXeK39PjcVahbSD22w7CZf3wzVePgKJC46vW2GFbgChfzx9SYfPZO9gyWKIeCsQQLFT7
d1DMhNBKaYCkktgKZVVEQ2NwIEUVw/faLoCOALFT1qrACjk3RGVsTPKxrCcdVI8e7pLpgZcCM8BA
bBAyr5lQvstmM2/gqg6hMtgWsnBrIOi0frQSCoNl0AOoEIZ4cF5TZisBSEAuraA9iZgisTrg38g8
u9wrPzIAJkOLHw4lpknSBii/BqAdJGVX9W+0V+Fcq6C0xLDJADd3ok+TAGTlgTRiITQrlkaM5YLd
heq3zxIUjdHSLDBXA9SdMcCQCBm7AzIXhUo0bbARhnmTNhP5l/su0gZAFtRS0mSctNPAwQZ4T8GH
8Z0NP0JkiqNXAfPPHSH2qSd4+PANqEMNAfnfd/19CuOf/Exa3K9dTYtNS0DX9DF5YgJL8bfCc/3Z
HIev7DHaIsY+KcUn6R71sCBRR4TdQ+PRK16rq5t5cY+Ct5tWPAjy55i0pYCGbIFia99CTuNLxHZ3
Qjc9drh96b+OnCpu++dIMNkJGpmQH4emsTFHxJSFf4Q0Y/XYeiOsGlsL83M2N8XBZeEJCN1NzoZs
HRu4TQIJSjXaxjClDwyorY+hVuZfgO712CPP0MaENXfpAZQ7HdiXnqgjU4oB+8cZHlm+hV0ahsc4
cQR0mF9kxeLeWLjmwnJn1CoY0yJEoN0PSAugKqvQ0ZXieGl2FvUil7YUiuMZgzVEKg7HSKuBRseI
g3MaE2rPnyT9SHTlAGMVGtq/a/SgtXtx6ffEKCXPhzIyAADxAhqwqlg0GkCwzb6+BLPbZU8Ts62n
cyF5Ec55Nth8Z8+MG7ebQW8eCp1XjjKsX2o3h0lWrMaNFnY7Pz7E8CLTCR63ZV7gPQQ6Khpl6eS2
9asP96LPcnzo+31oQDw0XKGMrBXY0iLPyMdohl7CtY8O77YGcwwoLUYmP7oz5t71uMmGIxcD7jm/
Z5UaXwTLj1Txo9zRiZaDdFhAb8Tu+G3P7wR4BnLUaa2tuHpnL/IRpuJCim/w7UFvjAqrAwiR0vx8
40e6Aq08Hop1gQpoxWD2T76qoA8hbmvqJE8nLB31VaN5vFpm3k1AZRChFUmSoae7qKUKlv7fGSoP
bef0AG1nXqWM2mC+wSY+Uoe1Rbifct88cHFP07WUi1mGurYxRt0HXEXLMhbMKRaKlNORKgA0goSg
U3SGJO4C9lTA8QaA/9/j5v3q+uYtFrfvDHWYNGeU4VpdS5Cc416y8gD7LQjI66LzkTJWTDuz/My8
xdfSYy0Nvw/auXmDReSmsiqoqwybYYK8IyziDV4TbCAbAScfHTqyQcXMo7d4vMDKFLkKmqJmjC6a
hJwmMkJwjBQrAqKhP/nVNgEmjXGSYl8ojkCdp8nLuYcgQxVRW6kVA70/ngrB/X0N7989N79gGfQr
iL2n6DSexWaTSx89yKLzfFYanancyhp9L9Fm8KmKQwBgSAz3rHSTyl6rgLrOjRCCt4s10cz7PaSb
V1qUU8j3myIi3ZtmgviL1EB9FReKtKthnoNhNRrrTwOgCSk0IvKeU5l6xw4HEo+oSl7ZYqvLs6iz
4jLp86FGlO3N+JDSGNtdqNIZUitibSkzU7MgJ434WI/dhmJQmm/Z7hzA2dZayzavLJ+/ks2bdVkE
R8x42zbJrsERNP0Gir8PBXVA2cCowCqk9ClJdyX9xXi8M9S2DInD5hhPdl14Fy6z4swKgakxGkcJ
bRYKCT0cVig1KJxIMbvS6NfMJv7hO8pwSAR7FYXDIlLyvR80AVS+z4AbZ6zLahwMvXoAo6vJYotH
GohXBq7roBsjuUMbDtrATfzw+/5ee4mrS89NTZMz9VTCc3IAZ8uZONx4Go8WYBHaaH9hIKWz/lZU
rEBrUDXq5bBuend/9ib/exmIQuFtHykCrKhPfLxBY0CaHAIRxD8Q5PIEw0FQpViTqc+CAvkdKG6V
ud5DmI8vNmF6zDuIAD4V/C7CVVYyRhceRtA3BQB2H6nyC4C1GSn2CERivJUUjHlhU0gJYE7bfGGU
iupDh7O4iGjXoxMbH/zI7GMwfwwM4koaCOcKIi6yJKnsfCqZ52D8SsGOfe+AhIutqtT+iw8hE7F3
ok7I/eVlA026KC7ZkD63ZmfEvdUBYAbxguA4w+begEgn9x2eYHTIXKDvH51XyXvkdCxPz+3zF6G6
UaSaKXto2oG3NmnwcoRIfARjTKpUOfiNcChnU33aCxZPgRdPoRxX/wNK4z2a++1bLMKtMk6hImV4
CwLZr0A8gzG3aCiNPaEvrQneaHOKDkt4xNpkVJUGrYl6QF86E1Yi293L8/ZNFlE2ZIokHbMI30MX
PlhZizCftjibRaPBhxF0o/Nm7gJYlu4ELXalQVv17L37RWCzzMmwpRMgBPPzYGBcAQGqSZwxTWk3
SNa3AK70rSYwagsWW1FrjNNuUOsoJvEqCF767BNzxBpyAGf8s8FWdCHapdUrx5irLT2SwPy1W27e
jfzzm7ABeamUSkdpRmpBjAmHr8KKNOkoAh72H6gQ3+2wyjePW2Qyw9APKR0V9FmKXmmNz3TIkqhE
EPPCAQMpQf5DBIKpxYV8hIeQwXs5Jn+SJ7NgDoCoRTivFJBOPpSd9IHfShFn/X587zLtb99wcXwi
mUvEscUbgna1a+x0gxHlZpg1pbYF8BfiBw4TDjJf4ZNDj4YDVNfbyg3NBGSTTQHyf6EyF8xeWUO6
Iq3oAFB8jbDBoZMBOlkHHyqYn0Vm+xoaPXF8gJEZ4ZnRskWbwwPg+h0gPO8F46Zu+y1vpCOjdQ/A
M2mtlW7Xa7x7OfXtD16c1J7u+GDMlRnng9YiIAN1odGa/gWOnzplQaAHBcga/fpuXn370MWhjCa6
T8qEmhEe4M0UYniosQjHqCzsaXBKooChTJoEFwitofWY82IRgh3G79/6brf39i0WSQ8d1AXb09j8
pA/IQLuot/0XIcMAcYT4BTRVX9FP+/2Z8r3O3+0zF8lN2ddMU1ICeWYUbmdi24vrrEsgb7bFa5S7
qPmY01yts9dSBBg/CQyh3xV1seOKEiomXXVouODAw6iiiYZNMcOBQJBMuMceG2WTcs2ziP8EHQ69
p6CqI6FbZY35IYFTWv9Im1x9oJLPUij38WxR7auU7gaug6o+tP+D1zC4+IJvDH1rDAHo8IEjA5qR
B+c2hpgUC0x9CDTTXpyfJEh1pAaufFX2X8DAhr8Q1is9UIVWZnCvyo6SdMiohyyUIVhR6yKs7pTh
JRQg/YQkCkY2kVEnpL8mqn4JSiM0/CCwr/JmOlu5JSfi2r1M9vFvkW6RpXV1NiVD4c8Y9IcCgDJQ
XVHgjfAi692zBLqyWisQrtRSAcr5+u8ffW27L9UGqC6P5zxGUOETtQFKCCJwT5lBtA+U7abZEEH8
59mQgZhaq9zuzmxu9ttSWyAAKUpoq+vx7mHipws9EQ4jpFdIYQVWaiSwi141viFR8pfFXioIUJkv
AlOB63/cl5FaPnA4XCgXMU9RE2c2RC98XavV7zYsbn/p4m4JEiURYLaDS1PPHTK8GRON/yrPRNtq
MkNbcAVwsA32WXCB8rKVz/EFP3ytu7gWVK4OcDc3alvMsVxl+NatniP3/sAAxmssv1SVEYiXoFRB
bXCiy8oOW9ndV8Gbm6eGLNNyVSIjoKaQN3JoA4JT1HvIGg3MyxJtwi2rhakttGY8vNBr3PzVH72I
50PLTbMMTcMzD1zu9ETQB7EAl84O2VVt5RikIe9ZyewWvvT/wmDcfvBF+B7pHl7wZYZTNTmp08q2
JBhNYI5okOzAeoS8TbTJwZGdobhlMJnKgNWHywRYrfitgCaMA+3slc+wtu8X0V1qJX8SG3wGcVs6
/BuhlwNsjYk/mHBwPTYhoPP/PuGLwMa0Sh4wDdZeLjXObPccoxXEcw2TPS07II9jYb68+tSVDXft
GN1sOClJhCSacMJlUNStvjZIn6dVW0OO1Bj3FtTt0KogWgsrS0x+zi+hZdkDFEea5eosRQrZe72u
dJbSQRIEhWaN405ZIHbyZ/KduVxvQqvrDLAhBX0NJLgWV/lF4szNbMpHElYdXqW9Lpmch64D5WvI
XiGdxapg+g7tyuRi9aGLEEdDhH0KKVQSBGYDP9HeHEE0Q7ZCJvB14im6uKYluPrMRUKcw4IimEjK
zuyZQp2egIXWhVP6TdQ+pnPs/pcry7PQzJRZjl+StAJOUZi5gope6lAfmd1YGPGp0rZ4mJzYQL1q
r2yo+xnZn+ctyjMfpj6lBN3q8xDbYKZxZpKp9b4ieZOkYTyE6SLkrrCrVf7CvKw8nPzhf+/mPw9f
bCM43Q5xxeIY8VaxK9zeZiwYn2i5G+hrfbV/CNJ/nrXYPbWA34ltS2ryaFe9cUQ5BUl+sQkOmFVC
z2f1SiYR+Ldft9w7uI3LScnpM51/8tvcGZ3CEoC+Tj4K4SLyZwghFhi6jDJseACmDTANhyGeb6Qi
sBaYx0gHCVWyD+s+IIA5jBSKlbbw6posLi56YDrgswJEkwpZAzr8fYL2fhFbA1SGDHiMgUyBCSwc
yFerj/sR9M/nWFxffTMFTFfj0wtqlarydwokBOSmxhP6MtwE6Pb8Cp9531j1fLyrqiErf568uKX8
oYna0Mdn4Y+pYLRAnvkYYwydxhcqp60rm9zFdN0+cHFFQfQzS7ICD2zRrTvKLqyfjFiPtumFuUSQ
wWG+pTfsAzjc/H68rnnmP29AYenlk0S5pIgkRcDOQs8tdUV0DysrqM18OpSBBZVIUAnT1KThQSRj
0qZTmgzllfI4SQ4fnkoIqoxofFeDl7VuV+J+mw0iIr/OKPo9DMFRHWfp5kKFxF1X0ZAlRySgaqd5
A58c06WWuBhKPvSWiFZDCqWRVa743Vbdv3cDDF1+PjjwpyGfM1TBvBXDgxqEh9KUOcxDG6hqPfWi
20YPZe7l7YY3Wd8ci1PSYk2iA3Tbh+S4WpZzayuxiBpiSAmhHODGgZperQscuGs6aAbiCR3Vp/Ql
MapHGTPPADRJlTvy6I1MkLQwsXkbMMNVwttNgQ9LH1O0jWXD31K2aEMtZiUTWX1PcsBvvhg4Qkwg
kaoOaHtxB0YUPCaN9KVJnM7uNEjC0idajfBcYKhxnoHGsEBKJDQaXdQDGGIGFjXC59OoPV6NM6JX
ENrBc2goaPStHYWVQw8Hu59vO8dtGigcziB7nE2I41rwcHY4SzSJYO5a5FfuJ8L/F2IEehHcxIlB
bk4ifxRjihSo7KSRIzY8ik9ZgNqb1KCKBq7Kzgf8adbrXA3NmYGtdKoniRri/+5Bj9VeG63a0oMq
D5AiMAY4hnm4NGB8Caq/2m3x1zIAYwkkaN+GWp2gapy4eYk/wogsHj03Xo8bD0TmUTYzeI9XAw1i
hJtNLjxz9LqD+HL4BXuSbtRgBNJosH9OBHiHbgo4pgaa78RwzKGg3VJXjZp9hAYECKY+09vqUZqf
2Ro4KOorp/AnF2W2a2eUHRWBeq/WOr/fpAK9CNk1OwoslZC9RlujWSMrOTegXWKwIWtCb4FlpYHb
pDFu6PmKBfPwQrYy2aHhIvwGdtdr/4U55jp4eHVXLSJ7yuYCz5MAmz4DxISZZXvOthRamNAFzrFk
5mq6dj////fOWg66Qpot0jrESgCEBmJC9y4aM4eDR8zUFa1IkQ0nWgdSBJpLqD3T7RoK4S5gWqF5
Ab0vmpNhevbzJEl1OneciAQVbRu4ar7Fh2kXuUBQvbd22Kq9RsNQPj5SL+UOzPkcseH3W+3uot++
wCLw8HUiCX6BzAFRxoSMpp591R7kpzFESc7cYeVp98Lx7dMWgUOQS16cKPzceCO6fqXilAaPjEVo
9DAeNvBUwnAoNPn0+4M5sqeXl/ftgxcxJPbpsAtnPJhgf1nWkhSc3wjhUzCKHVt9RqIZhh4hZU35
CciekcjCQoTbaoTPcTj1Ox6IO4z6FbRypxKOI1pSQ+wUOiDhqYV1xoOIrrs9Ska6zVaExO4KDN++
++K8Bn41N72E+CedRReC2JfeYzbNU1DB+hyDBdogEqOJFk8qkUT6BGAsgKuyTm8qJzWEN1Jc1bjH
hBz/vkNvcI+sxugrsP+39V2c3YjleiHnyTvu62dpPwJjWrxBUQg0PMBgn/JadQY4Kam9CQ06HrQS
6I9tUY6ZoMVaCNITr2Kuq0OmGa5LoZE89hmSdJV7lTuoPPEmaATHwOxktfGA1W5c1vJJr6D5LiEv
CY7wM9lAEJfU6SP4Vdbvu+cuQ/vPFxCXqV/YCYKUcWjFoILg3R7CK8jsXXSIdL+zKBexQcOljKzi
9+eyV0j6Py+rSC/qyZKq//ei5SFUBpvp6y9vAeC2gh1JE4JdqVMPMJbbBu+iJV19u33ZaB7rc7yX
TOmS2fWe8eLETFzxadZnhwPPCg7EL61o0MbsVKccozoeBVy3lZ+GR8acFA1iN80JD7RzXO7tvn1Q
LigoGDXUp10CVWKAzPoDYgXUxkESfWusHprJwCDqEYCWeAfFnLbcBshzzCOO/YN0AXnQvqpVogav
tBb3pjaZkRMjGdb9fdrAu1PnXDC/zFaTkes8oDh3Yi8B8zlXW3d0MTyCfha0NiA2SavihWdgwQ2l
OGMkRLYZAQSUKBvIu00N3SpQlCwYSpPkLS40DifW1/xd8t68R+dWUntPdAB6nyEvAZmrDKKRmV5u
H2ENAMwtdxBwCQwYWDIVWl3q+F6+cyhoXydztoiOubItDWk7469yl2w6+iJZqR27hRkfWZuGvMmk
088ofdTxS/SktxFMmJ34XpjNGe3x/FEO1HEPOK1ojXtxx2ilcUWJ9zZc0yaToG6LC6cWTyVU8wsj
MOutf0JwyTC/BZPagXM5Rh0YuZj+ZrRLQ0br/bk2FJLVa5ChlzSxRSSNTAjraq2I302ZA1T8VxLW
uxgRDF9pBg7CcG8UFzsTdmFiwyboWdXPBM1ZnVB4lyzp23HAYwFNjhQ6Ab4aMzkDJUe0dm/dv0n+
PH9R4gSU0EgDz5PZF9dhG869VoyIIQnahBJyKtwoWYeIgMvbhyC9+vvJ/IeY/Ofxi0InFoAEiBMG
EaHV6hGa9yG2Wd+U6ujIgSnwnxPtlOCMh14R2YUIDjjMMeCYLVMuxXQwNdGqTKsrM0NX3dfnESBs
uKbx9HluTJ7CxuoJrQ2GSSvf7Qqz/Tui/HnxZcKRDOPoi918BpN9gB16n+Len3Uaon6YFj9O28Jl
wl2lzXbYqYMliyYVm9FsQe4D2TDeHLtrT51mu9u2tQEAoZBp0MODd4zSqsURupa7YAsIRqe1uTsf
x1oVXMBw9oVoNfvuAI2mU3ZgHrEzIeiQYV+b8FSUniontkG3hKclT+R2JV4NBVWBrVrnDa02dBc0
bXwvdZO9vBP03z/mXVjw7V5e5EAlVzXtlA8YeNBWZwhQlFKcRq0SNWg/u1pxIHufmn1vDqBSvHbP
2esI1E+NtmnzxGI+0T3iCza7Dnps027MdNGEt0UIN1od8vqUV1dqiTnd86jROtVDgruptME3CxY9
KbMMLpGZAJK78p3/Ia/7850XmVbH+v4wBphgKfYEkEpm+C8AhpsKpnTKy//7aYv0aqaSfExrRIPk
CekVBBrlh1GTodyQmfnqb5PJ2f5tDy8SoqIsCpmf0GVtDAbQ7dIOYgjnFVAtAVo0yhNVyo7T2Kph
ATR9dKSyVwk3kzA9wfSLQWs/qjfibMVRDwMAF7OdwW4Cd0hTCFoDqWHA6gDXk/iA9s5be0jPwVY+
Dpjpc57s0hYYUC0GQr4ueYWVe9Iu2aBG+A6d2Uy8EhsaNxO6UR67JwxZbUaSO6vJXmke444+FAV4
LQBoFg6HQ6hGEInyj30M4zIfdxbzMbJeOWHFksvve/zu2Ph2jy8StGKUkqztR3Rm8s8Gv8mmA2Vf
7zFT6u0YztgOomWaWC0MIJuPFtRVPpf00MUkfuVF/m5VSjQrwLeXIJhYjl4cNoqtUMtn7Xz2XxmT
Nxgv0yBXFXfmfCQaj4WZWkNpQX/r9+femfD9fO7iQDRUSvO1RFpTW9GKN1CiepDM7pGw9Blb1GmH
QoEv4B14k99QVvFCrK1XJ7prv35xUNp4ghB8hF/PQY3CBJzt1FkiPIfRQABs5YMkGEgYKvyv8/vv
v4Nd+/n7F4cmkVHkzWmNCzNE+2SEmMcZFquJXlDfDQDB0MS3IJW363AboPw10sGemt0qJffOxfnz
NRb7EGDCRGg5jJ24M2Q8zdHJTsgtYQ9lkAYlUqkzjyJMAdV8gpsIvyFQJZLXU46sxU5jC1rhgIdh
9tt1gMMd9YkfL7fsB7CQkgw5CYAaKCJdcenJPohYVZoPpKCp0xc0diLGSYXPClJ29R6YO2SrRgJ1
Dr2BYrbwGjc7XoQjK9ABgFnL1X46o+ufxaeYcdBY6gBQcWEXqax2de7UKD/ffZGQpXRa1EJS/QuA
FD/HCEqwiT7VF461IUGOSZARvyqjVfVPKzvr7/7czycvUrE+KzKprCY8mTcVypQBFQ5UqkETCaI3
kNKHMH3V6GWirisQsX/PvH4+e5GH1UEWFwONXS0/QguydUjnRiRaZdS2AQgNnqvIHuCPlsPw/phr
QeRQnRHt1+Zh7Mq5vs6Gbvq3EJSWylQuyeojqnHuzEr6A1hWPOQtdtVoZg5kf2jgBywR8j6jnrJb
kiMIQPyN4HcDJpR/cWvmeneC/s/VWcTaviqbMkiaGRBJAO2vPj/FkXlvZz1+b2CfW6NWkXvkYJQj
AdI7rGr73ulv/XyDRdRVKqUrIxZvQBCBcqbH2QYAFl3u7F4gbYoIGWF1hhZg/oSY98TakBrr2DWK
1N9jiZ9vsYi6VM7HvVjjLXoTqAa/AaUEU6pSBXgMaokSKqtvCeRnp5CsOLVECJFrdACGpsavWW2w
f+cuP19lEYajIJtGasIFMEVOVOwgpzqAZynCRC+OdEjr4Q7US9z/NfS/bAUmQ7HjyzCL4eHwJ2nM
4NDS2o18ncr8zKd+vtMiJqdiWDfRjKuRaEy5xFwwMDqUvnD/4OFSAnnoN7k1Z2AiDGh2blIdLnKD
WRxbRmXe2RGjRsWM9/lZ8kjrdH5nzMDj3yQbhEV0AgpL/PRNBIC33IBwl4ZUHxV8bw0XyS10dKo8
0q2CW06oBmf+9RPwP8jTQEnMgluU1u9YDxCrTeyxNmlJKnqBuyDRIWJv0XYOfbwETcPOqfZgzH5l
h3EbeqwXnBU3xZ+8ds7vTB9/LNV1v9+c83iEaWzMYanYI3hzBq2hOZ2rkcvtxuNg4me8pZBG4k8r
IXYlvFzD4M1jxViJZb5HcCduE7mJLmW3LfI3CdqQKVyyoKwMqu4ggoyxtjnIfvxlb1z3882T65qm
Oj7BfgW4mBT6IlS3zNnm4HlCa8B1hoNeOOWpMkce9hbJJVrjN94Bjfxc8kWIz1KhnGkBh3cotXoD
CRgIA6Ijk4I/h0wAiuDb1an2Wti6JpM3vxrEB7/lKZC6SgrF/IluN3K3yWm4RJaF01CfwgRjN7uh
D0O1HcQThGshfg9k0Hya4OjBrRSoV7rL3x9BZlkCY6FFabEEsu/HQ1oXKK/S61wqcjMNDVLiTVB/
rXY774eoP09btAjqeqjkMsFdxgp4GrlRgTicjwr8kSA8vq60d4Ws/vbzFtcU2D6zPCo5gSLRGdqS
hQvcHQahwII5nTWj78g63HtoZrhKB62RjB7qBLr0XZn+rAPQ0aoRLnwbXvb4BuWaUOg/bMA/67G4
w4qebhtaweoTDbdGYy78oNX2YJLuH3Z9oLfU2qm7n1L9eeTiwpLktk5qBo9s4DzJQyfGH1BYNijf
CzPYZxiSCCv1wR0mOzlmfx65uJjGqB9YdsJHYGp71BUWcDgKACYEfoHeTQmCXcS6ggJ1lgHtUOqd
67ws/QiSHQSYkPIy4Luz9XMewWc89zJu0wWdCpRoDgG2GA3nypsiHX0RfCEsmGSIHeR8Dal4SORd
C5VdCWXgYy2rKNSzBq73OSRorF7QrrbAYeMk7/NrAlEjSlWehAqz+jaC4LvqO6UBaYU29aH2Dmcm
5FXUdEwafYC4GJSZ8cSpcPxA7dbEmFa3xeLWLAcpT2T4wcPfpTMCm/gVYJR65Zq0lqIzKx/oDpVR
YjhBkuA4RMPL/frPb2LSJDODz2MznlvhvX4WcMHBG8wE8kqjTgHSq1xr3vr4dYLBD+yfzMQYm/N4
AQXBB3uaN+h8D/Fi2hXVDIL2jDbUQDOW4M1BY2wlXt1Lcn686iKC5KncclE3AOdHeElxaOVoadIG
EDujDvmZzmowW7dSeOIVByV3G12yRJgRpQasRtBHt36/Pe8whX6u3CK+CD3PNKzSXMEVSOqab9Gd
N7PDlGCQgUzXe7VdcRDBUVv0qlGFFk5qA7QCHjoLJm8Fw10UoaK3LuR9r+D8sVCL0CIrYdYKfonp
qztlRs+ohUdbya58KU4YwoyhOgB4AKo8+viMXQP3/slRGl66eGRRNKOyaU+d7MZ2ten9swRJFHW0
Ct8UFHgJ2xB2CPRwZTHvoNx+LuYiNDVC3glJjcUkAx9KhUblqBL2AVHG9r0aTdN1rv6dG+nHMi1i
E53lXVnyFWn4ARUD1fg9EZ4eTMX10c1b3b/X+3RxIf143uJotzM19pUMXEBhpOgUQRQazT+AOeiv
0QEfy3frFxk13AcGl81WsuNSzWxBVpkH0Y1dOMOFkoqub/Mu2hPai1DexQlwCsCKX3g0AUaVB7MF
aBNRHWEmApgYMD8q9c24ItCUWEjepENV+R6cDLvShuwhGBag0AlatkeSjGFTgKpSHxzhEQ7RBgeV
wtUlEFaWfInJ9htBrGK2Jkue7crNDMzTs5CYwa6AZoneHhDTMW8J91OxYWDXmmgCjXEBPB13RKQU
uYkHGA4366MnQXEO0kiyBqVv1gTIAbZOoKWNlgJrzrfxFT8NsuBYFC96rgG4eMbPq8wIEFJ+dSfd
Ecv4sXuXiG+qCX0hIKGAGBtGtuDJgx2a9CFwExdZfKJRjCbDTOUC2+SnPACzLnaVA+sJX3i14FzF
mgRIp7zOYrtz499uuSUGfC6jOuizlkD2ApvTWewQMk27KkADkaaFRyJhs3KniHfqih9PXSSWVFXQ
MxVhOWKH8BABXaJ6M8/NZpukRnAEmCqHaQoQKb3HH4DXcyVLcilBbSDVPKgolKHjjmHwCfRCUevg
QIDRDeB06uTCYk2neGcS9MxuzR69B1i+DWY6okGvplsyLYNhRGa0tSW0KkOrmauY9YYyccnX24aC
9bABbwh0KlYC2L1s88dvXlxOPXKcGM4xuEfNBvsS8kC9OtRmu8FE20TbbCg3IaZZkVm8hvoXkX8H
DQFzZinDV1ELQD1VZBWVD6pvuR28NXgWc8ed/OceXVxXAxsBl8Tj9gx4M2AfAFr0t7QMJusW1N3J
lBgdCl2TW6NB2uBVMYfyLdbFT9EmgM1Sq9nFg9pvgCcaNxRQx3CSh2ITJAz0ntBZQkAXWk8CwChx
wDCF2hXoobtqk6cqtJ3YUMf546AXBCIdo+e7GjQfKExt+rfYHjZAMRPB/tEDsDitkFuhRI9rDZX8
pvmgajI56bQOAsH4Gz0I0k7rzV6+D0ZgU8xw321xp4WDW27S5wmDcPjQgolqQwbie3ogsHHBiTct
/FGvzhCzle3k79lJXD5W2S+B0hkbtyH6mpg1wql1X2xbzzeTTTAoekO5ZfXVW1z5lpmwWCx0G9bx
8ElKcoBGOAcihhXlrRKyr1jHX+6KqwXJTVrWNu3c44LC15rQ+wAgUWCQj+p9+IYvQpu+8JBy76AC
az6wCANYLLU0Gw26OEN+oUsQmrDQjYKXSz0Jk1UaSEbUXWzBnfN8NhVfcIO+9gi3sLLkHh7ZuAIw
sSoZBvWQqMvgIIXIi9MjpSET7zWJfclbM4cGModfz0ETjBmtTp7VPjH63khh0eTw04ZKLGQ2uSbC
BBGqk6w9iFsuAyZy2IX4lxo4djABgIy7WGuxv2Bb1pvFZOWKKUOOEhZLx+GUHmLIfFHG6O+D+gkd
T9Din5rmKAJ2KukVoKGJ2VVwhTOETodYBMRHlNgqCy2C2x9TmNxwTMavcDy2kyXKDz4N1xozR+oT
mRUU1emH4qlunOxNOcO03h0+x7f6DZtuNmboOIBhQJRqwX+XuzdxW+y7TcEbfGBwLr1p9iGSE30G
vSS0MYUrzjDk1Go9Knc8UUQ2B/BqdrTLPtWhwURWysCvXgV4AuRpIfgOMxj9qZDlUotaV6hDDukJ
TLrhsBUadQ3ZrsfWYtHFTJ771E6FQlWibc95k/yZV18DvWGCM404ijqlmJ4YeAFVdsA9dtIH7A4h
X4uBrN5nDs98KRL0u4DPyiDmX6k9iiTfZDo9tShqjbS6lpTzi8QtoEcxHzkkNazFI8eEu8ChcBHx
QTzP3NkeTrEJSqfVwC5IeMR0euCMehuvWCHfmbX/DG6LVC7u2mKSBryFKOo+zHZUYJtzToUMS3Bs
ofI/mDSHWbvWfsJ8fddvIhtKK9sZGdAXcXbCDTIbgRNtiSgLZ+BzKYfQzd3BUVzlie1BI+qQT+CI
PA9OLer8YGaVC6z7ikHjvQ7Rj1tkkSJSFdXSDVyO0FKuGhPeWEQQg271EkbpwCc702GWd4iAkw5c
2mtkismWanTMH36vbe4AG3+s51JgfipohS0IRVTeorbCqGqD1Qw/aIKtvGAdhUvhBhzas72H+yPR
m+qKeM4coByEC9aqf52/xlfMqIlgSqCKsoocvh8MsowPYWqV1lp5eG9Udbt2V1uJm5A5VGlVCME1
t8T8ntM5G75mHikhQFRBoHoLtNBdVUa/17v98ViS8t481o//L6W9pliJVr80W8VjUQKifGkNWN80
lliBFrYKj7jTRP3x5EWa1TUJX3cVkrsBo9fAo6FHgcbWQNyaemje0np/mlAJuMDDQHt3bb3vzVx/
PH6R8RS0lPgUjSyvhdpWfwCwhajVsabvwmkSxi/uuBFsJVBBm8IsROyMtFVH6PHhg7AmhExhsPE/
7H3Jchtbtt2vMO7Eo0Rl3zheVcRFom8I9hI1yQBBKPu+z5F/w2OPPPDMf1B/4i/xOglCQiZYTF0l
HYV4YVTFDUkgT3/22c3aayuAtS2thTcFc326DJWJhucARSi6UjJrBfyD51RoKT8la2gpfAcITitD
b2Xc5Ei/rWYCCA+Bj6dRjEXl8zkPLs41/RyumWBUBitfraQh2JjG1TZfhSsYGEvQGRoLQR5D2WSX
LAvizGE50zc2PETVNBNVLLPT6Ssn1vpHY29Z84IVU2Wdmh98LSYI5+TSl4QG35UCsqsCVd2BQ0Su
y1cYiGZ3fhwROB913hLvUGizCOwI9L0xLwFhB8BsioKiyRCSwNuUj8WScLrLICadSGOgT8b6DqAU
ZLuEE34GrJX24lJqJ7q8w6ppk8qHselosY2TR5JMUSxSpYm5RSjc/AnQ7HCs/MIR6jBda3Kpk3tu
WqwLWwpOFemeXSQoMFCqHqhXlIm7iIKRZo3wmig4MO4t9RIiLhwMicm6TOS18bVEwQ3CVoJ1AT0z
sOhLnZpCxZJnyLZXFtBKwrHPDAUw9bF33lq40bYfC/SuCyCSWObJ6D3WSk2fxwXIJlAk80UJ/u8U
SZY+KiYIk2pXgi8PdcEwiyVspzwcgkMTiUCxNc1AaoMSa/wowX9Bpk3CZ2BVr8D7OWX2romXyGQI
57SHBD1ImoXmdx7DLlnTxoUybuqVjAJRZ6FqDYr9QLpTiJVAzZmEQIDLII8CMR01BA18Ym4SSw1J
dgXSzJ8pQwQKEnW/wUXro9alfqfMEkHlKOQtJs/Vs3jt7LvEDdtxZWtc+8lqJ6GVagHBrQsA6dVc
hEp6n0QLxVtH4sbkFrw0YqLnslijDCsQKuPImwKik7yawMywU4pbprCEfB5AfH9udxZheQfecCq5
a4ahk+GVCEJJiUVWcw4kNkynEcHFiJNi331vugxjsfVMCA4vVGYMLxsD6v5oTJzaOUjNJnQwcZUx
pz9x2hwOK5w7GF3VoognsAbz1wiOeBBELBJ+CRqXkFSHGFqocIzEOapL6+paj9brIIslX2QAfNyb
1Ap1YBLjDpGiLFUVZBywY4tV4YtE9cNhirL2eYJQAIBtgbWuDABSOvlQOq9qS94bVpwEFXd41hee
MgQdGIZjz9yFBvh5kV7n1tQM1FJUwwWHN2yEP6GWnjjXZu5cWqRzccbPAtA0L7i9+KJvwAqdLqlc
Be0+hGOEjPF4yu0TfU49dwWyu6yBOvPg5GSJLFOxlYexQ82GnQ5zAHVDwQ8uwacDawuxeCSPs6Mq
2+j5JHjkZ/LMvJEnwbrrjRCI8vPBwyW2LAI7Y21ZI85d+dGZayh2DTldITUHwXV6CWPXzJYoirUU
H5VZAfgGqP5Q0cL6Wq3yKThth+FahHoyqX2wDFbdIw5zDzyN4HItR4o8yleAoieQnisJLlVxBuMR
Lsfim7BPMctw5G46nQIdL5DYMg4kztajHEHDe2cF7w2v5nfw2cNNWgLRFkyYZQVv7hjcIUA9wI3m
TgB6Ru0p/RtKi84+fk7ewQE37AOp9Zy4iYsqJh6G8ubwrInEiAgJ73+h2A9RMj7YyzYbfqrRri2V
EKf8NJob6Rz1u6NV4A/daxoSRMPOAjNC7+2FoqnIKAQL+jhnRimwLXeKMbeTe8fUURr0F2qmsl1D
a2n/HOWYwP5CP6pTkIi4KBRU7xvFa7IbSyS/rMM1Xk7hRRvtSBqwwc6cBZyu4owV5in1C7WR+I6j
347rm7RNFTwF442fQrzfg91REvGMq8hNJZga9jsKr41B57XGiYdDEn40eO70dbHQ4Y1YlKvCGzEw
H1bVN7BNmaM0VvlZ4Y95sFfORZDU3MSEX5yamHJneYua7Olsq0WZRiUGDm9UHdo6ESBWrESKEEOA
JMGtEcL4zObeJPuCxKgVkFUg8rJUfx+sTKl+VSUaaddT37mxhZE99eBx2lXjVJwq3KTMvwbGPfHn
dBz9d53bJyNsCRZTilM2krDjYK8EoBNwUzBHya+QaAv3qziUFgjTIKY3/rjbd7ijcONOum1d/kKz
ZK5K0S3RecFPHI2NHfcF3o0b7bsSIP8JvHDX2QIJUDfGzNzlzkbH/ycILXw8EP5di+DnQNohHCv0
YzYP4KJIywLl4yY+MnPgMJ6DrXIEt7eJCBZUX1LPwJ9UX0KfUGnOYQ+uPcDNVIsamdUiN3ehPZHv
vVnyJdfVaojySxI8vkR/s5Gq4Q4VQHHg2h8J7DRR8VbEYKXX1dzlwXbspZ3u+/fjjyezIirCyblj
dNFLLRnLi/z8W5KwimHIDyQWSmiR6GH50lUo9T2Q6emOtmMztiSbJq1DhqLiA9J0hrBI6WH8aMOj
Aua8nXUtz0j2VU18chMuU6HbZfKuISUqAB/LPMuxdGvWdJlHvMFCUuQLJFio9Dpf+6qraqsY+Y/u
s/iiPHx8epj3F1pieBCk0wKjtKmIHdHLKJbwrlHY0TSHPnXn2vNcVqFvIX9NMkb8GE5heJ4LYZME
IIlyoxlLB8MYlJpMDlcHPLl4aSE6homwrvhvYANlnsHCy3KvnnbP6euM+lIWX4rgJgOO2q2QDeeF
iIt6a3PEgLFChfgSd151nUW3dDmHKxya3dgA3iqZhvwUBhJqFtyVzMbUrr1iapGAdHir8V9T1C6b
hyke1exafoG5w3/JEWRCGV1katr3+n28IbhCakStQH8t3WR3IZ6DdQbWviGCBv7YcpDNp30tWSAu
Z6G4zsuRAOx2qSJuFVGIYcJfwo8yfgQl2BXG4sRJvgXs0nVvc6T1gIMfhBLTrsjV+zrbzx1pw9Mr
PdIckYOmBGMFISkQnjr2M8WixNdtHi6L6glB5VK4UVTvOz0pQKcYLkBjMrGRtoIpdOYAyu+6tU7G
0z6UEquUlUgMbW9TTQrmWkOuOpzIlnYb2kufxU3Ih2ywKuGS1OBoDleoqKy6PsDoLEpJq5E0ir4o
gFgYK0dZpCgWVCD1BZVLcmusKYCnICs0H3o4eqhRk7+iakmw1kH+BtJ4c2MbaoHM1uJWEFc2PzXA
gSktmRKhE34esACNjVEUFpzxIjgYoidb+Yrau5QNr4gQqzKrPVBigDRBFKW3FoJ3Y5rfKOa5KDeM
vnbjma7feOyGQiZagRCX5Vwz9pPOO0MfJWZKflbqK0e/T62JUcy1Mazd4ceXr3OnW8pKKtIx70ug
VwJtCfe9HGsozZwl8yicgexiJLHgFQUbPjBPSLDEGqNEs0dliFyoJuoxAQt3TC/42674r/revzk8
7PE//gN/3/lBGZm6kbT++o+1uYv82P+e/Af5tR8/1vylf2yCvQcLeb9P1tug/ZONX0T7b/2Ptsm2
8Zexl5hJeZvuo/JuH6dOUneCkZKf/NUvr/Z1Kw9lsP/7Hzs/9RLSmm763h9vX81f//4HK8Bs+9tp
+29fXm9d/N6XreOY8dXWe72apElKWPwOzf743f02Tv7+B8VI4oBheZljGYGDhCYKU75/+0oeMDIj
ShCyrCDJREn3/CgxyK9x+IoDvzcPYJfESBL01thPD9/xAw6GGKOIEi/KrIgk3OM4Gzv2cwevvNQF
wbmXxH//ow7wnGpstKQIInKuwCrPAkFWgwFOXs6icmNbcGLjSbO5ByYHTJkqrVvwRskjQxe/6DTC
Jmz8xJUyahSDZ7gCdi7+JkbOa5oi513Xq2tFYL9lLjAn+rNFR+5Qjg1EFDgEDw1kJmcot5CodOGh
0BTQ/LygFuFOMBHcTJXsjhZMB8FY0PBr1JgxuLVVOevMgt9KkWeRIc7NYFcyzCax+YWlM3dFwitD
IzU3tGOM8BJtLIBnTrbybYlOl4Q5i97Wa0IWnxVpiebahEWcXNhSqnjGkyOHL3I49UMsAocU8CR0
9z5iU1IGvJGclGstQbCchGOLApkTIqxUCLI8fcjYfKoDimcESx88qFYibhwd5UvdKlJpBa+bRG15
TrnjU0gT8AgYQyulJhqlcaCtt4ZmxapJci9X1AxrMYmCdMW61mOVJ1NXL5cxUgWGuuLPfEOAigjP
GCoR8BI11rzvsjh2hWfPA8bOyyeehORcpMc6xjIX2XkgJgA9KvGdEeBJtcxoqrPFJKjMiYxSRTwt
PMgC8LNUcK2gGMEQp29ipAx8hxywvoC00/Jz6YW3juJvWSAOkhQMDCjHjmrGSzE2l5mMTEgRYND4
Okcah64ga4DzNm7Ir1zHvJFycALBYpFYRPKMdJRozjjV9EmcAR4dCjNfTjewklVRV6Zhxa3jir7R
4txFBibqPtsgMKIECfyysB8Z1ByWRHbs8hqjRkGHR+ksFlUfAIFFaiRglbJYK9Enl8KkRSvPJM54
isc5Un+HxQP7qI8Br4ZCCYTxK5z13QGhs+ghCNzB+SIoLGSBIPLtXjUxyEqLr5JHXQfJBY6bI5Zf
+ZgdJY64Kzn63itfDSAlA+TgRRRw9aw2kwJ3HCE33LBM1QcSRY9BHgBkOio1r0IjnHx8NdoKZ2uE
7bhixCcpfBhK8hgr5dIhdc3puCMWfJaedOhD4URIJIWXa46Bk7VP5SIyykJIHk1kDfMq6taPhJkO
rtX4q3GNEi7w/7AjG3H8LqrEtmXY7rhlGVKildGFIyaPFCsiCwlQWRr+cC7rEC//Ypt/TrBlCvoW
FSlchX5MFHXT87XlvRYQZhnzmDv5Cs/COGKML1KZLHgNZfv8KaWUE80H/JqL1mUCaKAB1D2I1C2X
unVEZf/xHp9FRLEOsClEhoNNQdNM+0VQTK2ylTRLHv1oqG+BO5uJ1pB+tO5JeZbsOxKikBR8m8+6
TNN31r/Rb8tx6lGsKxUei8PFPuepC33sLu3kEZbeOcKNXloRMS0SjLT0cckSIZoxKDrDmiiizmRr
Q1pD5RilNoj2I1Gl+XQTeu6X3HTXGooExAa9NeQn20xmcUyvJBeORIW7Kf18TOnRlFZQkD2OJ0ig
Bheyu4lZZsgp0ZxikUDugrYhvLP1dU6T6mZAH2X+zg9XggTuJlhLhWLdGXKx5pJwQrmPMqDaPjIA
+YpaVM6zJxnLkqfnCeVObQ+Jp+aGoQG+0vWhzXCIcn4LAuqG4ka6KC/DSCbPgaXyYYG4bTyNkufM
zGF0X5usgphjaU7KtPoSWzuXQZIfiEdsoxzaZQmEs2FOglgeu4htRIGGkn6VPXIkmxmWRgn4Yw7S
Z1dfcLK1cQpwmgjgmSt5sKNkNCoi8prKxNFUFOHs9ryt51lDire3sX/rlajEgFr0biqrmomaJYVz
o4M7PvWckcVwqypyVEvSvvnACopVjIKY+dpglTWjmUvGoh69LJ8YLD0SNJTjRs6mhxJGno2i3DII
TWLpSWeQ3kl9o1P4wxBXHFIuJDZeRCeLUeEd0CkQfvJmdA2lnq+AnwwTYH+YaqE5KF2tZMjHjKZa
aD9CIq1lzZzFIMfkkHepgMoii2c83myrBKSeB4dSAN4GWhs5ujHPGP9BLmcCe29m1CSEy8MvgJpJ
8z0VuahfZs19lP0MS20hxsWKplFHk7WXeXyT8J6aUivU01EtoIZB1uJyxjBO7qEeLnTg4ZAdyjII
HoGO/+O73XX4WyKOsXneFqwSLwxQrJqBOFvc5SFoZ1UepIciIG+EcJfVWNsT8W0mTmwj8TV5dFYR
MHokNoXdm3Vzfp5l17Z6qiNXJz0VdFpUqYmesq/RHEXhjSGcjahXZqs0yHUJ+VUGtgmU5JvkswjU
2M6+nBM0YZfcen9Rf8y49omejENydS8LUkgUr/qioJiG1SWQ2w7h9kRbdl+Bd9zxoEQ/6k+4PDek
TCsSElAbD4m6zti67XQpvC+Jf86IDOhkRobsWLHlo0Me3NdqNmdmtrqjbr2ZCPZWAAZn4j2JUoBQ
CGTJ0GpX4JAisMGulT0LxLZnTpb+ZCCSIJZCAdKOR+I11ZfmQrhOhg9MptpIQAVHA7F7naUJsfCk
7PmNAmcjREKuBiMUrnz++O6ccSXUg4EVxxDFhKXbri82i7Is5tn4UbSHKTMtnaH1moEDhiSHAIDI
TUHBpGQjbko4o1CtGlCT+cdDaLtWWiNou3rg5nEUT8MIMgbk5w7Y2KVkYcbCjKevK6cYFUzWofDV
TTbMQ6IM/Jx0nYR4sgO+ZHCQFUz8yJsO6ts+Mxo3cXggV1h5qGrgdKpoSY0F5rbfTFtHPtRsrSz9
EvQoZTiP5a8sf+0kd4kIjzPQ4X7HLN897yeTbJ1306OdsCzk+BF8okORQ6Ui54vQyWhP9JePlpKM
4mQpDYazqBTv22OKsq42+L1MTlvyRjgS47RjQu90JdE0j6pUEhJDhXZmsJzSjM+YafxIM88RuDxj
rZoXzIzymQ4awndOZKOj1j5lRmQyEhPHj0gwg3UwcjJ7wVovXuaOyyQeJgnfJQzf71FmZQXufkGW
W9qzq6F8ogdNqxYJ7BMLkqxwggo/eGe4awJusQMkbaEMuWmr9+GXj4/lOwcF0/3ReZs5vsqc2M8x
sceELqAioEoyD7w6YAX9umm5UHXKepsjVYBuLh3LFUD1VtjRy1kCMcRJYzatzbP1RPAMRKQfUV1j
SCH7RvO1b7RIAfKpJXexKI8L1x7RGlymfA5/AScUu48n2g6/tkfQunhGbJWGx+CcBjQ/1gMRqKwp
Iy5lSRyGJafWnf1/b+UfLFyM2Lx/7a9cm6/5trz6M/Edp+GqPPziD2elNOAYkVFYkSVCn3gkfzgr
pQHPwqcDm5DjkGiKl/jNWcnKAxb1chlF4Gl4iFgSr37zVeKr+p9RMEOmOYnBk/kXXJUt1ILMK/DE
ybwEy1SB2xSHtylAQ1F2osAp9WdSK5dU02JzVRzloEeMppKgduXc1GiXnwL7vL+WqElCStPdCP2F
42oiKVPguXRUbaiQTzxENAsMgzBozGRluKiwpqIC9FZa6osCEgFwLJAwziVVmOL5+lrcOS+EIm8i
gOA2m8QvwiiZGDf8N2+NzIsxd08vuIk0ix9h9OZTOsedB9BnGKdrzkGZMqQCpOI4ZV8iewTULb8q
xIn/zLoovpJMu7K/2BrR9cG02xFiJnc4xZdF/TmNVtFOXue3iHLpW4+/kzaohElS8MHuYQ5jKGU7
pH2jOgroOycVmPezEXMPRnUEAmHYxOACRQbZGr+QC0Ok+aL2BbNDzN2+pm85ahJ8deahNqaFobXS
r+N89JoSSOZX/HlR7ARHTaOh50xsaQRe4GnxtQLPOXyOkzwapgv8uLLiNspGLNVqI2wi4858opbS
Rtql37Ovobis+LGw05+UDbeRpwpsWHGJnC5MwRmBoNxRfVmtdsZKvjVWhTLk9BErjsKZDbhkPjZR
SCpEJdUREfETJv4GmZhraq5KG+YrnJpI9gLKSEbNhgmvqKY0sVFmUUcFALCz59+j8LagkcsYzRUf
TFUsAuqOV65SpEjGcA5wMx+ItGAMa3FksTOGTue2jKz6F2rHJvoE2TxZkE2qBKsHvhlp7u2KCQMg
P+rmsvww5hFcRwr1mLLWKXLykJUzAaNRYH5hwN2Iis3fLfCcB/exNU6FG1TAQxFrrZiCdAnKmgDG
AFIpyA1u/XxhcneGvzMi5OG5myC+obNl4HyX9RGFWBqwoiBIQp0dK1CzchgxU1SzhI8gVSN3JDkj
7T55kqY5SFk94EgrWHn5dcQvjGEF8Ab1UIpzv1qmmepq0yK8kcAC4wHX690X3K1igtkuuM7Nu5h7
SmgKboybHHuggCPSXpXxXKLXUvAqxmM413OAWr4jmb9A7AH3QBsGFbjzVFDZlzrq8I5R9ta7y+fF
2t04KuOp+a3+FME5j4I5+dQEY3t0eEYaMa9GeIBraldncqFGAJ4ocpERRUVeZvqzIE1xrH3mVnPh
kweuaUwlqrbVuTnCk8jbpoxvr3CDT2TVWIFFR8mWpf/kKRsmX0Ym8lFU/CP7jRPHpjYubixpLM0R
aAZw0VxFyhBCAZh21a9mljGK+LG2B4QbiLXv8FA8Zvc6aCnDpaWPcBRBxVnwCJcgBxpluZBeKayQ
ipvbI6BDU/FeQIQTF9d/oaNHG4Ht7DrCm446xwng7sDlwJaEOqoNUbQXqWLlEE5xFIN+yoEjDqQM
nJcrm9p69jxmhxxSuEQwC4yNGIUyJVXX1vhX4Y65NXHkfXbv5SBVBFEwWBJplQWMyx9S/mvBLApz
LrKvwI2w4ljgvqFg8AQMuzaBYBZAGw7BngmBiNQCNaVRGmJjpM9Zurb9kQu7E/Ale8h4E5Ff5+Bg
4kaeNTp5EN+L+hCl6kzsyXjEFBHKpdx2XOQFQ+dCWKA6KhJTkeI6yWbhiOBH+E7q6BZ25O0E/eyr
7bqIDCqrgIgznknqB701xwAf3aLcfM0wj8IAc3mCDDQVKNYptqLbZfH+U3oygJaGmSV0bqc2JhuP
tan11URSsaJq6TCeZ4/KqLN4HNEkP1jbdrU+o8gTSmBz3BjgJabMCHb7JsyRYkrYUhJEwDoM5RYN
x/kCtxTLuFQExUswPwJwRLzImxSzA5UkOwpukVHacXqIKnA+QVnmEUtF+KYGRZyIBMqPMpbiaQRA
wQbDzZRxDnrybrBHKzB1nNfPfloqSVBJvIy35TAv8pyAQvsmA+kDFA6UMo3U/IvfYeK1XABnfbaN
HifMk0ziWf2ZZEjBMztCvb85ymh2+p1aBsl5T61TyQSAzVslVhGVN8bZPFwDdClMWYBxu1xcHful
tEyfjEn0kInQEz9FaHFmTomP8hc44t8/+D/2S2mdQ12SHDfzsHbkHLIqeDHAYTySVGkqTzw46LvO
/ftC7Gd/LYeZpRUITMiV/oyKNItkU8zoOSmjEOHIdznnupaw5c6Ar1/SJANHEVx0KHftTpkpNXUW
XTvVeSjIa3xytcDSVyqhDC1cXssodIBo+JLQuyORsxNL1XnUWxYGXoCsiBLMiRwLpKWjsKU9Z8bs
smujuhav5YgnwIM4tTEpay4TkokpN2XG7qSrmxZc7/xGkXGcLF4qmFLKyzh/0Qi1RAA691H6Bv5K
d4UsoGG2RxG4LvWoGQBodwk/abPLMKMrCF5M7ZDWGK7ZeTnhwGDfBajv2K0z+GOQiGVM8Tjs9CKZ
uwt57q6MGfBh3SVhuubUEheQ7LkSoowbtitDTzbEBSnq3u3xbgVfz1evJTAor6hiiq1Xj11EAE9r
CxeVL0nBDH+lDZlxQTSmzlxUIhf+9fvF0i254ZipKTMOJiijrKg7szYBKiZAI8S+oYTFrBOF3bWg
LeEh6ybtwdlKtu74pphzY+Zvum7AxxcNNHnN0ygLhs1peS2ldCQU21MTT1c0jfs9kmy7HJUlSWWh
xEBAeSvCmWIu+LkwtcDC2KnadG1VS3Q4QN7DLceTnog8NG9x8m+cJUkmTdQMGaz7cNahGjfddOeH
siVFErtQMsHF5Eg5IMJ7xHxB4h5eZ0I1CbahIfsFJSmmXWkqHXtX3/8T4ZUJQWkIen3rUHVkk8xK
3Lpk3dXN+8owan4KnMDyHFA/zTOS5nkWu4JGJBYLolPs3rdguSOM0i5wx+OOxXz36J/01lJyPCcv
OSFAbyTvOr2z7uWVNPVJblfvibXEFjB3UmUmiv6MGN1cWhKOTHPuoWZU+Ss2xbu6x8nEWqKLLyUp
onT0Zs0r8PlSY25K6lSRCnV/kW/s7USe9NWSV4Kb6owbUJAf4NCC+2VRCVP+ORyF2DRQDqLqPcrJ
jDp2jkzgTEiedNoSWjHrR6GjYIIgcoH/0RmFe+WO5MPbD/E9gBTFTUeH72qPJx22hFeZJKZhyhJ5
veUpKOpUE483Oyc0DdbibU3/knv8/xVM9wTRe4bTPQCK31C8NUz1wf+9Hzr6lgkc+LyhXwP+AlZL
EGkNV3rdVg07/qgNZwt0cvoKdDDPDFANShAEnlEOnz+uHN/T375mmYFEMzSKHbx9C7mH/k7W6Hzw
53jn3/uZjybwE8FM7PNeK0Ax9ABxAnxoNHUyd0rgBlAJ8ZGwRORz6OqCJs+Q0oe9Zs8LA2AEwMvL
C+/tPyMilAKIJ8EQ1B8I0svaf5aALvstAfZfwSFHMOnwwZqeHgNugNvBiSLDXOwaEBKDXmvAyQNF
RoYUJ0mHNcCinqwBJwx4pARwAoMgLPngubmsY0DqTvZaAYEZ0AgMIlwLxAz5NFeACAnAq2lUfTms
wMVdBEY5DOkQHPjxrvyFt0BgSf4HkjwUVJWvP41DwCgDHkANVpTxtl/W7sMF0XP7gZMeCCKyX3AH
GrPmGEgHheGQ2HJps+5963l2gHRMRlCAFq0/zQeQFQa48jSSft6EwuGxuaD3j+8t97DrAqQeo/Dv
HnmawwpxHML5l7b5cl+Bx4uDw3knRAMnsp4dILGDk3jlbdOVi1P5GOET5o78FWBH/pWw5wYEi4a6
4G9a0aXtfu1A7PXeMcIASWM8pvn2pOP1ODkFDDR/nmVEEZrRxU2eIHp6TZ5TBgKNbEWapE6ezJpS
lAEKgnI8Q79t/MUJfUY+DOn3n3lKHMiioohARh2kPvGgni6CJAxIQW+BPZ7+w3JfkNwn6Kx+J4CX
BsgWYmXufaWf6Dq4AjKuyI934cJUHiK2e10CSACi1sgKKrfXn5YEoKER4y5Ix+8vTg4gYbnnEkDj
ZREGR8Zz8w0U8DSKCtbmqAhf3htIYAS9tp9lB/AhC0gbPU6yIQUkBanbYIERxLfTcVC1LkgIEKLq
XitAQbcnCE1OYn/e8oYghO4PeUvYcOquLmjyTH/PH/waLBx/9PEZaF1/GIPE7cVAEzx8Lm0JemuB
ygA6Lg3ph9fwOMXT7Zd5AgmG8wvuofpzcVeAgLV6XQGBHpDcZUGU325AUw7yA7i9WCSWvzk9Ls/v
wxANrtcSEAIL+DQkxFuRQkw+zYvAcQOAuWEgIpJzPCXo8KJkQd8l4PgBFEJekaFY1Z/mMaBEfC9K
OAi1SMASXZw5DEul5yKwZJ85QYHKc1iDlhuYoVkYDVCb8b+6q0s6AX0NIqjDgiyBQIRwrpzIQAYi
EPJBluEHqj+XpwSSRMxeAgBaAE4Ppk6e1JO5cyIsZEZkpbepX96hZ0nllV5zhy0IHIHEgE7nsL8t
WxCOf0mWaqjoj0txWcKPFfq+gZD/JFNI4U9iXCfHADG2AShORJYl2dKXNfk3n/Tv+wJEvH3w+Esi
YPL158wDTJiW8Mi+nY6LWwFEbPpeAXi6YANAC2RBKlF/GmJAEAYCQl8A2UM0Xtb2kyywXtefBD1I
8JdEveoP9vfk6LPKQJZ4mBpH9e/iAuA4nD2XgELiH3Qf8J1JZ2eflkkS4Vto8YKee7BV9Jy1CNgH
njx4+JqTJv5PBTY/z1zqe8/2t3mUAejoFIkF4Uf9aT77UHkElpBpST8RERd27fu+eBBpCnxehIz1
sAJNpY9gAXiFRtjrTepfnOAjsMhego9CbBP2DGgHfjiAG5IPhFIDLAEjHRfh4h4+Uv641xLwykDi
FDxs+O9710AAKgqB3zcf6yVJP0LK3m/qPALbNLKf2Lfz35QALD2QCAQCB+DHq3hZEgBl1PsuAQl0
AfgH8rTGwa/hDiAdA3Vb3cMF7TtD2Of77bsMNKPESxIif/Wn+fiRoI8MBIhIkPcXtuF9jVywuw4Q
7UTgDz6Mw6ex77WLR2FY0Clc2twZkmbVa98pGo5cOLCOgQ4y/8bsQWs7AEkS3MGEuevCtp6Y5P2m
z8B7x4siR1I0T9R7jgbKgefh8/qp/V/W3Hsbd8A1MrjRNRFWfeMhQk5WgPj8EATm+cs79aSKTK9d
R2wTDMnAiBNmTPJpCjtKItEPoH6Ppt8F4jxIPl6vNQC6Gd5cCer+u4ouC7c28W0JhAfmsk7+OUnO
X0X2A72u8OQdP0q9ppJDwZst4EUADc7heFweur23S59C/JZsP/a/ce2pOrgNbJPCvvn8Lk69h3HW
8+wD4wTKdUaBstOaPF4D0ILVKm6tCVyeeddbvYWFy3Ei3JrIkKs/TeFH5D4NUKcEAFz9ubj9h7e5
5/4D3ynTDG4/0fPJp/n0wanNIZr1A95xede/t2MfOh3ONwNrpnUBWOy+LMPGf/NrXpy63zuuI0K6
g+cCqvNPAXei91AKwL8gjmdAmf3jcFzWA8jIB0Pk92MbDBQgot1CDtRirqXzUzJgjvD+CED5HT4X
dwzeoNc9lgBANrDH0CIhTmvsP9JZYARLJOWl/hy0zUuy9gnPSS/lTx5A+4WX97j7xJg4XQMZ5o8s
k9yuNzFwcaZfXe2j1xrArpXxlCCzpfkAUjIiPwT9RB+xTZenBBBWq36TH/DIahVrV9bJxsMm5Dnw
MopHbO/FTZ0lZXJ7TZ0iUQwINrz/zY1nAfQQQBkmE60QXVzSje9t8lLw4CGLF3M+0etOdx72HoNa
JRL3F8TdL6zQj7RwkOA5r3VCuLmPT4o/df7AMR38vIGTYk24qqh+2vhRUhrq0PghI5r8/R87H2Wj
PPxDvbsnX5DiWCd/9Xf7rdfxM42qU/HZD78tTj3st7Gc/tOY1K86LkVj4Mdvjv84M/fRNtoZZf1F
+TbrQwWrP79H5m57ygUL1eb412NxrLcpn9ybD5v0EvSWtJqFqgiZ83OFSNGtv9hubDYGCrbbni2O
08gP9sdRkZpdyE0h9lGfYV6T2l1Xf7r79sLiqZB7tv1nGifR1mmtg0QT9us+Y74nNcXeG3Mty/u1
vSE3oTlikQMzGcxkHvqBBIy8SOAffcZ/A6YH3W/3woNaAWW7SK4NLHKk4Z+tUvqz6lv8i6cbZ2bb
Ooh4BVF3E7keJK2FkQF1hbbTnM5vdLTex37gJ1u3uXZQugRFkIGaQgQVVeHE8zP1O51tdSPavxyH
Ta4CwrMS+R/wK1BmCIzt7PD+RkfqNjJfXnAirq73ibGPHNTOw9IfVot0K6PcGbQKOBCQOAIAOfin
j18fxdFZt++JxR/P77nYb5Jo/PXvT0ZLhOVRzJ4K6uZj0BD0Z3L+g5/9dz0Kjg7p1RC2sHEOe/TO
JvzizfnT032n0ehH9/EXGx36SZxvm4UXScWOvoMd7j2zWQkSak3vRtMo9V7NY0PkuBNtqW+zqrF9
PbZC2jx/wdKfcu4X1/VuH6Qvjrm78r9f4Z5eqeCt8RudfHQtf7GT0d71dxH4cnZX3f19wglUUbQz
8psVPj98FH5xHqrv+ih+ero8pCRe731FA3jtrw46mvdjjY4tk70WPnpqfnX422B/9bSPXhuqEDFi
+s5gZJkvUC0aJ56EA/u2O9bLIDk2Q5aBoDV7NxqCi9qH3HOupil0/IaoEj9BpowjE6VvG80SuE3v
cSeG6QdNcU2Cbn3bfcC1n27dl2bLhKCkb8vT7UvzEpK8696NGq1n4FwpTv+yGDw/CHD49x+r+s//
neyvXv/LPPPNqHHrUM+3f/PLvVc2jtk7ltJfX4uV+dLWCoDg7T/aFRTdxGg8LgzJP+17IDDe1irw
n/DYrrevW30b77bRcYRE/jCf8Yyst6WfJM3j8KH2+4vyfb11tnlDBteZfX3XF822Gv2EW7zGQ7rb
NQ+D8AlXYr1NIX3bhigykI67+Pt67dqviJQM0+bOEY9b3yW+NqGIH5upz9lnCPa61aZUZwjkte9o
D8KSGppxvE2PzdWjJll9fVu/g5r/2pBqNT1x32bv9+XO2DvOvqG+AaTef8RvXpUzD1udWNF/3N5e
37aqOH3C03QPZ2G0vVrtfa9xnllCitB70L575r0i1Ne9201ft01r7TOe0Qe/afLU/v7eQ/3n//Cv
Hnz3n//zCuf56ib65//ydmbTC4mMuf5r8pB6ZstRxXKfYEQ9bL2qLUfrZMm+K/OI2lGtC05qTvVt
dphGtultryYoMXxsjQglkJMc//r7sh9OdLOlILOEO6HvoMdwaiDO0HhfayK+vg1/O1Po64BY72ZN
92X7kjclBgmM9234IEPvz+43SZ3o2/bQjK4eoBk1hCi80f1b/vOl3Df2TmLB9ApMELIBQSwMWoxu
4+Tf59SsQzX/Cb2a78alwEPXtd//vp2oQ1z/CXfiuw5j3Yyhjx/XnkjkT3j0/qz20cvWtJoNf4Kg
/zNy4RFuqJ+fYO0Mt57ubF/3sXG6DgSe2Fe2rcut5zZtVEJq1rfZoZG2N+0ThPwQbvGmvCQ1PfuO
Fd7eF/+1uWefoVDcR+bVCmXuGofhMxwhCCA1AxmfoaHM4Li/WpL/3P95d1zU2igjuS9913juvcJO
aKmZdVLRJ7Tc3DrmMwyQxTZoigZkZfVfhWUZ6WXVFmd47/s3fUATLP2W3xjkgv3bPuhW77T9CQdj
ua22tnG+JJ9wr1fbZqiF+YwY2nq72/pnV4TApPse5DWJnLUgGzXLbu+Gt86rmTX9FuDd/IQRw19Y
tu/0Z0RYrvdB02MBFsj+w73ZRtvd3rmax2dggroAY991vtnaZ6oKQ4oD9W4YiDYzCBBqio+N1Ybp
h0CLX/T53puevg0gNhotkyTFvqN+MLYmWehjS/WQP0O3eNha5vlKw3A69vT7ZvrD1oT38NhOPeLP
0DAe4FogamFbzCHx/9jX74/5sXrZv7MchESs7xY+mfvE27rHhur1+AxRtwE6zc+u5glwDsHV367G
CKf6Sfp2M0+7Y0AD8gkTeetwmXrb2IA1/7er4x/N9zqVeAL+7bt69wEgC075nrzhGFQy6d/D2nx9
dfZX422cHBsje0RK3n/UOqTID2DzRwDNt1W7N0wb+DIPq/bjjwcZetopYJuAmX1KBAavyhYbFJnO
//lv/z22yd+mUYl4GkYwQ0jY3R53rSEPAW8Uuc8ICD6YgGlQCDc2Y2wSqGo4ksHV+2DsYRTYx+Me
/21kbv0S9pJ5dQvYz7bhfSSpg+xnBHNGvv3qYwEf/i93V7PbuJGEX4W3nQA7wEoZZzyXBSRalv+j
tWwPkltL6ki9pkUvf+TYixxz3ffYd9jbvFi+aqoDVosWPepKPDtADpETNJvF7vr96it1izDS3Cn3
HnRi0J/5DnBB96fdldGpKk1mbt1CtDb6m0BwTwROoXIbqbeJeTtdGPU2z0u3Xu0ZrRmaqotn25kf
I9JuWFlAB52p+2LhuTWVaFqNwOsllipVEppZqu+fzhbQ8vU/DUQQ6n21yBTH4hGjeOihix/vs5Lp
GYl7MkTYE42LzNy7HVbHWCDIPM64B9ORKJwd55nSLP+NgTRu67urC+z1X24VKwAiFgv9YidpNvNE
QPykocuelg/KMDtrKclDlz3TE7XkKCf0RYVv9/s7TwYSVZZ/AD/PcQabiPzys8FTY1XOTNTLlF8h
24qPf6ETM34EUs+Jk85YVyKTc700hZ7ZPUeDOwNHz4vNugL27iM8kAipX2ZOAet3b7P7vftBIxxx
y1ihfCdw8S7SCIfuL3nkh33gt3QP233PQ4DCl9G4nMwQR6Fnhl1F8MZKqGXUwidN/jo8GBrAJSCj
3qSMzsucncj16gIy+vflYDy4vBkc/BLR4dEZBOaffzSGYLLMt8Qpj/ka6M5uh6Q1GestJlywb6Lq
swr1P77Ezglofa6XBExUD1l2gHLcXaOL3epbtrvEtpmM77UjoN36OpmbkicXBC5YP80hWIuZOdLZ
k56nK69aQvRioVYbm1eeW7jZZPj5lrBfJnM0PrEvSBMGQ7d7oKnIx+yIhMI/ziAGnuGTQDMO8sLv
0UPPbbAQ4idNsaNbiG6HBJrx0Cx9IRAleOgnO1RZqpts0dY+vhc6RYeIEababdLqCYEbPTQTtKF4
HqJEAnxYwpLl+rG+YaKmCJXxUGdwWPiyEnLItObSJdqL0M3GWQqoFzu+dvR06LpHJSoAGROCHe0W
uu4xai2ecsD05nA5HBcq4bulmRGhuz3RmXfAQNsgsCxcVsD1ubPdkbBAZ6pYeadBArRwZopF6bsm
HYlOwXGSrlAh4weY6GRDP92ZgV4v9BL+rpf+kcBFnJU/a+BDymzudkrqsiNRXjlPkxlkwtYlLvhQ
gaCSrPzWCIErgj6Ogm9WokryTHu3nSsYKgiAIh4U1xUSpnlEkejMfSd7HCRCwxEIIUoPqm8pCEPF
cImKiRdsgJHM7X/3iJxutA92AxJRYGGrNTOzZKWQrkTUMb73csR27GSohMcrlUxUxs4EaC0FJPGg
Z9x42NkLwft9MAUQkP4xtoSHoWtf31IanjmXlio9eN0q5XYKwMIs5WGjBKjuhtrLce5iUzCN0RXp
rAOFjUYfTsYPtERUMwaQlRvVrkSzMAq8mnr6z70sMkYxCiQqKrQasFQasEC+e5CFSfhzp2merpi0
wUL57rt2OH17PuTTr3RvmkKz9+A0o8l1gPDvI+cJbssPbSrg9VJrXdTLw0lJ6vsnS/LHlPZ0Yp48
jdIm2PbvGKfA40SXHv+USFdOEo1VslLIxrlt2myDgGkcgntAozmOOWKbjFnlZxdhgP+dEWVRfcOW
+zBUb19AwJmal2zHllk0dOURGvk5jqHTnhWoH9jBuvD85+SyK16vry+XHeMz8H48ifrlEEmUjcQa
sQiHnppz/bPxoiMiOQ9ddgynp4hG1BWrbfb5nDq9QXzoliYNgPm27ufubve69jguNoqO7wSSVzEE
YclkGojprMV4XlLQHS/Clf3O7eVkYUMookHFkDv3twb5VOu/3gVu4m8Lvc71t/nD7OdQp9mcu1n7
AgmByzL30N92KF7oTbr69D904j5ye99eBalLcvCnKnZQvVRH9//iMPSycsJt8ZYr98Ib3YO8YeGt
3uurbII2XLeoVXvuR8OlfvET5qVJuNsjgVKn3cJP426PwN0gUiQg0uCfsKUlsCexekQ+pyn+kEhK
xt7poNnuoTf6IL1Djzqnj5XIHbp1mynPJFpc4IX4zo1Eqg9e/Ay+QcnpHCTYT46AUTPui1V29Vv3
c/fbd4Jz7H2/jgTC6VxlxF7gU+JIkOIhCV7kRFFSuNe30pBAT41QjixSihxZgqErgXKq3MhTUxS5
1aYXemW4BpHoh6ieclZOuVPQlci8XCFva2ZqZrd/lU5AuFv/Apj36H7ufh6poaaST4xzmeZNyhCT
pMMfVAnqxqBaDu+e0j5EcllphY1+LAnasD7Yp0y+iG4MPLZGJQ/4Vvh7XY+3PkEgUdFHEcrjrOvS
dOdQWxIjSYEWTLeQdS8k+iPGintFoK93z9j9nKK7rogGJfJMheEg8q4E9KQ6nXBhisWn/yb6jiWu
9ySK7fYFzhWewKsQNLZIAORSvUBlBaI3FSrlGyd2+rSYfisRMn/6D7LZMw1ganShVirPNTphqn9T
a90RvTkw+X1JqF6FJuroetx7e9Q7vjpm+6ExhR/wzx5ItTG2pbvfzsD0enEJZXg/fI2007hQG+z2
EnVHlCV+SpPb9Ymon0MMcewiO/EB8+owy3IfDP2tp//1vntFxh8ajH6BoNlsTtaDc19s7XR8YXDZ
R9+9B6aRqHL1M/XESaNoEEywAUQ3OMuNSLQ8xmmS+gy+Ep2+gykiHV4FkUi2HiIsmy6Ifhm5ZydS
shcSdF+HKrl9tsIn4FMOS3DusF2jRdK9RICvgYZZ1EPY0ehIgEWJNwHJHeZcdPYFvPiRzkr33jY4
a1eq7VW966z0N9uVuCE3qN8/IaHPPhzGT7gXeO7DvZ4ZaJqe8hUahapOgUYXdZeyjyPh//aBEPaT
mQLh15jUbdoY3kmQAfXTcqWLBjdGgrMwTingfnOqUZRfzr9pCr0lAmELEaEGJkQHpOWbniMBlozT
1Dl8LM+yJ5AEPlEZsjcN30GiF/PQ/NM45WNNn8CGD4E2o17GGXqTqbpoEUBmmm1yd20t1L3Q7Vpb
ccApHze4wWjyaKin1AfVQdYg/X2BjOh675Yai04ppYZQBakGmhHtmzetSMBcImnMYG8SrbdHGqjF
tYjsO5xPD5C4Sdzf2JVAM174RzlKH2rOlVvPmn+JzKbLn4FwDlojskPFoivkgQ04ZrgLIwEnPUkX
wJ1Dk/eKNOH98RJURwR2pFrPpdY/MVFJBBKnYOqYIDHFFxa4G/EiQ4suKl8Nd6/TXsht9/FGKrl7
BPn4ptAlEBDVCAAvX4cZzU5Oz3l67fu+0A9RrJIG0KMEEvTCeJMFJHCgN2oJxBl30yUyoxeYs8BX
lbAoJOAfNdBxHjxfQuOPTDFFRrvRacMwv/DTMVL3KKHTKzRMk5Hhz0n8eQsCCh3+WQ5em2ZePQlk
YpUkPtIJSrF/jXo5SjG5gcolk4tiE5LrywjcUHG5XDD/HzMWwz/KVXqLmI+d1K6Ei34Ftke+Wwmm
zqsSjQjeZgVO5kd8XvixJPDDsgCJmpMrmW1MmHQ/d9eMH+GqNViLroQXvhEYdiWoIsC9ht6iTROE
BhiJdoSYGB+pzOz0jZMxiXwPVZH37zH+cg+g9r+Buqu9q+kV0xAN41VD0xD1t6FDtx11Xv+/B2tk
WG0wNNvMZ/33dYRio6+Gcats4fU2t2TVNwZ+1vf9hbxlw6zXr+8tm0bLfmFvWT8aDUd2fR+mCcK7
v/8GAAD//w==</cx:binary>
              </cx:geoCache>
            </cx:geography>
          </cx:layoutPr>
          <cx:valueColors>
            <cx:minColor>
              <a:schemeClr val="tx2"/>
            </cx:minColor>
            <cx:maxColor>
              <a:schemeClr val="tx2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16C354-C0FA-C90D-576A-BE50717C08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4D1B-1393-1B2A-ED04-D6889523E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F6FF0-1F3B-D943-A536-8A6055622757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8427D-2FEA-2988-DB4C-404C8D8324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98105-09FD-CBCF-6F52-BB79ED318D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70E7-6B01-3241-BA47-E38AF3242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1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18E9A-38D9-C647-A9D4-F1422FE22AD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33488"/>
            <a:ext cx="47275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1219"/>
            <a:ext cx="548640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Kattintson a gombra a mester szövegstílusok szerkesztéséhez</a:t>
            </a:r>
          </a:p>
          <a:p>
            <a:pPr lvl="1"/>
            <a:r>
              <a:rPr lang="en-GB"/>
              <a:t>Második szint</a:t>
            </a:r>
          </a:p>
          <a:p>
            <a:pPr lvl="2"/>
            <a:r>
              <a:rPr lang="en-GB"/>
              <a:t>Harmadik szint</a:t>
            </a:r>
          </a:p>
          <a:p>
            <a:pPr lvl="3"/>
            <a:r>
              <a:rPr lang="en-GB"/>
              <a:t>Negyedik szint</a:t>
            </a:r>
          </a:p>
          <a:p>
            <a:pPr lvl="4"/>
            <a:r>
              <a:rPr lang="en-GB"/>
              <a:t>Ötödik szint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9243-BDB8-014B-861F-07D179E0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7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6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6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EE7FED-4193-B017-C014-C0A19B2E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57189"/>
            <a:ext cx="2702569" cy="650451"/>
          </a:xfrm>
          <a:prstGeom prst="rect">
            <a:avLst/>
          </a:prstGeom>
        </p:spPr>
        <p:txBody>
          <a:bodyPr lIns="90000">
            <a:noAutofit/>
          </a:bodyPr>
          <a:lstStyle>
            <a:lvl1pPr>
              <a:defRPr sz="16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C2F20A-C106-3742-364C-4B98BE2F8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1511697"/>
            <a:ext cx="6838948" cy="34587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81B79-31D5-F588-9FA4-D6FE8136BDD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47789" y="357190"/>
            <a:ext cx="3456384" cy="650451"/>
          </a:xfrm>
          <a:prstGeom prst="rect">
            <a:avLst/>
          </a:prstGeom>
        </p:spPr>
        <p:txBody>
          <a:bodyPr lIns="90000">
            <a:noAutofit/>
          </a:bodyPr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509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710E-1F72-844E-E2C6-DED5C5A6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57189"/>
            <a:ext cx="3422649" cy="290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93CF-CEF0-2FEF-505C-4612B7E56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863626"/>
            <a:ext cx="6838948" cy="41036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255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32C3DB-2EFC-9693-58F1-527DA5D2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57188"/>
            <a:ext cx="5135562" cy="3624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Kattintson a Mestercím stílusának szerkesztéséhez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4F004-6B83-8386-F5B3-75E274C88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188" y="1007641"/>
            <a:ext cx="6521450" cy="338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Kattintson a gombra a mester szövegstílusok szerkesztéséhez</a:t>
            </a:r>
          </a:p>
          <a:p>
            <a:pPr lvl="1"/>
            <a:r>
              <a:rPr lang="en-GB"/>
              <a:t>Második szint</a:t>
            </a:r>
          </a:p>
          <a:p>
            <a:pPr lvl="2"/>
            <a:r>
              <a:rPr lang="en-GB"/>
              <a:t>Harmadik szint</a:t>
            </a:r>
          </a:p>
          <a:p>
            <a:pPr lvl="3"/>
            <a:r>
              <a:rPr lang="en-GB"/>
              <a:t>Negyedik szint</a:t>
            </a:r>
          </a:p>
          <a:p>
            <a:pPr lvl="4"/>
            <a:r>
              <a:rPr lang="en-GB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6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</p:sldLayoutIdLst>
  <p:hf hdr="0" ftr="0" dt="0"/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0" indent="0" algn="l" defTabSz="567019" rtl="0" eaLnBrk="1" latinLnBrk="0" hangingPunct="1">
        <a:lnSpc>
          <a:spcPct val="100000"/>
        </a:lnSpc>
        <a:spcBef>
          <a:spcPts val="62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283510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7019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0529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134039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55930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81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2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83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5" userDrawn="1">
          <p15:clr>
            <a:srgbClr val="F26B43"/>
          </p15:clr>
        </p15:guide>
        <p15:guide id="2" pos="4533" userDrawn="1">
          <p15:clr>
            <a:srgbClr val="F26B43"/>
          </p15:clr>
        </p15:guide>
        <p15:guide id="3" orient="horz" pos="225" userDrawn="1">
          <p15:clr>
            <a:srgbClr val="F26B43"/>
          </p15:clr>
        </p15:guide>
        <p15:guide id="4" orient="horz" pos="3129" userDrawn="1">
          <p15:clr>
            <a:srgbClr val="F26B43"/>
          </p15:clr>
        </p15:guide>
        <p15:guide id="6" pos="2381" userDrawn="1">
          <p15:clr>
            <a:srgbClr val="F26B43"/>
          </p15:clr>
        </p15:guide>
        <p15:guide id="7" orient="horz" pos="1678" userDrawn="1">
          <p15:clr>
            <a:srgbClr val="F26B43"/>
          </p15:clr>
        </p15:guide>
        <p15:guide id="8" pos="1302" userDrawn="1">
          <p15:clr>
            <a:srgbClr val="F26B43"/>
          </p15:clr>
        </p15:guide>
        <p15:guide id="9" pos="34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14/relationships/chartEx" Target="../charts/chartEx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F79DED2B-1036-9E10-365E-770F8FBF34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0308" y="791617"/>
            <a:ext cx="3600400" cy="1080201"/>
          </a:xfrm>
        </p:spPr>
        <p:txBody>
          <a:bodyPr anchor="t">
            <a:noAutofit/>
          </a:bodyPr>
          <a:lstStyle/>
          <a:p>
            <a:pPr algn="l">
              <a:lnSpc>
                <a:spcPct val="70000"/>
              </a:lnSpc>
              <a:spcAft>
                <a:spcPts val="600"/>
              </a:spcAft>
            </a:pPr>
            <a:r>
              <a:rPr lang="en-GB" sz="5000" kern="100" spc="-150" dirty="0">
                <a:solidFill>
                  <a:schemeClr val="accent5"/>
                </a:solidFill>
                <a:effectLst/>
                <a:ea typeface="Meiryo" panose="020B0604030504040204" pitchFamily="34" charset="-128"/>
              </a:rPr>
              <a:t>Farmer kézikönyv</a:t>
            </a:r>
            <a:endParaRPr lang="en-US" sz="5000" spc="-150" dirty="0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85F424C-71BD-FC10-984E-C52E8D7A29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284" y="147294"/>
            <a:ext cx="2026996" cy="102836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1930B47-E6F6-98D4-1379-59B5CC54FF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70308" y="359569"/>
            <a:ext cx="3397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Az FSA </a:t>
            </a:r>
            <a:endParaRPr lang="en-US" sz="2000" dirty="0">
              <a:solidFill>
                <a:schemeClr val="accent5"/>
              </a:solidFill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2" name="TextBox 53">
            <a:extLst>
              <a:ext uri="{FF2B5EF4-FFF2-40B4-BE49-F238E27FC236}">
                <a16:creationId xmlns:a16="http://schemas.microsoft.com/office/drawing/2014/main" id="{B34F8136-0FAE-5F32-0954-E89AF4342E63}"/>
              </a:ext>
            </a:extLst>
          </p:cNvPr>
          <p:cNvSpPr txBox="1"/>
          <p:nvPr/>
        </p:nvSpPr>
        <p:spPr>
          <a:xfrm>
            <a:off x="1070308" y="1935034"/>
            <a:ext cx="4313061" cy="917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GB" sz="1600" kern="1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Útmutató az FSA-hoz a gazdaságirányítási csoportokban dolgozó mezőgazdasági termelők számára</a:t>
            </a:r>
          </a:p>
        </p:txBody>
      </p:sp>
    </p:spTree>
    <p:extLst>
      <p:ext uri="{BB962C8B-B14F-4D97-AF65-F5344CB8AC3E}">
        <p14:creationId xmlns:p14="http://schemas.microsoft.com/office/powerpoint/2010/main" val="209948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251CB1EF-EABC-5867-3B84-ACFBB54C83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530" y="1105433"/>
            <a:ext cx="2513382" cy="2521010"/>
          </a:xfrm>
          <a:prstGeom prst="round2SameRect">
            <a:avLst>
              <a:gd name="adj1" fmla="val 12456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EFFD07-CB87-3C9B-EEBB-4D08183ED3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3529" y="3626442"/>
            <a:ext cx="2513382" cy="797280"/>
            <a:chOff x="3213217" y="3768695"/>
            <a:chExt cx="2734655" cy="797280"/>
          </a:xfrm>
          <a:solidFill>
            <a:srgbClr val="E5C477"/>
          </a:solidFill>
        </p:grpSpPr>
        <p:sp>
          <p:nvSpPr>
            <p:cNvPr id="20" name="Round Same-side Corner of Rectangle 19">
              <a:extLst>
                <a:ext uri="{FF2B5EF4-FFF2-40B4-BE49-F238E27FC236}">
                  <a16:creationId xmlns:a16="http://schemas.microsoft.com/office/drawing/2014/main" id="{878CD457-E63F-3049-63E4-53CB7CBD16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3213217" y="3768695"/>
              <a:ext cx="2734655" cy="797280"/>
            </a:xfrm>
            <a:prstGeom prst="round2SameRect">
              <a:avLst>
                <a:gd name="adj1" fmla="val 3710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D841B6-2679-A6F8-6A6F-DBA3D497F3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37378" y="3780208"/>
              <a:ext cx="2277792" cy="77470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90000" anchor="ctr">
              <a:noAutofit/>
            </a:bodyPr>
            <a:lstStyle/>
            <a:p>
              <a:pPr algn="ctr"/>
              <a:r>
                <a:rPr lang="en-GB" sz="1400" b="1" kern="100" dirty="0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Ephraim </a:t>
              </a:r>
              <a:r>
                <a:rPr lang="en-GB" sz="1400" b="1" kern="100" dirty="0" err="1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Ballon</a:t>
              </a:r>
              <a:endParaRPr lang="en-GB" sz="1400" b="1" kern="100" dirty="0">
                <a:solidFill>
                  <a:schemeClr val="accent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Cukornádtermelő, Malawi</a:t>
              </a: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FSA </a:t>
              </a:r>
              <a:r>
                <a:rPr lang="en-GB" sz="1000" b="1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Ezüst </a:t>
              </a:r>
              <a:endParaRPr lang="en-GB" sz="1000" b="1" kern="1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A5C0C7-8ABE-2B6B-4DA8-8BBD64CF62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3" y="1489030"/>
            <a:ext cx="1753816" cy="1753816"/>
          </a:xfrm>
          <a:prstGeom prst="roundRect">
            <a:avLst>
              <a:gd name="adj" fmla="val 10314"/>
            </a:avLst>
          </a:prstGeom>
          <a:solidFill>
            <a:srgbClr val="E5C477"/>
          </a:solidFill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57188"/>
            <a:ext cx="4502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Esettanulmány</a:t>
            </a:r>
            <a:r>
              <a:rPr lang="en-GB" sz="16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600" b="1" kern="100" dirty="0">
                <a:solidFill>
                  <a:schemeClr val="accent5"/>
                </a:solidFill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Malawi </a:t>
            </a: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cukornád 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696A9-1A0E-6D75-A108-7E9807C268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8081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1C51-D60D-FF3B-C737-609DCA722F7E}"/>
              </a:ext>
            </a:extLst>
          </p:cNvPr>
          <p:cNvSpPr txBox="1"/>
          <p:nvPr/>
        </p:nvSpPr>
        <p:spPr>
          <a:xfrm>
            <a:off x="5283751" y="1232664"/>
            <a:ext cx="18983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05D7E-5618-900A-35E2-D1A56C8C4915}"/>
              </a:ext>
            </a:extLst>
          </p:cNvPr>
          <p:cNvSpPr txBox="1"/>
          <p:nvPr/>
        </p:nvSpPr>
        <p:spPr>
          <a:xfrm>
            <a:off x="2402803" y="-754213"/>
            <a:ext cx="184731" cy="27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ABB52AE-B035-B4A9-4870-72D8EF7EF772}"/>
              </a:ext>
            </a:extLst>
          </p:cNvPr>
          <p:cNvSpPr txBox="1"/>
          <p:nvPr/>
        </p:nvSpPr>
        <p:spPr>
          <a:xfrm>
            <a:off x="3704581" y="1037894"/>
            <a:ext cx="3551625" cy="358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Phata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Cukornád Termelőszövetkezet tagja és a Környezetvédelmi Bizottságunk alelnöke vagyok. Mi egy 1150 kistermelőből álló szövetkezet vagyunk, amely több mint 600 hektár cukornád öntözése céljából egyesítette földjeinket. 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2022-ben sikeresen végrehajtottuk az FSA-t, és elértük az FSA ezüst fokozatát. Az FSA-n az Illovo Sugar Malawi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Nchalo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gyárával együtt dolgoztunk, amellyel hivatalos, hosszú távú szállítási megállapodásunk van. </a:t>
            </a:r>
          </a:p>
          <a:p>
            <a:pPr>
              <a:lnSpc>
                <a:spcPct val="110000"/>
              </a:lnSpc>
            </a:pP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Könnyen követhetőnek találtuk az FSA folyamatát, mivel az Illovo támogatott minket, és volt tapasztalatunk más rendszerekkel, például a Fairtrade rendszerrel kapcsolatban.</a:t>
            </a:r>
          </a:p>
          <a:p>
            <a:pPr>
              <a:lnSpc>
                <a:spcPct val="110000"/>
              </a:lnSpc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1859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segít a helyes mezőgazdasági gyakorlatok alkalmazásának javításában. Diverzifikált környezetünk van, ahol igyekszünk fenntartani a termesztett növények sokféleségét, más termelési tevékenységek integrálását, valamint az őshonos erdők és természeti területek bevonását. </a:t>
            </a:r>
          </a:p>
          <a:p>
            <a:pPr marL="0" marR="0" lvl="0" indent="0" algn="l" defTabSz="61859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FSA-hitelesítésünk bizonyítja gazdálkodási rendszereink fenntarthatóságát és az e cél elérése érdekében tett céltudatos intézkedéseinket."</a:t>
            </a:r>
          </a:p>
        </p:txBody>
      </p:sp>
    </p:spTree>
    <p:extLst>
      <p:ext uri="{BB962C8B-B14F-4D97-AF65-F5344CB8AC3E}">
        <p14:creationId xmlns:p14="http://schemas.microsoft.com/office/powerpoint/2010/main" val="129457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2F259-8CE9-7EF9-61F2-23B68667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06384044-5DD3-FE67-3B55-D9681BA8E6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7187" y="719609"/>
            <a:ext cx="63749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önértékelési kérdések mindegyike a 11 fenntarthatósági tématerület egyikéhez tartozik. Ezek a következők: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724AB-B585-BFE7-E57C-40E3C841E4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67404"/>
            <a:ext cx="5700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Mi az a 11 fenntarthatósági témakör?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64B472-5A1B-32FE-E37C-D0E353D65D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6C0B2-BCAA-7255-AC82-37C3BDD0D2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9F4A748-4F52-8A48-715E-092550306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7188" y="1442909"/>
            <a:ext cx="6838950" cy="1931696"/>
            <a:chOff x="357188" y="1442909"/>
            <a:chExt cx="6838950" cy="19316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13F212-0CDB-945D-BEFD-8DCF76052C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7188" y="2798605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FF057E-7387-E69B-9F2D-8BAD008E57B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80" y="2798605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31ADA-F6CC-408C-6102-38FC7AEDDE2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8572" y="2798605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AAB1F-6986-4ACB-8770-B0A9EE341B1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7188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8DA98D-F3F4-E5EF-D4EC-9021756070F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80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7B172F-56C7-5611-BFFF-4E1A533C303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8572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26DBE8-0C6C-3547-D9F6-30584D8B8F3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64264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15A828-F2C2-B741-021F-6CC91AC7D5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7188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AE10CD0-31DC-6EA9-F195-63F8BD3D22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80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313A07E-9B04-2951-D4F2-6AF86C5A73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8572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FA5926C-1331-E518-283E-DE9891ABB73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64264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pic>
          <p:nvPicPr>
            <p:cNvPr id="71" name="Graphic 70" descr="Sustainability outline">
              <a:extLst>
                <a:ext uri="{FF2B5EF4-FFF2-40B4-BE49-F238E27FC236}">
                  <a16:creationId xmlns:a16="http://schemas.microsoft.com/office/drawing/2014/main" id="{BC5CA81B-9357-C1CF-C96F-CD69D6DEBD5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475" y="2939580"/>
              <a:ext cx="294050" cy="294050"/>
            </a:xfrm>
            <a:prstGeom prst="rect">
              <a:avLst/>
            </a:prstGeom>
          </p:spPr>
        </p:pic>
        <p:pic>
          <p:nvPicPr>
            <p:cNvPr id="75" name="Graphic 74" descr="Leaky Tap outline">
              <a:extLst>
                <a:ext uri="{FF2B5EF4-FFF2-40B4-BE49-F238E27FC236}">
                  <a16:creationId xmlns:a16="http://schemas.microsoft.com/office/drawing/2014/main" id="{1D07D3BB-96CB-E2D0-0A0B-B4E5CA74D3C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62003" y="2919171"/>
              <a:ext cx="334869" cy="334869"/>
            </a:xfrm>
            <a:prstGeom prst="rect">
              <a:avLst/>
            </a:prstGeom>
          </p:spPr>
        </p:pic>
        <p:pic>
          <p:nvPicPr>
            <p:cNvPr id="105" name="Graphic 104" descr="Open hand with plant outline">
              <a:extLst>
                <a:ext uri="{FF2B5EF4-FFF2-40B4-BE49-F238E27FC236}">
                  <a16:creationId xmlns:a16="http://schemas.microsoft.com/office/drawing/2014/main" id="{AAC875CB-0A93-5FED-75D2-5909E55E31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46328" y="2921519"/>
              <a:ext cx="330173" cy="330173"/>
            </a:xfrm>
            <a:prstGeom prst="rect">
              <a:avLst/>
            </a:prstGeom>
          </p:spPr>
        </p:pic>
        <p:pic>
          <p:nvPicPr>
            <p:cNvPr id="86" name="Graphic 85" descr="Agriculture outline">
              <a:extLst>
                <a:ext uri="{FF2B5EF4-FFF2-40B4-BE49-F238E27FC236}">
                  <a16:creationId xmlns:a16="http://schemas.microsoft.com/office/drawing/2014/main" id="{B01643FF-D0CE-C357-C1AF-8DC2A382556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3064" y="2242008"/>
              <a:ext cx="332747" cy="332747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98B9181-4D8A-75C3-8439-AF4E5A945E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52734" y="2225653"/>
              <a:ext cx="317361" cy="365457"/>
              <a:chOff x="3946328" y="2209238"/>
              <a:chExt cx="317361" cy="365457"/>
            </a:xfrm>
          </p:grpSpPr>
          <p:pic>
            <p:nvPicPr>
              <p:cNvPr id="118" name="Graphic 117" descr="Protecting hand outline">
                <a:extLst>
                  <a:ext uri="{FF2B5EF4-FFF2-40B4-BE49-F238E27FC236}">
                    <a16:creationId xmlns:a16="http://schemas.microsoft.com/office/drawing/2014/main" id="{25E6E5C6-9867-B8B9-6D12-AF5F7E2F02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946328" y="2209238"/>
                <a:ext cx="317361" cy="317361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CC66F30-F14E-6054-7D08-34579D7F973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95574" y="2430014"/>
                <a:ext cx="219533" cy="144681"/>
                <a:chOff x="3995574" y="2430014"/>
                <a:chExt cx="219533" cy="144681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774FB95-D26B-E1BD-E228-E972A4B8DA7C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3995574" y="2451306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A09F227-1550-2EE1-84E5-5B104FB6A2EF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14400000">
                  <a:off x="4172748" y="2440263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9DA36FA-E830-1D28-FFC9-DE47EA37BD1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5400000">
                  <a:off x="4091043" y="2445272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A7286182-E9A5-1451-5258-061DE914C88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 flipV="1">
                  <a:off x="4030576" y="2488953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BEE849CD-6D52-7ED2-D670-47CA364614E6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9600000" flipH="1">
                  <a:off x="4121084" y="2503457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1E0B387B-7D79-7B42-0265-D4B09C60B3D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4180105" y="2496205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CAA9B21-96AB-2C73-49BE-69C64CDDDC1D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4200000" flipH="1">
                  <a:off x="4009097" y="2535237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DC4DF76-84B3-28F5-6B1D-634AB1D71ADA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6000000" flipH="1">
                  <a:off x="4069784" y="2549942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EF648C18-9116-3999-0C81-15CC776FA4A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5400000" flipH="1">
                  <a:off x="4151037" y="2547137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1" name="Graphic 100" descr="Bug under magnifying glass outline">
              <a:extLst>
                <a:ext uri="{FF2B5EF4-FFF2-40B4-BE49-F238E27FC236}">
                  <a16:creationId xmlns:a16="http://schemas.microsoft.com/office/drawing/2014/main" id="{C3945594-E920-65A9-86A0-7CF26403AD4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96755" y="2257995"/>
              <a:ext cx="300773" cy="300773"/>
            </a:xfrm>
            <a:prstGeom prst="rect">
              <a:avLst/>
            </a:prstGeom>
          </p:spPr>
        </p:pic>
        <p:pic>
          <p:nvPicPr>
            <p:cNvPr id="135" name="Graphic 134" descr="Farmer female outline">
              <a:extLst>
                <a:ext uri="{FF2B5EF4-FFF2-40B4-BE49-F238E27FC236}">
                  <a16:creationId xmlns:a16="http://schemas.microsoft.com/office/drawing/2014/main" id="{43DC3700-E2C9-D418-24D6-32CC80F77CD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74125" y="1575597"/>
              <a:ext cx="310624" cy="310624"/>
            </a:xfrm>
            <a:prstGeom prst="rect">
              <a:avLst/>
            </a:prstGeom>
          </p:spPr>
        </p:pic>
        <p:pic>
          <p:nvPicPr>
            <p:cNvPr id="139" name="Graphic 138" descr="Scales of justice outline">
              <a:extLst>
                <a:ext uri="{FF2B5EF4-FFF2-40B4-BE49-F238E27FC236}">
                  <a16:creationId xmlns:a16="http://schemas.microsoft.com/office/drawing/2014/main" id="{1328AB06-5438-6770-2224-A43CEA2E1D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4257" y="1593666"/>
              <a:ext cx="274487" cy="274487"/>
            </a:xfrm>
            <a:prstGeom prst="rect">
              <a:avLst/>
            </a:prstGeom>
          </p:spPr>
        </p:pic>
        <p:pic>
          <p:nvPicPr>
            <p:cNvPr id="113" name="Graphic 112" descr="Plant With Roots outline">
              <a:extLst>
                <a:ext uri="{FF2B5EF4-FFF2-40B4-BE49-F238E27FC236}">
                  <a16:creationId xmlns:a16="http://schemas.microsoft.com/office/drawing/2014/main" id="{6A06BA12-D9FB-8FBD-A84B-6923BA550A5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02194" y="1585962"/>
              <a:ext cx="289895" cy="2898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002143-3D8B-6E4C-A373-AF19D8E6453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3039" y="2237565"/>
              <a:ext cx="987522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Kémiai ellenőrzés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AA2C21A-CB12-FBD3-D716-38595B3FF1F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8376" y="2237565"/>
              <a:ext cx="940755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Tápanyag-gazdálkodás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C48EB52-5C23-3329-9AAD-CECFAE8A2D3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8443" y="1560093"/>
              <a:ext cx="941184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anchor="ctr">
              <a:spAutoFit/>
            </a:bodyPr>
            <a:lstStyle>
              <a:defPPr>
                <a:defRPr lang="en-NL"/>
              </a:defPPr>
              <a:lvl1pPr>
                <a:def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Munkaügyi feltételek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87E8CC1-AC5B-1AC0-BA59-DA4222DEAF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56795" y="1622418"/>
              <a:ext cx="922289" cy="21698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anchor="ctr">
              <a:spAutoFit/>
            </a:bodyPr>
            <a:lstStyle>
              <a:defPPr>
                <a:defRPr lang="en-NL"/>
              </a:defPPr>
              <a:lvl1pPr>
                <a:def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Biodiverzitás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2A8C68-CFEE-A82B-3A83-D212B52E70E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3039" y="2915789"/>
              <a:ext cx="930463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anchor="ctr">
              <a:spAutoFit/>
            </a:bodyPr>
            <a:lstStyle>
              <a:defPPr>
                <a:defRPr lang="en-NL"/>
              </a:defPPr>
              <a:lvl1pPr>
                <a:def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Hulladék</a:t>
              </a:r>
              <a:b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Gazdálkodás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4A7786-4AB0-8283-B768-C776CF56CE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256" y="1605751"/>
              <a:ext cx="250316" cy="2503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21001F-2602-EFB3-088A-1864D2793A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525" y="2285406"/>
              <a:ext cx="245950" cy="245950"/>
            </a:xfrm>
            <a:prstGeom prst="rect">
              <a:avLst/>
            </a:prstGeom>
          </p:spPr>
        </p:pic>
      </p:grpSp>
      <p:sp>
        <p:nvSpPr>
          <p:cNvPr id="7" name="TextBox 84">
            <a:extLst>
              <a:ext uri="{FF2B5EF4-FFF2-40B4-BE49-F238E27FC236}">
                <a16:creationId xmlns:a16="http://schemas.microsoft.com/office/drawing/2014/main" id="{C21FED7C-3FBA-F971-BDC8-827890BBA4C3}"/>
              </a:ext>
            </a:extLst>
          </p:cNvPr>
          <p:cNvSpPr txBox="1"/>
          <p:nvPr/>
        </p:nvSpPr>
        <p:spPr>
          <a:xfrm>
            <a:off x="2708443" y="2915789"/>
            <a:ext cx="1016311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Víz</a:t>
            </a: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9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Vízgazdálkodás</a:t>
            </a:r>
            <a:endParaRPr kumimoji="0" lang="en-US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93">
            <a:extLst>
              <a:ext uri="{FF2B5EF4-FFF2-40B4-BE49-F238E27FC236}">
                <a16:creationId xmlns:a16="http://schemas.microsoft.com/office/drawing/2014/main" id="{9DC44777-59E6-9E83-CE15-DF8CF59E7F0B}"/>
              </a:ext>
            </a:extLst>
          </p:cNvPr>
          <p:cNvSpPr txBox="1"/>
          <p:nvPr/>
        </p:nvSpPr>
        <p:spPr>
          <a:xfrm>
            <a:off x="4378376" y="2853465"/>
            <a:ext cx="1185888" cy="466281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Növényi anyag kiválasztása és szaporítása</a:t>
            </a:r>
            <a:endParaRPr kumimoji="0" lang="en-NL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92">
            <a:extLst>
              <a:ext uri="{FF2B5EF4-FFF2-40B4-BE49-F238E27FC236}">
                <a16:creationId xmlns:a16="http://schemas.microsoft.com/office/drawing/2014/main" id="{DFC0B3B5-884C-2615-8058-2CD14DF972BA}"/>
              </a:ext>
            </a:extLst>
          </p:cNvPr>
          <p:cNvSpPr txBox="1"/>
          <p:nvPr/>
        </p:nvSpPr>
        <p:spPr>
          <a:xfrm>
            <a:off x="4378376" y="1560093"/>
            <a:ext cx="1082070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Levegőminőség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Kibocsátás </a:t>
            </a:r>
            <a:endParaRPr kumimoji="0" lang="en-NL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6EAFED9E-4445-0D3E-B6AD-C6464952EF8B}"/>
              </a:ext>
            </a:extLst>
          </p:cNvPr>
          <p:cNvSpPr txBox="1"/>
          <p:nvPr/>
        </p:nvSpPr>
        <p:spPr>
          <a:xfrm>
            <a:off x="883038" y="1560093"/>
            <a:ext cx="1170729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Gazdaságirányítás </a:t>
            </a:r>
            <a:b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Közösség</a:t>
            </a:r>
            <a:endParaRPr kumimoji="0" lang="en-NL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152">
            <a:extLst>
              <a:ext uri="{FF2B5EF4-FFF2-40B4-BE49-F238E27FC236}">
                <a16:creationId xmlns:a16="http://schemas.microsoft.com/office/drawing/2014/main" id="{4F1F7632-EBD9-1355-9A97-4CE3110F0CB5}"/>
              </a:ext>
            </a:extLst>
          </p:cNvPr>
          <p:cNvSpPr txBox="1"/>
          <p:nvPr/>
        </p:nvSpPr>
        <p:spPr>
          <a:xfrm>
            <a:off x="6056795" y="2237565"/>
            <a:ext cx="1139343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Integrált növényvédelem</a:t>
            </a:r>
          </a:p>
        </p:txBody>
      </p:sp>
      <p:sp>
        <p:nvSpPr>
          <p:cNvPr id="25" name="TextBox 82">
            <a:extLst>
              <a:ext uri="{FF2B5EF4-FFF2-40B4-BE49-F238E27FC236}">
                <a16:creationId xmlns:a16="http://schemas.microsoft.com/office/drawing/2014/main" id="{237AECA5-1758-25B5-362B-800A60DDEE99}"/>
              </a:ext>
            </a:extLst>
          </p:cNvPr>
          <p:cNvSpPr txBox="1"/>
          <p:nvPr/>
        </p:nvSpPr>
        <p:spPr>
          <a:xfrm>
            <a:off x="2673085" y="2299890"/>
            <a:ext cx="1120129" cy="21698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Talajgazdálkodás</a:t>
            </a:r>
          </a:p>
        </p:txBody>
      </p:sp>
    </p:spTree>
    <p:extLst>
      <p:ext uri="{BB962C8B-B14F-4D97-AF65-F5344CB8AC3E}">
        <p14:creationId xmlns:p14="http://schemas.microsoft.com/office/powerpoint/2010/main" val="403886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4A085-683C-C1CF-C3A8-3B456171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A7C98E-95C4-AF4A-48EE-F6A29D8817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339" y="359569"/>
            <a:ext cx="5700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chemeClr val="accent5"/>
                </a:solidFill>
                <a:effectLst/>
                <a:latin typeface="Gotham Bold" pitchFamily="2" charset="0"/>
                <a:ea typeface="Trebuchet MS" panose="020B0703020202090204" pitchFamily="34" charset="0"/>
                <a:cs typeface="Gotham Bold" pitchFamily="2" charset="0"/>
              </a:rPr>
              <a:t>Milyen előnyökkel jár az FSA használata?</a:t>
            </a:r>
            <a:endParaRPr lang="en-GB" sz="1600" b="1" kern="100" dirty="0">
              <a:solidFill>
                <a:schemeClr val="accent5"/>
              </a:solidFill>
              <a:effectLst/>
              <a:latin typeface="Gotham Bold" pitchFamily="2" charset="0"/>
              <a:ea typeface="Trebuchet MS" panose="020B0703020202090204" pitchFamily="34" charset="0"/>
              <a:cs typeface="Gotham 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917A8-BC5E-8CC8-8ABD-57C043EF72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en-US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A56E7F-27E0-1BD6-8493-EB458280B59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5546" y="1081022"/>
            <a:ext cx="6197503" cy="2890208"/>
            <a:chOff x="495546" y="1081022"/>
            <a:chExt cx="6197503" cy="2890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C6D36B-181C-29C7-95D9-55B53ED8EC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008" y="1113922"/>
              <a:ext cx="2520279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F4E625-F957-88AD-E591-876851F09A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5546" y="1081022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55FEC8-C474-DB7B-BFDE-06F2643BA3A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3758" y="1127019"/>
              <a:ext cx="193548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Teljesítmény bemutatása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6EC70C-AAE7-EC00-EBE9-5E647AE36A2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62816" y="1121142"/>
              <a:ext cx="2730233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899382-6797-EA21-A3FC-73DA297B21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77354" y="1088242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7090AE-4771-F8F9-94A8-11F9017EA7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15567" y="1134239"/>
              <a:ext cx="211254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Találkozunk, bárhol is vagy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0E0C89-633F-7EB8-3BBF-981F58C6D1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008" y="2338578"/>
              <a:ext cx="2520280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4D204F-7903-3351-6481-8D37945C05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5546" y="2305678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0C2967-35FF-BBB3-300F-808A12D8C75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3758" y="2351675"/>
              <a:ext cx="19354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A </a:t>
              </a:r>
              <a:r>
                <a:rPr kumimoji="0" lang="en-US" altLang="en-US" sz="1100" u="none" strike="noStrike" cap="none" normalizeH="0" baseline="0" dirty="0" err="1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kettős</a:t>
              </a: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 </a:t>
              </a:r>
              <a:r>
                <a:rPr kumimoji="0" lang="en-US" altLang="en-US" sz="1100" u="none" strike="noStrike" cap="none" normalizeH="0" baseline="0" dirty="0" err="1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munka</a:t>
              </a: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 </a:t>
              </a:r>
              <a:r>
                <a:rPr kumimoji="0" lang="en-US" altLang="en-US" sz="1100" u="none" strike="noStrike" cap="none" normalizeH="0" baseline="0" dirty="0" err="1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korlátozása</a:t>
              </a: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381B5D-1BE1-8902-0496-5D69FA05D62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62816" y="2338058"/>
              <a:ext cx="2730232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1AFE66-4283-7214-AC3A-7BB044428D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77352" y="2305158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A7C04B-7E9E-8147-FF8D-7F1A7582C7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78618" y="3658232"/>
              <a:ext cx="2706491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9EAC3A-FC6B-6CAE-F63F-BD1461A691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93156" y="3633016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5</a:t>
              </a: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DBC1224F-B375-FC9B-5C23-19EB81514109}"/>
              </a:ext>
            </a:extLst>
          </p:cNvPr>
          <p:cNvSpPr txBox="1"/>
          <p:nvPr/>
        </p:nvSpPr>
        <p:spPr>
          <a:xfrm>
            <a:off x="833760" y="1446772"/>
            <a:ext cx="2056924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kiemeli azokat a nagyszerű dolgokat, amelyeket Ön már most is tesz a gazdaságában.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5AE4B309-5549-E360-9CDD-95C38962AB26}"/>
              </a:ext>
            </a:extLst>
          </p:cNvPr>
          <p:cNvSpPr txBox="1"/>
          <p:nvPr/>
        </p:nvSpPr>
        <p:spPr>
          <a:xfrm>
            <a:off x="4209401" y="2351491"/>
            <a:ext cx="22041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 </a:t>
            </a:r>
            <a:r>
              <a:rPr kumimoji="0" lang="en-US" altLang="en-US" sz="110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gazdaság</a:t>
            </a:r>
            <a:r>
              <a: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 </a:t>
            </a:r>
            <a:r>
              <a:rPr kumimoji="0" lang="en-US" altLang="en-US" sz="110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rugalmassága</a:t>
            </a:r>
            <a:endParaRPr kumimoji="0" lang="en-US" altLang="en-US" sz="11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B10D8A7-5948-F687-08E4-F0D8F2F79D79}"/>
              </a:ext>
            </a:extLst>
          </p:cNvPr>
          <p:cNvSpPr txBox="1"/>
          <p:nvPr/>
        </p:nvSpPr>
        <p:spPr>
          <a:xfrm>
            <a:off x="4209401" y="3684426"/>
            <a:ext cx="22946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100" kern="100" dirty="0"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Időt és erőforrásokat takarít meg</a:t>
            </a:r>
            <a:endParaRPr lang="en-GB" sz="1100" kern="100" dirty="0">
              <a:solidFill>
                <a:schemeClr val="accent4"/>
              </a:solidFill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381D04E-5B43-4EED-29CA-BF355D91BFF0}"/>
              </a:ext>
            </a:extLst>
          </p:cNvPr>
          <p:cNvSpPr/>
          <p:nvPr/>
        </p:nvSpPr>
        <p:spPr bwMode="auto">
          <a:xfrm>
            <a:off x="4115566" y="1452395"/>
            <a:ext cx="2610349" cy="6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Akár új Önnek a fenntarthatóság, akár mindig is ez volt gazdálkodásának alapja, az FSA arra épít, ami már megvan.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9EA31A5C-8674-C7C1-69F5-80BC9468D735}"/>
              </a:ext>
            </a:extLst>
          </p:cNvPr>
          <p:cNvSpPr/>
          <p:nvPr/>
        </p:nvSpPr>
        <p:spPr bwMode="auto">
          <a:xfrm>
            <a:off x="4115565" y="2669088"/>
            <a:ext cx="2850172" cy="8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célja, hogy hosszú távon támogassa a mezőgazdaságot olyan gazdálkodási gyakorlatok előmozdításával, amelyek előnyösek az emberek és az ökoszisztémák számára, amelyektől a mezőgazdaság függ.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12E301E9-39B8-7EF1-4B55-F3A2ECF33BB9}"/>
              </a:ext>
            </a:extLst>
          </p:cNvPr>
          <p:cNvSpPr txBox="1"/>
          <p:nvPr/>
        </p:nvSpPr>
        <p:spPr>
          <a:xfrm>
            <a:off x="849801" y="2671428"/>
            <a:ext cx="2422792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több mint 100 különböző rendszert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ismer el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ami azt jelenti, hogy nem kell újabb eljáráson keresztülmennie a teljesítménye bizonyításához, ha a rendszerét már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elismerték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8CEB4E07-5436-AD00-0160-1F3C5F64AAE8}"/>
              </a:ext>
            </a:extLst>
          </p:cNvPr>
          <p:cNvSpPr txBox="1"/>
          <p:nvPr/>
        </p:nvSpPr>
        <p:spPr>
          <a:xfrm>
            <a:off x="4131368" y="3998766"/>
            <a:ext cx="2850173" cy="69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elismeri, hogy jobb, ha belevágunk, mintha elsőre tökéletesre sikerülne. Lehetőséget ad arra, hogy az ambíciói megvalósításán dolgozzon, és elismerje, hogy ez egy folyamat.</a:t>
            </a:r>
          </a:p>
        </p:txBody>
      </p:sp>
    </p:spTree>
    <p:extLst>
      <p:ext uri="{BB962C8B-B14F-4D97-AF65-F5344CB8AC3E}">
        <p14:creationId xmlns:p14="http://schemas.microsoft.com/office/powerpoint/2010/main" val="281768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B48E5-070B-7780-FAC2-6A4FC6A2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CAC0A83-F789-AF17-04CF-775E505D87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77" y="3859177"/>
            <a:ext cx="432048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"Ön a </a:t>
            </a:r>
            <a:r>
              <a:rPr lang="en-GB" sz="13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következő generáció </a:t>
            </a:r>
            <a:r>
              <a:rPr lang="en-GB" sz="13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számára gondozza a földjét, mert az unokái érdekeltek abban, hogy ezt műveljék. </a:t>
            </a:r>
            <a:r>
              <a:rPr lang="en-GB" sz="13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fenntartható</a:t>
            </a:r>
            <a:r>
              <a:rPr lang="en-GB" sz="13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."</a:t>
            </a:r>
          </a:p>
          <a:p>
            <a:pPr algn="ctr"/>
            <a:endParaRPr lang="en-GB" sz="1200" b="1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10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TŐZEGÁFONYA TERMELŐ, KANADA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F74AD-0053-BEDA-C2E1-5CC0BE4B09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DD9D3-C724-DB1B-4888-F94E106216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97C456-C9BB-7466-F4AB-6D28AC7B57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296" y="961644"/>
            <a:ext cx="6162127" cy="338214"/>
            <a:chOff x="489296" y="961644"/>
            <a:chExt cx="6162127" cy="33821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68D249-F292-33D9-49F6-47E5011A9F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31143" y="1001523"/>
              <a:ext cx="2520280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5BE0C2F-4B15-9EDC-CDA8-FD9836B5F4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45681" y="961644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CF769F-8976-2756-2ED2-4FACD455D35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3893" y="1007641"/>
              <a:ext cx="143391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100" kern="100" dirty="0"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Piacra jutás</a:t>
              </a: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C8468-F856-2053-C7A2-1B1DBA81F5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4758" y="994544"/>
              <a:ext cx="2703590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47E004-A59A-81F7-A737-58568880E0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296" y="961644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93AB6F-5871-604E-22E2-A9BEC76F10F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509" y="1007641"/>
              <a:ext cx="175875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dirty="0">
                  <a:solidFill>
                    <a:schemeClr val="accent4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Eljegyzés</a:t>
              </a: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244DC2B3-9FBD-A2B1-D6FC-B955DAE9650C}"/>
              </a:ext>
            </a:extLst>
          </p:cNvPr>
          <p:cNvSpPr/>
          <p:nvPr/>
        </p:nvSpPr>
        <p:spPr bwMode="auto">
          <a:xfrm>
            <a:off x="827508" y="1378278"/>
            <a:ext cx="2550840" cy="8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összehozza az ellátási láncban részt vevő egyéneket és csoportokat, hogy a helyhez igazított gazdálkodási körülmények között megosszák egymással a tudást és a legjobb gyakorlatokat.</a:t>
            </a:r>
          </a:p>
        </p:txBody>
      </p:sp>
      <p:sp>
        <p:nvSpPr>
          <p:cNvPr id="10" name="TextBox 46">
            <a:extLst>
              <a:ext uri="{FF2B5EF4-FFF2-40B4-BE49-F238E27FC236}">
                <a16:creationId xmlns:a16="http://schemas.microsoft.com/office/drawing/2014/main" id="{979879E5-1EDE-8B2D-D079-9E933321E147}"/>
              </a:ext>
            </a:extLst>
          </p:cNvPr>
          <p:cNvSpPr txBox="1"/>
          <p:nvPr/>
        </p:nvSpPr>
        <p:spPr>
          <a:xfrm>
            <a:off x="4299935" y="1379875"/>
            <a:ext cx="2139285" cy="714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Számos vállalat és gazdálkodó számára egyre fontosabb, hogy képes legyen bizonyítani ellátási láncának fenntarthatóságát.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08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64A04-04F8-1D8D-2B79-AF2959D8D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607AD689-D2C0-FB6A-1844-E9D08C8AC6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530" y="1236061"/>
            <a:ext cx="2513382" cy="2521010"/>
          </a:xfrm>
          <a:prstGeom prst="round2SameRect">
            <a:avLst>
              <a:gd name="adj1" fmla="val 12456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FF313D-6086-B27C-C793-AC37EF8C92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3529" y="3757070"/>
            <a:ext cx="2513382" cy="797280"/>
            <a:chOff x="3213217" y="3768695"/>
            <a:chExt cx="2734655" cy="797280"/>
          </a:xfrm>
          <a:solidFill>
            <a:srgbClr val="E5C477"/>
          </a:solidFill>
        </p:grpSpPr>
        <p:sp>
          <p:nvSpPr>
            <p:cNvPr id="17" name="Round Same-side Corner of Rectangle 16">
              <a:extLst>
                <a:ext uri="{FF2B5EF4-FFF2-40B4-BE49-F238E27FC236}">
                  <a16:creationId xmlns:a16="http://schemas.microsoft.com/office/drawing/2014/main" id="{1A311771-6B29-CE91-974D-79A50C1FD6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3213217" y="3768695"/>
              <a:ext cx="2734655" cy="797280"/>
            </a:xfrm>
            <a:prstGeom prst="round2SameRect">
              <a:avLst>
                <a:gd name="adj1" fmla="val 3710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67989A-7510-CBBB-36EF-8470DA86A20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37378" y="3780208"/>
              <a:ext cx="2277792" cy="77470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90000" anchor="ctr">
              <a:noAutofit/>
            </a:bodyPr>
            <a:lstStyle/>
            <a:p>
              <a:pPr algn="ctr"/>
              <a:r>
                <a:rPr lang="en-GB" sz="1400" b="1" kern="100" dirty="0" err="1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Andreia </a:t>
              </a:r>
              <a:r>
                <a:rPr lang="en-GB" sz="1400" b="1" kern="100" dirty="0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Barbosa</a:t>
              </a: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Mandulatermelő, Portugália</a:t>
              </a: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FSA </a:t>
              </a:r>
              <a:r>
                <a:rPr lang="en-GB" sz="1000" b="1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Gold </a:t>
              </a:r>
              <a:endParaRPr lang="en-GB" sz="1000" b="1" kern="1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084669B-EE7F-75D5-8D68-AF41F28402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3" y="1619658"/>
            <a:ext cx="1753816" cy="1753816"/>
          </a:xfrm>
          <a:prstGeom prst="roundRect">
            <a:avLst>
              <a:gd name="adj" fmla="val 10314"/>
            </a:avLst>
          </a:prstGeom>
          <a:solidFill>
            <a:srgbClr val="E5C477"/>
          </a:solidFill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15FABC4-B861-2D96-B268-62668684D2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71837"/>
            <a:ext cx="39987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Esettanulmány</a:t>
            </a:r>
            <a:r>
              <a:rPr lang="en-GB" sz="16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Portugál mandula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D37406E-0DBD-98F9-6F2B-EB6F0AAB7F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6736" y="1614896"/>
            <a:ext cx="2871859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"Ahhoz, hogy a lehető legtöbbet hozzuk ki az FSA-ból, hasznosnak találtuk, hogy az audit előtt átgondoltuk a gyakorlatunkat. Úgy találtuk, hogy ez 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segített nekünk abban, hogy helyes gazdálkodási gyakorlatot vezessünk be és tartsunk fenn 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földjeinken.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 dolgoztunk az ellenőrrel, hogy ezt megerősítsük, és az FSA ellenőrzési szabályait követve 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megkaptuk az elismerést a kemény munkánkért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Gyakran felülvizsgáljuk és felülvizsgáljuk a gazdálkodási szemléletünket, hogy folyamatosan fejlődjünk, és tetszik, hogy az FSA elismerést ad nekünk ezért."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7518E-E3E2-A2CC-0DE5-5B994D5816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4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CDB67-3633-F23F-5C5F-DFC4E78E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BE3EB793-3F51-A686-077C-66952C365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7188" y="503585"/>
            <a:ext cx="2702569" cy="131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Hogyan kezdjek hozzá?</a:t>
            </a:r>
          </a:p>
          <a:p>
            <a:pPr>
              <a:spcBef>
                <a:spcPts val="200"/>
              </a:spcBef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FMG-t egy FMG-koordinátor szervez. Az FMG-koordinátor kezdeményezi a FSA végrehajtását. Ő kezeli az Ön FMG-jének legtöbb adminisztratív szükségletét.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3F4A9-F6BE-44F5-BE36-3DC47FF6AC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1A402-7AFD-BF6A-5396-BB9956560E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05196" y="503585"/>
            <a:ext cx="2931112" cy="162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 az ellenőrzés?</a:t>
            </a:r>
          </a:p>
          <a:p>
            <a:pPr>
              <a:spcBef>
                <a:spcPts val="200"/>
              </a:spcBef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egy ingyenes eszköz a teljesítmény nyomon követésére. Forrásaink nyilvánosan elérhetőek, és a SAI Platform weboldalán keresztül érhetők el. Ha azonban az Ön FMG-je az FSA-t teljesítményre vonatkozó állítások megtételére szeretné használni, ellenőrzésre van szükség. Ez magában foglal egy ellenőrzést, amely megerősíti, hogy mi történik a gazdaságokban.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8EEB83-A0DD-DE2B-8B15-B064F2B999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001" y="123510"/>
            <a:ext cx="571180" cy="4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0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26BBD-118E-B3A8-A40B-CF3450C0D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DA3ECE-1574-29A5-1589-999C7481D7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836" y="1649542"/>
            <a:ext cx="341630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Hogyan lehetek érintett </a:t>
            </a:r>
            <a:b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egy FSA-ellenőrzésben? </a:t>
            </a:r>
          </a:p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 nagy részét az FMG-koordinátor végzi, de néhány gazdaságnak a gazdaságon belüli ellenőrzésen is át kell esnie. A helyszíni ellenőrzés célja az önértékelési kérdőívre adott válaszok pontosságának ellenőrzése. Néhány gazdaságot véletlenszerűen kiválasztanak az önértékelési kérdőív kitöltésére, majd ezek közül egy kisebb számú gazdaságot véletlenszerűen kiválasztanak a helyszíni ellenőrzésre. Az ellenőrzési mintavételes megközelítés azt jelenti, hogy nem minden FMG-ben lévő gazdaság vesz részt a helyszíni ellenőrzésben.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FA703-C42F-9D18-8AAE-AB4F3C9318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7D270-3564-308F-E7F1-473AA43794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9569"/>
            <a:ext cx="170973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Ki végzi az ellenőrzést?</a:t>
            </a:r>
          </a:p>
          <a:p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D05A9-1E64-CDA7-029F-76CA1944E2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40" y="357188"/>
            <a:ext cx="5025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ellenőrzést az FSA által jóváhagyott ellenőrző szervek egyike végzi. Ezek olyan harmadik félként működő ellenőrök, akik a fenntarthatóság és a mezőgazdaság szakértői, és nagy tapasztalattal rendelkeznek a gazdaságok auditálásában. Az ellenőrök függetlenek, és nem az SAI Platform alkalmazottai.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BAC6-ECA6-4956-3A5B-4B3B6B859F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838" y="3746267"/>
            <a:ext cx="3416300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b="1" kern="1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ellenőrzési folyamat célja, hogy az egyes mezőgazdasági termelők adminisztratív terhei a lehető legkisebbek legyenek. Az ellenőrzéshez szükséges információk nagy részét az Ön FMG-koordinátora szolgáltatja, ami hozzájárul az eljárás hatékonyságának biztosításához.</a:t>
            </a:r>
          </a:p>
        </p:txBody>
      </p:sp>
    </p:spTree>
    <p:extLst>
      <p:ext uri="{BB962C8B-B14F-4D97-AF65-F5344CB8AC3E}">
        <p14:creationId xmlns:p14="http://schemas.microsoft.com/office/powerpoint/2010/main" val="310339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6B9D58-4E46-CFE1-0E88-57E47B7D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BC4A7-482D-C18C-06F4-57C5A9025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51"/>
          <a:stretch/>
        </p:blipFill>
        <p:spPr>
          <a:xfrm>
            <a:off x="0" y="0"/>
            <a:ext cx="7559675" cy="4392017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1C0D2CAB-9103-2D4A-D616-EEEBA2E5F3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56613"/>
            <a:ext cx="2990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effectLst/>
                <a:latin typeface="Gotham Bold" pitchFamily="2" charset="0"/>
                <a:ea typeface="Trebuchet MS" panose="020B0703020202090204" pitchFamily="34" charset="0"/>
                <a:cs typeface="Gotham Bold" pitchFamily="2" charset="0"/>
              </a:rPr>
              <a:t>Mire számíthatok egy helyszíni ellenőrzés során?</a:t>
            </a:r>
            <a:endParaRPr lang="en-GB" sz="1600" b="1" kern="100" dirty="0">
              <a:solidFill>
                <a:schemeClr val="bg1"/>
              </a:solidFill>
              <a:effectLst/>
              <a:latin typeface="Gotham Bold" pitchFamily="2" charset="0"/>
              <a:ea typeface="Trebuchet MS" panose="020B0703020202090204" pitchFamily="34" charset="0"/>
              <a:cs typeface="Gotham Bold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FA4623-D900-58AA-81B8-5F3E0AB59A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07829" y="364866"/>
            <a:ext cx="27002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Amennyiben az FMG-jén belül a gazdaságok mintájaként kiválasztják Önt egy helyszíni ellenőrzésre, akkor Önt is auditálni fogják.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515DE1D-3436-66D0-2065-D82A074CF5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7990" y="3005760"/>
            <a:ext cx="2139108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1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Folyamatos </a:t>
            </a:r>
            <a:br>
              <a:rPr lang="en-GB" sz="11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</a:br>
            <a:r>
              <a:rPr lang="en-GB" sz="11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fejlesztés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12846-D2DA-7D22-0CDF-6D7AEEC87F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CDD44-35CD-BD1F-46CC-EC6E2F7DF4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65246" y="1554088"/>
            <a:ext cx="203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Az ellenőrzések a következők </a:t>
            </a:r>
            <a:br>
              <a:rPr lang="en-GB" sz="12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</a:br>
            <a:r>
              <a:rPr lang="en-GB" sz="12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3 fő alapelvet:</a:t>
            </a:r>
            <a:endParaRPr lang="en-US" sz="1200">
              <a:solidFill>
                <a:schemeClr val="accent5"/>
              </a:solidFill>
              <a:latin typeface="Gotham Medium" pitchFamily="2" charset="0"/>
              <a:cs typeface="Gotham Medium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A1C5A9-FCDE-8615-1184-A1C913577F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96061" y="2211709"/>
            <a:ext cx="792088" cy="779103"/>
            <a:chOff x="5796061" y="2211709"/>
            <a:chExt cx="792088" cy="779103"/>
          </a:xfrm>
        </p:grpSpPr>
        <p:pic>
          <p:nvPicPr>
            <p:cNvPr id="35" name="Picture 34" descr="A yellow circle with black background&#10;&#10;Description automatically generated">
              <a:extLst>
                <a:ext uri="{FF2B5EF4-FFF2-40B4-BE49-F238E27FC236}">
                  <a16:creationId xmlns:a16="http://schemas.microsoft.com/office/drawing/2014/main" id="{207F4495-9759-2C33-162D-96B9686084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061" y="2211709"/>
              <a:ext cx="792088" cy="779103"/>
            </a:xfrm>
            <a:prstGeom prst="rect">
              <a:avLst/>
            </a:prstGeom>
          </p:spPr>
        </p:pic>
        <p:grpSp>
          <p:nvGrpSpPr>
            <p:cNvPr id="20" name="Graphic 17">
              <a:extLst>
                <a:ext uri="{FF2B5EF4-FFF2-40B4-BE49-F238E27FC236}">
                  <a16:creationId xmlns:a16="http://schemas.microsoft.com/office/drawing/2014/main" id="{B8C9AD7A-5830-0B4C-5ED1-D1369DE7715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12085" y="2404568"/>
              <a:ext cx="402786" cy="403273"/>
              <a:chOff x="1799858" y="147129"/>
              <a:chExt cx="3959956" cy="3964762"/>
            </a:xfrm>
            <a:solidFill>
              <a:schemeClr val="bg1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5FB5624-B062-DAEA-73ED-8A14EE57EF8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31131" y="667728"/>
                <a:ext cx="728683" cy="2720827"/>
              </a:xfrm>
              <a:custGeom>
                <a:avLst/>
                <a:gdLst>
                  <a:gd name="connsiteX0" fmla="*/ 248577 w 728683"/>
                  <a:gd name="connsiteY0" fmla="*/ 2720827 h 2720827"/>
                  <a:gd name="connsiteX1" fmla="*/ 210014 w 728683"/>
                  <a:gd name="connsiteY1" fmla="*/ 2707292 h 2720827"/>
                  <a:gd name="connsiteX2" fmla="*/ 200261 w 728683"/>
                  <a:gd name="connsiteY2" fmla="*/ 2620229 h 2720827"/>
                  <a:gd name="connsiteX3" fmla="*/ 604935 w 728683"/>
                  <a:gd name="connsiteY3" fmla="*/ 1461783 h 2720827"/>
                  <a:gd name="connsiteX4" fmla="*/ 19511 w 728683"/>
                  <a:gd name="connsiteY4" fmla="*/ 107096 h 2720827"/>
                  <a:gd name="connsiteX5" fmla="*/ 16781 w 728683"/>
                  <a:gd name="connsiteY5" fmla="*/ 19531 h 2720827"/>
                  <a:gd name="connsiteX6" fmla="*/ 104240 w 728683"/>
                  <a:gd name="connsiteY6" fmla="*/ 16805 h 2720827"/>
                  <a:gd name="connsiteX7" fmla="*/ 560579 w 728683"/>
                  <a:gd name="connsiteY7" fmla="*/ 661203 h 2720827"/>
                  <a:gd name="connsiteX8" fmla="*/ 728684 w 728683"/>
                  <a:gd name="connsiteY8" fmla="*/ 1461783 h 2720827"/>
                  <a:gd name="connsiteX9" fmla="*/ 614131 w 728683"/>
                  <a:gd name="connsiteY9" fmla="*/ 2127809 h 2720827"/>
                  <a:gd name="connsiteX10" fmla="*/ 296963 w 728683"/>
                  <a:gd name="connsiteY10" fmla="*/ 2697527 h 2720827"/>
                  <a:gd name="connsiteX11" fmla="*/ 248577 w 728683"/>
                  <a:gd name="connsiteY11" fmla="*/ 2720827 h 272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8683" h="2720827">
                    <a:moveTo>
                      <a:pt x="248577" y="2720827"/>
                    </a:moveTo>
                    <a:cubicBezTo>
                      <a:pt x="235042" y="2720827"/>
                      <a:pt x="221407" y="2716406"/>
                      <a:pt x="210014" y="2707292"/>
                    </a:cubicBezTo>
                    <a:cubicBezTo>
                      <a:pt x="183308" y="2685942"/>
                      <a:pt x="178938" y="2646968"/>
                      <a:pt x="200261" y="2620229"/>
                    </a:cubicBezTo>
                    <a:cubicBezTo>
                      <a:pt x="464998" y="2288196"/>
                      <a:pt x="604935" y="1887608"/>
                      <a:pt x="604935" y="1461783"/>
                    </a:cubicBezTo>
                    <a:cubicBezTo>
                      <a:pt x="604935" y="943344"/>
                      <a:pt x="397022" y="462237"/>
                      <a:pt x="19511" y="107096"/>
                    </a:cubicBezTo>
                    <a:cubicBezTo>
                      <a:pt x="-5401" y="83672"/>
                      <a:pt x="-6616" y="44465"/>
                      <a:pt x="16781" y="19531"/>
                    </a:cubicBezTo>
                    <a:cubicBezTo>
                      <a:pt x="40169" y="-5404"/>
                      <a:pt x="79336" y="-6627"/>
                      <a:pt x="104240" y="16805"/>
                    </a:cubicBezTo>
                    <a:cubicBezTo>
                      <a:pt x="299307" y="200299"/>
                      <a:pt x="452832" y="417107"/>
                      <a:pt x="560579" y="661203"/>
                    </a:cubicBezTo>
                    <a:cubicBezTo>
                      <a:pt x="672130" y="913918"/>
                      <a:pt x="728684" y="1183274"/>
                      <a:pt x="728684" y="1461783"/>
                    </a:cubicBezTo>
                    <a:cubicBezTo>
                      <a:pt x="728684" y="1690353"/>
                      <a:pt x="690151" y="1914432"/>
                      <a:pt x="614131" y="2127809"/>
                    </a:cubicBezTo>
                    <a:cubicBezTo>
                      <a:pt x="540678" y="2334023"/>
                      <a:pt x="433968" y="2525710"/>
                      <a:pt x="296963" y="2697527"/>
                    </a:cubicBezTo>
                    <a:cubicBezTo>
                      <a:pt x="284751" y="2712852"/>
                      <a:pt x="266745" y="2720827"/>
                      <a:pt x="248577" y="2720827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436ADE3-17DB-36AF-544B-D0D0523ECF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43494" y="3295937"/>
                <a:ext cx="2812354" cy="815954"/>
              </a:xfrm>
              <a:custGeom>
                <a:avLst/>
                <a:gdLst>
                  <a:gd name="connsiteX0" fmla="*/ 1536342 w 2812354"/>
                  <a:gd name="connsiteY0" fmla="*/ 815955 h 815954"/>
                  <a:gd name="connsiteX1" fmla="*/ 14334 w 2812354"/>
                  <a:gd name="connsiteY1" fmla="*/ 101601 h 815954"/>
                  <a:gd name="connsiteX2" fmla="*/ 22278 w 2812354"/>
                  <a:gd name="connsiteY2" fmla="*/ 14353 h 815954"/>
                  <a:gd name="connsiteX3" fmla="*/ 109420 w 2812354"/>
                  <a:gd name="connsiteY3" fmla="*/ 22298 h 815954"/>
                  <a:gd name="connsiteX4" fmla="*/ 1536342 w 2812354"/>
                  <a:gd name="connsiteY4" fmla="*/ 692056 h 815954"/>
                  <a:gd name="connsiteX5" fmla="*/ 2711282 w 2812354"/>
                  <a:gd name="connsiteY5" fmla="*/ 272426 h 815954"/>
                  <a:gd name="connsiteX6" fmla="*/ 2798354 w 2812354"/>
                  <a:gd name="connsiteY6" fmla="*/ 281122 h 815954"/>
                  <a:gd name="connsiteX7" fmla="*/ 2789677 w 2812354"/>
                  <a:gd name="connsiteY7" fmla="*/ 368301 h 815954"/>
                  <a:gd name="connsiteX8" fmla="*/ 1536342 w 2812354"/>
                  <a:gd name="connsiteY8" fmla="*/ 815955 h 81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2354" h="815954">
                    <a:moveTo>
                      <a:pt x="1536342" y="815955"/>
                    </a:moveTo>
                    <a:cubicBezTo>
                      <a:pt x="946788" y="815955"/>
                      <a:pt x="392039" y="555581"/>
                      <a:pt x="14334" y="101601"/>
                    </a:cubicBezTo>
                    <a:cubicBezTo>
                      <a:pt x="-7538" y="75311"/>
                      <a:pt x="-3980" y="36252"/>
                      <a:pt x="22278" y="14353"/>
                    </a:cubicBezTo>
                    <a:cubicBezTo>
                      <a:pt x="48543" y="-7547"/>
                      <a:pt x="87547" y="-3985"/>
                      <a:pt x="109420" y="22298"/>
                    </a:cubicBezTo>
                    <a:cubicBezTo>
                      <a:pt x="463542" y="447944"/>
                      <a:pt x="983634" y="692056"/>
                      <a:pt x="1536342" y="692056"/>
                    </a:cubicBezTo>
                    <a:cubicBezTo>
                      <a:pt x="1963886" y="692056"/>
                      <a:pt x="2381151" y="543029"/>
                      <a:pt x="2711282" y="272426"/>
                    </a:cubicBezTo>
                    <a:cubicBezTo>
                      <a:pt x="2737718" y="250751"/>
                      <a:pt x="2776698" y="254639"/>
                      <a:pt x="2798354" y="281122"/>
                    </a:cubicBezTo>
                    <a:cubicBezTo>
                      <a:pt x="2820003" y="307590"/>
                      <a:pt x="2816112" y="346626"/>
                      <a:pt x="2789677" y="368301"/>
                    </a:cubicBezTo>
                    <a:cubicBezTo>
                      <a:pt x="2437503" y="656977"/>
                      <a:pt x="1992395" y="815955"/>
                      <a:pt x="1536342" y="815955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9495C71-29E6-BA69-2455-36A7B260C0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99858" y="953009"/>
                <a:ext cx="479604" cy="2139560"/>
              </a:xfrm>
              <a:custGeom>
                <a:avLst/>
                <a:gdLst>
                  <a:gd name="connsiteX0" fmla="*/ 285743 w 479604"/>
                  <a:gd name="connsiteY0" fmla="*/ 2139560 h 2139560"/>
                  <a:gd name="connsiteX1" fmla="*/ 231070 w 479604"/>
                  <a:gd name="connsiteY1" fmla="*/ 2106704 h 2139560"/>
                  <a:gd name="connsiteX2" fmla="*/ 0 w 479604"/>
                  <a:gd name="connsiteY2" fmla="*/ 1176502 h 2139560"/>
                  <a:gd name="connsiteX3" fmla="*/ 367363 w 479604"/>
                  <a:gd name="connsiteY3" fmla="*/ 25962 h 2139560"/>
                  <a:gd name="connsiteX4" fmla="*/ 453670 w 479604"/>
                  <a:gd name="connsiteY4" fmla="*/ 11528 h 2139560"/>
                  <a:gd name="connsiteX5" fmla="*/ 468087 w 479604"/>
                  <a:gd name="connsiteY5" fmla="*/ 97939 h 2139560"/>
                  <a:gd name="connsiteX6" fmla="*/ 123749 w 479604"/>
                  <a:gd name="connsiteY6" fmla="*/ 1176502 h 2139560"/>
                  <a:gd name="connsiteX7" fmla="*/ 340309 w 479604"/>
                  <a:gd name="connsiteY7" fmla="*/ 2048487 h 2139560"/>
                  <a:gd name="connsiteX8" fmla="*/ 314762 w 479604"/>
                  <a:gd name="connsiteY8" fmla="*/ 2132273 h 2139560"/>
                  <a:gd name="connsiteX9" fmla="*/ 285743 w 479604"/>
                  <a:gd name="connsiteY9" fmla="*/ 2139560 h 213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9604" h="2139560">
                    <a:moveTo>
                      <a:pt x="285743" y="2139560"/>
                    </a:moveTo>
                    <a:cubicBezTo>
                      <a:pt x="263608" y="2139560"/>
                      <a:pt x="242199" y="2127635"/>
                      <a:pt x="231070" y="2106704"/>
                    </a:cubicBezTo>
                    <a:cubicBezTo>
                      <a:pt x="79903" y="1822364"/>
                      <a:pt x="0" y="1500707"/>
                      <a:pt x="0" y="1176502"/>
                    </a:cubicBezTo>
                    <a:cubicBezTo>
                      <a:pt x="0" y="760961"/>
                      <a:pt x="127036" y="363106"/>
                      <a:pt x="367363" y="25962"/>
                    </a:cubicBezTo>
                    <a:cubicBezTo>
                      <a:pt x="387217" y="-1884"/>
                      <a:pt x="425858" y="-8342"/>
                      <a:pt x="453670" y="11528"/>
                    </a:cubicBezTo>
                    <a:cubicBezTo>
                      <a:pt x="481483" y="31406"/>
                      <a:pt x="487941" y="70093"/>
                      <a:pt x="468087" y="97939"/>
                    </a:cubicBezTo>
                    <a:cubicBezTo>
                      <a:pt x="242818" y="413959"/>
                      <a:pt x="123749" y="786918"/>
                      <a:pt x="123749" y="1176502"/>
                    </a:cubicBezTo>
                    <a:cubicBezTo>
                      <a:pt x="123749" y="1480480"/>
                      <a:pt x="198632" y="1782004"/>
                      <a:pt x="340309" y="2048487"/>
                    </a:cubicBezTo>
                    <a:cubicBezTo>
                      <a:pt x="356365" y="2078687"/>
                      <a:pt x="344926" y="2116205"/>
                      <a:pt x="314762" y="2132273"/>
                    </a:cubicBezTo>
                    <a:cubicBezTo>
                      <a:pt x="305505" y="2137214"/>
                      <a:pt x="295550" y="2139560"/>
                      <a:pt x="285743" y="2139560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DA41D5A-F4AA-FD71-30D3-DFE23C1FE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56728" y="147129"/>
                <a:ext cx="2575528" cy="691316"/>
              </a:xfrm>
              <a:custGeom>
                <a:avLst/>
                <a:gdLst>
                  <a:gd name="connsiteX0" fmla="*/ 61874 w 2575528"/>
                  <a:gd name="connsiteY0" fmla="*/ 691317 h 691316"/>
                  <a:gd name="connsiteX1" fmla="*/ 18283 w 2575528"/>
                  <a:gd name="connsiteY1" fmla="*/ 673328 h 691316"/>
                  <a:gd name="connsiteX2" fmla="*/ 17966 w 2575528"/>
                  <a:gd name="connsiteY2" fmla="*/ 585724 h 691316"/>
                  <a:gd name="connsiteX3" fmla="*/ 1423109 w 2575528"/>
                  <a:gd name="connsiteY3" fmla="*/ 0 h 691316"/>
                  <a:gd name="connsiteX4" fmla="*/ 2548874 w 2575528"/>
                  <a:gd name="connsiteY4" fmla="*/ 351431 h 691316"/>
                  <a:gd name="connsiteX5" fmla="*/ 2564513 w 2575528"/>
                  <a:gd name="connsiteY5" fmla="*/ 437626 h 691316"/>
                  <a:gd name="connsiteX6" fmla="*/ 2478414 w 2575528"/>
                  <a:gd name="connsiteY6" fmla="*/ 453284 h 691316"/>
                  <a:gd name="connsiteX7" fmla="*/ 1423109 w 2575528"/>
                  <a:gd name="connsiteY7" fmla="*/ 123899 h 691316"/>
                  <a:gd name="connsiteX8" fmla="*/ 105781 w 2575528"/>
                  <a:gd name="connsiteY8" fmla="*/ 673011 h 691316"/>
                  <a:gd name="connsiteX9" fmla="*/ 61874 w 2575528"/>
                  <a:gd name="connsiteY9" fmla="*/ 691317 h 691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528" h="691316">
                    <a:moveTo>
                      <a:pt x="61874" y="691317"/>
                    </a:moveTo>
                    <a:cubicBezTo>
                      <a:pt x="46111" y="691317"/>
                      <a:pt x="30349" y="685331"/>
                      <a:pt x="18283" y="673328"/>
                    </a:cubicBezTo>
                    <a:cubicBezTo>
                      <a:pt x="-5971" y="649222"/>
                      <a:pt x="-6111" y="610000"/>
                      <a:pt x="17966" y="585724"/>
                    </a:cubicBezTo>
                    <a:cubicBezTo>
                      <a:pt x="392499" y="208011"/>
                      <a:pt x="891516" y="0"/>
                      <a:pt x="1423109" y="0"/>
                    </a:cubicBezTo>
                    <a:cubicBezTo>
                      <a:pt x="1828022" y="0"/>
                      <a:pt x="2217305" y="121522"/>
                      <a:pt x="2548874" y="351431"/>
                    </a:cubicBezTo>
                    <a:cubicBezTo>
                      <a:pt x="2576972" y="370914"/>
                      <a:pt x="2583972" y="409501"/>
                      <a:pt x="2564513" y="437626"/>
                    </a:cubicBezTo>
                    <a:cubicBezTo>
                      <a:pt x="2545053" y="465751"/>
                      <a:pt x="2506513" y="472767"/>
                      <a:pt x="2478414" y="453284"/>
                    </a:cubicBezTo>
                    <a:cubicBezTo>
                      <a:pt x="2167643" y="237801"/>
                      <a:pt x="1802724" y="123899"/>
                      <a:pt x="1423109" y="123899"/>
                    </a:cubicBezTo>
                    <a:cubicBezTo>
                      <a:pt x="924742" y="123899"/>
                      <a:pt x="456910" y="318916"/>
                      <a:pt x="105781" y="673011"/>
                    </a:cubicBezTo>
                    <a:cubicBezTo>
                      <a:pt x="93693" y="685207"/>
                      <a:pt x="77783" y="691317"/>
                      <a:pt x="61874" y="691317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7BF9F76-B4FC-0C5F-4763-8031256211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56525" y="2896131"/>
                <a:ext cx="556892" cy="495607"/>
              </a:xfrm>
              <a:custGeom>
                <a:avLst/>
                <a:gdLst>
                  <a:gd name="connsiteX0" fmla="*/ 123687 w 556892"/>
                  <a:gd name="connsiteY0" fmla="*/ 495607 h 495607"/>
                  <a:gd name="connsiteX1" fmla="*/ 62725 w 556892"/>
                  <a:gd name="connsiteY1" fmla="*/ 443833 h 495607"/>
                  <a:gd name="connsiteX2" fmla="*/ 851 w 556892"/>
                  <a:gd name="connsiteY2" fmla="*/ 72136 h 495607"/>
                  <a:gd name="connsiteX3" fmla="*/ 51711 w 556892"/>
                  <a:gd name="connsiteY3" fmla="*/ 840 h 495607"/>
                  <a:gd name="connsiteX4" fmla="*/ 122921 w 556892"/>
                  <a:gd name="connsiteY4" fmla="*/ 51763 h 495607"/>
                  <a:gd name="connsiteX5" fmla="*/ 174625 w 556892"/>
                  <a:gd name="connsiteY5" fmla="*/ 362354 h 495607"/>
                  <a:gd name="connsiteX6" fmla="*/ 484832 w 556892"/>
                  <a:gd name="connsiteY6" fmla="*/ 310580 h 495607"/>
                  <a:gd name="connsiteX7" fmla="*/ 556041 w 556892"/>
                  <a:gd name="connsiteY7" fmla="*/ 361502 h 495607"/>
                  <a:gd name="connsiteX8" fmla="*/ 505181 w 556892"/>
                  <a:gd name="connsiteY8" fmla="*/ 432798 h 495607"/>
                  <a:gd name="connsiteX9" fmla="*/ 133935 w 556892"/>
                  <a:gd name="connsiteY9" fmla="*/ 494748 h 495607"/>
                  <a:gd name="connsiteX10" fmla="*/ 123687 w 556892"/>
                  <a:gd name="connsiteY10" fmla="*/ 495607 h 49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6892" h="495607">
                    <a:moveTo>
                      <a:pt x="123687" y="495607"/>
                    </a:moveTo>
                    <a:cubicBezTo>
                      <a:pt x="93987" y="495607"/>
                      <a:pt x="67776" y="474142"/>
                      <a:pt x="62725" y="443833"/>
                    </a:cubicBezTo>
                    <a:lnTo>
                      <a:pt x="851" y="72136"/>
                    </a:lnTo>
                    <a:cubicBezTo>
                      <a:pt x="-4764" y="38389"/>
                      <a:pt x="18005" y="6470"/>
                      <a:pt x="51711" y="840"/>
                    </a:cubicBezTo>
                    <a:cubicBezTo>
                      <a:pt x="85425" y="-4735"/>
                      <a:pt x="117298" y="18016"/>
                      <a:pt x="122921" y="51763"/>
                    </a:cubicBezTo>
                    <a:lnTo>
                      <a:pt x="174625" y="362354"/>
                    </a:lnTo>
                    <a:lnTo>
                      <a:pt x="484832" y="310580"/>
                    </a:lnTo>
                    <a:cubicBezTo>
                      <a:pt x="518538" y="304996"/>
                      <a:pt x="550419" y="327755"/>
                      <a:pt x="556041" y="361502"/>
                    </a:cubicBezTo>
                    <a:cubicBezTo>
                      <a:pt x="561657" y="395249"/>
                      <a:pt x="538887" y="427168"/>
                      <a:pt x="505181" y="432798"/>
                    </a:cubicBezTo>
                    <a:lnTo>
                      <a:pt x="133935" y="494748"/>
                    </a:lnTo>
                    <a:cubicBezTo>
                      <a:pt x="130493" y="495328"/>
                      <a:pt x="127067" y="495607"/>
                      <a:pt x="123687" y="495607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B1A8868-6349-B17D-16A6-AE8DB88B2D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501692" y="178100"/>
                <a:ext cx="430545" cy="456881"/>
              </a:xfrm>
              <a:custGeom>
                <a:avLst/>
                <a:gdLst>
                  <a:gd name="connsiteX0" fmla="*/ 61813 w 430545"/>
                  <a:gd name="connsiteY0" fmla="*/ 456881 h 456881"/>
                  <a:gd name="connsiteX1" fmla="*/ 179 w 430545"/>
                  <a:gd name="connsiteY1" fmla="*/ 399601 h 456881"/>
                  <a:gd name="connsiteX2" fmla="*/ 57212 w 430545"/>
                  <a:gd name="connsiteY2" fmla="*/ 333153 h 456881"/>
                  <a:gd name="connsiteX3" fmla="*/ 300803 w 430545"/>
                  <a:gd name="connsiteY3" fmla="*/ 314707 h 456881"/>
                  <a:gd name="connsiteX4" fmla="*/ 276169 w 430545"/>
                  <a:gd name="connsiteY4" fmla="*/ 68110 h 456881"/>
                  <a:gd name="connsiteX5" fmla="*/ 331578 w 430545"/>
                  <a:gd name="connsiteY5" fmla="*/ 306 h 456881"/>
                  <a:gd name="connsiteX6" fmla="*/ 399299 w 430545"/>
                  <a:gd name="connsiteY6" fmla="*/ 55790 h 456881"/>
                  <a:gd name="connsiteX7" fmla="*/ 430236 w 430545"/>
                  <a:gd name="connsiteY7" fmla="*/ 365537 h 456881"/>
                  <a:gd name="connsiteX8" fmla="*/ 416083 w 430545"/>
                  <a:gd name="connsiteY8" fmla="*/ 411511 h 456881"/>
                  <a:gd name="connsiteX9" fmla="*/ 373343 w 430545"/>
                  <a:gd name="connsiteY9" fmla="*/ 433472 h 456881"/>
                  <a:gd name="connsiteX10" fmla="*/ 66547 w 430545"/>
                  <a:gd name="connsiteY10" fmla="*/ 456703 h 456881"/>
                  <a:gd name="connsiteX11" fmla="*/ 61813 w 430545"/>
                  <a:gd name="connsiteY11" fmla="*/ 456881 h 456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0545" h="456881">
                    <a:moveTo>
                      <a:pt x="61813" y="456881"/>
                    </a:moveTo>
                    <a:cubicBezTo>
                      <a:pt x="29755" y="456881"/>
                      <a:pt x="2646" y="432125"/>
                      <a:pt x="179" y="399601"/>
                    </a:cubicBezTo>
                    <a:cubicBezTo>
                      <a:pt x="-2397" y="365483"/>
                      <a:pt x="23142" y="335731"/>
                      <a:pt x="57212" y="333153"/>
                    </a:cubicBezTo>
                    <a:lnTo>
                      <a:pt x="300803" y="314707"/>
                    </a:lnTo>
                    <a:lnTo>
                      <a:pt x="276169" y="68110"/>
                    </a:lnTo>
                    <a:cubicBezTo>
                      <a:pt x="272766" y="34069"/>
                      <a:pt x="297578" y="3713"/>
                      <a:pt x="331578" y="306"/>
                    </a:cubicBezTo>
                    <a:cubicBezTo>
                      <a:pt x="365555" y="-3062"/>
                      <a:pt x="395896" y="21741"/>
                      <a:pt x="399299" y="55790"/>
                    </a:cubicBezTo>
                    <a:lnTo>
                      <a:pt x="430236" y="365537"/>
                    </a:lnTo>
                    <a:cubicBezTo>
                      <a:pt x="431899" y="382147"/>
                      <a:pt x="426795" y="398718"/>
                      <a:pt x="416083" y="411511"/>
                    </a:cubicBezTo>
                    <a:cubicBezTo>
                      <a:pt x="405370" y="424296"/>
                      <a:pt x="389956" y="432218"/>
                      <a:pt x="373343" y="433472"/>
                    </a:cubicBezTo>
                    <a:lnTo>
                      <a:pt x="66547" y="456703"/>
                    </a:lnTo>
                    <a:cubicBezTo>
                      <a:pt x="64961" y="456827"/>
                      <a:pt x="63383" y="456881"/>
                      <a:pt x="61813" y="456881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30B5303-BACE-289D-DE4B-6EA96C4FC84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46258" y="952455"/>
                <a:ext cx="495021" cy="433670"/>
              </a:xfrm>
              <a:custGeom>
                <a:avLst/>
                <a:gdLst>
                  <a:gd name="connsiteX0" fmla="*/ 433064 w 495021"/>
                  <a:gd name="connsiteY0" fmla="*/ 433671 h 433670"/>
                  <a:gd name="connsiteX1" fmla="*/ 372458 w 495021"/>
                  <a:gd name="connsiteY1" fmla="*/ 383856 h 433670"/>
                  <a:gd name="connsiteX2" fmla="*/ 322719 w 495021"/>
                  <a:gd name="connsiteY2" fmla="*/ 134858 h 433670"/>
                  <a:gd name="connsiteX3" fmla="*/ 74023 w 495021"/>
                  <a:gd name="connsiteY3" fmla="*/ 184657 h 433670"/>
                  <a:gd name="connsiteX4" fmla="*/ 1212 w 495021"/>
                  <a:gd name="connsiteY4" fmla="*/ 136058 h 433670"/>
                  <a:gd name="connsiteX5" fmla="*/ 49753 w 495021"/>
                  <a:gd name="connsiteY5" fmla="*/ 63159 h 433670"/>
                  <a:gd name="connsiteX6" fmla="*/ 359125 w 495021"/>
                  <a:gd name="connsiteY6" fmla="*/ 1210 h 433670"/>
                  <a:gd name="connsiteX7" fmla="*/ 431935 w 495021"/>
                  <a:gd name="connsiteY7" fmla="*/ 49809 h 433670"/>
                  <a:gd name="connsiteX8" fmla="*/ 493809 w 495021"/>
                  <a:gd name="connsiteY8" fmla="*/ 359556 h 433670"/>
                  <a:gd name="connsiteX9" fmla="*/ 445269 w 495021"/>
                  <a:gd name="connsiteY9" fmla="*/ 432455 h 433670"/>
                  <a:gd name="connsiteX10" fmla="*/ 433064 w 495021"/>
                  <a:gd name="connsiteY10" fmla="*/ 433671 h 43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5021" h="433670">
                    <a:moveTo>
                      <a:pt x="433064" y="433671"/>
                    </a:moveTo>
                    <a:cubicBezTo>
                      <a:pt x="404169" y="433671"/>
                      <a:pt x="378337" y="413313"/>
                      <a:pt x="372458" y="383856"/>
                    </a:cubicBezTo>
                    <a:lnTo>
                      <a:pt x="322719" y="134858"/>
                    </a:lnTo>
                    <a:lnTo>
                      <a:pt x="74023" y="184657"/>
                    </a:lnTo>
                    <a:cubicBezTo>
                      <a:pt x="40518" y="191394"/>
                      <a:pt x="7926" y="169611"/>
                      <a:pt x="1212" y="136058"/>
                    </a:cubicBezTo>
                    <a:cubicBezTo>
                      <a:pt x="-5485" y="102505"/>
                      <a:pt x="16240" y="69873"/>
                      <a:pt x="49753" y="63159"/>
                    </a:cubicBezTo>
                    <a:lnTo>
                      <a:pt x="359125" y="1210"/>
                    </a:lnTo>
                    <a:cubicBezTo>
                      <a:pt x="392637" y="-5481"/>
                      <a:pt x="425229" y="16256"/>
                      <a:pt x="431935" y="49809"/>
                    </a:cubicBezTo>
                    <a:lnTo>
                      <a:pt x="493809" y="359556"/>
                    </a:lnTo>
                    <a:cubicBezTo>
                      <a:pt x="500507" y="393109"/>
                      <a:pt x="478782" y="425741"/>
                      <a:pt x="445269" y="432455"/>
                    </a:cubicBezTo>
                    <a:cubicBezTo>
                      <a:pt x="441170" y="433284"/>
                      <a:pt x="437086" y="433671"/>
                      <a:pt x="433064" y="433671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9C765CD-AA7B-D66B-A47C-8BB6FB2A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43101" y="3254460"/>
                <a:ext cx="487740" cy="527768"/>
              </a:xfrm>
              <a:custGeom>
                <a:avLst/>
                <a:gdLst>
                  <a:gd name="connsiteX0" fmla="*/ 120208 w 487740"/>
                  <a:gd name="connsiteY0" fmla="*/ 527768 h 527768"/>
                  <a:gd name="connsiteX1" fmla="*/ 59176 w 487740"/>
                  <a:gd name="connsiteY1" fmla="*/ 475529 h 527768"/>
                  <a:gd name="connsiteX2" fmla="*/ 767 w 487740"/>
                  <a:gd name="connsiteY2" fmla="*/ 107457 h 527768"/>
                  <a:gd name="connsiteX3" fmla="*/ 12910 w 487740"/>
                  <a:gd name="connsiteY3" fmla="*/ 59864 h 527768"/>
                  <a:gd name="connsiteX4" fmla="*/ 55827 w 487740"/>
                  <a:gd name="connsiteY4" fmla="*/ 36083 h 527768"/>
                  <a:gd name="connsiteX5" fmla="*/ 419811 w 487740"/>
                  <a:gd name="connsiteY5" fmla="*/ 307 h 527768"/>
                  <a:gd name="connsiteX6" fmla="*/ 487440 w 487740"/>
                  <a:gd name="connsiteY6" fmla="*/ 55915 h 527768"/>
                  <a:gd name="connsiteX7" fmla="*/ 431907 w 487740"/>
                  <a:gd name="connsiteY7" fmla="*/ 123618 h 527768"/>
                  <a:gd name="connsiteX8" fmla="*/ 133294 w 487740"/>
                  <a:gd name="connsiteY8" fmla="*/ 152966 h 527768"/>
                  <a:gd name="connsiteX9" fmla="*/ 181401 w 487740"/>
                  <a:gd name="connsiteY9" fmla="*/ 456100 h 527768"/>
                  <a:gd name="connsiteX10" fmla="*/ 129999 w 487740"/>
                  <a:gd name="connsiteY10" fmla="*/ 527002 h 527768"/>
                  <a:gd name="connsiteX11" fmla="*/ 120208 w 487740"/>
                  <a:gd name="connsiteY11" fmla="*/ 527768 h 52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7740" h="527768">
                    <a:moveTo>
                      <a:pt x="120208" y="527768"/>
                    </a:moveTo>
                    <a:cubicBezTo>
                      <a:pt x="90315" y="527768"/>
                      <a:pt x="64018" y="506024"/>
                      <a:pt x="59176" y="475529"/>
                    </a:cubicBezTo>
                    <a:lnTo>
                      <a:pt x="767" y="107457"/>
                    </a:lnTo>
                    <a:cubicBezTo>
                      <a:pt x="-1909" y="90599"/>
                      <a:pt x="2484" y="73385"/>
                      <a:pt x="12910" y="59864"/>
                    </a:cubicBezTo>
                    <a:cubicBezTo>
                      <a:pt x="23336" y="46359"/>
                      <a:pt x="38858" y="37756"/>
                      <a:pt x="55827" y="36083"/>
                    </a:cubicBezTo>
                    <a:lnTo>
                      <a:pt x="419811" y="307"/>
                    </a:lnTo>
                    <a:cubicBezTo>
                      <a:pt x="453772" y="-3076"/>
                      <a:pt x="484098" y="21858"/>
                      <a:pt x="487440" y="55915"/>
                    </a:cubicBezTo>
                    <a:cubicBezTo>
                      <a:pt x="490781" y="89956"/>
                      <a:pt x="465915" y="120280"/>
                      <a:pt x="431907" y="123618"/>
                    </a:cubicBezTo>
                    <a:lnTo>
                      <a:pt x="133294" y="152966"/>
                    </a:lnTo>
                    <a:lnTo>
                      <a:pt x="181401" y="456100"/>
                    </a:lnTo>
                    <a:cubicBezTo>
                      <a:pt x="186761" y="489886"/>
                      <a:pt x="163752" y="521635"/>
                      <a:pt x="129999" y="527002"/>
                    </a:cubicBezTo>
                    <a:cubicBezTo>
                      <a:pt x="126704" y="527520"/>
                      <a:pt x="123433" y="527768"/>
                      <a:pt x="120208" y="527768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55C1B04-E434-D09A-AAF5-A546E8DB6D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398580" y="1076363"/>
                <a:ext cx="494994" cy="2044338"/>
              </a:xfrm>
              <a:custGeom>
                <a:avLst/>
                <a:gdLst>
                  <a:gd name="connsiteX0" fmla="*/ 433120 w 494994"/>
                  <a:gd name="connsiteY0" fmla="*/ 2044339 h 2044338"/>
                  <a:gd name="connsiteX1" fmla="*/ 61874 w 494994"/>
                  <a:gd name="connsiteY1" fmla="*/ 2044339 h 2044338"/>
                  <a:gd name="connsiteX2" fmla="*/ 0 w 494994"/>
                  <a:gd name="connsiteY2" fmla="*/ 1982389 h 2044338"/>
                  <a:gd name="connsiteX3" fmla="*/ 0 w 494994"/>
                  <a:gd name="connsiteY3" fmla="*/ 433654 h 2044338"/>
                  <a:gd name="connsiteX4" fmla="*/ 18121 w 494994"/>
                  <a:gd name="connsiteY4" fmla="*/ 389848 h 2044338"/>
                  <a:gd name="connsiteX5" fmla="*/ 389367 w 494994"/>
                  <a:gd name="connsiteY5" fmla="*/ 18151 h 2044338"/>
                  <a:gd name="connsiteX6" fmla="*/ 456803 w 494994"/>
                  <a:gd name="connsiteY6" fmla="*/ 4724 h 2044338"/>
                  <a:gd name="connsiteX7" fmla="*/ 494995 w 494994"/>
                  <a:gd name="connsiteY7" fmla="*/ 61957 h 2044338"/>
                  <a:gd name="connsiteX8" fmla="*/ 494995 w 494994"/>
                  <a:gd name="connsiteY8" fmla="*/ 1982389 h 2044338"/>
                  <a:gd name="connsiteX9" fmla="*/ 433120 w 494994"/>
                  <a:gd name="connsiteY9" fmla="*/ 2044339 h 2044338"/>
                  <a:gd name="connsiteX10" fmla="*/ 123749 w 494994"/>
                  <a:gd name="connsiteY10" fmla="*/ 1920440 h 2044338"/>
                  <a:gd name="connsiteX11" fmla="*/ 371246 w 494994"/>
                  <a:gd name="connsiteY11" fmla="*/ 1920440 h 2044338"/>
                  <a:gd name="connsiteX12" fmla="*/ 371246 w 494994"/>
                  <a:gd name="connsiteY12" fmla="*/ 211511 h 2044338"/>
                  <a:gd name="connsiteX13" fmla="*/ 123749 w 494994"/>
                  <a:gd name="connsiteY13" fmla="*/ 459309 h 2044338"/>
                  <a:gd name="connsiteX14" fmla="*/ 123749 w 494994"/>
                  <a:gd name="connsiteY14" fmla="*/ 1920440 h 204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94" h="2044338">
                    <a:moveTo>
                      <a:pt x="433120" y="2044339"/>
                    </a:moveTo>
                    <a:lnTo>
                      <a:pt x="61874" y="2044339"/>
                    </a:lnTo>
                    <a:cubicBezTo>
                      <a:pt x="27704" y="2044339"/>
                      <a:pt x="0" y="2016601"/>
                      <a:pt x="0" y="1982389"/>
                    </a:cubicBezTo>
                    <a:lnTo>
                      <a:pt x="0" y="433654"/>
                    </a:lnTo>
                    <a:cubicBezTo>
                      <a:pt x="0" y="417222"/>
                      <a:pt x="6520" y="401463"/>
                      <a:pt x="18121" y="389848"/>
                    </a:cubicBezTo>
                    <a:lnTo>
                      <a:pt x="389367" y="18151"/>
                    </a:lnTo>
                    <a:cubicBezTo>
                      <a:pt x="407071" y="434"/>
                      <a:pt x="433662" y="-4878"/>
                      <a:pt x="456803" y="4724"/>
                    </a:cubicBezTo>
                    <a:cubicBezTo>
                      <a:pt x="479920" y="14311"/>
                      <a:pt x="494995" y="36899"/>
                      <a:pt x="494995" y="61957"/>
                    </a:cubicBezTo>
                    <a:lnTo>
                      <a:pt x="494995" y="1982389"/>
                    </a:lnTo>
                    <a:cubicBezTo>
                      <a:pt x="494995" y="2016601"/>
                      <a:pt x="467290" y="2044339"/>
                      <a:pt x="433120" y="2044339"/>
                    </a:cubicBezTo>
                    <a:close/>
                    <a:moveTo>
                      <a:pt x="123749" y="1920440"/>
                    </a:moveTo>
                    <a:lnTo>
                      <a:pt x="371246" y="1920440"/>
                    </a:lnTo>
                    <a:lnTo>
                      <a:pt x="371246" y="211511"/>
                    </a:lnTo>
                    <a:lnTo>
                      <a:pt x="123749" y="459309"/>
                    </a:lnTo>
                    <a:lnTo>
                      <a:pt x="123749" y="1920440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7679BA6-F4B6-B7EF-84BF-571254358D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779837" y="1571958"/>
                <a:ext cx="494994" cy="1548743"/>
              </a:xfrm>
              <a:custGeom>
                <a:avLst/>
                <a:gdLst>
                  <a:gd name="connsiteX0" fmla="*/ 433120 w 494994"/>
                  <a:gd name="connsiteY0" fmla="*/ 1548743 h 1548743"/>
                  <a:gd name="connsiteX1" fmla="*/ 61874 w 494994"/>
                  <a:gd name="connsiteY1" fmla="*/ 1548743 h 1548743"/>
                  <a:gd name="connsiteX2" fmla="*/ 0 w 494994"/>
                  <a:gd name="connsiteY2" fmla="*/ 1486794 h 1548743"/>
                  <a:gd name="connsiteX3" fmla="*/ 0 w 494994"/>
                  <a:gd name="connsiteY3" fmla="*/ 433654 h 1548743"/>
                  <a:gd name="connsiteX4" fmla="*/ 18121 w 494994"/>
                  <a:gd name="connsiteY4" fmla="*/ 389848 h 1548743"/>
                  <a:gd name="connsiteX5" fmla="*/ 389367 w 494994"/>
                  <a:gd name="connsiteY5" fmla="*/ 18151 h 1548743"/>
                  <a:gd name="connsiteX6" fmla="*/ 456803 w 494994"/>
                  <a:gd name="connsiteY6" fmla="*/ 4724 h 1548743"/>
                  <a:gd name="connsiteX7" fmla="*/ 494995 w 494994"/>
                  <a:gd name="connsiteY7" fmla="*/ 61957 h 1548743"/>
                  <a:gd name="connsiteX8" fmla="*/ 494995 w 494994"/>
                  <a:gd name="connsiteY8" fmla="*/ 1486794 h 1548743"/>
                  <a:gd name="connsiteX9" fmla="*/ 433120 w 494994"/>
                  <a:gd name="connsiteY9" fmla="*/ 1548743 h 1548743"/>
                  <a:gd name="connsiteX10" fmla="*/ 123749 w 494994"/>
                  <a:gd name="connsiteY10" fmla="*/ 1424845 h 1548743"/>
                  <a:gd name="connsiteX11" fmla="*/ 371246 w 494994"/>
                  <a:gd name="connsiteY11" fmla="*/ 1424845 h 1548743"/>
                  <a:gd name="connsiteX12" fmla="*/ 371246 w 494994"/>
                  <a:gd name="connsiteY12" fmla="*/ 211519 h 1548743"/>
                  <a:gd name="connsiteX13" fmla="*/ 123749 w 494994"/>
                  <a:gd name="connsiteY13" fmla="*/ 459316 h 1548743"/>
                  <a:gd name="connsiteX14" fmla="*/ 123749 w 494994"/>
                  <a:gd name="connsiteY14" fmla="*/ 1424845 h 154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94" h="1548743">
                    <a:moveTo>
                      <a:pt x="433120" y="1548743"/>
                    </a:moveTo>
                    <a:lnTo>
                      <a:pt x="61874" y="1548743"/>
                    </a:lnTo>
                    <a:cubicBezTo>
                      <a:pt x="27704" y="1548743"/>
                      <a:pt x="0" y="1521006"/>
                      <a:pt x="0" y="1486794"/>
                    </a:cubicBezTo>
                    <a:lnTo>
                      <a:pt x="0" y="433654"/>
                    </a:lnTo>
                    <a:cubicBezTo>
                      <a:pt x="0" y="417222"/>
                      <a:pt x="6520" y="401463"/>
                      <a:pt x="18121" y="389848"/>
                    </a:cubicBezTo>
                    <a:lnTo>
                      <a:pt x="389367" y="18151"/>
                    </a:lnTo>
                    <a:cubicBezTo>
                      <a:pt x="407064" y="434"/>
                      <a:pt x="433670" y="-4878"/>
                      <a:pt x="456803" y="4724"/>
                    </a:cubicBezTo>
                    <a:cubicBezTo>
                      <a:pt x="479920" y="14311"/>
                      <a:pt x="494995" y="36899"/>
                      <a:pt x="494995" y="61957"/>
                    </a:cubicBezTo>
                    <a:lnTo>
                      <a:pt x="494995" y="1486794"/>
                    </a:lnTo>
                    <a:cubicBezTo>
                      <a:pt x="494995" y="1521006"/>
                      <a:pt x="467290" y="1548743"/>
                      <a:pt x="433120" y="1548743"/>
                    </a:cubicBezTo>
                    <a:close/>
                    <a:moveTo>
                      <a:pt x="123749" y="1424845"/>
                    </a:moveTo>
                    <a:lnTo>
                      <a:pt x="371246" y="1424845"/>
                    </a:lnTo>
                    <a:lnTo>
                      <a:pt x="371246" y="211519"/>
                    </a:lnTo>
                    <a:lnTo>
                      <a:pt x="123749" y="459316"/>
                    </a:lnTo>
                    <a:lnTo>
                      <a:pt x="123749" y="1424845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8D1C060-80CD-4DF6-990C-8665D996014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61093" y="2067553"/>
                <a:ext cx="494986" cy="1053148"/>
              </a:xfrm>
              <a:custGeom>
                <a:avLst/>
                <a:gdLst>
                  <a:gd name="connsiteX0" fmla="*/ 433120 w 494986"/>
                  <a:gd name="connsiteY0" fmla="*/ 1053148 h 1053148"/>
                  <a:gd name="connsiteX1" fmla="*/ 61874 w 494986"/>
                  <a:gd name="connsiteY1" fmla="*/ 1053148 h 1053148"/>
                  <a:gd name="connsiteX2" fmla="*/ 0 w 494986"/>
                  <a:gd name="connsiteY2" fmla="*/ 991199 h 1053148"/>
                  <a:gd name="connsiteX3" fmla="*/ 0 w 494986"/>
                  <a:gd name="connsiteY3" fmla="*/ 433654 h 1053148"/>
                  <a:gd name="connsiteX4" fmla="*/ 18121 w 494986"/>
                  <a:gd name="connsiteY4" fmla="*/ 389848 h 1053148"/>
                  <a:gd name="connsiteX5" fmla="*/ 389367 w 494986"/>
                  <a:gd name="connsiteY5" fmla="*/ 18151 h 1053148"/>
                  <a:gd name="connsiteX6" fmla="*/ 456795 w 494986"/>
                  <a:gd name="connsiteY6" fmla="*/ 4724 h 1053148"/>
                  <a:gd name="connsiteX7" fmla="*/ 494987 w 494986"/>
                  <a:gd name="connsiteY7" fmla="*/ 61957 h 1053148"/>
                  <a:gd name="connsiteX8" fmla="*/ 494987 w 494986"/>
                  <a:gd name="connsiteY8" fmla="*/ 991199 h 1053148"/>
                  <a:gd name="connsiteX9" fmla="*/ 433120 w 494986"/>
                  <a:gd name="connsiteY9" fmla="*/ 1053148 h 1053148"/>
                  <a:gd name="connsiteX10" fmla="*/ 123749 w 494986"/>
                  <a:gd name="connsiteY10" fmla="*/ 929249 h 1053148"/>
                  <a:gd name="connsiteX11" fmla="*/ 371246 w 494986"/>
                  <a:gd name="connsiteY11" fmla="*/ 929249 h 1053148"/>
                  <a:gd name="connsiteX12" fmla="*/ 371246 w 494986"/>
                  <a:gd name="connsiteY12" fmla="*/ 211511 h 1053148"/>
                  <a:gd name="connsiteX13" fmla="*/ 123749 w 494986"/>
                  <a:gd name="connsiteY13" fmla="*/ 459309 h 1053148"/>
                  <a:gd name="connsiteX14" fmla="*/ 123749 w 494986"/>
                  <a:gd name="connsiteY14" fmla="*/ 929249 h 10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86" h="1053148">
                    <a:moveTo>
                      <a:pt x="433120" y="1053148"/>
                    </a:moveTo>
                    <a:lnTo>
                      <a:pt x="61874" y="1053148"/>
                    </a:lnTo>
                    <a:cubicBezTo>
                      <a:pt x="27704" y="1053148"/>
                      <a:pt x="0" y="1025410"/>
                      <a:pt x="0" y="991199"/>
                    </a:cubicBezTo>
                    <a:lnTo>
                      <a:pt x="0" y="433654"/>
                    </a:lnTo>
                    <a:cubicBezTo>
                      <a:pt x="0" y="417222"/>
                      <a:pt x="6520" y="401471"/>
                      <a:pt x="18121" y="389848"/>
                    </a:cubicBezTo>
                    <a:lnTo>
                      <a:pt x="389367" y="18151"/>
                    </a:lnTo>
                    <a:cubicBezTo>
                      <a:pt x="407063" y="434"/>
                      <a:pt x="433677" y="-4878"/>
                      <a:pt x="456795" y="4724"/>
                    </a:cubicBezTo>
                    <a:cubicBezTo>
                      <a:pt x="479913" y="14310"/>
                      <a:pt x="494987" y="36899"/>
                      <a:pt x="494987" y="61957"/>
                    </a:cubicBezTo>
                    <a:lnTo>
                      <a:pt x="494987" y="991199"/>
                    </a:lnTo>
                    <a:cubicBezTo>
                      <a:pt x="494995" y="1025410"/>
                      <a:pt x="467290" y="1053148"/>
                      <a:pt x="433120" y="1053148"/>
                    </a:cubicBezTo>
                    <a:close/>
                    <a:moveTo>
                      <a:pt x="123749" y="929249"/>
                    </a:moveTo>
                    <a:lnTo>
                      <a:pt x="371246" y="929249"/>
                    </a:lnTo>
                    <a:lnTo>
                      <a:pt x="371246" y="211511"/>
                    </a:lnTo>
                    <a:lnTo>
                      <a:pt x="123749" y="459309"/>
                    </a:lnTo>
                    <a:lnTo>
                      <a:pt x="123749" y="929249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B96E21E6-DC3F-FB39-A808-4F3808E169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542350" y="2501207"/>
                <a:ext cx="494986" cy="619494"/>
              </a:xfrm>
              <a:custGeom>
                <a:avLst/>
                <a:gdLst>
                  <a:gd name="connsiteX0" fmla="*/ 433120 w 494986"/>
                  <a:gd name="connsiteY0" fmla="*/ 619495 h 619494"/>
                  <a:gd name="connsiteX1" fmla="*/ 61874 w 494986"/>
                  <a:gd name="connsiteY1" fmla="*/ 619495 h 619494"/>
                  <a:gd name="connsiteX2" fmla="*/ 0 w 494986"/>
                  <a:gd name="connsiteY2" fmla="*/ 557545 h 619494"/>
                  <a:gd name="connsiteX3" fmla="*/ 0 w 494986"/>
                  <a:gd name="connsiteY3" fmla="*/ 433646 h 619494"/>
                  <a:gd name="connsiteX4" fmla="*/ 18121 w 494986"/>
                  <a:gd name="connsiteY4" fmla="*/ 389840 h 619494"/>
                  <a:gd name="connsiteX5" fmla="*/ 389367 w 494986"/>
                  <a:gd name="connsiteY5" fmla="*/ 18144 h 619494"/>
                  <a:gd name="connsiteX6" fmla="*/ 456795 w 494986"/>
                  <a:gd name="connsiteY6" fmla="*/ 4724 h 619494"/>
                  <a:gd name="connsiteX7" fmla="*/ 494987 w 494986"/>
                  <a:gd name="connsiteY7" fmla="*/ 61958 h 619494"/>
                  <a:gd name="connsiteX8" fmla="*/ 494987 w 494986"/>
                  <a:gd name="connsiteY8" fmla="*/ 557553 h 619494"/>
                  <a:gd name="connsiteX9" fmla="*/ 433120 w 494986"/>
                  <a:gd name="connsiteY9" fmla="*/ 619495 h 619494"/>
                  <a:gd name="connsiteX10" fmla="*/ 123749 w 494986"/>
                  <a:gd name="connsiteY10" fmla="*/ 495596 h 619494"/>
                  <a:gd name="connsiteX11" fmla="*/ 371246 w 494986"/>
                  <a:gd name="connsiteY11" fmla="*/ 495596 h 619494"/>
                  <a:gd name="connsiteX12" fmla="*/ 371246 w 494986"/>
                  <a:gd name="connsiteY12" fmla="*/ 211504 h 619494"/>
                  <a:gd name="connsiteX13" fmla="*/ 123749 w 494986"/>
                  <a:gd name="connsiteY13" fmla="*/ 459301 h 619494"/>
                  <a:gd name="connsiteX14" fmla="*/ 123749 w 494986"/>
                  <a:gd name="connsiteY14" fmla="*/ 495596 h 61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86" h="619494">
                    <a:moveTo>
                      <a:pt x="433120" y="619495"/>
                    </a:moveTo>
                    <a:lnTo>
                      <a:pt x="61874" y="619495"/>
                    </a:lnTo>
                    <a:cubicBezTo>
                      <a:pt x="27704" y="619495"/>
                      <a:pt x="0" y="591757"/>
                      <a:pt x="0" y="557545"/>
                    </a:cubicBezTo>
                    <a:lnTo>
                      <a:pt x="0" y="433646"/>
                    </a:lnTo>
                    <a:cubicBezTo>
                      <a:pt x="0" y="417214"/>
                      <a:pt x="6520" y="401464"/>
                      <a:pt x="18121" y="389840"/>
                    </a:cubicBezTo>
                    <a:lnTo>
                      <a:pt x="389367" y="18144"/>
                    </a:lnTo>
                    <a:cubicBezTo>
                      <a:pt x="407063" y="434"/>
                      <a:pt x="433669" y="-4878"/>
                      <a:pt x="456795" y="4724"/>
                    </a:cubicBezTo>
                    <a:cubicBezTo>
                      <a:pt x="479913" y="14311"/>
                      <a:pt x="494987" y="36899"/>
                      <a:pt x="494987" y="61958"/>
                    </a:cubicBezTo>
                    <a:lnTo>
                      <a:pt x="494987" y="557553"/>
                    </a:lnTo>
                    <a:cubicBezTo>
                      <a:pt x="494995" y="591757"/>
                      <a:pt x="467290" y="619495"/>
                      <a:pt x="433120" y="619495"/>
                    </a:cubicBezTo>
                    <a:close/>
                    <a:moveTo>
                      <a:pt x="123749" y="495596"/>
                    </a:moveTo>
                    <a:lnTo>
                      <a:pt x="371246" y="495596"/>
                    </a:lnTo>
                    <a:lnTo>
                      <a:pt x="371246" y="211504"/>
                    </a:lnTo>
                    <a:lnTo>
                      <a:pt x="123749" y="459301"/>
                    </a:lnTo>
                    <a:lnTo>
                      <a:pt x="123749" y="495596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9860155-0289-7A6B-ECF7-0CD1445C86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56731" y="967952"/>
                <a:ext cx="1918106" cy="1595204"/>
              </a:xfrm>
              <a:custGeom>
                <a:avLst/>
                <a:gdLst>
                  <a:gd name="connsiteX0" fmla="*/ 61909 w 1918106"/>
                  <a:gd name="connsiteY0" fmla="*/ 1595205 h 1595204"/>
                  <a:gd name="connsiteX1" fmla="*/ 14003 w 1918106"/>
                  <a:gd name="connsiteY1" fmla="*/ 1572500 h 1595204"/>
                  <a:gd name="connsiteX2" fmla="*/ 22673 w 1918106"/>
                  <a:gd name="connsiteY2" fmla="*/ 1485322 h 1595204"/>
                  <a:gd name="connsiteX3" fmla="*/ 1817029 w 1918106"/>
                  <a:gd name="connsiteY3" fmla="*/ 14023 h 1595204"/>
                  <a:gd name="connsiteX4" fmla="*/ 1904101 w 1918106"/>
                  <a:gd name="connsiteY4" fmla="*/ 22704 h 1595204"/>
                  <a:gd name="connsiteX5" fmla="*/ 1895431 w 1918106"/>
                  <a:gd name="connsiteY5" fmla="*/ 109882 h 1595204"/>
                  <a:gd name="connsiteX6" fmla="*/ 101076 w 1918106"/>
                  <a:gd name="connsiteY6" fmla="*/ 1581181 h 1595204"/>
                  <a:gd name="connsiteX7" fmla="*/ 61909 w 1918106"/>
                  <a:gd name="connsiteY7" fmla="*/ 1595205 h 159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8106" h="1595204">
                    <a:moveTo>
                      <a:pt x="61909" y="1595205"/>
                    </a:moveTo>
                    <a:cubicBezTo>
                      <a:pt x="43996" y="1595205"/>
                      <a:pt x="26238" y="1587461"/>
                      <a:pt x="14003" y="1572500"/>
                    </a:cubicBezTo>
                    <a:cubicBezTo>
                      <a:pt x="-7645" y="1546032"/>
                      <a:pt x="-3763" y="1507004"/>
                      <a:pt x="22673" y="1485322"/>
                    </a:cubicBezTo>
                    <a:lnTo>
                      <a:pt x="1817029" y="14023"/>
                    </a:lnTo>
                    <a:cubicBezTo>
                      <a:pt x="1843457" y="-7659"/>
                      <a:pt x="1882445" y="-3764"/>
                      <a:pt x="1904101" y="22704"/>
                    </a:cubicBezTo>
                    <a:cubicBezTo>
                      <a:pt x="1925750" y="49172"/>
                      <a:pt x="1921875" y="88200"/>
                      <a:pt x="1895431" y="109882"/>
                    </a:cubicBezTo>
                    <a:lnTo>
                      <a:pt x="101076" y="1581181"/>
                    </a:lnTo>
                    <a:cubicBezTo>
                      <a:pt x="89575" y="1590613"/>
                      <a:pt x="75699" y="1595205"/>
                      <a:pt x="61909" y="1595205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6DF0BEC-5A9C-AF61-BF97-0510F35655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777406" y="967959"/>
                <a:ext cx="497429" cy="474393"/>
              </a:xfrm>
              <a:custGeom>
                <a:avLst/>
                <a:gdLst>
                  <a:gd name="connsiteX0" fmla="*/ 342190 w 497429"/>
                  <a:gd name="connsiteY0" fmla="*/ 474393 h 474393"/>
                  <a:gd name="connsiteX1" fmla="*/ 326203 w 497429"/>
                  <a:gd name="connsiteY1" fmla="*/ 472287 h 474393"/>
                  <a:gd name="connsiteX2" fmla="*/ 282373 w 497429"/>
                  <a:gd name="connsiteY2" fmla="*/ 396461 h 474393"/>
                  <a:gd name="connsiteX3" fmla="*/ 354836 w 497429"/>
                  <a:gd name="connsiteY3" fmla="*/ 124534 h 474393"/>
                  <a:gd name="connsiteX4" fmla="*/ 62356 w 497429"/>
                  <a:gd name="connsiteY4" fmla="*/ 126803 h 474393"/>
                  <a:gd name="connsiteX5" fmla="*/ 61869 w 497429"/>
                  <a:gd name="connsiteY5" fmla="*/ 126803 h 474393"/>
                  <a:gd name="connsiteX6" fmla="*/ 2 w 497429"/>
                  <a:gd name="connsiteY6" fmla="*/ 65333 h 474393"/>
                  <a:gd name="connsiteX7" fmla="*/ 61397 w 497429"/>
                  <a:gd name="connsiteY7" fmla="*/ 2904 h 474393"/>
                  <a:gd name="connsiteX8" fmla="*/ 435071 w 497429"/>
                  <a:gd name="connsiteY8" fmla="*/ 0 h 474393"/>
                  <a:gd name="connsiteX9" fmla="*/ 435559 w 497429"/>
                  <a:gd name="connsiteY9" fmla="*/ 0 h 474393"/>
                  <a:gd name="connsiteX10" fmla="*/ 484478 w 497429"/>
                  <a:gd name="connsiteY10" fmla="*/ 24021 h 474393"/>
                  <a:gd name="connsiteX11" fmla="*/ 495337 w 497429"/>
                  <a:gd name="connsiteY11" fmla="*/ 77917 h 474393"/>
                  <a:gd name="connsiteX12" fmla="*/ 401938 w 497429"/>
                  <a:gd name="connsiteY12" fmla="*/ 428396 h 474393"/>
                  <a:gd name="connsiteX13" fmla="*/ 342190 w 497429"/>
                  <a:gd name="connsiteY13" fmla="*/ 474393 h 47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7429" h="474393">
                    <a:moveTo>
                      <a:pt x="342190" y="474393"/>
                    </a:moveTo>
                    <a:cubicBezTo>
                      <a:pt x="336908" y="474393"/>
                      <a:pt x="331548" y="473712"/>
                      <a:pt x="326203" y="472287"/>
                    </a:cubicBezTo>
                    <a:cubicBezTo>
                      <a:pt x="293186" y="463467"/>
                      <a:pt x="273564" y="429519"/>
                      <a:pt x="282373" y="396461"/>
                    </a:cubicBezTo>
                    <a:lnTo>
                      <a:pt x="354836" y="124534"/>
                    </a:lnTo>
                    <a:lnTo>
                      <a:pt x="62356" y="126803"/>
                    </a:lnTo>
                    <a:cubicBezTo>
                      <a:pt x="62193" y="126803"/>
                      <a:pt x="62023" y="126803"/>
                      <a:pt x="61869" y="126803"/>
                    </a:cubicBezTo>
                    <a:cubicBezTo>
                      <a:pt x="27915" y="126803"/>
                      <a:pt x="265" y="99382"/>
                      <a:pt x="2" y="65333"/>
                    </a:cubicBezTo>
                    <a:cubicBezTo>
                      <a:pt x="-269" y="31122"/>
                      <a:pt x="27219" y="3175"/>
                      <a:pt x="61397" y="2904"/>
                    </a:cubicBezTo>
                    <a:lnTo>
                      <a:pt x="435071" y="0"/>
                    </a:lnTo>
                    <a:cubicBezTo>
                      <a:pt x="435234" y="0"/>
                      <a:pt x="435396" y="0"/>
                      <a:pt x="435559" y="0"/>
                    </a:cubicBezTo>
                    <a:cubicBezTo>
                      <a:pt x="454693" y="0"/>
                      <a:pt x="472761" y="8866"/>
                      <a:pt x="484478" y="24021"/>
                    </a:cubicBezTo>
                    <a:cubicBezTo>
                      <a:pt x="496296" y="39307"/>
                      <a:pt x="500318" y="59239"/>
                      <a:pt x="495337" y="77917"/>
                    </a:cubicBezTo>
                    <a:lnTo>
                      <a:pt x="401938" y="428396"/>
                    </a:lnTo>
                    <a:cubicBezTo>
                      <a:pt x="394551" y="456103"/>
                      <a:pt x="369531" y="474393"/>
                      <a:pt x="342190" y="474393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C6C843-6492-3478-1EEB-06ECE1018FF9}"/>
              </a:ext>
            </a:extLst>
          </p:cNvPr>
          <p:cNvGrpSpPr/>
          <p:nvPr/>
        </p:nvGrpSpPr>
        <p:grpSpPr>
          <a:xfrm>
            <a:off x="357188" y="2248499"/>
            <a:ext cx="2108317" cy="1148749"/>
            <a:chOff x="357188" y="2248499"/>
            <a:chExt cx="2108317" cy="114874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4818794-54C4-AC11-0712-33D6D3A691AA}"/>
                </a:ext>
              </a:extLst>
            </p:cNvPr>
            <p:cNvSpPr txBox="1"/>
            <p:nvPr/>
          </p:nvSpPr>
          <p:spPr>
            <a:xfrm>
              <a:off x="357188" y="3000216"/>
              <a:ext cx="2108317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100" b="1" dirty="0">
                  <a:solidFill>
                    <a:schemeClr val="tx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Kockázat alapú </a:t>
              </a:r>
              <a:br>
                <a:rPr lang="en-GB" sz="1100" b="1" dirty="0">
                  <a:solidFill>
                    <a:schemeClr val="tx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</a:br>
              <a:r>
                <a:rPr lang="en-GB" sz="1100" b="1" dirty="0">
                  <a:solidFill>
                    <a:schemeClr val="tx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megközelítés</a:t>
              </a:r>
              <a:endParaRPr lang="en-US" sz="1100" b="1" dirty="0">
                <a:solidFill>
                  <a:schemeClr val="tx2"/>
                </a:solidFill>
                <a:latin typeface="Gotham Medium" pitchFamily="2" charset="0"/>
                <a:cs typeface="Gotham Medium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DF2029A-7237-FAC1-087B-2070071BCD18}"/>
                </a:ext>
              </a:extLst>
            </p:cNvPr>
            <p:cNvGrpSpPr/>
            <p:nvPr/>
          </p:nvGrpSpPr>
          <p:grpSpPr>
            <a:xfrm>
              <a:off x="1048987" y="2248499"/>
              <a:ext cx="677301" cy="705522"/>
              <a:chOff x="1048987" y="2248499"/>
              <a:chExt cx="677301" cy="7055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B681E2A-04F5-8504-D045-D03EFF1E0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48987" y="2248499"/>
                <a:ext cx="677301" cy="705522"/>
              </a:xfrm>
              <a:prstGeom prst="rect">
                <a:avLst/>
              </a:prstGeom>
            </p:spPr>
          </p:pic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81DEE3C-136F-AADE-CF69-63BD00ED0A37}"/>
                  </a:ext>
                </a:extLst>
              </p:cNvPr>
              <p:cNvSpPr/>
              <p:nvPr/>
            </p:nvSpPr>
            <p:spPr>
              <a:xfrm>
                <a:off x="1231225" y="2461029"/>
                <a:ext cx="366758" cy="337597"/>
              </a:xfrm>
              <a:custGeom>
                <a:avLst/>
                <a:gdLst>
                  <a:gd name="connsiteX0" fmla="*/ 142129 w 1490813"/>
                  <a:gd name="connsiteY0" fmla="*/ 0 h 1372275"/>
                  <a:gd name="connsiteX1" fmla="*/ 0 w 1490813"/>
                  <a:gd name="connsiteY1" fmla="*/ 143974 h 1372275"/>
                  <a:gd name="connsiteX2" fmla="*/ 0 w 1490813"/>
                  <a:gd name="connsiteY2" fmla="*/ 1228244 h 1372275"/>
                  <a:gd name="connsiteX3" fmla="*/ 142129 w 1490813"/>
                  <a:gd name="connsiteY3" fmla="*/ 1372276 h 1372275"/>
                  <a:gd name="connsiteX4" fmla="*/ 657479 w 1490813"/>
                  <a:gd name="connsiteY4" fmla="*/ 1372276 h 1372275"/>
                  <a:gd name="connsiteX5" fmla="*/ 683284 w 1490813"/>
                  <a:gd name="connsiteY5" fmla="*/ 1346363 h 1372275"/>
                  <a:gd name="connsiteX6" fmla="*/ 683284 w 1490813"/>
                  <a:gd name="connsiteY6" fmla="*/ 1346157 h 1372275"/>
                  <a:gd name="connsiteX7" fmla="*/ 657479 w 1490813"/>
                  <a:gd name="connsiteY7" fmla="*/ 1320244 h 1372275"/>
                  <a:gd name="connsiteX8" fmla="*/ 142129 w 1490813"/>
                  <a:gd name="connsiteY8" fmla="*/ 1320244 h 1372275"/>
                  <a:gd name="connsiteX9" fmla="*/ 51208 w 1490813"/>
                  <a:gd name="connsiteY9" fmla="*/ 1228244 h 1372275"/>
                  <a:gd name="connsiteX10" fmla="*/ 51208 w 1490813"/>
                  <a:gd name="connsiteY10" fmla="*/ 143974 h 1372275"/>
                  <a:gd name="connsiteX11" fmla="*/ 142129 w 1490813"/>
                  <a:gd name="connsiteY11" fmla="*/ 52021 h 1372275"/>
                  <a:gd name="connsiteX12" fmla="*/ 980793 w 1490813"/>
                  <a:gd name="connsiteY12" fmla="*/ 52021 h 1372275"/>
                  <a:gd name="connsiteX13" fmla="*/ 1071517 w 1490813"/>
                  <a:gd name="connsiteY13" fmla="*/ 143974 h 1372275"/>
                  <a:gd name="connsiteX14" fmla="*/ 1071517 w 1490813"/>
                  <a:gd name="connsiteY14" fmla="*/ 597129 h 1372275"/>
                  <a:gd name="connsiteX15" fmla="*/ 1097124 w 1490813"/>
                  <a:gd name="connsiteY15" fmla="*/ 623039 h 1372275"/>
                  <a:gd name="connsiteX16" fmla="*/ 1122926 w 1490813"/>
                  <a:gd name="connsiteY16" fmla="*/ 597129 h 1372275"/>
                  <a:gd name="connsiteX17" fmla="*/ 1122926 w 1490813"/>
                  <a:gd name="connsiteY17" fmla="*/ 143974 h 1372275"/>
                  <a:gd name="connsiteX18" fmla="*/ 980793 w 1490813"/>
                  <a:gd name="connsiteY18" fmla="*/ 0 h 1372275"/>
                  <a:gd name="connsiteX19" fmla="*/ 246655 w 1490813"/>
                  <a:gd name="connsiteY19" fmla="*/ 275145 h 1372275"/>
                  <a:gd name="connsiteX20" fmla="*/ 221051 w 1490813"/>
                  <a:gd name="connsiteY20" fmla="*/ 301258 h 1372275"/>
                  <a:gd name="connsiteX21" fmla="*/ 246655 w 1490813"/>
                  <a:gd name="connsiteY21" fmla="*/ 327166 h 1372275"/>
                  <a:gd name="connsiteX22" fmla="*/ 876070 w 1490813"/>
                  <a:gd name="connsiteY22" fmla="*/ 327166 h 1372275"/>
                  <a:gd name="connsiteX23" fmla="*/ 901872 w 1490813"/>
                  <a:gd name="connsiteY23" fmla="*/ 301258 h 1372275"/>
                  <a:gd name="connsiteX24" fmla="*/ 876271 w 1490813"/>
                  <a:gd name="connsiteY24" fmla="*/ 275145 h 1372275"/>
                  <a:gd name="connsiteX25" fmla="*/ 876070 w 1490813"/>
                  <a:gd name="connsiteY25" fmla="*/ 275145 h 1372275"/>
                  <a:gd name="connsiteX26" fmla="*/ 246655 w 1490813"/>
                  <a:gd name="connsiteY26" fmla="*/ 536065 h 1372275"/>
                  <a:gd name="connsiteX27" fmla="*/ 221051 w 1490813"/>
                  <a:gd name="connsiteY27" fmla="*/ 562178 h 1372275"/>
                  <a:gd name="connsiteX28" fmla="*/ 246655 w 1490813"/>
                  <a:gd name="connsiteY28" fmla="*/ 588087 h 1372275"/>
                  <a:gd name="connsiteX29" fmla="*/ 876070 w 1490813"/>
                  <a:gd name="connsiteY29" fmla="*/ 588087 h 1372275"/>
                  <a:gd name="connsiteX30" fmla="*/ 901872 w 1490813"/>
                  <a:gd name="connsiteY30" fmla="*/ 562178 h 1372275"/>
                  <a:gd name="connsiteX31" fmla="*/ 876271 w 1490813"/>
                  <a:gd name="connsiteY31" fmla="*/ 536065 h 1372275"/>
                  <a:gd name="connsiteX32" fmla="*/ 876070 w 1490813"/>
                  <a:gd name="connsiteY32" fmla="*/ 536065 h 1372275"/>
                  <a:gd name="connsiteX33" fmla="*/ 1097318 w 1490813"/>
                  <a:gd name="connsiteY33" fmla="*/ 665307 h 1372275"/>
                  <a:gd name="connsiteX34" fmla="*/ 1015736 w 1490813"/>
                  <a:gd name="connsiteY34" fmla="*/ 712705 h 1372275"/>
                  <a:gd name="connsiteX35" fmla="*/ 716318 w 1490813"/>
                  <a:gd name="connsiteY35" fmla="*/ 1226927 h 1372275"/>
                  <a:gd name="connsiteX36" fmla="*/ 797148 w 1490813"/>
                  <a:gd name="connsiteY36" fmla="*/ 1372276 h 1372275"/>
                  <a:gd name="connsiteX37" fmla="*/ 797342 w 1490813"/>
                  <a:gd name="connsiteY37" fmla="*/ 1372276 h 1372275"/>
                  <a:gd name="connsiteX38" fmla="*/ 980841 w 1490813"/>
                  <a:gd name="connsiteY38" fmla="*/ 1372276 h 1372275"/>
                  <a:gd name="connsiteX39" fmla="*/ 1396584 w 1490813"/>
                  <a:gd name="connsiteY39" fmla="*/ 1372276 h 1372275"/>
                  <a:gd name="connsiteX40" fmla="*/ 1396778 w 1490813"/>
                  <a:gd name="connsiteY40" fmla="*/ 1372276 h 1372275"/>
                  <a:gd name="connsiteX41" fmla="*/ 1477807 w 1490813"/>
                  <a:gd name="connsiteY41" fmla="*/ 1226927 h 1372275"/>
                  <a:gd name="connsiteX42" fmla="*/ 1178386 w 1490813"/>
                  <a:gd name="connsiteY42" fmla="*/ 712908 h 1372275"/>
                  <a:gd name="connsiteX43" fmla="*/ 1097561 w 1490813"/>
                  <a:gd name="connsiteY43" fmla="*/ 665307 h 1372275"/>
                  <a:gd name="connsiteX44" fmla="*/ 1097367 w 1490813"/>
                  <a:gd name="connsiteY44" fmla="*/ 665307 h 1372275"/>
                  <a:gd name="connsiteX45" fmla="*/ 1097124 w 1490813"/>
                  <a:gd name="connsiteY45" fmla="*/ 717328 h 1372275"/>
                  <a:gd name="connsiteX46" fmla="*/ 1097318 w 1490813"/>
                  <a:gd name="connsiteY46" fmla="*/ 717328 h 1372275"/>
                  <a:gd name="connsiteX47" fmla="*/ 1133923 w 1490813"/>
                  <a:gd name="connsiteY47" fmla="*/ 739020 h 1372275"/>
                  <a:gd name="connsiteX48" fmla="*/ 1133923 w 1490813"/>
                  <a:gd name="connsiteY48" fmla="*/ 739227 h 1372275"/>
                  <a:gd name="connsiteX49" fmla="*/ 1433538 w 1490813"/>
                  <a:gd name="connsiteY49" fmla="*/ 1253399 h 1372275"/>
                  <a:gd name="connsiteX50" fmla="*/ 1396536 w 1490813"/>
                  <a:gd name="connsiteY50" fmla="*/ 1320254 h 1372275"/>
                  <a:gd name="connsiteX51" fmla="*/ 980793 w 1490813"/>
                  <a:gd name="connsiteY51" fmla="*/ 1320254 h 1372275"/>
                  <a:gd name="connsiteX52" fmla="*/ 797500 w 1490813"/>
                  <a:gd name="connsiteY52" fmla="*/ 1320254 h 1372275"/>
                  <a:gd name="connsiteX53" fmla="*/ 760499 w 1490813"/>
                  <a:gd name="connsiteY53" fmla="*/ 1253399 h 1372275"/>
                  <a:gd name="connsiteX54" fmla="*/ 1059917 w 1490813"/>
                  <a:gd name="connsiteY54" fmla="*/ 739227 h 1372275"/>
                  <a:gd name="connsiteX55" fmla="*/ 1059917 w 1490813"/>
                  <a:gd name="connsiteY55" fmla="*/ 739177 h 1372275"/>
                  <a:gd name="connsiteX56" fmla="*/ 1059917 w 1490813"/>
                  <a:gd name="connsiteY56" fmla="*/ 739125 h 1372275"/>
                  <a:gd name="connsiteX57" fmla="*/ 1059917 w 1490813"/>
                  <a:gd name="connsiteY57" fmla="*/ 739074 h 1372275"/>
                  <a:gd name="connsiteX58" fmla="*/ 1059917 w 1490813"/>
                  <a:gd name="connsiteY58" fmla="*/ 739024 h 1372275"/>
                  <a:gd name="connsiteX59" fmla="*/ 1097124 w 1490813"/>
                  <a:gd name="connsiteY59" fmla="*/ 717331 h 1372275"/>
                  <a:gd name="connsiteX60" fmla="*/ 246661 w 1490813"/>
                  <a:gd name="connsiteY60" fmla="*/ 796986 h 1372275"/>
                  <a:gd name="connsiteX61" fmla="*/ 221057 w 1490813"/>
                  <a:gd name="connsiteY61" fmla="*/ 822946 h 1372275"/>
                  <a:gd name="connsiteX62" fmla="*/ 246661 w 1490813"/>
                  <a:gd name="connsiteY62" fmla="*/ 849054 h 1372275"/>
                  <a:gd name="connsiteX63" fmla="*/ 782896 w 1490813"/>
                  <a:gd name="connsiteY63" fmla="*/ 849054 h 1372275"/>
                  <a:gd name="connsiteX64" fmla="*/ 808701 w 1490813"/>
                  <a:gd name="connsiteY64" fmla="*/ 823149 h 1372275"/>
                  <a:gd name="connsiteX65" fmla="*/ 808701 w 1490813"/>
                  <a:gd name="connsiteY65" fmla="*/ 822946 h 1372275"/>
                  <a:gd name="connsiteX66" fmla="*/ 782946 w 1490813"/>
                  <a:gd name="connsiteY66" fmla="*/ 796986 h 1372275"/>
                  <a:gd name="connsiteX67" fmla="*/ 782896 w 1490813"/>
                  <a:gd name="connsiteY67" fmla="*/ 796986 h 1372275"/>
                  <a:gd name="connsiteX68" fmla="*/ 1097124 w 1490813"/>
                  <a:gd name="connsiteY68" fmla="*/ 878624 h 1372275"/>
                  <a:gd name="connsiteX69" fmla="*/ 1071322 w 1490813"/>
                  <a:gd name="connsiteY69" fmla="*/ 904536 h 1372275"/>
                  <a:gd name="connsiteX70" fmla="*/ 1071322 w 1490813"/>
                  <a:gd name="connsiteY70" fmla="*/ 904536 h 1372275"/>
                  <a:gd name="connsiteX71" fmla="*/ 1071322 w 1490813"/>
                  <a:gd name="connsiteY71" fmla="*/ 1107893 h 1372275"/>
                  <a:gd name="connsiteX72" fmla="*/ 1096930 w 1490813"/>
                  <a:gd name="connsiteY72" fmla="*/ 1134012 h 1372275"/>
                  <a:gd name="connsiteX73" fmla="*/ 1097124 w 1490813"/>
                  <a:gd name="connsiteY73" fmla="*/ 1134012 h 1372275"/>
                  <a:gd name="connsiteX74" fmla="*/ 1122731 w 1490813"/>
                  <a:gd name="connsiteY74" fmla="*/ 1107893 h 1372275"/>
                  <a:gd name="connsiteX75" fmla="*/ 1122731 w 1490813"/>
                  <a:gd name="connsiteY75" fmla="*/ 904536 h 1372275"/>
                  <a:gd name="connsiteX76" fmla="*/ 1097124 w 1490813"/>
                  <a:gd name="connsiteY76" fmla="*/ 878624 h 1372275"/>
                  <a:gd name="connsiteX77" fmla="*/ 1096153 w 1490813"/>
                  <a:gd name="connsiteY77" fmla="*/ 1166520 h 1372275"/>
                  <a:gd name="connsiteX78" fmla="*/ 1063220 w 1490813"/>
                  <a:gd name="connsiteY78" fmla="*/ 1200709 h 1372275"/>
                  <a:gd name="connsiteX79" fmla="*/ 1097056 w 1490813"/>
                  <a:gd name="connsiteY79" fmla="*/ 1234948 h 1372275"/>
                  <a:gd name="connsiteX80" fmla="*/ 1130843 w 1490813"/>
                  <a:gd name="connsiteY80" fmla="*/ 1200709 h 1372275"/>
                  <a:gd name="connsiteX81" fmla="*/ 1097056 w 1490813"/>
                  <a:gd name="connsiteY81" fmla="*/ 1166520 h 1372275"/>
                  <a:gd name="connsiteX82" fmla="*/ 1096182 w 1490813"/>
                  <a:gd name="connsiteY82" fmla="*/ 1166520 h 137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490813" h="1372275">
                    <a:moveTo>
                      <a:pt x="142129" y="0"/>
                    </a:moveTo>
                    <a:cubicBezTo>
                      <a:pt x="63804" y="0"/>
                      <a:pt x="0" y="64712"/>
                      <a:pt x="0" y="143974"/>
                    </a:cubicBezTo>
                    <a:lnTo>
                      <a:pt x="0" y="1228244"/>
                    </a:lnTo>
                    <a:cubicBezTo>
                      <a:pt x="0" y="1307505"/>
                      <a:pt x="63804" y="1372276"/>
                      <a:pt x="142129" y="1372276"/>
                    </a:cubicBezTo>
                    <a:lnTo>
                      <a:pt x="657479" y="1372276"/>
                    </a:lnTo>
                    <a:cubicBezTo>
                      <a:pt x="671675" y="1372325"/>
                      <a:pt x="683229" y="1360725"/>
                      <a:pt x="683284" y="1346363"/>
                    </a:cubicBezTo>
                    <a:cubicBezTo>
                      <a:pt x="683284" y="1346294"/>
                      <a:pt x="683284" y="1346226"/>
                      <a:pt x="683284" y="1346157"/>
                    </a:cubicBezTo>
                    <a:cubicBezTo>
                      <a:pt x="683229" y="1331795"/>
                      <a:pt x="671676" y="1320195"/>
                      <a:pt x="657479" y="1320244"/>
                    </a:cubicBezTo>
                    <a:lnTo>
                      <a:pt x="142129" y="1320244"/>
                    </a:lnTo>
                    <a:cubicBezTo>
                      <a:pt x="91398" y="1320244"/>
                      <a:pt x="51208" y="1279587"/>
                      <a:pt x="51208" y="1228244"/>
                    </a:cubicBezTo>
                    <a:lnTo>
                      <a:pt x="51208" y="143974"/>
                    </a:lnTo>
                    <a:cubicBezTo>
                      <a:pt x="51208" y="92631"/>
                      <a:pt x="91398" y="52021"/>
                      <a:pt x="142129" y="52021"/>
                    </a:cubicBezTo>
                    <a:lnTo>
                      <a:pt x="980793" y="52021"/>
                    </a:lnTo>
                    <a:cubicBezTo>
                      <a:pt x="1031531" y="52021"/>
                      <a:pt x="1071517" y="92630"/>
                      <a:pt x="1071517" y="143974"/>
                    </a:cubicBezTo>
                    <a:lnTo>
                      <a:pt x="1071517" y="597129"/>
                    </a:lnTo>
                    <a:cubicBezTo>
                      <a:pt x="1071575" y="611416"/>
                      <a:pt x="1082999" y="622983"/>
                      <a:pt x="1097124" y="623039"/>
                    </a:cubicBezTo>
                    <a:cubicBezTo>
                      <a:pt x="1111317" y="623095"/>
                      <a:pt x="1122867" y="611495"/>
                      <a:pt x="1122926" y="597129"/>
                    </a:cubicBezTo>
                    <a:lnTo>
                      <a:pt x="1122926" y="143974"/>
                    </a:lnTo>
                    <a:cubicBezTo>
                      <a:pt x="1122926" y="64712"/>
                      <a:pt x="1059121" y="0"/>
                      <a:pt x="980793" y="0"/>
                    </a:cubicBezTo>
                    <a:close/>
                    <a:moveTo>
                      <a:pt x="246655" y="275145"/>
                    </a:moveTo>
                    <a:cubicBezTo>
                      <a:pt x="232459" y="275202"/>
                      <a:pt x="220996" y="286892"/>
                      <a:pt x="221051" y="301258"/>
                    </a:cubicBezTo>
                    <a:cubicBezTo>
                      <a:pt x="221107" y="315543"/>
                      <a:pt x="232537" y="327110"/>
                      <a:pt x="246655" y="327166"/>
                    </a:cubicBezTo>
                    <a:lnTo>
                      <a:pt x="876070" y="327166"/>
                    </a:lnTo>
                    <a:cubicBezTo>
                      <a:pt x="890266" y="327222"/>
                      <a:pt x="901823" y="315623"/>
                      <a:pt x="901872" y="301258"/>
                    </a:cubicBezTo>
                    <a:cubicBezTo>
                      <a:pt x="901930" y="286892"/>
                      <a:pt x="890467" y="275201"/>
                      <a:pt x="876271" y="275145"/>
                    </a:cubicBezTo>
                    <a:cubicBezTo>
                      <a:pt x="876204" y="275145"/>
                      <a:pt x="876137" y="275145"/>
                      <a:pt x="876070" y="275145"/>
                    </a:cubicBezTo>
                    <a:close/>
                    <a:moveTo>
                      <a:pt x="246655" y="536065"/>
                    </a:moveTo>
                    <a:cubicBezTo>
                      <a:pt x="232459" y="536122"/>
                      <a:pt x="220996" y="547812"/>
                      <a:pt x="221051" y="562178"/>
                    </a:cubicBezTo>
                    <a:cubicBezTo>
                      <a:pt x="221107" y="576463"/>
                      <a:pt x="232537" y="588031"/>
                      <a:pt x="246655" y="588087"/>
                    </a:cubicBezTo>
                    <a:lnTo>
                      <a:pt x="876070" y="588087"/>
                    </a:lnTo>
                    <a:cubicBezTo>
                      <a:pt x="890266" y="588143"/>
                      <a:pt x="901823" y="576543"/>
                      <a:pt x="901872" y="562178"/>
                    </a:cubicBezTo>
                    <a:cubicBezTo>
                      <a:pt x="901930" y="547812"/>
                      <a:pt x="890467" y="536121"/>
                      <a:pt x="876271" y="536065"/>
                    </a:cubicBezTo>
                    <a:cubicBezTo>
                      <a:pt x="876204" y="536065"/>
                      <a:pt x="876137" y="536065"/>
                      <a:pt x="876070" y="536065"/>
                    </a:cubicBezTo>
                    <a:close/>
                    <a:moveTo>
                      <a:pt x="1097318" y="665307"/>
                    </a:moveTo>
                    <a:cubicBezTo>
                      <a:pt x="1063823" y="665286"/>
                      <a:pt x="1032697" y="683449"/>
                      <a:pt x="1015736" y="712705"/>
                    </a:cubicBezTo>
                    <a:lnTo>
                      <a:pt x="716318" y="1226927"/>
                    </a:lnTo>
                    <a:cubicBezTo>
                      <a:pt x="679591" y="1289751"/>
                      <a:pt x="725091" y="1371991"/>
                      <a:pt x="797148" y="1372276"/>
                    </a:cubicBezTo>
                    <a:cubicBezTo>
                      <a:pt x="797213" y="1372276"/>
                      <a:pt x="797277" y="1372276"/>
                      <a:pt x="797342" y="1372276"/>
                    </a:cubicBezTo>
                    <a:lnTo>
                      <a:pt x="980841" y="1372276"/>
                    </a:lnTo>
                    <a:lnTo>
                      <a:pt x="1396584" y="1372276"/>
                    </a:lnTo>
                    <a:cubicBezTo>
                      <a:pt x="1396652" y="1372276"/>
                      <a:pt x="1396710" y="1372276"/>
                      <a:pt x="1396778" y="1372276"/>
                    </a:cubicBezTo>
                    <a:cubicBezTo>
                      <a:pt x="1468919" y="1372138"/>
                      <a:pt x="1514577" y="1289820"/>
                      <a:pt x="1477807" y="1226927"/>
                    </a:cubicBezTo>
                    <a:lnTo>
                      <a:pt x="1178386" y="712908"/>
                    </a:lnTo>
                    <a:cubicBezTo>
                      <a:pt x="1161590" y="683738"/>
                      <a:pt x="1130892" y="665551"/>
                      <a:pt x="1097561" y="665307"/>
                    </a:cubicBezTo>
                    <a:cubicBezTo>
                      <a:pt x="1097493" y="665306"/>
                      <a:pt x="1097425" y="665306"/>
                      <a:pt x="1097367" y="665307"/>
                    </a:cubicBezTo>
                    <a:close/>
                    <a:moveTo>
                      <a:pt x="1097124" y="717328"/>
                    </a:moveTo>
                    <a:lnTo>
                      <a:pt x="1097318" y="717328"/>
                    </a:lnTo>
                    <a:cubicBezTo>
                      <a:pt x="1112434" y="717505"/>
                      <a:pt x="1126200" y="725619"/>
                      <a:pt x="1133923" y="739020"/>
                    </a:cubicBezTo>
                    <a:cubicBezTo>
                      <a:pt x="1133923" y="739089"/>
                      <a:pt x="1133923" y="739158"/>
                      <a:pt x="1133923" y="739227"/>
                    </a:cubicBezTo>
                    <a:lnTo>
                      <a:pt x="1433538" y="1253399"/>
                    </a:lnTo>
                    <a:cubicBezTo>
                      <a:pt x="1451374" y="1283902"/>
                      <a:pt x="1431139" y="1320186"/>
                      <a:pt x="1396536" y="1320254"/>
                    </a:cubicBezTo>
                    <a:lnTo>
                      <a:pt x="980793" y="1320254"/>
                    </a:lnTo>
                    <a:lnTo>
                      <a:pt x="797500" y="1320254"/>
                    </a:lnTo>
                    <a:cubicBezTo>
                      <a:pt x="762945" y="1320117"/>
                      <a:pt x="742687" y="1283863"/>
                      <a:pt x="760499" y="1253399"/>
                    </a:cubicBezTo>
                    <a:lnTo>
                      <a:pt x="1059917" y="739227"/>
                    </a:lnTo>
                    <a:cubicBezTo>
                      <a:pt x="1059917" y="739210"/>
                      <a:pt x="1059917" y="739193"/>
                      <a:pt x="1059917" y="739177"/>
                    </a:cubicBezTo>
                    <a:cubicBezTo>
                      <a:pt x="1059917" y="739160"/>
                      <a:pt x="1059917" y="739142"/>
                      <a:pt x="1059917" y="739125"/>
                    </a:cubicBezTo>
                    <a:cubicBezTo>
                      <a:pt x="1059917" y="739109"/>
                      <a:pt x="1059917" y="739092"/>
                      <a:pt x="1059917" y="739074"/>
                    </a:cubicBezTo>
                    <a:cubicBezTo>
                      <a:pt x="1059917" y="739058"/>
                      <a:pt x="1059917" y="739041"/>
                      <a:pt x="1059917" y="739024"/>
                    </a:cubicBezTo>
                    <a:cubicBezTo>
                      <a:pt x="1067699" y="725516"/>
                      <a:pt x="1081882" y="717385"/>
                      <a:pt x="1097124" y="717331"/>
                    </a:cubicBezTo>
                    <a:close/>
                    <a:moveTo>
                      <a:pt x="246661" y="796986"/>
                    </a:moveTo>
                    <a:cubicBezTo>
                      <a:pt x="232523" y="797042"/>
                      <a:pt x="221084" y="808641"/>
                      <a:pt x="221057" y="822946"/>
                    </a:cubicBezTo>
                    <a:cubicBezTo>
                      <a:pt x="221002" y="837307"/>
                      <a:pt x="232465" y="849005"/>
                      <a:pt x="246661" y="849054"/>
                    </a:cubicBezTo>
                    <a:lnTo>
                      <a:pt x="782896" y="849054"/>
                    </a:lnTo>
                    <a:cubicBezTo>
                      <a:pt x="797092" y="849113"/>
                      <a:pt x="808645" y="837514"/>
                      <a:pt x="808701" y="823149"/>
                    </a:cubicBezTo>
                    <a:cubicBezTo>
                      <a:pt x="808701" y="823081"/>
                      <a:pt x="808701" y="823013"/>
                      <a:pt x="808701" y="822946"/>
                    </a:cubicBezTo>
                    <a:cubicBezTo>
                      <a:pt x="808673" y="808581"/>
                      <a:pt x="797142" y="796957"/>
                      <a:pt x="782946" y="796986"/>
                    </a:cubicBezTo>
                    <a:cubicBezTo>
                      <a:pt x="782929" y="796986"/>
                      <a:pt x="782912" y="796986"/>
                      <a:pt x="782896" y="796986"/>
                    </a:cubicBezTo>
                    <a:close/>
                    <a:moveTo>
                      <a:pt x="1097124" y="878624"/>
                    </a:moveTo>
                    <a:cubicBezTo>
                      <a:pt x="1082931" y="878565"/>
                      <a:pt x="1071381" y="890164"/>
                      <a:pt x="1071322" y="904536"/>
                    </a:cubicBezTo>
                    <a:cubicBezTo>
                      <a:pt x="1071322" y="904536"/>
                      <a:pt x="1071322" y="904536"/>
                      <a:pt x="1071322" y="904536"/>
                    </a:cubicBezTo>
                    <a:lnTo>
                      <a:pt x="1071322" y="1107893"/>
                    </a:lnTo>
                    <a:cubicBezTo>
                      <a:pt x="1071264" y="1122265"/>
                      <a:pt x="1082727" y="1133953"/>
                      <a:pt x="1096930" y="1134012"/>
                    </a:cubicBezTo>
                    <a:cubicBezTo>
                      <a:pt x="1096988" y="1134012"/>
                      <a:pt x="1097056" y="1134012"/>
                      <a:pt x="1097124" y="1134012"/>
                    </a:cubicBezTo>
                    <a:cubicBezTo>
                      <a:pt x="1111327" y="1133953"/>
                      <a:pt x="1122790" y="1122265"/>
                      <a:pt x="1122731" y="1107893"/>
                    </a:cubicBezTo>
                    <a:lnTo>
                      <a:pt x="1122731" y="904536"/>
                    </a:lnTo>
                    <a:cubicBezTo>
                      <a:pt x="1122673" y="890253"/>
                      <a:pt x="1111249" y="878683"/>
                      <a:pt x="1097124" y="878624"/>
                    </a:cubicBezTo>
                    <a:close/>
                    <a:moveTo>
                      <a:pt x="1096153" y="1166520"/>
                    </a:moveTo>
                    <a:cubicBezTo>
                      <a:pt x="1077957" y="1166992"/>
                      <a:pt x="1063220" y="1182189"/>
                      <a:pt x="1063220" y="1200709"/>
                    </a:cubicBezTo>
                    <a:cubicBezTo>
                      <a:pt x="1063220" y="1219524"/>
                      <a:pt x="1078462" y="1234948"/>
                      <a:pt x="1097056" y="1234948"/>
                    </a:cubicBezTo>
                    <a:cubicBezTo>
                      <a:pt x="1115659" y="1234948"/>
                      <a:pt x="1130843" y="1219524"/>
                      <a:pt x="1130843" y="1200709"/>
                    </a:cubicBezTo>
                    <a:cubicBezTo>
                      <a:pt x="1130843" y="1181904"/>
                      <a:pt x="1115659" y="1166520"/>
                      <a:pt x="1097056" y="1166520"/>
                    </a:cubicBezTo>
                    <a:cubicBezTo>
                      <a:pt x="1096765" y="1166520"/>
                      <a:pt x="1096570" y="1166510"/>
                      <a:pt x="1096182" y="11665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6938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4F8A44-DDA8-1B2F-22FB-9DECC146043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610" y="2159769"/>
            <a:ext cx="2229708" cy="1243023"/>
            <a:chOff x="2675610" y="2159769"/>
            <a:chExt cx="2229708" cy="124302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D90754-C847-85E9-40CD-4FFD8946121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75610" y="3005760"/>
              <a:ext cx="2229708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100" b="1" kern="100" dirty="0">
                  <a:solidFill>
                    <a:schemeClr val="accent4"/>
                  </a:solidFill>
                  <a:effectLst/>
                  <a:latin typeface="Gotham Bold" pitchFamily="2" charset="0"/>
                  <a:ea typeface="Meiryo" panose="020B0604030504040204" pitchFamily="34" charset="-128"/>
                  <a:cs typeface="Gotham Bold" pitchFamily="2" charset="0"/>
                </a:rPr>
                <a:t>Háromszögelt </a:t>
              </a:r>
              <a:br>
                <a:rPr lang="en-GB" sz="1100" b="1" kern="100" dirty="0">
                  <a:solidFill>
                    <a:schemeClr val="accent4"/>
                  </a:solidFill>
                  <a:effectLst/>
                  <a:latin typeface="Gotham Bold" pitchFamily="2" charset="0"/>
                  <a:ea typeface="Meiryo" panose="020B0604030504040204" pitchFamily="34" charset="-128"/>
                  <a:cs typeface="Gotham Bold" pitchFamily="2" charset="0"/>
                </a:rPr>
              </a:br>
              <a:r>
                <a:rPr lang="en-GB" sz="1100" b="1" kern="100" dirty="0">
                  <a:solidFill>
                    <a:schemeClr val="accent4"/>
                  </a:solidFill>
                  <a:effectLst/>
                  <a:latin typeface="Gotham Bold" pitchFamily="2" charset="0"/>
                  <a:ea typeface="Meiryo" panose="020B0604030504040204" pitchFamily="34" charset="-128"/>
                  <a:cs typeface="Gotham Bold" pitchFamily="2" charset="0"/>
                </a:rPr>
                <a:t>bizonyíték</a:t>
              </a:r>
              <a:endParaRPr lang="en-US" sz="1100" b="1" dirty="0">
                <a:solidFill>
                  <a:schemeClr val="accent4"/>
                </a:solidFill>
                <a:latin typeface="Gotham Bold" pitchFamily="2" charset="0"/>
                <a:cs typeface="Gotham Bold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4ED74A-DFE7-02BD-A86C-6A71962C336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328902" y="2159769"/>
              <a:ext cx="869998" cy="882983"/>
              <a:chOff x="3328902" y="2159769"/>
              <a:chExt cx="869998" cy="882983"/>
            </a:xfrm>
          </p:grpSpPr>
          <p:pic>
            <p:nvPicPr>
              <p:cNvPr id="18" name="Picture 17" descr="A red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B9A0367F-ECCF-ED4E-C067-51A8A56247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8902" y="2159769"/>
                <a:ext cx="869998" cy="882983"/>
              </a:xfrm>
              <a:prstGeom prst="rect">
                <a:avLst/>
              </a:prstGeom>
            </p:spPr>
          </p:pic>
          <p:grpSp>
            <p:nvGrpSpPr>
              <p:cNvPr id="55" name="Graphic 52">
                <a:extLst>
                  <a:ext uri="{FF2B5EF4-FFF2-40B4-BE49-F238E27FC236}">
                    <a16:creationId xmlns:a16="http://schemas.microsoft.com/office/drawing/2014/main" id="{D358F541-449E-8BD3-7E42-9403935EA55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 flipH="1">
                <a:off x="3605590" y="2447801"/>
                <a:ext cx="333766" cy="333817"/>
                <a:chOff x="1735143" y="88239"/>
                <a:chExt cx="4088347" cy="4088971"/>
              </a:xfrm>
              <a:solidFill>
                <a:schemeClr val="bg1"/>
              </a:solidFill>
            </p:grpSpPr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97369196-1DBC-58F2-961D-28F67C2AE9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35143" y="88239"/>
                  <a:ext cx="4088347" cy="4088971"/>
                </a:xfrm>
                <a:custGeom>
                  <a:avLst/>
                  <a:gdLst>
                    <a:gd name="connsiteX0" fmla="*/ 3710417 w 4088347"/>
                    <a:gd name="connsiteY0" fmla="*/ 377930 h 4088971"/>
                    <a:gd name="connsiteX1" fmla="*/ 2798057 w 4088347"/>
                    <a:gd name="connsiteY1" fmla="*/ 0 h 4088971"/>
                    <a:gd name="connsiteX2" fmla="*/ 1885697 w 4088347"/>
                    <a:gd name="connsiteY2" fmla="*/ 377930 h 4088971"/>
                    <a:gd name="connsiteX3" fmla="*/ 1507767 w 4088347"/>
                    <a:gd name="connsiteY3" fmla="*/ 1290290 h 4088971"/>
                    <a:gd name="connsiteX4" fmla="*/ 1850734 w 4088347"/>
                    <a:gd name="connsiteY4" fmla="*/ 2166023 h 4088971"/>
                    <a:gd name="connsiteX5" fmla="*/ 1545227 w 4088347"/>
                    <a:gd name="connsiteY5" fmla="*/ 2472363 h 4088971"/>
                    <a:gd name="connsiteX6" fmla="*/ 1387895 w 4088347"/>
                    <a:gd name="connsiteY6" fmla="*/ 2315031 h 4088971"/>
                    <a:gd name="connsiteX7" fmla="*/ 1352932 w 4088347"/>
                    <a:gd name="connsiteY7" fmla="*/ 2300046 h 4088971"/>
                    <a:gd name="connsiteX8" fmla="*/ 1352932 w 4088347"/>
                    <a:gd name="connsiteY8" fmla="*/ 2300046 h 4088971"/>
                    <a:gd name="connsiteX9" fmla="*/ 1317969 w 4088347"/>
                    <a:gd name="connsiteY9" fmla="*/ 2315031 h 4088971"/>
                    <a:gd name="connsiteX10" fmla="*/ 94274 w 4088347"/>
                    <a:gd name="connsiteY10" fmla="*/ 3538725 h 4088971"/>
                    <a:gd name="connsiteX11" fmla="*/ 94274 w 4088347"/>
                    <a:gd name="connsiteY11" fmla="*/ 3994905 h 4088971"/>
                    <a:gd name="connsiteX12" fmla="*/ 322364 w 4088347"/>
                    <a:gd name="connsiteY12" fmla="*/ 4088971 h 4088971"/>
                    <a:gd name="connsiteX13" fmla="*/ 550454 w 4088347"/>
                    <a:gd name="connsiteY13" fmla="*/ 3994905 h 4088971"/>
                    <a:gd name="connsiteX14" fmla="*/ 1773317 w 4088347"/>
                    <a:gd name="connsiteY14" fmla="*/ 2771211 h 4088971"/>
                    <a:gd name="connsiteX15" fmla="*/ 1773317 w 4088347"/>
                    <a:gd name="connsiteY15" fmla="*/ 2700453 h 4088971"/>
                    <a:gd name="connsiteX16" fmla="*/ 1615985 w 4088347"/>
                    <a:gd name="connsiteY16" fmla="*/ 2543121 h 4088971"/>
                    <a:gd name="connsiteX17" fmla="*/ 1922324 w 4088347"/>
                    <a:gd name="connsiteY17" fmla="*/ 2235948 h 4088971"/>
                    <a:gd name="connsiteX18" fmla="*/ 2798057 w 4088347"/>
                    <a:gd name="connsiteY18" fmla="*/ 2579748 h 4088971"/>
                    <a:gd name="connsiteX19" fmla="*/ 3710417 w 4088347"/>
                    <a:gd name="connsiteY19" fmla="*/ 2201818 h 4088971"/>
                    <a:gd name="connsiteX20" fmla="*/ 4088347 w 4088347"/>
                    <a:gd name="connsiteY20" fmla="*/ 1289458 h 4088971"/>
                    <a:gd name="connsiteX21" fmla="*/ 3710417 w 4088347"/>
                    <a:gd name="connsiteY21" fmla="*/ 377930 h 4088971"/>
                    <a:gd name="connsiteX22" fmla="*/ 478864 w 4088347"/>
                    <a:gd name="connsiteY22" fmla="*/ 3923315 h 4088971"/>
                    <a:gd name="connsiteX23" fmla="*/ 321532 w 4088347"/>
                    <a:gd name="connsiteY23" fmla="*/ 3988246 h 4088971"/>
                    <a:gd name="connsiteX24" fmla="*/ 164200 w 4088347"/>
                    <a:gd name="connsiteY24" fmla="*/ 3923315 h 4088971"/>
                    <a:gd name="connsiteX25" fmla="*/ 164200 w 4088347"/>
                    <a:gd name="connsiteY25" fmla="*/ 3607818 h 4088971"/>
                    <a:gd name="connsiteX26" fmla="*/ 1352099 w 4088347"/>
                    <a:gd name="connsiteY26" fmla="*/ 2419919 h 4088971"/>
                    <a:gd name="connsiteX27" fmla="*/ 1666764 w 4088347"/>
                    <a:gd name="connsiteY27" fmla="*/ 2735416 h 4088971"/>
                    <a:gd name="connsiteX28" fmla="*/ 478864 w 4088347"/>
                    <a:gd name="connsiteY28" fmla="*/ 3923315 h 4088971"/>
                    <a:gd name="connsiteX29" fmla="*/ 3639659 w 4088347"/>
                    <a:gd name="connsiteY29" fmla="*/ 2131060 h 4088971"/>
                    <a:gd name="connsiteX30" fmla="*/ 2798057 w 4088347"/>
                    <a:gd name="connsiteY30" fmla="*/ 2479855 h 4088971"/>
                    <a:gd name="connsiteX31" fmla="*/ 1956455 w 4088347"/>
                    <a:gd name="connsiteY31" fmla="*/ 2131060 h 4088971"/>
                    <a:gd name="connsiteX32" fmla="*/ 1607660 w 4088347"/>
                    <a:gd name="connsiteY32" fmla="*/ 1289458 h 4088971"/>
                    <a:gd name="connsiteX33" fmla="*/ 1956455 w 4088347"/>
                    <a:gd name="connsiteY33" fmla="*/ 447856 h 4088971"/>
                    <a:gd name="connsiteX34" fmla="*/ 2798057 w 4088347"/>
                    <a:gd name="connsiteY34" fmla="*/ 99061 h 4088971"/>
                    <a:gd name="connsiteX35" fmla="*/ 3639659 w 4088347"/>
                    <a:gd name="connsiteY35" fmla="*/ 447856 h 4088971"/>
                    <a:gd name="connsiteX36" fmla="*/ 3988454 w 4088347"/>
                    <a:gd name="connsiteY36" fmla="*/ 1289458 h 4088971"/>
                    <a:gd name="connsiteX37" fmla="*/ 3639659 w 4088347"/>
                    <a:gd name="connsiteY37" fmla="*/ 2131060 h 408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88347" h="4088971">
                      <a:moveTo>
                        <a:pt x="3710417" y="377930"/>
                      </a:moveTo>
                      <a:cubicBezTo>
                        <a:pt x="3466510" y="134024"/>
                        <a:pt x="3142689" y="0"/>
                        <a:pt x="2798057" y="0"/>
                      </a:cubicBezTo>
                      <a:cubicBezTo>
                        <a:pt x="2453425" y="0"/>
                        <a:pt x="2129603" y="134024"/>
                        <a:pt x="1885697" y="377930"/>
                      </a:cubicBezTo>
                      <a:cubicBezTo>
                        <a:pt x="1641790" y="621837"/>
                        <a:pt x="1507767" y="945658"/>
                        <a:pt x="1507767" y="1290290"/>
                      </a:cubicBezTo>
                      <a:cubicBezTo>
                        <a:pt x="1507767" y="1618274"/>
                        <a:pt x="1629304" y="1927111"/>
                        <a:pt x="1850734" y="2166023"/>
                      </a:cubicBezTo>
                      <a:lnTo>
                        <a:pt x="1545227" y="2472363"/>
                      </a:lnTo>
                      <a:lnTo>
                        <a:pt x="1387895" y="2315031"/>
                      </a:lnTo>
                      <a:cubicBezTo>
                        <a:pt x="1378738" y="2305874"/>
                        <a:pt x="1365418" y="2300046"/>
                        <a:pt x="1352932" y="2300046"/>
                      </a:cubicBezTo>
                      <a:cubicBezTo>
                        <a:pt x="1352932" y="2300046"/>
                        <a:pt x="1352932" y="2300046"/>
                        <a:pt x="1352932" y="2300046"/>
                      </a:cubicBezTo>
                      <a:cubicBezTo>
                        <a:pt x="1339613" y="2300046"/>
                        <a:pt x="1327126" y="2305041"/>
                        <a:pt x="1317969" y="2315031"/>
                      </a:cubicBezTo>
                      <a:lnTo>
                        <a:pt x="94274" y="3538725"/>
                      </a:lnTo>
                      <a:cubicBezTo>
                        <a:pt x="-31425" y="3664424"/>
                        <a:pt x="-31425" y="3869206"/>
                        <a:pt x="94274" y="3994905"/>
                      </a:cubicBezTo>
                      <a:cubicBezTo>
                        <a:pt x="155043" y="4055674"/>
                        <a:pt x="235790" y="4088971"/>
                        <a:pt x="322364" y="4088971"/>
                      </a:cubicBezTo>
                      <a:cubicBezTo>
                        <a:pt x="408939" y="4088971"/>
                        <a:pt x="489686" y="4055674"/>
                        <a:pt x="550454" y="3994905"/>
                      </a:cubicBezTo>
                      <a:lnTo>
                        <a:pt x="1773317" y="2771211"/>
                      </a:lnTo>
                      <a:cubicBezTo>
                        <a:pt x="1792463" y="2752064"/>
                        <a:pt x="1792463" y="2720431"/>
                        <a:pt x="1773317" y="2700453"/>
                      </a:cubicBezTo>
                      <a:lnTo>
                        <a:pt x="1615985" y="2543121"/>
                      </a:lnTo>
                      <a:lnTo>
                        <a:pt x="1922324" y="2235948"/>
                      </a:lnTo>
                      <a:cubicBezTo>
                        <a:pt x="2161236" y="2458211"/>
                        <a:pt x="2470074" y="2579748"/>
                        <a:pt x="2798057" y="2579748"/>
                      </a:cubicBezTo>
                      <a:cubicBezTo>
                        <a:pt x="3142689" y="2579748"/>
                        <a:pt x="3466510" y="2445724"/>
                        <a:pt x="3710417" y="2201818"/>
                      </a:cubicBezTo>
                      <a:cubicBezTo>
                        <a:pt x="3954323" y="1957911"/>
                        <a:pt x="4088347" y="1634090"/>
                        <a:pt x="4088347" y="1289458"/>
                      </a:cubicBezTo>
                      <a:cubicBezTo>
                        <a:pt x="4088347" y="944825"/>
                        <a:pt x="3953491" y="621004"/>
                        <a:pt x="3710417" y="377930"/>
                      </a:cubicBezTo>
                      <a:close/>
                      <a:moveTo>
                        <a:pt x="478864" y="3923315"/>
                      </a:moveTo>
                      <a:cubicBezTo>
                        <a:pt x="437242" y="3964937"/>
                        <a:pt x="381468" y="3988246"/>
                        <a:pt x="321532" y="3988246"/>
                      </a:cubicBezTo>
                      <a:cubicBezTo>
                        <a:pt x="261596" y="3988246"/>
                        <a:pt x="205822" y="3964937"/>
                        <a:pt x="164200" y="3923315"/>
                      </a:cubicBezTo>
                      <a:cubicBezTo>
                        <a:pt x="77626" y="3836741"/>
                        <a:pt x="77626" y="3695225"/>
                        <a:pt x="164200" y="3607818"/>
                      </a:cubicBezTo>
                      <a:lnTo>
                        <a:pt x="1352099" y="2419919"/>
                      </a:lnTo>
                      <a:lnTo>
                        <a:pt x="1666764" y="2735416"/>
                      </a:lnTo>
                      <a:lnTo>
                        <a:pt x="478864" y="3923315"/>
                      </a:lnTo>
                      <a:close/>
                      <a:moveTo>
                        <a:pt x="3639659" y="2131060"/>
                      </a:moveTo>
                      <a:cubicBezTo>
                        <a:pt x="3414899" y="2355820"/>
                        <a:pt x="3116051" y="2479855"/>
                        <a:pt x="2798057" y="2479855"/>
                      </a:cubicBezTo>
                      <a:cubicBezTo>
                        <a:pt x="2480063" y="2479855"/>
                        <a:pt x="2181215" y="2355820"/>
                        <a:pt x="1956455" y="2131060"/>
                      </a:cubicBezTo>
                      <a:cubicBezTo>
                        <a:pt x="1731694" y="1906300"/>
                        <a:pt x="1607660" y="1607452"/>
                        <a:pt x="1607660" y="1289458"/>
                      </a:cubicBezTo>
                      <a:cubicBezTo>
                        <a:pt x="1607660" y="971464"/>
                        <a:pt x="1731694" y="672616"/>
                        <a:pt x="1956455" y="447856"/>
                      </a:cubicBezTo>
                      <a:cubicBezTo>
                        <a:pt x="2181215" y="223095"/>
                        <a:pt x="2480063" y="99061"/>
                        <a:pt x="2798057" y="99061"/>
                      </a:cubicBezTo>
                      <a:cubicBezTo>
                        <a:pt x="3116051" y="99061"/>
                        <a:pt x="3414899" y="223095"/>
                        <a:pt x="3639659" y="447856"/>
                      </a:cubicBezTo>
                      <a:cubicBezTo>
                        <a:pt x="3864419" y="672616"/>
                        <a:pt x="3988454" y="971464"/>
                        <a:pt x="3988454" y="1289458"/>
                      </a:cubicBezTo>
                      <a:cubicBezTo>
                        <a:pt x="3988454" y="1607452"/>
                        <a:pt x="3864419" y="1906300"/>
                        <a:pt x="3639659" y="213106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58372F8E-A078-0B3D-BB49-CE6D616FB3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89040" y="433581"/>
                  <a:ext cx="1887698" cy="1888247"/>
                </a:xfrm>
                <a:custGeom>
                  <a:avLst/>
                  <a:gdLst>
                    <a:gd name="connsiteX0" fmla="*/ 1836374 w 2150414"/>
                    <a:gd name="connsiteY0" fmla="*/ 314664 h 2151038"/>
                    <a:gd name="connsiteX1" fmla="*/ 1075519 w 2150414"/>
                    <a:gd name="connsiteY1" fmla="*/ 0 h 2151038"/>
                    <a:gd name="connsiteX2" fmla="*/ 314664 w 2150414"/>
                    <a:gd name="connsiteY2" fmla="*/ 314664 h 2151038"/>
                    <a:gd name="connsiteX3" fmla="*/ 314664 w 2150414"/>
                    <a:gd name="connsiteY3" fmla="*/ 1836374 h 2151038"/>
                    <a:gd name="connsiteX4" fmla="*/ 1075519 w 2150414"/>
                    <a:gd name="connsiteY4" fmla="*/ 2151039 h 2151038"/>
                    <a:gd name="connsiteX5" fmla="*/ 1836374 w 2150414"/>
                    <a:gd name="connsiteY5" fmla="*/ 1836374 h 2151038"/>
                    <a:gd name="connsiteX6" fmla="*/ 1836374 w 2150414"/>
                    <a:gd name="connsiteY6" fmla="*/ 314664 h 2151038"/>
                    <a:gd name="connsiteX7" fmla="*/ 1765617 w 2150414"/>
                    <a:gd name="connsiteY7" fmla="*/ 1765617 h 2151038"/>
                    <a:gd name="connsiteX8" fmla="*/ 1075519 w 2150414"/>
                    <a:gd name="connsiteY8" fmla="*/ 2051145 h 2151038"/>
                    <a:gd name="connsiteX9" fmla="*/ 385422 w 2150414"/>
                    <a:gd name="connsiteY9" fmla="*/ 1765617 h 2151038"/>
                    <a:gd name="connsiteX10" fmla="*/ 385422 w 2150414"/>
                    <a:gd name="connsiteY10" fmla="*/ 385422 h 2151038"/>
                    <a:gd name="connsiteX11" fmla="*/ 1075519 w 2150414"/>
                    <a:gd name="connsiteY11" fmla="*/ 99893 h 2151038"/>
                    <a:gd name="connsiteX12" fmla="*/ 1765617 w 2150414"/>
                    <a:gd name="connsiteY12" fmla="*/ 385422 h 2151038"/>
                    <a:gd name="connsiteX13" fmla="*/ 1765617 w 2150414"/>
                    <a:gd name="connsiteY13" fmla="*/ 1765617 h 215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50414" h="2151038">
                      <a:moveTo>
                        <a:pt x="1836374" y="314664"/>
                      </a:moveTo>
                      <a:cubicBezTo>
                        <a:pt x="1633258" y="111548"/>
                        <a:pt x="1362713" y="0"/>
                        <a:pt x="1075519" y="0"/>
                      </a:cubicBezTo>
                      <a:cubicBezTo>
                        <a:pt x="788326" y="0"/>
                        <a:pt x="517781" y="111548"/>
                        <a:pt x="314664" y="314664"/>
                      </a:cubicBezTo>
                      <a:cubicBezTo>
                        <a:pt x="-104888" y="734217"/>
                        <a:pt x="-104888" y="1416822"/>
                        <a:pt x="314664" y="1836374"/>
                      </a:cubicBezTo>
                      <a:cubicBezTo>
                        <a:pt x="517781" y="2039491"/>
                        <a:pt x="788326" y="2151039"/>
                        <a:pt x="1075519" y="2151039"/>
                      </a:cubicBezTo>
                      <a:cubicBezTo>
                        <a:pt x="1362713" y="2151039"/>
                        <a:pt x="1633258" y="2039491"/>
                        <a:pt x="1836374" y="1836374"/>
                      </a:cubicBezTo>
                      <a:cubicBezTo>
                        <a:pt x="2255095" y="1416822"/>
                        <a:pt x="2255095" y="735049"/>
                        <a:pt x="1836374" y="314664"/>
                      </a:cubicBezTo>
                      <a:close/>
                      <a:moveTo>
                        <a:pt x="1765617" y="1765617"/>
                      </a:moveTo>
                      <a:cubicBezTo>
                        <a:pt x="1581646" y="1949587"/>
                        <a:pt x="1336075" y="2051145"/>
                        <a:pt x="1075519" y="2051145"/>
                      </a:cubicBezTo>
                      <a:cubicBezTo>
                        <a:pt x="814964" y="2051145"/>
                        <a:pt x="569393" y="1949587"/>
                        <a:pt x="385422" y="1765617"/>
                      </a:cubicBezTo>
                      <a:cubicBezTo>
                        <a:pt x="4995" y="1385189"/>
                        <a:pt x="4995" y="765850"/>
                        <a:pt x="385422" y="385422"/>
                      </a:cubicBezTo>
                      <a:cubicBezTo>
                        <a:pt x="569393" y="201452"/>
                        <a:pt x="814964" y="99893"/>
                        <a:pt x="1075519" y="99893"/>
                      </a:cubicBezTo>
                      <a:cubicBezTo>
                        <a:pt x="1336075" y="99893"/>
                        <a:pt x="1581646" y="201452"/>
                        <a:pt x="1765617" y="385422"/>
                      </a:cubicBezTo>
                      <a:cubicBezTo>
                        <a:pt x="2146044" y="766682"/>
                        <a:pt x="2146044" y="1385189"/>
                        <a:pt x="1765617" y="1765617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56221C5-6795-3CB3-17E0-CFCDAD0E9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19404"/>
            <a:ext cx="571516" cy="49600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726B6D5B-5394-A81C-5994-91AB28B1F375}"/>
              </a:ext>
            </a:extLst>
          </p:cNvPr>
          <p:cNvSpPr txBox="1"/>
          <p:nvPr/>
        </p:nvSpPr>
        <p:spPr>
          <a:xfrm>
            <a:off x="357188" y="3441708"/>
            <a:ext cx="2208453" cy="16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könyvvizsgálók az ellenőrzés során </a:t>
            </a: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kockázatalapú megközelítést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alkalmaznak. Például azokban a régiókban, ahol 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jogi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követelmények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megfelelnek az FSA meghatározott témakövetelményeinek, és azokat hatékonyan érvényesítik, kisebb a pontatlanságok kockázata, ezért az adott témára kevesebb figyelmet fordíthatnak.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1450613-64D7-AE68-1ADE-EFECC1DB81DB}"/>
              </a:ext>
            </a:extLst>
          </p:cNvPr>
          <p:cNvSpPr txBox="1"/>
          <p:nvPr/>
        </p:nvSpPr>
        <p:spPr>
          <a:xfrm>
            <a:off x="2675610" y="3440866"/>
            <a:ext cx="2208453" cy="134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audit során az auditor különböző forrásokból származó bizonyítékokat fog "</a:t>
            </a: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háromszögelni</a:t>
            </a:r>
            <a:r>
              <a:rPr lang="en-GB" sz="900" b="1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hogy biztosítsa, hogy Ön rugalmasan tudja bizonyítani gazdálkodási gyakorlatát. Ez azt jelenti, hogy az auditor dokumentáció, interjúk és megfigyelés útján is gyűjthet bizonyítékokat.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E98E1690-B00B-66A9-B4D8-3CA1B88FF02A}"/>
              </a:ext>
            </a:extLst>
          </p:cNvPr>
          <p:cNvSpPr txBox="1"/>
          <p:nvPr/>
        </p:nvSpPr>
        <p:spPr>
          <a:xfrm>
            <a:off x="5147990" y="3440866"/>
            <a:ext cx="2139108" cy="1503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független ellenőrzés mellett az auditor szerepe az is, hogy támogassa az FMG-t gazdálkodási gyakorlatának javításában. Az auditor az FMG koordinátorával együttműködve felméri, hol tart a csoport a fenntarthatósági útja során, és meghatározza a </a:t>
            </a:r>
            <a:r>
              <a:rPr lang="en-GB" sz="9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folyamatos javulás 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lehetőségeit</a:t>
            </a:r>
            <a:r>
              <a:rPr lang="en-GB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4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BD3A9-9C28-8893-FCE7-62F04BCC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BBA254F-865C-ADFE-B86B-205E88A213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78" y="1159174"/>
            <a:ext cx="3024336" cy="272415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DFB720-4D18-99F6-A54B-9BD1FE10373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230" y="1170798"/>
            <a:ext cx="27025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000" kern="100" dirty="0">
                <a:solidFill>
                  <a:schemeClr val="tx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Megnyitó megbeszélés a könyvvizsgálóval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22FFD7-FA98-E3AD-CC4C-C9593D16A2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4016" y="1126274"/>
            <a:ext cx="338214" cy="3382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E1110D0-D549-4059-C9A2-0F6EA0DAAE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6613"/>
            <a:ext cx="6230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kern="100" dirty="0">
                <a:solidFill>
                  <a:schemeClr val="accent5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A gazdaságokban végzett ellenőrzések a következő tevékenységeket foglalják magukban: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57C2D-E665-E746-FE43-05CB6A5D39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9196" y="1518203"/>
            <a:ext cx="3206625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egy nyugodt beszélgetés, amelyet az auditálás megkezdése előtt folytat az auditorral. Bemutatkozik, és áttekintést ad az auditálási folyamatról. Ez egyúttal lehetőséget ad arra is, hogy Ön általános áttekintést adjon a gazdaságáról.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26F0E-8165-2A99-D051-0FDD804166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fld>
            <a:endParaRPr lang="en-US" sz="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8651A8-B4A6-CC2A-A38F-953D0A81CB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78" y="2515037"/>
            <a:ext cx="3024336" cy="272415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695FF3-CDE3-4448-C0D6-6F1D872A6E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230" y="2526661"/>
            <a:ext cx="27025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000" kern="100" dirty="0">
                <a:solidFill>
                  <a:schemeClr val="tx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 gazdaságon belüli ellenőrzési folyamat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94D005-80B4-E530-09E8-72D24CF728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4016" y="2482137"/>
            <a:ext cx="338214" cy="3382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2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6769624-2AA1-781E-E917-F6A4D0F82EEC}"/>
              </a:ext>
            </a:extLst>
          </p:cNvPr>
          <p:cNvSpPr txBox="1"/>
          <p:nvPr/>
        </p:nvSpPr>
        <p:spPr>
          <a:xfrm>
            <a:off x="451319" y="2772882"/>
            <a:ext cx="4526262" cy="213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egyes auditorok kissé eltérően végezhetik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helyszíni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 a tipikus folyamat a következő:</a:t>
            </a: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4000"/>
              </a:lnSpc>
            </a:pP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Vezetői interjú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megbeszélés 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gazdálkodóval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vagy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vezetőjével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(vezetőivel) a gazdaságban alkalmazott politikákról, </a:t>
            </a:r>
            <a:b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eljárásokról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irányítási rendszerekről.</a:t>
            </a:r>
          </a:p>
          <a:p>
            <a:pPr marL="914400"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4000"/>
              </a:lnSpc>
            </a:pP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Dokumentumok felülvizsgálata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 rendelkezésre álló, a gazdálkodási megközelítést bemutató dokumentumok felülvizsgálata. Ezek közé tartozhatnak: a növényvédőszer-alkalmazások nyilvántartásai, bizonyítványok, engedélyek és licencek, foglalkoztatási nyilvántartások, öntözési tervek, biodiverzitási cselekvési tervek, szántóföldi nyilvántartások, vetésforgó-nyilvántartások, vagy bármi más, ami alátámasztja az Ön által a vezetői interjú során megadott információkat.</a:t>
            </a:r>
          </a:p>
        </p:txBody>
      </p:sp>
    </p:spTree>
    <p:extLst>
      <p:ext uri="{BB962C8B-B14F-4D97-AF65-F5344CB8AC3E}">
        <p14:creationId xmlns:p14="http://schemas.microsoft.com/office/powerpoint/2010/main" val="2725101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4D5CC-D36A-2638-6A59-86274834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C853120-1DC2-28F5-56A0-3F689E2A0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fld>
            <a:endParaRPr lang="en-US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A7CF7-FF38-55AC-4689-4DBD54DF45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27405" y="772010"/>
            <a:ext cx="3268733" cy="272415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A893B5-20C1-223E-9265-0844AC1F63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5157" y="783634"/>
            <a:ext cx="29398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100" kern="100" dirty="0">
                <a:solidFill>
                  <a:schemeClr val="tx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 megállapítások elemzése és záróülés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71F7C6-8698-2CD3-8C26-AEB4D31DA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41943" y="739110"/>
            <a:ext cx="338214" cy="3382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B262F-2571-9C58-CD9C-6352840AD2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001" y="123510"/>
            <a:ext cx="571180" cy="487787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9FC909A4-5214-D235-B2E4-4E0C7BBFCFDC}"/>
              </a:ext>
            </a:extLst>
          </p:cNvPr>
          <p:cNvSpPr txBox="1"/>
          <p:nvPr/>
        </p:nvSpPr>
        <p:spPr>
          <a:xfrm>
            <a:off x="381270" y="413339"/>
            <a:ext cx="3348173" cy="3082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Munkavállalói interjúk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interjúk a mezőgazdasági üzemben dolgozók egy mintájával annak megerősítése érdekében, hogy ismerik a gazdaságban alkalmazott politikákat és programokat, valamint a munkaügyi gyakorlatra, a biztonságra és a képzésre vonatkozó bizonyítékok alátámasztása érdekében.</a:t>
            </a:r>
          </a:p>
          <a:p>
            <a:pPr>
              <a:lnSpc>
                <a:spcPct val="114000"/>
              </a:lnSpc>
            </a:pPr>
            <a:endParaRPr lang="en-GB" sz="9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9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Terepszemle 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az auditor a gazdaság bármely részét felkeresheti, hogy ellenőrizze, hogy a gyakorlatok megfelelnek-e az önértékelésnek. Ez magában foglalhatja a következők ellenőrzését: tároló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létesítmények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anyagok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címkézése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biztonsági intézkedések és veszélyek; működési tevékenységek; a dolgozók elhelyezése; a berendezések tárolása és működtetése; talaj, kártevők,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vízgazdálkodási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tevékenységek; vagy a biológiai sokféleség védelmére és előmozdítására irányuló intézkedések. Ha a helyszínen kívüli látogatásokra van szükség (például a dolgozók szálláshelyein vagy a vegyi anyagok tárolására szolgáló létesítményekben), erről előre tájékoztatjuk Önt. 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F9BD32C6-4A3F-8188-336E-02644C7EAB1B}"/>
              </a:ext>
            </a:extLst>
          </p:cNvPr>
          <p:cNvSpPr txBox="1"/>
          <p:nvPr/>
        </p:nvSpPr>
        <p:spPr>
          <a:xfrm>
            <a:off x="3828387" y="1131039"/>
            <a:ext cx="3523684" cy="191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követően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auditor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elemzi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megállapításokat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megosztja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Az auditor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megbeszéli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megállapításokat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kiemeli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esetleges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eltéréseket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alábbiakhoz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eredményeitől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endParaRPr lang="en-GB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FMG-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koordinátornak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lehetősége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válaszolni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bizonyítékokat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benyújtani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szükség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van. Ha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szeretne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bizonyítékokat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benyújtani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záró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megbeszélésen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tudja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megtenni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akkor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időben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tennie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jelentés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elkészültéig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amelyet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ellenőrnek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végső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helyszíni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követő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belül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véglegesítenie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0000"/>
              </a:lnSpc>
            </a:pP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4114C-D1C5-8EF1-C6C4-243CDA43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A64543-B5BD-8324-1290-4E27FF6B93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07E4E8F-C4EC-9CA5-43B8-A490EB990D9F}"/>
              </a:ext>
            </a:extLst>
          </p:cNvPr>
          <p:cNvSpPr txBox="1">
            <a:spLocks/>
          </p:cNvSpPr>
          <p:nvPr/>
        </p:nvSpPr>
        <p:spPr>
          <a:xfrm>
            <a:off x="3779838" y="359569"/>
            <a:ext cx="3416300" cy="309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Hogyan kell használni ezt az útmutatót</a:t>
            </a:r>
          </a:p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az útmutató azoknak a mezőgazdasági termelőknek szól, akik a mezőgazdasági üzemek fenntarthatósági értékelését (FSA) egy gazdaságirányítási csoport (FMG) részeként fogják alkalmazni. Az útmutató tartalmazza azokat a legfontosabb információkat, amelyekre a gazdálkodóknak szükségük van az FSA használatához, és ismerteti az FSA végrehajtásában betöltött szerepüket. A forrás teljes egészében vagy szelektíven használható az FSA-val kapcsolatos konkrét kérdések megválaszolására.</a:t>
            </a:r>
          </a:p>
          <a:p>
            <a:pPr>
              <a:lnSpc>
                <a:spcPct val="110000"/>
              </a:lnSpc>
            </a:pP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 bátorítjuk az FMG-koordinátorokat, hogy osszák meg ezt az útmutatót azokkal a gazdálkodókkal, akikkel együtt dolgoznak. A forrás úgy lett formázva, hogy lehetővé tegye a különböző nyelvekre történő kényelmes fordítást, azonban az eredeti nyelv az angol, és nem vállalunk felelősséget a fordítás során felmerülő hibákért vagy félreértésekért. Továbbá, ez egy útmutató a gazdálkodók támogatására, és nem egy normatív dokumentum, amelyre a SAI Platform az értelmezéseit alapozza.</a:t>
            </a:r>
          </a:p>
          <a:p>
            <a:pPr>
              <a:lnSpc>
                <a:spcPct val="110000"/>
              </a:lnSpc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9B3389-637B-C2C5-9CCF-676ADD8319C5}"/>
              </a:ext>
            </a:extLst>
          </p:cNvPr>
          <p:cNvSpPr/>
          <p:nvPr/>
        </p:nvSpPr>
        <p:spPr bwMode="auto">
          <a:xfrm>
            <a:off x="357189" y="359569"/>
            <a:ext cx="3113667" cy="200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1600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Köszönöm.</a:t>
            </a:r>
          </a:p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Szeretnénk köszönetet mondani Andrew Cochrane-nek és Megan Harringtonnak az Illovo Sugar Africa-tól, valamint Christopher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Munke-Svendsennek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Nordzuckertől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hogy időt, szakértelmet és értékes hozzájárulást nyújtottak az útmutató elkészítéséhez. </a:t>
            </a:r>
          </a:p>
          <a:p>
            <a:pPr>
              <a:lnSpc>
                <a:spcPct val="110000"/>
              </a:lnSpc>
            </a:pP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 továbbá Ephraim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Ballonnak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Andreia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Barbosának és Guy Moornak, hogy megosztották az FSA használatával kapcsolatos tapasztalataikat, hogy beépíthessük őket ebbe a forrásba.</a:t>
            </a:r>
          </a:p>
        </p:txBody>
      </p:sp>
    </p:spTree>
    <p:extLst>
      <p:ext uri="{BB962C8B-B14F-4D97-AF65-F5344CB8AC3E}">
        <p14:creationId xmlns:p14="http://schemas.microsoft.com/office/powerpoint/2010/main" val="619237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59569"/>
            <a:ext cx="3422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Esettanulmány</a:t>
            </a:r>
            <a:r>
              <a:rPr lang="en-GB" sz="16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600" b="1" kern="100" dirty="0">
                <a:solidFill>
                  <a:schemeClr val="accent5"/>
                </a:solidFill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UK </a:t>
            </a: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Barley 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08F33-0B41-204C-CAF3-321791595C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F7B23AFD-EF63-AF25-F15C-AF54BBAD9AEF}"/>
              </a:ext>
            </a:extLst>
          </p:cNvPr>
          <p:cNvSpPr>
            <a:spLocks/>
          </p:cNvSpPr>
          <p:nvPr/>
        </p:nvSpPr>
        <p:spPr>
          <a:xfrm>
            <a:off x="413530" y="1251430"/>
            <a:ext cx="2513382" cy="2521010"/>
          </a:xfrm>
          <a:prstGeom prst="round2SameRect">
            <a:avLst>
              <a:gd name="adj1" fmla="val 12456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9BBCBB-95A5-F5C4-8671-D09B4663332D}"/>
              </a:ext>
            </a:extLst>
          </p:cNvPr>
          <p:cNvGrpSpPr>
            <a:grpSpLocks/>
          </p:cNvGrpSpPr>
          <p:nvPr/>
        </p:nvGrpSpPr>
        <p:grpSpPr>
          <a:xfrm>
            <a:off x="413529" y="3772439"/>
            <a:ext cx="2513382" cy="797280"/>
            <a:chOff x="3213217" y="3768695"/>
            <a:chExt cx="2734655" cy="797280"/>
          </a:xfrm>
        </p:grpSpPr>
        <p:sp>
          <p:nvSpPr>
            <p:cNvPr id="10" name="Round Same-side Corner of Rectangle 9">
              <a:extLst>
                <a:ext uri="{FF2B5EF4-FFF2-40B4-BE49-F238E27FC236}">
                  <a16:creationId xmlns:a16="http://schemas.microsoft.com/office/drawing/2014/main" id="{A703FE4C-5BDC-3C56-36F5-629C6730CA3C}"/>
                </a:ext>
              </a:extLst>
            </p:cNvPr>
            <p:cNvSpPr>
              <a:spLocks/>
            </p:cNvSpPr>
            <p:nvPr/>
          </p:nvSpPr>
          <p:spPr>
            <a:xfrm rot="10800000">
              <a:off x="3213217" y="3768695"/>
              <a:ext cx="2734655" cy="797280"/>
            </a:xfrm>
            <a:prstGeom prst="round2SameRect">
              <a:avLst>
                <a:gd name="adj1" fmla="val 3710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371E31-DCD2-E177-F9BC-F62350B7A94F}"/>
                </a:ext>
              </a:extLst>
            </p:cNvPr>
            <p:cNvSpPr txBox="1">
              <a:spLocks/>
            </p:cNvSpPr>
            <p:nvPr/>
          </p:nvSpPr>
          <p:spPr>
            <a:xfrm>
              <a:off x="3620108" y="3780208"/>
              <a:ext cx="1912330" cy="77470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90000" anchor="ctr">
              <a:noAutofit/>
            </a:bodyPr>
            <a:lstStyle/>
            <a:p>
              <a:pPr algn="ctr"/>
              <a:r>
                <a:rPr lang="en-GB" sz="1400" b="1" kern="100" dirty="0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Guy Moor</a:t>
              </a:r>
            </a:p>
            <a:p>
              <a:pPr algn="ctr"/>
              <a:r>
                <a:rPr lang="en-GB" sz="1000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Árpatermelő, Egyesült Királyság</a:t>
              </a:r>
            </a:p>
            <a:p>
              <a:pPr algn="ctr"/>
              <a:r>
                <a:rPr lang="en-GB" sz="1000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FSA Gold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94F93B6-6F2C-479F-0822-EF281FC0F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3" y="1635027"/>
            <a:ext cx="1753816" cy="1753816"/>
          </a:xfrm>
          <a:prstGeom prst="roundRect">
            <a:avLst>
              <a:gd name="adj" fmla="val 10314"/>
            </a:avLst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FB181A37-971E-DCE7-BAED-D0229DF1AF0F}"/>
              </a:ext>
            </a:extLst>
          </p:cNvPr>
          <p:cNvSpPr txBox="1"/>
          <p:nvPr/>
        </p:nvSpPr>
        <p:spPr>
          <a:xfrm>
            <a:off x="3566402" y="1565583"/>
            <a:ext cx="3422574" cy="25145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gazdálkodó egyre </a:t>
            </a:r>
            <a:r>
              <a:rPr lang="en-GB" sz="1000" kern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inkább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tudatában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vannak annak, </a:t>
            </a:r>
            <a:r>
              <a:rPr lang="en-GB" sz="1000" b="1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 fenntarthatóbb gyakorlatokat kell alkalmazniuk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így amikor </a:t>
            </a:r>
            <a:r>
              <a:rPr lang="en-GB" sz="1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Simpson's Malt 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közölte velem, hogy az összes sörárpa-termelőjüket FSA [ellenőrzötté] kívánják tenni, teljes mértékben támogattam, és hajlandó voltam megtenni, ami szükséges volt a gazdaságomban ennek eléréséhez.</a:t>
            </a: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Sokat tanultam az intenzív auditálás során, és most, hogy az FSA Gold szintemet megerősítették, szeretném megköszönni a Simpson's Maltnak a folyamat során nyújtott segítségét, és izgatottan várom, hogy ez a </a:t>
            </a:r>
            <a:r>
              <a:rPr lang="en-GB" sz="1000" b="1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világszerte elismert [igazolás] 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milyen lehetőségeket hozhat a piac szempontjából a jövőre nézve.</a:t>
            </a: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33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D2D02-6347-D74C-0D74-EDBDE496DB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3EB24D-D077-695A-6655-1A0D2656E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19404"/>
            <a:ext cx="571516" cy="496000"/>
          </a:xfrm>
          <a:prstGeom prst="rect">
            <a:avLst/>
          </a:prstGeom>
        </p:spPr>
      </p:pic>
      <p:sp>
        <p:nvSpPr>
          <p:cNvPr id="3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/>
          <p:nvPr/>
        </p:nvSpPr>
        <p:spPr>
          <a:xfrm>
            <a:off x="357188" y="292239"/>
            <a:ext cx="53873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Mikor kerül sor a mezőgazdasági üzemen belüli ellenőrzésre?</a:t>
            </a:r>
          </a:p>
        </p:txBody>
      </p:sp>
      <p:sp>
        <p:nvSpPr>
          <p:cNvPr id="4" name="TextBox 50">
            <a:extLst>
              <a:ext uri="{FF2B5EF4-FFF2-40B4-BE49-F238E27FC236}">
                <a16:creationId xmlns:a16="http://schemas.microsoft.com/office/drawing/2014/main" id="{FF78D824-AF31-FCA1-9C41-E364575F7906}"/>
              </a:ext>
            </a:extLst>
          </p:cNvPr>
          <p:cNvSpPr txBox="1"/>
          <p:nvPr/>
        </p:nvSpPr>
        <p:spPr>
          <a:xfrm>
            <a:off x="358920" y="759302"/>
            <a:ext cx="3589738" cy="150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Bár ez nem követelmény, a legjobb, ha a mezőgazdasági üzemben végzett ellenőrzésekre az ellenőrzés tárgyát képező </a:t>
            </a:r>
            <a:r>
              <a:rPr lang="en-GB" sz="930" b="1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növény termesztési időszakában</a:t>
            </a: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kerül sor. Ez segíti az auditorokat abban, hogy összegyűjtsék az önértékelési kérdések ellenőrzéséhez szükséges információkat. </a:t>
            </a:r>
          </a:p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Amikor egy FMG megkezdi az ellenőrzési folyamatot, az ellenőrnek </a:t>
            </a:r>
            <a:r>
              <a:rPr lang="en-GB" sz="930" b="1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 héten belül </a:t>
            </a: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kell fejeznie az összes helyszíni ellenőrzést.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F7504A9E-F80D-596D-3C10-DCA59DDA8FF0}"/>
              </a:ext>
            </a:extLst>
          </p:cNvPr>
          <p:cNvSpPr txBox="1"/>
          <p:nvPr/>
        </p:nvSpPr>
        <p:spPr>
          <a:xfrm>
            <a:off x="3946926" y="2517184"/>
            <a:ext cx="31452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Mennyi ideig tart a</a:t>
            </a:r>
            <a:b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</a:br>
            <a: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tart a helyszíni ellenőrzés?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979A2D6-0319-8A25-7143-9E0F1F940785}"/>
              </a:ext>
            </a:extLst>
          </p:cNvPr>
          <p:cNvSpPr txBox="1"/>
          <p:nvPr/>
        </p:nvSpPr>
        <p:spPr>
          <a:xfrm>
            <a:off x="3946926" y="3123866"/>
            <a:ext cx="2917907" cy="2084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Egyetlen helyszíni ellenőrzés körülbelül egy napot vagy fél napot vehet igénybe. Az egyes ellenőrzésekhez szükséges idő azonban a következők függvényében változik: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gazdaság mérete 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gazdaság elhelyezkedése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termények száma és típusa  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munkavállalók száma  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üzemen kívüli tevékenységeket is figyelembe veszik-e </a:t>
            </a:r>
            <a:b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i="1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pl. munkásszállás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Mennyire készült fel az ellenőrzésre  </a:t>
            </a:r>
          </a:p>
        </p:txBody>
      </p:sp>
    </p:spTree>
    <p:extLst>
      <p:ext uri="{BB962C8B-B14F-4D97-AF65-F5344CB8AC3E}">
        <p14:creationId xmlns:p14="http://schemas.microsoft.com/office/powerpoint/2010/main" val="4114765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1BD36F-9D61-9A2C-4778-D32EBEEB7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BDF07-1FE4-399A-2C79-15BE117C2C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FDF5842-E914-CA43-A93B-1A73C032DC09}"/>
              </a:ext>
            </a:extLst>
          </p:cNvPr>
          <p:cNvSpPr/>
          <p:nvPr/>
        </p:nvSpPr>
        <p:spPr bwMode="auto">
          <a:xfrm>
            <a:off x="3923852" y="1295673"/>
            <a:ext cx="3302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 van akkor, ha a gazdaságon belüli </a:t>
            </a:r>
            <a:b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audit problémákat tár fel?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A2FD1C0-A702-6517-110B-4F7A5AAF164B}"/>
              </a:ext>
            </a:extLst>
          </p:cNvPr>
          <p:cNvSpPr txBox="1"/>
          <p:nvPr/>
        </p:nvSpPr>
        <p:spPr>
          <a:xfrm>
            <a:off x="3923853" y="1974699"/>
            <a:ext cx="3168352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4000"/>
              </a:lnSpc>
            </a:pP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helyszíni ellenőrzés célja a következők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ellenőrzése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 Ön gazdálkodási gyakorlata megfelel-e az Önértékelési kérdőívre adott válaszoknak. Az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állami irányítású, hanem egy önkéntes rendszer része, ezért nem lehet bírságot kiszabni, ha az Ön gazdálkodási gyakorlata és az Ön által megadott adatai között eltérések vannak.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sz="1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14000"/>
              </a:lnSpc>
            </a:pP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kérdőívre adott válaszok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megállapítják. Ha eltéréseket állapítanak meg,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FMG-vel együttműködve javítani kell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teljesítménye javításán.</a:t>
            </a:r>
          </a:p>
        </p:txBody>
      </p:sp>
    </p:spTree>
    <p:extLst>
      <p:ext uri="{BB962C8B-B14F-4D97-AF65-F5344CB8AC3E}">
        <p14:creationId xmlns:p14="http://schemas.microsoft.com/office/powerpoint/2010/main" val="411288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59BB9E-D165-2500-E1C0-DADCD76533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9C2EE-1E40-7981-F3B6-8D3CF90C7D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FB71927A-F86F-C92B-C709-57D4A7E678C3}"/>
              </a:ext>
            </a:extLst>
          </p:cNvPr>
          <p:cNvSpPr txBox="1"/>
          <p:nvPr/>
        </p:nvSpPr>
        <p:spPr>
          <a:xfrm>
            <a:off x="751215" y="701590"/>
            <a:ext cx="2842242" cy="1641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18592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történik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paz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 auditálás után?</a:t>
            </a:r>
          </a:p>
          <a:p>
            <a:pPr>
              <a:lnSpc>
                <a:spcPct val="114000"/>
              </a:lnSpc>
              <a:spcBef>
                <a:spcPts val="200"/>
              </a:spcBef>
              <a:defRPr/>
            </a:pPr>
            <a:endParaRPr kumimoji="0" lang="en-GB" sz="1000" b="0" i="0" u="none" strike="noStrike" kern="1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200"/>
              </a:spcBef>
              <a:defRPr/>
            </a:pPr>
            <a:r>
              <a:rPr kumimoji="0" lang="en-GB" sz="1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ellenőrzést követően az FMG egy igazoló levelet kap. Ez az a dokumentum, amely hitelesíti a csoport teljesítményét, és az FMG ezt használhatja a piacon fenntarthatósági állítások megfogalmazásához.</a:t>
            </a:r>
            <a:endParaRPr kumimoji="0" lang="en-GB" sz="1000" b="1" i="0" u="none" strike="noStrike" kern="1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1859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D6EF3BB-41A5-65CE-4C8A-D73C5F3EBF58}"/>
              </a:ext>
            </a:extLst>
          </p:cNvPr>
          <p:cNvSpPr txBox="1"/>
          <p:nvPr/>
        </p:nvSpPr>
        <p:spPr>
          <a:xfrm>
            <a:off x="3995861" y="647601"/>
            <a:ext cx="2958004" cy="1695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18592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Milyen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rendszeresen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auditálnak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?</a:t>
            </a:r>
            <a:b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 az ellenőrzés időpontjától számított három évig érvényes. A nagyobb FMG-kben egy mezőgazdasági termelőnek kisebb a valószínűsége, hogy véletlenszerűen kiválasztják a helyszíni ellenőrzésre, mint egy kisebb FMG-ben.</a:t>
            </a:r>
          </a:p>
        </p:txBody>
      </p:sp>
    </p:spTree>
    <p:extLst>
      <p:ext uri="{BB962C8B-B14F-4D97-AF65-F5344CB8AC3E}">
        <p14:creationId xmlns:p14="http://schemas.microsoft.com/office/powerpoint/2010/main" val="81699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7D06547-8D22-C191-5973-9D3FB3594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625" y="4261898"/>
            <a:ext cx="969963" cy="84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CE8CC-10B9-B4D5-BB35-C8A011FBF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247" y="4431993"/>
            <a:ext cx="625197" cy="5336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1CBD22-57EC-261A-90C5-3E14E65BF5F9}"/>
              </a:ext>
            </a:extLst>
          </p:cNvPr>
          <p:cNvSpPr txBox="1"/>
          <p:nvPr/>
        </p:nvSpPr>
        <p:spPr>
          <a:xfrm>
            <a:off x="357188" y="369415"/>
            <a:ext cx="2568892" cy="477430"/>
          </a:xfrm>
          <a:prstGeom prst="rect">
            <a:avLst/>
          </a:prstGeom>
        </p:spPr>
        <p:txBody>
          <a:bodyPr anchor="t"/>
          <a:lstStyle>
            <a:lvl1pPr algn="l" defTabSz="567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050" kern="100" dirty="0">
                <a:solidFill>
                  <a:schemeClr val="accent5"/>
                </a:solidFill>
                <a:ea typeface="Meiryo" panose="020B0604030504040204" pitchFamily="34" charset="-128"/>
              </a:rPr>
              <a:t>Ha további információra van szüksége az FSA-ról, forduljon az FMG-menedzseréhez.</a:t>
            </a:r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7BBB096-78BC-6C34-175B-DCD795D68DB8}"/>
              </a:ext>
            </a:extLst>
          </p:cNvPr>
          <p:cNvSpPr txBox="1"/>
          <p:nvPr/>
        </p:nvSpPr>
        <p:spPr>
          <a:xfrm>
            <a:off x="357188" y="825960"/>
            <a:ext cx="3422650" cy="69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9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Név:  </a:t>
            </a:r>
          </a:p>
          <a:p>
            <a:pPr>
              <a:lnSpc>
                <a:spcPct val="150000"/>
              </a:lnSpc>
            </a:pPr>
            <a:r>
              <a:rPr lang="en-GB" sz="9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Telefon: </a:t>
            </a:r>
          </a:p>
          <a:p>
            <a:pPr>
              <a:lnSpc>
                <a:spcPct val="150000"/>
              </a:lnSpc>
            </a:pPr>
            <a:r>
              <a:rPr lang="en-GB" sz="900" kern="100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57215B-22F2-EBEB-341D-C2A737C591F2}"/>
              </a:ext>
            </a:extLst>
          </p:cNvPr>
          <p:cNvSpPr txBox="1"/>
          <p:nvPr/>
        </p:nvSpPr>
        <p:spPr>
          <a:xfrm>
            <a:off x="357188" y="4465209"/>
            <a:ext cx="3919844" cy="487400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567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9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üzemek fenntarthatósági értékelését a Fenntartható Mezőgazdasági Kezdeményezés Platform fejlesztette ki, hogy a fenntartható gazdálkodás egyetlen referenciaként szolgáljon a </a:t>
            </a:r>
            <a:br>
              <a:rPr lang="en-GB" sz="9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b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világon</a:t>
            </a:r>
            <a:r>
              <a:rPr lang="en-GB" sz="9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minden termesztett növénykultúrára vonatkozóan.</a:t>
            </a:r>
            <a:endParaRPr lang="en-GB" sz="900" b="0" kern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91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936B4-0FF5-AF92-EE3E-8C583E0F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6D367D9F-D8F5-ADE9-EC3C-0F637BF38C47}"/>
              </a:ext>
            </a:extLst>
          </p:cNvPr>
          <p:cNvSpPr/>
          <p:nvPr/>
        </p:nvSpPr>
        <p:spPr>
          <a:xfrm>
            <a:off x="3875639" y="2552218"/>
            <a:ext cx="3309822" cy="2528497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7FF085-33E8-02F9-68F8-ECC9BA51F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935703"/>
            <a:ext cx="3309822" cy="1092019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Same-side Corner of Rectangle 27">
            <a:extLst>
              <a:ext uri="{FF2B5EF4-FFF2-40B4-BE49-F238E27FC236}">
                <a16:creationId xmlns:a16="http://schemas.microsoft.com/office/drawing/2014/main" id="{BC2DA0BE-A941-F8D6-3E26-6BECEE79B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935633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Kik vagyunk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351C4B-E2B7-C0CD-12A1-F78EFCAAE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75639" y="935633"/>
            <a:ext cx="3309822" cy="1400562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AA51CB8-9ED8-8A8C-BABF-E8EB4E62D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2264186"/>
            <a:ext cx="3309822" cy="1835955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A16EC-F646-E068-FF00-24124FA3C9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ED8022-3869-EEC8-9A8F-22C1CE7A75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EFB1D59-FCC6-66DA-D4CE-C070B1B7A3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615096"/>
              </p:ext>
            </p:extLst>
          </p:nvPr>
        </p:nvGraphicFramePr>
        <p:xfrm>
          <a:off x="3915452" y="1256074"/>
          <a:ext cx="3191492" cy="9918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0801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380691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Hogyan kezdjek hozzá?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az ellenőrzés?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65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 végzi az ellenőrzést?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Hogyan lehetek érintett egy FSA-ellenőrzésben?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62401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7C65223-47E1-52E2-705D-39C6CCD09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819154"/>
              </p:ext>
            </p:extLst>
          </p:nvPr>
        </p:nvGraphicFramePr>
        <p:xfrm>
          <a:off x="415759" y="2551087"/>
          <a:ext cx="3235349" cy="15176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00295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335054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75391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FSA utazás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Hogyan használhatom az önértékelési kérdőívet?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Esettanulmány: Malawi cukornád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a 11 fenntarthatósági tématerület?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226070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Milyen előnyökkel jár az FSA használata?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030640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Esettanulmány: Portugál mandula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11721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0181E20-A2EC-B86A-E6D2-D726689BA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481738"/>
              </p:ext>
            </p:extLst>
          </p:nvPr>
        </p:nvGraphicFramePr>
        <p:xfrm>
          <a:off x="3915452" y="2910625"/>
          <a:ext cx="3191492" cy="20560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0801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380691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353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Mire számíthatok egy helyszíni ellenőrzés során?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Esettanulmány: UK árpa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Mikor kerül sor a mezőgazdasági üzemen belüli ellenőrzésre?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Mennyi ideig tart a helyszíni ellenőrzés?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624015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történik, ha a gazdaságban végzett ellenőrzés problémákat tár fel?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284304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történik az auditálás után?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407049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Milyen rendszerességgel fognak ellenőrizni?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903007"/>
                  </a:ext>
                </a:extLst>
              </a:tr>
            </a:tbl>
          </a:graphicData>
        </a:graphic>
      </p:graphicFrame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D5C00376-54C0-ACDE-D2B6-EC4E92FF75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2264186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Hogyan működik?</a:t>
            </a:r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973AAAAB-F6E7-DEEC-0572-F3CC2B9CB0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73093" y="935633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Kezdetben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1C7B6-B6F8-655B-9D5B-C55981DB7C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356613"/>
            <a:ext cx="2120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Tartalomjegyzék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DE2A0-2FDE-1725-5284-F1591F9ED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817" y="3972223"/>
            <a:ext cx="1536521" cy="923900"/>
          </a:xfrm>
          <a:prstGeom prst="rect">
            <a:avLst/>
          </a:prstGeom>
        </p:spPr>
      </p:pic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5543328-0306-3CD2-ED05-968F9896BB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9229"/>
              </p:ext>
            </p:extLst>
          </p:nvPr>
        </p:nvGraphicFramePr>
        <p:xfrm>
          <a:off x="374214" y="1191092"/>
          <a:ext cx="3235349" cy="8626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26764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408585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48444">
                <a:tc>
                  <a:txBody>
                    <a:bodyPr/>
                    <a:lstStyle/>
                    <a:p>
                      <a:pPr marL="0" marR="0" lvl="0" indent="0" algn="l" defTabSz="567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az FSA?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567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Mit jelent számunkra a fenntartható mezőgazdaság?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567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 vesz részt az FSA végrehajtásában?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</a:tbl>
          </a:graphicData>
        </a:graphic>
      </p:graphicFrame>
      <p:sp>
        <p:nvSpPr>
          <p:cNvPr id="3" name="Round Same-side Corner of Rectangle 30">
            <a:extLst>
              <a:ext uri="{FF2B5EF4-FFF2-40B4-BE49-F238E27FC236}">
                <a16:creationId xmlns:a16="http://schemas.microsoft.com/office/drawing/2014/main" id="{AFF770C9-F07A-5781-AC6D-2E68091F404F}"/>
              </a:ext>
            </a:extLst>
          </p:cNvPr>
          <p:cNvSpPr/>
          <p:nvPr/>
        </p:nvSpPr>
        <p:spPr>
          <a:xfrm>
            <a:off x="3873093" y="2552218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A gazdaságban végzett ellenőrzések</a:t>
            </a:r>
          </a:p>
        </p:txBody>
      </p:sp>
    </p:spTree>
    <p:extLst>
      <p:ext uri="{BB962C8B-B14F-4D97-AF65-F5344CB8AC3E}">
        <p14:creationId xmlns:p14="http://schemas.microsoft.com/office/powerpoint/2010/main" val="318714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FB47D-20BF-0F7F-8B45-CF1F7248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8142D-C25D-8DE8-0061-0C854D6CA3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3440" y="356613"/>
            <a:ext cx="2477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Mi az FSA?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646E3-7240-0665-E0F8-7EBB7C66C3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3F27B-57CD-922B-D417-7FC7085382D5}"/>
              </a:ext>
            </a:extLst>
          </p:cNvPr>
          <p:cNvGrpSpPr/>
          <p:nvPr/>
        </p:nvGrpSpPr>
        <p:grpSpPr>
          <a:xfrm>
            <a:off x="1910546" y="3179877"/>
            <a:ext cx="3936461" cy="1782607"/>
            <a:chOff x="1910546" y="3179877"/>
            <a:chExt cx="3936461" cy="17826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1FD9CE-9207-2753-FF33-E9BB22131A10}"/>
                </a:ext>
              </a:extLst>
            </p:cNvPr>
            <p:cNvGrpSpPr/>
            <p:nvPr/>
          </p:nvGrpSpPr>
          <p:grpSpPr>
            <a:xfrm>
              <a:off x="2012519" y="3183055"/>
              <a:ext cx="1302853" cy="1238579"/>
              <a:chOff x="2012519" y="3183055"/>
              <a:chExt cx="1302853" cy="123857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041FE5-4435-BD1D-0B73-5B912EB992A8}"/>
                  </a:ext>
                </a:extLst>
              </p:cNvPr>
              <p:cNvGrpSpPr/>
              <p:nvPr/>
            </p:nvGrpSpPr>
            <p:grpSpPr>
              <a:xfrm>
                <a:off x="2322238" y="3183055"/>
                <a:ext cx="683414" cy="704906"/>
                <a:chOff x="2322238" y="3183055"/>
                <a:chExt cx="683414" cy="70490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C968159-BDC1-8A49-70C2-4078FF0AE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22238" y="3183055"/>
                  <a:ext cx="683414" cy="704906"/>
                </a:xfrm>
                <a:prstGeom prst="rect">
                  <a:avLst/>
                </a:prstGeom>
              </p:spPr>
            </p:pic>
            <p:grpSp>
              <p:nvGrpSpPr>
                <p:cNvPr id="49" name="Graphic 22">
                  <a:extLst>
                    <a:ext uri="{FF2B5EF4-FFF2-40B4-BE49-F238E27FC236}">
                      <a16:creationId xmlns:a16="http://schemas.microsoft.com/office/drawing/2014/main" id="{FC0A4C74-1658-631A-A766-45B030D019B8}"/>
                    </a:ext>
                  </a:extLst>
                </p:cNvPr>
                <p:cNvGrpSpPr/>
                <p:nvPr/>
              </p:nvGrpSpPr>
              <p:grpSpPr>
                <a:xfrm>
                  <a:off x="2442082" y="3360404"/>
                  <a:ext cx="443726" cy="350212"/>
                  <a:chOff x="1037532" y="2609744"/>
                  <a:chExt cx="845991" cy="667702"/>
                </a:xfrm>
                <a:solidFill>
                  <a:schemeClr val="accent5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866EA1F0-8FAD-A4FF-8D76-A1ECEC98A442}"/>
                      </a:ext>
                    </a:extLst>
                  </p:cNvPr>
                  <p:cNvSpPr/>
                  <p:nvPr/>
                </p:nvSpPr>
                <p:spPr>
                  <a:xfrm>
                    <a:off x="1037532" y="2865489"/>
                    <a:ext cx="411984" cy="411956"/>
                  </a:xfrm>
                  <a:custGeom>
                    <a:avLst/>
                    <a:gdLst>
                      <a:gd name="connsiteX0" fmla="*/ 205000 w 411984"/>
                      <a:gd name="connsiteY0" fmla="*/ 410177 h 411956"/>
                      <a:gd name="connsiteX1" fmla="*/ -959 w 411984"/>
                      <a:gd name="connsiteY1" fmla="*/ 204153 h 411956"/>
                      <a:gd name="connsiteX2" fmla="*/ 205095 w 411984"/>
                      <a:gd name="connsiteY2" fmla="*/ -1779 h 411956"/>
                      <a:gd name="connsiteX3" fmla="*/ 411026 w 411984"/>
                      <a:gd name="connsiteY3" fmla="*/ 204153 h 411956"/>
                      <a:gd name="connsiteX4" fmla="*/ 205000 w 411984"/>
                      <a:gd name="connsiteY4" fmla="*/ 410177 h 411956"/>
                      <a:gd name="connsiteX5" fmla="*/ 205000 w 411984"/>
                      <a:gd name="connsiteY5" fmla="*/ 18891 h 411956"/>
                      <a:gd name="connsiteX6" fmla="*/ 19720 w 411984"/>
                      <a:gd name="connsiteY6" fmla="*/ 204247 h 411956"/>
                      <a:gd name="connsiteX7" fmla="*/ 205095 w 411984"/>
                      <a:gd name="connsiteY7" fmla="*/ 389509 h 411956"/>
                      <a:gd name="connsiteX8" fmla="*/ 390357 w 411984"/>
                      <a:gd name="connsiteY8" fmla="*/ 204153 h 411956"/>
                      <a:gd name="connsiteX9" fmla="*/ 205000 w 411984"/>
                      <a:gd name="connsiteY9" fmla="*/ 18891 h 411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1984" h="411956">
                        <a:moveTo>
                          <a:pt x="205000" y="410177"/>
                        </a:moveTo>
                        <a:cubicBezTo>
                          <a:pt x="91253" y="410177"/>
                          <a:pt x="-969" y="317976"/>
                          <a:pt x="-959" y="204153"/>
                        </a:cubicBezTo>
                        <a:cubicBezTo>
                          <a:pt x="-949" y="90423"/>
                          <a:pt x="91290" y="-1873"/>
                          <a:pt x="205095" y="-1779"/>
                        </a:cubicBezTo>
                        <a:cubicBezTo>
                          <a:pt x="318824" y="-1779"/>
                          <a:pt x="411026" y="90423"/>
                          <a:pt x="411026" y="204153"/>
                        </a:cubicBezTo>
                        <a:cubicBezTo>
                          <a:pt x="410930" y="317881"/>
                          <a:pt x="318729" y="410083"/>
                          <a:pt x="205000" y="410177"/>
                        </a:cubicBezTo>
                        <a:close/>
                        <a:moveTo>
                          <a:pt x="205000" y="18891"/>
                        </a:moveTo>
                        <a:cubicBezTo>
                          <a:pt x="102673" y="18891"/>
                          <a:pt x="19710" y="101853"/>
                          <a:pt x="19720" y="204247"/>
                        </a:cubicBezTo>
                        <a:cubicBezTo>
                          <a:pt x="19729" y="306546"/>
                          <a:pt x="102711" y="389509"/>
                          <a:pt x="205095" y="389509"/>
                        </a:cubicBezTo>
                        <a:cubicBezTo>
                          <a:pt x="307394" y="389509"/>
                          <a:pt x="390357" y="306546"/>
                          <a:pt x="390357" y="204153"/>
                        </a:cubicBezTo>
                        <a:cubicBezTo>
                          <a:pt x="390262" y="101853"/>
                          <a:pt x="307299" y="18986"/>
                          <a:pt x="205000" y="1889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7B34409D-2385-47B0-3D90-D53156DAD091}"/>
                      </a:ext>
                    </a:extLst>
                  </p:cNvPr>
                  <p:cNvSpPr/>
                  <p:nvPr/>
                </p:nvSpPr>
                <p:spPr>
                  <a:xfrm>
                    <a:off x="1640284" y="3043702"/>
                    <a:ext cx="233648" cy="233743"/>
                  </a:xfrm>
                  <a:custGeom>
                    <a:avLst/>
                    <a:gdLst>
                      <a:gd name="connsiteX0" fmla="*/ 115808 w 233648"/>
                      <a:gd name="connsiteY0" fmla="*/ 231962 h 233743"/>
                      <a:gd name="connsiteX1" fmla="*/ -969 w 233648"/>
                      <a:gd name="connsiteY1" fmla="*/ 115090 h 233743"/>
                      <a:gd name="connsiteX2" fmla="*/ 115808 w 233648"/>
                      <a:gd name="connsiteY2" fmla="*/ -1782 h 233743"/>
                      <a:gd name="connsiteX3" fmla="*/ 232680 w 233648"/>
                      <a:gd name="connsiteY3" fmla="*/ 115090 h 233743"/>
                      <a:gd name="connsiteX4" fmla="*/ 115808 w 233648"/>
                      <a:gd name="connsiteY4" fmla="*/ 231962 h 233743"/>
                      <a:gd name="connsiteX5" fmla="*/ 115808 w 233648"/>
                      <a:gd name="connsiteY5" fmla="*/ 18888 h 233743"/>
                      <a:gd name="connsiteX6" fmla="*/ 19606 w 233648"/>
                      <a:gd name="connsiteY6" fmla="*/ 115090 h 233743"/>
                      <a:gd name="connsiteX7" fmla="*/ 115808 w 233648"/>
                      <a:gd name="connsiteY7" fmla="*/ 211292 h 233743"/>
                      <a:gd name="connsiteX8" fmla="*/ 212011 w 233648"/>
                      <a:gd name="connsiteY8" fmla="*/ 115090 h 233743"/>
                      <a:gd name="connsiteX9" fmla="*/ 115808 w 233648"/>
                      <a:gd name="connsiteY9" fmla="*/ 18888 h 233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3648" h="233743">
                        <a:moveTo>
                          <a:pt x="115808" y="231962"/>
                        </a:moveTo>
                        <a:cubicBezTo>
                          <a:pt x="51323" y="231962"/>
                          <a:pt x="-969" y="179574"/>
                          <a:pt x="-969" y="115090"/>
                        </a:cubicBezTo>
                        <a:cubicBezTo>
                          <a:pt x="-969" y="50606"/>
                          <a:pt x="51323" y="-1782"/>
                          <a:pt x="115808" y="-1782"/>
                        </a:cubicBezTo>
                        <a:cubicBezTo>
                          <a:pt x="180388" y="-1782"/>
                          <a:pt x="232680" y="50606"/>
                          <a:pt x="232680" y="115090"/>
                        </a:cubicBezTo>
                        <a:cubicBezTo>
                          <a:pt x="232584" y="179574"/>
                          <a:pt x="180292" y="231867"/>
                          <a:pt x="115808" y="231962"/>
                        </a:cubicBezTo>
                        <a:close/>
                        <a:moveTo>
                          <a:pt x="115808" y="18888"/>
                        </a:moveTo>
                        <a:cubicBezTo>
                          <a:pt x="62659" y="18888"/>
                          <a:pt x="19606" y="61941"/>
                          <a:pt x="19606" y="115090"/>
                        </a:cubicBezTo>
                        <a:cubicBezTo>
                          <a:pt x="19606" y="168239"/>
                          <a:pt x="62754" y="211292"/>
                          <a:pt x="115808" y="211292"/>
                        </a:cubicBezTo>
                        <a:cubicBezTo>
                          <a:pt x="168958" y="211292"/>
                          <a:pt x="212011" y="168239"/>
                          <a:pt x="212011" y="115090"/>
                        </a:cubicBezTo>
                        <a:cubicBezTo>
                          <a:pt x="212011" y="62035"/>
                          <a:pt x="168958" y="18983"/>
                          <a:pt x="115808" y="188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E9BE0DC0-FDBF-FBCD-FD1E-1200C7F99810}"/>
                      </a:ext>
                    </a:extLst>
                  </p:cNvPr>
                  <p:cNvSpPr/>
                  <p:nvPr/>
                </p:nvSpPr>
                <p:spPr>
                  <a:xfrm>
                    <a:off x="1359173" y="2903399"/>
                    <a:ext cx="524351" cy="188214"/>
                  </a:xfrm>
                  <a:custGeom>
                    <a:avLst/>
                    <a:gdLst>
                      <a:gd name="connsiteX0" fmla="*/ 485001 w 524351"/>
                      <a:gd name="connsiteY0" fmla="*/ 186434 h 188214"/>
                      <a:gd name="connsiteX1" fmla="*/ 465380 w 524351"/>
                      <a:gd name="connsiteY1" fmla="*/ 179957 h 188214"/>
                      <a:gd name="connsiteX2" fmla="*/ 501099 w 524351"/>
                      <a:gd name="connsiteY2" fmla="*/ 71658 h 188214"/>
                      <a:gd name="connsiteX3" fmla="*/ 475858 w 524351"/>
                      <a:gd name="connsiteY3" fmla="*/ 18889 h 188214"/>
                      <a:gd name="connsiteX4" fmla="*/ -964 w 524351"/>
                      <a:gd name="connsiteY4" fmla="*/ 18889 h 188214"/>
                      <a:gd name="connsiteX5" fmla="*/ -964 w 524351"/>
                      <a:gd name="connsiteY5" fmla="*/ -1780 h 188214"/>
                      <a:gd name="connsiteX6" fmla="*/ 488907 w 524351"/>
                      <a:gd name="connsiteY6" fmla="*/ -1780 h 188214"/>
                      <a:gd name="connsiteX7" fmla="*/ 523387 w 524351"/>
                      <a:gd name="connsiteY7" fmla="*/ 70324 h 188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4351" h="188214">
                        <a:moveTo>
                          <a:pt x="485001" y="186434"/>
                        </a:moveTo>
                        <a:lnTo>
                          <a:pt x="465380" y="179957"/>
                        </a:lnTo>
                        <a:lnTo>
                          <a:pt x="501099" y="71658"/>
                        </a:lnTo>
                        <a:lnTo>
                          <a:pt x="475858" y="18889"/>
                        </a:lnTo>
                        <a:lnTo>
                          <a:pt x="-964" y="18889"/>
                        </a:lnTo>
                        <a:lnTo>
                          <a:pt x="-964" y="-1780"/>
                        </a:lnTo>
                        <a:lnTo>
                          <a:pt x="488907" y="-1780"/>
                        </a:lnTo>
                        <a:lnTo>
                          <a:pt x="523387" y="7032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0FDDCBC-96A1-29E1-40ED-EC431D6F3403}"/>
                      </a:ext>
                    </a:extLst>
                  </p:cNvPr>
                  <p:cNvSpPr/>
                  <p:nvPr/>
                </p:nvSpPr>
                <p:spPr>
                  <a:xfrm>
                    <a:off x="1125687" y="2645653"/>
                    <a:ext cx="362579" cy="271176"/>
                  </a:xfrm>
                  <a:custGeom>
                    <a:avLst/>
                    <a:gdLst>
                      <a:gd name="connsiteX0" fmla="*/ 341996 w 362579"/>
                      <a:gd name="connsiteY0" fmla="*/ 269401 h 271176"/>
                      <a:gd name="connsiteX1" fmla="*/ 260368 w 362579"/>
                      <a:gd name="connsiteY1" fmla="*/ 18894 h 271176"/>
                      <a:gd name="connsiteX2" fmla="*/ -961 w 362579"/>
                      <a:gd name="connsiteY2" fmla="*/ 18894 h 271176"/>
                      <a:gd name="connsiteX3" fmla="*/ -961 w 362579"/>
                      <a:gd name="connsiteY3" fmla="*/ -1776 h 271176"/>
                      <a:gd name="connsiteX4" fmla="*/ 275417 w 362579"/>
                      <a:gd name="connsiteY4" fmla="*/ -1776 h 271176"/>
                      <a:gd name="connsiteX5" fmla="*/ 361618 w 362579"/>
                      <a:gd name="connsiteY5" fmla="*/ 263020 h 27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2579" h="271176">
                        <a:moveTo>
                          <a:pt x="341996" y="269401"/>
                        </a:moveTo>
                        <a:lnTo>
                          <a:pt x="260368" y="18894"/>
                        </a:lnTo>
                        <a:lnTo>
                          <a:pt x="-961" y="18894"/>
                        </a:lnTo>
                        <a:lnTo>
                          <a:pt x="-961" y="-1776"/>
                        </a:lnTo>
                        <a:lnTo>
                          <a:pt x="275417" y="-1776"/>
                        </a:lnTo>
                        <a:lnTo>
                          <a:pt x="361618" y="26302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1332B738-581E-E2C9-4B26-1F09C210ED2F}"/>
                      </a:ext>
                    </a:extLst>
                  </p:cNvPr>
                  <p:cNvSpPr/>
                  <p:nvPr/>
                </p:nvSpPr>
                <p:spPr>
                  <a:xfrm>
                    <a:off x="1685785" y="2730044"/>
                    <a:ext cx="81629" cy="193930"/>
                  </a:xfrm>
                  <a:custGeom>
                    <a:avLst/>
                    <a:gdLst>
                      <a:gd name="connsiteX0" fmla="*/ 80660 w 81629"/>
                      <a:gd name="connsiteY0" fmla="*/ 192153 h 193930"/>
                      <a:gd name="connsiteX1" fmla="*/ -970 w 81629"/>
                      <a:gd name="connsiteY1" fmla="*/ 192153 h 193930"/>
                      <a:gd name="connsiteX2" fmla="*/ -970 w 81629"/>
                      <a:gd name="connsiteY2" fmla="*/ -1777 h 193930"/>
                      <a:gd name="connsiteX3" fmla="*/ 80660 w 81629"/>
                      <a:gd name="connsiteY3" fmla="*/ -1777 h 193930"/>
                      <a:gd name="connsiteX4" fmla="*/ 19700 w 81629"/>
                      <a:gd name="connsiteY4" fmla="*/ 171483 h 193930"/>
                      <a:gd name="connsiteX5" fmla="*/ 59991 w 81629"/>
                      <a:gd name="connsiteY5" fmla="*/ 171483 h 193930"/>
                      <a:gd name="connsiteX6" fmla="*/ 59991 w 81629"/>
                      <a:gd name="connsiteY6" fmla="*/ 18988 h 193930"/>
                      <a:gd name="connsiteX7" fmla="*/ 19700 w 81629"/>
                      <a:gd name="connsiteY7" fmla="*/ 18988 h 193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629" h="193930">
                        <a:moveTo>
                          <a:pt x="80660" y="192153"/>
                        </a:moveTo>
                        <a:lnTo>
                          <a:pt x="-970" y="192153"/>
                        </a:lnTo>
                        <a:lnTo>
                          <a:pt x="-970" y="-1777"/>
                        </a:lnTo>
                        <a:lnTo>
                          <a:pt x="80660" y="-1777"/>
                        </a:lnTo>
                        <a:close/>
                        <a:moveTo>
                          <a:pt x="19700" y="171483"/>
                        </a:moveTo>
                        <a:lnTo>
                          <a:pt x="59991" y="171483"/>
                        </a:lnTo>
                        <a:lnTo>
                          <a:pt x="59991" y="18988"/>
                        </a:lnTo>
                        <a:lnTo>
                          <a:pt x="19700" y="189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08955E2-77FC-1E13-833D-2CE9758F7F2B}"/>
                      </a:ext>
                    </a:extLst>
                  </p:cNvPr>
                  <p:cNvSpPr/>
                  <p:nvPr/>
                </p:nvSpPr>
                <p:spPr>
                  <a:xfrm>
                    <a:off x="1716256" y="2613068"/>
                    <a:ext cx="20678" cy="126872"/>
                  </a:xfrm>
                  <a:custGeom>
                    <a:avLst/>
                    <a:gdLst>
                      <a:gd name="connsiteX0" fmla="*/ 0 w 20678"/>
                      <a:gd name="connsiteY0" fmla="*/ 0 h 126872"/>
                      <a:gd name="connsiteX1" fmla="*/ 20679 w 20678"/>
                      <a:gd name="connsiteY1" fmla="*/ 0 h 126872"/>
                      <a:gd name="connsiteX2" fmla="*/ 20679 w 20678"/>
                      <a:gd name="connsiteY2" fmla="*/ 126873 h 126872"/>
                      <a:gd name="connsiteX3" fmla="*/ 0 w 20678"/>
                      <a:gd name="connsiteY3" fmla="*/ 126873 h 126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78" h="126872">
                        <a:moveTo>
                          <a:pt x="0" y="0"/>
                        </a:moveTo>
                        <a:lnTo>
                          <a:pt x="20679" y="0"/>
                        </a:lnTo>
                        <a:lnTo>
                          <a:pt x="20679" y="126873"/>
                        </a:lnTo>
                        <a:lnTo>
                          <a:pt x="0" y="12687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7B75843C-774A-5C04-98D3-1E8F06803C61}"/>
                      </a:ext>
                    </a:extLst>
                  </p:cNvPr>
                  <p:cNvSpPr/>
                  <p:nvPr/>
                </p:nvSpPr>
                <p:spPr>
                  <a:xfrm>
                    <a:off x="1427486" y="3127523"/>
                    <a:ext cx="225561" cy="20678"/>
                  </a:xfrm>
                  <a:custGeom>
                    <a:avLst/>
                    <a:gdLst>
                      <a:gd name="connsiteX0" fmla="*/ 0 w 225561"/>
                      <a:gd name="connsiteY0" fmla="*/ 0 h 20678"/>
                      <a:gd name="connsiteX1" fmla="*/ 225562 w 225561"/>
                      <a:gd name="connsiteY1" fmla="*/ 0 h 20678"/>
                      <a:gd name="connsiteX2" fmla="*/ 225562 w 225561"/>
                      <a:gd name="connsiteY2" fmla="*/ 20679 h 20678"/>
                      <a:gd name="connsiteX3" fmla="*/ 0 w 225561"/>
                      <a:gd name="connsiteY3" fmla="*/ 20679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5561" h="20678">
                        <a:moveTo>
                          <a:pt x="0" y="0"/>
                        </a:moveTo>
                        <a:lnTo>
                          <a:pt x="225562" y="0"/>
                        </a:lnTo>
                        <a:lnTo>
                          <a:pt x="225562" y="20679"/>
                        </a:lnTo>
                        <a:lnTo>
                          <a:pt x="0" y="2067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19E56923-E8D3-7D1D-D82B-7D94F1760D74}"/>
                      </a:ext>
                    </a:extLst>
                  </p:cNvPr>
                  <p:cNvSpPr/>
                  <p:nvPr/>
                </p:nvSpPr>
                <p:spPr>
                  <a:xfrm>
                    <a:off x="1653048" y="2952129"/>
                    <a:ext cx="104051" cy="20678"/>
                  </a:xfrm>
                  <a:custGeom>
                    <a:avLst/>
                    <a:gdLst>
                      <a:gd name="connsiteX0" fmla="*/ 0 w 104051"/>
                      <a:gd name="connsiteY0" fmla="*/ 0 h 20678"/>
                      <a:gd name="connsiteX1" fmla="*/ 104051 w 104051"/>
                      <a:gd name="connsiteY1" fmla="*/ 0 h 20678"/>
                      <a:gd name="connsiteX2" fmla="*/ 104051 w 104051"/>
                      <a:gd name="connsiteY2" fmla="*/ 20679 h 20678"/>
                      <a:gd name="connsiteX3" fmla="*/ 0 w 104051"/>
                      <a:gd name="connsiteY3" fmla="*/ 20679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051" h="20678">
                        <a:moveTo>
                          <a:pt x="0" y="0"/>
                        </a:moveTo>
                        <a:lnTo>
                          <a:pt x="104051" y="0"/>
                        </a:lnTo>
                        <a:lnTo>
                          <a:pt x="104051" y="20679"/>
                        </a:lnTo>
                        <a:lnTo>
                          <a:pt x="0" y="2067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 57">
                    <a:extLst>
                      <a:ext uri="{FF2B5EF4-FFF2-40B4-BE49-F238E27FC236}">
                        <a16:creationId xmlns:a16="http://schemas.microsoft.com/office/drawing/2014/main" id="{83D99410-85BF-BE8F-E90E-936DA1A9E051}"/>
                      </a:ext>
                    </a:extLst>
                  </p:cNvPr>
                  <p:cNvSpPr/>
                  <p:nvPr/>
                </p:nvSpPr>
                <p:spPr>
                  <a:xfrm>
                    <a:off x="1653048" y="2997935"/>
                    <a:ext cx="104051" cy="20678"/>
                  </a:xfrm>
                  <a:custGeom>
                    <a:avLst/>
                    <a:gdLst>
                      <a:gd name="connsiteX0" fmla="*/ 0 w 104051"/>
                      <a:gd name="connsiteY0" fmla="*/ 0 h 20678"/>
                      <a:gd name="connsiteX1" fmla="*/ 104051 w 104051"/>
                      <a:gd name="connsiteY1" fmla="*/ 0 h 20678"/>
                      <a:gd name="connsiteX2" fmla="*/ 104051 w 104051"/>
                      <a:gd name="connsiteY2" fmla="*/ 20679 h 20678"/>
                      <a:gd name="connsiteX3" fmla="*/ 0 w 104051"/>
                      <a:gd name="connsiteY3" fmla="*/ 20679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051" h="20678">
                        <a:moveTo>
                          <a:pt x="0" y="0"/>
                        </a:moveTo>
                        <a:lnTo>
                          <a:pt x="104051" y="0"/>
                        </a:lnTo>
                        <a:lnTo>
                          <a:pt x="104051" y="20679"/>
                        </a:lnTo>
                        <a:lnTo>
                          <a:pt x="0" y="2067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58">
                    <a:extLst>
                      <a:ext uri="{FF2B5EF4-FFF2-40B4-BE49-F238E27FC236}">
                        <a16:creationId xmlns:a16="http://schemas.microsoft.com/office/drawing/2014/main" id="{46F79053-A9F9-D1BE-E072-B33BDC1AE170}"/>
                      </a:ext>
                    </a:extLst>
                  </p:cNvPr>
                  <p:cNvSpPr/>
                  <p:nvPr/>
                </p:nvSpPr>
                <p:spPr>
                  <a:xfrm>
                    <a:off x="1143860" y="2971789"/>
                    <a:ext cx="199358" cy="199357"/>
                  </a:xfrm>
                  <a:custGeom>
                    <a:avLst/>
                    <a:gdLst>
                      <a:gd name="connsiteX0" fmla="*/ 98671 w 199358"/>
                      <a:gd name="connsiteY0" fmla="*/ 197577 h 199357"/>
                      <a:gd name="connsiteX1" fmla="*/ -961 w 199358"/>
                      <a:gd name="connsiteY1" fmla="*/ 97850 h 199357"/>
                      <a:gd name="connsiteX2" fmla="*/ 98671 w 199358"/>
                      <a:gd name="connsiteY2" fmla="*/ -1781 h 199357"/>
                      <a:gd name="connsiteX3" fmla="*/ 198397 w 199358"/>
                      <a:gd name="connsiteY3" fmla="*/ 97946 h 199357"/>
                      <a:gd name="connsiteX4" fmla="*/ 98671 w 199358"/>
                      <a:gd name="connsiteY4" fmla="*/ 197577 h 199357"/>
                      <a:gd name="connsiteX5" fmla="*/ 98671 w 199358"/>
                      <a:gd name="connsiteY5" fmla="*/ 18888 h 199357"/>
                      <a:gd name="connsiteX6" fmla="*/ 19708 w 199358"/>
                      <a:gd name="connsiteY6" fmla="*/ 97946 h 199357"/>
                      <a:gd name="connsiteX7" fmla="*/ 98671 w 199358"/>
                      <a:gd name="connsiteY7" fmla="*/ 176908 h 199357"/>
                      <a:gd name="connsiteX8" fmla="*/ 177633 w 199358"/>
                      <a:gd name="connsiteY8" fmla="*/ 97850 h 199357"/>
                      <a:gd name="connsiteX9" fmla="*/ 98671 w 199358"/>
                      <a:gd name="connsiteY9" fmla="*/ 18888 h 199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9358" h="199357">
                        <a:moveTo>
                          <a:pt x="98671" y="197577"/>
                        </a:moveTo>
                        <a:cubicBezTo>
                          <a:pt x="43616" y="197577"/>
                          <a:pt x="-961" y="152905"/>
                          <a:pt x="-961" y="97850"/>
                        </a:cubicBezTo>
                        <a:cubicBezTo>
                          <a:pt x="-961" y="42796"/>
                          <a:pt x="43616" y="-1781"/>
                          <a:pt x="98671" y="-1781"/>
                        </a:cubicBezTo>
                        <a:cubicBezTo>
                          <a:pt x="153725" y="-1781"/>
                          <a:pt x="198397" y="42891"/>
                          <a:pt x="198397" y="97946"/>
                        </a:cubicBezTo>
                        <a:cubicBezTo>
                          <a:pt x="198302" y="152905"/>
                          <a:pt x="153725" y="197481"/>
                          <a:pt x="98671" y="197577"/>
                        </a:cubicBezTo>
                        <a:close/>
                        <a:moveTo>
                          <a:pt x="98671" y="18888"/>
                        </a:moveTo>
                        <a:cubicBezTo>
                          <a:pt x="55046" y="18888"/>
                          <a:pt x="19708" y="54226"/>
                          <a:pt x="19708" y="97946"/>
                        </a:cubicBezTo>
                        <a:cubicBezTo>
                          <a:pt x="19708" y="141570"/>
                          <a:pt x="55046" y="176908"/>
                          <a:pt x="98671" y="176908"/>
                        </a:cubicBezTo>
                        <a:cubicBezTo>
                          <a:pt x="142295" y="176908"/>
                          <a:pt x="177633" y="141474"/>
                          <a:pt x="177633" y="97850"/>
                        </a:cubicBezTo>
                        <a:cubicBezTo>
                          <a:pt x="177633" y="54322"/>
                          <a:pt x="142295" y="18888"/>
                          <a:pt x="98671" y="188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983F0D92-DFB1-893B-B6A2-AD84FFF59DED}"/>
                      </a:ext>
                    </a:extLst>
                  </p:cNvPr>
                  <p:cNvSpPr/>
                  <p:nvPr/>
                </p:nvSpPr>
                <p:spPr>
                  <a:xfrm>
                    <a:off x="1705969" y="3109426"/>
                    <a:ext cx="102298" cy="102393"/>
                  </a:xfrm>
                  <a:custGeom>
                    <a:avLst/>
                    <a:gdLst>
                      <a:gd name="connsiteX0" fmla="*/ 50179 w 102298"/>
                      <a:gd name="connsiteY0" fmla="*/ 100611 h 102393"/>
                      <a:gd name="connsiteX1" fmla="*/ -970 w 102298"/>
                      <a:gd name="connsiteY1" fmla="*/ 49366 h 102393"/>
                      <a:gd name="connsiteX2" fmla="*/ 50179 w 102298"/>
                      <a:gd name="connsiteY2" fmla="*/ -1783 h 102393"/>
                      <a:gd name="connsiteX3" fmla="*/ 101329 w 102298"/>
                      <a:gd name="connsiteY3" fmla="*/ 49366 h 102393"/>
                      <a:gd name="connsiteX4" fmla="*/ 50179 w 102298"/>
                      <a:gd name="connsiteY4" fmla="*/ 100611 h 102393"/>
                      <a:gd name="connsiteX5" fmla="*/ 50179 w 102298"/>
                      <a:gd name="connsiteY5" fmla="*/ 18886 h 102393"/>
                      <a:gd name="connsiteX6" fmla="*/ 19700 w 102298"/>
                      <a:gd name="connsiteY6" fmla="*/ 49366 h 102393"/>
                      <a:gd name="connsiteX7" fmla="*/ 50179 w 102298"/>
                      <a:gd name="connsiteY7" fmla="*/ 79846 h 102393"/>
                      <a:gd name="connsiteX8" fmla="*/ 80659 w 102298"/>
                      <a:gd name="connsiteY8" fmla="*/ 49366 h 102393"/>
                      <a:gd name="connsiteX9" fmla="*/ 50179 w 102298"/>
                      <a:gd name="connsiteY9" fmla="*/ 18886 h 102393"/>
                      <a:gd name="connsiteX10" fmla="*/ 50179 w 102298"/>
                      <a:gd name="connsiteY10" fmla="*/ 18886 h 10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298" h="102393">
                        <a:moveTo>
                          <a:pt x="50179" y="100611"/>
                        </a:moveTo>
                        <a:cubicBezTo>
                          <a:pt x="21890" y="100611"/>
                          <a:pt x="-970" y="77655"/>
                          <a:pt x="-970" y="49366"/>
                        </a:cubicBezTo>
                        <a:cubicBezTo>
                          <a:pt x="-970" y="21171"/>
                          <a:pt x="21890" y="-1783"/>
                          <a:pt x="50179" y="-1783"/>
                        </a:cubicBezTo>
                        <a:cubicBezTo>
                          <a:pt x="78373" y="-1783"/>
                          <a:pt x="101329" y="21171"/>
                          <a:pt x="101329" y="49366"/>
                        </a:cubicBezTo>
                        <a:cubicBezTo>
                          <a:pt x="101329" y="77655"/>
                          <a:pt x="78373" y="100515"/>
                          <a:pt x="50179" y="100611"/>
                        </a:cubicBezTo>
                        <a:close/>
                        <a:moveTo>
                          <a:pt x="50179" y="18886"/>
                        </a:moveTo>
                        <a:cubicBezTo>
                          <a:pt x="33320" y="18886"/>
                          <a:pt x="19700" y="32602"/>
                          <a:pt x="19700" y="49366"/>
                        </a:cubicBezTo>
                        <a:cubicBezTo>
                          <a:pt x="19700" y="66225"/>
                          <a:pt x="33320" y="79846"/>
                          <a:pt x="50179" y="79846"/>
                        </a:cubicBezTo>
                        <a:cubicBezTo>
                          <a:pt x="67039" y="79846"/>
                          <a:pt x="80659" y="66225"/>
                          <a:pt x="80659" y="49366"/>
                        </a:cubicBezTo>
                        <a:cubicBezTo>
                          <a:pt x="80659" y="32602"/>
                          <a:pt x="67039" y="18886"/>
                          <a:pt x="50179" y="18886"/>
                        </a:cubicBezTo>
                        <a:cubicBezTo>
                          <a:pt x="50179" y="18886"/>
                          <a:pt x="50179" y="18886"/>
                          <a:pt x="50179" y="1888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894C681C-D72B-708A-3083-363482B18DE1}"/>
                      </a:ext>
                    </a:extLst>
                  </p:cNvPr>
                  <p:cNvSpPr/>
                  <p:nvPr/>
                </p:nvSpPr>
                <p:spPr>
                  <a:xfrm>
                    <a:off x="1157548" y="2609744"/>
                    <a:ext cx="20678" cy="281187"/>
                  </a:xfrm>
                  <a:custGeom>
                    <a:avLst/>
                    <a:gdLst>
                      <a:gd name="connsiteX0" fmla="*/ 0 w 20678"/>
                      <a:gd name="connsiteY0" fmla="*/ 0 h 281187"/>
                      <a:gd name="connsiteX1" fmla="*/ 20679 w 20678"/>
                      <a:gd name="connsiteY1" fmla="*/ 0 h 281187"/>
                      <a:gd name="connsiteX2" fmla="*/ 20679 w 20678"/>
                      <a:gd name="connsiteY2" fmla="*/ 281188 h 281187"/>
                      <a:gd name="connsiteX3" fmla="*/ 0 w 20678"/>
                      <a:gd name="connsiteY3" fmla="*/ 281188 h 281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78" h="281187">
                        <a:moveTo>
                          <a:pt x="0" y="0"/>
                        </a:moveTo>
                        <a:lnTo>
                          <a:pt x="20679" y="0"/>
                        </a:lnTo>
                        <a:lnTo>
                          <a:pt x="20679" y="281188"/>
                        </a:lnTo>
                        <a:lnTo>
                          <a:pt x="0" y="2811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6CC6D67-5B20-A84E-3CE3-609471AE755F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93086" y="2737849"/>
                    <a:ext cx="88249" cy="20678"/>
                  </a:xfrm>
                  <a:custGeom>
                    <a:avLst/>
                    <a:gdLst>
                      <a:gd name="connsiteX0" fmla="*/ 57 w 88249"/>
                      <a:gd name="connsiteY0" fmla="*/ 52 h 20678"/>
                      <a:gd name="connsiteX1" fmla="*/ 88306 w 88249"/>
                      <a:gd name="connsiteY1" fmla="*/ 52 h 20678"/>
                      <a:gd name="connsiteX2" fmla="*/ 88306 w 88249"/>
                      <a:gd name="connsiteY2" fmla="*/ 20731 h 20678"/>
                      <a:gd name="connsiteX3" fmla="*/ 57 w 88249"/>
                      <a:gd name="connsiteY3" fmla="*/ 20731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9" h="20678">
                        <a:moveTo>
                          <a:pt x="57" y="52"/>
                        </a:moveTo>
                        <a:lnTo>
                          <a:pt x="88306" y="52"/>
                        </a:lnTo>
                        <a:lnTo>
                          <a:pt x="88306" y="20731"/>
                        </a:lnTo>
                        <a:lnTo>
                          <a:pt x="57" y="20731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AB6B2137-F18B-E441-7C7F-23AD6BF5DE83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93086" y="2793361"/>
                    <a:ext cx="88249" cy="20678"/>
                  </a:xfrm>
                  <a:custGeom>
                    <a:avLst/>
                    <a:gdLst>
                      <a:gd name="connsiteX0" fmla="*/ 57 w 88249"/>
                      <a:gd name="connsiteY0" fmla="*/ 58 h 20678"/>
                      <a:gd name="connsiteX1" fmla="*/ 88306 w 88249"/>
                      <a:gd name="connsiteY1" fmla="*/ 58 h 20678"/>
                      <a:gd name="connsiteX2" fmla="*/ 88306 w 88249"/>
                      <a:gd name="connsiteY2" fmla="*/ 20737 h 20678"/>
                      <a:gd name="connsiteX3" fmla="*/ 57 w 88249"/>
                      <a:gd name="connsiteY3" fmla="*/ 20737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9" h="20678">
                        <a:moveTo>
                          <a:pt x="57" y="58"/>
                        </a:moveTo>
                        <a:lnTo>
                          <a:pt x="88306" y="58"/>
                        </a:lnTo>
                        <a:lnTo>
                          <a:pt x="88306" y="20737"/>
                        </a:lnTo>
                        <a:lnTo>
                          <a:pt x="57" y="2073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0F9B5E3-0F41-CB03-8C1B-AAC23E4B6630}"/>
                  </a:ext>
                </a:extLst>
              </p:cNvPr>
              <p:cNvSpPr txBox="1"/>
              <p:nvPr/>
            </p:nvSpPr>
            <p:spPr>
              <a:xfrm>
                <a:off x="2012519" y="3959969"/>
                <a:ext cx="1302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kern="100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380 000+ </a:t>
                </a:r>
                <a:r>
                  <a:rPr lang="en-GB" sz="1200" i="1" kern="100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gazdálkodó</a:t>
                </a:r>
                <a:endParaRPr lang="en-US" sz="12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B72386-5C80-DE0D-049A-574AD3A2CA8D}"/>
                </a:ext>
              </a:extLst>
            </p:cNvPr>
            <p:cNvGrpSpPr/>
            <p:nvPr/>
          </p:nvGrpSpPr>
          <p:grpSpPr>
            <a:xfrm>
              <a:off x="4604807" y="3179877"/>
              <a:ext cx="975230" cy="1241757"/>
              <a:chOff x="4604807" y="3179877"/>
              <a:chExt cx="975230" cy="124175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4F89FF5-B408-104D-29A3-554C66CD7E04}"/>
                  </a:ext>
                </a:extLst>
              </p:cNvPr>
              <p:cNvGrpSpPr/>
              <p:nvPr/>
            </p:nvGrpSpPr>
            <p:grpSpPr>
              <a:xfrm>
                <a:off x="4750713" y="3179877"/>
                <a:ext cx="683414" cy="704906"/>
                <a:chOff x="4750713" y="3179877"/>
                <a:chExt cx="683414" cy="70490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E2B41ABE-C975-FB4E-2BC3-D25B74975F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750713" y="3179877"/>
                  <a:ext cx="683414" cy="704906"/>
                </a:xfrm>
                <a:prstGeom prst="rect">
                  <a:avLst/>
                </a:prstGeom>
              </p:spPr>
            </p:pic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8CA41AD6-C085-9F0C-DAD9-8F1CC689CAA3}"/>
                    </a:ext>
                  </a:extLst>
                </p:cNvPr>
                <p:cNvGrpSpPr/>
                <p:nvPr/>
              </p:nvGrpSpPr>
              <p:grpSpPr>
                <a:xfrm>
                  <a:off x="4909123" y="3295440"/>
                  <a:ext cx="377059" cy="424895"/>
                  <a:chOff x="2537900" y="1358492"/>
                  <a:chExt cx="501371" cy="564982"/>
                </a:xfrm>
                <a:solidFill>
                  <a:schemeClr val="accent5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72F3E9C9-146A-3D9A-7C88-D5DCE9F87395}"/>
                      </a:ext>
                    </a:extLst>
                  </p:cNvPr>
                  <p:cNvSpPr/>
                  <p:nvPr/>
                </p:nvSpPr>
                <p:spPr>
                  <a:xfrm>
                    <a:off x="2630026" y="1671851"/>
                    <a:ext cx="128386" cy="128378"/>
                  </a:xfrm>
                  <a:custGeom>
                    <a:avLst/>
                    <a:gdLst>
                      <a:gd name="connsiteX0" fmla="*/ 102346 w 152454"/>
                      <a:gd name="connsiteY0" fmla="*/ 150664 h 152444"/>
                      <a:gd name="connsiteX1" fmla="*/ 24717 w 152454"/>
                      <a:gd name="connsiteY1" fmla="*/ 124850 h 152444"/>
                      <a:gd name="connsiteX2" fmla="*/ 2429 w 152454"/>
                      <a:gd name="connsiteY2" fmla="*/ 9979 h 152444"/>
                      <a:gd name="connsiteX3" fmla="*/ 3858 w 152454"/>
                      <a:gd name="connsiteY3" fmla="*/ 3217 h 152444"/>
                      <a:gd name="connsiteX4" fmla="*/ 10620 w 152454"/>
                      <a:gd name="connsiteY4" fmla="*/ 1788 h 152444"/>
                      <a:gd name="connsiteX5" fmla="*/ 125492 w 152454"/>
                      <a:gd name="connsiteY5" fmla="*/ 24076 h 152444"/>
                      <a:gd name="connsiteX6" fmla="*/ 147876 w 152454"/>
                      <a:gd name="connsiteY6" fmla="*/ 138948 h 152444"/>
                      <a:gd name="connsiteX7" fmla="*/ 146352 w 152454"/>
                      <a:gd name="connsiteY7" fmla="*/ 145710 h 152444"/>
                      <a:gd name="connsiteX8" fmla="*/ 139589 w 152454"/>
                      <a:gd name="connsiteY8" fmla="*/ 147139 h 152444"/>
                      <a:gd name="connsiteX9" fmla="*/ 102346 w 152454"/>
                      <a:gd name="connsiteY9" fmla="*/ 150664 h 152444"/>
                      <a:gd name="connsiteX10" fmla="*/ 22241 w 152454"/>
                      <a:gd name="connsiteY10" fmla="*/ 21504 h 152444"/>
                      <a:gd name="connsiteX11" fmla="*/ 39863 w 152454"/>
                      <a:gd name="connsiteY11" fmla="*/ 109706 h 152444"/>
                      <a:gd name="connsiteX12" fmla="*/ 128064 w 152454"/>
                      <a:gd name="connsiteY12" fmla="*/ 127327 h 152444"/>
                      <a:gd name="connsiteX13" fmla="*/ 110347 w 152454"/>
                      <a:gd name="connsiteY13" fmla="*/ 39220 h 152444"/>
                      <a:gd name="connsiteX14" fmla="*/ 22241 w 152454"/>
                      <a:gd name="connsiteY14" fmla="*/ 21599 h 152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54" h="152444">
                        <a:moveTo>
                          <a:pt x="102346" y="150664"/>
                        </a:moveTo>
                        <a:cubicBezTo>
                          <a:pt x="77486" y="150664"/>
                          <a:pt x="45673" y="145901"/>
                          <a:pt x="24717" y="124850"/>
                        </a:cubicBezTo>
                        <a:cubicBezTo>
                          <a:pt x="-13383" y="86845"/>
                          <a:pt x="1763" y="13122"/>
                          <a:pt x="2429" y="9979"/>
                        </a:cubicBezTo>
                        <a:lnTo>
                          <a:pt x="3858" y="3217"/>
                        </a:lnTo>
                        <a:lnTo>
                          <a:pt x="10620" y="1788"/>
                        </a:lnTo>
                        <a:cubicBezTo>
                          <a:pt x="13764" y="1025"/>
                          <a:pt x="87488" y="-14024"/>
                          <a:pt x="125492" y="24076"/>
                        </a:cubicBezTo>
                        <a:cubicBezTo>
                          <a:pt x="163592" y="62081"/>
                          <a:pt x="148542" y="135804"/>
                          <a:pt x="147876" y="138948"/>
                        </a:cubicBezTo>
                        <a:lnTo>
                          <a:pt x="146352" y="145710"/>
                        </a:lnTo>
                        <a:lnTo>
                          <a:pt x="139589" y="147139"/>
                        </a:lnTo>
                        <a:cubicBezTo>
                          <a:pt x="127302" y="149521"/>
                          <a:pt x="114824" y="150759"/>
                          <a:pt x="102346" y="150664"/>
                        </a:cubicBezTo>
                        <a:close/>
                        <a:moveTo>
                          <a:pt x="22241" y="21504"/>
                        </a:moveTo>
                        <a:cubicBezTo>
                          <a:pt x="19764" y="39316"/>
                          <a:pt x="15955" y="85798"/>
                          <a:pt x="39863" y="109706"/>
                        </a:cubicBezTo>
                        <a:cubicBezTo>
                          <a:pt x="63771" y="133614"/>
                          <a:pt x="110251" y="129899"/>
                          <a:pt x="128064" y="127327"/>
                        </a:cubicBezTo>
                        <a:cubicBezTo>
                          <a:pt x="130540" y="109610"/>
                          <a:pt x="134255" y="63128"/>
                          <a:pt x="110347" y="39220"/>
                        </a:cubicBezTo>
                        <a:cubicBezTo>
                          <a:pt x="86439" y="15313"/>
                          <a:pt x="39958" y="19027"/>
                          <a:pt x="22241" y="2159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D37438D0-2EAF-1EE5-7F11-0C4954A0FCA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703408" y="1705909"/>
                    <a:ext cx="18045" cy="96714"/>
                  </a:xfrm>
                  <a:custGeom>
                    <a:avLst/>
                    <a:gdLst>
                      <a:gd name="connsiteX0" fmla="*/ 63 w 21428"/>
                      <a:gd name="connsiteY0" fmla="*/ 77 h 114844"/>
                      <a:gd name="connsiteX1" fmla="*/ 21491 w 21428"/>
                      <a:gd name="connsiteY1" fmla="*/ 77 h 114844"/>
                      <a:gd name="connsiteX2" fmla="*/ 21491 w 21428"/>
                      <a:gd name="connsiteY2" fmla="*/ 114922 h 114844"/>
                      <a:gd name="connsiteX3" fmla="*/ 63 w 21428"/>
                      <a:gd name="connsiteY3" fmla="*/ 114922 h 11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8" h="114844">
                        <a:moveTo>
                          <a:pt x="63" y="77"/>
                        </a:moveTo>
                        <a:lnTo>
                          <a:pt x="21491" y="77"/>
                        </a:lnTo>
                        <a:lnTo>
                          <a:pt x="21491" y="114922"/>
                        </a:lnTo>
                        <a:lnTo>
                          <a:pt x="63" y="114922"/>
                        </a:lnTo>
                        <a:close/>
                      </a:path>
                    </a:pathLst>
                  </a:custGeom>
                  <a:grpFill/>
                  <a:ln w="95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9D2FF378-1BBC-A929-C396-92E7D8AFD080}"/>
                      </a:ext>
                    </a:extLst>
                  </p:cNvPr>
                  <p:cNvSpPr/>
                  <p:nvPr/>
                </p:nvSpPr>
                <p:spPr>
                  <a:xfrm>
                    <a:off x="2630026" y="1524560"/>
                    <a:ext cx="128386" cy="128394"/>
                  </a:xfrm>
                  <a:custGeom>
                    <a:avLst/>
                    <a:gdLst>
                      <a:gd name="connsiteX0" fmla="*/ 102346 w 152454"/>
                      <a:gd name="connsiteY0" fmla="*/ 150690 h 152463"/>
                      <a:gd name="connsiteX1" fmla="*/ 24717 w 152454"/>
                      <a:gd name="connsiteY1" fmla="*/ 124877 h 152463"/>
                      <a:gd name="connsiteX2" fmla="*/ 2429 w 152454"/>
                      <a:gd name="connsiteY2" fmla="*/ 10005 h 152463"/>
                      <a:gd name="connsiteX3" fmla="*/ 3858 w 152454"/>
                      <a:gd name="connsiteY3" fmla="*/ 3148 h 152463"/>
                      <a:gd name="connsiteX4" fmla="*/ 10620 w 152454"/>
                      <a:gd name="connsiteY4" fmla="*/ 1719 h 152463"/>
                      <a:gd name="connsiteX5" fmla="*/ 125492 w 152454"/>
                      <a:gd name="connsiteY5" fmla="*/ 24007 h 152463"/>
                      <a:gd name="connsiteX6" fmla="*/ 147876 w 152454"/>
                      <a:gd name="connsiteY6" fmla="*/ 138879 h 152463"/>
                      <a:gd name="connsiteX7" fmla="*/ 146352 w 152454"/>
                      <a:gd name="connsiteY7" fmla="*/ 145737 h 152463"/>
                      <a:gd name="connsiteX8" fmla="*/ 139589 w 152454"/>
                      <a:gd name="connsiteY8" fmla="*/ 147166 h 152463"/>
                      <a:gd name="connsiteX9" fmla="*/ 102346 w 152454"/>
                      <a:gd name="connsiteY9" fmla="*/ 150690 h 152463"/>
                      <a:gd name="connsiteX10" fmla="*/ 22241 w 152454"/>
                      <a:gd name="connsiteY10" fmla="*/ 21530 h 152463"/>
                      <a:gd name="connsiteX11" fmla="*/ 39863 w 152454"/>
                      <a:gd name="connsiteY11" fmla="*/ 109636 h 152463"/>
                      <a:gd name="connsiteX12" fmla="*/ 128064 w 152454"/>
                      <a:gd name="connsiteY12" fmla="*/ 127353 h 152463"/>
                      <a:gd name="connsiteX13" fmla="*/ 110347 w 152454"/>
                      <a:gd name="connsiteY13" fmla="*/ 39152 h 152463"/>
                      <a:gd name="connsiteX14" fmla="*/ 22241 w 152454"/>
                      <a:gd name="connsiteY14" fmla="*/ 21530 h 152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54" h="152463">
                        <a:moveTo>
                          <a:pt x="102346" y="150690"/>
                        </a:moveTo>
                        <a:cubicBezTo>
                          <a:pt x="77486" y="150690"/>
                          <a:pt x="45673" y="145832"/>
                          <a:pt x="24717" y="124877"/>
                        </a:cubicBezTo>
                        <a:cubicBezTo>
                          <a:pt x="-13383" y="86777"/>
                          <a:pt x="1763" y="13053"/>
                          <a:pt x="2429" y="10005"/>
                        </a:cubicBezTo>
                        <a:lnTo>
                          <a:pt x="3858" y="3148"/>
                        </a:lnTo>
                        <a:lnTo>
                          <a:pt x="10620" y="1719"/>
                        </a:lnTo>
                        <a:cubicBezTo>
                          <a:pt x="13764" y="1052"/>
                          <a:pt x="87488" y="-13998"/>
                          <a:pt x="125492" y="24007"/>
                        </a:cubicBezTo>
                        <a:cubicBezTo>
                          <a:pt x="163592" y="62011"/>
                          <a:pt x="148542" y="135735"/>
                          <a:pt x="147876" y="138879"/>
                        </a:cubicBezTo>
                        <a:lnTo>
                          <a:pt x="146352" y="145737"/>
                        </a:lnTo>
                        <a:lnTo>
                          <a:pt x="139589" y="147166"/>
                        </a:lnTo>
                        <a:cubicBezTo>
                          <a:pt x="127302" y="149547"/>
                          <a:pt x="114824" y="150690"/>
                          <a:pt x="102346" y="150690"/>
                        </a:cubicBezTo>
                        <a:close/>
                        <a:moveTo>
                          <a:pt x="22241" y="21530"/>
                        </a:moveTo>
                        <a:cubicBezTo>
                          <a:pt x="19764" y="39247"/>
                          <a:pt x="15955" y="85729"/>
                          <a:pt x="39863" y="109636"/>
                        </a:cubicBezTo>
                        <a:cubicBezTo>
                          <a:pt x="63771" y="133640"/>
                          <a:pt x="110347" y="129829"/>
                          <a:pt x="128064" y="127353"/>
                        </a:cubicBezTo>
                        <a:cubicBezTo>
                          <a:pt x="130540" y="109636"/>
                          <a:pt x="134255" y="63059"/>
                          <a:pt x="110347" y="39152"/>
                        </a:cubicBezTo>
                        <a:cubicBezTo>
                          <a:pt x="86439" y="15245"/>
                          <a:pt x="39958" y="19054"/>
                          <a:pt x="22241" y="2153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7539B97D-4C86-356E-A7DD-B72745136459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703412" y="1558628"/>
                    <a:ext cx="18048" cy="96729"/>
                  </a:xfrm>
                  <a:custGeom>
                    <a:avLst/>
                    <a:gdLst>
                      <a:gd name="connsiteX0" fmla="*/ 63 w 21431"/>
                      <a:gd name="connsiteY0" fmla="*/ 59 h 114862"/>
                      <a:gd name="connsiteX1" fmla="*/ 21495 w 21431"/>
                      <a:gd name="connsiteY1" fmla="*/ 59 h 114862"/>
                      <a:gd name="connsiteX2" fmla="*/ 21495 w 21431"/>
                      <a:gd name="connsiteY2" fmla="*/ 114921 h 114862"/>
                      <a:gd name="connsiteX3" fmla="*/ 63 w 21431"/>
                      <a:gd name="connsiteY3" fmla="*/ 114921 h 11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" h="114862">
                        <a:moveTo>
                          <a:pt x="63" y="59"/>
                        </a:moveTo>
                        <a:lnTo>
                          <a:pt x="21495" y="59"/>
                        </a:lnTo>
                        <a:lnTo>
                          <a:pt x="21495" y="114921"/>
                        </a:lnTo>
                        <a:lnTo>
                          <a:pt x="63" y="114921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E5FEBC63-0D6D-C2B7-172D-320306141C79}"/>
                      </a:ext>
                    </a:extLst>
                  </p:cNvPr>
                  <p:cNvSpPr/>
                  <p:nvPr/>
                </p:nvSpPr>
                <p:spPr>
                  <a:xfrm>
                    <a:off x="2823052" y="1671883"/>
                    <a:ext cx="128360" cy="128345"/>
                  </a:xfrm>
                  <a:custGeom>
                    <a:avLst/>
                    <a:gdLst>
                      <a:gd name="connsiteX0" fmla="*/ 47916 w 152423"/>
                      <a:gd name="connsiteY0" fmla="*/ 150625 h 152405"/>
                      <a:gd name="connsiteX1" fmla="*/ 10673 w 152423"/>
                      <a:gd name="connsiteY1" fmla="*/ 147100 h 152405"/>
                      <a:gd name="connsiteX2" fmla="*/ 3815 w 152423"/>
                      <a:gd name="connsiteY2" fmla="*/ 145671 h 152405"/>
                      <a:gd name="connsiteX3" fmla="*/ 2386 w 152423"/>
                      <a:gd name="connsiteY3" fmla="*/ 138909 h 152405"/>
                      <a:gd name="connsiteX4" fmla="*/ 24769 w 152423"/>
                      <a:gd name="connsiteY4" fmla="*/ 24037 h 152405"/>
                      <a:gd name="connsiteX5" fmla="*/ 139546 w 152423"/>
                      <a:gd name="connsiteY5" fmla="*/ 1749 h 152405"/>
                      <a:gd name="connsiteX6" fmla="*/ 146404 w 152423"/>
                      <a:gd name="connsiteY6" fmla="*/ 3178 h 152405"/>
                      <a:gd name="connsiteX7" fmla="*/ 147833 w 152423"/>
                      <a:gd name="connsiteY7" fmla="*/ 9940 h 152405"/>
                      <a:gd name="connsiteX8" fmla="*/ 125545 w 152423"/>
                      <a:gd name="connsiteY8" fmla="*/ 124811 h 152405"/>
                      <a:gd name="connsiteX9" fmla="*/ 47916 w 152423"/>
                      <a:gd name="connsiteY9" fmla="*/ 150625 h 152405"/>
                      <a:gd name="connsiteX10" fmla="*/ 22199 w 152423"/>
                      <a:gd name="connsiteY10" fmla="*/ 127383 h 152405"/>
                      <a:gd name="connsiteX11" fmla="*/ 110400 w 152423"/>
                      <a:gd name="connsiteY11" fmla="*/ 109667 h 152405"/>
                      <a:gd name="connsiteX12" fmla="*/ 128021 w 152423"/>
                      <a:gd name="connsiteY12" fmla="*/ 21560 h 152405"/>
                      <a:gd name="connsiteX13" fmla="*/ 39820 w 152423"/>
                      <a:gd name="connsiteY13" fmla="*/ 39181 h 152405"/>
                      <a:gd name="connsiteX14" fmla="*/ 22199 w 152423"/>
                      <a:gd name="connsiteY14" fmla="*/ 127383 h 152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23" h="152405">
                        <a:moveTo>
                          <a:pt x="47916" y="150625"/>
                        </a:moveTo>
                        <a:cubicBezTo>
                          <a:pt x="35439" y="150720"/>
                          <a:pt x="22960" y="149482"/>
                          <a:pt x="10673" y="147100"/>
                        </a:cubicBezTo>
                        <a:lnTo>
                          <a:pt x="3815" y="145671"/>
                        </a:lnTo>
                        <a:lnTo>
                          <a:pt x="2386" y="138909"/>
                        </a:lnTo>
                        <a:cubicBezTo>
                          <a:pt x="1720" y="135765"/>
                          <a:pt x="-13331" y="62042"/>
                          <a:pt x="24769" y="24037"/>
                        </a:cubicBezTo>
                        <a:cubicBezTo>
                          <a:pt x="62775" y="-14063"/>
                          <a:pt x="136499" y="1081"/>
                          <a:pt x="139546" y="1749"/>
                        </a:cubicBezTo>
                        <a:lnTo>
                          <a:pt x="146404" y="3178"/>
                        </a:lnTo>
                        <a:lnTo>
                          <a:pt x="147833" y="9940"/>
                        </a:lnTo>
                        <a:cubicBezTo>
                          <a:pt x="148500" y="13083"/>
                          <a:pt x="163549" y="86806"/>
                          <a:pt x="125545" y="124811"/>
                        </a:cubicBezTo>
                        <a:cubicBezTo>
                          <a:pt x="104589" y="145862"/>
                          <a:pt x="72776" y="150625"/>
                          <a:pt x="47916" y="150625"/>
                        </a:cubicBezTo>
                        <a:close/>
                        <a:moveTo>
                          <a:pt x="22199" y="127383"/>
                        </a:moveTo>
                        <a:cubicBezTo>
                          <a:pt x="39915" y="129860"/>
                          <a:pt x="86397" y="133575"/>
                          <a:pt x="110400" y="109667"/>
                        </a:cubicBezTo>
                        <a:cubicBezTo>
                          <a:pt x="134307" y="85759"/>
                          <a:pt x="130498" y="39277"/>
                          <a:pt x="128021" y="21560"/>
                        </a:cubicBezTo>
                        <a:cubicBezTo>
                          <a:pt x="110305" y="19084"/>
                          <a:pt x="63823" y="15274"/>
                          <a:pt x="39820" y="39181"/>
                        </a:cubicBezTo>
                        <a:cubicBezTo>
                          <a:pt x="16007" y="63089"/>
                          <a:pt x="19722" y="109571"/>
                          <a:pt x="22199" y="12738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35EFE7AB-D753-48E4-E8DF-17AE4634765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820632" y="1745238"/>
                    <a:ext cx="96729" cy="18048"/>
                  </a:xfrm>
                  <a:custGeom>
                    <a:avLst/>
                    <a:gdLst>
                      <a:gd name="connsiteX0" fmla="*/ 78 w 114862"/>
                      <a:gd name="connsiteY0" fmla="*/ 82 h 21431"/>
                      <a:gd name="connsiteX1" fmla="*/ 114940 w 114862"/>
                      <a:gd name="connsiteY1" fmla="*/ 82 h 21431"/>
                      <a:gd name="connsiteX2" fmla="*/ 114940 w 114862"/>
                      <a:gd name="connsiteY2" fmla="*/ 21513 h 21431"/>
                      <a:gd name="connsiteX3" fmla="*/ 78 w 114862"/>
                      <a:gd name="connsiteY3" fmla="*/ 21513 h 21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862" h="21431">
                        <a:moveTo>
                          <a:pt x="78" y="82"/>
                        </a:moveTo>
                        <a:lnTo>
                          <a:pt x="114940" y="82"/>
                        </a:lnTo>
                        <a:lnTo>
                          <a:pt x="114940" y="21513"/>
                        </a:lnTo>
                        <a:lnTo>
                          <a:pt x="78" y="2151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FBA076C5-5508-46D8-E202-A9AF01BCDCFE}"/>
                      </a:ext>
                    </a:extLst>
                  </p:cNvPr>
                  <p:cNvSpPr/>
                  <p:nvPr/>
                </p:nvSpPr>
                <p:spPr>
                  <a:xfrm>
                    <a:off x="2823052" y="1524533"/>
                    <a:ext cx="128360" cy="128421"/>
                  </a:xfrm>
                  <a:custGeom>
                    <a:avLst/>
                    <a:gdLst>
                      <a:gd name="connsiteX0" fmla="*/ 47916 w 152423"/>
                      <a:gd name="connsiteY0" fmla="*/ 150722 h 152495"/>
                      <a:gd name="connsiteX1" fmla="*/ 10673 w 152423"/>
                      <a:gd name="connsiteY1" fmla="*/ 147197 h 152495"/>
                      <a:gd name="connsiteX2" fmla="*/ 3815 w 152423"/>
                      <a:gd name="connsiteY2" fmla="*/ 145768 h 152495"/>
                      <a:gd name="connsiteX3" fmla="*/ 2386 w 152423"/>
                      <a:gd name="connsiteY3" fmla="*/ 138911 h 152495"/>
                      <a:gd name="connsiteX4" fmla="*/ 24769 w 152423"/>
                      <a:gd name="connsiteY4" fmla="*/ 24039 h 152495"/>
                      <a:gd name="connsiteX5" fmla="*/ 139546 w 152423"/>
                      <a:gd name="connsiteY5" fmla="*/ 1750 h 152495"/>
                      <a:gd name="connsiteX6" fmla="*/ 146404 w 152423"/>
                      <a:gd name="connsiteY6" fmla="*/ 3179 h 152495"/>
                      <a:gd name="connsiteX7" fmla="*/ 147833 w 152423"/>
                      <a:gd name="connsiteY7" fmla="*/ 10037 h 152495"/>
                      <a:gd name="connsiteX8" fmla="*/ 125545 w 152423"/>
                      <a:gd name="connsiteY8" fmla="*/ 124909 h 152495"/>
                      <a:gd name="connsiteX9" fmla="*/ 47916 w 152423"/>
                      <a:gd name="connsiteY9" fmla="*/ 150722 h 152495"/>
                      <a:gd name="connsiteX10" fmla="*/ 22199 w 152423"/>
                      <a:gd name="connsiteY10" fmla="*/ 127385 h 152495"/>
                      <a:gd name="connsiteX11" fmla="*/ 110305 w 152423"/>
                      <a:gd name="connsiteY11" fmla="*/ 109668 h 152495"/>
                      <a:gd name="connsiteX12" fmla="*/ 128021 w 152423"/>
                      <a:gd name="connsiteY12" fmla="*/ 21562 h 152495"/>
                      <a:gd name="connsiteX13" fmla="*/ 39820 w 152423"/>
                      <a:gd name="connsiteY13" fmla="*/ 39184 h 152495"/>
                      <a:gd name="connsiteX14" fmla="*/ 22199 w 152423"/>
                      <a:gd name="connsiteY14" fmla="*/ 127385 h 152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23" h="152495">
                        <a:moveTo>
                          <a:pt x="47916" y="150722"/>
                        </a:moveTo>
                        <a:cubicBezTo>
                          <a:pt x="35439" y="150722"/>
                          <a:pt x="22960" y="149579"/>
                          <a:pt x="10673" y="147197"/>
                        </a:cubicBezTo>
                        <a:lnTo>
                          <a:pt x="3815" y="145768"/>
                        </a:lnTo>
                        <a:lnTo>
                          <a:pt x="2386" y="138911"/>
                        </a:lnTo>
                        <a:cubicBezTo>
                          <a:pt x="1720" y="135767"/>
                          <a:pt x="-13331" y="62139"/>
                          <a:pt x="24769" y="24039"/>
                        </a:cubicBezTo>
                        <a:cubicBezTo>
                          <a:pt x="62775" y="-14061"/>
                          <a:pt x="136499" y="1084"/>
                          <a:pt x="139546" y="1750"/>
                        </a:cubicBezTo>
                        <a:lnTo>
                          <a:pt x="146404" y="3179"/>
                        </a:lnTo>
                        <a:lnTo>
                          <a:pt x="147833" y="10037"/>
                        </a:lnTo>
                        <a:cubicBezTo>
                          <a:pt x="148500" y="13085"/>
                          <a:pt x="163549" y="86809"/>
                          <a:pt x="125545" y="124909"/>
                        </a:cubicBezTo>
                        <a:cubicBezTo>
                          <a:pt x="104589" y="145864"/>
                          <a:pt x="72776" y="150722"/>
                          <a:pt x="47916" y="150722"/>
                        </a:cubicBezTo>
                        <a:close/>
                        <a:moveTo>
                          <a:pt x="22199" y="127385"/>
                        </a:moveTo>
                        <a:cubicBezTo>
                          <a:pt x="39915" y="129861"/>
                          <a:pt x="86397" y="133671"/>
                          <a:pt x="110305" y="109668"/>
                        </a:cubicBezTo>
                        <a:cubicBezTo>
                          <a:pt x="134307" y="85760"/>
                          <a:pt x="130498" y="39278"/>
                          <a:pt x="128021" y="21562"/>
                        </a:cubicBezTo>
                        <a:cubicBezTo>
                          <a:pt x="110305" y="19085"/>
                          <a:pt x="63823" y="15276"/>
                          <a:pt x="39820" y="39184"/>
                        </a:cubicBezTo>
                        <a:cubicBezTo>
                          <a:pt x="16007" y="63091"/>
                          <a:pt x="19722" y="109668"/>
                          <a:pt x="22199" y="12738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F036CCCF-B42E-9F1D-9D7B-D706218D3F6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820632" y="1597960"/>
                    <a:ext cx="96729" cy="18048"/>
                  </a:xfrm>
                  <a:custGeom>
                    <a:avLst/>
                    <a:gdLst>
                      <a:gd name="connsiteX0" fmla="*/ 78 w 114862"/>
                      <a:gd name="connsiteY0" fmla="*/ 64 h 21431"/>
                      <a:gd name="connsiteX1" fmla="*/ 114940 w 114862"/>
                      <a:gd name="connsiteY1" fmla="*/ 64 h 21431"/>
                      <a:gd name="connsiteX2" fmla="*/ 114940 w 114862"/>
                      <a:gd name="connsiteY2" fmla="*/ 21495 h 21431"/>
                      <a:gd name="connsiteX3" fmla="*/ 78 w 114862"/>
                      <a:gd name="connsiteY3" fmla="*/ 21495 h 21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862" h="21431">
                        <a:moveTo>
                          <a:pt x="78" y="64"/>
                        </a:moveTo>
                        <a:lnTo>
                          <a:pt x="114940" y="64"/>
                        </a:lnTo>
                        <a:lnTo>
                          <a:pt x="114940" y="21495"/>
                        </a:lnTo>
                        <a:lnTo>
                          <a:pt x="78" y="2149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883D3D66-5EB8-D302-1E35-8BE558DF7053}"/>
                      </a:ext>
                    </a:extLst>
                  </p:cNvPr>
                  <p:cNvSpPr/>
                  <p:nvPr/>
                </p:nvSpPr>
                <p:spPr>
                  <a:xfrm>
                    <a:off x="2781684" y="1435674"/>
                    <a:ext cx="18048" cy="478782"/>
                  </a:xfrm>
                  <a:custGeom>
                    <a:avLst/>
                    <a:gdLst>
                      <a:gd name="connsiteX0" fmla="*/ 0 w 21431"/>
                      <a:gd name="connsiteY0" fmla="*/ 0 h 568537"/>
                      <a:gd name="connsiteX1" fmla="*/ 21431 w 21431"/>
                      <a:gd name="connsiteY1" fmla="*/ 0 h 568537"/>
                      <a:gd name="connsiteX2" fmla="*/ 21431 w 21431"/>
                      <a:gd name="connsiteY2" fmla="*/ 568538 h 568537"/>
                      <a:gd name="connsiteX3" fmla="*/ 0 w 21431"/>
                      <a:gd name="connsiteY3" fmla="*/ 568538 h 568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" h="568537">
                        <a:moveTo>
                          <a:pt x="0" y="0"/>
                        </a:moveTo>
                        <a:lnTo>
                          <a:pt x="21431" y="0"/>
                        </a:lnTo>
                        <a:lnTo>
                          <a:pt x="21431" y="568538"/>
                        </a:lnTo>
                        <a:lnTo>
                          <a:pt x="0" y="56853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066D6978-D34E-BF07-C10D-AC82CA580033}"/>
                      </a:ext>
                    </a:extLst>
                  </p:cNvPr>
                  <p:cNvSpPr/>
                  <p:nvPr/>
                </p:nvSpPr>
                <p:spPr>
                  <a:xfrm>
                    <a:off x="2730692" y="1358492"/>
                    <a:ext cx="120079" cy="169731"/>
                  </a:xfrm>
                  <a:custGeom>
                    <a:avLst/>
                    <a:gdLst>
                      <a:gd name="connsiteX0" fmla="*/ 70151 w 142590"/>
                      <a:gd name="connsiteY0" fmla="*/ 199778 h 201549"/>
                      <a:gd name="connsiteX1" fmla="*/ 64341 w 142590"/>
                      <a:gd name="connsiteY1" fmla="*/ 195968 h 201549"/>
                      <a:gd name="connsiteX2" fmla="*/ -1097 w 142590"/>
                      <a:gd name="connsiteY2" fmla="*/ 99003 h 201549"/>
                      <a:gd name="connsiteX3" fmla="*/ 64341 w 142590"/>
                      <a:gd name="connsiteY3" fmla="*/ 2039 h 201549"/>
                      <a:gd name="connsiteX4" fmla="*/ 70151 w 142590"/>
                      <a:gd name="connsiteY4" fmla="*/ -1772 h 201549"/>
                      <a:gd name="connsiteX5" fmla="*/ 76057 w 142590"/>
                      <a:gd name="connsiteY5" fmla="*/ 2039 h 201549"/>
                      <a:gd name="connsiteX6" fmla="*/ 141493 w 142590"/>
                      <a:gd name="connsiteY6" fmla="*/ 99003 h 201549"/>
                      <a:gd name="connsiteX7" fmla="*/ 76057 w 142590"/>
                      <a:gd name="connsiteY7" fmla="*/ 195968 h 201549"/>
                      <a:gd name="connsiteX8" fmla="*/ 70151 w 142590"/>
                      <a:gd name="connsiteY8" fmla="*/ 24136 h 201549"/>
                      <a:gd name="connsiteX9" fmla="*/ 20335 w 142590"/>
                      <a:gd name="connsiteY9" fmla="*/ 99003 h 201549"/>
                      <a:gd name="connsiteX10" fmla="*/ 70151 w 142590"/>
                      <a:gd name="connsiteY10" fmla="*/ 173869 h 201549"/>
                      <a:gd name="connsiteX11" fmla="*/ 120062 w 142590"/>
                      <a:gd name="connsiteY11" fmla="*/ 99003 h 201549"/>
                      <a:gd name="connsiteX12" fmla="*/ 70151 w 142590"/>
                      <a:gd name="connsiteY12" fmla="*/ 24136 h 20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2590" h="201549">
                        <a:moveTo>
                          <a:pt x="70151" y="199778"/>
                        </a:moveTo>
                        <a:lnTo>
                          <a:pt x="64341" y="195968"/>
                        </a:lnTo>
                        <a:cubicBezTo>
                          <a:pt x="61674" y="194253"/>
                          <a:pt x="-1097" y="152819"/>
                          <a:pt x="-1097" y="99003"/>
                        </a:cubicBezTo>
                        <a:cubicBezTo>
                          <a:pt x="-1097" y="45186"/>
                          <a:pt x="61674" y="3753"/>
                          <a:pt x="64341" y="2039"/>
                        </a:cubicBezTo>
                        <a:lnTo>
                          <a:pt x="70151" y="-1772"/>
                        </a:lnTo>
                        <a:lnTo>
                          <a:pt x="76057" y="2039"/>
                        </a:lnTo>
                        <a:cubicBezTo>
                          <a:pt x="78723" y="3753"/>
                          <a:pt x="141493" y="45186"/>
                          <a:pt x="141493" y="99003"/>
                        </a:cubicBezTo>
                        <a:cubicBezTo>
                          <a:pt x="141493" y="152819"/>
                          <a:pt x="78723" y="194253"/>
                          <a:pt x="76057" y="195968"/>
                        </a:cubicBezTo>
                        <a:close/>
                        <a:moveTo>
                          <a:pt x="70151" y="24136"/>
                        </a:moveTo>
                        <a:cubicBezTo>
                          <a:pt x="55864" y="34995"/>
                          <a:pt x="20335" y="65190"/>
                          <a:pt x="20335" y="99003"/>
                        </a:cubicBezTo>
                        <a:cubicBezTo>
                          <a:pt x="20335" y="132912"/>
                          <a:pt x="55864" y="163106"/>
                          <a:pt x="70151" y="173869"/>
                        </a:cubicBezTo>
                        <a:cubicBezTo>
                          <a:pt x="84439" y="163106"/>
                          <a:pt x="120062" y="132912"/>
                          <a:pt x="120062" y="99003"/>
                        </a:cubicBezTo>
                        <a:cubicBezTo>
                          <a:pt x="120062" y="65190"/>
                          <a:pt x="84439" y="34995"/>
                          <a:pt x="70151" y="2413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BBAD1EC7-C2B0-31A4-EB50-895D872E025A}"/>
                      </a:ext>
                    </a:extLst>
                  </p:cNvPr>
                  <p:cNvSpPr/>
                  <p:nvPr/>
                </p:nvSpPr>
                <p:spPr>
                  <a:xfrm>
                    <a:off x="2781684" y="1420769"/>
                    <a:ext cx="18048" cy="96720"/>
                  </a:xfrm>
                  <a:custGeom>
                    <a:avLst/>
                    <a:gdLst>
                      <a:gd name="connsiteX0" fmla="*/ 0 w 21431"/>
                      <a:gd name="connsiteY0" fmla="*/ 0 h 114852"/>
                      <a:gd name="connsiteX1" fmla="*/ 21431 w 21431"/>
                      <a:gd name="connsiteY1" fmla="*/ 0 h 114852"/>
                      <a:gd name="connsiteX2" fmla="*/ 21431 w 21431"/>
                      <a:gd name="connsiteY2" fmla="*/ 114852 h 114852"/>
                      <a:gd name="connsiteX3" fmla="*/ 0 w 21431"/>
                      <a:gd name="connsiteY3" fmla="*/ 114852 h 114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" h="114852">
                        <a:moveTo>
                          <a:pt x="0" y="0"/>
                        </a:moveTo>
                        <a:lnTo>
                          <a:pt x="21431" y="0"/>
                        </a:lnTo>
                        <a:lnTo>
                          <a:pt x="21431" y="114852"/>
                        </a:lnTo>
                        <a:lnTo>
                          <a:pt x="0" y="11485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D094DF62-0710-181E-CF83-E318B84F0D57}"/>
                      </a:ext>
                    </a:extLst>
                  </p:cNvPr>
                  <p:cNvSpPr/>
                  <p:nvPr/>
                </p:nvSpPr>
                <p:spPr>
                  <a:xfrm>
                    <a:off x="2537900" y="1905426"/>
                    <a:ext cx="501371" cy="18048"/>
                  </a:xfrm>
                  <a:custGeom>
                    <a:avLst/>
                    <a:gdLst>
                      <a:gd name="connsiteX0" fmla="*/ 0 w 595360"/>
                      <a:gd name="connsiteY0" fmla="*/ 0 h 21431"/>
                      <a:gd name="connsiteX1" fmla="*/ 595360 w 595360"/>
                      <a:gd name="connsiteY1" fmla="*/ 0 h 21431"/>
                      <a:gd name="connsiteX2" fmla="*/ 595360 w 595360"/>
                      <a:gd name="connsiteY2" fmla="*/ 21431 h 21431"/>
                      <a:gd name="connsiteX3" fmla="*/ 0 w 595360"/>
                      <a:gd name="connsiteY3" fmla="*/ 21431 h 21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5360" h="21431">
                        <a:moveTo>
                          <a:pt x="0" y="0"/>
                        </a:moveTo>
                        <a:lnTo>
                          <a:pt x="595360" y="0"/>
                        </a:lnTo>
                        <a:lnTo>
                          <a:pt x="595360" y="21431"/>
                        </a:lnTo>
                        <a:lnTo>
                          <a:pt x="0" y="21431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9563F36-0A45-E4AF-8F4F-9ABA0E0176AB}"/>
                  </a:ext>
                </a:extLst>
              </p:cNvPr>
              <p:cNvSpPr txBox="1"/>
              <p:nvPr/>
            </p:nvSpPr>
            <p:spPr>
              <a:xfrm>
                <a:off x="4604807" y="3959969"/>
                <a:ext cx="9752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180+ </a:t>
                </a:r>
                <a:b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1200" i="1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növények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68924E-71C9-2A11-C738-075BB29308CE}"/>
                </a:ext>
              </a:extLst>
            </p:cNvPr>
            <p:cNvSpPr txBox="1"/>
            <p:nvPr/>
          </p:nvSpPr>
          <p:spPr>
            <a:xfrm>
              <a:off x="1910546" y="4573723"/>
              <a:ext cx="3936461" cy="388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900" kern="1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Az FSA-t jelenleg több mint 60 különböző országban mintegy 380 000 gazdálkodó használja, több mint 180 különböző növénykultúrában.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2087AE-9084-827B-9B6E-1FF254A82E85}"/>
                </a:ext>
              </a:extLst>
            </p:cNvPr>
            <p:cNvGrpSpPr/>
            <p:nvPr/>
          </p:nvGrpSpPr>
          <p:grpSpPr>
            <a:xfrm>
              <a:off x="3275781" y="3179879"/>
              <a:ext cx="1208134" cy="1241755"/>
              <a:chOff x="3275781" y="3179879"/>
              <a:chExt cx="1208134" cy="1241755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C3BF5B2-0883-899E-B757-B6F21263614E}"/>
                  </a:ext>
                </a:extLst>
              </p:cNvPr>
              <p:cNvSpPr txBox="1"/>
              <p:nvPr/>
            </p:nvSpPr>
            <p:spPr>
              <a:xfrm>
                <a:off x="3275781" y="3959969"/>
                <a:ext cx="12081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60+ </a:t>
                </a:r>
                <a:b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1200" i="1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országok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D51DA57-EB08-2351-187E-E472C649FBF2}"/>
                  </a:ext>
                </a:extLst>
              </p:cNvPr>
              <p:cNvGrpSpPr/>
              <p:nvPr/>
            </p:nvGrpSpPr>
            <p:grpSpPr>
              <a:xfrm>
                <a:off x="3511418" y="3179879"/>
                <a:ext cx="683414" cy="704906"/>
                <a:chOff x="3511418" y="3179879"/>
                <a:chExt cx="683414" cy="70490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31292F10-E1CA-15BE-75D9-51B0538653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511418" y="3179879"/>
                  <a:ext cx="683414" cy="704906"/>
                </a:xfrm>
                <a:prstGeom prst="rect">
                  <a:avLst/>
                </a:prstGeom>
              </p:spPr>
            </p:pic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FA0C36C-4D82-AFEE-4DEF-CF30450CA1B8}"/>
                    </a:ext>
                  </a:extLst>
                </p:cNvPr>
                <p:cNvSpPr/>
                <p:nvPr/>
              </p:nvSpPr>
              <p:spPr>
                <a:xfrm>
                  <a:off x="3635821" y="3317987"/>
                  <a:ext cx="429394" cy="425958"/>
                </a:xfrm>
                <a:custGeom>
                  <a:avLst/>
                  <a:gdLst>
                    <a:gd name="connsiteX0" fmla="*/ 780479 w 914400"/>
                    <a:gd name="connsiteY0" fmla="*/ 132850 h 907084"/>
                    <a:gd name="connsiteX1" fmla="*/ 457200 w 914400"/>
                    <a:gd name="connsiteY1" fmla="*/ 0 h 907084"/>
                    <a:gd name="connsiteX2" fmla="*/ 133922 w 914400"/>
                    <a:gd name="connsiteY2" fmla="*/ 132850 h 907084"/>
                    <a:gd name="connsiteX3" fmla="*/ 0 w 914400"/>
                    <a:gd name="connsiteY3" fmla="*/ 453542 h 907084"/>
                    <a:gd name="connsiteX4" fmla="*/ 133922 w 914400"/>
                    <a:gd name="connsiteY4" fmla="*/ 774235 h 907084"/>
                    <a:gd name="connsiteX5" fmla="*/ 457200 w 914400"/>
                    <a:gd name="connsiteY5" fmla="*/ 907085 h 907084"/>
                    <a:gd name="connsiteX6" fmla="*/ 780479 w 914400"/>
                    <a:gd name="connsiteY6" fmla="*/ 774235 h 907084"/>
                    <a:gd name="connsiteX7" fmla="*/ 914400 w 914400"/>
                    <a:gd name="connsiteY7" fmla="*/ 453542 h 907084"/>
                    <a:gd name="connsiteX8" fmla="*/ 780479 w 914400"/>
                    <a:gd name="connsiteY8" fmla="*/ 132850 h 907084"/>
                    <a:gd name="connsiteX9" fmla="*/ 884873 w 914400"/>
                    <a:gd name="connsiteY9" fmla="*/ 453542 h 907084"/>
                    <a:gd name="connsiteX10" fmla="*/ 877157 w 914400"/>
                    <a:gd name="connsiteY10" fmla="*/ 533385 h 907084"/>
                    <a:gd name="connsiteX11" fmla="*/ 859250 w 914400"/>
                    <a:gd name="connsiteY11" fmla="*/ 512125 h 907084"/>
                    <a:gd name="connsiteX12" fmla="*/ 816483 w 914400"/>
                    <a:gd name="connsiteY12" fmla="*/ 478487 h 907084"/>
                    <a:gd name="connsiteX13" fmla="*/ 810006 w 914400"/>
                    <a:gd name="connsiteY13" fmla="*/ 477448 h 907084"/>
                    <a:gd name="connsiteX14" fmla="*/ 791051 w 914400"/>
                    <a:gd name="connsiteY14" fmla="*/ 468094 h 907084"/>
                    <a:gd name="connsiteX15" fmla="*/ 771715 w 914400"/>
                    <a:gd name="connsiteY15" fmla="*/ 429353 h 907084"/>
                    <a:gd name="connsiteX16" fmla="*/ 779812 w 914400"/>
                    <a:gd name="connsiteY16" fmla="*/ 410550 h 907084"/>
                    <a:gd name="connsiteX17" fmla="*/ 786575 w 914400"/>
                    <a:gd name="connsiteY17" fmla="*/ 360944 h 907084"/>
                    <a:gd name="connsiteX18" fmla="*/ 725710 w 914400"/>
                    <a:gd name="connsiteY18" fmla="*/ 335243 h 907084"/>
                    <a:gd name="connsiteX19" fmla="*/ 655320 w 914400"/>
                    <a:gd name="connsiteY19" fmla="*/ 367464 h 907084"/>
                    <a:gd name="connsiteX20" fmla="*/ 611219 w 914400"/>
                    <a:gd name="connsiteY20" fmla="*/ 371810 h 907084"/>
                    <a:gd name="connsiteX21" fmla="*/ 619887 w 914400"/>
                    <a:gd name="connsiteY21" fmla="*/ 341291 h 907084"/>
                    <a:gd name="connsiteX22" fmla="*/ 645224 w 914400"/>
                    <a:gd name="connsiteY22" fmla="*/ 299243 h 907084"/>
                    <a:gd name="connsiteX23" fmla="*/ 629317 w 914400"/>
                    <a:gd name="connsiteY23" fmla="*/ 232440 h 907084"/>
                    <a:gd name="connsiteX24" fmla="*/ 583502 w 914400"/>
                    <a:gd name="connsiteY24" fmla="*/ 191622 h 907084"/>
                    <a:gd name="connsiteX25" fmla="*/ 582263 w 914400"/>
                    <a:gd name="connsiteY25" fmla="*/ 118960 h 907084"/>
                    <a:gd name="connsiteX26" fmla="*/ 625221 w 914400"/>
                    <a:gd name="connsiteY26" fmla="*/ 63401 h 907084"/>
                    <a:gd name="connsiteX27" fmla="*/ 884873 w 914400"/>
                    <a:gd name="connsiteY27" fmla="*/ 453542 h 907084"/>
                    <a:gd name="connsiteX28" fmla="*/ 188024 w 914400"/>
                    <a:gd name="connsiteY28" fmla="*/ 124157 h 907084"/>
                    <a:gd name="connsiteX29" fmla="*/ 253175 w 914400"/>
                    <a:gd name="connsiteY29" fmla="*/ 121512 h 907084"/>
                    <a:gd name="connsiteX30" fmla="*/ 283845 w 914400"/>
                    <a:gd name="connsiteY30" fmla="*/ 149102 h 907084"/>
                    <a:gd name="connsiteX31" fmla="*/ 285369 w 914400"/>
                    <a:gd name="connsiteY31" fmla="*/ 154393 h 907084"/>
                    <a:gd name="connsiteX32" fmla="*/ 328803 w 914400"/>
                    <a:gd name="connsiteY32" fmla="*/ 202110 h 907084"/>
                    <a:gd name="connsiteX33" fmla="*/ 381286 w 914400"/>
                    <a:gd name="connsiteY33" fmla="*/ 201259 h 907084"/>
                    <a:gd name="connsiteX34" fmla="*/ 398431 w 914400"/>
                    <a:gd name="connsiteY34" fmla="*/ 185196 h 907084"/>
                    <a:gd name="connsiteX35" fmla="*/ 402050 w 914400"/>
                    <a:gd name="connsiteY35" fmla="*/ 181134 h 907084"/>
                    <a:gd name="connsiteX36" fmla="*/ 428911 w 914400"/>
                    <a:gd name="connsiteY36" fmla="*/ 168378 h 907084"/>
                    <a:gd name="connsiteX37" fmla="*/ 466630 w 914400"/>
                    <a:gd name="connsiteY37" fmla="*/ 173197 h 907084"/>
                    <a:gd name="connsiteX38" fmla="*/ 474155 w 914400"/>
                    <a:gd name="connsiteY38" fmla="*/ 195307 h 907084"/>
                    <a:gd name="connsiteX39" fmla="*/ 450533 w 914400"/>
                    <a:gd name="connsiteY39" fmla="*/ 215527 h 907084"/>
                    <a:gd name="connsiteX40" fmla="*/ 428054 w 914400"/>
                    <a:gd name="connsiteY40" fmla="*/ 231685 h 907084"/>
                    <a:gd name="connsiteX41" fmla="*/ 409194 w 914400"/>
                    <a:gd name="connsiteY41" fmla="*/ 246236 h 907084"/>
                    <a:gd name="connsiteX42" fmla="*/ 362807 w 914400"/>
                    <a:gd name="connsiteY42" fmla="*/ 257385 h 907084"/>
                    <a:gd name="connsiteX43" fmla="*/ 312325 w 914400"/>
                    <a:gd name="connsiteY43" fmla="*/ 294047 h 907084"/>
                    <a:gd name="connsiteX44" fmla="*/ 309277 w 914400"/>
                    <a:gd name="connsiteY44" fmla="*/ 302078 h 907084"/>
                    <a:gd name="connsiteX45" fmla="*/ 279749 w 914400"/>
                    <a:gd name="connsiteY45" fmla="*/ 355275 h 907084"/>
                    <a:gd name="connsiteX46" fmla="*/ 272129 w 914400"/>
                    <a:gd name="connsiteY46" fmla="*/ 436251 h 907084"/>
                    <a:gd name="connsiteX47" fmla="*/ 282797 w 914400"/>
                    <a:gd name="connsiteY47" fmla="*/ 449763 h 907084"/>
                    <a:gd name="connsiteX48" fmla="*/ 288322 w 914400"/>
                    <a:gd name="connsiteY48" fmla="*/ 456377 h 907084"/>
                    <a:gd name="connsiteX49" fmla="*/ 349758 w 914400"/>
                    <a:gd name="connsiteY49" fmla="*/ 482267 h 907084"/>
                    <a:gd name="connsiteX50" fmla="*/ 387953 w 914400"/>
                    <a:gd name="connsiteY50" fmla="*/ 501164 h 907084"/>
                    <a:gd name="connsiteX51" fmla="*/ 388430 w 914400"/>
                    <a:gd name="connsiteY51" fmla="*/ 501542 h 907084"/>
                    <a:gd name="connsiteX52" fmla="*/ 443008 w 914400"/>
                    <a:gd name="connsiteY52" fmla="*/ 527338 h 907084"/>
                    <a:gd name="connsiteX53" fmla="*/ 467106 w 914400"/>
                    <a:gd name="connsiteY53" fmla="*/ 541889 h 907084"/>
                    <a:gd name="connsiteX54" fmla="*/ 461963 w 914400"/>
                    <a:gd name="connsiteY54" fmla="*/ 572881 h 907084"/>
                    <a:gd name="connsiteX55" fmla="*/ 457010 w 914400"/>
                    <a:gd name="connsiteY55" fmla="*/ 623337 h 907084"/>
                    <a:gd name="connsiteX56" fmla="*/ 458343 w 914400"/>
                    <a:gd name="connsiteY56" fmla="*/ 654707 h 907084"/>
                    <a:gd name="connsiteX57" fmla="*/ 427387 w 914400"/>
                    <a:gd name="connsiteY57" fmla="*/ 704597 h 907084"/>
                    <a:gd name="connsiteX58" fmla="*/ 401860 w 914400"/>
                    <a:gd name="connsiteY58" fmla="*/ 761101 h 907084"/>
                    <a:gd name="connsiteX59" fmla="*/ 384048 w 914400"/>
                    <a:gd name="connsiteY59" fmla="*/ 795211 h 907084"/>
                    <a:gd name="connsiteX60" fmla="*/ 374809 w 914400"/>
                    <a:gd name="connsiteY60" fmla="*/ 788313 h 907084"/>
                    <a:gd name="connsiteX61" fmla="*/ 363474 w 914400"/>
                    <a:gd name="connsiteY61" fmla="*/ 752691 h 907084"/>
                    <a:gd name="connsiteX62" fmla="*/ 326326 w 914400"/>
                    <a:gd name="connsiteY62" fmla="*/ 666235 h 907084"/>
                    <a:gd name="connsiteX63" fmla="*/ 284702 w 914400"/>
                    <a:gd name="connsiteY63" fmla="*/ 630896 h 907084"/>
                    <a:gd name="connsiteX64" fmla="*/ 264700 w 914400"/>
                    <a:gd name="connsiteY64" fmla="*/ 596881 h 907084"/>
                    <a:gd name="connsiteX65" fmla="*/ 276511 w 914400"/>
                    <a:gd name="connsiteY65" fmla="*/ 545290 h 907084"/>
                    <a:gd name="connsiteX66" fmla="*/ 248126 w 914400"/>
                    <a:gd name="connsiteY66" fmla="*/ 482267 h 907084"/>
                    <a:gd name="connsiteX67" fmla="*/ 224028 w 914400"/>
                    <a:gd name="connsiteY67" fmla="*/ 471212 h 907084"/>
                    <a:gd name="connsiteX68" fmla="*/ 192881 w 914400"/>
                    <a:gd name="connsiteY68" fmla="*/ 455527 h 907084"/>
                    <a:gd name="connsiteX69" fmla="*/ 156305 w 914400"/>
                    <a:gd name="connsiteY69" fmla="*/ 394015 h 907084"/>
                    <a:gd name="connsiteX70" fmla="*/ 155067 w 914400"/>
                    <a:gd name="connsiteY70" fmla="*/ 388535 h 907084"/>
                    <a:gd name="connsiteX71" fmla="*/ 106299 w 914400"/>
                    <a:gd name="connsiteY71" fmla="*/ 325228 h 907084"/>
                    <a:gd name="connsiteX72" fmla="*/ 59912 w 914400"/>
                    <a:gd name="connsiteY72" fmla="*/ 297448 h 907084"/>
                    <a:gd name="connsiteX73" fmla="*/ 188024 w 914400"/>
                    <a:gd name="connsiteY73" fmla="*/ 124157 h 907084"/>
                    <a:gd name="connsiteX74" fmla="*/ 29528 w 914400"/>
                    <a:gd name="connsiteY74" fmla="*/ 453542 h 907084"/>
                    <a:gd name="connsiteX75" fmla="*/ 48863 w 914400"/>
                    <a:gd name="connsiteY75" fmla="*/ 327401 h 907084"/>
                    <a:gd name="connsiteX76" fmla="*/ 97155 w 914400"/>
                    <a:gd name="connsiteY76" fmla="*/ 353102 h 907084"/>
                    <a:gd name="connsiteX77" fmla="*/ 126111 w 914400"/>
                    <a:gd name="connsiteY77" fmla="*/ 395149 h 907084"/>
                    <a:gd name="connsiteX78" fmla="*/ 127445 w 914400"/>
                    <a:gd name="connsiteY78" fmla="*/ 400629 h 907084"/>
                    <a:gd name="connsiteX79" fmla="*/ 174593 w 914400"/>
                    <a:gd name="connsiteY79" fmla="*/ 478487 h 907084"/>
                    <a:gd name="connsiteX80" fmla="*/ 174879 w 914400"/>
                    <a:gd name="connsiteY80" fmla="*/ 478676 h 907084"/>
                    <a:gd name="connsiteX81" fmla="*/ 212408 w 914400"/>
                    <a:gd name="connsiteY81" fmla="*/ 498046 h 907084"/>
                    <a:gd name="connsiteX82" fmla="*/ 234220 w 914400"/>
                    <a:gd name="connsiteY82" fmla="*/ 507967 h 907084"/>
                    <a:gd name="connsiteX83" fmla="*/ 248031 w 914400"/>
                    <a:gd name="connsiteY83" fmla="*/ 537259 h 907084"/>
                    <a:gd name="connsiteX84" fmla="*/ 235172 w 914400"/>
                    <a:gd name="connsiteY84" fmla="*/ 595180 h 907084"/>
                    <a:gd name="connsiteX85" fmla="*/ 269843 w 914400"/>
                    <a:gd name="connsiteY85" fmla="*/ 656030 h 907084"/>
                    <a:gd name="connsiteX86" fmla="*/ 303371 w 914400"/>
                    <a:gd name="connsiteY86" fmla="*/ 684377 h 907084"/>
                    <a:gd name="connsiteX87" fmla="*/ 334899 w 914400"/>
                    <a:gd name="connsiteY87" fmla="*/ 759495 h 907084"/>
                    <a:gd name="connsiteX88" fmla="*/ 348901 w 914400"/>
                    <a:gd name="connsiteY88" fmla="*/ 801825 h 907084"/>
                    <a:gd name="connsiteX89" fmla="*/ 382429 w 914400"/>
                    <a:gd name="connsiteY89" fmla="*/ 824502 h 907084"/>
                    <a:gd name="connsiteX90" fmla="*/ 391763 w 914400"/>
                    <a:gd name="connsiteY90" fmla="*/ 823274 h 907084"/>
                    <a:gd name="connsiteX91" fmla="*/ 431483 w 914400"/>
                    <a:gd name="connsiteY91" fmla="*/ 760062 h 907084"/>
                    <a:gd name="connsiteX92" fmla="*/ 442627 w 914400"/>
                    <a:gd name="connsiteY92" fmla="*/ 729542 h 907084"/>
                    <a:gd name="connsiteX93" fmla="*/ 487775 w 914400"/>
                    <a:gd name="connsiteY93" fmla="*/ 657826 h 907084"/>
                    <a:gd name="connsiteX94" fmla="*/ 486347 w 914400"/>
                    <a:gd name="connsiteY94" fmla="*/ 619558 h 907084"/>
                    <a:gd name="connsiteX95" fmla="*/ 488156 w 914400"/>
                    <a:gd name="connsiteY95" fmla="*/ 586393 h 907084"/>
                    <a:gd name="connsiteX96" fmla="*/ 495491 w 914400"/>
                    <a:gd name="connsiteY96" fmla="*/ 533574 h 907084"/>
                    <a:gd name="connsiteX97" fmla="*/ 446246 w 914400"/>
                    <a:gd name="connsiteY97" fmla="*/ 498046 h 907084"/>
                    <a:gd name="connsiteX98" fmla="*/ 407575 w 914400"/>
                    <a:gd name="connsiteY98" fmla="*/ 479054 h 907084"/>
                    <a:gd name="connsiteX99" fmla="*/ 407099 w 914400"/>
                    <a:gd name="connsiteY99" fmla="*/ 478676 h 907084"/>
                    <a:gd name="connsiteX100" fmla="*/ 350615 w 914400"/>
                    <a:gd name="connsiteY100" fmla="*/ 452881 h 907084"/>
                    <a:gd name="connsiteX101" fmla="*/ 311468 w 914400"/>
                    <a:gd name="connsiteY101" fmla="*/ 438046 h 907084"/>
                    <a:gd name="connsiteX102" fmla="*/ 305467 w 914400"/>
                    <a:gd name="connsiteY102" fmla="*/ 430865 h 907084"/>
                    <a:gd name="connsiteX103" fmla="*/ 296513 w 914400"/>
                    <a:gd name="connsiteY103" fmla="*/ 419621 h 907084"/>
                    <a:gd name="connsiteX104" fmla="*/ 301752 w 914400"/>
                    <a:gd name="connsiteY104" fmla="*/ 374739 h 907084"/>
                    <a:gd name="connsiteX105" fmla="*/ 336899 w 914400"/>
                    <a:gd name="connsiteY105" fmla="*/ 312188 h 907084"/>
                    <a:gd name="connsiteX106" fmla="*/ 339852 w 914400"/>
                    <a:gd name="connsiteY106" fmla="*/ 304535 h 907084"/>
                    <a:gd name="connsiteX107" fmla="*/ 362903 w 914400"/>
                    <a:gd name="connsiteY107" fmla="*/ 286488 h 907084"/>
                    <a:gd name="connsiteX108" fmla="*/ 423291 w 914400"/>
                    <a:gd name="connsiteY108" fmla="*/ 271842 h 907084"/>
                    <a:gd name="connsiteX109" fmla="*/ 447866 w 914400"/>
                    <a:gd name="connsiteY109" fmla="*/ 253228 h 907084"/>
                    <a:gd name="connsiteX110" fmla="*/ 461963 w 914400"/>
                    <a:gd name="connsiteY110" fmla="*/ 242267 h 907084"/>
                    <a:gd name="connsiteX111" fmla="*/ 503682 w 914400"/>
                    <a:gd name="connsiteY111" fmla="*/ 195779 h 907084"/>
                    <a:gd name="connsiteX112" fmla="*/ 492633 w 914400"/>
                    <a:gd name="connsiteY112" fmla="*/ 159023 h 907084"/>
                    <a:gd name="connsiteX113" fmla="*/ 425577 w 914400"/>
                    <a:gd name="connsiteY113" fmla="*/ 138992 h 907084"/>
                    <a:gd name="connsiteX114" fmla="*/ 380238 w 914400"/>
                    <a:gd name="connsiteY114" fmla="*/ 161197 h 907084"/>
                    <a:gd name="connsiteX115" fmla="*/ 376333 w 914400"/>
                    <a:gd name="connsiteY115" fmla="*/ 165543 h 907084"/>
                    <a:gd name="connsiteX116" fmla="*/ 365379 w 914400"/>
                    <a:gd name="connsiteY116" fmla="*/ 176409 h 907084"/>
                    <a:gd name="connsiteX117" fmla="*/ 338138 w 914400"/>
                    <a:gd name="connsiteY117" fmla="*/ 174047 h 907084"/>
                    <a:gd name="connsiteX118" fmla="*/ 313468 w 914400"/>
                    <a:gd name="connsiteY118" fmla="*/ 145134 h 907084"/>
                    <a:gd name="connsiteX119" fmla="*/ 312420 w 914400"/>
                    <a:gd name="connsiteY119" fmla="*/ 141354 h 907084"/>
                    <a:gd name="connsiteX120" fmla="*/ 258318 w 914400"/>
                    <a:gd name="connsiteY120" fmla="*/ 92409 h 907084"/>
                    <a:gd name="connsiteX121" fmla="*/ 235649 w 914400"/>
                    <a:gd name="connsiteY121" fmla="*/ 90520 h 907084"/>
                    <a:gd name="connsiteX122" fmla="*/ 457200 w 914400"/>
                    <a:gd name="connsiteY122" fmla="*/ 29291 h 907084"/>
                    <a:gd name="connsiteX123" fmla="*/ 588550 w 914400"/>
                    <a:gd name="connsiteY123" fmla="*/ 49795 h 907084"/>
                    <a:gd name="connsiteX124" fmla="*/ 553022 w 914400"/>
                    <a:gd name="connsiteY124" fmla="*/ 116315 h 907084"/>
                    <a:gd name="connsiteX125" fmla="*/ 557308 w 914400"/>
                    <a:gd name="connsiteY125" fmla="*/ 204850 h 907084"/>
                    <a:gd name="connsiteX126" fmla="*/ 612077 w 914400"/>
                    <a:gd name="connsiteY126" fmla="*/ 256157 h 907084"/>
                    <a:gd name="connsiteX127" fmla="*/ 617982 w 914400"/>
                    <a:gd name="connsiteY127" fmla="*/ 288472 h 907084"/>
                    <a:gd name="connsiteX128" fmla="*/ 597980 w 914400"/>
                    <a:gd name="connsiteY128" fmla="*/ 321921 h 907084"/>
                    <a:gd name="connsiteX129" fmla="*/ 590740 w 914400"/>
                    <a:gd name="connsiteY129" fmla="*/ 392692 h 907084"/>
                    <a:gd name="connsiteX130" fmla="*/ 672465 w 914400"/>
                    <a:gd name="connsiteY130" fmla="*/ 391369 h 907084"/>
                    <a:gd name="connsiteX131" fmla="*/ 731330 w 914400"/>
                    <a:gd name="connsiteY131" fmla="*/ 364062 h 907084"/>
                    <a:gd name="connsiteX132" fmla="*/ 760286 w 914400"/>
                    <a:gd name="connsiteY132" fmla="*/ 373984 h 907084"/>
                    <a:gd name="connsiteX133" fmla="*/ 754475 w 914400"/>
                    <a:gd name="connsiteY133" fmla="*/ 395810 h 907084"/>
                    <a:gd name="connsiteX134" fmla="*/ 742474 w 914400"/>
                    <a:gd name="connsiteY134" fmla="*/ 426613 h 907084"/>
                    <a:gd name="connsiteX135" fmla="*/ 770573 w 914400"/>
                    <a:gd name="connsiteY135" fmla="*/ 489070 h 907084"/>
                    <a:gd name="connsiteX136" fmla="*/ 805910 w 914400"/>
                    <a:gd name="connsiteY136" fmla="*/ 506456 h 907084"/>
                    <a:gd name="connsiteX137" fmla="*/ 810482 w 914400"/>
                    <a:gd name="connsiteY137" fmla="*/ 507212 h 907084"/>
                    <a:gd name="connsiteX138" fmla="*/ 835343 w 914400"/>
                    <a:gd name="connsiteY138" fmla="*/ 529322 h 907084"/>
                    <a:gd name="connsiteX139" fmla="*/ 870204 w 914400"/>
                    <a:gd name="connsiteY139" fmla="*/ 563810 h 907084"/>
                    <a:gd name="connsiteX140" fmla="*/ 781240 w 914400"/>
                    <a:gd name="connsiteY140" fmla="*/ 730109 h 907084"/>
                    <a:gd name="connsiteX141" fmla="*/ 781431 w 914400"/>
                    <a:gd name="connsiteY141" fmla="*/ 713857 h 907084"/>
                    <a:gd name="connsiteX142" fmla="*/ 724186 w 914400"/>
                    <a:gd name="connsiteY142" fmla="*/ 608125 h 907084"/>
                    <a:gd name="connsiteX143" fmla="*/ 614744 w 914400"/>
                    <a:gd name="connsiteY143" fmla="*/ 630235 h 907084"/>
                    <a:gd name="connsiteX144" fmla="*/ 554736 w 914400"/>
                    <a:gd name="connsiteY144" fmla="*/ 720282 h 907084"/>
                    <a:gd name="connsiteX145" fmla="*/ 559689 w 914400"/>
                    <a:gd name="connsiteY145" fmla="*/ 776124 h 907084"/>
                    <a:gd name="connsiteX146" fmla="*/ 620744 w 914400"/>
                    <a:gd name="connsiteY146" fmla="*/ 797384 h 907084"/>
                    <a:gd name="connsiteX147" fmla="*/ 656654 w 914400"/>
                    <a:gd name="connsiteY147" fmla="*/ 828754 h 907084"/>
                    <a:gd name="connsiteX148" fmla="*/ 457105 w 914400"/>
                    <a:gd name="connsiteY148" fmla="*/ 877888 h 907084"/>
                    <a:gd name="connsiteX149" fmla="*/ 29528 w 914400"/>
                    <a:gd name="connsiteY149" fmla="*/ 453542 h 907084"/>
                    <a:gd name="connsiteX150" fmla="*/ 683990 w 914400"/>
                    <a:gd name="connsiteY150" fmla="*/ 812975 h 907084"/>
                    <a:gd name="connsiteX151" fmla="*/ 622840 w 914400"/>
                    <a:gd name="connsiteY151" fmla="*/ 767998 h 907084"/>
                    <a:gd name="connsiteX152" fmla="*/ 620078 w 914400"/>
                    <a:gd name="connsiteY152" fmla="*/ 767998 h 907084"/>
                    <a:gd name="connsiteX153" fmla="*/ 583216 w 914400"/>
                    <a:gd name="connsiteY153" fmla="*/ 758361 h 907084"/>
                    <a:gd name="connsiteX154" fmla="*/ 583025 w 914400"/>
                    <a:gd name="connsiteY154" fmla="*/ 728786 h 907084"/>
                    <a:gd name="connsiteX155" fmla="*/ 636270 w 914400"/>
                    <a:gd name="connsiteY155" fmla="*/ 650361 h 907084"/>
                    <a:gd name="connsiteX156" fmla="*/ 712089 w 914400"/>
                    <a:gd name="connsiteY156" fmla="*/ 634770 h 907084"/>
                    <a:gd name="connsiteX157" fmla="*/ 752380 w 914400"/>
                    <a:gd name="connsiteY157" fmla="*/ 709321 h 907084"/>
                    <a:gd name="connsiteX158" fmla="*/ 757904 w 914400"/>
                    <a:gd name="connsiteY158" fmla="*/ 755054 h 907084"/>
                    <a:gd name="connsiteX159" fmla="*/ 683990 w 914400"/>
                    <a:gd name="connsiteY159" fmla="*/ 812975 h 907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14400" h="907084">
                      <a:moveTo>
                        <a:pt x="780479" y="132850"/>
                      </a:moveTo>
                      <a:cubicBezTo>
                        <a:pt x="694182" y="47150"/>
                        <a:pt x="579311" y="0"/>
                        <a:pt x="457200" y="0"/>
                      </a:cubicBezTo>
                      <a:cubicBezTo>
                        <a:pt x="335090" y="0"/>
                        <a:pt x="220218" y="47150"/>
                        <a:pt x="133922" y="132850"/>
                      </a:cubicBezTo>
                      <a:cubicBezTo>
                        <a:pt x="47530" y="218456"/>
                        <a:pt x="0" y="332409"/>
                        <a:pt x="0" y="453542"/>
                      </a:cubicBezTo>
                      <a:cubicBezTo>
                        <a:pt x="0" y="574676"/>
                        <a:pt x="47530" y="688629"/>
                        <a:pt x="133922" y="774235"/>
                      </a:cubicBezTo>
                      <a:cubicBezTo>
                        <a:pt x="220218" y="859935"/>
                        <a:pt x="335090" y="907085"/>
                        <a:pt x="457200" y="907085"/>
                      </a:cubicBezTo>
                      <a:cubicBezTo>
                        <a:pt x="579311" y="907085"/>
                        <a:pt x="694182" y="859935"/>
                        <a:pt x="780479" y="774235"/>
                      </a:cubicBezTo>
                      <a:cubicBezTo>
                        <a:pt x="866870" y="688629"/>
                        <a:pt x="914400" y="574676"/>
                        <a:pt x="914400" y="453542"/>
                      </a:cubicBezTo>
                      <a:cubicBezTo>
                        <a:pt x="914400" y="332409"/>
                        <a:pt x="866870" y="218456"/>
                        <a:pt x="780479" y="132850"/>
                      </a:cubicBezTo>
                      <a:close/>
                      <a:moveTo>
                        <a:pt x="884873" y="453542"/>
                      </a:moveTo>
                      <a:cubicBezTo>
                        <a:pt x="884873" y="480849"/>
                        <a:pt x="882206" y="507495"/>
                        <a:pt x="877157" y="533385"/>
                      </a:cubicBezTo>
                      <a:cubicBezTo>
                        <a:pt x="870776" y="527999"/>
                        <a:pt x="864203" y="518928"/>
                        <a:pt x="859250" y="512125"/>
                      </a:cubicBezTo>
                      <a:cubicBezTo>
                        <a:pt x="844296" y="491432"/>
                        <a:pt x="831913" y="481700"/>
                        <a:pt x="816483" y="478487"/>
                      </a:cubicBezTo>
                      <a:cubicBezTo>
                        <a:pt x="814102" y="478015"/>
                        <a:pt x="811911" y="477731"/>
                        <a:pt x="810006" y="477448"/>
                      </a:cubicBezTo>
                      <a:cubicBezTo>
                        <a:pt x="803243" y="476503"/>
                        <a:pt x="799243" y="475936"/>
                        <a:pt x="791051" y="468094"/>
                      </a:cubicBezTo>
                      <a:cubicBezTo>
                        <a:pt x="780860" y="458267"/>
                        <a:pt x="770573" y="440692"/>
                        <a:pt x="771715" y="429353"/>
                      </a:cubicBezTo>
                      <a:cubicBezTo>
                        <a:pt x="772287" y="423401"/>
                        <a:pt x="776002" y="417165"/>
                        <a:pt x="779812" y="410550"/>
                      </a:cubicBezTo>
                      <a:cubicBezTo>
                        <a:pt x="787051" y="398267"/>
                        <a:pt x="796862" y="381543"/>
                        <a:pt x="786575" y="360944"/>
                      </a:cubicBezTo>
                      <a:cubicBezTo>
                        <a:pt x="776573" y="341007"/>
                        <a:pt x="751523" y="330425"/>
                        <a:pt x="725710" y="335243"/>
                      </a:cubicBezTo>
                      <a:cubicBezTo>
                        <a:pt x="703898" y="339306"/>
                        <a:pt x="679609" y="350456"/>
                        <a:pt x="655320" y="367464"/>
                      </a:cubicBezTo>
                      <a:cubicBezTo>
                        <a:pt x="637889" y="379653"/>
                        <a:pt x="618839" y="379275"/>
                        <a:pt x="611219" y="371810"/>
                      </a:cubicBezTo>
                      <a:cubicBezTo>
                        <a:pt x="603885" y="364724"/>
                        <a:pt x="610934" y="351401"/>
                        <a:pt x="619887" y="341291"/>
                      </a:cubicBezTo>
                      <a:cubicBezTo>
                        <a:pt x="627507" y="332787"/>
                        <a:pt x="636461" y="321070"/>
                        <a:pt x="645224" y="299243"/>
                      </a:cubicBezTo>
                      <a:cubicBezTo>
                        <a:pt x="653701" y="278078"/>
                        <a:pt x="658463" y="253511"/>
                        <a:pt x="629317" y="232440"/>
                      </a:cubicBezTo>
                      <a:cubicBezTo>
                        <a:pt x="601790" y="212598"/>
                        <a:pt x="589217" y="202677"/>
                        <a:pt x="583502" y="191622"/>
                      </a:cubicBezTo>
                      <a:cubicBezTo>
                        <a:pt x="577025" y="178866"/>
                        <a:pt x="578453" y="160157"/>
                        <a:pt x="582263" y="118960"/>
                      </a:cubicBezTo>
                      <a:cubicBezTo>
                        <a:pt x="584454" y="94960"/>
                        <a:pt x="585978" y="80031"/>
                        <a:pt x="625221" y="63401"/>
                      </a:cubicBezTo>
                      <a:cubicBezTo>
                        <a:pt x="777812" y="128409"/>
                        <a:pt x="884873" y="278834"/>
                        <a:pt x="884873" y="453542"/>
                      </a:cubicBezTo>
                      <a:close/>
                      <a:moveTo>
                        <a:pt x="188024" y="124157"/>
                      </a:moveTo>
                      <a:cubicBezTo>
                        <a:pt x="210693" y="120850"/>
                        <a:pt x="234029" y="118110"/>
                        <a:pt x="253175" y="121512"/>
                      </a:cubicBezTo>
                      <a:cubicBezTo>
                        <a:pt x="277559" y="125764"/>
                        <a:pt x="280797" y="137669"/>
                        <a:pt x="283845" y="149102"/>
                      </a:cubicBezTo>
                      <a:cubicBezTo>
                        <a:pt x="284321" y="150897"/>
                        <a:pt x="284798" y="152693"/>
                        <a:pt x="285369" y="154393"/>
                      </a:cubicBezTo>
                      <a:cubicBezTo>
                        <a:pt x="293465" y="179244"/>
                        <a:pt x="308039" y="195307"/>
                        <a:pt x="328803" y="202110"/>
                      </a:cubicBezTo>
                      <a:cubicBezTo>
                        <a:pt x="352806" y="209952"/>
                        <a:pt x="368046" y="209763"/>
                        <a:pt x="381286" y="201259"/>
                      </a:cubicBezTo>
                      <a:cubicBezTo>
                        <a:pt x="387858" y="197007"/>
                        <a:pt x="393001" y="191244"/>
                        <a:pt x="398431" y="185196"/>
                      </a:cubicBezTo>
                      <a:cubicBezTo>
                        <a:pt x="399574" y="183874"/>
                        <a:pt x="400812" y="182551"/>
                        <a:pt x="402050" y="181134"/>
                      </a:cubicBezTo>
                      <a:cubicBezTo>
                        <a:pt x="410813" y="171496"/>
                        <a:pt x="413575" y="170173"/>
                        <a:pt x="428911" y="168378"/>
                      </a:cubicBezTo>
                      <a:cubicBezTo>
                        <a:pt x="461963" y="164598"/>
                        <a:pt x="465106" y="170456"/>
                        <a:pt x="466630" y="173197"/>
                      </a:cubicBezTo>
                      <a:cubicBezTo>
                        <a:pt x="471773" y="182645"/>
                        <a:pt x="474250" y="190015"/>
                        <a:pt x="474155" y="195307"/>
                      </a:cubicBezTo>
                      <a:cubicBezTo>
                        <a:pt x="474059" y="198425"/>
                        <a:pt x="473869" y="205795"/>
                        <a:pt x="450533" y="215527"/>
                      </a:cubicBezTo>
                      <a:cubicBezTo>
                        <a:pt x="442246" y="218929"/>
                        <a:pt x="435388" y="225165"/>
                        <a:pt x="428054" y="231685"/>
                      </a:cubicBezTo>
                      <a:cubicBezTo>
                        <a:pt x="422053" y="237070"/>
                        <a:pt x="415766" y="242645"/>
                        <a:pt x="409194" y="246236"/>
                      </a:cubicBezTo>
                      <a:cubicBezTo>
                        <a:pt x="396621" y="252944"/>
                        <a:pt x="378333" y="257385"/>
                        <a:pt x="362807" y="257385"/>
                      </a:cubicBezTo>
                      <a:cubicBezTo>
                        <a:pt x="340900" y="257385"/>
                        <a:pt x="321088" y="271748"/>
                        <a:pt x="312325" y="294047"/>
                      </a:cubicBezTo>
                      <a:cubicBezTo>
                        <a:pt x="311277" y="296598"/>
                        <a:pt x="310325" y="299338"/>
                        <a:pt x="309277" y="302078"/>
                      </a:cubicBezTo>
                      <a:cubicBezTo>
                        <a:pt x="302990" y="318614"/>
                        <a:pt x="295942" y="337417"/>
                        <a:pt x="279749" y="355275"/>
                      </a:cubicBezTo>
                      <a:cubicBezTo>
                        <a:pt x="247460" y="390991"/>
                        <a:pt x="259937" y="418582"/>
                        <a:pt x="272129" y="436251"/>
                      </a:cubicBezTo>
                      <a:cubicBezTo>
                        <a:pt x="275368" y="440975"/>
                        <a:pt x="279178" y="445416"/>
                        <a:pt x="282797" y="449763"/>
                      </a:cubicBezTo>
                      <a:cubicBezTo>
                        <a:pt x="284607" y="451936"/>
                        <a:pt x="286512" y="454109"/>
                        <a:pt x="288322" y="456377"/>
                      </a:cubicBezTo>
                      <a:cubicBezTo>
                        <a:pt x="297847" y="468283"/>
                        <a:pt x="321183" y="481511"/>
                        <a:pt x="349758" y="482267"/>
                      </a:cubicBezTo>
                      <a:cubicBezTo>
                        <a:pt x="360902" y="482550"/>
                        <a:pt x="377381" y="492282"/>
                        <a:pt x="387953" y="501164"/>
                      </a:cubicBezTo>
                      <a:lnTo>
                        <a:pt x="388430" y="501542"/>
                      </a:lnTo>
                      <a:cubicBezTo>
                        <a:pt x="399193" y="510613"/>
                        <a:pt x="415576" y="524408"/>
                        <a:pt x="443008" y="527338"/>
                      </a:cubicBezTo>
                      <a:cubicBezTo>
                        <a:pt x="463487" y="529511"/>
                        <a:pt x="466249" y="538865"/>
                        <a:pt x="467106" y="541889"/>
                      </a:cubicBezTo>
                      <a:cubicBezTo>
                        <a:pt x="469868" y="551337"/>
                        <a:pt x="466344" y="564566"/>
                        <a:pt x="461963" y="572881"/>
                      </a:cubicBezTo>
                      <a:cubicBezTo>
                        <a:pt x="452819" y="590172"/>
                        <a:pt x="454914" y="606991"/>
                        <a:pt x="457010" y="623337"/>
                      </a:cubicBezTo>
                      <a:cubicBezTo>
                        <a:pt x="458248" y="633353"/>
                        <a:pt x="459581" y="643652"/>
                        <a:pt x="458343" y="654707"/>
                      </a:cubicBezTo>
                      <a:cubicBezTo>
                        <a:pt x="455867" y="676818"/>
                        <a:pt x="438817" y="697794"/>
                        <a:pt x="427387" y="704597"/>
                      </a:cubicBezTo>
                      <a:cubicBezTo>
                        <a:pt x="400717" y="720471"/>
                        <a:pt x="401384" y="742014"/>
                        <a:pt x="401860" y="761101"/>
                      </a:cubicBezTo>
                      <a:cubicBezTo>
                        <a:pt x="402336" y="779148"/>
                        <a:pt x="391859" y="793132"/>
                        <a:pt x="384048" y="795211"/>
                      </a:cubicBezTo>
                      <a:cubicBezTo>
                        <a:pt x="382715" y="795589"/>
                        <a:pt x="379190" y="796534"/>
                        <a:pt x="374809" y="788313"/>
                      </a:cubicBezTo>
                      <a:cubicBezTo>
                        <a:pt x="370237" y="779715"/>
                        <a:pt x="367094" y="767148"/>
                        <a:pt x="363474" y="752691"/>
                      </a:cubicBezTo>
                      <a:cubicBezTo>
                        <a:pt x="356902" y="726518"/>
                        <a:pt x="348806" y="694014"/>
                        <a:pt x="326326" y="666235"/>
                      </a:cubicBezTo>
                      <a:cubicBezTo>
                        <a:pt x="311182" y="647526"/>
                        <a:pt x="296799" y="637889"/>
                        <a:pt x="284702" y="630896"/>
                      </a:cubicBezTo>
                      <a:cubicBezTo>
                        <a:pt x="266224" y="620314"/>
                        <a:pt x="264224" y="605007"/>
                        <a:pt x="264700" y="596881"/>
                      </a:cubicBezTo>
                      <a:cubicBezTo>
                        <a:pt x="265271" y="585637"/>
                        <a:pt x="269748" y="569101"/>
                        <a:pt x="276511" y="545290"/>
                      </a:cubicBezTo>
                      <a:cubicBezTo>
                        <a:pt x="284321" y="517605"/>
                        <a:pt x="274796" y="496345"/>
                        <a:pt x="248126" y="482267"/>
                      </a:cubicBezTo>
                      <a:cubicBezTo>
                        <a:pt x="240506" y="478204"/>
                        <a:pt x="232124" y="474708"/>
                        <a:pt x="224028" y="471212"/>
                      </a:cubicBezTo>
                      <a:cubicBezTo>
                        <a:pt x="212408" y="466298"/>
                        <a:pt x="200501" y="461196"/>
                        <a:pt x="192881" y="455527"/>
                      </a:cubicBezTo>
                      <a:cubicBezTo>
                        <a:pt x="170307" y="437763"/>
                        <a:pt x="161925" y="418015"/>
                        <a:pt x="156305" y="394015"/>
                      </a:cubicBezTo>
                      <a:lnTo>
                        <a:pt x="155067" y="388535"/>
                      </a:lnTo>
                      <a:cubicBezTo>
                        <a:pt x="147828" y="357448"/>
                        <a:pt x="143066" y="336850"/>
                        <a:pt x="106299" y="325228"/>
                      </a:cubicBezTo>
                      <a:cubicBezTo>
                        <a:pt x="86868" y="319086"/>
                        <a:pt x="72200" y="310299"/>
                        <a:pt x="59912" y="297448"/>
                      </a:cubicBezTo>
                      <a:cubicBezTo>
                        <a:pt x="86868" y="229322"/>
                        <a:pt x="131445" y="169700"/>
                        <a:pt x="188024" y="124157"/>
                      </a:cubicBezTo>
                      <a:close/>
                      <a:moveTo>
                        <a:pt x="29528" y="453542"/>
                      </a:moveTo>
                      <a:cubicBezTo>
                        <a:pt x="29528" y="409605"/>
                        <a:pt x="36290" y="367275"/>
                        <a:pt x="48863" y="327401"/>
                      </a:cubicBezTo>
                      <a:cubicBezTo>
                        <a:pt x="62389" y="338645"/>
                        <a:pt x="78105" y="347054"/>
                        <a:pt x="97155" y="353102"/>
                      </a:cubicBezTo>
                      <a:cubicBezTo>
                        <a:pt x="117920" y="359716"/>
                        <a:pt x="119444" y="366519"/>
                        <a:pt x="126111" y="395149"/>
                      </a:cubicBezTo>
                      <a:lnTo>
                        <a:pt x="127445" y="400629"/>
                      </a:lnTo>
                      <a:cubicBezTo>
                        <a:pt x="133541" y="426613"/>
                        <a:pt x="143542" y="454015"/>
                        <a:pt x="174593" y="478487"/>
                      </a:cubicBezTo>
                      <a:cubicBezTo>
                        <a:pt x="174689" y="478582"/>
                        <a:pt x="174784" y="478582"/>
                        <a:pt x="174879" y="478676"/>
                      </a:cubicBezTo>
                      <a:cubicBezTo>
                        <a:pt x="185356" y="486519"/>
                        <a:pt x="199073" y="492377"/>
                        <a:pt x="212408" y="498046"/>
                      </a:cubicBezTo>
                      <a:cubicBezTo>
                        <a:pt x="220313" y="501353"/>
                        <a:pt x="227743" y="504566"/>
                        <a:pt x="234220" y="507967"/>
                      </a:cubicBezTo>
                      <a:cubicBezTo>
                        <a:pt x="250412" y="516471"/>
                        <a:pt x="251555" y="524881"/>
                        <a:pt x="248031" y="537259"/>
                      </a:cubicBezTo>
                      <a:cubicBezTo>
                        <a:pt x="240506" y="563715"/>
                        <a:pt x="235934" y="580912"/>
                        <a:pt x="235172" y="595180"/>
                      </a:cubicBezTo>
                      <a:cubicBezTo>
                        <a:pt x="233839" y="620030"/>
                        <a:pt x="246793" y="642802"/>
                        <a:pt x="269843" y="656030"/>
                      </a:cubicBezTo>
                      <a:cubicBezTo>
                        <a:pt x="280130" y="661983"/>
                        <a:pt x="291275" y="669447"/>
                        <a:pt x="303371" y="684377"/>
                      </a:cubicBezTo>
                      <a:cubicBezTo>
                        <a:pt x="321755" y="707054"/>
                        <a:pt x="328708" y="734928"/>
                        <a:pt x="334899" y="759495"/>
                      </a:cubicBezTo>
                      <a:cubicBezTo>
                        <a:pt x="338804" y="775180"/>
                        <a:pt x="342519" y="790014"/>
                        <a:pt x="348901" y="801825"/>
                      </a:cubicBezTo>
                      <a:cubicBezTo>
                        <a:pt x="356807" y="816471"/>
                        <a:pt x="368903" y="824502"/>
                        <a:pt x="382429" y="824502"/>
                      </a:cubicBezTo>
                      <a:cubicBezTo>
                        <a:pt x="385477" y="824502"/>
                        <a:pt x="388620" y="824124"/>
                        <a:pt x="391763" y="823274"/>
                      </a:cubicBezTo>
                      <a:cubicBezTo>
                        <a:pt x="414909" y="817227"/>
                        <a:pt x="432340" y="789447"/>
                        <a:pt x="431483" y="760062"/>
                      </a:cubicBezTo>
                      <a:cubicBezTo>
                        <a:pt x="430911" y="740691"/>
                        <a:pt x="431864" y="735967"/>
                        <a:pt x="442627" y="729542"/>
                      </a:cubicBezTo>
                      <a:cubicBezTo>
                        <a:pt x="461867" y="718203"/>
                        <a:pt x="484251" y="689196"/>
                        <a:pt x="487775" y="657826"/>
                      </a:cubicBezTo>
                      <a:cubicBezTo>
                        <a:pt x="489395" y="643369"/>
                        <a:pt x="487775" y="630707"/>
                        <a:pt x="486347" y="619558"/>
                      </a:cubicBezTo>
                      <a:cubicBezTo>
                        <a:pt x="484346" y="604251"/>
                        <a:pt x="483489" y="595085"/>
                        <a:pt x="488156" y="586393"/>
                      </a:cubicBezTo>
                      <a:cubicBezTo>
                        <a:pt x="495300" y="572975"/>
                        <a:pt x="500920" y="552093"/>
                        <a:pt x="495491" y="533574"/>
                      </a:cubicBezTo>
                      <a:cubicBezTo>
                        <a:pt x="492062" y="521952"/>
                        <a:pt x="481108" y="501826"/>
                        <a:pt x="446246" y="498046"/>
                      </a:cubicBezTo>
                      <a:cubicBezTo>
                        <a:pt x="427768" y="496062"/>
                        <a:pt x="417005" y="486991"/>
                        <a:pt x="407575" y="479054"/>
                      </a:cubicBezTo>
                      <a:lnTo>
                        <a:pt x="407099" y="478676"/>
                      </a:lnTo>
                      <a:cubicBezTo>
                        <a:pt x="392621" y="466487"/>
                        <a:pt x="370237" y="453353"/>
                        <a:pt x="350615" y="452881"/>
                      </a:cubicBezTo>
                      <a:cubicBezTo>
                        <a:pt x="329756" y="452314"/>
                        <a:pt x="314992" y="442487"/>
                        <a:pt x="311468" y="438046"/>
                      </a:cubicBezTo>
                      <a:cubicBezTo>
                        <a:pt x="309467" y="435495"/>
                        <a:pt x="307467" y="433133"/>
                        <a:pt x="305467" y="430865"/>
                      </a:cubicBezTo>
                      <a:cubicBezTo>
                        <a:pt x="302133" y="426897"/>
                        <a:pt x="298990" y="423212"/>
                        <a:pt x="296513" y="419621"/>
                      </a:cubicBezTo>
                      <a:cubicBezTo>
                        <a:pt x="286607" y="405259"/>
                        <a:pt x="284512" y="393826"/>
                        <a:pt x="301752" y="374739"/>
                      </a:cubicBezTo>
                      <a:cubicBezTo>
                        <a:pt x="321659" y="352724"/>
                        <a:pt x="330422" y="329291"/>
                        <a:pt x="336899" y="312188"/>
                      </a:cubicBezTo>
                      <a:cubicBezTo>
                        <a:pt x="337947" y="309543"/>
                        <a:pt x="338900" y="306992"/>
                        <a:pt x="339852" y="304535"/>
                      </a:cubicBezTo>
                      <a:cubicBezTo>
                        <a:pt x="344138" y="293574"/>
                        <a:pt x="353187" y="286488"/>
                        <a:pt x="362903" y="286488"/>
                      </a:cubicBezTo>
                      <a:cubicBezTo>
                        <a:pt x="378905" y="286488"/>
                        <a:pt x="403193" y="282614"/>
                        <a:pt x="423291" y="271842"/>
                      </a:cubicBezTo>
                      <a:cubicBezTo>
                        <a:pt x="433007" y="266645"/>
                        <a:pt x="440912" y="259559"/>
                        <a:pt x="447866" y="253228"/>
                      </a:cubicBezTo>
                      <a:cubicBezTo>
                        <a:pt x="453009" y="248598"/>
                        <a:pt x="458343" y="243779"/>
                        <a:pt x="461963" y="242267"/>
                      </a:cubicBezTo>
                      <a:cubicBezTo>
                        <a:pt x="479584" y="234897"/>
                        <a:pt x="503015" y="222141"/>
                        <a:pt x="503682" y="195779"/>
                      </a:cubicBezTo>
                      <a:cubicBezTo>
                        <a:pt x="503968" y="185008"/>
                        <a:pt x="500444" y="173385"/>
                        <a:pt x="492633" y="159023"/>
                      </a:cubicBezTo>
                      <a:cubicBezTo>
                        <a:pt x="480917" y="137480"/>
                        <a:pt x="457391" y="135401"/>
                        <a:pt x="425577" y="138992"/>
                      </a:cubicBezTo>
                      <a:cubicBezTo>
                        <a:pt x="404813" y="141354"/>
                        <a:pt x="394811" y="145039"/>
                        <a:pt x="380238" y="161197"/>
                      </a:cubicBezTo>
                      <a:cubicBezTo>
                        <a:pt x="378905" y="162708"/>
                        <a:pt x="377571" y="164126"/>
                        <a:pt x="376333" y="165543"/>
                      </a:cubicBezTo>
                      <a:cubicBezTo>
                        <a:pt x="371951" y="170456"/>
                        <a:pt x="368522" y="174330"/>
                        <a:pt x="365379" y="176409"/>
                      </a:cubicBezTo>
                      <a:cubicBezTo>
                        <a:pt x="363188" y="177826"/>
                        <a:pt x="358521" y="180756"/>
                        <a:pt x="338138" y="174047"/>
                      </a:cubicBezTo>
                      <a:cubicBezTo>
                        <a:pt x="330803" y="171685"/>
                        <a:pt x="320326" y="166015"/>
                        <a:pt x="313468" y="145134"/>
                      </a:cubicBezTo>
                      <a:cubicBezTo>
                        <a:pt x="313182" y="144189"/>
                        <a:pt x="312801" y="142771"/>
                        <a:pt x="312420" y="141354"/>
                      </a:cubicBezTo>
                      <a:cubicBezTo>
                        <a:pt x="308800" y="127937"/>
                        <a:pt x="301276" y="99968"/>
                        <a:pt x="258318" y="92409"/>
                      </a:cubicBezTo>
                      <a:cubicBezTo>
                        <a:pt x="250984" y="91086"/>
                        <a:pt x="243364" y="90614"/>
                        <a:pt x="235649" y="90520"/>
                      </a:cubicBezTo>
                      <a:cubicBezTo>
                        <a:pt x="300228" y="51779"/>
                        <a:pt x="376142" y="29291"/>
                        <a:pt x="457200" y="29291"/>
                      </a:cubicBezTo>
                      <a:cubicBezTo>
                        <a:pt x="503015" y="29291"/>
                        <a:pt x="547116" y="36567"/>
                        <a:pt x="588550" y="49795"/>
                      </a:cubicBezTo>
                      <a:cubicBezTo>
                        <a:pt x="560165" y="68504"/>
                        <a:pt x="555498" y="89953"/>
                        <a:pt x="553022" y="116315"/>
                      </a:cubicBezTo>
                      <a:cubicBezTo>
                        <a:pt x="549021" y="159968"/>
                        <a:pt x="546735" y="183968"/>
                        <a:pt x="557308" y="204850"/>
                      </a:cubicBezTo>
                      <a:cubicBezTo>
                        <a:pt x="566357" y="222519"/>
                        <a:pt x="583121" y="235275"/>
                        <a:pt x="612077" y="256157"/>
                      </a:cubicBezTo>
                      <a:cubicBezTo>
                        <a:pt x="623221" y="264188"/>
                        <a:pt x="625507" y="269669"/>
                        <a:pt x="617982" y="288472"/>
                      </a:cubicBezTo>
                      <a:cubicBezTo>
                        <a:pt x="610934" y="306047"/>
                        <a:pt x="604171" y="314929"/>
                        <a:pt x="597980" y="321921"/>
                      </a:cubicBezTo>
                      <a:cubicBezTo>
                        <a:pt x="570548" y="352629"/>
                        <a:pt x="576929" y="379275"/>
                        <a:pt x="590740" y="392692"/>
                      </a:cubicBezTo>
                      <a:cubicBezTo>
                        <a:pt x="609790" y="411212"/>
                        <a:pt x="644938" y="410645"/>
                        <a:pt x="672465" y="391369"/>
                      </a:cubicBezTo>
                      <a:cubicBezTo>
                        <a:pt x="693039" y="377007"/>
                        <a:pt x="713899" y="367275"/>
                        <a:pt x="731330" y="364062"/>
                      </a:cubicBezTo>
                      <a:cubicBezTo>
                        <a:pt x="743807" y="361700"/>
                        <a:pt x="756285" y="365952"/>
                        <a:pt x="760286" y="373984"/>
                      </a:cubicBezTo>
                      <a:cubicBezTo>
                        <a:pt x="763143" y="379653"/>
                        <a:pt x="761619" y="383716"/>
                        <a:pt x="754475" y="395810"/>
                      </a:cubicBezTo>
                      <a:cubicBezTo>
                        <a:pt x="749427" y="404409"/>
                        <a:pt x="743617" y="414141"/>
                        <a:pt x="742474" y="426613"/>
                      </a:cubicBezTo>
                      <a:cubicBezTo>
                        <a:pt x="740378" y="448818"/>
                        <a:pt x="755523" y="474613"/>
                        <a:pt x="770573" y="489070"/>
                      </a:cubicBezTo>
                      <a:cubicBezTo>
                        <a:pt x="785622" y="503621"/>
                        <a:pt x="797338" y="505227"/>
                        <a:pt x="805910" y="506456"/>
                      </a:cubicBezTo>
                      <a:cubicBezTo>
                        <a:pt x="807530" y="506645"/>
                        <a:pt x="809054" y="506928"/>
                        <a:pt x="810482" y="507212"/>
                      </a:cubicBezTo>
                      <a:cubicBezTo>
                        <a:pt x="814102" y="507967"/>
                        <a:pt x="820865" y="509385"/>
                        <a:pt x="835343" y="529322"/>
                      </a:cubicBezTo>
                      <a:cubicBezTo>
                        <a:pt x="844106" y="541511"/>
                        <a:pt x="855250" y="556818"/>
                        <a:pt x="870204" y="563810"/>
                      </a:cubicBezTo>
                      <a:cubicBezTo>
                        <a:pt x="853345" y="626078"/>
                        <a:pt x="822484" y="682676"/>
                        <a:pt x="781240" y="730109"/>
                      </a:cubicBezTo>
                      <a:cubicBezTo>
                        <a:pt x="780574" y="725006"/>
                        <a:pt x="780574" y="719715"/>
                        <a:pt x="781431" y="713857"/>
                      </a:cubicBezTo>
                      <a:cubicBezTo>
                        <a:pt x="792290" y="644975"/>
                        <a:pt x="759143" y="623904"/>
                        <a:pt x="724186" y="608125"/>
                      </a:cubicBezTo>
                      <a:cubicBezTo>
                        <a:pt x="678656" y="587621"/>
                        <a:pt x="637794" y="606141"/>
                        <a:pt x="614744" y="630235"/>
                      </a:cubicBezTo>
                      <a:cubicBezTo>
                        <a:pt x="582263" y="664251"/>
                        <a:pt x="563213" y="692786"/>
                        <a:pt x="554736" y="720282"/>
                      </a:cubicBezTo>
                      <a:cubicBezTo>
                        <a:pt x="547497" y="743621"/>
                        <a:pt x="549212" y="762424"/>
                        <a:pt x="559689" y="776124"/>
                      </a:cubicBezTo>
                      <a:cubicBezTo>
                        <a:pt x="571024" y="790865"/>
                        <a:pt x="591503" y="798046"/>
                        <a:pt x="620744" y="797384"/>
                      </a:cubicBezTo>
                      <a:cubicBezTo>
                        <a:pt x="649986" y="796628"/>
                        <a:pt x="654368" y="808723"/>
                        <a:pt x="656654" y="828754"/>
                      </a:cubicBezTo>
                      <a:cubicBezTo>
                        <a:pt x="597027" y="860124"/>
                        <a:pt x="529209" y="877888"/>
                        <a:pt x="457105" y="877888"/>
                      </a:cubicBezTo>
                      <a:cubicBezTo>
                        <a:pt x="221361" y="877794"/>
                        <a:pt x="29528" y="687495"/>
                        <a:pt x="29528" y="453542"/>
                      </a:cubicBezTo>
                      <a:close/>
                      <a:moveTo>
                        <a:pt x="683990" y="812975"/>
                      </a:moveTo>
                      <a:cubicBezTo>
                        <a:pt x="679418" y="792754"/>
                        <a:pt x="666464" y="767998"/>
                        <a:pt x="622840" y="767998"/>
                      </a:cubicBezTo>
                      <a:cubicBezTo>
                        <a:pt x="621983" y="767998"/>
                        <a:pt x="621030" y="767998"/>
                        <a:pt x="620078" y="767998"/>
                      </a:cubicBezTo>
                      <a:cubicBezTo>
                        <a:pt x="601409" y="768471"/>
                        <a:pt x="588264" y="764975"/>
                        <a:pt x="583216" y="758361"/>
                      </a:cubicBezTo>
                      <a:cubicBezTo>
                        <a:pt x="577691" y="751180"/>
                        <a:pt x="580073" y="738329"/>
                        <a:pt x="583025" y="728786"/>
                      </a:cubicBezTo>
                      <a:cubicBezTo>
                        <a:pt x="590074" y="705825"/>
                        <a:pt x="607028" y="680881"/>
                        <a:pt x="636270" y="650361"/>
                      </a:cubicBezTo>
                      <a:cubicBezTo>
                        <a:pt x="644081" y="642235"/>
                        <a:pt x="672560" y="616912"/>
                        <a:pt x="712089" y="634770"/>
                      </a:cubicBezTo>
                      <a:cubicBezTo>
                        <a:pt x="742283" y="648377"/>
                        <a:pt x="760095" y="660188"/>
                        <a:pt x="752380" y="709321"/>
                      </a:cubicBezTo>
                      <a:cubicBezTo>
                        <a:pt x="749808" y="725951"/>
                        <a:pt x="751713" y="741447"/>
                        <a:pt x="757904" y="755054"/>
                      </a:cubicBezTo>
                      <a:cubicBezTo>
                        <a:pt x="735521" y="776880"/>
                        <a:pt x="710756" y="796345"/>
                        <a:pt x="683990" y="81297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3" name="Chart 23">
                <a:extLst>
                  <a:ext uri="{FF2B5EF4-FFF2-40B4-BE49-F238E27FC236}">
                    <a16:creationId xmlns:a16="http://schemas.microsoft.com/office/drawing/2014/main" id="{8F0AA733-77B8-66D1-087B-6A560DFFBDE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366070"/>
                  </p:ext>
                </p:extLst>
              </p:nvPr>
            </p:nvGraphicFramePr>
            <p:xfrm>
              <a:off x="2834504" y="479568"/>
              <a:ext cx="4619830" cy="258326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3" name="Chart 23">
                <a:extLst>
                  <a:ext uri="{FF2B5EF4-FFF2-40B4-BE49-F238E27FC236}">
                    <a16:creationId xmlns:a16="http://schemas.microsoft.com/office/drawing/2014/main" id="{8F0AA733-77B8-66D1-087B-6A560DFFB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4504" y="479568"/>
                <a:ext cx="4619830" cy="258326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3">
            <a:extLst>
              <a:ext uri="{FF2B5EF4-FFF2-40B4-BE49-F238E27FC236}">
                <a16:creationId xmlns:a16="http://schemas.microsoft.com/office/drawing/2014/main" id="{9D062A92-375B-941E-2656-9A78BF2E491C}"/>
              </a:ext>
            </a:extLst>
          </p:cNvPr>
          <p:cNvSpPr txBox="1"/>
          <p:nvPr/>
        </p:nvSpPr>
        <p:spPr>
          <a:xfrm>
            <a:off x="353439" y="791617"/>
            <a:ext cx="3282382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üzemek fenntarthatósági értékelése (FSA) 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olyan eszköz, amellyel 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azonosíthatja </a:t>
            </a:r>
            <a:r>
              <a:rPr lang="en-GB" sz="1000" b="1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b="1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nyomon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követheti a fenntartható gazdálkodási gyakorlatok fejlődését a gazdaságában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Ez összhangban van </a:t>
            </a:r>
            <a:b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világ legjobb gyakorlatával, és a világ bármelyik részén, bármelyik növénykultúrára alkalmazható.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segít Önnek bizonyítani azt a nagyszerű munkát, amelyet már most is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végez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gazdaságában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egy olyan eszköz, amellyel nyomon követheti fenntartható gazdálkodási gyakorlatát, és amely további fejlesztések felé irányítja Önt.</a:t>
            </a:r>
          </a:p>
        </p:txBody>
      </p:sp>
    </p:spTree>
    <p:extLst>
      <p:ext uri="{BB962C8B-B14F-4D97-AF65-F5344CB8AC3E}">
        <p14:creationId xmlns:p14="http://schemas.microsoft.com/office/powerpoint/2010/main" val="394637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84EB2DA4-4AF7-9D63-6636-05F23E9249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33151" y="1871737"/>
            <a:ext cx="2093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kern="100" dirty="0"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A fenntartható mezőgazdaság három pillére: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24334F9-0012-8E1E-1377-73806EFDBA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646" y="2519809"/>
            <a:ext cx="1074366" cy="122413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FC9BD8D-CE07-4515-34DD-2E900813DC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9954" y="3805820"/>
            <a:ext cx="11677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455BC1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Emberek</a:t>
            </a:r>
            <a:endParaRPr lang="en-US" sz="1600" b="1" dirty="0">
              <a:solidFill>
                <a:srgbClr val="455BC1"/>
              </a:solidFill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ADA31B5-DCE5-13E6-5CAD-B34EBCF042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" t="-5487" r="-355" b="-5487"/>
          <a:stretch/>
        </p:blipFill>
        <p:spPr>
          <a:xfrm>
            <a:off x="3242654" y="2565951"/>
            <a:ext cx="1074366" cy="122413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C5AEEEE-0F87-130C-816F-47019BCFE0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5111" y="3811364"/>
            <a:ext cx="13894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Planet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B988B51-EE28-91A2-A44A-74923033B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029" y="2516079"/>
            <a:ext cx="1204036" cy="137188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988D9E1-9339-FEFE-328B-CDDD2F1886A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12912" y="3811364"/>
            <a:ext cx="1023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kern="100" dirty="0">
                <a:solidFill>
                  <a:schemeClr val="accent1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Profit</a:t>
            </a:r>
            <a:endParaRPr lang="en-US" sz="1600" b="1" dirty="0">
              <a:solidFill>
                <a:schemeClr val="accent1"/>
              </a:solidFill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FF8EC7D-5C15-4D25-C894-F97330F2A5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19404"/>
            <a:ext cx="571516" cy="4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958AC-432F-C596-2F6D-53884B7366B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898C2-6CF3-1CDA-0E2E-D67711B3D5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57188" y="357189"/>
            <a:ext cx="2727923" cy="526731"/>
          </a:xfrm>
        </p:spPr>
        <p:txBody>
          <a:bodyPr>
            <a:noAutofit/>
          </a:bodyPr>
          <a:lstStyle/>
          <a:p>
            <a:r>
              <a:rPr lang="en-GB" b="0" kern="100" dirty="0">
                <a:solidFill>
                  <a:schemeClr val="bg1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Mit jelent a fenntartható </a:t>
            </a:r>
            <a:br>
              <a:rPr lang="en-GB" b="0" kern="100" dirty="0">
                <a:solidFill>
                  <a:schemeClr val="bg1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r>
              <a:rPr lang="en-GB" b="0" kern="100" dirty="0">
                <a:solidFill>
                  <a:schemeClr val="bg1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mit jelent számunkra a fenntartható mezőgazdaság?</a:t>
            </a:r>
            <a:br>
              <a:rPr lang="en-US" b="0" dirty="0">
                <a:solidFill>
                  <a:schemeClr val="bg1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endParaRPr lang="en-US" b="0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B8FE4E97-0129-12E3-11D8-C8490CF3ADD5}"/>
              </a:ext>
            </a:extLst>
          </p:cNvPr>
          <p:cNvSpPr txBox="1"/>
          <p:nvPr/>
        </p:nvSpPr>
        <p:spPr>
          <a:xfrm>
            <a:off x="2918004" y="4111243"/>
            <a:ext cx="1908521" cy="9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 mezőgazdaság olyan gazdálkodást jelent, amely a környezettel összhangban működik, megőrzi a természeti erőforrásokat és elősegíti a biológiai sokféleséget.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95BEE09-043C-53C7-02B8-E9C167BBDC7F}"/>
              </a:ext>
            </a:extLst>
          </p:cNvPr>
          <p:cNvSpPr txBox="1"/>
          <p:nvPr/>
        </p:nvSpPr>
        <p:spPr>
          <a:xfrm>
            <a:off x="548391" y="4111243"/>
            <a:ext cx="1845772" cy="115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GB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fenntarthatóság Önről és közösségéről szól. Biztosítja, hogy a gazdálkodás továbbra is kifizetődő és életképes megélhetést jelentsen Önnek, családjának és gazdálkodótársainak. </a:t>
            </a: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3BA38D1D-DC39-EC31-8C21-CE1D31F131A5}"/>
              </a:ext>
            </a:extLst>
          </p:cNvPr>
          <p:cNvSpPr txBox="1"/>
          <p:nvPr/>
        </p:nvSpPr>
        <p:spPr>
          <a:xfrm>
            <a:off x="5177294" y="4144374"/>
            <a:ext cx="2018844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 mezőgazdaság a következőket jelenti</a:t>
            </a:r>
            <a:b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hogy tisztességes jövedelemre tehet szert. Ez a kulcsa a virágzó </a:t>
            </a:r>
            <a:b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mezőgazdasági vállalkozáshoz. </a:t>
            </a:r>
            <a:r>
              <a:rPr lang="en-GB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0989411-211A-CA7A-C1F5-8120A076E300}"/>
              </a:ext>
            </a:extLst>
          </p:cNvPr>
          <p:cNvSpPr txBox="1">
            <a:spLocks/>
          </p:cNvSpPr>
          <p:nvPr/>
        </p:nvSpPr>
        <p:spPr>
          <a:xfrm>
            <a:off x="3347789" y="367404"/>
            <a:ext cx="3517044" cy="79399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567019" rtl="0" eaLnBrk="1" latinLnBrk="0" hangingPunct="1">
              <a:lnSpc>
                <a:spcPct val="100000"/>
              </a:lnSpc>
              <a:spcBef>
                <a:spcPts val="62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83510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7019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0529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34039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55930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1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632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83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050" kern="100" dirty="0">
                <a:solidFill>
                  <a:schemeClr val="bg1"/>
                </a:solidFill>
              </a:rPr>
              <a:t>A </a:t>
            </a:r>
            <a:r>
              <a:rPr lang="en-GB" sz="1050" kern="100" dirty="0" err="1">
                <a:solidFill>
                  <a:schemeClr val="bg1"/>
                </a:solidFill>
              </a:rPr>
              <a:t>fenntartható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mezőgazdaság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elkötelezettséget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jelent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Ön</a:t>
            </a:r>
            <a:r>
              <a:rPr lang="en-GB" sz="1050" kern="100" dirty="0">
                <a:solidFill>
                  <a:schemeClr val="bg1"/>
                </a:solidFill>
              </a:rPr>
              <a:t>, </a:t>
            </a:r>
            <a:r>
              <a:rPr lang="en-GB" sz="1050" kern="100" dirty="0" err="1">
                <a:solidFill>
                  <a:schemeClr val="bg1"/>
                </a:solidFill>
              </a:rPr>
              <a:t>bolygónk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és</a:t>
            </a:r>
            <a:r>
              <a:rPr lang="en-GB" sz="1050" kern="100" dirty="0">
                <a:solidFill>
                  <a:schemeClr val="bg1"/>
                </a:solidFill>
              </a:rPr>
              <a:t> a </a:t>
            </a:r>
            <a:r>
              <a:rPr lang="en-GB" sz="1050" kern="100" dirty="0" err="1">
                <a:solidFill>
                  <a:schemeClr val="bg1"/>
                </a:solidFill>
              </a:rPr>
              <a:t>jövő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generációi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iránt</a:t>
            </a:r>
            <a:r>
              <a:rPr lang="en-GB" sz="1050" kern="100" dirty="0">
                <a:solidFill>
                  <a:schemeClr val="bg1"/>
                </a:solidFill>
              </a:rPr>
              <a:t>. </a:t>
            </a:r>
            <a:r>
              <a:rPr lang="en-GB" sz="1050" kern="100" dirty="0" err="1">
                <a:solidFill>
                  <a:schemeClr val="bg1"/>
                </a:solidFill>
              </a:rPr>
              <a:t>Olyan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gazdálkodást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jelent</a:t>
            </a:r>
            <a:r>
              <a:rPr lang="en-GB" sz="1050" kern="100" dirty="0">
                <a:solidFill>
                  <a:schemeClr val="bg1"/>
                </a:solidFill>
              </a:rPr>
              <a:t>, </a:t>
            </a:r>
            <a:r>
              <a:rPr lang="en-GB" sz="1050" kern="100" dirty="0" err="1">
                <a:solidFill>
                  <a:schemeClr val="bg1"/>
                </a:solidFill>
              </a:rPr>
              <a:t>amely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biztosítja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az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Ön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jólétét</a:t>
            </a:r>
            <a:r>
              <a:rPr lang="en-GB" sz="1050" kern="100" dirty="0">
                <a:solidFill>
                  <a:schemeClr val="bg1"/>
                </a:solidFill>
              </a:rPr>
              <a:t>, </a:t>
            </a:r>
            <a:r>
              <a:rPr lang="en-GB" sz="1050" kern="100" dirty="0" err="1">
                <a:solidFill>
                  <a:schemeClr val="bg1"/>
                </a:solidFill>
              </a:rPr>
              <a:t>támogatja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közösségét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és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gondoskodik</a:t>
            </a:r>
            <a:r>
              <a:rPr lang="en-GB" sz="1050" kern="100" dirty="0">
                <a:solidFill>
                  <a:schemeClr val="bg1"/>
                </a:solidFill>
              </a:rPr>
              <a:t> a </a:t>
            </a:r>
            <a:r>
              <a:rPr lang="en-GB" sz="1050" kern="100" dirty="0" err="1">
                <a:solidFill>
                  <a:schemeClr val="bg1"/>
                </a:solidFill>
              </a:rPr>
              <a:t>környezetről</a:t>
            </a:r>
            <a:r>
              <a:rPr lang="en-GB" sz="1050" kern="1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7297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39DFA-504B-990A-F5AF-F4663DBD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A26627EB-1A17-C788-2540-B93827CAE9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6613"/>
            <a:ext cx="5135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Ki vesz részt az FSA végrehajtásában?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CB15AE-601B-2299-DD49-945C17B53D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1007641"/>
            <a:ext cx="265508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Gazdálkodási csoportok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24EC87-94E4-8CFF-6602-FFA629E46D2B}"/>
              </a:ext>
            </a:extLst>
          </p:cNvPr>
          <p:cNvSpPr txBox="1">
            <a:spLocks/>
          </p:cNvSpPr>
          <p:nvPr/>
        </p:nvSpPr>
        <p:spPr>
          <a:xfrm>
            <a:off x="3985068" y="1007641"/>
            <a:ext cx="317914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kern="100" dirty="0">
                <a:solidFill>
                  <a:schemeClr val="tx2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Gazdálkodási csoport koordinátor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22FA0E-D8D9-DA32-3CD2-6698E1421A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fld>
            <a:endParaRPr lang="en-US" sz="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29BAA-DB8B-1C4A-37BB-27AD99DF0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63981">
            <a:off x="5788538" y="281426"/>
            <a:ext cx="486312" cy="57015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82FBA49-28E2-90F6-F152-31DC5FBD0AF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10958">
            <a:off x="3509278" y="4306087"/>
            <a:ext cx="596063" cy="751202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45EF6769-0897-2FB5-5C07-774F886096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164" y="4038139"/>
            <a:ext cx="825823" cy="74295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EBC70E9-72FB-601E-DCF8-AD8C490AB3FA}"/>
              </a:ext>
            </a:extLst>
          </p:cNvPr>
          <p:cNvSpPr txBox="1"/>
          <p:nvPr/>
        </p:nvSpPr>
        <p:spPr>
          <a:xfrm>
            <a:off x="357188" y="1312452"/>
            <a:ext cx="3217420" cy="346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legtöbb gazdaság egy gazdaságirányítási csoport (FMG) részeként veszi igénybe az FSA-t. Ez olyan mezőgazdasági termelők csoportja, akik együttesen járják végig az FSA-t. A  honlap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használata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csoportként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történő használata hasznos, mert megoszthatják tudásukat, és segíthetik egymást az út során.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tanácsadók egyszerre több mezőgazdasági termelővel is együtt tudnak dolgozni, hogy segítsék Önt a folyamaton keresztül, és a tanácsadó vállalja a nehéz munka nagy részét az FSA és az ellenőrzési folyamat koordinálásában.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teljesítményszintet az FMG kapja, nem pedig az egyes gazdaságok. Ez azt jelenti, hogy minden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gazdálkodó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csoportban osztoznak az elismerésben, és senki sem emelkedik ki egyedül. Az FMG-hez tartozó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gazdaságoknak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ugyanabban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országban kell elhelyezkedniük.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31CC4D7-6C80-72E3-55FC-15F2E1AABD5E}"/>
              </a:ext>
            </a:extLst>
          </p:cNvPr>
          <p:cNvSpPr txBox="1"/>
          <p:nvPr/>
        </p:nvSpPr>
        <p:spPr>
          <a:xfrm>
            <a:off x="3985068" y="1312452"/>
            <a:ext cx="3217419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igazgatási csoport koordinátora az Ön partnere az FSA végrehajtásában. Az FMG-koordinátor lehet az Ön felvásárlója, feldolgozója, egy szövetkezet vagy szövetség, amelynek tagja, vagy bármely más szervezet, amely jogszerűen képviseli a mezőgazdasági termelők egy csoportját.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Ők felelnek az FMG megszervezéséért, gyakorlati támogatást és útmutatást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nyújtanak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során, és cselekvési tervet dolgoznak ki. Az ő szerepük a folyamat egyszerűsítése. Vállalják az adminisztratív terheket, és biztosítják, hogy minden változtatás megvalósítható és hasznos legyen az FMG fenntarthatósági céljai szempontjából.</a:t>
            </a:r>
          </a:p>
        </p:txBody>
      </p:sp>
    </p:spTree>
    <p:extLst>
      <p:ext uri="{BB962C8B-B14F-4D97-AF65-F5344CB8AC3E}">
        <p14:creationId xmlns:p14="http://schemas.microsoft.com/office/powerpoint/2010/main" val="96815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98D9A-7D3E-FE9F-3ABD-20CB1801E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ield of flowers with a black background&#10;&#10;Description automatically generated">
            <a:extLst>
              <a:ext uri="{FF2B5EF4-FFF2-40B4-BE49-F238E27FC236}">
                <a16:creationId xmlns:a16="http://schemas.microsoft.com/office/drawing/2014/main" id="{20D070D2-4098-E8B7-2B70-EAD179C35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9729"/>
            <a:ext cx="7559675" cy="1847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60657-03D8-D73D-6C7B-F724D0D317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693" y="683223"/>
            <a:ext cx="299924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Gazdák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6F104-45BB-5CDB-E1AE-2B074FB353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fld>
            <a:endParaRPr lang="en-US" sz="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3675F1-14BA-46DA-351C-3C5AFF3BD3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0770543-0DC2-5DAD-99AB-D61A84FDB751}"/>
              </a:ext>
            </a:extLst>
          </p:cNvPr>
          <p:cNvSpPr txBox="1"/>
          <p:nvPr/>
        </p:nvSpPr>
        <p:spPr>
          <a:xfrm>
            <a:off x="349693" y="937174"/>
            <a:ext cx="3514384" cy="1741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keretében az Ön szerepe az, hogy azonosítsa a mezőgazdasági műveleteiben már alkalmazott fenntartható gyakorlatokat, és ezekre építsen. Ez a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jelenlegi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módszerek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finomhangolásától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 új, előnyös gyakorlatok bevezetéséig terjedhet.</a:t>
            </a:r>
          </a:p>
          <a:p>
            <a:pPr>
              <a:lnSpc>
                <a:spcPct val="12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fő eleme, amely ebben segít, az önértékelési kérdőív. Az FSA nem csak a változásról szól, hanem a már megtett fenntartható erőfeszítések elismeréséről is.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97ED189-CA96-AD33-B465-93DCFFB32F9F}"/>
              </a:ext>
            </a:extLst>
          </p:cNvPr>
          <p:cNvSpPr txBox="1"/>
          <p:nvPr/>
        </p:nvSpPr>
        <p:spPr>
          <a:xfrm>
            <a:off x="4296104" y="941440"/>
            <a:ext cx="2567199" cy="84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Ők az FSA által ellenőrzött termékek vásárlói. A vásárló a megvásárolt mezőgazdasági összetevők FSA teljesítményszintjére vonatkozó FSA állításokat tehet.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4DBCE9F-650D-03A1-2890-FA6F169D21E1}"/>
              </a:ext>
            </a:extLst>
          </p:cNvPr>
          <p:cNvSpPr txBox="1"/>
          <p:nvPr/>
        </p:nvSpPr>
        <p:spPr>
          <a:xfrm>
            <a:off x="4296104" y="687489"/>
            <a:ext cx="25671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Vevők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2695D48D-9A9C-7050-EAAC-03B1F3128122}"/>
              </a:ext>
            </a:extLst>
          </p:cNvPr>
          <p:cNvSpPr txBox="1"/>
          <p:nvPr/>
        </p:nvSpPr>
        <p:spPr>
          <a:xfrm>
            <a:off x="4296104" y="2223710"/>
            <a:ext cx="2567199" cy="1002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ellenőrzést harmadik fél ellenőrző szervek végzik. Feladatuk az, hogy független értékelést adjanak az Ön fenntartható gyakorlatáról, lehetővé téve a fenntarthatósági teljesítményre vonatkozó állításokat.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880B4E4-070E-8089-8F02-4D16A4665D1F}"/>
              </a:ext>
            </a:extLst>
          </p:cNvPr>
          <p:cNvSpPr txBox="1"/>
          <p:nvPr/>
        </p:nvSpPr>
        <p:spPr>
          <a:xfrm>
            <a:off x="4296104" y="1968238"/>
            <a:ext cx="256719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Ellenőrző szervek</a:t>
            </a:r>
          </a:p>
        </p:txBody>
      </p:sp>
    </p:spTree>
    <p:extLst>
      <p:ext uri="{BB962C8B-B14F-4D97-AF65-F5344CB8AC3E}">
        <p14:creationId xmlns:p14="http://schemas.microsoft.com/office/powerpoint/2010/main" val="261705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581C567-A9C2-771C-D6FB-0B1ADD2236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315" y="285817"/>
            <a:ext cx="4293771" cy="14882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0031A9-9561-7E27-0898-76A185F0A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23853" y="3815953"/>
            <a:ext cx="3635822" cy="12864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F6BBE8-47C6-BC47-5347-DC353E17A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313" y="2127556"/>
            <a:ext cx="4223362" cy="14705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3BEB10-160B-51DF-3E9E-FBA80F94F3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53743"/>
            <a:ext cx="3561425" cy="1886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CDB5A3-7C96-72AC-756D-3C61CFAB0B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163033"/>
            <a:ext cx="3173772" cy="1502556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90" y="356614"/>
            <a:ext cx="2342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accent2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FSA utazás</a:t>
            </a:r>
            <a:endParaRPr lang="en-US" sz="2400" b="1" dirty="0">
              <a:solidFill>
                <a:schemeClr val="accent2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F8C9F4D-8650-E36B-5B45-0312F5C155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5426" y="351078"/>
            <a:ext cx="6886845" cy="3771597"/>
          </a:xfrm>
          <a:custGeom>
            <a:avLst/>
            <a:gdLst>
              <a:gd name="connsiteX0" fmla="*/ 0 w 7762451"/>
              <a:gd name="connsiteY0" fmla="*/ 849639 h 4353547"/>
              <a:gd name="connsiteX1" fmla="*/ 1820092 w 7762451"/>
              <a:gd name="connsiteY1" fmla="*/ 875764 h 4353547"/>
              <a:gd name="connsiteX2" fmla="*/ 3326675 w 7762451"/>
              <a:gd name="connsiteY2" fmla="*/ 335833 h 4353547"/>
              <a:gd name="connsiteX3" fmla="*/ 4754880 w 7762451"/>
              <a:gd name="connsiteY3" fmla="*/ 4907 h 4353547"/>
              <a:gd name="connsiteX4" fmla="*/ 6905898 w 7762451"/>
              <a:gd name="connsiteY4" fmla="*/ 213913 h 4353547"/>
              <a:gd name="connsiteX5" fmla="*/ 7210698 w 7762451"/>
              <a:gd name="connsiteY5" fmla="*/ 1154439 h 4353547"/>
              <a:gd name="connsiteX6" fmla="*/ 6514012 w 7762451"/>
              <a:gd name="connsiteY6" fmla="*/ 1781456 h 4353547"/>
              <a:gd name="connsiteX7" fmla="*/ 4258492 w 7762451"/>
              <a:gd name="connsiteY7" fmla="*/ 1790164 h 4353547"/>
              <a:gd name="connsiteX8" fmla="*/ 2569029 w 7762451"/>
              <a:gd name="connsiteY8" fmla="*/ 1973044 h 4353547"/>
              <a:gd name="connsiteX9" fmla="*/ 104503 w 7762451"/>
              <a:gd name="connsiteY9" fmla="*/ 2730690 h 4353547"/>
              <a:gd name="connsiteX10" fmla="*/ 1933303 w 7762451"/>
              <a:gd name="connsiteY10" fmla="*/ 2922279 h 4353547"/>
              <a:gd name="connsiteX11" fmla="*/ 3352800 w 7762451"/>
              <a:gd name="connsiteY11" fmla="*/ 2939696 h 4353547"/>
              <a:gd name="connsiteX12" fmla="*/ 3631475 w 7762451"/>
              <a:gd name="connsiteY12" fmla="*/ 4315650 h 4353547"/>
              <a:gd name="connsiteX13" fmla="*/ 4206240 w 7762451"/>
              <a:gd name="connsiteY13" fmla="*/ 3932473 h 4353547"/>
              <a:gd name="connsiteX14" fmla="*/ 4850675 w 7762451"/>
              <a:gd name="connsiteY14" fmla="*/ 3558004 h 4353547"/>
              <a:gd name="connsiteX15" fmla="*/ 7341326 w 7762451"/>
              <a:gd name="connsiteY15" fmla="*/ 3610256 h 4353547"/>
              <a:gd name="connsiteX16" fmla="*/ 7759338 w 7762451"/>
              <a:gd name="connsiteY16" fmla="*/ 3880222 h 4353547"/>
              <a:gd name="connsiteX0" fmla="*/ 0 w 7762451"/>
              <a:gd name="connsiteY0" fmla="*/ 849639 h 4353547"/>
              <a:gd name="connsiteX1" fmla="*/ 1820092 w 7762451"/>
              <a:gd name="connsiteY1" fmla="*/ 875764 h 4353547"/>
              <a:gd name="connsiteX2" fmla="*/ 3326675 w 7762451"/>
              <a:gd name="connsiteY2" fmla="*/ 335833 h 4353547"/>
              <a:gd name="connsiteX3" fmla="*/ 4754880 w 7762451"/>
              <a:gd name="connsiteY3" fmla="*/ 4907 h 4353547"/>
              <a:gd name="connsiteX4" fmla="*/ 6905898 w 7762451"/>
              <a:gd name="connsiteY4" fmla="*/ 213913 h 4353547"/>
              <a:gd name="connsiteX5" fmla="*/ 7210698 w 7762451"/>
              <a:gd name="connsiteY5" fmla="*/ 1154439 h 4353547"/>
              <a:gd name="connsiteX6" fmla="*/ 6514012 w 7762451"/>
              <a:gd name="connsiteY6" fmla="*/ 1781456 h 4353547"/>
              <a:gd name="connsiteX7" fmla="*/ 4258492 w 7762451"/>
              <a:gd name="connsiteY7" fmla="*/ 1790164 h 4353547"/>
              <a:gd name="connsiteX8" fmla="*/ 2569029 w 7762451"/>
              <a:gd name="connsiteY8" fmla="*/ 1973044 h 4353547"/>
              <a:gd name="connsiteX9" fmla="*/ 104503 w 7762451"/>
              <a:gd name="connsiteY9" fmla="*/ 2730690 h 4353547"/>
              <a:gd name="connsiteX10" fmla="*/ 1933303 w 7762451"/>
              <a:gd name="connsiteY10" fmla="*/ 2922279 h 4353547"/>
              <a:gd name="connsiteX11" fmla="*/ 3352800 w 7762451"/>
              <a:gd name="connsiteY11" fmla="*/ 2939696 h 4353547"/>
              <a:gd name="connsiteX12" fmla="*/ 3631475 w 7762451"/>
              <a:gd name="connsiteY12" fmla="*/ 4315650 h 4353547"/>
              <a:gd name="connsiteX13" fmla="*/ 4206240 w 7762451"/>
              <a:gd name="connsiteY13" fmla="*/ 3932473 h 4353547"/>
              <a:gd name="connsiteX14" fmla="*/ 4850675 w 7762451"/>
              <a:gd name="connsiteY14" fmla="*/ 3558004 h 4353547"/>
              <a:gd name="connsiteX15" fmla="*/ 7341326 w 7762451"/>
              <a:gd name="connsiteY15" fmla="*/ 3610256 h 4353547"/>
              <a:gd name="connsiteX16" fmla="*/ 7759338 w 7762451"/>
              <a:gd name="connsiteY16" fmla="*/ 3880222 h 4353547"/>
              <a:gd name="connsiteX0" fmla="*/ 0 w 7762451"/>
              <a:gd name="connsiteY0" fmla="*/ 849639 h 4353547"/>
              <a:gd name="connsiteX1" fmla="*/ 1820092 w 7762451"/>
              <a:gd name="connsiteY1" fmla="*/ 875764 h 4353547"/>
              <a:gd name="connsiteX2" fmla="*/ 3326675 w 7762451"/>
              <a:gd name="connsiteY2" fmla="*/ 335833 h 4353547"/>
              <a:gd name="connsiteX3" fmla="*/ 4754880 w 7762451"/>
              <a:gd name="connsiteY3" fmla="*/ 4907 h 4353547"/>
              <a:gd name="connsiteX4" fmla="*/ 6905898 w 7762451"/>
              <a:gd name="connsiteY4" fmla="*/ 213913 h 4353547"/>
              <a:gd name="connsiteX5" fmla="*/ 7210698 w 7762451"/>
              <a:gd name="connsiteY5" fmla="*/ 1154439 h 4353547"/>
              <a:gd name="connsiteX6" fmla="*/ 6514012 w 7762451"/>
              <a:gd name="connsiteY6" fmla="*/ 1781456 h 4353547"/>
              <a:gd name="connsiteX7" fmla="*/ 4258492 w 7762451"/>
              <a:gd name="connsiteY7" fmla="*/ 1790164 h 4353547"/>
              <a:gd name="connsiteX8" fmla="*/ 2569029 w 7762451"/>
              <a:gd name="connsiteY8" fmla="*/ 1973044 h 4353547"/>
              <a:gd name="connsiteX9" fmla="*/ 104503 w 7762451"/>
              <a:gd name="connsiteY9" fmla="*/ 2730690 h 4353547"/>
              <a:gd name="connsiteX10" fmla="*/ 1933303 w 7762451"/>
              <a:gd name="connsiteY10" fmla="*/ 2922279 h 4353547"/>
              <a:gd name="connsiteX11" fmla="*/ 3352800 w 7762451"/>
              <a:gd name="connsiteY11" fmla="*/ 2939696 h 4353547"/>
              <a:gd name="connsiteX12" fmla="*/ 3631475 w 7762451"/>
              <a:gd name="connsiteY12" fmla="*/ 4315650 h 4353547"/>
              <a:gd name="connsiteX13" fmla="*/ 4206240 w 7762451"/>
              <a:gd name="connsiteY13" fmla="*/ 3932473 h 4353547"/>
              <a:gd name="connsiteX14" fmla="*/ 4850675 w 7762451"/>
              <a:gd name="connsiteY14" fmla="*/ 3558004 h 4353547"/>
              <a:gd name="connsiteX15" fmla="*/ 7341326 w 7762451"/>
              <a:gd name="connsiteY15" fmla="*/ 3610256 h 4353547"/>
              <a:gd name="connsiteX16" fmla="*/ 7759338 w 7762451"/>
              <a:gd name="connsiteY16" fmla="*/ 3880222 h 4353547"/>
              <a:gd name="connsiteX0" fmla="*/ 0 w 7762451"/>
              <a:gd name="connsiteY0" fmla="*/ 849639 h 4347751"/>
              <a:gd name="connsiteX1" fmla="*/ 1820092 w 7762451"/>
              <a:gd name="connsiteY1" fmla="*/ 875764 h 4347751"/>
              <a:gd name="connsiteX2" fmla="*/ 3326675 w 7762451"/>
              <a:gd name="connsiteY2" fmla="*/ 335833 h 4347751"/>
              <a:gd name="connsiteX3" fmla="*/ 4754880 w 7762451"/>
              <a:gd name="connsiteY3" fmla="*/ 4907 h 4347751"/>
              <a:gd name="connsiteX4" fmla="*/ 6905898 w 7762451"/>
              <a:gd name="connsiteY4" fmla="*/ 213913 h 4347751"/>
              <a:gd name="connsiteX5" fmla="*/ 7210698 w 7762451"/>
              <a:gd name="connsiteY5" fmla="*/ 1154439 h 4347751"/>
              <a:gd name="connsiteX6" fmla="*/ 6514012 w 7762451"/>
              <a:gd name="connsiteY6" fmla="*/ 1781456 h 4347751"/>
              <a:gd name="connsiteX7" fmla="*/ 4258492 w 7762451"/>
              <a:gd name="connsiteY7" fmla="*/ 1790164 h 4347751"/>
              <a:gd name="connsiteX8" fmla="*/ 2569029 w 7762451"/>
              <a:gd name="connsiteY8" fmla="*/ 1973044 h 4347751"/>
              <a:gd name="connsiteX9" fmla="*/ 104503 w 7762451"/>
              <a:gd name="connsiteY9" fmla="*/ 2730690 h 4347751"/>
              <a:gd name="connsiteX10" fmla="*/ 1933303 w 7762451"/>
              <a:gd name="connsiteY10" fmla="*/ 2922279 h 4347751"/>
              <a:gd name="connsiteX11" fmla="*/ 3335383 w 7762451"/>
              <a:gd name="connsiteY11" fmla="*/ 3044199 h 4347751"/>
              <a:gd name="connsiteX12" fmla="*/ 3631475 w 7762451"/>
              <a:gd name="connsiteY12" fmla="*/ 4315650 h 4347751"/>
              <a:gd name="connsiteX13" fmla="*/ 4206240 w 7762451"/>
              <a:gd name="connsiteY13" fmla="*/ 3932473 h 4347751"/>
              <a:gd name="connsiteX14" fmla="*/ 4850675 w 7762451"/>
              <a:gd name="connsiteY14" fmla="*/ 3558004 h 4347751"/>
              <a:gd name="connsiteX15" fmla="*/ 7341326 w 7762451"/>
              <a:gd name="connsiteY15" fmla="*/ 3610256 h 4347751"/>
              <a:gd name="connsiteX16" fmla="*/ 7759338 w 7762451"/>
              <a:gd name="connsiteY16" fmla="*/ 3880222 h 4347751"/>
              <a:gd name="connsiteX0" fmla="*/ 0 w 7762451"/>
              <a:gd name="connsiteY0" fmla="*/ 849639 h 3933022"/>
              <a:gd name="connsiteX1" fmla="*/ 1820092 w 7762451"/>
              <a:gd name="connsiteY1" fmla="*/ 875764 h 3933022"/>
              <a:gd name="connsiteX2" fmla="*/ 3326675 w 7762451"/>
              <a:gd name="connsiteY2" fmla="*/ 335833 h 3933022"/>
              <a:gd name="connsiteX3" fmla="*/ 4754880 w 7762451"/>
              <a:gd name="connsiteY3" fmla="*/ 4907 h 3933022"/>
              <a:gd name="connsiteX4" fmla="*/ 6905898 w 7762451"/>
              <a:gd name="connsiteY4" fmla="*/ 213913 h 3933022"/>
              <a:gd name="connsiteX5" fmla="*/ 7210698 w 7762451"/>
              <a:gd name="connsiteY5" fmla="*/ 1154439 h 3933022"/>
              <a:gd name="connsiteX6" fmla="*/ 6514012 w 7762451"/>
              <a:gd name="connsiteY6" fmla="*/ 1781456 h 3933022"/>
              <a:gd name="connsiteX7" fmla="*/ 4258492 w 7762451"/>
              <a:gd name="connsiteY7" fmla="*/ 1790164 h 3933022"/>
              <a:gd name="connsiteX8" fmla="*/ 2569029 w 7762451"/>
              <a:gd name="connsiteY8" fmla="*/ 1973044 h 3933022"/>
              <a:gd name="connsiteX9" fmla="*/ 104503 w 7762451"/>
              <a:gd name="connsiteY9" fmla="*/ 2730690 h 3933022"/>
              <a:gd name="connsiteX10" fmla="*/ 1933303 w 7762451"/>
              <a:gd name="connsiteY10" fmla="*/ 2922279 h 3933022"/>
              <a:gd name="connsiteX11" fmla="*/ 3335383 w 7762451"/>
              <a:gd name="connsiteY11" fmla="*/ 3044199 h 3933022"/>
              <a:gd name="connsiteX12" fmla="*/ 3910150 w 7762451"/>
              <a:gd name="connsiteY12" fmla="*/ 3462210 h 3933022"/>
              <a:gd name="connsiteX13" fmla="*/ 4206240 w 7762451"/>
              <a:gd name="connsiteY13" fmla="*/ 3932473 h 3933022"/>
              <a:gd name="connsiteX14" fmla="*/ 4850675 w 7762451"/>
              <a:gd name="connsiteY14" fmla="*/ 3558004 h 3933022"/>
              <a:gd name="connsiteX15" fmla="*/ 7341326 w 7762451"/>
              <a:gd name="connsiteY15" fmla="*/ 3610256 h 3933022"/>
              <a:gd name="connsiteX16" fmla="*/ 7759338 w 7762451"/>
              <a:gd name="connsiteY16" fmla="*/ 3880222 h 3933022"/>
              <a:gd name="connsiteX0" fmla="*/ 0 w 7762451"/>
              <a:gd name="connsiteY0" fmla="*/ 849639 h 3944281"/>
              <a:gd name="connsiteX1" fmla="*/ 1820092 w 7762451"/>
              <a:gd name="connsiteY1" fmla="*/ 875764 h 3944281"/>
              <a:gd name="connsiteX2" fmla="*/ 3326675 w 7762451"/>
              <a:gd name="connsiteY2" fmla="*/ 335833 h 3944281"/>
              <a:gd name="connsiteX3" fmla="*/ 4754880 w 7762451"/>
              <a:gd name="connsiteY3" fmla="*/ 4907 h 3944281"/>
              <a:gd name="connsiteX4" fmla="*/ 6905898 w 7762451"/>
              <a:gd name="connsiteY4" fmla="*/ 213913 h 3944281"/>
              <a:gd name="connsiteX5" fmla="*/ 7210698 w 7762451"/>
              <a:gd name="connsiteY5" fmla="*/ 1154439 h 3944281"/>
              <a:gd name="connsiteX6" fmla="*/ 6514012 w 7762451"/>
              <a:gd name="connsiteY6" fmla="*/ 1781456 h 3944281"/>
              <a:gd name="connsiteX7" fmla="*/ 4258492 w 7762451"/>
              <a:gd name="connsiteY7" fmla="*/ 1790164 h 3944281"/>
              <a:gd name="connsiteX8" fmla="*/ 2569029 w 7762451"/>
              <a:gd name="connsiteY8" fmla="*/ 1973044 h 3944281"/>
              <a:gd name="connsiteX9" fmla="*/ 104503 w 7762451"/>
              <a:gd name="connsiteY9" fmla="*/ 2730690 h 3944281"/>
              <a:gd name="connsiteX10" fmla="*/ 1933303 w 7762451"/>
              <a:gd name="connsiteY10" fmla="*/ 2922279 h 3944281"/>
              <a:gd name="connsiteX11" fmla="*/ 3335383 w 7762451"/>
              <a:gd name="connsiteY11" fmla="*/ 3044199 h 3944281"/>
              <a:gd name="connsiteX12" fmla="*/ 4206240 w 7762451"/>
              <a:gd name="connsiteY12" fmla="*/ 3932473 h 3944281"/>
              <a:gd name="connsiteX13" fmla="*/ 4850675 w 7762451"/>
              <a:gd name="connsiteY13" fmla="*/ 3558004 h 3944281"/>
              <a:gd name="connsiteX14" fmla="*/ 7341326 w 7762451"/>
              <a:gd name="connsiteY14" fmla="*/ 3610256 h 3944281"/>
              <a:gd name="connsiteX15" fmla="*/ 7759338 w 7762451"/>
              <a:gd name="connsiteY15" fmla="*/ 3880222 h 3944281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335383 w 7762451"/>
              <a:gd name="connsiteY11" fmla="*/ 3044199 h 3880222"/>
              <a:gd name="connsiteX12" fmla="*/ 4084320 w 7762451"/>
              <a:gd name="connsiteY12" fmla="*/ 3383833 h 3880222"/>
              <a:gd name="connsiteX13" fmla="*/ 4850675 w 7762451"/>
              <a:gd name="connsiteY13" fmla="*/ 3558004 h 3880222"/>
              <a:gd name="connsiteX14" fmla="*/ 7341326 w 7762451"/>
              <a:gd name="connsiteY14" fmla="*/ 3610256 h 3880222"/>
              <a:gd name="connsiteX15" fmla="*/ 7759338 w 7762451"/>
              <a:gd name="connsiteY15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335383 w 7762451"/>
              <a:gd name="connsiteY11" fmla="*/ 3044199 h 3880222"/>
              <a:gd name="connsiteX12" fmla="*/ 4110446 w 7762451"/>
              <a:gd name="connsiteY12" fmla="*/ 3453502 h 3880222"/>
              <a:gd name="connsiteX13" fmla="*/ 4850675 w 7762451"/>
              <a:gd name="connsiteY13" fmla="*/ 3558004 h 3880222"/>
              <a:gd name="connsiteX14" fmla="*/ 7341326 w 7762451"/>
              <a:gd name="connsiteY14" fmla="*/ 3610256 h 3880222"/>
              <a:gd name="connsiteX15" fmla="*/ 7759338 w 7762451"/>
              <a:gd name="connsiteY15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335383 w 7762451"/>
              <a:gd name="connsiteY11" fmla="*/ 3044199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727269 w 7762451"/>
              <a:gd name="connsiteY11" fmla="*/ 2913571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657601 w 7762451"/>
              <a:gd name="connsiteY11" fmla="*/ 3052908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657601 w 7762451"/>
              <a:gd name="connsiteY11" fmla="*/ 3052908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552357"/>
              <a:gd name="connsiteY0" fmla="*/ 849639 h 4986211"/>
              <a:gd name="connsiteX1" fmla="*/ 1820092 w 7552357"/>
              <a:gd name="connsiteY1" fmla="*/ 875764 h 4986211"/>
              <a:gd name="connsiteX2" fmla="*/ 3326675 w 7552357"/>
              <a:gd name="connsiteY2" fmla="*/ 335833 h 4986211"/>
              <a:gd name="connsiteX3" fmla="*/ 4754880 w 7552357"/>
              <a:gd name="connsiteY3" fmla="*/ 4907 h 4986211"/>
              <a:gd name="connsiteX4" fmla="*/ 6905898 w 7552357"/>
              <a:gd name="connsiteY4" fmla="*/ 213913 h 4986211"/>
              <a:gd name="connsiteX5" fmla="*/ 7210698 w 7552357"/>
              <a:gd name="connsiteY5" fmla="*/ 1154439 h 4986211"/>
              <a:gd name="connsiteX6" fmla="*/ 6514012 w 7552357"/>
              <a:gd name="connsiteY6" fmla="*/ 1781456 h 4986211"/>
              <a:gd name="connsiteX7" fmla="*/ 4258492 w 7552357"/>
              <a:gd name="connsiteY7" fmla="*/ 1790164 h 4986211"/>
              <a:gd name="connsiteX8" fmla="*/ 2569029 w 7552357"/>
              <a:gd name="connsiteY8" fmla="*/ 1973044 h 4986211"/>
              <a:gd name="connsiteX9" fmla="*/ 104503 w 7552357"/>
              <a:gd name="connsiteY9" fmla="*/ 2730690 h 4986211"/>
              <a:gd name="connsiteX10" fmla="*/ 1933303 w 7552357"/>
              <a:gd name="connsiteY10" fmla="*/ 2922279 h 4986211"/>
              <a:gd name="connsiteX11" fmla="*/ 3657601 w 7552357"/>
              <a:gd name="connsiteY11" fmla="*/ 3052908 h 4986211"/>
              <a:gd name="connsiteX12" fmla="*/ 4850675 w 7552357"/>
              <a:gd name="connsiteY12" fmla="*/ 3558004 h 4986211"/>
              <a:gd name="connsiteX13" fmla="*/ 7341326 w 7552357"/>
              <a:gd name="connsiteY13" fmla="*/ 3610256 h 4986211"/>
              <a:gd name="connsiteX14" fmla="*/ 7323909 w 7552357"/>
              <a:gd name="connsiteY14" fmla="*/ 4986211 h 4986211"/>
              <a:gd name="connsiteX0" fmla="*/ 0 w 7367434"/>
              <a:gd name="connsiteY0" fmla="*/ 849639 h 4986211"/>
              <a:gd name="connsiteX1" fmla="*/ 1820092 w 7367434"/>
              <a:gd name="connsiteY1" fmla="*/ 875764 h 4986211"/>
              <a:gd name="connsiteX2" fmla="*/ 3326675 w 7367434"/>
              <a:gd name="connsiteY2" fmla="*/ 335833 h 4986211"/>
              <a:gd name="connsiteX3" fmla="*/ 4754880 w 7367434"/>
              <a:gd name="connsiteY3" fmla="*/ 4907 h 4986211"/>
              <a:gd name="connsiteX4" fmla="*/ 6905898 w 7367434"/>
              <a:gd name="connsiteY4" fmla="*/ 213913 h 4986211"/>
              <a:gd name="connsiteX5" fmla="*/ 7210698 w 7367434"/>
              <a:gd name="connsiteY5" fmla="*/ 1154439 h 4986211"/>
              <a:gd name="connsiteX6" fmla="*/ 6514012 w 7367434"/>
              <a:gd name="connsiteY6" fmla="*/ 1781456 h 4986211"/>
              <a:gd name="connsiteX7" fmla="*/ 4258492 w 7367434"/>
              <a:gd name="connsiteY7" fmla="*/ 1790164 h 4986211"/>
              <a:gd name="connsiteX8" fmla="*/ 2569029 w 7367434"/>
              <a:gd name="connsiteY8" fmla="*/ 1973044 h 4986211"/>
              <a:gd name="connsiteX9" fmla="*/ 104503 w 7367434"/>
              <a:gd name="connsiteY9" fmla="*/ 2730690 h 4986211"/>
              <a:gd name="connsiteX10" fmla="*/ 1933303 w 7367434"/>
              <a:gd name="connsiteY10" fmla="*/ 2922279 h 4986211"/>
              <a:gd name="connsiteX11" fmla="*/ 3657601 w 7367434"/>
              <a:gd name="connsiteY11" fmla="*/ 3052908 h 4986211"/>
              <a:gd name="connsiteX12" fmla="*/ 4850675 w 7367434"/>
              <a:gd name="connsiteY12" fmla="*/ 3558004 h 4986211"/>
              <a:gd name="connsiteX13" fmla="*/ 7045234 w 7367434"/>
              <a:gd name="connsiteY13" fmla="*/ 3610256 h 4986211"/>
              <a:gd name="connsiteX14" fmla="*/ 7323909 w 7367434"/>
              <a:gd name="connsiteY14" fmla="*/ 4986211 h 4986211"/>
              <a:gd name="connsiteX0" fmla="*/ 0 w 7419260"/>
              <a:gd name="connsiteY0" fmla="*/ 849639 h 4986211"/>
              <a:gd name="connsiteX1" fmla="*/ 1820092 w 7419260"/>
              <a:gd name="connsiteY1" fmla="*/ 875764 h 4986211"/>
              <a:gd name="connsiteX2" fmla="*/ 3326675 w 7419260"/>
              <a:gd name="connsiteY2" fmla="*/ 335833 h 4986211"/>
              <a:gd name="connsiteX3" fmla="*/ 4754880 w 7419260"/>
              <a:gd name="connsiteY3" fmla="*/ 4907 h 4986211"/>
              <a:gd name="connsiteX4" fmla="*/ 6905898 w 7419260"/>
              <a:gd name="connsiteY4" fmla="*/ 213913 h 4986211"/>
              <a:gd name="connsiteX5" fmla="*/ 7210698 w 7419260"/>
              <a:gd name="connsiteY5" fmla="*/ 1154439 h 4986211"/>
              <a:gd name="connsiteX6" fmla="*/ 6514012 w 7419260"/>
              <a:gd name="connsiteY6" fmla="*/ 1781456 h 4986211"/>
              <a:gd name="connsiteX7" fmla="*/ 4258492 w 7419260"/>
              <a:gd name="connsiteY7" fmla="*/ 1790164 h 4986211"/>
              <a:gd name="connsiteX8" fmla="*/ 2569029 w 7419260"/>
              <a:gd name="connsiteY8" fmla="*/ 1973044 h 4986211"/>
              <a:gd name="connsiteX9" fmla="*/ 104503 w 7419260"/>
              <a:gd name="connsiteY9" fmla="*/ 2730690 h 4986211"/>
              <a:gd name="connsiteX10" fmla="*/ 1933303 w 7419260"/>
              <a:gd name="connsiteY10" fmla="*/ 2922279 h 4986211"/>
              <a:gd name="connsiteX11" fmla="*/ 3657601 w 7419260"/>
              <a:gd name="connsiteY11" fmla="*/ 3052908 h 4986211"/>
              <a:gd name="connsiteX12" fmla="*/ 4850675 w 7419260"/>
              <a:gd name="connsiteY12" fmla="*/ 3558004 h 4986211"/>
              <a:gd name="connsiteX13" fmla="*/ 7045234 w 7419260"/>
              <a:gd name="connsiteY13" fmla="*/ 3610256 h 4986211"/>
              <a:gd name="connsiteX14" fmla="*/ 7323909 w 7419260"/>
              <a:gd name="connsiteY14" fmla="*/ 4986211 h 4986211"/>
              <a:gd name="connsiteX0" fmla="*/ 0 w 7575786"/>
              <a:gd name="connsiteY0" fmla="*/ 849639 h 4986211"/>
              <a:gd name="connsiteX1" fmla="*/ 1820092 w 7575786"/>
              <a:gd name="connsiteY1" fmla="*/ 875764 h 4986211"/>
              <a:gd name="connsiteX2" fmla="*/ 3326675 w 7575786"/>
              <a:gd name="connsiteY2" fmla="*/ 335833 h 4986211"/>
              <a:gd name="connsiteX3" fmla="*/ 4754880 w 7575786"/>
              <a:gd name="connsiteY3" fmla="*/ 4907 h 4986211"/>
              <a:gd name="connsiteX4" fmla="*/ 6905898 w 7575786"/>
              <a:gd name="connsiteY4" fmla="*/ 213913 h 4986211"/>
              <a:gd name="connsiteX5" fmla="*/ 7210698 w 7575786"/>
              <a:gd name="connsiteY5" fmla="*/ 1154439 h 4986211"/>
              <a:gd name="connsiteX6" fmla="*/ 6514012 w 7575786"/>
              <a:gd name="connsiteY6" fmla="*/ 1781456 h 4986211"/>
              <a:gd name="connsiteX7" fmla="*/ 4258492 w 7575786"/>
              <a:gd name="connsiteY7" fmla="*/ 1790164 h 4986211"/>
              <a:gd name="connsiteX8" fmla="*/ 2569029 w 7575786"/>
              <a:gd name="connsiteY8" fmla="*/ 1973044 h 4986211"/>
              <a:gd name="connsiteX9" fmla="*/ 104503 w 7575786"/>
              <a:gd name="connsiteY9" fmla="*/ 2730690 h 4986211"/>
              <a:gd name="connsiteX10" fmla="*/ 1933303 w 7575786"/>
              <a:gd name="connsiteY10" fmla="*/ 2922279 h 4986211"/>
              <a:gd name="connsiteX11" fmla="*/ 3657601 w 7575786"/>
              <a:gd name="connsiteY11" fmla="*/ 3052908 h 4986211"/>
              <a:gd name="connsiteX12" fmla="*/ 4850675 w 7575786"/>
              <a:gd name="connsiteY12" fmla="*/ 3558004 h 4986211"/>
              <a:gd name="connsiteX13" fmla="*/ 7289074 w 7575786"/>
              <a:gd name="connsiteY13" fmla="*/ 3627674 h 4986211"/>
              <a:gd name="connsiteX14" fmla="*/ 7323909 w 7575786"/>
              <a:gd name="connsiteY14" fmla="*/ 4986211 h 4986211"/>
              <a:gd name="connsiteX0" fmla="*/ 0 w 7575786"/>
              <a:gd name="connsiteY0" fmla="*/ 849639 h 4986211"/>
              <a:gd name="connsiteX1" fmla="*/ 1820092 w 7575786"/>
              <a:gd name="connsiteY1" fmla="*/ 875764 h 4986211"/>
              <a:gd name="connsiteX2" fmla="*/ 3326675 w 7575786"/>
              <a:gd name="connsiteY2" fmla="*/ 335833 h 4986211"/>
              <a:gd name="connsiteX3" fmla="*/ 4754880 w 7575786"/>
              <a:gd name="connsiteY3" fmla="*/ 4907 h 4986211"/>
              <a:gd name="connsiteX4" fmla="*/ 6905898 w 7575786"/>
              <a:gd name="connsiteY4" fmla="*/ 213913 h 4986211"/>
              <a:gd name="connsiteX5" fmla="*/ 7210698 w 7575786"/>
              <a:gd name="connsiteY5" fmla="*/ 1154439 h 4986211"/>
              <a:gd name="connsiteX6" fmla="*/ 6514012 w 7575786"/>
              <a:gd name="connsiteY6" fmla="*/ 1781456 h 4986211"/>
              <a:gd name="connsiteX7" fmla="*/ 4258492 w 7575786"/>
              <a:gd name="connsiteY7" fmla="*/ 1790164 h 4986211"/>
              <a:gd name="connsiteX8" fmla="*/ 2569029 w 7575786"/>
              <a:gd name="connsiteY8" fmla="*/ 1973044 h 4986211"/>
              <a:gd name="connsiteX9" fmla="*/ 104503 w 7575786"/>
              <a:gd name="connsiteY9" fmla="*/ 2730690 h 4986211"/>
              <a:gd name="connsiteX10" fmla="*/ 1933303 w 7575786"/>
              <a:gd name="connsiteY10" fmla="*/ 2922279 h 4986211"/>
              <a:gd name="connsiteX11" fmla="*/ 3657601 w 7575786"/>
              <a:gd name="connsiteY11" fmla="*/ 3052908 h 4986211"/>
              <a:gd name="connsiteX12" fmla="*/ 4850675 w 7575786"/>
              <a:gd name="connsiteY12" fmla="*/ 3558004 h 4986211"/>
              <a:gd name="connsiteX13" fmla="*/ 7289074 w 7575786"/>
              <a:gd name="connsiteY13" fmla="*/ 3627674 h 4986211"/>
              <a:gd name="connsiteX14" fmla="*/ 7323909 w 7575786"/>
              <a:gd name="connsiteY14" fmla="*/ 4986211 h 4986211"/>
              <a:gd name="connsiteX0" fmla="*/ 0 w 7502359"/>
              <a:gd name="connsiteY0" fmla="*/ 849639 h 4986211"/>
              <a:gd name="connsiteX1" fmla="*/ 1820092 w 7502359"/>
              <a:gd name="connsiteY1" fmla="*/ 875764 h 4986211"/>
              <a:gd name="connsiteX2" fmla="*/ 3326675 w 7502359"/>
              <a:gd name="connsiteY2" fmla="*/ 335833 h 4986211"/>
              <a:gd name="connsiteX3" fmla="*/ 4754880 w 7502359"/>
              <a:gd name="connsiteY3" fmla="*/ 4907 h 4986211"/>
              <a:gd name="connsiteX4" fmla="*/ 6905898 w 7502359"/>
              <a:gd name="connsiteY4" fmla="*/ 213913 h 4986211"/>
              <a:gd name="connsiteX5" fmla="*/ 7210698 w 7502359"/>
              <a:gd name="connsiteY5" fmla="*/ 1154439 h 4986211"/>
              <a:gd name="connsiteX6" fmla="*/ 6514012 w 7502359"/>
              <a:gd name="connsiteY6" fmla="*/ 1781456 h 4986211"/>
              <a:gd name="connsiteX7" fmla="*/ 4258492 w 7502359"/>
              <a:gd name="connsiteY7" fmla="*/ 1790164 h 4986211"/>
              <a:gd name="connsiteX8" fmla="*/ 2569029 w 7502359"/>
              <a:gd name="connsiteY8" fmla="*/ 1973044 h 4986211"/>
              <a:gd name="connsiteX9" fmla="*/ 104503 w 7502359"/>
              <a:gd name="connsiteY9" fmla="*/ 2730690 h 4986211"/>
              <a:gd name="connsiteX10" fmla="*/ 1933303 w 7502359"/>
              <a:gd name="connsiteY10" fmla="*/ 2922279 h 4986211"/>
              <a:gd name="connsiteX11" fmla="*/ 3657601 w 7502359"/>
              <a:gd name="connsiteY11" fmla="*/ 3052908 h 4986211"/>
              <a:gd name="connsiteX12" fmla="*/ 4850675 w 7502359"/>
              <a:gd name="connsiteY12" fmla="*/ 3558004 h 4986211"/>
              <a:gd name="connsiteX13" fmla="*/ 7289074 w 7502359"/>
              <a:gd name="connsiteY13" fmla="*/ 3627674 h 4986211"/>
              <a:gd name="connsiteX14" fmla="*/ 7323909 w 7502359"/>
              <a:gd name="connsiteY14" fmla="*/ 4986211 h 4986211"/>
              <a:gd name="connsiteX0" fmla="*/ 0 w 7445833"/>
              <a:gd name="connsiteY0" fmla="*/ 849639 h 5055880"/>
              <a:gd name="connsiteX1" fmla="*/ 1820092 w 7445833"/>
              <a:gd name="connsiteY1" fmla="*/ 875764 h 5055880"/>
              <a:gd name="connsiteX2" fmla="*/ 3326675 w 7445833"/>
              <a:gd name="connsiteY2" fmla="*/ 335833 h 5055880"/>
              <a:gd name="connsiteX3" fmla="*/ 4754880 w 7445833"/>
              <a:gd name="connsiteY3" fmla="*/ 4907 h 5055880"/>
              <a:gd name="connsiteX4" fmla="*/ 6905898 w 7445833"/>
              <a:gd name="connsiteY4" fmla="*/ 213913 h 5055880"/>
              <a:gd name="connsiteX5" fmla="*/ 7210698 w 7445833"/>
              <a:gd name="connsiteY5" fmla="*/ 1154439 h 5055880"/>
              <a:gd name="connsiteX6" fmla="*/ 6514012 w 7445833"/>
              <a:gd name="connsiteY6" fmla="*/ 1781456 h 5055880"/>
              <a:gd name="connsiteX7" fmla="*/ 4258492 w 7445833"/>
              <a:gd name="connsiteY7" fmla="*/ 1790164 h 5055880"/>
              <a:gd name="connsiteX8" fmla="*/ 2569029 w 7445833"/>
              <a:gd name="connsiteY8" fmla="*/ 1973044 h 5055880"/>
              <a:gd name="connsiteX9" fmla="*/ 104503 w 7445833"/>
              <a:gd name="connsiteY9" fmla="*/ 2730690 h 5055880"/>
              <a:gd name="connsiteX10" fmla="*/ 1933303 w 7445833"/>
              <a:gd name="connsiteY10" fmla="*/ 2922279 h 5055880"/>
              <a:gd name="connsiteX11" fmla="*/ 3657601 w 7445833"/>
              <a:gd name="connsiteY11" fmla="*/ 3052908 h 5055880"/>
              <a:gd name="connsiteX12" fmla="*/ 4850675 w 7445833"/>
              <a:gd name="connsiteY12" fmla="*/ 3558004 h 5055880"/>
              <a:gd name="connsiteX13" fmla="*/ 7289074 w 7445833"/>
              <a:gd name="connsiteY13" fmla="*/ 3627674 h 5055880"/>
              <a:gd name="connsiteX14" fmla="*/ 7053943 w 7445833"/>
              <a:gd name="connsiteY14" fmla="*/ 5055880 h 5055880"/>
              <a:gd name="connsiteX0" fmla="*/ 0 w 7387711"/>
              <a:gd name="connsiteY0" fmla="*/ 849639 h 5055880"/>
              <a:gd name="connsiteX1" fmla="*/ 1820092 w 7387711"/>
              <a:gd name="connsiteY1" fmla="*/ 875764 h 5055880"/>
              <a:gd name="connsiteX2" fmla="*/ 3326675 w 7387711"/>
              <a:gd name="connsiteY2" fmla="*/ 335833 h 5055880"/>
              <a:gd name="connsiteX3" fmla="*/ 4754880 w 7387711"/>
              <a:gd name="connsiteY3" fmla="*/ 4907 h 5055880"/>
              <a:gd name="connsiteX4" fmla="*/ 6905898 w 7387711"/>
              <a:gd name="connsiteY4" fmla="*/ 213913 h 5055880"/>
              <a:gd name="connsiteX5" fmla="*/ 7210698 w 7387711"/>
              <a:gd name="connsiteY5" fmla="*/ 1154439 h 5055880"/>
              <a:gd name="connsiteX6" fmla="*/ 6514012 w 7387711"/>
              <a:gd name="connsiteY6" fmla="*/ 1781456 h 5055880"/>
              <a:gd name="connsiteX7" fmla="*/ 4258492 w 7387711"/>
              <a:gd name="connsiteY7" fmla="*/ 1790164 h 5055880"/>
              <a:gd name="connsiteX8" fmla="*/ 2569029 w 7387711"/>
              <a:gd name="connsiteY8" fmla="*/ 1973044 h 5055880"/>
              <a:gd name="connsiteX9" fmla="*/ 104503 w 7387711"/>
              <a:gd name="connsiteY9" fmla="*/ 2730690 h 5055880"/>
              <a:gd name="connsiteX10" fmla="*/ 1933303 w 7387711"/>
              <a:gd name="connsiteY10" fmla="*/ 2922279 h 5055880"/>
              <a:gd name="connsiteX11" fmla="*/ 3657601 w 7387711"/>
              <a:gd name="connsiteY11" fmla="*/ 3052908 h 5055880"/>
              <a:gd name="connsiteX12" fmla="*/ 4850675 w 7387711"/>
              <a:gd name="connsiteY12" fmla="*/ 3558004 h 5055880"/>
              <a:gd name="connsiteX13" fmla="*/ 7219405 w 7387711"/>
              <a:gd name="connsiteY13" fmla="*/ 3706051 h 5055880"/>
              <a:gd name="connsiteX14" fmla="*/ 7053943 w 7387711"/>
              <a:gd name="connsiteY14" fmla="*/ 5055880 h 5055880"/>
              <a:gd name="connsiteX0" fmla="*/ 0 w 7387711"/>
              <a:gd name="connsiteY0" fmla="*/ 849639 h 5055880"/>
              <a:gd name="connsiteX1" fmla="*/ 1820092 w 7387711"/>
              <a:gd name="connsiteY1" fmla="*/ 875764 h 5055880"/>
              <a:gd name="connsiteX2" fmla="*/ 3326675 w 7387711"/>
              <a:gd name="connsiteY2" fmla="*/ 335833 h 5055880"/>
              <a:gd name="connsiteX3" fmla="*/ 4754880 w 7387711"/>
              <a:gd name="connsiteY3" fmla="*/ 4907 h 5055880"/>
              <a:gd name="connsiteX4" fmla="*/ 6905898 w 7387711"/>
              <a:gd name="connsiteY4" fmla="*/ 213913 h 5055880"/>
              <a:gd name="connsiteX5" fmla="*/ 7210698 w 7387711"/>
              <a:gd name="connsiteY5" fmla="*/ 1154439 h 5055880"/>
              <a:gd name="connsiteX6" fmla="*/ 6514012 w 7387711"/>
              <a:gd name="connsiteY6" fmla="*/ 1781456 h 5055880"/>
              <a:gd name="connsiteX7" fmla="*/ 4258492 w 7387711"/>
              <a:gd name="connsiteY7" fmla="*/ 1790164 h 5055880"/>
              <a:gd name="connsiteX8" fmla="*/ 2569029 w 7387711"/>
              <a:gd name="connsiteY8" fmla="*/ 1973044 h 5055880"/>
              <a:gd name="connsiteX9" fmla="*/ 104503 w 7387711"/>
              <a:gd name="connsiteY9" fmla="*/ 2730690 h 5055880"/>
              <a:gd name="connsiteX10" fmla="*/ 1933303 w 7387711"/>
              <a:gd name="connsiteY10" fmla="*/ 2922279 h 5055880"/>
              <a:gd name="connsiteX11" fmla="*/ 3657601 w 7387711"/>
              <a:gd name="connsiteY11" fmla="*/ 3052908 h 5055880"/>
              <a:gd name="connsiteX12" fmla="*/ 4850675 w 7387711"/>
              <a:gd name="connsiteY12" fmla="*/ 3558004 h 5055880"/>
              <a:gd name="connsiteX13" fmla="*/ 7219405 w 7387711"/>
              <a:gd name="connsiteY13" fmla="*/ 3706051 h 5055880"/>
              <a:gd name="connsiteX14" fmla="*/ 7053943 w 7387711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04503 w 7391467"/>
              <a:gd name="connsiteY9" fmla="*/ 273069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200297 w 7391467"/>
              <a:gd name="connsiteY9" fmla="*/ 2739398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200297 w 7391467"/>
              <a:gd name="connsiteY9" fmla="*/ 2739398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50323 h 5056564"/>
              <a:gd name="connsiteX1" fmla="*/ 1820092 w 7391467"/>
              <a:gd name="connsiteY1" fmla="*/ 876448 h 5056564"/>
              <a:gd name="connsiteX2" fmla="*/ 3326675 w 7391467"/>
              <a:gd name="connsiteY2" fmla="*/ 336517 h 5056564"/>
              <a:gd name="connsiteX3" fmla="*/ 4754880 w 7391467"/>
              <a:gd name="connsiteY3" fmla="*/ 5591 h 5056564"/>
              <a:gd name="connsiteX4" fmla="*/ 6905898 w 7391467"/>
              <a:gd name="connsiteY4" fmla="*/ 214597 h 5056564"/>
              <a:gd name="connsiteX5" fmla="*/ 7245532 w 7391467"/>
              <a:gd name="connsiteY5" fmla="*/ 1216083 h 5056564"/>
              <a:gd name="connsiteX6" fmla="*/ 6514012 w 7391467"/>
              <a:gd name="connsiteY6" fmla="*/ 1782140 h 5056564"/>
              <a:gd name="connsiteX7" fmla="*/ 3962401 w 7391467"/>
              <a:gd name="connsiteY7" fmla="*/ 1660220 h 5056564"/>
              <a:gd name="connsiteX8" fmla="*/ 2142309 w 7391467"/>
              <a:gd name="connsiteY8" fmla="*/ 2217569 h 5056564"/>
              <a:gd name="connsiteX9" fmla="*/ 182880 w 7391467"/>
              <a:gd name="connsiteY9" fmla="*/ 2548494 h 5056564"/>
              <a:gd name="connsiteX10" fmla="*/ 1933303 w 7391467"/>
              <a:gd name="connsiteY10" fmla="*/ 2922963 h 5056564"/>
              <a:gd name="connsiteX11" fmla="*/ 3657601 w 7391467"/>
              <a:gd name="connsiteY11" fmla="*/ 3053592 h 5056564"/>
              <a:gd name="connsiteX12" fmla="*/ 4850675 w 7391467"/>
              <a:gd name="connsiteY12" fmla="*/ 3558688 h 5056564"/>
              <a:gd name="connsiteX13" fmla="*/ 7219405 w 7391467"/>
              <a:gd name="connsiteY13" fmla="*/ 3706735 h 5056564"/>
              <a:gd name="connsiteX14" fmla="*/ 7053943 w 7391467"/>
              <a:gd name="connsiteY14" fmla="*/ 5056564 h 5056564"/>
              <a:gd name="connsiteX0" fmla="*/ 0 w 7391467"/>
              <a:gd name="connsiteY0" fmla="*/ 874995 h 5081236"/>
              <a:gd name="connsiteX1" fmla="*/ 1820092 w 7391467"/>
              <a:gd name="connsiteY1" fmla="*/ 901120 h 5081236"/>
              <a:gd name="connsiteX2" fmla="*/ 3326675 w 7391467"/>
              <a:gd name="connsiteY2" fmla="*/ 361189 h 5081236"/>
              <a:gd name="connsiteX3" fmla="*/ 4754880 w 7391467"/>
              <a:gd name="connsiteY3" fmla="*/ 30263 h 5081236"/>
              <a:gd name="connsiteX4" fmla="*/ 6775270 w 7391467"/>
              <a:gd name="connsiteY4" fmla="*/ 152183 h 5081236"/>
              <a:gd name="connsiteX5" fmla="*/ 7245532 w 7391467"/>
              <a:gd name="connsiteY5" fmla="*/ 1240755 h 5081236"/>
              <a:gd name="connsiteX6" fmla="*/ 6514012 w 7391467"/>
              <a:gd name="connsiteY6" fmla="*/ 1806812 h 5081236"/>
              <a:gd name="connsiteX7" fmla="*/ 3962401 w 7391467"/>
              <a:gd name="connsiteY7" fmla="*/ 1684892 h 5081236"/>
              <a:gd name="connsiteX8" fmla="*/ 2142309 w 7391467"/>
              <a:gd name="connsiteY8" fmla="*/ 2242241 h 5081236"/>
              <a:gd name="connsiteX9" fmla="*/ 182880 w 7391467"/>
              <a:gd name="connsiteY9" fmla="*/ 2573166 h 5081236"/>
              <a:gd name="connsiteX10" fmla="*/ 1933303 w 7391467"/>
              <a:gd name="connsiteY10" fmla="*/ 2947635 h 5081236"/>
              <a:gd name="connsiteX11" fmla="*/ 3657601 w 7391467"/>
              <a:gd name="connsiteY11" fmla="*/ 3078264 h 5081236"/>
              <a:gd name="connsiteX12" fmla="*/ 4850675 w 7391467"/>
              <a:gd name="connsiteY12" fmla="*/ 3583360 h 5081236"/>
              <a:gd name="connsiteX13" fmla="*/ 7219405 w 7391467"/>
              <a:gd name="connsiteY13" fmla="*/ 3731407 h 5081236"/>
              <a:gd name="connsiteX14" fmla="*/ 7053943 w 7391467"/>
              <a:gd name="connsiteY14" fmla="*/ 5081236 h 5081236"/>
              <a:gd name="connsiteX0" fmla="*/ 0 w 7391467"/>
              <a:gd name="connsiteY0" fmla="*/ 850324 h 5056565"/>
              <a:gd name="connsiteX1" fmla="*/ 1820092 w 7391467"/>
              <a:gd name="connsiteY1" fmla="*/ 876449 h 5056565"/>
              <a:gd name="connsiteX2" fmla="*/ 3326675 w 7391467"/>
              <a:gd name="connsiteY2" fmla="*/ 336518 h 5056565"/>
              <a:gd name="connsiteX3" fmla="*/ 4754880 w 7391467"/>
              <a:gd name="connsiteY3" fmla="*/ 5592 h 5056565"/>
              <a:gd name="connsiteX4" fmla="*/ 6827521 w 7391467"/>
              <a:gd name="connsiteY4" fmla="*/ 214597 h 5056565"/>
              <a:gd name="connsiteX5" fmla="*/ 7245532 w 7391467"/>
              <a:gd name="connsiteY5" fmla="*/ 1216084 h 5056565"/>
              <a:gd name="connsiteX6" fmla="*/ 6514012 w 7391467"/>
              <a:gd name="connsiteY6" fmla="*/ 1782141 h 5056565"/>
              <a:gd name="connsiteX7" fmla="*/ 3962401 w 7391467"/>
              <a:gd name="connsiteY7" fmla="*/ 1660221 h 5056565"/>
              <a:gd name="connsiteX8" fmla="*/ 2142309 w 7391467"/>
              <a:gd name="connsiteY8" fmla="*/ 2217570 h 5056565"/>
              <a:gd name="connsiteX9" fmla="*/ 182880 w 7391467"/>
              <a:gd name="connsiteY9" fmla="*/ 2548495 h 5056565"/>
              <a:gd name="connsiteX10" fmla="*/ 1933303 w 7391467"/>
              <a:gd name="connsiteY10" fmla="*/ 2922964 h 5056565"/>
              <a:gd name="connsiteX11" fmla="*/ 3657601 w 7391467"/>
              <a:gd name="connsiteY11" fmla="*/ 3053593 h 5056565"/>
              <a:gd name="connsiteX12" fmla="*/ 4850675 w 7391467"/>
              <a:gd name="connsiteY12" fmla="*/ 3558689 h 5056565"/>
              <a:gd name="connsiteX13" fmla="*/ 7219405 w 7391467"/>
              <a:gd name="connsiteY13" fmla="*/ 3706736 h 5056565"/>
              <a:gd name="connsiteX14" fmla="*/ 7053943 w 7391467"/>
              <a:gd name="connsiteY14" fmla="*/ 5056565 h 5056565"/>
              <a:gd name="connsiteX0" fmla="*/ 0 w 7391467"/>
              <a:gd name="connsiteY0" fmla="*/ 852810 h 5059051"/>
              <a:gd name="connsiteX1" fmla="*/ 1820092 w 7391467"/>
              <a:gd name="connsiteY1" fmla="*/ 878935 h 5059051"/>
              <a:gd name="connsiteX2" fmla="*/ 3326675 w 7391467"/>
              <a:gd name="connsiteY2" fmla="*/ 339004 h 5059051"/>
              <a:gd name="connsiteX3" fmla="*/ 4754880 w 7391467"/>
              <a:gd name="connsiteY3" fmla="*/ 8078 h 5059051"/>
              <a:gd name="connsiteX4" fmla="*/ 6827521 w 7391467"/>
              <a:gd name="connsiteY4" fmla="*/ 217083 h 5059051"/>
              <a:gd name="connsiteX5" fmla="*/ 7245532 w 7391467"/>
              <a:gd name="connsiteY5" fmla="*/ 1218570 h 5059051"/>
              <a:gd name="connsiteX6" fmla="*/ 6514012 w 7391467"/>
              <a:gd name="connsiteY6" fmla="*/ 1784627 h 5059051"/>
              <a:gd name="connsiteX7" fmla="*/ 3962401 w 7391467"/>
              <a:gd name="connsiteY7" fmla="*/ 1662707 h 5059051"/>
              <a:gd name="connsiteX8" fmla="*/ 2142309 w 7391467"/>
              <a:gd name="connsiteY8" fmla="*/ 2220056 h 5059051"/>
              <a:gd name="connsiteX9" fmla="*/ 182880 w 7391467"/>
              <a:gd name="connsiteY9" fmla="*/ 2550981 h 5059051"/>
              <a:gd name="connsiteX10" fmla="*/ 1933303 w 7391467"/>
              <a:gd name="connsiteY10" fmla="*/ 2925450 h 5059051"/>
              <a:gd name="connsiteX11" fmla="*/ 3657601 w 7391467"/>
              <a:gd name="connsiteY11" fmla="*/ 3056079 h 5059051"/>
              <a:gd name="connsiteX12" fmla="*/ 4850675 w 7391467"/>
              <a:gd name="connsiteY12" fmla="*/ 3561175 h 5059051"/>
              <a:gd name="connsiteX13" fmla="*/ 7219405 w 7391467"/>
              <a:gd name="connsiteY13" fmla="*/ 3709222 h 5059051"/>
              <a:gd name="connsiteX14" fmla="*/ 7053943 w 7391467"/>
              <a:gd name="connsiteY14" fmla="*/ 5059051 h 5059051"/>
              <a:gd name="connsiteX0" fmla="*/ 0 w 7391467"/>
              <a:gd name="connsiteY0" fmla="*/ 894576 h 5100817"/>
              <a:gd name="connsiteX1" fmla="*/ 1820092 w 7391467"/>
              <a:gd name="connsiteY1" fmla="*/ 920701 h 5100817"/>
              <a:gd name="connsiteX2" fmla="*/ 3439886 w 7391467"/>
              <a:gd name="connsiteY2" fmla="*/ 964245 h 5100817"/>
              <a:gd name="connsiteX3" fmla="*/ 4754880 w 7391467"/>
              <a:gd name="connsiteY3" fmla="*/ 49844 h 5100817"/>
              <a:gd name="connsiteX4" fmla="*/ 6827521 w 7391467"/>
              <a:gd name="connsiteY4" fmla="*/ 258849 h 5100817"/>
              <a:gd name="connsiteX5" fmla="*/ 7245532 w 7391467"/>
              <a:gd name="connsiteY5" fmla="*/ 1260336 h 5100817"/>
              <a:gd name="connsiteX6" fmla="*/ 6514012 w 7391467"/>
              <a:gd name="connsiteY6" fmla="*/ 1826393 h 5100817"/>
              <a:gd name="connsiteX7" fmla="*/ 3962401 w 7391467"/>
              <a:gd name="connsiteY7" fmla="*/ 1704473 h 5100817"/>
              <a:gd name="connsiteX8" fmla="*/ 2142309 w 7391467"/>
              <a:gd name="connsiteY8" fmla="*/ 2261822 h 5100817"/>
              <a:gd name="connsiteX9" fmla="*/ 182880 w 7391467"/>
              <a:gd name="connsiteY9" fmla="*/ 2592747 h 5100817"/>
              <a:gd name="connsiteX10" fmla="*/ 1933303 w 7391467"/>
              <a:gd name="connsiteY10" fmla="*/ 2967216 h 5100817"/>
              <a:gd name="connsiteX11" fmla="*/ 3657601 w 7391467"/>
              <a:gd name="connsiteY11" fmla="*/ 3097845 h 5100817"/>
              <a:gd name="connsiteX12" fmla="*/ 4850675 w 7391467"/>
              <a:gd name="connsiteY12" fmla="*/ 3602941 h 5100817"/>
              <a:gd name="connsiteX13" fmla="*/ 7219405 w 7391467"/>
              <a:gd name="connsiteY13" fmla="*/ 3750988 h 5100817"/>
              <a:gd name="connsiteX14" fmla="*/ 7053943 w 7391467"/>
              <a:gd name="connsiteY14" fmla="*/ 5100817 h 5100817"/>
              <a:gd name="connsiteX0" fmla="*/ 0 w 7391467"/>
              <a:gd name="connsiteY0" fmla="*/ 875537 h 5081778"/>
              <a:gd name="connsiteX1" fmla="*/ 1820092 w 7391467"/>
              <a:gd name="connsiteY1" fmla="*/ 901662 h 5081778"/>
              <a:gd name="connsiteX2" fmla="*/ 3439886 w 7391467"/>
              <a:gd name="connsiteY2" fmla="*/ 945206 h 5081778"/>
              <a:gd name="connsiteX3" fmla="*/ 4389120 w 7391467"/>
              <a:gd name="connsiteY3" fmla="*/ 48222 h 5081778"/>
              <a:gd name="connsiteX4" fmla="*/ 6827521 w 7391467"/>
              <a:gd name="connsiteY4" fmla="*/ 239810 h 5081778"/>
              <a:gd name="connsiteX5" fmla="*/ 7245532 w 7391467"/>
              <a:gd name="connsiteY5" fmla="*/ 1241297 h 5081778"/>
              <a:gd name="connsiteX6" fmla="*/ 6514012 w 7391467"/>
              <a:gd name="connsiteY6" fmla="*/ 1807354 h 5081778"/>
              <a:gd name="connsiteX7" fmla="*/ 3962401 w 7391467"/>
              <a:gd name="connsiteY7" fmla="*/ 1685434 h 5081778"/>
              <a:gd name="connsiteX8" fmla="*/ 2142309 w 7391467"/>
              <a:gd name="connsiteY8" fmla="*/ 2242783 h 5081778"/>
              <a:gd name="connsiteX9" fmla="*/ 182880 w 7391467"/>
              <a:gd name="connsiteY9" fmla="*/ 2573708 h 5081778"/>
              <a:gd name="connsiteX10" fmla="*/ 1933303 w 7391467"/>
              <a:gd name="connsiteY10" fmla="*/ 2948177 h 5081778"/>
              <a:gd name="connsiteX11" fmla="*/ 3657601 w 7391467"/>
              <a:gd name="connsiteY11" fmla="*/ 3078806 h 5081778"/>
              <a:gd name="connsiteX12" fmla="*/ 4850675 w 7391467"/>
              <a:gd name="connsiteY12" fmla="*/ 3583902 h 5081778"/>
              <a:gd name="connsiteX13" fmla="*/ 7219405 w 7391467"/>
              <a:gd name="connsiteY13" fmla="*/ 3731949 h 5081778"/>
              <a:gd name="connsiteX14" fmla="*/ 7053943 w 7391467"/>
              <a:gd name="connsiteY14" fmla="*/ 5081778 h 5081778"/>
              <a:gd name="connsiteX0" fmla="*/ 0 w 7391467"/>
              <a:gd name="connsiteY0" fmla="*/ 868307 h 5074548"/>
              <a:gd name="connsiteX1" fmla="*/ 1820092 w 7391467"/>
              <a:gd name="connsiteY1" fmla="*/ 894432 h 5074548"/>
              <a:gd name="connsiteX2" fmla="*/ 3439886 w 7391467"/>
              <a:gd name="connsiteY2" fmla="*/ 937976 h 5074548"/>
              <a:gd name="connsiteX3" fmla="*/ 4493623 w 7391467"/>
              <a:gd name="connsiteY3" fmla="*/ 49701 h 5074548"/>
              <a:gd name="connsiteX4" fmla="*/ 6827521 w 7391467"/>
              <a:gd name="connsiteY4" fmla="*/ 232580 h 5074548"/>
              <a:gd name="connsiteX5" fmla="*/ 7245532 w 7391467"/>
              <a:gd name="connsiteY5" fmla="*/ 1234067 h 5074548"/>
              <a:gd name="connsiteX6" fmla="*/ 6514012 w 7391467"/>
              <a:gd name="connsiteY6" fmla="*/ 1800124 h 5074548"/>
              <a:gd name="connsiteX7" fmla="*/ 3962401 w 7391467"/>
              <a:gd name="connsiteY7" fmla="*/ 1678204 h 5074548"/>
              <a:gd name="connsiteX8" fmla="*/ 2142309 w 7391467"/>
              <a:gd name="connsiteY8" fmla="*/ 2235553 h 5074548"/>
              <a:gd name="connsiteX9" fmla="*/ 182880 w 7391467"/>
              <a:gd name="connsiteY9" fmla="*/ 2566478 h 5074548"/>
              <a:gd name="connsiteX10" fmla="*/ 1933303 w 7391467"/>
              <a:gd name="connsiteY10" fmla="*/ 2940947 h 5074548"/>
              <a:gd name="connsiteX11" fmla="*/ 3657601 w 7391467"/>
              <a:gd name="connsiteY11" fmla="*/ 3071576 h 5074548"/>
              <a:gd name="connsiteX12" fmla="*/ 4850675 w 7391467"/>
              <a:gd name="connsiteY12" fmla="*/ 3576672 h 5074548"/>
              <a:gd name="connsiteX13" fmla="*/ 7219405 w 7391467"/>
              <a:gd name="connsiteY13" fmla="*/ 3724719 h 5074548"/>
              <a:gd name="connsiteX14" fmla="*/ 7053943 w 7391467"/>
              <a:gd name="connsiteY14" fmla="*/ 5074548 h 5074548"/>
              <a:gd name="connsiteX0" fmla="*/ 0 w 7391467"/>
              <a:gd name="connsiteY0" fmla="*/ 870217 h 5076458"/>
              <a:gd name="connsiteX1" fmla="*/ 1820092 w 7391467"/>
              <a:gd name="connsiteY1" fmla="*/ 896342 h 5076458"/>
              <a:gd name="connsiteX2" fmla="*/ 3257006 w 7391467"/>
              <a:gd name="connsiteY2" fmla="*/ 966011 h 5076458"/>
              <a:gd name="connsiteX3" fmla="*/ 4493623 w 7391467"/>
              <a:gd name="connsiteY3" fmla="*/ 51611 h 5076458"/>
              <a:gd name="connsiteX4" fmla="*/ 6827521 w 7391467"/>
              <a:gd name="connsiteY4" fmla="*/ 234490 h 5076458"/>
              <a:gd name="connsiteX5" fmla="*/ 7245532 w 7391467"/>
              <a:gd name="connsiteY5" fmla="*/ 1235977 h 5076458"/>
              <a:gd name="connsiteX6" fmla="*/ 6514012 w 7391467"/>
              <a:gd name="connsiteY6" fmla="*/ 1802034 h 5076458"/>
              <a:gd name="connsiteX7" fmla="*/ 3962401 w 7391467"/>
              <a:gd name="connsiteY7" fmla="*/ 1680114 h 5076458"/>
              <a:gd name="connsiteX8" fmla="*/ 2142309 w 7391467"/>
              <a:gd name="connsiteY8" fmla="*/ 2237463 h 5076458"/>
              <a:gd name="connsiteX9" fmla="*/ 182880 w 7391467"/>
              <a:gd name="connsiteY9" fmla="*/ 2568388 h 5076458"/>
              <a:gd name="connsiteX10" fmla="*/ 1933303 w 7391467"/>
              <a:gd name="connsiteY10" fmla="*/ 2942857 h 5076458"/>
              <a:gd name="connsiteX11" fmla="*/ 3657601 w 7391467"/>
              <a:gd name="connsiteY11" fmla="*/ 3073486 h 5076458"/>
              <a:gd name="connsiteX12" fmla="*/ 4850675 w 7391467"/>
              <a:gd name="connsiteY12" fmla="*/ 3578582 h 5076458"/>
              <a:gd name="connsiteX13" fmla="*/ 7219405 w 7391467"/>
              <a:gd name="connsiteY13" fmla="*/ 3726629 h 5076458"/>
              <a:gd name="connsiteX14" fmla="*/ 7053943 w 7391467"/>
              <a:gd name="connsiteY14" fmla="*/ 5076458 h 5076458"/>
              <a:gd name="connsiteX0" fmla="*/ 0 w 7391467"/>
              <a:gd name="connsiteY0" fmla="*/ 870217 h 5076458"/>
              <a:gd name="connsiteX1" fmla="*/ 1820092 w 7391467"/>
              <a:gd name="connsiteY1" fmla="*/ 896342 h 5076458"/>
              <a:gd name="connsiteX2" fmla="*/ 3257006 w 7391467"/>
              <a:gd name="connsiteY2" fmla="*/ 966011 h 5076458"/>
              <a:gd name="connsiteX3" fmla="*/ 4493623 w 7391467"/>
              <a:gd name="connsiteY3" fmla="*/ 51611 h 5076458"/>
              <a:gd name="connsiteX4" fmla="*/ 6827521 w 7391467"/>
              <a:gd name="connsiteY4" fmla="*/ 234490 h 5076458"/>
              <a:gd name="connsiteX5" fmla="*/ 7245532 w 7391467"/>
              <a:gd name="connsiteY5" fmla="*/ 1235977 h 5076458"/>
              <a:gd name="connsiteX6" fmla="*/ 6514012 w 7391467"/>
              <a:gd name="connsiteY6" fmla="*/ 1802034 h 5076458"/>
              <a:gd name="connsiteX7" fmla="*/ 3962401 w 7391467"/>
              <a:gd name="connsiteY7" fmla="*/ 1680114 h 5076458"/>
              <a:gd name="connsiteX8" fmla="*/ 2142309 w 7391467"/>
              <a:gd name="connsiteY8" fmla="*/ 2237463 h 5076458"/>
              <a:gd name="connsiteX9" fmla="*/ 182880 w 7391467"/>
              <a:gd name="connsiteY9" fmla="*/ 2568388 h 5076458"/>
              <a:gd name="connsiteX10" fmla="*/ 1933303 w 7391467"/>
              <a:gd name="connsiteY10" fmla="*/ 2942857 h 5076458"/>
              <a:gd name="connsiteX11" fmla="*/ 3657601 w 7391467"/>
              <a:gd name="connsiteY11" fmla="*/ 3073486 h 5076458"/>
              <a:gd name="connsiteX12" fmla="*/ 4850675 w 7391467"/>
              <a:gd name="connsiteY12" fmla="*/ 3578582 h 5076458"/>
              <a:gd name="connsiteX13" fmla="*/ 7219405 w 7391467"/>
              <a:gd name="connsiteY13" fmla="*/ 3726629 h 5076458"/>
              <a:gd name="connsiteX14" fmla="*/ 7053943 w 7391467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252549 w 7461136"/>
              <a:gd name="connsiteY9" fmla="*/ 2568388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252549 w 7461136"/>
              <a:gd name="connsiteY9" fmla="*/ 2568388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1245326 w 7461136"/>
              <a:gd name="connsiteY9" fmla="*/ 2611931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011680 w 7461136"/>
              <a:gd name="connsiteY8" fmla="*/ 2341966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6947330"/>
              <a:gd name="connsiteY0" fmla="*/ 835383 h 5076458"/>
              <a:gd name="connsiteX1" fmla="*/ 1375955 w 6947330"/>
              <a:gd name="connsiteY1" fmla="*/ 896342 h 5076458"/>
              <a:gd name="connsiteX2" fmla="*/ 2812869 w 6947330"/>
              <a:gd name="connsiteY2" fmla="*/ 966011 h 5076458"/>
              <a:gd name="connsiteX3" fmla="*/ 4049486 w 6947330"/>
              <a:gd name="connsiteY3" fmla="*/ 51611 h 5076458"/>
              <a:gd name="connsiteX4" fmla="*/ 6383384 w 6947330"/>
              <a:gd name="connsiteY4" fmla="*/ 234490 h 5076458"/>
              <a:gd name="connsiteX5" fmla="*/ 6801395 w 6947330"/>
              <a:gd name="connsiteY5" fmla="*/ 1235977 h 5076458"/>
              <a:gd name="connsiteX6" fmla="*/ 5373189 w 6947330"/>
              <a:gd name="connsiteY6" fmla="*/ 1819451 h 5076458"/>
              <a:gd name="connsiteX7" fmla="*/ 2690950 w 6947330"/>
              <a:gd name="connsiteY7" fmla="*/ 1619154 h 5076458"/>
              <a:gd name="connsiteX8" fmla="*/ 1497874 w 6947330"/>
              <a:gd name="connsiteY8" fmla="*/ 2341966 h 5076458"/>
              <a:gd name="connsiteX9" fmla="*/ 165463 w 6947330"/>
              <a:gd name="connsiteY9" fmla="*/ 2934148 h 5076458"/>
              <a:gd name="connsiteX10" fmla="*/ 1515292 w 6947330"/>
              <a:gd name="connsiteY10" fmla="*/ 2916731 h 5076458"/>
              <a:gd name="connsiteX11" fmla="*/ 3213464 w 6947330"/>
              <a:gd name="connsiteY11" fmla="*/ 3073486 h 5076458"/>
              <a:gd name="connsiteX12" fmla="*/ 4406538 w 6947330"/>
              <a:gd name="connsiteY12" fmla="*/ 3578582 h 5076458"/>
              <a:gd name="connsiteX13" fmla="*/ 6775268 w 6947330"/>
              <a:gd name="connsiteY13" fmla="*/ 3726629 h 5076458"/>
              <a:gd name="connsiteX14" fmla="*/ 6609806 w 6947330"/>
              <a:gd name="connsiteY14" fmla="*/ 5076458 h 5076458"/>
              <a:gd name="connsiteX0" fmla="*/ 0 w 6947330"/>
              <a:gd name="connsiteY0" fmla="*/ 835383 h 5076458"/>
              <a:gd name="connsiteX1" fmla="*/ 1375955 w 6947330"/>
              <a:gd name="connsiteY1" fmla="*/ 896342 h 5076458"/>
              <a:gd name="connsiteX2" fmla="*/ 2812869 w 6947330"/>
              <a:gd name="connsiteY2" fmla="*/ 966011 h 5076458"/>
              <a:gd name="connsiteX3" fmla="*/ 4049486 w 6947330"/>
              <a:gd name="connsiteY3" fmla="*/ 51611 h 5076458"/>
              <a:gd name="connsiteX4" fmla="*/ 6383384 w 6947330"/>
              <a:gd name="connsiteY4" fmla="*/ 234490 h 5076458"/>
              <a:gd name="connsiteX5" fmla="*/ 6801395 w 6947330"/>
              <a:gd name="connsiteY5" fmla="*/ 1235977 h 5076458"/>
              <a:gd name="connsiteX6" fmla="*/ 5373189 w 6947330"/>
              <a:gd name="connsiteY6" fmla="*/ 1819451 h 5076458"/>
              <a:gd name="connsiteX7" fmla="*/ 2690950 w 6947330"/>
              <a:gd name="connsiteY7" fmla="*/ 1619154 h 5076458"/>
              <a:gd name="connsiteX8" fmla="*/ 1497874 w 6947330"/>
              <a:gd name="connsiteY8" fmla="*/ 2341966 h 5076458"/>
              <a:gd name="connsiteX9" fmla="*/ 165463 w 6947330"/>
              <a:gd name="connsiteY9" fmla="*/ 2934148 h 5076458"/>
              <a:gd name="connsiteX10" fmla="*/ 1515292 w 6947330"/>
              <a:gd name="connsiteY10" fmla="*/ 2916731 h 5076458"/>
              <a:gd name="connsiteX11" fmla="*/ 3213464 w 6947330"/>
              <a:gd name="connsiteY11" fmla="*/ 3073486 h 5076458"/>
              <a:gd name="connsiteX12" fmla="*/ 4406538 w 6947330"/>
              <a:gd name="connsiteY12" fmla="*/ 3578582 h 5076458"/>
              <a:gd name="connsiteX13" fmla="*/ 6775268 w 6947330"/>
              <a:gd name="connsiteY13" fmla="*/ 3726629 h 5076458"/>
              <a:gd name="connsiteX14" fmla="*/ 6609806 w 6947330"/>
              <a:gd name="connsiteY14" fmla="*/ 5076458 h 5076458"/>
              <a:gd name="connsiteX0" fmla="*/ 0 w 6872417"/>
              <a:gd name="connsiteY0" fmla="*/ 835383 h 3726629"/>
              <a:gd name="connsiteX1" fmla="*/ 1375955 w 6872417"/>
              <a:gd name="connsiteY1" fmla="*/ 896342 h 3726629"/>
              <a:gd name="connsiteX2" fmla="*/ 2812869 w 6872417"/>
              <a:gd name="connsiteY2" fmla="*/ 966011 h 3726629"/>
              <a:gd name="connsiteX3" fmla="*/ 4049486 w 6872417"/>
              <a:gd name="connsiteY3" fmla="*/ 51611 h 3726629"/>
              <a:gd name="connsiteX4" fmla="*/ 6383384 w 6872417"/>
              <a:gd name="connsiteY4" fmla="*/ 234490 h 3726629"/>
              <a:gd name="connsiteX5" fmla="*/ 6801395 w 6872417"/>
              <a:gd name="connsiteY5" fmla="*/ 1235977 h 3726629"/>
              <a:gd name="connsiteX6" fmla="*/ 5373189 w 6872417"/>
              <a:gd name="connsiteY6" fmla="*/ 1819451 h 3726629"/>
              <a:gd name="connsiteX7" fmla="*/ 2690950 w 6872417"/>
              <a:gd name="connsiteY7" fmla="*/ 1619154 h 3726629"/>
              <a:gd name="connsiteX8" fmla="*/ 1497874 w 6872417"/>
              <a:gd name="connsiteY8" fmla="*/ 2341966 h 3726629"/>
              <a:gd name="connsiteX9" fmla="*/ 165463 w 6872417"/>
              <a:gd name="connsiteY9" fmla="*/ 2934148 h 3726629"/>
              <a:gd name="connsiteX10" fmla="*/ 1515292 w 6872417"/>
              <a:gd name="connsiteY10" fmla="*/ 2916731 h 3726629"/>
              <a:gd name="connsiteX11" fmla="*/ 3213464 w 6872417"/>
              <a:gd name="connsiteY11" fmla="*/ 3073486 h 3726629"/>
              <a:gd name="connsiteX12" fmla="*/ 4406538 w 6872417"/>
              <a:gd name="connsiteY12" fmla="*/ 3578582 h 3726629"/>
              <a:gd name="connsiteX13" fmla="*/ 6775268 w 6872417"/>
              <a:gd name="connsiteY13" fmla="*/ 3726629 h 3726629"/>
              <a:gd name="connsiteX0" fmla="*/ 0 w 6872417"/>
              <a:gd name="connsiteY0" fmla="*/ 835383 h 3639543"/>
              <a:gd name="connsiteX1" fmla="*/ 1375955 w 6872417"/>
              <a:gd name="connsiteY1" fmla="*/ 896342 h 3639543"/>
              <a:gd name="connsiteX2" fmla="*/ 2812869 w 6872417"/>
              <a:gd name="connsiteY2" fmla="*/ 966011 h 3639543"/>
              <a:gd name="connsiteX3" fmla="*/ 4049486 w 6872417"/>
              <a:gd name="connsiteY3" fmla="*/ 51611 h 3639543"/>
              <a:gd name="connsiteX4" fmla="*/ 6383384 w 6872417"/>
              <a:gd name="connsiteY4" fmla="*/ 234490 h 3639543"/>
              <a:gd name="connsiteX5" fmla="*/ 6801395 w 6872417"/>
              <a:gd name="connsiteY5" fmla="*/ 1235977 h 3639543"/>
              <a:gd name="connsiteX6" fmla="*/ 5373189 w 6872417"/>
              <a:gd name="connsiteY6" fmla="*/ 1819451 h 3639543"/>
              <a:gd name="connsiteX7" fmla="*/ 2690950 w 6872417"/>
              <a:gd name="connsiteY7" fmla="*/ 1619154 h 3639543"/>
              <a:gd name="connsiteX8" fmla="*/ 1497874 w 6872417"/>
              <a:gd name="connsiteY8" fmla="*/ 2341966 h 3639543"/>
              <a:gd name="connsiteX9" fmla="*/ 165463 w 6872417"/>
              <a:gd name="connsiteY9" fmla="*/ 2934148 h 3639543"/>
              <a:gd name="connsiteX10" fmla="*/ 1515292 w 6872417"/>
              <a:gd name="connsiteY10" fmla="*/ 2916731 h 3639543"/>
              <a:gd name="connsiteX11" fmla="*/ 3213464 w 6872417"/>
              <a:gd name="connsiteY11" fmla="*/ 3073486 h 3639543"/>
              <a:gd name="connsiteX12" fmla="*/ 4406538 w 6872417"/>
              <a:gd name="connsiteY12" fmla="*/ 3578582 h 3639543"/>
              <a:gd name="connsiteX13" fmla="*/ 6104708 w 6872417"/>
              <a:gd name="connsiteY13" fmla="*/ 3639543 h 3639543"/>
              <a:gd name="connsiteX0" fmla="*/ 0 w 6872417"/>
              <a:gd name="connsiteY0" fmla="*/ 835383 h 3639543"/>
              <a:gd name="connsiteX1" fmla="*/ 1375955 w 6872417"/>
              <a:gd name="connsiteY1" fmla="*/ 896342 h 3639543"/>
              <a:gd name="connsiteX2" fmla="*/ 2812869 w 6872417"/>
              <a:gd name="connsiteY2" fmla="*/ 966011 h 3639543"/>
              <a:gd name="connsiteX3" fmla="*/ 4049486 w 6872417"/>
              <a:gd name="connsiteY3" fmla="*/ 51611 h 3639543"/>
              <a:gd name="connsiteX4" fmla="*/ 6383384 w 6872417"/>
              <a:gd name="connsiteY4" fmla="*/ 234490 h 3639543"/>
              <a:gd name="connsiteX5" fmla="*/ 6801395 w 6872417"/>
              <a:gd name="connsiteY5" fmla="*/ 1235977 h 3639543"/>
              <a:gd name="connsiteX6" fmla="*/ 5373189 w 6872417"/>
              <a:gd name="connsiteY6" fmla="*/ 1819451 h 3639543"/>
              <a:gd name="connsiteX7" fmla="*/ 2690950 w 6872417"/>
              <a:gd name="connsiteY7" fmla="*/ 1619154 h 3639543"/>
              <a:gd name="connsiteX8" fmla="*/ 1497874 w 6872417"/>
              <a:gd name="connsiteY8" fmla="*/ 2341966 h 3639543"/>
              <a:gd name="connsiteX9" fmla="*/ 165463 w 6872417"/>
              <a:gd name="connsiteY9" fmla="*/ 2934148 h 3639543"/>
              <a:gd name="connsiteX10" fmla="*/ 1515292 w 6872417"/>
              <a:gd name="connsiteY10" fmla="*/ 2916731 h 3639543"/>
              <a:gd name="connsiteX11" fmla="*/ 3213464 w 6872417"/>
              <a:gd name="connsiteY11" fmla="*/ 3073486 h 3639543"/>
              <a:gd name="connsiteX12" fmla="*/ 4406538 w 6872417"/>
              <a:gd name="connsiteY12" fmla="*/ 3578582 h 3639543"/>
              <a:gd name="connsiteX13" fmla="*/ 6104708 w 6872417"/>
              <a:gd name="connsiteY13" fmla="*/ 3639543 h 3639543"/>
              <a:gd name="connsiteX0" fmla="*/ 0 w 6872417"/>
              <a:gd name="connsiteY0" fmla="*/ 835383 h 3639543"/>
              <a:gd name="connsiteX1" fmla="*/ 1375955 w 6872417"/>
              <a:gd name="connsiteY1" fmla="*/ 896342 h 3639543"/>
              <a:gd name="connsiteX2" fmla="*/ 2812869 w 6872417"/>
              <a:gd name="connsiteY2" fmla="*/ 966011 h 3639543"/>
              <a:gd name="connsiteX3" fmla="*/ 4049486 w 6872417"/>
              <a:gd name="connsiteY3" fmla="*/ 51611 h 3639543"/>
              <a:gd name="connsiteX4" fmla="*/ 6383384 w 6872417"/>
              <a:gd name="connsiteY4" fmla="*/ 234490 h 3639543"/>
              <a:gd name="connsiteX5" fmla="*/ 6801395 w 6872417"/>
              <a:gd name="connsiteY5" fmla="*/ 1235977 h 3639543"/>
              <a:gd name="connsiteX6" fmla="*/ 5373189 w 6872417"/>
              <a:gd name="connsiteY6" fmla="*/ 1819451 h 3639543"/>
              <a:gd name="connsiteX7" fmla="*/ 2690950 w 6872417"/>
              <a:gd name="connsiteY7" fmla="*/ 1619154 h 3639543"/>
              <a:gd name="connsiteX8" fmla="*/ 1497874 w 6872417"/>
              <a:gd name="connsiteY8" fmla="*/ 2341966 h 3639543"/>
              <a:gd name="connsiteX9" fmla="*/ 165463 w 6872417"/>
              <a:gd name="connsiteY9" fmla="*/ 2934148 h 3639543"/>
              <a:gd name="connsiteX10" fmla="*/ 1515292 w 6872417"/>
              <a:gd name="connsiteY10" fmla="*/ 2916731 h 3639543"/>
              <a:gd name="connsiteX11" fmla="*/ 3213464 w 6872417"/>
              <a:gd name="connsiteY11" fmla="*/ 3073486 h 3639543"/>
              <a:gd name="connsiteX12" fmla="*/ 3979818 w 6872417"/>
              <a:gd name="connsiteY12" fmla="*/ 3569874 h 3639543"/>
              <a:gd name="connsiteX13" fmla="*/ 6104708 w 6872417"/>
              <a:gd name="connsiteY13" fmla="*/ 3639543 h 3639543"/>
              <a:gd name="connsiteX0" fmla="*/ 0 w 6872417"/>
              <a:gd name="connsiteY0" fmla="*/ 835383 h 3902833"/>
              <a:gd name="connsiteX1" fmla="*/ 1375955 w 6872417"/>
              <a:gd name="connsiteY1" fmla="*/ 896342 h 3902833"/>
              <a:gd name="connsiteX2" fmla="*/ 2812869 w 6872417"/>
              <a:gd name="connsiteY2" fmla="*/ 966011 h 3902833"/>
              <a:gd name="connsiteX3" fmla="*/ 4049486 w 6872417"/>
              <a:gd name="connsiteY3" fmla="*/ 51611 h 3902833"/>
              <a:gd name="connsiteX4" fmla="*/ 6383384 w 6872417"/>
              <a:gd name="connsiteY4" fmla="*/ 234490 h 3902833"/>
              <a:gd name="connsiteX5" fmla="*/ 6801395 w 6872417"/>
              <a:gd name="connsiteY5" fmla="*/ 1235977 h 3902833"/>
              <a:gd name="connsiteX6" fmla="*/ 5373189 w 6872417"/>
              <a:gd name="connsiteY6" fmla="*/ 1819451 h 3902833"/>
              <a:gd name="connsiteX7" fmla="*/ 2690950 w 6872417"/>
              <a:gd name="connsiteY7" fmla="*/ 1619154 h 3902833"/>
              <a:gd name="connsiteX8" fmla="*/ 1497874 w 6872417"/>
              <a:gd name="connsiteY8" fmla="*/ 2341966 h 3902833"/>
              <a:gd name="connsiteX9" fmla="*/ 165463 w 6872417"/>
              <a:gd name="connsiteY9" fmla="*/ 2934148 h 3902833"/>
              <a:gd name="connsiteX10" fmla="*/ 1515292 w 6872417"/>
              <a:gd name="connsiteY10" fmla="*/ 2916731 h 3902833"/>
              <a:gd name="connsiteX11" fmla="*/ 3091544 w 6872417"/>
              <a:gd name="connsiteY11" fmla="*/ 3883383 h 3902833"/>
              <a:gd name="connsiteX12" fmla="*/ 3979818 w 6872417"/>
              <a:gd name="connsiteY12" fmla="*/ 3569874 h 3902833"/>
              <a:gd name="connsiteX13" fmla="*/ 6104708 w 6872417"/>
              <a:gd name="connsiteY13" fmla="*/ 3639543 h 3902833"/>
              <a:gd name="connsiteX0" fmla="*/ 0 w 6872417"/>
              <a:gd name="connsiteY0" fmla="*/ 835383 h 4264500"/>
              <a:gd name="connsiteX1" fmla="*/ 1375955 w 6872417"/>
              <a:gd name="connsiteY1" fmla="*/ 896342 h 4264500"/>
              <a:gd name="connsiteX2" fmla="*/ 2812869 w 6872417"/>
              <a:gd name="connsiteY2" fmla="*/ 966011 h 4264500"/>
              <a:gd name="connsiteX3" fmla="*/ 4049486 w 6872417"/>
              <a:gd name="connsiteY3" fmla="*/ 51611 h 4264500"/>
              <a:gd name="connsiteX4" fmla="*/ 6383384 w 6872417"/>
              <a:gd name="connsiteY4" fmla="*/ 234490 h 4264500"/>
              <a:gd name="connsiteX5" fmla="*/ 6801395 w 6872417"/>
              <a:gd name="connsiteY5" fmla="*/ 1235977 h 4264500"/>
              <a:gd name="connsiteX6" fmla="*/ 5373189 w 6872417"/>
              <a:gd name="connsiteY6" fmla="*/ 1819451 h 4264500"/>
              <a:gd name="connsiteX7" fmla="*/ 2690950 w 6872417"/>
              <a:gd name="connsiteY7" fmla="*/ 1619154 h 4264500"/>
              <a:gd name="connsiteX8" fmla="*/ 1497874 w 6872417"/>
              <a:gd name="connsiteY8" fmla="*/ 2341966 h 4264500"/>
              <a:gd name="connsiteX9" fmla="*/ 165463 w 6872417"/>
              <a:gd name="connsiteY9" fmla="*/ 2934148 h 4264500"/>
              <a:gd name="connsiteX10" fmla="*/ 1515292 w 6872417"/>
              <a:gd name="connsiteY10" fmla="*/ 2916731 h 4264500"/>
              <a:gd name="connsiteX11" fmla="*/ 3091544 w 6872417"/>
              <a:gd name="connsiteY11" fmla="*/ 3883383 h 4264500"/>
              <a:gd name="connsiteX12" fmla="*/ 3979818 w 6872417"/>
              <a:gd name="connsiteY12" fmla="*/ 3569874 h 4264500"/>
              <a:gd name="connsiteX13" fmla="*/ 6104708 w 6872417"/>
              <a:gd name="connsiteY13" fmla="*/ 3639543 h 4264500"/>
              <a:gd name="connsiteX0" fmla="*/ 0 w 6872417"/>
              <a:gd name="connsiteY0" fmla="*/ 835383 h 4037780"/>
              <a:gd name="connsiteX1" fmla="*/ 1375955 w 6872417"/>
              <a:gd name="connsiteY1" fmla="*/ 896342 h 4037780"/>
              <a:gd name="connsiteX2" fmla="*/ 2812869 w 6872417"/>
              <a:gd name="connsiteY2" fmla="*/ 966011 h 4037780"/>
              <a:gd name="connsiteX3" fmla="*/ 4049486 w 6872417"/>
              <a:gd name="connsiteY3" fmla="*/ 51611 h 4037780"/>
              <a:gd name="connsiteX4" fmla="*/ 6383384 w 6872417"/>
              <a:gd name="connsiteY4" fmla="*/ 234490 h 4037780"/>
              <a:gd name="connsiteX5" fmla="*/ 6801395 w 6872417"/>
              <a:gd name="connsiteY5" fmla="*/ 1235977 h 4037780"/>
              <a:gd name="connsiteX6" fmla="*/ 5373189 w 6872417"/>
              <a:gd name="connsiteY6" fmla="*/ 1819451 h 4037780"/>
              <a:gd name="connsiteX7" fmla="*/ 2690950 w 6872417"/>
              <a:gd name="connsiteY7" fmla="*/ 1619154 h 4037780"/>
              <a:gd name="connsiteX8" fmla="*/ 1497874 w 6872417"/>
              <a:gd name="connsiteY8" fmla="*/ 2341966 h 4037780"/>
              <a:gd name="connsiteX9" fmla="*/ 165463 w 6872417"/>
              <a:gd name="connsiteY9" fmla="*/ 2934148 h 4037780"/>
              <a:gd name="connsiteX10" fmla="*/ 1515292 w 6872417"/>
              <a:gd name="connsiteY10" fmla="*/ 2916731 h 4037780"/>
              <a:gd name="connsiteX11" fmla="*/ 3021876 w 6872417"/>
              <a:gd name="connsiteY11" fmla="*/ 3604709 h 4037780"/>
              <a:gd name="connsiteX12" fmla="*/ 3979818 w 6872417"/>
              <a:gd name="connsiteY12" fmla="*/ 3569874 h 4037780"/>
              <a:gd name="connsiteX13" fmla="*/ 6104708 w 6872417"/>
              <a:gd name="connsiteY13" fmla="*/ 3639543 h 4037780"/>
              <a:gd name="connsiteX0" fmla="*/ 0 w 6872417"/>
              <a:gd name="connsiteY0" fmla="*/ 835383 h 3960417"/>
              <a:gd name="connsiteX1" fmla="*/ 1375955 w 6872417"/>
              <a:gd name="connsiteY1" fmla="*/ 896342 h 3960417"/>
              <a:gd name="connsiteX2" fmla="*/ 2812869 w 6872417"/>
              <a:gd name="connsiteY2" fmla="*/ 966011 h 3960417"/>
              <a:gd name="connsiteX3" fmla="*/ 4049486 w 6872417"/>
              <a:gd name="connsiteY3" fmla="*/ 51611 h 3960417"/>
              <a:gd name="connsiteX4" fmla="*/ 6383384 w 6872417"/>
              <a:gd name="connsiteY4" fmla="*/ 234490 h 3960417"/>
              <a:gd name="connsiteX5" fmla="*/ 6801395 w 6872417"/>
              <a:gd name="connsiteY5" fmla="*/ 1235977 h 3960417"/>
              <a:gd name="connsiteX6" fmla="*/ 5373189 w 6872417"/>
              <a:gd name="connsiteY6" fmla="*/ 1819451 h 3960417"/>
              <a:gd name="connsiteX7" fmla="*/ 2690950 w 6872417"/>
              <a:gd name="connsiteY7" fmla="*/ 1619154 h 3960417"/>
              <a:gd name="connsiteX8" fmla="*/ 1497874 w 6872417"/>
              <a:gd name="connsiteY8" fmla="*/ 2341966 h 3960417"/>
              <a:gd name="connsiteX9" fmla="*/ 165463 w 6872417"/>
              <a:gd name="connsiteY9" fmla="*/ 2934148 h 3960417"/>
              <a:gd name="connsiteX10" fmla="*/ 1515292 w 6872417"/>
              <a:gd name="connsiteY10" fmla="*/ 2916731 h 3960417"/>
              <a:gd name="connsiteX11" fmla="*/ 3021876 w 6872417"/>
              <a:gd name="connsiteY11" fmla="*/ 3604709 h 3960417"/>
              <a:gd name="connsiteX12" fmla="*/ 3979818 w 6872417"/>
              <a:gd name="connsiteY12" fmla="*/ 3569874 h 3960417"/>
              <a:gd name="connsiteX13" fmla="*/ 6104708 w 6872417"/>
              <a:gd name="connsiteY13" fmla="*/ 3639543 h 3960417"/>
              <a:gd name="connsiteX0" fmla="*/ 0 w 6872417"/>
              <a:gd name="connsiteY0" fmla="*/ 835383 h 4023053"/>
              <a:gd name="connsiteX1" fmla="*/ 1375955 w 6872417"/>
              <a:gd name="connsiteY1" fmla="*/ 896342 h 4023053"/>
              <a:gd name="connsiteX2" fmla="*/ 2812869 w 6872417"/>
              <a:gd name="connsiteY2" fmla="*/ 966011 h 4023053"/>
              <a:gd name="connsiteX3" fmla="*/ 4049486 w 6872417"/>
              <a:gd name="connsiteY3" fmla="*/ 51611 h 4023053"/>
              <a:gd name="connsiteX4" fmla="*/ 6383384 w 6872417"/>
              <a:gd name="connsiteY4" fmla="*/ 234490 h 4023053"/>
              <a:gd name="connsiteX5" fmla="*/ 6801395 w 6872417"/>
              <a:gd name="connsiteY5" fmla="*/ 1235977 h 4023053"/>
              <a:gd name="connsiteX6" fmla="*/ 5373189 w 6872417"/>
              <a:gd name="connsiteY6" fmla="*/ 1819451 h 4023053"/>
              <a:gd name="connsiteX7" fmla="*/ 2690950 w 6872417"/>
              <a:gd name="connsiteY7" fmla="*/ 1619154 h 4023053"/>
              <a:gd name="connsiteX8" fmla="*/ 1497874 w 6872417"/>
              <a:gd name="connsiteY8" fmla="*/ 2341966 h 4023053"/>
              <a:gd name="connsiteX9" fmla="*/ 165463 w 6872417"/>
              <a:gd name="connsiteY9" fmla="*/ 2934148 h 4023053"/>
              <a:gd name="connsiteX10" fmla="*/ 1515292 w 6872417"/>
              <a:gd name="connsiteY10" fmla="*/ 2916731 h 4023053"/>
              <a:gd name="connsiteX11" fmla="*/ 2987041 w 6872417"/>
              <a:gd name="connsiteY11" fmla="*/ 3683087 h 4023053"/>
              <a:gd name="connsiteX12" fmla="*/ 3979818 w 6872417"/>
              <a:gd name="connsiteY12" fmla="*/ 3569874 h 4023053"/>
              <a:gd name="connsiteX13" fmla="*/ 6104708 w 6872417"/>
              <a:gd name="connsiteY13" fmla="*/ 3639543 h 4023053"/>
              <a:gd name="connsiteX0" fmla="*/ 0 w 6872417"/>
              <a:gd name="connsiteY0" fmla="*/ 835383 h 3884783"/>
              <a:gd name="connsiteX1" fmla="*/ 1375955 w 6872417"/>
              <a:gd name="connsiteY1" fmla="*/ 896342 h 3884783"/>
              <a:gd name="connsiteX2" fmla="*/ 2812869 w 6872417"/>
              <a:gd name="connsiteY2" fmla="*/ 966011 h 3884783"/>
              <a:gd name="connsiteX3" fmla="*/ 4049486 w 6872417"/>
              <a:gd name="connsiteY3" fmla="*/ 51611 h 3884783"/>
              <a:gd name="connsiteX4" fmla="*/ 6383384 w 6872417"/>
              <a:gd name="connsiteY4" fmla="*/ 234490 h 3884783"/>
              <a:gd name="connsiteX5" fmla="*/ 6801395 w 6872417"/>
              <a:gd name="connsiteY5" fmla="*/ 1235977 h 3884783"/>
              <a:gd name="connsiteX6" fmla="*/ 5373189 w 6872417"/>
              <a:gd name="connsiteY6" fmla="*/ 1819451 h 3884783"/>
              <a:gd name="connsiteX7" fmla="*/ 2690950 w 6872417"/>
              <a:gd name="connsiteY7" fmla="*/ 1619154 h 3884783"/>
              <a:gd name="connsiteX8" fmla="*/ 1497874 w 6872417"/>
              <a:gd name="connsiteY8" fmla="*/ 2341966 h 3884783"/>
              <a:gd name="connsiteX9" fmla="*/ 165463 w 6872417"/>
              <a:gd name="connsiteY9" fmla="*/ 2934148 h 3884783"/>
              <a:gd name="connsiteX10" fmla="*/ 1515292 w 6872417"/>
              <a:gd name="connsiteY10" fmla="*/ 2916731 h 3884783"/>
              <a:gd name="connsiteX11" fmla="*/ 2987041 w 6872417"/>
              <a:gd name="connsiteY11" fmla="*/ 3683087 h 3884783"/>
              <a:gd name="connsiteX12" fmla="*/ 3979818 w 6872417"/>
              <a:gd name="connsiteY12" fmla="*/ 3569874 h 3884783"/>
              <a:gd name="connsiteX13" fmla="*/ 6104708 w 6872417"/>
              <a:gd name="connsiteY13" fmla="*/ 3639543 h 3884783"/>
              <a:gd name="connsiteX0" fmla="*/ 0 w 6872417"/>
              <a:gd name="connsiteY0" fmla="*/ 835383 h 3648127"/>
              <a:gd name="connsiteX1" fmla="*/ 1375955 w 6872417"/>
              <a:gd name="connsiteY1" fmla="*/ 896342 h 3648127"/>
              <a:gd name="connsiteX2" fmla="*/ 2812869 w 6872417"/>
              <a:gd name="connsiteY2" fmla="*/ 966011 h 3648127"/>
              <a:gd name="connsiteX3" fmla="*/ 4049486 w 6872417"/>
              <a:gd name="connsiteY3" fmla="*/ 51611 h 3648127"/>
              <a:gd name="connsiteX4" fmla="*/ 6383384 w 6872417"/>
              <a:gd name="connsiteY4" fmla="*/ 234490 h 3648127"/>
              <a:gd name="connsiteX5" fmla="*/ 6801395 w 6872417"/>
              <a:gd name="connsiteY5" fmla="*/ 1235977 h 3648127"/>
              <a:gd name="connsiteX6" fmla="*/ 5373189 w 6872417"/>
              <a:gd name="connsiteY6" fmla="*/ 1819451 h 3648127"/>
              <a:gd name="connsiteX7" fmla="*/ 2690950 w 6872417"/>
              <a:gd name="connsiteY7" fmla="*/ 1619154 h 3648127"/>
              <a:gd name="connsiteX8" fmla="*/ 1497874 w 6872417"/>
              <a:gd name="connsiteY8" fmla="*/ 2341966 h 3648127"/>
              <a:gd name="connsiteX9" fmla="*/ 165463 w 6872417"/>
              <a:gd name="connsiteY9" fmla="*/ 2934148 h 3648127"/>
              <a:gd name="connsiteX10" fmla="*/ 1515292 w 6872417"/>
              <a:gd name="connsiteY10" fmla="*/ 2916731 h 3648127"/>
              <a:gd name="connsiteX11" fmla="*/ 2891246 w 6872417"/>
              <a:gd name="connsiteY11" fmla="*/ 3369578 h 3648127"/>
              <a:gd name="connsiteX12" fmla="*/ 3979818 w 6872417"/>
              <a:gd name="connsiteY12" fmla="*/ 3569874 h 3648127"/>
              <a:gd name="connsiteX13" fmla="*/ 6104708 w 6872417"/>
              <a:gd name="connsiteY13" fmla="*/ 3639543 h 3648127"/>
              <a:gd name="connsiteX0" fmla="*/ 0 w 6872417"/>
              <a:gd name="connsiteY0" fmla="*/ 835383 h 3683579"/>
              <a:gd name="connsiteX1" fmla="*/ 1375955 w 6872417"/>
              <a:gd name="connsiteY1" fmla="*/ 896342 h 3683579"/>
              <a:gd name="connsiteX2" fmla="*/ 2812869 w 6872417"/>
              <a:gd name="connsiteY2" fmla="*/ 966011 h 3683579"/>
              <a:gd name="connsiteX3" fmla="*/ 4049486 w 6872417"/>
              <a:gd name="connsiteY3" fmla="*/ 51611 h 3683579"/>
              <a:gd name="connsiteX4" fmla="*/ 6383384 w 6872417"/>
              <a:gd name="connsiteY4" fmla="*/ 234490 h 3683579"/>
              <a:gd name="connsiteX5" fmla="*/ 6801395 w 6872417"/>
              <a:gd name="connsiteY5" fmla="*/ 1235977 h 3683579"/>
              <a:gd name="connsiteX6" fmla="*/ 5373189 w 6872417"/>
              <a:gd name="connsiteY6" fmla="*/ 1819451 h 3683579"/>
              <a:gd name="connsiteX7" fmla="*/ 2690950 w 6872417"/>
              <a:gd name="connsiteY7" fmla="*/ 1619154 h 3683579"/>
              <a:gd name="connsiteX8" fmla="*/ 1497874 w 6872417"/>
              <a:gd name="connsiteY8" fmla="*/ 2341966 h 3683579"/>
              <a:gd name="connsiteX9" fmla="*/ 165463 w 6872417"/>
              <a:gd name="connsiteY9" fmla="*/ 2934148 h 3683579"/>
              <a:gd name="connsiteX10" fmla="*/ 1515292 w 6872417"/>
              <a:gd name="connsiteY10" fmla="*/ 2916731 h 3683579"/>
              <a:gd name="connsiteX11" fmla="*/ 2812869 w 6872417"/>
              <a:gd name="connsiteY11" fmla="*/ 3421829 h 3683579"/>
              <a:gd name="connsiteX12" fmla="*/ 3979818 w 6872417"/>
              <a:gd name="connsiteY12" fmla="*/ 3569874 h 3683579"/>
              <a:gd name="connsiteX13" fmla="*/ 6104708 w 6872417"/>
              <a:gd name="connsiteY13" fmla="*/ 3639543 h 3683579"/>
              <a:gd name="connsiteX0" fmla="*/ 0 w 6872417"/>
              <a:gd name="connsiteY0" fmla="*/ 835383 h 3786313"/>
              <a:gd name="connsiteX1" fmla="*/ 1375955 w 6872417"/>
              <a:gd name="connsiteY1" fmla="*/ 896342 h 3786313"/>
              <a:gd name="connsiteX2" fmla="*/ 2812869 w 6872417"/>
              <a:gd name="connsiteY2" fmla="*/ 966011 h 3786313"/>
              <a:gd name="connsiteX3" fmla="*/ 4049486 w 6872417"/>
              <a:gd name="connsiteY3" fmla="*/ 51611 h 3786313"/>
              <a:gd name="connsiteX4" fmla="*/ 6383384 w 6872417"/>
              <a:gd name="connsiteY4" fmla="*/ 234490 h 3786313"/>
              <a:gd name="connsiteX5" fmla="*/ 6801395 w 6872417"/>
              <a:gd name="connsiteY5" fmla="*/ 1235977 h 3786313"/>
              <a:gd name="connsiteX6" fmla="*/ 5373189 w 6872417"/>
              <a:gd name="connsiteY6" fmla="*/ 1819451 h 3786313"/>
              <a:gd name="connsiteX7" fmla="*/ 2690950 w 6872417"/>
              <a:gd name="connsiteY7" fmla="*/ 1619154 h 3786313"/>
              <a:gd name="connsiteX8" fmla="*/ 1497874 w 6872417"/>
              <a:gd name="connsiteY8" fmla="*/ 2341966 h 3786313"/>
              <a:gd name="connsiteX9" fmla="*/ 165463 w 6872417"/>
              <a:gd name="connsiteY9" fmla="*/ 2934148 h 3786313"/>
              <a:gd name="connsiteX10" fmla="*/ 1515292 w 6872417"/>
              <a:gd name="connsiteY10" fmla="*/ 2916731 h 3786313"/>
              <a:gd name="connsiteX11" fmla="*/ 2812869 w 6872417"/>
              <a:gd name="connsiteY11" fmla="*/ 3421829 h 3786313"/>
              <a:gd name="connsiteX12" fmla="*/ 3979818 w 6872417"/>
              <a:gd name="connsiteY12" fmla="*/ 3569874 h 3786313"/>
              <a:gd name="connsiteX13" fmla="*/ 6104708 w 6872417"/>
              <a:gd name="connsiteY13" fmla="*/ 3639543 h 3786313"/>
              <a:gd name="connsiteX0" fmla="*/ 0 w 6872417"/>
              <a:gd name="connsiteY0" fmla="*/ 835383 h 3824914"/>
              <a:gd name="connsiteX1" fmla="*/ 1375955 w 6872417"/>
              <a:gd name="connsiteY1" fmla="*/ 896342 h 3824914"/>
              <a:gd name="connsiteX2" fmla="*/ 2812869 w 6872417"/>
              <a:gd name="connsiteY2" fmla="*/ 966011 h 3824914"/>
              <a:gd name="connsiteX3" fmla="*/ 4049486 w 6872417"/>
              <a:gd name="connsiteY3" fmla="*/ 51611 h 3824914"/>
              <a:gd name="connsiteX4" fmla="*/ 6383384 w 6872417"/>
              <a:gd name="connsiteY4" fmla="*/ 234490 h 3824914"/>
              <a:gd name="connsiteX5" fmla="*/ 6801395 w 6872417"/>
              <a:gd name="connsiteY5" fmla="*/ 1235977 h 3824914"/>
              <a:gd name="connsiteX6" fmla="*/ 5373189 w 6872417"/>
              <a:gd name="connsiteY6" fmla="*/ 1819451 h 3824914"/>
              <a:gd name="connsiteX7" fmla="*/ 2690950 w 6872417"/>
              <a:gd name="connsiteY7" fmla="*/ 1619154 h 3824914"/>
              <a:gd name="connsiteX8" fmla="*/ 1497874 w 6872417"/>
              <a:gd name="connsiteY8" fmla="*/ 2341966 h 3824914"/>
              <a:gd name="connsiteX9" fmla="*/ 165463 w 6872417"/>
              <a:gd name="connsiteY9" fmla="*/ 2934148 h 3824914"/>
              <a:gd name="connsiteX10" fmla="*/ 1515292 w 6872417"/>
              <a:gd name="connsiteY10" fmla="*/ 2916731 h 3824914"/>
              <a:gd name="connsiteX11" fmla="*/ 2882538 w 6872417"/>
              <a:gd name="connsiteY11" fmla="*/ 3474080 h 3824914"/>
              <a:gd name="connsiteX12" fmla="*/ 3979818 w 6872417"/>
              <a:gd name="connsiteY12" fmla="*/ 3569874 h 3824914"/>
              <a:gd name="connsiteX13" fmla="*/ 6104708 w 6872417"/>
              <a:gd name="connsiteY13" fmla="*/ 3639543 h 3824914"/>
              <a:gd name="connsiteX0" fmla="*/ 0 w 6872417"/>
              <a:gd name="connsiteY0" fmla="*/ 835383 h 3669031"/>
              <a:gd name="connsiteX1" fmla="*/ 1375955 w 6872417"/>
              <a:gd name="connsiteY1" fmla="*/ 896342 h 3669031"/>
              <a:gd name="connsiteX2" fmla="*/ 2812869 w 6872417"/>
              <a:gd name="connsiteY2" fmla="*/ 966011 h 3669031"/>
              <a:gd name="connsiteX3" fmla="*/ 4049486 w 6872417"/>
              <a:gd name="connsiteY3" fmla="*/ 51611 h 3669031"/>
              <a:gd name="connsiteX4" fmla="*/ 6383384 w 6872417"/>
              <a:gd name="connsiteY4" fmla="*/ 234490 h 3669031"/>
              <a:gd name="connsiteX5" fmla="*/ 6801395 w 6872417"/>
              <a:gd name="connsiteY5" fmla="*/ 1235977 h 3669031"/>
              <a:gd name="connsiteX6" fmla="*/ 5373189 w 6872417"/>
              <a:gd name="connsiteY6" fmla="*/ 1819451 h 3669031"/>
              <a:gd name="connsiteX7" fmla="*/ 2690950 w 6872417"/>
              <a:gd name="connsiteY7" fmla="*/ 1619154 h 3669031"/>
              <a:gd name="connsiteX8" fmla="*/ 1497874 w 6872417"/>
              <a:gd name="connsiteY8" fmla="*/ 2341966 h 3669031"/>
              <a:gd name="connsiteX9" fmla="*/ 165463 w 6872417"/>
              <a:gd name="connsiteY9" fmla="*/ 2934148 h 3669031"/>
              <a:gd name="connsiteX10" fmla="*/ 1515292 w 6872417"/>
              <a:gd name="connsiteY10" fmla="*/ 2916731 h 3669031"/>
              <a:gd name="connsiteX11" fmla="*/ 2882538 w 6872417"/>
              <a:gd name="connsiteY11" fmla="*/ 3474080 h 3669031"/>
              <a:gd name="connsiteX12" fmla="*/ 3953692 w 6872417"/>
              <a:gd name="connsiteY12" fmla="*/ 3667058 h 3669031"/>
              <a:gd name="connsiteX13" fmla="*/ 6104708 w 6872417"/>
              <a:gd name="connsiteY13" fmla="*/ 3639543 h 3669031"/>
              <a:gd name="connsiteX0" fmla="*/ 0 w 6872417"/>
              <a:gd name="connsiteY0" fmla="*/ 835383 h 3667058"/>
              <a:gd name="connsiteX1" fmla="*/ 1375955 w 6872417"/>
              <a:gd name="connsiteY1" fmla="*/ 896342 h 3667058"/>
              <a:gd name="connsiteX2" fmla="*/ 2812869 w 6872417"/>
              <a:gd name="connsiteY2" fmla="*/ 966011 h 3667058"/>
              <a:gd name="connsiteX3" fmla="*/ 4049486 w 6872417"/>
              <a:gd name="connsiteY3" fmla="*/ 51611 h 3667058"/>
              <a:gd name="connsiteX4" fmla="*/ 6383384 w 6872417"/>
              <a:gd name="connsiteY4" fmla="*/ 234490 h 3667058"/>
              <a:gd name="connsiteX5" fmla="*/ 6801395 w 6872417"/>
              <a:gd name="connsiteY5" fmla="*/ 1235977 h 3667058"/>
              <a:gd name="connsiteX6" fmla="*/ 5373189 w 6872417"/>
              <a:gd name="connsiteY6" fmla="*/ 1819451 h 3667058"/>
              <a:gd name="connsiteX7" fmla="*/ 2690950 w 6872417"/>
              <a:gd name="connsiteY7" fmla="*/ 1619154 h 3667058"/>
              <a:gd name="connsiteX8" fmla="*/ 1497874 w 6872417"/>
              <a:gd name="connsiteY8" fmla="*/ 2341966 h 3667058"/>
              <a:gd name="connsiteX9" fmla="*/ 165463 w 6872417"/>
              <a:gd name="connsiteY9" fmla="*/ 2934148 h 3667058"/>
              <a:gd name="connsiteX10" fmla="*/ 1515292 w 6872417"/>
              <a:gd name="connsiteY10" fmla="*/ 2916731 h 3667058"/>
              <a:gd name="connsiteX11" fmla="*/ 2882538 w 6872417"/>
              <a:gd name="connsiteY11" fmla="*/ 3474080 h 3667058"/>
              <a:gd name="connsiteX12" fmla="*/ 3953692 w 6872417"/>
              <a:gd name="connsiteY12" fmla="*/ 3667058 h 3667058"/>
              <a:gd name="connsiteX0" fmla="*/ 0 w 6872417"/>
              <a:gd name="connsiteY0" fmla="*/ 835383 h 3684728"/>
              <a:gd name="connsiteX1" fmla="*/ 1375955 w 6872417"/>
              <a:gd name="connsiteY1" fmla="*/ 896342 h 3684728"/>
              <a:gd name="connsiteX2" fmla="*/ 2812869 w 6872417"/>
              <a:gd name="connsiteY2" fmla="*/ 966011 h 3684728"/>
              <a:gd name="connsiteX3" fmla="*/ 4049486 w 6872417"/>
              <a:gd name="connsiteY3" fmla="*/ 51611 h 3684728"/>
              <a:gd name="connsiteX4" fmla="*/ 6383384 w 6872417"/>
              <a:gd name="connsiteY4" fmla="*/ 234490 h 3684728"/>
              <a:gd name="connsiteX5" fmla="*/ 6801395 w 6872417"/>
              <a:gd name="connsiteY5" fmla="*/ 1235977 h 3684728"/>
              <a:gd name="connsiteX6" fmla="*/ 5373189 w 6872417"/>
              <a:gd name="connsiteY6" fmla="*/ 1819451 h 3684728"/>
              <a:gd name="connsiteX7" fmla="*/ 2690950 w 6872417"/>
              <a:gd name="connsiteY7" fmla="*/ 1619154 h 3684728"/>
              <a:gd name="connsiteX8" fmla="*/ 1497874 w 6872417"/>
              <a:gd name="connsiteY8" fmla="*/ 2341966 h 3684728"/>
              <a:gd name="connsiteX9" fmla="*/ 165463 w 6872417"/>
              <a:gd name="connsiteY9" fmla="*/ 2934148 h 3684728"/>
              <a:gd name="connsiteX10" fmla="*/ 1515292 w 6872417"/>
              <a:gd name="connsiteY10" fmla="*/ 2916731 h 3684728"/>
              <a:gd name="connsiteX11" fmla="*/ 2882538 w 6872417"/>
              <a:gd name="connsiteY11" fmla="*/ 3474080 h 3684728"/>
              <a:gd name="connsiteX12" fmla="*/ 4180115 w 6872417"/>
              <a:gd name="connsiteY12" fmla="*/ 3684728 h 3684728"/>
              <a:gd name="connsiteX0" fmla="*/ 0 w 6872417"/>
              <a:gd name="connsiteY0" fmla="*/ 835383 h 3777603"/>
              <a:gd name="connsiteX1" fmla="*/ 1375955 w 6872417"/>
              <a:gd name="connsiteY1" fmla="*/ 896342 h 3777603"/>
              <a:gd name="connsiteX2" fmla="*/ 2812869 w 6872417"/>
              <a:gd name="connsiteY2" fmla="*/ 966011 h 3777603"/>
              <a:gd name="connsiteX3" fmla="*/ 4049486 w 6872417"/>
              <a:gd name="connsiteY3" fmla="*/ 51611 h 3777603"/>
              <a:gd name="connsiteX4" fmla="*/ 6383384 w 6872417"/>
              <a:gd name="connsiteY4" fmla="*/ 234490 h 3777603"/>
              <a:gd name="connsiteX5" fmla="*/ 6801395 w 6872417"/>
              <a:gd name="connsiteY5" fmla="*/ 1235977 h 3777603"/>
              <a:gd name="connsiteX6" fmla="*/ 5373189 w 6872417"/>
              <a:gd name="connsiteY6" fmla="*/ 1819451 h 3777603"/>
              <a:gd name="connsiteX7" fmla="*/ 2690950 w 6872417"/>
              <a:gd name="connsiteY7" fmla="*/ 1619154 h 3777603"/>
              <a:gd name="connsiteX8" fmla="*/ 1497874 w 6872417"/>
              <a:gd name="connsiteY8" fmla="*/ 2341966 h 3777603"/>
              <a:gd name="connsiteX9" fmla="*/ 165463 w 6872417"/>
              <a:gd name="connsiteY9" fmla="*/ 2934148 h 3777603"/>
              <a:gd name="connsiteX10" fmla="*/ 1515292 w 6872417"/>
              <a:gd name="connsiteY10" fmla="*/ 2916731 h 3777603"/>
              <a:gd name="connsiteX11" fmla="*/ 2882538 w 6872417"/>
              <a:gd name="connsiteY11" fmla="*/ 3474080 h 3777603"/>
              <a:gd name="connsiteX12" fmla="*/ 4180115 w 6872417"/>
              <a:gd name="connsiteY12" fmla="*/ 3684728 h 3777603"/>
              <a:gd name="connsiteX0" fmla="*/ 0 w 6872417"/>
              <a:gd name="connsiteY0" fmla="*/ 835383 h 3938500"/>
              <a:gd name="connsiteX1" fmla="*/ 1375955 w 6872417"/>
              <a:gd name="connsiteY1" fmla="*/ 896342 h 3938500"/>
              <a:gd name="connsiteX2" fmla="*/ 2812869 w 6872417"/>
              <a:gd name="connsiteY2" fmla="*/ 966011 h 3938500"/>
              <a:gd name="connsiteX3" fmla="*/ 4049486 w 6872417"/>
              <a:gd name="connsiteY3" fmla="*/ 51611 h 3938500"/>
              <a:gd name="connsiteX4" fmla="*/ 6383384 w 6872417"/>
              <a:gd name="connsiteY4" fmla="*/ 234490 h 3938500"/>
              <a:gd name="connsiteX5" fmla="*/ 6801395 w 6872417"/>
              <a:gd name="connsiteY5" fmla="*/ 1235977 h 3938500"/>
              <a:gd name="connsiteX6" fmla="*/ 5373189 w 6872417"/>
              <a:gd name="connsiteY6" fmla="*/ 1819451 h 3938500"/>
              <a:gd name="connsiteX7" fmla="*/ 2690950 w 6872417"/>
              <a:gd name="connsiteY7" fmla="*/ 1619154 h 3938500"/>
              <a:gd name="connsiteX8" fmla="*/ 1497874 w 6872417"/>
              <a:gd name="connsiteY8" fmla="*/ 2341966 h 3938500"/>
              <a:gd name="connsiteX9" fmla="*/ 165463 w 6872417"/>
              <a:gd name="connsiteY9" fmla="*/ 2934148 h 3938500"/>
              <a:gd name="connsiteX10" fmla="*/ 1515292 w 6872417"/>
              <a:gd name="connsiteY10" fmla="*/ 2916731 h 3938500"/>
              <a:gd name="connsiteX11" fmla="*/ 2882538 w 6872417"/>
              <a:gd name="connsiteY11" fmla="*/ 3474080 h 3938500"/>
              <a:gd name="connsiteX12" fmla="*/ 4180115 w 6872417"/>
              <a:gd name="connsiteY12" fmla="*/ 3684728 h 3938500"/>
              <a:gd name="connsiteX0" fmla="*/ 0 w 6872417"/>
              <a:gd name="connsiteY0" fmla="*/ 835383 h 3905729"/>
              <a:gd name="connsiteX1" fmla="*/ 1375955 w 6872417"/>
              <a:gd name="connsiteY1" fmla="*/ 896342 h 3905729"/>
              <a:gd name="connsiteX2" fmla="*/ 2812869 w 6872417"/>
              <a:gd name="connsiteY2" fmla="*/ 966011 h 3905729"/>
              <a:gd name="connsiteX3" fmla="*/ 4049486 w 6872417"/>
              <a:gd name="connsiteY3" fmla="*/ 51611 h 3905729"/>
              <a:gd name="connsiteX4" fmla="*/ 6383384 w 6872417"/>
              <a:gd name="connsiteY4" fmla="*/ 234490 h 3905729"/>
              <a:gd name="connsiteX5" fmla="*/ 6801395 w 6872417"/>
              <a:gd name="connsiteY5" fmla="*/ 1235977 h 3905729"/>
              <a:gd name="connsiteX6" fmla="*/ 5373189 w 6872417"/>
              <a:gd name="connsiteY6" fmla="*/ 1819451 h 3905729"/>
              <a:gd name="connsiteX7" fmla="*/ 2690950 w 6872417"/>
              <a:gd name="connsiteY7" fmla="*/ 1619154 h 3905729"/>
              <a:gd name="connsiteX8" fmla="*/ 1497874 w 6872417"/>
              <a:gd name="connsiteY8" fmla="*/ 2341966 h 3905729"/>
              <a:gd name="connsiteX9" fmla="*/ 165463 w 6872417"/>
              <a:gd name="connsiteY9" fmla="*/ 2934148 h 3905729"/>
              <a:gd name="connsiteX10" fmla="*/ 1515292 w 6872417"/>
              <a:gd name="connsiteY10" fmla="*/ 2916731 h 3905729"/>
              <a:gd name="connsiteX11" fmla="*/ 2882538 w 6872417"/>
              <a:gd name="connsiteY11" fmla="*/ 3474080 h 3905729"/>
              <a:gd name="connsiteX12" fmla="*/ 4180115 w 6872417"/>
              <a:gd name="connsiteY12" fmla="*/ 3684728 h 3905729"/>
              <a:gd name="connsiteX0" fmla="*/ 0 w 6872417"/>
              <a:gd name="connsiteY0" fmla="*/ 835383 h 3867467"/>
              <a:gd name="connsiteX1" fmla="*/ 1375955 w 6872417"/>
              <a:gd name="connsiteY1" fmla="*/ 896342 h 3867467"/>
              <a:gd name="connsiteX2" fmla="*/ 2812869 w 6872417"/>
              <a:gd name="connsiteY2" fmla="*/ 966011 h 3867467"/>
              <a:gd name="connsiteX3" fmla="*/ 4049486 w 6872417"/>
              <a:gd name="connsiteY3" fmla="*/ 51611 h 3867467"/>
              <a:gd name="connsiteX4" fmla="*/ 6383384 w 6872417"/>
              <a:gd name="connsiteY4" fmla="*/ 234490 h 3867467"/>
              <a:gd name="connsiteX5" fmla="*/ 6801395 w 6872417"/>
              <a:gd name="connsiteY5" fmla="*/ 1235977 h 3867467"/>
              <a:gd name="connsiteX6" fmla="*/ 5373189 w 6872417"/>
              <a:gd name="connsiteY6" fmla="*/ 1819451 h 3867467"/>
              <a:gd name="connsiteX7" fmla="*/ 2690950 w 6872417"/>
              <a:gd name="connsiteY7" fmla="*/ 1619154 h 3867467"/>
              <a:gd name="connsiteX8" fmla="*/ 1497874 w 6872417"/>
              <a:gd name="connsiteY8" fmla="*/ 2341966 h 3867467"/>
              <a:gd name="connsiteX9" fmla="*/ 165463 w 6872417"/>
              <a:gd name="connsiteY9" fmla="*/ 2934148 h 3867467"/>
              <a:gd name="connsiteX10" fmla="*/ 1515292 w 6872417"/>
              <a:gd name="connsiteY10" fmla="*/ 2916731 h 3867467"/>
              <a:gd name="connsiteX11" fmla="*/ 2917372 w 6872417"/>
              <a:gd name="connsiteY11" fmla="*/ 3385730 h 3867467"/>
              <a:gd name="connsiteX12" fmla="*/ 4180115 w 6872417"/>
              <a:gd name="connsiteY12" fmla="*/ 3684728 h 3867467"/>
              <a:gd name="connsiteX0" fmla="*/ 0 w 6872417"/>
              <a:gd name="connsiteY0" fmla="*/ 835383 h 3854127"/>
              <a:gd name="connsiteX1" fmla="*/ 1375955 w 6872417"/>
              <a:gd name="connsiteY1" fmla="*/ 896342 h 3854127"/>
              <a:gd name="connsiteX2" fmla="*/ 2812869 w 6872417"/>
              <a:gd name="connsiteY2" fmla="*/ 966011 h 3854127"/>
              <a:gd name="connsiteX3" fmla="*/ 4049486 w 6872417"/>
              <a:gd name="connsiteY3" fmla="*/ 51611 h 3854127"/>
              <a:gd name="connsiteX4" fmla="*/ 6383384 w 6872417"/>
              <a:gd name="connsiteY4" fmla="*/ 234490 h 3854127"/>
              <a:gd name="connsiteX5" fmla="*/ 6801395 w 6872417"/>
              <a:gd name="connsiteY5" fmla="*/ 1235977 h 3854127"/>
              <a:gd name="connsiteX6" fmla="*/ 5373189 w 6872417"/>
              <a:gd name="connsiteY6" fmla="*/ 1819451 h 3854127"/>
              <a:gd name="connsiteX7" fmla="*/ 2690950 w 6872417"/>
              <a:gd name="connsiteY7" fmla="*/ 1619154 h 3854127"/>
              <a:gd name="connsiteX8" fmla="*/ 1497874 w 6872417"/>
              <a:gd name="connsiteY8" fmla="*/ 2341966 h 3854127"/>
              <a:gd name="connsiteX9" fmla="*/ 165463 w 6872417"/>
              <a:gd name="connsiteY9" fmla="*/ 2934148 h 3854127"/>
              <a:gd name="connsiteX10" fmla="*/ 1515292 w 6872417"/>
              <a:gd name="connsiteY10" fmla="*/ 2916731 h 3854127"/>
              <a:gd name="connsiteX11" fmla="*/ 3283132 w 6872417"/>
              <a:gd name="connsiteY11" fmla="*/ 3350390 h 3854127"/>
              <a:gd name="connsiteX12" fmla="*/ 4180115 w 6872417"/>
              <a:gd name="connsiteY12" fmla="*/ 3684728 h 3854127"/>
              <a:gd name="connsiteX0" fmla="*/ 0 w 6872417"/>
              <a:gd name="connsiteY0" fmla="*/ 835383 h 3814569"/>
              <a:gd name="connsiteX1" fmla="*/ 1375955 w 6872417"/>
              <a:gd name="connsiteY1" fmla="*/ 896342 h 3814569"/>
              <a:gd name="connsiteX2" fmla="*/ 2812869 w 6872417"/>
              <a:gd name="connsiteY2" fmla="*/ 966011 h 3814569"/>
              <a:gd name="connsiteX3" fmla="*/ 4049486 w 6872417"/>
              <a:gd name="connsiteY3" fmla="*/ 51611 h 3814569"/>
              <a:gd name="connsiteX4" fmla="*/ 6383384 w 6872417"/>
              <a:gd name="connsiteY4" fmla="*/ 234490 h 3814569"/>
              <a:gd name="connsiteX5" fmla="*/ 6801395 w 6872417"/>
              <a:gd name="connsiteY5" fmla="*/ 1235977 h 3814569"/>
              <a:gd name="connsiteX6" fmla="*/ 5373189 w 6872417"/>
              <a:gd name="connsiteY6" fmla="*/ 1819451 h 3814569"/>
              <a:gd name="connsiteX7" fmla="*/ 2690950 w 6872417"/>
              <a:gd name="connsiteY7" fmla="*/ 1619154 h 3814569"/>
              <a:gd name="connsiteX8" fmla="*/ 1497874 w 6872417"/>
              <a:gd name="connsiteY8" fmla="*/ 2341966 h 3814569"/>
              <a:gd name="connsiteX9" fmla="*/ 165463 w 6872417"/>
              <a:gd name="connsiteY9" fmla="*/ 2934148 h 3814569"/>
              <a:gd name="connsiteX10" fmla="*/ 1515292 w 6872417"/>
              <a:gd name="connsiteY10" fmla="*/ 2916731 h 3814569"/>
              <a:gd name="connsiteX11" fmla="*/ 3283132 w 6872417"/>
              <a:gd name="connsiteY11" fmla="*/ 3350390 h 3814569"/>
              <a:gd name="connsiteX12" fmla="*/ 4180115 w 6872417"/>
              <a:gd name="connsiteY12" fmla="*/ 3684728 h 3814569"/>
              <a:gd name="connsiteX0" fmla="*/ 0 w 6872417"/>
              <a:gd name="connsiteY0" fmla="*/ 835383 h 3830269"/>
              <a:gd name="connsiteX1" fmla="*/ 1375955 w 6872417"/>
              <a:gd name="connsiteY1" fmla="*/ 896342 h 3830269"/>
              <a:gd name="connsiteX2" fmla="*/ 2812869 w 6872417"/>
              <a:gd name="connsiteY2" fmla="*/ 966011 h 3830269"/>
              <a:gd name="connsiteX3" fmla="*/ 4049486 w 6872417"/>
              <a:gd name="connsiteY3" fmla="*/ 51611 h 3830269"/>
              <a:gd name="connsiteX4" fmla="*/ 6383384 w 6872417"/>
              <a:gd name="connsiteY4" fmla="*/ 234490 h 3830269"/>
              <a:gd name="connsiteX5" fmla="*/ 6801395 w 6872417"/>
              <a:gd name="connsiteY5" fmla="*/ 1235977 h 3830269"/>
              <a:gd name="connsiteX6" fmla="*/ 5373189 w 6872417"/>
              <a:gd name="connsiteY6" fmla="*/ 1819451 h 3830269"/>
              <a:gd name="connsiteX7" fmla="*/ 2690950 w 6872417"/>
              <a:gd name="connsiteY7" fmla="*/ 1619154 h 3830269"/>
              <a:gd name="connsiteX8" fmla="*/ 1497874 w 6872417"/>
              <a:gd name="connsiteY8" fmla="*/ 2341966 h 3830269"/>
              <a:gd name="connsiteX9" fmla="*/ 165463 w 6872417"/>
              <a:gd name="connsiteY9" fmla="*/ 2934148 h 3830269"/>
              <a:gd name="connsiteX10" fmla="*/ 1515292 w 6872417"/>
              <a:gd name="connsiteY10" fmla="*/ 2916731 h 3830269"/>
              <a:gd name="connsiteX11" fmla="*/ 3283132 w 6872417"/>
              <a:gd name="connsiteY11" fmla="*/ 3350390 h 3830269"/>
              <a:gd name="connsiteX12" fmla="*/ 4180115 w 6872417"/>
              <a:gd name="connsiteY12" fmla="*/ 3684728 h 3830269"/>
              <a:gd name="connsiteX0" fmla="*/ 0 w 6872417"/>
              <a:gd name="connsiteY0" fmla="*/ 835383 h 3826344"/>
              <a:gd name="connsiteX1" fmla="*/ 1375955 w 6872417"/>
              <a:gd name="connsiteY1" fmla="*/ 896342 h 3826344"/>
              <a:gd name="connsiteX2" fmla="*/ 2812869 w 6872417"/>
              <a:gd name="connsiteY2" fmla="*/ 966011 h 3826344"/>
              <a:gd name="connsiteX3" fmla="*/ 4049486 w 6872417"/>
              <a:gd name="connsiteY3" fmla="*/ 51611 h 3826344"/>
              <a:gd name="connsiteX4" fmla="*/ 6383384 w 6872417"/>
              <a:gd name="connsiteY4" fmla="*/ 234490 h 3826344"/>
              <a:gd name="connsiteX5" fmla="*/ 6801395 w 6872417"/>
              <a:gd name="connsiteY5" fmla="*/ 1235977 h 3826344"/>
              <a:gd name="connsiteX6" fmla="*/ 5373189 w 6872417"/>
              <a:gd name="connsiteY6" fmla="*/ 1819451 h 3826344"/>
              <a:gd name="connsiteX7" fmla="*/ 2690950 w 6872417"/>
              <a:gd name="connsiteY7" fmla="*/ 1619154 h 3826344"/>
              <a:gd name="connsiteX8" fmla="*/ 1497874 w 6872417"/>
              <a:gd name="connsiteY8" fmla="*/ 2341966 h 3826344"/>
              <a:gd name="connsiteX9" fmla="*/ 165463 w 6872417"/>
              <a:gd name="connsiteY9" fmla="*/ 2934148 h 3826344"/>
              <a:gd name="connsiteX10" fmla="*/ 1515292 w 6872417"/>
              <a:gd name="connsiteY10" fmla="*/ 2916731 h 3826344"/>
              <a:gd name="connsiteX11" fmla="*/ 3283132 w 6872417"/>
              <a:gd name="connsiteY11" fmla="*/ 3350390 h 3826344"/>
              <a:gd name="connsiteX12" fmla="*/ 4180115 w 6872417"/>
              <a:gd name="connsiteY12" fmla="*/ 3684728 h 3826344"/>
              <a:gd name="connsiteX0" fmla="*/ 0 w 6872417"/>
              <a:gd name="connsiteY0" fmla="*/ 835383 h 3826344"/>
              <a:gd name="connsiteX1" fmla="*/ 1375955 w 6872417"/>
              <a:gd name="connsiteY1" fmla="*/ 896342 h 3826344"/>
              <a:gd name="connsiteX2" fmla="*/ 2812869 w 6872417"/>
              <a:gd name="connsiteY2" fmla="*/ 966011 h 3826344"/>
              <a:gd name="connsiteX3" fmla="*/ 4049486 w 6872417"/>
              <a:gd name="connsiteY3" fmla="*/ 51611 h 3826344"/>
              <a:gd name="connsiteX4" fmla="*/ 6383384 w 6872417"/>
              <a:gd name="connsiteY4" fmla="*/ 234490 h 3826344"/>
              <a:gd name="connsiteX5" fmla="*/ 6801395 w 6872417"/>
              <a:gd name="connsiteY5" fmla="*/ 1235977 h 3826344"/>
              <a:gd name="connsiteX6" fmla="*/ 5373189 w 6872417"/>
              <a:gd name="connsiteY6" fmla="*/ 1819451 h 3826344"/>
              <a:gd name="connsiteX7" fmla="*/ 2690950 w 6872417"/>
              <a:gd name="connsiteY7" fmla="*/ 1619154 h 3826344"/>
              <a:gd name="connsiteX8" fmla="*/ 1497874 w 6872417"/>
              <a:gd name="connsiteY8" fmla="*/ 2341966 h 3826344"/>
              <a:gd name="connsiteX9" fmla="*/ 165463 w 6872417"/>
              <a:gd name="connsiteY9" fmla="*/ 2934148 h 3826344"/>
              <a:gd name="connsiteX10" fmla="*/ 1515292 w 6872417"/>
              <a:gd name="connsiteY10" fmla="*/ 2916731 h 3826344"/>
              <a:gd name="connsiteX11" fmla="*/ 3283132 w 6872417"/>
              <a:gd name="connsiteY11" fmla="*/ 3350390 h 3826344"/>
              <a:gd name="connsiteX12" fmla="*/ 4180115 w 6872417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65463 w 6886845"/>
              <a:gd name="connsiteY9" fmla="*/ 2934148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65463 w 6886845"/>
              <a:gd name="connsiteY9" fmla="*/ 2934148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65463 w 6886845"/>
              <a:gd name="connsiteY9" fmla="*/ 2934148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942900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942900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942900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890389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6845" h="3826344">
                <a:moveTo>
                  <a:pt x="0" y="835383"/>
                </a:moveTo>
                <a:cubicBezTo>
                  <a:pt x="449944" y="1091559"/>
                  <a:pt x="907144" y="874571"/>
                  <a:pt x="1375955" y="896342"/>
                </a:cubicBezTo>
                <a:cubicBezTo>
                  <a:pt x="1844766" y="918113"/>
                  <a:pt x="2236651" y="1115508"/>
                  <a:pt x="2812869" y="966011"/>
                </a:cubicBezTo>
                <a:cubicBezTo>
                  <a:pt x="3389087" y="816514"/>
                  <a:pt x="3454400" y="173531"/>
                  <a:pt x="4049486" y="51611"/>
                </a:cubicBezTo>
                <a:cubicBezTo>
                  <a:pt x="4644572" y="-70309"/>
                  <a:pt x="5924733" y="37096"/>
                  <a:pt x="6383384" y="234490"/>
                </a:cubicBezTo>
                <a:cubicBezTo>
                  <a:pt x="6842035" y="431884"/>
                  <a:pt x="7002829" y="963065"/>
                  <a:pt x="6801395" y="1235977"/>
                </a:cubicBezTo>
                <a:cubicBezTo>
                  <a:pt x="6599961" y="1508889"/>
                  <a:pt x="6567221" y="1913119"/>
                  <a:pt x="5174781" y="1871961"/>
                </a:cubicBezTo>
                <a:cubicBezTo>
                  <a:pt x="3782341" y="1830803"/>
                  <a:pt x="3303768" y="1540820"/>
                  <a:pt x="2690950" y="1619154"/>
                </a:cubicBezTo>
                <a:cubicBezTo>
                  <a:pt x="2078132" y="1697488"/>
                  <a:pt x="1936041" y="2130094"/>
                  <a:pt x="1497874" y="2341966"/>
                </a:cubicBezTo>
                <a:cubicBezTo>
                  <a:pt x="1059707" y="2553839"/>
                  <a:pt x="43599" y="2473283"/>
                  <a:pt x="61946" y="2890389"/>
                </a:cubicBezTo>
                <a:cubicBezTo>
                  <a:pt x="80293" y="3307495"/>
                  <a:pt x="978428" y="2840064"/>
                  <a:pt x="1515292" y="2916731"/>
                </a:cubicBezTo>
                <a:cubicBezTo>
                  <a:pt x="2052156" y="2993398"/>
                  <a:pt x="2917372" y="2886659"/>
                  <a:pt x="3283132" y="3350390"/>
                </a:cubicBezTo>
                <a:cubicBezTo>
                  <a:pt x="3648892" y="3814121"/>
                  <a:pt x="3773716" y="3966376"/>
                  <a:pt x="4180115" y="3684728"/>
                </a:cubicBezTo>
              </a:path>
            </a:pathLst>
          </a:custGeom>
          <a:noFill/>
          <a:ln w="38100" cap="flat" cmpd="dbl">
            <a:solidFill>
              <a:schemeClr val="tx2">
                <a:lumMod val="60000"/>
                <a:lumOff val="40000"/>
              </a:schemeClr>
            </a:solidFill>
            <a:prstDash val="lgDash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762451"/>
                      <a:gd name="connsiteY0" fmla="*/ 849639 h 4353547"/>
                      <a:gd name="connsiteX1" fmla="*/ 1820092 w 7762451"/>
                      <a:gd name="connsiteY1" fmla="*/ 875764 h 4353547"/>
                      <a:gd name="connsiteX2" fmla="*/ 3326675 w 7762451"/>
                      <a:gd name="connsiteY2" fmla="*/ 335833 h 4353547"/>
                      <a:gd name="connsiteX3" fmla="*/ 4754880 w 7762451"/>
                      <a:gd name="connsiteY3" fmla="*/ 4907 h 4353547"/>
                      <a:gd name="connsiteX4" fmla="*/ 6905898 w 7762451"/>
                      <a:gd name="connsiteY4" fmla="*/ 213913 h 4353547"/>
                      <a:gd name="connsiteX5" fmla="*/ 7210698 w 7762451"/>
                      <a:gd name="connsiteY5" fmla="*/ 1154439 h 4353547"/>
                      <a:gd name="connsiteX6" fmla="*/ 6514012 w 7762451"/>
                      <a:gd name="connsiteY6" fmla="*/ 1781456 h 4353547"/>
                      <a:gd name="connsiteX7" fmla="*/ 4258492 w 7762451"/>
                      <a:gd name="connsiteY7" fmla="*/ 1790164 h 4353547"/>
                      <a:gd name="connsiteX8" fmla="*/ 2569029 w 7762451"/>
                      <a:gd name="connsiteY8" fmla="*/ 1973044 h 4353547"/>
                      <a:gd name="connsiteX9" fmla="*/ 104503 w 7762451"/>
                      <a:gd name="connsiteY9" fmla="*/ 2730690 h 4353547"/>
                      <a:gd name="connsiteX10" fmla="*/ 1933303 w 7762451"/>
                      <a:gd name="connsiteY10" fmla="*/ 2922279 h 4353547"/>
                      <a:gd name="connsiteX11" fmla="*/ 3352800 w 7762451"/>
                      <a:gd name="connsiteY11" fmla="*/ 2939696 h 4353547"/>
                      <a:gd name="connsiteX12" fmla="*/ 3631475 w 7762451"/>
                      <a:gd name="connsiteY12" fmla="*/ 4315650 h 4353547"/>
                      <a:gd name="connsiteX13" fmla="*/ 4206240 w 7762451"/>
                      <a:gd name="connsiteY13" fmla="*/ 3932473 h 4353547"/>
                      <a:gd name="connsiteX14" fmla="*/ 4850675 w 7762451"/>
                      <a:gd name="connsiteY14" fmla="*/ 3558004 h 4353547"/>
                      <a:gd name="connsiteX15" fmla="*/ 7341326 w 7762451"/>
                      <a:gd name="connsiteY15" fmla="*/ 3610256 h 4353547"/>
                      <a:gd name="connsiteX16" fmla="*/ 7759338 w 7762451"/>
                      <a:gd name="connsiteY16" fmla="*/ 3880222 h 4353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762451" h="4353547" extrusionOk="0">
                        <a:moveTo>
                          <a:pt x="0" y="849639"/>
                        </a:moveTo>
                        <a:cubicBezTo>
                          <a:pt x="541694" y="849307"/>
                          <a:pt x="1225446" y="976486"/>
                          <a:pt x="1820092" y="875764"/>
                        </a:cubicBezTo>
                        <a:cubicBezTo>
                          <a:pt x="2465579" y="809296"/>
                          <a:pt x="2744913" y="483921"/>
                          <a:pt x="3326675" y="335833"/>
                        </a:cubicBezTo>
                        <a:cubicBezTo>
                          <a:pt x="3811625" y="194773"/>
                          <a:pt x="4153002" y="54747"/>
                          <a:pt x="4754880" y="4907"/>
                        </a:cubicBezTo>
                        <a:cubicBezTo>
                          <a:pt x="5286031" y="-51187"/>
                          <a:pt x="6507742" y="27650"/>
                          <a:pt x="6905898" y="213913"/>
                        </a:cubicBezTo>
                        <a:cubicBezTo>
                          <a:pt x="7366951" y="411641"/>
                          <a:pt x="7284362" y="875997"/>
                          <a:pt x="7210698" y="1154439"/>
                        </a:cubicBezTo>
                        <a:cubicBezTo>
                          <a:pt x="7125766" y="1412692"/>
                          <a:pt x="6979235" y="1700745"/>
                          <a:pt x="6514012" y="1781456"/>
                        </a:cubicBezTo>
                        <a:cubicBezTo>
                          <a:pt x="6009229" y="1765828"/>
                          <a:pt x="4854722" y="1843377"/>
                          <a:pt x="4258492" y="1790164"/>
                        </a:cubicBezTo>
                        <a:cubicBezTo>
                          <a:pt x="3618773" y="1832048"/>
                          <a:pt x="3306372" y="1827112"/>
                          <a:pt x="2569029" y="1973044"/>
                        </a:cubicBezTo>
                        <a:cubicBezTo>
                          <a:pt x="1861751" y="2127381"/>
                          <a:pt x="214596" y="2575869"/>
                          <a:pt x="104503" y="2730690"/>
                        </a:cubicBezTo>
                        <a:cubicBezTo>
                          <a:pt x="41856" y="2953363"/>
                          <a:pt x="1394263" y="2911711"/>
                          <a:pt x="1933303" y="2922279"/>
                        </a:cubicBezTo>
                        <a:cubicBezTo>
                          <a:pt x="2506076" y="3005464"/>
                          <a:pt x="3078205" y="2717799"/>
                          <a:pt x="3352800" y="2939696"/>
                        </a:cubicBezTo>
                        <a:cubicBezTo>
                          <a:pt x="3644802" y="3164068"/>
                          <a:pt x="3494093" y="4127337"/>
                          <a:pt x="3631475" y="4315650"/>
                        </a:cubicBezTo>
                        <a:cubicBezTo>
                          <a:pt x="3754435" y="4484279"/>
                          <a:pt x="3988295" y="4048573"/>
                          <a:pt x="4206240" y="3932473"/>
                        </a:cubicBezTo>
                        <a:cubicBezTo>
                          <a:pt x="4406240" y="3805972"/>
                          <a:pt x="4315990" y="3586898"/>
                          <a:pt x="4850675" y="3558004"/>
                        </a:cubicBezTo>
                        <a:cubicBezTo>
                          <a:pt x="5379918" y="3413283"/>
                          <a:pt x="6797504" y="3591030"/>
                          <a:pt x="7341326" y="3610256"/>
                        </a:cubicBezTo>
                        <a:cubicBezTo>
                          <a:pt x="7826103" y="3663959"/>
                          <a:pt x="7759339" y="3880223"/>
                          <a:pt x="7759338" y="388022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812332-C36E-E720-AF41-0AB19E093D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373" y="1591646"/>
            <a:ext cx="2054777" cy="2391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26F255-E8E0-75BB-C064-4742EFC6A89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5139" y="1079435"/>
            <a:ext cx="1930297" cy="338214"/>
            <a:chOff x="355139" y="1079435"/>
            <a:chExt cx="1930297" cy="33821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4EB2DA4-4AF7-9D63-6636-05F23E9249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2460" y="1116593"/>
              <a:ext cx="1712976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kern="1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Ismerje meg az FSA-t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1FB2AD-45BC-F38E-3159-1BE20C6AF6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5139" y="1079435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9002A5-5C07-0D8A-FD5D-6866B758B6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59260" y="234743"/>
            <a:ext cx="1638159" cy="338214"/>
            <a:chOff x="4559260" y="234743"/>
            <a:chExt cx="1638159" cy="3382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79DD3E-6AC6-DA8B-A6FB-D4B790C2A7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4832" y="274991"/>
              <a:ext cx="1392587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Önértékelés</a:t>
              </a:r>
              <a:endParaRPr lang="en-GB" sz="10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598CDA-07F8-E72D-1F27-E31F6C1EAC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260" y="234743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04466-AF3D-E4C1-1ACF-2AA8C42C85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61407" y="2037579"/>
            <a:ext cx="2098750" cy="338214"/>
            <a:chOff x="4561407" y="2037579"/>
            <a:chExt cx="2098750" cy="3382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8FC74-4AA0-ECA0-BEA1-AC7AC6C609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76953" y="2068184"/>
              <a:ext cx="1883204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Közös célok meghatározása</a:t>
              </a:r>
              <a:endParaRPr lang="en-GB" sz="1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A39178-0789-6A53-BE70-9FDEB38638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61407" y="2037579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C94523-D700-0C51-4CB0-C04A838FF02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5139" y="3110602"/>
            <a:ext cx="2416587" cy="338214"/>
            <a:chOff x="355139" y="3110602"/>
            <a:chExt cx="2416587" cy="3382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F34ACE-98DB-9D79-D650-37A7E51916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9478" y="3146535"/>
              <a:ext cx="2232248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 Ellenőrzés és elismerés</a:t>
              </a:r>
              <a:endParaRPr lang="en-GB" sz="1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4B09A4-7A6E-9CA9-FFE0-310EC222D3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5139" y="3110602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12761C-1935-3259-9361-9A2D970066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60346" y="3746658"/>
            <a:ext cx="2280108" cy="338214"/>
            <a:chOff x="4560346" y="3746658"/>
            <a:chExt cx="2280108" cy="3382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F8AAAC-8B58-A4A0-CDDA-C32810C0DAE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95336" y="3779558"/>
              <a:ext cx="2045118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Folyamatos fejlesztés</a:t>
              </a:r>
              <a:endParaRPr lang="en-GB" sz="1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996B5C-367D-8F41-037B-CA30D142AB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60346" y="3746658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5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BE9D31-2C91-D179-76DD-8971952264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8081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E3BC751-9D55-DDD7-4636-B87138E63F47}"/>
              </a:ext>
            </a:extLst>
          </p:cNvPr>
          <p:cNvSpPr txBox="1"/>
          <p:nvPr/>
        </p:nvSpPr>
        <p:spPr>
          <a:xfrm>
            <a:off x="347956" y="3505637"/>
            <a:ext cx="2988357" cy="130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 lehetővé teszi, hogy az FMG kemény munkáját elismerjék. Az FSA nem csupán a megfelelésről szól, hanem a fenntarthatóság iránti elkötelezettségének megünnepléséről. Felkérhetik Önt, hogy ossza meg önértékelési kérdőívét, és vegyen részt egy helyszíni auditáláson. Az ellenőrzési folyamat eredménye az, hogy az auditor egy FSA teljesítményszintet ad a csoportnak.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FF78D824-AF31-FCA1-9C41-E364575F7906}"/>
              </a:ext>
            </a:extLst>
          </p:cNvPr>
          <p:cNvSpPr txBox="1"/>
          <p:nvPr/>
        </p:nvSpPr>
        <p:spPr>
          <a:xfrm>
            <a:off x="347957" y="1502595"/>
            <a:ext cx="2326242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FMG-koordinátor együtt fog dolgozni Önnel az FSA megértésén. Mielőtt belevágna, fontos, hogy csoportja megértse, hogy mi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szeretne az FSA-tól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követelhet meg Önöktől.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8389F9B-26E3-793A-09D9-8C201A48E600}"/>
              </a:ext>
            </a:extLst>
          </p:cNvPr>
          <p:cNvSpPr txBox="1"/>
          <p:nvPr/>
        </p:nvSpPr>
        <p:spPr>
          <a:xfrm>
            <a:off x="4508829" y="625791"/>
            <a:ext cx="2592288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segítségével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válaszoljon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gazdálkodási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gyakorlatára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vonatkozó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kérdésekre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Az FMG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részeként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FMG-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koordinátora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támogatja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kitöltésében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8AC4AB7-A28E-BC90-A65A-A94E54C64788}"/>
              </a:ext>
            </a:extLst>
          </p:cNvPr>
          <p:cNvSpPr txBox="1"/>
          <p:nvPr/>
        </p:nvSpPr>
        <p:spPr>
          <a:xfrm>
            <a:off x="4508829" y="2455059"/>
            <a:ext cx="2808312" cy="9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FMG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koordinátora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következőkkel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fog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együttműködni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csoporttal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kérdőívre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adott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alapján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célokat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határozzon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meg,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meghatározza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fejlesztendő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területeket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céloknak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elérhetőnek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igényeihez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igazítottnak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lenniük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6A913F50-01B7-73CF-02B2-C92C296383EE}"/>
              </a:ext>
            </a:extLst>
          </p:cNvPr>
          <p:cNvSpPr txBox="1"/>
          <p:nvPr/>
        </p:nvSpPr>
        <p:spPr>
          <a:xfrm>
            <a:off x="4508829" y="4218124"/>
            <a:ext cx="2808312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fenntarthatóság egy folyamatos utazás. A </a:t>
            </a:r>
            <a:b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arra ösztönzi az FMG-ket, hogy rendszeresen vizsgálják felül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gyakorlatukat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fogadják el az új tanulságokat, és folyamatosan törekedjenek a jobbra.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5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FB3A57-8089-AAF7-BD63-8528A77A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03BC51D-1863-5C2D-5563-EF2C9106A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39"/>
          <a:stretch/>
        </p:blipFill>
        <p:spPr>
          <a:xfrm rot="10800000" flipH="1">
            <a:off x="-1" y="1020485"/>
            <a:ext cx="7559675" cy="430715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7C96E57-997D-58CF-DEF1-95365C8FDA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9569"/>
            <a:ext cx="541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Hogyan használhatom az önértékelési kérdőívet?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FC89056-03D9-8208-F8A1-8959A5A67E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466F7-C578-F061-0CA4-AA90FB610A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85B66A48-99EB-0DC6-41CD-D38D8566FF12}"/>
              </a:ext>
            </a:extLst>
          </p:cNvPr>
          <p:cNvSpPr txBox="1"/>
          <p:nvPr/>
        </p:nvSpPr>
        <p:spPr>
          <a:xfrm>
            <a:off x="357332" y="779634"/>
            <a:ext cx="3475667" cy="341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önértékelési kérdőív az FSA kulcsfontosságú eleme. A kérdőív 109 kérdést tartalmaz, amelyek tizenegy fenntarthatósági témakört fednek le. Ezekre a kérdésekre csak "igen", "nem" vagy "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alkalmazható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válasz adható. Az önértékelési kérdések közül sok olyan kérdésre vonatkozik, amelyeket Ön jó mezőgazdasági gyakorlatként ismerhet.</a:t>
            </a:r>
          </a:p>
          <a:p>
            <a:pPr>
              <a:lnSpc>
                <a:spcPct val="114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önértékelésre adott válaszai határozzák meg az FSA teljesítményszintjét, amely lehet bronz, ezüst vagy arany. Minél több kérdésre tud igennel válaszolni, annál jobb a teljesítményszintje.</a:t>
            </a:r>
          </a:p>
          <a:p>
            <a:pPr>
              <a:lnSpc>
                <a:spcPct val="114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4000"/>
              </a:lnSpc>
            </a:pP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önértékelési kérdések a következő kategóriákba vannak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sorolva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alapvető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középhaladó és haladó kategóriákba sorolhatók. Minden teljesítményszinthez minden kategóriában legalább egy százaléknyi "igen" válasz szükséges.</a:t>
            </a:r>
          </a:p>
          <a:p>
            <a:pPr>
              <a:lnSpc>
                <a:spcPct val="114000"/>
              </a:lnSpc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A224DE8-CEE7-EF2F-DBA6-8E20AFA1FD66}"/>
              </a:ext>
            </a:extLst>
          </p:cNvPr>
          <p:cNvSpPr txBox="1"/>
          <p:nvPr/>
        </p:nvSpPr>
        <p:spPr>
          <a:xfrm>
            <a:off x="1231490" y="4519497"/>
            <a:ext cx="4838384" cy="44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kérdőívre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Önnek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legmegfelelőbb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módon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válaszolhat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FSA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webes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alkalmazásával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Excel-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fájl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segítségével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vagy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tanácsadóval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grpSp>
        <p:nvGrpSpPr>
          <p:cNvPr id="6" name="Group 70">
            <a:extLst>
              <a:ext uri="{FF2B5EF4-FFF2-40B4-BE49-F238E27FC236}">
                <a16:creationId xmlns:a16="http://schemas.microsoft.com/office/drawing/2014/main" id="{3182D267-7E16-4A91-E9EE-6D8DAD375AD1}"/>
              </a:ext>
            </a:extLst>
          </p:cNvPr>
          <p:cNvGrpSpPr/>
          <p:nvPr/>
        </p:nvGrpSpPr>
        <p:grpSpPr>
          <a:xfrm>
            <a:off x="4084699" y="933803"/>
            <a:ext cx="3264872" cy="2820190"/>
            <a:chOff x="2771727" y="1007642"/>
            <a:chExt cx="5367340" cy="4636295"/>
          </a:xfrm>
        </p:grpSpPr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7B0E928A-E372-8BBB-91DA-F5018E4A18F4}"/>
                </a:ext>
              </a:extLst>
            </p:cNvPr>
            <p:cNvGrpSpPr/>
            <p:nvPr/>
          </p:nvGrpSpPr>
          <p:grpSpPr>
            <a:xfrm>
              <a:off x="2771727" y="1007642"/>
              <a:ext cx="5367340" cy="3508775"/>
              <a:chOff x="6096000" y="1769641"/>
              <a:chExt cx="5367338" cy="3508774"/>
            </a:xfrm>
          </p:grpSpPr>
          <p:sp>
            <p:nvSpPr>
              <p:cNvPr id="113" name="Rechthoek 16">
                <a:extLst>
                  <a:ext uri="{FF2B5EF4-FFF2-40B4-BE49-F238E27FC236}">
                    <a16:creationId xmlns:a16="http://schemas.microsoft.com/office/drawing/2014/main" id="{CF8285B1-C4C7-A956-1D1A-C0236EA25F9D}"/>
                  </a:ext>
                </a:extLst>
              </p:cNvPr>
              <p:cNvSpPr/>
              <p:nvPr/>
            </p:nvSpPr>
            <p:spPr>
              <a:xfrm>
                <a:off x="10171263" y="1769641"/>
                <a:ext cx="750673" cy="35056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4" name="Rechthoek 16">
                <a:extLst>
                  <a:ext uri="{FF2B5EF4-FFF2-40B4-BE49-F238E27FC236}">
                    <a16:creationId xmlns:a16="http://schemas.microsoft.com/office/drawing/2014/main" id="{70794162-7060-6690-1659-70D4B0C18914}"/>
                  </a:ext>
                </a:extLst>
              </p:cNvPr>
              <p:cNvSpPr/>
              <p:nvPr/>
            </p:nvSpPr>
            <p:spPr>
              <a:xfrm>
                <a:off x="9142162" y="1772816"/>
                <a:ext cx="757056" cy="3505599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5" name="Rechthoek 16">
                <a:extLst>
                  <a:ext uri="{FF2B5EF4-FFF2-40B4-BE49-F238E27FC236}">
                    <a16:creationId xmlns:a16="http://schemas.microsoft.com/office/drawing/2014/main" id="{BAE3B288-4213-EC47-AE07-12EA07886F32}"/>
                  </a:ext>
                </a:extLst>
              </p:cNvPr>
              <p:cNvSpPr/>
              <p:nvPr/>
            </p:nvSpPr>
            <p:spPr>
              <a:xfrm>
                <a:off x="8107999" y="1772815"/>
                <a:ext cx="757056" cy="35056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16" name="Gerader Verbinder 485">
                <a:extLst>
                  <a:ext uri="{FF2B5EF4-FFF2-40B4-BE49-F238E27FC236}">
                    <a16:creationId xmlns:a16="http://schemas.microsoft.com/office/drawing/2014/main" id="{2C0E14A4-9E1A-41E5-0218-69507B2C806A}"/>
                  </a:ext>
                </a:extLst>
              </p:cNvPr>
              <p:cNvCxnSpPr/>
              <p:nvPr/>
            </p:nvCxnSpPr>
            <p:spPr>
              <a:xfrm>
                <a:off x="6096000" y="4137427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7" name="Gerader Verbinder 485">
                <a:extLst>
                  <a:ext uri="{FF2B5EF4-FFF2-40B4-BE49-F238E27FC236}">
                    <a16:creationId xmlns:a16="http://schemas.microsoft.com/office/drawing/2014/main" id="{92A69617-E857-2AC0-520C-21A101A48E6C}"/>
                  </a:ext>
                </a:extLst>
              </p:cNvPr>
              <p:cNvCxnSpPr/>
              <p:nvPr/>
            </p:nvCxnSpPr>
            <p:spPr>
              <a:xfrm>
                <a:off x="6096000" y="2924944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8" name="Gerader Verbinder 485">
                <a:extLst>
                  <a:ext uri="{FF2B5EF4-FFF2-40B4-BE49-F238E27FC236}">
                    <a16:creationId xmlns:a16="http://schemas.microsoft.com/office/drawing/2014/main" id="{B92143C8-20C4-2419-6788-BCB652A024B3}"/>
                  </a:ext>
                </a:extLst>
              </p:cNvPr>
              <p:cNvCxnSpPr/>
              <p:nvPr/>
            </p:nvCxnSpPr>
            <p:spPr>
              <a:xfrm>
                <a:off x="6096000" y="1772816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9" name="Gerader Verbinder 485">
                <a:extLst>
                  <a:ext uri="{FF2B5EF4-FFF2-40B4-BE49-F238E27FC236}">
                    <a16:creationId xmlns:a16="http://schemas.microsoft.com/office/drawing/2014/main" id="{079737ED-1F72-42ED-4A8C-DCCFE87DE4AC}"/>
                  </a:ext>
                </a:extLst>
              </p:cNvPr>
              <p:cNvCxnSpPr/>
              <p:nvPr/>
            </p:nvCxnSpPr>
            <p:spPr>
              <a:xfrm>
                <a:off x="6096000" y="5257668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8875F7C-1B59-C7D5-EF40-AC4049A76EB1}"/>
                </a:ext>
              </a:extLst>
            </p:cNvPr>
            <p:cNvSpPr txBox="1"/>
            <p:nvPr/>
          </p:nvSpPr>
          <p:spPr>
            <a:xfrm>
              <a:off x="2835498" y="1254934"/>
              <a:ext cx="1409414" cy="678954"/>
            </a:xfrm>
            <a:prstGeom prst="rect">
              <a:avLst/>
            </a:prstGeom>
          </p:spPr>
          <p:txBody>
            <a:bodyPr vert="horz" wrap="square" lIns="90000" tIns="45720" rIns="91440" bIns="4572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GB" sz="900" b="1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Haladó </a:t>
              </a:r>
              <a:r>
                <a:rPr lang="en-GB" sz="90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kérdések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EB3B8552-43C3-90B0-4ADA-1972E04FD6AA}"/>
                </a:ext>
              </a:extLst>
            </p:cNvPr>
            <p:cNvSpPr txBox="1"/>
            <p:nvPr/>
          </p:nvSpPr>
          <p:spPr>
            <a:xfrm>
              <a:off x="2835500" y="2450976"/>
              <a:ext cx="1664421" cy="678954"/>
            </a:xfrm>
            <a:prstGeom prst="rect">
              <a:avLst/>
            </a:prstGeom>
          </p:spPr>
          <p:txBody>
            <a:bodyPr vert="horz" wrap="square" lIns="9000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GB" sz="900" b="1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Közbenső </a:t>
              </a:r>
              <a:r>
                <a:rPr lang="en-GB" sz="9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kérdések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84C78600-01E6-AD4C-E662-701801348E4D}"/>
                </a:ext>
              </a:extLst>
            </p:cNvPr>
            <p:cNvSpPr txBox="1"/>
            <p:nvPr/>
          </p:nvSpPr>
          <p:spPr>
            <a:xfrm>
              <a:off x="2835500" y="3675112"/>
              <a:ext cx="1409414" cy="616573"/>
            </a:xfrm>
            <a:prstGeom prst="rect">
              <a:avLst/>
            </a:prstGeom>
          </p:spPr>
          <p:txBody>
            <a:bodyPr vert="horz" wrap="square" lIns="9000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GB" sz="900" b="1">
                  <a:solidFill>
                    <a:schemeClr val="accent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Alapvető </a:t>
              </a:r>
              <a:r>
                <a:rPr lang="en-GB" sz="900">
                  <a:solidFill>
                    <a:schemeClr val="accent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kérdések</a:t>
              </a:r>
            </a:p>
          </p:txBody>
        </p:sp>
        <p:grpSp>
          <p:nvGrpSpPr>
            <p:cNvPr id="12" name="Group 26">
              <a:extLst>
                <a:ext uri="{FF2B5EF4-FFF2-40B4-BE49-F238E27FC236}">
                  <a16:creationId xmlns:a16="http://schemas.microsoft.com/office/drawing/2014/main" id="{DDFA8D66-3870-D760-C5AB-648E49F7DC5B}"/>
                </a:ext>
              </a:extLst>
            </p:cNvPr>
            <p:cNvGrpSpPr/>
            <p:nvPr/>
          </p:nvGrpSpPr>
          <p:grpSpPr>
            <a:xfrm>
              <a:off x="6845448" y="1298849"/>
              <a:ext cx="777241" cy="3208317"/>
              <a:chOff x="10169720" y="2060848"/>
              <a:chExt cx="777241" cy="3208316"/>
            </a:xfrm>
          </p:grpSpPr>
          <p:grpSp>
            <p:nvGrpSpPr>
              <p:cNvPr id="104" name="Group 27">
                <a:extLst>
                  <a:ext uri="{FF2B5EF4-FFF2-40B4-BE49-F238E27FC236}">
                    <a16:creationId xmlns:a16="http://schemas.microsoft.com/office/drawing/2014/main" id="{8555DDA9-B392-13B9-24C5-CDA033872837}"/>
                  </a:ext>
                </a:extLst>
              </p:cNvPr>
              <p:cNvGrpSpPr/>
              <p:nvPr/>
            </p:nvGrpSpPr>
            <p:grpSpPr>
              <a:xfrm>
                <a:off x="10171263" y="2060848"/>
                <a:ext cx="775698" cy="864096"/>
                <a:chOff x="10171263" y="2060848"/>
                <a:chExt cx="775698" cy="864096"/>
              </a:xfrm>
            </p:grpSpPr>
            <p:sp>
              <p:nvSpPr>
                <p:cNvPr id="111" name="Rechthoek 16">
                  <a:extLst>
                    <a:ext uri="{FF2B5EF4-FFF2-40B4-BE49-F238E27FC236}">
                      <a16:creationId xmlns:a16="http://schemas.microsoft.com/office/drawing/2014/main" id="{F7ED76F1-319E-5C67-CDE6-76E2B696A96D}"/>
                    </a:ext>
                  </a:extLst>
                </p:cNvPr>
                <p:cNvSpPr/>
                <p:nvPr/>
              </p:nvSpPr>
              <p:spPr>
                <a:xfrm>
                  <a:off x="10171263" y="2060848"/>
                  <a:ext cx="750671" cy="864096"/>
                </a:xfrm>
                <a:prstGeom prst="rect">
                  <a:avLst/>
                </a:prstGeom>
                <a:solidFill>
                  <a:schemeClr val="accent3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2" name="Tekstvak 29">
                  <a:extLst>
                    <a:ext uri="{FF2B5EF4-FFF2-40B4-BE49-F238E27FC236}">
                      <a16:creationId xmlns:a16="http://schemas.microsoft.com/office/drawing/2014/main" id="{7110E819-BFD9-670A-D461-1952D446E962}"/>
                    </a:ext>
                  </a:extLst>
                </p:cNvPr>
                <p:cNvSpPr txBox="1"/>
                <p:nvPr/>
              </p:nvSpPr>
              <p:spPr>
                <a:xfrm>
                  <a:off x="10196289" y="2559545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75%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05" name="Group 28">
                <a:extLst>
                  <a:ext uri="{FF2B5EF4-FFF2-40B4-BE49-F238E27FC236}">
                    <a16:creationId xmlns:a16="http://schemas.microsoft.com/office/drawing/2014/main" id="{94091B3D-54CD-13E4-E001-F88FFAE8E31F}"/>
                  </a:ext>
                </a:extLst>
              </p:cNvPr>
              <p:cNvGrpSpPr/>
              <p:nvPr/>
            </p:nvGrpSpPr>
            <p:grpSpPr>
              <a:xfrm>
                <a:off x="10169722" y="4125279"/>
                <a:ext cx="752214" cy="1143885"/>
                <a:chOff x="10169722" y="4125279"/>
                <a:chExt cx="752214" cy="1143885"/>
              </a:xfrm>
            </p:grpSpPr>
            <p:sp>
              <p:nvSpPr>
                <p:cNvPr id="109" name="Rechthoek 15">
                  <a:extLst>
                    <a:ext uri="{FF2B5EF4-FFF2-40B4-BE49-F238E27FC236}">
                      <a16:creationId xmlns:a16="http://schemas.microsoft.com/office/drawing/2014/main" id="{8B12149F-2BBE-6268-45C4-FFF3E41A9DE0}"/>
                    </a:ext>
                  </a:extLst>
                </p:cNvPr>
                <p:cNvSpPr/>
                <p:nvPr/>
              </p:nvSpPr>
              <p:spPr>
                <a:xfrm>
                  <a:off x="10171264" y="4125279"/>
                  <a:ext cx="750672" cy="1143885"/>
                </a:xfrm>
                <a:prstGeom prst="rect">
                  <a:avLst/>
                </a:prstGeom>
                <a:solidFill>
                  <a:schemeClr val="accent5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0" name="Tekstvak 29">
                  <a:extLst>
                    <a:ext uri="{FF2B5EF4-FFF2-40B4-BE49-F238E27FC236}">
                      <a16:creationId xmlns:a16="http://schemas.microsoft.com/office/drawing/2014/main" id="{82B5C31F-97F8-ED3A-D997-447742BAB04E}"/>
                    </a:ext>
                  </a:extLst>
                </p:cNvPr>
                <p:cNvSpPr txBox="1"/>
                <p:nvPr/>
              </p:nvSpPr>
              <p:spPr>
                <a:xfrm>
                  <a:off x="10169722" y="4941169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06" name="Group 29">
                <a:extLst>
                  <a:ext uri="{FF2B5EF4-FFF2-40B4-BE49-F238E27FC236}">
                    <a16:creationId xmlns:a16="http://schemas.microsoft.com/office/drawing/2014/main" id="{739AF048-1AB1-B638-FA17-E6EA7DE14796}"/>
                  </a:ext>
                </a:extLst>
              </p:cNvPr>
              <p:cNvGrpSpPr/>
              <p:nvPr/>
            </p:nvGrpSpPr>
            <p:grpSpPr>
              <a:xfrm>
                <a:off x="10169720" y="2925962"/>
                <a:ext cx="752216" cy="1213097"/>
                <a:chOff x="10169720" y="2925962"/>
                <a:chExt cx="752216" cy="1213097"/>
              </a:xfrm>
            </p:grpSpPr>
            <p:sp>
              <p:nvSpPr>
                <p:cNvPr id="107" name="Rechthoek 15">
                  <a:extLst>
                    <a:ext uri="{FF2B5EF4-FFF2-40B4-BE49-F238E27FC236}">
                      <a16:creationId xmlns:a16="http://schemas.microsoft.com/office/drawing/2014/main" id="{F4FB31B7-DE1E-391C-7DC6-82C1C11E1A4F}"/>
                    </a:ext>
                  </a:extLst>
                </p:cNvPr>
                <p:cNvSpPr/>
                <p:nvPr/>
              </p:nvSpPr>
              <p:spPr>
                <a:xfrm>
                  <a:off x="10171264" y="2925962"/>
                  <a:ext cx="750672" cy="1213097"/>
                </a:xfrm>
                <a:prstGeom prst="rect">
                  <a:avLst/>
                </a:prstGeom>
                <a:solidFill>
                  <a:schemeClr val="tx2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8" name="Tekstvak 29">
                  <a:extLst>
                    <a:ext uri="{FF2B5EF4-FFF2-40B4-BE49-F238E27FC236}">
                      <a16:creationId xmlns:a16="http://schemas.microsoft.com/office/drawing/2014/main" id="{DAC32E6E-4452-68FF-B1CA-D405C8F6D357}"/>
                    </a:ext>
                  </a:extLst>
                </p:cNvPr>
                <p:cNvSpPr txBox="1"/>
                <p:nvPr/>
              </p:nvSpPr>
              <p:spPr>
                <a:xfrm>
                  <a:off x="10169720" y="3717032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65A96AE4-A6A9-457C-024E-00A66C25C4D9}"/>
                </a:ext>
              </a:extLst>
            </p:cNvPr>
            <p:cNvGrpSpPr/>
            <p:nvPr/>
          </p:nvGrpSpPr>
          <p:grpSpPr>
            <a:xfrm>
              <a:off x="5797600" y="1598728"/>
              <a:ext cx="774167" cy="2908438"/>
              <a:chOff x="9121872" y="2360727"/>
              <a:chExt cx="774166" cy="2908437"/>
            </a:xfrm>
          </p:grpSpPr>
          <p:grpSp>
            <p:nvGrpSpPr>
              <p:cNvPr id="94" name="Group 37">
                <a:extLst>
                  <a:ext uri="{FF2B5EF4-FFF2-40B4-BE49-F238E27FC236}">
                    <a16:creationId xmlns:a16="http://schemas.microsoft.com/office/drawing/2014/main" id="{339F5A91-9826-5500-D6D1-718A28E9913F}"/>
                  </a:ext>
                </a:extLst>
              </p:cNvPr>
              <p:cNvGrpSpPr/>
              <p:nvPr/>
            </p:nvGrpSpPr>
            <p:grpSpPr>
              <a:xfrm>
                <a:off x="9121872" y="2360727"/>
                <a:ext cx="771668" cy="569462"/>
                <a:chOff x="9121872" y="2360727"/>
                <a:chExt cx="771668" cy="569462"/>
              </a:xfrm>
            </p:grpSpPr>
            <p:sp>
              <p:nvSpPr>
                <p:cNvPr id="102" name="Rechthoek 15">
                  <a:extLst>
                    <a:ext uri="{FF2B5EF4-FFF2-40B4-BE49-F238E27FC236}">
                      <a16:creationId xmlns:a16="http://schemas.microsoft.com/office/drawing/2014/main" id="{E812004C-DE79-D6CC-12FC-028B316E2972}"/>
                    </a:ext>
                  </a:extLst>
                </p:cNvPr>
                <p:cNvSpPr/>
                <p:nvPr/>
              </p:nvSpPr>
              <p:spPr>
                <a:xfrm>
                  <a:off x="9142868" y="2360727"/>
                  <a:ext cx="750672" cy="569462"/>
                </a:xfrm>
                <a:prstGeom prst="rect">
                  <a:avLst/>
                </a:prstGeom>
                <a:solidFill>
                  <a:schemeClr val="accent3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3" name="Tekstvak 29">
                  <a:extLst>
                    <a:ext uri="{FF2B5EF4-FFF2-40B4-BE49-F238E27FC236}">
                      <a16:creationId xmlns:a16="http://schemas.microsoft.com/office/drawing/2014/main" id="{313B8E9B-80FD-7A43-D96C-8ABE1B404EEE}"/>
                    </a:ext>
                  </a:extLst>
                </p:cNvPr>
                <p:cNvSpPr txBox="1"/>
                <p:nvPr/>
              </p:nvSpPr>
              <p:spPr>
                <a:xfrm>
                  <a:off x="9121872" y="2559544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95" name="Group 38">
                <a:extLst>
                  <a:ext uri="{FF2B5EF4-FFF2-40B4-BE49-F238E27FC236}">
                    <a16:creationId xmlns:a16="http://schemas.microsoft.com/office/drawing/2014/main" id="{D1C97593-F744-2F0C-572F-31C67DBD4189}"/>
                  </a:ext>
                </a:extLst>
              </p:cNvPr>
              <p:cNvGrpSpPr/>
              <p:nvPr/>
            </p:nvGrpSpPr>
            <p:grpSpPr>
              <a:xfrm>
                <a:off x="9143824" y="4125279"/>
                <a:ext cx="752214" cy="1143885"/>
                <a:chOff x="9143824" y="4125279"/>
                <a:chExt cx="752214" cy="1143885"/>
              </a:xfrm>
            </p:grpSpPr>
            <p:sp>
              <p:nvSpPr>
                <p:cNvPr id="100" name="Rechthoek 15">
                  <a:extLst>
                    <a:ext uri="{FF2B5EF4-FFF2-40B4-BE49-F238E27FC236}">
                      <a16:creationId xmlns:a16="http://schemas.microsoft.com/office/drawing/2014/main" id="{1C72749E-AF98-3865-2CBA-2FFA5B177E37}"/>
                    </a:ext>
                  </a:extLst>
                </p:cNvPr>
                <p:cNvSpPr/>
                <p:nvPr/>
              </p:nvSpPr>
              <p:spPr>
                <a:xfrm>
                  <a:off x="9145366" y="4125279"/>
                  <a:ext cx="750672" cy="1143885"/>
                </a:xfrm>
                <a:prstGeom prst="rect">
                  <a:avLst/>
                </a:prstGeom>
                <a:solidFill>
                  <a:schemeClr val="accent5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1" name="Tekstvak 29">
                  <a:extLst>
                    <a:ext uri="{FF2B5EF4-FFF2-40B4-BE49-F238E27FC236}">
                      <a16:creationId xmlns:a16="http://schemas.microsoft.com/office/drawing/2014/main" id="{492CAD69-D15D-5B76-9B30-829B910546E3}"/>
                    </a:ext>
                  </a:extLst>
                </p:cNvPr>
                <p:cNvSpPr txBox="1"/>
                <p:nvPr/>
              </p:nvSpPr>
              <p:spPr>
                <a:xfrm>
                  <a:off x="9143824" y="4941168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96" name="Group 39">
                <a:extLst>
                  <a:ext uri="{FF2B5EF4-FFF2-40B4-BE49-F238E27FC236}">
                    <a16:creationId xmlns:a16="http://schemas.microsoft.com/office/drawing/2014/main" id="{EA314641-D2AD-E962-2408-E5B83E32E34C}"/>
                  </a:ext>
                </a:extLst>
              </p:cNvPr>
              <p:cNvGrpSpPr/>
              <p:nvPr/>
            </p:nvGrpSpPr>
            <p:grpSpPr>
              <a:xfrm>
                <a:off x="9143824" y="3224422"/>
                <a:ext cx="752214" cy="914637"/>
                <a:chOff x="9143824" y="3224422"/>
                <a:chExt cx="752214" cy="914637"/>
              </a:xfrm>
            </p:grpSpPr>
            <p:sp>
              <p:nvSpPr>
                <p:cNvPr id="97" name="Rechthoek 15">
                  <a:extLst>
                    <a:ext uri="{FF2B5EF4-FFF2-40B4-BE49-F238E27FC236}">
                      <a16:creationId xmlns:a16="http://schemas.microsoft.com/office/drawing/2014/main" id="{4F7FBFB0-AAFF-9BC7-F3D5-B430490AABB9}"/>
                    </a:ext>
                  </a:extLst>
                </p:cNvPr>
                <p:cNvSpPr/>
                <p:nvPr/>
              </p:nvSpPr>
              <p:spPr>
                <a:xfrm>
                  <a:off x="9145366" y="3224422"/>
                  <a:ext cx="750672" cy="914637"/>
                </a:xfrm>
                <a:prstGeom prst="rect">
                  <a:avLst/>
                </a:prstGeom>
                <a:solidFill>
                  <a:schemeClr val="tx2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9" name="Tekstvak 29">
                  <a:extLst>
                    <a:ext uri="{FF2B5EF4-FFF2-40B4-BE49-F238E27FC236}">
                      <a16:creationId xmlns:a16="http://schemas.microsoft.com/office/drawing/2014/main" id="{76408403-DF79-1D6F-18CF-3C413522F9E9}"/>
                    </a:ext>
                  </a:extLst>
                </p:cNvPr>
                <p:cNvSpPr txBox="1"/>
                <p:nvPr/>
              </p:nvSpPr>
              <p:spPr>
                <a:xfrm>
                  <a:off x="9143824" y="3717032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75%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4" name="Group 46">
              <a:extLst>
                <a:ext uri="{FF2B5EF4-FFF2-40B4-BE49-F238E27FC236}">
                  <a16:creationId xmlns:a16="http://schemas.microsoft.com/office/drawing/2014/main" id="{CBEC6CB2-644B-4A05-A65B-696BD6C99038}"/>
                </a:ext>
              </a:extLst>
            </p:cNvPr>
            <p:cNvGrpSpPr/>
            <p:nvPr/>
          </p:nvGrpSpPr>
          <p:grpSpPr>
            <a:xfrm>
              <a:off x="4791067" y="1802905"/>
              <a:ext cx="752215" cy="2704261"/>
              <a:chOff x="8115339" y="2564904"/>
              <a:chExt cx="752214" cy="2704260"/>
            </a:xfrm>
          </p:grpSpPr>
          <p:grpSp>
            <p:nvGrpSpPr>
              <p:cNvPr id="87" name="Group 47">
                <a:extLst>
                  <a:ext uri="{FF2B5EF4-FFF2-40B4-BE49-F238E27FC236}">
                    <a16:creationId xmlns:a16="http://schemas.microsoft.com/office/drawing/2014/main" id="{AEB79363-F801-5732-F80C-3DD1DDB7C248}"/>
                  </a:ext>
                </a:extLst>
              </p:cNvPr>
              <p:cNvGrpSpPr/>
              <p:nvPr/>
            </p:nvGrpSpPr>
            <p:grpSpPr>
              <a:xfrm>
                <a:off x="8115339" y="4125278"/>
                <a:ext cx="752214" cy="1143886"/>
                <a:chOff x="8115339" y="4125278"/>
                <a:chExt cx="752214" cy="1143886"/>
              </a:xfrm>
            </p:grpSpPr>
            <p:sp>
              <p:nvSpPr>
                <p:cNvPr id="92" name="Rechthoek 15">
                  <a:extLst>
                    <a:ext uri="{FF2B5EF4-FFF2-40B4-BE49-F238E27FC236}">
                      <a16:creationId xmlns:a16="http://schemas.microsoft.com/office/drawing/2014/main" id="{4CDE3662-3833-EBB1-EE23-90BB779121BA}"/>
                    </a:ext>
                  </a:extLst>
                </p:cNvPr>
                <p:cNvSpPr/>
                <p:nvPr/>
              </p:nvSpPr>
              <p:spPr>
                <a:xfrm>
                  <a:off x="8116881" y="4125278"/>
                  <a:ext cx="750672" cy="1143886"/>
                </a:xfrm>
                <a:prstGeom prst="rect">
                  <a:avLst/>
                </a:prstGeom>
                <a:solidFill>
                  <a:schemeClr val="accent5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3" name="Tekstvak 29">
                  <a:extLst>
                    <a:ext uri="{FF2B5EF4-FFF2-40B4-BE49-F238E27FC236}">
                      <a16:creationId xmlns:a16="http://schemas.microsoft.com/office/drawing/2014/main" id="{1C9FE148-A527-7D52-5402-755B8C9C0127}"/>
                    </a:ext>
                  </a:extLst>
                </p:cNvPr>
                <p:cNvSpPr txBox="1"/>
                <p:nvPr/>
              </p:nvSpPr>
              <p:spPr>
                <a:xfrm>
                  <a:off x="8115339" y="4941168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88" name="Group 48">
                <a:extLst>
                  <a:ext uri="{FF2B5EF4-FFF2-40B4-BE49-F238E27FC236}">
                    <a16:creationId xmlns:a16="http://schemas.microsoft.com/office/drawing/2014/main" id="{3D9EFB9B-E360-1CAD-85CD-6C7329703C17}"/>
                  </a:ext>
                </a:extLst>
              </p:cNvPr>
              <p:cNvGrpSpPr/>
              <p:nvPr/>
            </p:nvGrpSpPr>
            <p:grpSpPr>
              <a:xfrm>
                <a:off x="8115339" y="3524980"/>
                <a:ext cx="752214" cy="611876"/>
                <a:chOff x="8115339" y="3524980"/>
                <a:chExt cx="752214" cy="611876"/>
              </a:xfrm>
            </p:grpSpPr>
            <p:sp>
              <p:nvSpPr>
                <p:cNvPr id="90" name="Rechthoek 15">
                  <a:extLst>
                    <a:ext uri="{FF2B5EF4-FFF2-40B4-BE49-F238E27FC236}">
                      <a16:creationId xmlns:a16="http://schemas.microsoft.com/office/drawing/2014/main" id="{D1802448-3C9A-9BC3-A52B-31513C457871}"/>
                    </a:ext>
                  </a:extLst>
                </p:cNvPr>
                <p:cNvSpPr/>
                <p:nvPr/>
              </p:nvSpPr>
              <p:spPr>
                <a:xfrm>
                  <a:off x="8116881" y="3524980"/>
                  <a:ext cx="750672" cy="611876"/>
                </a:xfrm>
                <a:prstGeom prst="rect">
                  <a:avLst/>
                </a:prstGeom>
                <a:solidFill>
                  <a:schemeClr val="tx2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1" name="Tekstvak 29">
                  <a:extLst>
                    <a:ext uri="{FF2B5EF4-FFF2-40B4-BE49-F238E27FC236}">
                      <a16:creationId xmlns:a16="http://schemas.microsoft.com/office/drawing/2014/main" id="{8B72C58D-D759-4676-394E-4F3276804522}"/>
                    </a:ext>
                  </a:extLst>
                </p:cNvPr>
                <p:cNvSpPr txBox="1"/>
                <p:nvPr/>
              </p:nvSpPr>
              <p:spPr>
                <a:xfrm>
                  <a:off x="8115339" y="3717031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9" name="Tekstvak 29">
                <a:extLst>
                  <a:ext uri="{FF2B5EF4-FFF2-40B4-BE49-F238E27FC236}">
                    <a16:creationId xmlns:a16="http://schemas.microsoft.com/office/drawing/2014/main" id="{9822971B-BDBC-D142-921C-5AF8FE318B76}"/>
                  </a:ext>
                </a:extLst>
              </p:cNvPr>
              <p:cNvSpPr txBox="1"/>
              <p:nvPr/>
            </p:nvSpPr>
            <p:spPr>
              <a:xfrm>
                <a:off x="8115339" y="2564904"/>
                <a:ext cx="750672" cy="2213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0%</a:t>
                </a:r>
                <a:endParaRPr kumimoji="0" lang="en-NL" sz="9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up 54">
              <a:extLst>
                <a:ext uri="{FF2B5EF4-FFF2-40B4-BE49-F238E27FC236}">
                  <a16:creationId xmlns:a16="http://schemas.microsoft.com/office/drawing/2014/main" id="{1CEA7C72-D872-FBAF-CEFA-87386BE4FD9F}"/>
                </a:ext>
              </a:extLst>
            </p:cNvPr>
            <p:cNvGrpSpPr/>
            <p:nvPr/>
          </p:nvGrpSpPr>
          <p:grpSpPr>
            <a:xfrm>
              <a:off x="4723319" y="4766765"/>
              <a:ext cx="938340" cy="877171"/>
              <a:chOff x="8047593" y="5528763"/>
              <a:chExt cx="938340" cy="877171"/>
            </a:xfrm>
          </p:grpSpPr>
          <p:sp>
            <p:nvSpPr>
              <p:cNvPr id="83" name="Tekstvak 23">
                <a:extLst>
                  <a:ext uri="{FF2B5EF4-FFF2-40B4-BE49-F238E27FC236}">
                    <a16:creationId xmlns:a16="http://schemas.microsoft.com/office/drawing/2014/main" id="{CF81471C-21A1-077D-B31E-FA817D5DC5A2}"/>
                  </a:ext>
                </a:extLst>
              </p:cNvPr>
              <p:cNvSpPr txBox="1"/>
              <p:nvPr/>
            </p:nvSpPr>
            <p:spPr>
              <a:xfrm>
                <a:off x="8047593" y="6020869"/>
                <a:ext cx="938340" cy="385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u="none" strike="noStrike" kern="0" cap="none" spc="0" normalizeH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Gotham Bold" pitchFamily="2" charset="0"/>
                    <a:ea typeface="Open Sans" panose="020B0606030504020204" pitchFamily="34" charset="0"/>
                    <a:cs typeface="Gotham Bold" pitchFamily="2" charset="0"/>
                  </a:rPr>
                  <a:t>Bronz</a:t>
                </a:r>
                <a:endParaRPr kumimoji="0" lang="en-NL" sz="900" b="1" u="none" strike="noStrike" kern="0" cap="none" spc="0" normalizeH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Gotham Bold" pitchFamily="2" charset="0"/>
                  <a:ea typeface="Open Sans" panose="020B0606030504020204" pitchFamily="34" charset="0"/>
                  <a:cs typeface="Gotham Bold" pitchFamily="2" charset="0"/>
                </a:endParaRPr>
              </a:p>
            </p:txBody>
          </p:sp>
          <p:grpSp>
            <p:nvGrpSpPr>
              <p:cNvPr id="84" name="Group 56">
                <a:extLst>
                  <a:ext uri="{FF2B5EF4-FFF2-40B4-BE49-F238E27FC236}">
                    <a16:creationId xmlns:a16="http://schemas.microsoft.com/office/drawing/2014/main" id="{D1546A10-2D51-F3AD-2929-EDB07D02936E}"/>
                  </a:ext>
                </a:extLst>
              </p:cNvPr>
              <p:cNvGrpSpPr/>
              <p:nvPr/>
            </p:nvGrpSpPr>
            <p:grpSpPr>
              <a:xfrm>
                <a:off x="8364363" y="5528763"/>
                <a:ext cx="304800" cy="474133"/>
                <a:chOff x="6712465" y="5510032"/>
                <a:chExt cx="304800" cy="474133"/>
              </a:xfrm>
              <a:solidFill>
                <a:schemeClr val="accent4"/>
              </a:solidFill>
            </p:grpSpPr>
            <p:sp>
              <p:nvSpPr>
                <p:cNvPr id="85" name="Freeform 58">
                  <a:extLst>
                    <a:ext uri="{FF2B5EF4-FFF2-40B4-BE49-F238E27FC236}">
                      <a16:creationId xmlns:a16="http://schemas.microsoft.com/office/drawing/2014/main" id="{312C4F28-29EA-E931-4C2E-49A6F69A1EC5}"/>
                    </a:ext>
                  </a:extLst>
                </p:cNvPr>
                <p:cNvSpPr/>
                <p:nvPr/>
              </p:nvSpPr>
              <p:spPr>
                <a:xfrm>
                  <a:off x="6712465" y="5510032"/>
                  <a:ext cx="304800" cy="474133"/>
                </a:xfrm>
                <a:custGeom>
                  <a:avLst/>
                  <a:gdLst>
                    <a:gd name="connsiteX0" fmla="*/ 152400 w 304800"/>
                    <a:gd name="connsiteY0" fmla="*/ 474133 h 474133"/>
                    <a:gd name="connsiteX1" fmla="*/ 304800 w 304800"/>
                    <a:gd name="connsiteY1" fmla="*/ 322411 h 474133"/>
                    <a:gd name="connsiteX2" fmla="*/ 227634 w 304800"/>
                    <a:gd name="connsiteY2" fmla="*/ 190633 h 474133"/>
                    <a:gd name="connsiteX3" fmla="*/ 268821 w 304800"/>
                    <a:gd name="connsiteY3" fmla="*/ 140671 h 474133"/>
                    <a:gd name="connsiteX4" fmla="*/ 270979 w 304800"/>
                    <a:gd name="connsiteY4" fmla="*/ 134656 h 474133"/>
                    <a:gd name="connsiteX5" fmla="*/ 270979 w 304800"/>
                    <a:gd name="connsiteY5" fmla="*/ 9483 h 474133"/>
                    <a:gd name="connsiteX6" fmla="*/ 261454 w 304800"/>
                    <a:gd name="connsiteY6" fmla="*/ 0 h 474133"/>
                    <a:gd name="connsiteX7" fmla="*/ 43337 w 304800"/>
                    <a:gd name="connsiteY7" fmla="*/ 0 h 474133"/>
                    <a:gd name="connsiteX8" fmla="*/ 33812 w 304800"/>
                    <a:gd name="connsiteY8" fmla="*/ 9483 h 474133"/>
                    <a:gd name="connsiteX9" fmla="*/ 33812 w 304800"/>
                    <a:gd name="connsiteY9" fmla="*/ 134656 h 474133"/>
                    <a:gd name="connsiteX10" fmla="*/ 35970 w 304800"/>
                    <a:gd name="connsiteY10" fmla="*/ 140671 h 474133"/>
                    <a:gd name="connsiteX11" fmla="*/ 77163 w 304800"/>
                    <a:gd name="connsiteY11" fmla="*/ 190635 h 474133"/>
                    <a:gd name="connsiteX12" fmla="*/ 0 w 304800"/>
                    <a:gd name="connsiteY12" fmla="*/ 322411 h 474133"/>
                    <a:gd name="connsiteX13" fmla="*/ 152400 w 304800"/>
                    <a:gd name="connsiteY13" fmla="*/ 474133 h 474133"/>
                    <a:gd name="connsiteX14" fmla="*/ 251929 w 304800"/>
                    <a:gd name="connsiteY14" fmla="*/ 131262 h 474133"/>
                    <a:gd name="connsiteX15" fmla="*/ 210062 w 304800"/>
                    <a:gd name="connsiteY15" fmla="*/ 182045 h 474133"/>
                    <a:gd name="connsiteX16" fmla="*/ 201393 w 304800"/>
                    <a:gd name="connsiteY16" fmla="*/ 178881 h 474133"/>
                    <a:gd name="connsiteX17" fmla="*/ 201393 w 304800"/>
                    <a:gd name="connsiteY17" fmla="*/ 18965 h 474133"/>
                    <a:gd name="connsiteX18" fmla="*/ 251929 w 304800"/>
                    <a:gd name="connsiteY18" fmla="*/ 18965 h 474133"/>
                    <a:gd name="connsiteX19" fmla="*/ 251929 w 304800"/>
                    <a:gd name="connsiteY19" fmla="*/ 131262 h 474133"/>
                    <a:gd name="connsiteX20" fmla="*/ 152400 w 304800"/>
                    <a:gd name="connsiteY20" fmla="*/ 170688 h 474133"/>
                    <a:gd name="connsiteX21" fmla="*/ 122449 w 304800"/>
                    <a:gd name="connsiteY21" fmla="*/ 173666 h 474133"/>
                    <a:gd name="connsiteX22" fmla="*/ 122449 w 304800"/>
                    <a:gd name="connsiteY22" fmla="*/ 18965 h 474133"/>
                    <a:gd name="connsiteX23" fmla="*/ 182343 w 304800"/>
                    <a:gd name="connsiteY23" fmla="*/ 18965 h 474133"/>
                    <a:gd name="connsiteX24" fmla="*/ 182343 w 304800"/>
                    <a:gd name="connsiteY24" fmla="*/ 173664 h 474133"/>
                    <a:gd name="connsiteX25" fmla="*/ 152400 w 304800"/>
                    <a:gd name="connsiteY25" fmla="*/ 170688 h 474133"/>
                    <a:gd name="connsiteX26" fmla="*/ 52862 w 304800"/>
                    <a:gd name="connsiteY26" fmla="*/ 131262 h 474133"/>
                    <a:gd name="connsiteX27" fmla="*/ 52862 w 304800"/>
                    <a:gd name="connsiteY27" fmla="*/ 18965 h 474133"/>
                    <a:gd name="connsiteX28" fmla="*/ 103399 w 304800"/>
                    <a:gd name="connsiteY28" fmla="*/ 18965 h 474133"/>
                    <a:gd name="connsiteX29" fmla="*/ 103399 w 304800"/>
                    <a:gd name="connsiteY29" fmla="*/ 178884 h 474133"/>
                    <a:gd name="connsiteX30" fmla="*/ 94735 w 304800"/>
                    <a:gd name="connsiteY30" fmla="*/ 182046 h 474133"/>
                    <a:gd name="connsiteX31" fmla="*/ 52862 w 304800"/>
                    <a:gd name="connsiteY31" fmla="*/ 131262 h 474133"/>
                    <a:gd name="connsiteX32" fmla="*/ 152400 w 304800"/>
                    <a:gd name="connsiteY32" fmla="*/ 189653 h 474133"/>
                    <a:gd name="connsiteX33" fmla="*/ 285750 w 304800"/>
                    <a:gd name="connsiteY33" fmla="*/ 322411 h 474133"/>
                    <a:gd name="connsiteX34" fmla="*/ 152400 w 304800"/>
                    <a:gd name="connsiteY34" fmla="*/ 455168 h 474133"/>
                    <a:gd name="connsiteX35" fmla="*/ 19050 w 304800"/>
                    <a:gd name="connsiteY35" fmla="*/ 322411 h 474133"/>
                    <a:gd name="connsiteX36" fmla="*/ 152400 w 304800"/>
                    <a:gd name="connsiteY36" fmla="*/ 189653 h 4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4800" h="474133">
                      <a:moveTo>
                        <a:pt x="152400" y="474133"/>
                      </a:moveTo>
                      <a:cubicBezTo>
                        <a:pt x="236432" y="474133"/>
                        <a:pt x="304800" y="406070"/>
                        <a:pt x="304800" y="322411"/>
                      </a:cubicBezTo>
                      <a:cubicBezTo>
                        <a:pt x="304800" y="265998"/>
                        <a:pt x="273649" y="216776"/>
                        <a:pt x="227634" y="190633"/>
                      </a:cubicBezTo>
                      <a:lnTo>
                        <a:pt x="268821" y="140671"/>
                      </a:lnTo>
                      <a:cubicBezTo>
                        <a:pt x="270216" y="138976"/>
                        <a:pt x="270979" y="136850"/>
                        <a:pt x="270979" y="134656"/>
                      </a:cubicBezTo>
                      <a:lnTo>
                        <a:pt x="270979" y="9483"/>
                      </a:lnTo>
                      <a:cubicBezTo>
                        <a:pt x="270979" y="4246"/>
                        <a:pt x="266719" y="0"/>
                        <a:pt x="261454" y="0"/>
                      </a:cubicBezTo>
                      <a:lnTo>
                        <a:pt x="43337" y="0"/>
                      </a:lnTo>
                      <a:cubicBezTo>
                        <a:pt x="38072" y="0"/>
                        <a:pt x="33812" y="4246"/>
                        <a:pt x="33812" y="9483"/>
                      </a:cubicBezTo>
                      <a:lnTo>
                        <a:pt x="33812" y="134656"/>
                      </a:lnTo>
                      <a:cubicBezTo>
                        <a:pt x="33812" y="136850"/>
                        <a:pt x="34575" y="138976"/>
                        <a:pt x="35970" y="140671"/>
                      </a:cubicBezTo>
                      <a:lnTo>
                        <a:pt x="77163" y="190635"/>
                      </a:lnTo>
                      <a:cubicBezTo>
                        <a:pt x="31151" y="216778"/>
                        <a:pt x="0" y="265999"/>
                        <a:pt x="0" y="322411"/>
                      </a:cubicBezTo>
                      <a:cubicBezTo>
                        <a:pt x="0" y="406070"/>
                        <a:pt x="68368" y="474133"/>
                        <a:pt x="152400" y="474133"/>
                      </a:cubicBezTo>
                      <a:close/>
                      <a:moveTo>
                        <a:pt x="251929" y="131262"/>
                      </a:moveTo>
                      <a:lnTo>
                        <a:pt x="210062" y="182045"/>
                      </a:lnTo>
                      <a:cubicBezTo>
                        <a:pt x="207224" y="180885"/>
                        <a:pt x="204314" y="179872"/>
                        <a:pt x="201393" y="178881"/>
                      </a:cubicBezTo>
                      <a:lnTo>
                        <a:pt x="201393" y="18965"/>
                      </a:lnTo>
                      <a:lnTo>
                        <a:pt x="251929" y="18965"/>
                      </a:lnTo>
                      <a:lnTo>
                        <a:pt x="251929" y="131262"/>
                      </a:lnTo>
                      <a:close/>
                      <a:moveTo>
                        <a:pt x="152400" y="170688"/>
                      </a:moveTo>
                      <a:cubicBezTo>
                        <a:pt x="142147" y="170688"/>
                        <a:pt x="132139" y="171735"/>
                        <a:pt x="122449" y="173666"/>
                      </a:cubicBezTo>
                      <a:lnTo>
                        <a:pt x="122449" y="18965"/>
                      </a:lnTo>
                      <a:lnTo>
                        <a:pt x="182343" y="18965"/>
                      </a:lnTo>
                      <a:lnTo>
                        <a:pt x="182343" y="173664"/>
                      </a:lnTo>
                      <a:cubicBezTo>
                        <a:pt x="172655" y="171734"/>
                        <a:pt x="162649" y="170688"/>
                        <a:pt x="152400" y="170688"/>
                      </a:cubicBezTo>
                      <a:close/>
                      <a:moveTo>
                        <a:pt x="52862" y="131262"/>
                      </a:moveTo>
                      <a:lnTo>
                        <a:pt x="52862" y="18965"/>
                      </a:lnTo>
                      <a:lnTo>
                        <a:pt x="103399" y="18965"/>
                      </a:lnTo>
                      <a:lnTo>
                        <a:pt x="103399" y="178884"/>
                      </a:lnTo>
                      <a:cubicBezTo>
                        <a:pt x="100479" y="179875"/>
                        <a:pt x="97571" y="180888"/>
                        <a:pt x="94735" y="182046"/>
                      </a:cubicBezTo>
                      <a:lnTo>
                        <a:pt x="52862" y="131262"/>
                      </a:lnTo>
                      <a:close/>
                      <a:moveTo>
                        <a:pt x="152400" y="189653"/>
                      </a:moveTo>
                      <a:cubicBezTo>
                        <a:pt x="225930" y="189653"/>
                        <a:pt x="285750" y="249207"/>
                        <a:pt x="285750" y="322411"/>
                      </a:cubicBezTo>
                      <a:cubicBezTo>
                        <a:pt x="285750" y="395614"/>
                        <a:pt x="225930" y="455168"/>
                        <a:pt x="152400" y="455168"/>
                      </a:cubicBezTo>
                      <a:cubicBezTo>
                        <a:pt x="78870" y="455168"/>
                        <a:pt x="19050" y="395614"/>
                        <a:pt x="19050" y="322411"/>
                      </a:cubicBezTo>
                      <a:cubicBezTo>
                        <a:pt x="19050" y="249207"/>
                        <a:pt x="78870" y="189653"/>
                        <a:pt x="152400" y="1896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6" name="Freeform 59">
                  <a:extLst>
                    <a:ext uri="{FF2B5EF4-FFF2-40B4-BE49-F238E27FC236}">
                      <a16:creationId xmlns:a16="http://schemas.microsoft.com/office/drawing/2014/main" id="{D7AF58C9-BADB-7222-90B0-2784B1572426}"/>
                    </a:ext>
                  </a:extLst>
                </p:cNvPr>
                <p:cNvSpPr/>
                <p:nvPr/>
              </p:nvSpPr>
              <p:spPr>
                <a:xfrm>
                  <a:off x="6767168" y="5775653"/>
                  <a:ext cx="161329" cy="115569"/>
                </a:xfrm>
                <a:custGeom>
                  <a:avLst/>
                  <a:gdLst>
                    <a:gd name="connsiteX0" fmla="*/ 48034 w 161329"/>
                    <a:gd name="connsiteY0" fmla="*/ 112792 h 115570"/>
                    <a:gd name="connsiteX1" fmla="*/ 54768 w 161329"/>
                    <a:gd name="connsiteY1" fmla="*/ 115570 h 115570"/>
                    <a:gd name="connsiteX2" fmla="*/ 61503 w 161329"/>
                    <a:gd name="connsiteY2" fmla="*/ 112792 h 115570"/>
                    <a:gd name="connsiteX3" fmla="*/ 158539 w 161329"/>
                    <a:gd name="connsiteY3" fmla="*/ 16187 h 115570"/>
                    <a:gd name="connsiteX4" fmla="*/ 158539 w 161329"/>
                    <a:gd name="connsiteY4" fmla="*/ 2778 h 115570"/>
                    <a:gd name="connsiteX5" fmla="*/ 145070 w 161329"/>
                    <a:gd name="connsiteY5" fmla="*/ 2778 h 115570"/>
                    <a:gd name="connsiteX6" fmla="*/ 54768 w 161329"/>
                    <a:gd name="connsiteY6" fmla="*/ 92678 h 115570"/>
                    <a:gd name="connsiteX7" fmla="*/ 16260 w 161329"/>
                    <a:gd name="connsiteY7" fmla="*/ 54340 h 115570"/>
                    <a:gd name="connsiteX8" fmla="*/ 2790 w 161329"/>
                    <a:gd name="connsiteY8" fmla="*/ 54340 h 115570"/>
                    <a:gd name="connsiteX9" fmla="*/ 2790 w 161329"/>
                    <a:gd name="connsiteY9" fmla="*/ 67749 h 115570"/>
                    <a:gd name="connsiteX10" fmla="*/ 48034 w 161329"/>
                    <a:gd name="connsiteY10" fmla="*/ 112792 h 115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329" h="115570">
                      <a:moveTo>
                        <a:pt x="48034" y="112792"/>
                      </a:moveTo>
                      <a:cubicBezTo>
                        <a:pt x="49894" y="114644"/>
                        <a:pt x="52332" y="115570"/>
                        <a:pt x="54768" y="115570"/>
                      </a:cubicBezTo>
                      <a:cubicBezTo>
                        <a:pt x="57206" y="115570"/>
                        <a:pt x="59643" y="114644"/>
                        <a:pt x="61503" y="112792"/>
                      </a:cubicBezTo>
                      <a:lnTo>
                        <a:pt x="158539" y="16187"/>
                      </a:lnTo>
                      <a:cubicBezTo>
                        <a:pt x="162260" y="12483"/>
                        <a:pt x="162260" y="6482"/>
                        <a:pt x="158539" y="2778"/>
                      </a:cubicBezTo>
                      <a:cubicBezTo>
                        <a:pt x="154819" y="-926"/>
                        <a:pt x="148791" y="-926"/>
                        <a:pt x="145070" y="2778"/>
                      </a:cubicBezTo>
                      <a:lnTo>
                        <a:pt x="54768" y="92678"/>
                      </a:lnTo>
                      <a:lnTo>
                        <a:pt x="16260" y="54340"/>
                      </a:lnTo>
                      <a:cubicBezTo>
                        <a:pt x="12539" y="50636"/>
                        <a:pt x="6511" y="50636"/>
                        <a:pt x="2790" y="54340"/>
                      </a:cubicBezTo>
                      <a:cubicBezTo>
                        <a:pt x="-930" y="58044"/>
                        <a:pt x="-930" y="64045"/>
                        <a:pt x="2790" y="67749"/>
                      </a:cubicBezTo>
                      <a:lnTo>
                        <a:pt x="48034" y="1127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>
                    <a:solidFill>
                      <a:schemeClr val="accent4"/>
                    </a:solidFill>
                  </a:endParaRPr>
                </a:p>
              </p:txBody>
            </p:sp>
          </p:grpSp>
        </p:grpSp>
        <p:grpSp>
          <p:nvGrpSpPr>
            <p:cNvPr id="58" name="Group 60">
              <a:extLst>
                <a:ext uri="{FF2B5EF4-FFF2-40B4-BE49-F238E27FC236}">
                  <a16:creationId xmlns:a16="http://schemas.microsoft.com/office/drawing/2014/main" id="{50804116-1945-9CD1-91C1-216265DB0867}"/>
                </a:ext>
              </a:extLst>
            </p:cNvPr>
            <p:cNvGrpSpPr/>
            <p:nvPr/>
          </p:nvGrpSpPr>
          <p:grpSpPr>
            <a:xfrm>
              <a:off x="5724056" y="4766766"/>
              <a:ext cx="938340" cy="877171"/>
              <a:chOff x="9048328" y="5528763"/>
              <a:chExt cx="938340" cy="877171"/>
            </a:xfrm>
          </p:grpSpPr>
          <p:sp>
            <p:nvSpPr>
              <p:cNvPr id="79" name="Tekstvak 24">
                <a:extLst>
                  <a:ext uri="{FF2B5EF4-FFF2-40B4-BE49-F238E27FC236}">
                    <a16:creationId xmlns:a16="http://schemas.microsoft.com/office/drawing/2014/main" id="{125829F6-98D2-7498-25A9-C2A039F4093E}"/>
                  </a:ext>
                </a:extLst>
              </p:cNvPr>
              <p:cNvSpPr txBox="1"/>
              <p:nvPr/>
            </p:nvSpPr>
            <p:spPr>
              <a:xfrm>
                <a:off x="9048328" y="6020869"/>
                <a:ext cx="938340" cy="385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Gotham Bold" pitchFamily="2" charset="0"/>
                    <a:ea typeface="Open Sans" panose="020B0606030504020204" pitchFamily="34" charset="0"/>
                    <a:cs typeface="Gotham Bold" pitchFamily="2" charset="0"/>
                  </a:rPr>
                  <a:t>Ezüst</a:t>
                </a:r>
                <a:endParaRPr kumimoji="0" lang="en-NL" sz="900" b="1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Gotham Bold" pitchFamily="2" charset="0"/>
                  <a:ea typeface="Open Sans" panose="020B0606030504020204" pitchFamily="34" charset="0"/>
                  <a:cs typeface="Gotham Bold" pitchFamily="2" charset="0"/>
                </a:endParaRPr>
              </a:p>
            </p:txBody>
          </p:sp>
          <p:grpSp>
            <p:nvGrpSpPr>
              <p:cNvPr id="80" name="Group 62">
                <a:extLst>
                  <a:ext uri="{FF2B5EF4-FFF2-40B4-BE49-F238E27FC236}">
                    <a16:creationId xmlns:a16="http://schemas.microsoft.com/office/drawing/2014/main" id="{0738DD50-0561-E3B9-F240-1BFD7DC1A3E5}"/>
                  </a:ext>
                </a:extLst>
              </p:cNvPr>
              <p:cNvGrpSpPr/>
              <p:nvPr/>
            </p:nvGrpSpPr>
            <p:grpSpPr>
              <a:xfrm>
                <a:off x="9365098" y="5528763"/>
                <a:ext cx="304800" cy="474133"/>
                <a:chOff x="6489064" y="5510032"/>
                <a:chExt cx="304800" cy="474133"/>
              </a:xfrm>
              <a:solidFill>
                <a:schemeClr val="tx1">
                  <a:lumMod val="60000"/>
                  <a:lumOff val="40000"/>
                </a:schemeClr>
              </a:solidFill>
            </p:grpSpPr>
            <p:sp>
              <p:nvSpPr>
                <p:cNvPr id="81" name="Freeform 63">
                  <a:extLst>
                    <a:ext uri="{FF2B5EF4-FFF2-40B4-BE49-F238E27FC236}">
                      <a16:creationId xmlns:a16="http://schemas.microsoft.com/office/drawing/2014/main" id="{1A6DDD70-54AF-988F-162F-29F953AFC51A}"/>
                    </a:ext>
                  </a:extLst>
                </p:cNvPr>
                <p:cNvSpPr/>
                <p:nvPr/>
              </p:nvSpPr>
              <p:spPr>
                <a:xfrm>
                  <a:off x="6489064" y="5510032"/>
                  <a:ext cx="304800" cy="474133"/>
                </a:xfrm>
                <a:custGeom>
                  <a:avLst/>
                  <a:gdLst>
                    <a:gd name="connsiteX0" fmla="*/ 152400 w 304800"/>
                    <a:gd name="connsiteY0" fmla="*/ 474133 h 474133"/>
                    <a:gd name="connsiteX1" fmla="*/ 304800 w 304800"/>
                    <a:gd name="connsiteY1" fmla="*/ 322411 h 474133"/>
                    <a:gd name="connsiteX2" fmla="*/ 227634 w 304800"/>
                    <a:gd name="connsiteY2" fmla="*/ 190633 h 474133"/>
                    <a:gd name="connsiteX3" fmla="*/ 268821 w 304800"/>
                    <a:gd name="connsiteY3" fmla="*/ 140671 h 474133"/>
                    <a:gd name="connsiteX4" fmla="*/ 270979 w 304800"/>
                    <a:gd name="connsiteY4" fmla="*/ 134656 h 474133"/>
                    <a:gd name="connsiteX5" fmla="*/ 270979 w 304800"/>
                    <a:gd name="connsiteY5" fmla="*/ 9483 h 474133"/>
                    <a:gd name="connsiteX6" fmla="*/ 261454 w 304800"/>
                    <a:gd name="connsiteY6" fmla="*/ 0 h 474133"/>
                    <a:gd name="connsiteX7" fmla="*/ 43337 w 304800"/>
                    <a:gd name="connsiteY7" fmla="*/ 0 h 474133"/>
                    <a:gd name="connsiteX8" fmla="*/ 33812 w 304800"/>
                    <a:gd name="connsiteY8" fmla="*/ 9483 h 474133"/>
                    <a:gd name="connsiteX9" fmla="*/ 33812 w 304800"/>
                    <a:gd name="connsiteY9" fmla="*/ 134656 h 474133"/>
                    <a:gd name="connsiteX10" fmla="*/ 35970 w 304800"/>
                    <a:gd name="connsiteY10" fmla="*/ 140671 h 474133"/>
                    <a:gd name="connsiteX11" fmla="*/ 77163 w 304800"/>
                    <a:gd name="connsiteY11" fmla="*/ 190635 h 474133"/>
                    <a:gd name="connsiteX12" fmla="*/ 0 w 304800"/>
                    <a:gd name="connsiteY12" fmla="*/ 322411 h 474133"/>
                    <a:gd name="connsiteX13" fmla="*/ 152400 w 304800"/>
                    <a:gd name="connsiteY13" fmla="*/ 474133 h 474133"/>
                    <a:gd name="connsiteX14" fmla="*/ 251929 w 304800"/>
                    <a:gd name="connsiteY14" fmla="*/ 131262 h 474133"/>
                    <a:gd name="connsiteX15" fmla="*/ 210062 w 304800"/>
                    <a:gd name="connsiteY15" fmla="*/ 182045 h 474133"/>
                    <a:gd name="connsiteX16" fmla="*/ 201393 w 304800"/>
                    <a:gd name="connsiteY16" fmla="*/ 178881 h 474133"/>
                    <a:gd name="connsiteX17" fmla="*/ 201393 w 304800"/>
                    <a:gd name="connsiteY17" fmla="*/ 18965 h 474133"/>
                    <a:gd name="connsiteX18" fmla="*/ 251929 w 304800"/>
                    <a:gd name="connsiteY18" fmla="*/ 18965 h 474133"/>
                    <a:gd name="connsiteX19" fmla="*/ 251929 w 304800"/>
                    <a:gd name="connsiteY19" fmla="*/ 131262 h 474133"/>
                    <a:gd name="connsiteX20" fmla="*/ 152400 w 304800"/>
                    <a:gd name="connsiteY20" fmla="*/ 170688 h 474133"/>
                    <a:gd name="connsiteX21" fmla="*/ 122449 w 304800"/>
                    <a:gd name="connsiteY21" fmla="*/ 173666 h 474133"/>
                    <a:gd name="connsiteX22" fmla="*/ 122449 w 304800"/>
                    <a:gd name="connsiteY22" fmla="*/ 18965 h 474133"/>
                    <a:gd name="connsiteX23" fmla="*/ 182343 w 304800"/>
                    <a:gd name="connsiteY23" fmla="*/ 18965 h 474133"/>
                    <a:gd name="connsiteX24" fmla="*/ 182343 w 304800"/>
                    <a:gd name="connsiteY24" fmla="*/ 173664 h 474133"/>
                    <a:gd name="connsiteX25" fmla="*/ 152400 w 304800"/>
                    <a:gd name="connsiteY25" fmla="*/ 170688 h 474133"/>
                    <a:gd name="connsiteX26" fmla="*/ 52862 w 304800"/>
                    <a:gd name="connsiteY26" fmla="*/ 131262 h 474133"/>
                    <a:gd name="connsiteX27" fmla="*/ 52862 w 304800"/>
                    <a:gd name="connsiteY27" fmla="*/ 18965 h 474133"/>
                    <a:gd name="connsiteX28" fmla="*/ 103399 w 304800"/>
                    <a:gd name="connsiteY28" fmla="*/ 18965 h 474133"/>
                    <a:gd name="connsiteX29" fmla="*/ 103399 w 304800"/>
                    <a:gd name="connsiteY29" fmla="*/ 178884 h 474133"/>
                    <a:gd name="connsiteX30" fmla="*/ 94735 w 304800"/>
                    <a:gd name="connsiteY30" fmla="*/ 182046 h 474133"/>
                    <a:gd name="connsiteX31" fmla="*/ 52862 w 304800"/>
                    <a:gd name="connsiteY31" fmla="*/ 131262 h 474133"/>
                    <a:gd name="connsiteX32" fmla="*/ 152400 w 304800"/>
                    <a:gd name="connsiteY32" fmla="*/ 189653 h 474133"/>
                    <a:gd name="connsiteX33" fmla="*/ 285750 w 304800"/>
                    <a:gd name="connsiteY33" fmla="*/ 322411 h 474133"/>
                    <a:gd name="connsiteX34" fmla="*/ 152400 w 304800"/>
                    <a:gd name="connsiteY34" fmla="*/ 455168 h 474133"/>
                    <a:gd name="connsiteX35" fmla="*/ 19050 w 304800"/>
                    <a:gd name="connsiteY35" fmla="*/ 322411 h 474133"/>
                    <a:gd name="connsiteX36" fmla="*/ 152400 w 304800"/>
                    <a:gd name="connsiteY36" fmla="*/ 189653 h 4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4800" h="474133">
                      <a:moveTo>
                        <a:pt x="152400" y="474133"/>
                      </a:moveTo>
                      <a:cubicBezTo>
                        <a:pt x="236432" y="474133"/>
                        <a:pt x="304800" y="406070"/>
                        <a:pt x="304800" y="322411"/>
                      </a:cubicBezTo>
                      <a:cubicBezTo>
                        <a:pt x="304800" y="265998"/>
                        <a:pt x="273649" y="216776"/>
                        <a:pt x="227634" y="190633"/>
                      </a:cubicBezTo>
                      <a:lnTo>
                        <a:pt x="268821" y="140671"/>
                      </a:lnTo>
                      <a:cubicBezTo>
                        <a:pt x="270216" y="138976"/>
                        <a:pt x="270979" y="136850"/>
                        <a:pt x="270979" y="134656"/>
                      </a:cubicBezTo>
                      <a:lnTo>
                        <a:pt x="270979" y="9483"/>
                      </a:lnTo>
                      <a:cubicBezTo>
                        <a:pt x="270979" y="4246"/>
                        <a:pt x="266719" y="0"/>
                        <a:pt x="261454" y="0"/>
                      </a:cubicBezTo>
                      <a:lnTo>
                        <a:pt x="43337" y="0"/>
                      </a:lnTo>
                      <a:cubicBezTo>
                        <a:pt x="38072" y="0"/>
                        <a:pt x="33812" y="4246"/>
                        <a:pt x="33812" y="9483"/>
                      </a:cubicBezTo>
                      <a:lnTo>
                        <a:pt x="33812" y="134656"/>
                      </a:lnTo>
                      <a:cubicBezTo>
                        <a:pt x="33812" y="136850"/>
                        <a:pt x="34575" y="138976"/>
                        <a:pt x="35970" y="140671"/>
                      </a:cubicBezTo>
                      <a:lnTo>
                        <a:pt x="77163" y="190635"/>
                      </a:lnTo>
                      <a:cubicBezTo>
                        <a:pt x="31151" y="216778"/>
                        <a:pt x="0" y="265999"/>
                        <a:pt x="0" y="322411"/>
                      </a:cubicBezTo>
                      <a:cubicBezTo>
                        <a:pt x="0" y="406070"/>
                        <a:pt x="68368" y="474133"/>
                        <a:pt x="152400" y="474133"/>
                      </a:cubicBezTo>
                      <a:close/>
                      <a:moveTo>
                        <a:pt x="251929" y="131262"/>
                      </a:moveTo>
                      <a:lnTo>
                        <a:pt x="210062" y="182045"/>
                      </a:lnTo>
                      <a:cubicBezTo>
                        <a:pt x="207224" y="180885"/>
                        <a:pt x="204314" y="179872"/>
                        <a:pt x="201393" y="178881"/>
                      </a:cubicBezTo>
                      <a:lnTo>
                        <a:pt x="201393" y="18965"/>
                      </a:lnTo>
                      <a:lnTo>
                        <a:pt x="251929" y="18965"/>
                      </a:lnTo>
                      <a:lnTo>
                        <a:pt x="251929" y="131262"/>
                      </a:lnTo>
                      <a:close/>
                      <a:moveTo>
                        <a:pt x="152400" y="170688"/>
                      </a:moveTo>
                      <a:cubicBezTo>
                        <a:pt x="142147" y="170688"/>
                        <a:pt x="132139" y="171735"/>
                        <a:pt x="122449" y="173666"/>
                      </a:cubicBezTo>
                      <a:lnTo>
                        <a:pt x="122449" y="18965"/>
                      </a:lnTo>
                      <a:lnTo>
                        <a:pt x="182343" y="18965"/>
                      </a:lnTo>
                      <a:lnTo>
                        <a:pt x="182343" y="173664"/>
                      </a:lnTo>
                      <a:cubicBezTo>
                        <a:pt x="172655" y="171734"/>
                        <a:pt x="162649" y="170688"/>
                        <a:pt x="152400" y="170688"/>
                      </a:cubicBezTo>
                      <a:close/>
                      <a:moveTo>
                        <a:pt x="52862" y="131262"/>
                      </a:moveTo>
                      <a:lnTo>
                        <a:pt x="52862" y="18965"/>
                      </a:lnTo>
                      <a:lnTo>
                        <a:pt x="103399" y="18965"/>
                      </a:lnTo>
                      <a:lnTo>
                        <a:pt x="103399" y="178884"/>
                      </a:lnTo>
                      <a:cubicBezTo>
                        <a:pt x="100479" y="179875"/>
                        <a:pt x="97571" y="180888"/>
                        <a:pt x="94735" y="182046"/>
                      </a:cubicBezTo>
                      <a:lnTo>
                        <a:pt x="52862" y="131262"/>
                      </a:lnTo>
                      <a:close/>
                      <a:moveTo>
                        <a:pt x="152400" y="189653"/>
                      </a:moveTo>
                      <a:cubicBezTo>
                        <a:pt x="225930" y="189653"/>
                        <a:pt x="285750" y="249207"/>
                        <a:pt x="285750" y="322411"/>
                      </a:cubicBezTo>
                      <a:cubicBezTo>
                        <a:pt x="285750" y="395614"/>
                        <a:pt x="225930" y="455168"/>
                        <a:pt x="152400" y="455168"/>
                      </a:cubicBezTo>
                      <a:cubicBezTo>
                        <a:pt x="78870" y="455168"/>
                        <a:pt x="19050" y="395614"/>
                        <a:pt x="19050" y="322411"/>
                      </a:cubicBezTo>
                      <a:cubicBezTo>
                        <a:pt x="19050" y="249207"/>
                        <a:pt x="78870" y="189653"/>
                        <a:pt x="152400" y="1896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  <p:sp>
              <p:nvSpPr>
                <p:cNvPr id="82" name="Freeform 64">
                  <a:extLst>
                    <a:ext uri="{FF2B5EF4-FFF2-40B4-BE49-F238E27FC236}">
                      <a16:creationId xmlns:a16="http://schemas.microsoft.com/office/drawing/2014/main" id="{6821DDA6-9D7F-1C3F-8902-AB4678B8FD21}"/>
                    </a:ext>
                  </a:extLst>
                </p:cNvPr>
                <p:cNvSpPr/>
                <p:nvPr/>
              </p:nvSpPr>
              <p:spPr>
                <a:xfrm>
                  <a:off x="6560799" y="5774658"/>
                  <a:ext cx="161329" cy="115570"/>
                </a:xfrm>
                <a:custGeom>
                  <a:avLst/>
                  <a:gdLst>
                    <a:gd name="connsiteX0" fmla="*/ 48034 w 161329"/>
                    <a:gd name="connsiteY0" fmla="*/ 112792 h 115570"/>
                    <a:gd name="connsiteX1" fmla="*/ 54768 w 161329"/>
                    <a:gd name="connsiteY1" fmla="*/ 115570 h 115570"/>
                    <a:gd name="connsiteX2" fmla="*/ 61503 w 161329"/>
                    <a:gd name="connsiteY2" fmla="*/ 112792 h 115570"/>
                    <a:gd name="connsiteX3" fmla="*/ 158539 w 161329"/>
                    <a:gd name="connsiteY3" fmla="*/ 16187 h 115570"/>
                    <a:gd name="connsiteX4" fmla="*/ 158539 w 161329"/>
                    <a:gd name="connsiteY4" fmla="*/ 2778 h 115570"/>
                    <a:gd name="connsiteX5" fmla="*/ 145070 w 161329"/>
                    <a:gd name="connsiteY5" fmla="*/ 2778 h 115570"/>
                    <a:gd name="connsiteX6" fmla="*/ 54768 w 161329"/>
                    <a:gd name="connsiteY6" fmla="*/ 92678 h 115570"/>
                    <a:gd name="connsiteX7" fmla="*/ 16260 w 161329"/>
                    <a:gd name="connsiteY7" fmla="*/ 54340 h 115570"/>
                    <a:gd name="connsiteX8" fmla="*/ 2790 w 161329"/>
                    <a:gd name="connsiteY8" fmla="*/ 54340 h 115570"/>
                    <a:gd name="connsiteX9" fmla="*/ 2790 w 161329"/>
                    <a:gd name="connsiteY9" fmla="*/ 67749 h 115570"/>
                    <a:gd name="connsiteX10" fmla="*/ 48034 w 161329"/>
                    <a:gd name="connsiteY10" fmla="*/ 112792 h 115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329" h="115570">
                      <a:moveTo>
                        <a:pt x="48034" y="112792"/>
                      </a:moveTo>
                      <a:cubicBezTo>
                        <a:pt x="49894" y="114644"/>
                        <a:pt x="52332" y="115570"/>
                        <a:pt x="54768" y="115570"/>
                      </a:cubicBezTo>
                      <a:cubicBezTo>
                        <a:pt x="57206" y="115570"/>
                        <a:pt x="59643" y="114644"/>
                        <a:pt x="61503" y="112792"/>
                      </a:cubicBezTo>
                      <a:lnTo>
                        <a:pt x="158539" y="16187"/>
                      </a:lnTo>
                      <a:cubicBezTo>
                        <a:pt x="162260" y="12483"/>
                        <a:pt x="162260" y="6482"/>
                        <a:pt x="158539" y="2778"/>
                      </a:cubicBezTo>
                      <a:cubicBezTo>
                        <a:pt x="154819" y="-926"/>
                        <a:pt x="148791" y="-926"/>
                        <a:pt x="145070" y="2778"/>
                      </a:cubicBezTo>
                      <a:lnTo>
                        <a:pt x="54768" y="92678"/>
                      </a:lnTo>
                      <a:lnTo>
                        <a:pt x="16260" y="54340"/>
                      </a:lnTo>
                      <a:cubicBezTo>
                        <a:pt x="12539" y="50636"/>
                        <a:pt x="6511" y="50636"/>
                        <a:pt x="2790" y="54340"/>
                      </a:cubicBezTo>
                      <a:cubicBezTo>
                        <a:pt x="-930" y="58044"/>
                        <a:pt x="-930" y="64045"/>
                        <a:pt x="2790" y="67749"/>
                      </a:cubicBezTo>
                      <a:lnTo>
                        <a:pt x="48034" y="1127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74" name="Group 65">
              <a:extLst>
                <a:ext uri="{FF2B5EF4-FFF2-40B4-BE49-F238E27FC236}">
                  <a16:creationId xmlns:a16="http://schemas.microsoft.com/office/drawing/2014/main" id="{6ADC9597-D398-E780-0A65-14445792A357}"/>
                </a:ext>
              </a:extLst>
            </p:cNvPr>
            <p:cNvGrpSpPr/>
            <p:nvPr/>
          </p:nvGrpSpPr>
          <p:grpSpPr>
            <a:xfrm>
              <a:off x="6727066" y="4766763"/>
              <a:ext cx="938340" cy="877171"/>
              <a:chOff x="10051341" y="5528763"/>
              <a:chExt cx="938340" cy="877171"/>
            </a:xfrm>
          </p:grpSpPr>
          <p:sp>
            <p:nvSpPr>
              <p:cNvPr id="75" name="Tekstvak 25">
                <a:extLst>
                  <a:ext uri="{FF2B5EF4-FFF2-40B4-BE49-F238E27FC236}">
                    <a16:creationId xmlns:a16="http://schemas.microsoft.com/office/drawing/2014/main" id="{A93ACE41-DA7B-CD03-DD2B-7AE058E2B25D}"/>
                  </a:ext>
                </a:extLst>
              </p:cNvPr>
              <p:cNvSpPr txBox="1"/>
              <p:nvPr/>
            </p:nvSpPr>
            <p:spPr>
              <a:xfrm>
                <a:off x="10051341" y="6020869"/>
                <a:ext cx="938340" cy="385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u="none" strike="noStrike" kern="0" cap="none" spc="0" normalizeH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Gotham Bold" pitchFamily="2" charset="0"/>
                    <a:ea typeface="Open Sans" panose="020B0606030504020204" pitchFamily="34" charset="0"/>
                    <a:cs typeface="Gotham Bold" pitchFamily="2" charset="0"/>
                  </a:rPr>
                  <a:t>Arany</a:t>
                </a:r>
                <a:endParaRPr kumimoji="0" lang="en-NL" sz="900" b="1" u="none" strike="noStrike" kern="0" cap="none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Gotham Bold" pitchFamily="2" charset="0"/>
                  <a:ea typeface="Open Sans" panose="020B0606030504020204" pitchFamily="34" charset="0"/>
                  <a:cs typeface="Gotham Bold" pitchFamily="2" charset="0"/>
                </a:endParaRPr>
              </a:p>
            </p:txBody>
          </p:sp>
          <p:grpSp>
            <p:nvGrpSpPr>
              <p:cNvPr id="76" name="Group 67">
                <a:extLst>
                  <a:ext uri="{FF2B5EF4-FFF2-40B4-BE49-F238E27FC236}">
                    <a16:creationId xmlns:a16="http://schemas.microsoft.com/office/drawing/2014/main" id="{28012C98-BAA4-3A54-18DD-46037ADD6E4A}"/>
                  </a:ext>
                </a:extLst>
              </p:cNvPr>
              <p:cNvGrpSpPr/>
              <p:nvPr/>
            </p:nvGrpSpPr>
            <p:grpSpPr>
              <a:xfrm>
                <a:off x="10368111" y="5528763"/>
                <a:ext cx="304800" cy="474133"/>
                <a:chOff x="6241247" y="5510032"/>
                <a:chExt cx="304800" cy="474133"/>
              </a:xfrm>
              <a:solidFill>
                <a:schemeClr val="accent1"/>
              </a:solidFill>
            </p:grpSpPr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2BD13741-53E4-075D-803E-511BC08F7BCD}"/>
                    </a:ext>
                  </a:extLst>
                </p:cNvPr>
                <p:cNvSpPr/>
                <p:nvPr/>
              </p:nvSpPr>
              <p:spPr>
                <a:xfrm>
                  <a:off x="6241247" y="5510032"/>
                  <a:ext cx="304800" cy="474133"/>
                </a:xfrm>
                <a:custGeom>
                  <a:avLst/>
                  <a:gdLst>
                    <a:gd name="connsiteX0" fmla="*/ 152400 w 304800"/>
                    <a:gd name="connsiteY0" fmla="*/ 474133 h 474133"/>
                    <a:gd name="connsiteX1" fmla="*/ 304800 w 304800"/>
                    <a:gd name="connsiteY1" fmla="*/ 322411 h 474133"/>
                    <a:gd name="connsiteX2" fmla="*/ 227634 w 304800"/>
                    <a:gd name="connsiteY2" fmla="*/ 190633 h 474133"/>
                    <a:gd name="connsiteX3" fmla="*/ 268821 w 304800"/>
                    <a:gd name="connsiteY3" fmla="*/ 140671 h 474133"/>
                    <a:gd name="connsiteX4" fmla="*/ 270979 w 304800"/>
                    <a:gd name="connsiteY4" fmla="*/ 134656 h 474133"/>
                    <a:gd name="connsiteX5" fmla="*/ 270979 w 304800"/>
                    <a:gd name="connsiteY5" fmla="*/ 9483 h 474133"/>
                    <a:gd name="connsiteX6" fmla="*/ 261454 w 304800"/>
                    <a:gd name="connsiteY6" fmla="*/ 0 h 474133"/>
                    <a:gd name="connsiteX7" fmla="*/ 43337 w 304800"/>
                    <a:gd name="connsiteY7" fmla="*/ 0 h 474133"/>
                    <a:gd name="connsiteX8" fmla="*/ 33812 w 304800"/>
                    <a:gd name="connsiteY8" fmla="*/ 9483 h 474133"/>
                    <a:gd name="connsiteX9" fmla="*/ 33812 w 304800"/>
                    <a:gd name="connsiteY9" fmla="*/ 134656 h 474133"/>
                    <a:gd name="connsiteX10" fmla="*/ 35970 w 304800"/>
                    <a:gd name="connsiteY10" fmla="*/ 140671 h 474133"/>
                    <a:gd name="connsiteX11" fmla="*/ 77163 w 304800"/>
                    <a:gd name="connsiteY11" fmla="*/ 190635 h 474133"/>
                    <a:gd name="connsiteX12" fmla="*/ 0 w 304800"/>
                    <a:gd name="connsiteY12" fmla="*/ 322411 h 474133"/>
                    <a:gd name="connsiteX13" fmla="*/ 152400 w 304800"/>
                    <a:gd name="connsiteY13" fmla="*/ 474133 h 474133"/>
                    <a:gd name="connsiteX14" fmla="*/ 251929 w 304800"/>
                    <a:gd name="connsiteY14" fmla="*/ 131262 h 474133"/>
                    <a:gd name="connsiteX15" fmla="*/ 210062 w 304800"/>
                    <a:gd name="connsiteY15" fmla="*/ 182045 h 474133"/>
                    <a:gd name="connsiteX16" fmla="*/ 201393 w 304800"/>
                    <a:gd name="connsiteY16" fmla="*/ 178881 h 474133"/>
                    <a:gd name="connsiteX17" fmla="*/ 201393 w 304800"/>
                    <a:gd name="connsiteY17" fmla="*/ 18965 h 474133"/>
                    <a:gd name="connsiteX18" fmla="*/ 251929 w 304800"/>
                    <a:gd name="connsiteY18" fmla="*/ 18965 h 474133"/>
                    <a:gd name="connsiteX19" fmla="*/ 251929 w 304800"/>
                    <a:gd name="connsiteY19" fmla="*/ 131262 h 474133"/>
                    <a:gd name="connsiteX20" fmla="*/ 152400 w 304800"/>
                    <a:gd name="connsiteY20" fmla="*/ 170688 h 474133"/>
                    <a:gd name="connsiteX21" fmla="*/ 122449 w 304800"/>
                    <a:gd name="connsiteY21" fmla="*/ 173666 h 474133"/>
                    <a:gd name="connsiteX22" fmla="*/ 122449 w 304800"/>
                    <a:gd name="connsiteY22" fmla="*/ 18965 h 474133"/>
                    <a:gd name="connsiteX23" fmla="*/ 182343 w 304800"/>
                    <a:gd name="connsiteY23" fmla="*/ 18965 h 474133"/>
                    <a:gd name="connsiteX24" fmla="*/ 182343 w 304800"/>
                    <a:gd name="connsiteY24" fmla="*/ 173664 h 474133"/>
                    <a:gd name="connsiteX25" fmla="*/ 152400 w 304800"/>
                    <a:gd name="connsiteY25" fmla="*/ 170688 h 474133"/>
                    <a:gd name="connsiteX26" fmla="*/ 52862 w 304800"/>
                    <a:gd name="connsiteY26" fmla="*/ 131262 h 474133"/>
                    <a:gd name="connsiteX27" fmla="*/ 52862 w 304800"/>
                    <a:gd name="connsiteY27" fmla="*/ 18965 h 474133"/>
                    <a:gd name="connsiteX28" fmla="*/ 103399 w 304800"/>
                    <a:gd name="connsiteY28" fmla="*/ 18965 h 474133"/>
                    <a:gd name="connsiteX29" fmla="*/ 103399 w 304800"/>
                    <a:gd name="connsiteY29" fmla="*/ 178884 h 474133"/>
                    <a:gd name="connsiteX30" fmla="*/ 94735 w 304800"/>
                    <a:gd name="connsiteY30" fmla="*/ 182046 h 474133"/>
                    <a:gd name="connsiteX31" fmla="*/ 52862 w 304800"/>
                    <a:gd name="connsiteY31" fmla="*/ 131262 h 474133"/>
                    <a:gd name="connsiteX32" fmla="*/ 152400 w 304800"/>
                    <a:gd name="connsiteY32" fmla="*/ 189653 h 474133"/>
                    <a:gd name="connsiteX33" fmla="*/ 285750 w 304800"/>
                    <a:gd name="connsiteY33" fmla="*/ 322411 h 474133"/>
                    <a:gd name="connsiteX34" fmla="*/ 152400 w 304800"/>
                    <a:gd name="connsiteY34" fmla="*/ 455168 h 474133"/>
                    <a:gd name="connsiteX35" fmla="*/ 19050 w 304800"/>
                    <a:gd name="connsiteY35" fmla="*/ 322411 h 474133"/>
                    <a:gd name="connsiteX36" fmla="*/ 152400 w 304800"/>
                    <a:gd name="connsiteY36" fmla="*/ 189653 h 4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4800" h="474133">
                      <a:moveTo>
                        <a:pt x="152400" y="474133"/>
                      </a:moveTo>
                      <a:cubicBezTo>
                        <a:pt x="236432" y="474133"/>
                        <a:pt x="304800" y="406070"/>
                        <a:pt x="304800" y="322411"/>
                      </a:cubicBezTo>
                      <a:cubicBezTo>
                        <a:pt x="304800" y="265998"/>
                        <a:pt x="273649" y="216776"/>
                        <a:pt x="227634" y="190633"/>
                      </a:cubicBezTo>
                      <a:lnTo>
                        <a:pt x="268821" y="140671"/>
                      </a:lnTo>
                      <a:cubicBezTo>
                        <a:pt x="270216" y="138976"/>
                        <a:pt x="270979" y="136850"/>
                        <a:pt x="270979" y="134656"/>
                      </a:cubicBezTo>
                      <a:lnTo>
                        <a:pt x="270979" y="9483"/>
                      </a:lnTo>
                      <a:cubicBezTo>
                        <a:pt x="270979" y="4246"/>
                        <a:pt x="266719" y="0"/>
                        <a:pt x="261454" y="0"/>
                      </a:cubicBezTo>
                      <a:lnTo>
                        <a:pt x="43337" y="0"/>
                      </a:lnTo>
                      <a:cubicBezTo>
                        <a:pt x="38072" y="0"/>
                        <a:pt x="33812" y="4246"/>
                        <a:pt x="33812" y="9483"/>
                      </a:cubicBezTo>
                      <a:lnTo>
                        <a:pt x="33812" y="134656"/>
                      </a:lnTo>
                      <a:cubicBezTo>
                        <a:pt x="33812" y="136850"/>
                        <a:pt x="34575" y="138976"/>
                        <a:pt x="35970" y="140671"/>
                      </a:cubicBezTo>
                      <a:lnTo>
                        <a:pt x="77163" y="190635"/>
                      </a:lnTo>
                      <a:cubicBezTo>
                        <a:pt x="31151" y="216778"/>
                        <a:pt x="0" y="265999"/>
                        <a:pt x="0" y="322411"/>
                      </a:cubicBezTo>
                      <a:cubicBezTo>
                        <a:pt x="0" y="406070"/>
                        <a:pt x="68368" y="474133"/>
                        <a:pt x="152400" y="474133"/>
                      </a:cubicBezTo>
                      <a:close/>
                      <a:moveTo>
                        <a:pt x="251929" y="131262"/>
                      </a:moveTo>
                      <a:lnTo>
                        <a:pt x="210062" y="182045"/>
                      </a:lnTo>
                      <a:cubicBezTo>
                        <a:pt x="207224" y="180885"/>
                        <a:pt x="204314" y="179872"/>
                        <a:pt x="201393" y="178881"/>
                      </a:cubicBezTo>
                      <a:lnTo>
                        <a:pt x="201393" y="18965"/>
                      </a:lnTo>
                      <a:lnTo>
                        <a:pt x="251929" y="18965"/>
                      </a:lnTo>
                      <a:lnTo>
                        <a:pt x="251929" y="131262"/>
                      </a:lnTo>
                      <a:close/>
                      <a:moveTo>
                        <a:pt x="152400" y="170688"/>
                      </a:moveTo>
                      <a:cubicBezTo>
                        <a:pt x="142147" y="170688"/>
                        <a:pt x="132139" y="171735"/>
                        <a:pt x="122449" y="173666"/>
                      </a:cubicBezTo>
                      <a:lnTo>
                        <a:pt x="122449" y="18965"/>
                      </a:lnTo>
                      <a:lnTo>
                        <a:pt x="182343" y="18965"/>
                      </a:lnTo>
                      <a:lnTo>
                        <a:pt x="182343" y="173664"/>
                      </a:lnTo>
                      <a:cubicBezTo>
                        <a:pt x="172655" y="171734"/>
                        <a:pt x="162649" y="170688"/>
                        <a:pt x="152400" y="170688"/>
                      </a:cubicBezTo>
                      <a:close/>
                      <a:moveTo>
                        <a:pt x="52862" y="131262"/>
                      </a:moveTo>
                      <a:lnTo>
                        <a:pt x="52862" y="18965"/>
                      </a:lnTo>
                      <a:lnTo>
                        <a:pt x="103399" y="18965"/>
                      </a:lnTo>
                      <a:lnTo>
                        <a:pt x="103399" y="178884"/>
                      </a:lnTo>
                      <a:cubicBezTo>
                        <a:pt x="100479" y="179875"/>
                        <a:pt x="97571" y="180888"/>
                        <a:pt x="94735" y="182046"/>
                      </a:cubicBezTo>
                      <a:lnTo>
                        <a:pt x="52862" y="131262"/>
                      </a:lnTo>
                      <a:close/>
                      <a:moveTo>
                        <a:pt x="152400" y="189653"/>
                      </a:moveTo>
                      <a:cubicBezTo>
                        <a:pt x="225930" y="189653"/>
                        <a:pt x="285750" y="249207"/>
                        <a:pt x="285750" y="322411"/>
                      </a:cubicBezTo>
                      <a:cubicBezTo>
                        <a:pt x="285750" y="395614"/>
                        <a:pt x="225930" y="455168"/>
                        <a:pt x="152400" y="455168"/>
                      </a:cubicBezTo>
                      <a:cubicBezTo>
                        <a:pt x="78870" y="455168"/>
                        <a:pt x="19050" y="395614"/>
                        <a:pt x="19050" y="322411"/>
                      </a:cubicBezTo>
                      <a:cubicBezTo>
                        <a:pt x="19050" y="249207"/>
                        <a:pt x="78870" y="189653"/>
                        <a:pt x="152400" y="1896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  <p:sp>
              <p:nvSpPr>
                <p:cNvPr id="78" name="Freeform 69">
                  <a:extLst>
                    <a:ext uri="{FF2B5EF4-FFF2-40B4-BE49-F238E27FC236}">
                      <a16:creationId xmlns:a16="http://schemas.microsoft.com/office/drawing/2014/main" id="{CC6C442C-7C64-0EFF-D48C-98D9755D32A0}"/>
                    </a:ext>
                  </a:extLst>
                </p:cNvPr>
                <p:cNvSpPr/>
                <p:nvPr/>
              </p:nvSpPr>
              <p:spPr>
                <a:xfrm>
                  <a:off x="6312982" y="5774658"/>
                  <a:ext cx="161329" cy="115569"/>
                </a:xfrm>
                <a:custGeom>
                  <a:avLst/>
                  <a:gdLst>
                    <a:gd name="connsiteX0" fmla="*/ 48034 w 161329"/>
                    <a:gd name="connsiteY0" fmla="*/ 112792 h 115570"/>
                    <a:gd name="connsiteX1" fmla="*/ 54768 w 161329"/>
                    <a:gd name="connsiteY1" fmla="*/ 115570 h 115570"/>
                    <a:gd name="connsiteX2" fmla="*/ 61503 w 161329"/>
                    <a:gd name="connsiteY2" fmla="*/ 112792 h 115570"/>
                    <a:gd name="connsiteX3" fmla="*/ 158539 w 161329"/>
                    <a:gd name="connsiteY3" fmla="*/ 16187 h 115570"/>
                    <a:gd name="connsiteX4" fmla="*/ 158539 w 161329"/>
                    <a:gd name="connsiteY4" fmla="*/ 2778 h 115570"/>
                    <a:gd name="connsiteX5" fmla="*/ 145070 w 161329"/>
                    <a:gd name="connsiteY5" fmla="*/ 2778 h 115570"/>
                    <a:gd name="connsiteX6" fmla="*/ 54768 w 161329"/>
                    <a:gd name="connsiteY6" fmla="*/ 92678 h 115570"/>
                    <a:gd name="connsiteX7" fmla="*/ 16260 w 161329"/>
                    <a:gd name="connsiteY7" fmla="*/ 54340 h 115570"/>
                    <a:gd name="connsiteX8" fmla="*/ 2790 w 161329"/>
                    <a:gd name="connsiteY8" fmla="*/ 54340 h 115570"/>
                    <a:gd name="connsiteX9" fmla="*/ 2790 w 161329"/>
                    <a:gd name="connsiteY9" fmla="*/ 67749 h 115570"/>
                    <a:gd name="connsiteX10" fmla="*/ 48034 w 161329"/>
                    <a:gd name="connsiteY10" fmla="*/ 112792 h 115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329" h="115570">
                      <a:moveTo>
                        <a:pt x="48034" y="112792"/>
                      </a:moveTo>
                      <a:cubicBezTo>
                        <a:pt x="49894" y="114644"/>
                        <a:pt x="52332" y="115570"/>
                        <a:pt x="54768" y="115570"/>
                      </a:cubicBezTo>
                      <a:cubicBezTo>
                        <a:pt x="57206" y="115570"/>
                        <a:pt x="59643" y="114644"/>
                        <a:pt x="61503" y="112792"/>
                      </a:cubicBezTo>
                      <a:lnTo>
                        <a:pt x="158539" y="16187"/>
                      </a:lnTo>
                      <a:cubicBezTo>
                        <a:pt x="162260" y="12483"/>
                        <a:pt x="162260" y="6482"/>
                        <a:pt x="158539" y="2778"/>
                      </a:cubicBezTo>
                      <a:cubicBezTo>
                        <a:pt x="154819" y="-926"/>
                        <a:pt x="148791" y="-926"/>
                        <a:pt x="145070" y="2778"/>
                      </a:cubicBezTo>
                      <a:lnTo>
                        <a:pt x="54768" y="92678"/>
                      </a:lnTo>
                      <a:lnTo>
                        <a:pt x="16260" y="54340"/>
                      </a:lnTo>
                      <a:cubicBezTo>
                        <a:pt x="12539" y="50636"/>
                        <a:pt x="6511" y="50636"/>
                        <a:pt x="2790" y="54340"/>
                      </a:cubicBezTo>
                      <a:cubicBezTo>
                        <a:pt x="-930" y="58044"/>
                        <a:pt x="-930" y="64045"/>
                        <a:pt x="2790" y="67749"/>
                      </a:cubicBezTo>
                      <a:lnTo>
                        <a:pt x="48034" y="1127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48425325"/>
      </p:ext>
    </p:extLst>
  </p:cSld>
  <p:clrMapOvr>
    <a:masterClrMapping/>
  </p:clrMapOvr>
</p:sld>
</file>

<file path=ppt/theme/theme1.xml><?xml version="1.0" encoding="utf-8"?>
<a:theme xmlns:a="http://schemas.openxmlformats.org/drawingml/2006/main" name="SAI Platform">
  <a:themeElements>
    <a:clrScheme name="SAI Platform">
      <a:dk1>
        <a:srgbClr val="444750"/>
      </a:dk1>
      <a:lt1>
        <a:srgbClr val="FFFFFF"/>
      </a:lt1>
      <a:dk2>
        <a:srgbClr val="2C953E"/>
      </a:dk2>
      <a:lt2>
        <a:srgbClr val="ECECED"/>
      </a:lt2>
      <a:accent1>
        <a:srgbClr val="FCB53B"/>
      </a:accent1>
      <a:accent2>
        <a:srgbClr val="EAF3EB"/>
      </a:accent2>
      <a:accent3>
        <a:srgbClr val="2F3764"/>
      </a:accent3>
      <a:accent4>
        <a:srgbClr val="91202B"/>
      </a:accent4>
      <a:accent5>
        <a:srgbClr val="095527"/>
      </a:accent5>
      <a:accent6>
        <a:srgbClr val="6EC9F0"/>
      </a:accent6>
      <a:hlink>
        <a:srgbClr val="E5C377"/>
      </a:hlink>
      <a:folHlink>
        <a:srgbClr val="2C953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04E721EF9B44B96E123760A555987" ma:contentTypeVersion="16" ma:contentTypeDescription="Create a new document." ma:contentTypeScope="" ma:versionID="074dd7d494a589e053c72a11a0625360">
  <xsd:schema xmlns:xsd="http://www.w3.org/2001/XMLSchema" xmlns:xs="http://www.w3.org/2001/XMLSchema" xmlns:p="http://schemas.microsoft.com/office/2006/metadata/properties" xmlns:ns2="454e4980-6ab5-4b0e-9991-df3a9b38c9f6" xmlns:ns3="4a34efd7-d20a-4a51-9dba-5e2461a08367" targetNamespace="http://schemas.microsoft.com/office/2006/metadata/properties" ma:root="true" ma:fieldsID="7c3036900df2ef6e4c386e95d57bcaa1" ns2:_="" ns3:_="">
    <xsd:import namespace="454e4980-6ab5-4b0e-9991-df3a9b38c9f6"/>
    <xsd:import namespace="4a34efd7-d20a-4a51-9dba-5e2461a083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STATU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e4980-6ab5-4b0e-9991-df3a9b38c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c6f639a-d5f6-4af2-ab96-52a6e15959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TATUE" ma:index="22" nillable="true" ma:displayName="STATUE" ma:format="Dropdown" ma:internalName="STATUE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4efd7-d20a-4a51-9dba-5e2461a0836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728113c-5a1b-495f-aabe-498d1bd563c6}" ma:internalName="TaxCatchAll" ma:showField="CatchAllData" ma:web="4a34efd7-d20a-4a51-9dba-5e2461a083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026BFC-7334-4519-8BAA-4D4E97FF9D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33DCFA-B3A3-4E7B-B615-3F98E5780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e4980-6ab5-4b0e-9991-df3a9b38c9f6"/>
    <ds:schemaRef ds:uri="4a34efd7-d20a-4a51-9dba-5e2461a083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3d0f882-8463-4fc8-8c93-fe9e190ec3f5}" enabled="1" method="Standard" siteId="{7c07b8b6-a28d-424b-8eb6-3de456e898e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3182</Words>
  <Application>Microsoft Office PowerPoint</Application>
  <PresentationFormat>Egyéni</PresentationFormat>
  <Paragraphs>288</Paragraphs>
  <Slides>24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Meiryo</vt:lpstr>
      <vt:lpstr>Arial</vt:lpstr>
      <vt:lpstr>Calibri</vt:lpstr>
      <vt:lpstr>Gotham Bold</vt:lpstr>
      <vt:lpstr>Gotham Medium</vt:lpstr>
      <vt:lpstr>Open Sans</vt:lpstr>
      <vt:lpstr>SAI Platform</vt:lpstr>
      <vt:lpstr>Farmer kézikönyv</vt:lpstr>
      <vt:lpstr>PowerPoint-bemutató</vt:lpstr>
      <vt:lpstr>PowerPoint-bemutató</vt:lpstr>
      <vt:lpstr>PowerPoint-bemutató</vt:lpstr>
      <vt:lpstr>Mit jelent a fenntartható  mit jelent számunkra a fenntartható mezőgazdaság?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King</dc:creator>
  <cp:keywords>, docId:04108C71C78AF589255FFF9B00D7600E</cp:keywords>
  <cp:lastModifiedBy>JUHASZ Gabor</cp:lastModifiedBy>
  <cp:revision>39</cp:revision>
  <cp:lastPrinted>2024-05-15T16:46:57Z</cp:lastPrinted>
  <dcterms:created xsi:type="dcterms:W3CDTF">2024-01-11T06:57:35Z</dcterms:created>
  <dcterms:modified xsi:type="dcterms:W3CDTF">2026-04-27T07:44:39Z</dcterms:modified>
</cp:coreProperties>
</file>